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4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5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6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rts/chartEx7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8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9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Ex10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Ex11.xml" ContentType="application/vnd.ms-office.chartex+xml"/>
  <Override PartName="/ppt/charts/style11.xml" ContentType="application/vnd.ms-office.chartstyle+xml"/>
  <Override PartName="/ppt/charts/colors11.xml" ContentType="application/vnd.ms-office.chartcolorstyle+xml"/>
  <Override PartName="/ppt/charts/chartEx12.xml" ContentType="application/vnd.ms-office.chartex+xml"/>
  <Override PartName="/ppt/charts/style12.xml" ContentType="application/vnd.ms-office.chartstyle+xml"/>
  <Override PartName="/ppt/charts/colors12.xml" ContentType="application/vnd.ms-office.chartcolorstyle+xml"/>
  <Override PartName="/ppt/charts/chartEx13.xml" ContentType="application/vnd.ms-office.chartex+xml"/>
  <Override PartName="/ppt/charts/style13.xml" ContentType="application/vnd.ms-office.chartstyle+xml"/>
  <Override PartName="/ppt/charts/colors13.xml" ContentType="application/vnd.ms-office.chartcolorstyle+xml"/>
  <Override PartName="/ppt/charts/chartEx14.xml" ContentType="application/vnd.ms-office.chartex+xml"/>
  <Override PartName="/ppt/charts/style14.xml" ContentType="application/vnd.ms-office.chartstyle+xml"/>
  <Override PartName="/ppt/charts/colors14.xml" ContentType="application/vnd.ms-office.chartcolorstyle+xml"/>
  <Override PartName="/ppt/charts/chartEx15.xml" ContentType="application/vnd.ms-office.chartex+xml"/>
  <Override PartName="/ppt/charts/style15.xml" ContentType="application/vnd.ms-office.chartstyle+xml"/>
  <Override PartName="/ppt/charts/colors15.xml" ContentType="application/vnd.ms-office.chartcolorstyle+xml"/>
  <Override PartName="/ppt/charts/chart1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3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45"/>
  </p:notesMasterIdLst>
  <p:sldIdLst>
    <p:sldId id="256" r:id="rId2"/>
    <p:sldId id="363" r:id="rId3"/>
    <p:sldId id="362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4" r:id="rId12"/>
    <p:sldId id="367" r:id="rId13"/>
    <p:sldId id="369" r:id="rId14"/>
    <p:sldId id="398" r:id="rId15"/>
    <p:sldId id="377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9" r:id="rId26"/>
    <p:sldId id="371" r:id="rId27"/>
    <p:sldId id="372" r:id="rId28"/>
    <p:sldId id="373" r:id="rId29"/>
    <p:sldId id="374" r:id="rId30"/>
    <p:sldId id="386" r:id="rId31"/>
    <p:sldId id="375" r:id="rId32"/>
    <p:sldId id="385" r:id="rId33"/>
    <p:sldId id="384" r:id="rId34"/>
    <p:sldId id="383" r:id="rId35"/>
    <p:sldId id="382" r:id="rId36"/>
    <p:sldId id="381" r:id="rId37"/>
    <p:sldId id="379" r:id="rId38"/>
    <p:sldId id="376" r:id="rId39"/>
    <p:sldId id="380" r:id="rId40"/>
    <p:sldId id="378" r:id="rId41"/>
    <p:sldId id="370" r:id="rId42"/>
    <p:sldId id="397" r:id="rId43"/>
    <p:sldId id="396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Fira Sans" panose="020B0503050000020004" pitchFamily="34" charset="0"/>
      <p:regular r:id="rId50"/>
      <p:bold r:id="rId51"/>
      <p:italic r:id="rId52"/>
      <p:boldItalic r:id="rId53"/>
    </p:embeddedFont>
    <p:embeddedFont>
      <p:font typeface="Fira Sans Extra Condensed" panose="020F0502020204030204" pitchFamily="34" charset="0"/>
      <p:regular r:id="rId54"/>
      <p:bold r:id="rId55"/>
      <p:italic r:id="rId56"/>
      <p:boldItalic r:id="rId57"/>
    </p:embeddedFont>
    <p:embeddedFont>
      <p:font typeface="Fira Sans Extra Condensed SemiBold" panose="020B0603050000020004" pitchFamily="34" charset="0"/>
      <p:regular r:id="rId58"/>
      <p:bold r:id="rId59"/>
      <p:italic r:id="rId60"/>
      <p:boldItalic r:id="rId61"/>
    </p:embeddedFont>
    <p:embeddedFont>
      <p:font typeface="Roboto" panose="02000000000000000000" pitchFamily="2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BFF"/>
    <a:srgbClr val="466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3C5AE6-D9BB-44BB-B4FA-0B0ED4B6AD2E}">
  <a:tblStyle styleId="{F23C5AE6-D9BB-44BB-B4FA-0B0ED4B6AD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941"/>
    <p:restoredTop sz="94582"/>
  </p:normalViewPr>
  <p:slideViewPr>
    <p:cSldViewPr snapToGrid="0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63" Type="http://schemas.openxmlformats.org/officeDocument/2006/relationships/font" Target="fonts/font18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5.fntdata"/><Relationship Id="rId55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inhnguyen/Desktop/datafest2023/demo.xls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inhnguyen/Desktop/datafest2023/demo.xls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inhnguyen/Desktop/datafest2023/demo.xls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linhnguyen/Desktop/datafest2023/demo.xls" TargetMode="External"/></Relationships>
</file>

<file path=ppt/charts/_rels/chartEx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/Users/linhnguyen/Desktop/datafest2023/demo.xls" TargetMode="External"/></Relationships>
</file>

<file path=ppt/charts/_rels/chartEx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oleObject" Target="file:////Users/linhnguyen/Desktop/datafest2023/demo.xls" TargetMode="External"/></Relationships>
</file>

<file path=ppt/charts/_rels/chartEx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oleObject" Target="file:////Users/linhnguyen/Desktop/datafest2023/demo.xls" TargetMode="External"/></Relationships>
</file>

<file path=ppt/charts/_rels/chartEx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oleObject" Target="file:////Users/linhnguyen/Desktop/datafest2023/demo.xls" TargetMode="External"/></Relationships>
</file>

<file path=ppt/charts/_rels/chartEx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oleObject" Target="file:////Users/linhnguyen/Desktop/datafest2023/demo.xls" TargetMode="External"/></Relationships>
</file>

<file path=ppt/charts/_rels/chartEx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oleObject" Target="file:////Users/linhnguyen/Desktop/datafest2023/demo.xls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/Users/linhnguyen/Desktop/datafest2023/demo.xls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/Users/linhnguyen/Desktop/datafest2023/demo.xls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/Users/linhnguyen/Desktop/datafest2023/demo.xls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/Users/linhnguyen/Desktop/datafest2023/demo.xls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/Users/linhnguyen/Desktop/datafest2023/demo.xls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oleObject" Target="file:////Users/linhnguyen/Desktop/datafest2023/demo.xls" TargetMode="External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/Users/linhnguyen/Desktop/datafest2023/demo.xls" TargetMode="External"/></Relationships>
</file>

<file path=ppt/charts/_rels/chartEx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/Users/linhnguyen/Desktop/datafest2023/demo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Gender  Distribution</a:t>
            </a:r>
            <a:endParaRPr lang="en-US"/>
          </a:p>
        </c:rich>
      </c:tx>
      <c:layout>
        <c:manualLayout>
          <c:xMode val="edge"/>
          <c:yMode val="edge"/>
          <c:x val="0.41656810691184709"/>
          <c:y val="3.98406374501992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age!$D$1</c:f>
              <c:strCache>
                <c:ptCount val="1"/>
                <c:pt idx="0">
                  <c:v>Female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age!$A$2:$A$10</c:f>
              <c:strCache>
                <c:ptCount val="9"/>
                <c:pt idx="0">
                  <c:v>0-to 10</c:v>
                </c:pt>
                <c:pt idx="1">
                  <c:v>11 to 20</c:v>
                </c:pt>
                <c:pt idx="2">
                  <c:v>21 to 30</c:v>
                </c:pt>
                <c:pt idx="3">
                  <c:v>31 to 40</c:v>
                </c:pt>
                <c:pt idx="4">
                  <c:v>41 to 50</c:v>
                </c:pt>
                <c:pt idx="5">
                  <c:v>51 to 60</c:v>
                </c:pt>
                <c:pt idx="6">
                  <c:v>61 to 70</c:v>
                </c:pt>
                <c:pt idx="7">
                  <c:v>71 to 80</c:v>
                </c:pt>
                <c:pt idx="8">
                  <c:v>81-100</c:v>
                </c:pt>
              </c:strCache>
            </c:strRef>
          </c:cat>
          <c:val>
            <c:numRef>
              <c:f>age!$D$2:$D$10</c:f>
              <c:numCache>
                <c:formatCode>General</c:formatCode>
                <c:ptCount val="9"/>
                <c:pt idx="0">
                  <c:v>-3.1716077672674222E-3</c:v>
                </c:pt>
                <c:pt idx="1">
                  <c:v>-2.0282431671675165</c:v>
                </c:pt>
                <c:pt idx="2">
                  <c:v>-25.549282820193625</c:v>
                </c:pt>
                <c:pt idx="3">
                  <c:v>-30.459724545865413</c:v>
                </c:pt>
                <c:pt idx="4">
                  <c:v>-19.571198629865442</c:v>
                </c:pt>
                <c:pt idx="5">
                  <c:v>-14.157660622110862</c:v>
                </c:pt>
                <c:pt idx="6">
                  <c:v>-6.3134817117167117</c:v>
                </c:pt>
                <c:pt idx="7">
                  <c:v>-1.5532949040192199</c:v>
                </c:pt>
                <c:pt idx="8">
                  <c:v>-0.36394199129393667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08-1D45-B0EC-78311208A0A3}"/>
            </c:ext>
          </c:extLst>
        </c:ser>
        <c:ser>
          <c:idx val="1"/>
          <c:order val="1"/>
          <c:tx>
            <c:strRef>
              <c:f>age!$E$1</c:f>
              <c:strCache>
                <c:ptCount val="1"/>
                <c:pt idx="0">
                  <c:v>Male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age!$A$2:$A$10</c:f>
              <c:strCache>
                <c:ptCount val="9"/>
                <c:pt idx="0">
                  <c:v>0-to 10</c:v>
                </c:pt>
                <c:pt idx="1">
                  <c:v>11 to 20</c:v>
                </c:pt>
                <c:pt idx="2">
                  <c:v>21 to 30</c:v>
                </c:pt>
                <c:pt idx="3">
                  <c:v>31 to 40</c:v>
                </c:pt>
                <c:pt idx="4">
                  <c:v>41 to 50</c:v>
                </c:pt>
                <c:pt idx="5">
                  <c:v>51 to 60</c:v>
                </c:pt>
                <c:pt idx="6">
                  <c:v>61 to 70</c:v>
                </c:pt>
                <c:pt idx="7">
                  <c:v>71 to 80</c:v>
                </c:pt>
                <c:pt idx="8">
                  <c:v>81-100</c:v>
                </c:pt>
              </c:strCache>
            </c:strRef>
          </c:cat>
          <c:val>
            <c:numRef>
              <c:f>age!$E$2:$E$10</c:f>
              <c:numCache>
                <c:formatCode>General</c:formatCode>
                <c:ptCount val="9"/>
                <c:pt idx="0">
                  <c:v>7.3980228783857519E-3</c:v>
                </c:pt>
                <c:pt idx="1">
                  <c:v>2.3377752295698975</c:v>
                </c:pt>
                <c:pt idx="2">
                  <c:v>20.310347059748281</c:v>
                </c:pt>
                <c:pt idx="3">
                  <c:v>28.36032070429178</c:v>
                </c:pt>
                <c:pt idx="4">
                  <c:v>20.613665997762098</c:v>
                </c:pt>
                <c:pt idx="5">
                  <c:v>15.481287625881984</c:v>
                </c:pt>
                <c:pt idx="6">
                  <c:v>9.8125525953189001</c:v>
                </c:pt>
                <c:pt idx="7">
                  <c:v>2.6355456504249237</c:v>
                </c:pt>
                <c:pt idx="8">
                  <c:v>0.44110711412375042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08-1D45-B0EC-78311208A0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719943456"/>
        <c:axId val="278299856"/>
      </c:barChart>
      <c:catAx>
        <c:axId val="1719943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299856"/>
        <c:crosses val="autoZero"/>
        <c:auto val="1"/>
        <c:lblAlgn val="ctr"/>
        <c:lblOffset val="100"/>
        <c:noMultiLvlLbl val="0"/>
      </c:catAx>
      <c:valAx>
        <c:axId val="278299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19943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Race</a:t>
            </a:r>
            <a:r>
              <a:rPr lang="en-US" baseline="0"/>
              <a:t> Distribution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race!$B$1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race!$A$2:$A$21</c:f>
              <c:strCache>
                <c:ptCount val="20"/>
                <c:pt idx="0">
                  <c:v>African</c:v>
                </c:pt>
                <c:pt idx="1">
                  <c:v>African, Others</c:v>
                </c:pt>
                <c:pt idx="2">
                  <c:v>Arab</c:v>
                </c:pt>
                <c:pt idx="3">
                  <c:v>Arab, Others</c:v>
                </c:pt>
                <c:pt idx="4">
                  <c:v>Asian</c:v>
                </c:pt>
                <c:pt idx="5">
                  <c:v>Asian, Others,</c:v>
                </c:pt>
                <c:pt idx="6">
                  <c:v>Caucasian</c:v>
                </c:pt>
                <c:pt idx="7">
                  <c:v>Caucasian, Others</c:v>
                </c:pt>
                <c:pt idx="8">
                  <c:v>East Indian</c:v>
                </c:pt>
                <c:pt idx="9">
                  <c:v>East Indian, Others</c:v>
                </c:pt>
                <c:pt idx="10">
                  <c:v>Hispanic or Latino</c:v>
                </c:pt>
                <c:pt idx="11">
                  <c:v>Latino or Hispanic +Others</c:v>
                </c:pt>
                <c:pt idx="12">
                  <c:v>Native American or Alaska Native</c:v>
                </c:pt>
                <c:pt idx="13">
                  <c:v>Native American or Alaska Native, Others</c:v>
                </c:pt>
                <c:pt idx="14">
                  <c:v>Native Hawaiian/ Pacific Islander</c:v>
                </c:pt>
                <c:pt idx="15">
                  <c:v>Native Hawaiian/ Pacific Islander,Others</c:v>
                </c:pt>
                <c:pt idx="16">
                  <c:v>Not Hispanic or Latino</c:v>
                </c:pt>
                <c:pt idx="17">
                  <c:v>Slavic</c:v>
                </c:pt>
                <c:pt idx="18">
                  <c:v>Slavic, Others </c:v>
                </c:pt>
                <c:pt idx="19">
                  <c:v>Null+ I'd not answer</c:v>
                </c:pt>
              </c:strCache>
            </c:strRef>
          </c:cat>
          <c:val>
            <c:numRef>
              <c:f>race!$B$2:$B$21</c:f>
              <c:numCache>
                <c:formatCode>General</c:formatCode>
                <c:ptCount val="20"/>
                <c:pt idx="0">
                  <c:v>1332</c:v>
                </c:pt>
                <c:pt idx="1">
                  <c:v>52788</c:v>
                </c:pt>
                <c:pt idx="2">
                  <c:v>835</c:v>
                </c:pt>
                <c:pt idx="3">
                  <c:v>1111</c:v>
                </c:pt>
                <c:pt idx="4">
                  <c:v>6611</c:v>
                </c:pt>
                <c:pt idx="5">
                  <c:v>8753</c:v>
                </c:pt>
                <c:pt idx="6">
                  <c:v>185435</c:v>
                </c:pt>
                <c:pt idx="7">
                  <c:v>200792</c:v>
                </c:pt>
                <c:pt idx="8">
                  <c:v>358</c:v>
                </c:pt>
                <c:pt idx="9">
                  <c:v>395</c:v>
                </c:pt>
                <c:pt idx="10">
                  <c:v>4811</c:v>
                </c:pt>
                <c:pt idx="11">
                  <c:v>27621</c:v>
                </c:pt>
                <c:pt idx="12">
                  <c:v>3149</c:v>
                </c:pt>
                <c:pt idx="13">
                  <c:v>3232</c:v>
                </c:pt>
                <c:pt idx="14">
                  <c:v>1238</c:v>
                </c:pt>
                <c:pt idx="15">
                  <c:v>1274</c:v>
                </c:pt>
                <c:pt idx="16">
                  <c:v>30454</c:v>
                </c:pt>
                <c:pt idx="17">
                  <c:v>801</c:v>
                </c:pt>
                <c:pt idx="18">
                  <c:v>812</c:v>
                </c:pt>
                <c:pt idx="19">
                  <c:v>27689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8-5048-BAF5-4F05427777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08836399"/>
        <c:axId val="2064381680"/>
      </c:barChart>
      <c:catAx>
        <c:axId val="4088363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64381680"/>
        <c:crosses val="autoZero"/>
        <c:auto val="1"/>
        <c:lblAlgn val="ctr"/>
        <c:lblOffset val="100"/>
        <c:noMultiLvlLbl val="0"/>
      </c:catAx>
      <c:valAx>
        <c:axId val="2064381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8836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[demo.xls]maritialstattus and assets!PivotTable17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Maritial</a:t>
            </a:r>
            <a:r>
              <a:rPr lang="en-US" baseline="0"/>
              <a:t> Status vs Annual Income, Checking Balance, AllowedIncome</a:t>
            </a:r>
          </a:p>
        </c:rich>
      </c:tx>
      <c:layout>
        <c:manualLayout>
          <c:xMode val="edge"/>
          <c:yMode val="edge"/>
          <c:x val="0.1061632852462785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9642519689678967E-2"/>
          <c:y val="8.193152030331842E-2"/>
          <c:w val="0.65678925428439094"/>
          <c:h val="0.683558712769599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'maritialstattus and assets'!$B$4</c:f>
              <c:strCache>
                <c:ptCount val="1"/>
                <c:pt idx="0">
                  <c:v>Average of AnnualIncome2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'maritialstattus and assets'!$A$5:$A$15</c:f>
              <c:strCache>
                <c:ptCount val="10"/>
                <c:pt idx="0">
                  <c:v>Divorced</c:v>
                </c:pt>
                <c:pt idx="1">
                  <c:v>Divorced or Widowed</c:v>
                </c:pt>
                <c:pt idx="2">
                  <c:v>I'd rather not answer</c:v>
                </c:pt>
                <c:pt idx="3">
                  <c:v>Married</c:v>
                </c:pt>
                <c:pt idx="4">
                  <c:v>Married / remarried</c:v>
                </c:pt>
                <c:pt idx="5">
                  <c:v>NULL</c:v>
                </c:pt>
                <c:pt idx="6">
                  <c:v>Separated</c:v>
                </c:pt>
                <c:pt idx="7">
                  <c:v>Single</c:v>
                </c:pt>
                <c:pt idx="8">
                  <c:v>Widowed</c:v>
                </c:pt>
                <c:pt idx="9">
                  <c:v>(blank)</c:v>
                </c:pt>
              </c:strCache>
            </c:strRef>
          </c:cat>
          <c:val>
            <c:numRef>
              <c:f>'maritialstattus and assets'!$B$5:$B$15</c:f>
              <c:numCache>
                <c:formatCode>General</c:formatCode>
                <c:ptCount val="10"/>
                <c:pt idx="0">
                  <c:v>19716.127038467752</c:v>
                </c:pt>
                <c:pt idx="1">
                  <c:v>19434.31052653203</c:v>
                </c:pt>
                <c:pt idx="2">
                  <c:v>19399.668528587001</c:v>
                </c:pt>
                <c:pt idx="3">
                  <c:v>29904.01121925742</c:v>
                </c:pt>
                <c:pt idx="4">
                  <c:v>29045.008591088052</c:v>
                </c:pt>
                <c:pt idx="5">
                  <c:v>48809.72576633354</c:v>
                </c:pt>
                <c:pt idx="6">
                  <c:v>18749.439005603443</c:v>
                </c:pt>
                <c:pt idx="7">
                  <c:v>18631.891009988056</c:v>
                </c:pt>
                <c:pt idx="8">
                  <c:v>16968.635166374785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C8-F34D-A940-A46453AD6764}"/>
            </c:ext>
          </c:extLst>
        </c:ser>
        <c:ser>
          <c:idx val="1"/>
          <c:order val="1"/>
          <c:tx>
            <c:strRef>
              <c:f>'maritialstattus and assets'!$C$4</c:f>
              <c:strCache>
                <c:ptCount val="1"/>
                <c:pt idx="0">
                  <c:v>Average of CheckingBalance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'maritialstattus and assets'!$A$5:$A$15</c:f>
              <c:strCache>
                <c:ptCount val="10"/>
                <c:pt idx="0">
                  <c:v>Divorced</c:v>
                </c:pt>
                <c:pt idx="1">
                  <c:v>Divorced or Widowed</c:v>
                </c:pt>
                <c:pt idx="2">
                  <c:v>I'd rather not answer</c:v>
                </c:pt>
                <c:pt idx="3">
                  <c:v>Married</c:v>
                </c:pt>
                <c:pt idx="4">
                  <c:v>Married / remarried</c:v>
                </c:pt>
                <c:pt idx="5">
                  <c:v>NULL</c:v>
                </c:pt>
                <c:pt idx="6">
                  <c:v>Separated</c:v>
                </c:pt>
                <c:pt idx="7">
                  <c:v>Single</c:v>
                </c:pt>
                <c:pt idx="8">
                  <c:v>Widowed</c:v>
                </c:pt>
                <c:pt idx="9">
                  <c:v>(blank)</c:v>
                </c:pt>
              </c:strCache>
            </c:strRef>
          </c:cat>
          <c:val>
            <c:numRef>
              <c:f>'maritialstattus and assets'!$C$5:$C$15</c:f>
              <c:numCache>
                <c:formatCode>General</c:formatCode>
                <c:ptCount val="10"/>
                <c:pt idx="0">
                  <c:v>547.84124689707846</c:v>
                </c:pt>
                <c:pt idx="1">
                  <c:v>670.59910441899251</c:v>
                </c:pt>
                <c:pt idx="2">
                  <c:v>641.29393469387799</c:v>
                </c:pt>
                <c:pt idx="3">
                  <c:v>787.84571293673253</c:v>
                </c:pt>
                <c:pt idx="4">
                  <c:v>728.67042517088555</c:v>
                </c:pt>
                <c:pt idx="5">
                  <c:v>798.58635360326969</c:v>
                </c:pt>
                <c:pt idx="6">
                  <c:v>445.83046384824917</c:v>
                </c:pt>
                <c:pt idx="7">
                  <c:v>600.28086662866565</c:v>
                </c:pt>
                <c:pt idx="8">
                  <c:v>793.04890455531449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AC8-F34D-A940-A46453AD6764}"/>
            </c:ext>
          </c:extLst>
        </c:ser>
        <c:ser>
          <c:idx val="2"/>
          <c:order val="2"/>
          <c:tx>
            <c:strRef>
              <c:f>'maritialstattus and assets'!$D$4</c:f>
              <c:strCache>
                <c:ptCount val="1"/>
                <c:pt idx="0">
                  <c:v>Average of AllowedIncome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'maritialstattus and assets'!$A$5:$A$15</c:f>
              <c:strCache>
                <c:ptCount val="10"/>
                <c:pt idx="0">
                  <c:v>Divorced</c:v>
                </c:pt>
                <c:pt idx="1">
                  <c:v>Divorced or Widowed</c:v>
                </c:pt>
                <c:pt idx="2">
                  <c:v>I'd rather not answer</c:v>
                </c:pt>
                <c:pt idx="3">
                  <c:v>Married</c:v>
                </c:pt>
                <c:pt idx="4">
                  <c:v>Married / remarried</c:v>
                </c:pt>
                <c:pt idx="5">
                  <c:v>NULL</c:v>
                </c:pt>
                <c:pt idx="6">
                  <c:v>Separated</c:v>
                </c:pt>
                <c:pt idx="7">
                  <c:v>Single</c:v>
                </c:pt>
                <c:pt idx="8">
                  <c:v>Widowed</c:v>
                </c:pt>
                <c:pt idx="9">
                  <c:v>(blank)</c:v>
                </c:pt>
              </c:strCache>
            </c:strRef>
          </c:cat>
          <c:val>
            <c:numRef>
              <c:f>'maritialstattus and assets'!$D$5:$D$15</c:f>
              <c:numCache>
                <c:formatCode>General</c:formatCode>
                <c:ptCount val="10"/>
                <c:pt idx="0">
                  <c:v>31816.72943268143</c:v>
                </c:pt>
                <c:pt idx="1">
                  <c:v>31281.570619586942</c:v>
                </c:pt>
                <c:pt idx="2">
                  <c:v>37570.508099646067</c:v>
                </c:pt>
                <c:pt idx="3">
                  <c:v>48412.017713182693</c:v>
                </c:pt>
                <c:pt idx="4">
                  <c:v>48501.722629406315</c:v>
                </c:pt>
                <c:pt idx="5">
                  <c:v>36830.327660546529</c:v>
                </c:pt>
                <c:pt idx="6">
                  <c:v>37080.466052279771</c:v>
                </c:pt>
                <c:pt idx="7">
                  <c:v>33447.555938421559</c:v>
                </c:pt>
                <c:pt idx="8">
                  <c:v>25297.355516637479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AC8-F34D-A940-A46453AD67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12482096"/>
        <c:axId val="1812059760"/>
      </c:barChart>
      <c:catAx>
        <c:axId val="181248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2059760"/>
        <c:crosses val="autoZero"/>
        <c:auto val="1"/>
        <c:lblAlgn val="ctr"/>
        <c:lblOffset val="100"/>
        <c:noMultiLvlLbl val="0"/>
      </c:catAx>
      <c:valAx>
        <c:axId val="181205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2482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ratio!$W$4:$W$41</cx:f>
        <cx:lvl ptCount="38">
          <cx:pt idx="0">AK</cx:pt>
          <cx:pt idx="1">AL</cx:pt>
          <cx:pt idx="2">AR</cx:pt>
          <cx:pt idx="3">AZ</cx:pt>
          <cx:pt idx="4">CA</cx:pt>
          <cx:pt idx="5">CT</cx:pt>
          <cx:pt idx="6">FL</cx:pt>
          <cx:pt idx="7">GA</cx:pt>
          <cx:pt idx="8">HI</cx:pt>
          <cx:pt idx="9">IA</cx:pt>
          <cx:pt idx="10">IL</cx:pt>
          <cx:pt idx="11">IN</cx:pt>
          <cx:pt idx="12">KS</cx:pt>
          <cx:pt idx="13">LA</cx:pt>
          <cx:pt idx="14">MA</cx:pt>
          <cx:pt idx="15">MD</cx:pt>
          <cx:pt idx="16">ME</cx:pt>
          <cx:pt idx="17">MI</cx:pt>
          <cx:pt idx="18">MO</cx:pt>
          <cx:pt idx="19">MS</cx:pt>
          <cx:pt idx="20">NC</cx:pt>
          <cx:pt idx="21">NE</cx:pt>
          <cx:pt idx="22">NH</cx:pt>
          <cx:pt idx="23">NJ</cx:pt>
          <cx:pt idx="24">NM</cx:pt>
          <cx:pt idx="25">NY</cx:pt>
          <cx:pt idx="26">OK</cx:pt>
          <cx:pt idx="27">PA</cx:pt>
          <cx:pt idx="28">SC</cx:pt>
          <cx:pt idx="29">SD</cx:pt>
          <cx:pt idx="30">TN</cx:pt>
          <cx:pt idx="31">TX</cx:pt>
          <cx:pt idx="32">UT</cx:pt>
          <cx:pt idx="33">VA</cx:pt>
          <cx:pt idx="34">VT</cx:pt>
          <cx:pt idx="35">WI</cx:pt>
          <cx:pt idx="36">WV</cx:pt>
          <cx:pt idx="37">WY</cx:pt>
        </cx:lvl>
      </cx:strDim>
      <cx:numDim type="colorVal">
        <cx:f>ratio!$X$4:$X$41</cx:f>
        <cx:lvl ptCount="38" formatCode="General">
          <cx:pt idx="0">1926</cx:pt>
          <cx:pt idx="1">1887</cx:pt>
          <cx:pt idx="2">6103</cx:pt>
          <cx:pt idx="3">7415</cx:pt>
          <cx:pt idx="4">4190</cx:pt>
          <cx:pt idx="5">3263</cx:pt>
          <cx:pt idx="6">46367</cx:pt>
          <cx:pt idx="7">9407</cx:pt>
          <cx:pt idx="8">5491</cx:pt>
          <cx:pt idx="9">2744</cx:pt>
          <cx:pt idx="10">29440</cx:pt>
          <cx:pt idx="11">21902</cx:pt>
          <cx:pt idx="12">309</cx:pt>
          <cx:pt idx="13">9576</cx:pt>
          <cx:pt idx="14">23762</cx:pt>
          <cx:pt idx="15">5635</cx:pt>
          <cx:pt idx="16">10104</cx:pt>
          <cx:pt idx="17">774</cx:pt>
          <cx:pt idx="18">19861</cx:pt>
          <cx:pt idx="19">3103</cx:pt>
          <cx:pt idx="20">16084</cx:pt>
          <cx:pt idx="21">6507</cx:pt>
          <cx:pt idx="22">3459</cx:pt>
          <cx:pt idx="23">2376</cx:pt>
          <cx:pt idx="24">4178</cx:pt>
          <cx:pt idx="25">15672</cx:pt>
          <cx:pt idx="26">8842</cx:pt>
          <cx:pt idx="27">910</cx:pt>
          <cx:pt idx="28">16453</cx:pt>
          <cx:pt idx="29">3311</cx:pt>
          <cx:pt idx="30">30157</cx:pt>
          <cx:pt idx="31">34117</cx:pt>
          <cx:pt idx="32">4570</cx:pt>
          <cx:pt idx="33">16040</cx:pt>
          <cx:pt idx="34">2708</cx:pt>
          <cx:pt idx="35">17867</cx:pt>
          <cx:pt idx="36">5184</cx:pt>
          <cx:pt idx="37">3321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3200"/>
            </a:pPr>
            <a:r>
              <a:rPr lang="en-US" sz="28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Count </a:t>
            </a:r>
            <a:r>
              <a:rPr lang="en-US" sz="2800" b="0" i="0" u="none" strike="noStrike" baseline="0" dirty="0" err="1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overal</a:t>
            </a:r>
            <a:r>
              <a:rPr lang="en-US" sz="28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 client in each state</a:t>
            </a:r>
          </a:p>
        </cx:rich>
      </cx:tx>
    </cx:title>
    <cx:plotArea>
      <cx:plotAreaRegion>
        <cx:series layoutId="regionMap" uniqueId="{540D0500-B1AB-CF42-B639-6DF937AE92F4}">
          <cx:dataPt idx="11"/>
          <cx:dataId val="0"/>
          <cx:layoutPr>
            <cx:geography cultureLanguage="en-US" cultureRegion="US" attribution="Powered by Bing">
              <cx:geoCache provider="{E9337A44-BEBE-4D9F-B70C-5C5E7DAFC167}">
                <cx:binary>1Hxpc9vGEu1fcfnzg4LZB7dublUAbgJFmqYVWskXFE1L2AfbYP31r0FJtoQoTuznqldiEoQkNARm
znT36dMz+O+p+88puT2Wb7o0UdV/Tt2vbwOt8//88kt1Cm7TY3WRhqcyq7I7fXHK0l+yu7vwdPvL
5/LYhsr/BZuI/nIKjqW+7d7+77/wa/5tdpWdjjrM1Pv6tuz3t1Wd6Oob51489eaU1UqPzX34pV/f
/q5Cffv5zQd91LfV2ze3Soe6v+7z21/fPvvLt29+mf7eX679JoHb0/VnaEusC2YSxrkg1vkl3r5J
MuU/nDYs68JEkpjYQvfn+eO1t8cU2v/r2zrf1PHz5/K2qt48/P8vzZ/15C9nwypz7gfFycZ7//3D
ubO/PB/0//138gV0f/LNE1ymY/VPp+DW01DNwkqX4UmjX99+/ONxQO7BeHb+O8Gg+AIGmWOO2P1g
y+dgIFNcMIYoZaZ5/weP174H42Ofwc35j1++dEMvw/Cl4bO7v+/ca8Tk8K0h+E4DkRecYiYkwvdD
PjEQaV5wRMB6TGSeX+Tx2g+Y3Fb6zSEs/VCFx8dT34HM8+ZTfKCjrxCfw/W3BuL78KH0whQMwz8w
8E89l8AXHEzJ4vLBs7HHi94Dc7gt00zpxy//PSRfGk7AGHv1CsH4/SeCAdGEYCKkaT44sImxIIQu
uJAYYz6NI/oYfD8Uv59bTXAYO/QKcdj99q3+f6dRmBfS4twCIO5faGIb4kISKS0hHuIIBJp7RnFv
G7tbpao+aY4/5LOet56gM3bzFaLzbv04Qi85iu9Dh7ALJgmlHML4+TVBx4IobwLnMoW4DznW47Xv
0XkXJ8cgS4+P3750Ry/H+a8tJ6iM3XuFqGx/MvkiFiZITpyWYBccmyaV7IECw/mnxrK9bd/8kZXx
47f/Ho6vLSdwjP16hXBc33xrDL7TSNAF5URSiR541dRIINQQgsGFPfCyiQu7vu2Okzzp2SDfJ2t/
SUgemj3701/fjh17hXhs3Z+HBzUvEJBci5EHPPAkpNAxsjPIhx98Fn289r3TGue6e1tWt/3j999n
J49tJ8iMXXyNyMy/NQrfZykUXTAsIAcR/D6cTJCBFF5C5ghm8kAHJkR4e/upPFbxD4STry2nqED3
XiEqV7/9PFSIeWHBsJtympdYCLgZAg4sH7jXxFCusjqswqP6ATyeNJ0AMvbsFQKyefcTAZEXhAsm
TfqyA7PwBRWCcMLkvQebZCibsKqyugy/dUcvs66vLSeojN17jahcfmsMvtN50QspqLBAX7kfdQjj
T7N4yS4EMS0gwi/rj5vwFIT+UX3rjv4OlceWU1Sge68RFVBDn6rCz3r1nUIkwRcCmxLi+UMwtyao
WBecASmmGIjx+HrBVsBcwjz/QXP50vhZL359u4FOvkZsfma4ZxeEck4ZeVlj4dYFRhxRU9B78Cbx
ZXMM1e23psrfmMt9sykerzPQf/y5HoyDwsgIf4jnf7UVAXkKYxZk9OMLdMqn6ePHsDplqgp/wIU9
aTrBZezga7STn0jAoJiCBCaMcfbceQnQIE2QXsijAU0yx82xqo6noK5utf6BDHLSfALM5nUSscvt
46R9KWv7vpAPIvEYzAUkkw+v5/hIfoElkia3HvSxiQO7VJ9/jB5/aTjBZOzcKzSW1U90YggCOoKA
z82HHBE9xwQx0CwxRBROJmisju0xDL81O16OJ4/tJliMnXqFWCx/ouMC8sWpxFI+KlsTPVKSC0op
EfQRq0lAWd5mUG08fj8kXxpOMBk79wox2a6+NQTf57MoueCScWSRB58EY/40TYGYwkB/weDT7oM8
aDBPg/yofq2OaV4FYfkD5GvSfILP2NFXiI/zM21GXGAGrBgCy/34o+f4oLODExiCzgMrfo6Pc0zC
u6z8oXLX07YTZMYuvkJkPjiPo/MToj25sExiUfyo408sB9ZPSAtcGZSG79nAJJX8kNU6eOMcyywJ
f0QTm7afIDR29RUi9NvVT0QIkn3IJzHkL/e2M0WIX0gKbBnDIrD71+O175X935Ljp+OPVCO/NJxg
MnbuFWKy/vA4Lj/BauQFlRQIAFToz6+JP7NAzJSwMA+W7t1DMqlJro+q+pHy12O7CSJj114hIoef
G2EYLAEzR2d1fk2sRMA6MQsYADi6L4g9ZQA/vgTsa8sJKmP3XiEqzvXPs5Ox9iUYYpDLfxn1Z7wM
fBsBLo0wiABP4XAypW5POjzV+vHES1b7cu7yrPEElLF3rxCUrfOtYfg+sjyubyEWEQyE+/NrksAI
6wJJRpEA/3V+TclyVv4/hfztpP0EobGrrxChxU8M+VheMFAkESbWc54soQgmBaF4XH40vsDLPTWb
RZKV4efj45f/3mS+NJyAMfbqFYJx/TP1MAb8CqgV5Q+Fx2kJjIPgTyC9eeRnE3O5hsV6sKj+9gfy
yidNJ7iMHXyFuHyYfWtqfp8bg5XFlEAhBRL7F90YxPkLTCCfRJw+XvWeEX845yyzY5zpHzCV560n
uIwdfIW4XP5E5zWuRMIUcGEP4WVqLxBeqBzr+I/Vy+foXCaQSWZh9fjtv3diX1tOUBm79wpR2fxE
ayHywgKFGPKR5xFF8AthAnEGCeDeiiYRZXMs++SoPn8/Gl9bTtAYu/UK0bj8idkKFL+g/suZoC9n
KxaBJcZQtkfmw/mJ6nKZtT/gue5bTdAYu/UK0dhuvjUjvy+SEIgkGBboIfqwQg9s4GmWgkx+AdUX
WF4p0eNVv66a3Nx24Sl7/P7fe6tRNH5sO8Fk7NwrxOS3P781Ct+NCTglWIWHHvzSJEk5b1WBVRYW
LHQ5M+EJMr+V4ZD9iCD5peEEk7FzrxGT/U/FBCgwiFp/s/9xXKJHLKhFwiq+82uS1P9Wxj+oe31t
OUUFuvcaUfmJ21U4BT5FQWSxvta2nnkvhi+gsAIZozWJ7SDw/tC64sd2Uyz+P21S+fvdw192Vs+O
+jg/b8l+soH422fP0hJsFp80fUi3X3LzD6cuP//6Fo+K/ZNFfeOPPEvU9wFskX5zWT2lVk8a3h4r
/etbA8qWCGR9xAnsk8TSGtfxtbDj9P4USJ2QcyIBWygFWJoaZZVf347UAoo5wLAlJD4mH5W1akx4
4BT8HOxNRuMmAfj6sYe7LOl9WOI0+fxG1ekuC5Wufn3Lhfn2TX7/d+NtMirhBckV0EYK90UEJL35
6biH7c3w5+j/FKVfl6llZStDVMrGfvBn7wbcvO6lxkvTy3ZlZep5T8rGaZRO7dbq+CJT0WVpIbSo
E7GNnNpPd7JormU2rEPMbqTPA5uEV7KKYochu4rjY+rFG5GZi9agtow2QZpdVtmWsPB9ocS2jazc
YW23bFBpW1aj7SKTcim8YR92XLoof69bukiHIJ4NWRvbyPNXfppsE7PRMy0zbWOSpE4RD62d1Oah
HjailHQWdrXpFAZ1Y5L0jhFVhW2S1G4Qu9OFuVbGn1kcdHYSmAcj4ltL6cEuBm0rrZAdhbGdNXHo
KBzdRX3X2rIS2zxpYht3aBcnyUpT8bnpxay00sYOqxY7vKIri6Qb7GsnxnRGjHZZlPW1pnDtqJpZ
Ir1t+35vFOV8CPzbns0E0cr2WGGzurVFaHwQXHu2h5tN7GVrv4LRFJ0xU6p535rJJtTJJlN0VasM
muQzWpiXRtvvwlJsjdBch+awzixzZ3nmITDYiqh+5xW13eJFmaJDaVQLFpfzquqXIU82pQ7vUJ7Z
lhF+9Kp+H8r6Ggfspo79eepWXjUXmdwK0i3TLt7wODoiNqz7FroZq02Lmn1gepfYv7RivaBhvaA4
3tT9sKNRv454u7TK2G2t0C0jw26GaBNKE2ZFuMmRQ5N4IZp6oamehZlY4aRdMh27KLW2LTadTPCb
oq8Wwuh35sA3uv9oJkNsWzS4IynMA59n644Flx5Ha6+gq1b58z5KfdugpraJRKsarpxV3mAnHZqF
Op8hTW7iJjn6LLny2znsLtjlAVvlOnAjVdkI+65ZxpsRYeS1h7rCdjzEn2ic3DE/uCt0tx+HMTeG
QyFhUtPhGhXLMjZPvVkHNkqcxOyWveJ2KdEsUfFlEdeOT9q9pUpll1m7Hnju2T4O7IpYbofaXTfw
Vd2HbkrsGLFtNrAtDmAE826NArry/X4dBsmd9LW2za52wo4sTBpvCBsO45wcCraCSO5QFroe604y
xxsp513cXfOg37c5vQlI7A4tckgeb8oiOp6v0dex3fVkV4WF7bdG4tSFf+dVktuJ6pZ+lxyF2a05
reYUUAmEmsWNoyjMP93vGtLaoRnesDq6K+MKnIRepCJyzT7ZGDR2Cdh52ocrL4tnWdkfuqFw0kbO
umjYhUO8iVu9KCKYq0b5Ic7mTdQty6LZ06S+Lo1004zuQH7qguFgDfW+JXbmd3sMkJQcAmLzh9Vr
V7fDQRTDYUSwNvu1kcQbGqTHcWDG+Yj8di/CdmZkw6Hq61mDertpsT12ySP1rGOlDUuAVgwDNEYx
7NrK3GncLjN/gbv00icl/F45s6A/sSXmkYzstmU3VVfNrYGtQio/WcgZAvAJHq0/1EYwG+d2HHfr
8d4SH3xZ2+jrEHVONOBlFKlNFIIrqINhzVk9Gzyw9TqtF2mV3HWUzsPwpm2qOQq7a4z0YpxMVlEt
ihAfPO3PcHrQMFKkETddXsB8MYeDSS8rw/rg59WiZJFrROUiIzW46WEnym4XsO46NdlMq3medjuj
7g8iapdS1eBlsvAofeNjY/nvr6qObWlpnoIyd0LPnzXYDx1i8i0R3cli3u+KtbbFojut+jWukVPA
ZDb8cK57N/P5Fs393Nh5bXZFsmbGW7TosV4VQ+wmkm8pa66Hwtzl1C668S1bMTKsyScexe/NLHJ1
SVYFTjZpAffegXn0AUwJGGmemE75Z0XKd3U9rK1cX1fVsBgSYUdetx7AEMb/jDBcZIVrEJheHRcL
5qN1wepT5XW7DuZmSevrAoOJRTRfesEwLwVbjc4KnkKi7QHVytZ+4iLRXI8Om3blzM+idxZENh0N
BxSlR10Uv2PvUKfdNfFQYIe0O+HgtgqtS7/j29EkR58AGy22QQTYgRFVGGwMoTB0Gl/e1HVe2EhB
pLHoTVGzFcTEwG5MvYccaYvBUdlxswt0dNRwjUSBd7PqTdAJbreEg6mlx8hqwT6CqzLYjtdKsdie
LQ51W4RL3/EM+qc2jC1SXjo3jeBdE5aRzaM2sYOe/D5gFtp+jiO3MzSxcU9WSed7jsn0RxkVx97S
zYpF6BT53L8sLGYL7eVXpCadg1vuRuBir+KgT+Zh35tz3tkkFtyFcPd7Eg79KmqqWRoUlZPU8U3a
dTsri/s1PFFlrVH1JzEYtYkn9TyODQh6qu0VxFltOIp1lg3p/XCZmNddGzQuitraDTmt79+dv+uH
sF+2qb6sBX8fBhFeDBEnbuqF1D2/Ox8MWj58pGS8bdtUaeVasq7crrdK1xL+x4b23awh+krUgeea
lmfYiZF4jmBBSByrHJB7PrR9gdw0onrhDewjkoU99LXnelItuiz5GIS4mvvaa11p5f5l2sROnTTF
ojfDA1Tmgss+becyGMCF1Oaq0HyBpDEfVDNrhniuqDFv68qGGGBnxo2s7njJF3GXzHvFnKjXs84u
RDHrBXyj8ZWRB+08rZSyi9qo1nmf6ftDjTu9hpsbVoOotiIouwWQosjWygPUw0ViBDuV0WwO/Osg
bSthx4FZqwCiwLwI5LFUSM6LupFuqOo/w046yoiCOawlsutIhHbNO4jGCT3wTuhZnrfKSQ0eg7sx
baSZtn0FE3uI8CkxYrdRbCtpru2gMZ24lKss72/qnAT2AGYeleA8wARUX+9Ta9j7Ze+Asc17D4gO
ZfKPxEz1OzOaW+BsUFbNJbi/Dhee3cfiRhh8y9L2Gpf9dUyzbcI9u/DkcmDhMaQroy3XlMewnfXL
85seePNTnoxMkCEmPBlWUjOLwm5CYUKaNuHJCue6y/pUrVACPFmljZMVUWnD851iuwSJ0DZic50l
hnZQ0Grb6MJlW+WXQWd8wJaTzOjQbEtwRg04sJrybU2lW+kDywangDgyOpim2VVptw8M/6qS+KqQ
0R+Wzu1caSCO5jYi4cdexscIw+8LDO6xVfUlDb1FBvRUsdquMbuMCghUDfgXGDOFYrcuu33tsW0v
gK4MzSnzKtswq3XotSdBgZcn4VGQbENzuFIvXYOyeS66JYIQCBzTM7q9JZs9qutZzbpFmv05ulIR
R25pdEs26EUOIbwi9TJlzX7kbjzvDkVg7sANdS11CFA6FYD1xM3MB5dj+2yr9MJHtUvLap827amv
u6XqizmrxsBKbqyoszmB/zyxrLP2wBn0uPbjjSTe+xyIpJafYmbsYYZp0Ki/BTSo6FOYH3bIjbuw
MZrA3PqFSHTbqFUr1ayyGpvmAth32y7HCEZ0t6Pc9XIfUuhvXfb8FJ2/XBibUIBkCGEJwsskD6Ok
J5jWaqUDdkjLZEOjZCMru0nqeWsCGEm68Vo9G1leHDUzj9BVScp53gM9AB6OgSaSitn1gGeqBmIF
rDkG8l2ayBEF4Mk/cQj3NCttxcuFBDovut0Yg1UsbxqrWrRF5I6Eow03tWEsq4YvdQhdB6tNLLby
0v7ke3wbYDKjQEGjvrSLPNmw1DykWexGMOkiBURXtXaZsnldzKso3fRWPSvjdu9TtQI2mxXDCYt6
JhSgGdEr3g7zRscbRSBqRMO+S/p1KoDYU2AGPomPY5/JYB4GZB6iwdwUNeASfzJEsukpOCdoG4d6
Hohyjnk178rE9Xm/Fp251jDtK/CvA53VRbLV5Uwy7wZYK1hsI2/GOOo3pq2DYKYJ3eZDejcGbdl0
71Q5V5+zwlo2abdBOpuh9q5MooVu0w2nbWH3w3BKzTnxyjGQOVw5RthtBw1WSTNzNzB1HEzIfNv+
nR943DZpq+ygQPaQWIsKnHIUJ25vUjuQ5iZPIF+IxLbu4mPdi+2YWyFglSMn6gt/YfR0PlJFKF2f
xk5bpLnGMdoVRuiaAjhfVO8RDGoIttE2bOt7/W78nON+bdZ2CKSmrMONgqSn6fgmqGK7DYbODuPK
ybygd3RCV0UYb0b+l4n2murmHWrnZ1fb19eyb08oiz4MQCFQbX4w3JGw1JDKmV60wZDgoiE60jDa
IFVfezI4Ugp3ZbAbU0GOkDa903sRW8T+GjTHm5EPpgr+AKxXmewmoZAnJuHGTJt9HnyICn7lM/it
pD/QhN5EfjDPPDxH8XBqgnpPMrZqVOoaTeQGFrBdq1xgPji+cEPpL0ZGqHUCJLiY+9lKAnHP8359
nvCQmht1uwwxXXUtjCd4Lwqxiyo1H2NGkoutlegZMF0Hp+3lmHopqvdjStZUzUz5J9OA7HOccGOO
EOUU5rSO7aoATtGlkChDEKxEc0gG0CGCwZ83BTj/oVk2BeRG4I5HNjvkHqwx+Jb7gBrHC34LC9j8
ZjLYOkJMqNU+lXGSnkQFpixdVaI/qQoGcmgvifc7sDEIyzUNbNY1e1mnV0C2QUlo7RgMacyQxolV
BRa3pYbwqy1IZLI22ScxO7vt8w8I/KmI+lNTwuJuqz9F0gDhoduaOPxgxdbM5NK3kzYur4C1tPPq
fWzgxjaz0OlCA7u0gZijSoPOzUTbVlf3K1LkqUPqepeKIl/62LRNlpeXoRw2UFK+QSPX4QOYScfT
coFwccxLK5j5UW7aAiXXZQaMXWfAwE2St/ZWgeTl8KC2O5wt2yiAfK3+EOn+YBXAQZo7syS5k4GB
j/4lGMhlFkVOm5vO6NU51es5Buc0+pwPvmFuzaK0szI4mjJ2ZdMeiNntu4iudB7bAXKbrJyPMTwJ
NfjhapFxPSvaYT26QKtONhbMyNH+KmF9QORDA9l3Epm78dd0EG583C3bNnTjd0Yp5hlkruOsiAXd
jj9iQVZaQhKkknpvQNIb487VebukVXONYr5iWX/qU7gByC7TXoVAkRarMtd7K6v35lVYCHOG+nbZ
xAO4pXzuF9VdoutrwrvdaNBagI71D9PvryKiNSrTHLbTwNZ/gUDefDr7wghIetTG2aoW8V0RX7YA
kQI/4sluWwbOYPTrAlSmThTzf7jyC7QMW6CtEvB9FEk+CZsWbWvFe6FWno92PcmV3Sf8MpnxFLIv
kIHCqHK6xLMNi2/HkPgPlwcteBq1YUmkFHAHsGob1hA/73grREciL89WWAOVgkxsZDoGTGnLBK/R
7jkJj1V2qbv3IUvXJYWcD2S/IOqX/3Ajo30/l3EtAgswBTzKB1nj/5/fiE+UFcjKU6uRGo+mzkC3
SYy1FOa7PgfZJNF7IZQtC+bUCKIbzK6Rco0UMUlAzrPoKlQUqN/Hb9/ZqGD/9c6gugdP2UIMCTrx
THnst0PUS7WyaiDOplqTgLw3qjB1uhZoHTwzdU7j+tOZ/OcVqJdJfwKd6tqvdhmLjqbVnUgA6dFZ
PJNs2PlLzI2PeTIcNCT2JALD70GkAeWLp/1y5DqjQMOtdhlHbBVAejBqmKaGPCLp9mkQuTKFCE3A
7ACL1pezJCucIGj2UV3OEdiqNBcFSAOerJeq7pelrPZF364SzZyYeqDwheBUvMXIo0y/mhdAw7rU
Pxh+f4oH8yPv6NbqiSNIuZOo3nt5eldYNfx8BNsvCgUZvoOpaIDEQ+xITA8UQ1DH06yL7bptroMy
U/9goS9ND3geB2awY91k8DSB59MDJ6GVZhgoWICrxUhQaitx0+TTWXfsDkiXsF/w2xHpJdwpImNN
QwKrlRPcrRZJUO7BMkc6ViXRhyhd8IgcoqzdVyALLCAyH/sOYs5geLZZN9dQDHALmroEXHHSsEs0
fAgqdamyzQDMwLJqp8PqHZT/YTKYINclTb8jrQcyK35X4XWo5WBz1cMgQmLdqqsBssUahKrxd1uZ
L4hhs4avKMhzo2aawEywgtRFuFtbremMGVIDmnPKyrkVBU6f/skr5IyEAaofy5GPq7BZhNUnGQAD
RHE9s7jIZx2KZ1jkq7DHfN61EnIwxIwZzQ3bt1Mf5/O6TGqYRd7Gk15tQyXkhHRtm6Az4SKfp7X/
TsXdoRXedRjWTgMCNeiT5AYnoB2W2Txh5I8SxHrYuXMcJb0xGkQs2aZ99bGsISxjEKtUCAWNYF9A
EA2hjuBfNjDGI42KzXQTSHqDgTa1jZvS/qozojsD5yvss5n060WfJ0eUeK7AQIR3XU5WQc9WPXjt
Rssb3qDdKIaDnrPu5waYKxP3KnLGV7gewO0GbqHedxhSeuiH0UIU5P62JZkzRkGBmnUrzZMn6Vag
fww+L2RshAp4xiKs7BD4L4nTIIysoAZRq1HcHgXvDmBHB+HlH8cuK56v1D9425e8PjNBkIO9oyAK
4PH8k5pZiftQAGkFZxuDXF2BbA/5zz/Yz5mxTTy64LAAj45HC8vJRcKgiHVimmpFZaPsllVQ4kqG
67KLl4VvOQIKZe9js9gPAygnEjIfZK6rIL4bNcjSAjKi+Twk1txiaKxDrSwDb2MQhRtMbwQ4QqES
NwqgTVY6VRR9khwuUzSQloHeRZPEHh1xnHaH2seHJgJXXZaxb+MBUs50U3HL7gSQccC/9uIjtnpg
3XoNT4K1xyRSkOEQWHQbA0XuCAiWldowsR/absVABh5vkgHjLjjf9oRfZ1DS4cCWZf57DvUXadlD
2O1iEm2str5Ggt34abeWPNqokmwC7M+Nql+P5G0kVOYgZjErr2B6rAf/nfQgw6ugmoJLSMeg9ml3
TfYR1aKwvUDN6w6EKaCudwzChdGDYguZT9PFLsaWnQCSMiGrkfqPlzNLcDRNxG4Ur6/TCrK9QkBW
YzpjBmR1iWPAvXheez168JE/nqfBQ6V7d4/3fcH2BBpYGfrBwyPMv3z833WWwr/nZ2t//XJ8AvrX
T/B0nvtHp3/zr2Df8bjaqZr+0Xg3X34Lbubh7sZa97MPfym8PxaaJ6X1+yex/83Jf1l3p7AJ+InF
/KXu/q68hVL345KYc8X9vslDxR0hDs815FDR5pIzDE8B/VJxB5u6gIdVMKiFI85NxIArPdbc4ZEI
sA4JHiECK5ZgX4UF9/C15g7rKscnVwHNBT3PtL6n7o6scRnBU15kMgiKQJYxM+HhGdKchuS4qoe4
heLkTnl/SrOoXFUMlcuToXNANVj1ib/wsvoQkMJzB0tqh5bx77ILP/tmUDkypMqxUKrcrweZNcr1
InLVcQaFx47sQhZn7vlQknitiyxZRqBvJzYbvMztdC4WqDM2iV9j93zIRB3ZQxpBIIAcx2rK4pIj
lM11AHl8lHC+5N0gIaoFYlHFTTvPqzRe1aRZgx51ihLD2xXwlP6FJtZBySixB+YUIOPtuDUrfahR
10URvo9leulpukWdlFe4SjesjstL1ZBPIQ/c3BuMtU9bbhdGqxYFPEg0ht9hKSiOhXLP72p4zovL
cXfI28afFRl/RxqVL1nCtnFjxmsjiJTTVNVnr/NOZkC42yWyn2c5OJow5a1LZYegLhdyp/RqEEpb
ts7Hg9V0xCXJsU39cl14vjkraakcH3pjRC4L88wl46Fq/Oz+4/kdUgrijo4BMsBA+dxYQZ5lN4Xv
r+Oh0rOh7nNbNWimWpTe9wEeLMxX/UBtHUt/cM6dM+FqtlHmybxpdQj6RXLdkugK/HSy7ntcz/pM
YhuXsXBlHbBZbeJ3IS1nyKCLGJWdi4weqh0+TmZpFSSw0MFsoKTd8GrWGgg01Kx0Q80vfU9WS8VU
CYKOzvIZqzm2u1aUa28geCbiIgaQ5QKnvlgCUUGXxHo69BMkvqKThTGdG2V9R6hamnnvgZAF1Sfg
gvm81KoG7RYOXUfLuczYrSmyPgHSW4FoF5XLumCly0djOL/7euiMoHJxknlL2rMFgcu758O5Q5OP
IcGFWw4edUqMLDswchCH4jop3Pu3Q4d3bRInTojwH9QKc3foytw9v/v6EY3fDaKEMJAmzhn4DHcP
mJ8/fp0M53dD3xUzxKoGEnIwy7MxikFZoBhI8mCm59nRQjQhaUhgAQZM4vPQfT18/Y4EwrwEmb3t
B+X6oyEnQ+/FNkmkctF4OJ9JhtabybyNQObDmRt/OXSVhrsd7TwNyzCBRTgBEEMRhHPc0NwtSZQC
+KLJ3SefYTkG7/V7WlWgy8rQS92A1h1USmG5RGzWrm4yWFNjyM5OYz1AhR8NLhsP54/nA7aiyqZQ
B7ZT9keE0hVC3jJvVLzyc01msstgqQmWQwILD2LtyrKEt4Xq1VJBCatsvY//l70zW26c15L1E/EE
wZm3HDQPtssuu+qGYVfVj4EAwREk+PSd1N69p+jofoFzw5AsW5Y4AGtlfgkmeikn7blFzCfnlPg+
YKRV7ebRS+rs8aGCcuRcntztYnv8gGy7/LHx//Ho8TQdNAGA4u5JjINgtz/wqsHbK8GvmCAK2TXk
WI9UnyNFNJwRB6WFr1d8b2xcx7GntJv5bg2WD6769MQdxk7B+oY9W5OcBtKcKh8bw9LpZHHB7yqw
M+0w0jNsoddE+Gr3+IjddrSZchdoWp4CeIAB7fGC4UJ1H1hBvDvauYvIjczi1dpxxRXtDkW9Pg9p
pyDKBegkzHAT6/I1Qk3LQRbNmWsunPZ9ts10uedVv3lK5HHtWrLr1Fh4Vf8N/Sw/0HoCJtAd0mT2
c69JsYgGCYt1Vs/pbkqhmnPlXmbF5a7p8BsdHw901WsxAc1CMSWvLXq5fbIsP5Z5LchS/6CBTo/+
IvxiUOi8lnYtJOzbEzzfu9/XTQ6p+EdlSVVqorx8maYb94BVaAEdzGumKOOGD3uKbwffvQ3K3ka0
aDxzr1lzkZDjMUQYfgkala0xziaqrpMOc9drgZmhw1rqgB+hFF5Jt3xLGHq1Oaxk5qo4zWYxeaWd
ML+FyXLoQjA3m5vcJlpk/cKGc1oDSOlZk1vhwBhgze8aumq2JNMvx6Vwj1sSl34ik2wBa5B35rlK
HFZ6qXnja1fvW2HvjkjGI7UzmsIFuFgr7ZxHMNx9X/jneAjVEd7KmAk/o3JleaNUVIZVvR/CVmTC
C8aTtfrs9CnQlqYzebgM3X6YakijQzWWIZ+8gs53TYVXhkE35n5Q50vPqzxZVpGbEHdQmfzJyaUA
aRRO2s97GN47H2Z9nqj6jyWru6epfZ2kvcs+QpmKBFy5+s5u1H5cLnoER2TXzEauKaCzTQcPctau
a/GmdpBPI4yMDAd+gWFbO7fFMvwx/Q33P7olsMuLrmohklTqDUX1Ag1TkB3RwU8tWrqbV+fU+CsU
2GikT1a2Z3+EtLKCUXCc3rlNUe2COkqGfFImzExYL99m0YNOCyZbUIUmJ5nINWnBuCkyUMwibvcl
o5YC1sDn4v4kdx4DcwfE8X1OcjZt3FubrY131MzAK+O/awpVeFbgv1jsXCfj5cR2FixjgikaClRm
GvZjUKYt3HWOC9N25OiASsA4m5ZeHTlXfJjfcWBFZjzilMTPh2D9TRr/KVbVc9PG11pin0au/jmm
w4+km7NqSa+zVqcgxnVbezAHmNj6YZYAcIsPKC5JzmpcnYyxOAur6TIoEr6tceXsrK4yL6TOEdrt
W23FcQqdzcQluyhwpkK6YucJ0RUzm3MNXf+7jtJf0hOYTlxKisQNHdhQ5aS02Mc2wjVJ1JozcINl
yJbcnez0lK6eU5o0jFAZzL8oeK6slpU4rDKs8/HIIvIODMorWif4sUSYaOIUxNTyNnK5FosT/FX3
cfjc9K+9ZZc2pUsZ07E+9nVkC9Sl3qnRBh9XVIfB9znIxlqVbXLoHW958ur0Gz7oE+d0ygdn7q7C
Zzm39Dio6I+w/sfaUlCUnXvx3SopA9f0gOfagrPgNhHUlgbLA2WjmhzYjK5zVdU8ZInkZ9fv/mo1
pojeuGynZeRkgoAx8TfsQHld2ffx1xJWd+Gk3W5xuyuvVlFqwyLoBuQyTsvNtwPPp6Z+9uL6pXdl
nQ9mfA2mwh/YXY68P7NIwe9XMWxsvRzn2hAQe8OKU4WHeZ/MYYGhn2YVuuiya3tUYMvwPtcr3Lg7
BwmTR1EDsCmw5BANcu/Xk3PF2safYfjTt7w69xUEwpDNmIpw1Y8dBH5V109zjFLGDcCUElTezfBl
plru4tX5XOGksan5YJSjEl8DXkjm47fSd5Z0OsMiyOgfgqoAOTIdptY9OxBI4I8AZqud7nezpuMR
OwKdrLi3MMPS1umf1kSBhslZLMKrjHgerS2mI4fHwBy6JZv1Ygtf0vRkFg7ytk0yDzP22cI0xPA0
3TCX0rydnvqkm3JScafwGg871q75HEG5UC7Xh5gLtDmuKetF7yrBUKDNfoPmZKtPHs8fj2iNVx5P
50Hkg3VQkm1lzWOD2rT926PHU0yJzW4emu8L0MnMqEaU2ISZO4umEFsR9djMW230H0/1tISAuE6N
h3rPx2xSdKv95vu9i/4fvkI/D/wcT3FStB1oSWcrJVpDJbqkusmGaOr3LKBvSyPffO3anZMOtuxq
VF4daXuQ0uwXJf5w4ttmdYAiPTZiWVABJyiDYDVWheoAKsVBKApv4F6mmDdiDK3Gk9w2JDT1njN+
6YO2OzXWfNbUsaXvqSOfjdk/ftwTDi/UMwflRpmvO3uK6GpP6DHsiYPyKkKQszi9wEEliffbyhXK
eBNMqAZ5Gx6Ne5rI3P/LZtyqco+qeGvrrtHW/jw27VYPq7ZJ8hRrDGa0i9AcbfX0GIQgwx7PU1nZ
Xa3iO5CHFlUiOprs8dCXbnsSW1X+eEoEas1qF2yV/VyP3M297SHGLubmLgpDqLBy0evNwiIA7EW+
hb7+XsnaHDCLEFxlLr1S0wEEVMFrAJ5N+MmTozRObk2cOxim3xMQ2H036/hsh0nvktYFgAaW8pZs
m4qNf1YZyZ0MY3tyZrj7pEd/tLIpnQtpiLNnlfuTNyifSPSLU9uWgTVtrngc5uF2ijCuu72dVXQn
xh6qBvVCw6LPSQfhpTPVSWKJ5VuTtmhNlQ+q2JEN6rZ52A2997mg5YrnQb9cMDW035xOg7Dq38ko
6GuUOHE2tjws0I07YKSa8M1U0M8ij2ckMH9ZWenrSEYvG2RLy3rrF13wJNBqoSFDO+3vbKL9fY5C
1J+uhhwtwjPOvATjKobMiJMGV6Veo4JHIS0Chy1XaHrPixyubaRvOBDpQctQPAXkjz/09S3ojqJZ
fZAEbVT4DVioGVM84PlIAWWN9W5IbQdChNu7WNm8I1GVm5rAFdXL8qwm3wVE34HyVej/ccJk4Qx4
qu28Lp/ipXTdVQEtVf1x6ZOiaoIengofbpNehl3LDebzBcAB2Phk5879n9BCNEhptY/zEQD/dRz8
9bDYAGhzos+AkFQmHHQyasBHD32aBymGYJriXEZ9n8N5AsU0IpRgEoQf4lVkofS8Y6SH3523yp3w
YG86c7VzDAtK3TFeWLgBTkrs05wCS0uCJzYt5GgBVjhzGD6LhbFdUi+ffUp/Og0o69F25tYEbd7E
jXPF/QKrfToFv/m4yr2Gvwm+zZ2eYTZjPgyXQqFq2aN8uBnSyHMTGtRz4PLcUZc2jqAJ+7CHSY2R
SuDiyiefdHeV0yjmd9yW8BLaKbgJzwECUttDsKhfo+9HpU2lQEsqxM1LJM2bSS7PdUebg8EkPWOD
rtle4sU7uagoSoQ+hnztCTn28sMmAu2JxnGV4SIKNgXgmOfKK9iAZMOIb4RsxxDj5GrNnjHIuKrD
p+Go4BsMM/thhS3m1hW+aZ/qskbD6kF0OEydeNcRGtm1Hi9R1jp19RxQ96WDSnPA2zZlR6cOs3yD
M7OP942uuwzHDUzIUt89PpSMV9UlqRa/tCo4xQQMgrvMlx4u9OXxCC2Kl9eOcIso6pu9REedNShT
0ffQXM42PaDruzqMysLKFyMELUjlijO4aBf0uKA5JiNy0tbAP+PTNRUdWP8onnfClpWYTel2KbTv
KD0Fqou+1fXEXghdsvcOJEU66l8yke6+3noch4r7lN6XcXavLjFvbKncF7f5MY24vrRmu84o92Yi
XZUYXeu86b+Iuw55EPXjrkndmAFPWY/zoNLMA1BYLDDc74Ok6p60rL7J4Wt2qcyX0e+PbIzpa7vS
kyO75Nj1eAsp9O+ZXKRJIuBaLM5VP5qdpL0GwRzuhbEkY30HNX8cP2NJ/Es6iTVPpz4o4G3hqMqq
LaF1TKARnN9TG9vdFMQyd5voe91r8MOB+DaNaX8jLNTHKSCvj4F2WIcXGkLXcGg43wBUo7239X5B
zuc0Nj2AJ2VPgStxIgCPL0ZEMwI+0+sUejtfD+qJ+e4Ns9GPoSL9qUmWZxhD5Mo1zsAR1trUhgBd
RhC3NoAK0ce1Ax5gaXewcd4w0Mgjsd4RLfCvNgRiZ2m6FGMUL7tKjvH+uKZNV4q4TQo9eycvYdNO
JkOLaiWJcWQ5wRnzUQdodnszghr3yJ3XKdmL2vgFVOMo08ohO3CxqkjZ3APA6u/LOk8vm5q6HCRQ
2l8joLxxiEpcU8OBR51ENcW3c1jvafMVzK6Ly8EcqAZospAvlBjzoW6sPrhhmCnBmuMaJRyM39Dt
mrrLF4Bn+6bTh1TGfwTK9rcA1f3UoYtkjhNdSXhireoOtrGfIpZhXkW4lCJjlxyJJI5pxave4D6n
8C0RB7qZWofPKK9NPve1KPk8VrnjLjpPvPSvYRUU/OA4otRlPI+RjM+pUyWIEaDAnkjz2vkUcJx1
cpikCH8tXrIbVRSUC+dDPmyhqDVCNR9t5UA39/5u7r3boxRzx3jNmhBgz6SH7yPMnQJOOCjs0H/r
ME4HI4ilUE8xpAY6A4CmdYGp7GIop5dwXs41txBjUKyPI3TrsEp0Ea3hFcA7gejjFDVf1Z5O8tfS
27RQ1rzEo/ddRt549p3gnIppPDHpdZla+yyOZXtMQlG9Tu60FGz+DOaVnWfZYXyyxGAY4+puVuSJ
aBpcU2VR1HsJak6kRVywaqc4PTeu7q9kuLVGxyh8K7MLE2O/UT/e14OYD5CiggxciSkB/vOccclu
MkTtjVBRvUvRvnbczXrCnHwCRNC7goosSefPsG9feN2qMuxq5M6iasySpXpdbe1D1nREVgeCXbHq
HQSH1L1MfK1KN3bYcUX5k3Oeomv1vqGT+sus7nKJB5Ce6BiBA2rvr3T0IJt4/nFem9K1Di9orTZS
UZMSSTXIyMBbyzbgy3manF3a9zTD7b6at951l/vkV/co+ByFmN5BBWFmW2WfjcnwK6klIxlGyZsz
MihRTRiecXu8HeKJ5rnrXeTzwibBCBNUewTUNgu9h8g5kJcGEx3tVHqhhr1bmaJG7JBimB1s4kp3
Z4UQxWACh2/zjHtFc4T5cJG6ZB6jmZ6kA6TQNZlIh/6gyHxoSQClazth/d4r6mApYRQv1yAdnH3d
tB9ul/QXDZLsHOPTL06s8ylSXmEgmx3kWn0q2rZvFhciNwkG2TBdXpxu3q+tQ78JcDjzEOIca+B/
EAFMbR0SvQ8RHuDpOBWzmoNCorUtlUvDfMREU7KqX2BZBDSrZ+Mf5rQxZ9bXSFz6s1NUo+9d+fZf
Bii3WUNWTKQaxXzi26xWwkBdD8mrD4OxiJZhzhOYNWgfOiQoxIuOmrRs8E/zxAzegXFUqHWnbwm9
LbIPz33dV9nYSXkca/lMHD7v0hkHIE7HsJhBxGVmSjEBoMXOE+tMRxCUOaMM4cGF7OcgdQ6m84az
P4PsBqgmM8MWASsoJscx0r+8EEURMcm4r5ywukUpJAnZEXpAVbTzZ4o9sg685CuA58Az7THUwK+F
7nukPVdTxLPjF6xxmv1jRxNW5z4h9uYgExD5lXuOW9TBaM8MZqK14btAdMlhjNSl4nH/DDAGsF+L
4XYOIXX9dIK0y5tEv7pSrIeQ+s5J0DQzCCtdtZp/GLkSjLIU0sUSQFFUgKp3qJUhkA71R9At6z5U
q3+plEr3nVVfo6r7zLVpfEgNApqka+Cc+M2FRyguKsirIKZ7cdaz3hGndSB9w7E81nHrHkMXphNS
RpiT6TkZK3mNVFCmTq1vozvufHyzfbtwNIYhfamgbV4bF3tq/sB9cOdLUiMgEFV+VwbAN08SN4CB
sue8hELE58cm6Q2CFE4vcsDn6h62bb0LZoXhnKKE7FTS7zkwtqvHo+aKr51M3LkHIvoRhlN6rLZn
Yyx+LDgfzmjqDQR8jAXIIr2r2Glu3eRqJBO8l5Yu/RlBHpNb9KxlXC8l8OP5pdk2SzqUspleUoNO
tVlEf++C722cTucg1F2B5gHRlniU+drpEFqU6M4rJ+Ko03ouGgn+hDnLN3dlONftKpDqXf09CYiX
SRy4nA1tfHQmkeTcDXZtCMPSrD3f8wS1a4qxK++mSpxqtd6XAdev1stXYDp+8HBQbw3tcgc5xWtK
pyQPGCF41+nXvITBs8BpCDbI/WaqNmPSvTlUkxt63uOKu+VeuqjOA7OiOJfHQIfDHTekkru+jd2s
GaY7BMLuPFNuoW8H9TlqUDaGEG4loPhr0hed42My2OI1sgWUC4Th2CoMwgoxkit44kxAcXpKRpxE
vulrlJmXqW+6awzpkIezV8jWf51D79z2XbJ3BOVHmlQq87oR5kmX1vfamvsaU3OSkAOHGoGaINX8
qFQDncbYbA40ywT81YHYIIOBmWYWg2e+KFg8oyd4SXTjl2GkDcaPFNe1if7iov/jiqjbp03yxWx8
mgejbnqUHWT3Yco7hI3LsF9vva8Bf6b+nDOI01kLf3hvl2XcBxJTvUDbtJuVvwluXbvjTrtPupgU
oDum74CwLpMT+Uc/ht+82rjdW0V45sqZnUPAjG4ytbnRIz7rgjK9TabXtkqTCwTcV0owl8iqgdfL
SVpGU3yMnUwPXXuMbOgf0XPj5JjQvdlwy61A2yUrkN/JUw66x+R5XCBPzWHNMsdxgsIOIaqeCYpS
R4Y/Pl30uenikrqhPnDRlL6LSWaYhvcm0j9cZLLyys6f04TKNllE+fgeU9KFe3+N32fW4AQGk3+Y
yfTGEjOVTOcObLf7WiFeFdCdQRAVQyCoYnDZA2ww1Z/0GLy29Rn3o1k+ACbxYu4DtXPC6W8e38Pt
e5h///T9/vkzWk2vrGuQWIs2sVdtWlK7GbHToMupggijWZCviWE5zKemcEAxYyQQWeCYGrpQ46pc
xhuD8HguhiGHaUWPEA/dk00RbfCRWEdIgqF8D4LlJMYU+cCAmyxx6TOdUoqYheDFw7cfNxsfNdR8
ID0r3IkDTXDVp/KTCbKsc0j7u8Ay1XsK6/g0b0qZK9M4q2ib5kNE5hP1GlV0CGBmQozz6bFhUtyq
ceR7B1LNabCBKYMFJ7eCi3Wu6h6dcug942LpMxN138MVafgp4KzN0Mto5A8IzWH6q8JNE8gYEWnb
s8UVErPaHqU/LRChV50LT/Sn2HHB+6+Yeb01RbCcpm9EOG1GhRq2cIbMqm6A0c5okKMFQdR7+yaP
Tbr9qdxEvn/+zPE9sautfvsPH7ryUSXV6EbCBfHCxzd/PNJts/zL08cLcWtF0WO1UKCRMapgRG5O
j0fJPx49niLgMp+0572uY3djnfJz1S4SyWqDgGGIIOS8bdKmQYuPrGZhgn46PTYhZq/j2mvYQbA7
V6yqLLNoe9hKOJ+PzePp6qEYFUIjzKmWi0kQ/hzo6qIOwM7YPtu6aZrQ8zcMo35ACjVGZ6jqMI3h
VqDgFQBnA56w/dC6yAL4Tsk20dRxsakfeilqEOQ54/D7BFJz18NZPikkIE+PRyDmUcg3MtwNo7g/
fgQjcTmy+Pu4fR3Nxd83Y2tYMRvpZ2ZThB+kDI0S8Hx2yze2wNCi7sskEM2aiJpMjhagzD82xteX
ySP93rAa1EhoOPqqTRGGOUjK1Bf1wTERZEQomXwJnoKkJn8j0P8/IPZ/LcwSYEnI/xUQg9j673jY
4w/+jodhNfwQC1IB2sc0/VhH5R94WII75ZHYw6voQREs2CKA/42Hkf+HcwoSjk+wAjU0bazD83c8
DMvy+eD/CVBnL0KuF7jzfwNw/0b5YSGavz//17hpgDf6VzgMN+rbbl0ZhjEBQuEF/wl/VrODTgf9
0bFhsoC0aO9VuiAMGA6ZUjT88iebi+QrMeSlTTViLFifoDBD8tGlyCWHQWDycaZV2Qfm2FGbtT1e
xwkJEycxT1IrtCXzUp10HK+HJumKMO2fWxJhkjZJk5EZhv1aeXXhK6SoOEuPq8AM79W5lWTIQvdH
XbusjJskyYbXRu+lXRkaK4/m6+CdyAD3/V+O3v+wS7z/YZd4272KsFc8PwIT++/QbTolfUXmNDiu
TpweqIeQNpXOTUJg3mvkFaPG8zJUglWJ4vDmUnbw1vqnQ6KwEK0qemi6yO+kiGenqN4EvaSta0C+
QkKrdYTUH8pymkYfkFbb/wuGx+H7jwMKSgUcDFYKjNwYAKH/HzR8xTzZRhPvjhWtPlRX+Xnrq2e1
RG6mxlTv7Uruzfze8HjMbdulGVLf8zHok3cttnxdT8EmUBnlMxSIPNYwnAEJIv2IAL7APBiHm2G0
Qm/9Mm0bF76HiJZOaK4pW7IhlJDAocIiYrkn3vrMSYdIltP/UWE9ZG01njvJZdnqBZMefQ+8Fatz
BAYae/LhGfoWt2OQa06O7tpiuYLoSGrBz1HyRBkK9qGdph1P67cVmmK1YtDzjsqp0gJ5rih3hhKG
HiQCiG01Z7m7Bl89e2AB5pdtgHolAdYFqWANsnvikL4cqNNDWzVpFo2/PcYg0G7kj6jskUoELpin
DjKI3rt5we8NWNpG11jhwPneIl+fG8/5hVS2A8N/DO9MTofYi23umlRlY8VURif30s04W7DIAHJs
bny0QfTaeCMgvEW1+Yg3cTS6Aj4Fz4FqEHtlIvNms49FI3P4Bp+1fV1MjYp5CT4TdiQJPOaqGwFc
JufAxQIXa4+wba2Gc62SHZXix7pGZVpJhlxZEGRDYC1AxOHaBSsIDIYlicLV28cNYqO1TfIoVG6+
rl0xmf4DWiWO5cxbtDHLUnbam7IgKcaenRGfX3M1NhDGRASiTSb+3aumLidegfroQm03IY33LfGT
+iB7D8EG0Jvr1jiZ5aTi8avqR9jN65qNa7BjuDWIE6kFbwkWonJNs0P//UwTlNK2tT+UeeuN7dC7
N99bG/zsx+ErltBMgwkGyAL1a2x+D4I/e6xv0ZDze1+PLvajeY+69gfEECeo0A3FFq2es5Y02UKt
1bldYcUtLsB0zgGleNfOXftcC2/PbYW8TO/QrCV0H7dE4fxBg6J1YrMusEeXdTsso4TexdzRuuxR
XFyY7vejI0DJzMeh7n/F3rOfmtOUqreBVBKF+/LpECx8ME1YF0pAisVhSWZsVpstQN8XipWVEhv/
RHcjC4dNx1A1bQZpPodN857U8aus+Slw1otomVtC7FAFGA8XHm4EmsVizQ39IqLhU3vDDyaRHqFy
F+JKyho2/RwTrMk04N/F0Zw1yWEgZMrqFPWs6wiILhUG1uh11aD9Yvk1JMlfFT5LL+2pCfxPZ2Bt
7o0Y0OPND1/SJ27CD4HjSQS71xU/153YQwJ9W2x36gx9Qm70VxXiCzTBZ2Dnfh8jslI11Usi2qtI
HZ27VAB+C18kuMwxUOiHvJRliHujf1Nmryj50+DKyxK2QCcJ5BsspV3kejITUVzhGsJKWd6KbLm/
VFgGy9VIwWrIq3JH6hrvMcJzMpFVYKT8u26iQgPfwDs/2zjBYi31s4jsLfWdA0SBgrSJzNCZ0RLl
JYbrtNTzcLO8RiyGanBv2jsO1XQUPRtQvX95obo4DfuG9YB6ZMGWtxaaLtbVwdI+1ew+/e3/Alcs
qkjvRoOFw5BWloAgtuvbDhsRhkupV/xYyar0BYxfZNvXgP4wnbbZapY/iBLCy6wMdpLfliN5qlry
vL0gYP3VM3JHS/rljdULjWQxQNbOeDXkfpL8TBb/QhN0IMd4SAEHduZjPVrXYtEKAvCtrRDrWZeS
p24OsW6ApumKzG2jvYY4nMVRr3LOwm43Rey1mkNyEHw6YrlN6G9jhH6I0B0J5jvc/GMzknc/LAPR
y6KO41sU63ea9tDFw48RaacsWYOuiD7duOFFx5fLyhtIiSnSgBPNmWAJYvmwO9opCRCsj1+H3rRZ
SFgO0lQcZwRAtwo+yUMNBK31v/ucHaQE87E03rwDPneXbf+9YstTBCUO1lL8nQwo5+vhN+NIX6ST
/9tHCFCPoDwaPOgrDkBGGaz5hpds2r20QXpp0gRzIMA5xfyf3gLaq4XxJ3qKdnjjVAJnhkChDXwG
ONf16mTRav5a/Ok54mm+UPUVuYt7guI2w2CJLunMMbXzZVsUybQ7z4Z3OgZwQpU6aiw2tTh6zqhr
Mb5g7rEE37kmv1TXG6xUowFDmySL/fBHvQx+ISrvs3Wq955NVx/SXtb4Gn01dfe4mywEQ/eqYq4z
zwux2FkPH2TCAjdpaoNr69X72SbfBKxdJ4k/VGKxfoFCrPmnaPmnVWs5RRsJhEJEjOhqHG/EmlJY
aqHlWLkJzNUN+VuwkLBvunaMAOngC7o+jfIULlE21xB2x61zijLmYqm+GGt8ZEnrj3fmuQ2AwLS9
Rg0WiBsH+nuFzY1VmNYM3wHaLE54Zxh6xIog9bq6cMNUFnOk/3C37TNJtJtZfyiVFVtbfhxph8Mz
+lWZhK/jZsCY6hgv0oDJip+w2AEOdjD/XrmPlfw8u/es98aQAdoHDp0wuGwef/w6R5hBaXLyRnNb
3Cxg7SnSoZ9VDj4txq1qHT8hY0NtxSlx3YVSXOdqet96T4zFCmuueJd5DL7JBWvojfX4Y9t1YwWL
ajse8OA/aDf9Xh1cxIq5H3M8ZyHYPoTr4ndK1DcVI304jaQEJPwR9x58wgCGWCB/m8a4RYtqe+Sh
zpa0O6fSeZon8zPAhJivIEXnqnlD2hCavURT3HX6OwibYvb/i73z6pJT2bL1L+IMvHlN0laWd5Lq
hSGVSpjAuwB+/f2I3HuXjvp097jv/VAMIIs0EBARa835rfw2cZvTMLuPminvsrpd4CyglPOutGF6
jpLU2aBv5NG0BCc0XR1HbZbYeVG/ju4xtOeKBOucn9aPtVx7v0rm/Mz96LKJNj95RE7Th5Ff6AIx
kwI5FCH1ubkDhMAXt+U2yUMvyoNN3/rpfgqC/H4YfyykLjaogLtD2x0gVFo7t5Ze6HTy1Bezd+on
1wpRYzxYFToeHvWkSncNIkTZz9+WxiNYJI0j6r8JpAsmA9OZq7CUKXqLNr1CmtOEdqplR23FjARt
ta9dG87Iku7suiCVHMj7HGrNjlx6it7b7MiOWldEgNJdW+SoV8f6Wtj5s9H7I2oLZjDCtt6R5hhn
WUybuVnIrqTFi6nB6SLpmW8T23/OROJuyqXjMg6E3YT+ZAxhWablLnIy4DExt78hT4xLBhJOwQda
6WhXLnoc+hknXuDDv55NmCmia3G41Cnz/qhF6DrojyWR6o0Rpw9NIcgKBZoGiwfFw1gMXVgb2Sbv
TlPc+VstJ7UZtda29l1jOyGC3ukofItc6qfG0865TaJmHjXSm7G9dfOoIITbPCH+FFvU7/12TJLz
kJtAVxxuD62BJekubkUMMwExmZoYaRAHFtuqQyfTS5wJ47rQ/VVs9c+mWjNm94zQNz2oF6UmkHoR
zdmqFy8HWPd5u0yMjFBgfb6FWpv1Zdx7o0bqBg1eJfVgOzc6fbt1SOLFJcjuGUs4pqtWr66y1f1G
1m5tMGphrl9IvZHarHFalFk27pX2fRrJx2/UqtAj5hdRHca+/00p4cvEikCAyXrnIVk51aZxKoCc
webzmgPqavvktQFWGdSmhELLJ4882ZDN0bONOLhapfXqbdSa+ohY2YbUznyNN/q2MW27iAdTjISx
OM5uR8qo0LlejbxOu9g7jZ7cNfh+CFQb5QnTAEqzYIBskfjLbQZQiWe9Ux8srTtiv1rONJnkrtWM
5G7yE9L+s+fxHOjKXY6IOIyNLrtNIsJBkzSRAsQBeuZoeZITncIU9eajFyM2abMh2TOCYTSXN+Mu
lvBAbRdLDpYe58ExDWyMhTC2sd2YWJTRm3mFYe1SnI1EqbSbCqUp43Z4XJ3IdKTz2s4dqzfGI9XJ
joP0Ok3a177QJkaJyGhyEllG0dzoPZQ8rWDw4JMLSJY52GtGDaLF4PM7Z4qv5eh8I77wvrSLIGHA
KLVroyvyvTkSs1NaODXR4dp+TAxs1PMwbBxnSa/djudDWdNV9AVM0S5x8reFDgkfhE+WY8RUtT5n
8bRauyZuHwrbbs+E0LwdmsMnMjrTjVyYTOmYm/ck/I2zS6gjcdv4zphS5uqlc2KOD+9wjLKHPujd
Tcwtw1Cj/DH2WL614AopVbXttKI8lwYjsayJu5d4TqGRaQGjSw+ZWZSM+VfPix+qyELaIbJpX6Vj
/EzG+5fV8PyG3RViAepPgYwsfB3yG4IKkEnSW25oIv7WN/uSyXgcH11zZIzp+Wfpat55JMHtZI8z
qBAUsuVXojBM9+pgvrPd8V6ILDiIIf7hANA81ZX9I5+85CyiUewmt2u2dZ9mt33Up7eaJW1i3lO7
HUz3al6a+VlzNWMrwPhs0aY9wpH2n2MNh7w2DkVYmQjkm869n+YW9b+olxHhKiPWMgMmVq+LUbfv
Z+mMYRIYYgf9xnxJPfde1LI4psN0g7a2vg+CCByvkR99q+/O8SRfci+vUDNso2Xx7n3gMUP22ILP
uk5z95jEJMaYmjzOc2lvshatxUobTd0W6FEhxr10LB8MWgwG043NXRnQq+rN14jRyJZOzDp1Thac
8rHa2UVb39aNkxM5ju2Tm6ODc6z7WAr9qHWgVQVwnmPembAQn42OwMNiuzdulcR3uDk7TBbAX6Yx
vkKDXu6TIvrZj6J+NCZ9m5Wjd5gTGyMhzoGTZizfRpzUx7Q/aGhITki+z9aoV2eHltt27p5Y80uR
jldJQr7Ik2gOvaT8Ei2GwDg9IA1ru7OsmYLqRbqtPRrEiKuC4Vx8jonKeJjABBm0MpK30Djck++C
AJmNYF85CLkaW8BrXZjHG04Nl7MzATFqiXaO7HM/YlQc2joO42H4yPI+uRsm/1tUWK9jwEhmWtpD
Lef2oaXlJk0MwCCu0EsBtTESpJEgksJiXhgc2ZFJHCJ9s9JqfMSJuNOgs7VFGT9kc30bWcW4gxpd
MgFBKrTkiDg18mhAUg2ryHb28rqQd9kHWVEe0izH5wXpEDUZckHIBtXcn20phvMG9HT74KTFPSpy
oFXY/KeDO3coBQarPiRTqZ8Tbb5jPJ3tKQ3rnyLtsAj0b7peA5Mtc20Xe/NtJBbzqs3tgmZjBoe0
h9jiuJKnTFvOB12PruzBLV8cTX7tR0O/ab80rZY+D9OwFUQ57tHvIihlwAjp9FGPrY5RVW5DWESH
b04bGJUM7dqV3ONKsS2sztxhBii23eT/jAus4Oi0mvOEw8Fzlj24P2dLrHRfxz6hNdd+mYOiP47O
yPSICNyUZ8Gx1lFJYWi8xpnbmtmNN0YxLEgZkRML/b4+F/Cgrpa8O5tVpz8QswQgTeNEQITQfRM0
QXBFmja4Umtpel03dMlaowFqadfVCU87EbWrMkm0q3jMjnIei2MW1EgOdWJJWjsFTphrYNfmNUVF
ykJDZdz8KjVjxhACfCkjXrwx9GDYpWImN2zgErq6rKY1XlcGNJBAmpNfSj26M/Pc2i7+3DP+4F4b
+mwvJ7RM9ioa7Yus2Cl1dNLZ22S1CjPD8EO1Sy3mLnidBkIdoq8Q3NqpuVyNSNH/WhVVk550CJl6
4ZA3XBdqzXSmhXkgcsjLdj/n6VbP8mIrVp+j3ZKbUWsl83BG+DY6fneKwVQwXFMvDGnsh9WUwVxe
By6Nu9oaM0zHetViCFn3RWro8vmyS9+/izvxxmPeDR3gvr8dq95ALT4P+GNT11cDpWwzM2xj5qCf
hzQe49m41JEJ/vNl1Kv4lzjkt1WjJmTrJGQdP4/+7Z/UTl9z0VR0TY6QZB18/fGef2xCs66ZAift
5f+SBvZcb04eLmxOiVr8ccR/2vf5L8bEnZv2+r5eR4s8COMN+d18BzbYWshao7fsqiTbqZcbG1Gf
KQN+ZNY+pjFCT5csNpM6Fl6UDlcET8nNqW1/3Tl1EaG7CKFWPc9M3tyigBs8DvSis/aUl/4zWqEK
LwAtgPvqPSDks4OAVek7mnh1RVqDF+LV34p8Ck2/mT8FGFOLaGoOmlUkQCK6lqCAMiiszoXM1t+m
cjm1o/wJhF5iIAvdOLoZzPqqLMhpMrCgg5wd9Pke5iVaESQMxunO+GKLIt20on5KU+9XUtV3gdNs
Yyu4r4z4u1uJCo2TuCUS+6tF5j6m9w30+c00pN62dtMT0+6vY1oXG1IFoVHAPe40vDQaoHK91b5j
buKu82Iw0fVRaybgG7CKl3pCfagNJE9jn0/v5xur0n5FLgPgwHgqpf2SCUl2HzvCYPr3KoNQRnhH
8ly+W/iRYooKhK5Zf2ntD38ikosG8a7QxyNanFEnAqS3Ei039ge7xPJjTWdy3udCg7NkxG/m+ps1
0hXd6nvwzx6SSAaICZ8mtz3jv2yY9tPqy4zj8kkT5VlOQdgXGN8aDzmnfWc6wyvaTyshmJ43r+Ps
PDoVCMLKtgFMaj87qiJvgw4N7GrjNJYXQbL2aNjYpBCJX/dtd8SSdJUzdhMiEggXYP8XwYzkyB1v
x+gXHnKGRVhtsLkxQY66DjuOddPEVo6boWfcmVs2OsGWFPMCNdVgNhDkL5PlxxuIa3v/3DLYCmvh
B9uAOETQIK7zeCaFdsbwP9aax755mcUsf5lMTUmkCd96mzW5b6boZAwRkmSJ8iu46cuGx6S1Ds9v
dT97timjvvGq4Mmbttl80zh2WPYjiGjn6KbzNujfRtnhJpDauwyaa8xkAvA40qjsFUDzlylKWoKw
g3Xw6+xMyrsAiSszRq/po4/Xd+u79Y/KKvjKXbAbeZAccJ564TxYKThP19nTeuRGmo3B2wTzNiKZ
tKa8UJOShCiQ52zs2pmOlsFd6PsG0nYG8vE6kXGrKto2xc9Wk1O4mGMVdkcrBz6ZaCUpBwGoesk4
gZCAiT/NzAWZqQPLC8L5MaAKQVgv/k9vyO9sz+5Dc4pEGDUFjTF6MFvEVEUpEFwwgvUtd955sMXh
/x9KvXtlUnZiLoF6EfrQhsoZ1Sa2nXts/ZjYJifjTocZn+QfVboXiXiq8uCXL/VmN1b1VSCAc1kL
opUoMN863XI3djfhK6iz0CaiGpp5GS6euxJ17WnrEb83v1Q5kJeq8AgE5SkZCcxcUPabGqdwJVBg
wFEg/zTZg7+pFxRdHuctiMXXOdBPw4R5xCFqCtk4rEskE1P5hqlNgI/nXqvdgknLFZq02/UvyuY0
zBm6EuC0dqKnf9Wc9pkGz5PGpbhF0PYjaEZ/21aE7JqcKEO70DlW+ABtjMvhpK92ycwNK/CShBiq
bSrrgeyNO8E7iG8LUgX0Zp7HCCG+htoxu0G5RcVr7vKY0h65hKjVf+sI94D+Ecl+WRWk+tRO20p0
AelbLHy++NoSHtlZReuEVts8RblX4i3O70S3EG7SAHt7JKgk95XrEbBz38wqiPi+nEgjG8l/OcUt
s5UVNPIEafsNNex7SzyEq2G8+Ye4ncxdVIBBXaaPnjxkK8RjiiXEk9jJIjd+WRPSZLvAafZJf/Dd
/NDKJt25BZ5GD1lbKDGHhFHEkB6x9bTxnCILZ5mdLITpW6zW9ibo15/fe+nWbxipt5ZDJM875OjT
9onNfHDCDuMxPwk7R78HmS53SIPezSbpDpk5x7tGP3Uk0tq8oAmaNjk/+xeClhNazLMzanfTGrDv
1zsSEHOZV8D5B4giZZRskkADDJ9di7x6b9d4uomlhOxHW51v/GA1kwTRpra09OC5xwASyyky53fI
SxgBx41mGK9jSuimn9Nv0fRr0uY6FCVO+6q9lQbpXYUhpdHphE5195cgZLCva1IHRGTAuQJ6cxZE
yEJvQ1RiyPcBUsyUKShQfxKDxRbqfEvhKm0z8W7lJubgfCEimNVeGMTyYWn9d8EztNacF08Y52Lh
bjAN804rRuAMBvrubkB7PeRt2Hd8p7zipGto+aLSvctEMcCe7IKNP/Vb7nbOPp6FkBFE1qhLYWOx
yuswClq4Ds1Mg4j0dl8E2qPPbbkp6t4I+3Gk2UfBYbICse21Y659tHmTEzcgs4MteqITxWpbTM2r
yO/yKli2M7KuDf5yy6rNm2HAqjrV+FyHW0Baza4e5l1pIcLUZx58GYOkZmFwYObxUYkV/k+V87+p
cix3haH9Awr8L9imS8nof6/YquBNlwP/UucELoAmK3BWFY7lOLaLmuKvckkUUvyXblPBVwf1hrln
raT0tzon+Bfwa5BP+OdNnbQ9Gou/4U3Ov9Ds6JbHYb61inr+f9Q5oEH+HbdLpSTPtmBtmnxD6IaG
9YcYxQ78uoOEb14zb1+NrGqBP5wxMYG1Q6p75sFcrbDAZ6qrUawR3M9ttbPXY+Y8GrlQRRAiaEO/
itF2LGzjVC0owDd5G0WhkLO1ZgzwLubVqoPwVsJJK1KGXYl2pxSVaiGB7BHHscbghM3cWmdOcds1
5VHJ2tS2Y0Zna2qSAxWbYmo7yA2xgseSMh/ro+E1r3wy3haz55xMNjmZGpyHqHjqzoZzigBzaOWE
Wht7DOn8F2R9lBWRw7WUBQWIEBcIxHvuLOo9uURjy4AVcpLtP8g0O9sRHAZvsaqNQG7ZkKvdRly9
3RSB1QXVskWqUIUVMZdNUjbvVkWs2HS9+9qiApAvHrsmfpj1/kvuNN7WdJqaX4i521/iNSDaHSj+
AaPAia4bUphhnwa/XByUZBY2DBkqdvi4t2pk1UO29Qt5Y/eOttOo6NCQrXdE+WBY6ZtTk77FKrpi
HSCRRPlx0R9dXWNiMbyNASpgSnrL7YT9qKCKzWF9wz7pvkwOTBhS4PPEoNUpUIEKwrybDvTGvkjr
4LCOJilpRccoy8dKqwiTVNjgV4VtZl0nfflWx5zVyYuLUJAgwE+znJO0/Vb7/nM0N09GgxC8816C
xHjtfHKpscyOQeHeBPBVApGZG695MJHNaF2L+WcMl6k+S2an2yRufjY9NP3KKn/SEU3EYDY4WHa5
W57ovN6lxJpjKZsDWH5xAJ21W7r8KuqcqyEmgaSBztTTaRtESFo899Suj+gOEwbsDAe6i938MlHL
bUgeLIdk4NkaPwSeCS/B+HByrlZeP4P5Z+JersbCxPnFLB7HtAujMMZA6vWg/iXzooUfrWXONsgN
zqU30PDa5C2lg8COVc371gRX4lWbtMmxU8ngR+3kRNBle1cSaNUR0QR12tIrIFFbnOrJ+CJMTlVg
MAYbbXevj9G1NQX7tT3VenWsdP8hNmZEBHqHpXLJ79P8VErtToCMHwv3SvPcO3OcmbwsBH5Ibx1k
Rea+E/PPhXIructgJEZjOvi6fugFI7PB4UijeGjJIBEcFK+tEX2xyuC2H1xywfqMmk5zAJIMuIRr
86fd69TjufJ6g9GeYHpf+xlVcRDa2X5C5tEz8KnXL450fw5V125FYW60kbwuMdcn+spl74jsFCwg
d3x/hQRhpzCtFDi6DJvG9TZDZ9+XwDA3TR7dOnlzLGLxpQlKGQ6CAgKdHeozXgozvWn9/lkKTHt5
UOyIoCYbnHGkrNz8te5jdH5h4YLKwUkgw77Oju2THH0uMpMFvLo7Ehc3ztJApBGQN6QTo6K3zktO
9G+gtJt2p5fAVX1horiu5198wLcite+1hEyyaNMfqIWJDRW7qGufIjf7wXq66aR79DUN1iRV5sQJ
37fYW9gg0iZ+TKIteh85VsumWn8PuTMulOlLblJB0RdsuKHjWBj9EHmLMrvrDJ8SFM2vjLFEHGDE
b5/7Vn8M4hrqCYWiCJdb90Nyk7eEAdK8e3Ct9BUV3F7romDT9MNJwjbd6JW8N8v50RsO0HTWSG/2
NlLralN07q/OB+m79IJUq0bhrFx/CjIaM4a5hhS1/NCdWyZixyn28eumH5Exrdwg+dhbaJBE2T8b
lYW6a0Z6GSxlsktwivoLXUoyMJBOxvfOqh71enxjXENScClvbZPBcK8FB3751vdwoaNvlJksdx7F
grSpfTGktR1N+6VC5w+7xg8xTzdGWVFbQn+M6AS8cf5lmOWzlM3BTrNfU1yes2nZw4iFJBPTm/To
JXBbICkIyFMN/cawBImVemdWmLDI75hkFbqhfNF5e9P3sp0eEc4Qln7MgR7B2Ds0+Mfe3YxnxZDc
Z77zvsy47qbE501SzDd+Pu+ckuffspT+qka7TUf7HDOUFZn9JUr1Dy8yr6qKijnJYmOasL3riPl4
MMmzB2UKpgJ1n6LhPOntDgFsw3eqiTSSoDfz7wAIdD1+1CO4b0V/bVmnSRT3doG+w/c0+sHa2bVD
cJWiLzJ745Dn5UM+5h9xZt0sbtfuAQN+p4aAvgLM7kfye+l6d01Ls7c0DHlGknwsDrUsJBlaKnrh
qsH1BRGBofqb26G6Y3J1bDAA9rEcCWQQsmW8cuuX0ftYLmTvUD2RyP7Rm/HrNKWPsT+H1Ygsvh8a
CxkLqrTO07+WUe/vHYtYt+bPp6mBset54wnGEFRfcT8nDCdkFDoeD/lSi7YJbmPdWR6NYmAQno3H
KmrC1p14X2Hf6OWE37JHl5K5x5pyXY3jfZnAYoVraw/M2jh0fmTB3Z/38WR+i2VKWqKzfhRW+zBK
YiNpdgiKr2WiH715+mAis9OwqOXSegEv9lROBBa8afiWeVF/WHxcDIRWBuL4m0oDqh3PyfpoOPXB
0eh8JrdThfzAfCRMc/aDHoM9wTKzwQrbuvcGcYOQaN3kl88EzPddLb7b0gShkRIuWWiIematE+5z
p+lgh52a593kQGohhVyBDED4qKO3c2g3I7UJ2giz2rAQEfLz5qsji4YiBOyvdVpuGc3RNUOKUFY6
vRstxLJbDNr50a1tEIX21ejyhYnfvmDUOrfA2bjiTKnG9JQt7s9EmAfXa/JtJrUfYEV9ggR3ToaQ
WgrrBjWWuyGk+9ZLRz9UdXbwOwtiP8F0XRcUyYyb/GAHJVBrx9wOg4kuOy2f3ZpbnBnwd8vOnktg
DAjXmg+YRWLvNy+W0INdViNjLPP8mkSiiStb43awXqqR2zWp/Vev2jq1/5KOCPssL/oihJvAhWq/
wYK4m9e0MxXPHt0i+ijLVt9pOL4mL1u27fyFQNoV4JUIj13K82ZFtxfTD6uu89CM9dva+rFUxsaW
KDiC2tp434rb0SaTGxvM49qcJ2Jhd8++beN/K/Qvmqbz/BppCcQp9mPHIXrlf5nqCmiN4W30EWcj
T0z8RBOO8IHIXuUWYWGNT4ZfvzvBPfV73qTj/+ySitung/PQ+Sayo+xmToqtWVUvUYD2eUj0+86j
bkSGWgydbrsxseBDBLK3mpigXvqkD5PjYOenQU8ZH4n4W26JH6SNvzdiuU2s7BEn3C00iBuAWgEY
N/1sdcam71CVLxUN0SRK4ybT61wGqKKW5omYylupuefKAZZg5PnTkLvXlcFv7KaoClNtX2TyXlbx
FyBSzEkFnrbG4rmblRsef1uttJ81M9E3Gs75FqDitkynr062RDy86vuIgTU/hYzoDBFiKzM6IZKg
lWPKzVQcAvPo5OJnaRgUW1quAPfQafmU7aBKjR7jhGthP+/9FfvWOWdG5Jpd+BuETvv1Pm8kGPIO
Gbrfg1Ij1Eg1OzLsC4nQ0BsfKgtTU9bxgJuT/BE7L5/dx3yAUyKnGaPvsZ08u8A2kJ2gcnfmku6s
q74IzKN7oitlR8hYa9bwdPJ98uVXLxl/zkP/YcKeYaT9Iw1Kooo65yqJssdBo3RJPsB+DSiiYvfZ
0YiGR8MsDrMjr402Orsm1VrmuH0bkOIw7mj3aXUQFQHrLEMs6X01s4LSoM2vBMH0ZjbyN2liqTLw
B08M6BdTPBgDzjKfkEfS4yDXS3lj6AIv5+hh/3J/9Mjuo9IbdkQR6fCmkH68GnQ/jGXbYb4vyO5q
5mHWG7r/4cmu/B8UhUgY9/oHHrhTsRA68fDk6wRdqfbmbWZ/eueB82glziaIHmQNmiSWxIYzEiuJ
2OFQQg8imgfMeEFoBVV7TAxoCtnLZJfPcxzT/YdR4SBGL4gCCkneNdE12ktmnxkQ7NvBcTaNM60V
VRDuD+bdknh3MtLvTHzQaHq6U99gdwdEEaZ+ARR8uKaW45PZyiTUxgqQmLmlFNq7Hc+PnZVTK2Fo
0A4Yr3pNLrrOrqmWy/NF5wbzKenpgv3OO5fGK4tQauZpRKBy7IX7E/s++WL/0E4ApgQKkaTkCdUE
ryYlfPdV52c7K6Wmle7Zdy3xI9Ebr8JLdq7vHBDcAvFCnJB5xRm8QSZtZ+Pm66jWBurnZnSA6arp
S28GtDj71EIsaVXEs2eeUUFA+Dj6FkmDaoFrEjQG/p08azoardIDM9HNfnSFR9ySBe7Cwnux7OTV
J/tTSY9qUPRu9RD2Vf4xmPBDm/G6NHFGjB9pEv2MF/kVr9CPIXFfY5vxduBfMf++t2uPAig1sEif
6HJaH6akjsJulWQGRH0N5z0zy5NhTNdtejcZ9JdxVB38ikpjeXQwrOHYmAwWpgI01CDnaoctOyPb
Xj/jXr3qM5cSFCWT2kBvWuLY+XdqZUJsTiaNGV/yLWnvbNGRi6np5gOKRPapeDQXRA3BnHxkvr0f
4meHfo9SBe/o+YqryU69Y4lGJVkJXGohVJhBrWbkWjaYcVJqlvByUTSHpKatk6+di2NZy5BaU8tx
WBVW46rCCuK7JMW50pdjgw+u/qmOo8CkiQepiUl5rBBXtbNaP574Xoa9GILE576pNocDsCYKU41D
fflO/hr0GIFwzSHUKvBQZvs9WvepheROwxm9lmhyEbIXjXRDH81ijhkdNL62gmzRQhFSSPSYnEut
74IuQV4PpLDY96J7GlfKriv8OzSe0365BGNkKk6OFBs049B3PbLi0Ob7bffPry3X3+U4XYxeFpxr
v54BtVYr9ZlaDYqpuHISMzpaNNpgxcYFjg0WWBHk1HalxRTW1Q6NgWmnpJDSEqqflXeavex+W1X/
7UGdWLhr4dleVpd83Lmlm66EGC5o1xEX79Zh3RdQx1fqzF3OEhbrTeXkM1YFTog6KyTqa4iFBlGX
dZ+6JuoItab2XZqD2lYLwJg5Y/3k2NgBssLhUV14jEtcWHVqPluDeqWdEHE0AcIKdSrUlzSVFhDs
rslom3DH7DQ/+gkOXZcnl/Nrl9647DTbIiocObQ6QiAltFUr2Zcrl7Y3Z4rarOqAdVFgQzgs8bKP
44bLqjMHOsZLN7hIucvqv3zwb99BrXo5cgzDTMzLf16uXppgSgFKbm6ntXEkKz1waLUKbqO1nR7z
1QGiTtVEuI+iYJ93DfV5IkRrf9xQl5PXJLdVevC1pdtbCRiPXeYnb9oAbe7zDHOLXJmeX9LHcUHV
Wav08b5oIc2q7zJGzV3uLmTldWdcwq7gRpcmKJa1ran3UUeqtf92XzDUQNTobraqJYwZDhUBYVt9
b3NyAZUiIPpsPus/uM3CP9grTiOej6oFTwPJT+p+hejSd+C2MurmrHfaf/u5bpWfogQKWlDCClKf
/dn2luzGZ+jG0LBy29OlJa1nX7Uktfm5r/Ls3fpEcsyFbBd+uX3i5fderNEQ1f+rxefd+lsTvayq
1xfCoMdgjYOsJ/tySJ84B+2178r95aqWSAgPZtySwv/7Dlc/Tx2i9qnNeG2F+jjiOxacJi/dq9ds
1djVf3we/2cTVNvqqqm1yzFq+7L6x+tq8499l2ZbN67LHbD+mKpgFOXk9imuu2GTm0djLZOmj5Bh
1O80A4dsr9lRBNjcZwB2fQdXkrri0jW9nevdlUv/4GXkbitI/TnDQKw9vRQPpQ+iph1IgyGtIdb4
UBbnqpsQtAVmT4yIxNPR0tDQN9pw1FbRh1pUQYVJ22hdPVTbXo5ig9FeLLde5VGE2YyM0C/hEAiX
StAEdvj//7xa+oCKpW8+CVDRp9x9BvmVnOW6iFJJL6C2IxOxSahWBxPGZtpiDLAmGe/B38Zn9UIc
01G4wAcgr1CeZ+2W1CJYu43Pzc99kzVxitXLl1X1kq+a/ef//w+vf75zOnnV0UY8Nl07U7vsPw//
7e0uq9g5IIZ/fsjlo3/b8fkFP9/lP+37/HT1KtUi3sqo9REPdM7ujxc/j798nLn2uX+8/dKWMUjG
/uXydp8n54//++2rfr5NTwgMhQJzqc+PymhcRq5/w8MPHu2C7v9cndKhQRMNsY+6tgBB/k6/KGK/
Wqh9ak3lZdRmN4n9EOnaAd4EaqFgzcugC/xrMaudsUDw000oJQma040ocD9fhof/5zZwTuRiZcwg
VD33VUEHtQjUtYnXx37QgnytLONBZWaoyUZ/r7AXOh3czumY1AAF4LG2ZMQ01hS6+kd/rcEKQmt9
ylzqXvQCv5ot/B3zZTJCuAaxG144BWt/pGOjQ3/pHr2ViJvbEXkmRQFR23pZ1peKABS9fsNpZOw+
gf9qjZHEgVKgLZHKlGJ5+pLukQsxM29LcJRQHAGyr2VJfJ2aDPU/a3/sa1vdYxaK4q9bUbH9io9V
C7nWm7jsy/TpIJBy4f7dqNdGO7APScNYcr2eqmiDWjM4MVef+1LUKyCBQb/Mc1aeurZj9Ous9Lhp
WYVm6gqrbbc1XyNUKzuVXlPZNjzJnBB1mT+zb3PdCowL8LNV4g2DJHaXdaGu9B/7YHZ3BAab90x1
75cM3GVdXeixJKbW+0GoLqe6xOrqqYWruqLLthpfLgy9qOaMkIYxS6ojYrmUc8CJFsPWWRkUIm0+
EInhg1ivqK14K59XVO3MyorYLGPVQVv1hAvGqoPLU56C3Q3FNlet47hylNV2PGcZlQDyF6fDDUpF
sUqecW70p9n9Fq0MYEUk+Vz8p31EYI5a2hkHheFQ7A21QN6M/M+zxO5z39zEPTQtosuBHtkUfQHN
saQ/rDioT8QgnR2woK+OsXAPqusUq0ukVgceIZEZJ3uj62jrn1dCXZjPq5MAxAs1b55DdQk+Fyoz
+rl5uSnhj+3ELD7UZVAX6D9dqmG9PrKiKFpMuEtdn9oN9liX3EO83mmXS6TuPD8bnbCcJSmRxGu4
h4moz958FFGZ6xdCzDo6Pzlw+CxGoSQTRP0ekUnYKZqNIr+AN4QTo7Yvq0HsARVMmD+rU6iv5/Fy
vtc1tWnYI3NH3IXqbkkz0991wv+iHpDqjkFdCaZNrV7upQrZoVsRP6t9UtMuVCcqtyFUMtcnQ6IZ
Zqjn+HcT3RTHqVyNnAmBZvXqspK1o3LCT7LUr6otNSt1uloXn5tqTe1zNI3EAwMI1dKSFZSjre/x
f9KKsk/7+X+VVlDj9H+UVnyM339+/zfkiaUO+UtUYRgoJwD8eq6B5M7Vg98rYoFS+VtFYaKiQHMX
/D/2zmNJciS7ov/CNTEGh8aCm0BokVpvYFnZldBa4+t54NljWVNsznD23ISFRERAur9377kGFCkV
EcV3BJZu8pJp8axj4DA2iXn9NxgnwjT+UUVBgp6wbUAqGnFbLuNJ87fQ0rA1xj6vS/0SwtaJ+9rc
2DW9FKDM/YrYBngG4Ny9GH1jGYLTgpzWJqF5rqvBZqRYP0J+JJzNDMatpfi7vNVo/CCyUjAftha9
VDzwwB81inSKGN9F2G9DwgI2XbdEhRjYLlWyWbHlAWYV+bYY7cca+RyMBF8lWyu/QaBg7oSD2CJo
Lv1El6sw7fVcl5OXz1FsrNT52CypDnXc3qO/r861SeSLHogdwLl2K2p8hurQ25tY6w9qq6hHPFYw
ALuxeUK1/GDq3VOdqsWz7uKfzscr1/Gbg9uBjtV7dJfgABBuGdV1aGvLJLlGpxWID1txl9C5nFr8
YIuTrxnHVO2yG4UOsC3CYe1qnXPqLNInUNHfKmjk2iSrUTSoz/hutzF9dtdM6QUF5WtRNDeROl0A
eywsJKSiWj4cHY7fVVQD2xjV+TYZXk3k21yGiVjHiIlNfRY0TnvEpcsnrKBl8mBx7tEcvOU26MC1
FWIrgVDAd4+gKeq47/Fn3mASK3dtkTUbfSuwKYoMSxoJjqzs8rPrxBHhY4e3HUVlEIGf0HN/6xp/
WEoZefSiPMINrNMALOEqKjxLnGZq2NcDdmeq6NcGbaslS2hcG+7waTcD5kLQt8piy6AUvKZNjOl/
tNdxHIVY77BQRDkuTsKimPuqwEBywr5sO0GVX6ACH8BcpkbnegVw2pUBfLlJNhoG1SOOq3gX2cgX
9FYN1/FManOviJuyHpKLPtXxxqlh5acTNVk70dFeYtTo+6N/E8SUK+HW1+tl3RRzrDyATiuhLCMh
zcptivFuY2PD2RGAl5RrW0vTG4whJx/P2Nm+d7QEgkFTZJ7VfZp1718qUfzII4NcGTXvSQdxrVUK
fffol+pzYKDCC5wBI0zin2bEtAfMQ5T8A2PV971+pcNyk2FnOh3qAkXnM8SxLdp9pkpmchoFIDDb
1U8xeVEoGw2yf4x8QgsRPLrW0HtupbPb0ipY+zCrtXBsdmGj0cYXY3+p2YpD1Lm7MNJqr6ffsrYq
Pd2renqwaH2taPY7N/xqshZJDA+G1NzAn0H5lOTPFMGbs1MszR39QU/D7rXq8vs0oMmsKv266KlK
u9HYrOfxNNKMPNWwNQ9TWEMVjHwQAmKYn6woqldmgLweceJFDA0ofxUaZSk4h1Dr3QtFOWA0Vq/q
iIgBoufsrRNlz5qdFZdMAyFcFvSvbIIwdrhx9Ssnc84UQLL9crrKKxpS9SbA//GqpuLSqk73s+rK
4myr/nmGOrZlAGquQuGHJ9DMtTdpIeZ6pS0upGipJAoUr7Sp/VMAj2GDzQxlaJMQd+G0wC4my1jP
ypgCf0qaPVx3/xCVRnrRU6ShXd7TgaipeZqt0jOnaIBg9yiqKos6lg/5fKP0Y79ShSl2NXLTdZwN
iKV8/4lufvxAQoxXVCAdei0yvCQDe1YwPWqCZr7hf7aTzprQFkxNr6GwiLNzmJrW100aE8Rp+ofG
Njjc2OSKheRGDG177erjT6Yv5n0SRMY6iylwl1N/6hCOmWaLBUW1kM6Xxs4JaJuW9K9jw689RbjK
WuRw8eSNvtzrwgbR0PdjeS/Xl3ET0cx/f31ibsP64rF8/fvh1zvlk3iHWZJ86Ze78qXRtKZtQ7yt
XIR8i3z+tyV2OmNAPdEenXdpcu4EU0fgOwxjw2Uq+XVXup7lY3lPvknefH8msZcpiXwZLxgf/37p
+zPfz8lPyxfsNMUP2i3NLhQYeG8W1/Vf/wJF/i75hq+vk0v55e7Xx+S3fN3V3fjE4Z5SZ2Wpvy9a
PpbL+Mv/+rWI3/6n/MxY0+0c7br2vpf7/T7wIveTGeTbX/6F/NjXH5Rv/P7q73Xy+9vlG3/5d/Iz
v/zS72/8+uQvi5cLtYMG9NP3LyzLXsMEkBarGtjA7MnPyxvDqhq64r+tefnS9w8tYZSVqVnvOAW+
Bma/IA9YqV/vGg0Lv1O/sDOStZW0NE1rzTcvcZELWF30VpGvd9uKihooeWy3E7PAuEyJIBtzh91F
Pvv9Ultr6c7yleNvz8uH5vJhuYTvV7+W0kjL1C9L9EMcEdi2j8SQ4HBQN7HK+B22dYmXa7mrVEwf
vx5PkcJen0eAD76fzP2kPyTF89db5Avyc344Caiew7WfRC7nAcWq6Ei7oMQJA+LUT/k5ddxTlVDG
IXEMYNFyr16cZKSYkXkAOmitZchQ56vI9cfd9yGKNJRTQaldaa2msX6LE7nHXK4Sthlj4Pzg4Gdo
mv6n3fzkTG6s8nx6S5WSyg6SX6IXl5tpacjIG4swyb98+P0++TG2BnqyPvdK2+72IzpLWi72wSAA
JlLHH3no1ttalincOdQ9Qx9e/cy6L1AFYUdCnilzc2SCjmwsyYfVCFzVavP9RNo4QxxCiDvrqLqK
dXRtkMA+8XleFwQDkkxumuXGKRIkxFm2VIiKgBXT9bwZIqe63JMPy3YWu94pDspohSd5MxSJ61EV
wDFOOw2Lfu3k5LOD/mPo5qxlO0XeINYFeubbe9kbk30HeQMS+hNxzwAtrlyyHH092lmjdSMDkiZ9
BlOgjDhkAZeiZEW2P9Lrwo1wMMicmj0sMlS7cMvhmGbo2OoxIGRN6EfbbvSjsqDfsoGYjhDhzzGu
NYBfA1JZq69eRWktwPGKy9lSrhnvMmFMh7AE2r/Rk6U3XBFWMISWf1CBFsPUo7pBjIIwTrZBE8qm
K/dnCtQSkylTBwb4gLWuFxgmOMOPWo/cQKgFOHj2qSzoNK5Y2GjlPReHzo45waUv9f5rG7BnVyQl
dtgzGQBMnlz/ZAf0x4H0ikOV3n3HVNmymOOTLk01jQj35TdMsuYjM3mH5a58nM45QwOGebLXIbtc
ZuU7RGm6NZ2/iPSa76aD7Ct8tR9odiL8zoyrQcnF1v7uMpqyZaiiFNwjQYLT8vcIJ7kDyl3xt+em
tgOwMoJIcZazoWtDyVKCbcMocJHtUGPSlrn9L4+tJVqU+RkIfpk3ai31q6+/s/zRVK7x5cZdwkqz
JbZU7k6/NPFkvunXdljKMY5/MEI8pLKX8Vvn5Pu5NsHaNDj6i+xxyk6SbJMqstMsmxnyybEuASK0
MBbkn5a7kLz3fSPXgXzI1YThamzszUXEL0OtgoqTuLz5fkh62SsIiJRqEAaiaDBnT6ZZfd3VjQWW
5mD6m2TJeilsgkr/80bmW30/LBpjm+nkF8m0rW4poX7fTEv8rXwYaE61Y7c4OnQxqPUO2s9WnSB4
LUhneRPCwERVz/ZqqsrfG+TwBk33WS7BvLIXJled7P/Ie9/9sa91mubHRqvFwceXsetMa0u8GQfw
TB90GmwqxTIquIxLpG1LaTYwUd9PXPPkHzI4pM1CEDesEjxMuRrvnAiII9aWYOJUEFGskVUck1nc
k13s+Lax1nrbOkakZ6zmiYhjGV41knqMuBBJ6hKD3BCILGqikb/6yzIv2V9O6I5mfXW9v44CGk6Q
mxAYL5HLwxK+3JHCXAeTspd7R6vjfxrD9AEDZ06YLWcRee97Z7ArPT4aCBdz/G5L/PO4BEEb6fuI
MJeyfm6ekFaaJ4XJoFJBH8fKSrFbXtXgjB0xNeWQXrA4E0AQkUMIjuEJeZGyDeo0WFfEuK2qPiQX
EGfJOSJ8aUc4Vnxqjbzb2U15WyVK7RmzrXCcpwqVbqNArtN1a3A0sM/I0Fj1dpFvGoRL+5BgV1E2
Bz0GJdHlg/vlhpcGeYNmB13ppdIsfFgZLl7JtQuc6ZjngE8N4aAQcRg2q8tYe1xG0baGdTXtlCcd
VDdBrFdpRs0Sbt2NE2Ojx5oGsmunM+31vpZuLO76NPGdL6P+MJNAWqnnLLfXgQ20MsOwKNqWkY5V
EEitBrinuboDyKP6KAplG7XiXAqyvsg85zn56hyHWBmb9iHslur2HDz6cPm2eAWKU2P8mA0yebUm
wJQWo0dmcfgsh2NU9bAhGm0VZLm/IoMcXzPJ25svbgCpVLsu0c70E69r6gIbFe3MSvkMGxYawuQj
XnTaOEO78QPA4L0DGAz8FiUIzpTyJlcUSvSN+tNoOBadGodFo947PikC9TEuWhL6lht5r1uCjX1X
4HSHWXGw+2vgmPEmDlHC55xQNuRug3aTb+DoPSTWu93X3baNyafoVXTt2FX2qt8MX/8tLKHpqSMF
Z2nWbxYrP7GG3FBkWacdp5lpfi6m+ilQWqTi0SzQBiFKtK3kqQ0t0N7UphF8RtMlbolY0bH5OS09
Kbl2smnJlQbWgG1TKVxPNuJkt1He+6VtJ5+UHUKlmbCIq+FOvuW7nScfyhv5Nlx/SAG+H8sFJFEe
7krBBlxarb+8T95VNQs2jWV9fn1WPoda8hDlKklY5keiZt2mSFMiUIuWpLrJUPCjx/d5lswXdwbQ
MtUwaOPhLq5dZaMTPIngcSmhKUTN+HBBAjKYzcn9EQzZ01xCOZvTwVl3YFqw9/ZwKeeKRFCrfA66
fJc58EMwPm8A/kGSyBH8VHrvr3GwwiVL6w9/bObVULpvRUYOEnHmkGD7yiZcqYO+Z1CTVNRkPA79
rNzNWvghYlIBdOOt0R11EYP713YY1BdfKMLLiTB6t+voPI+F9ahR+9pTYuq2Au7IW6Kc5OsDYXYb
MPjpsfdr/74S3aM1zuO7EWJiiTLfvqro918RQEHOICWX91AriOHw1XOARXVVNpF5aOfB3MgX4TOK
sUveG5zT226GfRwHNlE+4Xwll8paY1ePTOPiRsVwbVIXBnbJ17WO8hrGRnY/lLV2hOKaQAfEiazS
SrkpYIZF9CJeKzHa2zw30bU17vw0lCGZyPzJqR0UD1qXfi6bStww++GAYLx+41iEWTcTdmccof6t
TQ7IqUMKRnWNvzJTU5hdK3khGnHe2SNKfZF24YsJbFj+KtxH4BLQJuLSTp1bM4GZ8LV2AjTzEQ69
mz6YxDnXp+BrkZNt7PvR1FDvxu0etIS7TZp2eM1wjchPhgUaReIE9WNj2sk9+rA3+byagvLLAn+8
1qZscQm0g2csa0aEJOukavVIZZBAwRGPq1Cs4N1E4bn8d4grxiaqG+vQD2r3ECXznVzgUJqZ15tO
exVOpXUF4jb82oAm2UqaCtynGpN00xAscRRmPH5tQLU5uaE2vM2W024TTff3mmoTJqylZ7lUhJ/C
k7tY51v+tdzt5Lo0KvWDajRqe3WKTqRAumv583OSEFrNLp4ilBOY8cftVJUG9PzCvY0DCqzupOcf
eWcc0VpozyNCO5xZSnAM4nq8DUaYFvIdXUALzFLiFyUy4q0x1dWx5IR02ygmOAI1Kz5g4u98M5pe
uoh8olCviF1fqqOiwBOts6PJ5WQTsRBGGr4y2tI2caA7R+H6zc1E2/VrOWZUbNDZ96+pSSVMsU3U
onoe3tR1QBTq8k1BVqwD7F+vjWuXG4KzhhMTA3FNmTiDXsD/qUcYfkCN3oJJY3P7Ghd6J6uuVRgM
X8uwbPDarem8ISx013gj43OO6f0qDef+6x0dFM5+npt3p8F3FKdGeyZXRr0y/YaGwvItI+cAEMzv
OC0xUo6KfibAsryyG3z28oe6/SIvS8/yDWrZkf4BXvHStrZ74RLhf70LkCURA/aPnkwqrul2c0mc
dmYXFDEl/Cb9SP/8QYUI16Mx6BfdGAqSfMNyndSD+EFd8+v3VMiYO0UJr3ylXgwPhFNVupH+yEjT
XFacmEvdw9rekmFWEyTmhyocsFR7741n+YZmGievVivjqhVTeTaazFq3QateFR2bp+8pUytl/QdD
ckqRQ6tCvQtLrm1zs8/mvL+bHbwVvbCqPxqIlanVGe+VTgxLCnTmqmL/JGpFdTZ9HClPShvcfS3N
De9LpzCffAV6FN2s5GTDy7tiZwKyFzr+u8PGkm9N9Bb6J+R1oCMGamxgMyQ9FuYdrdHu6y05ku6c
4uy7gXptXSZVfYUxeTglZqNvSKOqntW0upFL4+ghD65unyitJNuWQ+JYzU54PRQuIUMqucw6nF24
ePUfOpNa+OWWciumSdszeAJ7ZenxvR1Qks4RSvyRsVeqbq+8xYqRr4N1qjTBVWiPQMACByYw6b/P
BkYouXoszXnq1Tp6MpqW+OpgJNQO8haJRgphuUa5jIye5TvnDjlv1wtxO/q9CzMKSnwLeW/squ5+
sPEsyrdNoAkLUlDflBhJeE/45IXUyPAMs4YemW+HL3OXXOR/cUv3Re07/dEOlZ6ALQdRFl7sa1h6
A1ml7HCiv8gVVFE6wHQwYw9qhuQQhf2EMTIw70lsBW+zrBjoDluHdtXboh6Ho+cOF1tTirNviJzM
+6Z9wcB5km+lUvcehTnXyWwoTjBNs51QxoJsdNe5tdAgU3zVjY8uqzeaWyuvCeFz66EtmnMOthgS
T0LkTJa2PzLnduoyk+MP/Efv2so11BSwHJURbv2i757rYbrIZYWt+kmSUgyTI7V3KNpGtPBcuu2A
BCN+tfnRR+5+nHzxQpZTv5kxfpziOQ+us4Yghq9lLD9KPuwCV7nCpjmcxHJqkh9bPi/fpgf/3xv/
+X/pjeumquHA/9+xA08/66zI21+b439+5s/muC3+ZthLF1pXBVZlU6fr/SdxwNb/ZugGXGvLEBbN
EuuXPBAa4oKnHYPMUoJC6M//HTig/c3WXOHyCrEP6tL6/jda5UsfHCUm/b2FjWAiwzSF69r8QEO3
DQjzvP7xfhflQfNf/yH+0xFkvEYF0KDAcj+czl7p0e0shnEVB5W++mXF/EXOhr4s7JcvM0DU6vxT
EAYYqFgfvydVdH2l6UXg76daALFxOqzl/UiifKVH9H451//RNHBvEvAo04UIsJdKGQ9YupC59Nlb
ZqM7TZlvUg4cOBaHdTIy1DISAvYoMD5GcKdLgLieZemnKCUksdSqYd3VDXyZxMECaDur2IzOReAQ
osgVX+mxQfSE0v/zP2r/pj6Qf9S0VFwsbCl0CL+tVaZF6ajDfNpPgbEfCahc6bGTrCGjEEI4ewm+
Lc+MtA/yaD/TSN+XY32jEmVMXGNebqISs7yfMQXPPjMjO6dpj/2Wq4tn0RhMSJH3Jiuq8AvR4ima
ATA2dvQuJPF4h2CHcomjH3rLIFw5MLRN0eoXO0guKUX4FcVLielTNLXYUv59iphHHtM5hIsfEuPo
laGuegyJ1mktZhrMCPKJ0IZF0zupN9gqQChQDSs7aF+mympWyBf3EBke84h+NIm/mee4mKMcJL9o
M0w+En2KeFoMHRJlSo4K7QkNLPj8s+Lal6jBp5UgFJ6T6B6KylobRjwkuHfWk5G8FhXzCt/t3/vK
jL3MSof1v9hWy073+05pG2wn0kpNjtDfdkq1Nko9a2dOnKHigDnFC6Qnb6QqgyCA2JUnzPnrnBJ5
YMAP6CsVOX49rGfL3DcKxAC/a5kohHsUng6RXNhVa6JRfUJA1lo0HMswtzZm5byMDVIFzYAwqpL9
FYdUyblc7VBzUkZKWy5c0614JuMRJmQQfUIuhQQdgWKrbKyOMeMKqjvKpgZOsJkN90caGuMRgNJL
GuZngxE9encTAAVDD+qcp0wrn7ohv8kKdjybOjlgo3MkEnBJi/oEBK55LPrhMGnWWhPpVewD/CDg
gtTdFKW/rjZYv3sSWXgDTke2opGrtJsd91YVwJb8ibZsGMfXAOjXNnDtsUk+SQQ7sqHuSPxt/sXJ
468OKce2yC5yHOKONWRFv56oGkPvuskeXCgk5UDFiku+E5gTCQWoxrV76lIv/3zHEH/5jQ46J4PC
qukSu/QP32j2oiGRlW/UR/1UWgsUP8o8tE3NirjFZ1yzV7pCjl/kdC/JxB7MpAY6eqElmw4UaR0F
nw0YyCrY993rP/9tf7XPugio2FsMTjG/M2I00eR5pqTuHkyMCyRxR4GcZobGj8hM2/S6ArBjDtvr
3/5aQ124OTahLppu/LYN3BrpVjoozh574OdoOg9qyfnAKeLPBlHSJhgTsoedh3/+pZTk/ucRCowa
wRhiZf1/XqPigMSQgQN3r2Im8qLgOhjGehUO6RkZSu/ZJaZqo0/ocj36jf2Apx9hLu0Wr7DVTyHc
U9YzjXK5LHHYZRdsXKcK3r3nq8lEQikzIuFSZrZJUImndMUPST1yPugeWvj46aR76RQ957VySwTL
Me9Z1ZMNXztB/lnxvZt0xHNNatAWizRQKvXG0gtcBxaBlUmaHVyLC0CgL5HNxHgvs8B0ZS84Aj2k
mYXuFnyLzgjWqT9a9TEpCSb1u+Ha9YmgNX1K8cwKsXPj8jT5ZQMNBJCEDbA6l3ab4Rif+GROYonU
kiGpZTZuqOV2q5JeGG3daTnxpON8NmAkFyoAl3Fis5XVVrGg7EWI9AHeTA96Xzx2Ynkvl1bmx9Od
TWasVym9ih7dfSBDjx/msnLNSn+x8PgmWK+w4cJHHiroHJq7VZ0Q9Ae1VWB/4CmNoIA0lHn/Yo/Q
DMZM/3jSRikoBDsiXiXLBef0j8emDz+HFPd6BLaBuGfQt1CYr6kOzTsFZR3D8FtHhZITivKi66Bp
YQtf5gGUaloFh2nEXdZvyKjHCKzm5CU46l44Az6WLO7wT3Mh8sHvmsPgDV1Gh0LtgnOhiccuRt4H
M52Yoi1CO6ajHZGWoUGcVF6hl1fMjwjWukfgBlxVgs5MZwjWzBJUAnlMhEs2gqMZYAPRWVCkp882
tyiNR+raMN0fhXqow+HOLYZqG/VkhRRNu9MSo74Us/FHomC+9P3pYSx9ZcU5a1OwOzXJOirne2JC
z6mZ3zkV9m1rBE1eFom5KoX2Qt4mJFLD3pIzZON3dpmxxcrapHmIr4ohViAyinZQLjoxbQH6d9uw
V54tC6RdHU47J9Mfm7l49YvOpHZuPtcTgMYsje5jzNarKoD/SgJ67NtnByu+ZzXKVTV3hzHzI6rN
9i3fS5PZJlitw+WULeFK4XCvx+Ve66MNYKkItcJwqae4WzusITtlVRlP7UD0wVj1d8xnP6cK5zUM
721e1hiBSjdeWza/24/D25CBNUzNFl4gGYiJG5deOmt8FpPn6GtcnWYAhIW1TqcCPrBisvaiudv4
untQIP0SW3wYccUuoF7ky9b0ztCMYFgyvWJwwcvoFHql8NeTH/eAhMiyccKKZrnVXzdNGW17wm68
ZOk1x3pxGG3ijfKKXYICPx3f2oi2Q0xtWNcJAIPSvkRlaCc6PeqhXC7OOkE1Thq2G8cow3UispcJ
+VoMS+sJzDSZLtUpiqmdor2C4zMFKwSG+6yr9mmlr9vFqWRjYjTYGcCkr1W76BjkjnCo032Fv569
u+g8bXJv3cAqvUzp74OmckmZqB8zDldm7PptONjKoW8IgW20+Z30VithMVxKrB1E/CezMq8stUo2
oJkUTkP6DgRxxkkWCkWiBdoOcTntyWkN5OIxT5i1ih7tX6HqqyItH0cNsNbspliFx0KnZCJ2dqbV
mE+4lobow/AT2+M2JE8iSABZ53CThimkRDnb10VUnhA7LAlcm1JR3rMC3DnpLlxt7EWtzuhphK8h
/P611/K7QGX7Z3S0TiYNQbgmB61nhEonEX9qmW3zTrnXfc7Mc84p1gjyfUNwXEqwGIHMHE/OcNcA
vYckQkSEQQrMXKM7twRHdSvi/ZRgkK1W4ytK3AygA7FTPt1HZYgvSQyGMcl25LW81noBKZZ0jZWV
Tfho/NIn/Ut/d2nehN0fGHCGQz1wHBO9SDIHlb6qus8d83C7HdzwUk469kglvwDP3FpxCwY+fEqy
/mdlV9HSxsGzX1414yLEfW2r7sFttLfEOCaUOasJFji8yxhrAmSAts5jOjYDdDNz3bU+g+52ZybV
1TyiTJpzu0YeTUl8WlKUw+yxTkETaKn7njgonM1kvE/dhQZq656lk4tjU23bppzqc8XRrtsa7+3U
h9omSBbcMpHtimYkW3XJFgYV0uf+w6Dg2yfE5apvAiTUWvqKy4TtDotWHbJzVuM6UKxS9RjaPrsL
bV+J1eS2VDDa2iQrr1xR3RqBpWwLZgdJHO6Vsc3WZDf4zBtXMeSMVahZtGZhOGD4Gx6doZFhuXdV
qK1ig4O5LDQwS0b7aLv5rdKW19Tu4nUOtCkeCFpqHWdTNXrlNbMNlBKzwZxD+SxHwqgousIXyXzk
GU53cNqQfrELaN0N43c/eqgbtyXEipNmqN/mAbiBGaSFpe/a0Qh3Iowf7IozaVxbx8RtAT6TiLgv
C3dC0KBSO6vAptiGvaEERrKXU2PcGB5LdyL6UKPL4s6E44hDNICiSiZlySuJCCuYfijRG0d5Q3A3
hUXyGp66xr0dBddqbC+PTVnvjJE2XQuaaHWr1jD5rCbbJVVkb/RwKtZhicu/7LutmqlnFWwdJWqo
70ZHBOesv6A0e13QomXWMcDjuhn1ODItwpX14IN+fZ8GH5kB+i2rlNRjNPXYlhnwlrSkzGkOR3i4
z6rifvhZBNYGLMPkK0+JNUOEEsWauT4e/oKUhE41Xvp6esg4vayITL+O7TEnxS9doMfrZGAamaTE
69mfcayp8KXrxVtVPA8ukQj4ETZDjutZD1/84KXRTmlOK0ZNDKSfursT5UhQQqjt5WeHKQrWEZe3
ZnY304h2VncZGgzCxFCNx7iC7GUHwzNcI9p6CgicPlYoHdgGKvxuflS6dBsNfbjPXdBwI6/nKufc
Nvk0ewIAbJSzezGJ54LMwHWlmhutIiBANRpiiZOMWoRas4Gd01i7n0jhQB87BYdakD6FZVuTuxWQ
RBQ8orC1kSh4Ih5eW4W6nw9nJBDmi1LfxpF6lw0zfT+7VVaaMruYDTjF53WWvSaFshNccwdsWTur
p8prlqD1FVf8DGMVzcf0nrfWzTAsQYBUEQ5KOb60dnBuiWVG27B1cyX0ClN5nCZhHEa13UwDwpaR
Ac9GUCxecxlI1x0csKQ8aS2qq0V2gnTHQWDiW+CG1EVMwgQQ1ORyY85muzIKuOutZd4yXJ0xLuoj
pLYpA4+0YHpGOu2q5lYH/m53HInNPMp73zfBUqDI4qRbqx2mgJGgm2OPo3TKITOQs4uGZvFpWhXj
7xZU07SECkB+m8kniGIPOIBY1mV3dOg87RZVRGWiakMYGCC4hhVDT2zJ0E4InqydLNrmNc32yNe4
cgxE4YQ2+sUkFrtO1y6lqUK20tf5oJFN0mqXWAvZQ7NHdnEuuwY5ghBrSP5CA2+ZPQllCvE7qtae
SEDfVg28NjKCfnZ1dDPMINi55vw0RXqxw1vCZhnpT0ST+eOFYdKI4CsE5NM84gy4B0F+yrriZz2M
J7rpayJ+353OejOw7TL97KEDobr+qaXBjdaqZHTSfCKB1/Vi7I2MMi70c7iud4+wUn4yhjr11TJM
MfAXqDOXPophDkyeeqIxqIDZXKUt3zJHmbkp3eyNed90NOm/Hge9yze9TcJRYQlQ7KbJ4aoRokTI
LYHdUEkWfZVUl1mguTdmV6CUR+rwJYlhQwMROQUZh6gSQfaVpBR5kw+pciTt8Ypxt7/1lzTzueM0
lg7mjiJNdazVBBsIifUWxOWCfK72o1mS5uXWlffkvhLNplhHk884Ww+6EK0svmKp05L3HKMjsL2y
sk2IXg2C/4OlkbFiZvMPrcgE7vDwENXqaxBT/Rn6/Ml3MADJaJk4+Yx7/4EJ095Iobm5uXnWWtwK
ehft4Dfxe1VzH41c3Yi1h2TXBUdnor4TtNgZor7twBInhzhjEBcVYevhNjI9Q289Rc3NDbCBP8jQ
ROFLDbONyT8Gje4GjeI5hWDCFgFdr7sXZm0Mj0Dy4J67WH7BeNDc6pw3N4PF9MRn9dRt/Akam/Ol
qfwc+9hd1TVDrVZD9VOCBQzmbKEUj9WRYD0kDBA6RzpJ6Ps/Aepo10vpT04SwfF4pUXakkFCCTpX
sZJT7rln2SKyaH/1LYlamUMrkKciX38UxINgV2b/oIQny1xK5j5UavpWzfOS2EhWnJrGH42ffNIU
3pDkebBG/l9cXwEa0r0hSMeVppIBTZ/uDiciNbaBN9nTtdIDCnQLrq5WCNWy43xIOwm3ZyS8EkXh
tstLr28FThKL8ENLuwHEFnF5ZggXR+W70/r3Zp3v48mwvVpP9sjd3zNrwo/Ua4cFuXjWonPapc46
A1BBXrVGQJQ27Enwstr3pmAGtewx4wwMr1rqmNasbTKkWILqQd1m5cYkgtGoQbEHqmNSRmBTOj5b
P85VYvdMjnH8CuxYRejyt8bb1l7aVlQE8mE6lQLoNI01Z2XFzbPvlDt7osJhqsWT6Aj3MZBqsgaH
Uw1wfp3SuvKGGsi/zqCJmnsOldaG96TwoyylvRn7Q9GcOsHBLTdPyJkmAjPjWX78hm2r3PRz/qSp
XMpiKoODWVzHLpywRJ2HteIPd7MB49+fkduaiU5slHOrmhROoorRtOM6d0okFjETVYmWtWLHVDFS
K3qNuuhW8Sm2y70uGcNNJtR+5Y+MToZR9Xj0Oc+MH0LsL0shJKnZeWY9gNhGxZH+gwqhy3lIY6Nh
t+A1Zm0VO9TBITtj2QBQCplSL5UYOzNv69r4SEtqQy4wUgpJPyNFvcqNezwrMSwxdytXaRRXA0Ao
bylU0iBhnJNHQi6tSN4Z2xYMfPrwbGdLHXeBoFuNiga6bzdDm9xn43iFkp5VVjCXAy/qrDCza+t0
nkGhZeKSlsk+p9iwMrlQbGZ2+NXYsl1lcTunGEdlG3jRAKs8ocJDFnK+KZJOo1edMV4Y4o02Uhgu
SgPhXZu2FJ3Izw4y89C1A97YKX4LDKowQjn3gqJEjX8PEd0dIW3JlvI9l+PQPlWDCMkvKWov7h2g
LVGzboy83bv+fdg0Ea6gmYM2olhT7/OuyAh3LhKMYcwUZnfEATwdasV8of/+yayg3FS5f2yD5McQ
LBr8riKZ0Jk/M/WxXXZg0p17T3ETQLr+ROQq0+OcL0mom2FQ/G/2zmy5cSTLtr/SP4C6cMxou3Yf
CI4iNVAKRYT0AlMoIjDPM77+Ljgzi0p1Vlv1e5vJaAAJDiIxuJ+z99rnobR3mU51Tl0SpGcziqkL
UbJgx6N+gdEZE9jSk0mV+DflFX7mwfkSpdpdOpvnxme3ZQDVpFm7sVH/YJiAUL3sY7OB2W6Mcfn5
8HujnvBptavOTYMDIiyS3+rMmbarb3VOlSs1yvAsTSbVMKEdNQ1NFwV7FbiLptHSH4k8y0AneMPi
8Er6hfDDT+cWzbvv+7dLFddPTm01PYakl6sZB/Voaco6daHM9EicSlxqq6B3DpZvhmsyAdAYJc2v
qkywZEXQ9wTq/ZIe3z42KJC6BKsqnFO8MJwF9QdabVmAnrV2iZcfosfEGt/qCheg3ax9JOhM+EmZ
LXLYcSjyVZtR4sg0pzEmf6e1yn3g7rMiOhTVvla1ak1QTWIMu6AsiwOdgm+R0Z7VZtgXVKSEFgOl
c0gnsJl27ESOnoCLM4Eqi/xfXQ/WS43kyQvS6Zm0mL3I7LfeUd5JyAFpiQjC0xjBVfrBEgwLozii
FAW5r2Z+s0SKlGmY0LEfX21zUFZNnxx61CZJJpjX5FCg3BQBfG81UGq1vdlqXyoMkYR43qlVekcG
5bkr1GiTZkjUXJJx/LTeu7hcj1Vh/RBd+r0NmCxGTrpxexXFY8r+aKs5UeKk0QlyiIU/B9uhqe4U
16h2lGxjsgVid42UEH9lR/SBmxRHEF/9jdWeI4N65irq9hO9/g0Q3V/+rFVAMv1q3lBnRmqnF/ON
vAnUqss+rNfkhqQw7W6UpiDhpRL1TlcCgusYmmI6nTwQ747Xj8p0bGYooXNSrWHIUxCdVfWmCPUp
W/CKKpwJ1t3QvwcDD728czKqi3p+8mnIzoOT06uzNyrFghUux2BDjtbOGlJ9NSm6uGmTBCw1V0xx
U5qBdiOX5E2S4KKJuHZv0nbSbuSN30EHqZqE0VqY6Jf75ANzGJ2o+Y/YWKkT1oWzRQf1FHQ6mWEg
jQecvpqSQNMCGNGBc6M/ScmUqXFz6LgcmUfV5Y0KrtorP49VfP1/3pggs2GbduMmxE2Nrrn+X1HC
vyVKAOnokFvwr0UJtygS3vK/OvYvz/nTsb9kHWg49unnCE1XF//8nzEIwvoHjVCB7MBwBWdd3ulP
A7+MQXBVdLKcng1raYn9qUow/qFbFKltIhBMJLRU7P8HqgQN7OpfK/wq7XPUAvzphP85dDH+WuEH
uptoVLvDe/L+zr6goq0mRb4HD8MJU1Ep0BS4zVOdWREayrSPXp0G7RCEILEie8Yzq/DYLaZlMQfx
ust/O8TmpkTvwaNtH42yjkGO0iKfelPbCmoYdku9qavsr41ZnLPBvEf6yNQOk7z6JZnaH/OMpglg
7UZE4QRWXH8Jk/E91/KdxeD4Pk0m9Uw0yxoK6SoBoQJ0sXNWpjXDG4JG3beGjpZXrPXkgYHwV8XM
vukTIS3F72AoNqQu7moHvr3oDAIm62TeVSnIycBPdwFPgwJNQT6Ogu+oATovsqef1JeAgJD35dRG
sJ97LnUGQJDJncjze+PUkpyztth0LgTEZq7jE82Uo9KHBqojBrdph3ZiHmifRm70s8LVT/onmgCT
QU+/FlrDdN4pdgUhz15Exh+IXYwraTHuNIqZlZngIQtbRhQusUKGoDpAGWBFpnh3IoW5DLB3WEqK
w6JkdtANmNvNgtmmNj2E6TaHnnxf5YyJyoSQSoOIvUh3n0hagFJLA63tC+j9St56cwKr3iqfGvaB
jSJMgKdG+l3UzUj2YvomOgKVCIsPtpFrcposLQCHjsN8qHlx45TcBnIhCKFXbzT6KqQggoBxjE28
jNeRWBfbyKqxw/MNEO7UQSmxX0XaP1qzQTg2eAgvB1MKh1RrPbpLlEec6b4awvrIheh3nJDbPGaO
gVT8ELausadIPcByrb/aZc7Y0c5cErO1t6AwIYeaqLTisD+kSUhsUlr4exInlh92ZGhdMUVg1E3F
MVnpdNq38LMFGIBsy5Fym83uDxHE3c5K7FfAaTkZTQGC/onCkXoXVkHsDXr5luG+XiskuisqCcFc
l7BHlLO1HfWTTtKrQgeP/OwY8Xha0dXUfrtqWB7CrPuuRum8qUdKvo6pb0aCtNc6mQirFpJZa+2b
4j1R2uwmzjXGxVCRd3SJpxOtUnThoXZ2i4Q+WN3nj2H41Q/d9GhQ7CAaw2Sk24ZrJc4EHCp4XOTm
xDDIkcSqVhhvKuPdrHZU7Sjv1Pdo/vJtsODKCekJM45vW1AeZX6SMLoPUfEcJqf45pK+typNWhwR
nuXazeEMGvZbVhPLinYQEJRQvBrwXIRKABUp+VaT+cvOx1tdXQDw8YBxAOPLaqSetyZYD+Few3yy
jGj/CWpWvVsuOXnYY5DYBDmjM0yEpBF/r0xnPNglAcc1pr+xy2n39lVAvqyzqSOX6XFIDCjF427d
pYzs6SGVJG/sQKoyY3LUV2Sw64IMzskhbkLVKe6ZP/nGic1oNXFMhoe2LQ61QKBM64x4gED16Ooc
RvbZOtjrzBQpLRTaMYkG8uvBWzTduDc7RtYz9V3PUmEud1FG0kJfDAeqU1Rywzvw1/U6dOwe0D67
HMwgOo5pp6+dHHRmYSwNkGIzkSK4VY183FHy8ZTOH7au4tI3Sb8HhWAPy0d9R6P/vmJ6psQkyTZw
4gWcKcPwmOC1tBkVSPbZYwKAmdnVfZ7p5r1i4+QZfGxTQNnPcYca8jlioIencS3itiV3DKF00O6q
oSnoHETOTgtxb06dv6+NCR7kuFa6Q2em9X0Ya8lNa7X0W7se6i+qI3y66YylLSqoOKYuBUhAzenO
DdTj9S65RYPuH4vc5TmXx5YnfljXwrAm6KlkH3WU/iaZGePJJXIOHmbF+qkDX4xDXewkG0xy4FDp
/RHSI+9LaipLZmD8bnsazl5lN/iKG/deoPUClVKoUOAQqXc0hu+buTlYWoJ30MdfVYXGaeZEDd6E
STygT+WO5ERAMFQAIipocGMoZFHFhEEpF+UNlf4EE8XipFi4jPJG0qmY7eFD/ud9oh1hE4dD6Snj
bJ8Fl9EBd/o6XM6ExO48EuV7U2Z+vw20+UtBGxksgXM3m/M+bKJ0Pxnd/XWEKQecRhAeCA60djly
vhuCy9ivEmCm1oMVBN9aPzsDvGvXgRjpgAW3DqL6g26r4BLqMsj2daIx0F5+OVMg82+Dp9EqcpU2
G/dJsltaUw0b2ucMyO+Nk6OBa6Z9sHQUNLCA4+i8tegb2livjhQJfxcTDDDFseJdbDf3xMNhupUe
2MUaqtp3gKnmg6ErebGXGCpbe3d7Cx/MBJ7cCuZ1BZwTqDzFYHkjyWVdtpAi5KJoOT3WQdHi2pns
vQIyp2otUhhH0uWGBNJzaeA9/oBmk0wwPUmSG+NMTs+ToWb9TVbchJY9riIcVhQn8c4kVn/g4HxV
cQdvs9ai3VNlW0y/+4wAJUxTjVhnBgPs3k/E5rIH6GoHLdyguiUWH558p+vNp/s0Wu+EN+Dky4YW
Hmy0fCNZE9ODWJBd8luqI8hwGYg4+d1cbySs67p6WYqzGhOw+tgbdXcjb+Z2Av4dkTAXzwUoZQO0
GLUbIkiMwRrLXUYYSL/8GpJzdsmN8iNwNEgU6BincneYl/5BYOjUHVTtN+hQ4mkD0Iq5vxscJtM/
wjR8h96MF7ladu9x2b2dBV55XSUYPM/28pHRhnvJpIctM4kunSUu1Z6S4o8t5GM1rlGjb8LYayYD
M9GfL0xPJKOGyPRevpq+HH5y6fIyl7dYPoFc+vA2cr3LOhqRFfvpPzeRS/JlLh/n+lbXbeR9hY8C
YlLocmSx/frpwX+5Kh/49JqXj3p5O/n45Q75nX34Nz4syq1AlMyMQMZkPKU1XOJPL/1h87/9T/7+
8b/d9NMry1V7gaXaUFONlIF5pTfhcVzgq4SxjsG2UsWOnM56Lx9Ahwg0Uy5mQUROLuW58CjXzeyZ
g4RDPjSfbPgP24CeN/SDhQv794tNyRBPqWLNy4VP/d5FbqqPLSUnuyBSWNFSW/XkU+W6vBEhjKHa
F2uar6Lel6lDu74BV2tUx3xY/gljLrHGaepa5TK6Mfoe9yfSsq1si0w5pmFEwXC5MIPe21l16VVI
wPIHi7kEgl7XZT/jCjiWq9enFAMJ2z3mWIlRljfShyyXaKFTokZWcuEoyxcpMjrSNGQ4kno/hDAt
XwsTCffKxQ/3Lob4nOi6jbVgHyfX1TdOUb1AReNkjOuV6DElPaAdjWcvdvBJjrBtoj58C1CSbqQ7
XN5I233MYBiRG6R2bUp/5FQr3Fjn3Ad4KTFKir1ud8EniFGjhYRsxSnbdVgAKVsOR739maEvQLrC
QXt1n8Mob1GRHqxo+DkP7kMl/ZMDllA/sZ78aki2uTwhyP9NGrw599oHnnf9fNpyxUQgjjphAXnI
mzKzGZ9LY3fmZObaJ5ENysoC7FHc771AXl3KfD25iTT913r6nZ6LuVHrBbUisQUqFIvd5NiHydcf
xxrbpinGdUvAZxanIxYQWmhaV5HaF4lFQkdW4AUf7ibtHX0LfStfX34k34rGQ0sKg563jN7088Wv
vuC65e8pV+n8vcfU2FZjUZB/VsRw4K+NOknhUCS1XjbuEklLEBk6hWSi3NQAbREZER+T2ZJg0RGo
ANcOoArC2fIGCld1w77wG/lIdvl9/879L7/YyNF/pVS5DTzhazNMXI4SlCWx5JU6sMfXIdfSkq9M
/jJyt8ZcR9gH04vFli//G/mYvLmyyK+/5GWHXn5sufGnVbnd9Yv5ly9FysDI2ONWHnLXFqJczT7w
2Je9UH7My51zlBB5C/X58nsFSgdFgBrg9Xi9hAXIT0AIM4faZVEe3/LTMPL78wD8wMeXWwUlEbYj
40TF7b5IkooEjYSKr8wbSbegbFLMMFiMV7L4yp0b9sm+kGRfufll0V+uSOSpmh1jCtmXlXuqXLre
XO+jRGpsJ6GBNou8T+cg+Y+1/ZKeIBc/pDBcPn05j6QT3Y5Fm6KUG+9xQs5bayRdhExfIImW8cOR
H4TyoObQdZdftuRsyKXrd3+9D40bM/MAJd91Y/nu19Xrc+XS9We8PnB9vU/PjfLnDrkl5zAoDvLE
2dkhbUO5Lo88vvGkPcr1y4efS0EhRRmAy/wzAOG6b7nzW7AgTOXuGmGinTiU+A3CrmMoI3fTv1+U
L3E5VY3F1OxhJq2vuBN5LpGrcklSX66r8r5PqJR/Yzu5yeC/Q8bJD/L95efr5Q56PfwuJP7Lzizv
dbW8my9JA5+3un4Rl2d9ftXP98rHP9z5YVERNSoj64uY1fiC1ZeXEXnCkW8rlz7dd12Vj2pyFCgX
rzfy97iuyiX5vH/5quU1iENuLTf89FZ/d9+nV/30TsFywh9VwNBhdyEmgcvZ63017+Sxfr2ZHb2c
PYn2ud4pl673zZL+LNerVudov2wpT7fyhHDd9MMjctE3IKfSl+CUvOzR1pwDdbgeKB/WL4vyuPpw
r1yX28vj7I9nujYM4ZTAxVlQ0mNwXL1jCcXuYTykc2IxeWq3Zk6saVtRfHOH52TMdU9tOoTxBboA
l3DCM3Vh8gIJhXguk+ZgVDrNY2FNL7mR74FAKs8EALkPvbYEVvr9E5LbaFvUo7tR4wRxBy1g1TIf
85FoU6H7FPWatDzNE11RbE3xYfFczXZEuZE6iRdOkBOdnn4h/taV6Edre+H/fP6HL6eTGYIllEY0
lxkOVElnl5dXeWG93lwyYq7rl0uuXP+7zT/dJy/d8r7LO/zd8y7vAM70ZDU71BQXVIbkYnzAblw5
GRcI/3V9kNMW6un/NY7gAs5YrrDXzS2zRWlt2eVKaZeTmnx65tiEY8qNeiwLW20kd2p53Ukegn+/
GAUpqErCzUVUQwkoIhJhp2FxJXQr/P6BFw/hu52fOqXkhy6+DrEBUTT/nmSpsY2aek/Bzr4ZAIF6
zKPQirXGV2TadKStkzO6d3rev0VOXL46Ch7sJjNfzM589EeQBeDyvOX0vIkY+u8H4RSLIpT2YZQP
tLbnZt0JXOqQxJp11XSNV5kZ7eOYlNmKOuOuVbpj/WoFobnVAkaGleK0vMUDocfBHhFLskGDjgpw
bmEIhaDWiQKlNY+FX2DZwhKX7bnEf08sbV5HOAbWiuJ/tbruJQhJYQpSOtnmEhpDnY0q3+I6oBC+
qpylAu9P9cq1Ya3Z46hTKZju+hDUqmKRz4caqdj6SeCVPkWLqWQJlQLZqsMMwQkridH46SY3ip/A
Mu8NhT763Lc7q1R+ZwopcpmiRZuSfDtclV9TyyA0l8JcVRb2Q48MNgSsSkyAvrC/N03hf0OWfHYy
zGhxhFWCxjiNg8jTfiBRae+6CeGxW6lbMza3du1b9Hzzn5NTHkwFwFIRjuOWSXIHWSZ/qArVvWfe
9267IeqwwnbQBBcerVoKHwNeR5rKJZYB6rx5ua0MymuzFW81HzNl4KTIgJV0w7SNyjkaoKogzwBF
/o0S99Y2I85zC7OO4SdNBFJCgWmUYAzAtwJAVXZJQNlCgJPSWyqeSq4/EYHrHM2pMtZ2nq/rqnl2
ZzIsbTtwUTS4T/HYTl6iNtE5NrvvYRiTSzAqXwq3qmi8iy9KQeYa7l4DuTpYzE74tzkRFyRnoRks
9YFMqUg95jVpn3kv8HENwEzd6m3KTGixc6KtyxHhyWRlzckWgN4sJX/pnDsE8xNZ8y1qmUShUC7s
52wSb8w+mVUaqQAu3O9HkC78u/ht/ZwyU6cUCHH6HzSUHcxRRImninWqdGjRNqm1y9k/1JezHvWm
9Zh7KWl72CHyU90F2A1Eh5alLVf6ge4icddl9GJADthCmMUKU++zewMCDfNcehWuqF9mvfm52AI3
qbC+GD5tnib/aZci/DHp6o+4HPOnuk/imxwU8doqxJpdToCKpVZOv8Uz6uHozpHzNKTiZA9Mwnyj
3NJ1Po2Ec+0HbItjQYeNPEukod2vwI7yh2RIfjpi2EcNSbBxXdCca627iQxSzSKQrlN/zFau3XKm
SKggwNThMvSCpxitCWHPm7qqvqexCVDFrW1PqbGzNPEBCdcSHBK+zS2ac1dPb9yCuPDaN74XW60Y
GhSEzas10EqIp+/BYE+E9monRMWvitO5m0KJOKP2G7V5nMp3zC3hOVYzOuplPm4DGI4kfiter9f1
yXbq1hPW8KLZFjsJNeIpivDVKvY71F/waYhL7y2TXr8FKtgmBdLTVZsQPyNbY+QoNgXuMeScmkcI
EXph1BJ1rIpVv/QS05IQ47J0f0Ir+J2NA0aPaT5hJj3bVXKkHDtubBt+FHNNkX5zI66GPdaMmt1P
qZUnGLtrKqX7QqPumZvmztCTMzJRxIfRHZc/y0yWKHf7EPA7bogZL9Rae0fhVS7q7ZyEZVKoiSNN
ibBL+SIVkR6HuAfPxduR2P5VM/tvIFSUbTpNm1Hj5M8A8yEDwDKMnEh1ZUaVWGbh3jGQ1QuklET3
ARmzbfNrbxbqTeV/m2faRymK96z5ajDeWWkufBOEHkenVhKKIP5Z86NNUfsxMewtaLm5PNbpUiSH
cHasC3HrdNHeqMvxzhjJvI0MTFjRxHUpCxCx0wCYToxncObWv43CsPYA2JYkN2/2SxIa9SRjBm9Q
p4VR2dZ1xEW4yw+VwYzQ0kgaVgRHeVAI8CQaeE6AWhBxhuHWL9tq5dBk3pY0bSK3JF6oGxExLmmD
nPk5AruBfjaF3W1dxJxdbIOm7Gi0a8d9KVt6phoeFBg2wW8laN+DmSyvVidYV7cPegE6xai17Wgk
iRcS2JubYXALXvPZVEti4qYkOXaKfqNPb1VTKncplOYUFObtoCidZ2Rxf6Aph5+mB2YVG7u04mTJ
qWFlZz1hyUu6dls3RyewzVVHvf8b58ej5WYE/KrsqPkEQ0TnZKUJpdzodvJIZX7dImPaqXxj6wRk
8E5PwtdYFHcx2tdVAvCDl1w8EIF2qyn9w9zGR7fm9AZ56Acz5l1TUax1o1ua4tjuYqSptPVohPrB
rWZppddVzh3YusjTa2J5QZjQrbLGsxmZAMMAsXtGMe/1PHePgPTpBY8cjkdVeU4F325AmR4aqWV4
evQNOZWzSd98n66+MmMKGGMG1lHQ7aMJjAoeq145V0uEm2Za55EIdBpzSRgQN2f7+srRJgRdHOKV
426aaenejN0r3W0OUJ8XKowMpGAqPDMTz8kUtufAh1ulFdoO8vqhS/mGck4utTvGR6FW7krxN3V5
gvDtPgZRgLHIILgnmzeahVfEhtM9ZEWBc3PYx+p0k9BRTgGXxYH5AEag5zSOkJUr1I2WLVYWAus3
vZlscg0KftliJvUjwalvjp46bcKkkVmMpisYAGTSTisBWGajKXjEYUI+++LBntO7ZOiRV7zq7px4
k95T2tIqbCfzuFExJ1L4wYuE+qxcQWhadltYsV2Ev6Qnxr1MjobyfcLmugt0PJlaCrWwj5qXGVVo
Vevzl3FSHqKm4muAzodytVjsKMoux6yyGhzzZUKpMWblcVBSgTdXwXqHvW8f9cNXpwn3ws6rQwtQ
yrMWGn+oHwh4gxjmhORSW3jYkFzv1Cgkglt5CDsEU4ybSjdAwlXOj6gOqQynoQLRLlDvbMUf73wM
m25C8wlAPsLM6Y1Km096RPizzOfTSBryhn4t30QktuGhsEGfFlF/P2eEmOlPqCSIe4lMZT22XFBT
q8YgWDPALDFz6R2d4K7iEIwI/86a7z3qi3Vgli+O2RPnYIuVis7adcPf2ZS8oDRBRUld4lTn7aM2
6e42NHtzCYX/EWbJFxMf0wZBDNgbG6ZXg9Xfw1vyFNrfwEnltKPBN9VpaW1EGZ0y89ZWXqEqVbuo
Y7A/KUdlmIfTsPSqJsXaNgXjlqBlKMbZlEiB8DHqm6NdzPbB9jF7Jbgao4mTcgXOcz0Jm64vWmjR
YerJHkBCxogUu6/O5PyuKwsNd2bpqCorrlATJFyMsnUVepbTTjsoVqRJIV9IuvIQKQ+uZuGzXbLL
Ha0+aHaHHyPGghuM1kFrXPPE5II5Q9ZTXUZnF5AWj359q3zHusFAHVrjUSPGOs+cA1dD4yni7GA7
B87oz9kMXpgy1VGtH5JRdbdpNrzPnfGbWIxF9zhvohj5UGYsYdvxei5B3yq9u63iYm11SO8K050O
g+/fAVGAGlkd7KVXGNHvnJckgDyu6rUaKhYMSBSPmb6cgTj56c3w0I3jjcs4iFFVupubqV3zRbLf
uwOD8ETdKSNCRr1V92OcGedsXiN6oREa7qERv+RTfdeQSHDXEiG0HsNauU8Dsa3LfAueq7xrmUAL
R83vkmjcGu0yNRkqL56c1ww75howR4vaHwqsGjnPoVWtJ0YAo18+4rHbFcLYGX2LAUgfS4qxTYw/
fjil+UzObCLWsQXnrhI/bUyrWMBiJgv4CrYoRDNSueMd04bvVdGiskFzkGIQ9JRkgBU5cPkUc7V3
83o3digJXJusoAkL2dw9D4gWbvL4oVP1ZYROtLiTZ295Zp/Ac8ae6VYJ9DNUFp0w+yN1eOIHg0Pa
sRcOWjvfuWn2NHbOO4CH4XvhuN+qOkWfq6c/o1ixsNljyGG4ux919q/UuKsTaH1pbX9rUPbQIBUb
7DzpzZwTgJDruae0zbBVR3RJPlwHkZMO38IpBOpn4rfNvHFG7ARP7BmSQLRtVMiDxZRtVIcqOomc
36ywrjbqmCLY5re0TEgpStFAfJwIYx27cGsxHqgnglMdhGleAeYYzFqv6HeDPgzgIdNyR+ZBv8rx
qhGm7A1aKnaB7U57a45hk2Keqy3EqpHBQEcbR1J0TdVZ23WsbPrgrHG92Sr2QB8m5ZKboPkSBN1R
3kSsIsBTagQnm37H5azFsVoRex0QlkXSuZ1siFwjBy6LbyBa7YekRPfeovCcWorPqXMi5AQYBqyv
bxnTJXK6VK9AleaZdZ16PhK2ua8QwahtttcjHM41bbGxHoAoxiRNZAHqMcbB9/gyrTFl8sGZLE2a
G9OeTLzyqc80cfKJRR8QgIeztbIMZsm90+yyiLNmlk37qYnPmWUXmxApOwc16D4/4qO0hE36mb91
Rl0BDqR6dln353hR/PuIt0Ib4q5ao05TXQgqzM454NgDtyLi7B/A+7oJXcJh/Sn9qsY6p3kuWkNo
KTscWnRHHPxzdfE4Ds1XJ3oMjfZr3BIt0gVEhSfOts9jQK1QegJSrP0YvXzAj2c48zppsCda3RL0
YusrvYDC64QudsAm3ND3PgstsHYoyvKdbRAgI0ju7mry/cQMX5CgcuR0PoMZAZdjPQSbyQ5/p3yX
IBsmdweV+Vc0WD/o3+NcDX0M5N2rSZVr5Vvpcz0Cqo2nFiF2sHOzGAu6n9frofuOc3Pb2+4pcreB
SfRMUrXm8XdVKcmN75PGziXiUWMKgrkqLrcGovTAD8gCnflJSxNvMFfhIGjCu64AlIddBJ9tN6PB
q8kP0Trokd33DG7zXcG3d9/O9Z06RktHoLCpguRgdbuU3IZaf4qdpQdr2cFatEsNYrrvqqLeNkJX
11E1lqtcF8HG7uL06MD4lILZ//M+/mfwq/iDVtVIjep7UU7o+An++evq//tSZPz93+U5/9zm0ya3
0XtdNMXv9r/daveruHvLfjWfN/rLK/Puf3y69Vv79peVjUSVnbtf9fT4q4Ew/Ke2dtny333wP/5N
bbFwgYT9N9ri6D2Mgrf8I/FME/JJf4iLHe0fhmAmJQwX/6WGteGf4mJX/YehOsKFD49sEQnxB3Gx
8w/huHg9LVdHpmYKPsWf4mLxD8Bpqg7wRtjQUmzzfyIuxur1V20x+CtkxZi5LAM+nqHqn8LBGG+O
Lb0ncVR88USSV3Hrzz04JN2kouD+IDu9Jv6S84ENuWNTaNF8X1dTSAFC3Mk1AiGcmyx1zxPFpHMW
ZlzZ5uEo18wxFcxmUS+KMng3MvVXrjXnQlEM8ulr3ZuZXqyBSjE9GKxNN4XZEQEQdu8KyauSUZab
GPnv9SqvHsexfynTxDraVv/Y1E1wr9W5/uyTCbVSRrWBlI8esRiye77rh6ZVxsfcZnhuYQuk9KXW
4aruMv/YxogEQ625NzQKIL66y7QgOAuz69fTRF0nMhvGtPMQvllESGZjTxEo7NX1NIoc62m82Lcd
bYP53DjgFvYpNOrGeSbvlNAf66H3NeUpi8033WzU84ge6Mhwlg9dvVtFMDyh5xh2c5x25AQh0Ki0
6TVQVfwzHaUQ4o+oXmZWvTW08dhqACbStLE2U6z2T1lAaiITpZOzzH4xmID8WFLV+PnoXOq6fcd1
sl0Ln2m5IeLw5Bj9fYnnjuHvdBCkFwELHbclnIdfE2aKUzc07pMzW16nacWu72FINEms3heab62H
GnxZ1CfJJoia/gRh88lSQ3w2XPQYGIn8Pi9SL7Ez60Shj75q5JyGZrzJQ0BnnYnhqmDzu9jmih3U
D5H2O0eJGnlubAD1Uogc4b87qE6AQm7mZwnN4OwManKb2dBKGX8+mkOLkVRr75BPMbskLHKtMJA9
u1zlezOOb8NWeU2nGYxs61ZHf0ILmFZfA4TeRwEf1gvV8nFgtOiZdtGupj7Bb55gMtVGWztgm6aF
qCEhQ0bpYdgUD43LEIHZmrOziVlZTfp9J8rh4tP4y6n0P3JS4MiDbRduoP75gAMsaIDbtFVHM018
B38V8ztNR50Hyc5xsGzGIT4wFpSGJ70dCwTv0W2jduHB1KOnNgzEIWeyR9ws2kQDqbIIMn/z4YT1
x6n94+fRwLr9l09k4HywYSgC66Ms/sleoESpXipdERzdgEk1c+p4a5olbNhyeOySzDioPWyPBsOM
t9iscSwqZ780j3UvGIzr9TeKLhaDQAaIaeY8VEAycCb7wetgDCcLZBxNpOEFeh4OQz0OvrjvpQsf
xVDc6dh3sN8EChpk8wnqSa5zm7ihVNL2FP5anlEU4a2VYjFFf7NtO54IuqVfQ/9nbsig/aCXJgIj
W0Ema3bzvT3FGLzRa0yTfaj63lnn5T22A+sY9qAVVfyEXlwHFLHUQwsP6YfSz+Za9RWbCnJ4Wxtz
/CXo2hODTRsWqo2nADnvJkmEfgDoeJsoIri1BJR0Zp9078qwvc3q/EmblNfBDaZHpyYUpVa/Jlps
nFBg3WCRMx7mmqhyn0RVMx4wI7pwAOJS+0JPDbm4h/9YPYhgeBxxj+2RzzOVBGyMXAsfomITgzb8
znwdXXDcPdO84eCOBC0XXenXDaLmCfyC19lqcQyC+GTFsbvRs5csa4NNNGCnNlK3paok3lwHHEiR
zxZ0xO6bvVQgoDbgwx6qdZm56UFhwryyS+b54aJVz5p5QyvmaDQ51mtyhtEm6v05t7tNo+UHPhKR
LvRxoGxNmzjGCm9Ww3ga504jK56aSwkNdx8zNddE/9PGvedFcaF4bUjFUATGhpIpWemKfQpxXx77
Ot07dtMcw8RZN5ReDhC4seS19QsRmss0AeVwGljWzgg7IkbaWfFM5k7rsuNF4+UYqU1lP6u42Bt/
+taHEVLLKd62vaFQiZuY6laGm63HRiPhi24P3kUX7LhVrYzQMI7aPH3hf7qfbf/JsHp3ExtRf9sI
Cx9m5SwhAOIuNfDadqjhbRdYVovxw4tdyEaaXxO0qH3tqwnPOkeHp06+TVtHBVbZglMq3PYYquq+
wJ98Mn37HFpxso2pOWFCoHRc+a5zCswIz7mrAGJ5hjFBV8fFk+3o/hsz6Qh7RuDVtAp2pDouGVdP
SqcscY12dWvg6ukyN3k0c5zabbHO3cLduWNfrnO9FmB8nH43GsBGyuZL04rx0cHqir2Xg7dRptsp
iOl7jfmBnhd+gNJ80kdh3M/dthSzfmh07V2pKB+OM/9nEvlf4Ll+LUzMHYqe71COAi6FzXia6nUp
Rk801fiQGg6+oiS/K+NaWQOScDd+Hn3VBJ3s3io5HMKF1RZPVNhDfMbN1MPrAm5VtAJWeQNyRekj
LBYaYwGnzL3WgQidUV7xGq5S1VibT0R+IIBUYAMU/5+yM+uNVNm29R+6SBABBLw6M8nevavxC6oW
gr7vfv35yCXdu49ra5WutpRyedcq40yImDHnGN/InqhJ2l1hmTYNUMwIM1G9O68t36Jh/m5XDGNs
GT0SWUDXpzb1XlNlTrrQe4jK774BEO628tRL8x6bHkDU2KCF6jSfhsJ/a3tUNjS+8v1UGDYNct6H
ssH1lxjTdnVkJcC29k74qvovjU/bz7EeO8gvay6quot6VMCT7OhQud2OFsGhH00ArDFDizgznP1Y
2T8qzclb/sgXAYgZ6nhfj4HtWL9HnXMvtiG5hfFP3Wp3568PYxGGj7HbrKdv7IUDQZ89BKfbGlfh
fb1rbIqMVslLNQ3dee40MVH093LLIcJ6bN7LcUwOMIncCqtyY3bvVY5QoPFwQi019pBkAKM6JwaN
BUcek/XJFfZ8mvH676oRC22IScXJn52QGEOA1gTGTs59NxYquD2ROR7zeAbUr1RzqiBqH5pWNQcQ
6/flUlZPQwNq3V6aSzVXsNC6ud6xcdD1q7tfxEK293mPC0X1dIFFdR82lvfomxHxBaAkNlU0gpAd
ERsNsr/MINW5NiYauYSA4r7jAyBsK5Tps0uzzq7m9pxFlLCljo+dT7isyrHOgPQTzJX8VwKjXMis
eSCzRV3wu9S1Bj+TQIgpIiZj4UwSbbvEBtNqIz6nHuIIb2FCmY5OMPfq9zjy/MVdujDNYXI5FPIX
2v/kkE5ejXl7sjeuH4GeG/kbVCXhJgmdgsAmXNSyj36mfloQS4MNn3T1r4R601uQ/VOpEFcVLCb3
TeaIswYVA+OBPBdOD0danIRMgCK12s7fFbQgAmMk0oCulqmTI0GldzLPTm0m8FPbc0n+DV4uV2bf
aNbPge1KnGWLih4ZSlxB6FOQZW57GRKQY2ugbCUeingiTb0VIGjNmsekJ/8LeSUBYzm8YMZs96MZ
19eVVLppo/Fb39kC8wAP4dB1YnV/zPjDuovLmhZ4A4Mah3dsA/d1DNqQMRPcNTaItVdbS8XvZvAw
2kbtHMkzZGCX1HSLoCVcjGR8MkrSZW9/GtGkbWxV6T1bTUFP3bBfMhEfHLgah9oZ9L4gmn3Io+mO
ewzsDErjnRVNx6QX4VPUbhzT3EvPCz/nVS9xPmIy6CbzAcsU6oZEwJV1yA9QJCINtB92zcyxBM0+
v3dkv83NexX63Y7Oqb/X61Lb0wCAQeKg0+FROlr9/EXmS3wRhJ8GdmVhxha0PxMYhW7ds8WDE8T2
/tx13q+UaOJzKgzrtR0s+E5UTRklLXVL89OC4OZ5yrqvpPXK5SQHsi1+TZHZQRB2jkyG+AQnN99H
Uf3WVpa7x+VO7NAUdvuxbmkKrR+7HoW+X8bpUzr21ZalyNTjDpyCf9/VxrGc6wcmlr+1KSvIv/Pe
5F61Yc48TXF8P7Qpm8Fi/aD5dyboo95LEGcGDxkPIdyNbiJLljcX0lKQqcJ4Zuuy3dm6L/Aumiy7
B5ts9i2zfzIY40wdHT//ChiyOdfafVriunjGtsMOSMNzV+Y9IokKM7rjT8/aFO3OSlgsJKxGnKQ4
vryoCYQfwWFUYucDHwbv1j3mE2OhwU10EK/26ttLX5g/yyThrxsxBzDiqc4xDpx0yM9JT0zwzL+w
EcsAUwL8lzHZkF9ifpPDVE/OvmsLoL+uU17+OUA2Wi3PBdQr7UAV6dmXK71i/5al32qqwS3GjPZu
bqS9C+N8OsRLCI/NExBvQxyxTVwEAFFpYVdpxUh9omc+u91hybNfYej6G3AuI3+VuTKSGfuoVQd2
BtOhr/vq6+2uzKNofhzGmOYihtyqrh7xOuYbLFRVIJzpe8wJaZMwGUTfZQrYeVTelT1XjE3rz4LT
3WYk6veO6rrCJ1Jam6Fw7W9cGZfXgTONqOm3vQu1LxkYk0/ZHAeLHE/0HOWx89piF/XrRFSkx9If
0Q9xK8XTiB2lkuW5LOSCEqTq9tj+1jt9oQ2ffw9JAb5natjDJ7tvvONspky/oPEd28F9loYmwdnI
zhF4tKkX5slu9C9bl9854toEPtaQF+jq3g1A6ZKqTmmSJtl2TEc38GPQ1CNh5dmM7zdCqcQmx6PM
991904F1c2lp0xdjCFE7iA0icZTDYF2GXny3ZqocECIbOQux6ytgPMiaFjx0PhIWjfYabzAUaZPa
yiEqdFu67ghkRWBzir2n0MYoZo9+vm/bIbw47x4r2/1YWM+SRoRB5heOZ2xZeA2PmVOWn2BBTkhN
oJ4tjZIP0/Quumwnn8oOlO+c9wveYnHvN5QaTDzBSzR3s5WDPm0oP9gr5OmHsibzPhuieGv7tbst
XNZ20S9HtKhsGW70tc695iVd+c/evO/7OrtEJMldJG/WjgM+CO6EyOcogVigosTat7b9m09Fn8Bz
4KkCHEfv/WhDnAnKviCUskWR7MT5E6STT6EmpUYMnbNJ3PUp8PEW2xYLgJ/X38O0lRenR3TV2ups
pcl8j+WiKLxrNhJMBx2FLMbGaC+WI65lH6ZnLuxbuHrvnFDk+36hwZ4LB54YNTeymdVpaj92RGje
IWKLYYbzeEtAM5+ocl8y5tmKQRejh3tqgPTCQAOuRvswW3SmkX7PBJ5CRlV1dkK7IjdxkZDNU1Sc
/7OrAzr1PDo+jll/Oju17Vwt2Jv/VHPkNym029E1CxWiLGhIATH3WH+p3Xe5KfVeYWC8mKmxGRPP
QqXBy6J3jW2nD2FsoVVNxLLru3LjqdI8uAWH2kSMP1PBkzQOFIyC2mqVtTyPMGfOY9PSkl7bbrpa
G1+QQakVaN6sMhsOFGBRynlAfWF7eLlpot/CRfWU6PPtq9rKt+GgEd6g/CBEuzLuYq+sL1Ro3kHS
GtfMhp7pTxYPTp9zQmMh2ERJOd8Jvgddr/8mwyR95FlJHycTy6fsOTxWIg1UJKqHOh3DSyg6CwKU
NVGLGnF2ptRnWuKx2TUkvmF3XWj6A45mAtO1HiV68gPhmY2QpcifaYBasAB7aweiJcJBAzIpV4Fd
hF/BxecQ99Ynq3CJReoT79Q7HCMGVU+rKsN4HdPiM5Vuv8dLAKAwr48lt+Qm88twV4OJe7ByEIBR
FmoAqXV+Tuk9RHJKn42ynDcZ9pCN6UMdK3zr7MUifxjXppcxyfth8mG5F2DndR/p12gqnBOSKLir
5Am+skovl7mMfl5GW6sXs1bqJa4R/BhW4R7j2WmAIXZizzaePJUzsBchh7NZZpxUVm3lnGxp69bv
5QKwXjvOQM9sKPcGAJ7H3gtfBk7sgXSIByBx3djMU0k+euqBEeSXTmQalJGPx6QRV+k11vV2r3SW
deQ0/DRSCz9WVbbAq6YJWQlyeRZaGVs7FPCzBo1F2wN4GzJWD3ezWYyPnL6weTFBshJw4RoDIfWy
Ak+JhFSRGHiN67dFNculoRtwbQz3OVRUaTXuXLs0zMCqfftSk4/0K1ni8qJHliV4Gh3NPcHG2zDT
RKjHBFZrdWZoBu7Hx6XsR9cBQTJdwhTiAhbLlOiGDWEv0FSQ0lHB8ytZGjIlpnm5ab32taCgODRT
2h3ahmw01XabOAtHXP+kMtlIHe8NrMIo8OSIg514TEb+9bZYxty+05qYhyF8JoeIEZxtN4eMBZ3d
1pz2EIZ+FblfnbGwErmqV9AtTo19iPO7SPz8nE1dSNsV7ASGMXW+vdil6PbLOL6gxlBnYsQQk+ZT
f7gVIJ4BlC9q8m1LrvlJWh0/HIxRKZxo00I425JkynpBZm6eWNtlGX9VfvE8qfo8FqDdWFG/RbIt
qR4qVCPsUIHfeVDSo0NL0wOKu/SOhkPvx0wmxd096MCWTn0Ik/seqtInP6vfmsq8EljqvxU50h4Q
YgzGovu8sKyrY2ims4Y6sGUA5Z1ZQWuI9KiFsoR613vqlY/hXS3phQDlO8fT8lw31UMTEwbFtPOL
rCyeb3+8unC8SUaO7KNjLyfbKV9D8j1vB8myzTk39vmXzqOh07Ycbo28XGVoxYaRn963a+Yhudzf
dLv8KmOvCfz2M65rLPou6iupr4z062AmVwsGxYRLLnGX/VIa7mYGa35YMMlGLeIgj2OrnIZjZZjy
UhrDU1fE+kqs+ZcYqwmVp//NWY94sKuztZSeCmbGoc6ZKCBIdEPm22hIiGB2RnoKCWd1uxb0m0Ju
2jxyNxx5aeYxqglYaNogYxlncNxFZ1s7AFEcUe85x4kA1wknQOKweirlN7QPiG4QfrilNF+RooAX
qUB8N1VpQhBcVVymOW+xJPkb164+G0NX7D2xcBTKhiSw3Ia6WX6ac4qwOc/uB7qgF195nO4jcMsZ
44V51vaOZHJ5nQsvsFYZLDRgXLoVjUxm9PRMrLa6GLa5SdkrH+IZ/zVkCt5HeaQSnB7bggfdaCqc
om63BfH3e0Qwcm1ZmdreKwOLTud+iIxoG5ujc8qnAgFvnhzoJSVbXPKsCj2CwkKCeWsYjBoO2ZaN
h+BtCGlUVlq+uiPHGewIxTYxYFVHvaqRHIvwTsR7jglM6xvCxhzA4AjDuDg8Cz2RXKcWQlJgRXQx
qXT0aSctMzqOg/ziwd27b2z3mbzJhn5e9GkVSvHR+iBODLp7HamUB6TaP9Nk2HIeZs9iYn6YdB1u
fAeyBsLeqgVjkhnwyBX7rkt7yaMz/FsVVn0xssggZHAM3HL2/2mm9GH9hbHHczWlBE4N2YAOYLnD
3k3Utlskp/yTG9MNj3iX7mRDaWW75U/ZaDLAxRD0cPi2xJeqk1ODZLaIX/MXk9OAKsxDHIUJJZb1
OIMa3bq5R/mvEQuuoZbKpW3j2vR36L/DlqljpPXViF7PfQf6K0/tyg4fhSqQLGLcrZwTlZcdZCDY
d+YA9/DWCkosu9iNNWKr8lvcDSOxLc5rycoBhs58SsKrnIfiyVyibe9h4pUEFnDMtBBPidGmlVmM
uyJbxW0DE2wtXrvK8o+R3WkCzQBPh+PinrhPv0y0szRd0FvnXnJfM4+v72Wnn1uXg7a/MBrpOOb6
pYg3sQ79TzAcEZMsnB3CigW0GY1zX2L/vHUkeuD3dFmotrwESZPIxuYwMv+CmpDo1j0oM0HWZE90
vJdquTOVrw+DLcNVGXTxWL7ocbnxSxFZIE5rGXGMiUiUlH38goMdUciIiRLuXHVW64uj1RUDwkq9
o2iJxfSkytYI/ExFZ8Gt01keCDWG7TnsFbgxDQfeM56Z3doTQGRLKObR4Y+GL/KLv74UrvHJLaEX
d00cbSx/JJOv9oM+ZqnuOusptdIYOdFvz+jkoUAtJqPGo5thc3qq1QJQUcx3WRup86rxD0cbY31a
1ZdWkI4zV9FpSdx304jqfVkClHbrKXxqRw1ibvle1p3/AuEZkGYHVp5w4/KQLpCc6Npkr+5SI9JJ
oGEkxdo+8sW+Ym6KuJ4LbdQgP8dL9yNtOXxTFVknkbgkSDX5tJ9S0D0++pncg9uUd1bLPg7LA5hn
vU0mpAKLCWdAeKQlGLqmU9Qz/w0ZsaZV6bxRAh1g9lW7cRhCYl/N8Jr0Df0ZoU/8y3LT+97y2noU
/Qnw78RXw6pa9x67JH9vqnFVBInX2v7ZeqaLD0mZj0tSoxTVWVALnQdpKcuNPdIFk0v35jpFGMim
otkBm+RsifLN9Lidfbkw0ezBhEbT8iWr3XYnnS+yTLGhJuiaVQjR1xonqBIzBYo/5CAGYKqYbYWv
pggkNnW37BhHMqUFxGc/Ri5vdZaZ0+exDn+HKeLKmq7bxRumwGQp/VJU4jlK6N2kRRXvlpGNhY8I
VHml28fBRjGnnQtPh3VFGNVvw7CDV1lQ1SLnJ3KjFxtio7znKfLJARjMKFhSrwoSgLR3SRJ/Mbo5
2isgO1tSs9JN1UoDq4JqaMaxSgKfKvfoXL1gCuvqawW69eyHgJRu/y97JnNREDqJXVxcAzhHyfBx
AxIpPts9YlGJpiTnkJb0JVjo+THs4+EYGbG4DoTtoiIeH3kOkeYx72AsRjIWds+3MP6GxKbbYDOz
j6FH04QzEYAdOqxX25npU/vU8n0Rt3cKndxnp/w5xxFQbgN2SBLaI2sEeDLgxKjvknw6TyMnRqP2
nji+0YRlBLg0c79z88W+Fm4HnzNMsJWhFWPoZ6rt1OQXIN0pI5uZhWtJKEggDD2MeS4vpvVb+Phh
1rF2mlDhI5l8DTvdvHjjZ9MVjy6AIIz1CnK/9n4MWUf3W0NLjhvZwWCp/TPNnEdjXn4iVu+eI7mj
ge9vHbse7zrCXzkVJb/h/7nbppbfCmG+upELDNT00wAOMIqg2TcQZ0Yzaa+TfLBbHaCUNPc6iR4w
xrzYYiAKmC136ENMS9zmrmv8DFGAbWMDRR6dxGRbO5zJjfbacbblvWyBtB1M01UwXXh8YtM6c76B
MoxQzy2JHEAY2O7VCIpheFJp0iEBQNU0D/lPy0QmlFDuMEqBUoCuqyAi1crN986gNGf4jqkaFSRc
1IHxgZHl9MTRk3Ig0Vn1jrVF8MhQuthYhSrHv3PH+mLmaXiNY9e/3r6KIuOCSt0/du7Um1uZyeGA
vuPLGHlvY0SXwJEhI7E6jhjt83L76vZiLK15GoRxKKYmuo8KHA1TF/+spUwxM2V1fF+F47EthxmB
yvo9jPfx/djiz4L2hdhUtrgt3BWFX6rKvJNUYPe3FwCAUdCjx/nne5Bf0YJ2TEiUPSX3ZuQl95T+
yzGKcnSuRXL//75/+woajUtNAE/aU4GpDdopfeUlJ8ctL4QpcUIr619s5CyxtZrXGjLddEZBFsww
mQH/vtpEQJoOkobwtg7lQI8lhXfp2+/EkfD0WATpED1/IDM4ofwqyq1Y6oZ4BYpfUyOJNBD/70wR
ji8prcnLoKutZfrPrrtEm9nWyUGwIoQd/T568Y857+zGYBFsvexeg6jYwMt6Hzl5kf+g30qz+l2M
+pMc4wMn/xP9ZJBU/szhuaaV0yHUbyTeVKOxzxYmoG0uO7IPupOCFhN348+i+Oq6wzeL4V8fNdZh
BCFrAdrN1OfMchirEaPcRO7Fn2kWc7ajanN7gqqK6Llljpo6qiecocYaSufszuIUp/w7orrQaRg+
gkcHJ2pqfismmFvxe299R0hdcpKyT+U4qR1htUxthijf+Ul6LwUoAHsAP1T0GdaBhIBnPxHW3TQc
bLucHuwGz4Ltfl2s7DQrL8cimyOp8NRTRmo7W3FzD+844NjaDyTcmfTW7DBnHO0bx3DFMPdrJzp2
+qeQljiZ7iHGsqy/Nw4TeVefpVMpdCvUB5BYD0Zn08frsouK+QfRMHwtiJYy56Jl2a13bBobWsfO
ndfyb5oQ6H1MW6kxQ/Aqv2cDIubEkSUmA4BqRuhuErXjOhwk9+l0p+bHyf+eggy4i0oCa0ByuBCw
0IuPhBlVImBqRT2cA10QPa4S5nkcciTkj/CNOg9i4OC8+JVC2al/TiTnqvW5aMx4Q5IObLhK/Vh0
jWkiS7N97I3PoJzviVx/YnZcb0RH7gQx63XgNuFZSMVTgN2vtT1M/KsCoK6dV48xka86WjyxNW5U
7Pzy059pr5iatqRT6hbCG71jTUCOe8gjOW9lCDiyQkg8Qz3bmX134m+/jEhkIa/VZ5HMPpbGFklm
Zr/Eq1TdcltzVxFBxB5t005rPosyhRwCUZq945ejzANleyBSAI5YTY+s8DTj4wBTJp9AQQJuvtTP
onHqIF+cwAsZJElDPWGJYqIQqYr+L5LeIap2nDN/WpN87Bu6j5j1tkRedzvT6RBe6V/Ktvggdb9l
WOkFagKv6bcRUUQmsmjV7IVTPLQ0eKQ7uUzpcy/oUvOdoeRX3lcYN3K1ZMQuN1XZeZTzHQP63iCS
Y91jStooFVLgjPh6Fnc+n3B1o/Q4BieB2xsV54EzJ3G+kcMQpqJpnyKyJ83nUBplFpB+8di665k0
dTAU1L6/pYPGhiNKPESybV5cQdncDkGR2N1u0CVzQ7sF29mX24WE6TxjOxyjhgG9S5zMxFYRqfoS
NZpYUjTWKalVAOw30IysLZq6nUbetEu8ajVBPBHobgPWyIjWMfydgqlFsg7k5GgAHU628GqGRMyd
LgVH2KW+G10U1KNvfu8yYu2tmtI+xSuQw7zaGNXPOSnlJq9o2i9EI27y8K0Enpzl9FIaq4m2DNxf
eqtG9B3kJcHAUcZ0Zf6Gsulbyop2pxyQZTGCmqxt3GAMzfd6puVDBwPXjfzUj/Db1SuBTF2wFEEo
vOmgVHctc0a1sAbJ9p5zWEhk1Kz1pj063VG7w51YKOJNb0z3Q/XeIHnZjF3s8fa0L/OIQ1EWKCnL
PDo5mg/VNd3AbtMjB7vPSZJ+t+IR5TWLcdEQFaDHeG96/us8QW0KvwpWom3HOAq1tv1s0q6PPZrL
tsfJV6dfyqWOQYqKH1UZfep56hJfwEVNJwr1cnnP/fyXGlpE8uU5hMkdVc3X3O0BncqBUcNyKRsM
aDSHaEY007bPOwcX5fBotauY2gj11eSzyEMilzKbuXmVlBf6pT9RB7xHa1ym23m/h8X/FTpsuHVm
BGPjmX+JWVyVrv+ZbidAEynJ/yxfQU/6I3myLkHQJ1kVnvqUeLfZ+0wEQ7dBM5pt4jGSeyHjgraE
sFn7sRZlQPpT45py0Cedhc68jQMVsaQb7yOqo3/Xzn0E894uzgFqKGD8CkX85P/W8tkozlXMLOGU
tJ48Nmv7y/V1F6jYBm+q6edn/vWWiEFHK9sMXqyCRW9yl8GsAe9xMy4hR5TcunSQ3fZifv7LBX7I
BrxdoKu4PB+loTA/RhoPcemShRSFJ5tjXnRXNlQTRRykizb2NRe+idsRpFvIxNHMRvRN7kYKWd7/
+2X8oTHmM1SmafE5WtLz7Q/poRZBSkaE9PCEmoYhBUa4UrvbMnfeS5eiM1s/zIrsmLDMsr/IGz+k
g/IGeKbv8cl4RE4jlv6gtqwjX1Wog92TXEfSLePCRGtv54ykNS7rbxy5eElaVXp/ydIV62f/H1m6
609eU6wt7lwTGrT3ISAUXgIRCVnuMILS9QOyr1M3GlsAB9ahi/R+HnOWrXZ6LRbvN+6AZuvZj/Ot
2oPiTMdQY0TO0u3sD/TfoI0yg+/PWdIMV8cpCeqgiEfr8Dd5qiRM++NlS8KaPSWkzS3zUZ4657R8
fCrjk+wb+ivGchpXBUHJ0AEzqj08SmvDpKA5INCzF2LCQrFkFwS4DQrQgQzalrOzKAE5MnM3ug7R
NaDKVDRPVVd1596sYKWi31PS2DM3RkS+gC3z+v3YJgwcGE3cEQnTXyoRo5VTmGrrNkE9kQh4v/mV
wtv6S6jqn3en5xDIhFZPKcGQ8cMHVRZ2jQsJhHNP3/iu5QG+M2VNmmn/pZVUgrqhAWyp5HPjpmbw
70/Gn6sbP1tZjs+ZxBFIgv/3ApKFYkT93rony3R3xTK1ASJNsv1UuFVr2/Tff9oHjvh6SzqK1GCg
5OSEOh9TfN0Ogg1qSfekhfFrLKs3NN53t+4+SYu/ydL89e8/T6zK4Q/PgOPb0pQe0mIsCx/e2rTO
azofpXNKwxCQiJFsKIn3FikchF+szY51RKBL2v6R8VxVYKVCIdltQfQebiOvulH2UUbV8000mpN1
ucF6RgM+BOfn2EHKgrV0kfMQtfWJGtr/y/Ih/lxAPcxRxJZzEpN89eEDKjTwkBG7HlwzA+5BSfs+
aZtHq/ei06T86WBZxhfJIMz1meYiqMKal0/02FY54uihEKmKfRv2mkS+2Wec4V49o/okdBW9LsVb
6MAy+vc3/b/czmsMsoXzR7Lff3zPfTFqc6kccaLVQIPfYdrheHVxQAF4tEJgEsVqdKAVHuXm+d9/
tPVf1jzuZOVKGtDKdj/uh4rmLT87F6dpdQ/A7MMT7aHcGRqILpJpftgM89XqvIrEJXJJ0lVT20wm
VkyFl/MvV/MhK3m93THIsAzbEPRd52My9ECKvIx91zplbs16taqHllXz88j9F++X6o1TOQ8c9aGh
jPIvT7b689H2cek4COoUA5s/lxVmXdhLY/NUmSYBWh0cV8IuvjgeMTDZ86IZQUssyHd5uI5wzASL
cBYxJIndd6UFrnfD+t5Y6rD0pfMwyBOd+422mgrXH2qGyE2GQDO4fJhs63GJCd0inPQU+T3k7IHM
FAc6fC8Gc985RHl2MSO3Ck3tPa74lRexRrAqJ8jrht2PuK6dLjN/m9j58yC7Q1/7xZmhxDr4c2bi
3UJWsINdoZq15ggXckyUbNZSpvuNxV5mFe+JGT2LxWuDxGdQOFrhIeo2HjfKVqtoukSJcPfjVBP4
WhkXSw7z+zTKg5GgSoLc8dwYFG4UtZd2GBfmYj7DzpYTVdKbCwG/g3cpVPZC+s5j38agKOPC+svt
8l82bB8kJMQZtj0OELfF7Me3Z11Eq43j/xSa0+NsQEmKRts7L6mzR2nwPYlb72noTAgOyDDSGc1A
YnGQaUGjF0nx2k+hczSXhuEyLdgIt2cnepDbFqAWUks1w5KqOfa18+YsBZFj/SL+cuHOn0+8bypW
WcpjnzDy2534HxceZQOyFWrA000m6qAxWYz5NzE2zvc8b949Yz5lmaOu6bKEWJ8yZtLQQ0D0J3wY
bKdIaHLqL9YsbV5C4ER0nyXqQagADDvlMY0IvXSTTxHTqt3AlG9vg0666ypmDTifc8v/IpMReb1l
5PYZgAzxqMjUT9ZUPd4qK1jq/iV/RKzAwuhPYoeDnx4ys+WzncunyWAWkjU/mhDR83bKNJNClsxD
TQcPe60fGO/g3TCl5Fpu0WHx+1HdS97hhzyE2NHgBjuUHTovR4xf/7KI/GnX8U32aFYRIrZJ+/iw
hZl1S66TxxaWeQefZs99q7p6h5wNf5GPkznqctDtq2o0LQEHZbWyoFIiikj9Kto36V9Wd+uPLdWV
vPu2hYWItc3+eD21bhlcYpE+8fGORwVhx1OYxCHK3GubTkL3lHZFubp6IYyZVRAvKNULxeBNx2V7
6Ukp+0ul++eqzyV5WAdN18V2/sdK5y0CTTbNw5OItURmSv47/QqC3lC1xhbtGYG8TrnmfKXfPx9d
8rxycxBnglDk3+LQ/6j312tBawxddi1enXWH+o9nIcedU5GWRUBjRNYSNUJxbDuQDYwB78Z+DcQQ
Aukrc89t5xrWVvVcmzFWD1EKs2Wu80fm+iH/TW9va067HCZ1cl6m5f0v95X1x+7kUlCshxLMTRwQ
Ph7NMhmTNl8pgpMa8njxTprHPDIvqGN9zmkpOasS70qB5v8hDP2D4e8x/NJZ03l8MfSzJI9yQ2Ti
Wxw1zbEZdE/CnJdfsnm8xsGE0Pe5qicylHxx3/ld9cIKkZ+ZWGI4Gqud6FmGy7SttrOdktJQ+l/D
ovtlLsg/y1mGgYE3HZ1VVZDaUSAIdxKb5uIqrI7rMA8Gz0FZCE1PotS3W+UcnRo4eDPnatcJvO0V
ZqGzQ6okhK8usHuPvNGWDJIB5MiBZoFEHuT6wVIWetsny/zAM13QlRxP9EZD5I2GtyltpzhPkrHw
7aXq5i4AQmzvbweQkoEe6lfZXRbckrhDCvdhgZFFnH3eK/FmzZTzSRq95aL6mrUccSOd7Qy7s0AN
A9kw0YMMcvE29F6uYOqIAux7/+G2iCY0Dc+mN7zMdf/VLBe8EcZuRGl10Zbx3AqyXqIJLYWyo2tU
fWbgn+A58P2T28yH20lah83vqUDBnvgkmlXsBJtiiax7K9PscXl4aG1n+kvN8efN71ic9PEb+w5w
q4+HXV3gkEHN1Z50ChmPzLVbDV2NOw8PcECGB3OR+f//6XcsHntb2QwplPxYb3aRKbphipuTl6Zd
YJT2FeSEf06MIjtCltPbxZP7riPMZlVl5Zh5/tErOL3rXf79oRIfDjg2ZbryBDshZjDH/OOZIlhQ
WnXj2IymjddaeQDapGYLdmjYIvvdY9+wj24cXg27n7erX2NR3IlOqfxP0OLIGhoZlXnjVeviO4UI
jWNhbCqEjpORUzv5jPKX+Eky/tuWKLM3Cx58J22Jb57E31Z672N7yeZ3caXrSn4XITmjrnvTfyxm
dsak0ka0fYqnWm89I7ZOS+6YJ2Ac9LVvf8ayaJ1uX6VFtmmrWR/HNRUY6gJz1NuXXojkiajCPAtm
aXwCZL+cbi+aKh6J+0Th2Tjb27cco6R5SOsCUgupwWJKGSh03UEihGMIUsttmmKgeOiJRqwXhimJ
K0/aSYycuKHp/35pokwhYIepR1/KUxJ7885x29+5PxtkkywT+3vbb5q8hYaYT2Rty3BAtpTJ/GA7
KRyQirl2YocnAHcD0Z/82hMpHN365YxZiIHEqVhfbl/5reZAaRbEtWCeTihWpflUOB1mmSZ56UIo
EdmKKOEsmh0m194Lz0RmM8Uvdc+mxSqGYq5+zTvCSm4sp1gsexW/xXnk7FWNnY1ZAnpxw9WQxOLX
mzPzH/sVekEsd1G/ccjAPvYrfQWAVv1o6G9W15CYlxMub8cU4A2YGYlNC0RRGR1AD2UbcKJHwXDj
OYGW/1rAuG3RsuwmuOybLGPAas12cwbroknw449z7nlrJOeW3nMYVLYV3Mozgqkf7RW7VUUQNjK7
iw8dRrHbVTIDvxbM3o+9hhVsqsJ56VKhtz6A0IDjC5N5JEJbNzO6/2HvPHYkR7Yt+ysXNWeBwqgG
d+LudK1CZKSYEJGKWhpJI/n1vehZhVtV/dDAA96kG40CskK6CqeZnXP2XvusWRVxVYifKC4glAym
mNdtR68J/DdBzI3+mka6v4vQDreCDE08/+us4RrStcZiX5K1Bj7kofYTl6iM8luTIpitMhRYjnKc
w8Ouw7YFmEgxutLaJa6mK7G3T9jlcWvteQ8S6VjGiFctrdzFY0u9QHDKyrejaivlN7yz+85SxqsS
xEtnTUSAZUdLfqrs4ozKZVE72WebuLQVKSbxrkPkusO5ZaySjvrJB+KyyULnFcGYGaSoa3ZVgR8y
6yvslonG/Cd6o0d0w2pFG8oQey+PjYNZiH1EsY9GnTTZLmyPEwgrRh9Z2RifysJ+E2XxyZPAfuI+
xleKK/5g9u1WG1x7b0UGVr6oOjgEOq/qGFdfO5gfEc5ydi5zERBbm+zBnCjuNO3b8c7DXHUO9vhf
HUo9Q3botc9Vg0odI9nzw5g6LbLcsfFfTfRdDGHoZdoc/c7l2N8qY+7XpZaWgaeQVwEc/YgSttkN
Hm+jh7s4RGF7FwMTJi1x4HrE73o0OztfGvlOxej7JgJd12Uaw3HkqlvhMuD9OptPM8qYV4VGfJUl
eYw4iU/zpr9g5DFYbXUH3QjdBbdXiFpia7wnJLJhTUzllsDKdC8b/ezbWgnGGd9zCuELIBcySKFN
MGdCMgDQC3D3c/sywSrd6LYepFqG2cvxQDaz8xKZzsizOojJqV8gM0Aka5ue4YnI19bMhLXMF/0R
1ttNx5WvYzlFQJDvRVT5iIaiZeudIsS2OhLINj7TLIkPImUVkjoXRGn12pZcAWITUI1sBgZYF8eU
NHNczk/KY8N3mVD7lYVCD2fBSe2m7EedIRVF21ef9SRZlCkYTnKElWe/fKJS6c60enN4jCbZRuS2
buFvuetcq6KDN4DCyZyoeeVcC3mtFE+cmLCs+PJSdr1x9S0txRPxjHGnIEWmZ42Rcs43Q+fTUCGV
+MTzj4/QO9eJ7o331C7JlfMY6ZZYrgblNltbxN5di6RxIxl61VDOgkICMJrgg18auOo4NNo5hTEW
RgzJev1TVY/05Er1mpl+yE45TZuujm4IiL2XLPvGxsCEVVresSO9/Egl2UQmtk3EvGLXYbIYwgEh
1N0fDflKW97Y6s1kQf4r8+OYR6diPE5Z4mIt6d7zCdpVUlgQEWuS7VtkSaeq8p6lPtq8pO9xHx18
fDLHzEcENyF+3yaMtVdObkQrux2KD0X2oZfWesRtdUpQk++HoSb3j7+NZrPFtT7JaHFZo2t0BcfK
miXlWcuiba2h/zAqoLqd7m7HVm93YZY+iZJWX1dz4Vd1KchMxZMGqEsdkqLUD9FUfGDLZ6FCo8qr
rdPo82WPIQl925ozsY8FaRw2OcPgXdQ7qzGq1GOamtaoiIQnTzUeXNhf/k5raq5m3b4S9PEzi5zN
ZMXMY02mNKE92kGCaqqMmHcjnK1OU8FxuQk3Tim+EPZrrqAhmNvOIw8iybMbqnv+DClxZhLSAxNg
hfNL20U5RgHcYvOVkSSNNn32NwZu4m2MbTnAFVPswrnBK+EbUD71i9nr1pWyBa0afJqbaklwDpG1
ok0yrcCjZ78bu3ZTuaZ3RkDXBxVZhlukWzr4ZF76Lp9AImbjwbYaPOfLTTMUBou30FqQ7nhcHOOL
YhUKXJZQjzXopTEJ7SOgfkQ8cRe2Zb80LJWFK8v7PBGwp4ZOrecWWlU7ZFh8SJNcN6FuBLySaWC7
Nl7KSS6WkeTcJQpV3jym77r/5mRXkfTuZwfehrSbHL8WwRnpqAaISu36of2tsoQxS2y/FxCjITHk
8cHXyLUKNXEpSjEF7dDeKSm/m0mz9wZ/PhgkxnGUojAavyPnwH1YyCcXCPFKrwx7L3r3mmfR1aTH
fTPl9HkScArzKD+bUvf3ZgvNfbaQ2kbYE0FjKTJ8bBX0ybyEC9ohkcR6Qi+OqiMWydqZaDN0coip
mp1DkTXGpmrEy2Ms03dWdnA0GKwiLb9YOgqObnDOXdmcxCK2HiMLmE12rlIBGDDrGSeHEUbroRMI
89S4t7gXo6jVySmrXRLFxtkenNPs5d+bLvWvIbIgiwbPDjbVvRmBY+bREsgRzv0xMcJNPJ/Kya+v
6MuQFItaOzB5BvKit35AYreeAGmgFQRBYEqfK9+LLzb2CWMyvHPTOhtvtuxNG6r3h7O8I43Za4o4
aGd5BuRNYqgPQcYnFu8xDOlqC9T3kG2axiBiCGlrMCb0iCoa0QHzfDStujpAuI+BzRtPNd2RtP9G
fCS8rifRhj5ZYkNDmnqdIdDDcC9KrPdOjfVdLRZGHKL4hFuLQV38FWnxuK87646itdxMaVsjAujD
I0UeOnms0Wuj8dpziD1zl5j2exJa1sWe5WJUSg+mnn8KRyW2zEONVVxgXnDx+iR62Z1a13nx83qd
iVQ7hgU4bKLe2ktWq5fSkvqpFxHgWpji3SRKmsVyb2D7NTmaP9Pbey0mUz/lM3oVyM+HHAo54+1h
gHhmxVfkJFs1Y28GUOKejb7DeKKG5Ej/kbSljtWXtiBEf2HfHS15Yxlvj4rm0W1mM7aQtx4sSMQb
2WXXfrb9G60TJ0FAmTARRGDJ2K+Rwxe6f/WT8/QAnESZO94f51BE09vct+Iz532LZRxJt9Z0S1Bp
W260dibr3o3QFPa8OWdiQsmhPiDygPhnecOT5quDPkb6pes1iRLehjJkOxlxmO4t1UW704oc08yM
8A5mAUIVmXx1h2w+jKrHseoXzy3Bewk2gxc9EvUutaTPck/u0myDmSyT8OCPTf1czoASDHiT7Jxw
6Gvuaxyyj4MlX5pifHMMFT7TLUIPVWfmbcBkTXsIwMyUSsR8mVfsZUbVgrcJa94wnxKpzzezBzzQ
Fkr7Mln5DSdS72juz5BM2hZt1Tv1sLZpze6ctExHm5kuaJcZhzYrOd8I3hv5YqrCASZrnEeDIxUR
pV2+dxqPPJi1iXPs1HRMyeZwKo5Z1ZAZb/tEvhvQnX6JgCVwAsSjjFMxF62cBmYkHJ8PjW0CAKzh
WEtC0JPYA7IX90+eRZy54gLzZ2xBfS7LY4Q48pnEWDSfLaF7kYf9eOxTDOrhsmdQao1FfEzFJweQ
P7g5iSS5lmT4dkjWjrJukkNcTHdI0NVWiDn85MSobUZnpap0uEeD4JpLpXV1Z3blFuk3EXbmPbTE
zbdHPCCKfPQJL7Wf5P6rZ8WnBHnfpW/EqSYP+MmWtXwaBhSRQz0L8Kdo1pf3rUITvlYtDBfZo/zt
XWt8HlVrXNPe8t/YffzAntDDY/TZTjVAggF97KZ1oSX7ajrMGnUeFfab8JU4aYWOwVInxpi/zEdg
6jYzOlbbMAXF66MOLdsielqQMnWLOH7KRgGgyRpfig5ogcqGvZNj7KZt6L3k3udwtgGgGP6LAr/y
iyvCZd0So5CwrS/jgh4uJ248VGtDFTJGLAG3SAGfvczaFY0zNFfleCh0SKFeC/ZQDEDB8RoHVc95
IG+gWns58chks0E3yCtxZquZ4EOYCJDq8ietDGD8wFbXsi36tWaO00E3cEWEo21tU0R6F6uytoh5
slPBsOnQud3ZHOPmODJk8ez2zs0h/k0nJMxZVu86H6nGqHfarp2mbleF+gtJEOlpoiH9aG/NMv5W
DsxwfZyvq6IP0zMWa5Zm03llBP+qyunagis/Ck5wUwlDXrQ2RlEZg09v8XoaOw3q8rpbWEYytd+S
BA9OI3MZhIurCau+vNXNIHdl5OOzMrwTC8mww1/tbU2aX5ukl+9m11sgyYaZaQLKHTioyxpWTtoH
HflyZFMZOJO+If3uyrBs/JzbWFCmbZHnDkfbMXBChbyd+AnqrVJeVddlR6MLj0WXVyevyb5GHZjv
PBpxdAimYJXFPOyBSOrQzwbItiCfZ2RF04K6wsTZlrZsn6yUg2SYtl+n2Cc1O0SX5SXDSoYF3k+T
uQvpZfkGQEp3GqLOOpLoS8Ossvsjx+HkDO29DufoMjax2mIC8FctoxIk4GBOHIasdsxrWKKigseO
sscZAWS7rbNPoDJHCC73o2n+dNvJvhS6d548fBFS4ElpplTtY2SZGzJNvwgUx4FDRUHRBCd94PXb
u+2b8lgaTIttvVfq+QGC4mykc+H7KwI2f2EmkJob1xCq5tDE7UWz+9cG1eJadm0R1J4TUrAnPehV
I7/QQg5VNUImHolxRdZbgwDrUdYFKH4zqFpOe3JT82YoTz5Tn/P2XAyyRXIdvOLoZb644cs9VVBe
Ed2K6E7/fjOkfhO4UaRvOhdZ5aTFzblt6n6dt83NqPvpY79FU76q9ai9gRsH+QQFZpjl1e3tUzTE
/OXBQ2xDu/qiWn7wYT201VxuiDe+ZViFNkaE+rLBVbHKvO6t6a3XARsyNqMJ2IlYu2kIJgwG0ZqV
/2uhxXjQcrO5KO7z4Cv7Tav8L5xVVo3w8h22Wo65NDV2eVtioMnTSyOL1aPKbEvSsBbGDwRq61C6
xlYajF5nm71LX7qW/pBfGzPmwNvnL6H1wwDGhT28mThW2Xu9qcyPXvgORfFrNOKZAYIbBrGZ4480
KPtH0/ICbJbGhjTiaIuzbR/hjslmSxLLCDsm9uMLzsHvoucg59IYWDlGY6/CDkcQgmncauZrZtES
M8gd/z6vnfKLNlvRpSLQG/Kv8eqTfyAj57M12MPNTPJDq7v5KW2K56il8BKWgPsSjk9qIo9BuloW
dJnjrWVSe4ekM0+yj6ZAKst+HwzCUbXJPjhZad2oRc+85StHjgfUKOZGS/AYP05wFaurkTC9SFAd
85R8BG1AGN0Bmjd+wd2suz9jg34UrkyM3j2yADVxrUoUq7FL/Voplh1fWp8k7/VVHE3dwZphtlMS
loGvTwHLRLJNOnWCHryYP5rrLxDkIiAD/jRCocWsRwMyWtIA8o1r03kHlrsZhh6dcQnAn6PWSi/S
F99Z7JUS4SBq353XCG2D/o3YCi0k6TgJHQwz6QXXmIIqO5egd7AIzfP4w3WA85H5RQRGMcaLV3BZ
0OX3Ok3aPSwRrOfD/FXbweXB8eNfybpVRzI31Hq04mHzwHdBFYCdNCLbj8yO3EKTZu1DNMmgODs6
NC9XmQ3QxY7GnXBburCUdV5Zy51QHLsJNZc2W5AzoOctMZavuoFU+6gqj0OXvfedk1w4yjer1rHY
uzg3HeKqe1KdT0aKdNlSJv3RNKWTt3xNJzvCgIS7seyS1GU1fFai7baqy8t1ljn0Pl23DXxPUeiN
i0WlUwhtYqnvHzt+30GSqKph21JtNRa+MN6T2FCB2o0Ayz850jwkAtezq18x0er2WB/KkZHZBHAI
6AqhOd14R+LprtyWSaneBmNvAsNnke09R55mXX+avcy4qhZASN9qOLaV4tqhEPWWYifvwq+tgprg
tT3v5gbIhmfLaqX7Kj0K0F/r2XN2+TJM1PHmUUZBGzerZsf8xDrU2INAQpfon2aMVUbYfOF7mF/M
PuiSxDhL1VxNBc5dmzCA00u/+8fqBknadugW1XSncLoc0kyXG2nU3sZ05Eudm/I5b1NBiFdHK1Er
7u3VUbZ4srPo3HrVN1DcXlAPotl5iBNoVJDQSsfXeG3Yqg4wq8eqre65DctNJbj5QjYEDOYHJM3T
c5KDt8gmb9FvJJf0OW88++T0ubFh+bi7zgQuQDXR2iTFE0j15Jw5iQ7TjR7yxmpheKTQTp/QrDKk
a4iosB1Fds2UTTcLlxvG4ZpombqxnjSPxVaY0tuHQGbWdY+jkVrZZhSxvHMbqDBYffsd8FMAXXYZ
MQiXYl2x5eLDVnFQjKZLcEvPvqaZtKv9xPmspu9ejDtLq0HTp+aYX/W2eA/98ktv0zSZ8ldZmOYH
c5hxm6J/BOtRn0x7+E7NH28wTRXMLOb4xm61EURwnyWgkq2Fa3tFWxumQiSeW9sOZhbOl4rFaIq9
o82haRuP4mvdTMkbeoNPnlEHYH7bHzb9zij74JWede57PSa7o9gbaMrOZs/4wKPdsrfL+YdKKvDk
bc7kyhrEWxh+piJ6LegYPVdRZm2SOLsRkqczyUim7RzHGExVku050J9VSTtdS8Pppa11Lp9usvF4
N/0qDJW9bmZ6UrETySc8Xm8mR6CLVZ81M9F3RgkY9zjFWc80qHnL7J5EBuIIPnuLFSEklP7WEE71
pIzyE366+j5V8mfZQyMzVZrvMqW5H+fJXAh1s3atJrwfmZrF1qT02sveTzlAafIajfceClK1c/Nw
Y7kpomBabGsIJKxVzgIqsLsmO7eop49hMtMAJCJ3xiKDnweZ7AElJ40uP9dXsVm+qHT8GFbauI1B
6J5DQ52spTXiTMPAaZtirqja6YqObrqaLGUbbSQdxO+nD1kfiTuBclq4Ejy0plGcdvOOIXTfDC8x
ls29M+hcHMunUx32L7p/EE6u3/Iq3lVED32IYhW4pl58bpmu7HIwFSTTGN0HtykOHPw3g4PbfRWE
eJV5P0KoARWpvRv19FnB/3iLfWzgnu8FxLjYeZedixkZmV/YB7eDPkUV7zndqYp74MPcNw6QbLWM
pFP8DuDreifYPfPfjx/3YTWs8L/zH/t1gNZyBy/kZF/Nu/eaf3S+0w0265VUK0VcVAnJhbHRhvA6
L9kka4FFJ/BZhaEDTHvwxu1ZebdEvaBjr2EVtxtUszuxCYJrcP18xVm2evdWxhpYfjAG5tY+Nofk
ntyHN++TRSTQilNvTZpaQztnjUeUT9Pnpgt6m9FHQBaL93VkXLXXD/lpuqu7+So/t4jW8ZngiXJh
P61pXJNLjBNM67a92tHLx72KEgQHiX6Np2Ja23X8Gvf1VgJEwy3FoLKvvXoPCHHYhWkvsOK3/pr8
X+3gqfKK7a66en38WVXFyIXqBMytra8ZB4EVx1kNNGjmkqJXnfNsUO9VDQygJ6PlMiG5u/dKf5uj
civVkH/kgxRlUhVxxkzyj3SS13aLBCGz4wZvuRAfrcGhY5Zy3EzLk4Xho+RBvHxsA9Iv4LBu753a
4Mg83jPAVeHL3X3CV9nUytnYS7z0459G1M2xAff561M3Tukj1rh+UjNtjy7UtmPYyPb4+PTxUSZ5
a/RFcTYYpx2ZfJ21+FzQud02hEQc/dqpmJfz0T8+bZmO7Gd72KSeVR6rR9pzHDXwPAzmZdsx954f
35lDhxwou6VDvAQAh6l1dhkQbh/fDJe46GbJjl0egVKm9pev16VLEw4PTqnIT3z8Ey35muGSvf2f
rz0+AmuzLPvs2TmuZWO5T1myX4dzSPjU46HbSU1dyUyXGJcaG05fH0MZVbupy0lg0muz31Xg3Wab
0MXHbcolKfvx0T++ljYAnIw2b9fMST/MZRNvW9fEyCTjpNuwoUGE0prySOVTHmHUw5lJ5x06RpOl
x4xxCDGoNnP9r/88vha5bU5Lrzppy6v++Id5LL3TxM/4d3RGcDcaEglLZ9Uf7ATKVttVx2y5I8V4
/5d28P+T/V+n+se/f3v/XhBUmlBgJt+6v0P6Kfv/Ii5ZsgP+yARYwgn+/dslKcsfsure/4vf+hPt
7/+OqB2VrC2QW6PgQgGsfsju379pvvs75RO+D8/RwTxhA/ntX2XVdvG/fxP+75YHpwfctrnos11E
PH+i/a3fBR4nOocWkkOfW/7voP25m7+r73XfQHEP9Z6hItwU86FA+4t8xCJSvOhECaJU16q46de1
S3f7VAn4GcEkcbGe8FJZP/C0zhBiPDf3rFWL7d99bVKziH66hqXs77wTK+2DCOlGvqm67eRPIrXz
6n12rUH7PkDsblfpzJIzWzM4k7EemN00nke5uGL7g59a1U4uX1rbnUzmuVK+JWZJuZDKOu6hLbKp
L6uyUW3JnRzCb3bcj9E6d8zIPNXxkN8yzbPqTag07FNDpXXFSugAAs89bAE6oyUn5JXuxRMqvh5v
9c7JPdvcmXh5GXWkZpRsdHI0vuiehwWsc4kYINcJ5/aazAbyJ0E4CE45aCCMH+Y0MmuW4JBHZJxR
QZJSM3YL6QYTEw2aXjpnwETZEN/6EtkZqrAu96Xk3tJJx5IZ2ViiSa63E+OdoOwsOoABShfZR65D
eFYZeUYqLhSjxlg8C4XBJLXmhnq2co1u4RHWjJ+rMPsK25wABE34eXzpoqEAVJC7IaNtnfg+UBUz
4aArZEN++Bm7P1wBPZTEyEjbKgCaJsZ0ZMBjpZuBg8PifnYn/95jWFMfLOU11gs/6NffnXiMP0S+
yr/pqBzlTmYN8Ja0bckJ7mxmcaRzW90Xh8NfGFigCK8ko1Vr0wyt19LApp0YHLkBP2O2o/MJ8RBe
4WgeM2GKp9LJLSwA9CKIVzQIxVrLJnQ/9C42/m051N345PfwHVnz0jTdmCYY/mPb8lQZQltIjTaG
NOmHiiVf8o49xk6CxJnY7ttG1su41CQxBqxExbm6j2c5kTs+lHfQWJr303aVJVeaP5PPsyIn0Ydn
UuHOWLlJ63L2H5Io0U7An7AgF6ZDyS7qevagZTuD260x8ioXGYwrvF3qKXofdQ6mOQh1WQAnoJ1k
7kHUFObWodzSr3U9GC94yc2UVrCtmgsZpFF00UgCdd9KG2LMHvqP5x2JnKf5weDP6ecsSPSav4pa
0WZRlGc9J6eJoaaDtfaYzZH2qRbF9DK4lvVsQG8hxS9h6wPufNfdKTpzBTAp6WybBpdOy2rs8uR7
LszsVWsJRVUlBCZk0cnXZgB1N2qmfaL9V9MdFSEFdVHuzHrsAhcNdkCJWtWrWS/bIM476yRao7kk
aNpR1dB40bIZA1uija9565g7lXjVqXAb9zzGerbzQ1VsIsN1OH+I4tDakXpxmoiUoo7xLAi0dB/1
lnnQw8h+06cmjFexn9h48qwfolDTO/LQ9iq0QTxVvQqf1DBz1DWM8qkuh4jXQ8a0/Qf55FVR/3XI
jfrQ64n1ElP0osTp3fji5SM/COhlJ0dlfCpKmZAdkjIhnbhUwIllW8tPQOR4aSFh25RIQZIoQ1vL
WQzoXXSOqjDxVgglqWdZIW94Lcov5SjSoOn96O44LTLWNg0D13Y7/BdYCedpbGHVmZK5L4MWHwUA
loeuvVi8FXcDtLqtwExwH0SovZNcN3JTVf0Gv6G7e/0SXlhqE/yyFFofKq6Dk5J2RqJpBws0EXeM
5iZ0tlgU1ww/wSZOU/1noadExPaFvBrknQHhwALjINsozIOQs/YRaSuwkMHNaQxMEyZlPc7AxVo5
DveB1itU9GhjMgRi9kb8ajEwP0krBF90Q+j/WQQeQFHgMscMPT7PTtNvnRDjn0MphsEBVvc+jEyP
mF3lE+vroQuQNmj0gsbBink7pg4aCt96w0x5h2Bibgm1eGHS71zb0ZYAkuIqCPn77DFC2QdwcuPB
rDsNqkiqbevYso5NYoz7LCdLzCvM8aKlZs5uNUFP68Axh4W/gKBt91urSNzFR5ScdWtp4bc1ogbT
qnfKI1nDSvwGEqfTXr2W6F411fGHUObTJSaXOzBNPd0iFSADD8x34OM1Ptpe0a1TWu/w2hxzgw7P
3PWxgBpVTN4bSoYUDlxqn3DU0ODIMNggnxmfwgIBPq+By5JcpmQdq6ra+foyxwfKTF8D4ZhPbsxu
aukpVeZcb+kBJpuSDKutFhkEoZoVRgIn7K7uVOPZyqf+SMZLCBse+kvHuhmMkUuTvhqM/ewMIeC/
aEDSiaOJDcGDriCwpUdzuGvqmo6gIEylgyD5nV4TfIuUZO3ahS5RelWxQx6UEC+ZIm8pwCl6nhoP
WgZpLp17JlgpBkjL7fmLT9NwiJmA7suiB4lkWZQPuotWHQnYRxeh24es9cybFrr9hg3T3Sk/zbdF
h4M01LBsc3mziHYTkWUduwVaq2nbCMv7GQs9OhmJTgbbrLXPUOLoa9tgQlMF+wZFJMqBYkZwOnvR
wkpmmgSP7tjPWGXToVc3uMF1oPXFcDVYOXYzGNMgd52QDFEyYVNhkeKduJAedBIMbA2qK22GZKQV
YhEjW0bpEXO8vNR+nuBhId0LKGS+GX1CrK2KVBm/x7a2QoI3n6LK4dg+xzD9kAGC0BsWppgzH/qU
prozk3bgglXcMOOnc2hwZRSinLag4+RmLH3ew0nbbrs0BbpTKsBNqd7vYlUsG4hC2MN+x2BBt0Ho
GbxLizTa5GOIXiqdcaNCGkiDdNDZQ1s9PydT3z9rGlB+u5jL/WxUzqGbcJ1r9sifvZnRfrYsM9Ly
tT2NeztARjEGSen0uzlzBn8lpky+V20Ny0sfxK4kBxvIxNgTQag1dfw0OHl9yD2C0lahJ9uPoPzn
rUUe8FXkqcq3oDVNd5NGlHNbmUkZXsYEWf1GJ66+38aG49l7gqPUfPZ4kRgYNrPTvY5irqmjwr7t
NoLG3IVNPa/WlrG0qR0x0RIETtEn21T4RkMcJV5BO6zJiuu1ST/3JGJ9jeaBpLvyl4b9f7oK+r8o
uWwpIf5P5c2fNdG/qp//IhWjL74mf6t0fv3+H4WO6/xOGwlvD/FA8IkMk0Ljj0LHdX9H9I8WRrcs
PHOPGuiPQsfyfscziyON4gNDjutQHv1R6PAtXPkWNgXsQniu+dafIW73X/bhX+lz/wmn+1uC0T/q
HMEyitgflbzJcdSxlmf+V5k87sPMiKdRZx83V0BGqFzs+YTQZctJjU1JrXSR0sXAVW/8sCXjnuGF
FutKn7+bRPdKPSTNK1pFIC+Vuqt6rycIXz4ZDNy75P6Xl/mPB/+3B+v9V48WUT+OC14eEzf23x8t
LSan9ryIRzvqRyP2JPyHmrMcvNFQfEJMhT2E0C2cw7a7R5Hw7JJrhXpv8oZ9o3VfTY4uXASwTfQA
516AS+CSVN5WWc5hEgKUH4mXiFlBrq38m2v9WLoGMEHQPd0WEWApGT2zRJT1fbm5ySkAk/M1fiJr
1VY01bflZ0jLwuHHmZy7I8N1r/xwrc8aNw3CJuqBCEK96x9fWn5kucmmNnbLI/Ag+C03pQDNS68P
9Pqb4Nb/fFCNKDfLY1oe4OMBE3FS6XbguASO8cATbi5qCPKg7xUygpe4D0MfPUSCjIGPGz6WC5OF
dr8JiFZGHKI9/bb8TFw4QWvvmphf5dvIshe/KWki/CjyypA87KkpN153E8uRo8ekTP53Qxzj8tsi
8fd6EX5xZIOEkNtIkH41MW0kDdUsvwssfBVN7K8IAwr/stwcJxwSVvcCotfyE2QbPzX8dNXBhF7u
VnX6T9ODvpz1a8QutjwJlOz8RlZyA9zH43Fx543hkiH866ku9yc1ChXkEI8ATtrkfEtY8eP/497W
v6JtW5vonh9PgNsh3GYFNWK3vDzLc1/ufHkOgpNNU+LjWO6LlzBcPuZ7smLQXCFpetV5aJNVvgl8
2PgboEblwuX1IhrPog5Dvh3hr3L4eKjuqflKw52lnrdDd0z8cOUs7ho+XX5YGuOqYlIzQbrXF/A+
ObACp/KS8tX35Wn5ejhDjB7CTTp/SbiP5XZlhpkZE2rGzS03YfKx37kgXehC86gc01j/+aue2a0b
1E4Zc8gEy2PIx8v3iOxZDUEteGbcWiYQEyZG96Lnw7bg15dHsPwa25fjfzYsDo1OuCeqaTtA0yXo
BqYGNgG8lyjNXYhGPm//M9GAax0w/vuAla7ts2eC71/9SENUadVfMlkg8kaMPln3sMjpjjhEptoE
lng2Ylj3JCf30rQAM3CIdCljRmCKPXPHTenR4Z2aHcqSfGV63mtWfjIlUx2N7AG2fW/iOalvGGY3
BRpzMiEWWY8RIyeyAkJoeZ/1gaW6J3qM6xqw5bJD4/q6sYhFvzyV/9O74/9z6Z8e0Zh/Wdz/txbh
5kf+rt7bH3/tEP76nT/3Tft3ndYgvUFMsRbdQLqAf+6b9u/05Rwb6M2yaS476p/bpv+7Z/EF17cE
mDJraVP+Z9sUwsAMxu3BszF167+zbQr3n245XwfMBCkYMTe7tO78Y98EnBynxuw3+yGjVPLQzM/G
0Gw9pPbKJsc3KWwZRAI9j8UkLKmP2uAEKoElYQyKU3DjgkiTDd5Qo4jWqYbiJmWBrAzoYVMG59xO
+3y11V14aWQ/RUQixZCyqmFVgynbKDxlJ1m06zyjlcf6Rh30xUOOu+lsOm7ScXqSg7gALa3TN0aD
RQXcw066zlXZU3FI4J0lkHdOFNxwFsTKplIgYr36kVXFvBMS/YLHU1xnpNMMpfxEWNK1qnlaOIPb
Pv8iFo40fb3dSA8SJgbiEz923ybEG0FGdqVntVrA/CILWlN3A/C2NQpMnXGzvUP5br9UpO0iJVqU
JLhHhxA1tAOgtZzFrnaT5tIaNvx9z195xXjwIBlAM+6ahf91Z2H54oS58eIleI8ypPQUC8cCLOVa
n177KhxXmgt2tSMke2V5zMxESlk9Nmj850j/POvER5cYWmbTfuEcXgejyLKXMHI/Jwwb84vVOvVB
ddiKWmH8mEtXrVO3xn7KWkhK+Bqoo2Rzp5xvZfKlr4Ik0rBEZZQ8VUE9Q0HRBQ5J63iHt0VR6Kv/
xd6ZbLetbNn2i3AHAlUAXdalJFqV7Q6GbFmoayBQfH1O0Dfz+shKO1//NQ4HRfmIBAhEsfdac8Fe
5Rp6m3e2S7O0MfvG7X0Z4Cx3BN/9Bh/oE1mq6Yo6HV6kKTiGDoVTN3iFORMS4kR1SoTGpVYGCgSq
qd5sp+yhzC4i9Dyb2zAx4C0D4NOD5G1kyZbKw6R05gdRZOcuigmSdB58n3WDbEi8b+rxCIt52iB8
fRWFbS/sapSrhAUWKYvZXcgbOSbBUpRjzm1R0eI0jEvO3Mqm+eSr7ixo+CNSze9VhK8o8nXMIqjN
h9kZmia5WoxBs0/c4GLgrCa8/MS8W5fZXVklh4EGEMIcnzr2TIFPxuCr5/j7sXRuZnlOgTbbNC/J
mHzFNU3MXlHcE6a5RhGYPiWKFITFlLUQFswwXPmJjslQartOH9mb0v8p/bmWfTuYPgDxeA7648gV
xU5mW5ZBHQuwTIhNpoxioVWUfTudOWYEMBpo5ax4YLYqSuiTQbHIuMcXpRp2pL2R/kWmTod+a+lp
7PkVyUVBVoRLMZDhZ+boj2RV54tSH/cgah8cgWSYTAZk83r2FrufvDYkQoFEs8ITt76lHdrAR5WP
qP08uvcdNcdbByIvVoWtnMp7BzbwJ81PNx7K+1zU4ZNJpNbQR29sdP0sy/eUeHa+O7noZdrqFvzS
Lh7vx5EyVDqIFn6b+9CFZ4lRbJ0CCysGTPAt0aToOKhyNBlxl34i18GMg8WEkvP5Kzh7YBObhKEm
wRq/L79R7/fvbHKkwvaAoepGMuhgoWRs0yJWtQWNeHYHzyOi4k2gq09ZJDWYjki8JORcSr2shg8N
8hOBCH7lUydlYdU3696pLtWYDoCoB9yhOO1ZeI3BOjQpouZRaW2zIsihpjA6qfSTW3nWLov0pZ6M
zcZP0HbJrqVCGOq3gL68jQ+mgPogyQXhPT0bwuTD/L5pw2oRtxmJ5j4LwrnjPIbiu4wOFG/Eob+n
Ao7hzcQDay0E9kpP3MlKpHTY+xs1XgwzPrZAL2G+hM6yzPyV6+vf40hR+DDspwm1RBSAKMLyKZd2
5ztsx3N5jAdFAK0zrpFcBnDnB3qvQ9EdS2PKNj0fAO9/jcnWqI/oPJDvadOrSoZV6KNCGIenmFxX
xoY4oZHpbs0AH/HYRRc5NAN8lEIhrKa0E6NRPeK5DPYlbEKZPUEH646GGLqjDkFkXaTsRjJdJyur
iEhjoFuQ+GjfrloQGzmjCMaQagUaYJL4th2VLAYdxtHRi8i3wFqxzH1DLTKzeTMkG0JEtBors0o7
RmnDOk0Zd1pu28eckuwygdkL2pUkGfiuaE9i3k5zJLFr/XTTxiLfkQd0NocRIIzIbCC92aoPyGMO
kXKeZG4+e90Ub02gQEdC5codNI9zERPRF+djvA4x+K6i1nJ+fgrSJ7RZ1Ksdq+ktlLE8XH/IWpw5
XGg/P2UeJsMx6WjiNwH3cmkc1FhhBfz5lBC1PUJU2ytAgjjmQ6Fj/ddIzhiFY2xqy7gMJl35lBjU
MDEPjmzMw/VZbgjzgOsS6V5s66tiUm8ZhMwNaXAVxd/PKuVVn7oX7k6MwLRhFvoIAj23kvXoTXQ3
UN8EZp7vRRqwuJfDttemczWgf7wuq/7/AvQvTWoBxITV3/8eP79Jizp6/Ufh5t//z3+3qPV/sYL8
nyY0q8x/rz9d+S9KOXQ34RwJSjG0mv9nASr+pes0r13HYDr/GUv/7wWoYf2LpjWFILD7kqaW9//U
oDasf/anyUow50aXsGk0ziQUjvXXuk3QDzrdtqLb2UkKfTqro1stLuIjZpLblrEHW3oY4gzVkhNT
M1s4oyqWWAspqd9Z5RQejQ4Ec4v41C0BN0i7zlGIsUtPA0ofYNL3rVBnbH+wVPS82nohYdC/nO8P
yjnv0Eu2bsDhgZ5hAEy0HcN4V8ypqmBi2B7arc5XxbQcbRItI23HZ+GbGwbRCxQyO0++Sviff3nv
a//+F7rezzf3ZrSYtMBcOu/evDZjJRiDWnj3IStdqP2piX9nDOErCRqKfnALLFVDdY/82YRW8edj
//D9+do8E4IhAJD3qEiq3klJAafdZm5zZ1p9shI9xOcGag5OL41wmj08R0oFWbPGpBr9HBb+9yT1
d9fP9fhnJhPoIS7L33CGJNp2CeLUdmvbLX6tGsdxzdrQHG1BxQ8jrWm2zCgu9nbl4hIaR4sVJK2P
dc5ksDDLWvvLKfn4EzG4zzcXwWYzE+4XxUU7hBjYy7bdgkFxFmRthUQRW9VfMCfvhR0cuG1wu0jK
qg46k/fAryZwzUZVPhsXiv+rEVzHuh6c+Imu+jJx2uCgB7l/MzWE0Bk0i7pe6+9kDc4rlZVxKk0r
JHnGcY5xRGv7zxfFfM3985q0QUa78ErocoA1ms/QL2fArhRAXtF226Z6lT6OawAl3y3TI8bIf4gs
ZJOOH5d/uRJ+P+22YQAyAs8oID+938j6YYKFwiy6LfOszWwP27XUiX3586ExJP52aAYVW8+Vukel
ef79L4emw2uPBZoEpuHBhWrDYdSYEKgEieov19FHZ/HXt3p3HTm0xqrATrutO5Jf1qXE3Xcx+n50
DKa02GdTkorC8fznAzTfFQSu15Urqcmb1CW4gN8NyAh8HZctQruFVNotQq3Ndx6QyDaSOM9LEMvK
uw3jsTuXZf/QYq5cj5XaMTR4i1KTyFpT21z3sbYlhNigeQvFNOiMjXIYd90Ozj/imlNlsyNTHW3n
mXFbBybCOX+OVx7UMq+Dt4aW0W5M7hCoI+TDhMDi2YhOLnTE9iI67atV2dHuL0c+n9B3l62pExci
KMlI47fLFnSHYxQtN25qkMgihuhitkRg0s9MVlqoLu1cYOwVrWXlPTSpBYnCQqKaK/JHBltBM79P
4YxR8/TEoiOQs3Qx/ZuYRldBRD1QcbEYShFiUbOVJxL0xpUTSE7ypytqG5NhnuhuxOeh+Q5kQCM7
q9d3/ufRIaHeiDtk2PHznw9ZiN/nLmwozF3zYGXz37tbNcafk0zIi7dFJbN1103Hvop/DMVIYnj/
OMVFspw6F4qpbQ87FOBokew3CMU32BE35RRrqCVecxr2J13/YkROsSKX/kvoT2IdmQUmcKgPTmdT
LGidTYD24MHr/J2nf4s1N3zMhlbBJ2Ke1CpIsAajWavQ71q+Ds2kzY6Z14Ac0vidFWcXTB8XD2Jt
253IF6WwP1YLiLNno9XZo9hLazjGU0CeaygNHJXVoe/UJSj7R1cdSUuolyQLk+Jq3dNLenTt9L6O
bXvnOVpJRxaThXLZWrJMTvJwWVsamG5ZmqsCkwcF8OgpWtZI9RduO2woMj2aMdpfqW6psSzSiN09
rN7vY2mUcOrzcS2CKuPcIddKDoZ7J1c0WbSdKrsHWA9Av7X2NuijY9JY2WYoH6uIFCskdSYBs+nB
0qsWPV1LtoNdG4tUaZ8EfKpF4X0Pa/t7Ies723pwisamXWp/NYTzYE3WZ5nht9U83KKUIxe+NGEO
ufyRWnWPTuCi4p3BkEVGuYbxKqK7SuxvOP7lqvp94AIuzKqVoZjlHTiTf46RQxPYnU1Re9sBfStJ
knIVUakkPD74A8U2otOWfprnfxn/P3xXKL2UWed24nvsrFdzdXhTwrSrPzVmf+mK9K1DazJM2mNt
Jc+J53z+y90z10b/OWDMKGWCtz3hec5vGEaAlirX0o61l6UAgSak6wzxfa21zbp+sfEU4hY74pOF
ymRPf+kh/n7jujNynuW5B2LWdN7duEFHPQm4Iocri88I0jfxaABemACYla1xYKcstVetl9lfTrMw
Pzholhwu61yEHpzqf367me5rbE05zzPhwuMOI5AlU8s0GId9kkdAyQ1naSug32k43RBpRshEnr44
6omko7/xWsXvsz6nASynS7FcSJZE//w0SaRNwim9hvItqyB9HjYAyKy9ADlY5mJbTvsG5LvUFWHC
xS0dStQ8brzOwv6hwLKztVN99efLwvjoq2E9TGFD2FhHrHcldVww1hQpiRyURjoQL21dOnC60K4/
4fF6Uw1wzKYqsNSjbmXeS58Rg38apa+fmlR8SQaQNjtcuYcQaiuiNuiZuP2wgSNeavXgQcTGuYXF
dMNSRG1B5vqtn52rKUROg8bDTvjTfz6k90B4FgVokSVgP9iyHnu1d2uRwNI0zQ9N8qSsydvmK5q/
N4LotHWucIKmgkxiFUfVUpkWeKJ0SHZTQ+c8tecbP2O31ujOizGxdHEowi/hKvVlOfOygdzA61tJ
8lhx5OX6KgnwznaW+6AbBQU9J8S+jVRlUXsnb5Dtzi44YODCgcm0OqTpLuAcFRGk6T8fskWb57eb
m50xLXpJE4Yd9D+vLF/UHmKvvtkqtMBtGO5CmS5kqI27CciVasm2RJC3D3syHbo8p+UZvsWRtrLR
0pLjZWk7luf06/zBWbEBpPQCZgV/32gQjlZ8zgY8V/G8mW1DhzSwb5rbg2JP3UOaC1p5/bz+ccxV
VuJFNGwFOcEoYeqq5OAGfbAu0fkuwmh8mZoM+EdC3FDqY9829Oa+L5zXP5+N66rv/VD369l4d5+h
b+5BZ40NMCOBETPFY2tMAq+szPpVCRFjzbhQLqGRUOxT8dIzGsKBpf2o4vb2z5/F/mikZwHOJM0o
hJb03dDnjsrqR+xnW4+ksi0wpfGI1PW58721U4nxFNlKkq6EMarGBg4VTdzCF0xupVfuPYtAGD74
yS/o4dil17JVHY/Sy2gHTaCysnmNE+fVklbKN9vgj0QV9DvRqT1MayDYlYPJt7ce+LMPNdrN1STn
GBJVUOB1E5RmbvSW5u1I8o9x21JxBlnsfM5KGzMobruFOfnDNglT1u/6HoQ2CwrTxeJF5Mtm8Dok
EvqzafkvQhaPThczt6PLBDf83JEtbFZhdIoq2tN18OqKOD385dz+ftE7mC3pMDq2Q1bHu6+ZjqOc
66rN1rWSl8BvccRNiGSKiTX9n9/pg0HSYQtLa9QCEiXfhx6ADXdy7HDNtgzyt7is4MKUO4bOOxdh
PBxJekWZFS6t3Hr48xt/sOSlFma48PEtmvj6+41z5Qcd0Qo2w3NurzuYdLh7YXgkbfOdMCs6MoSz
SaNrF85Mr7ADPVpnIzt5n3X9MiGOsJTuq2UDW59K8pzGsI7XRbTxHaKD/vxRP7jQHd0yiN8ihoMq
3Pz7XzabJIRUBtgRMBchmVl9dSya+EXp6d2ggcyMorf/S2TJB4saKn4GcXVwR+GNvrsEPMTKAw6r
ZitUd6ObUK40bSUlCFdHngL4PkuE7uVG88wdVYZPgAH3Bll0K6LH/IVZWHeDibYvJH0WmR8LzSka
HyKMlzQG/rIE+n2/xhdpM3Ui5ZXWb1TuqGuVHSrGJFS+7UovJczpRBLDrCfR0g7jtz9/Gx9esWyR
3Dk8Q/8NrIulPgmyboB2nJ/Jaz0TKteujNy5YXA2FynX79KbcHVrf7tgf9+RY5OhSsrlyhdiue/G
uxjkQyEsXPfZ1D4DSrhAT9aWPphNfPD1LdsV2h/sP5MhBLIZwOqJbYLtlMY+3A+ypZs1JProaqO7
yWGaaIz++cR8UIriA0o2jzo3s/tbxkI/dvYUogHdGpr1wqhCy9RqwRWWzZl9448wYnWsLBeLBPs1
Od4TOE/LfSrXskbwxij2Zo6cwj9/Kuuj74sVMt8Uu1sXp9X7u0eRI5KD8xu7IEZoTYOIFs8+Jf9n
ReNb3jSwE0kCCvRNoPSAhnO5Lw2KiF3sZndjts0NO7o3h+FHF4f9PULrS+g3OJTzo6eZ07Fyw5uJ
keZUeVW3cnw730YsNG9y5gUvFufWpdkWeaF3nrCrk7jBEi7SCUMNHU89N9U5L9khQHvptqDGQSAO
9uepS4u9ZsbyyaiCVwTt60SJEANHOJxTwbRm1lN5ou/YVKwB/nzCPjhfRGU4DoMxmDp5DeH6ZbQJ
NTca7dwBEBrYMDSjeN1Zk1qDjyaXrrMforC7QJl7Q/y7+vM7iw/WWh6zjvR0KTBgvS9iR7Gg3F9L
OGNDKnfooq1dpPn+Fn9RskTCL/Z9XR+UyvoDaej90jQr+xAiuPrz5/jgDLCXstHizN2I32aGMi+n
FgRNtU2i8XY2Cy+qRNfXUT+z9EPxAn5Y3IAiPIFBb/5yuX5QSEd+Y1LNZRMjqeW/u8uNie5z0fHm
rRxt8jTDreEW3+IyCE5ZUBkE55CVF0wTPO0AdwTJnn8++A9GGUIOHM9yBE4Rojz+ebuwUspbj7zq
bdpNJEF4e/hNsds0iyjODLwbfz1itkIf7CVZYesesW4SodX7vaRLanUXTIL3VJn3rTBkvOzL1rkb
KNoAWCEtOlfp6gq41WyYGEXnv5oyDI+ScGPg6753F2sveayH647AqEUfRSGoADO4A6p1akRlEZDZ
aYCkwgghiak9un6zLMfaXrBOTk5aMsinhhIT8t/y3gjT52ZU0ICaOn5pB48GdpNeGuAhdBEKmxlQ
Z9sLM+QxbwGqAyAF4mwM5jNa+G/KCbGwG0POnd6550DMf8gS/ksCSgJahYBy8YlqjvZgoWf3ZQ/W
Cr8vpO7OP/tRily0sLQ7W1f1ZTJ80rx780Jjo3ps38wC6ks0KOfZNeGZifiHoq4PagQJU/Qg2UFc
it7Wzj1Zv7T2c/bc6Pa9T7HEXh8E43H2qU/oip6aXBAINJreZ+QCaD0kyaGtYVm3uZc+sZLp9nUc
TDcDeEG77MShbb2vbIKScymGmPR1uArMkPnTMMYPOqL8VdYjWPBEO34JWbdlYzu8WIWdMnYYyaqd
cRIJWOLlOHbFfRzJ7yA9pu96Ii65m35ps0jb5IYVnUfZRagi29dybEiD7np4pW5WgEBA28N+L1Uw
w0l/WbQp1o8oqcEGiGxw1hEwNJmazWHCln+i5fbcanG3FfNP15dkCN1/8q1sBS0/umFmj27aghTb
kTLJ9SXhlvahxZYDHrkHIM1DoVvq57Praz6ChgZ63HYGjMWJaZ8oPTqn67P/PPRZgPa0pybn2iX+
KhRHqCmK6Oz3Y3QOLNASJB9X68BPimM44MddwBjFuyrrr4NTsHuZfNS0Qd8drs+mLEvXaUraaqKC
6VYr6um2A/JQ+NXt9RU6f+NtlMYQqqdkh7EK5qdv3/3nocq7ZcRa5QYmGob0Jhm2OeX3XTPmA2vc
0nocEuTELbGsfdtNi7b3LQBdbKkOSHWeRr6BTShlgMDV9u9Bwm/EmItnLSzgsoXsZTSWyXpZap/a
kkiEoaguKkVnVcS5didqasde1G79QTNXpJP6D0GYVIewaYLl9ceMJf55hGLcQXGqlQYUfJAJzAeQ
Qf1IiG8bR90dTlSpx0esf/6lSj3yFLUh3auy8pcCW+0m1p34YhUqvlBgUuthRPExjQ7ld0fBhdAj
dfSnMl62JoD/dIRFUhYlARXk5Tw5AB2XudXOTlpUhc4wPY2WoIQRqOmca/70hAr5oMFDu+Dtqp+y
r+n8otWE6R4aGDcDQTjgdqvHwPfGe6fFlCpF9QgvvlqBB86pkZv4OItZDcmW+NZpIvP2+oyla89e
YyFJjoV82LJGikezPslqkhtZJV9NDMwH6bbOIQtTh+sbKXvrFzeokIMl7bV6axPjknEsj3ONEr20
K8lMxg4W56a41zOAICR5ogADbzlx2Lj+vEdCk5yVPpDEYULPpCjVYXcSfXnWRmM6DmWzaYyjqHvQ
xlTqLy3Iqq/BYH3GbHUUOEBvnd4wb2bjKAY2omC1OmvPDfmlllOGr3DNx4VhBcgRC73aFIGdrVWD
3ibO2+x+yrrL6A7Olyx2cxTMJXYzom8/28OTbSP6MbGemaVG4TiPAXVklfulCw+VMTpf6f8OwJmn
dkeKZPLZdmi0z687JqvctGyB1A0Mq6ZbNI8OgpalURvjriMtt8S++ZSP0VcGkvRrjpaONOP72Cjq
O1ckzlMYb8wgyp5wPnUX043O4fhUWpV4cGuvuEW0+Rh0tf8IhSG5iVvt+/Wn1Iqic96QFpP5M4w0
1/g2qL1emGQWMnD8e29+GFuIl0U4WceUFuiqjI16Z8LEWU0Ul3alIcZHz3esVRSVJv22YnxMiT7A
wKZ/G3rE5th6m3tM7uLsWdGnGsfAPQzg5l4M1A+GwiU8L0jaZaFsys651x9w+tKjmn+Muza+j/Jy
5fT6Vy+r1bZyB7nrHe8zIr+E/ZrDvWgkXCOW3Ikgib41P/ii+53S+o7Jx7XufEeyHwfOi0TqhrZc
tsiHxIVS1tKm6KEDMuA5JxsU6Npuo3A1RAFoJ7cab6/PVMhCBvL/0p6Al4+Ag+/qAdnrkJXhrZM+
eRXunEyRH69MXP66MgWyMio22ImnlUNU28GZjTte5U07j1CZI27aVVKGmCNlcQxEUh6tEgdM08Te
lpzjZZfY+YYWbXOBWJSszMGSx8pwy2PmWFylElbTdbIrsEVioiVAkKLrdHN9sOkbiMTTt3pTBycL
iKAbCKy0vv8yRe3RCUmGiKsfhaa+O75gzqHOxgEcSXbZd2lYwy0Q3qqQmOwsZM5CD4KVnYsYLlV2
MMZpV7ONWNhWtNaUtzXN8jVKkk9J4qNIBasWTNEPbay3dTksbK231nlj8SlY96mBaBHp7iZjovkK
S7MJm+cWxTUYgNdYnYA+o18DRdRaX1TkfNJJEV9R/rqwnF/lA5IUmeAeHpUdrIh0W5LPdXK79tkY
27upn7vK5W0KlJdZl86Sb6EkkdiOkmfX8HfWZH8HZrIlR3CLod9XHsOa9oZM7gY55OvU4qnOTYCp
gc+iVbpEpyCWAw5aLmmFIoYMCrUmX4mIAeA1bIbigyimp2507ioHNKfAZJjU094c04siuaNjy4Su
cw83DybCIDZmPm2biDBsZWxnOLqd0nKUI6ys8AKvuV+NsrbmRGgqkNloctpYstocVpmzVtaTo2pV
f3LKxySp1NKJ7U+xpU/LrrGIscMGvTJt6rU4d1dN5H53RVotItKVsHy2l9zzPznjVIGFGsW2iVmZ
aHo2FxnxNlONqwr3No077N9T3y5zL9u3QHQzE681rMBbIPQv0eRs7GLCFlmPM+RBfM1L/YZSicJu
u811YyUn9p5eM72GfYQGVRn7VnF9MSepZaVNKYlOtbsZtepsJHq8QhFSYLIy7/RaM+E8pPFSiXiZ
Gp+Nzr0ZG4Q/yuZShVlDwFMSN3iYqpteavlGH0SNGFApLEIAtIPCuLE19hEQwSLcSAZiRYchwZI/
tFaVq8I137Tc1JeuXRCzMXlgUqeL3njskAUpFb7jrC1DK8hhboNdQkwNylBQXUFIeoCKtA4aNU0L
ZzrLUHXAZDEbw4bcVj08MxE9ttPULuzcPlAJfAOVh0SWUIMu++HG8ZvZFMB9ge4sOlYWC6nqTZLx
HVuqeXKU+bUSJQIDuMX2J+s20mhGB55irMOSMOiYnwg35QSXUMA0m/CeuD167uYadaX3XXpWfrCZ
DOcFFUcATtZONrVjY+/qFNOucFYiJoKWZPCTOfMbY334bAtN28q+v61LBWGNzudCVP2xK5iXSiX3
mRFB88gBoAf6tG+q7nvOBBiTxXPBf32rIMqTfRRiWK9KlJw96d7XZ02kr2oSG/eqYeoZamsLurs8
lgN8oEiyzaXOaIuyPKaupSEFCY9eDiik0mcUYuTlq0KnZuzGJF5lQX10u6BGZdAEalnYlOCvL85O
7mPZBidzgDJK76Y6Cq2moljq1Ur3EshU7G/wTPYlPne9O8v5DStrLMkskYyeYrC5S11ILjWF8cIi
Lms+ijAbcIPL+DutgegYQxg9OuzdF3nUdCuFxJ/hCg5rqifN0cZ3hbxvln3UAwmCkXtTJMnOAAO6
Bn77TQHaBduaVItMEaLazSchiWkuYMyCvu1r3TGEHbMrRnsb0mxH3d7vMxfFNnRf/gGbwINbA1Ix
HbBurtftxhLZSA9mdYk7vjleH+gLbmRjeLsahsdA6vu+hm+CRC2DMZmG9P+r2iX10taeaw08STP/
dH2JLfgpymW8nursGBVVfpwwZR1dQuFcUIoLs0NYRiGKZGPHqdCST22xiOezXBE3sBLllB/5ePl+
IkNZtpm5j10m/lBPj21Qp4Tk8Uz0RJLaYYsvsPvsKr/Y8JN/uD4UE7AJKxdPOQmhDCe2XFxfj1OP
ofL6tLfjNWU6uavyMTiOSRLCxeEZ1OodCS/sgpD+N5bod1GptrKuwLGpunoOy2bY/PxRI8/wyCXV
LS3TnlBSsMuDOnVlVl4fRs2OjkPxnBZB9vNlt7XcRe5AguunMs03rWU27DVAl2Zdpx1qSMmCjema
ZoZ7MDsFCzBQNwTBDodQNmci6928dmdsTE/Hk3lNSC4f0CPaTvCN43EAXSjYwa2NHmn6lGornJ7u
OaVidU4HOP6xR8ZhBfCamxz8YdHIehOEPyZX+EeKfLNnoAYDme9jp9I3NmEugGXcwwgVZtkn7hxG
Ue60OY4jTfTvfaf1S4GTH7eh9zoa7Qa8xrBOfEz4fZsva0+EQMBm9JebUfVmP8LTKbKK5shNnB+c
66sYBPHsghCEhjq/2s3/yq5EvDZ9ShXaKNaTroe76+vk1wtuivnf6U7n4gi4vnx9uP756zO9hxgT
e5hyrz/+fJ+fj9f/tdBEvsw6jUyL60e4/qvy+nGvT3/+jEtjNSMZf/lsOPf58Ndf//wk9pg+28Yk
f36k/xxEiFl1PQzWcwGZhjX3/IETzd419sA0HZTtITcGPBLzs3R+9p8fr8+ur737d0g50g2+0Mfr
69eHPqiNWTv7339KBg0BDkN4e31pitJpXWfFt6aFSOm4Pu4WT1oEFvDjfx5IJQKaPVV829enjOnd
wfIGQAypeSgEa/GwamxIRcSp1EV1UjphH2go53R6u9kkbZxth4yAi3KQ7kKfe4FDPMKdt9q3IYbT
NAQC6F3mfGciQhjP4LxN6nCP1H5aSTg3d+0omk3q58PZcdmJgw7CRUVxpm7w9Folts8egZWR9D9S
fdC3U5jRPgW6H9uo9+n2Rvo3l63LbUipg332fSa/sGILVzUD+aLKJon1BdiKbjH2OEn6oxnam9o2
LghWkH0OkCz80H8uqNgvNGfSNvokv3ryzhb6phiqb/4QpAd/xD8sDcHu328f05gtXYebbU7tw7YC
0L8mEkr37Pu8RVyUT9WOrdXdNJqbCJLrosH9tOgpnpiiPaUgMpcu/qWlh9rPdHysNxYwlJ4mcFR4
RF5hxFASu1+WVt+ie5I4LpHlY9g3TdZPwZ1ZDHdGXLy1lr3OMkxazJ8/lBL+NmzZeLhmu1KNdYin
il0FgAx/QGHBxo5iETUWKmLEaYmWTamm1gJg+ikzyy9kYXV6/slPqn5bBxAAKEZ6d1IV30gHCteJ
W72WQfegtdW47vS+XEb5cAziEC/wRstAGuruLEskDBRjdE1oXLeVRe4dgxptQsTaSOQ9ri3jh5P7
YheqR6gm1SdwLthMIv+koU85inFPthlqJFM/eR450IkXYzbrCrBkVZavgBoKpuebuHwtrABuB1vg
jbADgMx2kS6nCIex0pXcekGNEwabUzoG4AkbbBpNnVDWEsmNptXBrvGnH2gckxtpzSTE2j1mClfS
aKv+YiI8A836DDSlOUqrI/ktJg5G4Pc/p1G5sxUBpGQywRXInjQ+wtGm9IFNRdEG9N1hPVmptSng
m+8ao3xhd6tW9HCKbSANdRvBbiFqbUFyktqWXRss80HWq5lahSC9oqOYSTaEBXt3SmDZuqY6wC+i
BzY04zaiTbSI6csefXVBx+SxMmFtgNTg6NTOozKAJCQ4orUUiYu+ijuA+ROC+uWVvZ05eXnCasVM
lJWsg4GFmj767olKIqqo8Av+OWb4yYxWZlzXp5b6UAM8ZmFlbr0s7QB1eu9+HkQJVxXyZ1ffVv42
Jk0J2Lpx0wVUGJpBi3aJXhCMhPpD2YKhPwyHZTyCi3fsxtuifSUpNbG+9qmulo0FfjoknOYGykHA
tmI5iejZBEIGNKqzV3HBxiksWKTWAbmNaZVuNC1tqH5E5Uri06OMlY9bsMZ3tpGC4+KPeNS59l0H
tltveq4a2M1jXrCDdI2b1KAtnOhEWwSYh4GdMzCn+susASs18HwaZ4d9HRX9dHojdeFFK6IvWlG+
df1gHTqBBY6VvLPNHORaGIs2JAhk3Eb8/95AagbW8+9h5G+G3K5gr0YFsBxPnsM+JGHNjCoYesg5
wegijPaiEzond1Ui2GbqnKFE9TDu6oIY1bgla8k3+ldC0sYLIyBCGIWZsa4GAoWSuNqMvUqW9USA
nsZujhhkcQS8cxs4QGKEYgFm6saTpWX+JsPXssdsbLME0rzdSGxYBY+HvKE4vG8H89W3z0V5Q1am
zr4bkB3riPhuKoR3DgtzmU02a7M649ae76LerPp9NYhbGdRs4jyV0aOUW8cckWWyUD5X8wMm2tCi
NJe38tBKzyLBqz41Xpmcfz4YjI2t6b35VcgCiybEGgA4rT+Mr/wxWYWnIkemYkfxUtIOlHPgw2hg
JLV7Mg4ahPNHNpQDzkP6F1ng1wUKOsB/GSPVvJo0tnYd7L2ayooRZegRtBxjYtCvQaHunDEHHRhV
+xbGDjGKL5YgKb40y4g2eWisnhqVOxvsdLSFB3/ZhW64IWAgQObKaK2NMYUhr99Zevcy5lO4l77i
b2VLzScSgnnFWPPqf7F3ZrttK+u2fiIukCy2t2qoXrIcx3Z8Q6Rx2JPFIllsnn5/8lwHe+EAGxvn
/twIiYPpZFoUWf/4xxjfNpBUgcvBTsB6hQ+mZF+eMlE0qzrNIi9Lut9jpX/b5rSGhMRTw8yYYydw
7SQJPxtK1WdPQMybPbTQgE5fQ55xOe80J9gny07IcCYgabBuruxB4K5Ry3tmJ06UZ/Xb0ueXFIDV
KaEjiSot1+ByI+hRDQ3lcuydcV6p+aWLucuS9HSpg0h+IDa6aw63eHcoDjSmxWabE6pTTWedsnd1
bz/i4HwyQ76n4PZ4a/nxzemNY+oYSYK1K9JQ+boqHg0d+Xckb8JHYTRQiRcuQYiz1qfoH8IB1O3x
OiYN4CtMFtuxesxYQUkRI8gB3ximp7Q79YSvSb4Ht4ITYFIa6q6E/J0VIRedo4sL/ZPvRQvLZkZ8
iZpBRy6q2ZZzckIfCcY4NcsgagvrkjpMIU1C020Dv8Vnmb4tuWlvksRZolFpcn6w1gGV0bSP+/nW
hY9SKP1sAYjaTHkLCOMRidEys7bzDyId1bNmgUQlSA3IogZG0yB5RY2DgS3oo/OER/ygk+LPaCVg
CqhEJYNbsOChMLksQxs0gOIei9a1t9QSb3t/TEhqqwO6zHxwB1WcOuWTSZbxgeAqfR3B9MugCPX0
YI2dpzBMohJPJW4sm2XbFDYrH9/fFSnAPBdlu7bAyTy1DjNsPIMGCZspIHrf5E93M5uWVcF6dQ84
ClLaArKIRvnJ3pPcUk8iftZKVFTiU6yVJ/YTHoX6G954+voJN2+s4YcaYvni5vlwmdLsBx+39qUP
Bo71blqvwvivrfPqPRt0S5GwMa3Nx29xxlWb3rOLo9DNdEjLTm5aP4lG2gf/Gll5CmS/VRSG6db1
36uZ/CYmQFQSn1l1bqYbCX5FvKFnJkBKcuMczpfdjhvfGpcbmFP4hjldiiV1IeuZb7QLDSC+bfrh
TvpQ5oG+SzBLV3amV4hk1UtWDnskKAs7WvmXFgW9FoNKIqcitt/fSKDW53b8hSDRXYqcmBbVpecw
rcNjXg0OyV9Qf3k2HUyro05fmcQ3jEGf4AStyPcmuwpTD7stjp1za5bcI0eWJAwvdRJTtCg9bu0c
U1wu3KNp/86o/nFnTSq5TCwoRDEDbtx/2KK5enbVXF0LuTAmA39wu+Uw5nU0ZYSVinmJDCipTzqn
HHqm1Yil7V734zNtpP0VEhuxVNvSkWxAICYVT1d6AA9499KdMM3wXLacYcf6XdkpTTKIl7gqw30l
7V9+D2shzMVlgke6EpOg4GBQO3Me9LFk37QSXcoQHzjnako+idYhiPr+uKWGzduW9bgrzUfXWprV
UVL20J8Hb1j7CRCuGMQHesLk7EUDm4duS/Yo+U1z17UoSL1nGe0EZlz5q0rmFN/Xj+I9VmAYTeat
lzlibY7dsF9UGR+w8kBOhWtSBiW2Ku4Uo/IigVS1cRtTgg1z55UXz68QV92TILEAlxYrczoBdawD
kONTl8lvVlltOw9JucHdspMeYGQWVRnh8Ir7FvL4ym67eeOzeLMoruWONGH98DTCh06fA6DJJrbq
zg0/LSfWB02Nn9sJd0XVHIe+B1bWZspeS4e+iSTgMWpWNDHaDq0KBYWW1dCaFIJTiQGSFfnTjlkS
uNmHjcR6cILwIwEncVHu1krz9CmZCIuUQ8A5yTMrDhc+iopkumOipfAWs7aY2vo8zkeM0wx+eQdi
NnXVDrz3DhMmjnNvOsQF7ext58/RWIfFZiye8rz1r6r11phPpu9wpcAvGW/WxFbGV3ewVoDuxfQb
8Nh4rhsGT8S1c5DHy7bAjrPjjYn3yoEjQJEH1TzGhzf+if3ae7Py33KuaFB1p/nsBDo4qBpAEhZm
HupFeklrEjCWU3+v6qm7wAywnvX4AlKOAAS2hEuaB8W16rmTIOXvCgwn9yodkIfKzLsA9nFpML4n
Aa5psvcPWljX32k2jP/OpfKvRkarrnYxr3oC12hgcP1K5AUNA3Tl05oILIqXzkl6issXf8WxMbyG
5p2115nOj32immKvluVFpn1+ZkUxPytwzzQxMmt8VSW5znvbLcH96wXZbp8X9qd8QG87s/QxofrZ
mrM7YaBkfqF7cbrwPNDPjjaPqZ1+jMjEqNaaDU2KK803oNkuQ1wxFxhqgxuIH6uo740oyNf7VPm3
48COfYHx15R4n+kQCx7dAxJVLlZP9rIBnxPiXdw6tZi3vmfW0ZBS/iDSDm5QAIcSoXib2aZYkUDn
Lk35qtm5rJtbN91ZczzeC3wjI0vKNp+CM9nR6RgmmLczOX5mLagYMS3Olm6v6egysDZZ1m003YS7
tkqszZDaSWQFyIrWqSgT+a12s3WLW4rQEo3Q5D9ETbuhK2OKylzO73EarnsjTs5ZUD8Vqcj21Ao8
FNB57Qn5zvKdu4hTZ9EEO3XjZT3gk2amdnj28sgu42FbD7lawzV1zpb7Cy+qcXBTSc+nlR3xG6jT
14uhxnAtJ34wssmqezU3WzqHrBfNJ/6Y624gRWBqgNXBjzpOPg3Cm08Uk2CVrOUBMxUUtliMHBlr
+n+LqtrMI1WYjbLZHLdecqh6EMGqahPqPIZ278oxQ/5HuaNDFu01fez44Ya4LvWWcbfrH6CYNgve
qQK/lLRSwSkZ1WnyM8lSpH4nGNtzSYTZNjWsX7Njcv6dy/HYMxPvciugktKr7vYyqGuls+kWx9Rj
znSFzJVwqYwW/o4CTbDMHj04dAK9zR2IBdHDh6MmKF3HsIYAh1HcLFEkbm7yM7T/tr6ml6EZ8fV5
5Y/GIB86OVP+A10dqieX2Og8wKqmx92bwN+YihbLgFARPd0vlZUroFbMghUYBa8HxsJ99EAEBnVg
V/Q625OxB9+eUlEe2mI9+iNnjz7wKOQCcZkXLdaV0GyvFFpU/mcw2Jg325juCHd+cbzKOQz9sArM
DrOCjQm5qmve0b5n7gjwCQwY3rDa9C7V1l7Cunb54zm4cBuW40yPsuEZR5MYtejQbjTGd8IgtL7I
KM5L+A2tj2WdqajoKWMFc2yhay02735Mr5Aa6k1BUXkbbzvL5qRvsPbrZbgrJY1vcdjsJfAbjAYp
5fH4THdlDA+nlnIzQUVdFXIDD5vtp9x5TuP8Hc0D+RGqBM2VG2fiybAsTRu0sW/McluUCFf2hP7j
xcMFTuePqZp+JzZaSDXQXVNTpEzPoQN12Zhvi/bDizQKdbaaPtjgpqpYaLJEBf0a1cLOtjzvHx9d
+FBTBXlnes8bm2OKf2z7ivu9026U17Y86v2E9qqcJg6OU9k8biFkTvtekJD3YhvLJZIMZwn8dXJc
9w3b3KrJIWHn6Xs7GCi1aPwMqfh55MwoNwXXUi3zUVJ5XcSzf0rcyLIAKy9GV2/8GvHLdsOeLsoM
QDPAol2sYrrGeUYdG7f/gx5u7gLR0rInoMSMLNnKovnJmszbzYlA1jKI1nAK2iZ2CorKM0+VCzFs
EkP83CIuUd08wscL+5Oh4ZtPdf/cFiktA0WCHWIwnG99/dO3nZJmHvZ9PRj7R4ehC+qHud5AWNN9
JvYz8V7Y76QWXKRwMrc0IRstJ8fKf0uNEA5bJWGOAavatHKBUhdPfvRoauXNmsg1KGYTsxU3XVtH
4nfliq3qyFkWk7giUbQiCOWs07QTZ0p2lkM1Vk+h3zfnuqZPR3VKXX2fM6fXT2duwmAD4iK8QbON
jAxtLcupW5+6/oUTlOJiFZhl0g44rZ1vAOetWX4m26RX4W4xK+wUE+DgxqfLuFXXwV9eLDZlD0XK
P1p2WW2cgW5lO+AHN8qZ8d+D7dPH1ktbLP2RO9wRlnxB6Gb8OYy2tf6iEXeQMVfp1onDdGu3HN+S
xvpFLXrJlqP+0zG07yZZx2uj+ayLDoz8bAWR7+Z/RnjUGGSScp8TuXeDsdlQAxpGThD/su36BiDl
odsiZM82e7IuJfw7cFWHhukdrDqlBThk/1I1tHcnvaSrxs05yBItpEewdrjPVp/seRmyKo4v8QLi
ls77eRcYOcKCnC7U9aNhUKyTFW/+eJh75R8Lq7fWlpvz7gQAZyVI4i0B/mO4iJ/Kz80ooyL8OEmv
x8hvbe1MD4e2zgcGdG4lnCPvdfzX8lVzNx13xg0RUG8kKbr2Ej6ZlCKv0BxDBmoMqiGxkUQ8HqxV
eKDC+wf8leyU9DNN7j7dxK08lyQL1rnXsCEE3YSSgA1rpDgxaTgPZFQRg4d3fscWEo1T9LzLlEQ1
/qhXnjuBBdPho6jb+FUSJDbJtEZIjjwP9BycJsH/njMFELFrWt2q2FGbhJXjLZzTvfCxdKHQJhvn
wYnwWbYUqXdMqqBZjbPVHAKDwpsc2S/Szg9zNoIT9IeQAOuYHXzn2iCyCHhKk2HcE8ulU8KmFtWw
Oz7IpXoTfgxoD9/DTi6mt25YP02Ox0JftBIXieS+7/Th6euF2qs/Em0N7S9rI8SL7MC+6CkOpHNO
lfjFmdL8XSrn7sZmCtqoDSIrzS6+pvayzbS1RRLSEaVqfJ4Hhze4i0tmTY/y2jJ7y8PmuowDpfeI
YLl8rMf65KXHzsqBqcyPdl0d2qIrjwn9dYd6cu+ipsDHbrlpLUXLem/NIyNN9KrE5/G757g2qOAt
LhWH81EUu6lwinUVGhPnAPE99+t99eCuNl3xIpGEdqzLcHho0V6rQb1wqJoPk0nD7EL7Wc0ZaU57
cdCh6lcEwak4KxjTZNpxRxqdtS4QTOeAgH0LwSOlAP+oTJ6iwxQzG7agrLOuYBRYSGFY9Hi3FBqc
scxFDyP7toZjd+/SRq+NSZp03YcfPsa1tekB23ImsgdEt2CCNv2eznVxmubEXYXMYn2O/FZQi4DQ
MFqREsw0S2NewsXiOejLXZWwi5kLgzY3Bt2LFxa7rgkZdciX8x7Hz9cyLr0oh2mxdR5V+J20UWjS
Or5U5rQ3Jyc8lpylD7okZe7JDr+TXV5BnBj7KYn4dzCXG/nz3PhwlPScXkMig2lOfsIGmroDI47Y
40zdYZEOo7JxyZtOrClHBvloLfLQ1/0YBUS8NoEZr4iDaCRN773ks/JUWbPiqJAeahxUt0oa12pW
+jB4RXcNk4TqA5mWl5HPZSom6+hW1Py1U0wRAl64tLimvTOsO7gmZ8i1vD26t3eqLrlb1Wa+/rrx
B5pp0jcA9zW9Dekhna7ZzFHRbOVTk+Q3YSP6Lo7elEauT7yZ9KxyXW4TKc29LIYLqny7Vq3yvsFa
h5Wl7G9NzRklHjEf6YLNkM6sX3Uu66fM72A5t86PAKFlTRSIfxL5jm3dVuLV1Ptef/ayd15aYfZP
Qd6/1B3+KeZhOnpFUr66ZfrZeJ7+bBr0PXcOV4vCD+sajMLZAmHUgLra2VNxCWxnt4ST/MFjsMaD
aOdUxzbpcRAKdXyY/Wta4CmJk6ZaT3qAgdGWB4NVepxBMMvC57RauIhMpvO5EVQT0oaPZbES117x
/Ijz3r1pueh1ShFBg5R3ax8vs1mVpGXV9ASm00YfMJ3vC67xVTq+kpMLHzMutRpj+TRLMe27Sf6t
ZAHtIPdbj6EfQ5EzT09jaCVXZZoV64bnOmbyRbrxTy465yYgzIB8T0WmbVLNaSSDv2G0dg9tpzJC
AGTbFsm5X+GlzTnU4oNr6FDoGers0SDHmxQflmvdSCcbO2KbaWQrTG7c7j98a3E5kTf9IWvGZNNn
qtguNrg4piTaksk6fSuq5a/k+s4CXb84IcTmljl6VfBZXkxt3saJ20/u0+5pLiP5x6xoLhTqY2xx
4FRyEo2BAsNtzZbsTKCxuNrWOVEst5teVBhIwntfJs0NMqY6FpqrjsRQdwJDbF60A9WZvt0DZJpv
wjWQn0nmHAKlOND0ENd9TlxWmIjv0xw+I/b3Rx2kEJ5n8k1NEn/DI/zqjAElhEVbnFqaPO92xwe+
gS+y8QVVlVTX55cwbxD/bAK6U2pXZ3a0zFhS76vQmqMh7+17M32Fgt1NO5TeeQK/eB1M82Jxz9h0
Q2Nvy8dTxCiRbr0kw3mHt2lkgeWWS4MuOPTPiQF5MUyPnbcjbFX+LpCngD+b3VOnn5q+LM9wwQ0G
z8J6x5hIgNtSPVmwZXxjXtTjJZZO8ENA+2D7w0PRQv7hdOizXaJ7Fc1y+FlPOdZFTzrHyuo+mAjM
k614JoSZ2FI7efVHCJk9fnLeFW5ORanTJ9BDLw2clZVDN/v56yVgQUXlxnDPeX4/EYO4W8Bhaftz
j07e4SLKreyk59Bf9y15o+7BqoiTkauWl6Rn3jaWcdyXw7DTurAObejmzzHGOM8E+8x9kQpqTQUr
AsZ+9pIRSaY6wp5E5w5F8qqAQaAXdvGZd70mwdgiQDtF/VFS58hS1c/uVT3YFMw6wyu7bWx6d5Q9
zyludoXhruqBVPvytRoe0zPtAkrvDWJDFycxvwO1qf42ouUR6LtP3oDSpzuT7xoH4spW6F5QGE5R
XzxvZ1qiNs1QXancyzg/MaI3hTQvJlr/oyb8W49BmZ9rnb2lLfJOG5AXG2cVOdYsmGittcshVFda
XmRR0huKK5M9VMhNOKfkUlXezyDxml3q6W+2kdxUiuF2KOppF3sdQ1vMX6Oc8u7OQXBiTw/lJR9h
FbZlvK9Lin+0M+v7SLpkJHfw7imEz6LI7hZpQxYlNlziwiPlER9I/0Wgdb0/AzkFL94WDdrU10vu
Wv7VSRzzQhvTJtkY7IPeS6dVpwe0c20VtfneK/rjdZUGJzFi7xu6FFSmoauLzHK82647fE+5uBF7
i1fMVHBX3MdItST+QXYJVd1jKH/NrIjmzDLPaU71gQxC92iLhbbthpJy0bGqF5X4HWAV+t4h4XAa
cMFP+hSym3Kcnin9hcXXx58TctBzFudLJGuMCuGXXlXjMa2h0bC7Qb7yVFedg/mv74MK3QiBs5NS
GWtNw92wa/tH6iDLxXd3GYFi2Vocu1iL761l/vu3nuR5R1vcTD2vHvYmaPRNWU/VYR5nwgJV8jEP
IvteyudQhs2rtuPkeRQjnos8v4djatwoPtjJNH5B1ZnP4D1S7HkhkMg6Tl+tr13EMMmjjut1SO7z
JS2Xcx+6PnJKMb8UDUobIbOTKjFhMOaI0+gTiUpC1b4vMSsswgXySDZT75RCcwhxs1EsMIRRMTBC
u5iw64e9fHHVtOuqMSBfUtZXdyYHWQs2uTNW862mWDBiu4uj0u2aq91Uf5Eagl1LhfIutEegyo7i
I8FhYzVVLPjj2eA2w0l3bfbTEg0hsyxn6/niceBfy2bUnO8Max9aTn/TCyOvLBL7dWb30EPEfuYf
9ndWKtws2EO2Q5GO+xob2kr1RXzG9t1v2WqyYI2VdytwFAfFutdDfNIJB96qG/7ydiIQJl3HhTQI
4J3F41FsiScmXeeJsXIg8gM1C7zKtp8aiAtvs1sVL21iqBfOb8mKpnsgW5Lz0VgzY49Lv1xdOm7R
yv23QZjDdyy2jLh+Nd9Z7VjXJW42Q+HnFyIcLhvI+UN5vXX5ejG0xbKHDCT6BV9jTbYHGaR3QQaH
JlTlEbee9Ry7x2wYirvsYnGKq4l7msVY4/niZbG+9aFhv1m/y264BlOYvKaGncDLmd8mL5QbEN8N
+bZ0vH3V9VbBciYBG4dHKm9oyF/QDaJ65oi6EHxlTVybUdeq7qvR4GQWC09l0YGnghP8NDjlzzzE
eznlUrzhk0ox2X3rNRNJ7lm0iQqtLmlX33xHGzcGBkxAKbWyAHbUyUqMYyd55ylNeYOiM+wd7VOh
6OsfTBbWgeCYOCHZJftpsqoonMjMqHKBxI4PFOGkcDxoaThrt3YSt1SY2jFpM/WaooqvWXb/BN6U
fl+GJ69PaV6O3XG7dMOnlv3zLK1gMznNeKGp4qgb4VIelwDCa83TADVx5c7GsuE5EexG29H/BC7/
f6Pp/9JoCpvlUXX/Pzeavnw+sJvd5+d/lur/+7/6P52m1r+AxhBUti18qP/0k/671TQ0/wUFBqct
lZwU1vD6362m3r+8gGpAMrYmFYEgOf+7Vt/5F9U2dCnR5+TScUPI/v+FRsMqn7jsfxSm0AhKJZQV
0qsvPAKuwf/V3eDPShjp6NaH1PJpAp+UPH6hd0dH9IfefB1aVx0bYUu4eiaxCaPF5tU9vvj1J18v
RjVrZGPUwn++OBlp9x9//PUHX1+rB/wy08Cm0GdN+4XAhQ/RUAGZcIf9+v0/vwyEOthl2KOBx96+
JMT1Rb71H8zer199vQyUCxWsi/KZQVvc8gD0rwUOEwn08csxbsJl+/XLL6hvQTcb6qGQNpAYQ0Us
BqCWjcahdTzQ7xNoFicoGLaQ49oKmc716LSnaU4UW2Tb4WiZfqlXuJPBa9u1xWIHCzbC/qrq2nkD
vY2ivdCOkCJ+WhMRu3mS35WFbtMX/m/jJhzzB2ywlERKfqR+x4gKZ4n3KTRDVGWni6Qsb72pn0Yn
JVw1j816tmIeVSyhMlwe5ZAIClwScwvVb2eCCt27jiKIiZ+97/2Ikqt4w2xEzZY4obzmqHjCWjkN
yYakzE6GGO4Tvi1yP3TQ7aZ2WSJ7/F6kOo0ql1Z27FUrfIWRXTlvpgdVHl1k68UhlrDSXrMc9ClJ
qu6Mr7AxfUxjjiHdKAi/kUAizbfYbJmt4L1GspdSYX9DPdxgTj7PmtOlVQXG3pzp/8y6TpKRDi2M
H0hCBgRJWtjyxly+G+nz2LPsmGoKybFLOmW3aunT3RRCozqy+kS/w1ycLi1uTrYpgz8CPnGxnFoO
chKqQZBRnzU4kW+RzExAIJdWCT0g4Lmap8GFdcS0R3UgM2LAYsjs8NiW8kkUqr1jjnC18jHzoTfP
9OUlpu9EuKdB4sy2s4HwyG7BWJ4hlbFw6eqtMQfGLisxWfY+tluF/WkQEw2DEuxJk1nR9FgT1bH3
a3x8F2/GyzC9c8jo9zJD8YaW8JHFNsnKYFl/fVCWb13ZsNmypyezlsSM3MRhxzzSpZM6v5Pem4mh
sfgp0TCZx+WhzmpIfZXadQMFP73tHS2n2KmqDEkBjc+hqabV1MZdNLaBXNXJvK06EU1pT/F8ERT7
RENE7D11NHUWuWo8LB5HGeVN58yg8Ce+h3ZxcCnlqwNo9J5yvyG4/kK8zzfz0tz7nhp7awEB8RCS
uK1FkkjjIRVIaoW5tWI6c4RhQ2TPuudajcNmnjKa8Qu1MlzMhUbHB7Hf1x7N6SA4rO3U4A6UrXUi
QPmiTJa4mWGd4FFAJf+T2QMVPEXl7hmDzlZPXT1aPpuFDI8vtaq/uDoYnIYxA/PjCZgITUqUZQZW
E7LEQDnhKibHqN61OyQnp9wZD7i1BTs3xklEHI4lVj8DNu8pgWsatHqXE3ptYzGwg2JLqpPFb7jH
R7gymk7tPLMMIy6ge0PUG4vSezeG7Awc3CksDKnMrBvoqSIhS5nCZ6gcdnTeR+HHMrKiDIPo2FYw
nEJrXVspGcIYVUFE40UI/3NwKRID27zwdsT1xrEdaiuL7g2Futr7QnMeRujoKeMgV2KeEP/HLVkR
JsgLziTeHiQf3U+rkMqP3GzkLg3DjvFmytG+R1rCRutPOx+SSr0XFPWtLSnyPTeQHYo3ghY5+TYl
SPv4S5q2Ahc/GrvU9/oNqoRpGdVaTMp9GkznT0nOCtJpNGTT06QznC+lg26k8P914bf4cazrfJeZ
Z4ZpuACQVFxjJtvjaClplkpto13NpDJ3OicuAtLBDTHWjqjKdsHvKjP5+ehozpxkPRXZJlY1tkCa
ZuP0eQbpsKMS4dZrZGzp0gDUl9sENXPrpIIFeky7p+O9wtbgc5DBUJuShJ1qUNsbAi0sSAFrGTVO
KL/2m+0ytgevx609x2VGp9YYnzjj65olrTvigtRj8OlM3F60B8ACAlqyhu066+Kj9OqDxGSOq6V6
d52/7Hf6tWW4eg3l9hA3WbLGwxo0NbzhmGlccYRMxvJlquJ8hdFA7Yi7EuIqsRO59MTldffIMMaH
xeK+OfyR9Hfv40W8hrOvN1NB3AwKL8GqmvQlV7VG0AIg5ljbpJwPvg/wHuGWdu91wM6PZlQmYjsw
RjRVIj+VVenzkv9apOD7iN49xbgGPftD6/ZDqByKjgV0pR3EDP8hNVZhXv+awvHnNDP+ZRCyjOnG
WD9QV4Ali4TCSYQ3Vrbs6OuiPPh2/EM15ngI0oGnTGoBTmXucG0O0D2bFdq/y71RzvFOlel+pOxk
HcKRezKkQYbBBZVl2vG28hsw1bMH77JXx3DCdcpHUkweA0ea36mxxL78qiqqRgzOIAQiHkWtYt5N
4TTBLm5J6sGDE3kFsxpW1SLUrU5HExEjfWnZnaLzjTFWqYqyv5qbxlj8JZlOO9r4mNVBYq1pebEP
3Zt25J4cwUUOwK2Ced7BinwLTOxUklYdGGSP8wv5QFpaKZNVLJzSNoCY2t6Tbr7NxfKivK6PCi9/
yLXxww/QgqMWznNiZdvcWEAD4T/iPn3NPJlErmhfVSjZs5relViy7sppZ3TmLctVylAIbUM0fCY6
uMEstD0gm1TEui3An8aOHseXYzPHGy+pTrllXv3a/cYn5/3L4dlKOe1UkR5DzjP/vNDLx1YmD0hY
PEs32BhO0VIROHJ80NBzQOB2m5x6+IpU5AFGi0lihReR2h+4OHKco8GFogGfVkdu6ktR3lMpufLS
8EOnVbWVRcPWwGXBnBDvpMqgDVYgm15MTcEqDI4fZqDz7eiEG/p2ScJI8MDbJKh/IlMMx8Hh9EU5
q+CUWVXPJjSoaO7ydZJj+gDKixjbrxa/aUGS/InnrgV4GuMfD60MPk5A8+NU79kW/OKe37G7bG8J
nVxRQi3D0TMwtHkjadHCc3hmhaA9VRs0a2fOuUzn9QAHeZe73b1+2MErozz0K2W6elmbj/t3PpJI
VPbUsKcCSIUa/YyuKo9jYSPvVpplfJz5YjMKjtaFeCbai8TE7MtDQrZHE4vwoebv7MzaZL2L8QN2
2tDtPHe8ZWaHQFtaQKA5z5p1/SJyC51DZZcxzKYjITqKNbscmEbq4uRMYfA043F2bMWSA/N/mpf2
vmkl5Y1+e3SGssWtEzzXXU+UOfs2p6+I0EQ7BoS1r3+OR9Eg1wl+6rDKIgD3LcZwKClsvI85hrUa
rsCxnonIVga7p+qRiTJ6+ULai//bmZN0NEzGBe3fhbpL9DGmDqIZreqYSOz35lwVW4zen6gkPdlf
Lz205B1av0UYba0YCZLijD7TeJGzzofOMkgeDANtHMJuj+AOnS7+ni8clukjTjZ8SOgqeq56ofZj
ar4KVPMIhyqb+OY4dmW8GWZip4Xv9PvcGrYLLoSoV957kHTmsQM0tUkxMjOoJ8uxMU1c7kH1UWWq
2y0lYTlj6I4+56ieDbSb1B+t/kYnxOcIJWCdkrCoc8vYYcU7hi3yeyLBFxQvWWug+0uhj0MnaJXN
vZ8h/a//ZB+pwMBkOqMAZKPkbM7HyWLDs4SDxT/cWSdV+M45MI1CO8d/76EwNGZU2vpTF7GxJaUX
Jw8bs4lxZiKJieqAveNFBpjVk17MR+cxRDgAylJE6XUZSLXGUKA5jZo+2aUGslH94jpDsq1NzmC0
opD1nYo7q8p251Z6S4FRuzcItRzjssF+rzXUvhpTdBU+q9kD+/J4GZPfpR/MxETh6+AveBXCQv81
Fwu9o0joxfpK26dqHaCt7R5YFwevUuSX8gcninDlVtxsSMP1vUMVhMQCreg22SRT/b3lZhvhq0vl
rE9Z1n7TY1rumsHXJwPj54yVE7ll7xOxPHZZ/5PTw2vZElEy2Jm44bQOB3yr0DbNMZ2PoEFQfEMA
wkPqkh8hmJu1JUsoF3x97Q9kv6vSPhpF4x/85g3j0oQ1PUM+fnyonRGHV2ujUk4hReqPq9BWRnvE
Q8RiuST3yS7Nwkb74eeEMmJZkdYwUY6SgWXG1HPr8IyQ2wrsKzayfLrJQNMYw48o7mlbDTG77VUI
OnHAssVkdcniMTvOTxWV+qT3+Xa+SF6aOaF9Ne9TBJ8FW+/yOPIRJY69HK0p9V8TH+R56i/c8B5R
Trc9efXCtrle12XG3z1IZ9UPc35I2F+DvQxfgZZzXrAelUSPy3xOTdZIQ0cpsffDz+wPKOy05c7y
nNvWCZItDEe1nEr2z+7oWhgmFtjWy+Ky7uZI7buTWsnx3LJQOaTOR1WHuIaaSm/a4O9XwPbrhSQp
J7DYFfexIuiXPmbXr1T210sph1fdEPIdH+ndry+1WGxXItVy+/VC1YdakSwe6HG3vw7p20VYdx6k
3RFNsT+i7VqEftqfrlj+i70zaW6bWa/wX0llj1sYG8AiG84ESc3W4A1KliXM84xfn6ch55Pj+9VN
JetsYHCUSQLo7vc95znuyo2wE48KRCN1thBY5BV8JmF2XjqHyIBojR6khQddW7tD8UjohFL1u/Yp
4mLk+bNqelGVWZ97ySBA/FdcrRmHaE1YTb0NcIzgIyMVz0AJDW546A4NRpp2qFlWmtWNmwNIUwUx
ZnMlNnblul4vH/vaLPelcZquAiQA6Bh5SlVkPrrh+C7XhL0bpwLRfnSrmxlCq9yf3nAVWOupg7sD
+J4BtBDuFUGuAW0UlZHZJcugrXQwKHXbeljrHJLJiudBS6BJIS/DzRkm6ETU9/JQ+sZLKcGDSDQw
D6R1yMHsOLcsxSpqrE75ufHlKKmFzHbjqp29ZaPG/XygCUXrQmRcNgqmsbY/e8tGmW8rQxHHZVj7
ups81NLiHJoyS/VUuZm78iFvTRd/Y1dtpsh89QES7TSMV6fZ5qCKZy6+M8fogey34zwnA2XWHuIT
vr98W4504SdBZlveHwMEAb7u7rgGqIwuoeDIycybZZMp6g8VuJfV2nCSXe1b5RodAyd5ypjfpySO
TkWN0a/X23JP59YbmZQC00j3Npl1OHkIWjU1WpKogM2zGtuEacSPyWQEL2N+h8yC/qaQs69gE9pa
9Gr2NJqQIOATnP3bMK/t+7JkakBsXxnicmokAguNO9fVMP3Z1srex4zqRSVux8qci43AxLsVCchq
EBv9QxcaJ8sOwF7RD96MehGcav07irKjk7jdCz65fkWEXFHGxlMDwWdl6r6KEi8qTgmEhy4PEoDO
oEE6R8XFYFrvbZc+hHT6D1anTju0h6S8szzzw2K8m6PoCEXpldQ77Q2Qg0dR4GnSM+OuTgXAmDjH
iobozxucfsXiabwqo+qn6jrI4WaWlkWLBZ7CTn8aCvdI0JF96dW2wLaEcDJzBvccldjtU+NUXo9p
Zt6xAoHeV2QDpjB3Y4ZcEYsJlQha/HwTlBoZBQHUrCBgPjGJnLSwwaa12o6busorsB6YJQd/9M+B
Gd9ZwyuNy+S7jqm3VVuxjWnwCpde4xP2DveKUTHY1K2lPYSWQq/U1Y/I41g4h/l0htzW7GbFtfb2
1LjnsEhI3G1QpNUAwN0gs+m/j15ZWtqmL5MJYdZHHebzUVjxgMIP9d9gOMo2bfyHYp6YxcJoQxpg
jpcKa9HWaEW/CZ3hB5iC5trKm6ewcFAfanLAVVRKqG6ArclhMF0GYYUZJYroJDsEKil8Bk083yW5
yJWX/6QXMziJrt0VSvyw3MVcaPJuAJB11LXYTNIwEuMYXKX6rG46WaXF4lN7eDRqT8EE6TZYHx23
oc0yJ2tMilwGNRVgmRl8SxY0Qo/TLjDCnULAqIe1M/cmvb5hVT983qUvRddSF9/akVQ23Saeddmo
cs8RELZanNB4hxnqw5sGP+VxedxgpPfQImS46EPmCiiPyLjQGybXoOUKLw2Yxy0bfWw2k8/hq6o9
JGQRomexqCB4y6THb/jQy16Ks2yXgJ9YVjoFyxrCJtARj6ThjRwoQtN+aiBR9yXWjqwnwXHxPetB
g4Gsl3GElFV8TafcMuXxoQz48foRoZTSwurg41EU6YCPQMkRfsj1Q7kZtcQgULXVNjP1AlRb4r2f
Ru00mc7JcWKN8h/AidXQoY+4C5GAhRp9Qt4dP6mfPAjIayxeqB5HOr4Xw9eSTVlU13HF3+orU2Nj
3QR0jbY9TfG1NQ3+haOV3hhKBlY9+gY5TBJtawfvqUN8LVEve9r7p8BJsdfjrqZ8BKCklJea4KYz
7Ju4JxgPEe4mrdA+keV3lwTxB0WtZA8KIxlhxYQqPIoZTuVU9t8gnNCorILt5ED2o62hrGp+glWt
TOSZT7m+dRpUInX8LY2M927CjqcigYEjSBCu7l8jw90nLgaRELvjjv44jlDW+Q151yOhgJAsR2IG
EOppxgFpaYyVJiawwfLHldmNg4efk2u5M+UAo/iy7blCx9kkxF4TFbbD6IO+5ZwATN10s/0jT9xj
66bnrJoGWhp8fHd+sga6fMm2QiV1Xbl4IGqhWZuyIa1SxZtKkXfDX2ZykyCuabFjQxOfT92kJXu4
UPejBjKeyWuM6YzqdUPQa1oZhG4nGaVNJdauC7TLGTgfVXUihIsUezVUHpXQUbkZzLQSt7rgBGGK
QXCNSk13cKvzSD9gjTbrezS41kHPkBCqKam0NGW1RjlNhmOsqla5p9B/v61Ayiql9tw3lH3lNDYf
XlVW1xiW1OYum6PngFnRHXn1BJtVMdVzBNUXZIwe2M57FgK4ydoJUlkQhffNTPKr6TPizTKHCkMe
YtCLzZy4b9rwMsofuprIAwN2OhaBAJynv9mVM+/s9hEKJ6KSzP5G6+fRMhttG3amucdeexlsSiGE
yyZM/MqrChI3jQUFcHysxazn7GMTavoBAsEFcyPVMoWc1E7dOfX41AHePCra9OA46U4Tk7spuWYx
qtXnqrckDHk4JPjSKeZr5a7TcK0rWPxTS9zpOg2BqHd9tCg0TjVxEZTimoYopJRoAi9r0OdkqX+b
+JduUrrVrNfaVqVroqLXI/PGzDewqygEDNZWseiqq4AzzIBWT+Ya7kY33tHe/zT08ErPyapF65Ey
MX4JwpuwC0jSRf5F1ZD2OtODFYUTCliQbxxLTGv+9lnLDJQkSG/JISCiup4rviyVi4rvOUr93arN
j/Etp0tIclQO41C1oOmGT3n8xko1pHjXElmacHS36UYVOku28gZzI9hyl6qVqezGrCkfGpMDxJ7v
Kyj9rJeMDaqW/NRF34sOzPk4CFxZ4jnWBsAx0vzd4BfHK1lv0HN5pRSvlQUZ8wMlATPUcoYuQ9v4
lFnIdXasLN7U+nMRx+TzJMY3s9V/RAZOnGrAXxnOxWOeUSrXuighzD48IcItdnDXmCpTTcwn7WGm
HF6DkPM558rOfPAjtz74dn/OiuQhMVHYu/Gcb0TP5CeDgxXGU8iFIn8NtBFHgwVVDYf1Go84mNrq
zqYwMjDraVpj2Ik8LVYRA5ZJewhExJyT2erYyp2q+u19aOpPxeS+5EmJ1VsL3X3LJb0JxZXuRx9B
bALRGQKDbEZgGE5MmrOGsCYLmUHFQYNfwAGybKNNWzUT6rWUngLQMuXYDdSN3SnWtkKmSCmFVa8G
tHgrBjZSmSPlR6M0e4s0l1JrAmzhJUb9UTO3DtrDFfgJ5h9vnOyoR8H3m/koKCvoLK4hpBPLgDSw
1zjTqhhSZ0iqdV0W+0KlWYGm6NFOiVllzXwkmBJfgnU0MXxQwEvQoRf1OXFnpM3pjjnNdaM72zpF
Z69iQeNtLjOrO76I5L4qjQ+9ng901vj/28PLYLf2Cj9Yd8yq9BI+QF7kangSFuz8HBbeynZ5iz4s
q4uvDKtGSb+rCZFCStQ+0USw1pWhX8cUB49xQVQswMUVeG4H5REzkLS9hq9GZlcPuznJCqKrtqUV
FavS1KFhpbsaARgY5NzYjjLDi6CFXZ+6b/BE+WbmUlyCGEWyPKEaakS+As8GippdlSwHrJJThHGi
EZR6c8bLlaUjvWpG1qBT17AGIhjdIRZjyDGssSznKMzXXWp/p7r5hnwC1VpUrsbhaGuu+hAVNu2g
1GYNwSQxMN6iqT0l6AmPXGvIDc+OQMRQdoGddX7aezAquGNAG6yUWJaMSAnPBgSwqnqd6vErHbZq
R0w5ZBCba5mpxPfYGsltsJM7BMHpSh1p2OWc0tCIp3yblmBRkzyB2N6MD6ZdeFlWxzunQs41hnQg
w1JFTdfW0vzDRdUGeovVNmqBCNM38oLa3pFpV6/MiXklWcubaswOzH6fqxTeWKrjSat67YJ5dYcy
6tV8i61USp36F7g60aq2CvNoQd2bB1tskSSIVZg3xdbCrUAQRfPBNcZe40CFsTb2pzaQth+uGXtg
hQ1Xg27rZKCyKVEhyR238VBT7XGu6OWKnSZLh0VvFimUt56AR1/Ocb82tpwGx3r8T/d9PYU4JahE
LMeCdZU32DBIE/LyFrE0DVN2I7VAUUAVocIwh2tuyjIeYmQrPCMFFPbb82sfdAEI42/l8vLlOb/t
fr6dfE9MloLJKaeHJt/CMbprbdZmunjyD8rN8tqvm5//ia+/99tb//H0z783AbrbBtrMpdqPocfL
vzLIak4g3xzmBMqG5U9rItQOCLU7sBv6NxVazN6Gi77DQvtGUQygbFsme7CPxSFndr0tY/EmpuTQ
90+kxDAaGvhhp7DA1lR7aZW/xPMwfQ+hpeahjadY76yDos9UrOSqBO0is6E/d9GuN17lsMBpu+67
L+uFzJ9+bWJHoAhZbqM6cLXtshvqKJaQK/KsRrVjTwYC+b15LDKSCrjzt8eX97NzKtaf70LIdfPb
+ws9/q93Wl7pogRchaJg5swY/HmXfMev/9bne33d/rvn/N19ptI6R7vZV7KAbmFe9AZKjRiIJljR
8mYoj1PkoL8eXfaW+5ZHl5vLZnmDr5t/99q/eytoIXBcDH6LWjZHaLRRV6JvEPBpOcDl7b+90yhr
1hxfjxfyRdHXi5bby8MCrGLQOcdBtg5q8DqEF8tdv7AJJl92l4eWjQWfHgLd8evlf/yJ5aYBAe4z
d+D/VWj/gwpN18k6+FcqtKv3H/Vrk7z+LkL79aJfIjTXQmlmmiYhRpagdSrf75cITVPNf6hY/IRh
/1Kh/SVCMw0ZrY2tThB4TZiLgTKsYZ4Y/se/kxT3vxCdQXr9Q3SmOibhhyjiXFs1hAyMQZT2W4RH
anQKLZCwP+e92Y5M8iq/RjZOl8iP/Ow3hdf/8b4g5l1cJ6LS/aUW+7u3rs1Qgf4NRsvc0L6Id8uT
ikrISp78//Qmi3N0njBGs2ONc8JPh+KUIkRifgYIwGH8pdj7EA6PXG31Y85wue0NXk7T/SVTdPpb
6IgYWzsPrfYTjj7bBrdKbKb5Sm0l3+I6RyvO6lZ0QACggMz4AvbIxR98BylXF4PhI2q0VYxvLQkn
SM26G6tkWVgXTrAe6mLy/LxnMdU/wqc8pszysHLUGjbu2PLKwT7qRk2lndizVVkgyKl9hQYUvNMg
e7SpiQ1DRbOf0tmmoxW3NHcsDDzrRFdeMmxjsj6mHTtkbEi+f2p4yjO8jTl/B6mTnuzMUWG1HxQX
V6FrmmC5WfmO3V2rhU8pPZqZts5IxaY4X8daY20gm8YgYuKECWFb5o96DAxOWN3RVPoPpG/mJhjy
exjCPdI+t9v4SZrtrHYVOiwlSiN9DPih6NN5CUS+TWEMDoUdOMHaATBmaSk474f8ikAOyv8jHR6w
VaQJ/PRZb+96B06PCSsXYGlwti3nkYIeiCPhVNu+fsiF+NkGrrom+7m9TBFcqKFIb2pSTPbU2OYs
H7a14T71sXY/i8LamWa5b+zsdi6dFwxeDYq4ZF7nARCRuutR3tQYOpS+OY6JcnFi42hUFC0M13jr
Iyh+w8hxEGnmd9qn9JYH6P+peOTiWeyKXGXJreI5ROEGswCackw6j2KjeCLdxa9lCCPRzrE5098s
sUVP6BviYEUhcwv+67UXGh++xEbgE5Jbl62/0dS3ou9zGFCvGE0gPrKS2ESC6nedVGenl+ZjTsiV
JjU3XZrw6xXldZm56OScWOGQDqst7ZPrecwFo3d3ssnU5Pgwjp3sZqKNKYhCZCFY2OWh00vKzn0P
lipVjiIztk0FGLmqKP7M1h2oamcVhMVaT0P4KdbEKTDWHvk62VrYA7nRXYGgmxAJZClqvFVZemfB
DEsEA6ImYuwYZhtutMr+gdHzR4gKozArinUmypc2fVfhi69D69jlpdgKayqJR3jN6RlCeYrw5unT
2R2sYzPNwMlHn7rsrdmzSFfiAnFN6txqsPkwRn9PEGOq2vhjTvuXcKzqg5UwGpcY150SlnuD/lox
jG9O6VvrbuC3UnBgb2Ms7+4POH338vqKYsR0+dFAVfX5xa0GTP2dWDu+DstsMNV9TirAqWUtKpLs
jsvjdnaDmCV8UBDrw2pCCKJ4aWqvhq3ZGQ96Xj7UWCno0yKWk+KAz42NYx7xZpRN3SZG8R7X4jZp
6T/GrLnXoItkiw8ntdBhBirRjZ30e0QX+krDuj9HbreuA9MbC84JOx6TTZ3jjs+7S2wkD23WvcWc
XaYCsKvnF9PulAIMEfKpDPnzqVK2pDE9WVKCM7ekPtIPlRqa9JRmOH8iL0Agiq5lAC4UD9OZOeee
z/JzDnrzYmTj1YilZQ1S6tBV9MHb8aZKAxbJQWMfbDljtZNvk1IiyrRJO45c6xLYzg+7UodzbR1G
J0G75jf2KhbOXRGxlgxSWmBDhSalm6OVZVwD3nJWAEPnbZA401axYP+aczPdRv2A1Z2emtpuSpWe
KfPLF9PtPRKIM2o9E1W5DHliO1nr0CypCTn+rqHcutLm91KKEYmd2DejTVXANL+X/rhuwEZI63lt
bEoT9kSJnmwdZtYN6/5OgywW1Zq/1gf8TU1iZVdGHd1poltXk2OAJq1JM5iVH53pRKu5ZLmkQ7Zn
thxFG70nHBrz0A2uO79XAi8t5ppCKDB4mgwrTZHRXXAz1n1HJS5Udzq+ko3R0cCbYn8nT62R1f6Z
stkELeqnnqlHn8Z4PeshbIW856RT3quhf+aCxL1obRAnnIuw+InB5ZrB4AydlF54yEU3NNNbV03b
bVCc3Rj8Rj18RLqE4mb1eyiQELYULW29/Zj8Ceotsqu4bcpDT6+vAA+ya0X7EY/tuFYAnraObRKL
WT7n2KYTG69sq0SsgKnUcm0DqKn4zsdMT5x1irUaCJc5Nm1/iFlIZAoUf821+HZTCx2aIq4Q5Gdr
+kAF8DntxzDqyBdo79CjPYY9dLHeR3ERNCs0LI9aa2pejsh436KRIG1tunF8lAgqvXqCJjl34mpl
zQJTlp/NK1HC0KEM37IUaJySE5kA9QTPTdGONpT+dzeiSZdUWBmxBqzV2Ty5Cedy7owvhBKrcDaM
V59kGLPjvQO7+yhdXHgkDJ2LVsznuYlup+zRoX7hMQCRZosRDDTZFhThh5VCt5DK7rLXpQQSiFZr
2Xe85b6CxbFG3xbfROg4VyAKz8lQKee+C0HBoYCustA9mMlIihMI9WTC0lhV08lp74aSWQaKVppa
mBpRD6dUslnKV50Fu6Torzri1Cljod3p3a1rkh8+iPI5I+CeTN38w+21dTOo5IIxpQNAA7EPu/Sh
p+e1abJ+OE345NXarlZm3dfMLmoHdWS2SRot3ThVg7SYC1uQRacoQL0SJWgzrWir8x9eG0l/wzyS
wAR4d5DWZaQPl+NtEw0HUGCvBAsj1IWnveuN4T3wFGCgh4Y2ADYb5UWPwfWMjd3h3aN40aZmyWDv
Ul3W4PRWGGugmlQ/iHhgiue0B18RyVlRM2IsnWvSl+ghGJm76RDe20KBrpSxEjPdeT8FWXswxmw/
0WRcN7LYRAivNGqWG3WKCXU2QsZvIh5JKKveIRKGMqALQkxkW5SbURICPAmvKtlP6auKZoeBvZeY
o+LShuVK03JoWELlABrJ5OiN7N2ejOQ8Qn+L24M6RD/hB6yqWSeKnrr+0UYqRTXHbYEV+tN5sGtj
51jIkixF5zRS0CRX9A2GmZG1DOxtDCeLNgbzlAEASo5wbqeq6GKRlaablojkwhrVW6UxUCpVIY0b
odVIdMO7vKwTAlVKfUfCDlNZ0V04BpiDpMdqVumyBD6HZ97/pEnzc47VH7AU7/1wTEGwjUyZqRhU
5F1tFw1DTejOCmNeuLWs6ZuC4u8g8my81L7x4M4DCQ+0VtYlZXW//wlpEXlHSD+hmylD0qtd1fCs
GcMG2HTFKTe6N70NrGvXJg/VNdq9KJWHLHPKWyteQ987OpWG0TevIVq5zgXZULGJNQZySP79xnBy
jC4G+pLGHnciVqkfgWmnTxYpp3Sa1yHWRbq26rC34GxyEUCpW8/M6YNZ6R+U0bouwMUkaQj9yDCL
g5qSwJBL0zqU/DCMc4mvjq7iQpjrudAtekehhgiRFA211Dh5i6pbJyEzG0Ng5ozzEqKHiEoUBzjd
+qR6B2NZnZpYYsPkHiK7a8NStaOujEwbbVbeIx5nZgtQZINieFKmTNkPCb5mq7OuQpsT24rawxRP
3XFg2MQsk0p9eK9smaRfjVliHG1HTtttV1mxciwPehGqMjrlMtEc3sSU4ndUo3C7TP6BgeJcN3Z7
Sv0pklTn2ynu/cOY+PZqUG3UIMChEswmXtvbd2lf5hs3IsrAp4LzmDnGTayZ6xG14jbRA+g1MfYL
LDX9pBqnrhzjS+U7FwLs+k4rzk0xqzcjVUlDm8JzZ4iXFn8EgBrfPyRj8SABcKesrO4trIOzmtu0
1O4a1ZlvZnWOthVSEiCaEoXnFsRg6phGY9W3d4ODVqoTCmlUlMF9Vhbgu0iFSVXtCaJwz8xtVffZ
cDXQ/bnOh3Pg4/IngbdaF1JTtAiL8NL23rL54z4nSd+igBmHTz8cXzaKWCwKRJ6ulDqh0CLvJRYW
dBXXs1Iy3cQInEVNc+rqX7d7onSPQpfrB52OCyy3apvnwUcMcoCDVoq4lk2RBRP5Hr1+CirjNWqN
bi2WStoiJXDdTPoFZL3u8zZaqaA0MPrIahY4RNglJmPtIbIAuMu61vLAsokMMmb6oDt05hj2Jy7k
1sGKk7U9Eq+3Xvr0mQnKiyYWfXsyPZxtpyFwkOVLU1YzvzaDLMUuNyf4NJVp1buuIQOjkyXdP3r/
Khd2FiA4rv+SA3z+gVqmMPQIrxbN2/JuSCioki67X3eSSnUodBV7gQwCUJkXgGbsfJTtchf13XwM
NLpQKWdDuNQO6OX92vWl56xKonEHhQqTAXY1Fh7KvG2bUexRfe2SRrQeIWQZXxcyT4Sfmkp/CjFa
nqusN6qAlIHCt7qV3YUo2WVNddko8uOIcwL0T98mMzNG6pM7dMNUUWVFfNkbM8zbWGBWBqO2t2gS
F33xslcuOmRztJ8JYje3RqqWnpCiLWDcc3GYMBXhlVUPXxLaJIff/SmpXXSMzE/mA+Fk6xG68qcm
ZNkz66Q7WHb3KRhpFm+f3KR1i7xNH18QJcj66qZts9Bb9HfLwbfsRfh/OUDHfMLmnyb4kPjIAXMd
+sR/6Vxcl/Ds2MZcF8lPvCiUOxCV5WHI0n2I0HkfJJQ3l40lhSKlrGEOje8NAAf2y10z+gc4+Yhl
kvybRVwQB36eozmR6hFN7i03c7MEb2R0PxG3tjTs2ttqKfbH8sjEGkOv4HNX3p5C+p+Jm2Euk1kY
nwEZX+kWy53LzVmhv2IRaJafUWVKtqVUac/dmUUcsCt54CgsGbahnz2HS+l10VgvH2j5LONdV2iJ
B30HAcyUh4gAv2QzsZ7ne8gyXlXNqJAVu/GQRoHJc0yEYb5+Z5mDBmdoQtUXFwj9gAS1XsKJgo4q
BmEtj/Vlwzn9a28SLcf11+3lYXW50+2TYetOrJH/eh0B1SqQGnm77XRcQn+829wYGQK/97EcqUVX
Jsfd566JwIKrOE785U4gx/4qw72z/u2ZGBoqb5SbZW95Yj8yDlO9ATusckjocUd3UEjlE7dUnGwg
oOTJYdTPVdfa9Ke5VSeU2mj7I18d5hJJh5JHMOuhlRlMZz9fYcm9P24KmlWu4KoyOEv/7a+3NwyS
eRKTwJblu12+VmTbWFrlV71shr/2/u4pITn0kjxobyx5LlJm4jAsNB+0O6yzg03Bk2W2mV0XIRfP
UatQNS0O2MUMa2NSoOMsLzTVpNOgiwVu8hsChfqjI7VX6Ib5EV15eDnLLmVcGpKSctwWt8rya3by
R/ttF41HhlCMlXQU9nsaHVwkPxtKBcFFh4QGOBDZygPI7GxLRX1i6Cu9r//+cpMMRtTP8oFlQwuY
mI/O2OrS77D46PrF9PB1m0RRAIKdsv/8OPIzLXs518+x16MDZeJ6oyPk+vzAy4MIa4ErUoPaEEPK
Cm+i9if1vTQ8QrJQ5O4o1eXUtCGSyYsv4bacA3JvuTkusSyZdI606Ws4aBCBFweJ3BiM+lyb5O6g
KVckzv15EMpjUhA+RaOFH86i/rbTBvPmt+N72W0jSqGIgh3kmjyvNMJkn2ra6bfnLUe22mpXmqVg
ufw6TZbnfP2NSsNeTSBEuF7ui8KA8wlLV0RGn/PrP7i8pBHklK1Hwq5gcA7zJiZslAmc7BFG8iQP
5d4fN5cHYN7b/88FeM/50ab/oSOj0Q1R/1VH5sTbdG/J9HtH5teLvrAAGPg12Jq2sISkDPzqxzju
Pyxbt6lnGFClTMv4DQrg/kMzYS+qdGWE0DWVpsqvfowh/mG6DjIkeioU6iQv4H/RnzFk4Px/RwKo
GlQCWPZUJjVd58P+3p0xBOI1xs/AG+jbL9OFpCpZ9oqRvl9JCLQbeBZdfQ8L8kNWwrOenTw8qONt
pKRerAzjMW9rEgJqyk2q7cO7hn6/hU1I4WSoQ1a5ELjbUuolqGCHSXyfKOQfDGMmxU0Ytn2VQqcb
Ae2phvda30VaN9MA+wvVcPP5cf4t77KbIsrb5j/+XTfVf/6cfFMooVRd6GAW9D/QB2NjTVZC++3o
1/Q84Z3CdEdm+ykykDMWxnPqV1KOu3SGAzl1CaRY166gLScYGHNNfcx9g+QzFWy5lI/PUkgeoygP
UZbXUmLOrOebaBGd49W5z1Ghm1KTvmxSKVEXUqzuuySPIKyWaXGRkiHdKMH6SoF7tmjdUeYOJyUt
4C4ihI+kJH6S4njVRybvSsE82ViviYHLpU4mlshq/eB8rixZXrotjhXZRJIes2XTtIMKthLLy6zc
ft3t2jVa1CzIqV8bm8aVc8NIn+VFc/bCiKgcX3ONz6FiGS/I5WXQ8P1bAoa0nY/ahwoz+PZd4Rsv
EHlt/b2XZoPJDHCdSDsCydLPhRq52zjUWy/s+M5yaVgIpHWhlCaGHDdDtPgaRmlxMKTZIYAh9qZJ
AwRDXJqMiVxoObsoS+8ELjWvlI4JUxgkvCby2ilvzi3O1K/Ncp/CoNyYk30oM3zOkdHcjPJZDYdf
Q2HwoEsbR4ywdlWkWLwTfUK3ovFkHKOMRQmFWyBDJtLqHluI3JvmWfOaJ+ZUdLtYHq+FhcRVBuUw
jqAfnimVUiWALexOvddwOmwGaUhxpJrElCYVnxWYLm0rqlwzLOPbhKdFxYFO9Jq+y6TdxZXGF136
YJZNudhiZJxhL60ynTTNJLhnDHnXsgmktaaXJhvXMm7nxXcDjUzxlk3pfGjSnJNKm05AyVradorh
LKSNp5KGHugLlkcIer0xpd0nwfeDToz0FLfb9pVxqpGYpSzi1gKvkCNeVGkdGqWJCHll4ykqwzRh
HeRlGspjoTBMlYOIjy0+pGxxJKG9sqRFqcYjsIhcpHmp6MH0E1H0yMws2/lS496wlGil6amR9idy
AskXcKMHRInGOpUmqfGmy8CM13inUmmiqvAO0KhxDroLlY1z42BLyxWBTLivVGnEiqQlK5HmLKXF
pSXtWszqjbVST9ij/e+diRtv9h30VFaPJFoujWiiMl9VWbRr0g5WjEy1JDqgdDEDhdI0JoonXm8f
+bl0/BJjjIgKOW0ozWYsA/attJ/F0oiW9aGG6rjCnEY9QprVyHuD3tacEmlj08sWAFz7isVY8cbu
AEoI+zTOt1xa4DpphgtxxQXSHmfRX5B2OWWgWi0NdKW00tGUQn+Mu47YKIyL2O0EvjtDGvB0po22
tOT5AYL7UE6kAr4ijmJ3ry8ePg03X96KbEcbDLFd8FZIw18lN6l7x4VjOibWXK5daQ9kxVp7DJjV
wcQ7SA+l2iONu6XaSj1DGgxNaTXM8gfCmatVE1oA8xY7ojQmog611pbWKzsD1yJ1xskjLNo4usG3
kGRRb0zyk2iTD3exPJJNKC2QCV5IWCGQq3AtObgkWZxiTUjd59CmiKlBJ1ZxVCJhKY4hXclZmi0d
abucZEilI62YOp7MVpozO1brXigNmzHOzYFSqYOTM8fROUuyR9tVV0VHX5eGz/tk35t4QP2Wiy/+
keUwn3CJptIuKvCN5tJAStNq9oLFVCrtpbSvOIRxnBJsx/9S77dYQVqOhw5x/2JQlVZVwlZ0Hetq
0OiPfqTUB64Td7bx2GgkHkFcxbRcIOfhgLjriVXUdds6UfWt1vxntmWuhizJl6pOTt5Sd4jDRN24
1JVYFVDz06jemZmmbeIcqTupyyM/DjwA6xCVFRnDFs4ExRC4Q2d9XU/6obLrFmg8h1du3KWjOW5y
oV6y0Hgx9y763x2ZHe8C5KsJgmUTNLHY1GN1dLXcughLqu2gdDRtV27g/qKy5BXG1NpXGqyhrRGl
ECSSeSb7vCadXYWGr6PnJvYb4WmiV3t1onMaF7sIbfjtHNTditWdv3Gt/rq0A0K1CELVE3cXQ/az
5EKfMgGwUz0/oC4e2nKiI4ThX3P9axi3CekI1ZNOugdUCai6EgJSR0xfwr7+YddhuzYCOBEkvJfb
TInbbZT28zFRxCEOykNoDNPWoUJAy6nTDuSlXsaajixG33pjVZvG6G0UyQ2Zc4rL9WhO99R3Uc65
cGdTOr2YUYFFzBn/jUn5ZmN9Wc05JS8BBDZ1Y3FVZLqnl/PaUVIMrG++H/BvSTBaA3HGEjxfa0uy
ifpoOiB0xbYBHAfgRrO2Qfl2NoTxAQlfpDIzG+6gGIGIxf2xJiX2ZhB6dS/K9GLaHahTFKa1Y9Zo
GBCMcykjqKW4HnWRfcvB5erJE+Ap6YqkvRvpFrCLuiaDbKJVl3jh3KurPAkuc0n2lq3BAxm7W1Wt
Qah0JUm4/XertR4jwA4MKAm4DCjdW1A0yoYVEIV/GiZFUK+aqANrT6gyeYixsWUR1e0qelWmCpe7
mprkXDFjI7f12grv/LYdrofAeUHkWW+aOSOsmfZBwYrMtZ9Tt0SjT6Y9PEbD3Ouy3GU79nOsu8HW
B4u8CjOh3bC612+ykG5z4T+HUebsy3J4qAZk3si0P1Lph52i5pw4KjhkZmTMaaDUFDgzUth+m8bO
xTGGebhpPpSkNU946ei/+PvWsbRjwAI4z7NqJZNVX4sGq8fQktgTidg9jIVG0yrxq32QNjCoSXJd
kd3k1TCMz1h+GEIeTD3TDzQUz9pYwe/liwEo767n5ugM2kGDubFuMDV8n9QLLpfp0Smw/EEg2bad
Anav4Ti1ZjImSvtk4/UBYPBTtiQzmv3PpkWIdkkVGbvypSWvCr8F1KI5cgrPScgmce1QvNoAD8qV
PQcUSU0vx821QhBC6GIxnUvbTwiuIWGho66bWWyUss4uuEKqtnsukF44wHQljoXV6E9+9HswereJ
hdsfl82NqRC6l2b5rtFjdd27Zvaf7J3ZbuNKuJ1fJS/AAw5FVvFWsyxZsuW5bwh32+Y8D0Xy6fPR
5wAJEiBB7nMjbOzd7W1JZPEf1voWm5wXMDrUeWFyyDKL4W1BH+9Pf+cBdr+VRvvCdXY121EvFI9y
tq9zIdG7FizC0pTBRTr61zAoDuXsbId+RK0fkIi8xBmsmcAxjtoyffUeZ6TKm76w7w2l75WXNrjQ
WDp2xKHZQf9nJJPQjtL3KatWhkw+vQ53WSSc42B0O+jjpE14UH+AsD5YZQA7RYfuJlM9HN3K7PeB
cSz6oF6VMWwjo4lQKmR9urGb8q2bvibyUFZh4V2m2mdlVjBmSPr6xbbH15FpLVTxJ7ABNivS4W/n
GXIn57w5+OMr1Pm9HIU6OKBRYmwA2MRAU5Rc2Q22JO7gxXOxsgHZO+3YMhWu55UWLuFiESARFOY7
Mq1AaVijuRnb7jJU4SHkW2aCTuhxOrebsPYBokKPcjGnskd9revqIh2xDUIbbQZb+a0Y4rPAugwv
2y5OFmk7RNJ9l/2nbu0Xnjd7x8+9DaKtn8oG2z2PXK+xRnoPARI8iPEj+0zvwrxg5YrfyPD8ex/D
qpE+zpTZt5ZyrHSaBb813yw7viVNHqw8E0pS5P6bCxzJXb6JA8qgwfa4Dlm4uNVt2Z4ZmfmSB0uu
qCqO5i/QskreaoxbpUcAiReq+VgkQ0pSTLMwoFkrmLO9quELRSHfrTWfeO5Xj0HKUOZYh+nC2Xb+
4o2+NZ5j7vPMoZNz4/sApvsOM9iD3QmI+brmHMbawJGyzHiR+eAEHxMchbPns3TFAraa63Tc1xh4
MYejjAmshOREHERdFB/ttEZnldW4NxVbFGfJq4rDYesNGP9sUlzXI/ueVaiwemQlCagaJLD1oFPq
8Yb37Db4c0UhL36DswTt2Ynt69dcD+sgXLoqdyC6nnyVwIujvWx94glouUcoXM6MPQVc/bssw+tI
XE8AfLbOKWKaiDc95mJnYurZdOwqtn7m/xFOZd+34XqeNcAXGHqbLLsWY/1q5+S8Di45UESicpKz
SeCJ+d0bh8khwoqACX+P4GtVVLhlfRMxSuEbN0w0DS6/Se0Nv8l3Mya6ddOI5xThwcriLPRI0moD
luEkDBBK0vor/CQ9TCbvWhrofsaMmrhvm4vqM+DUizvBju3PsBjGrWPZV7J+KdtSJm+G+0Ie073Z
qH9gmB9lUsm1R5jqVmQ2oS7pv8Ri8T7E7ocrUErhnSNIsWTabEF6INItNRucBHNx6LMCwyveggov
Yia8ckdvtjIwg144HOeQyjGEyakgXWUFjDuD7Cdj/Omn+EPH6MZC23r1G2YgE1PjSP+ruqw6osv3
HRHvkZ3h4mbNte0SNtaBXooSBLwME7N/kIXPfu7/K4llc3paxJIEcwjMx17DPfZZ2fEx+deFiCv7
5GiVPzprp2fDoOYwbWsTt0dgY1TcudeAVir/ESNOKJw3PRie6TABIMQMT9KK7XC9s4hM9sbZXSnO
9wnQzaYKZo10MWbdifyUaBPQ6nac4EpCzYjvmNWa64xrlUIUkTnqF8fFeZrO6b7riFcaxrFmoNEw
hQ5fCidWa8Idtm2a3qqi+kbi+m3Ti4i8sbfmTsjpzzCSK9Amkpte/yFT7SlGuToY8NGxqHLhI0R0
yiW2wvsjqeCRRvIIGyUugsB4B6F/aAWNQyaLtWjqJ34wZVPCAdaq9J3kWbhDLfvzsRkhFFHkdXCf
dl03eqey+4gzXRzZld5ZE8oIbmM8v5xVZsj+RsotoAVyq+3w0tPLrRNd9YhecYpGM0//xAPB4kTr
sibHCXArIk+aSy9bQHPIV2GbMfz3q2Fle+xjyrFHxjVXz+ytkp0H2igCfw2ttqcGDGaSGOYLyYl+
7K/6EcNVVFSIL90PJohcruDyugndG6ZnoA/zMTKjdwKFeb4aSJEVJCVmxFmFpbWF+EvFwO1AWdCj
dEE8VeWS23/5INPKflPnoZr5MKRHolJGB24HLXwvhKduO3IEON7K8O0/5Bpn1OIQ0KAbYQCBWV5l
/k8WpU9VjDc4+zaYBdTjIgJw7AAZmPvgmj65qkOnSCiYvdUiK6O2f01KuVdu8OI7yM1GXz0XFJFr
pwkwbJQB2BkeZNCF1i5tEcK37FrP6gttIhvtmz/48L4hcUwl5YYu8K8l+DuIsAkImEJvIhZ1BUoY
G35Ry+CRh+O/2IpBlttEAApZs1dIbXp5wMfhOAI38PjcAm1ys5VqHbRBsNaTmJi7ESdkVqQ+jbXn
7ubeiXcicSTOyyjcB62/RQlIRqBX/fVt3rARxTc4oCCohjbf+lVyAlVEVCxqrFVt80BKXrGOv2YD
9uERn2+ljX9aw3wmVDKOgCRU8lB2A5mCYp1O95whQ4/LF9/Zyozz5ym8Vp6AOkpSTDD4/DF9gFd8
aUZwcIbeBcg9/yAZdoYduGz9Q2kRGfXNTVi5KXec10E9O+uAbKsaZ/+mNRz6kFOj5x2OYgwyfvaC
If6uJXF6pXhQ8tQDcsDmaNWEDtIfDtE54KSL6QQylt9rtbibdfBDXTVcCn+61V0QHrI0SO9ylFS1
0dz1TXto/fJsC6r5rBxGKNjzi1OPT0EbXzslSH30ou8Kn7BH9AoZNu7NzepXEYnHhMgEt38tXXFt
0T33qIpHagqJfUzI9KlzuFsGqv4ot295s0FbgpYuh9YehPLkE5OBLTQvILHbWfAR0N0YPToyZzy5
hbGOo+7bIuFyo82CkzY/9mWPy7y7msu95pTfdVO8oVju8IrTcQ14qErDWiUWsBK68oeubxGM+d1z
U9gvgfVkeALEeGn8tN10r0IUmrGBd5WrZ9xkOeLEsBn/pXMFoEiGawyc5Gsan6NhdkiPDdKRchJz
XLXWZA6t+jZ8rz3ydPpY0kT35oqQtocWtVbi/dgD8eglPvrKCj8jx3+AaEeubnVFz/FjGDmBI7xn
Q3cvHgy2vOcgVwBpLGkR1cQ3hYhXsFLO2CQW6h7liDVGmrQgkr3EeMz4FC+VeT+GsX10sJSnlKlr
snuDHTttMDDmCMTUIIW5ivVuJD+d6uuODiQbkQRO87Bpp5gRYqLmu4lKErnvyrUmINcdhAtkx/BY
/KeYXsGpTZ7SyasRWPOBUBlW5bNF00FsgYdU+Tg2wLIrcuJCNs7XsKjWg8y9VQDv0u3Q2Kh4Wo+E
OMuMklmlIXdpjv0g6DtE7LP1UU5mikGYzMS0Ku4IAo8OMfGWm9GEvuIheqbEZoQ563856srV0Kdb
VRLFXWl6c49kdUYECdWrSU930aJ+TXdWBUuWHCp7Z8biVblUNMYAYHKssgsa/gKm6fw3q0aS37mM
sJ4XYmXRSuzUUMHLrQWw2vStTRpYeu2tDjIHT3OUPY3mHQcRCa0YZ3+nT4e6LP+UXf7iEzq+i6by
S1Drro3HzIvurQrd31SQVBx1w3hWUfPVRaG/FrGw9iXa1lXtpPI+oMin1po/x9wnWTTJxEXMXAjY
8x7yWcwnn1gTI7eT+4qtdteE+caeeIZwguZEtkZRSouB9WclHcD3ZeXF28whgCyYrenQHDJijy7x
3DFLs4gZ66W3USRqmFrc231a7a3sx4lg1vodWczZxKCyo7TkfZOHiz6Xt4mMK5gYN/uzsLFUPNsm
qOJZ4MG2DCy3+ZA8TAbm/SAcnzWaI7TBMVAHVEkB+w9ySCa1kFSf7UqTmV4QGjB7Q0UuNHnFuXKf
fGSi6EbBIyfJHdL86USVzPE19SB8ZPM3zsevirEMYegEolfZAzG7+HrmgTSuwIT04nl6GyTyb0Nk
fCtV8FoQhSHD/u/I7OdUA3JZsxdr8dBDwmyRpgbIsDnucQeppkWkRo3k2fgXmMR/JukUwBEaMcMz
Lzq3Kv9OJjfbBg5TKVvREYhAEfNdZY8EQop7L2U+x/h6lyYEJ/FW4IyQrKBB861Gkn3A4emLaUSv
QWHEd6oaP7ukrs+I86l7ySPaiNGFh0F0qWNgN470dJzGZVgJ5N+0Vk5HPibySr3KGqo4JxncFUFY
17iWxb6wE1hslhwPvawp9yN/KzQg5yQR020qr8aARSMxq/4xLsyt2dhHHhOgIc1jVAj3WDQ/TWjo
M1/el66TCorzzDLDR8BrGWcJUvgk1bvDTmTfppT4vyylvnVftO2UV7+6EI+4ETTOkIH2JoSgdR6m
w1aXrJpU1CIoGQB159daEUkYZJBSWZyeGc1Cq1Fgt1qz/pL9dAun5FZN0X0H34CQPSBJ/XuKGnNf
a75RoAt02iNa0Pi77nLxWNn9C+1ycIeenJgG+JBkCZARUFMA12SyosojTbrcTjFib2MmuKEMHxgd
abAxGjVtp54KKJ47d1bPAXrktU0W0mOr429CColzIuvdn3jE67R81TFY3pJb0vLbTyTmar9sC8H/
je42Nv332Cufra7orsFYwZRCVNA7U/hOSAAdSioeZxI3WLJEA0swG6xEHL9VbAl24fQWzinOa4ao
cyU/esu5tUm0iXzUxA5k1a3uXYAfwFQUtWFYyGkdF/VjgjuTHghOsCWHg63EdBz0WaLOZHyZELen
gFdEAZKjNI22sJwjAokBgujp4Loo+lTVQi4tZxDlMlAbK58PZeruqo5IhybTSCRn7sn64t4Zggjn
JKgbLkF6ThtrcXWfspa4tUJinGcE7i3dZJSOG9S3Yk2mg4K60H4Lg98zSggOHRIgpqa4byymoYOa
/+VtuUp7FR0c0lYLv34XekEuBcxXcg8MUupyJrbRQfRgdJesH+q7eWNbCWxHyyLIj0wjCmwMeg6S
39JdScDNuRn8BKVF7gI7O6sXE/O69ALakFgK1MVJDB3Y8z/HynbYziCdFyUGmzBOjrL5zvSAMSsG
ewF+n0hCQ8jLb7aNAyesLm4pbJ0VoDBuz2S4Kr//E47Jemgnc01o31udD59lpKNFqQ+DJmHbaZfp
zuHTGoiIXE9FxXAHLjzz8vKa0jZv6zbYq8gzN2TJIgvvpmPlluVqGKj+tBifpYtrab7EOUY31m+Q
613E3DxK7LSod3IJanNM1zsAs6LwatudQU4nUEG0uVlVPvVG/FrBWvHFJFYMFrPNAAowyRnPJP0y
t5/RH2VtJHZpwLreG4t081Eyqn6LBsHfbvttY2ISiPs8vORmpU9dJzZJU/SrCL0Mj916G6TlObd0
CzNpQfzWtbWxY33Taegd8RplKeR+LASehoERcJHsOjPqOagMG32xvwUO85Jmoj2McWNvahM4hjGV
e8QMbG7M+B9lw4ydJMZeJskzAqsL9BsMSWxRgVQDiS+JzG+poSnuXSwYmhBf1vqQZ6EyfEFNgVHb
Gbcu6ySfiwwfJNmQWzXAsMkSl8b0cc6Fd53jCibqLG9uztPAj+eLoCHk0F7caQR6Cmn/IwI43Yyj
WsKB7PCNbPum/wmozR9nu/AvLVKowglIuUL0MKUAgnq753J7LOX45AxTfegCxnLQSdprb1p/cyKI
t3FqXNt+6LGl9GeDsIHLkAHtqav04NXFxhQaejBKIdCi9l4X1rXIQMLb8kzaFeNt/zuNPrVMj7nJ
3VQR/0esHe6GUkCkpgbs0TvtJ7toVpy0FP8J0DMrQsgosFR0ZaI2QuDrUqa169+Sufopmp4SuctA
0zofvlsWXw6Jzi5BSVNT3gOogDno9KSzWfW+MTheqiY7zbm1qYwxwospaYoCSm89rfikFDcAgkEU
NGuDbMrNUCom0khgM61vZcDx04GLCt2RFJwWnUTshH/lhJSuGwhfrpKZYEJsGHry0108DWfXC6Nd
Mubnvif5Z9F/s94Ym80UGkeQk8PJSud937vpuR/fm6Jtj+QdFYv3aDt6kXkGVBKu85y5XoUjDz+X
6k56MLAtL/gXORl/GBmLO4iWjx5C+82g579UGzCyms+s95J1p5etEJ5JgrFhw2SF3tijIEk94eE3
Wfmjs9Q3HjAPs21iAF6JvHiMy4OJB14yONl1yR9kxtDtgUvaqYd7sPqXNF25lY2FuwRLrx3TfljB
HK59Zd/JVhzxFbJtICNvVxXZLW4RwQ/pcO0NhhRC8nUm9fyXdeW9dLPke5bmkR6PhxmUr4h3QYHT
3iZk9ibpe5Xryr9JiwigVyngkzK8uKLn2Qf4n5bR2kIE2qFDJPSTnopdW3f1vIavz+KWTuv7Jub/
aXNWIMbfMCTAsGX35YNN/PpKwordZrWKD0NQHdi6szS2mWrjicyZ80Cst4oP8ONXtyTSr4VynpAD
n4Fde5LwI/H3nn9fDCPJz67EecLUGHgs10KLhoMiljwsN83w7DAhKBZZIKBBcxXnJDP3rVogaljx
MgjqsvL+wH0BCBzNzoNv1pya7BVRDbCJaInb6Ub3PeyKk59FUJCi8Fq4Sf6WkzTRdCzf4fUSi9ZB
8iLvhOEk+yp78OwXdKPOdMXR52NLp+CafJVyMrcjP7mE0ARdxY/rZ4eAxm1b+caGSR1JnXdGy9BL
ufa+xsK/1kPZkWNlrFGfgKWR6fiQ2vCQRjIa3XK8evDe9mlr7Gbf0WCZpiNF3PdYEAlaMsfUPQBF
x2d74FXY3pTnltvKmoNttARNN0yIhKVP6FLmvV/k+9AekktoqFtq5kyt58GgTAY1b3aC4ZfXoe4Z
MffGy+awjFctLMRt79lHvw3qy+8LjI9tvHhtXSc+CtK5GfpH5r4aOWaZyQl0YUnzRrYFuRhDsTeX
eLc6clZ9oQKSBVvnYcx6+xwBgEudhaQ8RPSnQadXSs7H2XX8M1zhNZzK5iEc8P+N3l3pUTuNHRuQ
KTyoAlCkhZ5gCudTl2AdJxv5bEdxuGfTvpgjs0/linqbZxWJGiqcNsHk2xtbJ28li80pI8GiHuzz
OHIwlVV9NF4TyFirCr/OjrmzPsQtD3fbIV6jmgeSEyyC/doqeAhHKu9QD4o19DDfnAwwjzU757BP
5ZOfz/8UcZy2eK0cylpIbGR9YLD3+vycdAorCt+Pk/r72MtBBsTyIaRHaGxs6r6T15A1MUEjlf9x
0vgLC6za1abXbivZiK0bT7jGcsEtMJP5MHM1lbb7N8t9hDY50MEC+ZlpyHPbIEUpSKhTqfdRkNfY
ING7R8kePiUsHpOCiFDs5fs+e6lBl10Qf9lJubXd8MomhI6uUEd6f54yHPysYbcNkc9rHiQMC8GI
ldLGBpvDULT50lu6hVU2sFAjMhvNQUhM7AjSeAZIyIKM8d3UIhOukQcWUBB5il0aTdZJ1LcnjMM7
qKSA5Mxh8aQwQ6k6iA2MuzOSlfbGJLOd3Y/8poLpWz4dWQOyrKY8MNjs7pryFsak8UIDJiOm6K2N
MRUfnnp2LFZD5pCeywx3RlAw3WCu7idH1ynAgGc23TYzIL+bbrT8wbFL2MZYPgIHoEHrCuboTSqT
Xqk9Mm0JN1ai+cxs9w7oKaN41hH0yD31rUlIfASQIMkey7agUxqjuwg5394XDhNu3RLoMNH0euj9
FAgIz1LrLDGnjZV1H6S0EABBunTQx8a1djWABZdzd84Zm5nK2wJjiZ4HT8u1quZHInfjreMEqDBL
gJa921K6zf4p72NYeYy8xwo/ZNyJL3+it8/84jDo0toXsDIRq013SWG9pgtGkwZ+uvOXl99/Egtu
s/slb87mgIt4wXFacDmJuEODsbz8qjGQJsDvzBaUZx6hMWp+7Q324uCg42DhE4P/rADnLeqwYgGD
Mo1mL8R/+v3vvy/tAhLtDPXCr87K9zfFyR8LRp9W+xAtRovffxUyjsaPqg/JIm2LIZZGGYFxBJaz
pOLMYBCfgnbW3nYu/Q2H8uKR4gVNIQKQBH5/rEGjghbEmLXgUn9fXrOON60W9VkBV1UugNXFN/6f
/8pf8Ku/atT/T7f5v2ipWWtZ/0ct9dNCnPlv68+mzOD8/c+K6v/6q/+lqJbqP1x+FHOaX/3z/yyp
dv7DoW30hENkGgBFCxlwgdIUjo3j/oeNwcBFUuZ4wuZP/Q9Jtf0fJqo1V7ouYmzbAVHz/yCptp3/
LWfNl67pmkLyQz1UdOb/IqrumUcWzHPKQ8NoY28RyX2O6/6ZY1ox5n5r9NDehpZMkGYcmJ4Kyz0n
0wndEKee66n9VeY+17UK8ousHwNJ5KI/L5Iaw8JbEo4AGwPmZ9NlaqrmMJj+vySBXWegR6ZBo4h3
BP1fHCPC095YbsILio3kyecBZzaF8wKeQG3ykdG5NTObG71u606ps+8gu2xo+zmPGhXuBATCVWsN
89aURHe5BYxcuyQCqRp9AnRC9+QTBeSBdmHtYpH+JJfKKCq3flMVR1Km7xRrmE1jalKhmtDfFxXr
Q+AYu6AD2Bdq79IK9GVtlT1JK2MzAUznUKfzIYaot4FZX51M1LMMm9Uxj1FV2tH44kdswIosac6G
u+9HFZ+IzqZI8XX7YTjjuGrxxodJ4iMTjMUl6Ij6Dbhe7jxdfKGXBqlSdtTtpW0xpmKMTkuFfsxz
yRCK23f2z0SYMX/rWAtjJmczG9fO3q/9o81VhfpWWneZdv42SzKaauuCTIejjC33GR+fIJm6PhZ2
I3ZFHuXncAwOfWCHxHQNPFK3ObHKn/PQnnPnxfVd/0QSNfU0Wi7HTIrDnPHMJGVK3VOWhqCINr6X
I4yKQSIYrbgy3sCE5WMZSqNAoAaQ5sntjRMr3+yOKTxe44FAZtOvXgYPDzc1JmahOHLPtPo8X6Nt
1g/BOWgZg+iA0sphRdDwMHicS+utqOb6bDbydSwlQjkXHuGErpCiHpn+YJQsmvrp6JXEOfk9CS6T
xpxLbYgcJHBfGdCvOjtwjnYT3gS8UpKykrWqq2hb58WDGXjBySGGj2cm2SpT5M0nknJAMHbuY4Mz
8MYHujF87zDrVj9XBtbl1je7LcvPmWIC2eFcaVK4EYStjTR0dmHzZfF2V7b05IMgVpuK86PKreqT
+S09QzAUj0w08X+bAAcaanPKTxeK6OQeisokTElmV8kad5uOSDxdnuoIQiekj9J4aIdnLzSrE3CN
G+lRjDe6J3znLD+aaKuiMDpVlnem8nUw42hCaaQjH4OqpQDKw6NVhNhm6+ZMn6YZiCE0imbrmGQ1
yjzWNmvEOpAsXeod3KWPdTmkB2JU6hN8GqOc7yRhMFxA+ZNHt29n8fRItvdX3hPRZkvT5HstACqH
fbGLap9pWO4x4Ivhu9ZoVUiaHBEVFvpgkDd5soOTZfyRk/9cx01NXN4mZ+y054uKdK82U6IY6LI9
L5EKrFTf+ndpk76YuVgbrk+cX1ZcCaPBZen0yAdH1CH7EJYgW3VUz6fRUSzdQBFv6W/vekuBizBa
XGdRpXfMqe4YdPb7FI7Ath3t5qp5VvtdvfOJW39u7NcCTmmuFKJT04ovYSgtVAQ2PjlDPsABfeYI
kg9a9z/RAiaQBRvsmM5wyyrJO5to84ilcrZ+z3I9MoW3B8JCXFhaElPn1Re2XRLIhk/qE2FYhNdm
DEi73rgnqP2WV7W+S2Iv2qhl6qoXcZ+R1Cg8Kj/m87H/WFKw42ADBKur/2q9FMxMSAnKvPBA0iyr
JtF8M5HOtqNOLTbq9IE6UfnDhowwddKN8ZIlAZYWJ+3WeYWypfCsGAEiHDASpB9moLfbGXf1NnLU
j/CD18YBMVBZ4FCJJhH78g3hcXyZFFqcpA4Cfu/xykdLtvyU3+riO8+6/qWBTFqyzUxgwh1MgZFS
QLa1UspTQjy7MBlQF9k5QBV7MQKaJL8P2bjSPAQiBWNYTt8BjHEKckmDTz+/69r6jaTsdB0PCLdM
/oxfFO8NsYl0YyGNmxhfCrnoi8dOkroVnCOrZdljFv9mVbMXsbqNUbCBs8J8bafdsW9AfOOFTJC4
ZPTKsmUNbe0x6tABOga4eMAUgUWaTxdOO3uKuSkj87WaGPuUEEHYIabI8/A+gogdD6NPlpBK5VkI
Y3wAVWVgB2Wz6Jl3vVzkuzMHh9O4+IBDnXPMjwAYFkNJa7wJwMFTO8Zbl/D1I5wTMGj6rzvmuDkc
NWITbfOjM9cfdjj/VREY6aY5eqMYbu1EPmfqPipTxA8h00WWYJTGgpQnFKS8iVbEj4gDl1gWbk0i
BEIgzsa2SMU9JbpLspz0d1YaookiwMWg57vLLJBSvvDb7Zzl3cY079XgztcOFwPdVWHS1pLbBsBs
oy3XWOH7Njjp4AIrvZJ4CsLWLS65EIzJctYXSE5yXEQ2Q6ECjbhbJC4Dnqm782bGsFKgSkpFCvSi
eSObIDrYXWytLFIlgbYWnxMNEG1hsgRvkMzkze7GdhfXFhcY8HgOWNn62MIePC8JX8bcOOQjcR0R
WXXtLL4mKaP7OaGpzxyYohYcoFxZz0V7MMv83ZK6uuVD+FbW8z+GoOF27rhm8ineuKXbXpGOI0w/
0q4g9zHurL75QMdZHxhaLTx7wN2Bu2jsCCPd+ygon1jZH/EIsPnj/N7VbmA/BIvAu1HWo++RA8EC
7X1Kj8nYBgdl2+nWliRWCkZNd0wJu7eUAbaKx8eWNMb3wWYK7LIVq5LefVaB8cKxRIZh1L1JK/yK
BFEBBHS0F0k869anggFbVZqHlFyxTYpY80nEugRr3ICZYYW2N2twUgkM/PfRm/7YU9ddrBg0r48I
MbTF52CG0IklmYOdZ11UHZunaEmra/GPfbqReg+q4DNCfXg0RS6ei561bxlm8gwWWzwPsnkbhMn9
YoEKUaoOb67nI+ciyfEwT0RrMpMU60rinurd8YZhY7h3Bny29mxUBw+d6BxE37VBiIHrNbjygoyI
DdzVR7Qt7jXRfB6uKLEjNzb7lzo6VqkWPyWkssDJztqeviNlnmUkqyMdLsAkBsSI88K9ZqC4TmOL
tL8J3Ylhzdz5fXf22I7kjSYUApXR5DfPfsdFjDNx+DdCfK68+har1oQPabZHEFokKJRPfFRsTrAg
HPvO6Xcea5qzkzXhSdXJZxxKmB616vlS3E3ZWOwqxzh69pKHpc7CEEUCWuDtZVS4az+vX3j27rwm
TI+yRi3Vm+6tr9qH3+SyRv1RgXCod2f/aZats8XZXdzHlKuc1R097kyaYRx82zz816IrDTSQKC6N
5cJJG5VsUyL6EBeDdnIL5ydptcsiX3iLlvlBsVid2zfcVc0XjNyPwK7I54sCtSZ0iQdcIjbp7Oqd
E00IocvXUSUt4xoWDiaWry2TFUB17hx9BA8o7e4DqcfvECF+JKL5Y2qdJ0O6f1u/KG+FMxwn0d9z
HnGCKCcj4LM+e1rFV4vLcjX2mtWofnc1SL7cpSot134FmdJqvoOO71G2sXdVgzjNUW5sTePHCQBK
1apgCWYmJeq8UW/HlgmUJVOxmwx0dJmtO1YjQfzgiU0exsar6pmRtzraaFWZ1zIwoqOl069KsR9p
NUqDMhjf6rLd1hXoPn+a/Y90aO6Dml8/kdI8uPjCsTm+Bkp14LDsH5136NILhWy0Nxdrd1rsaBO+
nAIJrmf3p6IFA2AS9YFlJn79pX/Qesx4r4aFIMTf+f2LWuAGjwRb4pJoS5RiwROCLXZTJbRGeqwk
QzVsRq/YZwgBGsYv5cYQxG2S/7Kaha1GMOCZhokGZUl9C0P9ny+cz6j1qkejs81NmWF2QwmsJFcc
BqRLaQ3DngLsfmThsw2qmRH5Enbx+6KXfL940B9WyRpMxITbs7JjVe8TrIMpcfBA9LIsw3My2Es4
DrpNvHHzxpRMVLjnAbcEOkHEXlVESKCRtvCQ7vquvjBUjveWOxYMpkici22cRbrtT6HsSReJwGz1
LmFVzjLusZeBkKa23Do5Akdhen+7GtFL3hOO6JMPsiL45LmG27BpVUxPN4e7EMERYCtCSrspeqzh
JO3cEMAw5clcy1s59FsZ/fVS5m7dVzT4If1DcgUn6a67BXbIhOcEODw8BoYrzuMSlRKb+7Qjl4Ml
MaIYI4h2Bbi/2VXJVUksh+yKt2GeSPRP0r8f0LSDq2Osk4r4hqp2b9Xeeuh9CmTcxjeLdVbl1t8+
a8MnEiQwG4PW3mYFed9pkBDlPQ8fBqEVa7TA5i4NybS2Y6T+HWsx8glx4E3ITNuIURkJ4drpnubE
h9KIUSUZwa40A3boInuHLf8hEm/fVdZZ6uhv5CIcSgE0Gg1MOuwuHVnBQW2x2k14aA3BfO276aPD
2zSb7crUyBZVbTiYYzGuLSdbZCKTNkm68oZTWiQQdC4ZSpkgR6SSsUxygdwgrNs30TAcCrwjh96w
9+2kkDrwzFrlM5LNnh4Qh0fiQVqs1uTNGjvG1VfhjZLMVLbOWiyu288hAXPbx+7NaHXC/5YVoRvk
6SmOXlOtPr3ReeDefSj69C1wKg+bMVyd0bwID24Mhf3vDyrn0Tosi0kYv3eirXhwVOyLEIWvMJG/
2WFunwKweauoUbSFQ4cis6zQgy6XX5/mmi6I8UHkZwQcE9QE+ZS7NJ+IvHYOKNC9O+xY2R5jyHVg
vdO5hWDej7r9V54c2ryndpAz2FBgebGvWtBs/RMHz2P839k7k97GvTc7f5UgezbIy8spQDYSNVuW
57K9Ieyyi/N0OfPT56Hql/a/GwnQ2WdRgmarJPIO73vOczqypZOcRWQeIH3uFduRjTnMwQrEF4gq
dQoTWrIX1EvGoWpMjaphGJ6URd6H1n5pHZtehYqB8HZqjxPYL3ec8CSnzuhPSKYgNPFFkpMJ9bJ0
n9hZWUdp1oS2LdZaL0IvavF+Ff1EkkYseHvw8FbTMqZ53fAI2PUts9uL6OJ2AYtSH9ZYR7GWeTII
iNvjmh5wOlZUg6PwN6sh/JRhSNpCZBEOj8JmDMir6rWHIlgnRvdguEa6AVaMUs7JN1R6b3WSJzYh
fi5cnM2LjqEPp0YEVjP7yt3MWLmI2raavtN01soizTr2B1GycuBZHlPK7bKv7BWQwGcItZHfGdP3
ULw19Zg/CvFtz95LPiKcEBgWhx4xS9otPZyJgn0WXfKJXq8A9EpRtjx0JLSDhzNOidN+GrWxLyKW
TLNwdgBO7pLQeKdo3xQdGRed/tZSA8Qo2q6saXZWbdcl+3JYIVjF95uYJBIbHx4ViZVVt7u2AcAT
puxt1ISlKRTflVZ754Vm6L0LKmVus667HAcHlbHQDU92g2Hba6aeTgKxWtakr6KJCPawrVddagLA
JMFiHeuJ2FqBuxvjPLkRLPXRvDXhRofzHPfolkoaMUhsIKS5+E6Nr2HMsJOpZQ9AZQSDgH0KtNBZ
xYnbb0rTqC+4rL8Sq3zWq5ZYYqDRJA/OPpJuaz2k/YgXzXM2mgyji9PkyCDNIUU0DNcvSGOc6mWJ
fzmesAewA645rPcKYGY1Z3doPg7tiMyVvS4ZDWRzOjilsENfqufIISNkBLEbqRdPwzScRdld42UN
bMV3EWmYCqwMBDQCf4u4n6hlQCsphczilvN6m4DVzcf8u2o5HARIOhnU9CLVcI40pGYYdVBWT/7c
AySTVfGhKzwVtf1Y6wk0VHygaWDqYC+J5qad/DEV4743meU8s7kVzCXo0bSVYxPJ085nx7GYF0rW
LFgMS/Yfsfxyk+iLuqEXJY9jSLc1NU1+IPWa2unbYC/UjYNU/HJGXW3xQBLFYt0TOkmZtc9Q3Rjn
fmxbOs05bNXBJ+f6gIxuH+rFl6vqw1guVssWp39BpyWJio1kpYxaCGlt3+oH2QbVDZuqk55odxUN
Kqo9l1AlT3FfPbpRhQKzxaa66D8a+4FzpA0rYoT7b3tJ+moM+1fYj7clPBpJiUIl1QMFpmMstM84
QImPun1bpclRd5EFS4Z5jB17KEKNUedbBjVkXtK8Uy2hYN7IiEt3jbzdX7Onfs+D/E7m5hmRymbG
CZS4w0sT2HuvGH/HQVr7hprOWmx+amP9ONO16pP4q9eNB2cefN3rD3NavPUZpMSkpH5EdrjfdRki
5goR/DB+GUSIB6Ll9OF3YKNyKwVlU7YJBw8928oKjWdEf4epSg8hzhSvIW+rat/K2noa2AUMZbLN
GMwz/ApNLxcH7mqOtF2eO6QnllRdrX20wv3DD4qzLq0QOUAU+HIjMhBKg9B7J6bJ2WYvqI74jEHz
4LAL0YnFXrWuVvuZIC7OrT4pA99FB5l/lTVxMkqdTTUwsepoqtHVcVLJ6Uw23WcrJDKjCQQCOMFk
LF5GKyzZSEFHSFmXtfpiCM2+J3koNLhxVrbsbtx8P8ndaLhf5Ku9yZ62dmKwfiwLd2NXBU6G6qSZ
dxlWTRJqC/7vZdre0cXahMjcanLswX/X88APmwYCvCUBHuRdtSZ1XNQXK6uJzY3tOOVqlNgWaoUi
X3WsrSNLeywidkFBIl+IYkpT9+hZ1D9KXj5Tg24LzaAYOv6BPcw2KvWeUd0gc3Pnt2iJMrICc0by
TesypdriDdGfpjBvochOnJ7eoXPRLbTgxs2o0EFkfkN+39hEPcVmZO6Kjn6k3T3USKAOpLNG1DjW
Vk77Xw7LL9I9NB6kz8zt6Zh60TlIm4hdeYZUOyg2COUueU+o41LMKeq4wubN0GtYBgDwYtipXjcP
RgQidg7GT1hp7wV+FhVHJwcBJqRdiipGPqyRiRw1iqc4YFjC7GVV97teRxlcB6Gf5KSia4qyFK1R
v9U6AMo6re/ZY8ZzG/aYKkI9ij6YUlWAzVXjtBJoUPw4r6nJwhtunEoepIHjb8w7Fp7wn0nc/bAj
lHKjXmPm9fB9cuivLHxja9cBPSxixKkjflk407MgjNS0YE3mzjEn5BdjIHDi3noOwXwi6LUt46PI
fiOCN5/diA6BaroVmZ3JqZkMYz071kCEUlhss1DPGK7V1uh6hf5TsMYwqEvi2IzIL0ZOk5jYa+OH
OelKyuWyPYQ1xc86htyMOhf+XBStlFXtAe92t9Zl7n7rlSkRvZXIjhifpUXqq0BA5w8kjU5C91aa
9jBXJi5+h5KE7njRBmk1rjXMecIYVimuNCKA8TsyL0rkLniRZZs2mPSdam0GxctEFQ6b8xN8DAuo
YozwbSH6DvJCpsKdZ9QCcYN3p9fyyYimFF10FJ9tFQlSvDLkL731UCGfP0yIzrZd2n+qKHxqyVxc
yQYaqAsrdCiF2uhN84g42GU08BzfgdQKB86YDu2Eww7jkVglFTNERaF+q2bOTteDg9xIHAOmGXl3
pKluLRR0qymsOVIC/Ya0QIJGW7FPEZLzudw/ReLl64Kxyp5JRetrex/V5bSJk18Kiu+dJB3PwFmc
tUW46bIYtXXebiJEDbGnv7DARVpYOekRuAywZ4HJr9TEqhTPYerUhxRt0drycvjk4fzeWLnNcW2W
t32kQL/UuF0dxM4W+HBrytjkAcTV8uADwGNGARD9VG96PVUplOMZb0skKFlP/QvV/s4fuu+kmY6j
mX9hSkc7VaarWbPfpF1c5jDc2AhE6t4sEZnN0P1ScNBe8Tg6fCj93nXQlI5U9XEfsR5+F87w6BaU
MOh/64D5KCiEWINwEdRbdhV1Vq/yarR9CYtyq0LouGrSK/xM20QWGb60Zm84HSe+pq1kOxlYdNeN
egwo6cTwYVdOwgZOBwqUD/jCAuexMYMLywJK/7NH8DFJGHpi+g7nuNdAZcbYSjMspaBAH+JhUjKF
BEktvUHVA1gPDXj4J5++rEmdHThJPmYKoqTj6gHZl+ElLL7lLp+S2ypX72poOWKzN4vlrj2ONyDY
1tR/19UCabZsJ2ZU7u/SZW+AKYHlzLnNf9k411dRilYHpdj3AqT2ItSqHuUuc5fq3b0Yh190Fzd5
YxKd5xw1r/sz85X0lvx2R6D4esW7DOE+59iLzQ9kRKj78i+EkWPo3cNdGdcGoG3HG24EwVlSBe2G
0NJ78PDtDFAAMMrGsUPsB81746QbVTYvrPIkqiz3thuds2YnfqjYteLrzp76rn2trOC4vJey0nNR
yhMr1l1rvmJTX9OxYLM1Hg3m1lgOuyAuTiHae6d49cR0N+j2g9c1PuQDe+5fBXJSfkmyoTCTgONE
qN1YmO5iRh9zMxUGTgb03yMrE1Vam4xBSrXL/kQHVw+XG7TtdDYrhso4Nx7daX6Km+J1pNCB3csf
HWIB7Qr/ePmcySe+NZ+z9BCTStotyGU8sNbQXZbfq9Mo6ObJhT95q6P4KO37oG3eh4qqFvT6fmV3
7LVHqP2lRM0f7DHuYa9HkSgy8uNUzswoqa1Xpqop09f3dtb9ItmFr7thBhAPeDgRYFsY5OY7O1nw
GeWWdvZbYpnNqkzq+8a7J6n7loy+g8I1bgPoAWC9hA9YL3EntjY510FXnGvVmZANtaeRZG6+ufsk
oVKlIXRdlZFKdhmJ0qM2ftFVXGeEu62rNrwzu/RBdwubWni/H1t1kvivVo1GgmgaSCDw8lILsgW7
6KvMaLhGNXrxMX6h9hwxEmJCBr8v1rYuLvZtIN8pbEGyRiFZjBSt+2SPuHFXDGJfskvOZ39geJTd
XQjRqOUYIY/zvLiN4iQ6dEn0JBIW3tAM53ZCa4heM9CwySvoRXRdcF8F1YLpJzbSDYhItbrHgCJw
i2SLYXcHa52+jaffoBjc5HHxuBz4rZZ8lBlVD+Y0OPNo9tc9FnllQvhIyZHUCGxO4XO17jON9lc8
FSSYjCd22Au9Xv9lDC7YgulPsVgbx7y5nzjlV4aNxrHsUUsORnFi6UGGqDwIXe3yZrExB0+C6kPF
+gUAC9kT8W2RVB+0r9+a0UX91tIbF/nOGX4XZIMWtD2lNvuKhYvGiOq22ie60i90ds+TcJ+biLo7
xYgvwElPU2pvNKJ/MMq80Md8J5rU6oJ33QruiZv4k9bRMybYbWql9/ScD+iG8YDSaEVf4RXJRe93
Wlk/2VEHo4pT2cs+hU4f2DYfixDEg9Vh6qai3/pTl34oTX+ArfSWc9ZrRXXTRckrNqm3odWcdSgx
lqbOPs3zu5kWrFnS+w6F2tYpE1BOOnDuHVFn+8wxBxfPtjCNu5LfxHTdLz7rqh4IWW3UrsyfdTpp
NvMn+PS7hEhCWX/DSCDhVdw2WfqeQfMNHYgeUXgTz+Ota6M50YrzbMqTMqvvuE/XKgVYpXWvJicV
iSZHG+2zH9MzTfX7rInfClA4mUJvm7DB7RhMOMF+WZp1Y5F7AcB7VTn1KoqrhWK+N+HhE9gxXMy5
ugwCgvBs3mq5Qfl5MQeFxyZA0G0MTxSXHhVzCnyG8KHEjhlO0JtLDm1GT8vQEblzeubirqvYPz0U
1qCt2nWYU4q0u/Zkl8vuS5GGDPfBuUDXgE5uIX7xCqwxy8ESiPwuCO+MQG2jCvkeDs2UcQYihINV
bB0UFK0KLGO5OaGewNSyaG3Di+yzPZa5J0O6REZNa6e0TBzq9abVq0vWoqZ1Hs1kOFiTiTiBCn8o
Xq2pMHf5SAnImR4de6nGDN0CIb7MvTwnk7gDEfBpjtE+VNUuyuebgC4qWI7bPG3ekQA+lPmTF8Hj
xV/ya3LfodIdRmv8XWoVnRRD3LZN+hCs3Xl8Hoz6Y+i2vWpuhqZ5jeT05oCky1PvJXI55XA84sBo
f0+oviVVcNoiu0ov6WIKllOmKg/ocFFBhnvs9MSooIDt0cXECCUGj1pcTjM6XdwB8w7sEyOIG2xs
XDLzgC/WAXIKCAAwdmcU25pl1rqQj4SbwMNyjGe6W2evECvUAUf2OPtYZi+y57SHCsa7z6eFV1CZ
DYRGxeFH4cmSd6x5vyceDwx343lE3hsXu86fykztQvN+JLymGdSjbVlbj2UE3QHK5Vj8sbuzhtxq
WkSB2sJ7Ysg/y98li+NeN70T6VDniOiRlRJIdZY/mEvj0cnJyosj72YMuwcvgtXbcKRE8TO4n23b
ly/OWhnz2TKicBWM+KGaqN9llnvSIvrPy5PGvP7VOSHbvfhbNBHu4dx+KkV130VbBwT+4Gdl8egi
KZHd7KfEbQqk16xqrQd9JtEVX/bMBm4VlIvNAFZMY88v5tztEgu1Mrm0DXwGW1IU0RRFbhY7LWQ0
CswNYVWDgVcxnZgOxmGvnP7iBTZlQnkIhuYyac55gqYSgnxIZvMgX6Hz9+vpqZ9jf4RT5brdRcZv
4VLKHMrvZHA/qbYe7IIeKFYdO3Q+aww8ttiHQfYdSPccRIT/THZ9cPXmYw7sh4CQr6GLDmBe6M6Y
eFJo5WhN5k8zQ2SVg+WboANMzntBN8236JBnGJ1JbeKrTMEjwWMygAI5mu/QVl0nbY50AdkAHSho
EQBxmSvE2zJkhs34aufE/tD9sddag5C+Ncki1utjWu49wfCIauJsTRgzWU+gCf3/4Yb/JZSuAGhr
XpWyv8f/EX6X/kf78d/+vvL2I//+n//9krJUL/P/IPz850X/CD89+W/SNMC2MDMBrKX99e8wXeqA
RBjatgNSVxeMojz0v5WfzvKIYzi2a7iudGz7R/lp/huKT8tygcJSf15Eof8vyk9j4fL+K06XO1AS
CkTBfAzD5M/9R5yuQvZDrrNRH7XYOWXlJDAmAQV3sFJlQfQygC6oxhnfZToKHwgEOHNzTXlzZH0H
GzVvic7xcJ4XmsxYnmIlwcLKTkjS51hUEboEtynhdqlQmZtOoOEqIIKajMVWujZ7ikmDaj/HmhXK
3FAoz2M8I+68OI/29FVI8LM997hk3BwbN1xsLXAjRAnusbKtl4rKzlo15AAqXbOPfUND5Xrt5wJR
AQK+8Tjp6DYIDdlfHyIOBznU9Wo9lAyXedgs/swXL5vEsZrCfy7CphLHQBGfkFq4Xa43Wa9QQJrR
gvw8+frA9SJeXnG9dn2X67UJ29bKs4qNMYagEBTiMCIpNDeHY6Rn+el6oRtdflKMLqRWCDyEaGK8
RhOsQ5ZrbennKQMrfVK8tobTInuY1zRrcLrlHu48z9Puuzp2gNveSHc2/L7BuOOaYXH6uUiMPl7b
duquJ3qJtPdi4p57j+FbWKI6xXZ8Q8kHQs1tblsD6TIi2RUpBhoYWMgO3N82LFbSgGbybPTsNZsB
q7HkeXddoHLehKJwSNg4RrbLrt0tTk3J1kDBKHZd7Q1fLOLUPtv2tZauDW/Em2ujjqBfvRoUTBo5
1uJMbcNY/Lzse9KWiCcP9u42UewEKMQcNNdkx9CEzJ+dEd1o0x+zMIpz70FS5NOchwY+ksOijlbL
DaFeoILFZzjM/Toe2fMDwRTnWuOmocgcNK3SPFfKYuPVI9WErfg4lTj3U2+6scfO2ygLjWGoWdFZ
9Iqjs52zJcKo2Q/S3Dfksd/KyAPllSuWr0MIFchIe1o/aph2stbYUiDEcHVmUZEPN4UTyBvTblfl
MDYnl+bJjZ7FyD3c+eX62NIn82nVb+j5oe1cngBpw0Whqu0M/utnsF/m2Vg+ddtEL70mJjo2EZwC
HpuXC9bAl0lYFKr1+dkGQ7skXhFXmBbzDa1IYpfsmO/Dynae0H47cxtu56k2joMxU3OYurPdKc75
Ri7REyBmtugm/sN9g3oDn3ALbRmFSUpFQRNLhAeTtCgABCuvbAkcXpJFrlevd/5ckOC80XJK0QyA
LXUl0Pzw25IdG5rT9RbOR9p3OqWtcXZc3xYh8Ms42NQofi0kXDFtF44NcSqT1TUKxBo5WWrTviM9
/K8qIEaWxYqhv0WuNqIlQrLrXQ05dYyryi6kAaHwLo2o5VSJS34OcNRrrgoSoX5fejZ6T4GHuGSV
wXm3XK2A1SqD6VYPqmxe/87crP+rhMDYMxC6/CEtfjko6LRrWF8ec0RRsINbv6G5t7/e5aklDwZZ
NTt0Q1GCYPzpNLB0cYVvaLDpf2NczDeqTvFNI83+J2Ils5PfKbJ7JJeiPgI0qo/TwrW+XrveN7r9
Lkkza9csLdoGeoM/G8h4WjvGTewBzKuoYTuB92EqL9s2dGXhKPIpYWl/GLEyEB2WiiwBrPWlO2pr
khDUsZAZVR/WV5Pn1MjqZgOuH3hOrwCsNXJgY/SLkPu0ZUaHpBRr5xpwoi9OmWusSavX9sGmbRCj
Qm70Be6dmDnIbhrDFn2+ot5lnUe6uWZP2z5pn815Ik+EPelWlMWTjfrPBy7RrnKNOCM9wNeiTXqx
gTvPz9ianj/ENthp8G6I7Ch+hcVN09fR1oq1L1RF3gEVutEVKPsQIl7lNTbbJjrMS/wESGUQQ8vF
9doAqMp0Y1qKpaZHO48CyfF6AExLNsX1WlOWD7Raqr/ZKfHi8rHZ+s1r75p7AQcQiWhA4EuQIBZ1
kOzHSTscrylKkogjrLWQvsLFvCN68RvgAIoFUIdbc27unYUTXg+Nue/QbDZvVvMdLlkS9TUuaV6g
1c5aWJypdNaXWA7ityLX/hO7lHyuz8xKttNjBebq+uwUnbgfBGVDQiCSljyp9u5ApoVlkpQ2Hepi
cg8gIwhhZDjcuNOk+dosSdZ4GOpxoW1z8P/83683+1iHRprO4XlqwJsHBrDBJkEeogfz/nrrekGZ
pDhao32TiekTe3e3nhPbPJJfWiBhFQnlNU8/ipw6HiZ6rFgcHelygMIl9Oelaa4EGG8gUcmKRi2U
9NvRMcs9lJxt0xYdPid1M1glgRYCfmdnj9mm8xKKOoZWQzaVOGgh0sZojBJDjUfk55g64yMOeG70
0SPyYG3b5VW48ZJBrarR6XCw9X69RNlcL2aYPxmdMkhcDt20DXtt0NiHqAfStsSE5AkBouniWLOZ
CypFgqYA0kcS2r9eXO9rZji0oQJ8uQx214trQtLPTX0Z8nIoTct+UflRSeWbw2x/DVgKdfyLdDWS
f0YDFw/GmqK7xZaxvUnCBMmnbhSraybX9QLMe7Njr/V3DMpnhnQC21ZFQbmzEf0Fei8FBqm/X//u
dby9fpb/dHMOdG1XwNm+JjY5cOoCsuaDtCI9uq9BL6DR+NVYslj1LbT+6wXUIOk3Od9IqYfyxnDq
eida6w9WZnCPkRadhNT8uajGvSietGBBy+CnhGMsw00pes6l67npXYNDpE3Yrksmxt8grCGoNUgS
NAOWdtAQvqFz3yS8MHbrYds4goEZ3tBCm09348JsF0uoVw5hm/7Nv+d7XR/5edjI903H5k8uT/i5
+3otAUN6cPr3a3CVMyRYMehzXG+5S2pO0i2ZNEvizPXm32ukax/MgaG9tkPjb+ZVSbgmI9bykoqO
cH9K6nKhZVqga8ljFkSqkWmm3yQogW6szjv0lebuQgf5d6yK7zjvjaOhmcaxrsoZtrB3PzXkk11T
xq7XksXdWMQKBcX16vXOn+f8n+5zmnFYl9SY0KryXj8XeeGovVH3/s9d/+n11weuIWjXa91Ya2uN
ft/fU6+q8piGzHIW1sqGVOGOYlmw58l6ZEDviAFEL5vtRxOJ4FVMeJ1Cf25er/UzERQUeplcr7ev
z/m5mVOBzfsZw+cIb5OcC6RRi+VDLJOPogHyT9DWsJxHlnT9Pm/gf1EHwVe5XLj6iHDXbTt3D75o
PZhVd3O9APONSYAZmazreEkUrZD5CzDWEGGY86fFihnMYB72bNcDQjabTQddfoLzbVchbLvr1dFb
sr4ykj6P//mhf3lW3CW0qsacD359VrHp9LI6zERnQN1YBuBmmal+QuI7iBj/PFKl9qxO14fYtdQI
rpbnz8tkZRDmRQF2uTqZI6frz7uIxooWiXWfnUKCL/y/WfJGrxjX/775v97z85bX4PnrO17vGxvh
Hjpn/RNaf33sejOaInf6+8jfq9e//veDXF98vQ3diWddb//9iz9vha2sxtVswzFwHCg0/9dP8fdj
/zz88+7/hfvKHDVXrat+y0boMAfT1LAfjWl2CtuHskXmIAixiV6IJC82HoQ/GvWtTHTALUPBoDcX
L0ns9n7pVS8pwloWszPh7kqX+CedOxwc1Stb4T8s0T9aJ1pcB5Rq6lkrtqXg6UYpwXYIQoDjJnoe
LapEXZIGRxsIt4yQQOYB6QlNA5cyiz2Yz2X7ZJYxM41LJx7ufLuyaYfPgzv4HX0Ge2kftbTmnd45
0Y6kUhfDogDisgYc22+XEts0dCDpNCY+29m2xITB6knZtreJ4lxoGxjZ0KJ6VWW7qmi/AzsCrzIO
wRrA6ptosaDY9qub4KBxqiTdTE6/pvS8nUbjHUsMhedtD0zUF9AyQKDhjXAIiMs5XfZpA6Nd43vL
Gnkqy7Zj6ItRe7TFbRR9DdNnhuUpMQvIZInWE1AS/Wp7pLOOiT6mZkNalOMxNM2d2VYXowohTYTk
F+Mo+7KDzK90D69lQEUisUlOVezcOtX+0hz7C9gVrBkKGPnE3MpL0clhmB+DrZluLTVhGK1yDVYn
udSZ+YkS5N6jNPHS5586RArExsZlQlyUK9a6tYJqGet39eSAi4iRX3BNrfGts+OQXbUO7ffZc3Vf
klxyKIktWRGxGh4SE1sQu+zdqMAK5zbJwugY1wpA6M5z2w99biJ/VOFLM3rJCYo4jFbZEffN9nFT
GLRcUMpQEbQ2gCmybVxRJDRM9yPhSD8mzNRrKft5q0fxE8K358ABAloJ7TzbLEBzlmmFZRu7sV3C
CRHgRdVo7oeQvuZA99UkuCfKa/kQS/fRhSA4eAa79xBUCl6NS9cQ+luPg49mZONRzvAxRmaLPGKn
DRD/EbbdgC0JvjRcovxDvQYhmbRlVeL6YoBrpEEaacQwGbPAWtU0yMpk3lkyw5GvX7xY6Yc0bMnQ
c5IbvZ+mizfRNM217LaqJQFoHK+GESxqGXvX16jDShSAcpg4OLuZ5DKB+bPzhjuRYHgIZU1gTvt5
jXlzdWc8DNUvTboMq0ge4GcrbGfumhYJrN6itc4uQbfYNZFMCS9NTlL0JFX3zgMQxWTS8eSiCCus
9LU2rU+rsR7wUOuvVVP+qhii1lMP7dutO309jLPaiXnoz3iiYmJ8cE6zdZSihJLVE6GYmasgUCjq
IPnSukE3adzTvmnupuIP7aPHcmrsEyPrSh8jxr4n56YmQ/cBQyEk8JEsH137mg3jpYiDbRZFe6/y
8N4mSETz0G53aUbHcUoJbij65iuIMssPpPdoOXWzJ4g3aeROSjQTtQ2lOe4QzeK4AG5CmmwId3Cm
qnXEpL4ZtCrBpBjcEEyA9jzovlnkIv4fKelD1KEx1zekNSS7uIN0nGO/zN1oRIua3NYY4jZ2mL6X
MCXWAfjDJgKKbZaMfM6Cnmqp+4iqoKAfBb/yoE/WyoaMZGV7jESPFb7xY9am28ihkYFy55Tq2Mm1
EZdLgiZ666QNShGPdBjGqLVOkAdIefa4cmQX3Tb0SAdQK6a97WxEfIuoOaUqZRet7wr9K7bFiW4V
Yqsh/pgHqCAu0SN4nSPEjgaZul5/DoR6wYYH7ESfiu3U80WLF8yHf6qYhHvXU4BxQYhbGodv9UGZ
gv9TD71GGumbF4zg1sHlRQ4SHkBdOK8xq4DW2CWSnlMkzfwxt92tR+8D31J3hzeKkEp715TZQ4/1
yA8lXN0hbLNNW8UlUaDk5yQVah1jRt42fnQkLYxuvSZ4+rkNsyP1K0SzTfboxf0zoBG0sLjGxiY6
IXC6FML+7AvSAhhqCGo8er1tbmrgcuQwu+BH/wxRpaPS6f+4RrFPo55gWA/OUDFz+MEAXlHKnG+N
5Qsq3ChF6oWcblzyu4kg3mhGTocDpKlfmaRye6yPiG6JPytIZBl9wqTrCXam5d8hDaStG9N3oSm0
g2Nxzkzd3ZgeeosqxgmoF8YXgqhqlcSvdG4L/HUSBn/Tf3YNaFPc4ZwXKOFjTJs+KYy+eO/hQa4J
j3Cwha2rsl+DlJa3IXCRACYAxwbMKgjZUKtATuU2DkItepPWGWTB7Ugb1I+GMt7JoHuj2XIs2Q1v
1WCdYB3Zt0YRnZVe0gUlKGebZu4t9WZ3myza9zAExN1RHkaeV93XmbFnFoZ708pt4iCIFMn8i+BM
9NFJS0SJLQo/YtGIxhw7Toyunxhw9BHU2M1o/JCIi8m9WZZo2QtUp5E1o/gW5V1oUYaS5YQAXU4M
hS92Kk7NRxUlz4h8P1p4TMcxgApnQM06sF29nQIajjP6awJ+z1CA0LxUl7ww7twZg18BuW/ba+TA
UEim2RkaeK4YjKOg3nZI/No6KlddxLxMAeFBauazEzBApnGl31chjTFVJCZlHg3WJPY46E+rvq/C
NUkI+JhL2a/GBHZw5Ok7TJJ3KV4o4cTLATHfxHp+N5Y6xWp+stxxDlM4MTqgH8aQ5Zw0khwOZVlZ
e6myLX02j1ScCys/utyO80zUJpEm0Z0T1xhvevm5AJyNSqFhx7dKYKLYjHDIxihB1trlKaZcvdjH
bfDbiManbuZ7xCNdQzJXSGYx/lGXbKDB1qxge/FA1uHRCpPbGXmJ0Mx2o0eE0aDtW3g5kS/74jMj
q2lr1Yr8jQTgtNcAeLDcjyDpcX4KloCm11z0SUGFrkzEIc5uUc2HVhl+s+egdi/DzvultOLBq8J+
ZUh4wa5e3enxcShKAHhOdhQJDp5e1z0CpMxt1Q0P7HKZqDnrlKExwhGhMUy0ekcZ6mthTE9s9gjp
IJBmiI3NAAs911Dr2NI7oyCf13P+gEY481O99w03nc+TWd0bMfZ6DeZtVWiEtLcgl1UFhdXBZj3P
dXXv9Ypas0uyWwiTG+olnJq6PFESj+ogZXXrsFPUXjUCNEjxGtU6lehhyhSTYjYVWIw95wLSaGxL
753hiHYvi/lthVIZjsNo3PYqPSldP4L4bja4xkZm2mJcVIl0YIaNM1nmoRTTAzSu8Q7cb46djwhW
auAxVp8K4zGVyT3+5QS56V6ElL4KzEXk8vxxLBQYHXOSr3fF7zKRX0SLTqvM6Rb/EAWhAebPhX7x
Jh2eMPHPOwxy9gY11aEadBrpBexFk6GBARF54dCON1Fak+7iWgdbUtvNBm/DMklbE7qm0PEy91nN
bSojxd4L/VbZU6D0CLkB0o++t2/J+Y2lOiBySnamjdSCmIWY+BTfhme+bkUMEJTODXPHZ2fnFRh4
RuVYNK5vNcFNgiuchVb0J27OMI+2hNvcsowM9lZePZj2I7Is4ylQcM/DgQAudxG2pmQ+1W9o712/
a8WLxBXDJzLv89D6hdwArqp+b7h2zr6vaDejMQOhbrzA18v5oRRavybOW0OLB3ww0loqPqGOtqDb
Z+MJKjWSb4fEZTk+4C3S11o5gPUdj8SGJ2uJQKWl0UmEw/jbKlxwJS5Z9QDSeGKgBStdzS94C9kX
BGIzmAVKO+QGK+Re7x3cQeSPKIacCiz0RF8shvXbjeDUJmYbZNtPU67GtRPnmCcdw0eIb7Mfwy1l
xPgay1pQtsPnmreLq5qkgBSfy+TtS2VbvnIo+aZRWe2NAJpT4lTVBrTbhl0OVPku2dJbPGc2fzkr
LXLjmoS5wbzoHZPWKNNNFc+JjzuYjJy4e+8Y+9dEX8w7pJVvqk06Bjx3E5RoJAzVYTtrn9L/xd55
NEeORN31v2gtfIGES2ChTXnLYtE3Nwiyu5nwPuF+vQ5aJqTQQqG9NoyZaTNVMJn53rv3XB3cnZqu
ej3TYxBNBJ9u27SoNuxpxEaCfCi3gvc+h6BsShM+bg1Wd64o16Ip58keYIg4oIntiDc1p6VPAyj3
AwIejeVbIixxk1tY7WVv7oc270/luY/jbzeW3qpHmbZyrbchGX7wXe8Qo7k7T/V/nWmR2Sw30MOb
HCWUbU6BkG9JJQvKV79m/5jy4D2dxb6S/V+dj69Yh48lQlSO9V9hGk1HFXBYLgLvyWwLXDTjS5oQ
jZMZ3alz9b4oCaQqZhR3CNdcnxcSygPeNXtEjDuQMg8tfZRf1hwirxxUsJ0rC6G2YtCsciTs9MnE
RZtoSj2vHs+d88BoSG087B6raEbklcIbmsnZ4ZZBvcimG7ULnSDXOHecSVmFA9o1Zqff5gKNMlWK
lYZoKmYuGf5s5Mlgbqao+83c9ifS8/JLNB6VxaPtOa+sEn8ItYYWnNt70SM0I1nNWpGxSk6VC1Vg
HtWlNyB+B8rfJEzWF5oiIlMXbS0eCuwx/W6TYLR84u0Z3CqlSgkXTCkDvSz+Y86AYVDeQIQHKIc7
m6gI0lvjb9m4NP14JluJFHFkXA2yHbdDgWDFEDQT26b8iQjwWUfRdACl8S0KRJN1nxxD8LOL57I4
iKjRK4w6aW18aDVqAMrygTPCu93Zz43VP9qFcfdFfAsS7lKeKFqp+fDbBtOED+i9oZCvNekpcRy9
qoVTWZXBzlapf4omMM2eEVEhR+qRiEqBdivi3BchYtcZqqs+IIM07hw6zKxqk0AUXfh0SoNpJSxO
73okRItLsXh0SRgtXbANitlNNMEvMCfiiGLfEZeUDkPsAlTL5PBl1+0vXxtrwjURrVUtsQ1D8jaJ
r8gSv7DT4ntp3QpbMbtzh1G4F+0DDnGZoSwE3ne1bBxZi7l6dDR4ZwfzSWOe6T6RvkQC/CGDzg2Y
dlw7Wr/CagqvzXDKfKJHesv6LjV2sxSI7c6gjOefhqepkjvRAY7pU0IfG+bTRo00D67UrrXhkkYy
46xpDxPfCEFd3hGiNE1o/g3Q+dp9GkvjVQ8/QUTX2xOvg1trbCj+JyA+6DTscnafc+aThzCjWmRO
tJKaFUDiDwTpm8Rrhl/HqALfDMRwPZdKXAqMgFJzUq0Th5MDenc4kPEaHuKWQAcJqAYcHVEMBG04
LA/JYxBVG6XNb6HCZj/xEWC3sPLxmQG6lNuambngONoExLlRo4InDVciFDUvJF9pNMd3rRsD4hPu
OsOy1kq5HL897EuV/xh3Zrw1UFzrQJFyNqOhapufLicFiPMuhsNbX5RiRaUSco/bOn6LhsDfWAi9
0jjjdG582GjSVhDYp6uMfzsktLl4gonwAseZc+7sZ2JyrNq+mq3xihGFKbFXFJs+NFfiLQ9JW6UU
YDGei43oot9GrwDwpYeR6h7cSPXCpomoe75LxeOZb+3lPgnwJOsBTS9hTFzAvgbhOi9Op3/YZhlb
WxUhijeDJ3sQv3DbBwjwxg3pAVUCPTey5XNEAxqK0TV1kRhkIXHnKnqkH4fJc0gfJbEYFjKLGkqU
Ny32u/lpHOO7iqdj3FVoGvMd9lw3tX6VfIUQwoGsf1cRxcaAmdGdebyMyxijOwTmvFsK0xl7EC8u
B1olbnaqvsBYvc4WbrdFQaeT+geqMaBaqoQ+7/yda7z6wXSoXPOK0RwEbYzwvMSaucZLT55Of7e4
Wzi7tsQCmBGUkXl+gZmTHMQvhgp2xgGRqpTEjj7fdTlPTOMU6HPdBqV/ACi++Zyl/ESmRgtBXE2R
/+g2+LS1/i6K76ENJQA08wLI/JUx0h2Ixzr3ih+LD5vN1Y8iuSdzy5eit+F3FwEsoEISZZOC+En1
r4IDNsYxlqSknjDGdOUXNLVj08jnYjFdORmNgvHoTADCrerZdZNz05rvUrTPg8x30ciouPTDuz/O
dJb75if103ug3gZH36zWuERdctRm9rsymSo10jhnBo7bGeS8qcCIN32N174NKpCe9bsRP1Zz/Cvt
2r/ww+2F3VZVFTTVzr+W1oj1M7qFAsGCYcNEc39ckbconZdmlWU/9L1Vrpmh0UXipB1VW6yCp7B7
t6GBRuqjGYE+592EwYRSUJoo0DBOxft/KrX/z3P8v/EcXdtDZfc/g9j/D0HfW9youIj/N0Gf/d/+
0H8X9EmgjI7Hf7KYGv13XuPi0/0v/wlxzX/gdnSkA0zR9aHAIKX7H4K+4D8cdyFAmkRUedY/FR4q
hX+UR+8/+NtsGpGeBOljofX7fxH0/fu//K+CPnSEnOil5O/kY5jmIiusfn89xYUiZ178Zx/0RllO
Shy6ub57ONlWDiiGrbyQft6yXmAlCXSxX0az2SzP3UAN14u9l9OPXeUL6n1KBo0eaAKMJx/KBRyL
UwiDFFPqsmrSQ59a28CU/SmvWIQhgk+98TqDP8JHoOkDsVHbbKsaQGzmAUES45PEZau0f6rN9tmz
XmefGrotUKnL8poJb0FuPKQ/xDO+V+H4EVIHkKKNFn5S4+fQPsZv6LBYtYbzHAONlVb1mbTqe1xk
MGSCwJ3ynmLLu/htKzY+Ta7eOE4UTs0GcSXtzbZgC5WyJ6LWJ6Iyxew0LF0ihTAJsC5JfoW0Tm2J
psvHspi6BHExhBkNinUax47jEVcd4yCo5onoDBg6RfEjc9Ml1sm71U2gcaaJAcdD/ZWMGUMMOB6N
+ZYFf9CEvthxf03igFArO+Dkj/AmW+RB3L6nmE7mTi2aHoYJfBnI4wZBACburm2T0/gG6a7xoxn+
uoxmOOq0HKn/U0onwwydzQgl0pFgh2EifiQEBuywne27GVllGvP5Ldii24bH/jWMSLZ3N9rJivMk
25+RUvVSxd45q/na/yARNK9XdN7iR0u3zdoNC8oKDBEA03tFd1QdSP7AHmt2f6qBfJloTGbEf2Hw
hlZPvE3wAisY7RZ5B8SR5uIwDSGQoVnlG6YX4uAnd+KAqH2CYVf7EVZLQMVHP85IeWhg2KbB47RE
0WsD49Jszw68otdq4koFivGJFwk+iqModUYIRvXCjhqJHm9Ggz/XZ3sQuk7EgYiH/1OH7JBhQ1JK
3lpvblxEO8+s21M8NsFx9IAMcPv9zFSEgaj9lGR/3SEg3EfsB1X+mX3jOyK6eTdYdCVMjCTsd9sE
JOWpBa9MAOy+8ItLI4bmZImCLOjIP9FiBvrWuhsGTTwBRYqbQ9iLEI3UujwfEKf5a4jLGA+m6Jw2
kGz6JhNrJJDP0HVQn4rpm7P/ALoHtQfAygsclXQvl1fNHZ1hQxoOzoVFqPDvR5Mza0P0166sZfZt
qMkiPZXRDbFu1GPLD0cbq3wRLgSLVmfMfsVN8Msx80vYUDbQ/3Hy7nfqIzbo0hqNJ53y1vHJRm+Y
FjLLnLeWm/3kC5T+3yMLT/zC8hJzocs/mczfG7b0XZhtla5b6t0lca8E1T8AkSA3tj39+4Ep+hhP
87B324nhzAL/wYGC+p9+A3opaRAnnXBMXaW9PzLWkBt7uTBGXl+TvHlNk+6QNHi2zdRtt/9Ix+EC
Pw5zVW6HAt9uGSt6g2Z7b7SX4qrz8Pck4LtT96Gu6dV7wRJanTxK5nfA/6J2PTArgUeCdG+RIVgO
kVIdcfL0rXadMrsjrPNblBC9UVE4AE6ibTgNubnNBgx2rVEeaCs1a6+led1jADglvY+BsDdvNcnN
CCEUc1gdHf7b54zdZw6ERJuVKHbRFHF2K/s91hfMz0P0RZKQ3rX8pn9o6Qar+mEAVjT/MRf9orX8
CGdA+wOwoI4ySps22V/rYlEr2dJ/qJTk0npUfmWSH0fsyaigp4NYHpTaENkmD9tppTUQs6FRe2lY
K2kUX0Nu5zs9iUc1EHKlWQrWpEt8T9KKdzAsSZbWJHv0or67gpWGWaqLaTuVJ9CnBJdYyfRE9XLx
9Bxt3NyY9x2tAq95dCzCqXwaAFkm57NIth4P784f6R3OlXpporFgBsAUBaOjZEWgkh4mtC0OyXvI
ok+Wm/6xpoEZtaeYBCwhOV2bxZsaGfCiAP63ETEGJQQ2qUjJKAYA+OlzkYYhUYjpPcXA9DAKs3xq
gmCvRNO8EfPBukU9+e/fVNQmO4n0hoCa96FAbWyJllaDG9PWywy1L0UqkOEpBc5fcdWZg29UYBob
KxWommrrb9dHp7wpm3vqXwYHwEDvdyRLReVD1KQgOHK4IVxssDF1YL9zaeGUTt0Zw/F4QTOPID3t
rjoCOVtwaqfc4gjJrhnTwA0FswVnSPBiL2Oiyar2foKuOE3JNJAj+IDCIWPRzLCKLsMjCkG08Dz4
NAFbJlEtheGjir6dcAZIUjMthrksttGoH0Hb+yz5dcxjN2Ec5p26lqP6rsIExs+YDodU+EfXRQ5v
BajpGf9fGifw97IBFFiM6XuLbuzihqW7M7zCBlRKQ1xj9UXeTZ/HKA0iJOHXMZenH2O1yZs3AYmC
PDpuiJXVJ/Z02jVRBhCijt49Ny+IHDA6pkBYh9Nq8A4wiqwTWgdMooQaPtOpcMKsvYVFdYuCEhaP
ND1oW1a/JkOI4AeBqC7PkHuyizAVmTdESp6H2NFHxlMv8SDMw8CJjHVCk6ThC/eQwWCjvlDZld6b
t/n3C1zCYithILIo4UuNU/Dv1iOAqf65sAtvX7bqSRthBxCnmx482KKoxvk3QDtPmcZDHprBi1L2
ER3UW9ilIU55POBIhCqyodZ9n6TP1DYn+Kw9jOlZb8QoupMv4+6rmfaZORinaCar024zdBCOT2WW
Y33G7xvuzCY5d71jQDOrvPFpsNujlMZjMpS0GQf08F1fN+f2HNgqWeu+xWYq8ZaVgHLXBAdxjBPB
YfC7l9LX+bbPoST7U/ZlaCpag/SylCgU7fb1RflyuiwmzUCAcwVOAJt0vMqu9zZREzg7OoG3Wbak
aqQ3Pdrq6Du92jY9v2n2OJdVcEb07OM17JboNoK8XVx1BajiAozEM7foNEfehdNp92RM1bzzhPHR
47TbiKDIX5nIX7OEhl8KKjscSP1jF8Ir1zxHc2OsI2vIHmgam+CrRHm2WufZNT3ah3lj3CCPRdjJ
WVr9TyaJ6pFDhEkeOyNZ7RCRlSQT1magKRWzi9feoWyE8Iohq431K6ExEDXGwSJUGqe/w9s2+WX9
mouPWYvmoAZuT0kHImrkVZQuBG5/4nZY0iFT04ZUlrjzcxfH4tKlMWHDZmm9x9Ye4793humBVkOO
7qXq4jPxtWy+TM0uCUFAITFtp6ql39lHwbzTc8q+jwB1ZRsROd9ObF+GPnIP4RhczNF08Ct09mvN
87UOAnfaRp76aihGbjEw1AVi7h4SVXarFgEiA/C4PGZO7t/HvqHpN9172DsvyJDGLfBnfU2loU5E
DzVGdq6SieztKpGvDRhhlr6VXcXdazx2tACnnK/OE8cpDDTXqCApRHF2kXUOxh22lG3g6Qbv4X6g
qEnVJzD5npw/SHoTXMJ13jgdw7TeR0djPwHSdLcs+PgASlrtlUv4uxtXSGOY0O2h/5GFPiuHHEqa
hIbTNQehVLqZ02VwT8vnuUQUs0mLNryPZfeODQIKlJLVq2mNfDAoQ3/cvuLVq/zXZqYhjkHIGGXz
WiAGXucjqaHsnNWvNqkAqwtDnbEjEJMlPWtDxMu3zJv+pCYbY35ZIOhq69cCbHolom/EwkvKzyae
WOidEqFYOBE/JmJGBdr3JLtHNa9GRIWnxNNv5Hebx9AuMux/FRKoGXgDqx3LVGOtYJrN11j/bXMP
XOggOTwR/GB3KQfi3uPp4Lri6QyAanNIDpv3KRRYKZWilNMopHqD6EU3n5yDgdDcSiJAGMGcbki1
Z+ajiTWM8vAcZ557n1CfYKlqLmnZ+itgIfDoZI0OJUi++FvCc1F7YP4x+H6BO7RudoTAIyaUc0/d
t4VzIz46asN6Vk9qXFBIfVEcyjxCWW6a7VEIrnuinG3VyYnoyoKU6oKA9gAcJwgJQoCzSIq9m3U/
SDmj53RhG9tyeC+aftgwcMqOJiw4h9cfjK999QUceORIPMYufMshDh97mMY6cl3eHOOnqOzk6BlH
jS5GJSi9ijxtDohYwXo4HT6fzmDMrAbn4E/VoQpb4wo8huCa8tCy2N9kEiI08CMmFQhgzmB7aiKI
+11sesaV09cNqg+VkZWS8O0TtiUxWpK2GB8L1/2OhhkReoL7l1EDEamqlXs4mHBGdF5ex8yD29e9
DAFEQY6//nbsK4x0nrpUNZPFzrJK/mZyTQkXgEDM3yxr+8cNYX/VmP83gYPDnuWG80Yl2qcmGavV
FBGumDOsBQtSQKwPk/BU2LLaSJX3DNfqYOOF6mHMocqGv2hBwL8hBPSQ08Qgc9usV0Tq2BBn5D1u
je4wjgVzix5ju/QqhGMoVS9Wdp3dGhzGrK1tq0uc5pH8mOxonzcyey1C82YghfiXEMAcQnN/0j2+
nVUEHuaYYKPZdO6IGHIo6q1L7vJKNqZ1wilyNlTPqw66+zTk6SVA13vW6cxFpidoJKm+k/XDwVVs
SfC0tnbV/Z21U597CwZAW3hfwG/z9eD09UYWnXkyZpQ0aB6Do0A9pJIQEx/Sjztyy18isqY1M1by
kxYyEgrLbG8kaoCIAvIyh/STpIl9mBZhpV/148E1iUeup/yR/Ep/W5UleUy4a0/V7P/upqBELmTA
mCxgQLoksnZ1ShRlONwcpqeDnIN7kCX62pfpi8G43dbRs+er+Fo7gggjNZ+I8nsymjJAOKRafHCG
cx1zyCEJB73IAfQeecEtcvHTFMCQYG7tp85xzob8Y5YYoixUcXBnau4lQnOzfEa+aZ/Snl9CtUSc
FRRSVHJAWy0i28BsnFtFIDJ03fAFXvwKDkG5Hefqs6MFmSfikfl99AujMl2cejdGoBF6+oyibAoU
LmYCw7XJdwG8jI2/7LgMgWDdwxk/dJOJdk7p+4jRZk1FaR6UT3PWAe4WeSggK+x7WO6tM2l43TmJ
bUR6ggOi375MwbQAi5gBe2gnNhgwrC3BJzGUcYbenZ0dWkn2UOcmn2zV1jYXxXTyNKC3SOkj+K5N
QhV4FI73qiKUKCk4wxW6mpycjsUd+ZoZ63GEklXUWbYbA3hBjNUwcaXRG1N3jjUZ75PF9d6xBayq
b1IcR/z0KG/nvv8jxv4lYtqDg8o92DBRiFV1/qK8++tmo7XPRf7b9dKGOIRuF9Dxv1IMM29h7ADy
zLPebOeIojx4tYLiKx1CH2f7zOEVoenO1ydr9uprV9j04vOWKDVBvlnf6uoLJdMzV+LDafPhWMZn
joLRvcAQ2bL90ErIPqLuobaK6T1UTEB45xh41k7+lNv+MSjVdDRQS/a9fhP0PrbCAQ3vRuXN5RU/
G8ZgrZoGGhSzaf8OmXPVwrNTLjwEfpBLkTImrBhcLMSirN8ZuM63UjY88T1eKwDaOIlSdSORBXN+
j6RD0XbycOWnDld0Gmgbhl7zy5NMpyNQRpjTnAWwMT/BMH8ee46eU2OEe/0x4RCifKeh3ohqw39j
ylk6LWCmamcaO1T2w07h/KGBDiy06+IZYHx5iKyeBAKaK5sQBweTULQR3CagDB4Nv158wXcrt48W
6TTkQ7HejMRDQlJrDpqhO7d8etCD7zyy9LuPWe6huwFasfF0dQ/b0j97JmhUywBoELjjpm6q+JcV
9UcKquwzn9TWkYZATgI8IQ9scmEkPKMl9Wk9LxlwTUMnph11C+6R/ovP19p4UfjHTTHDzY3HHK+B
YT8ZeXLE2XYv/Nl+JOfeXtc+2t+RdNiNGbT6MKPuW3mIGIBlT2RVAXY/NDxydUnaonRWA2wSkk3R
YjCNFg5JXDUN1kcURcN+gNzO7m8P7EWxew08UaGg0XLb+dZXNgdEmKtrVmTjfmJD1y6rMmx+Xp28
fGAufokzwqMx6e5bW+cvLp5Y2/TindbOczzg360769xAku4D0ID1TAzHacR55tXRU7/8iLzis5Zd
fndzHlCqPk9Vu2wYu7WPHZcpnriR7iY1HrEUaUkdTisGPet+UlfsSTCYU/y0HoSTtrQLElJ4ST1I
Zk1TSaSpPGGMMr/x5aKsr9+JvX2o9fQ1xtZno9CjhS4ZX01xa+A/b6qZFSvoNlGGlo2rDJ9vwS9Z
1a8xdA7pSK87j+8QAW3OOWhPyM++ujOBz3b6DciFvfOVEfxj5YNitwZ7tQqX7rPy2h8HS/SqLIlQ
AWbLbM8kuW2ybqNnrVPL3etBn2lbNyufJxF3MRqWZXw+TNcCOFqE9pvwduO1yPqAY6cmijlFoTBH
Ea+c/mVPBC70LrNODk1lPCBBgUu56wNm1CPJjYPFwRpq+rtLb4RAbsaJ+b4mMxRBHNF9I38KR9Av
K36MIk4KVfbBM/np5Ewj+8JWu8prf3WRE+8tEb5hS8RHmhLsaZjnaiJBlz2eoTxKPUfAroADOlv4
ukAoPbkTjVN6FCsPdvomJapJLg+vE9FeMZ4kvFI+ii3PNN/e1ARSM4uKig6BA00rJ3+YQBJwtWgV
y/ZoZRlMSxexGGA5fP1cyI1AiagxX64BDoDB5/aZRfJL0x9cpY4HZKWHsTfwZbt8/skM/5LCDsdh
x4F93PrVxfO3IsU1TracPsiWJCb6l9/aH7+lgUOioH2AMJWz02Qemtxwz6Q9tUJ5G9m1wbqmm9yM
9V8vDj9nr4WbNKbcp+xBJ77cIvo5c2awcAnJgLxlx8W1hnvJmQH2KAahUG7Qfgn5WKZ0afrGYd7Q
Dbgr3Qgme/sZpv5dYgNfmTPVO5DO88Q4BPb8wQmwePYpyTX+IquJoXjgm23jc1NVv5XkIDfHBAKi
ibsKeQ4IagUOYGzopgQ7AJFnd4i/lTO0x5SYFPp3j4k5iaOofbki4h20HWuUL+2Lxy/ZGIqhFsPd
Tav2b1hDyZsbhN1C/R4sp//gpJKwxBRXVEN7opXeJGfutWNALsTOiUkTS9ShwTi5Gipdf6bhEtdq
yPTWTbQc8Iz6O38BkAZLBIpLxxubME92b/cbq2qO44xQyE2I2hoUWdamYz3AE0wvBfMOw9ZvPk5W
rz/KWuefpm0ARTB+jMTSJz3zxGVLd8G1bfRhUPTMLp9YqLBszAVsokkKGKE9GenBiICwah8DcjxW
mLsvnW342P6W4XbPySzreBAYb9QvLkdaInrYOQqq2ZI/4/SwgNKWlOI4ovosnPqdkqz5lXgVdevY
GwdiDO2Na7TtegyxbmNTLuCZjfpgpDNKxLy7+rZ7IbGUWXIr1vrRmMNgY2GK2BMXoyD95WBRA39a
eQA0W5h9xdgXD0U1PaESYzJg1euJ2nNTtA7RvIRlQD8CP0e1HSCUU5lTraLBN7aWQYe9BmyMpkm0
LLwWIkOtyxsi9qfZ7KptQoztOnnImxyYF3lxm8jzIxSe0U3VRFaTePgZWua3tiqg4CNFEnXMN8uN
6MISgDY2ALuFCiBAM0TXuNfLpt5PO4mIdd22A4K5tlbbOrSbXeBFcg+jdJ1kKrsUZlYcC84HPvP+
nTO8R8isNhms6R6hFkZI5t5d0fC4F/3Kasgxj+efKXWcO+kbehUk4z3VVJJxyqawdK0cD0eOjFkD
zJnsEbcxXmT9ia15wd2rj8hVdN3J4KrHu5gIHG0t64uADPeMgfYRPdXCkk5OGa5ZPDjM78hneAis
6psnIhcLxL6qrqDSAG2aAsRgwImCwZJCWdG9Dj1ah0nPHYEd1RGjwWYA17umY0pmfNm8JUH35NWl
t/ZrhnI5nBMmQZzQvQxUKvJ0OvNvU+nRApgJDNfxZIGnIvVJVt1m7uQrEb1ilYKTx99btocmts62
mezZ64q9bQTfQZkPH5n5WUZ9vyPApD1MdaEXvJQ4zOS3sjQRDFMfkV9S5gywy+W7DSJK0nPehkE7
vg8DLsuZEWcY7xG9fQ5l6K6rOXoV+OLxUBhwtyXAzji21CdQ0K035jnhferAWBL9N9rTqYkORfyB
mJWhZQD1yKAHO3vZmR58DgWrucy5eawEJ7wA+mQe2npbk+JOUUauF+g0gzWS+lC8JGHIfgR0T4Xe
aYpqwUx3bPBi00tw+D9VeoL+O5Z/CzCau9L7A1mL3jkhCpsyNUpapBz96/yma64YwDsbJks8ThwL
mSUddGktEEzkKj2y+TysDKY3+qmzzM+JD7cjw5AZrhz+5F4Eizc3pzs5Nfe+Zd2qx3rnNIjHXE8v
w5ChecgE+aTT2YwsfZ+sklZVcwoTfl+THj1GrweHPFla6vPGG6y9YvZG/hZZrm5b7SpUMScx6Peg
wY7tWG9tuxjFRwlxqny1Ov3sJXKLhO2g0iXWfsiPqjfTx6o30seEY+HJNYNnVfXm2ScIJY28/sFl
WS1tz7gx+/Kqa06a9qXv2GRNGR9lZNAlsyil0SMUH4XBwiRYvNPWf4TL9chRu96A+Tz6hhIPRmqm
+7hir8rjt9S1rQvyfcgmofnIO8wBuGbfYqMB+gFvFZD0yvbIUOrcKWRG0LGc57BaAXZs3OoBxCqR
aFTdbKxTNR69rL73NmDL0ak/9O84N0l2mL1PsgLjfWHm09rU2TOiSq5bjNaZOn1r9D0CZdqQfkmL
QkCEHWdU2WgF6img+pkRE+bgn0NodvdGQGgtYkVYANQaJ+/3vsHtaQ9eGLykzqivASOGvNHmbghD
+g4ZduzUENtFOxcnQXRqJWP/BOp2xXikjpxXFcRrNjXWjNTGBcrRy5wu8wKJqBN4CZzkiG+S2b7D
ybOP3KXoCNLmOu1ylvU7PknW9hgunDnW1zmwmo2YLFYnpgCMDzjD82BG3XdSkbclI+ye44DGV7BC
k1g34K77xjnBIHOeXjCDcyi2h2HVU1Q6qfU3Q/FMsg7jycjw3tzkRyf232FuLpXEGjRmcbX1VaH4
MjT1/BiH/Izxoh6ERNS2WCsQccx0aIP6jf5afurs7k1Woj+Nrnsjn1IxawHmS8YzYRLhnxT65srB
z3SsDQk+Yki/8FAgBHSfhGAdbYfw1Z/9pzEkgHFSpnXBO3O0vAE4rejpfTbl71nDgLDnFO6x9Mmk
srp9NdjcDY67BCJGRBGOX73wNqKv8k0lv0ZJmEqbfQWk6uBmClYD4l4Ag0vOm0aHh7qa5DwNaMq2
l5gkI3no82gdWJifm/7mm+GdKwgQMHx0I6ve9ymod2JBm2FGsahEseb5BQc0dY+GWiZXLtjTnmBk
HaQW47DhKIAxTlMpIe/ov0b6XmNlKaRf7RrPfpgXGaqeyw2aD2Yu9p3e7wcSSFRsFJfkLPljbGwC
0i8OvftIvk/0Mc7NsPV60oq6DKG/SVW/9wsTg6877jqQkMk4/zFKlMvmNPzhC4EEtbWxj5qn0sQX
cp9nNbwy8Nq5nl9dvc59cBkhTqnbI2+joHXDkCwq6dPshD/POgS0uqbpk9bAAYerVzc3prX1hkCk
JxGrq1+T2CKwM6yJnz11EUoYFLNbC1znUcftOyFFW+YcAyY+bhBEholJa7DvehrYUcF8Pppx+oXz
PvckjQx8rMCdFIU/TrskZ3VdLJjCq33cnfwXSGZ0x5rhYBBfNMGgvPVl9MHIz9vGMW7AwEBmI28Z
+Qa1sC7A8p90jTePDt3VRauMxIhekM7VSzD+zsljIuLOQpcBbkFkVICeCUrHxsmHIZ/3rWA7IoRJ
d3b1gSrdPS/aJs6uJPvodiCxoscRZEzNDtZzt8dwQupGrTGxyAEXLDxuTmReuJFy6Fdd5BFR0pcQ
FGkxUO2llzCaPlq/u5bFkJ3rXJ9GtI+rrPNOZOgdEkHZ5YwjEpSsPAuva3c6JiUMtM+DJsZ85TF/
Wo9JgP21wN0QUTxFSBqbjOFK6B0Jpm426cTO4oN6GUbgx2RPLL8aD+PVaeStNoIzhRcmgHilxFvC
J/dsgFceHYkBzrKDOCca7mPXvkGWw1huQBHtByJTrRfz0OKC1lFzFTajipZkcMC4hGwT8RDE+fgS
ZsZWkDO0QfyU7GpwOcqHua8UQnrsSfQHeoI/jE4YmyLhA8qpus5wGLbLEdiS/2Z58YbSfLr1XsRQ
TH3VFNdre9K4UeNNpl1/14398yg4JOGgI2jTxBsuTA/vX+tiWUNwu60cJE1tqlDH5+1y20zcYENs
IEBt58dU6ascaIqGcRRvLOvZRfaxpSdeb8qwAMfYRsyLLHGMl3wcVN8WUo2iRyAFf/cGpYY0bcr7
QWXzxQpH4mZRqrv+sAPMDnCsGL6GibGz69CMacFsHXu/PNL73qQ2vkQ7II7DwKxmY4uEHst71hwM
0htJ6MGHqX6FKTpoXGpbO3EMzkQdfJjmlEXaY5fDfO9foynAiCCjcL+8tWuH3I5VPwIvSpLw1hXu
l9lyGwAV4buiaJiQ8q8bd1f2bYL1tPeOzTZNweF7gvQ8Mz/GfvM1CqzG1OvZlkTE5myZ6qaJEiB0
IFvMHcnOMcc/SEqdnlLNTvpgnylqZLvq9d3DQ4ZI6oC5KtwmIjskDGH6stHrjuTRWGYheb02DizP
RHWEO6/AAW067j7mxEWcYpzwu6t+Y2IgWM9ud0PMGB+tMObwjdmna24F4QucSepny15aN1FxsLv/
yt6Z7catpNn6VRp9zw0OEWTw4txkJnNOzZZl3xCWLXOeg+PT90ftXQc1nD6Fvm+gYJS3LCGVSTIi
1r/WtzSgP3XoSAEFwxRzn9i12FVUIQdpxSvzbCPDxbM805DRHNzmS7+UMwVItOZYcYrQ2+Hznr/4
hfwCx6DezylFcHO+GzxEo3yYm03n0aVjx8fhXc/u28z0YZOQMDiRiXvKi9SlJRpdhNKP95jKoF2S
NFXQV81vzESTsQ5vy8nZ5ZIte8NpxIMjTMnSlKc3WwWNspjVRZ157P3lBKYtKBkvs9MqF/kjS6c5
MFgkzikTryDWk0D+Km9FCbaEhDQFznn5lmX1ti7TXyUojnaMvIvjMnXy2QROLFcdOmjAmfhE0HV+
nZtb187DdxnD3TMzE5vlib2Yz/+nr36S1a0xs6tAk0dhfi796tHp7e5qA28JSbNtRFStxHWHw6c/
gXrwPHUkXJ5u2Ha1BI/qChjzWhPW2oHk6XUyEv/QU/unUnExf5acT3dmb8gT6QJ00sKmRggLAg8B
vFwZ9QRRLNtr3JAUtKzfyRSS2Ur6F8sMkQ9c760H1ZoUrvVgGb31gDqH0T9CGHYYCzPaW+h+ZtOA
vk7F6ZhjgRnkm0kHBMMP04w4cscli9QovxUW/Jjcfpx8IHOl/ZV1gt87XUMgTkRb0dKjqYBtizzc
VFlSjYGgQienWiyr+FwBmIc7q+s5Lflrg9HMQgbd/VUP30NGhpfFbPPDPPWPXEXFZ0rPI22XGy2b
U28Vaxk0dfUDJn03UC1ZyYbz3SZrk68k7CxDF1/aqbjX6MT7ciQ0zjITxIzzQD/oIJnTGx9B84wz
6mEOZ5LaEKfBgj3NrroNTflNg5LZuuDsM2njWMmoW3GBKBi2yzhqxhGr6xzGrePsQviWK+kp23nt
zy7NmU7PFNaaZ9lJyYMBUMe8GI/DlLGFrOlQWQC6TJWzl5oCEuHmydau1pOB6AC+ZzDSqmIKYPB6
rKkUUTDlYSvkb+twIRWNXdNca1y01XBhk6Clmeo4e8VyKmK4/6ktEZd7nqkDhsOt9qr3gQX/vChF
ZBmyVJ8i7wq7/ApAI0PbDu9xo4APANp4RDXo2gL2dlPSUQEpBzZZ0ID1ZGOfnqwK74uv782Oe8JZ
SvBnjWS0FhZ7nFfvRTw0B0KxUMFoTt4L3m6nRW6yOahvF48exDp2YwzEqXfns4FSCyixDD/VblY1
AkvMLTj74gY//VR5vtxFg8uTQBq3rik+wjQd9pykJ/Mb8Wumcwv17+2T7Ofh0nqtPoF/OLbVwP6e
HNKWZxstM4CmIl+JY44xZiU+p3S/V3KwdrIEYOWm8i7WAyZGdDSWVA5wJbY8LrtNPnFZFqT7GQFx
GtPsXBbmZvOUPpHz49zVhV/s7ofVGn/5gfN8rkk+kBLrIOHtKM8EZE1HAkDCBu/E6vkrk+QEX7oP
zNT6WOYiCyJCNBsmo+B/0Kma2R1PRq3lqWjjO/xt7h4Dd0qkyGxfaDmi+MYgr9UCouQPBmoDBkI6
JrOz2Uy7bFiZzThX9nlOo6r0of6JujnjjKJYs0Gcm+JXkTx7lrUwkQ+fHJhY+0+LJ8U4hK47+yjV
ROxPwND+NFuyEtyLBQuZr7Kz69gU46xgNu6wG9Iz4oquX8j4V+dh1tYxNjvsEyO15xbYhxABfNOt
vLFWzsjoYXT6fDmh66FJ8tddlj6PLUQuZjgUe3qzBtm6ur+JyNd0n+knxO5mDwOtOhs2/Qom2SHa
pRdwrA6aHmaEhVowQ/aPfVjPB8kmYE5xdjQKqACxwU0Hz2bnzpBxXJC/W7FS3aKS0CDFTvcCQ8C+
MpOftaqO48jN4dKGSgNQQqHC3MEJ8H8N3dBAlsAyDqNxTBOEyS7dLhkXYlcUTz3rcL7Rq6m0Wn23
hlf+qMzCDkIVw80cBNxsRZd9FM7fVicGYxrvZTF7hesQNydc00gcPFkdKaIogm4xvlM73DNeKR+1
FUpKV0qPfj11w4eeMha1v5crjo95EX+Awj0la6VwXHU7EbGHoZjG2oSCTq6KBKRrP2VmrYJUgNBa
eViffzRZfOaGmw4g4ejjzJI3t8Tyapl3rs4u44yu3UcTzeXWHs4Rszo8JxH/KcDweE+v4pfF+wES
f8DVgWU490HSyJRGCSFPmWX/jgwYgCmlENvMDy1IPWTz8SynaGCNCBosTmwzMzaSYaYD7IPVRkhs
29oaXx3bAubCQw6sRUlfkaXOYRaqMyGOnQ18GzwuxCQ0qdVLG8/ue27bq4URAlU8c0loeia2tq5/
cMT9qiZr2s6Fd2MBJL5s9vO5ypnyK8Lm+0Y3T1inxyApvCef44DkRFLQ8VFEKtzmJarmPOck6Tvq
aJAZMV1trWf6816XWFSUShpvbjfZnH3pBKL97dM57LH7oN0Nr/OMiHoQqf/IwYHN0/xDZms4QNN8
V5FiMnw/Oi/mvuyjO9za0OcW3WxT9sJRtBYThOW0ZdAMhrkEy8Lnhu10b0ruhH4l71E1RzMTUmYt
Zbtvnfz5866CudNtRjvugtqML4YIHxx+dvB5WX66nj//WOAquHl4H03EILTxSFPxCu3llVc1TXC2
ml8pBxz2bDq+jp6gdqPJov0s45A7EAde2H+GmK0zKMx1YHPlsY0xeX21bYV7pVmvFDOkeUrMUbwz
U7TxyR3X1WH+Fq+MTKOJ+BGSyEtNmmDjrUsMtMB7uXBcaarwrXSMW+imCa3QRIuH4on6X3LW0dLx
TI4Nfr8h+vDLkXWuTdljYHDGNVrsKSvaitQ2jrpZr+5UnLOVtGeudnsdR+Jozxz2XYY/I7BUTfXm
oVkEzkunOPnspxDmJsCl/bKhfnvnHxPmw1h1p18I5Kz7EsKIy4L+eQNGDo8Ewx6ZZBqI1SuJLBrW
h5ydPfdWHxDMz7vsrrdkT3h4whiWRE9DxkDVH3KIKM0epB+u47rjdhM0aey8jDPq38WhHqp8jqry
P8q+eKiSUq95IfsfceHCN0FbEL1xUOUsci//hAuP/LHnYD61ONTTj0WKkLITIEclpGGMSpJA/cD1
ayspzhhPbCQUpmaz+8NHxvszxfYna/3/8Vr4pn95MQJiuSRA7HEUseX6Yv8u6pSD46S7poPKa2Kf
9qRo9/kMDgLB82bXzTMnkl0ctsCdcV8hBcX0rmin3HWWWvAtV9Er5U4Zt9bVo5uZKoT3Gqn5qY6z
7M5FKYOjBCtqjlGfpjAYY1XuPDs27gXbydTLkMWTxDnrvKANtM26ayg8TJQrFsNKNH2nKp1hlbJx
GrPikFgie9LaFhjj7uowTH4zuX83B1MdKVGK8eViNWLJ6bnhmceaBcWoVMOJL7PcEwmgLSyD3mDA
yzkgW8hTTv/XQVbs7YVk/xPlLJuRaMGEpNaey9H4RoOcdJpTtaooY2Pc2RPDwiKeEsxPZvJ1gSML
ioLWSJ82R4Okf+qq4dQLyOJm7dKQUL/Z7VhcI4o2L3Tr0f4alk9G3aozMgSxgnaw7gADRbu6TXhM
yqmjKWRdMRfl3JvrfJHm+qtPIP4VESWPmJlz6nb2CpTF6HmoMB1TCSy3Dt1CIYa2KlUnU1YLU+3c
P9g8SgOEH33A/GABZzffcgnXxJDqSTT5cqsQo3e6FvCfYShzTafdAXvWqkW371lYRpcJty8ZiZJA
qZ0bV5TDXywVFuUYvMwsRUQcrULRC+ocEm+crl7JQ7Ca9XTDKUj0XMh7c2yq94ku6o16ZJUof2A0
oFUP/hZTS/nDx/QIXap+TcIpuxpMKXG1Ca576l1isbDQIy1WhW2/2AY5J1q2vxE7OXp1DmlLDFA4
BrF8LXwgYXCrfzu1bR9M2lCu5FFm/NNZ++p7+ruVWyPaJ1LYOOcm2ey2OImweOjXv6XuQID78wsl
F9TNsXW+VzBYN6Gi94zrxVtQBJn2m1NPIC/y7AmGEd/5+T08ClCM5jL+8x+anuHtXDBsx9BFlcB+
lp0FOKpNT5Zts7Q2W1IKxpnqAGuJpT89dVMLlMXC5jaBJozUq0jxD5QMomPlgRmLvAXPLLiauWpu
8LXNnZmlJnclWurCTgoXCIAH7snyuRsveIeKB7PwomPtUqyRqvnq+6O/yV3MY7F2T67VABs32o+G
AhZW9o4VoELFIO1VAhptxRP7TVzV4X3ecOn3fYjvN7bFPqLVnbOYzu81IFcCGpm6mYCN2IlD75CI
hU/4z2kHVz5gBdEx8A5J7Q2lvbXAcN1n8ncTDeMXhZNGWjoKugyVDmemvCSpuc9Dgi+Z0hbLIQ5f
z03RAmfvXa3MGmUP4hpG/XNnRPVtGlzmmNYEyc8Z97oG46L6BSmvavMd71m7D8Xay4SQY+CpIEq0
BOHkbhh1VOeYMszUNcezU1VBnlX9JXXo90Nj0pwRwWiA9oQvM43jxfMxlTKcbvcYRmHPuMs7Em+7
xeyXH+AuHFWuaEWIkGX+zULh/cuz2ZOuEIqqHWESi/2nhSJrLTt0O7M64ijYsvVtt8KiEdykWvYq
RxtYd5p9tFzHJGZyLAMK3Bmjf0rypJlc7cG4txoOSmVJiIRZy2/UxH/zEu01CfvnEnf69X/+U7KW
8RJ9V9iKFKdDTdo/Lh+qdRH58EAdJyt1gi4iqDEqBnh4veyLSePTpi+K9CPkUS6yAoAAta3nXDrG
w5COO8t8zEuk9xj5cDssSh+GdvJuLma1pFJyiy/JQuhmXoVmWG86NvRInZX9b1ZB658KPPgtlOnQ
CukqQZeHL+kK+ftFsDaw0pszve7Y/ZobTd0PBPA2LocPKulkeeuKM0yEK5ykDRpWc0ggmjLRxJDH
02fE315/ES0FVv70g3ESrrmqMfDrFmTC/v+XhKA75Z/eb4XNw1S+bXmO/y/vNzFEI6ygcB3pdscI
1USEDWvTPdpg4cqoISHTjT+nqH1stGrftPsTCLO+ei4FX7ok2KHC4uKC+d1N4WAcQCd9LRvvUpTz
dFWYuIM2Y6mXbeOzwbYpRg0LDixlLc8DkKqLZAC6qQvPOQxjC66uKA42Z4qvNMN9DMu9Mavpsa4h
0k25OAKycknLYvU3NfJO5mGMQNlPUJOOrckk7/Ot+d9A/r8J5NOKY/Hg+O8D+Xcf43+cP9ruY/7P
v5p31lv3r2/7WyTf+cM36cLxhVgbdoi9/9+OHdL6ks4doQhpWmr9wl+BfGH94bjwb5QtfdvzHMGz
4W+BfPUH16ZnmnzFFJZp/Y8C+RaZn3+57CUPGrxQ8AI8YSnzH29Qu2nLAhGUiMIETS2eobJqqh84
XMfbtIUq10UJKNIWaakp4hejZTJlEIo6d+wr+yxsXiJ8J33UQArUSKElfpxtMmqNKImzblI42tKc
ymq8FrRd9/A82K5ewsS8ayvYT9a8OOdQuifL7LJT47v1wXlLx6K9+F0FxbYQIX/0yLkauIfo/WLn
2DPczMSZn5sfoZW+txxxHzsBWlJ03l1ZLOO1arNXu2o4ueIfuOQYydGzGbHmqWHs49EQhz6vH1Sp
9Z0a8hdVQ6CTQ3eAcNGdopyyLNN89SVI2ThjHB9P5PURgGGf9E1PW0pNTsc1xFkL5LymD7tDhOw6
JH740pfipzGm3xvHrw6VqYaHJs12daOrk84HyjCtzdLP2dnLSpL0NqMLYh30OthOeiPslOw6k2Sm
6thnZlNV7OcK6AY8k5d0sbx9w7M+kBi2Q4Htx4/S4tAym8UPsjK2DyokWmWP/OTaxTYVURO5mxO0
iaoCgm9EbzACkKha/wVzuI0FH+tsik1mTK4kZqh4aEjHxMnBrenP7QXKUmKhwVaLDjg6vUicY5tP
rG7JjBw7DX9rTQCgKDuD79dByZu4awe8g3lUYpjo7O8iwdVrYqHt5/SoR6BefQOwqdPIPopYZJWO
NJJPxd6r+eF5mF1wmX7TKwUCT2c16oohdML7VuC6xH6ugyGCW4tjZuOu34G6bwRpaBBiTS2mKSn/
rZgQiLTsHrSej6bN20GG1cchbZCFxfS6tK+mMfGhxCfOVyASnQriqC+OS0/VTbxaWZc8UCmy3QJB
+VmvFUBJeLNIbF1Vpq/jaFWIvQQbIDORRrMw0GbE+e2MuejklXiaeXuH4gtuDfSW1t2nc01qMTvP
CvMxEEwdLCO3Rs1FlxBFGLokCZyQGBY92r084+l5pRg6ItlPSsRvKB3J7XCL70wv6qwJ3ATR0pzI
g27TiQxshGVivyAolziDhWcxliROxdaMGPjoGGAPs7dyua+Iz4NU4Dzk6fzOkcsEOsZjzIv5LPOZ
oTbrkDMexndQ2jV1TM+98VVSvrN+qMsa2OdDdY0DQoS6TtQNAVCI35jjGGdnZJTRzvj5hFOlQWFX
hzi1q9fGg4xLvuQwJWN5nCo+Arcp5amy2mdy+fqqOM/R06L2Vpi2j5R4kz+CKe0W+pF9gH0IbSBp
k2BW5BV6ueV5pjYxu/S2NepDCO7JBwtmJRlaU1g5B79xsc9w8RSMGodpa9iQE9uipqYcotcQUzXt
TD5KGWgQzUi0rvyjQx20q+zvlpaPJAyzIGlxBVGHeOWl0AT6MK/H31qV3bNiyuPNLYUTHsGGsJ+r
veIj3TEf+HArhqWpWolVkn+m7VHuM8P1DyBDthhHX/Ak4vqZMICGOTF/P/F5LHbOprKGkkBlTYBl
pL2mRBIEyfyeDDEJlzn9RVc0Dt+oeck6TgYhYbXtYvLxpi3eHT4F9uBdRodiOdEni7/cAD9Jz6Kq
MP0QS2WDthzBoJ8Xr7U4Hfn5ddadA2ofgKfyhuc8x2MIfBqEFX5hqhHVq+GOXKLKWh6zMiBh+oFN
60u0zAp39BpEoEYq7jozKL1DRMm9qkrCbCVmZNMIaCN/NygOwMeQH3VW2ye3A/xAgfY7dIIggQOC
mdHBLIaWZGraDyVFQOQ6svtKNwlG7pD7dCqqnezVHlLIJW+9InDXfzThB+AdKgHrFlAHGk7imeR8
UjK7lCOcsfQ4AIf4bjsMsKK4dzaklCnbjIoX1QP/Gx0ObA6XQlkFxqkM15EBZPFNi9f3lln+nSoa
aJywQXaiqsM9ejRG7gTnYl51HZ0+0Udq1OTv14dq8iuKh1tUNyTdDFCmNCoEnZp1UBrFTGlS0hPD
EPhWhBFgGuCxZaCblFV0l5nOghWDukw3Ub8TqAdXt2LYsJTut3XbeW2szt7nBa5+4hgmHbvNwSGk
A3aFPs7Zza0rXtV426+FZYWtmwcbL2tX5sZaXvqYeaK+9wYjuZZ5dIi7NfFvd4h8i/c49eZwGvni
VUUwXaw2e2w7cMoc0zZk5JuDiAwsTCTJfSdtLhL1CTVP/ZpwAkaGHd5mHWNs7u3fi50Seiz4JUo7
pxEaBu6t6UrmbhmPJs3tWdo0sNBCBNhZ9dStTd/MiPLQbJHrZXAsYm3iRSFtAZBkK9Z1q1fl3k+7
OxCrOjDABwZzw7POOxM35b6v3LvY7dONMxF1CON3VvuBmjn+GdG156n9MRASA3BDD5fC0bBZzCbb
9y1So1clT/6iszPmDSiZ7YGtGb8weYiuaal50kW/jUwDc8B6My7YRYaaCtZ2DIOpiqedVFFQZwKr
JTPNDY4pbFzWt9yO/APJsTsvnOa9375C7CK24JvMuGkFreja3pr8WK5iRtPJdNeX5nK03PCnEmIN
ayAXO6s3FXkXGUh4R/wEYHY8MmzOkDyB1sFd0z97k3dgaGqTO6BxRvjyx2JDEB+tYVei1JEIH5Nd
30+4FgWgXZ0Nwy5rjH7X0E4dqM76zcIsLGu+S/vZwEjW3xG5OxLGyzcJut/GKtpvjoM3weNpm4X1
laLneS9UO2yX2XovwuxrRbU27qPt51JGOao+U5yDTsIGSY6Nt5tYzT0rz3eeaR9Kxw3PFsMDAKmk
pGa/3tBftU/Sb11iNkGZTjRb9/GLL7o7+sTjPe1v/GK8uVuUc1qiKgNAUy2+1gaun9Go5CZRUp4m
dd8uur1VloSVaZ/NGBsfDzn2JrRj8WAIYt/uAxzSFvquaI1dPJsX1sJkm1KduqmZrdHL5/KB9iPy
N3DAQCh/PLEotjBWk+q+RZzZ5MvsP81K/1SLeHbrcHiwZLpvu1Q9FeUz+cc15Zd0lww/wGWkv9nv
5bVibS5YG5/KxXE2TqZ9zmO5A7+G/G4KXSnxkodaNMhT2cITFdlU0M5ku+H40iJsX7PG+UVodHnO
qutMB8xzz2Cqi4aXzz/GOv0yT/MqT3bDi5hKmChzNBzDqMkxba8uCHqRDjXogDU2sIO6sjxrUZeP
hsFCXwnSLK5Ef3US3oimdE4hk9fNXJks2jJ8YUkkOR6G5j4CSRjEEo+wGdneKRMw2lVK1BUjundy
QlvedLN8cydI+AQiDVK5o/XEXpkhZSFfTDnLlzDL9qDTu8c//5NP33JJv8NlXhW6WIsXgo7syZoK
309Mv0g3NvZhNoyZWiJ633tcK1+ozMr2Vh6mexguE/tw8ZMm2QwELh+urYE6ND+7mrG5PdnlrTRr
lJvaTe78wmYGi9xPZVEGV2lBdnUnsBWjme36SBLAxypSmiflVST6+Nw2V6BPClsplCnhDl9y+DBY
nNt569QMBm3xCL/+3uupGzEWsAhjm27LyIqOncSQtIz6BfVj6zdd9+pOCf3EGLNB9gcjIh0b/jrc
hWXymkczWqQ9QsI3mvjIEpfsxzGnFb6yvo4manlMPiO3VzZLX7252BUCg+ZrwFP2UduHFkFyG7UT
ZOAGotSlLJrDxKp1Inz9hWT7dMhgTkR1fJSUDBQu7xBT1fxYtnZ/x4HjsYxIR1PPCaBqoNKFxQ5P
6MYUIMFBKXv7OFFAeQUmeDwCL8VUUiiZtN520VVzkEVEn6M/nxvbes95UOwKgZ5YOFjkcldceu4b
XaIxR+VS7wnNCVz4jSVpBV3SN/qE2CBWPemvWjdBlJgGfEySmBNVIil1LxtzGn6l32laLh7Zi1Bh
zcWssvYqnRdXElTyPJli5mKHMhj1tbW9l7Lwm/tmYdQQy3c25zoQTIr5qPtz5o/vXVY7jzxuLm2D
ppORndsSoC43vhW1V05Tk+Vi1XJs50hXJc59+JiMHX4XMSlTkpwN5pfs2Uztgy3nk2JvQlR6HYs5
6kO63Bsmp8mCueiua+ivM9TeKDA+QpQ/Tja37gR1NnYwnrxFUtycKOkOg+tWO90RGKZIfdeyi8OW
kT7L2Hoj823uiiyDy194GybOYgNs81YuE9vFIX8O0cmMNvyuXA4ryURAtwzbXTfrXxHr7jJi5NOU
NW0Hz34jQxCtIMcoWCZiEB2k9iPM3u9UR3GKnez+pIdoCaSIHlxDg8XLMeUonbnbxOUUYebKvMIv
r/ntIjpR7LSnl37YQfz0TkQUcmAyT83aiDAtNugpPDe0Jfyuo2qPC3o4NAkQA/ynmF9+ed4oDzqv
SGgreyIuIIajxyveWS5LN9hmegl1aW62oKE47cQcbyvPC0Z/LCBFhF8yuC9bmOZktshCJtnoX9oJ
DH8f1+wojZkUgzqEpoMy7XvWEYl5N9ZUMgB5vbpWoe/HSnwDbon7k0g5FSPeMauie0q4jFPX6Vto
9gP8WEi4QoA60b5XECFw7xtK+bhQqh9sD35iRM82FucH34VyVC1Hb6kvpte9RFmC/xf/424UBglM
GiW2kWTYsAjjVa5NHCM312ZqeFwkdsyKXwBYEq3LrgUGd5pZPCSpMtkZERFemuqzg5VRHIKBqtim
nmacb9u3bsH3K9t31+v1hfqlm9Ooc5ICDqZEI74rbZjc7A6bkw/8g/P1ok5EP6cd0tJITp4tNY5r
3JXs8iA7uUZzi1mPTlyRIVeodQtXd71nuafeChUpRozHM1NJuGn+F4uA2o4N1gcWpffFmPD9xVwn
NnfsLqYTgPU9wRiQDlj7ffNFNj9VK1LQvH15LKjDcYmys0ngxTGYBlXktoeh77eU9GzoiuBmWsxv
dmn55wmA0prbtKlfYSmPenaNIhTOpRTdAxBsHM1t/o1aDKB7uHtasMUuk2X1NPedexSmx7gB0zLu
EPAFZkxlWBU6NGF15LYF+2xKqc7TEODKICvQXTDOhlt2YZaJTEiHCMbtZBiZleIB8PLOPyzMyNmn
wGCsOuuWUabxeMdoG/5W+8rK9XtgcrnxM/+Relea7cx+g4u5Yn7VI1GN6FSTwqdW+U6gYbNtDVM8
A0uBnivYki9mbMGB/prHpnno9XSwLBS0VpdsGJYPnGoGd2LyPWQDzpger+wy/xh01W2lw8L+mFbh
d0D/dJ2UUQF0j8OEJFsJX1f8HDiH92mPEc2tKSaFtWUVlKOqydj1Bls0hQ8xcLpkv2i2hhz9gqqI
cBP099LrnzUpezdf0bpshZgvdxrkgXyAa8HdTpR+GzeMPDrOMj1bg00P2OwsM4otKu/74pntt+y+
FKAnw6qNQYsATlyMn7FGlurIdDn8AJ99/qFcE1QjJhHfWR68ksTN4CTkMzm9urbL4SBKF5JQsEBS
5KygnQGpTFLsOVF2tIqwaXJoyBsnw2C2nL4vMUdmij5xR1TppXSxPBc9GHf0NWS0OnzBmCm2c1J8
/TzFpU2vdoZzF7KYHZZo7ndS73LB+/x5lFBdyE9lxxg3X3RrTvsJax7FNxMUrMfRRrYxKuavXU6J
CzHFoqONM0qbcstuAh+Mxhy07vvrdOEqasILxzO5DzW3LyRqZ9XQyFE6OMO5ZbyyPla42zYRS3/Q
EZXZuPAATp0W76kxcLzHTkZhykBypSIXWJy8/Nmw5FsL5odujM/kNsYv+EDRKlXOA0D/yYyi41K4
z77OjF02AtWI8sY6RqJ5mZUX0bdUPOD/XJPRDYDCrqh3Sc1EkoMTwJC5PEQhQdy8j89hlz8LprEX
O00ftTtee7gQ15ZqM+yh0gpQSRYG6YguEC3mp8JJvvYNFSTrUSPvaMZJJnWpXMI2jFfHPV6Rc0hL
8TYuqCwQ9fScLIyauUa61Ae3NgNMAYN2+d8JRkm16PxvJhiWbZoI/v/9BOPwUcEU/gei8F/f89f4
Qpl/MLmzfMGZjTmkWLHBfyMKyz9c02dkBv7dcT1L8aW/EYWZZfxtYGH+QYZHuD6gL8+Syv4fAYQ9
ex17/sNY1POZijJmdTH42NJdXTd/56oB71+qsFJgWYr6oyKAyeZ6jbL/ZvZ4ntjFbYhRfWHgdjUd
IjpxzNoXD/g7FoteYNx9cQ7vRRGSKyZI93lIlg2gSXQky12vhuYgbH2Ow53PuXK0HlVv3KkRjS6q
QLbVyvndwkncOcL7WFywNy5pmJSTOhgpWjnx2t0ZFE3vOrRHEAiMtidolvs2buj7TrsAdj6GGzzQ
wdLNceD06q6w30Yr3WqZp9suTXHqV/KhNoyK+ir2u67T3VCT1L41eMzwnahlaWqDRnBOObYcstD2
L56N0S4lEN5leFLZkrSZfVdWghQtd5RbLRZfhb2Tmj+wUT9AQYRw3FE/6xcn4qoat0m/IobU/aA7
EMSux0m+DNQ8sn/wpHVIhGh2aRw/D8Xw2IS0vyi/aiC1q59+Ye5w1xDMH8KCvS2yxtDA3ZepfEoz
pDFZf+nXANCSXapyWU5i5ODQdVB0i9nhpC4KnOkjzqMIrI5Y4kfDnT+wCNEf7GKFdgipRHu7XBgO
c3ZNUZRi8sUnh0wi/8Pk9pi55kkihzdQ+AHcqgcqY15V7KdnHnLQehY8TxHo/RZ1EdO3rglHEYkH
9rn1yFpxgqm22GqmzWSrX8WQ3LWZ8dtmaKQh65GBduz4IBf507fpVC7Lr2UE+KJyD1Ev2RpGNH/T
+0iAZRcu7QN7tK9hIa61T3RFY/p1M5t0s8Jk0EwuwI3+cTHIiRBUexq1+Gb0JhvCCnmPuET/q/ZS
Nmk9CZ70OttYpEn+Hd3O6QKm1kHRiSuATYylgDrCGSTdnHzgxUHGJe2ENezJdupfIekauJ8BaPiY
cAXcnoqsZcm2bJpw4802MCb0lkAxF9zpPG73auhOQxNFrP3ds1x9rOb805Efcx/SLRrT/OTg1LQi
8lJZyLuOvyvZe5a+dcjWlHVxyyDC3DAW4zHrQwqBSmnvORtju6nmpzROi33ShfGtZ98psrl/zhly
gcU48mApHsfmonH8XnQyvUxDlB+NlIM3sKDtHMkQY3f4tmhISgpn1GaiJbQht6BSQ1w4U9wGfF3b
hLCURCbZLV7K/iYSwO4TEkwqxi5h9GwN+DAboCKHridgbOIkwDHWvXSqj09x3BB96cfv1nYOMT9m
ulFs0CceF2516zLze2lE/mmerS/p5HBc91yMqCm8jGW5psisVcW1y3FyOVjD8i0e/IIpSnsttZj3
XTgxLBznLfSse9qo2q03ogD4sBow2hlByFNq33vd46AS82j9Aj7pn3QWSXKHuGrA/OC4jMPAnzP3
Uur1l66nB2A5I9PTYcCU2xDbbsKj4SpAdrF/GC3ycWbfqa0djxH+EIylpeUsL07MW+PH78nKjain
5hmgaXaPy5OGDT8/t56sHz3S+HyNQqY0xR+9Vsiw3Wz2rveWGb5Fv0fPxi7d0xMur62MfnaojYew
otSnTdwjdWTNhjpN5qJRj2V2ZIfiCMQ41Y1qTzUyo5dKbXqKjWEcq2o3wcHJe0/uBWaiS17vphbs
yDL9FEuRvEhMN4vVwukdB4R/S5tH+hTBuCkGM13hXUeDrZS7YF+rowwmY3YxvMvQ1MW+WH6FXtsG
jeWy7R/8W4qmwXfT8R6mOSZREwz5AAKyzdxXjY1zR7Zz/1/sncd261yaZJ8IuYADPwUBWtGIouwE
Sxbeezx9b+jPzsq8Wauyet4TXolXhiJB4JwvInb0lWDDDCRgJJd6pcZkx7pq9OQyxTe8GAu5Fh6a
Co6hVIbV2aiVLXbZR5VS8DWQkY1qjFSSTc1OC6M3LqDIULN/jUgGYDwZ7+UKDtCs0qRmjDV0XtS3
eYbAK8159tTm+bspj0fib8NZsbigWLb/mcXwaGS6Xa28Do+QHqU4b1Z9Q9jP0GudDieFXEb8BGlU
XTd5dOg4+L2GSsiNLQ+pl8nl2eIwEAYu84FqSlvFjaxH/bKByyHq6Za9JrBysMYgXXe+366lSqYP
MHyVKAW4QGrFfS5ra7uvgGLYVrYJmvE1pNrlpJjBE0mI/WAzUgzqYqIR0gpXuoJxqxXSVZ/R7epA
Pit2dQ2HqFvZRjO8aIwJToRJr32hQ/5ueahKSIMG4MXQVax63rFBmR8xVV6sKhsPI50YbjBWGQWA
s0s/a+i2UT++hKVy5ILWbEUNBmsqL3mBJgnBQ9lKld8cjI5nRLAhTGY0eqvPm3NYEAzME86kib3J
/eKU4pPsRBftMisllt/Wr/oy3Avp7XbVidePDh/QOg3FGcF0EijoXgvfxW304oNrjfE8m9hgxS1t
+0WoinIvFzbDmQTFy6oprEo/e9W397DozWWNvp0t2LKDS3bBYmyc6USAza8GzB2DR+MlDgXFdyVD
XpugyLA3WgYqoUpX0aRJyV3QYFksp/kAB0YdpP6a9yTsRWqfrZAEJAyLeEOtQrbHj+SmWZecSNAd
w6yygcNrgpXIdJJzem06CXiJzBt6NU3ta2wi02qVnG/qImkJUk4qT2wQcD3WdcZDpozeHALdS1CJ
Onbgnl7mtpsZdbjvYhApCVTyWBfHsR42RiHButatXT1zDewJCp+MNN1W1PdV9LGUBZcTYZnGYYxA
NRivWRF24MHLVyIs3UksN5NcvVtsASk+pTSndAEulp7Om7bMSrFiro9Fq5Yo3/RJpxClatc1VpFV
YQv6sEsYoqkSvyUSySg6T5frUsqwEffJqmTA56kJ0I3YMBCY2KINUCk3/A3hc1A/deFP076BOfhF
oPUbdMEbjlT7GrcHO1SJByJFboqChYSAzIKta4bXPqUtftAgOWvZZjJMa5fnjO+MUS0d6n6eAJGe
OoJYiLmjtIdwdlS0cl7VZlsfksJ8DyGFrpRweY2TtDxU8QMC9MEPElJ/RO92IuDQNGVA2UaZfrMc
svdtUGkYVVGOkponY45JzUqzeK5F3nstJF5XleiJaVveKsz965pGrrbUd2URkRCo+h+UOVcxEUvz
8AVLztKxgdGn7CGIDgVUMR8bG6uvHgvpjDEh0lhnC38gBw9AaSHcfsZo4Vu11Mut6PT1kE3baAD1
1OnDMR1OlmIALMHldr8cMmWS6pB+r0MlZV4FSdiVjFZ4CBSV5/vT3uZgo+oqMvYQK7gw9+m1Uxnn
MrjkmA2C4wjP1xGjvxlwtqw6xZQ2U1LAobDMdTnl+QWnrJtYzb0MROuSibo4t1j/Kf7Qt9ms3qAd
3xIjwlAxMRWZFTo3tdAc4dCT3dNtRtNFukBMzRq2F49tw6AWv0lnmBwC5UdLfvUwGjZyVsSXgSkh
OB5Sv5cLcbaNN5RMk0ykSLeAqvJV2IwvQVHeTZl41clrsIunEzvuwW4lLWQMObBWWCMliBJgwi08
9V5ZcikYZVAt1nguMgSRfjLf+gmnQZlRGzCDXm1JFyts5vW6U1dE5wns7YD4eXlkX6EavxsAzaSQ
ktJu8o9SmX/LmbatqqdKsT/MWnZMAJWdELtksD78ofhGYkGdfbWtDoPItJ17thtPtQ3WoXjvI30n
Be0Gpu4u0u0ja9MzMywq3YxV77fncRy2Nbhr4Mb8eYl0VFlEdAyiLBVK3tSgzg2blvIsWA8baa7X
rdRuWmN+woiPzhwLV0ZDBA5ou8qMqqrqVwKGTNhN80PvyJkE7R3l2g98IWGkPlyXory3MuPGlXZh
m3/3LLyddIIW0VBugFy0Cjv/kFTDRrSMwlpAmk7eKUeIa3r1tHyRKJNHS7e341Ts23i4Vpp/Z2V6
BLNeeWCsR42vhj9DsdEaQSsqqn1IJ+O+mBi2DuZPh9gVBJHOYH1dlrSd9i0pV7lbl4xvSNasrbp8
aIvgeajvA5v+Q+BHbXDRMV9LiuUB0ThUqvZtaBcCtAzM+IUVTCmlZ99hz4eR/9f7iZpFLX3C50VQ
x9qzoXYSpTkOJtd4iThnoT3UzGZhTObrQQJIao0L7negfovgGuhv38sGkOl5JS9vkKMBmmowB9eY
IlqTI6psbTbEAdXgZbSdELjZeuwCdWydSgY5NlP5rjPAmkV0zBj+fQIWj3BRO0R0nxAOvDZXXsem
eRnq5m7sUFCqd0xZj9Kqa5Ir8W9xKiWy8Pr4KdnTbrbeNNN89sOQUGh2y7voCgXrrdHGk8TqOspm
AALlRhvDbdkUH+okXzBOHY2aBUsHttBANBTm9JCP1s2YcnUDvumFyrmjMamgLrodoj9BVa9jicOC
HmSPDpVNneiNMz09RxXuKe8+lxTQOLNfos8gpkk1vWpSvmNHlq4CSVpaQcqEEj+UKz1u1359kUR2
aXyOlJKgOYFNNg/0pGHmsM/ZXmdNaRYdb6dlGh9gkDNWhT5IjnTty+UNKS64I/YLOxKiJIn+BODC
7JWM++QquJJ048lox4fMmm7QhO7MJtobSbeOW7HWO/00oKxrc3mWq+mMyJXhPCHjZVWnCvq4wjbM
wBBNcvOO0cBzjygiwSkKBz3nyFFplIleu0S+J2ZnTgo5K6Pdx7p2NaTupUn6AychiP/Nt6xqB+wo
gDlRxufxxF96p3GVHvXQkZXsbTLVE7bjk65V38l4q5XsUlGb0TRiH8yPrYxZcmChNzcONvuvEgCo
qioX2wgeiUnuKPTGxGzvi24poad/DFZVnDEwl5se2mV2oRxnG4CCC3K4Sb42vfZh/HvKzFNt3aTN
ayPJV8MK34FWGn4Gw777LILIkw31ISuAFg7FB2mwNQhkvGnNzRKbMEnPthWsZdN3tIbtVpbtKH64
L3LKwavwkcf6o+j+vdH5byT3bGt8M9vqaSlGmFHdita41anx1YZywPFvPfaZ9igrzZfdSh9BOxEZ
IUhNHrew7buY9kRj+AxEtpEpXXCWgyXQYwr4yneSVach1E5Zqy5o+heU9Rw3hQO/eIONbgen9Yi3
6FD2A2zgwabQT+dtD2nkvkD2c5TpRwy85cxKfs5H5lOJvqyAUdNMWOet9ZglutdI9mlkMYGD/GVA
oeGcRtFUf+oS1SvT106K33Gtu75NPg8+aGzLd5NWoCTa+aajxlOiIzHTuwdOGAjGEgnLcvRscGiS
MV4gCq+yLNw0arWV22kTs7FQoRML23+I43AXa8omENOx0zm0CZno3WW04dUTKKeo2sRY0ghpOS1u
TdrHl6Jid5QaMppv5olB49kSrEYYjgFKjCi0mKKnCAA5hNAO23AXftUiWFe9do4SQpdseF1gx/gU
WC1Vab9VMHs50CSvFWdXilnbFWZpslvjV5bGT2VIoXFgUSOYxDhh/OF+yinDqBLpVnPZdPysPE61
2Feyui4U82kuOaqnMtvkkbxmqI4x0Ti19j2G/HtwZI3TlPlroxZrM4Z6YsyXWYNCigdxmOTrYDN0
Uqt1ZNTP9lggBdUVg6+cnSkqk5oS4aZbD9rPMGwDactEDgDRwImD6YQcMyIcS0K4Utu8KYVxr9AD
nxNai9IzdiTyxvJGaYdzTtwk07PVpAA1StgajZWrJ4/aUDzmRkldFsRVNXYnJYCjk7/Y03yLM+WB
4Tp4yelYzlIGmIXeSJVEPOgytkSF7iG7gw1koVfBUSrYBmrGtuVkYsQ+hpRiwzjHhRSkCvOuytqX
UN2MI2mdUQMlPlxqwG5hdpai/BBrXHHZ/ck0AU0DCD/wEZ36olAQUhTaoeEYUWVjqT7ex2H9Ivfx
DXJkrW0AMqNFm0dGj6c5Wt72RfPUsjyvowaVOziyAGalhXWD2qq8N+7heLbe8rNyiGghU4ocH8+q
jaR7yg4ys/gCvevF6u+Bbw7BloUTr0qKNqtr36QwncDvfhph7vNGhWJWQFGdnhNluO/56zouFEp+
GEUPTLf6hoWHhQvCM1bg57rKj6M6eyl9ozjuLgbsLaeSUNaNEZkWdqY5jnfL61V1xWtv9E+2aN+y
Jj2h/GzKNN10cLGi8kqHxcJ2ZKZmTPUxn75A8P5EceK0MqFqbLsk2DRSRmp39RO2wkDsIxdKAeK8
T08HPOww56sndlGG1rGiV0k2S+YDrI97gvR7K45RzGh2ZoVVoOU9zP5KbyfFSemvEmaXY5RptomW
p1vAdQ2TbMpwcD0s6bJ1XjKerIEhcUdQzDSjo26vKr07+sogeySQdZcN+kOsvTUwD9i5smACamWZ
0z3tVKaNL6pJOF3180vdAzo3i3KDEuXhQzrLEqZuHKDO2PYuCeSvpJn2Y/cdwJDkBP4ErUJz1ZT2
p2pKN4NKnmVUmJtWHd5cCRm09pkr4A6kaI9dPfUC9KkZ4tRpsK3avriAqTkWHMtkoNigA1WmkLu3
9pqOLSaLCCUiagPYmbyhQsOfmW4XBWssCidon7B+0jZnBtaKbWPPvUebjnwHqM4lBQeIKW/Wmhra
l1aTmdvZnOpQ5KmtZQu/Junu07FMrpiQImQtZdqxA3AQNLESsHNuQSE3zcNYiNobADx5ehNsO6rT
cWUEN3YEiJdasq4aOkO7npF5AOHCrGl2VvHRHgWlUo5SabfYsC9U3YrNoKkXY9DOtC6jP6vSE3XB
Oi9jcEOdv2h+/uTr+I0JZzauOnYY4NpK28ZlMpJjLfD5CoV1c26DH4wdxbRDzAYE9JKheeqS1HYh
HD0LpPN1lI+7mutWrRkvuqSy/GGrF7GWo7oukDytuuqS3K3qMobC2PU1cQNSA4GcrrDJsQ8QxKKy
km773rI3FVkARpkT8K2xPTl+CU/YBjxb073zWKSfiAzv9XDSwKaQO3isyw4OdmRtc5OXMPM9WUi0
QXBGm5IN2D3jjp5LVkKLhhPYbMbzRfvE7Lkyw2DYBUX8HpaEDaes2+kKdQutWWq7JMWMFGNFUFNs
9oEkexBmp7t46kxeDTr5bNCxDAcR1weWp0FEW7HU1PomxP/WjRxKakLhWmH04Kl6k5zlSBikN7KD
XiQPaZd+x/28LSkSAETLw6sNoAWpcQnr8SezLC53z1lRsAMoZlzoj1KsPVHhLa/gvTw0y5Fc18gi
rQUhZVKwTmLEFl5ntc4YkPUvsI7iU16HCQdbPQ86GCeyDh1AUhVrXOaBXL/EsXobleIpnLxAo1Or
PJhlfi5zy8OpSO15D6UDv+TrpFhfM9xuK9saiMBOIfnY2Og4KdLvDiIdUWCnWwjKk04vESCgp3LQ
Awfc6q4T2gEH1weXuKM8TJjvZXa4Wj2Q7WwWZ6ZgCf6pbGyhXWar/MhEg9NMghDfc2IieL1J/ObK
/hqjbps+deYyOiwVMASh7dKN8ZWW6GGpSvS2lFSPOHNEL5ZFuiQzydhKGJSXViltlfEGzmyxGxEd
NAmrDX7FXutffay0YYSHtEx2mqHv6Lt79CM44EJSdlyydfiT0WmwOsDiot0CqWKZMH6xrUK66tJ3
8r5uUqDs48zDQ5DkrxAidtY8uIOsXIGifMmYk4Kpeghi9UPU0zH2QZCAsfiUR32bWMOTGrEpwcbE
dOhRHrj62PWnVDyrFADtfK68TUs3hcY7mZE0VYcM7NYcjWEbMJfVHcVidwFZaq9zVYx9AvBgHj7M
QAZWX151atQZghBmGE+IXM+Q9WNnJigYhvV9xNRvsK5oKG5F+aEs1RGXC6IWY3oTWXdWoJDKcXhf
dClcQny+QyvvmDD37BLhbzGvzj0RtKuShrWpgP+UGPWO4fSX0ZJOGYM9uyQXIjyJmoEwuiGOFTyQ
gPX9SoOfOCTDZoQgE8gDP0yhzHL4To3kVffbF0Jt51aqOy/M0gcgiokRf035dxAz0MhZNwLKOhum
fjAz5SjZhieASqgqTu5x6k41LRb8IdM2rcd3RYMh30wkSYF8uYBTgVb11gPYU3LG5bs6stWyZZjs
jOvRY8bl4DwGA4SqrKaJTFbGTVaW31JU74lFrOt5MYaF91Frvtq9/Ui/6mbWU0yaBTlTeWAxUjfe
KGUXS8IzDu32KaiQFGOcbo9BNp5js8fpWIfwo1KqBYAGw2ihCjC/APT2IqVFlV1sRS0xG4oVVFQK
2J2a0YSuj4Vj/3tjkxD/66PfT6Xl0z/u++PTP77t9zv++nk4DZNJRXrKwBjiA4mAy6zlmaewrnqT
Xjr6Nik5zPcgWcABqBRjQGRytKWUUSw3vx/9183/4r4R8YRsCmMRc4iSxV9YgFWeDRdbADXmC5TE
WtAnvze/n8JFb3fm/FjjwKOVZWGXkHfmB1gjZBQ9zIQjYxWZV5Glsi9ZHq5GF8Li1+VDwrIE3X8/
nFvl7GvWuPatiJOyTSnM/vdGisBM/fURlQ6F4RtbNbXbjVxWO0vveLy/D/OvD5Plt/x+XsJlYmAH
rpcqmhVLOIxjpOT3nTL8/eb3vt9Pf//DBA/E6/6P/26Wj8w0SVdcL0gUaFYhM7PkzjJ/0sa+RdEE
zISCBqlFE1zY5AGHQRJWe+TUCnc4H/3Xze99GIalnd19YBO9+NLwlaZyuTPqAoaIlRDlYBxnqtHH
jHxzUsF/sAAIwYENtFTSMWHDlc8YvqUY9nqrYVYlhu+ktQZ2qdxY7HvSpqgOpTLRIWyTupg5Tap6
Tq8G/ATCbYq/C6ycjGM57Wtt2iq1zMl16k9JDTTZ1M1xlfP+GfXSBV2zLdktOwQ8n+V+Svc9mwCs
VcXJJM5EUVo/AROwkw1pMSlNfmSz2qujpVErSzOKNc5XC2b8Xmh+ewiLYC9P1Ucdh9UWy2vC3hqn
3ZCfMN12p1arbM6oxgGVAf9/bXqwzgD39/5qbBR+jcB5SnvHkiLN4nWAcsmaFAtWYEnNqZgy18ia
jMmHkHfSIN+rg9Kceh1AaYFrhPbKHY1Y0DfZOT3iWUyPcgCOlMzFqRcqmN424N2v0oEqGedZLX/M
LIk8voV8hZ64Wa4d6ygy6FAsLlE7WjtTUf27BKO0XwLRk8Y3xWaMYpXiuxFtdswL1u8z4gv5E9gd
6hFkh8+0YOJZTYiZ9SGBjMFu3oeRugSIZflZaub8PEc/RUdwpK+x6VpMF2MQ3l5r8Krojc8Sl9wg
zM4sP4WmmZ1k6Ya6NNIyEtQueUckFcZt+QzzoVfAQ7E/N48pE2naonjdo/wqgspklFVNd8bWtuQf
lREB3rbGMegQxYY6By6TvNYlmuSwVM1m4idsJZgDZJ5Sst0Ms+mkwKGccnu6i5ZHgvYkoc6xvFFo
enB806JS0gh4VbqxBd+e1VyJ7PSU9OKF6528ZUx3YwHiycuLiKKE0wRBJUOT46vCnCMrqajX/r3v
r//+/R89MykM6gqeGBq6t3lJ5gXK+bNqW1+dMd8VWcXaNS4etMVYr9UnPzT2seQ/kohupPGdiMi3
3MU3+IfHJJtwVFQHEpO3qMV72WrKU6FSTyzZ5Zsp6ElQ6DBE4rgOc98dspTuOIlW0paVooJ9rkCA
oXxtVVXpvlSju2bBdsaQrsIlGgg70DEh00Ryr68Ks3+mxw/UZtu4qSxK2tUazw5DPJI+61RTsq9V
QHlHEUHUyC3SyZrS32yuVdJo3RNVQ08apgtRMjB9Ys/2ltwUuWKr1Z/o1DhaU/JKFpplKhtP2Wgu
0GYusgIrdou0zbJktD1fB4IzxI3m6Gp5zsxji4za48C3BVpKEj1QjuqmHWOr3qzof84xpTL8/hwq
FmFmJr91ZbnJzAz/ZEH5hqQcLAucCizyH529HWRTLVsDWb7C0qXeAFJErAcNSGWaQ4wLBnhzBat9
DYtrPAzJbFHK3L90hnrV5usccthAt7x0Eu0asY1nIx39lcCrXfaAlqDDsoI8yVk7ciLUmK6QCK96
6dmnSgf5LkfbhaVV6/O77/N2Svr6Co3DG+IrDEvO+De7Jbwcm/njVGeuNKl3VaVkXqcb9/QA7so2
/tSUy9CHE0NyNAvaxd5yHB9JYUzryWTr143fOQnTXY1CcpHG0KRXAElNFuJAglilk2g7ByD9dPZ5
eEDi8zxTpJkNPA3ptBl1cSfHrCgbsesQwsYcDmxDMfZQYPRXMBg7KpscNcJLqRYz1gx5XoXRcCyC
g8kqzo0aOV+lWVJ5DChAH2XVtxloH6YJNbVDq5Q7lZlkbD9M+DS3oS4AQee6cqiC9z5UxHOnM3DR
m31mmsEOUDotX4n0rEgngvrouDhQtLr6wlrKabqHqBb+gFRg4y8XLBDTi83irBfArKYAr5gUKY7p
y2RA2EBLoMHSmitw2Mz7ZSnZqPJhWmhdwowKz6jxe9cjk4hoat5jq2VSX4IT9HW2ZTYKefBlNUZ+
MPMcqxqbH1hlanEeGSc4YrK2sGSqLbvd/Eq28RHH1Eevxd9x96VqxBV7MdGINQdbzrvaJePJynSG
ernArseOHz1gfLRgSLspXHFmZ227fpf1peyC8XJraDOhRADabTueFaqLoYUiPlbkmN0koXRFfw8l
dV7r7Ch5uc9loOivvq58V+F8NqJM7HKDcouYnp8chd6pQ1smDS7z3m6ZFRqAo0eGHiG2dBTNDihQ
S8N1qNJaBDoHKLdPYXFGdxpM3+o+ZevpSaLm8uujz9Tm5NlS8ykIMQZSOt8kik44I4V7yPMnvWij
TSArD6HOmllkAODw9vQrs6u2RLJYv6X59yglg9PEhPBszmyMdI1jrGPRKfw72dJOWlDifLNTJmNN
raGd4f3SQ8szRf3WTTJxyLK+ZyxLrNpSzhGiVK2H1zTxgT2jVHi2HFzRrLdMhqxTYErUFbSlvItD
4O4Yw7KtXbJwsXQJY3Ja0PswwhJSux+jmp8yqNv8bGOvG+Ku86f4KaUJXWu+grG/VXgPWKgRcBlk
36sJD4F9vTBlsdZVUDF9bqcVZxsNIv/EHDhQPmppJH2iLLuFyvgumACT/zEHbxTtepTtL7nFk9l3
hEKTRP70K1p1IRVRtqFZpCbxOGYp4wkCVnSqV/K6yndgsetV3do1qEfFp17yO29M7HVWoroIY+IQ
cd1dUzOROKQcIHFbsnWcUgkzPLQFefY13PhRspV1k7KpVpW2stl0bmCRzSclM+xN6mrofGF42hzF
Ur4eB/2J6Uu60YFR7eWh9r2qSj7SrpP2WuPTdq1h5ernMs3XBJxq12x59IkUxVgPgmw/FM8jFNDD
X/csd8/1sgsIb/BMlkJ4who+5rCDUVdcqoKyGQnUVs9/fYrnZFNrykBt5aDBQweQShtJmU/QzZIk
PPx+ZDBEpowg9n6xihEITWqSFsLiXDNwzshmu2quPOWz2aIccv/vjdn7BQheOvr0sN3KAz3JoUzR
S4A1Ilw+IqrmGm2m7ibmqbwF851czvmhhFztRlJtO7lPbA18l1FxUjFKT3ST5ph0ADvmOL9NWZhz
2qpIJNbZIczN2OMFuiv56w/1clNJ/rAOden5964khJSJsyRfVa2uJbuhySJqKXTPaIS9tSCrClM0
h9+bfoBiMJY6yAK72wqjoWiupp/pF5Y5pJrupIxB6JESjKp6cpGTvgl4xfEDStiwcr6AVknocXNQ
HtK+I5IRsMToOAVyXGcfxNckLl3JtousE+lmxMWMsLNWwXYjp98csDuS7quxCmRkNVxdxokXBWN0
UAPaHIUZf7Jt5XjARXogH0UN9ohwEcPnS5WRgYlhIk9pU3lgtlAeWpmyqqEUGwVQBksJO6EBtZQr
l+mCzeSxqw508Vqbog3u2pjVEVUJ9SHXG8hkhFc5uxAlA1fFnWacuxxSDMEjm7oE2aw9ix5WpMrw
kFgas53fXxgxcaugYFDJe+iXJwGoI8yWJjpWgd3t6oik3PLYCSGNh9+P2ohraxeziGomcO8+hXo1
QOZEqT9FIM87G803FVG9KXqTKh5CHXI1HEJNs52qZD0jzR3YbB5AJI8vAgnerSgTKvPGIkMOSZnL
9ltlMAFrKj3BkcJybhLGO0/0eh669IisXbqWtS7wCQWUtazo6wB0NdIm5wcNuaZhxCoxuFFNH7t2
r139gbXeZIO8Co03tW+e4gwjtCQ366zEctnP0OJFw8DcjOOf/x+H+N/EIYQq2/8R6LR9z8omjOrv
f2U6/X7n/2U6yX8zFAUDkyYbggDC3wMRpoDnZBnkfMWfgQhN/xu6lKLbtqmSW9BV5R8BCU38jTiD
admq+puPkNX/l4SE/ifGDHsMPwncmiXLliX/iY3TkG+DyjLnLYzbTRIZRzULPSvypMfqDnOSsQKt
W5l7X3g0anS39l37DG7tE2d20GUTqJJpDdrAlJ7bkrPIRjEY3WC6XOnMEeWtvTThuUCSw0fW+Vzv
YGqnm8wV6/xdhcqgego9HL4bPipf1cF2zZ2NKfs/oNqUhUn1zxmQ37/RtpZMiWryzx9k1doXkyIY
BG3l2XzqFOUadvOmstRLPGifXd39SLSlYDmLXvVIuf5TPuby74xZzf4zgbL8do0ki7mgA2WcXv+a
QCkyf6ziQJ231qM9HOSf4lqftXAlv9EL/sOcIUcj/DEftGvhu9ohBAz0IK2to/1AjnU+Q9PX7hXG
C3fVXrxnp3lHaSXz4FNUO8N9V64oNz9N7xYb5drRH8wYsK8LBPCTkf6deiHdb30H+mJdtOen5BuS
tHHRXgGTQHBm4s33HOFlzqbjsLDq3qrH7LGnzpb6XQZApofqgkVLYfOA66Ciodpp7rK7YS1/EctW
t60JUsXNTVeijdWtH6oTmrRywDq7V93srXjE0xJ+xjf+nPX4nP/MG+lKs1R09LdGRw+D078H1ha7
7Dn2ZAD639M2czt3ZgiKUbF0fsShgs9vB04s7bBZNB/E7RFfJDf7WOxvmgvr6o00IETx+hHSS8qy
XHjogMGNdCij2WaTxvfTZYbKcwzgH1i34j75xmzJFkA6Fjd9w/AIK8JzNtzoGi8IjLM3uJte8ndj
jZTMKlT/iREHj4ax62GtLhnPFXG53loTduGqzJkdS2CCfXN6wXKuqhC1uXYoXi7fa/J6oonjvn4b
DsZHcaEthbbaB4Z3tE72xTZaurVW9jXaSCeWVqdgjx5ExvoAj57ainTF7Ld8T/cVO8PQYQrvUnHh
kW4hlU+lLjr9Rxt7SY/GwxTFJUb5IuA/Mzu6teERFOzkmsMK7kPsAZk5zBttHUI9o6mTgnJHf1W+
/GMpHOM4v5Bwwp97hu79Fh4F6XOeWi5RUo750cnQjmYn3ph3o+Lk8WY6WM826xDNnQo3/a7vUzxp
J8GM+kw6t/f0a7AziT+TMI1WuPMHZWXfep6JJatCQuiOrb/Yxu9cmlfZWVwBcVmPwYdx6poDDILo
mZ6ue5xLHNpY1wDHMVvcGSeS1jvwYZl6ZwJwo1HIK7f5B9jHchVv2b+94A0kkr/FHhwf7Yv9NCNU
dRvUzdEjrs+7w0m/+xPr2Y584g3sRXUudsa5Sdd0UJHIzahxSfbDi1heNA0ZippH9k9u6rXvxpY6
IAxVTFRWM36aVbG273XwME5IqmVlIJZRxYVs7xifNfEg/kCcB97SwkFomSfSUYZNfGTRxo7AdFj2
n7JsRSf4EViTwobtUWUcJiMUeqwGIU31gRegWHylj6GXbtVXoPDphvj8drxQAWBsiG7ru/gR97G7
nbbho0ZouHTQlIOz2boBOvTNf29+pGbPrE6QetlNz+V+9FjC2PQBOOSXMMXWO/hTI7bNVSMc66x2
j/Z9f2xfQwzPjvk6XeVnFk+UNTjyVaGf+D+cnJf83b+cmy1F6ABTTEVRuMzpfwA/RTpb+mCIilBE
S5nMvBGZ+WxFjfs/n4b/7SS8/JqFjgjyGzKX8Qe2sK6lqZORw7e6MqBrmc/2NFIvN37PDSrnRMae
TCCX+H9EI/+bU78Q/351ZfwDI1TXDM20gJtyGf/n9KGK6doY7QbTpsT8cIp8Tx/zeAsOkOmpodJm
oMOws9O1Xz7FtEuRZXgv1AEADnIfSh+clXK6FXirSQEI3mppMa87nHttpMp3STcywZDIiVl1s1bU
iVSTHGlYPAXxP6GU63kuBiepmlM7cspImRLYWGyAH8RnkDPVnTYA6FJjkw6TtV/BIhEloD7cKpXT
y50N6b+QPNWar3jj/DVHOdvvaStU8v5W8dguAfCAZTulhWx/YvIEWYI8WbPl39kthk/aqTfTAmRg
1oFUhnNUP7N9M9ep/tmRg8PMka5rAAPOCC4eemFRtXs5S5SNyhoc/wnJB8DWjkZfgGT43YpFMJZ8
mHBQUHhv5P0lgonk8rJDfyJfnSOlV7WyxPBg3C5qJ+5zya2h1rpKHf10DNZOAjMqBBX5ITF8jYJY
eF+UPGJiFsxMC13aJ9a01av6ntaZZCVP2RqcFuljHd6UVFg/4hYquJrjHMwThxwMmRT7v44UjWKM
SK5VdMpRj/V/2Duz5Ua1bku/SsW55wR9E1GnLoRAErJky718Q9hpJ33f8/T1gbO297/PH1EvcG4I
hC1nSsBirTnH+AZVSAK9lFikCkppPFZnkOviwIPPUG+nWpl2uqB+DNaoni1IJCnVNL8z0n3fywKc
M41k5EYiXygmKlfATMj/LNfmR01+B5iibwoz+6wL1d9rpc7zbJZv4749hQLSrxZujytH+nMXoW5R
ibUfcI1tUlREm75hjlYjLJt1/YGC/oMIQhmwxFk0w/2SLy+Nn8As7mea6bTOp5dRL5+JOX0PbzsR
3AYEuvsxzIm5Ch4hGn3ScagWsezzjMaO7sHLsq8ODvlniJgjYWHxKAjB8JRqItIyP1H3+CwG0mod
bQaKLeM3UOk1O2T6KTaRBeew1J4ieT4BSeuAV3GmTdkrYmwiQqoKJNjU4CVhrigJ3Ky6G57zMrNF
cyhYRFO9EcaviUtdFNLHsZQxdU3egKiPgY8wOdJDhaRDiRV0NQ8K/U6kG7eBEJq2tGgWKjySF74d
iOwSXRQgum43PNBSww6Bi1WmwNWlWzj65IEie+Adoi+4Y/oFzdo11M5WQmJJSCWp59RGhbtX7/SS
BFBo49CFgLlhlqP5b4IP0yQflCINHJQ8dUS+RkSnFU4Di0HE9wkTr1z7isP3eXyAdIA4p3/CFAeO
LoRDJLoqahMjmdEWoSdlitaPkX7MKBywaic1Bejq7UTdjhqMb6D7NpaHRt0pN9QMwF4Exhn/L+Eb
w0FrVZS2pYbQKpeqg6zn0z7OOrL3fBX2kjR2x7yq74WCRAi1wOQzJjHUbSA0XtDMEj1IS9yUiolD
s5eDPR5DT+roACQ+1fWSGoQpibitYBcZjSB760bHVOqlUc2cTbbacFe15p3f9rmdCxpOQqmBbTQp
eJ9DESOFSnfP0N/jFfW1HorMl7ynK10Q63Vcj2ihhf1w+fVe/sUdQWEKoIptBBKEyErFxU0UCJKt
lOFztFLfCzv5qwoQnspyHzl3MEinjXg73zcDSUw2UwAYPdvmVACk2kQ72uBMGf2r/DTv5WtcOoBL
T+lpPEnvdP6bIzgWHYnS3Qzoq7GT6/TAvV/dgMUdf9c7yQEaQ1bf2bxuiktobsQrolr1NnxvblR3
xOa68c/4w45M2cUNBUKYPGTqvJrH5iHcq9uIQhRNIPPWwCewiGzsTNpmJApjaWphyWxrWGpn8c5C
/MX0NNnWOrW9TR/gfUZwd5AuACwCwE2b+io19mTcoFThbeD+DZuqufZh3pmf5qH6ivprSDMOnCHc
mY439r9BntEAupE7BJT0rex8geLZ2L7Ss7UznotHJvLBHdSaZ2Nn7MTbaGfgWeUhBjnpovxO3+Z4
B+ziY35D5mXsqsYpEEURscGziUeevm2P7V6qWKq4PZUhjw5u2i8FVRhiZ0TUCKp0iW6OE5B3OhCy
6irMrkDYNEdJPWgYurjbsFv5tnhCI8xYqomEcVJ6gfflLE0dCpjqRnAG/U6TiJTeJheyPucjEign
Mt1QQIPAgMDzxEYrg1wWk1hANOJLSvjrVmNyejb5nwPjOCCdqV9loMMSgWl2MRFksUk1Wwg32q3s
maQIeuYp5+NhWiFweIln3ujb4ZXvOOH+mnYtDQ1lL/N96IshAqlmTOhj7wCIA4IcOejP+baYXX5p
vq3Ux/oDfyynZ3ETOMgJR4ZxHEQe9T1WIXp+P/SH0boKZ4Yw66xpnn4VSqdHh83S+7CIh0EXBA/G
Wf2EwUmTlyVZW3p1v6SjgQW1BfMRCnJNBf9sRkf9U3OEy/zs37J+aq41qsX8vn1Eysu/Hbwx9X3N
b8pD/8maDFep+oXu76yfsvcOuggyq5fhCVosdV0LqNqGljJUfohHuV08lW79gIMnh0Jz5Q5QEIRt
ZCS9OOtR17csN+3qiWB25Nvn5EljqooiRzrqMTpzhzzclx7d17CnTNZ6/H8pMuLM5Z5kCgXOkeRy
cfOI/gInsVEhtKHHNQUHPiZ/uidPQ3qls58DxDdvsEpHCTAl+r8bg4UkmgRbu5Hoeh19z2QFSnB4
wZly+RtVAsdgk29FH7njc7BkyNp6sku7o/Ch5k50H0h7RIgakkUmYmfrdsocdHfZeBoPPTC5TRG4
XLnAuQhk3tXHDqew13roGyAwQID6xLEVv4rWTXrj53vWtjrETybb+aH4wNnms5pDuUXsxMZ45bqa
SE8kxhcZZbER9jJjRvcRO+o+R3h+Q9Y5FnRzm7wS96zbTAZYgNGeeEaWlNy2Oxr7wkAq6KbpaajR
+MT/Yw8mlwh5f85wU7Egz7fzyeKqYYlKXcBJ32qYcAORjXZ4YUWee0ny2O+Y5VmPpmV3L6AdlHFn
2soB0M6r5Mo7/SndUcy5ZuA0eXwc0lPkKk85dQXHuDkW5EI8DJkzYg/ZVHfphfXMtXXjQwTI9ZQw
jJHAQm6CbXwi6CPK/azyd/tXdWe+8RkurHThJIUeQWsz3QU+dZptZ8fCqbQdbwPsqbUtGm5euOLZ
vwfB1mJ4R5ljD1uW5e19cytcoZQ+dLx4NS9WsXkLD83Rp5DCNOHi42roWGyT6PgQg0nYwb/2D5Zr
fQBTeOYR2t7l4Ua6Gd3iHJzrX7NCOCWrK5TP1q1AghrTrafygxr6iRFWfVTO0VNyDPYqNhjFUyfc
+zQcSUXdp8lN2R5K8U6/qCfjoXimM8sEEwI3gdi0eOnj1p8sDUIKKvVBeiVMbL5lSXfmCUMphDVi
9EFrFxanFTghN6uxNTo7ReZILDWQpQPfi/oKDwpZpOrUr5LiAJlMbrHotHYtuTgie38fCgRGuJwn
P3T5LEVyEcebQj3IAIQh6lFR6Nz8RFmF5Om4uGFVKX021QezCosQtfZGvQB5R3q8kVzzIu+sBync
VnTi9E0g2jTWQXtHDmER9SGUt0q3GW+iPZZn0zpX5xrnkHoGBUTkrfkb0pxy4LILXuZf2Xkd5lQn
8LI3qisDyuO3LAB2tbGc6Q5DrZdcgshTpA9MxrF5CYZT9IbenIjjuSbNakNZ3STAOtXx8tJPRh11
9IfHDs9DIPwGOLIzUf7Ed4w/1jSxBHtMvP5hcsJf0otgbVkRYEq9UoHAmHBLAaRXNtItaXpudZHa
DV6p7BK88VxiMFCUd/LAulN/W9yTFab9al0ECdmLKOLG3+oi2GaHZXPMo4zxEZcBz2FdctKnsXyC
C0IOY6Lt0MRgGeGhIjHaXeO31rCTWxQT02V89f0HGomEr7YHhSsWg6NWbzsHf63/FgSbBDCl5JQf
1VPxRstVfS6j+/jOhGin7bV9fF0mnoBU30c0t3gQoy1M58RDOaDsIQL0L9KeHMpdB2YBXK6NgWfX
HliedqcIbma9q0BrfpnaFgwiwyZ9eWLnu6v5IM5n/yHfw7+5dl9tuSmZBTz2KLjBleP3hXB1Fp3s
ySD4/q64EP91X95kRJyilt1UvxW3e4PmFfyevOxdVi5ELjcs6ma+9v44DFzSm/SBZ150Ab1914s7
LTq0XuRMbwTIVE+M6rhGc/4qtbFzcqwf+tLjKaLszWedMmW2wd/+FLwrrvjFC0nbDQFR1Wjftuq4
I047rhyILv6jTPXyqN2XFEtCN0wv2ZeClbR3si/NwMN4mS2IrS6I6txVjDNx8/1drx98HouT+LYS
/NSPfiYcjgQgNXid9Wxb48JuacsSncitF7GwHRAeVQMRTV29TZkCVRHxSKJjlEvb3KeshgJaPU0s
0F+XRLtTrfxu6l/w0Oo7PhPBwAbgw0PwxRwmv8WbFF0UeoOBDeCk8IzWwV9oJXZ5jTvmuBv1y+c0
5lDWWH5suifQIVzH4WN/038av4Y3WrxJYM8fFbpyBOxbspr8342++OY3A2tmj1qy9hKgm1ieQra0
MzzSDrbZTbYD2yaBqd4MZ7IurzUKa3VXCC5QYZp+ZMueI2cm511y1U/xwBQx2tXono/qqdpT8GN4
ARF4Tq9kF+5A6TQfHUJAypqPFcBdm/wBnhS35q46m+ZR3I1f/Zd55qokcid7nE/hKf9lPQa37SmL
N+qHdYie65ueq8DfVM/AlKf8tzTfTVhPU5ul1xQf8BNEKDR+GSYMQHe0WMog4+NCJ2Z1jDLA52Yg
YxIA+DvLKt/zWGkED7KKDTVDPJK3LeHvWX4gie2pz1phJ9ItdNqUpy1qUAlyBpv199a99W04iRjI
k6RhUO6kozVG0tKK5RcLKJAQhu5SUlSHDFF1I0rbQEMlo5gi+AzGmbZq1K0pkmpsyHxfpRIs0mMi
XuMxYy5v2iBNb4MQ1XicNfABSsj9mpFcIis86prJ/81qqdyqmej2BHrtQexZtJHx/sNVRyvTJ4QR
ajKDh164kRwzoxLoovuT6DSGWQMHEClGWRof2Qdn2MbtVUoIZKtIon+QoANFGYjXSqbCjhObTDfo
JihZYsKn5fqhaRQTy6P5LocqDy6h3AYT1ht0O1u68PJWtujf4jqgaC77matExK1GkatVqmoLsSG5
UUA8EfSLGvsX2YcVWIQtsRztfcXsyFRCpKYx7PURNXg64pgTm+GodjzXy2SmkGLSoY3Ti+BXJNeK
kn8KG+WK/KaHFFh6cZeEh3yikqkKRNQWg2eWxtHg4eSHNKgVEWM5pHwkW0AqC/+SRv6bqoADbuWc
Yv3I8jlm/GtmzU0Td0Dv5clGcUiCI+vrOzQp6VZWZ0riMrG1sANZiUxMKojjOgSD9RQiK7TjqHND
bEaNEdz45QixN5cP+Drpk7XI1+L3tKtrz7ekL7UEka715uj0U4wGlYTqpQASd2p6VXG7UUeBlINf
Ar0PgGvQFOP9HFyyPNdeM6y7AhLiUWyveTdTXqaRHPuPlfZbIvFuowTpcx8CLB6qZKSmZv2GnHiU
mhHAueBTOYHJ7meT5FQj6jbZxHaazS9Ca/b7doS7WInh7xlJGJwd8HtYB0I0bXufWh4SvaeK/Kx9
F0PYqQST2rc+0GEIhpdp+cdkmdWpNNlYQ8HzjDiRgH44eti6qmQBsYxlEWuNvEdtit9bAYiYECia
5GG7qeVjN79AhHjp8/Cs8wztsTNt6r54aVsWY+t7s1j7LZokreLBLkmNaqinRcbIkj81b1MdHy88
tsdWVF/zET0EyF7SZEFbiBVPHXxyz4zKIVT5gP+B8Uvymxes2l6YsSAuCSe2laJ9yisIA7mqMNce
rI96JDrc/1B1psYREk6jYMJcotMy1E1hqVcrlV7rjopjgqS/aYGtJcN0g1rYJQighrhECyWuIsOJ
8P1JdRYc7iFpQxGdWNEh7AYgGrGYaSDyV8YFgdmzEA8smwx0m4Z4TcrhIx550pi5v5ss6kEZcvGo
9UA45zR6em2jxk8VVBOI/QwpRIsbTtgA2w0jjG8Y3J1qwtViRhWJbDlEjV7iAWAEj92oEqJHwhTr
UlBIoi0J4gVvhds0pCAI0aMfxu8aQWhUn3Bhmm17kFMFu1VTsq6RLThOPXULIVDyAyqIpyiig8gQ
6Sio4Ta130F0oN8WdOCGrPwSDfUTcd1LmWzCttVIm1Bq760Bh1MlDk+goxH3yTorGWPSkTrQtvBb
Ox4K2smiQb4egQ6Bjo1YIkyer5arUwaPqjKl1Wq1AfLfvcRFynwkpRfDGJ7dWNWzYrJEI8vtarQE
Iarkfp/VHI9mYD72Q3wz65C1Zfx2Zi5iT2UtPcKzdDSw49s4meTbkj6gIBa9q1tQmVJDIdYXC4qa
jA+xSTKElFrvmJANpHjZE6LiTdRzrhRLQcxBIMrC2jqXlBna1v8KF0tj370glATtN4Ff00nwc8qJ
xpqojl5DQjEJOeHIRLZsr6J+DKTyTF9jXxJTi0y3+bJGGvcZ0YIE8wISPBHeSm0GIbJ9T4wbTsPq
QbTM81hC1R10Om2tOBClXX+WqWdNIsacjMcpaZEIbnB0CTjrWd+k1wTldUL3F2neKS3QCdFLYMLD
Eme6vuuThX2gYmLfhJhsgRqg3JNv2o6qSC0sa1VzuI8WF3YSRxexDmwt1TLia2n7jkVnI+1/CGqI
b2k38WBNyn3TzIdWx+gS18D4a9iGsZjeY4S49kvwWUWw+SaQAxbLzIkyNH6FILyPfYdsXLkNenSe
knY7jBZQa6sDHBizlMRLYwrG6KYNKSmqxks9k+u9n4iIh1gT50GAojJJDQz72VMxDhwqKavVQ38k
9v5JNMZtUxDb3MA3rIYlt2AYqP728g5Fl7/RzYRyR6+cpVnGnjrpQBCTbjOnnkaS+vuMZg6jg3CI
RemSmcxByTh9GsaURbTePkCJK21/MC4d16k9qQzwsrVT1AaMV5eybqLXGqgsq3pD2zWgKZIKP0BU
7hUFDVJJoQ+nimRHUo5ZsTyChnsQ+PzPEcXzpEheEyMJeRKjlKx5kEk5Qs3cGrBk9OJRtOAny0pG
CTnGIZjUauSGJQt7g+QnROQ6j32hKw4xasBujnJbDGKSYvK+vyVyyiPikojNYfE5yBawskFyFfo6
Niwsln8yS0N9elcTK7aHMUuhUSWHWZT2UN0Oatx2jilIUCk7cujyQkdmO25xny8M+8lOZlJZGpHz
r/uzq4SsyyRELLYfC3eTiuddK1WyhsycJXtWuFVBlFI8yL+HqqeMC/p3eOwFUXNMXberKWbp0HQn
AF9kX/ShM6v5nsiGB1xP1DXb+uB35j41iLo2au0yZDxyy7k7RKN1TviKbIBcN6XuC1tCUKOYplWa
Rg/VhFWoarQXGQGfLSbZNfHFp6EOpx00Uhp11oshQtGX+5GsHRjSkdVkhz7QX1WsTRA8hS2GU7LI
MuDFBHq4nO4B0oD8irdI2+g6NQFzqVlrcno/C8IR3esDcDeVma6qqZgluI0zdXg080KzA1P67LKu
Pqmkx1LHxzmvlpULgOeepLIiNT5IoSA7Ide9IJt+x0UQuiZeuI3PN1SoqtON1NckgRlbpJJHqsPF
qEbuaqP6ZVRo/CWdS4LoL8idY6NvSVtALW6jHpYADmObFLvgpu9YKKioIwq/68lQix6SLO5cGjTg
4ExUQRWt7KRHAjG7Uepb25GOBmBgYRMAMJcVZgYMbCfIdhCCrIvvN2inyQTYRXl/2ysulDn68mGn
7OY6V0mWG1Skoez94+WYFtMhRFoeIHCN6Aw5koJKcCB6/m+b9Zi5EKMjMXgL8LV566bquQMYsCQn
K5m1+ZJ8BQKpeI2e/yKpGMtuYsnbXhTEBdPSelrYU+ELAxalEgtZaFdkO/YE+URg9dWUlVtQtl4f
BMVBpeqkpd1SxE3/bLqpvECbMdzZwkmJmhoCjQzZHmGton9v8hz9SXu1pJF0m782EfICoGvVIW4g
t6TLJgON6eGWaF1DE++zwaQqhjXrTvQHedcD4bghtFz9ju78n9TH/w8zGX2ehNrgL2HA9r19/5Pu
eH7Pvv7rPx6Krg3/1/Y9Kdp/ASf/eeMfjaCl/6eqIhGEnaho6AUWOvIfnaAkqv8p6qqJ1QCusqwv
Gok/4GR0ggRCiqZhmdAgl+jHv+sEVdLEdWDLlqSLi7Li//zvf4kjb/7x+l+i0hXjHyo6EfWCBh9a
knTJkkVNQhn5dy0DEUV566NpP8Iv9Ulq8Fn+m2Znd+iV8c4lhyZAzQYo9NXU8IaLE/yOsXmdM+Eu
nXwDPKo4MV2jQNHrBsPhTBl1P7FSSpngm8FwF9BONaJ5S9PR8xcy/yz6pNdDiREADbkF69FQis3d
aBEk31khudrZfaN3r8pMnqKIMqzu8KuN+a6qzDvG1GID11c7KDWVHiA+dipZV7E2HiyreIrn+Tyo
4y+zBNifqp3bZdNRzSc4iOPeIj9dS/DOZKFxwgup2KKc3OOF+FDimdoJnjBBZ1ba3CcaRmR5mb2X
3RJTrBU0sFMnlUf6Cf2mJKaPVi9Jzr2Q/w6Z4DOPOxIOnJe9MzfdXTeyCpNTYLqjWW/94vcQ8stR
SsEe+utTR4tuoO0gGAGzEUisG81HazY0l7lYbPbdwlEP5F8zLqSpHSq0HjJr5cQzde2hHXA9KyUl
8LiztmYtvMGhfCyr/L3d9n2bbRtqJBKhnTZDLv6CJdlmZA4u6gAdFzE5Li8NDCF5FYPdBfpJwIAL
pPoZEg3Ud9ieBOuetIyPm/AtNADkmFj0d2XKs7IEmonvINwn4kHHhN7m496EkmRLXXIzx9pom0tq
tSBH79UU0o6YIO/PZvJZpHegbG+1oIMjH7g6f8NNOqbzXRRBZpGBRys04YIl1TEWhDOxQRlAhPGj
zkgsD5naVzyWXYv06+i+1H+Jo34aynTwWr6EqSzG+2nM9/HUJ471QQr9kQUxoO7OBx0734Wca9mP
it0Q9QeNbFzMxRXtUzWRcIXGTi0R/IH17qlTBnMf1u0pKWW070b/WJgqJZ+020sziu/eAMSkNY3b
cDLRXCRcyrH0kqVUe+Bw0bzDhauTpulKKFrU8dKEQFa0JjwT9lhuFAOBSdjnr5lZviZhMhE+9Kwa
yUuZAMNPoBZgUZCekzz/NfUn0cpPFB1cMzEpmqgzPHKiP1hguGVbPBSDfj9n5gEzEN7+cvBqxP6N
jgBBCfw7XWvOcn5G2ENmaoTswyhGuyr2GrJ9PHzY78V2pjidHMng5jnSKvB5/to0eqRui5yPmJkB
2v6E9L8pHaZXy2TdJkmOb7ZfMKYgqi4olpksSXuqsqey5BRBwnBamEHSrF6rheDShksWnxGi9Mcu
lPfKBUgq+cWiAItFVD4hgsbbfOq3eOcPvtYCShdz0VPQingEkc3fez/HhErCxss0DYPKuunUBNP4
8rJZ9pbB2BlV8/XPD2NkrFW6+NI79WdfmEtty5yKVuj6s7/9uQxAo1rSasUX1nnj0JKZ0NO/Wl4l
NV+TI0XxtFXkgob1CCeApYtBYVkjcEJtQtZzXfTLEEFilZ1YEaobzJB103Cf5SE8GiBhIU587EYF
j/XSKlpYajzb171BKe+mier0z6H1eFzL54hIKffn96PlTeuvTTxLtiSsUFUt9MKTTRzlpUJTczbk
XU1BEOXBckxcNuuvrJs88LVDIO5+jvz8FhZ63hUtKRCiKn2/8/svEfTCT9Y/1UfxfWD1OJtqrm6t
Lx6aTvPdJI/UxyETCPnalUMSv9OsMQgmZ7gxlSvAKmJhpIW+QVW4MKo7aSE+Du2oHrO+33UEwx6H
vngcJuhInUzZSMe0pi/YgK5l8V1TsmFexJJUZr4YzO9j2N/T1oDDA3doAQ/icATKUsXnOfPVm3Hq
H7NIKJy8Z6XlG7OwlefUhHONQFEOiqfGxNtlIL0TSni6bVwaThqhrQ1bSlOvI6laG5P1gOdDNKLZ
1mnCdV5qu7NQz7txjNtzkaDqksXCK+fmvaJwshdypdlnU/GhLqW1ViPnK2x684lwYDvTjWQPsArz
pECUh2AG12rqvvKwa+510S/uZGQpCv0Kg1SmxxleIhb0/K7zR1QoY1u8ALzB3xzeU232XYEwHacM
aag3hvgKjXLeJYj/ib7igdtI3Tb87MqxPsvhpebqAtFqgTmdqsYjsw1gWN4BLQnaBJ7HhtuY9kVP
aeGgjlW402X/uPIfYo0bK6whXu/X1ybJRUpvHTD8kHNFbm3urZs58m9h4gzuCl0gBAsSQ9s2w0wi
YUflu0f+oDYNd6Rh9NIhjT2UlEsDacEuzJBftxoqHoqCrEDXjV9yQcfWcjH+vJ5KUd6V3US/oZBn
Wx7r0ls3uI5NasJcobXHIqfyxibc6AKYx5WesMIUapZO31iF9djPS+r4zwLhqQ4wDrAMC6tiynm6
Y1ZHUMJcAUwsssBIkPDQLj9VKemQ50TwbIZykyhIqg9Y3aIDDKDKWzcsAk0oP8trUzOBXyjai87K
jEpyV3kaswJZhcctLUuNedlEksKJ+eulFMKY8QNaRRkLunQzCh0+3HU3lCyIFMtrkgAIbkvKX2ow
N9SzF5Yl3ydXJF9D6udUx9IJX9mAcbrFUuUhDzPJSKYPvJ7XeYV2hMsp1spM31W65a5nOYznLd9w
ue+n+c8JXs9yJ9CJapbNurceS6fkS5vEwllJG8UgZd66WS+En5fr3lx1gBlLVFTreV/xHetmZXys
x77BHn6tB/gVq6f13KtgL/9cBhLzBpqRQvPq543mGAYYDDH6aJbFmC9ilE0C+kTrNzovX9G6aQ1W
5F0OdOvn2Pp9B3Ej7bSx3fuCSI38r40AsOdvL9cfrMdm/Vrh8TqY7VAjHli+0/VyW/eSrKYm5psm
NfH/TvD4ObZeeUaqHkRurB0VDZqsBA7dJuDL3R9KSrogUTTiRJB8LWPgEJUl41P1NTRt4X2fu+97
dMWmrLtR3jK0JRP04P934oxAQNT0c6f+nEMFSXA8GB3Qfk5av96z33fu974Wl7+MGAfCemJ+TtF6
xv5xzCDtkFgNclx/7lY9Kgs4qMu5W+/m9ScyhGKnCsVnCYLJn5u3bvgG1tdNbHDfRb2RHZj2oZ5I
UR+st8x6K4WK/Of++jkmBfQ0G1lF804LpyH0K6FSrhnNuFtBLISAMhwsP/v+BQkOSxFgC+m1DkKb
yHgoCmHjGX/t/eOYUFf04Ji7b1TTnJdn4xJ+kQKTHsO5PloRKvd14OhZ6ax7uRUii7Hqt/UU/sBv
1pdE2jOmrWe0jHJ9T8los96C6y1ZENYHbD2QGCm1xHS6pEcnISH3/D6F89kaqvh7zKVZB+52jik7
Lbek3oAvlpo0dNZTrGcDU771vJeKdMlj8Gzric4rnab9ereum29sTl35XLwd2W4rGcjSkNcyqwC1
87fXjakLWzWlVj/lI1LE7zO8nOZyGbjF9WDW01lN2tgV/xqeV97N+nLdWzfruL0e8wv8KHll7X+G
y9THsbxZR87vXf7+NbeCEMgH+BprIftky1WrQznO9uZK/hmVcflg68+IL5xBIfMbo8T8aL/urj9i
HvbnvevLgG4D/Std+OihOocffpsQcLB8pF7iI617P5t/dywXBKaYP7+Dt5av5t/9iZG1ipPN4e/1
zwBl5H1YdY8Y3bB0/7zt3733H8eSha00r/m9y/91/amYGu/GoA2Ea3KogKKiN8Dzpbr9lIblcZRL
3D4qht3vTd/wdPo5NsTLzUaCt0vD2tiNiG/IPc+ItFjOxfq2YIrYXd+yvnk9+I8/s77823tocTla
rNzky4cPa+VFCmXTWX/r+899/25fjvS0TL4NSemT3frzdYOyu/K+f9rPaBjIMtgLtFMB2Q08/ktJ
hHrRhtVwaPRycrBL5/W+l5LW00ERe1EIvlsme3Be7lFp2Yzrw71UYkadtpASb34olrmBAGPIq9ZZ
ArkvnEI/e61FVXPI3syhWbW+a5bI6ha2lV/KwDIyEgxupiVankEm99q/NutLcx1514OxlUkMF+A8
o+Vp+71Zh+11t2zp4TLXbC+qKbbuoHSfmVrWDv9vJu/LxlieAOtLdX0ixPmTaSj0a1jgbdVl5OnF
IOdr8731s6yH1g+0boJY0nc9wQitpY00ZJYHV7jMEqLl0WjCXNhYy9MPnHXtCTwYWOotz0DYagno
w3yyQzpI6K2XWQrQ5QacDHtNmxEAwYW4DKBaKpKdMVN0XpBZtAhrNDxsJJToKj70fbsMvePyq+te
DdSwlvx53y2Dc7QM7ckgcwlKy4i9vh7UlKISiES11UT8dct0ylimUxkuJEZJn6r6PMwYpZgszstw
870nIvxABjxkykzK5vI5zaoh82HZA9RhufHcneJKo/cnw5nlObt+8HWjd2G3zX0NwfgyqQDFz+de
S8IQbBCfV6EAQ4d4we1aoh1CAUqAqu/mdAhER1tuvUkI7iqtgEi2jp8Lbk2bc8ZTa9n1W5kHMvD5
ygrmw6xpmSdSz4K/uOzicofLJovTLu9ieGUsboflWb7ucY54LvwcFPuQWMe6orO8fIifTWbGxm5u
DPfnkLZcQW2AoaxtUBuWqoaYRhAu61/rlynFuvezCZYrFWbdC9Z9+JHLP5Cuz651F/QtX7yK6lap
e23fAnHvjwB7un0Ij1pb5uDrplovNS3El5SOezEROMHrD4QCpK7ZVu84lZhsLVebaWXoONfXWq6y
G7YK/fxSeZd7mbTjYGIysFx86yaiRogXIA9+U+yroPnKIn9aJnw1r2AzlPnoWcEweoTkYRT5eZ0F
1bBPSnPrL4y9OG4HryBsB11ZFUbIQ5ejEd1tICT5r5ywDAQcU+8FPpv15X87hn1CoLON5eOmB3t6
W/XZcO78Gs267DCvoVDUkyabqL47L7aQVhceenOOvUj0AXrKNGvIU8t3Rg7qtJyzyp3EGZmhaM53
UnY/iTnBRVa5TcvqoWxm80if9XEmqnvfRDAJUO1cZWkKb4YKXH0xi3ddJxU3KU103zwx3Y5P3SQq
xxHlkhQb3BBwaAdpgg8nqXaKc9qimvts0uA8JH2Zb5veuF8wwlRhWoytouENCYXKMUZhWvvzBd9G
tK8aoz2WAzo0Rff3SE+YLQwamh9x3M66cML6JNpTE1d7HSgrSmUFtefYKAcVMHLuSwIe5ibfqRNX
tF7pZBJ3Hbb1CIlZtfCXyO5GXiNQCp5eBjrsS47BZOcGjVxJGIka1oBEtfJwS2ULPvACnlj3uqT6
apSsR4fUlDdKuE5yUYclwhhuA+qcJMSgWKngY9i5VkleHhgo/n1fpY+tRuc0zSh8shp3sxjlGfZK
WPkLkCkMCNKuz3Nv3DKcDY8K+A13ktPMBqNL1wY+yy5Ih+w2QdUdyvVSBgkIeI7FiqyX0Z2UoLuR
UR7YPTgJMgQR5YIDK7aCaZ6UvM5dA7zUJqQ2owJApVR40UrhMbUUoFtG5EgthdRM6X5pUXFULBwT
lFoBVy8M/o6N34aQVIB2qX7/WWDsLSbCReahRNGlPGo5Gna/jOK9qk1PoyijAosR74+dqXllSAxn
3HVvhYpoqMslIL5U1qdY/NAbirh5D+LflzbljONgIsNojGZb0btT3qgtFOKBlBZFpBKcxvcVPOGd
UiEBInQDhbk2irh7eVgOebqdxVwmog85g8mTAsE+vvM2QH9gaU5PERy3BjAUTYBHLsjd1tCQhBfi
pLhJVsw3wRTgomHq7ypTNhzKWQbpibZmHqJPkh5aHBEKU9ibWYi/RClA+MO07/+yd167rXPZln4i
Fpgp3jIrJytYN4KDTIlBzElPfz7qP42qbuCg0feNKmz49962ZZFca645x/iGLUqMYivyoiuD6B0G
7BGtJn5wriE3SgbpvurfLO+HQZC8Qrp23TDMeEyKW62N9aaCWCnmgInxJnOauGKzl0N281qs6UCk
/kOp6yB8Sv4VAISjZCjjrowZlaJiFMoNakMRWV/FdM4oMCZnHppNkqewgorvvGdYkkk4hd8jqf8/
vfu/TO8YqEsgMf7n6d309+ue/Sfa47+/4r/HdriW/yWqCv+TVIgduorD93+N7STjXzIZFpoqmzr0
h38P7cx/iSLjNBgekCFMWTL/PbST/mWamqmLMkNAKB/i/xPcw5DkES7xH/ZqsE+iIvK6zMk4bqTV
+L8P7aBwFo3GLGElDVEb0C+wu/sjBMn8khFNPhIccckdEPz7j/xRo2MK77t3HZxIDzaj94fvP6IK
IX4VERL4LtLef7zLuHeB9v7PrI86qv3k7iWd/AiUsSx7//Hvgu0/Pic8OTddAf/EIbVzPJZq73rt
/ZFcjdW9Wk5QxZBIbktjrZa/D/vvD6+FTFBNiylOzU6vQgc2IJRERaEznVPwBXpGbKlKEJ9ZF6ve
7B6+eU8Jl5yAzaqM8TCgjjRVnQ3fqycpSlGUxH2PwNkE+6nUDTykp46t0STBfoi/zSdKMCi97QyV
VkNwAc17oZUktLDVRtD4FGHczUwVDMx7YZHvhlBpPcHgNYXR5NAM5pTRLkR5MZsqMkpfZERId8fS
tH+ZnCveH1bvxoY8NjoUqXdisFTs42MrfqxX3x89HpkxJXKvSMLX7P2H9KL/KnaPdd9WlLzlELz1
C2gsEFyGsyK8PoIeKEOS661HaPuk/ooe8fzO7ELElzyV887OSeqahmFn8f70UzVU92n6KBzCp/45
o7yLTM6E6HRp5P5TUP4fhd+//3MYy0/n2UXbfiI1/1FRvg8m72LwfTp5fyTj1g8oE/8pdf8tvzDe
zOHxDwGvM8umCtW6RQn1z5kpilovjH1ZCJI9YgscGqDcGYmGkV1slYVUOZhKioOs7Y3Y7n9L0SFC
A6tVVntP0UOsjidCgrlvIXf277aAlJq00C8W5kLYFwh+m2bHR2aDNcNOjy15QDJDM+qsdd12Vld5
V31eGbgDltSnz3P8JznQ1k/Z8v5wIw2rjc1IvIW1Dkexeq2VnoCN30xjRocmEV0cEBeMJznxhfWM
+Sde+HnfoXViC7LgYOGinb6+xQO7EO4ylbihHQY8A02xdX/CMTXmZNhiOiLdAhWKUDqveGGoC+i9
YGjxpem3aAO+mXGJjF6OVJQ7+4/13D/3SuTpR70h2WF82yCsYxRgZ216FD+zBEQF1cyLJDUzYMvj
MIeJoOutwrDLcJWb3/lv6hJEghDn47HVjwIwCXTii3rfju08i8hC9HYNHngkvm4sL4cxrsd6zLNt
TjDHjs/nnwhn3a94Gln5HO5JD9jcyj+JvCADAv/Ss2Xo6mCSilSb+NgXJg8LlY+O9NIfHhvi2HBg
DbcGH0L5E6W2Ad0RMV88xVr9+hGJJqhJw7B4d/FG8WWpaYtfeIHwARaJW2Et8kvV7tFFyjOGtM1O
6efPjXxQTimQbo01xCJGCntetaUCZT6Z70HPTdvSFZ/AEDg5eTrP5i6fBFgmmEXTrhRTh8iLZK8v
gE7Wp+e3cXgeTTdZRxhLO9do5mb5icDUCMjdYZppUlRefdiqdBTBI1TtjyGTiH6Y+I9lgnhiMxQo
wpHoOZMPZSGc9bvNL8Ntq36pt/4D5ns412f5lMYyUndwTSiRZCf5xXUS8jhc/eiHyRaGzAfKciRV
rBSBesQfDXgWzs82zvbtAtvERr5A9C/P0Jo60+ZmaxeTHNIuSCI9IVXKNjB6VS43lJZ4DFA4YhXG
HLvPRLcxQM3dx1QkCumDXBjqcCzSBEUitYTh69KauDuvP3NGGltlyd4EubKNb+TP/IEVOK9u6q8y
074evybuLfS+rr4PXZTDGhC61+FKshQz7s4Rs3m+qUiTqW3pBImlsM0ZTF+GHWQFq+tncJ226+EJ
0c7GmTKgQ/iCk5S5WRJMuB9SL3+499+i8lCe5M5vuyQMpF0SXqSf1AVp35D02yU+LVdGEOEiizQ4
UJ7BD0VugnDA1okonNdO+VEs6xc4RtYMzJ7B5A82xXAUX+4T5Gl9xmjA2oG5jwl8r/+qYPWNnQZs
B0MQTNap/EWNTx+HR4otl2+HHYuQL9zYIq6l6LcOfXxw2LyCbIeFjve8+np9oA74zm4mSyhOzWCA
SNTz8wNk49F5OGgL7F8si5wiXHXawSIlCNFGaP2J0BoNISZVq7u0kfea5psIi3WL6trnWt4RNV9X
ojjNP64z6eo/6yDZCD9kHHJ9O8Hl0vPsPT84//AD5Qe8I4x7zfH6mo5G4BET7JhAqvg90NhgHUbI
0c+1BsNf8GSjY92RZskHTjVMfUR/hF/0L+7ElJajUZHTiRgF8dXVtzze23QZfVM1mz/hrr7OtLWB
Vvul3CAtcGIDIQSo5py1h6hYggUx9+RC9DRQiGAA+oNSVlgYwqUaOIFhyawW5Y+0r8/XpSnBCNyg
m2AcHx470U+zo0azNy+DDPGh6mWpX0tH8EIip41+bYh/UIMgO4R3m8XjkbpXlXBrN01uaRSInL6I
s8KMl6OzHs/MlrF/7a/tRa5u40yap5dEaNnwOMC0qN8rE5NgjsJ4w/dQUUaIvUtkG4sFhqdRvlJb
HVArFBMmV8ZJrpc78Gb4KUSQE0T9l0z5H5E2Hn5UfjHWf9GnNpvdf0KgpNYHcSrbMDnH6pLcdl5u
bb+W3RT8UzkbTTpsfXOx8AgxzZ5BH/60+gJ+a5xOnzB+MXTy1qbBS/TkzJXum6yEfcxpcdl2Pi8P
C3w1OI90KmXLmLhhciQtovNqZ7QxWQcobhymYSfR2K+2RtzjdpjHn+ZMmUU7fT4E6kpZv9YQnGbc
0TRJ5sIZk1rBEhMT2kEj6cxLgPZcYsV9OHeM9MoqrxKsca50DUhTf8p7hMSqxtjZhhfndh+ZB/7C
QzWZTMkxfKA8IwKsXsU9ichLON7DnOAJ7wi9kyuo/Ur3H/XuXeWAMThjeJzBamlPmLU9OmAtjOPx
ueMssB74funPkdaJ1P050pNGOyyBjZzeI7+QXMggcuF30ccrwza1lNqgxZ6VLPFo8+9lEAHJlmxg
DpmxQCy0le9YiA7jt4ITu76TSEh1a5nT/AY9rzwIG7XwJR3vErQuYgoIF7Oi2yPecrDnw3sP2dOv
SQmV52ggOlKrGyfWfQLN4gJKK1lVczM+Gl2Ai2aUtRIs/qOe8iVea9A3Wz47lP51fp/3wgryQGxP
TkXu8JJ2MlhMa1hg1P5WT0TVLpLdUDkAiwu7/hMMp1wRV05GuV83TuvLDtJz93mpt3iEty833AjS
rJlW626ufBbBFnH681Ze+hWQ+Mk653u83PscEzpRvg7N0KhbppjQRdJ/Pkq4AHQV5rxHsJYHUhBx
Hezhm1XkhlGumpwVpsTNtPFR2eASxB3QyMBKYahYpS9+I9k7NdWp7dzy0MZOu8UmEDvVfphTK/Eq
fGp2bfAb3RchI8wga0Lm2apzjOWn7lQeeP/5YY9mjr5Wt8oVGwdAbTubVh/dB4xV7tjceeVeTRAw
baaZcZQOr9u9d5UHKpzl64A+AD9YjoHOEmU3/Gk2+ZfqjQShkb3MPeSIZG5eLZQa910zDffCh/HL
jQP04yDWJ3KGtKOk+BIJbuN8BUfwafLaIwASeSVfEt3rIyYLBH9FHZTtDm6tlvmaTXfKUDzCIuPY
u7bWohzheyLgJTL5npdoW6sksXlVAxqsEb0MmVa8e+hu0/p6a1Up4g3I057yleAkogH25Vawzn7Z
p01aonjvjjDB7n72i+jPr1dNPcVNJl8PnKqKdX0QvzHVm+eJR8hd/PRIdSIZoKqWuKoQ4qcd1e2m
3ZW7Ul5KD7vdKZlv0gv8fIDng5IzLzaDbDemV+zjH355CCLdmh9ADnSYYIieFShXbDDrFWBCvt5Y
oesTHrNmYlVrOlP80wzNixQ8d2o9TQzA16SsEfZjRZehsq+reH098YqaoeNhtp/hus180AWkcXJs
Mv80ynOB4GSa1lsSZsrH3si/+zRofosnM81zQkKF4jTT4eVRTUhg5XjPUzhTi+4F/Zi4BmrOO/np
sDpw9HEsI1p15CUrHW3qvJmiyprM3n+gVjNnYyjoZFJerkrSztq7SRJE0/z3R+/Pvf8IVf7WFFUq
jAkxV0CjKmK5cZDXV0wMldxZvRJjXUT3iIRmnAu8P+rGseL7o/Q9AIzGv0nUilykpJ33poiX+P3X
vabUqG7+p69W0Sw52ujGq7XAiEjajYVzUYYtUyMqRW0c/b0FXs34A98CL2jcWB9Ih0kl8ixbUqvV
1+BUV/yB5rNg239/qOSc84ck7Wx5o7Pc1g7Ko/CW3R4yzGhbXHJEw0cT2+AO69LXSj8NbeIVyHFq
Kqvnp/Iko9vEdH8jCnteBoo6bQ3smdbzW5esyYITT1RboPk5STDR+9TYKWzZWGSyV0UO2QaMMpYt
0JceHylZWj7fVIUmuGwtSD57fa8scSVn0VyYeBi7e7x0Bh7v52nYCG5NLYpVhZ9B/XmC9H9d3KFF
Np/yJwekFzTLdBUB/LUEuw7wyG2Hu9N46mezLC6cOsMOxRK2F5AiiCBd6jF0sO2pIBv5M5yJG+mi
7+tv/GLhDSMdb7T6mfnoniBJce0xFyeaCyhBvrW/0YZDap7swL042paELmiQ8X2nrcAU999P7zml
8KDVmi8ALwxUSTZ4P1L9znEw3O6edAFU2X1CLnSwyYE6GVbRL0UxJ70Oz8xndcsuBY31yo4IPzZ8
QJ1g6G8Ul3e+DD2tBHvZtOQjdvqr07Mh5Q5AYW1BaBX737byuSIgP4sl4BygCc7d43LjnR82AzDI
QNuiMlzio1RWg0SryKWNip8IaJD4C8GhAVDDGGtdR0E/56eBxClqgHTuQDQxxyTsIDvQO+erl2Ms
zpxaJpU5t7PEjgar88IFd2Ue2c9veCycqdoTbdaRcXQS3J8ewiM+qMX1w7BJiprqWIyseHklodOt
PEARATZfXPONX3/LXAJkxnah2C/mAwHkIIiY38hThX19d0ERxAGf2Ak7RhTxUh3VuOzvO87Pypw+
ijSXWFj2+LBVC3iNRo5D52JLBquqWMZO7GzuFQPv028eJKfyygmfmgqhFcBTL2EjP8Amkhx1hjPe
DbdE5mSIGv1id6c0BI6K5hjnKNigzlZ8fIIstuZSnI6wm6A5RGstc4xTMSMZg4S+dXa578HYKJkz
/KIF3F4RA0IvOtRX7kyb62K67TfRAQpX+TR0HC31hyv/Yi7MOVEJNid8fg/ErSkl9V6elkF/4moU
vunl6ysNoU8ZkteBLPl0yemlGYvA4HFRc8/kIICjt8k8cLHSjuJ8m4OHC+HBIs13cF8V4EMClJba
mAcdqADgMERVHrYeXd01tJ/YOFOGKJYgbRuw8fsxefbLWHIcSCd/vWorwlIjToyz+w/FH8dT3c+n
Y7NMQplOEILLmBBmwdgxoEeAJvEo/k1Sv11wjhRDu7u8Ftf2C1sC2nzMu8+KF+EDiEAUzGGI0PHm
S/tOAyMlSBUN2IzeCKi0a7gfo6BPnnjspzmpsr7cU8QEMEkIMO9CG0sWjmJcU8rp+akAm335DVw4
0SGdvv+WUFDMB4h89Ftwr13Gu+gyudFFgN+w58ZAVc5jSAOIC95s6QoIZw7f2jc3yf38YsIi2MUF
DoX2XQ3blKiayMMLHp2bG0vc/TMnZjJ2MkbzzbzdVCsyMA2S4U85RFUM3CteF82Jqb7tYIgKXrTp
LjgDaWXooU0fa9BOBJILqJALV7wlpVtdhtxreNO6JWATJhmTEMm/Pfmr6H8lHmLP9DKZiWSlpb5A
2wfuSrc0OUwbTvV9nXhgaNUlaJf0+HIaPwI+iuHAep3Si7kbtBVm+K5xJMlOkm0Sf1xZmU5hZpPn
0ZY+3JaqH9ssLKF6tALRwYTJcDHHg2Xbi5rNpHoHiWo8ONB0oE8AE6RYvE4AnWZtcN0PTs3lRMC3
pa1l97XL1S1/sfxmTqjsDY2Nc/lSiJbw0sFHe2BCU9ctxakOssvphU4ac0lrOKTbkfW0zLsjXS92
oqu2uZuUCu6ITPsGhLyigwYP/8SzW8O4WOZrfTNsMtPCHYm18bkYxzyZpc+IPna4m8ZvtyXCleuI
0mQ4jCtFZN/3XHkeOeEEIn+yfRCpyQqLSz7/ZteoiE6OWG6AGDWsvPPsEC+7jXFRHWaSSeiIt14N
Gh65eC58NxokJ0+8B8N9lubehE7ow4MmCPGzJ/qTKsawWLvoI2bC7f1+c2FUV9y2LAKTTwc+zb32
U4CXc87ZVz9fV7kHHg18F4uPaRDHOrtn2DQR6LkSh094uMVAtpZPC2tyY6sF7PUYQDKe9QiHLH2i
MemeNBlD4qhp1R/dTr7VXOY9jxsT6xRiW+vRu8PyKMveleFZ5/IDVRhwhoXUmLkuJDkW+/uKBC3O
/oRRNDzW1vOLYXvOJOBccTOeh0u35EljwQa0BfQEHOlDWibRQdTmhKEm03JKesYAMYvbCUADq5bm
CMSGyl5nuK+Ap1bAQuqrwg7WtblTON/y2nm/1X3VBTwXOsNwojjnykXrXUh2ScqUfcokOEaI3nuT
dN1wN/4+XI7HHm4PKXTjlFzUD31wjTLAmqlUUI9sbDSsIPvxd2ZlKVx6ndyOFrfYnf8ItO+EOkUd
L/i1Xd7zIDQ2MaREWDsVp0q2bdg+ZN9gGs1sguES2YWsNt4oKu0Ur062NQtMxbYG/ojgVWB3nJOv
4NY8c8Xya0H7BvSACAdw5TwxPZ677iZVe3PiVVCam5V4YFOkKdhwSvrNtlU4zfzIe2gbLopyUg/h
Njyovxrl/6qdt8TcnQhStKnawsBcS2Pv15F+ok04r3obvGsa+zyjKhssU1ifvggSQfGQ8WAyGeeW
OHU3aq8CKBfDIbum67NTQ7tcS99D69KYfH33vBWUc9v6QyMp+AgIvHPICrtuKxaSsR0dc1rEipw7
XrerDjr4oHgnuvqlIGD97nG4L98N/QYW80nzuj+zDMKXLYHRYqzznAr9T54F+MWCyRfLr8pteWCT
fKmeuOeNBUrAs1vdqMUxPtWjhYDJwFL4YkuPZ/DuZpNlfpbgyPzpBqdt7zU51DV0J8WeiD4dm5hr
aF+BpAVPPqWOjVWm+SDFsr90xZn/gv2DZ0W+MawuGbQ3TndAf3dMeQIo8Do2Pi99BuTOpnNwbzqm
MY+aDGmrSGgvoAybPiY2A3nWL+Q/Vl0kLIzWhXU45y6r989f1YWI8yydnjvByhfDtobRdMMAzwqu
5/ZoH4pmL4Yf3Y14plm0KXZhwN36w4u8Fl5VL2iW5vmai1zMrlOV0s0njg8k7eMyORYr1cXB5ice
nusKYxAMORJC7eaPbdlMbFJDD5Re2jzmUDJLFtJaA8rD1J0euQ1v1DN3rFGlEsiSB+RRANqmjWXG
VZqHk8U959zjwSUUswVHu/bb/ObhBBrbnrhZ5F+5dnj/rGrZHa8zwgW5+w/9CW8CD5TD2/d7ST5e
i3JfHVgUYTyhdZE/HpQJrjxVP1/f5gmr4HCAf5Re2Jc0dZ00q/vww0ZD+X9dKJdr4dz1+eSH6gRC
HirAMppin6B8+NC2oFMm+1jmJRO16+gL+QOVbXJqg+aWcO6ZJet42W/Fs1Za2TSBxLF4zlXDhYLK
cS/D3IF8EOI+xf40d80lmi+KmgAi9zp7UoFrbnSUPcXl2Vk8XCUwvefGnPdBv+vOkj9ZgH7KOSwR
IjhWDvWaljiDirvH1Sitq0wh5VJdgFaUvvGLt3vWSJzTKlylb0xmQ0t8FUJ4jk/0nCeAbDiNsfJR
TeZuWfjc4erTfiyAkfm0CcDhYwjrHcDKNPXh+kyQmtPhbWyS1QaPQJnY9EdXWeJN9k1jPecTxYLz
yA+ICaRuycJy5PXLBgVjzAblkLOwwhwYuw2zhhJZDkDkUyCCeP2RZjDbLnj1K0/rHPnc27rDRadi
bmQPludzzamPwnRHcDGAXFefZgdOfHMGAlMOFsYBnoi5TFY5qZSiTZ+PXAOOGtWnSKeVRT8MMg65
tSN8oTs693/IkTvwicviLNRe81MfCUg2uyDZFsACn0BXLO04mYvfNK601lVPwqyU/PuuP3alq9V4
V+3sN6JC4lXRzQfTn4tBrcz0FzJBC1gHjXj6QxnBjjrtEHekFDLGe1o5/JtFjTgROEx/0QiBWND3
GfbDa6G4hj/ZF2ekLQ9GUBTjBHPBhy9ok+zU+NLyGz2m3fnR7TXkzIM9cOvQm1/QSf8JoNHTEdpx
2YqrZaNsYX4B4X0iOQMtcpaRYIR5/ILe/1OODD2uoZuGvsaITQoeGwXUceJU3BY20K5icqgaP688
gsDuHIMTgmvJqOb1sEE7JO4ExCKITyLBCXez6Sj+5JZkh2couKJqv+hMy+P7j1kTA26/kwaoa1Qa
Fk8BZ/jXblgTcw+9mgdmM/npyoB/zLkA+K6RuPGSVZvQTKYZ4e/gERfmMVvcFCsy1wD6uLKHlJOH
h1KZjSRcam7uZV/NUfuuF1FrgT4Mv+AwJeW4/MZ/2WClf/XnpB83KmZ9uo8EdX5fMmMN/5SPyDc/
qllntxz4Icv99Q+unv16jLPRu93cA/itPGntNN5dhc2LY38xzjhf11kpbjAQ8x3v2P5wlsAJsxhI
Slw2Ov+NL8ARjWfEdmsqWaGI9228XUmL1RF/n/UY96yD9I0O+TkJJNNnaKmE/tVwOmIDYU5WZ5R1
xYuhm82YqERz5T9DXx7rCGaiE7sHHs213pEjQvYTP9U8K5gJiXkLvQxMCc4kejO9M/miOL6u9MGC
i6tNuxkFAfNCDn4OqD7h5/kJdPUpOKyWT3Oraf4jOYKd3EumN0xGbGP0A7F13LIcorO/arrnhBCI
Tsw0OFkz4OhMmtJMPwMOLoUL1MRYRV7J4WsZXmTWMap7VyZxMODqUQEDKoudlzS+gtfESreotuh/
ytYdxPqC6PLlfR1py4pAVrdkQzTslk6Mz5K94telMo7OVMtpvnj2zIiygBrN/DIOaPWex/gXhCm3
erqIbdOdfNIJMNB+cvSizZRu+0W4Ynxaf0StjQXSNH2s0PuIgaL5WRLdTcMkOhXxike6y/gNXOHW
/UygZ0FhcMYNqQ2A7qaX13XcvtnhUh0aDLUtGfS3dIsPu58aPxmucDe+I/KbXq8L6Jy6r50hoJEt
xg7LkxRD/yKf2gOBWZdYWT1u2nGt5uJT9n44RQkRw2JeRkohNLgfNlDFJvb6kE1cAVBuzFuaxo54
hOq6FliOZCZTL2qbokNV5+IMMRQn4xzGk8Z9LRC88/CqfQxwWnIJ+hrRqZckt4tNfsiywBBQxtPZ
JoaHnp1ntvjBN0N3JB/kmlE7s1BQbPBSvOY7ps/j46WmpOVB0DlKVMth+ZxqcGhpHXEvUNnlTnug
LzuM5BQr3hsb7R8wMtujelS80qtOcC5zIQD41x5kMhsj+raLB03jmLZUi6fSeu3D42svYZ9ULggm
a14gYwhGWcGEPnnqGlCfSDqAWcOkytCnIExeYOVQPN8v+kp3qxlm7Sayy/MDscHIvuK1wr9M7Kt9
5f9KMJDpB1VS5ne2usYDYUfLknJDZeirLhievo50LlzGWOeGMeVB2gjTdF18JDs2dbNkZiA4ka/8
MjCCRvQAqDZl4PAghCTei+o6mnVrvbb4WcntehJPqCoTCu9p8QmdZiY7L5eujvJFs7u+0P/PZ5lg
N5Itz8vL0726wrQ+PPb8OqpzlVymHMr0PiWnnZYbv/d9Ga775dPHTcA8JRondMSYc9NQ2yUf5QeP
Zv/BTcaCJxeetgcZysK9BkMpkclgK/KizT5FWhjHkU5T+13vkuyW9MxkbWJDGHfnt6cyLxH50xNi
VsYWzXtPuZMGFTEjnK9qZi7eQJYFy0vnGLGXwRMlqjhfSqT6GtMmh6jkNqr/6plleKjICI/QCQaK
LeJ0mD/0sj8BVfsEt3RKcBLUxrwVVtKSjaUcZoy+ePeM9zwu0hxYt7HBPNpSPsvbY59+90DibwyE
t3x77pjxIswwbxojb8Z+nKp5eStFbhG2dMtYRIdctSa7iTj+dkr7nizR2iosRoCgU1q6fh9cHX5H
EnBelGEneY6OdKmvkQnZ4nyyY3bYl67xSyChQwqOCNt8xOpYWjQnqOdr+ImlMSQp+mPOMa1XZW+B
XOgjv+uOYbMasbsUabH73IbntrAIitgaS8MXmY2I1LYqg07/1TgKODTJTpnZAfiUrOH7ceJQcU19
OKAoISqGJ24z03hOkfR8T+YwiO7b/JDApveEKauD6CmRX2YLMyNhLihwdrkjWdspSKX4UDfhTdoB
V6t+JsQS2MgiDslNoHub0ZZw5BM/r/X43elZLauTGCgHRoqCk+2FT33Xf4ZRIE1lzUfA+kNOzOMX
VseRxp12EMIpCUY+s8WDgQWBud6+nN1h25/CPYuCLmKEt/Be5Ojy1+FqsuwC5gw5rrHI4vkvvMdG
8rufeFMzfBM2Dfg/VHcH5VNlyPPYJ6qTHybfA4BWmj/z5oPhCak+vJ+lP8FV9sH3qLflVvxW5/Ea
jK5c2uQ5UuGhR+mPrwvSYmhNzJVoNNAX3TNk1qBouKjf5DPS4v39wm1HCgbNZnuyZuQDSC5dfH1x
rI7pMAS9H1OD3YzOqg8FTSGb5ME1r/GxV1nw9tHhtUcb8KSqZQUnFq2ZCu0I0y2+Tb7GXPwlvKHg
vX3QwyycaBeYje4JPWOszOAW3ZSb3Ia97t231XyskHs2XoQAFhKSAw3LeU3ukb4SHC5pdMFx3swf
XrnLt+ZU28ROsel99VthYNhZyELmcqBtJqZbnx8nHt377OE8t8mqc5gukn0oPlx0L7TlKTu3jjR9
+o/Wlj0BSYcRoMOjzUJjfkf6k5yPv0Rzqi/tSue3ZXz7O7ZsQy41U8qXc58LGk5LZuqw7aznQQ2S
HaSjhfZXkONJ+zogJO5RTLnOv/RioLcIld8ArWLkg+CQI5jX0nVgiAhgdqvI5DBRYsbFhzkT5ynL
J1tPseC+zGfJIXs4xpf+zecayVJuIyEATNVnhJyGyv5ULmVHomJ7UBE5hbzpajdiUgM1A4VVarNk
8xuqoa9wsi2AuVjdfbxFxI9yi+5TYOTGiTqlW/5F9Z4rHy1F0suVZGTptkky1E+x4Dshlp2AgoFn
d+z2OsoXHgQQFHDl5ur8ene0r+Yj/SB3gsbLk+ApS6Cznc7ifb0kU+ajmaKi0t9Tfk6NO3lxB3I2
pVLPWfp4ieyYHBDvAckW0MqgoS2lT/q6t56qahEen4tRIhY6k/5yHabmuvi6T3m0XvRTz2hCmNvA
b4N4vRDY7pHPubm5vqKIRQ93LM9wvAgIJaaSdbs/F0x36U7NwiOKDmGhb+kK1DTgL+x0HzH4mC3C
si0y1239WZD/VFJHJ17+xYotwOwH0crto6zZQdhp9BmqIbVAhkYj3KbQlIplWNjDlirb2OCcwL1N
4ENTboePaq9tunnpJ/H0oYJZs/pj6bPArBvVE+bmRxIS8yUiIGFnpv3x+hHwOTqIYnCw2Kx8gofm
kTYLVS/xV8rEH3zTYSU4l4bTH5l1l8foaB44lNYTOv6WeQg5BlF+uaHTzM7JdfkEg0ddS8eYz4IE
pnvPQPzvYdrmOfrgwFBzIUM/4dDkFptyFVFzcKwpbLLUM5lK2U1/6y9Oqo/Wj1bm5brH182SKJbT
mpgsMYDESD157ebPfBWJgf6j/8QAWXireBMXhuFoccAY/XHmTNWcSf/uB1dncCWu4cOGqR1vul+x
DrJ9FDxXCg9mYxtfwoadLlXWKQAINCwKN5fKeaoLxGFRd4H53D2SbacEUNwLRq0UpreC+d+JGuLB
/nqRMtpYTkFv5RD+wISQYWGjk+CYwxM0cdMs6HK3IBsj9pvyROA6Z3W2poJ2moRaFlI4zW26y8xd
aV4xa4JsiSBqmc1rf0yMY5BJWcXnWVpaV9dnxmcKlNzvvh/APyu6APpcg2jTjwdq5ckoYVyQX8JY
0YSpm7JZ38cNONwPQX3rfYKPeYLacbagfVQn2ICkb9+zxeRqa3Q/YM4oQQYuGmVGSMQB6h0vQ8Rn
cGizpZ9hdieK1YYlxX7E6Ya+JfFmhXtnryoQykQ0zbtjX6+N6YSxaQtEERnqgn2asTRY1hlOqG7Y
kdqm9GTveUBRic+iIuEFp8lZuiIZzUHlUoi2U0K7gbbzTYhvuBOWSd9VduN1DldTmLf9tgYLD8s9
XabAGjOE7MQW4X88Ct20azcjcYppFzPIjMHErG+XSvI96DN1gljsOExo1zwDyhLqMmohigTS+0qa
IZTslN3E+jw81kouB7GPXb8wBf+KqA5/MjlzraPrDrK75KzuzA3ypKZGG2vXDKyzQBCIBbCeuSdl
X6E6rfqF1qPhOI5sQ5IOD/p3u3kP9ptx2v/vOf/7PyWFVV1PJeEfLcD7390n4dgdKdHD8QU9CcR4
7cpr52syAQvj54arrnpGbWzaa2pOSSN1oeqggqt4EnKBphzkFrgWYdfQSuEjI0dR3w2SNi3KxURQ
OSu+P/X+S/n1RLBZ09p+f056Pflrc/yK93+bpUr0SmH6tTq6P0cogdg/sDWPWvv358rxL4oYqf37
j2H0Nr8/+vdfvP/dP18ClIREYOHRws5SGW+9/1GKFY4Vb/xG739ahyAYwRCTJaAlJSDSaZ9zGlcH
hCrNNVB4sZIOy6bsqsyDpOIPaIDkqK7tvtMHRydO5BA3w7IM4f5fK0L8Jly1LFW0tf58rJPk/mUq
6U5RhS9ZbGvQG6pqm4w3HvEwJWnLLXlem+u6f/aKf89IAsqT8xXXHMGLCeRT9HRx2Pb+q66AZUQZ
hzw6CCaENWiENIOVSHQMQeJIMzE4JjfoRBMlWgmP+Jy2WTdtH9SnOE7Y+nT2Tb15MLiqmj5IdSbb
j+4rEzN5rl6RRVXkQE1Ul6syjZ68R5rYepU00bgHaY12m7Qm2sXUmD7gmPidiMziJ4qXG8wnY3Kk
yuGCK4RsvBcFR9MSrnhFkiaEFEaERrnVA32nhtqiagmMGRpkjVXHRhhXNJvBnk2T7H5uI0LDUKeO
RpIr44HGzPNA1Goac9AoeUOAPmQhhHutQHhpwjMDmwwsX40Q07UtcaHyrRKRM+u4858VKRkv5uX/
xd6ZLMeNbFv2X2r8/JrDAUczqAmjb9hTbDSBiWQKfd/j62shlK+kVN6X16zGNVAYQ+yCCMDh55y9
1y5DPKRqdj7jTH/LPfoZaQSqptAJIHaUCaOL9qWmfROjpiAVkBLDNIw17kUWPCFLF+rKkFOx3mYh
YjsEgVP+6Y55vMEPCrfpoaR+aFCL1T1lQDwF69GahzXeRL49JFc9gple9/mDXyQInkJ1b0huHNrU
09kBdrnLs5lOXJNmx0a/jwTZ5QKoCWvgVOAm55BvmnEBE0fpvIkghfsyLA9l9l3GKB/8GsG6M6bD
1Zzoo8csoMf0EAH5XNdtFN/Ebbbp2mWtSfNvUYXbwriJywqRAvizq2JuqcgT52sIKW6nfPvdC8kO
UMD7cIKgPJZ6O0XIaxP+osCit6lCe7zJNDbTtCDILnTZ9HKpkQPSbYp+HPdwP1Fzhx79YGaKpl08
w+VcwuUM+pDVAUcU4siExSx20+/1ENan0p1u55meiBtNLNA514dPLBg6DYshT8re1fnKElh+t7Lg
MyYRbZen3NsSgxaV4pRt6aGpSvTn2Z1w0ZtcJTG7AYCqb/guEZ/SQataBkS1ZYuN6mwWA5V+01VG
q6uOXx1oZEBz0To75aNMKAlg/9FXhpjHJkHewc6lbje9x84ijMAsE72uWcriMtO3BtW/Gu58TqS1
39OMUIG7rsoAdW6K+jv/PpBddzYSVm5LmWuvq9iRR1m0sz1G3R1bGlL5CLiYC3KQEN0WykJnKHPU
86nczStfc0Mt+rTYTto+2RyAvqJ7mHWcZv1MFzwYQmvvKiT+cx2fO6CpV1nDri8vk/sh+BY149HA
josQ0aURYpFrowlUsBhDRMnwmZE9v0qi4DUsGCkXTgp+TSW7yWzIgqiTeac6K9827sRlglIVUDPN
/3q2Igrg5KWe52cruRtLRlMtM8QxmRA/d5zBYe1epYImVsHgM/JI/00mee9YWXtbKEqYZPyQjnwb
R97rQnvTRsCVRJb93hTU9kc/JElFTeata9FyFNZzDiaM3cQiAZoYuMQSsW1GrK+v64cxE9ZbQrtR
mcwqHXrBQdhviR08Dmwi1Ghzw2lcApz66GvauQTppubJhI+AKnIx5/cMSMcAW4KPSiSaqnvPIPCq
i9NTYTImjit2Dq1B2EBfFfU2F9OtaqcNHM9gnbg+ZU9tPoI1yRG/0zN0xsJhyxCR+jnX2G+c8DY3
AnUjVfcK4P1LAZ+v6OZi046SMh4GHoUWEMGspADVDO1nTTCJBG9dUM05Q1nyc1nflPAfhB8wp6gE
aW5XadXqU6jZX8QeQ3Lv7LNEFu6rTGhT+lnMAB+HghFP7b4Zh42w0y/euNgV7O5r64b+QTpshwf7
PbWzP6bW9oAkDUTeSXrw2Sa0HbVOfKQlSmUhTDXDuO0KpOaeUcC3tqiXuoGWlgqgIgTdfUTi+sYL
PWLGJcbilD4FlxlKuWZEKOLO64CzHKXfqgnw9zBxHvLYPqTExwXoDXNIpSvuRs+ye5iG5rkpHpaX
ePSdkJMqtMXOnHx87SZJZ1P6HJGnuA1zbRxVxIymzqeBMQ4aD8OjM+K2XIpwhNut17GZzhl89Lbo
kEDLVWNMYjWHgb/te32b+OxGHW3BtarnQ2eE5cZuSJTJsmmfM+YZ3GbnWGpeS0gsjE6HlHHF5CO0
T+kxOpPeZgn0EcYarL89arm1kdW3ecAp78QN2XFLm7phI25FvKcEnmbYEtCuiNIg15Hmcjn37kpM
9L6ULxlCtPollTQNMvc8t4Jcqgr1RAELCuXSvC/LPgb5AvlNB+mmyNlCeqCC8T3R5S+13131vhtA
+UajJaKICRolDMKTAclC4NI1NKc62Tr1vWmUYhNqyZBwpLCPLboejU3t13OHvXIYPIWOR8iXSplh
CrTYC19y6omLsZtyF2CCv3JsfTON9IwLIPSwxgBZlKhDrZVi6d+GNUaZRBTNGt99vI8YtBtjuo18
BPJ1qF4Ml+6y4PzeYLAmV3CKKBLFFy9tIDa4hKG2BENVrZU9qjx+FhURTCMLckCkCX14ipHFYg7f
ND3mTYxviZtJVjsvTaLVc2bdTGatuZGXe9HRwJxkgmOrLT454pTsrvdiu3p4nTr3w0+zx1G1803W
9Q2pMAdzZB6goKeetApQmsO9XvUZXajac89enn3Tvh+ueskUnyiqMXSdozl3XybOQE5WtjXs7sqh
2eFspfXKpDH2pbPK2Huh45rx3jB/ymzrNcsYZAlEbLHjU/hG9LBMCZ9+roxPM9HPRV0Z67GURMlO
58hH9NlTv6x136br0rB2OQj8NGxAfzqHyK7AgCJqUEa1I8CAVmGA58cM7K9mM1RUXy1IsZEmlshv
Sj1y6s0YxhgelJnaeqDcbzte/7rVQX1TTPWNL8K3aSRa1h7oxqynOLPurVbug4luUqZIfK6cftOT
0Mumhcm2JVNIiU188KP5aDXDXZUW0S43w11IuDF2FVT8RVxhQ4o6zIpLCSTqdBOyF2h6btORdxOA
qiA8mO5LHRfrRPTeVpYM6dMQeqh1bQs4DXbAeFXbGBml8V0P7QcYHb4suEMGPZ3Y33HAyi9+NpOJ
efbG1nqcFcFPLUiDDEvazOZkNz/D57G2OMDnvUcMasQwx4IKoSDAnodQM0xZiOkOWiFH1YdoibQZ
G1VR59yVQYbhdsJK2hB157YT2tqMdMXZQXc1XI8ed4mB2U8DHWHlTaghh+7ZNM0YzFl2hxBhVOAo
KgT1lcFbHbWjuZGi3kDqBDfrVM5hcqqTNVrBQxkn60CFq6ZGqghl2t5aVfvV8crhnHneicyQY+/p
ctePX3N9rcro3GAV3gjHZQQ0gfuPnJfQ0I9tOpJXzmvlMMWoCTM/YQOZPE2B+x5pkC7mZHpbKNEP
Buj6c2axlOVT8qYT8UfSckA1fVJP94dQl291hcRYZM1rpiLmGrK4ifwK3D0F98CVu85sAjLalqMQ
aUFRQrZzZT7KTK7LqL8NSnp7pDAErty6ZDJ4LTunKp/Pgw4/Hcj9uBzf/YTOjp9M4JgM7rRtOd2Y
jnGThYJQEggN5tYySiTHJU21jqqXxd+r7qXHRKWNimZXLsreuOoOnlOJVWCi/8KwqeeeJkbA3rPB
IVLp6dki1YBQ0gikJHTAjaerUyUzAsDcN4iIxKym0M0MekdFnqAUami+TZO4q7EWPEmGZkPUvGVj
3KxCc0A3OSQOPIvXKjnZvaKEVv3JNrl/tKHCZJJnfDShnZMBMWsO4OMNkN5NFCHVqOGxrPoPOZP4
I9qcv/S+rfBAD1jKQmMKNrbGHDr0ETLFKYi3PoHoiMiTRz+0ybbvmNXybhQrCPGbPpXNxsiYGFFF
0893k3VE2XEwhX1nOBX9rmabyOkIxmY/ZoyHXIYUJlUqEuZs3nDTgjMwHLiSvYemPNfEQU3d0nFD
K8jFg8apzNZeOBzMQu1Cv2asDC/rnp7CF0EyW2llYm/6vIHCqOmBjN1XIH1E7Fruht28WDWtPAOV
wQygM1SQtBsnxNLavrephiBI3Q+SgVg8EasOJGaBgjqhkW6zQHDAuNghisXDizaEtQp9A1mtt/hl
m2fM3eNJleitbq089066mPcVfHAUsTqEbDbe971B5V2zmfFNclr6yr0xbXqvgQiuZ3/ZLBucnOxL
EeQ015zn2Ro0MvNd790lB4huVHwyRH8XB+qaPxw0VEPBJoYGD3tf3Tgy/pqYSbJrIGyuSbWIdkWO
StBJHtSIerw3W6QlE8dXLu+7j57UNPyT8r30RdqEMoWiPcXt4lPMeiaQEyTlrBK7tCUEb5TMXUaP
3jRvpdUy2NBJTYjx0udrSkEi43s36mM9tckJgjNnh2sx1qkDXD5IWl3KChK9GFrPuG0H0zmE8UOR
ImMIwvYjlGgqapoDVUvR4zFXHy1I4g7e/nzg6JY0Z7ZBh2CnjRh4i4LiwiZKCqf2WO+5C2CArk10
uugR4fsM12GxQIz1sLQy8HgrRHGR8ruNPZoIVmeVE5uNvq4jV51q21oNJmpy6ZfurkPjsiTc6sKy
MVXV3yeWXu2F0xle1MxpUduIGFEfDZ4mEtD3h5smCQlen69n8K2n3EX3N85kKHZtsy5rH+2gH210
7N8nNeJrMSuAOmx0NBDNKytrnu3UYQQn1/bwMgeBPAIEee4tEzFX3zhEhKME4v0kylnMqGJGRu65
Ju057zBKtWinJ5JBASFvTY2vYXo2UxsrqpzHVVyirGq4HQSc9cNcyC00On9NFfyCNKOUNfT36jFU
AGSWVd/hDcVgSprijYpIJBpMAoURdpQKhWE5VfsmSdeVIfxHWeMQmZkL84elRvqS2ua2nw9mg7dC
mNGJbeE9HZMZscWwy6X6zkL5Gc4VWSA51V3eDQZXQLb2G0tc1S3Rp7FKVzp3i40deRS0rveUT5qL
0OZEdRgWDtTwt4rFBnOW8zFHEZoQhO9dI6l27OENB1XLm1jX50nzx4YoqiugXFtRxcw5RBveT/a7
GzxgcSjpSV0FXudtnEF9lS3DlGGZHk2vzkDlktrNV7IMmlW5bXzr1S/wlmLBOsoWnUfahd9aSVMo
hhkQk0AVqYFtVcyQsqmqVy45Gkw+9H9TWm+12Q1XhonwVNq5QuYu3017eJxrZhqtTXBwgRSgcZHz
GQjIhuQzdKL8bkaqrwpGZcVSx2pKOCJV9uUQnAERQjKiBTKmxtmfI/dR1wxEBoZXE82vwIwMIq+N
daGxUTU9Us2kHPPH2ZTvbmmE79Q2n5pg7cywn3JP09U0m0/ub2+ZTe9FtwG7rFuYVfWedqYeg3Eb
VNGbJS10WYdu4IYaWZh5m462GkvDOUPhMpF57bZqHZlZtdMBmxgHVkNtDltuXYwmLFImh9SFBtm/
+youVwqleOGzO5n82sd13e/J+zO2o8vylk8Eovvel3yO8a+kl8WK4ZM/AiVP31yjGXakZDZnouVc
5l3CWNuRLBDkVN/6wdotZcaqqPW8mQjuO3lAYruYfUtBtsu2J9KPhS4+ucqzroIyp7nhGk+lV1Eb
ZqNA6okpTnev3Lyi+2RsiaVyvUfXCbyNP/uo/qvmi5vna3uqLHjFFbbUwny0Wta/3LBI5wyIVweZ
t0OjqkrsT76bZtzn6PGMrH35KGuoI729zWrrWBfAWB2UB2bqdDtfsAl1cXKaPvlhbFTwI7BLkoQ9
uGzdsz5kRXHJAhRWF61EUBJqF3t7k73FMSisjygT3m0Ul3ezxNQ5KHPcgrsuWYFxvGQ5G3nL3tix
3voV2Y7TEh3m5e2N+T4gPMlY+AmCzyq0vck6cxqmDv4L6OmNO5uI9EHCDoS11WXh3Lm0o6kapiu7
d549xHcZVj88L2QT61J8B6O3G2zXpnITt05XfwY03jZFjVZiKCHFeygx5pJmfeWz7V669oUkeikA
C3k1hIGzH4hQc8fRhJ/OjJQoEDZyFZsDR6Ao9gUahEmxYhj0r4K5VkhZR7Fyuu4tCMRzXMDUSm2q
5LDMX9U0Z3ulie71G9BwA/ZDs1tEli3h5hM+fjGwkBYGzWazuauFC4ohgG3vBKHeNl870Z3qZmKa
NA+YOuwaXkHTNdysCADtDbw8Mp/hrUU5s/2ZdsTIHW4VG166j4G8birFURWj/LA7/WA2mX7zBBor
Ny6/xvb4TbbiRtX2mXvt3cA7+1z6+jhKM12FeYNipeEazFJrG+evI1XxntTY516gZsjPyYCRP0b6
ng0s/i22LG4k4xX1CPdnu/pIF+pidIH4Fgve8d9/GE71/dAuhqqFA0ksShHfXr48qBx3YlC9FBH9
MK0p/PPjjy9avvLn0+xC9r08//Hh5dv/7ed/fvvc18iefz53XCaMw84Qw3d+5Z+k7p/w5wv3+cIF
rhcO6s+nl48u//eTD/3v/u/ffYkPbabsP4za38DztX+gxP2khPAwLX/ijw8vtOLL8/lC+hUZtA/l
FY/UJ5AqlwfOLhy3P5+LeQkPvTy3Fp8tPpro1clmvU9msQKn2ZAYSyvzmCbtfIxc0R4sn4iJcnL3
/mhCy3GZnmY9OVOhJGdqDn13TTApkpXlaVvNf34iWb7EsS0mD8Lc//yGy5ddngqaQjt7CE+X/4q0
ZR1H5eJk62QCCc+E23P5ustnLg9FVvPLKTof4sjEuG3nGLri5fdePt0qrQ+F+pgspREMez3uVhut
QARF7MTGAcrWQityKob5fsq9uCqZ/pLR9tjGDGj6mmh1e0miuDyosUUQERb1jL5xRiECdcYp2k8Q
oeguXE33MzaiU8IN3KqZmIVNw7hQiFUCbGwfLeTbeAFF5ZcTfHl6+b/sQqHunLre10G7Lowee8Pl
Mz3IvHnjl/kf6UBX/uf3kejHDXXqbCC72OKSy0+4/OwyWFDmoSDBj/HF7ufv+/FbLj/2x9dcPjW2
TFKMAXjtzx8Of/TPV3b56ssnfvnZ/+Onf/6E0o2bHTGEh59f+8vvLCJ3HyX1KTXYAMPMYvlzM0AK
2ovXYeA9DhbCRWXgs3Om9pzQegYnBT2jJ/RunQmS+vJviWVUe6fymQoU4cFJpvxgh3F9hkHOVClh
jk/ueB+C/m/TgwjQrVQFKC8QK2vfE9/6Wn63rRCie8Ugvk7Z6tfsXKg4NVU2pAJh2/TEmFkqn8rT
y4lzmQYYRL3X7HxmH8KmFdC0NY0374kNWHGTDCxpXiWRzkro5G1CYlTQV5iVGNb3eY3wc8nxs0ag
Bg0Mjzz7ow8isalLNFDsBcAmTncdLbo1dnnURXbx1NoMEKoQMoiBkqKnS7Zm0828u8WvGKVWcKhG
41E5+S3bWxKpUokQAXol8PFi38OYvGpzGDwGdRlhusipXPxcRXeXGlAkq8jvbkaDwVLHBNMwGdN1
ixo8DbxjX4zT2l/IkyRfOTQAyplLCyiOg1YZ7seEUJIY3vquYLbox7ehT/x0NntIaIz2UwdA2ee4
ctbKIwI6HDrkpz5idMDLgYsBRDreS4KssmUOsg6CCAdRh6Inb2jei29dl6TbOm/eJWjelHhiNvNM
9JPkjoQNNNG6REMd4tf1UYMqhmsnS391NADcpMM829BMsyZjr22042GBMKC47RPkhk5aveAyICjd
hXNSE8NzVbn0SY0kIuvBaGaAHKwPwirGQ+VQOwTMYJM2qk/OIG6YE9R9+1RJ9sVkv5LuBMNkIsGd
YfDNkBhn6OEa/VhHNopbXIvWrLaD9m+Fst7zaunb8nIEpzDNESWuRNyBDMwxxiR+/h1S/in1B4zj
QSWuQ9J2r7idwRSKBMckVTcBlBFT9vWqbmgHECt2nkqCvPPEeJWt+YediH0eYK7gW69pB3DBhPNd
JuzH3q7HO3qPKmCzlmgUYLZ2vL0Dj6aiGXIUlpxwTSXJwXCpgnJPnBz/MbF6fd+m6rtWuPij9EvA
BgVHfY5u13rrGwkupZ1fwr0IDMqEWUFMTRZdr91+MAxcCr+BBHlSVe/aAhOf2aWbMmZVMzODtLOM
PauZM9JGAtvkjlwzxlKbInE+gr4OnwvaW74Pyzccom01AG7z6etu/cw/yiQ60Mz8oirLPyzJuYI8
ZFqdhf5iFO05zTw0cC6LqLVQTX1L73szdPdt6V83YVQfLZJugaNkR1oC14QD0pzs36q0/ipLXkFW
IoLN/PuyMO6acKT043iTZ9hrtoJmN30SDC6u6wifgGpo4YnQQE2DDiuJkIHH2n8NI0TVcy5h6oQZ
m048wG3oXxezTa+X6wN6hPigXENRIQ+5h8E36E4WCrsBY09Tg1RiOd/CiqXOFcSfj3FWvWc2bYMG
QuLatIHvWejbDFp7iF+SZuvM1vCYtTUqwxihDMcWAXMbihv29AD8DES3U35qnSi4czruySTWcRSi
YDuaxlc39iRqmBz9pUq+TFbU7ZqEMtwIHX3Th/5HSwutMzRIDIW8a+x4XVUX30VtCT5wNnHP+hCJ
p7HvkcVMV15PZ0oHiKb6wd/qeVSb0mnJ7i0GxpbDU9U0Em1p+IcyO3NV0SzYthrN72gogz08P5Qp
MRqXJYKtHTxvVeOZTpushXcSq43ooQp3hKo3PqGuHa0Pa2yq3cKaZoyPEnacilMeDC3oPNSkCDl2
sxB6M8SYKqABZQlKY7vR2UGZgIW0CG8hiw5otBYSAtO7rR+77aEN5G01owtjWPWlm1NMTf39QEDv
Srn0PqbSwF4oA4tEze4jhpRKoy3/HGOQhEMdkgHXy2chq4ajTlq40JAyq3Y6Se1ibOucbR93tPAL
kwaP6SwYUJJEZTU+AsJFD25FdIvFelblfGoR16Q6yK4XkRlnrlP00TmBfr2ps+xMn/RWwPBFgB5Z
myK2K8oOp951Lfr/YZyT41TzRntzc2MFEXCasgedLcY3hwAYiEzjbULf/jiUDFYyFxvXGJuYhgvv
IMfkbUDw6ozjGwni+U7a8LFngT56wmphKyxMsjZXgUYKP/XTuSMC8AiSe8ju09JgTc29b2Xe0Mxv
sfja9XPiygjNTPloM9TK5wiKqM2dORPOp71cqrZihJNk53rgAqJnx25vHt99Wd0MciqB5vDXxzje
DYkl282wIFfhk+E12kCq61UHdDlZhRDhv3MrBhu4HWNmbFDL/10+Mbuw8YhqfyqaNjh5oX6NUsiG
cS27Y7cQbIblwRgSzBRB/iUUYUgMeu0dJ2t8DQWgiiY3p6PBbg95CQ+10MFGZ8gJYnRQp6TKjUPl
zWu1dA/9Ru3GhW0vHeKbKupItymMnVz4npcH9X8/ujz98RKXbyBBkcHc5vIf/QWEPy6v3B2MJ5Gk
QH6cQS4Rixt0kS/ZCGE8J4mM7SMQ/mEi1MFVSwYLg/TiqiBMd03MPACS2tvlMBGz+s0M0P4bHjrP
y5b+8kBS5wwBh4fL01C4dNAp2NZWW5Ps5n8NrG6cf7wos1lCq9qpuQ+XMzyxuB+0MTnsNlcLxSVF
RKVAlxTLw+Wj3/6vdz3umzYGo1rFNCeXgCshSra0gdmhvkxgm3cdBV0+kE7y86FZNs4dPPeVZOK8
siqGnQRPwf+/IFKDJKBmIbZ8XFD9F15/7GikTJfn0ULnnyu6MV5q7u1LRMQl8OJCZs3qh751jYPt
QCxyl4c5Rcgr2ipdDXJYSFXAYo9dieusLvR16BQsELZSx2mJyL18VEuhjuVgFzQzaMUGSzhAZZrL
XkxTcvDs8houH9mUumvbQsIVRudSw1hvG9cA77/pQ9s/6AqaiUoQ/QZliAk+NSyCfc0HxiIFeSRu
tQtjFyhb80b4NMPP0QaxvsCHlVtIIssElh2nMY+lMsxjY15irCvsVTbqA0exVC7oZFiXnkMU1sIT
S31oCiWC0pJp3dRYxHj11DLMMe9K3492RuZwOnmUvBvS2b5f8hYuD91S0RiDj5h+NmkM8WZcHpw8
ctd1SkOkJq36RJIv9iXBDQ2qV0mo0hhHKJx5oL96KIje3I3MR4/z8nA5/penJi3FNKOZw+EOAOgt
7wE7tz8fvBGGiotWYHXJEHaWgGEVkh5M/7boULxUbHi9BST88wS8PJ2WVNZimv1117iPpjm8lSWe
un5etJLxHDfbUI7vJvZ41n3nMIzl6b8yq29CqxXjjQJGOHsHmjvANwPuvPSsgU8muyLZJBsHd5j8
On+GFBAxbUKy8tbwHDfeU/UunooToymJSBWl9rIXhLkcsyFe4WhyzuGX+Q282Od4y8TC/xI+ZWg9
ds4E4XSVfQeiuFyU4462JxPEEl8So4DpyrQ2DEGgW8eAI5mGv+YLcAwECUFZWMvgSdcDoNdtJ3dQ
HcN+Lx/m2/aj4OmEbPDKQgwB4ogZ4Jvi8jXWCHPaV36VzSwO+Vd9JR8wozEkzHCDI7yxz9G7QRWD
PdXjm2bkDPiNxQnvVBtv2DnX4w5HiLJI/fhADAOspgQ0+mS83QOw2kR3HeO4K2zGCC2eBJ1SscV2
Hi+gKfc8fQR36ow6DXDBBn8sRAIC3e3PkttZurIf7U99ox7FV/PoP9KPZ6/XYMciw5QjFp7ZM7Cs
qLf4Zbr1P0e84S8DDOx2F5yN6GBh4O9WA4u2TSG5taq1YIqFnPwMfHYuKbqvilfOAxzwM9MJpkbn
9BS/47gsV7m/MaxtUOMowBGL3gJjL4CHTlxVESOsFfI4QFHDHTuxJTqBt/f+jNpiN74HBC4+/OG1
23ZCKk8WDsVTxc1wb1V7z3kU6Y9c6r8kGf+aXKxceO5/YaC7Uku2E9pxkaYaWhOf/GtwcVmNBBWZ
BkZNeSwFkpVN8l2cin3y3h2DByinKbqFrfTvImc9ZTvais7ZvZ4/OEPY16LRSxe2y2SvjW3ts206
iHThpMbBLnQPfn4Hs3MoYaiuTbETnmLGzr5hp5D8vUI0QRn4PH+H7rfNttkbFI5rPKD78rm/jx+y
p/K5peOwUuv6j/gIsfY1/WZhcNn1N+mRez86TMkJi7F+b+4mJhI7557FDK3BHtkMdmrk0/j2TYxN
047gAGvN1UGY7Rpl6WzhjmqfnWswzCPd7LPdb7xu+0fdf9pP2Rkcb/gdYwKGBuc7DihNKuGJKm0N
MO0tfkcMKT/pWyN/HR4ZLDxVvOlYbWAV8xmuangNAlk/UrIDhln/rO85ZVvGjw+IzaoXJBbuTbG9
wSiBV5fecMrxOyKJenMiNtn79B2t/lbcm89QMLfeJvhjfrcxdpu76CldOI3q1TU30bk7yH24s27w
hVpfm3KFfWqD9b69BwOI4Dl7IVhxxvWCsmmD3BlzJNepgxvgPd6sokOuwbVecYVNtwsC4MmUqz8A
k5HXzO5g3a6i9R6YJbBPJtghBsIT2XaP8QmfAjj1jfHAsNII2emcaZFDF1/oDZy2yPhupjW7jLWo
9hAZDvyJwda8Mz6z7FDtx2+U4LxUbuA7fazeppP3Rl25Y+e2ZW++FziG1gto4eZNf0VJiEJ0c4x3
7uaXoIK7H5T/v5z5vyd2X058W0nDsh3b8xTh4L+e+IDsGxRdarhRbn+DZylcL2sMp9cXx3tVi8L0
KoLWRejcFcomjEZfcCQ1C/F70Sr/hxdDEMLfrkLDslA8S4vsg9+vQh23o117/XATKXqF/GvlISQs
mEMEog2HDfePNT67GDoGc7Dbsr0NGOBis/yCfyS6vbyc/5938R/yLkzbdjkN/ue8i5eo+SiW3uSv
mRd/ftefmReu/S96c0obWmmXEAvJgvpn5oWn/uUSYq88zzJJCrCXd/m/o+qdf0nXVOyc+Yz6W1S9
ZzrS07alpOvxCn+Lpv/nqPq/nGmWS4IGDS6pLJMfZ9jmb+s9VX6YdBqKixcU9d7x2/HWah+0Qcqb
rvDeIxgKbzQbjdKYzUMeQOXIJaAhx5S7zhqufzl8/+YqNP56Ff54OY6i7rIMRJC28dtVyERDlciA
9MnUyiWBPCy3sfroJ6e8lfk3r4RjrV08PKIvbwdvSI///PsJE/nluvvz17MASM/zTNdVvyWAeLE9
N55yrFM9+m/EVnWPevT3dtvkp0H6wJVtbGt92Z4b3Uf/4d5rLIf6Z/zI5ZdzqnCucNdFgW399rfX
IRPBLjGw5maD/lb4U7KzJxO1Q+euY0Kin0QcnNg3JIUzk6YXU/6mrIdxdoobq8WuyXYrYPyxyoZm
3v/zgTFIYPnbizNsBsA4jQzPubz4j28PEZLa//2/jP8igKqfpKhx7tNs2qDLetNpVW6ryje2WcPu
p2tCHGkWWZ6oGsDTZgDVA0gYvXpMCzEdcghJw+hu//l1We7fXxdXg+EpTdljk0jC5395XdhVmswZ
I+sU9r61CyofC1FbSiLmvO8k0gPkknQMVYrwgHbXukl7fUzp3B+LZcYBuzK2FPNQxN9pNREp1Tpb
IX12ek4Q30rjyEydMIyufjQLdFyTg43ZDiLjNNjjpx3W9n1XvNlV4yCbsvbRzGYQKVfx1W69LyJW
1oNIyjsusgTGeg4eKDbQXEEoDFR57Dxcn4H/vcmt+t4vqHGixgVfEDtvwlYvUuXe+Z+PlvHX+8py
itmSy8pm0O/Y6KeXo/nL0YqN0O/SAFh7VKCNCVCjrG1ttMBnmMU3KWrIeawIXy64zwP0/Sj8cHEA
/7+9EMNg5TG40rmgfrvQghjNbThN1kmT9XvsZHidSd98mLsR8U0L4yfZ6XJqsEdZh7bNDq0rxqd/
Phh/P3NsbvaupRnYae7+SxrQL8eCRmQt7KKzTr0fAobdWw7Wq7GbDpbn3VlRvOU9+k/L21931z+O
Pyu+sbwPBreE385W2TPablVqnUypaasUkPYa9VgE7l3hU1XQU51PmY5vVEtLPJmda4lPD0EyAOpa
/4dLR/19vbGlqRxD2abFG+H+djK4vmn0szDMU5G05yIZzLPptdcuki9yKb0H6U4f2gE6n+UONuKI
HufcY7Mei/nQzHm0NsPSuO5aEFoNY2NamlO68ez0wZQ5k9OJKWZVJz4JOsU5Q1mwTQoWb6PPVlxu
3dU/v5nq7yu3LS3uY3JZPC31+5ntK4Nxm51Yp8FaOrlz6d/WdQComW76bkRbUvnoyEsB/KnShEOn
je42/oRQuyirh2ZG6llSJZQdAG93dsyVOdRwQ8sQz+pgnnrGGTdpE9C9xV6F8DLbSKZueCICZ5s6
ZkB/JJkYXjQMTj3EDP/85zl/W+X4oyzTs7zldHXkb5dLknr2mGFkOqFQZ8ssyO+Qkpc75F1xqvrX
LhiL/8PemSzHraRZ+lXaao80DI5pURvGPDA4a+AGJokS5sHhgMOBp+8PzKy+mWndXdb73vCSvKJE
MiLc/+Gc7/w3BbHzr2lYf3+uBgGrJyekDHH//fVhuqhv+1B6l9yPzXOdpvNjl/ePTgeiNfb7GMVN
hM688qLL55uIXX/wwSSz/m8u5X+7e7johVgTwGJBhUJF/O/fSZcNbSVlZ52HpLTw19kvooqrQ4hr
lgF8bmjmCnvfRehwkKx6966iBU0V3LzIhc4VAwNN0z59QZLV/zeXtv+vJ+r6vYUR1RhFHy9pgWb2
X0+RrlyEGzhhfJYxHk8LYaPjQ98rNcvhII2JCh+ZW/G93duhqy4OvWZXJ9HDeq+k7PN2rgxhc2nP
ukw+eIPA5EdfpyvMXl5KMu+glPA0bho/PBImtQqmDY2IinfG5QuLmaLfnZOLcUb/aoi4uidt0rlF
eSCP8xCRkSeSJzuN7rqUASGh7ueh71JA4BhDTGbDtlvrvjLDFleXZi97hi6UR+V2XnJ3W2B7RX4b
H0Xa2Y/TMXfa9vJ/f2rzEP7rM82n9A25w3nhxraH+jf4t2d3E6H4MbUH4zmF16384M1esmXf5oG1
Z3pPHFQycWmTMlZYSOQWvvdNGwTF5u/Bon8FjUqbEOQ8AlNgt9BXa29Gs4gFohpm98x+DayoLd5r
UZ+WolyXN0A3ss545xnZ5TkOgycz2QACS0Y0Ap0NSD9M4KUbnpsIgvwUTDdcnAiRUu3yYIfqnAki
Rvo4oa9eBFHyjiF5jVAoduefAWSfHxsmKlvFvPSOzQeXTBdijUyWfuMtQPisCqgJarEWsyrcsyhn
bTCZYzJO862Zln1SjfXFndi7DG4w7CkPeApN5WWQKGgWlDScG4RLDQxUpFfEUDa+Vl1JIFbWPLeR
/8y5lqG2gctf6fc5N7sZ+woaWEn4SkZIQywts+mCIHko/RACaS0eB87QhwmfCr67JdsFNv586v+D
LDJ1rRUr/M5Pw13prRy6WcXXIQVj1saEryrfNURqjclGku65CQ2Bpzb2l7NHl1xI91too93KU0h5
njY/FJfwS1W9F03xzfOP1eLgWhmx2oQ6N1clpnazTPbXVqfk8DkwQ4Z1H6wKaBfsk+5aJ2kPKoSu
Z0KWlkOtvfO+baD4iC4XJ1/f8tEL7lXMOo+NyqXpFUQmJmdTiv2zDZK9jIbhEC9JcJ6X+a1o8unK
LgsdnZ2d7Dr43ZgIL3YWy10VKuJ42hwmsoPfLMyG9BF5u7rD9UySsMrey2Z+EEDD6iTXzyGSPTV5
FPLD+ByUurwmVRMw800aokErIOlt9ipKGT5lTkLgSkrhUdc9svNgOBGPiU2lqf6oQKXPlk7+JLab
7CYfdaHOqhiL6kAx61fLfZN+KTvSfVvOGlwZ2W1I6vnOXaLo29StwIDmXhZTCHJFdAcKVTynSYh0
o9JICue5fx31iAmvO4yQc71Izc9RvaZqZOZm+cQt1BAWl44NcsDT+uSgOt8M2N53JF+5cmlg5/nL
kecaJLV+JQc7PDZevAqJ3CbipVRB00lHwJXrM7xvbCzDCc/UmPccmfyJ815d2qX9IK0ZXFi8tMgD
2xsnmbslNzU+pB4hyL7CPRGPgbNV6qfFS+Mt8b4XzfQcl7l7XSYqC49O+tBlorhMjb63xmo/yVm+
KFCBqZiSxyEYtsWs2GwXtbONg995gwLSr3swa2zjkdOvSN6UBIMKqbooCnj9S5E+zYX8ITyjjj26
8qNKqx94wu44MOKbFkI+8gMSpFP05Ay6yQ8RJ/NlqNs/ltDTfTo6bFRaL9rYPKp3oh/z19TnGdbk
Z+XkuGEAorgIz1lZhR/DFbtM9ty6K9MpovAWodc/KOAiaIDrc2VDaQzkn3hyrPvKVz9UNcgHEWIM
G5efqd1M52YkGcwvyRcpc4BuNvYniTev7d9zJ4HA52cPQcuaAkcow88ohvkP9n6aQo80af5B/LM4
ACVH4CIZAJAteRtFPx9si0fLxvWPkxJzeBNaxbWV1peedvjgTyEUcQD2HATtr5qSAjod4EHH6R6R
vqqTjsorzgzUyBmKQ1AUL7bJYJzF3klbyzu6KXSikj21Y4XVSWpIblK/9wCcxhotGPLQzYqvSyGl
TxgRHXYIEZF/KrkvSDx+wkbVJJG7Dwb81MLvC152LQBBNdCGtq7zSrxzOoTp6+h48AOr+q0Xhbla
Tpl8kUL8JlF5hjk5l7TRfCe6GT020Wia6mCKv4xx2d68hBOJOE29bTLIwlzWzRHH5Z3pQdyRGvrV
UKHdOSJFhjeO5lrr+DWbZc7rTR8844gHKwt2RtT40w22XK/x59f0amxNdS1siBOpfcvbGHIpLKDJ
KdK9I+ipa+PDg5HWSQ/OI6IlvlyM10Sp6N5a7nsdTfvP5qyhM967A9D1ou8zCKNR3h76sQk3k7tg
t7KIFHFXJ4WAMMXpRMT03bBqN5w68i9zuTw2Q8+vzG3wGtUgI+xCvTIcCy9pzdZGlpB76qB9RqfV
wCUtAGNOE9p513hftQB33hWA8SwOJ28puSFc9XuZ12yDydOnBt8mE3DHv5t8Oe6a9jDRM6BkRkPd
BqXhSeI+pRay9wCkwV2M54GXbunvwmCAhEa4QGiZ6uqp66x76xij19/eqS6Fb7Z0dIudeVRRAmBg
hbypxL92Ln7W3hHop/GXs/LzDwYBw1aUPXd+H1q7auRMCXrQoBbIKYzr3oM7leRShWrvyin+JtX8
TcPOwK2FwtuN5XdLUmanMyF/iVMHOzst620jbRIbFkCe3dpcRGJSH3PhQgoOc5swF9BWo2FqJEXz
p1Zeto0s37sS2f40BLJ+iJRjkbPYmX09Rleth/6JOhzff0xIZJz4+6rrs0ul2DWlTt+eLX/fhYZ1
d0b/4iFAtxdvT3Qr1k0cn2ofefZuysrgNM2G7pLYYxFb+pAvKHlMyYjdkGPhDsZcdV+gNSuKnsdx
hHtmgIcowfzGkVF/lZGFGYK9Za7xqPSLns6cw3ZDSxyHc0g/rqdtgOOicuLgoW8xuWhoGdBWs+E0
B459cXV1i1HDS9eb33OM89XgguabrXujxE6UxXhTCS66xCnjXa/jWyERBBVL1x5MA8M6Ghh5ucxS
ufzdgrQpCN3lzLGY6hLlcAs8QteALSLl9lsrZlBfeFATay8v7ueKgcOdlIh3Pv/FQmYAegPwVqX/
vUqd6Voksb1hkidQyhT+NVtgcXHzurBnz149iA3SR/+UZeRsJWMApJobHDMbKXUGHSaST2vPzejs
piX+HQ7Rn6zV00lF4l037Bq7gnZX2HDFiapzYvtnaSU5LQlW/gkjm64Hfx/3hue/C1mxx+2Dre1q
e/rWBCONimCVasWnwVysmed37XS/he+8k0jOq8sFIpZASwRywN0hfrXdRGqirr+N7erIKgk3slsU
Xw6UsNoQiBexrpQNqM/gsg7DTIY1OESiSZfyxzS4q7Rb/4zC8atPAGtIPmqQmxhreZ1SxPmwEbEd
9YtCYJSx52Axv5m6dxw8CBgM+uK51nepNKROxRj7e9Fs+xmEXJKtWrM+2ehC3Vsu4iVMS82IFTB6
1RNhD71hlcV/Z4eHbRpmkgNKyCmZOUU+uJXKH9gl6vaHXc8/RojK4+z8IsLcQbaZ2dWLnqd0i1JY
bEQnkKV8sUZESjVa2E3uIx3q/Q+38knmw6+3KxxiW0eAy4Q//WwFtv4oJua17ValnPFvs87gjcqh
ozAuIQN2CjZOYfGwoG2fkPZusrR50rbE2juPO+LEcUfhxGE5jqcz59eDab/Py10WSow6cIXLgrQe
NbHwbSpJ9RtsWwX4qrIJhZjy9tYWYtiRHh26TsSvYngZO0yNlXT1CWtPniDjJYNE4dS4E1P1mA66
wmxmjk4AsnfRHb1H6kMR6Gh2BnWc3ZJLFpuTpfGidhb6gDqFe7Z0GEudYug3kqgQJ4eqQ9OHD36i
lq3A4Ma4cIPlAZCv5ZXfx9J+rzO29iIwAYA7a+P5zQOhzIcxIYwN+fKK0yugm6toH6t8hEXhEHGT
/6bjPYomQ1gnEiJ1e/GFi+GRWvRDLKuiJePmTkP8QSE8XGGFTxGMhIOrxB5agNw3i3yuGoe4WOR4
uxLIGBX6Ha6/U916rMkNp1xoH8nN+j37tBgecgmOTcKCJoFuEBKRV1NWppZz16buC0rWflvX+GeX
sL2IolabGtsuXcV5ASUFaAaeAd8okGgPVXQbHOOxy/GlgVfi0kIvPIb1ISk/osz/PRmfO8NDT6zm
4jCb8BUT6bwrJQLPpEiAjmfeNkjTq+2g2vUGVnU6QrpNj/9UdxCSo+m5owjm/BgQnFvxL21xVCIi
R7TB2GgPhCWIrF9GBvBW/RdvEsg9p+Rt6r0Pr6vbi4dWRNYhbhyZ66109yYu8WhjdF9aiAlpy/Wj
BvTGzvjTw0xXZSRhxBZ5JyTDWAEuSJbtpU/kUa2hgrbtzwqQB/LuVIFE+yj1pHZxq2GKI8QOLblz
UFNfWzL5psH5rl0fG8NQXVMKQcwI+tiEhAsJH73rXJns63IYpLpFic+udoqJaxHqyXX5O60EVi3f
yMlP+CkUhkAcu1jN+esWvS9F199q4j6BZz01GnZW4Pk13OXq7Aff/R6TMXAQ8wCHPylctrCFD7FB
I4yZQn7HPHVJSi7Km6sB4vUO7bhgWLUTNZkTdBMcFT/z99YA8xLG/KiQyBgrplKOYLZGI/pJuBmD
os732b3bPeqOCNE5245nEYx4QksPq+ecuTuVkgbac7vWjk+EXPjVIx3AyINOe+forsLKQP/o/W+V
O3xYcUl5MpzXK8xFg0S6s7goL181Nb1HgLFzzXsCqjMbS5Y1lmcxZcQpQau0uz9OyvE8Gvi8U0w7
DCloiKpbyi2XgIHZlHHwaA1kD63uSsTvxTEMFhA7dvw85R35UY2+MgKdXtK4hWWbQwFxY6ZE3iJ7
2MNNy+1TQt6zqyOELdwr3hxvkli8M/G0z31C2AzrAkCHeqyOThqRPqyNvR8tgOfVnEBIkoiJwilf
pYnytx9Hzn1A8ovmGD478KXRdYd7dOZAPGw8RpEwxY2/p7h9vgfdpLhlaf3ozdly+uvzahDwCBfy
5kTQ5nRUNoEMLq+Lzw8/39CUdGBeAm7czlPFZhT40xFfDwddyezWeV7JfrzV81km02lYP9d/fm4e
so+swUbcGtK4J9c6prayz6HM0tvnG4Sg/3gv8Ig2NSnuO5NGb94UfBOVBwQjMAydKjXFwP2tKzsf
PgwniZAWXwGWoi522BPIHLFyXnXvoLs6+BXKqmooNuAq5mIGjxaCmhmtElVebb/TFZtt6CzTHv7e
pgx4CCEd5XX3oZoCeU9ZIMFP9FO0girpf8JWlDDAkRfFK0Ios4nLUtzfdhCe+ZE01gcQBDNMZnXf
+xPI9KEgIncGYEjxug0D68P3++siMkUYN/Mxn2sG2+dLUaQPUD7sAzYYNGvOA0MZvCEL3Rym/Oru
ji1tuQfQF0NXm1+V9H7MuQq2tCd/xgXNWCDgqIt1xph5VP8y29Y+U2rktzymXR/2JyWW7Dly9FW5
XvZIpF3p5Nn9JEBs5UxEcU/r63pSTvAIuLkhK3oN6mornXwGIso++SXdYIuDZ8PQI7qYbhzQ4mBA
XcbmQS35cuvSqj1wSZlDvmImkyK3nv3ROQp3crc00e5J2Yako3r5mL02e2F7cR+6Q3aNImkde0iK
SL+T+CEglMNX/RPEmvjYU1rcLbUTvjg+l0mSOnprZWV9QQD+oHysF1VaTceinutjWeIlsKfBHMIG
LOcMNMrLJFmGuVOQ/QtcwgL2pgYQCIgA80Pv6vbRZlR2Z8J2E9axAh+FOtZFaJdZKZmTtn9VTfMS
SPng50V5bcEaKhlCk+/ybB+5fMtN6kYH7s2JfLZHEE7hDuec8+SjJ6oiuZuSPP2qVX37dEG33X7A
Y3qXB2i2Oumj1HYHvePV8r21KmS91bDcVQZsRzhXJD6Hb0U4cLyjA79fNVngOPa94R5Ix7x/qYCq
uKK9+Fn7q5fEEguQM8dFR3BbZm5X1zfvsQ6/LK6LjbR3auhoWXYAeKN3xqTndvLOFKrloY9EQIci
gotpmn1Ic1uKmETE+dFdPLjsKWI7VpIxnMoAIpoixJKN4IqA6efnjvJ+SEd5adP2q9vWNjTAyj+G
YWldMY+8xHOJTq2V+yjg/h+Gqr62NfOTFE7cYOL0a98lP6zIzbHnRYCvRH9FcPHmVD6BhQYmXcCM
7twt1ps9Z4SMe96JdjsifBB0wmfz6bYyPQ06uGdSlD6OCv1N3UAoKr1UHmrmh/edrUnzFIVzr2y0
kuxj4z0uhmW++/zk55+ZGl/fRy8NOUqWCFBFCzt7mSbcGTk7YAZWlACbCXbB3NTDk44JeOUqrO5a
U7X4vlrhX1uclLs6AH4b1wK9pDZsAjDiMx0hBiOMXkFOYV/BZ+YtLZampp2RfwfDcZqC1zjxYhLS
63kbIuULGIseukkiewQdAaPAYa/lTvapK2ifK1JzMh8tJ8/j52zBP2S+FRMhUF6VE/bklVdl25rH
AKDF3OFTtlI4z15D6cmBZdOH7iCXeDmvRr5bDjl09imUpmMX5ccJvsAGgNVH7uGzCuetKxrAyLj0
ZO43+1rE27F/iGnI8CcQn3ony+yXF2TO7lNPXxD1NWYBUfMKIbVwx+Bkp186Pc7nzze8jp5hVf4S
VsRJGhnJscuoZYkAZo8TM/vP91qzzvC7Av5ps5q8PrX5Nk3/NvbQ3powIJ0A4wAdSsRIM1va6awr
a0M1dl4clV+0XpdyK9IaBPsI7UBHoDcnvGFBamxggnDzvI75SeRdg4bXhs3RbINZ2ccYgmovQ0kb
V9VJARhhrRO8zFPwS0Hyggvxeb46r5M0/kE73dPUzxrsBkFpxjeY4cHo5fouS6Dq9B6uo3bMG9pJ
zi/lTXT/Y3HOPEWNBxNll42/aynMKRTqYi0TuypK9W1Q+6eyZBot0/aP35fWhdP/yBSOmL1RzMcy
OuQdLd8ceFAuxr46R1381i1h/pSHoKP99PcoZHBuZ75j4yM51AOnIy0ZyVursyEAoNDVMZgLC0pF
10CWrlsyJuhi0yokpIWTEyZOApNYGqgtfUWExlTucOtTHDKKuLPL+IunLRe0mvVienudgOCWJ84k
DhnuY+BK2ZPFDzamStIT+ndNL3kqcgbrTsURpXlyFzNivlHsoLcAbVF2uR8rSEFusdrmS4mohTHY
7M5n2s47MRfLo+ecrMmoA1P+QxqI546VFiLQUe4sIIALkkl/yOPdWNikYoggO+A1pcXuxLagJrFn
RLAOdqttYnnfc8e1yQHs7wfR16fKOFuWt8kh66oDK4Vok9XwpFzzi9GcRbfGSC+gDGW+GKb0O9Ei
P2yGRHUVMsKV68jH1MMu636EpZvdMvO0ZLM4LiVZumk3HFDOKNbE0S2vhYefGRoKTn8IcBN+zrZn
jQ2PuXP7dMcwRN81RGdkC8wuHYz8bFFGVUcoeNMFv6WowTrH5ZNHn03jU2wqq/0acDHsU2yqEYzR
xE++17GNvcSJiVNFfI8CmGzClnNps3Qm3xnIVjN9NX8Zy5TSlVu/a590mSR7p/uJjS0/BkCSYJgi
Hg6eU6Gr7eAmH31g/fZTr9rB2auA5cn3HD0PHj6Ka1GxSpMhfVCehWdbdmLPAfGWOfUL5KJ0lwbJ
96kOlm2Bh3KPmSXeTApdQ8mxf+gb9jRDHeJ89SB3el+SNP0eg/PYdN6MijeIUgBUOYwRkp13Dd1q
BhGqKhOWqR7OVAuoaNSYarfQtyvlubdwLtApe2w8yv656Mdfi0GcHP+ZcqoFydrJzafukjQdkm9S
wkjhjvJxt9jflj5nhJ+veI4VxtVF836Jdb4jZhpdfU2ClwXNZ/oVd+uIg430dgJhVfSSpNE2pUzP
N0A0DmyEufEqgzjLma8OI4o9MrI33zTVdlLVFz/o4QVSWd3VPkVz3CE4z2tIdmUVPC2WeJ9tHXAe
RACBSd6BLIIBwSWBkLnzBBFfrOCx9elt/fGLGdx9L6tdMBPMwXCakYdzwWHpHVi+csbP8gOJGC+P
SH3Y+Jq2ZjCo3QtoIS52ndJhCDTRj8chBfiiGWTYEcbN5c2q26d4iUD1gXdXw2SfZaflrhOzedT2
pVgLSYZfQG9yeJ8JU20WcaZHAuYUL4YW/jLhe0U7R6gX0E4Q3NSkQYxe16mKLccqsIpACtwdwCCF
XL6H6TC8FXkGPTrTD6OO0yfMgkeISuVrtcHueNcn8CumijMhsbri4FrskyebIr4Ws75M1HZumBL9
jEfQCbrrai+M/bcmin4EVdsdI0IjJGi3h64lopc5/X7J+wLILo1F7dI+Oap6yBd9qUfPvNSsDEkN
G16X1EoumWiiqxgz6iuxnbw4gQEr4kMXUih1NYzCkgEo83u6oxqP85JLiGoB6/wZ2zN7A55/o/OG
T9igHiY2o+zOlhbpi7/kv0cLgzJNc3Nft+bmj9F0mF2PuNuu/tUsmhajUOroWdEPJFtAbzvP/uKm
C6nTOQEiUKSPHWnBYxlJFu7msaHgOmcNkxcRf23XZUfipu+eab/WU+/csVxLj7B5frktP02rR9DZ
dc3KaFnUYSjCZtcOAwDWwHm0084+NGFNRn1HuZJjR3CI/8jKfN/EZFBEqdhARiOLgFHTJslxpSge
xTvNP/Tqp81HG46/hLTLA4Dhe78NoquX62OJmuTURx1h2dBHqqzFfuBUxK363NDskKKtyrqVjd+l
x4YvB5RNCkwzpt5msiPFzGp0DuhifrKPHjasB58izuKDF1XFZg5Q/tuqR3/YIMIvgvlWV1YM5pdw
iZ7pZe53bLiMeEqd+hB49J+1JA8Ik5Wfc7qNguJnTmqqLSHdXRqTsdfNzmHM4+cRLPg5ScH7pCYK
dghTN9Dx7ht/Ap00l2e0OulOQ7a8azFPlxX7cCeryepLuXSTbA73Xu5+TyAXbzLEEZULzhQf8Mnm
5AT/zFKUgW7pY61cNM/2NQbaEA/jUEMzEdyqQh0TaWVnbwcNyq7YZxZGZl+6kYBSm1KkZXOzsdGl
EsROBAGIspmrJvBOfpM6e9cm4VUvyKPiJeiwUBaXMhxOje6/9SEIB6xrxJ3bU7TxkwIC2QwCbfJ+
Gr+0j2ME3LKa6dBlir9IzQeZyuralwKVohFAIHPCCiyrtF4SOJwrIzoP2Rji2H4IwrAnASm0CFs0
nbi2KOtJ0CWmuyEtowx899i1+4ZH6cGCdeR4PZc36pmNyHogpmHO9mxi2Ep228xmbVBKbrKg4xma
DZSFCqi7bQ3oK4jgQpqDNT2AXd9G46mAdhBatEWpy0rcQqdEUPE6yQlJ7QRghCswFDu3L+NzxMD4
ERHVq40qDeK6e6smYe0j6KTbwpXJwQE7EHxzDTERzGfqq2C/jiHuO102nGcsBPukJ0omahyIO0gG
HRyzeZ2yAcnXa0OhpI6nMxfoTRNIJWhLH3yl2Y866ur2fb+pghQJ7dhdddDfa5kMew+yp9BtdZML
fge14FxGA8feEC05xAtDXoI2kqIE+vBizw4GCfkWzrxUIqt66+yx22fJxLzcVpdFZQAd0WVsfe0v
N5joW/Q0w1ngPN10SgMsiwEVJ3PKUi0fT+hijqlL7G0sXTpcstwYSPSsHuhdi55stVDkwBhSZFeq
HYe7rGCDAngPFkPd7uYinB8n36boTFS0i0aYpGU/7BqxPFoBnGhMqJiu3A5hQ4ghLlaivvWdMx/0
DPGsd0ODJ3WgBfUiwmn1FwCoynYfwtYiOzWB5RgaFCSZDu/GUXp7VzB2nw2bnE6zM4Ek+JwiFXyp
Y/dS9vzepFMAVLbjTWfGnbL015xf38ZO/YUYm35bpPFlMvGbvxQ/HXIUqQtHrt7in998fk7/6//4
/JwFtZgbAchIZJdgyzqW0auF9dMu+ncL6+e7n5/8fAPuCOId4LrN2Dc9xsPklEjVnwu36M/W4gxr
AAAf//VJIF/9WXJ34Qxe3/38k6DiANoMLNnrMKT/Br1CrmrZQ/9Yv7pulkvSck2WdvtfNlrQAP/1
rl039QnvARdI053/eiP1jI/qr4/DmTo0D4pfVpGROMGPd158+7mfZrkXfusfLFcdPv/fX3/Algnm
KreLQFmE8u/frZMugNg/v/HPN9n6w4ajvmqZF5T1cHpq1/Bm/bVPvPwrqOnHT3sva9UXWXo1UIIE
5HKJdi8IGIWuH31+aopI6VOpeBGgvzlBU6xMZdmeciasA0P4BZucN+dHnbBmlXX6I1j8j88vL1df
cSei/uA0r0oQa+oaimMyKMK/O4r+v4Xnde5+/+d//PioOQrzlZrza/hnM47rBQ6Szf+zheeGzj/7
H5sffQup58f/5kv/4eMJ/b8J32VGE0E5cdmzIvT8h48nEn/zqOiEjZycshgzz//y8XjB33w8Poho
I6TWfBlftZ5I2X/+h+f9jT/qsGv0Yt8Gj+79v/h4PMf9dxVl7JBiAEfTD/Da2164as//Sc8elkbW
yHBgftu+OASme/OjOSGpkBi/zh2fCi/MntKCFqN2qoM9pATxdbb33FAywk9YyMurWWlOTcB0TcY7
JCPNPl+s5jrhw6FXET5ZNFRdnX5kU71P06Z4aa01bSCf6qsau+6r1+NzYAKc28t7MnKfNvEkUbM3
3QV3Pa8LJDYATZ3wCdgBIX3shl7CctyWaZBuZgcHAOPNeQ9P2wUmm8dQfYdx78gg2bqZRP9ggHO0
szK/hhjaTYSAomSLdBFNUB0XQwCgdubpm90ztFW5+Z5z/VpyIPi2594r0LB8ned1LpmF0HlJOzB1
Or6ZGbtDZs0davZleFN1xCXcDT4rZkikKPmztwYrS+1XGMoXpsCmvc3L04ykDnGT/BGHMfc0FFpH
Yo9FMBddMRJlKHCs/UR4Rjs4N8/Lv8Zdhi85yLZyqfU1rq8oo+YLc7Btwi/ri016ACxp71TEy2sb
1N7O8nW/DQLx20L527b8czY4q225SOSDFY0UWSxN1mXHZpmex1ID+HRfWJBt8lTU+8Z21N4Sivl4
ey3UGH+hbwLZ7DeP6UgO71RP+xp6Plt8hFVzP7bH+FBOKXrHiTw/DCtHY7TzKIx+bnoNDHokAwvT
UUaMmITwfbWiymdXJndDS3019Ha9ao7dswrzmAFLX3xJKKdFvjSPVoSgS5CfcezEB68jeSyBmx85
3+2HPE6qVSb3qtBKQD9VhGhn6iFya/hqftKd4k7TfqEsXc0hZu/z4LAjxulK3YmOzO4Zo6zUaUqu
u6aeq60Fifo4oLAE+O9nF2ey/rTK/tlZ9nycU+k92XAkdeIRiYK3xYf9x6i+GzY4YLzdYAfp2XMx
80Y5Mkzt5Qg+koJ0pCBC/qRj7xF7P0olzWgZUOp779nllbaovIbLcEkIuzhmzdhd7LLieQ9bKQan
AAAcMmj8vFShex/lBjwqG08MSfRjuSheyrzb5zyzzlEyR8QdzudIJPByPAvRX4QymX6agr7hQyUB
9tYEDvNtYLmw82SXSibjn81xkZLrDBwlpMOzefhroiRbBv/ZwqhqaOcvzewyl+RXvgnzRR4KBptw
VEh5Yw1xcGuQxN4cIE5gwOl0mDheJ9OMFwPteJXBnVBF0M4HcHWiotoSGRQBvbYOC6XccV5YRg4X
tPrhY8gVD8Vo/fFnbN6Nh8ycJdGyHQSeemjK8a5LhhzON1g/5XSUUIh7LvlUfrUz0T/GrfuCwP+c
Jx6K/jT6kllJe6nw5YLTwYAbpPjtoaIw9SPilBP4ntfOV38g/mVRTrh3qoXMU3emvwGu1efFpWEj
vfcsL9vRnkIrGJMA4E0Jfqlg7jraYH7suSIGoSp5oQmOib7tGLJUxr15eS7vQaseir55pzeT2zZq
C4ZNG2XerBjWAHih+9YtCCPt++gUA/OybG84ZwTrbP14+dKYpnsIBSsfpyUNYzL6DNbpWxRjQ1vo
cqGT1d+dJNm2gVhlyVb7PS9IDkR6QJGJV7sGUh7Exjx3uVNvqrDLruG8kKEcZegZMHxtggbBrrDq
8QF8kPskSvvBlUPzEE3h07LQjvTtQseUBvom1/kaK++fk852svVPKQFqbFyWXVR30a7ZtrooTmgs
ibGAcnbSYai2OO3iXdWj3cgzRCa5Cxum6KyfftFOpEO7IJH8vci8EZBYAKeDpCAGVl17DXrvqZnH
r7QJ4ZPzG+i4+9Dx7N9ldm7fFNEhd00UWjS2ejyk8eKyauq577X4n3yd127cSptFn4gAQ5Gsuu0c
1GqplXVDyJbNHIv56WdRZ4Az82MwNw37HNmWOlR9Ye+1CQ9fGJK1/xXGAZPfYAruRWOdmtQZCB0I
hkOHJ2A1JPl45+WGvZtMVy3C3V3umyMp5LL8TNxBXH3HeJlM55w3HkEw/lbbAfQl7CYb20qIzmu7
v0mM498wbXSAuozu3AKFvGHOtFKpmM61TN+z2HoK49E4SxYbfZqlz830GzTStYts+ZIYxnvud+eq
8pPNnHrRKUUIsbKjzl7bwOSZmfrctCzk7234geQZ8Jth+pzN4nPy+MoeNcmua2p1DF1ovThu9LqM
2/igeMdv2kA1j+gpHOF8hwxIX2mCXWBK4UMsCalmABM9JVNqo1mKb6OZMn5qFsJVYlwWkUo+Mq60
KtWfhbajQ1wX70HkojZNc2rQNOrXBJ1glZoNQqaDiqDnJqH5gj6pZ7d87sg8A/SYj3vPKtVVsh03
Ld8HEAEyjq7OvFN1RaCI0cq9nOHB+WM+H0MCS9jCohNqpoIdPFq9CwTSTxyRG6v37JcBiOYJ9OXD
TLtKOJzn3gTvoXAYmOtbPY4f1n4d3uo9NzUzQ4Ypm6G2/9rT9JVjln2drLPZF+p1yoYbhdHXXIDR
qpEiIzPUL2Gvlqbd7DRB1ca2SuUXstMBFt3wXukT5jfMXIDT1mi704strPM/Fwkz3GMkJbdi4ltb
pGwm8m/uxK5DyJjlrbVJm5oFkND5A/sa+lf7y65N9zEdTOtIS+bc2akT75KamzoSLDWEJry+aTv0
g1ZUPtPezVtIp3Lb2RArcsI/DpmjUcjbpFYgv0NZlU4nPMcAL618VQTDb6x1GWDmM2quZN9ahKU1
dWqx8Q03fturs1OX+37APaLdgebGuaLZMW9tez+ysDwLKwZVX5bHKmW+xm6KuMVg3lmRp1nQVPpR
q+CsOIBYKDrdmm03VP1Ge3d9EZ0gz5MOVsFn8bPsTw1T70EYDN264ZGGZt5WoR5vodk9tdpwnxur
RfEJWqKwaiInyEIyYJ3e5clnhjcQQ+D03ZguUFIFjC0iLz6KZXIZZ2JzWw3UEmVFWBD3x5y0l1mw
53Ve9TB8Pgex6Jwh6FcDixIvtVFNZ7z3y6ohompCr8Ir7Wxl+CHVEnZUlx3dfkvq8jAnCKaQKvSM
Zq4sNygek4FQhNo6BANJubpxAVbJGkFeb0d3nlv+6TCBk8Vm7byIzlcDADzqQTYPjmG8DSXhaaJ+
wgoBAmP/U0bQ6SJYtW74JKydSb+8QVNcvDO17kaONmN+sNz0t59QdggbFplAQyWpC4F9Vs0eWDyx
3OqjcG9GJIYr8s4vV6BdzeeDKQnKZFGjHzFzooxr/TOY7F1N88P2cNWKrDhn/fTXcZ3org1CH4HA
zKXgxw7SIzA4ScH6oLWqTcdubVtYVUS1lrQPOaXWKFi0h0n3QM0KGY5nkfzMcV4JEWaHiHAFhnoR
DFGHKV7me6+5rclRSmfzkJdwUGw/dVdjb7bn1M3WPQYZFjLlEmg4vQjdxZivAxTcTXxoF2OBmwzX
iNptVZD7VFT4hOaWz3zLd+TZxjPdtx3I5t2vK/6GDbFL9bUSSAPD4VHZBCQzucZ9Ux6g+gaMzCfz
5LKnWCrsOsEeQiEDkq6BvhQwnrrlonqNhAKUx9xV9jl3JyEmqYUTK46mS4ljHur7+LAkG3bQ5I96
ZEtmjAojq+xh1FCEN4uboNepuYuy4rsouHJZ4wHTK5DRxVOFhaz1Ya7Ifglb8IC1McBdScOpaTMM
hINyhpO93Cg67YEpJeL4Uwzx/RIoPkp2pNUTckr0kUFnX2dg5wHS4jt/2WB2WbVIRqonfwwWyDUa
7DrKHlOCkS78/1PmSZjw2LcBqJDJHLtzQ9xfj2FQTKy3l6Js8IfxDo1CyVOC7rVqE3U2h/wzKVuo
WEaR3cFlrI89aV0b7L7pnTsU24KeiI0q/DzpoXdUcL8O3ZiQY9qnmDVC/qkxc58aR9Ybr5zU1uS2
3LrkJdtwkYeboybrvsFO9vM/415GfFvw2fNq2heBsYW/nd9CZfDZ5TiOPLM9lijX1lNfYRum2EbU
RIh0bIOdmwBmGQ6FbxdTUxvAA5lWl0jzeVfWhoj3kWMf/FZeCoXAn79ZbyxwtnKSLBO6z96mwnLp
A1aea25xGv71ZSXx43GnZm36W9gmH0inArpeQctM0shYF2gx1qF25s3AVm6vlESAnpEAUuMXyFR/
tMMJm7xu7fuyspJ5VdYRY1/D5i0QsdTMwuQ9Sdk9MoAEArccA7x0bHFfE6+eUS7Z7qadZUPCLmo+
YHl0UMNw8HAtbGw7vFdDUTxbQN1VQwVcYsAMKRg3ZJqETEnH6Iyq8Sk3vZ4FsYnLCvkezRU3Hb6p
jZlV/iHHajRrdGHgksud60N47NQoN/5T5QGyAhHJKZp2ORe411BNBw0sf9wCWTK9qcVBGrQ+2xEd
DBtEF/a1wT9iYec45Wl6qabqLY6Ux9uP3YIsnHgBCX7ofIkCX/zXSRl4O6lHMPhzwAtKJmoHyWTV
K1T/aTeD9pHehXlycXIHoh5ZEWKj9hJU5yOBIjY+Fat2vy3ZIBoKChJDQ/SjRZxBRw0DIudqTQJr
vySskH60NNyxnNJ10OZPrEJ4xnvrb0n9su2TKCHJuP89uRUvN1t0txbyrqX5xCwCEELltUTnF6s7
E3nVPs7NbjVMRrhrauiyFbEDqzRlUl5G8EknWxI81MiD1lVxEJaKCF4z/UOKCwVtm3dB3wbAVzgn
EgqJoYkDGKmiQxqk3d/o09ZQKcstXk57PwVtc/D2LP0gY6Vc9y3n9i4Q9ZfnTr/1jLSIxKRZA5ut
kEsh2ynUpQ6MYwW69dAsvM3Od8abZY8er+E0nKdK05a3HMIVo87CnoPLGPSfdK58QdYHSFzaN6Jq
AUfZbvvQlA+YHffc4u014D7aC0Y5mxpnecTQat85G2fOFN663l+3Hp9Fl9XQzmxSizQlPAKxnv/I
ZCYrrUYUjs1zXSB2vINQbD17oefwiszZPvYrYhboTbk9ihsJPkfALi3hvBLrQRtGe4+sJCVzfWyK
+5EEzjviRbJjXATsWfwCa4vl6wUwMBOwpLj8Sr04lZH57Q2BkTQF2gTEvrDuzbbaGYrJfR4Fr5Gl
951ZpbswUR1LHaodOD7uWs13cPrIwESaTUfQ7jtFWmmVhSbZ0FDc2kmiT3ZIkrKWK3BsbIKTVPLi
Ne14R3Tg2E/pYZ6ahylvp3OeDes5CbBKEVaunXbtR8q90Hfsk7aQD6RMov02lnnOawr/HXaf9I4Q
Pwi5aHMOVTKWNipJ67eSEEEr6AFbxphsA8gEpR44X9AKQi9MGKaT/WTM8tHKtfVQys9edzSsQ/lQ
WfnO0q3alnOO+ZLr4IhWbd104kzQj3FY4vHWuc0qGJMo5zsKdD7G8XGC3EA7fCGI9D1rDf1as2Mz
+uJXaxgx9vr4PUj6/IyA6/PnxkpQXBHXhLsdD8auRBfXM4iZLa95ilLOF6dxLqk9Ew3VtWRbeugu
OVYo2R+dsM1eIwf30+Qvq2t+NhKT2Irl+xyD0XUwBSgxHYR7wg6Llo06g36v1AepLOsZW96KRsQ8
KIM3NXf1vb38tKMBfoi45PjIXr/do5uqGbfv/ZF6bwm0I1ejBa4YUs7VLNAOqRX+9WbWQlnmHUzH
0LeREtCebrnbVR+JQSJXmzA7coC6yjFjNrUoHIvkbyIa8+JGLkbRqF7BnbAJTyqwHYw2QwxtRvfe
VqiO3LtxWmks6QSp7vNoMI46ntNzPJKYGKYA/MKx9i9FWRqHWnZPWKX5/pvUPPY5oCXbWRagKmCI
SAafmKL4kg2uvV+cA6twGidyqIT41aGnqcWxcgf9bmFHEhZTTVZI81XkY3TIkoASX5O4WBogqstv
ObakA9YY1BcvZGSqj4gMEIIKWVJT7IHr4XZ70Ll1M2cc7zgN8gcqm+Gh/pRiLneD09SbBsAqmU+Y
mnLDvUVRhFPCfENl7HyGxnsQEBsSO+5JWaBHPQQQZ7KFT/www9XTAiWE3ewFhv1DFnPOc4sbG8Mw
GMbk5qOR4NSvYr+/H6z+mGQD01xHpk9FV7MlLkpOzQqnF5ncK1b15ckZ9A29BsNM2bPMKSIfVrxd
rJEXcViYxatOH0cPsGbier9RHCPOMyDcC1EyjRye4zD1r2I4hszQ7xT3sg179OBqgvq0h/0UAEVB
xgOMxT4foeVJGewZnDPFKnz+kSTrTmNgYEEdUvJUCWA5xAa1NabbcFekgVxXoKsx2BEX7lZI/n4m
Fj1K5VU+4CgxYlIC4EG12z40oAk3JIJWmD73ZADg5WBW7ufRA6ikW+nQjWeeuO/Grn+dloRU7uf7
QcjfvVuqp5TUlaeKsOKQMPFUiofBA4VpWQawiM5Idjr3jkZnhmtDBqRdueCyKO4uQ5i+EVaoTxyX
pOAwZ0ArJtclYT142cb8iKygZqwfYhKZnAP5ezAuTeAIpOGtDCePVjFSIznYHzZTc9y53rbL2vjN
8xG3pM1r7f4mE2xYJhxy05vEJKQE31vL+EOixiiiUR19L61PEFfuPW+gsNVF9piM5ZM3t/6e6oss
8kncU+qEx5A06IOKCEuO+hKNdEYYRoY3eh3UZEuiACQLq7PYaRMM3JKuvCICmo19v2qkX1AfcVdg
HEnXmjiAvmKjN1S4iPvJegA1ARLZKL6kYa+iOQ33MWs4bpyJcpgj2f6hAo/+dMjAquP5yI6ex1Ah
9InQDH2InbU+AdTHDOCsdMLYOM1uxgzBNlXjCUvjeDK/x5jR4LJDtP2ewPvYfTIZoezaIPg06pFF
bckx2cF/prgHJtkwcTX4IqNIiENjCTzlQC6aGqSi7s0rFYizQ6TcnXxN3ojssNFobZQHFwmiB3Wc
oXlHQjDTK4JEFJW/1127kKqaoNSdm6iJsRHqOwfBarcwcEfSUCVPG7Nb1OV+Ez3QVmAxQnLo5OLe
DJW7MxPvHtRyukfQ+igCm4Y3Q/oBXL7c/nyfZDvN/LzkajlZm62J2DsYqnzxu/KSiNBCruFtsh73
HyU1hysx12srdkui2pxo/bvl0D55KMSWZJNhn8PqqOtZs2jmIaRch3NmHqea4eAiiN4iZ+irNti5
ffpWNtl3VZaLa4vszGV7izu1Ozlu9tcn4Xm7hGHQFsNJThvsT1Gb1sSd+fthrH+PLpc1i6PSSHH2
qI8Z9n4C6JsYU3Eoyd9zF7CHvzyEKYyJMJpsVMysqU1D4pPNR4Lol7fIzwMj3xYcLxHtBmm8J3bS
6T5gr5wuC+ZptIctKRa/2kihkrTTJyxf1ppyD37jtOwlRHkUpoQZng80DejuKsvilS7SWzHBT/Xi
wt1oopI98MRMB0tCm8vmNINwn+ToYEhaOyPBPAWWNJosck7TYRuzmd4ZhYIem32XAodW5T/PSfYn
MCG3gtJgecMig1uSxA91nIxInywnjHZ2ZL4SmtufbNEg4e6xZUYMKUE7UwVmez0aD3oEdD1VJBVI
m4SCKDdOE3mTKyKmNWM3Xoi6eDEdpK6dia899iDYy/GBdy5XIOzrbgmI8TDl7YQOzohQAbom1bxn
PsGbJwyJAeztl3JurVWU+geXQ+BIUh9RiFUZ7OZqelGZ42x+diQzYANCAZd/6x5E72TeG7JLPyTO
ZKAvwEd9bZwqy32OjNHemYbvnMxierUhbKBGb43VKF3BGiPcp8bAmd2F4n3yQH1a5im0ArFxUqbc
TKxQHoGiwHo2exJd0JLFkFch+t4x33YLnQfeyBR3NcIBHiZdNTtazds/78tFVTAxZ1z0/S8i7i/N
5D/n6tttX5s4uhlThFOzq798MvGYXCh8KIV3lbnpgmpN/46EbAjVYlQ0DE5hPNErsJFHxsLGSuvW
AxMWtOx1hHOoCt8+GfxhyBvLwJHX2Ctaf7mM105cUhTxpswI3Z2BL3T07b8pU5SH7FVraxMbAnGj
uDFxXBOpXp8Mob6kXX2aMQTnojj36ZKd/TTqhzkcP4WCUGb4FQ3O0L8bRfWmf8vonqQ9dMPBnakT
8gpx3RPm+9KY+gkI0MkYGMtM/a2ShPHYWKC5EvCgRby7u41p4burc/WSNtE2MORLxJeeyCHdDhBA
Dq5CqT8G1XAYiJbKx/uwrp0j243ulEc2T7FXoEfBZotYjop3ZkJWQzovmGizZMbCGMORvYM8kCDH
QVzmTuWjTEdowmyS8o1r5wpNEgrAHOIwoZTM7giQKOPwhkiZaURhdetcp/fCgGDBFT7FOO0sUNqs
Wkm6wgbtkHoQOT2r41mZy0gDq5mLxXjy8q3uxu9kobgXB2hWG9mQZMrKlJ8+wsg8OfmxmcUhasA9
hTREltcOBwdmdReF4mAtZw/EwPJkJuLU1dXIFA3rl2/gZ7EzkvNUcegH7u2qrmmTHPWNk0hvEWlS
M+f2QJPP6Iv5AJLXhKZSqUvs+e8UxCF6pvoqFylLhwuDCtu1DqCyzH1sOfqEjeyDzQQtRiLjtTuF
fDYCMzmzQ8GbU5o1ldIgFglxvpsn8w4EI868nHD4oDMhtwDNdwkNQeJIaIiPWs8bx7fcUv3OkdNr
tfyxAJvXSda8Otp4pELomDAHV5Pz5+e6+3kgK7o7YXkstokrH2ozOo92xM+36GmaRRKkneypdhch
eoD1sioji5SUECt8X9Or2PSFQPlLNtTLd1sHPO9ROPPRRh+IaqFeQ6RBNdmF9+YCRVQhmpzuWrVA
CL2UD3paTl9yqLZhzB6tRTP1zy29fOc/vxqyrz4O7JWvCQQbS+OdBWa5Nov8dXx0IKp7PLFVpQm5
oPCtKGcYz0rcgAWGghoBnOhXSe7fuK+GbdPWN1UmYkdTOp9cEwOLaWH8m3P/okZrxFLfv9l+/tWF
HtzlaUAulFH+5rYt6JCdX2qpTtytwuW5diC1rCTWGcyHElSoJYlK74tjQ5CoAO+/76zhFTvbsOU4
L1dzkDKPRysH40Dkq7yqxTaTqMXcLAk3mQq4ujKUnkSEqVNmEXIq3KNwmWOOs7P/ubcZYHVHQ385
pvEs4vEaLe8U6QTnMPQOeKduGh3O3tc+Zq42nZmWsUVAKXrtdDbuSY4lwIPlZOXthVO/Tj0kFC9p
7lNwCA4ToTP2qC0Z8+LmNOQ3JlXAUeyNd7ySLUKA4TnshyuV7SPdmtxIt2m25PoYaxEXf12LA4Je
eaNMQYr4nL1JPkl1V02UjtNlENWhfUvNzj7OevLJj0Ad7IV9sRXmH8LcqZ5KbE6cdME+7hnmDQHw
HlrAVSp1c2Ui2iBB5kwGULH4glVWjacBniUMHk7BZTDn+GW4S5/rxOjWRRQ9ck4EjBUZY7hstiWT
7criZLRg5nTNEGx1ipukReHJ8DZ/wORm8gE29o2DItRNdXYIrdhfM7EjRd0wEJ67JvJ5vcPazbgg
lx9xJtH3WhQx/nRF0a7PJBAxTUBx08XDtQ0RAVCYZE33FSTFL5OXGDc6un3XIkwM/YazGvr6s/Ds
TwO7h9O6Z7NySJhOfmFe6u/KqUUtII3hiE53UYxYmthP3HoFeAGjvxHcc6TjsbglsWybWIxjBy8L
25qNSkeDy8DHWDk7rwpq48Hqvk3LOGhszEenQgtDfkahLPchSXjyWj9FJpf7ySqsk2efhe1BT90h
7YmiGtw/QRkYbNrCo0svuW48wr9U+bcpg+xdFYxXNKp8HaWfal/DA1wnVJAHjKhiNzvuHxwVHkxb
sofhTjC9D0Cx4dL35lGu+7gi5tcCmK7McGd6DMjQe64YLtvoiH0MBQvYjfj2cRUI75U3wRor1bSK
NEJ8YGWtCJONu2zmMSlc4yELD3Z7M3ukO0ZTrKc0psAj3HKZOpvhl0PBuqxTfuNVUBuT3wyJv5rj
cCKUWnLgBhiMU7Pxdrhk+YDnR+V6AxsiK+DpHICBjU9Nk4RHJFjTGiWDvu+S/iGEbANnZ5Ur65vx
vfsggRzQSl1Iz2g3Paku+yFmXNdphu5ZdrVosF1YThsdhnsOqOQgy8pd00q/592xyszvoBmYTTjA
SGKl0CSZZbUP3GIfMBjitKJKMfEhz5cF8xEov9/683QeISYRmDuBAcCsNQpUW45ANoahdFM2wCNc
6REo6frtwXb8P/1l3o4x878mx7E1CWGtSy9hWT5vxq3JAo3UJfFpN8+O7zRwOtEoxCNUEPZXKH+W
DCmTOCd47cN7iULWS4tHxBWEA6ZZw0J58b3IQ4rSmqnDluEjHRSmrjVbGdr4jqVjOw3sG3Gop4U4
j+bSraHQIWUcGFR49szy3UdOnnvAJjgF/RrbHTV1RNdhoxB3ODQMwbJJp/kvhV+PLAC+MbdS2Ben
6c4uApjBGn5OHNnfknlwbZ4NjDrbMMJ0UtVYvYlxcmqD/g5vzKomF9ngmluSMJGDLTkLYDzwGG1I
f7vR5XFJmxn0iXjekvqCI2jB2WbogBpcga4xrKJ8IAFkzh9zBgUb7BC//MZ9mtuGPHGcnFWVHIOr
J0mqthzWRswd15kiVgC3Cj5+KHPa3nqTmR7arlAoZewdBje2hy5J0cIhviDluQOyczOaUAEWSvZV
6p5YjJJ8EVT7RBjWPrCKI16Lao3OMt2Evg3rRVu/Wf3CN8PSgtUgZxBjjw9mkuSb8UaH02DUIe0n
sKHvyfkTFEa/KgOidbJkfPfKSwhzlf2N+EXaZb2Rgw+6IOZznpf9B+IfwjxaDIpgbc8sgsl3x/gm
+SO7TI63phjxwsUjMqTlbxngfO7qkhAKgcoJs4jPKOiYOEb16OXFQwI/8MT+Bu9yMP0tzWg8OIV3
cSSZLLQQEF5SvXHsiIs3LcXODqNrOtSrIGjFoUOel2f9XVhgC3VEXwOaEeuqroaNaZQsmtlbLDm/
7KARI1VDDsEj/Gjsx6It5pcqB8sWb8VAaT3YtrWLE7h32ucucnNy4yZ/MAnAUnfoxqDxVc24zWeb
AEmPWJeJtBvdIXQZn0LSu3dQVmFi6Jjtbr68G1AcR3Fm475AaTe089Y0k+fOs96gwOK+BV4SIBOV
FqyAIHkhMnreIdGgTef9gYjM0Y+k5UVn1lSXAeHhqs68eKds6yy94C1SZbDpQGsn4RifPdGc0twF
SskUv9UewpjFXJNQ/88Eoc0WGyNy7UvOhyjdost6qKvsGvij3lkWbxspmgBxX23s6jw+5cSBo96f
PpL7sRO/nYyP61QVL1WL3cbs1WcslL0D4LjKo2xCBmctY8j8nM20FkWPNW9Rg/WE8sYknDiYIWvQ
msy6bO5lxSqMej5+DVwvofCA7QU+++iZbnvCus0ncaSG5uxD1/4js6/NridVy3uRPu4Wc6ncf5Te
Pw///NanccIu5/2TdmVMdcqQg4CNPMf0928I0k821b+//fnV///fcqYYq5bGc1aZ2ESSwW2whIL1
iekDIKTPRExv7WQjYeTgSYIwj9qo3f/LT/35VZS0w+nnV/8+/Md/+/lt8r+/7j++RIiRZiF2u40W
VspJUwPp0k10jVQit6E1j2uzbFHmTcG8MTTjmWhOtkXUvIhBfIdd2GBphlQE09lfkVt4LmTEdIRE
uZ1Ajrz2+CrRIzNtYaZSK6Ehqk7S7hkIEjwYdC3TwqFP7njn7TliweaAPV2TuDwCNsWxFMHGgMIH
adHGgKkZc7isalfEjZ9D/v8UoTtGx7Lu5gPDtuDz00otdRHZX87MkRRvjrkO7PXWq9u9K9Swsq0v
qObYDYMf8B1TJLhVbefg8qQnZPhuncrA/pAcHcfA2xSj81nZwcMUBv6e2AVaRxu/0fDLrjzrHMSw
w1qWoJ7PXGgaJp6ea6MSh5kh8TB9j6LI9oiTWSpKLzBeu/yvqVVOrNFHa01/GK5Gm9kMXsK69Riq
T3tHt9WpTNMELAi6GrLEBamy+7TqxC4Y6OyHsfyep+RC7cI1aOpX9NAL1ZajAFPPPeXCVtIRrSIi
TLex1d3yYC1744aKyNnwQ70MjbenS4/5CrPBXhP/1gwoMFvHI8yiPj/YjXwujMjho0bMttXFLWSl
/urM+YfshidszMRbueTpDrnK0PQIhi1heJZRR87NTBS045ACjUHPPYlSPmeG1VHz0tGBOsMDlGLb
8cdJ4vBt7rOuM061gnYKMWBgMfxdu3xwWwxk51I7xqkcEwZZ2PDKVe23zRnWkM2uesWh2TVbUAfx
Js5TeB6lKrbRmD+SLvYUKUnGbmb3BLr6M1DD0T95ObG0csrrrXYLcQRkifydceqgCFfmFOS7Y5ZO
HuReNSYHirIJ/lTZeVLEYZH0cBBLj9eXFTSZnuS2sEErAUVoXFlhbp+FP7/RKBLMqSz8gANpSEFz
qqoUzfdoHX5+fqu5Oh5UYHM079mWM8mcPDrv/M0n+dYFxZUM6N6iV7K307M0KxNZAoNlhtK3DvP6
2mb89PMXKcARHj+TMTByjqAvt8wMelIODug2wFbMzGLJhgAJN+GMag0bChxu7Trq+0M/uXvHNSeW
VnhZQT6Rjctxdg/Z91TmHf9uz0wfXnDoe2vDDeDwGLxxqIfRuNL9p2pHkffRRPSCwteoU4d+PVWU
bxmJTEl8ka711o5Q3bC/wg227pzE27eZ/zEX2fvY9Ggax/LgD8GHE0R4HK2ke+pxS5qzGRHSSKYq
zB4hHIHkOasZFQXvFkzpne8kDPfj6SOtSEatUuZRfWLA2ErwLUt4p0+lW/8xcx+CYZrcOoQMK7P2
1smQ7ZfMzVsRsdkivvCVTC11MTLqddqHLRh3sB2uTK55mhxMA6ylUYrokrSeOkKANfcqZ+oy4Ekc
lXGArcLGsQHKhNEBjXd0tTqLdubLs7P0rpi/CvRFU+0D9ruJkI1jhahjp6foMVu6qGHJ2LNndAuS
zQN7x2TDQu0Zmn8M0CwhiWrZOpSV+pXgPkDN1RVbS2bTyV7efq3LqB7XEclMxazXrJfPkV1R36dM
t0wqUszffrwPCg3EyWNvVSVvSYULUg1JscFNgS3LJ++QezucwX6SaOZa5AomITrgzmPrMI3bDPPK
ep6UoqVZchjRzLDbGT56FY8npxuHfx5UBVBvsJkbgJu/wGzv9xabCAnbepfVxyKbk1PQ2iZrhOqx
t1xCV1lo/Dx0S8SiaxoLhC14HdPRW+E7gPrg4rB3+vE7N0t/LRVS57qbz5RMZbrcICmoTDt8LvBM
EmGCoqBnYH3yOpOx0/Iwlz0jwpbNYrfESFp2/DpXfG2ue241z+7OdrE0Pc23HZMf8PMHUQDQWC1n
mmfaf4lVaddDLF5FA4iHt8ZB1bBRk765SPRNH1XFBq9CaFYE41uzbLBLmaYbc0i/kUtFR/A65rXX
qN/9TjAMjI1X9Ir5HMQPiIzb9WjAXDL9VOwG7WluzZE9gJmUkOdJPmccF51n4+/EvJ5OQpw9HXtX
1bLSLmar+SOrLamuYOfXYrC4VZz3oWNRbJqIsdxBxtdU1HfMz7M9ioyCuqy75Hz3jSrKW+C7v0bt
PIUimj8M8PDKH8Y/uRNfFCbMOfpocnbas+HGbHBAFw4y0Ru2dq92NK2TGWJVnzDBn7AMzECM1squ
4ne7Ux/O4Dbfk34DJ7POChMMovDolgZ3Iwrnb7DEbCdgD1YJtKZt0Nv0hgWCLQcvCinERFo7cfAH
FhU66hbm2oQMMFxc7pOPRLSxZvXkLxJwVTby0wIcVmnSrt2bV8fdxm3C9KihtMu8fmFGxeIqW9wC
pMeijPtykwcxxtEz0eyM0WMSOlnq88ngZPPr5MuGdXJ2A9SUWNm7HVV2dXRDRCVpWT6VaOQqTKTo
i/WCsa9vA7JRoZz+t2wx6hPe3TyTewRFvuFTVNy8CehVgDe7nqzilEByRiuAsGuqqxAHjIUpitfR
i/zqGEpmsPb0RznZHbHHeDsH8deuo6NskHzTvMPYHHiiVOe4105a1pGjsNsLFBZPeL7oc/E0/XHD
gzUb1WGmwgU8MXfnMHJxzHQWCYVItceGtSI8tju7K/dTOdSXPnLmh87roj0MEkbAjNsu0jMfW+TS
yJf1QvJJ2a4mDFP7xoQfn3XWh7ZnjNALXd9f1hQ/Dzk94Sl9AxlZXYo0qS55EwOTq5iu/vNbBvl7
oHET/DpYr2IeHmQbvUcTHq9csuHpKvuWgCPcOKpHT1XH1TYz6sUmoox1GrUkRro+592Y4qAHjZkG
4NZbX7/7/pzehe7ynFdMbgglF3d1ary4na22zAEKwjj/Wr63XJHTK+ugnh4VTlQvUEu7rIO7gHUT
JSv8typF5JrNJx2Rf92jB3Cy4RRHU/ognwYvRULkFsVaEj5ztNUIYxffth6QY2LeoCS2BbOkCtNM
yWF8MHJAtDIAIfM/fI7/R9aWu8Qq/Js3RVFqCRc/o41t0PYxD/5H/ksXBVlctZAEPVtj4pm1felb
8xTbrXrk6dp1zKZOqXCKFnI0qGBBHo802fyTk+tTGoSI2bMpzlC0JK/9EkELW5ychTQmD3Zw83wN
fCslV8X5byuUAz9iDaYx24SVPpB0kZwmSngUA5n33GZK4/3oLDJO0OGXUHIYJJjzlnlSdLCr4CMr
nAGUf50c7c65VsEcXv59kHmhD1nYPf8Xe+e1HDlybt1XOS8ABZAwCdxWoTzLkCya5g2CZPfAAwlv
nv4sdEih0Sh+Kf77c8PgDLubZBWQ+Mzea4dGxV7Lok6CdHDWJzCJ7NcatVG68dRJL/gvL6P1r8lY
v19G1zSWV1O6Ji/lXzJ9hghDxCzADrWD/Kn60PjR1UkPByxxV5huHCYcffw+vwMvQ/MjiYJgjG8+
oXYEjJNl5aGDNfjE/rW5SmveolnAwGLl2F8WFhg3LmacTt512PWH1KtX6EvC2whj1ue1b0BoO9+Z
UTdHxMHRo8CGiOQi+sjqDE3ROOevRjwWvlXCfuaIBhfiNMFFGt3BBcRzQhJ6awU+PaupDi17Z+qz
xnh1Lfbn//lyM/+SlLK8QGSqUQIKB5uslIt/9U/+1MLsgjJCF7DvROCPRd5vyCCGNlby6yZiopS0
gWPVVXvqdaSsUb9NuAZ2g9nFB8bDl4DQ+4eIDYVcKHW/DWyJ3VZ7O7TBEbFvXP+0VR5e3U01ztNL
PsaXUQceEqRoGbUg/wGaon/WBuuEhuc//25833+/l/jlQNa7DnJhw/prhMmEi7XoZ2TvDvgu5KWM
T7dDacYfkWqwQIZlxa3EG8H2Cuxt1YwrpcXalwvYIYCyQEmdqb0F2m1TuCxb2Z8CY5o6/aWGQOPL
OmfUzWUFiKFEvMLG9hqSAP+nz1I7upA50V6mLgEmJ9L2u+eIdPSpeHPaoN66O8Q/4xFXrnGZywY2
WKjLH4HKD7nFNq4Y9Ve9TX7Eoo9fqG66XYYDZm/JTjxlCMFXaJEQYg6Tg0Rde2Pq4zxjlQAzmRAh
X9NzwJMCW1yxN9lPmXNwSA/HlnYS0a12IepVoeE+89A7Ii0nX63KogflOdGFZpYDIcBLWSdjcGqq
AnSh0//qWXYFVvtRdhN0CaJ1VsJ+ant0DKm0qxXwFetZMcvfqXwsjjCYeJcNjKR5hZwPa7/zXo3l
1ahnKL5tvmf6GZwcZ8RQGwdgLDo3vCcwDDZgXJwLNjscF1q+x3QZ85xgBkmSacwmf9awqAzbBpry
D2xvCMebA/cu/t3Bax8EzLDC6nkcDbV6L6Sz4AqnF7RY1jGJ7HzfmvW0s1ukmH0iJMqq1txklBlR
UBo//vNVaP77SWRLadgSFriuSyAm/3qHseCJNTg92f53lqOOdNlktHmW/VvWixuENggrYe1sGCaK
U2akJSM/cs+R0NPxuwP85mXnGOviK7eZ80LChR+osyfXJ0IP8mnyZw97B/kUhd8tqvq5dVeyhc6Z
T8wgm9rdmKXH/D6IfiBsQ7TBdHRt5fNZb/mTmTvY+5xd5X/5tZfn1L8+x1BT4Hojxkyahv47yOpP
B4tmV9rcCRnt4T1f43QSVzHF4drJtPgS2t0pLwQ41rC4l8JDJt/r3Z2O5qoNsIemuulujYXHspeC
7Y8dnrWA9F2GlSYyGTzLqkf9HeY9ysFFCDmPnwbuv5Wp4QAMk+SFm0j5HjuxtG4uEH2OorT3jKPT
bTbCpILKY/uZyO1tZe8a9l/+zDrrv7wEhvPvbz1EAsuGPOEaTB//Gs8oe13hCK5gwAvVX6csdM8d
yGEjF++ObNvHOXSiYxXG39JCu2HF6m2AV1bLcFzY2gzkgPL9yNJr2xvP2ZSiYs6Fec9lCH+xyJj7
xuPJrur+zYt/gJrxbv3Qf1Wjru9FBWAs0Sz91UykjyKFO61J8KsQIdSaAfJ91thRmb0WLN6uIK/e
tLCN13GQJsdGq7tnTx4DaGj3jomQX+Wj2nddecuUPlxrVsgPYHk/XL3pkZnm20ZNqMNt57WZEvva
Csu6cl6+Z1as+44gY6Jv4/YJ/ZD5AGuAhJqOwKswxx4yaOcOV9F6Di17Ew+zujasanySoc6/tSWc
2Qdwo0gE9dFFHlLNT8o2nuA8knNc1U+m2boPI4Kop5xmUHkzimP0kjt2rSetVHhO2iLeuZ2NmwJu
WTd7p1avWBWQKMWR5z7aRpfuNKfV11EbWptBQ5CKTTFUFgp0qdwHYZNOY6PFIykko/UY+p9y8vQN
bup0hQWsWA9dFtyy3Lgycch2SZ+BnHFREjdFWG9i2ndofnnlj65EfGdo0HtFWtz0uNsjOUW+F9OX
BzPDbtsAUjJHQ3JC092sHI2hOeEb5JRXhthZbcpR8EpxRf2XMdHTALgmzZdtkKJRzxNSrrn/oUuz
2c0RIhSckdR+HQZHVUBS6KFX88eiP8jwuaHbPBtItq5DznDUwmEKeBfDB23Xrc46b+NIG3rwxMAl
noyU1XqBFlCitphi/Y7PvHyEaE7sgMPfjAKHWn12X1GKrUxJ34fC1HnIu4kFjwq0l/98shh/SRVc
ajtHCmkRLWoZluP9Th/909ESGRqDoV5qO7apIyj1xLhmMgjWKLoJA52tnz1N9FOhksCfwLdtlLSK
4xAZREGQaz+ODO40GK7n0vPGG2TS6NB5PNbyyLvbHtTTGmTBtpeDsTdN560tQFypKYdVZjfXdtIW
uHpPIHiUtRcv0Nae7ULcFrcxSqPbsu57pCDFW0HC5iYuUP0STMDIShCP3bftKm97/l7IOGWURcZT
yEzPDsjYdW8PnT9glT7bVs7avDQMNsPlJ2tzJtVuee4ignchmmoAywx5ESQNrU0nbrbRUBN+ZGDd
zqf2LR+EvA1pvDFxmy0+vW0eHXOta75JBTvE0PYQWt6E+GJ80e+1km15mWxnioiLpMLlSTKQKQeH
YjM7iT9wIG+Gnu8SCvB8eh7Me9MJb22RILmhBWM1Nx3gXtj+bx+8LU+mw1gvC9S8z5nYrLIlsQcb
7TmdKugU1mMxo7mi8DaPke1hB2wlEeQxG+k89MyNhQ17RdKReU0LSnOESQ/oMNeGpig2MHrVGcqY
AWvSySlCfYuMfRG1LUoIxNXoXex7gvOGyZdLKHCAFjMh82VP9lV1idGDzGArNlaIGQ+VZBIm+beX
IgzwoIEZdSBOQuJV/H3F/h/m579gfkyqbsqC/zfm5+1X0/7Pa1yHcRH/C+Xn73/zH5Qf+TcA1QuV
R6eYp4z/E+VH/M2xTTxdC5Ja8Af40j/SuvW/OaZu6Mt816EDWAqvf1B+5N8Mj1GHTuUHMsJzvP8f
yo/g5vpLseMyyec0Wgq9pZ/664OeBKIhK5IwOgyanQADL3/lPeZgMcTXZtljgALLNpkqCTztuk+q
3ByB70M6GN2l306RRTpQh0oBMnTczcm6wLjg/z4EyCvZKkd+xgk4g1HHOumMqKtC1vhpheYpS7Bb
DmGAdPCk4E74WG+J9/HWLPqxZsKx22BbfRs+KVPUBkWr9Nmd8fikewnVftDJaKhL6Lq649HTUwdV
FRjGEQE0Uw+/n8A4iGL4lGG08O3w+HHTrY1gPPVhNj8MYLNniSQmjKorPkPghsjcM6aVnIUrgjSN
gxdB5y2C4swqvfKtpHc2hnhm8k9Ubbqsvq3+DOV1vo1OqXF+OdamahDjNS0sYmNK4bO1Cm+RiSze
Bp24s1wG+4wY9U0Wkw6lxPiMkRg9fcz+ByHHVABiEd1nTebQyorb6YpGKKbaYyesOCYZaW8cTv96
QCEtY6nBGmCbaUDuW4UcqX5YIQ2runjL7jnZcuYmviCcM5qn8W727lOO3RDBXIm8itxx6gPUNMhZ
2MaIu2r74UGPtLshjM3UNq9ONDzahHT0g7OtHKS66E0gQPhl/DYLpC4e2G+dlFHlEQI3n/vOe6F0
/bRQR/VqAnphYqRIJwKVWvewfNXMwoJFqWQn0HwMCe5cSI6EW+VU0bqB4zlmWKYTjo5WkZySETFt
bBQMESMDyKZzHHB+rSYm8gi/s2X/cxa9/h6XTfow46T0xQhYPjKdFTla/UITCXw4qajpmf9Q3MyK
qBn2x2SdgG6ymi1J9MTKNXDkSy5wNt20jHol7RNKj+p9xvXWFqdWypoLLiz9ytVbXxG0sK5wRpeT
CCE3hPHaBR6Vh3dd5ApzJtoZfDFnUWM0CaBhKUM8ELv6KDLvSqZSSD/7gRFeMjFO3isV1dc6Q2UR
z8NeMwMXZ7lc2TEu7o6M443WeNu4NhBEail+bxvGLtkj6PkNOHj0wGGBWLVXmOsHb2dO3eRXcEI2
oakNO4yBCCG6N5Fl+QGTYLLpotrnJOA2G6GKYkhYqTp4CGrtkViWypdVfY0YiRHIvjMaMrkQgTNS
goCY5dLdMA56ThsLpjUU4XXboMlQ8tJaeXWWcb+lQBheSKAU6imuyXwUwKaJfFrpav6ZtAhw8Gv8
tN3qEiAT8JCmrQ1oF7uOwRKCTRYD01xjblimr4NNmQeh1RtjyEIz4/U2kPvFw4TvN0meCFyOMWAp
nx6LWsGwL7JOqm3MjL6e3gpj/DVpvdxFvX2pnJGcz1pspVGtS3tBIBM/4Edjf8MwkfldyQKwd0lx
wenkJ0O3Nxb9iROEj3DetggqH5v+Gohm3tRexL+QXWRBzLaZOiamZ2y60iLgop/t0Q9JF6KkQrsV
xfpebz69aWbQ33yOY5f7Upf+FOqf+ry8QeGMUUFYWxl0O9kzxqxxnuw1F661HdbfndAZPOSWhbJo
PlTCEw+oD9B7mcHTCGvnJcqzY5U9I0tl6wuIbuoiJFzwX49NAUm1LqNfir0s2GwTjSDBT5kpr2YY
9McxGl6lZ+ZEzb4GDnIUZwSAPbiHOI3cxx5ZW6rI1B77mXmrV4c+zT8z7wjP4qCAbrj2Lyf5gzSB
12zG9JNPXuvbqfg14Esb8kUs47Da1Wz9LnNwEEPzHcbmcDExsqzLTGeVlpdbU8BW8OSXS31Ps79g
wU0OrJaY7ARrvKs4mapy3pGxGsIssMJHZ2fIDsa5NpF+HCveXVRYCAQxMhA1SBVFy2xV+kMqyRFM
zSXawz5FHmCryHrJlc7sIlIVY5jDNGfxMYBj7JbEJWPaVbgzyEaMibWLRMhrLLszFJKXSt83bnUd
+mE3KuiPWlKEfs9TMqDaeoRLviZ1qOAuyAcQKRrpvtg6bfw1modKSow4R2n17XRUJB7meG4Mx3en
4rnOaopMj33KTBCig5Zxn//hZe07qNV0LbPqsSHu4GDsx5kQLpBu10y/WBniSTFyvLSq8yNLIC1o
TdePdRSQeljvzEVJGnhQ/dGpnSo70G9LO5TYJtdO/MqzoFoHKfBiqYXGhQ3LoV+2TUNe3cy0cW8l
QRTk6q4YtRbvI9rFkxMhXIHFf+jg7flZTe567Khzsy9MR7taCwYkAv0k2d6Rbayjpfae40Yzj2Wv
pTcMg3zIhvygJc6eqeXeTrD7tt0zEQMvtEr3NOBCwUMYlQVOI3d48wwuS2OstoNCZ1jKalxXDuTv
UIObYHoHli/zvm8OnKuL9p0R9YzZYIj6R0BfCtSvWcka1gGpZuUMqY/9TbWtZ2879VgTTW16DOi8
j9Y0/+ymAIXVWLlbbrUPVYO7oz86NAhQV17Vr2Hmh2tqDtqJQLRsman4xUqAYtxw/V5ttoZlCeoL
1WLkl4NSK0v9Km2r2zIk/FV1kwNlDeCIwVa3Zvu7jdERb8vBPcJQQELVRD8AKN3rzqVfs6ynkAIk
zpjHdh6OZqwqK68riXnN9UMwtQ9NzfbD5HEU19qEFzJd81DomcS9xxDuGSJBTa0muGvhHhNRjt/B
3UQxnOxKItSNad33KIRZAM3RS18G7IRy8REFMVY8jwd8skZyO745dao2osrvRirf7I64P5pU0hcG
YilNZQD2aguxdzykTFBFmj1tXr8d40+bxIf3Wg+/MUoU5LCkO9rIk1MNDTcQr5iumcgThfdCFqov
mXI8MNIXWw9nte9Ij8eYLV7zjLrLcbLPpNUX3A+hHWyEwCuwzQQk8UR/+Jp1/UxkCh6Xsg18ychk
ChmahiOM11n2L5VnhuTxcnI1pFOdy4S4N/Zw9Muj1awgSwj1pQeVecE3zGSEBF8oysmRCcQhZ9kR
G8o+pcr+VD2ZpUx6H2NN0bEy+5vDd5DHnIjVh1Nrd0KVsHNFzH0tfDREKGoNcsnoDAy9WbGpe8xQ
qmHjSuxHcnT+wGmHgcrB+mbMLtYcwbE0yOSgYB1nbjL6ZfCWLhdqTTql5H0+UK1kDy6tvQ3XfxcP
zNvzBh43GWMgVEK7hMPRT9tqGrm+6jOir2w7y68kVcNqHDK1Q0ydpeJL0yADM8Mb1prQv5pQfFii
dA7EFVwznqInI/eWtb+qVtq10DmiSQhXG20qngLigmAlwObrkqdkvlRl9BhYRLK2TkxJmVmkGjJy
WBtzTXx3md8BsUNTsB6noha+3tUslEnTqBv9qRz74tJS+8iIEt1zeY4NEEAJjuJwT6wK5z1dQ/dk
6wNzprJ+lKb94ObtOWDdTsjJ2O0zQMvI8qqElWbT8JSdWXuNwOQ5kQg7aOb6R25Vb5S81HZN363N
vjTWBTv4rmCYM+BlJtEtOihsIPd0mR4XfdIxSUL3i3zL5e7m9SZqZjHW3EKweDurh+QpDXTiBar5
2AXeNINZOC2Be75lgpgfTRJ75nHwiZTrjpn2B2dMQk3e5R92j83QOEK+eq0BPGuJpEi1xKUPXZMc
HItEl7mkb1f1YerN3h89Oa5IIoKHyrkqDYLmFIAG9Dgu+jZNpleCbWYK6676wLBlgxZQ3X4OmMWY
WkikOukr6z4YXq1YshRcVAnAdSDyDO+BSr57l2o0ScdrE/W/OrNBHWs5+DZz+wai0IJYyYnC9BIo
mgtg3zEO4fIlrr+STd4B+d9XY/Yn3eUaTbkB/CgTX1H2wHqZbwUPkkFO9TbZ0y9RpU9NorPeQeOO
NlA8NGdLs3dFVaC9YWlYNo3l21C3MWgx7dejrxCAy4pK5CNv6oPrTDz3bnUSHyHAftJFPTr99Dpo
NY7LYvaFAJNRfbQLeCCEB7aKZ48JarizA/xgEbo9TG3+HGYEhDw5ynuyx/DTJXRj9OpNzTA1I07O
r8NPQAMHrzbWtmVsQ9obaQ1nkULvCPDMeD2q/Mw96pk8xDmuTdEjRrQi32mcvRNEX57xMs7zZqZ7
60f1Q5EjZzjeiyXHeNVsvNG7B5P3TfX5Q/acIRZpFJr6IYyzB55zGYslPFpcPaM3IGOx5fiTAT5I
cQK/+hprPbGbiye2uRFhhZY4k092MvtZNJNKYbCIicB8rEY4+xhmmrA/Lv8UTI1HZSEScsyjgVXc
z0lEWgltvNoOu7GhviWzeC/qcp8MAxIDTM4BJ7QWbDL8Qjo8PcaE0Yq4KrZhOUGSUcvliIV/DMVj
qRuvZgVUzkJuHKb2V9qDWC3Ps0aEbVyld88yz4mqr5NkQkdIceP8YNS90dLyYTGn4Z31VW1tZqXi
h/c6LpKtYer3qADHn3AqG4egxGI/J9aV1I0P9PJ3HQEBiU2XLt1gR6IohH09ph82QKZVX9lfXe49
UP9iqY+YsGMU+8YgDrAx3aXkZimc92m1sBgoBBwQvZR2TlKw0+zY7kbfnj0+ZsHIRCCh7WPuiFXE
N1V/j4l+rQgu/f3WFHGBzC/f5jXsAJp3tFyaqJ4RCuGqHNhuj5IAFsB+ivkevJljC9gqMhGV2+LN
nbGOgi56G3giLa852N17XVo7L4zugTr3Ayk7WCMLHAtB7wCjsaWPoO3WieE17NVaNT3BzYniCFoz
BnmhrHhlepFRRtE9a1FwS/H5hwkaV6u37Ocn5YCRKxCybsY2VasuT2/4ouKDOVBPMXEhf03XH8i0
3emk4MEE4tBA/NwPM31USbiDy9uU6c4B0CFCtOa3w4JRrdvvfltjQ7M9x6F+HTsmADy4oAmo/OwM
2nNcYouMSLjWAov074bIVMGFX2btuEmn4FSE48Oc4j0rPJIrSHwsHX4ALLmkwrrbeZTZtankm5cj
/SzpIiJngJfTIfidQe4g5J8v8EhWAH33olO0r3r0WVPWxaQiBlm55A4RxxGqHZMryjiSCewoIV/o
4rjnuqIsSCJBMx+dqR2/ZG9+YTJrasq4BDk1dl4vWfACF4IDO9yHTrQaM5ytqvxS+ODZaKt+zYCP
YS6Q48hrbiqsYN4tgUVOchpZt4Cz0b9qbZjuenytXBCAXlCUKIXtu8X2jEffrTcTDfUe+uxJuzu9
du3M4VU0jGDKhmmVrjyYDeQC2Kzvu3JGIl7hLTBZ8LcuGPyy23NdbkWtL3mwHqaNIj3HuksWU2ic
0kDgqVHRpp7j6KilRPwGKTi0amDcxHVnG01HKJT4MMuSIlp9W4s6eKwdPwGzejB1uUmEiYIsLT/L
AK3mQCD3LB9ST5TwG+L2XsTpAXjRJorq9pQx8fRtlLAkvOkDOesx8AYcqyZmhBRzJxqdwgi83Rha
9O3G8DNPGgVlFmNsNNf7RnFsGIw6N3k6PJj4VDajZIRt03KU43MS9azEUITnRfthuAJxMYXNkNX+
YGnTgcVRuQ7t9jRFDNhalLehBZ2x1tjrwNUrkDP4c20ae6MeLiVCFvpRhpPxjL+lcv7Ie25Qlnd0
knb/7rT42MrhOcu0HLU0Y/94SR9vPLqSIZPmCV6KsxVKe+wyUfj8aaKZBY1fbssdqejpXoiA7m62
9zxTJWtpwUCgb+gSKM68hIftIAEdp7a9n0bnWEfwPUng3VgIBJijMN7IDVzsY/ezxCNFphLJeWU7
MK0yz1WHOd8IoZ56FtocgYwGecJDqxhUgl65DEl9k2O5MxjFruCcjBtsLCmSJTtgFJg4yc95JFos
paFbU4l+y8D+lUuj2A4Z/sbOlcmpV/pz7TV7XWPpCFwM1WL4CKP6ErgINLDaYVBc0lPocqgFsTYZ
LtCANExuKrO+48ZLfBf5QlyGZ6w221TgpkFQlbMNrhJk9yUg7VQ7FOIezMVm7iX/cIZZb8ouGemY
WJbaxwxYd6eVDAcm7aPQiNDKpX5se4messKTFuraOQCIQlDSNtadau3E1G26me7svNfXSKmD9rVs
QuaxJLcpL8kR3PV4kk0MpDmTUQIuj7CcWDd5P4GavICmpNVNQjIC7X7eMVDdB1gKAknfocUZsvIa
EQiL5Z0KCZWTrEE38HQ27diRqNZ761kcquAhA7zR1tV3rVligxp+WFqmRy+bxFEuH0JMm8coAWPs
GM3NHFtjj7EEtmJCbVE6kt1e8/fP6rCeN8MAaYHNnHbkRqEjpNfxbZfZ5+8PGI6c42QJ5ygQa2IP
W77SevG0Fia3esOZCY0l7rZEJDU4zER1DDvjwkDG3pZV3hxVoUc+oxmBq1CVWOD5YIYhZqMWDshx
KkY+NUMvXjGFodlIyD2d4GAxTq4Ir+z3mIqwfiwuJLO3+LB8NrQUNe50AJfNce+wkiwfc4MYDPzG
9YkQZ1qR3989MjycBmA2naL0Mp+ZPJnEy/f9/cP8/oyReMnb/i//jyrUHxMFNxjN67Ff7BED8V7+
UM/uWkTMfRhDiyOm4r9/iHAyrNmsvJlGXhxH22bWlZfeRIIgn0o3Zv1dLbprlxSlY9zy/CmE/VDF
6J3BstqnHprujjtPwdkBHhZBZCYBp7PWBgG6x98fOu6azSD0z3/+L2G7R6pctatEx0jtn1+Ax/D3
v/X7/yUT0UhTy9H+zy8MyHh8s6KYKxXHW1g3O1rJ8vjPD15tYuf6/d9x3G4q+IlL4DphcQ38kFx0
2k5iUSmaEHoHZBgfpfEz6IP8XIbUw73G03RggF1hRs5loR9cCyE/jPINtgAQfH1u+jX61azLQXul
h9LA2YONDxE0zUriAdxRearteBI85gUP/gExGfzg+hIraiSsWDSeYiZidBjiB5mE8yqHJb12RBps
ot75NQtijVTRH+gJ7IdugtbUujnuOBS047MISabKqW6ZQhJCbrn3gdvQNzSmilOcv0xJM+wsVraS
i/KUWOZ3LHiwgJcg+3tK7gi11IMGklEZMsIHI44TBBkeAmFMnzmITRl0NwtJ6EmfQYeCR94qUmJn
twp43pg4qxgNrZUMj7PpEf05diXxcR1pV53Ofp3QqEKfCNDBUQKy80Uf0TMlzIMcQBdD/kifaK4j
W8lDFnS0SzWuAB0SSrWEyXR8KCniRPhF75vdlGbEmKxgR4YQOQqgkXWhflaivDb6JbTEviL6p8Zj
lUnmnrn9mhotaO/a/JVraORoqrNKnbIM5YqJFb/XrABEbgL/X7yklTdBVoQ64h5g5dQsT7DNhP14
h0FwTNJ7L0AvhuZwDTrryavVYfCSiw5TXlXlK8N4+v1iggoRFC8TanYiXkFwdv1HlHu35dsqLJur
Nm8I0Fa6H8XJz6Ikf54JPou46T2o9E0e4JLR9PzZtuQbWGfsDwxlSYZ+LzpO1nKufw61+d7yG9pw
ZJHOceh0ovmBpp6pmoCC8EDYKF6L0MCrh2R/+e3WFuOGc+oAxPXm9lP24c0jJMIubX5K5O14VXmZ
Lkno0rlZK3g3dxVQ/8zcHplCvBoo/aVqx10Pb4UJffcThTTlFX0uE3CeleKgdEs7Ne1doBvc2HoO
fjxzD6IC4ynqDWcjT/kqx9Eb579Sy8rYmPSlX0y4icoaBAh5RXQVGP6hsZjGdFfC+3ZIZTo1ihmU
0WGVTqemvWqTQ4DeUFH3QRVstahm4rCzyfwF80u6gJm6PSao2LkVTDGBIpNVyi4jg9m5yesWHAI2
ulXBZm956VgUmZ/I4Te9qX1ccixBiz+DeM/OftecwQ9b5xnE8Y4tpUXwQbFKesyMgWDmHRgMfIPq
XDuYHpf3oyahcVtHtUegZ3M2JvcNef0nZ6XpF6X5o8fbQC/L74x0awUh+pt8JqD22SYk8XPXDtnA
l+u7Y6UMECD+5gbU8III62Go6i3zmhScmP1gMKzbO7LUj1mbfE2Fyy6keYyd5g+ZMgglW2A14bRm
Loi0NvbmbJ2yiNB5F31zhJAXmR+zcnl7PHddWUBFveop6MyfQ97XqyZg5ooeFTIxSjM46avlS3Es
8YSmzU8BYaN0rVcn5iYN4p7bsXytpXEFtzVs7bSHmWLh6K5eabIAHbG7X4eZhaUCqcrBg5rcpLSU
eW7f2agTGRoy/PUGSedmakwbqw14IaJDG5hduBf96ofezQSV5QFP1Zi3xMWXJcs3XbMvpI5lPmOE
JJrfmr46CDjdrRFuYyxda1O4FtY/8CcDEJ3eie4IQKut69RLmcryztVIp4QbzBVUcXCiHC3hmsBW
3k0NeN5YdLTv+ILAKUUm3gXEtxMhecZDXTsfFSUYBkOAHF7qB8p9qjzny5Vsbrhs0Fb/EuX8qKqb
FASgkfmyGgOuxeULcIdYBFdQzrjg6wg4Gkm1GqQM09KOY1MynOisxzSVvjYln00f7j2n3PKjzX7n
MIsDVXmbAiYxFAvCt6fxJcJbjtZFe8rT7EH1X+Q81ysUR4cZAMlUYWl36tBcWQbLQxtNKLzhGWv8
Rig3w20JN8DU9khhLsypHh3p3MDHPRbdQply/DIzr7+/79RmZOulBIg4gGdrWT5FDQQGgSrBmCm5
LT3m6nSw9VMgURGluJmt7EUCEWLrGhK8UEy/NK/dle5idWemAt2IIZstqk3SPTVEAqL1I4PdrYsz
jJAnZ/EpT0O9y61PjznuyrHtbwT9N8LGjk1dvSRVssPCjE1Pu2AvwdHBqTh6N7LsGPYzKArbiBPM
Mj8bjHXaJD9a1/3Dzb70Euktu7N7gfahSRJfL6QB346te63vOVwHhsJMWEcd0039wRiXZtFNaCPb
XcFBqxXVJ7kuT4gpcAFjuVfWvG97xM59LmdcfdNDpIdH3bPutm69AUBagyqAscrVGE/4LTx+lgkN
+mpi8q6QUijWMCuN8Sk1+Ybt6zGxnQ3rwE+9Y2QMdfwl6cdjHz/hdP/WQ2ocAelkAFjEfcKDFhhJ
f9V5GBgRKxtrOqiSMbEBsWztKuJJKoNtew2xjKxl7mySJGqdlN6pXLJv4s2kW+/VrC/bKyhwuJ8L
1Akdwn66RHYpsM+Qav5Iuv6tSRFMiji+mhFGvjaJH4e2+Om6TJBSq3t3M3y3bfNVTdZHXhWvRUZZ
0MUvldP/sLC/Qj8YH6k1ii39o+QBQApjNqSfUWtuPbYTMFtYNBT1l837GbgjQEgW+mNpbFwE0mS2
Pofkizwmpf6gRl/osDrY9ZnXLDDgh1aEktG3zWubW6k0gUHzjqpuHDfFEHMl2DXUgVi9M9D3ESbp
LLxa9pJG+tliSUpxiK1YixFh3VZnPWdfbPHCICdIsKASOjmI8EejOVsdo0bRUvlYLk9KJCQnJq83
WyM+T0aHZLQ+h35BBU13dzI+GZqRNj30O42QTZ6XxfdyfwclcedN66wZsSloUVjiRsu5W7o89BEg
ithhCzeY04Mt2bS5Nb5bR8iJo7Tbh7K1r02X0oAK7bvEUr62tVf8WCu9qbqVk1O32LX1hjRgTxJX
vdEdYzpEjIx/l/uy/Skc5lNtqNUgKo3l0Xwt+oBCpeLInDFUYlbQFhxGoxlfDTmOszagNc+5fIoN
WntnLWrbQ9ZhHOD9zHus3Ub8kooCiXmZ2jRWNz1N4lPHpsSEU1rOMxuZkgVpGdy92AHIxV4gDMbz
lAavrd5jgIT4YlTNCWdkw3dRv6YKsaYQ82NBDJKM0xyyVAqh0FvmGKxCFvgOVmFUTfLTBO67woXg
S1zkDJKSjZOOmLyJCmHDDwA/dBaKNmG5LkHppWa/VXM8HKomZ0pnsJ+U8Vsl5mtHEbkLXJxO3v+y
dx7LcWtbtv2VitfHCWyYvYHG66S3tKIROwhRpOC9x9e/AUh1pDrvVlVUvxoXN5F5SCUzYdZea84x
jfieEgiNwqheEd4cqgkrMOUWscs6hvycUB2mlKRpZuU2aW9GmqtdWw5cMuTbQLtiO+VcV/hyrR0e
+4eScJitAIqE15YkFf82D+pXA/0qceGYJDWESbVLfK+j/L0w8YswPTm5ftOcmN6syRX6YBh0LmpW
FXlt3wCnVnvTGZ44FCpuJneG3fdggPJ7TUVPvZ5k9K3ngIKMGxnpodtoIH4ZeRj2yCERVM385Vyi
jhnaIW+k71PXCacK58oKAAZFntIQTEk8AxiK0Wj6x2nqQyDRGRlLJuP5nnGpaKyePoG8cwmX2OU2
lGT6Vntmzvq+E/GDXZjvhR9HF90+uvFNxSL7vhXTeQh888jIrNHBofhNSmXDDSuNunhl+850tAqo
tYVuryZszZNBN69owUWVAWEt7vDU0BbqjeyhyftL2RlyzQz/uanzdGPar27xXWIf3Gh16K10I3xI
w+khM2nTVcwsx9rvH7z43sn980RPRGm0xXK697JN+l2CJbeaJkZKYQ/bYhrcdW50R9tufxhuCjvV
G2En60+W9pbE8lO3pnWfGRnMy9nd2oWXSZC94vqGTfluImrPbgxs6JbNYZ250P5otkUTgHwnyXaa
DOSuJdO4r5sbvDX6xhoNmoNNs/MCEW7pR+P8jUvcciZ+/HbMQFJwD+Fbo7ZBG9+O8zwwWI8JmR1g
i+VgOYc8U3tneKY9Q49QknbhNN17ZjCWSQvvsR/UK4D6Z9oRT22GoREtDFLeVN4MWUsvevwQFR3Z
pKWkIaqW9ZUETNx6JZeJ41To7T6GDLESvW9vuIdymCb1XSThNAU5DDEVd7sms4+lS6/ed6JvU8Kq
rU1f+wT5k9e+1YG7yxoSyvTCKymo+isD8esI53ijl768ZzarzOxTZp2DEZSpR9vCsu9ZfvpTSu6R
unVCknbTqRPrkVv2QU7Gre1bFFq0Om1zF5Bn3PWYoIpBvPcjQeZxQgiJHx249/n7XDy1rgUZbrYJ
xUma7bCNrJwkvYvsYM5E6+7dzHjs1AfIow0pE8Gaav29aNpXUOIelo5rYmMla/jfhGQJ+EKS7D1v
uph6yzLXIImFsIQT4+5DjE+2cSd66bV+YNWn0ffb9izEIFrIPH0KQygkqQlWyKpMGHgTqPwAOkb2
o8xiEt5b8iCdUL4TsA5gLI3ktgvFQ2DNDOE+49I8ytf23ckxEscl0yRajK0SOk6JhHZPw5IrmxN/
WdLG/ZNjl9fAkPghHKJYp2zc2OVTCNN/76bTI0Evc6qFHVLwJURfGAUG8CGodxgCjC0qmb3RNEzW
soMwGxI9GOBMPg5g27+1Kzrrwgu/Sccglczobmuc5esKc9omIRwSR9OATcmy927WqQfNHtdS6pdI
M/ttQHsFOSVJL3nVgkiwkCsmB4Y53pYQkg7fygHzTHsf+7wzI+pQ6HXMcP1ia+rDx6I+/l+h9n8j
1MaCM/uz/nOh9jWskU5X4X9IYv35Q7802o77FxmVrqUwAUgDI9SvGFbX/kspgmiko3jyD2m2EFii
DIU5F2fmH9Js+ZeOJBtlNtQoxyR+5H8kzTb+6QHVXTytSMZtEl/hzdmzIP1PgysKn6hsSx8HGEt+
Bw1cIbJmv2T8YnwGURsnNtxGpNTz3rKRMKgqXQcPMsbFsRMf9tziXTYOMacUlvM+6iAGaM10E4fp
xoOzsAobcgwisu0andEpCe8Va3SbC3b6KWtGLWFWXfV5kdm5/W5kNryu9GrFj0cXb/A3/mAwdW7F
rZeiYB6kX170bI5k6guIi0QXEsXKgqWdHrvZk0PCwLltaQvLGHSJp3GnLB2A1Qgzy5opay0Fhh+X
iIjKGOLbON7KXp3Kyp1e9IEeKxEUrZtcYG0cyXJ5rwukcX7u0QZAy0H7W9ZQOORUpmiVY0ogRHcb
RzBdXqAghu1hh/fwUgyayeIZ58YhmMVw1DYlXHenhNGnQYIigHMd1kSXJy6z1M4f9pAkbwc/+CbC
OF/hygZdUeifpvHFrcW4i8YMGKU2xsy+YenhC6CV4bQxgeood5IoZZ7YkWROZnvD+nfrGKww83Nh
FjEc+OiHjNRDXJII0TBAI6sw5tKl7pLAv3NoCjcCnZAuESvGZb62KDWF0XZk420JhApu/STchluW
n8YmJTCnzMJiI8feu/Ye0UPoGr1tVJKiqbFQzBqmHG5c31aaJCyUVE7i0HjHauLziL34y5SR0xlS
8xP7TVpI/hCJdvpWA70q+8/BDb1j6rF0RkiN66dKCB3V7S0s90e7dwm5LelEZKg8ymZmyPuUPbGb
D4Sjew0rgcjbpQ3to1Drh2OgJScmJtAvyZsoSJ+IlfXFTSviwhvtaHUOwIZCO/LRnFWZi7Nvm58o
Uwmy8gjN6wVfr2Zrd2HH27QhI45iP+j8dVWSEHVC3ByrMkWpHkOc9FA2QgrQazx72Xjs8zHcxpUg
ypKsyzwygi9037bZmGF/KNEBlglCtLRptFud9RaYBeg5evd1aBGdmmSvrIH9rTIhsy34KZIZu40D
3GDlawm5eeUQ0IzPPsLkHp0xrd5YH2+n3iIJT7PR4Lm8ewOSYdSjJTd1hKVDc9QMsW5Ms3qQoL/4
0kqsfZxnDvDWY2rbI/N9CGKO9cFyMX0L6mMNwra1UiSNRAyLLr5YgpJUOV/8KfsqslZsvDAEBB2S
zFfnD36BtzK36oNrZhg6NFSWKPHgs4z7KAhJJA9i5JaKAJ2ebw/MOSVuhzY3oO7XRmNH9sIZMvGI
VLG4yYlObkocrc1YQ/vM112FS9FnysW01JYwB9ppnXYUV01mcYYbgb5v0uhQKANdZz7ugkJnqAZE
c91XeEWSlEYzJamB0tNOAjT0Irw1BjQk3FhnCXE6PjU1HjabOmatOQcj1fxHlIbuFSMVqGUHrY1z
rHtQ5EJTlzy1iGbgQE4xGJwLw37XXW0zz4D3khCH9SUsOmbCPF45tk5GZviEUpocHIDhOz+t72ch
UAM+lAFZv6UR3oBg7uDatBo1UxpzbNh3Y0daSlfXr1oXvERWjMPFykcEaWV+rCCD5vyOws7fK3Ce
QpeI9CglAWmPWz+T7cxf/wbdkkzptZeGOs1TsvPqJv0RAJhu3eLDQztxYwDUhvqGANXGlb+qgKWs
sczQ59WRUHmw/9ZlBVGRLl3X4ofGAIMRtSB6KFGUqFp4YPqtdlYiztMkb+HYFPtcFsU2but3DHt0
51z3Myyt17aMqqOR4d8OjeJWjGYIc5PuZWDoxd7smQ5YVrRhWkZaViiPKCy03Uh05miN5lqhzmVd
Vx90ercQ8YOr6ZvnvmOxxPrgkocEd5RZDx4vJh2h6g51Ehp3lcGswztESs/3ReNDOyH+BNfKeMPY
qZme1WABWal1OiiT89EjGMnRJ9WU4xc0Z3el8ssDCoaPsgu/R2QIn70ugJmuZd0uGF9UEztb6GIg
c52BByiaLHv6VoWM+QVKVX6RdPeFhmGkMFj5V2HSH2K9/zEOeb4VsXXta3ekIatvkmhgrp/h38+G
qoSYH9/r1mOZ5/aH6mknJ68ghePHPnRtsK/cNS0Q6mvwkZ8NqhbaAN0D1Eco0u5A/9R0z6S2QZIW
+ltYXXonvkaZx1CYYSdjwIq0000LiligQ24K1iGJ59OxQDMFEIBPqem676n94qe+D30xOyCr46qS
3oyuYe5B9SKkdLFQ1/etWSVbEAUpjp222OJ+nlbuu3AmDE9gqX1swfsxNB/1PI3JkQ24MJfgWIuB
LFakXtbg15x+YCVo971p4zgRzsGa1XV7b6d3UObwOJvbQA5PMpheQwttjqTtLXo6vBwfb3RLzW2u
N18b6TjkiPgU8EL1a7qxOzDIyF2HjJNfktIpJkwhQU0TK6zBLYvw1VRGdLal9sGoO97Gtl5vq4h+
A0kcGCXcEmMkDPTZRhZeAeRt7b47Ihw1UbMjPPczvlZVGrQLZL0hejXeSFA8Mq6helngIRXWYuwO
ttynFBtJGXOnqHVvz7321i6Dk1NUDI+gcZ7oCBOBM2cE+25xKRSNOFRUh7Ii6DFuExLRcv0ZtOir
GercQupsq5uMi4Z5mpnH5ndyLzaysm+0urCQIcf7DH3a2pBcz4lZODK6fSAgkuCdMFmz3NYr4sqs
sNa+o0syLbzdrh5B6OjQWLDcZo6bkCx/Yr4wovN2uOqM02tccPJaxhzu50e0ZLP6lbuOvZuTPzYD
7qWVslFW0TjVWEMB2jBFteKySTOHKWmNBcdTdXbSKuSlei5OWUNPAdEl4XqyOFZD/eZN4BrImyAW
yhafYUOdgabjEGk0sm3l70oT0e1YOzoj7HTa2mk+x0mjglKWEHfAd7DB2snTILBKYb4TEHt176bq
s4mlpkNTbGYmxcDykH940BxfNWG+8i7HNemKXKuF5j8jkh23yt1bvoI3D1ZaVizBCoSkWyCw0YnT
C2W/3qdA0KcjnSRvbXO3Jmw65QrmmBdrnsQ4cchdsPDnEMiYipQ1932OVmPBjuMo3MWp2KX0Q6hD
pdxnzbathX2ou1lUZIsbRu/GWR/omPe29VE5bn6QoOAnm4qlRfHlKEbOPa6TUeoxtJyUMLTUWRMn
SpyvxzIX4dAGSWIDNphYyag8sDYMzi7wylXaMhmsNOPTj82aEZp8sxoLF35Vg7mJafv5eI2yzl5F
vTVC4c533HOCzaD5NrMnPDchn+dIlgEBJFw6ExSKml7fmoX1NhgcK6FVnWmGRps0tt8yJ2m2IMy6
Lw1owg0IrmK/7JZdBrA64mxsSp07iOveRS3F6WhDyOPk2LQRUVZRkj/q1WzUJvz90uvz9TthKlcg
mNsrxjZcBfOHEh9Zg7h2FwNneU59mC2ywCxTgkenHInOup7BMaRgt+2gRji+Kct7GAK4TjIVMJQj
DClkmcJYK8I7re4Eawx0AxWqRb7yNOLKnRYhFHuVP3dlKq+A7G7NdHoptNnoBz2FbJyNb2Diq/MD
kVPkSUtbW6uIUGKvpRrOvegyGfH7EE3eOkFeiy+qTzeJa5wt0eBYGIpbN+iIw5g7aRI1idmCy6ET
dZUhrde6xIYgy21cm3scv6w/VLdjzVG/TAlqiTidCZ0hRYEOso3o7K0IzGYFIYkY3Vxe+ngaZr3M
3lL8cnjwhmM8DEb7tQ7doxGoryQtB2vSa0y6DUy8c8jBUc9ldBDEdgFy3aHjZAIZBrzTa6VN8Y1O
0nVCBDeGMgJGnLreTj70oHE8VWQve6xgWDi8Vo7FEMrgtmo0HfEU9fewSq37RKTnKiVui3rpaNKx
XJOBK4kjKg7+KSBuYT+HYNrKca6CGzuQyYh5geU9alH3gcwC0bANczaE5+pXzXNgg1sIg49aI1MZ
Dw5a0Ck6JxqKP/zu1sBotv1KhGt3y1JGn9zwqkpS/DpE0NSuGdMsOmrl9NrxrX0biREohzj74W/1
qLvyndOU0UW7d4lCLRrFOR3QXDc6w4CZMoV0/ndtv+VQso9K7/MVMVz+sZIhbS2miHzhEgeV892Q
GmWWZoCmllwZISU84XKJDnaxATUEtRWa5sYYOY6QnKugBYmnMdMlXupQKiJ0LEF71akftJmTiATc
+gYYe5tHOTBhLfswonAtO8GpXeBUtuEe8uVwJrMGxikW3wzjcPH98LZqjOQLJgsu0Iy/sYxo1ckc
OhJ5yTEg/tHeVplOrcznskZozdxZL8jzSES+j9Xahut1W8j+sQ0xTLLc98EudhcPs8KhTrmtjnlz
O/TTV7NI7wbdaC9zQhJgj5nvUFtEomVzYVVD6LTA53NP3vp6iBa8Hu+NzuzXmZ4gVq8s4OIFIx9D
7iqbDLpMdcehKwACWvawb1OfiYA0XqApo5b0aO5rCbAQV3yHggg6QqU/ULDvAnT+V9F1tyhPY6rM
eSQUoV3rvO6LGwt5rizGxkHMPX4w1canLrhkRk8xlhLmYJoepSW6Qzwbn4XUJNlYzdZO1CP253Ad
mQgTYodo+LGgA+BmRXktI0a3fcXA3w+3LteBHVMrcyf0TlwdxtkNmRgdMJE1hKX1kChr61ro2+vw
pZJVyBwJBwP6wcegkdSOnTqNGkTlSSlqHaSteLJBnvLe+Nq6zzoUT/XgW0cFXQSEo+5ZIcUcSxh9
S0I4xJ+k42JSuK29b434wRqts4HWEvt2naJ5B2gsPYY1YsjQ58eEiI2tzghbnyWq+Fk1rGR4zFHz
2dmTkYdorPh1KTNn7u2c/EPyTuX7zTAAoTUePqmeYzvLOdt0chtWVlVY4Dz49dTfBBZinKZ4K1XL
6aD4EzJMw0QA6S+S/kBAp59Yk2Jt4xLWnC9hH9vbyHPa9Sjau0V8t8jwuE6pdLXsT21u/iHLK0j8
bIlXcmSNp0a7L6s8AnQUiNOyKW38MpBxf+1y8RbI8nsiO2YIYDFvgqS3uB1VhGSiut7jUbSp2tw7
6cXecfnX6lkJuGwKmGinDj7s329CR9e6shODiHIFQ6ibN8ujf7Vb9+gTMq0+qvkN6qmtn2r1Ldcz
cVx2lqcHg8ls3FWfeiWyDSUIS+9xonCa3+zyiKHKbUKZv2uhWuNFm1/VCB7gsPehfqFYJPnwl2zR
jDIUhnPEoNUiD5VNCxHSNVUEbPiuaSz6M41hbUZNbw5tlW2XfJycq89pebTk9PzMzOFrWv6LhgLA
2KLHDTfgzaECVczj6Jk0J7PGWtfpOSlzhICSZI/zGUknPzcMNQtQvibLc/VDRbhbnpXdacJl+XOD
scBF0Pn3k3j9qTVLVGGsde+0Kgb2rpP5tjxy593fz2VU64fMitagIEDsSvFrk2hdtYud8Msg53ab
Eg9+ibKO7l9O2lgvmJ914ex+LU6/NyLRUaDOm9JFLQ1Jsl71uQyPgBxWbqPFJL7PutUlfExRo3NA
F7jAKq3kG4KXSeHV/tzFFYEduUWSac3Y4ChFSBtzJh6F/LrEG+rCz/Yosi5L4mH3d+yhk8d+Sh+0
09AUYfbOm2yugMe2OzFa6bBou4xBNSCDMVRyEZEKBAg4HuykhhtDCpWmiEPqe1KXar9oTr83iUHO
G5qWYZcP2f3yPP9+dEKSFOkwoNa+QFU6wcb5qeqlW0do3CiKvZ+rk2mjB46KYM4YI0Pv92aJNayt
Bpn+8uSdOf8GUfoNvEd+YTm/i3ZMdGroeR+76Zy+oxgbV/kXBAjUqpaLRnoINz5al0YxVTV1lklZ
hirc8QcQDM2z28N6h9fDNV1Yb91Qwm2Pe/oiE0GqJd1ZFZnHPkbUjZ3XqdCNaN4I8ThuUDVrMXPJ
HAhJZ3tfHZXf+0G17/TO3rWReCxN92VMM0j+KW6JKNjnZXQHVAkwnCiba9BAKEil/Ii0R4Iayi2x
7u5a2s7zaPsXM7KSXUu1vnKDHkD4+JGSO8/EkWiLji5dZCBK1yybYIkVQpqsizdAQp1DRFzlRjon
zUijLdmxz74z4LmZ2RJJigqPUOg6xahlVcljXjgmgLfmByVde2xtqlItfg5BHiM453rJbDkZgQ7P
yFbgwIyjmNdPKEt3rqPa2yjn1zqag/7Uz6/mgMYxLft4F1WZXAEBWOkNOAgUbQ0qH7JDWE8Q7cM7
175aOsdFPiIrJ2B7bXqDt2HOba6kK79pyXONtgcSsdTIkmLBZaDnamWs7fJeHWs3sk9OVKEiSip5
VVl1jKPumaHXtavy8VTmLM8s/rJVgkTjjnDQNU7vpxJcUt5SLKe99pKb2RcN38reIQSjole2F5pH
ajITevi02/xr5yKpNBXJ7GRGVS+hTQIuvXt6G5pxVEJ8bU3uqgqdyDbPBuPo989R01df6GQhHun3
sQtc3k36edmZ3A8+bqkaH5mtuL+VcLC2SrSvne1Q7pU0oBr5jYFN8i679mumBvShKnhvMLQzGtfc
1djzZWg+igFyBN/5wCFlRMh01A4YF1wHM9/7nfHRpd1jiLVVg+zi+5j0PDVuhpa+J1FS+wYmVUJb
YjWAn91XiMdi6JdcwRkzt1HugnuSt1l/8HRyfezO0/cm1Kq9S+jKGsV/sE8G/xOYBGh7CnJmC3N3
rbufQBAeBBKpqWxZ2ekFlJc8uYxWVG7M2n1ihYDQYWCJ2VAjhPUbvYK3nqiijW8P+RqhD4slk1tJ
EOZ3jJFDuhyMcXGUIAgJnroqM1a1qmhU0V8l0jY4p+KuepgM/vCYsTYl+NfJdJqdLEZQXgxDGzlL
L/IelXEMm9HANFVdObU4umzrBk17i1rT/mqBPD9k7UOe4gYazOFZFyhI/K55w2+ZzN4DuBaKwwwe
Jp2LiMIn1yDVZF99vhjW4fjqfQxPmMBp27BirJ2IKPeS0S7chrUgkHAVpt4XgC/FCjFgvhOz0VXY
wZWTazWPMhKF5RxDQrJGzHYEX1TsknAWLKcYma27IkVXbip4dbS2GJ4bJooQ55vvIMma401Yntu3
hQEQxo6IUG9p9Y1Sg6hATpTlaCevIJuIoEaU5QE5S4m4J8KQ8Xr8RmMbrSnRaqu+ODIx989cW7dZ
TiLKyB9bNXKrkWuGta0Qm6Ag8IN7LxS1EBmdUX1BZ4giv/rQNP7fC8xx1Q2aDf0CaoVuyp2TaN9t
4Jcr4Iw/qr4GHzeI5xz0INgKRJzURl9kjwxPxh2dAjC1W2W5khSEAWZLR//Z5TJMPe2tXBrdEL7T
4nbQVkk2nopAPvVxY9zphxoBXM6R5xWlfczx1KxhDn/L6vwpG3BUqqbBVgk50XfKQ2lb2TqL7W4T
jtmhBWexQu1C7IqPStPndopxnSwO0LtOQzyViYa5gY0RhSxuDBOBJlZGyeLyJkie7S4kpqAqn1EV
eSfN7HYl+iH6s+H03HdOvmk8g87aZB8rQ94QKE2L1tgV4FAPiQgvVug+x0VYrRvHMvYCIzD9kHQ/
juG1Ix+XRRc07AR9RjC++1o9EdowxEiY5RcKzxc9QEEaacNeudz/ScKCKIXmHr7PNQzh8OjuS+uN
BBc2ieCc6Z8Dr6CbrE56b7IYKVyA4KN67C2xJbdybxmjuYqYx7DgswuWyljqku6lZHKAwBGEteq+
hXlvsK4VD/UwgUUyIJCUXoXCzO8vnd7e1mnySTPQQqwWjGjaOou+GHNLdGS5Fx7JOM5OywvLJpxz
cNM5RTjyCY7oImgqEzEJy6YsKU5bLroOtlYEFpmPbZ5Y7BEzsVs9gGnp9769Jh36lHRVu5c5NcOy
8XTKleXR6DV4mBH2eLvaExty1J3SXYWFwWil1brziP167zCYcMR0bEPdhx855xt4+H0YfxJYxcjP
t/LppKx6OCRefE0TbjyuW9wS6xXs3Ug4OPb7ajjhKzvGOtEfBrzOE4kgWJ1p3EJzon7lJllToVDE
SgXCN6rz4/J8OSXEh/QVi3rnHi5CDjOM8WQYP/Reg+bRTN2TKV0Ka2wjjR2eisWmkyLVchllHZVD
ISRhLHBTtfttpuVo0HQdbqSepGdzcpLzJNr0bPk9HRGWV/4Yzi5JrKOgiIlVcyWzGWkg3rN8yk45
b5ZHy6aPiB+EFsGTWYu/ieTlQI/PGQrw8xCbgvmw+Cxmz9HocG4nFgXciOmIkIP6w9cJf240WZ7s
vK5Oyy5LPRTFeGoq4nzWy3ekPCKnfj7qSMC2oupSDor4MgOi2lRFmIIUEszEI6XLZfG3Dud/Coo0
vXN8ARON08jv7/U0JLXbkukh8qDgz+6l3xu0YpSpRkgrd3m4vDJiEvcM1guoq9Nz0PhIMbPwBi/7
13g+Jol0Lie07NUVN4ja/fFcI+trJ6aIE5WVn5wagl0BcvXz0b2kUy2PmEc3xzZ77iOs7Vw5zROO
f86EeKXNegbLJct32Yh5iTBNVgx3EhUwmCN6M/MqggTQ/LQ8WjZ2hDJX9Hmxqfs6PBudto8y+tRh
VOEmoZ930mrQb7V/Cl3MENIcFLSnErk5B113shrsvYaqOMbmUn/ZqLB1SWdTN+m8rGtC5zMf6ZJy
Wz8qRvMtJN8UNtMqCzl2MJgRve7XimULasAQiMiJgd0cmFs3c3auUvAERrKZZ4fd742Lz/9Anud2
yAKU13yu6XYKtR+4v4uTFgWkLM8b9+9HZom821Qco3ZDcvsQtjex6f27WoSwd4SAxWEzBpPSYaLq
xqGReMLnNSJOE84222Q949PHXb4If84cTqYRNUddKXBGjK/pfDQ9Q3xK8iKHYof83T6Xpjg3jIBo
UKaDtp9m550/Eww43w8B4tcYHRSR9e1oHZYMFOR9D57rYkydv/qf4WW9PV/y6tojUsrs7xtnYpyj
Wmp1L6fxazW82c46OAb472UhpNmoWOP8tZ4dhOYidZnpLZaryPr7O7+snF9ddq2MuDLTbX5GvnT8
F1gJdB02h8WF0pzXgrj+Q+4cLSuQemIyFDB4cjqawmb7Lo0RMkpU74x5FapsEleT2CfSftkf/I6e
ZxXyWXR5e4brFB4L2gqLBGdYrJbLw3w+PquasHumB5vlrQclweFJdVzeaY6+fFqbRnNVNV9ht4Ru
a8vxjFJuIkza5x/J9dE8BsCS5796bEMOpeXhstHj8Oe/zagKbvy8MeqBN/p7v+tmq6w13Wtt/Ia+
dS8xde/rbhb4G/PRxREiiD2ZtIM3zBeX+bnKQp6rmEJslr8YtjuOm+VziLT6dbKEs4kGQrjmjye4
4B83scW2eFZBuOR9bP48N5e3iP4P5fdYMqebl+VV6rx7Y/5EAgMNnXL093Jupcx73hh+dAO4/yUD
z2N8SIa6V68FHrTT8laX82XZXTaYjbCHtUG76Vx67ss7BxBc7kzQWC5qZN9KUJfw7UbKDvjcRugR
5i4OZzpr3x67NI1P0uSUT1vm4cX4yh2MnBiZJqRRVvdaMhvyHs3WMQ9u3N6ITLB88L0VCk+xGei1
rBq3unahfkcFQTOSKxcE3GRTdehaw9IfV6akfV2KgHNQA/jNp4py8HtBXxOPU/rgFMZr1MivMnFu
ykK4G1aUUCSKzOLTti9JNE37Ioq4nevNyQYwXaviq92azDtsHdEinoRUocoZAdMhQ3/zXWNat52R
QvYMiQ4myS+ks9gRW7ovQwvOxJlM4Cu4NobtxAVgJbqJ+uQtrxOus9YVy2O2UnH+nXZ8/dDRq+wI
N6yGYMQRqh8a6jFnNnRSFYLB0ZqNckgmrhJ5pU1/50RYudW9UN6wLSzMRIMMb4eEyjjEsrV1Rmtr
YoVYU6RSqDTowqv8O2ck5gqNoswIwSQaeg0vJzIqUiiRPzAtyM5jaUssB9kRjmb7nut3WA+s74EH
t5L1CXf5nBq1S/2N0+vPvqXdujQutpGI46Psmx/Cpa4neux+KLHs17nm7paTkaZze4gQww9ZRXyE
dPZLCqKLCHdaLw9jACnHcjwiQ+C6NjbiViDF3rlB5pLWpvTj/2o9WYI240+t53fI3k01Pnz6YZ79
B9mmRRTKf670fMrC5vPj3x6bb81n/f/93C+xp5R/uUonGIwRnCEWZedPuSfpBn9x6GILVzY4xRms
+++aTyX+4maiyAMwUAmiBUVQ2gT/9/8I5y/XNGzhuvCwhasM9T8RfJpiDnb5nTtgIX8Qhu5KQXrO
HPzxz/ycRNDigSljfzJGv9qZbj4R8m1simBy96KTxlNvlaj7MHLsl1d1R6MQn181qsz8+WqSxL9e
/Vc/+/s//lc/K9xvoc8gGfJMeV42DlnjuL7+3ke5Up7VvPnHc9i9cUH+fFKrLzJrhoNvTdXl94ZF
0p+7Ibqjcx5jT3TNFx/xFzFIrr/W5t1yzDDX94HaG7K0XgwMP3HW9Lf+gGglCLY5uM9dPPXjm419
PGuE+4I6c2e7UYO+R1eThdVh8s7UlN55eQQICgSN50v4T/Mry37sCfPUAS+OR5YrlkLX1lQmyfRO
P4kzNhNVAnQlcWTZD2R7q+We/l5wYziMkZVdoinIL+S+5pfAo0DkLmet//HCsrts8Jvml7iIGRAt
DwtSNfr4sryWDGTp+SyDAIOOIPVYbdxEdQXap/Ccm2B+NA3cSPHq5Tjc93lt1s80/LW7JsnBHWkB
vaOiy2+6eePBXLrxFAYXu8B8DZfVb0FQpZKYgRKjsdk0N4IMsxuf6fgj49ua67dH0t9Q2Y+BX/RX
xp609lJvgyTA7h5I+WRiH6yXq32rJ80Df0d3yMIw/Pnc8sJ8rtBZICp82cXa4D/8Vz+0/CJC4g5m
ledHbETYCW0Cps9oof7cLM8Vhhr+eGF5jgrk6dd37pg3Y9QdLNEntxVD8EfPgznGnUGsqVGCx6Gm
jdX19bCJSLfbl3FjngX62VOhEOo70Cpu7AGLQuZM+YMx0CbjDhu8xAlR7D1ho+cCpvCGSg0me19H
z8uj5O9H0AbDn8/9fqRMwzhESQA0OmFyKFSGhyDAHkb0G/v0lu09KRn+oRMjlcmE7lkjj4+gizg7
TFVXHvxBdx5AQBEAoaXRRwD9mSDh9K3xyK8JLC282o3hXXwztjZeM3q7vEVnSSFNu4Mq1l5x0OdI
q4z8JhgDID4sWG7GeQPX0l4BRMNgMb9QOWMgOG94RQtwpDtl8Z0y+0qX9c2I0p5yyC3xyLGbZV0H
BldNGuGK+RunJ3/Q37tVZlX39XQUyFjOE/kADFRiwrdwECJpbuK82Zr9hNV2fvLn61Et3mWRBgeV
kuiXBxrwBQh7Dk3z71qTDtdYeeYNsaBrJ1LJ9Nwl6Mb1MvQdZJs+QGhhFyOtx3i8c3G0/NxkMA3p
pv35jI/BMy+raQ/DcLwbkmGeXS+IhfA+Bz22MsYq/U6j9zBE7fBC+Ayg33L2VHqgldhw1fPO9nwd
WXbT5WLye58v8BYtVLiiuRldiD1Jr0E1izmUPb36nn6RtSE/gnB6tCY7fEkdt9/qNqITcAjpNXTd
X/8pAsNLZKX5yx+3wrufd5F/y9r0DoN+U3NvEuY/7i6u7hqWa0tafoCqDH2++/w/yt6jOW6kidb+
L3ePCHizuBu2Y7Md2S2KFDcImRG89/j196lqDVviOzHzfRsEKiur0BJhqjLznPOb9ISjZVEX2qH7
V0KNmdBSAAOki42z3ErAmEFbnn5sf3T9rf0/px/HEgJKFko7mivTmNVn0AyQN0/jKYui+LlARzdD
7McXEobIYBhHedDs2eQdliFSSmmSNGV6EZJ5EC6uGDGioLySfrdh7yNudgv9UuNOjvjva1RAHKhO
zS+TK7gJ+2J4gvWh3vs2MXnLbsuvFJE/BHA+fs48KNVMlwQU4rrl137XRkHytcmKZt1GhXtvp0nz
WVEQwiIzMsztZaQc+xGpFuuchd0hmJzulTIqBIZsOOM1B3hWTtXSHYzf4QmpJNCagaMttJpiEa+e
wrfeb6ZFpqrjvs+BEGdJ9egIe+OO4UpFtRNqXCt/mTuokIS98yj3nVpQ0tQph29aexomoHP+JGSj
Olj4pDnozW0bl9Fz4LntrjVnUHNDEL0Zerz8j7vPFVJRv69twLKAYdFNMgyscLgV/7z75thwG1u1
ox8st40kWvDpitVkfjOhwya0oLNmKH3j3M0wTgTF9KamsLAg7NPs52YyzmGgvEw8sGtiNvESxGCy
r6kY2Wdl/etM2hQ3e0xywGsf7NJ37OyxAbDO2Ft3bFePNbUZ9/80nbSpTbwhkfrkWGaxGsnr7NU2
s/aJUAnNCnhhWzs+OeLhtnzrsbJN9UW6Ilz5y7WfwUW+uxZO6vwoFOMxLjPthfoOyozh1l3WhM2o
lVdMZS7zR2CKWx5J0Ksmu1BxphISDO6CLvx19mfvRz/ys+sxITstx956C7fRHvQaLiNXyN8p0/z7
wStR8DTsevvBfvNNYFHZy6ZtFXtC9/49ClkT1Lr/MJ20WUWOEnY63suhcmJp/zgMPu2zkuhU2BYJ
LFrp9ImPJ6yarla/2hMZrKh1h2+kpw9zEkAUEFOAH0VKBwV5RDm0RSAbsuUaOEj+DFQmPoE30J/f
W7MXGGAWq2e9z+KTJlqiT7Z0vlQ3z/9P42ZxhfdZbtcLuIJsvffdrif6bq33X2aRXt+SuujIGFAz
75ZIJI+WXpAnM4ODtMmz2wGMDB2Qkixsbfzl90/O4ej79//+JFuokvz+ILN3MsQ2iZohVffApX14
kMtuKhzuXveHEqSaBYuyVokSE/YfhbYBbql8kg00SQerVD6VkV1coukrqbgduPbgYNs164n3Jsq1
rCdipPRkrxc59ZMXTBBaKIAWKn1vmIDXm1LV95Y4M4RNnknbrbdArmlz85NnQzSctXyO9oMDd79j
6uMawEpzSubg10F2FJ03sp342yZdCFiyrhEdpYVA0F0txmnCKKeR3tLRSybv7t//j50/NVlM8X9s
mC57QFtDMYqN5Z8vyzGMUHaqDeUHnC6Xdq7dJ3j64kOTkI+Ub02WXd+73HCRsrKjQ/Vud7E37/Ye
jgD4H/VJLNO+j07k/eYv7UbgfE/9r1Htnb02ncGjuJm2B+v966VwPRM2FUTLKiZrROFEQ/2ZfI5l
tzzIJ1qeSUdWICZBc5MZpfE6uatRsVjNVBkrBRuPKgVVl/devqvExiMDBbUJVQPGHNFUKUx+og7/
2iqEiQgcbNwjUvCR9Ta36cL1J2uXVm1zopCvXLSQLHyv+BPFyFW/ZWxFkLn928O2fvgWWhmuvXVI
YYNBsLnxbu3S+I8Vl/2/f0WHzSF6uJ5puTp7+j//igEJTUUdQ+OHlbeQBkWRtics++tgNxH/i7JN
aRerQ5SMjTYisyVcpKnKebzSqDeI8JNiV6ggOSYNKRojbA7m1JlHXRykPaKuZeVNUPh/6JC9IwVb
bY1UBoUqSrst5shJj2rRxwT2stdqjLStVVjNqYFv9WSIM2EvTKiYr74JyKaT2SW7nlrR51kvvEfH
iXbAO41nI5ncR9FXqe5vfY1omebwqSjSCeJKpQKZVcY7eRYP06+z9P3s1ns7CyBJ3yV6U2/+/Qlz
/+ctZum26YKsFZBf0EofnjCqa9V4SnL/OxWUS01zbOCc4EXhVGDjYmtutpNNVBQ0mEjIWxQzAfc7
2f3BMXZDkjVXd+k0ijmk581dTimbckq3tE6pThI9itvpGJlGiVYkytnHcictM8QpR5SSMTtowa2D
QR3vUh5BwsVihOwnjoUKkJMmm1mLpuO1+9csGvtqkssZ5cfI3tdu17KH7AD1xjAxLuWpPDRKCh1g
sJINleK0/W/ON7dJ9ISq6+2oqI3Kkumk6XrqdxEvVsfw136TFocmz0ElsIrht/cFajLY5AGECIXE
8tQdnH2pTvXWDtvwl+3mGHrtrxmkzSst7+HfbwDN+J87wHAd1zYp/FI94oEfBXZDB7XqeFLrH5Sc
zY25ciDfrcNJOaRuBSXYiBq9aF1NjubPd3XeTcvAcD1QdbL93h8n0fQwODWBZ1c5QBhjAanyit+m
kR1yrsimhrOlbgdF7jqGHXpWvliQgUCBpSHauw+mlmph6K4eRz2v3ga/BEOGkB8gLxACeaH4h6pU
kayO8gqy9NA4JKyaVhpEsBe4eWLgN2HwJmYME4eC13pv+kFydqE72phKCZk8vHPfTVXdVOMwvUZ9
5q9mapgftNT2H6UHBWADZMuU1bTyfSXeT6PZqXtHvrSGCso3CzbKdffec3OEopbymgCcZD6APvNG
yu3Bwl7Mygsv+tDpy8hzGxIm2N492rGCTnv0z5UIIFhzmK91n6rVRjSlLUqdjIIQFv+ODDkE7+2c
rfqTdJQ2xSNSP2tx8yQ7bnNlMnIBu8WdBtnyg1kJOQs3P3aULB7lmaNnxbG0yF5SD7n6YJceslOM
lK63QZYYWYuR79NKD2mXbno0XqeVpg/D/5y2AUv0H3e7+WHz76gWanFsv9j/c4Ma7gc56QD0lOWV
rfItaUCVE7sw7pTaBSdbdONSfiNu3xK398aj+yYNESSDEK+J78yUGdUymaH5kP7SJs/maB6P/Xdu
JDGr+Epd5/pz/utFo9j56fACS0bwtZk4QKoRqmb1eF35ieUfW/CbJXChMC/jvQl2dOQt9JS0qXXx
FOqSAT3Bfwfj4iWf4eC2K2ChsnfURusiBphQu18HEHFlAIziadPk13C5QqoOfINb3MsFK0X7HVlM
rbhXxWI2pHzq2isj77deGXmXvapw/jBWS9T8GZL4DLaZ8ac/6dljCDrzelCC/sdcJtpWmmRn56b9
lizWz0xr8scUSa/lCICTf0kGDmMdG+DCxaom7ptkMemTdaomlVxygySe1fjBG6xzi5pisdd59hHg
rqB/GqkY5N0SXvrKCC9aAiNgAIZdmpA7KVhkARUit84rroOaBjmXfB0qEWgRrfBOlem5J0eclVYA
OMCeU/i2/+4YE9J/FCcK2kX3dLPLSdAJ6n/rIFYIDyY6Y+kx8s1519cV0Y2ENXlcFo+qYn9vJ2d8
nfoiB2pqTRsgyTCIdsXJ7tzhnIThfzwHDjmcPzYvRMVU01RNS3NI2xj2hxhYN/hurVbz+G2sifSr
dznVtXe2OVoH1mlPBRyN5cJpzZ9GH3q7OVb7C2Hb5j5xUPGUTXnoy092Pldn2dAj7hvTcRAHEf4I
4FiHILaeZKvz8/4CUOdnkladqDIpj8RWzWuca5qUVTEMyk7GsK6xqtT1wnXYp7DevfsZMorldf6K
Wo4lfAlyEZbBEr1JylRdynVX8WfTm7xs2ToI0jm6dTAA6cngvjyUSfYY9HV5lC2fP8EKcTAb4WCR
DYip/n33L0CAL6iEMx/MGDl0eZbZo/upmoAsiziNtJtTYj54re9+at3yo91AqXEzxVTmDZoa+P+x
ktMswYLCkjEo8u2P//t/TFLoNoK6IDghXDFM4pt/LrPdSm8gILCLbw0Fvcvc9+ttm5GuHieRWc7D
8RAU9XiQZ0WSN1u7bo7sNRoL+QucRTMbfACznnGm7t05oEme3ZeeF1JyNWQHJ57tlZNn44V1lAdC
PMq+Otm4S7qSzH6dImJCTcYPZ4KJM1eto05M8EAQPyfC5U7klQSP2gxN/52dTvljDsk09ShApGAg
ChG8j/4CcA9j4RQi8SoWWreDHUbN3hWHm62HQwtKbERidE8DneQH7bno7W3u1/eZPhovRhwWFBmY
1tYCLfYC7HpPbVZ5hnt3OMetv+MVmHwunZNE2/JTkr08kwd3rqkKhCF2VzSpdi9ttQfsUdcDdXPd
0pF4+gT3vL+5bQLlvvHWlJs+uSd895Um6WEr5cpHfWTbAPLf3Q4zSBK0XbL7LGt19IsDGNZuvde2
E3KL2v68teLBPM2w28IEVx0M0ZImyLmqndqOB9niHfPL3hdqtJ5idUD38G+bdCGH86Z1U7MZiPHW
32IDpdKhHe2tkVMon5ZT8CUzcmNB7HLaFQAPXjQUi6W98P1iO4UxBX9EpL4YRUMsyta8E1LE9pNm
ts8oIYRfLDbv68Qb/U2uQEBSUIBNzaFfjRpaQuNgX3KjiJ7bYi0DTyYFr6Ih40dm6IbvjVS4Bf1v
bkG0rmIvXP37asFQSWl/eKR4N0KH5Lg6KwfbFo/cb6mC0Rjy0stn41sW8rw4puru5UFx5xjJKVha
bjYzbCdqMgiEX33yNEWEj9Tj+yjp+6Ep/YEq5qLEtl87VXsJlXl6gCSLwKg4TJYKjwUrkZuJOncV
dj89p2yoMK9uyH0ma1ttQIcKmzEk2tKqPFRhPXdclGOTbTVI4j5VSJKvbKMkoyua5WzWaIqiOyib
MPeQDxRaobLZuZZ26lXzIFsJNbSfAus6UFoyu7/349iBtRnOCTXLd1S7B/edCZWsTIFNYv35waYK
W/Kn382mWGSur7m2D+M6w512Fvh0NFCCL7CpJp+bvldWmh7ySZkQ0LVnFbIyK1G/qHOwpcLG/vGn
a+Lw9TGFq1X11GqP47Bx6xD6YyRQj644VCrhXDRVAAykwOusCr1C2Svbgzsi9KmaW6Wm0AtILj5e
b4XHGmjTwggnwLG3cZWiO5vUpQ6gCsP0ZMzt2+xARhED2tuZGYEb2azLwdw4SYgmhOhtdBiMDHfw
ka8SzilEVDrlyDvZDJTqleKs7mQHtfY5TJqFa1h/dT5MoaZlWJfJqqJDaWuv8ismTeTmdmxvopNT
eM4+SMyzOSFQdyfX4xrk9GA0iQjeFuq3Vbns1Suifx+W6wq0R9tRi9wHD9TwsGy7KX6gYmobjmoG
Bscl5T41O0McgqxsSBhyNqOpwtsOreF3kzyTbtJDNuVBhfxx5/tasyHrDro46GCv8x0oNIooerWL
AvKdeZoPCZwXn73pRD1i9Kr6lr9DLDJfyCZkj+bSsdVsK5uA0naA+f1zXMdf/Mb+mmgTWFrbHx9g
9sme2zDd1Wk/vUl7JOy6qf6j3SGm/hApsP7JdOgI8mglmzInKrOhsuOWNr3Zuhn+/1ndKqAZDr4a
UgGtJypJb5q3g/fe9FXQnVZlRhvZG7D1hZ1adNeVHh/maAtEAc0pL65WwWjmUPQY7mFkF3YXDEP1
hX3jDEDD9nc98eXnsvN52KPqi5nAmw3Qq103IKe/VLp5iPiyX1wz9K7DZ+H2YXiGPKy0s1QyV1Dq
7qPKhUBAFMDJg1GAPYkzhxJHYWMloJ2aWePvQAuyx3ZhQYC1BnGenJzuORp9x70jBsXmgGTjEqlb
QAcxCSxps2woSHTnGRXIP9xy6zUZ2PnchaXiPZnTGZLPtFhoXq4sE92I1pbRhRfVq3zRWYnaB7+3
T//+hdAsER/7fdGlE7CiRApUvWHZCG59iG06CIXCD9GXb6WPCkPG+mun9pDEUTutcbye276FloZT
wrccUlRsya6rg+y6HmoAEvFAuSrJz2rTZ3l6TSegjViBJAshdRGlUD6ERTDfNmhfiVIouy9+9cbo
cT55PKqyfkHWM8izrumea6eLtjf7rRQCnqdrp/SXNRE3N08dnqE5PRfAeVAmhBg4BlrWZ/OrriGl
DFGWQoSjnl49EDh3HjHeY+INVzeFYtMDFc/6Qi54WF2oa99CgOgWIb+thD5E22/OH5ZTH5q3mflO
ARUS4frbpPrY71tUdE/e2B5lXjKLhicUQIcXs7aqlRmn7R5IqrdXAmBJihJnrxQfH8G4T187GSCm
xD84U3Gd3GllW51Mi7UvWicPfLWnV6OxoDKdoG2STemmU8q0B/Ge3xW+4PEkSP94u5eDKXvuy1F9
uN7MCNWO90bGHle6yEMrbvzQLp67AVGAm/3mK+e8PjSKVVzni2FwWzQznMZsUpMzkWjKbRvLW5We
FZ/lQc+itzmD9162/EFzH/3kVTbkmNDxdfgthNyiGPNP88C5ov7HEssSVYMfHiD0TonKUGRkiCD0
h11LMiZN5sN7/9aGevZAFDo8pEj9HShUyhYJm4+lBTt/s5TGf+qWHW1pfUFOsdzJjWbrQXQf9GfZ
SGroYnTfDTeyqYyddlD98Xzd5CaJ+ldVOMG+r11UqTQoT/1xpNIXrbVgaVRlsRzqyb6v4u4lYuuz
KiJEV9t59k6WOaDK0c3GiwuS+0HabBEfiCeFPJGPeLZozZPZiVo7apuGvuQNCJQM8gHfM59coRkg
dsaZTuRBFYLlcreMwFn4RKoaMEsAf4XwqM2UNFyOYr1sVg4Y3EEEemRTMyR9eTRsUnPO96UJBS2r
pSOgRWLkVUv4nJLqYRV0CmRCLixQS9nVKOqbV7rm/eSBVAngd7svpryHxnKEodaByG8muHMOEkib
RnEWC1sBsfZBkct2qIs8vpERqfQ0fLRCnbSJODQVWUJpZ9P3KFszfFDksb2dayfO46z0X+SroymC
ed2XSrZBoizYdW0Mm1ruP7Xp2BxkyVqr58k29FAEtcUrXR6UzBfCCs1Btm4esuRNjnqfQ3pEAVRj
Bk/83e29KF92utaEh9b/8cEsm06vhwdCVbJxe2XK96Ps87sft5elPKvMQ9+4NbA8PlalGyd7g4zr
A/tGimFiCzypVgjEYDoS7wsj/lOt+DOK5cjZt1XxtcraRy81/Z92+63PJ4QVFK1cIRCo/2ha7Q2R
A+ChCYw/OfHuh1JnQ60rhnOAb9o5xE7rHODiKra5BjF2kkMPBsDkV0fuXsA5RqzmFbEBH4N4kfd6
ACJT/xWaG/MU+rv+wF3w5AI9/f5+ApLxaoGc89YFedlJCftkZ6upe1DCBvHSoSa0CFtLzVYEo6cJ
TvSq9cs1cKfoCZir9VCqSIOGXaumCzSmgqWiJt5aLg54+9RP8XRKFXdTUcS2v73/HP431qz3MuiF
xXqhb85t6CoAnSmzBNuWfsL/VfPN7huCOdldrxHrt0yveXDUEvkhkLNvDthX6VF0WrRs6xrkXdch
jOib5SKpHH0L9pmPrutZu5Kd664WB9m8HeqK0ncjDbc3E9jxYWNMNfhMrUZbkPTOiuBbeNTJRj6O
ZFkfXaS/2VLNDnzsJuQ6BUJx67Cy1YXsNoVjNIYQrKsBiUxYxNwIFL7RG94mTuv5AQGvfJ8mrbbu
tJqbxzTNRWP5zkvlWN9HUOV/lQlYAg+lpLs5mO4VqIW+JQq1FHrX+EvUD6j/QrXmUsCT7em6/ZQ2
bnUp4i5aoUyRrGWnEbXOyafeX3ZKU6DBtt4SkNzKpqKmw84SPM4ZMNmSOE36nMZGepirEuYPi3rc
ddWo2SrKSP6FKalE1bTJGMpTaZSHRHRfz1Tdgl0lJ9V485FNXrf2xjVH5QEZUx3xCLOOHoBKv47F
6J38KvNOvTir9EiBEaqcVrJjSIrx3q8DBe3WGcU/P+K14o7TKyxI7GScl7LX/V0wlsB8CPFUmRnP
n+cctFNn6fFZHgLlGbJ0/1Eh6HxurXzcaVP9dus3ahMO8BK2X2kDhPHVLcaYhYIzTOMmnSLygkH5
tbXgofFsHcH4QXWOmgZjL3dK9v0fPMpA1dZDab4abM/OAfFPg03Gs2zFVvBbS/Sx0iDlLDwLTVnd
WqJvsu3kr4wg7i6Fk+Cxo2bu+ryhdZNvkJdEBUQsxmXhcd70O7Q61jykkCa2mvLZcptFXc/9J19p
+rOqgQRPC+WzmVvjvjLA/Q7CKy4HZxNXYbmSvWiqNsuwKakuLikEkVPrRZo+anA2y6vJQz/0BRqF
8a9fEAdGtmlRFrhrEhjpxlk/d5AzwHUzRekKIc2RhJ7bnOWBdNkRlL61av3mZMmiCkS1YWSKWoL3
YvF3NUIqAe8s7BpLP4j5hNkKezM9yR9Lo88phVWGUxxupeVmvrmGmpU9yo4000bhqjqKt+lLsBH3
UaHqqGwYzR3VpSnERutRK/y/nMyNyBC07bOFHuhqgCV4P5aatnMUKCoWLBIV5NopQDHS6MGz5/5Z
DZz6oQ/c3+wm8muHYi6+ZUFmnPn4LNTU8D7JSEsBhz5g9fIsW7HvvGq971/jMjpBUBhjq+JBdvZB
C/ewMqcb2YwMGyXwyEGKXMxmT/X04OiKg7aHD6GhVsSENJGunP3a2qsmmRU0oIAP+W34jWfvCQhk
8GwafMBKPTPWKlKMh0lkuNhNb5paiX44KYw+vIK7iz8HyqYLp+meCpn+nM6Q8UqXGJFkatTUt3RQ
+Iv0IcVretb/Rwzc/IfFpKM6juYaJneToX3YjRnUdQagl9I3gau3+6p71AylOSdQ7j2UTYKCBvmO
s7SVTqPx0k+7jWzKjtlwPo4aFe1+KiDRuVh2f5fPC3f0MhgT4CH/+4TUevYEcbG+IhpFRtgx2mYn
D36GTFVhqV9nRWkQ/nUQANAdHVZLcZAusmnmLePk6W3wb2PkPONUf/mP3avM7Re/pQx0h+8Q6B/q
oE2qrD7+fzW12oRDZgxf9D5H2jlAlMQQ6wlNHORZGaZ81iO1PdeRE2+lLRKLiqGy6CAP0GwcBbZs
aeySCJ5q3UAst3fYAhUBm1FbO30465GxuNrG97P//36DXq9bKP02Mk9pURB8F5oE1uS2WDYDM052
ushiymZijvFvTdl7c76NbQvkXj8435pBU3OhVPEX6qg5e7coipM7JfeZSOTLA/F6Y5F5hrEhABte
0tnLT7aD2r2uVt/qZFJgTM3bJ3Aa+n2ZsIkMXTNhX2BAlTD29g/Bncxf+4edQAyRQZr4UGq8ku0S
tTV3TPPXYOKVr4SjBl8PzXx0PimFkz/lOsk4KsfQ0DKy1ygtmvtQgQPk2gQbeWcP/nQYYnTkUeeI
szlH0SNH98R0xZ3NXCANomXhqg3cT/ROprIAvVdTMKqObCf4BXIykPEBKtf8gmvT9D4Vbp8/dV5e
nRsk+rIgtFaWFUfbjvLIJUzNFimN0n+MYlEjm1TRNx6OL5FbGBdDhQPJjrRw3Vhx/eY63xT0qb99
GOh32st/3P+Gafz5xrCo3YSA1AORoxoUqbkfI/yqWuWFE4XIb3Wk7rox06EmjRToLKzgNco8as9J
ZLtOTdmXybpV2oO4c6D8jTR4l/Lw1VMBEFNXYB8pHZmeszpdSLe8sPJdEKIRIJu8CCBHigd1a7sR
PHRjC0JfHb4V0LH8zMqjZ5k1kn4UvDid737JMmSidZLxZ9MnRJehkLVv09550Jpq2LS1OT8WiIEt
9UnTX8Q8qFhHP+f51zy6wopSKEeWJRin0Oa7XMT90TfmgxuAXddNDRsyUR1C8EGHfP1zPXTdUXpJ
s2xOXTXfm736VdqlSXbKw9RXhBJby15cryCNjZiy0cb+rsvzYCNtv13MdVqw7nGz+82W8fbZtyra
gEPl/PpR8lJW3qkbPa2z6w+92qSPYtXFsrfSfimNH351PfREjCl42iADW20DFcnhdHTydWxqII5c
5BOLhHXnPha0HVWi+eUdnCT9TrYLRIUWbYB0j2tMq5RAcUG1ZjItBs+N7h27zS5OFzqH2fRPSObQ
EqYONtu7pkUhCd7r7KJCd7hTzOznzWOwVCRhYjidOpPPkxip2zDztCBl7uQcnpgItZXHzu6sg/Qw
IWO+r1hUsoiiU9rAOa0axKger1fK4OXO4KMmwoqHF1VbHzD+yak3UZOMBGWx6g28nZqnOavrDIVf
PRnUct0mBdTOkw9t9UbOas6lf4zS4AFKeEvQm7Xxwit9OGbU63XawDf3Y5u9SHc5zzjz/9i6vYj8
ck2f99qDovHRk015qAJAjvD97eWowA2U+7rkbyJ/lbQZev6QO6p7lP6RGdUbig/h3hdTTqOPbHsD
qhoAwqmuRBLQJJ8hDsY8EpnWDG/V2laIIgWUCU7kZE/SpZlhSXYUEQnXUXLUY7PdeP16spr0K0iq
dD3OJlgWRS8/p7N/r4FO+GrWfrO020LfGUM/npW+/6ZVfvI1yAdq0YBbHt3AS066P7O5Ex25Pf7s
K0d5ivwiAbABtF1eoLeyHdVEr1PRT0cnVbqtw7djJS+S+p+K0jO+jC38a2k5eJuG4rNXquAWVOX5
UCo08Zo4mHlW2t0AySoyfGPMCrmw4q1GadsFQYL8oRwQMijHSBUE+gRd4el7kr0aCuFLO1KQIxPO
oeKZ+6ZI365T1dzDFSVkR9fr1IuuIovg63MBGTNNkEDqCanO+6tvO8IJUCERSXmj8V3O5pSOIji8
rAUfYe2iK6N5zsggiitdLWT5oW1DR1naXKXNH4jMq7B84WKkEFl0yMrDwwhPe9T8/ZtLs1vG/hxu
5O/oCtWk/j3/9ZtBnp/Qe82vv1ncDqD3LEFSz5SpBfctNKT3siWvIn+3qQ/D9Xf922+Wg8ZG+Z/f
HCS1CraiCE9tPq4HJbE2Xe1ty4Ri8pXSlfaDAi8aOlridEqBFi26Fshy5Fj3FGnR4ypFwU2DZtu1
rbQkL2LLpcBuDhguBg5qm6/9yH1JjBBZc2lT86YN9/L0amX7qqInRrgbenBiSFAsJZe4qQgN1NW4
rNU4vVAYmV6q7MXlfnqSDp0D+7zqFvVKNks10c8Mlo5ySJZO7nIIBzjoxeCGkkri1xA9GdO2gHT3
1zDRFbbwx3cVpB7QHVzUwGpPk2Zvbh5ZBVmiBwXevZyLhJdHLI+A06IqS3K1/GA5tA5GBxbZsdlK
Wz6qg6B2+zJXc7d1jQrda9WNN2Y7IhCS5NkhgPt7Aeu3nxOPSIr6GanLDEXlcvornNcQGzc/p3T+
PqiZ/tmFzm8Z135+BA7mbqltddCtaYOn0Q8nEfzK3lga73IxiDDIhjeC/jW2DGpR2zk7yyuPU2E9
xDFVEMCxN6Vr15tEn51dG4d/GQOkiiFikfe97VoHljLB2iwDbaXkPuQWCFAvVN91n5VmVZkQT6TR
oH11AxW9EOQd0Bd8DN2R/2TUFNZhpBc/lC74Xqm9/WqPCO6Yw+RfmiBQiDYn6sk15l/XDnIdEpE/
rxt1gfvkW7OHklw4fO4iAhu65n+43lBFEEwWTbn2plJbw+BjrGs4npZ+ijRl3msOKrS99lXp0F7s
9eaL1+QO1MTTeK8mRfHZM+0HZNOZtfY0SJuLDlrGXjvBZ4JUpBwp6tbCarr4ngYRjJn0Kzkgyzdg
v9w3Uw/TtYbc6VaUoH2aPftR9lO3mC9qrRqOIeHBo6MQ6LsO9IKnWTOdTzx27XZUw2RdweP65tfr
60DD7Vd6N7P3RV34MoT16/WHZDPafSQsTgkKZAfdqbRFIX56BK8IPN3559kNp3vdJayYtV33hfDR
nXRQjNoFl6FlAt5anT0X2Jm8VGM1sLCxangMgqHb2z0MfrJDsZq1x1vzBd4Tc4NUwrQJkxEaSJO/
vLgmiuLVcg7dFFrrOX6yFQQ55a9kyU+giGXf2VbcbudrCMjJEXWc8cA14ZcWnYjNOJf1vT240+e5
0LdyZJIZFivVLKPoQfFOSIbqMF/nxB+y/BldqPwucqvsvgiS9opmkJAGq4VW1A8htLrBHLTAuSij
q2/F17RWYutcigP6r/6yMmJiS+LjGlHlcC7d7yHQwesHtUSPcUOq11jIQdKrT8PLxHLyIFv22EH7
4YqgGGLmG5a5Gqw3MBelZficmoqCIFy5QwEzeBkdSB2DJLORW4mCl7rWoM5WSbfIXjsLYEw0p56g
Db39YP5MS1c9ypaYUR/c4DkXM/YzlAzCyYIq9G7OakSJEekJE4gQe3dPJsrdd1bP6rSvRv1+gGdU
Fx1I1CgV4n3v3coIwXtS29SvxtT1aElG9ZgFPfz1dAqJ3bbz+CPQ3gYTWUK/6yGYLzwDqkknbIHk
wH9fUYUJ7DdINzqcSsfGKrLzXKvowWTq6ZdzrlBcMXYw/svBeo7gkl5V7ZZqDSZr8ktgq/FTGnnp
ebCsYGeF3l+dndKndy6MM3AIra4XIh3+vStbjXAgRT5RF1GzWNjxSxrACJ4pHlEx0awGyEj9MCn3
sjka+n0EfudsFr4oISbhMOXJC1yzycEoVQThXTV5cRFnQ2oYtj/ZG6djAjbNh+tF9Paq8xXphfok
O5VgNRvq+LmGNOORwhH0WLhslpvVg/xRmZgfKM8//yjZm9Xa9UcpCgSfRpJUZCqAaPoCgyVjfbKJ
GvCEeLtN/Z9M/goXNxS4LFfCuKQ1UITOmXByrkis94muTnLOSDhZGWIzVRuspnlcdJkXXwIrm58p
A1sR7O7OsgVxPku0yHqSLVcztiC6k2uLcri9ERTDo+zzSUSmU+GeZIu6wQvlosW15RvGSzc62lH2
5UH2TQut6OjM8/ys+tQbN6kJ/4S4vKvWEFRltr+XvVqG3DiyztCYi17KhEcoilN3J3tzvvMEvlG2
uPbaFjoXeuo8UG+hPttkCMBPH1q7TrZgwopPs+3E8GZA+yybAVJf8L/7rw51ftzFFfRkk6+eZafa
cqnCaDwEvZTi05j0xTqP4cmWvYNvZHswyiD/5VjIjhI3/SRdyV5AdOkFLNzFRcNu6OEtI+Eke1FJ
KB6oi00h8zymhgkdPKojS6DEzdFCIEu768RpHLrwpccQL16NVQjQ665qtMf4/1F2XkuSIlubfSLM
0OKWILRInZVZN1hXdxWO1vLpZ+FZfaKn59g/MzcYrggJ7r73J3DXOup4maF3sl5DRbwwJwQCw/JI
0mXZF2lYvGjemN/qWNxURVPKTZMtbNg0wznKVgtJ/XM4E8fFu698kXUEsL9bJGcvsirG6ecgN0Ik
eLnArLWHVi9bnr5cfdLQ/A/F0geyKEfo6Eqkg/osazTBWm+2Mki96wuIOR0f+2H+6i57jJPD366y
0oMsuqIbrkk5PC/O9L0IBxT/1xfqCOn4/EGHkyxGbW2eQmYYXxblYWz0V6PLsqt8JW9BZJvEYIdC
KePlQbWC1dWDP0r2OJqTihNnP2x50tT4upZOIAcOpBaex59fn7YlI4fmurHs5AUgsusPaYb4PKC3
F9ndKhaMGNRF//323chkD2R9g18QkSla7B0sccx8/k6KpcDbAGC4p3uVPEtxXCIrOV1l6atqRFjc
q6ZpL+r+d06tTWMD5BKGHVNEgrianG2GrOQXlOieOQxb91mNcZT6Al3kLUSHaSp+9zO8fsTB3Om3
nqjiYEQh9apZWXe1EHAM0ikTf4ZHyRS6t6vm8D+2y/FMzTmbv6zcYT/uBHVcmiS3zcWX4NZ7UdKx
70WJdi3Xzp2NRaq+ErLvrXJs26MB24C2ObpT5T2gbvyrRiT3w3aF2ClNY+MLxzKMVdsVS0LvGSdL
V/YKE+dtHjVQYTmS30AZGaNrb0Mfd0+oRNVPGXreIkvnjyqJ3J1TwQTrmTo/sBGbiRz6YrUmS9ZM
Ckp+sDSUJr8Iti1pGpMGuneJ1wxKOgmsesQwbeexBAfreMVjqOjJ0SKvd/2qqwsklu2pA6DhNaI/
VlOjbnUQMvvBVl2+tAQCymKqexcjYXRvB+NNtqYOMigVNuAZ6L/dhHrMplJGvPk0vVSvIvW2WtPN
j8Z6mPN4fgRR+GPWm/QkS7Le7fXfQ2WdPKi2MoEYjx3SS1hgxROcXOkBZKUIGKM50+5GEBCvpqI5
RzuJ4o1sLc2ELGRjQn2jUVZVwEtRVdOeZCmsxOB7M4TdpI2G1/vVyPjFUWM/yfSDkl57vQCitOYs
RuStjl7Y4U74n5yFHaGBDpeZgNB/6rz02jW9Tqo8v90HIpePyvd6HXm4DzQKi7w7g8b1lXBD/P1K
ckCSF+Gh1PEluRVM2MVIAkvBXuqgKIWOatRo/x9nrPChVoTvi9oRPSKSRpTCVJ9x+HoZ68G6yFKP
fPNZaMYfsiQP+GDNm0QtjL2Rj9rzMLjR80A8dR0sLxPGnbLe3XEA4wfvnvWKnbCsC0QR8WzjhaRk
xYUM8rsuP1Iy63ZgCtvFb4yPLQ9J05wzw1CusgQrIr9Mo/YuSw16R5cGr4J9BgHmEkdC+zqAVP99
ZuETt+/S+lP2yLT6d70sIge5scwqucJ6xqxz1eBaANSjKK84txG7gwd1bUBVd/5emiFeZyoJYIHt
/cMwab9HJIn3a6n0wxBa2XHo4u7Z0BbzyUz34aK3z3nRd88Oj3Z4/4RRZAdZN06I2Stm9XsQEn3m
k4Mjt3O1rWljp3p8sfCavMnD6E2Qo5ck2g0NWuCyTrgYKPnz2mIO2nYyCKnJfrJVGdvXoQj5tVFX
vxaejayQ7Z5HGykktN65mWWDLK+tGNT/6VrR8CQElKsCN5mX+1mkzAJnF+qQmBeBmXr/bL33m0rr
QqLth1ghqwRnJ3/k579hfqc/15X3JOsbCPOEzdrqAIik/hRsk/Kpst+HngUPeTq23Gv9fXhRDRH0
bCd97HTyNgvcvG9sJBBIX8+atU6eyTrZKvuNQyP+3YpQ0e+xZYM+tTcKfa8sRnQFmwloTaDXPINB
kFX3enlW2l107V2z3aNXv7yaWXhVqnr6az1JgU/LE1H/rnEaw/W9JBqUl5BfAnsxgXWI9piF7CFi
+cvJU6zgakBGMxqk649trwfZYCw6mKO/R7h80pud5xDekdtrDq4DJkcvp24/urX2yk+JaWkWFYEs
Zq3VXSzCNr4stlPKNo2VAtKqqMsair4bxyR5ko2eUuIOxZ13VjpDe5UXbpKawOpaFFgqYBZOrD0k
wvuqL9DjLeh6ldCnm2Q5SvKjCgRoMDGgr9DuMo1vapIs5zbNK7C8mflNsQuitaBsD11YG9+aqv2c
LSN7jIh/vv6XQYo2q0FR6va16AMFUCc6lAuEwIETxQxieTIuATOWfbAN29rlil7s5zzMiY+DqZBF
ozXZWa2Tryx2nVdvllzUT/OcmWDdkJGWoE9V7bF77a0cRYN5+KZp18I05w/ZS1Qkz5rKmz48dyaC
vvYyBkX2koP/Wy9DqbUAK11BNCQdvpkQr9crVF3/+2Vl8V8vS68WM4hdrYxaMOs6OI7/HBJjXxJT
ASL2d3WuMY/7cN4AeVjVRTZAkyhubV/2F7UaEGHKuZeZZ96kHXaOnuguNVXrYwBKmbVN/CNxQFAh
QeNeEsfRH6bBdHx0+uIf68gQge031Cjsgxypkb6WI2UHKOO/R9Z6bnyNLDVX/KgzUqJld4jDpP5j
halYofgFlI/oSzXYb1brtdtyGGNA70p6bhQ074Fjly9EWshtOQNCIKhsyFFpOX/2Yom/dQTjg8Ia
xU2YYXXSLOJ3IY4Hz0kLqSLKs/pHDFeO2H38Kw1BBigVar2xVweJhQJV2ePl5TblJ4v+PKgnnMfh
FgybqJvd7yw4DzH6wr9wQcSqsdE/ixz75LC0YjAvoX5w3dQ+lIZGkigmFmjp4/Rp2uXV85hbMQT5
7JkQes3ybiGmQa+DE4eY2abIWiPQ+qqSqjowWyw4CIrqdZxH9aEDbMctW77KHtbkHqJlzh5lld14
LdLOrjjK/kuEql6da1kgWwniI3U4OU/ypWSVK6YA2bz+SZY6YXjY96jRSV4brX9lZ5eJFciiHSHE
OUTVd9l3KvPmlseW6rtQHsBWxfkroavbkBXldwOj8MCExHtqXLd+15Zi1+Ju+n0O0TbjX8yfoirU
j0r9IbsrmhvvJ5eFvSy6Gv6h3fhZGn19QFASgMp60XnIgs5M8m9Fk+vHUhdYM6wXHRTrVHIzQkPt
vG1imEcUctPntDSdTWwWLCCcAe+BcgiZCmvmaqLJz1VXZg/YkG6Jyo8YE0RNf3CHUSFBupb/Hwd/
XWp9tf96AS0acPrpyiMBD0Ki3bhJ9MF7S7SivfZaZfmyvgASGFTRaHx1a4rpH906N/tnN5vF0hEp
ouaKSS3rDZ8k4l9xiqB5i9vLpe8W8xsIfCIDbfyuqp54sO1a+Mv6EGV9MOArUKBwsBbt2rL8lEAB
RvEUQ+NtiGy8CUG13aY8QvRtvdiAF4sD+Rs31cG387n/s22bQNULghMs/88JerDfTWy5Vp1C9bmy
8Xmc0k45hx4sq4aY3A7lcQVAp9aAP0uT79bQ33Q5fkldvx/j5q+qAPw3Od34NhmYWFahV9ycau6P
Co6uyO633UM+K1hHpyJ8J0H0M08G8StSD5Zu8D5qTX9zcR//cNZ7T6lK4zFJalAJpt2fOrGIazsU
1jZGzPRVXR8UpDGnH4rd7pSamJgZecMhNdTwMCvw4rtWN1ZxXfdQ1QQhZHE2MvuAsgQ+0msr1oPG
Qffa9Ks4RtyleaFkgVom5lumTmTLjaJgfqXYoa5P0cayYx3rkK4+1DbONbIVT9DugDgp3+naWZQO
67xMdF+tlU32BLFOnLfXsXgY5fi2A56SY3OrSw+9q4LzXlvRko8PkabMX63ZyoGOBvz+ZOuSJeGe
FDsIsPWFGodESFwbxlcr/HBrj8qW9VUUsYptcmfbX0XmNm2/9K37NbbAMHGvW6H31aoN+oR2Z236
2YwHu1t1ByBYb1o3odFaD3l7lQd+3t9niYFC3DJd/t1DdhMCcTMSedleFtuqVZHktrKgnELvITd1
AMVLt8mGKnyAgAFYS5Dc3NWRWL4qZT95iMrkhxNb2lGW5Ag8LQn95uMuWcffuyZYSW1BL7J9WV/m
fuh09VUvstUK5O8BLRYDZ1cgnwSPH4DTOiBMCi+omxBF1bWflvPwAeBT3nIras/3FwvLDgV8pXxM
O/Wfrz+mTKqg9pOt7Ht/MUdPj0Axq8u9vo+U/GSHyrt85fu140J3NwTGtK9rOC+ho1XEtNP+66DE
Jl6WnkBlt0Il4e/qLBNW58uyXqn3U4tUWsnEi4CGkgcqsJDL16ns2lWZ4ouu9b5a/ofLdVkMZQ9J
cNlnXq+DGQi7Ilk2Z8XdRIWHZkvisjZLF3hEmoerL/9yWbSt1GHfJMorBJLovYHsKOs1dGmPNfbN
gY5JwofWYvlut25/FVVvvuFyv5H1ae5Nx0XA1/+6ONrV5Eji0ScGwoIWhv1FHqou8S7NepDFrgO1
p4bI9si6EStBMgxrWUVMlMjU31j7NGuDHqPiM5OwSWxsbbBDZ9gS+GJekQB8CcqXLRrUdtn7jsm/
X8oLtd/D5ICvsU1knZD2wLwS3C6+ILpyAdKQuWaONg+H2YwxLFkP8kzWxSSM8KNTERn43xsEU/I/
hiUKWgQqDgn/qpcXkUNJk4e7huXy1yv+txeTY7XGAyeqrpE5Qr8ZALOdupL3pS7SXTnpS04ps13v
aEfqtpFSTPc+oxGpG9VTxr3eOolvQcR5UfQmOjoYXu5HgZdPHKZPBhSqP5c2TPhbdP/s4Ynu/9Ij
VOoumJcOzU9Pzy9e3xG86qLioqsOoqyJebxXOVmCDfu9fB/R6Gl/QKD56q4XkfVfnZ1ZdYIhx1vA
6vvuca6YoQFfEmskdoLpyNw4hxIZKL+ere7xq7IqYNvrUDhlXbk2tA3kX/bYaiAv89Wg4aoKaabe
3nW0JmVWN1kW9pt73ZcAlyz/W6Xr38pe/2iX/dsWxdR/Xe7fF5Ll/1nTS4p/SYkv7jomdjnELepp
M+AiQRwAfVX8EZA7QBhi1nIyO2Wt4iiGWLkhKMqWPmz1PoiQxvctfuWdrLQb2yAsMhtJkDYY1xlj
+1yDS/WRc3OOrpcSLhmb9El3P2SbrKm9MEG6wcMcdu0v62wrNv24yFbwjNU8C7ACz+VXk2wHJM2y
XXWdr9eQdaZQk03qiPagl+540HIVDEyew3qIx+zaEvs4iH7+VoelNvLfdTnKFtkHlnm3abXBCLS1
t2xwoKDsysHANHC1SC0tnMpewzzJt1aNRTsW8C+oQE+fWp6yTbPyjjx03eymDHrhXLTzaa5Te8/C
MXpcvb4QMjO195Stsz/C8fvLSJBv8awRCyfkU53J8MAsmaulYdy/KiFJvMFostvoqNlRzdLkqKzr
LrWscZPBffm1atGEiW1AmJqbHr+uhIYkwZWw+2vouf2yvLiFSx6URledDUsnj+vMWUV26O+yPJOH
NsZq3GyNG/ZX0dX+z4HQWnSFQ6Fc8tjV96rbfsrGe/2/+i5TLVZs23+9xn2oSN3h1OX6Vl77Xi/P
7nULNkOX2H2519y73uvkm0mXq664EOvWNyt7QfmL9zUO7CQfrPbqCpw0FScydpOL7zxCeWWw5E+e
01kvStm5r1WhP1bOnD6oJFJf215b/MXpsvMw5t7rEvZtQNzF4Tug1WxHe2ew/IeKRNGbZ+8IXw7f
6/VKydBoV0+IP2SjBYvsOeR2Yc19aVKrOuZzBN0mlccwzmHVpANYBlmWpzl/ohOI1u5sTZP3lofO
d27KEd13SnqvveSFOj58lYRJYMudHr9KtnPIl1J9kiUvJUJiZ+ZzYTjfVL1ctvnYLQ/yAD0YCfnQ
wIB0rStq83dDA6ISyWPX3Xaqhb1yJls0PCQjtAcP9yvUaQL0LBL7AuHHy72+HytvWxigLzFDKwLw
h+a2QxPnsQN082iWDo4EpoOnIw7cj/V6MIiKXPOcRFXIboRVKXW9Ee2NZkHYfS3JvkmML3Bjx+nB
7pPhse8DGxu8ixpjc54T2fqRBOyd7R9N3/WBmuYIsiqVc5sH0mqyobZ4Mhmt+jmMlkECufvp5fDY
5tXGKg8HjBz+cZqs9lGkdVvsmKLV8kqzqy0blPC4SkZ0cCkebaupXlFAKsmYYUJKcK96zVng7BuM
bAPZmjuTdW3G/J1gdNZterh3bh+3SOWTnR1jfGIsZ0StKPLyfTmguOsXfaGeWkT7vg5pMf6z+ENZ
7HxTaJg8EhWKzvIsXErxj6Js+Fddto6o3CIpfTlEW7otzxbr0JCHmoQg4zHnaMUJtTkPUZw8aRYe
eKJu6x8tvoPepBqvaT+Z6EuZ4S6rhvAbqueEBarmR73k+O4Oc3dDX8S4TmQ7N3DbiocpFmq7h7M6
bwtQXo84PoZHrUXo2Wz18FFfD+ya6ttomEGdEO7fgoFlkd6ON9kouzFF/yR8nZzkNeQBJVlA4NGO
NBW4NGEu781S7yLTgL1TVeO2J5F+nJw+2ccDiPBwlf9IjCS+lbWINoiR2UQiKN4bxFrMzQ7okzED
vfjPCAV9EZzgVN+pC4Q8itb5MKIQa3nROFhzVNW3EXOttRrFV/vYr8FBsgS1D4I5OmhqrlywmFUu
FRI9lxbk9XaM0CuRDbJOtloa21wYdvQBDltjHIvYBNS4B68DIe46ZvxDnbPntq6RKQbadWgXBMaz
ulA+UF7dyA6ozaRBX6fmRY4MC6A6Uc8EoajFc66p5He/sDZeZ8HrRNv8IbEt/YGI5LiLciX/R51s
bXBmw9bca3azNw/pNmVnNMyTyx+TsfJgNZl+88pXWTBKHhB+DujvOJXOX04z9+mWdXe2NTs3D+6j
6nV8ZFSD386hs5cN8q2EYB98MtAx3ufIQSGiAsCyFe9z1aUPQ4XoJAl9As7NMu+dunW2spsbkiLA
S4B5d239/x6F+G391vetrxj68IgTzPAIG2F4RILn6JFJutzr+7ggUbwsLttBusmGNFORm4SaKgfJ
ej7vfJi7cQ1xOcYDwhlE2EfX/qZa6keeleavxMP7enZ+KlErgIa41bvTKjamX+DrjEh0x7ZwhwPI
LOPBqtrfo/lGP0AP/zKi/ieXi64o2SWj766nTp2Lq7AadxOHGeaJa929oRumB3wt1FU1EDBw616l
7I/U9IHjso9UWEGyJOvXKtnLW0S4/0r86kUJ4G8V6ahmPXxS8mdAwuJFHqDPKEGCOO9OFoGLEhEI
63lfJ3AUYbNfWq2bH6wlH157su4bFyTgUTbGWPTsFkx1t7JVdbLpnBfGmrRgaJP34nkGxyUbZRVM
C6C25vwgS1ZIjCFsLyHbmwLDoTE/SbWBAUApBn42sYhVquCuSoBaH1+ZLE9rnxbLr80SmoWvOu50
bFC6enFdlCN1RXdx4hTLi6Ii2+V609u8lmSVquvvRV1mV9m/5S+7R6SHWWft4QIjehqESQCfi3mQ
KRo9ACmmb8SkxzcbqZwxn3j6VNnTrNqsHs34Sl5KDXhD49Ni4fCB+CnPzaepGSrAlVjczvmMXKIy
fAC3/oiQkH/E542HzZODolA2z2Rbs9zZow+IbgvOUTuzzAAJVAogfVvZCNKTB9KxR8Vp4idvNTjF
nmD87hLoNjt13mr4IQQlW9mbPMP8WAvqStd2us3PmiAut2kM+MMZaX3iT8zShGKJnDElj2qIjTPO
h4Fb6kRx8SjT0oMzPc3euiLyEIGLeH2/AKp7MvRm2bzhi3Z2kyQ7cf/DDm3SP1eBsudKNaIjMpqf
3hD9IZLI24ex5qHGrxDbYjvMLBnzL1rerHjO9vYKeHDb6Zg0FZ/Vw+IxvgFvt/w5r8RjVRveTvSP
OvRiiNzaa29o33EbcX0VRFhg9iHRTkiWDeYwG3UG+IP30GYYuXuIEhQiWLo2wWakVx89D495lTyh
ry/I+YOu6baAnh3lVCHbFZDpwAKqZ15Ws+Q8AVv0RdldcUyu8DSI/0qtQgMwaHTbqNTqHdqm2C5j
sW6hGbXRqxigU/yp2f3yR1f3+9CKj+1iPRhVo549dOh9Jqdh68VN4SOe/Cvs/2iKPN6w9/2ZTBrf
RftZYP+SeMW3IQdMolf9zoB1rINW88cGd2hd+RYV6caCGe+zx742pTD/gEpmV+nO4JspvIa8jNP+
VFkmBJb5DhugPgE5ZnfSYMNnQkfbqYoybvSlyABYWd/11XgUyPHCGyuRMR/mT7SttlXBBDvnQ3us
q/QW2yCrF9xPt1ba7pqphMoZDn/gYV689uGv2ksJJDbtm0J0lHXCcqvQGtlAXEPDbsqYPBYnUDX9
Bh6TT7LUyQEt3xmI5PgzS6Lmps3GGAzZaz8M2pvhnAYQlBslFK8avJCgRFoLiVJ7jXiax7IpbuYy
YZisiuclzW8j+tNbDYrMdkn5MUj0Dnu8UZpTHB1xn946emUew7IxYL6MT+gRNCw+u3of26Lyh6F/
BPoRmDjagkI2T1rpKr6K3iJIu/7FWUoSlnO5BIh/NCeRjMemB5urYjWAWPEmUXr1MI5wzEqzAPgK
risssXkn5/oWldDek653MY61eh7n9s11lvrZMbeir+1918NPLmIVIZlpIwrXPiwLPAYTXRa0Ewrt
xLbc3YwQE8EHr5qRLLfqbgbFoZ4SFPFPrCJifVvjX3nqU3tq0GnltIb3lvn/aFt0lYqitIc9aM1j
WRHoAh1JV3kVTTZ/XSAqGoTsdT9f3TYhe2CK2pgNbl6onExIVp+EF+s7q1cfVL2qTwDJF+6w2G0e
MvbHQYuk3b7X559MYjY0mcV7ajEY2yisDHxmv+hk67tUKSKMvp2tKzL3r+di6j8Tlw3c7KyG6/oP
JAJfsKzydXJ6x8hANMFJsKVs+XmEtzxWph2f1AqRfzLwqLRsgM16D02Gv0uHUWlpi9ciXvCY7QEi
N/3P3EkJYSCggWZYVW0XJXYfhiY85ou75vyx7J3js2b0b4WFAmJSVZ9dkSF2EWIXmuQamIdwuKq2
GEjhk6jW2vKljYfvUWN2u8yK7X1qk1Cpxn4XDk2x4f2m5zyf9l7MF5JXOe7kuTVc65IvS8vEaz6S
19drti6h2KdJvlsIKB9s0V7yvGx22Ki9jahXiSTMT4tLci2LvIqMZrrryvDSVM3LjJ3bVtWGxyrU
PmLdIVTTNmeV/camX4ZhC3PROik64hNCS81jJtQxaLr6l9DK0jeRzlObXzpGPYg8JNOmbrPAC6On
rjC0Q5Kfmqi3gqb2S6d9UTPxXptqjErpxNbXzW+xY+PZZowIWkdgUxsvP0KJx6LdTT+6xkOQJHXn
jdNeKlyyXHu2feEVCMrnlbsrSffceiCLTdR2twJO83nJq104sYaCd6P6noJCFjH9BIlS68MoIxhZ
hJwehOodxmzTEaE/lcr8E7NFHRO2T2vMn1PLGI/oKgDCF6SLmZynzWwB5ytxEtkQhsYDpuDv76yM
9Cyvz8nY8Qx2J3Nnh7bu98o0BggtvGdZNYFdRbp8dr0gqQZstlPIqWJMzvIwCCs5kx09Z3kD7wg6
ITDe4cVNIVgQWUKFU/H7rvmVGNa7Nc5/NnpHDiw2L4Cxz1iO+oi1Ii9po4BthM23FqlhFF6zVzfu
rRs6SCF2CVlzqKI2f8zxc3dRFHkSEL/NPs+2OYu6QIeYFSAZhW2XNoKlzfEt09p8W+urRE3ppocm
d6NLIsiytaMRnxcvt44hKzW0PFLtlIwGDM24WM5lko6HYkpmfE1sA+t6MV+HOI9YzEJrBR5T74Zx
1IFUt9q2SlARyrso3kbYVfXQekxhk0yde+sZP9giKGqjOMSgwlFfyLxNl6rkzU0g8ZYQ1qtteONm
xGvurW0Pg2Jj/lok7ltH0n7TOFb/3iSx4qOqKL4Z82D5CYj6b0vNzkmrh/JDqcmJemk3HSvLtAIo
r63f8bj8mFaL2Rheywe04g5wMtgHcKroafZoUzOB9X4HVetjsvsezQShfpSx1aPFAIAzsnLwzeUy
fhBPZ8OW1sOH5oVoA4GS+vCsltji4jYfUckjYgqz+gMK2eRrg9k8RopximdWSNgUegQknDCQxUQs
+q1QYBFN8cfSpavQDZYk0Rx1u9qcmGRN8xTb7InDyBxuXRePt5bPep7cZgfgjL0yE1BQeTlUy8yx
rqy1iSh5j8rSKK9dylc2YpNt8y6rMEk3fTqNfqVoKbLxxhoF7QFpClyzzQiPb3sytY0NZHynqkq7
w9XqD3fISDG3COvWKuLM6jLvhiTqkByv7E1NiBQpHyN7qK3R8WeRGtuUELBvYCygl6n3hGbOuFuq
25DW86Fvk/C28FlQ27mAWXzL4lA8EkhFgItNBMsNRX3Qor7htl8ebXNmwi4bxFFURMUHsS6qQ3ay
6pD0G8gM3c5wrU3U4yVgqkb6YI99efQWzT1p8WIEY7V8L/ty1zXlsq/bkRVF5b0DDg76ZkwgvnD/
hwuI37l2BR/FBhvijpBGQGujMh2mceSHGYFWXC1nHvmQsZIEypAIoazg3/iIbslNXx/dUUbgys77
ZhX5DZSqsZi4BcQHAgKbog+tTe/ljq/mJYlIpocO35fnsfIIqlv5ru2Nyh9LghqlF7lBWkY2VuKz
tm3jysZkuhlOaBva10Qg/1ClC7iFlnCZZvJALVhCIxuaXAoDQ2oAA7PSWdvBwrUEbkeNz5Bj8c4e
lGGqD9qc3oTShueOWxXf5+pP01n6jUWW8TCoxiWOE0LIs6NtcSct92Ukso2ZvLW2Vj9GMz70RNS+
8/QmwzyK+YR85TAPGN20kfKA9EB/m2zcpgvS9VdkKxBFxXWz91TvhKMudFjCPGnXPBLtBtzQA/wp
G888FFYV7h1NQ4cBYQy/gv6uaukNeuOOv8R061qyjSmoxFMUusUmz91rprIKjJTMH1wVzb823Br2
PPtap5w6r3wTwnYuRaf8bCZ+qMnSjKtZ1cW2ndO/WgP8ToPrQpD2j2XfJJdsGCdfSWbki7zxoWPe
d6CeI5Zo56dcNcPtjA9jIAaY0n0YnoqxylHtUn6akzme0e039hPO1HE/WZtW8D/pK2TykN2CAmoQ
GJ2n8ujOwwhJp6wvKNLd1IYtlQFUxEAiSlcStPxgF25Fbp+byZtOeBA2vtYM7R6S7Tae0AB1a7Ec
citrgVZWr11bPikIZ27cnrSj07afmsj0jdFoJndYxs3noTjdT7DkUNl1o/pmrzHRHqmk7bjil6DO
z4jNDJvKi8UJjpJK9mr53rYGWDmWBQE3BfYcM0/lZZpEYPfeZxZi4d05A7GObjdOWXOeWhtN1266
TYAMCx6wu8yN3h1kkreTp1ebBEHMZYpsNsMDXxBunDsbe8mtcLL3Mp+moCZkts0aEOVZDJqwVKLb
kuvVpZjiZduGTFG5jSqWE3rZTkkGZ9PlCep4YbwnBped0qU42qpun1njY05rdQcTKTtD05R9xY3k
h/NjBoBjzBPx1LKfjSwSzRhOMOfDK+nqlh2rijiko7Ozq4xo2ueVrQUJABtfuBvHSh4wurVY3rQI
h4KQDCwnfYo9ccaqpdl2Xoc0mpmrO0xArcPiqB6M3xrLFCxnMaJP8x3SU9ult8tdTObZjxS+uXBW
t63jNj505WyHJQRPklBE2y7pPrVVX7Du2/FFywkLoS8KlVIXvup54aYzbGJPYTIFmd688FO5q8zf
H4Q/MywRqiCajcDJwMhEBOVA6zvNdswarMB1zB8NpMveY+Iz8Fw3CthAQO1dsxlYUuxqC0XTGiUI
0OFl91xnULgMEoEeOf9mAkGfTebsq6ykzV7L1ufPD2QWxrNIsiclrJfNoGrhVbTGp22Sh19wsE/6
VBxRiTd9UwHOVZLNqJyzwy4T6ul5MNRAWwiH17Wm8twLoc6F4JTS9tShY4piWOYD3a/90LbUvYpu
3WmorebrYC2gIMwyHwI0BJ5CL112cDSnDUa8OQtZhZ36lCcAAbz6qCVjf5pGMZzk2f0Q2WZ/wvGS
iE3PnTk5hNvBt+/nInP3/LjVycjU6mQT79p1C060U7qcRM3EkORs2jx4SRt5NbcjGdBn074mwWi6
3pnohesT6r8JzWtOaV28N25OAKUwx+awxLgcMVF/191sPiE2Mp9Goy+2A241fmlrOSLCVuHzJZjH
QckGwgv7aV6KE7NIwSZoCrdWX77bMaiADu9Jrk+opbXQbzbLjRKX2NDMbniSB5avrEPj9GYRdt+F
itqclh5jnWy09g2Pw1ODqh9aCyxL/bopXzEp/LPtiv7ru5Jn8muKF0tjpRIurk/gUexDhO7Y0bLP
kGfuWpzYcfB7B01VTLxpDvYUjic7eoPUVPGg22p9abC7ICvrOQnSNlGhbVq1To9dt5BwXwLcxJ80
xUu2xcQHI/lmadWqBMEKvm3DcMNDan0DNYJy7S1VeFwIPO3jdA5RtlJDpLiz+jC29apmG7o+sjZj
By9RYbH2v/g6ryW3ca5dXxGrmMOpstRRUrc99gnLkTlnXP3/EJxv6Oo9s09QBAiy1QwgsNYbgMGO
xkX+AsQ8yAs74p20XXnhwzCr6sybSNmXLH99A+9GQJRIhUD/fityj6XVYBKvaVztAtBBv4RwzLel
A4+t+u6K9DtxF5cr6488ubrlsjqmnuv9Bm+8ENEc7lWpj8WlngtZlYWJmAeP+X/t9kv7z96Y/zWH
CctlFyS0Vg7bqre/sDjpEGhMdXtvKyYCI3lywpvVI6lDh6BsLwIVww0utpvaq8Fnhk4F5I6iB/F3
mH6GPnpRCBxqSvuIpVd0TpUs2tgvXYkqfRf119wvHxPGgUueGek2LbNvU4adg4LW2AZhRuUi9Jcm
83AVEYq7d5IaRT87JJ0QxOKG/F/O2C0ynFCDq0NWzM/ukdO/16prHPs5TKBaVnYZA28z1rX+MGli
B4XfG5x7V/MOe70LXjIr3jxJg3QIIQYQKfvhrBR2wquDfmo4RYjSOErDrIk4o4d4Q9WnFzS71RNW
MkyrIGM9cGnOaMEo1kaQdd4oIyAt19A3iReY99Ha5GWZXLxC/ORmO9sJ0OrZHFCrcvW43UWkyPSh
9Z6HUBhHgsolrLFtzBJiZ9VN8aJmkBp7llHbMEVXu0uD4sWKyTgXBX6BXX6EaC/Q0ASE1heRvzHG
UNuqDaljkfwF6r9+8HOUZH20NXaNIqrHBOEMQ0PPr2SYPThj7Z7TFu6Gp7BSFpZof4xJeHREe+wB
y9wdJyyOvAL5ySeO/qnIsY/PY+VbN4tmmq7WgxgN02dFZd3TeP2+TKPwW4CXLpGkbeGM5pcePVHb
j5xfWUg8je+Cniv2S+ozfcmDuNrU6nSqzMb+TmTeJRbAGOWobXciWHIjNQjHpasgWhEt2RVBk5x1
hZymk5ni1PmeOApSBztQmsZOKG2zZ/q4K8ohPqrVHO9AALTJibS2YWc/A/RHGDPsb7g6XI24iL74
+DTDBCeZoN+TUi1m8gqCmIYtbs2gfmkb7a98aKsHv4cwSbafPEyRQXmOPXSAhnwXJDB/wzjJILcm
E4PUvp2y9KHKSlQy5+jdBNR3MOrq5PW18q5O8T70DEKqMPZ2fpfu0WEN3kEKfg9bVzyZNbahhord
4dQj1+t2GchGq4gOaT26X2ri17Xngq1v/OmBwGeAKjJySj0Z5JMxEaHGEftb4w3G1kkc7YUVgHGu
y6g5NnDP7pHZwnonE/6rVk+m5cU/64kHhhCLcfWKtEQxJTNPHpY/VwOH822rhPmPtPyFrEBEjjQq
N6K2vTtoY3z4IgfCcCVyJtSJeCHE8HPS27OYwvY+NK177RC2iHLwzFPPZyGNaoYjmf9O+bEXmfNO
yKWlm7W+7JY9ZaOsy0J2X49e2/71FHK3LXw5zvt6ppxxp3Bgf0R8VZbNYtCYRM91uSW/N32k0knW
/9hc96/dZZssPrTJ88i2SWvznaGW44a1XZpugASXfFTnTdVhCkM49X+tRm8yIZj3pwqQ3b0+75f1
5dClDCfSgIqlHIIkrC6yKOfP7GBiK7mRdbOZ/ldXQo9ZZI+n+qQHN0tTeR3czNgCIgpusq3MbEb3
2ByOsk0WKtx0NRr8x6Ups5PXgGFsPagdPO9s6sB81oPyRtTkd1jw/9EWKyjtar16XttYcWKrZRsv
hZlq+8gtg6NVBmhaK5X1rJam+uxjVMqnb2y/1a72KQOIfNdVZbwIP8z2dh7a12ISLJ+CaYPCePEl
AnFxjI0yOZEYgbUMO3FAak7TvX7X1ymxFD9/sou+eUT3+ejyjX2o7ZEpkkjSM8yxY8KS/yGvneaI
uMt7XqfO7O2h7hWWXQwrgf00tGPMDF99Ssb2ghhK9uANzD0rFjcnUFQCZT2kMiclQz+uEN9Cxwi2
XGjvTkD/KW9r9Qt6a/kuHOx8rwoNJdawY4nZlVu7SEasUKv8aNYFmR4VQSZNhyjH1HuX9L36XjkD
gNE2mdkURJLSzAIPbwbGX3H502i6hpUygMYusD6JwSx3Gdy5WxohUlCOxXdi+VgIzU11oHfPHmr9
siYLiMLBoYH6vZP9ZVvb6e+e1dePstZHhSDDND617eSBU2vDXZElwy0P/RwabDTsFZwlbrItKpjs
Ao56ljWvq6qHqMp+IUPzdwcxWg5yGD0YlPkcssj039FghVd5Gq8U0VnFoHazdui7cp7e1+lZtlW8
t4+t4j97+L4WEy4RsHdfNZFhlY2i4sFxgzk8wbAt29AnvmY5GVTZZBW9QFu4+CHHddkUDWLaqqWm
H2U1nprihmrt32fIk4OiA1SSmFcJcgUO+hqXsXOKG8ZXJFv+B7pdujSY3pia/3lt/9iPED8eCqqh
H+T51o69Ft1HsnGsbPBWQ8GpeEIy0Dwb46yfU+ETKttk0Rdq8dTORRArGLXqkzh82LF21hLhINmq
vq5Ncgvf9+JpbXPj7Jfq1cx+6sjbuHWDBK1Oyjgco7+31jZbaQER1N5F9lDIMC3d8qBKT4oOGKbV
faTzS9Of1Vva94BA0N5nznCQVS1E/Jw1Cbxrx2qwFvRnkM8cK5w7R0OYneIQGWFZHcKuPI8ROBOk
mlh7hfa74aXg27DjXaomSfWT3oDcb4fOfh/zejhh31ftZGf045NTW5fTLjDhyvet7Vz8mkmJnRCd
UxUtRCQttd+cPmcJ5oWfZM3KtOQ+5wlkLXJ9+w2vNVSS2uwqm4ouYDaRleJRVkFMmdtktL5U6Dzs
9BFLJSvClEjpImVveZ77pjE1Oqk5kzpZLZB6QX+NSY7sbDBcvMJgeJA7fRAdb591Hut+O0wG71VZ
vqrzSZOW6W7refmj7Fgh6Lr1p87jxbLTjWwb+PLsQ/T0Dx7rey8qe0g0fOJG+WGT3yZXd3zCnfPy
qu2hi2wNWxcnJ20O+OOkYD+D6JijFvIWDNeyrLODp1TJIR1m3cvBvhMksEj+at2+AJX1riQ90alU
/YyTC1/3Kc/eLW2cmOczynmOnTIXN5wHEUF3duZqr+DE0Xn+J2R303cgwviVdOZR1qpyqN8c48zo
GO1tUR0dUEEIFese9K1EO425H743I5GstCIlBY1GP2lI6m5DcgJzlM/Z9iBd9lFqdgfCWHNszGU6
j2ZgZ+Ror2bBydN39sxCtdW+vspCT0+GqbwYef2505UIZf5qeuFHI8NRjMSrU9YuigEtMiZ5vA3s
EqqhjoYgqlnFN0weX32/Ut/iAKVJEDeb2vT8e0ZcK6mYq6tKxfWZNNBFcyG3wnmOYRfmU5AH6dKk
jX50UYz+Fjfpj9J2jVNjGFDFLfThJqa4D1mV/cXcu/nhmuFzP2barxr9hsRrLBZLL80kNkzIc3LY
bQtcwsJVT0d9Kpjx10i3bgJXs97NuDlHAHl/aBnCcMpr6lnWTbeLh1pT80OhEafNlTjfA2ApSXpH
n5n0YUKDMO02bL1w48PsejURkCcQYEc/6vCbGgj76DXajM7PXRTmiRHmOO5hWOsStFVBxuJbgP3j
kL8NXTyzC9PwIqt4QD6RetEeYd7br343kYfqhgquhjG+RrU588vi5gAqOD41FRohlpKfjD7Jt3Fq
1yeCfvXenGnlrMyNG1N//rwgB0mCYgcIah8rJPpJamERrrcRwRt7Y+rXQWlvgWAEMhhqD4GvFyjh
5qC+8Fh41522eUHv/2qxWnvvhatd20Y/yH2Ii3oPHXa6m9H+2TE4v5uh492xsNrYtm6995Yx3QWq
/nLfiBAcsWZ1K2sqeou3qidyPx+Hm6a45Xq+lzV04Mtb4yWH0C8t3O0q5Up8/yj3dZ6lXh2cDJda
aVbXdhBnU01UZC30U1Kl4jmbi1YdcOhsdcI11Mqu6Q+9q9hoGen286hrDmveKdsQ0UEzQDZiOWM/
xxbfmGnKHjIduwp10NjrT63YmxEGqEtd7pIFCUyzKfpnWVlOlVUNIu5NQRg1G8LT0COLzWBc4DNg
1SGEIZTDZLWY/wBJAJujZ9gzWQvgRFTHVqe3cFVxRjP8banKPVpd9pfISp6ztP/LLOLinBHxeu77
6u8CBUxnXyZ2tf2wY1C98Unnp6x9W8PRDBSVtWoDgBxpkfksUUswaNRjBAMwjnwxEnc8hD1kSi1V
gxfeJEgCdi+mxwh4lWyT/dypDF5k1a3MVxh3RBnm49d2UTXIF9W2gi5jUDOV87VdOPkhjFOKPG5z
AMZQLIe0JIk8t0UmoydCQAFwDrt9y6z8vfSr8FnWPG/yZ2hlzmKXnUMbK0dlsGMW0nn3ptq5/mSX
zmcQIy2gF3pgHQHI08Q1hkpYk2PK6kQ8yqrWAuWAjJdihcPecsrjsz94IIfnKjKe2YsYouUPyybb
mrZRnQY46dDBygZCrAOaKLIaDbhB2eYciJZ/y7bKC1wMG0saOqe6Y73WUHBlTf6+NtBPqZ3Vr/K3
ZzPOa7RiBUcb+lczsGjSsTuR1TJUBY9mPhvczL/NzpBBihGCmmvybJHfv6YlIV4Sy6TWLC1Xt0rV
1BebZAGB5KlirDaRwFZtMkOBraXvzsgYHQeB8w0A8UPNVgjD5BUjJ/GbuMWniUjolxIN6y1J+fCe
o+u2wVK12PSsV55BcKSnsrD9S2uIEGs6JTqRh8xPBSKeL3oWf0qRZ/uJlS/+euH4yXHLn3lW2JvC
TMaLVkb2ixuDviH2E/08k4hviOCzMNACN35OxzwGiRMED6RIj/Eo3myRGxvkOIFvlKn91IquEJus
0ni8eVP7NHuRhYINwQvRUANA1TcHhcdtn8BAd4eKfFpQ9QCugJ7DoVPR2OxgsXjt+ABYXpzrpvpe
NqmCqXE2vVldxWM3vmp+rX+yRfgjFy4eiMlTP5X+IbTDX1WXJS8RTgJ7LXWUAzR99VNpxRqT1vag
ubr9HtpHUmLpZ0OI4WAoUbx3lfQhULwfTNfVC/Ydv8yo+N6NoUl6p3JOGohRsmzuPi4RGhvrOEWB
CfKDFxrJ14EkEVYOLlCkimSlw4udVKO300PSSxVAgFtRHInIx6T88Lxo8/ietqgTkyXQPlci8E6W
R+YT4Hu6r0LkMU0HsNIAFr5pev/R+urC+n4ecu1mIHcOEb3CpilHsb4gImYhd0ngZSTeqzI3rx3j
ZRy/6i2TpGvR2u5pyjrkD0cAyvWWOKNy0hTyanCaqgPceR15EN+4/ADqoT6nRMB26CvZu9zONwZq
lWc+j0hs2sGXKnPru9D5aNOkvzgk7gF3OyERUwrFHMPH0Yt/TLkSPY0D2rlClL8FNJiy1b2vQRc0
Wws3hSvJWw25eSu8BFZOVD4q3V2AXdwnkJ/fsbguf5uoYJIL+hV1HfbgTkiwvigRhxjabqMiUodv
bjDc1EKLXitQKrImi8rCdQbiPMGxuYcs/FIH6TJ6s3PIcENGRQP2F5/ARuxje2DCo5nqfSK1uvd0
ct2yaiGk+JzF3pOs9aAL74MBGXu0+0fZZMA+ODqRXe0aN9HuXm+0oDwBEM012YQJH4JvbZpc5AHz
1+ds8GVm7hKdCs2f1T7L7j75QFrNqLzKWpFpwT51/fwgqyMrG/LVLV5jdPV0rbtHSgpCwOmnpU2f
PO3ce7kNkpcusmBScuDVyF7lAYGrTPukwg5N7mRWjcuKTvZhPpsyF+NA4E+BNHCWPQh1Dxe/QAVq
PSUuUBfEV5PlN+NNV2wjb7pPMeGOydL0e+M7aMvV4SXNQr50RRv/tlsbXWnmTjcntG/p8LP0hPFG
THM7GdZ44zthvJVj+SNMEJqQ+wjRqlvEKb0TiFHzzdZa8Fy9N+xl39zQg0uFo+ZW7h1UMj1qE1lH
33zle18Chqmn7OKFzCCgokU3WSCOUuyrxC/2yT9t+hRlm6DyEO+29eg2BSMoL99D+9s8pmFk3N2i
M+6JUBj0wbScZTVWvO6sCeAhsos22MadD9jkZNHSP29II4+otJ7s+fAqqA/A3X0E0eG2VUrn3GSR
xA2jXTOMZyeInVuLNvrzGCvQzDFWAwUZwI7OBHGe+QgiguEVLTnWNH6bb0H9Nnsu0LgH2Pz3+eru
d5Ep/h5mP8AofVJucOn0g6I13VKVba1Z72qN75msqUFTHEUFwG6p6j5HiezoA9x4kU14YZHO62J1
i699cJdtk/AvWs6LIWt1q/Sn1qoLevBHZdHb00sJOORpaYIFeR6Y/28MJ49eHZfXvEU7y550c0Nu
l0yxMQQ3WXhqeFQLQzzL2uhjnxPV7rHQ0yjZimaOAteVs5F7i4ivfGrphM6aJD6sbYaX/PJUlY9e
XzZXLYJb9svpDtbYqDdZ8Byh4NGTrV7bfHN4r3GMeETRR731gR8/1pr919ohYZ2C8kbTHNc2d0fY
f1xO2vQDghXICG2t0Z4eMdJ6bfFbeeYbmOFonl16SBAXWbOxl8K6ad7hpeFNa832/EebPMxqiu91
6wc7rawyQD65c5WFWxMldCAEwFCnrVQVQLrkYuphl8BRvdexX979pCS85sXRUbZlUU6sMgZiHuZF
uZ0qHy/mKPPPsrNpuF+DApViwwT+U6p2u08ZZnHei+p7LcpbS6DwCb1XnLgSRG7NcDYSgQ6K18Pw
4HRmzwVgZwh8akciFaSUZtd3darjlyZ2z3KnbMIERyN433hnbRrK58kcH+w6xHZFDMZ7Yw7lxRvr
DlTQFGRPdVDu83KvqEO5axqn3mkYpwA8wgHInL1e+tm4Je795DEz1b1lV58bwy/gw/ePftk/WX2A
YntITgpewne/iw9WiOBBYrHSKZgBeKVWncYIu2U3B8FWn9U+gDmhhGC61V7ftcxBtg2zj9z72sR6
thGghLc4vUIk9fmay2wf+BjY9SYYdFUZLiAm3rXaiY4BHwQC3CqQdEDKfa8/qAKtOSyoDJILsJNc
5ZiO+ifWXQw2oBd2paE+Z116nhRHeay6EnpsP7jnrIcAZxjvcTPELP9c1smgPbM+dO8iszRU25UL
8Y6WYKJRbLJ8auFMbdTR6NCkIVoPnajZeWWfbFrBN5LF8JPaX7Ww8V5nEb4JEoM9VSa8x8B4NBv8
TpUBueAi+oSm6xsZoV3UauWhsFv3oc9wASMQwOZaTAMK8LZRPSBa9hmExXj21bY/lE7ob0Bq+M99
/pPThBfkVowNus/D1sGY6TAVivaYMVfNrFG9GilnHqpMYNOm3rFh0feZIvZFosPJw6em0Yb6Und+
vVdNd9g1DuaXqVuLndrqn4MR/wAQU90+wLG3UkV5tYB/XCvdfFfiqDplqDU+IpMIroRvyj5tnPax
LAqiJPoAf0v426Ca+keABKeuRpCxrZNtXpdHLxu9c25MFf7cAKLs3gyxyIUbUffdyapmRGDQaXtz
wMUcgPB3pJq+McplJ5Ms+Zar1W+Bw3Vb1NmI4PHc2I0CXC9p2weNEp0E4FpoSbBi7wy+9oYN20b9
XiX6BK/OrB8GgAZnZQ54GM1Vzqi1eVrNFIXHqCMPgjdlhRYrkhHR0Krvevatt5XnNIXnizjKNo2v
oJd/C9eoLuTfVL6ESY3mmnqZikq7mTA8TB570r12PSTgb5xqa+Rh9NjlVXAJRmYYmcb7O4XFFnpn
idzeMD+9JVZ5TD3QpHCi9wl/gL2REEO1q7o+hvb03Z3t40cXd3FCgW1IKHQBOzQQ3Oreds5BH+II
EUCm0dDl1Ip6jpR8hgiQb4c4+tlk5YUwsnniW94nIFaQt6oPXNDfdYpFzEgYnuwDphxtZb0SGNE3
MeiynR83d/zW4Ji5jcFLbBTnsGYcjBUTz7++2ZYdMYE6f0XTVH3so0h7bOfCMSeLVD3UjnwT6oG/
NzuQeqGms0JRnI6x12r2QZK4W0BZh6gIfipkHlBiiFAUIpTxo7eG8lOLrDkf7VOX+/ieuHCa9IAc
iDpCT/WYHj8FDUAecWVF0m7Je1al+VyPabZRiUGmsRry5x1rhlDvJsjFL6NHgL3Wu4mscHBDWIXP
Z1uBUPJRii5RlnocQV5iJQ02i2AsgHEVDo/ZErwWaXCwvVl9tup/Bq6fIVBmAG909RQQg5kDPPSP
oXDQ24cwv+k0qEztrwHSYATsd994wPlq2yHq7Gzw+VK3CE0Xe7XoQCh3CgYsmqogH4leTBD4JBZK
9z5V020M7eaRUGO2Fd2EKFrWvsBevhFpbjYWevJnb8LFL9J96zxbwSp+712UxHcv1ozTwa32W+N6
j2XEMGs2CsNYWlUngcJSq4VfB4Cox6rrvuJ9YMAJtoO9UibT04BX0aND8LiYCcRBqt9Tx30A/zAx
yx59ruDwdWTVTnQjAL4U4xxndJhVFZAosrgiUNEGJlm30jpVblVsrATrOaDrBaA4zwJ0w8fgAJn5
4uQkpfQCzS2kY++l1blEeQptl8TxsZxa89jXlfdX6r3BZerU1v8h7HoH551vqTdDZJQfkdFvcysL
LvoYjFu9UpsdK3Xv1AM8O1rgQMGdkJJSfBZvHYR7B0vAzlfNHTPAJw+D39d0QKPIoYaYTLJvzeAt
zxT7YS2qoXCWqs3M/2zXUMRqYT1bPnNHb7DAMboZQM/K8w5+4Hvb0EN9TWPo27Jk3uhqwKvom8aD
qGPSpsw+fqa5vs9x072oAvkmhKKu2Jf+smaHKKg6j1igy4eR1Rkf4rmYxXPMfMRO2Kzb69C303Mb
zyM3Na8M2msdMdWt6vRYBo4ablOH2wgm7Ky0rD+6PmXmYUWfklRH59AsXi1jtA9jHrH+ngvffRJe
Bw+t1eJ9011Tp0kuIcuDS+o70c4oIADAxo4eLNu86oEBe8MbeaKwcB9AXBHfi/eDUl+F7hNcIwbD
84/AmZadJAbMnjPSUIWBJZrW7HUFAvOfQunIF2Fefio87DKMEEktvwSpMWZeS5gFvwYH2fM5EaAI
LLb9i1JhuAVHotsnHhzroAeNNQXDxIrT51hCI48ISp95UIuHxpxe1VCMUDt8ezeiSrOd5ioyBdO2
N7lZZuoCNHPCFF5Jh/Sk0EAXeWbxACLjNEwwUoArPXdmd1Va/J9weE52elfhACgxc+FM4LfAn+2d
YcrhFAj3eUw1jalgl714pOYucVN9EsCN3vHaAG1YfAsxd39Xc7xgvPanW/g83DJK4MyhglrorHRS
HijHc7UnWUx8wgBYecrOl73RAA+YVMpSAezpgxSY6ty8yNMUQnuL6iA/Z3HJkD12zq62YuAhpBQA
wRViW6CYFjkF7sSKvcUMz3waNCi9NUABpQNYlTT8PSRH/KeYAOspEeGnECk4xEcPU+CXO8fBaHJG
zu0AaO8SjbuL/m+qoL5V/2Zd0z60Q3asx5rPJKjAxEn8o4q3LGFHqIL12Qm/FHlpfEZCHkXO8aYn
gXVKB+UmCALM9Fb1WJmz8UD8Ve2MU+yNIdn6nRcLD7N56zkmlbZNdeRLWzVH+M8AMW4/uKY+PWpp
/DaqrFLDKkBGMYQyPJs0VT66NknD3wMK9GlRgAiyujvYJLzBcpX2IhyRTr+7wdHuwHZdpLGViYWA
yTitzbj6PO2bXZHa3issAOdFnd4ECL5XAzCCnQf43cbJ55KJAfKVEdDKkmSqrIpUz5jzlRkATUU5
Jp0bMn8yUuAv1i4POmOLvXh/gh1RvHVm3ZxG2CJbWdXxtgZvXFubsFEazHUr/p+2s3d6GfycbGU6
FnEqHhD+eO0FYG8TU+2XACmXl6DRajLDSGE6vZPurdqujiU0cCOAnaEkSMxl/LyZqeEOSAU7IUnG
Itg4Ysz2rKJfDOIcjOK7LHvpQsBieFq9YVrWnrMZM1POuLoQhMXZdF6iGTdaG5N6BhgRzkhSWUx6
9ElRDH8f/9Mk22X3bH7t6ksZcF29FjrdJitSSgn0bHSQ01pdBTv/MKkGE8PwLW5ACvj3sQnSQwCd
124NuEXDeEeoHHVDPO8WXQ2JEZK4ocxkweDGDkres/aG3NH5KSTJ8fvkNsEFXJYl9kxW+SVyU77R
VgWX7CQ3E0EECRYW/95QF6B93VZHQahUjtMMKWQuC3CoB24dNHg9+JtE0eY4Aq0BWKw9WZUvjpLv
Ejxer9NPsx9AMc8XrpnPKLdWfKKtJarYS6iibBxFNmUn2RNLTa4Msoh4s8t97XwSuYWb+7SxnSzd
yV+ZoDVNAhbhs9nV7xg06lEqjDjeFpL7cAbD+aOb799oRs4pR41a5oBlkcjrLzdjlsiktDC+k9Us
q45hqej4z8y/KQf3GeC6cZJ/Uv4ML3gJo2pAnKSv9l5Z/pTHpWMAx3y+jcsdlo0SL4XrfczqEtLo
2jaWendEagVPJkAfC/ZXPg3QbslQj1M67lW9/ibxwLIYgFF3Nfw64qlIjmTVYGNGVDkpY7zb7GXS
e8F5hWrwtYe5uPeakDtqIyF6aJPmLu+9nbgvA3Gfg6gNhnULF/Ez4bg5U1ZcUoflX4uzMKDJ/900
sMM6EOom2MnbJe+G3MKek7Su3JRPgRXqPnnlbuMVfX7B19EDfSY35wIiAs+Gcqw0VlHoCyYCIAIw
55QVjdj/sSmPdnCkAInsGvll2RRpDxrKjk7y741NQ4y62cVt8lmM+kVeueUqQS3dFFY67eS1llcl
aQvW/62G+MqMAZD3RB4ht2Tb8jjIuiyMFMeQpguBaCL6OHQ3eeOXR1NemvVpkHtqIp+bCgz7Tl4K
+SP1vub6tEGhb4mgM8u1qu/tbBuC3OVyfc3c6QXAK+OQMRvgqbtrVd7CtA0PuYDo3OrTTZ+HDvnZ
zmLbOYpAgATGdW+jQudECbdBT8hK8uL/+cN//Aa5ie0VZHc91Jeey91DTSYHaWLoOzkEyO97h9z4
yQaQNd5SuLzLxV3gFH+8NX+AKj5eQYM0XhHBmhQN9t25JvaxG35Vukzdr1eYQfCiOy6U7nVwUfvX
DBPLg/wtvV+9pLZQD2g09mLbZOFjO+gKMI95HJpfa3mk3PrPNq8rBcIBYbKTT0IfpwemMCxd5gdB
H5F2MuFYr4/P3MGuBB1MfTsgwXaST/DYWcNpyi2WJdU+dwaMj9wZXPmff9cu0rMfghX2cgO4wgxI
WZ89ET+5+gxgNAq7nuVtGN7mYVk+SbK6thVEf+YRydKFs/edagCzkr46gcIYKfvLYn1b/3hEl025
X1TecPIacyufhOUQbAWOyqe2IUEgx0IW7M0Rhe7z+oavz7Jsk9VgfgrVvj80gPSOoRMd5D5TPuyy
x3r8x0dQ1uVdk1vLMbK+bH7YL6sf2pbHtqzwel+GHmzlSPCn5jmAK7dJgccUKSC33gbhPH84dA+i
aaCzUJ30Az4U5OmZF8g7Ptg6xqDOSy7aq8PcgPXho07EQqjFpoU6kQNKGeruwZqxqmIsr/ngdgfT
FEwlGl3dqUFB7KZHYGZDgvcgeQdTPttFmmKod0FUvjhZ9ceNl39VPgfL67TWZeP6mKzPiuxSDGl7
6rEflA+jLOp5uJZbegJ9yYzhPMmrL09SgGecwKzw2PU+tPqtfEtgtdMqN/9oHVzjr9xCREmuWyZc
g/eQ6r7YkksRcsG6WEnPxMGhhsQzvmFM9PeoB+6OjMleXmNZyNsez9MThHJZI0/p93zSL15sZAdV
jA+JWSJQ5nUnOchojNotnN0S9dxdWATLF8Bof0LKz87yhPLOyy1G+nZmw9jR8FMM3itmce6CWfYT
++7jeXbI5ROxDgaqpjpnjlt/n96O2q6fIN6vV7HMHEbSZP7MZG5m7XwLupAklcAL+AtcssFM3EN+
VHYhtwblxEAXZdSs/aJjJidb4HWr4+Q65wlgDvncI/RINIoje5vhGLbMrpZVVKQFBTk3XVsGYbjU
z7WRGAd5fvm7fDsaz63+Ioy8PaimcZV3db21civvuh+xMUWbsShQ+odC/vcCbR04FPntl/VlYsfy
tMSRhuUDGP+9ltk57Pw2H54QZDdPQNOqi2TtDFFXXXgWfpdhli33V96JdYxZbwwf6F8p9Exz8uqd
BUEaWQwsv2O14CVwGcF3KATuSy6ZvDPysQ5UYo8W8GC/wDfkn8FcdlhH9PVOLg/0PN6vF2HdK7dk
l///qZirjbCXnuT7JGcK8sfI6jIXX+tya2kUEbYfTGgRZpATXaWzTyoei7KL/LPLlEtu4rDJq7Zs
ktf+G1a/fCjl7/xjlrEcW+buFljAIwlB7DH40Mv5K8kRQtfyNREFcjDbYDK/orVCPDnsk1PRhKG6
l92XTX/+gkaAQfAOX+Zx8kmVM7q1WNsmkZFy0FCK1ICJzZMw+e+sxYKSlPU/5rLLry/FCBPnaSzQ
devZboCnH2yyVGKLXm9BEuq7K3+IWV90V1fP8mLLSZ3cWq/92kYiCM3rAALI2ln+9bW6Hiu31tu4
7ljP9+HYKH/vEOpgDGPMlAMnEm5gi2Rdvnlc8YRl/Lx/+fGi1IpNpAzqH9NIeQuXJ098CyDan+Xj
GumqA2h6vgdh1yG5IZ+Uf9+URy9DFaCc5uSW6e4jFSSAKbIu4T5wQiTBQ+5dd6xrQLlDFms/WR38
H4NW5+fl189P8kL2WN+ZZT6zPMyy1dPzjvzJP++d3Fp6yc2PdXnQctY/en38Ax+PUjQSG639pgmk
ZuW4ss4e5LH/1rZ2kXuXebbcXAt5P9aq3JLH/edZ/1jOyN6y44c/9W9tH8764S8F84CP0VzdhTD6
5lccD2dyFZVY1qryhZcFoRTImdCIWLzPYba1WNtEhico9Dv6VK3B5tJJDrfy5GvXP/bITd8MQAiR
gl+eaPmyrG/8h5dqfYHWF022rYfJI/6z7cNh/3b65XUV+UzuL2LQfuPOxaGNae08F5YfrrVYVrJr
/Y9Yxb91/9C2rCfm0y5/QZ7nQ5/lLwyJ96gpw2+188KtHBrkGlRurd9oOYasVbm1TsjWzh/aPlRl
P79HMKD/odVIIiSFDZGPl5PcO9Nb+Qgvm7JV1v+PsfNablvZtugXoQo5vJJgDiKVpReULdvIOePr
70DTe9PHdU7VfUGhA0AJJIDu1WuOORHKZlqdluladfKn++OdZCpk4/eyNM0yclEWT37GQj4RJSM1
7FvoyPONZlqKxwPRf5CsNWTg33K120PDlIkhiKdLXkyIMIG/ueKbFJv741YUxU/BEpP+e5/7z+Be
99dP6H6awa8TQhY2Sq9ennS3tdRkWor5b0yCAeGieHj2mz5c3+54cVHum9tj9V4Wl+t/FkXD/dYV
RZ9Ayu/Htyj/dQZRN6UxuRNKzG10f9jfBta3dvH93I+s8Sph8pbuDAIj2hwh+WPmeO8mjhUbMTC4
F8XeX/3EQ/Re98c/Llr+OqR3Smk1aSeyAi8VUgpcA0QPIuWaQibH/OIqcMRrnsSjy0vjNN2KK1PE
XZZuJ9la1KllbMU3fP9Gb/f+H8HMP4YK965iT3z5Yd4R0bt1ugW5MgvoiRaFYFJUWNn95BQsx0Bz
UcazuEVvcUrxCxgmNarfxY38O6pVyf4K62yWTmoWB7Ms3cUgglGJI1oTm6pmtXJxL3uGL8E/C4xF
MXOHrcnAgIwH8j3yYaiKv9FV7yA02wYLAKEMu0ZcVfG9VClSJrXMn4sInYnQk6vzFzw1QHeaWzzz
r8svLuofX9Ft6nq76mLOInZvt3nI4uTk6ONKXGXxsfeN+APuRXFh/6q7zepEy99izntP0Xz/l9Qg
UJcm1noLbAyxivMz77XNo2GjAQJcqShmKSI9A0Ca7/CZpNVQWTvTLDA9c6vjkOapxjHeTZX/FCrp
RpnPIcdVeir8qlmIXlObDltpKnRX7lKS9Po+X9Qht7rYOKmtL02HBE+FnKJjEttrOQyMbAUyCMNl
ZvYropJkDY/Wrlb9+gFNFmvNQGMRnqcW7kWRfEy84XnOaH/0EaU8or+pXKhxA1QOiqIuBXiUxixP
VAMUiMgsk8fIsSAL6u1pjGAhWKQtrFXW9jeO4U2XpKy/0DtuO10pXodMx1Ur8T6zgiF5hQ/83vNl
MsXT+rlzJuObQ7SelV3PZ8FBaaDj9P3Cr6vqrZrI6WVKXryocmIuIeqQXhWC7ZLz2RZAJ5Q8ZUYJ
v0mWQRlFLDLVBXncGDGW52FuIZSEmUCPo0AQK5s6N4vzNMblWeyJTZrnFtyzLAMsTBDeyCPfLUrw
Q97Yf+gsnm0aeUb5pXKpYUcCicOdA8AL22PmFuUR1GsZwafmYSQqQzB0mzQnJ8hpeubDdW7vydRg
ec0h2N5A/Rq7Mbz08wahS3jx5PgTrKa0E1VFikk33EWoXDngM81gtcbyLzU07IvMSuglkRRlOQ6D
zwyChsh0SK1KTK5lhqUoHrKLse/bsxK3zsM0b6qUtD2T3xbqanrcGwI1TZZKYeGK1rM6o4+YzQ2D
ChfG+znG4XS+lcjmgPxr8Zu7H1+GhvMAZSZclkGzgHuqrSzF0N1xrDMYbyTT55qi702LVGfSWhVX
NdW4WWAFDwYDB/DCCYpjidTuWM+be5Hf5ybOiaH2oI1MtGmFus8mPdGWiq4pe7HJR/+fyrwrpeXo
oHJ3goRgM1CD584jYdQ2h+4j7rN3jaV08sKR+3Nv6eiZyUwkWyEvocR000+WO9+CLFY/xjomWwEg
zrM/pKRdw8F6mBTWko0xNg6lnXV7tYuabZJE+ZmvQEHy38iP9SDx40oT/SRr3XMFNehkh/FDb5Y1
0lepeow6Fo4sYI8rURQNLIW+gF/PVtWw6DDuWIxz90hJMOWLyOWaj2MFmypLQnbLM8P942Aj+7SS
ST+IU1W1rpwtJ9giDsOpMwWLtuaFU7r3v6Dx419BMMW381ba1DzUbbPKZLA2Sw+L5c5PnzAqnAja
5zVzZVM/ILSoH9Ged2dCxztRwmi3ecS0DjFUOgBrmnuIOksr/j4otp9lGx4XroEkaiP7IWIx70oo
6I7w07pj1RNWLhJoJ6LBgmSxA4MZk83GpVB1qdkA21SWoiguT5rI86vKIidsvj7mMJDoUs4DvWhj
Dr9u/04SZ97GzCs0Z/P1AzhNRl46OjjQ85sZeh1yitgVm9KfULjfy+LXNjQgJP+oFM2ipUXc4fYP
JM6QgefDuSZW/w1+KA8ltXqvKj/Ydmbvw3gPys+iWIv2qA+qdaJCbSonySJgLdm4hRMP3NV+6B/b
edPHcE9szdv80dB1CXYyr75nRiskDNGhGFI8DOeN2BN1OrPsHFEARLVICWv8Bv9HR3HIrff96HbA
HPD/c0hi9+RXyMrm79M0bQ7k9jqcC5lo4PKvv070Fh8y5oVaH5Nm1lGw7KgbDQpYiJSncN5kACZO
ojh6HsTC0OsRr8sRwfW5uZAhly/uncQeDnoHXnwt68gcHNlEVYKidPDEGCVpb70apOJDlhKtfx0q
iuKDG6ijWwsQ+O1Q8Wl/HJGq+qotSND4u2H+q8YiQux4nXLzPcGelMylyU4OzVgmB3sISThRIG+2
KeuMMqsVqzgPlCe5CPqjrVbfs0CRn3ozl5/UoDq3PGDPrE2jdAE6yNuv0+B/WVWjHkxSS17tlFOx
mFOcEmgGr2EpvaFH9h9Eo174Jy+PzItoI1N4lSCoe8zmnkP1GveK/qx4Yf6ixDvRhXdO+iTXNfLL
c1Al47HzleQ0zBvgfmq/0OOKXbOeFjyzycabi6IPQlMWcjz7pxz3uJfaxC5RLiWvqVPB0Va0ZimK
Wlf3Ww3XVLfQDYj4C9Nou0dMr0AXGYO6ChFUvtYdtggyer3NrK98JRWscM3U07cDlpmXwhyeSaFp
P4zi22TX9psh2c0+LULQSabaftQTiRSyZWQXIDqwdIPul2+ZzQcpW6o7RbiIm7X3rJB8BsO26cn3
ZC8KmtWENSx64X+qkEX+bvyrTjUssmLT6Vj0TrXCr62AMGflz6lkmPs6aUeY213+rKKYfsT6fSEa
JdLYnsnAeEPJK59ElenVrC/YfbERxQGaxE5xxngpilVk65eJVTpREmdse/kkw3pTUUQf/HEiLyE3
Au1QwYpBFl15UNjM7ETQPWpdcvHAeoKWXZVeb+1FS9d4zkpXeoPfHW4nk8eTB2BM+NrJZbdE4xPu
RdEKZZM0hbA7iKKJERE+kKp3FMVJGr/ZvPPPojR26YXndXbRIvJ7vMHfBmEvXZO0kU+hh4w48LCr
6rPyQqLPCuxEdy2c5iWOGvlAskJ/VdWGWyWCKl/G9lF0EPVwEdeFVKVnUSU2OpSj0ETAULUqhqs5
7rGp6V9F9wg52iXTr3Wdr+3WLjEsrFZgzIuDOVr5IWwRy82w4OIgyWzqtrTBzMqjGzm4aKlmWD8E
ioUV+Gg8QwhLPmSjdFZwM4utKKLRIaVezV8LfQBJqXXkEszdlG70FjD9yKrJBtyV5YZE8TL5IIs6
3SDHt9Yqax8fpqEdMlsynvQgtU5FbJBgMXdrRvnnSLbkjlebcmJYp+BGxJ49byYl8ZZE8Gryd/+p
u3cRe4bU/Cw7Vdn8t+PVhgSY1oweqmGqz4NUki6d26DvyOrSeRP9zGTvRR9687W2BvhAmZof00Az
IRuXCRlx/fTWlfZVdB205FiFmvNe1Zns2lVknJLCwYClqqClwIV9QY70JQG/WkX50iZt6CgX3FT2
EH1rFRLEDM2uHxy99feSacWbMAnkJ6gq1UKc3pre5cKpv1rWjUgj0iM4jKO2JWZbQN0tjKtjwhzn
drcAWyrZIk6rHDIujKpjwTP1aBaB23lqtK+Ak/9uuPURzcW9Fh0Jyc9g/F158uXIFe0BeY9HcbbI
sqk0S+SEpaXvbkXRrDpKPKy5tcNbT19Rr4YeGxvZ7NFu309hWPrBJL18bwWGtEqUXMWWqre2Bvm+
O7xu6qOi6dbajNPxMuLj4naNXL9wN8qk/tjWJ2PnK2we6VftPNt9zJB0yI319clscv0LTSKwSJ3n
PL8+bto0thCp+NOqKsvqHKlNtdW1st+HdmPg7usV2BK0FnwsklV58KHMVAuwWF7nfUT+8BKHuvRT
ItPy9kFppoCKy40fY9J/CyTJelfMOoV2rExPgQkbnCGK/4CE2t6kM1Rclrzk0CWRsSEckDzYSIHI
ca4N4mc8yExvCj54AH8iPpR+qD4+yGQnMcJmEB77tv4zhYystt2zjzVH3Tx2LTnLcIrrZ6dhTth2
pfJA3kZLeg4OS+iuLJfgmudtVVXDg2qwZqSBnKSHSWnTg9izrIolQBAIpzYG64J/zaNi9c5zljjv
yhhJJ71zHK4B+N4qSKq9KLYa5LnMitqdGnWAqRTGZbu2INUtr23nxUeQvij7QD51ZeG9hNX0oRq+
ehalac4At1TjQXR1FOsQKoZ3EaWg8zdNUiSPeq56L97EWmJu1E+FZlkv3mbwUusj4lW5aQa52VhN
73/m6qbqK/OzICMLy5yy2vZ+n79jc7fsjNB+ZB55xOQhP1eeBDzfR7zRdoGyuNXNDWHOijPOurOS
ZdgAOxq5iQCvaaH2U9gdGsDUAstvX+4daq3S3NJsjXWPpeC5nTf8MEa3xhvZFUXRwIJtfq4n3Law
rD6Q7MQn+21JdgOGowtid/lZmzcmKN6DLWmnzCqnR6IA720Rjp9jOCd6NOg54ECB3EvU92jqx8+h
Co3lMNeHc/1/9rdBLt37e7bHeUhPW9a+DfDtn/Pf6//X+f+zv/hctexRbjv6Ss+MaNkzYb8W/Vhd
VUtXN+ZcBy6juoqGjMnvrU50ARRZX4u57q9jeXOCs5KcTaTyThQbY1ZbOmUtr/llpL/rZOyjnUxf
37uJxiFynEVVoTfwiwcpbQwEk2i+BqXq/ZXFve52cGzcdFDyB7EZdL6vvHtVF0pdrtQglo9+iRCP
h5QoQGiXj828EUVTkxDd38pp6XZM12A9/tMq6u9FcYSog213yEIS2u5VtzPdywkPvWmwHwou17cO
+w+IZM5HjJ6JH1WR7RwPLak6WI+j2TnfNAB0RAud/sGwbQxHY3greSKHrL6iJkZ4vKsLaa2pzvQG
kaHftJxVAE9fkWXtxGcEKel8XdkYJ5ywnbPXKix0zefGvOJB5aq9kDdi4DqgaWu1boa9WgUwu/91
2LmZ6xhBjjiXyZdoEJsOVvfKJskKJXpn7fREL4DrNN41tWLpCiC6ddWtg41YPE0wXTTYMUDILX3B
EARdTDRUG6lMuw2TP7D42q9Sbz5BjPRvYYQTfNw23UNYd8pWjpp05w2Jfg58FU8MqZhekyD5RdJh
+ouDA+zg95KuQ8fC+veKn8xGG1r/XOZ1fc3njSYzPAxycIlzB02dpUg1KRtGU5yVBF08yGR51Tt5
exb9RTcMnlaYRo4YoAGniWdPdlLm8ZLt4qsPrGOFL2VyATqEQYSBMZrWysMaH7TqbPhtvCmR1pzi
FFGFNujT0bLJLEYdbx6stA93OSjjg6OHxo6wR753xqnfp+Uw7CQ5LA6plmPs43XhMa49EE+9ZR/j
YsTrtSJIEraxt46aRsaBQa7WtpMPCF2BLgOA6i6sTxSrJLLaqwftCW4wuYM8ccgGKrvuaWqx+sHc
eXgODfDIrb7o2oCglJ/LLzVr0MtgkLXXwbZhecM9fcN7pluU4TicPHyoQFBniVuOQQgJC34c7yYE
H14yfY9re+XhR/bO6nUN1yactfZT+EQu6a/QlKfvUqx9J/CLvNzwCZT7trpOG17OXq9vuvkMdoR/
B3lgBRYPAxMqcwTSSYrJ95y8RLXVvznkGjAFTPsDbNThUsWWOtP4J6Br1ckxxhYUMncAM6Nim9YK
IBngfcM5gtbCoHzYZroUPnuSY50tBTWtMIIP9A7JneH12y7px3fdZO6kKP6znXOnKGOWgw2Qh/eQ
BMCVX/TdVhylRvGu0npln1lK7xJLzPcogiKmqnNmsOFgyOE1i1uVPgJEFF3E3h+V5twiKv9uuXcf
UsEn5APu5xF1ZWmjQ2MBb5niGHg2igYrx0ZqX1sMLPeDJ6fgK7gkKbxt4pY9So+5CNHOWY1Njs/l
XFT1EdGSbuQ7UfSSSlmgTowWmDwgkjMtJgXzRs0C/J4KfSwOgxOXOFiwJzb3PmJP1OE0Tu9aJUWp
z8jG+n8cNwGMKhCo/8e5RfGPj7bwEdgxElr8UXc/RHz+EBbTPk3e6zEInnnmeos8soyd6qGt6DLt
SXYsb6P1gbScMr5my8mji1nmW1ESB+ma89S0qXMyDGkLumg6O22NpLDJmrdusMqF1lv+t8aXnhEU
OT90RVlnNo8DOOBLX8nUkA5Aeds0+kUw4wE6SPS9DKuI107dvM9298vYaIsTce6DDMT9hFCgPGVK
GazBmU6LWJfL071BtDLA+t1Px5Inb6yl3L6SIoNz83wGcYjoeC925mAtrL5izfLfD/nr1NIQoxdS
vdeEHFWAmfOH3E8gikkvb1n8ivau3UvWsR18DIiwDsXxReoCJCSqddEhOV4Sc376KjkZBnpg3+pQ
+mKplNhbi1DByZIxLolkUP+34lyHU3d/CueNqCMFU1nhi8YqyNx6bxD9RF1Zyela73EFEMXG1LJV
CBbGbaOR8H5ZfQ8RLji5XH0o/oj8rSvGV6tg0l6NtfeUTVnnkirWXdU2goZpDemDrQFViYC4nUaj
67c5WbUQHENy9rGt2hmJAxNkfor3lhyes0Qu1ylz3YsMa5eIAdHrxKgkAut5+sJfFyyJedtvsQkB
xZh0/RNP0XevTsyvwvD2MoFMHxIOuqa4ihlKv+RFY4LvI8jAgkb7axido5dl+ZdWR98knSg1T0sS
6MkaMowONywd1IIB0jOd0v7Fq/oapjkTCNE6WEFxCFKkgKI1w8Lz6HVTvRCtURKkeF7ClBOtY2Mm
50rSP+P5TKx4ZA9JVT6Jtki3iTkBWmJMHj4UjSydI5yE2PeNKXwQe2Ijp/7HpMrl7l4l9nBDDdwI
H5/bUfdW2UqtTcRC1ELUWXUAbtKu0Z0CB13e+90/R+7TU63n5t6bVPpOEa5UKJGehtgpWCLyWDxR
EuXg2K1ykNFRoVkPlU0ygYoRDWIz2FCDltLcp5KksVzfj1E86auYCsh2/57mjy6GFaEhEye/n63D
pmPZWWPh3s4rmr0k4iP+6DmZkrTEDkt3NdNBCDafXuorJIIoWP84UDTcPlL8gUEqe2tH119vdZr4
C+4fPjoxP0HPauVdHTTuf/2f7r1/n1f5kfpwG25/w3wVxN4ff+z8x93+JtFy+9C2SB8iwK5IxTdG
Y8uHfO4mOnh6RZhH7IoWsRnF5Re7ut2Cbui/O6wInaS2XzPawE5tqE91HJbLCgMLP0Rq5tfZNyOv
Rxh65DR28s4MvGljOe1P0nJHNwGsKIdfnRpjHamb+FE48MGcvt0FSfOjSj1nzZjpYIMwDUs1dBVz
nFG2zpcpYZEdtQup4kEOaFYHh287xBhr3K3sKn5lnrlFhPei152z6Ljt4HqMz5VXklzcvij+wMmQ
+UHEjs+dXB+tCP1lSdYTAZ1VQnQr19VvQd4fJVY9xxxLxBEEQzEv+OUSiw4xet8tOmKmqU58CCXl
WjWxdJEjprwFfkaX0jvojEWwl5ur+qFDJpXEp1udgonLYsr7dHc/yieS56YVyCV8U6WLaECD9q2Z
UFyVTYeUc3qqy6c60ftLz0CosSpY6BlT8n4iZQR4WcQf4r9IBSYrOORge1C2FmSHZlgMSE11h3xD
Izl3yoAD2LwZE+9a9ej40/xg+b1B1j+bnGjxEo3ZsFZzWGOiLoPAsJlwWSNg+k9dOzGQAGmqbkpc
9HLb8B7SeQOOwims8tKY4JqSBi7OwBjmMs2bMNGKrT1a40IUeYJolwgaBYKh+lZ1r69N/S00Gm0v
qmypVOGSDRN2oXW+EnVio6meyjIRzEbR5Y8GiHnaWN8+WFQbas767phnO/HBos4L+oXpNJrbjBUr
1vMfKRrDWM4OhgmAcK4yCKufLUtyez+IrnmxyhEEXxpFCa+smf8awtLb9Yp2AkSeHAfMqi5iY0+w
/sFaGet7XTJ2GSZukPljWYokJI2ehud1u4+N2LgQ7Ddux7ahuZpyD/ejoKmXWWYzafMSPIYmo7A3
tzIOSeW6yhN9SZ4v7UFhqId58BzV9sPkMDroppK1orLVL44TSw9GePDnghZGvzeDUX20RC33o57M
00L0Prj/kZhx7zfEUI6SiUevOJEl5ybeFeEFw7v2XOSje/tFTUXok2vcLKAi1w95lfpXnSDZVY3y
p8Lzh4PoJjYMydQFtkDFVhRFXwXKumuUZI6Lo0QdiooESUJ8Yg43LB3Zdy5JpjkXuNzTXtPaT9+r
oITM9aqVdjhJRQsvslH+i24QMHes3Acn0YOR30UOFe0QTvz+8jFstpLvmBfEotYFB7FypQQ2XgbD
ZF1Eg9IA95QLFmdEUTQATNHPZcKAEecNCXJs0LCUrGnLLuT5G3fG8d43IHaKmVltbRK1jNb2SMYE
OMvgWqCGcLFniVeaBRltaTWlt9YcDXI4/JYrqOfwqjc12lAtJn4wEA+1tQRTodnLRGwYu0y4ZeHm
qU4Do43Cxw5PwizEm0l9HuDh33tzEb7eW9bg5Ye3hkP+3Wyt4mEOvRd72DWnrF/vm1kl1M4pjGJP
bHqRKDlvmNSSOCkqQde2G0dlxXuIAL7k43NwS7ya87xlht3Vu6xOhFkaZrGz8OG+YYyM1EGUU6F6
6PT0TZ+FR+2spKnmPwFvIpRHptAfGSVgN2iQBAXg7u7FRi2bYcLgqJr5G//uqonzFcYqDIw6A/so
mrtuQiEqdiOwMyD/44hlDsD5LNpB2btdMXvEgiSGMxLZJkuI4iremoG9HOaozAb2CXYHKMyQL+gr
adQkJHbtz7HVf3jQIpK83AzYf7mG8uTj67jP2+7d4rIeQuzA1o2ifwaj7qyGOas25jS5c+CJk67E
/3u/2mJPfAOsYQUr3edaSbikHeRWdavY17cNRm17U8uLnckkIS6jaiHJ7abXzZeE/9owBhT6iDpk
vmF+AkrFmNwGSD9JhhtViJhnUVo2Z1xb85cl9lKgDasSLAjv3U7Z15At/NJkoUsrIPHFyXD848Ig
Uea6mU4NQtFSlpKUesT7CbiVgfGlp4G00oxj3lfDvg7M/rbR9HDYe+p85dLxM1XUco/kt9w7WQl0
XOxmttMpK7ErrFfFntjElleS7eRAw5hz5/PZjqXQSgQ6DDr+6w+rcKxsF6aAAGaN6Pxvio34h+/F
NtUgyyj4ZnqzhmmacxTF5ciF5lTsNhMBryy1Rvf+zYjf6b0o9hylx94KAS8P7xxOIBttTvu7b4xW
DzatbhziOfde/A7EJpyLPUsc6ymsj6Kq8AzMHXyb0YiwNeiEo4EpdXy/XZ4/Jkpd4T6qZWjAZtXY
bddq1X4XA/lCJM81nfkQpY6NgdiIYhRCIVZC6VfFkLI/YAzZLKba6nBFkaLhYNm5q2HT1eTDuPBT
rHUD/Kld2S6ZxaiytyH288NJhmelmMG6jEfwjc0xnENKP7J0vlLTDt1ofErzMljAKGOhdCqCo0ku
zMn32iXr7fWiH9NzqvCKyJzScB0oqwe5bJY8MgqW0IksFmW7AzcwT20n+Yr6Xt1OPQ5Cpo0nrfXW
VE221lmEIYu97fBiqf112GBEiRO41KWsj5Am6PLC5aERPeiqYi5HZZRWntRgC9Opa9j/4OmmF01P
dllREL/Dkiis9Y+yL/EsHJM1+KVwZSD0y5v2GPiVvODliDI5yHO3RpARtEfAr+STRCzpSjJLr35E
UAUt1RIoW7juy9kjutHIwiVEweL0cirUHn9ju3YLEBW1TayxG37VFhfG7hysUjh+6pyjP8bRMsRg
y8siGa4pFqWhQri6kwHfavifj5hmlt2vyEORLZNJtRwmw954sG6kotk2asBFgEMX6iZXWg/Qite9
Tl5M/+rYc+gSI0jGY/UPi1f3/GxRFNgxlrnL4o0mjQiBJfL9217aMKKYlqw/fjJ4Dlb2iH6/kMwY
NhFpOvbE2FNHm2ODRyN9k3/cz5xxG9vXAQTSlhVP+UgyLe4ZNg4McsYXXaDSRTPf+gCDbd+W8dpq
dZhTqJ4C6Vfj4S1TDaf5F6RGZnNKgumnQeMyq3lRlkyyJcs752r7VabQkVRu0aXSd5g1jT3rjYGF
Y44c6S4B0WMe1zjgmujEUHC7CeEETUcUPsVysjSbGSkCa3kxqM2bx/vChfK6wJcZf9CUJRybzzJL
J4QJMXVLsnJGiF7GqS2lderX3nWEuD6V9vciwVXPl/1vYyetG5uJYK907jwA7EwtOJArtzac4IcE
h3WRD3gTK8P07pQELAhAKtJPC4tEuEZauNMUInlOJF8hLthLbUxcL+ieR8VeY4RL+khAKpaky6y2
MkOS4q+4VNr1VA6tOwZJsZbs10DKsoURpd6qSjLiM122NkwpP04BJ+wbIoOhojz4Q9SAphx3rfyN
mX+wdEarW7XVUx1j1Vrh10U8f2U6xYfSdOBZACTZGqbHTfdKRq4G7CgKlrh4pgtGg8pygr+6cDBM
XTTjkC4iK9gauiQvOpBdZqS/AhIrdZIkwXwljI9K2c0i3FdsiKGy0m4VzTdoG998p/vm+WUF1Cn/
EU3vkxoDX0uCL5JzU7dWX7BQfOnIl2TVBVpqf3BAps5rG83Q2i6xtmFsLUJmJAGbnvqL8A0IE/Mj
6o1zPrBonzhHXaVbqvQnTWb0zzM9WnW4DjdFffSmFgPZbNxgz2viLpsF2/E7ztnEq5/jrP1UWgzl
5Wa86BEj/3aacb05gUCs0Vno03lCZ0AmW3KGARv6/CaWVd4CBIu+dVykRVVgCixp0q4YGGQFulIu
mw3XXnYTi4A/lgIHrVhXqeFd8TZsViztRMuhtF7MIXW1rOVBIIGhTZJ3PO4TV3FY8K6rJlzUdfpG
vigix4Y59BCH+CWRvWlWGAnPPrFkRg+rWkpegflfQafZi/qtMyHQlWGM7r7f2aH6I5fiH2moftWl
hllgBZlfZg5FhHuT9e24tlMWC0KFXHY7IY8oGP13hSjokAL768f8SY7KczkHqrJxXoj9qdUW1gs9
f3BAqmzd6Qu4d9VqkMxZ7lw8dEG0CHOTaMmcqFv6wy5XeCmk5AiZwPtgvfDUNP1lpOyqNHywSMRY
FEl+TuP8V6pZu7I0v9UhE69BvwR2krq6nGxJVCEe5DX4tfQeunq73ze4mfmgqt2SDPRVq0UQefou
dk0JN3pVasaFZGSD62nSlw3ZKPA6EtFDbaVjKqU2lrkZh+oZmzeWoVN9QxRgY0xEMoPsJRvktY6r
99oOTPKHyVkJDX5mUv7uyHm075Z+YM8MscdOC6CNJ6/j1CQu/Blw4dNXPphvaj5eO3Oppma5Nv3h
NIHmjE3IczX+k4ppnnIw1nZewxnMVVbU9HoXex5p2uamDyXXDvG6/xjD4tPxk2ezaI+DSU6j3L8G
TbKtycGJB34TUVOvQbKBpumOAeBAEtoAo1WJ4cYFM3CpcrWK+xOqvJFsyzrvCeKOMOPgQwMNwLvC
Nz7HZvjEmzpdWIn0UtuAbJpQ/ajT+KsHp6eVwwf6sp+k7ZIXq22mLty1evo8IiNfJnL+WLTAy0M4
TF1MRjXX40nHRGyTswxAzp9G7KieNixAAlOrd37bXvE0wkPQJj7eN9bPWq9BU/CGxWMbq/dMB/kL
QHkh6T2Wl3IGtik5qk12jUHzLJSpN1a642wG09l9pDWAPmhDu3wwGnj7McnyI+kRAT6auLEfMMXI
z+iGSeGzwKar3JGFR2SHqHBjfMlpc4zl/r3lj2Lq9xaShAHpM3l1KunAk++J5LJi0bYWl94/KzjT
54a6aaJ+O+Teut7WfbauuSw8JJj5s3Y4LFjbCxn/96CAreIcEqXaNvipyTXGYoNzjHNYn60Ws56S
rfuQu7e3vZ9JgoVyTH5aNlRvZtscVae5tHayxM/hWjT+p5Eyb0RChnVDn3xYaOrhk+bdkqUZXB50
rD8nfhusCICNzxg2VErPiGZY2ZpMgnG70Zln7Bxmy3l6xnq0YhwQysSquF3aN7MhqDwl9rCAw/OQ
REO9KC2IgLJOwpGW+s+5mfwsmqFapE3Su6XT4hiJ6LAK5F0nO4+WxiByDCBnZ3530GpG2UXrfbYN
993UqmsTmLdVdyeN6B3klNgFcWdKCauhpQdKlNwpkLtvMAhJdPIJoWnEDqtO4yJbXEYsTyYe6Erq
tqrlIPi37UUX9ambPtUpjKguluS1qsFsqKvwEQP4xoNtzwuOkeTV+SEPbXtUAJExGzO2ttc8S/oI
dtNpP/UG0vgoheS9tJ9V7az9DqRoHeJR7MSOmxAiqFjgSEiMdzNZ4uZhEFbq0bL0iQi0spwSsY63
6dTZO0wm36wQeA9v8LYrfigNY+Ox5/bM4etE4VGXchzmehiKET+XMnxUePy4qJPIasK/ZwrLox/m
vzAZDRa60rKspL14tY1RSfZdgVxnTxUqCQVHMC+08efMTq1fHkwGi36TnTuHRUP8RUBdnRAQvTLW
frVZtFga/uwVoQ5fo8EMILa74Ww7vGrM0Y3tdnYY5G1uYiAV1XBUy7dYLbk7+qVZTfKD0aUDg/Ek
Xug2YzAzIW/DD391/0fXeS23qm3d+omoIgzSrRAKVnJON5QjOYcBPP3/obn2mnVW1blRWQgh24JB
7623AJ7dHcxyccgyR/zeRvlkltLXdHOksCI0I7bxdrD6W0WO1T5W0lsjpCAnk7bQzWJrgEzV9Swp
aKNhi0jbaK18DSD0ZEXhJ/5WeKemcPYireYK4KRRfgH9PuIy3QeWMZIM3DGtPOcVNmZY3ItVBtt2
N5ths25xxHRl4iWzeWp6F25q/2MqN0QtH2OCWQtAaAwf4d6llY+U8TYZhNioRf2GycJNX8w4PpeL
RfN7LQiuHl0NsX4ZPVXCphKCA+UAEqxqNaTuLGNsJqGgF84W0pJJNKQtvcRC3GNNqELMj6THAnKQ
E5ntlr4RxvSoq9axTrgCI/7DqSBUgqnkj2kHwzrrcBzO/UiztrE1vs/jDcyZpwxG6opckNrPNf5P
RImfUWJAG5np1y20St20QPDmi4Iz38Jt83APedXbg6JtLAKPVq6pPIhSbAYMbpdFqlzhg4oUaoJA
vV3c5Uj/SFnYFOOAdeDbEBmfuqVMm0AfMEtGQoqjIe1plmFvR0Voupz9pYJ2gMKE2MQI/Qo1fhdH
eCSlxq9hdcXKGoH7TVyTWDeBEE3sBXX1LnZUHVc5e52ScrpSXM4S29Q/AFx+yFCuDkPK1FpncD8R
VZTq2j2GffkaqgwCSkNbq2lpLm/wYzDita4z2HfSrTDxpdXGcWdrg0MdkFQeVnMt7inda6LV2FF3
ByXmbCsbsWqz6inJCuRI1g3GmOu5pH6WnUuqLyDFysqirSRxHNfO+WxBYa/E96S5X1U+J2uIbBWn
aX9nF/LNbuUXTqK7eZo8S9feyzE2cUuWWPQivgjGxsSfRBYecxC1Eg9Dat/1rYMsI8lPg9MzQKlV
BtnuW2J2JNrnxmPQ3fdCxaobD1ESxEjcUe1gPUbFKTPFUWgWl27YkefEHKNR7UtF1zGUhVxHsXpL
4MiTPpCK6fbFJoym+ygwB7iA9h0DFQJckgDP5vnVce8dS4Ekoi9efHk3el2XUGBTYGJfF64TvVxP
uNgSc74amp55Q7RVquJUZE/Y5rkMO4Md56TXVJHhj4lGJzZo7KrHha/oluE5N22IYSegH9wFssHd
Hs5JYfuyVl+VLGPU0uvbYMRzbwwIw8uwQavt3guH7iuqod6bxp76oi0yCgxpr0yqSroveVHTPZW0
ietwRkpV7HpaOVh8DHkImat4AdzcojY0z3GS78mOXiPmlNPU554y4A2YuPq0t6eXUsSZH+jbTDCQ
LtChokENfYscmFL0r2kRLgg1nX+Q8K25VuNxQ2BW0mggreTVKdsEEelkpU/jyN3bJNV7U0lKjsHq
GBO2jIcjQqJd28VD+bsKyMhIo+rchdHGIEhk407joUr1z0xBsBslOL8vfkN19wUj6YmBeLlR4Kis
aq5431VsekOXS0nK9lxMGxcX4GkCbofPVa+DNMSdrUQWWKNEyJhqJS3avywAC4nj7zLIjqqtYGqe
VCQLBSajp7jdRRhsrCAt2aum1L+lge1U9qRZdkHilvZua8rOnkfwExc2j1F9lyVWp/h1f+M380FF
LTe1Hp1nLIdx9k1TjzRYXAjmSxMR4Xo7cjflUkRwWHxAiYH6PfySb3kOXCKWY9YojaDzfLCfXW08
TA1mJPjMkSVvNJehER8FXxaWKHdx6upbZYlcjqrpmJkqru9x0W/imD5NpfavKvnMNQoNBFL9shxa
fhNOW97HFLwPMb6N9sQKPaWarqxJwNo+IyQNVrIOYA99u+NL7RgvYNuPdt5TbUJMNWcYZ0RXI504
ZKlLm8oSFRgUvFybkGzBeusGes2baunvtQaXKoczAWB7X/LPWxXSuFOyFMhQGK8Dc0stlMOa9J/F
T8UNj5EpHsPZ2mkZBboICeVjdaICwGmPHtbR8W6tewOiMU7CAFa3bhTeVT8svAGTH4mycoyGu0zQ
qVkNeppEEosi1NeoIahh0kvyoOQjBqTZBg7XbWIPR8YKCP2U7CyysFvTBB7l4tw6GQ/aR1g4H3bf
PrcqJ2ZqPpN98aBbxVqE5BQSAYwLOEGy003bcLUg64IhvmsN9bXvzE/FHsCVYbq1Btl1iQoYk3D/
t+fYQDEx7Ov+nNb4gLMAQINbzJu1t2BpXh0lPM44FWKpfUx1awa4a7+qetzUtvKcEUm8siNDerKk
8FZN2AwBZwtVTF+ULlJxoa5Mkd2UQfdZCCQUUT9jSgn9qekf7EwcjNxqPV3pqakK6PcqBtVjoihr
seTz9q7mIwUnij4pv6I82mFccdPE0UZNze/IacCpGqaAJKkSpRhv9ak6pxaBok2d7auByNRerXxY
4R+p1kIX1UnoNmM/SRk8Jx38t6DAONj0+RUOfXSx4wKSsDwWioa/k6VFK0SPgTTugw4JRRD8zoXy
qBMlNFpl9Kik73gmFuase0qowsaS+nnCe2xtdNqX3Xd73Y0fSslkHQXgdxcs/+woe5+04SUt0FWT
toD7VcnfHMvzlMpTmUDPC8IPSogPglWjlV0OG7Oa3vtq0eWp3MiV3IUROJd4j+uw7ajNF6Ry3DLF
i9bGBDSrxjoB8DpoQvTumiRSpG1xzDPilErzPnekYIKuvM2hPKo1FtJucdJZwoXtbLuydLxcYnJX
dH4s49c4a4T3W5vVl2lkn0FVwbXUy7sct8bOzllcrIa0JbPDHu8wF9IPyI+H5YRWW6sO6IwedGWA
nI7yF5XFbpLYEkZkgyaJCqjXFwNnI5zzWRhrlZkqHlwhWpBCeqrXzWNCUmKcbubQPqCg/LBE/Z7N
82XA54uxmnXiCnmxUtzalH7tFiUcTCfc6k3i2bKHcKyQFpXMZ8RLN7jWztvaNHwTewPuPxp5lJnn
6Fxdw6wOOzIdcNGHBj46PSbr/FGV4d6PNuCNDZ6yMqjoOIuLk5E99yJdE6B620TdazQwAl9OwXki
YgpiiboJLU4U9BPnOQu2IOKvgd2dQW4vAUb5dAno0LJa80khOmQif+gi/S0fLUGjF1HWoqdyXFye
RMeNsYgfrlSBUAWUATyudnRjD4Rqv1Zd8kX3+4gKtNtjm0+m8hys0b28mtWxqYI3ygP4GBElSgBQ
f1QY5DQaYSv9ZKa+k+s7WEbAeslkUDLUIfmQyrG0K+VMr/ky5mC7c29vyMsu1qVpSXr60d3kM1Y0
s8jSXdGcilJhQMABfCdVvuh7VxNaCBEHzm6cFXSTOZaVhGSFoxPeDLGkacQ5gdm+4lWJSWzxZG6n
NtdulIwJVo0SgUmETaPmRCryDG07TW69Rx4Xr5qJDKZRM/J7ZWoxjbfTdnt9+mcbNvQJ12WbBWsb
CQdG/JXOvaojbNzOS7IMlvSn8dURMWbcBFhY9jh5tTvtSxtJOiKndwscWRPwT22jV3b8PZtZo1Dt
RQDSh4k9rc3znDXtdqBCbyT3sKEBgIy7B/KFP/ouW5Rd3H1mRe6FNrhbO/i1yez0pkz7gEfGvaaF
7paoIiTnOHtTegxVS4PS3pLaT1A4XDRU2HkQfBqJ6D0gImeNbYBwDUyc1YK/yWJZcuqbWC4lW6Qc
IhsOX2B/Ra7+NbTQtycW4aAP9jgxY5AOYtW5+oubYvptbqpJOdXLx8XLBMawoE9JnO9d5xn/PGwP
C5Il5sIbpuQ4q9Z9Xl2qRAyrJJMPRcj0OXOcfVMJIE37kuqoyW3nuxlNTPzD+nYys7tkGR24Sg5s
ODYHoYbSaxuDK8IlBR5V2Q35GMW6DuuRGX63priWXNbGvhgEgTom3dvOCCOB2QTMDtXCkUCzKzxR
U8PGoTFs/MSsLk0yvI75ErQ4JsM2MPJfGc/tqcNpIwTeVk06ZSN0ucFOBvMBw/DdSH2NJ/vkhr96
azCTbchDc2g4q9gpWB6Th1w+B0aMu5BDjxaFRrhCYr0aO7wcxnL0HDehd7ZNuWKmuk1iVXtJXVZr
vGPpboFYxpx8KC0+iB70xRrEmR770VLzlzZ3Ml9pRAzRInzFYwQJu6NvUTOpHkQPlsGFdGgTOwRy
CEjVewvs6Q86YnWd71hfpq2zQjCkmaZbgkx5l34wmIVtVMf6mFHy5xKoMhgYrmChgsSdibvsRno4
hdwlp8gcL7UsDUXT8KhlGAKqBpYvQ1lBqwKwMqvvNKnxfinkLpvAmbXMdPe62Hd516+mkMFUOwM+
2Xb60QPycbcplVUB6aHNymgfJsNSQOtvJhKXFWhliN3J2Nyqec5gRTc/y2X0FLzXICyelirUrt2x
BbOEJtvchEgDe4qRu8DirCxKwM5eRXcynAf0dR4clcp3CxOX9Imxh7Uk1vQ1iF8895J5GScMzgjp
tolwqaC8W41N2t/VZKavW+KNFkP+A7j8KTRrL+vBbUYcNTQJrEktVe2TocbxgztCVIvAq/tYPXVS
3eTUlKvJRjkdzySWC/XiVsLYCrWvNzhE7uc6sVdWWviRTmDLHHJzCEPRHiR4e+pAcE/S8dkqIJmq
3RNTM77/Yob6AyIbxG1yk5XA6vSt+NQmFtErwwYvBlwk6iI+djbz07oBtK+MUUEUix9k5ub+3Bnc
jGX7ikWPX5hL/VkijZuHvZmykmZx+VxYs7Gz9RI2syinG9EuM6EGOg3xG3D47LShrs3IE0e74YuI
00KRAgF2CxDIhUabZZnPedbknq0VgYflSgGXE9VrlXhEthUYQC2X5CUb+Yh04hI2ssb0hBBLnkJ9
NEXy0ln8bwOts3ZJnEJg4rJH5vPcWPzFtclHoicCiQktljVGMpYzvJiuCbE4zY9YfY6HsLxTgVA4
o4pVwLfiR2mL3Xfb0O7x2Vo1bQgaGZg6U2XZzHp8y6lKLwmHnaBxJ144J2K1F8WWYbGBR8zGHU5l
RHgLWtkP1RLdfa4H/pBML4ZEdTnYw1MboPWEBtRsC4JoWKK7yxjP7KT8ClKCgHXCz8qw+rXt9Dch
M1SAQ1fHGCWcgM2t6hv/Zv5FU3I7qL1C+LSDAmZwiN0oECbUFXxaHYROJ2ykJ2Gz4Ew2A+zWuJBQ
/VcnMXUsN2Oh7zEqKWfKCpNzTlTa9xiaH6r+O4zzN9YzhFtgFG7Wt3NrqTjjBODQwQfmW7xb6NZG
zVBQMDLEvaZFZALuocjhLJkxW6T4JNHgt5Hy5jbC8XutIXAtTssTkz/bz2aHdDzBTIexl6dqVDr0
OYh7qVjpa7cY+wgPT4x0zW17nxjBdGMFKrMNWh9RQMmxw3LcKHjBw0N+6JRM3TTOLR4XFIbq9DyM
2m5uVVDhsXnqBiYiluw8PSxab5SuRqGYzfz24Slqu7fMYkRm/OpDfOvQ7dMEc1cchhGqEe1APzKA
jlyFmn3XoBu/hOSRKCVh1oQ7rWWrfDfl8GaE5HplwSnt4VaK/ls6APpVAgQPu/KxAxQg783F97ew
AD+MpyGgPUxwb/AR6Hwoi3otsqfDaBNdkCfJnSIq3PPNiVNurspVCRVlrQ30fPbiid9WxY9qyM9u
UKlYLLnTWHu2i+m2LLNPuBukV+J+yryXzli3m3v+ooSzKkqAX8xsG2GBC9lwnSrJLlcJdG4C47Zu
3eSmbDm3jXod8k9eTZULPZAhuFa7ph91Up4rxzdgz66dUZC20X9MU3nhDptQBRsrUSGfa8oCHki1
mZJFsNvRdxDaBkF+rr4TRFa0CsmDrrqBF9VAr1FpxvwEcJKFZX8pLJS5yhdYu3xXwh3TVxVrJ3Ee
WsZs81h82fbizSJojZoWYt3At6Kp8zZ05/YSLw8m6FsOk/bmusnKaqKMQB6q1OKvbZcImmDc5dAf
4eTqrKUEqzuKi4t/M0zrqmYdDirtMenjhPNAfWmxl1hrum57obFzLMtci9l9CeNIoHID0y7bXPpN
QCOTS3QQyaoZy3pfj+3jYFfzVk+M2B+a7DxCGWN2zHTOaLJ6y8VDsLHTp/gIj8xqmcRRwrHGotLH
pgJ02Deatj8PlXOfFfxDizlb5ZXWnDu3q8jw3jjc9J0KT5aO8QauY5cmmAD5gRm7aPyUvYaLuM1Y
Pum1Z8OCWVi171WNkwuKLkqh3Hcb+5IzEVtXs2g9ilY/QDo4MGLFM2cJ2pA/STOtA2voiC+8SZt+
3GD8DXMxOLtzeAotehXask2qV5EnlRQ8RpM3GvkDFDnjD0su5lG2c6sZzV3dp8AwVvicTcw/Bfel
EAfpRpl+R/KDk8DQzrFpDOuuyMONkpGMUGvOr23C0cy757EbgpXABtmzJ9Wz24n12Zi/xejsGoOY
7OTXtjhB5zz7qke0tardUfsphBgVU3iQRvXUpJApOk4uvX1Ex3FwGxg+YRD5Qdzg4tHrK9sVX4vi
hEIcd5LW1Q0v0O2jDvM6Y/7iD6G1d6H83CBUfNKWmPGwUpi2l/wDbPHdZogt0RGVgK+bMXAwtUky
8pKZU+s2GUV4gdxY5XQZDKYHpgjeolsYKKwqXiBnv9eh7g/NaerTbAstYz8NwYW4EKQvYBGpNkLV
sTlmOE0veWH+NPN4EqK/UKViWxwd0oA9ODsVCEHtJhU9Z/dSnTFHuVhJJChn2xzkxNjVZrfXRnLQ
8/FBmWbt1MMF0uEBb8p4lzeUuJ1r/Oip0a8Kq31Rym4G50q5GfB/01Fm1pCeGic6dMzSwNw+dNF1
R42w2CRypo3Sde66nUvPFRFnS3yX4czghaz1ZbPFVmkPZ5Jbearq6Pur98wiTiwYDRKnlZ/Q7D9S
kX52TTRz9utbWfO9iJjwQvLWN9bcvocGIGSSLHL6hAmaQcaTXjqhJ7AoA2FgYmvybx6aYQPxiRX2
JumSJ77/e/uzqRp3HYIXANMC+reuulIkbZUZ/ozteN/q9k+VdS/O1D4whQg8PVHwybcJznJxlKoD
2gGhLewd5qgKqcGWgJJN5IGz6vO5puVXmTrbgXHAKO1TC6Tj1QU8sWWaVXTI8+nUsjWxO/thtDB/
uJmMaWtzBRVhuc1ZuANLeTX6+BdzswLkuR63pQqtDfl71PwUdvtCzhRodFFearHRAu6crOm4K7u7
XAy4HxefeurATR/93omh1KmiIpcB3Wm1xM8oEwS7QPu29R8Gmo4fze5phJK2LjSsEaBex7UKp9eN
bkZz1lZJHJ2qUiG10siPFmq1tKjzbTeZqg9tzqS6kF5fWFtNjiFuY1VNBEt9r3NgHNa4/FNx09CU
hig6SXeMEF67dccKv52q5Ccq68V0qtsbhcLfTSqnsEBxKG9pwpYMtEk+a3PkHkA2vLEle9wxY80f
7eIxqppboycIAptqfo14LXO4rg5oOXpv82SltEI143IvnlSCq4z0iKfeHfRvTP/GionVyBBjJNwJ
5tS27pTKl9Wlm1XtUOTDRhZKuK5TirKq3ZWFRt0KJhwXMd/eWPhONJ/inAUoiOrCV6vuJnQIbg9V
YhdgHGmu0vpupiBXHl6zsfGboaUE6MJbRaPol0X5HTLQqxPCKN1QidfKpH9YXX0RarfL3WzyO416
N+tSCzzIQCyU4cgSyNsuND4rcQgNVk1yAm3GYb8uHIdSmMjcB/eHjJQPwC9RO89MULYjMXBoWg4G
TWkUUkaMoX5BsHKJpHqJZQ/bQ9tXYZZvNOABK7duR91dqDyUo1VNkOIE17Vq9Jd2jB9hWFKO4kNl
dgNCjcI6F7PxEBjJvWBN2Th2v02beetW2k3AnRyxqNeXDMiIpvSTBDSSxM4kblZ6PRpraJQ8c0KK
nQpeTJuDmqPljstoOw3axu46qhLARpfMglWlZEcxNt9BMnynLbOKZF5p9X1W9z0XDZK/oHzVI+s7
Hs2ffijx69fXhppVW8zvmZdNGCvUdO1W9Akky8C+KhrAM+VilPNjZNrPiT3uVN3Y1xGlqtLpR+x3
kHsIODo9N0SzdfrV8VcTil+rFTcMrCEGV2zMmjusKj+bAtvA9FMYghy2dA+oe2fZIHFZV77Mgbtu
pllso057cslhrWv3LeoXRnwcHRUJkQKiHSkQ+Xg0c3JPSx2AO3eeVFzc+qC8YHg0wLwaHuoBLKYL
EcOWtnVCOEagXVDd5wgZVu48HYveXcezSYoSuzAxORr4pDBmdTam09wbZv7RtGSVKaqN1z6ENHV4
dAXwsuEiKzCdB9lpFGzmmiWXCTQeCdBwxVNKQCdyE+zFTKP5KNR+rcBSrUkNHWP9Ymk2maH4BiZg
7n0V7JZbHnOBl7lIzZWICrTpSH2C2ryrjfZsNqPjMWuk7Sa0bqXUxm3WW61fwOmRDszHsTvoPdPg
kHFKo3zh5EDUI9jqSjY4SMJL1W2+Wsm8PMs0+lJ7DwTP2hhrFfe1edtr/XOuAoHhirQo0rcKwu7W
tShKKBQlapVlDIifVIzthBpOgANUv0H7Xjvapm/Esbdt/FAqkiFT1mwMLewSQLPvTrIS3Ukr4/4E
ADEz1pPKDvqIXLVKNe7zVlT3iVDSe9rq5efrhrJF/4hPEbdNK8ALMohCzWtMtd3+8zI7KuPgE2tY
X66boAMwhzDF29+DJDJMWMed0TfntroHh6nvoYs9VCrmHddNBvGu59pVd392WPbKCDDd8NtG678H
AkhHpS91ZX/dD7L1eDfWxNcvR70+oC3ZRQgqGVvzm123tVbbeTDsTGxc/rctix1Pw9Tnct0D764J
tksCoG2m8iLG4Z8Hers7RxTy5j/bBbUBVjqSgdb/9tdqCxcLcWROqp//bs6IVjuHMIyuB71uz8qJ
6KnIvKUX2VR6HdwmZHo+1gHEqbKS3c31qeWW6ZIBN/vxmPSPbhNmB70GSyxC2XPn6Jw7MhC8DPlN
5xX2eJIqi+/1rVPjtl4IWW9/fZpkbrJF2CDWfw4cBvJIViGg2fKxTYbrXKr92fX6UY5bvTB1Eafr
J8mYyMY5cEIACXaXfZ3vaKcV7/o0Rnl6kq7+lNcKv4eqXoxaax+ux9F4J1BGUx+vBzILSH114Qab
66tdYnoTnF5UNVl5d30ws7rZpA2XFlZZUeT1VonXhcxb7/oyjObyjg+Mdw0ZzKziyz55PEewrhhq
/T1O2k4j/UCxBaTQN11nxBcg9mhTyjG7ZQS/MAeq6g6LOntdhvFwn2KpuW5xVXiYmtryAtQ3j9Re
jRdKK3vuQN+47kz5Es342dmZab8Wo1msMqUv30VT/RAqi1yyKV6cIcm/xqpANpgY38UMkT1zyt9u
pKLImakw4Si9Qa1YOGb1NhipaFbNEbQKSm6OC42wEugHRBNT7gzsPZfbiFnID4OIg9HN9XfW2Hc2
DP/PWCZvThE1Hyo9AdVb677pzG5XaZJNm7gKiUZxtfqOMHl8NTObJWgJXL5uC9MKSeWsUPwMdX13
fUELNZtFIqj869PrC00MOJSEmUK5w6H+7FeFo29BMVtfn3bLAUpbd/xhdHDU+/czyHouoU8zRzNl
XUbe3NjqRjE0XIiXfa7Hd5kJbsfaHP78qtcXijbot0XLTOu6y/X4o6LC8x8i5v1lDZ8NRfpuHlLi
IhmBXkgLynd9bSZEglbRictM8TtlTB4wMYi9RjO79zxTzrpZyZAZ8d3sBNFvnZsfELzdF2npDhHI
HbJZaWegKm59UIrSONi6dDY0rwPXf64zFzeGVxkMr2aJlUtk+qgH+ILmdL4r7Mp6Gy299MJQzveu
Fpcb18qx28nb4QZ2v7MltTm4EGvaro06VZ9hFCYYJkW3tZreF7Oun40qx2jBsCSjCWaBfRrVZ04c
BkVhmZ5TWqetgdfCKU1Ftu1rXFKyggFXnsrplJpGtzUKWAWFYPjfCy0/af2kb3G2CU+aq1tbLhT7
mKYIAUoWXK6ymwLSybZC2r8zzCS6oxqhpNNs6yvMbvCVsL47+vBV24XT/XXX2JwVUJn/7ToO7X92
NZA536tkfG+HzmT17dMH2FPJkeyzrQzwNsVtGTjjug3AczvUlYx8SVzoumpUpn6BvMv1lmTlJJh9
PZ7l3fWBeFnbM7CT2Fyfast+2oASNzQqc1uxtBHcnYBl4+oT7vW4Hv+8L0oAlR09aG4Ygn/PpPlh
VAXSD9f/tqtcbG/QKdENOruSFBU4lhIxMLqEOwNX4TWkndG/bpOlE9xR3cPRx3GTmRD7XbfZ0ljL
CXum6zMZBfkZi7Ld9dn1QOjT3F1Ceh50Zo5xfTCFGRDczDX0dxt8zoZRrqXv+3/3Y/6x1rG2u1w3
Va5TYOnW7MqGCPUxy7q1qkvYFQAo3UZJBN8dcZCRjxoRPaYyp2BZenuxuS1ABFg2gk2m3p/nbd1g
wAeO+2fP61OM84Galoe/h7i+UJphd7EYqeM57WADI9uLFkzq7grcF0rGL8GJ+f/ZGJqWulM0IP7r
G687Xh+uL6BDZRy8vHmeK+jjqWvtw6UBraPGOA/gP5cwr6G14Br4DmrYMuQxy1u9wqjCnNHjlD0D
R8Mufgq9dO/iEOGNW4OnX7fntvuA3Yf64C7lbl0ji1Ginv2L8lBWuEKZE2nTwVTU/nV7H9ERyb56
YYpjY040Eq+aMLrMTSJntUgqh9bmbFpdf+wmkkuLccDK3FQO101NkvLq9fmfH69b/74+uAjXslz5
/c/269P/bDN1R9vndepLBwyV3KvpEOnTPw+q2t7FPX/rLOCL55FtvmoJ4gO1Sqt3hnbfpqisD8Uu
njtN6/bCMsTW0ZLId3MD1w884J9FqTE+Q+FR6A7raajhy9Rk8QuJl4Qas2DCylD81pgODi5bwZQY
a1jhrH/FeJ7qOv+ZKkw9+1Z/Dc1WhUFaOnTsUrmRLztdG7AVVRndr1RphLsgL2itO6Rdjp5/VK72
Rj65co9hdnkodGwGY3uGkDD2mzqvspdBZYg2KZm2UZBwvVuBxwFyv38ZmrC60eom26gIxPZlH+bP
zjTtASOLD00aJaqnIDjk0ZDcByL8vX7crDt8g/VYXuwyH85ByJRhXN6w/B4wKJlpJXADCysUW+wk
PxMsSU/XB6MY+1Mteui1poPFgUKXXkOQPBl6LMbVdR+0nMuP0LTRwInDP0//PcR197yqXvI8K3d/
D50Z0IKFMnR+XyMNGMd5j2+Le74+K1IEaPaA7f31adLAYoGeupdOe7YZCHb7FgQEdpgae2WtNC/T
wFw1KUT9Zs/MreMxaz/KLH+B5iG/iGg+9dSjP+1gIckqQhLsy3lVOsgEVgqN/AJHuyH6lnyEIeOE
YpHb5+jEO3TKi7lcadc4zOlatYqJlt5en/59Ic2UnBxkeJYDcPclflYGYsQNDKmPjhXV7qatoPjK
0Wr3kdHfXJ9dH667mMt+16f1oi4SMgQv6+y7eFSVfeGg68pRqdOlD5go6Iiv1vHy8nWfRglUL8vA
RBvTZB9uq1+09MrNn7foWuY1emhe/uzM93TWSJYwG9O+QzDEQf79jD/vl0HecGbxGS2UgsNYdXLj
dfCw78M0L+6DpeWI1Qauzr/bnLbv1ikQGNQdLOFQrui3jeo4x1pPmiNalhd6YvNRRVaF35h1W7U2
lrIJfHKbE/F4fdHE1X4ND6TaqRU8wW4wqm1hw3fNOiN8ioPS9qsBcwQ9GdFRIe8kPGdA6jbm1uOc
wbJxy1D52TBfC36KgZLUaDrzMedYPgTZ9DiaRrSukgwBEUyBB9BMf+RYt4ZpmA9zEwCc2jodJiI7
enNM3Q3RJavrq7bBpHPq7ODIeB6D0TjOzlVrNWcbxhoj9Cb+rO38pikS87kxKhtNRYgdyJzHL5UC
gLDsYP+/72SW2gKqO9EnfJE/77RYsbxqavVbZksg7nadPcoMhRIGnvFdEgT4RmldyYgks7dysvRD
wj0COkzeM9FOyiPrW7edctU+C/4/vp2mxl2ZEX8Xq4r9OC6WRfjxrupaONu2D+ZplS8ZDL09aSdG
nRnAJa5by6YCBv+pWh7+7Nc1oiTbQvnnHddXumkiIVmKgAhCxO3MuH0Yif29ZfTRQ2XhWRFj9OZf
n14f2EHYVn9PZb+ogDAe+rvDdRs7aAI4EARE7gO3FyTTDuHBKrLmJCOZ+2medc96nHxdv2rN+I1N
GX0nnKuA6RNBF8t7HKyKDmJ5T2aDKTSJaJ9nYxkfyOBHFH/eU7iZttKd/J/31Ba8lDQrDkiq3IPW
Te6BkSfzLakzkKiTItyk3Bsa0rB5qbi+9N8fKYKNtdLHm2ys856QAoGOj1TdVctfj8szOepTiAnD
ylSd/yPsPJbkVrI0/SpltR7YQIu26V5kaJmRIlJwA2NSQGvpePr54MlikrzVtxaEuUREBiMc7uf8
gms+N3xc2jTCABjU6+MEkXbVjTiuN9FoHItcT1aRFSvPkORvB76FX62ov5jNYDzDW8hJizd/Gepn
3a3cuprheCm96MfQP+5qTioe60WVEEb8rNe5cVX9unwM+l8qUf9Z6239vUfzfun5c07plcOmqX1A
KFPV4yzeqCPPWBj/JERVcyWLiYYgQDRfSi9GYdK9VdHtOtTJfF6TxRwNWgVP1d9bZR1l+Ho/GYSs
PaHscys4QBkxNymp4j1ZeWUv2yG+EzyVjVo2uugiz6NJ+nn5jRzV2VpnbeWARrbKorxUrkWuzOni
mxLljB/jZY/Qgk+dV4cHwTp/CfhpbNORwJyWVfnFz7X8IkvsQp9akqn7j/bRD7Sta5C4l1N/Hwva
9MfYFu3eGzQOOmSH3eAkLxZCn3yPMnPlVBnaJW0H91sWP8Y0gnTHn2Nkt61aiLX0GMtEwAyDRwXx
90Oetyrx6bmoKyC+ZElemoBnF/Ck8OajrdddUZ0+6ok9Jes4Q8dMTobiiFLTH/chXEmSpmlsliuX
HNkv92Dj5CxyMarga0q4Wsj19V50QcggvwRqmF+qVDhwxH1j6Qk9+7Vj2/YI+H20lobhLMm0Gks5
UV6QVs4vzbaeR8qGZgAfZrPl2MDTyHCaeZ5IN54wQ6huZBUqU7FpDJSWZFU3oYwqcDWPshrZ0ZIH
pP5Yerp+STLzUTYPEdqtrYmHXCxy8dxopHo5Qjg72atY6i1OmtMdRtnmQ5NP77f2UrM7DHFXoqfE
JDIeYoWuEOfR+W1pKWqChaUY5wFfpWfdx5nkr+/WnN8t27BwTSZpfP54t/KWCe82axBormDpb6QS
esbjYt0WAbjoWSz9XR191lP/qFZNCBPNA0Ije2XHNKas7LKeqvlrqqX5VtZEVh1YKqH4pNrKi9nr
QguMogvabuOyIZ69GhtHAGUKs4WPUMG5YCuEdZJvkX6okc+So98nOkYIdrpyZ1+P6GIpTXQBbxZw
tBjuEvwvjgjIHzpldJ9VnZcX3gjryPMuVZ9cm7k59+DZ1Anp9LZL3OexNeIFgfjoKHtbO8YTQyRP
gQZ6ujWx2BkHxX2uIY2t8zoe13KWrg+EI7s4PntK6j1N8VG+pKv06hGlVzKA80v5cUwit86VjayK
RLxO+M6iYdWUj03gr+RLei25MW3C+brrU/3JhDWWRO6pTQ0yHqoKuRgjqxNO2c5pqCxyL7Fm++BC
zQchUhO5oZ/dowKG4WPKNE2CRRSJfYtHq2HBOgn7hyDs+geMlggdpoBD/YAqkjcYyAzi88cIrfOv
Q2ykJzke15NmY/QQLWW1nm84Z3Hne8k5Q51ZCzRFvI1nWJu2E/XtmMO3ZwMA1L5W+LWqiGR2hh18
De+6sC++4uGUgRMMZq8BE7bt1LoQ/Yf4atnNm2co+dfE14G/2NWLoVvVqkWZ8Eg00j6Vk1bhgeQ5
n2KlWsqhlUueTx9U935K8YYTasSTxKqH+6n0+hv5ejYkxbS3q89+CVRRqUY2Y0piHRpIlasist1n
gAMnObSN9dfeVeEg6rbGmyKiI/+Gwh+qhcM56l9/Q8IZ6v1vKDL2VPJvqGENXaO8egO+26/9KjHX
qZpMW8AB2VJH2OMqq32d5Es9VPWr2TY/eicvMH6pqolebUkaZWvYzuRJDCV+UvFJX6pCrc+A4Ydd
pSXNFtlkdESVKF066Oa9CNE/A4E2v7vNoUmV6VtbsUwgQh5DKGf25Pn1uSGeWXQILgxG/nnIqnCD
XlaG/F06lEcic1hGzaU/qh0iz9gMm+2CcwCjq2oQsCOwgfbbzD6nmrHyRyU6kjZyFylx15Vsr1wd
LBBE5/xoWMWqaAcsI4KOGYYXYfzije77DYad4Zi4ammzvZ7jqEfTBAs616o4AMVT1OK9s69DbVXX
PYoEc4ccInu9Xi8OJBBQ0Y9JUKEEtk7rwDqZxDdP9nyR1TAd7MOEuaSsyXY5QsvIH5H0cVCmzmOo
7/PcocDjKLSydYjrzUIKsMN0vZYI/T9EAYDJRgNnIYXQnam52p6bPJBOD9/by9RZdJrefEJtA7Z5
/xW1cZ5hwF/ugtL0twHSQRs3TPOHZCDJ0Spq/9UY1AUC0N1nFdWmJTKO2hnpVBzQujRaj5XSPNWq
dg3qZEBSB6MskXvPVoyHSqw5ybErqwEPEEOg2i+CC2cMyNh5cAetfDgaemvfWfPF1MEtWsWdiCN7
VhTrTkAwD/D/wFrWZlLv9Iltxcf4rmmitdpyZJNtclofgsIXUZdtZFV2qFH9Ddl6a/8xzAFJ5TRF
dgt5075LK7+5dXtl8TEAZRm2ZrH48nGbxnCqTTtB6pOTZEfXReMySUMfygU3km1am4+YXUfZTlb7
wrfXeVSChlDxxvEC69nlSHcYPEAAstoIEa5QqlG3suokxbUl3XWBTOU/wFBfN21nPZcigMDm3Wtj
bJ5IXSDBH6jfgWGpm7guOdLINnmJorw5wrmCtsxYdSqMtT/V5a7t81ewwFDPPV9faqob3w8ity6m
/tYRW4A4g13FDhkzKK9zZ1EXyb1qRupSJTu0km3vHX75aghdO8gaUorWxcvf5HDZElmaumPT+ut9
4rRQQUW0yqp2+h4iadu8BnCo3u/B4QK4djW9Qn5xF7VHZjom9a/NC1CE3uvDR83332tyrRpRufjo
63+r/ZwnF7mfI+U8ck7Dgz6Qq54XwJ8j319v7psFd/7NPG8MQD8Gwy4YRHKC2ZicrMS/7zLRb5Fj
SU4f7bL03laNJMwGkA0M/2jOa1b6G1lvpv5LGgDMx5/h5GdWcZIleWkqgaaKnnYYiP2rw9fUaPyl
bjrRtlCDbB8P+FC+3+bjDn2jiJUWz9p98/3lRd6LTUF/889//N//+X9fxv8KvhWXIhVBkf8DtuKl
QE+r+e9/2to//1G+N+++/vc/HdCNnu2Zrm6oKiRSS7Pp//L5PsoDRmv/J1fb0I/H0vuixrplfxr9
Eb7CfPTql3XVqlcLXPdVQECjLA9rxMW88Va3E5jiQC9e/XnLHM7b6GzeUEMze/QI/e0TudfO9b7n
AQO8Vg6RFzer3EVeg/etbpRo8NioYBKQroM4Mc/1ZBnvl2zSziZL657cMJ81aknmGVR+uVG0oLv5
GCc7yLlhoFlESCaXEUFRK99WuTucrDwbT7Jk/CzNI1BOydnGgTsNOZqcfF3btVFX3JURUFrfFL/U
vFzdWaEn1n//yVven5+8Yxq2bbqeZbiObrju7598ZAlwfEHkfK2xcT3Zelach05Nz7hbzGXY2w35
jbmlWlkCZzJgGyPSIfPlR3Nce8gGVo1/UkhuLjNTtRC8GZs7L3JqJBRoG33bAk6q9iGsvn/Vy67+
UqV1h/tM+FQB17+NyIY/qfpTmrTd1YA0dZ+A5ZatbtfGJ82HYiirqUZSZTQUxPPnORbcg1WQNjXk
/c56AmuRLiYnTw+yNy+SX+4/lr/cXzHU3dDVEC19DddT328R62j6E9Hnv/+gPeMvH7StqXzPHdPV
oHyZ5u8fdOfmLhvWIP9GRGRAL4bPT37CQebxoVpIWUDsQy1PfsYf3UOBLGqT5/v3cWHTwRRGR3Qf
mlN9JKwDHzbhC5fZosM0c27s3Rk/LIu+b85FR/8xqrTsb33FvqsKSm+HZpWx6t12+ty2N6IhHj5h
ELNWM73bdZnpPlq+dpH9GaccIuZ6CZPTt8818saLpnenz36TPI7EmB9ZA/64YQr84F71DICGizFF
t3SyxkvvOOGxG8qTrCESKC4/2vsLPs8o8PVl7t/0BsqPwFyMpW9+DGFqa+bvU3XFrJcT+5NtEYPy
CJEOQcI+Gu9Vv3oUo6Zh8NYTS3Lb+W8JlBfHWYnOUl9V1P+3gIXs96otonMOh/XBcDEJigorwzCV
2f/urvP02kAL4e+/Grqt/vbdMB3DsW1+ZrZu6apuusYfyx85ZbTVyBU/4XmaTU+m5prrJoyBhQTp
sus7/6DYhn8I++ouhCCzkTXZ3madg/rl3CvrMelqYNOlsR0Gk80EKmQ3OTgYqCjA44g4T83O6K3x
vqrs8gJ9ZoHsjbiXTSR4+3WvoD8rq7LD1L0Hu+70o2xynKE/Nnh7yZq8jL5WwrGP1TX5Xm8V636w
Zv/obAqCrFACSuO5cGfRNJXIgsXq+TxCjVbcTFyjHi/WKnY4uvbQyjcmjidgYh2XXBDnxDJMOSfK
Y2TUFhvTrA9Bh1iGlQXZJp6TyMTLf1xAZgKpTaEAfHRA3SaNOc9w5hlycF7ab5rh2+yhSoJSfdBV
B3W2Y2h/lmrZI+u4D7ku+gkOUA6cc+VAZVTPaKtdpDVMIvLwJEsfF9mGVs7EYfgomwsfWPnH0Bbj
qwOEcEgCADfQlXCVJxRJP5mE5m9lrWtvcUtxr/BrsjvVCW8xG1AwxgrHg8rOCthVpzxpoos20FFW
zaDZ/X3FHv5+Aj981/Afgu+P9YDNsfVQhbh+QnepDrItK71N0WZi42OsfVB8pYPzIfqDl+puefNR
l6WPMe48WlaDxD6HXrLSkSzGT1whkhWCe96Hfnn9eP7Kkhl2gDQLPEnen8KB1/wyziqIm0MYnDbI
+Ji3Gs9C1HVafWXMVXlRWzI3uVneFSQt9qK2Iuem7fG4qMHN/zEsrtA0UxGc6e/VyTcPSVOHt/KC
dlRydsVFViYocv7SNcOnotOnXT4NmXkje5zIDZcaSWZMoZnq8WU6uDxzYEvE94R2yJgBGZC1Equ2
Y5BEV1mTlyz1qjXUsmpmV8T38mKWwPm6Evp30oenvBZfG783rgi9ubImn/KxMv1SC/9Va5DbvuJx
/Utf72NYyUYoWwalPe0hvah7WWqHcXovybZkGtAeGFJOy11a7R3LRXKw0Hx1ZTsdnLH3Msy2ZJOh
+wJ9vtd3bkUOFQ0HBMXQgtpUivDP3ZBNuF14wT38+2hp5mF7zS02hP5Qx69jH32LXSX+YuUaX+cR
5hUEHdRYI4E0H5RPJwkykDYpSqGV4r7ZYfMdBSr3JfcKZClLLbsWrP9LH8rN6u8XVOBCvy+ormEg
m6PPiyqLKd3zgvvLfjKx/TAfqsa5or6s3sgd41B2pHlhL+zlZnJUELggzJTu5T5T9mZR86NX1VCy
kr0fc2UvUk476Prl3b+b/zEh1NuA6EKti0NeoRGZt5A/M8cMTrEGBl2W7A7bJeRYe6zVq1EjyR57
APL0qFkoUTdcS9JyC5S5h6sZI1/WiaWi6LemGZXPkxtNezxGVTiDVH2ksVduAPJeVu3AYdtftdVp
arXi2bKKBRhX8EIWab+gDe2t4TaYVfe6fYXLfG+IOvsiWoz43DZqHlCNtLZNAFktaGPnCrviPlLs
dhtYobmF8rxXmyJ/tRQEHNm/ayfTQL8W0rS18gq7fyIM++Q0uv3159BsdoiUQ6EZau9DXURHiqFU
llarOyeTjPO0RFQQ/nzRHcDrzys/8r8nXY+zk9EO7pueTfc2P8o3SLffnHC0XwFLdTde5k/PPvuT
RWnb/RWBAfh1nt49pDGMyaqrxztVgaaJgqZ5m+cEswanDs/ketTN2Jnt0R5MZ6sro7f3XLKRhlLg
PTIMKmaJOOYIG31aLyqiTTeWzhmevUK8QUwXVMqCVVHgOpXHRQqi0m0fG0LTC8AMwxMLlwGBYtRe
IgfBrKYcFKAr0wt/Sf2FDcCJJL3zzRpweemKcB+wTdtWA39OT/LuVhSiusvL6g1GnYbDi6lCXdeq
PRn2OVw+EKyiPRtbB43abFiPwABew8DaQkUNH4fuFhe4hCO5iLeEd6Y7rFQgozV98sWsoKciXP5N
VIAQO7srSS6nwVon/H6AVk/uJbCyFfYvAb7B9tPgTd03JYnXXQdD2C5ifSvwfUOhJunus8I31kan
9gcnFgkLYlCCOw5L9Oeg9aaQ8d6salprJYELZMHQLANATQxdcd4vsgr1DIxqbYUYDtKhORpBaVlU
s5iiHPRe9ObpoB/zQxL9chs52I1aFFPVIt3pCs7O48Ae159VOzrUlSGMuNkjLioQsBUz/2aEr8MU
Tl9yHszsanP1Tq+mfAuAyt2aSqBfFERQZhWm6q0JakKjzMld93unq8W1zMxk3fHVO1hGOZwULXeW
0DzHZeHXKo/FOAPfMD5IlJvk6hnzLkW219308NH00d5M2oOsvQPk0qh5v8f/2iZvIl9h7NOXzCC5
bUeutXRUI3js+qo5txmsUSUOH2WTbbX7JtHELVYL4aPr1dnSQuhwIztjy832ZozigazCFK0eCntj
OmrcLBog3XAZzkY6gf9qlRZ5DcwTkPZ5AeGDcKaGBEjvjuKF80lMvstrbissCR70LvhlWCd6sHfe
s5E4YlsSkMc1heOKXrmcYSzx4yKrWSL4/+NgvBS2bVx8rUCOLtqrlg83TTbBzP1kqF77ow2fZuh8
KBJBu2YCu4zy8PfPE13//ZRsuqblEpwg9GDx49QIR/3+PKk4tk9FnCPE24ZGRQjUEOV+mNyN3Vn6
XTUf1yekNz23/VGb+z5qc58c2c6P9fG3kX+dJ0eSnTWuP1/h57woUerNUOfTDap2JdpcHc59tndU
m946ja4tMD6kRV5EWoqNQgjt5o+Oxk45BYg6mp5cN1OXQKQBe1r+CTpsfM8PHAGl2t/KmryYDZoM
LBT1QrNCQn5963awRlwBKhkVZNtxMTbqvFtHRP4+MuK7KI+9W9kkSwoGh8sumBCf+tmhWSBtoEWC
wPSaFRg2HT8LNqzk2bD3ThSMVpzcegjBJh3YPyQoKOpv9TSkj5HmfpsguV5rDf0tAf9rr/mJdYY+
Hy71NGh2ZTF4iE0HO8dorXvUXMqHpMw3SWYXz3Y+xEerwwpHVoEr66xa6O3UY14+i0mPFlip2kXZ
nZU0J9lBym6JnILNz3ywCmRCMe9qzHPaKLAPiFxBHdOGYiOm6bOlw0MXCZCuwIrca1fq99JjNevt
2bQ3rh+wZre3JMV4uP51RIqKLoKvGvCZodTWEw44B2IE2SlGJ2aFrmP2xLPsqwRz6Ppr13bNBeCr
Y259B3Vn3SwtSCWpdRnSQtvHdeQgcNBYLyoE2HC0si+aApZHjuDdq/tOgCtybAetxBJqUJglbMHL
UrwMxF/IGjjWQS+j6EUYi0hxh4Mvtyl+2AVHrBKPoxpUSDGDYW+VZtZjRsEzEYP+PdDM86A6yVuN
+Bpy/Z7/7MLRXbApTR5FH2lLnz/mkkZeu849pT9ZYSa2Y6vqe4EN9cEfrWJbuKAJAcKm67gOojv+
x7plbwiAwUFmN2v24NPJqMS0LPTC2AWqIl4QfV445ehdO9+vTyPZPNTJaTd9hHSNcGTYvHCNFYTb
n8PUpIL4N69gJCC4W4venhyWJMg6J953Hu3Js8lHqBlT/RqkQ7pKbZdQRIzBcqol/iJIO/0NHa80
UO0vkYq+/ITFyK0dePq+aeuIN6tXz3g6njM7sb9kafotV4b60amq8j9tfa3f40zzUuVphqlryL8j
86KZfyxV7ZhoDuK+4qpamQfe6Mk1OhbeHAac1c+Go2lSvWZRXN7YStvd9qip3Y269izbkymBc4V+
YlkjtVeOyU4eRGQ1aqxfq7LXLtpDFZV33uSmR1+LhnVYj1B2iGkuRqIdr0Y2gVItYXt57q60nOp7
Y5efoSm6z4qrkeoftGwHK/172zbqQVGbfFl2iHOFTn7fmJ7+UM/tITFdqPuG+NQjFAqRbFBJvsgT
PWgDTE8RS1nI8748/iMzP54i2L87GxvaFjyACgfTMuKNk/bsLC2w5CeMrOpNX0JQ2joDHtGt32N/
lRPUxZhzOMq6HxTDMRitbt36aGf90SGH2KXNFDmwhVG7ytyRRIx9QVesuatzs77rEGUgbmVflLhv
7kJ4q8cCidFlqerqyXVaSLbqfBhS1dkaMhq/tlhOR4AWvztudR/7rvKSgSJYJHGtXSZnxr8hPLX/
mA488Md0Prn36bYVmN9rGC2TIYJbVJeGrRNh3opsBVgLhMFf6jqClQhicaPg4P4SOvZr52OpFVXY
mXo4Yclm4eXuNk1wJJWTcsHpz9Rr/4h8e/scFVvT8LMXDyD1QdhhjboJ1VERD8pU3spcYl77Zye2
qscAbZ3DoEGGl+1BHtz6WlM9Goi35x7kXDiOa7Nt2YKzkz82Yvj18tEGCX5YmUVt3MghHx2y2rnY
uJR4QyzzoSF1qGfpnQfZaMV2Q+VBOWuHY5WKKTLyM9izZvsMq5WDwQ90a8RddwprGBhq0MMIixGe
FVk83qMb4y9KN2+uqBT5N4QHuxc1RE0lQxfps+43921YFpBzmrVAqRxeHrlQK0BB1RA+EawARVuE
uw+oS7VfuiB6MPopj78j8ch2dU5WjU2yhymT3KlzrXAjBAjs5E72ZdRknzEnnX72GXPS/a/zvKTG
+H7IdXxcwXKiOQiNqSBKas5IzzkDsy/KEE9VCQNFVRq4bVq2/g3fyO4Bg6gd2/jgu0Mh9IvolVgI
nHA8NM+plxp71QAIkMW68+DW5GNnAtc3tLL59ZNA0NBGm/RcuXc1sDro70T7MfDdc1Cx36z0VLwW
VXCIvLQ9NWpibBwieTcEPoPvYO6z2RoZA4/XImm1Z6dLymXldtOt4ZRiOxl6uTN8AI6JkiILEJNA
TsNGOxi1Fp3gu6UrFX+JZzxJIdXwnibRQZ4xw88icTROhiLEvGBkpalA4QZ1b9w5YYLGLKLHb87w
iS0zSiaYZWHHiTYLqhljORwcTI2GPBzh2NBBqO9HydTEeNNaAKhVYdmXfmhf69IbX3pw6GsnN4k1
BrV4aTVziYqN9yjSAU0ft4gWamtGL12BjYLB12Mrq95Ug80OhntEeVvYIckD9uwRvykj3WYtqA45
iuAdkU8l/JJbQ3c2yVGtkxJRqnLesdlTmtxPyHKByIt0EsK0yQv6cUu0aodbWYP2AWUOOV+3gNiU
JqO1zwPH25hlw8qgwu8CztU9Ar6yb2DsDp/aoLyL+XYEkJZX0IaK8Abx1IMw+uCtnTR8B4PIvKrT
+X1jgC8HC/WTj+bnc9lq07bLcpQo5qrnIceloBt4eO/lzxrywD7//T7d/suzzzYMAsQ4Njuap+rO
H3F0DakSW9iV8gj2DaFXH0MyUU39rTpkyb4Z6tmJKyweffzkWMYy52uJN1/Q8iP+GCsssh8CslVl
MRy4G1zxML0pC8P+GJ6pWBLLW6cK6jLvY+dbWygz4r7Y6gtU/p0UVjmCqmmaHloivt/IXO/Hrkg+
tU1vLsC05xcgCvq24NyxRW8W6J47h0ERbfyUifgQsCmXkxD+TYiC2ioeVuF7irm0sugReuGNTE2H
OLs+JrieymS07PtZQxb7z755Xus1zn/IZBh/PShBIzEsnly2wT9T/SPLRfjGN+1ydB4NXUHTuhNJ
+ZxayPaEU7IZKiS4QSRNJRquFOtOaQ7tfHnvyfGsXcjGIW2QCJqEuwgya8TrZDrppDAPZZbbB1mq
f5b+XXUYLAQJpxafmZZf087sZpuconcf4Fyz6XT77qAplXNElQAxJ1szr1GGGut8CvqWlQg3FtZX
OSlTIiY5KBOjGfFjEu7n/CxD17g6aclWP73V0Yr52g3DytUbfiUV1rfgG/JvEWKGDgy6F/SkAcsb
qnUPLs9aFUlkn1pI1tupTNRdoibhyRJWsTYn6DNeaD6FWKqtUtSljoToMEqbgzBKNg2PeYb1goqN
9zekj+LW5AtSENUlM4MkCEq9K9yHfkwiEB69T+LYWv2cJLTC/+bUiNrWQC/fJyGnUx/nY9P7K/m6
Mjyqvk2KxI3STW8inAaxPYyepjb4rFmudhyMJN5PZeyx2SXK2PjsZZtxDLYyBlmBYbixKuG9xyAz
PFPm8+a1xH9jUBMVpRMNKfH+e5P24hNwnHFdE0/ZulbszM2VEReXwExekJDzzySH613T6M95O/pn
2SQvsupl6ZrAe3z8o91sdH3RZUO9ysV90sFikilRMiD1UZY+LrItCfpym+RHVii359ymPuTodGMA
4VtHbQaIO3aPt4ub25hRAU2QvaJTrWPtPQT12Oz0LDGek8lbk6SzH1SMiu/qcHhI9ZEkGMzcrQay
FfyxbqyUbozWRVnn24H4+1L+ajVX5FtP4Ckrq7I3syFeaWJjle13az6a4XlOhlaJbZqoKrF2qiBs
3vvFV0M4yrHB0egkN7ihto4ctTq973l1FzsLovN6vyQ4zXYG9e3VgHg5mZLwKrdknDIDZMnC8FjG
YfZgTfGv7ehIH8fcyh7m8RbW4a+mfkyF4Z6yVs2vSYdVn3xHUVbu2Pq7y8Ho1a09WfwHZCEUtbYF
EJqExVVpURifx4q8K3cZ8eHFkOjdgxjDclO6RryWiUI/yQygyibuIHxkz3l8KVVNzMn7x/d9+1SV
xnIy8Llgb+zsM79T8BJrOV7GbfVitcklmGOdfVzubeSFXocElilEk+i2wu5uh7BJs4kCz7xP8xRZ
qVKZvrY4EiTN99xXrde8uCcYjETfzwKEtT9afu0CZZJDp/plTF61zitio08y5QCaes4RgVmUSYW8
IWWkR2gsy96+3rVVId5c1LMFZ3Wf/84FuLj2nCLPeuwAIa9SdMpfu6wGg4waclbAtPA04NYpm6Qd
/8PABEGyXLO2f5QjsBDiwBql17ZEnAsIQoQMeFfdd3PwTY5wEForrV6cSta0JXZSzW09XwbVHnB7
y7Slq4WQOxM7ptGxDdQfnfiajdHZ0NPqIh8+CP1z3iefLL+3c99HDf7SL7Wf81Dt7f/Dw8dTnb8+
/x3bMsj8aCTqNM/Rfw/TGZYCFFcdxePk4aKpYaAcZWOw8DyzXwKMtw+ZaFApmktB53MAMvU0WsaN
r9wMgOPXXe5be0xUqqVGbOJQocRF9lx9TJwEBUiWqg3Elnht+7hzf/Bl4ylobjFwQcqzBJ6iTs3B
ZmV9AgzylLsJyiJzTQ2QeczjxwTC5EWzc3/Puo3yYe5YrwIksZNZ2V3pNco5mfpx5psifO0pSFMl
413Y9s1bFnZfLRTBXmsia9iG9OI5RloJC4r0kohgOBdousIrcotz7Tn+NtaGZldzOkXdWQHtUPUP
o65OxzTC02vCyUJUub6I8ftY2x5ZhZJn3VcPFUuDz26baDHWLn77JhDRu8/MDPasGYAF0rz6s8av
PddL59kUJprMpp1v7Krs7kK7PKVgsV7TDFmcOa+ktkO4EEMRXpy4uhuUMN6NY2Qf/Nyy3i88PoPy
MxIe7DMDHqFFEfXfB53nLRmaqPJeQhDLq9ZQ6wMM2PaWlBiP0i4SKwiU+P4mvnlbszoB4ancNU4k
JB9cL0RQokuce9dHikLrps9aAPGomL0HfQfRbTYX60J1nxG27N9cNypuqqFuVvHUxRv4adqCFWB4
9mzoHrUZ9l8CS2zqoBrCm8547HPT+271yh0n6W1Ldn4pHA8bmkRftK2GJEsWuhsoh96hQIRra7sK
vu4FxpMQqKYU/wYVSgS6MkjP9ZFhrwu/4wSet7d66RJHy0X01iXDxSXZ+o2UEzEbx1sg64bBDUpk
e1Doe6+3wjMDMvSoiz7EDmHqQbthuzxbM8tLVSEApSTGfT83JYpSI0II80wy2AZJfBvKl9EtL/jL
lo99UT9qtZfeAmBSr4WiPRWB5pz1uGxOwqovQ2zmxxIRR45w32K1y49qFNwj5yt2gZNhWF5HhXlU
iD17qwlvsNfBJmqMKVq9llVF2LduyfHQ1vvh3Nn4cQeY9r2aSjy7d3ThQfe6k9Z27g54iHb0c089
hh6lKjS+JmUYbIA+/miXnQlBTMI18xBZ98Lmk+Kg09j74kpmJL+t0vjK7qQ5CwiXC7ZP2h7p1/5J
dVmpbTXNNgRJvvLcHe4ytzdO4+hsrdQM0RKwawJ6ZngnO/F8Ge760XH25ZS8kWNkxKBZYudFCVKW
sh7peLXBYExRfkOutCSy/MQ2plsZjsdjba7aho2kh6d1uzyYynXklWIxtI1SkIoz8sN7Eew4xyR2
XPgWzq043t6nrq4sQtj3Q+jt80ZcKhFbt27Wbjh94vplfMXmjR1e3L4NptVfphZDTygq9bqOXqea
32HMSUd0cfN9MB+gkw/XJgm9Y+VPSG+iN7kcE1xpupglPVI6f6sOUXZT8nO+YBVUXvK55JjaJWPR
P8gm2dmjE7kZ4HcvZBVwU3ZWtPoN2N6hmHmudaL2uwG6KIqSVJ0omIi8JZ9jJbcfo04M9xlid+lc
KwtsFaOgR9lAHRVks7kUTv6jlCYGjoSh/fmj6WPYx1jPKCtSG7z6z5kONgQiSr8jauLux6qJd27n
ewfil9k2MrXgNERRswlrIzmTSkQVtzSq28mtHZjyKrylIbh4PJm3RVZkh9yd2n3Iz3/bRYX7/2k7
r+W4kWVrPxEi4M1te8Nm00mUdIPQaDTw3uPpz4cCh+D0Hs2ZHf/5bypQmVkFsNkNoLJWrnWnZQOq
HgOCH31Rw9UF7uMJWkHoePROfsnjR+jbQB3YYwLVSRgeWr0sj6Hn1Ffg5rDUOXH5VXXTi4xG9k8I
sY+NklbfwhKBFtPSEkjhWBgCpJIPbd5Ea/TC461CFvWoIHN/6AxpemRQzmHD7vgdMOxWlUvzp50n
zwrvEOuKpOJDh05zBzn+H7pW3vvcC796LVfY+VH2gJRBcyiH+t7mp7SPVLvbo5M4PMiWTW7B9NVX
2ah+U80k/CM1LzLMJXCd+OaDyd7zV8uHia1olepphHljV0ARdmdDVo6OBxUUnlQ9wLPUoF7KTkAB
9TdcifFPGdYLiNB4JzEhVNq1cASex1EzLpQzKhvf6ZQvOmQm5EBsNiodhVv2rpIpeAl8Y4QIQS5O
pCmtp7TqfipgcH6D/CFhRVyZj0nVhGctgGLKTtrhPnGm5Yth/BYquffiULJ6QHO32Zser0hKMDw2
Q+r9cIDJQWCaDE9DQilKHENCUqZt80p6gg0SIoLpxdkusuQR1gtq0PrqIFtefLRGiCqUkdpj/pfR
fpBr8+rolKYEXeFRxApAdVADuMzyjiLTwHFfDF2vHizqP6M8pGQFVq9i4uXo6/gSjIW6Zwe53gpw
Fyyi2cbsguIooF9NOIEzQGLeC2/VUJtlGfqLLLcpgEeElnMorI2yjdea3nbHpkFhdLSV9KsTWz/Z
dekfCifUHzLN/z2Y7rkGyjB5KyH6q5KHpYrSPLZBO+z7NkqfPLVzyFc21Q/TgeUWkomf6BT9LOTA
+lTI+gjnTfTVHlAIySYV+mRqBoXqTDXkiwrhoyrBYwKFy1ha+daftOlFoOOYUFCEurNabLkEbWRp
cGOZZhFhsdGbD/Y89zxZbCp7D1RD242vsHWgxZvlKWBjEoCkvnh/brX4zgmdb1akOZdAY33tV8+j
hqKnOqp3Y+Wc9aR0T5ZjU9mdR9p6RJYP6EndH5y4UiHNj4drPjXBIR2SdMfiODjkrBQ2YL/VVxMm
Qq3s+z/YnxspxuZFhdV2KcWoJdVOtu3IfXO7jL0R7QVu1LpkPPbcRw7yIIWbuDCVT2boWQc3QkGD
rzy/VyX+AmYm3ox2xQuXjK7P6IIeSTTD2oWouW06BLSp5x7Q8i2apl2xJfdsUC9/ELalUSr7z5DK
VsmrQUgD62sFGXZVvdoV0sCppQef2xLp5jYxtIfI8VmigoUAzr8PtXG867U2Bd8Te4dOLTpkfOCI
KzWWgGSonhP2mVYF1AlHYUPwwVy1I0Q4gP8e4AG2frIXtYHOvnY9+8nTeEsOVPm7LEkDIOVsPOkS
L4IQgHF3H6bURCF1vAhGXyh7jL92sq8CIAAkCD+HTQLcP8mW2p6bUTPXUW+XWxMxAcMP2JD0EoQY
8h5dczRqWa/JEkS8I/SIvuM+DVb35JnexTFMD56pUCLBEjV7eMeyR/Jp2SPv0jAGKrW0GU3emrza
Kz9BXRtekNvjJS+uy09Rntn3TqS/8P2BWGFYwyGdPtiNF12thmTPkD60oZ3MTcEqblO0bAAPU5Rw
hKDg7+v8h+iYvi9vM6uLJhKD8SHyXHQClLrfN742Psw22TD3amyDvZhChIPVgn41pDthyTsImWQD
HZhaaoBJOFZx1zTx21Gs5dE2a9l3pYKhmqjPiJkPuRPxvYrldhfzJLyUBqITcLnCFaU47kU0fA2c
Y1NbV8gFx4tRmjwAkvARclOUDTJui4I0Qxl7uKP5ZI7GxJohbLWdndSIgr8stFWkHys0bGKTXfge
xUYZXuesoPRNd7UHeRiMtQZZ4KPPVe8Ha4gPEkvLQvXGBxuqUFIIVxCsm9aQdR7TIDedXIWTNdRR
3Wuji9/+PmgZG60NBS2OTeI2DyLrVLkV72LTEbWDFdKM0+HS1NY9u7zDrm2CekvalC2K3LJXnRR/
dSM/+mZIJPkh9as/c79X1nXoes9gUYItDJXu1ZT5UgTRdxZXbMA3cI6qjcGjZeqKBqI7ULWGQ3Zg
JVxqb5kndOekLlYftOop0CsvXMtmLJNOsq6hE0JRLqPwh1IjcjXpqMBJlo/kA/TIiKG6lLRH0RS+
wmuBbzY7ePnfbGXdUGnSq8Wxj0t9jusUmKV7UlGw1zi7HHY2GDwU/QQR57hy3CF7UXyzeuoqxD/6
JHvRkbl2Ill6nF7U3aZSXjUQq3ckCNy5a+QJpNpDF+4SNQ+haGh7aZtnPkT0chyzF5v9gGs9O4cp
Bf781gJWzHr/aFBLhjhaPO4Nx7XPUSl99kMKwDpkKfSmrF5gNC1fMtBIOVSC97knlS+OhqJrixQd
d1i6NvvAe6UlNePW7j08u92lzYGfpqH5uzKO4auXhOUxkKHbLRwvQp+I7R69q4KD8EZ6D/exr+eg
V/C6krEh4yJB+qTLTzw/gLFg7q02vYt9KgVMFppnSxoBDLaGdjC0ijpaVzY/GexzHhIATGiPZ+an
hFTCASS+vCGvjxfm3X2e8XiXIssgxeKX6Fgo8VaMVZ3W2+dK3mznsQ2gM5725PmmYN7wKuQIQMYL
L7r3wU6ninXuAtPigQUxwE4Ep13M/maPUI4Ilj3kMUq4hvfz2L5Hk4cN7b0I1tpaheTUdmdvbFZo
K6Ari5Ye1ywHyMEWLVtC4k+IRoi82WGN9pCCHwzLaa+tN1g7qBPzOzs6gz4JXlCubhW5e5EUq31J
yv6zT43yJdPT/lC0Osh9re+u6PMcIeJwzpYmBeZsq5XvcAnm97OppXDoXmez2YXQBm0wVswAzf0T
5AzdVcyRlpT6sn4O9nbarxMEJHnFCyz4WsL47Hm98pQo/Y+U5NT3PPfVFSgP45q4RngIevtU12Py
0BjRp0aOvFfTSSn10tEkDKm1ey0jGHfJtQ874QU8AHNkETsn4c308jmpsvbBC2ztc/O9KhLvoPoU
GuYdJOYwPKCXKhXweodsckKGNA4nJ4dVB8kc689DuB+Hkw7Rhbr+EPDhUE8UGNQH0gee8eQOnffZ
5M9jQxYYb+94nzW+bY9unJ1ETzI6/RpCsid64Zhm92h2/RC9kj/6TrMCtIZ6SLvGsmjOds8enZg1
rEcKNUGmbEJULK+DK781unS0pM67LmZe+PNT7HqfRNBih51B2foDO8U3jswLZSjCqRZYgkUI+QjW
OqaNiN6fp3NbFoxGqSifosjaBV09fLVH092MNaDmQUnli6yS7gI7vbFD1sj+UPrQWfvZvWiKGNU+
cQQtls3PO+UZbpVvNmQS//RmCdRFLQUlInhxiOB48naN5H3wxhRLsYXdVWQlyL3Os1YVjNQVRFlh
A30+CZZhTCG7Dd4aKvLTUzw14mhxLHGL4ybuX4Qs048A4iMoajnxMk50l5jlTP8i5GaqZewvr/KX
Z1uuYAm5mb6CIPXt8n95pmWaJeRmmiXkv/s8fjnNP59JDBOfh9IOxa7xgydhWi5j6f7yFL8MWRw3
H/l/P9XyZ9xM9XdXehPyd2e7sf0fXukvp/rnK7U9MEOaq2XrfJj0X4LpZyiaf+h/cLEVxSh0ud5G
zX3kBLN5lrk/D/gw7G/PIIxiqo+jfn1Fy1mXGJl95xEB2b9ez//N+VnMsPTu9JC38+WM89y3n8NH
6//r3z2f8T8+k5oaCKPoUNx6/2uXq7qxLd3bC/3lEOH4cOnLFMITTye9sQnHv7D9i5D/fiow9Q1s
LpDm6eFQ3Te9b21LEPFIeNBFw6q67/W0ArlDF4wW3JiF7W4ku8rQXobLkZIphzfKyS0C+8EDEwd4
BRqSujypWd3rG+H20BxDRPcC5pcKOmFqRyc+Fw5vgbmaqwi2wg+ls6mEUlOxZpsB6CXJ6bNBwvXc
9bCerWCoZz8cmZu3Q6MfI1TmJqtoVOtt4GKaR08RLjoJ0rqs4u+osElHOMSNdZok0Z49KfJRcpI9
gco86EVa32u2mT5JZF/uDKd+ED4RVfDLhR657DfKFCHCVLhDVj7JlpMIgeqRV6SUV1NmFQFxnoHh
0kPAgtNJhONfnh2G0wfLUF2SqH9zZmfw7lrV/c1LNTJwU8n+CBILHNhUri/6iNj5lDE7b+7Fob+H
mLpESNYTAsP4PEyMFY2Ic95nMRBm3GU6xbtINgNALEN2AcShaMgSWiGlM7iWZg6KbBut9nrYfxgD
8vTP8A9WqvURius1GYW/yk9Za+rmPeLkcCROR3EVr9oWLtMbOy9EwYb3U75DNwP62r9rI2+3zCEi
RJOzvF01yCrtF5s48mOrPVAG+fPGLibJK/tc5qN5Ek5hsuJul8jDRAvUGWAm2Sc0pkYr4U8zS2e2
C6ewi6OlAV5nnkV3bIOUWqJpFpvNFLcM38aKYRXCqptAK1EqSpJ+BwQAcstwVJ2VicT6A+NIkkCM
KPGtBUJN2s7sd6GT1Q+dJ9cPpZJbJ6u1X4Rpsdfj+AKpkM1ag1DRJMCRd6buIV46jRS2+RxipsUo
zmNb3jCfRzjkfPwCJ1AFNydluuLIH/zHt3rdm9JdE6x9vpp987Go2RXVu349gHaoN06BqjV7uCe5
1rQYLrgiqU5SgYp8sXIlufzLcY3IlbwW4W5dtv25VqASgCABftRQe6udjqQGNVl5KqNeGi2v+p1B
Nl+YPoTcVl4LvxfalGN/CNUktxPDRSF24UAd7TbBN7J3OSBjCqWr2DbP/gSKgBxf/pZkEtojBSUO
7xG+qSho8XQoxR1vQD9RAvh8J4zW6Gd31L8aJEA2KHm+YYMqA7pA02PnaMrt8Ut5CthFPS/ZP0vJ
koMZ1+1K2PIRxleWFPFTzW7YHAfUokMatq42RpVXj0iQJ7ugLsONb4QQYYAUTIGDoNrTuU75mHdD
CYc8NmWyNRR1++uKHO3cF+6beXo5vMJR6h1bs+ruWmqf75xuIuIR/dD1tbOtIvuCIuJmdpB8Ag/Q
W81vvlYHbNyr7VqWvHyzzNCk4dtcNzYEubSzq97fmE05kPaSijbN+8Pjw3NlftpQTTSuySEoH54w
4sHyD0+k+SHTuYG89gA9oeddW2tXYsc0gaIauo4MPaMyYnuFJn4/GoDbV6ulL9xtF80jbuyiywq6
3YP8/1J1jQ0pss56F+U8JNf1QLosTepWb13dq1cNMJE74RT2eWxLNc7aG8txuwwjq+5u2rxQ1rqg
9kD7B1Ja0OkbVdeCABCwAvW4VX3VBngqTnVqIZUepixMg6o4hmNcHCMttuWnziB3IEPquRYx5RQY
iVKFYaJ+bdh1O6v9vTDZPjIEvIx2kruuFDlZO1DlrMbeGg885pQrxazqVRwhlbdRR6RgFrtq8CtI
VGMvTI4MqHal9LmxR8m9o8SP8UtDWo+/BNT3JpCcaWdgcgc6mkDK+9mErZpO2WdIvk9nWy7AL+Gd
Qm95PtsHexoj14huDRWs6nGMg2JPnhoe9yZBLFpCmkCFzchvku43G1a9dUlR/wOic2+xgWaNN7Gd
9aXkNHHh35uewhZAU8k+uPaKdFLqHTRI7LvZXZgBGUmQDm+2jMKqrC/inRgxDxbzQPdPUq/w4YKc
5iozcJQbMaPZ+wcRcjtkmpvS2uAsRggvBOSbWLWs3oSneuKfr1D/4F9n/m6i0pgrUfHdN0N4PYwq
vhZlVJ161UeyiTqXFxEb9u1trNyOBts0QB8kFWJPS+GRJGoGKrWVKIaJ6E4FBTJqZbNXVBsIr2UD
dBBeMTZr2Id8I3JxmWets0+OEputUjysk4EvwE8tXeEtoCCZvUmWn4NSB9BUKfsQiAd0P3D9Q1RC
Bc90tDgWmz95QXAoe2T+EB6d4kTT1dabg9qN30d2+MauYxN1GSBOcTOTOMUwiQULhwhezh1PFwX6
qroUwJo0S0f8ZACOF5h9+JU6KKce5K8eHwCbhYG+BYCvfC0MBZBVPjwPWUd9nhTF7IR7kM6kssXm
p+xevHiUn5SAL+w0XMya1ml57Mn3/rtZXXSdlF6SLAtp2ORodDbC2G5LZTb4LGSypPYuUAPvFfa6
o1eQ7a/tcHzJimzd14r0mfq57F6F3hN1VqIoWuTd2USdRXgdaBn5U5hSeMWUVOV1d8Ib6PKHKVOk
UsWZ7Dr7nS0FhMld5JR11WqeZCmqj43tm7uEhP1naQzuxXN4iYgBfh7zwDJ2fmXAuai3EgxmMGcV
e/GePCIgdNbRqb95V6aokjfwUZa1sxG+ed9swhNU5QfP0PP4Wc2v6mz4HNAhQc0IrgWU2mDR0asT
6mZSd//eZVPUu4hmTK0jxdH5xZQcsGq9nR0qxQ6eROMA8MgjsHiiB7eFihxAfdZavULxekj6fdJ0
LTdZBoz8/p8seLrXdRAo+yykRmg91PIprxvrIkIG1e3uTXvcLwNUeIUP3EGpqhcDKGVGrdIogjlm
Pu8YXfMs8+dJNKWsrv7Axqe4CgsY/sEpXGMlYkUDajregG3qdvo0/SjZ8DfpkfcsxRs5lNvnrKm6
Z3Tg1XXQGf5B2HoQt3egon6HYrx7FqYi06EKSuSLNZk60OkIM5m8RU7dnEUfYmxfhE+E6xCOr52E
kp1advXTkLhf4Q7pzg6SOOfB7UGhi0PRcHuXpPq8BNxGoQTxNlTEiK6b1V6xEn2Zb+5WNRCgFwOX
mCQLB1TI30cLt1EOb5PNU4h+nlgvcld6+5sQs5J5onrOJ98o9ZPTOPrJbqUA7OAocyiapS/8IlK4
rRgy0TlS9M0lcnaJUDYkBsS34RkRQWIOcbSc0hw9SVv/7dlEJGtUf+VD4bZH066/WqYUbRBliLai
2zo+tlbrrxB1oToHB8XuxuF2MQy2YXy8tWf9yc8TBYntEhVpMUlvP6tD3t17qlcDTkqsncPK8tGU
k3LllmN3FF3RRI0NA2Qb3olegX7KY2P0mzTy/Ws29Rzd8x4pzFyGFLBwXBqoyd0Blti109SwDDjJ
d4Xy72ANx8vIT0SFflUMn07c6363q4IEnFJRQi5Wd4+lJfvPFAKAq3SfRaOFZg2CyHBP8WSzK4Cq
4whrnPCyW99cU089FbrzNkBtgTAgCcOPHBOlaMnWGtt8J+LB3qZ3bWb9scRTGgi8y6weRUDRFsPa
a/3hILpjnTeA0cxgLbqSHWtPaf45ieK3s8EDXpC+NK2jhj4mqJtMI2ljT3yLagByJIcXdiNVcXYR
tgAVnp6l/J99/ahRKHcRBncaJKJEVzRaYIbgaDJvc+NYurAw6zvfQHqo/Kwpdn7pUcl8pKqYzSZ4
3dYGwMdN3VXjjl14/9lFg/VRDuwVHObJf3jFWL1xViI21mzvWYynuP92vIjwdf5fN2d4P79wLnMA
Ct6xL19dHSOgPsCHwyuCfNhdmRTvXGyp3lKZ4UEkYHQ/yjr0TuGEsV6J6MYMUBf1tf5BNLVW6pfc
rbZqWQ8PqUmRRxK6kL9Of2E0tF/dyijv5p7NNlolIdQSiY/j3SuuLvkbb0xK7MPYZhqLKo3/nEJ3
f2CvGknXBrnQMsrLE3BBuKUAwD71/joOpg3/yZLJoXMy+/QP4ZqDJsWnuLCD7TLGQxR9NbTe2zzC
Icf/P+dZzt3/79fTtKO8RlWs2BaxgZZDpe5b2D2PtavxvhW3rXY3FEzDq1es3cWmFp56SoDTySFM
nfDOMSK8oChnq9QOtSTTEBEp5hZdqR9lIAIehE91VAxbYRTu+YwivKcIaUvxFTJedoAyr7iP5gM4
n1Wua8OhGeutrKORuCapoZ8CBOKAbnPPrz0eeXei74j7u/CTyxnsbV7U9eHtvcbtgyNZPumeH4h3
tZvYRleghqT13SZPDjMoqcwp1dmewryjz4dJNn5pVSM/ivFilBig8PXZ8E2BFmUaLxxdm9h3pjpI
yBL01HNAdQ1Worgb35mvb7rCIWzDaCCAPFJa+7/HionjwPtumTCileZzDon3WhzpgFbmo3Sy5bFk
PIujfxFnWza64pCO+na8veHGEl0VGK+UBgBm3zmzhL30W+8Dj1YMtCBGNSGC4vyiWF7+Sq3xStcT
MM69rgFgDp+1yYwwSITMCylR0TUKSu/hSJIAMI/Zq6qQhCcLZF2Elzf6eQ4kGfWH0PKfPYqVXmki
frbIxjoOST2kquR9lltPlWuWxw9dtNWOLaqO4DQqZ/Z6kJU9hqZu3AnGS7Q8Ho1Ba86CBNOdaC6r
QAq2chGom5kFsw/N6A6tmHmAGCUaW4vnoaInxvdGFG4toDSb3C5QZy2bYZ8pgfaYU2i1bXLyZLph
IIkz2VwJ7vM8M6s5RDgGJkBFyElPuTr8bDwEx0kNa49ymZ7k0JcvSlPbaE29DtSKPdaTa2hq6aKY
/aHWLCdYcwsdTpGk/jFH6hRrgU7Xs7U453IxsdcACAEWk4NhPwt7XDuTMutY7eeplosRbnGBoRXP
F7JMl70qTmQd0xCZ4WBaMQoVOTuQ2gNQf+q2Fl06YVSGEdytWC+KcDDfRA4qSkfTAnOZYnEstmXu
cZpm5HeK4E3/mRTaKwWV0kudDSjLNnp+qJMyRnEEzjKAjz/+GtAH9oNbeqRlBBXQIFMno0HkJcgA
Zd/UNmaRfOzqU1cEC68IXrrCezM2M4Gn12Cs14LYO4nAA/Wu/QV8q+KePKXOqV2goDMucxjABd03
uV3tIqKrHjGrUuvOWf1HnBn6yYfi6UwlKf+qQsoh2JG6DB7lyWprbCqREhLeYQoRR6IpK4qkZs9t
3wxq7WS2P3Jkt6mLnuLEdKJPEqmhFBq+5cEzs5UXtQll0DTaqPjSoS9I2I88R9atAaHyH3GsJ+j4
pTmpzyBJzhWIqDVKMsg6TIMqO3a2QdMEvFullqRfilymar0bqACcyIinLqxRw9Xx3cZfW8jJCK8h
t+XjWMvxhQK8V1ad2ZcmmYS6s8B9bRrgSEqbDa9uERgrKNnTV9eK7VWWec7nxq/QUTGo2W00KprY
NnBOijUJXE+MDXoYunNXEVQPObxzwiu6i1cE/9uxcewFa6tjSV5P1Z9aAzxGKxGTCgLHupgT2wnb
Z6DYB/YMz51XbIWtB3I5ot4yuachSZshRzDNoFPQtXUUtdzapZQfoE+xtxFlu1/VKPxcUWLwKLeF
ekVxIV4JOzLz+iZB7u/oTKBeyp95NVO+uGNRn/gAqg1wregr1W3VqvIc9x4s4PiUS/WjsHtqUiCj
rBskxjhJUNW7RgdOVMOz+Rp80/yw/70bPXeVcVt7bPN6PAQQ/h5kPfGeWA6CoTdTFNO/qTX8JyIS
erPh0QyhhXl7s4ZvksqndPA3UFjE1EDFZI3KSQJTGCk1iLfDYMUX0HjWNS3QSJA8g6fZ+5GXkioV
tuD9aPHOR2GfXZoUcqzAMx993l6PfBe1e9FQxK7fG6Er781Yyya5o48O0UXz9DHPE/soYpcIXyN3
ZhpgTtHXe4LcL31WyjjcujKw/6yicCyU8nxttFb8o+7D9agP/TcP0cDtWCIOskRU0xbJP0YInqgY
MdUk8IdvuidR8JFCtbmH3SbhVyTJ/tWdViCV71gbAzZllHxrn0ysWJxY0zJE+F0E70EHGmcHztAG
YSMcwuvENj8aJMoGKS8pCpnWNB+GTXOzB9yfq/JSB1HyQ21J+GqFkz8NABNRQJTUXT/m0mcyWHOE
RtHPKhkgHjJDSqJS9ocVTaqeIDD/ztazcoZZt36CR3G496z+oKVc9lrOhmwH+3m3EbGi0eT4OxR2
yAtMw4smGKmphKOfRekDi8t1OyLOBiBO39SD1X+pK/JwmUZ2ZKzq4RMKehtRAg09Ksvhxtc3osrZ
Vi1lZZsmBO9QziOz3UrPgTsMW8+WMpNKGWhxReObsnySjKkBa55wF+EQbK2uUlLQ/JZwb2SnYPKI
8Kmm/VeHqTdA8kI5LHWvxdA/BtP9GrIvgz0cdJO55VZ1+nN06xRtRm+AwJVmBHd7HhGsiO3BOgiT
pnl8tjchaaj153jw9dUIC8dmGbvEiSMvqvbh+1Q3YZF9lRwlQZ8LyhU13NSJsUFsOH0w8piFph4h
6aiicVOpAStNOaZwvpHHo6GXv3V54uzUVh7XgmE+6pPqUdhqpx3XC/X8L23yNJYKP0pTlxgxV1xW
3bqBAXwjNh4Xguh52/LDPqbfpObO7bpPYtdyds/c0f95PG9v6ppGkbCYsskac9dmzSc72EB+uTLU
Pr50Q9v620ii1BPq+ttuNFUZo7eR3MHuvhe999B6uo+Jm9m7XcwoesIuIt7jhR1d1er6Hi9OKUKd
b2YBAVM+sVaLJstdc1u15Ygw3J82cTTxZ17UzIHGVsQYNryE1Ou/javtjqIgEdlFhXfpu8jaorj3
MWaZsYZ4bc9u1O9mW5inojDu589DdGG9oiyaD2D5i9hlm8OEyRYSx+9D567w3NjI+H53PTTQFISW
tlXNnU2wC+SV9juA+vbqAS0Gwwol/0RWXnlFgn4PPKEiSgyyvBb2hcn7n4PqKrq8bZUogYL6vJ5S
7pZHw6XUvWxYRbnZo6VB3xvZ528HthKFTZpsHwOput5yt5rkN/AINzlhhZ1F8m9grzWIh8KfOjtv
RykdtAfRjHVrbawOMbLFVlJexxai7K2SFCnCBL3yTQdz/lU0ZKvBSJTkvNPehcFRyZyrb0bafdl/
EwEfzE2r7KCzTdbCtsxBTg7cU2VZ8xzCYaaKc1E9XjWnUzXv5wMFFO/GUUdx4a8O3jl+sPXaoqfM
dQhn4fAzyPWGL5+jHmBQghJmolWD1LB81NSMOmtLv1YpJGvF1EwBwiQCRBNaH00idBoIWNmYB/51
rmX6v841ZPUXJwiVk636K8s0qifRhEqm7z3FbRBf42VxXWeQIqmjox8bOa6f2jZxHtrEn3JUY7zu
vE7fuzLRc5/EFXvxqfIWbVGO85CxlLmNXs4nRsjT/MI26L3z0DO/6DW58hok/qvQte07XveKSPOP
oitKd5zRQjUVtkdRw5OEDmJKyll0RJAPMz21jPpLgKDfXOhDtLuPWlBTpUEx2LqxAUsrFb8cMUKM
pQL57VTLVNOpLJK4FxGGEp//6JbU+U1zyFRe3XWcJnGmnS1knFGU8gFZgNN/8JMW3ZV4OAuTaHJY
nfbWGKmQORI2qyeGxMlGM5wjySpORa+HVrFTstY8iKVEJB5x4lA0cDi6mxqBrZVYpgibWJaIo8W2
jLixiQl0dv1Wsp01W58CUCBD0IJ9IA2jWNQ6lnKMEsNEJ0a56xthWDaUW8NQochsfTXZSdRP7spp
g3SM8mRHmUG0K6bd1MU7eOqPXgFBw5ZesKZOydrewORFV3hzthxn74KGF3B6dmn9eeyNY55q8kYj
32TH4WHnUEWUZ8ZnJNibtavA6G+3ivHZbdRvLqxLV+FsanUFSZ76UiRoewyqvxdmP7HVi9ZRh9ur
gfm5z+TqmKJDvhFew6ukreeE7KNNJ3Ct4u0E85S9dXMCNhM/nCCwK3sHlSmoV8pc6jvDj9Z0SbuI
bmIA6BsUdR1H7UkaUvuucYdgUxkBssQUcowq/KeNIem7Ts1MSC2y6FMvlY8iAAClBdmFp12XkSOF
Rr8VCotgx9W/xGNi7GrD42tlwFqP6in8MAFfu3YCuyyNsKU9Wd7QSfeL3QnKblcAlCTPFVB889eh
oisJMOU0ljrd7MPY4SkM+DIZjVfmq2bSpxCNmTUkqsRhGQLBqqdmcQvbMHrISXckgoTjdop5HkQp
1z1Z6I2mliaKan82XdNWpzYHuvRu8kAj3Wk9RHubPw8pOWzH6kNMVgf9Pqqd34R2DVzJ6qWUZp2b
WbrGnPSEhL1I9iJIWMSR0BRCaki98G6zmD1Fi+G0Y5P1L5N+mG+x/2VSD5G3Nq0C21qrVE5Nawqx
ADFc29z3ffRtXqJMdnF0s/6gUPhLa47gaacI8GXqLgh7ssVTd4m1ptkKP/g2r4CEd17PtEW3AeBk
n0MtKUjppOVzFVPAJ0sjxShJYcEjXFgvg0llOoQ1f0R1bn9SuH+Sw1PcuzEsy7OqAYSMWkt75jPv
Vr5Uy79L9RU1dvfnNMYo1LcxriK5d0iJlucxyhDt6ob1kGSsislof6u5P69aSFyuZdVC5yF7rL78
ZPxWWXA/wBc5rOMKLkerG7INOyrhFehxfzTtQdqryN092opTsPKhDktzoFueTj8E3UPfVuqXm0FK
XUqwrerZY13Ce2APqnXUO2dIUJ3gBZL6oNLaRUaqfY7K/j4e7PhHpEVUUvL29gS/ZkmNKRG+JGuf
y669F/mzv4t4n+OXERSxIe9FFfDGbqJP8FIgXDzBIJqtzO7WZ2OoSgrA/BcBqMh82Tz1cGzNMIck
14B6ooax03rYqxr4dve5lraoGerqSSAhwjSYJxXj642YdAAtKSYVGAoKO6150kZBFixEtARoMa8p
stUh0Vukd2gbsAJBsWruUkNfPQreWAUTuRMYViaTsE+mMpTTOzHF+zzCFBrwHoeSwscMfb8J6JHC
K0g+vLvRVKNrZdjVuvH99EczrdNrx/k2oH69iVlozRFGLbcrH5COA9JuZ1YhBVTv+VToAKprlscK
DktaDSJ/uhgNeLBXrSKxdBGj2bQpViqcD9MD2TM3WT+SXhuS5Io2skKdNXxvTRH2AKr+01GaEmuJ
yeGRUZtHRK3Dt3hyeGGu36kaPMSXnlRVklVy9fyW3+k0K9n1bFDf9bkCA1g7yN/r6DX0QjiIWl9e
B86AxCb4pjsK2JeAtA22ZSyB55NCez/Uzc6Qa+tsDq5hbUiXRLsUIkVQRkowuwNJtc4Bfw/0Q1G0
iym9O8YqReziLwNmvdVA/782PUwfix1unK0eR/7r38Sbk10NnAxkYwUXWQa9RxyV/EqnnKToy7ZX
rtg2Ng7TM2Ht5Eq/0s2kRuyy0F4rdl7KmiQkyYF7v2zylWDZHOwISisJvkPR1U39nwcVig44Lx0u
JKky6G+nRoKnEngh+hn1+KdtcoS+bqII0wF7klHSgt04V+ziLkSW8tGfmrQ3tlWewe4+9UQD4F8P
Kl46J4uDTPy1Ya9Y9OBwhI8DZN9Fdr3zYgr7Mjl3rfxVmERjNk52tGW1nkdWQekf09L4iURPc4b7
Exmjpo/as+FlzRoidIM9pi4n3z4ZhUdEiqM5XPR1L/mZxrIMXibq71gyKdtibLuVwFoqHdU3vJfj
EX0RI45EA0savAXR3WKGvhcAZ940bwPKKqd+dpSvkWohZSTVjsU9WVL55JrS3Q6FZ2/CSBteqtYn
j2o4j6oMlsvv/4e1K2uuU2e2v4gqkBhf9zx7thO/UHFOgpgHAQJ+/V1qHG8nJ9/96lbdFwq1WmJ7
mw1S9+q1KrCHupZxpM5JmSYKKst6S72+79S7PBThknp9vGrO7uh9Q2Xx+OiAC/oBcgBl0zTdsmyM
m1qBW4w8SwfV2fUIRUGahzX46UhHjWvqZbKDLDvqXcGGiU8EHEdym7DqQNOSB5CQIOwz6ntqxQWI
KLHlrE80G2JWHUjs6xE0Wm55im0ISTtWj23YJNhTiGJWJDxi0ETFytwp3Mh7DhrdM6qy8Whuouqx
BjnGwlR1/FbiSwsR8IkgFyRXZpQMuy4qALjQoVNsp6GOGosarHho5qwUfAE0Q3rGSwl8LZWNYhvD
9lZJm1jLLMx/cxQeRADCOt+YRR0vhNahM3QKLtQidRliQEE/tBcyUacrQWBjBraCKCo8qMPtQORE
48l2ncRyOmB08+5CdlMaCpI00MxCvb51arq62FUivAsnwwb1F1FaRTkDkZUFjtQpTL7neJeDXEX3
CBngFFow6cZtCgCftBHczXCn09kV1JWQuuuQlgqacBUEL6Jsx5trCGA0bJQFhLGxo8ABdcTSHtYg
UW5WeMDyW+rImETOu7ReQJCRHbyyLPDgC9jWzrvgUrXQNcidGIIK4TQtzcZLXlrllwtvysNvtV9f
lEJAfjFMrxU2fPhWyxYVJH39I7XzZ0elxWtn4F+L+uXxCfuBHKKXmbzr+hIBAduBMLsYpt0Yed2h
NgN1jJEg+/PK5WB/vrKjr2yI6lKNJeIsZfaKpP3nK/dd+pxUublMCru/meJiAxIzsHFPtrG1y9H4
xhXu86BL2QPoQPw1KP6DE2r++wPy6NaWq8S8TUFotvRkXX1xZPeiQdsY/xPURsh0Tuk3wzLMl6j3
0hXDj/42ykJji/rt5BCniTwPLdTTnWAqHz0RgjBa2NYbhDTeP4aFj2GEUfTWcQQB//gY4xT862PE
tl/+9jEaLGzOHOvkZTfg91wryFcgCZE/ggq2vOMtHiu6ZQcmDsDyFZCov5AJqy25CiTvttSk4WIC
VomaLR/m4ajr9uRSD0VhAGrMQYrsTXa86rlwHsLSyu+w1QIwoXUeoCfgPPSRDsJABOlItiaKNOpX
c12B5PgBCKP8zg3fh0MSDPnE2EE0we7MU9fa7wepz1LA312jB7pUt9y4nxBbyTgCp7oH5DxQ7YFi
sAmWyhUJNtgWogtIgUwnsMFCU8/8TmYJ6cEDeZFODXkV0zieqtq8w7olXMZVBT7MUdnNqdcMKnRg
bQ/pTChJ7WPQP+6vHZBGgLf54T0Ozbpsw11bYufMET/bU/IuS8F9BYYJH2SowFlTLzivgz1l+nI2
dUtIECxQIx+uZ+DApIRYQEbY35ax1fAV6nzKi6WN0FTwt6aHIvhRH+iMehlY3Bat7q1bYGc61Zb7
AiRhN5Pgj4xYanVrdM1HorClPt269mlP88Pz93HDr1kq3nAUkgEWFipnXKctOJRoCTivBsk4xBV0
QvRikVLldJi97ZajyhcZ9ushGKEuPFZY/Srh7hLb4AApxOMrgF2rKgvSlzFuKpT6wU7ctGkcgMmi
zma7P2qGMT8cX7X96m8x+weWbwrPMMReBs3YToc2ZagWUV2McBts195I++VeOwHsQLvFIsvFJbLw
4mpbhUoLneYJgjBaDTxnB8rueOXtNI3y5Q8v5SU6t3jIsPu/M/BP67iLxIUfe/bKLwQSnLXe43M5
3NUj/qWU1ugZ9myUXoOWrXeX2SZ/AMvO2sD7BpopTncyMuzXSKmGZRaWc0ygiEjr2ED2pQA0Xcgj
9baQKh9BW3EfRcKmOcjcQ1r0JHLMQVNyxMGAR0rzRS7KFApWnXioxroG/Q6ASjWPxUMJ4n6QtfjL
aQD77LLmPTQNw9Db1Lb73ptiW01DyfS38dqDOj0U2K0daNJABLbx2kr/KXImMPdKuz7hT5EzZ7np
iOZEvZPOjFMvsuNw1nnzay/9mqgpPPZ57N+c6beGp1p6Usci9oZl4QbGoxGN/zobB/ZuUx9nf/gZ
SWQsBtkMW1mk/CgGH6Q7+qYFDuJ+rIbxwelbfqy6Eark+uZsQPfNsXv5ZKebOfzlrxJwgU59qVxz
XbkeAkQgMTlOUrDjyFoXUsoJX5Dt2vG3JmIJULGmcdduXkzuqhUQrf6jw9LzZ3jjrlqfQ+LLsMQN
HfIye0T9qgfE4y8TnYHXLViCUz5bl6SXScYqkaBNcX1QoP3uHQuA3TP37WrmYxRfr5B75fsVPAfY
Lc0aFyxZJLI1jbg6u0b+EKl8bxhg2UT1UrKo8yHZQEUZWyDPZ/t2MuuLqVO1hsiDo9kBYqAzvXjT
ynsJWWXILNTQbdUe1JFLe2+hhmwehPLibiUhbjZaU3iBHGm7MLKg+tpWSEc6LBfHPOyrF+iRzfZm
hEoRBInsdZ029dcKa1XLKst7XoRgK8pHII21vdfDUQEVXYfXkFx9iNzuGSIX5Qrae+mDMhFuoTOy
KW0btY3O/n/8jBLhhcIEdfkwCGsZ8Al0+/qJ5mynfmy/2EyMx9EEZpmsaZZby0HhiVIJDv2KdTeB
BDuACI8BgrxNIxNrS0IXk8cvjlWa92k+pLexZP+Qmbz82De3hW2PX7SXGXhbngMPUxr2A9aaqGZ2
8BBAPt55IFspxGpAkeMdd6BPkjiggvWAut6SBw2wR4Q7tQDsA9n0gN4Fe+scB/BZFAPEl67B2i1e
AJdu9mHfsLXQoS8Pdqd1PttLbItetf/f7GrKoD5bhwsxiO6SFsrfpKwv12Uh8ifQGPIddCmDpQjb
/EmJBkXLXuQtjADNZAoRlNA6R+RscfD59Lm6UGdaJdN9ChKyCEsnBZ2tVR6V7JF1Kr5TXqt2fer6
JsJwbnuo8LLMFsqKwr3Nt5YjZf8PdRgl6K6OORvaw+wO2T7ozUCECuipGiwsUzVc7LjsXtqVO9jq
xTRkC8GpIYOaCZpR1WmGSQMysLoJVdIK4gooZaFmPkDBLHLUAzLTwZ3fuWcy49sFQ1EEkHuVNpjS
hwpaDiGYHfV61vgKlfp2k2bY311ft4iOZOMiRoQEWgCfXsP0tr2+fMNhrYt6PzlQnyAFFnROkHmZ
39U0kCEGHYMM6WSD3R17SAsq6jrLlndDex9P4abtRHRDps70oXcsmn+oj0zXQVfb74PaYaqPVqf+
If//66CYEoB0lU76iJN6w02QRIB6VFLx+m1soqORYLX5UIRt+Vik4U9Lr7pqr4kXPhaTZ9AJ8rnp
/t6k3qszIlbyfG2qFBVnVhbVq8DYh7auLB64P92iFVGdcf/XFveKYqEyt74HJIQtnVywO59Z4way
0s0JRHD9QUmI5QSeL28QX+YrA4CJp6mGkMZY1s2bX4u9tIC3XZSAc4OkAEKhOX+D8o744jKPLVOk
2+Ype0PTPnrF+5RqAmCpU877lCgpP0W4d+NWqi9GyXpQM+JsRA3eAjoH6kshcU06U9r2V7+ST6CJ
DUBYuhzaXGxIGyxEWOXseqC4qEGcvKZm0zUQCociJymFkWZYlTPv/GEnaTEXAQy8jNMEa8GzX0A2
eIETO8T7ZwGpjvnkc9f/4mMC8HPop5hvoo53KzF54T4OgvGLBznrTpXVs7TK5JyBIXoxQNfjC7nF
UHrcgyMYOpu2t6hYH+ySlIVbgWLFFQqT7XWsKvyvq2zqVrzMoPtB7bG1O9CK2PZ6gKgQdEHdac1N
bwss0z+hM0Z74q0H6Kq9obMP+9VE9smxZn+uYSJkcvTZADveqtGe7GSizv9q/2N+3OOfPs/v89Pn
DAjR8TG3Ys4mQFXbxjJcqIV/HHoQ2Y6su+mKFLzvtfKRuiiSt4Z7YboGth3xn6YDyYgeMPvwKYHQ
S+JBFSbBU/rfU10tH9PNwxNQ+rpDDoVwrYZgl46+i2S1DCw/25CNtBM6MJ9eVGYueM/Ai41XKbcj
a4/UqDnjxpSf2QtH+t3ZA8v8U1zz9xdwUr27zTAy7Ra0ZXcGa4j7lP5ym9rhX7P97kbDyzDC/83F
3c8nbIyhwHTTVg406Xnt3cUytu+A9lSoH8aNXpqnrAWzBXlKm7c71+U+uBIZNiXav5liUB2KBly3
5DMajrtoJNB0DDmW2UdfAezLzqcrmKvZPVPhdAJtxC1507RDgOcWn5NDphwOgwfUih0a+S6DDuaz
WSElEXphdKYmqP62Td7GDwYU6R7yka9GXeOaZpyd/UqWC2pOk8V3IGM2595sEADCDEWxo16aUkBw
40xNPeWYgZOPpixAr5N1UXt2ohC0KEaAYIVYMoqb6INscsDEIQd3olhKF1UTNPHiaENNKxXqyExo
FvW1KB4j5I0e7GwOpZBDU4Py+TpcytpcBl63tloOlcIoCe6GGqVqLBrz75XqQTvhtQAadz3YH/7t
ofz22Ax41f/hAeQUwuI65fGXOTzs31dDzKEPjzVLztZA4iCk4nIbx0nT7veJsSEi/dk294NUHyT7
dQMWWKcwrK1T28hKMLCaIp1WnzxqImUyNwlhQ5gaoZzZdMXUfAwitA55fZioRa4fAxnKEU4iQil1
wsqbLkuPkB/0HgAN9h48xp5RxtWcQRLrQbK89teIbw9r6mw9IziPCFm1upNMRZFdSi9jYKXF6DR2
kjVK6psNDfdNaWEn2rzNo/UgSGlsAe+Pb8lk+j0WVSB+3tInGHq/OwroAS+ol+ZgyMEVJuvvyKQq
AxVEykt39BGgrl0fHOaaAID8+kRg9oHql3FPltbMofo0vYVJ3O8pACdBkLud6q6aA3gq5u0FL9o7
6qSbDNlYiL4n4o5uMJG2KPv4fbjMq2olXAb65iL19zHeA8Du+vs2qPNHhyXFY451Eh/S4SaqOe5x
h9lLhwm5o04gpKcdB1HCkgZ8DMfzKgeJ6+itfbdMLpw/EGiC4SW0AqR3AvsO+O7TGknlRg3xG2hw
v7kd9H1ANBLscwE1Ri/LrFcMpH4aOFaGv3ISgGaKlWEmbO9oCL5l1OMOaXFLQy/kHfLCziKsmmzj
g7VAQQbpS5fGHGynGTIYOrPYaikXbQeyln2y/+6PnOGZBY3o9ihdHgBhTYFU0JG/P2KAlRdXSx4j
oXHt+BQsbCgS6CmwahYxnuF9X4JLQ4V3UPEK71wLWRYsj4NtDxnbO3AEIObvovRL+cGJPFiYWLdD
920aHSdZZoFwNX34j9BTbrJ0NDtwo6ckX5qDpnTqBpp9+gp1zxC87aDeHfYoetM7OzyXXMj4Re2e
mg0zVwKssE8xdh5YtvzbjV4VvQMF7SBv/+pW69kIyPzhpvcx82xkp4sanS2vF6XZuh6Myn2qAJyA
MNm2ndL0CF2w7Jhbhr0dgUK4EaoEjL20/IcuROi6Zk75lcXiayxU9aNOoHeXeoNY8AEQ6EaUP7qg
/joaovia10UCaZzUexgZfsyVIbIbCFS8X6W2hs9Xce04WSMP1oD++LXm5jtrDJSm1RGYLeKI+WSG
NuRMK/M3Gw3SFBx+ZEFiI/DXGWJvDxCJKQ8OsjMQ5nHsB7JF8kur7P5eWXgdBA5kh5sJXFhXf0hf
AdIoTaxSG6u5mw8vfTtBtLS0b51xcA9cL1ZdYDc2VjomSGNP8gbJ9sFZ/GGcxePJyLVnsrYPg/T9
f8rUPJlgObmeeK41W4JfJ7/5lEkwPsdt/UprZFot00J57CE2L0NzT3YV+DeC+8A+ZNPXLoLswDW8
S2FgbbcZxM5tN9pQ5cGonqsIShWQirBWMfKMkJxLpgsPpbkkByd4TtvaXooCxeqNjLKlnMxoM8WO
fTGAuJ0PVsDEKZD2us9DhLeog1wU5JaWBX5kG7L1qP9bmU4cQZiukze9Al1I66TDpiwkvr+6NBCA
lOMBi8bxC9hzPUhUOsah003GNnUweC8VyGuOjg/1PqG1o6188padBIX/5BkFmLCqH9XIjVd94qfV
+4kFftxUQhDEsZBdLKzMeq79tl2JTto3yoK2QNrE+QEJAzA6hFOwrhhUERIrLJZZBfKdyJ4a3IE4
63ygvQHkQdu0kPRLBtNa/2cfcqRDkoDtRGjv62R0JvJvRdEG2G7xE205+1JMt8yYTiRDliZsvNV9
tMOkvobhbtGb04++/20c+FDAcj/Yrw1kGRYgPhIPgof+ZvSBsVGgMTyzJIjXXS2t59LovuXlEP5g
MXjwsKr7Drpnvhj0IIP9GgTw7XBGQU8CZk3DfJ6GYR4EWdV5UFMioAW4iRH26TGuHWOZTSpZIuaU
HqNwAEk79bRhMr6fUteUmgigOPl04AMSaIUuqywNFILHFoTXoQUWn4IQDBpGLpt7w06qZVlJ8Trm
6sZzUOu16NW3XvrtD5RM/RS+4z97GQcPsz/YN6lnptB9kuKAb7Y6pyNna2n73gNL5EscRttJ54/o
oMoxALZGoG6c2hlHujh1hoNFGahPPh/dwhfjgVqtCcX5dgymLUGCygE65X2DiN6MENLwIVCy/N0m
XTBQkCg1OZPf8DGWUEc0H/n9x/nA7RWd/bQ9gX8D5SmmZ6yuEZbeNh/Bkg7MjQ7SFDZAgaXjgqpM
o6P1gQaF0HZaX21TElws47XGtvsQ+0GFXbJpDPgOo9XcHFTu3owqT1C5GwcIF4A4KdYH6gCTXbjg
TiG2n7yxWl41Y9afr86Op4m90+rhkxuE3OP14OQNuMBfQBATnGVZOXzRIh6wD3j4UjEWXkaJfcsK
8PuNy0E+Nrug5mpaJHFo4Oky5ivgiSBqcH0+DSyrQHC9pgdTS3Z77OxLkbX5Smln6gkzZOAWpgRA
MJGz8x8PP5o9Z9wC2SLK0jXboavpESNWoC6TTk0iPrx2kVFZiQ1UH7AZeghp4H3yE71VihU5OrGF
8iBeeXzPbDXb5hn4WO0ayLTZYpFXOeQmLMu+jdOp3jlxm+0L7ow3E4QgoRGX1F8HyD16RmT88FW9
c0vmvbZePixpUO4m9U5lFphHgm684ZhyHpSb7pmeCHbR7hAjcudBIXBtt0EyrhkU+ha5rhBwdaUC
HaqhXiJoFZy5rSzgavTWHlwbAvRXKD0AIeO7H3ZNYC6RVQ28OUI+i4/BZhmrLfTRIG+MdM4NMMPD
TZ6q+sxcKNRLlrsQ3wGPihk346EMzDtqudpEZ+AtyXadq8sT9FCahDoKI0o3ZgX4nRc2xfssQZa1
K9YhkhpbfhivCxsbzSFlICS8Xgq5JXwaIGh2NNswJrswSeRFglRh7fsqXtMvqtQ/KzMuHkxVsRO1
mjBoz0XdgfcPfXQIalOtXSAu1kkZvNtQuXoXloY//xZRVVucq4nfkD/9FEEeL9eRUPX6OpEK5S2H
bPGZ5kFwGPQbo5cgyARKlUrzX1lp/FOqxLt1eoh3yxCs9WSXruMtrcZixyYqhieWiG07+tbXTFlQ
si6acUtuKVLomYWNfTP17PCfpp2YUS1cBRoumjYPVXHgBAtsjI7vUDUYrnNnajfEQkbNBLH1T02h
m0RZZjZ1uL72hgpBCbP4GeG18NRDU+ggU/yV1LQFouWl66MQQfcmjuaIFBVwibppJsAeSk3TT02k
DOJzWrXp3IxGZZ6jyvgxz4SMxyWJim/UiqTjXPrWfPamaXpqC9neGNARoz5hcXHbZMGF+gYgF2+b
kYMzAFcEo0Z9hwXWLgTBylNsTAYwReOG+vKeWfcuCANpXOd0zcPYxkvqq6YofnTznxXuvK1KgHXv
wqJ/UHmRgpYr64+uJncCbJjvEmZX0NIBX9TsgmqamjvOHbWSImPAAMbWhpq9NZSXIg0u1KJBBRbo
CwQI+iM1aUrP7+68NHkcNe1J1jfpvaGjtkUl7C0WGD3kbkS1H1C7fyEXJGXEBRoU++uANpfmFoUA
QFDoSejQ5bGcJ4nyut9zQJcXYJgIkMqu3EVSB0AzV7ZtLJjhCIhsyWBld1N4W2VleItqyWwXQ95o
YZJPzVBmV1TdhXrpQM7joQgi93Z2Shs8XBrcA/O8aQCmJNNJo9110PVahb6MlYDCNkgLZ4WCK2BI
gshkRwdfzsdaIFcx0NrU/vT2H+IxW3ceguBVa26TLut3LqqFHiLh/COSKf9emAEyB175lIMu7W8O
aeM9BWNZzQ548fa7asSmS8+QYbN074FHZhG70LQvrKg6e5nBX5jcTGEev1T1UF+GOAJOW5u7Qolt
CuD4Bsko/nId9N7Eaj1BJGuayuP8ZhxYgN9ILEqU90Ee6dOhCwF4E/0IlV90NPrdSmeQefcu2PDE
fAhWZAkYwzonLcttmBVQw3PsALKumVw7kiVPMsdSMG6j9p8SsSqD2fZPiTRW5Y3JV6dFUCMDPhs7
7Q7bQyy/D1bVoNhODw8hdjMPn3yzeULKo18nGVb7jcZCuBofIRsbr0uvu1DLM8GmMLWpXFqjBXyH
7u189d4bRSiXr50SiCk99GN84A/FxgzAYBqDwhqxABTC97pGJeOgVcEP5AF5ex9cUdgL9B4zXzv1
SP0huN1WjAfTkQZmemBLxS3T8Fhn8XjwdFlF3frFxdFn1IzcEL/TsD9ZE7S2wcIBfsa6VCdyI4/J
iMpt24Esdg/wUbf0nbxGxnM05tqAMEvKRWyZ6tbq/eoC7IsBNCtSp66qStyflRYn/TWCR2lwB0JA
cJhn9ndP+vJIL6euiYMLZNC2rcCbftmwqN+ASa9ZXZd6eoCrsvZIJgWavo3pc4CkER6ViTu8hlm1
B/GO8cNyrBOES6evEswCSw/1/jfgzTJ2Tmf2O5SXArWpB3kO6hYTs95PgyhvptAuFulYiHOmq1LT
GPBoBUmgufVhd6RTyFWu8kPBwaV4JZkBLBS6PkbngV3VLA7UkeH2WpeZjRw/C6Hk2pnjuQZD2kv3
s1JW9xKxIQJHLljRgjrgLxL8X5vEUsOGnMDa+j6GubX9Yn23o2yn6iK+62ouHljOAYzPTNBXNUn8
kMmyOeGJ85U6JyGqMyiqz8XgZic+ptkKyrgQWNTNoMMbcEGndAiNBI8w3TMOKXo8CHdqoR53Tcbe
eQMkLruzR6++ZMCPLto+ML+IZjBWZc2KPTVTZCygjqmeUktvwYCzXQgww3wJk3oAtsL0957wkyOq
Tt0llkOLLpXyecojcTaNMQCBLmAAEJJtV0bpR4dSN7Wb1G5mVIsz4pXQRIsaJMOAwlqBykYcqPnh
ZunZABYDNxqBCqbmDZUdYNiqym+Bi5i6jpgnZqOAtOr8yxAU5QkVce7qwwMpCZQAJEotXe0RtqCU
Jw9oEpXfovp9DvIwoDgHLiJwJOOBZN63SKatpxo1IENZW/copbfuMxlsGkQpb8gjjxMOxEEwLBCd
As+ul7jTAk+bcU/ONkdhthwbYK4wlEY0ek6EI5u1XaopX1ausRl65yuDptY+BR3TotXMMM4UVkdq
QqSGPzmdfG9GwxhvYpQqr4ZauruqgGAY7dVd/NU7Wap4RRt56qUm7davznarwiOCOsmCslqt3YIq
OCn6Tdz4BkDKeXeQNvePJlBbc3YsDUHJNSDDSgPITqmzZhzi7QgM0DzTdcCfcyJSBFXCVSqw7GEZ
gG4i79PbIMUbbZi8uzosYAKG4Dgw//Vq6hMXkgh2rpZRm3XJ0hO5XCVGm27mdhVNmrM85vu5bYV4
+dZlcaEpytxNb8ehw/5QDwbebp4/Q4ktSOqGQxYf80ilJ6x23g+TnwDs82dblBWY15sj2WlEGwYc
NKomUc3wi6fB5lMfQjDYQy0lDw22IJujO/DvL5cFQFHrKw0InSGMjjQqkHYizh8mZ3QeBwmYzBjf
dKCceyQLN6Y96CO6W6lNPTfrRVJ13pE8CmQkVo2EElpjNC5WVCiVlDU4pGiogJTsAcVYwYKaKIm1
Lv/lSh6vu9sYEJcGWfigyxxUSk91fmz1IR442t0ocmCGpvxIZ9Rd2t0AcmI+gLfxY0xE7tRPntVU
gc/nz1PqN5q+XkNKK97aWZSuSDd8n+vqsAr3yYo1pjp3AOCfnSxLV5nJ+HFwyx8yTLuTpbr3Q5TY
3Ylsrg9+PcfOjtQ5aY8ObA2Io324UM+ACjpQOoNXLTfurmmqqffE0Rzrr/KjstxGmoFMlKaig9GC
olJ7UYtcaeAk2nngnNH6Ndd1+t/nIvvHFa9zsV9XpJlZUfAjarHx+MTDqE5ReUsIXv+jie0Oe0pa
PFauvVhOfG5SLxLiImPN2XYMdR6YDPd4tR1algCxQ7b51AdAZZ9Y1oFsdCjcCvXM+oAyA5CUvogW
OwjwdklvfDIAv/cT46Vq6/Kt4P6LjxvhDVTQ8wnwpPPJb11mOHjPkMo46O5Cj/wvU/y/+0ACDFVe
4O9eO53jnOrBtRdE9JCLTGwa6NTO7BDcg7JLVZnOpcWf/Mz8x3hi/OVvg0KfNTM7xL8HDUnFXyJu
xydVoPiyy43hlg5t7GXQylxeLRMCcbdurBfkqdCir6Zmsywqa2vF2KO6yho/Dc26pRHWZThP2Vvg
6jAHHZTQV9Axvds6FNY2DUEESzYbGcpF03oFqEGLat2DiXQfejJ7Ho1pW9QMoFZtN3kaXO0qKt/t
Hhjb9jXwdc9OiT3kh/3q/7u9rFG/RtmrOfGls1egvIQm8zgny2rQ1p66oHm85s+yntXb3vGH5TV/
ppDCRBQ29jfXpFhnR1+zyB6OZJrtYlmGqCijnNtkhOlJ8OrxeukOD5xtXYtxeZ2mCfvPU1PHaGXz
1DSRCSrn285ly8lChaB0JwQGM0BSLlnlukujkTnqAIbwMvfgCTXuUdfylGsb+TUshIIiECRbmmEe
SxN8zKLA7oOCJj3pxwHL03mmq+k6Zx2nW7xvvCN1Agd2nzhZd+pRxr8acg8rbr2QmVceePFVo43U
rDb54JneldkIqi7dpOWKU0TItakwPZLN9UFwAFD4DXXObnpeF6nwzdVWsJ/XaY3R/zwtDQoMBLMS
JVPso7AMoml7MFpTJx3aj2lDia3CWGFVNbSGs69arOxoPeNHwEFQk9Yz1HT9XqEQCamJa5N6UcuG
30t68iPsenpUEG/DYfoWtNgSRZ7Zn0AojjUetT1tpDM6xGEBidi02dLQECzreG3oIdS+zhCWIPjn
fXP/h32e+dNFxiyIF55fqA1CHP1+8KIHZvfmqwch1iB04u95l/TLZkj8CySA2xNoPFBOOJbBN6s+
k4MDVeJl6YFTvh6q6lxAR2RFHe6WQ2PqDcrO9cqtVXwORJRfxATsAVJb8XeXPfaVNX3jKEpfQce2
0MvmcIsUMWIPEsKdeOeOr7lpy0Wc8ui2KFz7Qh3YAqC2QncYKLGbOyoD/MshQx3FUB88S4ygLdIQ
qEGqe7Kp1gHKbuzH+xqRwQ2PDHUTZoLdWI15J/WiNkEqiVqqNcTGAGM+FIFR0BJ5HjsgqrKnopZr
oQs1oe7sHEB+PneSP9npMCK1dHBid/enXU8LdmjjUFrt7pP/R/1MOhniiIKcufOP4ajeRf7YVPPH
u9bbkBsgkcVxqrLtdVoGTP058dWyNuRwdl0kdAZg8m/6EK9rFJrF9zINAPstodgwNEGxtGyrevFk
gzI+1WSvvg8UgFLF9yAFeVLhdj87u1ilae5BP/QeyaAEu5RMLquAhz+ROgOMO0vfhvgf1OjVT3bX
jWuBR+OpNovyaCG7upl8G4tKkA8sotxvv3MWLY0py3+Cg/u5c0b7JTAGBPcReb+4hmnuoYpqbD3s
ye6Swu+XqjWt19Hu98q1sp+mNx26MahfAdqEQBfYD71OLoTqpweTFck2tOv0UHsyvbF9Ea2soFev
QNJvxyrNfpij+NJlyfjcq2HE7tMqToHV2Sf8ssu113vli9chHKhdeTvtY88Xx7qJnWUVJR0osB15
jH1remil9QCeDucVGs1Qcwrt9gT9sOoeNG1vZMcfg6hMX6tzAdq6u0YKAKljf2UEKK4DAWZ0MfIi
PteWwGaf8/6tcdZuEhffAa6BTJZ2YNIdt6ihFOuEpcUtil+K2zJEgRcCDhXi9U5+a0F7zV9UOT7x
lN2QCTVcBjLTKuBiMRjlLjLaZKM06AP/auOO+Vm8QNhYHbh+780dIaoFprC8pZZww/KcM3G+DspK
vPVHEYPE82OiAgnjFX5MycYgiAgW1O8Tk48nLLnI/eY7kb1Nmo+zSrvx2OaLwtGUbzPx23wkHzp8
aldDNB0lsK6d5R8gYbNwXLB4lBm/zJiFCdIYCA4kG8I4RAWTZxRoPFMnmVxhnRnv3/0lEO5Ik0XO
0Wh8Z0l0FHbZfClj27pnCJqd/mLv6+KzPWHtFyeT7/41AEBLYq/AffMlCBN2P0SoppojWUXYy3d+
VyRBTp4LblDCJFCpWg7+hbZpwT0R2rf4YsqnHpJMuxYl3Jt25NaXCQ/eqPPEG15hoE+RqXEaO2e6
gUq1D6IMFCTrkcjplk+DHilLBIYit5pHkoMTogiMRnIgKm66BKLj3q+RdE3TA0SRRjrCN79IgI/I
ASs91F5E6zxq7HsgxJMN/hnBSaUx+IYhXr3jklfICwgOtfDOhB41B70qZ+l3SBdtxsqbItQkijU4
uqzviY3KQiBmk2dnMtUqYIrdlCoytv3Utwe3bscT8uwQH/fK+r7GYx7leX3xFcuIxzAFuHch7qeu
AWNY5f0PZV/WHDeOZf1XOvw87AEJECAnpvohmfsmpVKyLL8wJMvmDq7g9uu/Q6TKKbnc1d9UuBgE
cIHMpEgQuPeec4pJVYQ91QaR3u++26joX75bUJB33y0yDIjsTtgvDd0K+zrzaho22ws4ayoiob/Z
athXbRl3wJHUm6JLkm4Gzyoo5LS7zqlEuaARGAMulRxh24XTh8YMYWyJXWsjlj3EzLyw93HVdWWd
R3hHB/Z+nFS8+ukgFRHLOoDYuSj6Fe2F3BpICTl0XPUHfaYPKs7BUOZzPr82lKX/EtXEn2WV6Jc0
DujGEUV45wwTpG0A1S8yT/aAeBaP2mJg1EJ8kz4A/dN50GMPtj2mEnoN67/z8V9OtdEIIx0CEHFk
L7s+xLYfbHQDnLu2cIBB8dNFOaUV17RuZmaDzMAWaUH33EaKNEvGL9rMJ6A5tYsCHrgWe40oappj
M5m1AbB8U/ffmfV48lcSqYiQsRLqocqyFaDciOvhyVtadjiusqnYpYUXQzfkMZEl2SYWh+y4MZIn
Yvffh9h1bhFo7m/Apg3E+mRPTZd7tRKIXE3DZkqutP0Qi7dhc/iN12MGZDuotcGwu3SQM+Yhuhht
9NZWFwsSx5vLxndqBWIjeleELzPaxCVBJLoEutTRiatBZLcz02zthStdsrd1titeEi1fAp5x+/aJ
UKfZBQ38NOloNXuATEAvkYGoeg+BTt9aBgVA5bnou6Vu1wdDRM8xL6xVLy0FDAsOkQzaQ16XOaD8
qQ0GGYf3M10Z5fWbDeVKeUVdI/o7WesGJYIe/JdQWkgKBG+hta4OqvORTAh9KZDKQaKxS5DNj9A9
TrHyapZgfGtmDlyT/UxXVlOLPnOQKbPJS3FzrS9MC9Qfl1ZF52aBRMMeKwMbr/FdrR80PELhoUkY
njl9GjrngqYxFM7gN9cHxKjSDi7dP8sN+IUkeP11zbueujwmkQnNck+Pde0DISG44qeDlQm6YH3K
0yPowZolARf4sTB9eiDqwZzSvfRBV+uzMeyox+NBLiKsVAT2IL6zH4PM0yaJrhtcWUG/J2SL6whV
RB6wOwlB0+coOTOgSrZ1p4M+CxK7kWBS4KjEfs5d6NpmrBjSdycrWzAondfDWtvoKmbnf/bWQ17L
2kYX8zyzmXdt4abI5yaHoGTVIWDUyejtEMMbWQEvj3LaOyUIh4Lvl7pUt2hzuxL5ss2MH9oD+c5J
mUQRVH5CkKc3yGbfY+/43pv5i3NTd3bs4MGIjM/IgqYHywA/YEfDAUrxQ3woh1SCe0kZJ4DQLK9s
Qgs+njSYgTFSvvZBskCSokTuRwThGtsPv6u4fMkD3nypBsTtDR6SOyx4HHBP1gR/xzzZ4KXVggWn
AppfJAuOlyueB1viWsTdsL+cGlQZW7PCmkomJZBEU4s+8A6ZWQNo8XrsBpvIAmgPdBhPSLw8Qayz
Ojtj4e4BFqw8XW8okC/mVVjeJD4db127x/pl6hCCKwARo9zeMeCL750ccrodkQ9BPlazHox8e30Y
OiPbk+lwrdNF1anas1NrmY9ICO9kfah5kD+4yIK9qx3fI1YVIq9lXnGZPth9kz/A84r0xkLdacMg
T4/IknJudKmKq9delsNlEOjVgVY1DfEcTmPm04YWE1G30cV0tMc5coHYShcbp0B4EA7upS4OkV9j
N1Y5czp9KLhCow2iG9TTrYjEG9syB72FbnV4Gx2aBitU3Up6q7qBy+CkG7F0jWaFPZB1Zhh0BNty
UgGQUW0bLA7gSsoS/4B7yz/oM6MrvoAvu1tbZm6PM6v0WzjgBzDBmxk2hhmUmaczfQigCrD1Ixyu
xd/ZXbvpHtpEd7sW/+9DXT/yl6F++QbXz/jFTjeIulOb1jz7IUSWDaiE5DN9ej2A+MOe57ToZxBK
SHfXBhGBkr7Msz+76PK12ZlGvBb12a8fkDaISJoCLId/P0xY/vxi+lP0N7lUXj9VV/KqZPmMM/M0
qgh7t+lLXLvo4sVEn+ouRRE/Qnmz3Bg0ym8bSEPaCAXt5cTYqQ/FYCMLxPALb7DoW12nz+JkaUDU
6DBMTwByo1W9rFQCrMTPvrpHHiNbrhfW4Vo/EmC3xxQzkf7Ua8MAep2Od8lROiFW5ips+SIpIte7
fOLPgeGlAnAbHN6d/uxUSeySSzOeX4bSnUP1lIouvLkMlSqzWISRUV5MXMM9UpAQrcAwobZcEbW9
nIm0fTv7TZ026R0mUjzY6KcP8ufZtY5Pw1xH1Q3XuhIsoV7M8MSD3s29K1oBbqoQTOq66NuJe6cs
SGh3iXUTThYl5NXWYWO3nm4smePe5fC3ZGVHDpdOnYJSIEA88HwhRVSqWt44lB5Bk1K+FqN9NDgp
XpkSx1DgRKLG8eN6L6IU3Ewu8Tei6h90QrpOQw+mXHR4Ai711yptoeuzcrwBynxGBmwIUju+BYEe
O8VRLI6YkBa6pA/GCDbnlDav7RAkiPQ1yMgr3LL2HO6DxUBkwa5K2bSfL/lT8/Msic23On3Wpow/
heGQzkieiadLa7AipntOlEpOtm0nJ/Be833djDtdBXGI5NQgEf/Gx1wG1bw+8LRZ255CkDHdait9
aKp6ndC8O+hSH8XJqZL5Yy4kmDSmkXVVX4OzghtWsLnWtTmtPCcmyUqb6IZUZQBd5ADx6Do9ZlhC
TjRoWDK/fmogFF0lPRior+MFNLU2wuyRr2U6+MJxPjo7xpuT7qZ/EvIiSsicFu9GN0vQ8MaXr3D9
CQl2lB3Yv47XKulXt70rwv31mynhRzMTNInApOKCaduaV/7MMLh496tKy0caqQW6Km2iD+4IDpDa
rM3Lr9KDitaF6F6WKe/6saSRztookbd+/aVt1Rpb4nRfrhcODlLw/qt0c/12vbTdmzx40mNd/oZu
X0xe1+HmUhwLtgXDRjeBabqNsCCSYORZ/xzXzb2VZsl9DMnGrSAEGbpTPfTsqJE3xxHrcCR/OvWy
AZXRxskK9qBAdKeNCLdMr+GkOkTUNuaGnWczBQG+c9ubn7tmkIduKvHCHZfIFQFzcuma54r31a0D
0qvGScyzrmpNUHsFWRDtdF3fBsU6i3LiXTrYVnDuzaWvlAkmTqToYV3dxhs9ODhxky28IuZMF3UH
FzeLwc3+pKvaEa7EtG+rlR4caJNsH1P5XTfqr2tE5g4h3ODm8ukN7ZBtFvGFHswRSXckrDhqe31w
4/g5T4S516Uey8OVL6wWdCL4QaPRBydkqsx1o67KIZE5Y5Xfb3UxGQu6FhGcddpEf4UOyDgynnWF
IaDx4pYjWesvAFoPsg1Uj60k9lRd9Egi2p5GJtRtMXavfue6XyDtPiygCDisgx7FUBlzkG4hRzN2
3X1RZVDgA4L6C3gKGShxs2ZXtBFS16zTpbqFAp8qS/CFwEfjve24QaG2vuTpXXPzE4Q+dq0sZu8S
9WhcQ0zcpHcGvnYR+I86fh0Q+aJqld8XCLKtVQ2JH3hp3fvJQIe2sQZ8YfVXA07Ol9hGAmTSsR8J
TW+adLCeVNwM0AO15InTqF05pdVv/ZIn8FMkBKyBrL9PBijjSgh0fpu6Q6OU/YjQXWRwBuMW9Zc+
TXFrpASQhAlHHjkGmC3MBOCzNOw/Q6MCXM6ov5p1E/o8dQXCiHCoXcw4sPfaDOiIt9GGyew6WhR/
8zXRASSPB9B8A95hzLLhNRMhsktd6xGywyWSEs1sXfdN8rls2V4UZvgCPE/qFUiPPiphkUNuDgit
0SF6+dmzSyFGoXvmPEDaNqVkbsQxAkSBTD/rMxnw5HLW/abud3YBMQnmzSJ9F2czOB12YAZbv4vq
XWJs9nA27JFvdHjt0ioQJVvYRgmYyc8YnTbWo6Rlvdb1fZzO5IjA7rFoi2LFQT/waGXFhc+Kp465
SKhTbZCFBHHeNL/wWWEtjfq4AYG25RqfJ3sHfjKg1JCmYGsBcavorMWUO++F3AUPdhkm/6bcebGa
+ZHyd24C2RGkyiT5MRttBFzMbq4bECfMjxE0BOk8Hvs5cqj83dXMH+xwOQSp8HoGNGeHRI2dytr2
PuwsuQBLWb+8FEcQsTFe4StZor1XnTmCwDXd60Z96AQIwwDqOumSHq1PzLfRmNm9jRZQI1i2Sjbw
eDlWMtOcWZAf2neOWR11qSZpvY7drPJ0UR/g5AUxZ1AfWekiYXOyqEEg5rFJSkTX/WaMi8XU4eMY
v/sUWkL7tWjBPRkOrDgbibnT3Aw+1EnXCbBWi356KKDRF02+6O6mhGj3mXXjjkD8dYHJUezCOgi9
xhnZvk5y+pmALv1CW6dkvgULZTEPkDX3RZv5acn2JglWjpW3ANXzF/3E1DWEK0r4LE4NIc2uCVpn
ToIkelHZIS+p+7VNQLs6NmO0JVkqz1NH3V4lOTR0LKQL0SjhmyTFOLy2+GsAh08YNt0LoqWd1zI3
vE0c04SY6wiWUZqPEFFO3mxtKLIoyDHKuYngaQuGXnB/MDLv9RnFVrWTyoG7AGeX1umMhs9200PF
3QFMaDqAFFMFqxoJvSu7YQjKKsxEDZYR4PcX48rFPHMqBULrE1/a5Y8RNsO85nC66r9lGrbxCcpy
kwbXre0S+2sKrl2IKXZfrbEnnkriDlp6QbdueGusCSKdNx0g4R7icuNT2fd7zaHtSrB3Rnn3lZQp
5CCBvzC6OLuXgN4Duo2zoCogG4op+d6I1VvdtVWfSULqRScrMAMxTJSAaGRb/ZV9nqZ7XlbPl288
/RRegOxLW2ShWkOxIH5ws2Kf54Z7H4PwaYsZZXoKu+HrVJ8SvC2sMGRbLkCV8rF+RCBjlpt1ucb0
1x+w4O8Po8076EOzfJVYRTQrSQ8RAt0iwmicNaUdrvJugK6ZAR0Ex52cWlPxWieSdFgjt606tdOh
BrE+oheo00XdcK3La1EvS99qPZ3lpvPdsAc+Ccb9jc5vu9YbIh5XBLnDs1TTtF6VrVxanRBbqxdS
YfYIDNO6kYltLKLpLODD25mu+10rEktBn4NcyVWMu2frIHSwrEdRPFSVfKXwMr5GZb2EI677amZ+
Mkf+1HBUjgPPnpnXS5kK7llyNGa+k5l7RzMiaEexLtvwyGGdE2x1lT6IyYuszxCmgJZrMUKIFsmr
y1gooJUnwJ1O4tJ1IACA/g3lBzhy8qM7Tb9SWU8WlOXWMbMxJRdGn2wYMfCWKBNooLd1wCCmY8av
Pp4Kx+L2c+GG8dy07ezoJsTZhWNeL3olFbDewItDzfOV1dmPIW+beyeMmpXv59kmyGwopU2DaYuR
QnE9qu1nuPbjuS9GORfEGdagENQ56vrgSlkufGFbC13sAN67428GjNornmVIFx+a8yh9QPuTKNsg
pgGAIRQeTlAGeasrxcHw440M+eJ3mhU+xat2ahynULyQIZkjZbEzzvCu4Sp0UVDMNfY/QehqjViv
hVeYqE4gUqxOIZwxlzpd1A3Ibm/W1DMECBBa1loPgIG3W2YVEze1A/dhBWmIa5GDQBHXlR5iGiBD
2uGul0wM45Bq/czrKjgLu0n37ZD4nmb05n/Wq5ym+5xO8kzwwC/A5ZtClLCY4bE1X8C3oZDzb6W3
QvEBXC/4Q6R21J6JU4FwaJpqh/DNtg3BaEwtFd6FJsirlY9AFvaG41dGoMzTq+ERcjFv9ToRAxyZ
l3ptP8rYXwTGCIxB0yRr1kXhEkEOxPWcEfMiYuVgtwEoJEnTtZlkzRdtETYRW8UQ55thsZV5F+r5
xiD96rdlTTyPeBlQMrbjri0OariQ11A/05dUVe+LuhUe/26jr38ZdX9p/aXv1bidhiodQ63GYNx2
A4KukEIvdz08AEtZmfQskRIGmWM5vub+TdF3/nc6lj+o7TgPKjWxswx6f48s8OrSR2WFsZADkEr6
eSMDq1axEebwPU1rIDUteLrpkLoj9Qh5vmKmr7jqAmQSm6yEuA8D8rrjWQ2B4kG9IbGvdtBkwNq8
zR4YqQnu064CN01Gl6mN5OIoKYsDQPBygbSn8nMlzG8a2mjwb5i2ktdrHxKN4dzw7SfF8cfUqDVk
GJfLa9Gt+3IJeeRwmYog2NsDoFd2/6iz3/O8hTRd6A9Hhznd3lLYyESlbz7XycWA9mfSmzNEC0pk
iOCRyLHChFuYFXstQ5NNRXsq6lbaAtupW7FXtB506+/6JjxE5CKTIFA15BHLBKwrIUBrlb2zKxXB
UnOq7yoOwoCheSqVk9MfKhHOHfRo52C4DbJTGEwABhXtwdRts28SGOI5aDXYjVFA9W8wRPIQpHm1
gJLUeADkK93yIuGrscjpLY0L22ttHj61lrzL0pz9ALAf+Y2ueg3LP7uLUCF9o00sEPnjXQF+BBeu
GDfb203rI3ug/6wff11vMclXoqgu6kPuYGW3wHbvpIQw0lWQKCvCZmWrEGS4IwSJrg1mwSD4YdyC
wQZMVAWy9uFcmZV21O10sRnyt6KGHuLt8L51+FjUrTEBPOzf9s1H5OiUMpuD2nZv10Ju3GmBhWxE
KLI5ZRYedFkfJhM/H+UmTkS0N7H41HwGseq++3Ye3vKuZ3dkTI6aDIHKjq6QNhovtdWQjd+B0gtu
sba9WOlqa6Cw6lNYTSvXn2OBv+JiJeuCL5VT0wU8lEgQ7ivyGFFww+G59k8yrMHHjcn/AIwMYlB+
G8Lp0tHDiFRxiCPW9K7J68bLTdl/iV363Loi+W6VDbpPcSg7LbFVIskrdyG02gc2gSBbgGc6qMGN
0g0Ik7RmdPBN4zk1fHZZULaJme3zOHzWyzS9QXCAcp05tE22erHmMtyDAMMXC83mpXm9VO+nB6PC
q2Ji/tL1Ta8A7ZjqWed4V1NdD5nOFC8Gt5yBsHdcATSTPQrIi0vTCV8yHzBoAS62Y5yG3dEBgBqp
Bk34EkMawCbg3rBE5K8+9kzMaLyVGX2UWNkcQMEkD1j1ygN2IPHa7o3PDo2iHY2jZWBl5TlN4/aW
JwIJLR2UQXv4XLzKJ2StW43WbvZB4Hy9tJKBv9YAf+ywOMKuhTMDkpfwkGlbfQBx3dLupHGjS1Hp
8vmnf/z3v/73W/8/wff8FmmkQS7/IVV2m0eyqf/4xMmnfxSX6s3rH5+Y61DHthk4LGwX7COcO2j/
9nyHIDiszf8KG/CNQY3IOrM6r8+NNYcAQfYaSz8ANi0o4bp12Zq6E6sCkPR3TTIAhquUeEXoHOFz
+a015pd9bNCFyQ6IlVWiV1idbbdrpJrZ6ZGPYbZyNK8c5FLZLBzKaHVRGUyi5kMZOOJjiESY6zIj
Tux4jmhMBoEQMBPpQ5D47+u0cZmlc4J7fAt5YmTPTgdbZv2BToc+bqpljkkPjEx/tqaV+gIy/Wxt
twQrdjvjFfKRnPZiovtqYz0A1BTI7O8vPbP+euk5Zxx3lm0jBs3Zx0sPerzc6GrBz00XDWsEgQNk
TZnjImNG+VQlCJpMy4luBA66dFh1qy04ME+AahOkif3eqpK+sc1C5904HZloNmivIFZsbG27Dp/S
qLLmMU26g4Ak5q4swJMxIDb1eQTpMy4vf51MwT+NHO/JlPhQGgnSYa8fM7MablQY0y1jFuZcQBrE
f7gvXfrrxWEEXl9cHYbUEG5z++PF6ZykdJA6L8+XRTovbODyc/YZEYr8BEXZ9gSo/oOeDqNaGks9
5eniZIV0LXkaCmgVW6H7DB+wWnA7k2BNw8QUyhpiDbbdfLFUdRDTGhEvxTsZk/zRNgpIBhUdTIec
7WpxGxp5dYtE+yUC9vY5n9j0S3Dbgu4g8Xe6DpRhyaopwP+oW3WHKuqX9sTLD68ZVGuriAG3RzMP
zql4MwoJ1n5fAvLY++DMoF1SebUPFGHYnKFdb59/sWXmbc2tjQPljl+W9lphzlK2u50atfzc2AZA
J3VwemD5S/Ymi75XnZvdN9MBnsKismMQgKGQRbydtYAebjO3kPeWMqulYY75Qrfq3l2XXnrnIO+9
ufgbWWGRhcWa5B25fNuIaVY2m6VuKC0S/oc7grkf7gibEMfEPxuK2QIwZEGnx+ndTIWZxRpAJROc
bbyiIB9H+mNngl5Z4wyj8rPp1tazXoQxo+33ge33RyN0sUQzKkhBxslBS8BeVGK1eOxFHlafVm5R
FLNmUnuLkAQI7Z0yhrhMUu50J92gi/+27jJYQBJ/VdcOsmwG6qRr0Y3mjjDH3Okz1ie0nMloQLYV
AkVkzZx4c23+i82lglVq9R/mno/T/nQxQQDFGeGOa4GIzuUfL2YSVsRMM+Lfib4eEIrN3JkJ/MKt
FRkukr4zc9GmrnzKib3Qa11tUVUhUHod68BwC+JZhBELB9jjtljXiDNM82w1za7vDgAZHVoF8TYY
6GpofMDpZIZwpwWj9KrEBL2rRbKT6SbRTDtbdAPJjLcGRGcieAlA624wJb24KMBl47vpiSPP5e+v
iiv+cotRJogtTAuUu4TRX64KVlQskE3K7wjkcg90EswAtUmCFDYB3irNiRrwOJ73xSniYzp/R72c
Q9BA0yXrOvDnARjrgEpeUyv7YkAeXM+beV3FBri4s9rTqYC5DXoOSCEHO3vKGIyDlVCFeLxa1RzZ
aYJAurGbXEOFH4MUIzKCtS6qqa5zgFAKB/qXOm1XTK6mi/Fkp+uG2sFSmxlP1UTvPRPByM6YhqEr
YgUxmLp4udEtUQmNLb+CDJdufWftsrqGQC5z96Gypltg+IrbqVjGVj2upY1Elame5D3HHAGnIlhT
sOMHYb+DZHzbmbW125+tCUBSAIiM0C12SlNpausGKCilDdxykAgLAwnS+c70NxD3Lo6qiUAzPzb+
zsnEl1Sq5k5X5Xh1zVPEMJa6qBvMFBAqYj7//T1i2X95dFzobbgmxAVcm2EXPrW/m4cGl+B1N9Dy
LgzNyessH+O6il5kh6RDv+fkFpGfCOl5SAAGv174UoARA/F9/6lAWGkJ3VSwZAge3X/s6VYtwQZm
2LuZEQHjCi4W3sUVfFKgq9VFJxoXYaHGcxsKsIoEchlNwnpFbuQH0MQi1XQqYofRrB0xsdxMxawC
+Wjp2P1aFwE0ehtSFyGFvIiQarZwKO5yjQiKfKteRCNv3kGvgRbHyqiqLsAhOKrGTcoAdbtAr+0M
RBJQAjMv0GuozeU3PrXfQa+LoK8XqsvU5SP05wwA5iDv20rEk2UJdeKWG9wkLfCvPUA8T1RZUAon
JNsjQ0Hcm0G58cPCfAKrSLPEnOqvtFkcg/+8QKyraxzkO7XYQeh6zprn67A0GOEBnrrrYQuVB3DF
F/tasRF5o5BuHMo2vAfnOkN+Drx1lag3Q42IAGAFwgP7RfSK5ZOcZWPpPyTtaM19o09vJHJD1ypv
rY0eyW4QAbyO1JEsuHOLHuBk6GS1fu9ZEI2DcxrYZGc66Hq7aoZFbVPlmXx8q9MN2q5HL0oIvYzh
RCuIWNU3TgAPimQq+woC+K1WhmziZmf3o/uEJEbuxWIIgZ+AfKpoKnPdR3DYmxal+AZO9tWJ6m3t
yweAGZIbgunwNGBjBM0LCFzbeXuPOFcAObsgv8+zsYZMQNGudJGXqdrULRLHdREizPS2rskyVjQ/
wcNuznOSijurzNMbUoqVOfTiTlf1kd/Mfcsfl3Sqs1hZQ7njYu53qTxahdxoZy1Eg8BumPKNdhiF
OkI21TW9QG50SwAIx2LJAXXbkyHNU1TZcOrl9Yb6VfmjtZJnGo8OMK+172Gbzm5Lk9YrltYG8oFG
0DUAxbksIpXf/W6cNNn0WVGu4LBoF2ULSTwZFXfFhEZBGiRUkicgijRyiDbWqcQjhTp9sCEcoG35
iFnKiUrE5Pvhi5Pn83HIh4c4AUDDKbmJWAt27FjdMgA0crxIJ3JDOy3mABb1265qKkTgurZLDnWc
l15tEvcEftJwRZ0iguJMPuwTC955pCSKM7cQKOB56LwAU7VIs4D9CJS7axtEZHR3pAO4JxaE0QoJ
TePy72dC+uvbEqsGRijBi4Gbpok55eNECDdU2Vi90UIw3oSLtfMRXtKQAdBN3bqhMtegCoNHRNe1
0I4Km/Z+bHgJwRuw5HNRmKe4lVgPdGX2LcddieQy9ni1QA5/gEC1H63FRLGieVYUSFax/2ndhSZV
UQHIj/QZJBwhjOsFdZ1d1hEU2ceeYkNyVGFj3eoGggjI7d9fBvPXdel0GWyCdcP0H+d6h/3ufSD6
HnneDlHHt5x24U5IUjzyBMrHIPGCG4BaI/gyrw99GtA562n562SgexQpkvz10x8W4LNDpCz2/v4r
M/OXdY4wHdNx8JdzMHmwv+w8gTQ1ITQYxcfLgn70RQUm9CD6Cp9wOjnlwbaTrErXJ6s/q/U7vjKR
SvXX6gC8jZdqQlX0FVIbV+s6bsTcjkoJjqaFdnNmwo0eLBtcLnm6GMIaxMEIecxlYoZ3RlC+nUEI
gc07BZiHDEw2H6azq52ERN5/2I7r/cPVE2LjnY5tMMPGgnKXEZQ/3s7dMPZRNdrJevAB9bI9ClGW
doTUtsBCEw4kcdeNHQR1J8BJp5JbJL1Vn68WvsFGxIesftYFPlQbLUAZor6HlFMIgukU7xygQPPw
bJOs3HZTqy7qQ4BA8MD7YB8yAq2qn/1lZyfACZvmC+l2f38PWJN34ePPxcPrCLCEMEsIYLI+/lxA
LbIBkaxgfcFw0cK7eGTg23cPViARuASHSjUdkjGowQOO+naQwLSBoHqWcLA4BqoFMR8RcFsHFl0N
4HIOsV8AdPdd+dquMWFOdbmb//uDD6vWPq1veTFUURA2vxT/tfqeH5+z7/X/Tr1+Wn3s8y+8rvDv
b00O0bcKL/wfza9WH8bFp799u/lz8/yhsJBYgQ4n9b0a7r7XKm3+9MVNlv+/jf/4rkcBkvH7H5+e
X7NIImsdPoJvzae3psl3ZwEECK/JT2/f9AlvzdO1+OPT7Xcpa3BrPssIi9zLmO86fn+umz8+GYL9
k2MPCE8gMylx4M779I/uu25yyD9t0zVB68st7trUxJYbZJZNCMeh9U9UQR0HpB+mS6mNWRHouamJ
uv8Upm3xaZKhmBsd9unPi/DmkLz89X7voDQt8st7BuysjGHHbxKLCdPE/frxTk0zWo9ZQYY14jDI
VOvGhZ/FZzYAQu9DiKPm7hIh6huoyCLdD9FuhG/BZ5VB2aeWqb12S5HeFdYsq0EcP4IYeuUijL/g
EQPqjyOjQvQE8YkUPgOAoU7Q3awXCLgW8z7sq7kTghV5n7Ug26n8DPptCv/TIFgEtL/ruz5fuuYj
vKWI7kYIZ+dsmMZKgKOiBjh3ALdjxzK1/dscbuY22iAjpIUGBQOZlxuuozDgC5by0EskmK3qMikg
3amgeDypzNVJ8Ii0DJCwG7baKhdw1goU5SChaR7i8C6KK0B9XSzOmriFg1k8Qbi4WplgURvq4EdX
81VNTX8BdysSF4HZYLkJGRW8spGenW7BeDoAntFFq6xNiVdyihB+j4wFIPiRFRlJy8N+GNE1yGjP
xzDhHthgE+RwVi/YaP0IfadE8r3xwAVYZEZwFc7UAFbYNnU2WRuyeQQMq/DBCevGcHJErD4k9ND1
jZglLECYuo08Kt3O8zkSoBQTzgZknKEnXAUWMQvMmRVcAschHPwZsgm3OQdqKwATpAmJs7BO9rRl
Bwry6ANytyfHWq0WVVFAriLtwGUIrYspsT1Z0tpaIDWi9cSACMZQQB/EbVoIVsLtAqeFbazgvH9k
8JGAtnlA1COIwWlXAKucj4APjqK+52Oxa6tuXLsFYIDtLHHsZEaM5ptv5s9Vj9yjfuQ3CjIpNzYC
3riog5gbRLVeUzeHMU2NTZoHN+AuFsi/DK2jC0R/n7MnoC+aGz8ooJ3tFjujBb+AK8w16PbTeTc6
K5obwz3EqMHwhrBAnHTubhhtMYO/cJMG0Przlf/Qu13m8VyIRc3CbDGkdLaUjSQzA+IYM4uPrecE
ZQ3xFNauM8fq13DIQCBRdDZy2F6rFAy9kY/UyqxuV9g+Lm1pfC8TgFOR/WzNIA08y4IAMSFnGXaG
2MRjO0eyodpj+1NDl7IvllAaMPfoUkIYEfeJn+LCCaMBYwULblUbjAuI+6nNWLTIiWxBSBuGyZr0
xTADhQdYwssm8JCb8aV3wfvfWpbjsR6S1KJ87ZATDSWG+uzy3JkjwPQ1M7p9RuR5hLzPTAFXzhxk
W3SZAGFLwhfEglaz2dIvbpWeQWJez6HtMc4VNO4r38BPBa37CoCxQ/6MXe4wa3vs6wbrPEQkWyNT
7uQazpKYJXhlLWteDxnWtJF/H3Tg041csNr1oDykIAYxY2slyuQ8YBm8yBoCkgBT/sCuAsTyovGQ
w05xv/hkBtyrYwbVHmTmcuYgAufB/xx6g6x3+LL0hKv8EsXdNgejpycxIS1SS7yUIl/lmVveUNe9
R9xtD8JDOkdKUjznLhJpm+QBVJD7Dks0LO3FrOGT9sNXs29fE0TzZ2OvmvnAJ5IrghVW0ZQLzN9A
yqh4nIHvNP7ilyaw4TYoLkD7PkLEVDr9DKzrs4yzne+0+QzJleasBx4YgnnshfJ03JpluJQ9WFw6
MAiADKBJl7bl3ktOUpATADaLZZxYEhb9P+bOazduNUvbV8QGczhlrKKqlC3JOiFk2WbOmVc/D+nu
X7s3poF/MCcDGDSLpWL68lpvAF6P6lTe0pZaSWQaG48OGqe+WGsPZKCn22aBaC+TQbMl1QjIcpz6
NrHjNVhs2aq+YYlsneuyhY0AYaBlAbrYgkj/oKFrb8ryqZM3/DHR1sVL400z596dUSIM9kw0nNnX
umgkBLpHIkLTmpyww8nhXWrdaVzylymdIsD3u4xulc0etGfSuYAtB61/2VQ6unl4Jgy2wrU145O0
0V1sJQDkVoocXSnvVsgUxiSjNTCvDn6Ehl1n67cGBXE7NQbz8W0rcPHBwHjzNvO8TqjRlobmLGLu
GkueOitWCI4phkpWiJfKsjVQaPOM69VGhNsex7i+5noK/0L7bPfuGpFB14II5lql8YlFzkmuyigQ
mMERvhdROB9UckS5AGhoDgU9cjdD+6mW0iOLewLNUSZ4oCDgbm4r6vvpj21Q8FBJq9fBg9+Hxxd6
RGIMQ0eROjzEdTSJTsCqfiBU3Xpw1wJhU3u3aaRTXJu7fMp4FtBosjUCtrY8uEqs/G716iXX6DDW
zpIIz6e7XE/mI7UM+EMTka2wCjCI+aNcr1SFQbacqFOeFDm9avh62bihjiehoh0zEQkmEUUokpRu
0yuZu42rr61QTlFgqVsY7U2ZO3W9YlI73AIneGi7yFdLuXUUi0rU6EFNfKBNCgQE+zXx42TMkCed
zoM4r2Eig17RdN2eC/NJRKfEKQ1587VBWOxFnM6baco+OtwMxQVewpHLWrtx0op3HOt10OZMPPQo
fuikDbRw4qlJ87AU27nOqHJrNYLGjdL3SdS0a4ztXzbmPIpG7Lor4Ca1C/hTC+N0qzoJfb6xzpCw
CrUMinkwZ9ua509zajOnMwM5iz7idZeQRfpCaTuPfPYSiltt5+36mQtmjOpdnFI8cyBZ5Jni/HO2
wNTrpY4w3Gu6mp9aUkru2L30phDM+YCOBp6E07a6WYuhRbaLV0eOZFg3g57dRdzgUGUYoo5XQVU7
3GuVaxsDXU0LBlkDJ/KKvsAZI7QfeiJX6LM3NrONoGhwV5vOWtciDC/MaG6v/Y/FNss0YSDS0ePv
zIvUIPqcqDF2ull8KQd0r6fpJV9L3OUWE414KtegKMT3kzjIlkp1dkeauK5fuxFIX0fv5uBiGqRS
/81CLoTFWP5TXlrTXwTlrqmmb1vW1Rg65LhuagPgLUOGX74GVG546djItg2qxDPikllbuKy0H6s0
+Va17U8BYnpeVgsKP3oQW7jVFSb23Rqaa6URRPBT9AQ3OvQTGpxhOz9dbGjTXqMAMys1PP1GHdx5
lE2wZqC4kubAHiduYq+e4WQeG3R64KkUZe3l+cCAOws6bbMtzlGMFlvXVH/dHMf0JZr/fEEFYMqp
TzkdeNGGxf/bYH/QhB15njMI7hXvizBjzRimhoYKy/GZxlmcpyFFdajsQ4wou3CbdISNG8ySoxS1
rKx5KvNRdaa0E+xqd7rs4+afmxzF7j8fjy+0ZkaaYX8QYZDN3I522qlVT1WY7IzTdajOvSr1wXHc
3L889o7N8Rf92H5qpAm8r0PH3nGOP+f8Op3URIySzZpjSd3+2DJdwbvjKU5Fi+iRnAeNkN+SIdAU
p4xSNTz+AHcBEQcCuHFoFec4oHJv5lax++cS++dozEaHUH3h5KZShR3m6WFX4lxnH7vHwa/N344d
Z/zbMajqbtkr3elvx78+ojhP8iojQgVHPXeTRIB/rDZt2O2bOE9aeFIzMc7jM6Csl6JZLW/eS/Sr
WLNYrsNCrCnbo5iLpes2Zvv8kb7ML2VeRCj97MdEI65PvWq5Xz8+9v52wi5PWK8AVPaUqmrCr41o
TE0IqeCfx8CwklQ2ECs8buE4VX7UseOEf3bjSH+Vc4Jey7pV4Si0VXjs5dvKq8VwYR9Mxp9Tn1Jn
AAW62zzTWvXKWB2smMpQr4tzLPWZZhuZsuOL92KL45Zf/9k/3n2m05vX2hC5IhlzOqy9+Bp5qcNj
T0exOTw284ASfCme5U3NoSYuHU907Matzms040BrhZzHGl6PZnRsDCOjFJq9RVUa+HczZVEjNZbm
bBZNBzRIHyKLTiPaPx57IMa7UJ2QwHCOzxbYAFaig4e+qn5CMfe7YJnjTQ1Oxl44suZ9d89hLKCb
7lmTQvCWkScP63vfRkFOIOpR6i/qika7mcL57aK3LuqKEGuAFLu1RfYx6+n8xogyLx3CuVKb56om
5ZKb5QNSylAWY9Shkho/jHpEhI3+ksWcjg1Gve0zD1nIbRVRTzuBfQW4pMhO/aZ/ypKUnaZRx04d
p3JpM5RQy8TbltCPa+1aTX1nZWdpYRYR58LZ7McUzjvycvMIv12adpVZGanwVt8dsHc130bR85Ds
p71ocXOHSokLHEa+GZdpxw6mPjgw3Hnirkf8W1bcNl5zgsDVb1r4s8pAf+4s1mUC8junURQLv4TL
5RazmwB2uh96kQ5M1+MzOsXq1UISwGJUQCp5Sm9lhRmh1GHyitF9XZ5yecCpe+faNHv1K/deGYgS
XdbUMbQcu18H//Y3x7fWzqb/+ru617+DmATepVjX47ui1XV6mf3Ptskc/XqR76OamraZaRNK++b4
+GfDssSxCji33ag2YcZyZkMFpdXPiRgg9km9B4/rtjotUJis+0XcJsTFOEc/U4+PvS4XmzDvNqw3
l/uv7yLw5O4kwDA5jrX7Eh+o2c3xw3H/9dcpvj5WvbaippOWbp+iSsrsNSlOa9x7eWFWJE9KkHXH
7temMLM+gBF+zgq0V1StIvu2NwUqO22kgFvJElT6c+zri2Pv2OidRUC1q+ImGCuDvoLfHps4Xz/k
PhPpSP51qOkbFVomY36zv6/jvWSNQWYjUm+aVKQMAdBdCkEyfVB82PrtGx1oGHPvvbDjEgiLc+zK
+7gEd/NVUtDO7URBZgRlswI1D6F+xDvZ03SAPUbuWPJonRbL4Zw18slk4qTtHQzzcnzH9j0LObA/
e1/HVFkyHdSfLKTC1ciNJR6j2odfaz4eOe9uWnLAWLBtD3WZ4puy6XaTMomc1yuis3RUE0957E1l
uQaFMJ9iRW5DVW/WQJvkEwvX2OtoGjaLHODlx71sR4dY7/d23Ew3qzLO2IBxjqsv+qr5daPcKp3Q
hhmq9mdzel+zeQznESuQRpSDaB8gZT3tfNU0H5T9CftjfMzyeLg5Pi/FgmpWH1mZly1xij6eVsL6
jYkIq0W3nM3817B3/scmGyy1PI37iACoo+tvYtygAkssAJ1z7Nj0Q57ZncHrlvbKdvzu+GLUUAC1
i2P8yI7tmHerm5TUrb/81X6iryse1zp+/h+PISbGmPJ1hmPv+N3Xsa+PX6f5ur2vY1lLY41iYma9
kb1EX2c+/tgoZ8awP/f+9ZukMJPTJsne16E/f4IUGFETbUCklrRjiKszigdTrPtNl9/JBe29Rm0J
mjAINPSq6Bv22kfwKqlPKtGT8DhYb8u3eRiwY4Yid9rm2DHQvAvruAbQ0ikS6vl7lTlq7lFPvjaL
Yd52USr7HZlM0ZsfMiXrQnOXTEhNhv95Q1FnA30OybIWMkwRGIebDGNJW9rv57gJscPWRNYr3zRX
L06V8qQLRh8aFSrIptmULAukNOQRCDYPoVK26TlRu2znesFgwc9iCNNVukdQ0UodhmwQQzk8i/0c
jOIb0gObNgQdjhIQDacgHcrfRK3bPxmh/1Fi4X+TM/i3VMR/ylD8H0wsSDRsIv3/ObFwrn6mH9W/
5RT++Zt/5hRM9R+GBTXJAGRmAuI0yaX9K6dg/gPFCiL6orQDj4+v/pVTkP5hgEIWRcPQJDrrPdD/
r5yC8Q+DL4CsKRaINeTW/ic5BcVS95zBv2W/JEVCK2fPapABI6L47zmFUe7h5iWLcF4jb1PHoNAV
gzhIWt5Fa5LbOrBBxIGM2z5bUsQqF7hEq2lrWI88YEEho/yjgiqomImIacxaqNLDcS6CklUgs6SP
oS8Fe8vlHyS5V7x6pIdOl9VwytOP1kgSf56T1KlVE1+jeozdAt8OOyvrGH2VRLz0u5R8TTQHsAfe
nsvboTIFUyloRgWP4jmmLeLnkZct0TqjGm2lrC9WUSV+sk5wqCzcr9A3ZQkrXklfy64gVyjZtNmP
lWmQI6hL7wCht+GTtU4zjFDoI7sD1GUb6aS7UalJDqT5fS2O4qc8rnaSRO6qGe+1sMBMJqIQ4wZ7
0woq6FWTqFs8B0IcZTYyiPVV6r2uY0qeqdVPkL1gUggdlGLjgYb/Pb2Sh/U1tS9uxjoz3VTNLVdO
wMdlLLRXyOWOLrQdParKK15IjUySdpo77BetWfEijcBk3ZRncfpIRutXPiV2KxuXssiDqZLuxLiQ
9wmos6lz+6K1FWGrnIj3kEBIWIZblcB1N0Ia2/V1yw6tPrlWf+CDBuwEHDK8S7091bH4JDyViRT7
aU8iRmF4w6lrDM1E8la5sm6taBEf2vF3NtxZshy/zotZuyWSbi4Q9E+yGUaIgKGjIOZlE9XebtVy
DPCwfFzTRnbWUtXv2uIh31c6E3E3PS9mD/5kfN8Xg3EuB9QYlQqCVg3LotUwxt7GjpCG1TqZMMdB
apSP9YQVYiJJ2ynBqcLO2ogJr6E89GaKnp6eie7UFJ8onRRhZsCDJz9mS/NMUNsQ+hM6At/SKgLa
2CnIRhQjRVeufgqu7GaCYIRMwub1L/VS62e5WB8HZUKmoZ57ZMklgup6c6G/96wedSEB+wJAfJor
Y8SKScEc31aWZHljtI7eIOpPc143rxjbrH3umsj7EXmpVT8SGdsnmF4OmMuBFBOWV8ZYuKa6wsUc
oREL6Uve1ITxm8qNlng+y33vC4XRO7Ko6ScdppAjIYXoE2Qio4/eqiKMYVKqhZ8l262uvRszig1k
IIhZEhjaYploh1DY5ijgVS4LAQguovd1e2eY6uQsFYBWZnydQ8r8ItW5r/WF5sDpnl3gXMklFfs9
bfA69qu4k5X3bNW7nE132aqgV5IiF5wPzSOBOdzY2wdjRl06zxL8Q7OC+DNEA3cyfuVxiopIObnR
NskB4W94L0P8A7VuVMPXJLCA/Qs5oQ1FWAOW8yeZ8vYgLtLTCCvZB3R1RZOIZG7neTPZEMcFwog7
G35VN1ef1/pGG/X7lYnfqVZrzZ7qQffBcc4DEp1bO7xla3uTjUxCsLpB2HP7rAqTlN2oY/rdRG61
NI0/x8PDqI2/chEdN0EesHNKMTbThMWJjLG0B9Ww8QJSH9sreO0LfiaRPcEntjclZmJwkeUewQPR
xeXrdminGIiH5ovldgKEY7pJveWe0dABqQC6PcncThMOd4JCjF/RG/BM0xhKwFeIs9WCI5Qo0GNc
K1E7cClbTlkM2VqI9dnNqvYh2WMIk1nsQjD2MmrKVS3o2lNLEewBbdgJnRCxMb5rZMxQfClvZuG1
kMkOlGP+KiCOxPw5mZwV9hLWx+qDYEFCGZQ1fssH3UbUprfFoaKP0OvnRETpZIbwX0lT427yZAZL
1+JoI6MHmpBOyOsXE2XYUz+hTpPkFTSY9JdU1ySXrApY/mY+l5NAxFoYzCc8EEm2ljPJvvg+2sbH
JS03As1i7UndMLNiwKJ1ZEWXL5lqjxsS4ubvWEqjsJbHb81Qqg9a+sscliHQy9luZq31MmHRgHyN
bxsZa1b2b1aTXQHiPQqL+DiI7U/VHGmO8A19YzYviIXnNM5xCNflTsKcFSR+E8YI4To4/k34Hi7k
iMYgJngAxFdxG/GW7ElzN0rGt4qF69WU+tXemoRkavu9Iv1zk0nCBRMDwc/r7WNpsybYpAQGab1c
MuO3tMVIe1jnSlhb19SV89pIXpVJWNQpIGZQr1KibHtUI/pQGVfBEWANbyFbTx0xIbvt0zpIMbpH
fgb6ibEuqFyhkrl1Zg+YEvQJcftlMZ7iGU4wMtt3OnkVBYNRNy+wdkdrsbHRvWkvvbl9YFaVhXmT
v+iGON9ajXaOmxINw2ZpHssFnYncLAJVpTfQI9Ex01i7dm31MMuJjkslePbRwpyr6oTC60V8ia1K
vHS5TO+PUxUJ2PFD73RCRXiNm6WM3mOEfxJ2FSNkxrGw4f0gxBv1vq4pCDxi6HWjiPOPTdFuRVh6
L4reeaOK3Dx0K28AyxsYmdz4GoBNpuDVvaDpIflFYr7W9hMjxx8Z/qZBr2YkwoZqvaFTCtHMZRwn
hVWZ2hNCsQusV5H8BugyZ9wQJVmH9lnMmeIIJfpgmrJ5DVqeqDQarQtP/7ltcsEbh+K+KRkLhbXX
fbkW95XtMxhD2SE7hQ5Rs2TXbkC4Rhf089Ltcc4MkEGT9ypuhhiuLtJvmVVCYDb61YCMj+wzjlHk
P8B0N3ZeMkC3J2uT1hO6+IjVNTqzLwTWEaNhII2TPHGKwbyrhGrDB+4N2njpDgRdsjTOr/Ca3JL5
081qiPfxSgBR3iaV/FAByXGSP6IWQK9ujMYVHGkCOVyQAs1Az1ZUh59SrC2XFnkhVytKOI48SfZc
t1bjSHX3czHG2q+l+puutu8DK7NT3jOMoKyte4MV4pRcPKUDYi70hqY0m24jlK9J2qo+EVRU2IrG
TxCcIb3EWjFvFsHDnhhR46R2pKy6xUhZ3xMWkiOl6os8SLKPlATzN3+yupfmXoyEoDZLHa89cAlS
g3enifOcnU2E8eMIyEa9fZKekHFZlCu7qMcbdNRJnhklPXzDKrvJyaSuIrGQDeDsOGDAXHZ0bDmU
OBPJU1LgsWMhMEpDaZ1Iol+TWt2uBcyXx0m8K6BBFzVJTYYIVBmh1jp6JdPTimSz4Ayd6i2DCtmK
d1l5TQTrKc0H4Yxn6eRiP+KpLYGeDX+6zNzCYU0ndwNFUC4sAaFdbnT0Cx5Hi1XPvlmY/iQB8qyE
jFVonQm+WTMLNJb2PHStfB6ia4J98W2uiu/JHp5YmeVD35stZPuIcaLsqLXBIqCPbFRPsqHU/lKZ
LHeVjjC5sbIQtmSRtW3ToH+xlMlPuCZEjAtkiJcxek7V5DmNlgnueze5GCPFrFfVrvaGmoQJcXwk
CfeNVpMZ8Umn/PPzcZA5tnTOu0eMiktCWyrJmXaP0vHbzIv3VbtQp8rmaGjweua8xKRt+bpKB9HX
RvGu3YNbjCJteOz9dx//u2PLJO8OlykuvPtvi65AmarUG+c/nuX4OyAAO8x+IWXJjGj6y19r5MLI
VR6htn0zMId3E7PY7L9885fdr5uKdYRMW7Mr3K9fCwI+hnFcy45oMpn6c97/36eUYhjfe97JoQnA
u9Yl7+tqf57gOFXejFRvdCL+XPg4hl+cbkdGTuhaJStmaayphlo5gbqnKoBDKOzjC8zyCHPtf9IX
benGEcPZ1xddR3dj7LWsIFPtSMPuZyxtVKnEygmVdnu87dhEWYVTbV4E0h6q2bu6v2yOY5ayJG5c
5eDRKsRZ0NM7yXvM68iW5MWCuzNiIszR5YIkTgXcoiiLb/JeoElJDR2O5Em5lCH5ZaKc+97fjqmq
eRKzaQRExrzlRm61KlCtKlTXghmg1qzOV55E1vKW63SsfpNK1rhGTRowHW25jifnOPvX5sjRHKnM
r2M16LvC2LQ/Gb8jPwPbQvAjvN3SPbl2ZPeO49O0WP5ay5cjETgawCaEkmseXwJyR5ajAk53pO3+
JH2ObxQiYoo8dacjp3Pkeb5SPF8f5XUd/U29oUZftD0Stt9B0Q9kx9u+QyudMNaxZ+4Z0ONj0kyy
bSZZ6ur9SiaOwe5POu74+OfYnu+MRjvIz/erv4XwrO37DJBPCUFJ9V9Fyw6KmUlW8th5s59fKtu4
vi5hZZOV8Fu3d7VgguBhnNBbyDT/fgtfZz8YvMLWbWw5GpK0GXb3HliC6CmAC19eCtMJoqfO0x4Q
DfEvuj05owuWbLWDLexd3e687/vFLnTOBKfv8859zUznsjj5+bUy3FdT8PW79ZMDo8sFSUs/aYQ5
6p9S6Qn5Ew07KC+v0dMAOI+JTjo6ielsYXpmFvzAvQG/4OIB56Zu/+7dym5dKdwchNDtaXbbxK0x
areeyi2HCZIDZHZ4uvktbdFQv+O1bGXQb/e19snrWdHN27azpb0RcFzel/UO0J8HX+mUwNXuQRB4
kGtFwe9HZyo9a71rt3t0AaPYW7azKOtMcm65dnQthhhoFFiv+xlNRpuU2aw4bXYp8tPU2dPvyoS2
aRuFi6+3KLnm/Mp94G5lBtyGOtodcDNCh77OoHDOZh4LHepecbA2ILnODh8t1Uf3d1sdXLLgHQ6l
p94lVQD8ek8e1CCKiJo6unU1WTB/KhoDrk8USNZP0js+FxzVGqdB5C12u/xpJufUKo7ah2nhG9Ut
k//9YsutVLiUQv22qf6eahkxZnCQFxLgC571GLS7DQJQvNsY165j7FnpmWoB795BSldv6Z9QROk9
88m8a8+meVdE94xYHv+pr7Unw19x5AdSnlrrRoW7DUH+sq5O+qLc7U7LTuRgQqk+VldZcqZrEuI1
ZIegIednVphIXc7mD/FTHE8a79oMkh9Q2gabFzb9ahOneuftlOtL9EivaFvybZF8gKfwk+fJTXNn
/XHqn0UfXTa7v9TntLsOgmeVv1AekYVz6SiPuVP8qMprNut+mb9AOe7iBTzLVXzEGcpNXfCZv6NP
Jovko+gDb5trIt8Mt0DCmotw/g1FC5GP79N5KR4G+WT4qC5phNgb3GmdhRo9JYvbRoOH1QzS4KhV
hMrv5bfCndv1JfugCoya4IvGWZU2N/PGp+m2/NmkTvciZWdzCErFaVaPcspe9ObB6imf5lkqA8QQ
+uo7Px86O5b396He9YBdwAhTGVljl96yvAvAStY76iNFNjqvWyh+Bnw5vhEred/TqyinsFjB/Muj
IhWwJX+TJFqcrX+UGqes7rg2agQge4rfFH9TpTRC/pIQotpcqVxx4iZE0alolKz5VG3X5IWH45Q0
iISCNfpHgDmtutfoXHFWwafib7jXqpONxisnrTq/n29UwaczWOXf4E6hMX5QkwFJyqR6hUuCaS+O
8AbCnI6m+hwc146buTH7EAI7b6nKw9z81jbPVvM5Kui+OAG8l7Y7190ZL2iDwFbnc8o0w2zmRx8x
+oAXM5+U3b76MjG5nwp8c7HVm9eTNH4o0f2EXDdNvmwfchDL9BVt9R25Paeo7+Xmaj5tUtgOki1Q
InOBrtD8KlXgEbLzxFoclz1OkdQ/XyuAHi9978UdEzGXtkcsUAM47Ua5b4LGPI+KMznqpwlYywdI
O6JZ/27eUcJyd+K9Ts5H6ph3g32bJo9asH7SgiFu0T3RTOgW5u6ESYVxKq27WfU+lAclAAKFoiYV
5bKV9J7sURxGMIWTt/fd9LHfqUpcI5DC8ZN+dWFRBFewoNetfoNsazxu5VK9EGdafZnZmK3ypLH1
0SSO/CT86gjUvdNUerJ9n6LfeCCCu5OaMye/XX31Sb8zrsnRNaUj5mQ2Hb0SUgm5kyVc3wY7ueUd
EHcjihFs6tsIGDD2ojtUDZDzeKbnTC8UXGWTcnKM8Ru3oPLHkJMnj1TUm7n4q0/2Z/2k96ErRUeF
58pNhsXoJIVSsI8cauxOXupAoy+96oXOcnRZ3OMLzvosYdSKPCMw04t+Z+aMpNR64ZtKRfotvNcM
7oI/hRQWYRz5TpfcHZx/tgzmpXaZvX9Xn4TrryXyxE9eHRmyllWjS0uiOe6nz16JpNDtaul5i2j5
Dt/SVR+XV8oAEmeN9qnzYbx7vH3hm/Ew2PMb7kLvxgPDH+VoBLyg5GP+ZCeYXVo1owiU9By9YBt0
l8/ALlLQ+0iouvQOUih8mxJKirqB9HojUyPvMsNlMNseAJB4VC3utbJTp7ywsKc6dLZJcSi8LqaS
+Xl/ZEf8/KDmMVyAprWHsL0wfpl3lBK8P+KhjMS4wTv5xXgoOR/jQfBqvLMMuzScOIEbXrh0Ckog
3glX4ZsUUkj8e81eFueTl6A/LQ7lwmvSrrxxdnl+HovKzxA6hXs7xa7KA0ZT2dIDw4umu1r9UrzI
TxRjfWF4jp6M6+BRoxX6qMDK6LJ4V8aV0U97oJWVF06bfSTVjUz5OXLsCeuJK24BQxn2EmirBDMs
b6YnPCeJ4itdJXFWFHPs/u07P2aOUlKlrRJqPBOnajulFwqezqd4oRuUQloe+RKMNnjt7RuDu3b9
zlMo7zxNjG4AEV0gJjaiZILPpYz3711/SRlQ39kQ8VyBwLvxM9W+PK+xZzyMAhW68SiXylZUP/mo
tJuecfI8eCqWfXtlJefDDRgBb7jsXOWB/p9fLXsl1Refalb85rYY/LkES/HtNHanJrrvP2nWkRFQ
Kgh8MGSvOdMGj0tDn/KE9MwsSrjwy1U/LebTXktVr5ACmYp+UcQgas8EjRcmC6o/3xe/icWbzPbi
R4AMWwA26In4QULgdfzGuIl+mNm+k81H/XO+5xXUl/Q+W51+DqAflGfICrFX3QDY3WP61PoBZTmZ
krSbDNhrB3jgKjwaBANPWOY4YJEaq78Q/EDDEJIrLP+mG3110m+KJD1tCkv4M4ZPJLUAOzX9fQdx
UH9uSB8UsullkqNdP8wnFunYWth0DcveyckI36PujN3gt/u1favKoLDV9H2m4LHAXZGfVOxcqJ1U
c/JhQJBqu+wvX6qOKZqfzk+vRUlk0Wfa1CAl4JjTjfwkSxcdwoXhGIQl5s8llADU4EYA1RXQe/ad
4XTmNHOaOWo22R2j2oLOol9b16Z+0a46QhcUIgkRCe1Gv6purcVTp70amPW16fbYsPMt7iVgNNCh
/XW9Z2aON6FcX+FZNMyI1RsVzSGYjCy2PeYg22N81WpPKW+S8pfJWv+FodX4lrGipALHnkI7jV1S
P8xp9gp2ASzLxZ8A7e7DOfNs6m55Wix3vu9Uv/8+rQ7MFSx/JBFZQ799W9FOPUc+BT2OSFn6i+oz
BlbVTWLeDnxEFedWEh2wP5Pl6ooXBAGd3NA9Ct+6zqem1W/0V9QA9Fo1YtoICVvXkulQ7KbNVU1d
y8sDLLgAcO3dyuqgXyXJZ5KCrDCYrSyO+BMauiJ6gvg8o5Fm2aw4qFugzaAvsW49j8zdbLmxzecK
KSuWBkyAR4bPk3SL3itzAzCKCRPhmQHKUa7LepJjt7z0n0v/uwTBjg1OCfSOlzloofwsvUOm9qAI
ADnOgVZ3NwMEHKbGdMhqiK0UWqsC5tTLPVK+d0OknowfFjxWyDDfW1n3so94sjHeKFLrqchCbXjJ
A34Ys0T10/JxQ76QoO65fG9qTEJDVXOzzktGOwEW7qTFDX6p6YPgMbf0NCoXJDTWX1TAoStYPF1E
JiTKtf8+0NzLgIGUWevwqJ9IWRS6MwqOaEMIt/tPmlydeTTizLDJLpdgZmzk/1BQG5jIWW4FAR4c
s229Em9aicfHjkJ06HP4zTBl3FiVNzDWXelMKNxEDYb8WmduLJwKySmvqK4An6vc/kEEeF++k9xt
QzItZE8SXySAyNSlFJzdrG6CDuXBP4ECR0psJlyrA6CzkYoXnKUjUXtrKvfi91bYq9BCUy7tafxp
Wol93wpBovqlQDj2p5ncDyISgi8zmW4tzIQ3hIy3zlmUq9DecGRl5Y3LtK3doggXQXim58fwdHlb
NNmRB6d3xdHrrV+6Ti/0fdQcCTHZOjT5huxR5oyVLyqs2x6G5M4SP0io8yh6GjTVKWb2rLtG7emi
D5zx+dFyej+5PSYmMqs2O363bnfK16OlBeWv+Nt6z4BnbWToblTxJiOyiwBPHp8mAgGMuiUoqrFC
nZ9pSCA468+YIP3jqLr5TcUwaFevwuhbpR09RycW3cvoj4lSu7VehGIGw0IYZpI9D9pjT2BYBVkf
lAMtaRDRjHk36H/ad3x3KWtWTonL9F5APQX7pMfoQS9t5WcBgPklelcFuozSxpIpe0K0ubK1R2vE
DPCH2ZBYOyNMMJOMfJIwCppcujHpPbpYj0MrOTUC/1TL6ZRlM6MixaxO5xQV60uEMO3TEtL/UBUM
mzNR1oVyag2EGG+h99rdDWJaqXYfz89b8aZOXp2sQZJ8V7gBIrrwd3Afg/OkAzq4SL2Df9Hnprjj
Q/V9fm8LlvIuIzC95M1is369rC6MPSvsL4zKMsq6g9394P/krriTvw33JGJQggRfSjBan+6s6RbY
Q6QitAOHz4kzT8CR000HD0tBCeDBBz0G6kGZiPc25BUH6EIF48XRLs1ZD1bMS5y5HezoffOXi3ZJ
6N08RPYkesLJrZgefJjBNT5tzwiczKwtk8qLeSPTGSu4WH8HveC2rZca4SlrmCuz3nO25KMXzHuR
AKHbnDH1fbd8yafPZDD32pf/Yu/MliNFti79RBwDZ/TbAGIOzfMNJuXAPM88fX8o6+/K0umutL5v
szJVKjMUQgic7Xuv9a3Q8ZyL9UiTxRe0hlUy3dlhHAVX7XM3bANti/lOo3HHHFVuVQLM2V/tI6ww
pKF6Fvnf2SVG1bZNTyEFvbxWTqc5PzDGsG7DU70LH0W/Bz+V7tLEw+0XXbOaGq/pZTqZ6kbf56mv
73Uvv0OAvInOEcuZh7FTOZnXmkfHm1Uh5WXYWVfgz7u+iVUuH7d5KQ4Fwx8veK13ak0HYFf6rXWs
dsa5P5DnUt/cB1emF53ta4WWwsa+Lv3ypCLevY/3veJHVKHinP+c2N5d15M3PcR+trUIzlperNfw
rX/sVE+NjolXPxqc8T1H3LrJclbRI5BXP214rD5rdybAjgtYhlKcSsdv2nt+0QTOsHpsiKTEYI4u
OMEdsW9ItA4ptnblBdPduiaWrmTNv6q6DTksfvuSPLOKqq9MyMKdxlnWD3HC+n0qwa3Zm3rw+/qt
ih+s2OMu1u5q42au8KltFuPgaD+pupxmT42gNoeEqAqq7jzHsLcyOF7ZOvH4o0JQhnUTg3r0SjaT
qzASXv+P/pwznnE3nx2/OC4+kXjtoYFoxZp5iqZNRl+FYwkPuQX6IdzAq+7c/jy+2EgQqGmd5/yM
9Rb/HWEQu+YZjUIZ4gXGmLoJ/Uo5McxiV8VIh1GbgzAIN8emvzUcD4UoLGQGMzmSV9y6/tQdin4P
eaDBSKdxtyaPlJvs0OeXVAAg8Sn1K9+WN4t2S6tfPRTrnh0lCfAfspE3PP/pZiiXefvOVYAfjLI3
h97iz8lbAd3J7fzoCg/dd0Z/7JowQdrMTTbhI34+4972u2dpHZFYbOKnNZm12BsXsrpe19U7fOwY
DW307fSS/oyf+4+ULgztd0/7ZtI98eQ+BZaOFWw+qO05RQH/MwPEpqOYYB2XFzKT8trlvvgJ5po1
DnUBFcdZqz3G4gygRHumHSBoo0R+vckOjJnQB9E+QAFEhcAqj6KjUrzkpbqPUhe5MhOMvXOgyL9f
6mPr5ncxV0ayDar38hZOHK4vi1ghJnGLJ6+ia2PcaMU+e3Z4VoH0IgXX3gTwMUmLOOROf25B9bmc
xoLY92P82nsKnSJ93b1ET4MGTNQzFze5U5AxsX2W9Wv1REv1W5fcUmkpu9y4wadJGLQsj1pLS7hi
zLTsWTrSowRapGBUPoxX2rPz2iubXb1je3/mltS3w333TOgSqygj8W0Zmi5PJThPYUJ0Euo1c4dU
oAfbumEX+BNlfvnDXFMSjLN+N1FPPNr2RgyX9F2w7w39hUuk3GhbbEL48nyGBCXj5efqo/oov8mL
eWzY2dPXuEYugFpAB3XKDd1PLsAmn1LlRyLX/sgY35DddeLqiPcmfYydeQ0sLaS/cOyOqvYzOHcf
8WP1XPlrVXYdPBT6Puyuw3oT6AhIAcUHP+rVHW+tiwGPpCzeFuLRAW/1A6oEPsw9oRx+bvvC9hXf
YHHbUAGwAO/j3fDRbZbNwO3Du0YMrU7TvttPaBHc9TzuWUnCW8rbi7zC9vBQbcur1H5ZaKPhWEXU
OmwQb9zfyavwjXlVZDNXfVXv6bE9vTMAIm+I32n0TAmV8Fvm26KErR+dm0xuSXlQwg3L/vBsX5ml
R1/8GjMq67Ck+blJtoJ9/C6/mM/Td0Hj902/Kx+DQ29s7Of4OD1wJf6ok5uhqGloPxnh0b57MBR+
tm+1Gz+SBnAVoG5oXeUqPSpXPU9kLoXgJvO6xat3+KBLN3zLkSxurtNoPwhfqC/LyXIB1QMaMPxU
3HZjsE/HQycf7FI5d0p4E67D0zCf2Pt//nHU11lQM1NDqjZMhbGE6dsNKTOj1SfRk/4pTBxof9sk
ZB2fKnQ8u09PQLTKsJFI0JARDS3Jlebn/v0v+Trm+vtTIwTjn6gPnVrkLtFb5fHz6z8/fL60M1bt
95yaEWrLmnXgn1+fikY7hOMxVhnsEGNR//oQrp9+/l1QkfC+iRzzHfQFbXO2w3Yf/fbSL1/5+R5m
yazo73crm6DcZml7b5oO4r8mwm+j7oOaadHnh7Bev8fnH00G9pr/+Ueim1rNt9Wi2LVTdPr75cP/
Psy//06GSv3XW3z+5edr8qyJ9zxqtn+/7vPv//7015+iPFr5lvzwf/9Laqzw65ZH09//4Ogd3+Tz
c3BCSLWrSnqfX/Lbt//8sVGEhuyVZ24rXJ0OQP1NXsnBRxlF82vt4cbFvB0qSUOvzg/JUO9hGEZb
JvsqwSX1JcyZecUJvatFf9BShXp0vG81ue8rtn+pbhyUoTO9HvlEY5luB/xpY0XOXRwqH07aXVpD
vEm7280FOspOpY2mSHS1+nOkN6OrM7IgHhDBiEH/Z1aM1EXLW7iqTBZ6zc5uyDUYRuVgbIdB26sN
soI0sOVeN5HJRulzRtSVa7XmoZsbNHjqQ/Wp9UmHibckZE9qrIJlcj+SIZMHlGdq7RcDblltLxLp
Twa1ZZ3eJPlLGK7+JRMtuvRMRx6UdqJUTICjjVmzlTiPSC++jtp8a2grIUcn9fhddYyj3deoixLl
aOTNYxUr76q1EF6RboPwYxyIEdUL9s0sOFJcL01RumhUHKaka0BE313sXqMButDUCey3CbmoOznF
DVKz0C2bymRzhDqSHQDTV54ipnwNQ8R6lUFDpxwH5RIR9hDYP+ZuEuQei+8oSS5qaL+EKRJW0S+7
Kf2macdwzL4VY5ODml8oAqIW/Wr/MyqcD8bIxalX9WFXqvCRojjeVsp+IfuZJtSaBiCQ6XbFsz0n
zMq1Y1PPcAOsQ54zZ1kC0u3EXdsMNzMoacj9qKOK45wyEWoKRFndNocsC+eEWozlPmhQNRrisZe7
wXmwjAXrny383lx2oGJOIT3PznzjNH0A0btoMrvWRPJhUG1lk5w2ixaCqgWxSdcj55zpifajSvqP
NiRPfFrAm6g84xtELpwx4ojPna3hem7MiMAPQPOdZvDXzOpkrVteNd3WYWV8I2YZqrd5l3fzC7xD
+qCyp5uKz5bE+B9aWEB575XT2JbeZJTFPgWGN+W0wXCBoyVZ59QUlkmizIeoTr6XuWsIW/XCfHys
HJ6uc2dWGyJVpsOQJmfoj4h28c61SgOLQ82qq7hVX5dKpF4tHMUbdPaTuXiaeq08tPnyBpyJJUVo
aGXaxkMGoHhoA1/Z6zN9Cl0tQ3kZN8kW0uUPriRf07qnYHTeu9m6DphK4/EgEkydHqdpOA1Z7DdW
jXJ3yENPUy+zTVhHhIdO0zs6VrQ/9FHckWyW09DJJDjEhFlmJTrhhrHxqPfOtKlN8V5/U3X5s07z
4ZCWnK6phqNnzydhasEWBFwI44DMGzEEp44Ij41STxAvzaMWKVeLGmxR+AZXiF9PMul+aHB6vIDN
AwSRR9TkDUJM1LdzHV6WwXy3CPl2p5I6monYAkfDVxqVqcVcfk9mICmB3l+naum46XKF+Plaq8kE
0JpZbo0w+BnoY3Ie+xfoSAwb1eloZhaxfDrT7WjWHNTosnAzTCc2MeFy5CmOVaoJWooMOGfF8NNo
l3vUzjGiF7aFQRBPZEUmJ8tqn+Oe3UUuRmLEUfQysWbYkTl16ldPmZabu85cripFeYq4Nzm75kts
yWqrKXRkYvXghDOzSit2+z55m0ftmfwJooCbjrRNhR1zHJmYE2ad9tAcuQHBIXprXUz4w1YsoCbP
6lUeQRqMx/Cm/DE01fegY85jMoDMj3q0EApDRLUb2ViGROD2lt36YsjotZliLQmZuARzvDr83sqF
6aep0PZUWHv2TRbQMZvimyir38yqfayL8YpzfrU0AjB14E19wtRUUZ9Dh6ZXKh+Csb7Jl2UHE/4m
NnCQKgUPhsZeYA7l8U9jutfLydiEuoU5gqgEYeggp62Mjjwm1kRq1kagMHUVc0DRZalgNNLOVYds
jfmIEFd3P8nmhOee1YfQSD9SFm8XmsWHg7fpgDR4OtlkI86s3/gXy02VGogRkcLZ3T3W1p+gMeYb
rePqX0LU6oYcaUHwFET2UIKXgl9EPisWuLZ+SacK6F1XXOs3uKsWpcK+mf8wcyHc7yDgp20Ncr37
sKKFW10VI9HnauFq+eIj1D+K/FYJmqtwqtsr1NWrqpSGulbO7GyCZg8gk2lNlz8pUf9hCr3ybLGO
utZendF4Q55ByC0L4Abz+AiXuKU6ldfIPknwQThXMfesZgTswlcyDGOTbe/U0mAMnAKGKemYVx1N
EAdt71SVNzqIWA8pbrExgvFZneS8iQ3n0JRB6hYTxv1Yms9qo1KxqwVXbd/RCGnSB3UR38oh8su2
P8rIJbacrrhJ9ZQhLrHxb22S2TLPuMm2c8fuM6Ij5pd5gt4oIPSlMErNHVtX149Kf7ZBxQE+ZcwQ
gjhm3V0jdcwAQoSKKAnRJ6EO3yS8l43a0jLKc1q0Aw391LnK+zLwoqGXHC1zkqKYiHuttdXDXdz1
LalUg6EupLDRAnDEUQ0I7dQA9QGTUTZWoyVujDjMb/vqm5Za+0+f1P+3lP2BVQdCzvlXVh2Ykbj9
L1PZr6/6H1OZ8x9HAwOMsYwQZyIB8Kj9ZSqTxn9UoD/8JzVV419IC/jLVKbr/1GheavScixhSyGh
y/1lKhO8oTQcVdpCSJVnj/b/YioDR/dPTxkMVN0QuqGZq32N9fALpy6em7Enm5ExujmQQx+1kvbS
/FAvhPLOTuwC2SMhKUrlbqaBZE75yKgfA3k90DWr0XGQlTPbNDCllZ4h4eP9qEE/9wCTgvxRSzJP
EqCOodhBUZN1rdd1jrMLqlrfYPs95BqKHwbqdV+iSBXNa2bUOZIOkuLiimjtvmGe1Tw7121UMwJp
SMVrCRyqyhfIAMu2SPSBdr5GSU/U1mSu84DAPi9y7LcUSi62TRhihAnRDSN8qSglLWwOos7fazA5
e8toHpq6pdsb8rOWaifdAfnrxtDELmRSH5Dp6mmF0v/o7EE99ETtMlJkFtsTOVgp8xb7FzqFInuv
ct6gqebjVM/5dq5l6c5TPZ00p4F2y4DSGa/Zpe5VrVTdCYeHHw/jPrGm763zSlRX5QHTCRn6WYrr
lELHgkCIbR4nFiBxnTnwgOqY1MxtrsGwKgD4ImHGftJbCLhCZhSJY7yx79R/3fz/4FT+nrWy4hJ/
Nx1ygRgGNj8YcDrXHNjcf5oOk9lphpJM0kOlywe105j+rx8yhw2MabUV9CuWrYVyRCVifGNg2Fpi
+6+T+Zth8y/M4u/H8gVa+3koUld1fJiWA1rxi/9RKJrKCg1XhWxReihV8Qru1GgYW/U3ocgfFVn8
iI3sT2fgi+1y/bYEN2g2+FlTakL/cgaWHtlsG1nZAYvjWYWktOHCXlfgiKFb14lmNQDGHoxHxh4N
PWqlHYtdMNI74v4+1OXy9O/nQXxB4X4ekYHpVLO4YR1o119+J6pox7xos4MRcSKSQjHcVnYUAWO3
m8pS3yh9k0AFzyxsoJAuimzBgZaCu1mwmOgWNe4ofwwA/Ii5XJBHlHhF1reygtSfdAqANkju//2g
9fWgfnOvfh60CbcXZKdjWBSX/zzokDsgLvKEg5YN29523ncJTutuUOxNk1BQqrYZe/pYv1qaiqw7
5D6MA9XaGBJbUSO+19Zc7HTZMfZTSmZQBAjE9WMW6H49iXlTUj1RWrkZjtGupIKGxpYeBwwU3qTM
H7JvrzAlciJE/H1Spm5LlBWDvkjcCadG65DJhz/8xOuF8eUnlja2X4IzVGngNv7nTzylYRblqRof
io6SVskMug8xndbxkaQbccY1jJORqYEqjOSoGQvuPEUL0A9abMNHO9xWOu3xYci3tgUhjL7AlkLc
iydqMTHJh6Gmpk6Cqz5IB9+qWARkhVGoyIJ3WWmI7fo6PZqppm4Ls3+vy2nZNwqtH/Jt/TqwCSEx
fGMI/nS/fEGf8oteozps26DhxseviO1Ma+2Z3keC80E+lLIfOeXLdRNkH0of9Lv6ZzGXXiE0ZeWc
tV5Ymo3f+HYbLluJOcabrFPXhhSUmmlc/eFX8n86No5PCLA4DkE/X3IQmpr6q2us5FDP9FlS+0iY
8kvpNDwSWiQhClGyi2L6n48DAQ1tY1XGhthodiEZ2pQRMUy33ua9eGvtiC37nPpdaN1yWbZeP9SA
CTssU9rS/DQN1aHb/7DI+WgiQnTMmzrUmr0iRtUvkybHVZrftAnIaCWkT61V+TFO4rcYA9nl339s
7b+XMFMlKQsurmURmaV+ecqnIVHooVWR4mMFJWah5IbNHh4iC2O1vcS3Rc2ou+h2Y6efJMB/5i+0
guAm3iU5IIwixqD4h0P68lyBQsZhSEofShmT3JIvh2TEyqgNESLhCCTHBgzutRpZxq7JGfhltgF3
3Un3Iex8IR0TME9zFduj4ra59qcjWW/D327TzyMxNcHl4NiqYWpf1vck7yylUbhNuzhAOPq9XS32
OY5fenPj6ArWIfal4XHB5BlWKoFJUbXv8nXwOiKX0Dv7MXME+pB+sQBLAgm3xB+OUf+S3/HrGHXL
kYSdravJejZ/47X3VtY2VjmxlLTmlew0eWyAQBmIRhXhtG967S2hmp9sohz3VfRhDwsb5FGoV2aM
NEIa31PiPBmkf6e3ltxPGrjIBrlN4uQ3QslCOMBYqUppFL6z5ANGLOWx79HHlrNoL/ioGCc2DBCg
3//hJ9O+PBbWn0wj0M3gyWCz3/16Rw6zlsa12cUkCjHkrzvQSvWAAdBZOYEtTSy9m7iN0JF0Wk1Z
se5eA33Oj2ZbKhthj6Ck9naaKH+4Z1YY9NfLQtgGJxzgPLX4V4Iz/JKhBDKP9i2RO7ubkw3xBAnP
+vnBVHFRTwnakThd7pxA19YTGG1AKIqt0WzhxuYUoSEPNlKzPKgFCnLv2INig4KbAIT9kqGQxCtv
2SOxE0Ne47lDePgZyOoo1j7O4v5Bn1QwlEuivGMdO5j60IJE7r5PqVH5xqJBeTSYzRqCDbGZ3/Z1
CeVgdeZ2Zaq4tYiQlgFUOEdO9z0Y8gUkaX9ViBTq9MDvkTjY2qy6d4JgL5M4cqr9sgOfJFFB9jKU
OyVdEq8rGWoFK5Yo4EBu/30RsNfL9sutR5Ic2yObHZJUv8YQUK4GsFkUZW9QfuxHuhM4mYDELPzg
WW9aN3o+3AbSClwnGIptDfULn0ZdbS0NbLUWil3bgA6WJJkfbFCzZpQnN7ODTX4o4XCVxY9SN+qt
ZYTPQSaJgh+JXwxlg+ufMnMD1yhGF26g5UgDua3V6hrar/FaBQ9gfVp2TmeiADOwMpKYowg9WSMQ
cBZBAB9Vh5HF0K+MhLrJFEyIAUZP/MenMUVl2I+wrO3OM0dm7qGB2sECMbIZcVcK7uX3qJ2vF2Lg
3cZhv6AjZgxbCdc+XcUrCjquMGiivV53e81hFl1ZTPTHTL6ZoSJui3K+5ohpZDbldlHK5Ggs09Gp
TPkLU/9/r/6/PC+5Ox2A+yDW2aA6/50TocqCVM2Ms6TEXe925LikQaHuqwkx8azNu8Ts/HJk5FU7
HYXMVDzAEU9pLZa3kanpZEqICypJ+iKwmTeQQTr/3y+hz9X5n5cQsBZuT9sWDh+/bgpiRXARKS0+
oLWArcfhPg8gnQPwP8JE5Yxzm23iGNE4iabbrKH+CevybY4pk0lEQuBWhXtjseeNvbAB+8PR0S/4
coE7kGEI5oIbAwTmv3KXnBZs+pRwlTXC2MUg4tywH9+yBMh3IIDeVdM4nxSjI+Y6j3XXTPb5Qg/s
10OPUEnv3w9I/7Wj/3LCdNzHBDiyleLQvlSlWVMBla1FsJ/0NRdYb1MM45RdGuzAoVBe+Kctdr7i
TIZZtMurHzIT1btevmoJUqRS15tvvbOWqqCQ4X1HJ6P8QTnTnwJ7JBMgsLJtFOs3Qb5M/hiBOTVZ
Ft1s4K4YtAUbQ/YU9vhZh6iDOjCFN40ds6Xirj7wq7zAzf5eVmVysZKy2rfdchOIkvs8HIKjzZnc
RiGT+UWS2WmRYNUkUXSeTAQgadkMvkyogqHHQCm2b3oqjGMkOU4Q3nNrON8QIQi63cbKfNInua+J
r+wz3iqRBLybhl2j2QrvpAUBuYx4+BNPs/Yz8/hYJQGTPCBVu2hof/LrJg0tGfStmJ3vOhxUP8OL
exwY/3QOaP4iWoY9QTSuyB3zVIax5tmRkTwI55WTHZHwOd4FqhHAMogWL+zSlFk9vICOgIKzVXWm
H2Th+ATbdtu3tP1Anngx2nThOYLMYR6ob0QhLbc6qlrDpiVhLoiW85HRQ7Z2LsI5iXdamYFrV6YT
Pd8ImUNOPZsHCH8G4zUvDJNaL/ZSaXsY5a3LMjnTCXkIchqevnvZo0Aq+wx1ZxREO6bK1suCTcsQ
uyYaZiSW4ucMLuiuz5J3e5lH+kCzsnNaA/GVtT5DLGdnjUR5vbAIXuWagvgvMQ/t2AVX2YIupisG
ZCbTyG/SGbZCJoIo2bzymggnVGXjuJu6CdTGokQ3lchrj1nGPhAGZhWtF7tOcFcvRa8cFiOpPB06
AIAO+wl8By3xqrhqxwkvj4UAo1YRdUFfeXWIG3aTsMCAHUsmkqPzLTIwuhc2xkt6QMhqaia+OfCk
B7bN+dYig5qvJEJEo0G/DQau5agou4PVjN/hiQOYUCwNMUeFbaeYQ68tq2uaF+jrWuTJdnvSpzTf
S7rcxoKAg6IKMfWCN7LWuk3LZsrHBm16TIROhmxpCxGB4DWtvRNGc1EJ/YWqzbhCQOfsrULxNI1J
Y2ha7IurfMJfatwKfYCJAf4EU96Ebars0Q5N8Tr2yMPjlNc3C+w1D+wJRo1SvVVr7RQNbBs74f8q
uslf3SayR5eh5bhLLWQ2KTYntjjiAJQ8Z2ilrTHydN4akxrR7oXf2Pq0Az/rbOm5PAdagbatpd9O
QnZ8k2Xov5eWx5fuPJVDHd82mgIlPM20bVCqw0Vqs/akgyjeROJRKOH0JFpBK5BJIPooJIdKFGHV
H0KxLa12l8KqO/coXq3Ksbb00NnXTvdDAROfGqhK8mAvFcar1mRcS8UKL2r+bVDRny1GYHpTKsOL
vR503MprLbMhzJeIB1ububvFLnmb6gtipyisPRkhxa+mXa1H4ZXAOwQ3Csy3diFCTdkYCXPPxmAW
riSFeVYL9GxVrwE3WoYHIxf7qEyS8zDphq8qPMolMJuuRYUObP48aNMlsMbOF0Wk3ipT72nrD142
gFS0AcMEnKfpyam61Ack8phq4kz9qOwhBzbXjuDggPAEz1G3PCkL9lBbkdplcchZjCCA9wLsaj4u
+lNlJxGj94gxqM4ul6dhTBi6y221rVqzOFt6w6QsJraKrHLAqToGcFAKuDkVRrR1YDD2SK2bVi4G
vHamsq1Df0IzADClVsvgVYyuNjnfyhFJbxGi+VESZhw0fe4aqJH3FhRujKuJwBmTvEFLDXdUah2l
5NXKAaTQYOtfLy9Gw9JT9/AKMmAMTfAjH+gasGv8LkpGHjUBc0wCleE6XhpOYS5vB8jOXH2MSNhm
s8Mpwn0vJ2SDMzEOUbFH1PGQY6C4Vsuy84wYUULZ6dVujQwOrvlVZgdtbD5sOZl0e7XqkPWsQ4My
6Fe0SV40Cpnc7NrjGMXRBZjAKYvFbgGKZGKaB/ynK54uTUyrWTu4TdJiLBwR2H7618b3NcS3G9Xi
kkLd9IbGrreVUR9jOJEVnfGrz3edWrTVKqxnn1SGxlcdHeKh9mZMDWvViNc/ytCkzE2L/FWtLksr
Drqeg0nX0TgKKz9WQh4/08nUYUJeqI3FtopOS5I0t/XsYOhq9SNZgxo2/eG+ya1kS3JX7eaysbaz
lkzeUlp3RBZp1xHtcLt3sKYIA7Ll0i2bWG/UgyZLKCfh0G4UEk2UMaP8tmSANyA7gQJze5Oma1Aa
Erl7PV/GsnnMMKoFqT68ZP17l9O8YceiIwpPr6YIDUsCdn4f56o75kBD6EE1W9YL4lUzJKxdkVyX
jXkuLIsBNsAAyrVRoL4n1KBMI55qPATrvNTvo5+UkdpJkbMvVWybiVL6Y5E7ZyTshabbe6MG58QV
e8gi8QKeXjtHNkLeNDqqNmESWk4JqEue0ZUsIR3rfbeXRXqqnAcZsXuQ8yqrxzxjxDxuVdUycemh
imQLavsDxnugan1zUi0cH2DH/QAq/6aYK32vtUjpxtTWtnJxHtNJfke2VVykER2XnCZXn1S9S5wW
DOJgPi1j2+yUIfHVNEJTkJiE3jS9W1rhdJ0ZhdxJhor58LPtVISRi3JHalfktzkzlDmNao/8Pbey
8d03LVrbfFpgeiXLwchkuSOrBclt2RPmk5cpHpyxOsikeXLi8Q1+1JQT2bWJLVrEs1s7gXmfrgMP
1nEkTniSYkllCLz5kdlwo3lKYYOE0nmtCA3tLPDAOfF93NNm5JZreejGjIVXoE3nLDt9BNmWdu9q
XB4nnsTTnF8r9L837PxoO5FmrmT1dnYKiy40A5LWegpHopvrNsBJsQS3ds04NAc4YnWK4gYTvNN5
grzfVVcQFRjTUDttG83AL2XeU1J7IrbGc88YGRqVs52HpacNk32gHi76jyps8ILSjJlb/TW0MY9N
QbZ3jPShoTVCGE7/0o8G6T88BhDhonceOuwopl5kbjtbKBcDyjaRnhq1ij1AeLs0XipXhcPP8lbg
Dkz7APdebO51gYXF1nx1WkjZVgeveh6HCqkL3Q3AcTya41A8jMuL6HEopmEP01QnVElLDd2diD/1
xxqRxKhPtG+J9jaqp2RsCA6ZWryMSrJVHMqJoO+2OPN8EImvpIVv67Qd/axpd0mMbpUOK1Jn6DyR
mM6qnHDOjMoLhDN+3fM7e3vMuTXW+JbtdgbwthBIWdI08/pCgC7U28eIDRxlhe3zOqRoJM+EUfWh
WfrJtvJ2M/OQowETXYaCll1i7RIdcQIJKLnfJPJYSOvUlAzulnDZJJNynRa+XKoVkBpubDuP3dSu
Oe19arpTHtwQ8AsGHdNM0mEhTkFt4chQBzDq6FDD3YRmGZr4ZmLj1Ec2WIxV0VSJ97ivLvWsoPBO
yzMAq28CYJQMz7NloMOfcStpKg50KrerLmw6HteN6kbBB0SsO8vO7ysL5+5QPXb0GzYLbQ0PxUpH
rNJVk6IWLnJ1L0MWPklbZhNk3C5jnXxLOwErEfzC0j9GHUQNeonABYOUrYkC2j8NNe+tLfPiNnfk
PmIpQJONYihZu4EqAqFdU0X3VTNHmzkwmwsjQG6JGpXTvDRvFEc8sgcTLXEkH61Y5dGpFbtPwEq7
Yok/+fOEIUNEyCEyfH76+Q+fL/n89NeHVc8ak+fCY+3zj2OAGxo96efrEFTxHPt8IRrK/3nN5+dz
rcbrKnT6/OzXCzWpyq2cVDyL69f99q3Wtx5TMl2JhA6wTCqrnHdMdlWd86v45zuLrhKL//vbzq3w
aMTj3F7BMJ/H+fmnX1/565v99i6hFCADkmxbiiFe8KdxPlQzVinkE7DX67F8fvmX4/vtLb+85suJ
+3pqfr3P+rZhXzzKlmbUHF5Ck+260amQG9p2uGYqvB8S1AGjPb3LrN9Tq/YQnELDRQ63HJXGBmYz
0Nlf1HJmVIrkJGmxSoTaMN4QcrgTST6+5FG/jSCsDmlxyRraoG1lYrTrto2RgoLooqexQ1zTka/m
qx2ClLgOgZ1Mw3MYFfJi5yCL1DE4tF1U8GjDWxHnNeavtGo3mj7cqEtKwEOg5CRJRcfWqYpzyewd
xOvZcvL8RpeHyXJSxOdswdiARL4TEX5jCfVnG8nwLlE/mtFkD5zGzr5o8CQG0pi2zmEpqM+VaXlv
YpigU+SH4+CC4MNPheOlptvnYVMqvCSbLpmZjIcMbdCmGXGyAe9sIFp5ZlBioZnOJGutHHF1Xw6L
7dZzxlbK6fqdZTdY96wHgtP1izqjhDMTRC7GEO0c5aYXPSbLCL+tPgBXqGwG5OjyTUW5C/2GHZsb
gjF3a4WQsTrgpLWBwnSzB4JpZORd38e0ur1msb85Qy/QWEkcxlGHXOpgcelsbPE9o2YTaKOsLiL4
2ayAFNoZAvCguyCc0FGbKfFugh55oTFB3UNAU5krV/lU449yDpDZLvQ13lVtVZ32OJwQFeYt+6Bo
xHFpd4+JHjjnSObbuOHs6XJ+rTR5YzJN2jWJRicXl8swkklGqdjgiElierTpbaUHJehyae+nYL4x
MhZUIwtPkSi3g9VcjaRdHopgZI6lP4sB0bI1UIjUdlpytLTT9aQ9N+yorx3YZWF9ZWO1JLoBb7zG
Vb+ZSgehfm7gwIN9SnJCwtfKg2AB3cYVyTso8h5TgpxcZ1EwWOflNipWHLZl9Ijl8bvTewg0MCxF
g6TaQrTs9LQ8IiaZsyw8u0isDakIsTcrPSRQFST3Z71oKRYKyhlUayYQRJlLGO9B+n1Pp//F3nks
2a1kWfZX2nKObGhhVtWDq2VohuAExmBEQAuHQ399LwdZyVev07p/oAe8dhXjKojj5+y9dlnuCt36
CKc03o9ICA9G62JwRltn9LxjdCbzxgShjzW8vuOjyWvBNKFkrnyjpToNDe9T5ghcNHRpKzPpDLhG
TnfoAJwBsS1rpcvU4BlbQhwRVp1LLHcbX0Tpozd+2LokjyOhhdKO4AERa22nyv3e92I4N957Oj82
85wfxOzTwLfkdfLXNbE02zlqOZ2a8w+Q0ijXkuE2L8OnLLI/mCLZaAaRLE7HzNFOYYztUhR5eOg9
X1vHNpiuOvIZ6IY4dco5wGGTVa9jV7LpW4lPzUxgVtSKWyuF2UjnaMWkObuQ7beNGyYCZGhxIlah
VpNoziY6tW06v/s6rTNcQFaBiKEhCHpH9PULfFqiCFU+KmO6JymzezUemLph5KztJjsrkU/o6i+O
865bMRa7SbsjagBjSRHFGNnLGnoDnEBdH9ttEvW3TS6ndW4WyIb12jgI4XwvO4+Dhh2B6nGwCnsJ
mhFzIFzdqttXI4vPSJjHfWfNH3qKALqYHs162CdfXRiRaDu6J7Rx2Gc944sNcFgPI4Rb0KLPhgdW
iTp/H7Z2scXtMaEPhkrQztMhtEw2QKQoMVrD0qLBzzIZ8PJk0J4zgTfk79QYYxsl5yoniMfNtXUC
amBUw+fIbB6CMoV60k3PuWMVuyx5DnCH1SZBB1IP032SGtfKG/dEq59MO6CLin/VmZInLdEaLOH0
VD2BPs/X7GLffIAf3JIHSBHq0GgpU7OCD2t5267on1LaFpZIvwrNv/dbOI9YwlG3zvY2eZCFAGMo
8Bejrbwv0JxPjqlvGRZYnvEB7Rpjadteiki8ALQkmiZCDdANxVON/nif4nHYaAM98CBsUaWTmTd4
GmCnikD4wsLPYNNMIFvMNXiZbJLVHYq16KrpN1hNnusaK4BlDT9CZBMrMzeAJXUktPhz9JxmNk6t
KdxJ1XqaZ/eUlpQUkiTABwuOv4cTZ4RU7AjPukj2gLjR3mXK8WHwXjVATEe7Matr37YKBPHsGd1J
F98nXScRzQx7Dn7TMZLanS4SsYfuepoz4tsow2E9eszOCHPr9lrpP8fRmJyFXry5FHqi1QFRdh4l
fEi7bBjdp3keDkZouVBlfepMgeoFa1WVVKSkBgPr2YI5aZWOBwB0Gzdvcxb04Y/YjnWsH21/IHry
mnTO944G7o6wSEYf3p6m6GuP0PacBeanO/Jc8mTWc8UiMcEbKOtUUH/TF/YTtsw4cKatb5IAgSCv
PhTmzi1Zb/jJpO+GTpa73jsBsYTjG8IkoMwXPo7CLMkm0hJn7HwDPstQtA+mS09D2PmT7HaaC4PC
4ujJUhUgTN4TsJmaxrmJ1RJPShOCY/tUB6zr/S4DrFY7/dZye6KmbCp+TlUnXeI3SJOJ9WCDayaF
i6AhRj44bfQVevMRoYq3pxThsDww2Z5lwyKiBVSr001cqQ7VAF1wF1ScOPV4Oo9pgf21P9b40mwM
dRw43ZxwnjJTDpss+RbSyMQLPQL7SkbU0dNTWfY0hS0i7iudbh6H7wHbkybwcHkRwlqJ1asfq0Pj
BiTgFWiAwadvQH0www7CfMsrTmFa7Jm34ksG7Um25gF+dcEXm5brziBm3p/MZKuDS90WDh0QmhUN
Y5hVyZjuIqLPMsmx0jUeMBAQplt6Qg8pyZL7zkDM642Pc2WVH/TFc4FzCZkFiRUMaF+gbL50duvS
JJAUR4Y4ayNj9LI+hrNDDdTkeycM5ls47itBEMSZnejDqQBHD3FmnSBd4zGwzBttKOJtGBGfBxLz
FUzyzj9Fc2ETxcmf82T9vZDjCPMdD0XgpDeksBybFC8iVfmwk3i2jq6wdn56aOs+PWGhqtyND3v6
HJjpdYqL4DDp08MY4u2DiCubZu+S68tyJuYk8d1MBpB626Se+HqMrgagykioDfpNY3XQbGr7WQTD
w1TJZxEzzhYxLPGaQCdtvu3sEDqb2V71mJLELtqrbQdnPbLuNNnwDQzkvoJCcNn9YcW6N6nTF+zs
gnxC1e+U8iXsUMqTD0K2vE2U6MipUbAeYxsxxnWLmcKRiNY8ot9PRnSpxvaJOQFQYi0oNvT9H2bj
rm3w+NoGiifRBlAEpnDTp7ydDpz1rDUX9IH2th/xsnoBVB3HFTehXsdX8KsPnUE2gVnRj/QNWvy3
Yxs8Fio+rkzSDkilT1O6TOBOpTXdlF93dj3j9QZxkOnBFJzyccCNrAGDTmvrW2Qyo+oiTVtJmZpM
ZIaJs1FVbjq7qljAspg/uLFHqFWgn5YLL9JG5HeUTino7OXCDecKYhpQUviqHeYrLiQpatgMrIOE
JAxqvntF6UeyUOkR80PUzqptawBSMK7Pg/utTWLmBFo+v6HO3WZW5yFGD8ZTDeF4H1nVZcnUWy40
naCf5RqnK8iFNITWy30wO5xRgJlWGMpWgSYJWeKprfIPGpDW95XhHG2FoVyy4IblE/65bXWFt5ki
n4lr4Vnd2elSSHd1C+lqCX9T8S5lwvoBtx2s1lXrR0SxQVqhJTRBdD8ur1laMW7pPy+f0H2TRRgc
0oLgUFrWabEKyrnZdbP2aHfjcJJvDJqbU6weX540jijeRhNSxWyFHKBbSAkqmbhYuaWzdlWmYOQR
9ZAbDWP0Mi45K9KNaPoJ6kVMbrJFDl4pUntTJmyMpd4TylxSVrAFEHWlq4tMFvlpvvHVhyrskI8z
B3Re6jA5BoSJ7WkHEcSkHlTrd35IBoXj++xbNTMwlX4oWkV2bQs+CcPu+1GtP5cLsub8zUjbCssM
CUhT0olTkaYb1L43qVugQa3bdEMVZxBMUDWnUV1kmkQyw7i8PTTpvMH0ZRJPQ7U9aL75RuZpe/ST
TGFcnZOXRT+EKzTi9Nh+27bYdRPRNcsF/eyN0XmUyoPw1lNOckJakX+zPLhcy9XNxq+ZpLR4KEqs
QusYRPraUr01rx+fZY4rCDVzZKgOjhmD8+i+VS6kAn1u3zjHvXEExLcHrsNHRNPngLo8jD9lBmy1
178inDGruR/uc/+chfozCadMM8OeLq/+PLOuXSFZvTNH68UwjWenT+S6BaQSFO5DmPQ78FPYdMzu
SE38WUXUzd8jp3sVBeNQi0wjxgjlLTF19ygwn2U/ALzQvo2kb/Pmf+g9DBmw0u1GE+8kxPxAfHk/
NsCDghpvFpolHPXlWaPJDw2ClrlpQlKyWgTslGYzAy1GfQUlI0clwoy86ZLFM4s6ddefC0k/iqFD
Fx/LCVypejD3hNhrKWt29djfnprkauNb/uTysN613rYZ7Ze/Pa8PevT1y53L82bpYBsXoA6ygqkQ
iUgHmOPgG0r9SzgD+QOoXUSQvIYM8TYN3aainiDPUQHAeApa6Ef6xtdAYof+uYG+vHVz/TqGhbtm
LnivSf8W7+MKkQWUNIHTboj4QQCUw+0PH2xLTcLgWEZZwBoWQ4tj8ZD0GW0Q2svYuK29R3Y5Q//q
SH+4rcd1Uo7D1qmaKyD98OLCOhoSYHNZvCFEPn0gQyaloqe4KassBbuRnkdZjDdOzG7VqN5dlBOu
rNXtu0Dmua+QfAqzONBIMA9aJZ5Y9nvUdGLvOFATHIjWJhpl6IfljHHVeDRSMR7sLqLoDjkX+9QY
E6frveWSRxYcxljIu3HO90Lq7SkOzSMuTE9Za5t96o+HmCULpSKK6xiR+Z5OJGv91vjyvJF91J42
MmOSRFzVaz1WtGjseetxzp8wMRk+pLsq+2EkebszXfenzP2r58p7XNF3bht9kF2nn/VY20TRpeZU
/m3IzL2eYRNOffgyOsXvJLHm+RiVgvhb0fgms2EGdUYxfVTSfxamFe2EGgTIyrth7/iWBDF6AyOC
FWn54Nrj91QOrxzt+YjV0bZM1hJxTMTseEc0dN0x75/zcV4XGftZO9S7vhIDM5e52yP5+tQ+WGcN
l9R3nww3GraIUL0N3oknHCftybGnea21ebx2I++rroYQAO+V8FRka411Yo5ZBDCsJDHJTjY/2ixW
CscER1m8WK790yvLiF2X2QdzNRA3aKFbprGjx/uxwkRpqQCkdgyRuj6s90lT3NHqpcplcW7F20Ez
D50kEH6cq52jlRwiCFOx9eROs4zvnhXfDVF/lyIGcMjcWA12jPk8jGCzBYLWdbZxiEnWSPkCVSIy
9zzV7u1sMbzKUJKYDokdnjk+RQZD4LKJPzRrNukuaOdSSIRJ3XUsxjc7o1yNreEuqzzCluhVtM6D
PvQvcd6/lnF89WBjpPTsnbQOsKIV330P/dncAxvR2C3soYKXU/7g1wfaYEf3bh7/pNZSGJH4aE7Z
hQO9zlzpw5XVpXOHz9GwPztG8hygf4w5gjbpqCSP7o50tAbjs2wxK5oXr5jeC+l/1QjNa4QEQdPo
7J3GnSU/0MC894b73XxqO8yjKIp70lmqn5Pu8u3Hn6OPyd0LHRA7Y3oTF9ZbNqtWgMnMQvbPU2CO
rIlSxAJ+xC7a0qEAe4PA/Y3tMtmmukeTvbJupkh/bn0XWA06Yfrw+k6ov4NepKGoJ6xlGrOz5TeP
BmRXpqoDqjMNQlko9RVaHSUD9Kj18N7pJXmCDX6BHMy25YHZqHjjmSRMQreHp1S09R6/OKN+cY67
9q3N9ZLR/0viZ9m247RaGNA5vT4Mzs1orjMMza3m3MYjtAyjNGmDCnoUaMiNcoCCZ4w3Vu/SBSPv
dupIeGrExSWjmzFUdRsTyghOula2IVt8a2jyuuTuEC/ABqOOWSaEuyiMj3oMNJiZFK01++egI8Mx
UwCivhFvTLzxUAi7J1+mDwOcKUHndawZn3QVExCN1i9OHmWGHZ9SgwKWD3bQGv/AXqp0wnCk5X1n
aT/CwH/gG4atPnJux9wecegpalCY7qaLQ0yN7W2XEdoSOYcK43aBHbMqhmcaTJanfyF+LruACYGX
PRBs/ti380s9AI4KCLnrk+LSEOqw0vh5egf9o0EDy0h+IgzJcuveyrCoeG3wjptArpMeW3E8WDuZ
6ChqnH4NRFjuS6tC5SqRkhAprtphPcisARqcwfvAbjrE2p1DiGGmzwhqmFd21jutCUhuWJTssP7Z
tuOLTV8nreHUVNMnuH193bjEZaees9da+Rwn7jemFjTROjrIST58tpXCThg+VLpo34m3UA/HNaus
G6Igr6kx//ST4HmMGIUyKUQQBzfAmSkaymet4WxbAReOYjKTqP048TRi1xMnv5M09jFOszy15SvD
JPz9qV8fsCpg8+p7dG2mTvUwkv1i9hicWb9kUH4bV4cTFhf6BtkMzfLyS6ctysm1h2IaslOiJphS
sWOZ/DTLn1qC7Yi4SbaWtj2TbstGhKAfHv9j0RgYxwSiNpKYwcf2lMBF/2OKvOSaBM1LVBoSh6ke
3EZ0U1fMkt8NhgIHFRqwTQqI1Tit17bGIAJhQrHRcLptZo3vMw2hu00GLdDZtC7VTJ9V98jI6WP9
JlAyer0OT5Hv3Pijaz+K6dHqM5R6FfIKAzWeE7Ypcwr4fgXhLJyOig0JKz9DipqzmCVf8YBXpAuH
/dxF4kAGMSSAjPSs3IrwGNfI1yuX9aWu6wbjZ/mVGcMhD5A9JVnB8dU0MR+jZYScjrSq7KDgJ60P
d9KvBfBQPN1+Xj+2qYJH27LfU24mW9gINKDbLDmXznQvmOddArv1Lm4izB3eEqKDhVNdjCKoyZMx
r4GZv0e9N18I5mmPIzMxMu3FpVMXfgUZbjT4efHuuYTKU4RMY36uRlrkeg3hIbFYIGaZ6iyhljw1
eRfslA1zygvjQP/s1k1Rzy0XfjdTzBabQjjBPnO86ZRIOCNs6OQvDQ6lNSdRw4aeMWTgLzROJTfL
hTGh3CMiaufZ853P4J4klUG5EhF9row2IFEpRCvijjgLUyJYelS/pqjsy8jJEEM2FCu7GoHMd1J/
pFbtH71jTR7Ro+/Ax8p1xzy7XYV9u2X61RdD89QaY7HDFUGViK9776dsclHraPdW9S3qKu9uueFG
xrQz1Ay/0qpVbzugCUx2L5CvKLozKYEdzDHnVZdqptYtznQtX49rlvaFfJpPaROXYJmNe8lnnFUG
EBqXCd3aFZKQiBjxjxdaN4E3IpvrQm3rZtgicjrBa5ugte08mO3eNFnutSl5tkPf2JSWGsP1ouWv
QQK054op/6TTc2mDm9HfD1Y9PfJXNmbaHiZO6rdZKqA/90aFDK8H1TK4/M19mCTGJZo4xUkzQ8xI
LhU/8ohj2+5YMsSK2d9B5umtoxZgMYopJ/LUSFXUNCcs95AG4qGdgQxkiUFKIj1zTHQMMWbtOjZO
t/Fjane3Q3mHPKbdsJtBdWjBPY6AZWDsTghGSV/izJRI/rOlRzuXr2xfuzTitZq+opStvxl61BeI
BzBR2idSYjTacZJa0TtFuX1X9cRn0/ijgiKCTzOffWKrVouht6vtZK1Hcj3MrPwGq8Ofxwl0a/vp
1rCj6Yj94AohwLvG6ZjD9mpu69m+zLIod6PXvGW99hHYg42WlAy0SMlbqpwFQcEXgV6HpWuYnfMS
8zFFINRCHPWM39/tabqZ+/KxKvuMmSfY0ErCN4yp4ayK02aJqSXxtK3TRMnWL6Zolff2VxYqCDrd
PCRO442Xhmf1b3Y4+6besA5FIF5iRGKMNeNmyM9+aD7VUzLd+gM8qp7jvwWWbZziNy2vHiqprUYj
ChGyZCi8oB5wciWfidnZJkk4VNuVbW4QQAHfg8Nlt4A5ez96z1OJoNaaaA1M1XxNk5956QRHFvs0
UF0pOUhNwA1LZJhJiKVYc51rVgpWxA2W7CigCdZAsTdYHidW2qpeM4SWUGdG5r7gkknv2mh4FSHl
R9x1B7gI+mYGDBKkstj2hX2exk5ZpknTCiiZXKOtDhG5VVQzbXwgIZQqoiAFviuinSmG8AS7gr1S
z9sHyzCh936EWRBTg6O4HhmtnsM0vuucXjuSPvTSRiQxMNPHpxQbZ5mO/qbyIwRYOfTsgh6h2sb1
bWfRGp6DTJyn1tgJoDGbafSPcVfD4cd8lcJGgX013+dGfheLwj2UASQg5h3JpXRqbZWN3i3nw2/6
WL+xC+nHWEPr6c9NcPQMGNAVnTxS3Z9NplB7+EPvJYzRU+ckD6iKldtkvEypfXW7xGcVTH0hy+G5
yUgBhNcZTsw8RpfmrBuRuFYBoHFTJiTz/F30TUdb0blIHfuAXbOiMonphGbnhVgp0xPbV0Ivr75z
mnk9ig7zj1fjPi9tkP1IaaL7su4Bt3fO2a+1tYNomamE85KjiLCc3sdhohI5SvvdmA1SOjKfHjoT
iW0y1pswaN8Xa/zyjRVl228zYE0Yk0KJLXT+BkhJ1+na1b53lny1m7Kp5KayKRFzo4ZfQmWFwhz3
JwoR+sA0KXw7vcjAue+7iYpJWSgWs58+tM7ZZQNfh84IOtNx5oODov+mth+WZzVtg0IzwNMKpgCx
d0kN0scQxKACBPzosHudFiGC6e+9wQ1AGJZUBUDCDQvAUCBsCOJleiU/d9UJF+FI5gPJQhx3rQJp
8X/BC7Rit1gzdShb0VQ8sdZnZjbHB2Yv58zIKDZx01TZezxE+sFwaQbLGcahk7yXNiJWJC0wPZTX
3gCtNQwMcMsCCVPIHgD4jHXn3JZ7Fdpox+tCoQQwgGPSRKan2Q6ehe9WTQx1jGyUuJdsRR3Y8ttg
nou8t5xm3JoV5lNq8ydzq+7XkQiPucU3ji7qVGC0WkkcsJ2LZjbJn2wx8tIZVmN6Jge77u86i4or
l/z3OEQtGTY1aOGwWy3PJNOV4CN1SM0cGDmRHb6lffgUtRNHOmZIyNdY7XZTvhkC7cvq+2BdCKh0
/cyEJsNA3WANQWe1npEYacL84HiqLGzZnVHTizOHEnaQz2tkUFvjGCnEYFabJO0viWP98AyOR5ne
3FQxFbVeY9M1Oc7HzI+RM7IvOLfaYPMjmc6DYCOZeFe+1J7GHE95nU5vbcdazK2Z+mgJP7ZNdFk8
pRRGGiozKTfqm2EYSfSoT3EnRy1Zjyg8aHDuPcSFFuC8TWfE78v5ZBbeMY/K4wRt0HR+xjVLhzrg
vyztuwbsmHrqSC05lv1rPPPbGZWm4dQssUMjQkn4+W7M9NY2rHLv1mNxTgPgaA0GAtm1466IWeT6
JuW8nw/aNzdux9Ng2Aeh6zezdCXZiV17rZi5F8xMj15WjkdVA7s5OKDc4qCZTPZbFw32XU8ZqY9m
g+Ev32pkQN1lrZrwzBtmbeVmGEayCDr3TUZkES8XWt99j2MtOk1a7WzzKrloUaeHazpzPeiqJDqX
s/cSDxryWWcyr9OoJwdCNy1WO+MDw/Z+P5v6Q+0Ql8qxxDlbHTCqoqceGuWmZol/EPD2g9ww10Ia
93HHJtpO2nZwOUmqjUpXRIe4s181T+FfW/X90V47ORPONDuEGU8TlE95GQPCjdpgr9b809h6xM2x
nGz9gydygHceM1a0CAzuhL7JBwi1BCkF9JuQ3RodlDgwZ7/YBBQG/SqgTBjUSs1syF+QDGDaitEf
O2J0rPTkNe1RgmYebgbqx3snq2+8kTQlb940uHtk4aE2bRK2pUG7qahkkDhQNOVu9mi3TokM5xOH
nQ9RHgG2wWp95aEd4r0pTmgjtmJwn9vab1gGUS5FqHtKKZ4bKuO1GDkGLQci2isVcAUrWNVkFK/D
XHPY2d/nUq1GO4+1f5LctoK932Muweye4pb8pDFhcWuVx8Jj6k9nrd96xW2hgywZwkkcdCgRVIro
RUwbRUcyUe8FHI072b8YGobrkLLMhgtDqc/IGE57mzcnXC+obXtOqsv35Lqv2oA2zTbwzJs4hpY3
XM8jSaxUWyQaf5spBDeUrpzrYaAYpNglDNF3MZsAwhTjc5riccM+udEqGzdWh1jCH0KKVhDqiMag
inTsq4kOkDAqU3oGHLBMg0NNhtynbfuOqoehQ1wzM/WOVcYYL6njU+PF78r838r8vSjZmhDSIvY2
tI0JuIo8vf4xMtrnic0KjxIkld+boN4w9E7xfBOF+kRUSsYRK5s4Ppa7phQ3WQDSsPGPiRG/4qIn
42vAiAYVgrKEJ1UtUdyFw9I3bII1vbVPHQM73TJ/ozcc8sObYp44Jrtw5zsMmx44GOIbSKOIEJmg
D5Ar1fZe+1hdDKKqg/pGizAIegaCOXW86sEwIYpAs8+RXE4s+DKeTsqiz8iSo5hnpu+BnK5LSx0b
ibUqWMUjk6howaXTRrPdi6f6lBzaZ+C9inKRFXe1110TDjJg1N9bA04qdDROUHqxnUubWf98gOkY
bxza5ytN/Y6/jolkEWhGNuyCIX2HMhqvhYVZJjc2idlb55z0iNYZAoiC7O3+dMuaJL4RTKFAY3bT
S9/HAN9RFRCEF00vBZ5DfYCSXFndZ0JD5yBGR7/zK/1zHB+joDK/06hA8VzO8yWx3fTgWHDzI8zq
G40GVaXr+akSZGc5Zne1IJUXPYu/wLDNK6nBcFBndNbVFO6Jt2c/CSGklMg30fazOdcgD1bCIy4Q
gOMmaaRgvlu+O6UBwCNnf1RbSGMQ0hBM30yzvMIUuBkqcCBh06dIIsOj3thHet8scjqY2jSUN4Pa
ehxdcJCiStTVkWAMAOaFHFSsXLPYpdjj7Mj/PnfTycvxObt29qKOh+wnqA68LSzM99gLn6pM3Jck
ELVT/JHn7iEeSo5qqdOt6GqsEc30/KTeo6C8tgY6hFaiOvs55a6tdiIx8kKyorE3O8oKWdS3ERlJ
WH3ZvGvKDlc1eeaJ5pvOETmAo7rJvcNywg5VboV5xjSXwuUjbyNl4NGl5/5sNv57rfvHzA5wB5rH
2IA3XLf1z1D6bLNsXHrnPI0+c3KbKHvFdS+mVSk4RE+IeeeSk6/fs2nbDFI4+aXvLmbqVTQHB7Xv
mqmcdwVvZ9T8p7HlcNfoKdg8rb3pdGrFTpUTo0UgtMCt7Fe3Yc3OoJe4pSWtbgc8dIUODww+z2t6
XNqpO90KX3vseltjHI/9jSqinoMbU3mDp5kTAZHcctUGHORivFajdyMyNv8FRLXsLlEaEGdZXjW0
0/QW+X0jTAhdl6Zrp+awFCKOx7Dx7Kq72R/GVQ8OH2MJRwf8tZsC8EdlBOtpsm8g2PIt2B4pfHA1
vxJ7Lvfqfn1SUQ6i8Dd5j1QIyVATCn5Jm4npdLWHsNssr6WeKznAgUcCgl7DzFHLndrTCYpQMQRd
csURpbr0nHTiUmYEE7RLvO+21JiWuBxs646NwsfTlLsNP17BOawr8nezsE5N5mMfU5ysNIHl7dFR
DCMlsHP52HOQAjovzo4PnwrKKbWfNhOz4fx0alYqYcH5OaYF7cV1sM813d1S+Tz3RDZqDYs7tn5C
qLAMLNZcn3QDNiDVKRzLbZgR4CFZihc5JYLnBxsP+BHDHQwZ2mA9ChMgN/I2lxqMsN+UxomvsRRQ
p002jgpP+rzHoqFtZ4H7LMO1UYrvFb/cNs2CbxJjjZFo94kEoJQUAVNTmyRBdHcQvG19bwhg+KGU
j/bQPbdqlZU33rntLYh+EadpX2dcHg93Kd7uTT4n74PJTt/Y7r4LZlZsGWWtwMWBAakB0o2qlmkU
kpI5oGWstsdh4SPB2uXdfi3Hbrx0NBoMFOxjRZx7OVE38pONlvXoizq98Sb7My/ewZjBg2ekPnkX
XHQI8XM0vTiZj1aWTCdhQNFPAC5uHC+t18gaMmKF2afztKYJ43qgiwqS94zKf2Scsy6HmMQIphoY
hZEH4b4z2IOOdppvh2D8lnVTvAmaDBHOJBnx622ypnk4bJD0bPXBCK+awo2b3vTkW2ii2Plxa/SM
VkQwH3op7wze4zn1ELJNTnO0k0HsmulW0vGa0S35afgclEZzrLHloMNx932Ea3Cu4WnAjDCSJMNq
GjS71uo4x0YUQJgbqrUfl2RWiPYO7BGmlinLHwwL5U3F4RsjTY+oz+zSq2QFTxRMsSk1vbwbWS0+
zAg4O/Qkv5A+/59O+P+gE1qQlKE1/M//9R+/aA6bH+2P//FZtkk73fwoPv/zHy9TxZQ6+sfvO48f
//mP3//nN5sQNe8/dceCxqUYHJ5ngeD5zSbEdsxDHlwWIFS25QFt+Y0mtJ1/6oZlu5ym4ffYgQnS
4zea0Nb/GUDyMHQdYITu+aDk/uvN3f0CEMi/3f4r7O1vVB4ylR3dsHFTGqbN61iKG/MX4o0xQ+9q
AjHcWOKVE4zHyVbQEBlXjn3H1PQv38zvF//ri1l/Q3X9H6/2NwYQux/OhYFXC6/TF91X97kaN8i1
wnsCGUA8Oy8VwSdXa189JWjNXutt8onp92iTt7Ui4RhD8WV4Ni5oC48MZSpm0oCkiEUgjOT//lYN
uCD/HSoBjANYFN02y4LPwY/3N4gV+niDg7dtXD2pw6JiRnIq1UWAfQxViObJEzW5t65b04dW8uTJ
eTxqxYRNohMOUi48sKflWhoF0ElGWt4xQGMwuqSjml2SnZcLcA1kTJBYLupyPGnRQA6gMQNFQAu3
Xu7DZOCuDHeqNyINgk0GLpNGquh3s48kr1VGneXClzFWvnLG8ggnjU6ewuInOoOoVaK0T8vtXonC
lptUxnelL4gmjhC9uQ6mn8pgmG8p/dOfi04JnSYvdXfRTCpCl4vTclFwNN/XDirQf93VGAnWrtkz
shVfUrAxVMq1rvKuO6+mnY2hEZDX6KGbVS/peIN5KAWRIkqxZWtKReMul8sdQPKRgNq9kpYbE9Gz
TbinA7Or7Fqc7J7ocYQ7v68F6tpyU6JEbMklc5RgrlhUbVKJ6pYLoa4ZIxOCQU/oEKu851AJ87zS
Rnn653aFy3Obj+ELhGBKRN3c93BqT0WDCmt29KuetOFuuaudNTpzdDXcLZ3kN19HeQBo4svvU7F1
1a3lruXiz01DpPAakK9phI7DROHzO+oibSOEFcsnX34Vv4kunizodqrPu3zK5RrTDFRey1Xdz+od
OJPHP5/QzFRwwHLbW2SEutV91LEmETcj2fPHmo30z4ddrhmokg7sDlvcIvKk6ZakU8K1RFT9vrfn
oz+KiCG087w8lidhhIvKWvUmeB5XkySEKckclE5eOjDbaOd31fOvm5ZK+572ptoSHMcn+VxdW7YO
09HNw8BpbLl/uYtfHOtFwDYfBSpDXZhkqIsw7+a1EcMl9CVszjHS0HIHtOxt5ofoZWD+rSylSxwG
j6tRORHdNCNeGYMEqLXSHA62t84qIiQ99R6WzbZX7/nXtbm7LxiSYtb41/ZaY0RCg6m2YlnBpZBh
c13eTbW8pX9dOCouI6ghkC6P0idmj6tm59ArhV/oc6hgcoSuS91cLsZ/Xft3T8ltKNGNnLSNrUIn
9IktNCoypIYOVou9iwHZCNh0l0dRuDanv93EwWiugkDif6W9wyKJnptlgX3fLv+FYTPLrrx7/fPn
l2sqLR4dPjFw6mWbWLLXjaD6G8zLp0Gy50/qYrm23Dehp0K52yQ2QAoWYsudMLOQDNG13v56+C/P
bPVPrccll6pjFj2H8rRcGyGLNK/L1YkB+bxdri4XAlNlzClji/8T28OfB5b/Lf7c+eevLc/RfBB2
eemnpBjxzWf/+vpde0AyopkPMEKGo+A8O6/ZR+oTzkP1YxciALgDtWr5aF7E9rF83uUCBki2x7Z6
/vWo7c4c72Lc+ljj1DdjxkRdJvjBqoki302tSzh5W0f9kV/PXZ613K4M8/dfXm4uDyz3/fpzf/k/
gHGLPRC8s9GY1LfkoY+p2sn+3Z/5c585WP5Mz6/98IClAFRoib5kM/UHZ9gC5/ix3ErVXbraXvOY
YMflPipwElfUA38u/n7fEg3jOhZBfnwb6LIR1S7PKef4a1If/t/+3+W//XmE7jH/78/t5drfX0q9
kT/3RR2GkYCvYWK13+jm/2bvvJYbR6Js+0WYgDevBEDQypek0gtCKlXBe4+vvyuhvq2ejpl7Y94n
ohsFUvQEE5nn7L32n4rRzB/FCVeLSVaZ6/wglfKrHiaGvyl+t80kznoNrVgrl9S5Dkac6QYez122
VhSp1oRCqdyDEJj0dmCgYGMb8oOWFu1eE+eh782mQ/6+uO2VSfO7S2qymsXzyICV3JKFKtZZTnPl
1Bey30/o27RoaL3N+Lpt0AWXp++L/7hOnPXarCEYt8rFYW+Fsl/qfFjl1InE7YaFMM2idILjrDr6
0c6Hap+1/Rsfx3hE2nlJzTgPEtMC68e5RS5GxvTxUb/VEUB8Pefm3EUWz+M3eoUFMStIAZydyqe8
JCMvzfwFVQRcSoQVak/4yyZfH4tuYsomTp0xS5evDRZanEdmtFIEq/bQtgAkjr+2z4buW0laW1mv
x069ycUnsn1KpjjfZVZ3mzprGkRdhy9iMv4MqdacB9Tq9Crfmy6OcFJFByeDZEthnxiL6ER0WJzy
4+3EDGvTYVN4BXsx1uFDAgZnv10nDgcN5MahnVNecCetznHCSaNwCukaq/OYLN2bivPcM9ddlogG
83SuWlEM6wozMKL42BjoyBSUil+bVR9usVdkLF+XA7FE9k1NBSJW16eGUsAe5eBpnOqHRGGCUylW
i3iRemxYWvcpLCyCLWGoyAaBSdtGDLYnp5j/uvj1B2rUtHFLQqJSYIDb5usI2HYTvO6unbHcxnfA
SdaSbqzYUl25W1t4TjouJmqRloqRqF+742hP0W0/G7SuoeXtZpV5qzkgc0FNisbDgAulFMqfbqYI
qoqT3LZRtrO0k/x1Ed+vEqxApuCufNazclfmGtmYtjSetr0mLWbq/nELFYofYcE7oEu/8s3847Ij
M9hRhhNX09juvv5mM3SMBv6d76u2W3w9RjGMTMkwibAmhl7rQharT43Y5LlNM2rbHYD5AE4ce89C
7UEI2eSIsqK4VZ1xHt9utO3NYnze9r7/sN3u6y7rnHxi6+r87ToLcwyEdn1v1iUjgdjIlIn5+MQu
BzsuFrSceGfD/rRdZ0HjwU3aXkBtGsftqu2PcTQNYmrX46HIsNFjP4W52IJqsGW/nUJwcINxN4em
vudI4ZSuxse8RYU1mfQXoU2I6/r2d2RHra8Caz9tVxmAvjxZAxDRi1t8/+H74oSwG7kqAknKgLtx
8m3J4wBQqFcFqJ5v8iBKqTucFcc3bH96KX/bCmmxKOA4OwadZz7lNyw7HgCw4CbYoa9/WNB5zUGf
UhSj/H9uTKbn3tI+dNOlTW7EKknEGp6W8XlQ30cqdnEW5DYRYwREPuvprZIGBcgV6Vylt1YKWozf
TGApZxtFvwRbqryU+K7myzBfCPMJHa+gxSYdbayExIlDGXRISz5mxTFbKred9yHva2+eyosNvowz
ttv/Wokx94s/Tey2PUAL15LeiLI1eP+PvXU0KGHKyy1ZVUX2gjlPo9zrxT9MinEfsC51UlrUpyFG
I0e/xyXMPsX04IoYC5jrWmDJe7M4DiTUJXsgAY1+i3Ag/dGmd538kV/lfb27GKf6HffGzUyVeEfn
w11P2slwiWS50LL+Q6/vvUPq4VceokpGIrqpb04wkzOsfir3pT8ds1fZq5+J3fDmA8G0YDoO40Ek
zSd3lk9GqHnHopNkyqPtFVflUH8kLCz7GxQZPdHyiJuSPSRU1AjmhdZmPexRlEy9V0m70PsAsXxb
Ho39+oR+mfS3e+km+r18xs/1n+rSXGZW/m7rF68lEDuW2T96SC036lP3qnu/+8N6Pg5v4ZFXlQRr
QP/ynt+ccaruTtp8sIJ62S0gueBC0pCxvBXnR1AWvtm89ukhiR8mEpcaj7RpszmEtC3sHeHdYBF3
juWajysh9IS0fOpQLUm/+RlVe8TfpsAkeyhZSMWd4D+wrMXBZ+1SigPzibiYtHORI9QUuuX2rT1f
LBGfeI9Zzy0fTYxG4Ar9BCAVrvQXbcU3GaAlZ4QERWb9IG8pvCB1uFe98hrt5zcqpN2nekH4LDIN
nEMEWGb2lsccZoiz7+dD7/iAIFKIluYDnIbyXavP8rr/2RdeCjM0O9TVzbSXf9WSX6++j96UM4S8
S8rd8mF9oroekYYaZ0w3lnwOmQrDO7wlgyR7bhb3bDyNcL7Oyr72qhfjM+Y8iIia6ASEgw+R7Fk/
iWtdgES9OXhlaJiRIHzW9cP4tjw59UXVD/KFudd9/qb8lnuXyoT8IQKJTnhsOCqbi1K5zH6CMvNq
14mOOXMU041ndwFKRNcu3qkvZdCPHpoc69n8GO+LO/u1Oc5X0k/RqQO24OcvjUc79KbHEcAAuLlP
FOa/HX4+ig9zCOTErOzzaq/DNRP9CBfvfz+7yhW3wT0VXUyWDlBLOkq/5ev0Lv3K7wgfd1mkPeHL
/Mye4L41+AoRC+96+onZS/NC2Ow91QF02j4Ot3pn3lQHNGzrK6D7m+flwXiUDtpd+hvrL/lEuAEM
T/6TlJ55mveQj0TCTND+QCJ9rx70s3ykodo+qxhc32nGZEfg9WQDS69QrKx96JGO6Q1PNFMZC4mM
Ewrz3QgCBOMfDSWGbBYQ9+MbtI8WYQ5vEZTVTr5EHmPqi66c0HY+QlbgrVc+EdnjTmX1i8h/p+5x
sN47PzMPbTM51XRd3orA8IlVTexbOo9y59P2DXIvOuHQmDxTd9HdXfi5pXuKdIjIKJJxHF7ocRAv
7lOSwLYcoVoP1hsqy/a8N4L5/ld4iC6sPA/lYeWHmpODedcf5OPEyEMh2kH/tkNsD91O9ZpHPtNj
T0RzlnnY5UuO1AgG3S4CGSd7KT/rO+e1kUnaoAND/3NPG1HjyCeD6sY6wJSyOQ6DkPJOEPmZ2wTp
z+kKrYy1VyqBB3GJOjZe6DtVHHuFq11sLzo2l3BfnMxnNEF2gDL2gHD01qKDdoY7XB80zinI+TzL
JY29JG0q9X8vt9nFedfvsh9gYoL4A3O6cTPnBfDwv8+LNsYP3PbinKgxbBRj3h8oHp1kOlBBrIU3
is3EBslsdQor1uu6WBsN00TQRWcOfqLaryZx9og5dHNCf1/Xg6dRATuN4i7bXiQWJNveZGh9efja
deRE9tN8PNNlA1ogbpNvq5v//t5bpmbTETNgQbMHAmq6WV91Z9v6E1elxYIqdobT8PcmbfGnSlo+
nra97Q/o3d8kHN3UkUQja2qJr19XWDeZeuyoXKGqVAThgJFy28Wiue46GCueZep0KbqYCefUhISE
2uN8imsrL3ZYJ1PGXWoQ6XY5xF54srQcL2S2HMzWYTpNNCelUJsC0bbXx2JR8H25pegYJLF8Nkc9
94h3BAmrFACFxAaCCJNesfd9neKMU1C0w10I1itROPhRHCh400UlqykVSGipIgVhdBuZsnyyrZw5
iFmSSRND5hrEXHrb9Ng1wVYp+0lUF743kSiAfl9U4cHu41G+3apss1i1bXttbTPkfl+pm4JRg4oN
miSrQBMMiKyv+mErB/eiJLjtYTunUoZY+VDE9KxN5TGXadraYAw4feCxh15Xn8OhbqCcKcpe1xiP
h2e0/dNxwpMvGTM4ur8LSLJdkieemeLHmKAxT5p+PSGrSMHgg9pSHfKMY5WZ5zAmHqAL2nfiojwl
iOuYKmHgeLKiTsacO2O/jVflqW7tZk8PYD7RB5hPjjJrAYiTQ7SKb7zVjZdiqW1/RMhA60/U6yAj
4c0M7dqzq5GVivi+vjff142jjJsivNC5K04KPEamSkO1CHLdExo01EQAvKzQPKD6oLQtSnSiC+Ia
48ioJ2rHeieqSF/F4+9iMgaNN/JDGViRzeykatZO2DbPrH0xK5nNxwIigt/IAAOjQps/omxi5cZG
LognlidSmVtTgdjLMnP7grfN90UbvBhvkoWhzJx8+3oVYTGWFkthYSTc8WSj2TtEd5R3GlF0/tqI
GrJRt1yJosUrnJgpSdOHaCYVKnRbhRXvfHv6umzLc/FF4/7fZtz/pxmnYlKiEfbfN+MQ8HTiv7pO
/tmQ++t+32Fh9OQUhYatpZgWLba/G3KO8h+mroumz3crTqMVJ4PwJlaMZ4eiTzvwr1acJv+HQviK
4jiAZ1STqvH/pBWH2+Ff3Tj6TAZZHbwyk46gjpfjP3fjCHRq0N912TEfq+TgTP0bxsobB0qEq5dz
eKIZ6DnSuDJnzuwDioVjRCHZNfqY3jqWaASgBF1ay13Wav3ZAYoBjqY6mlL9zu8aZ4Yy/IYJiPKD
Vg4IyAz7SjT9GSu1vHRLfZtbSH+tKFuBzcBzYqK9REuwWC28R2m8wT8rU93J0Hx7iB6F4MvKgwm0
867X/rQqsT+zEZ31qcjPxt0QLauPpvWtaCLc3kNj7ZcUOSVFuHjAu4XdBX/Qo1ki86KAnHlaFGdE
M+b7ieS9QzHiN6RfFFDeBkRrJxIeqcq5TcnjdVcJVBXwEQJ/w/wmk4zsbja6gVXg2AXJTPNwzWWi
ZYvol9QqDnG6vfbU91pCLyf8GWtpQqr6GN9YIfP7HvWnZ8H4wqGwTj5RQKRwJsVRLzQ9Qa1YQ2FO
JeSzDu0Ox0IEnc34zdvE4sVRofINLT7Y4ZDRqM/7qyrYQU5PRyMbr9TLSc7K6qBAm3dHjfUR7DOB
GmmWPdoyYtrqOMbl+LtlYbp24c9JRwdQoLFwySiCbCccL83kNYnQNFadtUtmu/AyU30uQ1v3VGV5
UupyCZyu5YGEJpLhy60AaHtAQM72NM13q8UXWmvxElRzVh1X1hnGKuUXR2nwv/DAmi1pflK17xpY
y+3WSx/D6lmd85w8FKFwaUDYlWqJ5QQPmOKKcm3ZybwpRBi6YDJjpiTBP8E0QbGghZ7Fm5Spmy25
GZ/xc1PF65NfY2ykZyqFKYbq6a9NF9MI/b64/XW73Xbdf3Vx+0Oop3IwG/pluyQJZxpaOKoC6YDq
8l/PsT0e2b78ZdtdC50cish8+H7e7WXoKSeF3Tq8NFpHLe8/v9DtMQ2OarxXZPf8v1/edt/tHpxG
FR9WPclS4j1//2G7CFqRMsm2+4/X93VLaX02TPJVowiO2D9u+I/d7Ybb06wdhtLQqN1ZRT8SIykk
kYRNp6g9Ch67xy61yJcJbBVtw8Lxtr6T4ZAtjYDrqSwuZjZm/9hIi55dLDXnOuCyLh6llhBerpsn
XdlrYWA108/tPtu1g70uO80WCMpIPxlT99LKOSsvVSUzVEub7rCMl1hqrslcsUB1OJQUnJ4XMCfS
ZdvT4sL211Bud7069+fcomHnTCt+MJX1I0jTMkOKLysHs1i1i2Pb2kUSG8dI1IvulpFK/Gk35C+G
JWvB9ne1V82D1Y2X0JKIfpAQ2MqmGu1HLA2XKDL1y7bXA4zbdcvy4KCW7tBAhRIH1qqmxiVCROaG
qLEB1/3f66wYoNogU3oWt1ja8FfrxOjYMu2QTJN5rovSPMcT8wMlJg5WF587cAyt8lJ00JcY84dD
xz9twcpQxCfVz5Yv2622jWzmytdFzY6xbEzZKziqisEzf5/Cpgi0AmFh6CwkDEAMUW3HOHcq/y9y
w/SzwXoSsUbTy19ZiBwA+WOxL6FwXwsrey7r3gzaZiL9sXFY6FUFcPpBnnbaWs0Xi3YBlp3YDpyi
eirKZcb4zmamMApcu6VSKG6htnfTuGrngpH+NBnxTXyXTATkSmRiA2GtjOOcVMcYdsslFZtxTrVT
R26LTC3az8F7250w7Fs8IAS/DJZlVpHV8GZqcn5ZQ0TVqBfaDs3UVErrBVbhepHDdr10aZEdV3yu
TGn/un6domZHBCjwXnGzVBz0295Ho5/Q3VSXJSfK0I73CYkkfBx8BSXJlbR+avW21OXxWPeQNWQb
WjbmMncc2/wSYre5RCsUoVHdlUb/OOp4Ixk3Lsu8KselmA561Zs1NOtMg2wIfkiTIiOoNeN5O7Ba
TZqxAYq5tR3mVxosBZRx6pydvrT77aIudd1+0aGtMYMurr3TVt5kCS93y+qnC1FJpNF9HhV3Le4n
v7KouVQZ1YQsEgCBtM6PA6pYd5Y6By5spNxaRhEQHZK/JFJJMz9Mb1UzJp1etJlmI4W7DmaH2bBY
GuniSpBeAATaCSnJhHek2eA43w2zbe/ryq2Btl3e7phuqpLt8r9uvl1U+XpABA6321NbKh6GOklM
9193+MdDf+2WRf6jC1Vm9N+vZHu+7enXoohYJ0xh7UY4hN1/vIh/3L4tOwWOdhm5kSwm5JKQPGwb
W/Ssvi9uwKV/Xbf9FelsHJCVRJ8hIA5TpQovm/sysm60gbRwUFR+Fab84MwPok0+eqBinlw0H+Zq
vSEWGK8oZXsvG5M8SNdXAyveDHSIWpvJD0jPyHl2iOKeUz3AHTAK+yXZILPJPQStsNdzAIJJve/y
fDkWtfIiOe3RpASPmtMjkcreqTGWMcOqH0azPMTl8oDWaN6F08h7luJbqfaVIdM9gp+oXlboBjV4
YBLGZd+MCsI8sUozSpB0XeTGxUhCaiTUGS0qd4qCyKSbmKTZzRFNOOiG0fS6noevYAuaVlPTzlZf
J6CNiC5SC/GyX7SFfLUQroMF7J4UnVSL8CUeAX1yXu4PZqUt9FWb2c9W+yat2n2WxZMbF9JbURcI
QhODvJ7ZPuD/Fmn2SuFV3ZoQKp8Ml6HgVMtAuIMTT3pORRkplY9gFoYdhkbniDsVkgnpeq5Rhces
j8UUxUgQusxHAnIiAHhx7qkN4VZahPy+srVjbIzLTpfl2VcaDKbVSonB7rB2N87cYOKdXkhKmHGh
GPRfNete4nvAAZMeACImdA7oRKQGSuMphiIIuP+9HjtaEkYwRHG3y7TPxCAkrJAfTWVOvUivr4uk
ETdQdK9m1IWeGeqjj6gT14XjnMK8QB8K08BLJOJ10T891ao1u/Dm632/mm/ROkKdlXECThyezMXM
u8UYikuZtW/lszUAGFnzOpgkOL+FPLx2ZGR5zmx9TJZMzwhLY9a3CXbkeac5HZTCqZw8dZKYVMwR
PY2s4d3Xb6qcooW9WvaEV6KGhz445DgsKnxFOp5TBqMOxyjmm5d1DX/Hg3Owqo46UkgdMRlMmgLa
gU9Mu7YlinDQ2uuYX3sOxz6BUjxNDosGgQqqIrwoBqimSm5/xN0eMC+di+qPpbcUMsNBPqPJnaby
vSrJzcECemgBVcRL0WOvNS9yDeS2lPPAafkENXMWlFbc6kA3Rq11zloyIo5FtNso2htU3eXepK7a
xll7TSaOJdsMD5aDH8boOUDtWr5tpfGxAP82UgCnvcv0eTXg0YQO3xTSZZx/P5xYGvxGJ88iBa5G
FB3FrZzekMYNZYM4iDgtJEI6yojwkPmSTZYofDtBbPCvY9OBiX4ojUUPDNOBHEZEJYGYG5C/xeT/
ACDCpFpaWFpKolHkU4vF2K+U6tZaeI3GCIzOgOlKtuK+iFIoYdoEZ84fiOTaybmOV0U+wOJbniGs
/zC15H02JWhCeRZ5halqQT7cNKhNd1LPsGIk2DNKOyYgBxartyyGRYqK8wMzFrDRrvfGGu1b1JIE
DRuTZNuds5bYt9QpMEpNc8OCNWAXRfo5zW5NgtB3TRzbbkJlEZwIMjB9rFgc0ZZxotdwyKk6d/Pr
1FSNb0/9TZxYNg2+mpCg8tZAMur3kBs9ZerVgzk70vsct/m+xGUBMx546sLrhitCaFdTJH7hCGFk
LO+NKHs2cowTalwlFIBjibIYn8+wINnXUikQ/o69DJnAS+xI9cuwu4opDnFPNBPzPKDA2pNv0pmn
xIzdKopyd5aX1Rtq6boaaMwZ9jMcBFi3JXh/0UNoOva5GkaEU1B/Y8m03XExZIgrxMqVkX0nMZMv
Zytz53c7oopuSrZzMBhDpFRNmEjh7lNkpvKlSnMa89TRlv+ooRUeEqsAcBhFYIyzhvc+0Ckd+5xF
OB8tKCYyiEE6W3XpSXwbqYFbVkvqT2Gp7z9sjdqZPpsZ1Lz5jRUrPOGRqHpQO0RRxpUipnbhYRW+
ET2kj47x79rCM1FTYRvVTR61kzXIX6QyOeZ47J2VTms2PcSr9bMcW8NNdNsGCsWI14G+O/VoF5Wy
xeAQ5ogbx+MaNdBGIz2G1NQXDOy5C/NG843WtvajpH9G9NDXMHzsRFU7uivMMjyHIAtpNOh/YkoY
cFSS4aClAFNi88RIhbDX+am17bHNY5bpkv6mSm16WhCwDdiNw7z52ZaclPS+/1Mn0eAWfNA7xlXV
i8VyNFanayzFgHjy5Km1elYWAsM+iq4ToUUQnKGYavJOaclNaYwiPUwlDQrb9q2UVrMjYTcgrDWf
iJ0eB69yoBkPS1u6RadjcyzlG46Ci2YXt4TMPJRTdo3kB1r9V5kee1PCM4SJ1vZnQlaJwNF/Rmr+
PBl8DaaS7pyZHOs8ejbW0QxKc0JfWT7UwtSBcYnZZl15NXQ9QOb7VCGGY7JCWu6l+aYXQ+9WI1BG
pRsIDPulphUcW33qXadJiIbDkYH/NfFGlMMZdLKBfCFsU4ME3aJNbWunL0q9v6tteDp2Yz6WNm21
kp8fvDHCIcruMyfsB/abHqAb+WWusfygS7/tYjwMXeQ8zA22lJXVkDkbgdbQfDbG1zZlYmEvd5Ma
MfMvoncw1KkrZQ3o1DhiioyuuK93aq3v+dixtKqk8q518ntq9J9mT92EQYQ+ZE0sNuwwKrThOcdK
7KIV4kuUrINjY27jxEg/b2TYrY0KDLw94/cbyCpN459WYrxrJXAnDc7YCYfxU1xStIl+1MX6Ga+o
jqHADUR72a+rCSy7iiUiztbbquJ7jfElRiwbcCnS/y0L0onsJT3QdO3j+YHau6tEYKtKYYgN8Krw
qBKo1/Ktb0iHNXpMbuGIpjptb0abEMIuHkFBZrpF0XhZb8aQkF85q95KajSlnD0sU/kmGTUd8Z6u
xri0Qb+0BpW4iJZZAa5RTLlUwSTQW07QSsrqNBdr39WAK5M49slqokBX7H05GVfNGeUgb6Rq7xjj
vjHNZg+id4/Jn/FDbqG8ZYmPWewF4Wu9G02WQDMoqLyvndvFXuAeGNp5xIqYaJnp6pMT4i1y1mAG
xOUBBLlz8vl2mf4YtB72cyGV7tRn+t5em9QvivhlGCIdzLr+WA7y8wLaILBjlvDpcFXySjtH2snQ
5On4lmUrBigTdnRCt4E56Fmdp/I8q0aBaKB5dWgwBYVh/cbd9DtSGTZDk94q5kAY1F2VoskAvJ+H
N+TnTrc4UGtXIi3JrHRWn7GNScA+goqwDzbA4F1op/hzzam/tPdY7GRoIani5YR83g2rftM3E47T
xsaEVK8mLcf4x0GTq7fa9KM1BxQzpXeJHsFZKJzZLQSvAeVzUFHqAKmf12DN+pD5dXhQLT26nTQQ
OpiTu6I1ie3R/6gFILI5iYDX9rRNGYoBZaZyd2FeV2XKR8ykaQjnjPw94sbTxkIJwaJ0v0v0eb0O
Ee4qfv2nRO+oO/DWl3QOpsF6IT+V2bVajN6wdsyntYuCMIHsQzQYazv7JRDIo62Q4yBFP0oRQWEI
hHzr5DENv+KnZCyPPbo/zrSN7BtO+5NiuHkkhCft93qm/qKpKHmGuuI71tTnaaFftS4I+VvNdg35
Nld0mPWgLdR4ODvpwElRiq59VN+M3YjXV6LPpxuVDnC+uZAOfgAnial5dSCPILLBTEpeOrldu7GB
MRA/EOgO5ZxuiVvO/ZMcXUxBICY1G7MaUOJCVfj0VczgljPIXlQ4LF6w/4WSM8MKHF5AcvhKP4mv
ghVOCPrYEgzkqU6JIZMtqsCdm0XGnQEu2QCbrAh+MpOqK58T8JvwVo11IOG9/bLMHQl2wJdrIMyZ
gDFvVGbBZy4BNecKxOZYsJtzXxEk5/gtBwbpJlY+enCJggoAGKWNYJmnhwRu56GW4qtsN9Z5HVLT
29V6kRIMEiyZukdbXx4HS5322IaGndka6JDH9GYYyptcMKjFaFHXuNoiLYRETJU/3k9Aqx1Brw4F
x7oGaD0LsvUoGNe6oF07kvpZC/41iyAcsRT/a6R1jmBkk2vczjwcRsWzlNE6KMIadb3hPI/Url8A
MdSnWciFcb6DPS4/tfxxaLKFknxkBz2g7kQQu5cWdnchKN519Bt/s6B6C743mVspIhnZKgzfpoHq
h22e+JNSghCey2JflclhBioomSmBQZIoYfUHmzq5z6qHpjdzYl0QxxvBHhf2QIzYSO0YOkLBJx9j
4SAObyNLJ/ONABWOZAMQzoR7drxr7c6GjAFqPnekJ8uJUK7JkLmz7liRgeCskD7mnnjp4rCCTrcF
Q30UNHWYfZdV8NWlDm8k9j8oZ4K+3ggOeySI7Cwrj7pAtAtWewK0nZEcMCRciZ0MMxJklXNqBqQU
uskYPHIuBGgGJLURLPgBKDzRdUQ+C048zm/lXIztkV4DbQpBk48s1DH9sG+W9Inwp5JTeP8wi5DR
aJxgRg0mtTgFgw+vlbyK0usEuX6wCGmAZE+aK5NgQbfPOaAglRwsFfFL5EDAtxJY+Iug4reCjw9T
1R2dVXXJAnGbPJeJszN+46BNzoBXfibpwRa0/T6Gux8D4O8B8ctSPrLECBF6Wdb7EtW5i8SYebA1
HYZ2uXGoN7tRl+rugtZZxi1DSonF0kYz8RhPh3E2n1BhEKQpMgJqkRZgMPRjt/8ZReQIhAQKkL0s
AKZ0+VUHtqM2sHgGIokdo27QA8f3tQK7K0eGM8ukFazNm0a/Xeme27xp6DF31XVNpIWv6DVbYlaz
rfTRUqRQ5JkkBKWBNLG6Vo0RpWisBymHME31/dSLHAVNJCpkRCs4RCwgR4b0FqNA4TeEd5gghqqG
ThQTzbA2NxGmnGtLHOldkmfNHgd175ftc4lonvMJhRyR9NATgG3kWICjmRSITORBNCIZYiQiQovC
gZBVpqWqXL50GjXgdVb9NVs/WQquBjkTkPuvNcETMd8YNW4wP8mdNjGF7sEfZ/Mci6DXe53wiowQ
i5Ewi1aaLN8yaXkArljxuCJedCKSB967cC4CCRQ+dVUWpKtmtq6+JE+5SM5QiNAYiNIoidRIbPXa
iowN+n81M3lhgn6maARRQJefqYqCr9D7h178SKlHeovI7igJ8ZhEmgfQ+exjHVtxqCF/UqaFNp3I
/0gIAklJEXVJcghmaT1AHiYrZEsNEfkhwt0YyESKTKn+jMwVYKOB2seM1z/rpHV+L8FHa2BONL/C
aIR1Nj3a4wS5bP401oFk4EU6oWZ4Dedo8MsKFE6soQToQudPMRCAUpOEsmq5cuC0WTK/wcVCl+WW
w6L3i6XUcYgTppKIWJVOnB1tklZkGrM7p/nISWCBsv2kjXKyT0IoYkOtUIrO7mVSW6YtvqUjyGUl
0aUR0S6pXhKrjPFAhL4k64ciQmBm0mBiEQuzAiWhvgrJM4SNnkN0uCwxoCeFOMtpqvDlw2LkhVto
5KKY6nH+2mpa7ce1ormcbGEZqlRtqbHAwi8d51AMNdluBaBHazlqItymQqJF1o0hWU8ADW+xNxi7
KpvfS1TLiH1tTGhQVdO+u1Ke9KSowx9RPI7dR9rE07nRtLeiL/16pveqiPAdTcTwmPMnc0xieUy6
jcYwnle7Og4jwEs+bpHQ5o9IhDIR7qOJmJ+IKtiuF9E/dEV/r+O6Q16EbtRiRt50HZWX8k51aDzH
urR4cUvCm8KIXdujfeNoFfRFgt8DNDOfhPaVe6XNP0niSQ5xAx/SMkyajANm+42JZTF4AkUbRnTU
hBtJQGI5V5RkTFXEx6zRVRZRSBWCe0mEI9V2FPAD2ikpQmwnTwhZJ8PLTvTkkOUJh0az/Fj6LnTp
1+f7BfBJn0DjBzPmOSKcaaqIaYoHXnFlIGgdS+hounTt0pGuSlvc6ml3WUTcE8IXciEpHZ80EQaF
JKUS4VCziImazPYmYfpqkB+lD5KOpHi6kzAKHPjFUDUgbcoRsVOYwltSZYii6gpp34hwKl3EVEFT
uIOX+9M0AE4oMQFUY+VcNPNHnjgLcCuxPAKEjexl8BifgkIu31lZXVcSlVbJvp0akIpLHVIWlN76
mlrYSKUgWGxEgFreXSUzjmB44VhcDBOHZQzwBrbPWH4mSw1jbDqqHefNTsNdMBLjNTr6LxAJBZr/
Ry2/m0TcFyQb5rMiAqwWYWDwSogFEwFhcG904sJs7TB1MJxaBYWekYEfnZGhyeBPqJYGpeSUHFAT
k3piyBLdfLJQ7BkioKxdiCqrRxFahpOfNClqA/PFFLFm42BUnlYjQ7aXsyFCb+rZGo8JaWiqiEWr
RUCaQVKajPGYFSRT9DnxtaS8J1L7nd6UurOOKmatfdEi5iVGkiq0CGJLCGSLCWZjbP5jiag2Kqex
D19z3OcslPxWOSZo0O4gtl5wbe2yPkK8PkQn4s8KQI7EweEVu6PzD0EwLVGJpwqzhtCkkJNTqB4b
PIsR0XIyPL9YhM2tInauEwF0Yz+bVNLjZ2YimqdyUKsysP8mT45rR0l1kd5Cq9uHYJZercUM8PVM
d0lH6J0u4u8WEYRHTB4e4ZZwPKj+62kSgXm0B4aAszjlz25+tzgSaEgcejkeOT469A6km7lgqcHF
Azdbqh+D6BNtzuJNWmds8YTfl7e99m/38ZcGT9zF3jxF35e3ve/7bQ8LZiJyQYjJ/BTwApKSif0Y
F2u+JznhcbvJ18N8Pet/+ZC2sDUCElG9rxttz8PZkCb095N/3dMifLkX0Yk0fFlTAo4dt1zF7Ym+
X9/X45S9QrInoYz/eNiWzEbWTMlfUsN/vc2vG27vpNsMi8RBbg8dU3oi0lHc/OslCaHi9we3XUfw
NFJ0ETq5Xfz+RGURTployhkm6I9QxFYaDrXKJK3fBBfPi2Wz8hDXCGw/dAsYPqxcRs6YM7RsFDWc
dFUFhdrIopg58/2NqZkEC8yqc4SFH0AeUEg3oxK2rMOPnBEuJX0TztUvlvwC75g2O06xk5+aC8M8
IrnJoX2v9ng1htSbF6SRZkl049DAZ0XPYqQP+fgx5qWMwKRA4Uc2qCxCQosFUeAiWYDfoosCMGMk
6lO0MFoRMJoO9bXW1vesQ1eNYf4yqXrgiFBSphiWsZdK6UYrwAXkKxgULY0mrxOBphQodhMJp7LG
gJr+H/bObLdxZcu2XxQFdsEgX9VLtmzLbaZfCDvtZN8Fe379HdQuVG1kHeyDi3qth0xka1MSGbFi
rTnnIAxtZcuYu36A+DQDROWBhel274YskUXfQY2SNxjoT7oGpRrbeA1i8kwWyGoBbXWMiYNy3ZxB
d27dYNn7JOas3JSMuOyF1bpAW327wRCBbwTCT7ZRC9rVhvHKxnYQFQ6pxRcUQYG16eVNg/iBTgcB
NJxYpDlrm57tqifWdS1jTRIjUNkIuqxspp/Icjg5tLtgwc/6cGidBUgbL2haw6lec1i1JYb6TQ+9
dlgwtsYCtLUXtG2yQG7NriV2dP5B7PlzuWBwqwWIi74yxUXQIaglrQzar7m1FoCuXlC6wwLVLUyS
frCY1xR+c4XuyNvXBhBeM70JFiivnugMODjN192C7O0XeG+3YHzbBToyQ/atF8SvctLnAeavcIH/
Muz5OQOmoJGmGEfpz2kTdrCC2dS2AonHriWD2FyAwgqycAxhuKbFWS/IYUsxlc/n4o5lbOsvWGK5
AIqTK6oYZrEBu7haIMZI4GAJNe7rAN94XEDHxYI8bskZDNgQZl/PxMaV9+3svzYznnNoyfkYP6Cg
LTdO1P00xs7dSpNczaBVanfVPLkVqUh/Ux/+i8CLJaaj+iuEYwkCoasgXUsSILGke7iIUf4IvIgC
Z8rijubUNDF0yXvhn1TKZCEmcTUzUHfETvCMGtveihw9vWiBx3shXWHoh+Za2EfSQ/fMUPAihWF3
Y+bCvzgjCI+IoLuUG6FUzRNLQfhvLtxcwi3+vHDX4HawPWljgvzjwmfI3O5Ej/bIIBhmtSuRa9DO
IwidyVmXwO9rEo+ZfhbdyySKT5MNhuef3zyCTP7HNdD/cG1zkUJ6VHn8/d+ySWIyiiC+5fERscZ0
X2XWMTWT6EjlR4bprMShJG1sF3A6EDUlQ2ecYENERfXzn6/jmoHyx3uBVNTxHdMiFMR1F9Xm364j
LcmgIkw8xPgVTLsIW+CxaxnPGyyCQ5P86Oew3JcZ9A0vrM9eao6HmGZLXznHKmjEuQd8cktBT8KJ
N5xDBDPsVxk7uhkNWydkmUYRap4DFd4Ejjx57dCcK9FYwMeZh2vBTLrIAjJOYvPD9fr+MJY1lslS
3V5/ipdftdn8459f9r+4d5Xl246plOkZsJCWj+dvL7szWi9q+yg8uqaVr4emIvTLT6etGapdJRfU
yozbscamARCchP3qmI8F8/1spmwfb4s87A+5MTgHU+b9MXCia4ahv9JV0O+zObIOnTU8kexk765X
/n/y6H8jjzYJEeI5/gd59EdcfP9dGP2f/+M/hdGu+x++7UrHtS3perb0/zupSBFUxE1geqZyLden
KfzfUUXqPxyeTstTmHg5yRv2f+mjHXuJN1LSUAb5E0uQ5v+PPtpcnve/P4fcg4zk+ELMDn3XdLm8
v9+QrUoM0S79hG7C0FmRYWnSXt8Y3cr6ZZ70e/csjrQ7iKs7UgL87Y36Fyu5yQv845vz6EvpIfbm
1Ujzj29eFrKsyRCaCe9G3ICrE4XicAeTlwx6I16NZCm63xzX/pff9o98JsB/stcx31b/6Gomq/ed
2G+7bE28R9BghMOP+m++5Z8adI9Iqb+/0D9W3dT1deDRLjy0jCjmi4nkuNmGIH8RSiev//zygC/9
j2/nmegWWF0sQyHKt/54X5tMVDRn6muKHLI+AtyUYy98QCo9wolQ/KfR1i4JRnT9sN1QZyZnPx9Q
sikGR+BSgHMDkUpE4IFv8v11MXGmHWqyk2adyw1LK/In1mo2eeMNJ5O5KhPT2E0Ueh0564QPrkbe
j5U9qIIgd05c2s7bfcp2TIx0sI2S4T4QNU2PZCBqkPFtPDdMKceGaWTtcRLve1Qqx6gtjaNTkisC
EHs905ofablv9Uyj2HbzuwBWIJ4zvSkc/Zb6DNNFPL7YHmMjJNtPo8qCp3MXWwSrVvFhGGZjG9BU
2iw52SaR3/iuPppp5M6zP6Jphg1QTC/ScNdDwVDYyeSpccnFMe3mrIZybTESKqKOxIP2l12S/hjM
CDkK+1vm5KBW9FKt/mUgUqqhPSPk8DZZg1qTFkRaYwLCBBHRJjVhAA1QAtxmXA5rPQGKn11M59ed
bKZavYNyqBtQjpC0V1X63UAIwOgd21LMOXQS5H2XqsZI7I0buzzU6S9APt+U6zX5UHwSFlUq+hRe
coi8yPPytVnMF4QvqF6zaau7Idjyth1EPf0oxMmFp7ZtkUQh0iC5IDNJUTfxWZfx1nHKd4XVMImh
lnTTdzqPLxHWYRkCN9PjyzTE0ToDUNUXyKBSNX/bdv4SVl/Y2D66psbb5i0GuoQco07gvUryrRqq
94CqXyh3ZxWgTGy3f5FV/m0MRGS0bbZZvk5ujy/GJO+n8sGtSQFNG0ZkMDHiShLWzUEA9M8j2TIU
5XrczIXgn5Tl1rGa2zkOijVs+WHTiQo+zQIFyWw823nDu+ZV1mZwAcQzBFsdRw8wZl4630J51t4k
p9DJDRRk4iGwOK6rJP7dLFmWeQOdIhLtLbJznAT23K6sjGwd2xlBCjZffukhiYzUuO3IAclT/rWY
7W8j43CShdxz1uyufReNg1lW69rjQmoH8dxczPna6CF0Gol1znx1gGVITEXNNasGT6upH52Z2yQz
zdsy8al/6ORsGaqSdyCiI92rLbBRAuJr7p86bXGBoG0vSU2OUVeSFFBrbhn+Q1/vrx+077Ho1MGH
53sPfK0QEQFrfMCbMeAwqCAc8N3bDUXUOaysy0TQ5/X2LSzS1gJQWWbi9pvRyy7hhCumD5G+tY73
mOoAqU/GqwuECYZ1TvHEc16lZZkel/tmnIrnNB/uJksitMnad7N2w3UDhq8soQs5CqszkkwswRZH
qxHMbSG770ygJJkw4vQdTNxhvlGWSo6dgd2lIhusT/UDlD1z33TN2avaF1Ew80863r7rnWdgvmXd
RTUUIsWzeAyzmEEZcjPyhIJwK5cnrgRCu1Z7o452TP2jFYx2mmKOhUoZaXtnYf8PAdZ6LRmdxE/K
lRbGd262T9aQ3KUWTlCHJ9VcfrJp86+bjjXewY/vu8NLz+wM46t+VxT/GwauF45/2Ov9ae8VHBF5
nKd1/xr02iJhkqN53ubMgOrRQVAF2iQEDh90+XG5nbxS9JvJYjELW7w1VfyS2a+6tpyd4WErlbl7
kaXYJS4PZJSC0ymn17aiNRMYPOIkM++u0d/Xz5MUjKlZiNjMbztaCqsuo4WeB7wofJDo+bmxQ+e7
bVio+olPJPNY/MdhU1jBo0dQ9yrhQ3Vm61tnKIZsuuiMRB4jG24LF9aO/GHhlxc6wheNCbXTxYuw
Ur0jtx6RUKyv/3+c251U5ZtvDS91P71of1FPBffQRCr0j6Nah8n4svA8ID09dTM6YUJXiOuB3l1y
nYA9WWN0/q5j+VIXuCQqRaSB/V0mhC1L7kbWMrAc9mVwsguGiEvu17855mx6aa1Ca3mOHT7ReeTt
akS6Q2XXrQy4K4swDjaAmvaOyE/B3Jw7g7eCYBmY22AnIt7WcVncib1bVQqxomojArqWMXw4uPWK
GZpa62k860ywa/rQ94iK/4btwtqZMDdq7/tuX89EiaeHsWf9FD4vLfQIQRiZvzW+fl/ekqlmi7Fo
nDPwx0ScZhOhYPP1BZpM31Z1F52uN7ys2ndI6yc0FdXen7cN33M9meyjcSn3qml/siOHDP4jNDx8
4H4wBVujyS/Kac5s7e+RHf7QKc2WWDl7V83p7cQ23inEAH5M+PWI5Le17G2ns8/ZdCvEi6xq8FtK
QqpS2g96xkELKGcVD0yrF1jXMKQXb9DTgckfYNMqAHiomgv+BWRhvsbCo929GclbXRU8QpGe1uaQ
X3TBQ4GQ5cEpo7sOjWFdEOqxkHuzZeeL2uxsJ+3FEWUHXzN6Yo++4SPEnYViSKdAKL3hhZ51vnNQ
XazSpCzW7ej/pp2MG5odIMrh56E3WzUeL6GNYojFEqvPTCS24Ik9efBF1247vfgqIssBFzqrrNhX
dLE2XozKM2bSOTU3enieoakZKr1vLU1UgVsT1jR6P3SNWLXjKIg5YGXVqt/mJhE+atKgHhkXbQ3J
l2JT/cKssq1y54E2uMkGiM6VH2VL125CQl5ZvfUGKm7j4ULIaLWLIOluhqTtbrDrcpfKXV/kzNyF
i2CxY6wVx04NbOGnu5ge6nLgW43W+2DCFsasWERVA0Fg7o69W2/LIfTvkbhcoFQJ1lgQsUGLFQJg
xbofGN9kGZJLz+ZFRYXH25nRaue8+kyrCA4HYVPkKmWfouS47bnIxRVSxlXUCYNFm0YU1l5g9Tkd
jhn/EhTojqCO9pjUhc1UeFhgJJfODT5p6KTY9MW7aC1qHTHxbkw9Ek4kpDVejHxA1WhZj6L3jtqH
L5Awj0NeLRFWjDuVUMDxUqpNrrGMGN3sHYSjb625vrcHt7hp5vQ1FCw+PRyrrT0n2wq8iOyNg4f3
eufigwfZBwhRIV5kJotm3cwZvtJJPxD39GtGJXpKbIaaPVabXnrrqe2fmaIw9bQWhinKwDYyvBU/
aNqwp2tnIES6+WK1G3Drj7ehTZxKO5K95A0dZMOuRBgXfCAmQi59vYiYdB2krwdnurew5yBnfIfQ
Fm9qYAi0C7OB5yOiNiiZ0Nixb63LONwlwngTYUDTta0OLhq0w1y1GdhIxpQjTCkraQHHcghdpZHz
PNnxo02Ta6PaPkQP7TDfa00CvfygwAVA+QNeVO/H0btzCD0vYpu4QgOKJ0HRcRJhUlDHsVSfmCTl
JhO5ta9IxJ7Hr17xUAURdqg4yY4swBQFLamPXou0A7WicWit8rHICBtBbP+r4dEk0fqLOU+3ivro
l8PQl365mlYJOVlMZueNT8W7SaY22C5Sezl+zUbPDLjIegqtknV7TnlaWHJr4ccUeFz89Y5ioUAL
jc9BBucYdAHDuV2gNKIiVo9wujUHRDpWh4rGc6ziwDthLycJWszmRNc8DOLbUQQPmfwKMz7sxkUk
B2T5DMY1QybLnbZoqMYSN8TkBTVjr/gzbXvcJXnMCSRBX+i7NFqRoRIsjWzK8dJgFRStvZprV+9I
EGCnN4EeCct4iW3BCN5KtwRuIJTIarVPB/mRo0Wj2DoySO8fCO5iGZDgQcNgH7CF75LGpboa2t+j
ZiMexvSTUxEjTIsA8apG/JXmmpQYotWrKmRHh1XLbZxsWhu1M6lfzFitV2lZ9bo1YdXoEDqIWd6p
OBVrO8IMEl8pDlH6WBktAwyCD9Kyi/Z4W0kMBmS4spqacWnCetRaa39xmKBmJW1D2rdODNSogJFQ
z4scK193C6tgdJw7t5RfHQdWMCYQV2D8tBCJ2PQd9ZWH1u/CmdOTlpS2JP0RVmPxuRKnQYyTWx/B
4qXrxliSptLuLXP7R7V0ls2SdBMJcjT00INmVtBedDRtemUyB1AJEIzut9RjsJVIT6iLkxfMcNEO
AsdwpEa9k2T+Wxn9+BjFN4aCvr5pKC1ak5Ak8m3GMSWXh64tqEb8T0nTcdiwuaXdDs6yke7cCdJn
qIKdrUdISo33o01NudGOeIor9WhVhPmkIm/2mT0D6FPhDsAWVTMsEtB2FLFTRchLcvB7GZ9tGTwF
Z5hq8rFJSw1ZCVQ0yr0EQZBjIDIP0FARdT5z5lASSW+LVT2ZP9W8SP2Fuxt8+FzEItcbRBqsNgyt
nDewey28XP/Jtaf2SGWFUWR0A6wYEQxdX7GEDxgubeQt/chz7Q/+/TAT1RTTMmBEP61hKxRYdjym
DIb1LC3nXnjjp6OzaaPwcXVZeJdgKj0WpMgHmUviSDV+op70WRR5zkzcJqQ7EX89kqVMGE7L7d4O
2zJBwofQ02fwgSjGczT8BKQ3W6dpb8d2edwSPRzcDicO07aVtfBXOG1ye5Jgux5DjIxKCsRAy52W
OcDepYF+2gJuKncY6JGYmD6p+ayW65kzhhEL+wSf8DgLav0IoeqOjyoqww0diAOqbbl2Fb2Hhn5D
kZLHxCRIJAorjDGjlk5vyqE6t/jHUNxOe2sRPcYMg5aWLcblXTWO+BYK+ye5KoyyeyIP4SEoEb0P
qDriX9qYTw5VDUrr+qN0BOeCkVQj0znVRnDbWTBTvHEv+lrRI8kvxlx/pxNCLLbgta8R10SJMbH+
c//SLzy4TfHTmJDblOS1TGV1KWPxUYWkTVJnN6vcqNlOcPD2JnsaZQ6hf/5jG6EmuTdLl8Q0rb+M
gbCColoAvQVTUZISdnOqalJzRp9gocdOcpIl7CBaL6iyxA4XLZkzrCcH3C/f5qlw6Bym83QIgm3v
4Z13O9vEGAxhvUC8R6zxqAqCDmW0C8z8DlvtTBuf+zPAi5MXpImiUSs77PJO1X3nTfXY59ETY9vX
K2HFXTRpxPYjq8xYVJW4sQ0pUJU5GlpL+Va1WP6ywi0Z8m0t+lErdAYIGbCL6NSbb6oZwU/IFfDu
3o7avjSxc0a5la21USb7pDJ3XWaPy5AeZoTrHRzp3CLuXALNkrMI6KSQCgRQdrYfKkESA2BIErnI
TWPGitGQE8pGpfkuz+oXo6B/MkK0CxaCJWh0h7iv/MFFUEADBrLkVHG8a/vC33QU9it3YBEMCDRz
6/6htUdNd4hFvDPcV5ciaWfi+iG6R6+V07nAoo1j/CAMoLZThC4mT7rfbuTWm2R/ZQEVFUAaqwmp
kRSYHbzpS1J5sudwBEylNoNTBgFuhfAny9MC92CpyDFTL9UU+4gbkNvKWm+n+s2igwEzEKJxwfKW
JN4+ICl5zXyv3dbVXad4HKMpi26zhPJncsSpNKzHbGh+qKI1NmjzmSHn012KD5kFBVmLzUCYUTXJ
QJCUO9NE6940JNnELGERTJm0QJBtRxiW07E/j+04cmrDcZ3SEjxM+TTsJrMcD8JGdm/zuzKr7Lcu
UbcdQODdLHSBrXQub9BnEQ48+4itKnHsmZuTc5QfS0tebBRZNwVFULAs9amhTkZADt6YNDxzi7FF
Bea6mej8os3N1zWmY5TrEMim2f6MGv3MoObeIhV0Yy98Jn+awP8Omtmqcnic/TOMNH3shuzYW9Z9
VjMTH9EwOmE97Kuc3TVfpDx9RMMJTDdI6r/2ahcz4HrgmJZEnJp8nw1bNhGlbqCIrlMGjr2ZlLaZ
OL/OodaMWNnHma6tqWFCWYuMTCm8BJjg8wEz1xXSVVkZ8Go6mdj07sdheAuSEjwQU7h1NkWnamHP
lcrWx3q4rovJS79cvG8CzHQbuq6aML8h6FtSG/Nsi62Acli+BeVsY3sM1trVX1UufmaoajZNOmYn
VD/PMpNE+C1voCXR4zaUFdBCdhWQFIIWHOx+sY87LNGEdUY7FOMSI4X/6kmsotLhPS2g5W6ll+5y
T2+S0Tllk75xZX6JBF3DxmfHHBjRrcl+Sui08c4Uu8HFqsZdgyIvhZqywBcRAZO8l0w7DEYNU2nu
r7YjUBkvO1jRvIZQwp1DiBgm8eYXnlHaddJ6BfV8jrOCPOw42qTM7rflT1ebA+lznLjH/YhpqsxN
49QONB+LOeFZMbPfVzpPGiXdTkrK8qBrQVOa3PPc3OMNHd8v2eHQ7TKuTAvnjEv/vk9IahwZ5RXm
Aji00genEp9EB8YhjmXLqD58jc9hgLF3YCsyT+G7K35bWM32KmMBDqFjIiOJ/D3yPtLZGRNiBOcI
ZO2zaYrOps4P5cJ746VQZXXDJbaLW4HrivmuKdFRp1/FyPo++XWyL17KedyCo0PNLEmJqBWxFFfo
UxpAjAV6srZN6ESNym+lH9Gek9x/nnDvpMIIkVgF8vCFBhfbg1wje4pIm0D0pTTSdO3SCSIShgUI
eQlRr6vrV2YG+tx4E1zpmrfXSn8Nw7gBkJZf4uljbvxkTxfl7KJQoSj3WU2yz1j4xNIUA7LyGaZ9
J8nYI1ZmVc30xsuhvh8sD/0x7OI1YLCXoXUEymXGAXjS3ip829TWlrvTpns/CBrQrXEEEk64Sf4s
viTWqHluEVZkyOGmSF7qKd61lU3OsHB2so92dVUdO6f+qOURCQ1czZojeSODTzcgFxQ0KMUV+l69
nX1gHyomejJ0vTd7tG/crAEuM83oEc1b4dLGrptd3vC8D7wKj4CYVGNDT3yWU3qj3arZlrr/8i1a
yiga7lwiHmSKFDNMmmlbPo4EkLqE2NOiI6lQ5pSIij2v1cGucpvbsCJ2zuvMZ1EZrPBIX/rlkBGJ
JSU5uoRFdJQa/2Jdop4xUvstgDDo1PWHZ00MbTpxoUL9qIAdTqDWktC7ZU5waUwWu0GcKqwZWNX0
x5hOFY6Q8uDGvDQ9lh80Bt/i0X6eBZLeNNvF7XAWzByxbqMjDqsEnKWZfzTu/OSI4qej+YNU6Bu/
wYQySUGt5VcksVaPWRVl62ZRQs8SrDK0LfpYP65IsSr2b5FrUMrb5S9bIKhsEd6syYWI19Nrbprv
9QT/qXWsLVNNTokEB65UyUre5YQb18iEyPr/ix2lY87AOAnRqx4Mkj32CMHBzeUDnIMxQmAQbE2O
tSidx00OaW4tncfSdfwnOwA8EnMIBA24LgIkUmPjpXtE5nwejFncRLvrvrXiDRBJHsm1HzCcNwzt
rQYP/Q5xUsOFRO2DUuO7lUA3i+37hv7SNkHzssao+cBBUtE/B6aY02uy3HPaQFyeGvU2S/eH4ZJQ
Z+WUTnjlUTsUd9FCi7oKefuEk7sRdhSdZKVcmVLRgt26HvIWn67p9JR0Bq4EEX/qdBrvGsmyH4uY
UUiYcA1ItuYJCBkiHnwSfvlk9rYHw5KO3hTivS+Aphwtq6p3btD6lyHfG/n30PufhWc/CNjmKyx1
P8ee1aLVizrrWZAWvosSsFuZPy3kMzBlFEYznenMWw9YTVGgYem6Hmxb+yADjW+WxyqzUXio/OJl
LR9hwgI5RqTtL3xZv6MsUaZ67s3wUdfdokQdos1UwR7hb2pgX8jne0KzxIXgLb0RtXoYk6K8BaNV
XVzj2NvGaz6Y8a7RhnuSY/yWdHV4EmbW7NLJ3hEBGeFNHrCDa/dF1qguYIrTFoj3OnCDm5zahQC7
VV1X1kHn6SMMqfrO9bpj2WZ6PzdhsnfMfeLNAr6Z/RxN41cjIMoKmv43FHv6BqPQWowEBxWCEUzA
ab4bZ3aTpmTTJaJgbQUuKxXvmadKcGi9ftbyJRdxeIScFR7EW43JGTf1cdbeCRKvQT+EOvW6F4aC
L5BYjygA2A1G9y6UbNke+kFb0ACGbim2mTzXNhEoAtfLRlTq+Ypq1CNyYMT7i1if2ejIGNHgw7su
9CgW0P8PwaXFbYmVOv683roIzzniG5k0Vmm9VKARbb9B/EZvTyFk+7dG7j0YoHkxcfZ38RwCqQcZ
p2DSrdyqf3cg5nk9Quzrc8555bet+dxB++mYSK2srn4TBLH1Ar4squEEZ2tpb4IJBOlyN/SZ/+wv
11gu5VadzpsWKzyrHEcLFq11vXh6y6JkJjbRCCX7za0Y9yLcOBCrw5dELsYBC1hwYs+7DgUVcjJp
nazE//DJyzmBR8Oj7k2HhDhRcphzwjMWd3dpJ8UmcOh3ZH1w6Zwnm8Yi2QM4g8oMgyyvMQayQvOf
o5qBoWxmV56bjtG3Hjiyi99JPxCqNsXdpsAN6yrFM2jnM/UJF2lx3rBmuN+tQCm58NE4e9mQasXW
GwnjNStz60e+OvXqZLbu19xE/sluCNNAFWBvUMqOd9dfdU1P6FllmQz0R5ysQZxtOg9AbEYpEKP2
XLVhT/6Oja2CqDhCZQEBbsRUvUCCSY9melDjxRI8s0mbyxWZHBW+/AnsgMdqHZpvVhzcMK/MTmYv
eJIj2hTgtc37yrBB4i4pKvQaNlEScuphfzwgwXqQnoEI1M/j+9bIvjOHXWZ0Nc43ykc3sLIfdWLv
teHv7cz5WabReJnlxFEyfojozIBOSr4Kg2hq0yKgBIfmxumCd4DuinE/3soqf58GbOz9gJ8zUeci
2sxz52OZa5M7f2F/13MPnzqu34o0oBvFYUqcDMIQwVQnPyaunGeyS26k5mxXhf4mTjm0smnflpLO
glXbWOvqKt6r0v1FGMtKWhnPbIU2XnohTuIk+6nK+mFYNrRZ3tuVNtjwEnTAdoKvLQbPZcbT767t
b5IWOzm6iIeec8RKxs3PoqjJARRfQRWfRVvgtLUNWm8RbvHcZ64Rh2BMVRi8hQg63xUWPhsPeTI/
lzV021E13z5zeYIIaHXS761aeJEM6PEfJT0FMqNVQDYxfEQl363Ymk84JGcuiuN+QevcjBHYFVgY
prxvjnWV3uVVbe0Lq+4oSJpdaTPAMoP+QwxF8TyCp6G0zPb0tV6KqSqJYIUmScW6HnH9k4rM/DO2
jVPQkERNY+xOpfjBpU0WItXN0gUf+1unIu8AcXQBVvXF4ngGcV6ijI4IwNHBho3PowycnGPAj1IX
d0zHT4FLSP6gECGHhXcmr6olLcz8yFqEr2OWmfuBu3GTcfPuIETOyDt7vc8Fw0+nSG/tdPptMRDZ
dP00nyx6S3snLX4UEcNO3xppDjHl30Xjrg/c4YY8niPghGDvypbqyLL2Y7IE+M0zbl+3zJjY9ox3
RWegNokx44SLdoLAVAeiBOliw1NF2uPGlWyhFDbgH5n1eWquH5Wzjboa7XTpY/qn0emSlsPUxT0U
wk53bdLfp85gnqo5h9hG+n8xE+gYcx4Ka0kYSqbuKxWaHDsWFMT1p5JdHOwZhgxwvPN//dIyuMHM
xmmxDlaOu6uL5u6v/8r8kL+6/tu61bP94/oVYuM5CSy81PNyslik9oBUVprPkX48XzbJ23hnJ8GL
EVbyOBfn5yL29H022GQLFaG952ST4+a3fBQos38BoUTmbgUzYYTxeTD9XSoIlhqT8N6PtPh4dOdS
rxp48neT4mYprM+iVd/pZQoFDpGW3I5qCu6rZrhJI39+4DXE4GGwpCZyq7y4W1VG798bVkUauxdu
p9CKL0XM9DjrIlwm3beUrGM58dUI21Lm+3y/J5MNfQbxGhDblmb+LYz4Ixll5S6pqp9plLZ0Eoaf
CUlP+Rj0+KGifj94OO9SDlrUNfY51E6LEYXP0I7nl7Eauh1z/QIPJmGMeT7ufaKTNqQzcXjJZX+u
y6RA0TISbs9Zz6JkypOCKAL7RsdBSmWdPuY5wU4iLV9GC2HGQi+Z0X2xNi/Mibx7a8uAdMHqaUrB
kBFK+OBqDC+DO6A5afQNPSnMrTMIb2xk8iQswRJjps7RRveH9XxcTlglC0K7TlX5m9YiRbrM3vwS
62asdoRrVHy8Jx12dErrVWmSL5kvT7qDPM+3x/ixsMu7flCKPORUIWNtsAL4+bE2mC4PmLNaYg8Y
2IebJM8ZuSOt8tyJXRhq64qQZm8H3LG5wzx50GHT3tmGle9ntOZLG83fN4zV6D7I7gWVDpaCGakw
rukjDcD4PjL8w5CtW06kJ3hD31PhpW8IKlZeQWhxFI7HokH7ERMFis9vIo5f0ssr+rbfAqjsdmnB
zY5aa1VnOXScJmL0VaXh1iUjYdUJnv+0qr7myEaaG3mPVTXQmVggbwRMP/yVankNniTBaEfclHua
LDdfkq5+WwTAdSXeDp/ZnZrL3wkJdnKYSAKokRXFzq1U8obZG0k8WBe0addLZ+kNWV60xav3zE0s
74gVCaigyTpto5lM1wdPxN2liwnKskIaljhaySia8TCXgUtizqCOBZl7QuX5NmO6hZ/TljwqvTqT
cEDQkCJdpeNAftAEfdwktIuOUYN6vsf0caztJiJ3kJfB7Z8fQ9+1b0qjbDiD+Nat2wWkV6SWfU6C
ytuRYi3vyoAJexKdm9oJ7tBDkehqJcaDMoNiW9Q2KflMe1C4wPklgT18NOlDbqQp+0c6sN1mEFI8
2qCte0EB54X5+NQ6jNY1gUrPtYP9ROjaeO58olVDR+UvSHb0ulYlBXDkMuRkUH40Aw5UDk/Ymvgb
/TpwjCHKKNWvvtbc4TDkcERTm45GV7y2NUMkMuGyV9PzUjoFzIUNIqfxiTbJK6jgbG1NOsKtWyOa
M9PwFdBYvm4pUl/GAhFBRuzUCwsTDfmmUi/IqzAKE2L4EKTgMKbSosONPMrTKBKvv02i2bqTQUlY
XfyDTDEX3AOz9cAXjBZr8RAlUh5jtxnugtDp79o2Hu6GorJvu4g55vLnhGrg/fPznjmVkufGbG90
og4mqSuvbeq9YBpZZGSf2TjEG3zy9ERAq29zL/yZzK1cZ5FmfBw2auOO0FfcIoHdMMR623Q5vfWe
D0KMpblB6/aLeeW0i7WWtKldZwujkLaVYU5ni7qExgihjGmbf4iJ4EjDLB8SNxn2c3VH0n+5z+pU
PcxcsSBPrAiTE8bH7DGXLMdMgHN6rz7rWV+gi+L6gxQ0cjpYARsRE0GnQinhENKziBxJ44k0DXCx
1XG0xPer/iydnukJZJ8Toh2w2Lp7bENib3U57+tmYFpDWjFBAvjoh+Q0LpqvYGaR73vmyaNN9mTp
DWsC34NawZRMYyo7yik2gfa9MEqgX4nTYGTWX16Q0HBL764Y0TCrMHznC18MMJGoltymYDnXMiVZ
k2sgWdxZRIq+ua01W4Mb1Uz93D3mBbFDCFYhECBvxYtsENIxqV522VCwZz0OPeXNt7Z03XNCscmh
yd959oQdxRmcVUEL+F6VyS2Tr5tG47xxAq/cEQNhEd6kxwO3Hwbd/F70Y42IlRzjPqZ5rqaQ/4sV
1FGkfcgsIizEdTnTj8XGIIJ9C7GZk0PCYNFJXhrXrB/CaQTJQFOMZXve22U9nTgK/T/Ozmu5bW3r
0u/S96hCDrdgArMoUqKkG5Qics54+v+Duqvam1ZZ1X1xXD72lgkCCyvMOcY3ZC94HLEc33uUEXZG
gbYlVUR3X/mdP1OwUDVY+TZI4mZppqj0/mOmEq+cRRCpwZJQE+BLjuvYr8c7Y8TLmY97U5SiQ2Xq
y6Fr1F0ckJ6UGoaJK1iHAxX4iQ1eetV6+Hx1TT7SFUSoqihXIcw/cas++AiZGVnDUQffin5DUqYg
aeyyFfjOilnLiT2NomVGrbYpQ+CmFUWBcDBIq+yOCC16g+nYEvVkw9rvLgbdh+w0tNespz8yiBa5
2E0KeKJXu63qcvSQjWMNdn8OfGiwm1xONtCvRIAHzQ7ETkaoOhZ64KgFaFnp4I3klTWMN1rr0UwR
/ezCsU5CbaRvy94iLaKHdyqV0LRzFdrtAKeCk0m80UC8LLoBJV7mPQuiheydkvFqaIq7oU9YGkpJ
dVhDn2SZY5CvmFPxxymN8mDJgjhTqzhcpoUZr9xIKRaWi7iq1r1NYxIvU+TlqVI4AbdsCOZJAwRD
SH2A4eAP5rIL0DiqBwZjuzOMetn1cbnFA3b8PjhyJ+0y0YWVXxDvGSce5QIUBK22QpOqnwS9lGdF
o8WLhu+zjGVjrxnIceO01ReRyDm6EGWU4YJ3GBM531UjxwtBGZJFoquUdVyLKiFivFmXoBtvw/AR
pkO8iUZihkRZ31p6DTdXqx01DO+0DGJOGns6OTRqszaCjrNQ7cXS1ssaaQv0i2igafH//rPvX9rp
b93RQpamlQPF6gQaTaIbilPqleNpRAUhYzOFGXnwSxUI8FrpB3EbTH/x/Ts5pc2fWrBeih4ykbmH
Zque2nqFUYdILJQKcO5GG5WoeWqfOuTuF4Ky1lj97tIn86V9t3ZT/pV/lYSlQOF3wbZKfeS4oJ4K
BoK66E7msHdfCcyqu1NVEFbB7G1PZZVhVqlAHG3p2WuX+Sp0RAe63kJ/5w+O2VnnR5HRS5w3Mjt5
lMmkP4zPRghibobITrtLsQRRvn4wdsFy3AviUnAeiewCK8KuZDwmYC0utAjFN5zahxDb4zl6042l
is8vt2GAz7FSpx/5JaLQVuyN/Nj6c/3kPaqJUxVvbb5nQqhoMbKO0MpMt1K1GGJbkeeNtwQm1uxR
RkOgpGzNMMMBGWB4h0AY7tx4hRRGvi/eMtFunCTem8ZFEN756ojzlspDVM+Q9lBj6j6KNcISwoH8
V4iz/UFFplXOwPytiuiSnNl1q+kaeJ2IXJG544SHpFmnj+Ej6WQ0qltEvcYiWzXaQnlU32J5K2Nm
BXPvf9Z75cHahAxVpwEca5Dr0xR2uy126NtijJsv7SsMVeXkz807vtwwU99hRV3zftM++ZfmUVqW
ygyp7R5qQj7aw5lVDQnRihOntEAu0h4AleWzMkaFYacPIo5iDL6XUJjCz/oWN/rcrQ/jEShsuAMZ
7aOhxJHQ2TGcJaKpNuO5c7C/AKjm58IF3a2tQSx3bg8EsyWP0lG7pJjE9FMjOzEK371K/K/dNmCI
l9ZZPBkXeZjLDBxhLTKui/lTs8EbMFIbhiK3S7bmnsIxB8lLuI77aQR4nDgGx7vSsAPC8Ekm77Nw
6jcxCv1Vsh4X6vYB4eTC3yd8mSskPQQ1VJPfK7a8r+Wc2t9B+ugp95MSVWBzOEKmqV+wQ1yZgBNl
ncHPDVadukKJUbOoHqy1j/i6mhmAn21RWYcPpjhrOMkSi0ORmVeVuKhimR44h6MlGGYC0SuP8aSr
nvNEwDN75bzayXa48c79g7AKDxqx5sZDmd5pwRqwrevNr9JJvnPX7E0jzJbXGkD1Z7nFeQcLiGIJ
tdWlR7gbStDnap49lVuXMuC1Wapz4T6wIZ3wE7Xj+0vUJP6hf4035d64y1cANWfVTlnlIBDt71S5
a/SCIeRsnNC4ZE+qnVGL9hZqBCF7Acmz/gq/YGMinqgKIqaUg6gQHiVtKfp0L0xlyht9vklQjwJ8
RfU7RpaHQRs147p10rP1phEC9ZI9CDNaJvlKvdRbs0Pu4Ehv1YsYLWi0WgthX6zFBkogGXmE3xEx
Zp4lf9a96zb00FVzTM6Towcp7mgTuHCOO0e4UCsCrEwJrJmLF3Upv1dP4Svo9mJhrLTTaNjlNY/n
5plz4vhFym8dO8lOPCsn6+SHa8pg7nqkgHzgDnFYD0mxtKs3QZ3XK7YbQFBmnb7xN9lRf+qWxou7
K7feKnXyLyC17ix8K6ZOk20lW4PuCf84UC+7EQkJc+jTbRvjPj7F1LpAXtrxA3X7J1GZRcdQnWts
mnDaOAkTEOYZ1EBfnrgn+grg5dT1+UDHOQwYYA4d0hplRrhXecGzULDWMGigFgO2sJDmzTX2noDO
lDV33s4f/VfBwGs0q945sfaLegC9bNOMJVR3UTnSnY/6eBUSXbdtdkHJw2YwwVualqZJ+2Cbx/wk
1lQJ58D+0mArdCuDpE2gaSw1i2rjPqg5/s6ZWN4jiOzHO+Es03e8Dx/QcwuUgm0C/IiRkvaDg/FO
ddDP1TNm3XfvYO5Jg2zn8F13wrm/s3bjUaCJyo5hb+08be9+duYs3AlLTon4MJQLK6LE3u1Juxh3
xrN3Zkl4NtbKh7CrHN6/kEM9BQPSkKqZ75SP5QYxUIBSdCYerQVmhpn/rH95W2TiHs1XW36Ggqp2
Nh2Jlh6pIx0siOorGrnWpvLQKRBNxss8t6yFeYZIWX4RXChswheRR3ovraVj0byGu+TqMrTZg6NX
7sij49SGTCab83+y+hgzlZF1WzAfit1KJXOLbLNkWIZfVv0owFqeayBHa3Xfcy2TbWTuaXPeLBV1
7bx5TohQd2gpoakwGOdrYU8LFpU15DXEMjRAnPHkpysRBv3Cg7418xcG0uyTMhAlVz9ae0lc5VtM
kJphFyugKCtIBBfpCHpgUTts3eW74NPb43o3P8R2rTOn3g2SjXahmRtg2Ng09XP1PXXqLT1OyJdB
8dDWsAtmcjrrt8h8/UV2SJ+tJ/bo0q4QbMOY0QYUXqnzI8d1P7RDRLDdXaQSujaiZ7HrN0tEp4fA
eF+6TAtz4aSfvfak95txG8+rFWBTDECrYu/Z7Vt6lS/DE4FN5hulH39jbtNDQizZM4GUw6J655Wb
ci23yptwz91dShvXhydgG92RGzEWs6CaB5eIBEfrFMKIktYybTTi/gSeEu+0rVzFYKObi36tRTvJ
Bmq2GhFpPNVOjXIXCztchA+XyK9+DnSfREYyFvftVy060CVkmVrQKn2sEAzO2gfheeROt4uOw9jR
3AYK/aYF9PV4G6db4ks5+9sFaZLqm2qdmiPCxKwfZkAJ3t01ACcrWDb3oeYI3bJ6wLKPf5HUKCSq
CTdvi0FxWEAf83KnO2rNTvdXuDHknfGVMbZh8Gi2sacnr50gHynCeWC/AfT8sTx1yOTfUjSXC+KG
+zth6SGpQVlroEy21QymKvuVfAX1r3bK8cgIq+4gAkrp3BdnNKyQPzTbuJ6bWJGIZLvnvzcEG6gC
1afhvm+3RrSctJXkeuGZJHXNJxJ7aUJS44ipn9gphNmDru7rel6ZFw6SQrNnw5Z/lve1dSb502Ub
+hKCxTkxQSF/koMHioLpfXUMjimeyk1XLLxzc42wtdN40ZijMA7NjbXJxiV/Fw0AXzPvUTv2Cj4V
8H8LlAG642WHIoIcY7OdQ4UUHLxX80XeM0nEnyHxjAa1Owcg2gvBpmt/02zrZ/U+j1cDHWE0pWcl
g6qGbUqZ+VjWk3m+KEDNvtTJirSUNtlmymxIj2D/JpzvzARAOJ6zj/wl93Fu2Bz9pvg07dPTFtg9
0i+8XYn6ibdseMK7iA0rBoWHAlTDwjhjz1gvjWMp29C9l8IFrkuzrc50O92rINjjfiR+VT9nT4QP
uo558dh+bdJHPKgzpZ5B9Ij3uTbPeVhYR6AD8bLylBhsp0KalShQZvED+7g6ffWgsFEa3ffU9a5c
J+ZQzAMsXxsIFBh0TGJE0QhftfYk3CVnnDI9JExeM04dSEXfEHuOnyxsBcaIrcdWAtz5VryiWzlX
nDo2QAs1eu0H0wGDxu0jRFo7gaGl2/Y4LF32qG8MfGHTxhv2rRh+wKLP0pegmJefDRG4Eq8MyxOq
OgT5jylTNTGV7FvmySnaKmRmL0lOXJrrYG/ucrxgJrvgmbH3j+wcvBfemXjbZhui1lE11qKdn/Vx
k4fLyW8boWBflNZlIoQw2rSNdjASu99SV6dOoTpAebJ8CWuFjmd+pv3rvUhMWOyooNkwz24jcxU/
utJ8zD6ehZe8fxGz05T7+UTV2RPW7pIdFASg0EZIzfasLy+9WqzMexKBSeuIT4TlBux9RNv64GGw
qkZs4znQrEF77JNL/2DCQHixjDmZzr5Nlf1j0GztgqGF7qSkzse7kpbfsriKDo/RvXeRFHWsd1uf
jZ+8pBBsQox/4AUlX69dqpvk5K0Q2ZrMnxsCJnbZa2va3ja+eIecI5TFXgmkW/hJIeBefaM/w0GU
Dau5wCZj7VAse3aEWHwT3KX3XLZ0J76IJ+VCMYOPxR3FGeEZr0+LIhk5+xZ4ypsnbOMXanccFOLP
yt0iIJm67Bfvg9k4EWCR2vUBnupT+hZ+lQ4YeHOdL9R3d2di1nQ587FHtrO9dY+Xkbpevus2CWFZ
82rhfyQhPSzOQ05to5J5KjfhgjVqwgI9USpgvW6eKH3UxazE2DKX595RvReeE+J2xWGZe1OasnAX
MR8i/OSW168h9aX38otVqyvmNbS8at6twYIrC/fd3VZXr9yGiHnX8k6YG5sEm5s/h1vdmGtxWTxb
OjMRbyg3+wsJvaDZ1gYfiIFWYu5OSavWqTzVD4g5rxNKGP8jwk/eVRShy2Hnw81chF/MflI814M5
EBwKfJ792YLaYVVQF+izWeXra3PylV38oT0xOu+DV3eVOIQPQAm3tsZBwl/4QW8B0YU1PvoUMBeG
ghTeVl+EnUhohq0sIBxBwiPxeUvrZO7vGVZ9tQjXBK1jgb+TztNkM4nEOMMZa+kunw6xJh0G6NK2
dxgepKengpT7ek7Zh6YtnnMWxuIlRss+65fqgYHDQ/JP8tafkn7N+zizg6/w0r6zCAhnaZk+p5eB
9BnWiZO76tfGmTmKl8L4oOu2U3bDBnS98Qz+Xotn45l/rH+uPTDGayIYKd6Sbemv2RG7nyjHOa6j
vQ0/SQFK2BmpKCdtf4+9SrxnlvcgK9vUIvHAXLJD9ooc3dpN9U2Brs+CmOSzz/tku9f4kzHcPrGF
HjboMcVTcGQ6kplysJxBY5lV1+qqPVdXpkdYxFuMBHfFsrtydlX36U5aGts14MeF8VTythUISrMl
kyeTpfbM3vqhfekcujHX/AGBGkkK6Eg3ZB9gt3viwA7Kvdrl6CSLebUUafnR7Hsk7uM6vJWnQqAs
M4sQhaXz7mI+Df3WmrcH973rr2G1FAgFFleZytnSRtXvGIeI0j+vDQ4fDnEdNkZbfJ5eoP5QdNv8
y11qsjMSD8EOoFkSBOWt+A+zlbYdDvmRWRDNobUZuNhyVd5rm37FHRB3yoLE5/gBj7FvR9SD0sce
eiR1IRZKmluHafuMl/AtZVvmLwATfxTmKqoWTOBXgYl8Ei7YoGf3+Wv1hJ1C5uApnYSHQJt5GinS
dPfVlYEIurNidyPQmtl8/y7q9RYHag5GaBTDuVHySiPex9D04kUuD0+JupFCQyAFW7yyvhhtg+8/
jxBhJVFdMFSsaFtJrbkIyZrl3+JgBxiNsvUYPwmxUi0J1eV765Ugb0TCNZDKmRFEbWpnRYi7JGDv
hUoZhWjX3EUiCOc45Xr8vMXqPPAyAL+WNiGymwl+1eHxJt/EMKqdKvVsl/rs//zSm+W+UXN9FZH2
tAFpTotSZUMZlySbWp/WZ1ZZ7c4SGkjPyLkowqJPWCS5wEnl+xd9fCDHwlvRXKCIicA4X9QlmPzY
N6+ILEvHz9mYo3vEgkjhWcV7ipKDEu0wfohaeBGiO4+KRZd7wJAi8r378tCp8occiZWdgiCe6ebJ
5ftugoL2X5EQZ1Bw5nIFzt8W7u7CGz6V3N27NWQqTwWqqjZPoS5XvCoi/mMeRKMSmy0KhAh1I8tj
fzKqJlqNWC2ozNA4c/NHtboOKurV6feB2ReoRaoPIQwvVpyfy766r4URHNmozrKeIDM9p4Q6XIdc
UFa1KjpU1pfSYNxFZE/ngnxQOHgSY3ufSurZcDkcGbJGGsnAiaVUHDl2Ty7NnUVXm495M2rLyJsg
q/340I3ykcfBBiZTXepE+YcpAMcDWzkvxf7dlDVhY7k+jj7fcUHxVmlfrRtcVswzcbwGcc2k1Tud
OPiHUsB0ghljWLlFs2pFmIqBOnUxK2Nvxla/bVM2mVZLMbCAbCYJI+A6S34fKBovzIl+GiDOmHuS
i3/0Ojbal9rBkhfgW9sE3YIDZbvQkOqMgf0QFj6nYcmc/a//i/j5iVxzi/IyTcRL0LMsFXcmH3oD
dNH7WE5bwSydToUPkVlgClrWC9kN1lUCby0pVqUabiCKsxiXw8O/P/5vvsv06ZakiKZOh0i94bsY
vdbXWmaUjhh1X26vzsXKo3QQUsUAeRbYbqlT7RLxSv/7cyWwQ/8F9vC1JVkxLFOjuaXK04X9ga8S
Kz3v5V4q6bSQUV/iFCv1VWB0d4OOF34UUdMn5R4b3l630HPSTuZkmylr1eo2v1zK9B3/Ay76vhRD
VlTVsriimycgRZo4IA8tHVcEixAWAlgI4dPPTFSRR//o5fQnJyAMwxeouNs+aG4xzix2wq03/DIc
SKv961pkCS2qYqqabN1eC2FfkixkAb3yAippGrLAT1iBeMhffbxormCqvzwJ5acBKGPxMLCYiLr6
Fz+Njt2Y50Lp6JD0ObknD4aiTQnWc+DpNeJNbr8h1S957gKMSVcVTtSiZ2uPHACXSbxRYpesJYpo
IlZa4g/Y66saP+RGS2y3OK7K8tFEA5IPKFPrhMebN7TAC8gRHIgQhy0Csz79+6H+9ExlRTGwyML1
k8WbcU1wTc6q5FWOmbAQ6uBhbL3ofnl5vgfp7chRZN4dTYS/ZRjyfwdxj9N5qAlUJS9Ku8CmObWJ
AXib4nfNG5NTgjU6WLZ5C47B4jedue5DbY//g2SALj7B1O7tuMrvup2rmjue/So3gZ7XE7MEimhR
7scBgEauFyuxAqXZ+F9ZmZTLf98s+S96Fm+AIuvQci1TsiR1GiJ/vIyWpvYS+ZwcByy2pp6RQSvQ
0TjRahkSnulYBomTGMq6h/YkTmVlwk3K+NGTOgSOEYQRvf/0LPnTjMqHamIuEBYMDKPz7tzELH95
R36cOxSVxh2LlyHr33//x+UqlaVnRsDlMrJmjQTVBsPVbJywU1LSPkS01CdP/0uvbUOF2qWHAI6a
jE2QZ/3btfz09ihM3KKKoh5h6M0QIIdLlARzKJ1Io3tiTKkME21k8KkJFTKgfI33qW4nBjZtjM5P
Pv797H58fRUCCVURzpvOQLx5dvhN/vcY7BEUzUtJpsjcBohEhweToENw+ZldTW8evqwIIMj0cFr5
HJrUlSacTI9NDht7/+lOQJQRsf+sDqXP2ogouHr7PM5h98Scsgl/UKzh0vruG5yILTZKCqZhu5ko
S/WEofr3F5N+vrOmDopckVXzr3kJDSoDSCydKttqJNbbuoIrENUaMTf1viaieT1K1jqmcB5Cfvn3
p/+0LjLCJuKZCHDvlgyq9q7aqAlrwjBxegRKE91IN7UFUQxg8SHUUgokXf3Ld/5p1lJFiEkqfB9I
djc4uahv0nYg1MoZe54lgpsX3cxe/v3NfvuMm9Uu0GoZnygDFpHfftTLlWomv0y+P45JXgZJsXgv
aHLfjkkrhNUi17wUBVnEHS2AgVnE6hlgWpae+m9MEOHdWtHs8cucMDXRjEc/HMe72C0AKrf7VsQf
asrSvBtIT1QNKgb+4L8EBEbUFQrglsRsWGDDAxwSKqMTMMoz7vPAfZuAY2QA9r88nL+ApywkoqiZ
Csn0ooVk/2ZNUbW8UQRgQY6HON2G3UyzJ04WMiIoILi8ZkYVP+DupuUA7sYTCromOVvf3Ern/36G
1l+7BK7EMC02q5osGbeTTqEbojnkSuEU6ZcA71P1ARlbRk38jj6c+rJ2twrACl/Z/vtz/96doJo0
EdYZuikrxNnfzDWeVI9kwhTOOBJYJPNOgh3FBJq3+NGYdEsg2f/+xGnE/3eFVfh+pmZgnNfAvN6M
VqsiWX0YTNxhqgk/AmU2W9mnvAwf/z8+R5VFiQfMbK5O3/yPJUXnDKdYpZE5JrWb0ZVXQoeZoXB/
2Wuayk/f54/Pudn2CkqsuwhHMgckRS1Y6hzNN6d8sh97ZAFSptJXvI+JZ86qsGfezp/VcG0U4YWv
T62hbdqlYE2aKyVZKOixJIWwxZCdkD36CVecDiZ/B/mgQ8FWqABuyP/i2Gr12O9zMV3BDxUWvSai
6IXu01gmogrXO3sJPjDZ5ZgfKmutqLzlSM5A4ie7TqVDJ7VGRnyJigA+qxd+Nr7jMxcg/0bgcjh9
axq9/Lx5h5+NvCDyPQ7EKa6dPnrtjDnHU1ptHvkeVmw+SwZKCbCPOeamrp6TRM1Iu+BjBEzvP3eJ
LiJcha6j9erJy/0vESbePHLpYBuaSQ1zlIxlqWlP4lIOxzsOzcWKODFOTjTAWx27TRghHjB7/zEY
x4sXHP89UqQfFiY2lIbGKwjhXdFud0txPAoKx7TMCROAALLfnWGqn5ROPpul9UY1orXFITph57la
SXhXWb4KpKnD6r/LAm1DxMkZ8/qTJhULyc8fRiF+IWAoZqWuSzuL5dU4+BR2Cn0eiN5jSYgwD9cl
Q1GSVr0rfpQV/mojOmFro0ul+o9EDlI0AwiqWG9x15212jqMdXOWSVqrWnephikNkcQ6lIW/ULER
1io/EMbBTOmbud/h5QxPiaySfR6e5Lo9Y5nzyo9wSNeKIn0MnrRyBeMAD4ZE11J+bVJpRSIJxGNu
u+vSxQoCUoSSRUEaGXGaQjObrlNWu2heGc3Z16WP759r9V2VVSfUtyDiIVTIyPnq2Nr0iutotAWb
UnytwtZxe+Y0SX1S5HSNz2ITB+keIvGdp6lHj+Rk3S8fhDHb43aBueP7D34XPZd+Pu5qHyaP6wn3
dVrt1cb4AAFONd8srxl2xLuotfBupXdY47J7zqCMKRfD1S8jZJoGbyYtwkwlieKThirTuJlM3ARq
qVwOqKPBkGVeORBq5MFCsKhDJgTKBYn1ESBgR5JRImcReexR1dMEdZXO+eVapgny5loU2VDBTViw
PKzbIwpVlrbt8iRzwIEgT99EgkDaV5AlCwKhZo0utRuE9+JMyLvX3qjfpUw8VyXKGkJj1UXW5nQT
TcFbd3X/yyIm/X3qUDihibouSyZUzNu5vfSGVvAbIrI9LAPUu3ITqSyNF8TloLb78tlNiJnmBBA7
lQFnyxe6ddOI7i+L2gRHvr1F8G1Zz0xT43+3Z8V6iMzOHRrwsuYDRIBkhf8vERbf3BBMHXYf9gNJ
oYgTlWxdTjSNevKcq62FrDgOcTTq71qyjbETUJbv7+D9jfvMJVqgxVgiq9FMtlDOumU9H3XhTmlj
vktQyxDnYGup2bh0iSzDshH/snj+NFNxPlJAMmjUNmT5Zh9WRXUeR3iqILQ2h1q2aL2XrzCoyKIo
L0WXXuJmQPqjjMBistd/j7y/d9DqtJpKBkhow9K0m5U7anPcTVKIHcWk3YRfiUSK4UK1bhnoBRkS
yf0oIB7694f+MKbYtYO7Ngw2Roqo33zjvMqyxmub2MkiJJ9oCQlyeB31BuhHeNRcdNIpHrn+NQmN
Eyrqj39//PcW8L9vmyoqfG2ZoEVd1243Zl4Q56kaFzGpYbVKb7FldOgy0juR1Gr1GMb6qcUcQHub
EJtUAG3RUZ0oWtXuRfNaNsqlmf7aDKIjuSk+cTkmFZPsdRjulWYPxm8TZlj0jfK3p/X3NMGFc+hg
065pXP7Nzq7QqFvrTcKFY7r3FdzAo/kRYsIHQfnL6eCngaFQ9NO5TeyEtJuP8pEKu2ZtRQ5Jh1fF
wOHhGatEa/ZkNY5YxjhR1tb13w/m7w0zXw9iugLkfJpsbrddag5YUzAjlED881b+mg3SBSTDXMyl
h+9bHrnJQpWNX8bj39tXVeRIrnxv1vngm5dAqyhi1C7prULTbAYy+1Q1Oga6uPv315N+uqeaSLlL
MSELyrdlXLZdfRDwbzteqp30ljN8xotGwY2lMnsuBGUXEaQZitrShC2gVlPOk4LTqhnWAaJAIFUa
HLjRuArubyPrh0mIeyCJ7N9NWSSE++aV7AW5T4lXitBKK9sx8M+K1jMHuLs6qLdN+yy5ISKfEEaU
9NtQ06aV9vZ9nKY+QwMSxkpz89ksILUF5ShyyF3E+YDRjwoIrAXRyJjXs25dw3SzMWiCa4BEkiok
LIG3x1XnHX1M8HbXuuMM+OD+G3hrShgBTV5qQjFWxPhFEGtYCbzA5rWnYCbJ5RxnHKKQnJg0t0rv
SX8PSHuCIPMNHatzFQM9bhJ8YoQSIob4ZhkIhbnQOuBF3/85QDxyKnFj5pjIKbWCg+u6l7rSNmUL
kmHMxMkU7xF1oRQz2McgOYI36noo33rgfkLWOoC4rJksFa8Anpf5dAz4ZcBNL+lfN9a0ptKMZFrq
7YAbQxiuvspER47Oixuil/O1hT5skhI1WgEQxdWaTZZCIsE09YE7Z6Hk1d2/L+LHl4vIAdoXlgwW
/2YiSdSCzYOXxQ6eTiRVfG0xki6mUf9yaPuh3sgItnTOvUzqOrU+bsYfh0PcbiQSFmnsdApNJ7SJ
JnmREya1KtoNW6gLzAP04DybWtFOfiPvSrfddeb424X8vVOZKvQSbSKT4id3/78XMoYiNmLQrI5U
wb1o+GXel6vKe42S4UmbrJxVFb+VhXaYjPCJ+fb/fsO5CyoLumqK4m1FjtdAbyOf2WyI3I/pfpfo
y5LS/WWylv8+JFMEY2akz0D5Xr59a/sqSqUxY8bQI1oMFpx/O85j1FnGKRokKA/MWaFSO0GrEzFV
M8ohz9stGhOZJG320ijNIXKOFlveqX0XqNY1gZkju4QN9MgDKwmB0+/T8E+zDekMqkTb4YeyjKmX
Jgi/NkLZ2WyErt4Ief7KrZylsrwbxF9n/R/vk6zAugN7Yf7VuYm5SYZO9csZ+qMgNSCRo/y1oWwK
EtJEWRMHb038pgJ+6QRwVR07Ur3YBCkCmH8PDGN6A26nAx4UTV5VUggnuVnnrEYG8OQVkYPJGJcO
oH8T8AMEygJqZYD2C5NUVld3PrsJtgQny6xWovlsmOolQVuTffYe1pWAHPuK7VLIAglq2ifKgV9a
i1ixrtf2muXuh1q+mD3FjJzBICr5q1pHj5ZSn5M8e7V6cZcDqrcrlJNq+VyaxAV7Aupa9kuUqilB
WpdRKu4VaE25FUzg4c8go9num4myyGR9h8f4vlVAwOQGGaGNAt5CXNLhn7uGAfBUv6YBx1yGPdHt
bS+CtZR3PsPBjrQA1s7L9+8NnQCz6S7nBRUVP3sLxd9WVfXHZ29QYWX+w9t3u7Uv3WoqKSSsbEW5
SYEtmVG76WhyzqcXouw69EH+4GhSU3KAedO506ElXcIyfQ298p0w3/UoqhchYJdZd0zYRVmcYXHc
jWrZsS21yH3238M3yQI50viIEvThDoeXk8EiiybOlBHrKKMF/YM4TXKlNeIeFXSP01xM2hbwcwj4
4KVy3DotToLMu68r+lmG8Msy8NMGQxJVjpEYvK3pGPffWTE2mj4MAIg4Qi3ZUp/ee727EcOF5BUP
WTm8ijlaHTc+WdnwyxlH/mEJkpgMp00zzVrldr8vS7zVKikSzuhKH+DanoD9PxqSvyis9EwOYCMp
juIMn/pkLNMQ7vhPInFQmau8mm19TguAemZO1y+fKlWrqkdAIbvpknoPliqrPvtlvP73u/rT7EpN
S9LZ77Mf++vY3UJb7Usvy5wuRNFmpOuiob6TdOcyStdjHm3Ejkw9H4cWKs0h5eLQkdid2JzjGnWE
4WOd8Y+xMb6HvfqUmOLHCAsuNB+kZCAkUPzlTPXj45Uk2pL0YjjT3a6+qmCFQWlWmYOd7lDoXYlo
6NGr860oBiePzVYa94sh9IhL1X7NFfphY81nT5VnWdIs5ur/ji2mvK6u1IKxRXjKTGY0S726461Z
EWSnCeEZZ/3GH8WPPBY/qFMT/C2t0s49aHJzxppvR8R02Q3waUVM9/9+kj8ddrk4jjPksNG4/U5k
+mNfkrglqV0ZT3KssydwY8th1J5CjenS8w2b8+lOTKkteZp2IGVxo/be4y9X8MO5iicjWoqpc8Ay
b7eBuaEGdZJSXSqG9jw9n47IUq8CYl4/qVZ7FsXoMUv0XR+ZhwA/GTqPLFSewmr8qA3vRAjtUwpk
X1BxzRrSL2/nD8uxRLYf76XKmvRXd76Fb5mO1KFRQjecq7NPTSsuccUACrziZDbpb83gnwaLQsyW
rEky6pbbiYiR4WZyNaYO1YFl6aGGh2diQ16d57p/Dv2BP+x/eZ1/OLjTrxc1RaEDrcrWNEP9MQby
sevJCKd4hWP5OqJj7PGGG/Xey9LfCt/GT0/7z8+6XeWFMApVdSqUWfCxqsDFYCpB6uKEIwWvRZ8B
YDORNarKyheLw5hnBiYcc2sOFi+tPseyfpmIvolqLD36eWU+rMVMvQKqT+jkk04CbikeV7nUBGB4
xHUl5BcssYQM2kpNsRaKxNbY5k15+SYfI9FMaD/C5ss/1VQi5ZR9odaCXQnHdeVL6yI1SCBvj0Pw
4cnGwqpSlHTGxsSDTclF7jOnzoaVWFjbvGwPVgL0RRhW5VgdhK64RAB8GrLjQwygcbtPWiK9G1xq
RfMVhvWlrbhKLz30/8Peee3GrWzr+lUWfM+5mcPGngs4nYNCK9iyfUNo2jJzznz681XJyy1ratlr
49weQCCY2a0mi1Vj/OP7cwgmmT/fWSmZEt3D0qigSHsZOSBs0nFelH+5+zBheFaYHswXX/2Ilc2n
pLF3NcgyZTKmJSBtD/9QFZMcAyLNpqIeTRIuPb7KxkQlSTWeebDRBDlxUG2yEaW0mj2WSLOILOJG
GrbHOZhSWKg57xG7wsmn4A4EL7A1jVkHihREB55gKkFJtWxxaUW42Q6w6QBFDVOMQUSX3HYZnUQD
w0eBz085haDuI0uElWBdhaMTYrWNztclgr3AhOGjX6Gzjj1jm2ML5CrlDRg9anS462c3vwF1vjJK
+mOOOu6bnFehBTUuoV64xzvIS548yoOcqLl3ffdoufVTHxU3QZ3fKE2LlsJH82RS0l58aVztQU+p
W8yT4kM87mEZLhwb3C2JgwcHOJJfUuQNpNgLd6HFuRL/UsXUqgMcYITWplX24pYY7erGm5yja08U
kfIhRTsAJH2LvnVrJHAP/fBiiLqPhROMq7ybtr9uLt98fjTH0WgcDGQrrwasdtVU7WTTIOmNv6pt
WuRwOE0ljheohMzJXnezd+Qr/qYdfKuTQvyD0StiCrRKry5rhRMMlWCiioz0j6Z6V3mSEc/Pf9MS
vfk6suhhiowtaUTv1XVMxEHA6718N0zerhs6aqIgwWdU6xJNKZDTLcoovPFq/TLCFqfSft9TeKvF
56Xq2PyPicK+Hjh6ZVZl5WCRUaCGI61QnHbo3wfFvmD1FUIBBn3uwg/mWxr/dRiheAWJeKHWAJJd
go8dhjxtW58SHUst1z76mU4GywKW7GNEM0DOXGRaziPY+Lsgzb8WQXvbhcEBrvjRm3pgCrhN9VZN
hUJOND/AKCSggDgbutVU2PdGBwYOV/tlN4kcYaos9RpaaTiJSicVX+J83uUzhjuhs9Q85yoLVYT8
X/UmQZjTU4CPr9fCMaLbqryp3QINu0nRgNrOj+LXLCCDUf81Jis3tj8wlEoyG2jDBD4rvqnhLUHu
pSfy2VcGhAsiYxfSbhhw9FZaEBGo6eNLl04qXgXYfEdEoZrMaVd63AdEGcA4aiCEUz/aYvmBCwEC
9TYtnyikAkyqwubGARqxNRykwMTSoDXvy3GoNhOaf6dsA/AOHhXaGhwKco9Obx8alSLKtMayeKTG
to8/zEkJfSMTInFqPiOfCwis4K+fwbfel7awTfXQu3Grimf0xfsyUhsry5M+h35Ijkl/n9npcRrU
baJhV/P/dKnXQ7S+hDdcgHzchQ4kxRy+cE6MHUzicmiV33ytN3vJNuMqdCnI0RjO/fy91Eovi8qs
+V7Jrglx0wvydTgWG9Fvj7XpkxZgL0YlO7jh33zNt3o9RGkISdHVYhz2qots18gK8pTmZSTtCwE9
yyh5adsrJ/SOWsnvy/Kv/7FvX9Eiki+MTf8WbQBOjboFjuGujmsKwOp7qDKPmj89FGn91PIOgeq0
/vUlZdPxKsJBWIf4tUil6s5r8c/clFD9cVDYxWMaLk1MDns0jhRbehiNqvVibu27BjYTXnBDeue6
91UCxbGe6CPUg0j1FdSYtzcKL6qGYlfqTLOWHmk0Y6WOtMFSCqgTOI84mXVMEL0R6PIpipv3+F7b
y7met4FftkvH5XkbqErDa4DY9rGHo7viWTlGEXwpkrfNUvPv6pTCuBYmXOYZuyLT349edcqVfFr4
RGIRNK/CNoQm7CnJSsc/gdjsQNWxqD6vGqBJCAAxCSuWjD7zJRz/T7ELdcICjvfr/+qbdy33rEEq
iNQ0GtSf79phxIAZ8l62G6ryKZ0+eNBGEn/eg6+70s11261i6h3n3wUy37qB4AERyCSga/5tZND0
yhSWup3tIFQ/xTM/nzc3j1PaPmZCgzHW5Q3cn/tff9m33v5knlC8q2Iie9cvWh7VqxMEyZAPE14h
BbiapYdOS7z668I6xK52nRbVveif/Pq6b7V4L677evwcz2baF5aaUdg8bt2Ueyx2m6tB1x7qor/6
9bW8NyLUuBDbiMQYltIqvAqVt4OLoQemTDsjj2/HsR9WEbL1gGisXqctNi7lNwszN7JP83ZSQ2rZ
XZgZxA01fmjfb5yF1eyM4GtaQD+y7fE6DowbWJVj5gM4NVJEfor2NbCpxWpMYHm+9SlGI7nWdWR5
I7Z7DYzBMAacY83v2w6kyZzc0TbC7oU8tQnzPX1ayqKpNmmo1sa57UEWl9hurGL7RNmdd5UUVCNV
CuMNDfz1gpEXAeOCvr6S32Oz0VASQtzZ17ZBb+Fx1za46WEMiZRqnVvDp342B0zgGPZorbVF7nXl
2wEk5wH4JZ4mvIJbGBPJMtBhCCfGeGOm4UH0m6vaeHDpEY8N9waWCusgHB/MYMYGq72Pi+4Ku4dy
7STKcUys9QB+NlLCb8pcT2srbA94zLZXVh3iFkXxKw69v3nFvPXQeMKAmsQDT+trUWealg26y5K4
esnoqjAeenAUrWo+WKV1JOH70GJR9puWXn/r5vXQZFAN4ZAqfn0/Mb4M8C2kgbBT50oHeI/s1tdX
WrOsIOFGwh1KEym4JvJ2th9jaZj5V2MUx7sgzu7qjrRmqZP2zXDt0ONvuV9+RG+PuVU/C7REcoTF
Cy+hA6gONmud9pQAaxY0iF8/F29UCpjUWKDz0GluiFW+ei4CZUrRVKYwj/xsg36KCneViPdYa1dm
xrfCf6tcRBT1KRP89UQJMdvzPITZU0GEPKAQUfHabd/RCrf5Ha566LcoddriWkAlLvx2LD3SD72x
8W0DeHwJ8bJVMKBIVWENreL7GvXh7tdf6u+O36AfEQ1oojPlEv4Rd8yLFs2zJzdrdSPdjXq8rgiq
g1Jz79vC7pe1Pm40zy9XRQY6PNO1+xC+AmP4nPLeAG+QNk+2UcIwAGqlG7q/aYfeEmIg2iZ1JHoJ
zt8Cs8FozfjY09iWbnjRRemjklY3YUFhtGVSiNzicVLD8W6s8R7443U4tpcWqa9F7zPybBvnw7DJ
wvypTfihoNQjc8ueJtwKnIFTdLl7xLQGtY+pfPvN/1R9owVFG4FUAIEbiZ3XWU019gObsFGGPrvG
SCmh3q+baDZ89YDzMxoR/rvjXET7ITx4A+iBIk7mS0+F3TCEX9Wp0q9JoJHdTiEGGb7w5+wqVG/a
9BjMPC5T+hf+kPl6yNtr6KhwT3BW9EpiHLnN02JFvbKK4ari28nDNkEdt9zolsYKQGVeOLs08Uzc
dnPGUq5xKHQccoyQuLDIfMFNCQ8A1ID0pQQo+h7+QOg/Uad4+9BURojW0FPWalWiPFWMW9eKHnJk
SAujM7XFUNJXchX3IvG+OANNsB13XwNLXfkWvZm83yFkW1X2Z4ilT4EfHMYA9lMQW6vAKG7E+6R3
3mOD+Vl0CtvUeGjq+l7ruq86uT7y5g99pGtk/zmxobb3IX3+Yej3XtmSIA+PUOv7VRAN3y591bjy
eBsEZpxsiRZSkl5XWKZ4zg12yAwfIQLSxPYwv8p2N6eCOzqpn/Ni+vKbe+GtWwFBmqEiWmFQ+zqr
NpFMSJvWyHZjXKRgIY0FeN/bLGjGLeM5/j+Rd9ObCiaeov2izibJtN8oS97otFAg6KIzt8Qb/XWA
F7vrqspEB80r+PmGtPxgOyCGe6/if4OcdOdN1XqmjnQRwVr+3VP8RutPqIScDmFceoivo+85OfZu
yKJ8l3SYSJZ5vDMLGGYOoPuVUVFeVVCMdOFadxbPwCbzQ+Chzc4vC3yfw9bd6nl85XeVvjcmYQHY
e0AI8eVSrX3fjf4ltMwVhkn3kYtxKH2LLb0a+oR1/fwW+68v438HT8XpeZjQ/PN/WP5SlBivBmH7
avGf90XG3/+IY37s8/MR/7zEua1oim/tL/faPhVXj9lT83qnn87M1b9/utVj+/jTwjpHVzPddE/1
dPvUdGkrPwXfQ+z5n278x5M8y/1UPv357vErPwE0Ysqev7Tvvm/af/3zneaZxKL+6+UFvm8V3+DP
d/+njuYiJ5r1fLbzIU+PTfvnO4VY1B8qKkJUtAy9RH3mu38MT8+bNPMPVzNl+864kzzWu3/kRd2G
f74znD9ENZ4tOg2OZvNcvvtHU3Ryk/YH2XKX5wmhm0WE/t2/PttPP+L5R/1H3mWnIsrbhm9jG68i
a1TLWQ4hBEp4VU0zyTL8/ALMKqdpiLcPF66RduuoggorJ+OYzAdNgPD1mag4lmo9nUu1hhmLzN1n
KPB9TixGc/qQQ9ncDG2Cv800hP3BJ5p0kHMkwLMmCw+tUuWHbpphpos5ORnEolznZIOX0Edgi1Il
3dbTQ8yqY4wNiuk+pE6VwYaW5Qc1R9j9kTrNCz1s/U3sGtjR/pigKqECVC5nM2NDguTZA9p9Z90J
WHstTg/OExCRHSCmW1gV0vRAU7Dl8KLyICd61Y7zcmYIdTDPs3rqfYkSvVkHTU59jNzc9/Pwfc84
y6kASpN4WsU9CWtbjyvRHec/5oJB3yUmpA54yGCwxbrnzUOVHZv8MKqbIcvLgzX5xaG1+/JwXkzT
EP+yXAnjQ0XkrWjbQz5T7ruUswG16JClxFo5UTytPVAab6pLP+/U5Vz0eCKKb36eaLb4+gF9Dipd
xb+ffoYAqAOSoBCxOISlXRwIZpXq2qV2BaVnYGtEgMRqucN5LyqkIHkbuPty826mqrqdyJMQKMqa
g5zTfsxFnUHx4KvNuJr7oP2MOMN/Trv33a5BOSmo4nJHuaz34h/5YtP57C/OmRviXzu1FTqbKdN4
6/M5zlcvnzf/WCnP8XwlOXveUx6Yldty4l5LlEQHM+TiTCnmFLPVD4aVZuAuxaxcKSfVnH52TdVf
n1fJOYwVvu9mVcq0y6FrvFp/PsBqtOxQlJgxAPkYc5f/PBBhps/zcvV54oh75Xm7XPnm8otTydmo
GuJNYhn350Pk3PN5Xp/ixXX/Nht7Xw3Mxfavr/DiTKlA22s9NL8XR7/Y/osP/+KAF7PnD/3i0De3
yz1ff7TXe0YINhEYGRvHSsCguTz+59tbzv3bdc/PxevNERo7pOI/nUcpeGrko0MFajcvX10BsXet
YrU+8zOb9WhvdZq08zHnvV+dVm6wIfdFmEy4M7dCSvf2IOe0nKbkvPhqHcgKiEWYlReHv83KXeUm
OScn8kTylOdFS+lpAeVyJk8nZ62h5cy/vrrcUU7kZaj8uVdghm/kKj2p7P6jnO1j0NJrcuzaFikH
jjdqebAttzxgewuzN+4gn8iVcuKmujkvnzfJveTaNhqsGcOBChpdFQ8rs0U/dZSbIMLgvCZnVSvI
iusXp9FtADxjqSXAClFmYhzKtVvFMBfxscaLYpOg61pNqXbpKQSiMCj7K6rNT/5cQrrQQEmFGUCj
uvsrSc14WVOavO7Tr8Tnl1mBoUGmADWbylxfDm50ZIxRrtMRSgW40y47GE7wxZh7mLO8guAX44ro
15VD7dWPT/n8NSYTTcYU1RjEiFcabi1MRDsvF//tOhy3ftpFHCGPfT7ijUWvwXl58erU/8FpKIjs
thSc7+SZPfmylVd6npVr5WkQffDelxf4t58Ec4YDPpbF9uWnaUgNlPp0W8o3mUqm7uBlYwaKh7lW
fJXzutf7nDef9zmvKysbHNR5+a3T6n3N+1MefT7F/+4y8rTnq5xPI9d5cfIpS9z8MHn0F0bx6tLF
21TOyXVykTf4ScMLeXNe34fNwLtQHPY8KzfF8r0qj3l1RrmYyTek3Py8pzxoFpeVc8/bz8vP5wxN
oFSKla5mrQW8USiIhgilaerncFSyYzhnFwQNe3oXE0ytjuhto5K6E0mtTaIBGXYTdTWjaV2mJtza
OCz/Snp7XrkMdvA6KNu1HTqQGq3EgwOcXTQehh19qwEHZ7RP9cVnwwySVRkdkgajAhdrrpLEsFth
OObrJDmc2ykHZRqooF+VpvoSz1gRk9ZK15Fx5drBfAoqf9tQpHJI6lRbpFF1rzqA/8Ki+ZhGyhc4
6dEWxa63LtAPBAPOsbE+w556wPnCw8UGuKsFD8RKwi10fNy61IHapLxf2C140Sr8kvgFAazB3hkN
bg6Wjxk7YQ1swZt1P6bDJnfMHZLPk69E33BhgeiDPH4R2/YFQ4Rw4Q8w4kifEtsHrmO5SX6M6JGv
SJQfUl19yIxkRCtdXqgTTHX67qvJdu76oYgpgt3gIWQsq6ICX+tBETGpFAP4F93a2oxrZpAmi8c+
B+UZdgLRrKga1PMovoiG+WORRo9OOxtrbfikNnddUJ4qE+pWRTpGzdalI9o5K9zONZJkSCr0JiM1
WVm40mGtHFPqiyGCc2Pa6a6yO+5eHUK+0YJN6SACFCIK5bYBvs5ICRdTaNzoxte094wDg+AeYBV4
wyScbrMWB42o+mRZPmoI1190002QBYdYLyHKjt9wtxIjhhoT97Lq+C2Ihmht40N/oV7Cz8No3xJw
patbX+ZTchhaGtVKhS9qAq7KSOmu3Uzvlk7lfYk10th6o7tYwGcrz4bka3nEqUJH/9SHN35dZ8sy
irolaUp3VZZw93x1C93GWRtLO83p+2OysukivpY9D/txcD9hOBVf910533Qf3Tt17HqsxYkyY/b7
pACIqvJyk4bqh8KbC6wU60Ua4MTQzMbJINtQ5KTfS2cxeiUO8tZoYrGCh1sZUgqSw5dr3QG4kWmQ
FkjxJYtTFMcxtr2VWzursOpXClm1lS9SelZW7Qyv/RQk3bcSByDCD223yJLrXm2zNWEy69rSMGRe
9glmUyVqpaMb+DjjCnFU+VWxA38DWg13nxKXoAK0V9tpB7xfvuWVebI6X9uUJbfDOsS8aG3OUbn1
klMV9/3SqvV0aTfw+awwzZZGBgYt86MIsx5e0RibU2xtZ1CDA5RP/azdoglrFtSncR4fz5R4+NSC
BLNbG8R+BJyy07uDPGIqQ0Jy6nSZF80p94Pyk2ulu0ibj63jbDKejybJalQGCQjO+Kajt78oMWQ+
2lo4rHykXonK+NnTMZ6noOqoxzFqzIrBmhloX0YLaL0/mDilBlN5GnN7T+5/2tWpp65K11iOY9rd
UJwCxgHlN2977OIsLcpOU8QvgeTdhMPovp+Hnnd4TQy77HworQblyJVl3uvdWF3AirurjdCFSHCg
WjTGSBxVGYlQiwEZXeiKlBtSoEMWhtYW95bTODD86xMTA1zsf0KFOp0a1/l+SIr9SGEOpTrasg1q
KgfddjPH/aNJ0IaqASLuZIxAVCpgBgndE/mu15bibxG+jxs9EVWVXfle6UQOqzXMC7+iUMibPht0
RmyjyWlPMQhS3ILWrRZqd6BB6wD9BPrSjeYeqUKt9hYGLZ3VY2NLk2DVZbQMu/ShALpoDNBcEVLU
K8NsLqvBg2jUt9VCDdWAqjlyiqo2fmxbovBWPOxKftyF3odPc+8/5UV4GWHvbMfjnZ9Xp8YvLSi6
pK6xMt2UmgJ8UwGQMxbtfUEB0yr0Yd2pShpisWDc9YaAn0beHje2fE1TOJ2GmKyXESnbPqHRDcMU
X7nMgtdcAIm0nXIDrK4DIEDaOm3XVTVe+Yb9MfNiEBUJubRMOO8W86cVAuPbyik/8PSJdAhB9QFb
0FXKUuv5GAzB8pySKF8Gc3CMAeqMdQOld8KJa8yC99i799vOeESbMhJAwehAw9dpQeDpbsQmaOX0
EGqnNtz3cessNJRASaARFqZb1sL9U63PkA/BL+tEMjFoQZ0HUxPja6x5sxlyFQ7NSg4UPVTTre21
1h0ZyL539WN3bVcVoVceMJ40Y1vF0YTIDn9QIehqMu+oTz3JAzKzaxxO+nnUVlHJMzn4Ddy/StH3
o3Vyu/aqGpN6VTncewNG6LhyJ/ukfajpRS15Nao+zV3bJp8ZIBTLqW8WXoudaiEC+5ZdJiszMept
W8fRmp70vgbX2OlTc0rcCFG0Gd/Ar1nR2sULOBrmMSpCyKUjjp2BA46owsrIjGLwwNtixkOwIy66
7BxzO/X+h9meiqU5eh8mXcW1AVumRdrhkjb5j3VnHXs9B46ZZMS3Evspq1MQreMULXlS8p3PSABW
tn6Xj5FGSh+bqNQ56naoQoYA3d2OnrZpwypZxwDA8NHUP1Vupy29Wkj7XFYhK3F3k4PiGsOsT0TU
sI7o6RF1dgTp1X4/4jxpa9n7fKYaBKEQAlh+YRAssM29+aJysdCjqvGeGrR60SGBXAKIuEpcbI77
yUoWlRb5y8bNXYGpWpOuvq5v1VYfr5Dzb5x4bGGSOhsn8YcNDUm7avvHvovWgW+OqMj8k+GkMIUD
HRpaoh6qpM3XNfGKIcEEOupMwuNx9MGnqJu0jXLldFDHe9wftTk4qG4o7gxvQXlsDVfcvipqJd2a
OMBQZYGxCf/pUuuvCvy4sSGm5RvapVa2uBy5tbsw3OhrqaF6nEw6Ck1EoQlpWGwZirImgeIhK+tL
MMiYvxEg6miPD8i/N2GjDZd5DLrSR5wOISS/6kLVXgdGic28WtzhTfS+qux61bbtyTPQbQa9sUxb
vbymAOWDjuModpWj3em0Z0jSHGFyi8FCViV3XaJdsBM/m3EzWrjJzFlwEen9X+XApdQYXphKtg/t
HkWMfnWh6eGtOaYQzGO8guLwazJ+sIcE47vxWzoo5AUdBap+oKEbHXCONxOHhGfWrTO7qZfjNwL6
YP8rMLfAD967Hoo5bJKu/B4TntDFIqdyEPnmeeyRrcMTIEpyf1/RhVbr4oJqCwxwVLPZ4SifUhkM
UN3Yd2HaLbrkwuGKy5kkD769qSjANNR95YybGV3zjjZunZHYvLTRN2CG+qVDsmsmGmh+l39cmEab
uFPAZHvdsQptmzivfazKHQKpaE8tzypo9ok1aMfWI3vbqBVOcBQb6Rg6eEVpbBk+LHXz81BUBkbe
oulMSZTaI8bhXf8lVwcaEyh8VeKv5sC9Z8RWMqzbFk25hXkH0dzLbkdTODDn5WVgqLf6AFCU2oM7
i1RY0PTJknIYqpvCj2ksIMNjqF8oZrVWI72Dsj6u52qkaQ7j8AgD5YqiommcIQqb2kc81LwFjSEs
g6S84D1Id8vG+IWSYkjjHnIEOgrk0rCkMBpzW1XeUrOakgDCUKwC9XPfTp8Vq98EBmlszShuM8+N
tmkLMz3HgbpL52ml6jU8ZX9GyRjF81rt9evYrk9pwMuYsvR9lzgxxhX9lRV9rV39Cm2V/WDkwnv9
UCr0t0d4Ics5fppmgyqEHvmZ6Vm4PVsz9yj5SAWM6MZNKc5vbYWkGUzDsNC6VTVoPHzwv3Evp2dy
o+kDVWy+foVVG3mmFn/dwEewESu2gcMUCG4tJdIALg3pJvjbtgu2Tg3xNMCHqQbKkwfpQ9jNOJTU
sK9goGJsWJTv2+JoCiQEjxe9Aw03zHQg3DFid4Bn42M3RfcqdWar3Mf8kZpFx+vxupj6b3bwnnA8
qP9m+jZko/HBCrHPTZRSdCxHYz1oUFjjouku7VWMAnkXmP5RaYKLsu3x4u3UAIH2ZeYNf3lTk1wS
OdpE1L0ctLG5bJIIZvcc7AOiwtRv5I9WgRvT0M4WZZV7O8Sy0fG6p9Itp1WK2FyNvvR6Ui8q0yZo
46Ee9YZuH6bt1zrzvU01joj+LewqsK7XbF4KpeN9sZVsVcQo3msPe69ma2Jv5HpY2TR+cOPWVIro
/m7Q3PdmQ6auZ5BMIdl0X/sVv2r3XgsgbuMSXCInT656tbmglcahuyV0V8frVC8+FKb+GBbDhULh
wVT0sP6BRpVJNF8VCr4KSavhOECV0bZG+REp2k3dJspJjS3/VM5Veqr8I+VGjoK1EauGsd/XY5pc
Pq/TnKCk+HrI9uejAh2/i6wew00pziQ3oCx5bGdnXFUQlo1wvmuquyY1Udlr6GWcWscEhuo8LCN7
/FXjmA8SvFdK3OowGpwPcdU5677H7WmMjlBdEPlY6VUP5fCmFZMJtm49LF2qbo5OMFgnOSEcOS/j
aaYnWjjf16FbqLYzRrVLas6+r+tmUEm6Sf1S5SqLwrX860xMKB71Sqc68VDoNPkt9tmZrp9wW8Oi
JDXKnTs5mEOIRZxUjVNcO9H10DXPq87rG9t8ADFnHOQqV6n0U1qO8ypDPI3B0b9Oaei+jvsx9Vpy
lxcbjAXehVQh/tjV0guo/lOR7+WF5QY/hKXu4d7I4LRcyVVyY5So+dGypzu5ysrK6MpxlNUQhPEN
scICo+hTq2nRzVCN30bwXvsB6z91itOLcbTMk5y4M88VtnfW5rwunfp86zdGukxU+EaLkrDLhaF0
h8RKrFMkJnLnLrJJ5/jJGuhAs8xzF7Wtj9XcYrZKd/u8jNFktakLIDCl3B6WFoZi9niKG1coMuZ1
P4MQj6rOPKFQUq6t6BiIBYPhzfOEodWnDkfQw4TgAq5lgFRjzA1eDj/2G0EdIX7DD0qeyFEL+wjk
C2eRrMN8AEmEvKPmMqKKAh2el2bNNWzR4MZU3OBGj4u70g9AKIvd5MSuCgT1bl7u5KLcV3NzLFcq
TILlUXKdPunpSimSy7QbR0wSA++U5oZ3ChI+sGF0nwO/9k5yve5k/bU9xAs/dlW+h9jN76Z96egh
khaOZBR4UiPNIGzD/VdMUbtTAs8+VdQWnfAUFwgtd14xxnJOcoPWxs1eLcGryEW5IUhU86pKK1yV
khZ7ei9s0bYbxrKPsKhMeuvivG9YVc7CSxpnm+pVvHEpLFzN2IbflDnFK6M5JWvD8fHMcNrK31Ce
2y2bqopuOjEx26bdE1PChm0c1f+vIviPVATPwpd/ryJYFmlRP34tXsoIno/5ISPQkREYqNMtA62x
7qKz+ZeMQCgMbFiKRNR1kJsqGfzvMgJT+0OlSoduIPoblQy/cZYR2H94wKs9ooSWZVBq4v1vdAR8
DGQCL7TlyIGFLBjeJ1BFWvTXMhc1C0vVV2acO+owWzpBVx2GhiQNePnvc8/rypGUSjxFZJwHOS/3
+tu20aczUQPJX7zYLs4nF+Wk0PTqoLvBsAkG79QmnUnVyZDehD3WnXlK4DyRqYsGfcMyC2CYyJWR
yJTISTlNDKGfd6pz1DdLuVrulYrjz7u+ON15n/NmOUe8m0F7h3i2C4mM/LjMq6sOZowq4bxZzr3a
5/mTNYrDwMSjx3DeJ9eaBzWG2qWkLU1M3W8bP6d4fh7qA3UN4KiHxG9JHIu1cuLYzU/LSWF93zIz
kNUUK9jLo+XOaU8KWruX8+cdzyc77/m8u7jsiwu8tfnVuiAv3E2T2Jci5NPZark/n0nOwX+7dFRA
qqQ2SYMbCZxyOSsnsVh5XtRHgTE3u+D7yg6c1mL2Guf5pzz/iq9+VLmYy9/fDfRZRMxxT7JLe17W
psgyilstFim2YnSidRyKRKC8SYusDLEoL9XnHeU6ecjzcfKWhv9vEILWruR9Osl1cjP0wyMSwmQr
l9KBkUcXQRd/cayc1QfzZHfOsJFLzw+H+ERy8fmkYhFY5KgpODHUBEMjHZiLnJWTaND6fZc+5lEM
tSkg/ooGx0YlIia5TmhALpoORlSTwjiDF1RzcDC9r4meMguRGY+WKthrYYaBjItfViJUNnLSNSNw
BH59OrNdtHPcaS3XI6f8voea+EjXanWLirY4UNtYHGIvIT98Xjbqwlindv5JH1HayIlM3so5mXXV
UlKvcpFx1cM8lS6DIH4eN4iXEGnN3WiJhwmbCaZuFPZb+Kc7mUeT+UQslFC6vJg1Ikb2E4/HNFar
pEjZGsY+Dshy1hXyIrpV/d7KToQbcLKw1Ev5xXKpJZKz5DVxP0uzbFgWHvayOZU22bXi8DqNY3sX
m6TT1ueP72ixMGhRybmLe7cU/w6qz4qDXJQTU2yQc0lWXbpN6G4sIUZqCbaC1JxNku2q+B9lGQGh
eWpu5H9BJsHlnLyaCkh4N5pYDGj1SNIwGg/xTMQ3zJE3joMTYezRjcMhiCpmQVWSNksAsqaJTjnx
XIG0j/DbneIGE6Pnz6UJWUIYc4cWqOmX8kPJ38RUgJb7jb6Tq+QvdP6t8LAq+5wyOyErStLsQ9nk
+ODKRYJv1WGKC4w7/cJcwBZbZNQb7QNxy/mO9cEbK1Rk1AzFGK5vZ0LRB7lNzqE0XutYaOz4xesD
3tBo0MScJ7jhC0Uo0agNa9aa0X1120EQjkOH5yRRKm48MSuX8zm+09yk3Fi9WR6U3sD9Sc5C8eKN
JVa6TRZxMwUXZ/lD0gaows7qiIBg/4KOH8d6wUfyi0iexETOnRfdGbcVc4YBKzZ2XfDJ7Ufs5YqO
W8JRnOaApJ5eGLzFTkvag1wVBq2+jexiB3TgoTRT2vsfX9bNzY4v+2N5RERFHbhSrs7f8PlrGiHe
53YzVYey1XSsby/ov1aH87eUi/L7lmZZYT3ebyh/9LdRiqWsaoJgPws/HKn5eKH8KCp8Rp1B38VC
edKNWGJ2epysX9yv8u4oksZbGfYEd5WMPbIR+QSLidcpW9A5mtCs8i8XE9PMrqqQJ4+qUlpgDENe
TIKZTJRDvdlS/iqFWw2bSu1PMfodOgYMok3x2paL4GpCgQ9iGRoU0Y+5jymeF1oGKT2QE9XNsBKs
qn6TRk20tHvDW5V6W64ccc/bo49vmIM2KM76YUnZyHiQ6/x8+uxQYLbROys+yomdJvOiLVRQ32Fm
rgzYiYtO4+04BkV9kHO4vnCT5kk94gBzpw1UDTk5qN+imptDmWWQr3jvNQdPTPpxDBaeOmbrQNV4
fyd6zA0vbvDnZXSJpKk8IMUUVqzssuZRkz9/LX5IOZknl5XVNLgLvfLI284OqR/dQV1oCIVQq6go
aYqYYHwR8cbj3ydvbjl3XmxrW1sXKiFQV6O0b5q1g5wEgYbBX9QLiSFKC6nMFBMnoj09r5OLxZwj
8ZCzcke5+bwo1xlxEG71yT7KJZM3NAXD4tTPs3Lti/M8z7rasLRb2j0bDuumbqoLKWCQ2gS9Ga29
2tyAROpXHQmBlaklxqpXgmBZQNpbDHlG6WDJfQb0jqZBdpk0PCEWpljZyFm5nUblmlwK7iAp8Z5c
SEsGITKppapFzsqVclKKzXJOoddMB1NIbs7HyMX+xuis6PkkcpNcK09EnJ5vnuhzT57SLumaiOVI
nOR8ptDHqlaPrHwQHRQ8Z8XmQvZn5CyZb7qvYiXxFASv/5e989puW8nW9ROhB3K4JcAgipKoaIs3
GJZsIedQAJ7+fAWtteT27n16nPtzYRqEQMRC1aw5/yA/shVn8/X9P/65WOPmdcv1R/n6xnztc/35
19fPP/9xtPTrN5aXVvt+qD/PYP3db2f5ueHnPqC/hmQnXd1vMwb9apKDHsyFGiNMvoe6CbUh7IFy
yXXrx/DP0vp1cRky143Xpa/frl+HpYmPOAqvX8wIN4jPRdWyl8VfN1ZMOdyui59rv/bzdShGRGgV
gHL99a/r8b4Ovy59bfzbHr/29ccp/vGTr+2mhJ7CTQ6UqOqjJl/b9WP5Z+mPr8aMeDoDvLVZ/6DL
YayR0cbXh2kV7Ta05p/rKnWQ4F5PhmZfm/zxdf3D/7ququIsSIZMxSaEAxlrvPDHvj6P8h//PoxW
iPhjY/51xv9c6Hru61V0aye1Ln5eldxm/TPlZ7qvr0v92sbSIsgRzcGrhXEQZIXXO7h+rDdPoNkL
LlATgI4z+7GuSzyw82HEOUwCxotxvImjwtl1MkoDzgEYeg351u9fH58r2xKOs9eAN/pzI0P+8nOX
607W7+vPP1eu33FtmrZaSd3UJWVL1Uf4tVAVJrKtd+xzbOpUxaKC0iZoyLQpqAQLmtC2qR2HCgVu
keM67FH1F49kwQNnbrrDSLEKKHer0l/x7qyY9mGNJVfQuh7HXL8LlnEza2q1DQfPPHooqR3Xpbgp
rM8lMxmdPVP9AwgW5owyfvLWqCotwWrBhG79OY8ShLevNZ2uHwEZRpwpYcYPGoWQK5HjdyQ/1pW2
0in+qHfYwTvagx577S5Xo0n1k9g9qlM/Qw7E83eSH4NZ1VcY6G3aqEYxWM5a1qVi7K7SlJihVUv1
2MsP4YTLsWsNbRtV1psp1RJHOSX6+ljX2UQIAa5V1ASA724UEpTbqjOUI3JHsZ8rtkXdPf2+tFS7
i3U4duVIvH50izVeVdU3lS6YLkLeCUvGVeuNWZfWj/UPuWRK9GNY+klhi+Pnh57Hh27BPW/tG1eS
Q7rI9MPKf/hcXNeqZXJLTdTbrcwJz9Y85hoJ14sEO6Ik9OO/bazJ3vqLRrEuQbaoDR4GRBPKv/98
FP8s/bEuaTQqSt5kBWWJFOjK2rBTs5SlZiwJ5bqvP6xLk7xV3kSxDIO5v57vuvT1Mco2sD7zdd36
tddk0ufr++fSMtzHyzzsYMz//df1D+uP198lkXPbwzTcLXLI/WJxfH1V1iEyXid7nRx9mxUR+rVp
nJRYR6iz5/+2UW4k+yRBQmVkqgr2KuwO0zyMRxcN56MUayU40mpmvbbkM9fwKITjVEgm1MNp/Rgw
jXD6wT0gDdQxKGhMR9aPoZD4S7CvASKa9WcHjl0Ng8tXH1Zo6rStqcZLJuZ8zI0mwHZVHA05RdPk
x9fXYTHjYvP1fV1at1m3Xr/WoZp/cmP/P+Xrv1C+cFpz4Vv979namx/tTObk5+/Z2r9+9Fe61rHI
1jrSFwDuF5YFMif7V7rW8f6FZgN5WjTKpeAvidS/SV/ev1AegomMColhY2FGjvdv0pfzL9KrhubY
lmM6qkMi9/+F9fWnxpAnhW8lwQzZOzRkJCftd9JzqQ5pW8TZcqiXQUiFKfjAJtNX4DTZrBTYZ6IZ
lCFM4FMAtxAJFeExzxx34zZatJntnx6mKmbZA+R10u1vt/Ivitq/UdL+ZIxyco7huKqlc5nu/9Bi
wUsjxsfTng9KNxxBRlDmHrHqtXpxh3Iq71XRvswmkmDFuNcKh+4OZNp/4+z/kc7mCUEY5WmglELX
8j84+z2q52NjxdMBRlGyVyHHIkMkQdU1N8UJn2RxpoiMW7wlf72lVVlvrRE8nMIIwSnmoaBkrz1W
TrfR0970VdTG/FrNL3l/MSl3+17HOSux+9/sEiSn9d8z8Zw6upgk9uGb6nz5U8JqGGY3GWenP5D2
D0Jv+DY6eb3VDeOQh1HhpxO9t1sk106cAuVQWyugwAbm+jVRucpeySkaw99f7zX1XYKItEVktofj
rpuHzMLJxsBgcdTUp0mP4f55ZE3H8JWbZGAn0187JYfp4+QedBogvtFKNhNU20gdcHgG2OXrDWEt
MLxqsxw0pzU3xTToW7QEZireKcIGTKYReX/QUe72Q2ZtO3sxgzBOxRYwVY+JTw4cBC9wnF7dMrsh
Ut6GaiFwAVJy8LEYX7s61Is5ZM5glVfmUD9GkXJWpqimtMk2ORCcjV7iMpxZru8k+iFrufg8dF1I
5/XFwdq8n6wG7F2xTwuVRNJiAW3GuNMe4iYwoGOArGDrFokNOz3XHrp//TIk+1SJkK6oW8vvTKyk
tCy6rh0w1CRsgrizXVKD36PSSQ5x3JR+HoLsGvXow4vAa4tiBDrtgqnWQ2qMwvxeuejeNbKBhzoD
EiYyKoO1ARUTZVaRkEIrsmsElN9z1cwCI3UzQNyRh5L5HT/Hbsy0Rr/RGxE46JVNCyBE20BJJElf
yJo3QeIoB4Z83qrKAIugg5JdgHkjCQRaHgQrMlz70ltyjMFByHQXIPtG7N6ZprJpmm7e9wIkjidc
36o1Bvc+KjZdrf+yHQXTByVkv66GX68AriMvQhnVDxQYN53LQXgdItd6akyF2NYR3zo7vVhlfEtJ
OcAg6tKC8Dcaw/HDwntCdQTVwtgChWF2JMyrzRyph1nmVec2uhZ4+yYdMKTJSL9NVnZZ/1JoPKZR
iB2F8UfMiAAeDoU/LAAgu2zRyVljVBuPgMRsBQyI6J5NtRPBnJovSpRtGzvMd5K1n5klePsMtHXD
vXNqXuuGjJ5TRyd0xp51093YigUKZyC/ZYMHgeSe7DLX2y66jjBYj36ZglakQ+fRIniyIQ13G2o0
xJLsjNBssKsmSod5qSLyR6ZdVBrdcu0G6xVECVP8qpwfTeAcfuTRUtPW4sUc0WuWz30ZzQ9h48zQ
ipORiiexFKB0NYpnpMw2VYb4UofISE231Cpd9iAAgwKmx0jRuSoFym6h3e5KAxyca9TnDtXGLdJD
gWeFNyPUXgRuzBKQZrOFJEDDGJ1o6y3mREUEzHMGDiCwxPKajrPwdVUvKcaPd2Bt3U03sX2E+MPS
7HXHqndhg6Shp8x345K/pOj9HXVhvOHlgdPkPGc7WE7PbWvjyyx+YUxdb+scWFsqxEs5o85cK5bm
xyB68ASoEY10uDqD1pt4eLMga/2MNSuSKjk/hI57aJUe08fO45G6xO1rN16pKER0iOLtVDy0/V5U
JwTcO6DMNCUesxNHGFfJgaaBwOwroX4XKS+Ivb8PlskbiMdp24x+3GoEf/gre8PLoNGzuSn2V+uz
qQfaR+Xll3lR0WVx95WR7ptOR2tj4CURCYA+Ephk1m1kPLRau4E+/tYWDBFZPutb9CPgONQtXTWv
M9wB9Ht9oL/uxsx4tdcngmsUCSwRb5dJ+WVN8UM78XrNJV27yVlPeVr4yQGvB4g1EVdXAq0p9bGn
d2PvWE3tCyBrcckzqtCUqeq1mSIsiNUHNlhVYWLQEkwVyPX4J4ABAKbZRTOaerseiCiFN3o6WoOh
bxsa+z5Xk5fObe4M7MxB0vHYGRv0bSSih0Unt1ouvBpjR3LC+5Ei+1E10fe1iSyC3oxp4EdX4bsO
EQL6S7RztTElYfiA2AZp0roE4tyCG9OyD11lAKKigGN4iuunpme84lp+Z1no7I2Jte2iDI0M+QAN
G+HGljqPdxdmsBBMkhSbQg2wRhKBUswBWfF3AIbqBksP6edWn4FM0xGYOTyeihvqqkAgsCETVNa+
dbn0/p3Cq7VhhjODdxJlHwAr1ECJy+1sIN5ULd1bn4RoMOGj0YzD49qKDI9uBRmkHxT/7trW3Toh
o4Sq8zgb2cA7nFcRZCtOs66N/tDE0NNxJnSHRaUroW0z9ccVw64usNBzf4qyXTvar1IOyNPpVArZ
RVctGKUCRSiQ5ceyAcm+/q0u6mMWNe9l7HhoXANKxzY9PIoG2gtdscypq9KeTunljkYcH8vkxZZH
nquabHl2VxjlBSwvgrPhvEnH8GlEVWBjFeCawXuCxfXokjElBDovBw4sC3DBXICeR4w7aZMGuJbf
aWZZ+4ga/USglEZcN88d9zZ0jdZ3hqzeNhZfez1CWHy42DHVDFDh/jqzSjwnWEds9AuyYPDiX2nc
7RBBFEEOWcm3CmNnhtbzyNUHo1tc1jhAmWj3k8owyTNZMV7brLydo2rwQwfBE2P61jcMKmlm8MJ3
2UdWD6+16ZwLS/GtCuslkLXIDpIoTLOPcnpCPqbxpya8KBONa3ZqGTqfxmqqtgy1DIP2vkC2fTPU
dGT6UlyVUB5iohYEAcInQ41+jAle4TL0UOptBh+crAOj0KISSDet+175U+IN/l+vBfc00XUAmehs
1h039zME0RIqmk0RlB79GP5UhFqgdufa9tAUuauNcG/rsIFiXvNINI9jv7x4Ntpj5gb/+ltwPdsE
wfSNCTLWdyaL6B43UNOOg67DYqVtaUhDqGyRIcT/JLtpjdu5UX4yKUECKedVgb+S7XPYA7Xp8Q6a
07col1wo2a3ivwRCsebugOO+eBG9Hcjj0ddv7a6i/hMjVirvRQfcNKiLkM4H5xxfccQmKoivDItT
SKcjKr2jv76yOswM9HEaRIB5l5WInZnO/DNyUYm2SZNIIBQUWVzRIEcpvzwTE41smA7Z0jD7DmWo
66sL9VpdI9EWmcpLJfIPx2VotTzaT5UA6FS8D+YbO6v24qBlCJ5L/TvGr5Q5wGcj8d3FHVJnajvv
yc4iEGV2u6LPn2olX3bGzEWWVXSQPkSdTq+sIIMTZHjW9LN58AruJyw2ntmcoHeVoSJrqyXmPDSY
siveu2F40BtkhxqEwALD4b6m1jfp9zAaC15yr53s2PEeuk7cipzfhKLvIF4Qk4EYNH6EOa8OAuER
3i0D+sP0SbHe3/UEeoD24g9XHr+A0LUBfG6rQlBwL85Dm1/StDzXylsOhNDXQ6lpvo6j1bmPYpWK
Pk3Ezi7Ua90AyEYWKC2QgTRWcLBX9W0xmNdzArXDRLsi0mirnVGgMVcRImbVZW1+3gigv1OCohq3
9tL8KJZoy0sJuoM3fY3nqqk4r2FQor/mQgv9tTNONfdpjUHWTjztGFwhuN6HRs/PMo24J2tRUMKN
g0c5DN0zhAtGOJQ2N0bpPtUgBKeyu6Q1sxp9PzrT7RQ/G7UWRAthhhcxOhek2TZhl72vsa9jY2QX
KozhhnJN+heGmJTLpz8AXJ7kH6DNebsJuPMue/WY3qBqQAhpq+ExGZKPRMsucUi2dbaL+yY0fYhF
6GQftbk9Q2bfVQCi/dJlpp2mQMmnDFs1GaIusvtfMgyv0CDxGY+INlyUGx3tNRzpYNt2PMSddYG/
pmN5aT/mXnZfptzrMckvTmcCIG19bFOZu2u+KtynIfGewFDSR8Ld62frso6Oi8LEVbeH20Ikx4YQ
nAlF0sNUPJtmfkk6oprKWX4SoASOjOIpRz8hd0UwyLVPIj550XgeZdzgFSbxZ8dLVaUfn9rejHuW
mUFF54Jwz2KbrDqR+SAIaE5tZ2MISfAfJdYPvfw1JHQSCyjOMtfP2b5Wsl9r23dsQS4uTCA6yC3y
JDCJlf1xIIoph+6xwESeWinjS7YQtCTfZbwACu0pd5l0jwnxsGHD15f3xhXLTaJgOG9N41vVX7KG
AXN9zEt8n0k+nZdGC+6r8RkJlAOCwicR0/c0Q3nRO8611dN9gsT6Hj0+CObdO/Jz2pxodNbph5wi
obknO7RHsdDbre1YjsONaR7UmdMqBsL2rDiPwj0J7X5WJyTBUkKkWR9+EWpekNYbKC4Yu8LKP3oD
HfFxnLdzK+e5IkaTLBoRZQUPkSjTg4gz80r0p1otkpu6zq6VmgdhAqJq7EU5KErzaiTWc6+6P2LP
u3Xy6pzbvF+V1gmoDfnP0nLGPRpc2e4OZDHqY+NTstg1nZIY9+aVIid/2AEw2FQ6MivQRkSgU3KY
FuSmdIfEqRdiKAYPbQ0qZQ5A65iuVxZauaYWfU46q2hno7FFmEdAqNXJS2aF351qPg1GPeJLRmiB
HvWzzQC5AZw+Mf9ikFwQxKyKKtk3pkEdXJ/3daKdhtobAjXE363RFO8QR8ZdmXsfYwh6NhN5kAJY
3nlvetX0+3DkrRkgpk6jCkt1KE8M1qfIJRLrlvxKlxLxwJF52S272iTlBAAXFTm15SHJdu444xUc
R2ej2rW3QQrwkZeRqs8X/GbKqzCokOzaqGUBUASUbhWkbj5zHSSKM4PSiDiXeVyp27FwtZ2HCdsX
tmddWkE/aonf2Eboi7apoyoJVp0LVUS+WTjWAQGneGc247MhD72eRKgTrBxWvNS6coDQLisnyfYT
EjUmd+iH2TtVZq1HAjHqVH2/iQxnCLK1uPAb0gHkTJK78acaw7r+c5NP9QVdFhLWtcpaoFD1hBlw
2GwymH2/ASbWTb42/tr/qtwwyfLEuu5LyOFr3W/gi3Xl1zbrT/7Tuj/2mhQlmSoyNX9dXrFe5Lhi
wL6Os55e5zghHLAMPqY8qfWDDPmniIRWKG2H7LAsiveeWfx+U7yfFcipK6Nq5iPFsU1s2ErW+Wph
YsbTom7ut7IsaIxwIKG7Andbv0eOfT/UbrMLJQbCAxq1F/m0b/pyOKrxZejBpHIvBYW1qPanLpx8
dJ3s4+CYGKjabm8fOW/ruK5cP5omjwMjAqhvRRSpyIJFzOIyMK7d5ByjPHWP6xLdqXNMwCOC6dMO
ltad+zo0d9UcoVfU1voxJiFzDOfxXp89nLdtZphd27yjvrCpQyYcV9Ho+R1FN79wii10RPDoOVBW
oaZ73lsuUGUqUiii2IQY3VYe3sYxZEu7zDI/MWu05D3zmfqZ93OYt+lsHLEMboIIhV4/Ckdf03FV
tuzC3pppcjNWTOWvPGtR8ZwNs32jIwYdYjGlY56781B17+Nbq5OUplIxGKP1I++qwUufEEB0zDpH
6ynNxvt6hCCjdeWt4ubQFFrvNqSW6STPkRodRY46OcKRuCoItwg6bQkPWADvAGjdSK0z0D7I5jv2
exdm59qAdIYiMHz2cWFKk5PuzCJUCqwFYmUY3YGwAq8RnRcFsqBSDYdl0B8HN8uuRQ71YGjccmcY
7i99Nt9d1Bx8pVEc8k7FT68b4EY3/XuDi8A0TtupgbalWPW+SvqzlQ63Xa0RBRfTCTMRpis2HW9j
CXzITfeKMsFN2YtgRCRoAzViCsTwE2jW+NB1nbE1TPx568LZIiOL3hgNws2dQxVqObRcgW9GWuJb
ZVR3U+E0dNVEgHPkHIoWNmuPvs2hkAqrdlciKuFk5HacMtDb+GEqbJugJTOvVQuq5pxjXRKZw7CJ
O+S4hfsIdFAnFpi/6zFM7ZJiGHUCQChuV/sLbh8+8vnkfIv5dkSD6eCkM/qTjbZrhhSpThiulhu9
grrytrCkrj3wR341GvMVMuhBV+MGQPZ2ExrjRTPbkAzMGAjvUU9IQ2MOdq2LUSNvKyCFGS4ysS4o
5rI51IaLhrHNJLMO+5+cAfMVLfT2mVFfW1kUlCP42CYJsWcVsYtlyd5UY3xUMaKM4rbnNNJtkWRX
S5SgVOzp1W22OKexh8VGYVI6WpCPU31AwVv0Eqwrr3ECYwSFNXT1O1PDA0zhi8nQuM+IxJAEVbcw
tGumMeQQ05ZDNcmWdGq8A7F1HauuezuSu6YB4UrQQqKEfLHT1fEAICVwRGXurA5q/GBpFxQNIurg
5p0qwl2JiAjtXis2vSFe7D4+k0Z4tkN3Pxh0FnbcnCvbuyk05ykMSYm0LjZcWnLXKWJ+Ujr1jYkr
KRU7vR6U6psWD2ioO8O57iZyWcCpcrMe/SoZ3avSa7BiTw8YqcUwrxH5IIV66/Re6mcCEYq+FQiX
glEZjTdSQ2/xkt6M0FyUHN50Ut7at2acDrs2ok6iiYTBGHXKLjwpOc7dNqDFclLuuyL7oQ1YknZd
RLMNSdpot+WEpAA6eAxmtlg2UEYZmsfx0DbOt3ly8jvdcncyO1faC6IXVfMLLv52lHPeRZ9PWUkW
oVimbSj98VJAD0jM2OfWqNtDgx/erMdPfV3ceOmUbuZB5h497U6A+5hTMRwxvNkbSdaCr1t4UXOE
RVL3yu2i7RLW+mYQS7IdQIF3own4jROIrW4fZngjlnka3+hivkonBdWRIjujh1jTd2rDtsLw/fre
GE3rEUmOEn2XcRfG4VntMa4DUZxv+9l+sUzreSp9N2T2UnXjVhlqv9fFC6p0ZyK5wBtte4McObxg
d78k3Y9wubGK9AmP9D1d3VMihI9ksJ9UmMpQ3AOVon/rR/K9jXXobePojdWx0GEjj4onxTjQDkQ/
JzKax7oQm5pSUDgf8B/YoZdJhYM5YkGtL050X6/HJ9O1g0V3zmrIFCdjEHOt6R4A17thjtskrG5n
jBLcYd6oRPGQcP1Gy4NMg+Ho5nsBqF81h/c0nshNwMTy+8I7DQ2YDZnLUMgwklqnUqIEfbalSna7
dPpNXdVPva1dykK/o7aFFE5/FY7FG8rNB0s2aS1Kdyc40/GpB0+uYEsjUC1p4dn3dcVoiTlvvp0c
5ZzU7Z1rGjcw9p9mhW7Dq6qbdAzMUX+LdcJgvWkPpaq9iEi/d+xmFwE/sXCdIa1lNRtTIyzHluJ2
6prrLI2oAwwHc+yP8p4XLd5ui/5dm+qzlkcnPRF3uk3+wHJItC+VjthaHyR5ce+o+amNiNVAD4vU
j9Ks2SxamRKQk6YyUzi0ufNgMOfajLyX+TJtknjapm37oqjGdUE+ojTNF/lo5K4SR6CuA6qWzJje
3qTud6j8PjN2pLjb8TV07fepcZ7ggHtgDabJec55HMNUv868QwKnFld7tsL4zcLLyXOjIMwtKl4x
EuK5cxUt9rFW0NWCXaxlOaR5U9yQgwfcoO1cUuDD1F8p02WaxyowSJ0iUbTN4ijAp+0H+ZSH+WGO
cuaMamoGZDzNEChujvdKvHgPSkGFgm6p3+d5w1T1elHKJRDc+DmnZ0uc+84tfpSIDfQVKhPTIe9a
XCeai5Li52jEyo+OngxJiYwqE6DbRUNQmMr9DbiofXvTT/pJKPDY2hQdfq3JHoD+/yIn9o1QJWjq
+r1Nrt2UZlgyXPnkD65mDFu3ZnE9FegV43Giet31ssCRszWIrl7m3s8kOBxhxcywxWFoTWNbZikE
eM05m3Op+gNTSZKixSl0mpTsiHVtk16TyBCFl1mY133q4ueVS8WMKJjtbgmsJLw0U/MLPSiwrJ0H
uySyA1XbNoViXU+zekjrkt6g7GWVqYaKMb11WfNmd4z6pUkjVDNKrJD6nfpUaMDJyHK7CEbHuDRO
nfiIRzTZkWv3O0sPEUSqmUZZ0atQaGti0SisEh5MntgKBZscqLRLoA49AH8n7mD3NleKkz4bM/Oj
ptD3xWQyvYjLOlAmplRoZryYwnDQ0yFznCoPZLjvbQViYpoz0NsTOVo948nPwFpS7WEmSJKZlywA
/0BCmekgugfVPIhDqqjX6ZSZe3q/d00LX6xISfaolr0OmFrvyC9Nm3YaLhUF1BjRcC05S/kVdQIF
25eM6WhQnUxR7C2FEds09wqIrVGnjYi0+DZ4JE4zvAF2ZSKQ2yPdxuB6o88GbV4Mr3Mc74DkU9Sq
GsCdkvlfJspzlJvck7x5Vsb5xk7i50LtA0d3ps28IB7QiwFFF2svbB2hH/0uC8mbOCosazwatpRB
kg2a4h9Q8fJNYFHrgq8cPzWWdxYFJHFyckb2Zi7E18R6tkNWai6YC2dFcp9OzV6E5sHUayhldxrS
Ya721ixUXvk3g4sgXvcHoVOBEzvbGh9Vqu9YcQq4RwBddwlZsQZsI3LRpGHNjSrg9PIzl7Fb/+tv
yaT7JuF9m5NGT6k7uYXf0UBUDmGze7k39FYAP2j7Mf7RIqz+90/1uKY3AiwiN/GoXU04TnA4sNUH
uYuhpM4Zoh/lDNuZ3RHJy6+6UQZG8rwsZ7nfqJk3urSOYuOQYwyx62BLkdETclaTUeKoNKB88eRK
bRASc+TOvDLbIUzs17Ed1CwbyGmvy/Jv/Ktx6vNoOQC1Nut6glQNZbA2JWGhvolDWykbw4jX/2vK
u8wqgOPsW4XGqAC75/dyk1pzdnJZvo4ex0pL76YdsfaoUA671s07+iFfI2M39uqHPLFSiqvV7CFN
xH2dInZmjLueX2Bc5fF1LDxSOCUvzr42rY3cQh6vjsFHV2Ugz9XqmhyOeXgxMIOQB6/bAZgYF0Dh
GqG3K2rJU1MGcnfyvORhFXk5yFqt184+GmsfMduSv45d9a6lkq0huiD/3IrQl7dHXp68hX9fqsdZ
6UAAI/JmzcJkApOvhMIaMOwt/feuQZSqYF1HBWx2ikAuy20q6v2q/aYybTGr6qiyaZd9bp5E6l5F
niZkd+iJbVwd/RfyWGQomtjZyVURf6469yA3wcouWAZmKBjZmFr+LneFeNOqqGmTdJ/b9k1UJURq
WpQ0u6lu8+VObiHPqax+xbd/n1TESnnCoEGv5KE4xI2A/VEyeU47bT2c3J0tBiThb41WysDMD95y
gLtB9JJu7bI6FWhMVxSx3LI8TzqJxTZajj2Y16BEKb4c2iYYdSodkZF84HzyZPBWpQLVlkWx632M
4CDD/XxeC/h1n34w3D4pE821QJVviYunKNW9a7VQDwMVc13olINTlbZELlotaYpu3N+kYTjtgSN8
oJBymCaq2UgDJrsyC2EeWc3BanHhaNJTE/1ISegx2Ohww/K3YpwKCu7O3QqDMBsa6ljcMkiSLJNF
EbN5MqsO2lDhdLjIoJGUmF0JERSobxFfGVH5CPXiKVxc0Do4EjfEOKQb8mNXjffyX+E1+raWMDEJ
BesADemIte7GneZ0VLAYRHwRw3kKx2qXOO8YfyDOYc3f+rAFHGuRolYTMt8LEZtlADcwWufZWNJX
ZFBc325aP2fCIGJGiPoyW/1jJkXGFosku61TbTJmxgxzZBqnXjlTaV3NcsBqU2kb25A0tmtiTzdS
n9Z0t2uSTVcqdPCUoEVEUpH1ShQpudsFBZPWpB6TGIdZMZOD16LgRo6V5k1SeC4QWxhgIqR5dRPl
BLa2LJmpPQgKVMDfzTZBczFi9qgLzr/8VaHNFLRG/gp+YqsqPRETxf0r0WoHtaCApKOQiDbMtunr
b2WtlSdhZmkQ1jhsGeZugZXG+I6KpDmoj7h1USXT80tYQfhaGmSeZJGiisLk0BjMddbiJLHzoXTI
HZQxiW4dXN+mD439EvZUYnOGYbxlUZ+c94aNlqA+jddqnZtXNUpIrUcyYhaJAbKVYiYqFac1hZ9f
FRWnuSKvKqBiG7UW4P/GXTIhDKeG5LI1WYYWGri3vHqMQoLUtaG7TjwFQ2lvW82ztuYUDruCmczs
jMm+7Cj6lUWNpJ+sOw+yydeKA19XWOnOak72bBlXs8JTHUYXHjNxo+K6h9KaxQ0eIgFlFetOdY5e
pbws4fSeuIu2Tbx0tx66QRlvY2dKsp30MvZHMyqvVOJrq5R2oSYgksmobn8yFZTzSgccIy8rMDcJ
ByvLm3RJRNBFGLsmtAuh2i/55LaA8UmcDrm1Gz3iliW5CyvcVpOZXzqp5VsqERWIsCdDIjMEfXSK
Q8ykYJEKkmFfYtZblKSaYwG6X5/Do2EiLIFlRz7wbJNvVli5G3TwHm3Mc3alFpd7Mb0TcVaISs36
HkzDdd+hYjnp31WN4kQs8hPzQMtH0SjbDaI8G3H1Tr073oC88VAWRcQ6bM5DF580O/1w8xvPIzRq
8taE50vWWb4L4UDbVorpGazL4Nc2fYCG5S68CsIytT95yPVE5AmnGPRWAUfUlpC+z3KqLCiuKKmi
4nwI8pCqTC62MG404n0nByLSC8KjPiUa7GhKpG1iL1ZhghIambag1DUS6CF2NLgotlAuWosGbU5d
jvDjkkkTFjzeqCDxDVGws7VYD8hF7Sn2ULjhBR5q/bYfkA9KmcCVyl6l5Igw0mm0my3DwQ51Z2o+
Ysh2oUNFoBpKuHlAzM+TigR3i0vKAqDfLw2iMnkQQSW6DLVveV1dutx6zGJwQBLlxdBB9EixbEEa
rUh4gQubZpa7+S4s1F+yfrYCc5aRfpiDXlsGuAlyxTfRjKoij8cxY8wsk9NKO15r9lNE/s0Y3esm
zS66VpyNmrYAl+9VEXGJSiXQmSF1drlweJ8nXHEHNbBCBvx+8YZT1zMDVadvcdS9xjINZI0geZLY
QjdNYmQAoTxpCzmikitspxotvNjIUNaNGLIjgJWY6P4EIGZQVEVwMSJFpkT48RCBu4HdioMYcpjC
Te6dCsXd1ZZ+MrPxAQO7hNQhDcQemawnq1NOWBJGQCmqmgoR1cp4rDuvOVJkC5JqmDZIbHoQDK38
yrPNO6OyLqmtv9dD96am1JCNhRigVHs/GXkEHjJBTeRryL6uZUYsW45xCMUkHnBKAdPTSy/SaDO6
Eqcly0xDy+zBHNwdToeHguIcsqMv2eTtU4s71zrUtJ3+o0zdp0/wlOh+lPWHIu6T6goO7XWGHdh2
LfnliX2z6Bp60TRzuB6An2Mn6BONvEk9AqjpWkAjUXmRFTtbFtkn9NORTE0+ZFHQduuXThePmYZE
q5xvjDOtl0Qwmm21fU+7eShbBJkUZH/X2hnGLahMet9bVHbFRAdUpdQ+Gw9FUkurI6x+0v3/HVW9
2nj8ps+xooIxEtGBVuO1Du783yHfrc6LBga2x1kGDMU8rEVRKr+um5bo7liPC+DQQ9GRRjSVkKSZ
56/YBUjm9bbE5mSFBqr9/2HvTJbjRrJ0/S69bpQBcIyL3sQcjOBMhihuYJRIYp5nPP393Fm3LVOZ
prTudW+qlBoYCADufs5//oGNb+Jgl1ylGq+0TdmUd5pkMrohZVHgu0f1X3j18pTgwHFPkMmEGNtH
nXM9CzocJElJ1tO/DYwjfTnAq6VaxB8flpD79vsvbv+VTv71tYVrG3x3/5d8E2hcWDYkdXegTTtk
bBzTYlz7LuRRjaN5tTTXafVZzpO3MQ3bXtWeIVb8JDgXZcKCoJODFUC5UsK/myXNJ4IJsGWyhH+f
+1a3sgBb/B9ePUA48XY9dqqkr7FtALCtUwgFQ8axZkb549AELAQoyNLoWZZNkXxPSbgF9xc8jy+u
vSQ4FAVQUFDPd1RZ31GCeVAeytfcMWmJouGIJCk+pNGp+qjj5RbbResfbpr4NTJJcsj5oqZwPNtn
uPvLTfNcL3UHTbQHLRYQ4KrgaWFG6cqSSM1yp+axMxmLKTKlokcwdTmWFnCcPFpoWM5u6SOVtbXn
odBuwtrcKXLMMlJ6LQs7vIszJ21cdkq7ljvn8ApFenQPTPr9i81miefBZI670CJJckM4xoclbe67
YeJQjY5Y2IYRoLRcgb9/Z9y/vjPCZtNAheHBZPyLBAHLmtT047A96Hpr7mKsoAIPe4eIYyLXQuZb
KOMVmV43EzBBfPwVSU8TPMo4lyRwySYP5uDWrpazwL+fze+wOGx1+XBsKyiWqmCY6vl+gmlQykMl
tPLX2ePOFL7/VGQ5H2gAt8CBYP/RyHEemRH5yxd1yMYpnSIy+cyw1lzhTLYdXdxSQg8mVTLB8Mgm
ZEkkvS6z4iEloyUla9XR8TDmdOTZZkWGv7dj61hKIhbi9GptZIyBBPBRTAuO/QHsz/RVD+AehfNz
CjVhcVsHPQCnK+MqnORsbGVVoWwm/gYeNwCYdaxhYm1+/0RM3ZWv3J83MBfbI8Q0CDOE4+q/BPXZ
vSaqbB6bQ1Lm7JAUq/vOS6aNSXhYXow3zuKIVde5HKV1f+U4tblphuiTM7nqITabXfg8y5evkjyr
oi5OJIJde0TbrHHaoxqKi2+NSfNfML/62pRa42g5+OAOdbLVDPNNH5d3Nw5f4Z7txjZ+Mv3s00vZ
OHLtEeCDA7UxmaHAKksbR1+3pXudWP3rgl32dq4DnofzvZY8TisAG9KGKN5Gc7bNXe056PDzzqt+
vPXdadst3UmrO32XDubGawr7VBijfbKhu6YpUWoNY5KIH30e8gnB3tDwO4VxDEZzE+f1bQtWdxCY
/lF4tahTyxZbgh7u7KYagRszvNvZ2hBvlK+Sg+/WDmAnG55khik6m+hgoNviXRJi8cRHI0yR5jTZ
Z+aHu85jb7ItqkDFpFJ/blLIiUa714fws0CVqyViVZjtuyoow7y6czQmmE3RE2AkV4YkbjWu/bQE
zVn2xWEVv7hJc/TL4Jmd8lW2pnTRYj1LbAhLxpfRt18Cvdqkdg+ldwiQjvjNHhjyXC9UXL5GjYBb
gEz8/S6JQVT8a4sEyh0cxk9rmO7rPD+ZeuTQJMKhjwVV+OK/z0V4CZvsoJiqXfRWhv0PzZQ/K6KH
wLzbLZBE2KhBaTe17ZDypiwREzu9L7daSica18W5cdynVIPBK1ldsuJss9aUZJBsDan87GXR0Qtt
BIhf/LZe9h3FwKLT854+sqkPMRxSDxDBjYA6JIHOihg7pTroYcHlmm2+7Jg9wb23qqfegM9ft8Pa
k60wley2hRi5a3tx7wXlCybVSA4WPlzv6ktcmy9qgUdNFW3sYrqPkgEGQBUigMHZsEqmQMpEDeYq
kq5tbzCB/Yar1p0tNDYb+p6VPSZ7m57c0xpKuZzyz8BabGu4+sNUlw9VXN7NUjfRMUruaI/9lsNf
DzKCc63gSQM83wSGsW5E7X+13Z0GcDIYQAEL5b0h6Y+lxj9MpmMUj+c+fAPp1wgj4LWNopNhNJwe
zIwy4Z0qB4Z/0on4hIk2xioVJImieBlzVNEeQrZ0ZHDNZPy5T0vj1ENPs7VyPeJpfJeY43GevfGA
mw1Aj0u2/Ii1+A5BGpBFnz6UxcB5ovv2HsOWO5ve8ohCPNsgrmQA6I1nBLg/7HQ2H3H7SEU6nLUI
LdiCiKVzn72oZjtqch1hAIhTDN9Tj/JN4xIMU3UFgGwXW7siaol+McWwpUP3NinCir7HmLtDzI0v
Mfai/iRR0o5O1WJw10liDyTN4uC2eK1LdlKHrGcmApknsSWAIbiCVYbJTVXvUq24IkvI2TSTLlaT
tlyboOb7aEBbjunHMe9m82rxl+uosNItEpg7rTcqfly1rPMl3S/WokPoeqmI8uLwllY8dvs5mfyu
rYExlKYhrqCkiSvXbf/9K8aGRornh2bq94vhmDvoa4dKF+YmcsST45cLqvHLWMcO+BJUlHGu7ZwK
nl92DIP6Lt5jIzDBV8SL3HSbE5SH6VAHeMnFboLX8vKp/qOVv6N+haKOIWhjQbMt5mTLOW5DAPSu
F8jrB8ty/VPQL8neK8S3uPbT8xROxLkvBDoYOUbijFROYVte9/Q/h3JcbkLXTQ5ZkhkoR8hMw4w6
x1W+0NblEFdrYET7FA3mHSQ6e6+uUl2FcLGPL0T7SdAIHPiyaCA/xIxUvNlYB7Sh63IU9j73hr0Z
ztHRyYhA6Or0nAWJv7bx2MHTND4Vut4dqgzg3GB4uBUGPN4WhuDJyy91D73OxKEtdRvnVMkiJDBK
+HQT8ZmIze6tsOsOo+3tcZliukHdyaBluhD9uVvieTOZ5rsY8eRJerM54RnTnKbI+FlDTt/lU9mf
ogofLxgy4Q7T7m064dPrWgXDHFDC02hKM6mQsSF78WMQepc0HmJEdjp0Frybh9xZ99K0n/y20zjf
2918U7Qsl8g37kz8lj0QE/iDWpscpsewwDnGi68WLgBL4QJgiPhpSE5Y2BnZVdjP3V7PHcawtTTE
saUzUk8wyLAwRMEW1rhTrmUQ7JNjUgZwj1EugBFKzyTaQoL5YiyEch6JieGW+hkhVF4082LC9aaL
oZVGNzEM8Y0pNSo0YzEe9gzjWhxtJAM4bVGilGUHM0sr1k0bAqu70UFJuAjYAwFOh0+i8MCnNNy/
5a5FAse4gV79nkXOs5Uvz6q6yIe53DAn248m47ywa1+GELajx7gPJjdBcdjhp8vUbXSpZ7BLgPbE
6kB5tooanU1TvI8QVM12uRub9McchidFzy7MzFm7FNKM6xoWI6K10dFu4Eft1FUqwrSEiJYgv5ui
DaTGKyMybgyrhmRCvb70PuOv9knVSc3M8TGG+R4LNAwQAr9Za7i6SbKzAeC9tovlXh6fikOO+AVW
f8Pez7dIQCkelgD0N29x9ZfUYB3aOWV687TU+avkw0r2uSNgoCNsYpQ4EfVRvcaIIINyKRVqjs00
RksNpbTDT6pGqDlExLYB1WWHCBHnv2hd1eu0zq4ScMVV3/M5HdTntIZ0pvU1rRW/o0QyS1jpKzJl
4PYPEZ27G+/cDIwgT8e90Y9PSxcPR/x+cNIR0XWTjeVOb3dKs6UIwlODjKDR6UUHePZbt0ZZBpHy
U1QhnJIWnDMX9Lf1tHikxOKR2KF8TXDBZc2bh0mrbxrdfwrthVmleUd3izbEGZ+IRDvnWfyJMTNr
lRFUrz2lE7iZ46AdaOZXsrql8329Nef6jgCFQzE7CE3sg2qgXck27lv3FrbE7Zi3Yje0sLgwYD5m
Ck2TekBfO5Iac6fLEN88xHC6I7uqJxvQx1Y4E4+ZBDQrqa7REvAYvfZPY9RTtIizbcKbotMfWpQv
/H88glXObhFgHDKtE71OdzUhDaDGVyIQKQMZVFRh8DFEI3WxfCOWSIBFUkauErO6oYgeVwpsmQL6
E3fIvrlEfidx84I07RgyX0FXnI4bPRlREnHR7THvoatYE9UTTvnD2kEwIHr8STDYe201bddm2jf1
AaEdQOhhfxDF1K0SYhGkaMdif2C3rb/J2lPhBwHR9V1thxtZn7d185gyupY5OaijAG2ShLY+0spz
3GjV2hvdh2wWN7XWXccuLGh8fdNN2/g4mMeQamXkrs+t8/UK4UxCupXjSe+/V723n0YbG6Bw+qYb
8KFNl9vRjTye0I5NeAj8RYxoirU+u++AW/D5RykCy0v5hJwPb/DL7eDE/rmTUlRsOPhwXXBpFnM6
1SJq/Ajfja69IXzXwusSzTlo9bMugk984lN4k+m+RL6zmVziXZBg3o0F1xrg98v0yO3W1lDekkm4
YfdB6jKReaWFP4yCeyirVA7srTO7r8tYvx7K2f+u5/knnvHA6KxbfMbvHaKEh676SIP0aEgAJAf5
RderH9O5eR9AToW8xon6t3J7goj9BdNIzYc5hM/ZKsdU42ppKuyEyVfCw0On0TiMGkvHDyx7o2nj
JhoE4kYCHvZ2BFtXTMmnQkQ8mA6hFrTEMuXRxmLorn5bi+ZVMBiPXuq9eZN/Awa1lfVSNPQY7RMO
BdeKOyDVfmX4WpAvuF3wzAfUO6VS/f61l4U8aPKxXv0pffPC6KOInBo0ukJJ3RebAG/k3WTs5ohO
HpI422GLbmJmGipGimqxr8qeBkdq7lpio9cDIRtStCL7cdmS2DPtNTUZH5JG6xr+zFzOtApSX5+I
NyLjEQxKhYfqj6qIUzuMyBgoMXpzB/9JCaeUAsOQL1U9a8+FCTUJObUC4BRubcrzx20RpXQj6hsM
FeCVhkh+KfxyyaciHAOLfhZqChB56CcDmX0afQ0AlD5HR+e4CmB/4UoClVZ2HZbpreN2N+rHxiHU
TVb2g6FZaJ/vHf+mX7p9XprFirSY7Bi3BmQsx2OKE2d45UYFR8tzbzk8DPuUWDiHWiSLiNbNdonj
0I9B/Eekq90Mi/PQVUWwtqWqTOsGUG/xc5a7bEoPOnZYgWkNxHP6NfRkTsUiKg7WtKsiKK167Lhb
S2zMjqeoFLF6PHMSFf4WOe2UGS2uhTT6+Ui3py7BSthxx6D+bkU6+nQWtzZZt+1UcLqyIyXYahLo
hWrfBaDVW4qDdLS2dTDfGbMBAQPVRb/4xVFUuot/N0IixBpXSiA6hgfL7mmNug1ST624VQNO1eSa
A7o94Z57LWXODvre5OV30Wm7sFxu2pGFqlS3gcu80q6nfid+9P705GvttOksBGrxVFjHRB+pTJz3
EhnErsvdc1VAoJ1dgPxq1sWxJPa7jMAedDzvw+CgbDrmXpuvTeuShQRF5eOAsEQiPnZoofkjL+YM
Nn3l+mgPJrbQZh4/y1SD/+mmLLoyWWfZXUIUUOpRNZVSYqg0y0p5Ei31kR3tybfq72rkNs+cdV43
f19845zoy/0gjfKgwgOM+alkKRSb2k++K8UbSlHO1aj/gWXT7QRveyzdp66eLlZWbN3UeRqD4bop
CXaS/StRejmsMTRb0tchCLWS3BKQVTludmrEsly8GuNqOn4NoxYmq6hMgXziEsJ5vUJx4H+dfEnV
3LU902OmmTupQFSrKxXzzqrbk1eYUJfSZyvkq5RJffR7OHRBt8pkeUcitrlVSy6XExk11JCDon74
4TpGCQKu1/tsvmQWvXvHyyUS3PT196JnXWpatBscdk5SS19DiRx7LlxX3Yf2IY9kLw1/aIQiqRHm
10jaaEj/cdeO1ET1i3YONPtRTXrVM4Rqwaw+AXRuGOY3VXPsXWYTrfvEoImTRdZIpc7O1HvI5eBf
H6cpT1ZyGI9L7sdgDS9dMN4DhzFwSMNkEx1ih+VRAWCot4FM02qr1oXCEDQGLIx8+IHgk/tZdx9k
zQxpM92oyYUaYHX2W+B1j0pL5CNtXmmQGu0lwTfJC2eAxOVCHCSUhiAiU4RKWl2rBWi4yjKcKXHb
X4UpEBRhOPCUiHf6AjE7qgIFqk7LOZQvZNXTO8tauhf4KdCDHrWmuPM9kzXCxmtkbL4tNRP5ezAe
YHtTCE0HIU88D8onUu7sTtZjopw2OdY1Ui+IN4TEvmSlZVB6qrucRNa3kbrTmwB8lMTLeHYXIlqx
4Wcu2WqcYkRoU+3gf3yarfBTzvriCH7KUt9UQ7JXP8uWU92lYpKaNPUTjf9noSGJnjQMd3nyZLwg
LM7lPs6uD2y3z8iaVBjQBOtE4c1TaEA4ZSYhpy7wz5y1LjMCg74ipCf+rMdu2ckRJlQzZl4ejyVv
7pA3v2BfeVhq/xnpA4MLsAwY9eZ1mkUvag3VhjHu3KlBsOKWGKfNW69DYSI9aqQkzplKXn8vvFNC
Wk8K8KWa19XeM0AKVEzEcVbApZ5cmd6QvQIc6Qt9sNopegbaxjxtUwqlKTHlzbioEceSY0pQOY9z
9Nx/2DNZNJPF2RO4N4S7vha01Csf6AJ/BsZLRfYp3OI1zse72J+RW4aGmn9b7q4WcI+VflLzOFTN
ipMzb4vzLM0EsGwtdtW0t9ADlBZ9g3xZ55javpPolCxbmJHFGzxOd0pVKOu5WFohiBz5q1QgKtqI
LfIdEb5AxjVDbehTqDW1g3DLtYMqaFvEAbBxwlsrFxZjnyvSGe/NkHmZrs3jzkLsPFbWQYTlpyIM
QLFHvUzYxCjCbvPaNJoBozy/i5eeAiV0XtHCHOQtY6d70f15J9uZWGprrTa/i1yqYzn8lrteUvVb
2P4FzVEoVuOUvUsMcuypIZWCm/PjEuKlg5MD77WXIg3W0frIOr0C+u3RiS6BfcSAPF6rrxANE7A3
PoR1GTnwwh/VBEO9m5MXPClfixSZNWck7N8uPJR4AqSVTnqPbb76M+1SxrqKS/B0L1weJo3BWY17
EX+OtwBtSGWiVw1bzYEMjKbFQm1OC1GTQ18/zJlT0/HS/PU8Fr9CH9tjbaghJOa1UMUKSqg7skfQ
0Uaf8o7KT4tEQ0cmFR2tqX9h0rll4mO3VCvbTs8FCPJiF2QlSZhfpzE1NkWTv/dZfC0rpyWlRKO2
3WVJjKq44N1hrHLRDWCYAI1obowj9tvf6h4BrgvQ4chCwjYtYmLD5aT2jFbq0jEkZGSMfnKFjuUU
NNMOWHzL5dLoMUz/ksVT2Uy9S+vsgeUaOCw1DjBpOS3zmmojRVJBtxvmG+l8AUzEeEcqHPDt+9AZ
eOD966/NgY0k/4Q6CrgbuMfe8MFT6MAsKbi1yeqBS5agAUkX2BjDT5J59vJ1V3timsR8XJ/s1DzE
0VH9Zy4jJUowVWbqkQeV3/7plUgg+vycWFG09rwiuGKmScye5mwkBq4sC7zY3tFH3SirAkOK4qMZ
lLe0EUvl1JBq/UTCRcABzLvKs1xsyWY6y9rLcpmHVuFyMxFVsG7jBhaf+4xvZQWN+1mBCQrH0Foi
g/vBfFTmGE02w7ZNW9ie6IGGlG2UxDR6aOFeRVl5LyLenIXDxiESYtc+LRZHN/nA4Exej1zjc7Yw
QEo1pKe1bT9GTMBXhbYcpo53oCg42HV/MHZleuilzUvulsRLWXiQOPObN34olXpA1F9r+NzzHqzG
o0m1q/gcodT1vIGjgICcvT+a9VoSAzo6ImD4ap0NbPDk6ZyniH1IBDXHddwxVLiKjJ45WkFy2OOi
u6CPA+XuNFaXji1ZIit5CR5jVIeazsj1If1BHv5UDXS3tI/k0FyGkURY8gbWaZrFe+WxFDAu0Zja
jr3YTOMU0Z5Dvh1pMFwn/Uir8jhnOiWgQ4KsK6m+EqiHXfZ9jvM3M2KLYDo3rMdFZ6+DsmW6kDM0
RDpxvbUqiFxj5pxi3BSh1Fn3uWR8ZONwUzekIs9mfGN5cLAaQqYITGJKUIUU7zarEnB2O3C0hLNj
rbIF9K0GJd3ofrBRlIvO8eg87fDsUKSsa5/9OFg+XApbuDmoXgqXeNKvqeuSv+Q1agy7wQWocfl5
U2JvWKEQu1Jnq8hDkQOXbg5pT9uA1Y9r/Mtky2Sm6q41hreEbKM+5pLd5pUkJwJeoeSSRhh+ypmY
ct6JHQYgtc0P1SztU7P0rQJQeNQ1Vck3Za4Sp/W1Vg6P8tys4aAD3PcnHKqQkcsWPmE65Bos8zbM
fpb9N7WFqv2sSF5jh6ZAVHAprW+ZH++DGHzAGaZ6NTXNtcvsdUeb/6pF9tbIq/uo/hi8/q2qmat7
Cc8sMynZYlh168lFgCnSc2tJchIbjbIKoRivVrj5gb++yu6uCP2DF5OvC1FHFA4gT7ivl7M5RNIe
oAWvgb+8syr/pBEJmxvpD2XKkWvscLmEptEQkEoKZIlP85OP7TYlBRUYTvsbiX65mAIoTse4RFej
F7/AOATcm1YK5qwY9ZAD7O39wY0PyhhKMb2ILxYh54AiDsjhX+pAovXC9APKE5VR0Acrq04/lLGQ
7XCi+KXYcAJ/6xPrI2mzZ2lgJI9NvUwQaZTNu1e215Ao39W4Drbffm6rb4tHHYTrToW3i/RtAOWU
nKGhg23ZMtmN5OLD0v8JieZRDYANl4kdAM3K8v07vABvA+h+W0QZbLWkzmBO+yjbp2mivC8xZGIk
CZg3uNLBSvoIS4pfb+XXTuqb66XQPhQ4bDpSTjwNwFP9mgkJRFab5260MOGLxoNjLc11hhCeDPM5
REX9boD8tlYvKYNRwpQHZ523uLYyiH/oI9iz8u7zcsPrYQCZd9UZmPAsuUqoFw6q9lO9G+nscR5s
F4+ZZubENpoRF/1XA/ERYrbAoAmKbrzHenvfJc43w2RLhm36I5KU2sho8M83GZFSh4jGe/Doaa/i
ofrWGV69Ybyz9p3uBq4ZRHhpJSa7tElaIqH3s1ZW/F0ypYc8wzpAA/yU8HrZPrXS2lS1N510GlNj
1L43322LZNbefs/sCUWhtJOQnY1ER2NOQDzTjbWYXGSJtGwZf+xK+aykglhQQ5LBu517/ToqF6gC
gv7Msusr3DrZRgv3TS6IJIeaZqKrkVW0IsClLZWWu8Tf69ukoaHI5ReNZAXQ9bfawWnyYhtMRLB7
Rnuv/LvSheM69nbw5j06QBPvPsatWwdqeFuKiLUcaLtiRjhtMrJaVzIy0nSeJDq+lO57oTVv0tFK
9owMPp7RtBxI+LqTniJlbJ8XQA9AZGrGyWJ66j9iW/qCihAdJjs52x37yl2+6E/K+zCTl+9r50nX
9G1NPuemlW50OInk+4CclbI9AWK+KZTFmNg5ohbfc715LsH5EZ7G0ABjsZG3cF7SikseHjxJ5imJ
Z2eAAgmGVktkxSXT1VRdUShl46lW7iLd9WQPprAnMIorQfWSWflPIfFTeZe9arnOK+/KrRjXLc7P
fKyRyUDR1fPPWbrFuda7GU/38vEI20lJe91OgA8MAwggkU9DA2RiZkO62dTzTK36AQkfBzpjPPnH
JiXahEpjVcvKSt5mVRFLOF3115PLolduRfJvz7jDwRanZFYdYIe9Asrj9DTLjUKe4GiO0g7nvX5K
IElUhI7PmtRtgmwLbWvn9MN0Da/okr/bxOoBWTkU3PjUcCcWWWp7Er7H6/LWIT5bsTyXHsZ1U3sP
6iQZYPlgd6RTyjPfTyoqEV7R7w6GhfmSX1lBiGcbW1R/nRb9d7nXqLPfDpYbAfFoC0/UmnfSiq2H
jrMyw/gzwAdjZevxyajwNoyL6qUrH2dhPykHKVn0OmJ5zQr/hAJP2g+KeLWE4bfuRm+j75Um3qt7
a5dapb1pKh6orCrUYaN5qEHneQcl0gtkqSrRC/OmxSxhRW7IMSnGIzKpWyj6l5YwzxXq+qdifIhy
JslIIp5q0xQMEhO2rvRV1bdaYWmEVa/i1n4uG7I8FOpgGIABto2y0QzFFwvy/xyN/9HR2LaIfvud
o3Hbvv2M+vaDOeafbY3Vv/y3rbHj/wu7YA+MzcKJ2JHexf/f1Vj8y2b/hGTpCsJH+Rv/bWtsmf/y
MC92PcdzbBx1BX/0b1tj8ulMmWmnQ0mVhsfYJP8PbI1/dTX2YMjoPiREw8ZV9C/Gt76YseqotOqg
N+NNaembAGtZN6rEjsB6XjMPGfkfbtLfeBX/3Seaum4J6GoC6sMvpNqssAprmSjQx22LXwGJEtWz
6aDpoBsYg6j/B1rmrxQ4+QX5ICKWLdiJliedf3++PcRF2P7Xfxj/GWKoyjQlrQ5GtsOiECK9O1+q
JX1z6uXy+2/2Nx8FS9i0dMzK+HbmLw7RWAYbVFJLdZBoQ5qln5KzGoutxCt//0m/2hXzpfgk27MM
l3fgL0+tc5A9RzZHX6CN/tb32C7aCBwuxQH+H+6fwTv/Jw6h/CzHILHA9W28tw35rf94AytsXMqI
byXSBjme0C9e3WwqzzkhDIAWWesDLdbRIAMXnL/eMRe5EWGNi2tx/ftv/SvBVl2JafomT9NwLO+X
++tCDtM6f6zQ+Gk7stKunV5KpaeLoc0XSPsPreV+BJiL/P5j1Tf8I4tSfa5wHCBnE16v/csd0Ay7
FK5R8gppKbOF7kgeEEzn8aHupgem01AiwnNSLJfEq2k3tfitsRomDdjwxVYDCuk5T4mTPv1vLssS
uKK7ruWgUvvzg3GasichgVjWzmqBhDL74Lh8WidGhkBe904th+CO30hoqiQE3pXZ/ZzmNZaqw6Nn
YxxNnTw64dvvL+xvHxNUYLYnagO2lz9f19IneLfBHz/ANmiwsjZRofbDZp4pC0eLFcGQ1TW775VZ
1v+wtxi/kpDVo/rDZ8s//8PL6nm+NWiw7w9U9reY8VB/gJGvwgklUTNdJp3zW0+mw+g4P+L4uWiC
7h/elr/bBDCc/+9v/8tTGdM8QgXIFSwRHQOa54szJW/KQDthS/j9rTZ146932/csz+O9xDHINBUF
+A/fuAxIps8Rzx9KvdpBwTg5THNGXU66dbAZCxMdpK9DxpQRr9LVHOEFnnnjA5Eoh84fYD3o88nj
38zZfPID3h2h+VfT6O+qVr9UYYzaaLjBh/zBEv1DmWALXX6TZZUfJ2+OAYO3HabLku189J9VuO+d
PMfhg58j/34vI8wGSuGx3JezeCRtScKrFNHeGXLTqXZ4QVNszVY2ip2V6G+KpalX4KW8KzYI0AB/
jgU1DeODZTnHwWRSSpg3fgw57Dw4PbpfXCv0X7OYK9Xz29hOd3GNn1AoroJyOpbYxqOYgf6ZFned
O43MSqCp5XkvJOh3zOvwMAdi1ybLpav1g9W+p33ylrn6KRX4Sw/+jvYdNuI4bE0/+ZQtouye5ftk
+rzCGOkIqsZ7Ybc/PbkVyzujp2jMI7PdVSMY0mT+1Fw863RJro5iqTK9xo4oWI18L2NyDnBSnrKu
h3eJrIz7qTaPzplOuOzQ5jeVtp7m/M3gM62GG2Sy440+I99xnh+MmNpb799GjS/nLT1cLYLUhi5i
RsB7MHZ+ty4NRsO5y2MpJ1x3c8LnAjYwefsDm5o/JYOu1J5szMjhduefuEPu/AZGgxtemzC6oMjl
2FhG+ikYqp+kDaysia+qjWw9+FJdhni4SfyPyatQgnjjJRo5J8wFkwGffbHyr+rIuIUCMK4CiysJ
vOV+EqiQOIR9b3jwERLnOZTBdODf+62/vU+l+ylmz2++zS0ogpox+Hs9TCdLz97kRxCS+kCryYsW
9zv5efFcv7bQOHwte0NSdrLlnaL4uZkqLHhS/YKn40bCUmmJf06Svw0u7BAxXWoC31ZAY14Z3ovS
xNm2MR4SHGKhUPBOhXbHILW/T/OSHy5a+DiY/jBgCHJaxPNQYHnme9HJcrIaIsR8WbiidUHYdF3F
2rqtEyk0hhk517dOOHx4MR9nCh5W4/jzvk5vyo/c2Bp3tos1Ulc4V6yrs7p6F2YueaXDgzx3k7pF
ZfAmxVJYLbyNkEjH2Tr7HUDsxBgPr2axQkJ5ka/yKA9noTs3kFUbHLnyQ2LwbGJO+z3Wp1iHDRfR
JNWubcr2mCbzsxEXzRmiJxYPWdTzP6gPGQwHTbWr9WDi/RAm/K7kVr2OkIU+E7lwF9msoKd5EWZ4
73YF6QMuH622EmmGOTpwKzPWSnlgu2WaMV5ExDmFTSHynQDLWQ29RVgGYPB+9NYN1BFWWrI4/XQ/
z48EDfVrtW0N8qiP5DRz4hWqQms9TZkDd2q+IMAsN7BX9J9MNgZcUPSFbpYp78O6TzGdL6sajjJb
X9eEWH6kz26Tvmm1dajj7pVQuWFmDQy8LkYIu0WDfKxDAXZ6jix/pASePESDwPlir/6C3++xaWaR
ucOFzi6F3sNlYUTGLRd8lMGnBJxDm0YTNzh8a2tvxpUEwAi6nrtgam8hXG6mk97E2gZZ/7WOMG/l
E9i5H/WD7Q/bqXHBf0U87UYyRcgvCOOd3UyoL/pyM0/mBTIcq8spK35QvXK6fgaOZaV/sfIMbHiq
zvC3IG6bsg6yTXC92KF9hrPAPAvsfQv45pXWeIWNOVyRiBgdUR/djl20reQxWSK402B07Rxde2Jt
odBxpBscXa3ZtdcwbDAOjYp8HVbWI0gglNep8rdZlTxjRYXGsrDyrZ9x4zJD3yYa6yrDRB0R/nxR
xDv1QqrixemTT3kc6Hn2ydjpoOncGra4rsO8cO709zrQH5OoQBpg3I+Bf5oZyQCgl5jwk8X79Yjm
Dr+SfD/lWNnJl7/PRxyBr4TEwLSYF6pIijfDSGes+gB5WnDbuUZZa/NaR9NQbjFU+ejBfrZ26SBO
8efjCG/W8EWxi4GMVhmG0YAoAfOUsHmue+5I2MY7D1ZF52vupqmNH07f2ptgId3N8NMOjJDJhpOg
q4HmSfJLqO0hozN1mRhf2qYGswFRaVwtOHNMToSgPbxyRy4e5jg7TNBtBgj8uLYv5aYqq405L8iT
MG9AZDVvasPrYAv7x7goxCqCE8KAPlqzkEkEdMrronKYRg2U7d78UXsd1sjsWzNnJhDXh6MDzuU1
N2lIMf3IRLTuvanaCZsPG9jM60QA3MXDFsUSg2357MqMNTQsKEStC/rO22nidenyBls333zDsxly
vh5rEJBrWP1M3KKMx+66xhv/8Ma0GNUXmC9ZFkCmqomwl//pJzZNko8aatZwmk0ht1UZfJjSJqrT
ZtbGBFtAAuy0dS9r2YCs8HX/MekoTEjRKBH6rBKrfCg651JMLIEo6B+XAsKG3Mtt52bR7XhtY8C6
Dkfx4hbYaagtyO7R6SdGvo0qSA+uyTCp+lm19gV0+iObWLbC05/d0dU3S5EQoLBgGVnGPhgdER5c
zJJtcBY617QHzADItqx45sIKsZcB7O76HldV0950YYEdVxXjYN/1GydB/WtxLm6WmbRaOeFzTYMV
TmHQs5YRWk32uS/iaFU8mp03PBY1sxgTgN5cvJ9zPt4brjf+P/bOY7lxZevSr9LRc/wBJIAEMOgJ
QdCJkiivqglCUlXBe4+n/7/kOd3H3b43et6DYqgoQwcgc++91rc+08j140yeIoZD38mL0J1d12vT
c1pZ53E0ydAyzGSbTsm72436TeGl01lz7ZssycO9WRHC2oz7BozCbdTMAP6hrvq9iIj8zOPFVxZ5
FAT0obBc70st0BPj1UMtJGk7+mLOXxKWUogUCCKQNy1NyyKo53u9WZuAAzqB+l8m+65wK2Q3mr6V
SbNsF7EERGsc29i8xSb4VE4S9M/3a01ucdgjvwv6wVHIO4NcixmmhXkuE8ZurS0uSEPKrVFV95nE
AGFr7qGGec/EtwziPC6CZHFfjWSpjgDktk1GJHNUDBfdYP5mO+ToiC66sYrmprGGZjdItBmyX8YA
FQP4mab/oU3ybijhfsyi3yXQZPZzXdzYyLY4KbJHD+q/Xby6yL+RN3B+4hRn96oT0Fcj6UBHJYMi
xNIK9OyX7Xz1M8uHPkzGDokrmRLVfWsaQK7IiUu0tvKNdKu77LfG2Xq3NOZmRI6zpYoyNlrEdvqN
2XPqS87/xbMOY5GhGq3ivWPygB44JDymtuL8sASMYsB+RjyQnzocl0tgey3Ow8XD5bAkNfq/YRu1
mQ6Cq6JnKDGTQPiyDzFilon8w3OMXBP86cCKNO+GpRv3rtfeM1/PGP3Uy7bsra3RZ07QOYvNPnb8
1iWcaes6jbDJWrZRbr4t3QQHpMB149b61nGIRVcMGTVta7qJ9MMICsY0AO7VgBq1rDDbPg6Xrax1
HA9MsLCPeoGhhZ/MYjiclE6GSEN+oO/3vQ0L0pYoGVrYrd6Y768rXWlWFJm4xoFyYiGZI+u4trhy
IvoEXM68fViWj6KxxH7FHJ+4kXkYPBTDrAp7BBewGEV86yHPQb3wkodNsVvG7jNvtHC3RKhoCT0B
ntV7KoII5DiOdDHu4MCyKeqTaG9htHV7+ew6WbKjepO7MBlv5dK9eGDS/IVsiE2cKDQCSDtdsDdY
Cb9z54gNYsk23RhMKGocBCgB2bwbYiTP0QO+CejD9YxXrHRggBa26RrbZDtRsQt1/qEWzN+6S1gg
osrPEvY/KQ3hDec6ajDrDbMnClrURlJtCjKHaFwIBzeV1rC+C/ZZUqcyg1gP4YqLYBJ7GJnYtmax
GUQ1OfZG95b3eDJCqpl07Otdi6Zo9iSDOAf8gTHzTE0+oEnDPiZn//qerKb7XJXVhWvSW+VGd9et
bp9SZoIymjcdEUoCzjSxCv2jAVFJ/OwXXjdqwA+v3qudMsag1zIHeiEYgstSH/eJ3pabRPtmc+3g
IhhuZqgCwWpiDuYfkSEQl1umQy1DzxGxK/Cl8F7LY/SDJXfVE1qaohl2gq1dW7LRUKkJBiOGA6p5
Ej3PsRtYFKa7OiE+xmL4P1oDf5/dBQNRLhskO4Q4z0MHqx4BQag5+BhTVWwNqtcyqHchdvGFDInz
EnbpJ7whMButhnUx+xAW7/+0dlSc1Glg9NJTwyfWq1CRnIpkL0re3Cq/OON8h2P8qXDlHSiuX7WF
NDftg9Ft7qpQnWL2+mqzTpM53yC5rDuQBM0T3N8imABY1DpEV6I2853hgsgjPeLGHFGsO1axi4gQ
CsIEvYKFHJ/60iFUBgPatRsauZSmpnpnoTYDu7tuqfryAZHtBuUsO7AG4ULdkcC2sqCqslT23nfR
A4JP+EyR9lyP0Gjosk3rrTeEzG7dOoQ8h3r6+rQHF3p6ZUSkzlAtYPA8CFO/B4BSbSXZkUyMlSJN
Ok9J7qkMASSwxfhoFt60KWLjEJnTozktN0nL5nhweOPZ2VOgAdxkEOl5oB6H8TFr2PcUeXSKiupW
VkQg2KByMfm8Xj+DQc1xgVGTOqGeg7qulpWqLVR9rMfLm4VsZSiGCn5YgrQv9IyNY6KguVbJZo7u
xdHudJutltRpVpO9+UGmAQeXehKiq7aeKm1LWdyqzRTvEzppVazW6Xoz2C9Oiv9Iq5ZTKcRZNpwT
nb08oH8+O85yk2f9vaANsRjriZEdaLiSn1B/WvU/7GiE5PVikV1QDws4d46R0owvHi09U8hDNbjf
axUaVxvz2YAQxbgz+TBViT5FbMnCt2v77frkDbXm1BbHqyhoVKQsUmDNfvWy3E4Vv6llBX1ebzjS
eVb1LrbhjgM+S+RdiJ1mY8zY7IyH2UgkLZj5Fo/P4Gv2vTYiPCaKSl0wBoZoZD5nOlcbZ0bznpgt
Bylvj9ZQ6Lh5d2ajwSaYWm9w2Vk1T9duchNxpWvt75oraZ4JysvMWm7Uuoz4ljCX8mc7ck6ron6s
2LIPBtMKqAlnCyFKD9jX70MYeE3kBmwxvKCnEuYIVrINM2E6vTd02C7qrF1Vd4yB4w/garZ/PeZd
s8EveD3Rdu58IkThezZTgKgLLeSpZPzRNiNQnWGnPtV4HQ6ysj/mPP5IjS/MG6Q8yAwdeMllRrtf
UI6SEbRs14SXrVoQY8fZE83zo+08Z0P8Bd15LemqtFJErOrHcOCSga6R63L4MK/zu3qZUlM9ZS6K
dS/vbJdmpgMr/9q4HDpBNQmKs0xfBGdHI2lUTNjjAlic8fY6GzB7Br9hjz4mDE0kOMb62mi4U+v8
sSGpYZ1IFos5/cHsU9zH5RFzsuZf5ZIGUjLswqdUp+k1lu+LTFckQdQdquFjR6iqLLoacuJZx512
ZNSzN9gkOurQvt7A/qE5tUmUJKvRE/KOlvggc3k3qxF11zBgYmARyGm+ODJfgmtjIX7ObTAJRPd1
fjNx4EUJBXjvFSSZcYAbSDwFqbBqJzAMhsHOjD57RtejgORz7XiYHgTUdrgbc7Eb6Z1IW9XWHJUC
wBtiyj2aIar1a/uM2ArPzGD+hbcTMpel46ru8eakgpfJS5zb6ZPmYdC0pMAMIWoFg41fYRTv/Wjc
Xs+HnvSSVrZU9rD2AxTTW7jtP+yVWJ6sWXjkrN9FM6GK7pspxcHtVw7x6+mHDsAMwRVcS+0QHQw4
rpNBj3GsqNmWGfMrAKNQlfes92MT/ZIRF247X4NhoixCrXVsp+ExnwDe1QKQL81/8qmtCDvJTCCL
KiTpwl4rrUi1yvKZK0NZY7rqC3frqvWRgcvm2iMtNFbdhKZbacOApVpNY64GMmL3VuLqH2sIwX3M
B2LnHJLNKriQ0rkrmKLHSX2gPNVw2k4VncF43yBCRH4BT61ZkqdONhCGjpOJ36XNcg0uLtpRs3qI
4ZeBgMRqHXZ3IuVvN1xex/Slj3BnjR2XmNwmj6Mdjbtr7VmuEkuZG2/zjreod4qXtl/OU4oiagkH
zc/7gow52/lwjIIdw11kWnfWXPy6dmk0jRfdkpTS1NB/JThxWB66b8csbTgPflvs2CqSYthw2NqU
xp4NICxN2Z7iSHNi1AaeaskVocVBk7o/3YySt0XuBZESBKlqiNU10s7W5L3LPDRahHpN+J4uVUo8
urqUXOlptccMKTbKN2uWv4YZCKdLMlRFFwGvJVLlS7GwhKQrHaW1eu/W/r7WKL3DKqOIym0uqCxv
YJZhSeHqv9bMwO5pOau1LZNso3tH/mwgBaPYYXOkWlPC5sQk6Qa3XXVPl2HDsJogzm7YtpG3gzuW
8iOolqyh+FC0FnfZQQcfbq/ncqcJatR6vb/u5q4vlK3Xsq1ti2szRR6d2cJTH7rZ80ctbT9GInmI
UCp3bv3pMWDc582tsejfiBWh38AQIIwgaSS4dszYDGk5QBZC5uRLi9311ByrMgIGwVE/Z49NBpRY
I0FkyxGy78rlGz43NndOcrd6D5ODzL2Ow/7GzKlDeynI1LjtWEu5lLYIwsrilPLSTtZ81N2aoqBd
foSm86YRsLajPN/bEZAzy1sGRJTFe930p6hGyQ6nVKmXFiWILkqkTc0X4YpyR1QolMYjHppva+Q6
8FqpdcO+Q00Y1ccyc4DNynTc2kuOJTwRt7M+Dk+LXrwU2Yi+0CZtS8knNY+E7vmREC0tcGjf+YlO
QBxBhmi3Kq19BQ+5zvaJnG13W60mDmozT+HpWTcg5bbDLIadPjZ3Y5ZPGy0f610m4ClJzM1oSAcV
RZx3u9xg25AO830HmOgsUITGIypgEgNoKoXheIjS6bkdTHksEtxFbLcpjz6QuZAf677Y+LvsApVX
V2vf+8pTPdIoPaw1SZ21nr2hs8O0jejpbABTQTRWXgjojAww5/qjbIZ+d/WgF53sT5m6gUzXoDbD
FyJUKIe6CQ1uhm+gJIwTx4L8/caunFOfLmz/dU+j0YHXYTcu9UPekAJyvZEwAQmewcgURdWxi4i9
t/PyHjZZFCyjRlgpTs7YgIffxvSLpYI6GE3U0yHkahciMtzKClNzl+dfna6J01Do38qagQLydiMo
IJpsqskoTtebJAu/ee3iBcJs7NPsxn++ud6XYn0O4ib7TEgoWfJqOfJuWicSNq3T9au//deMB3Mf
2QQCV9B1LGuYA+kBttTKVD/9cVNPETnopMkGYxPSwmnmpEM9hJ09JERZG4cDuC2g3HEzNcXG4Spg
JucsMp/w8wEs94bdbM5zoMfJ+UqzuN4MCknRduq8ouEf/PGNNOSB8oyOhqGZxul6Q7tf/PbVoHA6
qJP4jjOp3qQuLM7WpLl4ms5wr9Yfu8zQHyuwPbuspDUYh/IYIxc/ZyJ5MWXbnK0e8uikJcVBI5Xq
xKf0WPWRX5A8+KTL9sy35ztpELNgZnl69HIQI25SJj45sYD+y9Z8sA1NPCSxXgcyBQrkeUgfe8Pu
dhY7AmWP8HDc4+figFL/pdHeYJKM/Ov/5sk2Ajr8GiEZZAIMA08nmpb6cTWL+hHes0NrnD7F9T4S
a9l+DPJiafczGXUPuJVoiiEiQ/do6VV+n2xnSkPFo4pHuvurlVksRFBDukGTtL/Vl3YZ/zDmCKWj
goCUigly/WpUn8Kf7tNltxsj6x3rdYylMhy2k3C+aTpZOLOXNTeQJqKbAuwJIrLTqG6uX81j/ETj
bN10NSu40+nzKZL5r5RBe5AxNjxd77re6Jn3+3/rFuAkQdc5tomC4CfmDIKe5MmOoREYD9nIUS6q
HmNIbt0tD14fjkybuHGX5YvlyNpIZw2fYG5WU/tkIw0M22o5kBcQCHUWO+rs7BdP3+MKODdFF3H4
YQLQyn5Hxx3Pr8E9IhLs/2096Oc7Z2gzxYMEA92CVki41GzjRu1P22DpDTBi6hTH/wBrtq9JjUt0
gFMJuMB0OI2ZJGyEoIb+lKsLTRVW+yQbvL0JzNeAhBjGoGGx6ujUlPt8FnexmwaMEsUh7He1k7k7
tNkgJg2IR3L04GPwp6Ru49so3Psh7WP4h8bqJ+tMbOqqIVeU5VcDKfi07K1B5ylY7XAiXnPgugYE
hy0hX+quRaCNG6UBrYjZL8MEI+mqW6frV9cbEq1//29i12JXeC4r53AkdgR/W9mMp1haPMgU//7V
9T47eiG1YT3SPSYcNJxpj8fJii8YC/JGYC4MELtbsJ677xhNbuzEYYlexksdJ+953HSIgdttXLfL
wYj6F5E5fPLzJl4WHfOsmdN4mKJzmLgnAd/MJ+S2PteeTZNORkeLkofkDlyDtf4ZutY+dW66VD/E
1fzda+rX1e7fspkdo0HA+cS+lMpXpKdFsIWPFvPFTrHMD0mbciWJ7/WSHgbgAvoe1nddtPQJxu5H
w6a8b/Nhj3C4Dn6ZAIYTA0zaNLn2MV6EDAwHGRkeGlc69bbK8Ph5Tvee2sVnJ91PChOohNjj7CH6
JIP0Y7FaZP/dYxnZXNZXm3nIvIu0+KhegC6mPSm+LqfEHMMCVj6ndGFzi8edjZHAcwtqkiaLX4/R
LuGCDBWLaxvMe8N07vKYq10rvye5+a1d+SMtYdfuzDI3DSAtY1qNhl28RcSYMdNwn4UXfeL1+cQg
QN/rIckk8s+IHZxtU36vkLRxS55X87Q2gmGcYN4ri3Znrwo0sfTiTATcO1eh20yP4T4ZjKfQ2+7F
MFxEU2Pan4flsOb9pmg1KyAwD2N9wgK3Yi9gFjdu2gcIllPAbrY9r5IOOKOoX7gH5t+6PJY2kGEJ
75iXEatCIE+fR6eFcspM2ZqRyTOvC71ekG15KML2wdBHbLWUT9eOXupFv1QrCOgOBZVOh8UtiAIX
IZkOCt1iT6+tR6anrSs1OW2IPqSANH2bQkdo1C1WCnOvc9oLrqXAlNlH4ulPJptFeofUzKTO+QmR
rO5IXwBJPrtGpAQDbaE8yT9E42qbg9V4p3+vt7GUxOwvUjBPpypA1uQxFTQN62/6om5dI2voaF8p
NmG5UKvUhh4HBjD2mRmJUxef7PRIQGlylrOC/oRqNXkM1AaU7l6cwh1j102DAp5toSqD61sZ0Wa0
lONvOkYqvZUtj2oLd3dzKpky2xSXQ0i9jQh8Gpdf0uQgGFL2hLpzSCobRTjdniqVxq5rvkEX+JjJ
d/O1SbUO8h1A8oUtf7otBu2MNj7492+KoQRd/3hT0JAajmUr/ePfdXkRqCaXlsihLYzXATlRm1Gy
qqeUkFxqODfrdIg8krFnbNH//rHFv3hsQ5eCBzUQQBE89VfBV2eNdkGrPz/UauJdhNRfPJARv9q0
GTRh31VieZSoRZbZeHUdcfSAsqsqjLHoY+iRU9MiBWcfwUi5h3HjHWeLls+/f5byH6Iw2KC6Y3uu
q3umydDwr8+ybGHYkwzLYePyLOOeAtHtumnDZZhiEqcNAheDGASJwQ7D+4eSjDVT9kuJOZKET7GA
Josiw91VVMRoDT5MVcu5OepPpyo/MDh+AHb6xTGxswSbsiiNAQImbG4vVwlipKu6XbUD+8a6a97T
BWTwHFEUXnUalAm4oiu5dXKY2COFvMjyep+y4EbrfAMlnwczY9JQRkZxc5vfzqkFJQqreWGPjwQY
/YRic//Nk/mjKtjo83zIdnrM2045Md6EajImsjnaJftbkIEro8fWXJ7yOT78+/faMP8hjuXNtg2B
28GBDvkPwWo9J5Xm0vrAo59hfNKtAI0q1a/Sm7TqSmZ1ShVV1Ed6NOMGHBqGAnypd8Zo7YgBrVgO
6Ci7DoFTWl53sNWS6dCN2j5XK/cy0c9Zi9zBixjRP2m98dEKGQDXRnVeO6/Yjfr6q1i1kYsbBG3Z
LNAM1GcS07Ewo9gv4o+o0xDCGfSrceZ8qIFimdAkSyeu/eSFkKBMirhZsOsSNETNVBxqh+4bbYYK
n5QvWUKDtL9MMYOpjJwwTNv5u7NSETPT/igEaAdMUH69cOVpQwfeicOuUH0/zrm5zlsH7WeeTvWO
noNm9Bhyy/4Lg4+aMhSFYKeAAQacQqyXH4NgHFmY+p58BUZewDDLaCTXzXTUaCSBeFfqL2z06FfR
8bFozWWiPWs0udAw8Kptr3+89tprrbqznOwY19rPSih+EQCjbRXa34yR7V5orQxGMgosHV1ZF3V+
y7iXzOdprxWC8Oa0qXeMS1KwTPWx/hBmupwmZFN+ltuvNt9kQnCKqunTmmISOcpdaA235NIeayUS
IB6JQ8CTB7ib3yMVjKmeanOMqvinNs2P0A/H+0XmQIgU0m4c5lcztBFr4LnJpr49YQh6+Q+H679Y
UQwASIaOE8D2YBz/9dIQDWhMLK3LDqZ6yWo1cLiPPZz3Q+tvSielaMXthSIngZenhndqYFYpJZ2l
ZFRNn/8H/e4/Fd+eCWhH2JxHwIyF+NtTIlJtknViJIecxKO6SC9sn4+q9Z1P+Ffb5RgqxVk1ja9K
eoWv+iPUmzfTtf/De/MvLu6mh95aYJGwkET+XXo+JAP4/LJKDr2KLpoHziq8vSmJiShbeh+l+FdL
qTau9pdsmb9ESM471d+QSj+GnsLvyCuFYOU+60PyLKx4CeiEhRDG5/+gxPX+IZP3LJ1rDgp5zzBM
6+86XDbYFmPwKT7MWRpuIfHAHk22+tileH+EGmZT1q85GB6bjw2C4U0swunk6FYbCH6RBvV5yZIp
GBK3CNBPOL5Q3agENKxrWsmWPqsJ1BhhXjV4rxh0ETzoU0HxWBJMU49ed5yy+aVY0gqqBKpYUYD4
CzNr62m29+pRCwn9UbRPWpa3wbUnHmkJq0+7HkRmbun0ecE40VjL32q7zw55UxKjMyTxjtPC71FW
vshCEFns3cl4WW+9cd0kC3MLzYQ1b9XylLacNiagOVxlBuhOT3tr6y4HyjPSXPX09yVHrKuZB9Vz
vEpFS3pqrqc9xwxwCVrfxCK+jJIL8lqWT+C+uWqaxUJ0jnb0dPsCDPeXXenDXpqHMM3bA1kDNLSr
OSXZuY19uTbnxqvrx3yBoSgzrlbF0s+HNkl+9lNS/bb7+P/WqP9gjTIsV220/u/WKEh6Cedl92dX
1O+/9LsrynX+y/KkaTqux/aNJfx3T5RnKE+UTR9Hd393N/2PEpRu/L/+J54ovsX9FnB6noGFs+h3
T5Qp/8tjtVcyeCmuf/H/xRNFBNg/zmZDOKZns89XZAXHUyamP6nqEwkuCChWfLKGl67yvOMSAtxa
ujX136kiO5KBgGYwtXY2jdNamIllF7iN7u4gZP6Qc/1rbXrtwKnOzG1J2iDCFj0l3gVlTXFi/Ont
B1Ro4O5PS20VZ5dIBYa9aoAR3dRGar/qPprTLwbfzhPhtudVm11Qyc76OHXgFEE1Gxth6OHFRvfp
oWHZF03es9nA8tACpzrk7G12JrzBTf4+IX89TjMz/FGc5zzTg7LN98aUvnkLHdAM3tCWXAfssbbV
BBHDTa3FUGiwsu+12rbPXZq/ugv4DuBZEAXEbo4OUy+Ih5JL9D7JE1YPUtjKsr0IyjwyaTyG2uux
CHvUfxPEv9RkyhbN02nKB3Hu9c689KUb3jE1QZw84nJHxbWPEiCfXtq+6TM2tArAIfMKMmHM2qIO
t83kGCd2sAIhQiDW3F1vaPYfXRTcQUaPDw+q7yE53C2DUcGF8aQ/wmoJitTUYNu2hm8l2iPxP1AJ
ebyurdc9XoObulUak2UKGtA/gSdtcJaK9mx5uJ3nYRhpdRN7Co71wED6Z0tcKTt9RoKdtnPcvNrL
ar635n7xc+Ya7HBmIOBAetIJ4f5YoeUiGcDvUou+goYjKDUBYmw7zEpBKywnqOvuGVIWVu6ZNnA5
kV/ZpvkulhhzzUkRAb171zgJ6sKXlUUgYL+XBJYtFdl9ZBOwUj3mGrF1pPYlcXTvwojdVlF9M2vO
u6LRZ1NnPWiTTfPfYkAzYlC+SETgG8Kjvod2PO1Kk20/3pmbxHOSoKkKzP6qfWV6E90fWeeoT7Xu
NqtArbBt2JawMvoZbKMz9MW5nCUpO+qGl2Yvcf40Jvk5qzGYozDf1lF9z/L8LQw7oIoIT8Borgx0
kFdMYX0olBzHTTQCmlkCsCEP1aUae1t1Mt2tLVDSJvRlMsgRkW48Ogw0RMxQjDxpBmAiuaUpjTve
NALVq0KOPT03zhLdFU0BjTqzN0Q6u58ZHCFZpueilt0jVRdxj14RBWRcmY04jo2R/pRufEuqzacV
V3YQhoRjauU43jetcdEa2mxVOTPR1wfkHTrjmkEm4Vaf76JJeqeSAEKjo803D5Kqvze+gAQXW/KD
fdImw9sKkCNilXbraKS9EE+P6ss6rxFNEkjpleFPYT4e2XCRLDauWbD2iMOstN1li7TPLtBeoDDg
MhoQt0vE/AiVyOSNp2lMgnUVX3abPcNU0HY0VvhtRFVoxdw3jP0dH2eY+TH52G4KNd9q1rdKJdlY
ZdRul7q66FOKg8cEi4m+1YdstzEqy6ZV5zgE49UngAkoHrfYbnbhTB/eKvjcM+0+lmu3xa3yMlZo
43BaAh/reIkSLZUrQHMIs8Z1P30Ks3oVeU3Xg1gRm4hbjCBUPJJATD+em+4u0to7s3iAJHGKa51j
G5nkRO44dCUTkoL72cbf8MHNu5/sQhQNHBZAkdGi21gXdOL3+VxPftY17+RBML5wVdzEmpGkZhmo
CSpYuGNXWruYqDp68etFB5XVRNNTQ1lBcY5EjEqjWcOtG86nxBwoe5s2PQ5m/JnPFqJiK/tsc4qF
eh7BG0y/2hJ8DhkjX31eo1huYV62NNrpwUZbk+p0MzZW5q9JuR88hxk6G2lcDjNjdUQrUfhURPkv
dLr8lrVAkDeQf69VeynXdU/n5pJ7z7FLcyu21zfPovyv83C7MMxsON6WbriTdfcCdvt7OSeXLqdA
i6QWHaTmMYKmDsVjM3ynIZKcaqTLLuo53xzzEuGTw1Il2AQ7kQ8u0fGtGFR5OZ56qEpFRHx2W/8o
f8ZTdMnjfD6JRb+TPYAvxANIu9xbTG3HuBCxby3mPo3h1Lg5aYuCVI29o8fwm1zzDTzM95yCmYyb
5Ued6MeareVSm+gmR/M9ygiF7pvkbdaNuzge7L3xXqNERGcRiW1nLVTJiU7qYeJgzZfdW4JeGarJ
BMkOZXijs5k2uxWV9/iLoCqgOIQphCFTIaUkFQhSxK9qjZHZTR4q4T6t7r0ucgJMEydjiiFSuu9w
odNz5cCT4Vz3drNqDXjxdK97d27fk6gnkvFeW8pgrNsfq2vRuU/TNuh5LJCBQSJApAI+/kiShAhv
eIFGSD+da8uL1nZPYmJlDdP+p2W3N26bancUy4xwovvIPoUwkYO65MqdJnZ4E8NUmsoW+q5ww12O
WJssKmUxZUyeEX6SAbPeYJzs7A/UUrToE+ulAeXpZ0RIqaH7sSson733VLcwxDbW7RCDkYKofSK+
7IlLj9vx11FhQFdj3ejz+QYS68viMDP05iXoFnnvTe4Ho8RXqVdBaFq4lNp0Jwg3mezIt4rJT8Ty
rZlMbVsDst0iBzjmUtFcTeM724jqOKRvToKktWlZ1QAeQhJyxDcE0fUdTw8NsrlsPYeFw2FW7Jj6
fEwMt9706ho+DcuLxYmxBROEBe0Hp+p61OKJtdgamGez9yrQH+SNAxhxKg8z1R67JbTZaBTdsfw5
mQBomoXqKBlJjZD6exfaj3qW+EyMrK9mfggbkxxuWTJ2UOGuCbuoqLPjm8FR/ijpnGsI69CRfCO+
X1aagn2kh6wbXLpS4+dQsJTWkiac55tGHNQJkwFrYNTaFJ9Ak+97G0V7W36K3v4eda/zGN6IxMDt
IAKCP9Qo8jnMKGTtlzFfZDAQCF9KZ1/2GTP/ntFBuVmz4tZpy1M6tR/rIjZdM19IG3xkYH0r3OqH
aOQR4s1JMNR0FywQdv1mLIz6KeZudGC7IPgOHI27Wl/j/aib4x7ce3mTlO5nOfzq427YV9THUF7p
40d59UWMxZJ9gY7exxlhsUbkvHdleNtF9g/pCLGdQ+dnkt9hfdRu+3WMCCabmWfa3rfURbFh6rxj
MX3LtrYPk61F/uKWl4Vmk6/RdIKkcVOactiyQbiNCEUL3Mxzfd6lync8cR+b+EDZ+nHA+mL8hK2x
W+X64LTRZzT2LzLVTq7aV+oNA9MflhldmOb0oC+KXRMn97OLxyDu2l3ksJCmwvINVGgVV/BKwzCl
xbh23rU6u6zrcC7KMMAvUI0L0t+gDDtyvaf1xu7yJye1KzQNNLDAL8Ic5dIyF/rzsLTHxpXHbEpn
v5/fGMmABfbSEPU2chfHAWEeM/pepQ2FrPf2CLdgwng4iprM41NVrPyalCIIBzp03XLyw5i4vFZD
fjKSVO1ZX3M27nsLFmBGbGmkfSIwerSNVXWDJVl8iPSj1WYsYB3HGi1KV7mkOT2JDFWPKe1noy1r
f0r7LTbZW9Glxr6nC0y3Ee6xVR5bAtlQdJULaUwd42nWQVK9wC7o9JLSDpAVpQnZ1mqR0dP2xLCa
2LFmQgF5/dKmI0DyAw0IJIDtyY0QF//2nev/k6aBjDwoCYD6xevN9RuC9x53zP+584/v/HGfI2KA
fktyuP7GH/f/6eGvd16f2N9+JsvSG+DY5T4byt4Irj/HCtv9/iXX/e7353n9VmMbB9ecYjbr4Car
4Ynoonp3/cPXG8PT29Mf/71+Javuz/cNrRmfGpRiYbgE3uB+FNfHuP6U9dcf/e0+1B7sUymT3fLU
4WY8DeqGvBSDJiRjaDvUoV1d77z+zPXGhqR1mmWLNFI+g1yI0JL+5ff/+O+YGYs/9Ji9GkKvFEfy
f/+gUckMS2l6Q/u/PBG8Spua3HRcygkSInUfOvPMn/IeudqchLtu6bDiZs3qo+KrTnGBFFQJ+njO
WnQpe4KLh30zxWfttkM8Ht6s9i31RJq+uEEqfTalYcBKfSLOaP42PZhPSMHuK6SbPtrrN5i93QtJ
6nS739Y3dqQCX9cXRCA6yD476VPybDTpxiqe3LPUcBgSkrLh5NkkP9N77w5T6Po23M6185A/uxcT
JtAXWVOi2rXL2WA/7OdbRp9jTRTCbvjJ+UutwvRQQAf+3jIivAGXqjEk+8AoRttaL/YSStuprxAB
7PuvEtYmOeILuv9tNX4Hio4NJ2Zp2Zqf3W0I5czv9uYbl5JNOe1yAP7+vAlf6+fsBlK1EW+nguCE
DfmkxFkxyGRJu833br8zni0LVuF+NuYtAwh3vCOb7JLfu5eVqwUSvX2PdMtA3UoxG98jMHqM+l31
qFXEip+5tc9ljPJ6jY9CvDPUn/UElT3xNLfcGuhT4BP+HHECywEHIsjI+UjdI0/Jvthjn4C262E8
JKnWZ0ku2+zEdRR6aAaMVZiU1gz1iRdlVfet55AhzfP8mOov2selq3ZYRteDjT7gJn+CkutH+QXh
7aHy86fyqXkg63dj7xRY3d1GB2fDuDrZOJviw9u9EyC5+DPWjRBpInhXZHMD1rJTTz+dCKhM7KBR
jZZPibmtmbt8AD47oO14t+7r4IvCNDp7t7Dxlne4pdp3PMhn5CH2wxt5JPf55r+5Oq/lxrlkWT8R
IuDNLSxBI5KiKLV0g5BrEN7bpz8fevbZE7EjZvoXZUhgYZmqrKzM5NhTad2jCE3uorikh6gbOpeG
FpKd6V4yZ+TbtooqJveYuoKjXqIfM6TT1e136nv0YoZabAf6JTnpof5TfvFfKlO/7Zse5l/JXWqC
6EcY/P5NTWmjt6NL7EHosQm/GABlZ9HG8fGgeXpPW6vu/oqX8g3n5AunYkV9IRS82a5IRt3kI3r/
tu7mxbyIWwOlU3izGkYxRrxuJsOzvAAiGZFt+HSw5TbsERvVrNir7s0vUk+Cg8CJq7gf1dM5fv4D
3Udy29w5GJItnY3KzqvG1XZ03VSIjaP1R7OQ7ErO7OAuEUjPS2on9+ioPf0qz8+YeAjOLwWe9ou+
ZoM+oXPiCXy65Az3lxTBOFc6rNAnkQp1kivk3fy9VfBioRsPI1uE/hyKTCPJkfAbX8vz4tHHfKZi
ve6yO5jteKDrqwnWQzIzUtUpd+eDkPhhde8Bkz4k+hz/57sAGn68L0xv7MFSngf8RODgK6mLA6Ad
Y8LkNnfeNz03QfOLTglz2el3Cbag6D879Wt3JEORrVc1AGcB63HWbybb9yk9Ih7rjj6F9eRpOLXn
/obXFXjO2TzNKnP8NdnNIb6k/q8atjsqarnlYlCLJP6/mfKbOYHl5OSotrG47dt3FrQ7OAYvYD6c
34hZdimXQtG2dxfVzU7CU+Sqgo1bK6jdtpx5mMyyg4Aw234bzO43lPjxdMcwKrLs8lyXpygODTAO
ulMO4l77ppZH01S4XuvCjtCsYyXv5iZMnh6XGOFSJA5Psx1/AJKkzvqWeNg++dlH4mX7BnRoT55T
XQmYGLkqgBUxFldYeLbxlRKleOJpDTEBw6HIb2W3ePqo6ot8Hf6W9AsuuF/6+I03O7qD9cJrLUat
spzms3tKnheoBqxed2o/5J+M/kXplUgXKKsZPeTuyKldqZYcFnKtB0iMY9tsqZ/jD8IVZX9qel+l
o8D+WKlBOObfRDyniv0l2aiJyqorPGn4bd0jd0YfGIdfvrMpkpbhShVnG+fHmbatymFNFL9VQKWT
2Er5mn4xQkFQfpg8trDES+zmxGShouHFXrzXmE33x5/hOgWjcWZ00BVx6IlDNe7LdOHEkRthF4/c
RE4ab24z/bEc1fG9Okk8os5J/2QjgrIBgnNgXntWYYxvBcxtdEidBGf5Z2XXBcNdcjk+VfOI75Hw
DKOMzs7Hw56x74DsEayVN/Pop9/UJbzaToyb8sVhyRHYOPMhd2M2hwnHzw/Kohn6hx5j0ATxFcWi
3J+/FiJV0Z0hMnH8odC3PXugmuqz2FNz30mUk38U5HmZKKeHP+7Ube7RBCYMr0UwRttjTwjxUvkZ
4DJ/+cCrrvqMr/ltZUU9c4nib3vjhrebPrH1zFGYPHastzBF5DPEwSJ216d+N9r/+X88hetXbEuH
2PO7Ox3CCdKRLjjrEzQBJ7qWl+pe3WN6DdRdNNmMBJW3iZ5H+k/0IP8WB0ibv6t6hmvZBKnPFWRr
YNFZiOF0hcULRxLtpakQyHCT7sUvJwPbyBvEdomOWtpUY6c+M8853qJ9Y4ue6MU7plX6Y/6FJalt
ev6cUT5TqGOtNAEHlM9Jyg1irX6Vvkq/UxkV6Uv+LfYG23lufRsF3b1OBD5HzS299RsB+5zsQ5WD
yPdxrde6Pf/uEdd2CyxzHAQldKTWY6+nGyq6rmHyqw26QxXSq4yn2sCUT3x9vFg9m2WwPmUvJN5f
/Zt4Z6H+Plz6Q+O9cmg+Urdx2DzZM+gIpST+ZRwmDPFi248Pw6e+hzYern/iz+hDOChhc4h9wQUA
MJ3R54jdV92l6cjH7fwif8aHhEAHBAStDe/fxuSyOWFp41MEy18vvY3tDMOD9Kw1PvFwuruJb5gt
Oou3PUSFI0O1U/dlm6ZNMIIa2fWBUlqSeuyOHSI/0LjC/LMkRGOvixmbDk1Dl5VvXuoD8jkOSYMg
AVYQDq3o5BLDwWBMCat2S3FRx/ygcn5h45Hlrh4dR8q1ii8VO2O4GWZQT6hJt/BuWpQMwphHq6eh
ph5wgpeeM8dwfgMTk9HdwRUDzSb2vFkWlUq/KjwIBvRN8cgVP27t4aM9P/zUutQ7wwsiHzTLjfze
xsXEpmfQTeBIe9MVHdoJQ6gvnNeL70Z4aaFnzT/w72zExk7CoS7FPfISQtK5RnyRhhraXeEJr+gu
POkOc7nYmZ9xiuxlPgfCrjc+c6QXiPdqSMd4EK0vKixaMWzgXdBNNkEzvAFxahHG8zZC5UIglN/y
S7vQpAbvy5cb6p66DPZ9inbW+KG6IAkPZgrbjrTL/fKcuqu6U77Y2zhPCKQlo7DZ2lj+A0+uuJZ4
I1k+4Upzzzh+UUKIQwJVFt6ZnedhT4/98Ns4zX2FA+nUuIDicsDGjs3IyObx3Kmu9tzoR/D4UttT
Wo5H73s9wF1b6c+DNUqPrBaMHT0tSLndFZY2x5Wns8ZcekPlmNC4vSELV/vqr/qLgmDn6L9ToJiE
Ee/1mXVuvNHMH4r08YQgJiicL1zPaoOu2MWzBBF0ch5wVBFC7vdAJVkLAm3PQNCxqyM7vjpV59M0
RkElpbvB0W/DsMU78nTAZkcGCcKYqgxhKtkyLGj1DKSy5qc28YXnKH2KZ4dixYfxJ8KKR32aR5/h
G38Eyf3PeLD3Ias7ZJ7KNQecCYh8M9r5WSDxgMsa1jdCF+BHcQob1ab8V6Phuz1Lj+U/ZK/ZPk19
1jM+GRSeOHtf1GmHFDfORLKjn5a96GGwhJdxlV3mQ+XgeswT65t9kR8e4q+gHlNaEksXgzf68jyR
sEj2ouCR2HTpcD7/oRVneGovy72avEn2xQpuFSq1wZC5gCrivaODGXYgV6ATpIWKflK62yK8RvM7
FgVoFbG50NNTfPSiTUT4RkOqTQgO9bVz5Ge8ZDCJ8Q3LzxHre0uWIB7OBKjroQgq5rx2BmikK4NT
AIn+APYgSd0p2kaPqVTdc4gELxR19gtN51OofXWcBNMl95eK+gHzB6VVl8RM2o01zMCr/tgjWKhE
L3kKhYcUztk81LfwRWE3k2GmwVyuvloLlkN+MMi2lMsgnQlnOB/7es9mN/2avzQsdkCyrQsB3zKC
BuHVAUiqennElLYEn86ZJnJoC1AZmjNF2njcuMmmgm2OrbR+me2zdmcUhyZ2i5QW1L/kCfRCmTew
EBVaZYmUu02NDoeACfo70gfINNRBnvmRRXffsURgV0UGwS3j4LxNv511LqmGWcHWtFu42nf9eE7D
0thJvi7t6/QI+3ILwjhHNJdKz3KNGz9/HIGjS4u89YggB+1vm77Mc5HF2LfS7Y5qDB4DxIj8L82v
PcXMOw9g/SIapD1E32cZ53KTXQpEkgYX2t6I30CGOeXOUD9N49KKdLfuObIlpGXUr+kDUw/rq0Y5
glzml1MJm6lfOYLI6i3DTrxonk7x66jGnOUEsXO9B/leftlsRPrDUn9SfI5pSsdofGCNtRAvC3cN
dyX/Ye302sYJeuuX+YkEm9idVg54wWGC63i17TlQqpR6H4OFcBQRMLHXrfmV/gtkz1yCaAzSzqwb
1HooYftniR+HDyRkqDSLbn8rduBXTmM3T/Fn9tkfP+qwsj/qH2U3v32vZGLvluD0PzQEIMaI1RT5
fsLGtJx4CG8GMQ1T9BVYALHyC7nsLjkV1xSddzB2kFnSu0/hlsbufIOEbX0q7niedS/9JuwyHIVj
zDi+1H4tuDlCFnczbL/GN/ZSPJquyNBRYgcxbIMO7phHNYkqMlEq/5bn4pTtuSG7v2m7DTwIWixO
2L5B3b9SwWe7IdPL9uUZFcfpef4ZWoeQJoGdHYvQF1FWswmKHg3GBh9IBwu1F1W+JYN7mN68Ul5w
2V0ZUFAJXkG9VsPEPOKnrF0ebjOdtoNkvrG2+CQy96DBWJ60YQhYcBnXhw4Yzr5ADTcWLysS07GN
V2izp8/sQbZM+DTtHk5LETyUjo90m2XLb+LVPwXnP2JnSNq4xR6qNoms0/wV79KV5c6nFCQNFwy+
sh+UPIpfWjSuxqEKNhskWz/9u554PKfforceLZ9jD7kiLazrXX6OhnOZvq/GHh95bgoRBN6ucM30
qQJCICzeCqbDXSGgst7SP+Tkhi/BttzJvwBMwlfmRcU3DQHDVcaTZNsgSx9fA55DOV+YWv2ZTFV6
I7zUnf5dEV2U1hX/LIY8cSNA9WQPLcoEeUr8svFEIloGJ6Eg5UjfAEdJRyMzwlY+Ff08InHBJxdi
rkpF2E4+9HeaF1k18cY4tbMTQZNmvfwaox978n2eYJgioupVpWu+V4HkItBShaQZYuYp2bnVzwl+
grb1xof3k0/frcBx3Gy0EKQgxNF9xJ74IvgVhskc1dqxv8SGPTxPNCD4chi1D5toVlUuVbQT33Ww
D/1isr5+mUAhBgUJHcUdmo5nThh5DUcXTYxjix3di/YIhO+ohqmBGZCdjl7sW5eRIo7qRCAvjYvJ
ROm/Nd9agKfzy+MQvbX3iQOTpBMhus6JTftxxbnVubXGWyUi1ON8znDCbOBEu/BdWuFpLsBq3skx
fmn9prWzz+jveKN9H51GFIGBubLkBte40V1WYoVuveUaPaj9sR7/TJ+cZ3zMRxHQttr072/136Kn
+AHeRM6Grl/dUVR1so/89lLBtD12V6KR4UPnuK4cWT70AK8wbasdjAtgRgzjHdCB7nfpbIQDTBs/
JmRSxF/lEFjPxOYHJIXIL/vVHcAw5Xf5PUXeFmTmKX5apnCQ/UU+ZFR01yNUEdknmeB4Lm/EAsWH
vAQvBtUwZiqGp1tCRxC27dN2Avrsb2DHb9oGuZ+73WnJAr4ryge6EpM5xIBi7U7iCtbspccuo4Vl
Vxj3OvIm9VKB1byB+cJqJVaYiUPN7oAsUX+eobTvxBNk53o4ZEiwlWcLq9gq/6o4CBowuDSuEfI4
YIknLn9A6NAaFI0j1o0aHt3rF4iMBQVn+8+TEh0KPKKn+m4Z17k76FscqieX0Vbo9d69ZIiaP34Q
Yx/xnHYqmH9DEP0tz8z6b7ARSw1mSNOhaXgtvb3geuT4Gz5i6+Mu8nE+UNwITbNd92xEBxPPQ7Ir
xCjfwekI4UswDyJesiUAy3oPWzpkoJG0bO6Ioml0or/1b/xnQ9x22pv13JTP9GQdIs3R3wdhR+L1
xLzvCVaCkd4vr38b2X5WaM4PVld6JtMwy09xGm2OKnSTKhiJ+YkdlY8BviZrYzE/2NUJfxO/3aV+
WruJ5lrTK2/2RXKZIbKPX8AZMZcN0JUPGjrtZJv2/IZnBPwJl01Vh3FC4YcgqvbkeFeA2gRy9pRk
yHz6824bkA+uqJvYSCmE2ZyVG3+VK6fQBYZhev92wOLEdnsjV69vBVmNnj7NX4zW+EasxbaGdCU2
ftvsY9MjLo3eh/vjm9SFuBgslw0y8dmWjJ2cHkgsDr957UbviXojxEwB/agJ0cC4frG7zVidBSO/
Q4/2epgoOp3qhUQZUIOl9UTUntNne1oW0JidxCn9JmEg+SVRxHaUGmgG4a4sCEnt0XaAKxKIqju+
iRMr7QqlwrDs9EWkTJl5QnLuTE94YpCTBtcXL6YLnhrOabqr3rKnV4G42meRKV/9DS7ZEcCjAa0h
ADXfie4RrOBL0H9SIUIKCcyKGAGbj+w1JleE1YEGI+ygnZSeB1hTNjaWf3Ma3Qs70x0gd3U/TZ4W
gcEQlsCMSEeoxG71O2mIfUA8u8f7NPwj3MBE2TKC7LEHUuKyeEBqME6/MXDOX5VDsVkCKhIV/PwY
b4aAEYWYkpEiZXuSpOh9mU7KW3nOPM62d4ZNTN8i4izybxOEJqMHzxXEL6z+3pOPLA7ZGria4j5/
8U5sKxoJu2hzwk/DOYc99aKT1Dpm5ZvVUflS5YPMBvfxuE1PybzNwOw1wkuPuz+l2dnQaCCEg3Vj
15IZGXKLm7IbbxilL/C0jo0zvWLI+8Hv1/GxZlJ/YbJn3eYDCxmwGibYk3ligoM0mRw+iI1h7MWA
sHcVhFiZR6K+pSNwNyakyO3UoqQUiNmr1r4VS0CpjWIo+Wv2wu8C7EDSR6FE1nyeO09j1CgueTOQ
EGk1ynHG5UHE13j83TS4BOi7it+mC5ZhagPeCk/RePN/eaM6Y4al9V4Jf3vYMShtgDAle7D2Wf8o
LV+Pd7UaEjl3Cg2zbwJbP9csRG7ZBku8y9tgRtaIyZNsmQdbNqk15BcoEszKktqvx3NQHbE/ryNp
m/cQUCrFnMbObwQmaGwogBXVjqvnWnlnvlAk5jN4Ok+3ASBttrHhfnvlzgeykzEeNVvKjLGDX7QO
UpGl7IEm8jUpV3VHnEaVXlL6ItRxR2G9Ynk/fur5h0Edpnf+nM/Z0hWXge5Jz/GRPzCs3BH3VRPu
jDwRF4Y1lyRRr6cExo9X6DVbPccYL5yFjDjjpQo7xigVXXPdwiCcdDGDol0DnTibvLjmKQJRfjA7
eU99vnLuRQIi03+46xywsclegf15weWDrCPpTe8JP5LBrdkpOflIqaWaA3e7TVIUHAAHfMwxZ8OR
7xplW+TIQ+WcZ1Tx/BAANCSbN2T8eBdugKfeY5ohe8wtmkjwvOLquUYeEbsCUynS2OGuQndDCiFo
PqzC4Y6+Hz78hLHaicJfFdj+ZMY7CQwN1bYsAKocTG+btKanS3+YK7wEckWkcYsS/n0yn2D1IZeA
Ky+YhmpzZ8xJ0pMa4RYm6uRxodzrAiOIzpMMlcCQ4efjOfjL27IimbPdApXx7YHGDn/EvaeIMaKq
LXtMesXjqlhE/IRf4XFMwfygNLzdNncrzw6XlncuQ8cQcI2JRgeBu9Yub8ed80dcL5Nge0g1tE23
hNlmbw+QHNQWHlv5Rly6Y7Qn2Yhzzh6iJIAWxxzc5TR98MHjjSoBXYIIvKJriLps4mOQxhvqwDza
E48HXDjb9FzUm6GdWRWaGrLkC+XQa+FAVUBDMIYisOjCf+Mh8mbbwkgcFmqjuUNDse7FOKjkP6bP
g2WB8Bn8Io+dO+Q2VUS03FEPmmss7wT2htVbi2sDTXKrH0ADJfp1EeDWuWlrV9TOGvkzVV3LlV70
/AB4ImSACTfmPB8ewXpG0q3xFuOSonIuupVx4X7ocSK3UXbGeuQx8LtIb25zEWIK8LO8TamN+gri
TrjDXIXWeZ9+tTaAN8oocxX8Ho9BMvc8hhVIwbBb4/SAManc+YOHeJysI/U65gePErepCNF1KeCT
qLk/cgLufYqLM+JkHj7y2+ozSPu4Ki57PVLYYFlkiG8OByZZfxmeKZDGLTosWLo6/UsOxXNmjBGW
IGyBpRNQYsNR3fKxCVYen2IZcHWsY+3hETniitylnmg59SaFU4bPq+WynVjDdezfU2hiqEhXeVio
JyhtouybOFLLp563X/2lDCoxpDRu4T2IcJjkxZovam88Yy4TD2DWntHdeMntbgwuJJOSHXF5JO0M
eopR9kEctaPMtQ1sfMAKnv2B5AmG41qH/4bfptW7xBwY7x3HbO5IsvxnhNlLhX4Hp5LxyfCxap0M
kYjSM1/nEK4bd7Yg6AEaLLqMj9YFLLhyqzo57UV9BcNjNLoVedGdJLvMQjgFSCijscuAld3uUfg8
OgaKqrXy8ODq5BA+GVh2IF63mrclUqVXc90pNHEE2PaMqYSUg7xNDhYkrqa17YPJ/XB/PFemZUTd
Tt3wySk/WF/NNeKeSJyYjMmegSXN45K4/40QZEAuwr3MiwDz6cfdclP4kbQUtsV9XQ98/DYJRqBM
2t9p4HZAz7UoUEE5ycpsKhdy6aFoabRAagi8L/ZkNU7A7om8Jng/XKDnRP/DYsSp6BuWavG8zVdk
CElSzXDR/bT8IHtgkpHgkgOrZG3V9JJZ9GgexTnyGuFNhOP5b9mZNENiGqmCeW47GShfceXMJLRA
I4G9BI0QsQwTje51GBXeNuA6Ir1ObTna64Pcgb0cehcVRthTLr5W0XIY0e0glXwBZ4PJYZkHCTtW
qQQhuhqI0rIMtvWDsTii4DLaNBQ7Nj2F4cg3eNRNc2gbkgrXonAOh+UpemVERfkEswvfZJ42K6Bi
D5Gxsd7pGv0Pu9b82ua1cuVZArSKFEQpezbohQLUQ3oRcp+VNXQ+hEuQXHagEpgUOldhbeO2LCZi
EgBRFrs/KX7zZMDvl13LciJq5ONOU4Oid7PYY3uu1D3TkLsY44AEWiBQZ4G2XkpS8kG6Sxud9Xjq
YwjgfiyyeLw+DWilYKXByDTTsJo+hW8YK2xj6m+zF6zdbD4XlYeNqUZ4Y/0x2mvduXAQt5k0hDDL
UYnSCFJOluB2DM96UOInKntxcxgfh6V0tfHP2L9sVS+ghIeHVIrCCm337FUykFO/zWvWIt7d6icw
AtK+SlA3OyYmj4IpC+MfSAp1o+WJFaiB9RFkGTQYO2WM+TdhqMNsp4g3mQd+xNa+xRyPsLsKX7w2
EVdIMOx80bmFOuSpcZKXIqf9Xsie0awvlu0u+M0K109e6m49sLsG5ePwgGxNl7K12yJp1r0A9/Md
RISPNzqUv7fVszm34nnOcepUMrORov+ybSDbmZ2DpIXsJBCU1wSHW59pM2hXliXk9Kh7RbmB516P
ezpLo9XrE6/rv5nw1EAi5crS7RM2O3SXvEf6PHNDkB1YFQLCuo2ri4HU7+ktsdeRBwYHZjggRxpP
O2HxRaDz2K0FHFbZGLx6PKjrDiCH4RbKa0TExcbybzNisdaX/J05w5LiytiJVpTBuYJ/2zmbETsH
jygWAzEPeWjsPAWkFax5WcjcZOJ2nxBC2KA47wQt5NfRkCdvJl6mOxvOWoH5w5ltbEhOrQnPmNjc
jUVU25k7W+zD2QdYxkvGkOBsU4aayVEvVHA0C9h+KzLwWPmrIqYxB874yUJzY2vJSWekzdRX5D2o
Z27xHm9FCJIFbCH52tHfAUE4xRivHJn98eSIQ8iaAU/Llc9nOAGUZIjEuHvjm03+AjZKsk6+uh3f
ME+AP2EWIZS10Qz6DtZfCNMCMJnDuQVhotFybZ1ekEwfqd8COqmqlshNsHloVgIqhNj6Xmn6mcHc
XuPGR7Vo1HBUy0s22KZZuz0mOTRdxykRkj49rWae0imEF5+mAjYpiHgVGUzOZcLtr9bVK72jyl4a
KmVvNf/8JCFRoXQf0rD2kfa0UfwTUspQMqcrNgvF6UGhW6CpJdHbEonDDP0B0Rj39I7T9j3JMitp
UkSk7dnEZwvgrNWlab+02bnGTdWXVp5IN6n3SZ9yJ8Y8kMaKmZ2rR2ZnfLw0qkkiFcsVp1VUISyj
/bRF/DlFHDK1wun8WItgMLyUuCaOzTLMIE3bmILkXmZIt9lU6FHf/vLfn2Mau/hRZp7/favNsPO2
FPH272dFkS27GeSm3NqC/qvqhfgTQzaMuM9BE83+9x85XiFi/nvdPwwYonJtOlLDwm3VutnH2eP/
/6N0gaZVHCUTBlIiumH//YVUT7/NRce6uywpAm3/tOOCAOR/X//7auyYfkVZhEsHizIxNFiM/77M
xYovhapOA0yuD3hCt2w9KNfN6tzS/WSwRhL4/i46jv9ztaYAI7RFQJzW2+3Lf7fwnz/c/hpmJz/5
7zfrLArHlhys78B6WgMm5L9P/vdPuj0ZDMC5hn9f/vumVjdvlkglcVboVooLsSGv5KSrt4H998+0
vfw/3/v3g3/fk4fHTkn1JFCM6VjgO+aXY9xAdcEueNpcfR8xAklZ89qKMio2zcNwe+obcoxpqjji
xSrTrEvMOqAj62m5USGLWd8nkJkVsphmbvB2CjJQzn+7XMTvHknuWMtyIoIGWSWr96ZGozCywmlL
gdBSA82CeizjcylAlFHUldRva6R7dGCeNSpLi9HR2YRgy4Lmqp0tA1LIy3Spew7kUUTtDsskOM0L
KVH+1M5bN6GJaW43muvOms2voru1GoCg1krlC46UaIfhcoXNvR+bTRpock0hBJBEbfXrIkuXRlwq
dJ8gvjZTZPcz4ckC5zDQ8EWwLRq0SAnA56rFVx556iUqR1o1DmgVciOgVmaWR6e6GEJtDFG+Rwwz
R5k/mgeqhvhjPyxt3HX5BA5Vq55Fcx9uv4x0vPgd9gJuO5QQ9lA8i6WWjLz5mQeBAzomDNJB2+Ka
YnoqZFTrOYToPTTwJO4erpSSFQpUZVZ0J/zGLBhU9OSnEXzUEhXMhGCEFEhvO6j/vFZiH8KnT3QM
1quU/LkyjCSUVjhIFSizCUCoYxdOmWj4GCsGDb9IFeT1VbHIHcqZaFO0dCKp2R0LOtrmD/oDB6iZ
I4x//CSUxx/0SwUSy0fsGEOlBnmVflkgQJqUabtZQZCyzgkeHyUFmAGwSo+oR61gO2KC5sugY8az
VkN5Khr5Jm9ZF60QoQmECNWLDloD5pF1npFk2UQvjAATkvdq4IoFIYMUKJjHoZ+1J5Gzyxge+3KO
VwJ7yJ71I3s3eqJRUfvCN0I7xggBI0VCo2mdxG+STmYIj3kIBXk5DGihuo1YlgdLGWmUEBF1NLTK
zaUtvJeqyIunMj/RDjahaYDd+qicSrm+rtMAQ4pCLy0o60EytD+NrEAlQAiErviKBWRiVBrkchxf
p/Lc4dT3lmwQouZZk2IeirkM06TqwwHZniyqq4MmYFFtaNMOP40PPdYkf5oauCosXtzfjesgJZx7
yZK4eWwm2yQiz0mMETQH59t6nex1orctVdWfRiCciwvF73XiEWEskcVLDMgMRVeGQ4K6gCFp4QST
Nl2XAqbSRPNeOrxnyWZTvfaZj7iLjnf3jxFjyDG1NPbR9vGkjJm8V7IVEY2c6H+JPjVs3shEplM3
xnGwvBQNIoyo8RzbukE4quwP9K0c8kj6qywdDTQ1wBlHALUGCEm9dtA0KQ2EdMQols6jQsJTeH3u
dZpnOyRc9yXkCNr8QnM0YLHJC0lSnaLSkevdng6pwREj7UcsqiIoKj2IpJyToO3uU1t+TDgeKuMg
BauSP20znU5dS0QPMZePxmP5MjMUGOTk4ZkPWt4mWlQaqQtm4m/V2qFfuJvwqTiIOq02pQXXo12n
5JByjlj9mLhrRLP3RFa8kRahgaCulbuNZoTCQLylyZWIoryxL+qRg8XAxQBJ58ahaTiURGFF67Zc
rurjsUtr7cAUKb7ySD6ZJeT1vprvUkEeN9Dmpk9U1qYO2PDRvqvdvFPNXjisCTQNYWuQrOc19hWz
uy9iPoeKqBxRj+formF/xw8LCXjlV5vIb+i4wmDHIiqSpOVppr47xSmJUKKtZ/xK31pL6kA+1iRs
E4WYsAKIapeenJAmLL3O4Ju1I3Zpkg5v8EEVGRvmSFLcSqFNR2z020L/636J1SlIIuuBbX1Z7lcC
GR0PrCGplevQpC+RZDU+m3EWyuldjyvxaZONs+JVOcjUs/QskV/w3KCoAxWrawXpMBkf82L9zMuQ
7IoJeVzUTqCoP+7oedByGlbmh5CsCA/W1SlqljxIaTqme0D8zDeKhBhRzzLr9ijWNZqXKD+VOtI0
WHLNSy6dJGFl2zTHyRcyA6Guon5lljp1I9QnvehJz8eJuNnSci/pBKqAsXZThdbLV033aCn9Tefo
mHayAp22yJ21JuyspqQ/5mS7eUbZpVEpA5mZpB/wDnrpU7kL0f7bCg8bRELvcNymySnJGl9FYK0z
JPoDpO9o88WJo2kKOyXJ8LWQ33qErLyHqs3BNNa6Xxhj2GgLR60q6742kR4ZreoXYv4qjQocjW65
CkZMUUwZV68wCxdf55LGR6s/yrNCbMvWMqij7E+iPBzlurhM0/o+V/25LTowgmxWdqs4HtUE274+
eYxg0NNNBTU8YyLC4FWBIGOQU/Sx4Rq6VgJ1LlBcBIXOaDkK5XlEBUYS2n2v0ZDU6YAKTS/nL7T/
nKdlPqL09iSkOhJVa0EXBAF9UzdoQNEsaUspCEoqlD9lWnk5smjE7yo6MvQ+M9mfS1UCKjfMMCFC
3xUIleDVNxyFxXpGf9uNy9aiZGKWELhdoerSXT3iuKFLbO0CqKKkk2whzPudrESblTlAldHBqVo5
DnURSDMrDS3sJ2+x/GwmOZRGqCb9A6Zp1YPNmQ1rRpSGQDUqWObpeKLrcc7KvzTu4z2ga5/1+qdp
R9OJkwh37ZH71+l4WXGzPy2Ps6kVcBsG3BZmyKzLPhPkw7Kmh75p52MrzCK84Z9Y0wnM47Z/fQjP
kwYfPbO6xo/S8SdZ1Aj5E9iUFZYcKsIXpzgev+POiAIhVDQ8z2tKt3I/AwOsVdhg7mNnUoFdYKFe
taz7lnoEtmTCjcYEBG/N9U8SQcRo6BKul4Vl/GF0nafGa+9p0ki5WYo4gtbsSZpPi5I8jkNNCdVM
FX+SUCWeDJIc0vC+0kh48Qhx5qrCaephvLeJFU7y8M6Bg9AanpfVpihRBxPr1ENeWEM0Mj/M0opl
YLlhTGJ1Q7K0CnGJOCz5zE3KNPhqAPSKpVIe7BT6n/XGQydWS+T1bCB1fUKYAFh/IWABITAfY+dJ
c31WpF4/IuJ70GYacbJHSidpukbsTdkX9sXpsY0G2EEYGCG+BOQ6ayg8TGK1m1CllV1yJO2Ar3vn
G4uEOHt2XodJP0l5+0rbOuekCXszpSFdltly5gVwbymtS6bzKBGKgNUk41a4PKhzilPt6tIVxKzP
UapP+gYNG7E8lWqXgoD3YHV6rXl53O3TcWxeO2iLfk19HXWHZ11vgS/UmkeWE9CNIlX6RiqBhlsV
77G8uvXpQDqs0XBHR1eYDLIcqpZ16VDV3yH6tsWJJciZ0Y0vpKY4qdCGDR2Yl8gz9Yj5ah+LBd3t
obboUZssDlX6aNXmXFSKBQNq7Z1t8eiYo5E8Mriarm6cXEJSofBLfV58tW/RLUwIIwR2pnxocYsA
B0G96qMi9vWUQvwt2pKaPapE/4+9M2mu20iz6F/p6D0cmUACSCx6Q755Ivk4ShuEREmY5xm/vg/o
6rKsqraj971hWOb8CCQy73fvuVhC6vAYVTvX4yYtzYBlzOIC9xnXpkMn936f6VuryMi7sUzmVLVi
oiEr6zdPlkj1uepRdgs6A4toiSFg+MylLY8jNe5C9HJnAofYcZ62hnnZFSwlF4HYjGrGzoghjAP1
QSZ18tBFXrwNO4bryRKLLAoXCpMzWSfhJ1s6RhxUs4hiE3vcOwPxI+12HPqgIRzStA95XiVoUj44
SjlbbE+22qKngCR08KLtHr8p9DiMbvIteEsp97qN2dSvgOImp8ZDTqFejmeeKfzL5CZLXoDxiW+n
z0KgizhKyvtSE4ZVbG1uVJDN67HRJOUtWBDKBTJqcLQp/TnfhW1xJMf4vZrc6ABOMkI5aT53Trmf
jbxBckiHzVzIg1/j3PbcJqeKrLvJA35ZoYO71uKPu1DvKjFzMLQpVBi0wEY24c0wKILaFHnzZhjR
xKO399izxPW+nrCjc4pAcqIOhTat9jCTf2lauIp9cNYivjPVYDxx3LV4dr7PdVPdquZIEyCKjWbW
2BnXInf3fs5Bwe2Yagqfx3faMkXP3QuHoVWeWO9DEjr4miNBiRsFCkRe8W+1bwBtX5AdbI5PmlXO
bnaFu2AlA688+R3IqdlM9wmH+4MLx/hGVeGhYdJv1MLfJhWU9TTlz0mkeWvMWX7TDvZyChX9YWos
jJMBM8OOrXNOn84gLdIncsj2btZa92ro9z3ySB/40TmcDKztXlVduD5ZTmNrXsW2YO3ULdttx/hm
kiw4ahm9AeVeimS4G7lauKHZwhIfGqk8kAWE8XjTSJbRyQmcG8orKa5L60+FNVjrdqo/i8GuGSpG
3KJlySRnfpOReA5jRoVzz1hee4OP/Z9Rvz9NMwPq6nMYVXJtjVDyliqzpsT+D3p8J8OQVvUiSy5j
ZD0a7tBvhTe5zD3mG/11CLBfT2GJVWNhU7dWnVKV8pDO1JbOExEy6re3XZFd8qZ5nsMcQncQPKb2
a9P372MMah0gj6Aix4XLElEtZqLdmo04NGNGOgQHiSxG/Ar60OvkHNYnS4rP9QySIbO8owtt4Maz
HUpz4v4KLLF/SMTw3QLfDi+eVEgfeTbY1yR5tKP0zRleyqKwv83qMY+SB/rgqn2Xz4yB4nEZOjMJ
ajzk1kSdRx5IsFXbH33l9TQbM8uDW7PgHWdq3CqbUhWJoxF+yxdjZrIgnWHdT2TPDDx8a5m8smD1
G/oFcUrmrO9lH71HBfUwblCh6lb3tfS7U46Xsuep6s76m9cIuXYWNEjUzi9fOi3Hi+iMtZfxIsGt
KLaV5eMDWNM4Yd7Lut+5ScaZZoCIzwp+28mRnr7A2puBxYY/PM9Z0aMluIwuSsqGoGtQ+jsRO+gA
R0TQ+c1Fc1mCicNStje1JYJ4V63CYWYzZZZ3ZHwZXVTcu2Gl3nLP+25lRrGJu+Zr7vAXNyO/3E6z
c2elEkU6pjDQYFfkcrYrNVEaZZAG7PKKiD6G8VFBAvHIbfFX5/ZR4aoZXbweCfBkcONAu7k9aQua
/Evvld8ixpRtm/2w/YEyQocMao2BmZXG98QXI8NOJIN5Wk8pc+SIYZyh6Hps6q+5JAXl681EH8y+
VgXLq+Io5/fha9c0b2M/z3epfe9lJI2Tzki3MD8AzM1AlQyDHXODlu7xNYy0eWiTOtyEA5C8D3rZ
/4Pe/g70BkUAlu3/DnrbfRngm/wJ8/b7p/wD8yZt9ZsWDoRLS1nuH5g36YjfTMUTTkmtbFdYgJT/
gXkzzd8gK7sm9DVacB1wbv/EvEn9mwd5WQvTEq7kPfL/gnmDygjF7Q9wsfI0TEpYX465VL0opfn5
fqa8CcejZpRig0dRxsYundKO1Y76qDiX5yRKjNc0x5JaDvlRtp161rOAjsuh+ZBkpYetcH5pGvIk
qZ8PzD+FxLOgxkMryIQnlYHSRJeYgwK4Bc7o344tTaO0Te2HjgKFnEaF6wAK/2QlzRNc641oI7z7
rQGSI/QPPCqHleEw9vCwfbsAWIFJB8bO73n2IBjsJnrDP2sPJ30qXfc29cplljJYu6iFqT3lg7sD
E52zoDTz/Uxz5o1winYFCCnZJLp7qIJl/yJaE2dRSoNxE+tzy0FpbpznKg9Xptc8VgV6hEPHBDwa
+xgkNmirYDfzDNx5Adnr3EWfsIqjhJa34cKob0XkU31cuwne8F7AGhvUHUfsd0hrCL6l2tZx2WEc
GxhSGc7X1p5eda7qyxC4D6aqy7u+rbE2TIS2qiR7mOw23evGtRE4PbyTDG2vQxmvVOW2r432f1Rl
Rw9SAnV3tAixCZXyYCOfU2VylQxJszO9bloL2cCMwfIZ90N3sVVwzka/38dutZKpow5FMf4o6Ky/
GzrjzYgEIXhzvtLSAmQhaQIePvWmdXFus66W574OgO+VKdp3Ln4M/I5HANLvces5lxqCMjJxzEBN
tOQO5vmpGl0EhzbMt2XhVvdZAJTmp3vu/vcr9j/yLrsvorxt/us/HfNfL2SHnjxuDoiFNHj/giXP
ZqVi+nAcmmLjW9reup1tdfY6HNms+nbv723JkJvvi4YRfxY2M9EyK+BHq/hgh2Zz16PqcpCWLm7V
YjskvXxw85G4ytxb9xyKHS94kkVJdnDSARuuHmA91YxzSNVoiuHE5NGzZV9/SWVS7kvK2DyjZXOP
RYpnJ32u9czGoCL0b9EhdOq9QXKXrYXRNJcia7bssmg+SSHlO22Kdz/54vZz89q00dab3Zc+7exr
WMp1Pw+fIQwGPPe5VD0UzK6xirtYTteGDdmt1eEyd8Hok/BbjLEWgQCnzbzHv37BTfFnojdLhxIg
ilwJ0VsoZatfGLmlhpjvizJ/dKukW4UT88IWuuzQh9bZCjCi+ZhIA0B86QmdvT/Gk3E/lv3nVjAH
SJghrqoJx3PZ1e92R5GLm/b5zpJZfZrYGzBcOgPgxXOsl9Tq8iYAGX8r2bytm3KQByavNtZSive6
2LqXZG26sMGfNH4NcpUc0rJ/bZLFFpFG91W4tG1FbriadfZSI40MwRg9A4mWR14lKiLZ8qGRuIe0
HvBhgx2ytf8SqNHc1lUeHZxSDthhBvY90UxJk1t+GkRzAhmZb7NuNrZkoptyORxA8gRsM8a3vS4/
RaLR9w7NN9CGM4K71rfc6U5DbeIVYnGbLNqgMwohbytEoJcpGE4KT4WdCXfdKoMiZaoHwV3hlo9L
cjixgDgWFJR/o0J1A8dGelWJ8mehwuQmGcA6l1SAopCT7a0s7JGhOVBp5N7KfsnBl8z1mxgPhd29
FzNaYWj5p1I9Z00BI0uB2WpxIqQNg2B6O7dhEV5bTdn5jDgESz/21qIjlpNR/h4rhMM2r0+5aEii
pcalDxtye/FsH0tHPjv5fNepgVlmw3AFfrSJAzcizhFqsOQRZlMvdDOu5ukoZgwRZtTpVYntokoT
dWHG5NbTcDRCRL2255ae+5J6P05IVsk00XWwCgxBt1cG4SpPQ1pJxbipXEwV1HuBUpAc/mZb2Y9a
d0hjHYLPFJx7WPmEJstvrQOCojaZ2XWmF936OnnPwwadLUWQj/Autq04c12xJcepZ3KarWyaQmJR
HiEy781yzs/DMOWUVcqNXwXBpuJweTdO+B0yiBtdlNNyYm9HtOd1N9nl1vFc9NbljQtQs6y66jDx
m90EeVLu8gwqpWe3Z5Uio8+D/gzRMdiIrk42sgRxiaq063IEzgnXl+GD9s0Hc9zFwvJu+zhIyAYS
1mMbvVWzalbT7PJ4SoJTOPB0NHV53zrNe1eHw+6vlwFp/XnhtSmDMFEVhWVJy7MwAS0c2Z84sWbQ
+37Qu9AAUtSRIVzE87zyOILTZt7b8372VP2QVPowjYyLahfrDlz20GBQx83SYG31puMYzfi0QCG7
dIy9BDWAa8njfd8H47c5EPZjlB18AqpdN54aTB+pXR10TpEhhYn2OiupxDHaDq681V4qXb4hpSar
ah67/WBzJRvBFN0OlBChw0N/gzpG40rruphC6dfmdjyhMoLlaZp2DWXNWCsr/+74VncEcE+ox5QQ
Dkr/o0qVZhwTySPITxXUxk1Rp9jIQow4w0h23BYEIVFTTP/rmFnEHYTKjjVR425hX1qePojUNRF3
WPsHA0KjbWFBL/n2JNQMcz1xY52sEsWxFX5Evpo5e+GkatsabkbdGWnD1kqQinLDPlaTeOmz8HNf
Rl8dI/C2qBJMSR3qkVA7yj4gS2BP9rHh0B22zrzJPUZTdFjgqaGt4FA3BItLYoAzN/DR8UwKMHvM
ztECrY1kq85DbpVAdzIBZG9iX2YnBO8D/rztGIO2HNOYBSCBIstf1Fw6ArwyObcjiLu6QO0ugiE5
6SD5VoA231bTNTK8kCkASqSwjOZqxqI7pZXzZOGAU0V2knRRFZS3nLqZFPrHm93Yd3+DKnd+gRtz
0Vpsnl0Ay45p043yC9x4mYIZwVz718YfvZXXB97RpyX6OLdmsxOKqtGaYi5jHq+9/R7P3nRWNnbr
xUMbzdUX4SPQ5oAB6T9iF2yOzSoyC8A+iTmeMtoRMHRfjamJDyPDSWLd+sGw0+mTzpFHgDeH18UI
gIkXQ43CdRdVTba2tYnV265xtum6X6k8G89VwVpmuTUdeNGYnsyAdozMGXxc5/NXxugSH3KyaGZ4
txrr3I8Pue/q0+jTUe3kHd61Vomr7adYhMAHtE4tXrwQF7ULxnew0DzZCTonNOGWO+c+zsaMKoLU
3brATCrwgpu/Xi7Ucp7447yxrBaWWs42EsnPcjmt/3m1yOekqWUYuFfAie16jBEMqpLV840Bs3+f
j95MWgbjWKHtzUAAyDPCBePVnUqb8fbE8Rwz4CUPbWMN9n/aTFHikLAsX4Qv7GNfBXTJqt67GNj5
ea6AQNLSpitWUJwUpkfJzmDvF0F6q1kyyHs27o4uVc4Edl8e08lKnqSw75hqfYJtCq6sD0NUfz8/
OYlGBRTNY4v/CF07ZVgI0tNQENX++jUCrvZvXiRXuVKaJhBA9euLNGR1VM9qsK/sEXlixol5F8mH
BubuAYVGbPmeb465mA36kW6tbh45rsQoc73Ent6z1DHNgw3XdC173xHBzc/Y1iry3qVLJCNPPIkb
RuJW9GYaehGFLD+rWbdzptBl1B+SNqLzMn4l06YgzJ/CrD8Jt0TDK0PJrAP2lA5gREHC33qN+5WJ
JdnTfJqfXI+E8Wh5SLgwPHUTIfBkK1lqEuACx3HJjnFlaqZhUsfTJVUsckkE7xPwxMYQEyccDxNp
BRr7lDH7gfI/0AKWUzmrExgkUfhmSJvmoei1N7r6FHUK0nUSnl3HIjg+hepJyAljXzI7x6zBLshG
goXkEARRfxtHGecrsKU3YT8MW3PcUOUBmrrBtsfQHet5ZSO5cVsOnHXW48D0o9Yh6diigfedOXIV
58QAi70pMfEEHokWg03TvVQDRCmvhgrK9OM8gLkww8WZWDinoku7azSLjdGSla3ayrnMhe+ShhDh
ybOjt85qWDaakWlA8tUcx/aLTqhFaVErK9vXdEtZK+R8997vLbig1OIuau7kMxHIIBTLrlbbjycQ
NpR7zQJ1KkR1iUrjLh2kvqsro97oMC3WuHbnPG0uygboIIjQF568LVxUc2Aghc2I0Yxd41CGzl4A
Y32xkgz//xRNDxHaMq5hoFqTeM1aLZ+H0dtTo4B8PILdFAp74mRGzbrvUeNbQ+fHWLv3bfmc0bF9
V1WccsyWgK7tkRlpWHmCjDqG3jo2IBCyqu+Og4o8WCnDd1d2Lo3ATrChjx5wg5klT1Z0CCMjxAYd
FBsaFSJ8kfxTB83WzeJ35ijFfhrZxXFLcew14dNrj8x7wsuucEOwW0rhXbaPljUR2J+wRLltAFFl
DMSZF1f/TeERi9mvd7FnKY6jUttLqYkwfzmR6lxmtMH31dV22ByMzCdXpd0R6UZRufBQutLDQWS7
ztUdGOlHM1y6ByuYOnQZV9vJrxguYv1b25zuRgu+qRUrmLv+vZHlD8qM8yeSiI7Zzg/CjMNdZE0e
YkNoPnu6wSGswXbpnmBEYZbM5LW9pV2FZpplnbVq5jwQMYd96E/8JYJugCPuf+t1fxWp5T0FQQ5o
ptXUqhLHNCUEbh8B5ZZnJtolDZe3Zq9HmIY2STXP6DAXyhSLJsgUurn9nS/L8HaEjM0CjpycDmB5
jEkfjVnri18Vwa6DS35TOlXONw7yO7uzjqA4mY16Hq7ePOg+ueW8j+NkfnIk4K00oGSsGkE25OVD
n7cw8I0ifLbmqtolEd83Ncb4KfMfHW/5aIY859HXEHFVk+IG8kAB+axuwg0eGL6LM5LsvMrwksS+
A7pE4zVlp/jaMEe4pVgvWerp8TSGikb3ScTEkN33rAjya9AJQlEQro+uRT8o8d0cDP5RLtuZIMYR
nOKyW5U9Y2+mtca1pS2xRUPYNh4RzcjmyRXl3d7C0HTLSJjdPDOuDaO2bc5m7yZzM/9iVoV3Y1AS
cRuKuKVyCFht2xr5pRkTdI3BeInofofhWoptPWHNc52OYwabDjwt9jE38QeG1dEuFhCwT62vX+Av
6BywjlYItS4bQHN3XrDxQWIyKnRqLh3MEmtdUhqVegtHJIhfwxh7bjUKa5V20LTzQGKwSz3OsA04
o9iZHngdVnaTvDOdlI+F0yZbu7CCQ1TmzZ2DQ9UtWuI7Q5W9S+iGZet/waowrfyWOzKQA9OrIsKF
7/lHXzGtiWDDFWmXPqfS/opgI8/V8q+28o74Z650dFkHmp/NJ9xzyTqQioBG9JJRzHzXLH0Kfmi5
t2XNXFk3NOv5IgNJF3rJVZsu4KCC47dKfvj18NWptPMQM+M2gkPYDDNB5DamjTsyvkWYIG7butbH
MIWUGLi5tZ16W6+kKPSzmlMAmgVhSCOm9IBOAfuWx8CL0TCVZ0bZLKWzDultQcSG5+/YgIEw5yx6
SifiKe2Yx/vAzp8pQey2nQC6VIqn3iL/UBRW9En32a6qIQ0HNGkFtt60RftNWrE+TplZb9x2ajEf
RJuAZoqLoJbrYQjaPdBqZxMoI2d5LaeXxOeyY3MUhi0ejXHi4kl67IA2OZOJVfyUpXmyU/mncsyg
RVErsjNj+9QrKPjuSDzG6Mf0vlT1Y9cS5Um9CtqC7aXnuat6QnjIk300siczmgkTd0xW2MS+wh6K
nJ6HTY1hNlcLVAjblCFpahcj7dATSbNLNAeyQxSiXMKg9FZjhGUmT/B3e27qbFWP47yNJOWSrX4C
4WtbV3Yre4PaiZNW4TPDKYOU7i6NWyiG0xAjg9nZ0SkntoGcnwDxKn+XGbrZyBqwvxXL/ipLPEP0
WYgWg2kKsx76Uu3fjzbCqepzgmDAlrEfW/5BJRkAczuCP7h0iuVNRLZzHPA0VMMjrrMUDPU0bq1+
OmQZ3IePbfNkf2nTst5zeH+c6d+7nSZG7rkxmRemmamHj6eL32kaSzcM9umfrgSZpMXV6vohNjRM
9s7kn4yhmi9DT5TMKyuS7UqxmRUS4LG0PrkLTadpPrmS1nmRTeOeBAIZ0XYB0EbucJFx9XlGLF4L
bAg3FJdemSF4vGgeBNukJpDZQcgo4YbQL/8jrZgxJ6OcXtWU489iloUhnTVNJfWVEs+N571Ir8nf
NNo5hg5yjphJGcuxd//9Sfn/k6W/mSyxLWCu878Plm7pK/xR1HlEedl37mRoc9/+6z9//6z/mS1J
9Zu0NMZbz1GWbSvOsf9oEZKm+k2RE/Bc1Bll0sr1z/ESLUJcNabnSWG62uIg9s/xkkXBEOWM2KkY
B1k0E/2fxksmv8+fTnv8WNKUjnYQijn3fZwGf9KG2tkqELq68UK8w1tL/KIlPvRTL8pxG5Rh/1wo
HMKdIiNaRaywRo0DQLZRib+ye+z9InvC7PceZMWpHxEOfCu/RDzFMAHFtglciFL0g6+mz5GB3Sqk
b2aP8LOIEM+D1iMMnWkEw6advznG2n8em9lieb2FZ7quq4TSpvPL3k7lU5l4YddfAtPKtgPYNbNV
77OqbXwqKEPY0PENZR2rAGLzbdc1+lQPo6TsR31vw7k8eiOIaKccz6ZMkb07o91w/nfOdVLSaVZ3
924UwghWA26GMSBXqn3YHJo9WjJEOzHC+nA7SaqtANdvNv3aj9HYI2I7W0fkP9oiHI41ZrSbSbWL
VYJa1T4HGt4N8ZEDS7e0ALvbaSK254zSP1rhcO8bhqaRp7eeu5FgtecqEmhUhRjBPp+08ejMpcWa
zPA/COBS/HRx/7sJzqK5/CwNLK+p41J7xdwTZcb8pSFUoc5rh5H+hRl5u+kpEdl4PTveoHWDp564
ll3O08GYFT9sZETbvIw/t8XwTSvOAJFXmcemLQnmJ+Ku7ztrx5OzI8mI6xoLUT3W9mPspMlVgkzk
hWab7Gmotb79FqQkTvsU4kiPh+wYjEA2lWbsiZGOUkoxPCVFDXzEiR/HNMyJuiVBtE0Zxty4JmqE
omx1y0GtXnHTSbbCOr3rgWqIrm9BXkqoxpM5yCeL4js6J+516GRo/fYKv/ewau0yPCeyuJv6jrFS
REp2mgkBm/Y1iYh+xGGbvZiomjZpcstKUUKd4fDHm48C9GnCTPrXfw/5rzevqzhUcpU73MOWudwD
P9287oS1wCg5LeY2PIy5OOoEPcXsmRPXYeffxL4ZHXsKmM5jryJELrxiDFsrMzxi8owPZm5fOuSn
E3AJOo2ILrYrTETi5a9/TueXy8ZltCu1a2HKQew2rV+kPFuMFO81QX4RpoGzMLHPuZPZVAwOEXKA
4/3Nt/uofvz5Ml2+nydMJvPaoXD310FjyfU/V5SoXlYMvsM7A0daC0DdoGl3LWtJX2mb5OvImr3H
ihuKk3GzcryuOHq4zYIOOc69clQLXlpLZHsxWCxnIIur7iZtI+OFpBY80RqXSuGLfI23xz0XFC9A
TViq7YXvnP/m9VvWqj//Qtxrpm0qSznO8jT55e/s4nUNKG5iKGx9ZnYbHt2Qi5/utZrlKqjYnMC8
I7TRr5u+NE4WKxEpW/gTsVNdo8hkFMnZjHMOKI6J1bAp5f3Hm0R53yU5wr0VcQtOcgYsQl/GcZxJ
rDdhvTG7mpWdkd/GzWdot5BFYr8aDpWuYUozGDvMhBQOIoJx2DBXvgjXBxCEbefVyzDfhuFhkn7I
3ocKk5s2hexAKTaiFuPcnvgQISO4vnYyng2Cg7IlGpFLSJmUplu3RkMhCC7RC3659tbngbrqooht
pvYXlkoy7wInbY5+kZO2UW1++evX3V7mo7+87u7yeCQUYyoeJMv999P9JZzOzm3bN84Txw1/NImO
2sODtqk9D1E9w54E6VDrYWWG07cEtQwrk4TITkK6SsCl1VQ23YVYF+nnMCjRMF3/yox1RLjnY5GJ
SCdN37ouuajE2o+mE3+OC2S4TGPPTsJpuqc4ga5oO2Ulyh31RUnkKa+8qkpDAakbWI/9TAdnNd3H
ZTac5mTuVrhJjH2Qy8fBTFDezEqRrtQ9LG2BUc4W1SZXo9pFubM2jHzYYS2v8Ajm6SWAeNf79ac+
wbacWmX9otyH2mzGV90w+cJJ9tcvsOm5/3JpY7lhRXCoUJW4XNxf1GanRrGtw9Y6txkSDI1b8ujp
Th5FMzIVp4B8m9L7vvt4x8ebUfs+PJDlY2rDIIn5x+dI33gvCT/89L9++hDbjSUjzeUT//hqfZMx
BnanElbF8nU/3u2n8f/85+8fOTtgPziHAwt2IH9+/E+DehqSWzCx//jEj3f8/i0/fsAwEz50PMU4
e/lJrY+f4I9vPnkJfwzf7cS+CVuM7P/md/rjo//xdSVQQw14anmlPj7j479++bV+/5k+3vP7N+3K
DP/BCn9ft7VbLY6IQf94HXxVa6Amy78/3vPxZvp4+T/+U3HLJtUl5Bm/ldiJcD8HJwPwWiRNb0cn
WNF0VEstBHNvBMxolKCNeyi4iDXWC+PFH3NKkmtqnydj+NEXSu67BFFHzT8EsxfiW9FTm4Rf0pGI
SpiMX0tOgqu4w/gzuBpO0ngkMFU++x2AaxzpDKmdYDvX+asZsV0t7Pmcd2Id1RA0mL8eeeDDnZBp
T2jIWFsmAcPQx7pctriLAqq7iLmZF9NcIODjw2DwOCf8gtZG19cA+2Pwo+h2bqFyJS6ERK3Sjelj
ZdRifKRBOlx3WGsILrrQwePv7M7mJZNgrTOIhkQkm8F0MP2YFyf6VsU98pwbnyPL4ARL40bi1PdM
6u+6wMOtHA/ujWipx8mcFkdIZ0BpyEA/eTraUkV3DS3kpsDpN9y+n1X6WWeUFNoTfI+IVIdtNQq0
bAgNUWEcpQCUn6oE7+bo29KoARcmJVjfylk3Uci0V8m3ecRZra1DYuFsDprwaOADg0s7rbXtdbva
qaGe1ObJrqC8pUXyltAXFzYA0GUK38kuH01VQ0lyzGsc1GevIpE8e9l1DvBJlk25rbyGZob+YOT+
k++VQLlHsHsCzGjXv7vjuKrRNWDLYPcfi8q6s9TnpC0Rv0pr206AX0Oixrqpb0fDybc6WIR8wcpI
/XY6EQord0blHOvQcQ48sY9YLetVF6Z4pnS9shPJ6+Dy14vH96hKr0zwDNQAVslCwQN0R0QZQ+wn
tyKNOHKB5Rovid+eso4QW97b+xHJ44Z+76gOWpBsNME3IW299rR1JsRGwmMxqzp9l7hppxs5kl0z
G4Zhcxezu0GqMROXfo60IGCKREfrSpYiyhombZjuXNCIQqUYOVIQAS5SSDYYJHfM8Yc7YIcZX5Qd
f3OKblOMdQ/IKL7mQVGftO0eCpFMt8VQ6U01gFukicpyw1PKzBI20hWJActvIk95lTziaNMxAI5I
5TTqDAQHVbrzCbGhEbyMMXyeoVS3Zdgxf276+7py6lXLSW8m8xLi3YBD6TjroC4vhm126yImLxo1
Ehx/ABSqUtSD+JicULetvtwKTZNgU5RQzoUqoFEguUwjQ5lWsbTGc4ovmgYYsyTIBFliLgU+M4JN
7Lr7S5e1pBYGcQoseJE1vlkxORfbJM3tAOGTOiQbSPPrYZDTJo/dr70R3LFgpQfdJC9TZySc7Mpp
l5vWYfJhAduJOGQBErRyU25SJ3hQtBlya9Ff43/JnMWww2ZjE4zAnmy7PYip3GgnmC79kxund0sD
k2BBhKSARWCeNThe3YGEGuNL1yjgSJ2qb2K7eap6zoMSzctwi4FQC7fyCCB3Zn9543jUitAtHcfe
8+AEoKRJH0rRZCCCqk9cQxXmAK13DG+QoLOS7oVhBilR2Z8Mzes32j2gu5L6ClVE/k3W4VMemdI7
Rb1200zeFJ16NNmh3vDYzne9gN1jGpUBukt/H7Ao3/ITgp2K3CPHoa92SpJyeaUj25nXShsvRmSx
+jnBa+8CCew7sJ9zS0aantkoPo/V4tYJXED8Y7qKC6bRYprU0c5ZJ1NORXOs4odUR7DAp+a+EfEq
rtW+I0LIH8CqyTGVoDd8WMY+M+3N3MOMoN3wtmuTz0nfUwoP39VxgIe1ryEpzDHBwVG7BPLrMalX
XtdeJvu+qAxzP/oNifWS4uJhpl4mdB7a2dRra+LQiGXuWE+4iDyKSEieUjyUCuw1EsZYhbW1vyOT
bh4hcrleiz8FKHTAegj5C3ig8mFdm3X2mPugOvxWUWNuhjsfn+xW2p87rz+ZHZmaJLeebFOfXJ+/
8NyGZIARnyffI/cfzWCLydmOLUZ/s5Djpre+cIP1W0yCzwkLJ2Jusxjlqi1NWWSQ8RyVg5KrMQm2
uBxBaYicvsyuvKlj/lm75UuViCszi/lT7kESQH0n9xvLW8Ny3upqvIQsnWU2bzvf7DauW26qQoW3
XWbDSwrhfw8JczP6g7fjkrjyjXHCsEm8SSwJOEuyg7asR2mkIQJOwQpggmGbivapMyyg2NKoVplB
eNprvSOhWBsTRXXvxuNj3M8Ek8Kz6P3vXZ58l93Csujhms5zRkJ9fBM5Xa0ypIAiwlUGQDYklzZ2
1K2g8qoBm3HAnKO181enLlmkucihnPQrp+bUFNrVPswIJNVAC5lOWOqdJurdNPnyzUQ8X3sCBysu
EIPMB1zhj4/4ePPxz2QG6yCccIStOvfrj09bPl/ywrwzB6fua56R3MduxGqGewLnVfyECfnHx9cA
6XE2ir57rXieblQmzMPgucbdZOCQmZevkeuHPkvbr8T0IqwIMryMyyQh7ZaGQa82PvVZvf74WuRI
pxuXZ/iDaYzFnqMYAcpsKI5xmCMqu+kX1yjrb2bGcJ8szpuhJPgw0yhOyC7D2RAh3TSiyz4bTFc/
PpSXnqq4hNBvHPYTp7ch2YfzXP83e+fRJKmyZtv/0nPa0GLQkwwtU8sJllV1LhpHuKN+fS/IOjfL
Tre9Z2/+JhhBEGREZADu37f32veNzU/362jdJR3b/Kfpaf0q13X9Vi99efRjrdsalFqewyp4c+a/
q6vs0oVe/DYqNNqDHsXnXknnEmXcMio7GD8mSHy94YKD8EiKGFWtHhnynAZmzRsSxoN91xnGva5C
+2bZTbdfLRt6+9hqkJ6Ssrkdo8E4Oq2scfU2yYtn+i/Lns5kX9MiNl9V5A9QNAf7VGhtdI3XmYZY
0QBR8VEWYi1qhw5ERCyG7lrpIz174lfG0dx7aHXu7dqEbDh/lhlr2uhl+2MQEJeayY9vsb0HR0r1
GcAOTKvS8p+WL8jI6ztuV/Vr7uCs4jzoTzXRuVfHo0EhdLP5RF69WnatXJReNo6eB5gp+d4VcOlK
ldQPuYVDctklYLTrxz69MoeGuG9o9jXAmXnStBzVC22WF8znj8uukUJBn85lA4LXN0jhxKngd3dt
cL0wVFM2jYng9xfp49Cl9Uw7JMRQ7Edw8o1e6g+h6LqvP9zjgq3o4BB/xDGcuaOl0FKcW722r3JE
Ch7rhfjZ26/alJufXYjDsu4a/SxyIa8m1cGvHUrt1Fh2/iNNJKYUraFZiCH6CvfEx7pllT+BqqKz
NX4UbgzO0e7FZbR75EuCOLnlT8Dq6vjBYatI18SMTJfQ9dpLr9xiXaej9wOu8ddbaRTVVekFF182
yQXRZ0tIg889ubXycwhBdH7DDPmcFdEP1VUMmnVedtCD1P+kPbu8H5fsgVU5Jvo1y215DlpcRv00
tZ+Yk77+UBHDpBIiwMZINv1Zr1EZ0IT2P8h4/9qDOgR5z35R33LxdE70kNONFKP8aGm5LH/FCXoy
YxLDuM2ZTp8kWtBNzBXvPeZXubzRtkHhzBdE/hX+aZCtXJrmyf27mwh25aNMkn8P/dL2jjajf5xy
Hcmgncfv5ai2y18JcXyAL3D3Saphurfq6dglZbDhxzS+4WjaLceRmmPc1J6b3TtjA4OIe+7WdbX0
rYvKw3KceKCUEKfNcN+aNEmJlK63TsrpxfDguOyRRZJkCk6Je6A79sEsUOCmQFyV6YkXYUQrZ5iG
z4TE07WjjwnuTWE+OLX+s9ey4ZOThzZV6Ia3MHWbi455euXNL9BNAtR1z3nOTcxjusvEJkTG/GG0
p+WFppMOG0ld48j9PN9Y2A23rl8+L09Wwo8poFbutXd8eR0q2F/LURESPPS9rp7SpnUPTp3bYBKT
8RNckcm18FMOTbFVeiwOQa7XzyYFvuXt665EED4WAFGicLg1cgBrywG7bviQjpc9Ir+3jomA8LNs
L+OKSaTs36tRMDopU7nvB8d8mTx7v7xFYY3RGg+icU5lYt05UUxOzPzBkZgBM/dy/z5JXfPUjVyr
v54Ig7WZq/jNx0BDX7FBJBe42ZtOethyyG6IRyi2CZN2vQnv5Qi8OXCZpNEHJReoRL1atzVW2zax
zpPsNeJJ+OxDFR8o80wvonSYnxm4J1MUeO8V+HRDjdMdbQ7yyW1ItUM166JTgJLK196/3pXJDy1M
RH+rJ4598bXZFDh/jjYmA4q2+XM34c6VAe14c1CEVug3y7tVU+9s6jZxDmiSCNQ1Q2rEpnj4+nZa
bN4EFrdcy0Pv6sRt/HXUxlDPPYXRRxqz+XGw8v7rH4hw1eRG/+FHtdpa+H1ojgj32W8Spqd8SM1A
mbT8xFTUh/iA+dmRGGx/mOlON2dIJLfuyMiGY2CbDURK402GPvHYVa5upMqrQ5O6H5qRVntg8PVF
xCQwGKXV7VxbeJcqA7LoeyMs+67jrqoeAlrN+GoskHE6k1X8X7seTeNNE6h8xcjPv03l9DDKxr6I
APmzj5GqZAbLLeaHO2banZnY08bqUX90bW+vg8Ed17RfPjy/oj1jJATI9z7BY35wSNKenK+QdOCh
8zGDMwdMPOldPCA2q8jGYhkkNN4ms3vUcvuDMgadc995USY8I9Psur1ysT/FHudo61TDJu6AbsHG
qU9h7VVfi6jAfOFRT5r/aYSnzpQdfk+s4sQvjqozT+Cq4p2fhORg/Hv7P/dbdl4WmDx+v3ZQdgy0
lLS6+WXLAZY9pg7/FDMVDv+9kct4gFrNwZSJ14e50xwom3XkANhoaTqtpVzgt+OFY8ESdDXsy1n5
Uno29RdMG0jO5bQTvnxBQ1jQ4WJAXOTrxu2qY6vs6ljPi0whBUuqjjF/CafOCNv+2MuEL1fXACCj
Uvf5ira5++lJfTxoAQhE0eSoMmxRbTqkftwEhnTjd7eerdyvHboxk8dMSHks5sWylp10ilN7azAf
0bwBc43bo9T/Ejg6f4fPxnMC7YiIbXICUDhYerbBTONRBQbRuntLgHedMPNnBM1jGAbKbDv1beFZ
Zw8BPUR3vh7OsnZjEuB8I7ImJEqACUNad8/Lh6M6WiFjuCn0iisHLIOjtH9kkqNqzFS2pZc8G6Qu
36CKJwcyJk0q4wWyb/iuDAz8MAqNc2IIbbtsW54tW4borlWtYwX8txwo0s+e9bL01gwUogpO4vLG
Ygt7gEBuhKJoju+dUm2mD2LnbZ7ajM1Wq93FRKdvhNldbaC/hWJq6UHlNcqiPWLraI8VBpojiSiw
w0tAOKGrwmOYxdma6hUe6vkL+Dq600DEWx4XCdL6FOkHWjl5MMIUhhmp5JMB9zbiUkWLRQdyQ9d6
RnWRFJrkRL1OEFHcLkVUKJt7ZZdqBnURJKDIQjNbj9zeEYlWks3MTYLV1l0VaNup6V8SO9l6oiZ2
OwoCSEkrWzooGecw6SV0Gd4QRcgOoqDjDxjC5t5eVREeZaTmuDFiyz1qQ/izb9tfqReScIcjhPaa
dUW3Uu0a4d7mE7Jec+hfuvkU0udTptXq32sNnTNK/Fpfgnaxu40E3LEvG+tlSgL3EuZn11fenSbq
+ARLgPFhWvkHxUEubQ+AN28De4t8lHl66gDhJdx+jSmLlAsAvK1ye6jH2PHNLht3MFSCjdUZ6gqr
CI3T1L1IB2oYsqr8VLZ29TCNhDMkY+ReHFdY5OxoOeym2FnRhPS2oQitIygr6xiikwvGgbEFCr6z
x61hhZDOgnElUAsqh0gaCsQRCVx6NWejj08QmcK7TATpxsqRuTp6jvy+pMrI3wGWqKjZQkZJjsZI
hyN1SGBDGGvsqyI3j7EdXPCRe18EyC9MoapFvmut7JQyRT4ui2Kw7ma7O9NZ8+zPF7A45XL3vcg0
1FW9CDCAetpPHI7P+BQxxlt1eNSEenFjbYMVimYDBREP0uVR1zjlve7DAZ0ESd28iy2zPnqtwxTc
T/exxURnUzPy57zu0CjGGV+QiZe2t8R5QWx+LxDLQjxoTFDyhfgRxgVyPTHCQnL9r/ffz0xIcEXA
e6ouXn9jFik5KWCRL4HohkPLCYqFnXjcMncg2Q/yuGxaSJfLWhek6DA852XSOAHzAcQUZitOQwiB
LVlhlrbRveEtAkO1o1pzV8Bw4EyMgCCqMKUc3MZAKZbfOYa2hquhFozd0SFJSEaTfuj9bDw5xXDO
UjSQOqbfGw9n4LHOA/W1WB7qaFhyFAo8o1M+d0UvDv38SZZFYWkkEJTlXOzCSDzNiyrqcrLmYJsY
OvCeklhD0elPQcNVHhVs97XwZy7p8nAhlC5rHIwE3JpefpbK/ihnNumyZg/hnw+XJ/TKA+zgVvto
Bq8uCyuAu5rVxXOEancbGwG56vMCBWx7DGe65vc2P8ObmMYRaLuZsxlaHTeDtCCdx/cqeITus4pQ
1YaTNf4B5oytSaycgghEzfaGwwQX2zOq6mQEPkzJoYiIqMkGSqOIp4GQ9ZShaYGa26kXL3Y3Uaix
9ftQAkEuZkhfbxDSI0euF9Hcg9UkHtS8mRulfFfLwmW0fiP0BOLQ/JWoAoC2kQdUKedfxfJxMgxA
u5DpOlEnpeUr+A3Zp66c9OR0EdZPAzrifJ1aLluKs3MtqBnSCAnvKK+hKAZpt4nifjg6NpZyhC7Y
VoKe8K4p0MkdLKJD1hKFAmIrRzXLqWaWOnjm5XGAmSsKVX4w+7Rc61TVIMyQ6lQHFbDbcpNbIffi
2OTHrkyLRFEPwXMcqqeFIjvO58pCf13W/rEtcvkhBrKm48rvQkkRbCrUBpd0KtJNHhM/momsPNMr
xAph+IIoAt8HQhMNKNV1SXeXyZgp7KeshIimD6lP1BoWdKa5n/RgCJsPEPUH0Gb4bxCb09caqvfQ
uKghUZSAI7ZjLFsQOxYqnmNIKmoyxHP6A55ZWqxPhdMMJ7+z8nX2GCO4f0BwH1xLNAbC0rpjGtAQ
tGJ6SzYt8dmf3+7GJBpv+7oasR9r5Tr0XZMCYQCEqjVRc6JKiKnFms7ZcMSuyNz4Dp9TgR7YLOQ6
xtG9qdJ5uuI5VxQv/T1gQH0z+DV8krzv7z3HYRpl6OE+hq5rguy5g5REldhFtevX0CwCWjcN8A6P
4subEZBdWNTz1Tolq9bJuuxsoBPD2Dqzes08O3sVKEwVE/rdFVHwlHfpL7g3WNPnR9TiGQKKOZ4s
BQfdBo79OoCSHDXP+FC25m4s20B9AdztdbCJS5i34+mmi2BicHGtrHlpimYn0E3jwhHvzRhBPM8s
akq1dPfmiADGnJynSneaV5s+/6FKDHg6Udm+CmNySPAsaQrNz2JBWNUOJkGrCsiQLSI8LrkRawdd
cG/2urF59VyA+H4APd+GDuVaSDMLke10XcaUcrYwXocHec3ctL1dFlZbJYgncGCkIAIoVwrjU2oN
4oHCeYKqrJgYMPBo8ZzdKdrtzD1eajwZL/Apk33ZZxcaKWqDgN68i+a1MZkKwOhzHIcNT5xWPbk9
mT3ex3lDLoRDGOk4jWKN9msOY4ByhPOPeDsMyXh7pvDoTVyBcjU2Bz12zH1b5pCwlH6jyqp6CSBq
guxuKbbZk7Y2LURn0Ci6LeMGeaNzr/zRRY9B1u0jXEMvAypwhO7xKnWj+snDuHEoh47MFOeRerJ+
hTjh8CZA4aYGQAIU/hOyv0Fe4jzHQg+2lsxPnHhALNv7pi4U6DUR/mVlktiFFinRxmjxhTZ19dLQ
4FDIem9BwSD6GqyrG5QPdKbMpwRD3BPWgNxLiegcZXpoBtXelnwK1xuLvbRkeV7O9MT1rVNSQlCj
1TXyGv5r3OpK2O65ulhmQ6YWjwwP0Z6m13RuPDL6rCheWeEU3+61IbdfvSHfQQgofvTwgVYhnt5r
lw/v9VCNZ9qi1L4dyzt4vmPeO/Ni6qazk1JHx2CKNY1Z38qs+ZEFwKXu0D6tFNKKG6Np+nUSotS3
HMInuphuW2hBphCIRcqRhrYZMvYMu9J6MylW3sQDqXqVEf/wW4YSYXNDX1u9o7ty10PbOscwiMRT
EFC2QEH/Ec2lBEqV1ZkGkcK7G7jbKnN0Wh/j+NPP3Y0Puvs9CDoUUXmMlcK31LrSSbXV7FE+ygKd
s6qn5OcQJWu/8ty/tLSGzqF1fbRjeOYfBdQGLmTxOwLIaFv4cXHslR7cK+JcJ2d4NYLIeq4dHb9a
NMfgxrr57IT174fLs3Q4aZI6DBVFG9aP7sDFeRjtN9tqp10dEkVazg/rZnjrGgPFndn/q3X0CUc7
8n8wWLcYm5C/pQEDXJsKsOMW2S1Vy2IFtY5eaTJSN6G8q7s/g4L2PRKPmIAHGgF0ScZ9pPvew2SA
JGlSiAy2NfVPJbTvyP6XLjuC6er8tSxBgSHeKW7ziFFSEpTaDTZA+jhjlr71wDfQJqbPdjK865lI
bzg//E+z9e9r36z/6l1BaybEID2JPcUfPHVt5gGidbgsi5wSqQNPKBtB742e6z6FE4CilBHBTvOW
MBfCd62h62+T3HjPk2g62FOLGX3y1oabVi+wGrwitZ871+0fC8750rKJkNQi8qJH3zjwIyLHxvHF
ptHJf1WtksfRdiEBdPJR1PmTUVtyAzPlIwesii/JZF4D2eKh1Vog0QoYajTBa+A1b1lD8KasOTEa
WsWr2pthhoAlCKWpmKLBsHmdBNkvGAWy1nLfLDr8RXkYat24tep2l0exvq3tUFEwBRFOKWlPmQmf
NRiGPdwkfb6/io0mQbnEJnUZK8zbW7rCTBhx8q4gL0myKU3vsRlhMbaidI95ZtHTcwSEi0xFB6pH
087KHcLF9PgdpwyB9Ln2IzY0enQpwG0rGjVAYFrzsx1+2UNPD7a3qosFznZVNp1xbVP1MmgmYDlR
OGfoVB9NYzSPeVRVx3Cub7p+43z6oEoBk7bSMZ56wyReBXjwA/AvDHNJmzPyJaFtmrzPtDLWWizg
KON33kwhjE/DdMElpmm6aycKc76o5aFzCINMm4DZmfTzHW0RbmJ6NBJ8MmffJMLb0f0SF1vNHixb
u5CVSD4C1tiHqiE42JeCUIOv/yCU07UVmU8uvsW1H2TtZwusAzWytnP6GGKNmL8V3Xqss8Q66Fle
naqQPq4BgtfqnOEhngbtOjM6l0eOC5qCe0p7AR6OBGSaA/0wODpeYv3KJvGrwf+7Lfjvb6KW3Ja8
9T57JLFEVDIUI+Mnrq9S0sggz+C5HRBeGH5ivwfdcwmg5ez2/oigstUu1uzHH8d2lhLpp7aY/l40
JLNq6i86GXd9GiIs1CyGFsk0nDQxnvPYSJ8TbfSQRY0xkbRpcDtmKrjlrMTqKQ2iBtBs/TU4Odjn
mKwL2lTpY14cmgYoSTO63jHStcfWivgVti0VUtecrqLMyHyFeI8JMibaCYNkpnLC0WN4Gctkui2U
PIHKPfR9GzzmhoYAJknuVIHsYXCD9jo7lIR/zXumVdX8CdE/aRfMbncFaVNp/1zoo7pQvPCvrfQK
5hWd89LE8Q5DP+m+OPUONI0rAj1agTON10qnDo4c7hku3WvCpOrFHCJyKQkiGsK6ep87j59JXJdr
O+3dzdiOjNAKGgh8mvxiV9DwJfWFo9aPcudU5U8qvLcSAtx9n0X+NqM8tq7aVN8pH3+V07spxvT2
WNp1++Lq1NKjIl4V82nStSW5Hkk93Gej80OvCneewvf3SOyLk83QfhXGRrKOREv8UzN/8vA5snDe
5ehYf4bziFIb9i5miI1I7JXw7y2rJrmq67ofPjcWVwXxhnpRjjzISO6mbu7fh9paNyf1rIUpocMi
4VYXUlGaiNazuP5t4zJLz05rPULGdfduok0Efib5ukeEvY+CIdzm9D5o4befRU8TSDXFv6jR0FUj
wP7cQ4w7mm7yAKUCb5Cdij2gSNCyFhfsyXXyEyjM8UZZEZhtPSe6zzcMvnuFXGzS+ukmgWy8t2Mb
K7fIX51Sp8RCvR6PD/d8VwY/dG4WehwVj5WX3jZeS7hv5wa3iWlJeMJxdxoF5sUC9vnOEPRTTUUv
y+3eC1EDSAlB0g6egVtRcg9LojcHODpvmOQ7oq2EUbWXhITkXMdxclNbXXmHdUyteAv0nwymQnxs
3hTJkdAy0TdE91VKhhZvPSfujstXUaf6AydwgyFP0hkl6lSMdgPnHql4UcYNqZjYOd2pIxkYVsEu
rsAscf9AFqVMXLC1bE5Vwl1eNCOc6QITnqNDMwzMnDgmSAcZz5waf2hOzJWvmosmC57F89DkF0hF
FlRPQoFK26TMl8bWiWEWd7f2PZZ1ejcopz7pmXbJYzO7EoEAYm+0cZcn3JWzHMN2lpP+Xcj2ZCQh
nPNCuwujCfBsx6kM39x9bQCPpKV6kdBL86S4SoCpV62ejIN04rtlU5EZyGkLqDdVPl4rM3uKEt17
6nRpIC8NXrukcbFcv3bDbqB08gBDnwKwW5u7bhDtpiI90hfUSTxjL6EUJFE1rTurKXeRxlCncHYm
7YoPaGD9TSqcD8dV9UNacbVvi8L9odcGTnOQltnomStLYqOJko9UkTJXO265l5EcXiW6pBQew6oo
7PygwTl4zBx+sLQ/9n4QtTClHdhTZmFBPA3LR74NilKNBHk7G+PHH1LN013rY4hIR02HMNz3UzAc
8fudx45xjmh8gJw4Kz4lsuJOn1OKMs8kq2DADNjxTaSjGl4xnkzk50QpDSZveGXMgpAybB5w663N
KsrumUOU6x4a9sYV4G0dChhz7SC6LItksDhuaRCYRSxzY0vvaVlklHZHs7npk2J47QvEUHUapTvs
sXhb4HXrvaYDnFH5pQ25HdslChhjkJhjZawfs7AnzR66wAeVqjtphW+ao+2Zi3cMrbgUpIrpq6/8
/FoSgszlLlVwaG2XwFJcwITNxTlo+bzLd+OMrdZo+zzJiUZNwEygq7Ub7lLGNazIaXU1m7l6Ujxp
QSZOOtVaEjbGO8mEJsg0cnVU26/8qqkIK82YqEQ6GvLetg4S0V4pDeMywhKlyO7VjE20dGb2Ofwm
mbcNfX6vXFte0i44R+6AOV8JRGYFDWcNUYvnoc2WVV0cdQrfZObtsqyzsEgmjK59elQUMYMHfwap
59FHa3nBixJedcwZjqARFeHLNDjl9oVJfom7JS9vEZhsOs/sz/EOM210GwFrfXbwEHeG3l9qc+4G
Fq1x20S2R/po+WY0sXGLjuWEP64+WMotn73SOJZDndKQqaNNMhLfFPpp8mMYj0SJ9b4ZPtX92D/B
bGIakv2ijyUvmhO198yAC/p7pJQNIYFORSEEZp+0vng9jVe97S20WYoWhC49EAUeXFBBiC4Xj3wv
ZdAwwGDhtuQSSGs44Qwqzk7WpHvGQHCZh4HymXBoD/e68xRLeQuHrPgMTB8SvYkgpYkeK2vKV53K
xHtZRTRwPOcviza7WwZER1kOo3gn2NWlnx4LRxgXylT6paDVckGOJ499o50leewlZal3r0NYW8s4
OYkofJXUhPd08Cj3MX2n5nwHOWET1VbxFEpT3VtkozhFSZeecWihN/qnAm1Oyho9Y2XoiNvomh4g
5VAyqgvrBY5Lsk1GjfJ/5pgvpotcYBi9/LEv4F0Jv/2VTPmzVyHT6VRCUPVAuDJNbXtLXa8xzPDc
Gp3/WIC7irNiQ9HKOQ6CItnYjPvE4UqHZz1k9KZH1takqnM7wPxmTtC+uq2wb5dNcUw6cim6ag9y
gJohd8080cMNt1XSKCt45x0yy/NoOj9tSlorobTXAujTMVR1f5fY0XBnOFWEl1WCFJcKERHd5NTx
0f0PhAgw47tiVarXTYLtnX6MdyMRXu7pvltUPgDjpGZ96yGBkL4ZXXrsWg+SegaORu3ZU3I7tY69
xZqWbi3N8i6uSk4InKsH1+FkKjWxNjU4gGaQ0xQZKU6WFFX3vhHDDAphxEPafDannJNvKu5qnCkb
2w64xkLXcBPI4VGUMWAwBFqGsdrTFUOM2MBIEOEUXXI7+L1IgiY4AvktCq5T1WdRaO5pWWitRAyB
L5CSS5BDJsETb4j6EbG/ce8pYiL1BJN+FeVgkBvmoQggsGNPg2/fjym9g0bep/MCVANpKyiQPGLp
JV3VtUHaNfy5d4A6Cruz0W3ccTKOktEKpW6YwvTzcP67KrqxirTc04s2NrlfQ+wbKnA2jQWCxw3k
vtMoG4691u/acSAonUoqBp4SjFsf+1sjqR+V6/knSto+DICYTJx0wnvvigIffCvOCdbwxzZ9sufr
bmQk/q4r+uYJaQgT+VaCrZPtr8JFZmKP8bSu+qE6OjliDddviz0q9WNQzSqY8rMNC0K9u0UMOqrb
PuHEDPVnq1PyEmZIr7La1A6aET2Mk+ZdB6Hcp1FyvoPaML7m1V08TlDWuYpNaOBk8wGLgrwJlzmo
E1qEpc4PEYicXTGhEadEcKOLMj6ag2HfklRWIy+d7FXpVG9WK627vv/V94a6m9oIK4NADaQowYIr
qbaZ4QnsVGPO7DSo1z7qEgcGzGtqD8T89rp+gKh3x4lGJ9/UO6Je5yDKJvR2xvxTjQXYajwRx76r
203YzQ3sJLThsM2L4UrVpz5KWqsC+Jkn9uhtjyDz9Cv5JGQ79eVLYfb1CqGx9e7W076YLPe+djEO
CHGAZOD+sqMIXbFKh4feq8+MDoJ9n+jIbUWWPtMODK7JLCf3reboNIytfTuwH8qQkMmGml5mxceC
clSTwmkJU7SQFtDUchzo8Zvlr6SOmPIk7RVTPZHpUdwdDAoqRw9Hv2WbwQO66XRlZLG9Xx4i9uqI
BJPR3eQb56Eq0ax1jbXKfM4VS9MvqJnFhkop2dBjrl+E3umXvDe5oqfcEg0rah8H9V5oZvJgem37
CM8MqJz5Xrq6/kz8FC45rfy9tmzD3t8A2rB2ntSQT2K6erTy4EIZpXufANVsq7FD2GQQLDk0RFBF
gkuGgQYJMyqJP140flAYfbT6ZngED9ZTRs8wALgIlhWAqFunNaHD5ZNFVmDnPNs+Ys0RAscbH4nG
WJKKTyX954ZkpoRTfRc7E/VFXYJCwn5Cm4VpuwwBRzvx4P+YXbKgf1Box1F+yHU0Tzq87APVuPDJ
btFOm7F79OJ8uFo6ZrM4aWfnABm6mGybo6kb4THb5pbdn1MwnmtfqvBTOina+Mp961LH2wrp/uo9
Kr+GylG+mAiw6lwHG6jjMdGnMntHuPga0Zw8lROH6JmNH1yJPEEEWnTP9RO5fYaNL0duRI2SVkFe
D/HjstBGgf1mCryj2Rc1eDOStvrKS87LIlE0OOrY+lwquDE6S0OLYGEp9ZfJJfJQR3eSq9c+0wa1
T6m/0k/vyGR0aTNbmrYRROAhrzZwQSagKKvJKMhQwu9VhwVN3U529LPIu1GGTWFbenKnpxr1J1tz
di69r71D2XeVNbTx6jhgCkRncu//wIMW3EsKXKs294sd7YB2wyXNWgmHgrJhnZy5PFzbvfn/iQtf
gIT/C3HBsuFc/2EiXH/Kz99ohetn8dd//cez/Iz/hC38fsHftAU9+E+ICj7AW3fBeeOI/pu2AIhB
d3Wc64YOGVefQQy/Yd4LbcGETeyiyTPwIWJSbIWS8X/9h+X9J2Jp3dIdw2O6bJjO/wvM2+RX8A9L
KddIayYtIFzmIudas1f6D0upqAU82NEfL66hcXpkdDbop/kMyb9XXY+gQfgtXN+/Vv+5g53vgHN7
agvNCfG98Ka7JGb60wZCEvMFZNPtg5dOOP2WQLxzNNZ48WH70hJm6KcAHTRaf7RDSnWaMf2LLlyC
kJCQUmMckx2FawpFjebSqp7Iex+iWQZgjrvUi67F1NPBj9P3WJveqLh5N3kI7aCyUXtlPVKbQtXb
wkOOjd+MUm9NxGuhQPtClnWm1fJJ/CIoxe2yqhnCnx6XVbuY8u7kT4ILaShpp2sV177lqUTlf38V
fxxmeeqPb2nZa9mIInWXtJOxUwjmuSTMwaEGRrjubVkNFZgX246fnK8s0iWQlEU2p2ASwVfRK/uf
2+xepvyv5mdA4v29ai/N7OWVy1PLy78fLtu+/0y5vHB5/D9W/89/fTnQ93GjpHIOY9KQRztrvTBh
/VZ9dfPDZdv3E9+asO/9IiYiOfN09v5+yffTy0uWh3TsYoDp1Ez/t50NHEV4OubD/HHEr63Ly6lN
8XeWVRKRuwlI3fLgH+/p++8tx/rHn1oexvOPQjPtbv392mqwZz3YrHmLQ5/M5hmfTHQUvp1yWQJq
KBGczFrEZTXP/fLoFjU0ParJy6avHcv5ie9dvo6x7P210/z098M/ns7amL+mFqHjsrrs9Y/DLQ+/
9vzfnl7+xB/vMpIhonbip/qbIEcik84qjGz+KMueIDTxpQW9Vq0baVBQXx7D4Py907L78nDS4vTY
PywvXTZ8Hwm0HQdZHufz4Ze171eWRR9Qk5iPuWz0NeXeqFlm2sTarVVpjD2NssnpYP17VYUlkhkD
hdTy/FAWuMAc5As99/KVY2TWuqNIiiBa69aZfV84jnNYpILhLBUsk/bsjZ22ZTw27qGpchsveROL
vPRr1ZhVXQ7fJrGqovt7ddmKP/lkpxFli3mfZbG8cNnv++Efh1w2Lk8vO36/btkWgqBcibSMt3CY
fC7HiLa6EazNFDanaU5WppKJ1Y/2B91E+eHPF/FlASqSi7pYrufuvBV6QsWgm8hxWw1oVYNkONpe
6O7LSV9nY32d7PpJoARYm4uoNoDxenSdM6OR8bDI1/43NduyrZx1nMQAdDfYl0g6bKxyQkOTcmFv
rFebWDDuE4a7j5va2i1SnTBCr5MD7NsiuH2itkYOlh8RjRN24VPgOvctYB8Ibci+JHPAm6Svk/Xy
sEAkaks+hdkpwoOZvkE0n+OoEt8QzKlSRWwsetjKHMQRRWmwiwIApAlgG0O9OFb3icbI2BZtVNOL
VwB22iZbMfPnDqFb4RbU3iNevJVbKX2/hF4HswbP0RDQLGut39h7z1TMabhG+wk4E8eFaP4tAWor
P0EqNF/HvzeCLp19nQDk5jNoWcSzaPD74bLWjJqxtQqblgY/+mUBCK3dUc06oGID0RYzkzhiQK11
qe3cBsC5VvWcAiPFJcLhkTppTONKyEBm0PVfP8RFSP3981vWlm113iAB6+x8nXugVQVSrG/BLIjh
noSvfwtol7UaOQl/jGiPPfXqNQFnwzGrvPk/bFVc8Gij4UCbH8c+Tw01ieVgNjuCvz1pb1pKLutR
L6cb5fcI7vUJzdbXqqz3gWrN2VS2DfvGPkYN4J2o0pn0RJyAcUn1Qhj+16KG6U4E9tFVqX+Uc++s
tSZ7jcnwv9k7rx3XtSzLfhET9KbQaKBo5KXw9oUIS+89v74GGTcrbp/O7P6BwjkQJIUMJZGbe681
55g12RcKSuFxVhqXaDBixsKRtrVD6gfNhD7aSQAJ4810R5lDCfes2F7NECsjTVYba+T8mO6E7wK9
ueJWmSPKNrti8hkRG3gd9VvqcR32J0zk4m7qnr0PpbxAu1ObnRy6GPN7dEie0Uee3Hh4NpzJ2OUk
D8+XQLyWqMSpnyx5QN3y0jFBQujhkJmxxnocQrdGFBm+ZQohoXaOvRjogLmDIBzmmGpdvXgOp302
f8myF2tLtO8BUL4W7Hsi7onsM8meh2babwb1QVd3qrZX6FoET8YXK7RJe9Asr+g8pP11fC70x1DZ
VnifyHzFAj4d1eSUh+da3JfiDhs7gPOiJ694S0by3LUu1viGr1MW7IYBR2WzsFFV+BT2cP+JPRW+
x7KBcwQNqXuuRxdEA6/ol1dklGZo5kRH6E6TeZunhF88YbjDPHZdtp86SX4H80gKSgVAvMf6e6BR
aoykje1DQUMkv1O7AwEZQXKLkrNTHV+8BESpmrsmg8e/U94GlG55sYV6XJKlmkDI3fcVfv9LaDkN
BN9FxncfoWVG/3c9EcwrM0dlGWW33/R2xOf60RQOo7hTvmPdlpivXUnnDG8+fnXN00NQqiwtIYA4
/WN8HC1vuEKEIj20ZyI6aDO3TuJvCoUu1X7S96OyxS1DSUKrvygPz+kxKM4AJKRoV/hoh0+m/B7P
TKkZJjuC5k5oVAoaZjrBH9hzD7VxnXRHNMj9zHGhLL1u2hrfRfCoNueA/ehYWsv3DXJKDLbA4VPd
Fr5zOIQaUTq4rbHzhohYCWbwdH5AkkfKo/bNMatqn+Hs4RWqZNbdBwmm3E2e7MvZUcTlC+N7IkQP
E/KBvVM2dpW5jwUvyxw6NzrJMb3TvhYd+ZFONNLChaVBjxjpn5ODloCgZTmD6lCCE2EWjK54Km9B
mErqvZUeZpFOpNvss3YH/WokRLI4prM31EwdTgbNSqIhSnhZja1Cj5lsb3wdH0Is7hRbvVS7aWlr
h4Ld9yet3UzxZtzyMQNUoFq660gJmo86Fcuv+FVf5PejPTRbWXQH+XbIToa+Ee9lwVWFFzE/R8ZV
9KyhsZu3Op4bnRm4k71YyqHhUEBFg/cJe7kY3c4jhUMVt7B4Xcd7MSqdgFaIulGxdU9OmrnDQFax
u4BTJbtODlyXEL8pDsXXVjjF9XubbZMAUJF035m0tV0aAKitZ4STn2VmWw8oUTUPIVloo8cxODdb
8JyYQdK22wwvCTGp6ILo8OabMoM04hTPFBoRXGDTBhwqVi6v0gjbOKSt4vKdX9iZjbN1UY7ZNgfG
jXRlQ0fH7Gy7DYjzoNzvjIbDlkQ0jgqvbx9YOC3JKsfuWVOeq25npF67627lT1/xkhqIIysNxALo
EM1LXQIxtf1ma2Yn6l1Qgy0neCif4JpC9SKwLqXr5PmwUGTc7DR6HYuhmP5lP5x0Ulzfu+gyW4Sm
7QXiiHO7wuY1CdsmuoAKrWXbiJ3oIX/KztUhvFLvBQ/zE2i32bDl6lVRrvD/d/AxUKtokofZv6+Q
1pwlsnPVc43Mv7Kz8mEqNktwgXC00huwongmspuICF11JxCyRtYTHZpr64likfVRPBrHVN2NO9Wr
75CRYE0MbuZjQv9c8sYnq3HQgmCMHxIPDQVUDSSJ8TO6A/AFUS4DmsESwrnOARlkYR5ecKg2SvIQ
3uk9wQXdTLGZNBHUDDbNbks8tYATerJ86eDwIzs8XIs3QY1kEqfv3X0X3k8zhhWoFfgB4kNHJ1zf
5t1dEH8P00sPX4X1JAb7p4zqXt+e5eCqx20jckPcKAQ8p9vUvBVxLcA69k/6SNXcLSLIsW5UvQ3l
SRKOTbLlG0o4FdKWxx8/2rlpI+Neglao7XJdsvtP842tvAqfI/XIqydHFjShgtDETnQ7vEdttR1u
UbJIcMJbDyEoFricdbarVFBQ7fZdwhcHZ3FL4M/9kivkkMDrCHa8WZKs3Q+N4thTObn6deKBQ71R
kg1qRzc/TtfAX5RXfwcOuKB657GnGVhbHfETtkf8GNzDrxPvjMsQe2y55HAwhE9EM9A2RkUdPKjX
5iea+nNw/qqfOhw5l7i1aSzXiMMQobHHckPwBKe1tdvGHR0gsA7fqQ1E2w432u2H/VV63QdWUXcf
IlC8Vi75Tr6eGBSYADyow3LE5E/xk6jYEt2QJ+229x3FsDPVHUvPv9cR0uPXReBCcih93J7ipJts
lcL1r4lP7OUHQDFmvG3RpPvoYWzNsAPislxACwbokn5DUt+eKm0Wwoh0itdmW14RqdvZorgNmluW
S4Wd+zO8oA3+roPq4r/hl6BjQo8pv8wH2MYAwN4tu3IWkaIHgU162qtAhV6J5VVOkxfs4EU0F+FD
fJSAEqACfAs4DLJDcaPtshvxITgkZ2CVIQIyVJ/xpSfW5KHYAr4Hxn5jvgisDBlxnzK8foUzv5NI
HHgJmwYQmro+vXEnNJm2kYPNd4sZ6KZJbI1eHl/7k8gRRpmI1dODdE9Scn8nPzYXpBab/lo7jaHd
XydH3VGI1LI3pMCofGmOdlJOzQVQzN7fvgqQbU7ziaDRjUlFfSdwE4XOmcMbnkbScJM8y/qeAjZS
r83MBGHKSYn2aPnbrHRO2iZ8AYfc88GhDh38w2vzNp6yy+hqMJa2zD5O8iE/AX6ZNxRjncQRvNQl
U8Pu7PjsO0T3urlbnNONtZGd+LrdL7ij++RS3gvP0e3odm/xvWXH96CVvqvHwSv3mk3sMeFxL8ET
xgzNte6VmCGeIcDlMmvt2pU2nDWeGMnYdfiG8SOCXGGCGNiLmgFt4PV8Szk9dMo9ceFQr4wTynLX
cH0n31rXBIVsjBe0HPBlwrNeO/NL58gO+lyHEQouJoa7F0HZFQ62eP2FfHJnG2yZlOzTI7vDY3zf
noZv1Czb/lS9oY4uqHw9i9/P2SW6JR3tG/f4J+lUfBOMMdpRO3ZnS3DA+TF+3nXnXHY23SvNjRu9
cFAVsFtxUEX2vfiVuzwQ5tD0ICFJte+t9+6VnpvqJcfqJtuZb+pD/TJdGAgZINW3+iX+UJ3hEgfu
eJcck6P8QMPlurpRHxIP4bEtbuUzlw7dMd7gndBXRp9N4+QutULtZOx0pziEz8tOtxNQ9C/DG15B
RrjqVeXqObKRSrMl2Y20y684JR6qL/bV4iHN7f18JID2YT4GjDHtU5F4xZmzU/K17vftU3xFVhL/
R44id0Tozy/lkkHS6gfFd/CUlqLt5w7Hc/QFTax94m8cTBFOQekIvi3iq1FxLaACcHTBRuo7vs/v
8R0AWLI6/MGWwGWItopXTrRbk8NEeKfLJDGMaptxj/GHo+VaPwS7cT/yg0yX8bN+AXjU2MqG/T2/
H5iSfwS6DazpUbiaN9Im2BWckWJp14CzeByUZ1wD+2Af7ZGQ5nZfbXASH1A9ntsi8ozb7Gtiate4
ofUJ8akKbMIZbGu8Tp5wPOvWJryZbsWtcTWfuukmOddHphQazarGFl9w4Xn9zr/+gjnOVz06wAMl
2ixMlQ8Yxm7mp3EdANdRgtQABpVKtZuH4iuw+fb55Np7xxOBZmPiYfzgNPg+EInlqI/tPndH3Ji2
+dZeVQfrPUvBBzrDLeYN841r9Uv4rJ36K/T+bPV8CmKnue1bVO4Ov3t/ZzyJD/VVUjrJvM1ulvnB
q/RevbKJ5BBG8KC++uk0P3FC7N9nfkZEN/kyGDOwMUUYzg3D0uQJKEZsksK8937HDI+15q1yMV0k
lowVKIO8+oqxlNPk60zGx7RtHtIrhrz0ajjzvdJOd2hNozqzpSv5QACCzRTIkV7FfUqw+MnyTFpr
mJW5s/QqlzxGhhv0JlfiVrwUaExc3BtPoD7diXoVESUcvMHuHbeeR5JYyDltvNFPvV1wwouv2O6x
8iQGSdEZN6zGnpA2Bu/G5/xC+077lF60K5NzN23nS/5UHvV9ewwbx7pFkzgYHtAqTmnyNdNB6jDs
tA/jTmF4rveDQ4rJUbozt9WWGSqvvL0m6fiWOcXwZS6fPjj0x2I777qvnnFil+2AijvSjrC+u+iG
Zvox3wy3G1LdpCeZXQAnN66Ph54j84Zj1n+ktsgPqH4pkZtHnvg4vU1v5XV9n9wilzvljILGh3UV
3ht3aIGQ6e39g77NLuaN6KGlenknsvh2PBIpuFF2yz8dUsVgR7WjP8pv6bWgeXFpD+muahB0OMKz
SPIWPmmmUPDM7GczhMfD4UKKAXAJ5sUH/ZB40daivLtnvXATb9Ce0kDJbTDBkg2GkZb+sB/vg4O6
p7WYxxswUbPxBdbCMYObRJ/4FUn/M+5b3BFucNDZj2qO2OLWemIj3mEK2l0cE6+8VltJc7R12VBY
G7E+WqtwwuKeL8hH/7n4ua/xbcWUdWoFFJ1QjtIdWK5JS4lqvfZTjTIlqG5DfMMqhCIU3J6/LtZK
1O/N9VowDQDTBkWFLkApat0eU0wPXWiVNF2luwQW1j4MBrqbQ7lXSqTUbWPspWGB2EXHRngFMBdK
M+DAtPeqXo52E2Iu4tj4jtj8SBh2kpEUO1EMrmRq8lsc0SyAlwuWLjq5M/tgMUfiVv3LIdk0Sr2b
CTSXR2r9TbxU9aWUujsFoOyvq0krRpwFBobLtCn2OYnpcmRSwTQfAnCx3hwQXDbkcLFn3FZ2vjj8
5ph+0qSQXI38ZBPpVByk5a5xCHF5hkjR2yl5l1qCpWeZ8HWkpm45glQrRlT8EYUICCNnaCJMg5Yt
pqpFR0CMRQNLWkSell9G2xEnqawoDLiVcEWNdkfuQMrAyTYpgUKiefE09sTTdgmhjdriBW2NpT2y
Xu1GnZJGpOJhWEu6a413reuu14y1WTdU1THzg2wbK5S/1wsiMquDXFMd/72vFLoINHOwCTCTUFKR
hvrQAjs69MvFenO9IIEJOdTACmytg64XpSCgUVuv6r5/06Iv36x12Z9arYw7nPVaxOUQ6sIuWoRm
xINS8Vwqw9N/X9NwU/3ct/7hj5vr49anJYA8EwpI0ysOSQrdzVciNl/iaDr0VhkAEmBeJGdzrpDI
1m1l+YD0Lm2hayFDwzs7WdhmK0kZt3ExXzKfROGAVPBOYSRSqYqXS9dmbOjsrdcSk2y3HDBAPI/X
hajnkudXVBmzqjN6Wu3dVVfV0qZHY3uY5bI6VFTVqZHqj+Cluv3PrfUPFmYeNwqo2f/tzvV5P7fX
q/3oWTn4DGWm86Ax4MsLfwBSGfXjRtNCemPr9fXu9SKnV3lIl4vfm79/rQgZGyvkouvDfu//eRWl
q+vZ+f2TPuQ32PrbTVEZitOLkYSoRdTOkUUXFKIkXAaRyqY/qjpfL8cgANPiIKi97FnS+FKkGsZH
S93//m29FpQ8ypzRWdnrExS9akRv/dN6gTqKH424nQJ2Si/jMePx65OoXrfzYshg11/eD8YNj/x5
qd97f26vT1ifuj40NhJOw+vV39f7eeR65+/Tf5/z8/J/PnzUsPjWdX/3x1PWNxyMuga2TE3792V+
H/fnlv3t9r/cst+3rjS8BbIV03levrf1Jf+29X/7dD9X12f6v9/x397p5+r6gJ8PaHWsMwnZUX9+
jnVL/u13sr6z0UT//PH+9s6/n/OPD7O+1/+1Bb9vMb/OrfpAm+6lWc4k+TL4zwt/Yr34474/bv6r
h9ADoK71x8tIa9Pq9+Hrtd/HrC9bVDorsN/H/P75X93359usL/HHy/48xlDm25Z+26ZbPp+5NmCD
eCq2FcmO7XIiB5LExfLXP24iFaW5yPj811/MtYu6Pvzn6vr4gloTFCWCgP7FS6yPWC9+X+bnXX63
5t8+748N+7cvsz7u953W1/u9b1y6YKug5n/SXv4/2iMJadD/S3r0n3XylmOS+7v86Oc5f6mPTOsf
uqoBipct1ZI5FIjW/Et9ZKn/0CXd0nVZxUdvahbCpL/UR4r+DxRLkmpKKIM0S1me9U/1kUIMjMSj
Te62TJOkg//9vz7G/wi+iusfTn3zx+2/B7DLkOv/T/WRJPFyi5jJkNBakvvwR2BEFVWyWsqdukdf
y0I1U5kIZ80xjLTHVCXttyPS2Bt09UOZNwb5pIqk73WrfjHwbnods9FdoE93pp69NBYR8vqMgrKA
47yo9ZiGK+cC8emec+pI+TDSyQNMXTM4d+I0wizOejf2rUWObjwFUzxuLQEsL+ELmEToJGJgmzRj
PruhGY8bgYQoKqKTtpFxo9MJUpwykd5N6oYxsd5iHlHPhWdnt0as2ZlEhbQqjG/sD/odIiFnICxA
Rv9zlWr+DtobWG1IYU5pTSwbR1HbZrJs87OMjo5szDOm8FrNLZnln1cn2Suo6fChLGf9aFbm5KJW
p9QLvjIzi/k6jmCpJ6R9us1NqA/tCaE+TSEjYw1SJNauSA+knsb7CHby9UxBOoJS7BRyPF5pxRV5
hMWmjVndWWImObKqk/mX+YTQd8VXrhlfvqGk26ouni1yFSGJ5fmRPss0z4TNQVGi2ExR+CKBHtsX
dN4sXz7SqD43RFWTOYqeNZ4eh0y+Q2WukD8ZPllzRdG2XdIAMiHnZ21rwCLffjpetaRsYcX33UpM
iC3t6fVEPRrbOst2SUcRWqdHpFWidYWmq0HJyqqtk0u7V6UnH3qb1+Zi7fj04fwg2tS6DtBe6zdZ
JRQb1SIJtRi0syaZVAvpmZGt3BdKtSkXwgz9NdZONRZnKSHiTsxRruPcJLdZs+5Lkhfsqq7rbTQU
bqCX8W4e8lcw2FS/672Bsac26dVWmTVffMEw7KYlLnBGfb+f8FzKATWKOFEdXQ9TwmDz10rYWQTZ
PjQxLf3ZBc/9EVeUJ0LADS2leKyB4OOpRmjja2iCmEUk4QwZRIsM3zKTV3qMJW4u3XwWaw2+WA2k
ubWkT6GKHqDEgTu/r1MT6UOa8bkk400d4xfVZP0J9IqiiFa8GT09RQKXF3oHxaRIEIwduOozfkKi
YmffP9JeSZh3AwSjjmK0VM7GSn0Ry+hrBlbsygV4AGVpUwml3dJAI96eGTMpleRKAMzPgrdeDrR9
QgZlHDDHzSBKKvJOznSar62LITey2yawbo2s3ynClzaH4m0zah99RII1ZsBdnDeffhgObpJOqF0s
+aYZzLs07BXvsYjNEteEYKAhoEUlQkUbO/26ThS4So7UYI3AgJA7VRKTOzO0jhIXVN/DjwSeg401
mPGDUN9KVl7VWIu93qdxWYAkkMraMaSkcGsNZ3zVFvbAMlEfQPjNvb7FwPIYdrQpdCqzIwd0KKeP
pagyEzbAObfHgDg4q6RqJXoDHhY+UwFCA6/BbcwR15rmSYvki18bRGVqPcHvlgTIse9cIIX1VkaZ
JJjCHjDwjSpYnhoQyFt18W5UAbKMjQRIpKbaI2Yfcg+CYcowgxit6U1pdB8IYe8G8nAOLNoDGR4R
F4jNSCkxIQMhH74FZaYQnFYvWifiIMbHL5C9Ywrqa0OUy0WtKay/VDorXjpY+kFFR6O0cGSicaJ8
12rfgLSpB6QjrbZbs8SRkPiVcKfKB0M2PtM8NjdZHKtelKUcOi160ECFYh5UiGvEfp/5KUE/NcB9
K0B6zoKQcwC7uQryBoW9RmPbeBny6RZ3FHYA5Pr7EnR9PPjKOTYBzWQVEbIKO6jSj+dAbjVnKi2A
4yTk7oywgHU4UwrTe4mILegHGN/H12FC+wFaJbUF412NzjVA30Qb6I1T6p0NAoaLJs02dShLW341
kJbphiyuKyWp0g08hRzkDe2qzCfKiPRRW2pESCrIywCxTogt8OrVoxCdoPA7eH/9XZJWuZ1+FqMB
VXFgfROYUBp1uhXQkMHCyKZTpVS4y67HmmKZx24IbuWW/n+TwEgmKckhdaIvyXoRIUUqTMNptkdO
UEqo6rOytSe9SbcjjJypoF/hN+fQDHDyo413zZSsrVGJBUzKIOEsQi+lMhQcKYRqkA6s99sqe/Qx
3XIyG502bCJcbgNN4V5HQzDHMr1C3iGs4XBmsvA2Sqm8G/OCU6xoip7V5lf9WL5EEcnhAAYvY1VU
5FaOz0KXEo/QPQtt3jgEF8JOzglRQOXjlCGcckR3OtA77HqBemQwYFDOFcWJ5GFLGlYNhZ0Rz7IL
zDh0vHFo9vXYuqmiPZroHipdMCgf4SqOtYwuuwZ+KiarAduZqdtJd0mxYW0HpMvuAMzRloPkrYyG
h7io58cZmQhCbLdTIkCWdHKVYZcHccd0mu+nzZeeSL8zcZDa6lhd5UCuPc06BEpTkayOVYuyedDp
0cE3FbiZXCRlhEGF0KhRQt2shw+RZW4CCE+RjqhEVaBWlP2pjgkkkLqAX3ampSSTywsbCTymz1mV
0C/elY4dZ6DeG6pHUPeFqy+Ow3LmgSW+IadPQOz7dKGS6S7J5Su9ZRsFBhIb/CuVlZ7Gn9DWZ70i
Nzfxp5sp01+DCq9cPQ77GXzhUQsGFyg16wsRVEzNgVzQIgZ+HEKa0U/RlLWnhjDOVsS4k/uRO9Am
ngBLxfKRfHj6TqX6bSlQKQg+KHDZPYRVjbaEmmhKpXMc4DN3hNO7nRBSwetpxx+bPODg00blDHts
BwOQpHBmTWbBFxp11k6cMaS2TxmcQKfWCAgWh4Q+p+L4IxAECW68JxjTtXbVTex4iVS96mICBmfg
BE1OBabJfAD0X852m+EM7xJCStjhBr+rGVvU93ox4adi99yTIOtMabnVu1R352dDbF9J4MhOom9e
F8zejmk2NZsB4/RRS6xXKa7A2MsGM6AhuY8FwXKM5azdBX61N0XRQpcEhsmHdmYEDbz1rHmeBUXc
hmp5Ngjh4JH3VdKHGzH7kiuakPGkbYu+2ftD+qYCanKbBWOZJ/idBIPBqoF0tDPEeY9c/0aWybvW
UmaCkTo9TZFSwaZu6XHPFZXEqhHsXBzhGefNZAfoYeJaYPfoJB+0gZmQ/QRLwKpgug1a5MVE0yIp
8PemMZN8AqHaAYZm7ZkFdkR+IlLiV08mgV1UMWl1ZIproWE/lc0cuVBEMrcOE9kNfGvXkZnkZErZ
25JCPE6C7Q4v9iadzQvnpdEzCmVyA0Nv2SPZQdPcX0r5+tzd92NvOWBRaV0Znh/GBt3pGDRUID9r
RlUSuQcj1aQHt865EiHC3mfyVceYmEb/0Ah0ZPBoS1ra7TJTP5WECO0HnVPgtDjT55CZRb10oSU0
ObFGjwCqvOr6pSf44ZU19PS6gZEjhhBv57TctbjBwwhAizZLNHSIK634Eeqm3XeS8gSKZtrjhi8J
7PEBBCj0MKXBcIW+MtwBHC+Obm1Lgrfs6vyYTgZUw5vQGe5JgPSS+RncBkd2HLdLcbo/G7PxKmXV
ewc3yK3z4D2aO0/ufUQTsZlvxyTn7JaOx4kQHoyRGj17uf+WmoDeDGECHjV/+neDoXsqAd9M21Sm
m0w1fXV86YtBuQzf2PveplAne0E5Z8R20SnDqht2SHlMcFVJqwLeaA8l/jcGN3PDFNE8VIXltAjg
6rjcNLie9jLlXxZDHXqpcL41qnF006ymY2IUB60Z75O+7FA2VEv/Xs29ejQVVh2VReQsRVbdSG6b
guFdE+K72ejJTGrxTVm4yjfotN8iQgByJivL2TBIDMuJVvqfXsFR3xufphFA4eyQnNBmQ/TpJuYg
7nUsGEX2OYcWXcW+pONomkdWruL9NOy1CD4SPIoNkU8fzJVemenlAORY9BACael0oBIRg+jUNV47
EuwgBxL0ucCnP1vQnRM0GgLg6nq9JyCe8mbWU6Jm2eIa0YRLRdzHUqefO6pahBH7H7OOimPinNMR
8IzWBUFE0+C+MwVX8qlhKpsk7I2NKSmZM4X4IAlouFJpNhIBYTLEkb6TFMIx4QDc14p8FXYaSdBx
+2SGSCMRLL9mzYD6SSjPCqpu+sKI7TQtx2HQDUfgONbCsDoLodXtR6Nl9zCHF7GD3KXU864uyegl
7LGvGEp16WyGiOh6C0UoWEwvJeMyaDYi1K+t6jcnrHosY2pUi+RD7SHKnXzgFEIiRluzUh4Dg1Cn
qhuKLeVCEdH1w8wqjJb8UZev+oC5REAmhZKPOuITMfImutuBJnwoiC9bprJ506PwTbLSK9iRN6rv
u7XQbJNIeI8HKUaBiGTPLzjDkVVPQ2yKJa8zQngCWLpVr2Ux307hwUyp9DcVpWcmtZzPpRBpDhMx
J4HlajaLyThPFFarZuxwOv02TeMSNjDJF8N0kZQofSfrJVLlJziC7R0RGrci7nA3LneYoVUnDoAD
8MslkT9s6Abh0mBtUt2qJat5C2AaA7+vu0FJILdYvhGfHKIpT6yN3jDLimfEuCo6VJKp7i2jP0HO
rnfA7iEvhBWu1GkD+EftxPs4VpAY0MisurqA5xkikItoZmRzR8Rb9ThNECUnmLJeEGnvQqM9lHT+
3EZ+trQsdmHqc95jGqVIrhaiEh5IcICiV0ybKsHmi6M3SQg16ZqJcDEM5gq0EKcvXtoGJUERif1G
Hl4HnF7HgqEgIusHsaB8Z44j3ki1vFezbU9ojxcBV2SKcC3CvHP7GYFgl7gjaD8Pfge50/FHHoRP
MabsE5Cw8wzKy+Z8OUrfllC/ghE8mK24Ueu5Qhs4RHQOBg/eh0xWYneyFiaggMZJD3HgSmyj3ckm
rfmAM4rJKSporvPkdWin9CSTBunMQ3wxxOGzy7/lgR5pMcyDLZLk5kN3dLQBJvwowBXUyeqYfRK3
59bY5DoI3CyI6YQXF0Mf/BsfHUxojPUhkemtESljC515FiPab+oiaxVkjlDTvE1Bxe8oZzpZy6rS
RFWPWbobkHbrpH21p1bVCG7oqFE1Ieg+U7zHz2yA9pqfMsyqQoIYKGZwKQBvJlkr71pmPHpMHkU/
CJxHA9NHaldeCDBIOKGyblLS/CxpgrptzUliPBUfy956qBWONL191Ctz3ii6/DEUCDh0hHKTWkED
YubQ4UGFHTB6GpCBrMzgwDBERehMxL7j2MzInQ0r4MwEXfZOnAZ3KVVn1mLTGWQNE6ZyGtidRBk0
WPSMSbu5lUKkkHE+vM0aiS5xuTcU5VlHK39urfYumsP7WUGELDcMYEvzse1p2zWggLFbLVfXizj7
TDqz2AtRG+9IofN+G4ISHjidY2673rU2oSuSPrem6l/LpGlOmSHu/UXZL6ezsPE7Mnkh3HCQdPsm
I6TPX702kxnN7E1YaobU3LbU3rYrz6lOut26mMSTYW3SYCRYRG/6m5CG4FQN37lCrlMooSkM5PC6
MeTHrqkx9Jo9Ucos76S+n4hm7zSiJq71UOveBzj+IIR1u2+0/NhwzRE7pFRZOiAajnyTLUNaJlQp
32dQf+jGuNeFmYKF1jGiSQQWMEB4UoY5SJKTq+VwxUSVoBm5E41QRcQ3XCu+QdCozhwSNBhNwnIv
th1FICliSYcOvWmnW18o0Gg2Xi+mLaDJ6oOhCOuyop9VMzvgb37Vh+FSBMLgFiTeECZ1kY1jHakP
g2Im2zkCqklmFqJYdu3ShNppybMjiq/gR0U+RA9+LDUbIg7k29SCjkqz+YXTw1ES2wPhYA2O9nne
mnAzfLJs4csk6rYuJcsleOKStPqLVcrPJbF7VVkiPCr7DzijFZLHY1RkoqPqUreNq2CClkeooZIy
rMylD6jGTdhpxevOqs/SBAPBwCNPfRbEXC6Vdlk1F2MSlZ2W5nczAvK4vOk1ItaKthUos/bPGewd
Q8GbNmRZchiGbp9GMcIbZVPDRvsBc5vV7G+DNAFRAAJdkU/TJBBL0qslxicSF8Yu7FwQzuVB/u+L
1c+jLA9Z74MFjZVGGXMakOgphjHrPdkk23OBgetzcNWwKy3sSRmwbvbQZOZ7tLiPqiZt3DnNkYEv
R8hqRlJFU2aQQVGcdvqhiAB0E/o2omHILeR66WC60MielUXKAP0IKcMqcOjTeXIbFSnduuXCOA/b
aGbtNxsSqv1lU1swBPhBYWBso0DZBn3yWqjzTR0z5V+VAevF3zQD622JH0qM9XD/exBPIPhpoC6b
HMs7lXL6vmBl1ILfx3vmrhoMELk0WftRNza1X5+DRo4JKVyKOaw2q31rPq0Ho2JQ0cJEtlMXI9b6
klIQ/PPVl/dWQAPtp8AEuUqS3zEV8my7fmJt1TGs38N6Ow+J4jLk6VZTunerX6hPlE+Ghl9X6+qt
H1aou9XFzzbOKtMp1mMY/dgiFmMB5mILc0CUtNvVl7Zu6TqKrDeLGhuFuayb6uVTr5sObuS54mzF
KYaOvIXLq9P7xUqjtrvcLzzTYPgNu4FpI7CctvHVzagtvs4xW8IJVguXYIHvrXLrdtXN9JBcwrLo
t8zBGBMyy4IzGc+UpWiATtkobBW9AUMYxeJRXKAaUt2xIhvDwVuR42KAt62tDd3N5sVR+msam4Oa
tUxKYEUnERthLA61BY9ekN2wAweliw7FRYAwywxjHX+TBWRt5Q0ZTetPWFLyryxmo0lYHXwi4zDZ
/PNi3ePESPiexTHzphwHLpUVCsxogHY/h8oiLlqvyfrEgFmiXVn9bt3qf4sXAZLFkxdjn+GuIPki
QiCZN0Sjxx3gDrL7cKzuy8XQOJbaVxZ08iFLtYtJpWADjhBo+3KhGDWw/sWOujLdlbJCVmEomBli
kDacehuIHimjDZySqGGqzuKKnL/U3yZjHB1HTmyu1LLqWQ/GX3vgei1EgbOgzFyhBkv4o7ZZRTzr
xbzsGh+d3nGWlRa/ZVCOyqHTH8Q8bvfr7y0vMqr12qJzMmXhQ+g1loJ69F4N1nRiqTefGhXfsBbE
9TYQ54dR1v6LvfPYjlzJruiv6AfQggm4aXpHT5abYBXLwHuPr9eOYL3KavaT1JprggWXyWQaIOLe
c/ZxN3acE+3mWTe6XNRxhObLnHeghz6QDGPdTN7865ghYZmJ4x3dqbQvwONA+Gv61sP3t8mpSJDO
QKUri529OqEYp/ZsOpCr5DGDRObWCX6OAm2FVWt70aBI1FMk3eYYDoTLglDcW/zQMEgU+e1ASOmQ
+e2hpRpKVx37rxbY0U1tU4Owpx7/Uyr/q5Lojmx4orZABbdhkGTKF6039LgqjRCsnIHGTTQxLdUG
NnHxv/pzz+3R6i+dK84wGw9wA256P6N8QWrfTTD/LHsjujhmSw2Jgttqieb0GGOc8UIsJEnH7Hkc
Z0GKemsaN1wyzZuh6d0NvXGwaWl2iVIYM32tpdhDsx30Mhws5BDVoctsCneXVuZnLygw+vVNgINm
sh90H2uMMeVfqplqD5EQnwANk7VZ8WUwRu9b3OT3uQxAnNsh2fc1Y2xiiLwKK5UTQzk3sc8AlVqZ
c2VvHKNNmJ5EIX3NucGqYFr5+bpwJ9NBqLcYmyK4mAPWpMjzHyjcYkbD1ptBW0Sy2y8dY5BwWPcx
tzpgqqTtImzyWs08qTWBqF8D3IpyLssRD3nZ24IkHYpANoOz3v0BhSveRHa+jX2cGiVcciKGCElX
a7XcVGvXA1FbmacpQMWd0jFdqwN6JBj9VXYOe/GvJ1DPok4WRvyhpb6+q9HqnQZh4vIokxY9sVwl
hls7wETckA87nhp9rfZeF80IJ1dtFg2yjNLOcckNFkO0yT0VHfYgb5F3EurkpzDQPSx6JsmSuX5o
gnmTMSKcW76cY02QzNB0rxRXBE9goOkd9/4YROdq5hfjV9aWWwGfC5fH0NJOOjfOY8VVdZRpO7km
Moryo7OGCz2ejRmjXDJOm5Ygj7UBVl+YXNc6LS134BH9lWUb3+xI5+fdfoy77AfVlbXE6Vhlzc9L
ykTL9jlOmeOiJfs4pl6wBklEiIx1oNza3xZB9D2TiEXEOdHaGkmLChu8omToyRrmyUqzL4bkn43U
MaikDU7jbTQz+wYFpt5avGUkrn/zXXreXrf1J+s58T+JmcJ4bAtIWmJ+4ZaNncpHXz+PVLrK5sn1
aHx5EJpXDR7cLgeJXpLaHMXPEREoBKB6NvZMjzTk/GOGNTawoKIXFindPVc8mwjNtq14F2zKbUVy
j8LlFGSR7LBFz0P+JQYyy3Xtzpqh6Xs6zEZTQyCZBy9BJ3/sJWm22ZbrYIXRfqI6VDNYWHDcIOAk
XKmobkEEwSBHnhsEw8kzs+4sy7Jy1G9Z1U8iDGl+IeoHvGnNwsadyK2UQO9X7gzjzjPvMo1YLg0s
ZzntxyT6VM/02PzsuaNxyheLdpazAkb13Lh47YKY5NWl5BvAlXLvS9AiUwcgVUGCSptKB9VFYEu8
R+RZtFVJxRg9eLPVW3F2uSiG9so27WK1VPMtREga+88wqhsgc+b9wgWQX3CwbZjgQlrvKN4uOpjd
4HNnUKYk5L6s8+NE9GCVx18rOgFuHmGnrG+zkm6Odq+ZoJ3pkzhY2OpgQ7KYgX60uIUZszJi9xhN
/vfBLW7rIKGlMMRfEW7gDtr2lYUrNn4IPNymEK+3flmQ5AEeSCNrRpvR8Efleuw3VCM2PU5bg5Jf
mWgr4SMbF+aFQmDJVFW/GYNh348gOSydZKz8QvlcmNNt9lMzh0Pc8qnazbepWm68AgrgGJ5bM/zQ
OMaT4VxIfPneWLdpTmgn9b8nmNYrJjfpsZ5Qt82ag8PGsTAADZZx5tduQGz7awHL1jzPHtfSPEq+
QE8qVkoImool2iFC+GjaQblKnAy+sB8BZEuiFeDdcUXPoeY33ut7r00eenzk0rOu9J+6zIBylJFd
bbetuxAWz6h7NCHFphP+hIQKYz+KmjkcV94xTK3PEcOOVdbNJlMh+nBynkmtgg+zk2LZRi5MKTGO
qhmNudmSuhq6t72G00lKbxG3ytwm5rGxU3gUFJiHq4Xrug+wpJHuK4t6LAkAs2fhwW2nV2fRE5yl
TGIUZ2WAZ+gF7gzYNpBygnL1B/FlugMZj7FWzl4MuYALzQgt1/E65JSaJX4B6Ql29iTht1JE5ozL
wuB2WPAbTo1mOgG85YOnQbdC5bAe4AJCfiSfZYjskTy4JSZKaNIB8susqVAusB02J/2LJcfb3aI9
eQX/SaHJW546qclpGEQ4NCMzaU5t5CKctaIWLatcnZIqOE7N1iB4Ydt64UewDUwn8liqXRWNZpJ5
Kj1vDYgKVBla5lpkMkgNrdnnlOLlCNVqkeMOBKPS1P29XRj2kbSabu8DaSEI5/efT+QajT063Vxb
dATBeSqAO9SBs/I1pMFqn1pTC/JWLsSeA9lKYdAyVHGhtUbbIFs+W6LtmLkWH+zBiM/cCwxKcBSZ
ysKlSVdawaro+086mXL4JGWzkOGv02NKpxTYn0I0gqs5tmkCOcQCqQXRVycn1KZ9QW34pBZ25G69
QEsOnfoP26UsNsSizFQCEpPgI40ylpFA3Kysl0zjsridsgnDkFtioG50rtM9Tos8hhTO3IvpRuyE
W7Is0GOrnVnrgAft/Kf/F+tBiiWEY67AfX39nsfFJm67Jv7W/ZPwjtYxBK///Ev/9i+gsGM5fv2b
B/yS6vn6PwzbdVHdCSW4+0um56DgM1HqmS7XCNOxwXP9BQmzkOnBIXeF5fkOj0M790umJ/R/WMTR
20DHPI8kGR7118v6N2R6BsKpf5bp6VIIKKg0WsLXsZhYEiL2BySM0Uo3EO1Hy8hKP4KxYxYa2duW
zn5f++VaD5IPnjnHF09rL228IOCr6Cq6s/lVS6wYlsBMrlNV3oTJMlwq70tU072xNklL5BkxMvjY
s5/zjBVhnn1Snr90dDTPAilND37n4Kax+WzpC4miQO4qvbnEiNNv+/ElIDvimBdps4Og9WzquvUw
u9VFa6fTXI3UIsIYsVMBKdQBE0mpzHsSlbesm86lc0WhIWy8S9i4uO1JMmOcH+6sHiGTHYgON7ZF
3I0L4MNAiVikbrvJMudj5Cc6o5rcXNFs2VZJuNwib9wkToAlvhLWQ104P1wnAzgRDT9iu8u2S2Nf
Yr+bjsJrX+ppCXduxijMCnK6A6WlnYWYD/3YfR5jS7uNuSkPI40Gewz2QWFMLylKqsoSN6bo81fL
d85gkA5hucwPjNF1YDYdReiMSIM8XdDQk1IazN7J6LCCh4PLndymSl1XkF20QF8Z1d24bIuYISKy
IEDKtH2t2Y7PTcUN0RuRIZbVvJwRUR3geM9duJlq0GmTffAjeINWHG19pA8bL5pfUVlQUet9BIuk
iayokREz2Bv7ycnWU1N8EU37QhQKY5JA7JEX5XsjsL/XRd5DMITgH1RJhjRydlf+4Ob7eUydY5ne
d21jMrW2RoJIH/vcqE/0QRMHXIdhY5jOYvdsRVvSSEELTNgJXUpLKBTET9JczyhZoD9rzSWZNP8S
jN7O+ZB2BX4qf7rJJgQVSxa9irEeqGXpJ0HUEGJP+1bYZb4r7Hg6xOUPjZe37kM93aVTru31pP9c
uCPJOMucw0sYN0YR2EfTNM7MOopj6xJSnsBTX1M76zYLsH/MQ9xLB/d7UaIsc4VJ7yIMvhtOPB6s
tBX0sLx4Q94sfXYj7taV5sKUpVU9jOg47NA2dp4zfCnIX6dZ1d2k4VKeg8AG2DB2x1yDveyGeFRM
h3h5gDVl8LGc76qwDR+c5GAN/saIGopZfMH2tSE2duWRuG4h3GQaMZAkcszN6gF7g0WK9jhcEuOn
aKaMgSdjVrsA09JoATepol1VrmjO3KyKM7+4Cc2Ffs5F1R8rvymwu8Yfe6ciLi11BNGduXPRy2/a
1DZ7f8g/h3NHT9PLUDg2FHpaH7gxiV/E9F0arUo2YczQ1gNqYHk53kNGVfSItLsxh+edFzDRaYwl
kX7MPcQlg3gCclUAuEba6jkOCh7Eek4lqKjMRboWHh0gIwygwSJ26+bWPtikvjPBei2o3u2zPgOc
MmbhHi3mp04aIdzhNpyII5i/wNn3d21BmzXyHpuRCxf4QWe11Hj/Pe7zbYBjPOBbkxRfIKKj/UHR
uIpQTCDdRSdQtg+ZufwUgb7x0hwJIOxdH/psbOt4IMMjAiLIzkEVbIK5PkxJ/o3XjVU0dY9VGc/k
BTJ49KhZ2S6Y8QU6YTnO06bs22jfxTCBqWYFLfRQ5lg05xjq69FLzkV75cyo7OyM8S9+JylkqOb1
Y1PSeV7Q6jHMnjCJP4Y1FJCiiI9ECNyJdsRZaDvfhihi2mckIfDSutjZfWWv6EWYR0ZgtHYyE+Ji
ck8C9rClPFNtBfKbgp7+Jre9NSor75CIOzTZHY5lI6LpGOrrPkgTAtIi6MVE8XT5p2pp0h03qpoO
WYwokr6JqCmFmSh4MkQpW23+TjYAvcaUvooZEtskZm8zO80XZ+L7Iyb+y5q+xLpd3I9kpoCjQhza
LMemI1CQnCSiaGb6rxgC+5j4kMlnquamt2mPUKgzOgI6yJ5HJXOMI15yOZBDKprSPxa5ianNtCtK
bj8QlzoqF29VTnqzscYfqTuiyZgASrToRT5wz911ExrqBmUpje5mk8zzJUkirklF/ioc7UXTg7Mx
thsjpBDmhOCuoPl+rJmWaTpKCSMJmLYbLpAcVNJZS4hZPjzWQ2HvlsmCeCEIYBp6WhgTWoKVN7lP
c6C3O69kRkEyh3mXrrPhw2x5walPwAq16JSYVmDMbStj3getyG91tyvWFsWarWiJqSdYu93SC7gP
UmSXfl9fyCjm62MDrlgSJFapkZd82Skix8ly6UCRroLQ9U+eoKaeNildkop8e6jkqGJrWF3CJ1iC
EvJBLNWhjAG5zARGkl6KkqYdcLFGuKyppgEQQhjgDPZyazlVvRmc3ETJ05/pt3NP8KZq52vZizd7
GQyU+kXXZ9kAaqOtO0z1qp1RbcCv5htuIk/uFt63ZjHQnwxldivKmYtv0O1QAoEdqi65w2TZQqO9
Ds32QvcPAchUJndj1u2d0LpdKn88mVpL/zZOgfHn4RYn6hBQenC0jgG0D+aUOzsTlLHYi2pquKMT
VewZyJDIreGOvHRrp4weaEwWtGOKTaphtHS7HCl3PK6mGBG917g+M+p4r4HKh3xj8M1NKhAT1BQJ
9yBkELfGuvHGjtmJd9NXwjw0T1pcaeS3Uh8iVvE5cFFxcoev905Q0eWIZMxeP3DLTVeZ7RgX8srg
axCxS3gOhVtI+nWlIQMlS2iVDfaRvACAVWODhkAU+V0Lq5p8SHuj1fswzJivxVFIqxELv0aU/crp
l+yCemA/11COIf9hS59qlwsQBq034l+WJf1TB3zIDSuT7C3ZdxoyAuPDcCY5tXJadNUEUDYCL2Tf
eN/NjkQrfL+qkaD2qjUhZ20SmufqE8iqdnia3ADWTY8+C8MEhl6fCmJlOoA+IiAIKnLTqawvSYo9
OikGmq8VIgUuYge90w9ohuaTWiwZwHhb+F/TfGy3oT1805aAUpxqO+l0ZbYmIOiVakXl9tLD9NI2
qAWqjQBhvXZjnw5FnxbnxPQqoCxyqlSLDmVG6nIfSEnUXWtpt9ZDDVFt1712jMGRMqELVS9yKkYE
rFTb1yXhZqept/HzD6BmrfalyR0MCVANQ615CdIu3REEXb/xGQ2/vSQUVemwYkMNK++CgFIj7Jgv
ojLtqrV3zl21L6d4aFWxf7g6dVtZkFCbs2lpR+wzzRDE58jDRFn6j6RDJGdKUOkRij4OFM9Y24QT
Ae5idljaOg0mxq87Q1Rk1PByR9fy9lEaHlS2qeraq4WlJuzXbSdkuhoGzkfV/VCu8YGQgOIQyJ89
pjAYLMxluLc2A4LFotm30ugmlFVPrbaCtzdFTQoVCVu7bnykgIsGULb6h8HQZlrqrGY2bIB6qb2N
+lhVq87DM4zzVi3VDkOU94tDKHdhTp9V84bv5y/j+LWho0J2VTdT6DnisAVx9jISzSWLKKqlqjpf
ahPF7A+9auvtdVdaNSkVs55x1m9vva3eFvVetQSf2mYc7MxnxO7LKbLhGAYLBlpvIWC2j83orBat
XGu9n3UPPSkay5n7Gf7flDoB4ul6IIJ5gn3nOAeVL3xdvDUFM7fcpf7ykmuVdqKEo52yUX7nYn6f
NWw9FbqsFt7gUrnEN53pywgwZayXPWKpw1tssCqByAXkcoohao2kBlm0NAVN0O5zJ0s3auEi3DC2
HsI+Bo5c+3oUvVUJkEz13Zy4x9lAR3wSS5/DCWsefXck8FA25Qb5Y7egsK+7GjyiCBeKQmSiE+pZ
4sdS1wlHXiIa+dfUmjF7GKvV9tCFH2JvDHdvfXnZ9lYf1JBa+c4p3KfWSmiZqwZmDZzEjQ1nr76l
776/LQqqddWSwXg9gCSRwql/NPsaubr6Ir/1csVct2THNBtPvSHcx3+9Qepd8idpMc+TPjoynXh7
C9R/qf5fEZtgSX//51y2i53XgAUkvLEaGrRduvW9zDzghFMBTbQzHgxmxC7Sjo1tNoy9LX/gMxCf
WxhKnjk4266DWDmXL1qBzgQFqXSD4OggOvyHzqfiQQSbsnH+1KQpF1iPGLGiyJAeNr61aeYORsvv
xeQ3Bj4XEA02tXiR9VtnkSJxSAxuOa3NGKRVRPBP79/UWo2JKbhvHOZuGrkYNWiEMEHrpyEgFK14
LLvyqRY77pg9c7GFxkPK4N3IIXr5xc003CRF8c1wjQ96aFBS1VJmfmP8Mdc/JBGkv8yrPoVDQaho
gGTR4idg5Mktst7sUIrpAVeXXdYJKu38EoeoenKaaQwtrI99y8yTyiGXduSYvYvMUl/sdBeiFh4D
cvtKd3hOKrpzYdPddNaI6yeLXmpjBpfEQJU0VOijKQV1Yr5TMH/IgD232Bvo1ox5uvdz7zmxELJQ
iDh7rxp1gi2OG3Rh3vho97Ko6w2nVoibjGK4+eAtj8Aa4l0QkbpY5+klsqdXJiSk7mrardaHpAwJ
sJChYLbueTWVCAhATgCgNAT7mXnNUxLad0V2P3uEERG0C0I64gKahV/bnsEKwQag3vqUOAXoB5M7
HOykevSaoy+neibAIcNDs2yTS5i6OeOEiYqjgI8TjDRZSyxESzLc6NOHwIXC1YUOvAqGqU3DT8KY
UaM3m4gx8wYN6IuXca+zUBvoCeMqL42PS1fmG0wjIv2KY+C5dbwvA2/CEsGQ60cMkEB7n5osPXm5
/lhnHRqP2UJ1sHxLTebUQ+JLM0/7IAKimnHD8X/RpAqz+EM/WZtpMF/mgOJ+6NM9zO0fTWPRpLBq
vKCRS+e1v8+rYRuVu0VM585P9vzgf7Yxph2/g72HAIkcX/tSJ9m2tUsaMBGtwDp24aRKgiFKt7zS
0FMfUKyExOvEr4uZPiY+vMYpdW6yGQm5Rxi3GwC3KUiIAoiain5HnjTNRTF9K3rjNsqbl6Vxn1LD
/+zjplub/I6WcqH2bKUlyiXvPgPVWOjZ7ZiO44ox6b5x+k9lmT/yKlGb+Wj3kX/vi4iJl8jgxUBK
BocbrKiU9PCgmLm7MVArPoZwvCfvl4EjxKuDMcC1sgZUGzFqbUsM89oWaMat3L+PJ4wIM9HKdoDL
o20/NSG6L6D8x8502nXuef16adCVd1M6nM1YYvgX7TNqB7B5Rsmt4Ngz6XFLJLTEeTO5rYevutlz
8SOcwsaXwBicywEVbwCvpAb3LbZd0g+jVNbaQ8bKWhZD4DSeW68gQrQeM8Sr+SYxG9rgzQCIrHGB
XFGWa/JhPCOEmjdeFx5muwY8KLpp3Yw64tEBKUtS/MywB64Hp/rkCROv7AC21jB+dBgqN1E53FYM
sVaLjhYgy/wMAqDvrkPk26PAtZlCKkuj+QyXJCaTd2/JILgqjzCepICuXFc7JTIoXTfDCwalCGG6
ntzjy5jXfgPi1nYffQxQ63IwCYKxjJXIJpTFs/OTkUW4tXpAqfxGXUTlpyn/QEz2A/Pi5WKI+FL6
OSNrp/9p9X6NGYOCRGN9nexGB9+pfy7IWtkuizj3rmmsE9LbJi9q+ZZ/F1njbheQI1svxPEInWoS
RLRZ3o0N43MKoHGIheh3SNqAxHjuSi80rCjFSxzP921BNTZPrQERtjBk9/QDdw34ugGFwLm4tHTG
jpo7Xspef/ST5dXRreLGRH+0XlzNue0y+073EVBAYI9p5Ng0iYfDQDzRMafzS5WBTM/A+5lgV9gy
DbHXrQbLLHERCeSwOCO7+oRyWFy4rG3iiU/TDpuflD3mXTNVG0uk1UEPgifcYj16t/pnhGGTLDxu
n3nzI6KKskKq6cFL2GjFBXlRR3pv9hBHQ7pJB4feUC7Rmf2dqLPv3GIuLReyXa60dd2nfvB+cEsf
1tY0Q0K1BaBzJPwJRj9n3o5LD30U1/SUMCYjC3BNFjI0n26XtAJGN7c0fkits9UgYpKDGaHVXxrK
klp4yoMNWev3BrbPjY22e8OoNiZxj+ZYJwiCqxft1e0be1PRwVvrDqy9Jn5sUju/dQoUYk7uEKjc
j+6av2Rk7n3GxHqNyhhitxih0MMd7W9KTLmGEF+ayS0YZ/bjnqRfXFI/GiKxcZT7Ox87O05eHI8e
L61E8QfQiMCNse1xc0SfSx0HBEwpn9CsaBiLO2tp54fApsUV0gqEfB3qW0D2OIKsO9Ev8WqoXf5h
XN2lbmS7wXQeUUi56OZS9Lv2gezT8aI53mvk2zcaszAcL3m1KsRzkWInKpLUpVjKBS3sh/tgAHnb
VFjiApyX+XQ7oym6sfhWx6gVASvNF2GNNrcvs99FpzTPJAAY7hFXiTXxXAtvDUp/UlM/xvY27+ix
U/DG8YhT1zYeITeKDCJ65u5sd/yWWulz2ZP9CyR1oJOwycBREZRnMmfy+/WUA+2LHRMjdbePAwJF
5mEP0V0/USZDlqJjgEd4529UbmZs3kf53BOu+jGlvo1Qle+UWrj4J+q0CA5GgUyeC9sI8Wom6bAz
qXhRHKro8G6pBcf7pAm22Oy5+Yc/8ymozpiJIeNJjVbbO/JiOB00QLXc5tDV9KRZoYhfZVPxlAyv
MZG9Zm1vO4ZEIIADGz+D9YJGgw2C1To3/eoHA9IIN24Oc0YilDG9Mm7aGmH2RQfHO6aZ9xDgqrIQ
H6yb+MHKeD2tO36fInGkUnnRcg+wJ7IFnENfbfLhTl1ROUyUj4vO9EpKWHrhPpZ1QRpvC1nOSl4r
U7wuVDw2Vad1XIuYavZ86zxPuzHRuG4JlUSA3xPGxWfCZTgtcgoEjN5lPIORoXLWQqQGM+ITSqaP
Vk0YUlPnWzu34AD5x8Apx52ZJVAHF1lKGvMPjWGWeEEw9meddXQsZOmZ3Z/niVTtyBF3rhHVWwwf
4BIJj9/QZa1gKqc7PYXjyGwAtOgAlHlq0voSgTJI9Zy8Rzdqd7H9tRjIidL1b3WFOM3nc8yryNz1
jjFtK90HjFtsE6kglrB3geREHxEtyoJ5b8wXt74FdFagxiyf84zY1Fqb+3VkWO0JzwIZplVYdSe1
rdeEL0I3ak8fVKOVBFHqCNfGq9qpFnEVcbmwudJrhYtSwagQtI8WzWRC02f5DJrOH4jVnM3j+xbB
AyaivCPSsiBrb552DHi6t11qv1oM44hO3sUXU8oWcELKdHsYRNOf9OQmWfLPHqWMbZX5/clzMyaZ
Ul1ZdEWJ4MUD7JDEA/cVQiOoCEj9bE/X4URi5MgcM74sRljs1X7d+ZyYYj6qrr+SA3g9A8Flto3N
KLUPU932NNzojKhN7IH+WitxOFAsq09KIxHpdV4dkDCuwjpOjrS7Wuj7y7hR4TngS9BhSz30dZEp
spu5GCtNTuyJQET2EFiPRpcxUouzZ3QLzc6egvGkFnVVTCeymvm3QJEFTTqesOeNlLZYqLXrvhJZ
fjfC+25cg6K8nIGHwTycZFQTkDi5fd1ZNNGmtDPjoEtIXAYCuUmd6qDZTI6WqYq4uxMkDEUg6VcE
bnQnQoIR1RceUQJI6ym1JTZYXrpbWsLj8De3p6peEKrINSEXak2eUZted7B8AkvaTjSYFe49fJC4
OnowiZYMP9BNJG/EL+Kn1VEI5o5pniq5NiC/P7p0PoeWtMUgHQUKj9En2qRJ79S+RApu1ZoxCROX
jUOBs+h/GBaYusKuGU1okUFG02Ac0/pVbajdoiu6Y8onRlSkflKL5vfau00GvOSVVWCT1evD12Dx
vd0YLf+wriJM5ELtnrsOiUj50GOaxingROm+ypJbQ6BjRKPFi1WvOGWQgEfLIj1WvkYxL8ZJxUqq
TbVw6i7Z1M1jWnEnxrzRn1wwtfJd+eNFyE3Hs1HDzfIlqCMzXwRsHvzCx9RG7fws6ubOR0YNo6MK
mXPBa9U/5iGTlcXFmhtHDWrmiYnX7Dr0OKwAserKaipxu+QwIfOSkrY2UM1ug+5imKCvJy/5mk7Z
K2MgtIHzuELb5GyMMv6B7e+lRKcckFUMZYV8hSXVIUDOmDlIscQyUJSkveEvMzDbrAfIgxD253qH
Ku7cMaPppsLepwNP12jR5qe+mZhv7pdAQEpowjNFX0gn4tjExktpDD/gQVAFH7CBhInGuwDAhE4p
39yBFPoOUaY76E+EgCarGt/t+v9FI/+OaMS0qCH8T6KR2x/jf9z8mOJv5Z/SkV8P+yUdAaBEJpxw
bMu3dAeLMRqRX/IRQ8XPWS6yDfQh6Eeu8hEVJCd04fKoXyinv+QjlvEPy/TxY1loTrhkiP8T5cnz
/ffqEV8XtOWZhdqGw7Bb/2f1COqzbBnDIrm0NfyK2uH3YlX9sk+z6ZLQ4iZ7UlYbI9PHCuz4LRZG
11hrGtQaQiPByEeE9eaRtrXsSzkiV2thHL0tLPgepwCAw1bL5y+5QcXckvlPPr1U7HVytfD8AcSJ
XFV5UGpNLVKXsYuWgnBVI71SskUryJ913o+7xMPLohZG2+LqUKvMLwvudN89SbD0ZTlaLdzfa2qz
z61wO8s4PSy1v9B2ii/3B0auW6hvFbk7bxRJTfHTFEntuqnWfNrhUTAvBCCjDwzlwpImg+vC7klm
6YV9VmFsSjenFrE0XYy00ncLOVZqF6NKuNuoDta18goNSijoqMS4oSwfM6Ntdozi6YIJWVp9W3V7
czym06NdNZRhleiulj0etVCb4KfwuWEQaTQPo3IY07ZfWnfYzDZRvWfXKzcZcWjIagKMX8N3Sir3
GoUGeF1Y31s/v8F4d9ckerhDWb/3KKevXBlN3vRxR+4yEek0WA20BwfDywlHQLxYRc3taKT2fnbr
rY4M5x5nbt0RhYUc6CzkWs/EcD8YxtcgTTHRa/G2GcWws9IU6Rx+gy1+0owBCOZ76LCh7Dqojylx
6hfu5PAz4JiLD4u054QAFneINrymuxflyDXakR6eUYoTAzEDDdKdH11Jn9UJ4p4hGwMtteb/Xrvu
A5DLPPC6rc65bl4fp/bpPs7mVY2hBCM7Q4vfT/i/PM37w+ppMT9CulWrb8fTc7MgjLz+TVu9uOv2
9e/93/c1FZYiPC8wTuS7ohZ5gwbyunndB4pq2Wu2vyvdndp7fVve3oLr9rvDanMqEmkOZt6iNpHk
VvsGCOo1JE9l1V2D8N7i767b6nDDlBY5hPyJqSNvJ10fKeJlP3duhK6Vwqbafz143bzuu/75t4y+
6znXv3w957qv6BABaQzsN3/3XNfzrs+nhTilmtQH5oLG+Lp4d+71f7uekrbmHai0mW+4DA80Hfel
BFSxi+TgWpNQ1qotCYfvJYq1UdDW96soZKoTKoC7pDeMHVQFQK+6EZJDJrP21HNcn+3dpnquVGFb
1RFf0UzV6XOQCHAd1Pbkn/67x6l9bw9W56gX8vYM1+3ro9/tK/PJPKaYbo6jBDxXwRexHXPcbJ1D
EzD2CX1/244zZ1rgmXHoj1V7lnztTOqt3x+qQJVYMW1kSJ9vhr+5oFwQxzhoVcNTeQLfmqJ/nBQq
b6A6pnyB11PVZu8IAx4VWSayfYyc6VcPWbWOWwPIMuPBpt8tc/ug9l3bzBA8UEpft9WDr5vqbLUY
5cRMrUW67a/8AjzRIt+dXM591Jpa2KU/rPGoF+s/DnStvYlTJtbKicgVGpHx78Xf7etSrrtNuFJU
cdV0U2vKSqfWUmV2VEdCYyLZdUBe2KXMxRSde/Y8Qt+LGMk9DeU/Tn5bVXs19bWmdL1LzCw6AO5g
1icX/UCzJK/wZ6i+pmo3qkVsyoui7EOqAwY6D6b35Ue9mYajrkUMwOXCBE/AnBDBwNaGZjbJt8pq
8bNULfaiUK/H7eSRCCgMS/KKZFFFSsBHOQ+/LtS+qLRf9QJ2geoYKk2E6iIWiMz3xdAeWznnT6Vq
W61hgaMdURLn1nv2aZQLY+pmGEeUSfScBm8wMAdm0P8IpFggokOnoD5z9fkqYUEWLHxh1E4c56za
8iaYnZcsjHm8ZQLaABSyZgpLfV+9E+qNIaj3IIzC3QeLLk60wGVnm7VfPW7WZqcnHL3HK5dD7KaQ
ImfopmKhqwa8cjybUYlFV4AY9GSH1Zxa9DpiGZ94oyDOWBr1Z2kltW38uVRd0KjF8CJXaaRDj9N6
kkqW2D9lea9tY0+D/ee55DGQKOhN2ojwgSIeLUFGb0oVoLaVauBt59Xrqw6juufMyszMtVVOaPjV
tjp0XbztvEoPskxzdqbZ3bw95cLIcOMTPk/b3XpCN5Tv6JyTSKsM5lev7BTX66AaoWLlBwel2NGU
mgO1UP1stfbWy1bbb97a3+d0mi6N4XL7evr1nMYhRcOkL/KWf6m8rUsvQc5qlW9ZxJdZDnfV9vvj
swOWqiy9ZPPuHHXiv7FPnfL2V9RDgnj8Hvp4265/Tq1dX/swURfGuoY4VP5T7+z47zbVP5rig10e
OnlXuC7ecalDeftSSGqjC3aQPR2+sBKqXaq72fVxag2RKIjx62Ouh9+eNs6s4vBup6vw2O/+rDrn
v93nMIZfW5m1c/QQGlzDN10t3sDs71fV9pXT/v7wGxn+vz/+x5O+P/WP7bfVP557MjFUAwhzVuqp
/+W4OnWJy/LYGt//+Bt/v/r3f+n6otPZeJ79ioAM+Wb88RzXU/54CnXS+22184+Hvx3/46lA7YkW
LRsGfSpHvxeIEH5t5mWyFdRzD+rgdf/1XFfoBPIt2ZfrLmwC5sm0sxxmnVxVR/qMEptaK2dmiHm8
V8kDaqGMZ8uMfiQFHJRRJmVV7VSH39IKrmeqtSiLjM2sYpc7qTRRO/GfMllWq388nSktbuZYVfpa
rarjb39JbSfN8owIknikvveN7fXh75/z+pLUs6vDfNyPGsKfnQGqAC6j+UH9Vq6/CLUpQscoDm+/
C2dIKn17PYtCPIqLmFEIt1NscEr8FSlZ2CgnWdeFV3T/xd55LDmubFn2X3qOMjjgAByDnlDrICMy
Uk1gKaG1xtfXAvJVRd58r+7r7nFbmtFIJhlUgItz9l6bDl7WorkYSslU5IrmFMH9+HWBjZxW4XI7
nWILfsn8X+6PqiUzdHA7/NpLMIKcl2fDvGZ7u5kOu4iiqYK8tlTXaxV8ZrFDBWE0tS3u2B9jK797
TORJXgJny9FDihc/zatT3hLYTifuHNaj2DVCfg5G6cK95LCN+TO5e3YbM93+AV9/29JPMxxd+kwz
GmIvGFDGBloLC9wADIhtMpnbKHrjEjunprf7XtqvyQwisIYzvfGdrrMI44ARFVoORZdx0oCsUcF9
27supYhlF5sOVr8tbQmHtu/E6f8X7P5PCnYmB8LfMtk/fEE7nPns9H8v2P3jaf9VsBP2f8Aet2xC
WVzTsiS+sf8q2BnyPxzTNg1F+ffN6uVS4DOkcgTBPQiklHqzeln/QV1NUMQThiOl4N3931i9qAfC
6Rr9PDt+/9//SyoLKJ5wBTVEodtL5e8vRi8ULGWr0ax8xLpF0FIVj9gA/GPj6z3s0zTbpiYZn8og
g84V8R4e3jnT9RwZIGMrYdflDgrHIUpa/aol8c/fSp//MKb9hRc/28z+eHeuO9ckdRdmkGFROv3d
huazOEycoJEPm6jCcsoRXLkaeS9Ks45hIh659J4tkTNr5VG7GXNtbg0IcWh93DZOCmMk9hGuePTO
A2VFF2/Cxa+PnNKm6IOn1gt3rFbJuiPg1sy9r//m7fMr/fPbhzqjI9akJTF7+X5/+5XfxH2VC/nA
h1R8qqY8upVTRKIgOqt1MUkom2Dr7kRNUhv7NKJDuzfCOKe2E1zMAFWJ4SenslHZzcmTNf27baMa
8eoWFWB3TUFW99JdaJTVsevqZ8Mx6rM3Aw89CHJmoTuXVEse/+YzzV/5X38Sx5CG0BWRAByDf34m
A5Zu5kaJ+eBAz6i3EHPEqO7vsOAi2IJ85ATCusQcH7siJsDZy0vtZIkAaoj0QBip8lUNIxL61Ny5
USluUr0zwpCOKKz0ZzupEIIhcAQV3fxKlfhLGsHvR9N80vzzW+fckZxRnFVzIf73nyMDc9v6BThx
URAhZGvR8yj2fVpWqyQNPbrYXXAGuRpQ5YmvHRLVz0WNZoOYbUvrDhGcoy0dPcKc/GnANphDkYj7
cM9GGZ54GJ61yLhqnR+uR6d2WehlwZPS6HrnvX4OJAomx6lHGpKxyxrVSXYcG/R3ZDCBBSHr1BQ1
jNfUcLdlOBE52ANHJFAKW0Ff5AfHfLL8mQkvc/8weVPwKCiuYoYo2Ei74gjV4xbS/b4uFzHWEawX
e8um11zF+nUcyhB8JtlaIoUI6pHDSXd2/OzCr1gpRJkgc9trBBBjy1Ax7GvdA2YciWgn9aZ7Wq71
MeGcEWhA3dTqZ9Mw8pteesdcuBAkjY3b9/aqt+N39iSrNTxnAaiE5vwIy/A41KhpQcZ/H+3BPaZh
/dHIiA+bBiUfgSgOVlpXh/+HQ9XGXGvZhkXP5M82hIIF1Q5OYDw0o710Tkuag0KW59EoiNtEAsg1
bmScqWM+QjcOLXKPUzUB7kbcMBkw/YK82LeEV4q4mi54DR69hnmLHHnThdCNJejqWpn74d+87bk7
8ucZRtfEtQEK8s7dP0YNW9MdmveVeEDsXTNwB89+bD+ZTgx8307VrswM2pseKl/lqOwqqUqEWvxS
u190zLxnWw9/Kvrwhx7nMSA9d6VBx9qaSJw3Y4BL5e/frvgXA4IplKkcW3cZFv4cozuIV3EZD+KR
eqq86+McnRx/xnJ3CchsRseelfjn1Akp9UVQq78IP3oNY9Uc//6NmH/1LM9TGZo8V0corfNuWM/9
9fT2RjxQOjzZR5t1L2Us5KUiyxHWNeQpyPla+z7tPsV5JmEbxmDkB2C4eF+flq9yrBuY4n1yqzJ4
mRMqD2qYemQci5LeRFULilyRduHHAS2ZZYduSMHnht1zF8v8lpXjqffQa/meqNcIHvWLpiEl1aLk
YxTDTv37j2r8i0PENOmxAZxxLPOfRjJDajm7AU9/1HQSZdtH517p5NVWprNBX/A81vFPO1cPAtui
bQFd+3NkmzNxz8b/RLJKETXtfkRSdgwc42w0oCOoXwz4ZTNtU2okyv/9G7b/eSJfrO7MGfxzLGP+
7X7zk4siAidmdsYD5LLaGGkIgsQRexg/3wqq60TiwRoqE4RYrUPrvXX0/JxWkTzWpgGR1LqLgNgC
mQ/fLNWpiwhiTI4q/yx1aJdMwIjklAnu0cD7NZmUhJCJg9b+YDe+OuiByfYrD+i/8Qqw+MxTgMF+
kxZ1sKt0k2xQ4aSXNh0BhBOw7vr52TGG51g31KWJ0aCqqCJDc0AsEHe7bFLdrVTdkVlBPUUD8js9
M+5Z7Vs/NSCAWViIh9Y6JzNq/VMeiRfh+uYreygi0Y1cnqyafmiWDlfPpmaYBtVWzh/KqAgn/Pvv
Xc5jxR9jiWNwSuhC0i1mQPnr9w4H1GvV6IoH6DlgP87UPY8BruKJLDO0J/bwrLkdADrWF2ASpxY7
yohtdQTDr6XVIdWlt2treZqU2MtMu7WtSXI9UI01vTt8PcDbfIUrj1QTwnkoICp3V5QtacfmzKtu
WBtmo3zxM6wZXRQ9xVpmv0NLtk4y4zyZrXFVOYm55ej1V4N0mKmPD4XKZ6bxZK7dRu7SoM12A/Pg
qo+cYpuCaz8aedX+myNUsNj+p2/KlFAVdMn3Zel/fFPaYLSd7UnxGIrsgyyJd1Bt8DFOOBDr2Uyt
bHylUKop44VperZGzHwt4sxYDsV59CAvm8V4zUwavH//G9p/Llts3WJMY+Ogizmm6c93lja+Eekx
5f2+MPNz1Mf13UUsgrvvlRQOdakc7TJoiIa1AhCRAJGzxwQHX90uiDqfD9/CjHEMjBXh8oZmXiuF
1imEAnoZPfc6GXPMgWdTLzEKbSebeO57TjH0oWDcZubBb6X+3Jsfept5UeuRYE2FLQ+x03zRsqSf
E3kzbQr3wPsAHEnAQwPk/bGcXNTklJglhlSrng9+EzyM3hUmkJICzHsAJjN0g91MMFlnMkbC6rvF
DuMF/lbcp6YQ4y2Ov+ADbC8QBYqEoZm1B9W03HhPRAJhjArAb1cU6c718eIFrvTXNV5QrBAS9WvI
Xh7afvLvxl/8mX8cLmyXdE4oE4AHgVq2+mNAm1TsOmU4+g8t7vNbCvRuJ2HWrLHRY6LULpZVfg+9
Af/1NKpjE4Un18yCd5BzqmNP4B+2eZKkqvhmUXygdutM04YeO8tGoR8dp1LBGixys7N8Mo8i+yu+
YfY2UYfg1O0JAq7DXdvE8V0Xn5qmFM+xN7w2na3j9riD6nzSUTFv+MKA5UbVt7AlGnc1YNWA6Ro8
98h+X9JGO8Wm366MyOi2GY6vLhx2ilMa3kBIovfIR+oQlXt55K9b19c3zDjRmYRa+BDJMxJwqK4B
q6TOdg+28nEmATUtSCSA2T5me70iKTVFW7auASlcTDseLr+uGe1jSOUJwwV4ttDzLiKst3o8xE8W
/ZM0J/OBhBpn7yTZpvBbbMEWLKJCDeLgx8azO8F4Htem3QI178FkldEHQTojefcUfyoXpX3syVU1
4fBIk6neBxkKstIJn3yQe7M3t9s7Ue2g+NfNlV9HiMJ7j81Yi38+tkhz0PMRzwKL3luZfBwrIY5t
1szZU7q/tQdkc9QNL24hqPzU29plPVB5/QB+q/ABm7XRbVQ5MUGea6PATr9NWAwOCAf5nJYkOqG9
gBkNn5DQt371hPy4xI1UwxQykYEODl6FVG/y7SAUIvvuR2T0yVnv61vaJfreVt6wqVpSZ/D4PWTP
0cPPm0Cjdb6LSPP2VTBq16kv15and7eoc81710Sfa3P6kqks2EVxYj/GbFwxZ4hjp+y7rLyPVRRM
9xBtrszTcFMJDohI4u6gD3wAOZ7srLzGrGAYgOinaFV1Sn9H9faY1/p05mfDKauQqrijOJgWQQtJ
Hd9CqLWkLONu0+OkOCejfS84VQ5D4TZXgoSr3Nu7WXBReftDiVxRS6gjws6Jgjdss95B4a1v2KHq
W1K5myltK9yhKj0bLhYlnVDcxGO+dUusNVON08kr6msbOvpKl2p4OLXd0tDQwFvxsWyIP08qgfyd
qoD8mBCid04GCU26tAIHCPK789iF+dPR0UV865OfecIJNiSOexB6eXN5zx5Lrtyvh+sIg3jTWtLe
hAb4nlXJCpwBGdmwZtpnWsnU8irMM9xVPQWTXz8hiUIjY+KshG2RnKukmO23EpAmBtFB4c2SPOui
6XpGaUBTHwaNz99Nh6ImuT6epH5Pmka/j9PY36OjleEnCxu+JOT72QoFkgFftshmfqN/Kzrv1OTS
uqSB/QU2Q7jFCnUIm8F+EklX7sHNEbFtQafw1UR2gGMWW6Nyv41Yp5LO/Dx4StujsfewwQOhWzkc
+dthiDFyTj5jbdD8cJpouLnzhYMjZVWS/LNjb+ecPQQF+25IvsMl9O9TA7oE9Mg9B4aolZN8h2Tm
WlWefw0Rca4gQXcHEVTv0zI2XqAnnANtnG4hMnpqDyuU7ZROOWyJ0Ji+j8Ss7fMpnUOp3O4yQQZk
MQZLEKTZubBeg4K9UDwFeMgl7h13cu7LWsaPwqeasKab51Q3DFLBwQdQuIfDMedwmKzvulKuGQjs
bVB3iKhoQaJac+5tPnwu6b8m2FdfZCy3nmWD5Tanj1aA8jItHbh8bRlvSqg773r5VEQOsfWleGKc
wkRJZhyuYNC1Qe3tnLgDaJliA7ERqYtuqA5Bp/0IGmEeIZLezTzHh+C28lUI4xV3ykArGekc5DB6
sQtW7reri7Z63A8GHQd2s3DR5ib+op9ebhpL83+5qiJy0lU87RbVtIXaG0/IDKD+dVsPbHRrtVq7
c/esnLuEy0UwIPl3MIYNc+O7LS1s5v99UbknPSyso7MYZAdG2a2jjO8LUk2arItsx2s2seWMp3C+
cPxphP0ze6QACZYCRdosKQv6rtsbRopdAYs9Ftkvv+5GcR7YBgrgJmtP1XyRzlndbQiFiQTMaJOU
ND5ww2+AYVYElQ0jfZJZO79cLIr8RUXfJME3O+2rHakW2CDcetwauT7u+ix59aX/ikevwnyG9MzN
qLEvor9kTJiAgsDFWYFTFpYGvMeq08lmGl+MgIE6NUg60/pT1g7WsZu7AYtab7n44yaRBmQVaKUF
lbOOtj2QiRX42/eG1hMpMNPFl4sF5vd2sxo1eejqaA3nsGQbycUi0FtuLtf8flbtLbdRIO8qodVr
08meqkG8RIn0j1rDlOwkjrbvGewJCQIkh+Jy09rxtEfh805I6qCd39abLh7vehhVRNA156rMta0j
fuiFfcUzHeF6skhjdDDoxcruVw1efFzcMHwGMNPbpuz1GVO3Vn2U3xL3XQNJbec7JAhCLv3Su/V+
6kOomRJ3YdsRXkFiPGQY0DqwDRFW40Ouxzn0I4ET05dY0BzqFae+0n9qrvbFNeJNqDmcngE73LhJ
jlVEpx8H4VCT+ON3/dZhiXNRyKaPVh7AvWLuT6QoD2H2JdPCXa+ydtNMdcoywsfJnHcXY0iWvXqy
FqAxbCuMN4HXUM704fimwunWo1mfKQ0dFi1VsgT1LuqpeJZaMX0d6W7X++WuaG5tLY9bri33vT32
13P/x/9++wtWQHGw6bQAjyFitN9eM13ELG8vU5RktrjjQIjVHCC8PPwfOq45/xuZxuk36dnyvGJe
FUFM/wEpyJi2y6vmDE/TGhY0v8jEXm95lbd3//Z6vz7MDAGJHbT7PpQPq8LekGRzZ40zJFdEoI0a
GySVN9+jyNtrA0l+rNNgQC1ixkWht1xMBhqTNtLNtRU1DPj01YwRcGUmFL4iVxig62O2l5YDE92O
1SZGzbuiVk4xrDC+Bfg5jqEeWKesKy0AbxZRDpnl6jutCV56+KeYJ+f/Xi6gOVu4XVyQ0GUh6S+a
oVwv/8MsaJ3GKDpXESLE5XHLXcvFcjO1cOdrlrWp5z+y3G8laG6Wa0WiUzXQI3fz9gRW8gkzMZ2H
FFfgwSLvIFIa4K4YCoJVMXlCD6iNNWEXa5VO1iH66PfeiwVWaUv5CeEC2Ykz2JirWarVcEEXmPpy
x3LRQ+3UtwtcPS9YhAENmm28zADLhTuLlN9uLlQNBzxKvHq7c0FqvN18e97y6Leby7XBr5OtS7+0
PPUACTaYVykiLEKtWIKyntfs7/ymD3fG0tl10yE9vV0Qp4qN4O32OLd8/8eby38suri3h/hjoDDn
/vef/eMvLP/BcqBbOSIuN0FLrePXo9M0d/9xdTIH3sXbM+s5E8BiysGxwygPwtdT4cwpmV/l7WFv
L6rNmu63m//qcUs37O25v33w5X/+eErvltp2Mq+k690ryqeN/PXiQ0uBs1gvf6fwprp5WRSAXgou
4LB8M0XcZelh0smaTR2LLAHe2dsvutwE/cwGLAUwwUdari93vz10ubb8vGHe+RNFlvkJv4ArmZNO
ezMCkaQbrPv7CTxw3eabko34oqurxt6aoOowQA2TEdUfF5WeuwwddsXuSJQEfg0AKawsS4+LeA0k
C9a1+aJaCDtvtz3L19ZI9axVIexi60wWO4z5T8+D7BJ2YBnCpy7hERORhuSMkfylq/4XpWj5XSoW
vjujzN8V7OqOC/TFmH/gqXlNwma7fIF/fP3Lfb/9RMVymP761t+uenHBYRO27WfV+t8cLaSLZYX5
ecwhb0ytKiBZO9mjJRN1IG9ok0zW8JzHpDKtCnZcutrBxlS7EHMtSCcPf+rcw5RxjzLdaYNt0TT1
vnPbbJ2zlFxFxgTSyoL8XxrlB+uu2Z55UdnDE5Z/hLl/9HUfjGHuo5sMxNdJ1PJW5jq2tw68W3Nr
Y70iXlM+SlUZBwotXwHFwvi4SSdOthI9OXMeXaK6rLa5Udrgs8j3qUAjOol8hy0+2pM+9DVnsALO
Es0BYF2w1ULm+iF0P5dVJm757GcepOkd9VE7J5CyzrWtfwaeZ2MkjqZDo8QnC2rhdsTS2hqpRhBs
UzzFU7mr2qxfe7o37LKeDb0mxy/hNHzOtI7MmFmoqOtsnugwGawNIPxVNa58M3aM1YA27+iK4dtE
AxgEvObuARX5d73eBpD9M1k9In98b9m5cxwz4IteOu70mrhJj8ColaO7z2Xmh89ODVyr6KLXLpXN
luZwshFj4W/MMVfbKO2tLwbhq2tTTP6+9sNjz8nw5OdUq0KyDnZlmF8BgX6wYJAzxXoIe9PBh9xT
3bIRy1hYZd+0TM+uXTFETI3RgTronQGpPOPfD8ipSW5RZHfHxI4f2HdwNXTkjVtSfh2MUX9fAbcy
LeK6SJIGkUaspTLGfYtBi7VLFx09RS76GDMVRqV7qk1qBvwe3ybHvHVuYcFXYx70hnhHd+gn2hW6
zDpxdXqdAXwqoSXNtPvgkrYqe68IrtLMdwAb1ReEn9rKN1rjIHI/2TsABpqhvcQ2g4Il6vJu1GO7
smqxT2rhXspcrVQDcX3UvGlb5t1TNwLddsQwPmOHO6BsJeDSah9Gg/dtMEd6lOQhnf0mrDnUIjZ6
THQaqW2T9PxjFtHEjDJU40Gyb5tH00bxBuijuiRd8R6WqTjKPDyWnZfs2pEaog7UclN5oFVUN1rn
odc+t4cklo9xQAgPbrRd6WnQnUPxVdMQiGJ1sZhd/RGKAj5UiIfW0bStvXvv3NVEps/JCIubSxF7
6+Wq/p66fniLXPGe/g0rWHboOyH6LWd3TuYtB9bYp5A3qoysFuclKIgXSr9MtJzfN+5XoxifxzDz
HiKUn81SDnd/8CyyFsYrLbwUbGzEIDZHIlfgBonxrd9XQ2W9kBh6TYwKv5QObaSiRuW3AYwWLQVu
SDAyUSoQRmmuv1Nasu31CINmGlcHsiLf96YqjuxPSeDR9H1oDpdOjvQvwu5Y0DexSUs8d2JyYadG
vDu+4FXlSe2QjNNrVCTVO+AHZA8P99jc+UQeP1QKqiO3T1poJZSK6YrCL2CJhEo2msZhT8yUvqdp
Q554l/irQPP1iwrsfJ8n9A/KbPTPbmivM8scKGuCFoobi0gggUlxcj8MnZFcZI1AtjNaknAmaoSj
PiUb05PmmYXXsAbQGB1ESaA3sQOeyNo1iXgfR5w3826fHJKq+ajlvbMi5sO7kqb6Y2yyj0Hh7HhI
tjMNj6Nbb4tzObTtM9KDFwNME0f20G6QP5t0W2bGivPVJT/nlhXq1gZxfRwd7dMsUr41BTyhMTBg
Q5H9GydTeqHtSgZX/s4d6neNP5L5WziH3JquUVp8zLXqZlvVsNc9eq3u8ElvYrHJkdJsiagBJEH7
UZg/dAJMhVt9ER/h9UxkOmpbcrcLpxXvQlCkQJiPeSc/90ZrH9qoe26s6KcVR9VhSOibAA8vkjTY
dOxl39V0qFd0GiqgUs8qLEH1D7ZN7FY2vfQdFUYz4wcgW2iPh3OV2JH2Kgz94DgXjPfGu8BURPwR
AGmVBugbBUMl1TSfOLBOP4++fsyDatdZ44dJlvUWvmxzs7os2uZ56W5d50VHyH7xs4ZCfzDASSQA
QvPYAY6a4+8j6lErG/BKFvYXcDja1Wo3smmLF+gblLTMghTMPt2oULSXdPoK8bR6KMp1mM5eWMrZ
W2LY9gvOigC3q2kmF2TRwYvr28FeBBE2tLqC+ZP1watmet3D0SmETS7yn8luH934LTRkRaIiwFJ8
1WTNxxy0VCMzttE9iCpnGNcIwXtqQHHxgFXrkMxF9mC7dErgGx7a6dE12LmXezzTr85Qjn/EkZsc
bAldf8ztPW7ci5KWdphq1lDGFAab2uOEKfJoHxa8joy6Avz10O56q+e8aOeEkyiOXseGOAo/D9aj
SqOnhtwPDuuUjodbcTFkTwNMxxN0qwoLm7mubYKv4BqdHbuogTKM322ruY1QcVb+GH7BrOUc/Wwe
tlNq0WNGPH3FopKlV0UqXjNQuh8RPbTNYWINdceNvz+Zem4dB0W0tt6V4A11qb0k5LhiKf2ZEYD4
vrCiU6zb2Bi8JHyuE3TLdejv9Tya7gTafTGDMb/WXaavavrUp+ahOTQBbVhgEQP9nrYLW3np7Msx
86l3p8xhVEWhhnW53b9SWuHwRSUPp5rIKtOXJ2B381qp/0JxXt8nEVt46BnuVUYu4iHIYu4QD7eq
f/jFJ15yOvZ8C7tRTB8DzO+EAgfFOtY6wtdGExAS2V8Q/ytnXWTOa5PHLC80i7ykCgKViOMPfgIM
QgEAxOlt1LvKhs1mEou0K8gjJBA2WJMFknyUMnntesnilRKr65XNZgyBgoYBybhWZiAuk4TS9P7T
UFH9JFOtWEea6RCLlhx6c1R7ysIUVzAl6PYXmncCTmtLVtsexEX/ycxqsbUt/4df0ZnL6TM9hkFj
WdkEF8e9D35nk42UvJAFCUc1VJA9BcM/SxiOinF6EpMZnVz2yn3j1E+TsLAi+sP7kF0zFeQpfOfZ
7dX3AYuU1ogRfHTXypMHEmK+h+WQ7PWO07VBQLSNnPoGHAI4C9wu4DjOB13+ZFWXHFyDGOSMjAgi
3osfNHPAnxn6d6yVFJJd4I+VVWxjsGpCoqsqEuc1mNLpS+DbYK0IQ+T4ACoKE1OdgUWTbm4QQkU4
ULDSoBHgcDkxhervodh8dYpi64Z1f/IAGa5GOWmU2bz2MvmBeyns9EnYJNnCoYi2YQI5vo7ZaVSs
pS9sxVs3dh5Q4Fl5ecmhhYG8j4V6TGVGvtdcLtGnkC4biYy7JCHrux/sTeDLlrIwPLIA80y3imI2
ynFEuCGAFRVAIbESm/hN0W36fvDPOvm0qzju9UMTE4Hc++ZdZam6W1m/9xwqGEkfnmkJHihlU1eR
06fSTfNzyWBQ044hEZ4yXG4KCiN+453K1nyO0Myswbs2RGfWrJbtODnSrOLZOBfShMV+kBDIqbvG
BVEC9WI5wBt8LZyZjasDmm8cHSGSq+7F4I7EneqfhjQpNolgQgFXkmVDd2Gp0PAOCvNQOMP30hJP
w7grepuxmpCwcxm7d1SgT5Ak1EaU2TGenBiEc70BB+Xcyyj/VIj4DG4XKLow6pU2Od4qovu2r8kI
WbGsitBENB1hm+lzNGrdkQgWwM6a+smChwgaTJmrypXTcRD90WZuezJs91iVPauKTmWUcIcvdk0D
Rmpt+Grp8VMqiXAZPJZNdj3twqqMtzHpxyo3LU562UCptm9ZYIJqiT9bxej8yGrvi8w/haY+PNvw
+pPW/JQjLX1y3OJD5sbi1IDg2xoF+DEyTz26gJZ10ER7zuO+2AYhUr8gE+nVhpFpMrEgt+zSG1qs
UzD/zRSs/9rAcOyKdx2B4qbmpXTaJoVdjPwkpavnmPE3GVvrnORNtY5GtHOIC4kTKTpjLwjh3qK2
/Ult/DkIMr6s3OHnI3/MLuzxMPniU957V5ZH9UmZ9h7v03TTQ9QG1XDv4ovjp59K2Yu7EbiAEsuy
2Fh5Pj0N/BKrwoT8o4DceSbUEdGY5AE097FR7TG2vFMuX+wykVcQttZ68EV+NYLukZCLFOd2eHW9
ZFwXqKZ2iQBH6wL1dpQKIKYjz/TDxNhKLUh2jK9r6iU1TQ6rohtkFYSMdgWCdhbjsTbcvnZziE8L
TWeRl8yRQ0rXnVs/1t+I+11LGtSXTvUHXdXTsbXzHJROPtICxlFoBuFmOcaRyW6A0BTHPux/IkME
jlPy3BgbZEezZjUQArANB9aUujyXbfID8M60QYajszjK4xMsOszHqXiGUfU+UNqFLk0O8f2zViDU
VBQh7wiiwdCXKCOWixix67VMRxK7nPbAyi+9THC4UlWyP8uCdC0jlEiJatYBjqUD2xtgdzkLi491
JZFKuoJka7vwdhLdyLbv2YMsbafc6ADOeeY18sr3/ygNJJoJH1k759w5xBce14H2jK+TVbiXjP0I
fk0DwDmTzSF21Xc6/gcGA7Iy6/hRxrE4+5Etd140nkcT6IinW9pVujP6pzQwqQ/as+zHH+yv64M2
Wl+NgZymSMuCQx/kwHM0Nu6W9ZEGnzqqmMzsUOnf86no0QZl2k6XVn1uW2KYOG8ORZfHdMRgytJV
8TY6ACwDF8vWzCR1oZwavATluCZYAUi1m5ZHSsDGsWy4GRSDREcw6ifNccnhIuuR+JCcaGIaH3t2
xISdc3KtKdsk5yzXocen091OUgDN1JHbCgJSFhIkJdwBMdI2Q321rTvAhA4AUCv/rk+sj8a8vzTs
xo6swz9wzNTn2nxuqGo84ti9aQVVmkbX010b6MN9BGzfNAFAShN1j+9L+bBc7Ux9AQ5hlF2BT+0y
PzUPNvEmjNEq2GGdYYngwSQzqLyejEhrQWDDqxDIunZ+ljabWoYfamqKV6vKPOh3TbOiwBVukwAo
eDDqxAYp2e8hq/BhUf0CKViP0uMUG8vxYNc2arfKIPBoLpAkTf2dIHLvOhT+3fC7pyD03PcD2Hkq
Cro4M+82q6iA2UIw4kVHGHjKpGBJmkigvAgFt6aToJOzQK17cXlLZ0dLE5sRGWBFutXMiHSBcQX7
3HiWY/Qj7+mx+nU27GPPIq+bCKiDRaMMSqb4qdW6eXWgzExtVT71PYh7OwxPE0cpSR+qPWQ27fN4
bm4HXiJuWnqI6zy4FLS8EEJClqY/NJxyx+3vwRSdbOozWtA/9bX9WhTa1TbHcCcdsKOkiRwRdxBV
Hbly1RAFeiVd40krCQ605w2JX1rRjej0D1Mb7BziO773oPLTFIwo7EzjtWdIdBs7fNdVZNXIzrmV
tVF+dtNuV8nkm2G4Pvtx46W0tPAQe6goDNfEqWq26aO1WZHg79x5WuFtYRrXrMwLl2JFdkd+aR69
irMhKUgfyVB5RY1Ntge1hzVqnWiDlnLeMvRtWNHyrA0EdE53NYYSUVRubCHbeoeqIJzQZExD8Y1V
tdFHduvzoiQSIjoRKtruaF/SaS+qQxkgvpxCxI6F2b8ziXykN0solko9YztEeDGa+OQNsM0MTxHN
1np7/PctHQwsDFCiQvp3+heXFZRVVnzHcfGxA39xai0jehYmzZBiq2Q1rhdLglJsXsjnszlf/WzT
+f5X0giwHEXPPsPFDZ7tz3SEy26yJVcx+OY6cEmE7RBc1i3kNzUlpIaw1VvTR9F2XRJCCK7jtZP1
0UWNT9oYZOwbR3gQgSBRun7VoszdxirUjrTgTdRME3BSz2hOKqdnT+63c4qbkWUaiRS7Jg8FDSe5
44zOEEpyolb08jztycgGWleV3PqR3p71GNZIgLopufvNEByLeZglLFSC0QuKfd6VL3HiKETgV5MW
/gGdd0rDV8KBm+trej3jYKcn6BXj0zixXai0JNpNmfdhLKqCAHGwTjIp6iezvzMbhQQOOR+XEkzi
/Cd757UcN7al6VeZmHvUwO4NRPT0RXrDpKck6gZBSSS837BPPx9AVVGlPt19ztzOVFShEumYBrmx
1r9+09vY1pvGIXm2itRgmgshqFgrfm6TPTBE7PRNEyTtXqtfo9ohJCfq7Vtc6X44mTh7qd9vm1iH
qZ/2Dto358GZU5aqwoE2UY1UB4V313nGeEzKmp7VGnxQ0vKNt31nVdFTlgfmpgEyXVsO1vx56VAc
daAo/UzhCH39qzJwHXODRId2S3RGZg0cO2EubsxWxzSCEOOpjvYlJO7ZnWXaaaFfHUyM4EglobIm
oCC9Nw0iG7ro3psNpIIgGrZ2RwEi9C7b6V5h7/CtvB4a2RK7uc51ghr88eSU1msLxYIUWmczGDEu
lR7siUjHNAv+bb+OM23ATZ8zXESlspkiSSAAjgFrtDoUGB0cx6Z0LiGeVuc48W/6XN+5snAw7buY
U+heWRk4UhajPnHi6UeiEWeR6S3HUz3hHhxFPjV38bqQ4f3B/Yb3YfN5BVaF67rj+nscrzm98YO/
Ef2I9/aTMwz922QV65GOCXKc3R064xsFV3SjJhPcrx7Si+UWt52IABsLNL1xAT014de8Bm0mfLSt
L0XvXjmBkd+D2+InHQm5oZp6UjHmu4ybYQ9EjkuEkni2y7I+VwEaiVbamNWQ7ruKGzxQEcfDeHAH
Rh+1uBLYY496BicpJg+oa3Um2x6zfS8IH0dGElB14YfMRn5xJUhmgHt7aHTjaiJr9OJDiybloLfH
hzENS0Ip6mAHrOSsF+gxDqpppalbMxlA6bUx2dkq/lLRDF/FQvvU+cxfXDif5yApCZWYyYuetjEt
pqeIDoNT791jnSrPyybVbI65JrtPpU8OZGK/hvSoEIdhz616LX8Z42uq5OIqT8TwGf9teKfhNjdC
5A04Ej+WtveQ8kM4B423FY03/6oTwLghBeJKQnUDE665MUt37/kYLQNO6S6wq4bIRnrpW+V1pFKV
EyeyprxYSaafGbKo40gWzSosQoU1oIeYQ7uqcEB4ioY4uau/mU21z6MieeLsbFzlY0icTrW3NQIs
dZj1W2J5GdngtHbxDLI0sWLb42HqQuKop/2CLRj1PS2KdtD7MtrjT0AGMPMP3a2jg44Xpxaeq47V
PrG0h1yxZ7bOZlSGdxmz5KgVkYRyX2N9b5hfo4okViOr+UW5VTy7ss7kFnPVU9RKOx+wi8/BsEIT
Q1GzWgPYRIcxJmLECQ0ft8cSutCYgS3h/LzuRE6CYKHERvOrB72xhn1vhDsVWvI+l+PeUnD1Cte4
JlDtq5pmBk1XNvd5IkHX+gLaaRufy8Jxj3EOUGhEhTpXWrgvBlO/CfPiEx8B8UATJfhoGbdWyNvP
mVCuIbdnu8qNydPKMS+0qIj3cHRJGgBhCfHL8ypBiFiqfdP6TuxzApV3cIDzXRl9UkE2HEKf2ENF
gBPAanTx8yRcB2mnrvC2L1f+0GbXdfKNjNNN5JrZCxEh3cqCvoLiJ7iUieq3uWnFO8eIWY1ERIby
gIhD6w3ri9MBDifqc1KkOAU12qNVqvIaf41xLW3D31e1sSFldbrD9iO/9Ye3nKH8tgvpLoB8xlsR
EhQ7JPGKPJgvNQERpwLJGNQ8HRpNNHVwZHN1afPS3HYO/YOJDWrfORdER85FeMn3LKjSY+GO2g3D
/gcvZfQBXFdfk+To4gVOsHv9wDnHW41VJs+NufUbvBs0VJqHzrsH904w5XtLR1XsmRl2a3tudfoy
uRpARi54ksLEIQRvn8QRadqJdROTJnnjGTK7Tpun9x0TS1RiNZi9RhD2hJ3Ls2ZBWNXy3t5Gts2H
THP2GJk9B4kRdFeWctSqa8dy1deTPCyCC5O8rJXZ0FEyKir2rg69MRbuVdVxSjUDrbjqx/gz2aq8
L0O/LRhYNWErtulQaWtZGjVIlHlYOkXeAqzfmOC/RvH9xqz3rqMg2Aq5x+54To4ZfXp0wLshHm6d
gI4z8O/q0BhueAVU6O64S3siuRK/GLZwfvcFX9aamsbYwA6VFzFVL1OGdfQw26ZUgSF2dp08B/N6
IjHTXldKuwsI+YafPg4HeIzahjJSHkjm3tJU36W51V+YG2C33w8hYw7GjiVB5Ifeg7Nnl+TUzBVr
TlkMJSZelS0nB8Aud6Whv1jliuSQrinOOu4h/cB5mIA9OFn4Psd+c64cotWbEtpc16E34z3BSVQY
o7UAcsFgfOoK2rKq/w6AmZCrPYY7nP3dtVHWkngb6PyWqayrsjfOpT7FN/TJJa1AhG10iC1rkZcF
YlH8lGvlGI8A+h1kejDWAx6+46Md2/FdwJIVjCOkFjlix+JwDz1y4ZUZ666cy7PI2PqTeQW4gNAo
1hiRFAR2+XULLwcJzWiE5qO0eKdQeDPbRF5jAfP2bvkqrMQ+atTF13lfrgHiCFGKxFcLjaIUw1q2
lmJhat2zMS+emdTbg873plW4GpejoPgzkk0dY4Ns4hSWEnuOM3iKipZIygFhENEnQIQMsU5FQEp0
B56xFgNQb6NidSqhWzDTFNelq6LNRMN1VQvzsy++DoFQn/iynqLe7ZlX1P3KsVrYBWKg79RDexfa
5lNnFd9ss+qvfXdvZl5D/0wDVPoe9YfI7qcQQfJQ73Ny1J5NqWEeFT1kZp9vcdNQt1ORHW0skAvC
oNbLZA4TxB6+A5kUijyKlW1GGHNWpnFt2vFZjo+tDQF9LFKPBTIdb4oQRzBf9M+Oa/EmPX9jFtZB
o1O6Su1vGnTcfdAGG4YSFafNVm6YYAbrMRXhWRU6K4eR+J+yUG3dEPVIbhCbkM8Z9yTvgoYEMJjT
yQ42zWiV+zwDglWY9I9df/sYQFY6Ozb2B/EnSqdqA5k55oQ824KJiXhii1GJJqwjThO4FiTD2bOH
/jwyKRoaxzq1fVJdaggre1LCvkkryM+6aWXn5VLhlPm5T4xPQVWXZI4X0ymw2SyXhomYskHDyR+j
vovUALYFQlvlwBOoDZIOTBPaGIH3MKfb4r5HPsQkma8570JoibGHm43M0Sskk/FIyBm+zRIZex24
9oqs5OFSM75f5GU549WHKf4OEeumsn3x3NCvhJ7xXA6yvbfSqDzLvkL83perUmjybCWzqADn7HVT
TBeTXMg7K/4KLdF5IB9jb484ZEU6NhbZuSibFmdX01wn6q2Isi8hlf+e8QOoLux1TsqTJGQCi5Im
pv7KItJLhy8kE7HMkd608dw5VziLXxZ+xBCMwNN9VF0mmyg7mNKwy/scINMlu8oNu0dySs0rLWSl
BIZ6aXkhMVy9FWyKN0M5FaYS/IxrXcx8FXXubPtTZgz30PO8TRAX32N85bFc1Daj6RgnZyJozMfH
sVGodz0bz/9otkR2u3PNuOjs+dkVRujJpi+R8doFVbelWuQaXoGTmPUUoHs/USaJjWLKDXrK2UER
x/FOka3N66gcCcycicu55paMA1OFWVXWYKQVOIRtee6uyUBPot7S1iNhDaYsH3FaIezbZZXICftb
wwogDycf1TrB+nHVDADmtWcAK/bKR5ZO1EuTtR2jvcK5iyKRwk91jvEFDqT/ZDUkHjis9mtPwEiJ
ZAo2mo8vUMOrg+6Q26WJC1AWZb+J21Sjm0SjyFfCzQ895819xuQlIwcJ1jupnmkMpjs5DueBsThA
rOoPPRSEHAdlVXUHq9f1g5Z9Q+iCQ2UR3YQAsiuUJc2hIYGgEf0+aWP5vT9gVERyQd/eF2Z944Z9
vakdLd30LfgnxhJiFSWdRfyGZ1Bpm8ZN1alLbCNbzoovGZDaCjmRZH0py5VZSqLyfLo8CWlixCJ1
e/BShe5FyGE3BN4Aoy9LL0Pefh9iA1ySlDBrlATlMCKpJK6Zg42zla2yfqtKkjeYWyARLMyNcD3j
QoNyV/tGfSqd+jmw9GuzaLJb5Zg7K+qDC8bTt2NLbpClp9iAFtl4CgME9bNXtI5gRaf/mzmP/bVm
S/1YT839oicgyOIRBmdxVIq6yLbjh7guusOUi0/KlimttRxRqWg/nJ4zRRYmFU4unofcpkemx9Rp
LVLDusqVegnqSp3JDp4JpM678Pl//c1PoFm8Nb4Tf1tHQah+2/33xyLj33+bH/PXff7+iH+/RN9r
3KXe1H95r/1rcf2SvTa/3+lvz8xf//nq5qzpv+1sFy+Tu/a1Hu9fmzZVf3qCzPf8Z2/8H6//jCOK
xDz4FwXj/Ad+PnB+B//7f66LPH/9rqLvrfrVEeX9YT8NUaTxh3Q9nYmd+dP75C9DFGn9IU2QBd2S
OK9IT6C8Q0GjQtxKzD/g5hnA2pZtSola88MVRf8DZTH2KrirSMPk6PtXXFFQJP9N3ufgvGJZnjlb
sCCwxorlNzWoY44sm0XUHepUP4TKZ4oeVFd2JKN1OOXemvXsi9Lektq6d/WOcq/ACB41gLdmgAg5
wSVoNoL/t2a+9bks7BtduY+IfJNTkJf+uavehjZlFkKM7RzDgkMSVqbRMdUxu0PlRwIpZQAYNMlJ
svOHVVrYe2hmBHAIf+YLPJF4EVNzTddGqN2VHrmTpSVfmiF5kgxiOf4RQQX9xdZqosVu9a1DRPLG
LAMmR6As1L/Nqs6yq77n3Gu8xGRdQEdKNvrw5JNWRw6YfeeN9x18/ronRHLKH+spfMPvnI4s/tb2
3k0jwktf+1eDQoACCy4x6EZKRV5N2wqd6J76yxSWj6Ff3Hd+9dyk9Z4Uq22jq3aT+fKTbYW3iL3f
upoXL5zyS1pEb/AFmfAUfMxSmHcCXlvtGFdmzueUMAtcBbL+YhfbMgqRiZp732+2cZ9fs1BsdcMm
T9GGDRd/STvUPQZhLQnCpU2Q/7DQwde1C3Ocj81v6HUsHhL7zLAoF7eBIudGpsnWEiM6ZGApIfhW
7eRAh437YIZAr+I1QEqzyMWCqkcSKM3DagiFS6HsHu1BfGUI/N2veVzUTWRZxAx0e6yj8gxhq8/g
FLiMI0VriP6avhqCoZVN7ZOEJHiSVHQUlSD6CCrbJGFZwyw7zE8ccxZeLd82ScA/bMYcI59DmVpq
Ww3uZ6ZF6CdiQoeDIr1rCOJwqqEDFFtHop9WScno3mH43HcD4CkaCCbs1y1JPCtryrdtVTc4xRDD
q0/BU9KgWPPxydjQWr+hF/S2aZyT9oqziOTQ4b+9chsHtKox1qqQn2tFPUAP+90H1wJ28x5jSUB0
FFyCeapCtKOE7LNq9Dheh1mMAkm5NMQE0Gqd8d2svxtJpN2bDUBd6nF6aWGDWSEtG+k5zC3tiTRu
RvzRwRtOvVvjkdLwWnvSzclwPYZADcuPxfc8huRht51Qaq8n/a2E9wS707ojOBk2m+49VgMZM1N6
nUR8v3gGZLpz10W1uYZgfFepHM0zIu6NjTlKXJF04Za7ILYBUvxyOJrp9wHcoCzzbiNyBKhoXFbB
vd63kGc8yXkvo+vmhN6m3quv6FSz+9KEOJeP+9TW3wDw4AwT20vcRXJMQ9hRmQNgOiZvg5cAEph8
KrVZfHb6Q5gWzDQSfgn6ZwM9FscogiFDyzeQruyeQ0R2Rblm9sGz5bjl4LT+xSiIlVYFIwC9Im+7
buovfSwY9x2zwCX7Zs6lxV0dppO+r8rsyrc4HCLrUWKxuerK5BAY02lKviUV2KDLtKvis255FRj6
vtlAIvij2zBKoOzujMS4dUOoLq7kR1NDd4U/UTNJzo4wHlH1ZP5Z4VbCBIzbhRt/swxJItXguch7
/C/oYMdDy1cobflo1lR3LiNFbskhTlPZwU0h2kewnlq5j318SPKf06NDkM0XmfB3hQRXYa2l/hmv
GHpfJ0LGkAVv85IVKKPs2FWw5FZlkn3TWMjWsaqOWcnCAqPXg269Ts3Ggdc2x3wjAC4RwO3q1Lhv
XStdA4hSVEBiW5slBJO+Hru1B0a4Em1JlxvJ6yFmsSzq+sUsvDdY1QkU9pSE4WrY+NWI/K/09wUl
stvgqKEC6zYJJ8ItLRMPFt6QF35qGpajRBbmeuytqwiFGO+naEhSbkPmWPaOZjfnZAD9jQ9i5WTu
JfDPegQU6kXWgwZ/eVCazfTFxmg2KTZ6nLxZReavGdgUuy50rnuNb7BjmrvOA9GuujyXq3B0n/TW
OQD5oZl0VtVFz+h5izYuIM2iA/NkwfIGFXolg3aL4Crf976yiaHrtp1BQwWPh2wfm2AsWPckSmkZ
X4Xm51dm6X9PTPBcg1Y9LOMfLcQlq59ZWc6XXvUZlAAEiAU6pH01lt/KBM1o3jiPHSfftbBISob5
P+J/Hawtm8NlXkuCxrwbKeI3gafuZRo+YIT+Y2gHRHupCQtZsViI4FYmP5ajfPAg5oThKiZ6Vol9
b/chRwPphqUsbiIr2rkZyrME5OZYWe6wWk5YTshXMmm80EJr6BkaUpZ9z6J3cqJvVlfClVEvss3f
Qjvbx1P7XFQcBoaR/gDJidaZBak4MLM9iIezjTr76Dc6fbWHk22qA/zSlZ6Hxt87gwO2WO5GAsm1
IMJKwhTXUy+R2DE6wN8B4JBpQRX625YsLIojzlOT/qoDUbgT8+owHe8mK0PpnFfPUcvUjOwhPnyE
LytrgFQkBb/lqWMYyUDvWms83lfOpFjG2YveJ59R45/w31lFA+dJVFKlrr/S3ceQwoavTOACrCzS
YC2CF9u2O0CfK6d/DlWRbqCn4aFmMCioB6UTAc9i4yXi6LU8WiqV74wmPwRZpG/qvllrUMox0zLU
ti1ZfHqpPTYdHX3twnf3W/OuIyq8aodhN80LpJgZWF3DmVinUVinHbxdutognlZ+x5vo5+jBOCSE
fqSxYc5sYcaepbraZRI6yHI65MdDfhIVB5wW7hyVRJkY+y5iQdQC7XEa1RfEy8lpKFp7DcEa4qF9
p2soC4F5dl7LmTK0Lo4q5vqNskFzygeNgTeGEherweACuFjfhJVOop6xJfUwvJ5Ll6g0GZA3xCYB
34yT/mU5cjyEvBwBZGdqdDy5JrZy0GZ7bDSHdi6gMk2E+dRac9N3/ucozg6pTXseXGM3kXAg2fna
GaTaDKF/a+K7vVGx5PsHHI4NptCFQsgZ5a9ub5Cm5Ag6Nd1/Ua3jbDskG2ELeQERciVh2lMqJRpl
lkh2DqkXslAz3aiLZyvLez7y/GAKoWBmDj831QjGX/cd+p2xzimZtmLovBPWZHtXlcaBCvw5rARn
iQDqAw36XBz3p5que9sX6ecU645Qa+Znu3dC+RJIJ96RekfenF9Pxilo2Lzv6w2s77yDhGSWk38K
i/QGmg0tqaU/EFtJKhIazJORo/MF9UPMCu+vJUZ2cdFeDLTLOedq2V02LbPhk78bQcFOwv7Wzybk
cslTqlQBjwCOzBK/zPD3xhajg8uJwEPUrb1VHRtirSH59MzaRUm4E24/Y9MRSJZ9bWShsdcj4azC
xA83sHxiRm1J6+0zM983S9AXAY8tPFFEThDwnpway9VquaFKOORUVGtU3iSETYqh2dhuIyQNfJ9k
r3uJPx0jDOPctk7OYX49JkpngBGgdB6N4ArGLkjLbOOW+hVFexNc+Sq90go47VZoiZObYgDu2daW
rDSga02t6jx/8J1XMeT+QzNZFGBe970o6u4qlDq6+bs0BA6trGRlzYpG/sqTCL+WbiBOjMdXUdCl
x1SRp1rVHDAuqoST6nzNWC8XEeVQ4oj0bdnDRDyh4gfaMSY69cVoHTn+u9t6KiFQyQDusizPMa4i
u8GUz7jFtCjmO1i2rfgiddHsChNuQr+YomK7QjjhX/vmEJhbkYc/MjWaaM5nE6b3i1DCcNpLqB19
/o5Wl+bJ0HyB1UfonQmEjzaUOUi4BpdxQGYiXek05J7EnAQOgP+8Z5JcSOJjgC/N4EJl69xUOy+b
Zr75fbcvP1mYlOxEoSR8XXIgiwyQVHkkYmO9S162FN0ZCy16Q0QGm2Rmvguf7FrLdOAm1wHUFd05
G67nnKssF++XfLuWEOM1fK/m65a7tJV/ypvpZIiY4L75QRgqOcSrgvPJuhzWbaNfcAW7+H3cvcJy
OJeDXj8ntZ9vXEcX172P6hRVWXfuq35WkGhXMWQACWb4EKlGu1aZc857sMPKwlSkmtUHGiGigMrw
QZddZwqvrSxEjjcjb2Wvm49pFBskbzL36LuU6biRlbvUc4ONiqz+a4lgSg4yuUscM8FscHjOgJU+
la3nbDExtlZJTgoNPnZrq+XTDqV4/AVfuH23s/rV2NH4ux2aM3frtsDgSwgOFtf73dgRT1BzsvGE
OsBazfemv517VTIJ3I2Vu49tTVVj6bQlHSkFdsTZ6//m79sGFmvChXSl/4YWeKNtjp4i/6GRw5Mz
Vde1pJik2bOi5AfFvtlA82xFiDh3+m/s9/5uDvXzrUthCNPG+8773eCL4l8joSRHAzXSJ84NI8q3
xyEF8gpsWD62jv1ZE7wbIP1El35+5L+BXb/t/j+JfWEbav6XbsDnl7x5aX7FvX4+5Cfw5dl/YAEs
wZSAIqDEG6BbfzoB6zO8ZZscwaBOtu3gofcn8KX/oc//gHl4lsctvIamaGdMzMJZmKyv+dizcPIl
DORfAb4wsQJD+8UHzdH5A5YuSQIjXszl7P/bsYyhqJuSHcoi5ftHK071q95u9SupevIUyRMMOBEC
RZV7A90fOrsZwbcXr5HFe6SVbmiQOEv3L6L0uFy3mJAslxaPko/dAk5Np2rnsNyY+18j34b3O6t/
jVkHvFziFJWfaoznjl11+Lj647blunTJDPm4makD7iEWYUeLZj1ETbKL7GDrVOk206JnqMIGa9gK
aEqbcfsMDCtReErVkNoWOfMSzpWbDPUxGw+3k6jKQ+3p8N0y/TEPhuFg2Nqmn+kdqQkjSgjx1qm2
wrimC/GezJoDZ3S8JDNHPy2bxsdvZnTTz6QUc15YdOk6n/cRFeryOTKIpviAt2WgQ3sPv+TvlcR8
/G13KK2vyI70LUvyjUwDhnKhClfI7y5LwKhBCFIpKNmWEMxlkzr4w+VuRg6wDY3Cl7MdiePBxo3r
07LRJqI0kSGz7yCeO6S85yILmo3fRd3q42Usr2Vxj1kuLRteh9o1en/3m4NMNXvJLNepotoMfaoO
eVz5hwrpjxOVgBuYf4girY4uCGAawjO3YA27sArhqP6ZhKmTGwbftjsMCh9nRXjLdlIpKWdd+DB4
xMEVAybwk76L5rpDRBIMLFyN2PKefNjzK7MqATAmK90OU4SkyemSves1V0uAZ4QNcS+t4jDcBBqV
rodB88oyYhjHrcUZvPDprpsOXzB9OkUVfXMGDYFQEP1kl+YcCOnlhAFH9qk3nBZOqAEvxSXljjA5
f/FjmDdmS6Wsu916uQpffdThbXiJF5X+4uW+bJb0uOVSMTrd0Ujv/cn+LEcMN6BPbiM4b+SCGcJF
wnokyHXn0r0eEH+VBy9ut55f0PyIdHxPke2ZxdG42NZmccIJMbHcKtN78yrSC+IIPznoc8apfL93
mQUQgJZ72s3r0DyDOjP0sg4dCCSfLlZj5NTj1Sf1rdGZ37XGGjlE0awVhmxXS6RqJQwSdrJp3ACV
NSTtxiVQLxBDOH8cAvx6WldzRsvyMTiJUe70srz/7b0vZvYB+b2Ik2oap54o4cVR/8Nlf/ltOov7
yXIRKyuSwHLn0CJltDrvaEfaj7qrwp2GeLMhjsxULpKdxsOqK/S8TYMAauWPuMpNPoF7qTb3emjh
QHlCGHRt+SiGeOQQk+Ik6+6J0BeyslrMCsO82idJdEDBSzHrZ4dG9TqOUf50YqbV6JVgHk7+wGLo
8560ZwYgPe7YwEpwUNH2AwIWXHHB+Ua/3votNlhRHNaUxOB/Us82tdHXJ9vGugzWN4ToebfMSArC
Uuslm5uMJfHXnLsMbQi+BSMHaNF50zaFBH1AK3ZIaH43jYOlDqo4Z6/SYW/w+Z2seRNZc2zifGm5
jk6y2yYi/r78+l30laeqYqQ9B3Nn2464GujBHRnoVJgcE2TPVpaxAO7d1q2hqb2/JIgNB6aRm2UN
Wq6SnqVWtmbUmy59MdqhPy15wYlL/DARPXaM0imfDeZk5Wwc5ioJWaRYWrxftFGOFRB0D0vGIjDX
Vy+P8GiejaDQLI1jYOI4PudCDB6TP+UAupsJSHEcdNchxfHO1FtonIGxiSz31jPgZC0fpY3dBSXb
uY8mRK8OzY95N2XMeIsE1lmG75Oe1gSt/7X05qF+xuyIRMJ5IXZDgrF9RJqU5FEOVQVhVBL0d1oE
zTIEWYHWeYkKjIDLiN4v86NkTUmAnUE9T1imKNjUg6w2Dq5Fmsnkd/HFQcj5MyXPig3IaJo6ZC20
drvg66D0Iy5TZ21edn2z/VHpRbsFhp3nNvwphYngyZHW65hYxha2QXruQz05l7sC57ATxkfVaYjn
yNfl4rIB5OMx80aaWFP5gmUTZSpjcKHw7hznfCjcHqDe2cXRmqkbkw75ZjTa7Nz2GHYUWoFVoSJ2
QqAGXuVzwz5ULWYF2Ty8mhcURZDjCXYs0BWOYTorbMBRtLOT7D6HHlEpi5hj173L+/pQT6m5z+Zg
Dysmn1FK/K3M+VywXDeKEo/x2XcHcJdIUBcGo6HPDmS0pw5iHkYS/OL3vlfeIMWTR+b9lw7PywPq
venUakAHY4xrj49rWIyAErGUE2zdxDi6IJfk5NIAca9zXJoMNbDirIZt4ploapD2CEAfxAhzqOFv
eYYhhdDeksPJhlOiyL1vgvZ+GOeV2L5WURcc2soOCdUmD/yECTxa/X42lMM9zCUCxyrzTyDtOIjN
Zc+S1fcR2OeW2Wz1xxDQB61avd/gCZYFBHrpaz30N5ks+ysTXsE6RJCdmCak6dq4jwtkh4PsXswQ
CX6rEf+Udp+joHgZG4o3q68RphDJudJHfT/YxtYd5UNWwiowegvG+ihPkV9u/aH/lMItRd/Uzpb0
n8ckbbZO61/VWtnNmZxb1+OtMDLbG6GlHWqn+px14hE/Uji3mBhBTRm/OSl6oXL2yw8YxY/RRaGV
3pvIjFrXNvcpxrVrJ/IgpERXqp/QxVjWDvznrQElLcbJObaz/KGDj6KMaPpUe4GivyHac4p9Fujq
k+ggu0XpJ6mGDNnLNrNGDUoX2IQTh9Yqm+R1k+hXOp43Oyb9X4HCKmhs3taiftp2U8LgAWudGIfk
jRjwYKRiPKSVle1SEM5NMaQbpvzzeeClLOintBIjCVXQ8KpqaxyGRJm3VSjg449YY8DQzcobUrDA
0dR89kHUCzZLToWP74NrY3Ay+km7xRKQVIC+DyFaZPAtvWRTRv0EJR/OX8M5ye2YHtnMVL1U+650
C6OVtAKQBTXzJwEY7FP9DeKH0fH/yFOPINPkY2AtskdXAoW2MzYxZrXopycBohAhxlD7oGv40RnB
eSiPfsyEOAUBwTYr+zo01pdx7I27LoRFXJqMbdBQCTMNziNWiPirnU2nPnrooFnT8LF2pISCaeVH
VGd8vJ7/4hbOCQ55uJIyToBKIrwdbkXWxvdJxHTNtNJy12KebrkjYghnDnYToJIO3esQXwaBr6VP
4bDDeqtcjSp4MquqWXEQQLnKoewoNz6S97PLbfDyIhfWLh3sTQhYt8fT87krNMw9Y055MdRyWRto
hJ10k2G6ib60w82H+YoX6p8gsk/8Ru97p8wOduE+JyPCPfyyEJZ61qq5YFTYrm0LEpEciv7SwoDL
224jS3prHOhJUpi859TtL5o3j5Ef2+AuEdE5FKCNrHRE2YW1ubLG8Ml2rTXqER0OCyOcKCpulYXM
ocDXZ2X33H0YYnvjRM1XyX99XKr1WG8dqNIcovJJTH65we/rSjkAXVZThptSi9dWb00HNIZ3YxBC
pRzxsqxNZzU43o8mqFkI7T5e24UktaXz9b2mo3ku+sPgi5suLjx+xYxm08x2IUQjJ8bOeF+2A5M6
7NKwHdqnI36U0KxGlNL+bdAXqxjiWZ91D6g9fmhauS+NGbXH5chK423gFZ+DIf8WhC0vu8cSp5o0
b8WkApqwDL8VErGw7Npng/nEN0OJl67qtj3t8s412i8gyPRQwMVrlceAuA6aci8Nka0d4dChx5vt
uX6xauqGmGwKThu0WA5RGLvlDh+bDzeu5bp3v6d/5Mb1nz5kueG3p/ntuiyqLx6228MYrhVZ3atg
7mqs+YxrDJhwr5f9ZRPNt3zs9lby582CmnFnehJWYo5P/USxt1xSQi+P2D7hoCIuWkbPsFy9bLL5
Xh93/bhuuSREQ/X2n9788TRxgannsjs+JB2JPh9PpGsYT42hjlsMr+rjjsvu+x9YLi6bLgGSXk22
SOiO/3oDBZXz3k/VcYLRsp3K6nM8n+Oi2S+x9cFnk9rGnmTptpcrl83HfT6uw0GHlNqP/d/uA0Um
woNcPWN1grP5/Pwfm4/7JkvD8LG/3CecX9LHdXm7mCIu9/yHr6xFOIgR5iw/+3i6FPb7Dj+Cu9Ke
gysxp7k13KDf5XM+edfM7qx/bcRccC271YjxFwPWicTfudZilE5S2sft7/v/+Db7r2dZ7p/UyJQV
PqA9egufmpxXJzDx6nRUQUsrjCNV0t8sFydb0lQM0PCXIDNnNiFdLn1sojlL/GNXr7pNymKK5ybm
hB+bXAuStWiGfv2Pssj/0XX8YiJyXP96+o/76J53V8Kj2umaZZzCjAizsM5fNZGNDBI19//T9/4p
+p5lYev9C779H/h7j6/D3xHMn4/4E8G0/gC8dF1dGI5p2cTr/IJgij9IMjMleKTpua4JWP0TwQSm
pKixPdfQpWcQZEBQxU8E03T+mFl7c/KCTmCNp4t/BcGcs9D+jmBijgyKCsgKIq7PTMHZuv+XrBFd
aVpXFcX/Iey8lhSHti37RYqQN68ghMsE0psXRVp5u6Ut8/U9RMU9dbridvRLBlZAIrZZa84x1b2J
EgCHNWEwUiDhxh+OLNzGhYOuWg/r+yJamj/zdFP2np/M9E8nHqLn9Y0RzliqkCBbbntvWMVHKyDa
4FffLSdorMpHD90FGrL4rrbch6HTbtrK8uFBWITwkmtQzuZTptgVEDZd3FhG+1Gqva/Al28mKmGJ
frY1pvJEO2hpBb6kxiXs5oHTixcickhGjcubrF40AI111xjiZLWjy2pngJjrjclKaYwLbT+xoVu0
xSUWWHRw9b6LfHLr163ylXpeFNhIMlCw4JSOdeZgTfcH8nnzHG797OzbhNHdSTQMwRCBMRE/F2qy
mrVs4IOVW0VJHoVH14YhZQVZK17NzYCNDzvaVo0WYEQRuKF4ZyEZUOe86R2nAs4Q722H/werE0dS
XjhUckFAg2s+VoPCG9BxJ9Qy0m+LYlKPToqVYrlGpIh+e72ktVgKclW9dTFkneaJ/3NZJd62yiKc
J7pJ4c7SxqMAtO5P46z5uu0p59KqoksInfxC3tgW4Pt8M08Goj8QSL5nNeolmiFXugU0y+vVvgqb
y4S4T008mGFTvEmsxHx0pMBG4kgT1Y2Mb2UVvkRhqZxVL2LZGuGZcBQ3PF//tIuLq9arB2l8Isdy
dgj6O4QpaHZORVT1xxKJYm0W3Ka2iJRDvuU0UVITgFxtr3ASVj7IPyMipFqLj7CKjLXD6b3ulMy9
gT/o3LQTTWeFhBFLjs6NN1Stn3McP8llfBlbJzkRtASRCmE8ac09TWJVh3Y1lBfPVhf799Q/IIGJ
t1OUCNTeVvdQLtoHTUUnuY9NrX1SlYo/6ntkzOHD9Qor/MAcKnlxKAhoCMlAJroI25XkVc0hGBiq
hFBji/QVehvlQ9WyoQYZr2MlpsfQ6HCNVvIzBX6yGmfTvCNXRTtUTTlu8CMP65FAbOAV4uSgzfhp
sN8P7lifJNo9lGqA+FQ1Kg9kgVqPpACcPDvtTrY6LOmE+gNKiunbbYp9NGA/WFU0RjXFjmGn8BPP
vW2bmTgB3NG+j4csfddCTaGAWLkPUwqpKFKdOBAD+HW3lPM+T0FYNHzPd3NY4tvIXOsdsc2+Zj3z
KaFdhMp49sZueBJONe/iGCa/Kwzxms3VJg9t/WxhRlypQ2tsR8UKfW8aoucsc82gRnyxcUmxey4y
w8ULGKnB9V5vAAbDhn+dmg5lurqfXlBTsq9WqoswjQgvkcj2LmhUQlOE/C4+FK0O7xGyGuvRbWA+
S+8kRmioiHi9bT4m7k2s6cnaLAVqW6g8VspLA2tUNk06y0c3bMXBlvqTp5u3Zp1TQVQShASROV8q
TZ3wV8dwPWA7rVx+bMcGIfGBnjnIidwbHyplGB9KXUey5+VUUKHEpMvtlNfnTZdMFJuWRziCqJ8W
+dSKneNaOsV0l7XOeGeZ3XBbgo34exPfZbaljXRM6D5h2ijrF7U2iu3sAh6/Xp0mGtR1HPKuimiR
o+QvlpadwyoTdxZhGk9Yz1Z2NrzbhNHfDjATHkWZnxIimM7Xa2M0RLjr8miX8ZsYp9F9ZASiP19M
0c2UZOpLoUa+21rW4zQO/aW1vGcLzxnt5fy+0vT8jrzPbTnAcl6UIhskv8Wtubi/lUyuK6NH1BLp
8GHr0UiOof5o6sZwqBLXCSontB5qE77JhF7jB8JK36TyRjYOrgkFrsScZ+VtSZEVoJUHehMdxNaZ
QgqJXvUcmYp4UEqNAhvTJcXzBFZ6XSe72jbOERKDb9fViLFQla8x6DW6AE40vRD+Yx16amPr61W/
ogHlt32j71tgXq85ZxWRwtmL6XneEcouePOicF+HhXWhcnoBewWL6FDjeu03TPntq0rEyjFPmgaL
YfcrFX5PBJWea3Z/z7ZiAIpJtGLfytAKPLD2KyJuw7tSs6qVJ/DPh52D6V025qWdRLkGlN2dmhJm
Tu8VYCZIO4CkF9fPDuWBdeF0yXFMylNY1R7xXQBS4siJDrzl9Im9e71o31710GsDzYySh4LK550r
kTKbavzQDCi0LfA7O3BI+Y2edjcZ4VwXM6vZfbpp/4J/JkiTigbEgpcaRTusTZj+JLslyZO+sKUS
lU90vbdMVtheWBEUM5wDtYdb4bTzxYIsqEVzf/xz23IV5RI69EJ9Duu5u8XB3BE/wp+h5P3g+I03
HbLJ4+hQTLxeojxOfY7MCmoR4bgxkFdiRmN4Ulth438i+yzR9dpPoT2vCmg6l1yjHZCJX7q42taT
fU34I7JqGihMg3Z+gDQaBZqL+X/mn8D54+6MCIUrJ74BRu7NoB2zz5IITbHa74sqCSboG8RJsmvX
Wye8qcN8Rb5zetIPddZeCqUr7hRGWcImMi1Q7B9tZkFkMilsC3WeVhk62KPMahoZifowhEm61tJQ
281GaEPxAjiI+HVvGM1b5OEli+RSs8uGnTW0yLEqqG6N4p2jCSW9XfUvOIzSW2mOHyY4NbOv8fla
zA89et51PT0kMm8Bi2NTNTr8ahm5iw7dy4PhfDlT+ggHlxF1qWJSnhTteKdZlPNF2/wCkFv3fav6
jY0pWXTaRenI0TB0+W2M056eFb0pR0uCTkF3V5lps3NTEgYsU7zOiI/UtMcsqOYLinhsgiGpw1VM
iaX26q9IEM/Mr/VZod8Ad2vjWQZNXfokaJefYcx8aYVy2zkq6LAQvY755tbxlhbWXV9RfE/z4cfp
yV1omgJmcGI/Rb14zhxrKxCJU39mA11PP1kt7JWVK+u+G1+ssP6Cm4gMeY6OLDUcY9B8yrZ+NxJc
E8d30UyOqBWogyo3oQzfK0/BgvLdJzYnc0dATlsLTKIh6vBW23a6GUwDBQsLC/haJtGXvvg61cLC
R7LqmvyLJIhX/FL+nEs6/UStDQmScY0o2oEa7mxpL1WnPuBEvq96zwugDJuO+jsQ/jlMzyGO5ZrM
hjqydqGuHCLZncNZObRAAjmbNjPrv1leRrwxbltg5YyVe2koH9kg7lRQPyLDaqjYu8mpdhkj8crV
x0fiUSMEujUukJ6WQ9yLGA8FdGlUvDIHZjCQITsX/oyy2TfSxufXTwfCtb/wjcaBq/OTbNN9oyNk
NVJ1PQ4Fv2zDvmkyw4/M5qlyOgKOmeuNQ1I3Z5gckvKduGH9lG0Z1Zw4nFajNp70coD5b8JCaiWu
DgsypRo229hzzoJujdEa69Ipw+OioF8vy+5EZYApoldq5iX2Q/nmFM2xmsuvslPrrVCmR5Xfo9+1
S7HOMXaFPt8MNfggq+GHiIdqzUbMWZfedNGmQeXtZxT/3RAPMV9PG/cPU1agPiOoo3TVluAKWJVh
qwWc6qQpunbszxGExQogB8wCemVGsgGn9DY39LeBjaw6QVCIl6Sb2dNHFnLyWRQGlE2Oo2nWW9Tm
J4Rb4F3dbOHi/jQmvxFDab4kteqV6EkpsZ9Q1r87rvaZut/MAJewbXmrNbkfDc5q4f66xfRpAn3Q
O/z6almQ1Zb0l0xYA/MkKUrK9CEN9xm434+0h58pwW1V/whBFHxRFTdmGe8twVeOSuArtpK7boDW
iIn4g/Tn6sYhqc6xwROozEUyqd/tlHOZeQBH0Lir4viWBfMrIIaXqLfuhW2fIDzd5fp0qSogglMB
tNftb6tGHMxGObI00ldVG3+TI9NcT8CCYHlMWCKQfdou+XdninLHfgZeZyFVIPPeoUHgigusCn6U
LYo6kNHkCxBPNyjDRdHSS1qb75aaXCLmXxtn6KoaAZpL0d9EwqRzasQbkSRrNSXhvbhIGRI+O9OY
ish5wat1RsfPkEViZZuBz+zjyG8QB9fuu5l5yALm+ad3aTi0WXMUNjSudAPqP1yzaHBX82xnmFCT
s8j1bmtr8uJC9a7y9j30+j3McWqpUiNQS4igHJPbvpFkEXeatrVpV2pmo+5g4myEUn1Qcu/3pjOS
vUSNEKIpquaoxqba0+U2bfbHGtQS9tVjDL41XE2kA1ycNnxMqvaXGEOMJQQooTwNQtN0v6L79MHt
jQeb5u5jVhkvYcjUHolawSA9HKQlioBVlthbHqdU6fXjDhL22Wy6Fy0285uh1SWILMA12bAZaaKz
ldt5ynCLx0K9V/JHer/EiVm16edkaq97eWbnR3DMxGgSyXHCbZQcICp4AcKKEH0CvQNlJFWqN+3n
uEuqjeWWZyeb0gBhpUCn7xxp2/RHhU8qung/GTLCAwb9QRl0v7FcWGmu2EVw5+wUNqZmEl5Wq5T5
XIb+taGM73br9Hv2idB4EPzPrlvQOMveMHrrh5bAR78U6rfWAXSijQ0W3yNrujZMfHmw7XOta15F
0QZd624mNv4PeMfJbw3tD90wiG2vGPveLUXHIBKbC5WffbPNl0/bXiXeOHHuMIlDaCvdddO693bB
XVFrPCNvZLps8VYoIJqizj0Lq7ybQgZ4J1dvBc3RDcB29wg1b2B6dQsPLkRLO72sJ+VJYMxHQkN4
nJe8LhS5oLUG1kPqbzxhrOk7muV4cqKN1phsrCMvED1i3NaW9SHNY+KZ/l6/3mgAmM30Ge7f8rih
QFVhC6AI/z7ueneqJgd2Y832+tQ25+xOKEb8c8jrnSpykQCS6s31kNebBgqcY4OIeXaZaGE+wypw
lh4uWJK1SU/XsPZDW53SiUJSOfzExQKAnNRXCh63yV4Q7LLSyXqpRHc2O2LqKPsQzybx9divViI/
s3r+cdLppzGWLC+o+MIz9sYw/BBVyEhQxY9MYkd6bo0HWb0rlka9TnWc4JufaVqzp4z9ttZuK4BP
a/k9z1cSBrOAxB/Z1LBTk5IoCcTzODK8eC3cWmPkpJeeLX8kovI/l+Ycnagc0FbovdPvetKbrnde
/8RdVwTzYD0R6KxspJ58FHFuHyDN7uAgN2xXcWDgwFmPOgoBmki4Vk2CIa8qfWDiiGqu0v3r9at+
H1EsSpK7ytLUrUiLhoJVNYB4QaDlxfGBYMFyY1iszuBrveTmDHPRQSvUYA1ZlXH6Trwb5JmFK6pK
Q/vzR//PJZv6H0upiB/xWGRHV+rZfgLVQAbCQ45TH/zwCVznt25Tg1MfOj16zofoKLIC6bJGenf7
RTLbk5OAHAIGoI+nwgavhi/WUDe6Uh5M0HoynW8NjfaXbeo3kdJswH6vgKf59JK3yQibufdzWKch
5wablLXHmw0rYlDBDGywc0DDS+4wjspF99/ZUF895b3RImYGpzwlo/dNXBAOAIjJLBHI56RlSa6Z
l9/1mkX6WAtB4G6EiViXzUlJosBLKHqoCqadwaf2xxK/2ViVhJ0Wv2uzems0NGPEHGHH7UOqKW1H
sUG9uLg+/Ri8E5E3YE5O3ohWQDFZSOXBLMyjDFybjl+m1Demmm6LkcZw39A+cPWzDvUoi0bCQNIe
fDnEY/rQxUpJMj6mwxlcNvlj1VO4rPKDxS7KzR+nCRY52S0vmkIbSEnZX4wHTz+bTjsEat59QqhD
m4DB0af7cdHTvaEu9Eaj/s3AMdHxPriTK4in7g+WTUXALdn8jF51qhn4VyOrFiKgUVuN0yqvZb0X
VrGhXb1Ruv6mKcKnqrZhgJjZOYUAu67q82SW7rY136YwfFDyuFwzNR2q9NJbUL87QdxAbBFGQxX7
MPfdtiiJeskEGN+qeCFHGdgMFBEipKmwxgm0si19bOT2DbsAFhyc+qJf1e3DzHJ/5ZKrs25tLE/C
nJ5ii8HblG3kK81bTNmB8KSQHdOqaMUXPdoD8JBmkyZosCpo6RRuqUxOg69j4c5y8hj79mAITs4y
Ii16qHedHeOCqs1wVYXx9zQZ/SkxWT0aWJ8yprHc9V7SzGoxXPWPaSLZyvQzNaLhlZRtHJH5Dzau
F82ctmk2f3WL3KVXsiqwdIeRIRz2xfxAJAWKGxXAjwkz31KVJ9fJPN+Mq0M89TqyEgtT4jYHEQ+0
B/3kCP1nupNRrey17tU0BZyal95JDqDBNkPf7NXcvF8AGWvV0U4gf5J13qBccaX12xJMrGgAOJv0
XGGjZIV+m4cCuYgxGdRQTiKXP/D836L0YmjNC4742i9r4hTVRQMw2IxoFkx4OcQ3ngyjt76uvjQb
oIUgHhnSdxg9u/wQDckqxDVAArnkdACX9SOWIqhlHxqhvphWegQW9oClzxdkG7t5dpwblAct6pi0
3Ztd9ZE1kFjUJNRWleHhVMz6t9j04m09m59hiv/EcSewhFb1GMfZQzHXvzEDhT43v7WCjzzs7nKV
MQfYHMZAnFrl55yMnyGDgqYVv6ANbru+PkyO8z6l9XuPC5txyhdmWQGQpfYvtQqSKPoBHJU0Remu
v4EhTnfePD9ifn3IiecLiap0lacKTW7uuu81EaBrkYBJG3oPkhxVMxcBszc99UVHmsVE4tiyVA3r
8rdTuq2q99rKCI2nlimgj7QzWZp4RHuwSBOxqXBraFgSbzZD+VDUgGobyIERpvuXvshGSDviDH4z
tFPP6s2eylM1D/tujO5SOd/bJouymUoxxG/Xgjo5ZBezGgY+inIeu+IAPIh+v3mbaOriUnYemtRO
1+20t1ACU/F1qU5rb4PqAdKuV+Bg4KyyNlQjfV4Njd6ucPIna+JIlljdlHrIxAo6B47Pgmeuxrvl
X9wX9aOXe7iJGREyOw70Lv5S2Jf5U12xzOEjxG8pWde5J0q/m7TFZe896aN2O9hcKbUZl0nL6EmS
297Ki4ubfKG0nG5NYFQry1JeSfx5MxJiNRNi4tw5e26jNF8NTwOkRp6WnK8/pC7n1K9/WXw8oSyu
oH3Ba+5U9mjupbFxzwwgUsk2ACNELi37D5xkcBReHJsPpePKBEnIZtHumSYziETwhSiN3tAe41hy
BT6ens5gNWudbtc27tXPMK59LYsvyaB9AkVlkPeaC3ZNfvdi2ExVza9S5x+IVWrjLtttGNUrtYq0
G7tWKQhCVubb32MpTgBIUQ5RRhXvvknZKOMDRq61m5g78GnbLZrRJ6sBtWU1VHe0pzCmwCGHX9a4
z33+YPWyCpIFI0a4OIZ9PlJogP6j7cS8kriK349xxDpyOoStyaCQZb8WKXibZnCDjMghMjz4anvZ
B3WPqXLQ9c/CtQmMHujpW+EtGpenAQxBgTD3NDckeHSwmgESHEmym4lGYaPtDSgMe8KEepN1qaD4
pLqrWGo03WZoZU0VxLlO67BcJFa69jZrH8WQPk+0YFYFOreVt4yQjXhTRvlhG4it3CHe2DSwb9yc
dWjuFhDTWt7eCNWVcRRrZ8jcKseSurtuwrqa0cF3gtBZB4+dYwZ2r0GhXKINZd5rmwUKTKXNLcj/
wIqYxJieldgmxhF7nhllC4TeDYbc0fC+xk9tT2aAaNug7byXWYXhN3RffbPAr0y02a4V4Rrw7oRO
lbQzHrpmfKkN7yQjehl5o7xSsSVvuwduUZW7QqFEaccJ8ywTWpJMnwn+fXLBMqDv7e8MMxYIAHtW
+nzradQRaDlMBIOXog22vH2YfFK2d/gJzRTTSUkwdCBbVFOYNr7JPd6YhcMXF2cZCpG1jDTnfoV8
RQaxXj3HkAGqjjcgY9VZyZaqMkkvADKriAht1yeVXMLiXrqbMmpImjK2jSkt7K3eF8ubp2hmlytI
koj6WbImmX7HuPta8Jpd4rB29RLwyprNBjIM1NKoTlrXP2se+6dekMOy4es9OhH1JEDjZ6WKDR9l
HQLL3lvlLaiVGbVvjPt+25snx27Go1R1qrRRpd3EBWK3FL7ps1rjrW6GCK3hjDvPEx/gz5t1JHsS
0OVtOZqJD8CJf1wMqHUWAcMzONqBfTo9qIOLNZQg7Uc1q6FiM+Z5FRu0LJ72INo/TJ12Uhztu2Kk
iCV/XOJT6Ku8ZFqqrwateBqHbAqICKIKH4PEtOt9iZVhU5HoN1Xip1QaK0DLH5jU+bX6WevoS9sJ
nKkhST5rvOuFBNuJfKzexlZ6touMFNbJ/emFS/2fvh6sT7DyywhQmLSgB0CtU0E0MkwIKQsiBkiJ
SesIgY7uvdgj//E2kh9ljzEfVIantYt0CmAaHfuNEM4dG1qgMcOHnrkO+j8XDITbbdE+vrUFkt+w
66M12cnvIqe+pSV9Cq/TzDZaL5ictLNFo5Dg8xoBJyOfoWS36LMCOcYmRfWFukDMiB4ypbNkrzHs
oTmvW6i5Se7u6lmwRrdGv5CKCGz7ezDVQ907KiHPBk4YgEY+WA3NJ5n3u6Flth7K9NHJ2TbrVAIA
YUNBsSkC8sqYmjuA2mpCEIZ4t8IYjK3BwlhFyOo5UEm0dn6GMRYy9uiY6l0S1O3SnfyeDDCCNtW1
VegXXCIY9Ecg4UQmURjj1vG+s/p548TIDGLgv57Y1S1SxtAmoIAkbH8qDGVV66Q1UHK/nwTIQEBB
kV83ZbfRXbvwh0RdRAUsJq2X0DHuzBEzSJhQJcRoBgWifKuw8Hv9c5+CdIuJ0txB1AE/35J85zQB
2HHWto9OrTu+ZIA5FJBVGB6ChLa+fQpzfsl0ngzktHAQlMhUoQxJI+hHJpnabifmH+0nYfO3jkcm
Ws8K2qpiyIbRWuT7bJpu4kEMO0Ce+SY37f2AeZ3RsN2zlr7DE1Dv0iG+VQy6DUk+7pMMqykWpX2U
a/NudlmG2LC/HfJ9Rg/4gkIciZVCgCgFSwSzHQNX9hUTzJLTYbMhn4XyWrVInpswC+raF011VBHQ
rtWIgorRutoGXL5+kEBoyYgBviArTwRTN30SnjmDXUU1DIDHV4t7IH64XBTnlhAaEC1E3dA0Qnab
Zjf4hB7CfmDhgZGO8ixVOxPdK63aXRJnQUp3EvBFf88+NuhV1dtoKZ1aWTr5gQx70MIHoQOlR0TM
6tXtQYvm94OMvBccEdRwqtpSvqnOYY+yt/nCnp6YZkxPnEOd9CAllcmW1/uIJdJtTfaM1HBrRqDB
gSHLTzWN0TinkT/HDmOsAmFooiJiRumJsKMDUyioZyKcnLLwra5fNMsVmlCb9WZomzbm555im/OF
/qfcWeRdMaqn0IwX5kAFyLbSST2wlkoO/cjI0T5Rj0E1rZVzk7XH2HGe3Eml5x7m2Rl5q9XmQc1H
2hF2Fu/ZlhwVMzfpH1AOQRqxz8CDIjnCnacWcObmG3inuU9zZ6V24lK0Ga0OIug03ZHMDs3CzUEg
3yN15ZueN3MWPxhuaaybqOy3gB7VOzeMaCUqxlPjwayKu4WqH7PllMZTEjbBbM6w8Gg67iU5QuvW
GzYzNX+yJomBINLtkisnUyFFmvMO+rRyQlSA8mNsT3B6qUuwh0O8k2C5mJWPJk6fXELt1GOuPAPn
3pOVwW4+Impb95h61B9jgNHTifw5KxGxUwui49B/qGy+bIL9yBnI7iQkoJWX8U0ScsvK1S3sjWlj
maIb/SJ1l/ZbaQQTykvELfMuneo7iWtmFcMV87OiG/G3kbuFreAUe6jphcpqTy/j26LNHRKhHMJG
LERQRkZprX9LUA9tpxo0pVqEFCpuVSV+ozrITqQDvW6D29J7F0OIW67NNt7Q+TBPOSLqoce47to7
pyj0dUFzGcC9jfK906lkM90eJU06wI/y0wacs7LMpiR6/ZWxnaSbUvvWhEsi9BKeWBiquym8/rbY
uiG5TG28CxWsZmPG+jfr5dYj8YLV4WbqE7ZUFOUbo9Th1tQLr4veqJeZ4UbLGLGtnrK6pPBt2R7z
cxhOJ6NEX51GBbp4TWL3wreC1GQHj+Y30lLKXNkvNnPXB5a/cqVtbOwmOfRIYpgHAic2P5HFnz1L
OegadhrYBCs3keSPpQ+pSdkyHtJDOA9PE58Gcug78W2dRfxWjg5lE6u6H9tOiaa5zDcEp3Cqy2H5
mtL7ziiIg0L/o2n9BdiVXy5paaZRPGTm2K3qmfBMWTkRTK7sWwcqvFLJdw/DcYds4q2n/b4SGQOR
14iPOY13rKRVB45zHkn63VX1S6PqeZYBQzmvT9V2FUb9s6ONt2JywyCcKNcNslDXZVXA0Mg/7Mkg
DZJkOhh63yHmH39k7c/61n2E5x1LfApVOmDRak4euRxgk+Idwpp+E1LEXQ+VDk4kE9+ZNmRsPlkB
56rT3OGTOSaO5W2KLgsaMq4OuaY/dN1O0lWhUaimTNrhC42pNqBYwXeD69VEHO5nom7XBZOnSUVj
nYzFu+063aZapiU3JnNWeIeUeXxNtO22LrA/KMyY1sh+srZxH1SF+KEVhyPPQHgVlTSRqNOVk5cf
IsAU9khnmzgiPLsoQmzJCcehGRnIStu2R4BUVDpg15OSZCG+EN9Iu9hE5Yj9dXvqtpNhCNQ8cG4s
XdlWCYtNTXueVTyK0WgeRF3tYZRl9+6N+6iNcXkUEaysKrWpd0YPtvFj56m4EL53F/Xk9VWQLUhe
PI3gVCHk0izJWvR2FinX9jyBALsN50LeVp1ot65Rq+vEjdRVY3dQLwSQMUKZXm1h3beG9VlZ2WtU
AD4300kNGNWkc29RYN0aXpYekUY1dHJYcFZlB7+8YIDMMAxQZmp9FRDZOoIOP9YvGRbgP+nLqtV8
VhhmDwXJuQSxXbragM+KRwQnGgWfulXaTdvVfhRZ27hDIjkJHL1NY65KJT+Fk5LtNTlNZ81Jb/Ko
a8mDa9W9PatnCgfUsIlrbys/bRiM1ZjoWXChgn3JoG46KvRrkS1w8EGwwB7ETZWk4Xdc0GIbG3Lu
bG9LsHK+BAjXvgrWtceH5VMc2Y5WeCIDkznL4DRwZXqaJvtBq0Lj3syrvTe05naMtIeEXtQOfxDG
QTLcKsvWoCaXB0lj/wDggzhSnaCkUXvSqBBappyDDOvWOsPUetAN9yOtKTtOhNIEU2HRPCR1sdIk
u5Zu3mhm3/F7r8s1+q7s6KnJszYLfJdu9yFykzghRprSVgp/aqmQhXFHpsAo1lpuolnLcglsxRP7
hRLBUPKeI6kgkYJUJ3rvLWZE2kBcwnKSqBfRFBm7bg0ES/4hrUY7az1ujOKTQKnsmRC9uyQ38G3Z
gF/JcfZyWVGV3hB8R5jScJ9zKqCoJTJQue5+FT907O+u7V6UBpR5YpcBBl6MRZUO94p5Wa3bbzsq
WJh6jmAfWJ+HTmemlIeBKPuNbKI94xS7qTJ+GVKF0Rf6Gyv2cDsuO87vxO3Kk5kkb3XFvFxQrk4U
fHHkeh4KTuqd4ZpAZUl9MRrW1kNF1mu7cQyWT1M0vxtshjHDre06zTZqRRcj6V5DvU02Xta9Cb0N
l8xImi9l9zO0db7NRBmTjN7BRMMlwO0skPthCYJwgkJZHOhDLxDdgoRUW96sDhMU6j50kzKlDeEc
awYbpzJnqsPqi8rq3nekfFQjsoSapUxMqnHt91X3WODaCjphT9ScLMO34n5aOQxOksSTw2QBXUtF
/FTqFlS+ykQ7qwMna2elDNSYkQ8tCURkY/pou+K3y8YaoZRzqWA0b21vtoKcvsMa4cpztgRIDjNm
w4H/m2kQvpuTiybVhhqvDiPGrYdHVcp51/iF5k85mUPIEISVrWlR7WMvGvmgZkzIOEYcdSEmXC9R
T0Gs+f+/TWf3jg3tPw+8Gmv+HqZmKbS2m7gjWDktm/X1gdfH1I2N0O56nTq+O63/vmJ4zWi/Xk+m
mLuuT/ivi3+P/+cei8FGd/f/z3fx503+eUXmO0HU/fVt/7klMkN8Vo3Z50e7NTg/lg9zffU/b+T6
ajpRyAX86P/5/9RKxhLi+tAms+clpJ1n/Tn49eLfo1wvqc7Y8nvgJN178j0icPbgFrhhy2LU9502
4ixyk/pwvRSiffhz6e9tLsmfqLr+85gUkRVVtf888nopqnni39sEwPwxTE0icbn9zxGu9/558t/X
+vu8fw5jKYusRyPMQrOpoy+kLo11Q3T++0YaXaEDcT3Wf13EVAlP/u/RyraMAn20nv64a2SmTqAS
1PM/fp6ra+ef2/5evV4qO+fGyUov+Of2v16ff6w/M6tQ9j5E1Vyf8c/j/rntevW/DEL/HOvva/49
zPU2r2vABworXlMB2f6987/MRNdD/fEh/XOYPw+63vj3mder1+dkM/wK0ddbu7K7gyhZloEokey+
uOos1mVr+fPPVXXsDKzs//fdgxpgGw1Sb6m4XJ3pyzGuz7z++ec2tYJmZoymBbX1f17hn5f5+9x/
Xup/e5wGlZ4G+H+Ohb6wObSH+Xrz9QlmPdAD/Oeg/3X/Py9yvfrv3YpX1KTn9Jv/9V/wv72v//Uw
1wf+fa/Xx1xvi1GQbYCL/PQLBwCdLzJCjRbaqhzI5HG1wmi7S9QNSfBnuBiMZ8USeTjfxnr9dB0N
Kkp4hzitqj1GVAeG6FJ9IMaUSDdKimzZbENZJrFsww/ug+S8akv3tyWEgS21tVyiWteabLGx60st
I/i+qE96RulMdYtHNWzVnRen22yUj02fUHJUKGk6ACxWo0D914P6q0N5Flp1C5UBZVnPmlkU02Wq
5bcZhn5G+AqiNFLHKvqw1ACbRa47+eqSX1Tq5HcWmvrt5ePj/2HvTJYkVbIt+yslOS6egKKgUCI5
sd7czLzvJ4i39I3Sw9fXIl41KTefZErNa+JxI254uBmmKEfP2Xttq/LTXaQRReRjibiI0OPJCuKt
yKmSwvSSlxr+QGyWuGeq6OyiggJ7SnuotBumINi6LbQADLGdjQ+F92RSCjNFJ4EobYO7SnfH0SRQ
Qw2zeScJdz5gQl0BTRo3o3qhNOFoQzA7EnYKHeE14S5ebLZwcYw+56jPNd2QlUTHJrmRAh4gMx9j
S1QCs1z6MZhaEPrPT7bMjgWAB1S61Tpu5Jse9BUJd9mOAireOjzbqVDOUchEKolou3FiJ0WhwEtJ
3nmdcsZIaAMaJrzXMFmcxEwBgKzGu0Fz7ZzWPgTgdR9DZohzJYa1EXjkfnMwb7zpJu3H30ZxYbze
f2Omzni098/hlMJ7JkAhKBIgn1U17pmdnUVvRoieEs4tdfSi+98koIA0TSqCcXa8fTCvlFG1h5Y4
OCQ/3j6W0DMHSTu9akgCojZ+ppYcdw2wiT/ZlCq+zUOG9ugC+V6XVvLeNqbpXhghqpbBoDIHXa2C
9L3p/QimAMKmyljyqDsi5b3ZIvqzzXYeGo2tkLzxEF3jIfXuxtivD17Dix4XoEeIFeDKLPigq51N
kCb0dcteeaGHXTRbeIqCk31k/LZBPm/q8bKsIJG47SWL5h9G2JTJDeMBLd9bQwXXpei+NESSteD2
WyMD7FfjhFQuilS1libe6wB3DWOKYVPjDZFNM24y5Fu2TI39nEIldduJoUjObBHlywtED8T8LniK
AuHVlMNa8/hZLkqyTUHq27ob+wlmlYOOztgBUQruJgsAgPY+q6yQK0y9H1Nv7EA9GevBoi6z7Av9
hAj840LqjL6NRflajhF97XF+9fVkoj45WMaP8gvEJ7EdHwmSztc+MYBzS4i0TYBkEPWPk+XhT/PP
HQHWq9Kg85r2MG+M9CvVVrebNYUxjUfs9d4zsOCCtmoOLy8rOvKOCnoh5DbN3NLroYX7HlvWTTjS
nciZvnbmhwPJYk2eUk9m6UOT6ifE9NkaLt3W9as3q+2vmaEB0LJbouf759IM7LVsEjrjSxwoenjO
G9a4BGCXOM4nxh2Jig6OJLai19Y91MNnI6Epim0tyzgjNbk2N0VSXdnQCram1R0sG8EluTgvod9/
BITHMDUuv5P5dRYpGbaoQ804YnYvnjwdPfW4D05F3Fq74eRbO9Pt/Y+WCKgN7apxQoyXkDxAWrD4
LeC7tqb7lgzONbrMl578HSmWQEFruNgm+rt2loAikLS0VXMO0IfQmpr2AIdh4szk606fbr8nkeQx
Lbp3sr6ZC7XTrUxghHV4Bl06iZgk2LslgzANFMoqOhqs9bAJWRPruuxQxyUfPRdpVVcIYbBZHKsR
CxY2Lb1uOSNGJjW7wu9DkJRd7ercCe5Qo7TbIfCT9TJCdscc5mHHRmDQcciy1yHsssVIvyjjaUc0
Tf5SEbFAgMG0ycY03oTpMG/c2qQhQy6Ricp+2xjZs5uIu35cmtMvPQb1tY5TrJQIImLxXRoQl2Px
1Wis0DRc153phEDhcxwzHeVaHhDbYiGk8TKmWtEEnxyVwpij6xym8sFMNNF90xpUBmBTGp0NDSsx
8IIjsfMbrHdmK+rtaMCtns3qhrnVKi5dcuRUyLk1HI94miM+EVIEwdtoKBNO64ZrEkxqpuoKCCOy
yfI6T2ls2eqotfvRxNBqRnkLQCvfSDM7RJYCuRuA9uiGAP2HN1yRG7yCgyE3mqfutrOJr5NDn25c
g9kN4j7o1E4B49s2vjzNgC/ox70NkEhOAxol5e6Zej9KCI+qzSUEcLF35uGSRsVTMZo7aWUI0SPk
IZPO3mLw79BzXn2zTK56IOckHVb6Hg3wI2Ch5wnA2UbWzWNUz1/l6L6IEl0NreHc1aBoxsvsbVRK
w9VqkLJarnshbGjtgQqibcRQxpXNMQ1QqMDqG2IDdwlKtTem9u9k2z+6VXceodkm5oDANTs0MntL
R9ZE0hIN2lEb2JBiZ0REEz43s6aplVbiNjbqjV1zf6bIabMDp27UhxmzvnhwkdiXAI5C531qx/ew
YSaoMiShXkmbIGbim6dfg4qfbD2+9Xr+SRjS9qG9n/v42IE+Yb7KRM4s7ytcpV1sMB1PLb7Y0YOc
EaSUcwyiyrKJjsDwKv3wo/GaY9hhy6G7uYVsh/SjVT+NbGbyYRmcdy0ShkIyfsICj8xtILMNBmiw
eITa4i4NycayEEZsMUXtR9c/vgF9Xxpk3hGeHBp1WDVrYyJaLYp5NhviRGgk5+UAQbtU4rDoqHUV
wNFW6al1vswc45E5vHa8qKNZvcQVYG5zyp79mozptH+I66BaQLlc+vDaqigTHAGkBCBHGeyIAaKF
3HBZ2CSQSsRYrlYDY8L3aGIw2KnqOvYW9UJL5mUzuZvRP6dl+UDMPWoGUWBS4e4dvOAnywDipWTJ
FmP9girkLPz2tvOyteqGu6oN3x0iY5lD0IZKhuxN+bBOZsye62amqUXmClAZ1kYqoVmwib1oYGRU
NOPWs80zt+RedtN89HEml/k13gDUNpiB8Mxwu3Qvbktbbs48wibC8iZLaJDg8uFqSvScdh4+lm72
Uy3GlbzNBqTX3VNMI/5QR0xVEPQoXAt4DNCdF2F/QroVrdAwvmOD2bDlip2b651q+otd+5e2rNKN
DtDSZzGeL0brtoGuAAt1nqJO9UJlEHIBhqW3uciKy6gUDoIcldWmE2rJ7SN2ocenuskf0FPDcEkR
M6GhXjlNHd8TktcGbvvIA45K8s7/NseuO1ukTQFBcMg/ax8NCcHB8rt3NL8EbxKKZw3de934u7D3
mGrAebd8JHMZTZqaqUhWwkFENs/NQxGm0QTqkPEZsz4EqXl6yOeeWPY5e4E87Vc8wbu+QgdObTwN
3J5lz8MwPkv8WARM3Yx+wnLR8b3F9rNpOu61IEgZE+pzGJe/qolpj1uMy1P7KWi8awQnn9aIKmWu
SXS3MAkFJPwx7r0QbnNyKRZDmmy9H15TggCTcS4iTp+ptZ89167WDiERyHTHL7pSDFu8frz2fB41
7rRJvY7crJinuXtnEAC9Kl2NdBuWfjWs3ZrerdPnTJtceEzSowZzM7lLwvi33/myPTmlVa+Yu8PI
Hocnpxy2liD1YsoNnq1qCXTqbjGZMuw10lub3jgz109aYsWeMduN1jNTzDnq9+hy7Yb5tuUVAK3D
T47Geu2kGtmrxcRfsWiMXxGID0hvR2JyUZdF7amS13llSoIZEBNnOYXo7IQI7lJv7WPKSWbnUsPU
zY3uh9EOfNZzPAZbJO9LUlpNSEy1bfvwNiFRDRGJfhvr5Kor5nuChMFmV+9aQt8afURjZhk9VRLJ
KESxJ29AQKvNkLoTUz5aWQzgHloOE4QA4hTGK/OhB/EUF85H0uUw8odpLUN3CV6YHoWJeSnhDoy4
wqmMw0Vy9uMgKNmQ8LXijBhZLkqQ8X0egVo2T5niLs3zQRNoy3WSg7wOx/wyYWVeDkmCcqy5NKnz
YsAYkNjIkKv2r6I5GdbONUfGAI7xIIl67iXHMTYpUMqmhw90evYW7+4QbKs0ZWMz7JMdNW99ZH8K
15h2gegflvjOiSDq9RQS3Eh2PYNgn9VfEty1pTAJuUNSCiqbhwWSvjK1f23GFSt37H4Yav/ZNwkG
cQjMEOZdjLp+FWm1SX1m94bPKlGO+HA87ydmvoRVcMHVDYd+EvD8hXWvHR/plOUjKraxzpEGt3zD
No4dMpGEPIweyX2OmNYWokhl9R51AAEglo+EB3HHa2LpYx20JwOBoi4R/TVZ9ZRkxSUy3au+1oSb
UT8Prc8MHuLLys0Wy1+yWZXNfE0r4LWS3xOSpCqfkw0DK3xiTXeniuFNNcNXnLeHmaG2K6x39J3O
prKHdE2qLEm3Nba+eWAgwOKp5EOfqruOYeiKzN9Lj2PJYEa5KhP/LXHQn6B/egza+06aDEI5uq+I
Oljw5GQiRsUFBuxZWkw+Yfdv3XnEqGGqm4pTRw9YYhMxFfDl8CR648n0SbUOo+keh1u/AW1wlwew
cvskOHLUevX8e49eOyKTHBYqc+R12yYU2BSYrsKXlIhyMw3OFbKxVV93e0LY0Q/hes6eNA7QKzMJ
DqzJdV1F9pbkOU5iPYI3/AakZgqXzvMVibyI3Bt8fmE8b/0O72mhSIkxX40su/LqjvCncSKKONiV
PZm3IexyJFXtV6SbzeTYR+oLPOEUGAMMeqpKTl/DjZkeqaSdo7EoT/qYMOgSKJtFAh/1voHvw38F
WI4Gz0u+JxW9gtXdThOGZKPvYKb6AtHV9FLKONsGYOvAkKwKAi5XDa4WN2G0J7vXlET2FSFa4SZI
+NR8t0YL45MPVBM75KsDfw3A4/Xkpk/jyNPbKRG0VgMlR++2a99rKnC+XYFIyIf2+F0FimSOqLpu
QzKvUifG9DqeqlR8AoI4QFfsOLShR9btVzxMTykqtp1REoenueO3vqE4G/rcSqRZXBfTzs9wq05x
iNaz1Uy+QkahJfFmmtRI0q2IHyeXKgvohcTxdxlkZ1OhaeIIRjj9kpY1x80hGst25VFnr+pSfA82
po7siay3Yo/w7V2hZlHzSP/Ez4+pXX2XzICId86+kwyr79APOy2i6zlEqKr5AtWN+b0539SRf1C3
I09TbsVrnMofsQh2wul/QbJcBz4+r5g9ylL1Nu/VM7yw01QbKDk0p/jSrm/6WqIrY/qnmF5Bbtwb
Sys8qqZz5oCZy+KiAw3HOY1h86qqhmfuUdQgVoXIZZDutg6nPd8HLJBA1TSJAPCaT3hQjU3M9O9Z
CrQj5BTdtdG3P75oz35BP/Oo8o5qE+oK/FEijkEOrxB1oEhCS6k4LVDwcm+i2S01CTDuzn4zXYH/
w34e887ggtb3JRePpqB9Z2TptGml/drD/bDCod/MaLX4ZPzwjIXgMZxdENgU6DKMGkrhFRWAy8ri
4xBoznRnQ4EqcT324taPwrvqh403CBHzafs8Rv0dSSNkhxI1BctNIyEwX6O6EatJlNdONjyO6BR2
JKDfJorQZx8dmcdMlliYdsMh8Dxg8x4n+8H6QEr9oXAuNyYLM3WeVeQ+CJeMqjC+RP68T1ssKNl0
1dTcLSHWaW88NLb52rXOp6GQhPC+jpiqdrhxacYkPP/VHEOjFP1Rd9epdgnpRJor43xdt9ZbsBxe
PSM8zzVaDas8p4JgJNC2X5UeF63Ac9bBBqRDOjD8o/A2HcQiAauFKqYrSv8wm7ipHCbIZdB+wg68
q6Juhg/gcKbpHlQmT4gsmjVDCmoqpPYeE0temEEOdJ78UABYDGUEOFuiUmEjHhInvarxFpup8x15
JPswY6wIMbLC3RjvxVQRS5WO61pnx6oHnd6Z1VaXzkdqNVe1YBLrO/E2SfHfJq39GQXFXR07W17C
qYtuFDSEZh7OBfE+q9RFuhGDvxjs+6AlHToIfufCeBSLZw3HzqORvvdoHJyZ4JrQJKh2EGg782pj
t9aX6tqj8OMHiDjhsSzS75bETi5U9j5Z/UtaYFUpbJzGzRJaEw+kjwyXMokfsFB8UEJ8mIvMWUHN
dKrpvVvCXonzTkgTgxIYzSVxa0Ihb+7+dCrH/ciWubEnWrNmLK5QrdNNiN59LEHLTPWcA5JEBX2f
e4NcKdN4m8PhbGr/KvKLi2ALB4qyb+FjM7iGlIxgMR7i1zir5fpXO9WXY2efQVUFFPDlXW6AulQ5
m4uLOybA/OHq01wM2wDbq0tHL4MwfbKz/AEx5KpQaEgK1C/TgIUpsoKXJEEV63SQXwhiOsUzpGyT
KJqVUYZ7VxfD2ly380iajorT3RyqU1YWH67U70jHb/o88EhxcQkFz15wOyjynjd+UV7izgv3oiYZ
aejCrTKKtZ3M14RkXRVZP++1Y2+dDtIPjzxj62RrT3B3oaLsD84C8Vz01KOHxW55U5Xt348Q3hdM
E6dyKjpWcUEq2IKM3RAVd1tH7WvUo31dluA8aQH01MOR4bJQ6OVfY/fb0xF/JZvwms7tTdAEJqcE
MbA7WVsnqU6ZzB/aSLzloys56EWUtQOBwsCkI9nyYCziB9QLPIdNmjI0j6sDp7GHdspfqzb54vT7
OHhte1T4QexiDjYQBF6d6lxXwRvlQXeMiE1CZB0CO/bktkZHtUZsn4JiEofaAMlvJpNNyaDDcz4Z
51JVxjVnzZcxp7c7d2pXV3GxQWkxcKZHiIOhhs64zNJDUV+K0mBAwD8Aw8r44ty7mrr+UcaBdxhn
47riVH4M85Qmphde9fHAodGod/bUkGyywOerydlPTW5dGRlaZj2TfxemioOaF5n7PLD20+Tro2N4
yPEn31vjAMvvjalBUwOZY//nt//5Z5DAE+5LxjcblcXkoBSV4FnVOhzj83KfRSQ0FuOrJ+MLg59u
5yo8VWTTH0uVpzgO1LtLH9nCQL1SdmcceD+7mZA21cmATp9FDHHjPs9Z3ex7KvR64BnW1zQg4/YB
buBH14KAigEUr2ZjOEqr9/cq+FWK+LopYzSk6RvPjSbYDMcm0tfszeimFgsTpb07WD+4gblpqLDz
IPi0Ewk2BybrBqqS9LHIRyYSrNplW/Lghw9LyRYZiDa9gwrUV+QLzC9ylUxswkFHcMQcn01Jx6r1
xYufXndIEfAIX/Ty4+JlAmO7FvDD6H3wvWdPQsTwCiisMzL1KTnPpnsPQLdKwDCgrHkoQhzuGJmO
dSVpaaobPIyrWnnf9egQoR5C8nKyu2QZHfgGFFfyCU6S/FNcEDZ3hF+AEDTbq65H96hDPa7KCcka
Qjdua/tY9PLHJ5pjZ8JPQSeu04hOqBt0JFVWDSvLVisxYbwDIXVTJ/3rmDeUQ2OCrdHOf8GIN5c2
XbC61tp0OCnbsFC5FkBYcFVtgc2+xpO6+OEvKqjkZNaLF4EDZxV7Bdtj8pAPz4GNLaX3OKNFIfJY
4gVXY1uiEi5RZvgJZ2eFLA+GzD6JTesl9dmtU8ixTkqLBRqUs7fik+zovri9vOaM/eia+UuTe9nW
qDEY9BYIitCAFeaJfbxI4RIUmXyIIYd28yDpHNKkQqdJ2xPjL7BdwWcsKhjxMxGLo5Ome5RBfJc4
2czCdqbnfswYEvOBViXRdSPejQXRuzDe2pEznGFDWCoyb526rrUN5v7RykoKVVvjLIb0syKXCvLF
d5ro29ovhkM2Le6iDM+IkMc2bzukOwymmpnmk1LpR0eTj6dNCddZ0zEjoOIYJgQ8OaV4c1z8r3Qr
wz1/u741ScJeDwJ52zJ6Ct41HRaMSwa1a3vGOIBpEENlmEHToxi5C8C8AJmj2dmZhr/vr3tjQdDk
XbX1C3DHamLs4faDdySgCVDy3A3My1gwvh2mMDjqDeI54Hd12t3pnCFQ4zR8NEN5oi9/CR24Ch19
mzFDjjzQ1qSWqo5Jj4WG09Q+Inh+zfDVvLSM3XGUsokpofDYxJdCmjd+Je29NDu9I7/oOOsEg0ZK
Sr2QIPlCHg5hKBto7zTtPCwNSTo+uwU+ULN9YmrG51/MwOboyAZxk1xlJW11zq05xlf3VNv9rjDt
ej3oAvS2Yn6qa5r2lT2SlcUqhgEGLLBF7skB4tVfwi6cpf4sW+c090cnZSfN4vK5cGf7gOcsYQsr
pyvZLDOh2jRWnUVm4aDSmro2c1ak2vRbGbEsjAEEP/PG/E+m+HZynec8wzamrCIAkb0uBJQIZ6jw
zXKLNpW33JI32ciPSCduYTurnTVRhTYqOn3GX/vSulzbwGpdKHspGhpu+00+Ptcu71g7/EiRYjAb
Q5dtjZGM6/Uvju+QVoPh26MpeQrLO5MWCiuKQTefyjZKGyiPIBGA4wc3VjXtbM0Wai1VFtBZPIUe
SnDyBg6Sg/vKNEgREJ0kNrNd2ZFT7HxkmFHU8/P0h+nK9j4nnapPphdwDOeqVz3UhKRET4m1opgY
Ec0ABMZ45i8ZvzI3uAJO+FnZbrdRXncVMkOlcegLvwZgQdvcrb5Fm3GJpuS2X5y6XuA9Z1HvHfAp
9dtQV9WqRYO6EVofuuJUF6xkJ8A1xY0EmaW6SBDbTBoLcVQCZydlhcOak5X1PYbOhyl++3EmzVPf
+VWydRx9OzeuedXEGMub4APtHt8thYuh+zGALLUZK7bMjIrHNYaePLJ55eKfSgjnbSLjza+lh1Sh
Ntfsd0gKpKG22ex9RalkpsPYa40yllpjphYhsC/kXLsXJXtlTljuhsf2MbGD6crFirMi+xBDc0cx
G5LFYZDCAEf+oTUyc1d7t0IaFIbm9NyPAKoak67wWD+1xGLs3QHfXVg0YIAIDXDHDOZsFl6ipn3L
XEZk9i+pP7cep30OwTwV+358kYLjADB09mefhL2E/A8nuglLXAmlzdiAWmUgn7ku+zfgEWi6g0va
pf1Kdt+DR0O/SmjB92RRtjQFSkHyUCgKl+aH/dQHHA+TrM2JoR4+DI7udaQmyGGxPOZJcmdIEkc9
B7qNmqtyVfr0r62eMx/UOJr/VfFj2sNnS5LqnvS9g8Xes0+LEtZn9omjPOB7MZcYHidjoep73lHC
qsJXVFdA+CMQ996sN6mRHHITtlAd2LeECCdXJbrkta3hI+EFnCr/xDoq1pbGaxO1w3BdYc2SNUKW
EXRW1H1MU3nDEzahCrZXmEpimKgFOhBCT5OyOeMso+vvJ9WtOVffSYMWpI2SBwEzfh1pWq9R6UDo
0zROMNB1N4W7jnPji1778G6EB6avyNgN8r0bxmzzWHwpBR9UkbOe1s21Xpw5iWXO+xCq3U28fHHo
vuWGr67+/BE+la/eofNQpS7vtvEeAReMhxyB+Ap6/4I3TXeeAZLdrXsSbMgQxg9tPSZdnLAOzBe4
68PGEoKUW/vguXjG5Oy/hHEEVKamp102+bCtAw4y+TBTC5GWWuqjHpvHXlXzXmBA2vbAlMZUEsNe
MJ2DBaL33Dy4iD0sSq2H99diEkcJxx7rorLn5JWWW7tuuuu+8u6zggtazPhVK6sm9bytVmkMkpLv
RwBvtIw39JDc1AHByDNtRhyFn+SnwiRVjOWTznq2XU1ybPNe6SLYR6RjoH3f+rW6yZmIAZmXyIlR
zgeVsesZsVqZ0WwIp/9JMG0Fbo81vLxK627c5bkGHhZcAyW7hC5nFY5l6GAreLFGSj+GJCCcHRVF
zvjDlguMTXm3ll3f6S6lDeNC4piYf0qeSyG5ULWBNzPobxPi6K9jx+43bZGHOyMD/6Yt71c5Pd7D
9nkkiBIHF+WGmlDYNljxbXv+lqN3qG3orMmvclmgc5596RGShqlaaj8D1X8xhafBrp7qFDFFy+IS
zeOYEvlZo/DBp7lFZ/5kpXANlC+/ZE9ygLIt0HK+sNeBUGcREurO/GXbh2TfIvm5qpLxyZqx8IWV
wbS95AIo+Q03YN9FhL/TfN2NgZdshiR7hBDB3FTh5EdGjpJuuultpgeODN6iWxQo7CrrYJi3nWg3
Rl9fAI9le2QZx6kPbqqGAbGiF5FaI1Idxb+JDeolL5yfeh4vErwBVeomCqIThuRixeo0EAQ1u1Ti
00qX6ow5yo2bRFi60wbDZm8ftNMeLYhJXT4+GNNsXTq0QKJyeAzEB7gUDsW7/SNSG5wxrAijJLWr
m1MeBlw3ode5RvRUe9GpZZZGz+1DyLY9o/9kt/emndG25CzBUfZlxGqJ77ISLl/IXl/W+0ZaR7fP
eJQDSN5mVvWeuTHWuhG7kjB+Qqf7SGX62UJUZvWL/aD5XCShE/ig0p07N+BqaUImSb41jIQJmo2f
T5QgQSQuNjoMTGwdLnOPZhnhEzvsVdImT3z+9+qzxi+5CekX0Kal6d/4Jr5DjlVO+DM2430j1E+V
tS8kNj0whYBCmhghF71l7oy7TAccB6S1qHeYoxp4rl0J3siMyDcn+0pz5DeZOqvAPlXa+rSCAcxS
gU5smWYRk4PwJfOAhRXVsSdmr6+vJnvaK+6gAvVezsYduMar3cW/tcCJDct63JeAmocA93z9U6jm
xa9CutFFeaMJ5Ap4crKnE7XjH3LZX0aAEnhnB4Yn286LkdSZkjB7ClVdqWzrLDYXNp9vJX4YaHrb
aPYvRJqjXLLkV5aHd5iFoysYQlejM/8xlF8qAGEU7kRpAQpMC53v28kxt8jmHKoLiI2FS2zMGJ6b
ttK7sNH3+MC2pkNOfZVKQgXgS7XawCgPeiD3NRlRpDlXyU8EcQ3TQnu0C4P3DU5RunRxKG85hLnh
1pgGLBDEudLZAFZfLM/B2NqOqniMqvrW7uzNCNSBlxFvBny0G49u+bqm5+cCzF1pxuXreIKhp+z0
nLj6LoR1uxJjxcRqZIgx5gnNqmyvWwNASXXTzqYFtbnf4ZoAr5ZSlFXNoSxAfXT0hOMC8k47Flsv
mi8x/Op1EOlia1btVUgqSRCaCNVRHFkAGLfwawh37l+zEb9L31ACtCEcOIp+ABDfIQM9nQBW8EMj
3hiT+HBbfSNNUp/8bNq2FvVu1uIOoa421kVWwtoebkmT/6zkKbTZNcd4UIzDfsmLpAJzIFb2/o8i
rZzml9TeMxOU/ViEzErSk82hNAopIwjTvVHJeBMNSKqHDrWHRfpglu8s2gNu7t6OAjMc7al6X2nz
Cq4MaLNavDQjvBtNw9TJway0fbL2C/e6mO2HwE7uJXvKzlPdPq3nvV9ZVwFPcukl665kQOaCTEpI
grOxwCVYJIQe7Q0ySn7nhRQ7FbqYBp6x2ebHuARV3Vs71bZUJTQb/YLU2crIznKsv4Ok/04bZhVk
g1v6PtMdmctshGgRXtHdf8ej89P15TaAdE6WeLU3jZF5GckolubU7kaftGQZ2GMgo3lm3Njl/Bg5
6jlR48EU9hFTpt4YrTjHg7HgZdHodDwQnQav7fkXLfVWmxUPjKZe977cOZonrDl8Ilm/zdJPaS+A
g/RIU/cOS5jg8ytf5sDf1KAPsDpZT35J9Lz236IO1zmTzrMBJmGF0K5DODuendx7wGtFgzv3nkzS
mrugvPmD8v//wa2PU/Xz9799oDsjx7dp6/ir/ccUVkFv9F8Gt17/DP/trazT/+Kb/lfwgbL+w3Ms
4SlPWsrHP/h/gw+U/x/KpfPqSrD//CL4X/87utX5D9NyPMc0XWXZnqvE/wk+kCaZCL7t+BamVcen
gfP/Enxg/SX2QHoOsDPl2LZjkkzg/jW41epdzREgLI+TGWY3PYCt+2CZ81AADDyXNrMVzMzkKFbD
4JeRISV1Nnj/Lgr5L/Gxf14F/Bz6lR7XwvKWvOKvj/u4CJu//836731jGshcreJYZL7eVU7w0Pv5
Ze4nC5oKR40pry81zZUekbEb0gEPnfZ3GmHkRg7Jm0gu69WfJf81/o/wp/wv0qGF4kf+Z2j08fvv
f3OWlyRNOBjKVJL8XO8vibaApYSqPLM4MpTpaaEZ7cbsZgt/pvrO28S8hWh30JD79rYdfkoHVljn
uC4qElqHjnEf4Dbfdkgb97bjBPwDJFTh0GJEbwragKYx7CsbTpoqW+LkKnBmJUkpVBSHQVjBlRGO
T//6HVmEZfz1HTmmYrV5LCjPkn+5yBra4IjWrzia/mzSjiMZ0qOq2lZxsLYrXx5EUMf7Jh3FwYJS
ltIRhR5Pfnl19sYCEKcSN4XwXgIOX9t/89pY6v/02ljoNoHcy02yrPd/XADgXZN68FR+bMPhHqzP
BpReduQ5MO1DhuGU06DyJlu/OX7XXmWOyFdi0MfMjca1jbnhJjcAnSML+Tev658WpmtxE/KqpOub
fFDLNf2HhZnwKKhEA6ReogFoCzicZkcrxJhgbFrFGSM2urOWmCKrSPYiHJ6rfCip0ug0ERxhITGP
/s3CdP45u9sxF2mN48MpIMlwecn/8JIm5O5zGIz9wU6sYeckgYGvLN+awjMufhbXD0sTAfLxnR6y
5LGw3IX2GTH7cONdXkMHMINqvC7Ax61Iq+82/ZhJisnwSCvTfKkJ66JHVV9IvoV05Bk8uFP56E4o
wNye+NpO7gorqS/WeJN4jnMkWsEBbSuIIwL+OHmjve2D6bNcBmSci7EBlOVZNuAU6qo5Onb5FrWt
wCeCVSdLrINtNNfkChq7sqyn65pE+mn6jRMttiaxBJtRVYSnyQKoQTcS9eXX8WZGWbcaCubck/Ae
//UnLtCu/HUtKsey+HPue9M3hfzLBS5yMuoTGskHMXSE2OXltR0GJ11Awec0Xh8TzcDtDy1+DLBT
F3I+QfQpbpOouDUgT62YoqXUxUZ48vv6Z+HP7BixzZuJrk6EK3qcdMCJaw5OEVOQSidk0MWTz/UV
G3alYeNisHgLWkalEfmz2YjxveQseTUIeZt64tGfov4YNQsuvObLn/9KSc68apG89T6YIDuaXIYE
VnTz50sW+ddWAPZwKIHldW55Uk1xz8fYXZN0wpC9dazHXhbTXRTcAEzvbos2t/ZmOluPM0Vo2tTR
DU0YZi+TaWxZPDMzno0ryoy6LuecbDr/k70z2W5bybr0q+TKOXJFoMfgHxR7go16yfIES7ZlBPq+
ffr6QN9K37y5KnNQ05pgkZRMUyQRiHPO3t+uwciU4doqmmqnwiI/lnl8NM05ubRemVxoq0P/yzfj
KMOLniqxmzERH7nAbYRNMgInNxRjvU4OamrMs00UQ3xOZNGebZdXz3yQERjUv4womIcsfpu0pjtw
aWOkJOfplEMVuuKQ0TGWXG1H3MOI0zZ9CXdB6rl3HlQFh8+CmZiK0YH+VMojF/YY+X4G386cipN0
O7o4KmrOHRqfuJ0nX1PmSOe/3KVZZxwSWpd537/QvXX922eEZKteVwp5mDM07c4wxLulPOmHFfvU
cbCsc9yiKsu0a1i2OTVe6py5qh69yokenNY9ZW1mEMSRRA+B1kcPIvbUqgA6RuhrRZZOJZ+63AlY
mZGB2iN1m26HZ2bq07Vy8+k6oFDe6OYEeSqdzroT09gKTbqudhQfEbeIPdX516gN83MzSlgfoIgZ
XqBaTKwRWKALpmbiKk+pmm3d3tSXvmbMrplDMxHjHAzqCriGnDyJUkwVkmXWHR9j3MA+pXJ0B8SN
IJreLLGEkwOUw8U5IuKb74scZRgBCzgt4uhYTd3HWFfTfQfO875vs1fcZyfsEMYBa4fxaIpKo7Qg
93y5Z5jiGYomb7IsvLuJnbhdwmKw0vnYhTDTbwfUltHRc1Nw5ctjs5e7v36QWPwdLXOX7e0xFVPy
sEKN+0wv5vPtlw1c8hsAzebWyxCzwqHE7hw24UO9HNJsZmazUE1vd6eKxRTnLh2T2t7fHmKcDmoO
c35jwMLBOq/2up6EjLyVsw9RQa9ZYDQUthxEbPl42+arWH5DuaI7pG6L8REwV2PY97dDS/qzP5nT
99u9rHZnVNJAoNg4+lODwqqPVPp0O4x98O7OID+WMmvVMN1GexDT2XZaBuVplvkz1IJ7L2WaYI1e
+xQigeMCO58R08GzMLxXGcFFy4ZmeDIQB8sifC3zzDlQ1EwEtsTMd+0G6GxXAvj3Gg0eY9LRxNGJ
nAyq8t1lmBGBuYqS6KWd+BKLHnN+ar3SRPbwExDTKU1EfJA5nE2F9DeF+H9fU5o6+leXpO17OtxB
N712dnsyEYdDpaoPNobjHP32AcknTEnP2sSEk5zSIMahR+SqxqTY6oYUbKJVbZuhtbZRZp1JBYF0
5tT1PkFGA1EdWe/k1kSKVMO0T7MEl+BAwxJnvERhH/2ESJftPIygrFx4etKBdaIGcLWW+7lg1KmM
fJPVY/Cg0uxra3RqZ7L4HjLcAXnduRgw0KoAGQcH2Gd7wbR5TSH+Ereoblm6qntb5Q+RGJ4DvCjb
IVzm/5YKfE/S12YwRsvQDbGcRczKl3cTfLF2nPN6tSSnAWTAcxDFbyAI23uB4TOuyvDX+oRA3nie
+C7XzRdXaOUDV6prZsyYlCKPFrs7PjkEF+zhq47UIfs55VG27kjUjBF+0jB+NRtz3plRc+30gTbU
wCJhu+7SkfbgDg8ZfTACi1xCbCVOddSN+XuYzk82s8JzFDbeNkcoyJgAiAZTkC0kPI3Q77WS1Lae
In+Gz+/eDaPh1IbOPf1rSLiQz7cVQUVgxZ0D7c56pUmaL2yF93mwQAXcwGajYZCbnrlLyhlBJZoi
KbHW5DdBsAj71W5b0rSjBdIVp7g3Yn6rVecRtDMIw+GMHMSQ+XzFS3nKi1h7m+cDOkKT3DCogy55
vgcjKq9z58I/wMezd5hb7kxN+fMw7VTSv0XQKiGmBc/CSNZhIqynBDw0bVABsUNqr2EXuhDjCgSy
vYNSNJzv3eqhtmK6Fg1wZaccS/57OGGidbmw9vPJZbB7VBNw63GQ6Z2AMOl7KR2gOF7TOCZjpcos
v3QzduBLkwWCqHdWyz4g03ZjS8SmHZqWPzc9aEngMsV34S5J4Mw2D0ZXXqoU+Z3wPtUAIzoIjC9s
aqwj8N7PKC5AJQnbOGqkU8iOZCZrmuttbi/wkBTzCK2a8REKFm0rx+Ry7LbEGuuJsxfLHLzucEX0
uW1+FI1bvkeOeiWPxQIlXOPwM8to06VMym1pGEezC2tiOeGx18h/Gma1uIaSo6jsKzmtTonEHHY3
JqgmO+C8upew0fcaZPsSfE3llRAsnQJbUkwShesE9fH24rU2bB7KzrsU9Mh9QeTOypoKhFXLvNvL
cCtAn9kp77nvq5plAD+Q0SJlZLeMMTCK3yuFbKRNIG/xl01aDV89Vg1Q5QhMkxrB1cUdGmD2qBW5
AgfPqO7Sul+SKndNo5XHoi/7Qz9+1hbarKEAxDEH9c9ydiGrhlzA0XQQWVodZVwR7hUW9SEtDMPn
opZvgStZa082yJpDeo8qgT/ZNCyFXTC+6SC912riTyDXOGOiVGhHPebbtDxHGwT5Os9ltecbdKRP
CVV6jhmLIfbaGmgIwiGxtmMIkYx1xYPdaZ+zvEK5VmpnRlnpZiYQYNM1zpavib5p23UU25+pGc33
qt3qEQA0vfVg18Z4FszJ9buSDrmK3HgPvBE7JVSjxuvT527YdFrlboloqE4DGBIols91J/HHMI4b
u+INJFUJD9N71jvyEJk9Y4mrmEmjhIZ+C2vJtd34pZvEz9pCSgrXKn6sOzw0zWR89L2GKENm5U5q
yFGU1g8IGntkZRH/T2px6rbMQTdQ4K5247A3NbL4oKkRX91yt+v68cyVhbcYx4xquUb1aFqeugzx
sOZt+2pAYper4VTaFjjbyQ4ubFP1jaMn2RepAowhcf9pOM2R3sMFFRwuXxNtYp3l9omYSOvkNR0W
/173CQvkBOGRaBjsk6unE6kZRrKNob/Rllx+Ut7+VVeeaKaaK9Ckiqz1aDjXXQiuBQTnGrn7APFp
CvGOUCYxiuKuFvzwcOzuhqEUu8jKvjIH1k59GIXMQLl1OziqV5tBIHK0CJPHlCtM7eTFmED0nib5
8ntNlPgjzej9OHs/nVZHtyOQQsMupItq678OOUjYVdVXwSbq4fM5lF/YXFfxxhJFegdI9F3QWd5p
4iop6R7M6n5MbfuePF/MgUH5SLCRdajo4DAFmsrH22OYb+p1WPfuvikNja20hixiUkiTE7VG3sfY
f7lHY5WhCnSk1e1ueLDysN3xNUZWBdEYOYS1SGZq4wFzovEwJYQVJGnNWHcGxFrTbTlWBGIjLZPj
VQztuRNh9URTHsGd8eiQmesX00Jco9tLG19WZ9dLXhihOIyPcUaZg4N7swx3IlTyETe/eFS2xGLM
CwxaWrLFAP400smYkExA9G45fRBZ6aVzoNwozi7rL9YTEn0sTbuTjH78aRbCH+ZiZtq53HdKhMKO
WVYbt7BXMQXSSZtcxCNZyqyIJppvauGj0bn1HuqeeyKlm5gSNnbdMM7+7VCkDNv/dF9NjHNduJBb
bE2svN1kf0aymba2PNApxvFSWQ9p2fW+w0l0Yl+OPgM0HogBb8O/iE+4Kur92FRXPZjho0TWF02g
IksdLI3sG45jbuOCjFB7dWF21rv0S13Y36A7hCctrQ/CIzCeGdy5LyBLz1P4IIaY0W10rWvKkVZ/
Zod3iGV3HaHn4A1Dd5dm2HEGIz23XAVca9BQtI1fK4w660qP3zRh4p8UzKHi6NlmZrKqgS+xR+uB
QS4OOQDSmffdms2PBTU3uP0LmTfdup/fM4HHwM6RdoeMcRgO9W1c7HM4qSvlhnxLMQdL8J+x2T6w
OXlTyxWGzKX9VOwaoVebsjroMob2edRrdZ/kdrDH84l4HLWizENEQAMKnpSsPwx6x8FpAHr2vmjE
R9E9ss9HE18R7jGP7Gpk7chFVKKvrX484OFKQGdq8pDanFMVorpIFPWadKBPtCrINq3kY0xm1FWO
iyvXboFBrMaAHbobkudCq2099RC86Sn5zrJc3g6ZhcVaod2PvU9wxICBu2ZfGfZRui3yftN6sMmB
WLU1EmX8CCstL4nHwrw/9G62Sgwmv2WsH2Jbe9QwV2F67p0tYdHfcEuwiV/aOxlTxsQlw8UDWmGj
V60a2Pb2NAMjr5lcF8gkEK8rrKWUQ0Umfwa81eUQ5JtZ47qtSTYCbVJ9JO9GXGb3SGdBqBGrsVs6
yDk02x8sHHcsQ8xjDBiVqPEtTAtOdTCy4udgoQIJYobHcvSs13AJ7qysYxG1Hh1QWyJ+Rich8Ni9
gAr4UkMRJGmLEtj0AvL+MNqd9ao5NcwoHxIAmiuR11+jvCjf+EguyABe6wpYYVRXH5haY2xZ1bxv
BuZMjJGDNfhU1P2sIRTtycl0gNG7qUHDzDHUVUs94j50BBNJ6uyaVnvtWX7AArgnJnDutiy5fLkB
SDtdIoUL6kAd2hQh4CwevfnalVGxb5yyfCCjDyzpuMqIqFuZtuNQlNv6vsfaVxZBdu7TEv519yJk
K86CYfOGrzBRbHnFm6gjSV2ALCXwt42V1mgdNdEfPav9mtM4Wg1u4xf6uOQ7wTqgmXlnpNK5VzSo
c82+Z77Ym5P4KMVQkQnlmCdiOKcDEnbUjZHYJ737IGb7MgdkgSaWtPZkoYGv74HrJkOP/eV5oKl8
0JhJbuhSV3dFFT056L3gx7tnPjXEE8goT4HwHEQCtJSJotg43WyfzISz/+iMSbWTvbPoE7huhJr+
4i1OKzYKeBjDAQojrz414wfXZlhdxCQFlNOr40GMwROFpHbqKhrVQPrmKM43wB8fpAaTOR9DqFbM
FnHiIMvACd5go1mj93RXRljd9UVzTTRwKworaJQQSLSKRBBQFlWHoal0aAcwaOhNDADQUO/PIBXA
9PmyK7huZk4Bi25+cS239EEfgN693WwkqSOrJjBgwZVf3S4NVqN4LgBGaclggipoiAEps1T3VUlN
WToESFXfMOd+i2lQYOhYhBa9brn+7X6OPWlUkTraUVn4pQ6oC5UKsNbl7u0AGgA70v/1x8HC3vr9
24OzAIYH9eTq+V5i8qx6+91JkJJh19ftra2ZuwzMz6FHcXqol1+gM+XPBaHRFcr2Gm/kplVOBRue
A5pDuZt+KGpwIoJGNmvnIO2iY6oxebXvupJpTRf1D3lQnhMvdv08Q9SQltnHlI2oH4wGsGvXaf6s
3zUAWKk0NXeLrBPPrq0G9AXx/BhUGfAg4JM7OYQPzr5uguwpQuRYC9fYY4fOf4HjRsa+Y13rJ7jU
G2NfeoPz1NWMVbzefRNjVjx7wVQ8zw5JPiEm3X44aoWdAA52p6siG25jOeiSEui3CMMlb03qB0KJ
Q8gcnw+uo5Mx5cfZDMBPzy34fW3UMn/JwaK5aj6NLFxlmfheMf/gw2aM3mvW0RxynMUEiBJHQ94o
ds7roGZjn3o2IcfWOo5mrsZ1U1ABTuamL1zauimdlQ692p0VNxe3KPJT1eV7j2/yRhOkwPXQPiFj
KZThzVYnBeKLnWX1CVAPy2VEtETDvOycpPnVkIX2WnrusIMA5x7TNuwfvAVTyvih/T4mpMTO7b6f
W/PJcVSx5xTI8f+p/JVIjFOex9pHF9C9M13ZX0dym0igJGiTImBbshlf/NkvVF3rwhnN9z5UD3gF
nM8MTVsPBltnjblLoXSfiTkgHVhMh8ps7G9ZbriUXhafq6CRnnbq0RsZ6PTYrdYU1M6mAD961LXB
2DgZaWNdgP1rBhS7IfTL4NoCscCjMVmUQ7wXaFlocTTAyQjqI7DavoY44OkHFnIDXEA7OzXCC5jl
JsyK9KcBWJWC0j4ShBGjMcrvEtnLZ5ptfkhDYXFrTyeLCm4yCvVUoyRGolqunYpxXJe1zrVlMIw8
ftYONXDNrTkhHKFGQApHFRyCC1nHbl+grm7XNpjbTcfOnKylyxRbziWuiSwVmv29dpvpaH3Nx7a9
dnj8R5zqkSX0UwmLllmgNI9DTDZ0jaL3MtTQmdDTnGVKYLIjRpwIZnFkzbz0Mu4e9MxG28SW2ARF
UtDxvY8FImpdcZGSowuntXvsGi7GTSjcDUHMP5oqQ2AcgJ7RaK4Sw6LynS0Y4Na12sV1iD9rjJoL
yRPDJh4AvGmzICpjqg9dN70rhZZiHGp5vbWlPMvYMzayH6X4QHVZ7nL8mfu+db+AlS43Ckuun0Zg
Eyb0fJ2u8x0ba6ae4fwaTVV+0KfhiU9rOto5SpEogbyUI3leQWZEreHgy0VISDIeXzCWCMhJMZHH
Cd3hpuD3lVG/eS18JqTPq2oiCLxP2zNtTus8ynenywhyb+oHNSM5ze2wvWiYHDOTS1o9NOPemt4n
j+Sq3BPnMGm3Fm+vP0X5FzTEw6m37VMMBgqf6/AWoii6R65PNiQpvsYAhEqMjGySyUZRT7RqopNN
MIfN3UxrO3SY2JgDAYszFLJTG3WPJCbSSbd+YFlB8w5qcwg1NtuxOW0bI18q9ZbOpOayP8623WA4
eySh4WYc2u9imNRp1iyMAP1YHPpDgX1xnwElvagKLnsa0knTZpKrXWtvTPXiOyvBZS2dA9Ap9iZo
QaF5YX6onSE/ggSCCAJz5jAlvB1o3q9R5jrvNSTpFQyg9m7SFxlZnzyFBHAQUlfqp6SVG7syxXac
sKJiIC4ugbaWHlWkp+s2vOJopyYKT0VDb+g6sZ8byn9axeUbqz27cBHvZiPOv7bzcSLAuzPMCFE3
s2Y2ScTTCphOd1HITshh8nSvGpZDo261c1xrPKke3g8WzQBolhfXJCS4a7pkJylCtiFTibU98/6x
sbVPqnC7U1d4L8PoYZFdYKyyzo0Xx8QLawHEkmVroW3svJ6JSqyfQFV+9kZq78o01vy8e4wwzGGZ
XeylXGGdfM73CuUqnWxT7st6xijSqWmtmM9PUIceZGwbe9IyQFEL0V9tcCQl+tkgbs3zHJbO0RuL
V1PG6mw1CB0nkiu2aQnLasqakC+hljy4PMUmckEw60Yc7IUiq3PJpcC2Qf1/aloFy82b7FPBnvEW
h40Ks91T4VYXSxOdD9trnwO+uETKfhWZ2YFhM14ZVQCLyJHF7cZlayFrBr7A6ugvEUe30d0S5tc0
kOQCNnCBWKNFJ6yZxgletZ5Lr29G+uyXZtLvzWhCjRmVZ2M5RCRaTXXYnYKBHWEJnm/VMZbyI5th
cxnJZ5IX2n0QL2q06kQnNUNmlst1M2g/CTInUqcLymfDdPs7DS+Q5b4La7KeG6Iin2ea/gSyvkei
by9OKuszabcHZ5AEZ8xx4POOzPTpoud2Kq0rvA7meW4Lf5jG2SnDgHhSIfaMnEz6dSWr/DTiIqKm
HC9azJZPCZyZqWV340YPo0/8BCkQYsv0bZG6R699BXvI5AAz99rGlYe/hgs77Vadm3Uazn6UEPoR
0LIgWYYFgxc4+nnDVAC1ntyNfUjTj3BGE/dv2B9j+kI1Pu/6UHYNHvkeFEmBlmJlRVxfZj0IkaK2
5XBVlit3ccogvs/bF92IhkM+LKb/IWfElObGcCH2ZPZYkpPGuaururlrl8Nt2Uk5g9GhJAdnvGNo
yV69Apx/dZYxtTnK5mKNd3poAU6PWeFjCMTMz2RyRxZQikFY+0wKiu68HezDkEpmo16/QV7OY0F+
wQ7VnM043btsY0+1PVrbck7So4ozKgWlmLI6VKCe8ZLXoP5bU4itZgYxV+7QvgwtcWJDJi7J2PoI
GrOTNyTqWOEFPrDuIcn1JFB31uZ9WswfyiGdWZAG+kRs0SVva/EeGCRpqcFGHDnLe+Kau3WGnQoN
Cp7oJqryvVmD+CtF+nWQutokgwf+xMqXqTnWfmw67Pd9RxjhM/ZvGnbjdAotBJ4qdroVIp/vkzLr
/RTAitGUflLMjd5HQXaFDcKxZksKiSQMLuSiIaezFssR3W1YEKjbC/ktwfw+RxnTAzahOdp59rYa
2rxJp7Oz7w3dWkGV9p7j3Nt7ql0P7F2xb9FP6DPdJ2SFiGhR3NGi3yZo3j/GXnxaYfcd41BxCLxm
ei5pT9NaeI5KIzoMLc2l2/fh9s0gnWZvsuXYlm1abPQsC45paHOehxHf+CZ5MesleYB2xr7Jzfoh
pzKdFI5HYQAfqmiVMYf6SkAFtF2uGyuG8fU5jOUzA3AIcSRUYzEiI47OFmUf406Y/c1jn2TmEbQZ
qumR3Li+LsbX3LM+NQx22E9SAa6s1V/mjl1rPuvz/rYIGwVTJdBT855cnu8DshTCIRqBSLOC8ZEz
2axjmPbooK3L3DivwC7b51x45gVY6WtSPdjM/59suBXPXo0RQeWR3KuYWNzJE7VvDiV8esQbXL6W
g4Gs6detefL+uKsmE5lVFAFmsKDWtVHsHQ3Tc0hF69LKvx3yfHiTdZJuRiQYpgcgGWQWk3tCYf7P
zYSx9nGYLjSbC/92sJbSzFvKrtst0UVcPVC5BxtO+Rh1KkGkrkUzmXYJTEu0x8vtPLKRM9cG7CVd
S8m3CjIfuvsfB8/FGLzChy7bSkA46H4khLlu43nx6gzTnPutVuX+7ZZMCps13H6LHYssmJ6mmf/r
5rjcjEKdF+qwGimSLTfMlUtfctHy5+Vwu/v7YDmKyLiEWW1kJYV/e4LbE/56qn8+VpveZsYwdcAN
Vc/rNEmDrTUOr7dfS26P3Z4ggVWUrm4v4S9PmJSIsxAzvlb0SP3CHvggtFhV/q/7y4Ohwrg2IMrY
5D3JBy62lXXTU+Qzuyv8263fdwOlsVHFA/+Xx29v/18e+3339783GPNgAvnnM6chpnrmgx1bez5A
9ftTvN3XNMIQsSCHPl9+weAyMv3ArE0/HRTkmdbKEGR4yX4YXI/W4dPtFzTzm6c35XF0xhLHiIT4
f3teZ875RtxuBgVIx9tPbrekcputiNvvvx+6Pe4uv3a7BX2s2ZNyf/z9dLfHfz1nMdL4A3KMwVZn
EaaD1/qwWf64dbt7+0EXUYGnCUzUqHzyGH4e21LRwe3tFPgLZxQxrY3Pvmilk3N5vH3M6vZ1+/2x
psmuX06q25k0Rl3l3w79csu0JzAtc6S2WjiMflXmo6/Tnqepx93fh9tjmZqpDLE5xBB50UanWQF1
kT8kjDlJbgeAl+E2hDKJXARKlxf3SJ3QC6QWA2R0LvVq0TUp7J1JDdcB++IU0e7zxLR1M4dUCgvF
lvuMm61eMW7ex9mCZOztXVZViIPVi8zzRyOhBTuM24lRPqiLEOd7KJEdTHs2aPrJBfsUkUC1nqjw
SLboX9JIv8v02N3pU/LD9ah3GIS/2AX/YdYuk0XOaS0v3tzJIPewwZwaqHDfGMYFNgqlUoVQL6xQ
H1njq15Zd60eh+fQDHdqXprNUXAOElv5Di9wNawIlv5GL45ZOYNR0EfHpAz4ZHhCVAT4D3EstUTq
ZlO1hI0QDZOmGaKWxF6YZZfAJEnQ6PBsMBvuWuBDdnwnHO9kTk2wplvXL0aCuJs2sIjfzLS+p2O2
74IXKUK5UZP7vbSwyhLqXbTesQmT76zW0PUG/p4w2seai16rmr4TMY3dLuPjZjDrAj9YhaX1og/O
hyb2oskAjjrtd7dlzjJ5DlBaybwgaBIIexMTHKVTLHAZj8B0KyAb66hLzJUWiG0nLAuwc/S1ioCy
DV0K9kAH6onYImZy02fUlkFwT+ID8SITW/mclFunBPLj4SEATMA0h4aM6+q7gQaq2YJKRI8yU7pJ
IEqp+5Ri45QG71xDJeYDIDtqYRcvcwW1K1XK/NyT74W91z3KLCNji1/WOMp7aKrtNS+gSRQwGUyv
I9OXfc2mNdY9NW3a4Lti+8UgEMueach9gNhmNVZVx8SKrqSuRxevNp6mFvAY6MAOcmDySIvqwt/e
AJsg/A4xVbxzIt69miTW2JqBLdv5K2fnT9lu2pk+KYEPePpbKA5kpMBa1g/BbDLDMNTCy6y2die+
UUA0nLI6eW98t4lfxDwEOAxJ4i5oy7epNWDvFdG3qCROE030ZvFZbmcLaoSRycfJscjtCTbW4JcJ
iJK65T3uarxYARHzDFGyYF+P5gELMiFoKHd2QsMe2ap2fNFTQIyjpk1bdsn6PldkVNRV0R/icPTW
pmrN5xGzajaI/DQDF1+5WWY9z7lsHpiq7+albLg9FMJaqrtBPooc0rY1kvzTVPM7gD7rks2tc3Ri
slxik3bBHOrOMbRG51nrYCkaQSB2zBURdFrB84i6+OhRJK6KKucENSJoSrYlkfuY+ibgL2jMMn8w
7Xx+UjiQihrLtTYF7HgEXxsPjR+6FvRKhGjZdCaa/nkcpxjHZfzChaJ/vh3a0R/HRjzFxTki7esp
rowfMKA8aqwACpQJ/ScWIEPj+TONgODrkGvuI0MjyQeSdAkvLM5SCFfOvJwmWvQYKsdXpnEuGMy6
vdWfqtliRtAChcqcR6M1nMdRRrspnft70elPVU5aucg8fjTRq56MnEQcuJODkHB5ZWKwatSIbQo5
biQ4S3KyaohkjXGVVHYw3toTwu8P9jtEzdFGpO8HAw728HB24tcMhzK7/6HeBs3It2B4RuiBV6of
hhXBNmydiFueU3GpbNe8QOgyL7mOXHFE17CD82dzJsegC0s7pe3vrKNQSXBz5kPV90yXgNZuaVdB
htTejLG3L0brnkd0V4d5rqJNlqlxg1Oi3NQR4AfEeAroW/s5pfoTygr11NKeV0GbvdjDaSJ27cmC
u6ys5C2T03AOvKm8xJp8vKluqpquZFQIP5zrQ2/z3/9nZbFcHAP/4igAUWk5hoWbQ9pC/6vVYu71
2IscSDiJdJPD0DP0brMALoUiww7R4hOAkHpTz9POWsQdo91G/+Ul6P/m9nBdlwVVSEsKBoHGX+Ts
HuE/XYyg/5CR8+gGHbaukBVAG1S04UL2nurszxEElDuv6NUVYi7UgEyuNdKN101lwDylcXhaxKai
l9ld74bPLcPlI+WquC4q0Fs36j+/cfoiuP7LG+c6QuCeQIdvonr/V8U7bgZw9MXIG+eBFkot6R7D
PrhKA14l4gVzb/VusRl7eeztSe0pm5J3uBISKyhwu3PQmN7HuC2lq77ZungtaObQ/LE+EahYJusX
W2C6MfcNTvJVFkWz/19e/7+ZG3jXPR0XgevZ/Bk3wfm/KPZjPDPSLljqMO9rgFg3UQsxOLRqhmwT
DFv4IGskT2Sppc6X3o5YHsxLjFOb+MPC3KLtPw/uNyuJoYza7hdv6YBUcfnOmXcfw07Yj2UBtiZT
FmxgQC5t2q1vf8T/t4A9/2cLmBTC+NPHvfloP/72mbdRO10/Mrxj/yv9+PaRffzZAPbrn/zh/3LN
f7gep5rtubqpS1aAv/9t+Gza//m75rr/YKSsGw6WIFtyxOnxh//LwP8lWCzISTBM23Y83EkNkBP1
P383xD903TQ8bzkdcIJ48v/J/8XT4LrhZeBU1IXxV+dVLEudtd7UDm3WejvdHeO1MXswS4figGIG
iVZ+gJ4uViEt5tUIHXI990HyXxamf7OhLS+Dke7ikDOEq+t/8SbNCEinfu5BHJeM51i/3RNjmW9O
QwgIgTRhRS5x1JREryUwExAasaXSqQb+9NHd/1pS/gbL8b6I8nZxlv31TOVleKyPhqkbHk4pi4/+
z94aPHwxky8jOIjaLDcBYQLbSWr6UcMh1TvHYSi+JHZwzwn6JYUiCXyiXZeSSSEhJxo74R52SYQg
77+8LNP8qyfF48LhLV4kbFvScMSysP9pCRmTxqpAWNIe7VHDZ6Jj+hRXd4RYu+eM8MPVOJrjBmiM
5tezjhIJvw5dDd1EJEQHHQirXWzpktn7oANptkhN5ZjWZ8QICbCBc6Pn8wHe7T0gePM8/fOQlg6m
V2tINuXkEjY2FNZCAR/vuPxOfqRNb0xvyXtmC0ExrRWXkDY3ATviE/Wg7ZsPVvhY0eNaeyNCnAXO
q82Ddgxl/tML3BFID1A0nLnbpmVmV6WXQKbN1haL+rhO2ovImh89GheY+AguRZdfRDw/uQUbb236
HoQtfLO4QC67dUI/6Id27zp0x5KpP4UkArrbIur7NXWLsau06urEP7wpIV5hUMA2U9p0FXgCo0ox
kLB3gXAT79yuwzrjnYTGLpJJ1jllZd9JBKMry4Hggd4YVUx8rFW+sfsmZTbkmjvw+XBPj65CAxTz
spLs51SJ7KiV5Mobyvtslw9k6fAO0Vtm4WsbW9SQc9iD4SA9N5mXqqYxfc81qDNbdz/05CtWU/SZ
Z4AERsdmZ1b9ZExxz0jsvjLQUJkBO/e+eoifckQGg5PVNExy0okL7MMsJ3cJBOC5JIJy7KEqhNa0
tgxoOQ4u4TAz90AW8W93M/JcKNQQE+5RuR6cPEEQ5VlP0rCpdpBM9eRJwymrh1UJ6M/KhhdXR3mh
TVW31UiB9sux+mZL8pqdezk7XxHha7g4qSs0kje9kSS/Uo7sng3x0I7t1UnST2lO5gr3C8CTbHbW
jTEi9RjQOubOuyyfIgn5GxRTdBeLb+Eimk0sYEZMVhURwZkYxd5Ihs8RVJdFQ5T611syFam4Yzp4
O7BHIOny8dJNEpN52Bn3ZpbDqK3hs7psEuhZga3N7O9TKMl3i6kBidL9mdq6uU4kO+W0Yw8ubaod
KEzZXkIz3RlR6Gxis7QuecC0IhkQU1YQL0qp1wcvNfwCyS4hiqSvaRYHtF8WxexyUywj1t+HrFXW
Bv0OirDlBxrxl1OUzttbd6Yc1Z0dNsRbL/2b/83eee04jqRt+or4L13QAIs9kLeZSlNp6oQoS+89
r34fhmpK1Tk909jzBRrR4UipUhIj4vteI7tINqBSJ9uyaNrsk+aCHb1NkbV4DvvIK24Dsu/WlLVK
DBOHdkF+DXgFKJRwWvaD+Qow3VrLvnaOOsqaqU82OfDkFcMfbVpfI5GhmdfH20QNsZLZIdlayWFZ
IDkUYN02By75yhDx4k9aLREnzfD15VWvnddSzgrd2FlMPYR42azmK2VNFpPVOoi/yUv/eCejquLm
O2pQXFRUB0s8dOX023tzfMVB702+Bdk7yjcvb49sGm9MVkv5dnmEYHEAutC0ErBhIO/IYPL1Uvh6
Kr72lQS5sdBNfjxQkMdlhQR+E/jOBpHrCyKZBABVRMsRgq+Gqj8EA8dAs/6etveQIqMXy9JPWWoR
+c26B7ucXkyj/dmABMV5hBSdIPThFSC1E9Sjd8ZUT5xpBhUYC8E5zfedu6Sqdp7qP5rgetci5JiM
F/EjQMQFmcV7L1bd3Vg2D7rvuNsORxn4Jmu7DQxSWJW5CmYdZ+EX6G445l2Qjd4pyz5zVDgPhYOS
UITIB89vFIzc4kfT2eQUrWqXkaJCyoZDYigi+DGq9uRmargFI3+nDB4kiiDZm904PeuQQzyl/lbb
43oKTX1dZf2wTEWOA6ZfPmQTmjkDB8VVEZjtIoR0PEs7iZVqj0AjxgIMx5SA0db2HvF6HgegX+rA
xQcd/t0CzcJlFY7gh8JU5/E73cNA+1Hy+30v23sraNlWK8a0ab7Htm+drBAADtqT0UrHLn7dNvOi
hQBiC+9hXTmIooHw3pSomKnNBkSIvSChiSlBPnwaARojS6pXmw71UWSTjmDUxMWefMjZowfjTohN
2H6v+vSHOU1fO7X6JJQqe1Q6gI264u7cmKXO78PiHosgJE79GhIHR6+j+ZP9nrvw8IXJUddcdMGY
AMHsvtQD2HsbiP0SR/J8jRQPqofkmQKoVxoAYwI3PADQUsSPHA/hCXeSCenPlLzmAnQA+bt2VScX
R5pxk64iNx38DPMOo1PtKKryu+YU/Wb0AS6ShhqCtxCFohWUwWBvl+0BzdW13YcG5h9wHEMdNqQA
MJeUww6KwhMkkmrbmenW0EL0aDTrq56WP6xh0JFqKss1WhWIzrhJA2LnqFnkMR081kFB301ATwEj
IdhCKnrRD8BoEHInNMs3QC+NTW0bey0Su1HoAJrGLVuMnYrs8oov9r0FfwfUNvtN0/KLnZ5DgMRS
BfT/2h8DaBVNrFxydjOI4vyYIFQuYs+fNpEH6avpP3OanxCXJhcCriQJU8Lqwb4TFjrfdgo5RSAM
TY7czj55De7NkOGfLdQ7ukfHFGtnaB5TjwCgUulfqq7YGUGGblDhIKvsBG+kDpaWCnoBZa0B2417
DnnI/HR4LOksUIO3jN3SWXaKnpzCyr+oAX5FYnrsLONxTLu3HtPope0MAyTgaKN0vr3UrQs7Pyg8
fr2cQIAocP7gkAyPlWamG2sWUlEm46frIHTjA2jI0bvK7JS8HSdAJ1U/DyW568AtvpkZvgiAbBsy
lA6pzJBVLA6feheZEBdn+lW7zeyzZRT3QwStjuWHfODgrjWfMNKwR//2oKfOxbHLS22hsT8o5oKN
0zuQ5bNq2i8Vzs2Yq/I9hP/lgGKHR3WBucUfenQevKpeC617zp0O59lZ6azyEwRJFffR9gj8Aj+D
A4Ov92ALFuFqrFeoce4Ku3tF11sQQyCNNgf1uwB2J/DRBsLxAtuok4UApe2vfKsL0ZMfT1YDyhBg
xCkDNDZMXXuspkd9CvS1A8ENfa7ic2HgqNOa2kvUAPHuTePZhps1CyOHXnBWESAcocg4g/plHJax
4n1SAusQm9XdDNnFQ/HJd1PoiNEI5tj5nvXpa17AnVDDnXscW+iTQEXRriZce2fjPqYuMgzK7pIS
n/cwGzlNzSOy7zqsJRZ7KYx7wSE+lywyu6TT3+Qsr5i5YO2AwSDL/x2CXe1WV/naNBC0+MegHkVo
M7sjfQTZdzAXU5COd3oh1o2upOukTMpFbM2wuQmXubAq+DXqCOPZZOyRRPQAAWH57TnqT3vX5eV4
AiZrr4Mwe6xMLBqK2ia+poNF09jp5TBxNzb5EvCu0IInljQy0MNZU56hEfEvnN8J6ehpbYHX5Klq
8+fr1Hjt4k7QI1a7KlqBuGX402+m7H4wcgpICQuz6770QdWhq+kCac7HAiOYwTu39mickUuIJ/6f
o07Q6E0KyET/obt9sFSU4bNSgOggo80RyYNZPTj7VM0vdYg6Y5YRWYT7BM++vXPSOFyrRvFTAZ4Y
2wZC6o1/3+uGwaLXENlEydL2kuT8VQVCzSX5Xs2tvZ537aEX1dlEqRifE/VBJLq6t9M6PRVjugoc
tAo0f6aczx9ikabRxsdbHgoBMugIM5BtKrFAKUS3Hyt77achyRDUulqzdPdNWSBRX/fZHRIBfebF
d1jcQbQcy69h7h8ME6sQN+rBlw5gYrGNBs+BPbUGDBct6p+BxXskw2jU3ZzU4psVTyK/w7/9rHXj
vAUXr2XGc1/U6g47kVXe2O+O4FPBa63g7Dd2dzqW6F2s7liXRlKR2T1S594ey6dqaYrMWxFUFaz9
CBZpeHHiH1wekRrYZ2Rr0AmgcPX+B4hzMMQqX3RregFMni7ELup9DkMNOxfTjvGS97wGNe7wq+sP
/Q5Z7RiEZr5KSavvPX367uTDRbhfLQjORt4fZNHNNSW3R20pq3WrobYihwy/dVikONGRLy5kqniu
RXgmJ4tbWw6bRQU+W1bx2GOcgzx/wHn+33YSG1zFBkkrqKX9UoKerXr8BX8O9QgW5n9qysmIbv6a
fLtWXnZrytrtVo6JcPmQ4IQj7yxvwPNbYBm69+bcq6KCYZC1W/Ef++Cwt2wa/+a6kgd/SNR+5ZkQ
T263svUInMitnc6pXtm83uv2UiGZrl8zcfBOvQ4kCF47qh1d5/8x7puz1YG8S+zArfjj9eT92haD
K2fU12yVGnWZz68Zl4IHtawmXQ2YRf+UTCq7Ai+6x2QyYeNpIJIv0I3Lfe0eqz+4LvGI2wJHvH3k
180yizHlzGzHW5Vt0qxjP4X5gBbdYPuLauJb3SbIFltpvqrMHNui1obN0qT1pkT67uwQb98oQY3k
29zsfC05hwr+WUoghk0PRfyk1cZLpAoT0hZH6UR4OrYa6E+vUAfehVml7Yn9GicbQ7NJrZ5sUFyB
Ge1aIFWnKAiTUxFUwVI1WMO0wFpOfd3tnUq9j2xs4tkWjdVp5O3NMvkB2Jad3Uz5aewOnziIT6cu
U6aTrDmVziYhd1lp5wFtLsBYH+oZml+X4a9p/qRNAPdG4sqaBvPWQL2PdzKJ9zC1snOEgxUcPM4E
daxiZmJ4K6eZtLUKobQywHhCivFPJE38k0bsoo58gdpJqS0CjE5WWHooCtIdOUl5WJ5HsJoJCxt/
I27IcZ7lZcqHE09TRMn89LnUhc1zmRmVr/SnWCEnNMY+3g6JNctRFinH9IQIwxC+2HpVYE+I9GWE
GRkOHtm3wIUW5LWktt263DmBeUwnVRyVrtkBLMwOU4KBTQ4TcmsN4RevHPJNE4VvFdoXW5xgodIk
DnjfuSYLg0j7CfDGtNSTjPMSnjjEfhSAtKduivEekrOAqWQbIjOzGTrMTqgJ1lEY2g5PJHjfmv3N
5Th/QpBzFl5skJGk1c7fFM4XxClNq2Ol+ldfYBNaGUDTd/1jkbHrjabUPMkvlqw5XY94hkBvq9X0
kY1jc2r71toBfDRObt8Y2ziKXifX1IsV1qPwc072PCTHrb4wTg4aqDMiMYD7RMy2X/tqPu1FwYly
zLGeUgGp2gK55IEfyUlXU+Uka4nvOBzAcE5y0wJRwpPdYNETtkIpV4ZQsnWSlK/Yc8DrRl1UL0kH
i7iLT5aexCfDbt4rY+uCN9zIXh89pJUFoWsJJyzCP/1fM+V0Wdiwpqz22XRFvGnHuDkYXequTPKn
7Kb5iILUbKCM8jds5i+9LLQWIuiEqgxra8FBUETHKeh/FUrodwhfz+1rFUXPcT61Y6ujTC9yALhn
dMyjtv3LRDkk7ybHZdPG/xXwiKFdX+Y2cHtV2Xdruk1pIBDAlvfWd3vRwqjTw9i+GhF4hEUVhIid
/H7rhW9xBDDdGY76r/d3e8Xb2yvlOwcpmgMLsMRSjvR8uTBBA3g93+/22h/e3oemnPzhbchr5byu
Cb/hhHOuANxsfTOB6oO0iCKK+CnGetLpAxw0K1xPTYT0LsDaxM4ojDdSb8pdVOkZHGDCk+zS4ZA5
gTi7KEfDn5zuvNw9GurwTa0UBGJiVJKxT2hXmUi0Q57o+ong48UXk7VjVx+MzXTvR6/oGm1hjBhr
xIC+6exz147lIjbRcNI1cwdYPr9O7IHaRaEa6ny2DD472TbME3vhTLWz7mdKLYhmlK2bgm+wrm3N
1nn3slE9W5BcA841wJ75pvTGAKXCsXVyceAZ7ZrtoIDHtFG0iw/hFV5c9jlVR+e1C74UDTiQatCA
0S4Q0kKsrYL5hEXCogH5j/E3Ye7J6QB3ZvF7oLAsTz1uPGZJIKlvjW+IQn4DLGXu50gHWEvQVc0Q
gaLt3mvPuaRgezaKiasr8sKR9so5TRyTMVlPfEZrnudAgnKwkIqDQ0CJcg+YBvfJA4ywzKORJ1Hq
kAAYgB4jWcy+H31hjG4nr+bo5JpfReGCAlX7PQC2+FHPY0EEPcD4ya/iravmGMj19f1Q0ZXlTU80
eFhqZh1upxYShF6rX/uy/tyoM0ACGww0341NWLxNkfCf0jrekgEFTlU1575n+c9NlOVLPdzY1XCv
kKztRgI6/JRBzO2mwYw5gqHy31jVg0qWs4px2m07BdpI4vVHMQEEDO9Rpq63keodckRMToMzwgfK
gf0KMMF3zecIwuqph1T43LjhoSF8iWwDwgZt5tVLgl9iEyh4DmlFbt2bLcelPDWRG6khG3eFeNQi
f5NVQL26HOyy0mtnD9v5qEhhsmTAwxIvcI5l2P/QEQvdUiBsNibjDohNuyZ2Fs9yftPWS3UFPiBe
Oh1OGXs2JCiJBso65ki8VlMoQhFeaJvA7HBeGSfloRiDu9bpW6gwyBx0rTW7CRX6Lh+jn2bgxPfw
fvAh5RtFpA3Xn7DfwkluNy4iCRv0R8W6TfqvnPpA5FrTOnaEvkf6cx9j0ndNy/3/pO8/Jn1NwBv/
6//876tc5N8lfev4Q853vuJXzhfQ/P+4NpJBrmMbc9qfbOY156vZ+v+A0dZUVxe6q7uW+zvli1Ao
NAim20hPGjBtSQH+SvkKhgRwOscwDNskUWv+v6R8yRb+BU8xvx8EFwTCd5qjmnAoP6BAHHKIwOpV
88dUNz+rAcJ7MInwrmuTZAXcevqCaMgiRnvje5khD2IFmvFQRXW012y72+YwcYegHx78oEN4HB3w
tStE/lQhV/zQglXznKR4koWPcdsSrRixDfyxePLLwjy3wrnYtoZRZtO5zYKNKOo18xVE6cdDa7Jd
mvAnWToFsmtos/MM5vRSJxCRfhdoAuZnByMA3F5DBekiTFFXt2FZk3NkretsBRDI9SayO9MhhuPA
tzHZmK7qoNTeEhup0bJqf6CkD8G0bd/HasgQRxTWXeLHySFGyXqO+YdPptpN+BPryNtMGcFQmP5n
DDrKswl8defl3qdbl+yXxa2vRG+hLoVLnoaLlNCqT337oBi5hXd2WQzHbC7q2B+Ossk3Ldm5FeJK
H/odndBWnxeEfeRsWVzb+RAzJi8InX5fJX27s+V8cb2KJ9w+E0ZLyBmXyyqv6we/9xFCH5VgKck1
StcieCEpPfHoYzD1sSp5OGYBmt0lZh0T7Hf6s+TfyBr20PG4cOo6Qms0XsuBpsRrJxMNDrARJs1V
XJXvSMcAt+s6/wDcyHkr0F9K3eLd9Qp/O+DZbrvtcBcM4Av70S7eNS104fzgXeNErfmiIUpm9wX+
uRgJ7myj8jdyGgaID3luIg8SWXBufl9e+h16XRg2bQu7FfaKdFR4QPDqcm16YWzeWR4WcSm+BVsL
12VoO849iRvWsBYtym5AL6wkFnhvz+J0Yi7I3B+DVjOPt37Ylt7B1lHhnKfKArdH995MkLUJ0/7X
PQLXnxa5j15CnUX9qZ2LThXdaUo7PHhAFi4+DMgpt746xMPcCOp8XdiRfQTKEWy1unyVrXaakX6y
+rENYYwhDs340yXAUbMWttRtZlal80Lb6fbx1gkoBgkMHzQB+JhHWaAXvK1sxb5LsxYL2UJrMIsJ
Zzuj6HtHEG0kXfvFgCgGatn1P2GaBv9tFpLVi2Di4IZkmBf1xdEO/WErcrc9+mqh9J/AqXlgCnWU
E4Na5bRYjtpuYBNxuRZJFhPz1Q5/dM2DilMK9Ep9d30bCDs3vHzXhyH4de08MY1qbx1liUmKP0dL
p0HrKNLQk5oFkGVh6nzOrYX1wa0v9KaTGynGOSVIS9A0aU+qo1wv8sLI35OZwih1Rk+47ZSd4hTx
ERphhBH9tf9alRKXo4sXCpSQXyMSeQErJkAcL/CAoRvaLPWmBnfO6KfqogQRhkz5GfZKcEeyM7jD
Wpt+z8EYhO2Iub3Oayfv13gKegbYLhTPoNkqsLUe8SQaH23Eyqlfi14vtn492suyjLVrH3KPBPi9
6pTPXYOfonNrx2+3i5oAD6UPN8WLap6d+909GTmDjxE1VIeYzKTq7dmbaF274rbeRL3dLWUz0ers
4o56ept76xdjVm9SBagiZ3f7kE7oe05m5537CKR0MIj0G7g/RUmmr2qDgYTSpvHZGdG/7cWvVeGf
J4iIlBVY2j/2A3+HJFI/LrKu6hrgPAFCWMI09I+LbE7eJG/qCZQh9OZdw18cvbpKO+nChXdgQ0zc
lmnzSdE1Ql6pWcTrJpzybTH/FVtHWY0wOe/9lg9K6wTx6TEzF9U8KPsCX+O4Ap4EBbtQnLU02qdm
FTv7LIq+JpMgXq4ixj/5X2J0gZ8T7CDYeGZYrdCSRd+hntymvxoFxnvBFF6aoFeeRQNqQXXdFr9U
phcplnhZVlV72VTJWtYWW1Q7miPIyexuPoHELhKVWEVSXvwgjb5ravgWx632KbdCY5ORcNuMGlil
AHe/oo/USwhCe1slRoiAXqedTQwa1xg0AWvIoG8E9RBvxyRsEYHU44OOpyeUh858VFoK1K1npSHb
249DNDe75C6d/JNsyWko0ZUrjJ0wBqlt8/E6bQ/REN6NbqSXnCD2loyrsnWb0P4EI/zeqvzuq+fH
wOt1d7pMOJodW9cnRJYO+Vfvrre1dq2ltb2akoLtDzYLd//9S6PrbP/+QLqiMW1D+xe2KRxk2RFE
/7AzsyMdGYu68r/3JAJXCRCoR6KS0wN+CnGkd2godS7K0uhWWc4IVc+r0YWLhvRZLdLmZGctBGw/
Go4gmvgGoGRx5HmiHNmLknJOFW0F4N473gZkTfbJebL5oe927YeBv5t862OHqS/gzewhyWRIjJvi
DL1Y2WvC8eCSmt0FH1YHOQPFfBvt9gm5F/NnRc6ugE/yrQ1SrSLJaQiEe2PjIOzaOPTogZDBm9sB
W4QUh1V6r1XZazWi3upBeLpOnyfKfrIW6FCGbXLqIyvalbpa7wsPp0g3MpJVGuPf7eTQ4bXc+xEq
6KZ0GO2lrpVCfAfWnOjttEYurgZcldJsUtgXskoU/z4qkBiR82TX6M1AuzRimSPHzNIgvg5l7J4Q
Ek2fpxyAep13xtqL1BhbEQq1QMupztkVEKKOH4xupombAYTb0C6Xsk/OM5VS2aUOflWyKYveKZVD
G41vty5z6NIzZIG9wZ98pVe9vuNVIpBbsfEpJvmOYat1lIVplJjeQmsmgs7W4TYga7KvDlvSsH83
3FYx2DM9UFYfrmt0v65IbRhfAD1XJ8v1f5jJoN1BthcvduJig+WHzxouHU/BmK/TCK38QlXyU+HC
B0ZlWPtq2ebO8x391Z6w6Q06FLt6P1CfWFy+yQk6+LFCiPoJN+RyD5BM3RSKobwiz7qF/aZ9dT2f
zCt5w3srdooTqw84gHkg2fpZvPUnnSiHaUBmQhjtHI9ZcB4RsyYPHej7vtb9O7bGwVPpNRe8RWAv
mFbwhNKKu4vsDjWneVAWnVJdxkpTz7J1m0Gymsvnq37fQ86Aeuld79FEvrno9VRfl16Je68Te87h
Wo1yzTkoSA4hz3erDhciCsrWbo1gXYpWefG6YIJUZBKMIzP5ohqQd0yH1UCOWtWwIoOsPAVxpjxi
c7MV86wum8rtPz22/vrUgk89HyddwMpiVoJwP4j3e0E8hApiND9i2OSXXAcP0Ede/bWIg2MXVxDo
4zstTKtg0fkdeVtb/+S0uXloIuWEp+OULkNQThj54FcjVzcnBksH7Qqxrw4X7k3UINM6gRqcLSz7
f0DXSojzjV5g8vZxv5h5BRAHeOh+dHoYk7R0J2vwvqMJeS7dLH8ZcKxrIUy/1UbR7rMe7VfLMMy3
iFgVUNqSAwUH5ucyT/eTV5hvGBuEuzA3UJyem16bf0+MGqchR1EekHJ7ul5dZPbGbAJEH+Z7g0V6
QHvShPSTAVUZppo8LzxRQD/woGT12m7s+ihrsSjJmaD+XR+bvFXW+Zh1RMTyqLsPXBSeZnJL1GJj
5pntnrhQV4H7jJ1jmNgYVc9FNNQ9Gf252keI7U6Fri26VBmXcvUzPX8dNoi6mBpycYOeDziWFdUT
v6HvckLFrxtJH8V5nKbE3nuQdTf14NbviXCWJvi9L3VN7DceeMRdeeGuqm6w4TSQ0rSgif9umkAc
AHkoT+ksQBtpYXCWNVkEsI0WJNbazYeBEN3Xf2BnSPbIh4+fM+/MiXEM2/o3dolm+KPqDpH1vaud
yroTIbY6nVWdh1S9B1owPhpuQ4G92yoIydKJuSkH8ARZR9gbXqf5de/tUaTAM6DHUFhT90A/QW48
RErsPcQVflRqm74gAOWhcdN7D6NWoIjhYybZJbkdASTqQblaUNHlFXLi5PuvPLDFUV4h+62FO99V
dmS+6ci7ypa8Qt411QJ9ebtLgFjMMhIlJPf5hfHQPJR+vTGMUhy0uInN5bU6t2VNFj2h/ENvsf9H
ZY5qG00rtTLAjKJyu/nvzxCUz//tIULgy9RcyAi6A/r+w0NED7MkLkKhf08KxKRDr4zv0yp5hBmf
IK7px/eywBEmvo9CI1rmBRaRsk/OlbWqsY11r6FJ92FgKPtmD9Tu7UP/iEbzXdE/feiO51fX/ejU
5Ejy3O4vp9VKBAI0MZTrq8u+a2F08Ro9duX66reBGi/dHWAWfjq//yGylsGjPfucb279txdTNEBd
uEgc5aDsD8ldg9uoki3qeR1b/4CiAUazuLY/VuUEz9KY8LH6x2WBkSN89W83m2+OMJqysgr0mttq
ADBGSvUsazauoMTUzyJqn8LBfzL8yjmVWD8siGznGxE0Y7fQZ3aCHLEIQ55kcyQ+tUGFBqRSBCrX
VYL+U61rJDlr/5EI1HBn5zb8BcSo3tHpwleyizXkdZzsGRzSUfZzmI42feNAYwtC7V0nm6Z31ZtF
lGpfaJWykrP+5q5aVk7/wFzRrZma8tfnB1ZMOsbVAoVgXGLmg+Af1Iwoz7W47/T0O0EPPmHLQ92n
bXXnHPfVBm5lfJStPNIDFdJKmqyJuDZL2fnHSB/tBi8pz7KrGdVQXZmIC7MFxeLhNnmYfPc6py4w
IB5JKjeIHG3VnueWHrfbUANgr029gwmEw/7HtpeunbkPsitrsvpgwiNbmJnjPOhzUUxWtUkjJV3J
PjkvbsDPq2ActrKvT/xjynoMdCETx0zrxVHWboXss5CV2/CIhpg6z7P1EljEhzm35h/DIOnHnYJ3
4BR65sf7/8eXu92qrFkSRwvPlX9/Z+As7EPC3+g4qYNyyu1MwSieWhjWyJoLZfuhf5gHb33gEKuF
m5vz1oQ48u36D/N60y+QG8Pf9cNAnpcewrzzXWs/a1cO73b5R6e8o0WIbOcSRwtaYR49pCSPhKhI
dbtHhPKqeqM09MtBZ4ixw0uNUFzn3a4g+vYAxXnc3rpul8l7BuY29J6QTlJPDu9lrSpN/9Lo4t2Y
Q9/xAHyfOMMXq4u6JUGEcusRubzA8FhXllN+dkYHCsWIVJ3dlvYJ3xmxQv/HencJ1Mhjv5UgS6wE
avI06D0iRWXU7DK8Nfuk9O4hiu4Kxy5elLr274ukeU+9vHyJ/Lg4tWU3EnOl2YaBvU/jCmSxnItB
47Zqp2gdz6N9tVfsE8A6XAeytr8YQ1ThXWZN20IoIFxzQtqZjUeX6r5HDojxpCRn6inh9IjirbPv
Ilz5qtiYV/R2eixMG190tMd2sg85xukyhs71AtlFsL/dZEHZrq5ilfOdPN/A2DoPznIG+Xn+gYS4
1r5X9ksLdYpVh2gWwrDzA3AcBMLMtkcUaNRKjvI8KWUhR29PxtsAyr0boROXvnX18ia3B+rtlW59
crb2+/beTtvLddufJtbxxgU1LNf1a3te0UcNcJWveedb12351/5mNyDn3TYHH253u5Y/Adl12Ta1
PviHzYLxVxozO3aBAZbQBNRJFUL1nHr785GraL5ik+03vvnGbH6FcPaiCONuF6dOsbi23TAILnWJ
fsKABc/u2umUTnEecEKwmxGqCTDk4DKpk7UaR2Ij8hLUwT3I8BOqXhWeyKWZgrFmR74yFAQzZJ8s
LPQ9t3WoFqjRMSDmwq50f9s5k4em4X/fHhnz7ucvi4zgcGXN/+nkcyGZ/fVfjOUzJmRRXH8zK3+v
z8psKMvpm7aMfqAIMakbUdbF6Vr13demUOwDa4P6zVe855x160ULDHXtDcI91q5dn9nSm2A6cn1V
xUgX2i3SXHptdedpMNxnK9U3YaA6bxnCKLvOxkNksAP3rTHbL4VXW5ck95MH3/XfCes//Pd/65wD
/fhv1YRr2g7bQVWzPkZONVhA+qCr2TcrQh26Isv96MXeLG1uXWRLhUGKBA8SrgkUtGyZWvmDD70B
/Apz0x5T3ESfQduubW7iEvVqabZ1s90qjP4eaQ4CUbMJFxlPq4I4QFUWAjy6NY3Iu/vCIylheYdS
6apjEzcqgghNcx9gdQZNJU6enaDER8UtZhp5hkFS7Si8rkDB37coiKQqR1mTfZOpR/vW9sB/M/hh
mpyL6YFfA9xgWKnme4Vhd+ejXfuJbSfO9E6YbSY8J16aMVWXienVB9lEVuRVUVxxL1uqviqHqXlB
c9VAzXJ6YAca/RNX9mMamV+hyxeSDZHKbl7XPgYrPUVTh6ISytcQpNC2zZTPRtJlD7LwxJCQoIku
vE1EBDj9q+dQzXZo2GOOI6LsAW+EFCk0WE9K6fnLxvMtxFswB+9CrLfbL0jHe2hZc0NtLhwTET0V
WP7tNRDWw+iGJ6y8n+xXwuoT3NJVE+vTQ1uAmohLzz22ntDAgTWIsXiW/phEKYLmfdd/6Rttlya5
+dPBfTtLLOeL3sPO8YXrP43R1Gw6HNePaoy3eVdhJWZa+d0tHWROJW/V0OI/U0SV9Qh32zjJFBFg
wvacaOXfXhS2jZosQy6w5wvkfRUHtc/5VZog0ZJlMcZ/vgLovEso+n5ZlDnklLRsz1VY3YWx2jzK
Ln4U4xo/shiSDzO0zs03hFH8IV+Vo22dTA8r6LjIL70Rug+D4Tz1/KreKgtQDM51Jb+q1norg/bc
dW6EIEWQ3FdYISyKub9LhxAioJPsMw/7XBxrwxWRO0hNWHpbTa+cb0WgWr+aFeIvXtwRY38K9M5A
a/Vfhe6ZxjFphVsuPL8294lIVrJPThkhhx6DOtC2sUqsAPWV9lX/Vtmd8ao25XhOS5XE9dxEnGvY
VMZobawKBlPFlmDRd5l/9+ua3C/NR6RlrW2ADRzAdBSSEv4Z32rrPKmF+jkEgdtbSnfqqjZ/skbC
GyoSpuUoYLuGinmw+2b8BPhhl5Jz+WyQfVkrRpzuc8Tf3iJgCHJ+Gmg2v84CtPB8OQKq88XvmcEz
lEDuL0mG/2hRimSP5H3/uS7wq7OFXAPRF3BQHvjruiD8vqjStsq/OjVnOAPJ8XttLsoJ/b4mRTRI
9vVtUZFMVPUdosRIe/6eF0AKO4K5OpW90YDJApTcYgy69cfWfe38fh11+vQlctMaDxLHP2GFNR4M
VLLRca8umbBYkDJrj4xcfZFdjRnBPBQ1dmS/++QAID9+wEl39qASXsrKDSH+5gBIVZ3DYGoAuyBd
0B+RQDNJPIMjkU3fL4D9WdXYH69V2WtZte7Nuql/6S1w30iiaIAMxkAzF9fZ89UuwnWLCEGtY2dC
RDMVr3gykV7f1bHDzmHM1Ee/sppFBo1sKSI8G6M6D06y8Jh4GosMxafQzFa3Pllz5tH/2AdLOT56
1vNtlpxKjmxErBFadlDUKilITEcQVlUj5GdRW2otT9+L+XjmzYc3q2g2tacBUZm7Riju9wo0H2Nu
yS5o38mBxAS0H+DzFx3f9+ecgyjKiON7iZzpzvQBoWM8gLRzGIDd9spnL4lN0n4GdpHzND4YFM6d
OLyDnWI8dpX5KPtBw/TrarT9vWzqnOlAL7+LyFkAYFq4UR4fIwGKvhuD4LmZiw63ddA9T9eeIDUW
EMCKQ2BV4j7O4FMGojnqQ1vxEVAoJp9NAp71MGlW9VQHvnqoIg1A+TwaTEDqCnUs9oqjidUY+eEd
MJXqUA9Jvm2yuIXypboLjugeIEU8j5Cl+mFZ5Ssp6eq1r3sYpvNFZaDUS8u3ok3ih222AF/K0VBW
7YxT4rVQyNgvZdWY7QKKCB4YMWzQvrowHbJQ7s7HsFvdFj4+aI6S7mRuJ+vIOApwTtv/y9d5Lbmt
LFn0ixABb15JNr1vso1eELLw3uPrZ6GoK56juTMPqkBWJsBWNwhUZe7cWxR+5CTtNgBgtjaonHcW
EfEcdR74DXx7fCWFe0yn1IXnpkA7a6mHGN8OtzRlI92g15AzGNJGWPBhWGdxRGfnHJymebRjGKIy
u19G8uCOM/HMtYOhXaP88ymeu/TywAAvHMJOxn4xDtA7//V8Dgzt2jXw2id0ovOOSuDQc7LuYmUh
cPhSDe6xQ6G3jhL/U8/MH1Yk59/7bNi2duLSSdhdpGhs5w1Nl3waKE8x2IWZ7AFnvshWa9B5PDnA
xLvHLFU+glGjmC0cUuOox7xoV85EzO0OI4OdKHth2nU8NmAbsMvKrNaFhaShiJumHl5h8/UA1j8N
Io5b7Cwu1VfxKSjhglB8SPNHGgtfxaCw0Af2dTUzKlAupMALSL4R5ZkCvMzPDrnS3oXVuGn7WpTh
NwO10rmikfTMbcM9icEpwmoBRSVv2j9zjRlJp851ll5SmfvnvBVZ0661/cknSSdVLthz8ixP5mwN
laWYFMFy2kIrEabHyMrqDUCQ+GPQnHVtJNS+SCqfmyb8JqbDAMGZCI1a2leIarnRQYP6wclE0+Lm
1NJCzNe2lW2pokcLmGnij2gSFEBdqVvaisdG18yUL5mUO+RSeRCkUH6f0YEEUqY45VcX9uMZ8B0P
LlYV2ILWufy8QFD1oaVvy5VqWD8YIETXJi2b/9i9NIIH7wpv0U5ziXB7Yd7sEHeqd0puxZsmVukx
C6X0bDmwbFSlFPyox7nV10DFKbfPdTdoThnMlVRW0YbVUGB565P+IiIBdr+FnWPfDbrUloi8xFvH
l/+6lmfrEcn0/Gx1qNxBdWwVS3Go95FWzMRhrwerPG+8jQzpys5svzcWf5nKMdsNDeTFvUjg1jPj
LkAJbizvshvULx1vkCXL1vKeDYgu2H6lvAivk3S894FjL4TXslH/q8wUNokpuEp4pOkoa82E6bdy
um9a1inCTPmDWbFuXr2RRlw9bf2fjgM6y+1gVJddkjW2bYF3Tr15oNjp6wh56YvhKi73fJttJdun
MV2Zq81ciSPrWAzQwndOpt70tFZmtZUPX6ta3jWlJn2JVH0jGJLNyrfPozbQsieH1TyTok/XrJKD
Ci3rDcGn9sVodG+epXq6oQQ77DKDN8yQ7MWgUO97HAmzUaxk303DM0Ryzf5FMVKSX7U3LFHIfpGB
d+7EQOYb7U8f0vlZbZsUtBJbWknILaw1EgYnMWSIs0KcWX99TomjUSoBoQeZspaSBLIUXRu+JGgL
AcSJbrUVFDsx703zKHjDPD689m2p7TogO4vSi1wU+PzsSEI5QxiEI5n2xGPcDr+9w2SKOeF1YqAw
HS1XH3rl53N1kI2jZvbVoaTkBTdaVXxrS2k+5mbyCVK7XFZq0tKEU6ivueZ9VUdWwMBF175Tl0dg
3uVRHKG5ZC3YZJtzcmX8nSQbt/DYZkg5z4MnWphPhzh5gAtopllwXAqHmHtcwVAnbZ7MXelqtXd4
jYHQhUCly6lZF/A/C3OoPNppJ9MlVT8zpXzfIXe6zcZy2NV5V5ARsqLzmLcdGWiZH53tMiwxfXOu
aitcREpgkG4JIQFHY5mcZGLMyn+bsLt3S3cgrZd8de2Mm7hItBtdssFnq+kwQqQgiiEpM5d9Ueu7
LJahx22GYEXHVn4BrqHNx8IkAR6gWMI3Nz6hq/eWBqm80SZLTAUTo3lsNeEc+ehymRqUwvm14E78
CMUgZfrFlsXBzk3/qnTtuKpNS14CaW4+/SQGTkY/koIY3h4+8QyhtqL9rK2Y/vcGQu1ANcfXWtVR
m7SbTxVlkmVPD+danA5+Zya1aXgppHAlCvckKFD0mYr1YrD81HkcCUcmKvzPGJ3eAppgihdFavRX
VQ+XLeqN7zHfz10C3Gru6n79HmooLHa+BLnI5OVPqcyqAlE74ZXTap5qiX1D4dI9pwW4vpD+lkyG
TIlCunumLBseMpP69WSJKTGk6efQQxaiAxQ8j5KTbyBCOstRGiwKNck2blFVb2oCM16dlNZOmLHa
f62HzjgKK0UOV5aLEOUeQm0J0d2+eZUTE12Ugv6x3DRRj+7M/VSjmwQ7OBS2GGBld2fw2ccvz0Dh
+MtsrEwDG5b/43rPi/wV+9+uiRiGOpe7xmcdEhunBp70tQZPJI3xthRBI5ja80APoRCM3gezMX/U
dGhoOhw/M5JppyKIpc/KQdZ81DTv2k13a9vJw26IczLvWacslUGO0Dkhz422drIzcsrxJU+RL54R
nuh5zG9iPvCD3/OpEp8MlkNXtf1aw+p7LnrSbnnel99qY2Kn6r03w61YrKfswSoYt95K8g8iQDLj
6emv96cAtqK9OTY53w+v+pbCWtiDTfuSSCYC0KGNKpYfd1ezR1JVnGqH4Q9PTfLX3qsmxVYrXlbc
458jpI4iQCshOOvrMacYqVvHXANUnU4/VRfraz+DP4rSJkQYIfIOAgUuhqcOgzh6Ov6K+8sUwQXS
a3Pb7On6irjo8wICev40xZGYU1nQg8wb80WAis3SyIZ+XRVD/WmXS/r2oy8V5JErGxJfQAN29IUk
z7x1rYFcqDaC4YCkRIQlKMo7JFFurhkH21STZJS8hnLXd1aJah+9V0+zneYiW6IJVbiF/Qj8c8pz
Ls/gCMqi0l38t2C/LoN1aSBfqGQZCjgad4HqKLemCr/7uZEe9MkqB9uYo7U7rmsJjTFaOh3oU7I6
seYiocSvwkDtIHD/kXKy+4A+JbQLRAbJdsi8hVXw/sggPU942Ci9oxdKsDzm8oKvtL+VWnlOhQ+9
PkRAfh9NcxIMc790LZ8DgnDoKrbYlkyDMJ8Dvdn6rlZ+Pmf+ihr1nt7FOu6AudGzV2bVNZqwcQNY
IuB8NToXk6nUaJPpQ+QsHNTlb2Zpp+CupM+wI71fQEo4p8NPOUhKJC/ohE4/46JEMcY1fwy99aaZ
XveGCoXxopeVugsTSz40QSHDiTMAiswTaataCQhtFzqTVDMlWHDb30Ov69DtsmtZmdB8nYWjlrr6
JKPcOEUNMK1ZcOqVHaw/9bZywnlK3xy0PnL0U6m3ue/EvxBn/xnINtUtlE5egLePB59iHHx8XbJC
aCi/Ak305yMv6G9xHxPBSayRznXumB9ypYcLJzWGUwMd3Eaj61EJyqWPLMQCXvz6W9EuBeI5KCBA
7JMCVZ0J1afQljNkI4KtUox0qZ6q3+pROvl15N6VOoAbVdZZv0ZKeUdo+1qlZv4F2pX7KCfZlUbd
9CpbNguFQkMVezKFQyqrNf3+LUxtTElWQvWeQmCtvbNbBveg5D+UqHovE5dmF6uCGQ2mh608RiOU
sKzfw6BPv+vZDuUy+NWhN53VjhJdYlcqNvzo1cqhYH7z6demY5OQajBXWq10n7RymLA9Wu5+dCbS
U153iwb1sk+jTdbic0mIc6OyRr3mRglRX+p2R/rgfg8Z8K5d4rW0U/xn3oHTkmRSCMK/YNs0fwY/
Y4aOckE2KLBZR8YlcOVwFfaF/8ZST15Ax5asH6Zd2fPY5z8hzFEJJ66weNwK04joRm0r2dmRTPPf
jBp8Q6FE5UF4g9r9ICFtHXmUBm9sg495bzWwt/IxrERWXuJFV3EitHtIkdbJpYGR5vHeTihhdZGk
zMRLW8wh3k7VtDQPzykxD0iuK8gm16a3YcMX1le9bPwVcM2vSt0CHy2GuNhk8fgd4PC4buQqOWUF
X5Qi0yi+DgpM+VHl/BgoMqtDBmil0KpjQyYZYU0jnctj0VxdqBaX6KcHe1is051D8mKFdml9IauO
MAeA0wXaWu4CdTSwPAVY69wxwqsYnCbeyCChjg8LluxjaUobc4yjR4AtGeNKC1Gvsuid9mhCl9B2
PojBVWvYnMTh4Hy0kEiPlee+Za7l77qKpjI9Gp23QB3gMk0tf6lOptO51pzby9kIb6nFP/JUt4/i
VCNuZ41MuozER37VYuMRZNq5uoc7aIQzh0tkngkfRZJ6E1fCi6uzNBk7vdx32eCgkJhbxQvCqspM
C9F/ZFcYVHs5hNpiIVyZkykzEa+JP0Ey5MrCixMVTmWEfZTGbrehllyEBbF3ffr3vKx2g8Haj1g1
jjsRq/lq9QgDs/qPa4h5MYUob4ecQH3P5AT1LDZDVLFg4GiooVtqErz3Y/yYh05RfTGzrNzA9hy8
/ztezLdllt1Kjy2Hqbm7pm1AkU9HagK8XI3p1ZEikuX9II3rrBh5MP1ZdBrQrO7HrtiJKduynbO4
ZUt30nDoN0VeSCXlle79/1zeCYdaGz/zSvFZF/1rPflcCjZRh5yVQeN1ZX6QNOk+yYCjPQSL34s1
mX7QnciPshCKQ/XgVZR6xLwWOdzY5ci7TTbTG0Td5Ot5m6gabFBJsNNzne6SRJY+I1X6UqLtdNGg
OToGTslGYJo3bRZybM1zElpIJ8IkZG47uPO33Hokuv/0bVQKtPRxNNRrAXRlvSGdXbXgLqfRQ/R+
5KFcLsdO7Rdijl579WUMm+pFKdoXwCjqGWZB4zWMUTMwnLJY8es1Xkmay7vChHrJyyX9VYT8OaEH
zslWOQSi6cjJrVcr9Kis4KJOVlTyTMyS8BZKHXSDlbVtzZG0XVr37jGxEpc2o+TcG6jKgHNAkDeu
kShHyA0ltoOQlhKDOm28IsP6cDu4XMQU4gLxQ3fKJKk1B/EZUaChhId0LNoakjcgGZQ1ylZz+8PD
FLlCPYKRIp90y6fMYTmqPFBthMeoE65YBLmvYgDS+a71ZkFbgeO+jhHMlCzerZdyMhuXFYueS1/0
qLaQKEeUkNXVcBaxWeA483BspMfVYDck72whzEOZVXrV1FZ9Hb/3nWyW0P1n8szUg3ZL17exdCAX
2ejhWwo+5xdCmndYUusPz4e40ErNH2ZQ6dCoJ2yvg6imiKGbR1kJq0s56TEpkCiIqTRt2Y9PEdBd
WEfhFGHTlO1OUulDjhTGBKGjHdjeW+i7lWiPBK9yKWdrFjSIeKsT0EO4H5GFMo7QKSGc848zRZDh
eT+irpHmPWm1a1lpl0TXh49RZqtP+qhdCpN+gS9IVSjQaY2PKKUmp2bXwM4DNorTwJqGm3FsAQ7/
mUu91N9QIS1oY6x1dCbjcdbCxBmiqcSLsAp2bm/6II8xxTBmXkpZKYaWAOa+7BGI7p6PKuUUFIHB
MefiUJxZL6lv5uu6Mot17LfV1St8+m91q/0BNIoDtf2GYBNggFKrTrBGd1tP4fXkdibQwlb6Qmmi
/aGG6taNlAscVPI28ZLGWzWtQQk9oNpvp6V/IFfHgqqFkELr5A7yCcQEWzoYktiQz0Yqa3fkMKEo
xBK+jo4b4ZOnyMmXl5Hy8P3v84RPmTDQf87ToUuE4g4Z+yrKqzkyElTUBrfZgDLvVrwG8tdMc9A+
mOBMJhzAOjnB0KxfmiTQv3XgomZDk6hnaSyzXRcVGfR9JPgK1mb5qH1r4PKb9zK5jLYNoiMwUxUu
BBwK5Mqmwo6p7PjSlBXSnYFRc4MWqGuKa8dhd+o9KXjzFdImaqdkawWmxT0gJjSTPN3YhkVibKu4
/X3UmwiYoSKw1rJkAv5MIU+vOHqe5uuId9EHER5ZrqODopkfnqUOqzyK+lXvxO5HD7Gln+rJV15T
9YuqJNHW5PF849d0NnnwQefoxrMiHNubC/0N9BGNvHQGqb1JYdSTOa/SufC2ckU/IukILbVc6C/s
Cr0JLboatNfe6JMnESzr4+55JbhH5GU2XZh4ZAC1cle6UbNPHEebww4tzdGBwqws/vjT0NqmBsvi
dPgInI4iKXxTuJNWzzhxVIzeBbQdrfZ5+cZjv/pVTjkHOht+sORtZ23gxLfctDwAtE2+r/pA3ulB
GM5zqT9GpdVfWisZLhB3syQCKCCmxGD0BVqwVXMSFhns/vLwihP8khVCCxXF8xolyicH2D23z2sE
uj3sHL98E1MJjxLU8DpAQlMrMAB1a1JdtXb1NDxNyKnfAxmhUk90FAsHuH44VfWpe1jYYqgiNwJD
XszFBf6+6j/sMPCuharbNKQbyXqiOF8oliS/6SowDLNW2hW83wpq7EUB9KY3tsWoxJthSq57Kkgl
xOKyZZz6yd2HoQMqGRMBIzON72FaqBvTL6v50MnxvTUif2+mWjl7mD5dSqqT3YVVSKB3naKs56MT
Fbsy1IqdOHoOUmBTIhF2SC3LfkRWXlPswhr1qSBvFAS3m5vrQKWaQEiKLkxYbcse1lBhhqYRQzye
GrNCTvp75g+ggnSIUYXX6iV73/bo0cWm0d27wDYOUEp8R6Smu6ekO45hOLwJX13E2skJ8rM4MfJc
7Tyg0yF8sR4Yl8KSlsKX5bkFfhGmgekqTsobr05/Clev+9Fd4WnkhcEwD6M13KL6TcSlQzMLSzKi
4rOtTl9QZrcXflPB0QCDyd3tBnhLKVXSLZDdR79+h6ywOgqfHQIDVsM+gnMcJ1/zZI7ITLgVXgm2
2wUyxdlamFlLniDte3mphwp1/9zeIS4eHPJ/D9ATtnKn7MX02CBkzmt6/B0WKuRhoXBYNF6gVgsR
A98AMWM9jutYhXTmYYoThV+cHTYhHOY+Mu5kZJxtbnbyluUAOSde2UB6jFjbaw209RLF9EXtag5/
qmmyK0oX3KkIsgOQ1PJIcrFTx8NzGHtPPqihHqMOqG6UyRJOMR8N5L/pEEd7pxt1CHMnd6rQxT57
BpE/D16qspkWNNKvFm35JSVfkLqdEi2y3oz3YvA9gOHtA/soRhu9r4crKdJrgIoTfBx/YsQh5Flw
gPHLzlAOgDJzgJ4z8HLU+cLqLSh4u/eO4ZGPwSzV4jpGcngWFhR7i1Frh1dWL2w1sj2SZlA1IO20
cFUK5MEoadMTS7/4RTQshyBBKMwJ/RD9GZBaWptly0jnnpsncAVBhEfd7GErpXPyE3vco+SsX8R1
7JwXeKqdx+l6WYjuljG4QM75CDFFw9W4HaL6l5h6zI8xnCW+Xs3FDyHmkIuhrbeFgdZvFTiFnU5n
1cQzUkiseiPdorqrHYTqajntusS8BAWFr8jaQYTqRdehkAzjn5h7homz/sSK+cQeir2ict83UEx/
cV0IDZRM/ugDq173jVOjrNQ95j3XHD/scqzXhlxA+qMXwYyFig+NVAg/ZVHoqyZpW6S4ku6K2IBv
1/pFzLBCUVGSRerbGh03nocpHJ2SbVTImFntVQfEd1bY/z+8AIJoPgp8Zy5O9pPoZwuUeGFCzvbW
9MWmTxP1ojVxRGMhcnhs0l6VJLDv/lcxWQV281q2FsUXTkDjPLlkZr0TPpP1/slBG0L4PNK1B1Wt
4GWrA/Vqt8abN5Y/VGQLb2Hhma+5uawktG7mXO4uOa500CefGcOZbUdZvRahra2NK8hKKh4WeJPR
dfZ/rqMOlbhOGLFe7QJahytFPWnTzqiYdkt5qr0qYacdhOXJNbkgaNdfoLbW0T90y+MUL5zZFC9X
qB/8O578bYcsIU5UasujNegnC/kp3oluOBvt3t6auRHN8i7Xr7yk9Ct0BVA0DU62qUvfuKaK6p2G
PFgLpwjzlV5HlYF0/PMso3vNaFa7iHPUXGtWYzQY8+dJvVJebVcND+IcF8K9rT19sD595l8fLEwv
DPdRGdxNs1VOpVFWCzny3TfoUn6hOjf+9LVbJmkxndd0HiNVM37WAUxm/agBPuI1syxKY9xFmUti
TWITlIGQvAQWmrKdZRtvbp6svRS1w6JPXqtpKD0Ecx0JhEwKb/srghbVUQ2MvbBEhFVUsK07er0R
ZzltEu7Lwflm6ZaRcdmMLXNUNCC1rG5DN3A+UyM/OrZ2r24Sqz2BiOhlyNCnMXAd76DInyLiMUXr
ZXQUdkGVCWScvFOmKTFvjmxO0rDoF3LWtKdMgx8tjKPic6y0clHIyrCtKs1970rk5lQkliD0R6yr
bmDiigpykDFNMdFY8QiVkC5x8vwKLWd+hb5Xnvmjn2/EnAbX2ZVmyRD+7SsNgNnVJQkLuiNrZ8In
onKIHmjMKA5G12onbRqM1GjnnVGHSzFXodB2gkxCO1m+dWHjom6fU4XWIOquXNSKdQFq9ZyeAxXn
C5/M+UbTUvNjNCNYzqdBsh1SXeIwawsOM92D5Jfd0fwZVPXN73DqvQYr0P+Y0HVveiqzG+Sev/Pc
+NlD1kPec5zISP2Ab3DWvtLwC22zLbtfU9NaIX0k/TJaZyl5MvIWiHvNkjoxXgc/cl5GyTL3oVYp
2wA+pQlW7V2gXNhCJwdOy1hofWV9wmxpLyGH71fKZEoU72BJMt5tzbU2Icx7L1lEkT3zoaSIR1db
G7GkvTteeqfF0DirfRreRqqrYrqKfKgi/bSfC9PTXGeRtIn+/56k5RH0bGMJeovkdK6gIOYb6iKv
a41vw+CdvHSi/9PyD/aVn7oMqqZFHOBaFO5eTJcKfQlDCSN6A5n+RxqZ/SzvO5MCM7SnVGIeZ/eq
ShrRSppzbCfbnmLMJ6kYGDzACS3jfPA+tcE/ux2YPInH6Ik0fgGlDvOw3SgLvhhTctPzP4tx2YVG
/uHD0c9CY0QnKYOLHtYj5QW85V52SaC07BgPraIGc0gDm8+yIwU0tFqIOmgZ3Xi97ESZuwx8FMns
2liJ4jj9bfOOKs9bDep9N+SltxBhGt0/9L2V6UmHyeMyDMaHuGyRRZDsqx5QpulTmhe7cYvPKoaP
yjLrEOZRZtvR5V/QkfusKp6oI2oGU4V+zJGUN0AHbKrhm9HKcHsq2vAaRr62zqlNZitftf11Ss8T
9LbUEaKmdlZy7eu0NdRtfaxbWhj6sNuRXFXQSXjMZcGh9ia5ZiIMvW2XrIejjWQO0q7MM3i0usS5
BcUgnQwn3gsr0vTxNnGeTC677ZpdliFxSIKCbiJa9PZZSZ0+aOhfdBVd5u7K/I/Edr7nrSH9cOEi
pFgBu2jNQsfuyuE7PCOIBgWd8QZ3TDABjAqguX370gV9+TpKPRKZNCo+zJbO5LMj+3DPKjXpbQ20
Jios7HJQszzmqg1qDWgVD3Ik7TqMLikgtIbkQPgkH8p2Xy9o0sTpVxERkfIDJs5oH9FSsORzKWpF
GjpWLfuLsUj0U97IygMEpvbFr1QeEvgDKKpZLHAXAhymtP0yZdP/rpRVvtZ0A8xbr5mfZUbKtaq+
8i3uX2BG9154tP5SXR8NXbtA0hUdG21RaQNP4ChgEdRbWzHQvgEgUxwSyGE2mNa2mIa//f8IfZ6v
1U37+3wxKU5/uMuafEGRqhe7IW/U52htWDKwEAut6ll0tAu4JQBq+6fAkfyvqpeqs6LVnVsJayYb
z0g+kR5XVg4dszCwldVOCiu4YmUz3paJ4V6gnGpXvuOzYu5r9yLmOroh5tzL2rJNUeylg4H7MIZ/
J83HYtUAef4YSvOrDcPSuaSF4TVNtBV00QW71QaF8tEEicxzDy2eniQRKIZm76pVZx+gDkV5wO8W
BiIzJGkL91oDkljLvopgBIWUq9/xHcpZN901hCb51lSodtCH+j7mfT9TTQjjjcmUHAne6yy4Q/kD
xLS1rmK6Tns0nfPEX7isFd55x6N34mrtWnjhRP5FW65zFE4xJcw663Y6Hf/3vu/GtdNF9oveNcon
GbFD07rGq5oq3sHyq1vU29Ysk9twAjnw4ehLLZsM7Ql1MsHYlevSTRH8mEwaE6St5FIJh+AquKO5
4R0Vn7y+ZHymmf8uT6qwVZWqS7Bi2UvFL+CmuROS1oJ2u60k42ZTnDjqaLLGHfzhKjShS6nU9o1h
Na/thPBMIagB4BtGu2HCgMIm5W1QLEVoZfKKOKha5yULwIuwukGFDyIBcmkXzgWQcL4FZ2eefaAA
3LdV/11pCrYXafLF1UMfFfeO5Y1qy8cmNyBrnSJyWOWkLPxek7WaVzb1eHcE1WGVlroYHWibqsaa
ddJ4NItgj55G+mGFig9aLGq2huYmH51uzzteQ/fGMhGdy31qCPwiPlo4yl9YiaorrRzKme+RH4H0
y5uNChAXRD2RieA2D1Ta3Cxdg78XZOe2z3nN8P03bqoHn61W5PlFj/1wnWhQfjud8nuQ4+JqwMmx
ec7XIC9jva83Q9qpdCD0/ac0ZqcGjPMvN4lQ4JHj72lARs8sATvRdYlueMM+Ue7lbmeOfLCsJua1
zhF2UCFu+Wbl6jJUjeGX5rnbgWzMl0rNyrk8eM7eMEKIiaOymcm0V78FWhpuoeZBcmAySx/BMjAr
VOkmU41g5PATFyGtICzfKNxmC0ux7PUweU2VhJGpFyR3Ji+LIfqWa/4SEsmJtxHMa1bk0UVcKW/o
Qciq7gZMZ7gNGpTO0zlIKsJYO/HLNn3/FUBX88u1N7pcVz8pBiOXGCn53aSd5qUa9PSQKCT3DT9J
VwN53osMXHI++Eb2NbLLNT169a+kMDYdiZYvoe8hlRWU4yVSA5q6JRRZUsTXDrocZRB8NOpdm0q1
Ns2qP03EraezeQT8SMxIfqvj2AJM4GTccfTEw+XtInjGishwQACrobU04HafYPztVkpvgEaVYFNY
dbmDraYipzVYISUS1EJ2YhCup2mqCLvLNrxl/zgnjemqUApHWvP6yI7lNFRgThaIibQLmCqzI/kl
IGzCrVToTT09AXs6VuzECC9dLXeHnUSNvrfNu/gxGBmE83ZXL4suBq86ObrCBZiRVuonhFnuphFm
GYY2LIQAVqcQ2Rh16DHdluKLEuyoiKPeLg4HT5kOx7RaZW6LKsfkQb8j2LWtW/hLcfiPeN8+DSRY
Lo5eLQOyI++jrKUHaopAyiYzQMF1rWk8HBS39d7lBn0lkibjWnh5UxezMWu6g/BSVIe5S5JfjaEo
XqdL9rUivYlLBg1c1MIUl+yofi2E6bG8eVxSmLBDrAy9sNZ8B+VtVZOt8mjHgqRMhlr6z5w46ix3
3Bpd2ScPj5j8K+a/zbFgWVdOfaDCo0MmcK/zhIZwrbXPjWehEEQvV2xmELb/mdf7Xp0lMZgJEcH+
1j7HEyoRUVqTCtV/TlVLfjWq2SLpNoX0W12jKMvzOVrBN24fyulIscPfR2KOrdJv719x/80LKMF+
XC+LvYMLm2sUqda27uknhImIDlnb0XV9Lg51fWTVIQ4fASKWYp468+22epwq5kpxvjj8x0mUS6xt
rhj1YvCthEYBqVwHLUDdJEb8aUw8j54NhWVlCUynSB2Kj38cA3plR9rn5yLsOe9EcMzyvABuT6ra
ngl3rasHUMXd7hknhWqwrYLhozcMa1O7jry0KrnfIrDTb1tDT6FKm+zRjtHslDNXf3n60TjHL0LF
5CP+Yau6p4ILBAQK69MslE+pnY5fvcwsX+Q4rbd+EHSvqlJ/iHkXRUVjGPpKpTWfZV6set4lqRTp
nNowqHGz14uyMiWWHb5WrSk9wovu9ZDOjkVt7kBZPqLFKSwunVOU34RB7Y+zOkNaOpS4DmJODFoM
thgIL08VGR2e1q6m5OnUJTvrqlQnyRM5fLNSadt2Ea2p3nB3taS+5LJaXOI8etPzfPiAMwF2wmXh
5/K9vpeu1d4rt9U4VqHzvgus8+9jU4N4MvHGE23a9jw0M3XZabnK/gqiKCBLP0sNwnw1iPtbUILQ
9GV2T0Ho9jeWut66YQW+EF6pyuJDNTrfhDMuNIUl0g5cAsrNwVguFc07aUMLolEvnIMYkoYi98xw
B2TZJSdE2muyn35xZBXNWtZjdds0kdysagnprzwlu+qEebszWnIVM9eVGqSGsK1pEEd/zdmxSis9
mUkWYhoUIqoO3sdGgQtVQO8EffnvwbCgC+7DEX2TfztoGIDnqrDl2dNBfs87wcEeHrhf5n/Ni2u6
fvY6wNWxEVZvqh1VNRLJU2+Q6PEZlS7bGHpGr9Z/2n7EvMEmjVY00SAkGomI2WjEPaceRzbdQ8/L
iTlxzT+xYuqvq6u+h6hdUa31fowkupkh6zDcBpW/JMzpRGgGynRdlm1aO5oOscVRClPqTIuDvern
PH0sVztC4aUfUdT04BAaFkor5UdzcCEiVoJUWYRSmAK6n7w664eudWbVyI0CVpn/XTkE74PKbZTq
bfIizNQ10FUKQaSBGw7fNSWErh5ok3BGxpVviXUnxj1TYDwXihS8g2V0tmYLnaEI8vqi5HFVqKAb
uD5f63gOHrLaieDedw8l5eiLjfTanW5REG1co0qMElpaM3j8UKrOXk768oA+5OlnEZnRWUAaWKNU
F2bo4InPT6QDGPS/ZjLlM0Q25AxYuHrgJf7v6zw+pzI+ntfoeprFaFfeNukApoBEs78rZXcw5wDo
gYZNA52N9SIdY54Tad7Qrig14T6hYXUvjmoxOY5Ip0UqUg+PIOEPKrX+Hf+IEidECRV1qM6A5v51
EeF+nBRafrRvthk7ol3kNNWqbRx0MmVp5+s9UmPiMOhSjw4rJge+kDw0aGoA7We1YOxodOQ+CFyy
IaEr7QKyI7MMDTHnR2274WJKIyKRMxUdRSXyvxclhQtAQLETkUgyLuuuTLe6gzxYQYNqoU5o0pL9
+YOG7WH/cVcyAgnHP2YfwFM9E9xsCvxH1eJ/ODurXct1aE0/UaQw3E5mWFirbqLCMMehp+8vnrVr
7bO71Wr1jRVDMjGxPcYPaTIs+8pKjoMWt8H2U8mtNcbHC8QWWZbL3+rjCigYDcjlZD2kzqm/ax+2
ZRl3WeDaIc4xtlNjGvL06sJG2UdOnfHbCeOeN6l5T6oAxojiq7PZw582j2cwVocOidf5UrKjwDd7
MepkGD/bVNX+4iVTe5RXku08V1cN+HFoRJxpaEV8Uxw8COdry6baNXPSs+JJnhM7EG67Vt9H7LEg
75fDyWh5XnW+17FCreJFjmCH4IX7mFKtLZJd84DRD1ZKGQ+HYD6xlIPkoR+QeNRit1l/LsTqeRX3
Wf1/WLD934c0SdPiAIv0/dCx8ZnANwQiqK8+cGbUhufC7m/BaA0HwTRvAUyjrSqcNyKw5l7WnKSu
r7mhVVfHq34OVgWq+m+THDHqOCQKFH1x9USKOOlK5YzKaoTzYze+pxN0ykH47dPQZ/Y6LRX/7LWd
tjNxkjroCDifGncKtkbR1jfFtPpVnEXZK+Z0bJo7y31LxdAdFaGCjyJB4gLTpAiyAZe+6qjlkXfS
/YBO0Zl/OuUIXR/jk6mHC5WNsZpa8a2YE4txFDsXPMvWsiYLhafAITXan90YJPESb6R+W3pVA2PB
t1eNnZqHJoBsHkShsjXHyX3pMAndxLl+bC0whaS0b150cSwrQf6RImE2vrdI92augyv3XHu0B96B
vaByIgExzVy75qtvR9ZBjlDTNL27iC8vSF1bO9MJ1GAJQQNIQlOH28+rqxlCoH1O4vyzrWhSZT0Z
abaSl5EXFJUYsY3HE0WOs+Z3NuAUui/DsFg83oKnGqwNbO0Fn5QxWNooU5zDttt+vmdhG3gAET79
n5+uH0YEZDJA8/PblsPRYX98us+mv5/w8x3EpktKJA7s3eMlc7YbAFVYPny+Zuw4KPDkZOA+X7WL
FH8NFe7PJ5QXrKP8zyd8fFtR6CL1O3+6x7V1K2C9w6eTo+X15SdsEE77fJP9/Amz9vH7Pb6WvoQE
ngx/Pp08W3WsgxK4oKLmL0KeXWT511ivrcPn5R3SiJgeKfEKGF71DO5o5ruq5bnEzvqJVNlzozve
B+QbNPZyzJRzza/eCzyyS1vJLoXumWtvwkqgdYorDybrOdeJyIWTz1MmSsh6pqZ+UjTjm+yURQUY
w7C88TG+7iDNtwRANzIf2sehOLll8vNzvKcRP2TOZ8HpqithKKz1qlmmPRuGVRO72lMYFPoTylcn
d2iVczzXxsrB3zrmq5WdcpjtI1nPajtEB5MhfhsiR+EieTxfQxZ6Ww7rrHOw8/rb5ifNxrOd5vp4
lTFuiPn7+kK+jBzWmhGuIHaZHWR10MbmArj5UZNnDS1yRpVdIUf69/2Geg/6QHNvsilG8GGHmESB
8yzvTbahGf67UNPmKGtpG4dnR28efbIJbXfioEMSku375yTjIwk68fhKAPuXWzXOgPEbXwfvbPh5
fmkUDQLrGERXeWSlGdSpvi53supYKUrulQ4CITLbePWf0V6iDvsatuPnBeQIWfAKmFj9eYXPZjsp
Y8j4/7zCZ0daiT+vUkBCQT+e9ZDaoZGshtkaKDOhbRYdG91SZie5INmznEfMevKGI1lnl3R7XV08
D6uEQQ3buwG6YEU+x35RQjdYdkY+fLGaHmvywRi/x0V7rt3O/+1heqfl4cCasCOrzNIsWKSuzvpE
DX84pvardQLlS5h5Lgph+Njr8HpWGfqqd6hLbE0NQ73wdrWtHXbO0VE6d+/lbr0fFP65RuFIGxZW
Xpr/g5trPAHVKgUO7XOpseRvjS7by57B8GbGUU4ueaF32Xh6tDqGtxiYCNYgKnJ+gpZfOV9GTUu8
X9HSjdBYniyrfE5na/c8acynCv2hbdSU+6jWImKmXnBVPfAg4IsVBCi7dJnoWXueGlt9itXmVba7
QWKs4qluDzzdNTiVxiovHeUDPKu28XTfJpHM6UN/LnSB6G5vhntuDW0tm9khHvtqUF/iuzWFLjQw
O8WtyvPgWW5YJhKEJOObHvG9So9NU7ZwlOfDSUe1wrW0Q68FuNKG4Spyu3I9jXn26tmkz8SAOYLr
2OlrqWCrYBfgO2S1E1Cu4kL9LWsThqQopHtneSaaL9YTKulLtJGZi+fCzXcgS9oXWemTcotye3uX
52bx9GoGkXqRNT4JSsR+GJ/k0LQHBCgI1e8JHygvGfvPPbdCqS7MsomI1VMYgxYtsT428JGP/rRN
GXwuFK4bgMIWYT85MB70f7rngfjJlQd/LIAa/20vrTnQ0M3WxNP0luC2Aqy6St87ZdSR/2fml1Wj
JOZpxGZwCABpvbMGeFOtKr5BV5/ehLWSg7TcS69G2fE/5gouVqr7zNZYCcynpK5FOl/xQQnMvaPG
w7F3Jvcseyfy3+CQgtcRdNXdMtpL3abZu6m50XFqo5pwPCcV3VRsbDAWG3mSVaoKKN+IzQMOK0fU
+/1NMDMmZRFLXx4vyrIj1tN/Gg2whERHkYLBs7l+jglrjYnQ7yIxatSWo2Rd8A1vZGc/uv6VtOOj
Jptq0QfLPB25hebTPVLaR621yHgNJQlIhFBfFRHEbBO4EoFgbx9DLgDB/Fuzmu8oOwD7iWaauOmU
t8SsrK3tTzNnbkD2UGHK9oTdPLe66S2Q9i6/NQ70KW1Oo2sCsyigSz9svyoXSVaor2Vok2oxdZ1A
tuntehSi9p4yzXiSMlqjJVu8NilbM/6U/Q/ia6vHlao82Zd9Z35LTJgKNsTwZ9ES9WrxgD8bakHm
LhmCXaQ6/jV0jGLlakn2HtnKz8xxrF/pcH9cB9Oru4LVyoew+hbwVafcPVQfVv404dI0pK8TtlYv
EX4QL12DE1TiwJ+bm+LGnBawNkBWz52VyKpNQTh9LXt5NianzuyBiM69JXrKL+3x81rk4+aoVtKe
ZL/jZdlaOPzJlI/cE93L2GWrCgHnd7y0NOAXkbGQVaO0nI0digrp7rZ5ZyeGlVMyQJ+YBxuZvyHx
0T1rflY/Qa16NA92Fh7zYkZHz6PSgnsO+siwHVVhHXulxWvRUvrzrE+xUpuwX5r2NJxlmyyAIgzn
dC6muLVXWDoxZD6jR7oXz9y5R9Z1FYnWz27ZJnuRgwM9hdGq2qTxUvSTf2nswDm3Be7VozG53wjB
HYLBn97KCQOHwm+qLZzM6EtgTnhLpO43BULzKtcnvHY6Lb7lpG+g9erOtzwe3zXMJwIyG4vQz3tw
jX10+yyc1j83LHSOkBkrd5G4XrKfFDtcyCFp5PwZHESoLptqfk5sqE0Lm1DdorLahvtf1tldbKqM
ryey8vHWIGh2mHqgPJIdgHHgj3pCWUkyB1pqQHpC1JxgFYxe9EO1RXSR7IC5r51H/n+cJ69iWsPe
1eroqk5QBZSGRLxvJd5TaPXek9sAH3Htu2wZVYI+yOS0K9kn22y33QwePpyyllpJsmt6lMtCTODy
pe03N2R6h3M8X6zwdXcz4SIV6Zb9FOKxgoRmxsbEaG0MJif3njrAXOiTLY1tKWsfPvsqLRpUG+Mk
XhsQQM4aqGy3ruNlHCf1m1bkf45kGzQr8TwO5RIMRfTV638bdlF/cUo73zsQ3Nay2Q+io+cIk2Qv
TyusY5AyyProazypP6Dsd/cwEcVlNEZnIcc3uYFUROH0F89Qs7uvm79ku+WVPuuAyka2hvvMc6vZ
xDn6yrO1RTszE/vYyoIvsUlyfm5XeiXdpkiwbWWVd2f9fXd97w7rYn4XKMwcK+H8eXcdS6llr/ub
BimVuOqLX5WjXYnIFnhp4sJpJ4N69luvOlYFYo99HyWvUwdEgThN8Qs2+DJpB/MqDD1bCdPwkboM
MAGZjz6LTCjj1saF17PFv9vlWFM13wLTDV+7zjxqqa1/8YcKHbI8Cc+VJqDHq36x1jPfeR/09OpH
rvYzNoonUHHZuxHwsfq6UI6xMfVn1Clgjpph8wFWfh+w9v6p+eVXrLnMV0xf841bEnw3ola99MEU
zaKZ/tdECdZyKHJIODp5ZfNSwP7edNjpHlSo7FfUo4alro3cxKPZIT4++qDaJtPZG7G3Y4ORSLGg
9wkDz0U/jelXq4y+l1njfyeScCkQ6PhV6dNa5bEfLrzujOhJES+EjfwNjJEF1I+NWWT1Ly9Ub5ip
ie9GF/2autDaKbbXb1ScR56xaxZF+YxcRPHc1RUb0NHXNrKtm8z6CnFslxd98RiBXGGw9FKTMAYO
c2MRPYV57F3LyALFPB/BxG9WIi2idesiJ7IOURzjF/COtU5SmumVfaNVJU+P3taHlxS7bbROHMSL
SHcLrvPPKY82vtXHKfL6oVZo63iI2k3qdsoiVlLl6ru9jocsQLkkKOpvXfwG/tj5ntbCXyI2rp35
weyzidDysp47xPgjg4f8Lbb7eB3U7APsEYhKqfbIqyWx830ySxgZIvxS9km3idxY3SulpT65cYhl
1Dxi6OwXAw7ma5SbwQ59UBfwnl2/ikx7lgOQJMoWiPoBOWuaeqsrkc5XQL4IKCbwuuaLAyZ7p6RZ
uakxgnFEEr6h+K/vU9Pr1+6gWl/tUawiJx/f/Xowdy6W5BvZXqvf2yFKPwR2blsB/GireZH9Nc0y
66vhElEYUtXZVqJPP8b0u+xL4Dhv2FYbOyxbpvfRaFayXbPYqMZNhjMwwphvBJR38iWI7zirSIm2
hp0qy9oKsTpjL3GUR+Vc/WyTHWZY/29DetMz4VMIc/WfcweQ9gd07HG0ROJPFnUMTrmKSuNfbXnW
F1feRLwlU4AX0d/B6dyBP4GLzrb18z/tegvlNgza83/a/aDIzwLEf5fY47KBtbzs+/49t5r6Xs3M
RRcNn+PfJljvzR1zmkcTWbaaIBKsWIVtbWiO2qrEUe8eFJaxbs0BwZPO8zalYZZnj53eDlbscFRb
fk/S4v4+sL3ymBVht2tQ+TxbPoo6bVKSwVBw8UvQQr6FcYMmgF8Hz5nWoRAbsxiNdfUCDKC41rah
bmyt8xd5bvlsrB/fhTru0EhgZ2rb+VW2ySM/9awDzKCLrBkeBvcLoE7VuSEhFaV9fn20xXWGhWCm
pphSj+ozZPDg0E41AFbfHCv2euESAHR/l71W2lYrJ8IeVFaNxO1PuK9/L+pMfW7MWlwQWzylga+8
tXockdG1kp2smqbWL/Iy9h+9UT9tTS/xn8ieBi+tLlZylDuxfqlN1vEqbEWAX2jNjNZEnrD341NY
m+1bZNbLZDSQY3aIFE5mJ9ayKtrkJ9z48eZmXXLP2XtabQpI1DONdWlXLbqXnJThVlWQMdmpBf6u
jm01T7VLFNhMo7NQMURMWis6d0z+sk8WQd/Wa6GH9dq2tSkFCC1upmWr2wAEyT6P/OwqC82skpVa
2RjaGUX+aIvaKYOtFIS4gNrAGefBsk0eweCsd6ogwfnZ5iuhv0LtRVuAPCyndZcO5EZmDZ7ME9kh
htS0TanfOA85u04IHlDeq6cb/u8oPTBhuL/iyv+ti0F9y2plApbUhNe2aNwdivARWou2eek1+Lul
UVZvWlxG5Deq7hdYXsswvN9GHb/EL3mtmsxQo/0o2sxBoa7L7lVSYGn6P9u7ufM/bcQ2cFwRi9QK
f1dW0OgXDzwzlAx1WpsAC87FZGhgI+NfCJyPqLqM41EefRaOpWVbLRGwqLF38+YiZB0C63E+jI36
pdPJEH8avcl2XYGnL9seg/+Ok72fg4daq9apavo7BTbaFrPVEbSRHb3rmqKgHaha+7gJovcwyb5F
ttdcmbijd3POgqfNW+A7A6Hh7FmeMlWNfiBl2C/loJQdLMgv2B5EYZlTRqaNqYdZZA2O8WrHprbK
krG5ppqe7jS1ysAvGPapitN0E2K7/uRAElv20Ek++sl5Isg+A/lZfpG0Wvgw2SOfZUhoGvUSumP7
ZDbMIFmlqScNrdpD7irBbqrU6Vpi3r0aMTJ963t2yeUXnjnZybRKUgBx0y8IcKnJCnhregpmmpQn
oEIuZF0WQPJiEA5iwqMx+adHXkMOl2Me58i6rqDY2ncfY2Nm93CWvtaGvjgNeXWVTfHcBALBOsd9
u5VNsuhNXVyJFSzkOZ/t8kifNbEfbYx4DP17faTBto8Lqhlxuixprm6YFyc5Xp0iZeNbUwMQy/C2
FoGt41TF1aEteo8QvAjPbmPg7Q4U/IYuvrti4zI+F6PVkjA2qnnOLTFnMoKVK+CdmYmpHVFsQcQg
m9VCtLpNNrIx1nK3ehy6AQrNPtG08aiOOhA0jf10EYjmuetTkOCmT7A6U7OtKnqEEYfS3I9ZXe3z
OTIZo8i4mbw6vZWKDGXrwYupFtnSVpvqCz7CITqhhBY7hElhc+YslcetP2+iFgAL111fITXmF87W
cceFNQM+ukqJDmzA8Xubq04o/AV8CeUUp1n39neYcEAXugOMmSI0/gzzG9vHtIxhHleT7fJq9jwM
XMu/h7EKscEJTOkpadt6q6Quyf1k1J8jG9/7kCe43YZWtfR1SAEdigSH2kv1Z8fOcYMPLJj882AX
c5vnHGrPPNQss2KpgXXbyaGa2qYHoQDXllXTaTG89Cp91zukhJANUp+zEGVNy7OStzJg1yMm3f7S
xiyG+fm1b8mElETYaj+VvGPNlSK0Taxi4RLmihdBvWWbgekqeJp1k2TVXVEac9kIqOZ13KHRJDJC
hyQBvkEiPxehIG4Ru7ugLtzf5Ode/SGuPsrMKpeOUplPBii5TYuO6tmOE2MvxszYYcHQXeQVkfrJ
EeXyUc3uhvBbXbA6Ze6aY8ePK1YZ6J35imbnlctxFik0gUXt5R7n/7QL+k8bGbHqEGaEtidrF0JS
jAtzyHHYGbN1hv4QKt2KUWb3qC2L10pUr0Vv6JfR7/JX3mUBuNEiIjN3TkqB1J1r1AfZ64gmRr/T
6nayl6xHhbqTb+PPybmEYa1NQ6x7aMQFDE0F/t1IP9xIPVmz64rtsD0JfO9Lbtqz3GgkLl7cAMzs
NJ/teQshLKm6RWM47a9p4wdK+atO0wGACJJYatl/QO3wTr5S/yla0YzrtEiNxX86/lO164bdFuRI
2T5FBdohHhaC2WR6p7AlDI34OpvW2GKHX0XDT1ZkCDIP/W+UD98wFA+/eBk6wfCK+mucDtaugZcD
18UtrxkJ4RUy2/bWNkdvyfTG1z4XAoLB0dZcdOQGA3tx2Vjgioqx9JiQmbZ85q8pWkRmYJ76pvFf
/KCfbxS9xZiRatZ59boWFpYX82BcAuztZJjIbczVUHjoOGOG/LiUU3riEiriVZ46sSt+QvBo6cxD
7Vb0S5Y+0SZlPwEvMpiSVZmy8SwMZTDeRcbjp1mxbxjCBZDkAeeHCNEBa1UmY/9LLbXnnCzjN7+z
m4Xu2N4bDmbjEs/d7FkVarRGeProZQ46geGIZms8FfsBJA7KJ5pSLNu6O7DUcMGz06s5ZrpVLDdd
FYmfP2dzMZJZINNwly2qH5w8Z9qrdJ3D0PbOulZYE77d0KdV289WQIR6dSX765GIcNGhV9wI/xwT
l19W5uAu8lB9SRzYVzaSDNuR9NPG9vN6KZWFpHBQPAVoaBTlbB0PrFWdGvxVUv3NMfl4bqJfZU0l
hA7y+gVP1eamoTl8qIu8XgW5Y32MXfHTyazsXnqNckEemqS31XMf4fMwRyPvZJOb71koflp8Zx9M
LgLvS2ABsSGiJYrNN9zm+0sBiWkduS5IYs/BMlPrm30dQLf20ZsccQvCYEidTtwtX7WJByQ+IDje
tV2wsT0Qlui9RT89fhijVrRdosXKjgDg97FG2DwzESCv0EP/w2VBITLXS+cdH1F/i9VJvrWrUtxD
uzyn/qhjQ2aw9a+zH2qLsgtB5/DmxNW9V8J4PwyRfUTEG0XIubDSa1B+K6qwDRZBD1+0iLrfvb5R
DXU7RJX3JSz8ft0aan102UBcA97iMhYssgwUHDa4bpvXehLBsicWCVuoilGK9sJk0YrEgfapXg1N
TN+02WIV8ZR84TtlyT9q3BSq+x6itfvddSNQzD2EMyaUeGvXKKP4qtW/ezZwrdoMux+BNW7roCJx
J4yXLjc9WHrKPbDzXWsitjA6iI6Mib5sW0ym+yx0twma5MdiaIad7SoHfyrytTZ6xyltuoVK0INA
jBg2XWTYm8IXX0Inb3F4d6NFk4/Rd3SZbq5VOb9Kbh6knPGARQZ94ylte0D69eDBb74wYDYzh6Fw
yUdw6QkwkCEI47ssECjTjkqCKv3clCgKsmKZa63J7Wjn3hm1s9qXXwa3vFV2TjS+qF+gj6dXhJ3V
10LREPDSnIsel815tOpbHwPlKbM4Pkber1gV+UlFdMKLh3EfOKirAO8vzJNy8QVMxdDOPnpQGVuw
6UgzzVVltK9zZOvJ1rv+IuwW4roCqM1U4mhVqyI86p44a61w0ayfEYczMDH0OGKJ8DMpQzBSI/IF
sl0WkLHA08shsu6FzVcW/fmq88fXATela5XGr61WNBcCrdxJU0+Gr2+6N9XN4wUki2xbR91Pl0zI
HZtg4zwMDtRGM4yWrDaKE0d32YlofH/HFwG48pR8J6zPiF6zxr0XJeXiUY90Z1iMjZ4Cqsu7dTm4
1VtlxGKNDWa5lVXbsJl+PA192WCC/+aV47JvoYESZTPy4+PQYdd69E2YfssZVHFMAvOJVLCyDHts
F0PvkDfjrRpj6+pmoFr7dm16xk/2ddVCjdvvvWl1t6nNSDsVyHzW0cdUcx/Gir4cRdz87s3n3nVQ
+UlC71SRZlqgQtWthgTyjIixIo8U4e+wxiPgxO18y1DyvOXzEWnoW6anFSROmmRnV0CU6nuelbKq
6mZ2UbT6ewKqp8Dp7KVO1I45CFkoWXWiYDqPLsEy5rkXMJ/9UyaKJTQI+6Us1GwRARMgcT78201u
mqtpYjDrhva3/5OZnBwhOzymh70x8up/PesclLLHKP1d+aV7GCq0H12Bvw2sm2wXmTCs4GfCTK7R
JmPLPW6M0qiuk1s7kC1VQQwnuHltVewKlurH3CUvF3L775hDSM4VSCkgeDhdEWUu1n4UqU9iShxc
hnr1pUzvdc0CdLbrvXddHO86E0f4OPDa6xjNyRcvrT90Pz+rFXd6kg64rQNnIsplLG0Hy3VDWOZO
+JO6AyuNk3mhp2vNcqq9ZnM1wN3zlNFXZKZZl0JYXutqbf9yy+xZG7EJagpVxbZGWfdWXP5ml3cJ
eRZ+BB3vsA+TAommSOzqsb243ErbRHf77WC540113GCFBrT+rpKg1O0s/p3bZzJZQMe5mW/20Dof
TojOadVpzRMJJrGp0rYA61KDjSaMxZqruRWNKZZ54yTfq2JYhkWd/lLDGhOEPEpfbaCBmw51k+M0
Gai0WGB5Q6/XyOmPZ7013RfX8zQe2RuiXNW3KLSgd7pqdfDN3gFP2P/SgoQHpesAxbcaGyC8iI9I
EcdrIjfjJfPsctFZ1vdYK4MXqIjjTkM4dYvoqffKHh2pyDz4gYwFAMI8G5/GzOyh/dTqps478Y4u
6kGOiOwWxHhFfE7vm2IrhmanOkG6RxPC3mvkH078lgmpv9a+Ij3hrSKE/NdiIOg+6tF4ygn7LobI
818s0yQcVA+HGXvSGygEVwNowaFNzxFAPRg1dbuuLWyqA77LlY3j557JRXkT8RQu3M4l/T33NsLF
ccYyX1QVpVESDyyKWibSGkiFYXb9Xgii15Or5R9e6vzqQZreKi82b4UR/sSsPYcA7S1KcNRLeHwo
LHiqvcdEatwOXZI/BfocuS5E88NGPCuLhPaLXc6vSo2c1wrpp7WmJR/uWJcr8p7eLZsLMMsoqZI7
2vm2oivoezTaaqrBLIV+7d3kQM+zgebHJLE/20plsIn+8mCZryKHpcSVbu7j2o+LpTbmOuI6dD3B
ZiUI125R5mclaDAgmFKEnzojPYG6+OoAmDxHhrUuwuYZCepoqU/6aWq8o5kRx3U8VzuXmLovpzHU
VlbbDjsvbfQ9PiTjtZyLaJePhFxAGUS7MvAi3KuE/m6P6OnXw/AbMtwU9uzYkbV6rYm3L5rWK9Y9
Akk8LtNgOpBBWIamYmEUVRo7dQTElla2RqwmcHZ+ouRL/vLcr1r6JfR0ZGBcTGAMtRxPE2TVZWaQ
jo5tY1j1VkKEXh0dKHVCdIukFc+IBWU72fZZwAr7Z0jj6v26d3pjwWrkbJIqeHebnjCMY0Zvsxrl
qsss45Z4obcJIWf7mbUlIzWdIBjlu8DC8abXKxR/ovbc10b2jKIC62pc9sBemcNetmkZ0BfUZYGD
Ku6NrYDzS9MJQ02zHZn7FBisknGb+KYqyngIzWI6gMfm2/HJYESQ+k8C7BELweSL0pB26CHhrjsE
mHdZNbh3FUNT1dE7Nj04zcN7JVYasccJI7FMgyw6gRnO99FEwMIF5rGqnElfGaHnI+7SPwVEwz3L
JoU/xYp9bkEo+vDV7koRFHfW0jPbGduIyWbVFIDefbUxAsDcMGSRl7b1Ky5fBNET84X/jw1GZ4nC
e35zxeykLF4dyMg3Ip/Zo6jIS68qFMLW4zxKdsRV41/a8oesYO2qrkmYJivHqacbClPewtDagSyL
Md0ebaplb/XUNcG/MkR2sFswrxYQybml7ONkqVoYuLeKqE+D51QnIdI/RylSCyh0I8OI6DUgZTnm
cciTiP9VqnablJnwXFv4GSuqVW4zzfNhVVLwN/D2onWI3+fT2aptJoAsvreVknD781hkBevggYtC
N8YmUEhqy7nLttYtCDQ2yJbGrs42qfFJ0hHVBfW3ndQ8XxXVeBHIAd1UlA2Whh8G95B3vSU0l5It
7FHND6abC5joxE3X9NoKXUGTado3j16pZ9s2Nj+6sEvOYfeTIHh9ScVYbjzXRy0mwoGo8RHdlEdo
KiOTIw8/i9a5DNUwEjrFfmSwVRujCQe9aiX98FFF+Wphb7GwTKV943mvLdvYD54rt8apLa79q63y
p4gSRHui5GgL3Ih1YTG1zFVZ9Ih6wIL0iqFYyC59IG6d9yulT/Wb0TxFUpxJtVPsefiCH9pNKuG4
Paww0hcThBB2vfoc6sPATQosyaIKNZYFoS02WqAaDwGnuhXYrw46+kKzhJMc1+NrhV60fUoKdATK
OEhXwtHMQxvB1/cAc71ood08sZ1eqENWvKD8uAYmqdznhbovGu3dSL3qVGeR/6haZZYt47GPNwi4
4LGSd4Oyxq5V2abAdJ8as/gBdQKMWN73B+61aNGTqbpbRQJezkunreX5AK5q5S3E2+qpH7OlKerm
JRjH+qXI3FuJmPClDJT6xTN6a9mNo+AJS9V1NX9LiiJe+a1/sYqyP3fl6F9y7OXR54zfgyyu95Ea
lhA3guTdTohNEoeMdrI3gUcNRp5Umez1FYyr8kR5Vl1TfWL+2MnmwenyUxoWIJvYaAKQnELEG8hg
WkaTruBD2K9WmiDgraMdDqPKfs0aYt8AzdSVO1etUdW2ZcH0riSO9ZrBUgISqqVrea7udcEWhW+x
fpwrQA4z2xso/DKYFV6zKSY/QCeNSyXdECHaDv9LVnVMKtco86sbOTjvwaSbyI4+etUgyQndhOX2
ce4w+CsEf9StHGxApljVoes/elO7ESsHmv1ODlajHtBTN6dh5etOobI02zbZghvdWY7XXbtgdDZZ
NJUnNzkWROhecPvqNLV/mZk0L1k9vJGf884FygI7FB5Q1zeG/iradA+l3Ts6hoIai2xrtW/VBDPr
0dQZfXIxQSr4aqlHSJfm5pHsyMHt3f4qx+d1lK7YP0cYtuNu4uQ9S7yIPLEap9jWkbvItOFHXlrd
t7IMdYzRDesKLz3eRehGtaTDbsJKXoWKVZjt5fqBmHq3jL0heK8JHW8MdA42sldrsP1oqxR3kbm3
MIH0NUV3CyLXeBPfmioLdnpYIFreE7aLM7teNUpVb0EzM2+5wTQePGwqrHVsOf8cpvOhqWWVvvzX
gH8dmplWbpKZ7RVYT5jbBm82Hw/S8rhSkAF6M/i33f0UI6K5pli9eY2D8UnW4ikvLhXoPFkDY2Wd
DBx6FtH/Yu28luPmlWj9RKxiDreToyRbcrxh2d7+mXPm058PGFmUdewd6hxfoIDuBkiPZkiE1WtJ
3vMakid3HOE7F6Mi0GnsBLvWJrYV437y1efCVI6OQsrhYmbCX55SHzClCFrsqQnnYjhF9vqNowhi
dVX52bRfgmUI+xGsdWy45l8u5/csGK1a0z4gTLAjv3v64s62v5lbb7hMWq5eVZ3trk4HOBizRg4n
yCYioSMki0rICslaaliCBwNh2NlBUUjatJdaWohD5h552jcOGSy9sPYi+iFGlt3Q/A3gUYDIYjsD
or6N2rC3DOyJQ6luBZJ5k0xzfiqa6LkgNzA/sfOdn2RtcSxxi+NN3H8RsgwP3AzCezn+0k82l5jl
Sv9FyJuhlr5/vcu/Xm25gyXkzfBNoPy6/b9eaRlmCXkzzBLyv30efx3m319JdpOfh9ZP6DuG0Xtp
Wm5jaf71En8NWRxvPvL/fajlv/FmqD/d6ZuQP13tje3/453+dah/f6duENbMDo0C0d6JqV0kfoay
+DftV66kCemVc0Z463Vrd2ZSvG7fOrzq9scrSKMc6jbKf4pfrrrctTqgQrNdPK9H+k/j/afrs5hh
6T2YMbPz5Yq3Ud9+Dq+t/6/XvV3x9f9EXr2d5gerGvrd8r9d7uqNbWm+vdG/dpGOV7e+DCE9qfiT
v7FJx39h+y9C/vehXK+GOrc2vk2KFZ07pRcMiYDNzulLIT3JNFUn3XiQZmmRtUZ2WGJtv47P0l1z
gHT0UmTZjCF4XxiduQ4ai9yq1lLeFVEKgVo7PrEKhshWtNKSTMIefIvwyz5zZNonTt//kX5p9+GJ
2s01jFjSJotmhC3DNgGBtZDtX6CLvofUI72vXCU9Dq6H4PNAnq9rJ7cChsr0WuYwkIooI0lQkpPe
yFGAswXq5WaTbj0xfyJHx4aI00EtI4cqw5E851JXt7dAH1bJTWNFLjzJFvklxYzEDit7cJiIqe7C
BC1XF74bi/z5obo32TTg3D4mu0c0p8ip7istre41rTP2gVkBXZe9e6OZDn4FsuFVb2f0ACbn3RfI
BRlRdmzsElkiq323jCWHDgejYVMzON/Gi7Kqu8R5Ci3vr0vKsHwcxqvOxOIWZs4s0Rz94Kn1SBIz
ekGBUKi/idVDj0yK+ivh+k4l/2qehr3F3+0MKDe4hI3QspeC99Iouy/uCpyIp3jmKRs6UBVuWZF0
msP0UTjHsnLCW8PTIg80jLCXwHEhuGLz6tZDGpduijMnaw492u2rPrfIZqq3Q5rl57cdZ20Kj12s
vHszlmxahX1lp9s6ao2FVn2K0NqsDsFd1GXBnawB9grQba2DvQ9klnNtvItDxg3enFxnMktF6NLz
NpDRv3fdJGXfNDJPspjZOjuhjGyeZA3BtOmYKdlKOrOXMNn0TTPISTihR0FyNGKzyqr3VOBlqI2F
EI91lX7XK4p2J609YnJbMLXGWjpuXhEua8OssuWtBxcZu0Rw4mTvlBJKD/Aaz7GLN9HCR0SGdDZs
f3Mac2EeTN39ttht8IQ6fFp5wSmPr+6lZ7mYh4YhqLoBChNx1y/3dWvmpOqRauhu5U1YTqDzidQZ
DFuuf5KFVRQo1t/KxTokNtaCnBB2C0VsBrIF4esJ5bs5HZRXA5hVyYZBOqTKbcBbp1cD1iNcrwoM
DRsdZvSzKYo4LruzbMraUryxkacHbSwLsfXi+J8GWLrdrqGP3q6A2i5n4VOPl4wlIgrIevYQqmH+
EFs5q6sYQQnpYL8tQYMakVqhVQkvrXsiFWDOV7IN9vTZ6FjhE0IL6k7aQY95p6XHEltLYUs5jOy7
xLxplsFINobXHmc1+aJ0OScZpQWTmxknjxEAtaPrsGmg8g37VPXGQUaQwOWx5vbCB0fA2POC7LrS
TmsgVQ4U/gJO0gs4STcB6inn0uboUVSlsRUeWVtiZJdm3Dkj8k1LqDT/qRlJiMoyUqrOd37fTu9m
z3ow22x4qlhwn0pTr7dTnebfAtPiSAmAFVtnEyRv4ghKTfzPlQVwNamgX4vb1l8p7XSUYGOJQpZF
27j+2rK8bLvYJGw5J6tum4HfWkvHDZ7se368N1y++q9Az0HbJ0eYF7/fAjuyuJsIxlwErvyTV3ne
iZWrma9kVRZwsVtACBo07W/WmjTtsdKtnbFEQnbqI8MpYjg3QiZWFLK7W7URAEu2BUq7GWEMzSFU
V+egRTYnau7qEt5nWZNFOWVk2+YmqA6/eXYkL7U0AOQAk7O5l8GqYSAHnYRworZOcz/m6cfY9xzI
h1Mgp0qKGtaLLeYo6146QlH7mz0b84/pyxhJ/8S2ZXlpvTK5wv2fXLva2TQeW5+Qej2bpHOuhhk8
SaOVR0hoL+rsTsNKxjQDCGrOPVGGz72E/EAxVta3TbSX1bSzfrqRXuxf2eSl4n9KeMEvsq6wZTqO
RgbRnemdMlGMtgYj5dKWNXSC0SWxm8Nbu9J7pz/ZRiv0TwqiT2i6i5jbqNIq27KPLPqJ1JO19FTV
pB44Ve4tW3swzbD82LLfHKoA2e00ND+w69HaXfkxCHIVBfUBXL9afNSQkL+3BvtR9ohLN73WJZPG
0mS31u540JikXJ/DPPTPspYN5dcpcO2dbA1T5Z+DBkgyL/dfIfFLbbENwExRw/FRnxDexXHrLMeR
I765XEu2ziZvM8GJ/1u/Jfi5b6SiQuFEOzWMin01m8E7Ra1hoa+89DO7d1+s0dT+QVzbs0yOft0g
fkydpP3i9QlHOnEfvg9jl2emFStnu7XT85txOki/zuFQw3fDl/iiqY1zHJSS/SdoB1Yt4jmXCHmJ
6drBCrjrY6CXYBHs+lOcKN42ha1r5bBRzoFplmzhHesunSg4rHtdLDYZoqnaNqld5bjYZYelKcOk
LS8N+zAnHlptvw1plfPrKyz9jZjjiDbLHnzLIhEqRdzBgZV8L5upWmZ3XpbeAbBNynWXo2YRhKht
hUYLz9eIApdmROMKUq2Bg/PfigK9XvReLbi9V9IVDxo81rJaBhkqsBXbaq+MflXYW2OIQbl5TbeL
tEQTKQfhoyw6EwIJtO7fyVZQQYCzRAwibCAicuZfEcyawD9qyHtrVd5sOHYMrrUkSaralGm7X4xb
aYQ6M7xOkhApFUHS+PeYpc8S0wjaJemIYyM4qGD1YBAqjQ9whSS+Vn7oG5TofjV+eSqlUnY52VEk
w4jnnhEU2xgqh7V8DC5PxWKCGTcUjsV2e44Khzn5bKSLx6oslqEWx9JtGWoJLhBsYr82y3mut/Mj
uf7jyuXE/TQn6MXomRNw1kpKUer4XbVu4CoJO/39KJwQY7jrTgOZLWNHxbbOUSP0bgujrzhWic5u
rUf30huV/EXyDBpz2XQ4mb8zg/GMcJD6WE/bnvyYBiQdkAUhd+4Wxsbv7PCYI3RxyRxYuFgTlclG
ViEWn5qVW4DsJA213rVTPjarylCfQ2/+pausDZHgYJhYq8gmu+xkM42A8BKleO+SbXznt4b2NHHo
uTYSxzyCmtKewtpxYbsPfBSnS6jCVHNY2+L01ULy9WgZ1Y9qVl2Wq8IGpjEABNbVx1mcw8rCDDTz
GLXtD9nqxJmtjI1I3fljrBhz6S5rclytUOojLF3peUyGivx15lMan8O9WQOYkbZeI1uz9XxvP1eF
cleSp7ud2h61uTEo12OTaadZFmkDwKkQcoIraXjlEv4Cro9TkPXPNRnyKtpIos95odYH0Dv1SVch
lnxRG5SSg7JZRMWZY5HwLE2tVCVsMo7ObDUXFPy/9AllcG2TOaeMOtBjJAtf9Ri18mzZTnC+DSA9
yyhzDt315uU2pr7hoHwO0rUVlT85Si0fOYGqHhUl/cpZf38xRUtTrfEAZBIpKxFRVnr1WETdBurz
+UHGa9WMEPFIipR0KpbdvNNbtu5Fd9nJ91MNwBFa37cLuGl2zXKL3H6jLNcDWyUrO/GKswwGRTAf
9YlMIXl9FCLU4+RyLAlxtdMbn7qmNq6OAjxWNp0AUuW5JStHNivPaVaqmTjXPFDUT899+l4zrkoG
z7hfecanpQ+T2PhB11H7C+G0jJz0ewYG574QBUeY2n2oZ9Z2FOqli006MrNAJyFB5Uc2ZSFDQjN6
HEEnnhaTrJEzOtpszizjcHbonvwcyt+Xy90idXLN/dED6ypuQRajY8Kgnof7wVfas8Xas4RtQG/P
+lgf7CGYDq7WttDTYkp12yBrRbZlVVpvfWR3u+EQEShu1WzDGfxz1xZ/6FCo5HwmkXLQOpYQskj7
wAd1JdqNqug3I+kuz+4l8I1tFj06u/OeO0u3aaT6XgOX/3ZoK/XcDG3P34YtSX05GBP8jfCCpJsE
xZnPWucNvGlNRDrtoPisuR8gRXY+QnRWX5sYyUBnTPPPuT+VWzcgvZwlNkTPtbpyClXbeAKZjxR0
frYEclPWpG0GiA6sWHhkUbzUZBOaNNyelULLM4gXbzEcVebMF3ipuwctzPoHXbP8zTCgeLPYbLUK
rk3p76VpIOkSlllB6WpM7niURlnEEEPsbQAdgue6e1gK+zFu/eIBdKbDUtEiibNoag/APResYlu9
ZhZoNlJMNzH0moeS0+qPXcMn1MQWksNCiZn8X7Kr/a49m6I5tCBYyRD2L9Jru+G3YfKmO9kVBOx9
VuvVg/S5ZrnvTDt9L32R0q5A4KRPmqd5Hwbkh2F48WzlKYIp7wHAZnMufBCpopVBbXCrdV6KCIHW
N0fpGK2gfvBqtzvApMV8RAQvji5UjqpmdgheECZjwbEFuy4AmLLEytERkauSMLz1vvnCGjiGYmhb
JQj8nTeE8BCkQXEvC9VCGmpuEdCVTQSNnx1N2UBNo6rBbgnOhRfJiWETJiXUcy+jJKNW3Aeh7m2H
rkQg6MUhe1gDu3ax4kDGZCo7G6btI9exj7mGaowgp1SF1B6yXGgFS1rLpb24ES6E8FK2p7atDo1J
8nKYzPuC839YnoL+wTd0vm+iZiTXGA3Ae86Uny2xXwxi14c/kAwQjr5sazIYAJOyW7z1lZQ8/diD
JxAC2uPgtc7DJAqyclEBrtkdS7XIeQgzy3mwNN/Zt2PirBabqSnahQynszTJrjIWGptVm+shGEVG
k04tCKLbZRbbchmvJ+O4h5vm7IVOfyQxm+T0tJw/2Uy5N5nZsR8pmi5sVKTtm+/GXmkeE9PZB6o+
gzXpg3MKwnQdyabpJNu0C5qD9EbV+C32xVE96JwPFd9eGQW3CsT3LAgRrWDoqtHyHbQc0V4257gC
RamF3lU2tRrEp5J/yo2wu+NNld46oc8C8zBMDVsZVRqWsqpr8PyymTsQduoIbpsVX1u7LFBagA7o
2JROvuehazxy2MCTHCKBf0U29NsQ4n+HI3BcO0h937+JNeEJQIuF2DxF5Z3p44bkXW/TqrNx7kUh
a7KIkKI6O1XoV3Cg41GAW616I2kh3KSZ1M17w2vjT0PSevFTmXftp1LtfmpdtHOdqnpXDqr+RFo6
8Mi6YaYYhcbTCNpjE1iDv5feyGS9j2qJAQCD4Anl73PiA5NKRHDNHuIDKeAn6ZT94+pH6rIakpaw
jL8EtQLDtYhWSoj9Z4jlVctSNyk/tfeyIPlKtcL3g9WX70nmnNlLUiG7nP0kXbspy9XcNCFGfYlv
+2JvhJZ1pzv6Tz9DkGwctPR+KHhSMp2EHR804n0nCukY89w+BmP2obWrXybRIc/d8lrb8foW39nB
KQ7naycpSgX5vKwtRfsH25RZ/ylu6RbHfP8LpR03ZhokYKV9GHcmk4xhkXOqN6EOYxCFrPUl5yQr
2X7jBgsaHcLIv0j7bQTZ5U3cYnsVU8LVseP38FNTK51JBhd+daWli6y9vZvcZG9oZFq3+mugHHEZ
W8YZoWJtK54qMHWjEbAeXFil+dYm5c4S3NKyDbVJBHgYQONiG0YDDaNXbdGxk0bZZylq14lPZTko
7wAOWo99k/9QCmu4yBZbrvqOtZm16fnePCIccoiSYrzknauhkkOmxmTHOvqmuX4vbbLocwuSS1cv
trJZKjPY3aqfj+zZ8v3v6vAjaOiIDDWtQyuwyHemN3XXJGk88lSi4KQI5lcGZeMagFA41wEY9CC8
lzVL521TaB3syL87UBlj99i3Pkm7PWcxNBQiREv/aQYOkuQYWeGGkEOMOo85xUZBltzQ28Aytp44
MPB/pAiTnLM2Lc7OGL+LTCvbxy8maa/sOixXb6sjGe1Y+aBvvaX/VdDLaNL29yFL3/s1elsGe0BO
7lYbvPzapFEP0QKZBiU5JqvI7sOfOTBPkoj+4S/z2YAb69OsFe3G19z0vihgEoTcTz9MdqXd28zR
NnbflWtS9z0OH9r5EprAs3d1SCqR0zjj5pVRVmVhBADU+9bwgWuB2Qbbrc+XxT1Bcd+tOp+PCd3k
b4sjgh4WJTY0L9WseM/blscxdKSyRaaEeW6K+YtsyWIoTfGlGeqt3kzFe2lTI4hg6tnlx43JRzSb
o9poK32mMEF/ou9nxejWiy3LWnc19YDVl4HG5LuvoV1+G5V0sBNpcvFKjiFtuQe3rJ+O8U7amBxF
60qP2gM8I/dFOSHxgczS+96zxyu8mddYtEiTr95PsPDvIE2bN7IpC/bwfwKUj9mdJCxtLO/e58Rb
dpKmlmzrPcwG/bqGGJo84XECSeYjzTiW+n0KOt4s5+iuFS1p10PbPDN3OMmWq84mKEV9qvYOklsr
abwVjarf+zpSYUYH05y0hYNq3JlTvGqyOt7anlLdRaXF6SzUvIfU0Yw7/t8ugGdH+9DbHKCovRn+
ayq1dQYZCsncvXnKzaj4FlYkrrqwUkF2pCjbZK6ciwlDyclrVHPvsCny0JMPuYGCRf1kFdF3Trjq
f5x4j6JGsOM5U+8dsuceOk+310UVYLO7zlsVzM0vXeudpNdWEhjv04mvOFqj9kEFC3lMkbjZGHpt
X0ib/wmlQkgChYaktzAtxWKz4Wg/FGpHvjkR0q6MU9nDZf2rG7mb/y/D/emq0ibukHWXvg1Aytfi
+LIVRSdOXmVBstEmBvB7WUwyItAnbdfpKn9QESttsr9skgj6Hry7dZStZVyyZHK4QPYF6VKnDli5
kFnOnqo+JVnU+QqVvXffcMI2NXl1KHQ1usuHluxfy7DfsRuE8pTnQ66EDukKWQzr62h1j0PCN1gZ
m7U1cMbJKv9841d9RbUqq5OX6du6MkmVEcyqumFRyJooZMgs2Fk7sWsdzdk/s15O9zzRoLkew/47
ySqnirTKTwHkRnvyy/tDFfkxMjbqd4vv2CF3Heh3Cqf4OJKAtPfcedrKZjO2/Rahpnwvm/48xBvV
MuKjbHq6IL9C6OI88aj8GMBkRboR1FuVqipX9J/BNefQr1Wqq38Ytfy5WYv9Vtn0Es+Hiqx/9spm
9lCa2ylQf/bz7MH8aquoDqUmWN82T0BHD6xgbA3FEv4zm0zp1atsySILM0Fkof+MByPPtqNz1G02
+tk2MEiHUY1bTUzWSYypBg6BSDSTDhMph5uXn5pJipKITmtL35b6APfsi9urLKPcyBFvw5JZu5py
X9m2SMWs+7QvTlaSoROIXOxmBn/+XbUgYdC9r8o8WNtZC6NTV7v5o5EY3xHxzPZlEIDT6YLiKgvX
H9vL4N7LxtRUVbdZnIYSaGurRmJp7KrhAKHhRz+vSCb0an3l6Y5y1wrBEE4Dgvs8hW3J0oxX9rLK
A3M1uJBPRm3HvgFhshcMtP1x7lG65Pgi/tLpcFTalvutHQJedEkJT3xPXkY3tD2cEYX3DZqgb1rZ
14+mMSUnpkraForn4VvC9Dg1vG8mO3Wc1JYqWFhde2/O7k/Zj3UAr2/STt6NZDxyHtGZvHcj60ZJ
po6PpmZrX8koRbsTiMhRLh1lkbEUCp2S15RYTcoiqkj7VNsKgfDccWEaLmfnWnr2Ri5C3VjIteXB
WvNb9b5JYvW+aPwvdRRoR9mShXTGib8ayI27LnZD181LVxpzhVSl2ngf7dmYr7YfTateRVRwhmRu
6+mju5fNTLE+9HqxRo0VTQxBW2NqccinpocXWUvmMGtWshoEbtKsFpfqtixaag1kOF1eBT5Xkf1b
ma3tweY4j5dYFAG7MPmmNobPTmF3e+lAfctH+iQqPtlmTsZhWYcNf+sB9JCshoJ2JxaiFuKFc7kV
gsnn1r4FdRy5aWh9QYglMNMSFd3A56ax/AwdNEbhpVbYKkbPddYPrdDuaYDL81aPjUOb6foHtfef
vVDfxadpQBmOeYK7Ipcu+D47yb6OTfMfGPaPTdyxyQdJA8tH/2g3TvEgN/JTvZpXapCHZ9kMtDDc
VirUZG7ifGjGGX2kZP5q+265S9uRzUfPqT8Le1Hp01dSZqFl5SvM8c66AiF1KtQx+my6CWTGXvPU
TbBAZlH/U5rdbAj3pTGurOxgs0Y7wdwNU7Oomb83J2UchHwh7lv1Fh4Ct0I6HPLclz5vxrlFa8gL
5KtlzMBz3jnkQezr3BkuSlAMCN4jZWUN2n2HlrmJmC826U3UcbjIoqjzJ2UMnH3SxLZ/lTaoQcDQ
6GW9kj0AmURsT4tRq3xODhrnPyXir2h9k5NUpsMueUnm4g/ozCvptaL4S9Go3WFuNZ2sBtEjCltO
gko7IkvvJVBmgUHpY1+s9hvL2CSB2rJnQlMyCalbDjH2Sp3YuxI+M9iudU3dBEH7T1myla+kFTqB
5L2QWfFL7J3/K7Lv3fDskALwN5tgyHjjcHOH5NdlGBktVeJvwvG/j/+nYRbbTT7+pUduwazCb5e7
icTdREIeWkYv92qF+vvAzI2VpjTVhj2G4gGFsfzBETXwBSQw2ffSIos5REWuHmznVaiXthProcOt
y8sIYzVlPMb8bit7yqFNV+3vJvaypMnM+hDFC8tkGzkK490cW4G30nivXkt32GqyKftlZVpwnKma
OzUgbZw0v767RCBClzuTVyff1+GBP/f7xeG1XX9u2HS83YapChEwZYOQs/MuY9up89go1a3KfZc2
nnkF93KSPlWYisGBqMOYmB2JpnS0ZTdsa83zNnrMPHzNCs5fNfiFGrRzi+GPem9D3nORo/BU6N6h
ZrP4wf61R1hdro6bHNyos+5aq0h5v2YcgWqNCkQHZoO7eDatO1lzg9o4Bm37eIuTXYIh/Vfu5/Mh
45/Bxjc9HH4Sh7YxopUtRpVxy1ACFzo5ZXG6XVKDKyMiK2sziNPGoe8CUvDK8iCbaJ0jBGyRiiSb
bgbVR909IhjgntGXcG7Fm6Z0SFvvxdGunMIY5kGwf0Y8pCv0bep3aMzV76KYMy+z1Mn4Gqaaj5mC
PJPXNhnMW7DdpANsHbIp42TfNmbuYbLBfOv7ZrymCdt92ZCLraF6fjaL/rnwOuc8MGkgBR6mJZKp
fjmEZHmFEAJ0nFbcFPUO7nI4J6AZrLQq2MgRXlXlsDJaenwYRPihIY00q4hHIb6JJGaZoQnfxt6F
lGk22QYLtfRyyNTNrU0Wqnu5RU1eAIOFHX5/5bFkp0L0h/Wc5Td5gkzDU+YrZu0r55msQuZXFFZS
Ksgwc+oHoY+unZKxjC4Rea6wzxunOEt3AXuch9ghrWouK+vEma19CMzhvWIMZFnDirwy5r7dsYCa
vibsIpB/On3WAzgR+Ia0uzrtb/bcruebfcj0V3YZPwMnucWbaadcUVWEkmWEPmmoqrtaqOumCcvj
tpyi0yy0dwcHaQENAb1dI8R2DRYuB35R4UZ6A6hZL76d8IISfat8sh9UJTp0IhbpA/fkBv5HKEzn
d43dG6umhrUHLjhkHCzjm6F1yGMEfQSduUmKq97oqzT2krs+KtNHFJfuK9jEvwCzynd20CgQrHnl
F49MZvaPSpL90GjnwB/VxOxKimZ9hboaAaEKEaDBrW+mwA4hKOIkv75qtcJeWgY8WwbLGOmQTVmU
DnnsfoAiTxAKzpclUNYUQelcDD+W4aVZDrLYhjD62jlf0rGYd7XRBNqumm2SFhWWaxuESKs1z9GG
aZRwWXFSXcbO4CmeeXG6YwMpW/1fvcBSxSfDMza3QeR4tyAz6T9pilEfYiOO7pbCLkBRD9N6sUCP
FN3BY4lWwhxZT2xJBkdpW0JkrSndee1rmrJZHNrk0o1d02Bv9Rl5h+JiN6OsFjXIDtibNkZqvr4L
w2Erriu7b26dDKfAn/qTpzrPhbTJpnQszVchcaWkq1ftl2GU2TfXPrJaa+ldOv91LEdcWGnL8IBm
8xFqj3kfjU64qgWFVguzP1QAbrkpFc8456EH9Zak2kogjbomnO+sJytis9evJxWVS/qoBX+UadbP
MgT6gQhmJQSYgqC0DmPqOMwea+XLMGhHMudg41bDkcMvwV0u7NVc/TQSmDqiONTvytY8NWG3G5T+
FDdW8T3M3Ia3pKF8iGKz2oyNMjzYqhXtHbg1zi7SE+sunUqk7XTI79v2W9Y48QejVJyHgkTiHLq3
Dz7nMU9FcJIuWUD9AKRZbdANJJp5xbumMVdo7v6o0Ap+Sgyd96ehrGXLQszoyRn5kblJt5mYa28c
Y2UrUfIYhF3/mIxZvHEzv92nmd0/qkURX3kCfpROWYyB/9VltniRLeg4nH1jkrsZq2wLrRnMFYN5
Tvg82Nyk3Z6N4OvUtRz4zQVzGEHi08OQDeZENGE+2Tqtvq9S2ICiSBl4Cf9S4pHCOFraQOxsgS9d
HFVTfkPmxYFimV0AJQs5ZRqTB4m0AmV4X7VZ8iBBWMLXiJb0BXF836ipuppaZh2O1ZYcFybqCqx+
+d4pzOI9c2mSJfI538umdBgFecJx7NxJU2P19UVvnadbvOgUKEIuNWDRk059nK4Hs/0ee0F3liGc
ZLj37Wyvlw6a2q5VHpKXRjNXicMkOCmj3oIqOPWPXqbcx3WgsFgC+HmHZFl/lw0N5/9qStKKD5Xn
3nDIWUCjqN77vmbwIfrNurJCjsjEyzTVE7iNY2R/REsW0lmIiCXs39umHhW+sSG5N1G2he3CTsia
2oVuZDvFmXsex7C6R6OkWqPSmv34zxEZY4y/j9FpFZokRhEcqiRtH5tJ+exzj5dCtOq8Cw/zMGpr
RTGbR6MY28ck/aybafJeWiw0RlAytIad9EWT59yZIzxJQdO+S2MdWHNl3rE2RZk76/vvA6/s0FLi
z63jGbvGM6Jjkaj2XcfDwB5c/1zzmqtJ16U6zp6ydUsAkKi+u9Bhzogtza3+YYJ66dbUe1v/0PW+
86q5eGXwn/rm7P0d4LzNZr29yMJTYT7gpVtA5fjLJmtqB+MFW8E+pyC5AHhOGbK6KsySm5uxE2jS
uHMOmW3Mp7mEHVuSsncoIPFOcp56bVYOU98B1c/16ItaGWtIP8PvACeBg0XuB92JkUgsweAkPcSu
RnRnDYp+l8AgQ3ITP5NLFpTbm9OOW+doB+qnkJQGjnr8j0XDI8Kz527fI2CzKbzZeKpCszlz/NGv
ZFOHHPwhahJEemqlWxvGJ00vu0fpqyFYSJQqvJMtrZzKtXs3RzzKH+DAcc9ToiRrAADIi0z2dO2r
2VgjtxR+dwxnx0zJ+tS3JawiOgxZ9qSEH0shCCYCZM9ECJPUI4xOsidT6+j7XFm7fHKsT8MwlPs+
2YYB1N8ziOH6X1GFzuHUaspHux++11ad3MuWqn9sulb9AKSue8fh2jVNC5S/O5+TTD0N1rKp50O2
Bwpsb8Hpfc7Ijz9WtZ3PoOyV+VCCutZTtoZUUVjhCOfUS23MYMpgMTDspEMWWpnatzgHwo8zpGHr
pX/acIiC/FHXwADhhzsnR0VrdDtWxvWU3HmdqvPETLX3MDUP66RsXD70OVg1Tm1Cx2WM69INirPd
VZV7q2Z+WZw112IL2ilhZFR+dAbs3Gy4FUgNjcDAJ95ShTEgi9O1w6PuC83wzIx/pL6/Zuux+yeL
+wcTMqov88QPxjSq8qH1kvLQDzZ7hFqm3xlxpW5CjQN7OLu/yU6TeyxhIfrpWEO2CtW8/pD3CK3X
jt+v6gAFcM4HexhF+c01k1kf2sTuntiTEFpjYNulty7CgEMe84d0OkXgPfLBSJcskDv/iH63d5Ut
w27cteEOIM7E0FAX/3Es6ayU2f19rAjBE9PQvKspOsuxYv0pSDNzI7fdeqtLUTeK2uf9ulftflTc
ddbBONSIuXWrw/0xwwdzgCvCekq12NlVfZ5sWzHX7uMa6luFJ3AvmupozHfsWnPuS0vRSv1xTN7J
jnIwxyqPKHgMvPPwIxBUka2VeWc5lmqMf75S8KEMIl49RuDfikBvLaCjYRLtur7pVtLj9dWzWzZv
MWrWaEdwHselc1yysgjgD1ppk8FjtAbjdtZttM2AsXIWmPJ8FSZf0J6roTZFyDJRvUVnEeBaRYtP
MxR5qqt9sdQQmHHb+bshKKavxgz31C9zV8G0K82q80fzb9FykFzs6f0WLc1hHP/LK+A2HlW3P7By
svYJbPRP5hT86O16+gFJyHsFAqKPph5bJFdZKpmbNcufbp5XMgKaxd3Qe2Rz+mEJoL37ZMTauDY4
gb8ym4R5VVXa4irbHbjxQfBCecMPptbIdhXmP3lQ3qEr434Z9Bq1o4pdbYf91H0Nz87JaTrl0vee
vp2LoXmC2HyAV64ZfxS1IR485j9sDO1hHV51uTc/9QBb4CdRwXiJT82qgXv8wY6G2rU1S/UpcOGC
HSzrOT5CKGqJX+wivhfxvkO8HF9+oL/HL9cNGOdNvLyf3+P/ML68/1rcvzMV25EDlCfDs36GRjf8
6GCBnpMUfRh3RSZdBOG/lR/YMtB/oJ/+rzE2nRMktz0TTss6wB4U73zXn77C1wYVW618cnQ4jyth
R7x4+gojz9p8seck2t3sIn52zf7A7km7yhBcOTdmUterNFPsczUYDgIevb6RHllIx9KUtbox6PLG
XcTd/yHsPJbkRrI1/Spttb6wCzj02PQsQkdkqJTMzA2MLLKgtcbTzwePKibJaqvegPDj7ghmCMD9
nF8c2mAYdh/xUetNMmWB+oitM7pMaSzeiq5+dqiq/oHebqrY6I21U78b8KhZDsiwbJLCrZD244Cf
VnWUTXkmD0pPudw3mholFB5JChStYmpO8hAXbnMK54NseuZgLpF4aVYfscpoyWPLtq9M0UY3/Gkh
58kpsmMsUJWF01kh72+rb92kY/VW+c+5Y4bHrre1W3yMkDgZEgs7TRVHEvYGxrnrkX+Jk/RQ2i0u
6glorq2b4e6NdrtyJNELb86Gijzps/5dNj0OIdsbN2e7ZY+PuINMjw7eBVBKO8wX5xi0mxFjVxYc
oQXNzxJXyG3jYzO4SOACy0D52K3KpT84MAoScZa9VjjzrECJrTU9mB5bhLjm3TCLyWapq7r7GgXj
Jw1dwj+S+GqjZOgvLAt8xDTzBJHVX7cJ6xaRAzvo1PZdwHDrtzjPBWckoOYtpt5j5YsS17BT7QBk
gIawm1oWB9kaSI1c5Fl5qbtyuJ0rPGNXpkh4zwaAQHD4YQ2lPtTzEmbiqcqKId9W3ciSGUG9JcXJ
4WRC28rQgkLpR+++eHW+HIrRQO+2UNa+moaHWOunh9qMkJxFWG43qKa7dpqg3jgDjrGa4g8vTTwL
PjZZsBdRO7yMTqQt2ABm+DDQO5UxTxQM8Iw0HHApKXlifD9gAvlnk/1RdFDcEj16tIDO0KC659pu
l6xFqJpEGreN2McTZ27Cs0f0rstW0aDzJ+n2rK6ZgyUmBb+2ilq8FsrsIV7H7oWCW3VngC7BG0rp
4EsGwYaLN4uygR2ROY64lwcW9xdd1ZAy9NEuu8WRHTCU4lqD3L7PE4gpoZiQ3f5rihGWPXnD4PUj
NCHSuVN1Etofl6FOirENT8bb1BphymUytdlK8zBCrgDjnOJJ6J+Q4i99tfmUm8I/O4h5LmRYjQUO
Gob1qqFqSb3f2WDBDm4qJqG4UsQMV1azfRVXrrJqo4o9Up4Zm6nT0osT+9ntkGJ1gjE0EtgWUJRz
DrJyq+r4sJl1O15Sv7Ng32j2OxLNm8Lw829537zmlTa8GLbarxUR1Ucc3vpj3uTlqhdt89SVqbei
RB7uai2cXsgvAKPxK8gXvTa+BE77roA1gSZIS/VN1jdp/2hkjfGkgp3i451eMpx5rsHkPshB5fyV
gfOgLewQpWWRtVtFHeJNaaDfB/dleNY796jw3P1sOehg6gPgnDDEdRJKJrp0Q998LkcodLmdOPcD
ymJ3vQYOYASp/bkk+aa7dvEJ5f1k59t+uK0bs3mbS0ZyAC69aOCOWXeoOiEeRVi+tORdtz65gF01
C782rqY9zYijTVzZ4QHTX0iQiFktMfsSXwblj1Io41cApdz94Is/BK4d7vQi1HdO7an3jY+2N8Jj
01fwQwhoKb9XvpOAu6nF1bexra47G8tZoA5ZXkd37qwgLQ/eOKlHsD/pZpyhFR+x25mDyLTT8IW6
9ZjzwEDjLbZ1g6D9/Tq8NxZGqNirlUU2HPzJJrX466lsy4MwjOGgQiP5+yC1UVTKzn4/HMyo5CoA
GAMwQkglqIDM9FDrzn4VmvdFNXTXyP0cGTq26kkaZEd/9B5kn+025n1QdOquysCk9lAKomVsBsa6
yy2NGtbc9lGZXXJrzpF9Y7hroPFYONu0ROVvLIS2mypK0pDZbdbBGhWfegL/jYFl117rOgT2r/Zn
2ULwtr0WlkOGOYvFWsbkYdZTwKtAO2NkwqVkrPHEa6opzeE2wnwVqX8gQzGhJdrB3crBWuAdM+Mf
S2HfU72PLonqYjITOPepXtr3WWo2Bzy1w4Vs+vYgLrgpksLrnOlzrfWHQYB0Udx42jWKYWxYdKhv
ABCRP1X29aDck3nq7ge7jA+OKdyF7/l/GEU8L/lmD2vz0SpZmzTUzRYDCsrPIo6SVe2VNa+fYAQA
SvBk1yxYbBvKuppWzl0bqDUV27y7eLNdARKx42PbghIcDSV99X1sm20boTrLQl0Anvd94dXxF1z8
/EWXGhh79EiqxU4tMIOIgGbYXfqEXCxeWG1k37ck/tbjAPwQ2ri2acoaNgbAg52VCf2uY9G79zve
Rked7xGq1eyMqY9P0L+5FVlDfMFqkcciu4D7cTYzKf1iesTeTCU9giHbYDsm2iuD9op/QgzjkB+1
jZBtE9jlV0Md90U2i/B7JozhdsLiIA3GhdVp9vNkYY8bthWbar+CIS3ilVv71SsIJJwh9BzxYd2u
XotkwV7Ifx1VKz8iJZIs5ajEhvOtJw62I/MkJF9WTpIhiyrq7mzWXsVv2qqwQi2VFydwIUW6ZCdy
0T2avrJUx2NgnrukCPGsGbKDwELpd73IvpqqGb2pGvDFMHLwldUs6q5JMgGUtZC6SP3qLO16BKL9
tuWUhb5Q+7q7ODONTDJpJeMWLGaHHH734Mx0XBnqYx91lqQTB9dJiscJ7uIBk+luUVZxtxvAxG2w
R1IvcROG6FdoZ9kCKQswZT6gXNhsY/SJeUL6RrQu9V4slCK1HpBjEYtxsLz3ri0vuEA4/oJHrTUL
2vKqpzCLYY6UWbjJ9JwnZa/HCuCoBE9XEdkQMxr7RJpKn1Y+hCvWie3x1iw7T2waE0Emh7I0H0MU
bZxYU9WDGtf4bCEzukiEV57kIZ2LNxXv/HALxtkO9RrjKDvV1EB9hBzZujQx80gcUCGN4UfnRE83
loL0/QgOjJ9xblyjztWvQd6VZwiGqLr+FarnswaFSW8Y7buP+BArxtKqu2KjhbGPTjSGnbvb5bgj
gt0Zzdul5IWxHG2PddX/odUT2vpDkH9Lz3XvNN+U2GwXhlOOj041ufylRn9gZ+uu+ib/wgrAwkWD
EnKnZgGVMCh2svnRcWtSvIrdOjv9Eh+MVl1F6Gqv5LCPQ56TwjCyq4wYTlo4q2HU2qUw3Gw9eAdV
+N2DPAQOb60nOnUvmyiVayj+osQz1N2DwrfwAZnLbOs7Du7y8ywZQ00T9roWuQc5rm8gvsSTt7lN
mIflIsg29eSNKzmrr4zuoarUFyxJ86MMDQ5es10dneUksHs5biPBrqBCcdZ6EnGjhnOlXvUkY5Hl
5+4p3hQ/9TeGpfsH0sragzYh7ypHDHb9heyW+lirTrWvzLrfeA1ewWoe7eu8MHVMXoR3Lhv4/q1r
HlElQcIVL4GVacwiVVgTrpCBrfbkLZ1Xi4dLWNjGSxBq0bEHg7YsPMt51YOaW6FaReyyc/PF9LA/
SZ1g2eQg5jXNifd1qmtH8GnhNoqi/pI3TbFGbVR9IFtvLY26jl7KMtTQl0nRpbfGdwVDiN/rLtoX
sa7zbHPGbehNHrwSDm3AzdnNRsHuhmy85SGsn4xvnpk4y2Zyp7sy7uznMLHWQTERR39lq03oppqZ
Prxlgqx0h6yrRyYCF3KdEsg8fcyBhQXFUFzaYqruvaD/LKcXjrBWqYksu6B6HYfpiWSzvnddoOZt
MXRn3bazdYDb7pNZaiYU1iz8XFu4R8stT9Xvw663/kDk4Nm04vwtzPNyqdaaeMiG0d/IK/ZsPW5X
tNFtPStpj/nUYOVP5TCYQPu18LMZdCcRCzZRXDEDVfFVo+I1/j57z+gicN6sUOfz6C39qKeB8Rj0
wDD6xH7rdaAsCuoDewMV6UfVT9hFIlAwFWqGoVd2Q9H5mdHecedolxJFB6q1XY7ZF88pQwyoPGdZ
aZXY+S7NvksQS+p7XJPJ14ChboxtqGARLnuHmB1aACR7KXv1ElK7DbUQbz/zTnGFs0Kz2P+SBGse
/tqXstUaTLtS9WiGdXIZFSObqWrD04wwK3Kxr2prfGavXxx8EQVrCSz7OR7OcQlE+zlesF74T3E5
XhmKiopkau7UJPI3qasFWNDr0XPQ6cq2jdE/sL0ofu6FUhwsgfml7M21RGHfMfJEmntdV+CmPiSn
SZuLOE39RcI9DKVLDn2PTMEH+kPGqHdSjv+O/lAGIznImASIyI7apC5QAw61dYSOXRzaTs6kU0ZW
IvFWOtzZa2FheVK8NThev1SzgD5JQBTO5qHJNzPetDmoRpkpMMbWOMszMZ8h6H8ZlCk5yNBHPM+s
Ztt/nyU7KIj/OdVrzB9miWD6Wk21sROaFl3aNLZXOXSflVmgsi5j8uBDbdiJwsXVChLPpa66lgUu
3D94Xsaym+KOv/D7FNzBtm7ZOne3cfJangdpspmJKz8EFdWzVvYE3qE161BZdUZe7SqEbheJWwcY
bs6vEPMK8tryOrfZ8ysYRWevUk8j76S37r01aTDttKH66urfijwavphFpi95G9ILpWXzEGAQthHY
7V4CLTbxSKvttZK67Cy1Lnux1A52Tina3TA3M7NCejl2qoPsRcyhA8oU9MdRDbMXs03f3ai3znC6
sxcjYivPr+rQBHxt1IRXrSe1eAPDh7xRYETnSHHTR5hDFxk3nTwHoQFpeMJR6c3ui9XoWtkLtu/G
XdGHf073UiTGQlTUz7qV/MfpPqCWN2vKb9MRYTfufNsVSzvVQWPoobeMXbI9sT6yF3Da6FPdvrqI
Gj03Va1c/YRCeupEn1o9cA6keBo8bYr408CudaPaNWgpPpOFq1j1VoweDnN6FZyHBnf2AX3oXT1i
kaT4Y7dqgsJ8mULrjyLBnaJM7qEms8SeSRjwNRaRlZ8d3RiO0mlX+vHOIb7v2HGYf1n0fg9VJZ6F
fRp5QFirdl8l5UOEOrW6hRPQ/NDEO6bdYxX1ULZqfg7iCoah56Yr3TBQQJwPadq+J8il7MeuxDhw
bKL0oqE4voxsu93Iphynzh3pKCgiVnp2u0A1VCtXT0Dhdfr4NHhkESK9fsWBsKRCPpor0EhzQgHB
bTS5k9PAQ+3FbJJFbMbNq6Fb6sEbHGUpZ/m+aJepiU207FVfR+T9Xkm0hMc0wUkNjnfD6j1KV2Pt
FYc6VK0Vac1g0yU8wdEY6Cx4jOzAbON2miPUXQPIPYIfIkvSUf2Pgzrd67NMzoq1t7No+ornOxpl
S7KP0bPTxCCz8Er9ltYg9TzrawQMgbSxPT3qGTa0w2D4d4YJnw2piHCt2HDuzSrHr2gi3Uw1HX1E
80vPXZjSoI+0JbYJ28Er7D3cbetch265csdEvFbCvMgXMsJgF8OFxBqOB2mhTkANci+6yDOrLr8q
SmBTCPwpXlaNi4E97uIpqc/doLDh7FSzO3ZW3R/lWZtFf57ZvancqSFQcQZ8hH8Zijt6f+ttu1lX
xSpITMaUzeI2SHcuVla3slnPB3QqRfQqO4sZLpKHizFxkidZ/LIV4zNLpewku/APyFYCf4ut7GQJ
ktyuVYauckgHyslBLPwrJnbmCqMmoE0hbHYZ8+Yz8u5rRRWUi3EpvMVLT9S7jurtQo74mJCESEu5
9lCC0vzrImHKf8UJEfmZX0bG5ay4c4yVG2NHLjt+uDovaFzCSC3u2Uq0z3XmnMKxAwkytxwtfVbU
0D3Lll3nX7101uQY0+7ZxtEdr8liOppzswDPvCgNpwc6wUwV0Zql8N3u0NZT9xx3wbhM8cnby7lk
vLGWjIxpJ+cOKjfssQ+M7e3/oKEw4nW4Jsi5DkWuTauryUb29rFnAn2c/fVKLDir1MJCseuLF8+K
dpMq7HfLUKxVAvgB8lBQPMEfvN7iqHKsYvbzR3XImgfHEJ9lXF4nHGvUOd1muloZ3OuumZz3oTU0
7rZNdQnC2D1bwrRIQ2hoCDbpsKoHbCVLJ+ivsDD7qzLT8ysek5PqAjn7HjeFGawoXJqs0BghO3xT
w6wiQ4FlDvmFqrgIu46XDLOSOxlLjThacMc0V+W+iQB/a6zi16Urxn1MYfOpz6f7purxCWrIBY52
3T1ZNmREHAKO/dy6hQLUTCo0Z2Urgq+Gl3nS38nm6EXZ2k+CcePFYBCdtrU2mWTuqIHXLor5FPP4
jVF1wbyEIdbO7B4NXG+xaqIAEM6Mw9WmeJu60yErbOWt4ZZqpqzI2VrvEBnl2wUi8q1J3R0mavkz
D4n6DoXY2WGXOBpBv4+43qjao9lnebAar0FZanchy+w7HZ6M05IhF9y0F2Y/VA+Zkrm7YIyG7RAl
41Mqht9J/Vu/Rxb3EfQSPuWFkWwckBcHkunhFQlc5GSs2PrdyR4sdWi/NAKLX9uzkrOrAQqoa1Cv
ip0ad2gj1AuPdQ+3OZry4MW9cTcnZoD7z8EfTl0Z1dsy3VAfRvNx7m9MLV6681aT5f0SQwLvSP7a
cFa9rYarUFHsVZs29hkH75Y9T8SvJSjKXafrNvgaOnyzBjDamQMkRW7WOxmkouXcus0ggGziWt1i
QKlr1Wronai6NT3gnWtuZ2MpLLzGJuVuPHzD3KXCpiGaHnyXDSciK2fZkhOoHqqrYd6qqkrRpixs
22WZ1NVVDvF4hu2nXLMWOmrAD+Z88AXiG34Wu3vZ1Ds/OQfqDsbzFco9af3qxUR9wV9AnH9Q+S+/
BX4cY5cU5o8q3JW1mmIxUKDKsre9KdizW/LPiRvih0Tu5THwS2XBD79578rkzysKaiB/XbFGN2vr
Tpm6xipU7AwtRtOiqrxXhJi/VZZeXQOYBNg9ui8yPOoq6ZV0crfOPKqw9a0pQu2J3faE6bsw+ayJ
d+jjrgaw3AecqerXLF3Jf8Pk2A+WzpYXOp2dF3Cxk+HHJu6WyoIilLVMxwmjpd6ojpEC4XQzzqfd
bAUkD7VW2niHMKZAAKVZyODHGB3l3q1ZpOoyzEg7SmdgTYy7rKFQFfGbXJhgNJ9HOxHUgSZ4wH7u
r/uqcV4aa/4G5Z8wFnPPfh/+cWsB2tzVrPZWgdHmn8Yybbi1etne95Rw5Xhet1FKcNfCxakr7XhS
eX235Subv2aInrRz4taAArOKixj7T4Ro703fjhdYm02fW5CkPMHS5F7EcUL51Iet+F2qUZ5JwcWb
KuOth402q1xv8zGui/p0GVqpvszw5uvbrL+O8yEpHfLofvGtTdEAkS0Z1/0QFmk5shZFf/k2zE2q
8lKYr3LUR7gZWeCYIk93Hx1lQQIrsgEwyqvJ16vVTgPvqmfx56L31wa3hnNSD/hctWP4kIHlWQoL
FOpYAWDog7x817TmBdPL8FumUw0VLXddV9tmrVawBTT8g3BqTKUU85s+BvqrW44BGZx0eBJ9PKyy
ojSuHRIwG1FH9akVMEpEb8yEzr5bfeDlu2Bol07hQtGjYEaFpQ/qk+yu4YPiDNN/q9kgbkvSwUjx
5DE2cfn91Fr46GjAuDKlIPceC8zfMJrk0w6bQwse7xVmnhwekWfZx10dLKu6z3fcpZBdrCNjFcw3
XHlomqgIbu3YrLJqodcwyX/71//+v//7+/B//G/5lVSKn2f/ytr0modZU//7N8v57V/FLbz/+u/f
DFtjtUl92NVVV9imZqj0//75IQR0+O/ftP9xWBn3Ho62XxKN1c2QcX+SB9NBWlEo9d7Pq+GkmLrR
r7RcG05aHp1rN2v2H2NlXC3EM19UcveOx+dilirEs8F+whMl2VFATlay2WqmuKsw3+EtpxdkgnfR
vegoW33t2U/Q3sEb3Xp1VpZIXl5kRy4GqFVljq6Zg1CX0SXrttGLV98Jnb0zJc1KNtEazJaVk0bH
wSiK13YFojp9jXWKQcmkJUs5SI27buWSCt0bWficOdl5aobqqhlesXP9vFtoeg59XAaz0oGuFnhH
2SKlWl0rTRnXWe3GK6dMq2tud5//+XOR7/uvn4uDzKfjGJpwbFv8/LmMBWoopGabLw3KOWDq8vti
rLr7XsmfpSm8noEpyibT2kiL+ahTX+QodhMJm2l2BL6WfStmzow8mJ3W4ukTfwOaV93zkROP4vbw
fZQ5Z0q+h1TfMlDlVdtl4UfDS4JuxeRRLpAtsMGQUcKXoEnah2xyIPMyxle8+hyZBlmR6z+/GZb9
ty+prTlCuLqjCc3R1flL/MOXVAB6nDq2il+mqm42mtGmG4O14Z40ZvIc9fnFMSL1c+akFFhaMySf
HUSXwE2UhewoHOMZbV3vEbpxdOhSd1zHQ4nNXtU8Yj6KZeWUBA9dEyX7WzOYSweyfqCSkN22SoTx
TJC0cDC/98gaw4iee9xjVfZRcZBnQtHt08dcOevjoj8MZr58XTniI+4NwFmRDuT7DpTjrshG/86G
aZ7f2oGOjSXv1lb2WvOQj3EI5AW3Ga6c8dGdRGlmLTGd9//LXUSI+Tbx89fV1W1NN4U9b54d3fr5
E6pVrUbPHHJ3p4Tlpk9VF/cg9H8cF0IlaQb2pVijnSOv6o5F40LS7/Lm1a5FeKcnXXYfmlF2ryW4
fya9a+xl7HboYH74QYEh6TxOxhC3TclddO1WNtvRyu77QjgkUZNmM8oX97yCom5edmsoIR4yGNCU
Y0PPmsVQKegy6zGnJYh6UqROvYxtrTi6SQEP5ofTBsHhXTR5V0+tQbtHGe94n5g7fpvWcRrKeDv0
enjJo0SsgY329xG/iBVGjPGT35GiYpfuvShFD8VsmJS3JAi+KCrgc0U4R/Smpye4WA+VoTW7CWAU
ac42vgpynVd5BlfmKxdAmfF7KG8QOYya9MVwp8G5TShKH2ZmCi70Y37TQSv0SMOFCr/GfBZ8m6y8
jD+TVoGYbCOy5KulvTTMHp9fYUL7nc9ie0KqXZ7WU+jegrIJ0Nw4NH+YMbVffwlWO57TgcnabQIg
zPLgxzvDGZU9xc0YBWul1peaE2ABAIn+iAS+d0yUprsj3wwBnpaMW37FGvqHU0DNa9TYp8PHmNxl
0baSbUtYXyLDr7de3uxDtQieA7UtVia592M+Gc7ZpT681Odkd5vOhpKJ+cojJt9QPTT2GHJTH/Va
6pWVNd5g+hKZP3g+Fn0OVM4ZyD92LnnWGriR7AR8G136Cr6/6U3F0qjScTGqEfZX82C9cSmzZuE7
GO/mOLm9egYt+echyzCgYa9rb9mnTmJRd6l6jjRgeci2b+Q4S/umjk1wsZvYOY0Z1uyDZwXvbg/r
Ix5NthtdbV7tAR03N9fD96rLIR55TgI+xlAeKTOdjc7znsnJdAs3OlAjGs+KV6n+usM7krImMDK3
LC66Am8ASVqss9OpvJOxDCwnWpdacSFT8dwXaEdU7ED9NVs8EjtgO3cjIsX+ujBZtCkZuAg5T06R
Z24QQaRJ+Gs+rjU5CMIn/FjWSZDwxkZgy9bG5AUrm+XyWmsET25U48+wHPI706usS20L6zJGoOn+
+clh6L/el3RdqJrhaqpuaDC4jZ/vS0PlpY3f2+bnwfPW+uyjoM0HMm8t237OTMTtPLBpfwVLZwhW
FeXxH2JydAs67C7OFQO1kXm2bMuzYEBWXp1Sik+TjrRg027IfidsIa34XAXc9uShG7IIvwx5jqyC
qiLEwyjZ9isXVpHf3ck5Mn4bAoToGT0rH0WdWlMXuZnBZ9Mxuv7n90kuJ366f+uWrbuOaTmuJgxH
LhN/eMKaZYS7sWIVnxUjypY2WaFtXhZ4iwJkeutMFOzQtXvJHae9I5+MfsEcdyKUEtXCnC7JpHhX
3zS+9oU14lPL/oXlRH0wxaB+ispiIeOBp4c7sqHFRja1DItQEBxPZO30oxEM1e2ypVawIG/U9DyZ
QbpJhNZjvJCEG+H4Dvfe2P7UI28Uz6DYX+KpvzSKNn/3x9hZ9xgD7RN0Fz+Fan4DGEdold7iuJm3
nxLyyRLo+8v4jLgEDLuhEqHjcBdWTv441yVXRRYaG9lUxia/wErdxeS7CoSXBQzvoMv3UZsXjxhk
U2Fp6m/jqGjrf/60nL+th3jW2hTCTD4vU1DG+PlbXZW17lDFDD53QYsTtJZ/mqzau4/S0j73edUv
GrPt34Y2AD/guxZsZUd7RiNngyV2/2Z2Q7J1WhFuTSNt1nUA0kUHX3KnzQeHytqdbMozGQtMQa3G
tg+RiLMr6x0kXVR+NiVeyFfEArGLHbi59KVaHD1t7I8FZhnPzWhegiqaLogS5c+uML9R72hOshXM
ScqmCOo72UzbsF9Wrt3vq3lm6bNV8yfd3sreENz4Wk+reuO7Ij0EM+QMDGR77GY+kTVrx7fLpu7r
I6g9oJYyIvs+RpW9QEbcYbeQ1ShNtVH/lZu+Ndf3UmFRHyO3+cBzrNjFUU0yJVFJYcQqQ/W4m4fW
jb+zPciZtTvaJxspt2lhGrl9yivjXOXmuC/nDtkr41pj2f/lg5cf7I8/U0GO0tRUW1cNNmvarwvh
Hinqrnd9/X0UfrXKrQJEran0t0PMFx41EvclryJrw5YiOlmlY92nE8K7NgKLskUdPLmYnQEclC3w
bCrVrXPPCBdZDa5m7JEykwe0orKzY3Pv9xtDYTGK57iD6hSpluHcsSTe//OX+m+3amHqKl9nXYUJ
q+u69ssSMjbM0tG1SHu3Ne9TDan51HCX+eEw9KjzwXfUWMhN9iJFXPoEaqRfGZnnXstU5JuY7T1G
SmiQmlnuHUontA4qEJpdl0zTyeuGalNgzXyFftYven1s7opQIxdvFPUO0DUooWRaO17q7Q3wewd5
VqhRdzvLvp/9p96P2Mc4Cmvxf3mk/e3HL0zXEo5mOLrpzpv3Xx5pLOAm9uxj9R6l6bcsu5Ce905D
FFnncMbySHyOKdJ4heKRufqIybO4dcRRw2DrNqFEo2YhT6NpBhHr5biRF5CDZQdKNnP2w7sbKVqP
f0K9OxQGymAM0Fpx+tMN/i1P1aGepZrGZN2TAwV3AGFUAOiBGybqiy11TOaYHbba6TYE1Netqc9D
fDRXFmjNjsjA1tm1qtMn4ZjGQZoN4UScXX3VbHYmIroQsGjKgxybp/FtbAre31mYZdDufGXY9JGo
ofs6rbZoh/IEUt55D9QEe3oHMB4ZEptNrPlqNL77bvV2s4S5gLqI1jvXKkGMVcwdiA2RDs6D7AKy
xr8Uk4fo5tyRjazxGm/EDNwM8lM7qHN6iI5oKj4ZACL/+Wdiy9/BT/cAizWNC7DVth1AiPqvmQEk
KxMNLdt3awA5XtYhyS/cBdaR0tsvpeH1K7OurV0wN5UeDLeqN9lJ9vLoxr2XrPBYmOZTxhJThkcL
7BQPty+ogdovrQb+w8kNdSk7XYENi8dPhcPc6+T3Qd8/4U5Uns3StE+mH4pli7LyF2DuMKr08XWq
C1B/uKbss9Avniql+iQHdEpWL6x2bO6Re4zvAn9K1ok3KJ+bcCEH5CJzV4UbjHdekbn4xHs8+udL
46f3xD7AemIVo+8GXcGNTBIvndQi7ef3fL7IHG1VLarvx/kA/efPWJUZ1b08IJXyY0wO/pirRF19
G/cRExFKSawpfrrWr9cvbVBBbCcF1fNH21bPAZyQt0THXiguh2yf14r92kfoxtf2W9fAoUs6tUKt
ybPe7BI7cCiLLOA7cCUYjCByRhx6JdSEOrOuXTageZ1ADXXdct8VFP4QCkn4meg+dtHQ/SPoc9XY
37Hw6IMXN28eHQH2ReT1iwtB4DQZjfMInE1f9y7ibiFuxI+jX3XY3OF7FCFdsWThAsJ8aC9y7DDh
4JVUigdrlbG+RjGsyqdkIXtvh7xZGm403SdsHI/moOlb8V0oReqd/CJ/8iGygpH2tMWK+foRkhN+
mf9L85fLtTD6VqUprIWcK2VWPq6XYjl2UAssjXK7WXd9rl/NQmsocPCy+nw2zDHZqxauuJ3987gc
zfCNq1Jj82aMuyXh7vLUz71nvbWMWwe5ae3oSoS87HXm0fKsGHzAKYyLqRFNOiSIibUYKGo1upeH
3GsQM/DCdDmjaW6xxjSmvZ3NcOF5XDsf1KaF3xKLy8fUyG6Vs5jaZR+NYo260bPhuOO9rU71Uuu7
eiub8jBkWrvoOyfdd00x3cuYlgIPViA9yZaMF6O7z51iPH2EWjNCP7+NrpluNlcz++ZplIrrBEcj
Uq3jK7Ze36g3+ldX0YyHQQvOzWgPr2Zp6aBpUG/CIeXHUX3MnQZq5XlMC3D5MAaX0ain5TLxzx7S
Zg+uqgyPtR+RbaBkuPW7aXgU5agfZ/6h43ZZSX4SDyhwLiAFGdvligMZhYeTFj8KnhHo8o/3bJeL
R3VI27Wl9WItm6Mbh/fZWC5l6zZiLLWl4QtlC2OZFKNPLgFhL7va6J6h34WiY/XXZztsIu2daVh9
vZcd8pD0wD43rqnPWlZ9tZCjZU9jq6cgKcoHzUU8u2zM/hTbjnb2WgBJgEjLLwkCZCmyjp/yNM22
GXqKO1PNi2esv+7lgPdQ+PYhsGslRI0OXofbGKf/z9x5LdeNbGn6VTr6HtXwJqKnL7C9p6eoG4Qo
kQnv/dP3B1BVLFE10sScm6NQIJDIBDY3NpBmrd/0tt0Texr6CxTY5AwZwH1roTCTOUiRfnxvMTcT
eYqLmlmDTNZlm8lyaRNF8LEm741+umdxeVAEIvJ+QjE2a2+Xpp22Qq2hQFmTgI7Ve8mzhoBOEZn9
N4yKABZjqXnTjgJ5nKQ2t14oD/S9tvXWJOadc0zrq0lSeWZXXKVpMuwYjxMUKx4bmF6Y9PUIAFbZ
940zFd+P5YnOzzgRLdcg3BzXJ5f7Cau+xawckJQWunsyQMywyKyLLzMsz4oB4xDfWEmhHvOOuzzm
HYrPqDZ+Hu2JsqRI/TmRCenpmImoOotUkN+LvFaKz/CGQB/5TgaXpmmeoOaacVp8HgH5b7xqzDdz
MVb3ee8BD+uHYjsOerWeT0YScpHBc3vsJAl5Jy8aVvNxvwq2dagY9/kot/u4043lfBmltM5yTLjQ
SzukAxp0J2PD1GELev2Tjo2xW1izQdE4XGPk/nk+rgiw2+C7Z2OD/lPUH/ypuVpL8tbBsG81t8pl
46JXJilfENAnzcwlFDu7/mkwaiQACjfCb23RRbZxb8qN5fZ1NX6qRRXh9hQMX4xQwFsv1W9amG5J
kwhAmNJrBjcyJKBzKVix+y5p7nWXJeVLJJJrqW+161EEKYxpo79Kgc0vIEx46yhSJ21fqfG2g1pn
zPV6v1p5YeyW6CdeHENKPVdTYAiW3NJ1lApU8sMn1ZcdVlhFKZ28TpFOvYUOWKQWh/nQ+/F5T+68
ji/FhPNDhe5r0mrkwzZlb+LQNUYXOw6Q7dEl735ItRhEsyNdOVkurlnh2K4GhYNMLMdM0aVnQ/Wv
SVEeQ1nrDlqv6Be5FsYFv5BokmVbzYfmTQLQBpuWvtmTiiSC3TBlcGTFv+8iALdAXyJQJE1wj1KH
dYnagv6KStOL+luhvWRFENznslou7SHB88jp61M/bXI1RN4hLbeyl9Yn2bbYTHtz5dys0LV8YUDi
W83HPrQr4h7bS/MO0o5yLFV5PHROUmCgU4V3Y08aXAC+eAnwzah176U1/MD1kJ4i3yrGlQAx9nYS
BL5iHcaKawCVPlgqwrEKjLQWwUqt3Up6ffVWRFVePw4V6jCutdLh293XKQYGZc5rEhpJeV9AFFxh
DOZvbGEW96mGnCW9uoVbDEW10DEStTNEL6diYFnW1kdLejEX7aYt9kwww7ciiorOAV4i+KOpcTKa
8knNxbdYvfOiUf4CFPxrCETzqa8KzxWlYd3FpVotM9v0r2H/Zeuw6+VTLxU9Qf5B3scDP1Js5kis
4OezMGW1uYJhG21l/u1MZajPkPKMpSgHhUV2+01R/O6VV0Mq4/g1ZGbnRlgjPBTB4K/KHIjwq52q
yTIyY94AOTSdY1eoW2wWeQFy3XxIi1Tb594wXE2los65U8JP70EBx66kaCMipnJybwkdSLSQyv1c
6ygpmovo2gOJp1Zt+w6VO2dcz0WyxuGmI6C3Goc0uUePSneTRoqOTlb5F1VVXukM28fAT7JtDs9m
ZSJM+SgyRyHsl8uoslDrtP5R9evspk7pQQyBsM102Cr08gCbee5Q28cavdtV3lfyZq7lYUHlPi5j
8FlcsuuWJTClBx0ZvYvV6X/7XEiByWo+R2v6tYo9oym31Q2OYxnQ5ALLrsgMzgKpxaVdJtUjcumP
MJN4PsNuQcbbebZHD6DWdJIB92TT+wZW4dNJvg1SS8PW+HH047eTTLtb2GVuP4suQaDCCqsbMX1S
ovp//yRAcNVjWopHUxLSS1K0f/skWL3bUTJd+lIDlOiUjJ9T9POmTOr1bxZ5U6wjm5P1b1l50miq
LpsEzgAg/RznaVIv9yUZPoUV+hrCn010UMtUfUjU8GkUYXVB+E998LUIBGtV3vUFU59u8JZzI7jY
2BoDtX47xa+HfaiDKpqLE2Bygwqdxg/HJexe6pZok2jb+YpIRIKyyCOSdFPtEISXCAuaK4VV+Z7o
T3DOMi/d+jE+C8zWEP4wxuAonDhz/ZAlZRb0sEuTHmes2LybW4j+Ec239nau97Ed4bPr81wKFIai
ZJDj/eD4D3blmAimaKzGZXPjlZo0AQntI9xS6EFTsZLScBtFYQjeiKITFz3ymo61nYt6bcIMzWv1
4NvDLR3xg2qb6Y0VtelNxJIDJCaZjDbnXViIkJc3SJPDXAtipDn9+hdUtI+ZhykT6jiyQazGhCVk
fAhnhRa9SVHZHSu8ftgQIBw1srcjHaOXII5VY6YdnhpD1g9mmfJQ8V0h2nkkms3BuPLSZ1W2w5u8
zKKbAhPrnR0ZNWnEEGK5g5aojDDxppIDaTVkeftJbhmYm0SrL6KyUVvJx10sqe2nse3G7WgA4/QR
h/tUaChvjITAzqaOQw748LfToYfUO7vi1emmq+UNDFnHNotThz3JwwA8ez69ysdsn5NFx4CLZsUE
p0j1pDwmoE8f7e+f6ThVdLCdVF/MrYSBoJ9C73iYr4EmEknNYSnZYb/oiQReqSjMXeWYLwi6t/P7
IccAE6P1iLbNx+aNhxXPWkdd9+1U5JyVo16YjzImukeBv+I20xL03qa992P/tPfrdlbofL+e89fe
h6tEgWNsgE6Ta5Wvq1byNqEfBAsWaOO0ShuvlcSP10bTZsv3Y0JpxmXbKNpqPm2uaHW1WOiJ1W7e
j1mGjWDaoBZroxu/gQNHHrNSDN48Ie8MjTDWaHQoVVeBfYP+e7YwU795UlvjDvyYDwhHWnEAApNs
F2etaKvPv36+f0r4axprBNJqJix0wrZz/d8SRqnJIidQa/8JoZog2pvWttLSOwhe9YtpNxtjqJTP
srCNha9a2qVAU39X+qO5geyfHTPU790M4KALwoqHfNpIyPovzQgk6FxUq/r86z9Z+5g10SzHsDSC
m6Zm67ZufAicmYosAp+s1Odx6JehM1ZARNjocY7ns2XVW5bJkdvJ3vdjcm9h8Y2fnasmevtkpdUB
ah9wcwWKFWkEyFNJ0j0J8PpuYiTyqUMz7FYakouZyN1TXvIDqVjKbBN/CW06F6l6GuqS0Gav46+d
xQzypmMr2CZSM+/Nm7khSIUO36og+w1UQ7M/dEx8cdsyEVE2LZ2sKHnGH5NHsOhBYqST/YBJh2nE
RXYkPyMmI292rWmTqCI7ejmccwLYuw/H5+Lc4r3tfCw2MrRaYx2vv+kiH9q9F9/PzRyIO7CaQjRh
9e5GQ9z84BvOE8QBYiCVPmDQYAljbesVtVMTmKCLHub81XwItFa/oycd0aalcr5IJ2PjVNmBvkWO
rr+R86JDTOPKCDMuKbU8m6JsUG2ZTpgvInmF7wKfEIf5IjDMhnOEddxcaVRNtPLyTp8TJYeYGCFT
TmAM0bSZ9+pKz1xklpvVh4o0QavdnRuavCoLVUFItmxyCzm9aFz4WtDeWbE5nLkhN03Sou41bYr+
CcZUdPtWbxIaZZJcHec6QCxqmtbHLMbzxixqtFyFr+DZoMnHWCm+783H5k001X5oPB+ba6tat3aG
QJ2mG0V+kJ2G4MMQXxtKnhMX/3MzV442gvfrTB/yw1x+r5ZDJI1JGvQkaR38dqVRWmvTyKtMGxn8
Sqg0ydmexmFgNNFprNNL9zYMA5JfY9bagFOYaic3HyQ4UzKJoCrmi7RFIl8bzXqum1sFyVjuUF0d
mKhMY/k/farSDrvA079/apj08sLuDSAbyTiioItBY4zk3lMF4gdWWu5cIG7al7nYqYP0pHZE8TUE
GI5tr6aXJK2/4C+snVGV18/znunprABxyTCLXGeZOALCmStC1vnYSFTFai6+b+YzSnRd3w/JJB/c
RomQSak76QQQCDE2NbXXvmxKp/nY+8Y3hb8QeRDviR5HBzS8cACc9uZNJXlD5s67ZK3iNdqol7Dx
42MoUhSw7Dxd2fwMyzLMy1WCzAaqEuhBE+TqIb41r6LI0M/o2vS2qolbd4Mqr96KVdNcO9gGqZru
ZQsjLQm9FHmLHx2Nfadrzmk4Hgn+xCdBDg/ZU8N2vVrXHvteNVeNUY2buZhhDujq4xBdCr8SDyUz
FsWJ9cd4HFoIyz+cZbZXCSQZppt1SFxArZ55m/cD4L5Hz8zKTdax/MkyP0fRMriZG6D0NriW75lX
feC0ByPPkBDunfwZNOh0ATuX7GUKcOqAsJB61Qz66M4VQMWuiZTU960nctRlEJSNUtDrga3u5wZG
gSa1RNCltfFTzRdR4untXeewaPXQaGPlXK4nEs6XfolwIiCrCAIbU2Zt6wWq/qBXQLOm6tCOQHOb
rFeSrjRXtm/0+wlcDO8L6TnJlw7FrDjXy8vUQjxrJmaIPNr5VZ7Ay3XqQ5+J74QNtW+/kU/Ir/FA
G85lUZCeAoL5VOnjSglq6YLewnAzOMSVcjCk2yhV+xsVlcXrRj/OdfORUrFy0Em+uZiLxC6udV03
93gq+rsq0LR1JCvZpyGt1vO9MPumXfj1WJ2TuCCFNxjG2+1FiHmZpln6pGi81LjyyLve74tbA8On
+cxUiZBAyw04CRVAJUkXzsrpB/8zXI23H0L1ENnrbDQ6Nbw6LnJcpAuzRBhBapG8THW0TasCnhzk
1sJ52xnmHZyE3nb+qhrk/582P38E10mrppymBe8fIQnV+M2wrP48KuNMpcmAXHVLM52Po7JhiNpJ
zKa/1/XRvkRxc8G+o3hSGvwxWzRaNnMxRbbDLFUCZiWZwUXXEIIcuqWXCamNuD1WvkgRxIMkKIVA
4v/ck3TLYZYxhJt57622MH+TmkSm5Mdl6zSzIi1pWhjkAiHSPq55WDtURQ6G+k4vO4Q3Ud2VS03Z
WjpinPPe+zHnH47N7ZzsgmuoO0gJWSk0Y+JdQHB6344FkcfY8fatmu+GdAy1jdJ71npoGHneyrjT
rNEzRhOlj5/apo6XWlVa+8JBUNSobkNLipmVmeku8IOE7pliOLTfcF9UrqAyaZD+gm9zKyIAyUqz
cTKbi6V3ZwFpecyBVa7byi7Nc9ynBVpzQf6oNsw/Kr/G/3EqBnm2FJpX3olk1K95/5jzTQCdwcJ5
KXNw3PRZ6dmRF298lJwuHVneo+X167k0RI1zmffKxpZRGcNPL7KQn3bng5KZPKGg5e3eG8/nE6Va
y9Opb23nc+OG0Xg+2Pa4jgdCgyWrKd5GBHLBXKXLHwkBWyAB8ng/f5PQcW7IXOoEb4P2vq1TIrx8
IxO/ggWc8h7FrdQynvIk+OKHY/I1GMMnvcx0pv29xwNqgwDFHPJuahAwTtwHRkFX1zlA5qbp0tvu
PIdSh4hfVhmaaqFr/BHvE6tSaXJv8T6VQqEUzwXYcZux0ZO1HYzFjvm4fUea+FrTAu1LbngRiolC
O2uan59FUTEITRWNP55zXqx7R07FzgrKdl10dDhV+HWuJ/Xsr8YYS3q9lidvBq9baUz/z3HMvKJT
nPyL6oSPsLxaZP1UY08iV1rOx7nrixB74E+Tluqma6xqY+WO9MlHvGZuEOMftVI7rdyjrx7epQEB
mumCstDLhT2M9gn2sHap8paUzFTReCR8UbKSrlWv8g5jkhRLMzGcq7CD4YIu6UNVZhXyZbm4N1gb
5EIZHlvLyo9DqaOfNKTDIzSPYF0HWgoin9ogR1hVwvrpPNeWcJ4sPX1EZak/l9gmsCShVRSM42YQ
EmJITTA+1mETLWTsbw7zSZYjVg3SbXdS1UlXVoqT7PzB8F52luO3y/kkTBfjZe3Z5g5Js+pUhmiz
jMMIsKOaVk1BqN2/F/GJ+l4scq88EFr6e3GuDUpCDvO59eSuFBSCkG5C7tHRSfwbvrcPRGt832Xo
ayd/6sLbK9C4pdVPdfMZkmestMiUwYTsotTzjE9FX5VIdiA4B1CVkH1EgqZVzV2cTdJ0Xi7jK2WF
h3zwjNtotG/ejseOSdQNJLFd9941s+mX+XjFlGSRVAgCQFqKr5I6r11/gppIA3YtiW/rF3MsujM4
WfwgQmR12wZgDeK8Kyutrf3bLn411n4ueyRjNthuopHDIIsYjn5KB2QsqwKrnrdjRWGeAnmU9n8D
10zHhHI9AGn36CyYvoJya8PguezEjRV6wUvbFRucijPfzZPnBIPw0M2bCytjw3ezKETRQowv1eBd
zNLunnHf+TaWmfKkjnqPKhgCdz1hbxeVeGR2PctCUjBmBQGBzWEckj30NFubINe0Ozea9yqtxivK
tpPFfEwqocy4ks81kvkaZBCCDfqdr3P1+3l2h/WY74/ZqvWS3nWQOYdrGomVZBb6mTWuDJtVUXap
EzYncFvIxBl+dSv5zJXtsWw/oxR38QRoRVdairRt39hNwURqmplNM4tJiEQ5+CPIn4n/VA9YU5ha
krlt2VsA0NgQ7IMmkuNZ54iQiQhkVpXLX6Gg1u6FX31SJn+2eeNMTOJGJCcM4qXDfGhuavqIQnro
nC7f21o+zoOK4W/jsDSWqjqIi5rUI+5V5oAzXayf6lBuV6qTpXf4YqlwbzXxrPVAYCrm0G4b5csI
WZ+vWR9NCnyKfu8EiB/OVyqF8v1K2WTQqpmSujGl0jgR2sqMwD/ZUyFmGnpKujFG2K0rgnVlSZMv
AjVWrIfwEPHnXICEJGoS1lt2kmM/7YVKkRxFXtbbDAfCtz3/r2MfajNRdSsZKj/oAHnvEBuFfTPt
+qYs7yWDzVycN4Zmp+bqrRHKhoaK0QZN7chUFpmSB1ct0puxrcWPQH7Uva031VI1oTqjl4EymE90
ALpacmXHGj6sUwV6aPmycxp7XwjfeSjjZhGbeo9HChSJtGuH9VwE97XDSc64w9snJF0MASxGfbvB
z5Vbzew7CyrvM6btwSLJJoEySSvXaRykR2R5wTIju7spRtFeK844LHwf9rock3zQpgiTmGJNdRfo
OzstH98PzXt20enLYHIzlDH8UaLEPuJIbrPohzeH0pyxUKfifGzejDkzFxfOIRaRNuJ8KAZdlwTA
Fgr5MIR0c6QU5vI4lftKgGKay4zif5ZFUj7qcormVyp/ksEPJ6WcvrJARLQzNVgvATTwI928ASts
rn07Dw6mlYhTY08JJ6ku75ssRf0CZd+X5jmOo+w1VcGQlqVq30t0ewAH4vokulLdZ1YSbeKiKW5Y
dSLxkRTxc4vh5nyW0uYXMdBbAdzzFnStm19H/lTjR3oSWULdsVSZsLBjGJrM4/RjzIsYpd/acu59
NbJJ/mDUxCEh1gcH5lWtRPWcROPqk9Egcx1isL6IgtOgYo2nVNCKJUMJLo3a73BCwvKv8DRmZNk5
CMtq1zhLzcqDTZJn/o2f3sRRfck0oe9lydD2RAswdMnyeBG0DQgYHVIGqyZ9mckDql99LNN1cDkY
tGh8rptHRZf0ZT2g30bcrt5APyGcrJVQamofWwtlb07gG0uGPYWg9CdVQVwr1T6FLyBntasxu8eM
zgHpg4KxSn4T5yg7PcqKp2ySsrmXnBGjIkECE669sSWbmiwgVkoHK7wl6IGqt9pVF2PAictroSMF
qEgfJNki5Y5Cqpvi07pOQKYuOw9/KtuPF56hZGuobvK682JtPRpfG11Ndy2hlpVFfHxhIGS6JgLe
L6wyZ+5tNDtvDOItXFywMiO4ocjIXCR6IXTioSYF/MlVRo4nMtBwTgq3l4PxtkM0OpRwbxx8xnzo
vWiKqJG1AsckrQDe5etBs1U38jtS91FdLGUE2XB+QEtG6tQvUYZkX2umxSoVXupKUpEsE6HmNyFo
QCAF6gkRa/VUwwWLlKDBkcFfoHDT7wEcOwccDBE+ryCSkTP0byNIk4u4Vwk54usGCLEod+jwLdHD
JJkf1rsRHXvEGnLX7IkYhGPzNZEL7Qh85ln42sbymTOZRRamrtcOxZ5ouKhFckw0/aEPTW0vatla
RgbyvcxaxCJUnBrvSLMix3LHqi45QuZPjgWd9OAj+trAyChDL7/19fzOMOpkbwSkqj39QPj6giyW
+Ym+d+fbmLvjO2776SnTzPCxlOKNYnUdplZBtchIR17rgOnaUndj3wL9kPsYwOGgB1M2dNu2rU+N
uR+BQawmNc81pr6nJrbHk58BUJEssuJQ2I65h8usDHNtbfW6sc+L8CFLvO7kDQRlIzQzbKX0ts2g
XtusR126ZHuHbCmi0Gp/q4Rlc543qoVyYl+kWPD5JaCrQtYO2lABldOsY0429tKBRFkOpo98v4UN
LWDbReeNbi2fRGEbD9A0Xdv3DwVR7L2USP1ucNqnBP74SVd7sNEaP6MGwHWhahgLs6IH3Ah+ctmW
CCR4o61uemayy0S1FoGkfZW7YqUGKsPL0PcnOU2uariLuNODr4UkjzzGoNXLKG0wQk/8FQELZxML
K1siorw0e/HFVLX2N92a8mPMgF4NKoBmKAZgcCgKP5Euiaw5WQQf7VuCvNYeBUDzAH5kiat5iEVQ
jDoT1iGem8JSdQkeevhwxxhsqzZ8QcNe/LqTdZQfFv/zX4NLOIKtjqOQ+vzIJO+BnKstj/c3hzkx
KhxNiZ109tLa/kShGerlqDuRa4bohti9/apJ0demrvtj0znjLtPtTSFbzKAJYm2ZqfR7T/KBP9WB
tVb8ApXzEW3DpvU/gUiSz9Xon6PKUoAatMEpadR40+ALYazmxTjGiY9SFniumod3QVPc0qc6K5F3
Cf5asbEpZe0xiLEdDHU0xHQzQsNsCneHjdNwu5DEaQpTXimi3SVJpS58Q24Xg1BKnKMsSC1TsTTN
eFV11kFARMKFIHGTHm9CZCNfnTrwN0ZQP6npiNBfnt1ktu7sVaHsu0C6RakqfIh4hlzFdp6TDOk6
bWjkAygRfZsKurNMisON4anlIRSrckLZNs2rMegXnk44WWW8GjrUTEsvao6qXNcgPB0sBOT8UBdN
fYoTzIFNkTUL1HMjN5LtgKiFcoWUv0Q2IcA3sxrG11///spPYyxP4vQ8gk7XVcuyP4yxGbqdVmGI
9Ftqyf1VWzo5Zk+e3i3IMtxWvsokPSfGq05PZ15k/rVhh7/hxyg/BqDmZ9CwDIjixNEwRfqIjUeb
L7Wc0km/AcRTH7MBhCFuSlYrQVGrLYkwBDR+VNVWuced1Vsjf8VJxtr4zPFwDoqOihxF+wjcSRO0
Azx6Rrtf3yb1p9dkSpYC6uBd0chBfkycKpJV9fBkx29KFn/FBq0+AneIkWNLBLBOpFXmbK4alSeQ
ERuWLGLnD0q/IgYMXrjL7HVgqM8o+TenHndZtFQG6RBDwg+HVF52Xasexw4fzV//2cqH2B63Fqlu
GSalrSrOlDz8gGdQItZfAIGsb0HJ+yFHxhen6dQlTn2oanii2KWWCaZkrB8Mf0W0e4fauPY5s/sd
Yx0sWIz7GLXz7iy1uUu40tlX1hC7oY2YP+r/C4XHirmjrdwFhSKvBj/bIqgkL+tKHBQbsQYPzz+z
SpYYjpi7XozVklCjvelsgmNdHSNMkmCwiZvRpIsdP3pSn66tDvlin+TuoQBvuSo8D+kSEbRHyxxI
gJB3heOLh2eThZVbhMNzqpMM9KEQLiJpaFaD6K11Ztg+C7esXVZhW0AfHJy1aLS1nxnltdbVCaT8
2Fr1GF2tPV0PGcIdpneG6AiHjTUEMa1YlrqoF17OTM8Jv8Ck86viWdJ141TETMgkCb9bxcZps4D/
7lphMBA88u7gljm7Tg9eGyZK0HzmyWY/7NCszbd5VQO/JUyxYYhV9ojOBqjsfpU1fHBR1NDKFiOq
rPZ35pSc0lmfYhcZYMno67uqE/2qQ/Nr4ZhGeusgY7512ubFQHswYRagKlsFBtlVXjG1u4DYYUEk
AzTde8PRUfNo6xed4g6tHoyEF9KFUcSLAa/wK82S8GEtEH/sZMdPXUL90nWQfkp1Mv5YNyjJAYNK
JlOpshTdK+rcyW2V6eZWb6txUROzlQ3lCkX4yRcI+l021tVvRqoPDJq3R1lHT8IiXu2gU/eBQdXI
nsN7aXnfzDLwmX60qRtZkrOOgOysFTloyNK27dk0jfasCwVDzFAcshjOPH3Lutfb23Zy6IPqd5fw
o/z6TVN/xH7Nfx0BdBg+ikry3tI/kDsVWY3LpMjDlx4zRVwwsOnt5Oya5yTD5n3otqqF8VhO6mSR
E25dx0rlah3g5Fl5Px8RsgoHfDi0eK0pZrUGo0CkL6iT60xOnZU8+up6nJYnadQF/PyxttITA9u8
zH+s6XJ+83V+6u8skguGA+BAMVXrJ4EZTe3GMeq76KULmguwYeVWcYC7lyCMFx4j5XJoyviqRg0N
nES7UNQBRppiK4vaoMOWNFy9q0rJPvd2A4I2sjRAkGF7a3V3TmY/D2LI7wQ5/9+BRZyPsxluvKaS
idE029HpSH5cMZpKUCUVlgUvkkD4ZkRSscus+zoOmSogX7o2e7V3fcnLdnB2SA8Bi71FbfjKip19
qpjGbl5MtbJ2kqoevF66UzvcsrKG9Y6CP4UrQFdadVedNCXfhQQON4otJsESiDUopjn7shtlV/Oq
DdZAXweQYk9aZANcqctTmHjlhthwdJe0JWEzOtO66R9//ct9QLDND6Kts3izZUMF6+p8wMuMSYNy
Qh+FL3aiVisnMgUjuAftu7KvtSCPDmavmCu4Ui+DhFFU0++loTIOSV+uYC8hQNz5J62Xy6OR+Dn6
1sonC+P6K82WdjgWtlKtP0D2xQ0SssYS9GLgFlXcLgiqoH0SiuI8pt7nRm7ooz0WVfBc7z14PYey
QYv819+V5+en3xv8D5MW1eYhNRXzQ59QdolR2SJNX2LDkJcgabszbGAHo+1WWLuAaeYlCaIlOJn0
5IziVq/9V68Y1UUkq8Y61h1xmjeZQ2gX5R7EHgyQldCtwqaJrul5vV1uV09YMPdHiXCvXSerQCrP
GCr3CFUQHoXdeNb52650BIcCnq2tows87WNJv+pJ952j9CmwdozTMW6W+DigapA6mmvkNnRXWbsv
zGblkaPXIl05YEoOlr9uZZR2cQlrwM2k0ONzi6GRuNfWE6G/aDANcSuRTskPlljjjZGk7qCbEqYm
CVIpEHQuyD6kx3pSPRKJU2BhjyA4WBr+MKORHqQhLpakKC7gF7Oz2t/V9RhsWXIK4vQmpO4kzXEZ
buMFQHB1MWr3TAmBeFbdS2M2B6co8fJh8EEM3CWpGF1iptHuCKB1FeJ44iaTDr9plFgVF+mZObtz
sM0sOJDEytw60o2t4nv9frCH1z5oVLIOqbL3JkdXT01f/KZA6oI4potpQH/McenwCnwpa7T9enr2
tcGsC4ocAQ8ZcZ8pFKobUwSubS0X65lD35aIioXxg6mXeFpODryqTcwNzBDcGOVQ+UN10ttXEvT1
JWYy5CIjskPrrdvoXhk9APTfeyUx4mx4tmNJHOnBi3UvUPUugda54YB2BLFx+WBMGxjSLg6t+VF4
+TMaRS8lPPCtkhlnhJ31G71p+q2FmmqHLu1FDYBU9kbyNW3Kk26iSl/b4qrDZ+sKsdRFpSQ3OEdk
r5ZgaDfPxPatx1QZTXcg9XBIZfXcG4p6Oyj+ZrDz6KpjjYnm2VBv6ZaIb3d+h4WQD5MWvN7WDAj9
I0/K3CJPnFXIzOQA4n04iYZQ1Wg71ZXA/+w3M3rrp1WFZSqGZjAYWo4C3vBDP9ziTMlTpzcvJvYx
i8gfmMUl8LJsp6EPZQZ0se2CB7Jaq3i5524oEDwxFbH0MWbcmMH4NekDYxNHCM6HBsLjn4l6WC4y
Wc4uCqcIFSsnhvMjDpGQQZDCo4sTJ7gZbmSmHe4vnumqGjRp0Q32UhED8v1JNxzl6nMUp1sN0OcN
EgEZBoJpc0KDxFiHmfI6q+bAGtngXaLtjJ4cEPJl0VNStfES6hijSOOzDOGzuiQw1nBi1A3kAbih
IsgOHaJa0eT3mVZlc9uEqrIY27uEzBe6a324klMklPwxfeltkEZm39Yb4ZFQiqZH2CuDcxu2wykw
jat6zMu3Ncx//aAaV80qcl8zZMUAg9Ufiv9zlyX8/+/pnL/a/HjG/5yCr2Qks9f6l602L9n5S/JS
fWz0w5X59O9/3fJL/eWHwiqtg3q4bl7K4ealauL617Vv3wNxvOlCsyreXfbTJf6fGv2psvfPF/qP
l/nvuhvyl//zn1++JUG6DKq6DL7W//m9akL682CrDKt/Kfb9da35+/zqGvEXvnbzjYvr+h8EHSZl
COJDcZaK78clS/3DNFUTLAZA9OmfMX/S327k/+37//qr/Xmb3x6Xv/7kH+7jr/70tzvz9vVBEf+L
X1+z/qCXcmRmabBw+PfxLth/mA5iKRMofP7HyM/9/ne6CyZQ/n/1LvAtdRW+CLdi/kdk5O/Pgi3/
YbKm11hVvN0F7tK/2V1QdOVfvQu8CsjPKTrSCP94F/juf6hop6Cb8fbY/Ts9BXx/Br9/qSvQtD8Q
hnB41N9/5Q9PwfSa2P/L3Lntxm0DYfhVjD4AIYk68aIBiuTCaZuk6CFBL5W1khW8XhnSOoc+fT+K
lCNqN43rWbQkchN7PUuN5jw/h2maOv6Qe8YlBVlBIVzIhTxRtSmByjtJTxI0fsmFqlK1rmvDJAbH
BSd2EckCxspIuaALVYDOz0u6ndNaccFgNxnUmCSzrpABRyYLlCecsV55mn/jHDNltD1DZ8foBEJQ
KMxukteFVwV+H9vjJ8ZtSvD4WjFSqUwNgca01s4xVdhKjmMmIE7tcsFITKrA8TknmQIu8JRk9Zon
vX/KpSwYo2qSfzynNxnRBUocDfGv5vFc0JkCA2FHBjmrZ2Drkgu1USXWN6Ex4bgUnXPAq9mOjshF
ZrUqAIFQW10/fqbymjtK6X66x48uQqIamUrtofUKTEiqQMGcjJAqo9K6yNMq9aoQn0GgyygVAl0r
5l0WzE7zcRIEl6pgkIUKGL5m+ue0olMFIjzjNvV4g0C0XNviPEmDe0rioCUX6kJViAmhdKzRos7J
b4UGQRtFnZ/Kb+Lt4ipQIFZWZUW3KCujkwLaEuLMkWg5zWhwUNY+LQVYBBBjqMLsN2ILlOhHW7CJ
yC3khUKYypxSo+PCSgpKozKi0TwBSTit6PJHHLeNcUVcwC4yAM5CeEJLUJWqogJLJO2fPjrfqMuy
llaSsIf0g5nQVXpNWHGBAKli8mJRcFnGtOLjAgfIXOz6eK9AhMB9W8bkjIKe1torlGiKzgpO/zsu
RBchYK5qcYRglPV6FYmRX6FG1KUC6QoOxvjEKjp7gLWy2COpPWBQAokRpZJprWsIxFH09WtQX45L
zgBFlD6mXHLr1FSgEYliCkOS0GINhcCkFJrsxSS1l5L4hMCWOKRCQBsBtEwNUOb+JQdholacCAao
AlBgWtGZxdTkYquYqwlVCNT2JBOmKJHwAbSUqzE41YtJEzRbE4pCSomAFixlFP+qV/YgLUgvgVWZ
UkenCpQ5xe0FWy0D5coh55PmkIZbxUEDejDxFZCYIiaNDm2mQAOJAOl01lwRP1Fd4r4N7zKjkwH2
LXYGvGPyBABRPvxZ+QQCA7IRkMcAptyadC4mQwCGVywKGT1nWgsWEzzb/KVPMJrmQpJgLPzvo0ud
uWBA7hRS5WZJze22lTmkrqyRBKInLwvxNZo0sGqhU9A0XTOK6yl3M56SBcaDKZwGlsOC7ohH/3td
2PR3+4PFhwCd2S/xF1n+wOhoReEL+oLyUUH4W9rrc6aFagWaYBQBMnlZtEU08lkSXVmeUCkSQlqu
QHentVIEipUEDgymNvTep/U/CcJXgTipKZxwCtIEyqm2g6RTnwytEmdbVNaMhwU/6JgUXZAA2jk7
g2fgBVOW/QoX6LMp2i+cbEh80hSbKGRJYe+mESlEninEXXM/Ey95aQ4qisn2/DEhpFOE6FyCddnC
py9zSsY5gTLzT6e1aq9wxavCFmAVPcrhQR7hAR+6x+0xRWJ3NcH6unZcYAO/+YEZ+XZMYIHas14j
+KBF+TnSX1B/TwJbMzm9xS9nJzh9j/9z/4DHXx181/xU8w8vu3Zohs2W+2YtENJv00Iqv//uh13z
trlplh7PhcBfdnIETryX+28QHq9XdK3YiOkO3V/9PiQ8Je9ywtfNfmzGeYsWfehsvpTy02bXveuH
fRfs2jlVMW1GMw7NVb/cdVXay1XllDnKsDl0HLGdiVmWuCRZSvxZu2s+NkO7pFxzd9f8/5Og2AfJ
3YyhvejfXTxlXuDN25DtJtVnkEIOwg/dVfA+PfRAyhnAzsP7cMtcSmlLdFLKl3C862Y6k3i7go+U
8POrZhsIYMql4fhHMd0dg1EYmDJTmrbs+pli0pzvbVZWxPUExJT7j6FYuFxaSvanY9vkqvdiwhC4
21x/DphMNfcMSvJzf9eNR2x25Xbptl8wHi6wHr7FK6fLzXPN/mrJDt83lZMex2azvRvbwyGQaR9O
iul3m233vgmzVwcCkZPGF3AQOJBsLuGzMBs57XHs+Hd7G9gmj2c7B/X+bliTPsvGe2b6hjYkS7mO
Qc6Sl+3boVlFT7SQLMpRyo+X7Ycm9Fug3TUpiJzwx4vL5uZ23HahW4e+Bameg/6P7cBtuDMt6w6A
7dqi9TmIv2g/dZvAjUHclr7OQfzPfrieKfl9W+CymHQ/HLYXT5uhx1OGyumQgOf5gmcMQFrpvua4
jHz/r7ZdyPEcaTkD2esdEUmY1XjAvJQhr4aW22PmLU6vMgc9Pf/g8XHrL1zEOn7efWhWaYI/7iDd
96/b/qq9eD4e+TbbqpDv/rf+7iuCSBHdHlqR7t99wbEgWvIUSKTkf4f77Ti2QUjBBDXbppPT/hRm
lb6xIKX7x6HZzruzguihjlKyr9vhBs8WUHZnEMWUOzKblXgzDOgc8vemwe8w+ChUTRCJ+RlU8007
Hi5en9q8O5Yn5cubbtz0+7ELzIqHq4lpf+45WPo+eJuuhvvPlE9Vmu77Msf1p/nA56k/C4tr9hOb
XdsMT/4GAAD//w==</cx:binary>
              </cx:geoCache>
            </cx:geography>
          </cx:layoutPr>
          <cx:valueColors>
            <cx:minColor>
              <a:schemeClr val="accent1">
                <a:lumMod val="20000"/>
                <a:lumOff val="80000"/>
              </a:schemeClr>
            </cx:minColor>
            <cx:maxColor>
              <a:schemeClr val="accent1">
                <a:lumMod val="75000"/>
              </a:schemeClr>
            </cx:maxColor>
          </cx:valueColors>
        </cx:series>
      </cx:plotAreaRegion>
    </cx:plotArea>
    <cx:legend pos="r" align="min" overlay="0"/>
  </cx:chart>
</cx:chartSpace>
</file>

<file path=ppt/charts/chartEx10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ratio!$K$27:$K$34</cx:f>
        <cx:nf>ratio!$K$26</cx:nf>
        <cx:lvl ptCount="8" name="2017">
          <cx:pt idx="0">Connecticut</cx:pt>
          <cx:pt idx="1">Maine</cx:pt>
          <cx:pt idx="2">Maryland</cx:pt>
          <cx:pt idx="3">Massachusetts</cx:pt>
          <cx:pt idx="4">New York</cx:pt>
          <cx:pt idx="5">Tennessee</cx:pt>
          <cx:pt idx="6">Vermont</cx:pt>
          <cx:pt idx="7">Virginia</cx:pt>
        </cx:lvl>
      </cx:strDim>
      <cx:numDim type="colorVal">
        <cx:f>ratio!$L$27:$L$34</cx:f>
        <cx:nf>ratio!$L$26</cx:nf>
        <cx:lvl ptCount="8" formatCode="General" name="0.241032934">
          <cx:pt idx="0">0.0058489400685137602</cx:pt>
          <cx:pt idx="1">0.014610988062448101</cx:pt>
          <cx:pt idx="2">0.0131144971968177</cx:pt>
          <cx:pt idx="3">0.057086303966492301</cx:pt>
          <cx:pt idx="4">0.0064728315656921998</cx:pt>
          <cx:pt idx="5">0.063737190516514206</cx:pt>
          <cx:pt idx="6">0.058941865381904802</cx:pt>
          <cx:pt idx="7">0.021220317106683002</cx:pt>
        </cx:lvl>
      </cx:numDim>
    </cx:data>
  </cx:chartData>
  <cx:chart>
    <cx:title pos="t" align="ctr" overlay="0">
      <cx:tx>
        <cx:txData>
          <cx:v>2017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/>
          </a:pPr>
          <a:r>
            <a:rPr lang="en-US" sz="3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2017</a:t>
          </a:r>
        </a:p>
      </cx:txPr>
    </cx:title>
    <cx:plotArea>
      <cx:plotAreaRegion>
        <cx:series layoutId="regionMap" uniqueId="{D3A90258-EC28-164C-B30C-8B95C8D1371A}">
          <cx:dataId val="0"/>
          <cx:layoutPr>
            <cx:geography cultureLanguage="en-US" cultureRegion="US" attribution="Powered by Bing">
              <cx:geoCache provider="{E9337A44-BEBE-4D9F-B70C-5C5E7DAFC167}">
                <cx:binary>1Htpj922tuVfCfy55ZDiIPLh5QFNDWes2UPsL0KlqkwNlCiJGij9+t5VTu61K3nJ7X4XaKQMnEmH
0tYe11o8/s8H/x8P5ul++ME3pnX/8eB/elOMY/cfP/7oHoqn5t69bcqHwTr7ZXz7YJsf7Zcv5cPT
j4/D/VK2+scQYfrjQ3E/jE/+zX/9J5xNP9mzfbgfS9veTE/DevvkJjO6Pzn2h4d+uH9syjYp3TiU
DyP+6c27p7Z9cu7p6c0PT+1Yjuu7tXv66c13X3vzw4+vT/a7C/9gwLZxeoS1hL0VNJSSciFf/sSb
H4xt9a+HA8HfEkpCRpFEL3/hb9e+vG9g/b9k0otB94+PAxgPN/Xy/N3S7+4Ajly++eHBTu347DoN
Xvzpzfu2HJ8ef7gb78cn9+aH0tn46xdi+3wb7+9e7vvH753/X//56gPwxKtPvonPa7f91aHfhefi
3rn7h2JyT+MINv67QkTDtzgKCWOcfR+bCL/liCFECPtH7L5e9Gts/mV7/jg+r5a/itHF//5bxuhD
OeiyLe//feEh0VuGQ4mEpF8rhLyKknjLZcRDGuKvx/Fv1/4apX/Foj8O0D9XvorNh79pbJ6Gxrbj
b+75nzc3St+iiIXw73VMwrech1xyQb5WDlTWt5Xz4a8t+W9C8tvC1xF597eslov7YTX37eNv3vmf
h4SIt5KFEXSsV1XC30YIyohI+jUiELFvI/KvWPLHIfnnylcxuUj+FjH580H47ZD57pv/tzhAvmWI
MM6jXysi+j4+Ur5FWBAUSvw1Pvz7+Lyaz/+9WX8cpFfLv7uTv8vwL9t/Iy6jDHAX55T9NttfxYPL
tyHmmKLo13qh38fj4v4vzPnjOPy67HWlpH+LSvnOaoDLl0/LD5/sUP/mmf959wIoBh0qJFi8CkfE
3vIQISrYr+UBx79tX/+KKX8ckX+u/O724O4+/S2DElvgMA9j+TCNv7no3xAX/JZFDDNAwv/AWN+y
mCh8GxERChy+GvT/ojV/HJrvFr+KTvzu/090/nt68w8WmNyP9+kLffyG4fz50Zf7B1b7aumvKf6H
8fua/YdHoJicC+hO/6Clzyf5rjg+lu7Btq5sf0uIb1Y93bvxpzfPNFQgHkKIQyYiIRGMn+Xp5ZAM
3wqB+TOHJYJGnMGh1g5j8dMbGr1FgoRUYDgSRhEBM5ydXg6Fb6kkEZKM0xCwO1j4201eW7NqsOfV
+x/aqbm2ZTu6n95gQCfd168920qBO0P+wXSkBE6HOQEbuof7W5AHnr/9vwD6F/XECn6S2g77KB/9
FR1vGW6HPev9mgk7F5esrVSHN3JodefjFq1pGRG0m+hy8Y37fjXvO3PQH5gThRxJihkSMCa+N6cG
p3Rh17ATYaFI1q7osip8mNeou0LtvezyLmaiGVUwd1eLXMzxz68PWO533ogoB+9KSYQIn837xhuy
4puTYURPg88/WTFPd8znez669rSg3KQLH5tk7sazY3O5+/Nr42dXvwoFpArkChBmFCH66t6HYin0
VGN6qpuF3dt8rXd8JapZJ5FUQxm+Cyp92hpV22g7BlX1yBtzrG3VnCpHxx1x5aB0gYq4Wdy2/wvj
oN38zjjMGeSbQFhGL8Z/45mlr+cVBQM9mdwNaeX6T8z0Xdb3Oc4aVwZqcoVWmuokYK1IgrLZmUmb
pJ7DO2OD9dA61S9eZH9uFwWV57VdUA1YhoxjwcVzvX4bMW+NayJf0lMx53Sn+9wnbuxQ0ubyC6pr
/Z6iakdCEyTVRpfEmZkdTd+wIxRiuav3rqLhnrg546ZfT+s6RlmA8ileIl1dIXyUck6on4Y7YvtQ
rRFFiusSnxbuH3kx8JvJfuK9i/aypvtyW/ukKLX9zEf5PqhCehvU3TUUWX0hcZugscI3HFWZ0WF3
nOR6M+n8i2vpcJPbwKrSCXIoquhTwMOPKGzl+c+9hYGxv/IWR1BWHAkc8YiGz978JooVLvLJ6Jye
SmtRpnNHE87wmNTgRuVMXqrN91VcWq6VaIcHmxd9/P9qCMbQeTBUOhTUq0LTFUGmWFd6YmJcjhMq
LhqUk9tt8rsuHO/Wrd6xbnUnmtPDODaHUQT+3Z874/eZw0H/FJSxCDGBGOiD3/qiHLsh4Haipzkv
vgThnkbtFvtpPQBuvaZllUGM/qq9/b7bwjV5CFALnmEkvMpWNFc0GkNDTwSxvR8sSwIX3lktrm3e
BFkl0XZqWHUZjtioeosuEDVq6DH5MAzsL0on/H2/4YiEEQ45AbSOxatkEDnB8xZgcrL1eLb1Qs5E
jhfCbDGqjLxFYn1gUVAmTRuVsSmXOdvm9gJ7ux3c1pYJKTp8ATNLKLcydlzEalLJzS1BLTvYtZpU
P9T5QYz23AxuzWoLzRvPTQzlNqk/D2b4+87NEYU5hp6bJw1fZ3Ye4jDPeU1PC13tqd26/GoYNFHM
F83OV0j1uRTnLnBB3DNDD8axKc1X/pnYrr9126aWDi2qm+o2E1tEYrIMdWK7Yj5MCznNLAwujdNp
jgqZ8AY3KZrqNQ1WHWUmIlqNvF4V61y5q6Qb9n9+ewDCf1e3lD5LDM/pGqFX5VIbyX1Td5A3Nev3
PuiaGODkopZ2sqd+/nnS3gIV+geSuf46d74bxc/5//044jCNCBCDCGAIaFHf14fvxGCHqCenkkl/
22i9XnflcI27vlaSDTKTjSh2hSHi9PIgwpjyx7pvm78Yyvj72QODnj6L+JGkgFCi31dqV4zW9H0X
HMe8DrISoztqpNlFXNdx4Uu/C5cKZZ0QXDU6IBehczAJ3UD2InTTThqdaD3ouxbPw18MbfZ9R322
LRKAxgAqQklT0CG+91JXbzTkOJLHXjYxD0yUYjZWcT03DAaFXJN5qpoYbLtAUehOeJySrsnF1fNc
0YsJ07CPkNIzCU4LK3PFfblnsyYZlv2pzpncDRbSuG1ZtPeLSCWgMlVqJ1MfwsJqZVSFa37yeGJn
3xt9IaseX4qS9/t1FDLxNL9BWqhOC5m2jh3HodOZqwTa+QIhJZ5xX1005a6pfdYPtkkBHtXJupVh
UlU2xcEs91R36HrZl9ja05/nGYTw+0xjAH0jmOFQuBJ2BEDdfJXdrfAV9Q2hR62xiR3j79FWbJkt
eZDxtrkiPl9gaE8oqYLRqQ1sjy3nVQwIrWhUPtTLsapgjvTIt2kpWKGQ7ddjQ9b6UAVcmXENj+W4
VBnArs8NbQ5bVS+QO9SqovPkuFacHEELv/ELKnemrktFAzsn2I9xXYfRsRWu2i18uex1peNGzyEE
O3LHguo1HmRexdtGa6OwH7pj1bTrFlNZdseX974yJHEyahUaCAyZLhIiy7chJltXHAIzz+nSEXsq
C1IqUQ7yuPh9Pi3rZbtsWW6m5hQuuo3HkI8ZwANIoaU+jb0n8baKPfSN8oaPJNj1pJKqbD+arp4P
W9HeWsFuoa8V+2dYNJj581r6dDWFuyvCvlNzgcJU9oGPO87zq5pFXKGGXo/QQ6+WYLTJ3G9FylG3
HAD/7/qqcOfGiUZ1TEdpTcyqotXJ86iHTlm5lBC90B9pO+VxvxkaR74D2NME7ZE4HFd9+HOEzHMC
TyYms793MITvjPlctdXPhO3NhssUT6NJorn0Z0cXG28L+mhnrQ8TZvfTOJm0c1WotmC1yuLc7lxk
2sRHKFBjM5NjZtueKNqV9MDmy3Ii/MLJard5O5/awcVmlNHdojepLM+zXozjTm45P67b+r5qy+Xs
K7IPGSoOqOFPrRdz5grZpyZyVhFblhnFU5VExaiv5xk7haZyT4wrPtftekVFu2/ycr6FjbHELQSA
/Djd8nquz7lpudIsb9O+MhHA+OIdrfvopsD5EAsNwKNpht3i+XgoRW+SsjVfHHf6NpjzLzkK83Rh
dZPOhZE7P44AZpnZLlr9oe7kcLTQa8qpLS7HvFlVuAnx89INWlXtRV8t0SkvaLcDoDrFdR4tKTYz
SfS6Du+meUrl0O2mII+JcOutaIods4W/DBiPSVOydOtQl3BI6wOW9RCPUYBT0V2G/damyLBtD7lG
EjtMgGcwxIZIUasibAWUklmSXk/d1wwfWpSOTQ6ZKuEV7vMvshzcyW72UWqYwVJu9noR9hI6WZh0
xSZ3mlR1zBxaj3LiOHHulwBK431OPlXtcivrMjxvCyALAkx61xW0Oi3tfBFMJlv6tb9zRO80XfLr
kY9JtboA2keDE8mfylaMKWuGIXNBgWNZz/bQ6O3kTLQoWlVFxrdK36xVf0+Jd/vByW7vtLnPXaWg
YcjLmdL+Gm7QqqkaokMe5vdU5utpbOyXgM7LhZ4wSnJLRIwgqooOU/lOM8iwtjw6XK4faH43hCVk
xTRFj+OZbXNxa0OHVCcAeNOIDFeurZONN83RoJbEvP8iFxxcGObunRn7KxrNqpm2XzRql2M7rS5l
NbG7uhx+LtHBmD766OzwucR54iwrrrhtjNK5pskqZH2R6yVelogcmYMLehs18dhDC9x6EADqyVxO
dFh3KIBooUb2SqICxW0UVGfbBx8GoMM7tkR9PBgXQyOwDw1AClW7WjUYd9ddrd1hFvW5sWV+ERa8
hsxs75Av8oxLcpiD7XPBVpJW/RopHETm0M80yfv581CoamrcTrYuioEbDXpU1RKDS/m5FHi/uvyi
kt7dEJm1uQgzPs5TTNlQQdlZlw5uBBpqQ/yujfZ6jPS7CZNZMdO8H2jlzwGu8w89pU8a+VWJba2B
RoMlczuRG9N1QjV8kR8mWdtLkkNHqiIzJ22BmIJh3e7LiCo/mE3hvP/oAaEpTPWwH6bJn5tZvivW
voR6m3fEY3oVFDz1tBFJ751XpGXrO332aAZ0TZFTkUaXpZX151n38YIrnWEKnLrx7OBcHxzmEV/3
eQ/L6XTOnRMXwXYxzGLJXshZC8w4C8cRXDYMRaewKO1umNooXsLNAF6821xolfe0P0joTjd1rkbb
+hQ3gp3WeruGXzSAy8J2zpqmHFJUuXcgjkUn3Qib9rX8nDfc3jabbONqrJaUL8ui2tCTjzPFc9ZV
PvUBNCey1TAhQve0rU4n7ULmQ5vnhQqADamF9VPa2t0CnCEpCrqmltcekiS80YFbY86AS8gwL6B0
a5ZGfKRp15p3UeDNmbjzOg/BXtp+SpTr9Hqatg7YYuevncjVQDsdFy5n5y4M3ssBU5UHs1ej1mzn
pw5ofD3AzB+iIDUT9BQ+iNgHQXP0KCJX4VJPqo5cFvaL/Ll368+zKYe9b+i0C2X/KegBZuuVbnGO
G54iXTdJ26N8X285iGPP5ELQxT2uVaihQZboVNutV5MH1ain7ZfGkSIRASPnvohuRt43V8LhQMmx
81kzifM8j8MN4PANLid1KnOWmW4oTsbRPtF4sMeAZV3k22NQAH8ha8rQRjJui8ColhQug02wdClq
flhWD+ySjAmVwbwrN4wyX3dx4GmlwtH78zxUVTpW1QBxnBjgIAvsn4J+g3sxnHsRHJn33amcQxMP
27wcoQ+jFiixjNYI+Pi8JNyOicGSXw227+PZVqWqaDEeVo7RKZzNpZyGxz4k6+dSPwOwcDcUa3Dh
HU1pXU2XLudlkuNapsMsL6uegNC3dXbnWzIqMYLkBb9c4DD8wyobfTsk9QptUc+12Oe28enc2CUV
LhySQNJQVaTJs4aU1cVqQHBQfR+w9OWKVV9Mu46XparZJ6Pxcq5yiWJQ8miyhRU7F9tcKpi84Zma
I2lGGo/tyg5F0Yo0n3h94WGC7wh3EupdIDWYIIPJiNNlk0/RKL4Udl4OTtDPc8sfu64CuktR2ubV
mGCJfqmDvARK0hTJEszXczOyTA4e8j+UWTeQIc2H7YzIfNnyCYgKHT+FgTyM/hSskN8N7p4ow59h
cweqK+RM5b7aYV/C7KAPtluKlM7Nz5Oti/1cl9CmrVYO81vfeJ/lgvGkb4vPnJ+exTBfkGIXWb8C
S/ni282qOWx+EdH0kbn6ECGe8dLLpLONBhDHsm0ptRo2d+ehZFMXtWW8dJ+d6Opd4/GWrs2sdO/H
g5E6zwbaJsM6NXFe4AvaD3k8V+4iCIXfozZrJzxm4t284EINnnwQ8LxiCNsyrp+Zr3lWFv4gWK+V
YeMKsbb3qFnvJ1ztpxU/sHTGfasKZO7mddFJJyoa047um+FDMJVh3NRSxiVzJB7YY2hYG7t6MGmF
+01NplYegmGpA4gtw17ZLmxV59nlOhc2XvqxA2Bcs5h0rlNtFUBY+i1eVkvjQrc3M+rjMlqnFJMx
zUmAE9HFNVpLcE+liqGs0yLqz70XPqkrXim36CFpTQ/olyfWTTYxiLpkKe2lreiYjnMWhViAK8a7
qdtqZfpwPiRSlnmCqMSxw04ruphrPc4mmze/x3wF3Dt3wD00SwvWAdkZ3X4NaxiyeQuiOKvTLigg
nfWSq61zVOFqHOLe5wkucZAC6bNjuQCWNUVcyXJUfLvq68uA1J+mGn1uikZklHsej1MQE9ZeBdGw
m3I0xrOEhg5MLQGMKDLpyikRFKupL5+A8e5pW4zpQPM2mQf6AQbDNWDRR7pxCz0JJreOugRw55LQ
ILoRQVnuQkczMrA+a7f+1rS4TUnb9mktigwQuvJjfWgsaaCFQpeL0L4L+qeVAcUgtt5B2/w45AtV
EqQkRhqAlTrAyurwDhXQLZpmkmqL7IlWjYsbUt8Bqzhui7Np1LVjDIbuWk1W6GN8L6euTCpHWgVD
SyozRc0urx9FwZ4Wz2BmEBRlbq12q4/elXm/pnVfwCCo8rRpCpJwrc8Ikz4jY4jULOY+Bo5/03T1
ZSmW2w5AMPSPkQKnlA9zAK1yHkCmh20fnUmvuAgefM8TMrM7stBNoSV/vwzkkXSNPZEJhPMmMsnQ
l3PSh5mXdZrDDnu8WQvI0cL4cSNvFJ5+Ie31ZgqvFhmwpI5SHfB42VrQdxmxSTOzRVn7iwlWo0bY
ANrX4WM9Ly6VdmbKbCaOgj7Fa+vOVmi1jPjTHLIh5qM5awCCcW3mfRtJqyjrIui0vvi47cbeXYqc
zXG+SB0b6m7CEM4Z5F3xbMiB5XAXDvFWzXOuAjjdNmc17YbLhhtg69FNOxcu4YQ1CmFzZPwTGzBS
jFp/tc77vAqxIhVr4mouArVE4GNIXQH+ry/DWTfpgIGOUxCrUtrQowA2Aa3il/Kz9dIp6v29KQsY
9RKQsghhukxEKhbDfhngfNZUMRropEQfAePSt5RPg+pqMql8LcLUaX6uBpiuDWa72kQfCR5i3+9m
PeB92DYq4vP9wH424fgYyBrgyXh8HmGhX6dEO3pypDQxsByysxs+l8O0xQUaxySY6iNdin3U6A8t
6r5gDe158h2AXAl0mIl4FOZSw5TLw6aIa8mvg3HtMmLqeAN5eh/xTcchkrdL2SXGtfMZJNDlTkuL
U+AWWxpKUInI1g8pE62F6VNXKUZmTzCu+5isMs4l/QyKJzoOOZkz2C7Ik2KezB5rEYGE5VE2BW2Q
mDWv476P1ixaynDnbf/EpMAXnNvzDG34iEsA2omMMjQPXIXI8lRQX13CearLl1fGt9VloZtrshbb
4Z+fu5EuKthWDF3HlsCokFA4hLp4efvyAKSkQ+BmmLgdcVU80coo7+ZxN5u+uOwIqRGg2Xk99vly
GJ8/G14+W8fisWibYm/9oC+XMNhr5NAx6gt9+fLA/vGKkxzFXq+D8lq8Jwv/mRoy7yfuQXQybpGH
Qgdn2POBt9HSn+uOQQrVcScx7BP0ZZh2pek+m8x2U6dcYJp9W84L0MRVqDaaRTwFdR6HDfoMrNgn
Ed6WTHZtXHMIIdZp2XSPrq0aJepqjF0+34hlL1vgP5GlddYFAcgrGDBMgfBpdTC/EY+OcEtz67KJ
1WsM0vbFwJasmMcqMbB5CI2zoUnEg0fGhvNGC6dqDfoYgzFTs+muqvTVZAq0o7bI4LRXIMrouNyA
zcFPqYxSsEtbZ2UVSjXM6zvXk/u1dDwBevJl2kKjOO2hgJ41xoIA+u+LpGGgUscgiYKQPkTDwdGt
uBV4PruQFNdTpWpcFhcLbXe+BEWUOD6fnzvlsq4EJrcGWNtW5BTohYEg4tCB1cAG7eaaGEQPcfLd
NJ6F65HapvbKbeV22WljdzCk/K4kUDx5VQa3bMJ7Gi5hAiQ6PDjk2ck02+NKbHEHuxcXUTgWZyH6
YD90AeCCNZdXfFItc8MNqiO5HwBaqK3B0R1mMExyjeckKOrm5Fhz5RiDYa3Nsq+atdnX9SqhY49+
F7USEE0HJVr0+ohKXB28reIgEBQ69Fao2RXlbghne41AKlM+snHUSHfOqy2NwuVjUwQ6ge0NdnZt
e8f7/oqVVX2GHwop10f8YunKIhMhmNzqUOxgbi473l+3yEVpkQt8w4rb2og+XfJSf5xdcyk6XPxi
u2wUHkQ3XkZJ1zOSBOE4p1Atn2xgzL4x46aM74M4Ws2wt9H7KhqhvS9+u4BrmRrbbPAwB/RUDnem
OpiQ2hMr7MPQD+6KGlvut1l0IAXCdA2Z/yzn6MMWhh42gHBzglsvdl0Tzqn3+mgXcgSgWu8GQTkw
FMpPvm2zCMhtTaW+WNbrcCMRVOOiU9iSlEp2fIpLh/MYdgQX5diw3nYA70c99Ser7cfQNiguvWH7
KKqDs+jbO7nWmQxsnwkO838cTXO2Degnegbi46X+OHT5fSDC8situF0XOpzhBxfvsWH4hH24KQ4a
3bHbgvdoLewtJuQAdFsktsc0fiGfoe31YZz5BShF+npyulBNm0OjJrrfNaAfXnRoRheGVvjCIWMV
7MfKzDm0rerlw5fvLC2bL8RduwF6o9zdFBQVd8tSu6yEPWAQrAACxEsByKRtxptZ0vEAo9Ao643t
k8lSdra5J2nDyapkQ9tZzR52Asi0gDrS6l0k3uEuGI60Ahljsyv8NMiuaQ/0Z78s/J3Midz3Q7Mm
kR0UB1l01y29VCKEPXAwHfa1wgUdugros8nDuGB19JzHt8WGf0b+52rJp4SY0sWU1GeH0AwxKCyU
gQ/iQOdFQlqAntCwEPDQdBgUKaEawVpocmGT6CoHZCfK/VLxOm5s8VgSC0N1TULaXsB2PlV9ydqs
oTKZhisJhEwtfjWN6uvigfACp1sQrMeq5PFUcLkXLgiPNJz4AekP3Tytx5cHqKPbjVYPNBDQSYXv
oe2C1LIJ0OinBTT7l1fWP2v4XRU6+BmSBu101PaEgPQnkuQeCpavgMsZeMUIkDSLzS7H2QQxoLHj
hl15mufnTTng/cuo2GSDZBZYsWXGsBfkkbJzWwHBAP1EkDNvoTYQtGakA5/JAh8aUkRqlMYc3AAk
JFz53brwB6cjFlf8pb/id0vv2W7G3c0yrHPsoV2nnvmrstKgSc2qyB24mcyVshP8Fx1NoX85sgD7
n6pjQRxgPDK6tJiemp76Q0TdKdgW2KsCqJ7whh3qGtToXtsvbKiDE3T/PahwnSITXfe12JUdUL6V
k2XXToM5ik6+77aovCmjXAmmnyba86NdwWLPgiqdR+iOQMkUMoO+wLydVNfILq6CClBWW1nV2Jzs
gcVqE5Wqh86pujJfj0XvKdAqcwFCU52isQFwCFKEQrX8QOYgPC0muPPD/6HkvHZk17kk/SrzAmxI
lKF0Mxcyacu7bW6E7Q5FSRSNRMo8/URWn+7Tfw8w6AEKiXRVmZUpca0V8QWDmwJSMMLTOmcQ9zM+
c/hk+WPQQ6DKB/vdY5Y8dwLCejhgifI4uLut8YWLa7cmptinoD+4QeLz7oJyW3oDqAUy2Ea3C8bO
It66/SkKz2RZpyNU/iNP4xcNS6tMdmdq4gCWOFUks8hr1wUxZJC0PUoCHyPRcdWhJwk2MpQh2yFs
kuibCGlwJIO9n2Mrz8MaVjBvm2OrhyMshaxspU5ruv6CNEcwrUHSS9GGQl9kHPNOtpvfAUQiOTBI
uOYm+axyrlv9g/W0fWjX573d4tPeB08h1/MR5MwEmzh7EDKOzoq2TeWIK4haXKmUhY0ddrWmltcQ
Q3wxClm1e6CuPnX437IWXd2IeqPTPyaW7sDy/jnCnI3BpysHor6kKAwHvmDqCeNTkzTfZB4stQnz
pYQ4wAvZ70mhsC6Vu15FvbJq3TBX44/BTOmpqRKtnn3fNIdQ/5wghp/SfDmpNm+gv77w2A/VTJvf
NiV/Eh4NtW+yoUDj912A5ylIjuY6HmClGYY5SLTsEhgdH7BAvLehfA1oxmueNt8Wme5V57PxsFqo
BMsErqHHsn+0I3yaWbLTEER1PkYfDeffchstpY42XY5pxqttE2GlcoFVAdNqKxRqYgMzNWqqmRgP
UmYd6h1z+zRF9IFt3cfcRnA8evvSWfdrX2ccin8tAt2Cge1ExaKvzagZVopD1kEUEa7eg6+7FZDw
hTH48xzLULYd9tyLmqi0Ylz2Vwzw6br8yvVN4oAjXS1xX3bWyCNRHG26KNMuOMIRRsUbVsBZ4XYX
QqI4ACN7T9ZxqJZp+EhSqyuBzqqQCZrmXBtRCJmaqh/S553E37fAp1gPMnoBVFhvaaxqkMW2hO68
VFsTY7GIboc3+SvptqCy1gx1usXJEeI0JI/wauImOsJ8xRq/md9AxHB6ZNPvoJlotc7rUsxdqyvq
wkMfQgRaMI/nDA347iFkBNnBLPs7keo537NjToL5NM1LcDHam1rH2/rkg2t3ayQhflmUBwGPFKo2
jLjVAgELu9cVI/x1UVUEdq7a0HpforxDT5rmfQmypquwrCYlSU18SYTFEWT2b4zP83sn2uQxbf2j
8zl/plNzypOlfxvKDMaqbWx6twxYExqiuyMl8JOXAE28jDd/XdDbUcbVwckzQEt9N5njmCfvY5b9
SAelT9nGTqaf2aNWrsih0x92YbtDMGCwkBTjUzgNj2L3V+mi9VXCMiyGcX7bOWmubTxmd7Fr0V/F
1RLlzXF3cX7UDI2SllMHySnCHEwxHUlNcSyaWk0p7PxtFAV8Axx/LnwfmmWtp7ivxl5fiI/5a7KL
P45EkHLUPt5LtT4kLluOG41MHWj5a9w9Roxumk4RyX4A2aIF11HwQfnelLOICjr200kLUbo+MzDc
16cRDdelHaG8xPkXdTM7Gsq/R6v6IhcbFjDX+Ald6S+q8N8o73yZSQnLaN+n49yxsVbzHMGaDZ8C
roPjyORaoQOcT0KTQ+jroe3FYczjEeRCXMpR52UOqalshApgBcMl8niht4SPvxVzv2IT9Me5Ce8T
lWZ3kfCnHjTJ2WZalyoayqFV0ZGGw1JHCSo0PKSsmlrN0E1ofhrx68XYZ0M5Oh6VS5BN0KxceAQX
8xN+9FzCHnzOsBYfo2zoyi01ugwmC/5wnLuiS7cHOZC87EWDrwfqpUg0HK41fuahPKYRJlFpesAL
tkoEVjcXo/nZGoluKza05rmZ0fSGRyfyF2eT4NLwqC34mqU1wNRyMvJ+TBZ+3Lb+AlaH154wWajR
wZaEHx62khY5R9Ft2o0dIkG/NR7fXAs4YqCrBmfQnwOsnGUmYIpC0O2TeTjvHkd7U7TxaqFCooeG
IlhN3XRqDGkvUa0GlHP4md1q2g/tTDEHaEUUnJsyAJda+72HXsD8hlKTRudk5OGBBtaVfgcele+p
vuZtd+3ZfB69/WqZHI/+5g3GwZKVSdP9tYnNFHqJfq5JH5xctl/iYcOEbjiv5mk7Gm6GO9vHoBTX
mBVMtPxMSE9eG3PM+qSygsExjMGOpIzZcvzDyFjyVcd3al7TCohKXIwE/Gea0JNWhxHf0iMZ0apG
FsUb9EwZt/ZEHBNwzxaIrUteb3DW5mkyZZtqHKHtjLZwEl0RkBl8RQjWzGC8ntLmFKnMnbseAxXB
WMQpLHECTqmENo4BgbXiICSGT87imto+v2QQjJ8AUb0FoNIKJejDsMTkkM3o4DpqmmNowjr9SlcZ
1tBn5F0Mf52s3TdM2Rmqax4cGpv8ZbIxrLsMyGAoTlJIDgdE3MrGBJI6Xy4ooA9+mI8xxtLHZPLw
R8PpjlpryyHlQGidvvOpvfemmQ+R2q6xV8OD2UPMn3vIoBwQ+IZgyQu7rb5K/WrQlEwtitcWVo03
72zDqZKR4V0HTh/aZoFeHkzXfWpppcBlVIlP9geHTw48zXyJGV5aT94We57tVbNxmGrCncHFnDid
T1FuKCZcEpYQJCysB8yune3ngsVC4sAGdnWj5ou2g4OyWV52oVT11rHtaUForEDFyerMmTtQC3M9
xvsTScepjjCFlZRqgA1sHst8iuWD1eF29FuqC0vZWs3djBE0yppL7z+6Mp0C+sgU6aq1CaYDW0GQ
tJ4VzpnoQGPI7tsKJ0d7eCaZ9C8cqOCrzOm1t/jcTNg1lybIS726eiL+i8DHVwY82Qu926rj+XVZ
8/dk736Grj2hL3Qovd1/vfi8z//rA5/3kSEwqAjRWmRBT+pYw4yeZnURnKpLx5J2AGyDq593fl4Y
lnXlNKVL6exojwqIZmMme+loZy9kD+cBFQO3/7mTkcBeDGrXgE4bVz+fOTU4ztoZJrtkDPP3gtWi
aHq7wb3Hb8txvzYKZbIPFN7D5yu3n2/n82ogR3lG9gAFZNSXfy6M34bhv9zJNvShIu1+ka41F4N/
77InwYtdNnOIE5UcCZ2On4/984TANCnGVp2VEyyZf3+3Id+nofh8458X7e2fZc7feSM6tPXpfJF0
xcXtY19w+g+y305sb9QFtuqr6SN5SG638h7sXppCCr3d+rxrySJ1mHj8GstOYgXlfcH7Xp0FFNYZ
IvwujyraxMk3sFmN5D/SPfn9+ev97ZvRcWaP4fg2xRHUkxXNMcmBPHxSdn+HZv7GOf89+AHTb7OC
t39v2/CfN//3m5L4+dxH4J87b7s+/HPr/j+2i/h/Puv4R90S4NN/f9Lt3fzn38Kb+fvd3WIz/3Lj
/8rw/Edg5fbM/+mD/9MIDw3ANf8n+Hp7hX+N8CCL87/+yaP/+YwX/XuM5/M3/47xMPZvUK4ASSMu
n+ZIL4Lz/DvGkyGSnUQxQHZoVRRPwEP/EeMJ/i2NgjBgGctB0qY38vHvGA/C92GegcZnoB5jmqf5
/0+MhwLK/RdcN4mzKGUhaHbGwhABof8e0ACasAxjx9vzQpIOKqH6I72ZSrqIx4nN9oo1YqgHrUBC
O/cDBrs8b+SuX0L34A9bGwMbcFANIBkJt3flOPZNlcSS3IzMg07ZD9E1j24N0KCla1NMnKOtMbo5
Dl27FQtv7kV61RtUhC24wPfPS8tzUjoUuLpZ9i/LjxSuUY2ZmVVuP0E/WTDV6NMSwLyxCmN3kObQ
C6JqNwb92arOcUyQttkI3JRx+cF4eyt8y6FLR16GzXr1fNjvFuhpO+vzirfmUQJoL0DOlgOc1bbH
bDHQ8Jy3GNvHZrwnKjRV3Pm0DumrA/NaRb3zhyD29xj/9qc1VaSWmHhqgDsKoi1EinDrsXDPGsBt
lFsA7ODJ40zBQOYkqAcBbETT9RUhquyQiMr6FSLwaERJ3S2jDtMP26E8guwX1YD5oNKAx9wKgmbT
93ZZHZoXRqrUQFcLUdILDqqr4pAg8D2JwyJcd2hb3VUU1G67b+tb5LMXmU3lpAZ1XhMEkmgy3Wch
HMATmv83DTzjLmjJW0jDepunj7RdnhO4d35JDyaFFGW3YrSmUuLLTjH75dADA+DHGio41HHv8veA
6R/x2BReb6BiInuY+w2kxZydb49GAx+LGVoVH6fvS5erEi0eqBcJhy0I44dZ2KUIkJo66AEG5rqG
pQhH+DxtiO47vSwclWSL/IWrZLhmgb+nPvgq1NTf7RtiX3SF4txGaQHAxhcCXUeFAWouELEJj53f
NTzoxIEeSedjF08HRNTAm00QmBUO8GJOIPkGhiVXJwbzdcewPI/XGY0gDjiuKpMFcwWcdSkNlaXa
KD8OkosyW3/Nkr8FVGrgV9ZVC+/vqW27ogmiFx3SO/DYz3TIHwFb8NIs32OIVnAfu69Gt/bRDkGx
in05kajJit6xIhFrVjuEH2oy5Qdhw7QAJdXe0mOFhCl5WMYQBRJyMx/NZfJ6h+GfH6PNbZXpU4hi
EVmOyAjV0rkvdBjkmTeqq11rK6wEOM1WjBvgkGG3NHeNJc/wa03FjH1so+UeSa1jOAHWUQDXC4XW
aJAsgznYvvZTDLEL8kI5T2FhNHuYY2numfAHD7T0HWgq1S/CAgalUKHAghSB3n93sxyLUdHfSWYe
mmY7AOPEuRhP8ugGDNLMa1dsu11qlc3t1yV5ajAonPJVQArdp6ieG3ZqPdIk/deue0ESQxRu0ZVn
VNRRmDww25kDiltpty9juP7ZiGfH1icPJl0BAFt6YKEpVXLTRuBLVO3qn7atHSCFg/fwN3vXOmS9
FncKh9wc04Y/I3F5yIPmefKPDZ322uYt/sLwwEbkb6I+jUoKigw9JZwvvydrxYEdlHkCgqAVwSmY
fuTbnpTh9GNdnaxYwKqNBz+C/fYF8b0tQxofWOOOzLdYyrqJn0gGwSvh9pejwQAYIY6Pg93Phub0
blj8VgRR87KavHlvkeEzw6tsjarR7v/YXAvHC4PhZRoxYlnV/tEaqGy+RI9iAREyROwx4o2/rO3y
Aa5egkH/aNLOIDoAZWzJzqJvs2ePjrDXCNusfpdlllteIeGpMT63CVjc+Q7y4p+0+ws2w8ewz0BG
tnyukp7+WdxYLBI69pZuW0GS4I1JOdXL9IuLaHmIEtWXakByAAjWAUQSYFr2MxtTYPHbTS+MsGDN
yM90mQUjg5XJqB2eMbRAN8T8OT2GzEH8JBtiEULj27XICjYJUAwwiIUnOSkwdd/1DIBhH908v+Ta
5qK0bfwuddAVyB0ZjKPnbR/EpYHAkSnkKCIy6wsHUScREDm0lOMzZu4e/da7CU5TZh4XvxxXjbaQ
dCOvPKpkYxv6DMGyBI4w4iyQy2VKCLD/pE6SpJpITgFIrTVfMCsl/aqBQkoEAMO0yrbx1Q52K0E+
AS4HIYm9dPxJ/pUP81fMYH3JBvM8wQc5h6d1B52T9dvjEDzEA4Q7umJ5mbWr2pgCXZyjrBKBxVjN
LUgRpHuaHHK/GPjVJE3wNLi87pIIx474QC0wZdND1YDqHT74FhStRVlbpHmK+glJMjhUAO6h4LHx
60rj9pq2BDo3E2c3j0AFLAJZItX302mMUoK4L4yONvUPLHaokBDXkMZ5FROJLsqT/om4ABfDIs+k
S0+tnk5Jh5TL7F7hPbwncf7WNzhQeP+lVWNWrNnyJQ9xWIarOSwaeTrFzFqaFJIgJ/tNvTobofeT
n85YV81hI9NF7OYxw0T13GdXDQ0gMsw+5AtwJ7Vjgs4Ynmf3/LD5/HmPyPbcOANPa9t/u63BhLOa
7IBT7bu2y4ubN3KeOI7/3PgSYjov0XMgu9LQGXmJ6AIRi2JqvCGEj8mSYDDtdeVg3lZq0bqI9R+V
xO5gVvXHuC0Fc71l8LAkbPDYHkSyhAe1ZJep38YLrLBvco3erMv6A3jwF44GRAxQ0l2eO7iycOWc
Av8tg3OzITdsJfJvKEfCEmSDgr5EUfD3zH8VkL6bfcU4ZbYilfwEL10+BjarWwEBzTCwqUC4+lPg
TYuPpX33qkkgstPvbSOOgBFR4Lsyz6f1S2p7jWCRfAt79iVx4AD3tYQtgwzzKYL4Vpt5pBDaZ3fY
Ob5QFYLhXcWPBFbQVxvwX6oNRxi0PZKz0TU1y4QTCJ9YQCKgODR/ByRdMZGldzSN6SHnS1ilLEcZ
S+iHHNB3penwo5uDGeQn3DwEACCOqBReuH+R2/wxOL/DS215peamYrs5bzyf7/iK4W9n/t3kSNTt
HVauCdjKvYK6WTC263s4dFMBWIfqn0FjoodoJEXCgPZDXuku+zafpWifRaiTKxiNH9oDZg7t/iyI
hvbGwR7xr9BCsCKa76klb6At4ipqm6aIMYuBrSTg6Vh7D5V0Ktphfx4EFBkDz/UZBvtfwL3A5KW+
QPuQnS3ap9IurDtriCBD1q2Var70twMVUuwBRtt4Rrcy3GXhihYJa51YGnuQE4Q6wEe6zniiStH7
DULtiuPL3vOGDYed/ex6vRTrMujjMsAOoD8JgWTgqV5KQoOfE6ffY6rSM3yMxwFV9BrKPK7krk1B
HscASzSiQxrxxPGlAUcQ3rIrieteuv3BqPa5icFqz6lASznEwB3zTJThbpHrwQwJhbZQU/y8jZZW
gbPlZmCz2Sl4UasfH2b0PqxFi55nqGMLKC8QJVjcu9gc99vU4F6SYAkRJrDPLEruENe/b8CEwP1c
3WmAAlMsjekAw00TquweVesKlRkrElyQabffZGy+oOVFb4ecaBl5FZajnsATbrJA9iEH6tWedRyZ
tx7yQzH6zt0jzuKLCSI1zm583vCgC43f4fm6HmPv3lcWwrYcLRTYbG0O+yy3643Eq+II2vMawcrf
16UCa+YuA/kLa0yHntzJ74k/MxNemsh9WCg/pGNoUmP64HkWwSCPYfXuihahtufNR75ac7beEAW4
oVhXWQgCTZM9Az6YRcVMWP8Ix3tHY+3MdwP8FOi2dqe9AUQaEY6sFWzZ0jfLRyzYcWfj/cY6eLmz
XL42uvvlM3SjXb8+Tq3/4yIYQbAbeYVA+1OAYeMucVhRBGQqichf1KThmd8ewvGnmng6p4v4OUX+
GmQ4RnucAFU70J/tcEdkgpciShzaxXzZku0PNf3L1AX61rGOYIno3XQfk+Q4mvF+DEGSqwnp8QRy
HHinrGBB+5P3DuBEZ77LyZ6zdEPde7Idoi5O/8AU9Zz67WMh9oA4yV5RepWw8WayzEc+hqYQe/4C
x/CYNJB1gYy2QQdCmw9wDl9Snb8kK/+RwY1bc1vbxBYDOLPK8h8NcWfg/mUShweO8YZhVwraD7Ro
QlflXl3UkF2CgZ2FBBlLfXpM4rZKp/SUNu3PPHxf973eMb35VX9DtKwM0/w9xp4CBcDINX9rtvwX
us9vzGMNiWFTEf2Nhvc5fBSbQlNCacmCAbMB4MsZyx9rnnZOr2OrPwTx4HGXYs+mJ7AtvpgH9pJ0
ezW0O+yqENtqtF1vihUC/Ix5k/vL7U91g3zW8Vx5hBJD6FCVBCpRULI+Jml7pxf71O3062jVqVuW
MvEgDhus0KSphwS8wsgfFOI8yCICc8a6sOLTxOGYmsPK6bMKwo/I2BMweQSB+uRn7xFRUvc7Adsu
TP+G3UruO20fN0aeKNILU/rNaVWTXt3xrCnZRCpt43rXWtx9tWLsDmEUvLUjdPoOq3J4bhRNsXjH
j7DjvhuloWrTG8rx4PqaEoKmEKLY2n9P8gT9nkl+Opnfof+lZd+uwP9id8NhDxtanB5AjQ6xi4RZ
UQrQCKRgitDapd34wKir5dT+ypP1eWhWKAIdxj7KnpIMLK32bwJMuAHR/PnVjGIsk1wepD3lLYZ3
iXGUmtdO8b4Kl76ApAtnNoPte0uEKHqZ8+gEF7fMEvol291SdljbF1Sk22dOluzNqviY8/at0fd+
gf0eHMVIt6LxaVqohFX7lj85unxwr28aNxIdncYSVEIGeUdb8QH1YkAbhemZtM1Tn/oD78RYxD5O
Xl809pa4jiR0NThoXTjZP/UrEedoQT8FxQVgVhDcAXY/BsDjwCFh0dAtOoAdc5SC65PhaxqC9Mw9
eId00hiUCaDPzB9R+92FR/O94MHj6qAAoHCBIdbyPl3Iq1D0AIQc5kcTIxY0gaWmOPDVMK91j6Dx
yNe7vYftMOawtICCKuyZgt7GAxfPDvvKhsfJsC+59P6kMEW06bIXq5tmHBK5Q2xzfxi6pkAq4kQd
TLggwAa1aOtuuGQzIH2M3dzuIq4R6hZo42BZJG0H8OAhze6tQVvQtRTDfHuP3vEn89FPgvCFRRvX
LagW6Zx3sInSBxCFrlgxohXrADxNq59a+OwsY+1LCHxLGUqwkvn0pLlpy/lGMqTddWXIfTVT8NOS
ZXsLxKPJGl7kzajKZk7eYp7do/Q9+agjBfZwObKNvKWePLpo+aATJBg1Qa0KdH4gAoZBMqAuqv07
eFtTRFEbA8SDPq7cCcflgVpkCkDDgLQe+3sRZIA0eIjQNwXlp9va7qK9kB7sf9PDrDQL5CYcd0mI
THurKXYuUGii9a/Yz0252rTq1JCcwarXHY2QkO4VNpHRA1ikatjZXZ9T9RBg/9y3UfTnJu/qtrXz
dYDiWSHtegH6FSwIYAmf7gWbIgCePa+GSF/HsEHiFCwGZLXlt+wmXQ6MyKLd7WnSWDZCSJ217Je7
CKgTGA96pQlGDrW+dq2v0G41MGrn72FGu2JGY7MMFuwCNoVJQq1KnsxXeGt5PbvmK49TUIMEOZM+
gM07TdVuo/AU2uVBCQCwBC4JIFUEPk36F+K+unTMYJJM/Nd07jEvLIgTE1lya10hbrGkKcdUsmCP
hmtu9/RANXl2Ax0rPBuZDYrBTybsiLhUf6K0wXS3JyfUVAbGi0IQ8BOmBDRnOQIC2BUG9mifJKdt
TS+2HYAfSFDncUOgo0DekOHmX1b3W0XLCtgCSJ1CTjfKonvj4gzcc7BUeTzVioLq13K9mzWEykFP
D0tnn9iqjiGk2GJZ/VobAjzC/EoQhsQZ3P3eVzBHPQa6Ep3oL9YkfyQLx8MyNNh8J2Pd1evg1ebT
KSB6qmLHn+aAP0eCPDSZx1GdI9sZ32xVTDnoBVdXhtiOCExw96SH+JdASLrKOn8nFL/fw+bQU3s7
RSNZwVlG1l4rUvKenEf61iD3u3uGP4zYJ2i8hwHYLEIz8/OgojdHFMSBjXwfCdgayYLL7FmEaSxt
Sx6Q+yZCZ0L0QQSpKVMwa1MQYbsX6YOSHW0zf6iJQ48F0qVzGCpx78uYRlMJAtJUIF8vDvzaYvPf
JKDv6Q5FKu2wEwRolv0IQfXUeHlqGOYOIm75dIvIHMdeP5qDNmOhNDWYAkCgDqiVz8udnk1zNyDH
PVvzy5KY1g0O5dvI9JwP2DeA3S74pOml7YbkkIbTU7TO4Ul0YQmkHr2FAoq9tNPf1yy3e70s423d
IOSCEwUTIWadClvdpJfPC9kOyJvHNL3QzeAA/LxzzsVW0gin+oQ18+K4cAewE9O5i6i5IPf6AEEm
OSgDvkKPQVtBmqFFKrS6xLeLiHMYbbPn6rKNK65GPEcoLwPahW2HTvEmtiPkZAOq1Z8WKbcj8jb6
EvkYF7dry4ymJtvOg0YBG9L27NSzDOGP1chRXZHuwCjy+eptiLy5jpsqHVU+VNDkEVa4ve7nm/m8
Bklc4Wv/l/vQhVZrp+lpSvAlemkU8iGsqRa7ZyVtoftAhqaXMaV/X7QjxlY4K8hcyPGyJgm0Lomc
O9BCXGWZYH1hsDvbJQNegf0dUH9GmtwZEeCBKU6uHi7qEWeevswC9mGrEUAJhYvLEGT95fPC4ayp
Fxr8+OcummQXdLlIy1MHSe2fB/QW/f1bn/d1G5iJbcbS/s8Di4KBERk0c3DpzlAApyNGSXX55wJs
GeCuz9tCzLWxVN2SWKDIpnwuJHXkyBy5jBOfq5nTvsqkeWVDI+8VQtvgcVBNFwjYRjZXycbgnMWi
GAK/Y9+EMKwCL6PKznD0HdLGbX9WYYf2wU0AfzGsdDkhWHh6ckQleJYjCv+yueBlaOyD0OiROtTS
AgA02ONlEXes43shd4i8Ke2buvXpn52Cd9CjP2MmSO7cBqR9zmStoUqR9ZVyICsS3S1USKST4uxt
wWlYhQSq4ibk+9ZNyzHeloLhoLx2cfRLUBSWFRsDHfqtewubQd8R3UOgZ22NNfqy8fVWBLjAnLnQ
WjXuCdu/TFfsEVKHarMHDXx8z0yDehN1pxnSUKkZv+xRDiZ4ddhBwjtgMC5YEREMTti+Ds56478Z
It+DdaI1UrEqVeCA5TPmxAiQs2bnoXEYlywrsUhG8IPgMjtcKDRxlP/E7Ds8aRKCrWuAZvKhdCO2
F7Oj/m2oepyCBx7TkwETYKPtODDonjL56MPZF72N/kiSvt7YVWyhdh2GbUCcF1FMEjeAGbv7KKLv
vcm3IknAT2bnFFwdzBORIBO5vk0bu3T9m6cj9JZoeWxc/IL9G85L3j0EYgPhrz4gxmPeH7cVo+T4
vsVYcXe1l6Ctvrcyf7q9rM5CWCUS2fMU26W1ovs9KgTToODDiNu+NiaoZQPYiATyNYnZl5jAwfEQ
ZREZ+To6rKxqt78RU/s64z9MAMEX2JsDnDCdvoFAhapGXy32lXLY3gBCJQNIO325/XdlDLnhvk/T
HSjQ/IN5/pSDzklUgnfZYhlCPzH7h45nmNziQgbJ223bP7Xj9Bj0MB4bHbwb5C083TElCvd7Wma0
V5hzoYCjVtKzDmJyneY32q0NYtLYLxAz4JkacRTU1lgbUeWNtMUi5J8+jrHbiPGqGreiE8oi7gmQ
AVMFQCy7F1G4vWma/0LkEntDaGhQoVsQ3Nmm+ZFsKci6xaDvmxNM962F4nBMEAYoMgIEOuozfzKt
SJ9GqJgqweZ9AbwMbAA61tLOrhx3/AsjnL3bRwejKPphsKmUj8j/Ye9MlttWtm37RTiBRI0uAdYi
Kcmq7A5CtmzUNRJFfv0d4NlxfeLEe43Xf42NIKVtmwWAXLnmnGP9uJY1u1Rc+Ph+pf2hOVMYDw4p
xmyPSmldDCS4bBy0APKVxlaXhm/UXjoHgsz6fXRYN3dd0vk4ffuLWLx3Ioef3CvNsKrN72Pdeexl
ec9th81wXH5h3Gg2WrGNsQLvh6kg2RN1L46V00BYHAob8xZXZFumqe129GvyTUp2WtCsOzhurZ+K
Ifu5VB5aSP+UOv0fN6cRqoi1LmVNRtjWpiD1SRjmCBE632JozvGmSswfqvH4enwPS7D/oPz2OZLm
11TiCeojeq51T0p3qIqNxYP1V2nqtps8778M8uC1Z705KRcpxBUux/qtc8XNX8Zph791Io+q7Yv2
jU2WH5ho90FcWDi7pi47+lFMPJgtZVnaLyjqeIljmr/+5LJzMzW6je0W8gie4n6kdE7TsP2uS4WD
CX4C5wlfidedbbd+1zX7ih2pCGkjZIl678f2aFjTbRDxLh0c/mUgUjgAJRZyWxxGJ3nJEmKvntOt
ZSrinadhW40XamOt5caJDR0i24zpdr/0Do0RQ7J9P9DN/tASonERyJ8F95x46DrnR0sJ1tuVyVqa
h1HjPbe+Q6Ib5YbTpjLlb6NWT0376Bo4oyzagHPEubj+IiM2hsQafawnfJeoLS7DrWbFR9PS8AvV
NCek9ZTnbqgt2Wc/xgffqXe8NBVKh16cP+mPS0QnhmLBCO1lfk3qpgvwvT2XefHQjD8JgHQbbxyO
eHaOS0te21mZbJZAPLQ9fFgyULaMt3h1ik3r+iHB6kOOaZI+1ZPjOo9mMTxVUgN/RYa6MG/3f3cZ
Ckx3eZ6swdRd59bPSa/XGwNXglCU3JaecnY6BBIokKiI8mUnreLVTWYf1TXucRMsvzV/2NeeQS6U
nspmtmmy2Ua7zeRzj1dwM+qEs7yuuvhV9OyIPDSXqduX1qdPH3fj2PavhvsWLqRT37WvWZvte1gN
dqVdTX88AXL6IGX0iMmNZj+NonhIuINZ5mdfLCdtcX8MnvfHK37qdZRjH3deKrwPfZaFeuUKyECo
7p1+4OY60RSmwzrrBzV1P2jjsln0ICJ4w77iRqtV7WcWl8+YKW6dbwdFY6nDMEZFOJau2lKDPCR6
fAK3+mLr1ntT85lhmd1QWx7ThVCxz2uBKdtuVttVg5WiQYbZaLRPqcm3qK+nzHa2yIGf4O7KrSya
12ycT2P6rNvDLz2mxjHwVE9rNGJ8YKHdF8N401kMRIJkYy3HpqZNLBR9ScJoZdAK1PZOYxu/oIkR
tdl3Ovb9pTYuXppuF936aJW+qlfRuY6GsMKdIMmlsUtES9HtwG2b75kc3/t8wMSXpjczgT01ZOnT
NFRfnkcHKbfkh1e0237of7YLwK+2eqsKygKZvrbO+N1y83wzVvMTtUa1Y//osgBgzyym/DMZzJ2P
OrGhXbqRVffT5vuMvNngYiCUTrbWK0SOmftbDIzsKav1h2YODR0IBlqfeSsiEGasNNUKsVGBzaVU
m+FKDtg0cp631ZRyJthdi07ZfNDQJ3Sc6gheA7qkyD+HFkdAxEKBLEa2ZWgveolebPHBYCfICBHi
Rp2M+HuvOTt9ac/VQOVjeayUWEjOdF4fbQ1fnZscs9n6nMacRMry4i3ik6YZMZRp3Gu4b1kvKybC
WIBHyUH1gwMkoGyC0hiAYFrOC/z245iM3H1W6MBkLg+2i9LmdSTNHcNduJXKQ+wO9q2XORtQQ/tV
t/wttvZWcdfU+1ZunJK6xe6sd6wBAAIcuDKOWI4JLeN7ue8OX4ZDf4rofrfxNbEuzbdqjChUWm6Z
qjqJfPilWbyKXhOkQ+JAaVOo/JLTp9o6GHkCo7N9bB3imPPnDtqpFelrblRyF9e5zcbqUc+z9CxR
Ssxylc0UigxIB1JHL37qfOgJukAczZcFGtCgj2en9/KtaPtzJAnMZlXze2lB1xqGeqoytXfTvNz0
ZDFqtkN0FZBCBg8XrJnhanI/YfAqKDJ26M4ZMYE+2wK4OVTYdi0U/kDUsRMktEE2qAfTvtbs91al
07HtS7p0An3STd9bQ90kReQeqJEODid/ogTCo7C4HxhvDp3q/IByizwG0cRNbaJxyzUPDDuhkNeF
5uooYQTOuvNjpl2xVTX3Fb5ca1dpyXOLdXoLNS3akF5w6vhWJ/2HoTJwJrOpQg1jUu/j6/fceC8g
IvDpy5NPNuKEekNAVH0hBp2bnl1F3dtXEY0u1vf5lVOhYzF5NOwJVlxRP2lu9jrpRUXfmqU2rVjI
sBVvs5lcBvawNqRYE1TNvHNuUccK71C00Pfp+4JLhWtls7Q5RR6sKZwIvtxNWdUemviogJJsYjaE
emsiz0P5ol60JvoEzqO/YAyp7fRS0LfaoznrROXyZ7sxfzZxnj3o9tHPiYfnzZMU6jwnsXlEMht0
xVcylFQ2LFhlNuYbO/bU0WoUqRHdBqWR4ZWim9es6Y42gQLjz68DbaHJqJ6HenpoR8MJ0PDfhr4u
Q9P+8JtfzuD2odZDddSN9LlM1XNl0qbr0CyXPp6eo/zJq0E60xNxNdpiNd17RxbTrlDan04pJKV0
crgtz35QG+PRtuUfwwcnQrx7b2X6q6X9KHLntw6VaKqM6mxWOGfMMX1Q+F23fmzYlO/mNp2qKxyo
N8vmtK5I32k02zLVh6VXVDvNSZydJOww9cN1FLMeWotBc3AYdnBc0i39aG9j5EBUlAmqSi4VeW/W
EL41apvs2Mtl1QOTYCkimBT+3pkt71BX7t6b32jP0CN0NBcz+/izMpBlyib6Ns3uhzDmN9oRr7Iy
WOBav9trpXOdK2Li/fIF8OjdKSQlDR529ldOGpQyAkCmHaHRyX3uyWkjptgOWUM5TYv+MXOsZJPU
XRW6+bgbgNC2Pr362Ms+FdE/Q5YfU4H9KZI/APrtQF6hyzdRS0E1XRDELwu5ilBvY+cJbdY1q99O
RXI/j1A9pIR8MrH9xM176JV781Is+KUaRbCwZB8cZdzIr1No0eq0zV1C0GGcjBzCjPg5LSSc8kKE
ZZwdWPvifS1epW+VATIx5pOirHamlmy8onzM7CShOhuf/Mr4NrpffVbChPESiCW0sAf5AfYyaroS
AhwYhIH/FJalje8WxT6K1IOpS7a5Rt9D57JOyN2HPHW2gw+zl0A9UVtBXNXbTmzEunkLDe41TeUm
KU286FZnhhCIcb8Tp5HVn7bKiX7JGNZN6vwkedVs8jJztmMqngkqD8d5qrg1L86H/OkRLTzkLWoS
LUbpCvgdS0G7Z2DLVa1RALa0+fTq2e0lMZx073l4tFW1hHb7mkZkpfxSfXPItp9Srl8KvoKgtkGA
Us7AN7pCGltcMnsgZyhr1UGYwxSgb31TcWRwsd7sjs66iNJPxzPS42iMt16zUednOYbFTFgxSecl
VKTU/Gp0nzUb3JijP2SaOQHu4czt6yqQIAwJklvYFYsDYk60rZdpPNjawSBF/JTHvDJSkjj0RjTc
uNma+vx1dx//f6P2y/9p4t9fuzUhCQe27v/dqH3rfjPb4D8HLfzzR/5xaAvh/Iu5MyBkHY/UjmnB
1v7HoY3/7l/MoLOhBAm+VPGfgxacfxkMXrB9eioGOHKf1/CPQ9sS/2IKgAWFx8MqZUG7+H9xaIM+
W+Hef4HKtm7jsnRc22DXgRSm//dwgbyXKp+knz5W0Q9Pb3uajKo/OQVNzn5aDkvB1q6Wb4nZRgDX
PCBFXf7qzelXrCckm1OLqMraCP178AiUn6LMfJgdW3Cam4/kOsl+rAcWORCxdbH/dwjknlSYh8bd
iRl8ZCyN0/1ARi4DdZEZ4VB3W3/s2qMjBF5EDKSbDK8at3MFCzFOQCCte+qG6ucg8RBEpvUrK7To
sWWE5G4w/bfKW29HNspM5D46PuI8MAfZtim2rvIYDdZVzJ73AAvtgk+hI/xl/kyd5NRESjsD6UT5
0aaK2KpH/1atPd5OaysCHzySa5/XYclophG/Q+3czJEWrV3Y1xwb1VlLMvyfff8VzdEvHfPwaS48
AINNzV4QkuPJ8maxmUaiHV0kd5WY7HOzHvwR/q9ZfE5l3J3bKCbQanWExXg3WkY8dO2srwf2v+Q9
/veRqKqXOR9yvjK+gyp2tMOA82MkoXbOVT+EStJQqUYBBFGU/34P5Eacw4ITZsi9WAX3Nwd7iN5e
15BsnoZ0G9fFy2RmDxmYM6YRGMRX2aVuMNG7J08mdigJIqVWR0PVQh7q5pPQqM/12MBm2idwEUZ9
7DdidECNAcSScd3RGUcHjrx+X0EzoaE91E1oS8egkezS2FemwYoJ1RvPyM4oY3evu6M4mv5/fvT/
9U38/XbqNLe2Wif/mGBd9GaJDqgDGQhK3JL4ruXpfgA92W292v7Nvhr6lJz6U+xkoMVauzs568Vw
f/T3MGtJfzIKgvEWoofJP3+6H+5v6L+epqtA0qnIYj0VlJNa46gAeCkd//tDNRuPExAubuvGd2vF
MqsZ5MP90d+nd1Szcjvr4JVFcP+m61XFuD/6e7ifDPenmPFbrKL9uLlfkfeL0VWVD/rWM/+5TO9n
x5TZH3B0zW2/nsT3j+7v4e/PoD/oxzw7TQs7n3i9hgsFeWljFh47ofVw/02hpggPxURrCsva6Z4h
uh/uwar7dQ7CM0VjyKmcbNKGW2PVeDozA/0qaPCe/uN5kZMOH56svp/U9q6jJJacMUkXn3GuSzSc
2gpTzZvpRA/qZHpCoWFxuD+9HwykUexzDdZb+3smyoMQ0Z4oXH4AQGCGJDlqtjGeIgW25MPJ6zoe
ttUCgW0ezt0UvXv1vJW1AVspRfrwTPNl8VS5mwaDIuv+oizM0WmB1MbFdv+BWO+E98NdHPr71O9r
sfc7HZsxX8Ky/gGD4Pm+zNILC0RYtBWbxRXs4ZR0wDVdi7eaWSts1Bz0FSbit1O6U9b8kZawuFMt
SU6WIp4X5SKIrYJ+gMlhTHx5WrjgKZPtj6Yf4nPnWi8eXkUS/QhSd2kqKXX2Yg6ok7todf/FmGZl
+wFlHdvjRCLjKqbshdEjiita78NcPfX+2lOerGYrx/6aqfnngDIZkAYgWIFEGwNSWVe6AMX6K/UF
md22Ebu2HGgZw+jx9PSAG+tNt9qD703sHiv/s2yEHSpEDn8nfdgdaamTPE+LXdXyf7TpcIgRCUJJ
ooOirrg0nltRw8/f50mFYs6/x1btH03w2GFfeshQDUYmYz0V5vlmdnkVCKl/jxZB2SRKg1ka8poa
dbyrMy8n4we6JR3Tfh/z7tjzN9a2W/CuVdRqeVI9FI0quUWweyG3u1EuZ1NcXvD1Y+ppFFMItHDO
rfS4DMZFtPM3L4EoPtk0JfQS786UUSIukvXNhjfZ2tNZkQI4NR59zI4a8uzny9vcJRWRbQ1nelJ9
5SbCyOzJX5oeWyeF4rQlxe0RVuwhVIw4PrUEitr4ij053zfZctMybzjG1IS7dK7EpimWKXC05Gaa
YKtc6FBHwuIEo012LAQDqhJUrB3l+94m9sM4mOG0MJ1C69hhk4YlIjBT+dJAWWdisDm2U2kwFeBW
x5mxtS2UNBMj+dylEeEUfA+jTV9JmqAZi8wT3MNrsi04GHemKU1y9PnvRSh9z9iBFwSaW9E500vB
kOQtHe3dUJvuFpapSdtIsaXWR5ADhjwYWQQqouEvXfricVA2VnW3ms9E+7XrvJDuNeOvZCmcq1do
RdhGjSRMVb7OzeoIcjOxE7X1A10s3k0K4RLiHKYf4OhL0ZzNwdN3iHc4fzvtCk0VhutEeEkCI9yA
q5y/YXzod/itlzAu/cD1pLh4jd2E5Yq/xKHQ/iycBjOw4HWlJlhvI5mMwPPMd1TnRJ5rH4+iqoxj
jdVE19OvPE4kAYZIbRJXu0jSZWJpl2BkPT8An0DEqpLvfTk2oa4ml2lOLXCXalq4z/pbI3e0Cy/m
y4X7shnRVrYIgnDMvkRlPrqwyrDxXvKCz9TR6x+D33/3oKBFs3+Z6pJAM9ctVJMOrwDIOTPxDkbh
YifhUoUfNkB9JTZlR/Khhyf4qtxI2y30Ygw71o5O1bwigR6lrZ1kN4udY0GXKRgXZGQZBv9kChhX
k7zVjv+rMDKWE33dmum2dlUDMaM6w48E5qQQJYxBei9bO5kDXS7y0Ue03Y6+7VAZTL/iiuhuXkTZ
QRVA7IZj4oj3qdchrmvW99lhoXF9rAV0ONJChbNm/ck7136qupduwYDox/MW0EJ+7OjVh9Sl6PU1
E5SsLDr0JgpUtHLqG4+9rjE/Grn/jRf6mMKXC3ptai+ZmQTpEh97+PrZYn6oJgZpSubD1CNvawER
DGKTxmhiXaWgthwdGHRDiQ7QlfRKymhCM8HzjAPsD+3lHGO+nuxQITSaaDTvcVpR0tLN7zoXgkB0
yzQf86PeXlJ8tkAnEieYc/EwyPlqLj3wiip/Mtz8udOBK/bj8GIBteqTW0GS7ZzQ8QRRQNrNrufj
lI806AUxIiNP7aDzcJ5x6483kUdGv2Vnvhnn/n3KFVMabmmdr/vMikigtdAl6AGB5lK7eLb5ads/
SAVH5y6CC2En+BF1rvqhJdBS5vnjhHd4o1vxADlo11f9z1FiBXOV9qlA/iWyQrZJqcRhQWInNfm/
/PeErM1Gpj37B9wZTTLJg2z0szaj4fiWz8QGrf2qEFKPfBAFOZhbYxOrgw/2qLxyA8kqcTP7sjZb
HNWwHGmpu9EwX24mmMFwvmKfNiB7YBObnMGKfV4EKlsayStraRw08rHzWoxFEXkvozL4YBmEMTmC
ppqe1gcXbOWCV2Gbz/UuWhPdyWSi7dlrfXJ/fn8U5/zm/nRCQOkXjZLsnsReD9SmzenvU5ZEPFB9
9TZbDeV3WYGfKNe0Gu3CEIWLEPx6oLf1z6O/T2v4T8d4PlUG9Z7JahK2avlmmh3upQxXTjdB9HKl
6yGpp/jq11IC1YchRyOO6B5O6J7xH69wdV7NWl92xLZJUuZUXq1oOphSya9Y4BhJ14PS5D+HbJ6p
gD3KIPAiEXEPrCiuZZPw7FO6Y4mxAkSj4VSsB2GP+T5N0ofOIvpeLeNnHmvL1jTKYzqN4/7+406k
QewapI/wc5k1cA8nVsuJPcZyStFpQgC56+mFa4eZd19LofqtV1lIziJt7OOon6SYuv84DGtVbsSl
u27rLndXz/1wd/WUDTIveWbcCC2uCYaPYK+x7EXf3p/7NCd3eUmHzPYaqkR2NIDBeGgWOqNR1qr8
/hQmQnmKdtZa2U/5gAZirA+5dzFhQKcwlNO+gNZ4hft9jlJLfLPN+i0qcgTnXBdcZXp8icf2ooC+
4syMgsz0HsEGcXLXQrtlbvolE4xl7VS7IDNljakSYSkasvnqrYcoGX6rwil2he2iyiFyERVhf6QS
6U9hMQptn0T6DzTzwBDOrzRemi2kH0SSFG3fXk+RBGPXfgEudRPjcohosG+rxPm8c/naMToVDIO7
0nFla1rSrM41+uGOM/U7SFefM1suF5Pg8wNLQ/NNa2tyW927GLL4BSYwKLgmtUN24wTi7Mp+HZlv
xRY4xSE9/qHZWl8GMRiMbWviLVzQgvuhAV0dPzjtQEEEVMbdDdDRqgXUct9l9pkzj6RZwi3TIZHL
VVmT104dOw4tLZkvhr88zUV/aZz6yhfhHzCUZo+W+G32XX5leEBWKYTmpMFgXWX4J1jiNy3TKci0
uDAQfHp/bZMut0wl0044AMBzTPh9Pc9PUI10NNoWs3TJ/p8TZmMzYiZoWlyW0p23uq5K0J9ldwSz
HkYMxbv6AEevsp4JEqdIcskM3713Em+nT91ve6FpAHZ87wZDq4bL0JvqMC/WY596pI4JrG0yjZ1M
2fPSbTMOLJ9bMHjcE4GmFEs2s9a4Kxz70dNfFpcAhl0YxtGpeyw8qthlRl4ftCnaaWNibTHwpeFC
PFbzBXQR3/1wPesxkbMghzhvkPbtp2xOcO7m82fnxz+0ajEfh6WF627BEXMr7QKSJNr70vpKB1UQ
qkXSW9hjPdFFZD0keFpStewpH2jDV8UZNCT1nMe8zQHp3l1zM+ZkbkTOnSrjigqkKYi8B7Hjprch
HR7sRVrXzNDO62iyAyOVfg2m6WwXH7088TLGynkIVnh35qe8BRc4skhPHNg1Lw/ubJx0KgoGYAx9
oDohjl3xsXgZ25Oa77Ww6YAjGNLdnSIjTOABhQPvCPd4j20za8Z9kngo7C2vJqWCr7jN7HsCd4Ge
g3FcOr/e5mxYDZoOB9lm77XDRlYxew6JAzrukxXrzy1dmgN/LTNyYsBC6BOcmZ27rwAE4Nlhbk0+
5zcDFFuSRtGDt7Ivl9I6uaJ/yvV5eugqd3q4P2KLQqJAy/TQcbpqX7CjJrqcNex7wFRPiw+mB8Bp
wpDKpXgeweHSP9ax0fr0gLSaMU8sRgKWIWTkOpXrXC0yFY4LgGDZRrjNt3qLJclw/JNVts63PJfJ
s4jnzTvDK/b+UP8qvELf5+seR2OYpPRvgOD0iy7G1wSMzLNefZcD11cNf7cdS/06OnW05e5KeKv7
KXQFVNPpBlzQupsERqmO06oTGqOkJoNmeOuLmCkSTZIzme7npGNCmwezOyaDG780Kj5pResd246/
osjqr0k8FKPnBHGVuAHuo5EplB2OcFri2QjULOna4Qx869MthPngy0wB1uogGAp79U1EDUDDXh7s
WvuSDSxoablFoFfOW97V9Mit7Jsc/O4qErs+Sku83G+0veqfYwYwHjXm3lxFVrK9Z67p7EbqNFRd
oNflcrL0ghNBJiocPMHoxSm+SNuAQNSXj4mpX1mNvveR6JjCNT8xY1dcUnDThFrkRjYM+4KBMOFt
oQvRuWjRy8q+c13/lRtNcRSLcWQL/Kuxu+JCyhB1w3FJRBaDuz8yzwTPB6Z/op/GyfASuSu81RSk
ey7fbCo4Yz5yi81uNxKY6A0oybkPhCBnehJdY4yypSaQ0JgG4uNJDhuju81qkmiCqNkHBo24vwZn
2g+9s+Wa6om5tTjy63Q9h2uCTz+tSSc5046HmNDlCbWIEmM6MEqqPjDrEDEyqY7K8dKwkj30Qcjd
5EBmYlj1wS/c3xll+6tFdS+JJgeJpjkXYeN0LRn/Vi2fDK2xg8jhUiJ8NQdWD+xvaIzoNb+Uvg0X
0ymuY17bT5TXY8DIwwy1kDiBps/4Xwz/T88MpA1J9IFSN0kD17HdACIdfvKaAlvCrVkzGczO0gIv
mZjUNBvebihBaMwpVNjeoIBVDtW8s9YALZaW3dQZ13sVpg+ugro8DIQk+rehQH1LupqZq7b52nKf
tgZZhXa9+i6aeIKHQVaHpexhjNP4wZ7mc54uNGMo1oeBvrUdeXWIe/+iwKfQ9NHCPIW9w6ixX3O3
+GGJN98loYVbaTibmnX2MzmcCMDhxVDdxnWLhvETWfQi0dDCZPq0JpXAGW25Py0CYFOelrcR+oSI
feviM2ULC7dHzQmNQRe5Orn+mehldxH9tRlrhu840bizvRGviOnu8z6bDrSimNfnu6AqsLchShXJ
tbCpvV1LQSxm+4p7edOJBHJKU/7p9CzOmFcxfdodOIa8Kbc2k3gxZURw7OfohbFFkLMFGnluZcnF
d10aDr7+IFMVbXVXS44Mx3KDNPXZtSIoOsafUenzg9uvkf+axBQ+zT/+YNA2McwjwwK20ErTkPE2
4Fc97C6EWGkjw8aBvZjOZyk1xpcwVwxWTvXa6fp8k2Z0c6xP5snId0tmrGyKYMTg9b+8vEigS/jD
VRsSOlGVbZ8rJoGaujU+tZ2+BPdhwZmwor2dk0ZkKgBNzl48MzmI8pJcWDwm7wskh9PUIr7Btkk3
blS35xKPSz9aGlJhoXSgJfjmcWvXJDowH9USqmJsQw+5D+MsxQRz0KLTtZ6wJrHW3MKK4zTzxfJ7
bZ9XzYfeMvqmnrLk7PLqZw3/l3RKAyNVI5hLF32W+ANfFy5EckTcZNehmFo77VWjxd+yqEI+x4kC
9gpSBHN24cp69R5MBnwVZj5O5WSFBVvbbQn3KxhYaAiHd/hze9KO+TTCwEWYPOONwVNgTloYDaZx
uY/e7OncbioBx0SvKeY9c1ll2JHuui1eTGAZWCn6KfAQa9g+tPKUZs+1UwEo5R8NvLE3DlhQb4SQ
6qsXX+eis89dTkJ1aEEND3nxJLQUHP3EF+D6gw33RGMLJH0WALbYgbeQsMSljTE2KVCNxX5isNBh
bI3+bALv3Fn9CHkimTOkIFccB6f+ZdgURWLEphZpdnR1UHeDAu/XgapoZ04xnwgswG1KMnJjGWNz
tGuP/VrddSE9yDF0J80Mk0qr9vcPWiR5YAqxXDXMTius/+w21MFsz0ZWIobR7qys9Q6DUz5Eqds9
Cd2AFkeyPQVtzJBXzYIJVHn1i15k6gAHTztBXSOkYgwXooDfRwYPcpfFYx4xL7PYMFHNACLr0SDt
8w+rnRX5FGU+RGXp79ul/DmUebfRF989+KNe0I+sUE7MCq4CxQWmXfgsc5fhEqp3QmuY0DSjWB5z
t4FpryM6AeBjTY7P3hAVF6e0tj75yuugw93jne1B5bIxtOPniN7mpdL5pKYPjGLTg5cP+A8j+JzW
GicpXKYuDDXM+yxzz/eD18E497WOuRamVd7spsl31gRG3IspIdvS64ihu+7FSJ2KoM/RkykQiMz5
jr3EP0brs8HNvs+cD2c29SMNfO4Fk+m8lzgjr4zhrK9EUp6beO7OWTqMAXMyhq2bz3CEl+kZ3Xx6
ZvLGtqjksz+yUyVl0N1a661xfXmG2kaKJ2PckoY7KVBtbdOLytqzWoH5zECbmJojHo2EMAEWf871
RWVhOitzLywmOxV8cUHS49CHaO1hubF2jY1gOaoOe7dH7epz7wpaGWWnvFS3uef6rev5Jzay9GDw
pV4rHG9auaQXPyYEZCUCLGkmfzHrxXrKOA0xturfxgiLC7wOLa7FlT3vUeku2RIo5daoKM6Lo0XK
9uYLDw9qwyjWqpc3GoTteYrThf62lZ+dirJxDawViy8v8FBazVyNg5CuGdEJhtXujg15ugD8JOEb
7EQZHadHDwwRNp4VnJU9AOlrLy6tQ8ATRlg05stkG+emaz0SCXF6JJNLNrgdEE9aP7/ly3hTLkHi
gnZgn2NSs/w6PZZlRZ8GI+FEeJ7MMvkYsVgbBEx/s3DzDOYSiWcwMri+dWVubaceuX/4XNej8yfN
ut965mDSqLyfkERpp4zltR4K0u8ZJl5G08mt3SmcVThMlQ89OaE5jb2z0BiaM4OcLFjqM7ZNu4kp
XfSFmB0Pk2HP1BURAmuRbyUk9Dsu1HTRm9XiNnvyNelGLyaMtcXwrHuyCcZ64LXOlOmNJ8kFMHaN
Bu5LDOY4KCJI1Wkq/K0j3aOrYVBrmyOZKfPInpuTA9SXtthyX9r0dgWDUVjXSpJ7rfc0zLSnJhty
haZpgLWJKG0qSUepFf1vM54ZKd2SWtbtmtwXk4pWh2sv+/fKqb/rSz0E0TJ9Sklly4ik7f19SK+1
96Zy38H3cwKncXEAtvaaeMzbZOKUhux2U9Ebbql4N2qt4hYIxyLxUW5dhKdTPVgvDfROC8w+FqyU
nJRVMnlM/ps6eFf7/kv3+/uzOJIvSUswhm4uzd5y7SVho5fo6PVWRjRh6gSHpTdCL1o7ZZovC+4E
K5VhXMfYVnpJxnP1INyfQwAOEK2w6SlfPy3+RJPVgdwhpoTy3bLmUzb4DPOx1hwTqcNYkmodEvgK
d90eXzutM3qF5DgTkBJASQe9/CxNT9KWZaZfd8s6rArxGiyb1k6ZXjACKoqB+/aOmE4xk3bC1ozE
JsuY83s/JEV2jQaCfQzQFad+scYtYFOmMKBinQFRslO2jSculm4zOu2brSaDPUuaNBv2MvU5K0Qc
IPqXoe57tDEc0TTnhSvETXIycCY2qpjQTHDHRbor9tJXrLyGAnNCH/RVZKSiY6ZLbXyT5e8OvQRD
y8hbos2b+zu5HwBYdwwvpsn392eaCR4kX+rX/9Khydu0h5zdCHBfUETrO78/qptq/o+n91+4zZKF
nYmSxPaQKngdgnx/5P3vo/vTZP3AasN4UUN7TdrSBIlDqo0be7Fd7CQ6TevBZ/QWaCnGRo0rZPR+
sFm9joogkecidyqP/d7GWR82Bcrn/XB/qgyKUSZF+xuLROsI5+jcx0qnDuDDWF+bWnua9PP/h73z
WI4c6bL0q4z1elAGh3Jg0ZvQiloluYGRySS0dOinnw/I+odVZTMt9r1gGEKQjEAADvd7z/nOLMNI
FpFCwuhMVZ2mMd0KJryxWbPuI05clfoPMZraNpyLpogX1SlZ6qXMQdTJk/Zz65HMWtNZPmUGwM5l
K5m3whx3Jsi+m+UhGonDMZTPCyT1G6balB05fF1qEmIxU1Ln2nDguKeswJmfoYtcTU710bkUzSBa
YY2Zk6O/bzqzuLSGqPcQ51CN2CQHOktFmOag2HoYRg7aTBecK5noyG7h9Ird/wjEFujmfyoQMzzz
PxSIJel7WGTvf5eILb/0p0TMs/6wmCVKVjICwZft/UUippt/6LqDPEsauiEsl6f+hHhC6uQZKaTj
CpeD3IHv+adEzDT/cAQkMNcxLGP+Xfe/IxEzBJKyv0nEeMCks+Z5grchWEGBLi1/vt+TO6b+/d/E
/66Jt8wHR1QnGi/nFDQhJdbyRKqNh+Y3fMYpC0N40tYlPvBNqz0kLt3JosVYSwl5hUG6P49zbGau
WRSDZrVFhQ8akIqF4UnTTrrFWWRZpxyTsrltjWPY56jjzT0iZ2bYHRKavm4+hkqn46qKHpPCBDRi
QhIs4GaQB2U5nou1MvNOymVuGIcDVd3ZAF069nNpE/9ETjIdOV1zgGMN8rRsfd+gYhiMaDiN8DBt
yTJiecoIBPauZXMu1zNxC8A6asnz4sAux8Dg8sHNYsOG2paRaIelfLmbUOVZU2s01t8vXp5YbqLZ
uL1sff8BAu4Yte18K4Yg3mT1V4j4Za25zLomPc0QZHOjC2LXERU54M5o9o6GcWKpaJx+bxGNngHy
BqGIOz0QkMx9gt3iiZmhC1AOwYsHZqCK5K7wgZZOYtMplmeuGeTn75tYdHTanMRdYz9gQMTFxgDs
hVQVbYP8VSe6VADbt4qoPHIIK2XEezS5+M/q7Nbo3Z9OycWajHZU+3r6I51woYVR+ea6kFyx9tz5
dNc3eui4BUbw/IzG1VmBHd+4rvZKuEe44tK16yotAbA9TIeC9RNoTdbZdStZwVRwWxpDXA097Usm
i2QseIGj7+I6PujhmBw111xJQ1H0LFsRXrTxyyTI8arz0gTmRHZFY+7QSutcx2Z78UnPjBvjI+in
DpUtGZm5rhtXlcZdUTObAC1oXpU1WGwNjiEYte5hRKo2JN54cQYYeLWttFWg2SHA0JqjkzI6/AOQ
B71lHlSZZ9dW6NWomWtil/ugI/4yoRti1z16+UrbDxbuFneeuxlZf8mlb12YxiC0GdQZmZJ90dPI
2Ut3el6e80oqero2G2EN5jXzC5zYwUhaa3vBR7/CbWBSbuNdNyp8JpVm3NVQPZfn4OmYtM6ym9EA
BhPq05MTIHhrrEZR9c+nS93zsXonYn/Y6d7DQCOnJthNI7ipXkzxnnL+FU1GzvnFLR7HJo1gR/3t
sb5+ran/Rg16QrhrNFCIzT2MQJaMPODq6BXNSfHPUwwLbC4Pft9QCd5CfkJBA60VPA6dPGHxn+Nm
PC/34BSWp0THGUvQkLtxjABfYeTjWr+bbFqf0YQfjSrYGZHNMEsNaRIY28p0bkna3aBFpwFZkpeb
BN21mXjDqbUnTJYNZWU8UpjzmJ2yAh1uk2WKELvGtnOzt3DuDfYG4Y8FHm6qUzSsillG+XuzlNam
FnRndPAm03qus3cnVGv9CcN+f+rTd8vmm3M9chjJqGamoBz2RddsVJJix5kf8moQZPg+KaOYGI8Y
EoBcaUhQo2WG4JDxRJLuHNowY8+9CqR5MjPDU1jkydB123AWHS5ohnGGKixby2MDjJ04Se29EjBS
FBG8m0k4hwzc2qHsvAlGu8Ix5HvvZu2lgMOZyixvaQINLoDEbn/vyZa0H5KqtDXCU0rfuJQjc+gP
1ByqDeUVseIyhmKXQvAc7N2sK9I51rSK6GUHsJTkMnFfuuUL3aHRK+fo0HCNjOmk9BwqB0q1g0nl
R7eDQ5RXezCT4Q5r+rjr4ubJnEbnVGGo2xlF/oikFx1gV4Eo0Ho4Sz4IHW2kT8Olkq+RPjHRtk5N
aJWJikdNTIHzC1bYECiy9omhwTsilxBtbh80W2P2Nct5MzyrvzfbeYWg5ptlq6+gl7mkSq4KzGx4
A4YMeiEHwDhrgZctVRT3zZwy4M9KwGhWXDo2WTBrb+7T++188aJHugG7pFaZbBCqzDNhbZ4dWzS/
kfuQwhxglkYOafw0pNS3dutbO3NSd8xyfYrVyjy08GzVq61+La18aKL07pdevlwbNmdq7kkWpAIB
RuiyUHbJ1F5emeL23AwlWanLqxMnBfwzA+D9uN3KLCYPpof4aJvNrh6PqCHhtmY9M2yGw607jtpG
myyQv/d9NXTHf3z25W4XzZiLZAquRkVLdNkNKu7Who4Rbrm33CyyBXtwLqkxfvS5wHIbwxWzOpMo
yBIgD8Z6gN30tFc0uNapztGRzAdoYhcwrNDh1QYkS7+iQRpqnXeargdpFgeHvoeaV5RuXl96oLD7
1MDD0mLr2jJHJw9CgACKYBcwR58h15wjs15Z13dg7yIWkcwC9C580BsGCGJryDyPe0LBBtnS+SDq
dlbHLzeskhjAipx+KUilcOuRc+SVx5DF2oIYyWJqC0SsHFKHa0FJvNEiVPjWLXyLF9TU3gFZbXbL
8LbcLAKG77uECCFbiMjICgJZb8Ii4NralmTlcvYH+hyPsGwuN65ne+vMlzgNreZCrd7FLibo8c/r
t+WmEVAjDBQ5yxiUTQzpYYPDJ4fNArH6RkOrvG0s/W35v8t4u7yXf9ydfF3bE62zW9oo0kNi07hH
uFCkpnR4XEHMpS/KJhWno8d4Wm6IIbU2KmOPFOgbL0JW1d5o7K+M+RdOSy08G5a2mfJyIMj2UUNd
oKNY5MhE1bItjI5zaTlNPRWiQqYVCTWTNvOathSjM1kwx9KGQRAS7tIHr2mVbGN+MUIPt1PSYGCu
sCDQ2aEoMiuajVnBnC2K5mXTmu8vz3w/jXhYta15/H5ueenygti3yqPs3hYdiURTfeh9xrpZVbII
ShZpyffd31umk8BMY2ivnIBexvziYpGkLPuxnMtc57gq9lYuKdbwibHRDYQlpvol7uQET9E7dqXm
7gOZjduozn9FGdUGoZniVJXFtBOedwcKAq32LMZetuJ5K18k2Mvm8uD3a/5fj0k1IO7ToBh9v3jZ
ynKa5aLqqEjxP5abf/z+8pgzK6OWrXYgx1PTTOv3qVeWWdTfLGdhVTu5QEeKqdQoMEQNDOgtOqzK
19PDYBJl+H0J/b67bHWTFWar5enl/nKZ/b6bmRXh0oiNGqSqdCr0YY7yRmY+S7XqbraW/wYMzeeR
bbn0VBQsoQUjtNy4YFh0Dq7WpavQr3uQmJflZpCyILuGKhWaNLUpBRU535DQAjC8dYhpWyofUwH9
MCJDbj8Gij4odAT2BqLRYQJ4xeaAYAuKqiZoKf7jqb+8CtI+hLUBe/zvV+VbKt3lcZKMPti2ufgs
Uv1la7lpMx0Z4LJZJs4Er29+EauWivTfeXMR+YsQk91h2RzNgdP1+68YygZvKIcuPdP8TQDishag
a0IXe/X7j//1ke8/6c/q8uUvLo8NynCP7czA4OF/vCocQ3f8/czvzeW//34jy0uX+1EledVy//d/
/P5TOq7bNfEVIIulHBkg/u8H+8e7+P22v5/+/uv/hceK7BzLSq9JoiCOZoInrViPRlTTDGeDkb9E
2qND5Btya1jjmCZHDoYEFlgkA33OoDflz3HkdpvCK5+T0kRZ7U32Lq91ay8wIynY3T9YCn8xRX8H
HlhtqUnhip60fFcYvBwJM/xyg5DxSIVPg53rmzZO/JNDtc8K23GV+WQPKeWM25SGHi2X5tEsCN4u
XQXUkCsKhaDucerdftNW+guIlmnVCAERX56DPMafFNUowHNCM+aPaQ2sAvpW7VKNC59DD6cfEyhD
mFSGJq45Fxq1iRW5Zh3eoD2R9b98h/67O/TEd+ndq0HFeus4P9y4If+qjIE1SDhpdb0bB/FmIv1Y
gfIvhpaJNnDfydHMo2ydEwqj4pCoBGsM+y0loLwompahL3oN3Sa/DsPPfvxISZiLzTkAItbgUubh
S9OhnZNmeLTAGmzzYgAhae7NprwRJS3+KKhICgnaT3BIm1L37L3hU5EgqmMX1Kzc2rp50aTziYi/
duYCRkaeRMivrpAq3Scgec1kZ9dQkFRJSR5I+pY8rI/ET+88ShPPXfaht922Zcp1M7bpe1Yz161q
uByRfluN4E4KXEArtiBf9TkrDotuQeC8YaTD0AxI8FiQXk83Ab5JbA50icJmP9SYxzOHlJEALUud
EqmH7w6yvwo3Qx08q8Ejpgz+7ZrCCZkRLB+3uQCgYCUkOWT2FsJpuotKTAXCdN9jjvQTeF/ePz2i
nR5Gj9MgnnxpIMY1tKvJYQJKJ+aU247YDw21V2CtqxBuxKEPxINLhX9vkuoRAgG+jyz3wS3T697D
pgLgLuF4Cm5aFe+bClTxhObDo7Cx8dnl+8jx9kiry22QtZecqJZPrVMXfqp1nSAMUX1doDZggFOW
QN4VMkxGTLBWVUHXFbCBbaX0FfQbkuoxIQVNjdAWv3w3jvB0tOSYael1WVl4IzheMfgUa6t09l2F
A6pI1dbqRw7OdjJ3gyGbNQLKWwPcixVYEFKa5sOY15auLhFQly+a5TKsdsUakz7xVxaZb1lAIFve
2FfuTFNOu7BaGV4Sn+kNm/sKw26O1XzUd1qKtyi3kx+VaX/Yyr63XF3HfFO8lAxR67HDYIACmTiq
Yar3xtR3V7qOcMfCoz6wigSaDWykwwhFCdinAX9doDBz2gbepLhzilbdjvmXPkUPBeydMyPrSh9C
xr5HeanIQ7+vy+JYBYNFAUv7nIR4ziN/R6jCwStJ/3ZivA1ZQC5JgnacdT7i8rzDlBim9sa3vAdb
VupQndtYWXvLwhhVOTPyp8VzTBZ3P2NPON3s00RVCz0JRm0N50jW+ReVwicnbfkXk1zaNIMJrZrB
qcg6tQWIQ3dL6utMeafMDQcYCPF15Ytm6wTJW5HQHfNRPlF7r9dmwcgnKyahDXUf+Jf1Lgn9l8zv
4nXtxEh40gPugYdSaghYcTiG0vbQpVvnRJfVnTZgmolB5u4kEKYeB8TeZ4xa62NGUlfDGtcaWEU3
6jqP+9ugM4ELOPu+AATXAgbxnBwJg6F/Ro5xtkfTmBOK3qeeEE4X4S9Zkeg6OL5QvXVXvlE/m7VN
FIU+5sD/2dHGc9elX2WkwNZ6tTwAl8rJybWt8p0yBZ+pIyHCEsmr5w+HySkeRSgRaxfJZ1vIAIpY
iCPWGgCHWWZGyqa7wwS8cYVob1N5ARLi7AnWuUcQN4cnI2Oaw2q2KHGLnTeamzIuCdsVoNWj4b0N
+rfBrdbe1D81QUo/AK3zoNIHcH5PUH5wVIIYHVR4HmE354bz0eU7ENAYEWV88rqZK0fLspC9i67p
C12tvulF9+WK/JCE4DCFJ7sd2eBnSVAGJKpyuhbzDsrdMEG9B4F1QIHoJpa/1QA9rxHB5JvSzAkT
ZX60GdrooyRrmqhwwEbdvk/IymvJbCeSMDq4XKrSPa2cq9TU3a3poX4oI6tC0yc+xzwooVz9IIZy
lmBZczO1+2hVI9a6V3Je0CmNQqE22GI3xlsnKwMsQSKxkK3LoqNrhxQ1QOHh60HBsTG6q1GuSfgI
1h7RpnBcwlcLpVbmXw+lO6utimhv+e2rZSangtXwDqTvucUwey3y8KrWi3yF6gpGIP176s3uLs6a
gSWahyGKyvAqGsu7KsVi0ZES6zXWjia7uTXi6aUIY0TKcQO3wAH7GjJpXPVdQR5An9w50AYwu6FO
D4d3y7D0Tcw3AoPkGSDWwJzRgJ91G9iUoSxYAJvBGhkKn53EOKv3MoyfLAwZjRdVp8GHlC+mLjmy
XL0GbmQwLcAZ1okrFAb53i5vslzculM9Q41Iuem0YYsVA/5tA76GkHECB4BRtJ351FREqLch12UK
CPeWZj5JnwEyiUr9riTOk9TimISVQLu3CkI7sxYpS1eSc9FkaMoKq4MoPsyMHX0/Neo2qbkjoTAO
7XSJ9Ox2KHSK1XxlRPeRvEBQL2F+1lZIedZAiByLooSBW6d4NNYekvsbZn4NFgP5VEICJW31VkYg
corO+rDwtuB2OBUWIbAkXRnbgSDmIYxduvBZAplOJ5e88X+KcHhsJ/ajFsNKgjcJfbAiKwtiLdpJ
hKo4te6FbZ7sIL6eUAsYmkniRChbLOezNjcON1aXf6SzpsauaiQGpGxQ/O1WuO3f/biLKKIyBTQ9
dUMYZIZo0Fx3CO9it9vi3Ql+seagim/RnH6ptfzeK2nwCQvqqquXt3p06vNi3+cyPSGDYPqk6x6C
ZXNXtv09q1wu1Jx1tdAY4WyIwqQOrejd41uAEIjf9qEwVHLpI0g6pBqRwDIwmntX4bwMmbJ7GyPE
JsF0J9xkuhrN8o7GpzhrECHLHFohDfSVqMt2rUuwIdNUlXdeV1Nrdom4D1BUkNQxrOuqOFMSDys/
YXYrWfNpPzRJBU6x9iLGZixgx7k7qk35bYDo74b056EpvDeGIxiJTOZ3ZYNCIkW4fo3C5IyC7+R5
XMEjpMtcaXOcuGlEB6bfylk5URjjfTmHLktTh80NpGlDDRwFR1RaNAOK+mA5MQh4fIQBpa88K/Ba
JF+SZGGcSHQR9Db/WcRo3jXmWqlEPohuiKpxinKwJwct6R9zpoR7oyD2HOLLsex18pnQux1It3IZ
ED39rm8GTBKVcTO5NjhMarspgaxMkzRE2gnp32D5M1tdJ3Nqa86fXRUdBUpPEgem6TOLpYk2Mb75
Yy/qeG86ZFU1KUIroj6d1LTWDWqoXUHnhmvHB7q/cjfB2t5EhqIZr/xLjLCAiVb4FamrOBe7jOsr
00j/YGflvek8SE+geK4F2jncHZ4rS+CPsE2qV9VROG+RnVqEEvCOzLsssF9KU20o4N0J18lY9+XN
dhAT2QbK8wHaTPeFoQFFzQAR6uzxMcQoIWATrGLCItLhjGKHRBWpU0we7lunJ5Sg6ImmGk6yDeO1
lRm3DY3OdaMPP+0cMkrnYnkAosILfeQJej09uwB015NvbLFgRdAeMYv3mnprAzpzopyaDWI1pjD0
xWZbEhiWdU5EFDTx9HHMUC4iUvk0Yd/gWpAO6zFXEZKDcLCoDMp2v4wwa3akF6G3TpAkIrcvaodk
XhLkVwmgwIPwq3SN9ppMKljkrHIAlRF2R28RAxr/OS3skmxWTAe9eaO3XLQGK9mWEWqwJEJgGUft
W8vYvzYRu+7DxHmtm7hlwHO3fmGRple3787QPCatd2fhzSNZkxoDApS1j71dIS0yx+F9zDM+neG9
dBjEVzo6rqlE8NtOJcu1cMw4svsthbSzdHEV0mKipE8BKHO9I4LV+VNCjrLjG78k/kvfo9DvTsW5
i6IPO0Ie3tUmfk/juY97iE5clewBhHTQ/SK76BoaLV+gUx75zli2wfdIs3rc9V7x5FZcP8bMe0km
sS8lWR/Z8ISy9QgEeM+0/t1PwvGImcWAw+/c6yq/QjBHnA3ySLRkpwaZU14QqpVPoDD1DBIaJyTp
OdGGZDBQwmhCfB8tuXw3JgRkZR94RDoQrRAFNJoDEr8ggxfiAm+ipEVZDWfwHbSGAhTWuN/CCXZu
4rOf4nzFV2bioRhvWLtQCbK1c8OclFHYo1yjN+3zlJvFNasUEMLQvrFmIqj2e0IILZInm5/0bb/C
dpqfovAYGBzajvXEKPFZ0TzblRnSvy6oODFCY9V4jNrQIzdcn4NLR8LG5AXuJqazDsKL1oJnk7Wg
Vc9OoHe7TawF7j1nT2+XCasU8F6jS0MvjT4RF8K5B1lQzDn1k7UmyhybZPQhQcodO45JJTW8U7Sr
8a1DvMuniMBkiomqLr5CLOHrMByR1o4fIm+Imujio+/Pb0DvABSFNQxHOLGV9qMNiHnk4nrNHOHF
bMyH2uhuzVy7c0V048V8S1kcUErN+p+mNxHQwPWJhXxFDjzK7RC2GsKnsvB2ZpAQcDOSLI7pnBVy
CDrXKMQ+zELmfSGxmG3aEhHtwUSPGrjQilFtFFjxsexhb4aUZjB7bwd4VOwKSnqApHtExeshoHcT
jhUokZF4+si1xCWhwoDrPmHU7t/NCqczHvFsIoIjIu9olfbxM1TB0BCvQQY+s8HkvspHrs4NAKUO
ETxoe5lqNEoG58owJcAVgK6DBc0UOQWWCv1M9QlCbOWlh1Tp2J5SLApt+4QZyicc84QjgOuwYXzg
e65JVOzancYynq3+fpxRNo2ub7sk+fJq+tNaRT66zIOdMsNghjox1yQvg0+ExTRrSAscR7lJtaLY
tfb9UGhPbf/lhVS9HfHU2/hWU9d90+wnRPRc5UzC86xCHvyU1SJ9Iji8jAAy4P/XaRytaX4dw1Je
2yUxDlMRiAv2TF7ETBXSKTOHJCIDqSRYSTGC4HVYk9p5i0MjW1WJxfAQ33phuQla/UPAScVGaAOu
Fox8vOfQdIttRc9cMB2tPf1qXqOufNpqwicAEUsxkw99eGnbek6iELtYM4x1AKN4XTqVCcbzNmqQ
DWs90YgepCoxeU+Jqr+arPiaNSV2Ft10eYGP8okrAlPeimi53nM3RgTyLEqZnWs/zCj0Vq2yR4Ih
f1rQyRBBQ1WbarDMzDu7RRBXmVe60p7UKOgSO2Sod4QoiOfMb9cDSwEG44lc9Sb8qeHb2FXJYWB1
T1ho+chF88ospzsZcHhmW3P+nkQSe2vk8HzGlB2IyJxw8ICjRQ91uKQRBDYUfJ3u3Zu9eC3i1Nt5
yF9M51gSkrAOTfkQUoBeudZVYiMxQBRKFnZ4Sz2uX9l9citt2qfILCrVPzpj/Iix8H4YojtEu8eo
Ka8ble3q+tpOjFdQ42u/A/FY/SxDFhu9dqvsicNLuwxRid5mkrAUgI8jdeXEZUIbiBszCd4N33ya
jFZA3W73bVx9xaGES8sqocsaYmK1J9cbD6U9+xY8sUKY260gwUZru3LerKm7Q2X4ZPp4aJgOhtaD
O02PlTXEB/EaUUtPmSCyKl3LuMt2Dc5qlHQklLh2vWkmbwuF8G2S8s3JKkoIAsNZ9tUq781s2488
/+iVLzFN6JdM959oI91VBMNkTv5l8GbTqfwKwuSBIKFH8EzTDA4hWDaXH4AoIwTF7WvOBHs1RbMW
sxqh0zTFexrXx7qWD3lEi8hKKRQMRwtOYGqUD7Ydn2ulv0ihHnqZ7UJidDeF699BtKCy3NVfiZvc
ecFzb7U3htIuYQMCQU9/ljpdpVpq51QD/jh1cq0HJKjUHXEftvLKjSGqFy26LafoNWnUryy4xqaK
lKksBbvHvYLegxEkvPEBkiC8JmTP/rIF2bABWQiYm8zrrgO+Tw+NKhIz7bDcNpJEyebFtNQhDH7U
A1SGrBnvNJ+loNRvkjS6n6L9/wj6/iuCPtM2Z0Ta/5/49hwB9c+jvwn6/vylPwV90v7DsAjfdgy6
Rq7hCvK1/5XKjTRPEtkK1QB9Hnw3pHT/EvR5f1g2aWC6DivO+a3C+5egz/mDv2ZSiHSkaxgGWr9/
ZZP/LWM9+FX8ef9/5W12C0y9QaCH1nAW7P2F+YaOkBk9CDmHy5ut67Os8K+CPhdLZ1GMAZ7Wqboj
d6haWQmIAnmxm4jEkQBomdfm+7k1S0bPGahhYnVi72TUY3+rtscYik2PJvZoyGtSVDdwM9FRz13q
oqyTQ5cY20Xom5UMwjUI5U57msRM3m3JP6MomZpcVlt93KQOUV9iuJdRscL5cKp09eAYT3hwmHrl
QHVlcZUKB31CeJ18wR99Kf3hh886YAc4j8jmYHjr1W30jA6LUQvCTtRBSjfKt1gFH8Msg8lCbx1w
QkWGc3EVRmWXIlenHUcWTnhiJAKUQOVcQqXEMI+Xk/hDAz/BXCVC5A1GI3duYIcaJ1Wg6XJli9LP
J2bNCgeSvefCsUVCEI7ncBXAqwZgDbQ2z79kBhs645er2oM87Il+M7bAsYeUJkYSg/Z4Tr1PNKGP
ZtRdxZH3NAjTY+aPFiid5UF8ffcRlcxdMAt7aCbwYbBfarB8dPJ/tnVG4btoSbK0Gs1dF+GkrQxK
jqz/Z86WpvvWZvBOmELDTV3n1o9YIzh9iqN9M5PJkoj3b8x27JrD/skPqx+kD7dWmp9Hqb6IDSwv
JQnqacXHznDZnSher6i8RbdGq8gdJ4Pq3NnIEkTYBVRHg4M5BtFNpjefmLhJhBrIlcMU7T2j1RPP
I84eFPd0fzDKGX0mDmPvx1vkItmG7oU4uPGdmUjWPl6/q9zQuunG2j+6ETh5s26bXeLdjiSyoscx
Ge7NydqU+VM5sqfAv6i1EwreihWw1BkMsYa0uqoHF8/4oPF7HSZAb2OFTIg4+N9a5DirRaFOSvcz
EKNw58zMt2iovePgHCLJ149ZOoBIG+zHOP1l995jH+I0C4rPydU+QhrcO3iq/Vb3qSWSPxcT9X0i
iWrMbXOfu/mlnhkWhsiLHYCDEyVmEgWVjesTpxswsntCTs1ZiEYcRZb1iNOgv+KGOYI4Oic1tO+u
BkiMBPKhnGLUp2L8YO7fE6aF8MNru0vgwOJYBO32QNZHbsQN12JEDMtNndFrQ/Q34+VpIWvBCMqp
onUDgJj12HxjtSDSZuHCwosb0teo9l4tHc9azbKB+o+VNT8TF7FBg9s9rqmUK8uVKFTpFtLLhDlj
p19ZFJNROR+ykQouDC+EWIbFZyqzl5pLOs7mbdBWivWuDXOqwHvd+zYLBglrcr7xtRT2+9TvbTXS
nAkR5iQrbYLJM2TopaTm2OuYaeoq6dyBtobcmPOO0YgHj7P6icTUQ1wPWL8TW21BcE9kMMfMvLOg
2PYzX7CIAmqDurqr4T3tURtdu5SMdk1iX1cVtXrHSzd0NW4l/bsVLXC1hnzIWMiatJ9lCIYVbdMm
nY7UrXZNoDfH0WlvwhgLX8nCgexMyoZAN+Y4NPJVlFYcKCvVa0dRvF6cC3HnElja6TdVNWPykH6s
qYvA55jfZ2Q/MCHsaY6i2EVTxNyt6PZ+NWA66MN3sGLtTvGihZRXE7946CMm+J/6rF8EZjSgOIB6
0N8nPa7ovgWBIJr1wvI0pXtdBpJd67DyK+LsOKTQowY5kkbOgVJpZBlmvhpXbVueMNgFe6kZK2x1
4CfBxrWjuA36iLw/hoJ1DfRnlEa0Kws5bhQeXI6l6s4WjDT0UuFsRlAhpZkUa8OIx3tWLxennQia
yrRp31AqcHBVGK557VIASHFgnQVAcg7enTtQO5zK4LEOB9AISOZWft9LRgRW0v2ItoXEcgdZ9Mmw
k08MffSonYBOQA++rFEpaRjIgGcF8HIhog16pYK4JBc97y/DkDyQA+vvfZXcJVg6rwehF/e152Hw
qevnkXCSm4z15HIvgCSxk0hvNmbzAsVaXBlCUWqwI8p6qTazkhOBDC+AXOEH7HX64JvA0wEMJQJV
U2X8arrwlNVFDWb00lsWqwa3md6NsLgOCUIm4QPyCDtbgeT3zBd27cptx+Y86uVwQTOPID1prtow
Mum1UHyoPaaQXDUjCri+oLdg9URuB3ObaDSwrMXoipOk4agbfPB1loaCEg4q6KvMYSGIFp4DnyKg
ohOlWBjeBuGH5U/2uajoFo91KbbhAClpmlyG/CrisBuBoXBOEW8cfJQ+tkZrSIAACPdo28jhDQ81
Pe1/KECeu5c1CPV8SF4UurGL7Rc2AILcvBQNBfF2UkRGudR5tEKztn7qO/TlqccYKn52YMzitVFk
08EgAySbUq4JiUclbfzFsbP8ErTkF5YRLDoCiB1wKi5JmAUpu0PnNQ9UKnDHqhs/L29Cr4DzIHVn
nzRGR3TnJNY+PKFTliL35CpCV2TaVAR695HVHmlPPUa9INSCGRnjRFucJ1fY5AF3BeuLIL2i9uZs
lifYhflWgpljUCKNIkpuicAm87TtHnIzd/bkw923GqYjFJ1kheBdQjXOvUiP79NWj3a+7j2SHHlE
B/XsN4n/pmyD/JkuKa9qse66OHlgbXMS0upOLENa6IaiObkyat5r0pr0XjsR0MqKVKXoIDDxAB9P
W2Rslb/TsfU23Ww870pnuO9NdZRSu437gjJjjx6+6ar6DG7QDOI19MZghVySiO2Rb3Vqa6Zxwjv0
bvNYuG0GqyppOazSd61lRas52U3i1OvW7irCVuV4ycsLK0ST7Gqf3Ds5XMmmmykJnrWjEojTU/W7
KLlpBxKMXasLtnXHiyaHeVnp96/t5Aa3ooG0aVTe1iZjIi85ZP3OfOArwpjlXJidNvfaCO3LEdqP
LsqyjfDy7ImO/FUaU/BL4vri96StcBWaznr9EE41oDCjT68pGusbXJrF2VDWg607lA+zWrsJSSa4
0hyGVveNTmJwyyQCznlCSxaA3T6OY4JGKC/CfZHtU0d6zrqt4+IkVNQ+kaRuM2YC+aMJgvqGs210
i+opEz+mVtSHoOfrKahAhLW8EgWMDA2HOlAyaQ3EVcbOIbanB3ChAN6SKNk3emG8RMbeNVvn7MEc
B5U22Jeyic6aZ3DxpWt2iePpys877VQq6p2gPacdtGau+whQCWYOyz30A/PSd6F9APZ30Qed3HC7
AVTB8UXquj1uQyd4r1mM3ERxn2+9mh5aHBTNSiFApAEeFcfUyty7oasp+o133eTVj8iQSHqUhDgk
UgtOIdYKLT3jJgP6V8byqTYNKvLQFsqoeYqGhhLgmPHROeKYhWVbaqDQK8BIXCAP/sSEpwEJBc42
xaT/oKhJgjcjybubkCniFpJWCPmFZGHBFRIdjXnvjR5xIiPkS3Ki4g00FQfBdok0hg7dXlM0jcYJ
OGYwUCTUrKY+iAAKx5TMjXtKPg8FophNkiv/DrTkCzaIAhixLJ90UE/oFqzw04aYFXWl+1RPFMQx
CGmDrJ9yxMBrwKGM6tVUvqqZppWL/0PZmS03jmxZ9lfqB3AbcMAdQFtbPZDgTIqi5tALTIpQYJ5n
fH0vKOuW3czbVbf6JSwjNYREOtyPn7P32lpwwo4g1rlNopDfF592VvfHYDL7lSpyBF1N9Zx/J8mE
n4iFr5KshWhio7fIHPb8qSRpLmJU0DlkZVYQRVcjosJjrMBq020/+NDmPClLJFBwMhW7HdtUTVQ0
Sr5L1H01mdLX0wAnswqbI5GgFMS9YnXwumraEhqQUST79esEjuZsBQFXuQ6FVK8p8yCzydprCM1F
HKpT7c7k/mRErrgg5N5C4vqiVMnbhPoES1V9TorGAU+RpbvErtChuPEH34WA3Uo5a3SP8gMSkSDe
BoFH5A7BjnvfZvZH463lbljNwUMwBuZq7vN8X2QhynJdbw6GweseB9ambO3pPs0JbdPIEkSjEOJ0
Lc1FQ2EbOwzVv5FyhlCLkJ6Y9vCa1/3gMXBKD7pvehaPP0kb5sUxwnaLHIllLDFHDpF/36f+DRS1
5MnRfuclERBKO3ToYoIYpVcOGWGPWHXestDw+bQaY+ZgAOE3lfvSb7SL0KZzzPHZsNlfbeijeJNC
JhUIYE5hlFVewytKOKh2ofq6AgPkZiSIsamd5sAhgTmuw9EOS+QzHGZE6LGyV4waoEoHjb0jRzha
a9AwL2OqblHXPg1uiS3TbpzN2JcY6VRwLismi60QBd955pEIXEId+M52Zf6Wvt3tKqHXIBPz+Mp2
Q71RGs1DHROAMIVhv84Y1m7YJdtV68c+uD67JIMm6xmuVa6nfCAbmdPd+T9oQQyrxG3qfUYTY9WM
erXKM8s8tJizIrKC9+OYM7foCX4mhw/hGErVs0gvswTUw8kkNoDrwoMf2m+TGe6y2k6fc1+/EsvC
WiTbmjlEx/uT7PDtrEKXdy0uY343OSKGJJ5hIxPE23atC3DzoGeDnkedGIzjkCVnF13vqUtmXmR6
glqcdDeNoOCCNJgo18XGLCHkgfw69YJo3SZXHzVgmPUASsGz81Y/ajNKGjSP7sFAPRSAQVnVSD9u
yC1/GKHAk19GAVUf0jwUlulCLBg2/dSH+yxl4JHE5p4EMRjRZT/upe5EKPiy+yjsnU0JmGZrKAfn
8Oz8bCe3QC6kdaADxMmXxM+0FYHDtj9cLaangz27xLXG3aUvkieNcbvZhY/KCaJLZRn3QJ5n2I3F
g1ZjU3bQzeGD06zLmPVn5n4kpFv2uQiVew0lfpq837oZaYFTa1knzf6lFxiiBKq4lR1XvJfY5/Xi
EfmmeUx6PoRqadOpNFhUctHBEQPXbhHggiajaWpM/8lyyNiwAaCNc/lO6CIryLhnfh/+6JmF1Ql0
0lDcNT19RoMAExQuOslhep1tXbg4nrOcuAyBFDtmNu7bSUc7F3SkVQIq5kap7wOH5qylmnWoUECW
2PdWObasvnBaGB0mIj2YXoXTPE3uhBqiZQas0E54GDDERugy2uQwCME9pvsGmHLcyvido1psMiMH
J9kNuAiD7hA28MC4BR4MSz0HIUoUXOwMIAT2fNybuCOfgYiOY0HlAlxmO7pmsWKshokrCV+YulPW
wHPwBK/3liNgVX4OSTDexhnl7dz3v4yxfwqZ9uCgknsT5s9miqwvlHdfMh2BeBvZT6mIDgjnduvS
8b9wGWbewthhhb5dvABZQVHuPgs3/0gGkvJmF5rEiNB063S0VFRF0otJLz5r8hMwIEYJTVd+oGR6
5JV4s5psOBTRiVIwvOUYIhuOH1oJ6VvY3lUin179gAkIzxwDz8rKHkAYHNwimA4aasm+717I1yLV
3XI5DkKCo3nET5o2iFVdG2Qmt45zK3DJNK44BLJpf/KHN5cJY8KSwQVkbWTtWw1ixMa2a1Z8j9eq
FqhRKZeuALUEGhgkHQFtJ6U1u8TiFZ0G2oa+qn8om+l0mGDCCNH/B3ZM4JAWPY49pedUa/6ue5tw
CHF9p6FeG6XH/2PKWVjNWiOjRde2qOyHbYDzhwZ6ye7WRvMGMM0+FD2prjRXPB8HB5NQtBG8Tdl6
VDT8euOjmrNicy/s8bUfSFywx4KjsBOA/hi685ZPd93gWPds/fI+zRS6G0z1nurKm98Uzoks9W4t
NIeKTI5eVZfRDxH2By5U6Xs2BRvLXrIMoiqEWmZGVOoNnN6xwq9bhSavLZ2YZuyaq6HTf3H4tTwV
+r8w9wOYqRVzvHoCva1l8QFn2y13ZvO+0Uyg5w7a39Gk7aG7sO1m1H2QMTUdWPsEiD03wn3NkqsK
YD/2AsEpGTNw6zeYRhtWg0mJBus9iqJhN6R1y+lPaobuRvLiwpNAQdPZm9YRH+nsruqKVOs8HXcT
B3oHFZzgPwa5IivumIufo1QHSuHku8bssieJJ9bUVbTtOusxGvDvVq041VG3UJyfimoGHHsccZ6p
KnwAbxE+hCp/r0i9vsmMBcqtTwXlNh3GFgIUGJeuMa4ufKfu2ACvW4+VP60Y9Kz7KbhgT1plU4Kf
VpHb0xRmTrA1D6lySSiCbYM0lRXGKPMTXy7K+urVQN1XddPHGIn3OkCP5stmNdb5tR5MuMczO5YL
yyRFy8arDM956K5SlD9G39onI73uLLrNnIPUOWhPcpyycoa8YSafEthbRq0o3fvSCZ+UGMwVaax0
nwNSRS0s0St4iRsgIwvHQwe7M4krfP11IuSuG7oTbWsyJ1mJuIvRsCzj82G65Gn1HKL99opIe85T
cr/zqgOqmKBQmKF2akP3w5zMwOsls06KpiIakKCYSm57lxn1GGevg6CwDsriVdIb0ag35JABg+rP
COKclTHyVTiCfojoPgypFMr0jTX5bi0BAH1Obmepmh9taEU7Yfgv2BLxkSbWLtH0Uzl1w54znqE8
Sj3LWGlNQpEt8HWJ2HiQE7JxehQrpRB+JymC/2XxWiHtFe3BNiry3AfTPtF8ewkmVRDRm5d0CKzO
qzOxsyawFoGDVrFoDiJNm6WhzSWz0PD180KSJYLoC/PlGuCAV9S8fXoe/+joD64SS/mUmOa6Hfhl
22z+nWrOOQlmj2gMCvZx45RnRahWgmu8sFAn2c0Cf0uqz84ZP4k1o21M+wBhKrXTpO/rTJMnw9g0
RqA8u21ccgfZ4sbqS0X++6ya2avHhPcpvQPvBHJntE7UDAIwjO1We4NUb2HhXgKXd+4CBqFyytF+
GfZ9kdCl6cHhb3C/4a6UISix5t1PnJuNDXylz9zeDYKj4UNyBUz2lovFs08IK3AWWU20dmN8szCf
67L8GdgUcnMUbWs0cRfDPrnD/AkXQPPoprhbPe5Ocog+A2toDomDZykz72N9Mg5G5dgrQtM9C6pS
49jmWfEhE0Ox54fw+pOy+fIrOVxnUlIyI/g5CKt/o1IhNNHOL6iGdoM/vNjU3MB3gpCGN5VdgSVq
X2OcXA1lV70nPvlTnWYn13ai5YBn1Nk6/G5Yq+HuSDre2IRZ2b3Ze6KsD+OMUEjGwFuHwIEjZ4m7
ILGTc868QzO7F9jlR9Uf7KrL3nVTA4qg/dZiAS5oZsWlS3dBmpB/NYg+eptNbFRYNua8JtTbJkFR
9oCN3BEBYdncAyGkaSPSc2tqDra/ZbjdU5mlLQuB8Ub1JClpR0Pj5Mi5zRZ8jdUXxjppeuK3Qm6f
uVW9ciWrf8Sq5N469trel7PpSQ0Q0ehj3camTHwomYR7LZlRImbtxTHl2c2RTQYEQ3T32uy7nsAU
sTOW2NRGJ/+xIrd7pcLq0IRcPMc+v8vL6QGVGJMBMMQTd08vb6ybGmAIFtkT0aTctl2EciQHwwMb
HG1DnmG6qQrtHk2T0bDxCkSGXVdcEbE/zHpbbuIhSdbxXVZnFdov0/JC5YQoPMNrQLgcwOH53Rf6
ZyfKgZXPJYl7zCfbjdH6xU4DeLUyG6gABmiG8BL13XKo99PWRsS6JqcFwVxTBZvKN+utq0J717D+
4jRIzzl5i4ec+sBh3g/07TVEZuWlDVBfhFoYIZl7Q11luec9mUL+bz+af0+JZd0kuIuVGwMGXmIv
o4RDYelaWQpHjg1tkqcntzxZa0929Y6tmRH8HLyFklx4cKljNd7ImMaoJcQHEb/yhIH2Hj3VoR2L
+JjimsWDw/zOr8w7V5SfrIjMYOLil+XF0uYMaJSRXHKXioLBEuituX0mq4mRYze3ZxMwJ0YDb2gd
nEPYVrysqF9it31QVaHWDqhg9D3oMXBTc41KP3JQCCs68y9ToWgBzJXhddEktj2BI2e7JJyptZ+b
Sofk7xd4JPSi2deROJl6vOOsy3em5n66gAHfUv2dXIl+a9IP2JME2m2rSTP289yHbE2Nv68OyC+5
5gxbkdivZpU92fScN77bjK/DgMtyZsTpRztEb+9D4ct1OYfPBr74Jaog2de23WyjSATvRo1ieswy
GHLBnrEk+m+0p1Md7vPoDTErQ0s3Xk8E13mzSk/04LO1TxthzvRDaVDhueXiUjO7TWUyJRwcn39B
PGjskdwPjafY9zmPSpKFfHWcwspgpjvWeLHpJVj8S2U3KeAyxVdOGMe2UL+GMqN3XpJCXiRaQYuU
0r/Krl3FK9aSlgGOhUg9ykJmSXuyAOAlL3KVHtl85pca0xsouEJ/n/jhtsSEMsO1h1+ZCuujlunT
TbX2rW/Yt6qx2lo14jGpumUYMtR3qWGDnTzpoehukyhoVdUEAvB5dQKgO5xJk8X9PMvZU4PYBcze
1kOQTQfZlNsSVczRGLpXt8aObYmXplmM4qP9RPLrs2i7RxXbGyRsJOSofZAN2SEgQey+7LXkPqYs
PErdfQzKXj85Fn25UPV3km21MBVkxD070gV6MhTalkNWt6ODHWp0yQRXafQI+RvQyhWw0bWVNM79
mFX3lNpLeod5cLTAuNMSHaJ/yVmVRS+JNMUZ+T5kE1+/5xmmAK44tzhogH6UVBc4Skw1Lhf6iTxr
vAOizIBnAuzwZHnn5MN1mLl1c7BO5XhQaXXrTZ260Kreup8k/PT7fFbv0pXRDqbbtNa79BFRJa9b
hNaZe/pG63sEyrQhnYIWhaEYY8+ostEKVBPZx86MmDAjptKXk7gRNbCN8yjwsNQypcj6naPx9jR7
5btPQFXhHTJiyOpO3w6+T98hxfaVaMZm0c5FsRseG5uxP3Emacl4pAqt58CN1hxq7BmJiQuU0kuf
zvMCiahieAlUch5DyHTX4uSBBrpcOtykvkzbjG39hk+SvT0K550+kgXgCqLRJsHuxBSA8QE1PAsz
bD/j0jA8O8TuOQ5ofA126MJoBtx1nzgnGGTO0xNmcIpicyAihkullYgvuI10N2fGk6GmXmT8u4vN
r2Guz6W9EI7TqNw4QR7wy9DUcyIc8jPGi2owbERti7UCEcdMh9atXuivZcfWbF/s0uiPo5TXiFsp
s5bMvEJH3ZiD/yuxRbuy8DMdKs0GH0EeNR4KhIDywTDYR5vBf3Zm54GUWuDDgS7OeGcOQg0WN+Oe
3mdd/Jw7GBDmnAR7hOcGfvZ2Vw5Al33K3cbVww1ms4/eUJ7Rl5lX2h+j3dFvTz/g2u9xM7nw/eds
bRf66PUdOjzU1SWyRkBTRLtIr9DiO5DHa1dgfq77q6P7N17BrfL9exmKatcn7b7vfK8eZhSLgZGv
Wb/ggKb2XguWyZUko7cnhbZzEyCr9XAAbXtHLpINeaf70pLXCitLbjvltlbm3bzIULsZsrMdMXMx
b6URviGBRMXG5bIxN85I2IibKv5VeZ87bfg2zvWwUX3ZrVqSp6l2mmzn5DoGXzlu26i8i8f5F4R3
Hptp+MUvRFwIoUq7sH4odHwht3kOhmcGXlupnPKiWnknGSFOieyRt3Ghlb7/QMSFQ7Oz2CyjvVUY
VzR9kmrH8rmoqr4yra1g+EKEj4KLU2nNysDOsDalfWzhRVPCxhsRuemBuJZX3yH2prcGTHy8QRAZ
Jiat7q7taWCHOfP5cMbpRzZApmwaGfhYgTsFXPxx2sUZu+tiwTRU5eDu5P9AMqM7Vg+kFxD0NInq
2hfhGyM/tYki3ICuhszGJqpc3ioDDqtuPkAPp8i00otEq4zEiF5QlwVP7vgzywLCEiaBLgPcgpFy
AyQ6qsVmo9AcGzxvOceRNmE+Mss3VOnytGibqF1TyqIGTH7R4wjSJhJRWBE7DCeE61QdJhZ7wAXr
pNxrQuV7tj30MCPVyg/7YkvTBPuFipKzH05vjQOnNx/SU5V1xxHtI2A+dQwiYx8bXLuscUSCkhYn
Q7XNtotqooENwoMyl7kB86f1GLvYX3PcDSGXpxBJY50yXPHVYfTRJSUTJ4sD6mUYydwp84/lo9EA
Hbq2r5Xmnrh4YQIgh9h4ifnJlQnwStGRGNTWshDnhMNtbJsXyHIYy7Wnou0H8szEk75vcEF3IUxw
k1EFPNb8gPdzHTfqwY2y8clPCZgKk9hD/BRvK3A5gZORSB4gpMeeRH+gD+jMtobm5TE/oD2VlxnI
0WYpgYX9PcuLPK7m07VXIUOx4KPicr02pw43KslAnQTHPvaPo0GRhINOJ18Jb7ihK7x/jcSyhuB2
U1pImpokQB2fNcvbpuMGGyINAWoz3ydBd7EHmqI+STSeEI8S2ceGnnjlkb188cMmZF4kjENE2ZWh
+hYLbblHIDUkxRVKjcuRMnH1SOez8MG2856spTNsnYAOtpkPH8PE2FlaNGMaMFuH3gE82UHpNvEl
mm65tTTMaia2yCaFD0xbSXOINIpcfJjBDz9BB41LbWPGlkZN1MKHAdQUdopTDvO9cwknFyOCHfq7
5aldW3aLJGgEXhTH/rXN5Yfe8DYAKsJ3xaWB0A6ssHJb9A3Z43qvDvUmSeruThnnsNaJ3nHqj9HA
asx9Pd0kFqY4oQfXDhro2vHTxdwRby2ygZGUWktUsBn37o4ECjwnZd/dCAstEUntMVf5m5is4Zgh
TF8QPtySQhwtccTJEkxsk1AcKNx5S2SxTlBDtIQYh11EFFxREneGgWA9y/aKmDE6iCX9eIlBbutr
btIX48l/FObSuiEx2WyJ1CFBmXh1IFsE4m25f1hesQQtx0vksr2EL9PeA2ZOKJ2qnrslnlmfbHzn
YUyjt0HnPT27mXyGY1Bup7jdISjwepumUbrEPjf2B4aUcN9/tmRCT0s4dITD4IAn7iFdgqPlEiHt
RuozdEjDjqIKFm1R/UZMRMYYw9t8NL1UUrJX3EZssqkbQDUkVQtnUzkEV7cBEdZwyQ9g2jY542Uq
LYDrH0k8ThuNQ+IYM/HahO1o0f7KL1kOtgSH9IrAxvwtARFf5vGvHHxNPQT2ySS9jLhOZA4cVw19
0A134gNG1+llqi5NPfXvMoS7pyc6MssDtZjLf/fzepTFpdKTs0VPng7zY+4WN7MTzVkAafFxs62s
oEjWbmBy+XRHUA+2TSQ63v0VZVeN8agsPmoNk2FRE/TH7nXQInfXmb9jJ7ZO+s+c+6mnd5o84C6g
T5oJEtOQILAJoOVKxLwNQnjJIQlCeNB/R6OPZyvqngzdp32g7LfO6nbwVo17Q+uMe7pzCP0DGsMm
Y2FGe/PaZyS3o79OSsWQIoHp5ZtOug3DD10PuHKHOYfUIH+AYB6uqbiNLpC5XJBtEvN7x4sJZMl9
kHNHTwVsW2CjpkqiYthYLSRZfdolBe9rCQzXM5qO25LLRobuDHpubL60/bvPyPA063UKIbq7sYqy
b5eejdsu1cjgsuylWcugqSnvEemrjVPjlay4362SOnrFYWdobfZcj9m1pU+8zYnqyTlmNiHjPNAP
7Saa4gtvQfWIMup+8iec2insvyx9mJRz6av8RwtKZq1cnJNSoFhJxnyjgChoQjGOmlDEtkQ8MsA3
PR++5UJ6Sjy7/tnEKdPpaU0ZfpSNlGwMgDqmWbv1Y0IJWboMuwG6jIW5lW02kOOSRmtRLDcDq0lh
OMJIK7Jx0/iVzZnqAU/C5QcRcE0WMq5o5Jq6leJmNyoWNg7aZpL7ySYCJgt9ilUhaS537Kk9gsN1
axefPQc+jF4HyzJkqS6mvWuJ/BWARkJv27+iRgEfALRxT9egqbN9Ch6a2HrwOLDJNhVYTwr7+GAU
aF/c9qo3PBPmnIM/qySjNT/borz6zMK+IqEIr1VNguLW4uU2a9pNgov6erY1GD2hChEQx/adSwHl
zKDEEvRU3uSUNFhCHsGJ9Iw8Lg+F7Uov6BU7gdQuTZV9+XHcb7lJj/oP7NdM58iir+sH2U092ap1
ewD/sK8LIh0xoqg1e9smMgFNBa5j7VOEMRMN3LgvvEISvCxzAFYqlndh2yNipI/GkcoFLkeWx7Jb
pSPLMsPdzwiI21hL5TIzN5vG+AGfH/euxn8WzYfxDfNd9MBpOhE1GeESayDheaFFsTKV0l+VdoV2
YtH85VF0iKy02+ix8TVPWbIJMNHAiQbNg8eM8aYaDlrZykNWh3fo29QWAXeMpUivn1JXEEam4deq
AVHyBwM1UMXrYPSTo16NXtL7mHhRrmzTtAoP0oX6Z5XVEWUUQPGK5twYvljRo20YMxN5/4G8zGr7
LfEEuI7puhF70lGx/VmCnvwituQkuFozEjKXjFZlin5Hv3s88oRdaD3TXGnLp+/o635qjX1IPK2k
d2krA+yDTwN81Sy8sZo0rzn0g8P3j+Mrm54kf/WS+HGoYW4xw7G8zJ5akK2L+vubex317QPN7moL
A604aqIuVzreIa/vZ3CscK2ZpjLJSDyY57fOL6edpAiYYpQdlQNUANvgqoFn46kJMo4C+bu2FsxI
kGMadLTqaiEI2BZ69JMQ2P0w8HAo8kPWhLKRkDY1cALcX33TV5AlkIzDaBziiMYkmYNzwkJssuyh
4xxOV60FE/sbIq3Z+UehZ2LjOyHczN5yvdkhbyHwpx+LEoMxjf00652D6hA1J1zTwNrZUOO7MMs2
zay9G3QgGK/kt9bwidrocnvDY3tBh04CYCjevwnrzIt0oOHwtyMseWVYNJ5FdBExyrOx8q2EwgsH
pBIPiV46m9gi2G/hYX3/USUkqpfluAMJNxGtF72pHMmrod+pNjmRe8XYLQDYHhlbOEfM6tCcBPyv
DYLHKyE/z7P9YcL2RdWBWjh1QdLImAgcSx4SQ/wONBiAcToh+XN9A1IP3nw0y2QclJW1qZA4UWYS
jkFydbtBPlgQXodsuzWGF1MYwFzY5MBa5IeYvvvRT3zniInDEznAfseEmERPaiH/hZP6JI9tkTBC
oAonlkQbqHEt2vKDK+6rMxrjeiIdgwMQ+7LeTcciZcrvYDbfVm31gHR62ESZ/eByHZDcSLKh3RFx
7q9TwpW4F6U46YlUkrQZEV2tjcdmLF5mYqDXQ6G9qWYkvzLy0RunH9/KYZvq4w+t80QTdWfF7o2L
A8XT9CGTxRzQzgmpbt1Vc93gOOukzQR3qLWhz81ttY6phYMAF27p5+OaQTMY5hwsC+8bstOtLnkS
uoW8Rw4UPH5amaWU9bY208fvpwrmTrMaRNhsSj08aZZ/by5RBN/L8lv1/P3HwmtXqX8NRmwQrXaz
K3wmdMR13CJVthXO9JIaLrFEI/1Jm+wZjp5gOy0MeA1sneF33yZm4wgKcxnYnNm2ESYvP21doF6p
lpWi+wQwWBPJM3pMb3xUw3I6TD/+gLZXAd9CYnkpcROs7OWIgRZ4lcRSeFXhv+WmdvFVHO1N9iTV
Zw8p/oStEcwNe3Ko8fv1wZebD5xzNeFTEwJnVKPZtocnb8WCFN9qWd2xdUwW0p6+yO1byPtLuMda
Vwx/BmCprSQasJotlJdmdnCpp2jMEYcLp3nl+q3n7r/h73U3/qJBzrlPvjBsY503g2cvMNkSNEHw
taPRrF5IZEG/bHIieeyMboMxP22Su86QZNpOI8KwKHjoEwaqbp9CRKm2IP1QHZcNjxuRG3jzE+6o
/2CH+n/4ixZ705/cRa4O2gLrjUlXzsD38hdceOAOHRfzsUahHn/NkjRRcgFJuYM0jFBJYqjvWb/C
kdYR4YmghcLUbFIfLm28P1xsP8f//V94nRz5Tz+MBbFcYiC2uYoIufyw/8AuT8FxKqk3UHl15NO2
tOptOoGDoOF5EWX1yI3EI/IIuDPqK1pBYc3Aw8y9xnBmdMtF8FIUjwmP1tmOkvy8KKFpNT8Qb5fc
KTplcJRgRU0h3afR3wwhQS22CJfoGvOFQBPa4lFkHtuUqBSMBc3Zt2xElAsWw4jaet068QSrlMJp
SLJdZFjJQ9sSauTOd6XvR7+Z3H/qve7sDVGG6HKRGnHkdDzwzGP1LPfXrdZZz5PcYgkI1miC9ZsG
L2dH20Ie0oSpgSyo7S1J/ROkHJuBVYMJIR+b5aj9KNDwmtWhWLooQ6XdiZFhYRYS9OOUevQ6w5EF
RZFvkI7gUMHpHyunP3QWZHG9VFcrKt9EPWTnINSKU2RysYEx86CVtXOkDYGtoO6NO8BAgVfWEduk
HJtNby4n5uyYV32ZL+ajf3YxxL/QREkDZubcus2tA8pisG26MA1TCSS35i4lIcOziW0/EHgyM9VO
3Z1gK93Q+Gl3iB8M4Oz6WyrhmmjSebCqdL4Q4DR4bWnBf4ahjGcubnbIs5ZedP2Z+HlwGlH7Hk2b
bEhDkM9F5/AXR4VxTCZ+zCReAsSNzDlZvrmL7IGQspxNsJja8YJSEOu5Ja/6UBWfY5gEK+fGKZF/
IDSISE8O90wt5YeL6BG6VPkS+WNyJq2dZM7YYt37yTm0Zg56WotFJsST0PA5pXP8A9vJ3i5TSFtW
D4Wjt+bXzAUSBrf6t1kKsdMzFhN+lAn9dFK/uHb7bqRL7HFPK4wEVB1vdp0dLD+775a/xarHwP39
gZwFdTFFm24dGKxLRHRasV7smY4g03597DDkBbYYYRjxld9fg9WQjtGUh398om5rtqfAsO19RVcC
+VlytMBRrTq8bKu5FpSkxMYz1QHWEi6hZM1IsrBlIHMbQRMGzosVox/IGUSHjg1mLLBnNLPgaqai
usDX1j09ifFWl/RSZyopVCAAHngm88dmOKEdyu4JoQr2pTLXjOSns+sO7iolpkYPW3VQRgVsXKu/
Kg3+tGs3zRGHfQ52DlKCKGrrgXoTVbV/TSuWftf56H5DYW2DwscOxQt7bQG5YtBInIsO2IhKHHqH
pFn4gP68WIHaAKxgNQy8fVx7PbHSBhiuayJ/V0E/PDsoaaTRBpsmoUuHMlOeoljfpj7Gl8RpDY5D
FL62iukFTvanszBrHNFbZz/oHhstKC9jr5hjGiMkP3PYtiUYF6ebaeUVderxmtVb3yLUXtLI0dBU
YCWaN/6oVow6CmJHzLtY6cPRLIpNmhTdKTbr7x5Tyx0RjAZoT/gyBM+fbBdRKcPpeotgFPaMmj9p
8dZrxH7pDu7C3kmJ+ZEBbZl/cVDY/7Q321JZluOw1evYYv9yUCS1IXzV6MUeRcGa0rdeW0YeH3WR
xQQpCmDdcfJVs45xzKRIBhxwZ4z+E8+VenQWvXY1Ki5KeY6JhFnLb7qJ/+JHFIsT9h+dsnhUpXKV
hYvXckzx17PMqRVNPjRQ+9FYou0DjBqDwwAPrZc46Sm8ty7L4i+frdxKMgACqaA6laZ238eDZ+i3
NKf1HtI+XPez0+76erQvCrFaVDjktA+mQaObeRU9w3LVUNDT6izEvzgFjb8EeFiu7uim47rKscjy
cCVZIf94CJYaUnp9GgtkY8R2WYG8x4C3Ulw+PGnI/NJkR5gIZzhJK3pY1S6CaMpEE0Eeu8+Avr18
tuoo8tzxg3ESqrmi0tDrZnjC/vslYZGd8pfX20HmoTuuMGzT/afXGxui5hdQuPZJrBBCVQFmw1JX
ewEWjoA0HDLN8HMM6lvVOvVbq34CYW7PtmrIMMgxdhA7dlJgfb3R77Ud6KRXErJOWT6NZwcR96ZO
OOplXbkU2EKsRj/jwpKXkmwhPGSSAeiqzGxz1xMH6rlZthPcKV59NX7181WbnPFWlhDpxtTaA7JS
uGWR+ust7Z3ERhhBZz+im7SvdSZ53y/N//pTLdN8+7p/FuVU4/Zr//LXf39C3FFk/2f5mv/8nD9/
xb9fop910RS/2//2s3Zfxd1H9tX89ZP+9J351//jp/M+2o8//WXzbaW/dV/19PDVdGn7dz/68pn/
0w/+29f/xJBPKo7BxvFfG/LvvoZ/O37Vzdf0p4ydP77s75Z882+uThaOa1lLwg629/+05OPWl2Tu
WA4mTcNZPvAfhnzL+Jup4N84QrrCtk2LveHvhnznb6xNW9f5iG4ZuvH/Zcg38Pz807KXbDRooeAF
2Jbh6H9+QEVV5xlNUCwKIzS1cILK2hL9wOU6XMc1VLkmiECR1rSWqix80momUxqmqGNDXdklfvUU
oDvpggpSYEsrNEePs46GtqUpibJudFC0xWTvbdFaGPgM4XlQrhJgr9/VBewnY5rNoy/VwdCb5FC5
qtyZb/GQ1Se3KaDYZpbPHx3t3Ba4h9W5mWcK4urciOTA6sM34s+aK+6tsUBLWo19l2fzcC7q5EUU
BMgP6AdOKUJy+tmMWNNY07bhoFm7Li3vnbxt75w+fXJKCHSyb3YQLppDkArs6/qLK0HKhgnj+HDE
r08DGPZJR+ruSpT4dJRmHVsChFf/l73z2m4c2bLtr9wfQA3YQOCVJGjlKFH2BSOlVMJ7j6/vCajq
KKvu6TO63/uFohEpCi4i9l5rLqIV651P2bULHcJyM/ND6aO30nDyXa7K7q6M4k1RkqzekDe9Qrg7
tWN8tOMMJ71O6wJbB7kOuhFdY3YKN7WKM1PWzDPjIU+3Yw50A57JJZo0e1tyrXctBNueiezHIW9t
V9GbRQ8yM7Z30sNapfd8ciGQTflpmG1GQoFJtQWCr/gvMAIoUVXOBXG4jgQf6WyETKYPr3DMEPFQ
4o4Jwp0oqm3amlSWiA8EYDk1Lkuni4VyjGh3KsIZPXLkNDyqVACgVHY6x+FpNuKm6tAOJn6GYKLW
38wQVa+KhLYdo33TA/VqS4BNdUPZR2KLzKN+1dhDurULPjzx4hMq09dmpkCg6cz7JqcJHbLdUlSX
yM8bt/Ph1qYqwrX5HVT3FTfyFEyskUY3JeK5dKBA1Fj1XdOMe1Vnc+BhJTqPpOh1h+h1qp5UZWCn
BAfWVyASjRziqGPup5aom2CWsk6JKyPKdgQvVg/NHAEUetcajq05cfSq77WcYi/GBshMc/YvAtqY
IA2d0E/sXBmaZjZvlz6i1qDeUoltNBa4FuPjKBEfA8Fs3Knn1Cg46EKsCF0dhq7hYcMqEZ9YpBFO
T/rAoQZQeccxTOhIontrdGfNJI8NhhvXn8oDftB1NOCB9ZFMbCcKyhnKYNPWaEtip2Jqhg28NxSw
h/FLNt3m2OdBKrAespvkxrCmAXSMTZsX8Vns0EMt5yZn0PXvoLQL4pgeWuXZInxn3qnTbNhnpwpl
RyFCXg3EDQFQCF7o4yhHo6eVUY3o+Uwjj9xUz3dBpOdPpQ0ZF3/Jbgj7bD/k7AJRZtYh16oHfPkN
mfUqtFwwQJoXVWd9JhdWMKVF2pyZB+g7TweSNpj0ikj9nK6TJJargFl6VZGX6YF7csCCaWFMrcnL
jZ1TCuQzHDwprcZuWCs65MQqLa4UWGdBF0goy4NDpQw0SENLtMidvTElGyH1N62xzjgMYzesUAX1
k3/FVyHf+26cl7+FzOoHSZfHHisCJ2yMDV475lvJLt3QH/gkrt7ZRHImVln8WqP31jZWhLMDGbJG
OHpBk4jqZ0AA6iXY/J3Q4bJYG6tc6zIMlQUGlp70moySIEjm97ALcLiM0c8c0yns6PIS16wMPIsG
1aSye6MK7Q57gTl4HVvg1QZla6EvV8BPmr98mSP6wZbKBG3ag0E/TnalsTpykquxqQ1Q+wA8pd09
JGQ/Iu4uQFihF94kuXxSRM8hKrXpHGcuDtNPZFqP/jRK1NGzEYEYqaCuVTezd36Zf8o8w8yWIUZW
FZdg9HeF4AB0DMm+iQv9IGrAD3oev0MncMmz3yJmNBCLUUtSG6LELYKA8HXEt3lThgi5iQLvhjTf
WK3cQgo5JZWdumL+pQE9AFsoA6ybQh0oWYnHFuuTjN6l1cMZi/YdcIg33aCB5QetscKlbJJQmV5k
C/yvN1iwGRwKWe4qh8ybWwaQxVcVWt/rWHNuZFpC44QNsjHzwttSj0bIHaJcTPK6JtPH/yToEv/9
fFENf/pBd+0XJU43BZQpiQpuLcfGzYjT3ZBl1WLDMNGtmIqLaIDLlkLdJMv9m1g1JqQYFvDDUP4K
oR5ciZxmw5SJ13naeUXOqr5NyNheYcdQb4aw3BmYdMCuGBDiRKIR7DwF63YOLEv1przT0bLWWaLs
/ao4x7ZZ3NqdEl5lib8L6tnxr9cU+Sb7PLRqd+h58Ur6MF20Kj5XNThllmkrPPLlziTP/oyN68Yx
iCG2qD5RzZM/B5SAvqJ712MTIGxu9V+THmF6TPknMj2JVjoM3Ouyzui7xVyaGk7PTCeBhRQiwM6y
JW5teFV9Z9zGkzUfBvs0aFS0KLgtAJKszXncamW2daL6BsRq4yrgA92x5FpnH7Gbct7n4iYQxLIa
A1YHL3hntO+ImePXsK49DNWPDpMYgBtyuCSKhtWklvG2JaOb/mJ470xNfES8ASWz2jE14x/GD1GX
FTFPTdqufVVBHDCfjBNyka5odFRbnkuK6rCxpO8WsYnUkp7mCsUUMi7tNdF9Z4dz7Mb2hnHrVE8Q
u7AtOCo9bj9d5xWXGpWP5SimNR0ON22mTntNeB/SNGezBuViY9amUt6lDGTae/QEYHZsPGxGF96D
1kFd0z7Yg72jaarjOyBxxnSsH5MOQbzXuk1GpQ5HeE+2bDugWjQB7TZx123iUmk3Zdbrrqy1XwzM
pkZieNSOCkKy9gbL3R4zXrIKqfuttLR6NQy0CTZX29grrmotHremrLr1NGrvqRc/56ajoz5aL0OZ
EWTNkeAc6iRMkKy+tDcDo7mtJcnGVvVdZgjvqNE8AJCKS2p0ihX5Vdsweq1DtXSzaNC2TRtcHLO+
MUZC4kh/4x9j466pnJMSlSsAmgrzuVBQ/fRKbq1CaVmHQd5WU1Nd55oFK1M/qgEyPi5yzE1Ix+LC
4AaO3roopDXquyYR7sGonhgLw3Uk6LgX9NbI5RPs0Lan/A0c0DWl0x8YFCsYq2F+W1GcWSXT6NyP
svmQk/kgCq+706xoW9WRvE+zB/yPs8svrE8xeoBTXwQrp7WucsbmlLHxPpsMY2XEjcN6LDHg1+Df
jaArhXZ4V5hE0vvxxBWVsqlJOpMuvP5SUdi+ikvjJ6bR6SHOr0YyYB5aGlO1312Wm76IHsdhnMuT
dXcxhwwmyuh3e88vE0TbswqCXKRdATpgtg1soK5MD41ZZGdFYaDPTdwswqL+aoRsiDIzDh6d19WY
qwzalndhSMQ57nnq1gdJ6AYWGmHV1+1DTNTtWkZYXRGi2wfD063rppxexQAJH0Ok4tZtr90zV6ZJ
mVoX1RqtixfHW9Dp9fnrKSeg4Eq+w2mcK3RBY14wOjInK3N0PwH5InVf6rtRUUZiiVqiiVGtPBKZ
FW+1xIu2MFwG5uHmhzUiJAhIPBF6A9Sh/KgL2ub6oGfkwhdUbgoR3jipTg+Wcj+RRTFcpYmyqxjA
VvRqvGl9CwM+UpFMPUg7x9HHfltdAX2SyEqhTJmie0zgwyBxrsa1UdAY1M0z/PpbuyVuRJnAIvTk
yWe+5u9rC0HS1DcXqh9rp6zrJzGENuW+gwDZ7/YU6ZjwF97Gy8KnxB+pReo9JHylDPYMceG27xNt
Febac69SLQ/wZyT6zGZp8xeBXMElIh21dKfvG31XUZBc+9UAGbiEKHXK0nI3MGodMF8/4mwfdjHM
Cb8I9hYhA6lgC9FVTfZZpbc3LDjOmY87mnhOAFUdkS4MdmhCV6oJEhyUsr0NQgmU10QEj0bgkg4Z
gZJhZa+nJi93VuqT5+iMx1LX3hMuFJvUpJ6YGkjkEmGeWs6bJqPG7GdTscU0Z6LCLzWLVNApeiFP
iAli3uL+KprS9UNVgY+JE3MgSiQi7mWlDt3P6K0WU3pmLmJjh1B3Mq6uLOMiLIxKtm1FiLmYoXRK
cVXp9oVE9vK2nGg1BNY7k/PGNelWsavbI1Hv73VcGGcuN6eqpKYT451bY6DOVo7mV1espgZNINUy
dGNPViXKffiYtB1+pQEuU5ycJeKX+EGN9J1ujQfJ3ASr9NwWM+SnJTg3VFaTKX3RDcHqe6nIrZIi
fIQovx90Tt0B6mxgIDx58S3z2vDDetcJkW+aGsOwD6itYhaHLCN6sALtBc+3uknjGC5/aq/oOJsr
YJvX2TQwXeySB486mVJ5b1KwWAkHDLqZV23qsfnpM+5OPUK+hrCmdWfrL3gI/Bnk6LvTgA2ihtS+
h9n7RnQUq9hBbw9N50+uZfp3QmnA4iWIcmQTi3UoWEWoiVSv4JcX/Hc+mSh61F6FU7eB+GkfsCgk
wGTuyzkRYZh00FNobkhL+FX4+RYVdLcrQyAG6E8Rv/y07d7aNUmOQ1vqA3YBs9vbfOONJhi6wTaT
S9hk6moNGorVTsDyNrdtt3f6FFKE9xjDfVnDNMezhRcyjHvnVA1g+NugYEapjLgY5M5TDSrTjq3t
KTFv+oJIBiCvV0JLm9s+N1+BW6L+xFJOxIi9j3P/lhAu5VDXzbWnth38WEi4pgnqpHHsFAuBuC0J
5eNAyX8wPfhAiE4QFesHR0A5yqe9PRUn1a4vfhyi/0X/uOlN8s8TEiXWvkWzYTKVJ2tO4ug5uVZD
yeUi1EG2AsxmmKsEsxYY3FGscZEkymSj+Fh4swI+ixYTHIKAKl1HdkM7X9ev6wndr1W9C7ttTsQv
XRulPIYR4GBCNIKbTIfJzeywPDjAP1hfT/KA9XPYUFrq8ckzpUZxjbqSWR5kJ6GU1wHj0YEj0uMI
1a69WV1va+LQap7ExYjweKQrCTeNXHcMahsmWJ9IlN4nZUD3F3Cc6Jyxm4BMAMb3EGFAROY7uPiL
VX7IyoxA87bZPiUOR2BlZ5LAl6MxDapIEBbetmtCelZkRXAyTeqrnmkOqWTEv+Db1IlfYSj3W2aN
pmcap8ys74Bgo2iukldiMYDuoe6pwBYLOsvyfmxrsTdVm3YDomXUIeAL1IDIsNwj1nyq8W2bzLMJ
pToOnYsqA69AfUI4662ZhWnqZSzIEEG4HXY9vVI0AHZSO7uJHjnzFBiMea1dx4RpnG9obcPfqp4Y
uX51dC5XTuyciXdNVpHarlAx5/SvWkpUPXWqQaJTyx3DbWCzrRXVfACWAj3XZEo+qYEGB/o5CVR1
1zbDTtOooFVNxoRh+kSppnAmhm8eE3Da9Ghlp/FH1+T12jIY2M9R7r0B+ifrJPNToHssJiy8lfB1
zY+OdXgbtQjRREEwKawtLSUcVQ7KplWYokl0iK5Rh9upYWrI0s/NUx81QXtr2e1Dg8teJDNal6kQ
/eW6AXlg3cG14GzHSr8OSloeNWuZlqnBqgVsdrRigi1y+22y1eo1vs1M0JNeXgWgRQAnTspH0FCW
qvF0GXyAwzx/l80Oqh6RiGNMd3aG46YzQvyZrF6FLlgc+NGEEwoWSEQ5y61GQCqDZW5ZUdakijBp
MkjI6wdFobccvU8BS2aCPlFH5NEpE0ie0xaMO/U1ymiFd0GYaa7HMH1eVnFR2cqNYtx4DGa7yR/b
jdVsEpPtvCwlZO3xqcwYg/KxqdRhOyDNI/hmgIJ17nXKNkpO/7VOCHHBppjWpHH6UZmtmU2gg2kQ
B83z/iKaOIpK78TyzNp6DacvJGpjrqHhozRQhnPK2Fmxz1G3rXyGfrfGKrMS8AAOdWO+R0rH8h45
GYEpHc6VHF9gerCTB0WzXiowP2RjLM5thF/wgfy5VDl2AP0H1ff3UyoenCZWNnEPVMNPSm3vm+Vl
lLZP3lJ6h/5zdkaXAArrtNiEBR1JFk4AQ8Zs53sYcZM2OHp18mDSjT3pUXRuRH/VwoW4qog2Qx5q
aS5VkolGOkUXiBbjfWqEz21JBMm81EhqknHCQZ5ygdmG9mq/RSty9EgpXgcpkQVmMTyEE61mjpE6
csCtjQBTwKCd/q+D8T/rYIi5r/gfOhh51QT/b/Mjzpu/YYV1Y3njnz0MR/xhCaavts7FHlKwoMv3
J1ZYU80/VIQ29DgsafODBt9fXQznD3A+wuFlFWKKatNk/bOLYVp/OIamGjR4wS3qqqH9b7DC9Of+
3s9lfWajskGNyTe0uGQb/9DaQAEsajHY+pWx0udM0+WGxDGA3Y0x7UIyZHb6rIVcpJVfCtPvx8uT
jcqVtFMysVnknWNlIJe1qmOXksidT87M/a88jAj9aGDNaDEFJnmCugihdnasqFJtyZC9becg5+WG
HicTwdAg6TlmFTHzLv2qRmS86KyWx5bunYyhDHatn6IVhRnbrtP7rMOiB57qiTrcWzAa96qfqPus
IxlKm47E3bti1KyD193GKLiQwE/VCpX2Y+1Pl1TtiQrFwgljxXXQ5NDjj4ttFEjcfr7MYH3LM+oo
RCUBloJpxtEgOy9ZfG8gj7TuTKRoNI0EQC4PSEPCbnZcfRg56V00pu4KQ7yUMr7HcX0mBOk5sVj5
4+3CyoVxopMTAxxW5p2CiXclLO+qpIe7bkLnF0tuHOBg+i2Wp00otVVWNNdOG21k2l+bRFW4ymQ9
l+l4ayEH1YzwzaKLsUn69JxBXc10L9lP6r1QFWqu7VvnWFTeWUxtBp85JLjf3fyBTVA/D1ZwNCm4
jANpTNaS3dEPTIPn2hOtYwcF6oCpIgel12f3uYLX3mNYZ9hcoZ6CuJ69FT5bdQBitUYO7nE9m2Bx
Va+FlBcunA+IPO5kbT86gfbEwFsCw48o3YhrB7g6QX0ILMozKhDIFQQ1mBRRhuLUs2jcBH75s2ww
TIEV+SkJEIRvRLXBcxORHaBKfPR9/SEN5hYpg6cfU0UHlFMnXImtY0tiwKAUW0MNcYFiKI1tzDiq
OaxqXFNgNSzPzc3ylw6rBKfORA5MOyK3Pju2fps0GtQg9lZSXNKO8KcmGzVCnEhA9pM1mtZT1ODN
bG2CxARuZ6wU0wkVEasDjW1ptxx4VfAW9gQXwWMbt5WOXMpGyFUm1LxwjhYW1Z8KDl2WvfSqkaL3
g1rK9ANispU/aM+wrTF/wr5cdabYom6+oha/nY+nAqUD3bKzr410gdSaFvyU3IXJIeuVW4gGmy4V
Ryivt3o3olSarI78AGbX6MdWdTz+nLThJsH+Dqgnum0ls6omBuHbWrxTS8/VMLYrLCpPleY9G5lz
Q+lfWbfqyDpUASJBng+TVP2n2ah3Snu0G2yaZayRHiGjPaZkqpMSlN9ga0iXikerF+TnzU65lF5h
R3YLOpEHBAZzukx0cKbh1pAUqsnmIl0BQs8MiilLwGxtbd5l9rI88m6spNynPgZP1J2E1e0rozYJ
hyPeRQ+vK9lc+pjCReLQysg4kql4MNaK5KlofLlCwCuUimJ91K+bItpXDz0Qw6Sxbdw2KhBDC4gM
aXVtLDCeWViDB+M0JeopaKnXKbdqRvqRjHVWLcX4iz/wmobmnRKUc+s2fKdNe1C71MUP+IA6FS1g
Gq5qGKhSURz4L3zfQwFCdGt40VVY+veBhz92R5Ic1sz5/6ktnx2FfIKTNEaAx/pkbcE2SzE9rIC+
3yJ0ZElJGERD0dq5yZzqwmzrnoVbvCbaE9dxZNy1wTXFf4qUSX0WRviEKm2r1NRUyqY99EovVmpO
tmY23kOpSxglOLyit86Q+AFr8atmUbui6lusfGVgYqs+EMXOlQzp4cZu+k/VuvGInqCrcAtB4BMa
PAyupL9vjCrgSzYXLTcgnI860p8pC9ygxncD/ZvzyoOQ1X3URn6vFt3bgCWb6Xd2Y+p0BhoFgSDC
EcRSdwEeR+KOIFi16Q9lqB61ngKGbj7mYNNqcyJehB4ynG6E1eq9xyBgd+MvjQjynlqQGUa/Bj87
sdLeKjphi63PaNI0psDyBorCgZBFEopGVyCiL6vnN0oJ0FfHmlu32aPKx+vSjpAoM9uMDXUPbcqt
vBYp8Nr5EGRx6G1wF0nrYxrNOQZd8iFheO0glnctVhdQRzPss5N5E3agZxKiGCPzmf79pw2CNScK
0Q0ms3UhmF15OqC4AWHXqHl0sKa70GtPeEtc6roEmJJfpUIm6PTkB7xpfFX3qkcGWArRwjgMcXpn
zsBtaSuMg4XlVq1zDHMijxsNBWZ2Trrk048MaK41oI8ORRBdgA0Cp7uu1NbhfHYNU7k1FCMCCh8g
AKaf1SNS9hoPvITDGh17nqG8Caq4UNicfSkpf/k9pfI4A9Vg2AAEvI+OhMl1rQE3yhCk6f4TcSj3
PoHQUFvSVdOWxj4UZHjXtvqSETtPyy1oZujqYSiNHIRTd0BWcTWATxgDphOsMy2bi3yG9SsQ/U61
pnsNNwR+fkqfhE5VYuBzY/NazSAbRE2866G2Fr1GXpj9PAzM6OejHVCIBtsEGqUfjaTG6a8+7ai1
XxvvqVGdOxgtfhjtnPQlC9S9PQ6fztxDwRKQ9MZjoVkPGTq1lT20r5HtNfgh+mM9IWJsQcfkSk1F
h+oBl4YDdWutlqwjBnx8uX5vTsFJOiSkaiw2dUqyTiXusDp7a3x4LHMvDrKmuoh/mL1O1y+MnoqJ
A1GNZh1CeqoVLM42eAaYddBpc5vaZQYVLZ2gQWYWx02XY+/xIL+00xSsZFK+YKUp4TLxfKFy5Gbe
CBKMQkOfq4xuHCGGWe38LNmLwjwK1Tx2MGWAoUyPzpCeqh46TeS8hloXHqJJ/AxifcfyK6HQqLw7
JrWywrq1osA59LFx3SQBVOgyeWt6S93lRbSTNUqsuAeJj9lx21Ng35kOpMXQ0mmzYOIowuwiCk5x
kZY/DDO60MqJIK+VnwZ5fyxdH42YvMSoANicJcmM1wWrmiucDsZj3nG6BoV8Is3dggQb4lUGOuo9
U/0LXCuoXnWZ3FLmIA4pj+5F6n1m8O5dBe3AAMZuU43PosEtEpreOlSB2Cg97P10eDcK1la6r94U
xvuUayuTzojmID2wX9ObzgQ64Wu0n6uEK2Jq1he6UHQ2U/WZ/uWsS+BI8FR/25EwzoVVPpNYJOYl
6wqlMyJ28ppNE8Rl21IiIhpgnRrdgyaLD8u5Mxz1rbfkT5C3nD51T+Fd6ivHjK5H5P56nj96DqWZ
NlDvartQV9EE8c1A9a6zrFypPRD3eEAYJ/1bPLOtCQpARXoE/Oo1MeL3qMTKHU83gRHdN3p0o3nq
tT0KwGWpejLwczbkZlYTiPxah4YpguFpzMjnS6fyAcX3W6aIE3BkQiWT5KFNAD1r/I/1QHIzfamU
bN4+95+tHOdsFgcnqzS47s5hbqQ1KZl5UebqnQLloqI9ucnC4cWKJo+LV3HnMbHmX6FlOAqIJH3E
IBT4tzmQbeBtpHDurST+mWkadq/p6BMPuFLl+EEYOL1BbD6VTZldjrAJauvEjFwBi4w6Pt/O53nZ
excsdmDrGrWg5Rleqw7W9SmgVGJ359zAihHVXODI37z3FGqkMK/4A7j9SCzwflBXuAhJmZbWs7GG
DsZwRjx0rOUwKkqcteZ9pGCqSpLgxyD7Fzvofo5t8wkbcsNM+z10qIAVKtsq8KL7VjEJUGkxDDs4
48yGOpHX3sNH2I1Wf6VV3olsGm9Nf/UNsxlyfxw7YY73FclzFO2j0H7Ro/TkleWvoGGIHbXkrddn
MajcNwMTegwlZ61FrCMrSd0IjrWa9deaGt86WmfDKhDvTSJwgJODOgEW0vNhzTiet8RX+H0Fq0mk
BykUWklqyfDfPpi5fDciD35fIndccHFRrtCARqtYNZn/t+hfUFd+cMG5NwILL8y5L5Df+/06ayLS
ugKIaCESLjsuz31EYD3CrmofaARDR4+EFF5G32f4X9MIh20M3mRFjVojlJ7sR8T2RHYzU25p6pbW
gFOeOlTeEtwZ2Lc94Fq9KGoM9pChSvAKTU0FXlKM09urMu8fcDgEa4jwkD30jVSdD9Mf7+nZWvuq
Le/GXnvC7/bqFRHafmA1nsoJJimmESqNH0dw8FJF7xX90FF8Roohfo61BiRPonQjJDWewqsg4wpV
Ok9A+PwtfdII35uqUlkybysjXMeN9hTbgSuktSu9juZNn+4jOz0N3iXqTYI0knlWa8KKEBEDYIi3
TAmviWgJtqEBAMnIh70xco3C/ipX3qvXa80BlsZKg5fqoihUMbxmNoLBepTeUQBA6Ol/eKn9aJjB
k/TQWfT2TcF29UmDbfLks9XVnVZ2V9ivTb37DEFb+lP/QvLRexuIJ9B1R8WB6CvVO7Owf5UxVE1J
qLIdFrshKDyYdoJSfm6tNesD7/4Mib6qwlscdEgNYI7JHDktqHvNaPc0P6jfpwmuNcIe3FAgZ/Nz
TKAlLqsIE3Q8e2Mdtazw+yY/0pJF5BQMCiu+4DWobsEeWUQAMcw7SnDVhPG9Phm164zBZ0SvrfUv
FuOeLtwPWqgwLM3Q3md4zYLZIrvcQO2kzLDcjRpKnEJoZCTML6e0/4KCY32Y0hEBIPw0jJfTvlXK
7IikLCOb5jYIy/6Ayg17Z1H8XN6XDJRui6oEW9Tof312Pv95BDGRa4Es+/p7y3NDobe7SBmCcd21
xdd3knPRo+s0OCcD/EBX1Su0mDy33MBT3rVVBg80E7Njoewxzk4lTeQxkLWrhHx3MEeUFALVf+v6
QnWdOsC3IMyIBLeY3tY4ZUcRy9u+7YYt1dK5GNOH8YHIOlqT+AyS2T3bYF3dQGr887/N5v/LsmpY
ARZQg2beAsu9Av0t/cX5SQdk8BEwj7c3OGhJ+mAjWaZD5Mtyd77JFaI9YmVX0n5m8O5j8ADz/5bU
ionT4fvu8m4bDcfEWWtkx6+7U9K5IhPhfvl7Q10Paw+rVhM/T4N+XLbc11YK6RjlVkIfZd6Zy1Yh
RqPY1Eiiftv+yzuWPbH83tfhsDxebsixTJjrB/sS22jTt/fLjg/thh27bJrvo2F5pRp6mnNOgnx0
3hTLl9S7iu3T+PAecedAS7TK9wbDlKyT4Gv7mpnd0Sk3jW3qeBZHHSWQrDn4RkBISD5tGn285wKb
Hc35BriFTWEdQYJPMjNZhc4s2KpbsaK0k/9/f/i377DctRMjwxMVzEJ4vuLX3gsDlTl0Z+gblPfZ
MYBme2wrwm5EDRrqHl1g+LVxacDyz/x21qB89kbisf9+Qn1tvDK4oaUklaneImkhxBH2+hu4dNX9
3sKcIkfdBkU7/usAytXuLq36brt8F2zot4nA4VqoFjiMOuVE73Vlu3z75XOWdy73/tvnnHamGzHc
oK/mm3ZRQi0h96j/8EgfhL03MS9+Hz7zLwjAt7vAZFpc+ON+OYKH1ur3hECtpxaZjU1ZypPzmfbf
/l2RJ/DUTbKFgbIiiPprKy3fdoqusSznTA1zUR2+jqR56y9H0vLw+7ncNt35imTpk+16NtX+wE7u
bB82zWr5/eXm+2z97RD9uru8PlEG3TtzHWTe2F9vaQJrpzyhS99+7dWs9Osd/enD9xm+/HvLW5bn
lof+fBSq0AprMil2gR1ul9fM5WBffuP7/f88BJfHy15b7n29Z3n8dfcfry8P//Hc12FblEL8eenJ
U2ZRVmIe/AInWqLTY0sg0KEJ+No+umNhUNNhvMFmRPGzkha5ssse74Vuu8K+RX9ztqOYcqUEi880
UCVls49BOBv7voLB2pnFkVrjOUsRPQ1Ekjk6ra08Vqu9Ace5QBO2V9DWHZeb3MmbY6VVpDwsj216
9AmzPb/H7ogFctKxtMusQzwhSl5Zfv/f382kV2x7qT/ExEwcEnEZzSg49fONh3wSg/lyVxcQKpe7
0LCrfVjhjTYGFKF4h/zT8oLvM1AI2W5FyhU6nYel5caZD83vh9/PDcbAJl5e/rq7vCSXw/779//D
69+fHA42prBKj4YrmMDT9vvtv33c1117/jq/Pfv1p3974vsLfn/Kv3vu+68vrw7CekPZQfCbUVvu
P178fv/Xn9PnwegfHz9VZP7O+ShfH/e9cf7xe7991e+PaSiB4apnLfX9pyIOLi1RXwOo0XPYMHWr
3+4uOYd6SqB5C4tH/Vf7RRuq4rjcLM8t95a+zPKwHtBleqqyU9sQV7wzIy9KGMpfN+PypB/TE64H
H377MowE8xjLl+Hi//0YTL9YU6hiErpc97NlGjPfOMsBsKBGCJ+ptrmhnZfOjJX2jPfNPG1Ae8GC
u2ZRA9WEy9oUUdOYcR3LL8q+jI7DV0+nXKYQCCv9vRlLl/UyHSG4RIFKKDRDkT/fgChCLJwhEpld
/onpQTJZTPnL48WZvzwcneotpXfgoiKnWzWftMs9ZhI7cIMVlcqQ7CAVaqPP0gYgQ6biXgcEsFmC
1eScFrhgIZZ7/3iuqlSbVegMIwFodGw0ggCXG9IDq+PXc5GKViylgwyEZXkNdIe5C5DgLftzyXtc
7i24l+/nwl7nGLBATIxjlB3qqmb2S8hPgaOe7Jav9tvyWFT6k5fnnru015ZuW0hnBLzqvJu/u28j
eQ+o9HEyLI23cp7cLfeWPf2P54x5/sja5yNaJsVfHbiv+8uO7jJqao1ETD7vzmUXf3fkxDIUfT1e
5pfkZSJjLfdLMy4kTp1xbp6+jED+gJmQ2nKMw/KzC4vCXfagqZBH8tseXZ6MMsJdFOaqLYZKWC5B
VSMJNg9KFJRHMIbF0evI2WExyGN/jODapcnjkjaYoOnoT0UezZl+r8R0kbCkqL/f/LvnqMDslbDW
dgtfghCQGpY/N01GGaCGGu9+PzdiZDxGPtVlZ07krPyiOU7hu+E7xYEaJGFHdfeCw4NzcNlPGNDZ
RcvdlkuIp/vBVqvrORF73jHL3ll2zPfeCSpoT4o9jnPgCRP7f93Y88Xp++FyZjqNyN14jD+X3bDs
oH+3q9p5//QolvYIQTbLTikECOciFbvlTPvaRcuZRwCdtSZonZZIQHgjerB1PBIxiMc+UddLXOU8
Oz9YCrrxhaoRxsWHRyfB7efN5mtsdqLVUTAtj7/ugufqUM+wfl42oTpvx6/tPd9bHmom2BYtpAE2
05DCCCxbHcvn5QK5nDEOJAzoaCFBsF/nUi5C3K3UzwpJa1qkckBemkekSsPsCGbSkYquklWRTix4
1rv0Lyk0L69O85UCUoriiql4Wo6l0oR1BGSeBKD50FoeLveW5yxFofHABGI50gI9gjM8f8b/SSv+
J9IKTVfV/yitwOhKXPPfVBV/vudPVYVU/8AUrVFsVtFVSHPOSv5TVSGtP4Tq4Ea2ETUIW5O89FdY
MzbRv7yg6h/gUVFjcDm10T3o/xsRBVKJ2fT+N8e57WA4x8EuYKfolpiBJr8BSxw9Zw6XSxJv0uIz
j0oawO2cEvCLqdlxQCC7glD7iJf5SjWgnwYBssKgA50xadfUvKnNsfD1JfPWdIhV6FpggsmK8fdg
8ouZFed6lYPToHaQ7PfaWbbKjeyxP/m5odJoNX5VRFBuDNP+nASJQkJxYAd0wL2wba3BGN0oXH43
NbYu0iWgBgwEhW6roLwx4qh2kzSBZQJejm75GLhGK29S/aXXonVjJdGa8iMQxNy6KxQlp3mJlFgY
9TVGHbmtFBRcvBMjUhSxmPKMQwLxBMy8/hPZmb+JYO3XMbgv1J5VrN9kuQmgHLGSyCeNV4k1itQf
EOruCJgkPLpmUuakB0jgDSCPdk5vkrddU5PuLGxMEpkrxx5ppm1pu9A0y00UBA9d2p1L6o2IjPNy
VYXyw0nV/2LvPHZjV9Mr+iqG5zSYw8CTKlZkZZXihFBkTj8zn96LOm13+8JA23MDF7pSKZwKLPIL
e6+NtmII4Yz4GbJhHCNdZTAJiY1bnOA6MsrHdmarTolX5NO009llZXXNuj0bNUwQegb0rwfqEpBY
xBbnKpnjN/SVQ0zaBPwVSoBgreYoZLBj4J7KFyHo9p0G7pn/4AddE1PesUbeVZkCZn60L3IxPdmh
E++RQRCENLHfD4puJTBuLXq5KeHOkjYgQiyGJluVjI0YxJJhMaj2V9ZFJ5FIPyp+3IbQQvDymhpu
jMn4dBjIwKp8ztlsBwUn+dZAdcsQVmrKM2xQ15/EBfnrs5/ph9KBCsoozDUTlc2eDb+hGkyyTNrr
JLHjgwF86xv9VWpltLbFRtMhUbZf5Tz0bVrgqPFhVCl8gCrP04N6BRBgldX6gexSmF1koPgjaX9j
9A3mBIccIFmoOzdVK798wKVEqq463NBwK4lEKhg05ShehwHQ0aiSc4WVZWXbCtOYNBRru6t3XRUE
1HT1g0E/pcvjp2Z8j63PKCNkSaQBwVICULSJz7MOOidaW0pzrHEE7kZMN2TRpkeYbeB7Wl9ZZ7mh
rrEdQDQpxlscMjKLWAAcWyS9ejK2Dyn+YRJHtpxYsmtfeQ0wNa+JhvvQBelWilEjkcPEkN7wd4bj
v0wNIVX2aLB8qdeA9Gg8Y0n3kGsfO5A57Ecy16AfdScrRjoaIDcpIuCwdgiJQmoZSfJiVv6cvNDC
bpeBNADjqe9M38NdGFZQRdv+TVmOPlyppKlstM/DPMovjnUis5kJnN04Ko/xoOGEsEwYXzFRJNN0
iHGwFQXHLkr9aaN002vYoYYIO3HIG31c1/6wNKWehbiun4vEFkur72kFicGAYSStfM5S69aqr50d
yVvli1xPZ9ckgeEqTFTmBCXWWCGKnTExvbyZH3Q5XMgh6jGmd6wjowoifuVvJdMmIzB0Nr0Celhu
a9bqYR+A3kD5lCvadNdCnhon/IjmSI5yqB7Iik3OpoxPOXTSvWD/ebUIOuB7GtPAGPQckicCqf1q
bVovieQoJ6Ns0czGa43EpIMwgk8GF0QxF+pTLyJzO6tJFmGLSZuEB2hkPeJPTcfnZNe9vc5gk4Pw
sBdtV2Gpxv3pDkQMpa1lrHU4LV5auoNgwjcNn/qURXcDnsmkCCKQ+w5PpdLIW30wSciz8bzWmXXo
JVSq5gQZqAwS4i4TT7K8riqzdTZ9+ZYQq0oxUVR3zjHGLsJvqwi/4xT+lkzCe0e6pkjMp0bXyOzm
RNNVKiIs8hcGkN+3IlB2SFaZHZcpSLaZ2cS10EMhly6lMqzOplC2kMgeNUbDa/JbNpo5FF4x1js9
jN64gCKLmfxbRJ/DPme4yhURS5PmrODeCIKPWexME5N+acqzpybP3y15OEIW7s8IT8Kl7fifGWPt
lSwS/KMiPCrhhxTn9bKr4SibhjCWtqKAvIyfCHHV1nUeeS0H/6qO6mjjyH26yuTybHMYqCaVYC+Y
oWmA3oyom7XxOWGFhu2sYYF69hCk9Lt+s5Yq1nhR+CrZqnohBBewn6wjZ6gYRjt2tgnq4TW0WrJU
rOAJyOS+Z1C+CEQxuiWzySWbsohpq3QzJizRIpDPilPdwj5ql45Z9y86DowTnO5bVxj5fmDCtVFC
X1loFjlzii2mHdrv6RFe1cWussEbEptczqHKNqUzuUVMXnYTdcNLWCpHLmj1VmUNtB/LC11OuiIc
RdlKlV97ZsszorJvSibwB3aX1+ewgLmcJ5xJE2eT+8UpBUHVqm20y+yUxINGvBqzb4o5q+xqI68f
VTupRXV49oPxpAInWDVG17q1UXxwrTGfJwvCmHpPm272AEf5KlcdfC8JZmJbPCdT+tlpvrMPI9+a
5c/bySa2t3fBQto48jJjQyf8Vc8KOx1DexyqrH9L/HMOGtF+bzZ4VULNwQ+gS8khYOgIH2XyiNjR
eqlDiEl4gZo6ZzsELk08COIKpWLow8U4zdrkBJz4GGaVs+dUrVKJjCc5d/DvS+TCyLyhl+PYoLXA
Aa9Xcr4RRdK4bH41ntgg4HpszNo6S8bKH5JnmGDAbTE3rIwyd9wMrd2+jUmfSWgOY0M9DqLfmIVE
jLhh78TENbCDwX5CirKtOrGrJrjlBZcT9D6mN0SkYJivWYHaKynKV+ig7UmdP7AXfbdR1yv+mu1+
iRSJNarBm7bM2HuaOmoTVUgKZEDAn1Bqm7WAwrEsHHVYTmUGJh2BVSIBnZ0YHXNdSvFxAfZYlnin
VlpCnklsmnh3Ub/3KIQ3PIbwORBPbfhTN28kSPymy3UbLNd3YF/OLW48J9QgL+Py3hQFhYQaKkQ3
J1M9A8UaUFtBctbZMZuWvctznFHmoLEMpxQh4/XUdkQ8ZOMg7QmPOyp6OS2F1QgvKaz3kBDWpRLO
rzGDSa+KH/D2e36QAFSGarxTAw5NSyaD3CzTb8ohZ48IUocBhik3ETwZUwyQXJrUZ6Hm3aoh5BgN
kdSum4a3CpZKIRpsuaWxK4sI+GLV/WB6dhULH3oeviCjU2AZIGQoO8JZezrAhQ8hiOqrg841wXyI
dOps1e+JGFBLJIV5/UlzHWy10ii3amus+2zcRj0pWoz20fKcbMUkCwaA0HU+ZMokNQhRvvWVlK0q
QppdyWxUNlBTtfL9ce9wsC31NjL3jiq4MHfprdVwyuEJ45gNguNgUeqrg7/pkdsuW8WSNiMq4wV4
tHU55vkFCJmb2PVVtpr6kqmiOM+7pUlpjW02aXeUD/fEZF5F5Eq9nJSqwsFvDYwMUeMZDq6/Ip3z
YS1BbBr3bYMHDpRHy3BeWOUHW6fEG0wHp3DEjyG2lFdEua3KXFXPjvmGSdwCN62mWyvDYxHWwwv7
18OYqa8GKEzG32G+jLsE23JD6Igc2MyyuUgT8cTs2s+J/i25FAwyKTj2cC4yvKbdaL11IxCHMks2
mBPPQQO4XcEnYYhWYxOyGyhdyEdc5ZFzIzD63SQrTkIBAcbEP0pl/i1n+raqnirF+bCEvLDI/mxV
dYdm6MPvi2/cqxjfXx27hb0xbqeOduNJOMjyivcuMnZS0GyIK95FhnOkNj1Lsr7zfUR9fnMehn4r
SBInN5qHl0hHjSKixeNjawQQjjXG536DgnpJjMZGmsS6kZpNY05PMA5ZY8aqK7PLWsiO4yoThnXN
uMFuxrxoWR9GC8IzaA5DXT7wg3Beu3BdquXVzsw7V9o5Nv67o/BepCNBHLWGdiFslsgdvaTqN2qD
y4iFA/jJVjkSZmdUT/MPqWXyaBvOdhgLtuL9rdL9g50ZkQst8gFptVeTB7QAJoONm9RKRXO8dDSv
xYiPrbd+WnzEQRCxTCevqGQM1zUAxOV2XeKMqSZ9bYvyoUGf04srk6sNR+y9CS4GXDtJsVfkk3iV
pn+b+gU2OV4k/sFKq7cKegUmMN7A941uFItYT58qPYGBau9pqBeJUh97i2u8BCm70B8EtjfiO/N1
L5H1arN0Q5iEEhomMAI/f5X1pNHnlTy/QY4mqV+9hQJsjDyyWHZFgWolDPLlWEbbEXYArQcL0qFB
eIzCfNKdjYE3aELbi/Sq+SSzPQJQt4B+/oQnc9Xkyivb4hdULIehxZxavcO7eUSmXCc3yPrqqUT6
PRrDp+SMu8l+0y3r2Q9DeNvZPW+jGwFjb7U+oACFRp9NZDOUG30It2VdfCDBuHRYCU1BwdKSCGni
x1atEU2gfTfHXNuQjPViBcnRHDVSRNodPAUY4KuWEoeCnjQkg8A7bVyWhKMbOYb7Lt2G51JwcZ1Y
/UgZPmVJzHPOfEdHli4DiYFbXJTJIiKWh7i9Zu2Li6RmF/S7W1QFlIcyINPGMshKGJwze3lqSouB
9+LX6MhgbmkuCxSJC+nWlfMbUr0AntjPsZyEda7aIiHLYlqVKASZyN2ACPNkNMNDZo93e8oOVh2h
ImjXcaOujdY49UAL9Kk8y9V4xj+cAfUAn2tXpwpdOkNQtIuRCxT7wGjguUNLJaGqCXsj58jR9lkd
vbaJfEUVhsIVhK3JaNXQb6bUvtRJ53ESWnZd/S1rqH6knMxToAPTcOKRHnSu0tgSFrKSvY2WdoLo
djL06jsZ7kLJLpXMsL5W98H02MhwqJD9UN8tIBh+lWSrappycczgEQL1LrJi1uLOvmg50jplQe22
jjP8AnLdESSaXcRgbwNS9oKcSCpfH1+7MP49Zeapvq7T+hU95g215Dt5oKaPmsdoP4sgWsmm9pAV
5EH2xQeg3TVDZLA/aATVTZikZ8cO1jLDSb2m3coQWenRtciTuWF85L7+KIZ/NVv/DSiyYw9vVlM9
YRPeTRiai8a8i9T8apB7cPzbj12mP8pK/eU00kfQjNA4YdSDOi8c5xArZBv1nwGaMjkmWG0+WAIj
fi3i8h1o7akP9VPWYC7IwhegBTmgigXR0BsIReiPgiPYFq/semKXe0fgO+BtT4gLQjkbzdH4o/a8
5axKfs4H5lOJMVfAGJUtYuQb+zFLjFUtOaeBYgI430uPTpxzGgKe7tQm2qpMX1spfgcI6PpO8kAW
+Sp25MOoF5i0nXzTSvgIZHp0o33ghIFmSQJeXQ5ob/K9ZA4XwpqXWRZuaq3ays2IrkZbawQ/q47/
EMfhLtaVTaCOx9bg0IbfabSXwUH3AKvfmojbpiVCWMBpcWuh6AmTihmCVIO/frNODBrPtko1wnCM
DMoIYdcYPUUVSuZyFomTZfgl1GBddfo5StAY0fC6v5rckWqpSrutYufmQm+TW8XZFd9Ms4RDBxZ3
+MpSRL2hiDeB7RATGAMZ8fvrmAvObol0F1w20WyVx1Go+0rW1oViPU0lR/VYZps8ktf4FWE+mafG
ucI6vJL0Vi/qMn9FQL+2YgJlzOkyIchTwTv1o3zrHYZOWrWOTPHsoEOuNIF/IEZammHg1VJRIsuP
CFLq+20gbZnIoZ9EO98ynZBjRoRDCd9cauo3pTCvqPWmHB5wlJ4hvYByR0HW9Oe8k86ZwYhfIS8q
oTUaKtdIHvW+eMzN0hut7tBqsTsqARrL/MUZp3ucKQ/4FknuHI/lJGVk3qgkmBA2QCocLVFhrCAa
kMhIoVcRUVXQBurmtuFkYsY+rI9iwzjHJYQJO9uhypqXUNug8aYH00lp7y+oQV/C7CxFiP51rrh0
f7Iz7McefwjJHK32oqQtZbLu1RwjmmyiEvf3cShe5C6+E8op9A1Z124H75PR44nVDm/7on5qKM9F
VAMQCI4UwFRamEtqw80780pEarOa/1ZO2FzIlCIHkYJLS7qqJkEFxRepxqtY+z3wrT7YUjjxqqRI
6g39W6ajDfz2p1atfY4YJ5kKAmpHNKb9tePRtVwolNwb1I6c4uqbmEHoOIRnQ1l7FlV+HDS8dJNP
idNdTGLNFpUEtABR/DImltQahsP8elVt8dqZ3ROChresTk+Yajdlmm5aIsei8qaWiPNBKAMGGcUx
H79IN/5Bt7loZHj1ENGAA+u4OLT25ie0wvpEPAQBEHAP/HwJY5VVID890kWZektFrwGNl6wHYlSu
ZBTs7RhZL5GLMG/hcjfiAfGv0WCgSiWJC2mbwyCpt4mOJJ1MwJpJNn4zgBIzuHedl4wnBTlT3BAU
mBQYqETLymiPvtIjfst7w6VBf4j1t5o4CTpXCibywmxrvKbTznJAztQJp6tuehEdEmGrKDeYfJHq
5WdZgpcHXGsxNJ0L3P0rqcf90H4HxHNyAn8iCERnhSapHLIpagu0jQPiKtoJsGcSDnPhM1cAvKQs
4AIBAggcVzfVU6sTG9Z0xYUEoGPBsQxelgadvOqlFXX2XjcgjmQRvGfE4GQXjau+mjffTLeLghor
pj7CBfWT4jNbhI26rZ2pW7WSLx/IAHRN1JYLI6/XqNKdS6PLzO0cTnXADjL0adBsCBHwF46B6gn+
M6FlyrijA1jgFYfSQOeMnpTV5MNQqGLVk53FIj/Ytua8BA2DOx0BvnA9WVd1jHSpY2QeEB5iiVCF
roGOWg1hjiiVfo9N5+IrrL57XbuYvX6uBYonR5OekMkZvIzBHfDBRffzJ98A5Qb3unbRtsIWaip9
G5fJgEGlAKGmKtTNuUOyIxYUy0E2q8A+Tvr6qU1SxyU86lmFSrCO8mEnuG4J3XwxJI3yh1YvopZb
+CKQVnp1M/BMLEUZE3DZdgKSI0DGQE6XEIjoA1T2uVmJSrOznU1V1TxD0bhmzN6cFn5JVLNDpq9g
7YzJ6JMlw7voTzqJNCAdH0XZEjEe2dvc4iXMfLSbkrTUOaONyYZEQ/OAkJZKaN7hBA7NeD7byuFo
La0w6HcYEt7DEo7zmLU7Aysu9Vup75IUzksM5UFLIRgGkrwivHc8xGNr8Wq0rJ9J5WU4CLegpzwN
ojJa4o1ESYjYpx04lLREV/EUdCR/dejVjAHOZod7xCiSh7RNv+Nu2papU5Pxy90TJnkQqXkJxfCT
2TaXu+esKOgAignA3yPC66cixOBGlM5DPR/JQrAWaWzCZ0YFKhXeWnXV2s1iCIhRKKByIcNfhwkH
m5h6g4QsMJItWa8a1KFsRZr9JY61+6AUTyGmQf0iIIBYZX4uc3sFBCpbGB0BKKCoXkfF/pqIRLez
rYm/HmsN6sNJ302zdBknDJT1RTuHU49GgP12yJ9K7HkLkmx3rap7wHE+uMQd5X6EayjT4eqiB5td
z9ArlRL8U8FSoF8mu/zI1BqIj1S5DJY5LAJiyfz6Rn+NlblJn1prHh3iGsaP4LiBon2lJfuwVINq
XkraClJ8ZGxTLF95ZoEvl2C/achr9WXGGzhz1N3A0kGX8FmCgur07tWHUhay8Z7KZKebxs4MlEc/
ImJdlZQdl2z081V06u2WzHa12ZL/RZkwfNFWsbpq03dQ6m5SAE0AegSeIclfCd/Y2VPv9rJyI2/m
S2bjjvf4AafXhyrGY+yT7sLe+1MejG1i909aRFMCIYbp0COukW9EE59S8ax1erjzufLWjUnaIu9k
RtIS2hbiOjgawyZgLmssFJvugtCuPTq8dexrxEOq0ocVyPs6Lm+GyJcMQeBEDieWXM8m08LFBIM5
DMU1YurX2zd2KG4l+2tZEohgJiiWQ3pXs/as4MeV4/BatCmRjyDU+kbeMWHu6BKJNmNena/UoFmW
EoHDBdFaiSl2DKe/zAbw5xDs6ZLQqENAcHDzED57rIhaCajvlzrRlHhBNwPhPIHc88eU3WD236mZ
vBp+8yLLxrmRBC68LH0gnzIx468xxy3HQCOnbtQbxumW4WHNPkqOuVI1aaFpSOqxxZ6E4jg8kHGb
iuFd0eUBJT6QbvLT3BISO5Ek9gOJskvdKt+1gVbLkYm7Z1zPPmaYD84jFroRamftObIybLKy/JYi
sYc4uRbTzNwJr1FjvTqd8+ib6WbCDbOAfEW8UU8xIurVIGUXW9LFgiDhpwAlvRIDEXoMsuEcWx0Q
KRESzYUSoiWPmfibnTLkF7LSV5HSsJWdiS0NHmPZAWopJcSi6mYduj50jP3vBwf4/p/Pfr+U5i//
cttfvvzLr/3+xp+/B8QpGTVWTxkJkSA2orhQ1vLEUyiqzvojFP/VhZN2Q9KCNt3IqMsWv7Lovwuk
f7/83942/MqRfMYi1iyBb2Yhzhjiz0EWkC6UWTtiz3qz3w+/XzrkV+ys6VEAN2q8eI6FASXPH7Cx
tLtGiGtZhsLxN9n6r25YHzJ7RqGhf4dDjmj799OpUc6+bg/rfxAR/ypnf3XCfz6rITSbvomKymk2
clntbKNFPvV7N/98msyavd+vy1m03zOysGbVFyUcTJ5ZlNbOGrXfD7+3/X72+w2L5CVe9//6dj1/
ZqXYRrleAGvU7UJmZsmNZf6kD13DRhPOAxs07Bm6yoVN7lEYJOhjWKeiv5o/+/uH39tgsUk7p/2A
wHXxpf4rRcO4M0VBPIudQMlkHGdp0cfE+uakWdhvjSYkaa3HJaBvE2ekFWX4lsqc4uyaWZXafyeN
3dOl8sGm70nrovJKZRxdxwFoOXGa1IzcdzOiKeAGK/4OBxn46HLcC33cKkLm5Dp2p0QMCM8Ma8CK
ZL0ORumSCrQt6ZYXsLOf5W5M9x1NANSa4mRBil2qdTeS0+AkG0C8Upr8yCiitMHW9w72lZM9TDc7
7pO9qvuNFxbBXh6rD4F6aAtNLKG3BmLU5yfMLe2p0SuHM6rpsWXA+i6sFTFyO6vq/OVQK/wzCMN5
u/FiFiQRrAM2l9Sk0G0CW6pPxZjhjawzJh+qDI5Cvmq9Up86g+zXAtXIVJi7Up0INqVzegQHlR7l
gKRXcJanTtVIQG4C3v3asPcl8zxp5Y+VJdGKXwFdaSRulutHEUXmhgP7EjWDvbMUzT8kMOj8knxC
aXhTHMYodql+12qTHfOC+n1i+YJPj1gU7Ugais+0YORZTSD4diGsy96p3/tBQJzUivws1VN+nqKf
YrZvdQICmj37rElHXzUmr4pR+5S4IJmJQ83yU2hZ2UmW7myXBrz3gXBBSbNSYdyWwydYd4rocTuq
GHKZSB+Zke6CKL+pQWUxyqrGg7l1bPlHY0QANqgG6uFoEL6mwGWS17hQXxeUqtkE2ZNWgjlAtlLw
SWOvHE8KEZ/4HcdDNN8Tdk8S2znKG0W2sHRadrsZzIBXpR2apVNmgiuRk56STn3heidvGdPdKUBW
8vwislFCacJCJWMnx0+FOUdWUpna6ve2P9/+/Y6RWaE7tAVPjDdFGJDAiRIg/6w59ldrTociq6hd
4+JBn5mFujj5obmPJf9xIPFLGt6hb37LbXwnWvKYAAagj/aAUd+jJsARrStPhYY5XnLKN0vF3qxM
TGWr6dZPXetlqebqknwwGipFBTJRwQJmC321qtJ9qUWHek5EjQkRC2fqMrGMC4vQn0hGLVhY3bNe
qKSYNrWbymq5aIiRdMIQ/JRPnWpJzq0K0gHEL2EluQ34XVe6u8O1ShpmgErAPqkfL1B6SUBUEQbm
IGkhH9iN8dT7/dEek1cw85SpNJ6yWV8I8rnICjrDLattypLBWfkG+UJ9XOsLQyvP2LQb1qgdbABH
ZZeSRA9l5Ltpy9iqs4AyaDm8L4bfn31FEWZl8ltblpvMykBTFdoMH/Zsm6QaYt5/DHo7mAJ6tia/
+kZMcQoLpWDSB5LBpHZQzAtsQWvpGBFUgWLw8DjZSxC6L62pYfe+YU9ECySCSyup6SF20GykA9Jo
MHhlR4YVwbtUkCc5awZOhDrTFWgxVSc9+yWbVzXM2e0SUyaM6d33eTslnbgRdLLq45thnDjj350G
I11s5Y+jyFxp1A5VpWSr1jCvthLuyib+1JVL34UjQ3J2FoXdvOUoPpLCHNcj5iZqge8cePdOsCG5
SENouSVeMboZ1QPOrplBuZ0C0hIN+jw0IPF5mmRCF3uehnTcDIZ6kGMqylrdtSzChpyI3bpxFn0B
Q1HB1I6ful5oEZgqrZiQZsjTMoz6YxF4FlWcG9VyjnM6qVYMKEiVyqpvK9A/LAsRfMuuUm41ZpKx
8zCCwNqGhkrGdm4oHjbmLlTU59Zg4GLU+8yygh0Z9Jo7JtKzIp3IQGCPiwJFF9UX1C5O0x1hdeGP
onDet+SCAjG9OBRnnUpO2BigFZMiZWH5MnhNGmiJ1LVUcAUO62k/l5K1JnvjHISmWlEBwwWUnhiY
RERj/R7bDZP6kqRG36Atc9iQB192beaeledI1Wh+iIHTivPAOGGhjvaWmJ5qS7eb30RNOovUf3R6
/B23X5oOCbpTRx/mX7DlvKtfMp6szGCol6vI9ej42QcMjzbx3G5KZDuzs6ZZv+NVboHABOvGxF83
VmSTN81wVsKhJYiV5WMFIh5Gg2YcjPdQ0oCs0FHycp/LQDFefUP5rsLpbEaZustNQQDkUC9zNvQL
EToyoH2Z93bDrNAkk3tg6BFC/GOj2ZK31CCKDrXSQQY0e1j9GkrRxNFlBtU1pfVcSarg8uuznxHW
uHKk+lOFDx1I6XSXpnjHGSlEQZyfjKKJNoGsPIQGNbOaka2HtqdbWm21DRsdbHuaf8OE6Bd1PNIO
c2ZjpGseYwOJTuEfZFs/6UGJ8s3Ba2rUQmd3hvbLCO2VpWKnHmVI06W4MpaFWG8r54illDDCW5r4
5GizqVg5IDXYWW+ZDNknnOUBR3Qp7+IQZxnCsGzrlBQutiHh5EmLbFkPxDRp7Q82sqeMQHP+trk3
TPXQ+mP8lLbnUK+/gqG7V2gPKNRgh/ayDz4EZmHsX5iy2OsqqJg+N+OSs40OMwE6lh8oH0IagDIp
c7dQmd8FE2DQqhaKZrVZD7LzJTdoMrsW3naSyJ9+hdGbEKitnutY3xs0jlnKeAJ2LYbuSl5X+Y7E
cbEUjSNI0VR8Twq+89pCXmcnmstiDDYD1911MrBvAiBJyLkt28cxlVylJ8hCnnwd0GGU4Mq0RlbF
mrSVrbp1A5vYAwCk/d7KmdWQQ0UJc1QRJiGb705MX9KNQc7XXu6Fv6qq5CNtW2mv1z7ICB0pVzeV
ab6GHSsgynDvEwm8FojRDP3680DAqvfnlvnmSeAuUMM7UTHTMpfhYPqIwzxTVFyqcIUNsMqr5z9f
ojnZCF3BzIdUnah5LLThXPyNBMclEAp+P5uZaNvOiFe/iZUR6aQ5YwXCKyfBwDkDe+9qufKUT1bD
5pDbfz9YnV+Qbty+8FWzlfsQjYacenWANAJDS+pBAXbNJtN2I/NU3oL5Ti6n3CsJBXcjSTjwOCAC
LxrTBOtimdjw21FfWAZ7YWuY3sYszDltVcCeReaFOfwZXqBDyaP3xPyhknzcgYb0/HtTEhJCirIE
5FJj6Ami9SzaVZKxMmvV2dqE1qJmrr3fDx2m+eVQGqRBOO1WNWvJtcRMrchjed+nGNJTxiBuOqiM
qjqQ06OBYQA3gO9LyLByfiCOM4L5pqD00q6FdhlQYrScAjmusw8lEBKXrmTbRvYJcDzLxQyOvF4R
m0cEQu0hdwScLJAKZGAwXUNGiRcFQ+RpQRFxH+NP2laOB1SkHuhZe5kPLC5iog9TZWBgYlqsp/Sx
9JgtlF4jtyg6ShWruVZQSjhJ5XWlXIFe4FmGslh56tDbm6IJDk1MdYRzXni5UatLBS44Z5eARcjv
jVacuxxSDMFBNtC5W2Jl5wCxrDH0EltntvP7D0ZM3CoCRgat8Lr5SSAvkzicOjpWgdPuRASEeL7v
8F0H7/ezJuLa2sYUUfUI2svPoqsg6zpRxCekkWnnsPNN1Uhsis7aNQW8TLnqvVDXnUVVUs9IU3tu
Mu5AJA/QH8girWxxKPPaxr5ISDWX7bfKZAKGMylBkUI5N6rmO0/0eurb9Mhau3Rte41LxgskA6WU
zTTJHAIXZEENMrYfkEr0Ll7CaK1f9ZvfU+uNDmliofmmdfVTnCGEluR6nZVILrsp56itGZhbcfzz
/3aI/40dQtVk559mZW3fs7IOI/H93+Oyfn/zP+Oy5H8zFQUBky6bKgaEvxkiLJWoLHtmUKp/NUTA
kmQvpRiOY2n4FgxN+S+DhK7+G3YGqJSa9uuPkLX/i0PC+GtCHPIY/hJJdtDjbFv+ayKfzvo2qGxr
2hIfvEki86hl4cqOVtJjdUCcZC5JLa6sva+ugL619+Zd/wzuzRNndlLhRlJgxjWpEZb03JScRTaK
yegG0SWQSVqErRO7meSSPx0+UudzvSOuPN0Azlnn7wCtNG0F1SaDIPWofFUe2K+dgyj7n6TgKXPc
1z96QH4fo2PPnhLN4n9/AWkKXx2BudjTVp6sp1ZRbmE7bSpbu8D6+GxF+yNJsJfKJHo1IuX2D+jR
y59/5V/yNiPqNG/qf/9XqJz/w7+u42SxDHDNMkovvv8PDpQi84cqDrRpaz86vSf/FDf4GeFSfmvW
2Q9zhpwd4Y/1oN8K39W9kMylB2ltH50HEOHTGfyZflUYLxyqvfqenaZdck2YB58iseivbbmsV9Fp
fIe5iCTAeLBiMpNd8hU/GekftAvBCfZ3YMzSRWd6Sr4J6TYv+iuZL3iXmXjzO0eiSCdrsaCwat+q
x+yxq5eStjMYAFkrti5ItBSaB1QHFV64RX3IDnDOvoCmaNvGIq0G0AmUIzZY4qE6sZNWPKSze5h4
b8UjmpbwM77zcNbDc/4zbaQb9s/o6G/NdpGQJvUe2FvksmdgbvY6/h63mdu6E0NQhIrl4kf1qnrZ
OMEilnbILOoPkgxYvkhu9jHL38Ar7cQbbBjC2sUjbMKUslxdsQcM7oC3Gc3WmzS+jpeJwKNjQLSE
fS+uyTdiS1oA6VjcjQ3DI6QIz1l/B9xVwOKnNziML/m7uWaVTBVq/MQsB4+mueuIsZ3x2UtIxJ29
xuzCVZkzO5LABPnm+ILkXIPlRoEIgTqXr7q8BtFoXcVb75kfxcU/N8VJfWB4Z0PxLraQztChObdo
I50orU4BRr9tcDG9DoOJi3CR2W/5nu4rOsNwwRTe1X7Ioccysc4EgcWL/j8oO6/exv00S3+Vxdxz
lzksZvpCJJWD5SzfEHaVzZwzP/0+ZHX/XV3TaMwCBUGSJZUoUb/wvuc85wOcT9zR46GK4kCofpVr
Nlp34WMTnEjZHR0D5I9uRy75PYdpo64DVwVsH7mU5LWb9NM7FSBNT9MrDif0uReC09+CkwzYn4+W
KUrIED+uUnpH0yraGEdQglm0GQ/mi8U6RHXG3Ek+q2uCJu0sU6O+AD7vXO3e3xmQ5Q32mjbq/F6y
rceOT2L2quAQOrL1l7fRO1OznV7kezLOzCf/Qz+39YF4h/DFezKvKJc4tZGukclHbXGnn4HY70hm
S5WjQTaeKyRusc0+SNQs7GjL/u0VbSBpB1vkwdHJurOeJxpV7Ybu5uCShMCvY5V8dmfWsy3o50eQ
reUl3+lQEtcTLm98+eHKiPf9qzx/aSptqG5Fc4qChdu869vQoUIlUVGxJ/Q0dr62rhrJO6sAVwu+
RybtnUTbfqX/qLAHcYAoD1xjx4LNn/ggV1K/gRu29dgRGCuW/ec0tdtdcCIHS2LD9qRQDhNpFLqs
Bgnx6nzXp2PxM3kK3GSr3GKiXDYkE2yHO/y6+mbm2u2iJ9THznbcBk8qvINiRU/ZvxiN49OHfvTe
6y+hhiiyknG97MYXHM0uSxjrCmYf/xKi2GpHtNeAbNOuAXFclPbJunan5hYgeAawNt6LLyyeHNxC
4r10odb378fH2X/3T2OzKcnazDqWJIlpTvsjS1VOJhPuqFxiimiczJo2cmq8mGHt/Pv/5r8NwvN/
MwdPkqZO6Jn+RyJkVQljCy2y3GpST1/LeMHFuhv94XOq6XKOxBfgCWSK/4s6/S+Gfln+77Mr5R9Z
NKFLQ98jN5Zp/PexX0F0rQ9WjWhToH44hp6rDVm0JWmR6qkOtVHSAMNaydorniPfUvEyvOdKT7YQ
7T46fUTYFONjjrYaF4DMTy3Bld2i3GtCRTzG7UAFQ8AnZlb1WlJGXE3Q5ZB4ytj/ZKlYT1Per+Ky
PjcDQ0ZClcBCYkOuRAR0QymPak/2mRIZ+1hfeyUxL3JBBiJqlXLVia1lJ1kuuIo53aON84AhMtGD
ZJEVohTM/KnRjPbBZ9l+YnePCh0/QRrTnqzY8u+sBsGnkYWbcc66oNZBqwzlqHZh+2asE+1Hiw8O
MUeyrnSIRFA9BIIh8xIbchpLG4U1OPoTnA9khq/UDOea7rU2i2Ak+cTtETDDbyPr7kIYhQ5fO1BI
0PUZrfSykmYbHmTWuduJ+lxwKgKBHakKv1oKa2d5Qarl4kOse+op7IhSyybCK3KZmmmuCfvYHLda
WV0BFsSga9M1SWWA3TWivITc/JIfAwlVc5SRoMUpRzxPgvxfoxVNx5gmuVqmJvWAjCpkTKEtEqmC
UhqPVKh7htgz8cEhg8U9bnRB/eitQT1bhLwkVNO81ki2XScLRMhp9S6uJXfoozslFzAT8s4ybXrU
5HeyaPRVbqY/q1z1thClmc8m+RJ1zSkQkH41RCKt5VB/bkPULWo6C7ooRCeoiCAAsEarEJZNuv5A
Qf9BJJ2azI6zaAZQVLQ7afhJTsj9RDOd1vn4MujFczGAN720IkkmhPvdD0H2EHn+I2FRP+k4lLNY
9hlgKvi4+mW+rvau1IeImENhjjmC7jngKdVEpGVerG7xWfSZ1braRN64jN9ApdfspogR7Cryz0Gh
PYXydIJH0ZILxjdtQmWNsIkIiSpsq7xyo64HxBsTSVa1/XNWpLZo9jmbaKo3wvA5cqqLQvI4gD/2
jHHfI+pj4Ivn9vxGiOGU6n4L8K7V72C8szdjZmho0TAWoG9M+HQIu5foopBPvG77B1pq2CFwscLM
LdrEUcdgw77Umb8z0RPWQ/JJUPjaUGHDBZrTZ4ZbTYmNCner3ulFxgwKHtqgPpJjlqP5b5LMpkke
KZU0cFDyVKFNYCmd1jetYzOI+D5m4ZVpn1HwPg0PU4eWauieMMWR9BcQ8STCDQjx10xoi9CTskTr
hlA/pBQO2LX76iZM08tI3Y4ajGeg+zbmSaNqlSM1AxMkj3HG/xvlY7/TGhWlbaEhtMqkcifr2biN
0nZbI6ck1koa2kNWVvdC7nsbNcfkM8QRgebk++z9epLoQVriqlBMHJpQ3rd4DPdSSwcg9qiuF9Qg
TEnEbUUslFEL8n650DGV7pOwYs0mA2HdlI15Bys1szNBw0ko1cRGjQre50DESKHS3TP092hJUVvu
Cs2XrIPEkIdpclju0QIL++H88E7+wS+CwhRZNbbhS4RvlnAR/IpGTtAkDJ+DlXj7oJU/Sx/hqSx3
oXtHvOu4Ei/Tfd3bLBdZAhB/5NSnnKyvVbihDc6S0bvJT9NWvkWFSybsKTkNJ+mdzn99IOlGR6J0
N5GhVtvxbXzgt18eB1iyX9VGcsnjgQJ4Nm+r/BqYK/GGqFa9BO/1UV0P2FxX3hl/2IEluwhOaSW/
8h3pr+ahfgi2qhNSiKIJZF4MfAKzyMZOJSdV+aBsBM9gRiti6s7iHQgYtDB+7FQ6tb1VB/KO/rix
k65kg/greCvVTart0TiiVOFpBgtEm6q59mHemT/NXfkZdreAZhxJkUT6tDyx+yJNjgbQUW4RUNK3
srM5bxCIopOcoc4/548s5P07gILPxgY21SXcGHhWmcQIpboqX8nbFG3IEfmY3pB5GZuydnNEUdGs
bI2Z8nSnOTRbqWSrsu6oDO3p4CbdXFAlnu2MiBpBlS7RzXF9eT3228FcK6yuSAeqD5K60zB08WvD
buXZ4gmNMGOpJq4wIhBjTN7P3NShgKmuBLfX7zTJHji8a8nYdEAC5YbmOhDQIDAgMJ/YaGWQy2IS
8wvXf0maDYlzLE7PJu+cnJMd0pnqVSbPWVqDA89HYOOrRLMFiBQXOHjhjotTxuFhWvFWmgk0d6U7
/Sufcczva9w0NDSUrcznoc+GCKSaUbBKO+gmK3CRoYv+nE+L1eUnyFGlOlQf+GP5emY3gYuccGAY
x0G0p77HLkTP7vtuN1g34cwQZp01ba/fhMLt0GGz9d7N4mHQBf6DcVZ/Em9Kk5ctWVPsq46GMf4N
1ozmIwHTFRX8sxke9J+aK1ynZ+/C/qm+VagWs/vmESkv/7f/xtL3NTsWu+4nezJcpeonur+zfkrf
W7A7yKxe+ieCeKnrWuTVrWgp51uTMKnMzp+KdfWAgweKp3njFwDgmc0akl6c9ajrgdpygj+Vvot8
+xw/aTN8x5Glgx6hM3c9p3rp0H31W8pkzZ73S5ERZy6/SZZQJGU2dJFWj+gvcBLDYi6f6HGN/o7D
5KW77i6XXunsQ/02zSNW6TAmp4r+78pgI4kmwdaOEl2vg7c32YGa7Gv4pta8RhnDMVhljughd3z2
JwLobD3eJO1B+FAzF4i2tEWEqCFZZCF2ti5j6qK7S4fTsOvABa9A0nLmknsmrMpNdWhxCu+bPfoG
CAxg6n/i2IpeReuYHL1sy95WJ0yVxXa2yz9wtnns5lBu2QgxjVfOq3FGr6A6syuQuluZMaP9iFx1
myE8PwZbFOyG6cSvCdYpm8UAGzDaE8/IkuJLs6GxL/RODCG4o6FG4xP/jw1ixmDPoLv9sWRDnjnT
yeKsYYtKXcBN3iri9np70Ozgyo4828fxY7dhlWc9QiRqX0A7KMPGtJUdGUav0hok9VOyoZhzS0kq
ZfrYJadwrTxl1BVc43jIJXd66FN3wB6yKu+SK/uZW7OOdiEZuaeYYcx3CofYQeMngj5/m55VXrd7
VTfmG8dwZadLBFWwh9Q70V3gqJPUmVwLp5IzXHzsqZUtGussX4tn7550uwbDO8ocu3fYljf39UW4
EQALLXnVvJpXK1+9Bbv6AD/VZZlw9XA1tGy27aF7AFRsbogW93bW2voApvDMFNrcEVogHYd1fvbP
1Y9JIUSC3RXKZ+siKDa9PvWp+KCGfmKEVR+Vc/gUH8BrYYNR9uqIe5+GIzEW2ySGn70rxDv9qp6M
h/yZziwLTMLNM9+hxUsft/rJ1iCgoFLtpFej3k8XtnRnZhhKIewRww9au8ScWrDE+LEajtHaCTLH
1CnIr9rxuaivRG0hiwTw/CopLvmd8QWLTmNX0hpHZOdtA2GLoo3vyQvWHEseX8XhmKs7mWxmY4Wq
wGvX2YmySk9wVn5kVyn9rMsPVhVW6eTNUb1Cu0V6vCJD4ipvrAcpcEo6cfrKF20a66Smh7CtVtUO
8CWpA8Mx3GJ5Nq1zeQaVLKpnUpYkfpVfhPgpO047/2X6kZ6XYU51/X36RnWlR3n8lvrkiK0sd7zD
ULuPr364V6QPTMaRefX7U/iG3rxPaEftgbpTVjcLeIQ6Xl76yaijDl7/2OJ58IUvgCMbE+VPdMf4
Y40jW7DHeN89jG7wQ3oRLIcdAabUGxUIjAkXCiCdspIuyW5al1epWeGVSq/+G/MSg4GivFvduj11
l/w+pHL/g4ATYixe4A2blgOE0OID6GnQnDk4BJsS87AuucnTUDzBBZl0O9Y2aGKwjDCpSIx2t+it
Mez4gmJivA6vnvdAIzFmAbpTOGMxOGqVAyi6XXlvPmBmiG2SW3yUT/kbLVf1uQjvozuTsEBtq22j
27zwJKP2fUBziwcxdIjLjvcoB5QtRIDuRdoWa3olYBYAddoYeDYQUDFtn0IiSatNSWrpp6k5JEwy
bNKXFxH63swHcTp7D9kW/s2t/QSjXrAKeCS9AViYgt+X8LCz6KZPhmh7d/lVtf374phOdoxadlV+
Kev2jaA0/2vcp++yck3JeWZTN/Gxd0TKcEqvkgfmvPBKqvldJ260cNfsQ3d8U4n/fWJUxzWa8arU
xs7xoXqAAcUsomzNZ50yJSEtFwpK78pa/OSGpG16fzdQZ6bEOmw8NBqlC9HFe5SpXh60+4JiSbAO
kmv6qWAl7dz0UzPwMF4nizDcNenf2VoxzjDDu7tO33lMi6P4toQjqh/dJLI5oZ3mv046uHZc2A1t
2XpNg5hgdBrwCI/KHvx2S7IJS6CS/JhQdI1ibpt7lNVQQKunkQ36a5bZ3qlSvurqB1Fz1R3HNDJH
kSm58z9Zw2QXvEnhFZIsoXsATvK90bj4C63YLm5Ryxp3pX5Cf4cTpyFF5NR/Ah3CeRw8dsfup/Gj
f6PFGxPF9FGiK0fA7uSV7X3V+uybX/XsmffUkrUXH93EPAvZ0sbYT6fRSY/pJmV1SQL4qj/HLDMq
FNbqJhfW5DXT9OtW5Tl0JxEp+lr9Ke5YIoabCt3zQT2VWwp+DC+kL56TW7aLNqB06o8WISBlzccS
rKed4DI4hRdzU55N8yBuhs/u0zxzVgq+nT5Op+CU/bAe/UtzSkk0+rB24XN17DgLvFX5TE71mH1J
092I9TSx2XqN0Q4/QYhC44dhEq+4Hiy2Msj4ONGF2hnClEx505cxCZClPMkqn/NQav5+YhcbaIZ4
6P1Ewt8z/0ESm1OXNoAd6Ra6TcJsixpUgpzBxfK45dryNJxEDORxXDMot9LBGkJpbsXywJyATQhD
d4nfbPsUUXUtSo6voZJRTBF8BuNMU9aqY4qVjDyCz6tQ/Fl6DEw8GlLW8qZNWuzFD1CNR2kNH6CQ
Qkcz4mtoBQddM3lvgPIdWPviuiPlaEt6oUUbGe8/cTFoZbo4pX4kM3jo+TqUI1ZUAl10bxTd2jBJ
dapEilGWxiF7JEU2UXOTYuIbyrbuHyToQGEK1r+UqbDjxPYwFOkGSpZoYCdcPdS1YmJ5NN/lQGXi
Ekh6GLHeoNtx6MLLjmzRv8V1QNFc9tK1Eg7BcxiutVJVbSEihij0m8qGflFh/wLeV4JFcPIyb+5L
VkfkKiA1jYi1H1CDJwOOObHuD2rLvF7EE4UUkw5tlFwFjxyYTpS8U1ArN+Q33WpifIjaONhlI5VM
VYjui7zfm4VxMJicvIAGtSJiLE8IES5ZIfe5d01C701VSFpuyP/oCJjE6MT4V0/aOomJz0DhKxv5
LvYP7K/v0KQkjqwS6jTKKbDCMGUnMrKoSBvYuL31FCArtKOwXQfYjGrDP3rF8Ip1QN7h66RP1iBf
i96Ttqr2niV9qgXp81pnDm4HXXEjeiHzr7CJyJC4qbjdqKNAysEvgd6H7HDQFMP95F/TLNNeU6y7
AhLiQWxuWTtRXqaRHHmPpfYlCQXGPj957gKyoPuSEKO+sr4IpTxI9VCtBMGjckLcvZeOklsOqNtk
E9tpOr0IjQmGcgBfWorB14QkDM4OyYZYBwI0bVuPWh4SvafSUM1tG0HYKQXiQ3y9p8Pg9y/j/J/J
MrtTabSxhoLnGXAiAf1w9aBZq5JFPmgki1hr5C1qU/zeClmTsZqDow+aVSUf2ukFIsRLlwVnnTm0
w860qrr8pWnYjC3PTSPtSzR3sYQHu+jZv1NPC42BLX9CjpSOjxce22Mjqq/ZgB6CNOSWSGeW9yWz
Dj65Z0blYIU+kXdg/JC8+gWr9j5I2RAXGUtUJW+eshLCQKYSd2b01kc1OFLofag6S+MQCaeRs2Au
0GkZ6iq31BtBY69VS4hDjKS/boCtxf14RC289gu2DAj5WFmVoeGG+P6kisy8e0LKCWiFRYroh1gZ
KWQzU4sruTSuCMzgJPZsmwx0m4Z4i4v+IxqYaUj52YwW9aAUuXgIAVnGS22BkST+7amEarKKFIaU
BL8WiU/kGAchxjcM7m454moxyRpaWRlEjU5iAjD8x3ZQg41BZAz7UlBIoi0J4hVvxbquLcBJ4aMX
RO+aikq0lnBhmk2zkwk12Sh1wb5GtuA4ddQtBB9MJSqIpzCkg8gQ6Sqo4VbENUF0oN/mt+CGrOwa
9tWTVI5zmWzEtlWT4iY191aPw6kU+6eUXI5VKOvsZEhIQepA28Jr7KjPaSeLhr8tRkqwOjZiiXwf
PlrOTpnkWZUlrVap9aqL2xegqqxHEnoxjOHp0SqfFZMtmpRFN6OxaF9F3nhWMzyavvnY9dFx0gkt
l/HbmRkZOjl76YGoUBcM5ehE8ShfCvqAgph3a92CypQYih1bWFAIB3uIzJKSQmK9Y0I2kOKlT4iK
V2HHd6VYCmKOoZlm1ta5oMzQNN5nMFsau/YFoSRoP7DR5FBEkVuMNNZEddjX3d6s5bdgYCFbNDdR
P/hScaavsS0MLG1mUxOOROM+rR2xLlngZ6d8VKjNIES273NTw2lYPoiWSegigcU9EWphI/a7tKp+
FsneGkWMOSnTaYaIEGovPmSc9exvkluM8jqm+4s075Tk6IToJbDgYYsz3t710cI+ULKwrwNMtkAN
UO7Jx6alKlIJ817V7O/D2YUdR+FVrHxbS7R0q5S0fYe8tZH2P/gVxLekJSevjYttXU+7RsfoElXi
Ia9gG0Zico8R4tbhs16VKR4dXwaPrLMmStH45YLwPnQtsnHl4nfoPCXt0g8WeeFWCzgwYiuJl8YU
jGGd1IFuqxo39VSutl4sIh5iT5z5PorKmCzB3Eqf8qHnroKyWtV3hyTwn0RjcOq8s4m+kDZlTygg
WDaqv528QdHlrXQzptzRKWdpkrGnjjoQxBiYebLXiK15n9DMYXQQdpEoXVOTNWjSFE/9kLCJ1psH
KHGkrfTGteU8hSXOAC9bG0WtwXi1MNEHeq2+yraqM7RNDZoiLvEDhMVWUdAgFRT6cKoQGCZlmBWL
A2i4B4Hjfw4pnsd5/BobccBMjFKyYiKTMoSamdVjyejEg2gRTS0rKSXkCIdgXKnhOijY2Bs1eq3G
05n2hTbfRagB2ymcA36icO1lHWGdUI+7yDSAG8w+B9kCVkbEl0Jfx4aFxfZPZmuoj+9qbEV2T+QI
NKp4N4nSFqrbTo2a1jUFCSplGxMVnuvIbAcH9/no9ERzxJNc27XI9697E1kG7MskRCy2Fwl3o4rn
XSvUyKlM8n/aNF+XuZFtol7+6suOMi6pyv1jJ4iaa+q6XY4RW4e6PQH4CunsBu6kZtvRbB5wPVHX
bKqd15rbxAipQVTatU+Zcoup3YWDdY75iGyAXMdC9wSn8JlsaFolSfhQjliFylp7kRHw2WKc3mJP
fOqrYNxAI6VRZ70Yok+hj8gPzOlEW1l1uut8/VXF2gTBUyAnCLqxmpILLanGmq+7hzQgv+ItIolG
pyZgzjVrTU7uJ0E4oHt9AO6mstJVNRWzBD/jVO0fzYzsF9+UfrZpW53UCF5zNuKcV4tyDYDn3q93
eWJ86DJiuDrTiWwav6IcEjKQYDJs+IRyVXXbgfqaJLBiC9UAmwdcjHLgV22UP4wSjb+kc0oEWEQc
ojR0J15LqMVt1MOSncnYJsXWP3YtGwUVdUTutZ2dROFDnEbtmgYNODgTVVBJKzvukEBM6zDxLGeg
o0HmskDOpXGSFVYGDGwnyHYQgqyrR4ar3YzkfoZZd+mUNZQ5+vJBq2ygwqt7ACkq0lCu/XFzSPJx
R3DXykfgGtIZciUFlWBvBr9fLPeZcxh3SG7LN9m57PgFMGBJblqwavMk+QYEUtnXevZDy9HdWbEl
O92ciASmpdlrQUeFL/DZlEpsZGeUtDN0gouoippmws5txlR3vp/vVKpOWtLORdzk7xftWFyhzRhr
Qnl1bJsjBBpZyw2EtYr+6yLL0J80N0sajL3w10WIvADoWrmLasgt5CM1+xQ05h63RLM2NPE+7U2q
Yliz7kSvlzcdEI5jUsbqZul2/58fw//1P/O/t7vrv/0nt38AjKtCP2j+uPm3xzzl33/Oz/nrMf/8
jL+dwh9VXudfzb99FJzh83v6Wf/5oH96Zf73v7875715/6cb7iLvu7af1Xj/WbdJs7wLjmN+5P/0
j//r838oElQQNfwlDJj/h78/cz6E//qP82f3/vOfkMmyAmkGueB73fzXfwiSpP5vEQmeofPrJlba
gsD8jyBqGZ3CP5KnZZKnTUW3kAOi1TPMb0mgovEnTZ8VfKosm5qk//9IAiVN/efkaQ3loQGkWZZR
BlpkcPwpykDZP3RZVSingEE96irNBXPGSh4LKIgihvZQ6MGTUeAtgvd23mA0cQDcs4TnNsnVk4dK
mtqhP6x1wdtkDSgDFjOFUOW4IcifbSpWRrnMmpjz+F0K0C95fe22bS3Z/dyZFut81wnTNmnBVuWD
8VSlHj6FiKKnJWV3DAjaRjIJqPbrEzPtSs41w5mqYrSzKYyoW0z7Gqr+toqaB6UdymOlqSDdfCbu
FlwlXkTfFvvOcCO5Q1EkiHs8Z/laageIIn71qCntc4UHD89Xz2Q2nC3Tq3FT9tQou36wRSHCmaqW
l8DAmjdqVeLS/v+Bw8oHT5cxyAPgOrBwxKGKdlCglG5IwcxwbM1Dq5csG+Z9qgrII04rUqDFF9zf
64hsYktLyM/0i1ue13ehOJ6mIgicnjRQDCdsWWGeU9VgqTKI0zXucUqHLYUNvcZD1terfpIIm+36
1fIM3W/g3urw2mUzC4mrbKlIBklqG/UMERlQmFVgZWwvvtOmsNg0eVq7yprW/UZKExk5hsqHXXy1
rbSvcprxjAlgUcKMWnHmrS31py7QhSa/004Yp+jRWd45ZLaWDhO5fxfYybNn6qIS9cmychwc1eq/
jLrH95mWW8GjBEh8ngMrxMEuZICQDSl7zbLsMEvqHf6GtRazadMyGnMwJ6eVxhIs6GWVSjcClVxE
gqg266yOXTBu3Z65J9qEBvt0pRGDmXHdOp0g3RVVD1dmBAxrVtZJT0Zy7Fj1uYlPq4GGtXfnw+U9
JXi66P5BW5si4bHxnCJB1TERcrNO+o7fgTm2Gx9CVOEYcpLcFaV48HDJHI0HpAH+1q9xoOjtl1Z1
3qmU8o+MReAGV1W3liOLDYIZYNouxBdfrTElmZCZs9g7TKKV7wqi2NgtqXSrWEUqEHf7WRevQGvK
p155iemPhr6xDSuNljhFpQRpLzDxaK6BqZMjqbRn1dB/smDf2lapcNo2eIy8VDzDNK03QS0TfSwN
3QmTE2DC1toEoUzBhYxKRy+VZIsyaKf3dE8JSMbal3VbU2eu9fsER2bn0+qMsxeCA+ujmc+BmMqj
kgTtrWyzhwSorSgKnZN3JPlZ4VA7ExiqrvcPFUWH3RiAouhDj/ob0+MzTDK0p/gS3gUlPEl93WNZ
tNAuSowh5ONRJhd2saqI5yps+403CayMwvRFNqBhpjIc4CKHh2QYkbZJvIDGemoeA2Qk23m4ykqb
9Fjoe5NwExPp1Ihm+1m2RX40RO84mezXSITQ2GF6waEm580e5QCCp9Dkp1Aw2RF4+U3WCu/gl+Hg
9kPNnqWOy71nNtCDRzZqwFOSC7iseotcytuFhZqclAQnVJth7vcrcuK0RkAKCQENbi4p9KVOC8Sr
kIYI3dBBO2AfUXWWB9kb2q7hec8kIEePLGTtvDShJsohwOFUNxEzCZsaqcUdx9mMLBJMmaZF2MlQ
KKP0GCTwTZYLtosn4tJ3NbWHMuMrF3T2OVLfNBdLGT6JjtMeYj/EMRgRCliM3aHNBkfTaAiXov4G
0YI2m0/UbAHhPFK9yhaoyjhSltb75UKZr7UBa2v2EFxdbi/XMkXH0+6ZZE/8+vtIHgyfF7eXv3/f
/PXI5U4DKgQuzvmRv11d/jRoeCLrQbpbXmJ5yHL/H6/YQsvcK7H8RNHRxB7fSuxILBDJSD0K4nd+
XRVyri63l2vLg5aL7+ewQZozQuYHmvWc3vP9p+/nfN+3PHv5g4GxGN3WHBBKavVkL3f+63cgLO9r
ecCv/255ld+u/nra8r/8uqpY0YGfe0I2HW/sz5debi+v8S+P9ddL/HGcy3OGih7BYCCm+37d78fV
Fa0wzc/Wvx3F8rRfB7g88Pu//v5M/nz48sDfjm55zm/v9Pt//PXM315+eVHDr6mQfL/DAnOoo1G6
ohQo8Ekvz18uVL2sSRKev7zf3sTyp+83Wljqrki0asMQePO1Tv71hF+PGlSqE6QcAOGLIfA3BM1W
sqedopydDZonFTEhu4ByKK6pINF2GWFTREC+6cdnJqfLcu/3n5pKTjbsFfd/3L/c1OYnL6/w/ddf
r4Jbjdf67RUpTRORpNT7ocRFBVYrEqNqD6mqoJ43XxVKIgt+3R5DPJABFCTntzshIHS7OH/59ZDl
D8vzvIA+zSD2Fy8OLcYBgXQKP7Voz2fjxNBPZF9iWocyhio91qRjLdcq1YRD0SooP/A6OnK6j/ER
h5Y3bL5/osUyFBTyGSyAzC8yP6C/ZLqK+c5YA88kTcuu6+7TqD8ZyelqZeNbIhTwOSQDqMY0X4wz
tGO50NsZDfIvbn4/bnka3wbFQSRkhWG022EoDkNdGyhosxUmrY8ssKp1tUQ7WROeeFXpbx6sk5wk
dSfUa6DDc4aTHhbQXmcayXKzBC2g6g2Fgn6jzFsxc963UTGBPGxEtQ2cp7Vb3+/3ywVYLdZoeUzT
MU3nVK2cUJGx7Xhw0sGl4Npys2gmadOZ+U4Y9OCwXPR5bAEJYjbPiSCln09Z41AnYIhYupnON1zF
oIor9x4WyTlPaPjrog2FLwLRexQjxWx+8JRwow/6XdXX4WFUpoV5WCKRNHEWeMI2GeChaFO2w9Q2
KxMFjYQwPY8xf7LYbBSqPaUsKXvDqJW9gM4YCkIkYiyWy31UySgue1whelfeqEGcKlYkTGd8btFw
n0oqO2+Yt7IL0YQqRtl4dh/o3k5ESzaiGSQ3VtpL6sFQeyK4JSpI0Zw1tlBdlmu9rjkV/kFc5tw/
yLR8E0nM3Yx9yz7125nIiJhwuWbpAYusXDt1hdLtl++AM7tstlgNE9KH6Dcsn78xfwl9Y0q7Mrlf
wDKiQWPIWAKwvETZimWNRn8my4z1nJNlaMjn+vnqcjuZqAIHLPOWfMgFfKOVHkgsyarAzoSKb4Om
z/YLQub7wicgdrSVVD33QobwQvsrmVVbYlZFeey2xLbbIP9+PwGXU/GP+8YG9Wkw+FAZ5tHQMtDR
Cf66ZhU4R52rBK/Nh/Tbbd0IQgB3VECzcB5c9Jmq8+twFoTOfLEcslUgs0gn7A7LObUc3nLWpdPI
T/PX9zCfbaZHWIEh7pZoyOWAl2vfF8t9EAxkCHbK65ILuwR+sn8EGLqk8y4BkMudQ1V0gL3q0ll+
dcsptFz7vlg+g+UmswnL1UjdfgNxfHob++Vi4eMs10aC/Xrfp0sDIZiWizbZ5hzn9uuqotIL7lDt
2+OcYiVXAif0clbPF3/czIHfpArK12+GTytB5lkuRiFguTPf9GWzBJRa7s1eocAa9/JnI9IrzhQP
tdp8EQR14ZLMjoWqJHxDVTHc1+1XEcYqbhIa9svnt2SDLte+M0WXmzQs9rVcSTsPt8EGpMS6izHW
CRPZsWNvkK7XgvUdiqhwqIAiwfEpcdMQQsozH5/KT1rLJYxfYkd7umYTuJJ8mZalMFLNl6phLwvq
GpwJJS2Iq56hOnJn6PtwhGA3jXLrxLOJelCiox9Gj33fhK5fF4mLlhzx4HwAbWz6pArPAzoWDDzp
/0gmJv7N6egL0DWoUavOuTGtMZDzMArb5eyAfIssLkgev6FKy7Xvk8EoiU9RATtnaDRntzL98Oqg
Ju/A6xS4V5lGJ5cLXPukUTQI0fMaIdAyq1l9uE9INPEta6+ztN6GYrDugvaZSHZhTWfaR7IEd6CE
ljPHbmjHsE2GzRT00aFRYaAbdXEFCFuh7jLoUYaEA2iamjtj2bZOJUIwJA4WbY2RZ25N2PucqQRN
tN4pETLiNusx9c0RfI3KUKYSEImbf74teTlsuZip1gIyvM8ysQPJYpKqbbJsFucF9rCsjWWckkkr
PCvgPTO5Oycpemajtu7MqEIPV1WPvQ7mEB3fr1dXc+4GoYAUcP5/+gniXykeKTFjKkZVmCJLlpqG
lY6ek62EnAzVCqNGT7plICHpCBvpWEgieJDlvuWvdFEGUI3NY9Ay1oAnf/IIhgJD7eeHWv2YVGHc
y7UvHdBnGCEvN2QgyUijedIEvEV+OjsdE7p4IpQ7d3ljmUmZGlLJkQzWS0VdAOmkwSr8K6h50aDs
XjGEkzvUN67n9/K6g/CNeBvp6zxS/j/2zmS5cWXLsl+EZ2gdwJR9T/XdBCYpJPS9o/OvzwXGq8yb
VllmVfMaXFpEXIoiQcBx/Jy91749FJoGFaTVf+yWa9EDd6Ra/dELGEeR2VBKeqLzw+1P3ZTKebgu
D9BQxd7tr643JuskwjAGEBI9S5NJkMfzE7h696n4dPuGVIQEeGKvBzA6QUySIQE3Yv5s0AyAMGBl
X9RiXnTnB0TpPNBkgXLDMjOp13JqXkJNKjbbCsWti0XNFemLjMQcPQKn1XJjkICywIpTuUtPIuK+
HZ18mtddRij2Qmlw2G/hpbeE1tuf/hF1evvHW6qq1k7HXNOj7e0p5v+QpHp7mvivHNnb328vkMZF
tK0MvsBhThqdo2D/Pu/2R90U4HWF+P3Hv+XJsI8LnckNwVY6Fo4yy2q8pWhQbOJHyDxJHos8RVGq
jPRhagK1S4aHpAEYZoFPgU45t9C0aWPNaMoQSp8z+V/hkL8opp5rBZpw1Y29WFSK5rpSaAVxo7yG
XbHNPeQJVoaykdERFJoQEqxFBFfYgCjIs+Y7GFvkZJX/gQPXY5pOTynoa3dpt92woJGKZEJPx8PQ
KzypJsK/ZDt6lv2BhgUBVzgEV9CgDSxbYkOKNJ4+3SY+qbEUzya9rx0tpg7lk9MTG3K8/f/BynDX
GgP4sqAJHmujexajGj9tokKWMVFxlxoaxqVomcvPLZfPyCwfChNybDhzVquWBAWpBmd9+5/M+zFe
pJ8tI8lNp0S1T0LAQk2kLrdX5ahxqseOffbjcrg69IXBB/DrpKe9R4mdPw5VYx4cOyC7ZkIKqXfU
9SUqbuZZ6r1mgLBBK9Ltagi2LwMg+tuHmCSQ8bKNrVPV1sYdux8uCOr1O0/AH2gnhteB3gT3roqR
P43RRHeNj6LoKShfpG+51qitO0pjC9B5ZpnTcJzfVTdhlooSYR4H8pjvndSbaazz0WHOwBg6tu76
cDJOhUVowe0lJxefEESjl6lIJOEGpb9JWzm851H19yej0sPW2lqMZJBAPcJJ+ri9op6BxMzDYLya
U44bV8gBkRe/yojKi5fp9TOdwXKP2iXfGJoIPx0ssvMXbNecTnHTYvQd9O4pTtXD7QWHCktV73jy
AmNHXMoSsvDtLTpe8WzqEZazMc3W5ISlB8NJUOzMh0SHHBmZw4cSntykTLV2yBScZwV66vaq0KiM
mT7bnLtABNfbaXf7QbvWv+lGmw+2TghD5KWQi+e3XyBehbNWvsQlktkcJMVUA6mN3NK/T0IarP5k
Fd9FZx/sJDJfR0/VuAC1kLTSZrwPRwwnt2d0IbGhQkvetNgGhDo1UARZkO5bbdbH6Xn5HY/2NnDi
6a2LC38dWbU6RHN3FOj4zrc40W6vkyMFGUlTeqfaMtdY3L2D4Qft3SQ9Wpvz6ziQmRJCh94zh06Y
5jo59UMR3TWETC5vzwjzchUSBPje+m61Tqt8OLIxMK60ifPl7bc0YI/acpIf4WTydQcmN3ovr696
EDV/X0PAAs2l432oGrv6CAz2VJT0obNI9X+f0TEe75VqP73WwfOU2fKUT7F+cYKWgcJ81EbWAKRl
nxB0xxV5pNapFVF1YQDOTHX+KH4/h+plp9sT9Kpr4eI08VlK1z9ziwj+PssFI5BM7lffIQT1Bcyd
1JOKU9BIaOG32TdYqvnVuhKZNK4m62zZQ3nO+F2rtBmML/qaf99PrXvLTtOiS6A1wSmOJbNry86+
cu14ewVDVRY4qFJeqr7RYRsRrRKozPzs7dfbE9ppnIiiqO2LxMd2ssF6rmQodWh5fD09wkla9wjM
5y6qPkj9wQ2jinubasm/KfoH5cFE6A1R/2kzHx11Z3/WVq4tMyQjl5rzE0+Y7q37JNZeNBk+/H01
P3ok0895CbQM0awlUpQYmn3hZPI5173gE9TE4vbU1CIGISeL7sEp7X5XpgEe57J0HmDM43ya31tR
AqmiOftpuwiecM01F0JHh2PqtNba7Kv6Vc/qu9tTuXqeOr2RL7RW0o3kkjjUxGVdBxRYVD5F+2UR
DYJgt/ljsaldCCm0e9iV5o7iSdtiQ0we3ZCWdAG980/OWan7vfZBYmCxCleZ1mJKdEf7SAIdbLic
ywul3+V2eITpvfR6E7/Yraw3YzgaBzMumutIIgXexmqujF5vz1Qd8QRdbxj3I4mLu2GSs2CkOY5d
3T0OLlib29OmMFuXtj99kDAKiamTznnQwwi3EMivLnCjN9Wl59tn8Sv/Te8769mNtH6jCg9jia6T
nubCoIKEln0b/fl2gGp2ctjQVXPft0O6j6MeKxKZgY9xj5Ln9pRAhBuPcdVHoLNWe6Y/nF1TK08B
Eq+1E7fyzcix48zHkE7dZxwV3CdBzx3dIMu3hjZipScp7F6Q00nz1YKtMSMZ/UZ7TzsrWA2ybE/Q
4qKLk6QoMPJMfhH3BMLL4foDlNT7rna1ct08VLUdbQI0cq/NMJ1vrxVJ/VdLwuSJ+YK7bcduxHbD
rdsNEVXxrp3vPp6jegLjzXdAsisRwftRRXjNW6SQf19jflO3v3ahT06rzslkzEvT7cfmn789zQr/
f57w/9VsHOKNxwT7/zwbP/Iy3Xc6/ZOd8+8f+l+Bwsa/fNfHvO+7whH/oOd4/r8c12Ro7liO+Dci
59+jcsv/F7Z7n+0JZn9hGrr/n/QcS/wLQosPc8ewDcGI5f9pVG7N7Jb/Ri8wdYPr27kNyg1zHtf/
N3+/sKKGPlJ4GIg9KzJ23WldGatOjNq+rIJz4IcHx1UQMl37KUfnt1BeEe308Z5WLczQYdwXcrYs
Nkmw0d1A4kQpR8xsPqskGqKFTddoJauc5OHRW0Vp8phq0mEglaPSFTgwAx3VPvX5fqiHn8bcxEan
ECP851fyP3EMbP1//5wcKUf3qPFN29BvKcv/YNiMrTM5qekJnA9sYUoH3B1I1h3IAEY8sMoPsWfB
NiVefHWLeifkiJZI6dnohljCyDTcEY/4UgTWQTl6ta0a8DIKcc2RvcCCvuC6IcPi0PnGs5AuRrKu
fCw0/cuOcvvu9pDl5O4Kf9TXgR9skMchIWfvoSEadKt6CXezWOeiRwQ2qZQiIisJKta6Xazyej25
KJtJ0RiOPipG3rv9mVpVjVUD1Y+mN0/e3I0U8wPhPfUhJwxIL/TD7YGaUz8QjeXulXb/X/+MlB2K
ek74ayLJUSbaYWfhWT/cHqJYhni5fdSgHa3z20M/95qsILgfY+DagSMhsBgCxjDZCe8lEk7zB8VR
ivaPOWvZsGeFGP9W6rHPBpWsjqjjmBW+yxZH6Pqh0sJwWwifcXsK6HLsPIfGfE254mTq27DzCe/l
fZaO6UENEZPjPHsQWR8cKvZDB1vgraaxmi2K+a9K6v4/Hm7/plUusdSTu6tytoWx1d6N87NaTr82
HMDUjZFGLcXMuszQhKcm3S4X4XOBiQzjZdpAfeh8+4D61Tnc/jQpGr/ta6rV/UaitVgKMO+bEL8G
84VdFSqPWeAQMYz3J9q4XA6rQWNS6kFEpl2vcDLI+tNMO2N9U1z9Ta63jHtd8k9KNzewAbsTdRe8
k6gH4Dc/VAJOzo1j18/cwq4ESJhW3cvtn24P0OjjY58rbeM71r0iMoDA4pmHeHuovF+jzPsVERhs
Ue0Pogn7fTmchMNJVeuIFmKlHHoBqlnZAyU0d9WF2agj6vWOSGXrCK/glNFEXorYhA3/rpN9tiYk
GaqhRp9H0xnvVDG99JJ0DoIVwNEOItnLCm1rFpvloiqWSEgTTLvHYW7Ahuy+mBJ4BkNp/8UXSGdv
qMCWW7nMldi3iYyOQBXFnLr7RP1vLTMEZ8vxrsuN+NDE6Tnr8nhb+2CYRzpipu9gRqKzDXCPYLJs
nJWthKcvYgLLV+lIqJMmqX4h+FGW1hDpG8ABRfDRYb/YqAABJdmP6ZZRTXOw5objqDMDMWqMziVB
R9o8vqxmCGgEcWwtyld+3t3zdZkHoghmYXE3rqM6G3cSuKGMHPuQ+FyiOVzZhQ5H+mDWSCMTe2P7
4xI8Csl9ZbwyK/nSxMB5VKYdRqY+iuZ+4FE3di5DrSFichqTuzCPuin9KxrkG7RLzyiIPdgOGHVb
SftS0O20cw8Rz+Ajuq7erSEi/w++AFjBdhuE7DVgtBKZxSHiLPa3pmWw4hl18VJIASAkJdGmD7/L
SbiHen7I/AcWDnpIjiJBN8PgdFsouWGChMDvHdROvVVjft+6HUnCOpJI2+7CdV6QKoZzvUUpv5Ql
m/zUA9BBDIqzdAycfFaVwfC2pgNhH9beD58jwpcPY1ochUx//TAdltPciw2QHpr9T1Lqm0GFCZqB
5NQaQ7TRMv8tciFAGwaQf6wgVjmU+4g5DH1+yBQePsUbUdOLNYVDW3yyyU4X3TxbAfNsEnSdPg1Y
b73aei7M7KAmT9vKrmZrAa0LbfPPBM8sLD4CyeILlfZ2mk80sAE+IEv18o9C18W6zkJ1gHrT074B
dci4Vz+0jXjThOJdgpFKXFtyPnQEf7RZsOpomDDdWZgQMvFYmi+kYTc71okH13ppDTSrPZX6xi+Z
jXJCPPSkbpnI23B3TfWSN0P8ph6tpYn3V8Ng7TcdY5dUX/mkIKxUTZaeERGuDuF1lRQ6/d0MDri7
GpzU2cUVpqLO6daZZgm6hYzTGrYPtdvIvd1xehXWA54kdo9CP+eR9W5v/STpN21c/YgpAjpFaFrY
QulqxnqPis05C6fCjNbVy1Z27P+8Hl4BP2FN0r0YlhatrTiTWIEV8q2mgUhP/W/NWB8CD1z8P2a9
1WmXjQlWLi0N7oGz0+YJ6VMSyXmt3PBo6em+Bvu6Seg1OvPgB0NJsWtnY8S0GWQ1gz7ycsG+/ZoF
WUrafP1qGhEyKx+1P3HGiyamfIn6hkBQUGVWaCGVHiEM5BoSkjjrAdJpYpeE1S6yBlq1JDIsiqgz
ELGpOd2X1jdy35UDVMGiW2pVYAwUEAlil7JtIGPwJD4Sssyvh6Xf2Zte5byNSXsG6zwtFO3de4E1
NPMTOi+5eTAJwvU0Mp7EdxBgPWJlcUBXAQ0QPN+Q+H7cnnBSF3JeRw7NOnPQkLtzyJjrZcuhLt5j
ncpseBi5mBektmJK8YK7GUL1KKrsbLsdDj9k+Y1nN+vGAu7CUraxJLhoU+TPRcevS1+F71PtobTC
lOKIdd80d6qckGqlB/oOOg7AEOke237XyLnOu3tdb7KthgbpCBrUAakeZxBeQjslT5aBxNqwU0LY
pZEBOCJhDSdni/JpXUq+/ipOCLaRAgEC7nOb6DRir9r0VFOxvWbl1YkeAimH6xB673XRImFTNGOB
/RBLszF89y3zK+bYhdasu9aytyCvgTZ67ltizorFbsBskwvjjh2jeZcTxGqXwVsU5xgnq+GpHpIE
3aP9mxFhVE5xe0o9fZP4VGTUNB2sBBEtiUqaVq1biH1S5eEK7lgqbeRFoPskwzPPIRi9s9ZFkUML
iu3ys2zxwAwS+XIsEnZuDKcWThrU2zCDpZLDK1x0AaCKkGBX16+5hTwh7wKqVuUnY6zPnsmBiZMa
E1y79wZjZ4z+gFkgHD6mOb7Lm168kkTHsbPXWFEgorScp45a9WK2/TE/MPzsT+tVy5xEhDfbIeyw
AhBE2tJZZnigCq0tABh5CIJSXFK+GzEOIBCFeTUo8BJxZ2FiTmrSelx2xEJVBIwwhDHHRYeSKHdm
OVHV5Gc3AQHcvZVN/uX5tA49avek/cOX/gjintBAErL8LL+zsctkWV5sWjMBA+fbObGkz+2tzguT
XZYZDGYLyaUwfaleIZZIgRA51oZx4lKENj1Z86oKF2tFoRsgqOcxEwmkIVyJUlnrvhthCAdoNd1Z
ooY+/YckDqMOxb0aPbHqCvOseWD+iXPclBJutIwIeg+6D7xz1FLp24TAQnOTTyFh5ES2hUZXbiRv
eZUKknDDnEiAEuoLsQbOKvPos+uV3m0DbV90RPWWsUk+VsMkGqFUuiJz+VVORPp0SIsLccEVhiup
wFqadPWzaY4v4wjzogoeSzODciD7L7o27sZVebPzxxciQ+g04zW0pgAqrrYsErgN6FGwb+wZk/vL
2Coq5nngooFWkcVFnNSAuhr2hQFoBUq7M/cUB2NknNiCf6oQcPItbwoP+DVDKuzuPh0X2E+O0x4t
Rc5uTVPQsplGmQAD8fOs7T4+2UUIMKIwi6NhI1jyvZ+y+xxa85n7zdby6bwJh0kvWuNajZyvMR7q
ll7Mnprz1539HgzHjtaQkz0n/LMPjl/De06Z/dBSjpVWI1ZFrB4ME2s/UuiF0KHlRc63Kt6rTuar
OKAM6k3BeThAN6keIhAFWqY/59ibEJ2CujYz8D9V8lrrDnQGBMIi9NS+IN4V5BWoRkkYW6crpihY
zqOQ7xYxMvf96p4IFcPZ12GanERlfQ1Mchph6VuyKtjJOcA8J29CpivuTAn3axhq1uEa31lE/aQr
crFqzPdJUe+U8LvN4JKgq/CCbsljGQkrLTHgGjjesFMtZARBJ8UeOBESsMTyS0ysTnZqHPZr0TP4
M8OEQ61TSIYetsYMr58zDPvGuBtS6nFE289OY7lbu3AvfjNb6EqGwlDAVI3MOZx3VQ5BLbPZPRAx
/sYW9ELIlpu8RlCnCSSFqH1zy/A6Jpz7JVPhnCKmifjQY25vdLx5K6mrbO1nPvbgyjyjDVUKj2te
+gpC37UY6xczh8zQOxoD09BhJac1wB3zp9N2k+WDECsCf9vReS0qIDw+5j52dtpDFOj41evJ22o+
wwlGodWyaeyntJ4PKWsho7cl5q9p4Y9y5RZIiMlowcBaiGuJjnaJ44XGWttcMBE1yxGq2MKMZ1wc
GRKWYQL9Y/XyUgIbNOc5E9ZZb7xvJqv3bsLkUWSsEmDoMpJfvhPDdVZ97Lw79gyOwgFLYTXhbUEj
VVDv6jAMEA/tuqwgmDdc1hVgiMzGVs7ebJYx9xcWRxVSOYaGt/JieckK8iA0iJ7a+NtN8Tu5TwOe
MePFb+iBTLNwdPiuZFbttYk5gx1v/cGBAwvSEid6XELwmIsSg0DVdMi+uzY6+bn/XQb4DYmCX4L/
xy7e7bthSJa+VrccJv+KhOnodsneKH9xhE1PmkbNoZsGYRd7C338mnyAZttkjCsCxFOpmO40oZPq
jm/MaLUW4YtVbwwlEFMpBwLcuJg6E2tYAIu26XC4zlGT+KvjvWXGyTLSe2JkfYIQbcca4UNRwrs5
zV3LIeonVSlez0hu+3GEDOU390ygnguL4PPEL9dtmj5URfVjie7HZC9i56AAQL2500c/MhJsE5eL
fvggQeUxbuCSaOAMk573kGEYshh7LDXx4VLB64PFLWyEv+EH2hs6xV1rs3HI3GJpN/UjL0zZlLCA
tV76ho9+XaWo8owROzM2lGkhyzTakFghjqV8j7Oh2OfhdDAmRD1cxoREsVbp4UmkrrsugsmlKAov
zClJiBiYNjKaWFURTtgkEQQtWhGaZuLPbVZ3rWdziQJ/Fi5hI9GpsB0fDZApPNDFI7QepaonPSyS
DQ7NdWQkzrKLOmrAQF3m//J95sf+oiMxALljRb8fki34T9Jh46WccB93FCRTp/aRHr2VGpNf7HvH
zAOjS5BLVqF9aUfCACkjmCW2oIhlNgfD5S6X/3wg08p89U59hRdRd4kDsOhOO2bQ4u+rEjbdI0sA
KXuab37YCuVHkBLpPpQVySR6zUv4v1mUEnWzQQL3w0T0CFAR6IhlgiCxnTsHuf+i6MFzCAeQo5nr
e2r7l6R0t54TPPuWmNaj7z0VFJFLqwlw8cEj0GpuZGOAtIVt0ZIr/MqI40+gxfpSPZBDt+wSA7xE
SbkxgPzVE7iGYOYDzJsFRuMM7iu5CCZo4ZbGIzfH7xjj+qo0AezYbk1STGqyl+c+EY7juCPVjon5
ADIuLYncbgMUfBNA4dFESoQ9fwCXAWVSdRaA+sRyl4MThdug9dcVPfyFL6ov3+QDa1EMvJ4rMuzb
HJRXcowCrHsT87tFbXJDIoM5tHHMGukWacepGrTvYQDvG8gPmBiruHJ3pcSzgF4rnc6sISRsPDoG
zEE9zp+m8Arsbz3mCEuYqvC0YWd2waUZAxp2wyZASPSRptSvG5VOwy+lRaQxdEo6nDEO7HJgERYy
zjlAEV5Pq1nsQ44N+bbTHK5Nlf88GkivbAX9kRsldz17kQi+uya0spVkEVUBK13MTgBbXbz0yglI
SvBLXdVfCK96QPsYQnsK0kPugxbS0I417a71y5NpU81jpx53vqGerXp8DNr4Kj0blaWIfiqbwE0i
comOdh6crH6xI/sezanldC+lY19bXWB7nTEKDNfG7GgzBUe2iZ+Fqp84vAesRWngopnMGcMHoQuM
hF0rMSQF8WRmFrwH7G60LqZVNR4doHNxJH/I82LXohNkZOX7rux2viav+nytWeVP3eD/cNlLKNjb
Ti+/VakZi4QsYcgO4k52aNx6Xz41hfkcGI+agHlgl9pvK6ezFzLzx0hsLzl7AIbkOXfeZvxOVbVz
FdqlHpCHgSNk1HRobkRpcWVYXxRsyyGu8kXXhm+1iPdTh2OoYRpGGl98R1yFSMSv2aegAskVrYzw
M7LIvmXHGZfVVRT2r6blj+X8mbVBPguYA3nHQu5BEDBcwySRAvirS4YDx6Q81IV3Nn3EF9Gw6W35
x7DHfcZRvFT6GfCIiair2oPtiJZEqwSbpvCRdOrwk9kHb7IqHjZjQ+OM/j47kGx0wNCRsdZOMS3E
xFNIL48W9nE8W9PajEk3jlKp7UPNf4zZK1i1zl06edECA/sbJccC0RCbjmDmR07dfmwUwedtRWJm
ql9DyNe9m4tFgBqNeE7wPfG0HE3sJBkls5eGXKV5w//vZAv/13gvJxQgPbPUbUp4e+nm0S7GuLQa
kSsEQgFGEHyhqRq+AZIoQHOAHUrcx9XA3lzkXkOLIKF61dnTXQa7fsEBXDE3NaRhboAPv3gOFY3W
Y9Ieq+xSpz76Jk19ZdVISCCnEbYV8HYGW4mNhyIwjmsbn0H6Sp4xuvX2oUaHuxJ5lD2O+oGFSKyz
Fln73H3a1SWIK5k/+01ZbuBm/LGpdZfaPfPzM6GmHOmiickv7seTFzV/ZBTOmlrb2JYTPLHaSt1z
QJFPraU+x9wf9wFagIutOBFqD6yYsvHfDfBzcjM5V/ByZEPWjDlxD2EFJfnwGkUpW4wOwJhr6e62
rES8zixIxoEypl2zy3LSimMFD0sZFqZ2V6w8qZNGY5/NLq0QxfxaEcQKgsJwsE00KiWlJZ/bomkL
QqmrxoR6mnazr2wgueWTqXfBStmZQKsCxi/vk7tJ8wN2IOPTELk0HAzkLnTH14jZGXumwDPqgp+r
hmEVFsjLQBtXqzHxx1XuOY++mUfHOCQBOEkOFSnWR6pklq+ps7et23zF+finoi1DcpBzcKvsLisQ
rPWKcJQq0J2tK8SwDhL3q3HqmRkUvBSedWEK+zXS+znWpULqLKx2Mw4wAtuGm6PZdyz3GEi9pk3O
NTWSMEdWwZKkrnQKFr05dks2jurUevlPMjnZOrDoSpkeOwI78MBrVhnyFMM+C/KbbdrX2LcMYOic
vXLMqoeh4eIehbUH5jyQVhi9BIUWw/dBDpXU2D8Lj7o3rCqUNE6OdCNYWBpz8miY9tM4NysB9+rG
wpLg83UzAkXVUMVZMz1lmqxrXAMWKHDwcdW6DJ7dmnI/8tf2ABQ1SezpYSqvWg8/LdGr7h5J3Fpv
zD23iXrl6PuIhJ590fwSgz2c+PL+DHVSbZNSMcxAgRobGr60PkbY8mYxE9m2KSW+q9Xq3LXO82CS
VOZXlwKlr83GeeMTxKYzTsjDtCcmj1GTh7b4MPYNV+i19jJEjhmACQanJ1qz7cbymJG3ev3H7aYH
LAYP1RSdpRJvOneP1O7eUm10tvXAN+qyB/XlKLci/qkJuLmvzO6Z7XKAleu3VwwoR/y1ThXXFMAQ
s3RkkCFwiBl4RIq86h6wPNzROhq2LIULB2jQY9FrwcZR3lPgF1Any3K4b4f4J06LnWSPhOKFW/yQ
li9DHNHw4pIkSPqzSC3oi0wLV/EwOutY99/IZH4yZCGvwVjBTZfc/pCLvYUBOw49te8VmGeGLBGy
HwfRZBDHrxVTgg0Q61CliDdooqrKfe8M66FNolU084OsbArWQ+dYZyqIzqM2DAt3WsZFfZ9Y+sAe
iFQAw+13pmdPKMNOrqSPmTmJtqzwby6ioD24ZFetGxMiPzbf8ziAD3fADXho6JZxqdJ15qLFNXKF
zsXZVLIOV002XAZTcU3WF+eg2dBnkqCGzSTZc5pEJFTnlLHEQwuG0XdpgYt5Nxnh1CTfCDcSETHL
PGp/bI33GSXVpuwTQup0+9wYdEN7D4piSxJ3B9XbClDr+PUbgiMPEjj9lVxsSi11WBNb8MJQsB3M
pwyXsJGaRiIY5BlwFVOq8giRuWctVYhU2W2Q7OjBb1CSaugyszM6e6Jfl14ClX+zuSJzK4aCLfzP
sTItpjOlSSuxWyVIxgmE+MFDm6zIWUzZgIFltTTbRYR11+SWfdIBzaYzY4a0NS7PpIcK1H2EI4lq
LbEIk+a91nn/WUZDdEqZdq/8hGmnWaYbi6PVE8rJ3APYoyZRUdNbuqZsm9d1G2y9SOgrSyLQtuS0
R7qE0AZFGF/e+OQ6HymSyjgHWMb4rUPAZ+cLbiVmWtQb159IQdQdsQNaT+HVtsDFyYuXqipWWVU+
dlr8UnXDzkfuuqCxSOJqxSKQ055JkKcsTTXzgdvI3qQB43qBbHj1XtKqfo16m59uu3Wj96AnSLu6
5Ho1HPGArpIGoEk0CO70Q70O0vKU45Bdqbhs9xF8spUZDw9DShpu+iSzVK0T8PRisHK8yNq4Qd44
W8I1835KYGtN/nOa2e1ujBtyz/QI5zN0W9PUmdzo8Tdlg1pJD9e26Vr3KRmtq5h28yI2qEDIxWQL
5+YPqTZQ3Dt+DaSxg+5cw6huyvRPaM/kD6k9yEy6HBc3vAM0Pqy9HslbloD3yu5VbhN2G1cm7nz3
wcm5G/ixumAKR8wNf6u3XWLxXPO7GCjUxxERXGCa4Wsqr4TzBNTm98os/Eurqb9+CoXoYUqBE3Zm
x+l2X7rjo9VP9W6WBy6G0GpB1Rtf6KezdZxq17YDQkTFfwI3QJsvk9G5rtKdqOF+2UP90giMaWFm
bofCuBZZum1M95ThOMIi/ZNGn4Ob7nOYBIBUYWGHFezG0t4hSI/wIA72djLhEbPSUvwnubs1Imcd
AbxZyTLBuGW32dHTjQ34KVX9Fg3Uw558yqyx3n2nLP5YIj84pIROTXlOIneO6cVyoGY7FWGrUUV+
nYL2XWkjiFbHZVMUUHoP04Ij5XEBBJCTQf9oSiczpPToSMfaIhsGAoVYfuRIPoGDiHJq0UlgUfpy
J8jHsjfMVZWoc6rhfBsAh23iqT85AiAMrMETWtYO4xm9RhrazWoKtX1Wdf3RSNW2mxEi3fjWFG27
16mNllKL1xjZiKTIS2iNOX29quwA+dqePA49rOF6cPmmJu2DlrF9GHJ1L4YU8fCgvqg2oLg1nxjr
AEkM81RoxtPo8cw0AgxgokZNbbCn9mTk99Zc3wiJnqNtSE4eEvciaJcHEze8pLey6xiQZqT1clvb
azMVO2Zr30kjSxgWoNETMMxmzPbDCFSIz2LG0dt7CJ1MG0TSbqoig+Kq7lSf9tdOo0lhu3ydSQ0w
MwvPrpMlP0AV9+zxuJmFAKf4FBQ47cM0RScdwV7lOO5X0iIC6Lx0L/QyvDh2x70PZhVbRmOdpGBJ
aRWduWssmLXJqxAYrQE3cPrX5D/zO03Wilb3VjQJ0DKbXXlnksmJrULDCFJ78a4nRYapO0Njk652
MYJ2RntLXm7x7ifF1SmRMGIXYviSnLLRSB9d/aDiMTvdHjQN27jjBuwsMJFFFedCi4aDIrZlKpmS
b+DTISjipAP7wGaeENKYyZFXHpVLYG7m9hu3Eh8xkcPEkSrrztdhWiTMFVENMIlowSLI0XkLZXH0
s6gHoR1eCyfJX3O8M41k+F6IGLCAdNCRzJNOg3mV2QvzGYeGNV0bRoQH36PgmnwvZWVuR165LIBn
QKmL6yerA2PX4t9Z0anLO/+gtTS9PMfc1g6ZEkNfSiAc2vLGXiPfnMwcUy2tkUxPpxyvwsvKbdpq
4HYAZNeUgRRxPyOJ1ruSPubQdf3a8pkeiAqapyecEjKBCtbRRIHS0CEiw/KILkVt/SLfhmafXELN
e8ADQdcarwJlsk/jTto0vwQM9AoQwiaeJ4dlvGirdFrj1tr7bQAxfH7QSZOMY6T/jhXjWAVtWVqR
vq1Glll6cja6sKR5JaoX+ABJrXpAF6eO8GsWXgABrrXuxqwzT6DhDqlFy9XqI/angcTp4Kq9ciz/
ZOVsBYqiuQt7YHGjOBA6HL6NkgnIFO68ojCJkNn7U6iOMslewtpxTpCyQlxqJrZiPfvEMVev86ya
ncH/wd55bDeObVv2V2pUH3fAHQCnUR2SoJP3UnQwFBESvPf4+jcPIjMjMirr3nr91+EAZSiRAI7Z
e625wnkXzPCPzDF5KWlszlmq+/VgXk4TA1NZ1SftObHRblRaPuypO4/Q4Zjc0cFzky1DdCA5ks5b
BXhjYuUdjkCoDDks91bWeVtjsS7DPnUfSAb/5m1kb9rPlcWyttK2egE4d3b6/DLpvHPvcH6sVB5i
J8/PduzehuwRGux4viS/eKvVmXYUU/VppfF3F8nyHtIBnAm3sRG1wu7uc/JHoqWsDqCXqIaJr1mO
IRpAK1VM5Ge65l62DVKUInRPXuq8gYGkutTJqz4nPSWh8ZhADGRZzMiYPdVGS47XNjCT0jdFeEMn
hB1d4Z3Y+zPLMPDThiUcJCy2TCQUC8t5X7omONycYCCTk96qPM9soKEWN/xKT6KJOTl7wj1vexpk
lO/mFh5EjTywwGrFLHbdjA6SW8KzQuL6AoqFm14fAKlE1FCqrsHKZ+wyyzMPGspd0sMm/lMIEWY+
n2gD0qxmeaDR2d035X0Yg1qTcWwf9aI3SLEu3hzv0YJqt9GH9LLMBP2aguoGdXWZnAQIiC+wYtht
UwOS3XzPlj84dQndGEMicCB+b1sFTXPvejp7pfZEtYWUywSB/2QC4iolpXjaEeyR4cuk+nyzRCjO
4eOUbcFOaYrOEXK+g7ShHlsjXI1pZtProPfzJvDZBineiT5Dd+/enNQjAVewfsAMfVOLEfOKYNxd
cspmuuegq64gITsjNqtqubOnNvYtK0CFWeIv6kXL0g3kM7L04KhK3tgp40Pc2d/lzN4+k8VxGEvj
UNjNGbHafE6IoU2NJNuzgZ/PUj2sRzZmm3PnKDvhouO3nLCMUVtvd6ly264PqxoDacKwbDN9ogkd
oTFqVhuvqWy87Dho+MQQzKqI/RTqsKLDzEw1mr4Q31q/vz60U03KtOY98a/T8lXgsbOcCkqfRnsb
qWfrl0LK0fUgx2OipG2xjXAoc8u9nS00qRgzKMSn3Z5Vpw+PccegDG9+tbeiiMf+IXT2YRY7PuVh
p8Ld/3h4zjretFck+rnQkke3gTqWDM7y40tSEh2wqlH/IHn9D2fsew7hHzF9E3/rfpVFm8hr0TH/
Jdz9B87Y1+a9Tf9OGvvxS39oqaX4l2qO2fjLhaNjE+b1/iSN6fa/yIhmagQs5jISEKD2J3jMgi5m
mWAVgYHZnm3xrbakxEXYpf7fAo2ZLn/wV/00vDKho8S2pEu7RPCv/V0/nVm9ptMIGC4LKq0T2+c6
aK4K5T4MlPtwPfr58N//2krzk6vX8d+/TGNH2r4My56xEmFfQjQ1f7+sHWj1628ONvWrwY0JOc5P
TZDdBRnOh0wu/dY1R9JE0dp0Y/MYjc+lVxLZvoyuP2CA2XiG8ZZr5onXqjYJKkx8vs0LU5UCflVw
0W0Qalrhl8tmEjBkaf0NBxwY8NKH5TDK6pH24mvVA6VqlDBZs546dA55W/e3ogKi2JReuB2bcj6D
5LzKkuHZK5pTljXOFYsGSA4yEecKtaWJMBPSGiGBVan7RsNSWJ+xUof5syuddxr3FuU2MPk9eS2V
EjEKfdS3qam95Q6m1LyTxqm3mHx767tB9SWn51HwdyjDmOnentgJ6GF5JTUPZHNpK+eg29/oJMbv
uxgyPLq+rT0noOOMVuzavZt4lM9Sm5COqng2k/DYIpQ42drwOdLr2NEefEj1hLJoL3uEcFm+F90m
8sA5VxZLFE4URK5zahPoTWyed5yKId0ZR+ISyEQW+2IsrouByUROk1+w+j0U8/cgGiVGYjpwNiV/
dlThpSu8Zwn8ZFs6LBuG5rFwnO9dKKk1Umi7wioGJbvMbpuojg4McEtejCjD5MuQGA8LCoO9bVdU
T/O7pfLehhIVpK2lIDVCOHgNxkQE/oDutaE9Tal25SXWyaIyrjDAuFbqGT0/10Fs2F8SyQ44GGky
Zs4zLdySEAG6PDbWJnJPkVLg9tsmPUUUNyRKx7gOMH+1yhvA8oNaHtKxLVrHNAFUTPBWrcv3wTF4
81XEwmCGnFNBOzH0b9i+CpAb75qLfTHTc6psDottxEyX3qCSQ7ghERix0u2BnVMPrm6qXCJD8RLY
wEZErpJj3ywTO7Vc9BeuRSURds6pj9GRDqNX+qFTPhf0io69CYEUscO4rzLt5OSW39a5b9d1QnlE
3E8z8R8hpVMzA81uCXB+FtVh2NhY1FyQdnPPnrIvaW7kjk5OrBld5+GCIIKFneEkqn7QRTujdr9m
SKwiBGmlXYOUsN37pMs+gJLN20ic+qJyfEfMFcW298JFKu3iuPUHc75EZnBq5+V7MkyBb3V39mCZ
AOkJlMGHfWegUjDDjDpR6uvG9HXJiMia6uYo0oWSQFe8e9UMsLmDdW1ZT14V0K8eOVeaWbNz7C40
NJpG9aDG140325KThjFiKK7QPKJ37p2tR42c5pStH9jJkaUQxJ9Omt8zPPoLQswDe+nSj9FSao7T
AVKhvzT6dm89mkVF5hF2ZE0XCIWZ6388kNMIFPYlpmW0S2LzNmmcO9pMcpcAFKKBTaPH6D397JgH
dsQxNZvhMNrSxJFAGEIsYTaH9nkquSfcZCJOrMD1WfRXiUXFKe+/JdxdtrbsGQAsYdxraHisPt/m
JkiXGnP3Er+IhX7G0mHCTmh3UX7ILjJ82bv4zCK13wsLT72egEJPFvSGjChLONjET0/XUxxwaZAJ
2tfAVLvplp03mrGwdY9ujsrFTZ8glcEhdCtrF0txFbreV5b2I5jH4+SlibLouzRpvfsy9rI9lR3C
zmrXF9CLN8K60ePJo1jgLH5I1KOvCTIx7KWd7+JhLG5QZm/1bsfinGKymbzZcjjn9LRJjoG6phPT
k6BRR//GNgSx8771aA0by0eVi6MzAKtryb30TRurQMCyvr9qZuoHDepzG2xgNQfZNsrFLUGxvYFJ
AhkHW+qRqNk2Ffm11cT3BkUxVEAWTf4GCs6ife1teqcL+3QchW28yShtq6oDKhRP3hbBLhjw+RIO
2sDtIaXBRVBkaLPjR4D7t0MPUyHS9+YSdWTw2BbhGMFe3VrT0o+X0ONmP02+KxkCcJFzgxt+y/p6
4KbTPupxeGVA4qtIk2VvXJZR+Z3whBsmg8smxLKRRAy6kZ3dST2DKldeygSkfTN+xiYbxyJvAJtH
uIOCkamy+5yDuT+3afSYdG11HHrVwQoXwKDdZzJ1EygNj3Kka1/GonrFLuinbkySooZAA+Y/V3mS
TaQdeJ8L8HqkxhT80iFU3TO0zBRLNHa3hhR8upm40V3NubYAkWzpAJZXkW18HSfzvpnnSyz+hO8O
c3E5BPsuZJsvzezZ6GzjTOthOHSFZKiN51svwC+go8MLEsqfAv44og2S6AIaHohRsawEVx36HiUl
9YJxZ6ViQrY7EY2Tf8i4YNUPOHlwTbL6FvtCptzLhUfo1Zjqh6Cx3gP0m8Asya1xUQnKnDwpO74s
6b9eLm18N+fPnhkaZyYg1wah7+pZ6Kez8ykyPPyexR57MIcdego+JuHe85JgTlMGvVFPQIiqvCoz
VDVzDTRzdKFXskDVFskjlHrFYYXAMePGR2R24XX3Y8UqA3gKlWzpbnPSabc699MGeTw70nK47mdS
Y8BEfLCb8KVtEq3lVK85iR3ww4tPSaBbiwzm0LGk2y6C0jSZJMehbdEH58N4MROjoDduvbGboWF1
gdDU0PJd2hrZzqtJNXEY2MIcVUKoSCQpLUQR+/T6CBRIh1vWkQiFJxjeFODmDarMwW/j8dh50zso
r2njla27H6zxIwSTXLrHtqAUW0KCNKGLHqbW7ZFaeg6aH5tKbIMmozKIXibrotxmaf3VyNQSz+uO
geakl5qek07j3cwdUX2LlctdH1L/pUuOg9XGmo9Yew7z7mhN+WHu9E4JoRBmpZRVPbva6XMC98YC
csDnR/3Rqz/6ngEDtBW5tTEiO8Yy2iozvtha0I8a6ppkSEtLDp1iXXbgDgwDNnjvIOrVJ1oTg5V/
uLOVXk44pWEj6GP8veBM1vgcWF/l48kFbLQfM1os3hTMl+CBrL0nsGwIDZCPg4ZrrrHZwIUJt1UI
BjdJgQDxd+W4YAyZSQ/Q9YKi4FggcaEhUgqK8GxtieKtyepoHINKRBLdQ8hPLwX6yj2cJJayTn/F
NcAaJEPqSthgHVJjrAqSh9r0+5LoX9vGfQiiCZG7TYEg7fsvdbR4/qzsa01CNuDM/O4LMT8Blk3I
NyRIrwmsR7mM1a5EWoMmeiOC4TsMJ1/ronzHoE64A2ShTUP/iTkMCAdawcLqv5ldKG6kG/u5tOho
VtpjnnvVHYmRcSBOXm0AqAcsuw+ld0WfkBwOg4mc/tqws7wCWZWFnawlM4AKc72taY+TAB5rFxkp
fFE25jei0MeDcAl3xLeWI61hTQ9zdHikn3pDnfA6JTngaFh2edSV/oroeFMP0C4ofW6H++E6KR2b
AASTvLsfHsR8QB4DsCwqazI2I1Y2lhNZhA1XqPMggl3qSTjAfqo/dAkRsE2sGoA/R7053lhCN04m
TmxKSuQXTO44s1oQ1jYsxxeN4KMDRfdLW+B0iVxubHJCjnOCrGRk2qRykIHP12GWs0i/nvKUPDZP
LdtdSaipxVLOLPHHaGFwNWPf2yVDJfajErbZc3BkorhsWre7yII5PrbBQveJgLkJBdJm1N3z5HbE
z02wJOif3mcDHTQJHBcNRq0/5551mxj2djLmDttSGPlm4vozkNsB8eDFKouAtHZFBtwAUPCyLRf9
dqqjrWVQdu8t562LBU1gOwiOZBI81u3iXeRV/YCycLfohXs083sK6hT29SUGlZzjJqO74UuKygdi
RYhz1gMAtR42u97RHvQ1jZedxb4YlFZKN1460wfsgtRyyFXrtihvCsTWwdiSwsPitCxq1gnqAb/l
Hw+/fQ1I1Lc4ZMWB34giijcwLYZ9gFFOa+ijr1/VsV3mJeMZwbnT2ZmC8YzaGV/Cz+dDHscnB42S
JWnibYZ8rvFVhJ8JYmsuWuUpXB9KFJsKCmdCsbXe487qt6ihlPmpxrcrZb76oHDq/niOtzKs0JHA
/K/PBi5NEj6Ya4+xUJVEtz6v31gfYnTZ2hD2x96eouGCgVwcMfWjQstH6lmqyJXbiGs26+GQ0wvv
jfYlUig/QATFLw8jxsgfT2esPrUtkKG3cL6hlITblVW3vsb6oDOwswFxDz+/9OMPNDUBgQN+1JVc
t/6FQFOYrfXw5xelHR9LU58PPzFrrLWCeauzRDg3MlxOoXGZlxl3ww9i3QqrWw8DxVJC4Ad2JdJu
VhodGw9akl07OQfMsOBpgO/LnmwECq8LW9SB6GH8FQDgChTjyOCr7lwG1E9d9Ky7SJmk1wdNfWDO
ZVoLsmXShRUjXkGYMQlnSZ2q9WjKrcXwaZVZzNqk+6DDXoF361GlCwqJ9uS+9ozgvpXp1Zk8sOpc
Vv1SknKxbMNA6scVeLcSHNPVrr4+XwFxrE9wMGvWdlIWzk4V/dYju0n7o3D7HZ3O5oyBEOGOesga
Qu46c3ob1I8G+q7r8ugcG3hZ14tvPYpJkeECnYp5S5U03WrKKx6y1jH89Y1zktSFSGBM4pKBEat3
3KlLrZeU7I9wnA5RYjiHENsaEY48CFUbrci0OI9tcIaLURzWLy0LQcGSbShycXhjA6Jcq4DEtVIe
DXW0Pi3sqvEnq/8uPL3by7m7qzvSsKjLKPgk3rU/D9XzOQK3lsrc2GB5paZKh4ek55V099fD+nTR
EIYKlIDFJT0BJHtqI6YvPeroPKAMy4WjsWXwoyB/jSIVxdSod7C+ofW9TPcQYdIzrQLIanMRZUgR
VZGXYYLcMrMoDk7vnOt6ac+u5rbUhWXWHD07YSgx74U9opxc4WbJX8CzlBtl15SJAewPJOX6wD39
xxFNKd7Lz+frtwEK8EU5pKMvZ/bIf/2eg9aQ1rt63vVm3rz+9mpLi1QUBNtUTby3WjFifxzatYRx
ZiC1Xb+YDBHN6gas9S8/ibUTt7B6WI/WHxwm5mGqN/gNFOPWJNmwEk5+XJ/pkotmPZJW80rMheuv
z5qUUpuvh/iqx6USNMxB3icqrMhSLMD1Z4Q6+u2pYxQHPNTuActYm9Fm/PPlLavVdqmNDnD9bFeO
nPT4+Nen68OoiHI/n/72I1G5iONQMKILdS9SZuIyLI0AVHHYOEeXgifbbDu/KSMGz8nAAqmHIddg
qziq0PoV2U4dktB1FbuJs5fTbTmL4QTBvDgH6+Ak1eXlrYeUcWt8rMwJWP+19Wz26qT9criogc5r
2EkjkzoAa2CQZArnsZSFfUzt5AeyAISv51ea/sLUV5Fg9Oe/vz4FjwgnU31jfYiq+m0ZMfeZMPTO
GDLJBGLI4hr+63kwzvrB62lbrW9HPaxHBePnNJgxTRuj2ZlCR4X+1zdF29C+oga1G0OIAu1M7U+N
L9xAUXNcDyE1lVtq2rji/ko+SdTR+nQKG3aguWpjd9l7NBrDabCb/rw+4NRzGJvU89HQIORvfr8I
1TXpgJA9r9ekoP62R+1x+8v1vR52GDMxpDjedn1aWcBoMyh6v/zcemXrnYGRSrNI2vzrNll/5uff
qI1K3xZ5FeHn4+/GUagIDRMr2NjGubD+g+uvtE6FZmVyXGSN+rjgJ4zABiQKDhCrmzxSR789Xb8B
Lt39n47M/xfdhsW0CSjl/92Ref5o8rL4Wxfnj9/5oyHjGv+yXYuyHx420wEuQabLHw0Z1/qXbdku
7pI/ODX8pT8bMsS9AMkxaJ7QNsHY8rMfY/7LhXsj+Y7wDDo87n+nP+P8vTkD8gEThcQrZNmWa9v6
b80Zzxgol5WeOIaO/Ob1RInHd4sxThtSMK3NLx/MPzBmLPVifyPpOOyCeFfSsySdJp0m068kHYKi
amSuYXCcGyPdm15vYuOeLJZPllquQzL73rb6CTl6TSaKLLzXWkOXnzPWxQMNaJduTYZEEdj1CGmK
lPMJkKCdhlLhs59iT3+sMltsHce6iDPBnt9EQtg35LvZqbfFaUpFUFB1Cb3j2MKz04a5BOTX3P77
N+r+lq1DNKeB7haUjuRMuZzev79RoJ/ZZOE0Oc6hfZw65FpW4qW7PhYtNchtamRqW2Z+s/XsM4ut
YzU1t3qMwKALisqPK4ApQQ5gNv/M7fwyy4Zx58FO2zrEXuBKoNDlxLVvMm6YZYtBLTde0j4qz+YB
Cg0wYA9np2OzZwltkyqVdeWGKU2jCseY5cPdsc6aqZd74ObPVPj7c7ZE1PiiIh+3VWTREcmiXdYY
aH3XDaTNv90Nyljv6ph+UtApbti9zjWyjCisj5FnPBUxaSthwQbZk8kx8UA4AFQS/Er8aSTzET0H
qcqcgKgFvk8Nel4+ashuqR5SBjdxEabxQ9WjsxonpJ1UY3aznb6VNdrEQA7vrEATegPZuPsP50pd
dL9flK4iSQnJ/IP/7O/nSmeVZuXdAhYs0lCn1MEj9e8vskM/WmAYKii8g64AAB/aCe6zWkXtNeNu
ccSx1Vwcpn2H4j86hkiZqVpH+rFxHZ8ULnQz8XiuosLxRe29kqSWUdg1HRQWM/VUGPCBEx6aivkP
Ii1YtvnOeBn0TOzMMP4UiWxBAmCtqV2LpTPUvE3Nrr0ZR0monfxKI2WCwlK/ZlFxacOr3GixSPBg
oioV6UVuVs/9WNySwJfu3Il1IMq/2Ei/tISEBahL9uJcDuNpNh2EI9k1HYKb3uwQjEGhys+WTo2u
G1i08wOY3TmLdoGrOPLknW6MhMfMWPmxF9xIOe9cO3uc2vTTa0hYr8V9Lrli/sN5+ofT5CGoMjzP
s13ndwpXa1s9arBRHmOrGuExs+XwQjHvDbvcdOYD1OXXf/8HjX+6ifEHWcIGGy6k99uFIQajJXqZ
v2hN1kXlOLeLF+dbOu+EShb9SxUX15aWUi710NbPXMEgO9FulGbqo9g6Ea722Rp+WKtqxtu//9/+
6ZqVxINxtVDrkiuy7BdUl2m0IBZAvBxd81K2JQ5nxPhbZrIWJIFLZwrzNzrc/D+cg3/4s7ZOJx/Z
OeoBC2XA38Zv2aBfyEbNO+Yi+5yE94jzX6cUm3zSpw78cEqR23mP//69Grp62d/uUAHgjWlSTVP/
1xyVhAaYQm7cI4urYRuHN+FIWTEaiYuukIG7FRsje0hhXzzREnpM6fhuasIEtqWrfxoGUh+cLVvJ
tMRtl185CQ6WhEEm0NP5EPMyGayfWZL7WiTUUvhHqFxmDgo4B2ADOTGYeOKXotHuCts5Uypi/HWh
kqROiRou7fxsgpKBLZpW/9hxbd460HZ2rtNS3Mvyk3SYAELrAtqMsykV45S2ZBHmW4sO49ZdsJ+X
FjQbr/nW6U9plY5Im8YbScuAKugEhrt2v3QjonnBfzaCx6fZ0OKEJJxwi5jjc+rFhRGYKV3AbthW
+eRThOo3yiJLFsCsBp5sWi7tkMlAt4ctYeikutV7zcH8GE+wVfBHPFpD+dQb6meZWqG/zvdYaLJt
jc9r08fy0Q658QLJhytq69WZlw0efuax2SWRrEZmbcq97kXpsWF/W/ZY9yY7LDHZ5D/WogQK/gwh
/F8FkWllXHTt//nfWBlYM/39kiAHz2COBQ6IYkYKde/+cgMEZgB4eGmmYyhpqo7WPiE1EvbxctDI
jYOrceepYMnIqK6QfuWQD9yrZVyQTIMpmCdK+oOfqXBKAF0NCgb9aHgEV2YqwjIny7JSoZaCdMtR
xVxqKvCyNI2nPiG8zlRhmOCaVTRm1ycFbbGBqm/dw9QS32IsEwB/qI63ubkVHk4zGJj6pnQFsVw4
qC28famK5IzI5lQiaNckrNMW8mupn5povJflWO/jwag2ZdsdzNRursrF/o6GW2yDYH6cKjQdjFl+
yeVEdGxcLQ+WHtHiK+5xPxcbZ2pIlceEsqGX+CoVesIkc1So8NGsl/BIVR6pCiZdepZYoZGj6ac/
2RvzXisKFV6uvTjkmk4q4NTLrad2Kd+CsheQ4QVQL+zGMMsekoR41BoqgIpLTchN9bK02jqtdl2T
qDqpaNWhc+/4u3CxXElQB8gOFcNaR+MDBsujOcS+p+cxWTwjDVSiW9Et4Wrko7KfEYm326ke7gsS
zec6Lg95U+3pRfRQEmSyc2DuUFeO7iJDOFtX0Jl3UmNPBG21zRZwQBPZslNAyKyLw5vPagfGDgGc
Jvj04qXHfiZP5FZTg01PE6zFrVDxtSY5tizNvM1Csi094EytTo29bQQ71Oc0u40I0AFFqh6J403b
IrgbVFxuqpJUEqs8Ta5Es0nbbAO+HudvQ9DuqCJ3LYvw3TSlUxSm5gU5BvqpUpOzFeeEvxLaSycp
2qVG/joLfZNQ+H5ewuwhEfVFjBs1IVlsW0Pd2xCfd4QodcxIB+5ICR5JC45sLoaZ/GDdpU2fCNr5
eXZEGsLqySN+2ZzlnQwdJIja8BC2AHUqo3nKuV3h0Vp3EcCO09CmF0ZrLu9Ff3ZSXkZpyQ5VYD+L
Wlw7ep36rRFpDEPWgVpnziBbMwqaoYmUacStRDh3GT8VKUxWYyDZrtQtuIHVE25y0Fsya305lRZA
YOPg5sQy20B+NxHpZ4AcaMDgyNPCVIWckxA9zoibh8W9KePqgiifm5nk54oE6LwErOnY+NeBKsUW
pAYMtASBB8PbYBb3VIB4k42uXwjiLlpU/ObAClWwWilFle+JvX5AnkwgdcEQC8Ds2MaAjcisTlR4
deuN962Ks0auBYSJhOulafHdGNzVnZEc5zRetggk38iZxJStSvYB2RramFylScIQnR/qunxrKD+B
diLG0cln4C5BFRBOb71LXHtR/71mtDk1I/exJL+tFXCsCe1GfnG6248yuqpmyCoe0d76hN0vQafg
Rs9pPnzUKgOckAIKI9V1O6GUr9+6un+URIanNlGziyoj4cCWZUL7GJ9J19CPWtzxJYOd0BNAXhNE
LggkXyZytyAJYR9QaeUIcAj6zJ8alWNuEmieqmRzQcQ5+jd0JoSeOxYmZBdR0Z7g931BQu9N12TL
bh6oaIdpENL5MQ6aSlJHfU0QdXY5FMHjqOWEQpMgNShteGVmb0nBpxPZz5U+5peUCjFSO9REWNq+
SJPZREv09K7SUOK6JZQ8adR3dkjqe8nuIE2iozaBw+lnXP34GRKVFB+Z6O5AfvP6+vjkjS2Nfmu4
ryOTvhU3Mx41SXmye3IJode66ia1ugSdE6aFsQeZ4Hl+3VpA2hb3yWV/c1pQhW8qRCpgX8hRzGHs
HFqvP3ldRBqKtIuNjJL3IH5sWolYB0p6FFl3RajTmwlBW1uHbrIjXELIZWtGUrQ551RSQ4qroDtW
pYTciZi+G2o83a6NjLC3sGN59MHH8amSBD+3JhkCaA8pxZ/iEeVgOpMCPnGuUuBQWvyFu7zFpYuT
X0j53LfybjKYq0OZPrVkv9sTnt5OJ/eDOPY8PDltfkjr2PUtXNX4QfDSVQOJzbl+qXvs/FhHbjS7
p+++WK/kqL159saschxCJfNmPPQXwinOlRV+w6M6ZOG33LamTV5r2ZbV1BMAW8AcGTS0SoxnOBov
uia/BXkMzGtkGxFoz6kDTcWF9MNef6j9ckqPvW6/Ds38iOoLJFHm3SQuwr/OzY7ALnbpyDYyzegU
uJ9JYuob4TX8o0P5MipXJ+Bgfyyia2wUr0H42poXWUEPHpcoog5LHgwQBNCGzOP6u+McE3jN9NYu
0p8nkiEtydJghGmGdGyraEVbNxxfIgfOT6N5SEETjdKBC32q6Zcnrc/2ACCiYyHJhZ/4vlLtwff+
FIOjcFfpeDRm46VcIrJmAMuYtU2p2qZXwhhHLUJvOMHexdTIT4LekE14JbcabMYI+f6mxrM+1wi2
TbZrVkIvZXzrNKjWgfuK2EC8as1dEutEPS+kWrgdFidtkUTpMsQXTU4keakdDObccU6SA5XdyRdV
Bn9FGh9RQrm7n9/BWN6Oo5bsXKoIJ62aXjs3vOyi4DwQXioLPFyl0J7m2bBPk97584g5dGLB48O8
ggWBIXDXu/ZtWl2YHZliigFKMJVHfFLgCP2AKbtVG8Dmx4NYUHLaiqvaOeKO5eqCyecHLiff9otG
XWfC3IBNtD7xdiE2qabqevTzIVQFijxJ+53eQ7Sa3GA5Dx6Ja0XmHdb2149GWM36u1vK63lKSTKo
u+WcUBSGygnMeH01j1wFLBEgqQSZbZ68CIkTBcZG4oNq0qVgPhsvj/dFA0AqDkxmDsx/iDGjmohw
44D+9aoS+pUOnaQYTXgtnXmVmBFXaP7EJc60a6cWqSLE1/QhqxExdJtag3Som93F4g37ugUYFGrp
B8ym23FB2cSc8yGM7MqN7qqYvccyh7d4Ia9YJk3EmUW3Y9k+kXv7QE8Sx0L50YzTBVkxO8Mz373e
+WKfPbX9BMeBx6X8AAAGoIuGpInzonRdiQo33rDKuBp6h3m9f5r67IM11MVQq2WKTXquvjD1UQzz
9Ap1Bew6bU4ZTDv+yhLnwkes9IV934xQGMPDaPWFP6CqBDBmoAcVcCM6s7DBxJG7VlWHtRG79tIc
E6Wl6Mvnn3F7KSc6bcVFmHOLwmiKYWZ4wXl9KEbwrnqcXrPupqGmuoa4UA92NorD2kpr9BTla6xQ
F3VTPiZp963tWKusZ3c9Wq+VeBGYTeaAdTbSjogkSHonP7u7HjJEyjxO7keIjdpGPjqok3YiX76a
Jc6u1IlOcaO/hQnVn3EonoHpHQpV0NCT9BO1wyMbpqOdlfZWFrinuhCWTx8fZge6cq8DEZ2Y3Qo9
R1rbh/BBqO+EHWG98dD1W26CU5KziItLrDQYJsXWtjp6poXwhbl8tyHurjXMLvG8DT4gGbYauBmD
DVsMiKfpIaeynRx1Tfed5coJStaDYm8xbvqjw/Yk4ONpuuRzsCnICaF9TEMC4bPhDXQmmVbVhBFr
QT9os8Q8g5TZNLD9sXyQxVM7n6ma1lXpb90kBoiUKweOmo34ySttA3wiW+4FwcbGiPEj5UN3qszc
I+iCL8WB9WSAPEGNz/VBCW8tc2m5fKRf9aVe0JkkaV5t9Cz51gbpJ5EnvtsRRzzx/pLmOtLpTY9h
BhRGh5ZJCsV9YnrU2EZ+yJ2hLwxkHpbMrk5k4AxmPATdB4ExRjJEXt4e/e926Axykh0Z7RzzNgAf
w/TMEi6Jq3evCx5o4R6T2Xbxw6RHGIXvuYMBlJzdU0aJ/NKML7M+83Z5YBIfV5jbyDHHo0s9tXtv
S3ZQ6oqZlsjZgRrZmc5i+jlBYwbVg6bL4W2LaWc3s4o+gWmxnkr0ggPaHj07TYJ7nDReLqwygnQ9
Tned23wPHCoCxThfwLVhvT5QqMCm+hJ41cGd+biFXj6DfEdwjjyGT3AE5wF0KSOYAU+A7ZcWiyZq
7sUub1wTRg3/lKN1txMM6/aiN7i519MTMdLEYMu3TpB8IZQcZdyCJF9nKkuoDI6ivEkwlm5oBI87
LRjvFxsCVIDefSdS61qzvDtdUDiJ8b9twFzea7FBw0pSlej4VNyEKkbmxG9xH99pAbXe9apLp8jP
DR3y5sTqZJz0Lc8+F9AFdkS4syqEpA0XD0KsgssrYotFfTEKvMcsQQWYqO+xa6u5oE54P9cTgNSO
LbWqxLi5uGsa+1tWURuSULQoJH3Emn5d2A/RQBDfDN9y/UjBiI6+4udRqJxD7lFRxMb6amX6ztq2
ZOEzRJduruq4GuhNzLno3YfOH7v0IZ8mdFxU5wd8qrQbbQ/7XWbusgVeRpgbV1gmjwXFho1govDX
Bu3UcV7X4nZBMY7KNlCBEV1kSoVHc3LsIGlvksQCSrUeE9+cKAyXFfIVHIQ0O+eUslGOqL0b63M5
J19CmyoMHJHBoCjRkE6f5fZ94NXpnvI903HkXtSjEfmFVjbbZPCAiMQtfPeiO8rgIWrbmMxrRPXK
ncT2q+iB1IgEuEI2slNYYOUY8XxqNDy9tB7YFVR+XQTnLky/jqFKmO2R4GTe8pnrT526gAUU3K0m
0y/xGMwg8tgeoxo4pNTNjEa/Gyv3kFtU53TQxKhEMT2zq2zVhUf9QhDIdLH2ZDIt+aS8wmkevcc4
M/+LvTNrbltZs+x/6XdUIDEjorsfSIKjRE3W+IKQLRvzPOPX90LqnEsflW9F13tFOBgAxckkkMj8
vr3XPqezeYc+SPOYQDVp1no2tDnigJOVPMZmA8f4GJNh78NMjPoFn9dVd01jsBIokl/qzEjb1dc6
Q+XCDyORezKphgntpGkkllGwV7MKOgKBNWOfAuZuqKsp5WFKIGUCT0gZZBrQwz5G7eCXn1y11XQf
9sGzCl2HjqymbIDtrt0eWl9ZMQsOeudg+WioJs5n/ofNT9gDsCqi8GQKsmlLenz72KBA6sbDXmFM
WYfhLKg/0GrLgh5do1tCKInuE2t8r9GXcYnd+LBIWPBjXSjwXHOirFSbWeLIMqdBjbfTWuUmcPco
yQ5Fta9VhAGoAhNj2EHBKQ50Cp4jo70D/LcvqEgJzDcrithwt1h27EQe8ns8WW3GZCzAIjRYr7UA
IB+k06M123uR2e+9o/zAVx+tyXc31hozuEo/WIJpISxESlHIDmvWNyWMtxIcHnk045ttQgVq+uSA
Ux9YgGBdkwvyLxbYQm81Z9/V9marfYMztnbm6KxW6VmforuOHAQvzQhgc6FP+Yhf3FoNoA1Z30WX
vrQBi0Wk/p7b4xCJAfQntppvfHXuuRaZL4vZfzs01VlxjWpHyTY+ZXPsbgjKWxkt0nsO1OI0TkxT
rPYuMqhnwn7YTyTZeJqp//RnrXLWKqg4jzozWDy9mI/yJlAr2CyX/RpfUVoVAz7QwjnVFTpZXQnu
0fjPR5Gl09rGYLfuR2U6NdAkGUsgnDIuIcUn1KEI9QlBuVWrR7nvhv6N0HF7gHHJqC7q+ZVPQ3Ye
nJxene2pFAtWYaQFXj6oO2tIIbcruji2SYISiiumOJZmoB3llryBCkzHlGu3l7aTdpQ3fpeGrHET
Zmthon/eJ/8wh9EVNf/RC2LqhPjMtqR8PQSdHl2VsHGHirRMJSk03E59t899+pOUTFkaN4eOy5GJ
MJU3Krhq4xiOVfxpf98gy4xWurEw/4sqJ7Wz/p/Inf8vUYImbOe/tIleo0h4z//pEv18zl+iBLFY
QTUdthBldE1XERH8LUoQwsIlKgSyA4NMHrEE6/wtSnBxiSKNUmm2kH1qLS2xv12ixn/oFkVqW9eQ
UVooF/47qgRN/9p9U2mf00Tnn25iVKWL8c8KfzkXiUa1O7yxpubOF1S01aTI9zlwZewfKgWaAmtl
qrMqIiEw7aM3pyEZSx8tQTZJuMaScOpUVrWCXASw17+ckmtX2ZqvGv4HFIKwiHta5FNvwkSghmG3
1Ju6yn5qzOIuG9CUhxpLO8Dg6rdkar/P4IALO549EeFISGr9FU7TD3jQO4vJ8U2aTOpdCFwgb4Bp
KqQSpH7nrExr3ovUGL2+NfTVQG6QntwyEX5SzOxZn5RoV/wKhsIbJvC0zoSLozPybVhDYCEng7HY
T3cBT4MhQkEe8NILaoBuHdnTB/WlBf8F5Ls2CKwArUCtgXaPOx2D/p2hJbnLIKJ0bh0Aoq7jK5op
J/hlBplaTG7TDu3EPNA+jdzoo+qcEy5KNAEmk55+I7SG5bxT7IrRhbFNyElmQGznEeNOo5hZgYI+
qmHLjMLFAmYIqgOUAVbG2HVXcNrKgPBiS0nJDy5ZHXRDwhhbsNrUptsw3eYwE2+qnDlRmZiYDwIH
ao37ADUqX8000Fr8lQgyAaHPSVjgwHloOAY8RZiEVRjpi6hJGKi09F10gF11NFRbPGIMk4tiyncc
1kMNjBTwiNas48Tp1KNGX+WqrMItmhsP8DE1zbQmVMGqu13ANwDctRu80X4TaX9vzYax1WIimXIj
mFZOD/uS7hLlEWe6qYawPnEh+hUnikIFwyFXhCT01jX2FKkH8Hz1k13mzB1tnCTko7/D1Rr3ukkG
GT6qQ5qEMInSAvwAs1p+2JGpNeRqPHIbKo6APei0b/PREbvIxg27ZE3M7ncRxN0OFO9bPrcEroTA
Z/ppYeScwyqI14NevmetgWu0zT1FbeIz1yXCf8vZ2o76la5ZlGpws7l1DDAEi8M61X65algewqx7
UaN09uqRkq9j6t5YIIrVa62FFBmcWmvfFD/IpMpgIWjMi0Pk9HSJpytapaSehtqdSz7RJqz7/D4E
yxe6cEopdqzR6zPTxd4AigaBbSOINBhpbUT3sIpUK4y9yvhBRApVO8o79Q2Jdhg1ROms4EuGGee3
LSiPsj5JmN2HqHgOk1M8w/wIMf/S4ohMf1278LaAjL1ntf9BvVPFgQXYjOCO7SJMJiMxWhmT+dPO
x2tdzXnteMDnXHXdaqSetxFkbK/7hvUkZhTiXqlZ9W5Z7hVKsxMSmyBndiZ0VNzxS2U64wFH4nxb
DyV5TDnt3r4KPINcmTpyWR6HRe1RPEZKnTKzp4dUjnawU6uaFZOjvhHyuClsQoEcHaAoTFrb/OAb
J4uo1cQpGW7btjjUAiMmrbN+qwRA0SiujByzdQDjzdIoLRTaKYmG9xSDWtF0497smFnP1HfXMK0L
mrVZsk7hwx6oTlHJDc9qAdMzdOweaiyHXJSUdBzTTt84+bxxC2NpgED3a5tgqxr5uKPks1Y6f9i6
CnlIRfoSFGCVhnxcTGf+TcXyTIk9hFXTgWoCAb3GmgVeS5tReSck7B5HzDurq5s8080bxSanevAJ
Ba+C6S7uyPp7jJjopQKeR9y2kN7hGgWwnIYGsLgVOTsNpgyRMP6+NvC2lONG6Q6dmdY3YawlMDda
+q3gvlg0w7NizTmjVY8Kyo6pSwFyMGHVuIF6utwlH9GQaqtVx8/nfP5teeJv+xp8js00lxyjjtIf
sf4OcDXYEoN+OyvWh574uzjUxU5qYgWx9p+y2YtONqmpLJmB8avtaTivK7sZd1Pj3gi0Xqs2KcB7
j+RHdTSGb5q5weKRYGP2sf1WoYEVkIApK2QR72i2cg6XajZwEeLIIc79JgKWm/KGSn9C2MCSE7yo
fuWNhBmw2ss/d+V9oh3FJg+HBcw+23eCyyi0rgaDAiNhPNf3OjjQMsPFH2jzt4I2MipS5zyb8z5s
onQ/GZj8l7nmZcJJqu+hazJrlyPnO1bmieOKYBTTurWC4Ln1iT0aYeQFYqQDFlw7RMYedFsdqDiV
QbavE42J9vLLmYIQ2zZ4GC2M8LTZuK9Zisjpkj81tI9ZihnCydHANROQPjoKWk7C2+i8t+gb2sUd
RZHwVzEhv1ccK97FdnMj2SskPvyFYlHtMwaB+YDpLi/2qO2RamskvlqkPE/FNrCCeQOrzgRkv9gX
lhuZctdlDR9YbgqQjtC9ipZMaiLTlDr1qtZSV/YI1H1IsHSWRsGIKy0EUpNNzlx+1JMkORLcYY4P
hpphHyqOoWWPJKIQXOUL9SpILMTedv+mCkR5IHlp91TZVk2XkI9eIxK8EZvMYILd+4nwqGOj4NdV
stVag+qWWLw28p0uN1/u02i94/PTOmgObaZ6kTTvNDE9iBKUuPyW6qgk8Ceqfsrv5nIjQTSX3c+t
mCAJ21TvL0rruZ2azRTVPQdTgRnfwBJD7QZjoDFYY7nLXJJml18jWlwX8kb3sebDZn6hY5zKw0Gy
aAICF7xK1X5pExqeCe+Umvs7dPtR+D1Mwx8g8pwJox6H9yiF7gvF47KbJX2e7eVfRhuSMoseHplB
5khWc1+TbmMT9PfXI+TfIPBtjb7BuNlMxv7ySvREMmqILO/lq4Ev++sdP1/m8y2WTyC3fnsbud9l
HY1IqD1fHidf5vPjXN7q8hh5H/4h7HkKXY4stt++/PHf7so/fHnNz4/6+Xby7593OMt39tt/47dN
+Sjf6WZmIGMyXqW1Unx+nZeX/u3hf/yf/Pnvf3zonz60nRnYp5wObhET8wp86Wkk7vqEM3QMQHsJ
HNVzvZd/QIdYWp+PyYIINjjlufAk/2Rmj5wknPKh+WCj88e1ObZHJ3Woyv15symZ4ilVDMRSkNNJ
dhBO77GlrGkX+A0UoHjqWj5V7ssbEeb9vvbJ7RG9qPdl6tCub8YOE+0pH5b/hDEDY2k0dQM3RZAl
s0ScIC3byrbIlI94QQwuRJsgKm/srPrsVRQDgBznX62LMVI5ci/7sp+hLL+i3JI3l6cUQ9ru+5Zp
0WIhkTf14riQW7TQKVEjK1m5GUpP+SKQBN2Jhgyv1/shXjn5WqSGca/c/O3ewdGx7DMhkS7ByXV1
6OHVqyVmBuOQhm0XK+kB7Wg844R2FW9MtMeoD98DlKSeNOXJm3Y5LzGMhYjcXKqfU/o9p1rhxjpj
3zyeMOVQ7HU7xBuMGGLU8JQiW3FKUnEKAq2W70ZvPzL0BUhXeC3p75NbQBJbVKQHKxo+5sG9rTLq
5vL/4SfWg18NyTaXA4K8T34NjL32geddPp+2XDERiKNO+Ne3SHoE83OJ38iczNz4Ji0wac5jpvSC
FVD3Sgnokg8xuGofaz19oediAosmoANZGGOgqozVbnLsA8Ts+7GOd0wJiJsg3iRbzJiyhaZ1FR7r
SCwSOhu0m/yUbtKe6VvoW/n68nORcDMeWkKh9Lxl9qbffT7wXz+t3KXz9yOmxga1ryALqIgB11wa
df1iJFGku0Q27hIyAqFWZugUkolyE05/T2TwgiazzYfrTrWNPU2S6ohwtjwO5IMdORZ+IR/JPn9f
+UtI19yXHwbT3M+UKrcxucTFheBxDOTN2HIXU57Tk0wYci2F+/Mifxl5WBMdrxONuQn9wvg8ZOXf
5M20DL+XXfl//Tygl9PnT7vywfIh8q+X5355qZY4HeYe1/KUu7QQ5e5v3tHLGfl55xwl4EMCO/38
vaBmW3uVGuDlfGWtyZksP8EoT7XPTXl+y0/DzO/vE5DsVi71l48clDk2BuaJitt9k7ZX6WkMFR+L
lTxNKJuQjRVMxltR5+XOBduxL5owVD358M9Nf/nWojUmVeYU0uQqj1S5dbm53EeJ1NhOQgOPCf32
X2PSZeQBNLvwd2KGD1fOTuTm56cnX+XGjK/Hok1Ryo03TTHNW2uE+Qi3syFO3PjuyA9CeVBz6LrL
L9uV3rflrS7f/eU+NG6szAOUfJcHy7e87Mqty83lZ7zcd3m9L8+N8scOuSVjGGOmHDg7O6RtKPfl
mcc3nrQnuf/54cG2UEhRBkI9lm/hcgzKH48ogkBBVSSPsUhTQY/LzbDrmMrIA/HPm/LZn0PVWEzN
3gE+Ld3Q8TKDk2OJ3JVb8r7LrrxPmqv/W4+TDx78H4OocyJw/z6NenmAXs4ZXwLXPg9mea+r5d1M
HfjvJ8itz0fJza/78kmfr/rbo76+wddnKaJGZWR9E7Mafxq65WVEDjjyuXLry32XXflXTc4C5ebl
Rv4el125JZ/3b1+1FA4n8uUp8oFf3upP93151S/vFCwDPgnY9eIel+dsSyVB76t59+lflibm5WZ2
dGIypbX+y18u981Zxiku96uvHmj54peHfnVH+0ZAX2Uxm8ojmtgQ6HCXE+W3/c9NeV79dq/cl4+X
59lfz4Q2M0bpuktmQUmPyXH1g8BT7B7GbTonZOgFBPaBwdi1FcU3d3gk3VNfq02HML5AF+COpX1H
Xbggn5GUH/KsDkal0zwW1vSaG/neqnTlURO+e9trRbXR/P4ByW20LWpYIig4EHfQAlYt8z4fY2xI
uk9Rr0nLq3miK4qtKT4snqvZjig3UidZhxPZb05Pv3AAZyN6KK2KHOO+/oc/h5M5n1bkf6K5zMYN
sjq+NHl5lRfWy417udr+dsmVm396+Jf75KVb3vf5Dn963uc7DIl7ZTU71BQs/Tg15Y0jz93LPtHy
LGIonVMWk+fvsj/IlY28849///J0y2xRWls24ZHtMqjJp2eOncc38pHATJqtNlZ38g+TPAX/vBkF
abA2iWoTUW0RGRKN1PCGxZXQcdk0ArLHwh82Lnyl5IcmUCI27H2UvyRZamyjpt5TsLOhBujpmnUU
WrHWeEKmTUfaunJG96zn/XvkxOWbA2dbazLz1ezMewD0P0oNqtsyPHsRU//9IEAcogilfRjlA61t
wiI7woM3SqA0m6rpmnVlkvOZxS11TeqMu1bpTvUbeHVzqwXMDCvFaXmL2yBVgz0iFjIipgIV4NyS
eo5xfBulDa35BsEWli0scbjfS/4nFpkRcLfNjaL4T1bXvQbhqNCXpZNtIr4cqbNR5VtcBxTCV5Wz
VOB9OOGubXFiEHNIpWA692FAlcKCFI0aqSAkCw6QT9FiKtlCpbAygmGG/IyVxGj81MuN4kMR7o2h
0EefgasD0/mVKeNEqiFo8DLkk6fmU2oZBJdQmKvKwr7tkcGGUx+Q7qSvKQ54TeE/I0u+czLMaHGE
VYLGOI2DaK19R6LSgpZCeOxW6taMza1d+4T/ZPnH5JQHU+kxPYTjuJWo8CnJb6tCdW9Y9/2w3RB1
WGE7aIKLNa1aCh8DXkeayuUShLRq8nJbGZTXZmsJdcRMCbcMGbCSeizbqJyjAaqK3CJwyTgqgOG2
2UgS44AnIFZpIrikgmxFGZak+ZLbRtp1ElC2EEa90VsqnkquPwxF5ZzMqTLIZcw3ddU8urOvb2w7
ICbGcR9gm03rRIXnFZsdFIh4l2Sj8q1wydsktPybUuSw9jSXbCSWPChz/Ot8hk2El4CCNqFkUxip
p7w2ATH0YiEMGjvHrd6nDNxxOSfQ/EeEJ5OVNVc2DOqdpeSvnXNGMD+BVmxRyyQKhXJhP8Kaemf1
yarSSMU2b/r96Nc+/138tn5OmalTCJcR/Xcayg7mKOz8qWJdVfqw1e0yWS+jfwhbm8JLyxGXr1Pi
KrBD5Fd1F2A3EB1alrZcQblUDcVDgvVqjMG4TSiwVl29z24M4Gusc+lVuKJ+nfXmY7EFeqmwvhnk
x86An+1ShN8nXf0el2P+UPdJfMzNAix+AZNai8S5naiV028hD2g4ueT0PgypuLIHlic+Ke90na9G
Egr2A7bFsaDD1mkF0tDuZ2BH+W0yJB+OWKDkTunFdUFzriWCtiafxhoetE79Plvk4TJSJFQQSLLl
MvSKpxitCXFXXl1VL6RbGF4E2ZNMW+wsDSzsiYMNt+373KI5d/X06BZp7NW+8VJstQJSUGI1b9ZA
KyGeXoLBJuC61a4QFb8pTud6hUIyitt7anM/lT8wt4R3sZrRUQcFROB5TbGJmNter+sr26lbeFDD
q2ZbHCTUiMGq4atV7B/CJ8K2R1x6Y0GPjyy9Jq5ClOSY2KTlGdkGI0fhFbjHkHNqa7dhxNBQS9Qx
HPZ+6SUCQKvWZel+ZJTaspEoH3+arzCT3tlVcqIcO3q2fUgs1poifXYjroY91oyaw0+plQeH0CyK
pJB2qHvmprkz9OQOmSjiw+jM5Y+EgXplVfYh4HeERPZQEJb0A4UXaSPPiLb9DbADUutTf92kfJGK
SE9D3IOp5u02wfSkmf2zO2TKNp0IStQY/Jlg3mZmdhpGBlJdgctplIRDOQayerAa0NMMXedDm0+9
WajHyn+eZ9pHKYr3rHkymO8Aq7AXQZt2cmoloQji32l+BOzfj7cO6WkbmCInQnsoksPMONWFuHa6
aG/U5Xg2RsXfRAYmrGjiupQFiNhpAEwA2rAb9vUvozCsfYVwhHzb9eyXzq7Xk4wVvEGdds4PbU1S
azZ0+aEyWBFamtHR0OQsDwrhrlJtGnYtP+pUDcO1X7YVyW4Q3UqaNpFb1vuoI96MUB/qK1HPGdgN
9LMp7IJzh1Y42wZN2dFoN477Wrb0TDU8KKsAd7UStD8CsqTXrX7XD7p90IseH2utbUcjSdbQI/n9
wuBan7VHkpiqVT4lyalTdDIa3qumVM6pNnO4hOn1oCjd2sji/kBTDj9NTwBcbOzSisGSoWFlZ72/
7kFXYTtpTk5gk49Bvf+Z8fFkuVmAKJIDNSdGp9MZrDShlB65DfdU4zctMqadyje2SXQ33ulJ+BaL
4hyjfV0lzbDktC0eiEC71pT+dm7jk1szvHW+9Z0V866pKNa60TVNcWx3MdJU2no0Qv3gWrO0ct1V
ztlXSW/Ra8B8XS/oVlnjnRmZ4Q6VJv+tAjRSnrunoyjpBUPWHU+q8pgKvl0Ad/jefShuevSMnMrx
0nffp6uvzJgCxpg5dgQoK5qeehWPVQ/jKk2io2Zad+Ok72jMJaQtbyke6WTLLixaTvHKcb0GGC8x
i90b3W1OULLuV4WRKXs/FWszE4/JFLZ3AWB9jP7azgmHA6TebEMI9rZ2x/gkVGKUFd+ry6thbFy4
/gQXgS8romz2NAuviD3ij8wKaPkuVHh1OiZ0lNMcX0xg3oIR6BnGEbJyhTpq2WJlSZmP92bi5Rpp
QWWLmdQnQnSDye2h0yZMGpnFbLqCATARfAmBtAk8TcEj3lQVcZC3QHfPydAjr3jTyfxbT3pPaUur
sJ3Mo6diTqTwgxcJ9RmoQnTaHLbK0rTEX9Jr6rpMTobyMmFz3QU6nkwtVep1HzXQZ4jvrPX52zgp
txF44Q3RqQPK1WKxoyhEt5W4ORzzdUKpMWblaVBSgTeXdF+wjeke7uuTQxKWsPPq0Mb1CHk4mbnI
HXy7Uujshx1WXTxsSK53ahTaq1G5DTsEU8ybSjdAwlXO96gOqQynIak9c6CebcUfzz6GTTeh+UR4
HMLM6Z1KG4l3ZvhR5vPVqNu+R7+WbyIS2/BQ2MHMD9TfzJm6KfUHVBIOXjEy0saWC2pq1RgEayaY
JWYunRBL8KmcgtG08rPmpUd9sSER8dWBEOR2tiAjx9m4bvgrm5JXlCaoKKlLkIbX3mvkUG9DE27b
GDjfSXf+ZuJj8hDEEKsJT2cLVJppkjAfQvs5Y/1DO5pcpjoFokzg41VmXtvKmx2E1Y7sqiNOtpMy
zAOoSXpVE0mYTcG8JWiZijGaFnkS3kd9c7KL2T7YPmYv0IZeNDEoVxpOwUnYdH3RQosOU092q+l6
jEixe3Im51ddWWi4M2Jd3B4gYDhd98gAkhr8n+W0044k4yHEPuQmXXmIlFtXs/DZAtrghKoPmt3h
x4ix4AajddAa17xiccGaIeupLqOzC9R9in59q7xg3WCiXrjFidRsyLXOgauh8RAxOtjOgRGdiAWH
YJ5iOqn1bTICaUuz4cfcGb/8HIVrhAQoipEPZcZ1m4bxZi6B0iq9u62ASVsd0rvCdKfD4PtnIAra
KqgO9tIrjOh3zhHo4BxQ8EYNFWsVRCgeM30ZgRj89Ga47cbxCJwrZlaV7mZoSBu+SI57d2ASDkpW
GREy6qRNjnFm3GXzBtELjdCQANfwNZ/qc2MG9ZnER6QkYa3cpIHY1mW+tcKyPLcsoIWj5ucFcGe0
y9JkqNbx5Lxl2DE3gDla1P5OxdHvPIZWtZmYAcCqvsdjtyuEsTP6FgOQPpYUYxuivyzAwjmAZdqS
m9jSnqZKfNiYVrGAxSwW8BVsUYhma3zVO5YNL1XRorJBc5BiEFwryRLRMXD5FHO1d/N6N3YoCVzb
gyWHhWzuHgdEC8c8vu1UfZmhk/gM0PE9z+wrO6IARFRZsnYnVBadMPsTuDxrBSY47TgKB62dz26a
PYyd8wPAw/BSOO5zVafoc/X0I4oVC5s9hhymu/tR5/gik7BOTO0pre3nBmVP1sTCw85DhBqY1DDX
87XSNsNWHdElEUe4Fzmxxq2RPTTtYOK3JexkRuwUR8ojJIFo26jQ8Ysp81SHKnou5mfSQipPHVME
2/yWlgkpRSmaTVBPRHuOXbhd4Mf1VJQbB2HauqDGJ8JNr+jnQScns9LTcldOPUR+vGoK9pBBS8Uu
IMJub80kG6aY52oLsWpkMNHRxnEgJZGIKbuOFa8P7jSuN1vFHujDpFxyEzRfAkI35U3EKoJMbi3Y
FqbfcTkjPnOsGqjtsLpWXWgn3kA1NOXqf6zJPhySEt17i8JzWviIqXOVqFCAo641nzOWS3FAK79A
lbY2a5jFPhK2ua8QwahtttcjHM41bbGxBqGO16HfZAHqMebBN/gyrTFl8cFIlibN0bQnE6986rNM
nHxA2QM2qXC2VpbBKrl3ml1GZCpBw9N+auK7zCILOUTKzkldeLEf8VFa+yb3gfQ5o64AB1LXdln3
d/Gi+PcRb4W2QeekRp2muhBUWJ1zwnEEbkXE6B+Apz4SIhmC1k+f1FhnmOeiNYSWssOhRXfEwT9H
ps44NE9OdB8a7VPcFrhTgoSEBGfb57F14NeogwZVc4xePuDHM5wZGjL2RKurOKFtfaUXakrIp4sd
sAmJa+ruIDpbOxRl+c4mPsEUMQghQiw4XYS4EcCScd0vWHK4HNDTvMkOf6V8lyAbJndXRsnPaLC+
07/HuRr6GMi7N5Mq14rQ78d6HKiGTS1C7GDnZjEWdD+vN0P3gnNz29vuVeRuA1PvQE205ulXVSnJ
0fcD/ge2c6+xBMFcRSClgSg98AMd7wQ/aWniDeYqDGg7PHeFPa+wi+CzBU/pkYnHZaB7hAv/kolA
Oxd8ezftXJ/VMVo6AjDLhJk3HgijfOvW+kPsLD1YyyZIqF1qENNNVxX1thE6MTXVWK5yXQSe3cVE
74n2k3XyPxE036by5//5X+//NoJGAEH6jdDynyJorqMGzW8d/SO35vNJf4mLHWTCrukS5miZlga5
7C/cGdE0OA41cCc2d/6tKVb/wxJojlUNqIy2oM7+pSnWESKrBuU2HqBiX0ID/H//9z8oIc2X/d+p
IRrhlv+khqiuTaPUoKDuOLqtM+79U1NcEyRRdVUQHllNrh0juCtF3lLmoZWShlp7nJLUxBvv7+Se
vMFnRninStoApshDLz7MpacrbxwaMjMYL/bVGiy8yvUmiTJcG+G8itrUgoJVvLUqBWY3yOsrMZsb
Kio/mVqsAzT01yrDIUW8YTsRUw38DFR2lMVX/hhsgpE5rdWJGz+j0DVaQXW1IN5zVIfr3O1IcxOU
QBBpPPSTSHblPJ+6joHRSiz3gHUSVhSV4c1itW6wrzZcVjY1F8OlV50QmupZg32sand+VkfqNZRX
Oze9KhKenPvfG2hHm6DwMWJwrYQybjV0aq2ZKXcRJZT5nAkxFiwt8iAIo9OA1Kx8v0TeqhCgQ6aK
vg8PPXaI1VDR03YqjAVKBMpYxSDS+O02dRMCRIJxJzT/ZgzCd7EoNzrY4EBD1Z+6BtAAGEk85ZrX
YEf1Gi6cK0waCmU0XEBkfwReGmd75l6PpZqFgNPM2mNpte2KU6mXyS4O4l/wPu+TStMOLeHnUW9A
PtHtW2jdt045HcA5jBuWayBaqwK9UnMSWtfvnNlbwh5uArTLkQdOQ9tkxOZWuKE21hIDMPjMXdCG
+wQ+2LegWqGvtm3GzLS5qaHJbyKB1LxP+MTURJkE+8m3mRXbKhJDf4yCGAXYfYyf771hCV4NP0fq
64fMJ+9UEB+LEjzdNCn+8bRIH8wBip1TcSlFV45ArQO0H4QwyNxi9MhpBP5ek/OQtQivaD+OB2LU
jvN4Nzl5uE/LtF0ltvHNzWrwvSTQGz147bokoSW2T3ZViBNj/M9+zoZV57diMwh+Xggpt1HPxzQF
izyxwwnOgYPufG/XDXjSzibUMenjvW/Y+YaAuwU0lzPjJVzOS2pxR9nFXheIT785is1yH/6Ltrik
qpQJUdbiWlI1vkyCgA+m2r+OHeQQXYWtmToj0yRS34aFA8esgKQqrsBLMly/ZMTl1Ayj9G4Kifsh
AZAUuYGVe0iwXL8kzA1EzZE2gvNZV4NNP7YHRUOErOv1vRXEpKFr1RrjIMx+2BuHzDSn+5Kolc4x
PlK6OW9hc2iQMXYGwU2TA2emT64MMUMpdL4Fc/4qlqw8UjmMfbjk5zXk6JVM8wqC9Vw025T7u+kA
sosAxAmZaMRKG6/NLrM3LjnEm2pJ6muXzD53Se+jLrcVIU7sCO9clJbnAi98uyT+IaUD4g7GqN51
BALSg9lSSthihCegvmcCQLA8Z/iSI9gugYI2yYIVEYNhSdZgbiFnHupgWzIf7TtwgxqgGxNz1rUm
ohttLAvPQFCqD+dsemwbZd6ZJYwmsF5apgQPOg+/jp34rKrOq42vrRmI7xAEJBYEJeLXR0S4ZCeW
mvldxe8QzaQqWg2/8VVUsuyP2EZErrqHIHqMhqZbdUkdboNssXF0kACQJwREgOsz6Z0YNKgss2ba
+VnCsUFJop/nG3IkXnAqPGOo97G6FZM3NxW6aN/ZFrwG6c7fayxiQrXIdkodTyMqyAtyqviKq74H
ApBMtQY9odIWYWLUtNmvENtX55YfPmH0Zw34Ed5u6CBmQuBFPdrWupzmcKOpMAD9iUTPqgYoRBpw
3+UV0DeYCW3p1OvUHq6JKdmbc2wjTxOnebZudLxWu8JCP5l0zXfqN6D5XfdnVBkvOCZZneYRM2Ot
vBGUACi4zfRUNbXc6UNNDRPJfs7QhnjSOixL2O00Te+TMelMU+e9jxFwT/uGgnEUXutgxIY+0LkS
jVdF1EEEyod26yTZUav7fZMSA4Qbstb9fWyrxa5sg5LuWbDVymA6V0yF5yebKuGanhNK0tn5GFAO
FxqXCOF3V+FQ3VY2RMe4SD+qPvoRA5g++X3YrUgA7rfh9Gy3CVL3Ce40Ung2WCYY5vxeRwuXqUat
0mC93gEV7jEFgqCqo3TYJ+rwa0J65InEuB4ad9pi7d6kGNDXfT4rXj7W1YFLy51qPFSQDj/sAWgA
lj/Scx8GnB0rOgeM0UMQrFN1+Nm6WX+Xx/29b1rQmNxxYi7oYrbTlLUhUNnXVwPMgxjzqlqM1FXI
xCIkh2KhOAorWLdlypLBD9yNzWRy5ZZ8S23f/8jM5yALggc1zFHNNIwq2ZkAVH2nzoRSjK76pDd3
nc5i3qJFinGGmOcxgISGO8OZ0QtONl2nod9Nkf6gFlkCcThkYK6SfYsPYGsvpLoxaDj9KtCARfVG
2tAMyV0DgeRCPVB7Wi+pX+gerpBHK5xfIqOEqUUSkEDWvpQ43grQfHDc2tcWg9Z6tpiTt8IeYK/E
zI2Lra2POSe/hcEZ79NahA1uw6hpacNEL7qtxXBclA/ToYiemBT76lifKcZTZ2Y5XZ2jSSEbN/Cj
6wGutzkgTSbz67YQQ3ZgTYdju9LWXQ7gZ4oh0VklXvOk6Y+mMRPURjAIAWVgo1gN45GkZRA0qr/j
WnuDI+volGScpai9jqqWHhRy5jZj4JZXJLViSzCbfVWTmcoKwNrahfrUqf3L/2PvTNbbRrYu+y41
x/2AQKAb1IR9T4mSZUsTfLZso++BQPP0tQDXfzPzVvcCNUGSTNuiSCBw4py91zbx+DPfyreMaXBQ
JqD2isT8ZOa4AYd605pS0gJK9jkYQOY6rOdlTvup0x62q556TiOisGjlEJMto0b7hPFlyl579fT4
HpgquE5NeyMKKm0nwP5RNG7DyGXVGadvScnFK4UCXRbEIxEnzTfuOlhzyDsFAMPNDA00GzsdsFyL
YbwzSfBk2QzuBVlWDZ5l32lQ1tUDe+yCyKEWFJuu5Wyw7PJYD82HP83W2tGJTrVl/Ipa6gx/gk+A
BnVvEaZdQRJHMujqRyugo2tlNDhAvBXsHw3jyZgpmJqVfhmMrCQxNDEYLuo+SbE0ZVqPxEDHmZJL
Avl7Q++5XYffNMP8xrsc1403sVYbWoDfjewqx9vLwDH3HXYKu2b3WjoAGJLMik9cXrS3QTWtrGI6
klPhry3u1psmy1jBXPMiIb0xrIi4C5aBtu6ihIq0F8lzUYqThePU022SDjJjR48hoA61sQy0RE0b
IFQVxmh2F7fYi8RZH/x001vyZ+16xcHGMjJZVCyd9cr5CbywJ7Z5BFS/ASpz0lTmoo2HjsTNmzPD
xGAiAjBqHsbZuEIzo4dnz4RTlnWYWGtN/ILR2sAiAJvSSrzSNFkHWsjHKhg2Qa7w1/Vy3JVJseOe
E24GLbC20PobHK/TdoQYANaFpTN16Lnrzd0s5ccgOFciWZ+x+sSbLLE+cpeALJiI6rXFSb4h1rvc
L08rlTN6i7kaGSdzB/G8p7ijOEV5dGy5ODZdDPApTosXmLQ5w4JoupB9wPqdeu6aCAFF4HQdsAoW
j8q0oHkk6S5Rqnqjd3Ia7BKCSNVCEJBNfCbZ5xqjoQFKH2JyrDZV9azpxOukuRPuCLXDlM02pbGr
+GznzpPBHmPtM+Pcmnzl4HYI2Sojn5OweFNVZl8nP7qb2fS11GTDTViTZ6PfBGJTuU1xcHsCeRzb
0tZODCfLpwHlFX58mUTyY4gBDdInxTc29Bm+eXGW5EpeKESwWKoGmlaG7gehscksBXxtdbUjMd2b
6kIvt9omjbmXwDtJqMHMKezm65QOVNVZeh69iKJAL14YavtbIzTxq/X5uTUK+9InTBuaBH6Mwz9u
JSvhiscguvcm8o4idN4R9oagGIjd6QoLTp2YhSUso4PhrQNEyDsFjW/CWsg7vdZ4uG86jEToB9na
CiZOs6ahk/4RluN4Ykwb++xg2Dh8q10Z7xvBbVW0Cr9e8xnVtGpTIzvXmQdpZCqOZkvfnbasfZJW
eQhOYeP4+zBQn4zV3CuSF0AxmDvBlPgvSBV+ph5hTQSHtoQoP1RQt2+4bLJ9FP5stEHfdVU9XKYp
PqcahIPxBLYDZFH37lkZU4bwrk8MxhyCBwqlzVZypu91TWeumr4pvrXvY2wyhEny3wE9IXXlOx9x
khnd3qume9k6XNOhW62EEmIHSDSC5cc0esupZB3x88yMTxEcazs6lG4XbPnCgRwH7qewNcosgHC0
nFgZK9V8CcomPlgYyw0u0jCvvQ1zz00weQ8n7C55QKpnTALGoaIXD25m3Eu3eWh6jPtp8OT3LAZ7
iVWN7m3+U8TR2lYGl3ZZVVS4M00A0RV2Gm8b9MltGIdLEET3GgzHa2szdu8sfv/S0IiHgPuw1oR/
TDUaejUCGWZMfr4GLAqqUKetOaUG6fHO2tLH5l6iF+iikFtkVOLm09XFTwbz0GTcVseivQ/99G6W
2dOgi+6ipMJ6KFrq2Uau0yKfC6uG4YrMuRwN+uVkE65CogiFQvMBGOYtc2q5s9ncD1LYu9oiICl3
1HFQpb2LpDXsmfsSeWWLr60ZJWSMgBLRUsE4xPhsXDflOs2wo1a7sI6jq6HUHdM3gX0iQSgUi+ao
fPXqJYYNOaadNmHCPZ65FJaDpr3kAtlqmhE8Db6E0hKvVlk2v0pbI0ubCQ4T9JcI1g5MNcQ0BHDo
m7GkA+DlZXWt4nA99PVb7QTRFkxvz1QZzQB2QGbnNUwc/Jiwpop1m2vrIXUkaXKAgproa20j5Zw0
CaJMFy9hi/qsUc5ppD29mRyHWkejxHIY3wW8N7429auJjC94yuQRz5pZB2fdl6hBS7Yw+haTswa1
XLGYlF5n7TuRPOQoz0KO1a6Pmowp5YK+mU3WQ16cdZrLztgxL0tIpIgKgxz5ZOTO1+IatvIvooh+
TYJ/LjNHtscmF/+Q/qDy/S4ELHKSvS5Bz7mdF1xteob5E52AvIFjM1iODvbo2Kuc4q1yOi4Hh18h
D6A1lZX+lSwxZEtIwtRY4lSv7xrckz4hSBTjzZoslafcFuJU6Zo4sU45TOjn51MHuX15tBxotPod
/CvXbhSijGegWPGGOZCBc41DZVXkCc6H5SmLN9FygpTOnCR3rH4cyDcj962tw5ttY5sTOGWo2rwn
20/84/LTmvktLIfSrGC7OTBj/+tN6C1sQSsVDa7pGco2H5ZH/7unTV+vihxR9RKBpmeWfmqc74We
G8flyfLywMRim6j6l14bOdBLna33OFE4zW92eWSq6A7dVQO/60O/WF7TQHJy2jP3mT+kLOjEnw/J
jHN8qcJAzNTFLtCPTlGLmA7hXyE+W0l/ZoacjZreHrqaIN05eqeYD8sjj/7cn0c1X9PyJ1oKALEV
NZQ9u5diRTXbEixCPIzZQH1UOthnrVOBsZ5icHbm/PcGII0LnEzO2UyoyRmUwnf5Kz8MNYvHzPDf
LyruKJwl6MnZ6z79FRq2PPJqMsT+eg3vqnbIyXNZMsRa2+hxx3JINVXjEYHQYs/tNsd4BBWJLYtT
RYU9rrxORRsx+1f/Ohhz2AtFdnmqPMIVXD2AM1bY0dHAsOS1qGEP4+z1WKwfDjU6JzSBdbKGAphn
OTovN0dHMT9lVIljpUP2Bv4DD21m9wRcyfFo2O+wZvqTbhDqVIEeGUBln9R8WF53i4SJQhIpLKPu
xASszecKeM6jBzOlTtUcSu9pQLeTKXs34ms/Z7skg4WQcrZvnzTc4uu+x3rbBCRx/XVIBeavxB6H
XTHkz8vr/PyYZCr0f2gLmIMTO7PEWpW5HtLF6wGtjEa5DwrnZFqgjeMy7NZZgxPsr0M+/1BiEfGI
LS8+mXM02xIItqRjLXlg3ZjOGRbzD6i1sVvnqVMDaite8SxTq0oGmNoQbQJyn1uHiZips00iT4wo
4QCiT9i+eT0ktsgjODokQVrNUdJwwOiLTPanmGOmASMd+0S7+uRPu/UcRO2PxIsnbU4eJG4fpIvN
Wln+u+sUz0FIsqOurF1HtnVFxvU4h1372U6L4nBfVCSKjkixpFG117CVELvIyo61F2D0FdIKuHk2
adojqdomsPVdR7UOD5XI7Wxk7jCke5frOJtDuWOR3lJNWkBlVvqhn6O7czYNsJCI87ZdLHXEe0M/
fwtcRpekS3pzAHjbEQXewEViSU1fitI1N6Rv/qakm33gVKVa8hYlzMTsOVxc36t0tEBocwrac7uc
ycBqmgPJCXLq7nHBP+vOceUTueXmQIB5NjvA4hreL3IE9BI2Vn7zZ0vqeUriLesIMo6YRHQ5R6MX
c0h6i/vJnGPTVV+ZK5skdS19azKHAXxtg/GFnoAofCauJ3Bqe+fYzIHs7myATeaQdievj0ms3jzS
21VNjHs1B7pLfrNVCjz/qSHtvdHML9Wcy9pRLGNr+1qY+avWFdPeBche0yvbG5pvwbpHwmZBD3tX
HpRBkzzKlFDC+ms0B8/Tu6e3QRa9YxjvhCbid7WFsy3yQRyDntFkX7/SyUJ/1u8T8LIQMgm5r0i7
HwLL2TR5vIP7HK8rj0hxx+i+Kcul3KtoQLX2dwY26Q9bde+5w3zWcMIfLVL5VTlpBIujNyU4shvA
Iec/+MC/CoSRbursMAWVK8cs9oESP1WmXqI+WDG+ZlDoP02+M26Gjr4nGR371qMBQltiNdhDtAdN
SKUvXVbwjntwXHhb2u9kMh58fbA3lvL1vVk4YLVkH5OzVYd7vOK/zASBI/71FbOFubumnqdKA8Qi
EFtVHTs7vXRWRpFeRhmDZmq8L+wQhtVIpG8PkMCOmg96BR894ja0NsM8Zkez05jcSsKoeBpzZAxJ
2egH02UaMoZfVI2iqnFqGlX0V9dNHp4z46l+TIJfPHH7KyU4ElgkN3Y5GmxIZyRqxaC76AHUJzHs
R6gu9ZVLi7PLkrd4BLwbWNa7zKIMUtujyGyYjObwphuYsQLVfvgAaTeapSNAdzjNmjikcxFT+BCo
G4b5e8AXwz7c2gCbl7u41WnbsGNs3PhY52Ckc3RSwM3nIVTmv04j79S33GJnOHCsDSu8cnGt5lEG
6ukWeTModJWhHkSDsEujrEHt18UP+VRmUboxSZiZW1shvRjzpFfu98At9IuPjYvtuXUvBRBJK/bJ
m6bVN9oaXK/4Y5SudvJL2GwG+LgAEHcUpsYz4Wnf7Dj5oLENETAokHWVx9I1gjNr6zYv2j1goG1Y
t/ZWG9jahTZcnRBqQ8e9d2+1ESo1Ub+GDFbYmvzUNP7rQ90ipFBDkZhWm0Y37Z2bap+WJODZUfrv
GuFuPw3GG7Gc0y4UXrKhNnq1e9jFdqLoFPhJt3Wkh24crwDcIPrPHssw9bS/8mh0w0XJyjusgzQf
iX2xv/RJK570Q1OhiefM88vKOhYFbpJEg8XaFF/yAXy6gxcgqfC8Bm51qCyZg8WzFABTaEQTCztI
13ibE65pBtxOAe29u12odmiiLsK0bixYaPkiNjeCJHlwtlubzeUtTN8sFRGFVFdvYor9k2bCn4Wy
QX82mt56hc6r9QWdtck61sK+FaNJi1bsSrMeD6kRXWTkvSXIoNc4acXegERBP4T04zG6qiQw2HQR
rJuWWyccfwRagz3JH5JVquxXCs+vemhqtLGGveNx/y/CGgASLoU0C65RVDdb3ftKJCcKnjY1uGb6
txCwGI2wk94z3U9LD0T86Lz0AAAnUuUkUrYVUPmEDZ9VslUuvhep+krmAuKhELyIg6ejmLnNtfFo
hmlm0iLgqfx6nRVBf1F6d2+y9BfNQIloNZwNr0rOiXg+fVwsC9FxCVJb/sdyWILUshmtgLrzjb5m
vAtnHMhyqCqK045F181C2mJjHhxA0t/gjK4Iv3xkMCP2AUKeikpM1XgPZvf4cvB1ypXl0UiONe4i
IyJcHvd4SWgHWs6oFIxWOk2dRwxYe5fBhGtMxy7Sg21ET5IxnUQ6XQXVymfkF6BaPTmyGQ6pn1wz
OI5HkjbvIZwhSIOGaxCwCAYfgesx0YlEJXN8OA1eD8Gexu3mP6IMbYdAqRhP5vJ6NaVin/VY2l33
uaJ9v506xpNR8uj91t7pxGSfTNujsCZRpLWiUyk6OoXZLNJjlEWsMIWQ3cDMSFurn6GUORJ0vdyO
epqdicFIz5PRZWdcKHRE2F4FY1RiVpvpLhXEpLVnM5uxRRNvZTBbjOfD8mg59HHKlmp5mHcok4qd
CnUETRGNoSExUX7Gxq+yI0l0dLm2U0kBN6Lo2dIt+xnMiZOtZpM1+u/YSLZ65Qps6gHqCP2P+Stz
/Oh/flsONJe9jOtLNTjVxkUAswaplWxcBy9n6kfI0Nj8raP5R8khp3eO1H3i44iD/lnPIm1vSrIt
Y8AO2UgZ+NfBzMmObcSMKloeLv9ntKudL9gvJEmYncM2AJieR7c8LN+T+ZwcdTKW10lUX7W8d3Z/
e621m6syppgLlZ2fPREsNQjFQJUzfqGCLI+YR7fHLsc7ZQM2KgfzlCkix1azMRk9g/TIeFwO6CHL
0zRJolZDv91AXqI3g87u5M0JkMuj5WDFA2a6HuFa0zfRWShtH+f0qVFKomyin4e/fJ/7TXDCTEEv
zxyctSgrl27zXNbLlvQA4dScY3OpvxycqPOwUTm3bN7WtZH7qxjpknJbP85ZiZ0ZUoZTwuUR504x
l+FO0DhsWxC0L4ATBnZoCxe4SVc6qItskgL+8Etm/MvyyHP19GAEbGGXQFY+1wyRpvZbzhG0Whyy
lZkP3r8fmZVHXA6wuJXVhu6OdPZbYvpkUc4CErurtmlil4fNGE6gInpkL4cW2bia94jZvFv0LJP9
TEAfd/kigtnJmS5+e1LTbRxT9NlDijSG+JTkZYHo361z60wIyRmVIfj7AUvRfmH6BDFKSq73Q+jM
oa5BWah9B8JkYc9kpf/wPS/fLT+n/2MEXUJAm8aH1272z60LOtNxADRmfkHjV7a8WSUPrujAoXL1
lppFMkFSfEMDSBLxInUhgnstPWdmOxCAO9/gT9X8f5enJK23e9Nrj+28ySNgBz6nCfiynyQLpTnv
Bb2wirhzQPZWzcRkKGTwBF/tLM3uhy3GRzzFGAXnXegSpZomczzm8nwIFD3POuKzUEV3JmgnOpa0
FRYJzrBwNJaHxXx+1o1ZH5gebJa3Hlbf0ArXx+WdFinN4bUp2qvT8BWqJcZ0STRFpMxwFuEbP6TQ
RxNp8GH5J8cu4lRaHi4HPSGde/7ZjKqq03IQzRz4+ddzpcwGetz0DLb2A/U/5M7Q3Tdqtg+J+ezi
DDGImJ9Q+w/z4jK/Vku7WjlMITbLbyydLoc9MlMWYq35NkkDdekwwM/m4wkvOWKcEwhr+9Q2zbro
E/PPtbm8RTVW5FCMFXO6eVteZ+4PbLNf0rk90lRjQEQArZT5GVHuP9WQqS1RVAXEU8xeEn3v2piD
iZe3ulwqy9PlsCCB+tmgrDx67ss7R5Rf7UxzziOzbnjOUJfw7caOFfK5kYFb4iOK2ASqvjuqLEtO
tskln3XMw8vxG3cwbRXbREGDzX3W0l1alS9m55oH9N43IycMyQn8Vc6eZjPQa1m1Xn3FPP5EBUEz
kpUL91sKiw3iXwRmbGXatK8rzJqcyCdR8KmKUn2W9DXJwM0ebim+xa39bqfurSoNb8OOUu69Mpd8
2tYljUmSKuOY27nenqyyODdOiU0U72Vl6Q/NgkudOahyZr/eqsk+iKGa1p0S2TYtozXuJiaudBaV
6Sb7KpJfuvFsVv61SNlOCph4kehucZ9+4DxmnZXXrs9wzyTFJ+345qHoVSq02jURRo/U1w8t9Zgb
VC3Wo/yIWQFVuKujhU3tK236JzfGVwLTy/GHbSkBUAx2dB9SKuOoBAbojoSFz4ZJilQKlRbCfF18
ckVOK1+jKBMRdBShI0ZtYlGvwTiSp1QxSBkryyZcC24Blj7iqZ4sx5efoV+TXzjOIx6AnB3B7xu3
198Cqd09GhewFZPkaPftb8Ojrq9C9YyO2CReRPN2y8VI07kjkiNm+FbrezJ198sq4tUCYszykPBz
cazGIzIE1rWxNe5GOmk7L8y905CR6bMIGP+/1vP/qfU0PAJh/8/httfoM4yC7/k/tZ7LX/ovraf4
lzRwzRlsfAC1ot/8S+6p/0vqruFZ0rNscmrtv4Fk3X8Zrkeuh+2Ztm5aBu8CUWkb/vf/Jo1/MY7T
iXOWhvNHKvofIs//m+gTbck/NZ9EnYKQlaZjS1eXkm3dPzWfeIuGFs6IcdZ846Wtq+LqT4roS9Oi
TeP9GChwTnrHtNchpW1bUIfd62pkcDwZt+VZZxTuKUu95xHj8DP1Pi6GqT8vz6yB3YtmQKo0yuBT
ZvqvXDTPhabJC7Mtcz1hJdsQIIoVrLe33Ugtx3SKaJ8KvKmWYcEecXkdzCqvHsOg3kuKh7Njq0dT
N8Fd1Ln5xY8Z1TLka04IaAeAHNmdz/qpabXhkTtYsWwiILA56/RP6i7zz20MEDIUzV0KzK70RzIR
BM+GRcthHPHworJAgkH7+bvdVodsUBh+Q8VIZzByYkbiOarHFVuChuSRZBj2to4pnyedldrx7Sfl
C+2FMdx302r05wEA3BnrEm+6+rTZab3A7ur3U5x2m1lfX1Ri/Ago+tcesgCalBYtvcyud1IM51aE
84a1sbdjrKuXLGAUiinu4s5OR/RqxLspujZ8fVBqTNO54YloN4aPBVMacXhxpbqXxP1idaKx3Grq
VnTDriTT6xcjFOfSoTR6cSd7zZQdAaEiL6xJYv1eCN/e9DVRtZFCCstypC52a7/YeghTHYMDJhgj
v+dFuk6czL5g6kYNFLmXvkEsGxJq26FK2BX88Vvs4M4I6qdI/M6hjkZrL5YEuGrc+/ntjmhB7Cd7
4msJreCZZZJNmqMeE16jh9W3hIaI9sZuDiehSeiEhmnp2cPRoaw4pvOqfaQjqpq29aqzP7IUptUb
jdDibKCSW4d6+ehxBq0Z2LarUSVkCyUEiojBEUflBuBiBCIvkJlrwjmMp4Z99rpXsbt3ctTDo3nv
jLL/w+T+h+z67zJrw/zPC46ATskGyNFdYVkwpv95wbkNOuQZz3bubQfPiU/wHlTJCyNv9K1ddG30
LjxaZvTShoFxzDH2ST+GQynjfmUEmb/924L19Ccm9O/vRyAB+F/ekdQNw5Egq10bBMJ/oKS1KDVL
2qjBGeVsD303o8Npldo6LftHR3fxqCty3Brg6Gu3sz9Ip9CeaUqda2VgvDLrrxhsbQw/mIHSzH1i
BAGXK/ODj172F5t4YIAh/bvD90aLMA5evc/SQ9EqNW88qy7OsDUQpSWNBNkLnoZt3NCEahUm75a/
gQzhaqfEicBao/HNXySmT20Cz8MHiEHraJYWMDlHA4lqddPdGWPCfGBzjaNDPavcTY6wkPTRc6iI
0dbJjljHdYBhWT+2ZF/+0BTCc93XHGgB4bVGpvUadO0FYxESYNwcaxd06zZJDPMoDfuaaEZwtQ2k
2jgNIbWUYYtkOH8Ro/bBrnZ8uLW5tWr9jbJZXqDtnWyhyaepRsHgG4C3457gCY8GZ1yKVzocoIHX
Mh70oxH0j4GkgEPYkj0UxDQlZEjmhOZkB9X/znwTBmzcfQHUwcUdGeA1TI0CHoDtyCxk3aFoPKPE
uthx7G3N7D3LWroiPdE5MvXaTZsZ3z1kGczSJpsk7O6rM7tNSegic6enZZN5aM4wR64cdJEogeES
Zw3KnokmRMN42g2KGg6libbQ6baNyI+8peJAXBra8mTcUhBGhJ/2w2WYOrH1Hfy1ZVdRzKABF4b6
6ZDUwJa30NZtiDvcCOQWe/y41lHPhiRtnFWdHlynac5h4rIzsZKjYXGCdG397jBXxxLGnCgNEEjJ
ENVt207amtK035R0ddfxfI3UlnaYMBxsGn/8qsIIrOYY71olkU60I7bGinHSZmiEj3CM5q1XetsW
nc9KhpJp+DS+8jvdkY6/SFt5DJ8idUWzSeZG5W7SbjBuqSRXpWMz47A7PrQh/s7YI8VS+HWEYh89
0GgR+KIYJ48+osZap83YEp1ZeO051PVDgZnjYvnOc0gXdxfjLwY4DSag8j33ElgoMgwPxZz7hTwx
CB4e+Tuu6X/HNRmB4g5QxhhE5/WRjXb+Reu0WT/kVFdJL7rLvORh5aTytMUm9wpv7yGSYKZUG0Q2
umo/SILlyua1aY3h4RJrQpQLFy8ugus4N1Jpzhzhm8B+Lq0XczDkfep2pTGZx8YUn1qFVXyY+D2T
yH81pfNWWIC8NTPfQwklpJ4c7stYb0pjWBtNNTyl6FPWgEpuSAW1DaFh3tbPozdhQC1C5MflgAZj
E8eMFpwQiWAzKrJZCTItWsPbIs1EsqwicNqCWsAtc7qtfrLLsNKuG+5S1VBbLwGexUOlkQNVpM/U
JLTADV1idscEMY5gjZBgfQnU+EOWgDekGTzFtYfDF5UZ2+XxMUR5tK9k+uFphP8uK0811R+h7hZb
FWrY5a36TeXelwZ9DB3/KdsPuSaBIfA5FDUJDzRyNzN9P2b0vrf8V6f7VntovS3jqSXljxJocFZB
R3cZFR5uZLvdYgc9dL0eXYoQQEWYata+L+VnGeGyND+zSRTUDKQ44g2RlvG7jzLOxQZpYRP+RB1i
b735Ysx9/ym069lpyVRU9dEeFc56WePKRHIxSIqMxjEv5aDa89hGh3TAy50ZFq3Cvv4o+j4+kD9p
l8TS1Hr7UWZAoZBoFYQqgwKPlYBcEGuYSC3zGM9XLlPq00iu07bs2a76AMmt7GH5prPr9Mahp2fd
EJk5u+WKzGY99xgWN8epT2VDQVUzBTrQ870V6OKfVU1bU071pUQxs0KdV9FqCXB4V+2vTLjNLesg
jiNWPfiivPm14T55euA9ucSGrcuAoYLsEQIos7uMHfJGyDs+uXEnu7I/GNEWuPbM5GFjzJbl2JzT
gBK2iMJj65WkkGRg0isNgjBl86ufmvYhJwHVTCfnAtu8qiKiBmOU7XkABYVuPIL3KdQgE2nhOWFM
lLkTNJqkt3Zj5/zuGUGTeZfMYmEoNSo3f8F5jg/J4FZbaQxybXsBMcM0VzZUJT6SOCs/pQGJOWYX
/Ey8JH8mxg5GelG8o9zBR2p2zwzvWog3yrjVqSXOUTcRo1y2xoXdwxE7O9pI3ExG03oMQdpyp/XM
KnAw61F8bHQo1Vl6alJBdo7EpdNKuP22mX4HzDDuECKRIjA5wRMAiusY6RRk6KIvCoHzCFCCm9E9
D4dxEzbC3Yx6xWXS4awApTmhkhkBqBCz2uthdZ1T6VEU9N+7VtIEaLkIGWiImfQ9kgXQXmzWtJ2r
gHJYfGJrXeEfxerUbMjY5QYx+/Ir0+F307gYpcYoyJl9sVrMODknGeuixf2zVkTOZnnGKJ9GslNG
e241OfwETb6kIsR3MOlMiVS0z+kMsfceVpxjRAwq1nIjGI5ISv1nFOaWzmTUdf2vWdmZTKsASreD
ftd1BMtTLLztZLnfU6dMtwqrKaMXtiWqgcyUB/LLWH+Uvtduccl7+2heajvMnuTNWTDZuJSORjd+
Q1CENtJlzC5Lg+AdgdU9Jo/arjpu8URHE3H0aFv3V4Lg+5wIzXhtlIEJg6oppaSlbql/GqT1uq5j
3ErTeOXtxIc8iX4Ngd4+Kds6QgHhGxzQOgZB9aUpDXtPopGixe63+75qMADPX3vUi+g29cNb0nfl
hqVIj/ot0Vnera20I23jO3Sa35Fu0iol0lrnXJXkCz4PYXhTTcLNYDI+MXqfLVJv9yZxthoXGRch
qvB22GK4JjGUCVDq5NqDW5e0R+NG8+JJZ9k9yKlhBjto06oOU+doedk7vcn6jPfteQqr/AGinTsg
5vZtgRSZupPgIcsbHpGOdsqIWSxMcrlJDYHu7wb1TngBmdsInr2aVpFXtE/ZAAJE2XG0C+coneXQ
5frPIo7541rIBqwORgYFqB9Vdo47mtQj/8JaTIr8MKJetUH6rMP8JoehGpizN7kCpGgVlz8byDpy
pkdOwmlkkSDXcV8uI6TTRJV0SGHQEgLhblZjbcqtH2bDIUQQDCVfBAflk35Sh3gOmJ1vYEeV9NoG
+Aij3R4mhm6+b3trovt6/iiGAPBo8hg5LeNsAia8qCvfl7MS48X4pPoQIznhK2VVPpFrka3B5ZfY
n4YfITukdQwFBpafLshJpvIu5VjuSqf6KtjdrfuIjh3VdXlykfMxMbHld94Zb68luj6gpt+gz8j2
sQKJNKRjuJvMHl0ZS3/r4jAIupl+I5Jj4fWw4jiVwqEHPV6axbnIcUk4ecnsOSzmM30CuZD98HWv
uUGI6TCx3mr3OOoJpBOSl4+Nsh8mepqtq6XngCjcoRP6SdbRLxkVP9jiyvPQVA6iBPYNigDiuKyS
FTBgFPBJj80uNJOPHpE+2hZ3HWCT5SbHpczr9r5uifC1/Q7rIZpM0lgAS9EyM5UyLqoTPwz6hFog
vbU5CrHtSoIXQdhNzEo8cGURnF0VAhKDcsQd1w2jTWHbPYF6AqR96D5j7Au483jZvmmUf7E+XFa2
W58bD5NGhGYgBk59EPzkShxTqyjeyP0ewIphrZtqx7wPw4do0635XLS2e0DKMJEjI25eTakB3Qb1
eI2xMCPmHlU+lEffPH06xqDfUhWEG+lV9ia3WdtFNx3hjnLLsIP3KnPrF0bqL6077ruuSi/B2DsX
kw9rywZfbESMBiGISadygtjYN1L+5luJTlUJniIjJBjOwlFORr8rutxcCXzORyvMnvFovflRYa+F
aq11bM9XgYdNjW77uPGy6oePBv1idQD2GumcjSQeb+1B5bl7TXtsLiThmQe91pqLYYlr0fnJmTf2
na6+82z5IsPEh0sqE5Z+1am5QaRRWwfyqcVvixK2DtHtc3mbhAq+UeW+pAgVHKAmYCZu1ADJBXgF
cv3mPhpQCMD8jk86jRwDSemJAT2+xjzG+ZGX7P/Tq4W/89xb6BdwFZ+tSlpXg5z1P9VcLnwHTm9w
TX0HAB/JlzutpnnQUrtvM92M9s7YeBc90dZ97BoQuThM0baWMrn7oQGXNBbTtmuLNToy/WDnbGpj
0f9MBFdSrygYBbXVjDB79OQLnvu6AT8wt92icm58kQJPrUDzZkaqsaEgAq8YFaQtND6+CzBBG+zw
HA1xdF4eVQaGahUBWZMtwt6i1FahW1QXKjT3YIJBiOCAPOhP5nery9ihsRCsg7gYmSYiIXWG7rvp
xwmK1i5BnU28h9mxecSatnMCUd6rpPcvvmgN0j6NgVpUC9MzpT6DZDyM69qNmYPoE4CHFF8ATJHG
pUSPPyc7lkDL8uxBAxQHy9gZW+L4AqYwxGNmeANz/93v2ox05fnKym1vs6hQO4tthHIq1HW10F77
JP9Kpdvt4UYzxciwwXFKrlPsE9uKSOC7kRH3HDBhXiv812cUW+vAHJLH/yDsvHYjV7Jt+y/n+RII
MoImHs6L0jsp5crohVA5eu/59Wcw9wVub9W5VWggoarurqQyyYgVa805plEg0k9Bga9QHOCa1ebJ
C63sYViaXsYo7/tRI4jJnQB2TxC9BGNuY0DiWoxIhC+s0vN5KoIf50FF7rOoXPc5rIC7GWaODXGy
a4KvW2vHNh4/FhO+bUv2J1GknFQWjuYUr2nrVm/FLLE22nZPz6wvdgZhi9fO8597Tuxbaet4n4ad
sUI9YBySxCMyml86lsm2CDQ88dq6SK82L7d7pTXNA6fhx4Fa+FqWKS76pQlZWk5ymmllrNEMkpXa
R3fUyem+8jE3+KgJ8uHK6QukP4JuPN2AZwiLoF52iSIHF+pmjbiE1evs1vMZw2KCm8N58l2qtMpG
tF0YYmtWWp2rS9v+jOewOEeYFrBY4QrrDYuNt4ZfA5QRsV8UuScAKUQ7apSIOrj0+AfpEiZn1yJO
I/ESfzV2AHICsIlU8PxKZsTEjoAkRiBe84JVfNzXY9Lum3q+d1wMBGHqDyQ8df5KMaXB0TYjV0Al
SVpRXK7BO1XrfB4ydRdFOK17/4mpGbgVpep9yoLObivGHWmSP/NMlyfiStJ1GHFMSqFy73xSfvJY
Z6d0bH3arqjfCQdwT7cXVVjtbh6GZ7u33FMPM5WScuz2twLEwyYxB3W2bprRPEqz5c2JrGR+FSBw
Q3aGopj1wqITE5vreR5+ljp/Qh5xGnJifFlR3wPZFFQPJYQwdihkgAgEk2Df0PRgaii9A/PlbC9i
xAD93EdbJe1q78f3HQman3RavdaluHTmoF/zDIwbVkogKMF9lpvmxTairRgNd8+WYWGmZgWtksaD
DJfG1LveY+dqwo0WA5wGkmJ7kTxVdflQhzYpkFXzRZYmz7cesBsRYAt1QR3wMOLIKV4wI2N0WaBg
Tca5scu+tB4NnabhcGtk+J0UVEvwLtGuWUj5hVO8R838swi9equbzyTsEMfkLFq56AK+qdpOHuUO
MTZMzWNn3s2F4aymtAv3M1koQQMIzuPdMKUccM7Kc2H0j20eRhc7yL+E+PqpPPW7vRzxsnSVLqX0
iF+NzzhjogB80vFhGcELy0+NPdBTiDmrq8qi3+Rz02YBKiJFO7tjVLNloWm2Kcs4vrU2OKnIJvzO
tqod5zhrC2GcE2BqbDoq5de4XqKBgXw5hRQvgU36aIMNkg5NIUiLXoh9yIrW4OeRBKvys9G3+c6z
8Ad5aR9vTaembpafpowibMrS+54u6Fm7Hqf7wDrPKeMFBGVqU6aNvEy5tzU7kKeGzklkKWlkwmNa
HMVNeTZQISfslQ/hRNYOKWR8jvJAJThekayuS6MuSQWBn0Cc86/BcqpLw8rUdIugkU7nrg+MYB2K
wT5mY46aEd88vaR4TSISq0LnslRKIn1rIDiGnXv0CNCJ9T6NyjKSyAA5zowluIPYCMNV0LkVRl/L
v7PCHccEyEx1RqcuieE0TlwcfOpO6P7YkIa5NQO6mFQ60XEjTREchl5+8chYvmfa/5RnCToFEXxa
oHh8tZo4O4PuXlu0wR4s7w9Uw2vOw+xZ0JH2Y1T5K22TogbElWE2zXZjlcQoPWlZcMigM/zLzc3q
bKSB8dwx3HGKSf/TTOn86gtjj6dyTPrN3MNzyOb5jigfC5BajuvvEwpGdQAvMeCuobRSTvFD1tGR
aPB+i96mXeeG4R5xGcL+DMu9ngWnATcX+zDwcT8W5nUiVn7tZGjwqWbQ4jaoKx3aNo6iv0P/HflV
FYJRLgfYjM5bMjTy2BSsO4Pl5uApCWkp7SOVl9qmfozmuCfj+tYKik0FF6ICrFe8h20/vOnWfilY
OYgcFo+xf5FTnz+KOVgjG0BLlVSaY6ZZfvWsgam+Rk2To2tc99jnMeO/tIz9D4Fqo9PYNajphtk5
cp9+GWlnRXRBb517yX3tKlzRso2eGmwxaz1n16LlmKsLK0QN7OtPvfYAh82cHfySBbQejFNXgIa5
dSQ6yRruxlRbXowyzkqHej8w/yIhK44aZ++KGISdGul4z+WMT0hH+15Jf6HAnT2WL3pcTvicY5i7
k5UMOMZgCXVkFz6TVoQyeSAwwzbL8uQuL3bkXoBNLwnHFC2hNT66RcPkPHWDk8Wt0+JTB+Pqt+hN
TTICaw68J/jom6UnAIxAO8nB5o+GtrKzXl5yx/jk4EFabEK4yfUg7gskMl3IUt225mNiJuG6kb88
o5V7TGtvMqg9uhmK01PlzoRnWxMa98A9LTxnf1CEKCVldW7Ax4ipDI5z7LwJI6h2RVHC/qpG/7EZ
os/s/9+KqtXPCSsX85LKXSsqyn0yk9pJ1yZ9AUgDkC0m+SzOl/aRtnYlc1NAylxo7fbyczi335OG
wzdVkXm0Yicgmz0bd2OCfVFjOMg8Mjqz1kQzJ8ltI7i9QmBTZC+zIFPK8rIDsIeKTlHH/NdnxJqU
hf1KCbQHy1Buhr73N3Mq/Evc1fRnrAgt0ICjVHvzS4MzOIs1YwPt9guh2Lu2cfZWl8NCf7NeKvUD
Y7cDc94V1zmuoIJG6baywIYkhVxoB3TB5Ny+Ykbzt7IuaXbgSYFSU7wKj9sZbzMTzQ7xRjDOX9LK
adBwfZFF4rCl4iV0/czemMNIgthEgaJRT2UMA4+iwcpCXxMc09opWsaRTGlh/ahr4PBRp6kYPw+V
/8tPAGlWdN3OXj9uBUvpl7y0noKY3k2Sl+FmHthY+IqMXVRGzbXHmED74MzTYV6A4HVr32/JJs+p
akE3d3cpvIogD70nPP8AD3oRbOfEK7fxiOMpjnGnt+iSXAIV12YKk7lspAGWGq/MbZXUpILuYJqi
uvOr8mvZpd5J+4Rm3v5b9kzmokhyYpWfHYMgtoLh46qcOU+o7g6jOvywjENa3BW7yp6ufhf2h8AI
rUufQtaF7XPlOQTDyLyDsZhYkVHevfrhOzi1dkWkgDr4Hk0TzkSEKdJhvSh7ok+tqeW7PEQPDxPx
s138mMIgZtZGTlzsq4E1gijaoAshLcbZeMIEDUyj8h45vtGEZQQ411O3cbJZXXIHs9bgwxro4AIy
9BMuLvXsjA0pYWSDBjqaYwoS0iQfUPTJszB/WZjHbmPtJKbCRy714rdR/ewNn4VjXR3CIAlRwqcy
Rd73Pm3pfkezdxfWsn3GXq1PNHOuxjT/AEzcPgVyQwMfOZSqBpAGBGX1ZvxrZKFa15V8zy3xAm8C
7aPQyXY9LvS3ScNamYIJqsYoH1QTbaFiih1ar4fY7p7BJxxiDh+bvvMB1HObO9AnfGh/69CAvkgn
MUZUxZncaC4tZ1s+y2ZrGnshsN2MDY9PKMwT55uIj82gEFHJFghks3MHYrf6RzeJWyQAMVfSZz9M
jGXMHlbLKIVEKhh+uTeuzUy84V/zVwzfCdCBeHmXgYOFCZBirihhh3IgAcHzBsbc4pGhdFFg4Usb
peoAeitL/EsYOvpy+ykIjDNEYn1onbETa5nKfo++48sQeK9DQJfAlii7nSoMGO3zcvvp9mLMjTj2
Fpa9sQ7ugxx69diGPyosIMjI0iq8L/3h0BT9hEBl+TvUheH90MDiJ9kVk6BssPo5jrkZCrcUqNyK
6P72IiwZbDv0OP/8nQ+vZAvBZgDUP4LyCeD5UPrPhyDIYJrm8f3/+/vbTyQPOtQENY4zdysig3ZK
V3rx0XaKs9IeJ7Si+slGzhJbudNSQyar1siNddxjQOffB3xCIOde0hBeVz5mg6JLBOY69WZNmqfH
TKqVQGvbG7hdFAiLtTVXNeZ/il8RAUHBL2RuhOUPzwmtyXMPbssU+slxYJhMKor3FiuC39Lvoxd/
zfhkV2ifKZzT+4g4MtxZztvAyeuuLKLXQpS/8iH6JIdwz8n/SD8ZOoSeODxXtHJaoMy1xAxg1HAM
AL7j8cUjVqD4JhkwbIcfef7Vcfp3k+FfF9Tmfqh2lllDZ3A/p7iUojpstnXgnPVEs5izHVWb08Fn
yYOnhjlqYrvYd3RFDAidszuTUxzQiA5NOUZdDdzSJnUkEe/5SL5q+NaZ34DmIsHN1LEYRphZ5B+u
zD7INjpO7qVF7JPqiZrMuxRMdGwTmBpb5t3Y75UqxgdVA8BQztfZTI+T62XEoWRIKjz3MXVSRrxl
fW/P/ZZja9f7OMnorSk/YxytjQPgNnjYSyc6tLtHn5b4ymvx6YRpd2/sx3QMP0u7dNGtUB/EFI0G
ztnFt3F2UQIuGoavuYe5D8oXyy68BlxFtI7tO6/h3xTpcips9okx4X8uvqU9wNrYlgVAacJzDd9Z
xUiMtWGvcVeNGHqvo/6WjDgigwJjB+5nB18YbGCSVGjbbJlaUQ9nBGxZHQRx5nkcciQpb/4rdR7p
0L39rEsXLFX0YzRRly/PRS3CVRyF5ACX7vcZLhOZtkm6C73hKS0TwFv+I7PjCmIDzkGRjNXWqf2T
JV2eAqIdGsxPK+Q3ExZh+8VjTKTdlhZPaA4rN7R/6uRH0rlMTZtgaeiBLKN3HK3twtlngYRt5hMS
XgKNnUi43YiuPfK/fh56HJlGV52seIKzlzfgN1P1HC5YYtNpxKaMQf1aQtFOqz9bRUJK3BCt2Dt+
2q7YU7ZvrUTgjWoT3IYuzfhwi1CXbyA38002V09WbVcwV+yt5zNIkob7CP6eiULglvR/wbf2Qbnh
nPkDw/q1q+k+EsywlqQxb4SNFryKfrrK5IuMujXDSm/rjkSp6ybAOiQAobj1zrLzh4YGj3RGhyl9
5m3bRLwxlPzK50qeIXZLbnCHm6povcVCyIC+MzZMrdljCtooZaMQPAxU9Qbfj7+Qxzv4FKNFsk/Y
NnvOnDlTNpshTEnTPgGoPGP/K4wiRdkeXxtnOZMmNvDoSus1HTQ2HAst9J1s6mfHomxu+m0eq3bT
RwVzQ9UQ0d4V63lx9mMFq4egZkCPJb8c2SoCF+5IDWOhgqebWDSboLKSXInBjNs5Qt60iYE9Arx+
LLxYEaKWzlAM9MYlP/Vu6gzFQpgzK8vpb2kTcG+CG6mBcIyzBazEoMW3NkWZa1aU9gkoKch/gIXL
H1NcyFVW0rSfHW2uMv+10NY+zeil1GYdrBm4P3dmBbtjmxXqO8FOTFemd5RN7wkrGsJlrDYhgpq0
qZ3t4Iu3CjrXlg4GcA/5qRvM8M59yTrI93OOu8Qb967bXoqMUS250heppozcy2JtL/WmGuz2EDmo
g2eKeOENya4v32okL6uhDT0+nuZ5GkijkDlKyiILgGLypTrC2aomOXCw+xzHyTczBA9isxjnQIZw
yYU74emXaUTD73+1WInWLeMoyLzqSdCuD6Evdsrj5BslX4q5ComPt76XRfCp46mLtQWjJ8Gige3p
LdPZT7dvACIXIMq8Q1DWXzOnI9Re9owa5nNREzZAc4hmRD2uu6y1Sczor2azgHMNAFeC7yLzY9hP
irl5GRdn+qU/UAe8BUU/HJzW+9XP+ieQMXNTpcZ2qD3xD2b2/y+X+12c5rqS/5jaJSlTex+YpFWR
SS9OS//Y4e2OJu9z6ZTtCs1ougoHXAOWDHPaEgtnogMjn44Dc8JLwkF/3bl05hVpI4glnXAXUB39
WTtnur8p50jLAJdqOYh88TbCZi2/vz9FedD893+Z/0dBF3ZDZgnHuPHkoV7aX46O2q0bKqLsI/r5
qb5o2UVLRwt7qBe62znCLc5g1iDbG0elzxElM88tKb473B1/uUDUxeU/mr/Dj//+L9sixNN1XC5P
ozS0MB//+wL7sHC6Rgf+UXHMC+6KmmoiD7cJFp5dxYWvwmYgvtdn4ijSAX2Tg+9DFvd/vozfNMZc
hSuEyfdoSk+rD9+hqbrGCJAeHlHTMKQg9KCInHWR2W+FQ9EJMYstMURMUmDP/PNbL//0vz8ATwDG
1eicBXlz9ge1ZRVot0Qd7ODEYyTdMC7EC+qBbdPpal5+4wAHKwqZwlv/+Y2t5bv/8M4meF+TO1c4
yvYW2O5/3BumB4cnTzObEVRUPSD7OraDsSbMyty3QbSbBghHZjO+5LP3CxJ0DcvzOt2qvazz6BhG
hM6kyXrSPf03kuWZwXenNK7hD9nFe+ZQxKN1+Js8VUIa/njZUnjCcy2puGU+ylOnjJaPpjI+yq6m
v2LMx2FREBQMHdaJVP0VexaTgnqPQE/NEoykNadnBLgAG6p+2qJKjAerILSbmbsB46fuCCVPrPqx
bMv21OFv7Gr0e640dsyNEZHPRNR63W5oYgYOjCbuMgQX59IK0cph76QVHaOeiC1YUdmFwtt8+fM3
9fvd6dkOBzJPuC5kGvHhiypyVUGcT5xjR9/4ruEBvhOy2lR996WRVIJRTQMY0zdAnkRs//zev69u
vLdr2iDdmH0iCf73TZL61oD6vXGOpnA2+Tw2W0Sa3aZ0fRwstE3//G6/L1ee7WrTs21H64Xy/O93
c1pcLqglnWNkGT/xIr6i8b67dfcTM/s1lv7PP7+ftSwvH54BONdSSA9pMZaFDx9tUkFnLqPCPia+
T2icEa8oiXdmo/K7oluaHcuIICpo+wfGU1kSIepbmBX9wqMJuIxHq9pVBxmUTzfRaFYCJyRmgAa8
T3SzrTB28hS0gf0QNNjMwLr/Zfmwfl9APXACLKKcxCQ/ffjI8oiguIFoBmKkDTKuwK3s4qa+mp0X
HEe823vTNL5IBmGO5nIRVBHDkI302BY54gBvCyriAnzDaK8mzTjDuXhG+ckCkwX0+NW3ya3884f+
v9zOMMQZ7fKxs99//My1NURiLm3rSKuBBr/NtMP2qnyPAvBg+gSH5YvRgVZ4kInTn996YZF//L65
k11H0oB2lfNxP3Rp3vLemXUcF/cA+czk33god/qa9D7JNB9P9nQxW0AgKoYxniya2noU4x0av/4v
d7v5AWfO5udhkFHegjR3HFsuV/sfK3AvolyG2jGPqVOxXi3qoXnR/Fy5/8LdXL5yKueBoz40XJC0
f/4s3N8fbY1Lx0ZQ5zKw+X1ZYdZFlEgojqUQX+kJlihH5PTF9naZTJ/miBG0tDNaoP4ywhHwuKnz
GZKEzpsbWSQcGea32nT38KTshx5mBOf8yKxLEh5QMwRO3G8jBpcPozKvc0iJUfrqGOjOPCU9/CTb
xgtv9RCQbTzALVBdDv6teU8C0pINRuYPF7/NqprdbwIIFxWpXscqe+oltKdK5yeGEsvgz/4HfKGd
vSpRzZpTQOJMaCH9aijTdW2yl5n5WyyCJ2v2mm2sGRQOpr8P2pXHjbKO3ADOXGw5u2GsSly4xtmU
/fQ2DnJvxKiSjCx5qg0KN4rac9ODl0CPybCz4UQVd2K+U17vnXM3fW6D5No1IbHjIazIP39h/8uG
rYn/Jl2QbY8DxG0x+4/bJY84PU7wY47BoLzTnIC6D7Nvcdh4j30rSOtChpHADIIJxEGmsSEQxfkL
nC37IOaa4TKDqoBkj9bq0p02CeXz0DIuhvH60FX2qz3nxh0OBesvF27//sRr4bLKUh5rT4I8+Pd9
HqQ9shVqwONNJmqjMZmN6Re4KPtbltVvnjEd09R2L8k8+1ifUmbSJMW1GrIcpwfzBQlNRv3FmhVB
JCGIku6zRD1IAhTDTnnAYUxfMf4UMK3a9Ez5doqYzLu2ZNZAyk1m6i8yHpDXm0amToQFypWDTP1o
juX1Vlm1nPvPwP9yxcKoR2tDWhM9ZGbLJ5XJx9FgFpLW32sf0fN6TCMmhSyZ+4oOHlEqemu8ebLE
lJJFco0Oi9+P6l7yCT+AGgFviBtsX7TovGxr+Prnu+J/setowR7NKmJKHmLrwxYmyAcgpIUtLPX2
mmbPfeO21QY5G/4iTWpN0GYTjThGgklBSGRauYCQQ0QRCbDXXZ38ZXU3f9tSHcmnr0wsRKxt6uP1
VFHD4JI4nCNf73BwSVMEsbAZSQ+8jxSdhPYRpBX82xLdIxgfoBwo1XOXwVsUFs25i8jL+ctHtKyj
/9rluSQP66BwoFlQSX34iLwZEENA8/BohZFEZrpQo3wGhswbEmhc9CqQ17mOmC70+6eDk7arTPTW
SZpE2//lWn6r95drQWtsCrzUbNgf1vwMd07Z+MS42eDK7qgR8kPTEs/FGPBu6PjSfAsUa8Dcc906
hrl2O67NGMqHICGfb6qyK3N9n/9PB4+e0y6HySg+zeP89pcL/X13cigolkMJ5iYOCB+PZqkMIxgj
7kKrs4g3rLEjZYE4o47VnNMSb08DdmCJafwH39d7Q+8Id6GzFmXh2Yie5IwJZXDt1zCo60PdRx1s
Fy87p9NwCbcjQt+nshqzFcvdfavb8pkVIjsxscRwNJQbq2MZLpKmXE8qqTdzob/6eftTzMg/Qd34
W6B/GTqrMtckOyEIt2NFc3ERVocVILTes1EWkpwsUeqrBtCpvSQY1FPmbloLZlKJWehkQ0IjzbXd
qs5zd12D+7wnXm5Ps0AiD4J6PBd5tO7imagCSPJ0JYcjvVEfeaPhrQqQZadRMha+vZTt1G77qVC7
2wGkYKCH+lW25xm3JO6Q3HmYyUNd95usc61Xc6Kcj5PgNbPKr2nDETeI0o2hWvOAg/NXLdCD9HL2
VvReLkFow7XqOv1wW0RjmoYn4fXPQAK+CghjtTA2A0qrM0jop8ZqMeKMaClcFVyC8jMD/xjPgdZH
BzrQ7SQd+fUv/Nt4zXTPp8FOsMrnwLw304g9LvP3DdjSv9Qcv9/8tslJH7+xhjD922E3ynHIoOZq
jnAPOK3Vq1sNXQ4bDw/w1qgYIBAc8Zcb+fen3zZ57JWrGFK48mO92QYCju8Y1kcvSdqtUagL8WL6
BIA2PZAiDAzXk7u2jejSoMrKMPP8o1ewO8c7//larA8HHEWZ7noWOyFmMFv89kzlWD/MqrYVo2nj
BUQuYbwyYgu2adgi+91h31AHJ/Qvhuqm9eLXmF3uRLtw9SeSgaHDDozKwJFFUf6NQoTGMcT8EqHj
aGTUTppR/hw+QgKp1gXK7NVM3pKdNJtiHK2/rfTex/aS4ndxpONIfhdQVVSw/97YVcqkUiHaPoZj
Fa29BVo6L2BQgtfoa9/+jGXRPN5+SvJ01RC3cRgWzigJW8xRbz96PpKnu9TL0u0kjU/jmIAhXV4i
qngk7sCi09pe3/7KNgqah7QuSOVr5yNhOAwU2nYvEcIxBKnkOkkwUDyQ41HDPzpOMXycyF5ItOFC
yfm/P0JJ3hgBjWec4/IYh960sZ3mV6Yn4xgV88j+3izIjca3V9lYhHcS0utmSGW2V3YCF6tkrg0C
8UiYce9D94Bb7MGsWn6cMAsxkDjmy8vtJ91EHChFLnjFnQylTYrH3G4xy9Txc0veEGps4ug4i6b7
0VE7yxPIbMbwuerYtFjFUMxVL1mbITRecjtDa9654WuYBfbOrbCzMUtAL244Eamx4cvNmfmP/Qq9
IJa7oFvZI36gbknagyVVXY3o3WyJlJFZdT8rkPxtTaSgxKZ1J5oi2BMzmRJblBwshhtPgLvMlxxc
SIOWZQNIjVEBPKaVOan6pPEE7VJW6dWUed7ZzeSa3rO/LZVJigF37zSUV7VErJYBaWqpasN9i1Hs
dpXMwC85s/dDBxdmJdzcfm4TK1pr8OAQqlwm80iE1k5qtGdDFt05RvzE4YI0ut4iGqVu6TW1eX/1
/Uq8xIHQ0D5B0SntP+P5XyUVz5AwKsm+1JQGUXE3tZ+6BHmQPpDtQQpuggLLGRzncLPrsG0RQjkw
ujKgkYC+yrG3T9jlcWvBgqVJuZCG9jhb810IXIl8BI7T2g6Azjff8c7uwVCaL4NK5F1SBQYeUFry
U2FnZ1Qui9rJPtsJyrMAH8WuReQKDC82CZzi/KQJ7FsnvvOCYMzaxKhrdkWGHzLpCuyWkcH8J/hE
j+gBqxVtKBPUTxqaBytT+4DDPhr12dq0fn2cogEe9l2SV+aXPLM/qTz74jUEO4ZdiK8UV/zB6uqt
0bv2XgYmVr6gODgCiz/guwwOi/UZ4Sy1c56qzVCraE+k3cCbxl09XrnMu9bBHv9Ph1IkyA69+glC
Kcw9bJs3YypY3q05VvrFQt/FEIZepk3pd87H7qEw4VbmRgzbZEBeRbj8Z5Sw1a73uI1u7mJYdO1V
9UyYjMiJvtfhuwhmZ6cbM90NIfo+IGTWKo9DMrt56sg3IEDcma1HwL35y4BGHAhtGiJO4o9p1V0w
8pistsJBN0J3we0GRC2hHK9RTdUv4fpvs8iL900lzto2cuIH8D3HpLkSvooMUhkT+YK+L5/QC/D2
c/08WbDGhS02cOgweznAsGJ23pWXMPIsDmpyymfIDKTP1lXH8EQB6J6ZsObpoj/CertuefIFllME
BOleBQUwXpI72HpJfNGtQAJZh2eaJeFBxaxCjeCByMEEbmuZNMQ/xmLdM8C6AFmjmeNSPw0eG77L
hFoDH90YOAtOw25KfpYJUlG0feVZRNGiTMFwkiKsPOv8kZNKe6bVm25oQOpVBYp2S9aqu0qNIjh4
PbGHCQlmL9S1pOzm6pGKCcuKbi5525n3WhoxnognjDvZHWYo1pimmdN132oaKmocTvz+4dHJrVUk
vPEa2/l0RUEVcgfM8ITcamur0LsaQWM+lDxMFcdZYi8Jk4/wwS8NXFBUlXGOyZP1A4ZknfhSlCM9
uXx4SSzts1NO07otgwcExN5zknxnY2DC2kjv2GacejhJVoGFbRMxr9q1mCzgqSOEuurRbF5oy5tb
URHYk4R5ehzT4JSNhMlFLtaS9j2dSDaNMkn6dZl06xpZ0qkovKdGjGC99HvYBQeNT+aYaERwE+L3
bcRY+85JTfDadZ+9Zslr18jViNvqFKEm3/eAmZgyxifDZourte3jASnRNbqKsrJkSXkyEhKgoN27
ZqEfila427EW9c5P4keV0+prSx78oszV2hB40ghlHQ5RlotDMGWvbPksVGhU+bQFjT7ddBiS0Let
qIk1FqSxX6cMg3cBaPMxgHq9TFPjEhWR8ppTiXSanFe9M6qSp1nY9+Qp/EoCZz3JkHmsxZTGt0d7
E6GaygPm3Qhni9OUUS5X/trJ1ZtfTdYdNARr23o2dXOaPKC652uIS7FuID0wAR5wfhm7IMUogFts
vmckSaMN0uraxE28DbEtb3DFZDt/rvBKaJNEd3GxOiGJcvDQqsGneRhqiZMfWSvaJHJ1PHr2u7Gt
14VreWcEdN2msItwi3RL7Phc9yTgTsRfJ+PBlhWe8+WfZihMBPJCa0G64/FwjM8Dq9DGZQn1WIOe
KysgdQYyLuKJq7Kl/VyxVGaEw1znqch3Q98O8ARJJq3JjduGfkc4g09CE58kbFjXxks5NYtlJDq3
0YAqbx7jd6E/Ocm9ijr3qwNvo7GrFL9Woe7iceifUakBMaRjXCQRY5bQfs9cB1VhnIYHbbSbyjfU
JcvVtKn7+sqR8ocVVXuv1/MBwL+ilOJgNP5AzoH7kPAu1zXBYRWmvVedew+W7d6ix/1gNdPXSZFJ
nQbp2WqE3lt1JlazRGobYE8kBnUwd5Romy6anX2DeWLhrUb04jh1hPD7nYk2Q9v0Iadm55Allbku
KvV8G8t0rYQlZdQO152/SYGCo+2dc5tXJ7WIrcdAArNJzkWsiNlKOsbJPvQvVgByBvQw7iXvQjjO
QMhJsYuC0DzbvXOCPfmjamN97yMLkjR4duSQXquRIPQ08CEw+3N3jEx/Hc6nfNLlPfoyJMWK4Dwm
z0BeRK0JJrkTEZAGWkEQBKb4qdBeeLGxT5iT6Z2rGprfLMld9If3m7O8jdAYVVm4qefmXHmtd2dr
CDIa4vBtGNKW5Bt2ELKrasGcIW3djBE9ooJGNNhjbg5XDFCkySXxMvOxpDsSd9/JIyKb9VHVvj5E
aErgNJYJAj0M9yrHeu+UWN+HxcKIQxSfcC0Z1IXfkBaP+5JgJxStOVFOdYkIoPOPHPLQyWONXpmV
V58BYJa7yLLfI1/Kiz03i1EpPlgi/eKPg9oyDzXvwgzzgovXJxJ5ewJj+KzTcpXAVz36GdBap+AE
mpTDcy4bceoUwDCtplU7qZxmcbM3sf1alOZP9PZesskSp3RGrzL4ySGNUpvxdt8TqSPDe+Qk22HG
3gygxD2bHZGF89BHR/qP5gZTRrpQ5DMOzPbVMaJPLOP1caB59DCzGUvkrQfpEcrTtMl9N9v6gdaJ
EyGgjJgIIrBk7Fc1/Rvdv/LRebwBToLEHa+3OhTRNMGVMjxT70uWcSTdRtXWG4Mnf23UM5R0N0BT
SGDcaVZrpdrugMiDdGfp9Y+GHg5iDMSl7YwGJTyEbWKyiK0K3YdYqHpnZCmmmRnhHcwChCpN9M3t
k/kwDh2OVZh1tZmwoWXGswhUuYuhVrPcQ0ybbSLFcyIk9ViVT/kMKMEkW5ydM9j7Je819snnXjbP
VTZ+cszBf6JbhB6qTKyHHpM17SEAM1PcIOZLvGzfJJxa8DZhzevnU9SI+cHqAA/UIMnfJpk+4ETq
HMP9tUTU1Gir3jkPG+vaas+QfVfEt9AFbRPzUCc59Y3i3kgXUxUOsKbEedQ7zXCW+EP3TuV9gw5g
4Rw7VS1TstmfsmNSVOVG2ZoQERO60z8i4AY4AeJRxqmYi+4cEkuPcHxeK9si7LnMH1FjF4co9AhY
DLtHT2bu+8ADpmdsQV1KCFeAOPKphKFds5ocosDDfjzCr26xZt608uWYhcdYfXEqg3owb5Aklw1c
6RbJ2rEpYU2G2XQNqrnYKjX7X5wQtc0IH6+I+2tAuCgtpEbeu8Tw/A97Z7YbN5Zt218p1DsTJDdb
4NZ5iL5XSKHG1gshSzb7vufXn0HK6bBUdTLPBe7jRQIEe6WlCHLvteYcE//GCAD01LMjtBtb7/CA
tALaOF5q24/se0vgcUTed6xzbZ+R+Hmrl1l52zQoIpts0Obj/GH63LZowudtAcOlJIFlXZuiu+va
grysWtiPvH3spd6jh8fos+pJLlk26GMXhVkXC7vtt4PEPI8Z9qNmt9peimUMlrKarPnLPHVgRenR
8bR1Anme2ahDkyJ2b0ekTFYgju/DTgPQJLpLXAEtaMNmYxC9xFjBsC6R9RUIPQAUxb604FfeuSJ8
rYt5Ofi81sd2QU0GO248VGtN6tBGBNDvlVq2DJKwmFE4Q3OVdNtYBqduFeD8tYbUAbzGSwKI032U
CwAXUTisQdRDN4hSDWA7HA0pUxEgZckPShn2kq6KOi+LGPa82vVbWcEV4XS6WAWI9I4iFSvEPOE+
ptm0rcyKOCeArh1NFksvztwO8W/QI2EOw2xd2Ug1yDuV1kXfV+vUkS8JPYB9T0F6Km8NpfeaNPRw
bZyv4CsJucJizaNZNe5pwd+3SX8iLIohIyO4PikDHI/gzaXSKzZpgddTWUsRganVyDIqA/3R9/Hg
5GVULp3R1YRVn7QhkpLWiWvjs1KsPQ+SZo2/2lqpFL8Wfl2+kF8sQJI1A90ElDuzxh2fYUkvPcjI
l0eMf2X0YLQt9USzrPsa6VhQ+lUcRaRFEM1gOOQaaG6WMN9KylNbVeFOqZxdXEXp3srDb26VS+vI
JeIo0eiCpYJ+2IRIqtDPLpFtkUEa2nOfEtQJJs4q0cviVgQMJJ2g+NZ7ds9QG12W5Tez0onxfqr0
XQyiIRYAUqp941ZiF/s6BbNUr3cMh/2DHu8zZ3CPXe61K0wANpmzvoQEHMyJQZNV9/gdJqio5tQt
sJt17bY2C2PjO93JRXC5Iffhh1n0+jGWrUNv4YsYczk2eR+0BLaWYiFL4llDcbw0mFEwaWqgKvP7
25jFY2vxaFAFr/W6be8mEBRjIzJqMnsGNvkdM4HUXDlBS501uQd5Wa/vc1SL87Iq4mVmGUQV5PCl
iX+JjpSQnTbtDq3e7SzmELsMBFiNsm6J4jeEqmUUezNQb5TWKu+Yn/PxHA2ysX9qrHhnhbZ2gy93
n9ZgQAFluWfq94smsPOl6bryojKRVfaSlx+KPKvnUZHfKFndP9UrNOWzTHaLmxIhuoZrDXJ1eTJr
fe82Hn958BArR0+f24ITJ+uh3g4J+QvJTYhVaKG4qC8JIaTfY1WPeS3uG2zI2Ix6YCfa3AQ1utVg
EM158n+LJQ8PWqTmx5afubVb/VFK7WfGKrNcs6I1tlqGuRQ11lGRYKCJgmNO/t00yyyS/r1QGmWG
2EJ2XZUKrddB590lj1VLu4lOueox4K2jiyO+K8C4sIfnPcMqfSPnqfpkOS9QFL+5HZ4ZzWydpadG
+CMVpv2dKqwlNksCe0sY2DjbNi7uGILvyqXWwI7xbO+Ic/BNqxnImRQGZoaS6zOnwhGEYBq3mnof
CkpiilIbb8PcSJ6lQbjH1EuY7VjKvU0ATukaX0WjE7flRyTRmdE+yOM7t2DipQkN7ovT3ba9JqHA
kkifDsk4Lv3M2vqVui9rt1+WrdBfGsXXl1Kvb4nuFTfMRQ985FOj7Lb0qdSF5OMxnkZwKU9XBdz1
ykd1zD/JRtAGhNEkRNfBL7geZPOHp1CPwpWJ0ZtcuE3b810tUax6JvPXtOWxY5fiS8lnfea5fbUV
Q9PhrJKSpS33Sx4TPuGs7V4lhppmBnmgtDV5biIgA/7ULQJHFhgcqEp0RL8sTJ3Ku9Pz2WxqdMaE
9ZA5Q7EyDi62MdorS4SDqH3XVq5JC/Rv2VxITsXImYw40wmOuMbamUvoJegdLELD0H03DeB8gxzY
VAQ7YhEzoGpOV75lgV9sYIlgPW+Gb9IaLg+OH/vUqnW7M1oVNLbwGgjOtJGgCsBO6pDtu2qV7VqV
Yu0kmqRRDHuY4uUs1AG66G631syCKizTOivJyjVBInxHI6ZTvIKMBj1vgrF8VjUhMcMpsQFV+FKT
JndkKJ/PCkPw7mLctPXS6ratbLEVsIJnYS9PRVMqeeM+uegPSkz4pdCJ0XXb5murFdWqrQitC0OD
2qdpFktSopnodaNFpWoR2ngkjExv/LqCJJGmzapgtpULfGF8JrGhArXrorj9YpTq1tdwPZvyCROt
rHfZNgFNziMCvBhWDeCm3RmJpzkzCzqlUHq7WhVbh4dsTXzYfpDl28EKlVNbAAipCwnHdtvy3WEi
ao2TnahyvhVkeiKlrfk050A2LJ14ZNlugx0Qfnc+WMY6GpuJMt48plEtcvo0X9M/EVvCh93ZADFj
4wwYqxQnf+YY5he1Xla+rxzKNj+pbWdspR4DOLX0s71Lb4jM0A2qRRnVKZwu2yCUy0WpZNaCGMhL
RvLYXVQE2jbWKkqJUnwuTkara7d66B4KK32VLbKhs0bL1xbiBAoVVr2i4qvc57yqtgldj7RIz5EO
y631cfM5vBAwmG+RNPd3fgTeIuytUb/hH4O7KLf0vVFHyoLHx9k0enABbe7O1YBH9OD1xoGRaNPf
UENekBCMoQ3a6S2aVZp0udHPdKMt+TaG/Y3A5YZxmKwDfJDiVrJ42GpqaW0cIDPzrMbRyFxZpxUx
fnJzqDBYfes18FMAXXri0ggnVzDllYsPu/WWcacSAaAQjWJIKuVq2ze+tv2b5eHOkjKHKabaRSe5
iF8cO3mudYomfXRfxqr6oDYDblP0j2A9sr2qN2/M+b0Fpilo7ah/b3hbLTRDTQ4loJKVwLU9o6wN
U8HV7gpdXw48OC8pD6Pes3Y6g6aV12nfsrz3H9EbfLGUbAnmt/iuU+90wwcrscShrmXvCA9+o6Ap
O6g17QOLcstGT4bvrZ96WBsiOlei0R4d5yszovuYitFd6oZi4XvhTVVHMp0Mv18NnofBlEiKDQP6
Q5tQTpcCp78UGYl+dtXreLxzUnidVifskpqUZ7jlLR6vR5Uh0FFkB0n15bVCRH29672wphuUP4Z6
XS7ysMhJWuFl6LRZd5PnqXzbKskX/HTZmSzYH0kNjUxtg2gdtpL5RH7OSKgbJJJU8H6EEO9XKlOv
TVkT+pkKqTy53bmGgpSuzcghMCdAFEyJbQ6BhGeVMYIK9CoPDwXq6Z3jDxQAezL/sMjg50Emu0XJ
SaHLJgXZU5NLG3RPTip1Kw+E7sFR2r0YSyNG3zSMtpnMxWnRn9DR9SeVR9lC6jqqunX/EBJid256
bjzT+F/L85bRbkTCVEfI04WUh3BjNKQ2Tpuw1esLWe6aEck3UeqtUzNVHlzy201Vjr8WdFfWEZiK
VZEq1YOZx1sG/ovGwO0+Wzp4lfk8QqgBFSm9KFn/tYX/8ejZ2MCJ6V025NNGVXiIB2RkdqxvzQr6
FLN4y6j2qVcDH+Zn4wAh3YaWdIDfAXxdbSzXd/z3/fu5mTUz/O/8x/t6idZyDS9kr5/Us3UfPRlv
VINVAnTbWSsw+ENyoW20qBhB+AufOOiFvrR5CkMH6DfgjcfU8Bu/vaBjhzcfFAtUs2ttsVyelqev
J5xlsxcSkebOrFt2S3Wl7/Ktf/bPzaP1RfwAe8OoNzMAC1LOmeMRZTO4ywk61ml9kKW8sr51tKs2
8pbo2nN7Vu/LrwWidXwmeKJM2E9zCtdOucAJJlWrmgwZYiS9PUoQHCTyyesJB9Mz796rs1UJEA23
FI3KOrOyDSDEZu0EtYYVvyDRTvTS1mqTE7a79ERg0Nc2jTu+qCQmJZH4FjIQgDdPgRSzrrlxk/QQ
hU37kmbAAOpOSo89krtzDdd9cJNV2TbREysByqTUZYzpR09Ukud6gQQh1L0cb7mmPYnGoGIWMNwM
kr3A8JHwP3F5KpbGDI9NvzqTKogjc3cOAVc5l7N5i68yz1qCvMqeKJZxkWsZC3Cf75umF1BHzHD9
BCqRLSbUtp2Tl8Vu2pzWwpKPRh3HB4V22o7O10HyDjGV29WUTGJ/DCq5bhZ/JkQEY5BFSkA2SVJu
zlKhX7bqIutuOkKarT739YIKsRKTeBGIg0mDcDUdnHD1+Zh/Mf4ftC3JlNf9BJFThMODk7RKvJsW
buDEfLlZXPdNa2Btxsc+72zi33lD8jPLhPe1MzgkvbxnrPhjNAs9XaIKSRkAdbcjUCVd91VUlHs5
U+t1Ct5tigaZ7lmWfvL+cz7tC3IATkoRFXP6pA9DknurwlQxMpUeGcO80CBCSfnPwJgSW2eUBMMa
HaPKo0f1cAjRqJ4SKq6LaZ9rFhElvXQ/xWlMC/qx1E6JLmTZGR24GwmJhJB56jc6yZ2Mg9LdFGDT
0t5/1w7+f7L/35L9mfb/Ji5ZvFQv//hOLF3Vn17i7//659FPku9lWr18RPtPV/2J9rf/QNSOSlbX
kFuj4EJ32X4vq3/9U7LNP5g+4fuwDBnMEzaQf/4jSYuJ32//ISw4PeC21VGfbSLi+RPtL/7Q8DhR
ORRIDgla1f/5f4H258d81OXJtoLiHuo9TUW4KeqkQPtN0Cq8kPhDLQFRKkupl9dk1lPd3qca/Ixl
X+Ji3eOlEt/xtA4QYiwzssSswPZv3ueBGrs/TEW0+hufxFR60ByqkY9tVlTlD7fXovRlMEUjvTUQ
u4tZMPDIGcQAzqTLGno3uWUxXZzx+oOfmmZGVF4K3exV+rll+eirBF2Cs828GtoiL/XxqaykKxsq
jvOqe3XnzgmrddV95jXRTShZIls4rYR9qkmlingcGUDgoYYtQGU0YYQ8ky2vR8VX461ek1qiq2sV
Ly+tjkB1/YVcR8mzbFlYwCqS+HDrRzi3xwQtW5uBcNAY5aCBUL6rfUevuQSH3CHjdONs5uVdNZJu
MDFRoKlL4wCYKGy8mzpBdoYqrCJ9vOSnBb2MJdPVsUTHQaT7yovpFaG7BQNEYKBcRjKE5zYMg23r
ERsGJ1G701oMJoEYcuazqalUI48wo/2cOuE32OYEIEiaHXnHimgfQAWR6dDaljUtAlUxeHCzkA3Z
zlfs/nAFZKcceJnrIgZo6iv9jgaPCBaEYOqj+9ns7XONYa19EK2Viwsn2tmb4XXeg2u30auMyrFc
l2EOvCUoigxQgU4vbt7rono2GPw5SwGK8BTbPBxV1RH3CSmIaNIZcgN+xmxH5RPiIbzCTt2Fmqrd
JkYksABQi8jnmZIm4bzMHfOhNrHxr5Imq7pbu4bvyDNvzDtRVTD8u6Lgn0oTWiA1WiilSj1UGyoj
O2OP0Qm2Mnpe90VeZmO7VK2hypTw7FYoL4ayn/lSk5xBY0nWD91sRTmT7KEFuTmmCMMzIdwGE7VP
Gnc8a3zXl/bAn7Agx6rBlF3LssGClm00ZjXHyNuayGBMzVoHVkvtI4vANC8duYyBE1BOUjcgamJ1
ZTDdkk9Z1igXvORqQClYb/NjhO7ZPUqd25mPiQ4xZgP9x7J2Dk8UodH4MwgwXPpyxl+F8E6QCUzP
CJtSe5qaBtbaXTi40pdMi/tLYwpxp0BvWWLM5NUH3Pksm7174BtAp6TSdQpcMiWrror8t0hTw3up
IGWvTSAwIYv2v+UNqLtOUvU95b+M6qjmMKGOk7WaddXSRIO9ZIqaZrNBToqlF1VirxVKfvTRtKOq
ofBCTC4GNl/q7klsVdetb6X72MzNQ0ew3Np22pjYetNg/KHF20J324uRu6TwVLRnQaAFG7cW6lZ2
XP1R7nPHm3m2r+PJE9+1uO1fkIcWJ01qtNu0bp3bthkY6ipKcpsljcvvo/Qo+zflrZW69bcmUrJt
Lfvi4jHpRYlTm97RItt0aQB6WZddq3yJk9InOySgQ9rzVQEnFq6E7YPIsQLiOWMrQQriuyHaWsZi
QO/cg0vSoTVDKMl8lifkDV6L5DnptGCZ17Z7NowCGWsROEtTNyv8F1gJh74rYNWpJX1fGi02CgAs
D1VxFHwU1w20upWGmeDcaI70ovqAzvM6zR7hN1Rnqw6YcSdSD78sgNaHimtrBHLEs8GoYIH62hmj
uQqdzdPiU4ifYOEFgfwjloPkUtRxeVI6ywPCgQXGQLYRq1utHKQnpK3AQhozojDQ95iUZS8EFysi
HO4NpVeo6O5CpQlE781GLtvQPwlSBF9UQ6j/CQIPoCjwNccM3d0NRl6vDAfjn8FUDIMDrO6N46rW
XKXvsA5jC11AqYNGjykczOi3Y+qgoPBaK2rAJwQTc0GoxYVOv3EqOr0EkOSlxCnDPcAIpW/ByXVb
NaskqCKBtMo8IXa5r3SbMCKe1YrV7igFasTbqoeeVoFjdmJ7BEHr5mvRahJMhdw/yGIs4RcZogZV
ZOvWIllD+HYOidMoTlZR0TnsM+/BKaP+6NVoElVVDlZIBbp1BeZ7SSqj2OlWXM0DSu/w2gwSIPkq
rWtPgxoV99YjSoYADlyg73HUUOAIMdggn+lunRgBPr8Dk0dyEgTMedN0bctjHx8oM3UNhGM2uTHr
vqCmlKpDtqIG6C+SQvNWkqsk21xNMRIQR34y+wzPVtTXOzJeHNjw0F8qnpvLzjUp0qeNshmMxgH8
5zZIOnE08UKwoCto2NJdUsXyjIxdRyNMpYIg+UatCb5FUNLEMqFLJFYar5EH+fMsDJC3xOAULavt
tlIIaS4YajpYAQZIYdb8xfu+2Xp0QDdJXINEEoLpg0zCFNm29pOJ0O0hLCz1RnLMesEL01y3dhCt
YuLjd46EZZuvNw/RqncokfG2QGvVr3JNWD88TXb3ii+HK2mQijsocdS1dTChQQv7BkUkyoF4QHA6
EAQNK5luEjy6XT1glQ2aur2BG5wtpTpuTgpPjvUAxnQZmYYzHzpSbgNNRMvENyE9yCQY6BJUV8oM
fkcpRDRzLNzBDnN8eczsyMfDIuoRCkm+ne2IhUhJlbFrbGszJHjD3k0Nhu2DB9MPGSAIvWZkihnk
jgYU1Y2BtAMTrOKCHj+VQ4VvRqwl/Qp0HLm4ic1n2C+KVRUEQHeSFnBTINdrr43HFwjh0j3vOxoL
sg5CT+FTGgfuIuoc9FLBgBsV0kCwDBqZd2ghRwe/r+s7SQLKr8dDshmU1NhWPa5zaUxiZjaE9rPg
MVMKW9pQuNeXyCi6pZ8Y9XoIjcaeaX1YvqRFBstLbrR1knYCyERXtzgc88y7bYwo20aWRUybY5XF
Eyj/YSXaITtpEalsK9CaqrkgubNVV2VIXOKx85HVL2TfjeqVpxiWviE4qh0OFr8kGob5YFT3nTZk
zKOcuqgWGoW5Iy/1KJ0LZSxTG1pPSRA4Re2vAs1WcnWGEL/XnYzc41rq5UNNItY3d2g0lXbMNLT/
fz0LWn9Px8lB+X/GG7+mWV8giKn+6+Mm6Vs/f+44p/iwsZzmF7f196K/+86skEvfOQjjmf/bgz9n
Ke/zm1dAzNV4N9dPP4aQafiG/ufcsofEr76//eNSvVTfyw8znPG6n/Mbw/jDNmUBdwH7/Oid/3N6
o5gqExVsjYapYx+hT/FrdmMqfwjsshhbVEtRueLn1Eax/rCFilEAX50JygHl/p//+PO7leivUsvE
JxcUUk/uLmPdFCqSf2Gpn2y5EVD4RGGU9Z0W+FFPZPHQ5XSCMm+w10pjqA8tdM8FaGB7PR2VLbw+
09EpNGw6CkHt59H/dO315P90rWK/+PB3Fm6T5TQOWVgRkYwQY/7ctrs+35vj4tO+wB0AobzvhLZm
JPBupwiM64J45+Jw3fS1WNqn4cYmbOnJzaL4IEiS4KvKZg5HmAovAE/VyLUn1azewqRqbyDeEfzs
LVOzQDw6tP2znuXzpFLsp8btVoCHR2GHbCLEiSih0MDPnf20ZmS2s0+mEI7rdugoYtdgA6Jv4y41
k4lVVZDlRLLhoEDVVhCZYlmDsTxue0Z9I6EN+JYRabmZgHMTNniSuXgOTEryOWnHjCS664Fpc1oY
fpEewoyIB9zprELSxKN4mI5FHXMulwDnJTj8ZoUxyDoFZUHTKHOskzeu8ULHiWTrKTE067QUoHLl
XDrTuw/XoeSB386a9NSMC15RLMyc9kOWQHSrWhj3mAjQaGewI2DdVSfFrQaG+wRMKCmxFmrjuKui
K/SL5/IQc7PyIY9jZyF7st7cMb0rEU/Mp5zKWo6qO/4dzYYpKvVTQy/vpsX4XYHsH7jbaRNdtXv3
VxdNN4r0ZiOKNN0yq0tzwlYJzWyBLv22mPZlqtl93tdo2cPPv7klTn0AF0tpoxvcMd7FcZDClRoI
KdwH3gWkHOL/tqSVqbYEToVMBBRFrXd41ZqNpUBgRrADrcAa0ju1s8QcpID3FJL9gCTHJp0bONeC
jFmsT2AbHqe16NdaiVH0fd91zRQqb0IgLWhYsCngENPXNiJPbz5tt6B8125su5sGjjhgLDIvpLL1
LmYX8v4rmnzjdrJ1l5UNLGopDt6IJVhWuRc/V04PmEiTIAVXqnNwRagtYKQ50NfIMSECmKB2IROg
woc+xU6hplSRiauRiVo+9eMiN1t91tkkEk0HCqv3KDaMRySvAuKVZ69m3R1zJ3pWgxjdWGbn0m7c
TJIGzSZoDwmWRvrM15N/0K/NItGK2xItqSBda9Arkli0UFP2QYJ0FOk5dETeuEgUxp3vx4NS+WZk
MPHMmHlwCksFXJlEXJ0uvVIU6Y6h6YhT3NlzKzCj4bGBvj8jtMXFOmO5FUnwOgVEhN/92R6lSdMC
gTNX+L/vcTtcG3kxrB2yUs8QzuYdPpc1iFT/NnUId6D3Hb/6rbvpgrp7os92MpN8HY7PkWnBU8/Z
6+NzZNp8T/S5bvMHvKGh7dNrVYJD1Sjx0Ss0XCimPnxxHflAu9Z48/zhog26/0QnpIW3hZIoHYr4
6NsM/adTm2Q44FhPn357Ff582/yeiIex90PhDG6BbKv46KDmGKMR/LM101Rin6abRzKLgWzhvTSr
jpHfvxVsPxdwp+3Pp/62/W+rn+9FeH0IrrXTlpoY5Ic6d+9yve9uYt8PHqDmO3EZo2IYB9Ljn3la
MLrSeIYBL02i6n1/rKaeGAtF4mSNV3RS4Syn866X/briul9XB+Tx0xV//zPobh/zpE0uvcUIGf1R
e+urBWJYwwsWulFlL6Ss7FBHuY+xLflbzWLOCfU2e2n2FRPulzJOAS/4qYVgDpK5JMXbOEDRN8Dc
dIfkLBmVfhd79dHtzfpLr+uAwA1Do1Va1V8SsnpmjKy9m1gnr7dwcVwrhYJspui958YpqTbIcndo
Equ/IJc+o3nynkur85ZyPDjb3NeTp6GW6Wexn+6jueor8DLMQr1npbpp+8784vSJtGlgvjHVZDf6
xW0VZD6VMqsiRWkIKUe6/rNQg7/zU1ofDZV8+swReKUyB8LprfBR5NP5W9l2CIRVggnz3wgKFqE/
59UVyOHwrMkEtSEzYsyQYZOpB4tXedo/yxGwWMmtygP1L3HnudJTzxcWSWUaLPrIoWMqZHqIpOy8
r037JAvQJZK9zaf907ldbXTop8Zrr4cDIz9DDOM3/h9uN+2Ty2BNSfcWKkaKgKJuD3IV6wcmiMEy
Tgf3S2UEN+b45dYd/ZxTUn+aTlU9Io+mU6n5/HZqakbmWyqJc5DFypNBPPdSIfpuQWSNi6lP0qQh
SyiiIPpWYQQR/4eIhTUZ85xL3pr3c+3j0c/nSZ2PXzrlio/npdbIRC5qbW4ltnyAAfv7ws6UbSCM
AkXGh/3XcxH4yYdpc0wRqjo8v2jD+3p2PeV67bRPT5MbtY2oe4yXTgen/Z8vi20ytkO1XXRpuHKG
qL/n5RnMFUspvhiEvGF2s9pvblYdh9BFhhuEFeBhCQhN7GezSreLOxwgWL/05IFAiOBG9WT14dfW
MMYrAa1C/RAHN8q4NR6btlTeVNcz/1fXDeNP+HWX689z+QnT1q9j1583Hrtu/fo/0xPyo8KMJmCg
+NT7Mlebd7qavhuxp32TJfu6CEeHNmU1wteU7ud509FPJ3ud42z++j0yscWuXATgw0KM0yT8gmSx
gT/69EWmQIwYQBLWm+TCRIX9wax2Oc0/UmUN61m6nzbCEPh1Jt1nvpFe/P6lic09JW1CRo2C8cSv
zcyRGU9QcHg/avtmcUveKMFTErFnuXoQWkR2RCarB31co6vwc23adz2aZo60vp43rbV+e6egjT+0
ps3olc4GJSektlSgfy6mA2ltd0wn/tw3nULvlHHNeCDTo06nNM91yrhzus109nSiHcLx/OvfsfnR
8T39jsWYWisocdrjxPLjw7Ij/EH1CiG9+YF8waRi3ZJpGRzR6Dfz6anJsOt1jC64ZXjpH/Nf+9Hb
vZa/9jcDhs4pjHk8vzN9+7fzp/3CNV8j58Uv7Du7igZiKfGYHJxfT4b3tXGfPJT5MvANBPkI1Dhx
fEBMh6fF9I2e1qYTGYFo4Oo17jjtfL+5pTgJihysGFLKxCOP6GAkDVCefJx4kNUkrz3SiBbTppxY
0W2lgIkeD6bjQowQfL8D/urrzyR+zC2n1xGMV+UNOsBsXvlh/JrzJwoco4MUOcZw/TrD0N+g4JSN
ZWzpOqC5Vgw+eNftTPzNiMv4978iTZQRaWIDylOZ03/8K7pgJSS588SbnhA8W46KN1r9PxdG6fNb
nLapKjI6JC4FBnm5u+7Kaa/MIr8Ry8HXtZPkhxoGEeyiwiuPWl9rwJ1ZTPt9ZJlLG2/v/NOB6SjK
Rma2qr+sakxgW8xMJtKwtAkWvkqyeecTwYOy7Kbs6vJGjGvj/lQziMCezqWkGt6gmd03WqM+EONp
n03T3xfoUx/IPbPO47Fctn47Vo5bmtbep2nUE7Eu5dsSNsF+Wgva/uda9GvtevS65rZmQIhgWaz/
+htmjb97fg5SzREhyTdMV6HfoE4waGOr/0bRQskpByQTOK9hnywgQBhEd4xJS4PMxMVQrHg/bea6
o+DGDIZFOqAooYvE4U8nQuClNfB++nRSN540nXk9fbrltDnd0spwY9OqWPkBvXtfExm+Rwf2craf
9gyt6E/htJt0RAftKDSxiK+gOrsep45Vz0wzCteD4vdE+Y6Hf95FYV4NOoUogNRdZoVVV8whYR8q
QZrH5BuxOi1KKXJoFi6nDRl56uG3k6+n9eMRD4jrXoqWIG+53bTrfRUQHA9WE4UyXYgUfTVV4oxR
zMykGnGc9k0LnbkWESbjORZBI5ncF3Ar6Dm877ue6KHie7/DtM/OgJH+9QdAmZCPHz4BMKUAfBg6
KE3qgdonvg+IU4TpvVy8YS8fSm1pZvaK3CvpGFn5Gbpms5223neZioOHKAGvga3Lnkfv2+PZ0/Eg
9PtdaxZbwmyko4g9vVkTyvzbbaYD07m+oWrkvLQVuSEF4M50kL7qanKHCAvnLxWynl4+5WFx7tQk
R1WfoRqoEvkie0O3TFJpFE/JmPH8JN9ahieOIaMm8PVBcRFxQgpS6bnP4x290JTHO2qOG95hPipI
IIWYhH41ftUICs27tv/iQ21ZYhhqd0pkOOfpDBqh7Smidz2bZLqEn8qHTqvlgzk9tNoc94wu3Gh1
PXI9MQUUthD4lOcJjepbmwD4aKRSaPjIL2pbq2RbAlSb9v06AxxwuFA65y4fCwj6QK6k6jj+ohw3
p31+ZMar3Gbwb04lB/fX9uRCmU6c9kk2PfdBCUpgGdhTrveKp8pFAlNXKaUKSZW3zCucLLXbURAZ
10w1Tk+Znuh7hZDlT/unM6aD45XTqdeL9PHKYrzy122nM6b902mqj+97vO2069PlH29b2unfDNoU
7dPkn+fdiIGb5v98QP+NZ+PaQ6Db9CK/4fFeVtQu0GAURIwpad1hNeDNcn2X4AbuThYEf14u/mQw
n94pfSxy+lbDz/OnfdOVgz90p+aVD9J41+u9Pt7//Yf6gfnD5JEHzrm8nRzGjXnnYRc8v4/8xuEf
U/DrHteKQ4LeDhpgTaynBSCwSL/YUuMuSg1okuvYOm4tI9gbuZrPpqN0afTLeIHm8DGYdlFx5QKy
MKOyRBwwurYlUjNGTVu6mTZdNMMLVBvpRh6Pes6fR6fK+/XoVHmfjsrjyZ+uVUI5eQCuHW+HrPvh
9Gp89mQveV9IbvM2EEu5nXZNB2u0QdtALX7ECrbwSFYxd40ovxxRR1KvAqJ/EB7Fr0GDf6hXe/0m
x2OwN4k7XYKTc5+xmMwLxxNfwOAtUIema6ervQXPFlrTufAu8PWXtltJN9Ouzu9SBlmYiVs94BFX
t3RwK3qg6PMaZPBgA3KSH24mgECmu+5s7HVtrwc6TErHXEKcOJ523T/dpAaq8tsBaoXDTMgSgw3f
0QaQ/TnVjZAxeZClZ1kyXqve7L7ASElWpqL3ayPL+i9Ond4YtdXehZ73N98D8yNUUDOpiqEjkjVd
gc7A8Jq+0O9VCBQYViHTG//WFVT6SVboIOMY5E0fGafdgltxCNCptB+i8ez9QB/xQtmWHAOTPKpp
c1o02b2RDPndtIF/vl5opumspk1PSfSjG+ggRbgaJXlzaXznRwhNZK82Unaitqq917n6XloSVS7t
pxrWe60qsmxIAA2hF9fzxFTFslEq5TRdpWg3DcJim/lOmEXyYhp3pR83baA9+MWyFW0v/Sii9DIV
96dFFsZYVwv87eOg2uFPsIyEaQBdH7sBQWFcz08V+BZEXmvAMDqxmNZio7Pu4Qcd2rFOM+2n9art
bEBG90BQP+8XrczbEBfPvCUHzfmbkZyij12x31/kimJAZYXBAq5PaNQ3P/5NrVwtq7400m9lDy2G
7PhiW8X1iXihsB+xO92RTPnuOK2lYVJujQKthpBLkjHHk8dNaPjE79jiLpIj82infrzJbNvbVVIb
H81gMEBKoKRmHIU/0ffjF5NMn7DOyJ0qIgu0Qai+mX0fzBKwFyo1wSNF/IQKF3oMjanbIh/Q6Y3a
/uScQBMimgfxsoOwtlFJvlbpbC6SHrrsMA60rgsDB+PBGhfXfeQMzGQFjTsKSWVp83av7tLG2CZO
sUFUIp4EfJtFn2n/Tdl5LTeOZO32iRABb24peiNKlNcNoqq7C957PP2/MqkuVtd0zJxzg0BaQCIJ
ZG6zPuh1kJTegIygdeqVlw6K3iUmPpJHYPJaOmdHZB9wK8lRnsmDO9fkJcQ9kfhNSpKkaK2BvRFW
Eqib65YOx9NzCpBwc9sEyn3jreiLHaTcE/7sK6tkD1spAYH0LYnhqFffDnNfTigdZtssa/WtASC5
Qnfw7y7XMgz6J8JJZiRDB3L37WHZITR1MkRJVrW8dQ5qO55kiWfMV31fqNF6ilVE2n/WyS74cD61
bmo2Azbe+ntMvjLRjyQlGdD6Fmk5BR+ZQYYOtsvpUExZ/qZBJJH1he8Xu4nYJXj8QfhhFIRsZbbm
nc0stx81s32xRb3F5n2deKO/AcGS40RCkmdY+NWoTYd+HOyn3EC8poVJJAxWZqPJgrQfQbgJRYss
pKIbwTG3bkG0rmIv/B94aEP9Z4yteEzybHR0G1QbKwfbFj+5X4y1ozHk6LfMxvcs5PfimGTWygNJ
S4QWTWm7uNWZYTuhF4Eh/NonR0nsyC/P+jlK9v2tKPtbyMcs0ow/yanap1CZp33cexhGxWGCT2ea
rERuVTZYAmiWOqhFvTCv3dDFTta2ikCvrDMGVJ+tyqvW5GVDeh2bbCd5UpWtqCvbKPHoCrwU6fbA
k1uXrCdRjKccf2BRtgtZ7FxLO/eqeZKlJJwLVDCvA2UNoTIIlsbOQ+BFf0Ctyw8ZgkXbDoH6hXSB
TWL9+VudKuqSf/a71SkWnuurr+23cZ3hTgeLLLzFrAQfXZIlr03fKytND3mlTIF/smcVMo+VqB/g
lEmFF5mr/+iaOLx9wEP5J6vqUaUcx2Hj1qGD56UP711xqFTMuSp4pRAA1r1tVZmKcgENsjy44z27
AHOn1MT+L2Sd11shWe8J4b3hlK9+GVcpOvlBLnEAVRimZ9TsPmfHU19jm2WaSbo5rH2KRMuYGwd6
0koWG5LFV4aL9Pq1c+qHhOL19UEWA6V6d4ihPtvEVL+GhDO7hvVXR9zNgnBe62kiNexU2tq7fIvJ
KnxzB7Y30dkpPAd0P4HJU4GfU67HUVhWF8QljevbQv22KpeteoX177fluuKrxW7UInfvkSEyLNtu
ionqM3fhCLww1qG7CL1WQxyIs25wGHI2F0nB084j9uvvKnkmu8kesigPaus0B9/Xmg1e92gRB527
Qb/bWBVFFL2jyUg08DzNpwTm16s3nUN4Q++qb/mH2RekBVHUvcxcwqbNdrII3/3Q55p/Qdj1w2/s
b4k2ESRp++PeC4vspRXq1ynwalkfiXrdVP+13uERtY8Ug4h44Q4dbfSZZFH6RKU3VDbc3Ka3OgTR
t2jS75RGNU6+CoSNlx+cWlG8HbyfRV8FDWZVJnm9og5eMwEa8rSu9Pg0RzufTMpTDCFkFYzohBqz
4Z5GdmGg+Ibqg33jfBeFtn/osS+/lJ3Pjz2qPsxEMZEvT9t1M6vlR6Wbp4g3+5Nrht51+Cy6/TY8
65SlrGepZK6sKD5GlQsA52f4g4GWzCLOHGMv61gJaOdmBsYrekw5sdfWzCrR7YLk7HQv0YjcILQN
lgkhzsblGClgQGIcWLIO9Rk8GM4LyZL/6JaTzU4oYQGZUvEezekyY9wjrcdDPyDRjWhtGQSlql7l
i8ZKxD74vX3+H9YTSRz+ddGlY7AiRMpG/gSEJ17lf74hnEzJq55Y90/47D2BjI19UPuI/GAj0jhe
z21iwg+9U6p3emibdyQP/Owgm66H2oJrA/AE4nUIzA944NWdUIqiy3dzJbdcfmGXG+QC05XckBGs
+NUa91nx6PFTlfELMp5BnnVN9wISJdrd6m+hEMPfjbK/jIm4dfPU4YXcj0tBSP6cJ9FLEo9gvbL5
XddSflNRpmDhqKd3b5gR+cbGe58g4ym7KbPTnzIi0u/kgofVhQp5ARnDm4X8thL6zdp+6/zbcuq3
4m1m3lPIZ4nF1m1SfeyPrRG7Z28k6lb4JbNoeES6aniDSlKtYIG1R09JvKMSTOGKmMsMSRBA2w1u
GljBGIhR/wwuPu/ShVa21dm0WPsOurrnrT29G40FLogQXDLjKcpuSIcPx1LrUcDwpwqz9pg93L7L
Ai7XlyPCgPLLbNgliK6MPa7sIg+t+OKTkvPSDQViiaIkD7e+cs7rj0axiut8ZEhEgGdCmGdzmlyw
REPQaixUkz0rvsiDnkWfc2ZOB1nyB8198JN3WZBjQpJPdkbrQTMWY/5tnjFP1P+xxLJE1OA/di06
wYQeVhmCjAxhhP5t15KQkJP5YVF+tqEO/WjKw1NqenBQGvS4EjYfZEdaeYNIFZX/1iwb2tL6aGDr
HORGs/XOnR30F1lIasJ0oVyGG1lUxk47qf54uW5yk0T9qyqc4NjXhLVOmgW5fhytYRl7aGkZVVks
h3qyt1XcvUVsfVZFFBLAM8/e2TIHDeHs2XhzczPeyzpbGA5i0NRH1QeuJUrzhP4qsXbENg19yROw
IDljkfue+eiSvy1vKtOxPKiJjais2C37RRc+4siGYEeahexRmyluuDwtdrJYORATB2HokUXNSEl0
SqJhk5pzfizNcdmyWronpH66n6sWq7qGrvWKWFsyEF0QRkvZ1CjqpwebZTt5ASotQRBuiwkFkWAc
tUvoNP1yxrhzCZIJsIQ4i0VdQaT7SZHLdifRPN6REa70NHywEIk7G+LQVHgJZT2bvgdZmiN1hR/b
O7h24jzMSv8hHx3wcud1XyrZRkOL7tC1sb0Lc/+xRT37JEPWWj1PdqFX+wv0V8IneVDQLEwSpznJ
0q2HDHmTo37OIXtEwThBsCMJ8/ZclA87XWvIv/L//K1aFp1eD0+YqmTh9siUz0fZ5nd/3h6W8qwy
T33jkgghXlYoiCZHA48ratbwDezYGk6qVhAsQyrLY++EEf9UK34lAaFfZG1VfKuyluwm0/9ht9/7
XLBLAN6vCiII/2xa7TO3vfyD/LbgLsfevScXiawqxXBOkx47Jwl8isBS7HIteXSBqcwQe4FAyYbc
fQKZErGaV8QGfATJmPd6sLmZ5sY8XRdef+Jb8OgGofnHz5M0iK81yJjcmlrNOSthnxxsNXVPSth0
82KoMS12llKzFaHS04jgXFatX5IE7ESPUWxZKKaMoAi6FmVBKOnBUlETby0XBzx96sd4OqeKu6mI
Xzvenn8O/401673s7vro65tLG7okg2iEWYJASJ/p/45Kcfe9i0AG9Bq2flI7m72jlsaqqnEhwI9a
yB5FB56xrevklHXQHG3fhNdXOfoOFVZeuq5nHUp2rodaHGTxdqgrdQPNLNzdqjo7GTYG8eTzq1Y3
3Qb3zgrjW3iv4418GPGyPrhKbLOlmsm1d0zQA4gn9uuwAnkpmxF4NR+iMYzZeQQ4Mqt440JKg6hg
eJs4rec9udc5Seqttu60mi8PwjR3jeU7b5Vj/THOVg6jFgCqRxjfYg6mrVLV43fUDbqF3jU+vF+T
+C8B4wTZtPB03X5MG7d6KuIuQpIzgWwiGo2odc6+4q1lo6wieYWsSgySoGzpoYAiPiBIyQZ/ANCB
nSZ9SWMjPc0QyZalRTzuumrUbBVlOP/CFFeiatp4DOWprJSHRDRfz1TdKiCh4Wq89ZFFHrf2BlFq
BYGpUIcQAAB0H0bx+1iM3tmvMu/cizNEw2H+JOWEUAbFISnGrV8HImNpdu4SP+Kx4o7Tu47EgTc6
b+TT+4dghKuSY+KpMjCCr3Ouojds6fFFHgLlpfMr/0HB6HxBY2c8aFMNPOTvdqM2XRQDRhRSRZ2u
Nt/cYoxZKDjDNAL0jvALBuW31oIM69kopkWD6tyDoxhIAiW+8l96lIGqrYfSfDfYnl0C7J+GsIPI
UmwFv5REGysNXM6iZ6Epq1tJtJFOk/yVYcQ9pEUXo6kDV0f+3ipYgJsRS+h1uS4Dj/OmP/gmAXt+
md1Praa8Wi58q3run32l6S8q2UtpWihQsK3xWBmpthhEr7iEHBFXYbmSrSlSOvCOSqKLSwJB5NQ6
xKMHDSWo2+agRzdkU/vx1x3EgZEByUliRExho4yzfukyh6SSfELNobfx9ElGmDzgLrsfUaCH0d2c
LRlUUYMRZhcO+c8Ti79rZTpZxabX8aQB4OAVZgOfivQkfyiNnuzRWRnOcbiTNbfqW9dQs7IH2ZBm
2ii6qg76HH1JbsQ2KmDMYSNvFkSXpn+Rlztqhf+Xk7mgsuy2fbFSj5B9rZuPZPuABlcAi9yxSAT/
VOnTp5FGe8+e+xc1cOp9H7i/1Jvk854QQv6eBZlx4eVzp6aG9ywtLYULdC8ayossxb7zrvW+f7XL
6BhB7/quKvayEbqct8TtDIBMmHQiw243cYSYr5zNnupp7+gQfy3Xb9a9VsSYNKFKzX5tHVUTz0rt
aIAd/Tb8zm/vsdcQ2TANXmClnhlrNSqq0yQ8XEItrYF08qcD2X/BI7h7AmCnbLpwmsh8svtLOsO0
kl3iBGsLUSCf6aDwiSC/e5p1mB3/fTtm/sti0lFB8boGYhEWafv/3I0ZxHUGmlemnxFJ6nZfdQ8a
6JlL0urJviT3eUEMTXuRdaXTaDz0024ji7JBJLP9NmpUtO1UeK3yZJFomc93LuLMycLsbie41rNH
kGDQJ3sFj7BjtM1BHvwMBeLCUr/NitIc8sAZy4Xu6NAqxEF2kUUzJ+ny2nIb/MsYOc841f9L/Uj6
9otfoj90h/cQ2T/EQROZ+h//r6ZWG/LUjOFD7/NsnQVavDDEekITB3lWIoQNxFJtL3XkwIYSDeS/
OicypmnAD4AUvSLyQkVll0TuKUM5+pj0DlsgaCmqY2vn3856PdWvdePPs///foNO0p0VzBvpp7QI
CF6EJoY1uS2WxcCMk4N0TMpighj8L0XZeut8G9sKjPVvnW/FoEH2IEwV/04dNefoFkVxdqdkKyUn
5AF7PVLGnmFsMMCGT+ns5WcbMSRTV6vvdQKVjBjl9pE8DX1bJmwiQ8D97AsMA3Z1b/+Z+IuGT/tP
O+mURQZzdF9qPJJtgKwLd0zz92Dika+Eo7aRxXx0npXCyR9zROVxIhv3hmdk71FaNNtQ6Ug1kMUY
1KZI8T0NcT+9GvlfMQmG70OaQ6sxXfHNZmoyDaJl4arNXrYC77vzwrwmYFQd2U5wB3IyNYuCtbyD
a9H0ngu3zx87L68uTW/dZ0jurCwrjnYd4ZGoADpkpiP0+xDFIkYWVOR3fhwfJJkbT4YaGzsb6ap1
Y8X1p+t8V1on/P7bQL/T3v7740IzIHP8Y/tpEbspABpk5CCHYUKt+M3Cr6pVXjiA2InYxHXXjZl+
lw1wN9XBCt7hqBN7jiPbdWrCvkzWrbI+iDtnjWlHWwNzCd89tUgXxBXYyP/Y0wv8rjvZLUef6hCE
3ngt8iBAAyQe1J3tRvFdO8I3Q+L1e0Gy7Y+svPcsEx5STsCL0/nuR5Y15Z2OM/5i+pjoMrWqjtB4
nb3WVMOmrc35oahg6umTpr+JefrWj37M89c8usKK0l6g01KS4xTavJdB9d77xnxyEeZk04asPCAP
syPcI0DhQXmph667l71ktSxOXTVvzV79JutllWyUh6mHV6+1ln13vYKsbMSUjQZuq8vzYCPrfrmY
67QbbMXN4Ze6jKfPsVWrJVwF5+um5KWsvCMDO62z641e62QfxQLq1Vtpj4L5f951DRUbRXj0TPIm
qHaB2jwY6ejkJJ9qoIPcFO9TwroTQRS9P1SJRiJq1Sn9QZYLGAR3baBFK9eYVimG4oJozQQMqOdG
W8dusyenC53TbPpnG5Lbk6zqUkLkmla1dpFnZU/qGIAcNrMftx6Dpf6o8tiB7wsvWdbrdiawvLW2
kHN4Yu4Um1Fnd9ZJ9jBT+CkVi0oWUTTKOvKcVk2uhA/XKyG8s85g9GJhpYcXVTs/ngnFR3ehSUZy
0qgFsJevNJgyq+sMhV89gri7XlZWOdrMLz8Cri1nJZ3Xv4/SYI/4pVVA7G3jO6/0py2OdjljG/jm
cWyzN9ldVo0z/0eE7oXll2v6PNf2CjqB16vIuiogyRH4y1GOCtxA2dYln4m8BVkH7mufO6p7L/tH
ZlRvCD4MWUUz5TT6n8K9eHRJQDjXlXACmvgzxMGYRyzTmuGtWtsKc3JjWI1HTvYouzQAbXhTCUu4
rhcrPTbbjUeCvdWk38ikStfjbJLLoujla4qQokZ2wjeo8s3SbgvE7IYeUYm+/65ByPoW5AOxaKRb
3ruIRp11f2ZzJxpye/zRV47yGPlFQsJGmy7lBXrovkQTvU9FP907qdLtHN4dK3mR1H8uSs/4GNsx
3aTl4G0ags/eiYK7IyrPX+spCsnYwcyL0h4G+OLIVYzQ83i6xDuN0LYnBWTKvhxy/DhjpAIh5iHm
a0H+KFs1O+qXdqQEG1kMFc88NkX6eZ2q5jtcEUJ273qd+qSr8E9RDClWskgmkHpG6Hx77duOYbqo
NBDgfmP8IWdzSnCKnglgkJew9qQro3nJ8CCK27rW4OW/y6owud6qq7T5Hsu8ujBEFyOdeUygVr83
WI2NUfP3PZdmB2t1DjfyPrpCNYl/z7/uebBdQUHMr/csvg5k71lkj4gpUzR3Ydk7W1mSV5H3bUL0
vN7Xf7tnOWhslP+45yCpQWOghXFu83E9KOiHdrW3KxOCycEUlPZeUQjfgTrLKQihGgIMSIoyQiKI
IC1aXKUo+NKAw7mWlRbnRWy5BNjNAcPFwEFt8zWMkrfECMuvydS8adEEFM3XWrav6gIvqJ8rCVQD
XgBG8hQ3FaaBuhqBccTpE4GR6VOVvbl8nx5lhw5sxkp1i3oli6Wa6BcGy45ySJZO7nIIh3wt6xpC
KrFf35ERMu0KoJdfw5i3CdtkaXdVhjRCnwLkt9rzpNmbW4+smjr+zK7YyrlweHnY8jA43QGvwFfL
DcuhCNQ4C2LDm52sy0d1gHEef8zV3O1co0qXmurGQORGa68meXYKRhj7wbj0c+wRSVG/gLMBnBSW
01/hvE5zp/kxpfMfA6yUV7cYwBjUfn5POpi7I7bV2Wh6GzyOPmBojF/ZJ0vjQy4GYQbZ8ETQv8WW
QSxqO2cXeeUR6al9HBMFQTr2Bsp1vUn02Tm0cfiXMejVKrQUdduDRDixlAnWZhloMAZ9azkllXen
+q77guABeEBA0dGgfXMD9b7IyhYhLBUZn5F/cjxW6zDSiz+VLvijUnv73R7VBC2jyX8CMYQG1pyo
Z9eYv64d5Hq5/+26URe4j741e3dOGA6vXYRhQ9f83643VJETLoqmXHtTqa1tNm6CCDss/dRPyUDQ
nKU19do3RQAKe7358IDwIZs3jVs1KYpXz7T3VSZmrT3tjgzh7mSMvXbOo8RaXEeKuLWwmp58Tyv3
jpn0KzkAEBG5X+6nqYfpWmuHZidC0J5nz36Q7cQt5uDeq+E+xDx47ygY+q4DveBx1kznmZ9duxsh
3cA1rH1EKtbXgahLrPQO5LymdvPTENbv1xvJZqQdcFick2noT7qDWg2Sctq3aFD2RdTlrzNIsa0O
lwScSdd9YD5ayA6KUbvkZWiZSG+tLp5L2pm8VGM1LSBK3XoIgqE7QglNl7JBsZq1x1PzrWNfunHL
etqEyai8FSafvLhmCSELZUE3PQbBHD/aCjol8i5Z8mMoYtl3QRCzO/habVynrGO0PQlg/mhnwXWa
y3prD+70Ohf6To5MMgNxvSHLCHpQkLVMYuSveSW9WFn+gj4EwvYQmrdQY9trNoNMabDaFqJraGfb
W5qDFjhPCuJKO/E2rZXYupTi4Kas7QD+YFsSL9eIKIdL6f4Rkjp4faGWWTRvcPUad3KQ7NWn4dPE
cvIkS/bYefvRFUaxotA3LHO1vZP2CyeF05OaivKYBOVB8/vgbXQK/jlJZi8iPQre6lobNwCPsP6I
VjtDe00xYdXI1n4wf6Slq97LkphRH9zgJRcz9jNIBjGFBYxtMWe1hY+ESI4E3cPePeKJco+d1bM6
7atR3w5Od9ZFQ+27SrX8pVkZyy0PfZv41Zi4Hg0O0tG39L9PpxDbbTuPfwba52AG8dbv+uzOKgBE
EXoQIo7NO3JTEYVJ2m+QbvSezPzGKrLLXMP/NTL1/NU5B2JrjR0sWDlYzxFa1ZFl3BGtwWRN/hTY
avyYItRyGSwrELKrf3Wg15I7vXOzld42fM3khXCH/9GVrYY5kCCfqIuIWSzs+A1NYXuVKR5WMVGs
Bh/SO8woQOsUR0PfRuTvXMzCFyHEOBymPHkLwNvBCFZ7sZBO3hC6ddFJ9b9aoWQm5Kb500629qrz
zSzC+iyHws+eDXV8rYFmPBA48iKvg6JAtZc3lYn5SeX595uSrehVXG9KURKgS0lS4akQmVYiB0va
+mQxR9R74bOTudr/ZJ0birwsV6ZxyZ6B4pNZITo510ysnxNdO8k5I9HJyjLhrghWEyqWHUCipwAK
zwthYCuM3d1FllQYxo0ZWY+y5Gowz2c1uZYIhzsaKII9yDYfR2Q6Fe5ZlogbfCJctLiWfMN460YH
2VFxhTzIvmuhFSGgMs8vQNSCRZOa8CdEo6sCo+e34R9lq5YF9SL3pvZ4vQgaj4sIlYaDbM15z2P4
Rlry2mqjOBXpqbMn3kJ9sfEQkD99au062ZETVjzPNhqKiaIiCCKKQaq2J7f23x3i/PgWg98OJl+9
yEa15VKF0Xj7vFGK5zHp0b6Ix0ZklxXPg29kR3KUyfyXY9ulk7jps+yK9wKIsRewcBddw27oV8Dg
07Vs9Rpsl8TFpvXQ3KeGGYIezrQlLvvm3qoKiBWdOEV5qEepJ/LX18oKoQ12i432EGdkcOtBPsE7
EXOoyNxlmEDIsNzhdJk3eeLnT5o3ZPdVFN6riqYUd3U6s2HTDGcnW62oaQ/+hB0X1abiSdZhwP60
cM4ihUZVBB9xKzdCOHiZYNKabaMXDU9fZh+10l77ISI3sihHIGYXJr16kTVayFpvslKSesVs4ZQM
D10/XbvLHsOIQmFXopEqi27Y9qe46C+zM37mft8eZXWLSWfBF7Tfy2LQVMC4eMMsZFEehlp/Nto0
RYiDK3lz2mxxDLZ3tx4qkrAQ/fiipA+DOapQ4bp+xZOmWudt4SzlwB7XwmX46/rXNnjklhMRT2s5
C4ns+jlJ441O0NuT7A7BPL/T1Vn/un03MNkDWW/kFwR4imZ7TZY43Om/nWIJwW8EYLj7W5U8S0Zy
9nWIF7J0rRp6ZeGVsNzCqvvyqTVJZBC5NPV3Y4CDuBydFVIhUP9FKNHNc+g37kWNcv8r6CJrSHQY
x/yrn+F1wxqkHQqTIeDyIQm0k2al7clKwmyZjGn4h7+TmUK3dtXs/2u7HM+rOWPzlxbrrCfIrIoK
E+c2DD4ZtXorynTsW1EGuBaic2urdBYJ2bdWObbp3GJZE22zc8fSOzeG9qMKjenddkNgc3Vtb6yS
ZRirthMqFt6lZRUqe/mx8zINGlFh2eCtCWVkjK699F3UIjPgVY+pkb6GaTK9l3Hgrp2STLCOV+d7
yD8Ly+EiRLaHgDE8KajHkKWh1NkxFPuSJMINdOsCNBT8AEJDMOP6cTUNBXGwjpc/+BD6dyBUuTNZ
Vwk1ZqjIBGh4ddjtSlQaVzoRMpveVl3+aTEJKLOpbty8d5et3xsvsjVxwKCUro743RCsR+gxd6g9
FmhZ6YV6goy70up2ejDEYcoihKuy8vuk18lelmS92+lfQ2WdPKi2MhIxHjm4lxIkEkdycidCHp6t
BH0BmDPNehBFU0FNyY6DCOUKioUZ44WsTVLfKMmqkvBSD334R1nyAd3CRydhN26CX2fD4xcFtf0o
3Q9Kcur0nBAl4bMYwFvtPL9FS+anz8JGs/OOXGYMQj/rvOTU1p2Oqzy7vw0EiakuZFEebgMRd8Dv
zqBBXCny568ryQFxBjOz0F03vc9ZGEDR1jBhBc5WUXIdatRg/8cZK3xSK/zXGRUrPFyJhpXCVC82
CRVD1VtHWQKpbh1CzfgmS/LgmNp0F6u5sTGyQbv0vRtceuypYrCcxo8ARvLrjpZk/MzZnZixDS0L
yrgSXuwQ5l+aH/Egv+ryT4on3V6ixeyuVPHvk4e4rg+pYSgnWSIrIjtCDn2VpRre0bEu3BlxHkM9
SnFEeSBSXbsWrcjrNm1SfcgeqYYEruwhixNSO5ZZxieyntuFZHDNBNQvvFRx7ocq9c6qaMgEnKsw
fXPhqjiAw2LAaT1qXyPi2Psxl/q2R4Z217dRezG02Xw0E0Q7kffIUFm4ODzayfvHjCI7yLphrAQ7
uPwa1JBF/uh469w52ch52GhAI6aQm/fyMHgjydHQR9d9PXHToiF0Ezgyk2gxe201GpjUZD/ZqgzN
c5/7fNpWMp5yD4C9ZbuHwQaF5GkQhtBcp0GWRaviB3+4VtA/hmB6l7k36E+3s0BI/5aiTgloNRPv
19Zbv7GwjjjavociZBXj7LgY+PjvPS3SL1XpPcr6moR5zGZNuSWIpPoI2SZlY2m/9h0LHvx0bLlF
/W14XvYB6dlO8tDq+G1mcvPe2EggZCDOalEnz2SdbJX9hr4Of28FVPQ1tqj9Gg5yqG8UoYlEbCZB
a2GN6i0xCLLqVi/PCrsNTp1rNhvPSuZnpN9PSlmNf4oTBKsHeRJWXzWI1KDdFwe98uTzSUCRDfdK
rT2kPnuISH5y8rTx5oogo2nAQMJnaouDbDBmnZijv0e4/KX3dpYRzwhur966DjE5ejG2QFQr7ZmP
UtkMaYAamiimjdUeLcw2C1lsxoRtmmD/1pHe3RmKvkagMX6UjZ5S1CC4J/2AjpGGEjAT13GFYVUU
Q5uJvRxbu4+F91mfSY+3SNcrQ328l1mOMvlRJQSoNxfgPmF3mcabGsfzoUkyJDi91HxTkC5d6UTZ
blu/Mt7qsvmYLCN9QLTBev6XQYqG9Fte6PYp75YKQZ0JayUSAntOFHMZyZNhRkqltLe2YVvrTEES
cMr8DPs4MRWyaDQmOyvx8pXFtgU0O2dh9ThNqUmsm6fcyaBPVe0KXO/Ik2Ny6d807ZSb5vQue4Ul
zrO69MZ3z52woIteMNVlLzn433oZCgKwuYa8EYKX/ZtJYrWYoWy7r8vK4m+XpVeTDgVKqIgWTbpO
HMfPQ2xsCmwqhIj9XZ1pvMcX5LwR5GGVR9lAmkR+33RIxKtlD4Qp47fMe+YlalN7m02VBRVUtd57
QinTpo6+x44QuC1b9xg7jn4ee9NZwOmLvouRKBUnL9AovkZquK/lSNmBlPGvkZWeGdeRheaG36sU
l2jRImgXV99EmIrlhz8I5cP6Uvb2i9WgXIeUYXSqEXw91MqorwnHLp6wtODbcnpAIFA25KikmD7g
hUdvLcb4ZW4NZG+YfrkH5Q+YHUI8atskVQRZWn2PyJXDdh/9SHwiA5SyeZ+hCi9jCwJV0Tn9zq2L
Dxb9GfwNE1sUiYx3QTu5nyw4t8Baox+apR1R49XhtKNQ7xdWRMyLr29dlMy3haHhJIqwBYLpHj9M
uzh5Hu9WTfE/Ol4InWahw1tpxXPvRP5dOSXpVvOK4lnFVbXlbTHflWZYPg/ToJ5R4UKfkL6yhzW6
22Ce0gdZZdcIJsZQXXey/xxA1asyLV3KVoz4oA5H51FeSla54bgEm4dcqJixDQ2h+a4Gezl3FNXK
2i5iaymLdgCIsw/KT9l3LLL6HoayunBJeSC2KsqeMV3d92lefBoR4WYmSbz72nWrV21GP6XRis/J
h23Gt5gvRZmr76UK5JvuiuZGIJdZ2Muiq62doh0+CqOrtgAlCVARvaY+XbZmnL0h0anvCj2sVnLS
XrH2BT9G0lARnI4N5G/qIrkkBfLrEapu68bp++QOzXFehRXvaqzJl7It0nM49Sus8tB6yaPptm4/
KDhIRfn/cfB1KnG1f50AeHO7gLG9w+CBSRSB61jvvZdYy5tTp5UWHG3qc0ICl2UwGNdudT7+0q11
Ef+9dbNZLO1AEdWnKTJYbyxwIv4ZJa2Hup7WHbt2Nt+IwMcy0ESvquqFZ9uuwsUsHqKsD/qNF+cQ
DkTRrixrkWAoOMqib7z0gd2+hkS13Y9ZAPRNTCbEcR2Sv5My7hd2NnV/NE29VPUc4wTL/0MMD/bT
RMlJcArVS2k7ADuTVjn4HllWNTa5tRGVCgGdWk38WRJ/Wn13r8vxc+IuuiGq/yxzgv9Gpx1eRqOO
ViUaXfdOOXU7JYqIIkK98JxNSrcsk9B/xUH0Vxb34Y9A3aK/wX1Umv7ipu747ojfnlIWxkMcV9rG
MO1u34YzIod9jtI6MNNnVTwocGOO3xW7QbwYm5gZeP02MVR/OynkxbfoAgq4rrstK4wQsojkr72F
LIFwkmhVUEbY6ohYXotDwK80y5UUcHdsvqTqiLfcyHPerxRbKx4p2sW1s4O7elvZcXVtteug3QIn
5X8qOoeFwzovDdtra2njPQHW2V3HGv6YbX2T4Ck5c2ahU9W5KnHe4q48r4y2gaZM19ZU5EAHPULm
snVOY3+Di50IMHGh2sERElWGcW0lP9zaQNmyrsUwUo2N2tpoiYuZebdpm7lr3OvYHOzzRrd879qq
9foIu7OCLz01u8Yt2y0hWC9g5WG0Vn3WnOSBj/frLDYgxM3j8fceslsYAjfDkZduZBF8t3qXh1a6
LEbfQ3dZJ6B4bu/SvvTPZFwQrAWMmszPIJyvlbKfPKC9/t2JLG0nS3KErfiYfrNhHYvxt65xii2K
6EW2L+Iyt0Orq896ng57OVzW/x9l57UcOa5t2y9iBL15JZleSqVsqfqFUa7pHej59XcQ6t6qU7Hv
uXFfGAmApKRUJgGsNdeYePsqFzcBn0QdPwKn7YIoq7ywFRFE1e3GWsnDB4FPfS2tuLt8/jAsKtNL
q9S3nA35bz9myplUUe1vEHCu//xhjp6fkGI2d5/9Q6yUZztS3uRP/rx3WgElJzAGXn27h/McOVpD
TDsfPg5Kag53iZdA2W2gJPzbXRSJ1eMJQ1tvsCL496VFKq1m4gWgoZShisDi7uOlPLVvCsVP+s77
GPlfbodZBSV7MamF7Ucs233seGBXJNvmorhBXOHurmUua7N8pY5I805tzKdcNm0rd9g3JfU9BSTx
m6DYUfZji2CcWqGyjAW9/651WAPanTvcJ81gvgKSD2R/XnrzCR8V4+NuHuxqciT4OxMD2cwsSAXI
Q9Nn3p3YDrLZ96j21Ahsj+yb2pYkNTl+qs2BiRKZ+ldrnxddOHjGemESNomNbQN25Iw7Al/MK1KA
L7X3ckSjtF2e/anJ/7yVF2n/XCYv+LhWxNYZtMdcsDbqDsuiK3dIGgrXLGHzcFjMtLqftoN8JftS
EkZh7KhABv7nQMKU/NtlGe4Vi4qj1h/98ibyUtLk0V6wXP74if/th8lrNeGhE1W3yByh3wKB2V7d
ivclF+mTnPSBUyps1zvZsboTEsX0ec5kxGqgesp00Dsn8y0KcZ4VXcQnpymLw5TExVsa5Y8GJVQ/
1i7K+Fj0v5/hJf3/44wIu/pwWXuYn55e3nlDT/Cqj6s7XXWAsmbm6bPLKTIbhe9/Tvm8Quj5cATQ
fO9uN5H9Hyc7i+qEY4mbijUM/W1pNltLUyXWSOwE++ZFOMcaDJTfLlZ/++hsKqrtdUo4ZV+9DXS4
Pu/YY6uhvM3HgIYTGkUz7e6TozUDzQ+KIhqCz74PAJds/0np+pPs9du4PL/rIKb+cbs/byTb/zvT
S8K/JOKLbx0Tu7zErdo5GPegoRDxkHGZfVgGgCEWDbMe3kr10mbAyo2EphwZok4fwhg0vm/xX97L
TlvYBmGRBcujXKR+Y0zdU4su1Qfn5pxcLydcMon8UXff5Zjsab0oA93gVcFnn43vCm7hxSaescRT
glbgqX6Sp8sDkmuW7arrfPwM2WcmahbkToKjSe1ORw0neYL4JVUP6VTcd8Q+jgn+021UaxOfXZej
HJHnUGXeB502GqG2nS0HHEpQ9vVoLCSlC/1cW/nYvURlVu6sFkMVz42foUDPXzV85ANhlT156Fbg
ykd5Ib7qy3lpMWdk4RjfAGYKQGam9pazdfYnavx+Ghn4Fs+aYmxxppMzGx6aJROzwiIdXpSIJN6I
Set1ctTipBZ4Vinbukut23pnzMv80nQwYVIbEabm5qePO8GQJLgS9T9HbN+hFVTXaC3D2uibi2Hp
5HGdpWjIDv3blq/kAfPU+mh2xtVscUyy/3MgtBbfU0Oh3JWpqx9Ut/sqBz/7/zh3ndtk07b913t8
XppgdXzuS30n7/3ZL1999q0Ntuup+/zZ83nqZ5/8ZfL1XldcCuu2X1aeRclfemjtyiH5YHX32PTU
vuLExn6GsrwDlFdjk/3oOb31rNS9+9JU+q1xlvwBbzj3pRu01V+dvriMU+m9rBGWq8RdHN4DRs1u
svcGy39KkWh6y+KdqJcrAnmnbBTavZck3+SgRRXZU8TXhTX3ncit5lQuMeU2uTxGaUlVTT6iZZBt
+bLkQ3RG0dpfrHn2XsvI+Ysv5QT3nZY+aM9lpU4PH63EJLDlzrePlu0cyxUnWNnyciIkdmE+VYbz
RdXrdVdO/fogD5QHg5CPDBWJAn1Va/4zIFBUgjx23V2PG4ztF3JEE4m/eUsdP+/Q5hnSszg5VIAf
7z77hwkzo8pAfelNLcbtmMvvepg4tx7Rzc2sHRwJTEcHW90gLdkOBlGR+7IkURWxG2FVSt9gxAdD
rIDdt5Y8N0tNzH1tzHTtIRtvwxDamTLfqekyhSWRre9ZyN7Z/i6GfgjVvATIqjTOdRlJq8mB1uLJ
ZHTq13GyMOBb+19eSR3b0mHwWEYjRg6/vcwsJLikdbs1yGK9PgPhbHZsUKLThozoqaW42ZZoXiAg
1WTMKlA+ldm8lCxwDqKz+1COls5s3YupfCMYXWBpRu2dO6QdqHyys1OarP5mkhaOsVfijQlx16+G
Sj13QPw+Dnk1/d78rqx2iSuXEl+ICsUX+Spa6+S3phz4o6/YrmjcKqt9eYm29jueLdZRkIeak4SM
x1LCiktUcRnjNHvULDFivde137vRfvFm1XjJh9mEL4XJUdGM0Reo54QFGvG9XcsBsdbSX+GLGPcz
2c6A2rbqYU4TtTtQs4rRKiqvmz1N0UnrAD2bnR7d9O3Arqm9ToYZYmDHKh8NLIv0brrKQXkaU/Qv
wtfZWd5DHiDJIgLffF43XVpirm9ibfexaVC90zTTbiCRfpodrKLSEUV4tOE/MiNLN9+rOABGZhOJ
oPk5kGzN0uyRPhkL0ov/XKHAF7lXEG46bQXIo+qcdyOOJnY9wsEPq2m+TMN3e+uG+Gqfhi04SJag
9VEwx0dNLZU7t5+UuwZEz12H8no3xfBK5IDsk6OWxjaXCjvOQQ7bBpuHskJp3IPXoxB3HTP9ri7F
U9e2YIqRdh27FcB40VbKO+RVDLY4AdpMHg5tbt7JK6MKqU48MEEoavVUair53Q+tjddb1HXCNn/I
bAvnqEmb9nGplL/1yVGRJW2whTP2i7dgF5mzMxqX2eWDybXyYIlCv3r1i2wYNQ8Iv0T0d5pr56cj
liHfse4udmbvluHnVe12fWw0o98tkXOQA/JXidA++GSgU9y3wEEBUUGt2SVvS9PnD2MDdJKEPgFn
sS4Hp+2cnTwN/0vKZU2PeXcb/f++Cvht+zoMOBUa+ngz8bO4UY0w3kDwnDwySXef/UNakSheV5ft
IKfJgbxQwU1Smiovkv38vctx6bFzSvHqeSDbTYR9cu0vqqW+l0Vt/p15B5Bkzi8l7hKkIW7z5nSK
jVUk+jojTvpTV7njEWWW8WA13T9X846+ox7+24iHX9wuvodkl02+u73E2Tq5TyzhBmlU5NjC0Pc5
0I/zA74W6kYNRAzcufcS+yOZPtS4HGKVqiDZkv1blzzLW5Po8JH41asawd8G6WgWPXpUyidEwsmz
PFA+o4QZcN69bCIXJSIQtcuhzahRpJr9rtP65cFay/FlIOseuCgBT3IwxaJns0mvdnJUdYr5UlbG
lrTgUlEOydOCjksOyi4qLZDamsuDbFkRMYYIe3G2NxWGQ1N5lrSBEUFpCJefWMT/pBJA6+Mtk5SC
eTuna6m3XyOz8lXHnU8C0tWz60KO1BXd3bPkXSmoBdvlevPrsrVkl6rrb1VbF/fy/I6PLO5k1I7I
QRcZ0eOYmATwuZlHMYXQQ5RiepDMenq1QeVM5czTpykeF9Vm9Wim9+Sl1JBfaHpcLRw+gJ/y3Hyc
xdggrtQBKpYLuERlfEdu/R6DkL/lZ5uHzaMDUahYFrKtRekc4APCbcE5am/WBSKBRkGkbytBQnry
SDr2pDgiffQiHu7YE0x/uQS6zV5dQDSZRlizlb3KV4qF3KhtdG2v2/xbM+BygTCoHy5I6xN/YpYm
FEvkjCl5UjGEnrrIDN1aJ4qbb0ryozM/4gnPisgDAhfz8/0Kqe7Z0MUavOppdHGzrDjz/ac6VOQ/
NkDZU6Ma8QmM5ldvjL/hF+cdolTzoPErxLbYDjNLpnyK1lcrXYqDvQke3G4+ZaLhb/Xs0E2vyNst
fymb5EaJl4cp6U2nvJhCbu1lMLS/cBtxfRVFWGgOEdFOiiwF5jCBuiD8wXsoGCe+PUQJqiRc+y7z
lWZQb56nYuRCntDXV3D+qGv6HaJnRzk3YLtCMh1YQA3My2qRXWZki35S9/cD4Xg8DdKfuVVpCAaN
fhfXWruHbVr6k4nAFGZUoDcpQqf0q4YZ6be+HQ6RlZ661XowGqFePDj0PpPTuPNSUfnAk/+Ohm8C
g/OAve+vbNZ4L7qvFfYvmVd9GUvEJHoz7A2qjnXUav4kmtrXlS8x3q8WlfE+e+x7USfmN0rJ7AZD
Tt6ZyhPkZZzul8oyIbTMN6oB2jOSY3YnIsW7lnK0vaooU4D3W4HAyvpLT/UVwTdrSgw9wZiPy1fY
VrumYoJdyrE7tU1+TW2U1WtM3s7Ku72Ya0o5o/GbMlXVyxD93Xo5gUTRvSpER1knrNdmM/+lcA2G
3VwweaxOqGr6FT0mf8naZkdYvgsSyelXkcXiqi3GFI7FyzCO2qvhnEcUlIESJS8adSFhDVoLRKm9
RTzNUy2qq7nO5xqi6dOal9cJ/vROo0Rmt+b8M0j0jge8UcQ5jU9eiyOr3pinqBYGlS/TIzwCweKz
bw+pnTT+OA43pB/46C0TKmTzrNWu4qvwFlHaDc/OWpOwXOo1BP4hzkk2ncSANlfFagBYcZApg3qc
JmrMarNC+IquK6o9sv2p8xrXlL1n/eCey9EaeJzbV9dZ2yfH3CUD1qr9QH1ylaqAZOYgqVz7uK7U
MZhwWWAnVNqZbbmL+TpEwDbamJEst9p+QcWhnjOI+GdWEam+a5cWgntuzwJOKy9b6t4K/7exVVfp
qGp7PKDWPNUNgS7UkZwq76LJ4Y8bxJUAZK/75bxOB4o9qvMkTIGbF5STGWT1GaNZfW8N6oOqN+0Z
IfnKNyx1xUPB/jjsQNodBn35xSRmUyazeo8dBmOBwsrAZ/aLz7a+z5UqDqLG2blJ4f58qubha+ay
gVucNvUr/TuIwGcsq3ydnN4pNoAmONn4o+n49yTeemtMOz2rDZB/MvBQWgJks96DKPB36d096tfk
pUrXdreZ1O7E8Kt0ckIYADRghjU48yqp+zCK6FSu7pbz95NoSS+aMbxWFtDDrGm+9lUB7CLq+OeV
GpqHaLxX7WQkhU+iWuvq5y4d/4qF2e/xprYPuU1CpZmGfTQK7OaHNL+U5XzwUt6Qsik9Xy+t8R5z
4QoTruSlnMjr6y1blyg55Fm5XwkoH+2kuyvLWuyxUXudoFclWVSeV5fkWhF7DRnNfN/X0Z1oxPOC
ndtO1cZbE2nvqe4QqunERWW/EQzrOO6oXLTOig58ItFy81Qk6oR1cPt3otW1b4LOU8XfOkY9QB6y
OWi7IvSi+LGvDO2YlWcRD1YoWr92ume1SN5aU02hlM5sfd3ymjo2nm3GBNA6RpsqvPJESXwR5m7+
3gsPIEnuLoHT3TW4ZLn2YmNNXOm+Uzbuvibdcx2QLIq4668VNc2XtWz20cwairob1fcUCFnE9DMQ
pda7UcdUZBFyekhU7zgVQU+E/lwryy/MFnVM2L5aU/mUW8Z0gquACD8hXczkPAeLhZyvxkkkIAyN
B0zFx9/ZKtKLsr1kU88z2J1NjHht3R+UeQoBLbwVRTOjXQVdvrhemDVj4U85xanJlF3kYUys7EJ2
9FKUgrojygmR8Y7Pbt6dBiJLUDgVf+jF35lhvVnT8kPoPTmw1LxDjH1pqEIE1gpe0oaAbUTiSwdq
GMJr8eKmg3WFgxRhl1CIYxN35a1c0OFBFHlMKPw2h7LAexVbCp3CrBBkFLZd2oSWtsS3TOvKXatv
iJrazY+idOO7LCHL1k1GellxLD9FrNRgeeTaOZsMKjTTar3UWT4dqzlbcDixjQMGh8v9iHkqi1nK
WpHHtPtxmnQk1Z22azIoQmUfp7sYu6qBsh4zsUmmLoP15DUsiavWqI4pVAjoC4UX9LlK3txEEm8l
ifViG94UTHjNvXbdcVTsNKiqzH3tSdoHwrGGN5Glig9VMfliLKPlZyjqv6wtOyetHet3pSUn6uX9
fGosEwNYkwV+z+Pyfbao9Empa3mnrLhHnIz2AZ0qPM0BNjUT2OD3lGq9z/YwwExI1Pc6tfADJi7y
Hlsl+uZ6nd6Jp7Nhy9vxXfMi2ECopN49qyO2uLriHRvryZ+jon2nhGz2tdEUt1gxzunCCkm1Ro+A
hBOFspklq36tFKqI5vR97fMNdIMlSbzE/b41ZyZZ0zynNnviKDbHa9+n07Xjb73MrtgjOGOvzAQU
Nl5JqWXhWPestYkoeTdlFcpLn/OWTWYw2vyWDRa9wZDPk98oWg423tiioAMizUQg+407PiGziekw
kvG9qirdHlerb+5YkGLuAOu2KnBmdV32Yxb3AMkbO2gJkYLyMYqH1sKtfUlyY5cTAvYNjAX0Ovce
YeZMe6xrx7xdjkOXRdeVvwXazh2axdcijZIbgVQAXGwiWG4o6oMWD4Kv/XrDlJYJuxbAUVSg4mOy
LaojdrLqmA0BxQz93nCtIB7wEjBVI3+wp6E+eavmnrUU6+KpWf+qh3rfi3o9tN3EiqLx3hAHh4OY
Mgpf+P5HK4rfpXUT/hQbbYg7UTSCWhvKdJSnsR8VBFpxtVx45FOMlWWUDCURJSv4N97gllz17dEd
FwSu7HIQG+Q3VBphMXEnFD4QEAiqIbKCwSsdXy1rEpFMDz2+L09T4xFUt8p9NxiNP9UENWovdsO8
jm2/I7O869LGDjF5G8+wDe37LAH/0OQruoWOcJlm8kCtWEKDDc3uKqNFpGvcLUpv7UYL1xJqO1p8
hhyL3+xBGef2qC35NVG66NLzVfWduPlhOusQWGQZj6Nq3KVpRgh5cbQd7qT1oY6TIjCz187W2lu8
zLpPRO0vnt5kmKdkOYOvHJcRo5suVh5ADwzX2Z4VvyJdfw+2AigqrpuDp3rntKeerybMk/fiRrQb
ccOA8KcWnnmsrCY6OJoGhwEwht9Q/q5q+ZXyxj0fifnad2Qbc1SJ5zhyq6As3ftCZRUYK4U/uirM
vy7aGRhl+1qvnHuvfk0S27mreuWXmPlHzZZm3JtNW+26Jf/ZGeh3BK4LYT7carzk74pxmn0lW8AX
edNDz7zvUHoOLNEuz6VqRrsFH8YwGamUHqLoXE1NCbVL+WXO5nSB228c5iYN0mG2gi7hczI0YPLA
blECahAYXeb65C7jRJFO3d5BpLuqgi2VgVTEABGlKxksP6oLd0lpX8TszWc8CIWvibE7UGS7S2cY
oG6brMfSKjqklc1L39WPCuDMwB1IOzpd91VLCj0whGbyDSv48nkQp4eZKjkou27cXu0tJjqAStpN
m36J0vkF2MwYNF6anKlRUslerX91nYFWjmVByJcCe46Fp/I6z0loD97XIqpMv3dGYh39fpoLcZk7
G6ZrP19nRIYVD9h94cZvDpjk3ezpTZABxFzn2GYzPPIG4ca5t7GX3CVO8VaX8xy2hMx2hUBRXqSo
CWslvq6l3txVc7ruuogpqrShYjmRV+yVbHSCvsyg40XpgRhccc7X6mSrun1hjY85rdUfTVB2hqYp
h4Yvkh8ttwIBB3beyWPHfja2SDRjOMGcT11J32JzTuGOzkqfnV1jxPOhbGwtzBDY+IkbOFb2gNGt
xfKmAxyKQjK0nPwx9ZILVi1i13s9aDSzVPeYgFrH1VE9Kn5bLFOwnPX1MS/3oKd262DX+5TMsx8r
vHPRou46xxU+5crFHksIniRREu/6rP+qbXzBduimZ60kLARflFJKPfFVz4uC3rCJPUXZHBa6eOZf
5W6Yv2+EPwssEZowXozQKdDIxATlUOs7YjcVIgtnHfNHfNeTt5T4DHWugYI2EFF7L4KRJcW+tSCa
tpAgUIfX/VNbUMJlkAj0yPmLGQV9MZuLr7KSNget2J4/38EsTJckKx4V7M6DUdWi+6Qzvtomefh1
bM7ZkCcnKPGmbyrIuWqyGY1zcdhlUnp6GQ011FbC4W2rqTz3IkrnInRKeXfu4ZhCDCt8pPutH9mW
elDh1p3H1hIfB2tFBWHW5RjCEHiMvHzdU6M5BxjxlixkFXbqc5khBPDak5ZNw3mekvEsX30eYtsc
zjheErEZ+GbODuF29O2HpSrcA//c5mwUanO2iXft+xUn2jlfz0nLxJCVbNo86pICeTe3JxkwFPOh
JcFout6F6IXrE+q/JponznlbvQm3JIBSmZM4rikuR0zUf+lusZyBjSznyRiq3YhbjV/bWglE2Kp8
3gTzNCrFSHjhMC9rdWYWqdgEzdHOGuo3O0UV0OM9yf0JtXQW/GazDpS0xoZmcaOzPLB8ZR2a5leL
sPs+UlRxXgeMdYrJOggeh2cB1Q/WAstSvxX1CyaFP7q+Gj7eK/lKvk3pammsVKLV9Qk8JocI0B07
WvYZ8pW7NWd2HPy/Q9FUM780B3uOprMdv1LU1PCg22lDbbC7ICvrORlom7jSgk5t81PfryTc1xA3
8UdN8bJdNfOHkXyztGYjQbCCx+A+CnhIbb9AC1Cuu+YKj4skYzxfIshWagSKu2iPU9duNNvI9cHa
TD11iQqLNWSws3GWvwEwD/LCzvpK2q45MzFsVJ3tJSj7hu1vZODdiIgSVAjl3y915bG1mkziNZ2r
nRE66OeEGvOgcahja7+7a/GduIvLOxvNfHJ1y2V3TLvSRx9vvARoDv+rRp/rs9gOsikPJjAPPub/
t+GosX8/G/O/br9gueyihNaaKWhH+yubkwFAY6HbO1sxAYxU+RFvVo+kDifETX9eoRj6uNj6whPo
MxOnRXLHYUTxt19+JhG8KACHmtLfYemVngqlTH37YWig0g/p+FhFzV3Oc+BclUYRFE35bSmxc1Bg
jfmAGZXzqj90pYeryKq4OycXEP3shHRCnK1P4P8qnt1riRNq/OiQFYvK59QZX4XqGodxCxOollWe
59jzZyH0y6KtISX83uQ8D4LvsDe66CXL+sWTZZAOIcSYQspxOim1nfPVgZ+aLClQGkfpWDURZ/SA
N7RjcYbZrR6xkmFZRTHWhbfmBAtGsfyVrLOvzIi0XEP3cy82n2fLr5omP3v1+pN/thMsiFZP5gSt
ytWzPkxJkelT712nZDUOBJUbqsaCjC1EaImuflBLihpHtlFBUsDVHoq4frAyMs51jV/gUB0otF9h
aCJCG+s08o050QK1I3W85u+o/sUlqiDJRrA1wk5Z27sccIahwfNreMzunVm4p6KndsNT2Cmv1tr/
mPPk4Kz9YUQs8+w4SX3gK1AdI+Lob3WFfXyVKd+GDZpputqIYjQprorKvqfzxl1TpMm3GC9dIklB
7czm1xGeqB2lzq8yIZ7GvKBXiv1QRCxfqjhrfaEux9bs7O9E5l1iATyjHLUfjgRLnkgNUuMytBRa
ES0J67jLT7pCTtMpzfU4RN56WEkdhKg0jXBV+m7H8jGsmyk7qO0W7wAA2lVEWvtksK8I/QFjJuMT
rg6PRlanXyN8mqkEJ5mgP+eNWm/FKwAxDXt96ib1a99p79XUt5dopGCSbD95mLqk5Dnz4ABNVRjn
VP4mWV5S3JovPKR2/VIWl7ZsoGRu0bsFqe9kiPbojUJ5VZdsl3gGIVUq9sJoKHZwWONXlILfk95d
702BbaihYne4jOB63aFE2WjV6b4Qs/tVEL8Wnou2vouWC4HPGCoyOKWRDPLRWIhQV2yoOm8yAid3
tAd2AMZJNGl36Kg9e07Nnqp3MuG/hHo0LS/7KRY+MIRYjEevLhqIKaV59LD8eTRwOA96Jal+FM0v
sAIpOdK08Vdhe8+ojfHhSx0Khtu1YkGdrw+EGH4uen9al6R/nrrefRwAW6QVeuZlZFooUsHjSOa/
C37Zs8x55+TSCv+z/TEsz5Sdsi0P8vTPqz/7/ust5LC9RvI5H+mlcsKdwqH6I2VW+XhZTxqL6K0t
X8n5ZkxVTpLt315+jn+eLvvk4Y8+eR/Zt2h9FRpqM/vs7YrCRxLcMKluL1WHJQzh1H97jdFkQbCN
FwqS3Z2+jcv2x6Ufx2QhDahYyj7Ok/YsD802zU4mtpK+bJvd8m9bSTxWkSOe6oseP1maytfBLY0A
EVH8JPua0ubpnpnTQfbJg0ptuppO0d1HV2nnt5jH2OdF/eR5J1NH5vN5UdWtgvwOG/7f+jIF0q42
qqfPPnac2GrZxkNtFtoudZv4YDUxTGulta5qY6rXCKNSpr65/yZc7a1EiPysq8p8XqOk3NlVYj/W
y8r2KV58COP11xTFxSEzmvxIYoSqZaoTJ1Bzmu6N4SgKYilRdW/XY3cH9/ngMsdehD2zRFrz4kTl
2CFny3+phNMdgLu8VqJwNm8Pdaew7eKxEtv3Uz9nrPDV+3zuz8BQyos3sfZs2dwcUVGtkPVAZS5K
CT+uXr8ljhEHvNHeMwH9+6oX6ld4a1WYTHa1U1cNEmsysMUcmsCu8xkr1LY6mKIm06MCZNJ0CuVY
eof5OKqvrTMhGO3zrZqCSFJRWujhzdh4z5qfRjd07JQRNA6x9bZOZhOW1M49FSmQgmauvxPLx0Jo
6xKxPlw9aP2yJQ8UCsf7jtLvUJ4v+/pBf/WsUdzJ1pjWKxmm+b7vFw+dWp+EdZlPT1USVZTBptNO
wVniSfalNYtdxFFX2fKGtr2kbfkLDM0/J6yz5YDDGNGgbPeQh1L/O52s5FHexmvW9KRiUOt/njAO
zba8F8VJ9rV8b+96Jbp6+L7WCy4RVO/etLXEKhui4t5x4y08wWNb9sEnfiwrMqiyy6rHFbZw/UM+
12VXOq1LoDaafpDNbOnqJ6i1/9yhyveKjlBJal6lyBU56C1rMueYdTxfQbb8K7r9OKXD9MbUoi+f
/X+eR4gfDwXV0Pfyfp8njlr6PJONY2eDtxoEp/oeZKB5MuaNn9PiEyr75GGs1fq+3w5xpmDUqi/r
/o+Bz5O1fHVAtqq3zy75Ct/3+v6zz83KX6onWP2I1PNd0YGg1UkZJ3P6z6vPPlvpEREI7yzPUMgw
fZxWxW1xVHTEML0egc5vzGijt/SvMYGgXcSaYS+bWgL8nD0JddeO1WEtGG0iny1WuJ2cTkl5zBIw
wrI5JUNzmlN0JqCa2Hsl9qvhFejbsOP9aJok1Y96h3K/nwb7da7EdMS+rw3lyfDj82MvmiWMTWrl
x952zpFgUWLnROdURUuApBX2izNWbMG85E22rFLLn7c8gWylbmS/4LUGJakvH2VXPcSsJspmvZNN
FFNmkM/W1xbOQ6jPAHetFFMiZUiVneV57ovG0uioVizqZLMG9QJ/jUWOPNngcXGjguEiByMUHS9f
dD7WYzAtBt+rprmp203znuVu73nVnTyxBegaRMvg8cWyC1/2Tcw8uwSe/t5jf++lzUgRDVPcLCc2
OTe5uhMR7ty2V/1IuUhg2Pp6dIpujz9OgfYzTg8VtJCXeHpsGlHuPaXN98W0cS8n+5kggUXyVxt2
NaqsVyUfiU4V6hecXJjdl6p8tbR5YZ3PU85z7IK1uOFc1pRyZ2drjgpOHIMXvYHdLV6RCONXMpgH
2WqbSbw4xomnY7qz1/bgoAoCVKx7lG/l2nGuouS1m4lkFS0pKcpo9KMGUjdIyAlsUT4nGFG67NLC
HPaEsbbYmMtyHmbgYFSwV8v46OmhvVWh2uooHuVBL46GqTwYlfgy6EoKmb9dHvilwXDUM/Hqgr2L
YlAWmZE8DmK7odRQhyEINav+1lfjLYpa9SWLIU2iuPGF6UXPJXGtvGWtriot78+ioS7aDvJVsq0x
7Nq8j6u4+OjS5ig9K8b4lHXFj8Z2jWNnGJSKW/DhFpa4l7It31l7dz9cM7mOc6n9EvAbcq+z2Cw9
dMvqsyCvyGH3PXIJC1c9HfpUvOmvQbf6satZr2bWnVKEvD+0EjCccis8y3rS7foiNLXa1xpx2krJ
qh0Cloakd/qFRR8mNIBpg6T3Ej+isutmQoAnEGCnP0TyTY1X++B12qbOr1wI88QIKxz3MKx1Cdqq
KGPxLcD+capepiHbqguL5CybeEDek3rR7qi8t2/RsJCHGqaWWg1jvqXC3OrLsm6PKjg7di2MEEup
jsaYV0FW2OJI0E/szK2snJ258cTSnx+/koMkQREigtplCol+klpYhOt9SvDG9k39cVL6p3jlCWTw
qN3HkV5Dwq1QfeGx8Ko7ffcA7//RYrf2Oq6u9th3+l6OgT71LgN2uv5s/xx4OL+aieM9Y2Hl27Zu
vY6WsTyvUP3l2AwIjlizGsiWCm/xqR2J3G/X4aa5PlV6tZMtOPDNU+fl+yRqLNztWuWR+P5Bjg2e
pT46OBl+tBqzfeyn9WSquQrWQj/mbbFey+3QqxMOnb1OuIZWM3TjfnQVG5aRbl9nXXPY8y6lT0QH
ZoDsxHLGvmYWc8yylP+HsfNajlTZwvQTEYE3t+WrVPJqtbkh2uK95+nnY9U+hw7NPhNzQ5BJgkqQ
JJlr/eYu07GrUAeNo/7UznszwgD1VpZDsiGBaTZF/yCF26WyqkHEvSkIo2ZDeBp6ZLEZjAt8Bqw6
hDCEcpgUi+UPkASwOXuBPZO1AE5EcWx1Ws+uOp/RDH+7FeWIVpf9JbKShyztv5hFXJwzIl4PfV/9
s0EB09mXiV1tPxwYVG+81/kpa9vWcDQDRWWt2gAgR1pkuUrUEgwa9RjBAIwjH43EHQ9hD5lSS9Xg
kTcJkoDdz9M1Al4lddLOncrgUYpuZT7BuCPKsJy/1s9Vg3xRbSvoMgY1Uzlf24WTH8I4ZZPHbQ7A
GIrlkJYkkZe6yGT0RAgoAM5ht2+ZlX8q/Sp8kJLnTf4CrcxZ7HJwaGPlqAx2zEI6795UO9fv7dL5
DGKkBfRCC6wjAHmauMZQCGtyTFmdzFcpai1QDsh4KVY4HC2nPD77gwdyeCki45k9zkN0+8NSZVvT
NqrTACcdGljZQIh1QBNFitGAG5RtLoFo+Vu2VV7gYthY0tA41R3rqYaCKyX5fW2gn1I7q5/kt2cL
zmu0YgVHG9pXC7Bo0rE7kWIZqjNdM18MbpbfZmfIIMUIQS0luVrk909pSYiXxDKpNUvL1a1SNfXF
JllAIHmqGKtNJLBVm8xQYGvpJ2dkjI6DwPkOgPiuZi+EYfKEkdP8h7jF+0Qk9GuJhvWWpHz4mqPr
tsFStdj0rFceQHCkp7Kw/UtrzCHWdEp0Ig+ZnwpEPB/1LH5PkWf7hZUv/nrh+O645a88K+xNYSbj
RSsj+9GNQd8Q+4l+nUnEN0TwWRhogRs/pGMeg8QJgjtSpMd4nN/sOTc2yHEC3yhT+76du2LeZJVG
9+ZN7dPsUTYKNgSPREMNAFXfHRQet30CA90dKvJpQdUDuAJ6DodORWOzg8XiteMdYPn5XDfVj7JJ
FUyNs+nN6iq63fik+bX+bs/hz3x28UBM7vup9A+hHf6uuix5jHAS2Gupoxyg6avvpRVrTFrbg+bq
9qfQPpISSz8b8zwcDCWK966S3gWK95PpunrBvuO3GRU/ujE0Se9UzkkDMUqWzd3HJUJjYx2nKDBB
fvBCI/k2kCTCysEFilSRrHR4sZNq9HZ6SHqpAgjwUhRHIvIxKT88L9o8fk1b1InJEmifqznwTpZH
5hPge7qvQuQxTQew0gAWvml6/2p9c2F9Pwy59mIgdw4RvcKmKUexviAiZiF3SeBlJN6rMjevHeNx
HL/pLZOk56K13dOUdcgfjgCU6y1xRuWkKeTV4DRVB7jzOvIgvnH5CdRDfUiJgO3QV7J3uZ1vDNQq
z3wekdi0g69V5tavs85Hmyr90SFxD7jbCYmYslHMMbyOXvxzypXofhzQzp3n8s8MDaZsde9b0AXN
1sJN4ZnkrYbcvBVeAisnKh+V7i7IVeMd5OcPLK7LPyYqmOSCfkddhz24ExKsL0rEIYa226iI1OGb
GwwvaqFFTxUoFSnJprJwnYE4T3BsaSEbv9RBuoze4hwyvCCjogH7i09gI/axPTDh0Uz1dSK1uod1
ae+laCGk+JDF3r2UetCFr4MBGXu0+6tUGbAPjk5kV7vGTbRXrzdaUJ4AiJaSVGHCh+BbmyYXOWH5
+pwNvszMXaJTofmL2mfZvU4+kFYzKp+lVGRasE9dPz9IcWRlQ766xWuMpp6uda+RkoIQcPrpVqdP
nnbuvdwGyUsT2TApOfBqZE9yQuAq0z6psEOTg8yqcVnRyT4sV1OWzTgQ+FMgDZylBaHu4eIXqECt
l8QF6oL4anL7zXjTFdvIm16nmHDHZGn6a+M7aMvV4SXNQr50RRv/sVsbXWnmTi9OaL+kw6/Sm403
YprbybDGF74Txls5lj/DBKEJOUaIVt0iTumdQIyab7bWgufqvWEvbXNDDy4VjppbOTqoZHrUJrKO
vvnE974EDFNP2cULmUFARYteZIM4SrGvEr/YJ/+t06co2wSVh3i3rUcvUzCC8vI9tL/NYxpGxqtb
dMZrMisM+mBazlKMFa87azPwEGmiDbbxygdscrLo1j5vSCOPqLSe7OX0KqgPwN19BNHhtlVK57zI
JokbRrtmGM9OEDsvLdroD2OsQDPHWA0UZAA7OpuJ8yxnEBEMn9GSY03jt/kW1G+z5waNe4DN/1yv
7v4UmeLvYfYDjNIn5QUunX5QtKa7FaWuNetdrfE9k5IaNMVxrgDY3Yq6z1lzdvQBbjxKFV5YpPO6
WN3iax+8St00+xct58WQUt0q/am16oIW/FHZ9Pb0WAIOub9VwYI8D8z/N4aTR0+Oy2veop1lT7q5
IbdLptgYghfZeGp4VAtjfpDS6GOfE9XusdDTKNnOzRIFritnI0eLiK98aumEzpokPqx1hpf89lSV
j15fNs9aBLfst9MdrLFRX2RDP0LBoydbvdb55vCpxjHiiqKP+tIHfnytNfvL2iBhnYLyRtMc1zp3
R9h/vF206QcEK5AR2lqjPV0x0npqMV554BuY4WieXXpIEBcp2dhLYd20HPDS8EVrzfb8V52cZjXF
j7r1g51WVhkgn9x5lo1bEyV0IATAUKeuVBVAuuRi6mGXwFF9rWO/fPWTkvCaF0dHqcuinFhlDMQ8
zItyO1U+XsxR5p+lsWm434IClWLDBP5Tqna7Txlmcd6L6td6Ll9aAoX36L3ixJUgcmuGi5EIdFC8
HoY7pzN7bgAHQ+BTOxKpIKU0u35Vpzp+bGL3LAelChMcjeB94521aSgfJnO8s+sQ25V5MD415lBe
vLHuQAVNQXZfB+U+L/eKOpS7pnHqnYZxCsAjHIDMxdKlX4xb4t5Prpmp7i27+twYfgEfvr/6ZX9v
9QGK7SE5KXgJP/wuPlghggeJxUqnYAbglVp1GiPslt0cBFt9VvsA5oQSgulWe33XMgfZNsw+cu9b
E+vZZgYlvMXpFSKpz9dcsn3gY2DXm2DQVWW4gJj4pNVOdAz4IBDgVoGkA1Lue/1OndGaw4LKILkA
O8lVjumov7PuYrABvbArDfUh69LzpDjKtepK6LH94J6zHgKcYXyKmyFm+eeyTgbtmfWh+zpnloZq
u3Ih3tESTDSKTZZPLZypjToaHZo0ROuhEzU7r+yTTTvzjWQxfK/2z1rYeE+LCN8EicGeKhPeY2Bc
zQa/U2VALriI3tF0fSMjtItarTwUduve9RkuYAQC2F0304ACvG1Ud4iWfQZhMZ59te0PpRP6G5Aa
/kOf/+Iy4QW5FWOD7vOwdTBmOkyFol0z5qqZNarPRsqVhyqbsWlTX7Fh0feZMu+LRIeTh09Now31
pe78eq+a7rBrHMwvU7eed2qrfw5G/ANATHX7AMfeSp3LZwv4x3Olm5+UOKpOGWqNV2QSwZXwTdmn
jdNey6IgSqIP8LdmfxtUU38FSHDqagQZ2zrZ5nV59LLRO+fGVOHPDSDK7s0Qi1y4EXXfnaxqQQQG
nbY3B1zMAQj/QKrpO6NcdjLJkm+5W/0WOFy3RZ2NCB79xm4U4HpJ295pbNFJAK6FlgQr9s7ga2/Y
sG3UH1WiT/DqzPpuAGhwVpaAh9E8y4xaW6bVTFHoRh15ELwpK7RYkYyIhlb9pGffe1t5SFN4voij
bNP4GfTyn9k1qgv5N5UvYVKjuaZepqLSXkwYHibdnnSvXQ8J+Bun2hp5GF27vAouwcgMI9N4f6ew
2ELvLJHbG5beW2KVx9QDTQon+jThD7A3EmKodlXXx9CefriLffzo4i5OKLANCYXewA4NBLe6t51z
0Ic4QgSQaTR0ObWiXiIlnyEC5Nshjn41WXkhjGye+Jb3CYgV5K3qAzf0T51iETMShif7gClHW1lP
BEb0TQy6bOfHzSt+a3DM3MbgJTaKc1gzDsaKiedf32zLjphAnT+haape+yjSru2ycczJIlUPtSPf
hHrg780OpF6o6axQFKdj7LWafZAk7hZQ1iEqgl8KmQeUGCIUhQhl/OytoXxvkTXno33qch/fExdO
kx6QA1FH6Kke0+P7oAHIMz+zImm35D2r0nyoxzTbqMQg01gN+fOOtUCodxPk4sfRI8Be691EVjh4
QViFz2dbgVDyUYouUZa6jiAvsZIGm0UwFsC4CofHbAlez2lwsL1FfbbqfwWunyFQZgBvdPUUEIOZ
Azz0j+HsoLcPYX7TaVCZ2t8DpMEI2O++8YDz1bZD1NnZ4POlbhGaLvZq0YFQ7hQMWDRVQT4SvZgg
8EkslO7rVE0vY2g3V0KN2XbuJkTRsvYR9vILkeZmY6Enf/YmXPwi3bfOixWs4vfeRUl892ItOB3c
ar83rnctI4ZZs1EYxtKqOs0oLLVa+G0AiHqsuu4b3gcGnGA72CtlMt0PeBVdHYLHxUIgDlL9NXXc
O/APE7Ps0ecODt9GVu1ENwLgSzHOcUaHWVUBiSKLKwIVbWCSdSutU+VWxcZKsJ4Dul4AivMsQDd8
DA6QmS9OTlJKL9DcQjr2tbQ6lyhPoe2SOD6WU2se+7ryvqTeG1ymTm39n7Nd7+C88y31FoiM8jMy
+m1uZcFFH4Nxq1dqs2Ol7p16gGdHCxwouBNSUorP4q2DcO9gCdj5qrljBnjvYfD7lA5oFDmUEJNJ
9q0ZvOWZYt+tm2oonFvRZuZ/tmsoYvVsPVg+c0dvsMAxuhlAz8rzDn7ge9vQQ31NY+jbsmTe6GrA
q+ibxt1cx6RNmX38SnN9n+Ome1Fn5JsQinrGvvS3tThEQdW5olssnZHVGR/iZbOI55j5iJ2wWbfP
Q99OD228jNyUvDJon+uIqW5Vp8cycNRwmzo8RjBhZ6Vl/dH1KTMPK3pPUh2dQ7N4sozRPox5xPp7
2fju/ex18NBaLd433XPqNMklZHlwSX0n2hkFBADY2NGdZZvPemDA3vBGehQW7gOIK+J78X5Q6udZ
9wmuEYOh/yNwpmUnwYDZS0YaqjCwRNNavK5AYP53o3TkizAvPxUedhlGiKSWX4LUGDOvJcyCX4OD
7PmSCFBmLLb9i1JhuAVHotsnHhzroAeNNQXDxIrT51xCI1cEpc901OKuMacnNZxHqB2+vRtRpdlO
SxGZgmnbmzwsM3UBmjlhCq+kQ3py1kAXeWZxByLjNEwwUoArPXRm96y0+D/h8Jzs9K7CAVAwc+FC
4LfAn+2dYcrhFMzuw5hqGlPBLnv0SM1d4qZ6n4EbfcJrA7Rh8T3E3P2TmuMF47W/3MKnc0uUwFlC
BfWss9JJ6VCO52r3spn4hAGw8pSdL63RAA+YVMpWAezpgxSY6ty8yGWKWXuL6iA/Z3HJkD12zq62
YuAhpBQAwRXztkAxLXIK3IkVe4sZnnk/aFB6a4ACSgewKmn4e0iO+PcxAdZTMofvIVJwiI8epsAv
d46D0eSCnNsB0N4lGk8X/d9UQX2r/sO6pr1rh+xYjzWfSVCBiZP4RxVvWcKOUAXrsxN+LfLS+IyE
PIqc44ueBNYpHZSXmSDAQm9Vj5W5GA/E39TOOMXeGJKt33nx7GE2bz3EpNK2qY7KaKvmCP8ZIMbt
O9fUp6uWxm+jyio1rAJkFEMow4tJU+Wja5M0/D2gQO83BYggq7uDTcIbLFdp34Qj0ulPNzjaK7Bd
F2lsZWIhYDJOawuuPk/7ZlektvcEC8B5VKe3GQTfkwEYwc4D/G7j5HPJxAD5yghoZUkyVYpzqmfM
+coMgKaiHJPODZk/GSnwF2uXB52xxV68P8GOKN46s25OI2yRrRR1vK3BG9fWJmyUBnPdiv+n7eyd
Xga/JluZjkWczncIfzz1M2BvE1PtxwApl8eg0Woyw0hhOr2T7q3aro4lNHAjgJ2hJEjMZfy8hanh
DkgFOyFJxiLYOPOY7VlFPxrEORjFd1n22IWAxfC0esO0rD1nC2amXHB1IQiLs+k8RgtutDYm9Qww
IlyQpLKZ9OhdUQx/H/+3Suqleba8dvWlDLivXgudbpMVKVsBejY6yGmtroKdf5hUg4lh+BY3IAX8
17EJ0kMAndduDbhFw/iKUDnqhnje3XQ1BCMkuKHMZMHgxg5K3ov2hhzo/BSS5PhjcpvgAi7LmvdM
VvklsitvtFXBJTvJbjITQYKFxb831AVoX7fVURAqleO0QAqZywIc6oFbBw1eD/4mUbQljkBtABZr
T1blq6PkuwSP1+fpl9kPoJiXG9csV5S9FZ9oa4k67wWqKJXjnE3ZSVpiqcmdQRYRb3Y51i4XkT3c
3KeN7WTpTn5lgtY0CViEzxZXv2PQqEdRGHG8LST34QyG82e3PL/RjJxTjhq15IBlk8j9l92YJTIp
LYzvpJhl1TEsFR3/meU35eA+Axw2TvIn5Wd4wWMYVQPiJH2198ryl5yXjgEc8+Ux3p6wVApeCtf7
mNUlpNG1biz17ojUCp5MgD5u2F/pDdBuyVCPUzruVb3+Lnhg2QzAqLsafh3xVCRHsmqwMSOqnJQx
3m32kvS+4bxCNfjWw1zce03IE7WRED20SfMqz95O3MeBuM9hrg2GdQsX8TPhuCVTVlxSh+Vfi7Mw
oMn/PDSwwzoQ6ibYyeOSpyF72HOS1pVd6QVWqPvklbuNV/T5BV9HD/SZ7C4biAj0DeVYaayi0BdM
ZoAIwJxTVjTz/q9dOdvBkQIksmvkl9vunPagoezoJH9vbBpi1M0ubpPP86hf5M7d7hLU0k1hpdNO
7rXclaQtWP+3GuIrCwZAnomcIXtSd+sOUpaNkeIY0nQhEE1EH4fuRR78rWvKrVl7gxypiXxuKjDs
O7kV8iP1vub+tEGhb4mgM8u1qh/tYhuC3OXt/pq5088Ar4xDxmyAXveqVXkL0zY85DNE51afXvRl
6JDPdhbbznEOZpDAuO5tVOicKOE26AlZSV78X3/4r98gu9heQXbXQ/3W8vb0UJPJQZoY+k6GAPm+
d8iNn2wAWeNLCpf3dnNvcIq/3pq/QBUf76BBGq+IYE3ODfbduTbvYzf8pnSZul/vMIPgRXdcKN3r
4KL2Txkmlgf5Lb1fPab2rB7QaOznbZOF13bQFWAeyzi0vNZypuz9zzqvK2eEA8JkJz2hj9MDUxiW
LktH0EeknUw41mv3WRrY1UwDU98OSLCdpAePnTWcptxiWVLtc2fA+MhdwJX/8+/aRXr2Q7DCXm4A
V1gAKWvfm+N7V18AjEZh14u8DcPbMixLT5LiWlcQ/VlGJEufnb3vVAOYlfTJCRTGSGkvm/Vt/auL
3nbl+Fx5w8lrzK30hNsp2Aoclfe2IUEgYyEL9uaIQvd5fcPXvix1UgyWXqj2/aEBpHcMneggx0zp
7NJiPf9jF5SyPDXZu50j5dvuh+NS/FB367Zlhdf7bejBVo4Ef2qeA7hymxR4TJECcuttEM7Lh0P3
IJoGOgvVST/gQ0GennmBPPHB1jEGdR7zuX12mBuwPrzqRCxmtdi0UCdyQClD3d1ZC1Z1HsvnfHC7
g2nOTCUaXd2pQUHspkdgZkOC9yC8gylf7CLNeah3QVQ+Oln114OXvyr94PY6rWWpXLvJ2lekSTGk
7anHflA6o2zqZbiWPT2BvmTGcJ7k7stFCvCME5gVul3vQ6vfylsCq51a2f2rdnCNL7mFiJKsWyZc
g/eQ6r7awqUIuWFdrKRn4uBQQ+IF3zAm+qeoB+6OjMle7rFs5LHHy/QEoVzWyFP6I5/0ixcb2UGd
x7vELBEo87qTDDIao3YLZ7dEPXcXFsHtC2C0vyDlZ2e5oDx52WOkbxc2jB0Nv+bBe8Jezr1hlv3E
fvXxPDvk0iPWwUDVVOfMeevv09tR2/UTxPv1LpaZw0iaLJ+ZzM2snW9BFxJSCbyAL+CSDWbiHvKj
0oTcGpQTA12UUbP2Nx0zmWyB162Ok+ucJ4A55HOP0CPRKI7sbYZj2G12dVtFRVpQkHPTtdsgDJf6
oTYS4yDXl9/l29F4bvXH2cjbg2oaz/JU10cre3nX/YyNKdqMRYHSPxTyfxZo68ChyLdfyreJHcvT
Ekcalg9g/PdaZuew89t8uEeQ3TwBTasuwtoZoq660Bf+lGGW3Z6vPIl1jFkfDB/o3yn0THPy6p0F
QRpZDCy/Y7XgJXAZwXcoBO5Lbpk8GenWgUrs0QIe7Bf4hvx3MJcG64i+Pslbh17G+/UmrEdlT5r8
vy/FXG2EvXQv75PMFOTHSPE2F1/LsnernCNsP5jQIswgE12ls08qHovSRP7sbcoluzhs8qrddslr
/wOrv30o5Xf+Ncu4nVvm7hZYwJWEIPYYfOhl/kpyhNC1vCZzgRzMNpjMb2itEE8O++RUNGGo7qX5
bddfvqARYBC8w2/zOOmpMqNbN2vdNGekHDSUIjVgYsskTP6ddXNDSUr5r7ns7deX8wgT534s0HXr
2W+Apx9sslTzFr3egiTUD1d+iFlfdFdXz3KzZVIne+u9X+tIBKF5HUAAWRvLX1+L67mytz7G9cB6
vQ/nRvmnDqEOxjDGTBk4kXADWyRlefO44wnL+OX47cfPpVZsImVQ/5pGyiO89bz5ewDR/izdNdJV
B9D08gzCrkNyQ3rKv+/K2behClBOc3LLdPeRChLAFFmXcB84IULwkKPrgXUNKAdks7aT4uD/HLQ6
P99+/dKTb2SP9Z25zWdunVlqPT3vyJ/8972TvVsr2f1YlpNuV/2r1cc/8PEsRSOx0dpv2ozUrIwr
6+xBzv23urWJHL3Ns2V33cjzWIuyJ+f9z6v+tZyR1tLww5/6t7oPV/3wl4JlwMdoru5CGH3LK46H
M7mKar6tVeWFlw2hFMiZ0IhYvC9htnWz1s0ZnqDQ72hTtQa7t0Yy3MrF16Z/HZFd3wxACJGCv/Vo
eVnWN/7DS7W+QOuLJnXraXLG/6z7cNq/Xf72us75Qu4vYtB+487FoY1p7TIXlg/XurmtZNfyX7GK
f2v+oe62nlgue/sLcp0PbW5/YUi8q6YMf9TOC7cyNMgaVPbWb7SMIWtR9tYJ2dr4Q92HorTzewQD
+p9ajSRCUtgQ+Xg5yb0zvZUufNuVWinPhLJZVmdVdtC94nUd3gFTQRtfy8q80MilLCM/c6GAiJKV
We4tdOQHVjtvZXgg+o8ka4My8D90tdugYavEEGR0KcoZEibibzt5krJZh1spSldwZNG/tlm7wVr3
oQutlxmDJiVk4cL0GtTZ3HWOns5bWf8mAAwIFyXjW9AO0eH2xstNWTe3YXUty+36n0U5sL66UgwI
pPwzfEv5wxWkbs4SsBNawmu0Dva3ifXtuDyf9cwGrxIWb9nZIjBiLBGSv1aOazM5VzYyMViLsveh
nQyia91f/7gc+XDK4FXKfjbuQQU+1VApcA2QFkTKDQ0kx/LhKnHEa19l6PKzJMtOcmfKpM+z06w6
myZzrJM84fWJ3t79v4KZf00V1qayJw8/KnoierdGtyBX7iB6YsQRMik6WtnD7JWkY1Bz0aYHeUVv
cUrpAeOsx80XeZH/iWrVarDHOpvUSUNyMM+zc4JEMCxxSGuyqRuylZu17FuBgv5ZaG3KRXfYmS0M
yBiQ18iHpWvB0dT9O+FsWyQAIhXtGrmr8lzqDCqTXhVvZQzPRPjk+vKA5xbRnfYWz/xw++Wm/vWI
bkvX212XNYvs3l7ziOTk7JnTXu6y/Nl1Iz9gLcqN/VB3W9XJkY9kzrWlHF7/JT0M9a2Ntd4GG0Os
4oLcf++KeDwaCAHudRizFKGeIUBanPGZ5KilkzszHGR6lqOeB8xTTxK8m+rgNdKyo7ZcQ03q7L4M
6nYjreYuG0/KXJo7tc8A6Q1DsWkiXnXZeJlrbm0PgKcGpuiaJu5BjUIr3yMZhOEyK/s9UUlQw5Nz
bvSgeYSTRa4Z0ViI55mDe1GsXlN/fFsQ7S8BpJQX+Df1DtW4EVUOilKXIXiUJaQn6hEViNiu0pfY
c1AWNLv7KUYLwQG2cNDJ7R89y5+f0qr5Cd/x1Jta+T7mJq5aqf8tL5mS1/jAX/xABSmeNW+9N1vf
PaL1ZHb9gISD1qKOMwyboKnrz/UMppcleflJV1N7i6IO8KoI2S61WGwBTELJc25V6DepKlJGMUmm
pgTHjRFj9TAuRwglYSYw4CgQJtqxKezyYZ6S6kH2ZJMVhYPuWZ4jLEwQ3iriYFdWyA/50/DVJHl2
bNVFyi9TKwM7EpQ4dksAeOP6rNziIkb1WoXwafgYiaooGO7arAAT5LUD6+GmcC8gNUiveQTbW1S/
pn6KnoZlA9ElevLV5BuymspZqsoMk250F1HlKhA+MyyyNU7w1KCG/aSSCX1KFU3bTuMYsILgQGx7
QKtSm3uZYymKh+xmGobuQUs673FeNnUGbM+mb8GupsV6INSzdKuVDq5oA9kZc8Jsbhx1dGH831MS
zQ+3EmgOlH8d+tx6fhVZ3iMqM9G2CtsNuqfG3tEsczdNTY7GG2D6wtDMi+0AdQbWqu10W0/aDVbw
yGDgAF56YXmtoNpdm2WzFumfx6QghjogbWTDTSv1Sz6bqbHVTEO7yKaYgv9UFn2lbCcPlrsXpgSb
ETV4630Ao6499l+TIf9ikEoHFw7dn3fLhM8MMhG0QlGhEtPPv0l3fg7zRP86NQloBQRx3oIxA3aN
DtbjrJFLtqbEuqvcvL/ofdye0jQuHngEGpT/Vn1pRoXOlaXmvWr0bzWqQfdulDwOdtVAfVXql7gn
ceQg9riXohwgFfoJ+fV8X4+bHuOOzbQ0j7UUU74YLNdyHhlsqhwF2i1jxu6vk638m5PO5p1cqm5M
7cHxwhPkMJw6M2TRDnxwqt36C9og+ROGc3K7bm3M7WPTtftcRdZm62Ox3AfZK0aFM0H7omGtbJt3
EC2aF7jn/QOh47OUMNptXzCtgwyVjYg1LS2kzjHKjycl7pvqoseFayBAbWg/RCyWXQUG3RX9tP5a
D4SVyxS1EzngoGRxRgYzAc3GrdBNpT0itqltpSi3J0vV5VPlgAlb7o89jgBdqmWiFx/t8c/t30mT
3D/aRQ3nbLl/CE6DyMsmD396+sw4mCinyK5sqmCG4b6WpbeNLRKSf1XKYTnSQe7YDY8AZ0DgBehc
E6v/jn4og5Jef6nrIDz19hCg8R5W38ryIMfjIawPqY5qUzUrDgFrxcUtnHjguQmi4NotmyFB98Q1
/ONfB/o+xU7mPfDteA+FIb4rxwwPw2Uje1JnssouIAWgqBZrUYPf4P9oKKfcWq9ndyPmgP8/p6Tu
AL5C1Y4fL9N2BSK3z+NDqRIN3H74ddJa/shUlHpzTduFR0Ha0bRaGLAoUt5HyyZHYOJeipPvo1gY
+QPkdTUmuL4cLlWUyzdrI9nDQe+OD19HHpmTY5eoSlhWHp4Yk6JcnHcLKD7KUnL0w6lSlD/cojp6
chACv50qf+2vMzLd3HclAI2PB5ZfNZUxZMfnubC/pNiTglya3fSunar0zh0jACcayptdRp5RJVux
T4pQe1XLcLi6ev0jDzX1dbAL9VUP64eOAfaB3DRMF0QH+fr1BvpfTt3qdzbQknc341Ikc8r7FDWD
96hSPsNHDh7loFkG934R209yDKTwPoVQ95IvLcf6PRk0803zo+KTlpylCd+c7FVtGuiXD2GdTtc+
0NL7cdkg7qcPGzOp2bWbecOYDRpvKUobiKYkcnz3t5oMuJe6xC5hLqXvmVejo60Z7VaKRt8MJwPX
1F1pWijib2yr618wvUK6yBr1fQSh8r3psUVQ4esdF37lO1Cwcmdnvnkascx8Ku3xDQhN99Uqv89u
4362FLe9ZGWEdJKtd1+bGSCF6lj5EyI6aOmG/Z/AsduvQLb03RzjIm43/psG+AwN23YA78leHLb7
GWtY+ML/qYIW+c/BD3W65YCKzeZrOXj1Hr+2EoU5p3jLFMu+NGk3obndF286jOkXrN83clABxvYG
AuMzTF71XqpsvyG/4A7lUYojahJnzZuSrRTr2DWfZrJ0UpIrdoN6r6L1psOIvgumGVxCYYXGXY1W
DLTo2keFzc7vCbrH3Q4sHrKeSMvuK39wLnKkb31vb2qDRb/D7WT2GXkQjInee7Xqt3B8oosUnUi1
gSlE/Z0UbYyI8IHU/asUZ2X67vLNf5DS1GdPjNf5kxGD7/HH4BRGg/KcZq16H/nQiEMfu6ohr54A
+uyRneifS6/9lMStegdYYXjW9ZZXJUZVvkrcqzSQenQRD6VSZw9SJRsTlaPIhsBQdzqGqwXusZkd
PEvzGDraU24+N01xcDu3wrCw3iNjXt7Zk1PcRR1kuUUsuLxTVDZNV7nIzKrTLvZw0dLtqHkMNQcr
8Ml6QyEs/apalbdHN7M8SRGODpB6vXgvzRFJSqMHS7A00/rJ36DpB6omH3FXVluA4lX6FRR1doSO
7xx0ch9fbcu4y13FejXDzLkvEwuAxdKsndTfE2jJM5827Z5pnYYbEXvuspm11N8SwWvA7/6nbm0i
e5bS/q56XTv+2/l6CwCms+PHepybh1GpgEsXLtJ3oLpMvkS/c9X/ZI6D/d44I/pAuV5cs9CwUTau
UhBxw/y5r9xnaToa6bWODO9L3eTqzq1j6z4tPQxY6hq1FHRhP0FH+qkgfrWPi60LbOiqlrxU7hh/
7zQAYpbhNo+e2QUXxXaSY5SG6iuqKvVGLu/MX9TSa3525I2AEZkxOoyTcSJmW6K6W1rPno3mOK+7
g7Cllm+SrC5QxkWj6loypl7tMtz1vh5fasTJ/zlwayOHy7UWHgngZ2T8d+ocqPFOjofgHq9ytdhx
qbQr6ISVY55vRTmse1oyHni1o1vLQNOfLTOxjqo9wN1eL2E55p0NvPzihJayT7VCx5ZqcE4WeN8z
XjfNVTNM52An2fQ04eOy61u1+cTbqAL9cZ1vzJ2f0eZR/jTemzskTEnHwjo8v9ptYf6Ek4hYpMk4
T+/jpc0SB5JKMO/rqqofYr2tT6ZRDZfIbS3cff0SW4LOQR8LsCoDH8xMvUQWy+/9r3EwfkoiU/mt
gLS8/aEs15CKK6xfUzp8DxXF+aLZTYbasTa/hjba4ExRgkco1O4xW0TFVcVP7/o0to7/h7HzWo6V
S9btExGBmbjbKsobeXtDaElLeM/EPf0eoO7W3zv2iTg3BK6oEsLkzMxvfKQD0hsHKRA9zo1J/owH
meVP4RsP4HfEh8qXHuCDTHcSETZBeBI44m8GGVmX3WOANUfT3neSnmU4xc2j2zImlF2l3dC3IWnP
wWEJ3ZXtkVzz/b2uG3hQDfaMNFDT7DRpMjstc7ZdUwIEgXCRCVgX/GvuNbt3H/PUfdXGWLmIznU5
B+B76zCtj8uiNCDP5XYsD3rcAabSiMsOsqTVrWgc9ylAkL6q+lC9dFXpP0X19KabgX5dlqa5A9zW
zZtlV1ezT5Fm+rfLUtgFuzYt03tR6P6TP1FLLMzmoTRs+8nfDX5mv8W8KnftoLY7u+2D90Lf1X1t
vZd0ZGGZU9X7PuiLV2zu1p0ZOfeMI8+YPBTX2leA5weIN2QXaqufdfOGqKDijLPurGQZdsCORm4i
wGtGZPxd7A5NYGqhHcin3x0aoza8ypLmtsdS8CrnCRfG6DV4I3vL4rKBgm1xbSbctrCsPtHsxDcH
sqK7AcPRFbm74mrMEwsU78lRjEtuV9M9WYBXWUbj+xjNjR4teg44UCD3Uv01nvrxfagjcz3M66N5
/X/v74Bc+t3fd3yOQ3vaugkcgG//Pv7v+v/X8f97/+V79apHue2KjcjNeN0zYL8r+7G+022h76x5
HbiM+m7ZkDP4/Vm37AIosrkr53X/67O8OcFZKe4u1nknLhNzVlu6VaNuuTKyf61TsY92c7H93W3Z
OMSuu6pr9AZBeaNkrYlgEs3XoNV9sLG5170Ojo2XDVpxs0wGwf+r6J71ldZUGz1M1HNQIcTjIbUs
QGhXz+08WRYtQ0F0/7OcVV7HcA3W47+3Lut/F5dPLOtg253yiIa231U/R/pdTnnoTYNzU3K6Pjrs
PyCSuW8JeiYuqjI/uD5aUn2w70ercz8MAHRkC93+xnQcDEcTeCtFqkZUX1ETIzw+NKWyNXR3eoHI
0O8kR12Ap8/Isg7Ld4QZ7Xxd1ZoXnLDdqy81Cl3zsTGvuNE5a0/0jZi4DhjGVm/a4ajXIczu/zjs
/JjrmGGBOJfB17JhmXSwujcOTVYo0Tv7IFJRAtdp/bvMTpQ7ANHS0/cuNmLJNMF0MWDHACG3xYoQ
BF1MPNQ7pcq6HYM/sPjGdyXadxAj/UsU4wSfyLa7iZpO26txmx38IRXXMNDxxFDK6TkN02+aDrNv
PhxiB39UhICOhfXvHX4yO2OQwbUqmuaumCeGSngYFuAS5x0MfZYiNbRsmG151VJ08SCT1U3vFvK6
7L/shsHTBtPIEQM04DTJ7MlOyzxesl1yFwDr2OBLmd4CHcIgwsQYzZDqsMUHrb6agUx2FdKaS5Ih
qjAGMZ1th85i1PHWyc766FCAMj65IjIPpD2KoztO/TGrhuGgqFF5yowCYx+/i85J44N46m3nnJQj
Xq81SZJIJv42blsVBwa13jpuMSB0BboMAKq7pT5RbtLYlnc+tCe4wfQO8sShG6jquodJYvWDufPw
GJngkaVYdTIkKRUU6lNDDXodDqrxPDgOLG+4py94z3SrKhqHi48PFQjqPPWqMYwgYcGP492E4MNP
pz9J42x8/MheqV43cG2iWWs/RQ/0kn5Hljr9URLjD4lf5OVmQKI8cPRt1vJy9nux6+YjODH+HfSB
lVg8DAyorBFIJy0mfwr6EnUpPlx6DRgCZv0JNupwWye2PtP4J6Br9cU1RwkKmTuAkVG5zxoNkAzw
vuEaQ2shKB/2uVCiR19x7autoaZdHN5D0SG5M/1+36X9+Cosxk6aFjw6BXeKNuYF2AB1eI1oANwE
Zd/tl0/pcXKojV475rbWe+QSiyOKoJih6twZbLoYcvjt6meVGAEiLrssc/9Yac1blpX/e8vv7kO2
8An5gt/jLOuqykGHRgFvneEYeDXLFivHVpHPEgPL4+CrGfgKTkkGb5u8ZY/SY16EaOduxrbA53Je
1MWIaEmYxWFZ9NNaW6FOjFeYPCCSs2wGBfNEz0P8nkoxlqfBTSocLJhbJr/7LHPLOpzG2bvRaVHq
c7qx/j8+NwGMKhGo/9exl8V/fLWNj8CBSGj1j3W/H1m+f4jK6Zilr80Yho88c/1VEdvmQffRVnS5
8aC6tr8z+lBZTzn/Ztst4lurKvbL0vIhYbgPrczci2kqe9BF09WVDZLCNm9fusGuVkZvBx9toDwi
KHK/hKZtc4fHARzwdaDlesQOQHllFn+TzLiBDhL/qaI65rXTtK+z3f06MWV5Ic99UoG4XxAKVJdc
q8ItONNplQi1uvxuWLYSYP1rP4ElT9Haa1U+0yKDc/N8hOUjy46/i5012Cu7r6lZ/udL/tehlSFB
L6T7zyk9qgAz5y/5PcCymPbqnuJXfPScXrHPcggwIMI6FMcXpQuRkOj2rYDkeJta89NXK+gwEKHz
sw6lL5ZKqbO3SRVcbBXjklgF9f+zOK/Dqbu/RPNkWUcLprbBF40qyLz1d8Oy37KuqtVsK3pcAZbF
1jLyTQQWxpPxSHq/qv9ECBfcQq3ftGBE/taV47NdMmivx8Z/yKe882gV6+50GUPDtIfsxjGAqsRA
3C6j2fX7gq5aCI4RPfvYVh3M1IUJMj/Fe1uNrnmqVtuMse6tCmuXjAHZ69SsFRLrRfbErwvX5Lyd
l8SCgGJOQrzjKfrqN6n1WZr+USWRGUDCQdeU1Amh9FNRthb4PpIMFDTk9zC6Zz/Pi0+jiT8UQZaa
pyUN9HQNmWaHG5YAtWCC9MymrH/y676Bac4AYtk62GF5CjOkgMvWHAvPs99NzWrZGqdhhuclTLll
69ha6bVWxHsyH4mKR36T1tXDsi0WDjknQEvE5NFN2arKNcZJiPnAnKKbZW6ZqFnwNulqdfhdtczh
hhp6MT4+P5/63aramb2LKUStlnV2E4KbdBp0p8BB17/7/X6P2meXRhTW0Z909p1iXKlQIj0MiVtS
IvIpnmipdnIdqZ1UdFRo1iNtl06gYpYNy2RwoAatlXmfWlHGavv7Gc1XPsuphGz3n8P8YxfTjtGQ
LQf/PVqHTce6s8fS+znustlPY77iH3tOlqKsscMSnmG5CMHmwyt9jUQQBes/Prhs+PnK5QeGmepv
XSGef9YZyy/4/fLRTbgEfVuqhyZsvf/zb/rd+1/H1b6yAG7Dz2+Yz8Iy948fO/+4n9+0bPn5Ullm
NzFgV6TiO7N11FMx77bs4IuaNM8yu2xZJuNy+pdZ4UjQDf0fl4rQRZH9lmgDO7WhuTRJVK1rDCyC
CKlZ0OQfZtGMMPToaezUgxX608525V/ackcvBayoRp+dnmAdKSz8KFz4YG4vD2HaftWZ726JmU4O
CNOo0iNPs8YZZet+WgoW2bFcKTUPckCzAhy+45JjbHC3curkmXHmHhHek2g6d9Vx28H1GB9rv6K5
WD5pwcDBkPlBxE6undqc7Rj9ZUXXEwmdTUp2qxD6R1j0Z4Wq51hgiTiCYCjngl+hUHRI0Pvu0REz
THWTU6Rod3WbKLdqzJC3xM/otvJPglgEe7l5VT90yKTS5PKzTsPEZTUVfXb4/VRAJs/LapBL+KYq
t8sGNGgf7YTiqmo7pJzTQ1M9NKnob3sCodauYaHnDMn7iZYR4GUxPyR4UkpMVnDIwfagkjZkh3ZY
DUhNhUu/oZleO23AAWyejKl/V/fo+LPiZAe9Sdc/k4Js8RqN2bDVC1hjy7ocAsNuwmWNhOm/18mJ
QAKkqb6rcNErHNO/yeYJOAq3tKvb1gLXlLZwcQZimNtpnkSpUe6d0R5XyyJPEOM2hkaBYKj5WfW7
vrHES2S2xnFZ5SiVDpdsmLALbYrNsm6ZGLqvUyaC2bjs8o8NEPOMsfn54mW1qRfUd8ciPyxfvKzz
w35lua3htWNNxXr+kcvGKFHzk2kBIJxXmaTVr7ateH0QxndFuSkQBN+2mhbdUTP/HqLKP/SacQFE
np4HzKpul4kzwfoHa2Vuf9elY5dj4gaZP1GVWEHS6Bt4XstjYibmLcl+8+ezMrI2U+HjfhS2zTrP
HQZtforH0GSWzu5nGYekalsXqVjT58v2sDT10xw8x41zM7lEB91UUSuqpLh13US5MaNTMC8YUfyv
yWDWb5Ks5XEU6TwsRO+D+x+NGb/7DQmUo3Ti0bscyFYLC++K6BbDO3kti9H7uaKmMgroNW5XUJGb
m6LOgjtBkuxOj4uH0g+G07LbMiEk01fYApX7ZXHZV4Oy7pkVnePLp5Z1KCpSJAnJhTHcsHbVwL1N
c8O9hcs9HQ1Dvgd+DSVkXq/bWYeTVLzyYwfl/7IbBMwDlfvwsuxB5HerRppxiiauv2KM2r0SuNYt
YlH7FgexaqOFDl4Gw2TfLhu0FrinWlKcWRaXDQBTxLVKCRhx3lAgx4YtpWTDWHcRz9+kM8+/+4bk
TjEza+xdqlfx1hnpmABnGd6VqCE87FmSjWFDRlvbbeVvDdeAHA6/5Q7Uc3Qn2gZtqJGQPxjIhzpG
iqnQ7GWyTIhdJtyycPPUp4Foowyww1MwC/FnUp8PePhfc/MifL2XvMXLD28Nl/672VrFxxz6uMxh
15xRvz62s0pIzi2My9wy6ZdGyXnCoJbGyWUl6Fq5c3Uq3kMM8KUYH8Ofxqu5z1sl7K5fVX0izdIy
ip2FD78TYmSkDstytqgeOpG9iFl4JGclTT3/BLyJUB5Zi/7IrAC7QYMkKQB397hM9KodJgyO6pm/
8Z9ZPXU/o0SHgdHkYB+XzV03oRBdZmOwMyD/k5gyB+B8inZQ9n7OmDNiQZLAGYkdixLichZ/NgN7
Oc1ZmR3sE+wOUJghXxAbZTQUJHby7yjFlw8tIi2q3YD9l2dqDwG+jsdCdq82p/UUYQe2bTXxHo7C
3QxzV23CYQr3xBMn2yx/7+/ZXuaW/wA1rHAjAs6VgkvaSZW6VyeB2LcYtR0toygPFoOEpIrrlaLK
XS+sp5S/2jQHFPqIOlT+w1wCWk1M7gCknxTTi2tEzLMoLZ87ru35n7XMZUAbNhVYEN67nXZsIFsE
lUWhyygh8SXpcP7HiUGizHmz3AaEoq2tFSXzyfeTcKtC81NkobIxzHPR18OxCa3+Z2KIaDj6+nzm
svE90/TqiOS3Orp5BXR8mc0dt9M2y+xivbrMLZPE9iu6nVxoGHPvfDHbsZRGhUCHoOP/vLBK184P
UQYIYNaIzn/mMln+4N9FmRmQZTR8M/1ZwzTNPYrL6SgWzeky204kvPLMHr3f/8xynf4uLnOu1mNv
hYCXh3cBJ5CJMbf9/U5MKcKdFOYpmXvvl+tgmUTzYk+JYztFzXlZVfom5g6BQzSy2Bp0i6OBpXT8
f7uiuE+1psZ91MjRgM2qsZ9ZW+r9IQHyhUieczrzISqBjcEyWRbjCAqxFinfNSFlf8IYsl1Njd3h
iqLEw8l2Cs/ApqsthnEVZFjrhvhTe6pTMYrRVX9H7ufLTYdHrZzBusQj+MYWGM4hpR8pnW/0rEM3
mlyyogpXMMoolE5leLbohbkEvlxTb29W/ZhdM41XRO5WpudCWT2pVbvmkVFSQiezWFbyAG5gHtpO
6h3qe30/9TgIWQ6etPZLW7f5VlCEoYtddnixNME2ajGixAlc6TLqI7QJerxweWjEN0LXrPWojcrG
V1psYTp9C/sfPN30ZIj0kJcl+TssiaJGvFV9hWfhmG7BL0UbE6Ff0cpzGNTqipcjyuSwKLwGQUYo
z4Bf6SeJKekqKqXXICapgpZqDZQt2vbV7BHdGnThkqKgOL2eSr3H39hpvBJEReOQa+yG78bmxDid
i1UKn5869xyMSbyOMNjy81iFa4pFaaSRru5UwLcG/ucjpplV9x37KLJVOqnWw2Q6Ox/WjVK2+1YP
OQlw6CJhcaZFiFa86QV9Mf2z68ypS4wgiceaL5tX9/xs0TTYMbZ1yJOdoYwIgRX6/WWv7IgopjX1
x3eC53DjjOj3S8VKYBPRpuNMxJ4CbY4DHo32Tf7wIHfHfeLcDSCQ9lQ81TPNtLhnODgwqDn/6BKV
Lpp5GQAMdgJHxWtLCphTqJ5C5bv18Zaph8t8Bemx1V7ScPprsnGdN7woKwbZiu1fC11+Vhl0JJ1b
dK31HWZNY0+9MbRxzFFj4ZEQPRdJgwOuhU4MBbeXkk4wBKLwKVHTtdXOSBFYy6tBb1983hcelNcV
vsz4g2aUcBy+y6rcCCbE1K3pyhkhepkXWSnbLGj8uxHi+lQ5f8oUV71ADT7GTtm2DgPBXuu8OQDs
LCM80Su3Nd3wS4HDuioGvIm1YXp1KxIWJCA15a+NRSJcIyM6GBqZPDdW7yAuOGtjTD0/7B5Hzdli
hEv7SEgrliJUqq2MkJTkM6k0uZ2qQXpjmJZbxXkOlTxfmXHmb+o0Jz/T5VvTUorzFHLAviUzGGna
TTDELWjK8SDVD0b+4dod7W4j64cmwaq1xq+LfP7Gcss3re3AswBIcgxMj9vumY5cA9hRHK5x8cxW
RIPaeoK/unIxTF2145CtYjvcm0JRVx3ILisWz4DEKkGTJJivlPioUr08xn3FgRiqanKvGYHJtvEl
cLsPP6hqoE7FVzy9TnoCfC0NP2nOzbxGf8JC8amjX5KqC7TU/uSCTJ1rG+0gHY9c2zBKm5QZTcCW
r3+TvgFhYr3FvXktBor2qXsWOrtlWn8xVKJ/nunxpsN1uC2bsz9JDGTzcYc9r4W7bB7uxz84Z5Ov
fkxy+a5JDOXVdrwVMZG/nGZcb0EiEGt0Cn2CJ3QOZFLSMwzYMOCaWNeFBAgWf3ScpFVdYgqsGMqh
HAiyQqFV63bHuVe91Cbhj6XAySi3dWb6d3gbthtKO/F6qOwna8g8I5c8CBQwtGn6isd96mkuBe+m
bqNV02Qv9IsicmwZQw9JhF8S3ZtWjZHw7BNLZ/SwaZT0GZj/Heg0Z9W8dBYEuipK0N33ByfSvwol
+coi/bOpDMwCa8j8KmMoMty7vJfj1skoFkQavexOSh9ROAavGlnQIQP214/FgxpX12pOVOXjXIj9
azQ21gs9PzikVbbpxAruXb0ZFGuWO5c3XRivosIiWzI36lbBcCg0XgoZPUIW8D5YLzw1rWAda4c6
i25sGjFWZVpcs6T4zgz7UFXWRxMx8BrEbeikmSfUdE+jCvkgv8WvpffR1Tv9scXNLABV7VV0oG+k
EUPk6bvEsxTc6HWlHVeKmQ+ebyifDmSj0O9oRI+MjcBUSm9tazcO9SM2b5ShM7EjC7AzJzKZYf6U
D+pW4Oq9dUKL/mF6ViKTy0wpXl21iI/dOgidmSF23xkhtPH0eZza1IM/Ay58+iwG60UvxrvOWuuZ
VW2tYLhMoDkTC/Jcg/+kZlmXAoy1UzRwBgudippoDonv06Zt7fpI8ZwIr/u3MSrf3SB9tEp5Hix6
GtX+OWzTfUMPTjJwTcRtswXJBpqmO4eAA2loA4xWp6aXlIzAldozau5PqPJmuq+aoieJO8KMgw8N
NADvisB8H9vhHW/qbGWnylPjALJpI/2tyZLPHpyeUQ1v6Mv+0rZLX6yxm7roIEX2OCIjX6dqcV9K
4OURHKYuoaOa8/EgMBHbFZQB6PkzyB01044CJDC15hBIeYenER6CDvnxvrX/NqIBTcEbFo9trN5z
AfIXgPJKET2Wl2oOtik9621+l4DmWWlTb26E6+4Gyz28ZQ2APmhDh2IwW3j7Cc3yI+0RIT6auLGf
MMUoruiGaeGzwabr3JGlT2aHrHBrfqpZe07U/lXyoxj6vUQ0YUD6TJ/dWjnx5HuguaxcSWlz6oOr
hjN9Yeq7Nu73Q+Fvm33T59uG08JDgpE/tcNhRW0vIv7vQQHb5TUiS7Vv8VNTG4zFBvecFLA+pZFQ
T8m3fcTd2zv+3zTFQjmhPy0f6hdLtmfdbW+lk67xc7gr2+DdzBg3IiHDuqFP32w09fBJi25NaQaX
B4H158S1QUUAbHxO2FBrPRHNsHEMlQZjuROMMw4uo+Uiu2I9WhMHRCq5Km4X+WK1JJWn1BlWcHhu
0nhoVpUNEVAVNBwZWfBYWOnfsh3qVdamvVe5EsdIRId1qB461b23DYLIMYScnQfdyWiIskvpv8uW
+26S+tYC5m033cUgewc5JfFA3FlKSjW08kGJ0jsFcvcFBiGNTgEpNIPcYd0ZnGSb04jlycQDXcs8
qdsugn/HWXVxn3nZQ5PBiOoSRd3qBsyGpo7uMYBvfdj2vOCIJO/cL3WQ8qwBImM0Zu4dv31UxAh2
05XvooU0PioRfS/yvW7cbdCBFG0iPIrdxPVSUgQ1BY6UxngvVxVuHoKwSsTrKiAjIFU1I2Od7LOp
cw6YTL7YEfAe3uCyK7+0lth47Lk9C/g6cXQWSoHDXA9DMeZyqaJ7jcePhzqJrib8e6aoOgdR8Y3J
aLgSmqSsZDz5jYNRSf5Hg1znTDUqCQ1HMD9y8OfMLzKoThbBYtDm186laIi/CKirCwKiZ2LtZ4ei
xdoMZq8IffgcTUYAidMNV8flVWONXuLI2WGQt7mFgVTcwFGtXhK94u7o11Y9qTdmlw0E42myEg4x
mJXStxFE3x357PZkFjMhyxzgvQ39k1n0G003BwIrTDMiG7aDJW+VfigPkZLcGgEBOZ60uW7mO4PM
VFVNPQFt2O0QaRuNlXkkhJ6sMPgD3wp2akLPXqhV3AFcNMo3Sb+PqEgOvmUMOAO3VCuvWQnGDMS9
WKV02+4nM6i9BiKm28freDIvtXTpTZV/TeWI1fI5wpg1JwkN8JHeu6TcIGW8jTshtmpevQFZOMp8
gvhczIjm90pgXD24GmL9InwqhU0kRA+UQ5JgVakBcWcRgZmkBT13djQtmVhD2v06thD3WCOqEPMj
liAgu37Es93St8IYH3XVOlcxd2DIGU4EphJUJf+att95aQtxONuEmrWLrOF9Go50zjyldKSu8AWp
NpnGecJK/IoSg7aRifG6hVapHecUvPmiQOabe9vW0ENe9eakaFsLw6OVayoPohDbDsDt/JAqVnBQ
kUKNNFDvZroc7h8JDzbFOIEOfOtC449uKePW1ztgyUhIIRoyPE1T8HZEhKbL1V8oaAcITLBNDNGv
EOO3UQgjKTG+DavNV9ZAut+EmsRzkxSiCV5QV+8iR9WhytlegsvpSnG5SmxT/yDh8hcP5fLUJVSt
dQr3I1ZFia7dA+zLPFplEFAamqcmhTl/YBORI/Z0ncK+k+yECZdWG4a9rXUOcUBcrkHNNdBT2tdY
q8BRtycl4morarFq0vIpTnPkSNYRMKY3FcTPfevi6kuSYmWl4a7HcRxq53S1aGEvxdeouZ9lNsUe
jWwll6m8s/P+zW76T0ii+2kc15auvRdDZEJL7kH0Ir7wh9qET9Lna+ogaikeusS+k42DLCPOLp0j
KaBUKoVs9y02WxztM+PRb++lUEF1wxDFQQzHHdX2vSHML6kpzkKzuHWDFj8n6hi1at+UjDq6Iu+9
MFJvMRx50jtcMV2Zb4NwvA99s6MX0L6joIKBS+zDbJ5eHffesRSaRPSZxZe1w7ptYwJsAkzwdYEX
64U3QrHF5nzV1ZJ6Q7hTyvySp09g81yKnf6ea3Jdl6GxGWKNkVinsase5RtFt4y1c2wCgJ0k/ehd
wBvclfSc5Pamr9RXJU0ptUh95w8w9wYfM7wUDFply3XQtZ9hReu9aRyIL5o8JcDo7ZVJVMnoq79R
kwORtAl1OMWlKnLXWtFZfA1+CKmrrH16c/PK0NaOE3+NdvgaUqccR5mtlQ42YOzq48EeXwoRpRtf
36WCgnSODhUNarCx8IEphHxN8mDOUDPy92P+a65Vr3khUCupNTKt+NUpuxgR6WglT8PA29vE1Xtb
9oQcndVSJmwoD4eYRLu2C0P5q/TxyEjC8toG4dbASGTrjsOpTPQ/qYJgN4whv8+8oar9pCPpiYJ4
sVXoUVlV3PEbV7EZG7rcSn3fXPNx60IBHkfS7fRzVZ6fBNDZCmSBFUqElKpW3KD9S31yIVH0Vfjp
WbUVoOZxibOQb1J6ipp9CGBjRdOSvaoL/as3wE6lT5pl5zhuae+2puztaSB/4tLNY5RfRQHqFF73
F7yZDyLqflvp4XUCOQzZN0nWuMFCIZhu6hAL19uBtym3IoLD/IOWGFq/u2/8La++i8VyxDNKw+g8
6+xnVxtOYw2MBM4cXvJGfdPV4iPnnwUS5S5KXH2nzJbLYTmeU1OF+h7lchtFjNNUYv+y7J+5R2kD
oal+fhxamzoYd3yOKrgMAN+GB2yFnhJNVzwcsHbPCEn9VV/5dA99ucNL5Rgv5LYf7UwSbdKYak50
nGFdjXTilCYuw1QeUb5BwMu9SZMtud6qpr3mTbX090qjlyqjZ4KE7X3ByVvlvXGnpAkpQ2G8dtQt
taDvPNx/Zp6KG5xDUzwGk7XXUgJ0EWDKx9OJCADSHmNYR4fdWkmDRmNIwiSsbt0wuCv/8uD1qfz0
KCuHsLtLBSM1q0ZPE/fYogj1Nawxahj1Aj+o/hEAabqlh+s2trszZQWEfkp6FWnQegwCz/1Mbh2N
B+0jyJ0PWzbPjcqFmZjPeF886FbuiQCfQiyAoYBjJDsem5q7BVkXHeL7xlBfZWv+UeyOvDKdbo2B
d12skoyJef/bU2SgmOgOlbwmFRxwHgC0wc3wZu3NnwevjhKcJ0iFILXPiW5NJO6az7IatpWtPKdY
Eq/s0OjXfUHgrZp0M/hcLUQxMi9cpOJCXZkiPRZ++ycXSChCOQGlpP2plg92Kk5GZjVrXZHEVDnt
9yqA6iFWFE/M/rzS1TZIwbGij4vPMAv3gCuOdRRu1cT8Cp2aPFVNFRAnVawUo50+ltfEwlC0rtJD
2WGZKtVyQ1f4R6I1tIvqOHSb0SZOKDzHLf1vfg442NzwE04yvLGjnCbh/pwrGnwnSwtXiB793rj3
WyQUvv895cqjjpXQYBXho5K8w0zMzUlfK4FKN1avX0fYY57Rap+2bA+6Gz0UPZV1FIBfrT+f7DB9
H7XuJcnRVeO2AP2q4G+O+uuY9Jcipj3PDz4IIT4wVg1XdtFtzXJ8l+Wsy1N5kSuZS0fgVMAe1+m2
IzafM5XDjipe6BkjqVk10jGA18kmhO+uiSNF0uTnLMVOqTDvM6cXVNCVtynoz2oFQtrNLzqPcGE7
u7YonHXWA7nL203UR69RWov1d2WWn6aR/vHLkl5LvbjLoDW2dsbDxapxWzJb8HinKe83Pv7xdDmh
1dbKEzqjB13paE5H+YvKYj/2YAlDvEHjWCWpJ/OOq5Ge80kYnkpNFQZXgBYk79fqup2GGKfEKNlO
gX1CQflhieo9naabDs4XZTXrwh3yYiXQ2hTpuXlBD6YT7PQ6Xtu9pOFYwS0qnq6Il45Qa6ddZRob
E7wB7x8NP8p07ejcXd2kdns8HaDo0wY+OBLIOn9Uabj3g03yxiafsjKI6LiK84uRPkuReBio3tZh
+xp2lMDnS3AasZiisUTdBhYXCvqJ65T6OzLir77dXsnc3viA8hkloENLK22DC9EpFdlDG+pv2WAJ
BnohYS16KseF8iRaXox59LC0CgQqSRmSx+We0dgDptqvZRt/Mvp9RAXaHsDm46k8+R66l1ezPNel
/0Z4QD9GSIjik6g/KxRyag2zFTmaycbJ9D1dRqT14tEgZKgC/CGVc2GXypWx5suQkdudpL3FLzv3
CtPqGdMP7jabQNFMIk32eX3JC4UCAQfYOInyybh3NaKFEJHv7IdJQTeZgazEJCsYnODYRT2DRsgJ
1PaVdRmb2BaP5m5sMu2opFSwKpQIVCJsBmpOqCLP0Hbj6FYH5HHRqh7xYBo0I7tXxgZovJ00u2Xx
Zx0Y+pj7skl9z0bCAYi/1HlXtZiN21mBl8Hs/jS8OiICxo2BhWUP47pyx0NhI0lH5PRukUfWBP2n
tiGVPX/PdtIIVKXwyfQBsWdo8zyldbPriNDrnndYV5OAjNoH/IU/ZJvOyi7ePpPSH4TWuTvb/7bx
7FyPqfZBHxnvmoZ2t1gVAT7H6ZsiAaoWBqG91Wt//dzhpiHCznz/jxELuSZF5HhgA4RrAHFWc/4m
i8eSUx2jfg7ZQuUU2vTw+fZn6OqfXUP79shD2Jf+ARIzgHQyVq2rv7gJ0G9zW47KpZq/LporMIZF
+1QP+d51nuHngT3McZaY8nU3xudJte6z8qaMRbeK0/4hD6g+p45zqEtBStO+SXTU5LbzVQ8mEP+g
uh3N9C6eSweukpE2HOqTUIN+3dQGd4SLCzyqsiP+GLlXBdVADb/1CK57bmvjkHcCQx2T0dveCEIB
bILODtWCSKDZJUzUxLAhNAb1JjbLmzruXodsNloc4m7nG9n3//B1HsuRI1uafpW2ux7YQIu26VmE
DoakTuYGRiaZ0MKhgaefD86sZFXent7A4AIeCuFwP+cXfTTVpwaljYDwtmqxUzYCjwfsaJAfMIy1
F6rfotE5ecFPvTbIyVb4oblsOMvIzZke4/usf/KNCHUhlz1aGBjBAor1YmjQchiKYel6MXtnx+oX
5FS3caRqz4nHbI12LLtbQixDhj+UFh3MluiL3Zln9tgPtpo915mbrpXKjABaBN/QGIHC7upb2Ezq
EqAH0+AMOnSwHSJySJCqXc5hz3WnQ1bX+Y31Ods6KRhDWkmyxciUq/SDQS5so7r26wSTP+sJVfod
yRUkVKC4k3Hvm4E9nILvkpun7jKxbQ1GU/egpQgCqgaSL11RAqsiYGWV70ks0H7J+106EmfWUsvb
6+a+yZp2MQYkpuqJ4JPjJK8tQT6eNoWyyAE91GkR7oO4mxfQ+osFxWVBtDJA7mSormqWkVjRrbdi
Tj353wURlqWWKKxdm2NNzBKYbHUTQA1sWYzc+jZ3ZV4Q7GxVeCfduYNftwSjUq693EIlfSTtYc+O
Na0g4hdNbU++jBsGZYRkW4WoVLC8WwxV0t4KPNNXNfZGsyD/gbj8KbDEMm2J2wwoamg9YU3WUuU+
7gSKHzwRQmH6S9FG6qnp1U3GmnIxOjCnownHclO9eKVpbE21FRsUIveTiJ2FneTrUMewZQp4OASB
WR964u2JC8A9ToYnOwdkqjaPZM34/fMJ6A8RWT+q45u0IKzOvhWd2tjGeqXboMWAioTIo2PjkD8V
FUH70hgUSLHoQaZetp4ag4dxX39DomedW/P6s4AaN3V7K2EmTaPiKbcnY+foBWhmsxhvzHrOCVXA
abDfAMPnJBXr2hQ/cbgbazPktlB6EwJ2TSCQPxrbLNt6ytIqWzpa7i+RXMnBcsJ6LeMllm05AlDz
X/KSDrxEMvIXNtLKWpqmOfspiKNlxs+NzXfra429i6MEABN/e2g+T5XNJxYWLwmfiEhMYDOtkZKx
3e7Z8iyAxUl2ROpzOATFrUoIhTsqX/j8KuswqZH7riu2e7y2Vo4bjEY6ss6sshxyPWvbLYtlHHQ7
k4079sIZFqutmW9JFhtoxGy87lSEmLfAlX1VbbO5y3R/3cXjs9HDuuyc7rH24XoCA6q2OUY0TNHN
ZYgmOik/TVyCCOsEb6VhtyvHbW8CcqgEDj0dYZRgJGxul+/oN/MVjfG1U1sF82kXBkznYruRQ0wQ
JXhanQidjtlIi8Nmzp1s+cit8UeC9V+ezLFhuhlyfY9QSTGxrLC458xSex8C61XVf3bD9I70DOYW
CIVb4jrVtooyjk8c2n9FfIurTd3eqCkMClKGqNfUkEyIeyh9d+7JMdu4+MRht65D5cWrTHfdahWG
a1FSnMj8Oet0cnHHM8npkPZaqhorHfY5kHtZsbKv3SLsYy7RxEhWPLb3seGPN7avkttg62PmQHKc
oBg2Clrw4JDvGyVVN5V7ReOChaE6PnWDtptqlajwUD02HRkRu2+WepDXy6H3NBaK6cS7D05h3byk
Niky46feRVeX3T6bYJ6KXTcANWI70A4koENPYc2+q+CNXwL8SJQCM2vMnVZ9rbxXRfdiBPh6pf4p
acFWmu177xLQL2NC8KArHxqCAvi9eej+5jbBD+Ox89kexqg3rCHovCozey10xsPgYF2QxfGtYpao
51sjt9xUFosCKMpK69jzObMmfl3mH6rRvzWdyorF7ncac892Ft3ui/QN7Abulaifku9lZ6w71R2f
KOauCmPCL1a6DZHABWy4SpR4l6kYOle+cRW1F98UNfe2IVYBX/JiLD3ggSTBNeFZ67Dp+3Pprg3Q
syt3MHHbaF/HsbjwhI1ZBRsLs4Q+VxU5OJByM8YzYbdh34FpGwD5qXyPIVmxVYjvddXzl6Eg9BoW
VsQZgZM0KNpLbsPMVX4Qa++/K8GO7KuKtJN57mrSbNOQ/3CcWZvFZGtU1QDrOn4VTZ22gTfVl2g+
WETfMpC0N7LKTgVWRkQeysTm09azBY0/7DLgj2BydeZSjNVdxUPFv+rGVSmYh/1Se4jbKOY+UJ9r
5CVWmq47y8DYubZtrczJew6i0ITlRky7qLN+XflsZLIeHkS8qIZC7MVQP3ROOW312IjWXZWeByBj
5I7JzhlVKrb8eTA2dtsEHeGBXC2ZOJZwzLGw9JGpIDq8Nqq6PXele5fmfKH5lC6yUqvOjdeUeHhv
XB76bokmS0N6A9WxS+WPBPkJMzbh8Na3GiriDmn5uNWeDBtkYVl/LwVKLjC6WApla69yLhkZsVU5
mfWSRevahzrYkWJFM2c22ug/4mpc+XbXYF94k1TtsEH4G+Sif/am4BTY7FXYlm0SvQyXvZIQj9H6
Gw3/ARY5wwdTLuJRjnvVjOpWtAlhGDt4SkfynybPpQAF6UoZfw74B8e+oZ0jy+hWTZ4FGyXFGUFo
7k/HAqOZNU9D0/kLExnkpTOqS6cemZ+N6d0c3F1lYJMd/3RsbtApS3+IAW6t6jSs/RRMjPIxOPRG
+VglgCkabi69foDHcfAqED6BH679qELFo9UXjmf+mBknLMRRJ6k93Vj6unPUQV6n5F/WXWDvPSA/
NxAVH7XZZjwoFbLtBV+AY77XKWRLeEQFwdfN4LuI2sQpfsnkqXUHjyK0QG7sYrx0BtkDy/RfwisI
FGaVpd9P61YHut9Vp7FN0i2wjP3Y+RfsQqC+EItItAGojsOYwTg+Z7n1UU3DyTTbC6tUZIvDQ+LT
g7tTARBUbxKz5e6eV2fkUS52HJosZ+uMyImxE1az1wZ80LPhXhkn7dSCBdLBAW+KaJdVLHEbz/jQ
E6Nd5Hb9rBTNRJwr4WHA96bDzBSAnio3PDTk0oi5vepm0xw1zGLj0B03StN4q3oqlp4ZcrdEtynK
DMuAub6otsgq7cFM8ihPVB1+f/k9tbET8wcDx2nlI7Da18RM3poqnLj79W0v+F3MCPNC/NY39lR/
DwyCkHE80+ljMmgGHk964QZLE4kyIgxkbC2+5q7qNgCfmGFv4iZ+5Pe/c96qsvJWAfECwrQE/WtP
XSg92yor+Bjq4a7WnY8ybZ7dsb4nC+Ev9VhBJ9/BOMtDUUr4bAdMbUbvkEdVcA22TSDZWB64izab
BFt+layz4xsHhNLeNL93lyIHJzZns/IGej47tXSF7c6+G2zEH25GY9w6/IPyoNhmTNy+rXwz2ugn
4mY5kWcxbAsVWBv097D6yJ36GZ8potF5cRHmRvN5cjKno67s7TKzQ/04f9MTF2z6sG7dCEidapb4
MsA7LWf7GWUEYOdr747+QULTXYeTdxqApK1yDWkEoNeRUMH0euHNYE3aIo7CU1kouFYa2dGGrZbk
Its2o6Wugc1ZrC76ZZvbW60fAtTGSoEFi7jTGRiFNf7+iXlTsSkNYHTi7hhCvPZEwwy/Hcv4IyzE
LDrV7I1c4XPjymnaRHFY3rIJmz3Qxv5Jm0LvQGRjOdR4j7tWpK0HJ38Iy+pqtBhBIFPN24hWfQbW
1SVaDt/bOtkJWyFBunwZjSrGVUZyRFPvFvg3on9DScZqIIkxYO4EcmorGqVc9+WlmVTtkGfdps+V
YCUSFmVlvStyjXUrMeEoj/j1hnzthtMpypiA/FDka7VsbgIX4/ZAxXYBxJHmKfXaSxXoyt23dKjW
VVezBGiCq6Kx6O/z4j0goSdizCi9QIlWyqi/2o24mGqzy7x0XDca6920SWziQQZkoRRFFr+/NoHx
VpqHwGDWxCfQIR320wPjUJgWNPfO+8Aj5ZXglyncJzIo2wEbODgtB4NNaRiwjBgC/QJh5RL26iXq
W9Ae2r4M0myjER6wM/s66N4M5WE5WgqMFEewrmWlP9dD9ADCkuUoOlRW00HUyO1zPhn3vhHfmcwp
G9dpt0k1bb1Su/F5kkMWXbYFCTKsKddxTDQSx844qha6GIwVMEpKbsBipwQXU2dEzeFyR0W4HTtt
4zQNqxKCjR6eBYtSSY/mUL37cfee1OQq4mmhibtUtC1/Gih/fvFND+33aLA+2q5Ar19fGWpabhG/
J182Iqwg2LXb4RshWRL2ZV4RPFMuRjE9hJbzFDvDTtWNvQhZqiqNfkR+B7qHCUan5YFo1W67OP7U
TGUt1JIHBtIQnWduLMETVu3fqhzZwOTNNEx82JI9Qd1b2yESlzbF8+R7q2qczG3YaI8ePqxCeC9h
OyPio/Co9AApANrhApENRyvD97TQCXBn7qOKilvrFxcEjzqQV9296IjFNAFk2MKxTxDHMLTzy7sM
IsPCm8Zj3nqraLJwUaILGZOjgU4KaVZ3Y7nVnWFlr1WNV5miOmjtA0hTuwfPJLxseNAKLPe+bzQW
bNaKKZcMNBoJwHDNxwSDTugmyItZRvWaq+1KAaUqcA0dIv1iaw6eoegGxsTc29LfzY888gLPU55Y
CzPM4aZD9fGFdSuM+mxVg7sk18i2G9O6hSKMa9ra9ToH09O7IB+H5qC3ZIMD0imV8gMlB6weia0u
+goFSXCpusNP25MvT1ONfamzJwTP3BhpJc+1adtq7VOmEgJDFWlmpG8ViN21Z7MoYaHYw1aZ04Do
SUXITqjBSHCA1a9ffxeutmkr89g6DnooJc6QCXM2ghZOQUCzbU59aTYnrYjaEwGIibRer+yAj/SL
WimHfVab5V1sKskd2+r5XFYUNfxHdIp4bNo+WpB+GGjLylLr7a9mOipDt8bWUFxkFXAA8hCW+fI1
SNwHMfO4O6ytqS7viMOIO+Bi96WKeIesMrB3PQtP3X12mHulGJhueLfh6msgAumw9Htd2ct+gK2H
20FgXz+PKg9wS3YhhErS1rwzWVfbdbMEYWch4/JXXRq5Sw1Rn4vsgXbXCNolJqBtJf3FHLpfB/Z2
t66Z9zd/1JusDZDS6Ulo/dVfEzYqFuaRPKl+/qpOsVY7ByCM5KCyPi1GrKdC68peZFPqwr/GeHo+
CB/gVFH2zY0s2l6RzB5w0zoa4vbBq4L0oAtiiXnQtzw5GvcWD4RlCv2mWebOcOpVJl956Vh59TIA
rLeXxTj14i3EBnP1OXDg90e8CgmazS9bpajOJdpnV/lSrlc+k3UxT/KV+gjLxsl3AwISdO9bke3Y
TitLWYxgnp56T3/MhML7UNWLIbT6Xo6jcSWhjEoc5UBWDqhP5J6/ka1NbC1HML2watLiVh6sVFSb
pOKvhVRWGC5bu0Dros/qpWwG0Vzc8oLRrsKDmVl87pNFUwjqiqTW1zhJPQ7sB/ItQQp90zRGdCHE
Hm6KfkivpOBn5EBZ3iJR56yKIOruEiQ1VzWqCvdjJeylD/vmgbVXtQx6O31qiL7xv7P653BCz85J
LedbPlj5IlXa4rtZlR+YykKXrPJnt4uzH0OZQxuMjfd8AsieusXPZmBFkZFTIcNRLDu1ZOKY1Ks/
sKJZVEeiVUByM1RoTDsGfoA1Mcudjt5TsQ3JhXyQiDgYzSTe08q5dUD4v0V9/OLmYfWqsidg9VZ7
Lzq520USp+MmKgOsUTxN3GImj65m6jAFzYbLsi5ISiiVk8LipxPiVjZogeYwSfjlWhZlQxURHIqD
VGG5w1Cf/cpgWNtAzFay2MwDFI7urrvBRVHv92vg9VwAnyaPZvWiCJdT5agbxdBQIZ77yPE9coLb
QVjd51uVDXntt9u8Jqclu8jxB0UF59+F5PsLAZ4NRvpu6hLsIkmBXnALynatsGIsQcvwxN9MWTfK
EN8jYhAtK81qvmepctatsg/IEd9Orh/+FJn1CsDbe+5t3cUCuYE22zspURVPHJS8MA6O3rsbNq8d
//9MJy9udN96v/tmFUi5hNYa9gA/0JRMt7lT2i+DrRfLIOinO0+Lio1nZ8jtZHV3A7rf3eLa7F+w
Na1XhkjUJxCFMYJJ4VWoyV0+6frZKDOEFgy7JzVBLrBNQnHmxiFRFBTJOWHrtDXQWjgliZluW4FK
SpqT4MqSfjwlltFsjRxUQW6S/G9NLTtp7ahvUbYJTpqn21v+KM4xSSACFEy4/MtuckAn2xJq/86w
4vCW1QhLOs2xfwTpDboS9nvDPnxRN8F4J7tG1qQQlfmr69DVf3Q1oDnfqXh8b7vGYvZtk3vQU/ER
77Nt76Ntitoy4QxZR8Bz24myD9c9dqGrslLJ+vn9babXOCvH/rTWo6m/lQfsZZ2lgZzERha1uZ/W
wcQNjNLalkxtGHfHxLJR9Qn2eiSGz+vCmKCyq/vVDUnw9wk3P4SqiPSD9b82pYfsDTwldoPursBF
BYxlDxkYXsKtgarwCtDOsJZ1feH6t6zuweijuElOiH6yzumNVT8izyRLfehnZyTKdrIkB4Kf5u1i
3POAMzOGPFim5WPczH/oqw48Z0Uq19b37e9+5D9WOtJ2F1lVem6OpFu1Kyos1Ic0bVaq3oOuIIDS
bJTY5LfDDjJcw0aEj6lMCbEsvb44PBYAAsyVxCaT5We5FhUCfMRxP3vKIsL5hJrmw9cQsqGwguZi
k1JHc9pFBqavL5o/qjsZuM+VlDfBjfn/qQwsW90pGiF+eaHsKA+yAR4q6eD54mkqgY8nnr0P5g2o
CCvj3BH/uQSZANaCauB3ooY1SR6ruOolQhXWBB+naEk4Gk7+keuFdxsFEG88QTxd1meOd4/ch3rv
zctdIaDFKGFL/7w4FCWqUNaI27Q/5mIt69uQHVHfls9kcRzEiQbsVWNSl5mF5awW9sqhdribFvK0
GXEuzYcOKXNLOciqKk5oleXPU1n71d55ENfSTPn5R70s/lFn6a62z0Sy7l1iqPhejYdQH38dVLW+
jVo+62SCF89Cx/qmxZAP1DIpv5O0e7fM0n5VnPyp0bRmb9qGuXW1OFx7mYHqBxrwT2ahkT6D4ZHr
LvNpoKHLVKXRM46XmBozYYLKUNa1MR5cVLb8MTZWoMKZ//LhPAqRfYwlop5trX8LrFoFQVq47Nh7
5aZ/3ulah6yoSup+ofZGsPOznK11A7XL1bPX0tNe8CdX7hDMLg65jsxg5EwAEoZ2I7Iyfe5Ukmij
kmobBQrXd9tfMkC2bp+7KihvNFGlGxWC2L5og+zJHcc9wcj8VeuNAtaT7x+ysIvvfDP4KV9u0l1+
QTEUF6fIurMfkGUY5gvm9wGCkpxWDDYwtwNzi5zkW4wk6UkejHxoT8JsgddaLhIHCrt0AUDyZOiR
OSxkH7ic8ykwbThw5uFX8fcQsntWls9Zlha7r6FTA1iwqXTNuhVQA4Zh2qPb4p1lKU8goDkdsvey
GFegWICn7nu3PjskBJt9TQQEdJgaLQuhVM9jR141zk3x4kzkraMhrV+LNHsG5tH/wKL51LIe/ag7
G0pWHuBgX0yLwoUmsFDYyM/haC+A35INIGTcwJzp9hk88Qae8iwuVzgChTldKxcR1tJbWfxqSFIl
wwcZnGVHuPsSPSkdNuIGgtRH1w6Ft6lLIL79YNf70GhvZEkeZBdr7ieLYmYXmX1AvKxxbqNBVfa5
C68rg6XOLr1DREGHfLWK5mbZp1J8dZmmxEQry6IPj9UfbOmVm89LdC1dVnpgXT478zudNZwlrMpy
biEMMcjv1/i8vvezijuL16iBFByGsuk3ywYc9l2QZPmdP285IrUCq/O7zq3bZpUQAgO6gyQczBX9
WqmuexR6XB3hsjyzJ7YeVGhV6I3Z17J2kJSNwZM73IhH2Wihar8CB1Lu1BKcYNMZ5TZ3wLumjRE8
Rn7hrMsOcQQ9HuBRQe/EPKeD6jZk9sOUgrLxikD52JBf8z/yjiWpUTXWQ8ZYawCyyXGwjHBVxikE
IpAC90Qz1wNjXQ3LsO6nyidw6ujsMCHZsTdH1N0wm3ghWx2DTOfYOP6R9DwCo1GUnsvars4OiDVS
6FX0Jpzspspj66kySgdORYAcyJRFz6VCAGHu4PzzSnKpNUF1N3wDL/J5pc2MtSzHWr+SWyLi7oj0
oU9hKCHgGd3Gvo9ulNYUpEhSZ9uPtn6IeUYAh8laMtpxcWR+a7Zjpjpnk+9n7SSJcVuk2N9FquI8
DLNkEXq8CyFMd1u3/jQustmDoXVG7USqMyVwierWXJWD4D+V8+GzX1OZBd4Wyq8rZEszjjgk96aP
BSHkdnLcaxCJ7Z1ttOF9aaNZESH0tpZFeaCD6djtHSv7mQWE8NBXB1lHB80kHEgEpN/7XmviTNsF
BztPq1Mf9tk6ydLmSY/iH/Kn1oyfkdWH7zH3KsH0EaOL+RoXqaKDOV+TOsQUqtisnyZjTh/0/oeZ
f16Te6m20N3s1zXCBpeSpPkBSpV30JrRO5DyJL/V6yQkRJwHm4RnQ4UbNk25bPrzlEWwsVLaaJMO
ImsxKTDh8eGqu6j59Kg846M+BogwLCzV5ZjPFV+HJo0wAAb1+jBBpF23A47rdTQYxyLXk3Vkxcoz
JPlLz134bkXd1ax74xneQk5avP63rn7WXuTS1QyHa+lFv7r+Mao5qXisFyIhjPiqV7nxqPpV+RB0
fytE3avW2fpni+b9reXPa0qv7Ld15QNCmUSHs3itDjxjYfyTEFXNtTxNNAQBovlQejEKk+5FRbfr
UCXzfk2e5mjQKniq/rNWllGGr24mg5C1Nyo3uRUcoIyY25RU8Q1ZeeVG1kN8J3gqK7VscNFFnnuT
9PPyhezV2lpr7WSHWtbKU3kQrkWuzGnjRYlyxq/+smXUgu+tV4WHkXn+GvDX2KUDgTktE/nVz7X8
Ks9YhT41JFNvvuoHP9B2rkHiXl76z76gTX/1bdDuXaBx0CI77AYnebAQ+uQ+ysy1IzK0S5oW7rc8
/epTj6Q7/uwjm23VQqylw1gmAmYYPCiIvx/yvFGJT8+nugLiS57JQx3w7AKeFC6+6jrdHcXpq5zY
U7KJM3TM5MVQHFFq+mMcwpUkaeraZrpyyZH9bQwWTs4yHwcVfE0JVwu5vs6LrggZ5NdADfOrSEcH
jrhvrLxRz/7esGs6BPy+akvDcFZkWo2VvFAekFbOr/WumnvKiroHH2az5NjC08hwmnmeSDeeMEMQ
C1mEylRsawOlJVnUTSijClzNoyxGdrTiAak/lJ6uX5PMfJDVfYR2a2PiIReP+fhca6R62UI4e9mq
WOoFJ83pFqNs877Op8+hvdRsD33clugpcREZj3GNrhD70fltaSlqgoWlGOceX6Vn3ceZ5N/frTm/
W5Zh4YZM0vD89W7lkAnvNqsRaBaw9LdSCT3jcbFpigBc9CyW/qmOPuupfxVFHcJE84DQyFbZMA0p
M7ssp2r+kmppvpOlMRMHpkooPqm29mLWutACo+iKttuwqolnr4faGYEyhdnSR6jgXLAUwjrJt0g/
VMhnyd6fFzpGCHZauLOvR3S1lDq6gjcL2Fr0twn+F0cE5A+tMrjPqs7Lj94A68jzrqJLHuu5Ovfg
2VQJ6fSmTdznoTHiJYH46ChbGzvGE2NMngIN9HRjYrEz9Ir7XEEa2+RVPGzkVbreE45s4/jsKan3
NMVH+ZKu0qlHlF7JAM4v5ccxidwqV7ayOCbjy4TvLBpWdflQB/5avqTXkBvTJpyv2y7Vn0xYY0nk
nprUIOOhqpCLMbI64ZTtnHphkXuJNdsHF2rej2NqIjf0u3lQwDB8XTJN08gkisS+xaPVsGCdhN19
ELbdPUZLhA5TwKF+QBHJGwxk+vH1q4fW+o99bKQn2R/Xk3prdBAtZbGaB5yzuPNY8pq+yqwlmiLe
1jOsbdOO1WXI4duzAABqXyn8W1VEMlvDDt7D2zbsinc8nDJwgsHsNWDCtp0aF6J/Hz9adv3mGUr+
nvg68BdbfDN0S6wblAmPRCPtUzlpAg8kz/keK2IluwqXPJ/eq+7dlOINN6oRTxKr6u+m0usW8vVs
SIppZ4tXvwSqqIiBxZiSWIcaUuW6iGz3GeDASXZtYv2lc1U4iLqt8aaI6MjPUPi9WDrso/76DAl7
qM/PUGSsqeRnqGANPUa5eAO+2218kZibVE2mHeCAbKUj7PEoi12V5Cs9VPVHs6l/tU5eYPytqCa6
2JE0yjawncmTGEr8pOKTvlJHtToDhu/3QkvqHbLJ6IgqUbpy0M37No7dMxBo86dbH+pUmT4awTSB
CHkMoZyrJ8+vzjXxzKJFcKE38tc+E+EWvawM+bu0L49E5rCMms/+KLaIPGMzbDZL9gH0FqIfYUdg
A+03mX1ONWPtD0p0JG3kLlPirmtZL1wdLBBE5/xoWMW6aHosI4KWKwwvwvjFG9zPAfq94Zi4ammz
vZ7jqEfTBAs6l0QcgOIpqvGzsatCbV1VHYoEc4PsIlu9Ti8OJBBQ0Y9JUKEEtkmrwDqZxDdP9nyQ
xTDt7cOEuaQsyXrZQ8vIH5H0cVCmzmOo7/O1fYHHUWhlmxDXm6UUYIfp+lgi9H8fBQAmaw2chRRC
d6b60fbc5J50evhZX6bOstX0+jtqG7DNu3fUxnmGAX+5DUrT3wVIB23dMM3vk54kR6Oo3bvRq0sE
oNtXFdWmFTKO2hnpVBzQ2jTaDEKpnypVewyqpEdSB6OsMfeerRgPlVhzkmNbih4PEGNEtX8Mruwx
IGPnwS208v5o6I19a80HUwe3aBW3YxzZs6JYewKCeYD/B9ayMpNqr08sK776t3UdbdSGLZusk5d1
ISj8MWqzrSzKBjWqPpCtt26+ujkgqZy6yC6QN+3bVPj1xe2U5VcHlGVYmsXjj69hasMR22aC1Ccv
kg1tGw2rJA19KBcMJOu0Jh8wu46yvSx2hW9v8qgEDaHijeMF1rPLlu7Qe4AAZLEex3CNUo26k0Un
KR4b0l1XyFT+PQz1Td201nM5BhDYvDttiM0TqQsk+AP1JzAsdRtXJVsaWScPUZTXRzhX0Jbpq06F
sfGnqtw3Xf4CFhjquefrK01147t+zK2rqb+1xBYgzmBXsUfGDMrr3FhURXKnmpG6UskOrWXdZ4Nf
vhijrh1kCSlF6+rlb7K7rIksTd2zaP37OHFaqKAiGmVdOV0HkbSpXwI4VJ9jsLkAri2mF8gv7rLy
yEzHpP61eQKK0Hu9/yr5/mdJzlUDKhdfbd0/Sr+vk5Pc757yOnJO/b3ek6ueJ8DfPT9fb26bBXf+
m+u8IQD9GPT7oB+TE8zG5GQl/l2bjd0OOZbk9FUvzz7rxEDCrAfZQPev6rxipl/Icj11P9IAYD7+
DCc/s4qTPJOHWoxoquhpi4HYXw2+pkbD38qmE+0KNchu4h4fys9hvkboamVca/Gs3TePLw9yLBYF
3eJf//G//+//+TH8Z/BRXIt0DIr8P2ArXgv0tOr/+pet/es/ys/q/ft//csB3ejZnunqhqpCIrU0
m/Yfr3dRHtBb+1+52oR+PJTeDzXWLfv74A/wFeatV7eqRKM+WuC6H0cIaJzLzRpxMW+46HYCUxzo
xYs/L5nDeRmdzQtqaGYPHqG/m0SutXO963jAAK+VXeTBzYS7zCvwvmKhRL3HQgWTgHQTxIl5ribL
+Dxkk3Y2mVpvyA3zXaOWZJ5B5ZdbRQvaxVc/2UDODQPNIkIyuYwIilr5TuRuf7LybDjJM+P32dwD
5ZScZRy405CtycnXtX0TtcVtGQGl9c3xbyUvV/dW6I2b//mbt7w/v3nHNGzbdD3LcB3dcN1/fvOR
NYLjCyLnvcLG9WTrWXHuWzU9424xn8PerslvzDVibY04kwHbGJAOmQ+/quPKQzZQ1P5JIbm5ykzV
QvBmqG+9yKmQUKBu8G0LOKnahbD6/iqXbfVDpFWL+0z4JIDrXyKy4U+q/pQmTftoQJq6S8Byy1q3
beKT5kMxlMVUI6kyGAri+fM1FtyDdZDWFeT91noCa5EuJydPD7I1L5K/jT+UfxtfMdR931YQLX0N
11PfbxDrqLsT0ef/+Yv2jH/7om1N5T53TFeD8mWa//yiWzd3WbAG+QcRkR69GL4/+Q0HmceXaiFl
AbEPtTz5HX819wWyqHWe33z2C+sWpjA6ojehOVVHwjrwYRNuuMweW0wz58rOnfHD8tT3zfnU0X/1
Ki37oxOsu0RQens0q4x15zbTa9Msxpp4+IRBzEbN9HbfZqb7YPnaVbZn7HKImOslTE7fPlfIGy/r
zp1e/Tp5GIgxPzAH/DFgCvzgTvUMgIbLIUW3dLKGa+c44bHty5MsIRI4Xn/Vd1d8nlHg68rcX3QG
yo/AXIyVb3514dLGzD8v1RWzWk2sT3ZFDMojRDoECftouFN98TAOmobBW0csyW3mzxIo3xxnPbaW
+qKi/r8DLGR/Fu0xOudwWO8NF5OgqLAyDFO5+r8bdb68+n+snddy28rWbp8IVcjhVsyZorJvUJYt
I+eMpz8DTS/TSyvsvev8F0ahA0hKFoHuOec3Pg0Wwr//aaim/Ke/Dd3SLNPka2aqhiqruq19uv2R
U4atRq74Gc/TZHzWFVtfVn5IWYgXz5u2cXeSqbk7vy3ufQQyK9ES/XXSWNAvp1HRDklXUzada+uu
01lMQCG7S6mDQYpCeRwR57HaaK3RX4rCzM/IZ2Zgb4aL6CLB2y5bCf6saIoBXXUezLJR96LLsrp2
X+HtJVri0LtKjsY+lJfke51FqLrekvWjtcoIsiIJyLWXzJ6gaTKRBYO750uPNFqyk+EpaPFiLUKL
rWuLrHyl43hCTaxlkwtin5j7MftEsY0M6myl6+XOa4BlGImXrMIpiUy8/OeBykxKamMkALcBpNuk
MacrrOkKMTnNzXdFc03WUDlBqdZrip082THUv85KMSLauA/ZNvwEi1IOnHPFRKmXj7DVzsIaJhpS
/yDObgfRBytnZDO8F92ZS1n5bWqN8dUOQTgiAQo34ErY0jNE0i86ofmTaDX1CbcU+wl9TXIvW/4J
swEJYyy/38msrCi7aqRnZWiCFXKURdUpZnspWMNfRuqH7yv+Q/D9MR6wOTYeCh/XT+QuxU70Jbmz
yupkWLkYa+8kV2rQfAztzolVO7+7tcXZbY49zRZNLzKPvhMtVJDF+IlLRLJ86p63vps/3Z6/4kz3
G4o0MzxJrk9hz6l+m2dkxM0RDI4rMD76SeFZCF2nVhfa1BQHuSZzk+r5fUbSYjuURmDd1S0eFyV1
85+mhQVMMxngTHuRR1ffRVXpn8QBdlR0tIezaIxI5Ny5rfvPWaOOm3TsEv1OjFiB7c8VksyYQnOp
wx/TzuaZg1oivBDaIWNGyYBo5Vi17b0oeBItcUhip1giLSsmdUV4EQc9p5yvyZF/R61/SMvhe+W2
2hOgN1u0xFM+lMbfWv4frQrc9hMe17+NtS6GlSyEkrmXm+MW0Yu8FWd114/XM9EXjR3sgS5mt9zE
xdYybJCDmeLKC9Nq0Ixdz1G2RasE7gvy+Vbd2AU5VBgOAMVgQa0KaXCPTZeMuF043gX9fTDXU79+
Sg0WhG5Xhm99G3yEthR+M1KFP+ce5RUCHWiswQCaD8mnFXkJlTYxpNBCst9Nv/oBgcp+TZ0MLGWu
JE8Z9/+5i+Rm8e83VMqF/nxDtTUNbI463VS5mTI83XB/W09GpuunXVFZT9CX5TuxYuzyhjQv6oWt
WEz2EoALwkzxVqwzxWgSVD9HZQWSlRi9XStGQTltkOvn9393/e0CX609ogulOuzSAkZkWiP+TCzd
O4QKNejizGywXQLH2mKtXvQKSfbQoSBPDaqZFDTdU05abgaZu3vSQ/BlzTCXJPWk60H+MtrBuMVj
VEYzSNMFjb2wPSrvRdP0LJb9RV0cxlrJXgwjm1HjSr2QQdrPq31zrdkVZtWtaj6hZb5oQ5l8G2qM
+Ow6qB6gRhrrykOs5tWh9YS64hJIZr32DF9fI3neylWWvhkSAEfW78pB1+DXIpo2Fk5mts+EYZ+t
SjW//5qaTA6RYioyQ+U61QY6knW5NDdq1TroZJzHOVBB9PNZs6Nef7rzg/89qGqYHLS6s9/VZLyY
fCnfEd1+WH5vvlEs1dw5iTu+uKxPZrlptk8ABtDXOWrzEIcoJoum7O9lCZkmBE39lKYEszqr9I/k
euRV3+j13ux0a61KvbN1bLKRmpThPdJ1MmaJOOYMJnxaJ8iCVdPn1hGdvUS8YRjPUMq8RZbhOpWG
WUxFpV0/VoSmZxQzdM/cuDQEFL3yGlgAs6q8kyhdGV/5ScpvLAAOJOmtD6PD5aXJ/K3HMm1ddPw4
Lcm705ANxX2aF+8o6hQcXnQZ6bpSbMmwT+HyjmAV/UlfWzBqk27ZUwbw5nvGGimq/9g1J1zgIrbk
Q7gmvDPeY6WCGK1qo296gTwVcPnHUFCE2JhNTnI59pYq4fcdsnpyL56RLLB/8fANNp87Z2w+pChc
Ng0KYTML1fWA7xuEmqi5JJmrLbVGbndWOETcEL2cumM/hz+HrDdGjPduFONSyQlcgAWDWUYBNTF0
yboeRBPpGTWqpeFjOMiAYikEpcWpnISciknXU2e6nOrHdBcFv72MmGwHNcRUOYs3qoSzc9+xxnUn
akcDXRnBiJ084qKCAFvS0w/Nf+tGf/yW8mBmVZvK92oxpmsKqOy1LnnqWQKCMlGYivfKKwmNck1q
2z8aVc6e8kSPlg1/ejtDy7uDpKTWHJlnP8/cUuaxGCbUN/QPospNaPW0aZUi+stmfLh13fqrUXkQ
rWuBXBxU19f4xz7xIuId+jZ+TTSS22ZgG3NL1rzHpi2qY52gGpVC/1F0mUa9rSJlOGG14D/aTpnM
DUCHKzEYGnay1UOIB6KJUrR4yMyVbslhNaso6UbLcNTikfqvWqrBa2CeANrnlQofwJkKCJDW7odX
9ich+S6nOhVYEjyojffbtGZoqb1zXrTIGtY5AXlcU9iuqIXNHsYYfh5EM4kG/v/YGM8H09TOrpKB
owu2suGiTRNdKHO/aLJT/+zDpxk5H0QiZNdcwCoj3/3780RV/7xL1m3dsAlOEHow+HIqhKP+/Dwp
2LaPWZgC4q19rSAEqg35thvtldkY6n0xbddH0JuOXf9sTWO31jQmZtbTY73/08y/Xidmkp3Vnn69
w6/rgkgqV12ZjndQ7XLYXA3Ofaazl6vWOPS2OWB8SI84DHE+rCRCaHefBiozZhcwlMH4bNuJPKdE
mmJPwz0ghw0vfMEBKJXuWrTEQa9gMnCjKGeK4RPya2u7QTViD1QlQ0E2LRtjo8Y5WUPgbgMtvA/S
0DmJLnEmYXA4b7wR+NSvAcWg0gZZJBWYTrWghk3Fz4IFK3k27L0jCaMVKzUefGqTdqwfIgiK6ns5
dvFjoNgfIyLXp1KBvzWg/9oqbmQckc/7czX2qk2edQ6waW9jabVxgeaSP0R5uooSM3sx0y7cGw1W
OKJJubLKXQveTtmn+cswqsEMK1Uzy5ujFKckO0jZzcEpmHzNOyMDE4p5V6Uf40pCfUDkCumY0mWr
YRy/Gio69CGipMszAvupydWL8FhNWnMy7Q3LB6zZzTVJMR6uf50RQ9EF+KpQPtPlynLEAWdHjCA5
hHBiFnAdk2eeZd9FMYeqvjV1U50pfLX0tWtBd1b13EBUEhvnLs6UbVgGFoCDyniVEcD6vZF8UyRq
ecQMPr28bQbqiizTgpWYIw3yk4gleJ4Prx3xF7IGlrFT8yB4HbRZINndzhXLFNdvvD1Wifte9gpQ
zNSw11I18ZgheEZDp/7wFP3YyVb0XgJfA9fvuC82Gt0Zi9LocWgDZe7yw5zjwKmXqSO1B8NPhnVf
y+p2wIZ65/ZGts5sqgkphI2XYekF9/yPNfNWGygM9hKzWrIGHw9aMYzzTM20jSdLwyvQ55mV985T
47rloSebB52cft0FpKv5PdOmG1dfILj9NU2OCoR/0x2MBASvVsPbE9OiCKxz5Pzg0R696PwKFW0s
37y4ixexaROKCDFYjpXInXlxo77D8Yo92fwWyPDlRyxGTqbnqNuqLgM+rFq84Ol4TMzI/JbE8Ucq
deWjVRT5f1r6Gn+OM023KkfRdFUB/w7mRdE/3arqPlIs4L7Dk2wkDvVGz7bWcONNUcAZ7WQ4GkfF
WxKE+Z0p1c2phaZ236vKi+iPxgjNFfzEvAS1l/fRRmxERDOojN+bYtTM6l0R5PfOaMd7Vwm6pV/2
SHaIac56oh1vWjJSpZqj9nLsTW5YxY/KzL8iU7RfJFsh1d8pyQZV+o+6ruSdJFfpPG+Ac/lWeql0
R30op36fmC7SfW340gIKRUjWySRfxI6eagNMT4GlzMR+X2z/wcz3hwD178bEhramHkBGg2lo4cqK
W1aWBrXkB4ysylWbI1BaWx0e0bXbYn+VEtTFmLPbi7brZd3e641mWbuwsz4NiClmbnKJmFijqF0k
dk8ixjzDFavuy1Qv7xugDMStzLMUttW9j251n4EYneeyKh9sq0ZkK0+bIVmerCGD/nuN5XRA0eIP
yy4uoWtLrwlVBLMoLJXzaE31b4CntrfLKQ/8eTm/uevlpuHpP0oULaM2eCeoS93aCjBvBVtBrQVg
8NeyDFAlUrG4knBwf/Ut861xsdQKCuxMHZywRPfgpPY6jnAkFRelA7s/XS3dPfj2+iXI1rrmJq8O
hdS7wfRL6CY0e2l4kMb8JHKJaekerdAoHj3YOrtOQQwv+r3UO7lKVTxqwNtTB3EuGselXtcswVnJ
76uh+/1w60ME3y30rNTuxJTbgGg2NjYuOd4Q87SrSB2qSXzvIDZasNyQeVBO7HCsUjFFBj+DPWuy
TbBa2Wl8Qdda2DQHv0SBIXstirAQ8OyQhP0Fbow7y+20eoJS5N4RHmxeZR+aSgIX6avqVpfazzPE
OdVygFSOLo9cqOFBUNUGlwiWB9EWcPcOulT9rfGCB60d0/AHiEeWq1Oyqq+iLUqZ6F6eWpkdACAw
o3sxltASY9qUdPo1pk1J979e50QlxvddquLjSi0nzEFkTBlRUn2q9JwyMNss9/FUFWWgUKUpt43z
2r3jL7J5wCBqwzLe+2Fx4rtZ8EYsBE04HprH2Im1raxRCJCEqvVgl+RjJwHXB6xsvv0kEBTYaKOa
ShdboVYH/k6w7T3XPnoF681CjYe3rPB2gRPXh0qOtJVFJO+OwKf3g5r7ZLJGxsDjLYtq5cVqonxe
2M140qx8WI+amm80lwLHSIrBAoQkkGO/UnZaqQQH9G7xQsZf4gVPUkQ1fKZxaBDP6P7XIbIUdoaD
j3lBz52moArXK1vt3vIjGLNAj9+t7gtLZkgmmGVhxwmbBWpGn3c7C1OjLvV7NDYMEOr7eaYrQ39X
GxRQy4Nhntuufitzp39tqUNfWqlOrNErh9da0edQbJzHIe5g+thZMJNrPXhtMmwUNP481qLpjCW1
2V53Acpbow6JHrBnD/hOafE6qanqELMI3hH5lPxvqdE1R50c1TLKgVLl04rNHOPoMoLloiIvUEkI
0ycO8OPmsGq7k2gh+0AyB87XzhA2xVFvbFPPclZ6XnFnkNF3Uc7VPFJ8Zd6h2O2+1F5+H/LX4SFa
XiAbyvw74Km7QWu993pU8B30Av1JHo/XhQG+HNyon12Yny95rYzrJkkhUUxNxwHHJcEN3F1H+bG6
1DOP/75ON//y7DM1jQAxjs2W4siq9SmOroAqMQezkB6pfQP06mJINhRje5K7JNpWXTk5cfnZo4uf
HLexxPqe483n1XyJb3MHg+zHgNiqMJhOuRtacT++yzPNvE1PZCyJxUvHEnSZ69zppQ3IjLgv1uoM
yr8VoyoHqBrH8a4m4vtB5nrbN1n0pa5afUZNe3qmREFdZ+w71vBmKd2zpzAo0MYvyRDuPBbl4iLA
vxFRUFPGw8q/pphzIwkekRfeidS0j7PrY4TrqUhGi7FfLbDYn8em62qnsv5DJkP760YJGYlm8OQy
Nf7p8qcsF+EbVzfz3nrUVAmmdTNE+UtsgO3xx2jVFSC4qUgacxiunJaNVO3q6XAdSfGsnYnOLq5A
BI2DPfMSo8frZDyopDB3eZKaO3FW/jr7u2bXGQAJxxqfmZpv00ZvJpucrLUf0Fyz6LTbZqdIhbWH
SgDMyVT0pyCBxjrtgj6SHHBjZnwXFyVSwEUWZGKYET8vwv2cr6Vva09WnLPUj08qrJjvTdctbLXi
W1JgfUt9Q/oRADO0UNC9wpOmWF6TjQt1ecYiiwLzUCOyXo95JG8iOfIPxmBkS31EPuP4+rOPpdoi
hi61J0SHUdoUhJGSsXtME6wXZGy8P0AfhbXOH0hGVJfMDEgQSL0L3Id+XkQgPLhexLa1+HXRoGTu
h1UCtS0pvbxeBE6n3E/bpus7uarUPcquSYrEDuJVqwNOQ9juB89j7X1VDFvZd1oUbsc8dFjsEmWs
XNayVd97axGDLKhhuDOKwbnGIBM8U6b95lOO/0YnRzKkEwWUePujitvhC+U4/bIknrK2jdCaugst
zM6eHr2CkHOPJIfLTVWpL2ndu0fRJQ6i6STxksB7uP/Ur1eqOmuSrlykwyVqUDGJlCgZkHIvzm4H
0Rd5bb6O0j13KLtl3yY/pHC6MYBwjb0yFYhbZou3i52amFFRmiBGh0Y29qXz4JV9tVGTSHuJRmdJ
ks58kDEqvi/97iFWe5JgKHPXCpWt1B+r2kJq+mCZ5WW67oi/z8W3VrGHdO0MeMqKphhNTIRXyrAy
8vqHMW3N8DwnQyuFJl00pVA5FAg2L272XRssaV/haHQQC1xfWQaWXByua17Vxs6C6LzazglOs5yB
vr3ogJeTKfGfxJKMXaYHlsz393noJw/GGP7eD0d636dG8jDNN7AOf9PVfTxo9iGp5fQparDqE58o
SPINS3973mmtvDZHg/+AxEeiVtcUhEZ+9iTVEManuUPa5JuE+PCsi9TmYej9fJXbWrgUiUI3SjRK
lXXcQfiVvaThOZeVYUreP17X7WORa/NRw+eCtbG1TdxGwkusZnsZ1sWrUUdnb4p1tmG+NcELvXUR
KlOEJsGpwO5uA9ikWgWeo1/iNAYrlUvj9xpHgqj6kbqy8ZZmF4LBIPp+nSBY+9Tz+xBVJilyqt/m
pEVtvQEbfRYpB6qppxwRNYsiqZBWpIzUAMayGG3LTV1kw7sNPXtgr+7y3zmjLq4+xuBZ9w1FyIsY
Tvlbk5TUIENDTjKUFo5CuXXMImnD/zBlglSyPCV1+yhmYCHEhjWIn+ocOBclCAEY8Ka4NFPwTcyw
AK3lRjsccu5pc+ykqlM5HTrZ7HB7S5S5rfiIOyMzpNMyNeiPVviU9MFRU+PiLB4+gP7Z75NPFn+3
09ithX7pt9av66D2tv/h4ePI1l+f/5ZpaGR+FBJ1imOpfw7TaYZEKa7cD4+jg4umgoFykPTezHH0
dk5hvLlLhgpK0XTmNS4bIF2Ng3lYudJdR3H8skldY4uJSjFXiE3sCkhcZM/lx8iKIEByq1ohbAmX
pos7900vG45edcLABZRnTnmKPFY7kzvrM8Ugz6kdQRaZWrIH5jENHyMEk2fFTN0t923Ih6llvA1U
EluJkdznTiUdo7HtJ70p4GtHAk0V9fd+3Vbvid98NyCCvZVE1rANaYeXELQSFhTxORq87pjBdEVX
ZGfH0rHcdah01aZkdwrdWaLaoWgfelUe93GAp9eIk8VQpOosxO9jaTpkFXKedd8dKJYav7t1pIRY
u7j1+wBE75LoCepZ3aMWSHHKrwrf9lTNrRd90GEy62a6Mou8uffN/BBTi/UWJ2BxprySXHf+bOgy
/2yFxX0n+eGm7wNz56aGcT3w+PTyryA8WGd6PEKzLGh/dCrPWzI0QeG8+lQsL2pNLncoYOsTKTEe
pU0wLBBQ4vsbufqp5O5ECU9hL3EiIflgOz5AiSayLrYLikJpxq+Kh/Aom7wHXQvoNouLZSbbL4At
23fbDrK7oiurRTg24Qp9mjLjDtC9OCZyj1L322+eMaxKr+j8u0Z7bFPd+WG00j076XVNdn4+WA42
NJE6q2sFJEvi2yskh84uA8K1Nm0JX/cM40kEVGOMf4OMJAKuDOi5NtDMZeY27MDT+qTmNnG0dAje
m6g72yRbP0g5EbOxnBlYNwxuIJFtqULfOq3hH5mQwKPOWh87hLGl2g3b5cmaWRyKAgCUFGmXduqK
JKkEQojyTCjYOiF86/LX3s7P+Mvmj21WPiqlE58oYJKfMkl5zjzFOqphXh0Gozx3oZ7ucyCObOE+
QrlJ93LgXcD5DhvPSjAsL4NM30vEnp3FiDfYW2cSNcYUrVyKpjSYJztne2iqbXdsTPy4PUz73nQp
nNw7Gn+nOs1BqRt7Q3mIsndTR977DmeFr32Pct9bUfr4s18MRgQxCddMU0Tb8asvkgWnsXWHJzIj
6amIwydWJ9VxQHA5Y/mkbEG/ts+yzZ3alONkRZDkO8/d7j6xW+3Q99baiHUfloBZEtDT/XsxiOdL
d9/2lrXNx+idHCMzOsUYNk4QgbIU7UDFqw0FYwz5DVxpTmT5mWVMs9Ash8fa1DQ1E6SHozSb1Bvz
ZeDkw6yrKykjFaelu+spteNsk1hx4Vs49eJ4e4ltVZr5qO8739mm1XAuhtA42Um9YveJ65f2HZs3
Vnhh/d7pRnseaww9kaiUyzJ4G0u+hyE7naEJqx+d/oCcvHuqIt/ZF+4IehPe5LyPcKVpQm7pgdS4
a7kLkrucr/MZq6D8nE5nlq6cE276O9ElBls4kasOffdMNCluSo6SUr5TtrfLJp1rGcntpkMuClGS
phV4I5G36GsopeZj0AzdJQF2F0+tPMNWMfBayAZyL4HN5pBZ6c+zONJwJPTNr7eu27TbXEfLC1Ib
vPuvKy1sCIYg/gHUxN72RRVu7MZ1dsQvk3WgK96hC4Jq5ZdadCSVCBU314rTaJcWSnkZ3VLnnR2e
zOssyZJdao/11ufrv26CzN5r2YCrx4DhR1/UsLqo+7iAFQTHo3fyYx7fg2+j6sAeE1AnYbhu9bLc
hJ5Tnyg3h1LnxOWb6qYHGY/sD4DYm0ZJqy9hiUGLaWkJUDg2hhRSyes2b6IZfuHxQiGKulGwuV93
hjQ9MpBz2NAdv1IMu1Dl0vyw8+RBYQ0xqwgqnjt8mjvg+D90rTz63AvfvJZP2PlRdsbKoFmXQ320
+SqtItXuVvgkDmfZsoktmL76IhvVu2om4Y/UPMiQS2Cd+ObZJPf8ZvmQ2IpWqS4j5I1lASJsbwMr
x8cDBYUnVWc4Sw3upWQCCtDfsBLjDxnqBSA01iQmQKVlCyNwN46acUDOqMx9p1NedWAmxEBsEpWO
wi17WckIXgLfGAEhyMWWMKV1SavuQ6EG5x34Q8KOuDLvk6oJd1oAYspO2uGYONP2xTDeQyX3Hh0k
q2s8d5uV6bFEUoLhvhlS75tDmRwA02S4DAlSlDgGQlKmbfNCeIIECTOCaeFsF1lyD/UCDVpfrWXL
izfWCKhCGdEe838ZrQa5Nk+OjjQl6AoPESsFqoMawDLLO0SmgeM+GrpenS30n1EeIlmB6lVMXI6+
jg/BWKgrMsj1QhR3QRHN5mYXFBtR+tWEU3EGlZhHMVo1aLMsQ3+U5Tal4BGj5RyEtVG28UzT227T
NDiMjraSvjmx9UHWpT8XTqifM83/Hkz3XANnmLyVMP1VicOiojQ3bdAOq76N0oundg7xyqb6ZjpQ
boFMfOBT9FHIgfVUyPoI8yZ6swccQrLJhT6ZDoOCOlMN+UMF+KhKcExAuIyllS/8yZteTHQcEwRF
qDt3t75cAhtZGtxYplcR02KjN8/29bWvLxabysqjqqHtxhdoHXjxZnlKsTEBQEJfrJ9bLd47ofPF
ijTnEGjsr/3qYdRw9FRHdT9Wzk5PSndrOTbK7jzSZiO2fJSe1P3aiSsVaH48nPLpEKzTIUmXbI6D
dc5OYU7tt/piQiLUyr7/QX5uRIzNQoXddinFuCXVTrboiH1zu4y9Ee8FbtS6ZNz33EfW8iCF87gw
lScz9Ky1G+GgwZ8831clfqVmJp6PdsWCS8bXZ3SpHkk0w1qGuLnNOwy00XMPePkWTdPekZJ7MNDL
r0Xf7aBU9h9TKlslrgaQBuprBQy7ql7sCmvg1NKD57bEurlNDO0cOT5bVGohKOdfhdo47nutTanv
ib11pxYdNj4w4kqNLSARqoeEPNNdATphI/owfDDv2hEQDsV/ZzjA1ge5qDk4+9r17IunsUoOVPmr
LEkDRcrZuNUlFoIAwLi7D1NoopA6FoLRK7LH+K2TfZUCAooE4XPYBMD9rWyp7a4ZNXMW9Xa5MDET
MPyAhKSXYMSQ9/ia41HLfk2WAPGO4BF9x70MVnfxTO/gGKYHZyqUCLBEzQruWHZPPC27Zy0NMVCp
pflosmryaq98Al0bHrDbY5EX1+VTlGf20Yn0R/5+ACsMMxjS6dluvOhkNQR7hvTchnZyPRTs4uZF
SwJ4mGaJgZAq+GOdfxMN0/flRWZ10QQxGM+R5+IToNT9qvG18Xztkw1zpcY2tRfTFDHAbkE/GdJe
9OQdQCbZwAemlhrKJByr2DdN/PMs1vJokbXkXVEwVBP6jDnXU+5E/F3FcruMeRIeSgPTCViusKIU
xz2IA38GzqaprRNwwfFglCYPgCS8B26Ks0HGbVFAM5Sxhx3Nb2ZjTNQM0Vfb2VaNEPxloa1i/Vjh
YRObZOF7HBtluM5ZgfRNd7WzPAzGTAMWeO/zqVeDNcRria1loXrj2QYVSgjhRAXrvDVkncc0lZtO
rsJkDXVc99ro4LffBy0j0dogaHFsArd5EFnbyq1Yi01naAcrrBmn09uhto5keYdl2wT1grApKYrc
su86KX5zIz/6YkgE+YH61c/c75VZHbreA7UowQJCpXsyZf4ogugrmysS8A3MUbUxeLRMTXEAdEdV
reEQHbgTQ2pvmVt856QuVs9adQn0ygtnshnLhJOsU+iEIMplHP5wasSuJh0VmGT5SDxAj4wY1KWk
3YtD4SssC3yzWcLl/9lX1g1Kk14tNn1c6td5nQJZuicUBb3GWebQ2SB4KPoWEOd457hD9qj4ZnXp
Ksw/+iR71LG5diJZup8W6m5TKS8aFat7AgTutWnkCVDtoQuXiZqHIBraXlrkmQ+IXo5jcrHZN1jr
2S5MEfjzXQvYMev9vYGWDHO0eFwZjmvvolJ69kMEYB22FHpTVo8QTcvHjGqkHJTgMfek8tHRcHRt
saLjDkvTJg+8UlpCM27tHuHsdoc2p/w0Dc3vyjiGL14SlptABrdbOF6EPxHpHr2rgrUYjfQe9rGv
51SvMOpKxpyIiwT0SZcvPD8oY6G7t9p0H/soBUw2mjtLGikYbA1tbWgVOlpXNp8M8pzrhAImvMcz
8ykhlLCmEl+eE9dnFPLuKs94vEuRZRBi8Ut8LJR4Ia5VndZb5UreLK7XNhSd8bQnzjdNZoVXYUdA
ZbwYxfc+WOqoWK9NyrR4YAEGWIrJaReT3+wxyhGTZQ97jBLW8Op6bd/jyUNCeyUma22tAjm13eto
bFZ4K+Ari5cen1kOsIMtWlJC4keIRkDeZFijFVDwtWE57an1BmsJOjHf29GO6pPgEefqVpG7R0mx
2sek7J99NMqHTE/7ddHqVO5rfXfCn2cDiMPZWZoUmNe+WvkKSzA/XrtahENHnWSzC9AGbzB2zBSa
+1vgDN1JvEZaIvVl/xys7LSfJRhIssQLLHgtYbzzvF65JEr/LSU49TXPffWOKg/jlLhGuA56e1vX
Y3JujOipkSPvxXRSpF46noQhWruXMoK4S6x9WIpRigcgRxaxsxWjmV4+JFXWnr3A1p6br1WReGvV
R2iYd0DMITzglyoVcL1DkpzAkMZh6+RQdbDMsf44hf04bHVAF+rstwm/neqJAkF9IHzgGRd36Lxn
kx+PhCxlvL3jPWv8td27cbYVLcno9FMIZE+0wjHNjnh2fROtkh96r1kBXkM90K6xLJqd3ZOjE68a
1iNCTSpT5iEulqfBlX8edGljSZ13unWz4M+3ses9iUm3fugMysIfyBR/Gsi8UAYRjlrgNllMIR7B
Xse0MdH74+3clg2jUSrKUxRZy6Crhzd7NN35WFPUPCipfJBVwl3UTs/tkD2yP5Q+OGs/O4pDEePa
J87AYtl8vVOe4Vb5sw+bxD9GswR0UYugREy+DYjJ8TTaNZL322iMWIoUdlcRlSD2en3VqoJIXQHK
Chvw+QRYhjEFdhv8PKDIT7fxdBBnt4HbvNvAp3n/xZTby48UxEcgannj23WieZtze6f/Ysqnl7pd
+4+f8h/f7fYJblM+vXwFIPXnx//Hd7q9zG3Kp5e5Tfnffh//+DL//k7iMvH7UNqhWDZ+cBFdt49x
a/7jW/zjlNvAp1/5//5Stx/j00v93Sf9NOXv3u1T3//hJ/3Hl/r3T2p71AxprpbN8mHyfwmmr6E4
/Ev7tyFSUVyFL9fPq65t7ASz66tc29cLfrvsb99BdIqX+v2qf/5Et3e9zZHJO48YyP758/zfvD+b
GbbenR6yOr+94/W1P/8efu/9//25r+/4l99JjQbCKDoct379tLdP9anv1vz8Qf/xEjHw20e/vYQY
iac3/dQnBv6Lvv9iyv/+UtTUN9BcgObp4VAdm963FiUV8Vh40MTDqjr2elpRuUOTGi3YmIXtziW7
yvBehuWIZMphRTkNi4n94FETR/EKGJK63KpZ3etzMezhOYaJ7oGaXxR0oqsdnXhXOKwCczVXMWyF
D6WTVMKpqZiRZqD0kuD0ziDguut6qGd3EOrJh2Nz8/PU6McIl7mpVxxU6+eFt67r1dMMF58EaVZW
8Vdc2KQNDHFjliZJtCInRTxKTrILVZlrvUjro2ab6UUi+rI3nPosxsSsgm8ueOSynyvTDDFNhR1y
5xNs2YopoB5ZIqUsTXlVMSHOM2q49JBiwelNxMB/+e4QTs+WoboEUf/mnZ3B27eq++6lGhG4SbI/
UolFHdgk1xdtTOx8ZMzOz+HbgP5riqlLTMl6pkAYv14mrhUHMc/59SoGxozLTEe8i2UzBYhlSBZA
nIoDUcL/R9uZLcdtLN36iRCBebjtkT2RIimJsm4QlmVjnmc8/fmQTbMp2nv//4k45waByswqtKhu
AJW5ci0npnUG1+1wDUpcF632dtq/mwPy9O/wd1a69RGKGw0Vhb8mzNlrmvY94uRwJC5naZOu+h4u
0w92XoiiDe+nfIc+TBjb8Nwnwe62hkTIoWR7u+qQVdrfbHIWpk5/Rxvknx/sskjZuKe6nO2jOMXk
pMMuU6eFFmiwwExSJ7SWg1HDn2bX3tUuTrHL2e0AvM4+yXDuo5xeomUVl2KKX8evc2Vag7DqJjJq
lIqybNwBAYDcMp51b2Ujsf6JeSRJIEZU+NYCoSZtZ4+72CvaT0Ogtp9qrXSOTu9+FtPN3s7zZ0iF
XPYahMohA468s80A8dJlptiu15CVbka5jusE0/U64lDL+RucQA3cnLTpylk4hY+v/bofWndtsPbl
6uq7nkvPrnTvhu0E2qHdeBWq1tRwj2prGClccFXWHJUKFflq5Stq/ct5i8iVupZwv6378dRqUAlA
kAA/amy89k4nSoearLq0Ud8ORtmMO4tsvpjehXzsvBZ/ELu0Y78LNRR/kOnSiF15UEf7XfSd7F0J
yJhG6SZ17VO4gCIgx1e/Z4WC9khFi8NbRGhrGlo8A0pxhw+gnyQDfL4TozOHxZn+V4sEyAYlz1ds
UGNBF2gHVI6W3B6/lKeIKurplv1ztCK7s9O2X4mtnGF8ZUuRPrVUw65xQC0GpGHbZmM1ZfOIBHm2
i9o63oRWDBEGSMEcOAiqPYPv1Y/lMNVwyGPTFltHU3e4bsjRXsfi/rDOqMYPcJQGh95uhnNP7/PZ
GxYiHhnHfmicXB3ZFxQRN1cHySfwAKPT/QiNNqJwr/drVQnKzW2FLo9f1/pgQ5DLOPn6/QezrUbK
XtHRpnl7eLx7rlyfNnQTzWtyCNq7J4w8WP7LE+n6kBn8SF0HgJ7Q826dta9QMc2gqIauo0DPqE4o
r3BI384m4PbN6jYWdz8k1xkf7DJkB93vQf5/a4bOhRTZZL+Lch6S62akXG6H3G9eh2bQrjpgImdx
iv06t6cbZx3M9by9TSOr7m/6stLWplB7oP0DKS3o9I1uGlEECFiDetxpfjMmeCqObe4glR7nbEyj
pjrEc1odEiN11afBInegQuq5lph6CUykVWFaqF87qm4nfbwXkxsiQ8DL6KD460ZTs7UHVc5qHp35
jsec9kAzq/4gZ0jlbfQZKZibXbf4FWS6tReTpwKqXWljae1Rch9o8WP+7UBaj38JqO9NpHhLZWBx
RyaaQNrb1cTWLJccCyTfl6vdPkBYwzuF3vL1au/seYpcI7o1dLDqhzmNqj15anjcuwyxaAVpAh02
o7DLhh8urHrrmqb+T4jOvcZGhjN/iB2cbzWXSavw3g40SgBdo4bg2hvSSXlwZ0BiP1zdlR2RkQTp
8GoraKwqxirdyYzrZFkHun+SelUIF+SyVl2Ao9zIivYY3knIxynL2rTWRieZIV4IyDep7jijDU/1
wj/foP7Bf53900alsdSS6vfQjuH1sJr0oaqT5jjqIZJN9Ll8lth47D/Gqv1sUaYB+qDoEHs6Go8k
6Rlo9F6hGSZhuDQUqKiVXb3SbSBexwXoIF6ZW3TUIV+JXHzWWZvUyVFic3Wah00y8BX4qdtQvBUU
JFdvVpSnqDYBNDXaPgbiAd0PXP8QldDBs5zdHDdbuHhBcGh7ZP4QHl3i5DC0zquD3o2fMxW+eRgo
ot4myCU+rCSXmBaxYHFI8O3a6fKhQF81lwpYk+GYiJ9MwPEie4x/ow/Kayf1t4A/AMXCyNwCwNd+
qywNkFU5PU/FQH+ekqRUwgNIZ3LVofip+pcgndUnLeILu0yXVfM2rw8j+d7/3ao+uk7aqCiOgzRs
drAGF2Fsv6czG3wWMllKf470KHiBve4QVGT7WzeePxdVsR5bTflK/1xxr0PviTorUTQt8u5so84i
Xg9aRv4pLCleWZKuvOEs3shU3y2ZI5UqV3Lb4iclBYTJfeSUTd3pnlQlaQ+dG9q7jIT9V2WO7uU5
fItIAX4eysixdmFjwblo9goMZjBnVXt5T54REDqZ6NR/eFemqZI38FlVjZMVv3pfbeKJmvqdZxp5
/Kyur+oUfO7QIUHNCK4FlNpg0TGbI+pmynD/NqQoGlzkMOfOgebo8mIrHli10S3uGs2NnuTgAfAo
E7B4MoLbQkcOoD0ZvdmgeD1l4z7rhp6bLBNmfv9PDjzd6zaKtH0R0yO0nlr1WLadc5GQSfeHe9ud
97cJOrzCd9xB6aqXCbQyo1ZpVdE15nrdOXkoiyK8LmJodfMQThQ+5VM4wPDvvMq3VhIrB1DT6QZs
07Azl+VnxYW/yUyCZyXdqLHaPxddMzyjA6+vo8EK78Q2grg9g4r6CcX48CymqjChCsrUi7OYBtDp
CDPZvEUuw5JNH2Js38Qn4SaE42svo2WnVX3zOGX+b3CHDCcPSZzT5I+g0OVUDtzeFaU93QI+RqEE
8TpVYmToF21QrWSs8s3d6hYC9DLxFpMV8YQK+dtscVv19LrYdQkZl5nzWR3qYP8hxG5UnqiB9yW0
avPodZ55dHslAjs4q5zK4TYWv0SK20khE71Gyti+RV5dEkpBYkJ8G54RCZI15Ox2SXsOFGP9r1eT
SPao4SqEwm2Ppt344NhKskGUIdnKsPdCbL0xPkDUheocHBS7Dw5/SGGwjdPDR3sxHsMy05DYrlGR
lkVG91mfyuE+0IMWcFLm7Dx2lo+2mtUrv56HgwzlkHQuDJB9fJZRhX7KY2eNmzwJw4diGXlmEDzS
mHmbUsHCcemgJvcnWGLXXtfCMuBlv2u0f0drOF5mfiI69KsyfbnwaIbDrokycEpVDblYOzzWjho+
0wgArtJ/loMR2y0IIss/povNbQCqzjOsceKlWt895IF+rEzvdYLeA2FAEoYfOSZa0bKtM/flTuLB
3ubnvnD+usXTGgi8y24eJaDqq2kd9OF0J8O5LTvAaHa0lqHipsZTXn7NkvT1avCAV6QvbedgoI8J
6qYwSNq4C9+iHoEcKeGF3ShNWlzEFqHCM7KV/3tsHgwa5S5i8JdJEiVDORiRHYOjKYLNB8dtCAuz
uQstpIfqr4bmlpcRlcxHuoopNsHrtrYAPm7aoZl3VOHDZx8N1kc1cldwmGf/8Mpcs/NWEpsabvAs
82nu/zhfIkKT/68PV3i7vjhvawAK3lGXbx48K6I/IITDK4F82F/ZNO9cXKXd0pkRQCRgDX/UbRwc
4wVjvZLozo5QFw2N8ZMcWqM2L6XfbPW6nT7lNk0eWexD/rr8C5Op/81vrPp8HbmU0RoFoZZE/hxv
Xvl02b94U1Ji7+Z2y1xUacLnHLr7O2rVSLp2yIXWSVkfgQvCLQUA9mkM12m0FPwXS6HG3tEe87/E
dQ1aFJ/Syo22tzkBouirqQ9e1xGHmv7/XOd27fF//jxdP6trVMWqbZVaaDk0+r6H3fPQ+gbvW2nf
G+epYhlevVLjnNpGfBxpAc4Xh5gG8V5jJLyiKWertR69JMsUiZS1ZaiMswpEIIDwqU2qaStGcV+v
KOEjTUhbmq+Q8XIjlHnlPlpO4HxWpWlMd93cblUTjcQ1SQ3zGCEQB3Sbe34b8Mg7y9iT+7v4yeVM
7ras2vbu9b3GH6MDWT7lnh9I8OB2qYuuQAtJ65tNXRx2VNOZU+tXew7zjnk9zYr5W69b5UHmyyyZ
oPH12fBNgRZlmS+Ooc/cs61PCrIEI/0cUF2DlajO8xvz9YehOMQ2zRYCyDOttf9zrCycRsHvjg0j
Wm0/l5B4r+XMBLRyPcsXW5kq1rOc/S/iXMdFVxzS0dBNtx+4sWSoA+NV8gjA7BtnltjrsA/e8Wil
QAtSVBMSKM4vmhOUL/Qar0wzA+M8mgYA5vjZWMwIgyTIvJASlaFV0XoPR5ICgHkuXnSNJDxZIOci
Xt7or2sgyWh+ip3wOaBZ6YVDws8W2VjPI6mHVJW6L0rnqfHt+vBuiLbaoUfVEZxG4129AWRlj7Ft
WmdhvETL49GajO4kJJj+QnPZREq0VatI31xZMMfYTs5oxVwnyCw5uEZ6nSojmT9aSbx1gNJsSrdC
nbXupn2hRcZjSaPVtivJk5mWhSTOYvMVuM/Lwm6uIeKYWAAVIS8/lvr0ZxcgOE5q2HhU6/yoxqF6
0brWRWvqZaJX7LFdXFPXKhfNHu9aw/GiNbfQ6Zgo+l/XSJNmLdDpZrGWa94+TBp0AEKAxZRg2E9i
T1tvUWadm/11qduHEbd8wNhJrx/ktlzxonmJc8hjZIajZccoKnJupPR3QP3p27rp0olRm2Zwt7Jf
lHAw30ROOkpHywbztsTNcbPd1p6XZWZ+pwjejF9Job3QUKl8bosJZdnOLO/arE5RHIGzDODjH78G
jJH7ya8D0jJCBTSp9MkYEHkJGaAa2sbGrrL3Q3MZSrB4Jfg2FO+HuYUNPL0FY70WYu8sAQ80+u43
8K2afwy0tqR3gYbOtC5hABe6b3K7xkWimxExq9oYTkX7V1pY5jGE4ulEJyn/VZVSQrCjDAU8yovV
NSgqkRIS77SEyJkc6oYmqavn49iOWuNo93+UyG7TF73EyXIyJonU0QoN3/IU2MUqSPqMNmgOxqyF
yt1YkbCfeY6sewtC5b/S1MzQ8ctLUp9Rlp0aEFFrlGSQdVgmNW7qbaOui3i3yh3FvFSlStf6MNEB
uJARL0NYo6YHL/S7cO0gJyNeS+3rx7lV0wsNeC/sOotvXbYIdReR/9J1wJG0vphe/CqyVlCy5y++
k7qrogi8r13YoKNi0bPbGXQ0UTbwjpqzCFwvjA1mHPvXoSZUDyW8c+KV4c0rwf/buWkaRGtnYEve
Lt2fRgc8xqgRk4oiz7nYC9sJ5TNQ7BM1w9MQVFuxjUAuZ9RbFvcyJesL5AiWFUwauraeptdbt1bK
O+hT3G1C2+5vehJ/bWgxeFT7Sn9AcSFdiR2ZeXOTIfd38BZQL+3PvJpp3/y5ao/8AZoNcK3kN7rb
mlUTeP49WMD5qVTaR7EHelYho2xaJMa4SNS0u84ETtTCs/kSfTfCePw5zIG/KritPfZlO99FEP7e
qWYWPLEdBENv5yimf9db+E8kEnqz6dGOoYV5fbOGb5LOp3wKN1BYpPRApWSN6kUCU4y0GqTbaXLS
C2g85yGv0EhQAoun2dtZkJMqFVv0dnbzXs/isbh0OeRYUWA/hry9HvguGvdyoIndvLdiX93bqVEs
ckfvHTJE8/SxLDP3ILG3iNAgd2ZbYE7R13uC3C9/1uo03voqsP+ioXEsVspybfVO+kc7xuvZnMbv
AaKB27lGHOQW0Swlkv8aITxRKWKqWRRO381AoeEjh2pzD7tNxq9IUcMHf9mBNKHnbCzYlFHybUMy
sbI5cZZtiPh9BO9BB1onD87QDmEjHOL1UpcfDRJlk1LWNIUse5p305a1qQGPp6a+tFGS/aH3JHyN
yiufJoCJKCAq+m6cS+UrGaxrhEHTzyqbIB6yY1qicurDmqE0TxCY/07pWTvBrNs+waM43QfOeGfk
fOy1WkzFDvbzYSOxcjDU9Hco7JAXWKZXXTTTUwlHP5vST2wu1/2MOBuAOHPTTs74rW3IwxUG2ZG5
aacvKOhtpAUaelS2w11obqTL2dUdbeXaNgTvUM4js90rz5E/TdvAVQqbThloceUQ2qp6VKzlANY8
4y7CKdhaU6eloPuRcW+kUrB4JHzpaf9Pp3kwQfJCOyx9r9U0PkbL/RqyL4saDrrJ3HKbNv9z9tsc
bcZggsCVwwzu9jQjWJG6k3MnJsMI+Nt+CMljYzylU2iuZlg4Nre5tzg5C5JmH78t9SEscR8UT8vQ
54JyRY83bWZtEBvOP1llykbTTJB01NG4afSInaaa0jjfqfPBMusfQ5l5O71X57UwzCdj1jyKrfX6
eX2jnv+PNnWZS4cfram3GFkrrZth3cEAvpHC440g+lq2fFfHDLvc3vnD8EWqllf3lTv6n+fX8qZp
GDQJy5Jd0dm7vui+uNEG8suVpY/pZZj6PtwmCq2eUNd/HCZLlzF6G9kZdve9jN5C2+U+JjezN7us
KCOxS8RbvNjRVW0e3uLlkhLqfbcrCJjKhbVaDkXp29umr2eE4f62ydnCn3nRCw8aW4mxXHgJ6dd/
nde6A01BEjkkVXAZh8TZorj3Pua2Ygvx2p5q1E+7r+xjVVn317+HDGG9oi2aP8DtX0SV7RomJlck
jt+mXofi+WAj4/u7H6CBpiG0tG1a7mzCLlA2xk8A9f1DALQYDCuU/AtZeRNUGfo98IRKlExygh72
hcX7z0ltk1xeSyVapKE+b+a0u5XJdKnNoJhWSWmPaGkwDmbq/P1EKVFsymJ7H0jX9Za71SK/gUfc
5IQ1Kovk38BeGxAPxX+aVN4OSj4Zn+Qwt72zcQbEyG62mvY6SohqsMpypAgz9Mo3A8z5D3IgWw1G
oibnnY8+DI5a4T2EdmLc1+N3CXhn7nptB51tthbbbQ1ycuCeGse5riEOO9e8ix7wqrlcqnu7Hiig
dDfPJooLvzp45/iD0muPnjKfQ5yVx8+gNDu+fJ5+B4MSlDALrRqkhvWjoRf0WTvmQ5NDslYthyVA
TBIgh9h5b5LQZSJgZes68de1bsv/utZUtN+8KNaOrh6uHNtqnuQQa4W5DzS/Q3yNl8V1W0CKpM+e
eejUtH3q+8z71GfhkqOa0/UQDObeV4m+jklcUYvPtddoh3acTwVbmY/Rt+vJDHVZX2yTOXqfRtaX
UVdqL1EWvoiu7TjwulclRniQobTueLODaipsj9LDk8UeYkraSQYSFMJMTy+j+TlC0O/a6EO0v096
UFO1RTPYunMBS2sNvxyZIXPpQH691G2p5VIOSdyLhKHEFz76NX1+yxoqnVfngctk3lLZQsYZRakQ
kAU4/U9h1qO7kk4nMcmhhNVp78yJDpkjYVf1xJg41eqmU6I41bEazdipdlrR23eylUjkESencoDD
0d+0CGytZJsiNtmWyNnNdpvxwSYLmFT9VqpbdNuQBlAgQ9CCvSMNo1nUOdRqihLDQidGu+srYVgx
1VvL0qHI7EM92yn0T+7qpUA6J2W2o80g2VVLNfXmnQL9j1EDQUNJL1rTp+RsP8DkZSjekpLj1XtD
wwucnipteJ37wXFdavEmM99kz+Nh59FFVBbWVyTYu7Wvwejv9pr11e/07z6sSw/i7Fp9BUme/rnK
0PaY9HAv5jBz9Ysx0Ic76pH9dSzU5pCjQ74RrxU0yjbwYupoywV8p3q9wHXJ0flwAYqJ7y4QuY27
g8oU1CttLu3ZCpM1Q9IuMswsAH2Tpq/TpD8qU+6eO3+KNo0VIUtMI8esw3/aWYq5G/TChtSiSL6M
Sv0oAQAoHcguAuPhNnOm0ehHpbEJ9nzzWzpn1q61Ar5WFqz1qJ7CDxPxtesXsMvtILZ8JMsbe/n+
ZveiethVACXJc0U03/w6VYaKgCmXufTpFu/mTk9xxJfJ6oK6XHWLPoUc7KIjUSWndQwEq10ON7fY
pjlATnogESSOj0tc10GUcj2Shd4Yem2jqPb3Yej65tiXQJfeTAFopLMxQrS3+fuUlsN+bt7FFG00
7pPW+yHaNXAl65dauercXKVr7EVPSOxVtpcgsciZaAohNaRfeLe5mQPNSOG0o8j6y6Lv1rvZf1k0
QOStz5vIddY6nVPLnkI2IJbv2vtxTL5ftyiLXc4+7D9oFP7W2zN42iUCfJm+i+KRbPEyvMU6y2pV
GH2/7oDEe93P9NWwAeDknmIjq0jp5PVzk9LApyozzShZ5cAjXDmfJ5vOdAhr/kra0v2icf8kh6f5
5zmu65NuAIRMesd45m8+rEKlVX8q7QNq7P6fyxyr0l/n+Jrin5ESrU9zUiDaNUzrKSvYFZPR/t5y
f171kLg81E0PnYcasPsKs/l748D9AF/ktE4buBydYSo2VFTiB6DH48F2J2WvI3f36Gpexc6HPizD
g255ufwUDZ/GvtG/fZiktbUC26pZPLY1vAfupDsHc/CmDNUJXiDpD6qdXWLlxtekHu/TyU3/SIyE
Tkre3p7g16zpMSUiVFTjaz3095I/+7eItzX+YwRNbMh70QW8cbvkC7wUCBcvMIhuq1Ld+mpNTU0D
WPhZABVFqNrHEY6tK8whKw2gnqhh7IwR9qoOvt19aeQ9aoamfhQkRJxH10VlfruRRSfQkrKoYCho
7HSui3YasmAxoiVAi3lNUZ0Bid4qP6NtwA4ExarrkB765lF4YzVM5E5gWFlMYl9MdazmZ1nibR0x
xRa8x7Gi8WeGvt8G9EjjFSQfwXm29eShsdxm3YVh/ke37NNbz/s+oX69SdloXSOsVu1XISAdD6Td
zm5iGqje8qnQATQPRZlqOBxlNUn+9Ga04MFe9ZrC1kVmU7SpVjqcD8sDObA3xTiTXpuy7AFtZI0+
a/jeuioeAVT901HbCnuJxRGQUbvOSHqPb/HiCOLSPOsGPMSXkVRVVjRq8/ya3xkMJ9uNFKjPY6nB
ANZP6u9t8hIHMRxEfaiuI29CYhN805kG9ltA3kfbOlXA8ymxu5/abmeprXOyJ99yNqRLkl0OkSIo
Iy26uiNFd04R/x7oh5Jkl9J6d0h1mtjlXwbMemuA/n/pRpg+bna4cbZmmoQv/xJvL3Y98gqQjQ1c
ZAX0HmlS8ytdcpIyVt2gXlE2tu6WZ8LaK7VxZdpZi9hlZbw0VF7qliQkyYH7sO7KlbBsTm4CpZUC
36EMTdv875MqzQScl08XklQF9LfLQYGnEngh+hnt/LdtccShaaMIMwB7UlHSgt241NzqHCNL+Rgu
h3y0tk1ZwO6+jOQA4N+MGl46F4uHTPxDR61YRnA4wscBsu+i+sHpZorHOjsNvfqbmORgd15xcFW9
vc5sojo85LX1JxI93QnuT2SMujHpT1ZQdGuI0C1qTENJvn0xikci5ewaLmMzyP7MU1UFL5OMZ7ZM
2raa+2ElWEttoPuG93I8MpYYOZMDLGnwFiTnmxn6XgCcZde9Tqibkv7ZWX1IdAcpI6X1HO7Jis5f
rqv97VQF7iZOjOlz04fkUS3vUVfBcoVjCXuorSkncc6DqtJQWVR78bquVd1lfuivxevyqLnYk/M7
ncXTZwsu6GfkAIq6rrt1USsP1QC3mEQWFt3Z1YSioKyj1/x0GmuYtuLVmw5ZdvpdYcPkE4HjiD/F
enmUZSUCJCSEfUr1JKMoh4iSLWd1ltXIWXWQ2FcTNFp2cY5MhKQtrWcbNof6F59mVgoeETRR0aDe
DXyRDwY0uhe6srk110H5uYIcY6UOVfSj4I/mk/AJkAtqNmoQj3ddkAO4WFKnbKdRR43CClY8hple
hMYKNENy4aEEX0tp0myjmM4mbmNtnfrZL4GhgwiAX2U7Na+iVbjo0ClLCc5fROpSckBeP7b3YhKn
3UBgo3rmgCgqEeKwO4icZL7YbotoVgdGN+vuxa42yoAkDZpZ9Otr57qr8rsy9B/9WTGh/hJKqyDT
IbLS4Eid/fiPjGc55CqLJ2w8TtGCSXZ2nQN8WoxwNxMup9dQqCuRuusoS3m1v/G8l7Bop4dbCmBS
TNoC/Ei5k8SBOKLGHLeQKNcbbrDGJ3GkekPNu9BeIMhIj05R5Nz4PH1vZp13X7boGmRWhKCCP89r
tXbil3Zwi5UzZ/7vlVvdDwMJ+dU4fy/Z8PFXLVo6SPrqz8TMvlpDkn/vFP5r6V+evrAfyBC9TJvH
ri9ICJgWwuzhON9NgdMdK9UbThEFso9XLkbz/ZWt5cpKWN6XU0GepUi/U7R/f+W+S77GZaau49zs
H+Yo30FiBhv3bCp7s5iU342B77nXJfozdCDuFop/70zPf3+kjq7tjSFWPyUQmq2dpiq/WU33soC2
mf8X1EZUOufkd0VT1Jegd5KNzo/+U5D6yp7+7fgYJXFzGVvU0y1vLj47oQ9hdGhqPxDSeP0YGh9D
8YPgR2eQBPzwMabZ+8fHiEy3+OVj1LzYXAzek9fdyO+5GpCvoAiRfYYKtng0Wm4ry8j0VA5g+XIk
6u/FxNtWs/Eao9vLUKaHM1glGbbGeJ1OX7fTrJepNAbQYw4psjOb0aY3QuvZL7Tska0WwITWekZP
wHrugyUJgwjSSWx1ECyo34XrCpLjZxBG2aPtv05HEox6YmSRTTA79dy15uuhWc4S4O+20oMuXUZ2
1M/kVlKDxOnigZwH1R4Ug1VYKjci2GBqZBcogcxn2GDR1FP/EHOD9OBRokSnRqLyeZrOZaU+8t7i
r6OyhA9zGsz63C8MKnLQ2x7pTJSkDhH0j4ebA2kEotW36Gmst0Xr37UFO2eD/NlBindpAvcVDBMu
ZKjgrMUL57V3kEpfps/dGgmCFT3y/vYKHJiHMFwhI+zui0irjQ19PsW9thjRVHD3qkMT/LQc5Ey8
Oixuq3bxVi3YmW5oi0MOSdjDHBqfdWGpXUaTrX4WClvxLaObb4lU3yJ/nTf+vUpp1AaNZMDC/MGa
tkkLh5K8Al7fBsU4RiU6IcvLopTK5XCNNluDLl8q7LeDN6EuPJW8/Q6hfRebigFIIZq+A+zalKmX
vExRXdLqh124aZPIg8miSq92d1oYxlx/+r7Yb/Gabv7J69vAPYzcy7gwtsuhTXS6RYYuIt2G7eYN
lrjMaWfADrJbzNMsvA80HlxtO9BpsZR5PM8PNqOR6Uep7jjFp3mempcPUYMTL7XFY8ru/1HhP60z
bAoXbuSYGzcPKXBWyx7faMbHauK/VMoavc6eTcpraNk6j6mpGs+w7GwVnjdopljdWUnZr4lSjZ5q
vM7pIU1Ei44Nsi850PSwOYm3Rap8grbiKQhCU9YQc4+06DnMWEOWNMiDgUdKslUWFgkKVl34XE5V
Bf0OQKXKiMLnAuJ+yFrc9TzCPruujB5NQ993dpVpv3oTttUyVUz/Nn+JEKdDg93WQpMGEdjaacvl
n9JcCcydwqzO/FOaK2e5aoX1WbzzUhkXL9Vxgpe6+c0rvyYZho7+fu6/Bctvjbtach5OeeSM69z2
lM9KMP3jbBr1V9vwdvYhTokDZTU29bhv8sQ4haML6c7ypQUH8TSV4/Rs9a1xKrsJVfLly1lD922w
e3lnly+z/3f8EMMFOvfFYKvb0nZIEEFicpqbUD9NemsjpRwbK7HdHP82JJeAirXMu7mNfLY3bYho
9QeHtqyf8sTdtK6BxJeihQ9yyIr0M/2rDojHv01yBq+bt4ZTPt0WopcpxjJuoE2xXSjQfo2OQsDu
qf3jZjamILpdIXOK1ys4FtithTXOW+tBmG5lxi3YVrLnYMgOigLLJt1L8arKxniHijJbIMfVD+2s
VvfqUqpVwsw7qR0Qg6XSy5O2eWqQVUZmoUK3dYkQR9aYB40esusk2ou7TYO42aTN/j1ypO1KSb3y
t7akHGnpWXjK/L58QY/saq8nVIoQJDK3VVJXv5W8q2paUTwZuQ9bUTaBNF7s/TKdDqjgNr1CcvU5
sLuviFwUG7T3kudBJd0iZ2IbFtu02OTs/02cUpBeyFWoy8cx1NaeMUO3v9zRrP3cT+03Uw+n06SC
WRZrkmbaehy4o5ShgX7FtpshwfYQ4VEgyNvVTaztRehidox7SyvUpyQbk09Ro/8Us0S5kavuc9Oc
vi1RqufsjQw8TKGYz7xr0s1scROgHm89i60Iw81Ik+OjYaFPEltQwTqgrvcSIRPMiXTnIgD7LLZl
Qm/D3nrNA7h6EAHiS7awdocvwKXrg9/X+jZcUl8Odqu13tsLtkXfl/h/sw9zivps5a/CMezuk3xw
d4neF9siD7Mv0Bgad+hSeuvQb7MvQ1jTtOwEzkrxGMazT1Ji0TmSYM2Az6fPhntxJmU8PyWQkAW8
Og3obG2yoNA/690QPQ5OO9z1ie2qpOHs9ljysExXgxb4B9PYa1bT9D/FoRTQXZ0yfWyP13Bk+9Cb
QYQK9FQFC8tcjvdmVHQv7cYezeFFVZoWwakxRc2EYVB2C8OkggzsMkSVtERcgVYWGWYjCmaBNTxT
mfYe3c6+iJm/LgxFASD3MqlZ0kUFLUMI5k68jjZ9R6W+3SUp+7vb45bsSDqtIjIkaAG8ewzL0/b2
8PXH7dLU+y5AfKEosOCckXm5Pqtlok4OOoIM6WzC7s4eUkNFfamyZd3YPkWzv2u7MHgQU6e66B2H
9U/xiek26Wb7dVI7ztVJ64afEv9/OymSAqBcpWtc8qTO+ODFAVCPshmM6sdUBycl5m3zOffb4nOe
+H9py1tX5dTRyuVl8gKdoHEd2r8OxXsLJmPVXG7DIaHjTEuDauMpB99cOotHw50/MQqkz7j/15Hh
5PlqSO3qCUiIvrayUH90dW3aIStdnyGC649Dg1iO57jNA/llY6MAmPgyVwhpTEVV/3Cr8NBo4G1X
BXBuSAoQCs2MHyjvhN9s3dHXCeW265K9stA+OvnrksMMYKkbrNclaSk/B3x3o7YZvimF3kPNyNlE
D94KnYPhW95wTTkbFtu/xhXGDE2sB2HpemyzcCfaYD5plYvtQHFRQZy8lWHd1QiFo8gpSmGiGVZm
unN5s4u0mE0Cg4dxEvMueHFzZINXnJg+z58VUh3Xk/eu/xKjAvg59nNk7ILO6Dbh7PiHyPOmbw5y
1t1QlF8brYgvKQzRqxFdj28SFqH0eIAjGJ1N01mVeu/dxYnu70OaFTc0JpvbaCj5vy7TudsYRYru
h4yn1uygFTHN7YioELqg9rw1VGcPlumnb03BQXjrAV21D3L2Zr+ZxD5b2jXeWGAiYrKWsxE7T9Xg
IHYxifN/tH9Yn+/4u8/z6/ryOT1BdLytPejWzqOrbacpNmrhb4ceIttJ7x66PIH3vRpcShd5/KM2
HD/Zgm0n/1N3kIwsE64xxhwj9BI7qMLE3KX/udTN8rbcdXoMpa89ZiiEL2oIZmEt36KmXHuam+7E
JtoJHcyn90OqroxehxebR6lhBtqB0qh6xY0NbmqurMbtLg4s81+iynh9AMfla9gVRraEeW3RXWAN
sb8kf4fN7fiP1X4Nk+mFH/D/ZvPtN2Y2xigwPbSlhSa9UTmPUROZj6A9/w9r37Vkqa5s+0VEgDCC
1+m9KdvVL0RbvDcSfP0ZSmoVtXr3PiduxH1RoFRKzOqeE6TMkWMI1A/ji17op7QFswV5NpbZ7hzH
dMGVyHAoUf71GIHqMKzBdUs+g2Y7i7oBmo4hxzL5qDuAfdn+dAd9Nbmnwh9PoI24kTctKz08t8wp
OaQ38iA5UCuWr2W7FDqYL3qJlITP/eBMXVD9beusjR41KNI9ZoO5GlSNa5Ka7OyWTbGg7jga5g5k
zPo0msoQQBiZ5zsapSVDCG6cqauWHFJw8tGSOeh10i5oz3bggxZF8xCsCJeM4iaqaeoMMHHIwZ0o
ltIF5QhNvCjYUNdIQnFkOjSL+irMnwLkjR6tdAqlkENdgfJ5nt40lb70eLc2WhMqhUHs3WWFUjUW
DNmPUvSgneAtgMZdD/aH//QQbnusJV71f3gAOYWwuEp5/GUNjvP7SkYm9OGxZ8nYGkgchFQc00I7
Ktr9PtY2RKQ/2aZxkOqDZL+qwQJr55qxtSsLWQkGVlOk06oTpy5SJlOXEDaEqQmFPZlmTM3HJELr
kNeHiXrk+jGRoRzhFAYopY5Zce3S5Aj5Qf4IaDB/5Iy9oIyrPoMklkOyvHLXiG/LNQ22XPPOA0JW
rRokU56nl4KnDKy0mJ1EdrxGSX29oemu3hg4idbfp9lqEqQ0toD3Rzcy6W6PTRWIn7f0CWTvdscQ
esALGqU1GHJwuc76O5lEqaGCSPBkRx8B6trVwWaODgDIP58IzD5Q/dIeyNLqGVSfxu9+HPV7CsA1
IMjdjlVXTgE8EZntBS/aOw3SlwzZWIi+x+GdvmBh0qLs49/Tm6wsV6HDQN+cJ+4+wnsA2F1333pV
9mSzOH/KsE8yZSKvQWXiO24za2mzsNnRIBDS484EUcKSJnxMx/MqA4nrwNeuU8QX03wk0ATDS2gF
SO8I9h3w3ScVksq1kNF30OB+czro+4BoxNtnIdQYeZoaXzGRxmniUGruyo4BmslXmh6zva0g+IZW
DTukxQ0FvWjuyAvbC7+s040L1gIBGaQvXRKZYDtNkcFQmcVWSbkoO5C17JP93/7IGZ6ZV4fdHqXL
EhDWBEgFFfn7IwZY8qhcmhESGvPAp2BhTZFALsCqmUd4hvd9AS4N4d+h4uXfHQNZFmyPvW0PGds7
OAIQ83dQ+iVc70QezI+Nm+y+jYNtx8vUCx1FH/7L58KJl7ZiB67VkuRLa9CSdlVDs0/doeoZgrcd
1Lv9HkVv6mSH55IDGb+g3VO3ZvoqBCvsc4STB7Yt/+lGr4rehoK2l7V/davUagRk/nBT55hpNbLT
TbXOauab0mpdD0blPhEATkCYbNuOSXKELlh6zAzN2g5AIVxDUQDGXhjuY+cjdF0xu3hjUfgWhaL8
VcXQu0u4DBemBAS6DotfnVe9DVqYv2VVHkMaJ+GPA8OPudTC9AqBive7VIb8fBfHiuI18mA16I+/
Vqb+zhoDpWlxBGaLOGI+maENOdHK/M1GkxQFhxsYkNjw3HWK2NsjRGKKg43sDIR5bOuRbEHzpRVW
/yAMvA48G7LD9QgurNkf0leANDY6dqm1Ud+n5rVvR4iWFtbNHqRzMNVm1QF2Y2MkQ4w09thckWyX
9uIP4yQeT0ZTecZr6yAb1/1ZJPpJB8vJfMEdY7J4/1z8y6eIveElaquvtEem3TJtlIceYvONr+/J
Ljz3GpousA/p+NYFkB2Yw7sUBlZ2i0Hs3HKCDVUeDOKlDKBUAakIYxUhzwjJuXi8mH6jL8nB9l6S
trKWYY5i9boJ0mUz6sFmjGzrogFxOzWGx8KT11jrPvMR3qIBchGQW1rm+JFtyNaj/m+l21EAYbqu
ufYCdCGtnchNkTf496sKDQHIZjhg0zh8AXsuh0SlrR061WVsU3mSv5YgrznaLtT7QqUdbWQjX3YN
KPxHruVgwip/lYOpfVUXblK+Xxjgx00aCILYBrKLuZEaL5Xbtquwa6yrMKAtkNRRdkDCAIwO/uit
SwZVhNjw82VagnwnsMYa30BcdS7Q3gDyoK8bSPrFUjfW/92HHKmJY7CdhMp7Xoyuwuxbnrcejlvm
iY6cfRGON6aNJ5IhS2I23NQYnTBprGb4tqjD6cfY/zYPfChguZfW1xqyDAsQH4WPoem7m8EFxkaA
xvDMYi9ad1VjvBRa9y0rpP+LReDBw67uB+iezYVUkzT2zySAb+UZBT0xmDU1/WWUcpoEWdVpUl0g
oAW4ieb3yTGqbG2ZjiJeIuaUHANfgqSdRlo/Ht4vaWhMdARQ7Gw8mBIJtFyVVRYaCsEjA8Lr0AKL
Tp4PBg0ta+oHzYrLZVE24dchE1duo9Zr0YtvfeO2v1Ay9Tt0bfeFpyZ4mF1pXROuJ9B9asID/mXL
czKYbN1YLn9kcfMa+cF2VPkjakQxeMDWhKgbp35qIl2c2PJgUAbqk8/HcOiGw4F6rQ7F+Xbwxi1B
ggoJnfK+RkRvQggp+BAoWf5uaxwwUJAoNTmTn/yYS6gjWo/8/ut64PYKzm7SnsC/gfIUnWurOcLS
W/oTWNKBuVFBmtwCKLCwHVCVKXS0amiSD22n9WwbY+9iaF8rHLsPkeuVOCXrmsS/YbCaulJkznUQ
WYzK3chDuADESZFqaABMdv7CtPNw+8kbu+VVPaT9eXa2uSL2TsrHT24Qco/W0s5qcIG/giDGOzdF
aZuLFvGAvWf6ryVj/mVocG5ZAX6/cUyQj00uqLkaF3Hka3i6DNkKeCKIGszPJ8nSEgTXa3owtWS3
hs665GmbrYRyphE/RQZuoTcACMbN5PzHw49Wz5hpgGwRZemK7dBR9IgBy1GXSZc6ER/OQ2QURmwB
1QdshppCGnif/MLeKMIVOdqRgfIgs+Tmnllisk0rmEO5qyHTZoWLrMwgN2EY1i1KxmpnR226z017
uI4QgoRGXFy9Scg9ci3Qfrmi2jkF419bnsklTcqcuNqJ1ADziNcNVxNLTpMy3TnTE8HK2x1iRM40
yQeu7ebFw5pBoW+RqQoBR1UqUFPKaomglXc2LWEAV6OO9uDaCEF/hdIDEDK+++HUBOaSpqyAN0fI
Z/ExWS8isYU+GuSNkc65AjMsr1kiqjNzoFDfsMyB+A54VPSoHg6Fp9+p5ygTXYG3JN11jipPUFNp
ERrItSDZ6CXgd9yv8/dVvDRtV6xDJDUyXD9a5xYOmjJhICScb4XcEj4NEDQ7Wk0O8c6P4+bSgFRh
7boiWtMvqlA/Kz3KH3VRshP1at9rz3nVgfcPY9R4lS7WDhAX67jw3m2oXL37heZOv0VU1ebncjSv
5E8/RZDHN+sgFNV6Xkj4zc2EbPGZ1kFwGPQbA48RZAKlSqn4r4wk+t2ImN/sHuLdjQ/WerI3js2X
Rm2wYx3k8pnF4bYdXOMtFQaUrPN62JJbghR6auBgX489O/y3ZUemlQtHgIaLls18kR9MggXWWmfu
UDXorzN7bDfEQkbdGLH1T91QdYmyTK8rfz2P+gJBCT3/HeC18NxDU+jQJPgrqWuFiJYXjotCBDUa
24ojMiyBS1RdPQb2sFE0/dRFyiA6J2WbTN1gEPo5KLVf00rIeFziIP9GvaCx7Uvf6i98HMfnNm/a
qwYdMRoLDTO81al3oTEJ5OKtHkxwBuCOYNSo7thg7XwQrDxH2qgBUzRsaCzrmfHggDCQ5nV2Vz8O
bbSksXIMoicn+13im7cVMbDunZ/3jyLLE9Bypf3RUeROgA2bu5hZJbR0wBc1uaCapjJt+069OE8Z
MICRsaFub8jikifehXo0KccGfYEAQX+kLi3J3e7Ok/hpULQnaV8nD5qK2uZlaG2xweghdxOWe4na
/Qu5ICkTXqBBsZ8ntFmjb1EIAASFWoSaLouaaZEgq/q9CejyAgwTHlLZpbOIKw9o5tKytAXT7BAi
W423srrRv5Vp4d9QLZnuIsgbLXTyqRjK7PKyu9AoNeQ8HHIvcG6TU1Lj4VLjOzCtm3hgStLtJNjN
k+Z75eo2RgwKWy/J7RUKroAh8QKdHW3843zsBTIRAa1N/U9vfxkN6brjCIKXrb6Nu7TfOagWegxC
+2cYj9mPXPeQOeDFcwa6tL85JDV/9oainBzw4u135YBDl1ohxWHpgYNHZhE50LTPjaA881QzX1mz
Gf0sei0rWV1kFACnrcxdLsJtAuD4Bsko83We9N7Fbj1GJGsci+P0ZpTMw28kCguU90Ee6VPT+QC8
hf0AlV8M1OrdSleQeecXHHgiU3orsniMYZ+TFMXWT3Oo4dmWB1nXtFnbDYufmwxbwagN2p8FYlUa
s6zfDdJYJR/iN7tFUCMFPhsn7Q7HQ2y/D0ZZo9hOTfchdjNNH129fkbKo1/HKXb7tcJCOAof0dQW
Xpe8u1CP62BTGNukWRqDAXyHGu1c8T4aBCiXr+wCiCk19WO+58p8o3tgMI1AYY1YAArhe1Wjkpqg
VcEP5BF5exdcUTgL9JzpXzvxROM+uN1WzPTGI01M1cSWiltG+VSl0XDgqqyiat38Yqsr6gaOj9+p
35+MEVrbYOEAP2NViBO5kceoBcW27UAWuwf4qFu6dlYh4zloU22An8bFIjJ0cTN6t7wA+6IBzYrU
qSPKAt/PUomT/jPDDBLvDkJAcJin1g/euM2RXk5dHXkXyKBt2xBv+mXNgn4DJr16NW/11ARHpO2R
TAI0fRvdNQGSRni0iR351U/LPYh3tF+GbZwgXDq+NWAWWHLU+1/Bm6Xt7E7vdygvBWpTTeI26hZj
vdqPMiyuo2/li2TIw3OqqlKTCPBoAUmgqfdhtxs7b1aZyA65CS7FmWQGsFDo+mgdB7uqnh9oIMXX
a12kFnL8zIeSa6cP5woMaa/d71IY3WvAZACOXLCieZVnvjbg/9rEhpAbcgJr6/sc5lTWq/HDCtKd
qPLo3lVm+MgyE8D4VAd9VR1Hj2lT1Cc8cd5ocAzD8gyK6nMunfRkDkm6gjIuBBZV1+vwBlzQJTW+
FuMRpkYGmWCEQ7hTCfU4azL29ndA4tK7NfDqkgI/umh7T/8S1lJbFRXL99RNkLGAOqZ4Tgx1BAPO
dhGCGeaLH1cS2Ard3fPQjY+oOnWW2A4tuqRpXsYsCM+6Nngg0AUMAEKy7Uor3OBQqK5ya5SbHlTh
GfFKaKIFNZJhQGGtQGUTHqj74Wao1QAWAzcagQrG+jsqO8CwVRbfPAcxdRUxj/VaAGnVuRfp5cUJ
FXHO6sMDKQmUAMRCLB3l4beglCcPaBIV34LqfQ3y0KA4By4icCTjgaQ/tEimrccKNSCyqIwHlNIb
D2njbWpEKa/kkUWxCcSBJxeIToFnl8fOuMDTZtiTs2WiMLsZamCuMJVm1GpNhCPrtVWIMVuWjraR
vf3GoKm1T0DHtGgVM4w9+uWRuhCpMZ/trnnvBnKINhFKlVeyapxdmUMwjM7qDv7qXVOIaEUHeRql
Lp3WZ2erFf4RQZ14QVmt1mpBFRzn/SaqXQ0g5aw7NJbpHnWgtqbsWOKDkksiw0oTyE6ps3qQ0XYA
BmhaaZ7w55qIFEGVcJWE2PawFEC3MOuTm5fgjSZHfq/8HCZgCI6SuV9nUx87kESwMrEM2rSLlzzM
mlWstclm6pfBqDjLI3M/9Q0fL9+qyC+0RJE5yW2QHc6HajLwdtP6KUpsQVInD2l0zAKRnLDbeW9G
NwbY589+WJRgXq+PZKcZre+ZoFHViWrGvHAFNh97H4LBHLWUpq+xBdlsNYD//mKZAxS1nmlA6Aph
dKRRgbQLo+xxtAf7STaAyQzRtQPl3BNZTG3cgz6iuzXK1Jt6tYjLjh/JI0dGYlU3UEKrtdrBjgql
kk0FDimaGkJK9oBiLG9BXZTEGpf/407crLpbBIhLjSy816U2KqXHKju2qomkiX43hBkwQ2N2pCsa
LqxOgpzYlOBt/JgTkDuNk2c5luDz+fOSxrW6r9aQ0oq2VhokK9IN32eqOqzE92TFal2cOwDwz3aa
JqtUZ+ZROsWvxk+6kyG69yaIre5ENscFv55tpUcaHJVHB7YGxNE+XGhEooIOlM7gVcu0+5ymGnse
HvWhems+KsstpBnIRGkqarQWFJXKi3rkShPHsJ0mThmtf9aal//3WmT/uOO8FvvnjrQyy3PziFps
PD7xMKoSVN4Sgtf96OK4w57jFo+VeRTbic9dGkVCPExZfbZsTZwla/w9Xm2HlsVA7JBtunQBUNnH
hnEgGzW5U6KeWTUoMwBJ6WvY4gQB3q6GD88a4PdurL2WbVV8z0331cUX4TuooKcL4Emni38N6b7k
L5DKOKjhXM38P5b4/+4DCTBUeYG/e213tn2qpGMtiOghC9NwU0OndmKHMDmUXcpSty8t/uQX5j5F
IzNf/zbJd1k9sUP85yQZl+ZrYFrRSeQovuwyTd6oaSOeQitzOVtGBOJuTqQ25EmoRF91xWaZl8bW
iHBGdYQxfJqadkvNrwp/WrI3wNWhSxWUUHdQMb1b5YfGNvFBBEs2CxnKRd3yHNSgebnuwUS693mT
vgzauM0rBlCrsutm4s12ERTvdg7Gtn0FfN2LXeAM+WGf/f9tLyrUr1H2akp8qewVKC+hyTxMybIK
tLWnzquf5vxZ2rNq29uuXM75M4EUJqKwkbuZk2KdFbylgSWPZJrs4bLwUVFGObdR85NTaJZP8607
PHC2VRUOy3mZ2u8/L00Dg5FOS9NCOqicb53DlqOBCsHGGREYTAFJuaSl4yy1uslQByD9yzSCJ9Sw
R13Lc6Zs5FczHwqKQJBsaYVpLi3wsYoAuw8KmtSiHw22p9NKs2les4qSLd43/EiDwIE9xHbanXqU
8a9kxrHjVhuZaeeBF185WEjNKpMLnuldkQ6g6lJd2q7YeYBcm/CTI9kcFwQHAIVfaXByU+s6SIVv
ZlvOfs/LaoP7eVma5GkIZsWiSXCOwjaIlu3BaE2D1LQfy/oNjgpDiV2VbDV7X7bY2dF+xg2Ag6Au
7Weo67i9QCESUhNzl0ZRy4bfS3JyA5x6elQQb305fvNaHIkCrvcnEIpjj0d9rox0RU3k55CITeot
TfXBso7XhppC/XkFvwDBv9nXD3/Yp5U/3WRIvWjB3VxsEOLo95IHj8zq9a8cQqyeb0c/si7ul7WM
3QskgNsTaDxQTjgU3jejOpODDVXiZcHBKV/Jsjzn0BFZ0YCzNaEx9R3KztXKqUR09sIgu4QjsAdI
bUU/HPbUl8b4zURR+go6trnaNvtbpIgRe2gg3Il37vA1061mESVmcMtzx7rQAI4AqK1QAxpK7KaB
UgP/ss9QRyGrAzfCAbRFCgIlG/FANtHaQNkN/fBQITK4MQNNXP00ZFej1u+N2tTGSCVRT7RauNHA
mA9FYBS0BJyzA6IqeypqmQtdqAt1Z/sA8vNpkPzJTs2A1NLBjpzdn3a1LNihtUNhtLtP/h/1M8mo
hUcU5EyDf0xH9S7yx7qYPt5cb0NugETmx7FMt/OyDJj6c+yKZaU18uw4SOhIYPKvvY/XNQrNoocm
8QD7LaDYIGsvXxqWUb7ypkYZn6jTr64LFIAQ+Q8vAXlS7nS/OytfJUnGoR/6gGRQjFNK2ixLz/R/
I3UGGHeafJfRT9ToVc9W1w3rEI/GU6XnxdFAdnUzuhY2lSAfWASZ2/4wWbDUxjT7DQ7ul84erFdP
kwjuI/J+cTRd30MVVdtynMnuce72S9HqxtfB6vfCMdLfOh8P3eBVXwHahEAX2A951yxC0Y+POsvj
rW9VyaHiTXK13DBYGV4vvgJJvx3KJP2lD+GXLo2Hl17IAadPIz95Rmed8Msu1rznxSvvEA5UrmY7
7iPuhseqjuxlGcQdKLDt5hi5xvjYNsYjeDrsr9BohpqTb7Un6IeVD6Bp+052/DGIyvSVOOegrbvX
TQggdeSuNA/FdSDADC5alkfnyghx2DfN/nttr504yn8AXAOZLOXAGmfYooYyXMcsyW8ofslvhY8C
LwQcSsTr7exmQHvNXZQZPvGYXsmEGi4NmWnhmeFCasUu0Np4IxToA//V2p25abRA2FgcTPXemwZ8
VAuMfnGjXuj4xTlj4XmelBZ46w9hBBLPj4VyJIxX+DHFG40gIthQvy9MPjw0mkXm1j+I7G1UfJxl
0g3HNlvktqJ8m4jfppZ8qPnUL2UwHhtgXTvDPUDCZmE7YPEoUvMyYRZGSGMgOBBvCOMQ5Kw5o0Dj
hQbJ5ITGmZn9u38DhDvSZIF91GrXXhIdhVXUX4rIMh4Ygmanv9j7Kv9sj1n7xU6bd/8KAKAlsVfg
e/PF82P2IANUU02RrNzvm3d+VyRBTtwBNyhhEqhULQP/Qlu34J7wrRv+YYrnHpJMuxYl3Jt2MI0v
Ix68QcfD73iFgT6lSbTT0NnjFSrVLogyUJCsZiKnWzxLNbMpEBgKnHKaSQ62jyIwmmkCUXHtYoiO
839m0j11DogizbRDV//SAHxEDtjpofYiWGdBbT0AIR5v8J/hnUQSgW8Y4tU7szFL5AVCE2rhnQ49
ahP0qiZLfkC6aDOUfAxQkxiuwdFl/IgtVBYCMRu/2KMuVh4T7FqIQNv2Y98enKodTsizQ3ycF9VD
hcc8yvP6/A3biCc/Abh3ET6MXQ3GsJKXSlXEems0PV/+7bONnfkfny0o9U+fLdI0iOyq2i8q3Qpl
ky0bM2wPU3GW6gLQ3x6o7Kth2gPqSJp9KZJELBBZBYUchevcmldrMwJjwGR0kLZduzLUFkhj5zi1
tnwjIWa2DKWPf3UyNkWEd3Rgn0al4iVVk3c63zQBxM55Kbem5PlBAyTkLJxOnumKmi4uwFDmO85q
Hqgq/3vU6P4iq7ncmHFg7l1ehg/uoEraBlD9AnlyQoln+Uoeg2Uy5DfNZ1T/iCX02IODxKPEnNP6
n2L80yU5jXCiFACPI3sjZIhjP9joBgR3be6iBsVP15WCFTdm0y6MFsjAHrCgJ8cGRNpKxi/k5uug
ObXLEhG4HmeNKGrbS6vc+gC1fGr639wkfvnbHFBEyFjx7rnOsi1KuZHXwy9vw+xw3GaqK9JyGUM3
5DXJK/2QMAey49qov+m2/DXEnntDollewaaNinXlbxqes2w6jsyVWjbr8i35DzF/X7ZA3Hg3Zqhs
B7U2GHY3LjBjS2QXoz0dbalb6nG8nw6+ahQVG9GnLmKZ0T6udGSiK1SXugRcDSK7XxhGb6+93NNP
NqFd8ZLonQ3KM27vd4Q6zTFoEadJR9aeUGQCeokMRNUnCHT6bBOUKCovuBQbGqdG49G32CnZVuas
Qw0LmigP+nPRVAVK+VMbDDKuIxdkjIrm3cd0um5ZNg2yv8qbBjoeSPBfQmkhKZG8hdZ6d+6EDzAh
9KVAKgeJRpEAzY/UPS6x82o3YHxrFy5Ck3JBxlqN0JULpMy+qPh1tpcGA/XHNNqZK6ME0FBiZ2Dj
NX5s6IeGn1B4bhMLvzm6DN3H0kxjKJwhbk4NclSpQEj3n34LfqEcvP5k+TST+mMSGdAsX9Ja8xwI
CSEUrxqWcXNtydRJL6AHazc6uMAvpeGbZ717NhTcixoy09UYCnPpxEO+jrBT4TiD+O5pDLIluSRk
G7y8hn5PaK3nFepIf8bpJARNn9vlCw2qZAdPNXQVJHabg0nBgRHnOW9N1nasLcB3lZfNLSidN8OO
fMhk2cU/s2nJuU8+1C2KzLaW84hj8GJlOBCUrAUSRiKP3psY0cga9fLop9KtQDgU/JpsKY2Qu13z
YtNn2m+KQH4KUiZRBJWfEOTpLdDsJ5wdP0cz/whu0mTXDp61SHsBCto8Mw38gMIMByjFD/G5GtIc
3EuddkcRGltWbcgQ40mDBRgj858ySNYAKebAfkQQrrH98FcXV9+LwGm/1APy9poT6g/Y8Ljgnmx0
/D8WyR4vrR4sODWq+XmydvByxe/BzvFvEYvhNF1qZqcdjBp7qjypUEmkRqhxBJBZA2jxJE6DbcRQ
tAc6jDcAL+8Q66wf3bH0TigWrJdk1zqQLxZ1WF0T3xxvni2xf1ETQnAFIGNU2EcL9cVPbgE5XaHn
z0Ex1gsJRr4TNYPQspOumtlG3U50zdJO2aYYAQgXeXNunKB49oCCfWhcf6mzOgSuZVU7efpsy7Z4
RuQV8MayeyDHoEgvQEm5V+rVcf1T5tUwLQK9OtCqpiF+h2rNQh1o8SASe+qmoz2ugAWyttRt3RLp
QQS4N9QdIr/Baax2V6a6KbhCoz2yG+aSRpGJ1w5VAXoLGnWdPjq3LXaoNKpLVl8RMrjTILau0aK0
B32XaZo5gm05qVGQUR9abA4QSsoS/4zvln+mK02UX8CXLXbMKOxxwSq/RwB+ABO8keFgmEGZWV1R
E0AV4OBHaObu3/zmaTSDXGja3P1/X2q+5R9L/fEJ5nv84UcDvBHdvjce/RAiyxpUQooFXc4NiD/s
VWGWcgGhhPQ4D/AIlPRVkf0zhfrzsKtWnLt09ecN0hYZSYOD5fB/XyasPj4Y3YU+yWSc70pGp66s
YuFYxn3sIpzd1IeYp1B3cqFLmlKW8SuUN6u9ZkbFrYU0pI1U0ClXjJ3UlIMNFIjml8uBme82QVdx
stEganQe1C8A2Oiu2dRdglqJj7k0o4iBlpOcnWf7qKN2e0zxJKK7zgMD6HWEI5JL7obYmXdh76yT
MvKW0x0/FkaUCoXb4PAWdO+0y3FKrox4NS1Fk8PuLeUivE5LpZ1RrsNIqyYXT/MuJkiItmCY6A5O
p3eH6Yqn/fvVX2zkIl2Lp/hhYx41+cfVbHPUMvOqNDDbKrCELmMLv3jQu3kPZc/BTRWCSZ26vp14
Dx2DhLZI2DVUHhXk1XZha/dLGqws13soEG/JKqGfp0mig1IgingQ+QJENO+a/Oqa5gU0KdXPcrQv
mqOXP62OX0KOixwW14+bE49ScDN5ur/ntXwmQDrB0AOFRUckYLLPJvIge1aNV1SZL/QBB4LUjm8g
0LPucRTzCx5Ia+pRo41gc07N9mc/BAkyfS0QeaVXNUvX8cFiwLPgWKeWOs9Xzlv7cZXExruNrvrU
ct7CcEgXepHxt2k02OqG95h0XXK3bTu5g/faOTXteCQTxCGSewsg/tXHswyqeTJYklvf30OQMd3I
i5q2bnaJWYgz9WQUJ/c6L14LnoNJQ61MJtmAs8LRWLCfbX1h1ks31pMtudBA2mUouihQxEM2WjOs
ICcatFaymu8a8M7cJhIM1PN6gZmyPTck8FqGiw8cF6N7tJz2TtPoTwIuooLMaflpdaMCDW88fYT5
T0hwohRg/7rMptyvb9Lj4Wn+ZB33o4UBmkTUpOIfjHwbp/YXmubwT39VxXzASBnoqsiFGm8EB0hj
NMb0V9GivPcgupdl3XK+rd7m7k6rgFuf/9K+7rWD7oov8z8cAqTg/e/S/fzpZG571yJ4o7Wm/0NP
lirqOlyn7lhaBzBsCFVMI/acQSRBKzL5LW7aJ5ZmyVMMycYD13UgdJUdenamVrSXEftwgD/dZtOC
ymjvZqX13IHojpx0hxnL1tHrc2Ta2kqzi2zRQYDvsZfGi2iH/CxUzym9cQOsCJiTK894rB1Z31yQ
XrVuYjySqTdA7RVkQXQkm+yDcpdFhb6cJtgseJTGxu86A0ycgOhhX93He1ocnLjJAVERY0FdmuDh
y6I5hryTqR8RSkxlX29pcVSbZKfYzH/RIH1cLTKOSOEG1+nurSmANoucNS3m8kRcdKu8kD81Xhx/
KxJunKgnsT3c+pz1oBPBHzRqMrgDqbKiQTIVkMhcWLUvD9RNxtLc8QjBOnKhjyBQGaePj2TQODRe
vGrUd/QBQOuhH4JO4iiJM5WIXvXI7O+jxbtbOYqfvvC8L5B2H9ZQBBx2gUQ37LQVSLeA0Yw971TW
GRT4UEH9BTyFFihxs/ZY9hGga+w+mXso8HVVBb4QxGiW7yduUKjtJpzejM1PkPo49nm5+ATUM+MG
YuKG+aDhY5eB/0r560DPv3dNVzyVSLLtugYSP4jSek/KgVLb2AN+t5qvGoKc32MbAMhEWL8TM722
6cDeurgdoAfK8rtjRv3WrZg8+JWTIE6R6GANtORTMkAZN4dA5w81HRql1u8I03mGYDC+ov7GN1N8
NVIdJQmqjjxyNTBbGAmKz9JQvkCjAlzOsM9uQlWfpx5HGhEBtcnNQe09uaE64n21QbnNq0XxD5+I
DiB5PIDmG+Ud2iIbfmY8BLrUY6+QHa4ASjSyXSPb5KXqrRMvjfA76nnSZQl49KXjTD8XxoDUmjlE
3z9mihRiFDSzcALAtk1TX2lxjARRkKcvdJUHTjJdib/Y/uYX6IaO52aZfsqzaY45HMEMtvuU1Zty
bPbwqNmjs6f02jTKkSVb21qFMpOPHB050ypp1ezILuN0kY9I7F7Kviy3DugHXllWTnxWTuoa68R0
6z1QSBDnTYuJzwp7adjjFgTazNNelL+LOBmq1ABTsElAnJWCrRV2fhk6HniwqzD5L32xjLuFH3X+
0UsgOwKoTFJc/oe582qSFEnX9F8Z6+tlDsJxYO3MXISOSC1K3mBZlVVorfn1++CRPVFV3dOzx/Zm
26oxXEBGEOC4f98rstkm4WIMG9VAnrC4jfAQtDbxPG7AUPlXl27+ZIe7KUid9Shgcw4ANa66rO+f
w8HMt6iUjbtzcUaITciaj2Q6/XM3GDMCrum1alSbwUEwDFLXgyqps42J8XY2YQxvZwssLdj1Xd4S
8XLNZKU0s7Afuh5co75VpUZPm0PsZfVaFdWGIC/CnEFzKyoPwObSo0FAbC0WKxFV9yfnOPdYDvj5
HH/2V6wK79eyR3synET5pCXGldJm8HEnPSRwrbbj8lDg0RctsejhrsK0+0kM85WO+euWwdG5Cpsg
XLfuLK6bpLDe68iln2Xrurw4oUJZbgJQcx9VNz+txLWhB3vXLHpI9fKLemKaBuOKipjFQ6vr7VUb
9O5GD5LoS5fdFJXlfe4TZFfndo5OepbmT8uBqr1OCjx0TOBCVpTIY5JyHtmY8jUg4BOG7fCFbOmw
7oUX3ieuYWDmOqMyahUzJsrJW18bR5YOO8Z8Y5A87VHoRftD6JtR7VksVYe8cwkXsHduXfas8MVu
R1zcXWhCywZRzC7YNwB693YrSMp2jEQt0wj0/Z157zHOPFQOqfVFL+38Y4TttGkkQVf1W6ZhHz/g
LLd4cN3bnm5/TtHaxUxx+GzOo77uknjASy8YDq3stYNOpvNugBK+Ji83f6rG8VppaHs56p1RMXzW
qxQ7SPgX2hBnzznUe6jb7AV1iW0oQ/KzFndvdZdWtZfrerMd8hplIMFACUUjO6mP7Ms0vZZV/XL+
xMtXkSViX6pHFnYHHAvid15WXheF5j3HCD6dGFGWp3CYPi/1qc7bwgxDcZIOUik/188kMlaF0VQH
hr/xhgn/eDPbcsAfWhT7xCyjVaWPmBCoFieM5lVb2eG+GCZ8zTR8EFxvCWotxUudk6TTAWxb/dAv
mwZhfbIX1KmiarjUFY3T7Crf7NcK5abwbqyBHxwh/aPCt13qNSee9zrY4VWqZFovzlaeVT+QW2u2
ecfoEWiGeZcntraNlr1ATm97qu7PWgGWIp8DVnIfc/ecXFIHu2Z2ynd1nb9aRBlfo6rZEYgbPhuZ
n2zAT023nesS2TOKZpenjlyb+aytfDczrl2liKACxapsE5FjnhOcVJXaOEsUWe2RpsDLtZwxogW8
uoudDrbyQrhTIC5VhwAA/jeWvCGQU9x6y/Cbd+YnE2e5QyxshuRSG5Oj0DXeElWCB3rfBAIzHSN+
9XkqXFPaL6UXxhvDtrNbL9Hdq3Aumu3Y5R1cb/jiuHm+iib7PhV9++yGUbv3/SI7BpmNU9pyMtVj
tnBcjxr7hdB+vPGdOd84ujsdkBBUGHW18fK82vqObW5VcYC89yjfOgjL3sssAy4+tU9z7kPtT6Ls
SE4DgiEODw84g7zVVc6N5sfHPJTbP/Os8C1etUvjvKTinTzUN0AWB+2J6BpXYYiCcqO4/wmpqwO5
XpNXmFM/IKRYP4QEY851qqgaQLe3B2utOQgg9KI330ED70/CLBdtapfwYY01xKUoEVDkulo3sRWA
kHalt04WhXGsWt/Lpg6eHLtNr/sp8ddK0Vv+Xt8VVnpdWIs9ExH4LVq+KaaE5YrH1viC3kYH5t9M
751OTmi98EOkdtQ/6W6N4NAy1E7hW98+RNHYMrvwMTQQr+58ElmsDefPQseZZ+ymD9jFvNUrIAYa
med61X/OY38baDMcg7ZNDmKIwh1JDvJ67sy4SK4cdRtIIUmaHowkaz+qHmEbiX2MOd+KyVa2PkvP
t5o+7v+0rITnyZfBkrFd72BKpOFC2eB+pi5pV/9YVK1E/Iejuv5VNPyh9ZdjL5375VSVq3X7OZhP
w0TSFSv06mokArDLa8N6yoGEYXOcz6+Ff1eOg//Nmqvvlu2677rUYGUZjP41KPD6fEyXldo2n2Aq
qedNn0S9j7WwIPa0zIG6ZcIzLJvUm621rr9cONMXXnWJmMQxqzD3ETCvB5k1GBRP3RsT+9IPTwbm
5n32TuiNzn061GjTZNYutQEXR0lV3kCCz7fAnqr3tWN8VdRGTX5l2EpeL8fo0RxuNN/+1El+TMVa
A2Fc7S5FrxmrHfbI4S51guDanqBe2eMHhX4vih5rutCfbl3hDtdmx0ImqnzjpUnOHazxSR+NFdmC
CoQIj0TBDJOwsCivlQ1NthTtpaharR5up2plrWi+U61/dmwiQzIXWY6AqpbfMk1gXokBrVmN7lXV
6Uw1l/qhlggGTO2nqnML63uXOO4jfrQbFG6D7CEMFgJDF12j1G2Lrzkc4g2yGuJOK3H9mzQneRek
Rb3FSWq+gfKVnmSZyP1cFta9FZf2urdl+Kk388csLcR3iP3gG73uNax+P9wJO+AbfWIi5M+7An0E
j1CMl13bbe+DHhjfq8df1Zsil3unrM/uQ95kZvdwu6/yHGOkiyFRVobt3u5CxHBnDIkuDUYpMPzQ
7lGwQYmqBLVPcGVV2dFwpYrtVLwVFfWQt8OPrdPPRdUa69DD/u2xxQxGp8qzDdK213bj5EdvmWCB
RsSRza2y8EaV1Wbp4hdzfowTJ7o2mHwqPYO4G775dhHey2EUj/qc3CoxBCsfrD2w0Xinek3Z/A2W
XnDP3PbcS1Wbk0WvMaXXMnP917nQrzj3yptS7jq3sbZEKAEIj7X+IbLQhuO59h/ysEGPm8H/Bo4M
OSi/Dwm6DNbNDFQcc8TGemyLpl0XRj5+jD3rpfec5JtZtRy+5KHstGKppCev0sNodQxsHUO2gGc6
aNBGGSbSJL0R3fiG9pJqvjhPKPvEyK6LOHxR0zS1QHBhua5cq09OarLmCe5ByPDlVql5KV2vbvTT
G63mVbEof6n6duygdiz1YnDXl66qHpvOlBeDV60Q7J33kGayDw724rnhhl8yHxq0gxbbbZyGw60L
gRqoQRt+ibEGsHW0N0wn8vc/H5kY0XyfZ9aHnJnNDRJM+Q2z3vyGFUh8sEftvWtF0ZUVR7vAzKqn
NI37e5k4AFoGnEFHYi7r2tf1g2rVeru9DgL387lVn+RrA/njiskRqxYpNCwviZCpvmqDcN3OHnLt
TpWiypOb3/72X//876/j/w6+FffASIMi/1veZfdFlLfNP36T+m9/K8/Vx9d//CY813JtW6BhYXuo
j0jp0v715ZEkOL2N/xW26I3hRmQ+iaZonlpzgwFB9hrnfgA3LagI3XriYHmLqgJM+sc2maDhdp3z
Suqc9Hn+tdc253VsMITJFYyVfaJmWINt9wegZnZ6K+cw27tKVw67VLEKpyran10Gk6j9qQyP+DYE
CHOZZsSJHW/IxmQYhKBMpDZB4v9YpzpXWbrRucdP2BODnl02dp6NN9ayGeO23hUMeigy/d6a1t1H
xPSzg93rzNjtTNbgkdz+3EUdqzqrE+CmoK/++tIL84+XXkohubNsmxy0FD9feuTxCm1oHPnUDtF0
IAkcgJoy5m0mtOpTnZA0WaYTwwwPunJFfa96SDhPULV1YGJ/3qvOfe2Uhe4P5xn0RWbDGjvMirWT
bTfhpzSqzU1sJcONgyXmVVWikzGRm3o/I/rM5ZWvS1f0p8F4L111H6eRIJ2u1WNm1NNdF8bWSQiT
MRdKg/Mf7kvP+vXiCJ2oL1dHAA2RtrR/vjiDm1Qu0Pn86TxJl6UNL78Q78lQFA84yvYPUPXfqeEw
anJtp4Y8VVx6AdfKH6YSr2Iz9F6IAXdbaWc5qmkMTGHeYNZg2+1Hs6tvnGWOyEvxMY/14oOtlVgG
lQNdp0JcNc59qBX1PUD7HQl7+6lY1PQrtG2RO0j8K1WHZFiyb0v0H1WrOqCOxp296PITNcO1to4E
vD0rWxOcio+zk6Pa7+dQHkcfzQxrSOp148MiDNsnvOvtp1/6CuO+kebRxbnjl6m9cpgzO9s7LY3K
fm7uA9hJA0EPpr/6tSGib/XgZc/tsiFSWNZ2jAAYhSyS/aqHenjKvDJ/Njuj3mnGXGxVqzp6GNLz
0QXivXfneKMoTX1rijb5QVy+b51lVDbanWqoTD38D3eE8H66I2xddw3+2ThmO9CQHWt5nH4YqRhZ
zAkpmeDJ5hWFfZw+3g4G8sqKZxhV7w2vMV/UJExo/Xgd2P54q4UeUzStxgoyTm6UBezZJVaZx57t
YdVu7ZVluWoXt7cIECDeO1WMuUxSXamDVIMq/tu688kCPfH3TeOCspksNz04w2xc6cI1rtSeGBOr
WuXRBNqKRJF+EG58vDT/oc+5QtTd/j+MPT8P+8vFRABKCl26nokQnSd/vphJWOtGmun+ozM2E6nY
zFsZ8BfuzUjzAH1nxrZPvfxTodtbNddVPeo6hKU3iAGFW4RnSSOWLtzjvjw05BmWcbZeRtcfNpCM
bvoO8zY6qGo8Pgg6GSHhtGDO13ViIO9q6tmD4SXRSgVbVIOeaW8NZGciogTIumuiy9dxWaJl43vp
gwTn8tdXxXP+cItZwtFtxzCR3NWF9ctVYUYlgrxN5aOOXe6NtRhmIG2SAGFz0K1SmqiBjOPNWD5E
ck43P0gvFxgaKLlkVYd+HsRYFyl5Ja3sOxM4uFG2m6aONbS4s2atoICFjTwHVsjBlb0gBuNg73Sl
8+HSq5Gg0xwd68ZhCQ2VfowoRqQFB1XslrrBhaEUTtYf6lS/cgk1nTsv/VTd1LhMtYX2qV7kvVdO
MIsnhmF8RcwgRqlLVkfVElV4bPk1Nlyq9YfenmgaDHKFdx125nILTJ+5ncpdbDbzIbcBqiz1ejFK
xgiCiqimsOJHsN8FjG+7q77xxidzIZCUEJFJ3bJSWkpL2zDhoJS2hOWwCAuDHNH5wfCPmHuXt10b
ITM/t/6Vmzkf07xrH1VVwatrk5LD2KmiajBSKFS68fLX94hp/+HR8fDb8AzMBTxbsApf2n8YhyZP
53U3WdVjGBpL1Dn/EDd19CUfAB36o9TvyfxEwPMAAKOvF34pUcQgv+9/Kkkr7fBNRSXDkdHzz0d6
da+zgJmuvUyL4LiixSKHuCYmhVytKrrRvA3Lbn7qQwdVkSDfRYuxXlloxQ0ysUBNlyIrjPbgOovK
zVLMasRHK9ceD6oI0ejtlKqIFfI2Amq2dS3ucsUIinyz2UazbH+gXsMWZ2ZU12fiEIGq+ZgKqG5n
6rWdISSBE5hxpl7jNlfc+Zb9A/W6DMZm2w1Zd/4T6u9MEHPAfZuJ88k0ne5Bml5wl/TwX0dIPJ+s
zsQpXNezaxAKzrMRVEc/LI1PqIq0O8ZUf6+6xTH65yW5rqF1wTv1rCBUvRTty+W0VjATAV4OV6ct
uyIgFF9eN52YwY1i3ThVffiM5roAn0O0rnaa49SQEYBW4KxRv4hemT7lq2yu/HdJP5sbXxvTuxxs
6KErevOozmS3ZAAvZxr0LHj0yhFyMj5ZvT+uTUzjCE7DTXaXjaq363baNrbVrQ05v9WpBtVv5ChL
163zOdxoj4lVc+cGRFBy0WWfEYA/KWfINm6v7HH2PgFilOvYmUL4E9inOm1tHMaIgL1hWhafwM0+
u1Fzavz8HWSG5E5nOHyYWBjheYHBtV30z+S5AuzsguK5yOYGm4Cy36uirNLu2PQAx1URE2brvmn0
XdxZxQMRdmNT6KnzaFZFeqdXzt6YRudRVY2R325805931lJniqrBuePc3R/S/NYs86MK1mIahLph
Ko8qYBSqDNlS144O2OhehxDOZMlFuu2TlhsPUW0T1Cuao+XX1ffeTF6seHbhvDb+mmW6uK8Mq9mL
tNHAA83INcDi3JVRVzz+2XnS5DhmZbUnYNFvqx5LvDwqH8uFjQIMEpfkhYiSawWmjU2a80hRpzY2
xgGqr5wZpdyoIic/Th/dotjMUzG9ixMIGm4lDXItrNiZ3QoIGgUv0kXc0E7LDcSi8TTUbU0GbuiH
5KaJi2rdGLr3gD5puLfcMsJxppiuE5PoPJBE50maJApkEbpf4FRt0ywQ34POu+pbMjLqcOAA3oMI
wmgPoGne/fVIaP36tmTWIHRL58UgDcNgTPl5ICQMVbXmqPUYxhuEWAef9JKiDCA3de+FnXFAKoyI
iKrr8Y4K2/55bmWF4Q0q+dIpjYe4z5kPDFX2teCuBFwmPlx6gOEPSFT70cFZJFaUzkqHyCrrn97b
KlGVLkD8SO1h4Ygx7jpomuw8j7BAH687MSW3Xdia96pBJwNy/9eXwfh1XrpcBltn3rD8J6VaYf/w
PnDGEZy3q3e3b5h2x1uYpDzyOs7HiHgRBrDMGb3My0OfBtZGjFb162CgjihTQP7q6Q9L9OzIlMXr
v/7IwvhlnuMYruG6/HIug4f4w8oTpqmB0WAU354n9LPv1CihB9FnYsLpEpRHbSfZV56v73+vVu/4
2gBK9cfqAN3Gc7VuddFnrDYuvZu4dTZ2VOVoNG1VmDNzvOidaaPlUqTbKWwQDiblsckTI3zUgupt
DyMEsRk6aB55YIjNtOxd+uVY5P2H5bhaP1wiITbvdJbBgoWFJT2hU/75dh6meYzq2U4Okw/Vy15b
mLL0M1bbDhNNAkjO4zAPGOouhJOhS+4BvdXvLz18Tczkh8xxNQQ+ro0mVIZoHLFyChGYTnnnwAIt
widbz6rTsLSqotoEJIInOQbXodDxqvrX8flgJ/CEDeOLPlz99T1gLtGFn78uD6/roBIiTMeBk/Xz
14VqkU1ksoLDmcNlletzRIbYvndjBjmJSzRU6mWTzEGDDjj1/ZTDaUOgepVIVByDrkeYT3cIWwem
tZ/Qcg5ZL0Dd/aF8aVecMLc+383/9VMMq1Exra9FOdVRELa/FP+5/1bcvmTfmv9ejvpXr5+P+Sev
K/79ZZeb6GvNC/97+2uvn87LX3/7dJuX9uWnwjZnBjo9dN/q6fFb06Xt77G4pef/bePfvqmzwGT8
9o/fXl6zKAe1Tozga/vbW9MSuzMhARI1+Ve0b/kLb83LtfjHb/ff8rxBW/Mlj5jkns/5w4HfXpr2
H79pjvi7ZA1IJFAYlu4Szvvtb8M31eTqf7cNz0DWV5rSsy2DJTdilm1I4ND8O1W44yD6YXiWZTMq
wp5bmizv745hm3IZZCzGRlf89vtFeAtInn+9Pw9QGqb+y3sGdVYhWPEbuikcw+B+/flOTTOrmbNS
nw7kYUCqDfPWz+InMUGh9zHiaKS3I0V9h4sscD+y3aRv0bPKcPZp8tQ+eJWTPpbmKmsQjp8Rht57
pPG3MhKw/iSICmfUyU+kxAwgQz3gu9lsSbiWmzEc640boop8nfWI7dR+hn9bx/9WEGwDa3wch7HY
ecYHoqVkdyPS2YWYlnMl8KgsDc0d6Hbitkpt/74gzNxHRxAhPR4UAjEvLzxEYSC3IpXhOslRtmqq
pMS6s8PxeHGZa5LgA7AMRNg1uzt1HnTWGolyRGjad3H4GMU1VF+PyVkb9wSYnU8YF9d7AxW1qQm+
D43cN5bhbwm3AlyEsyEKAxsVXtnAs9MTiqcT9Iwh2md9qq8raZHCH0EswOAHFRnl5pr1MNk1bLQ3
c5jINWqwCRjO+gsLre+h71aA77V30kFFZkarcNVNqML2qXvM+lBsIjisjo8mrBcT5IhEc5NYN8PY
OqtEBKSp+2ht5d6w9iUAqE447hExznDteB0qYibKmTUhgdspnPwVaMJTIWFtBShBGlichU1ybfXi
xkI8+gbs9hJYa7ptXZbYVaQDWoZ4XSzA9mRnNeYWaES/diYyGFOJP4jX9hhWEnYhaGFre4L3HwQx
EmSbJ7IeQYymXQlXuZihD85O8yzn8qqvh/ngldAA+1Xi2slK19qvvlG81CPYo3GWdx02KXc2CW8u
6uRsNL3r123T3sxpqh3TIrhDu9gBfxmatx6M/rEQn2BftHd+UOKd7ZVXWo++gOcYB+T2080wu3ur
0KZnzKhReCMtECeDdzXNtrMiXnhMA7z+/M5/N3pDtpaF42wbEWbbKbVWu7zN9ZWGOcbKlHO/doOq
wTxF9IfMNccDARkMEp3BBsP2Wqco9EY+0Mqs6fcsH3d2rn2rEsipoJ/NFdbAqywIyAm5u3DQnGM8
9xvAht01y58GX8qx3OE0YFxzSIUxIveJn3LhHK1FsUIE910fzFvM/brjXPZgInsEacMwOehjOa2Q
8EAlvGqDNdiMj6OH7n9vmu5ajFhSO9XrACYaJ4bmyZOFuyHB9DnThutMz59m7H1WHbxy4YK2GDIH
wZZEbnUTr2ajtz56dfqEiHmzwdtj3nR43Ne+xldF1n0PYeymeGGVO636kXXdZD5NkZ4dQMo9eJq7
040KXVnT3DRTxpw28p+DAT3dyEPVbkTy0EIYxIjNvVMlTxPT4G3W6ogEGPl3VhUIyzvtGgy7xf3i
6yt4r64R1NeImecrlwzcmvhzuJ7y5ooPaz1wlb9E8XAqUPRc5wxI29R0vlROsS8yr7qzPO+ZvNs1
gofWBkhSvJEeQNo2eYcU5PXAFI2pvbNq5eL98NkY+9eEbP5qHrt2M8lF5EpnhlW21ZbxG6ZMF88r
9E7jj35lwA23kbhA9n3GxDR3xxWq66tMiivf7YsV4EpjNcIHxjBPfLFkOp+MKtzlIyouAwoCiAG0
6c42vedc6iniBNBmmcY5O11EwOtRnUoqnqXK0JnGBt0ajdOdXtgPZKD723KEaG+SQVsZwtmT5Tg0
VbgKpv24Mr38HZbI3rHIKtgIEAYqFqDjStMZH2x07V3TPNTmjD8m2rp4aXy03aHZDCgR7pdMNJzZ
D0VaGgh0d0SE+ik8YIeTwLu060M3Ju/7qPcB3y8yunk8bKE9k84FbNnazftZMNAN7TNhsAmurRsc
jJnhYs4AIFeGv5ZWdjdBpnB6E62BYVrjR+isinh6V6Igvoqc1n38OKe4+GBgPG9n9zj1qNFmjr0e
9WTjjEm0nrBCWLv6yYpT/Tr3VjYotGHA9Womwr3quqC4SWQE/8L+Wi3DNSKDGw8i2MbLnK9Y5BzM
PPP3GjM4wvc6CuetIEeUaICGhpMm/c3s2K8iMx5Z3BNo9mNtCwoC7uY8ob4ffZlbCw+VKP/QbuH3
4fGFHpEewNCxjBoPcYkm0QFY1ReEqqst3LW9NotmU5bGISjcRT6lO2poNK1sArYrs91YgfW9kvn7
xGbAmGrPIDwfLXI98Q6pZcAfto5shZeCQUwezWLiVmhNb+3X1pNlRjc2vl4r3FC7g5bzHDMR2fc6
ilAkKTdlY8WbuZt29gTlFAWWooLRXmbJuigmTGrbW+AED1Xt70RmVmvL4yYq5b4gPlCFKQKCzRTu
grCLkSftj60+TKfQBL1iS7kaUvdJR6dknTnmvLNbbVyNen+cXdfcocPNqzjFS9jfsNYu11HONQ5k
sa8SJh7SDx5qYwYtHG5FWD6M6XwsYm65Ke9A4/rR51637ZsA27+4S/gqNrHrOoWbVI3gTz2M0738
oDXJzDrDwCrUc/iZW3dYecPw1e2reF27ezP2X4JpkZBF+sKq6i357PGkz8UqqaavieYGqN4FET/P
sDc88kxB8nXwwNTLTCIM9yGa3K92mBmbrn7fuNp+SFp0NPAk7OdpE1cYWsSLeLW/NhzvqpXxnc8H
bPMYQ9TuRhOixr3WuqkCoKtRykvWwYk8ZyxYdz7aDw2RK/TZyxWzjX1a4q7WH+26QhheG9Dcnpov
48rNopAXkUSPv3avjRLR51AE2OnGwXXWonvd9++TKcNdbnTRiOfmai2L+H4Y7OMxF+vFkSYoig91
B6SvZnRb42K6j4zmnYdcCIux5NUcK3c3atZdmffv5rguMHRIcN20W8Bbjgm/fNpzc8NLx0a2KlEl
HhCXjKt0w0r7MY/Cd3lVvWoQ05MsH1H4kfvAw60udbHvttFcy5y9Dz9FhrjRoZ9Q4gxb76JxBW16
W1rAzDIbT79Ogjv34x7WDBRX0hzY4wRlsC0GOJlqg04PPJU0K7ZJ0vLCHTTJs1mlRz9Ai60u8x83
qk6O/nBu4AZgyin7hAE8rU7pvzbYH5SnmjzPEQT3hPfFKWbNeIocGxUWVebhTI99G6E6lDUnjCjr
09xLhI1LzJL9CLWsuHzKkk6s+6jWVvnidNkE5dsmQbH7XFQNdjkgzbB8Ea013WTlL7RTr+jzU7gw
Tqc2PzbCaPaq3l0a1Z7aqB5NV321SRNsL1VqT53jfM7L6YzS5y1ZTgmW1NWXOZYW3h1PQaR7RI/M
ZF9qyS0ZAttaZ34kTqoD7gI6DgRw49AqTnBA5bO5c87u+U8sZb+LuzWh+nSduFZ+qjFPP9UZznUr
tasqL5tf6tQZf6mDqr7JGqs+/FJ/KaI4T/IqJkIFRz3ZhKEG/1iU1aleNkESVvCkBmKcqgwo631a
Tt52WH7Ry88aB2ZxSvWC31b9zOlY1zOzfTrJcXifJamP0s9SpztBcWiEt7kcrPZ+OWGdhKxXACpv
rTwvT5eN7vTlCVLBWx0YVpLKDmKF6iOoUyXqHlMnPO8GvvxgJgS9xmnOT51W5Se1l8wTlxbDheVl
0r32TcQ9AyhwMw8DT6vMnWmNFVN2kkV6DIwmtldObC344uVnC4KKo8/76trHktG8sFt/o5MxZ8Ba
fr7SHIuT2pMoNp/UZmhRgs/0ozmLBGriWPON1G5QSS6jG+ztSkv4Wu0H9RipjePE/Arl8kTlNvh3
N2JRY5SevZ49Hh3QIM0JWXQeoqWo9kCM1yfRI4GxVmUPbAAr0XaLvqo8oJj7SfPc7qoAJ7MaqZmS
pr6nGgvosn62jRN4S39rttPnpvL3CYGoR6O5FhMa7W4E57f2P9Z+nZ6wBoiwWxvNHWY99a50/Hgb
tachF+VzXpBySdzsASllKIsB6lBhgR9G0SHCxnjJYk5ig1HMy8zD1JKVQNRzFcK+AlySxodmll9N
w4gPfSexU8ep3Jgd62TH+m1F6GfjLVpNTe3FR2NkFhEk2tFtugjOO/JyQwe/3egXlVkTqfBKLg7Y
i5pvacnkRPZzNdpBeYdKyQY4jHnVjf2CHYx24MBw5wnqBvFv09pUwZQQBM6/84Q/C170x9pjXaYh
v3PodD3dZXC5NumwCQE73beNzgAmZXBEp1jceEgCeLwVkEruo1vTYkZo1Ji8YnRfZIfEbHHqXrg2
5XL7ZcuoDESJIauvebWo3UvlL31Uq7ew6S/9ikZ+AjEJvMvyblRbWknJKLN0m3u32xWjee8X3Gmz
G5UnY9mo4nnDsmTtpXBu606Up5jlzIwKSiWPob5H7JP7HjzuppI8gVrv3Y/63CMuxjmagftY7dWJ
Xp6SesZ6c7y/tPngyTe9BsNE1VXLEh+o2ZU6sFuOvpziUswbe0JNJ8o2TYQqKbPXMD1MQbNNUjcn
eZKBrFO7l03qxs0eRvgxTtFeEXZO9m15FLjZeUZSuJUsQY1z3aVB7amNrD0CqnUelPsudxgrOFZt
gmR6MZtYZyD5vapsSgEtk3d+uVwvdV3i0iGz4YurMtL5DQHQXaea4e5A8WHrt2wk0DDm3suPHWRA
WNZq11zeS3A3PxgW2rm1rpm8QdlMQM1PUD+ChezproE9+psu46vVdmCehrg0Dy4TJ3sZYJiX4zu2
7HnIgZ33LnXCNNw16k8eUuHC3wQGXyNfXr/eoL5yUl9V5ICxYJsfiizCN2WWqzJiEjlMN4jOMlD1
fEu112fZtE+14RBYZnUSspz2dm8eWLgG25pHY8UiB3i5+iyzGhCL5bOpD1MPwsQZGzCO+uujnOxd
UVq3Vq1VpxhV+6Pbf57ioTsNHVYgpW7u/eUFacqo3gnXfbCWb9io92OcBO2VKo/piGpW43vxNh6D
CH08O4P1GxARFmk9Ht3kW7sM/moTt57IDt3yRgDUUTdXAW5Qe09PAZ1TpzZNm8Sr2uFyG8vNpo5T
DZ2NAugqVe+PWG27pJ42Yca99UOv5USXv6j+ljr839YhJsY75XIGtaeOu9RdipfTXD7epS6ueFj9
gJhZ48Tv/cuZVWcnG3iHnT/75ZgwdcPDbJjbS9W5C1JgRE3sFpFa0o4nXJ1RPOgDuSvr5M5Med4L
1JagCYNAQ6+KsWG5+whehcVBED05qcpiHt8NbYsdMxS5wzwEawfNu1MRFABaastAPX+5ZdSdq+6T
y2Z03Nvaj8xdTSZT3w4PsRXXJ3eRTIhcXv/DjKLODPockmWhxZgi8B4uY4wlV8byedSH0GtsTUyZ
71x32gaRlR2k5jQnJ0cF2XXLjGWBEZ34CgSb25OVVdExFHW8cL1gsOBn0Z6iybhHUNGL1ryyQQwl
8CyWc/AWn5EemO12X+MoAdGw30dt9p2odXXOCP2PEgv/LzmDn1IR/y5D8f9jYsEBlvpXiYXHsHj9
9rdjk77krz8lFs4H/p5YMP5OMN80JPk0aZJdIz/8llhwjL+7nhC6x7pSug7YzktagSMM4UqXrCQ8
fpre0gqC05FnNVQewv6fpBSk8wuEh4HLJfMpLD4DnwtQ8M8ZhaoOOgRcveLAHZVj/ou53CmU+vPk
tuZeRx2ybpi9ofTXr/scGccB7Bb2YjHTEQO9ldS5jRc6+z0UFGSN8Agx7Y9uAC3Diq4xdk7WyAI0
SfLyf9g7r+22rXVtXxEy0MspCLCKNEXLtOITDFm20HvH1f/PhLKWspzslX+f74xhBADFBk7M+ZW3
wHwDXytvR0lHpfsc5eWhLS+aET9SboLY71QbY5x2g4JphYPfYF3a9s4Klls8mfZRqR7pVmxzau/e
Uo6pK3T2wzy7ZDK2uJ1d4vaikZXXwlk46+V7v5wtOBxePEGJqyX9CIdSOM21NYqFuTsoxhvCQqdC
+lam0eRmkQyD27w4Rbe49dK5VI0VrNRStxwoUhVq8pbME+2U1sKQh9RTnZSrYDd1uoVeiOU1jkjc
21HdmK2+Rx6XviHS/CpYV2nc1U3/1Om8d9J6lMZ/jvN8k6hhLFH4czY8S6McGhi1ayBSYMXSZwvz
d3Ruh3MalKew5WpamGIUxfA4ytkZo7NzWeh7SLs8hdJMLR+kEcvExkICVD7F8nLCIuxKz/oeScZe
K+ZrgKzVyEyWK/dGardG2vhtO+9iMzs3XfymYKniSPHXoJ1vsd1D+jSwtaUpBDqm9a0SYWBt2uVT
ejbT5EUxlhNutHt8hM6jMtwiZFkQG3HSbqvH/VZX0zMrxlVP5lNijoiZpkfUnY7g/dxhSc4x7SgD
8HGlbPQs3VpDv+30DnigtVczwchNj0ruXEZVRnLYfK7ndos42FVezHM3f4XNRGSpR29azjigCnWa
jOgQmMopqPU9arr+nOShK+kyrVdb2fe8c4nDpZtNcJLoZSmd9pwOGcZX2UM4+o6tXKvI2FdddEyo
mCpqeJSb9Cx+YSUY732roseefidvejPC6K3uppu4jJW04KjJoNaXJ6XeEYC+znJP7I80BpS2Ga+1
BipSVqSHGkWHUBtvaMMVblOOp8WsKKAhStNqznFSxitNE+KC+JhrbqoYlxLZG0gbV72aTkqk78Nw
PsVR9maHrIYy4PV40qgsg8s0lrsYk0tt7IFkAE6Mj4ExvdogQ23bx1b5yYzm21jpz5GWHhdYcehL
nJsa9QzxHnOfutMMdEl4ho1Stunr8C1obdPNimkXTtmLJU8ngGA+GOdjRG00HYBbMf66+TqIGq8c
Pxt98takLZNEt82t5CjPEFX09Khxn+dzvA/K1Cub+Q6fe5NDF5+SBa3M9JyO+KEljFWp+ZyW/pBM
u6YebnrWPzVSfh7EdGB/n6Ll7iz9bdRwxZhuKj9Jg5tzO/zuzN2xG5e7VS938Qtig3OSsvRM6+dF
XBgxHpVwvFnxiPvLcm/n3hsU6sSjKrBtfqChT27gM2jpuE3z00j1ch1b+QpoaFeGW3WCxKrhUxA1
HqKWx9SxfPp3YDSM5xYYn7MY+1i3vzvKZomYEwK9/9xLkSfGdppOJ/HZspC5bIQXi1DBJlkwS04K
LGeYCvpowX279xb00iCM9VjvZW+Trvtx/DwOLfqB0xPV2a0YTKgQbetYvQdd6Kn5veNKaYP1PFUo
KKbycpf1Qys5n8MKZSsjOUq4ipfQZcpiuSKXdI2M6SmXDa8r/CqfrlI/361khIbSM8uU8YsdSl8R
w3l8wJL2ojfya9RQ5A1Cb1BDOpOyedGs6dUxgi/gWV0KgW9dMZ/AyKMINp6kMPY7sA+hecHptZKu
wVg+aOXgmaOyndVuXy8pFQbzohtgnmr5Cu2lnsSusTe05aR9B5D+KJfJsYPEXqvZOa/XjDFy54gh
wZU2aco23ygqfer75eRU3VPbLghzWW4STCfqGGfxD53wbVkfUY+7smhYWyNUTrXRv7YBBgSMzUbv
n2qVWwwEGJpjC40AYy8mq7jltloUtBm7EGcu5CPEhK3T8g7L5JPDytYly11J8peurr+owb3Ppyf4
KSgJ6tOrGv1sY+cQTiYaNelZzAmyg35Vwm/HTdRio+EqCirKQ2g/9z16pErBSuPoz3Vv7FkTIVDI
3Q1k1UVlonLT4UoX+6XjPTKktCenP0eUStxRM7nV8pfEGbk/oocmuoj3ylXrst5xynRR1CbcgL75
1knSRSmC3Jel6BO1zATQP/kl0Ogvi0qTNqzU5DhJnUaaq+0RnEJC0KD0k9QvMy3hvZGg4Asi5lA7
FKCo0D5oPfmhOprHhCn2IY2wg4vnWfZB+mqpZR5Z7r4gdDbvk4H6X4RsVtanz/k0XZ0ynU9ziYWL
0n7TJEN3EUzvKPxiXhwUcORYZztpUxiT45IsAqiVn6YxGo4oMPbH2NT797313LzE827Mu0NvmY9x
lKjbtdL5UfNcDyW9+aMECpqCj00fXyScIhdf02jHCr8O+jx5g9Y9WH0UHGUH1/ZMyvD1MiKM1J1m
UY7rZpxr5ZgnerdFNeKrYlM6mfvgGNgFsN7saxRTwA07itPYxIa0+9MN5nj1dpbju2Ip0WHOR+rt
C1NIDyulM2kDSf5SDB72AxhvSj7Sji5rgFtKz3b7ZjYU3yfQYIWxgbLqTW5t1d5scaZTH6QqGv28
pcZe95IoB5foCIkNYCvgAHa97OnSXyxahFuCInKSFRAfbzMJCf1SL33irztS0pnxshjOPmIV8PEe
eWlAdfl1P9jHuOi/0YHYFFIS+YqD1nGCAnxvomqB5djdnDDJqmAFbXLJTJluZFch8UGIlYG9JOpr
JqXHoUC2Ta86N4IWnDb2HjDTM1kciRq3edIweXALFHN/y53lFjaYYCA4PAcEOqDMf89ksABy4uPZ
5yCR4NtMfxMajy66GM+WZF6MfHxSm/kp1eFQC6O5wN4tRvwS63tpbJAhS49/Cur/hhuoyL/gBImT
HUDujm5z78pg3X+Jkwu16iaKiMVeyYiTi3zYlDWY9Ljj7m4QnKC+I5/KTOpQWcY/UZqg9bXVIZqk
z7T3MkS/hkvDZIQn6anXzUuv28e2w7tk2dSsI2KCGYZrm0+3SAofWlt9qO3kd0c0+LCccak9Ugb+
OtvpS6Ly+pZK9IDWyUHH5qAkPC2MHqKnQXOAhWpgfuGaFUp67Jvp1gfGZbYIV5bhtUQ3QZLRsw/G
V0snLs/iF0srzzqcn2q2j5Ju+JU17RSWQGJMwN03xx5uSt97vTFt8/KbmEqtNDk20rQzcDitWMJb
rd/lxnATsRsVu3sdyVemoWnUNxohXRFx96SDFzLlYEZ6KbptqPRHvWlv+TC+zv20o5fmG61YWMEr
JJNr4kJnBtauL8e7afCN+zA921B2KwLJzv6OQseNEdZ5//2H/gXBKn5mxIzEfwC2yL9++ZnHEIRU
N6J1DpXEa53B1SsEY61x3IkVTOumq24egyr8Jwii8Z8kP2N9YyAOiFgoQGT/QqVAOhN/blg9+y4y
7nkDpTfJzpC7BnQPR1wgyiw/ByNO90R5aTJ4gabvG63xq5nwgDhcJUzEf9btQeTDBdmKqDkl+G5k
ZWPV/J7md5PlHu17t4DdaRPOW1RKWYPhpD8PTrsd6+QoAg5MPHpJ2rWDuaNTZsHrczP67EE+v9LV
uEQUp3VC0AQ9xbrKzkYu3/MyPSYMuqQg0AXF3OSG34OySPLz7PRek463UC/2RLNlvbyKug6ChWc7
0R8Q2PXBBJwLjVUjWW5TNp9ywPiuTmQQaumL+M7aIt+Rd7oni3yue36X9DtqJedZZ3LiuRBnfXgg
vmqiSkJvAM2WE0C2U8ewb5lfF93r6+zSgWAzgmeiVtHbsqFzj0+g6F0QOLSO9Uu15G9i0bYH/JMb
v/hR1s5ugMmldEgFjG8NJPNuzM+mPiILsCyvuewDtRcL2QaNEimeLrTymcFK+boYxcsik/mO86cw
CnBl1cfCRfnTXTJn2zIpJ+gIzDKEX1s+Vxn5AnqU4DFe+tm6iNwKMOJGxERzHW4p6cPZ7D3Iy6/i
Szva8KSmyhXe+lFGAqdJ+pvCRY25N8bBuITBfBXHlTqfMCONCWqaPj4XJD3DZJ5BjNEJWNAFx0KU
/vK8Qc1yj4vPWcR/pTU+6d3wSRn9daqd+yd7Hl+VMvksML9KL3+WjiJg6Unl5CBBwpmO+5K86HFy
Vor+KbCjFx3UYSMZz3JBjgApZjMHCT0ZuF2G8SziwbzgD7h7C9l4znTyxCxG2Xe4VdHnpDZhLPJa
2XwHdQATLPLLQPWVdHkdov6mlcZ+KHJaAckxcoh2nWYLtGsTWpTlwq2ICLsuIwiuffp+NoE7fLLT
OuBJzaV+3MWqvp9Griezl87apRcFuDiC1Mq6OHRhiHQ3aj4eROpV6N1NpGRDO3hF+CpLZJ9iwIkc
Ial0xjSIFuhwR2fKSZRZBFtruGcLdYhowVK+ZvJfht1QkxsxHYtodqmCn/991lJ+JSC8Tx8WDHTZ
MJlE5F8Q29msJbWqG+jbWfNr0XIhhXxk8IVojGW5xy7dmIab3ecPBNtUEkY35UYSGZIYWG3kgFLo
WH47h0SmHLNblhrrtL2+gKV+r5P5dWjiNzoHr4ktUXiYQPXHn53U8WgQhi5Qw+aBqGX028cUgAmU
t3gzxfQS9IE1p2gk3cf113VQl9lrdZVvtL6/5og27UIVaJhRNYfYxlm0jJ8VEeuYaPy4k5k3W0Wt
X6rGibyQOqxrKdlTUxKxdyURuKzhfn0pgHtvzKh3J7VE8S8iX+s/o194R/4gGoY3uQHUDYjxTcwv
0aIBUEkgG8obMavDkDr5KpOTmHM+g1O5yDXUsCZ6ke30aA/jXZMBuCb6vqtS5AuPA2ogYg3PYpg8
QEVL2Iw1QmtiCsR+EFtfPjP3X2s5n1GPGci+s0S+ilfrovgcqtNuHONj+klqLL8kcxWjIrVAx/Ii
DllpQxJUZP0NJQoBUj121bjT2+FJSc29Uc6vKM1AIlvu+VzEhEjbfVN1N6fsb/JDXFuA/uZxN4Cn
MfFPA+/4lnX9k0ZjTNzQHR4C79Xh/0Cd/1k5QflrEdFRLcc2QZsBu7OUX+gvcUKQnoxpuQea8lan
BwyOnwrmkcCeLg0ea9J8qqkyTdhn/MPA/5uwTHWorWrMfbpi/8o4cfQRV8UZecsgVK5YSwFghDCV
eWZO9kUZKE7azQTwVnLMi1gS/+HtBd76P5gDtgB827BkQX8TGP5CgBwta9KSoCr3akcoRSYmIh2J
Ie1geKaMN5QzX9ry0E2PsZGfkPR/rin7Rcn8DyRmRdzff/kgtmohUaE44v//WcYNgQ9H+EQUexEa
i1vdoG6TSSfbkj/NFWWTrLtZFqDL2tjAbffF6BIhlwgRs4xyHtIWwLoI/b7+90skKth//WQOvWwL
KLxi/colqdJwXJLZLvYOWs8kYict0h4lfLHwmiGsg1HlA/P+vgb/VUv1MptfqVM9he21NJIX2Zle
tYj0aC2e2cZyDXeqictjttw7Enst4cafhZlkfDTpDopYRxRoTGfcpYmxx9fIFTVMuSOPyKZbHiVH
O2eF1rjt+C3G0PYy6GVRNNwSZHoU7lVbximZiMfudwW9wMZub/U87rPO2KQg3xTA59EQbEUchdCL
XxOGTXl4l0KAaIv81ZywMJu1jaU1V1vpb0GVv9VOz8snL/ikAZwdNuD7B4J41o5MDqgYUh1HmCl1
+xFlS5w0/uEO/bvhocMaEOIasqGqv4xTNYudvFQJwSIc1UWAAoL+mGff17rjdFe65h/444r2d787
NArR07CJau1fViRnRBaaBwvkAedTmyWfk3xrJto9KcdbS1lgy8r8Mk+sObgj0oUbnmgGHGs9P2pM
xdlgHDDcQp7nUJTnhcjAccApqcUn2BEMBijSLlTrK/wtyqzqp1ZFrMBeXBNNRLC2foFsxUK2iOD6
SbzuaFdbTXKNwdzrlOdEzTRjJODjdFTU6eSM4FXIkAZqzjl+aU4CKjn/ZrbKRgQMdD92Ih4vYP/G
7Xc7IgJU0t5zIO55k4I/rFUhR6EC9xltcjAFKWYdd8sQuLha+egK9oyi4Ax3v0fgO31Vuh4wNFFc
XcEHDxEcnO6jFTzFcb8ZKFBTn9Se1YzaYVP6maH93lCsL0nVRElPrAYJWjL53AIGZFlWKVYVMQ2N
6FaziOI50YcHmuJXEUalcn6ObP1ZJWwaB7RS5odJSt4ktdqroeHZYY91U/aiZMHRUgmErxPSyDjr
7UGSwJ+0n81BuYpiOPWcE9LU3K4Q9dcqcmnu1X5h2o1QmnmcVFJ6vgeIx4tjhpdRKwFTEuqjsTra
8mtg6xcEw/9p8fmbjA2qGtm5ItuW+pfEabGkstYlHKBEcVsUvCd+duVuBdVX8ZWxjN0X/zDb/t2s
b8gU5Gzboiiw8sn+RHNsgIZYBK1Mtinl6payPfnPf582+fB/nTdRIVJ1XWwd9VeqTxzVaZfJcoEu
xoCTloHPkpotT80Ev1CYidAoe0zl+rZgsDvbZD6KfGqj9E3UIBuHYKRD/FBzfMdQRB9q70jqJaUo
PKj6s8VEaBXZMYl4TongSpJ8t03eph5Iy6h36fSwxUSc5tO9D9X7kDBVN00auupCypnjHIJWgUUw
zu/fB+mL6mDy1nWnsuBjkkRa2nKPHP2SEiJPGgXLtjgb1m0Zpz1iSE/iQxpE3MCELrNmPpW0dGA/
DHb1paL/YmMYHU/XVEuQD+ufFMt4DvPpZJvJGaHTc6SGvtTOJxG8iYBKXiwPb+kHhsdpCT/ZARke
0rpHtSEdo/fpTkP5VektnLqjwu8nClOErm8Gy4U0U7El8xmm9KiqjpvxS9qZthehv3g7uWGiGRLj
GUPEp7wl26stshqUVMiAnCnboLLvB8H4JGZwET+uw+D/+u7/QOijT67CffufCX1fKRiDef9zy/2P
5/zRckez5DdYvYpNo5zXsjRu4j9a7jC0eYh4VdNg+ml/7rkbvwniK016x6TI56iUf/7Vc5d/oyjE
JCMLorBlUxn6X1D5frm5ZQjHskLT3RA3uO6si+efZhBlUdu0cerxotXPUUfNuXdrhJsm6A9XOf+H
xX/VavlTcPiXd/slOKxDTUa0knfDQudtGlzzXk5eCUT70aAfWbjG1zI9hWdtVz7FQLqfKz/+Ge7i
Aw33ngVoA3PmYbwrD8icHWTYWptRLNp+V/rlP9TBFFP+ZT6XBR1b8Cs1DUg5P94vocqs4L5rZLpy
tlrh/lcvLXAxNs6oTZmrC+DLEEbWpgJ07WrFk9UC+pPyeUBWtDbwC1LG5rjuJaFDtXFqdC8iMPJq
vcApqI9TOldsBmoW20CXv9UCbS4J3LmmLOMmT0CjrueKYDRdxUScoU4cx0vjNt4EdS2wh2C8PuBK
7wiqAmqMrys6uqoCuBWvyORYANDX40EAk9fDSh6uhV2PlENAMJtGvCAvWNFnE0C0jw3Ml+Y4W4m5
DZcSZwyg7usmbwJlVxnh/uNUo8RV5i6WQl1HmxxvRR+hul8dewtgPyyaKvU7bH8pBfGWhjWq+6KG
nCeQUChEgQg21+16QhaYu0WHkxhlyrwZ7Sag2zhskTgCcyeweHQG/tgjTqLhJjZt81B2inow2rmm
jY0ohNtGFufFphYbZZJwZJBhCzgCeB/IAAEtpDsAX/37uMTZ1M+m4Gud1XsAGiqAEOBOOaWi42Lg
6BV3wXY91S0SPCtb1UxU6+Pfbbluj2GXvtlgj31THK2n1s3HoVInz8YIpFOqu9Jdv64hLkLShRNA
cfHN11/FbsIHq83j3fp912+57qG8Bdpr3SWbrwCkJJ8/vqGaSvUfX9vq8NSlONH/qCKJVnPdghyb
Kgbpx5dd9/ByzfbcDv4s0Z2C7ghcVOzF+GbtBn052BMVQMcy7utjEPDCQ1tpsNMgzppSK1Fj6etj
VGS8taN24dbuy/v7IZoHxXHerVg5Q5Aj1r11dKhgj/cjxMb1/DtcDd3eTecw5kMn5RLVK3QyyPqF
lkYngX2B5jaFknXsnNqgUdOlnhTVce5q/TRC2sLBiTYQSWW8FKC7nXg6xkqDlIcuhGOKZU+mwPUV
I3kQn/l9b+kfcyPAfu9jvP4JQ9eWpb1tg+a8fpoPNOd6+IE5XQ+DViNqoaO1Rzq5o0PHVJFTKDqu
h+tmEg98HP7yJ5lOfYdIm+C95PdasexhThjmGkVj7UynhFrE0F0fXTHvvxwWAZKQDvbVnp7gtdJm
cMs0LVAVDJh5QTSVLb/K+uePl1/3OmDYMFGH979CWYy7bpqBQ+tcr7Hles1is+6t58jomb4LpPQQ
jo7IgMQf0sBG+L526BSuD//pLzv5pzRI+SERUFRA9cVx3UMAvmqe1100lJBbXHfXDTpJL2Q5FPNw
ngW0KZ64btZn1x8nP15tfVgCzgh2xE4wmubKp/++/FTN8UmS1Fsf1Ug4s84uG+6R6hgaYopS8trZ
U6l3x/WzA5j/4/uuX1pFGXXnhPLp/VEdFrJoZotZ7/3xSLX9uIHqOE8FhsraQzBbviFe5P1v179a
j0uKie9Xcj1cH1jPvb/cn55TSH2+m8fspDSqtdNkaYtiITfZ373Mxzl11OxlozbdD6stK0/DGDES
wGF7pDKqZNbLepSIU7IYr1kEQWA9NypAlde9j82v53JB8jANLd5JXA2c8kCir39TLNHbLL783z53
fdrHI+X6vI/jde/XtxKf8ONcSAmZzugOM0Sc4mX1rWQ2o7rNgkt1xremKoOxKD/rQWzgFsaqt25W
RkxNLdzKJHWqduTXDNGwA1FVSvNmiRvqxN0MYRVhPyYKNrYh37SEqu8HAWfdI13+MylnPVfENdiL
qvJXEo5coVZYtAlAG7HMFWNHh6Yb1R4Jjr7xVhLOulHFAv1x+KdzYtVr0npivsrEsLcCmR49F7kY
8Y7q51rdtMayT1Dp2aqOfrARM9mmTfeNyzEcJEV+SMwoA1ZnTWCCjwicDMzpw2f9k56mNGPFbbRy
fqz1Dqp1oFETFuvoEjulHxtcHrIsfzZqa18g4A4TBgXYlag25C3tl3U3Ehj6dQPU18ANPVw8ey63
0zgH+2p4Xa+NoUlFuS8LvPta9ZKJK7JeJVOsdykSlYmzJDukgAw/H423PtHqUw8Sep7sl7qNwu1o
hSD82nnvFF6vlOFRD79ECTdvKyKsSYQnjtXnpEJVcItLMA/rOTEc6GRmFLUF5KSVFucwqg+jwhLS
YtDuATd/NBXn3hHrzlitHdGmLhvqkKhpmTsgdodacAwUSVPeN4vef3LIFvcDdkh6Chixwls6Upen
Og+GbTLnx2GsbrEizEAUq/EQYUWhorAeEx0gk9oB/IOBmh/XjZhsj04+/XH4/kA8D5sUqN5mJeat
m/cRsO7GJtIzdjoOGxTiWGQtCYQFEtJyC6yjiXSo5yMZuZoObre0h8Ee8bGaDMU1xpR4WSVuxXf0
EzKJ+Pghp82Cmitv7STnviqA4utGEeufIXDr62GhDcpuMe0dqI0fFeWXIgMEn9rScFz36iSfcEMD
mhaV3IQYohJbgH5lYHwc0+GG2/B+OnWi9v0xm6ljMJps93FqfeL7a+Q9KpU4dHaO24alsWnF2lKL
TZbZGmgFsdvrq60P2FuLnjWBDhqqPEk8VAkmzvpH694kVq517+OB9e/en4LQ0I8sAUKznrNqWq52
o2/NqmAmEBt5AW7orscMdgUqFmLjxGxg4MXDFtRcTA6bh2FWjMN6an0QfeP+uO6VUgqJBUlkcMHo
o1m27DdjAKOtN65TYOpbRgpLuhodsiYY4fCgOotOtTjXNT9DO6SxXBGZr6eMXJE8WXMA1oi/+Hjg
43DEIAB8KlVif0BEAPCP5DEAwB2iAmcPl2wX0kfWTorjG7Y/fi1+wg0944VUsjruWs98QiXaVW6S
HziUL7whv80opU+7LvHZUYNTbRKee3Nza8eHJr6ILCnxkhD61r1XXwbUCqIUuIKPJ1OU3vXkk5Ls
UNnMpRNoNivZdSr3zM5STvYAFiTg/n4okks9PfTTw5K4gePlwamD1IZdjfEYIsLmeGF8SPODoHuD
LAr4XlvzWDwgTrGwYm+61yX0kH54q6NN0+16pEukb7CPDb7/5846GHTb5PkTiIE8/aqCuEzc0Iu+
mKFbf1ckV0eCRH1CLynKXV3Z0MWDXaxuOmkLiUzXdthOmjkqePAnoPu5tf7JRtjsS5NcW/l7dpa3
lftgHKsX200ucJG5RTdQ7o9Q9jbJt/mh9ZK3eavRiHEHv/Skq8FMVLjTN2eHKdBB/aE8Fv54SJ9l
r7rXHgDVvbO40SdtP+xBgrvx1fJNPN6vJJ14SB5sLz8r++o7QsZRd1FCt6t8eO1ZvA2kQzu6Jnos
XtXTttwDXigxdvG+o9L7qTgY2wUFlY3up4/SBej3j+hevZUP9cNE5r9p/Py5MFyTNPtLV3jAAZ/a
Z9372e2X06H/Fhz4VPFu2cUbPjBxyLG8HrVpb+0QDwEhIEOwhkJqeQt+u7si9836uUvQ1bmNoa/W
eBpszXofINJju1kOmBukvbUxPyPeqncb+Yde4pm3mX8Pyy1UfVNDrs+DoO80mxGvINLaZDMBuKQ4
QEMyBMqOqoFfKdTSmm/N6cF6dPhaxcHcFJ/Nibap7/jxAZMvCTu6ZV+Gu2X2mSEXBseXfrsED9He
eQSscg6307fO2bQ/1IcwQZvIS519GHvV5M2fM/xynG037TsIwMEhQXTXvOEdW7xo1QmRo9+73Evw
0Ev3FZ4aW/kV5w3keP2IlVT8wzNr/m79oPOFqzH2y6nlWvIpIBQeN9onzLAxg5s3J+NpQAnopGwR
Yvxq/IhYB9tkQ8nVeQhuoexZvw8FGIZN9s3pPEkTD+onXd/DGHtyqgfKq4hX+NFj9k35KXcbKhPy
d6fYZMfhRWZU1g9KuSH62RWpV22c8JARo5gbLJtn242BiUSu+rXYdSCkII/dze/DI4yK5/ownXPZ
pcFdFQ/c/tJwsBHr+DyYNBHc/gfePz8xutMVnGA2eLVj0JiVW13f8Ql5+Wwk6d8oZ+2oPRbzZpp8
J99D3I9/yufxRXrNrrpfbkjSntTn8Ef6VOPYhFBJvzHdbhNc0q/11/IkP1IdCLeR35+MyjUv5Z7u
1/KcHfTLfb4Zn9HpvyY/4aBZ4UYDFeDJb2h4mcdpW/p15zLRNF+63fCo7vWTfEDYuLmrkTe8kB2n
BxQ1Xd2XnuVyY20DD5CX1z8hk8hciPoexG7A2pmHl0gXQU8/MOilx+FbfkBogFptYrp67MoPocec
+lVXjtABPpeBx1cvfTgeg6uS/aLK4apbe188Or+jGnKffNNb9um3fGf4EjBn+5PWulhoYaywy7zw
WOAJ6eHRGLjlA7dbsqVItw9RTPnKOHwAEaW4lL5gzbrc+WqyWy70imwkznfT42uwDx/IPPd0I7hR
M/jF124vH6B2D5AIqWozA+IO4biqV3/mmh660+Sm9I/KDZjOOdzDOAkHL5O9hNv66jwLHvUE8H1T
a1tgRLg4F6pbX6x9YGxsxuEuoLyzC33MmXfJ7+O5bL6Qe6FaEfKKzhbAKkBFxh5oiwdEgw71Q7CF
C3pHD9LeoTezn9INfo0bC937bbXXWFPw9PGsTUg5Mtj0if9z/pQ+OC/6FRuUc7iLvhfKxrhMQtfo
Y/mzi5qCz7pEakwbqGh1e4pHR1m3ml2kBZeV8tuJDGel/OKwUHn9CLwhbs3ej1XaTAmkavDYJuh8
rap6T6MCdhzEU9a9UCQk695owJfZv+86coysSDacEGlKdrH4m2zNbv7nZ2tpTRTTqiQlHRJCaP5v
0q5saZW/RWVhkVBFWCb3/94kDabLkgbrb91bH2jb6ptUyqA+awDBzgjcOFyWbZSmCOBSubJHCVLA
ogu7UbE7ydQeW6OqPdQHW91vIwLOsQ7KTQjc7BhV6Ha5eRElzLvUIGDzchxYPGShfzWn6bx/Zwh/
AJnXvS4SScEKbF6PG+QQdjFdHXPQhahHA495ZfiKzcoFlsXexznFGcZd3vTXQB68GNN4mun8wKQn
ZLp1oVTenCjSLghxQpNlQX4kBjEL5ZBETbvrRSy9brrUAF8hKduVbPqxCUUq+HGogjvbAgr+tFbZ
JlETXfeaymbK/Tipmy3Qw7iJ/JX3a6r9Bhd40FaiErwyINe9lQYZp6q8zyMH1WDlcyZrwdZGeovl
Ayj2jEjyKQBzfwIHqWx1jfm4v0908w8j6rcSmPPdB/UTuZIetz1T3Ixxn7tx3S3HfKESo3UYq6qA
ibJIJfLsB3SpjR6DQHEojzG6YoRKzhA8WWErH6N8GonZFuWpavBvowcwHekDTEdHmbSdFtv7cBG/
cKMbOLFWNgrzgkaciHqdnmogAwK78mxBP3bE7/Wx+Tg3DDImX8HDaiSvrMx9vS9nb9brJ7kFA07W
o1mBuR9EIW4t0Qnm4cYYBmY9UYTTW1FFei8efxSTVXX4ZhhAvmUJDWipnLRjMQMwn+uImbX+Pnep
wz2C/uG2bLWvA86zZG5s5DxxCxlBmbYxFX8tq64/8Lr5OLS7MuZLkhjiD+muPy+MC4rKswXtH7td
Y1PNo+3Os015pxZF5/eNqCEDEuNkGCpe7kSEJHUXbCTElUiMRYU1USHovh/bMni8/2vG/f+oayqg
C2mE/c/NuEPxI34p/kNY84/n/NGMs/XfLAcQiKU6ji3rpgCD/EtY0/4N23ZkLWXFNoz3h/7FgFV+
s7DiodtmGYoOuIwW3h/dOM36zeIBfBto4TmqYdn/m26cILv+2m1XaBXyclBqkYFV1V/QKr3aYlAJ
WP8wBz71hl1mahZiYHH+KZij1DXxzsgiXOmpLsUUGImddUI3Y1byx0xPVE+bdKS1C+Q45BjyYVeY
x37MdjlSSEiFvHRtLrlLqv4/us5rt3FsW9dPRIA53DIqS7acbwjbZTPnzKffn9TYq/os7AM0qq0s
kZNjjvCHLwAji6ui1t3qsrqDW/rZGHHsT1OcOJVqMkCvBvKZ4iZPV7DtT3osHjr8W+mXlQ6K5x1g
srd+0LIDdn1BPSgjVMwI5KvculkBR6IwShpeRXWw8jL22Wcoja0MsbnppuMkHjUYyq4g0+tomvRr
ocHkCOrcOfhI2ZgqNgzWAB4iLtHibEAMHnU3LMAQ4Bx9E6QynVAeFjuOQ3fRjI9KmLHnRVYrqtt8
D9GWfreJ9Fw00aEMU3sYpeoodV7bokuTquUf7G0QZifhKESqprX+HV8RI/Y1tcv3Q5WabqKCKIV/
CgYHtakFh2VHhyuLrACJrQpeCIAMSJZW8nJGgl6oUe9WdbEVx894sH7ohzO5MA5FngVjKZ3FKJdv
KizOCmz7RWtKF2FMmu19jCvX3J9oZBxaWh5OksSXolVzT67Ur0iN0V7HjAfzUYqmKgL0fC1iKQL+
gxqpwvyv7Wk/mDS7Frm0TlY4iw/N8Jv2Z6bK0es0m5ULQTUjBsvfSHoau0kfyJD7+DYZWU9qAWNi
NR5pYstAjVT93OQPANZsY0R8Ts9I3jERjS5dTv1c9MIjEJcb3w6rsUbL4dEOLbpeVuOkwsSs1ige
q7GKQKdK6yZOUgqAJkT1xVAeOjOpULxJRXes8++wAvmVGphBl8h/StOEsqMhdBvMtJ+TMsTfo1Wo
A3PYJGOx+AmDgf0ISGtmCOt1DI4rfSvny2NPf8pVqqnbhobUubJeH5gieVYXmragwDaecYuWtWXa
L+IUnUqLfscQLoPXi/oVqGj9WtnJ0mWumUcg1XHO80MRgYsRu0MH45EendUaydEhd011wZB0wEtX
SF6yukLLsi7dcI6mrdx1vpAbnSODi97o2OU5UlY2PkpryFoXdqkIA7uxmvtpvJ507cOYsC0fEB+y
QvoTayQj+SUwRxwE0V1kWA/RRB+jas6GqY7OXNYm3MymdUAYUMNlvtblmsPGNTHJLOJDInY37czX
oVtEFBtSB8nWDzkdz+mihDh3pTTf+voRdTrtkDcPxpSapywFp5ymOSUFblvuaPxkUZJupwJSxzrK
ARqQmL/10ZeQxz791ziw8L4SMvS9FGEJ0LTayJxvTx7YAQVhAULZarZoOkkJND2rR9uUJMFRpJsl
9KKu8DCXaq8N+mVB/WQDCYy2TAURDTOTqTdMe236t3Rp9umAEkdOl2Qw1+8yv7HnB/0I5jp0y7mu
/SnqHwZt+MlE8EeC3KtOniyuoQmzE9IItnvVsHPdUB+bI6ZFB7WvQnvEVNdeFer6/iDLHa7fIjD6
5dQ3Y4TOueaLBcUY6Q5tTPhwRk0AUnE18iRzpd+bHgUFoUtFrxH1HyECilAmaqkSHKEQDWeYDgBA
lu1czps0wnFYiPTJTcvmIb4JaY0mORYCWfOgKUc1J7QnFiDAHnz4KCmPYm28a8jG2lFR7CfhNQcX
AOIhexVUWUVEJh6dBXqis2bqg2DRh++VJXrLeh0Me03N2JfECL16YjDyFk+4XpfSWLurPJrB3Daf
USOfxgS+3phVL+ZSG5tuBBcYZ+UGH5kfqaqmB8sq8aZazadiFJBtFHrzWlH/RkkxoXgbXUKIz3NS
rPDcxcqT2n4CB9FCwkDWKAORDt2HHoX5G0lJuKvk4bnuC/VBS37Mfu4DnSK1nrSGud6s4XswvK3I
NiNv9WbV6RE3ikdhFh97sfmjMjS2kxHQtDGZhzBny0vwGt0t81kSO9+U6OlG9Rw5slCPnmmCAYkp
O1HQwudGcWvxhIRofR4k47lEveloSt1ir4y+A6V5L9FA3VNFHJTMEvysWj/nJq2DVYqxUa3mQ2r8
SmsEatvalsJCA05XtktNUyOVhgfqH+AY61kJYQepITFUzkIwXHjqSEO6bFqE0eymS6ogmTRmGgse
bAYls5jniD4B3fUgRSkR4pXzbFyjiZxZEMXzTWBBmRFyy/KhdoVBqO1YXBuId+tnqJbpLquzF9Q0
ppNVa9uoLgBV1nP9WMyYrWdmHqiMbnw9FB0ziTQI9eXDJMe6U3TiZA8WcgoQHnKvE+uf2irFQ5tR
wigJkrKyPnxC8gTboaWOWcjpsQl1uq6mPODoSesd8zsn7cMOZoayOFJoVXtFnL5WRTuJWFW+KPqN
fWB9jXgOej2D2sBI5drXcC1h5lReBE3fIbIL2sRa/2Tj8JUugxp0Kr2z5sbbJijtUjwqUb2P96Wp
XZfUmunSiShJYLHgDCtNu6WnishIcYRCHz1o2nT6Es2eScJdzKqfmjoTvKHPL3XBXigsne7LlXiT
d3rCaEN2kGgd3b6eU+QlRjo1gr6d25vYXwrdqM461VlTWnez9HubdgRmrR+NHmtIaL3ugggoxka1
DfqwPzU0Y6VlkynR5JS1TvaliEaQUn/YUZzFTt6b51IoKR2WN7yTC7enaZwmsAW1LnYL8qf9YoiX
aEFFT15HFZHUfNkiWftJyRDZujEYR2hg8LY6QQo0I7MoNfs/UqTNh6aYElfLixt7Jj2mTzDCakeq
2j9AHyu/kqpnXW0+euSJNlnHNhLho+X11g5Gbn5N+lZhPPJoSpPp1kIBVbhRUbuobejaNVVwqaKx
OhOz61nwZAHp4y4GMpuWp7bS9Jtqp+RIifoig6vx8VMnf/NHq32pL2IoBJVZ6NBPEeeWakn1zZ6Z
WDqiZRmhdSFW6zcanXS+yPQANQ77VM5QkDUKInyN1FSdISe8iAiCrdK7MPQdSVxLYAOtb5t5jnSt
HDlWArYeWVMnpA+wSo1uV3TMqoH6PccLOK9Q9mWLGLYj/rKQTWQiLeg1FOjp967pi6k04hkOYIw2
QZIxUVASWpy6tHhqQ9ti7fZFaq67fklGd0VKu5jRQbKWl5VAP2sViVI1+WZugvjB6QRCMgImVSrA
bCYLNOZm27eNvO3DY1wV9SkDy3WfZC9k+XhYMpJLVYT+9mGsNcEsiEw9y6sM2dWfy1u7QWlpPxgL
41BLFhF4qmtM4Oci/oPhGsCsHOTbPIDJVuOnJAQ2hzwerbkoixBtUsFl9xWqoYhZDjvc0Zg2QQPa
0Tpnhn2/ff+HHFvaZu2jch+Q3SEZzW1AxmtTL4JrToWdMFXTVDjf5kSb/f5wmfSirw3iuRnAW7GL
UATf/vq/bv5f982jbDhoxhv2/bV5m7f0APXa+f++y/156GDfvKZmdHvJiMZ/PVtDEJZq/D/foSeH
d2MzX+1/PfKvP/9+qUhXkNQxW/q4/3m1IMiA46OKEap56wL8ffbf5/zXj/77FCnC9lirJ7q8ODgt
Dc2Gvw/+8wvur81qqNmFIqAc+J+DWLXIsoRGRquRQfLO0qip+krZYD3FUkCM+zbE5IHqtgLufzG+
LNwIXZx/PQAmeHWM2yrLkWt2pL7vHbA9LKn4jpxqb8ip+z9hWu4rkvngPt39O+z9O/G1lBleW5lh
ylCma9APOSI4/wtPyPIZmlsMzawzAH8DUENzPC/yZ/l2QuOCFfpf4+z7YPu/7kP5aSOm44CTAnnL
Xm60MlAtOk1LTgao1fA/b6p2d51QWbt1R6HLGXZcyhqfUaGFmwy2XEWjc3/3v//chUrver5/76sY
1+TGqv0je3sXKcVyTPDBZB+SW3/rLnF7v38cZ8tfKvlwH7IDVaTiLvjM+4M4PT3GUomnxF279h/l
0/sjCpwCRR7bzf0L17dj/Vfn9O9NeVmYMql7VvThPla/fYO864HO3FpF2b1VdIfl3dCH95txPcq2
GaeJq99QjO2t49TeGlD3m//cx7pzIXEE2fay+OsOs2H7kqJ0X/RQ5/1XWvtBTu+vix/hFvnZobSN
4+u8K22kOf3G7VwtGHE5MzaYjkOJvay718kPeo8ZN0o8oMPsJT1YoYcORniFxLcrDrnpBOG19bQH
ev3+QbdHByEbXIrsYN0xMLZb7/32YahDUCDal6x1X2mmH0CxbF9Lw301GaSel2/uGFw+kGbZVaPN
Uf2RCk/IrlzYQXF4Da89RDkSHTgoscn8FACwrT3w3dAg58MD3pt24W/nwhNwpd3KnKRnrObSGKxa
t7auxQqAgmMB94lfN70lzVEtzxyWtQi6FTrXN4dnyURvXbeW9kbjev6YlzPOFx6mfXCTdk2HjLaH
wyxoqw4qTOFZyxlVHt1AGdqb160o6yQ5Jz47POZ9hD8AkLHL5HNK0I2dFKdJDzlIkdYef0sT71KQ
R64UO6LkmtMr3yM7YCnC11BBNuO5QCfT19kUmAfysxjPdIozWDYK0/zBTUv1AdCsTM9iOgR2X3jq
OS4DPIhuCpoVsvpIBzq6dTQpmL8VjQ3Xpwsk6xvpYww97tVqp2a6H8GCv04oOTSKowLvzH2jhC14
/zCEW3KXs1C9raoP8hK5KD4d4QsB08ytHmH5BKjYFc8r+9pxiDwr2bIsMJ92yoUxL/EJoDP8tqt5
bramec7DCzuWx//U18qTMXFz5NscT2vcMHfXPshelsVJXpSzYou1Ezp1aquPiAhIzniMdwjp2Dss
QaYnKkwJZ3DzS/wWh43GsTaZAOHryGRvcscf5v3lB0enWF7CR6Ii4Bh4VZ+IivvxEwMFOvBfm+5J
9D0gEN2h2ibtsReYQ/7UlSsLW8ZSj5mTf5XFMZ10v8he8N1tI2ZizVF8HGzLTVxMSn7Db5JFRFmJ
gaca/se+P+GLUB+E7S8oWLuZ3sftnD/08sbwq2KroTNZI+Vyp36O8ew2Ye8ViuKS4mj5TvmdfxW+
ORO+9JMlMGiCLxpbVVrd1Buu46n4Ax67fZHSrdkHDOzqxWNRpC96/WAx58rqJ6kIouahK995ed+i
5XU7Huq5Q/EdmQEWIzV24c3zh8AYZjmzHjllg/O67sTvgAeHN3olHzeNYWekeEd9mwlkDVV8U/6i
lDo7a/co1U5RnvlsxqDI2+e/nP4awi/XTe3QQlTrI4srit0YKUkWGmfWvJbrMX7hx/GWXBAxJ9bo
HlGnbxg6KU6mOIvgs/BXiNYqTIDB5k3L1u+mvSr4BINF/sV8BS/PT1YyTiEyesfCIY6OLMrccKFR
a6rPnQNgjrrcm90OF2eOUonsiPnc1IzDvwflT9w4AeZv0NGqdosGgUFjC5q+4CfpQWi/upDdB9ME
86q0fiEfRpL7MYclLiE8smyk4VMJLyPTTi75onnIFuxU5o+mfBeZrufVRa6P5nWVdk3PNJYzMuWV
zfUtlYhyp1DfNC+WAt4C9cbXErXzlw6RnpZEzOXaoxeo4R7khpnPnB6LAMUZHfXbxLEALN8WRpP1
YZ45w3K74biOzmfimOfePgGl0ILlmysY90LCE5cJYWFqQYkUxqawzpPqfSoPSoAPQO4QyrPDWhA9
+YvTYQTjbvRusZsY+85S4jMCaTd8E1dniiIMM3OibvmrccPjqxzKF/pMiy+TjdkqvzSyPuvYka/C
T0uj7oNLhSnZ8g3+xcMWpwUbR05+Wnz1qp+NY3wPTckAexF4rafsWIR8k3m3vCHMc+IY0HejixGs
6tuAIwY8pjPW3njaPxE5kwMnDtQER8sYnvkKKk+G+Dd6TOnfmHcvPhKoyzfRh1A6c60NbmayLYYb
YHvBbedQERDzEgeqROGVaITweRT3A0o5dhqza4WeEZjJQT+bGTspq154VllIv2gysrkL/siEivzc
kc+65N4cqrbgVXh9kX68q1fh+DOHnvjNoUMmFokkyeVK4nK8vX36SieFsKsl2zXkynd4lFB9/3il
CHAyrQ4YWXwaHx5HX3g2HlBpe0MX6cN4YPvjPBoICtnxJyI5DPInl6uaXQT4Qpb7N0zQ4LOxi5zo
206Ivgi66DvheWSqbrM2lPJSy6zIM2gcNrP1ARV1j6XFdwVO5BQHCnuWQ2ubnA6Fw0UqmW1vP9kR
vz9ZeWwXWMrY/a45sH+ZZ84S5pf0Q9mJO391MuA2Be/HfhC8Gh+UYYeaN44xSM5dgoISiGfhKDxL
O04S/72mL7PzzUHQr7PDeeEwaUeOOH/y+/lZLH620HF3u061fe3FQF5tYEYL7iCuVr3kL/KV01gd
2J7Dq3Hs0XJwFGJUYKWELI6VgRghJ52rrDjwtulnXO5lzp9zI+stGz5xDdjKTFSG+NIT9EHSE34n
gJcjoZI+q08U7d7eeTE5SsGStoo9oRKDrHWDmCh7IAHyhTAo7bjymJcc+GXEgDc2d+34zq9QPvg1
UWKzh3JkNbv3OsHno4wPCLSHhA31g3/oeC74QLnRE8u+2C6RZzwMAgu69jgvIPZVP/4stX3HPrnt
PdUlSrJYmfnwBYyAI1y0rvJA/OdVDHa7nT6DZ/LyX74Wmz8fQSm+boZ2U4eX7pvLGiEjzgou92zZ
S0ba4PHR1nH0hGRLFiUceOWib2bzelulqpdLAbBl1okYhM2WpvFMsqD60yX/pRdv3mjrjwbORgEC
+Vf6B0j06MMz+2ZPTG0+YBLZmoaspMYWl1zSxemmAA+uYotjV+SVjMS3t54+q763XFXmTIIhxPul
RUH7KDwaNAM36MMg07mrre5A82OkVxJ3Hc9rUfgc9X0eJ5tVoYTf9obPUAukSt1dWtwz9Sc4DnYO
JD8FKnL8NK8U6Xat2YSG+RbkZAmE3jSfIuP5sjRvZRHAqUk+Jk68SDcA7AmyF0LlJPDt+36LCuzh
dvCl8p6i+cl0fQXApjQ+adONP+2Y416+ytJBx3XMgHdP6vI97yAvWcmtCVADwU/f2U4n3mZKwG6l
o92yq82Nh3qWdayrF+2o4/bOSWQgIgUh7P7yZM2eOt6WgVkd6/bWG3aeow4NHxNPYH9ZLmTm4hTI
FXK29MdAZe5V0KHYeVJse+QgaJsdtcpTin1c/JjU+i9srcZzSkXJAo48hes0chn9kNPcFtgBxxg+
/PrNmmU7J89m7RYbKF3TBVRs946SDvZtvWZLYpBrfvO2DFtxG/qc6GHYpKo/qz57YFnuY/PUc/Nh
Nk8SilGTPVqurnhBEBDk+vZReAYPyEqr3ohXrADk3TR62rM/WMeCdChCTeioJi6gvqDC+40oQFgB
sk8DTN4yFKTCIFuZAQ6aCewITxCfpnHPF6biYG1huYCHH3XrdiB3s+XaNp/KFBlUhySdHaMbNtIp
B07JSiFPIRGe2KAc5Tgv8NLd4tB9z91vgY2T8MB0D1zk+thrO/lJ+sBR2FMxookJxtQbe9gEJqkx
AVndKQBSQ7rsqGZeGjrSfahujC+rlSj44/cGhn76GaHqRSmTWNc83Wn9SxbwQvBOoZ8Uj2u751Dg
2/dRV9vZ2Kmam6LYMdjQNAsnyfdrdk4eBI/c0tNYXDgxUn+xAHsQbUVyQPRJUI7de8/lXgRspGSt
iDtuGFnkujMIDni+k2l331xyVepxEacGcga8twamleuRMQOJnIVGz5bOF1DiV/pNiBok4OvoDn33
v2xTxt4qPVAPwpFgwsmN1QAhrCp1IwHclQOe+EjzkWFn9yAChS0+GO42OyYtTE9iHymakNSlEJw1
skVoR7oH8BMfSEZiE+1aHRcJlChsuGUtg9qTqVzE9wbxXsuduZSB1g1/TCu2EaAKYkiiAu3YP2Z8
6UWnHF4mJt0aZKG3jGXTOrNyFJo99yxU3i/VZKNFV/ohImJE/g6zo7dZkx25dzpXBDti/eg6Ueh9
0BypDlKIMzzC9AiV6dIXFeq2hz4+W+InA3V+ip4ENRITZM+6a1SeLvpg7p4eQZP68ememMhUbXb0
YZ24cIxHSwuKn+h5ubDhAac1k70q7lM6u3JDZNyAsJfZdQusBIbykCqkIYHgLH8imvSPg+pm+5Jt
0C5fhcG3QGg9hRuK7nnwh1ip3ErPd2IKzVzoJ4Y9D9pjR2NYxV4qKFCVYvQJA+LDIP40H6g/cq6p
nEDVLOSwN5yt9hg+6NDp/uS4+LyEH6pAyAAlBIL0Gh3p72qPFhyv+susGaxtceeeGEZepdUGcEwY
kz7Cg/XYN5JT9bBXWm/cpOnErshpVsdtEqAqGPbEl3lH/GEpwDshVUX4Et1V46D1JxRR7Ha/jMjV
XKLpac3fVCDT8RLE8bvCF6CjCyrKLtTGVnRABwepc9pz/r0q7vBQvk8fTU4p77IDEyWBNlK/HoAk
YXy56w7synLp3DQtvvh/fM7P8nN/YRDTgb0sbJrR+ni2xhOwh1B1sU7G6DEC9YrEKcLNXkOnDeAB
AC4bkHUq2tibNrRoO+S5PYiMh3qrB8uOYzcBPA0/Vn8+aIeY6Ob1h0giEqLgRXrwaQbHaLM+ZV42
UVuiCBBxRMZtZ7iR/gF6wW2gMBq7TVqTK1Pvoe772QnmRaRB6NZb1ak+LF/yiZls5l7zgoKMedSf
abJ4Mq1hES0aKoydzKp97Uc/lHwcKCUad8xRLV9MsWyz6XYgBGrPoasLdoumN0IwPiRsEnrrLOz3
S7FljKE/RPsmiJ7lYdOkboagjYvlZXwmmqrv2XHea6KtbIrMUzaKWzzCTbTjQ0w4c3E3FfbaWXLp
eBMVMp6GpyuCWtEnmEuR5eO0b2irMPxxw/cmEBs6AEHldfquDtTDsIWs11yu4Ulz44NxFmgp2Mb5
RvgWF3u+JptBgFyA4sIBTS3Ku3Mzu/NT4uW+PjnR+qa/Rx/Dcy+6IqrabvOscsQ3fOMOEeQDcN+8
dxpwrcf6VXrUoO0c8Sav5H1lem135UR3jkn0sAsHo9qbOQ6qy8Kmhc8UkWwF1REBlltMrByLmH8C
8i9vDa97S1+JouI7E7IokDjKyjYBDdvuK3TYDdQtUCX8qJMnPXG5iqXHBgZSbUuGvULlkn7Jusx2
Q44gttsU1Xey7gL8Nd1Q0X6ndGL7I0MQxlsRU1SAPtrZERgJ3/6PCRNHPOdqPpheuVu9qHC6bQub
jJi5v0vMQ5SGprEtdPzPI3vVnd4ZDtObAQSBnNZ8LQ74z2qmMyBx276CUagiDHGdUbQjrxb2DLOo
qhjpMGozAQZhaWYPD6rpYpNiORGDGdgTKA2W3tzDbtnIM8KkwSRxtabPpJtU6MtbJgPr90j1a8+w
Lqv0QKtf3Ja3mh0kiZfwIZhdCj7dDOG4+J+sAkwRSXuLgLHNkn6UNhcEeosnjCT/MPqjakLQyGBu
YkfPmFqqV8PrXy19B8TCTl4Gw4+QMDlWdvh+i97Rc89oyFb8+S37TV6Hr4wuDO13V/rW6J641iZb
YKA44bIVu0OGDdRvXtcwjBnpkaseBX5O43Bd/OqdTYwDXUDGcZAal7E4Ayi5O9AOkGmjxB5ozS1j
JvBBtA9AAJEhEOVBdNSCm77V1zhz8OxhgrExtyT51xW2ulM8JqwMlAHqz+qhRfqzBoyzB/9Ec8g6
xWcV3He5yV9N9qrJMTXHMuzwT1pKXrYtzOHQKViwcRhLtMV3yfvgCnSKwF6TQLyMUjDIkJec9FEA
xkT5bDXv9Qst1e8+vdEnhKBQL0PvRghIVTupoyVcM2ZaN4SObIcaaShAldlOJ+nVfB8EO2gCyvsD
l6Tij9f+VX+PiaKMxP0qQufLR7F1E6WXDA+EXAuACgw/HAGqwF/sqaofDSXoXj0ojzP5xLNh2DfH
gU+ZujfyVpYIKHwfrzzMKT2GBBXj5df6q/6qvq2jtmup7OlrnIELgBZQmmvOBT3MzmjPHqnKTwoJ
B8ep5GKdlD2rI9lo9DEC7TzXDxH9hR3AWek3PPRfyXP9CreHrOwcPpWA7ftzhFSLgosK7I/wp+mw
iNZvwYAtCZZNKT+bSW//IB6GGekm2tMaMDzZ8AQPrRdK9NtpoWQMxi9kve2Ry4d3jRm67eGRbGaw
CDhBOOOGSBI9kN4erRPeX0+1j86C8bbSRvNFFWeX0Qa8cX20TtEH86rYYK76Ll7psb18MgDSb9H2
JX4lhUo5y3wsdjDNs3lB4RNjBiECDWuPr8ZJq1z64mccWYnDCPKQ5/kydXxQHLXX+Y9M4/dDeaye
w+2g2sZrspufWIk/TXoZy4aG9osa7YzHJ1Xgt303TvIs2cYpBN3QOcIp2wmngR2ZpRBecrdf3SbA
DBhg+UcBZNE+Z/FmlD1ZfENu3tF3JGd0NzIZP41wk03b3noyKuHQC9HljrCP7lzh+5/THSnfLuSQ
ooGx+FRBXehBVd+dv5ZBMAB4IRd5N5K632c1yb4GxxPcjbHiG9EciAQNGbmlJYlD6gLLkuHW/ZHi
9tffm2o0gnsQn3qA7E5/G8Ldn/X3qb16M0BaMi0GbdkQB/7f12dyK22jCeENMMC9oDf//BPdbt7v
C+ubJEMMsR1VGNrmlMNIf//rqf/1yvt7aDfe/t93q9qw8vOsuyKbAPgPfDqD2k3YMC26/xM1t8+4
/6kxsJcQfuAh08g6ONLISwTdHONT8b9PH//zNf/eZ92h939v359T5G2yYavx/+v+vzf/+SsuYvi4
t3f9+0imxgoIGbamvw+YSg++/367uslhSHVtufeX/Ovj7z8bRGhErbxwWWFtaspc00VtjR7IKJpf
tx5uUi7+WCMg2jbQqsYGgScj9pnsi4GsNMcIQpeWpPSuVuVJyqDmKtO1k6zNAD3BzhR1K4y9Bjub
OkrXnL5na9dj8zGJhC8z64+dKn9YRh8sJTjKXqSNJljgapXXWGnhcDGysAQLwIhK/2fBdsIBy1tC
sUlXes0mAr4SVKJqVP1xlDZiC6wgCw1ro2jAZOPsNZ/gi+udtu2XFgye+FTfsT7ZOPOW87OCALkt
oX07Ic1ZhKRnIqKJI5ax0kZOLW9WyS2b7JIWbxHsRJUux0TxppnWVuhmUsW0oCuXt76F/V4dJ+e4
K3xVMohdSnRZYYepO2OAeaWlwk4t2uc6ET5FfX0otcwPo69pVJgFldTNBBxLPq9tCVcqs0ympJrs
6UN/NAaJBuhKUyc0Pmbgos5slhegZpFTtbVGcQQ6kgqA6Su7iGa9RxFgvVqloVNNo3CM89MUGj9L
P8tuVst/QJIcxch4izIgrOi7BXP2LUm7aMq/y6nFAahcSQLiDvzq8BuX5hdj5HI/iMoYVOIaBzE2
DLWwWRugiZpGOd3LwHT78tWASCH10q5tlh1gkm1RMGeBBzgn8mPXjpDBZTuZWtBRqJZkTIRaWN5i
7xd95rSTTi5GuA9bUI2q/DxYmIM86SqE1cqQvUFbkbg29xE9z1774DB9dYD+JCs/S3L6pZJt5bM1
4/IAF1JF+pWuR8ExU1Lpp06Hry4SEZtdVbI99vgWkAtHbNGNQ38TWhNaLUY21rTDXlK5m1md1Sg6
HJOHJqrV7xWPoDbUHot+eSvqlj6oNdBNxWzWGMsfKSohgwzCfurg6KlVuUFELJgL2mBYIYMluc2p
SSzTVFi2cZP+qQpHlZFxjYrpuTbZXZce7l05dvN2zNLDDB7I7bTZ7YQWQ3oxr09JJ76vtZy5jQzd
eFSoJwv5ZYa2v+2K9SODeo6fkARWpmsxE8BMCGzgO7U+06fIkXKQl5hE+Jai/rCSPEnqX8LJ/OwX
/RwylcboTHZWcX6e53E/5onX6g3I3bGIXEk8LkZ0NeJyV0gK5FyL9ocyyY/zS1vQ0MmtUd6mzDJr
uZedKFGflcHE1ECTP5tvUbF+m6wYt1nF4ZqbkU0WbwBNClEj582tZWHzGmEja8kI12pevVjbSbFw
WsXQB+Eb4iDV7q20/5EmS3ZDioe81p9Bk7cAMUHfIp99XEftUy+BL8wVeTQTsRUzeU9oRaYWS/UH
/QCsB5ThnImV6WTrCfDzWWoy8o92sXw1Cn9DZUoP0/CmSYS5Rpx3Wq7rnqQw3Y4XyQSNfiN74rxm
hDcFHXZx/ALbEJYomnpiOf6q3XoF7YzxRkRZGIYJ/M8q3et695oMVBeFPPWIGUGcXiyGHbnZZF79
kkuFFvTaeqoF4SXm2uToam+JbtW+JNCRSeAiRwuzSj1xhgGq8yS9IgeDylXbR4EoUDEnsQY5YVFo
Dy2xE3aIQnf6UTOlvY5xBRWNeCrinEx1ii7Vz9jWf8KeOY/GABIhzngVkc1KDCeG3WnI8AF1o/Pk
MafXpsm3lJCJS4jSHgy0j2pl+qkJtD0FYs+mzUM6ZnNyifPmQ6u756acThzz09rKm4aEdh5SpqaC
+BqZNL0y6ymcmkuxroFQ15dERXZeKNkYWmMV7bBIftX5qlSzakeKDjmiii+yqmRAg3M68ji5ppak
2zIIU0fQRhBdOkojagaxecy/hcqMAVf3v6pOewttqW2kZl8ZwdvB0v3LxOBvCzR43hshJT/xGxPP
yq4zFTAiUDijv+Lv+os//HKRelb/GoFWV7GnAFrNFbhmlV+YSIckOYTJtGvesrmeoA+jVnrBYnAV
4PRFxY9WyLLzR1cZFzTxe95/6fHKpS5CRawWsUQVYvUA6u/k4kEI21M0N90JdPUNVUpDXaoWKpuw
3YRTzrSmL16E+H/YO5PlupXsiv6Lx4YDSACZwMCT27fsSTUTBCVK6LtEj6/3AlV26bGq3rPnjlAw
JJG8xAUB5Mlz9l67++YKu9oosYy6ll6dowEGZNl6KAsSvqfhOZZzQ3Xq3yL7FETERmxhU/r1CNjF
1sjwXY1K7c3SYQycGquhpGNetTRBPLS9Y1Xe2QWzL6S4xcoJhk/m6E+k3nhHXQbpuhghN8S++8nU
JhW7WXDVdottX6dP5iy+lz3o9qYDswo4imZt5VI9ZYhLFFQv3L3SvRCpuJtadp/RkodS5gl6oyDr
j4VTWuuhWdv2yeguygaSa5uMGcLAR2syZgcrdQNi0k1ESYg+lT199zO6U2ZDyyjPadH2NPRT7ybv
sARHfedztMxJimKcqHQsGu1V8dA1xGT0jgk4tqEF4ImTGcw8EONx3MQBnn9tJesYcdi26arvC377
/y1l/ytLGUBTEjD+taXsUnZx8w+msl/f9d+mMu8/SEbEUebYHpBUV+JR+5upzIf9CIucPz5JLnwG
OPHfTGW2/R+m8ITpS08K5QPt/h9TmeAFfwW8QPo0WXus/4upDLryHz1lYCZtR9iO5S72NZ6Hi+fs
++sD2MrmP//N+vd40kNXQkBjeEEmUhw1C9tkeiL+YIeyOl5LIY1tEaX+fqKB5I75wKifFOW6p2tW
o+NIxW5SNDB9mV48y8X7UV9HvF8sLfmzlWQbH/MnqboECvlZ22zalszEYAkFI/v2SNwAY7V2X3cl
ilShv2QO1KJGA3CKAZpsyH3s1vqTd9uAmt0r3fSrJmdOV34mHnveFYlN1FuH07c3/DVuV+YBgbrM
AFl3FEprskshNdQdzc/OJEus9GlhcxB1/lpnTneQjn7SNQgFHfJeSxPCQw8fBlqB2IdM6oNaexsL
yNaPVvXmsQurAyNFZrGLrbYyph32L3QKRfZa5byArqYTvt18N9V+iSe+JhnP0ysSXyvfG27ZpR5M
qzTXIw6PbdwPh0SOb433JbJ0ReYixbCDCn3tlcLGgjCyY4Zavx4smzlwj+rYAeadWxDuiljwsDaw
n3QSAVfIjCLxnK/sO+1fN/+/xub/4wXiONj8XK4SXwlI53+8QKCi677sq+pY2f6T2WLVf/+QeWxg
XNlUq3DisTVTjpgdB+Vg2Jpj9beT+dvddfcLBvo7wv8DdZNrdcGQmjY+TKDc1sf8CAG6iid0Wh0H
Q9NDqYovNumMmrFVdxeK/Nnwix8xUKc//6nWB9vl8mMVWzRwqp4Lxt/+cAbmDtlsE8mM+DpGZzW9
Py7s5QkcMXRrW6EXA2C8SQaq8UrTozaaodiTCXPibchjTarfnx+R+BAo8H5EDqZTS3LDeqa5YM1/
u2kTUzQD4STwLSJORFIYzrrxW4qAod2PZWmvjG5JU3MyiQ2UuPcim3GgkY2YzFhMbEmNO/g/+rEC
niNn5BElXpHlpWSQbkebAqAJksc/P+h3XOxvgNf3g3Yd9jcOdidJcfnHgw65A+IiTzhoIsuwKE6H
NiFuuO0NtdIJBaWp3HhjD/UX8PDIukPuwzgAX+D42Iq0eKtx/e9h1TH2M0pmUMEKs8JzFtjbehTT
qqR6orRaZzhG25IKOoNfe+oxUGxGY/oG2f8GUyInQsRvozES9uQug75IPAivRuuQ+U9/8Y6XC+PD
O4Z5yTtVtuk7uI3/+I7HNMyiPDXjY9FS0hqZQ/chptM6PEfeLC64hnEyMjUwhZOcLGfGnWdYAfpB
yTYcstmusmmP932+U7LGLKjdHYU4cbHUYmL0n/qamjoJbmBb91tZ8RDwK4xCRRa8+pWF2K6r05Ob
WuaO4K3XuhzngzZo/ZS03+tArePQ2ZJ78lf3C4vTh7cNEBfouEPDjY/qw/2SWcS70PtIcD74T6Xf
gTAQ860Osm9GF3T7+mcxlZtCWMZ2bKDqwe/SW71VTTjvfMwxm1Ge2yakoLRc5+YvfiX/7Ngsi3AB
0qs8xxEfwL0a8iSYBJkc64k+S6pOc1Z+Lj3NktAgCTGUTSHsbt+XA9GbgI4qZ1WE9PHtDG3KgBim
XW7zTnxtVMSWfQJaG8p7Lstm0/W1x1QTy5Q165+uA1WnEE+zP51cRIiee1eHlj4YYjC3ZaJzXKX5
XZP0zoZ0ynVlVfkpTuKvMQay65+/7X/yCCPaQlrkMUnpK7DRf7wS0zAZ4lBWyXGWIHjcLLljs4eH
SGKsVnN8X9SMuot2P8D88gP+MU+0gixY/UlOGjygiWT1F4f0YV2Bm8xhkGCGQZ7Sw3w3u//2DHNi
Y7D6CJFwRC79KjPnWzOSzl7nDPwy5RwjpsOHsDfPwvdIBVX6JlaDsW5Ad/7FkSy34W+36fuRwLjm
ciBoxCF94o8nJ8lbaWiD27SNA4Sjb81isc9x/NKbGwDI8BxiXxqeZkyeYWVuyjKqDm2+DF4H5BJ2
q54zT6AP6Wa5c4W7LaX4i2O0l+vyH46RnApfsvLxNFnO5m9nq5MZwIpy5FHSuDd+a/kk26UbB9Go
Ibzmq11v5tDMzyqugStG31Q/s0EmnPjGjZFG+M5bmrCx96o3emvJ42hJ7BPIbRIvvxNGFm5IkKcT
5zvF1iPHAiOW8dwBQV2Xk2iu+KgYJ2oGCKr6y7P/MYKD64AwGNZ0Syr2ux/vSJB4aVy7bXw0HYb8
NXFbUd1jAPQQv7UNTSzy7LiN0JG0Vk1ZsexeAxucotuUxkoooL7Fgag/4y/uGfdDtbFcFkI5nHDb
s6nFF7DD76e8D2VfzoFC+5b4e9VOCUCtMmGtn55cExf1mKAdidP5wQtsazmB0Sri487R5ECSYTX7
IQubKkDsjjDXsHdsyspGwS0m6zBnKCTxyks1ZLdmn9d47hAeQje2Vp4hD3EWd0/2aFqYZxPjFevY
0bV78kqn9m1MnWrrQNJFgcBs1hFsiN38vqtLKAeLM7ctSXurRYS0DKDCJfLat6DP53PadTeFSK3b
ouf32KaH2q3aV4+ItFGcONXbso2yg48KsvNDf2+kc7JpS4ZaQRzkp4ADuf/zW0/9k4fAQr6HWc8O
icT5D49jytVgIBzDODiUHyR/xKzeGBnnmTeeda68s/P+PvBlsPaCvtjVtZfh04ACJSHylVYIi1Bn
No7A0T0qx964UZ7cTR42+b6s2P4XP0rbqXfSCT8Fmd/ARB28dehrXP+UmTADhxhduIOWIw38XW1W
t1WvnS8ViJxg07BzupRulu307C8Jb+jJtEDAWQTBcUL4fZoZ+pURBLcMTiy10/J8GM9DisqwG34O
jWo37sDMPXRQO0CZh1KIu1JwL7/CT76dM2ZN2mO/YCNmDBs/PLTpIl4x0HGFgY4Odt0eLI9ZdCWZ
6A+Z/9UNDUhy5XTLEdPI1OVuNkjgc2ZodpXrr//8F2R9WC+5CTyT6x/gvUutKj/+gkyy5ssm4ywZ
hIiu26K5TYPCJFAOMfFkTUS8tNtyYORVey2FzFg8ySxNaS3C6XMte5spcUUlSV8E9tUKMkj7i3fz
r/cnH4qs9yNkHafeEB4fP24KyG7jIiKq6VctXA/9Yx6EUAZN1nbP44xzm63iGNF4UM67TFP/hHX5
dYopk9W0CNyq8ODMaoK0zgbsL84f/YIPz20PMown2Dq4QGC8Dxc4mSdu44wJV5kWDugvExFEN3zN
EsXkRFThmswDAsGddjoXOZG+bnIA1y4gxy2LXlSHmz8/IPvXjv6PSwmZEqYyociYNof2oSrNdEXw
XS0CIk8yBv12k2IYp+yyYNf1hfGZT+2w8xWXENrIPq9++JmoXu3yC1HH5qq0bf2985ZSNQLUN3vR
2Sl/UM5050ANBQ0pme0IJ74L8nncDlHt7Vwei+us567orRkbQ/YSdvhZ+6iFOjCGd1rFbKm4q4/8
Kq/J2LyVQJKvMimrQ9POd4Eouc/DnuwfzuQuCpnMz35v76WOv+kkii6jiwAkLTU4x4QqGHrMyU7U
XUeFQfoix9kzUADe+h0RgqDbDXH35BBCcKiL8NxlvFTilw18F7WE2IYPvpy9Yxmx+Och5FZBZ/dU
JQGTvHIe91Hf/OTX3TD17u2dmLw3W1fFNsOLe+oZ/7SeicQ6mvuDaZtrkXvuuQxja6MiJ3kS3hdO
dnS1i+EhMJ0AlkE0bwgFSJnVwwtoLQ+JcNW62yALh5dAZbuuoe0H8mQTo00XG09UmqRI56uhhvne
RlXrKFoS7oxoOR8YPRDnjiB9SuK9VWZflGWM5JV1JPHGOfVsHiD86Z0veeG41HrxhsT4DUZ5eZ1H
bzwjD0FOw+pLFBoKpLLLUHdGQbRnqiw/kw2fOmKvo35CYil+TuCCHroseVXzNNAHmoy91ziIr+Sy
hgAGloPtbD7zELwBSov4L3GBj7bBTTaji2mLHpnJOPCb9Pqd8BNxsIO8glaME6pSOO7GdgS1MZML
XYm83jDLOATCwaxidQJELHf1XHTGcXYSKObQAQB0qBfwHbTEq+KmGUa8PBIBRm0i6oK+8sVr5wzy
NtjrKSb0VQ7e98jB6E4QYHqhB4SspmbimwNPemLbnO9klyq+kwBwiwb9Lui5lqOibI9SD2+D6gFM
GNJCzFFh2ymmcAM08JbmBfq6Bnmyas72mOYHny63MyPgoKhCTD3jjaytdtWwa95ig3Y3TITOjk8S
bDw0cqMbtReOvppJFl1TybhCJOmuk4WxsSwmjaEr2RdX+Yi/1LmHPA8TA/wJprwR21TZoR0a42Xs
kYenMa/v5m75EUwKVVaa92ZtnaOebWMrtr+Kbl0Eu8Tv0GVYOe5SicwmxebEFkccy6zKGVpZ29BA
nMPgkBpRdWKr1RLPG6Tejp7Lp8Aq0LY19NtTWG53GTl0aD9Yvmzvpezr+F5bJKh1aWbtgtLsr741
WS92wA0ZiWdhhOOLaAStQCaB6KOQHBpRhFW/D8WulM0+DcLg0qF4lZUnd/TQ2deOj30xySs1UJXk
EIINxqvE2t36hgyvZv69N9GfzU7gQi/3w6taDjpu/FsA94TFlIgHG8XcXbJL3qU2yNc+CuuNHyHF
r8Z9bUfhjcA7BDdqqmvrmvbzQgFm7qkdZuFGUrgXs0DPVnUWcKO5f3JyQVh5klz60QZ1a7CU+8Bs
2gYVeiHNC5zIayAHgOlFZN4bY7exljdeakAqVo9hAs7T+OJVbboFJPKcWuJC/WgcorzQt57g4IDw
BJ+idn4xZuyhyvCt6+zVWGHN/tiJGN3wMNsvlYL2aZQRY1CbXS6rYRwx2OC22lWNW1ykrZmUxanz
qRCh3Ng2BnBQCrg5DUa0deAw9kjlXePPUFoFU9nGoz9hOQCYUuKLLUsMa2v0vpcDkt4iRPNjJMw4
aPo86NDyHyW8a4yricAZk3ytsMCSnrpvKSVJ+I63FBps/ev5s6N59NQdvIIMGIMOfuQ9XQN2jW+i
ZORRu3bHJNDob+NZcwpz/75PG8nVx4iEbTY7nCI8dD4MwQKgILflAVHHU46B4tYsy3bjxIgSytau
9ulwVcEtv8oM2K/+pvzRpdtrVces4znUG719Q5vks0Uhk7ttcxqiOLoCEzhnsdjPQJFcTPOkrdoG
YQkuptWsIWEgaTAWDghs3/1rwysU9Jd2MItrmlRi02tV7yqnPsUpalo64zfvrzo2aKvN2Au26Tjo
LUlOEVqLr86oeVYNeP2jDE3KpEnVLszqOjfiaNu5s2ltNI5C5qdK+KfM4YI2+xF5oTUUuyo6z0mi
7+vJw9DV2MRskL/Tdv2jzmWyy0K7Xue+lrvJSsbNDJ24mrR1G9EOV52HNQUU/mmYW9DNtjaPll9C
OQkX8LY5bI0ho/yWPmBhmZ1Bga07l6ZrUDo+cvd6ug7wXDOMagFQyM9Z99rmNG/YsdiIwtObMULD
kmh+wTEY/iEHGkIPiuxZHrmIipGwtkVyW2r3UkjJABtgAOXaIFDfO7xMGrGqsQjWeWk/Rj8pI62z
4U9bn/hbqFjldihy74KEvSCP+ODU4Jy4Yo8wLz/PvrIukULIm0ZEULf11sopAW2fNbryy5ZtZNcC
Fk/PlffkR+we/GmR1WOecWKWW9OULi49VJFsQdW2x3gPVK3TZ5MkbRlr4OcR8ohiIovQapDSDamy
dv7sPaej/4Zsq7j6TnSaiUDcdEnVrTvYZ2EaTOd5aPSeaOitmUZoChJXso/p1qUMx9vMKcB9MlTM
+59NayKMnI2HzEHF1eTMUKY0qjdZishX4bvXDVrbfJxheiXz0ckIf1HMcJDWddHOI/EPD85QHf1E
v3jx8BV+1JhL+B0xUNhuWtde4D6my8CD5zgSJzxJsU9l6OrgmdmwtjZGoUBC2XytCB3rIvDAefFj
3NFm5JZrWHRjxsIL0IZgy709gGxL21czLk8jK/E45bcG/e8VOz/aTnpXGlm9I2dV0oVmQNLIF4JX
YTA3AU6KObhXNePQHOCIbA1jHYwBspIx3HVtdQNRgTENtdNOWw5+KfeRknojYjlcOsbI0Ki83dTP
HW2Y7Bvq4aL7VoUaLyjNmKmxv4QK89gYZEvY9pOmNQI7tPvcDQCPe5YBRLjonfsWO4prF9m6mSTK
xYCyTaRwWat4Awhvn8ZztTbnpObxVuAOTLsA917sHmyBhUVZW3Oco1UPprb6NPQVUhe6G4DjWJpJ
tXoa5s+iw6GYhl28ceyyJ6DTsSGW5+12qBFJkIxF+1a+WU71kgykErtjg5fRSHaGRzkRdO0OZ94W
ROKXOLJ3ddoM2wzGbRKjW6XDitQZOk8kxguRtDhnBuMzhDN+3dMre3vMuTXW+IbtdjYevUIgZUnT
bNMV4O7JiH6O2MBRVijymOHZ9Ea5CaPqmyXts5J5s5pY5GjARNe+oGWXyH1iI05oaoxlOvFPhS/P
umRwN4fzKhmN27TY+nOlYM4RaaDyeJ2qmtPepe56zIO7IfBXLfi0ddJiIU5BbeHIMOHKJuhQwz0c
92DS6Wpk49RFCizGomiqxGvcVVcwvii80/ICwOq7ABjlh5dJOujwJ9xKlokDncrtpg2ByWpHm+so
+AYR60Gq/LGSOHf76rml37CaaWtsUKwsAes3OkUtXOTmgRifYevTllkFGbfLUCff01bASgS/MHfP
EXhYnLUOcMEgZWti+Bgh4L1+bcq8uM89/xDxKECTjWIoWbqBJgKhvSY3vtJTtJoCV18ZAXJL1Kic
pll/pThiye5dtMSR/yxjk6XTKvbvWSzN/wSyeGQ3rWMQzOv3fJb3T/w9ruX9//pFzxqrxVrz669D
gBsaPen71yGoYh17/0I0lP/9Ne//nmozXp5C5/d//fpCkqP8nT+aeBaX7/vtRy0/ZUi9EEh1FGCZ
NBY575DsqzrnV/HHVxZtRSDn7y87NWJDIx7n9sJmfj/O97/9+s5fP+y3Vwl9ATIgyXal6Amiez8M
041NCvmE2IzlWN6//cPx/faSH77mw4n7eGp+vc7ysmFXPPsNzagpvIYu23WnNSE3NE1/y1T40Ceo
AwY1vvoZ6QN92EFwCp01crj5RGw6MJuezv5slhOjUiQnSYNVIrT64c72KPCTfPicRx1E7vi1T4tr
pmmDNpWL0a7daRjLG9JEXoYWcU2bdt7WbBGkxCQTba2x/xRGhX9VOcgik9CBpo0Klja8FXFeY/5K
q2Zl2f2dOaea0opcLR1Ep4a4kkvJ7B3E60V6eX5n+0cSkMkittmCsQGJtl4UWCspzJ9N5IcPiflN
Dy574BQgdKHxJAa+M+6841xQnxvj/KpjmKBjtA2Hfg2CDz8Vjpeabt8Gm1KxSbLxmrnJcMzQBq30
gJMNeKeGaLVxgxILzXhpo2hVxZl5KPtZrespYyvltd1eKrjsjnwKuFau5oQSzk0QuTh9tPeMu050
mCwj/LY2qTJDpRiQo8t3DeMh3Gp2bODlnWBdG0ox7eKkNYHBdLMDgulkd5n5GNPq3uhZfff6jiAP
28dhHLXIpY6SS4fg67eMmk2gjZJtNOwsyOjbRGUIwIP2inCC8GxhxPsReuSVxgR1Tx9syty4ycca
f5R3hMx2pa/xalqL6rTD4YSoMG/YB0UDjkvVPid24F0iP9/FmrNn+9OXyvLvXKZJe51YdHJxufRD
i01j0BpHTBLTo03vK5vwARX66jAG052T8UB1svAciXLXS30zFG52JBiSOZb9SfSIlmVPIVKrtORo
aafbSXPR7KhvPdhlIaR+rJYXZ8Ibb3HVE57pIdTPQYGHsE9H2OJ8r38UPEB3cTUGWGzN51TkGNRn
A4N1Xu6iomaSI50OsTx+d3oPgQWGpSDaaCb5/Oh1tDwiJpkTQU2qIBUh71gDSRGEBGoa6GOXelEa
EgUl6ZqbTCCIcucwPoD0e0vHotjlpv0WTEm0H5EQHqxWYnBGW2f1HDE6k3kjYMdjDa/ueGvNNWea
UDBXvjESk4aG+tFkCFwMdGkrEXcWXCO3O3QAzoDYFtWiyzTgGdt1fURYdSapvth4dZg8qvHNMRvz
yDdFq3YED4hYazuV8mvf18NZq2/J/KjnOTvUs0cD326uk7eu+lhv57BlORXzK0hplGvxcJsVwVMa
kpVkbhw0g0gWp2PqGqcgwnZJ/E9w6JVnrCMHTFcVegx0A5w6xezjsEnLz2NXcOnbSwRiIeEYtvWt
ncBspHO0YtKcXgKr3EaaiQDRsizE2ufJVeuzQKe2TeZvnknrDBeQnSNi0CLFrJqpT/BpybnPaCQx
pntqmvR+GQ9M3TCyast4Z8fNE7r6i+t+M22C/Ojy3OkZXUuUhxFG9qKC3gAn0DTHdhuH/a3Ommmd
iRzZsFlZh7p2vxad4qHhhKB6XKzCKkYzIoa829pV+9lKozMS5nHf2fObmSCAzqdHUQ37+GcXhAQT
jPKENg77rLJ+cgEO62GEcAta9MVSYJWo8/dB6+Rb3B4T+mCoBO08HQJbcAEiRYnQGhY2DX62yYCX
J4v2nADeQLS8Wo1tGJ/LzDnNMjPWMaiBcRk+h0I/+EUC9aSbXjLXzndp/OKb9qoS5G82ZkCQQ2Jd
SzXu+1mchOPTRcW/6k7xkxEbGks4PVVVo8/zDCff6zfwg1tZehShLo2WIiFOw8htte3y/imhbWHX
yc/c8O69Fs4jlnDUrbOzjR+avAZjWOMvRlt5n6M5n4hg2zIssJX1Bu0aY2nbXvKw/gTQknCdEDVA
N+RPFfrjfYLHYWMM9MD9gLDtcQaRqwzATuVMPWPjZ3BoJljtVlr8mHRqyjsUa+HVMG+wmrxUFVYA
2x5eA2QTZHtbwJK6idH1HL4kqYNTawp2zdJ6mmd5SgpKiiYT6sGGvK9w4oyQismJsy8Nd0CkjW9N
wvNhUJ8NQExHR4vy2rftAoJ4URZBWvXXyTRrHBMBMWX5dAwb486s43oP3fU0pwGtuVnBelTMzqJA
d3uj8F6icIzPtZl/kRR6dWsCouwUJXxAu2wY5dM8DwcrsCVUWY86s0b1grWqjEtnHfkD+9mcOWmZ
jAcAdBuZtRkb+uA1ciIT60fbH7qsvMad+7WjgbsjtoHRh9rTFP3cI7Q9p774IUe+tsM+NJdsEmO8
gU2V1NTf9IW9mCsz8t1p6wkiaBDkVYdc7GTBfsOLJ3M3dE2x60ksDWo4vgFMAsr82sNRmMbpRG7b
jJ1vwGcZ1O2DkPQ0aid7arqdIWFQkPmYsFUFCJP1+khMmXXW0bLFaxoBwbF9qnz29V6XAlar3H5r
y97cxw4VP0vVyWzwGyTxxH5Q45pJ4CIYiJEPbhv+DNR8RKii9pQiPJYHJttzo9lEtIBqTbqJq6VD
NUAX3PklC6cZTecxybG/9scKX5qDoY4Hp8w6ia9zcdik8XNAIxMv9Ajsi/B04UxPRdHTFLZJuiCr
5Orw+B6wPRk1Hi4VIqxtwLz0Y3nQ0m+3AGSh0PTYhJab1PSDbMtPnIIk3zNvxZcM2tPxyB1OopwT
mxTrzjKoaSYRb01wqdvcpQNCs0IzhlkVjOkudfijiDOsdFoBAwFhuqUn9JB0hbfvLMS8anycS7t4
oy+e1TiXkFmQY8qA9hOUzU+d00qaBA3FkVWfjZExelEdg9mlBiK9zg38+RaO+6omBuTMTfTmloCj
hyi1T5Cu8RjY4sYY8mgbhDWPhp6UIyveeSS15M6B3Q6NOmJc8oZgJFHiofBdUtCUPOoELyJV+bBr
8GwdJdE7XnJoqz45YaEq5caDPX32RXKdotw/TOb0MAZ4+yDiNlrvZQImlGkBi8RXEQ8g9bZxNXF6
rK4CoMpIqPX7jbY7aDaV81L7w8NUNi91xDi7jmCJV6PYGfNt5wTQ2UR7NSNKEidvr0j4zmZo3xmN
5gwMajWAQpDc/rBi5U3i9jk3ex1svKXf2TSfgg6lfDmpjTMSq8aTBDX/kq+BQGhct5gp3AbRmrKK
/mSFl3Jsn5gTACU2/HxD3/9htu5ajcfXsVA81a0PRWAKNn3C4XTgrGdDX9AHOtt+xMuqfKg6rqxv
ArOKruBXHzqLbAJR0o9k8m4Zt2PrP+YEC56KOOlOtG5pShcx3CkSt1P+tvxn1zNe14iDhIIpOGXj
gBvZAAadVPZzKJhRdaFBfFuTCCYyw8RqVBJP6ZQkmfhs5g8yUtuSbN7T+wdybEbkd5ROCejs9w8y
mEuIaUBJ4asSILh8aAjHxGZgHxpIwqDmu88o/QL4ZkqchgzLWttWAKRgXJ8H+dzGEXMCI5u/oM7d
pnanEKP746mCcLwP7fISvOdZLx+MJeT6/Z8sV5ALaQit3/8PZoc71mCmFwxlu4Am4+VvQbv4By1I
6/uSPENnwVCGtKWIRl3e4d//bXe52kyhx8Q1V3Z3drsE2HrVQrpaQnXeQz6LmP0DbjtYravWCz+J
FNIKLaEJovvx/WcW7zndf//xMd23Jg/8Q5LLAQhqk5D/Vsx6183Go7OkPDdfGDSTMbl8/v2LRqKN
tqOAVDHbAQ/oFlLCGvnGkhLkrmXF/iNURD1kSxK0V0QEzjt0I3Q/Qb2IXJzDcbEu6sTZFDEXY2H2
7XoqKCu4AkiFMZcPaZNnp/nGW5JLcyfg7cw+nZcqiI9+oIj46qvDr08u+3d+kQwKx2+zZ1fMwJYA
orpdyK5tzjth2H0/LvvP9w8JS8VmpG2FZYaMxykmMThPEhKX3JtE5mhQqzbZUMVZBBMQePqecJoa
DZIZxuXtQSfzBtOXOEFLxy1seOJL6s7t0YvTBePqnlQavtayNrZ2wfXbtvmuWyKo3z/Qz95YnaJU
Hmq1njKSE5IlL/n9k+9/y5Z/aq9iktLioSiwCq0jEOlre+mtqX58aTJcQaiZQ2vp4IgInEf3XEpI
BebcfmGN+8ITEN8euA4PEU2fAepSArlACmy1N3+GOGNWcz/cZ945DcwXJ3OYZgY9XV7zZWZfSxCj
uBOj/ckS1ovbx826BaTi5/IhiPsd+ClsOqI7UhP/KEPq5q+h232uc8ahdsZLu0Vxq4zhHgXmS9MP
AC+M51FSgSiSmHoYMmCl241RfyMh5hXx5f2ogQf5Fd4sNEs46ouzQZMfGgQtcyEgKdktAnZKs5m7
gVFfTsnIUwlkr5ouaTSzqVv+6+8fGvpRDB266EiMEVBGPpmRM7ontf70/rkPXxpny8X3/pLvnza7
Vm316Hz68HW936Ovf//P96+bGxfbeA3qIM2ZChU5WJrJBt9QmD9rdyB/ALVL7cefA4Z4G023Ka8m
yHNUADCefGLJtbnxDJDYgXfW0Je3MjOvY5DLNXPBe6PxbgPwlYgsoKTVOO2GkF8IgHK4/cGDYy+T
MDiWYeqzh8XQ4tp8qvEYbfRxzdi4rdQjt5xl/uxIfyCkdB0X47B1S30FpB9cJKyjIQY2l0abye+T
BzJkEip6ipuiTBOwG8l5bPLxxo24rfTSuwuzgjlG1X6rkXnuSySftcgPNBLEwSjrJ7b9ipqu3rsu
1AQXorVAowz9sJgxrlqPVlKPB6cLKboD1mKPGmNiud7b8sbW/mGM6uZunLN93ZjtKQrEERemWqy1
ep944yFiy0KpiOI6QmS+pxPJXr+1fio1wvN1pk2TMklKbFAPY0mLxpm3ijV/wsRkeZDuyvTVirN2
J6T83mTeVcnmHlf0nWzDN8ctzLMZGZswvFQs5c9DKvZmik2YjK71YFL8Tg3WPA+jkh8959oTzIYZ
1Fn59FY23kst7HBXL4OAplQ33B3PsR+hN7BCWJG2B649+pY0w2ee9rzF8ujYgr1EFD05/niniMDq
mPfP2Tiv85T7rB2qXV/WAzOXudsj+fphvLHPGi6JJ58sGQ5bRKhqg3fiCcdJe3KdaV4bbRatZah+
VuUQAOC9BsS7+UzaTswxcx+GVaODnZvOjw6bldwV4CjzT7Z0vquiCLl1mX0wVwNxgxa6ZRo7Ko7H
DuJFSwUgtWOI1PVBtY91fkerlyqXzbkdbQdDHLqmuxTjXO5co+ARQZiKY8Z3ZDp/VXZ0N4T9XYIY
wCVzYzU4/8XYee1Izp1Z9lUafU8NDz2BHl1EMLxLn5V1Q6QrHnp76J5+FlN/94w0mEEDUgElRZqK
IA8/s/faEvN5GMFm82tG1ykBzvDErKXT3NSpc5oq5zabLK9SlCSGTWKHa4xPkWAJXDTySzNnIgNr
7UQIIcIkdRnz8c1KKVelOdylpUvYErOKzn7Qh/5VZv2vQsqLCxsjYWZvJ5WPFS3/7bnoz+Ye2IjG
bWENJbyc4p1PH2iDFd07mfyk1lowIvJgTOmZg15nr/TltOVZOcP3KKxvxUqeA/p9zBC0tfaS5KHu
SCxuMD63HWZF4+zm00feen9I9aQgtjHNNGREd+LObL/QwHz0wvltPHUK8yiKYvJS6/Jz0h3effk9
epjc3dAGsTMmV5mbb+m8jAIMdhZt/zL5xkhPlCAW8MgGBdI71WBvELi/cV3Gm0QnB5WC+zpF+kvn
OcBq0Akzh9e39fJ90Is0FPWEtUxjejK95lFAdmWrSlSip0EoC1t9hVZnkQG61Hp47/TCYHeLXyAD
s226YDZKfvG0JUxCt4anpO6qHX5xVv31Sarurcv0gtX/a+yl6UbxWM0FdE63D/1TMxrrFENzp9k3
OULLEIXBGLRmRoGGXBSkEA9ivJq9wxRsyQZVJDw19dkZWWzQXN8kqeHgpKvFNmTVzw1DXofcHeIF
uGCWM8uAcBeF8qBLoMHspBitWZ+DjgzHSACIekIGBt54KITqyWuThwHOVM3kdaxYn6iSDYjG6Bcn
z2KGHZ8SQQHLP2yvNd6eu3TRCcORbu+Vqb2HvvfAOwxbfeTZjrk94ujJK1CYTqBkiKmxu6mU0JbI
3pcYt3PsmGU+vDBgMl39D+LnQvlsCNz0oSynx76bX6sBcJQvCJWN83NDqMNK4+PpbfSPggGWiD8R
hqSZeW+mWFTczv8Qtt6u4x5bsRzMbRvrKGrsfg1EuN0VZonKtUVK8h6hpVsRXvh7HqDBCX4P7KaD
JCg5hIqmzwhq2Fcq84PRBCQ3fEpWWH123fhqMddJKjg15fQNbp/gbCdkd+XaO61rX2TsPLO1YIim
mCDH2fDdlQt2QnhQ6aKdqt9CPRzXdFlXPdcuiZg/vdh/GSNWoWwKEcTBDbBniobiRWt42pbAhSNJ
ZhK1Hw+ept72HnitlsE+xmnaU6v9xTIJf3/iVXusCti8+h5dm6FTPYxkvxg9Bmf6lxTKb+PocMJk
rpO9DfJvLP7ojEV5uPZQTENuStQEU1JvaZOf5vZTi7EdqbThaum6k+hDLiIE/fD4H/NGYByrEbWR
vwk+tqcEzvv3KXLjS+w3r1EhWhymun+LmKau2CV/CJYC+yU0YBPnEKtxWq8tjUUEwoQ80HC6BbPG
+5mE0N0mwQh0NsxzOTNn1V0ycnqpX/1FRq9X4THy7Ks3OtZjPT2afYpSr0ReIVDj2WGXsKeA75cT
zsLjKA9IWPkMKWpO9dzyFg94RRS557OK6r1JIwaSkPSszIzwGFfI10uH/lLXdcH6uf2TimGf+cie
4jTnfDUMzMdoGSGnI60qFBT8uPPgTnpVDTwUT7eXVY9dssCjrbbfUW7GG9gIDKC7ND4V9nRfs887
+1bnnp24NrZ4SyRCMbs8i9yvyJMxLr6RfUS9O58J5ukOIzuxwXfrs1r+8ErIcKPg48W75xyNxXcy
jdmpHBmR6xWEh9ikQUzTZbKEWvLYZMrfLjbMKcvFnvnZzUlQz/384amZYjYP8tr2d6ntTse4hTPC
hU7+0mBTWvMQFRb0jCEFf6HxKLn+/CEmlHtERG1da77zWNyTpDIsrkREnyvRESKdhWhFnBFnYUIE
S4/q16hL6zzyMMSQDcXKKkcg86rVH6lV+0f3UJFH9OjZ8LEy3TZOjiqxb3dsv/p8aJ46MeZbXBFU
ifi6d17CJRd1tnZvls+RKt27n784kZi2YtnhlxoRxJYNmsDg9gL5iqI7bVtgB7PkuepQzVS6yZOu
4+1xjMI6k0/z3VrEJZhG45yzGWeVAELjsKFbO3VLSIRE/OOG5tV3CRFGd6ptHKJYrxmT4LVF0Npm
HoxuZxi0e10yO6uhb4ithw+B4qTju0ECtOaSLf+kM3Pp/Ovo7Qazmh75LoGRdPuJh/otTch/tnpR
IsPrQbUMDt9zF8axOEcTj7jWSBEzkkvFhzzi2LYULYNcmP0KMk9vHjQfi5GknMgSkZwUQS5l4+wT
v37oZiADaSxISWRmjomOJcasXcbGVoEnqd0dhfIOeUwXcJtBdejAPY6AZWDsTghGSV/iyRS3fLGp
R1uHt2xXOQzitYq5Ytt2XjD0qC8QD2CitI6kxBAQb7bUiu4xyqy7sk8OgsEfFRQRfJrx4hFbtfox
9KrKitd61K6Hmc5vMBX+PB6gG8tLNsKKpgP2gwuEAPcikzGD7dXcqtk6z21ebEe3eUt77cu3Bgst
KRlo0SJvKUnuJody+XcgHmzC9JQVmI8pAqEW4qhn/f5hTdN17ovHsuhTdp5gQ8sWvqGkhjNLHpsF
ppbY1TZ2E8UbL5+iVdZbf9JwgaAzzUPiNF7dJDwt/51tnr6JO6zD2q9fJSIx1pqyGbKTFxpP1RRP
N8KR6T45/02wbOMk37SsfChbbTWKKETIkqLwgnrAw5V8JnZnQRxzVFulZQQIoIDvweGyOsCcvRd9
ZEmLoNacGA1M5XxJ4s+ssP0DzT4DVKdtOaQm4IYFMsw4xFKsOfYlLWo64gZLduQzBGug2Ava49hM
umXWDKEl1NmROa+4ZJK7Lhp+1SHlh1RqDxdBD2bAIH7S5ps+t07TqBbLNGlaPiWTI7pyH5FbRTXT
yT0JoVQRuY4dMo+2Rj2ER9gV3JV61j2YwoDe+xWmvqQGR3E9slo9hYm8U3avHUgfeu0ikhjY6eNT
kuLUJqMXlB4p32kGPTtnRrhc4/pGmYyGZz+tT1MntjXQmGAavYNUFRx+zFcJbBTYV/N9JrI7WefO
vvAhAbHviM+FXWmrdHRvPA+f9bF64xbSD1JD6+nNjX9wSTxH3KndDKN8MdhC7eAPfRQwRo/Kjh9Q
FS9uk/E8JdbFUbFHF0x90RbDS5OSAgivM5zYeYwOw1mHpHtZAqBxEjYk8/y77hvFWNE+tzr2Aaui
ozKI6YRm54ZYKZMj11fMLK+6s5t5PdYK849b4T4vLJD9SGmi+6LqAbcr++RV2tpGtMxWwn7NUESY
du/hMFkSOQrrQ8yClI7UY4bORmITj1UQ+t3HjzX+5x3Li67fpMCaMCaFLbbQ+RmQkq4ztas899Ty
1gZFU7ZBaVEiZqKCX0JlhcIc9ycKEebADCk8Kzm3vn3fK8K+fzzAP2Y/fejsk8MFvg7tEXSmbc97
G0X/tbIefl7VdA0KTR9PK5gCxN4FNUgvIYhBBfD50GH32h1CBMPbuYPjgzAsqAqAhAsTwJBfWxDE
i+RCfu5K1Q7CkdQDkoU47lL6rcnXghfo6u2PNVOHshVN+RO9PjuzWe7ZvZxSkVJs4qYp0w85RPpe
OAyD2xnGoR1/FBYiViQtMD0Wr70ArTUMLHCLHAlTyB0A+Iy+c+6K3RLaSNJ8vqAEMIBj0kSmp1k2
noXfZjVg80Y2StxLuqIO7PhsMM9F7lvGMG5Nh/mUWHzLzKz6dVSHh8zkHUcXdcwxWq1aHLDKQTMb
Z09WPfKjU6zGzEz2VtXfKZOKK2v5chmy/Q6bCrRwqFY/ryTTleCj5UhNbRg5kRW+JUR3R93ESccO
aYm+5tCcsmDwtT9m3/vrvIZK189saFIM1A3WEHRW6xmJkVYbX5yni4UtvRMVszhjKGAHefyMFGqr
lEghBqMM4qQ/x7b57grOo1RvrqWkotYrbLoG57xkf4yckXvBvmmDxYdk2A81FwlB2IHXak9jhqe8
Sqa3TtGLORVbHy3mw7aILpNTQmGkoTJr22B5Z1hGEj3qUdy1oxavRxQeDDh3LuJCE3BeoIT8+Hme
zLV7yKLiMEEbNOxPWdE6VD5f8jO+a8COLS8dqSXHov8lZz47UWoaTs0COzQilJiP72okN0uYxc6p
xvyU+MDRGgwErerGbS5pcj2Dct7LBu3Zkd14HIS1r3X9OrdOS3ai6i4lO/ecnenBTYvxsNTATgYO
KDM5NOPJelPRYN31lJH6aDQY/rKNRgbUXdotG545YNdWBMMwkkWgnLc2Iov45w+tV7+l1KLjpFX2
JivjsxYpPVwzmetBV8XRqZjdVzloyGftybhMox7vCd006XbGB5bt/W429IfKJi6Vs8Q+mQoYVd5T
D41tUNHi72t4+34mjHXdinupuES7SdsMDg/J5aLSF6yDVNYvzV3wr93y/jFeO9oTzjQrhBnPEJR/
5Xn0CTfq/N3S809j5xI3RzvZeXu3zgDeuexY0SKwuKv1IBsg1BKkROb9IrsVCkocmLN/sAkoDPqV
T5kwLJ2a0ZC/QDw7zkVWf9yI0aHU419JjxI0dXEzUD/e22l1dUfSlNw5aHD3tLmL2rSJuZYG7VpS
ySBxoGjKnPTR6uwCGc43DjsPojwCbEG3vnLRDvG7LZzQpt7Ug/PSVV5DG0S5FKHuKdr6paEyXtcj
Z9DPQcR4pQSuYPqriozidZhpNjf7x1ws3ahy6f3j+NbV3P0uewl29xS35CeNMc2tWRxyl60/k7V+
4+a3XAdZMoRTvdehRFApohcxLBQd8US953Maq7Z/FRqG65CyzIILQ6nPyhhOe5c1R1wvqG17Hqo/
75Pj/NIGtGmWwDNv4Bj6+YWreSSJlWqLROPnmUIwoHTlWQ8DRZBiF7NE30ouAYQp4nua5BhwTwZa
aeHGUoglvCGkaAWhjmgMqojiXo11gIRRkTAz4MAyBEdNityn63pF1cPSQVbsTN1DmbLGiyt5bFz5
sZj/uzb7yAuuJoS0iL2FFhiAq8jT6x8j0b1MXFZ4lCCp/HUJ6g1L7wTPN1GoT0SlpJxY6cT5WGyb
or6mPkjDxjvEQv7CRU/G14ARDSoEZQkvKjuiuHOb1jds/DWztW8dAzvTMi/QG4788JrPE2eyA3de
Ydh0wcEQ30AaRYTIBH1Au1rG3msPq4sgqtqvrlqEQdAVCOaW86oHw4QoAs0+J3k70fClvJyURY+V
JaeYayQffjtdfkbq2EjMVU4Xj0yiZASXTIFmOWd3mVNytM/AexfKRZrfVa66xBwyYNQ/OgEnFToa
Dyg938yFxa5/3sN0lIHN+HylLZ/jP85Esgg0kQ5bf0g+oIzKdW1ilslEEBu9ecpIj+jswYcoyN3u
TTd6Enmt2UKBxlTTa99LgO+oCgjCi6bXHM+hPkBJLk31HTPQ2dejrd95pf49jo+RXxq/GVSgeC7m
+RxbTrK3Tbj5EWb1QGNAVep6dixrsrNsQ11MSOV5T/PnC8u4kBoMB3VGZ11O4Y54e+6TEEJKgXwT
bT+XcwXyYFW7xAUCcAzipq3Z7xYfdiEAeGTcj8sV0ghCGvzp2TCKC0yB61CCAwmbPkESGR70xjow
+6bJUTC1GSgHw3L12HrNIUWVqC8nwegDzAs5VMxMM7mluOOsyPs9q+noZvicHSt9Xc5D7hNUB+4G
FuaHdMOnMq3vCxKIukl+ZZmzl0PBqZbYasVUY41opucjdR9rymtzYEJoxstkP6PctZabqB75QW3J
YG+2FytkXt0iMpKw+nJ5V5Qd+G6BAE8M33ROZB+OapC5+58HdrjkVhgnTHMJXD7yNhIWHio59Sej
8T4q3Tuklo870DhIAW+46qrPsPW4Zrm4dGU/jR57coso+4Xrnk+rgoBUZ0LMOxc8fL2eS9tikcLD
L/lwMFOvotnfL/eukbTzNufXGTXvaew47ho9AZundVelUyuqpZwYTQKha9zKXnkLK24GvcAt3TLq
tsFDl+jwwODzuqbHpZ040632tEfVWxrreOxvVBHV7F+NxRs8zTwIiORuV53PISfxWo3utU65/H9A
VD+3S5T4xFkWFw3tNLNFPt8IE4JSSbK2K46lEHE8ho0XZ/mfuR/GVQ8OH2MJpwP+2iAH/FEKfz1N
1lWrSTefLZcUPriaf2JrLnbL/65PS5RDnXtB1iMVQjLUhDWfpMXGdLpYQ6iCn5+1vLblgAOPBAS9
gpmztDuVqxMUscQQqPiCI2qZ0vPQkUWbEkzQ/cT7bgqNbYnDYVspLgoPT1PmNHx4Oc8wlWcfRm4e
m9TDPrZwspIYlrfLRDGMFoGdwz979hNA5/nJ9uBTQTml9tNmYjbsT7uiUwlzns+SEbQrK3+Xabqz
ofJ56Yls1BqaO65+QqiwDPxYcz3SDbiAlknhWGzClACPllY8zygRXM8PXOBHLHcwZGiD+VgbALmR
tznUYIT9JgxOPI1WYHlscnGUeNLnHRYNbTPXuM9SXBtF/bvkk9skqf/cYqwRsXYftwCU4txna2qR
JIjuDoK3pe9EDQw/bNtHa1Av3dJlZY176noTol/EY9rTWZfL4S7B2x1kc/wxGNz0jeXslD/TsaWU
tTUuDgxIDZBuVLVso5CUzD4j4+V6HH74SLB2+W3//JzdeOkYNAgU7GNJnHsxUTfykY2m+ejVVXJ1
J+s7yz/AmMGDZ6U+uWdcdAjxMzS9OJkPZhpPx1pA0Y8BLga2m1RrZA0pscLc01lSMYRxXNBFOcl7
ovQeWeesi0GSGMFWA6Mw8iDcd4I76GAl2Wbwx+dUTTLwmxQRztSy4te7eM3wcAiQ9Gz0QYQXbcGN
G+705Jloorj5cWv0rFZqf973bXsn+B1PiYuQbbKbgxUP9baZbi0TrxndkpeEL34hmkOFLQcdjrPr
I1yDcwVPA2aEiOMUq6nfbDtT8YyNKIAwN5RrTxZkVtTdHdgjTC1Tmj0IE+VNyfGNkaZH1Geo5NLS
wRMFkweFphd3I93iw4yAU6En+QfS53/8EwGg/ft/8PfPEltaHMnuX/7696cy5z//sXzNf73mn7/i
75f4k163/NP9f1+1+y6v7/l3+68v+qfvzE//67cL3rv3f/rL5ocreK++m+nhu6Xz//ktou9yeeV/
9//8t+//Dp3QFJaAJvD/phM+lqqT/7Z+bxiZFe///td3PXz9z3//60v/QhS63t/AcunuQneA8mAA
aPmLUOiZfzNt13Ms0/XBSnoCfMd/Egrtvxm6LWx6ItOxDF71X4RC01i4hgiMbduBtGRC9vnPd+Hu
HxyCf3x8vCt//f3/ZL4ZpvF/gVhcW7d1EBme7pjC1P+FoaBg3SHkjlEAljhJRdi757hWT7llwOgc
X1HOtw99W9frZuz7QFqCgd506mcWfgqqxe6GcqHcWl6YX936PnS1MPBnf96Rn3w0y2gMLCwsm3C6
Tk3V7Hvd/0ySjMp7JsnEWRpT00po8OK2Xg3OyF129fIsefTJiNUbFDNTSK+aj6a2FTNLg9FBpjil
0Gz1CI9D5KF5aNjjAR0oMXz380Z382VzXSR7o4TDX5Ew7BYRbnzMfA6pNamBK1zwi67wf5QbH7rA
oQzjozeOY9DoA9KaBj5LgVQxpYbehl1EZsrgXGlvtuyZskdXLCb23nT2dYrxUuuB/seiOukMls16
IDkqnuydIcdnX7LKKLKkOWv2To0ebPzRcFhUDe2bZo4jha+5i5LEByAXW1dWNSQKcb0cnaH4alJ8
8Zjhp6AvWcy3qbIRb4zAyAHXbay4/bV0s1OvyZcuo0pPWMKYcW3u/Bo7AVfViS0A8X+D+dG05LB6
bV0cRHRwY2E/+TVnVRnXB9xpBIblMqctCfcqNCJgaXD4yUxkH/HOuumcm8+2b/snPFWo8MLhwdST
AsgOjbmjL7IJ8hV6l6AwJ38IuyWyTWut2zBZ+QHqCrNbGVrrEA0YGjXtxKYhO8q0i69JT7ya7lfP
PSOBLTZIOEvQis9ZhZdFMjlCWnAGV42kmawDrLwDjYrV3M+leC2quT7rDS7I0mWrbqcqmELdfaAu
pbIgOS6s1XRwSrJofIUXdBoIqnW6cj3Hof2C1W/VGaF5MJrowZpi9hEZz8q6IjIkL8jGcsKT6QBE
Gg1O6kk682lKgT6NHeRN10wfeEMDtgr7mQUxYDMfPbTPo1/LJLu9PnECjnpvlabkpmlpZG6j5kvw
z+WJ4rh3VkqhVZpvVS6q92ltklcMf+de6yX7S51yl9Gh88rQZD8kk70vKr0ISje7uU42beAKR1z3
WDnYQFxy6Wp3bf/kRHpFxEz+gO9wE6vu0fKN+Tjha/VkJE+VcM5+G5pHuGDMK1zTvQ+rdo9JJTqI
xeZt1c0Z4i0isc4yWUXC/MxqtYEmCk+zJd7WtVV76rT5vi77dP8zXZ6/cAjPRzfWWy6g/NEZu6uR
xdM9KrCvXHk5nhFd53MtCDvD67Vldhky/4a/J2IKrxp1kmcZY6BVxbBHliRORngS2m938p/quKmh
4VBT1vaOD0oOtGZT4p01H1dmiSMY1XWLn7VJn/WccsP2/fOUFTciFqqjB8t7NMbsVuyiKzaLU/mj
XTJxf8SRrm+sxDgq4fkbX2O+48tq2NpleQzHSu3SPsENzIzpNszjGvESnodCPjXGS9GAzfM8TKS6
iK9R5OJz8cmAEpp7F5bOE0eQe8cg9I9smSC6Rcjmnaf6xsknB5hBxJlRmcvuE9OETk2V1A3NWlqC
fUY0O0axey47P9xlnjaspzijFWHQd7E89ZBXNWrLGL2GN+C9GiJlbrQElNxEX8D7Y/wWyOfgO7HN
0aX6ah3WGRlcAC0iCzsx2fN2VvPtMtHcjEOKklVHuM2OPL+D5pR6p6HRnrMkNLaxCTE7r8qYwh4r
R8kehTAY7W6WFMVo/fqNNL0/lh8yy5E5YD1KwliDLVe+4jeKr5PH9iupw5Dfe7zx1pK8OOUPdfGd
Z516bpRYgfAOEtBDex0kw4ZtDEZdPDLEPXVR0h8agRFagza5Gmx9DPoedQb+4QDSVha403eIeGHX
1i70RiHnbdfWr4mNdSLuGyfQeY1fFL9YN9Qrz2U7UpPhUOBTZwnCSK21QwLBWgMFV/EJ3eGoSoH6
sBg+c0Fek5F2B9UkDJQmiYkhyzamoGnKyYWC/mviQsAZGxNzE4olpi8impcl1iaV+ks1QUEpTcT8
TIGQvJoGM/tsJLpRHmqPDbdlaSOhc/Rew3xA5KgflVvyeJg5OMwGTOMYDaSkwyRfz1ZOQrz2asUE
1bVjvLEr3zyQRLYG2/0BJ5gtqOmNtPttfjDn+s2I8B/JLLxvmgOUjv6hJTAcCeu9p1sxsS6CrNEO
/SSzBTuYMIqvWwtqCEENDIa5NZscCi4S3w365IsZ4lbqCwJfRBoh5ocDq5kpXATRWQihqDTnjDQ7
Xb94vT3fOhcjQFQBrvKK5GNm54dKx2arZxEtD92t1D3UQyQ+RBT219wCJsFGkjFakbC2cgzj6BbI
/+0isTeTBBLgzIRyuta091PCPGazeTU7R+6NLkZEXsTFJhmK94m+GDk50MU5Ze3izFDHbFpEyQWW
1QYHrNv6h7K6c5wkeibpcI9xcDPLaN63s/U1ua68zAm5KJlpc/h0f6bcE08FDOEy/4XxqXrI++i1
rOdPzE2EIXVcMyioSMK12xsZUnR5B4x4KM61o1DNm+ekNVD7iB6iGvogtOma3dZ1kOrN+aMwukO6
TCtizu9tbYfGHa40Kg1P3APJ20CZjX9N6QE+U7j3DCPdGAwZtlYxhkfbibrXtLcevXgkb5zxXG+g
5bfZEZJbYT95TP05llYVb8krC7ovacGyc9K0veIEI2ScCgZlANSJtHYIIupU9kjDUkLIbDr8rZx5
em2Ssybb8NfoTL+NqeuuIi6swE/ODmvr9x5rWzC4A5NvR1w9YgdOUsKrap3Ofbel9yus6IT0eYAv
kltPhWIdVkaZe5bNbD31bvMKYZ37RUT91sP492A7oPMbCTwKsJLYdDGQ3QoRAVvE8cFCsXMx+6YI
DLj5eyfaRxh3vmutRkNKZ/yYhpna9Z4Qh1CZ9i0ZeD9sq3SIWDFYs9byUKWD9Ye2mKMxOw/G9C09
/exKtzrUiEoZXIntXFfRDmnfRKazCHfNJApGfihEJ9WdneIhzWE41mRG+ZPfPPkdF7Htm/3nWDrr
yqkfYq/FDxXq7aGaCI0ty0feKh3xfVwdFH3dFpsB8b1ZE528OnmPI9dZozZUfCh2UDbkldljLJ+c
5G6psyAIgq5DOUWMBmaOvH7m2bt1mig9uHVMJ6zbD6pq74zhEJaN99sLLcamYvYfZ7c1N7KcC1yz
SMJl1M3EslprKw6/DR7+axgFWlAV5hxoy4WTNiwG0jKCK+PmLred+QcZKiF/neXs84KxJJCDuX21
Brv5MpX/Bkkt/sV22cMMXvGAQ6ifzvawNZG2OVH5MnoJw+JlRqNrdrxpAfgHoz3Lt/CuMOML4LLx
O6rKE5Yv/BKt+ai59gfbmvIBb/FhstSF84gTxDOzHYDyM9io+IbXmUxxBXLZGSBcEZSY21SlpP1V
mDtE840QpmblEDs3r7dOs8w1mEB/zFDJU+0RvZboyzrTQd88Mv3dCDe1toQDsaslaAPTZxjfOVaQ
R7H24inrSB0ng8Gr9FsZahKOTfpVIVBk+yGmfRmOrzUBJnXFYNtnyI62orlAcu0PievqED3G1Rhb
L6HndWtGVH+GHMEQdU+HHhdziRljBqVN+DKLEaWNoU5F2zMSriBiGUb88uOlp/UA5VH2efC/XSmD
1aijtHLSIXJeS4X+WA1aC2QGMRM9FlKyU6vLl0Iv3bXVj1+eHStsViWm0Rrr1OCFL46uEULGIPSo
IsKxfv7gfD5IvbrXOnQ2ZTYnRwlEz+WKM/D0lqLvdxRggCsVvriKgJ0f58fPH4Mfj0fo6m+irFFk
xCyxTd0m9sO3UDk2m94psdlEDrPx3mA/GqGDgdzFgg7NCYbIxegSDgmCrIoRPhOgV1zR0Le6+qq1
brwT9gilBxvvOjbgRQytOkWuItxTMsZUdg1RSWeibHjZdByoLbHb4jSBaf7R1SNzNZW4a5/R1aoP
u6d6JNySzRI93RxtIwOxRT65Pfs5eV/bLkDZSHkHyhN2oA9lrzasVpy0T8/dl+z9iP4hueU2QbRd
zLA/FC2qsiw6hJqNcKvHY4aeMu0c/0AEkLwsmAlEBcl+tr0ETJmOnhYLdJQnpKx6LmHfc/ZSSjZY
QEbjh3TIGMg5a8y3FMgyTR5E7u4qu/6Ga6U/aovJakhw1YO3YlMXsuMAEYKbY9HhzgU5t5H3qzAI
Yy27wVoC5NXALdkmLYGbqHW6wewe58T311rkvSWM36aml3uGyL9U5r4Bw9/haTq7g/yQNmuDNLde
teZC5hUzPqSURGSwPEx4aPUhXrSOtXPqb2eEdvqQ4a6sNZO41PAIIN+hoJ2wB/YHGpNTWoDMzK4Z
W98wL081IETL1jHp0BU3socmNPoD8aFwBycvPIaLqCSfbcpdesBVkybOXtVY46SDmWHUb5ZDCnNo
n5G9EfWp6vc+wSekYvsBFnzCj2X9bYd5eorlS0pmkTOad9y7d4VKX0Ozco5+lx/FqF+ZGKuAwv7n
GwEbxD1dsYsJGxLcKx4clUlcG5l+tju/GlFunMKS+1g2Hm1h34VEqlTp2l4uP5XmA10Q4wPpZ6fQ
941DiIi7zPOJLZm5z+rMOTaDn+3wBN76AbOdjUoFC3HNrnKJqDf4N7VIGhEyG30Q+x4Cjkk9cvDc
x8qkxskpIvPQiIO+oR3ZmMMcrob8Fltpc4qwTiNzHhNxqFpTO6o6ik6NHYUHrfvSkKKvgX+pNRQA
jSawQRo6AZJL3TGY8nGxwPBG5ppQdD3eE52VDbCxJrGZ4o2kFmXuWNqdqgqrmsVWZK2zNV1Ny5kG
b/zRmvO3zOluhoqJLx0GJroadRS1zJOoS9arSJ+2ekQiayijT6ohAuFJRltZ0t6haHgextAM/F57
KMJ1ItQDTEaCeLsBdIrLVs7LrhiXSE9Fv7Dm8fqiOxP2AUdeIjf7yj2Sb7y+sLaavtN0amU8bUiV
M4Q6rpXiFFPY/fqKFFQ9fHYHcjiVmL6H4q2tx/zRwE08+y+EEiHASj0EiWTbpQrZozl5xi6Tt3zC
UmiwWoBrXx5U1gahHAWj3u5D1GJfSEqm2XDhI3p3SSR+E6vaFgqjntLfOmaAx9Jj5znN7qpjc7IH
gj+HwIVkYqrAFO8+E4mVXXe7rsUQSiIOXcxUjzjiv0nk8C9XNfn+b4NJmQcCU+VqOzAZi7zo5LRY
/ViAkl5kdNvSnvSVnCJr4RRA/jOHWzeSoc4GFQVt6O3GOE/OBqX+Gi1RtNEzxandVsfSwubLhzHh
NZts8YXZXzJCW3oAJiNclw5G2shdxYlH7rMp6hsigq/ELp91jHCb2SHzL7fZe4+lvR4IyVtnwid4
04rkzW0XvqE5pAHMDxWEKabnlI3AWiP5ii0Iuw8ua3Khxk01Z3co7w7dWH7X9Lp4G6J97KJh1bLx
Vj1L8v4G8JS5bF58zWIXIrO71s/aTRv/NiRaVt1mw0Tw0s7OXZhBHGj/i73zWG5c2bbtv9w+TsBk
wjRuhyToSXlXHYRUUsG7hMfX3wHuE2fvdyNe4/VfB0GpjCgCSKxca84xS1ohs3nlvt4mU3XMx/yn
arkcTKs+CaIN11INl0gj1y/HYUKqwWbukRaKqviE47eua/uphgkJ0aDdpAGZXKZApiZF9zkV4763
eMp5VnM1eZascrZxJNIswHrYhzBIx5KaBUtayf4jFt9uEn3TN/QieOAhJIbUsjhB6j21048Bq0jT
4s/nzBnglgUsGxnIB5z2tFn77LOMjEs/tsx2UPJlAfimSDss0tNQL75dVR/GklkSEMjj4ufREwKs
BZXyKtcZxfWtfhBtUJ3ZVJ30RLuvoLbR7bkLVfIc99WTG1XxssJvE+obiqNH7pE2rB6KuP+x8WdR
VtpvDDuuhJmvBC0KlVSPNJjwp2pfMZN8YkjEtsIQppP7QgnAVdOG+0D3G2OJl+lprVrCulctkC9v
ZMVFAUbV+jZ76jfRoz/J3LzkwobgMTJPHF6bwAYUN/6O0W9tDDVdtNj6QgD/NA8orpL4u9eNR2ce
NrrXH+a0+OiJRcMoSf8IcTQDyuxz1CqCvIfxG8UlMXcttw/ngY3KlYEJj6HOOnixXTLRNF4sWx6m
Kj2Eccn9RLh61X6UtXxm7LMbSkTaLOZZme4bplhWSGRBRCgvXtuIdHl+2T14RM3ihEZc3BXhUBro
FBf/Et3RedU6sUPbJnuVNgKyJGgeHXYhel/zRy6RO8RmYDOpvmgD30cHkX8vvCBNqYulBh6selqu
5gGpVibQ6rX1V2uKUyAXrS8Z2clYvI4yLNlIec0KgPiqZUiGqvdnEodCw1Aos2V342LaF7vRcL9V
MHyIHsJQYlA/loXr21VxV8/VSbPuM2LRtfoV/Ssz+PZ+mU8uCrQ6Jh0L+vWM3h2gHtNmxtChyS9g
0cc1kaXIJrZ8MKbwOwQBs0igmV931NaR1J4gF+nrAHpIar2kqXv0JP2Pkn8+04NuC82gGTr+qUTK
NoqRpdIg2ubu/BG5ec+PsuaDleB6SOm2eEP0pymsaysdcHp0tcEp+mbbJYg0Cv1Slz8TfTC7qPzY
iqxd0bna3u4e6zlHroA3gR7HWkJj8cWwnJHuER5Dts7cHvOzF12CtInYlWfbbA4Kf5EawRiiMKWZ
A3Cn2sYaS69BpAFQ8mGnet06GBGBhnMwIk6JfhV1tVJxdHKiOEd0QVPFyAmEnjB90zw9ZYwmIqSI
db/r9QCuRBBukryJd7BLyrWouOs00EimnnSMnHniuQ17TLWoh/AS06oKyukMdtc3sxrZc17TkzUk
XplKHBg4oxDOOwrPHN1KkXzaUTgcRgJ0YFEyK+bSX8kR+4jrMFEGXmqfx3Rnje5qNpk1WzKnwe8c
c7hTdYXwqevlS2jwKQ9XWxqfRfa7Rjn/4kZMCFTTofrRE1SvEF1nRw7EOYYF5Es9Y7mGNtn1IO5i
kxoDKrlmCT8qqLSKPsFyZMaPM9Yp2uXM+MOa5meNndFTIfHxQYQPXFZ7hfL3Ku/m7rdeWXh35tLl
KTdRNkbG1tRINBn6/nki0wuJxONcQdxsHFoSuuNFfkTIYwovkMHOgPkJfWlcpeQ6t7UgAR19m2jT
ZuNJuBQWNqKJLhzUVsgdOKGjJH5LW4QZ+CLuehYtz6jNHfmKcFHEsxGhSzXdKL7YCuF6HGboWnr5
WDUJ4jvyZrdd2n+pKHxubXzS5Kmy7oT0VUsT9ihjdjdrXVYDQKwOgYLFis0kKbNFiBSW+4rRNYQB
GvUg8Lk7Xc8jVVUQ321ZkXcvCpjZBtXaBJq25To4Kw+zR9ia+5QxOu/L/VMkXr54c/f2jO64rxHP
1OXkx8mbQu54L0J7ZSxw17YI/S6LG1+HhRj15Tr29FcKXPICKyc9mvREqECy312pYeYzX8LUqQ9g
fcVaerl1p4fzr0bmNte1VV77iJysrH7JA6fZWpJYPjllbPKGipTB4LPqZlSzBoENveX1dKWynZnx
36Y9++26f6Xb322G7idpiPOy8u+h7TfQF1CLaPaHsIu7GaSuXVa7mhAA9GrzO+oOgINe8TQ6vCn9
wXVKVh66+koO1MO/TGd4cgtaGJ5B+EslaSiExLFqxVxv2VUQ9ogqa7Q3ohv4qEMbacWkI/GNt4ko
iBEcm73hdNz4GrKYFhHbFKwb9RTQ0okh6YJMZAOHMvOYD8EDCWhPjRXcURbQ+p89nzYm4uXE2jjc
414DvdeaCazyUhoKzCEeJ+zdKATppTd69hnxl1MR/sEkLCeFQjswNwaEZSZ31SMYFcNLKL7FLp+S
a5WrX2pAyadlH/hhd/Y4nuMoBFtJ312rJpphDvHtcOjSZW9ggQGcskubv9kjk8MoRfQGyBWZJuT2
KGeXQrvL2qV692COwxvTRT9H2a5M56h53Z+ZjwQn4Q8+EOisFf/LEO7hHm1i69MKyPxM829ozWPo
PZSTPa4Ns1qj9z+bus30FaZ43tsPZD+0c5OuvRAXGaDoOm6I8kl91AOvVHmCiCX32o3ORbOTTajY
ta50I3vuu/a9ksFx+b+UTC+wfk9UrLvWeq89tWZiwWZrPBo8W2MxYP0pTmF+VzvFu0cg56DbjwRQ
bdpgZ8/9u2k6Z86kh9jNRMQmE8ImpEOdwupj+RPkbZMlcjVSmagSSTCLFGGplMT6DLZnZqtTTRer
YqmMc+PJnebnuCkwV4YwB5LN6PTn3K6QopUvmXjmU9twlx5iXfkd8xA1endy6O6W89VpNHTz5I4f
eSWeVC/th6Btfg0VXa056Xsgmuy1R/gmpcB2FhDrOeytCXGrSY7ASuU8GQW99cpSWGCnGgNy91a7
KEpUwxPABFfkrjA1o/2a72HO+Moqt4yzPxJyB1ZlUj803gOC+ms9RQeSMLAnZbuCshjkpnyNOzBJ
Uj8GXXGpVQd7K0VhXqCU8oaHJKFTpTm4X8pIJbssS15HDVYb464MHdW6asN7q0sfdWiz9ML7/diq
E9xTvB6a2EQpVimcGHe1GW6TLvomVwZHbr04fOJXes8AJgwkyo5JIDCpNXf2NRDwc5tTNvXmphhp
WvfJXvfCXTGY+5JdMgrvgeVRkEVnj37LNaIZ0yWGVh8n0aFLIiR1FN44y+Z22qVNtQ8CDWe7Wgc2
U5eqOAbVyFSJLBk3wLIku6eAJnCrsaf1ih2ZzMxtPP1slrEPnuBpufBbLfmE8d+mPNPK/jpMBJOS
BaQs5z0DqqY07woc0Mfk9cKg/X1Iy00igfyPCNHsWn+D0SdX+vQH+mPIw7p5mLjlV3j1OTk9aUuD
UZwoPc51Lw6mrnZ5YxDxFzybdB8QqNJNMK9jHF+LpPpkfP3RjO7eSNoF6p7j+/hdCPCMjD2Fhmab
wkVjRXVb7Ws2mu8uFy+T6b40EX13mhHfRWs/T6nta5p5sNv6lTnmr5lasQt+6TKAzoGzs45eigJc
uwSCCPYIWT3ySwat6CugtZGks1ugDnbUbRhSbWMPLZ1en2bbeirwgsWy+00bZj+3G4zZn4Q+LfL5
j5y7XiuqMzTAd7BzRE5rDoYLCwGys8dCej8zgsVZRnvTVEB3eQAtSqjcO0YOYjWnObh2+GJaxn3J
ObFc95v3uqoHHM3Y5sr8RWeSZvP8hK5/n4zPzJd+gsm91qF5bbL0V4Z1O3SSfRaF5xiPzeLKsLTi
MlvipKzqJwaFhRLsJAEWW9xUNngiezLyTczMNNUfsib+wDB2zJRJP48Nbsdiwg32JjV5lnG80Wk2
Vg7C4ri6RkuufM8wRW+HO2uu7gYTuM9sXbXcoP3M89INj02QnjtjeKa59ASdPsDgHz4uxPxwmn3i
hS4aq6c09BUm+2OQm/ddxf7psZBY5YiuyWlF4ro62eWy+4JcmR312bnDvFCzgCN+8QqCnpeLJTDz
+yC8NwK1jSromDH9K9YZgJBwH7J1UNC0AhoT5NaEeqLaloq89fBO9OQUtcWzIVwfaeDaKaWFeaBG
J1eB25r8znmykuEgJwtxAh3+0HyHCGrt8pEWkDM9OfbSjRnwtEp1N/fikkzmvQfixRqjfaiqXZRj
5WWK2szzNU+bX3kXP6JC8yJEvahU3yb3V+BNh1GOv0uNPKLAMK8tUSqg0ufxZTDqTyJIe9Wch6Z5
j8T04XSGn6fea+Ryy0FLxGrc/gZLdlkAYoxFsLYSJqyZlFOWKg8E0m9iEqpTx8H80zLZQBeDNu40
wOWKc4bRaXlJonkXpNRIrBi+DQxqHnDfOyNoNjQ3BM4bZCZRZq0L8WRohFP0jvHCdOuC3BM1sXNk
j7MnveFV9Nz25Ffyv88nuPKrymoAmikuPxpPUtxT8/5M/HlgkFnoTdvRuLNrRHmZAib1MM7xWzOo
J1tKJN+U6npHuzxalxXstqTakhVDg1p6vm2IP8vPTSf7Qbe8U1RHl8igL6zwQayWH5gL48nJCYKM
I+88ht0jIM4j2459EMUvJty8ti9fHdDk80UaUbgKRsE+JOp3mXSx1DJ/Xv7SmNdvnROy3Yt/zAXq
6uT2c2lWD2DRnQgyEerhAnWnOgtYjGnufZkNGAHLAr8xzzzJvQ2222IVlAmd4REVsz2/WlBNEtls
K63ZNTA4bUFTRFM0uSl2YOyZNJibVLsM+F0W28JmGIe9cvo7L7BpE4pDMDR3k+ZcptA6oHLcJbN1
EO99RxN7eu7neDPG0951uzsRf4RLK3Mof5LB/aLberALZqBABlG2f9XeCyOafRhkP4FwL0EUwACw
64OrN59zAPQox1cDS8gt6OB0FuYoRjlak0GaZoms8nRHC2/dTc4vAED6Bm/fXZaVR8wEfJQprLSZ
pxb2CEfbOAsxNGnJaO+RDTCBKtYEmlPb5ubHsmSGzfgOXWKR28aA/Zs72wXv5SV6fUzLPVrVTYBq
4iKnaN9STxxxed80jf9f/vk8VT///V+f3zzKNzH6JcAY/9RwGsJzCev6v8s/6bf8H6LPf/+Df4s+
Pf1fhnQc1kfEnX8rPj37X6g5bcNmdk/ar72k/f5b8Smsf0ndNlxHWKQQ8u/Iw2tK7uL//i+h/8uy
nSUqzCZUk56i/f+i+DQcb4nW+0dEle5xownLRjvq6aZjWUuq1j/SDunjt4g7YvdYW+kb2JlVqyKq
mELDdUCwMvDVVxdVyxnh+bmJ5+YUVRID1mR+aokV+xoIaSKmywuC8f5cub8iQuYPFrAbAJTxjGuy
yv5MUxfvp8n7Hp1frdIMakOHe6LXCBOMzWfoVP5Yudap0tGd9ZN+7YYXBijpIS9SWHND9mzquvUw
AdLWmvE4VQPcdSKz1oT0DDu7CFB+De4THmGgLi02mTTfmaFyz6ECbK/68SCrNER7RldUErlCz2kp
4ljtK8PBP506UJAz+y3iZrorWdSQgWR+lYQzpCZjk9gIDoNKWA91Yf+guwM5GvU/2JkyfyZMI/ba
8SDc5qUemSs6GQ0SspXoAJSWdhIoVxhcfwyxpV0RYGz6gWxLCYApKAy059BRWfAvpujyL8tDm9bE
+7CcpwcgJ8SDdDghrIzk0DydwZKYaBgm92i0vb4Ne1puSjoHt66yTUZPgAh7ZGp+EQtimLyRYRGC
U2uS8UlVOPncAX4Ouu/5BAqHXILD1OJmq41mN0p8vk7jW3HkexhtoR1MX7aWmWdACLpPYBNP4rG4
ChbQHYFT61EVv9h3UFQyYe4CscOBk6MXlt/4YvEYZHZDiU33HLWFA0rGyXfTkNrY1u5bvNDHzrYG
35gfu9yojw1GEnsyaa65bC5i5wQyyjR7aEJAO3yn7QmBFeKPZRUnMgzbUwFnkswDKBoDoohX+h/h
jg0h2ZnUknMWfYmBEE1l6kfRp+axDeVVyDLf4o4b93H5w/IMqCrUqW1RAu3ouH0QkDIwT53w7bfD
xigCiWbWOA01hS+9JcinFq3vcZkFzLKxtjEMlL53votSJr4jzGGlI3M07JgtW9qINcNY0r5iFEIt
bgH2586DLFAs9AO9VDAIxta1+1+FHo37TLSXNJzLU8DAxSqH9pAzapIgx0+zaftgEd2yDN6IIazC
JnzADmb13saISEBLucB2tSEwybjvEuzVacKj0mtmcMh5ACvVW5e+HPpzYvwRaswYdxCiAa8KLo8G
FL4B11Y5Qp1sYyhO3HEjnj+duqDqDpWH4qZt47cOZiMOPxuAL0/2s17+1kZKbRIbPsKpXUhQCw8c
+d8Rcwg2SnnVzYCsiIotPW6xRaL4Ybm5u8taA/2r1O6GXDjc2i0G4BWQcR2qn77BqfRULH4jAFCM
k217YHRob+2KQT/lZLoGU+9sFwqEl2L7bSestrjeYVtkX4Xdi13WgYuPmUXvvCR9b3HLB05/DSFA
r6dfIGQ92MnwTCL3UQ0sXMY0kVhFRoaJDlvCq1/VAVdNUvwy8DSjtcXQFOXWJjfNzNfL5gGg1R9B
7Jmb5qcwBvvsoS+Lpf7DhgRpAF5VE93TZrGcQub9zft2odDDbSnjxQqGscRFHCnpVgHCmNclfX0i
35po18Yfo20x0ieRrMkXo+rs+qMORY5FGwMZFYHMmBxmLZMa1eCofVQl0vU56CCjwZC5QuGvl1Qy
WBCoJO5gEPRb5Pi/e7zmDOQSZBt2XWwlNAVkgJ15AAk6L548JNvJPaQeWkJZStDpwBa7tetNLt31
YGsuZs872yPXI0kNgjDKUF8TgI1+Wou2Xj0HSPfeq1mlWx5UTOdwT60W2buo53NjFkvlN88Qrr5R
KDNcShkymmG4pZOBetdWv9AID1jP+C3rln5sMztv+Q9qAObkhZoPqs03KX2oCEv52YupJLu4+F2O
3lkPnPSaYixl9tFqG72n3xp0hzjiLbOZhkurSu/APs2hcSyrbaf9zJ5pb2NamwhOdUX2+U/qsHWa
RmYnDDDCV56523aM7wFbsItrDbVJpumcoNnYZUX+JWztRdNRJOOFBW6MgTHEadhq/Vs9dr6G9VoZ
ScC+0HD8wjNPUdaET17eP9Z9IbfzaCkf71CK8Rd8MMJZRCAjAEZG2lu3xAnuNHQ+UmQyr5OFDKJL
WmfdmMzoh4kha1MZ0y5oRH5FOFPA7Ma9jpNIh45QND4No/sgVS1q4vps4En0R6kzqkqc6T6lQuZi
Z6IZJ/O5pcpYIb73jq5gk4xeul2NlbQ2pocj1Kk1Yy08et4RQzMxV/sy7g5sZnKGbS6JdQ2d/SLq
FJ3NBEBlO29sNJ9Xy64gUNm5uanK7hQHA88EF2Wjp2Uv7uQyFujrF12fjI0bknrh9GO9aqaxR8e2
WOFMTKvtzOemZloesi+zqygnFt+g3Q62ggde0WQLMXwqhW3VbM52w20iR/Q4Q4YmLLSuc+UNRxMx
VBPF6amIQW6a8b4n05Gkg9bwR4+tLU/2+jhihxWgeXmil9qWTK/NmAw2T+S5Xdtl9BADxds0NFNS
ra5PTkugYI2jeowJQ3aV4+1whu+0xSmLp4srN6nag4x4AMPtgoBBUpdyB/pbpnuB2WPu1ZMWVwTL
WajApzh8DjAKEsQ+1zj7K2LOI6Q4imA2F65gJm3jDGSNfm2SSADdveDUb1GajedcZoTf9vLQ4T30
bUz9y7vM75qYMsBLJeCJXRhmGsLQKDzorYuthnQ+2opzdu4alCjIQsgjJ5OjBhPEAmTkxyghbdil
odc9tXiMHXR7yCsdYyY6VCn2rZPcBJW9yB7YdSnGV8dOud8mSINNbx5uKOLbd2+vxIIndghJcAg3
8oEl0KMP5qPbTYiISkQUJnmBhKqB6JS0vhnn00a3K+tXkrInTsA5rSxkYIpFbK+3KOl0xDW3w5yx
pZfC+0Rp0/ih7H9rc1CzhkHhPer5crYzkkBFXEEElnO3DyQkg9GoMByFGQF8Hn3OLi1I23Yr1BYL
aroWLZjL1OE5kAKyxZrRAljSJt9o26+WGpx5J4KJ25scC3QrjWm3a8xB4jh2EtpJn+orkpxUbm+D
sNGPoaZegrRNaXJm9dGVbnVkMntOCO3a3b4KK/dszj3hNMjB/4IL316BN6mPt1d/H+Aa82HE3p7e
kMKewKH5z6vJtDQ6FD4Am/gUuSO0W+/RWoZySO3TQ896wvgTGSz6s3WRQKYqJS1EvJr2lrwr2kC8
3cGxSKhKQ8ZF4HKxB/z7YN0A0X9/bYcgtMPAfrsRkgX+92NfgXrdB8ttP8a0bhV7GZ6tCgWkKtSu
WVKURK/43u0lXimM+HAV17frTTfejN5gD23k/Fc93RI4ALzMJMbdema8eTutqWvRjpAdnqG/jrdv
GKK8nzEaAS0fP0IkzNSZHG6v/j5YXlwdlckHI3TQIebMIJ1J+tp0gP9avaiOcjncvlRT+gN1hfCE
/3wrrQjDEl5HnbUYSG6fhbx9LLfPqjHp9ZlxsDWf6ZDPx0gqYF6zWLBIaBlx0UWn26FZXsH2rGH2
EERTTjzPBFkDIXuUsqj744hixqXYQS/h9Me/D7hRhyOBIeU29eaXXKu0I+RsDfvWcs3F3J81SrxZ
6wCcLgcXVbWv281PhuxaX89DPRM+5uw16o6/eOM36Lj7HxC5WwhU9vpsCkznYDgXIebtsNBoDN+1
4QENPWtf19Ss6h4pYzW/qR1310ApEsPE3CEKbNQj+q5pe/vDfrnZLSTV6xYbPmKxuYFWlNFlQ0VP
Qb6sHvayRNxkn7dXBuqHf8tA+zZ8jd0BJdZyjm7n4nai+pRAELtY5mwJsAAYWPWxtrHxxYa9u52Z
/3X9NgOJ8QxlcUX858J2IOVQNh/MroYQdruQR1aNhetcN3tFQfDXB8Jz/J+flzdW5B3lDC0ObCf+
+ghuv+Xt9xUxrqq/f3OW7QKSYHTIJzLpegXqBy1IicBgFY2F2Dut8WCwI3YEZihpKmrvZSSqzwJA
DUNgbF5+2ybbaSpftILJeAL/iIRFrNae2/7onBUXacWYDROGFgLfIJZ6q6KA4pYqj9Hd1KaXvw+j
p2gsGfGpkYgxRdb5aN3SlSr3ulOORELIxx5D4qbzLmjpr2YYAMBk7wYrb1MTLhQiEllSMIHOi8ey
LZ+IU+eJ2bEXgzngEFC0MvJ0O3vFZewvSVH8NhzjVQ8xd2caEajDEL/l+muCpn6VudV72BfvpkN7
LrG4BYw8uaqIeWspxgddrWVZJ9thzM9xODCgxV1DaWG9dQ07T6j1LO1Ns+0cZin6LBc3U7eH7kLp
4/TPSWVWp1C1l9Ya3H2YRS+1AR1lKVR1kRprPY2dg6HzfA11DD2uU+wQTIDdGe+93H1OLMIyaUSc
3C+NPgFefwQznTs8SkxmwwQauhGCwLDfo/ngzo9VlsXbICIXoM7TcyTHLzYkNO007ap1IQoBgWgq
FOzW6f7SiSDYzg4c9MaEWGYgdJNQ3hUZyNyUiKWYuPkpYgHNws+mo1jRJkjnYH3OLvaVNeNF8NnV
o6sOoLV2xIXjDnPtko+rvU8dEL2gdgCf55kfDPmlK2vEI0l/0UfSrMHetqF9mSgyWqW4JYyJqbNC
2o/HyamqF0TTvkGqHvNq6ipQwoe5LfMN6lSRfjayf25s91fPhzBHNarCAfmbZ8snlaVHN9cf6wzF
mjVZfqXm36nJnrpPGMolAG9F4DCGRKeskE+BBY9fu9HajL2JgRcdc+jhQMvlj1KWAqxUk6cbgQ5p
uvu8wlFWbmcxnnDzkKiT/YFXUICh9KJNhcrJHOW5xrffEPpB8KZYAzFw/ASN7qrSG5xxGh3+vZlA
PMD5/TWbxIt4E7mPqX3JcBes3LQ4O8G4t4rpSOrNKRXdFo03eZRi/F10BhRl9TIr5yk1vA/P7oK1
yX00l7M8wMMsV1Xt3pPSvCv07DqkAxIdIj6UvSRE5I+8S7ij3gR6ICGRK2LjBeZ9O1rFvJl0PNIB
7yDHW5g6MQYMTkM43I8Z0Jox9cGq9SRaWr3tkE6rUM31SLiEdEhC9e7jsXmfJ3LZJcIuoA3vJJsz
5m/SQ2uirMPy061nhVSzHRlfoQOP4SxrHwqi44aoKh4Fh45Nj1M2zjZwbTa3NcR9s2Px0zpfmmTT
tCTMb+wO7pCTtfddg5saXFGUIoiJQmplXMknuzCeG7cA31YzUY+SfJMAR1lbaHb48cy9GFGuVd4P
J2hG08ZFCjhJrAGNaCGODXq9c3tjTVjMn6wGVtTb1TuuT1Kgew8fp/HTYmsjWby/guuAIqsHUNsy
DLVd5TEn7OvNIFC1p/Ej4azTiTynGLfxziLbHqRH5AHBsAsSDbRjMtTaWTfDc6Sjfg8H0l2rDnuP
h8caAQCzDmZeJAj1G4fUOYbVDjJR+w+VRehbXV+vuUcdMzTI9H7FxfPAvng+GyI+lx4+Gc3u/uCG
qddeTUNCWZ+jVPpuVvoHsSUl2AdxAliFI7QGXelGcFOsbwFdw5+TGW4EvrA0rdYjIZqx5V4kkyTA
/tzIs21uRQKMBBwpWCJa+OhIXuJ4um8KurE5sb87vRXGkQL2lacGJoiARuBUnJtwYKvmDGfmgI8e
AWS2bhUXU0pcF45mX9tM3uke6q9MQwy2xNMr4paYNISHPKIt0ObgegL3D3780WcbgrRMw2mUODGh
wNLwI1m9N3Sszyxrm3jkbMpQ/aHtMW0VvEQLtfVeD4KnmjWIeNL6T5Th4LQCHp+5+onoojCl/eMm
qLe04gzXtPVDkT3EUZ9uEAOhucr1c6sYyNTZN4+Yc8NCts0p7+24fe9694dHOtQaoKCk24ijkcPW
Tr5TaU/+MJMtZA88GxNqsk5Ya7NBQd+224QUSH5j2iBSgH7RUsZtZJ6iQ0bd4fWA4HJyBF3v3uiJ
yJMaqwxVLdx3fSC6RLhIY2fty+lQslQTpH/d7lgP4keVyvxqFwOqjdwO1l034LjhgZg56CjR/7Vu
hf5JDMy1ha+QIIG1NoT4pUanoM7sBkbVOF7nH+Vyy+cGYG9g3yvLaCVDTYQnbY+mi/75GsvLsS6j
j1JfEqtacI5yHfVDwTy5mR4CCc0pzOPZt8ZQZ5iETkVYd0zasLzUCLGJDlyViGq2vWk/NklFRpCL
J6UmRtciPkCz3S/yshDgVDxwRV4xLn0u0jlm18BAPi5Z0MKuv0f9t+5UtR9i5l8moQ9TyCDX4qqO
Z1jRyTCdhYVCVJtMMjbJFUY1NDbZKWaVwHeFa9jIatj1ZfgWk3zUNuJEwxufKARGaTyGXPqk1VuZ
s5VIGVIrfS67S1Mwvu2ZJGyyLvJwxpjsmbwO0OJMB842V1iqdnGgxfdTj7511o+0yQg6BSKw1qX0
oFvZD3Fs3kf51G0y8ZbS3141y5bxdnB6GyhYQaRqUT0LFrYBVyO0WKc16XjRHKq6sPTpBce7RAX+
FKc8/BFrjUF1CgYAOk5gMqjr7GUxHPealV14zJGA3XlLeJS9ysbiKem/4vYUmLX0W0qilVMFEgCa
9aKwzzrVRDSNk356AWQjZhFqP2X9x2yMX9RNvhFmvxbG6JBm7kOAkQ4xgblW8QM+QjDJzvA9RuJA
p/Ks5a5AwUl+fCA+pUTv3haVzUb5MOtsr+I2++kEpiZopqu2aTfSSr4qU3zNdDw2VavhnhVsNTuu
OtfVLmYMJKEtA4RGXYnEzOHeylKIl05I9Y6lhNMJ/FdDuTpMuPFomT5aNaFaqs4xFFg+kuRDgPcL
FyOw0nleWklD/oqZu0Qv0GBIa5mzWjmCdtnByS3sI4mWd44R1X7uJvCpc8/eNEgU7tos3eopUgR2
AwyX+4wKRaX1ObIReeo5qFYnarax/Cz6vtjo+u+6aqGOcB7zKjK3nW3gL9C9zyUfLkmQvyDHMAW5
FTpOMeS5C/tyghV3xeBPiLIqn/PMIU9Lm7o18M/m2E4Z1NUKC8vx9rVehy2tJnZdr1mDPETd+gj5
Eld1+/rvA3w+lgtgiqgPHaIIDLQOxgDtkMb/Bn98c0Qt3hzj257N5XqL4uSolh9UjMUDM5FxS8HD
T1i+9fehH4aZWD7iDcvlhyajzJp9z/j5qCeXBD+OSyvDrzKvO7pOxiaTLKJj0RZoHgp3lusk7nmu
lMzSKRAXEyBTB9xzHHgD59kIi93t+7r9kZhiOsS5PeC0Iu3J7SgEZ4wim+GWflQ3HQM3JiO3Lx0b
spRW4rahWUaA1dLkiPQ6r/a4fsjDjpMD4y5czwXqfWdpj8jlQOfmn4es1ePNbM4G1Gw29mLZyeMR
ejTajEoNuKtERbOVYzAcb4e6KsbjjGwHIIK2D5aNc7KEe0XL4fbq7++V+nCPO46xmWPQlF924GEw
9UfPNjyyx5av//4mUSKbUmYGUYUDp3ZufZXa1R63X3eciYDg6R4wLFIyAcmkCGbKlnZWXbhw2Wsy
o2SWQGbpmG5pCf+OULrmWAHZP95eieXL26vlb9Qm4VHE44hNA5lh1Ub3ruUkR9l2gFatLnGPugnU
ILGVWFOwmcebU75aXvVJDcWFyWcP1fMYYHUm9Q1O7dZR6d3te0nIynl7ZYxLXmln0+Asuh/DskYf
5zjVhBYZRxH0xiGtv25f3L4tWvj6KWes1Qv9eDuo/7z6X19S8DY+hL0Qdh3vSitHi0t2YzT8wnpX
Wn8dbt/GUB5gWnmAni/hB9pRuquy5GpgCWM9WN7s7R2nFAlrB0zRulreIwk2BlIsDrcvbwcbMN6m
Vo9pxZM4zzhNBJrcfv4/3sTydmxXOpjWlvdx+5OJCwHmN3f4gGbvf9g7ryXltWg7P5FOoYDCrTI5
h+ZG1XQQCkhCWTz9+dTb9vZxuVz2vWvvomj+hgYkrTXnmCME+lF5lRsDRbPVPIqQnguTrcnlGdKs
vPFbNaMHUUuIJiE3a4jJ8OLzYfHJZaGs3094kbjjvMjPAs2ugnopSlPyBfX4M+nTOzUQLqZDZw7S
U7XFPPqZTrNTXnOWQLq18M8mvBIaLpMeGFzvhK+rz/IFZT69hMDwkIytJxbvw8uVB2VR09HUfTb1
kpaXK4WH/TuBhqu8vXeAwAELmwWgb8kjszIST6h3f9AfjLHE2AqG8Sjd00hipVK0yxbX+VrFZ62d
HARBhByNx6v1/0kj/zeeYaKiiXAp/g+kke/PR/5faSZ/z/hvrBFRFPH2QhmliIo8UVVF/B9eYaKo
/Ycky+JUkQwVxca/vBHjPyaTiTHBKRCihyGJ2Hv9d96I+B8GrkzQZ2Uqn6k2kf9feCOaKOFH9l94
I+NLTHhfhj5anMn6/+IUlogBjuvAOWtxiFs/wbm3e0QhnfybSp+EcaD1v/Xw76aI6tYFR97/LXip
GFWS83f37yauCCVCqKxDOZmCdY83b+FRzfvx5u/HnBkNC3T6cNOOuY48AuZ/N1Ro5T87zf/0mJCR
uxiUiywJCUlMRjQ+Gm/+7kloFUclm16wh1LhiH1ZzAvCxinfx7vBC6F612oU9IjUuCLw0S+fzmv0
kGbT8qmYtlgP9g5mQGuGlbh+kPpJ2YTiHTXOmBU3blmqEXZurT9XDxKfs56kD9F4xq5cN8y6M3WC
1EObVUNyNzLGK+m49VABNfOBdLG50Ip49UvV9m+zKeusmbNfINwKX8UeSlvrChrvKYz1E/SyGewi
jFknuCOO2yapZLQy486KIAHE9O9uVZKZCJOcrVYWe6gJQun/vc9/N1miFLQZIzdsS97zvxvx/Xrg
bRxt+rbK/agc/HCcF+Hd/6Lhnr/CIPLxW3XSQm1dUZ3p9WfM9O0BfW1SVxrD6I4wk66YUWVg7qTB
kgmVw/MZgYshwkZuls0bIgzmFEWYNsH2GEMCs/m/N+GY1vjvj8MY1IgVcbzrdfTKyTiz+Lv583n6
u6eNmO/fPUmXcKhmjGKMw4W/d/53o40//j2GrSPxJ4gPEZYgG/57P3VM2xkmniT46QHUm6DHMRwX
0ApOzU5eiox/kSOdpOlBS6z+m8wHaPtw/PLaRYVft9BBXfyUazN1A+9hMUAqUIF91rX/Eg4vWMMN
mjThYBDbJlvPM/s76dCV6g6TTd1S61duoC4qDdP9Fct2dk1+RZvR2yVfPUjsmjqybAH6EMubg7FX
743cQ3z6zqeujpYWZmc5mp8NJoIyct+AFjvrtSDGm6QuAHtQT39ANnmfnIiGbAjLSMxoj8hIwyLc
REZnPrWFOpkhmEF8QVK7UNrvZEnbH2bIeOdK5qg/8dYwKHFMGMbYzdcPE4Q/O2SwgGHjqCg8iTkW
aZzNKX49itX0NiOztAPN47OiODJ8yL4p8j8U1wwGYZiG68K4F9+wb/j6Nu0x2qlnAX0tZp7L+tDi
3Uy+pg3aAS0UwyDJcBJpjH5HWECg+A4dfrXn8eKDGHXnE52FiaQRU3JLQXnwQYY82qFUsWh+8OuS
BjNWrImTvK1xADCvqFdbb4i2RWUBFQ0/tDdd+RXT7eAhSk5TMsvZor8mupXUe+BSvl12b572xF/7
kxbWQB8JJLnuHx71WQ/iCesIau5eJt1+K53kyxj4NmUNYa5LaLhd7dATg/kXBwzfZ0j6yUyVcYgj
M4Zrc1/oPv6FeAajhGZ8hYwpPajLDAb6Jbtrp+xsOCk+N6baOVqzMMoPBCyajyBB4CgCAwYeDXej
2TorUvulSVBmTroXAYBaky2+etg1ZYatH+WlcFWZ1kgmp63yqfz0x1G+u2BGO4N3RkkJwU9i0Gun
hBi6dOkxKedfINqwC/COfa4kmZXCR93JtJ520Gx2SX5ol69zv5VuCE/LaxmZdNKcbO1Sx+TbMJtf
NZ3Tf41T6wq/L2eauhKpAuBDmM8WUH+s8FYunGiGlW5+xB8OPEWjnGKuxtjAwR9opzzs9y8WVNS8
puRSeGpWMld/ja/HUV5UP8q3PJ9+Rt/GjnWHIYF6CJ0C6p+EcOQUpH7fkslgT/JFsa1kr68t8RKg
yLMMXPgdVMZ0lsqG+easRa3jFGwHgMpvs/qUPiFT5Kmvcz48XTwhH9+vyqW5KezvdtWA9qzQlagX
0pIQNj7ddmXYqkOCFNS6xAbeD65kz8VOuuoKC+b4a1Hb5fG1qt+LyGDNQGDno+N7u8MZTmSGE1h9
reQP1o6AxhxZvPqtPPGr3k8fDnfK5SSeSZ9EO+bziEuKLZeXwxMS5UD5ITIp9ONvfDxVi1FO4ud7
Au34zmEuH2NXvOc/BksooXH+oDJ74e/7Lxz6r8NpusS2jWWx80JHmXUktJA+YE1P0cf7ZREeDtnK
7G5t7L5nxZZgJmY+ZeBxLEE6g2BNSExxDOYoqLPaT7fCF4ahHN+OQKh0zrWXHXvsdbgSI4u/0y+b
czB6oNmQugccs2Bl8DnQ9JfksZhCj1Ekvg7QwWZckAEelkeY4m1poxkNP/XEfBjoGhkbYFcImc9P
4OfvuLx3z1V8x7fN+Ar3NcZZGw0q2Vv+0aXElRB7aoHZX/P2FL9WCcGhB/TYveDyMkFhxZDGhKUm
3Kohoyxw82pZfomH+hqsqPY1aDUDVtZ2eO4m3jM/Tymi8TPNSc5S3Pzp1eKZVmIy2VX9hvA+UIAm
tTFfYvGInswEFmqK5/PPE1VTiw+EKe36K6ij/rD42NrhfQjam1T9jDx5rl6y3yTNhT6CoXxaEU6Z
FcCOW15DCVHM9U7SuCwWROpxS54o/CcsJSuDI2Onwe3RXhQCyGMMDc38N53xX2v2btA7fDDW/4lH
bTZ/fIWDJZpHwVF2YXrF+E1aw5ej/3ivupkVXMs5lNaIrW8xIeMOhCbz+/CrVZewPJPnLKvtqMHv
xiXx9U2yK6SjxzYvSeuFT7FqO6ysTIACZgLRcybmq0Qz3xverNjM8NAgkco8YUja5+5o1GQr1U4D
q8VGNfkw5vI83pP66StrefPeBCd9zhmNT+BCuJKt82KJSRDbT6ziylsYNfzVRohIbnFRixdw8VMi
sgK/RTslHSQDHfFczKxgj/vzkTxSWwZ8NVOsL92ogDx7jup10i87ZQU4NywyJ3HP+AhwBKff4uNL
ebiB5Pe4GgDk5LbC5IzecMx1D2nfmJDsMTOLqkUAz+aOhSF6bAve8UPwe7xQc5xZoWwyAmD79Lr4
SCJqM12JQPEKFmwrwGR+XyqcMN1liROS+iAgSDKLPQsRY2F8wc3n5lGaOtWtacyKnxwN2knYKuRj
qiQQMHezOEoBdgM/UbIjvp27jx7XJa9OnEJaSESIwXVAtaV6qPMSwjle0FsXRnLWOl+ScG9nfGVG
X8qlWBkfT93Mdjw6lF6weCx6YU1YLfaxlxdxLw4qVdx/zWHZe/pdueT2ZJnuB0wNxuW0/hU0u1yH
xgwdp1cTzuxJtuHJTnard4LX7rB12WIM3MyqTbeQP17+jtY1+ylv/XoUwG8KXuPtPBaKT5IMIe2M
I7oVnMDrxI8IKYCdLlr6gu8IwhQGKJpgRgfkzFVgS5SrBr3CDI+DNjnLW2i3UOAaCUtDG4y49CZ3
42PCfPnSdk55YgjR7p5uisXXYcBEa3wXHjX7dPAaFTGImc7TVcbseqcs0t1w6S7lie9/1E43C5yz
yGFes3HgCW7ls+rYHZlCjTm1OL9CKoSUvM7m2lk8vX8emPdEOKut3qdyThuATrrmGpSc8KvZFp+K
Cy8AzSfoNmkrE4TSZJUm/mOPuP8gHLVvTpzSE0+T+oKwf3oWZU/sqbYtmgh1ctHfBzC4Ce/kU6Sf
AaBE/g67Ek39vnt409ybWvifaLKLM3+SuHjXL6HUxeakZYU3g+wW78ClX4FbNU7qNxM3b5xJso9U
p2k9FbT76XZPl/Qb+RPXp5xco0+nem3yb/ZpILTh6crn0pQeXv4N89MjwKCeERYgBQiKrNemPk3u
5KkaV8wBsKzK8JREQ2VV1QqPwIAQhI7qdtvuy30prUTmg3s594xklnxAwSNTSl+8toNkkUn4OiRf
fHg0vN2GPzAAdqeWEc1f25GW2TvjtIfna2s8zYRo3mCqtUEpyK/mqlNg3bNX6hkyhCx1YB9zwse3
oSK3JNkEF95RA2AzTkHCTZt74Mpx7dI2Gb9okgJhzmcplF3SeWV00LDvePoNxHcYM1dYlAlhQYTM
uVQT4gZdXO4xVlGW3VvGGO8veP6hZ6VZym/QvrLS59MR35M7iDHwruNc1Od/N3j/GXMBeZ6ulzec
C9t5+wDSfYPS/3Pv77G/GyZpgJj4ekOVKtGz1nm1KJhLyHVADDMqdNIjEuhyCu0y5m6Q5P7udfhH
/3PvKWANS/oB/4JYLvYIkVv0xiTCHHd8Sj+V62yM5v7fP1spCoIa1I46cuprsc5URbi+yrB1pIxK
cVrlDMNywNxm/IMQrgtadr5qI6q8pzjMszYd6abkeARZOTcgSxMKMt6VcUGaE8zZWdIWijS5i3V+
wez8J5IWCZf/ihatYnnExxeOgzdFNYsrIKI9XFeYBvJXuZIhaihm96PPskXpy8oM1As7/eyuYgmz
pOOJa1NYT+gkFHPyMWWngCW2zCW3iuGumzSTqxYvr94SYtdQPV5UUdfNCr2yJR3Ug7waRDePF4LO
6Mrs4ZNrzvMnuwxbwampRY2nyd+g/rygxcBt1gpXzYf0QYOEWZ/3XMdETJrYMvlEhO6Gh924hFut
Xje6TlK8deTTbzvC2kh3qMcKplsXMsTUj3A+2Yo39VDfhcEOf3AH4otWPnKUwFhZ2Rz74cVsBZ2+
Kf203/GWJrVI99M7vNldT6NF1MdjP11j2NLfMzebUXiIqVUs66UyUCVZ1a/ABPSa+LhluuItpu77
0HZEC/PV4RW1jr8piun0oM4GH9VPfiOaTKisuEYm4I15hPbrh+KSqMoPSDHI7qjdpHN5aHFtZ0Mq
bDwepkv5LrH/7SqPI1JTD6+eDoZbEAtcDjeeYcN2iM3Mn+7qebiCbCGvMWSoYifTYF6yp5mTbzzf
SOmA2aRs6tjvF/w1PB1eTEpz5P0uT+Kl3vuXXV0Dt4Cynts1vHBynvLUinETd8MlZyX2YhlDt7Gn
aol4NScdX7XgfPUWQnEvWgZHzYLEOFOZqJnJKnBLPHndaC5D3sURxsSe4I5JjQLhi3Qg6z1YmV8v
0Egad1hcwqF+oCS38BGyjL2wf+H7AL0XeSv7+57+WV6Ao4gLkYXlEG9CxYQlga9W3uGJxHElIkvb
T5BP4D+Bv+F34aeXMqDDp6Yy+Y2ENCI28lOumISjzsOF4oS7jNE2Pvrea4+xShFh+QYIA7DNZ7Rk
T0aFinxwNZkRFNb7zSneTHNbu7zm4gIz4XST3x6HBIYPXsnfcFB2QesQgByesL4LcaTmO3faOy7H
QP6Py9DRWqqRI30rNN90VIJFh8/nKJ+A42ZwIOTK7y8cjZeHDf8GRZX+AVyenAq0uiu6F8KYGky/
bgq8cRqBhDU4d7HVFfcU57vi6eCbxmEvSKPBC40ZKhHbYFtmlviKCN7FXNPtB1NV9g3wExvnKJvA
In/XEGt9yB9O/Dlmo8KU+e2xchJW03IGm834ovijPVW9YjaCZSR8NtjuOFM6FEggIAZgBJFFQ/ar
Pz0kbliFhFZ3Q7Lcfo4hm1hTsk9UvAlPfaHN5Fyn53Sbz+n96SMxewN6AFbGriY5QYjG5Ti9uJNz
Pys2ETATbC/R7x/mY8JMzUIh0nONg4Ndsg/CaMO3h8ijIFf05fR36MziYlD+8JbKqm7jWXSDGHEA
B8mQ8mIxT7qJBQDEAW92oALCleZ7euckeVzfUP0F63XD+hXH1WH3TNcP/K0AJK7ND0vc4wM6LzqN
PKVWW7Tbao1PC7rU9gIpPC5ZJHlfgBMzddepqIzceNvdDJFBKloICxxrmF4SBMgaahdn8pNiVHgb
0F7wpXXwA3HOMkmhR2+v/1bgXykMTvN5Y7KFvOjp4Yt4DKN5tyL9DX+c6h7oLpTlkWRgPs9vGz3w
BkYbs7b35Xkz9sMUrTjSW5JTrDTdpckxYGW6MJF+JFaLVLpbVf0Is7CEqvG6J5OJ6bETLjGCkA6T
qUUgFEnqjK5NJCYs9KyX0Wv5vrTbfN76wWGwaw4n858dsJZFGhBHt/xOdlwkoXzQMElscA3wZd3F
5fH5mBuRywot29VJcuheQNL8F1FLp+eO2J7XqujOoF7sRMF0+zAoFeAmmuVdc7Q1CFq0kC9cuzUq
/1WxUbfDNjdM+HNk9kDtoVjITXUuu7LN2TS+3A5/GI7jq5sNp3GliK3HgSPPJSdcmhVsgQgbJFZY
nYvxzq4B/T+OWW5ECyZEnizyU7LqttpNgf5pEeo9+ekVv+GSSxbCvZnaiexOHv7wmD8LVwcJjdBZ
mWiQemMbUMXgn4KYoZ3lws/f982BUZzJrmUR0D+YwVsoruGdTBf02YFXbNAwTEUr6i0WH0Nj9jx/
5D5yiVJyRJpPhQCpYY4nKBCW/sNWi/l7NCCyuKrxgh2KVZQTK+pWeOwnDK2P3V76qTnMBy43FRv+
zgESB7uLSb2T3ADzb7KgkLIotoj6kP2VCwWHJbwy1vnsTe+vQtvgsjazzwcGL0wCrhUn43W4dSuu
NBbsCVhXw6uakbhK49NkusDtKZ2VSFsLQo7HiK98RofKdyXIJ6qFDm6Xz1Ur4HbmKcK+HRd6mf6W
9873rRwqBG0vrIyWZNhiGHOb9g5Ck/SJ+eHs1ViJ7r16V39uGs7G78ihPcawBMGbkzzR8h+hOWmw
Q5AIVhCKrAmylVmBvZoZs7JAmuDYrd4mp9jIoPCn95Q6RRkPeNCuHoUfatskmg9QKSu6SrbtZCyM
hIBMAkvprJScCBzYRscp4BS3Tnc1CwwszaZbsW2Q4BjRJwcIbl1jzfJrdo56JkvpQQ0lLQhWGZkg
P2J1MHS3auku15MTmyKgYEOX9J3vKmImvRiaxpaDIl+UU7gLT8r3lPJ/3S5aqKoXDCAIZTRD39iI
I/Zri1/xNlxUPcKzGUJ6rlFcrjnxcg9cBN7T5IT5dh8DxfHs7ofaC3YCY3QcRkF99kpolRvxPrQO
wOT73vNVUM7t6iMJi/oZX6zOfod2sKtYSEY4OqFbzGdxYbvdvjqp8+dnsp846u2V2+rDpbkv/wD9
ppuJl6nb/RqEXr0twsItxjrZTOi/ityvvNDXP1l+FU7LE5vkW3EnB75Yosy4dqsfavEWzg9dXMFk
YCV8sqUn88pS5vqquIoEyv6qo3Wy+9ZPNfK4WLb0iQdik3AMrWCeAITxkDICqxMgS7gHv1DRrOjG
WJdrRfrBa7Ms7Be2WqfOCc9PrgAKvI6Nz31mPsS+5wJLChWCnktNBrV6gk+PAw4Mjgl/V5r3Swly
ownpJXpbwoZMVOyDD9m3AhfKJFOs50wwi+WwqzUn+MH4kBVchcIJDhTP3ww/uh+iKObx9rUPfc7W
L95k8HKreglYWhQbDjKuzzOF0s3Dukeibb/p59caKcIi8lI3a7ACMbG0QxeG4PCXbRkGKCLwE6XX
dEEWEOOEpbiZvrfDYPGvEwvBuWvsWaNK2ZdEN2VANtqOj2VGIC5Cffko6HvcGjJ4vqS1a+/GnYuT
aXh74WSRUDTZfH9mterOwTyDN2FVp/6CXzQXlM3X931Lj+9leUDyjJ8y+An4zRG1NBX2TPl4343L
u/KGUxJazxv70lTZpM36MXyx0VD+B0v5Frzsh7rQv6hOhIeVZV4Zzx57wkqi43RXAOgcEom3bKac
bkvpqHFOXlq/+SHNj6Zsk6zgyV+nUANnKQZIy2yhaE4fMDsxc2y/UnT7zFtMaVY4xircYir88HtH
2ZAn0tHVxGfJhalt5svIkX3DzbbGgjSKfXcVPX05BuLRLK2Heqwc6g2QOIOKh8vRQCeHWivFp9h8
QPQiKNJsD6yR1bhumOldLK2h9SnfQ4H2CcxZR9tHN8bKRzVZOOXL4wxXMitaTj3SbBkHHCH40EwT
dAGoLxNmTNQcCG9j5f0CNqngEFvy1Gd56uqHpjGzhS6bBL7yBxLZwq87NWxp87Z0v9Hmg3wqWFgT
sCjQhnlDiSz5ZAhQIBZO9yXOy3l9647EiU6Rn13RhGBLN1bM+F1NaQ5xjDMpTPfY0oo3ZHWz/ETH
t2AgMKOx0E7kcBqrdI3lTopoGsUw1wiqpo8JSCuLfojc1OHcET4Dv7v2v2jQutwUVq+rULtkaJ4x
9jM6P929MEfOyD4yp2d9MbkDXE1bR7kI81L0Hvv+3JXOtHaBLvLvmAqJdwWaj9C+mPi1TAaGG2N6
gk0ZQFPFAXcgWTUPJxyVoVjLmwWCjmU9ocEHTrkhTpsswX2Gw/Beyo7m6YfXNQRRYgRFMa4NDqY2
L2CSvZLcWj5RNOuuUXeYKq4xWDDnHmDzS5D0L78SwLzqPYeNXEZEgQBvUI5NXcTVyUKzT+gRCOc3
Rve/8pmhB+EYz9CbMmIT/Wgrv1dialecFlbYWC8MqBqvqNw3Zz5tMA6ZsY/8RxvYoG3BU/wOX7TM
TDN7YLTq6V/oRKwQey1zQgoKyLQ0fv9RaY+uKHtxsB8BlQbUadpOWrxhk65rdQSl8q3+1ZU+v0xf
kJLNmDrJilU7pduh3/seXIWLmtni9rUOFxrccUdy8Qjm4qFUZiMJV1MHB6TP5jy918sYctHTDj8n
QMnluPwmvzk2pb/1h44kIrRHhy+vmuONsWLGGv7Kx9gzjtW8s1oa/uGm/Paj6yZpU+Ns9AHHyEds
zJXWznAxGtN07OY1zjjfAfSkLTZIvOKjmffXIFv0eEzBt+Swgfw3noDFejJHvo3pPIxjhnQynO7W
EkmMILdx3LNO4p3kxgx7MMNjaCmHXkBE69MWdO9dXZVk9nozdLMYE5Vm33i4J0hjHcFMFMVJY8ER
f+1JaR+TDpnRXckKYGr6DN28t5Gosy1Uva1/UhwHa3Ivkf9NZ/AHkRdZTLAYfXMBfGUfT7A1gbQs
yOC76dSLsFz1ywNM50GngDHjLzx/xi3LTvznJ7GYIa7OEzthGkxQU8HQEFCa6adP40IADNfiOsbO
zpyswpvEOkZ170gVEy6OHhUwPumJ/RbHd/AmHWInOSMdW0LC77KdOc3qsUFQW7UzVMZsiJrVgsR4
LNlrPi6VcXylWn5ik4wB0Tv3qdGMT+30lK3snHyH2DAwO1ziZOjoHyABiFVYjG7ATM9dvwzXjE/r
I+x0XbMNw2uP9PAMFI2PEsIvgEl8eSVrLuluNORzhJ/uS/9gk5OwR2RDan2DYuOGaSPbNzsctC4W
1/bQrZWf545IgH6mfeWE9hIs5A5YywfLmubAm15xmUQAxg7LlZS4zPr7wSUQpy7tDEkex4W1moNP
2XuEJecyTWZepiEKM+svNlDZir+HU647qL4p0/LVM7EnZyIyyJsvHZQR8pvahpgVQ3ag5I6aRfow
rjTOa8F8nCK3OiQ6lo1OUi30zH/grma9tsUpz31N8BkuMHEQYzA712hnYrwdurMROxhPwBbCdo+U
AU10m3sCzuOpwDs2Y0HOdcWpVsMqm0En94GOOBeo7Aq7PYHL4qhRUDAdtC3ykOkGIzZKwjOejW51
we+wEPy8stoT0guMCttsGQEaJ8BSrUM07vsQnt8HcQxuukWo/XmDjCEYZflw4xjMkR0XT1FywQ/l
rakYR7nv0sFsRn7c1LXqVHPUZA0s52sE2SA+ke+rONEnLsKBFfC/PBott8OWgTkDI0zJVM0GsqTc
UBj6KkuGp+8zyIXDGOuKE4d6ErfCDOvKY7pnUzdKZgaCHXvyNwMjVCARIqAZAwekgH5ymCibeN5t
VAT8MAp/gsvkMtD7UnjPXh+ZF88lGxkAT/kE7K5v4P/4u2PjI1rSoryRNusIs/oUHfg4CpIghymH
PHvA7kXkZvK5sdTf9KsMP8xxnhKPE7oIC3m2IdIXjuWRS7M/cpKx4BFmNT3IV52Fe9M3pjgzajwJ
lm3+MQHCOKuAMaNhu9NjC9wzk7W02mbcXfxkMt4zjg4mxKyMLZrvnnLn6VcDAnmcaZm5uOTnTFle
oAgnbp7MY32mFSty1x/arIFArTmN4r17Zhm4CTvPwFUTzn4Mh8f5Qy95emOl8LiTy2j1V2uLVliL
KzaWkpgQgpAAAf7mcfHUxgsx0ZhHm/JH+RMdnneyRrIfBsI7Xp4zZjwI8+qBdx1LnYXt2qL8KTGj
nrKlm9oyPhWKqe/JxOPTye3fZAlo62UyAiTluQX1O3J0+IwV/Qdl2EVaNLa2UjfQhKzJQt8zO8Tc
UvvGQ8YOwCFGA14AJXMaL9RF+zl8Ec2GvC/+Zc4xq9dlb6K462Ov685hs8ZcWaZIS5xsF15bfC1A
drWV5k2YjUyobRUGnd67sYkaoNx4MrOr6WbN4R5daCqCJ+kbSPKYE1t4+M2nXKdQeu76ogitx644
pU8zcoUZqwOpfbFX5kuSPd+dj5iLxEyoevZLpgZWtuGPuB+YN39h9EBYnMtTfwg9LiDLxrZ04e+1
Lp8djtCqukx8mXgqU7Dzg/Ch7pFwx744k6ZebUlfFSXKN0qNM8Dd9CSEs9oyPGaLJ23wWDKqQzl/
9KZyCQ8sCvg8QkSbKk6BZnUTrvVV5zNnKFQs0Uyu/5cbbUUPMcm2ZvgmbBsCqmDdneQPhSFPdEgV
GwnkfcCPB/Bn0RwZnmCByfdZeuh+hiOvUe/K3eSuLJKNwWfFAYAB5x8fpT+/b6UnY6rBXAmgAVz0
wJB5ir2UA/tNukr28/C4cdqFhwlgs6VvGPkUg/1cfn7SVicgDH4Ph9eqf7TOrE8vQCHrwR/iPUYH
hQXvEJ/eB7gBGVUtK3huZui7cK/j6ryjuTaN5W/KF2osU49ALxZOuAvMRg8ImhgrM7iFN+XgBX9Q
3ceuWowVcs/GCxHAhEJyArBc1OsnZquCzSGNbwUX1iJyy32xM2bTbWK/tmRn3GUGhp0JLWQh+dMt
IYn1Nbpw6T7mZALu0EDaTBeHfjGJHHgvwPKUnTtbnGVeRF6Mi0XLoPnw8IBZAOb3BMuh9uNDNJf6
1q5VPi3j2+8Rsg051Ewp3/ZjISBI43umXcep8KT4KYkDznL6+yK8Evjah8FPWCnH+RssBpUlLoHN
1ITeAdGN0xfiDagDQ0Rt/t7JOJxuKDGT19GYY240+p+YxmvJeYmy/0S0ofap3nmsEU0ZB0OLE0Uk
IIeiypEu5QpHZiq2iIrIfknbrsarykThmcGweiL9Q/JkKqEn09m+EJaY+DxzikyO5Q7ep8DIjY76
CVr+SfVeyFgPWqTSipKHaTkOE6hVlrwSZFkdcRliinN3IJiA14mI4CCvfIHh/8OefjbH5zFecH4y
vM4bUwDZhoh5qFfCPDk2M1hU6t+Un65xLy0fg93NqNQLlj7eIjsmDeLD1y+MsPGEz1biB7juT09V
tQzPCGKhiIU2HrDBMDM2r0+M8EvzDZ56hRPC3KZAfGWmS4HtHvqcUxibAEYsfLhzea1owTtbwfEw
cPrri+ku6NQ8PMPoEJbqDlSgBoC/sdMdE4TDO4hlO2iuu/rjdZkgWoe37xafrNiCCVmhlTl95A07
CDuNOoc1pLygoQGEk4Vhiq9V+LKGHVW2tsWfHquBnPK43A3H6jDddovSS5NZpFgale259FhgNg2G
swvjSFCTup5AIGFnBv54fwmRhwP/PFhgFMDKJ6AtwX0HOZqJwhBnjMEzbFaCa6nZ/ZlZd3mOz8aJ
phSD0IjN5oRdu0755RCVOL+mwSp72Bp1LYgxjxom9Qkj1eE3MizjGh9pGGoOZOilNE3Oa1uu0VXw
TqkJsNPOJSpl5/ldf9KpRq0Xr41bgNLaZEmclDOMkB4TH90m9WTQLbJiHU989UtFdo1rGskvFKea
Zk8TnzF6dKWnaq7KwDjEURlcTTb4cIZPK9l235Pazw+xn60JeaeD0z6FLTsdru7P8OMFh0Xm5FLo
pzp/MizrjiSOfZTuOhlPUPfFqJXC9OfF/O9CDYGYjjIDVSpoE9jKKfxCxSwFwBwWlw8rdaoTG+x3
hfMSLfIGmvKSkGFMq6cQNGiWGC63PmdZmYMuM3cFvGLWFJqAYNIqX9Seld54LXxlEY0OLC2to6pz
7eMpOoXX3SOs2SpQAHUxJXEKPWrryFhmPscF+S2MFU1IoiSbNZq/0AwPg1//EP+ywKQqb8fZwvRY
XRIoqqH/yJd6YE1BPxQ7l/08XUUwM0KTlU9grA+JD7/ChyV+DfPHsgDLeI8lLN0NuGVoYR2C4w7n
EJotQPPu3NcbXPkYm7aoLKGhLtmnGUu74Wgl4ncDekdb7ucvSBDqHMEkFQlv+JlexQDKaIFvD4Vo
OyMmQWRTYRhBbS2NX/9LcpJN0eEQt2j7XZ3vCb6XnisUVnIOkd2CZPgWzkI369ot+nadaRczSAK5
VZxGVnJ6H9S5okMWOw86cA2xzdlIQ6QWokggRb4EDKFkp+yWHD1yWSs5HO8Yrt7SEDzCJxBQS4Mf
tLaq2tDu0quyN7bQk5oabqxVM7DOfUHAIsLMClfMP1GhVP1ySjZpcmZhjtRZe1Lv7fZvsN+MI/5/
5/x/P4oyq7r6FIV/uAB/v/fQwxEdKeHD8YReDQmyeJJl4k2lx+zvsSFQFVertW0bPI0ZMcUkvwGM
xeRzmwWRy6MTSI1lJAKhv3saqQNzlIvTGba0uqDQK/499PeP0juDsFkDbf89Jr4z/tkYn/H3s0FC
tk78iIc8GMgglshR6KNvsRu59n+PleM/vHAu++dmqJAe/P347z/8/d4/T9GVBmsqIWprtMKMt/5+
6ZnqMive+EJ/v1qH5CtFsZTMiW8pN2E76wu6cWWAqNIEvsybFdVI98quyjEjqr0BDpAU1+g6O3Ww
1cyJTkkzrMpwwFgSAWioc9TyJ3mZahZhSfv4NOTnXlaET2nS1q6SKgr2i2YTJej/hNgpuV6bYNNn
vewhWcJNIr0GpC8Th5D2bgqfLiEkyHvXFf5uKOCDHATBwPZgmkKLHQhxsTVBpKXRNdrkBp5oKsdr
IUquzzbvZm1EfYrihK2PEFtLbSIGV1XT++jc/pOx81py5cqu7a908FnZSrfTKMR+KHhTKJQ3Lxll
TqW3O/3X37FBdh+S0pUUQSKAgjkwafZaa84x11k8vJd6aRLbhCyKWI0Jsyu/yi6B5dIIvV9LwyPv
rqU1OpzzFnCjL5g+4Jj48nRm8Z61rjCGTQR/eM30hisEO+vMgqMDWnZFEoKlhSyMspiRZYy+U6C2
kGSBrQjDbQl95ESYSprNEDDIAiJxlcDoEnWqMpIEjAc6v8L8Lloac0m35gspAHSEoDoERMHcB8oh
YkRes50gpuv769Axf0gdOTMIfup30kdn5uUVGaoLc3a/khwzq08/g8y8YFEKKH8uyoTRQ/tCfMQu
QU1hY/+86i2SfA2ogcCs9cqDdDYUVKw3eYTYDkHgRD7UWAAoJnp6jO8q6geJWqzpKQOSKVwC8RmW
olZPV8F1BOYBcyrugpIcpSQybw2dE4ewBPbYqCwIC5jpxMks30vxMU5bUWj4dDgGTqWKuBDWSo5I
3I04m1dx3r0EelTtqvxbT1A+BA2CdRd4DRY3YuWYBfSYHmIQMsumjZMT4ONV16pjTVa8xzVuC+OU
VDUihdJDtDBDvXNT9y0Ca7IxA+fDj+brycxoSnkGymNdrCcSo4hBGpahTW/TjJzxlAsie7Iy2JJK
y6KXXW3nWt2q7Mdx204zam6V1JQzU7Sc8qlmS1wZg0Efst7hiEIcmXIwS7zsuxmi5lB50w1W5oj2
7MQBumD/CAZYmmK2GfJkrF3B2w6r6tvOwy+smrTWMs5tqUGLymSTbemhmbXWH2dv2ruzxV6SsBqw
E/mqEbYZV3TQ6pYBUQNscGV2DgcDM3sXdU6rq0leXHhDV22A1tmt7vWUkqDXCvrKPVNVnb5hqPiL
ieXfdzYkaauCCddwKEuqXNwYVP/mcA7YkJYB5m7bJDCHzFvUuRnq7+J70NLuaKQcuW3YO4AEWZHH
ebxxIHruO5Y0SRCOm4Cs0UWN6LY0Ad3pOlkJbQb4YhEovljZZ+V6Es7B4Qvoa7qHecdm1s90wcMh
sskyRuI/N8mxi1mo5JJVX1Glt0P4HksCPWx0XzoiAw6x4daGQTnZjCHidPjKs54RaRy+RCUj5dIl
9q80081kYUCOm3TeQH0o1tLDMzmiVA37guZ/M9sxBXD63Mzzk52ex4rRVMsMcUwnxM8dW3DUeFfQ
iryrksFn7GtL8qH0W9fOWzjAlDDp+Km7+us48luXwp+AWaYrZNkfsqS23weRyU87WTeeTctRs59I
SedcfZEATQxcEh2xbV6gwRXNHaxZ+zWl3WhazCpdesFh1K8zW9sPLCLM0eGEI712n/bxW9YRy4uJ
7mDJyEUVOTO1ho4nxxBbQqBC1qf61jdAqHZJdigtxsRJzcqhNSx92ddlsy606QZM38p03HCZegFl
T2PdA0ktEL/TM3RHQmKNMZ7X3dxgv3Gjm8IgJAEkzEtjdo9lw37SzeWqHXXKeNBeFFoyOuUVBahg
aD8L8gb0lGY71Zw7VBWvy/ENmOOdFoTMKWot3aNFrFtxiATri8RnSA60l0Nk6b3oKW1K6OkM8HEo
GMnUbiXxvJqTPfqjsis43VvrRcFOd1kOD85H5uQ/JtJVN2Ic+oWj04PPV5HjmqTzIS0xzTwiIdow
broSqblvlOnSs6mXOniPphk6mznskE3AnySl88kuMRc3xHbTXEd5lMkRoQiIy5CtHKXfQob4e5g4
D9Dzdpm37mEBMsmTxYKz0ZPe3U2DfJLlnXqLZJZGbFSRo22sKbgyEoskwCl7in0rWhPgbOzNmBlN
U0wDYxw0HlD40Ra27IpZObVrv2MxXTD46B2tQwKtL6QxaQvSyYN134ubNGA16hJpDZ1g3nVGVK0c
md3mxItuC8Y8gyc3MIgJ1Y1mhA3zoJgrU4DQPqPH6E5iTaoCBhFeZKTCITDNyJubImSTdxPZLyfV
ppYsxMmzIzdPB3lJRB1BYpVx5TQ0l6u5J4lxovdF8BdDiFY8ZzpNg9w7zq02r+wa9UQ5SLJEvXlb
VX2yL0eclCLMViVxv1d+jrUvCenyVyLoSJAlQySgCkuJWWOCRgmD8GRAshB6dA2tSRFlm1vLqEgF
EzpDwpHCPrHpekiH2q/nDHvlMngiYGPCgZgxw9TQYqMcqaeeSExHVpuwQMIHl/Y0AcJG1+pPPbPY
jvl+7BJcx6F/HTUYZVKtlMvQFck2ZtBujNkagGm9aiLz2fDoLmts32RdcHJPppgiUXskd9KD7gXl
pSVmqm5tkkSL5EmrQ9KjOCCHnRzow1OM6IW57EJML4VM8C1xMskb91mmwnzK7dNkNYITOUiBjgbm
pKc4ttryi2+ckt3znzGtDy+QyD6DLL8fzZZ0jK6XhyHcWSPzANOJh4MwQ5TmPkV9n9OFanzv6Bf5
uwgCeL06U/wyOY+R5+5JVHic2ALZWFnWsLqrBrnB2UrrlUljAnpwkbP2QsdFfEzJ/Cl37Jc8Z5Cl
IWJLXILx2pgelqVnGWo048tKxVPZ1MZyJHB3HKZjHCD67KlflqJvs2Vl2JsiRboQybvZdXcxXGEj
RtRgGvXGg6GxyEM8P1bovFlyqKm+2lUWjzSxtOJUiZFNb8YwxvCgImXC1wztpuP9L1u4Q6dyak4k
c79OwJW2DnFj8LWS3L61W30bgru4yk1/3tRuv+rJSWPRwmTb1rPNOMpkF8TzHkbyuc5KIFlWtIli
uldGhIqfmCRsSDF8HiIHV57WZCsy7wzZc5qO/VOoItvcju5LA40l1Xp/rVcM6cmbXRb2taPlCSHo
jFeFg5FRN77F0H56OumaenhGBj0dWN/xhVWP0J68XX30x9a+n4HsBZD3qxxL2sziZDM/EUVnr3GA
z1sf4EHMMMdWcYuAVo5DJBimAJYipqzCH9TsYkGXfpRmTZ1zrsIcw+2ElVSKheuRf+RBxlrMs4vu
argefc4SA7MfWTsG8eWoIYfuiVyAZJdl+Rkhwmg2GC4R1NcGP3XcjtZK15pVgdv3qndrdze5JKiO
dnhXJekyhGYvoX/TwLKJ/qrbN5eQ32Pu+4fJp1zxRbXpx7dCXBMcf5RYhVea6zECmmLqaPc5MsR9
m5Fh1vFe+ZoS1IQEsrKATB+m0PuIRQ+raLIUvrsFAtKHx9zmUFZM6atItR9pyxcq6JP6ot8BqXpt
aiTGWi5fcjNmrqGXpzioBSLgcU8Cs1zmTgPtquVbiGHEulqGpcm613N9WcX9TVjR2zM2dejpcJn7
hd+ycoIZeRxE9OUOeYDL8SNI6exAb4AcYXCmbavpZLnGiRRYmDgtKoW1bVRIjiuaah1VLwd/v77V
fSYqbVzKTaWUvUnd7XyIywsSSuoOw6aYgYGKkLWnxCFSi+nJHnPMil7cYj6WxsoX9aHW81UpvVcC
VgjuyrRNatA7KosUpZCk+TZN2rnBWvCgMzQbYgKXxkQuImtANzmkLiEqL3V6cHqTEtrsDw5Bc/Sl
TEwmRc61Ce2cHkLlc2P0aQJodRwj1WjImV70n+S1EHDaFnzS27bGAz1gKYuMKVw5AnPo0MfIFKcw
WQcBpd5spfdB5MTQm5jV8muUi04BsDNdroyciRFVNP18L13GlB07S3POhlvT75LrVJ9IoRu2I6w8
2pI9y/OC9mmczytOWnAGCLccpX8nq2OTraOpUx03tILsPGicqnzpR4RQlHCsgZUiAIjaW3oKj1oG
S8TOta0V8ANqRkMPZOze0g68PDEcMBQjbSFb/QiYETOAyFFB0m6cEEsL59ahGtob4paAOQyC0xOQ
kq2fJrQOIvhaeajxhbGzm94qGZ6FoQHMDwxktb7yy8onzN3jAbJxfHVjF4V/EOW8rTO7QxEroo3l
jLd9b1B5NyxmAiuhFVp7J4I7KoQv4TWx0SyWDTZO1qUIcuQ123kOT9tnvut/eA3JElObHAytJ4ja
vOaDz1eepGDTBomHva9Prp68QdZKwd/xDXU5B7+yQCXopnfmiHq8t1qkJRPfr65+9wA9qWUEBzPw
s2fdIZwg0tpDoiD0ZLMygZwyII61BtdfMOvTmbuMPr1pfkq7ZbAh4AZej6rPJysN1udHN4p9A6P0
QLo5W4dnM9ZpQlw+SFo9yopwshhaK+TZYLm7KLkrgdky2Wg/SS37thqaA3VL0eMzVx/tdqm7ePuL
gW+3ojmzDjsEO23MwBsEEdjrGtfWNI3NlrMABujGQqeLHtGpHWKfS3dd+WJQrQw83iaiuNgMIKSO
FoLV2Sx2XYO+rrPngmqbCFILNbkeVN6mQ+PSIHwUpe2ooNJvlVYt/Gg65l02s1k0REtI1EeDL4Kl
HQTDSabRtu/n61k3IZN76P7GuTr4XSuXVROgHQziFbGEt2mD+FqbzQMcIFLBAS0D9pRPTgbGTdeX
zvBMFqYO0kk8kU2KmKuXBFFCP77i9yRaVgNyPI6M3AuRH6yiwyjVop2eJsUG1cjmxNcwPVmZgxVV
n8dFUqGskpwOQrZ6Qlb19VhEwZIq+BlpRqU35udc30dmbKzUUd/lB8VgupDxyYxjvMFWfFsi7KhM
FIYVqQcyzZa1oQX3eoNDZGYuzAfLjOw5c6x1T5CvxFuhWfGBZeEtHZMZscWwKXTzmwPlVzTXpJwU
VHdFNxjsAfkS3r0GpdBivGYSK1p45cqJfQpaz38oJsFO6LChugwLB2r4G5ODDeYs93OOYzQhCN87
qVPtOMMrDqqWH7FpjpPgwxIVh6CgGNdanTDn0NrodnI+vPAOi0NFTwpAaeev3MF801uGKUDhyJh6
cQcqF4JN3gijkYtqLQP7JSjxlmLB2ustOg8wde+tTlMogRmQlMkyNuEC5glDSlnXL+xyNJgCA7+I
br82VjdcGRbCU90pTGTu+oflDPdzw0yjdU5pUyIFkB5yPgMB2ZB+RW5cnGek+mbJqKxUdSxsUMNg
DVcN4VHDOOENtEDGzDgGc+zdE3B+oHFBi5DmV2jFxsktDZBW2Khkj1QzreDTzZb+4VVG9EFt8yUC
dmnDeSh8QVfTkl+c315zh96LaENWWTfAHZst7UwxhuMaoterrdvosnbdwAmVJCusnB1tNQ4NxxyF
C3yj0VPpalZeb0TIIsaF1dBYw5pTF6MJu9y7A8nIhdF/BGZSwW1EdRWwOpmCJsB13W8jBQYcPQ5v
xWS8Z4H/WIAbXFjZ5WDF8CkYT/GYvXqGBETo5PJYj7bHvEszlk6slwhy6vd+sDeqzFiUjZhXk2PP
B9/vkXKwboEEWax7I7jmQJccPNO3r8KqoLnhGQ+VX1Mb5qOG1BNTnOheOHnFt+nYQmb1/HuPlJZV
MAeo/mv56BXF0plqezmWNbbU0rq3W45/pAQ0yyysNq6maxs0qmaF/SnwspzzHD2ekWNfMeoN1JHe
WeeNvW/Kwtm6KA8AInYboqRXkYeT0wog8LFQwY/AKkmPS3zylHp9xBHFa+2dZgON1sJqkZIEvLVY
W+zD0v6Mc82/iZPqPOuYOgfTGtd+TrU3ezhe8oKFPOnrTiLWQa2v+6llZukX7cn6GBCeQLcUxBfm
NdredJm7kqlD8GwVxcqbLUT6PfOMKHlvqtI9e7SjqRqmK6d3n3zEdzlWPzwv9rQSlfYNcXwzOJ5D
5abdgNT8Cmm8rcoGrcRQWTOxLTYzR5r1dcCyW3XtSz0v17DS06shCl0FfD554win1FXh7cHEQq5m
ceBC0rsKNDQIk8kRw6B/Fc6NiZR11BZu172GofaUlK5YZpDgl1EFiHqa8y1kPkJ3CNGYBuyHVqdE
lm27zCd8/NrAgbQ0aDZb8txoHiiGEFqhG0ZiLd86rTs0JFhszHnA1OE08ApkJzlZkUDRG3h59GKW
SxEXzPZn2hGkr5eLBMjcNjF1dwXIWcC70T+dDnCizMWrT4h84iXVW+KM73qrnczGOXKuPQ/8sk8w
I/ejbmWLqJAoViT7oArSTAiipSoGegdHRkPNUBzJGf4ME6Tv+cDBv8WWxYlkvKIe4fzs1J9ZSN50
bHjIi0maIkbrv70aTc3t0CpDFfzY/egLkjYuDw9r15sYVKsioh+mJYV/gTtUPUhd/LyZ1w5MhMvt
365env7f3v/z6XPf8L5+3nY9JozDxtCGb/7JCI8EiQCxurhcu1yQxVrsG8X0/Hnzcu3yt8u9Px/8
l7/95eblcQG0mar/NBTwM8Uq7JOQC1Wv4tNM6iP+dvXy18vt2Rq5S8uhfZh+eX9JLrhcsHX9M6Di
cvsPgRWXmAp8NPGLm89im87awtd0CTKfVuY+SwHtx57W7uwAHh7c2W0wEjXuga5mb68FUMVI7Oco
8Ja+x5LmcrOt59/vSNVDXMdm8qBZ259PuDzsclOjKbRxhuhw+VMsbBItCDYH1aOnZFdZcHsuj7vc
c7ko84Z/nKLzLoktjNtOgaErUW/jcndrCrErzc/JNgWCYb/H3eqgFYihiB1YOEDZUrQit2aYH2Sc
i+uK6a+dtPdtwoCmb6Zm4ZSwNC8X5qiCOaKymdE3zihEoM64Zfs1amgtYMLS/YRNf0g5gdsNE7NI
SsaF5NinwMa2saJKJQoUVVw2cHXz8recqFQmlW7TbJuwXULGw95wuacPC2NeBVXxIxvoyv98XiYj
TqhT5xAygS2O8BFe4fLaVagp8ojWH/g48GH/9e/99q9cXva3x1zuGlsmKYRs4Qr915siX+b3d3Z5
9OWOP7z2//fun69QeYnckNAAVvOfL/WHf7OMvW2cNofMYAEMM4vDn5cDUhA+yQShfz/YCBdNA5+d
O7XHlNYzOCnoGb1HJHuuxbQu31PbqLduHTAVKKOdC7BwR5prc9S6galSyhwfwHcf9aukzXZaiG6l
LkF5gVhZBr723jf6t2NH+b6vGcQ3GUv9hpULFaegyla0UMehJ8bM0iT9bOkX1ggBBgZR78tNwOxD
c2gFSBIbycF4YAFWntKBQ5pf60hndX0VtmmwrOCCY1ZiWN8XDcJPj1rEHoEaSBgeRf6jD2Nt1VRo
oFgLLIGAnztadEvs8qiLnPIBBCK9oggyiIGSApg2A9PMZd7d4lckpjzc1aNxb7rFDctbuRgzHSFC
TIYwp+Bt7xjwOgsYPAZ1mR7EyKk8/Fxld84M2Ll1HHSn0WCw1DHBNCzGdJ1Sg2ehv+/LcSKmANNW
oqElFnM1s2sBxXHRKsP9mBBKepXWnEtmi0FyEwUzMO7ZR0JjtIRqpR488dpdmr5xKKOhQ34aIEaX
wT70MIDorv+cIqtsmYMswzDGQdSh6CkkzXvtvevSbN0U8kN312mWkWwDOBAfVHqWNcV2Iio01BF+
XRVHRAJkcLDFmyusd5PgrWshaabZk7EVDtrxqEQYUN70KXJDN6ufcRnkV74H56SBJHtVe/RJjTQG
PQsPFCAHxwfNLsdd7VI7hMxg0zZuDu6gnZgTNH37UOusiw0q07aAYQJ/fcEwGN6+cRwsT6AfI4yp
9cprrbXq9SCCG820P4pa9W15OxqbMM0RU7vSElJoswJjTBoU3y4A+yyAZVyEtXYdFfTQOJ3BFIrJ
YnYy8xRCGbF0UPaNpB1QI4GZqtBcFKnxorfWDyfVtkWIuYKnXtMOYIeJ5nOuOfe904xneo9myGIt
FSjAHEH4swuPhkQeY6/Z+oRrKk13xDcMBIRpBze4T+1e3BLD9i1MXPxx9hiyQMFRX6DbtV97qYNL
aefnaKuFwF8Ja0m25FkgaXDaT4aBqvAbtJVXU+u1JSY+q1OplRzVrNwgfyJnzWoVjLSRwMrCBRM6
+uaqTN3PsG+ip5L2VhD41TIa4nU9AG4L6OuugzzYk5ixo5n5aNZ2sKv5hjTf0mh1luLRKNtjBpyZ
n5eDqJ0P2Opsse2tyNu2VXBN/laztwmmAo6S72kJXOuYsEbZv9ZZ86ZXvIO8QgSbB7dVaZxlNFL6
8X332qoXLAWtbvoyUke7bmJ8AqakhQecFjUNOqw0RgaeiOAlihFVz4UOUwe29yLHA9xGwXU5O/R6
2T+gR2iflGsoKvRd4WPwDbuDjcJuwNgjG5BKHM7X1gCNr9KIGySwr/7IHdoGEkLi0nKA79no2wxa
e4hfUrl2Z3u4z9sGlWGCUIbvFgFzG5H5oWsA/AxEt1NxaN04PLsd52TCGfgW4pDsB+PNS3wdNUyB
/tJMHyc77jYypQw3Ilec+ij4bGmhdYYAiWEi7xo73lfdJee4rcAHzhbu2aBj7x77HlnMBLiezpQI
EU31Q7AW82iuKrcdHrpyYGw5PNRS6mhLox8mhPZFTbNg3Qo0v6NhGqzheVGmxGhcOuVEHHwSy/BM
ZzJv4Z0k5krrSUXuzCU5zTCPO1ofxDLXG0VGZoyPEnacykMRDi3oPNSkCDk2s6aJ1ZBgqoAGlKco
jR0p8p1pARYSWnRDIu2ARkuREJjerYPEa3dtqN/UM7owhlWPhJRhaupvBynnhenR+5gqEuECPbT3
g9d9JpBSabQVX2MCknAgOoZVmv6k6bXkW2/wIAngmXU7HXThYWzr3HWfdLTwS4sGj+UqDGiB2aIe
78fWRA9ux3SLNUDT1XxoEddkIsyvlciMLdct+/iYVnO+avL8SJ/0RtMvAvTYXpWJU1N2uM2ma9H/
D+Oc7qeGH9qf5ckOY+A0VR/QRhhf3RQNSDaONyl9+/1QMVjJPWxcY2JhGiagUB/TV1jeS3ccXzOH
YbruJNfdrKGPnrBaOCYWJr2xFqFACj/107Frkmxfr6chv80qg2Nq4b9XhaSZ32LxdZonmMkxmpnq
3mGoVcwxFFGHM3OuuV+O2lUdkxFOmh+bgR2Inh2rvXn8CHTo5/pUAc3h0yc43g0dS7aXY0GuowdC
zISBVNcnqCVmT0GIAAWUl8v3gwPcjjEzNij1t8sdswcbr3bth1K24cGPxEucQTZMGr3bw/FHeKUu
jCHFTBEWj5EWRfsob/z9ZI8vkQaoQhbWtDdY7SEv4aLRRLgSOXKCBB3UIa0LY1f7KnSU7mEgzc2o
agDdpS6oqSM9WRobXUE+Lxfmv65dbv72FtUTZBwzmFtd/tC3Jsu5Ub1zbzAeyC8C8uMOpH3iLUcX
+ZyP7aEqpmLD8hHK/jCl7d4zPa4ySC+vSqewloavASBp/E0BEzFvXq0Q7b/ho/O8LOkvF7bHpmCq
i8tNAivpoFOwLW2yL/Zp8Bba3Tj/9qYsKUnzJen0NlJbeGpzPmiTlOhJ9haKS4aatQm6pFQXl2t/
+VsPU152DgajhkScRaIqJ02rWNKGVof6MhWnsOso6Ar1W/68kGqN2sUiXOhMnBd2zbBzaygy6wWR
GpIZl3L03YzkiAIW5yJxiUDkKM/VWEFZ55pujJ9ZUM/7FF29ivS6kFnz5q5vPWPnuBCLLnT6OUPI
q7U1iVH6oEhVFyR9heusKcV1BKd+c4GdX+Ddl2uNInpXg1PSzKAVGypGbG1Zai0mKDm4dXkPl2sO
9S3BFki4QNtfmOGtwqSjY+8jJ9iJGpqJmSL6DasIE3wGZ3sXWXeMRcp9YXj1Jko8oGzydR5Y51Hr
5QvGBjU/Yakvg1DDsuNKa1+ZhrWXVkKcEefQq9ZBfeCaHCoVOhnWpe8W0AIg3mQBNIUKQWnFtG6S
trmwemoZ5pjnKgjijZETEIt6QRtWbax9D6quuFx06poxBIjpZ4vG0D8xuW4Re8smoyHSNF5xKIjT
w3/HCQ2qV+UjxE1iFM5c0F/dlcRsbkYVBzCri8v3f7lp0VLMcpo5v8UCXH6DSwbA5cIfYah4aAUW
swpwdDMKIjOyEJWSY9KheKlZ8PqK1v9zA7zcnBI85eU0B8tOeveWNbxWFZ66flZayWRO5DrSxw8L
ezzHfXc3jNXh33K7l5HdauPJBEY4+zuaO8A3Q8689KyBT6abMl2lK0J4tvrb/BVRQCS0CVfIq+E5
rvyH+kN7IE4ZLBoiVZTaai0IczlhQbzA0eQeo8f5FbzY13jDxCJ4jB5ytB4bd4Jwusi/gSiqnXLc
0PZkgljhS2IUMF1Z9oohCHTrBHAk0/CXQgHHQJCsOajP9/CkmwHQ67rTN1Ado36r38037WfJzQnZ
IAknpJVd1cwAX012X4Pwp2X7wj/lMItD/tVc6XeY0RgS5rjBEd44x/gDKDvi5crnSTNyBvzG2gHv
VJuQ9gHlfYMjxLTXkfhEDAOspgI0+mC83gKwWsXnjnHcFTZjhBYPpIBAPsF2nijQlHecPsOzeUSd
BrhghT8WIgH5os5XxeksWzj3zpc4mffam7UP7unHs9aT2LFI1uEbi46sGTismK/J83QTfI14w58H
GNjtJjwa8c7GwN+RCYEpgUJybddLjSkWcvIj8Nm5oui+Kl/YDnDAz0wnmBods0PygeOyWhTByrAJ
S8NRgCMWvQXGXgAPHfnMMSOsBfI4QFHDmZUYxw0k8f7tEbXFZvwI6ytx98Nv1+2EVP444fP2ak6G
W7ve+u69lm3+gGs/syIJy+JvRZefy7ho5a+/mB48d9aF6u+7r19/QXiiC53lhHA9pKmGEA73f77f
xUhnfv3F+LeqHockswyMmvq+UoELq/RbO5Tb9IP4vDsopxm6hbUenGN3OeUb2oru0bueP9lCWNei
0csU22UiFWDdBCybdhpBV2xf4SbydkFxhtk5VDBUl2S/aT5pzR7rho2J5O8FognKwKf5G7rfOl/n
r1A4rvGAbqun/ja5yx+qp5aOw8JcNj+SPcTal+zdxuCy6U/ZnnM/OkydDRZj/dbaTEwkNu4tBzO0
BltkM9ipkU/j27cwNk0bc1jYS/YOAnGWKEtnG3dU++Reg2Ee6WYfVX50t/7R9F/OQ34Exxt9Y0zA
0OB+44Ai7No5UKUtAaa9Jh+IIfUv+tbIX4d7BgsPNT86VhtYxdzDXg2vQUPWj5Rsh2E2OAqSUADL
XUV3iM3qZyQW3qlcnzBK4NWlN5zx/e2RRL26MYvsbfaBVn+t3VpPUDDX/ir8QRYWxm5rEz9kitNo
vnjWKj52O30bbewTvlD7TRLRsgYRFS/aWzCACJ7z5xKyCK4XlE0r5M6YI9lPXdwAH8lqEe8KAa71
ij1sulEIgAdLX/wATEYYHauDZbuIl1tglsA+mWBHGAgPnTJeHPApgFNfGXcMK42Ilc6RFjl0cUVv
YLNFxnealqwySPPdQmTY8RHDtXU2vvJ8V2/Hd0pw3ion8I3Y16/TwX+lrtywcluzNt+SCUrTDdDC
6VW8oSREIbraJxtv9b9s+Qru/182fMfUDdtxHd837T9v+IDsJYoucziZXn/CsxQt1TGGzevR9V9M
pTC9iqF1vWGbQdmE0egRR5JUxG+lVf5f3gxBCP/lzRi2jeJZt8k++OteKJJ2dBq/H06xSa+Q/1t9
FxUrQnehOUscNpw/lvjsEugYzMFuqvYmZICLzfIR/0h8c3k7//45/gdgwd8PC/If/8ntz7JSK/uo
/cvNfzyUOf/9p3rOvx7z52f84zr+bEpZfrf/46M2P8rTe/5D/vVBf3pl/vXf393yvX3/043VJani
tvvRTHc/ZJe1l3fB51CP/L/e+bcf/5e8C5UC4f3hl1P/wu/PVB/h11/uiRaP/rZ8T8v2/Y+xF78/
8ffYC9/5u80a2GF6RlCF7Xi85vBDtr/+ohm6/XcqEnREwrdd01E/dEGwTvTrL7b4u2/buuf6nmm4
rmuxQUr173GX+XfbE6hcHcs3HN3gWf/8Ev70Y/78cf94zDcs96/bvs9rMOE1DDKBTF0Y7l+2feak
bRDU2oGeHb3HKIAZrMIXOxP13AiaX1L7X2lSvngqqlEnszFR2Y25ds6mwMVQr0+sY5oruyfo0VSR
jzD5iR1VMZAkA56xImQqHjIgoDhoPIQ7JEdOKkJSU2GSJX7HSMVLMpaZrhiL4LTN79BFvlgz9CGy
pHBqFCeK7U1NVqWhQit1FV9p0RsNVKBlRrKl3rj3vl8+JsAmaAR/elXBAoAszI5MTFt5h8jI9MnK
FCnz6jxyr1MVo4mE4Q5x4IelAjbnbVGhmat1eZeqAE5TRXFWHXOElnROStVVZhLXCQ+votZSpRQS
V634jrJso5PwyQCzIO9zlt25GzPmopnc9aOHLLj8HiIeTO4rcybbfuwGezl06ZPmhtZVYfGZRQA5
kaRREuVKSnsoCX6IXsGwV1NL+yWtzbta5ZQ6qMtUcKlVtTXKVR8DiPbWChANdfGO46bHWienBEEd
EaimCkMlGnCljc2joTtoTDiUz6iRhWqVoLdcoOa81lx4Z8b4pCf9Ndp73JhDfi3IYM1SvgWpsZw1
iv5cZRrubxXZWsXRNtV3DkmubTFuvdmktdSlxzkRinUWoEUy4/daBcFqKhJ2Jhu2zM5pKG5E2N3b
HbkAvMY67XC/dqillgNUW9NSuG+EyXTItBO9RUJoxfjRkEqrXeJpVVCtP99lOD+cT32EsFBlw77l
S5iqcrwjdW2bTH26Qj6UxgetQt9bdcGDGOdzxG9tBnG5GeJ+J3S4gt6IBsRQcboaubqNCtiNSNrt
LCJ3o6a9TiuzOlRu/4BdgwUA+bxoFdN1ryJ7Bdm9UoX49irOd0qM5zwjD9ax0AGFXnp0SsJ/AQlV
ZAFLFQosZHSiLlJ8TAKDo754yb3qJY1S5j/6E4ql5ypVuKnexmvtGk9pUXxOxN76JF6SSeypcOLa
JqbYcFxUCOO6Ir+4HBxWknCFIht7dzXsm1Bf0sHqIKQEZ0fIk1mcXC0ETkQ28qxCkutyK1RoMkI4
MMgt6yHYee1II8VqrfT654V0YpyDKoo5R5IFY4145kkFNaN1khgaiZhqf3Qp441UhTrPWQ1Sss4f
K7odvqmCn0mDMEiCrlUkdBv19Kjpdi0rNFZFb91mbW9vQ13jvEqmdK3CpQtSpn3SpgPRYhVWsVyW
yqMeLiHc6trPv2mUpDTk/x9757FdubFt2S/CHfAIdMnjHT2TyQ4G0wjee3z9mxFHElO6Kr2qfnUw
cCwPYQKIvdeaK5OTRrXobSbJaq2Va3IwXqOaePv9xYQbjDqT8di9/bmuLZWzwleH/l+99svX5Xje
7UrvVpVJFW4aO2PHgXl9hPKqs9ZGnHCjYpYd5a+AtM86B6JSOLSA7JbAG9HH3z3dJamv1+tm14aS
ZpNFcLKZr8WBv4tAIuPCkz3Cyi+hwS7k4qm10arAgKUGk7c/nlLPJ42JMCSWQq8/3h/Ld6i3zVxL
VqSP5ci7mbYqJLHUIOSLZwJ1NlH1qed0ySpWb1ELNLDOPtRRmPGhz0+qd8We1ALGJTUi3TYO6rnr
N3Xq+9QTQ5w8hv7QbETD0e0M5VPbO8EmLWL7GZHWcZ631ZgmH3SJvEx60UNhfR3Ll2DpUbjWOPzq
0qvvDZkMMHaTfcyHYduTgnYch/J5nOfm3Js0QbGhXDAzQlzucGQ1VRHvmb0XyJjNKFw+pmjAOrry
zYX5VaVVG/Q5N85UJ6SZBfZpmofnHAwKM0p05gF6jZW5ZOLQeGZNi6N8aYU23nqWftIgP0NWgR2Q
xXRkou7YL2+TwZRbzLShguWtAZPfO9rXhQgppFbNggY76S5lStfS1OHuLu0HDjTyiQur3aG9+GZP
EI06Co+7qB3ES+wHqEpgoFMPgdytiXyvCczKc/+ziPr20dWD8t4cINQKALVa1z8vhKcflrK474NJ
u3EnmNEuzuR8BreWRMFGa91mXUVusm49/W3oomWbhrU4pD4X3NaAnvqjryYmCtFDw9EF8BwJeTnX
LbEBEOHmAvYFHksqPDAKbhlJboYwD/f2RFqSa9Ink+dZIutQUUMvbacei4GiOwn00yiAGg2ywqYW
SxzcDQPUZu4mUFHEOgoIlBcU/nCrQdEYsADaNLgBJXqDsc+Sgzsh37lqIZY+dlfOBPikkTVAtUAQ
SD1OCVM/H8+Vbm6rft5GU0nYijkRdKUWSIsFtTmOUGj0LQjyCdmRq2nFvrKr+hCmUX1o/lxTz30+
9JbqVSsmmFCyvocoqDrMBVd3dF/jOuZegaIhKRuxZlDmkq/aFZOqGAUSvuQYg6trtDCt53iPL6k+
qIWjCmZqVTjYX4XlfHHdQRC/2qM7467AtIdib8gQzkUuYsNix/z50IjGHLgQLe9cuAM1ScRBh+tq
ZPjYh+VjbbRpWafVdztc8Jy5QNZlcZQjks2QBQWst2z25t24CBpLXn0oZwwsfoKDRO3XJZeDYyR3
MdpLd1u7PpZZ9nqULKi/zGo3yHLd517uZYO+lQu1pl7I5vSnM+tUrKTEpJQlWLVQB8LnQ7W21P18
21XwDpRIRcla1OJTDVPlHncvQeNiwHXrF7XvbWNBnqpWDe4b4D9pULCL1ll7nl7t9fhbG1bdIdAD
vI5hAbpAbUe5iRa56NBerfsCZ756qBZqe0s9OkYscmk0vTl8LjQKxr88VC+o5xb3a10mNK67EaqB
2qbqcFNraQ5ZLyVY+lYdb5+Lz2Pw80D0Mnuvc2IBbtKpIoaZuCN9DoSgHO7UIpMVaEcVntXjMa4q
xqf6Jw4lStNq313PUb2kaq1WKQExtKXz6nPHeUri8U/70AKam4weM3q50wZ1zl7P3Ou6k1TfvQRj
uNpZn7voU430+ZxXIESsMxTon2erK6vPrtp36mxWr5hahBMh0l8NlZcqz+CukaFu6nGrAuziwcux
cTAsFTLzUZ0y6lSKLPP38+vzOSM0tl5r2ttJZui1gSVbZGT9ttO2NUaauLLOrV67vkE+V4YdjV2H
bCmfzttBlwF93p9rf3tOa+pwhVIE8YiQnZKYmcOGHjz91mhpjn6MbVMNHAMzHbVW+JFBybehcMAu
NOSQ8blHcxu7LMA7dnMVI5BsEyBk8hRUp2TZRhF6kNBgpHQQRvQkm+8apW67jrMXf6yT6ylpuZ51
My5JcKtOSbclNs1os2itTk4aZdzyqQ9VlvFQJNR01Y4ulKZNna1XVZjgmo/PMeDg7VNmILKr5Ds2
n1Z7+pfHrXAJtUEwwtA4ccxd97DczZUcuHX1ZD6AI0u7ZKP/OTw7Pvcf6qFaUws1bqvnghK1elH7
u8/hMgsWmAdq5Lyu8v1fCz8EfJ624B3/7Ny5qNvynVD/wqQ0bNfXzLBZ1qq3NxncH+3UqnpJNco+
H4am7kGDcLVvQ1VF0begS0ldlP/SIFMe1Nrn4p+eK1ToxOd7wlxumn/6iom5yjpfot/U12Tqc0Go
Hx3HguLy+bF/+uzfnkvxSK6WFoFZLH+relXPvA9vdKDlyqdK6KeujKwwmg6sg+zfFAanjx1yAVKL
QRIdPp+jCMzJZuqUehvT205jdsy1PsfTIfeF+kQ4x6yqj6gP/9PXqBd++Yw/e/gCrFMh//mosb4Y
Ed4S9a7r113fO1QSQyDYGoY1pFv1ulq48vdeXx0o2eo5BwoicS7P7cjgUaGfWri61eO+dat5PfRl
0ewGg8amq3n4RSPBbQENA9W8Q0NGnqS6uFdWwqjTlUZ6WJ5KeW+gJdwl1OouIXL5MWGQvzW6jT1K
nhG4b4KNwBNWS5VmgF/gpsnjoKBCH0A2lxfFa/KiXFMPhRp51ZOJnxsMF/AFro091d1Tw7Z6XKk8
FTF3DzY2u81o9T9yuwJeKIcOFQqpuo7qoa2uCEnxIjyLFFwmeCtbjjyDTuD1wN2q+l/UU+ofUosw
MdztkIPE952p2uHGxrMk7xJieWkUPow5pJvNIZT3FhoXBqZ68hqoJwiY+gnBXyRixj6VHK4iv9Va
20GM7zkQ5QDqZOSOjIu97mXyKeaR3zNQDWdY2XHb7zo59KowVLXW0LZvjGDZkcfCD5FDezqaHIKq
M6kej6jmdzMmL7tzdLKQ5O0V4aXwSkzMCGEYvHXDMkJ3ljeLixxurmu6Ex5oqI25tRjrRP6fom6b
g1qr+cdQSPfnpHYic22eAzlIq39cLdyegKYiID5BZaXnhc7/rcLSS+bypGFFNBREH2DgaJnG4bWi
b2Xjy87GUF+rzuGshfe1UxJOpoZS2bl3loLxVMV1BqpJbwen2g+lIR41Lvp5amxqtZe31IWpg4rr
k51qkKrGqVpjH3Fd+HxSHyJt1TdkAKTyn/hcED7vQUlFEvfn84684nRSN921hHpVttNskKI+qG9T
3W+19rlQDenOaL/0eSjW6ouIIeXapVbdCTs/lpb01mqwNnY2k7FjMGAmi6x65ch7cLWo1aFGDIUF
UGSnI/HEaCRf1UqLyUFXfwRy16ijTfi4j0CR8NhBZs/h1llQ8SrEeoN5LPJw5mZA3tCpxTVvPi/C
3yj21WuTMidfTWNvKep4L40xBz8cp4Ou25AxPh/nYT3u0grv858h66UYohwsVxTDUZHPxnHMj3OK
7ypHPcB0fU1Y/8xW//W5pLnF5tfe5uNpMIvyDkvbeOkDMESgHbmvoVAE+8tP7WCz5CPNGVd7wmKe
HGI98DaRCftf+JBJMC8iuVlypDH6Eq8bXSz3Rv4464VHym21yqr6qWoXQSe8fF5wZe1a1A03neV+
NY05Oo21TN5b9Pu+N+hFhrsqEGdut1HjzLp1nHAzGonHCRFGayzA3TrGFAai596nmvsKrZmEqqEi
VX3wHpOpllWYzsIA7B3GlELllAzBrgmWhxRjIakQHlqScTgNlgs1mhAPrRydTRzq02pB+NZ7TD/m
Nql3rhcRqjNamPKn1tqDx7gUAbwXuDvF1p45onGzkZ/XY0QMSckMawdFh7eckrjXKAWTU2YRMjt6
IxIPbySsSyNgz3R0Yw9m5I7KVn1sEvLA1Fqf1j9bKx/Q/OCrtCJ1k0uXNtXAsobUOW+XSrZce+zB
Kh6+wDV/qwX4kp3Mji/Yhyl8MhsHAETime0TSWSTd5dF4a5omssyeOjK2vHZ6oGvwm5BSuFBewLe
Qs5kNuZ3KSrayGxkGSTEPZFgvmy8aTNbYX8yRaHfDlUPldaGE1eVcbmCmnK2Cuw7Xk0cYERtBgt8
Rqnwwalgb/pWtxWezB+kkJpb/XcnLjHXmSh65miLXa+9sXsWQQc40Zr8tR0QVQBxsYSrKhaS2erA
enaKfDoHWLAhkswvk25G6zohS2TqhXOoogW7Z9+/l/bUAOImQqmhsj4n+je3pYhbDD+qMMDavehU
+P3dAnDj1nL7c9HaIIZRIG4aS6cSnCWPNUrirVVH3SZoLZBDzkR+JDizZixw3EuUQD63NfqkBdUW
muGhA+md+Q5ZTuiMp3p2cPei2dUIAPCcEEayjqMyzcvlFM6hzJdHjWrN+bivFhPR5ATaa4x/wPTu
yF+wuIU9LVryE6UbfU3u8wimIeijjWCMe3l5tiwtodTEH64cS8NUa0SXSatw+8Q4a0yrFPSGaWbE
ov7ZOfJ+04rwQjPBvBFcavuUVndjhlzNgSlQgci3sUWwKdL7beD4/soqM3MVYDa06tZfIdIb0cqL
u0DPj4hO0lMtup2eVfk+Tetv1USzpDSsbvX/u3f/N907pN1kxf+fw+pvP7L4t7Ip4r+07q6f+jOw
3v4PtRnDI2Xelr07GmN/dO5M+z82Wgnf810DC4hHU++Pzp35H93AVOcbuukJyySX/o/OnWX+x7Es
Ifu6Qlhk2hv/L507k//nL21ifhbyVvxl1CUZImznr327Dt5SVfeoyAsGxbWB3bWigHoa9GraIv4a
yM6a8P3ayKnq2EFp0RC2YHRxtUXBT2wZPd9cz76HeXkaJp8QUKu4xC5Q0AhJslnc5bqvHQJ7fo81
Aaa4yWC0+fYOg+3LKMR0VyTzdOd3wt38siN+b1H+2pJ0ZLP912a83N66b9L2xGxJprnsj/+iQqFZ
V6V+1A+X0LTy7UhkkNnZ3xe7cXYRty2n0vPIAkcxvy0aAl96pFjoPyeDUAP7J8VPvMjTcFe61XQ2
jazYWT3ZBYKmxLlJq7U+Nv29F9PU8+2Rgt6Ei7MRQXYORPBjSMd4p0/FY+n1xjOjBDHXJvkvQVIN
x1gU3RZV628d3oRj4wokIXa31pDp7wE0JUcMsMkx7ZAKTV7rbSniAxKYsJxbEaQqTROInQfrpZ98
am+ejV1pDXIs3BfAC5+YW1m7wp4HIoSxh/z7NnVlE/fv25SWsfBNH4uSMGUT+NdtGnuRcP25u4QL
gJ4B1zcIc7vHb+KFzwOEHqdaQBRwK3G0YkiiRZW8I8H/Ieyw3cZ+bR7brtpkQapT3O2tXVd2/boA
u3BTg1KeGucpcbP00QB6z4Y2X3zMEkQoO28hnZ7DkIE0GaqhOIYTNQ24REjYCIAoYn18TkukORSv
n6YsKlykpSEpHRGoHg+mzcWejGhbO0Gz4qRDbV2K7I4S8krvh45IPokim00UrhZzy8Jf7kXk5q9z
6KyoHEm2ShURhlzezWS9e1VMsOK8dMAnncc0Bu2TRF3+anaX2unrk2VlT3Hucs/352Lw4+kwz8ho
/n1/GP998nq2hV/F9FzOYevvghOPicGoVVl7KZxvabiUR0FbiU2XaLsmIo8iCcz4ONiOe54GoF8p
AW5uUOCzjI5d3YBGLxySSG1SMTqS1iNt65MPWHPv9u+/EwXCXw4bD/EBJSXuIRhjWPxNG+DoU2hX
bVhA0dLaQ5I6ZMbmDllyY7zqZ9f/X/6cybj5X3/P1ym02AI1gif+dupXHP9L3UTlBfubEd1pxs+6
o0eqaSY5lo0BYqijEUml3X+qOaGI0SAl1u/LI5AnLBG2/ug9WrMfvnaWnu/10WI4875BJrnJ6La8
Uh0lE7YJqm0ZkFDfUpHAY0E5rDJlo1sP3PP/sv3kD/71vGPrmbrpmDawGFdeTf563qHsiKOwyOOL
Y1vvXhZFRy/i4IfxB6Msgv0buqlO8RrWaztU2sliJDo2C2EuyPIf49iENqdH6w5o5w23OtuxrYx7
tUht/6dRdN7eijkFZ2MhB1hfwuO0QGxqo2Zj9iDOB8hY4FgXDOo9zP6gHqG0NjTW88GgJG7R14tr
e9M2XnbRPRlDtSTeFx+Y1C0q9hmG7cVIeg8FcCYw0cGCwhbAEEDoSVjRQgicdDprI3kNna+vqQdN
B8NDYaq1/W9dq0cXreHmKDBgD1KvN05CyJvHOV1Q92dkSpcYiisbAsu/b3fnvw8k4cnLo+Ui5uJC
Is+/X8Y7ptFO4TiBdp5peAQTjXPNGR+E07wxTWfghXh5OzaCCJ1o/pEaIvmJxWhlJuX4Uacenjs8
5HeRluj7dNSGbQcv7jGZtQngPO8dEMZY2vyj79OLnVr7yXST96QUYIsh9t2l0TwDY8qppToZI1Hh
2mgVmTf51SMuHHyLTeuv52FBQFjP9/AMx9MirWaUWrU9N5BPIxJuZhS1veN+fICpDNpWc/R6U8Ap
2lEsXtPRAiezxPXadovsEmKoG4Lm65BO1V1mVQ2iggfcRtMX0TrdmUiLf9/Apu/916GNQ4URAbmc
b9hcVaSY9JdN7DYi1hvm5ecuD+Lb2siglIreOOrtpCODiI1ttrhip15Qi0kEgXaryfc02CDqzedn
DOxN1VI1vzz1y1scL2HCqr7889uGllnZ4BFJff1e9XKQJfyJX97J/FO7RVFORpuLel19nDAQWq6g
Nn/5oHrh+ifVD4xyHa2lbb9en7PUL/j845Cg2BmB1+v7NiIt6Z/+p893//69aB5DMR+uv0F+Qq39
8mPlJrz+JvXK9Y/2VX6XQEVthn7rdEI/ohv4/aOB3QgCMOVj9YpazGrzq1WbUzatLxHX+K0xSEdw
C1bDCo6xYfo7rAVlS+6vwdA3+ECxEpwUm25AGj9yH/s6OMtvS9Zh1OleZhzrQ2kbeyQfp8ReftOn
zqW1FD93afSRTR0UgnT6BvDLWSVSWjR6ZKpP07H3ddhgvQccnOTerHXDLXiKL7CTSOJ2lnPR6+u4
McJtX+RHLviEPxmEnSWFtrZMOjhRQMO+6ggxCslfpqdmXkxzLG/n6WEEbHIb4iOJYY520u43BiSX
Ll0gNedAL4SdYcMlaVLo09NYMIz2A98BsZek5eQnd2fgSbXFIsf2YBfIdUfT/dIK8+LGP+pkuAyp
l5xji0CTEJJX6jb3xmDe9SHUzJRu2Y3eFUTeud0MJl3b5pwGq8IX8Zap42Nk9VyQ3GHD6ftuZ+8i
b4izmCugIqAHHau1t7UN5yKx6cyUvs+vAkWTu4J4DQhPaVqdyrR28TpCpfZt422ZFg0k2SG1vEsI
t/KodToKmHKmOOX3uwYFQFs05smpkY1nZfqWQjZEb4DrNJt+YH59Mu2GqEzXfEzC5uzXnSC2PH9c
QpsNDF6w9ttoi4dFK4JnTJTBKpxigBV4O/vhO4YuPBlFuu2MjJSzsrbuLPs9JXM4KCtr281Y8CLE
QKIlAURzi60IXSy8OiMjgJaMhngDFbB2j00E8Zwr9hHPLd6SCEVXgkAOUR7bwWPvJdP3uM4ec6/Q
ziauFsmF2VUUTWiE6ZLU1q60iQMM7tB4G3RQigC8F4OznyIm5jYGeLzwOyNxuLxH9al25q07D8G+
ryFQ4flnS3cLXu0pMW/MNgqh+yfc3RDuZKbeiwFC72aRCEIJDMwmynkmjBFvweggLH26bQZz33jk
yOYjBoTFnH7zxvSQTa+2k/xwS0igU0NcpJ08FtSyT0jtAStLL/EIHL0ee0puwzfLi06ZRmKVFj92
0n434AMu6vRpIG0uqeAo2AU5QeMMpC+jI20cu8x5nWhK3I0VoMOoB1zUDvcNoI4V2ipiBMunyKqw
6pUuufENmEHHBHeaxOir6H2ewbpshtoODz45OUNSPFtDRZQWmmb6QtR5dJsQ6TjDCDihA+9shtZk
yX4sNvBas4IBTAtpqcgJrgpqI7UxXPocALQ96qeQQJeqwYygz+4FoWmzcT3/xhARQXGpCA+jMW+K
xPs2aOEdA1Z2EG36OvdaysyugvdpWoc5mMl7SPVDHpoSIInKOnbDB7sMJk6tZB0FH7mr4RrgZmMT
TgL0k9MRrwofCDjhZXiG2X1njdFaZ0DEb18E0AGxv7UCV78zJZe+xZeU93aDC7x9rgfmg8ZinDT4
gTeTx6k8FdVu4f4S8mT5ws3WJkn8l9GF/FZk5QnzYE6Bsf7KMVRjqBRiBz8LgVGOwbYeSelaagfk
MdtvctAfVhXx1XZJXgVVbB0670m4kJK8jNZP2dtPJneo5GkWxW7QSVEztRoyki9o59dAVZy2WOGe
PzId+uZQUyzllo4dFyypgIUfQ8af3fDL4BHNNBBxWy1SdLZsnTgBTybIsgqxlcxTtkpK8Ff6PNtH
p2CczJgVLYmdPGRI9AdM6PctJNykgXbUJCC7UouACbcinjkgPSvofH+zoNubugTQXZe+pwMMRjZk
CwmFaKMvEdrgKSWbqfHsBe9O2oBZ7i6zc1/WmrkHy97eJJXbrsdlMghReOjQiQJDZdLY5f6xmSvS
qkkum3US7YAQWFt4SzdejRR5uBsHcljzCqdZ5zzFkC5DxsPbqIGiA0UEbW6TPxUBttqgAznHvGgX
oHPZGs577w8ns5fC14JipylOXsAextu8p7YPgjnw01UbL09m7cEX66b61iyNaTNYH5xgwzbr45eU
gZPIUrIqUhPHHHfV6MqQvY4Ec09puM0JmZ58nVi/BmIlwuCEbVC9wsR/RLy80J8mjCElxrLwE/Sl
lvvW1NMlYuiscgKwAxmR4FWbWjLl+9wR5FJl6WZMyauwY5BKuBHg/0yEJlNzWOuxvx9Rna96y3oy
tCyigIP1pkJAsZrL7rnXKF9CcqhXuVZ7G7/zj11QOVsKE/deMj3BoNuVZXTWh+AnZMCfRo8kyhgm
pKALJWtjetMLg0o3VDqQV4iN4ypybpKpPwPDwLc0YgoJe1qrTvHFbSoGaQ5yRBOEJsDkayOn3kf5
qfWbDQNMXFn29zH2d/McGG/QU7DS6PZ4HEJfuxRtqd+qd6iFeojxMrzT3Wg6BgAj1+pj8vMGG+a7
CPnbw7Joj90EPL8aMm+LWzN5jjv9N/Ud7TifESf0X2qupxs7102omJ52N2sZIRTyOwrxQL+z++Ym
aQwsTFZ5u7I9gfEPVpbfaF+HHDqg/NnekhOtyDUc9PVU7pmK5VsKx+Uxicg8Xbzsw0NU/MPMjaMb
t92bZhtgo0yNJCnTH8+aTsykr/f5u4ZmSb2VTY/mFN3zUxINM7O3Md1Hy9I8NIh0bq7fNpwTEhW+
mx4SxEzX9Tu9EHhxQbFsDEotL0Hlvzny7+p9eh5AM4PQhTg56SF9nr5zzmHKJaOy/fl9gU88Gm79
Y/LAZcx93T9xy3OcmDWv52DwwfYZxoPegz9Rb9PtL5Zd2d/mViNyFhru3RxOBu26DnuT3sSvnile
1Tudxb4kOQhhBJwTpiCp1NTa8BIBjbULnMKD9l7k5aqk2ftDhNL751rJk9802tacZ3Pn0ep6sGuT
MAL5v0gOOnre9ttU+jR/FxHd9V7pH9w5QGOtNx0zePGsNpCR1fdcruovmdOSEGZwMNVp3Vwc8Cmr
UjebjxJls3pr5RK+ZJel81ilQbZzS3vYoZ2sHzOrY8/KP+xztysiEXxoTuzfCqiWFx88wlHTMm1d
i9J5DfzoSb017ENcTbJsUOsC3opTHnOOu0tj5VAM3N7+6DL/9w2JfhRmbzE80sZudyKMqp0xdjrR
A+Cb1beNQ44aXfg3fch3OC2piL0xV6dWr+0LhnMa63pefh/JUF0y82MIgG7V8GZOZVZ2F5Pq4PUN
hXZsLDv7lsQ41zStCU6DpkWXmd94G+Cq+O6XzC9HA/wDVDbbHsvzbI8Wwn4jWqk/kd9O6Cm+6y5R
hpnolnOA5fc89m6+qpPZ+wYl/PpTCMhg4Pf8swBYczYqGDN5SXSmh9rkFICykz+YWz6HPmZUXcpJ
s07qDbqfiI9Ze1S/B7MxIXpzrF/SzO5OeO+t1bigkh0G6n7yK/JoISe29IMLjITkpNeeT7i9I949
dpZ6B3WI5laIvL5j8AS/PpuIc0GNv7cT7Ar5Xzs+MkkmncYdLZXx2PlE9UaMeF8jjkr1HW0TIm61
iug+FAAlczk0ycn9VzcueSu/Y+nYPaYftDgVLHFYMt1cz3YWfS3mfqP+SgCshVAfdxdjlmFuQGd0
iAt/zcE0vyWTvVXf02mOgS/WTR+cuUFzyjV3AxcoeYPLtFffA8gNR27SYA8wtfAwi4UAQhIqvnB7
cFDvSENwZzGnxMNSV/bezPVpkxAP3pte+Voa4S2uhukjFqm/cvQ5PqIyMB+dWv9O7sH0wcmjUw9w
gzsRcbevR5Q0PPkB3cxO1CWdlwxvyE53mdjA/B/fjfaoPgjyflrTf00PXM+ztaVHgGRE8aJerEpB
fuJcuZfREd1lqpz8+q14+B/HUe+fk6Z18aBnYCXSeP5wR25u3PCjm5ocG3FU7n046y8mBT7183Gk
QD6cc+uMEH26M8gHAT/AzxwgLHdAIp761rIOcUl4gHq+oHmXtR2267nk7qRIut04AR9fPDIu5D9e
WuQzjOFsnBIEufcOZrfrN0LvIm3Yy8RDnLjmcZgZq9VXuoG/MgFdYlzujG0hBd2676ZvOgYI9ZXD
hNdPgJ44oosJHroZmJDvMknTgI3eVwWhBXVbG/d4gizw8aN2q/73iYhlyjzLa1k4zM+Mydskk798
rXRu7TG/k2fE/Y9rw4OaqsY8xAnY9V5oX6+/yuRAw68y3ukAyc5Coy+gXgDQc0lDr3gZFrfadz7M
I3PqUzCdQEPZAP0yEoqMGmAfZSVR2gDuT7FZPl63TosgsgmrlrE88C5O1OJGkNu7MfqXkcLok2eM
2WGysvG6AzPtaHKhfxdhTavVKjhkILW/iCZmesoOBmJOZ1keYn04BnfqsJsxvL2byZbG8vdp4NIN
6wcBhm02a4tbgi4Q3k1ZZcD8+qzaN4n7rhlJtSO6pz7jBePWpLCGrWuX3rlKXWcjvHlhJBy4qvaP
vu4Qae8RdT4SUHLAw7cdddSOjU/6Mnd+4i7pCE7uGvtc+u1aF5UP56UfuMR8QyGo3ZuxTajo6Dq3
Q4sJy59IE6L98u4JdCCtQZAMRlAys4W/jxNYiHlQW2RNiV1TMAeMyWQ6e8jSbkO7J2MupvG2mANe
bPudMsYuS4TzimEhvDXNAY6625mbyOMcbZ1qWkcDSIylQ6QQ1F51XYS5SWgd9SS504qDp/SLn1jB
HrlLI3X4QgodP5//+/s+GYOWFBldH/Z2RGrAclQfU1+gnv+FSvj5JMO4fwtS0v7dIqN8NEhO0ftV
hAtrJAQsop3PfFd5O7lQoYa0eC08m/pLzAwIlvKyLUX3GkdvOR0ubohzIJIuKru2R5RWy0Xa69zr
VngbZgDfB1gnI1khYN0gYKwcsWBBZhPBpP3wOhgDGoEgh7Ihu3ixywpBXwa1QUzJWgx3nt271zcM
El2CSbM75HKh1tKjTnFqZ03mU5rBV2tRpXX6z1IJLSMpilSL2YfbDOwYBjrCBZ8sxAgF0Tquh7e4
hcyCHwKAEfpCrx3XtlPf5Z518kK02mrzcJa1azPF+Vym+N1djQlDUg/EEvDPUR1FnZYTDFsxcozl
QvDVt1TyXjRmKpvCi1+MAQ1l23bPeoKNuk35AGpytpVSMiadcYqNUtuo59SrRcstumtBuOpn8i9R
z0deQ0xb4a24UUD5DjhH+p8iK/FXZSUzkJWzaUk0BBXultux5xZdxI3VavdRDh24NIeLjRgx75la
erimjCJvD9g/20NFGA36aC68ZaFjxkaZBiwyIrzJap0b9Xeu3+40qNDV4zw2JKEDxRzAi70RJLuW
luFuMXpSBRmqaLGQUoL2v1+5xH+skjjToMR52q07YOcZuuaB2Jt+q0c0UpOeqF2z9U4uSR1kt6Y4
L+hC0xCpgBAszfga28ivQdPuytD3D0wW7c6JgUmi8jN8NIzNMFGEHGL31hETCVGyrVdVJeNvQuij
EQH80KbgO6iOH+RB5LdAeXHD1dYFQ0ZFQKx7l+EfIOJ8fFXqad1BoacU1mrtKsZuZEZVF+G/6FIX
B2ljvS6x756D7OSK3rvXSkI+FxM+QZFUYt/z0XM7AuXMWt/eECrDPF0ClRMvhq9sgNIKPAxjvTuG
N4Hp3ppDOm8dY/DXiA57EsYImw+X4bVzekBPiZUdkd5Uj8tcw52fcXM6bgl33AK9MPcRrFtYLcgP
A+sw9AbwiwmZzgzLOp4CpsZcGshMAMKAmqC4E72zKWoKxGHKnXUFjEKfn0N7DO7TkqBrK8vKtaNn
y6MGcO6Gv1Mdmp6abYqe9WBgBqa+Ui+wGAxjV+WZeYhs/zx3lQegD81hqqA6fQ15srXSo5K5q0U+
oTxrdYPprHkScgCLEoa7z0WqEcg2ln7Dv6N9D9P4RfcFTAKrDpAP9q9uRGhYOtFsoCDyqd/3hndH
4KSbJ/M+spCVejhFKiSRSBOZ6Kxr7vw5r5HkjVHKBjIRLAHMPOXdbB4+F6WLRgAA7wQWtfwWRDl0
fmxxt5Errlp95cOYBsJV+mqIyF1IeiT9LCg59ShrX1HOT/iosaZ0XXKHmcHZYCWGNyafKv5cG/wE
HQY8dGVMgbSFzDGUdiDlUSGXSTqTprcwpSdOteY+NwjSae0QQWAfJJSD24hcWnWcYx9rGA01KVh0
NJiJ4aLvR5HOR4f8xjQpUbOZhCh5kltUZwCs1EI91NGw4E2Ur+iUz91yLPej/E/UIrc0ZxWgf6TY
BRRukQuIldkaQDaSXR1AY7GUl3LQn/2GgTAK+AlqIbBVXddIZ/l9jS/DAY3hb5UmHWZe1xgPas2e
gl8fqhf0ylvliQsarEbmqxaWNBSkOE9DVHQb5YhSC/i17dW48/mcSDU661Fo32pKaWphp4qSvL0h
TwaekuW+4IZeaIGSJSqkCFrZpyJrIfk5r4lRsr1pvwzMJI2qOhq+yKqbKQ/zFV03SqOCsd3UR8rQ
tEBNoqXLV3tYKNTY+kPQkXGVA109jkYGBHhmvAhlD1broK1mzf+wd2bLjSPpkn4itAEIBJZb7jsl
Uksqb2DKpQL7Ftif/nxUd5+pqjPTY3M/N7SkZJkpkUQg4nf3zx9CKa/V14PLbh2vGz3mXy9El6cB
Q/yAKeXD8fr16wBTz7Yhx3WIgYXwu80Yp59mR8+2JKZaTxDW/1cuq3u4zUtmhggh4RPjNQLes8jW
KsITCyt3PGB0CVEDyKKVc2AekoT0XwpLgiMSi3bucanZBQWM/3wedMS0wy7b20NSrEymaksHWyV2
/OrQNcU6E3RTMivgw97Z5BIyTxWbKOyorMWaPD0yS1/Lwdef/vY15fJBDNoaxZXPRdeWwbrCbXBO
5jxZZxEs+ZQyvxNaIVWNMKgXRuTD5jepcvNys0Xd5TBml85LWqT1xhwT/zrSuNhxzP1Eg8lhCMPG
CiAS826Ew36oDYx4oXWGYdoxAlZ8Xaid683pSeDiOeBB3sRjVH8PcvscI7G+5LIZj34vslV6j2Qw
3go9B5cCj0EpjJ6kIoKgIJTK3SgAQKQsvZ1iNV2HupqoazcKUOlQ5ihZcOu1tqk1wZUQMYu1QQvI
cpunbvSUDymt4qWdU+GaK0bKyeO4Al0Rx8vwbDPhXY8+0Ng+G4ZnT0qOUThVd5E7bezZgLTTFEyJ
XfEUQtOEcYR008Q0vzN8+WYFWDXz+rFaJ0CMZdqnJwufGPwhUW5cO0tPXkWjaxf59qrPVfCS9cmv
hmaG89czZvFsAUsWlSwJ0qUmIfQ+Fs5yMjzre+cQahWOhfvCzuP30anXX1/3qh4VwY4gpYm0eWvy
BpBMIm/BUH40kwIMmgpmSnXr7mwaQBf2LF8qUzZUcLvWvootiFeq0O8lKfzVqApEocd3fapTawkQ
XFQBfXkYw51FZkXG3iyJMnn91Lx7LkkIPwh+1A7tJS5ecyyk6dY024hRzibOh/HWXlI30devB6HJ
sNtsYfdJ/UAQVKX12RoN5oFcvqgu7DgYsPHQMoO7i9zO2eOtbg3/TYB13RVDekZI6dZGGdlP6vGn
KQa8GMVjuWscoF1I9ekB1PD0HGWNsbSlOy2nmUZgvF8tL7WuIfImcHvBUa+sag4P3swKlHVTQ05Q
2jtdZL/zpjOx51bVW9CnaBuxZtjmPHLNAtOZ7zs9leE0WZrcK3/06h6k/U5Vwnwb/figxzRaJq6q
XzyKUvbF+ADEyjvzZPNCMlfyQ3jcRix3xCOnZ2x/Y3smBjuu3TQLFxlVUvARW/3c1HmHmbwMf4uU
ukutsRKtLd3th6au3hoEDhId2dWZE0xfo7i4tC+jTNm0D4j2xY1ZGsBuUz6Z7Jux01daxe6uN+W7
VrSg3x9Xeuz6gobjDdUqq3bi7/CucasrblmRdWdhN+evZ5aHaQ94JsqNR/e1AGoraNG77owxc96p
ids2c5n/GALmbNRFqguVax/1WE0nZFFm31JQCOJL+1k+HuZ+PoHhCSCTOXQpcupbEkfhd06y9gnv
07LDWkE6pRlWcejS7y3nat9HqG0hjcVhiVkEtGJO1Qx7z7AvxDfYi7S7jQCXHtUUPu18j6wQunb3
ge/KXY1ay0MYqPIlCBhbuLX/XT1GCYwqqxMCEc3WMGo3FShepI9p+uln7tqfo/mD3gccURmOb6L1
3aoyS70xnKm9t3nNClrP8c8RBIRfee5vg07FdGP0g9qyPfMPZdXSksOACwMkKVsfsPXQmcFzNyWc
i8Z3K1DitYb+i4DIjcCOTPtVhvW/nn59F4UTkVSyVSzJ8N/dkcV5nJxvjtAwqEOFZeXxtG7Gb31j
4bizhz+0NGcwsXRY90F2nTADHCHKssF1mABLl+oTppaU5jYKrTSemJsw3jXdn0GOfI/FI3pxQoQA
VJIJhoTv3WYLIi4NZvXCEfPwUmylVM4fZtv/KBGT34sHWgLzTn7NFLukOCgevXUxOs6UJt+GuNng
TUxenXj8MNMSQN2Y+p+29p9r3yZk65ZIM/TPLeZyx/CH1jAN005WdD/hBWNEKoGApDj8D5Pnui/h
DCguYUewNbzZponPwAI+9sM1zqwPwqLz3pl1e3YoTrMgqLzRe+zlifPau+5wz7nmC+G019iAtWpM
vrXnQ0SPhASg15gpPUe6ayGLuvJY9e29rLMXqxbtOhHz98wuI7Hwbc41uo1v2tDWqul6Y6fmqn/n
73xLG4fO3JoLo0EqXtaEyZZTy3xrog+aa9Tx32cKaBcQgVMt3G8ChT8v9mNtWlds7NtMRYCBHZqF
IO3vBKOkHWOmeCndwdkVfWE+7q/l2oDEuY5s5jIizPQVVZgDY2+PSyeFwFsWtndvJvIUml4QuKEC
TU+W3qFNO7VnejRvRSbPSWpGH6BE6RnOjB8RUQ8IuCAnhZoeReVG81OPv5xxQIMFanAWALiXRdNb
F510b6NBBZhf5vKUdPp701jNncaSR4Uj803Xb+Sn/zFSq7TVrbReBsvOjkGbW7eCm+eC1ZQCnKYQ
r5TMfSa0rBoRoA/Xde011a9qb9lusdQJMDQ9M5jzy7rd91JQCdkEnM5aH7S+QZmTbarphFWGuUJc
elvUr/LsdMAXpGOcE0zaa/Ti6lY1AoBGW9rLf72DLTxFoewX2l/GlR+k+lPHyQY3srGVQ5Tt/fLx
qpjiXqex2JtpBqmGkNHesvRK9HK8RfNoXOiW2349k27/IDwm+gzqCQvIDFIccWslvVj8SmcaGiWI
wpx3f610TM299j4HLLHzImUrBiMuqi9ti5BR1/OrHjFeWESEPoL+tYiS6eQO/oShUhtnYTo5WRf9
sBKZR53P/35oyi2lJr9RMp6GJMRYaAi2FuBLjrRRnjLwT6+xMXlH41F4G9H2cp3SLrhyVZLIbS3q
rfFs/R4JFi6TiA5BZKrknuX7ptFQPCbXOyjTuGuh+BQCXOZubs8XSuTOheQUpsl5LilMfwCHMkAs
EaVsX4dpnXftMczg8g06uGcW3V99DGYyx/YwuoG+sER5pX/JBo5V1eM3xP9knOuQDVY9UIv2mptT
d2Z44V90S62kUffyrYmibR6A+BxDi77owanol9TwKwv+LhyQ4MA/95qaw3vMoerNHmFAhUOxHsO6
+ngoj59xVBcrJxnc9aQndmg0YW74bbKzQ8yKApY4gPgwtVtZFT+Z8F7bLLafh1T5m5Tx2KrSibkl
zaMWcnDpEHP1oXBq/eaazNIV3Yn54zLpNXwEO67HZ4r/fphgHx5H+OEZi31+dNjaL8PIgrNPv1/b
M+BNRfiqxIi7CB/rz/CxozRGwCw+CPbYWZb+sxDAQJu+7ylgatcuKK818yKippMVP839Q78PjZVp
z92rEUIk1GXMrS5kovQI/AjWPyoa0uQktbg7HiqLGxvz1TbibAUJJtmpYAypZldLJHz9mQ+IQF2T
/8GMBlXN8vLTQJj+QI3orfYravqcBNyR35O7ESzYsyuzo5OXMMaE8vaGmZU77VtUcw0ddrHZGGZo
e6PYOZGzqrwye5ckPo8t8/qiTbnnu23ww+RmYUYqv1decm08bRK5dWkjsolmVR7Bx6mM1TG3qOeF
j95c7Q4ty+0/8rJWiLd5dhw9a6uDlnsY7c9SeQM/MAzdxliVVqXPcSLWmUnihBLHvniyE9kt+RHQ
nyyOQvza/FDiVbUzUaRCPdNYCWAAA+6aAZZ1y+vEvHEBN3CZWpRRB4jT5DSnL6s47KFmbcQ6Xblz
b7GuROE2qsx+y/0DW1RnN0dRt9SCx9zly2baKwz4lERBa4Mcl61N2r+XKd85Nv7YHDkrXwwXT1bY
Dq8j3Xh12ok9e5OC6lD6zeYkEke2Wdzd9EfU1vS2dhQ+mqlxptYkvfgpHQ0GjdhnJl80JmRmdKK3
YUtXtT5acbi3zNx4CtVMwqrnUs6Yhr03KRpl0b21agN/K7+0vsguRj0TAJTR09eX8tTCTpvbS7oJ
p0tlpy8qNr2X3myBh1vBex837nNcv1NLOjI6uSVxyQDYre1tP5Z6XTnEoKl/OHrWjnY+Lhg4571o
iq0y2OrkcmsjV3wXdNMvklJ+l25X35KK1V7nufvDrGFplUrd08kDEtMSo1HxdzyRwaamWmLXqnZ8
b/ElJcUYLPPcoWbEcPSdHm3Kk0kW+oGiqbmUitFfLmrcLsWdV4OhFOTAI06YhZp+tN3juCu+j8qC
yTmS/xzmYCSsmp6mnn1O2fjekr1M89liK+7NtMBi59nHLhpngh+8EsnUje8ET+ZFgp8Cgckb39mz
YKQMm1vniJVdqfSZM0SxGoomWLul2+wkA4zH7ECdvx7iUfDvFhbcLtpvG6f1Xr4eUka7k03TfZyP
70OOGapOVEI8LiLb4gZEcAyTqvEuO+uQ27FT4ICxKPrbZW1kwgwfSAbmuvrOpOqpFeE3Q9KL4Ome
rRVLQdJxfPU7n+zod3tiuUs6FWOn8suNRs7BkJLBBc76bDvlpDENZJ+XdkaoCTgJ9FRkcJeyLiE9
CUzsqV0Ucf5iBGl5NJnWJgrrNo1gv4PUmA4xxcdLv2qqo21QF0SiFQ/54Ih9i2mvaC3rPGmOmWXm
1exNiBNispV8Jjm3AU147lynPSd9cFLuGHGkLDGZ5QjOBqYWDyzJe1vVRL4ZfAeaCy3txcFJY3bX
PhoVEJLg5ut2GWTquxZe8NaVXnXI2I7gES3Dt3mUxeaNQ35BuiUrrhhM1r1nD6doa5mlgglap68y
ildk1YdzTckezDRtXRvlePvaL75ZTWRd8bEcCdzVe9G5xatXWIcCbBaCDOjWeKL7OPST+Mc4Hdpk
CyE1fKmHaXiBs8UxJP2FjtWeodnrZ07AOfpeEK7GkMrYnKJTwj5JffYGhFdTDwJvVocEYbYeOUgv
3qV0Hi9YPIhrtkHDBoMHMqYMx8R4JBmUg2pskh17IFzRj5a0vJTIw4MpX6IW5Gnh5J8BjGPMXxhS
GnWHd5Yt+y4tP4pKIeB48rdAZneLB9RASHbxMtjWhZ8ccllaZ8ZU5jlHajljxyO+3xintqjXBWOp
D6/HWEs5Z3wsVfjeMhPeoeAx7uP4zsz5KW6IMdUifyHC3z0LCg5kXqDSsw/Nzcb87Awfv52BZtxZ
JuY2VNO9hE6OHTsXb6Yv4k08GYz/U2m/QQZliZu87D7k1JWUvv4FYeHVq7Dp9F08c3zVQLsYbWyY
6zWWHZ601ft3ii/OEY1zDK1oU6MKmbLOaUe/MFkYhh7s3mi+3ZAHF9cRJgRnAv0OB8S5fn0pirS/
Lsq+2smqZGbIXTMjhb7mtgrXthqYamKzPE22/Okw0lqWnfGeU29xCLt6eIodNT5ZsqImggggyk2H
iQg1OZE+vv/RzN448V2IKtV07XbE7AJIyC3Gyx3qu2DyodxTYtdXDwtE69vqPBDXurXMM0g0Gq9e
125mLR1q6mkHFIagYKWLjxicq5sruZgKo1zZhiMZbWWIIhPDyYKh6s63omBLttFeGVn5CuSNi2/O
n2hYIEjsBKyxvvXqxnG9U4raiMEq8TJMcDDSDjNiE4frMpzVmbD3vx7igCKHtACyxDpVfea54R6/
HgwNj5oWwp6RS5CtsGMzRijrO2Z/69nrynRnxqBJKpVRB9RwDsUAEbNrH33neUrQDpoWDjQPNUgC
w8GB5NXuqkVVXVnWMRrM9MMCfUBbr0U70zRbhy/Qf1qLBBenQdGJ26mFyJNihxZtrTO/lstmrOxr
3FCsR9qv3fUGY8NpMAbw3JSrNExSCfAUPtUIkb+x4vreuZ5/ZKTtHx9InZVO5nptuLAV51SXp9go
5rtOXpzHuqus2N/CM2hesIZwkNetTc2B/pW72EycKZpXFbx74B+YNVxf5ztc6geo+bhgik8d5uo8
9V9m0Km7DjEXZmi+ir5rzyHlFGsAp8besNRtmg3vMpad+zK1XO8xQbF/nqv7iDQ9ijQzajxwbfM9
qPv5Y3Q5g0r6hTdfTzGIQN+ELDsyIliYZRGBhbOcayWmGnvp7JD0r74J3YqnYfg1DFb3NGtFlKHE
DdQxgj0/AHmpRW0Ae86M0ykNWz7uEulE4XvijP0mHUxzb8fdExcaSr4NGz/s8Iu6TehtrcdHNSqr
BZoO1IS+1uuwfwjYcegcx6+H8cLUpz60SKvlIsLOA5yhO7ipbV5AQrQr4vFvuU2BPEZj8eHW8y6f
hftcuwQHynJflsL95SiFr7hLxtvg1RTVl8FuiE3stmWavCIHBpf4YSf3BfyMhr217wTOrQBMXzXM
9AiyH+i5iRrA/16Y4IUUVbcFy4PGbxe/YsrCL1msL1kyOAs+F/3eYqBy8KihF44d3PBNJ0srjZzd
11PMXv3KI5r7NPvWaawKPGs9LS+pz7UiDPOMm7lcMyl1l/2UmefS7M1zRm8nPQfcEi2h9H3sPnKY
sTfb0/peskU2lP1RuKb5Gru8FMoo/vWnr68ZvU/NbQ7jvTWwTxK6uossODNG6T/miRFXNfUYmyCw
FtSXuAtVsmRYeJAIo3ZIiGr6zmD0LoZmvMe1HhijpwQAXAzL3ZA3V6ltCsMyCkFn3ctX56u+B1Tn
N34lhLE4KT+71n+lVeI55lLfRnJmvmi2T91M/ASZhWN7G7rzUkaj/+ORkrUTD4d2pLJ9ZuJ5MgvM
O0zjwhdH4522I0ooomy8CIio2yjWj+RAme0J2TYH27TCQ7rJhDOckqwvVn7bhZ+tTPDGV+63PpHe
pmzdX4PH5NfqMpwvNgasOjMpNzTJmJhzkX5gXHxXiJPHYuafGDiN790We0IZGOqZ9RO7fUqMD6KX
ZEaJVJDVY3T/eqC7h/jNHHgHe8jpO/CoqhkqLz59PcQdAkcdic+vCW6Ez9IyFKjUrvtts0Tua/XU
snrtoG50u4T5K3o69MPQRWYWhrEuUdqwV1ukIOMaDsZs5VucWDU9bTmibt/26FmpwQHPYbDdeu3W
TAzmT44ht5TU+DvJ2HeZNsh4dRRwBEKZ3Pk/yKAFzy0DrqWmJXCLHAC9TtP3UEoGypY4ysd4uHYG
e/GVjPv/vPSXqYJ6/vkrj4sVu8Im/tn+GXtO1FISH/4/Ixd2n8NnHP9v/sq/eQvS+Ydvupa0CRZ6
0Az+DVtwzX/Yjuvg5fId+Sim+G/Ygm3/wxYWvTOSxLDjkgf6b9iC5f8jMAPpmySXPYvv/D/BFqwH
cP1PQV4n8HF2knJ0bRd4A5Owv9EWTDfI5kQq+25WZLTpiu927DAocyuscxqnxnuG/XdRDcXRajvn
1Z9pa7eDZjqkORY0zgVvKCvWiowCTqIYq4M5I7yS4VrhBzOOpsmZAK2w2XIWCJdcAPm6atv90IH2
KmqJE9k3ipNI9Utc+RuzjXcenTKHKUV9N8NsWBkunXGBUa09ZH3K15SxC3t84mrQu8ka3e+c97mq
CXwvs6AiquUPYseqUD3gpt4Ob1+xDno9P0HPKnBvU6pdRiylqd8914rEFesbQuqQgXPVCTShTq1n
7b7WRbSyA32vy3HnuMDjqR+XGEjkeuzUbmYuDcvHe+CfF9UoyqPlJDTVuRIrRxyqdUhD7ir0SD5F
zuBcdT/81E0FNrxytk3CbSmvBmqWDfdHK6d3v3Cay6C8Z1Sb6opfyIfbQm0SQt3zJFsmo+z6F2VC
5zVsRnkbqmTlcEYh1hf+UQPbWbhpkG9GTu9kx7NqHXdMwUn+pkOqd3bQTWvT0sVuTMil9UNHbFud
8zHs8RzWKytznQNm8z/KckivQ2d8M2LzSQOgveUSYQkkjLoXTIhaD+ksqh0E0wZADIMIZ58UJhB4
zOtxZP5EW3IvZK5plhiTivp6wDH1PL/Uo4eRoI2KbfXAIqP8/t/IA679Pz/IrkuxgBmYeGSsvyfS
89kBgR1q916w2qZm2O2k6JjWjxnNNZKknLQY3vH/RqRcvpuSE36Vk6FkmnYAk0b4OwAlaJQWNVQD
PPW0Z7tbjHKl51481YvSDdSLVVYM3CbiX+i+z3HKkGlmVLzOxo4DSRFvh866ZFbKeJQ9fGC0kIKn
camG2tv6KHUQuLyYlphqPvXBgHWLFAwNBBcOsNsIJWftEtNBTM9+elX66fWzfkfx2Aaz99ZnVFCD
j4AiNHy38wK/mOajGjBP6bQoydJON+3gaBBdSXIT499Lk6EcFYLUMrfE4P6nRe7pn1n/P+NMbPOv
EAWWDoeqNhYh3wcw5kjnkVX/U1C68l1fhWZV3D0mZKtoalE6omk99JE4U8K9DEL5TgunumanMYUz
Qs78aaz6761pGFREog/VEKMWVdf8lB11d/hygJoQ7D8BQHpElM7YxhJylDhJs8eDqnG6W2qa17oa
LNoaBk4GIfy0LqF5JSn3HWe/Q0zDUOEQXqz6d50aPmCr+KmO0kcTO4CV2c8JP4eLgRzoq40IfuRV
Kk6GLbZ+p7wDGYOlUPX4JP3wDXUXzDg1qwe3sgb62gfsythCCc1UH4PJDjOrim1OFeDW8U+ayBpW
r6Zd18FIiNuvPti8+k+ISIfA9fOdOYtfhdudhsa2dh6L2yR0vMUuUy/rIinhewwnh5J6mdM93jqP
aKAoF50/Vpsowa4q2PcsHVUGiBH5suMstYqjUiyyPHJg/9G+abqXDLIalgcJqamV28ge9nnsLa2+
dDcNjYcLnQTfPNn9LGe6EyMRnirn9TGyvkun30N5AamsE7VUIt1GZXRrfcNfziSEAZwlzLg6Ze7y
oNsmxGN0WzSnwtTNKskMlE+NrzSZUfBcDqPFfO2cAbMKBrbVNKJNZDoeNkHkp7s4plEgiLycT/N0
NPGgLTl5+KuqqnfUQTiXTq28ZhqO2GC4k/Rc0nNfTccaXxh50JLa7GrlD6rbO3g2Qtq1l31GkqD2
DA6BAli6ItaBuujIO6ZPAlbdBO+EUXUv8y0X+i+6hG0wVz0bMDuIl6Gf/izop97l2cOzbq6ytjXP
fK6WvkxXNnMhIrfNKkrM6tixmNBGWZyHYSo2k8Vso1ZqU+s5vY6I5lHuPIUduToYi9sxlvO6m2S1
dYlunL8evKJaVDVnpYnfbKGKtNoVuSwWgUQ+zcJpNQ/+d2HTVWni3NxYlbvjIkh3ZMlXwST11ggL
Z1EM9rhLwJss0f3Tg9ByOdiKsOEMPARqJrenVJ2igbuj7VdPqCU/uyYadv95GbDEXxdeaULdCVzL
FMKCUWfTlffXZcBWfRiq3mNTntH1NUSWS31PTbrbw6xL2H4/B07znMJtn8aBCjwPXt3cYaz24j0X
C2Z2Gks4Q+KSJmiEH6Do37AiV0uL2/u+V+OvWZlkJal0p0KFMcpJS8wasj74heFujaaS67zCbwhS
fplHAuqNX30D6cRIfR7xbEg+yQYk1uWA/fEUKApMXW8bXZnYeWswukvecutUxti/SlzL69wG3eeI
4rcbiu4Yqc7nOEsaoqzCHscr3tXGhhcKsamOxnqDkXtccIrm3x9h60vKHwnqBnb4Y3xYrrBa5MdG
k3Isx2wnAv8AxdY+16SV16R00JiFnE5g8rqFbMHCTVxYJ1FhOG4pqaYKpc2492TOtjU8VPKxzTet
SOnfLQx5rCfzrc+j730V/3ANFWztXi0D031INRj0emWtOznJo/ZodW3deVMEtb/2HPnw+Bc0a1Di
mlRJtZi5gI9uYNt4F0S/idE+QIK0znkoQNz5U26ukf7Yl8lUHWPF29uOybByUV9ZANKtbnhH7XjY
gdFKzxQ90WdWklQs1UBKWEHY8+Cz1tMtNkByOfi1lqYw9M1OzO6U1e6LQJZzyvxkFf62rKv81M2e
4tzJw27suz/+86fWfXwo/8yvYRTJ5tkzfbRtyYTybwCgoba0oeYmvOlwDFYBKc5j6FbBcW5tvTMd
+61q8p1hzOOtlz+TOZjOjtxYOPCWIp7rTzMUxFCzdI3axi7YHsm22yWZCBxEJzxuLWrCzYANeRjJ
B4I58p/JxU8ffsHg2w/M6AYFntbCwIy3TkuYvdb5Wvp2v6wkeYXAbyDKPniGNXGUhfCaeTPHY3ay
VRcssHuHW36MH/TcEKGX6bweaetutTj343MRev6J6g69dIuOljZgSjcZonCRe0Yybcw39DEOuxxd
BzG3S3aC7knSYsmV85RAuF+VDxOKJymWhU65+c8v/Be97W8vvPM421iubQoPs+NfV4uC+VtjRcq7
Ze4McSGxxktdsXp+g/AYPqEdEVNywBeUvtwMLZ5uqDaljjs6QUF5To6R3KBnFZEk1dhm02aKUwKH
afVmhqY89rUyEGz64GK0FQ3TsKdK35KXojGNRxj5yOgx3YelYpDIkkFCWns7xgqcCTAsHLNJpC+W
Ka9Z6n9QUA5yt4+iZUE30Img1YLsg763KtRgHjO1YZe8R+MKD//5NWJG/D8/nY7neJZl26C0nL+/
SIxq4oYe64eL0OKOiS/tGlvPeqaYt4l6c8v/+c21IdO6/dgdzG4eOa4k4Ol7y9nnJESgtcpim2Kp
Ye87DoTD80e7Kqb/yqvQAtLAoqGWuK8K5rMZFPQKhpRZgl9290jM/SFtkWvqhNye6exKfYry/mR6
FVJUhdVxAPIJybrbtG4ebAPt/ZiiXO5YFecXDwNrM4pgjyvvSLQmPvV9jt8PiFBjJvOmYse4sv18
XEEcmi4Ad9k0xL15RMHdGObECSconUPdFv4pN8maa3Ts/VRMw8JPL4kih2MwttsV8XtvdM0p7iAK
dSlqqysU8K7IeTHJny5FOjPR1hVt1M3EQnJQKqbaI845X9nU4ET9MGztceMYgJwoNgGvUyX+oq3l
N3fgshw466zHAWxE40eQ8UutdkPuWqukeCBA9rb1kCwD19gZbJqeiO/G8F6bhol5lp+HBoNHhEil
S/dUEvC5xbO5MVrMqXVbu5e5DD1iIkjDgYy/dUKzbOgRhTX9YY9j++ljfoxbVEwQcf4uZ084sBV/
ArP3C0jTNEJwbSesLkWO7dfqGmf7dQdyouIJjHV9Ks36ElfGlciCfyWMgQ8HQxMNo6u5gM7myGFf
m1TEloFFOqq0DpligmTEj4GeAS3V3ZtFo97AQcgHj3RCWI4OjUu6OZ7M95xm4NcBJ2kK8Ym8jjFx
6iQxh+VNr/u+0Bt8o8Ux8b2ntnrN7Ty51jWnHBurio21GKGMlUdBFrV7ccTGgm23746DQ3SZXNNv
z6K4wCSesKlQpADh5emLIAETGxGuZlVuKk13wtdTH44f89GfoszLPSPSn5iwAo69dPLQqlzzmeFl
dzL7xG6JkpGhvQuCmZtogkngtRgsplGZDMdN/5/zsr/UC/75fMRi9verOBAOx1HLl/JrYPM3Rhr9
UXmn076+4QWJlyOi7aqikeGgmahcuCndZpelXzaFc/VS427DxV3YIH3X2TDW2ymEdWwllN9ITnej
kLgYEsiGcfhk5MUzqYDiRcYL127nZ9NOol0MII5hQwSk0KdNEYEBz1xPWTk1Jy8tAb6tqblvf62z
ZCjwC2Z62BNg4J1Q3XD1UziRfn8zMxG8KKztADp8YEFhssAZ0GxCBihL7pn+GmGtIr/jj1t2uOaK
6QzOe/BNGz1gwvAMaMk4hKLlGJE6CAzSGNngbRpcf0dj9v1LWJdq15FkWFRuTTqHRpOr7MSRTjWa
M4KHj6xQ3YdXzfuECO6La9X9OlOAjuoRkEpRPffEqBnIlNGrmOt6lz7MH5kxJi95eHcRTLCazMaZ
JFC2x+mbUYceQHQMWd0Ykj8DjzPPYWDOK7wGpyTEsDv4DZMPKd61CxqYHDZlZzX7/D5yMKBOZkJx
qvczL1VxU53pAqLDDuMRRlpU5a6AD8zole2MSpyJyU3graoeR5Fky3QDu7JsmSHgjiGjFEvuXHHR
7UXKgW60ZnbzsVFvsqzfFmz2SCXk4cWuybFgDZVk4xPgyBFBsRaL/QULJ3ONwXiLe9pMi7Ayt81k
scZRNb7u2HSUJTnywn4xzag+yrInbRvCuAjxpK87KKiYFcgG5gN9w12gNiEMsXwxuA0fnbpu1z7h
ul0WAArCofgeJQoRbzQFORxNOEhZePezgDOsJp6f4BDmdQCFnv4cZGbdURLSrSzFg5ZR6KuLTOiV
LYreUOc/H2JV1cInKPW0Qh23T4pM7h6aCHzIIDyGTp5eYlzcJSUZr5klfzCwsc7141lbB+h4862u
M3HIGGa+ZFiX1spynI0bv+XasK/a1KQCIuEtq4bwsK/RLWES+7yFQXrzbQ/rUMnx20n/CJvhh1v7
7nPyZgti6v/F3pn1tq1t2fqvXNQ7N9guksCt+yBSvWzLveMXwnES9n27+OvvR2bXSU5wCgf1XsDe
inrJEkWuOecY34hIcdpNB0xn5X2sfEOKDVyvaZxzlKE1w5RM8u4AaRb5gfNsztAz6CIyT0wy1A0j
dReHgRdlIR9EC4EDk73ASKTiluD4O6HmRfWfE2or9crrpgIlpVU8V2HZ73uVOLhKfUKHw5KnNOIv
zpAf6uamm8PyMoeWs4NI+k0zEucscx3kYYf4HWjLLtSi+FZF4XA/ht0RA4vYhaZSsHut5EsasNmx
OIqibn6rJ8nGkzIdyS3cZpK9+CWHeXUwiy/VBCDKFLZ9QJB1GYh9utpTOW+UYcquldk8Mg4Kd8wK
FahmbnYz9/WwcQm73AzxxJpMaeUp7JPXIgZkCWRi8CBB5Pu8wP1RhGS+W7qGb1aza28cB2QoVkXP
AZKGKvTbKCRffULbsykI+9jhyxJ7Uh1ar4s1KOud83QoWBs9sFo5MrAFsmhGz0nQKdsqPGRJ1xxq
CSpjaKEeiIp05p76iQBqMzjkeNgZjEF5MRINeEW1g+BWbtWujfysiGLcME1wxdBJHN5QZJDQhs5H
HRQgVMkbPiiyb7CMA7ppY529zjj4XT0+IvrPoHfJaW8MEhMsYKR12SwtkBlVc6R4f5wDmTLcdqH4
KpJkO0bzriTSK/lk7Jjt1MxRL3q9RKwNDvOqIGL42YLLlMFFGWtCPoc0BKiIxn0wTRazquZgNDW+
2CDytbb9YmPMPqi5nI6uxiKBGBrhpbE9wrOs32eaxVvVIHh8cMYHZgguH5p75cdCNoTaj7dZBVii
LowfWR1iGJk0+WrK4i5swFqZVc0+zUybh7QR6B9eNPD1bw69cx9OF3PZqG8PgrX7zyPl/06W/s1k
SacQYuX/30+W7lBP/z5X+vsBf8+VHPUvSh663WBlLc21lvnR36Mlh4kT4yNuJZ+XOktjafJfHG/t
L9e2dKCQms3Qh4f9Y7RkOH8Zrs32ZBrAqZe+7v+E423+UWKbNvxMh+LaXvCwuuksk6ff2sPBqLAD
AFZ6JIzGR/pFAD3pCJvBalFRhdZXg6S0xPnqDNoDyY90HZeOzdA6b7XrFDv8ewMHjjDYUs4xbJWM
+LndJdCW0c1wzdDAe9o44YGCpnIoHCI53Oa+0kRJ34PyRBuRSqJqT30jrwkMitzjnNyWHSogmRFn
Z6lfUpT4Wxvs2aZ9Ksp9JufokGs6gbmtfsLuo/87uOi/+Ehoo7sWnwpmBbF8Lb9/JG7vNIE2uuYR
LYh7CPXY8EIap1kVIzRXFOa+NGCitgq202zcAkI60HgEIyGgT1a530j+0q7Cm9a7BX9NeHGRuXo0
dDd6SnvXGViPcCx6w69RHX/b8v5Fu1/j6/vn9azpGAYqJxwYQrUdYRp/9PvhqWQVaqX6GBBLg8/O
8Cojv88noW7yzi33ctbuipFjAbYiWbHUrG0I4qDrSGhHqsPu2NhMyIY4FGSo70t9K0Z56DmQC/oA
mwQCnw7AjFpgSaqyfQN/EOU7hUkYTRt8aWcjKwAPJPNe0+f7WKuZvinN99xKSScMunOdxRnWleks
h/DV1OebdCR3FqnCG20xdGcdau5YO6ozurlBHLU0ic/CuaJXwcZBZ3EXu+nzfMkGInsUgIi5AkMF
nLbwFMoaE0OG4U5MLiKkB+bXJprrTSSGT0lYYO2YXs7jvDG6cxQNaGWoQKUXg8vs5RuVYOhlkPuc
JEB+nIUE7+r5ITPFaz2SR6G1i8uSpp5QXiqsgt6gK59djzogsjvrLmIoa+uEeKkDALYOozbcMvVS
j2wtY0QLmTHyERvMU0ExgFYKYkDHkyglHGbK43szLz7DgNpNH4c9zrQMa7z2kcqnaUjNTTqZH050
1BwjIpmmu8aWczbVCuU4nKRNmrdnLJu7MEu+zLPYugE237IxSX4xpdzEeXtDgK+BeJyBrjXre7so
PuYUPLFgigGvsPb7oXmjrcV3OcaVV/fTtK1LHaCV43dNdCa0cyZmsmAgB2vdi4lrudMR43ma7gNW
IROj7u+pj5hkszRt9C26nE0+a8wThumU293XoOk2FvgxHATmLoqLD0XkS3LlaPuBOhS7uZzvQwf0
pKzkl3x4bgZZe1ldvFTSfG+69qud1VtqqzfbwSM0dMW3Nonv9Yh5rRbHd03aQXfrh1eBj2EmScUM
5KazJVJwZd6GwGgt8PIkh8C/Vs03O44hidLhpf3klYm+j2VQbNJGYdQFEBajXM7206cc9+mJ1KbE
/VjvZmxjaTcsQHdmNt0lKhs6vonnTMR+pc2nrd+TOHzq3fy51QJMzuoEpQYkTt/DTk22c8PX4oyc
zAt0kFKXJBgat/Z7hAITo09/RMpJ1ggEbOIJMJjaT1kKIFYhhaYikS+akpz5BtOdwmSkmMu7IS4f
EtF+lDo6d8oTM8x2Fr+kDXGu7x2syALeXmmDwC+cQ6vBOEzBcG5UBQWPG7BjFU+0OXCrZl9bx/kR
8F6aTGLZMD4U0kowwLBDt9vEayf3Gg/WW8L3qSVwpoP4nAL/7pr6eSJIiTyyK17gz8DiDyhgTsux
2dsa8/UieAAsepO4TIHUMEHEbT1kZsPsDB0YMOAIQ7fAI5MP+zzUvhf88qCkTS5rq+y5T+VOAI7a
JAIEB25AtL8zAEJjIgq1VUvwKOWD3WU7LcVXOnfQEAfBWrrKjDsMXj7KUSqp4V7azjWeUlSPEuaa
cqhoQNDvIsnJYkDLVJPdtbstx/aWZqWBGqI0afToxxbLbdJE7SYLvupWflGK6JEog8YTcnquMlro
c0C0RTCq15+vi7vbD3DtdSQmhnPygbjLX37fssXc1/BTIq7tCIRly5xwq6FCns3wy1Cj5piH6TvE
lEV8NPAhGdW2065BpeEInb4nrv2WYhIRk/tV74IHCOZ+O9I6jYOWsF7n3ZmMS+icg/Rot0vNWA9v
81GqMoDOSIulCvZlNkPPc1Uvqns8TYqabNRK0HkIWkrThcseWQhFRfQUjJZ2IPboqOvsMplJuF6r
hTvaZ3fEsR0Rn78a1tZMGjTFtn0r7PI1dJtzGltvXcYuzJnN2hcfql3E9KenyxxjPS7cBpxv6EVJ
5Ph20TJe6x2IPwj322Ygv1mLvFECGBldR8DRsEEVgzHl+PUCx/6QZRoe7kIfdyh47ljIvwTRdBU2
PJ+wsF+0VsVM0H6LYiy4bm98M1qAAl1BTiBnmiAmaTMfmvUmyDsPIAsvwBY5BjqU85HxjhNqM5MQ
7idUeZGLmlsxgSJOeTkQb0c4VAoDGe/Kj8no7wU9sCnMvwp1Uk9Tk4yHWIiLOy6hsPFEwqUxVDtd
WndhZ+KjyvMjBfPTRDTVJlQl+xeOPXLJrE61z7xukDYGpW+nOL9sw/qSTq3hE8LwUSnBaxPhNA6Y
KBRAUnb0wfaGSS9kkY/bMR4qKJeboZGK10uGk640b3Cd7EfpPCbW5CuOTdo7Pac+dyP/PaniD5nT
hBCW8WGxEElo9jWK3m0Cc+q9agl0SBv71nRgBFBHbuqqEygr+QNVAxGDy7RqQ3BJFHfN1YzFJlLp
UZFlSd+3wm8S6WrhObnLDBUR/blrw2+zo6IsGSBb9O7EyBt0WQuo2dbobailr1Kx+rhcv0MsalAI
lXQSjXaby2Qfau6xC2u+HnwYkKafujAOL/R7cFQTm5LbV9iefNnm+G0m/WhT6xLco/4cNUuglxL2
7Fxqr7ftp1FwBA2dk94Nt5PKHLA6iRLEQ6DwbtlvBXP3kQmBSJJN4mZnZcnNGPSvMygS9sW52Ci0
JjvzMUNpYndp92X56LogCdmBq/vRImmk7r/R6oLBH6lvRIQBmiRcQJj2a6jliOUFKVCdtm1L7c1G
R76zIR50ZvZtKAaVhmML8tkCCOvWZzdTrmM/vJscEL3ZJFo1KJjTI1AZMngodV2+OPARRqxHkaiP
BGE8KMSPJRU41Dh9Yvl5UvrpKYjA2VkmsOZgdo8adlcetaFZ8bz+dRwePVOWYKZlhsW+PhvC3Omp
++gk4nubTGzzk/2CzvIeEfxemO12TBG4B7dC1nd00Hnj5uhHmWcHYCiRQsW7yXWzaz98nQegPGHa
t3tQVYw5ja2oRhsM1njscmkfmTsa3jDm98aS+86uXpNU7wXBPp38Mtc24JpRO0yKSaedbsxGtyTe
2hF5BLJArAYztqRYSQ4KTChU8/SZhUnnnKQ6s8q7c+mOV2a3OgyEJN7UhQ6eVDdO+E3ibQMVjHYC
7Q0T53LnwHrXqWBS0/h0lknLmE8bWc/jfo7zZ13pWSss/r/IdJ6SNBJANtHodj2ZEqn6qPVeUcQF
sxuSvErmc642HlmXEB9XuN/jsAm2BWwQz0n44NNxjLEzYMlmtIZ3i8xdLw+a2wmc6kNRTBwIwxg1
fsoc0iVbhDASyNy0pj2glGgyjlMIBE3JWq8NGsNH1gMMWIeqjyKQL3FUj6gqzplpoW0ZSIYsQtMX
WZAjS64fIyhwfgNO32dQdu4zXdm3Fj8Ppc7RpM0CvkMQ4YQhtzwj6AP2S9larJ4WHNiwnADr/psO
tl5cb9AkQHUxxvv1Rgh/40ZB/eqvN/58gHHNmnliZaT+/hTrbVKdh509KNe6B81WjqrrAxHl2G7s
o3AWR6WnheINeFFP0RJzruihZK3MBrOe6MsbWp9ovViBWCqSZEDeAcYOogS+qPUsEjPqi6DyQgfL
9ULQKhDTIMMfkSomiP4r9Dh5o2DRse16H0/4aOwGAR8FXHji8PFom+GmTyRaaaviY1mefnma9dz6
ErRbebX1ymzJXHVMbSJqiR1TqGC4OUiB4IZeNt9XPV4gu9lHAuq3dU5aUZVoxdFtVPUcuPgpssiZ
bxN3qZgMtCj0qg9Yneczm0x01yhk0kxOpO3wKjOgqltgNxWGPxgvyW0UQN+dRr3xK3Bk/Crnx3Hi
oDDhEXqwwxAaXtIvc52c1VxG7z0cpeWbYgnmVUzrnhZgfGKCo/mhWeuetAfo17lmbGM9wvsklZsS
mAvr9hHveZqoxIwoWzGU76xHyqMZuvEljpqXLlcmVolkBWU6opu8vlE7Y2YWwuLByQnenaW7U7TK
wuXA67fWFF7GwaKhqn3OzZwe85xVatsEJ4baWQuiMc4tyPpKZT7g0z65EqeMZSGKEi37h6LiUNHl
+AIBQWfvMwckJ8EJj6qsOdfLftaElbOtw+Yeg3lzBrFlb4l/fTQ1fboZZ4opmnQMwsgaPAtaHRhj
wjttiqnVC+tIjW8e2yFI7ju3Q8jPT4alRvF16EhMUdxTaXIAaxn0nAuNlVhSh+0zEpZuEylE8Gm2
wo4iGrI3m3EGDDSbBkAy7cp4CJ/Gufhh1Oy/idPxtKnpju4IJU0O4xfkpPCERnu+YRNxfEfvoI+N
IVwgfWCNiWVmJFL4jCHetRJokzDTKbnf6MJQ7lWuvDPFcE3TxN1DNPhqlZ08VqX5NZvs6JwGEOIn
0dZ+1cXJbRd08a1iYLQIwolEBF2ciECST4pALZwWA3vLTH8g7c55Iuu+OCpDDxJeD1FItuI6SXwW
TlrNA7gYVqwF+qcL41mdGDjzKkcazWji062FXuM5tsU1xdhFeu5000qlurogd8dEyw6Ogec2nMZn
vN2Ixlw/gHxwdXzQmclDg6DpEmfiQCN6IfDJBzy+hAk1lnYij+AtFqTdq3k6YLAznGM0hdA5Rahv
C5ejqlq/BaxGfA5ixrG1EveYDQxYc0IKKsg9GzMPzaPIJi+2jCsqGPVAdlBEiZR1h6zVxWZ80loa
D7MpbgQG2Tu0AO0mhJSwnwYmKGYBXCoPvuGcqh60SWXuPJC9FhGsMWsWH5g2fxlwLKF13iuTivix
SM/GoJZniy0XXi3DdOM5Z5YfRZZxtMep3dlR8RrMWvpgF72vBU17HsmFrNU8RhfABjHMENcJwz2H
dGWI9QFwuumKYIRqS7/EEdN9LDV3CTihiWymFoJG6njscpbftfheIO0oDHLO3eBILOwVKkLsEsBl
oGBPzpcAjyAqW+rTudlXowQXzpYb1WF+0sKSxIrZOGqAebFzoOSSM4sjM9DpQ8TvRlwOD6jsFgTH
qUH9ep/I6jYw8oFhWseMk0CBaIYuAUYaqQF/HQ6yrTm/INRwUVDkxT5OshPdUlovnQ0bQME9IzuA
AGl/3pQwwu+tOL/GLGk01IDmRLwGxCKnN8gInAr1HCnyjvU0wIKmcI6Bsp8XkoOqVoSsFhi9Qlve
Bumsn5rMzNlsdHcfL2poECLsZZpCQmZivNDjRrWUkVhnTb1pXutGiZ/6iTwbuhyMr7rFYPWRMa14
wOTYsqrC8lKYIP1AE6U2q/OuIXIBimLq5wbhu5NFTnM7Od/CPJf7eexrAhZm37bgQVSd5dMr3VWh
Q2tNmM/SzTHPWQPlER04tFsutKkeiCxUoiZ9bvTkxh4Qr4e4pU8SjHhXnfOS4PCZTCu0Muo9PcsN
mg4TS4AcDaoCxrUnezlZz8Xxpao5JJP8YFMaLWen5kIJHHB0jJQTevvDKBlxJWRkEMBNL0lpJtfy
MqXAEmhAOcyVSjllUf2jUDS5bVVFPyX0izea6jL8TlGyoHcoAT6sZ1ERGwsEIjvl9dFh7BTc6Vlm
oPJlTiZYl9BfTHYjxr6T6VLAd3mSbzPLlgz9TD+y0fxRYTjeetV6Ilv3BYV/tkvJCczJLdBhYdv6
8PfZtCR6WQWUq+aWepLLyXpOB/xMHdiNf1/uZBb7hIsDu8uc4mQuLNH1XLGSS2l9QIuDkEG9U6B5
4C59HGKEmxKxaZaFC7646qQnwkUI0ZC4tVxH4BBLl183C479oE3Sd3bzwEBTWHq/blyfYD3547pf
F1V1SYgfm0T3MNsStrC85s+ThXIbwon48wk1R+Uh631+ntUqWrY4wICs/+PRv91pvRLDHLkTbZ15
f/4F682/3tB6EXV/RQkMoHW9IaoDsen0yfZ+vcAfj/hXz/LrLtrELxdHCJQptkd2hISUmFNG6D2B
e54irAhgT5Rs15tr0+FjH13+yKR5iAHSHQVzbYo6Tuwg7k80TyFcrped5cqpDZYAJ9Q1lSSdYSPy
nASJgdFiLZXHrHCeBLlznr5sAfyuPl1aPlurlCW5copWnhhrLLHlDQV+0BD77OjZo4vJMg9QgShG
HslztkCMAbdYtABg/Cam+j4V87EZxm9RXo6QXzwRBje9Xp2KHMQlCwsOkNJCRE9QH5oegdiDdbo1
PDPfjDfkhT7Gsf0DQ+eda9V+aLhX2OsfokyxKAzpLZ3YH6QqtQPK+alfLJkxkgYRHym734a4yjeM
CjwtN76KFscrDR+QbI3yQcgVvzq8HslckYs0faZ5btD7IGYpUnrTs0NM800nb4xS+REIFsCu9liM
5nOSjk9RLattrzvXdYJQBDEd3mz8NEYLWAuVkdCr18b87kx0csGfQKAYDnp+ROJCt6lhEsy4+7tZ
rIlNxBGmJDmEQC3Cd335m8H6Va3h6Zpztq0kYIEY8WpEabL+S/ppN/Ulg/yweISIcEbb5C0uwhTw
S2HhLLf6l5hmWEQzPatfBmk9WGULIcFEl4tkoHVM1Xfb+E6vp0dHm59TwKgHzQRI1LjlpWvaQ6U0
mG6RJqVBekIIgTLYlQ8VWVq3Q/DDJsoaE/1iT4GEIwMcm60wbuoQHGMsOtad+CQxtRLNbJLdPGpU
A272PBnOmtSzc84Niy2vSh3UrPQh3BqTp80+iQB7lv+hUj909bNM5fhDpzRlkJY6xjvxZ7t6gkjS
B0SFjgd3cG9gBbCbNJbl+a3q4JFGvoiMw320Jz+Bk21hNe6Gm9qxwNhI3+3eh7GFiz8qn6NbX7DN
pPsyNF+q5KXSk9eJhIOFqom7okrOSo/O1R3HhNVrjChDD3xHVF/LZWLtkh04sCPZGwkiDtnDEhhr
OOlsPeNm1GuNp3GRjjBMWkZeXl8xhMgNICdmZU0YR/gVOo5GQBEL+XApZEQJ/rPOvzXKOJFpNZRe
ezCWvPMIOYGXp22A7pkPEHcb/SdJLUilfnIG15MPLuJOTJvON7sH9GebSxJ2kHpBjRyoDO51wjY3
eUFqDy3FJ8cQcmtbwfNCw8IP8UJRdqSWEJt84LszVZekGdO6xmS/+dVkJfzS5zOpnd/LeAdK6BFR
zQ9nVOvtUFYngNJofmfAdIGrv7eqIeCWTf6ckqRm0lH19CUCxgbVkagmGBr69wQsZLjbytymEZTF
TCRa0W/UqQYfN2HZTytAT8yfJhMxezXX59Hmc8Mg8CZd9QgjFN0xXdOZj6BCV+5PxXvGQW6nL7+1
CpHnRj8hwL1d/g8S9KUZS1canMY2Bfy7U6zmiQ2ePY2Ao+02yNpS3BxNScuuzugyNCTybEoCBswG
uDeCogUxILySCCJaDKUfj7g1uhl3GcnjtzmjAo5mqPMDNbwY44ZEVoCsEnV8FnLkzsaCRvGXlnbP
uS3TiDA6AwXi1Ex+mba4C6CaN0761tAe2Ro5OR5GUz+iaiYkwMzu0nam3aS85RN5UvPI70rYNOzE
u05UB+934SYmA/MvK7+lWmGqFTwO5EW3lvvZ0A/h29DenX3YTPo2yCHvztN3sG3fmzR9iN1ya48F
kSUifF4G0ky76g1+YURcAljjWGM+yAmxsVMAa4SnTV4QsKTX0nna2Bb5ZEhajoaDrKoAogONcvnz
O0xjTs1KvTEsOnn2PqsDKmaTehDLHy9oAUi31GunKON2EPWnXkftHhh4uK1JcmSQ1mR43ULdZOZn
/hgcquHagqmr3E1Lw75bfpFo0ggFAwveA3cs8FpErvKpRwnwovKzWfrpxPgmTD+a8nwDzcezBjfY
VAapyrY4oG2rjoEuP2t+QQ1tZ0XTXoaY1k0n4y/B9AORaIWBykARi9URl52h0PpO2ehUWqeq+EEy
KQ23itEBHRmvI+Aa+3lxoHKCTkQxM5UnpySbLsrTHcoYeiex9SXWmBon6aeRAXKycLZvQQ/anhuO
9ygVP1P2oZViPdupds4JHEHJqN8p+TBtsV1/dG0fb/h9o41veU8A//xCMTADFeIuSfMeBT2qN/Iz
fH7tfPrCiT1WEEm9fhXmE4M1ggJd/PdjLdkgAkLicld5cPhZbvKqw7gKXK6ET7BHEJ36HQZb5XuT
1Rl9AyY7vaVMHERDfgNT/ZJmd1mJBV3OeLcbuGEYnW76vp42U2Vv0/5WVcG4VFg5C6O/cVWIcmbC
IqmeWRzoWfjT2PO/qpx/p8rRcOj8po3wP7qP//MdIV0nbz9ynOI3cdsu/1XVP5m+9Z+P+y9xjvOX
Bm6JoTkyfoIBBWKKv8U5rvaXwC6JKAev9d+qHMP6iwQsGoHC4tVJ1cKP0rKmif7zPwz1L7QYtuZi
BHB1YRMJ/P/+7z+pkNs/Lv+uStZZz/wh43AtuirLOxOG4Zqq9YcIJQZHYKVVmy79ivjgjt17b4pb
KkPS9gr0NIh5fFcZ5n0OLpRRXXEMJyRtFgyrQ6NT5ZsVuwFbXtPG6M6ode/coCuPQqk+Mo41NA37
71MOk6Mk/xubeIq+NFxiVvXi0kpSfG1y9+Cuzru2SLDzscsL5V7aDfADZbg1kjdVlrtU1+kITHSm
VfzEexzGjEWMH40O6HCyQup2mHPWtV/coGrVvud1SOZhT06cTHrqP7Ke+s8w4kDTOeajgAXsNTHz
Zgi6zI3njBwwVB4cnvdTX6UME9b5eawA/itdfv0DKwaazrskwshKssVtqlgpisG298x5aOnnxuy6
MlWe+AF/Ko3mngC8GU9dZ8SHriafyUjiW/j40a0dwKntNDWGdB3IC8QMDk8DzvA8zo9mbpjxlpGl
vm0SsBGti2PBtRnDM6rrgQzZvLm6jVCBRxy1yLiIZdbdsKQF79SBMk8HYF1ZcyjTak9gMROKaH50
hK2w7E/TR0f9Og0lIthi+N4QFTq3wZfR7FUP2QXkdy3o9zKpNb8eGafG827EEUOGAq5LWJMvBZ0Q
X9fkk1bRwHDbhidCVlDTJ/bKYAj8xBrOzjhO19nmC62MCCHTlJZHWn2eNSsZkwt0Hw1PbDgKa0rI
bUZUsnrh3gBab61ydvH+PeTEgzuBWZ+o/p2NyhMmHKE8R2W3SfwthkaX6b5RKe5BNilEYb3ZOwZ/
JOK3Ezwb8scdXERjF38OEbj4bjlZ4zbWE2TKRKcs6RvryXrrer//9uJ6Q2ACnJws87JeUgR6bI4d
pUfDG6zBH6+xPl+13rKenXMTNl4oHtYHryfr2zATkKhMQF9ro81Pv97Feo/1OZENSPIfa8P/dd2v
+/162fW69SJh3drWUcGbrI/4dcN6MUxCeqjr2d/e3897KvOLJTI4KGEqN7/d8bez6x3Xl5kxJyiB
RXWuU9FGTqle1hNWGJ2fzZjPUXSplzHEX2MOOfbPJcMGd0S6I5fiqchxUQFl/3UCJhEo+0JmFwoZ
oTS7yNpcrptGU9sZwR4F2Zf17uu1vYO4xXD0eTuE5ska29cG2iW9MVycKH1riBDDJVLqG6DkTARc
NiUN2OIFN6NyWc9hznVg3aowqmm0nTN7IlZxpJROdCxwyHKLFEiUqoFnm42L6zjGRVlOcOnoFyqf
UCelpu1haAL02K+3650uDnY7XAJbkWdWz3zUQg93A4TUC1xA87KeY0GD91pSWaCgblmvBgob1rzo
rsNCIYdG5TP8dZ0d9VujV5vTtNxDNsFng3PaByp8iMdRnKu8ENC0CNrRorTcmcvnPk+RQfhM5TQX
eMlkdO6ChPyeqrUY9y664/Ve64kqMu3nRdaaCc3Y9E0XUPJlkn2MFDl7I3fJSnXRts12f4BDgokU
Z0Er1fqQYyHoNBhsgVl8QpCGXVwn+a5QNTBxdvpSMNnHNT/mOwwnxUaWuY5vXB0pasrpYgt7ukiU
GnvaIk854+dLuZxMCezxSoPJaC330JvrSD/6nLOnP41WdBtd49EUPnYSNEZDSTJyXB4jWUSXZDkZ
psQAP482b7KghhmK77QG+ANmblvQmKgs4rS8MYp3YajZZQ726kj7oWmtZjcWiKAUqc0Xlbrs0iZ5
epyr4BTNXLVeD/q63qimQ6mz3C1Ztvz13NfaPOHpLS/MukfFidCts7g3ar6Cwh2xc6SAywpTHY5V
lwtPdZqdFhMsMQwNUYMu74S+W3KApFRYHVUGEdnsNy5ygvwp8/FgQkCqULamxragY77BrmDtK8N6
WTesBg7gTkTUdoDOAZVioL2B7ETvwJRkzi8XTSQRO2nSOBhUmd8AIyxRnZMtrTQ4RJfWVZyE91mY
X5ueHNfSdgKKKJataYhV1UgqzDOpbEm/ZinMLFq7o0rZl4aRvUJRw9AcJHdUfdpBX3qYlLZKuonI
iIV7MdP2XK6UQQKerRkJDR8rFdumQfrWmo8zLpkZ67mfV/66vD4wUSmRf97zj7uvF3W+np1r9HR8
eRVb7yCxxNQu642/HvDbU/88W+TZcxvoEXSpf7yT9fXWl4eIx9tr1smuiGvvtzfx2/2botU88rSZ
cKgaDu01eGU9WQNWfl1co1b+uG69tR9IMTNN4gecva5odGADVeyK0L41erwlklSCMkj4wYmvdRF+
pWFU+yrSWNprS7t3AE6QdH46xNk+md8sk+AM/ppjRpuQnG4CHqD+6P6U4AzUteHQBIjFqknwCEzM
CgIRNMZxtWuzTB7zSntFeXEUTGRj5P7mjNFHj5Y0Rrt6GMC7RoXEyDQCtxtxmIdKdAeRR+tT008t
g+lRifrPoEeuhGLcijDXPNPBu4n3KTnmmXWxcJSjs0JShxpJ005uAp0MzEF9hCbpq+YggEnw9KXA
b2jX1RYk0dsIEwPlYmLvcnubN5i2bL12vbprn4i0TovgNRp6EgeE6MhENaQ/mvW0TWfnNimbHaI9
TO+58p5XaBEoFl2PjO0DJBCd5p+2KBFmyuoBb3Gfc6hlR7hRsc77WqlhFMXa2zhLBHvrHktOPRJW
MeuXAYyMaFmiWPE2qKdjFIN512M07notAtAhBLCXjnGMLAJ1TFWdtkw0FWSZdcbkpJuYrU41IKrx
NdNYgQWZNXmpYd8rfA9N3CaHAGnbJk8B4SU4qxD4RnwIY/ZRDe0RovW+D5EMpsY3VD0RtpZHQeY7
o/XqBvi4utfz9k2EbeCLgCieWFJiS6YzQZY3x8UY5ceK4nrk3zxVWKK8aU6qHY2Xd6K3wnOkNu1u
ZPNkLSauyBfzS5E278ULRbLw56wCWIRZJVf7t3bhW7uT/XW01WarA1RN0dDsK0FkiduSRTsWo6+P
OENDEgNsNUWMCvpWJxLOdyHBjlecyMEW5VZ2RKVDHyY9DGNakb1Ch9HpXuc5+B717sEuGSnbiM1V
mEZHdzYOfGLGTVOE00Y9a/OQ3XRsjh3qQ38cCYmdMxr8ZViCiKhOZqk2z4wUI5cRUlf+sM2GPmHQ
q2cZcffig+ock65KhskyU5Y5Qa6JuKhVH90UakayHJ+gQV+qK0QKIW/wB6Nxz0Y8HE0dd2OtASue
pbwXDOuaKG1u4pFtycECabtaCdKBDdSpVDQWw2Pen+yBJEZwXCyfZzoA1gKWRWPEPtl9dmmRb2tz
srwEgKETGNk+ZmSFKp/UYYtMIDKdFL9gp+OnIVlXI10r5kNQ+vjXhXuph8/whV4QT/KTosE8NKpx
6Ef9EPUiPtml4lmFfRNKpDSkITV6l21LrbyzQSZvrIH8FdxuuENA5odJf+iN8cCInThpVtkZYm1D
PQzo11/AlDwLI/5Y0hKRGqehn8M+JWD8/7N3HsuRK1uW/SI8g3A4gGkggFDUKklOYEzl0Fp/fS9E
vrJ761r1K+t5T8KYJDMYDALux8/Ze+27Bv0gxAGWFXtTupYuRn4pc2INFtuBdOS9Ij98Q0uJXKjO
vUC1TXYgZk2C/ffWsvWpwhDKWZYfFZwBO6XEJc3upZFJIHi48hKdxi0dSn8WY8XhiHA9T72T2UQG
WDe/T03VBO7U3yHVdG+Guf5we6yluqsHPUPovTH15hFZifY1M+8PS/pn0ZpCZUY8j3CK8YDdFAmk
i8kvUhIhbJW92bmjBSS7JnC3Y2JtPN6fYVmCxUq1g5e3SYjVssYmsAkDou52K3FyNSF/h/ldOjAy
q76T5wQZMvjsnOYnsZ9Drd2S95NELPvZFojdVxryJvUUSc+9VMMY1LnD9ahJGLQLHlv8OqgglPug
bWqI2SH/78tVZYljwPWONmuIlpoJhRSSZ0OnlC+ZBZGd4IEE+m1GTnRMHIxtCwOOncgafvchvTdG
xM1IWBvwJoeyy4twcTDna/w1UnuiA5XUPxVJE/1316pQNMyScMZk/uTESrNyNOgZrqxVblwZW2kX
HdcalI6IaA2n1njbOqlvEkO214TkWWlk3xoD01tPjgS8rgS7ZhOJDs5HOdKiTYSLrH9b8bpRMRBr
0nejBKWUR/nZpX5aVZNRf4s4AG7NsL9gmAjdLrBBgoejJn6q4QwmP3rueNN36qGQJabSRbm7hcyU
mBbGzuyT4WilAyYNeWalQi3vfVhte2rzmGO6Jj5NrU3PixFwQI5ZmhsgEGxKou9/14lCk8AbjZx1
NFHxchyFrXQba/HIkpO8tE7PyaIoHqyRSJxEL35EBjugZ+kE6gBYaGjuHicAN5ULgSW1HwmOxwRs
7UWOmh3Z/77yjGRHGhLyvY74UaPU77gKbiy3ICzXfdoSmJT+pKbhVt/P2BfICGOy08K5zllOdPGh
zPxtsvkzSFru3pxAZVJv9jrKQylxfozlU83JE6IAvkY83OT5YTzM3DA1QGtgRUyDpZSfgvAIvyJU
PcUCBaTph5lWFebICWR3k1wih+AtvQM5zDylySyfgO2HDk7soKF5avH87wT64/ChdisrcBuAbK7+
mJXcflocT2h/up95CUsh2Zg2s/1DrrH+JLRfbjEeh055T3ODr33lNCRn+2A1RC7aI718Cgt3eQBx
ROVfqC/gJmj3MvyoBfodohb8CuSHWQOTRgYFM4BQtLVOfk2N+JB4aWixs4ynNbnEa8q3RxHgL/pa
BLXxR9TAJblQwdgYS4a3LLu1XX31Bf35Cs8TPo74w0nsL4ucHAwCNLZMq3yJS5o26rUu1p/xWmcB
4VcDKnf3fQUXdqxiUIXmel9V/F1jhZyOYwNyICKgyyLboZ0mR7SnjTA/JU3vG6r8ATQLNd3BBYny
WmvHRS8/+0YjSKJnfIl0nzTl9m500+TUxSP29QwVMQ4SUoeiFhp5Vn2W9GgA8jwtU/mp2XWKPKhG
t7ngJlk2PJNSr25aYCXaSi4zw/zNSEYdjJTTab6dfVfbazBCuag61AF0ZVhO9i3WE52hg1aFno0U
Usom9FQSelnE+kF/3gNTg+Zo/VaVa70bJUegGf57jtbxfsHl0uU2mQkOYiUrk76YGBw0LaiXecRh
hSbvwcvne2aTttW34VygnZ76TKC8bYjTKOJvw4DoVLTiuRz0tyVumSYyVuzT4dbIK+uirLNt6dPp
M8tWhLuy5W1uAfAJ90LIaXmBGlDsFtG8ew6bamE7v7S++qXQbDCnMaEHxwlJv7gogrgwqzCP7iqk
3/eoO2pIKpEvK8HpM3aTk3BPonbdI0gjygg3XXcUvP1N+5hCZ9knSQoK061WeCMCSviE+6Fxl31V
wyJp6vj1aOnVZy0DtebWCZ7axhs3Ar0AiVEg8yuxbh4qWh27ggxpoor6iPo6OppIRe8ny9pnqI26
opXP2D5+mwzAd3OioEb0yww8C76JlwKlo66rMuN7TNE0RDNpTk5rh2njMEXmUBruEjGvBFtbu4a7
H6VZR9+BX31JZ/iFzrcsQqWamagYhrWjnrZuDMQDhWvb52pt56AE53xyDetW19RrWeFUtleXwbQH
9tGRxYdmL8/9SGacJF8pYAj2QTNcniASpX0oMvPHQGdmb5srcgLLfJuW5tIi3twbrYUvQ7/PIabu
FqNk1x0uXjqwKWrqtlc10S7j4jtaS2FtVyKw6ubGZA49pBHDrRWdL9Ts3VQtCDkzoFZj8zCa8ZPu
wXBwU5Ptau5fmChKoxzPBMANOI/WDffFu29q8IG9Qd+rAgGYABkdaZgKaJV+66IuMFBu8KfghBPZ
8s7p6ATC4LxHgAMPEul0puwHOKuEkPa3RszLoai65X3aZvb3ZizMkCH+t2XumK1W3VvtTU9ZLd4a
a6Di7b2RwVP2lBsDQsR6sYM8MBIAJfFnjr/PTxBQkZnZHGBQRrQ2DoDUnpIUMEytxbe62ziXdUjl
fldjezp37mEhmkLHpXIayE0ILYNzjGztU2OM6d0wlHd5hwdvWy3qeuE0Z0XWsaPLH4fTaL57Ctpe
NBVxUFvmHdK3eTfGpMiKSrmBp5k/600jyiFoJyKa/3VLlbzalV8Qej7zdE5cX7SM0QGxoChbbe+N
CKn4m4x7xGCWu/oM3Upa6z+t/HlosoWWvHIPvcvw1KyTYGkdNyjYHJAb/yrqYbppoJPskIcNKchI
3SkgDdQuh68WkBtCCFTDc1mQI5QcNyyOJtHm002khdUfoeaRI5DhOc2oicUGy2kAyAcDoYURgRqY
sYgObpBzjTHwLRHdK0fcZimiOa5k+xTNZEKk40Prdq4fLfjxck97cYgy2Uu94jDdnSpVULviZpyh
2qbFcUWv41YI+UYRFWyt5s2aSzhcnUDgBvuKEzSsBNST4065q3PgWHkSvfqNUzE/JiRes5Iz/i8H
tKcIOHZi9c7NQNwq2lv9MLIXgiLJZp800ZWGTP+SdriVO9SpOGNNxpxjS8JMwphiM+IpR7N2/RA2
S/piSCBrXtM/zU6Cxg/+0a4bJL04A1cFr3V0XJCOEds7kJpx6MrQAfYT2iUSCTTXumHV2FDJx1We
jdwhEUWwTMSrtXXa+Isd+aO3mv7AbtnkuY75wv7l6GZyqSf1kaRHt8+wc8REPsWD/dnnFetHPnLE
INEhcZyvRdVQufKBOtiZjkOLmY5+s6+6FO4XwgS4tigSSZcDvibxTU3HcZYvbVRqe3BBOXhZ3Qxt
lv5aLz4UdM9LVLpvKmoH3uOSbo2nwZ4HEbrTS5PI9ro5QPLHMQ6hME8YHunwttfm06JlbXRvjGmJ
3Ru66nYlwos/0Xu2xJxmW+17S5PC0GeLuIoGmNbqEysaukXjPGm5nXG32Oe+JEDTapaINoT45a3q
jfgNUlohDzNOQkRpWtNXVXeQiPT0bW3uVNqr2zYuK8J+SHgFuNkHZftWkjPLfkIjx9HysBcNDiKd
/WMujV1WpC6IQz06YHl5sRDZBHNPWYpR6ltn0QNeESis2fqTo+Bqm8jNGBrVS/6IsRXFFLyIMHmw
JkroXqcHMc8YiTz5KJr0N57gezxtLyhnnAAQVuUbPXFB3JUpB64xsAg+mIuD1kiMawkH0tWSLa6f
5CXnZHYCTPA0IIUtnfmQuOYtGaspZsCyppLnrJq80TQqQoaTb3RFK9R4/VO/3aT0I/cL50W/zMV5
wpOFTmWXYftpt0ttS3KdmHpXxLGQkpT76aARXxWLw6yh6LCQIsNIXEIP92fgMVI96M4UTql4Q7WN
WgWbkC/j9TeSD6T9muDGd0lZ/QG98mDF07M7TrsB3KS9DvNG4z23LhrvWQ3EidSeHxOHAYzM+10M
zhyi8f5crdw4sm2W1DcdMAM13nNZAJDcZOSuhVk1KQjs7Lbd0QV+iyENLGbzPe/UTevWL6i1yUuJ
CM0caoNWdPao6+JlwgqGI7wr6Nk73xozYwgpSuxfRuDoSEQB/xmiMoK5aS9x68GitTkqqlaYOPcw
bgiZ3izxAL8E2900Vfc4k5G7RR6A7EnFdI/z9xZxQQBMmKhbQ5D4SQwQG5WlgQbxvGMx1MByi+iM
pvlktbDmK+TnSvy0NQeo8HCfayY06mz+Kt0ascziNgHGKyftu1vak3tNdflRK57H7nvaxNOlsaxP
DN5BPTN7JQkeS4zeoaucf1Jjps+OZNpoD7A1XVTsaNohbXocypGyoMrMbJtDGzR+uo4TM+B87Lap
6C+yTHeOFPadiXnXajoixiZyxTwGzzD0l31M3gTIfgRN7ujiy62Mo53y6+c62YBqKMHD5D978ENH
PKsRgmnJkHGIGFxRXu4cFk8cWog4cxY0mG4afUlVYnWqijAjSUWXS3uqWupDY3IPtasO3EDohqbh
7OVJctLiMsRhQxxQnnBpNMvr0gNAZ16fh0vrnogmSs9iTPdeAS99qtzmEA+8YrT19m4sjeSGKMUO
3xHldXEv0u5mKWkeYj8icpDW8dnaYA+d9a3CUYt51Wb+INs7KJSsEIzHweD4vTY9aChkjtwxdA36
7JGIa/bMqUVBPvXoOwstbFJj2gnL6w+V4T30uf4hbaASRlyF41h5N6SH54kH1arbjkepO+9Kfdiz
Ph0KvfziZHVLALu5au791HiYzuqItqD2iXekvR3pFBwWt7Cw23W3GuwYf/ZSkpNJbgyrWEdbVd6N
JHMsdbIDSWd27JsdRFtnHEy2E/EjkQOu9OrZynEuLjpNco16NlJ9UGvow7QSs2Fjk1mv0WXQkN5Y
R9SInEONLqcI3ICpNX1z/YHciRgij4cJlVBpzcut20TIF8dpD7ZL7Fi75BicxhWVcZLrxwFqrjff
yIh25zjY1R4i62PpkjKf5qBIZmc8JfkMC4hAQ/y++t5OcKDr8Oe1kRJ9TgIrKR/XzPxiNmXunJNZ
LXNYtAJ9bZbQhQaYRZPgext76om1+bcTY52ncxoHaYpCM+egFLTGKSFc6SEpqpsK3kFGhOENPudz
F2nFyViz9mha4wOT/44pDmiMNAW+q0eSRk5Oo3psMu7F0rvV5/EbNos+WHGYkvI6uMGIeI5OevxG
JUIoGhe1qW/27Tw5rR0t1UX7jJwujDoxvjsLmF19nB6STuTgonotXHSkWPhUEEu1znCo3JhUGE3R
RhjVcGAXp/3ZzV8OVwIDiWOvxyPXR4feQUAalOYNEDMEnUv1Omxzon6ztw2bBc4uJgaPf/37+lG7
ffmvz13/i6s0BI3X/3P99/Wjf3xPwhTbX22UnNcvlCbRnH4B6zbUXPP5b0/z56f+j0/p5tgc9KUz
93++6fpz2A0ZQv/1w//8T9AaF0wDxKXVE2dK0uvGDGus/4/X9+d5cLrfwLL3wr89bdsSO90An/zn
M1///ecbr79J59pf8RQR7bO9ezGtJ96K7cM//3F7I6/fd33jrp+LSUkk8TSC5r999a93VAcKdkgs
45K02ms0QrsmwH2TZ9bk7pLeGBOZsEdc09K8A+g15honl5Edc4Y+gqKGTdc0jH0xciimZn68k5bU
9+5skjNupQepC4x/PZ2whXhMlJv4ws29MNQPjvxqF1dpg9N5IDdQLizzyO4nj/E9tnEtGtL9vGBx
lGX56g3NcbHQs2BMy8fvBMPpCEwK+LVDtinjGJksmCXJZN/IpGCEF2Cw6Y9thIGDfasV6luC1L4y
UsZ3Q2PDgxQHDy3JjhLDsUOt1O6sYma9Xw32p1RNqN9h19Gg2E1F9ACtWPiEJSBYshOu+kmBIkBp
yA1brt49IFV6roTwrBVU5tQ7t01cBAmJx34iDwOz+F2Zx7dzshKoJMl0qQvzMvXF97Xl7a0YcVmI
/IB6YKmxute+JGZQZYxrHC7anZXPJza2o1a7BxppBtiZ5cuil0cG1js6Hc1XcIeR5iAaRJY0unru
2wkeqwwlbBxbod0tH8hyODkQH+R2CoFXGgqcC0EytYzMRf1W5PJnNVnzfmyWn5NTwBHDvMwTAilI
FXugMRCFPq7vsTJfqpzytmYl248jJsHq20Ba1DqjTJdGYJp64uNrstFuDjiVDfhEbssAPU1WYpc9
94AviOfLLlGUkOSMjdUXFlSaoWc1HXOOG/hcSL6ckGqv2vDeTCYSdJG9TBF1hUQGzbDnY81NzGnw
60im+77s1ZB/X9jUAg2JR9gThW0QsXSDJX6fQIFvaHE2c6tC09kgixA4WcYCglfxEiCb9dMCG4gk
w1Zfo8e6i8C8jGsFvU++kZLnzy4S8VLLm7BfQr7KmMnDFe8N1X2/em/dSkBY1n8VM4GwC1NLEQ8f
+jzIwDZyLJCQxsOr5knWmPz+pj78H8hM5ibY+xtS+ZreYlsWhC2LUgldH1//G2grjgReo4Hm1LIw
dClG7KNOxmQhMfIHwkcJqBTRiw1RLsBPajKfiaPQVXSFi6EyfA33YmsemKEY/oAP9WIUmvcoZlx6
8PnvMy4EMoaeWQrU//LCjX9gjq8vHMAKgDLXtiR9///+wkF3tATA1ew4E4pkjDjINWjn7WaHydlA
lgi5bcjVCYG/t9M4OS8WOvr//OZdkVv/ePPof0jL2KSQLlXef38NSYMOfY7hpiDWWO5rMpMzEDSY
xEfD91ZHO1b55IYRpwOtoWQY9LO8X+Oy/vjPr8Pacnb++TqwEXjYg3XXkPIfcC1CIxfRZo46DXUE
uNEl9XroGc/rLIJTl76PACFxOcoXw1XNrZsZ8zGh2TLW4nQNcB5JtL6hoN/hTpxuFYIZ9itipWMj
JphHsUyjCDVuI0dh0LTPbj91KKM7068d5uEkHjf7Mo8qIo+NL+mO43GuGngBlXNzfUDX7tz0+fr+
n3/t/+HadUgMEKTzGC6J9s52bf/t2h10QkX7MVYnaZiFP3V1FaRetgSGcsIaSj2h2O3N2EycLcf1
aJv1qZhL5vv5Stk+35SAG4+FPomjYRfjKRJxshtV7O1aWP2HfI3N42BOz0NUWX9A5v9fHv2/yKMt
S990y/93aOHLr7L81XW/fv2dXPjv//Vf4mgU0LYDZgdCIVmb4u/iaP1flmGzjpmu4aDk22J8/ksj
Lf8lXUOXrjCpGXRju1X/SyMt/sWoT3Km91xizkim+X/SSKO4/sfd6JoemRYsCaR/6XjQ/3E3OtjP
tXjCZR1jtffXGVAFmpv6TEZuf+r1NwqI9lxZZo2BRCd8BPFi7nfbJ69fuT5oBfG1O0Qz//7krMXd
3758/cL1c+VA/3EecoDUDiCzzeF3HYHqStGhvP77z4fEHp7MnJNaKSMJPS4iA8Qozo5RlCRf8tH1
YSAVmmoQskTIknWf0oign9Vxwr9+OBGquAbXD+FqIdAWabH69PaQrdhwwiXU/3M8aadGSIQts8oC
4W5jcBp/TcEBxwY406+XiQPKXLTD2dBpT+/WiHbibJY0KWR5SVZkv0XXLPsEQFSKsB2bk/oy5h45
4Fy/Yr3HGJI5P7R7S+gfxSLju8XcgphmLczEGh1jTVArDKIL6zq/7/XxYRJxFuTLVPkLqmUqvXaf
DHB9GGT4MS58DOfpQTdVcrRFS7w1DcC+d0JUeNFeL+P3urUuy6yoe1gI4bmvtw5RIBcN5tKcI+gW
PQOjw0xcVWhOr1k8oq4BEDFMs0DtA3OpEN+QTb50U78GkrIwSXLTLxjG4+EgpqtLMr9zKJ1BStih
6z27ysBqh0Oe+Bz3vVzNXV0zPrGj1Novukeitc5suHC1I4L3NMBzUPvV4Bnh1CJW0Rh99f0hrfT1
VYufpj79yOcyKBM4dyInFDCC+5FZoxHSfZ4grlGebkRC8tQM6qeJrAgbOpAhjmS776CagFUDle8Y
Oc534jhzI+/g8KPPRIp5K7qamDNh/KYOlgz5TZrOef1gZW3zaGZnG+5JsORQJxYJgUd3mM2RmMoB
zhT7EvSbX8Oe5sjXhjHwEEjfGtoV76J6mjNzCyFrsOYPM4EIQMfFCGcDXmcZye/T9ixyoeU+v5fQ
B4+ED1Dvuusn2ogEsgfs7O0OWp87iJ+kb88PeknPKbEZCIIMsXwRix+ql8tutEDR5A6XTZTWJ/A5
JkHZ7aEbotxHons2RHZoC3rImj49offHV9NEyJ0aF6icWoKis8I5pugg6SE7EoNCKqNsz/qY0FWe
TqvEXtnSLk802lXRo2dmJ1yo+5LN0me68mwm4/d8oOe+rNUj6UGlj75rp0ERFSxrYd2ayym2Vupe
4GxRTS+aPjBpUt1T2U4DsyumzHMGw8rG0aR13Ij9scSBtEspzSAK2n5WN8ZFU5CYdKsMEs0gOenY
CPEzMcElYrTAkokw1aBNgAKUoL45QYOGduM7VwcS74GIAj0BC7+oKt6XzAR2Gs4+a/E2SQnTy/Z9
RHt+EflBq+HhXOcCWSkuBtpdyqMJncpggK1C0kSTlFwMOi2mmwUdRttk9Y45ZmMEYi2nPqgLXECP
FbM6bNHvHY5qrKsW+TbbC2tKGHiDpfo93MPuVIiXwpCfmRPVIehn9C4Qwz9lxySupH6BOA2+zAqn
W8tyfg22g9zPJYW0pvm/Fyap7G3WfUOKUxwdC6WeAmZHPjyqTLgNkUcB1GEArr1bQ+j8eZjX0P1A
hVUeEHeCd/A8NCrmnKL2osPoTMbPBkpn0b7TJwQyW1vpkQXkkAtujRj4ZhOXHPj4IRVTpnWctEPs
SMTb+q1uaIVvzS3GFF38zDFgV6RkDMn8MI9Jf7fkYvHHtlWnznsmeEa9dbhGeYOSGcZzeQJ65Otg
t8I1X5gEmvBPlwRzzJgyZcSWiA7Y20+j/sPM+Fehq68t7oQZsj9zFItQjrgFo8IofloUhAozZuUc
odXXNgZC1F5qs5mIGPF5QyKBJ+QbY3ruA5S8HMI3cZJbmnvVMnNQ4Fi00lGhUxJyu07NSfYmTLsI
b2rSTNGFrtZIwCJtu0UG4+T+gvJGrrVc8uPicZ/X8MPG7DOXJQUqO5XbFu+2+K0Vm9RBQ2zX02rC
gg/etf7tVttIJhqPGGmGo5ryFxxEWwO2bQ9lBiwmzWP5YOPFSctuT6pbdFoN1s3hJ8zq9Rit1psH
WGg/Z4a249Bb7lFCoceiTxduJ+kagoZCYOk4T6kbczglNc41jM6f7KzkEtamU7lwni4Mck7W9PuK
rRGNZW9fotRH3fY5jgyG2hTzkzEQjDNYKCjgFO28tPw+e9PXvIQ1dh5EMPN9MdYDYjnvnMYoKS3v
ngw9jupllp/IsPzAFTud3JjAQLKyTlERH6AFC1/0JQ16ot7J31yiA5Kk44Sql3HLWjz8ccXYnCR1
kyhzNJEo3yWhe3179uZLZ3BLWrOM9m2cPi4zUTAMsIqRiBpqkD2xdONuspbD7M3knNsEL+BlRQnF
7KUiY3a12vuSZG5a+vFLU7AXrSYRQ7leMNgGjwag7betQC8VoOEYYmL+ASYOwPIbUFxM48ttPeCP
dJflAHLjG/ZH26+bYZ8LlFh2Uv4uPUm8ik3buYwb6DtsKqpb7heyHVrZ9SECwOVmpL9M2QCy1rDE
E6ncQaqRJQca/sI6fZdIhmy21by1HmTJhaA7Whhjl88HlGX36GJweo0Nft+Ke6KD236QQj5pmn2E
cABinnSmrXw5VwuKS1VcUkO/c0r7mTvnXXfhkjZ1PR/aLD4Doh//PGQUEhln0MAxn2oCAIgzBzMd
07kUI6PZJq66fUqwXdFM1alYEVViZ9LPVmx+ol9M0YG6t/NQOoHNFAMDN6O3uubKi73PMSZ5vc6q
46xs6xDR+WGtE43LyMh+AVpLAEO0fOjumAa0QYAtQqHaMdk0Ac6WX3WSDudBUH2NmcaIEFbBk54x
LVjAqapUqlNS28cG/uTqVE0YeT8j8Bs0I+BxJsjMfJLYUIPM2Gs17TtrfhcyHQUpOdqhalj6pUbv
R05e7GdSsGd5dL3bxq04h6VcpnQRzWQ5IFB+LBP8dIWWn/pdq9vjik6X9TudyApvTTy7Zjk2wNPa
J8sDrDahh8/pUYwoLxNnS7Whqs6sJ5naiqhXFK0tGPqzDnQMNzLCoS0gobiSWDTuvIO0p/tE7/bo
eIhe3kpbvSxfgPxLn/X/dvKS+exY5niYyd5SMiZEaoZtZlXTeRFm6xtL34AJzc1j1UBJjp3mLGDh
hFgInsjmWk9W8rzE5M+lSGgHFG7Xl4NkYFth45PjFUkIzaYBUwXSgu7ROSW7sJQmw84lTqDXoOQv
PJMOc1+/cJTlt12opMNhRvHpZfap4EDKukfM0Vaxq5pBA8aMLDBS41dja0SUFpJ0aYlz3mnSvWwM
hFkR6I8+GZlkJJ2zjyN0ImRkArCzzAZQyKfootd0pVjuwE7tuUlouTxhR2yPU6y/WaYERKYYTJOc
OHV5REwSQszMET0ivyFYR1CdfSvfCdPRz+gnwS96kLPbXK3nCk184LjFZ5G03WHNMQRBcYClhYkA
sLqtys8GaXPq/pqAQfuxTjpXamiMe3OYQNbrDFwLsMVL0miMdGoLhnFnoalO5ZeXgBNcbZJ+PZe/
PEBZhPEbLanidjJU/rZ6g8ELF0QFee/UgXHomSkiVwk1odLD3Bx/kU+jBTS+I5URc6XHv/uZlK8N
EFTrL7VrWifVW8tZbIcIUWlhLMnryN269YcKBz5P4/ilh6eRy8gW8HoRzyG3ruGPl3P2qDV2c6C1
EJDI3Bw1ELVI6ZkJUfTVCJE7vBPeEx1M50wAhXOe1I/ccZfTGq1FaEKYtixAVASRGci0M3VMNHqJ
2oa2cRu7w2SFRWaiP4uR/IOKwtvZ2NMcR+z7HitQU2/8nWJ198z7XxsW21BaewRC4yVJmudxivND
NTjjRUOmuKwuliHmLmuunbuk/6J6eMsbPO2a7C42CjOGf0i7s1Cf4uVMNIAOjIzh2BDb4jxgLEia
fD529oDCa+Mi1UVunrWsck4weBONNKyctfzPTY0n69FsTOQkM0PxdLsKaRA2Zymq7DDnDu42VRlQ
GD+dFAZ8VDMCLHSN/KAhv8nnnqVDaii+PBPhVjHDWXJTOrY9bxFUQQq+hRlZ66EsH4rkwMnqFkoT
DcCHws4Zavc8nWOpl2pRMuwBzV6GArJjv24lX6qfI4kdjXjRN+VYCPs248bVjmQ3FxSW6RmJS5kz
KmXuDo9xWEhkiTgzV6CfmoTgRGVY3Z/LfImherPwZIEnEYCan3FWV0iy65tNa4PDGpceKI8cEZ49
2cYuqVfCUNfVPrc6JTUCHlCMSJiyfDzF4rMoSUczK6R1jYuOYNDO1wcU5FRgkW09TsXKNbqdXYWq
/v2Q18PbWHVzOGn2vz/VSB0ETzzWwfUhkk5L61QNN6RFXIv0YLUMCPn8GgZzv7OVDUag9c2Xba1I
EDaX1Kwx7NBXu98XZTOiTxfDmYYZ2OpMVkdSSHxZiD6M82aGztWMYf8tYTE6R6suzklT2H8+yiaJ
hrhhtWYfAnNud22gSn2TeGGRteYYXTuS5WPXiAB+J8dK0Tx4xAIfdNk4x7WR+ys+bNy+9tfD9XN5
imNIaXMdXOFiTYUkQabpU4njPpyXitBTMO2iWPiJ0fJD0HaBG+Pa57TK2EBRy901mlKHWOrszJ4T
EeICfBhVeQ+QCxk25KX3yUDvswgGNFMVZ76R6L/qYx1ZH/VAr6DI3Ljc5S1sTMd1HzmKNWdaUAhZ
todo2yWNmGo3bSA2XR/0lEZlOcCu7+SW6Qiae4aZeb4+aOtjY2nydN3W/vq02VOicw/9hRNbh/ql
7IUXZO7Q7JdEfEVdBukyMqfL6nBRpSuL78pSfFQEn61rNl1KORZVOJQEi9bowzmq56FXjifFeCMy
GTQCBmJ3ATZrbRG114dC078T0f5s9w65O57x2mCoY+NkMNSSjbYlJFQt4tnR7Gugu+aZzGVx6NL8
4GjNehtz5fkM88q9lRnYpFOmG3n6lpHr/DGXT2goyoGkXaovwNeOkXwJyMybGri7RMxZ4rJ1nuua
0kB3/TquudVJFHuIvIR1NUae0WqHyBvRqNYDije4xWjCiduWWVb5PVXEyxBbF9tR5BQIDgazWalL
a36uenFyM2/4KFFQ7BhgVXVKtFedEnJjRuCswAleMh0ieakyf8KLRm6RPp+IC/7VD/lLjCL3aA/6
Es4WSbETx7MoruanFWHHSr5BVBTGj7IhHlJO30ins57aHOOYnZa45ZUZnyd3xHmq5rs6aX4SV450
auVoWfXCoVeYjpep8k52bzq3o94jqibOBz34BI6y/k4qlnWp7+e8EE+cQLYg1WIK28RjqMSKWDEx
OaUkUu5VTZLAqjCLKEU9sZAeErYT03hOt/u2KclFi9r2Zorm6EaJ9MmevhYUOJ+mgOqo9zJIZws2
mfxyv+XK8O7YFdW+7W3jhXTNLdLDPM01g9Ua89/W++/ClVjJgwMhj3iCDFJmB+KkxTvnqcI5jPF8
rgEEYe3JloMDqyGGUSbtFOYx5QgHEFcL8i56IaGAKhYBOpEfgojTrlsCq5fjPnan79gBu3u77L7F
1caHN7YNV8MGTVgZgYkum+l1E75aKMHpF0elo1KwkAdFQJJ9b1v+s1GuQGiYdVZa+nL9FLXQcn5o
cm+gr8XDsgzjOZ0wCOcmwu1h6zGNW/+W/McWELALzcvm5vO60ALR7uNvZBkkAAwtlnrNtpW7JcH9
qKw41KqxPEN6wOmKaZlT/fTnU+a16Vqb8rWfm23wuAH9tgd9e3DR0JMiRuDFtuM08UOXVMvp+nWL
nf7ccTyDMB9TKxT6XKOZ6Ciu5Rr9H/bOa7ttZdu2X4TdUEgFvDJHBSvZfkGTZQs5A4Xw9aeDWvvY
S9a123m/D4uLpEWCyFVzjtFHQVYj47jLwxw8CyyMqoGO6xe+PjlxNhWEw2XQ42Mzf3sGgwmgYS4e
LzOdgmmNzEKxHQaR7wYOFEeI76JyEYeBpMgUig3arN7RCBpSKhQFQ4+yii8Myi1jHu/KgJ1HRBiM
0dbrdqweRZE5zQxOvOOHXD+0m0HgDVGYtVcT9YLZPPRDjYM4jojyXRedfO7DxF/03TotPhE2dwhF
rw58e7eI/eTemcyYyQvV48ggy4EgkASXaXUNfIerUYVCnN11ExgEBCnfgYNBoOOZo7VcpWPBJbLA
o7PWZleCOxHJgl4I7w2+5eoYuGlB+mtxoHzUr+BQcqkJbjpT3gB9wu+Gny2FKLCXsfyUBPErRa1k
y/5G37UhKKNepxMJMGOpHhLkvszZgvXozv4Sm5oB4Woo4bUxwXqZG2u3EeOmjlFQmT+A6GOcwYSO
CSN8Zh5/jdiQFhsIpLDx203tYZeiuMjlUW2Gilu0bEiiYC8lwtx5c6YC1UW0l7aPKrgb+oMnwMia
7ogECbvdUk7AyWQzq2zRy21ARVm9C49cJxltkt/mGLXWS08ZqWm0NFh9b3qye3mIEwgKQ3JdebOR
3BH2qmxw+AMgLinyIhXQGdwkDp/u5mvYNB27Ecib7Ka7QVzyPcp4HUdUrxsTpXBllidk15Q2tVhc
z1w7xPUcoG50Mtk4joCuXDno0mlnoHHwqrNDrTTV4h+DTk13hsgN9AOWZp19jXrPhvHnQ/dK09XU
Tlei0Y6j6eJdaDUS6+u7deXTfynFZ9VQ9p2HsXn/rDO7XsSG3nzKpuhzwKjoUwOwlBYNjg3sYxSc
mTNEaXDHRCA2kTtlxCdE4R2NfA0ZOHe8yZ6TJrN7UA5nyZhYAfE6D/OOrnCSnDAfDZDZUWUbL3g8
po1sH3MvdRZpJh9o/TzaUMLWYQcgkAiRcy8phXizZ5Zy81UVuD6NBQ3ZYyzgFvoSP48wdrkvzmnM
3Qw3gL/s9I1bD09I9iS03/HedYkicTBK0KWm9qjqU6WwE4xdv0tMIFU008pNR9RFqMU+Llnnk2HQ
EIjAdK31oF9PAtIwpbimAX+RZmV9yBqE9Vnq3ybAI0dSPCejxo5C10TH540U18pXI6ppp0djCP9G
LTG7L62AVk/mmd7KMH9oXvvdNMIrA40sCs0iZWD8JQhvwi7w92OgUAeh59AZHgAJnWnQtqR47Ix4
3PoTAEljKdCoSKwSCwbSFRvrEpN7cLX6q11br8NLTpdwkQb5WRt1+4Sg9imPX5ipEulhkx3VJhzd
bbqCucGUrbwZIxPiJHkZa0vDStSU943FASKnuwojKPMlHHeBlR+76CsAJs60Htf25HxGBtlTHjA3
bTOiUU4gimB6PpTES+tlMW5w9eEgCLGlBDBnVj5lFiKNXFx9q9r4XICIh0NmPlit8S1C+ruuevKB
w6l4zDNK5aKLIPcIIlo6YgXaAZ1PQjUxH8U9opmqHjcENBGl0ln3fuTVmMDVKSuS+8SCmunF02xK
Y/CDeGYTxmPIhSJ/DgTOjNJ2qEjV09Kkc7IU1SdJYaRn1NNAjts46CkWETcshAfLqNxNeaFWrtQ+
wSJu77ClPBWj9yVPyoGqW+htWy7pTehcGX70SpbpTKPDJoTId56gxfSM8OhmISOoGInvosGyR7oP
Y49mDA8N9h88O4m273rqxt4YizVIkQi2PgbmXnjEZyl8jWmkfWu0Zmv7sBBFE2xiUFtrOQhrjeoB
IJvC0ay9cLKj4dXZjTlKxVA3mFzjv5XGtZkdleBMq+KHivnZwqlLpBE6JoYmEI84bqMtc+b95JaQ
Vew9ZtW5gJcgyilq1AxTuyWHkTHNdWO46zqFnAuPsOFrzhOzOzZEcleV5qtRTzs6a/x+2X/pJXQJ
P/Q6wHnpObxP0Ch2/dGxczpAlcNm8PgKFZbV2dfwVWjpVz2BfKVF7RNNBHtZmcY1OfL6Pi60Y2W3
oBAn5S5NshjStL0ecPkvuMFnyyQr0AqtSwSl+HkMMCbppq5DZ9mSQ4rQ16QzWKHNTb2X1i/YMlPp
nIN42qv5hGqoEfkawVVejfWMvO7OJusn4T7ROJR6c+6XZHIGYtEMzEHHrmEOpMu165BFmWMgYFrO
UYgDJCU4qmheqiKvNxaaMmKoJCTQ+6iQtINSyRyCQWJgvkRAtBNgtmiAKyRg2d7R6RFBsFrDztyK
nBCwNJcYYOK5ZIR7OcMeG+rYvIz4mQ4bJoS2HRdU7wkN0OK7usDsbcvkkwJrtdAHGnY5p/SqncY5
lQAeZZIn3cpphntLFocsA8ntVgBmh5AOZFjqq6xpwajEIRdV6SKHJqWsdZcTfaNDUMtNOlNU4aMc
UMtbq2oghy0Qn6sUKmdqOPGiUuIc0eDs0/zZeont1LwySvWFrHHQtdjO9jbBzFMvnTWSBGJq8qZY
24PrLDq3eeUag4JYly5eM3VsA7oLA9eMrVBUXsOpW7uZ962gRCVnJ13c11R73Ct6uc5GzKXDQlkF
QJB2hoP4VE3xKPz3Qc7DYFxsv73380+0aWaRMB0LEPIDKIlmEEt+oZxcnkYXoApVhGpJC6dckh4U
pAvubMXBnBkqv/x9PQNSSDh9KC8fv/zNL0/fvm7++mIuJjgzfEXMX+Ga3bWYwSw//+Ly2Z8v337E
z+X98tWXP/r552/Lw2OkE/VLqMcwg2QuHyTMKT8E8+L7C3HmsmgxY2iySe8WWWA86JMZbeGo5Rsr
aF8ois1Rg5DeqsIlsZnR9bqMnRdnBDuhnqKq4G4I+jEcw+IKUfgBf/WXeOrHr2HKZTqU8uQanb3T
SAijPMSsxIMbRXXi3dO8ypoDlk9j3XbdV3+uFzJ++uchdnEWE4jNa1QHnsBNx9PQ8CraPPPTRpfx
gcT11FfWvsiO7//98n0yp2L99i3pvLTLH10eHCP+7ze9vWlhxg2BOjOQg7T8v7/j5896+66frz/6
m4/es7TWJQxsW80FdLsho62n1IhGczRBz/IynI/T5n//9fLs8t7lXy8vLw+XL/j58qPPfvRVKBd7
xm3si3pujtBoo65E3yBgbakBzq8/fNMsa+YcP/+9mD8U/fzQ5fXln52K2U/n7hF/9oe645CmX81T
v5DjP08v/3R5sAn5BXm///nxd4u4vMShbL7JF/+/Cu0vKjQhdBOp4P9bhbZJizr6/vyrBu2fz/xX
g6b/h2Ga6+imjZJslrT9g+d05X8cGiIzI9MgU8CU/NN/FWjiP0A6XTLiDN3R33Rr/yjQDOs/c6Qr
SjHdecvV/T8p0OZs3H+pQR3TtpBF2rbpwSO7qFZ/kUUG/aAzfCm6nZ0QrVRldXStxQU0qLK6bgcl
Vg7Eim2UackpQgdENw56XoHdIy5vrHIKj0bXXRGVQQRWWfdLadf5iXITxswAX0uXN/tWqHNjV1TZ
ocpuvZAw6l+29wey5HcSOjCmJLnhAkfOiqrWMN5J6Cr68p6ahnYLoa9eQtrdJFqG+hihMXASzLYT
jdPOk9/h0qR/WfZ7ZfHbwtEC6iiRLHbJu4XXZqyEyOx2iwx/46piS3A8rZQxXKcGdqfOD65Lp6TF
TyfAZ7K8/PO6f7h8dptnOuhaicp9pyqexJCQLWq128xtbkwyRlaipzrV5BDB5azZSPZV1NPNyxrS
56ix/WX5746fy/qbrL3F4W2A4n+3/oMCeAEmqUVa0IbLuFafghoWvTnSotAt8FWm2QaEMkcvtXJT
shFn5IC1hZOTkyqy4DKp/WWTfPyLoOHOJ5eAcMQR/8sR3Q7YYcwSQZtWwNoR8YBvQjCP/suKc3L+
euKw4pilhEEtnom3ieHk34tpAtdkCAzUFIBesRqpvq/rwYkfS4oEidMGB51WwdXUUAEylACOhEVO
1jW1PVmRMGQy7IKg5hxjcDTbP/+2eZv/ck5ffprg+mCYwuCQtOYt9MsWsCtlmCECqm1TfQcJSxCo
Fr5gvFuMRIBFkMKWDsK1vxwJv2922zAACttozBDNOrME/5eF+mES9wjAOpROcz3D9/BJQ6Nf/3nV
PtrqhoVm1pXAFOyLuP2XpehuY8SEpLJqENbIXmE16sKhFWCK6i/H0Udb8ddFvdvBjqUHsLNTPGZj
BJAQtVPQxd/LmCqaKbGyjma4isLx/OcVNOEv/7bzXOk6BD05UJjfX5DHMHHA3HJCG5LxZai1+c7L
SKGEqkRAgWEtlHfNxLw7l2V/30oLlE6ldlwavAVGRXLNAaCse4hRWu8YeELpRQWdgVyK667bYTwe
h+RU2YNOdKWn1r4WvRKXPW013zj7I/DivA5eG+FMuzG5qV3Md0HChAVyWnSaqyPtrei0rxbknN1f
1nzeoO8OW1O3pE7IuCsJCXp32GIWcoyi5cRNjTbZEGB2a7ZMQsOAtYJ9dNtSTKp6pa2l8u6bFExz
bIHpIaxqNQzACpz8Lm3ailhgrMr4ehZwgfqVOcbNKogYWisOFmOmITeUf5apXVy5pJxjFSaHTl+J
yTBPyKPi89C8RBnkr4CchJ3/GdMQedZxd9IImfjzKgvx+70LXAz3rvliZfPfu3WOqeMlk51iia1k
tu461M4V5UkyWxZN/zDRXmQ66WoUoAieyMd5Tm6/jl5zpbfRppxi7RQU3/OE/+s6qlccXnUpvoRE
b2EJoyLi2WLj4Cpd0vbYBGYq773O33n6txidz0M2tMi15KxfrLDBkoXNfBBkj+WjF9bbjMRssEEd
ylLCPbLbQbm3XlE+tN2JRPMFVnHKUqY8G60u9jma5uEYT4FHeInEsNczVO/UbVD2D646JoNHRnWG
u6uw7nTdfnDt9K6ObURT8Lzh33drsrz8ZZEf0gQDYW1ps5GpNFeFQRGws6JHrF7UHRduOxDDEDxA
vb5BknBdoxNOI0Vg79i/jKWBURqENL6Oip5Vt0hlciDpRVJjzLQdgrl77Dntstfa66An/Rkdywad
eBXJCXAPU7BCpQdLJ7E1xsNKsnJNOIzSPolCAhr3XsLafilkfWNb907R2Ciy7K+GcO6tiUBu6vsI
XYc9GlNn4UvoES0wikWtugcnQMIb25ALiwzwNtcrOtd1e52G41+Oqt8vXAByGLVyKbY85zeny9AE
dmf3nEcdXfWSHD4X6RbtZvJUB6LXglAHOEbX+s/H8odLtbnr2rpNMqnHoPnX679Xc3R4U8JtV39s
zP62K9LXrnauhkl7IHjoKfGcz39e4gdjH9fGhyGFB7Pewazx70VC8FIY5TrGXhYqL5gTXNso62gt
qXTPoAqmtacf9Rb3emlPN39e+O8nLn13Yx6ee55ums67E5dKm4p7VbC6skDwb2zikSROi0jFTdka
B73dSe07TIvsL5tZmL9dJVmw5biMc02AjO99TJmOI7vt2c5WJ6+wHNCmIQYKuNg47JM8ekZDSkCX
aluSOKcrkjpRQOXps6MeY5ty2Z+3gvj9rs+vQb/qGrYUkiHRv3dBgq5K0L9r5gYfOcjzZSMATwa2
Bpusi7Q47Rtx1UgdBo1VYAzwV2BoQW2F/X3hGPkWyMjqz7/pvaWG4Y9rMx4WNtwXU6C0/vdvomZp
TZGiZmCY6IhTEvNKxxIbFanHMhhfqV5So6wKGl50XLjvpU9k+3wapa+fmlQQXA23c9dY7SF0gYqi
ZwGthBV0wX5dtXpwL2Lj3GJ9uWIogvyvx3TpZ+dqCl9Dy8d1kfDVf16l9569t1WS2JQwH3nM1d6N
RQKAA5ofms1WWpO3zRG6dFdC+tkaIzA3ZYFIQcXU2pRJImCcktU4NXO9155P/IzZWqM7zwa5PgtH
5Uhtm1VflmDv5iSkiba67NN0o9u5Du/TN/cdWcG6UWAThmKyGiyIhrV3gsHa7uyCFSZvMjC5rQ5p
ugvYRkWEXvrPq2xhv3o3GmAvkh6B0N60uJzN//7LSM8XNVoFt2+2KkEvEoa7kL6WDCmuTZU4KcSV
gR1ae/xD2HkJH14U4WscQfsKGfCrztJ2DM9HZoGQiJkA9rg2LDSACgJsHxdE8lS0f+fJbBui7Eq/
aW7/UIepe0hz0ay7fh7/oIGjeUXapK0w7xolQlWVHNygDyBDgJ4No/F5auYyGvpd8odJPKcTeNcX
zvc/b4335tG3A+CXrfHuPOvbFIZ4MTbboBPJckzHemlMdPML+lkrsriyNdeFctnTJHVgby09A8Ol
lPaDitvrP/8WYkA+2jMuN2muQkK+v/S5owLsbiOR9TI6KL0Fq8IykqfO99bItsZTZBNnX0YEW9dB
wAUhFdcZcR3X0iv3npXuJn74yS8ISrZL5K4NBnrUruhxJ0SaEG3oieVkRlrJN9vgS6iYPreiU3sv
sKBHVTQQ2Bj3fO092OR4NZHejS2rQD3nJijH3eg1zdtx6dPAaVPbB3vgfM5KOkOuR/nfnHx64djd
RlPfhwaXKBfu5YqOnUf6N2LVSH8yLf8ZDOqD08Xc20tvLdvqqSMDw6zC6BRVeIHq4LuL1OHwl237
+6ZFISYsizGwgyXw3W62DRc/dczl1LWS54Cwk5U2YWKB4Gv+ZSL1wf0LQzSgOCbKfKs+7+RfTq8m
TZy8LkSzLYP8NS4x9chyx6Xzxu3xnYRlSLvWwmGWW/d/XsUPhrzUwrB7zfxaB2vmu2tZ5QddKX00
qUZurzsVoyZxBwvWdfNimBK6IFx4aWCdd/K5PxPQmLtQc33G9eRXohWQ7nfL7qLtBGV8CaMxxku8
8R1oCn/+qR8c6EAjSMLB8m5QhXu3jaBCVYYP5nCbhwFshupYNPGz0tObAYRfFkWvjUS+8+dlXgYt
/54FsXlsg+hJYhBs5/0d1VMaTJeIs0sogphMnVaVtpK4aiZHnujmEw/nNOVG88wdVYZPhu8Cs6E3
CMwEOlFh3Qxm3c4BhWpDlhQN6mi8j0R/bLW/DYF+n6/Nv5Rbp2S/WPr74VdET9sO6Z1te7doaV1L
JAmJhG2gEy5oh/Hrn7fMh0csUyTXE5TbfvPPOx6d8qwb0DLnZ+jKZ4vEgpWRk3urgBEghiix0Q/p
SvvbAfv7jNx1BFVSDld2CPCDf58qcUNksLDKhl5v+9SP1q2QzA79EDRyONTXTFcgqjL/TJCgko7Z
ktNmN6tQkULT+0GGU6pxlqauNrqbHKbJKf9yqxS/F0X4gXgNqMFZEsDBu6tGP3b2FDYJZ5RmPXNV
gUlrkZUHrOfMvPFHGDE6Vpa7cQzma3K8K61g5dOxWYOsmKiQpa/mzHP48+6yPtpfjJDZU8xuXev9
gdwGyodcq0McnuWtRJTDOqBJnjZAcZGSyKumJeQ9jgJ9Eyg9WDFwJMmeImIXu9nNmG1zw47uzGH4
0cUw0zoR3IakVV4FOd0qE6uOG15NXGlOlYcDyPEx2WFZ0K9y7gteLM6tK3BveqF3nkpuE7liCBfp
WMhCx1NPTXXOgTCto4EKz75piUIe7M9Y+Yq9Zsby0aiC7xMReokS4bbPw+GcCm5rKEfKE3nzTcUY
4M8b7IPt5XoOPAauiYylxbvrYqi50WjnTrVVIOTMKYrXHY37dZ938Lw7+z4Ku1tHq1/j/q9F7A/G
Wh53HenhD8Mp9L6IDUuWcn8tq62Don6H48rCP+D7W8M3k6VbOGLf16gWVdYfUp/6pmlW9iEczf/7
nIq5lI1MbO5G/HZnKHPsY6VrQYOIxuvaQvJRJboOOCYnxisUz3gGxdVY5KfYMv7GNvloMsnCqeYy
icH38L76ZEx+EBcdC2/laEPnC7eGW3yLyyBACVQZmGC9fBlM0z7G7FaGdOb/vPs/uMqgPXawQgqE
aZCP/n2VYaSUt16IByTt0GaU3t70l7HbzLytDGWu/tc1Zir0wVySMSXYAWLfsKK/n0u6CQmmwSRY
JhFK3woDqVlfts4NTpoesURNpjCmPjFU3r2GLYXD0P9uypAIrMGHaTn43k2sPSOEDdddNgLEjdAr
Jr2JyNFoZ2alRfR5pyEoIWUylab24PrNspzx0IyTk5OWDPKxocTU6H55h4n0qRln7m5Tx8/t4CGI
bdJbaPHk+ZgFtjZHZ9qbD9FD3pb9mnBgom2NwXxKLOubwoK17okR5Uzv3HMg5i+yhP+cSG2LTREa
iv6Jao52bxGo6svefowwTe0pf/lnH4EebmNLu4FIV99Ohg+6qTdvaWxUD+2rWcC1jQblPLnmYzeJ
+Ieirl/3pCd20b1kBnFb9LZ27mvSkMlLYs7thr73CSEKHM9gPIYdtJ5pFI8NvL2Qoaf32W/ifGvK
Yk6ctqxrFH2PjGQ68qGC6Wow9KNdduLQtt5XJkHJuSR74+QSA7fgDpk/DlBW9TroYBdOpM6Ldvwy
+4WzsR2ercJOuXYYxEBOWrRI9BS/0oj0HnkfMZvl9KInM2Iu/dJmkbbBWx2dR9lF525ov5cjGl/4
gCnBGlnRrbM5dDuw8ClGxYy7R50NDSHBbB2LbHDWEfF1Mp1NLEXJqL5Ln1ot7rZifnV5S4YTkhgf
MLKpy+iKO3t01RYFTgjKJJe3hFuCMXWNbZpH/SmeH2DMq7dnl/f8ZICRVftbBFZECpv2idKjc7o8
+/nQg2hBfEtNzrVLwHQRjAsiaKKz34/RObBwofTBWK0DPymO4aBrBUqFtjhWsgYdVzB7mfwWnANg
xcszEPvpOk0hQiUqmK61op6uEWUahV9dX96h8zdeE5xh7dwp2RW1c2pnU8HPhwqWcMRY5UpmDZSc
Jhm25E8lu2bMSdM1SuthSAjba2W27dsOK3nvg9pImFIdPFU9wjMsNghCgnUqbP+OnJuNGHMCdMKi
ODYgYk2NYTIOMu1TWwrtEyCdW5XK9lxgcboRNbVjL2q3/qChlQhs/55EQgQTTUPazvwyY4h/Hqd0
1TUDEd9apmEgSfobhgl1D4MB7HnU3TTJSurxEWKif4ui3UZyNqR7VVY+IkCCVGPdiW+tQsW3FJjU
ehijaTWNDuV3R4VHU48UDgxIWq0pvceU2K9tWUAgAzzmPzpxA4IVmeyso9s2zjA9jpaghBGo6Zxr
/vSIvvegWcK7zfS6fsy+pvObFkDlPXZXToZSbiumLw9zYvOdA/SjlqJCrVdXmLeDnBo5+hun6GjR
MSW+dprIvL48Y+jaM9dYSLeB/tC3jJHiEZatrCa5kVXyFfmPfZDoxg4YRByObws9r19cKTIBsAu0
4BxFuMpYl4e5RrkAcS8XIe7lTZyb4k4nsxlE400He3ftQQLcehDeHohHROY5uHJrJiyYTKB0NYi+
RHNqTMehxFhpHEXdA32nUn/bKtV9DQbrs0IDKHCEXDu9YV4VDcdJYbjDSqvhgDc9aFunDL+HTjYu
DCuwqUFgOikCG5AagFdm1G12N2Xd7egOzhc8lPm6UeWw10jb+mwPj7Yts0czmknnGoXjPFZbP6vc
L114qIzR+Ur/l+Dyemp3EBiSzzYM3mZ+3zEZ5aZlOy3VwGXVdIvmwbG0kRB6AxkUkKSynuLHfIy+
ciFJv+YmWPEyuYuNor5xCUp4DGMS+6Lscej67tZ0o3M4PpZWJe5d8syv3Wx4CLraf7CjKbmKW+3l
8iq1ouhMjghoAh/9fZ9r7A1qr7fcZBYSU9GdNz+MLYHHRD9bx5QW6ApXTr2Ddw0LguLSrjTE+OCR
DQ+PojTptxXjQ2rZoF8kUZb9kC2rIm7uOmR1Z8+KPtWNau7a+UEM1A+GwjWIcU/mCAubsjPA+0M/
0/TQSsd3cdfGd1Ferpxe/+pltdqSwCx3veN9HkxAA6ve4Vw0UHdqltyJIIm+NT/Y0bCmtb7j5uNa
N1iemI/bRCo39hVtOQxlBKWS2dDSpujras0FzznZmkuIVRuFKwj943VAfPP15ZkKGcgUCYA+gt82
42DSzxua5GbIyvDaSR+9ihzLTNkepbHAOOoKNGNpULGRlZxWjuYYB0dw78USN+28MZOEEWkEAxBg
MsriGIikPFplpq+bJva2/Rgvu8SGRdsYza0R6SSgDpY8VoZbHjPH4iiV+CMuN7vC4l/DGNA9RdeJ
2FIebPoGIvH0rd7UwcnyiNcJhLG3fP95itojUPdsHVc/Ck29OL7gnkOdjRU44hfZd2lYb5hRe6tC
DuvIagOUowE2KYiAOMKygzFOu5ppxMImAlVT3hYq8feIFO0k8U16u4iip+iHRnZFPXOHtN5a543F
r2Dcp4ZmTVjdbjImmq9+fGrC5qklut436u+xOlncx5nALIfW+qIi55NOoho2ie6W4TzOXiQpcM+4
5yt854QULrXMOrld+2SM7c2E9p1yCEm15PgAK38pfAslCawLmTy5hr+zJvvFMIhvgzIwGAdfQapL
tNdcRVCM3O8T+u5FfnH6+gxaCbta1tD1Br3FItHSYTKCQq3xT9RLDa0ck6H4IIrpEfLHDVpi7PZp
uU9qzOjAuhWBPR1TprTs9wMg6EU8kIyZT7hitfWojG0SoABPaTnK8QczztsSmdqKOF0LIj8gbKZ4
ZAc2DFltVqvMGSvryVG1qj855UNCgMoS8/2n2NIBlUKNWSBVZVRgU6/1M33VRO6LK1JsBFEWEnXQ
3uae/wlsX7XShlFgBWRkounZXGSUOHMbTk/3Oo1BzE4TkTG5l+3bJkdciUjayrXraBieo8nZkPwq
VnqNYyg2xde81K8olailC+FSN1ZyYu5Jjth3zHeEpylj3yqOL+5Jallp+HzrunY3eBNIwoXpgiKE
MJrSvNFrePeNnQLuJJ4oNT4bnXsFsYLis82hmmRpiUQ9btZVWF31Uss3+iDqDa0qRSCnSlZBYXDQ
M4/I6zLaNMrwjqPDJcGaM0NUuSLaDUaSqS8BCpuENXpXiZpu9QZSQifgvfiOs0a1XQDOaAMMeAi9
KfzrywD+7kJFJHyNkqaFA32K8LoDuu9oOZnBFoLEyRDRQztNMMBy+0Al8DWnlBygvW+67Af6+1eT
tPtFP0HiAhiuoZQn5S5jH1uqeXSU+bUSJQKDmlyxT9Z1RBDXJiBaAvcG6mikqFipNDZwqSNgsLVl
GRPf7G6KpClXet+lZ+UHm8lwnlFxEJZGSvQG0n2wqDrFbVc4KxH3Lu6X9mTGFkgWffhsC03byr6/
rktlwtlE7iCq/tgV3JdKJfeZAYXUh7hqBvq0b6ruJecGGJdjdEsczbUC60IyX4hxoyqHY9KPw/Hy
rIn0VR2gtidG5Ew5x9r2U1AeS0AOx0gyzaXOaIuyPKaupSEFCY8edswFwut67UUe+BedmjGe8pXK
gvrodgGSeKMJSF+yKcFf3uxizGBlG5xMYBhbejfVUWiYXvtSh7PgJQhAmd+U6NVLA2tbd5bzAknb
KY9EmHL1FIPNWeouiqGmMF5YaL7ntQghFG5MGb9cHNzx7OVGEm8t8og8Z1UT9cl21lepnjRHu4qR
oGez7KMmikRF7lWRJDvibEmC9rNvKiBfgaxsYGqqK47dvBFwnWHKyomy0HytO4a2HHcFvqeQZns2
AJfI3IBaDvfMNzO8Wzs5EXYNTgK8emOJbKTvfX1pSgM6zfxAX3AjG8Pb1RoocVhJ+7q1LSRqWYox
K6T/X9UuUDdbe6o1v98086vLW0zBT2RWAIyps2NUVPlxysL86A7TV9dmsGR2CMsoRJXrznGqReFP
QHbieSvj+iQIspzyIz8vB5jAOY+tfx8TOB2Feop2vk6Bv/AM7sMWSkS7S/Lus6v8YsMr/3B5KCZJ
pgzGRtzvGZcT3EWX9+N0Jl5dnqIQX1Omk7sqH4PjSCzk8fLMC6edhnYdcp0FN0P0u6hUW1lXMLpV
XT2FJZb7t5da6KVHDilCNUyCpsyQWR5ad7yq8fHyMM7O/KF4SkkDeXvbbS13kTtxveqxOeab1jIb
5ho+AsCLebRKvuE59dc0M9yD2amU6zjh54k3gHNuzlW0dfPapYem93Q8ua8JyeGTtqYG6hK+ArSh
ZCeYwa2NHlPxRMheBGHznFKxOkPnhfbn6eWm0kqDkxzEN7ne9SYIf0yu8I8U+fAxJnW9rPN97FSk
fPg2k2vTPYyaNy37BDyMRe8BVTMXsER/6TsNe1TLhRV03ffRaDeDGxIORJZY37f5kiCCcFo2M6gb
0yAI78vTKbKK5shJnB+cy7teMFO71Szfv7zbzR+wKxGvTbLaFmTqridoCLvL+2aYC06K+dO607kg
Ay9vXx4uX395hqoa9J2XuG//+ract8fLRwtNkKjWAZ94e/PyofLyc39+XVlL4rB6aC0/f9tw+fGX
v3n7JfaYPhFbJN9+0s8/DP3QWQ+D9VQYM2D8slTi4mFpDNymg7I95IRNHy7P0vnZz5eXZ5f33v0d
Uo50Q1bPw+X9y0Mf1Masnf3vV8mgsTcVeJvLW1OUTus6K741bc5U2YX4n3mQRC4vfz5MMRNpwkjZ
25enXNO7g+UNNj4j8wBlvt5BrbKXXl9Bkyqqk9I164yG0gEjZTebpI2z7ZAJvFsDgVL63AvEkg/4
3Wpfhxh74BAI0vwy54UbUbnQuThvkzrcwzqZVjLozJt2FA0ZW/lwdlxm4iVN7ozY6EUN721rlThY
egRWRtL/SPVB304hYWmOO1G/X2kd3d5I/+YydbkOKXUwz77L5BdGbOGq5kK+qLIJKHeGeVi3uPY4
SfqjGdqr2jZuEawg+xyiFECa/1RQsScsCNyGTqKuJ29sIH3FUH0j8SM9+GPVreGXMvv324c0ZkrX
1f0iVg7msiLa47hztrpn34HjDhb5VO2YWt1M2AcjeFgY0fBZ9hRPTNGe0jptly7m6CUog5XpkDGR
YME3e5rAUeGtaoWrTskMa11afYvuelXdgmwGF0kQZu4FN2Yx3BDC99paNmlocJi5f/5QSvjbsGXi
4ZrEaTbWIZ5wk5NxsfIHFBZM7OYU1hF9Vl8zQmqZlGpqLYrCPWVm+WXorjs9/+QnVb+tAxfDu3S9
G6mKbyqPQ6zv1fcy6O6BhozrDv7lMsqHYxCHzxkh2Fkt2bOzLLGDeFCH9TrD/y2LHORjjTYhYmwk
8l6DvvuDHEZSUtT/sHcevZEraRb9L7PnA13QLGaT3htJJam0IcpINEETDHr++jlZr3vQaGAwmP1s
EmVQqpQyM+Iz9577LUG+9RRjCIPoHJ3++MutaT/1FWokxzyFYavWMszSZdoBrTHrolx1eOO5ni+Z
+l258bhuaIE3lojjhRQAV+eUuIPe7P1tGOuGzFxzkYM2xFFac9lryVjLkhfD0PGuieZPNI7y4rs4
v4F/kJM0wqQX/XB3EJ6lhXozctUcfZzV7Do6qh23rs45pknRu+Z+kumO0dOrwVM4CkYfCwjDrAGj
YFzPbu5uKh/TbWOrH3S3/YodTrWNfbu/piQyEFWIpZe1vOraeAmVTq961psI0ms2ioVPQ1jRuzMC
I62K6QB/kb7Q0EzblDURfvgHL6O/o2MKqUyoDZAaHD3tfevtgCxg3HMGcdEP7FZXGPsZQf0yHUt3
TwamOuGJ5yYqFHWwZGQbOc1iZpKIKopIwwzOVI5TauVkoCJa5kNNgDLLLQINkiRGnT4E76Ol8kPw
U1advtbRNot0RqqCfeliJgzNaKQ7CfUJazBSF2Fx9CcJSYtTX2w80YRbtK/hKpHux5ATLNK4eLuT
lHq/Y4FLWwEdNX1zRsSladmBvqxonJKKIlXHMOFzskoNAz5r9/D2+9VAbPRUTttKdTdh5xq8PTMZ
5lz7rmvIWyZWukvzgCRL6D55YF9ym7WwNF1Ke4/UtqjiYM7NHw8NmDLgqMDUf/R1TPTz+QteyA+j
Sr8bMAkf4NcDxh+D5JQYWLqHXKuY1SYWYcHHiH8fjq29NqzkV5JGm7EUxHa3aQWWNPTPCbnN6J9T
oLklck6h2Ukz9zuhcwpWxNsAl2CquHGJTNvpqpq3WfsAqdnD7xQOxJ0TECFM33ULXY/dISX9bTM9
oDx6Lrw9me4LC8X3saB3j726Olo9BRjo5lfXKCJSoUNnD7JCUAIZ4W7qo2PdZcMqDrPkuR2d35E4
V+rSZOxxjF44j0lwdpsJgDknFaQm4txI4yv4aD8+RVAyhn09kvwea5q4sC/YUfpbz5mQZVIon+vH
A36sBLC4X7b+oYU3SjiUPjWhkue/H+yHtdoJv6I6ocBiCbE2w4HV38Jilrr16wSuFzIVkWZLn3Wg
zwqQ4SApp4IUAQiHbXekoRxXRK7gVSDWC7pQCVgWQg8/46axtwKuZkjYG+boAj2CUQYL0EPArPyd
N5UGCJV630adXowYO8GtLRWeadbkib16bfrS2+SIsBht4bxPgmQTVxrais1pbUww2D1oH67Zkecy
w4GLer4WhMwoJBswtEBNzsk6UKlaq86OlwH5qEsT4/+RHBeid5J046Vx82so+l+2idlaUuxASaKP
HUnyKr3pswJVNnlk+8nJYxYagM011AmV87angr0R7rzI6GUWHdLNhd0BYuQOek/t2MVAXb7NbQaN
h6VGPBTZll2OwdsNowdOuV3M1GuD8kpPL4Am1DpPWrFm3fydYSM5B0mIdscmOW8kZ2z2Qn0sJShU
m6gJmzOq45MZ8jUdjsdrzY9vSq6UqcNGdWa8wA0FIVNa/qbJiCx9wnwUgtVxruEchChrfSIs7DQn
Im24DHFF+Boii/VQPHqsB3UxJO3LN7rxljTHdgqXld0GV0kFGOeGvmtH/UplyJvO7eV5lM27rDMi
hRi+bEhJ3gimZsSkBfEqrRDG6UkFm1pa58SlC6lIpxmqQR59lunAyx5BJLE7bwbdH4DVgKJlUr8U
qJ+vTcjl4vRP1kyy30hoFVcs1UOvUmsNhdF2iqeeBRIO/9IlRQWQR8XIa1O5CNiCdnMa0Yjv+1j+
HqxYLR3LAxkdPoB0ufMzz0N76w7kDzrMunaWnqN165MfwkJtz1xm2otOy2Oj/WXfqmhvFDNpf8H4
00BPeazbLDyNYRhvSOriTCQXd+uO5CD46P4ujALMk4T1ZHVRdqshYBF5bF+tsBoD0MNVdrub6TiT
5insXSyyHueyBVROeKO9w7mlb0701GuneFY52JMstm9oFMpntPFyE5Rtu7K677qL1IvICFsdk/Q7
H7f6pQ06ynoBGiuMvuw+K97Trq+PpjLGpfn4Lcq4YtV6oKOdvhr3Sc6MoYYKMIwDjOk0PwaqXevw
kTYi/PdiauKHCJApCfEtzlSN1wBPHvYGqIUGoySY2dnOtms419YwX8kOihcic4t9XlJCTnyhbUg+
3lQnH2Ls9zkBjnflJfGFnemlHcF4pEQSMYKykKPlX61oe6IASQNxC/NLttcMEf+pHn4ykGhgUWPT
anOklUkJxBUI+VJ0kIuzdNybVtPx6SJQLSYi4pixzBpQwGzJunTYbVF2TjXch7AfWJLQvJRxlO4c
RXB2RJkieOMeTPtXGnRrMfUgD7Ger900osGN2g/bqS6eXVQXQkPgGRUtRKpmJlWy3IwpZiU5zRtD
AcLtM7HFauvtWdru+nZ4AlwFXTjTJjcI0HF4FTZcPW5XcBt7tHvJ1jEhjuc1NexQvms7GamQUnZ7
VrgrlP0T7IazDyGhjA5jBGd01t7Q6a35wCTl7JsWTpPQxAfuqRjjT6x1DER9f1jLbPbWeTkAi60A
8CVpuYnzFuJ553VLPwYEG0VTzjxhdHdOBRAwIp9cD9kVFiVRcJa4p6kQZFYV/qJQ8AntkomIwQoM
oQmgrxTAmjk03W7WebRHyrOfk9xe5QG0fIeTYtDexmFUtRKVSf6oxOzvEVGf1JY4OjgWFoWNlDkZ
i3ADgRjAcZOqZysv1o3HSLlC3bJVHnwhFlUplKOCc4vx+MKum2nls3izzGbPiTQi/SCyrNF98hQA
vTaRVYPQ/bTcqN8DHl+IxoHQOaUUfUOmVjZd9lLBTdjEAdeoWbhkyLukFUtj2hQdKUKP/vM40/0i
d41YEoj0w2bESsBw+BGT7HTWYm0lWXKLR8wiOfEuQEpMstBAE7Bfo7ujo9U7E7G2M9blaZgOCKdp
/DIS1P1E6K2T4n+PyJ/PvXEfSTCldUM64lCGcjXIW5bV/kXXUIYsc/xGWHOUaePNGtnK+MQZT3W0
MZzxF6lNwwl4bv4Yrp2CLJrXEjkOuHwn2mn3jbD3aG2kkfHhDb8jv/TerOyXmopoHYpxOrlBH+x1
ObOHg9TkpzI5k3GZLi23/AY6vzlHrbSe+uFFkT9GcdYZ5yQL5KVoOUkY5W8lgpN7kcDT8/PUO/f5
RQT0cnGAajoo4obKtmnvEFyiLxLc/IuRTkywBeJVD1ZYGhi8fxXjhV5AffCLGTfR46EBCrAh2dBf
UDaGl9C8s/Y6FZO5iwFQ7PQ8v6ikzU6sKKYn7c5LYzboNbqM9ZNw32syHe9/Hhjb7TJpf6oKJHsD
GAMRqg9HoJkwA8XTyxxl45n7oH9yexNbfPIxMCZmat2zoUlQpflG2JznLiroC4g0QA3Ej9Up7xXI
HNAj3cBouGPHTmL0kvwXZxWoIdhTMSimcpG+2fOqE8Ry2yGkFGda+9CUNl1SZNCWGtAfwXwsGRSv
U9skWcdk5mkaPescwbq5FsnWmqLhLtGNDCwp62wMTnhHx0MYI95O1fCZ1kPNzmh217Uqx4OgYQX5
0Kz6pMZWW8QWAFEbMmHAWNE6yjxWz6UgAha1FKal0wRTanLKZKOFihZ2Kqjf4agsWyOKT2lQ3mTi
EMHIgoEJ6LT0HPXO8p1TxC3TzZhlxcpLCeZxqqklR83LIPWCKSm7TC+TiWWQJX6iRTX2IiEba7TS
A3oDffzzYOghXKqRH4yq0uIOkXntIbx56fnEH7KecHvZmSDH0uB7GcWfBubNW+4QYk/XtEdMBbM7
cgZKRmg+syxIHxicblVpm81xDWK5aOMR/B0x6f5MOplQMIwi4jO200SCp5E8dvwEvwsBojRqtu1A
dVinhMM38znvKmTvzqCPhPEqliLlO8bYlrdEmK4Tw/o5uSb175QPh5aeeJtZBCZkxKvZc6cvRZ+O
1yiqjtNk2aupcMSm5BTaloM0Vz0ME9RDydvUkAThtHmzdsh8WpJWTimUgWxXTCSuIv4R2l+13ztv
YTWg6/Py7xW5iEi8R6ImgkeOAm+xwfX2NNYepzeGP1i1NZIBh5iHYoDZn+lzRUkhgLR2XuuBjY/C
PRYYpgNb2fbpDo/9Cww7tYpC21kOPtB80QbeJpVtt89kjXQlNOtLdzQL/zPobMSbdSRWtpheXPij
ZCB1i8BsECvYiJCLsuQVbVv6jgCdQIfgDalNKxbgaWPWtfNvjyCLTcVynO5REYULi2JbEVvBfgLh
O2aQNq7UJspyjWHBR7JOVyRbiSgHER5zrdnm1Qfv7OiuXEmykOpo3VhEE+H02LnE2W9zZY+LKKx2
yp0qhAYJ2RfoTLd5NO/6UqnVqBC9S7UaAiBIgdrCxHW/BnOPf2QhmfSLKHVuhmX1sF2IlzLztcwZ
XNkj8x8v6s66ML6PxfgrtpmFFF1MzsIMHlLNrrWvjOk69354VobUJ6tqgxVqqoKFJkvU2rI2pWOn
a+77x0e3XEoCWjbO+J5VNmWKf6jbgvPerVfaq2uuej9eAD5VO4dyKp2GdTWU4651cMh7kY3kkpEM
tQT6OjUs24ptLmz44IHWea87g0ktM36aVPQ8sNVQYgWXnCB3wMtyK6PJP8ZiA2Mf7bjRlATZMfyy
RdjujDAlua0qwZ7rCJgfd9ShEu1v5uHmNnBqCLkOmQ0DS7ZcVj9Yk8F7jx3GWgbWGqqgNYhNZ5F6
5rF44PtHp4ueaoZLpLsA8sS9cDQgWtPmtU+1JKcApB9yCBJRn9vyh2+7+QEZLGSyAjZdnQBKhx6M
dpvBWt+mzm7C3rs0UlwLglE4ntuMMXpN5Vj4b4kRBowXVbmtzWRc1WqWiB1Gf8NpeOTFGvE1aHoT
k+SdvrQO2O/gZLnkZ3DO8jbEJLXACAXZMmmck4sqZ18MxS302+pUlhmTn0ZrADTUnF47wq+ieIcy
Hl7zlDlIymwtzWqxGJv2hQoKml4JWdNPmj1ZStnKxcvP8pNw71aHUDcL5BRkddQVmbxFrS+dP79Y
bMoeEyn/YNl5sXLBYNNT84Mb1ET770HhbyPrpZZzC3g9PriTJzHdDD+6wbaWWVZB13cY7yVr4t+T
tV1TvsWV9TPJ20dAdfm7oWnfAg6NAH99lrJJTkjsgo0vst+DeIy67DjfZVjuRTBUKxsXIYk80U/b
Lq8k4zzmtgyyJ5s9WZNg/u14V4Og8fZWmQjiY9m/FFVOyEerjGMjMgpZrIVwUEuXc7b4ZM9Lk1VQ
vkRzxr3dMywKjIzBghrPTvvBDGOZUYi8+cN+arV/kBYUU0tkvDpBzVY0AayLgf8Qzs4P7WfmJjUT
eRiV1yLkJ90w7bt9/cBUjpqjhDryXkZflq+ru+mSi57VATEHKsu2Xswn0w9HsDicGyHdhgqxjcTO
42Itwr3Mh+8t1HpScqa7Iv0h1rU6kTJCGiE5Lqt8ph8OGmRYg3D4GVMPkDkLu1S6vyKLEY0rW17l
Qewqf+gXnhhhN/ehcxCB8TPHSGziad0wcuQ+6KfgODp8ey6kKvwjNdjnyNWrmJXjNZySHeE5xcNg
G6/cOnK2PssWmXiHuAjgVU5WtQ8ML99mjP02vfvdnIzgWI9tiIF1SPe+e6kYspAfLUfDuMeWgClB
FPPSsIH7Dbl+c/xoOGDsq7ZqJpCkYv00uh4LfadWqEgU577bhsc/D/kgfitma8z+0nrD8CLdsy+6
RYFyT4l2flJTmr9y7d5FZCaXZKqDjZWkZx9CH/drb60ZCZGbHNH/4DjjBW6inF7TIwgpT9+ysLrM
QzcCWRLnTD3WY2380iJnpWDKM/IKin0tm/wQm7Hel6O4O48Yc7vm0JplzXpvyZWRQDbM0Xn8ainX
Oh28RbmmOB8c8OfSlUQAGCN1gPMt88td0TU/7KqRL4qR0JZ1GQqP3qkvRadfKKqm/QjNGyBl/lpS
I01J6+z7UJNSSZY4XHLaNJU0nEiDu+wlA9MpwGBfA8VMWljD2uQW7caI3rAWGMwbSSsw48KwgKrW
AA1OSOY2DyE7eShxcG+Sql8aozI30xR++AjXlqYXYxwf8R5g3eqWedXuartyjuMUiwUB1VsY691R
gkVg0DBYG+3Q08yVeQ5ni3vQV9sCivtikgCfGY35Zy+U26YKaXXwl/MaR0+XPIItmIWPOKSaT3mj
bCY0SRmdodvuzNENDzm19L7PcZl7qkHvZOeXhLjZ3RhveB705Ub2NFU+rP9+Si4hlsEkwz9hx1a+
LdhTsoIam/1M1gvrw3NWNc5SmG62ciyIyW3ZQhzF4rUKzGiBHaRnpOm953xWboU1aUqFhAwYv7oW
yrgUk+73nSebSxjHoA9UAsKTz2XijNZBFBVikzEChIAWLpGXpHW7ZQMd/yQjxcvTt/ZWlzmnVWlm
MCU5+IOebtI3gE9VLWxZ7o5LOlEqmrW6VXF2dWyGvrPbw5HK+iMvJrGmvC/XsVLmTsnuzFS+Xupa
e8+Rx3Ii0fZzVVKjwOkMV71kM9Sn1s8yU+Ut9Zt1X9Xu94BByxIrEE8Jf8caNpnzava7tv9sVeu+
1I7Z3oKsfSkb9FP0w/ZSOnH+KvLks/K8/rOqmO8J0qFmjR5WGLTC6fwIavHIDIUYew5sdzuHo/rO
NViiQbSJa/eq5NDBbkUoOfmXRKIpIQugWI59t4qtOt8brNKj1H5p0vApKWbeRCbd+VQ5aolBmnyk
sXAureb+iLJWXHs198sEEEHFKO9aPx4ms8hxy+rx5o6DzXzAdL/NqMYXyfCKTy589LhgNYb8NimH
SINRfRVK1suA/F6Pph9BkTuNtyG04os2zYJ1w1MZ0fkyuvGPgjnnKsDMwPg+AclL9NPaiDt/RWst
9nWjU0wAeNtmRd2v0dJmFLXo4IjxdVuaOnsw8PHG8sMS1hV3srGFm5JsbNiWa477D9+aBRV51e7T
aohXbaoleTvSw0GVNDsXr9OzLOYvxfs7DfryxQ07hygXErAkn+XZ7M3rMHL8ZP4DTToP+B+BCp8L
/RC2uEHHanWOjoVWbFnm9IShUV5s60SkyePNBzxTZuG9zePqOngV+TY97zocQ80x8Eiw6uGoX+wm
35s1qevCYPyMM2cfaE1BQ0Ke7VNxwfJ0vo1T+MSwvz30QbJysQgspiqOntEIv7pDMCxMWctj7UX5
3Ya2t6jIfyG2JWVCxjTvHGYVwz8bg+6Y2MWJHS09liLMM4SYTParfa/GP6ZgsarhsJ5GL24unWme
Lc6MVdNVNtxobhEjZ3TrxSnKO7RNAwsskc8Vc8GufQJHa95DyKTeFrNV/ksynlp6o9ncmv5WtTlR
FJgLaDyl9Y4wEQO3pVu8YPPwRr/YD+dIucF3J2srtj9cihbjH6pDn+1SHJODFHc/yjFDuugp91BY
zQcdgXm0NXdCmDprEzu4P0CjbtGT86pwOBEDkdwGsOtVQK3nWgkTksdDwIIK5EZ3z7i/b9gg7hZR
ah6MkIObNemRYPf02E+hv2xr/EaNgNsbxQPvWh7iln7bmIdhl3fA33tp7euQmOwIYZxn1mufc3FZ
OP189Bhg7CaCRhjJFIfBwBaoQid+1Slj17hoohOveomDsWYA7cryI48oRIB1pPeCSINtw3b0ld02
Mr07kz3PlVe7QHBXtAcV+Oq16B7dM3QB3e8MbENnNza/RSw0vwBvcwX64uZ1TPr6xuSrRoFzYSt0
lwPFUNBG0xo8fbSquuJSzT35TTEtOuH2xKox6wcV3T23CJT5uZbpW1Iz3qkD/GLDBKEUcC8drbUU
FKE9AVxnJXMNCVRC3KkBa1uZiG66gHUfe9U28fpn24ivOkFw28ly3IIQp2mL+G+0m9/FFARH9vQV
m+AhY06SR7syB/zTE0N7H3CXDPgO3j3N4FPK9G7hNmRRAmWVzyQuj2iP+2/jNbb3m7gDSZqCrJhN
/XnIhOVfIBCbZ2hMK0KP2Ae9526tj17OG96Spfne6r5DpJYER2dA3tcBSNzmRl+cyX1Cuy1E9y3h
zc2wV74ipsq2jA9pqebY3ysYuAvYlOrn9MjqSi3zlGSgD1QQioPtgCJuKw99Z8Oq3imcXwFSoW8N
IxyqAVEvoZE+0m+G8WmavOpotNHnyDjoKY2yeaNKhArhn3lVica0VAnQ8cdvPd0Up2D68n0DEKvj
oOwEKmMtIdx127p9uA7SzPkm5oFgebt3Dk3UO99qy/zHbz3FfQctDlZ63nc7s0IWnpewZKdhwixQ
xB9T56TfcvUUqrB67e0ofhqcAc1Flt3DITGugA+2KolemOpMp8YJE+R5oX+XZZS8Wn92Ed2oDn1E
Yg2+z5ckn09tKHzGKXJ6kY8YbExmR50jwqDNcY6DjyUqDnX9PkessDAXqAPezH6rNTOHEDUbYIEu
3MiOFlogwi4f8vJZ6HHbFEOAvyQvL2LCB1mSvbIgiLJf94AFN2x3UVSKproQA/PFqIE0dNtEwWAP
DvnFmo8ExcZiLFjwR5PBMUOluzTbcd50Ib0stfV09ij4l6qCl09ilLULLbe99jMtr5Kx/Tqxe2i7
oHviiX1NWoerGXkIYPtkAFfP+l+3Mjoh+27XbDVZsEbau0oUxYEkQq2Ljn1MwVs03RcvJwPCuGl4
I3XOpiwggKPJcm50uu6NtrLD8iOOhSHGdTtWJMW+TaKQL3Vs6BfqN8DfRk6+naI+Gkp67OGBcBcj
g7J28t86x+y+IbGlxfWL6c5qx7qQb7DqpJ+dsXAINpDTh/Za6/znwegJGp3wQDK/4M9Yk+10Hfbb
IJ2PvFb5AbWe9RSJQ9p18k6Iu3OMipEzzaKt8XznZbae29Cw36xfedNdgkcAY2LY8RWiyNvohWQH
CL/C35YM1043w7UI5hMO2Cg8gLzJ3MXM3GBTTpSoM8ZX1sSluWlq3fwhGhxNOXMrO027FCq1b52b
/8hCtJdjppw3dFIJIrtnyL4Q9z0r3lROr8+kpV59tzeuNAyIgJKeGc+c6aMVE+KkeOWBprx5M6GI
bu+DUPT773QWj6AnynNGdvFuHC2yjkY8MzqfyzU5Uz2DE+mS12SjrF1DfK5XFd453Gb6NWEqvmTZ
/SN37eTb3N28NinWGP/BwzfdZ6/ap0lZwWokg+sMqeLQV44AHhd/i6HUErPUugsxGfOKeyLYDrbb
/224/H+i6f9CNEWlhf/3fwaarj7zH8MP/fmvRNO//80/gKa++MuEG8Fu2YPLEoK7/2+kKX/lg0IU
+FjZEf+Bnf6TaBr+BaTahtcEzcUH58I/asDeJ//5H07wF92QJUy+HlAjtgP/F6Kp6/+bk9YNgRJA
JCJSG1wOT+/f+D+EEyaZNYf1rpeVtwpIQJktkgEDL4DhjJyX3MNmHTMRWxCy+YgKNHpvPaR1ubN6
ZB9Fzao1Jr9hISycXpkB6i9D4ozKBROZ9OujIJxpsTF9jjXV4DXpqdvNgPAfJXvMSAgLjg3Hey6T
U9eQBGfEHwGN5oplsLdsqLWOaUBZx6wc7FxNQkfoYX7zvcsgpoI8RcpxzyWPknjkxORTMAcxIR/V
p6yKGSeIyDYB3+KSCcy6L5t3dxSXSvFtWQ8NRf7hGlC+Ihcy5cjwhds1WIaJ/wrvJF7LJLoEDrou
QmTkWnMfrCOdKJZa4FhKgelLiOcqy4+MJAYW4gjWWKRSz03xtpzdrfLT+qxxI5JEErIWG/fIDeed
b7b1xsVbZMfxB4W49RygrVvI4BRlBbxr5nJLc3rpKgJFDB8pfpsQaUD4cg1YzveXY60ZHcXm99kE
JFtW4XK28bANtmJ4I+VzFPvfWXHq/OzQsu8xfyRr7VqfMwmCzNjUxYK2ugyZYkEWIGya9RrzzfSj
q9ZpbLBQlxojGDp6DvW2ZeO8pudViEELoP7thvfQlxzotR1F2KbO2mcVK7CZFq/9xrTb14JJIsj5
JliJOT4m3Ml9EP8WhgSTQq4qyiL7jt7+LmTXLMNQJquhS/pFCoR+Q99uX7RETmbG8mtiTJD7h7k3
STCxquLc0acUrvcSReyQ/carl6hnMP+m8ybM6t9WxdRT1JO/kh7kCJEVt4T/yCNOd4HB9dxWNQYm
276XDJUnxz9FPcvfiMs2GcvnPm1ROUZkXukWvewAAoECkv4ppkMI4rsdFKdqKk7C/KlVcVM148fH
phhRqVxnGS8K8qEP0kT2k/IuBJbMldyzubrLSX7UggW+X1XPHWJCP2CoJPtoyRAeOQGKpyRZRdKk
NPYRZ5okIKb0RCq6Yn8gJjNi3pSxpoj4zvuupvsHGtygQlMFY9gC3y5MwplQdHobKpOdExtqjelg
qTFUIl+JER3zGV+oftwh1XM3Xu3vOpJmKBuHcd9jMCOuLFlauO3od3O19GuSjJU57dMsfvGsAONU
29YEBBRfWfAUtskRwVy9rkLrGrkGg/vIWHSItc9T8PznjvZ0cSpMj15cPXvG1D6BDtvg012Ulk5e
HZWvKTe+WJMR2lXumS3uooDLMhBtfW0IOsqmZ+Z0zTofrZYwhOClS85+7j3k8XAPR8iALdYr5Dws
Qhq2qmS4QOBy0JpmBbk1fl2TGN4QgSE5aqTu0736qQEc3cTFQWh1CB3j4nPobNgXkY6dot6qgBqs
IuttGsZqE5v9U5H6BkN4xOc+bWH3UH8hFy/JlvO1XtGDqZVrDA3lWn2vp3w8OTObRbsN20XdTvE6
cUpmzqly0SaT/W1NnE59/hTUobsrUpOo4omQLMlM1+/aeeMm5pVqOyQXFn5OVy2jNHmuEsJz86R8
JuemXmRt8ZVnkbWlqSg3U2L98tMDyiTrMDzjkd/1aP+IT1jgQopD6+bXVr4Kp+HST3fbyY5tCeWD
VSrR00W0CiLzV5b2KUFA4nW2y+c07tIFzb+PsCbyjsTM+MdspPZhrb3uWetvYjUCiRyrDu8jUZok
Jf9y6lYf087WRxvJzRpyzu8eBzoxuVRs42sGeY6zIcNdIIIt0eLtburSuz82aIMsYk+qKODe8LV3
tG0R71UHALl41Y+D37ZGNpAWQYMVGkCCtQEFzlV6dFN0OA/0E31lLU8iz2HKQEzJA6Kk5CC2XTCM
HDqco1OIwTokLQPIrt0vCqf5sv0GjWk0s6aYauOY4hfFkmjf4K0I+oVULaUBsobdd3FM8o6iLeO/
IwQ325XDfGkzwrkMXZ2dcTKPAZobZCXFaojZ9SV1KE/kgbyF3Ywyz/VxqfU1i7zQw2ZOXhOCpmyd
aNdbpa3r/f0s9OOp/Hk+9fyVEG91+PMbuIXjjjfa38+yTCRGLGbuGBf4LCv70E81iuS/f0kqFZ36
qwirmZAvxhimY6OMZyqC+AQXnX0fH5mmObK4RDoHz28cpHb8qqSpOuBAbnCvo1Omv/8qBKFo1VSj
1c7e0QijXWLDkNfdzJoMppg5uTeWOnI9hezL28k+xA5OISun8O5oUAZjPtcIGv4m5Px/Afq/FKDo
hR+4sf+5At3neYo0p/nXCvQf/+ifTH3/L9CmjoNR4O8q8x9I/dD6izISLt0flMqjBP1vpL5rP/6K
P4et5vMMXMrGfxag3l8PTirgm9ADL8VX/L8UoGAm/42rgh7a9p1QIHRzH/Sj8FGh/gtcLUVMxges
SUh8/sZyItxPEebaCfLR8n1ydcPExbWRm0z+osY+u9amh/69NoONK9PfHlPkmdCxHWlLNb7dlJxT
XHRDGt6mpi8OQY7UvQPw2RvhYcJ5S2BIQ05WCmklj49okMQrduTA+hU7g/881uI0G2OwHIU/Pw3o
iaiESLWzLZOro8MrMmIwJmyo5Q7NMvyuE/O9GX6YAw5zkb8Plar3w4gTrLdPIxYtdLD51hqyNwou
e0UdMQH1VGAihAtdw8x/GA/7EJsy6JqMkE6EeL4GUzwfUf4habU3Y7wbWkb4HMLx++AdjA6rMqF1
aIyKcjkBBzr5PvvqqOUeGWiCM4cg53jEYJ939qk1GwfKRhBdmAst5sf0DI0jLuyUVWKY6Tdz1KRe
jziPECiYW4cLcdEJBzNNKtYzJsKgierLnweUo3t0ptOaUoXnwE8jJzBu6qxqJ4uQOs/InHWROXg/
S80WMTWeXEaeQMfKbaPVjDl0OCpNafGQNdT45NahJ6q1r1CMuWFJnlEHFUORqYeemyRxd/oErrE3
Q2cgo9LY+IQEbj10qO7ISoK8taXry/HGeMpfZIPBNqNql3VvOMsmYwciGYKOmRMe5lUTpTElvOuv
lWpeCuQ20hjLo1sOrH2ZwW8Srwwx/1Q4GMNrYB1sXTrfqLChulQ5cVfC22UkBHOzz+iy4X0UlJdv
acKYIk+4xrCAjob/bkaorYbGvRsDMv//4uq8lhNX1zR8RaoSQvFUCZEMGGNsTlS2m1bOWVc/j7xm
Zu2Zqr1ZjY0B6U9feAONU5AUhb8+qwtiPdf0h4/fGngQwZK6tNzDSYgcHHRFZiTe8WuDg4vQNbWl
SaC1hkttS6Jo59ijtSPFRAKF7IDzVvrPA5emTGFK6JoeUDAz06YGYh+Up0DKP32/sYsRBJsiVbMp
6HTTcBfyUKqIPB3La0yKodrnUlecC3oIxNMiIbvUQi7HHBcK+jEQV68aDBgpnNuTjvzCChzLMaFs
3gRreu4dPfNWGN4qbQpesirbCkmCvicKQN/wrG01jw9ZqTavEy5/dmhkZGaava6kbQ+18KnqIcXW
1bccForj+6sYYmzfn6p6dQbXgX50Pk72LHYkQGJpWJ0a+bY4vgRUx3Z5Rnm3CWJn7CCw9u3qh/Ak
s4VmiaoU/4iXE4AWA+Ce0E02PQ7kreUD6ciIdaZMYXHwsX4us7iwon6m09N26FTGELcnVTkAOqTN
C8XWqpSCLifkBTRbB6PfDX0EgV76UerkjYRdcA2R1HCm2WsCcr/Hvd4wnP7SN9e3ehxia1jN94KY
AZY93nVTWZzFIcYAeF3ZYxGBrE8EUhtS5mCCcBFk5Q4IPF6QwHAzF6Sapcr4c2iJcArVubGB9NyQ
7xRo/pWpJTRcohrhWy4NtiqtoeKshm8Ay+8S8Eozq1oP/FFq+nLRmaow4ks2VqjCCfXLGonyKt2F
uDjJipzDLVWh6RXUoUL9u4aDRKnKfaqZhASs9CcXYPvFkymf2zY/QWTFt6GpPiZ9jh3Crgi2UlK4
kYzkuF+EGOA14D7CLnaUPJzPYp7+rYLhSpuvogRG1aCAFT4vIei4i9YdoQ057ZY2xXc6yi03LyFY
r7aEmz3x9PAXlwy4Z0nxQ9CPKXPtk7HW4w7JlIC6NgiuvqK7P0f5BuuSxMqz+Bws6XMcrlDV8q/4
af3tKcDRRkBnAn4amgloqqC6ADG/OqfGW6iDaQ+V+W7IwPPK1LenWvIq5ttETZKCxC1KqwdyWucm
pXGMlWrgqQKE2nJuDNPXuwd2mNGujBdBJWkCZYneSk+k5aBMYUVasFC/QKGG2Nrm/a6dsVoMEAyo
yz/5MxyCcxqmI9Ib4ovaKizkcb2PM/0IvG4bZhLaotN6E4eKBB+0zyypFIE3iiEJuU4R008faepj
7RlMf8pI3JbD9EmPFZ5xv/4IkpImRBXdR3H1EqKbsVl9lOKAu2gdSHYjY1tIMkLKEmmg4NTmHuFo
43co1w3BjO+aWFL7aebrnPd/UbyoyDOste9fIGbKpoB0QSj9LeYQbeDB0L2yjYuTgZK2o6bzDo64
BijwQ0rV+FBoMARZ60jHhiCVDMq5ovGit7jAqVLUnwSc5Pqy/jPrNMZyEmqn5bPMtgMkS4UbSMxX
hJJNvwIYvvJHkuVSvQl1c5UGTla60k9ZQVSgjoWXtYbJpBGcAuzQKxj8OCVSA44Ufx8KszcgD2NL
ku67aS+C9oYIhpodBams35LCA7r7GzXKl4zUKqrF8q2SSLeToqEOguJFk/W0Wz5iUX6dgko+duEi
nTUVULSjK1uPjiSLTWkCWCbnRpuinWDMNyAMEsHD5DSTejIG/UsR+ndVLBx/LT91TiAQtIkzAP+V
s4FuzPRZDWvBxrO5phe12qYq6hoNkhyEEcW2i+9aFDNmNadaXgEBnTTpM/N72GO02UxxPUEc5eDQ
FBKStThuI4TD0NdnDx+66SazMOwBzGiQ/WGpzlshHDiLZbpjDPGUSYQyFd2Pesi9EUUAoqW9YpAE
0/l+Dut0a2BSiERErwCtFT8aX3lddEwBd8o/1XjxqzU60rhcmh2UBDMiioIUHe47DRXmRZq1RDIB
8h0m7adphj/TBqA/0jVbV7x6dhlHaUl3qsMdYRU6ZYR6F+hVMKjZt2Skp1ZZH8U6/5Za5RE07yM8
OilabXJNchSZKdvpb37itSGCzimctY5GY64Cw20TSMqtmxB/ABw+anW+i4f6C99rJM7Hs5HKr7Qk
jkgZ/pEq3OCraSe1q52+iPUo5X016fAvmGJiJYDJFjxmo1uKc7ihPtVvZuL0fZTr33n3tw3hoxQN
7K1sAHMRpMXP6IMQ+1l38yZMdHh8gfaBq/qxCZQ/KhYB9uhrzyh9KfHsOLZzj8JePGYmHM3PWF/7
9lrkjoUJex/AyEFZOlCgtKe0xbnc1x6IJ+3ztdrZBAjHoFTwOE6ARHKXUIM0pFO4hhJK6MeEtaT+
ezZSd1bni1YH30Hf3tRY2OFoH5liRVL4R0aUkH5oa0ZN5qLifBp1WkNhg1KBxkEaSzJkXnzV2MHh
bZqCELpR9iGUCbp93SHLoR7oXtFPFGyd3EfdfhzmvdKkVy1WIBnSfW5XYGcN9PJoqYlv3VRvK13d
JkM8Wu14n7MaFLgBc1cfAbppmuQBR5D5ygpgO9B1K7xXXckAS1vh1GxFZAJmWajEtwgvrvJ8QHF2
dU9rwdj4IM8ouPyMSb9pZelhJO0xDoRvLdRflRVGvPlKtfwBiGcwK3a6llFrS2uzKRAxSq74pkLO
VZW3VZ2jGB63EIaao9TElGBShr9Xa5p3ORQXNjo5yieXeoKprjkH4c0MC/UgwpAdIRlSE9OHskoN
DQ++TkC9JqyGmiWy/FPRO4zkR6zF4+XXeiAs6LHlN7/Po6oKbb1Dyer3Z//+QuLei9a/P/z3N//+
TIOV56+mCK3S//nk31/+x8f/83z59f97TZLE+7XU5Zuky9uV8/s6Tlg8lH//yb6PG+jvP38fQLp5
+nrAz6vx4SR0V9Dppft7xb8PWJXirLh8zr8PGIP859MOUNMOv0R8aCfH6PQvyLR8xu+rUK34z5f+
8zMZ8ygsVdLF5rKR8Z7slgfk21YmESNKgr4oJObvD39f8/ug1JhrjhQpaTG8IXoWYH3wf/7+36cA
NyarQ5XTqtLFl/Pf36wKFeNK7lCxaGGMipIxpCNRch7p9u/PtH5MrAF5EBCYkJGbqaESk1TzwrQu
dmG2SKP9/rMTgjOqc3ZGY34ID8KxkV84rWblSD4RxzcdC1iLoBTL6Nbc6bhcf8KQvyKJcgL0Nlj9
nsglMJsbjAHfKu/znYhUAt7zA5MJuptFJL2L3lY0auTsqh9UZD7VHYQAFo8ZPeOT8eLTVLhDJiy1
S/qmn+GWmD9rgFaFW0+HFfGwhbopijiljd5p92T9kqv8Sjxa2aOGq79HnlPQvOiLRjvKU2K2gZ6N
Kmdh8s/2B88bKPEY5sAkK/oHfF4U7HGF6uz1N4QjyrgWctV3thIzH6BWmQ3lcf+9fEMWqydBthfq
IuVVRKuvVEI7jrRjuoHmuXqT5V0ITWA12rKj6v0LnahzetLPuEPC9E42beeKq8oMSGbDU7YrwOa4
xSuSlnV64BGFTGx+ZwjEkvQx0xkWI/xxzFE48rjCGFswmydAr1nt8LQ1g37ckveoOzQnINghqeIZ
iHWZGJlzJOd1smMfbcGFCd4apm5BWLfATTjVLWykex7G11i8CV/nBs9p3549BbDYPr1mDzbo9ByZ
K6+w0mt+rS6hJZiKi8AqqVngwYAjyDXh5H0Z7odmnCZrLAMLQAKiQzv0OjrbUHetaEX4CSYSbspA
YyxSTLvM7PgLsSOvdqYP+VQ6PySmwcE4toiSfeS6JTxAKR8CyVQu99GSTqkZHfDrHXeAT8ld1jbp
Idgg61wNZu3p9jmxEA6jJ1guj0Vsg2E++3/0bW/qduvJn/6bvkWlaqOeo6O6Vf/k3/wXOsKzvqvb
9Du6oaTr/xE6t73T5WGq+ufAmU30U83lBqw9o2FeYant79C4VO2neM7vmaWiyGcWMCG2ggNTkGTU
jh7+549x08/6WexxFLEy+mBbP9gZhZ1IpqScKSJpULpcCC+puZE7VA/NwClu1TN5tILlLvJ79qN4
OQWvH6D4V4gIWtCTTbj1hZkWla146mgVES0CEwCiDkfSwpvOnDer1wmh7Jt/UF6e69fXqN8KFjBO
p/4uW9o9dnwCh8an4wV5e4uhhNmr/WxiGLDEIhdgHOlnjW8GawkxnNxCtM1ARZvkSHgGl/w0Oe2h
PBWVOXvJDWenfh+x42zmfUTniKsHArMXIndb3FqKSY8VYqL//VMKGm6wy3QHHsiUv3YFK8AF4Wuj
qGAGoOns6sb7xqdqUz0zdOQ2mdV6EWZ0g01D6r2BHmBJxru8oc5Crceaf5hsP8f4MLrIZLgS7J4X
WDGn9tqCiUODWj8iyGjhPOWN28oK3ae8rT36balBsdvWnH9myjOxNoaVkqOa2mTX959kU3tABN+o
+XB+58gbx3wVhODpxsp2chRefLos5mgyebJlOTOYzLK9EFvBbrmZzXO74tfDLUG7wTDzU5kf/WCr
UeMAJ78Xd8qPkJmjlWznS5mZvteprGRvrLbRCzxOLMI1qziOZvCgSIKCxj1yAjN1kwd65ruK6tCO
PKe4EDBx5wDK62afXdyhMrVv2AaJIx7nLSrPbqG6tWRnL4+iPEuX7u8iZzudasGFdlt5qGuoqIgY
3DUattVX8xK9TjPS2ZZvD/VD+oMIiLh6J9KllFX1TrShPgkgvaTTIbmlinPiQaBrK3/1fxDMz9tj
hcLWaBvmYwZuaul/I/GEdf33ygxUS4Ks+6JUbnLz7fGO4rse8ZMeNhKaXgD9lvscntAhQNOjtLNn
scFZkthq/T08kZ2fJTxdHLawyInMCkSPDbPUAfa8U5hNt/CjuwybXjtxd+Z9ZaGqJ5v1N6SnGdSm
JeXWWncR1+H9mekLmLL/LI4rhqix4g9kWOidzybZeLZjFQa08wDtH1gjkYP0zdpDVeS2sjlSZViP
SHm8IgoBvB3ljrFFec/KNnPhjAz98IxtwqvlxLiuvzksOQLRfNundsDmMATb4lGzDys85R5AprxE
HPTu+D0RqYpQwmzKP2zQ1jL2lGqKr2wH6skDrSr+WdskS7N6DN3eQ1AAmXHA/t17tun9ZdgjQrxY
eqVwmb494EYVX8ElvSKHdHrlK4rP+soFLxd9ZOsZ/W0Ueqw3hNRMf9u4IIxpJXmwnX7/D/Rz/qbF
vQ8ct7mNoh0hmGZTZ32BX2v5l/xc3IobMIhQ9vzB5E5gSTYU1pQ4o7pJf9BAM/XnLJ9gGlSbGC1b
K5k39CEJwBHfFieOJFRKMDqUGoYhe3IysI3c6SWv4NYMfB+rPDHPOd78HUQkB29vj2kV/9H/qo2L
gmJVc0a5TKGGtQJ7j/vIScoFwv+7AHF3abYmzupbemY7je08NX404OWS5VOfo/MUg/FCIe4U7bYy
B5HrJin07B2PO2T87QxFYcufEa54iQOnRcLCv8zb6Kl08IIaOoDaS4midi++h28GwmbMgZfkjcT7
u72LNxbqM7Rp6gc7tBkesV1ZbJ7sGbSsJUv51vaAwRG+c4N996Xuyi3L4CP48h/Cfr2t9oErgG81
dat3OWJ3RXOuGvJxMz1LX8EeKTVkoWBia87vxmSzOdlwy+rQSt/PrYmaB7cHeXOjf2Fwmpu+2nAL
LUi/DOKaI0M2Y/ttmab4FVA1Msu9DlEOWgyimO64MNS36VdOiMZehwCJi6VNbLPy9XO5F9gLSRoE
2OZoYb7PxSMnhpN3PIqZN2VnuU/3MueXkGD4grUDdk+WtHZXmad1V03flMM1pPQbhSBIxW3A0Krx
VpHxUnVXr4mlWc8N3CPB29viRjGJPa+GYQLeLTKnNcyVOzPka3eROHnUpxCuyLn0NGfju1SzbN/F
esZilr+iM4kspjNcoMAOp6D6hnOd/VTCW01ncEQJvzWltXGk1ZlDuEbZFbKyFpxXHYijKnOE93hG
ZsFiLmee/hXEjTmm40ZA7/sr1Zkc3ba021Vj+vObDHpA3EIE5riiTDVqSAcAlzzkiik7C7Q4/5He
6smC+ZqRJiKlinU0te8jZo79Q7apJMD32rHtrLzUzU/YIiGD8M3exnlCIL1CRIitjeXfMXIZ6u+M
rUu4UiHMuqlGCmNbAlUW3omdJzQHqBXPyqpusGjRFyjZOGxCUALqsmfzeG1kW3lFgp16PAqitOiR
Xv+Z91BfZx9ANxgFe6VseqzGFsrBbc3S5rhCiJuIu80vCNc0Vn2dS6905af8FEqvsdTnsIFj2Caf
5Yl1rt1pvW/BA/VbKibojE18n9mkumJmryuFKWwBwKJIDJKeUkmCAjBxLiVoEJgTe4VVNG7ELsaK
B8lkqVdEFYl3pAHehS1RCSqcON9KrFZp3I3yiZLKnB7ryBVe/fglGC2aFQ/tw5dtXX4Ze/TvzP6P
sLL/uR/sfSlHCkBUvjOAYHL1LXc7xT37ZOybeIv4Ayp02F+haCSbtP9KhECWsUSgkhzjPdnFiyiz
OaHMw7VU5hvaz0pwAFsgWYBOdiIuZk45HwoUm/eFhXgxI9ZWuyzdh+JTkA/wAVAue4C6gCErEhZJ
DjptCP6bnNPzBwIC3Ut9nm7F4AySKxavfeVUyaZLbIoq4q2JPAFzT74BoLRhu1aP6+Y6Ce/++IkE
BNhhNpcUbNKjFU0iwntLhZkQPDSLxpJe5xO4EMPVDDetHAKMCWeyEwHqvM82BXNeOVFo1HYdp4BI
iBHDX7aqo7/cPaZScUuvAiy1U7Cb8KQZtso3ovThcEZZBXtxhL3Q2UfDtLRXXl96dXZRQ4iR3tp/
S2M3ZzcorNweabrB9mA3Q7Ee6fem+K6NRepkr5Ftrc/d6kQ4w/nYljs2u+GpP8H3NZRkazueXAPp
eBlcNSWp4i0EzRLi3ahY6NqLpSNza040aYN+E2vsbej7QNV282SX1J6W7cH5Zmifdn/JE9Dr1q/U
QtBkp9SIXwA9urWCZyvFbzuPsUbapAkQGGcSDnlDJO806NAGm9My/TwDVUU7B02bWQk+ZD9l+Bpv
czTBXXW1K+PDBMOcIIxzRLHp9EyXoHLTEBFmJzfIWw8J2k5+swjSvWZJYHckJEJlqQigESPyvzi9
tDQzbwzA/E00CDRI3SUJ53KVnLMEex4bQF6Px2yyD9kH5S9dO9eiW4k7jmyIeKX8PTyQETS+S8Ei
HEEoOyAFsZ7oU68LZwJGf1YclebXQQ44ywliQcBT+Z6ebDZiZ1MJHtYuxzStYzHdyJEHUC8VbsgV
ZG5oeGpp5vcaNmX4B8wVsbuVoepWbHEs5Uuz56TYiJe7gFoIRxEBE3vdnF5Gwe7fOB44n8z2xLpB
3pQWtnvCCIz4taIe7hJ3tNfMo35lod31EnwlX+3hUW4L81H+WXvj/WcmEwPpbGF9IbODm0g3ke9H
bEzTkUG4a8Q0TFHIG3xMfSaX9aJjdolLxP1N2uXYNgRfwhUxxPGqcpO+1nZ/whgj/lnA5taaY0w7
vMGOFew0YUNFpOS7v7OX5jbii8y9FZN4rDdNT2pEN4kuMlEqj/kpOyY7LshsrwjJUTzY1IO7HLxU
3b9jwWW7IdNLdvkpL73hdfzT1Qh1LLQHMxA91AAVihHManTimwdwQQB0KNoaEnUP3Rln2gs2uys3
lKoEzwazlbeRfkjo555DuxqOy0EyXllbfBKZ+6a6sY0Vl27Dgkv4fhXyY+xZB5BcwbIiU5deOfUC
9nTAdZ0pET4NHixLmuDbFeyQZZZNz8gp/8CYBR6ogQe3s12FjoxLLeqveFtdWO58SkbScG7B5/9B
1Cx7wgq6aPtiozkLVPD4+32C/hT/iM58MBDTJEUkyC9LLz353SmPP2dt10guF4WYGW+XwbN7KSgh
EBYvDdPutiagMu7xBzm55q7QzfOkJwUm4TtBjfxHK+3uIiEVu2yQaNqzZ1JWHc9MLaQ0OWXvhJeq
1X4uBm2UC9yTuGXEtU19olaC/QuVp8jNK0ckouXmoK+AFM0PhaOoQZnMoVhNRz/1SVxCcLDoe9ER
NqOH+omqBKsmYP8TzORI0KQYb0+tdwNHuiGFRtLer50it/XPYgPFFCnMLWmGmDjrBCvkU5T9hZVz
58NhoRrMaI5jzK6Dfdw6Ym+HgSO+CW4hLtWDWTm05wBhmtfhJYU3uAUKbBLNyutz4Xvip0rtQ8UQ
kHyUCbT1N1wDIM3IYsvq8J/c9nbyVR8wSEa1K9wIP8h4xIj6AVzoHSQpzqico9fqU3mp7OCg5u69
+lE2w2F4C/f+vb4NHJgknShFQYHRzfAC19661todTjoKql/jLq5Nyolm5tqIB/SEEDYqkonNYV/V
ZvLl/+2vhXFA92tVepS5EjRNE7NSbVZiob5Fho1ladEfyv5j+OI842Me2QaQWdV+3uFqAgWGO8vW
4sjC37KhqWolj/T6BhI4ODQXopHuAdgX4KIk7VsKr1gwFB6IC8qMaD9YVAeaJ1Cz0GLNDjgU9ab4
XO83xiux+T5zyDDpi9odNUzpU/qMkaWiMvMSvEzDFlP2ScIXG5/pA1ARySWZ4HjOr8QC2UOaNm8a
3TBmamVRAaGAQaWHfRpGP3WQpdjxjOtN6qZ2c5ySDT8Vpb3AHMLUg4ZGcxSxP+4c7AoSBPm9TLuV
vjPIZ9Rgyjs131IDDWOOxKF6s8/e9fY01q+M+hEgeNntk55LPRk1kUD6XXAQVNTg4qA0US7NtIM4
fVChy9UdUk1+7irzN/+jImMAwVn+87KGGIpQ1VDeIEeNzV5d4lA1Ovfm2isL720hyYZ/kIXowSti
LEXFf+P/zU/M+h9qI6g6QqfttzpSe77NhnYgx1/qI6bae74bYahnIwxceM2r5u91JIDIrtam/0md
jhA+p+ZBxEu2RMESgL9vbbnR0Jaqm99SPrfae3vnP0vFzVPuxmuVv2Khu/cVS/3sBI/E64V5j1xD
sulXFtnbvWf7gbZOGMaucSLT0PMvcQB/OVo6In0dOuhHdlQ+hvI1WRuLOWRXJ/yN3NqLkaK3I/hc
wztv9k1yCQMKCE93QkV2KehKsApQN3RIPu/CC8cQsl/sMCBOaPwQRGEmgNkVVZuNlLyg31n37ugt
N+TBN0L6QPNphJmclWTRnIigwyJqGLrzuwNmR7bbK7k6EsZkNWr8Mn5zt/o7sRbbWrhsV4gp0t/t
LsSl/iesvx9SF+JiarlskJHLtqR5Urwnsdg/U1R2PiP5SogZU/SjJwSncf5mdxs/stWm5zVqRx1l
oOl0LLGKulLUYGm9ELWn2yY4Tij9DoiKb8M7gjDj94omNuB7SjP+yk02W1J7c8TTc9yIst3fxYGV
dgFSgQU7vle0KROUwE6N7ggv3OSosmJqhTJSZ053HG6yM+0AexJXuyyy9Xd7BUt2oOBRUa0hANU/
ie5T6sKocYgmqRAhBTLTAzGCyhi8A6THxYVzABjL2lvFpw7UlIk5wt/UQJHYTFSLkru8GwbkAqnB
EJaAjIh7E0ON4jko95wcan0LdvH2Q7hSE2XLwHJ2R0mJr8UAyZt+wOzFHP7KHIrVtKEjUaAggoNa
vOGOAkxJSJGSHUmS/zkNx/U9P+FLc2JkBk+M7z5xFvm3ToUGI5XSFjCsMfXP6JEEW7aGxRfnNn7z
TmwrCgm7aHLCD90pBT31ppLUWnhJ6cUBiQtpL7HBPcLr8BJB3qXi+O7HJAmOf4zx7FVQ7gODdWXX
ggLKsURZyuuv2TudZGU6VNbwHjIJeX0ZHBDXaL+TwDKu456FTLEaJNiLfmSCU2nSOXzQMaklhxvC
3oVkCMUeEvUlHQG7MTiGjpY8LaWNmLwr9T2bNrTaaIaSvyZvvJbCTkVwkTgSMhNsfobbKzSXnJGS
EGl1BRbrHBLxVQ5/N3Q2AboHV5BMYuA21Rveysi3AcVRBTk5aq65gRLV3xZ0zISfEoCWHbX2UX3k
hovMUylviZybNeI/d4Gtn+8MIzDH0TLw0nozitMyeaIl82DLJrUG/AJEglmZ0/t1GIeFT4mMEmmb
Ewp4+doc7emVwESG/kOxovD49nxX3pl/rFfMZ+rpjG5FgRQHHGZkiZbtjQ9kJ+N+lGwp4xu/hV/U
YC8jOVQT+TcpV3FD7lVevcVIosi9R2O9YHmHf8rxDze1Gz75cz5nSVdsbnRLeg5yfs9t5Yq4rpJw
p2dEbGHt8ZVW9OtpgfHrGXjN0s/R+vNCfFE23C/stblHsWjr8xIGlTih2BpC/igvmOTFJaNIifLB
7OQ91fHCuecvElQfXDV0VlbXO2V/nvD1qay3Szii8CuJujU7JScfKfWq5MBdLpMUpVhmCWPGtZIN
wk4hcmRQOee5q1jdCRQ0ViZvyP3jXbgARr3FjU9ymFtIEhq+zbfnOzJE7ApMJV9hh7sIzRUDtE2F
SZPFFf3AnTQ++8IThb8yZfujHkALW85t6iSUKpEIXSat7qirD+YKTym5Ssry3v98Mp9gtFu+gkxa
DdINmRL64zbpSQk9i4k6OHxRrnUCEdSSDKNgtOX28/Ec/Pl1mmlYL5dAZ3wZ0AAtDodrjyObYeRy
mPRrvJE8FhG/4SUMx7AZQ1rDy2VztRKKR4mVNja3jlvAd4wQV2Enh9wRWFw5f8T3ZRIsg1QC27Rz
kG1YoZkyOSiCckv7Rpyag78j2QhSzh6iJAotlt7Z03F48MH9lS6BQMaE3rDF5fC/ubnyhiplHgVP
J5u6MKQqCntXTTmxKhR5y5LP1vtW2XZ0BRTRlGkCizb4NwaRN1sWBoqGLAbF7iqadW/aXib/0V0G
lgXCZ/BChp0r5DKhyZZ2r26qSyB5aKZAK5mzSwVMcukfAAMl+rX7ZSlbv+KjsNxcxH6ICldvarqn
eCIkFBOuzHk+3Af1LADldCbtjEQTYp6FduZ6BqYS8aCnzQeGgdcamGMxFwGmUH7GZZ3kFOgrFXfC
HeYqsM7b8EQWE9wod5lvwesYhpW+YxgQPibirpHtBjG5vvEHoXgYjAP9OuYHQ4nUvZ9tqhXyzPhs
2CE6W9EuFljqNAGN/bCsPo20j2/F154PNDZYFklpoZvDJGvP3SsN0gAxHNYirntvWDdS9UAEN6wI
W0DpbGix6RSzXXQo1rAP8w3fjnWshA6R49ihr4xiNnwaXLby7ets2GwnRnfp288YmFhTmEW6zeQj
kDZRglZpNtIRUl04u1O+KcQtrXFjjbq8nawchNlE5c4Y8zV7/421pzVXnnK5C4KrhI/nEZej268h
iCCgVsS8pc213Fi8vYDoSJCLgYQzebe/t99EUTVHeA5rK0uvbvK4/ecOs5cKrQemkvuTIOhfWwkM
+9zR38ctWDeubBIchoS1yP1RGtzrrXzpOln1WX6nhsfdQLoGSU4YXMxCMAWaZEuCww3LGy/MMCxa
VhNd63XogNVJAXxyY9mBeI6G6pJI5Q7kTe46f59gT4Kmm0ygsUwOFmRjlqXpUpP7w/UxrkxLn74d
liIkQOne+K4uPtdE4sRkjHbcWNI8vhLXvwCCNMBFFvYfPsV8NLqW3BR8ZCTv6uw2Q0sH+MAk6Cll
Wj3jOVpUzxV/I1PlJCtDkZQuljMa+M5QUjM7vCMGo7I27J4WQniZBBboNVI/WIyoY/2AUs1el/kq
WLxzr6MYjq/hg+yBSUaCSw4sk7UVw1tiIPV1EEffqYS7CMbzd9npMPL65U5jmcJORpUvu3BmElqs
G6BwePHRGNtGyqapQFSgTMx+act0pGBAvaOpQAUtAt5FhxH0lA170J/2/foCpL/CwJVwxjT0/UrA
ejunQnTRUn/DMljWj2xVOvhCG4Gr9FxjQdId+AFDXSG7UJFU2AaNczAsL/47d1SUjiC7Yir3ks0K
KNhDJNNoPFWB/+DV+vcyr9cXxnKht9EQpe1ZRVZLoR7QC1LQrKyucQFcUsllB8opkwLnyozlvk2T
vmMfliRMHNak+NWLBr5fsg3D8umR9x7qxllrJ4HD9lzIO6YhV9EHGxJoTDtVFmjtxCQlD9LdKt4a
4UsLmUyAy8ficVr0OAKPlQYiU4+3xfAl/IBYYRuTn9UOPf5Rf80Kp+GeEt4YH1qNVoENBnGZSd0W
ZDkqKgpBytEQ7IbbM+/XKFn726Da49055bbSf/Tt29L1opQQOmFEjGCl9Y69SqLkhAAB0GTcyURL
/qKMYNCm2ZSVx8RkKJiyIP4pSeUolb6wAhVqfQRZmskSyYMbh5FewNdcmngDMigBJcjlkJnCbXMR
vnmuh1veKgjfVC6h3DJqnOS5yGm/E5JXPKOyabkKXgkpdHmKdwxGBgAjw30I2FozRwOPK2tZ96gj
1Z9URPh4rYEBtqweOk6c2ynHKXLwzEaa/tOygSxnNs4W0padBIDyHNl57jJtOuXCsgSc7jfvFRt9
g/fYDjEWtIrbyGnaHyY8PRB/fWHptqgQQVeYnTB+HbkgwA6sCqGx5wq1nM2q3cEtQTCPAQMD0+3X
ihcMHrLNIqXzAFuBC6MzpE7Z72UMpJj0nJP5xSfiYmP53YxYrOU5/WTOsKT4ZuxEc78MNi9iMrMZ
sXMwRAG2iumWQWPnyQCtqNYizc5FRnbzBSCEDYrzTlC2vLzbDOTNxMuplYFZy6xidWIbwx+41sEZ
E5vbAS5ziM+HS+zD2UexjKfcQ4IzVos4kqOe6eAoBmX7pcnAsPJXWQAxB8z40Vhx2EHJiUfEheR3
ASyZ8r3Ee7wVIUiyYQtJ5wZ+BwDhGPnlvGf2IxwpdlvWDPW0dP31CiaAlgyRGFev/bDJn6mNkqyT
ry7HN8gTyp8gi3CqWWAGbQPqbwvSgmIyhzMC5qR8wlyjD4xmJAodGXBSGSsvQ2TzUAx0AQLsbXeQ
QUdu5vJcqHO6Rb2CDwFq8KNVVXOz6+oKUnIQEyGpw8uspzFMoVbbKTLFpnXc2xm6PdRzxWhTqvIF
bcj1DiWB9c6oVsDIYkBUOfLyENYecQuNIlv4hwkS0L5YJVtxCGl0C5BaIjSAHKFOhp0vav0u6Pwg
MwdJYiUt+qW9yCaOWr+IYslq2E11ciojVXBXMyPSDPJtUIcU35dGg1gxsnO18trpw7dK1kmkAqng
tPKLnTYrf+os+Bp8Dplyzekcztmm05yYuCYI9HybAJo2h9ZATFZbXUcdrXXckv/7z31VnaD/6qff
H9XJGsGQtXj9fessSyZvpHKTL7SgXycpBHLa3VBF3LKuP0QSIMrkfx+kYAYk+fu8DbVq10mlbq0q
Fm4tl9UuSML/eVg3G0UpOEqGqSLcEF//fUGsxj/6pHYOhE6aQMtD3U8pNoH/+/z3X33D9MMPeTs1
oCgjTQHF+F/sncly3MqWZX8l7c2Rht6BMssJow8GyWArMSYwkRTROBpH52i+Phfi3sx76z3LKqt5
TWQSJYoRCMD9+Dl7r339LbR5fmtUKtuV5XxrQGVj6WkmuCVjg/tJ8IyAFEAgFrl/vtrAQBHa1JJ4
qetvr2/hj29cvhtlJ3/z1xeVjA664QzWtfR6GoES8vqTr7+Qk1Ad5fXlXH97/aKn6h+hySRxdHAr
xUvCRe+y04E++vOXYfnjP33t+rfXr9nYaJ2MfClHDKdC5MB8dVwjdanVZiD7SoB8YgWo3xrTbm/I
qBDrjvmGHRN5Y2oPNJuPyjw8ESjnb7xcVLvWUK8DnZkZsZgXLO3tjM5AOX63udlw8os+Yk/mVAT1
sYpCaEDQItdYy91DRgstExoBgS7jh9JAKOO4M0e/xUiXkOWQqyCjJG9xNoEOu2YeyKknc2Iazqpj
Q9amR3hdTviwP3Ekyu+bcXETQhUjMzwguXYMPor2ufFoCHqNVb5ABDNSjutmWgxQ8+ts59mKQQhN
ErfxHyfbOtfmVGF2RvhaD1BqR8oTkGgkQTY+oeEYtDgS0J+rMIRD8iRxli2t0v0TkUY4oEf4Rnl0
p4r+4OmDmVoOQzgCqaMRJ3gRcNYKPb1v84E+lHI3IeY+0AZc6XjatksUBkhoBHviJGMSQydZf429
wQYdUwb5dNtixTA9MwD55WxCeA/FiqlCQmomp0KDqcwMWHBbB3jCNSjkQdMfDU1nqwYUIUAwNFzb
9K0yuwN6+tQfGNBmnJ8rIdKDRZbXAF8gDWgQ+oOMGBP1F11x0ZoazELqvzkhZweSiNUKcAmVFHS9
AkfbeMEf2CPN1Cj+ofY6sJunyOBgmcQr0VfuLq+yj5AOEMlN3n4Ef7JSOcVjUjKA6WlWQQUkMYre
jpnOA5q2jKiOqi/vitp+tpdTF1aIQ0ALEakXDlqB8ih8GMOBp0YbYmcmw3vV84oNQyIKNIJT34FG
Mdm7BDnWIElnCnvEniqR7wJA4s70PsIs9E5xzwZXQKMkyyz+YfmcDNEx9wfDnm7heEBfNsvyNgSj
dGuaDXI2kLi5tZT3VhVt4qHM77CDkQCjTwQ3OHelrR4hv6KQYtCLBWW+tYT3s7ZB6kNgIpsrrXiA
gjVIrhxiyuNQPrSOH/4ggUuDbAwHJ7gl2/OQpbAbe+WByVDVrWc0Cyhp2Mu6u/gxYQ3DUKNV4eFd
1YZ47K2UfS+d0nUeB+lyE3HOSYWmmyO+SjUPN/OAty1z3a/aoJyLC3KSfOoRyMXlKkgFYoaiLQ99
at4mwvLArAzrbJ4KlErQS6ysf5cgsYhqJ6cns9h/J/dLxGLYDw3GPmwf946W9tGRWParnOp/in55
jo+dQw53rY7j3fQCXQesrxWeGlWf8NN0t/hWbvPI+nbAHN6wtAUbtgBmDQiSOu/W86xsB6nU5nHd
dIVVH835qfMxz7ZtYx9LxBHY/A5QT1Gx2ROHJJXlhCD77RGHVL8yI+/LLCoC5it/F1k5O0HTvg5N
eRn8HEtbb+1mJ79f7nScuqG58YzcPolk+gikSteArTYBMZkbaB5DbbW7kfrbDfeGY+2HVGFp9rHa
lCFaj2YewCeyj4Tg6IkewOw9cCpeRIvIQESNA5YEmoPRU295dmWCkxXHQmk2FhFNa9kn9QrT8MEy
DZJYnHJ6dJNknynvlluk+Mgj+y4oEa931fhqFZzjemxuPpEJ8dDSNkyad7cd927QGbcz6RfkivO0
q3GOt07Qvk5mPh4c0znVfDS0HFF/x4QjQLv77Q2cb3BcDfQEqIosa7ofme8OccZBKPXmB891fpC6
2dL5mElsTR1qQqiYYTN1nAkxYfnQ4LZGo0eiwHx0gwlTZAMuskUYKIy+lVn7zxP+1+MUu8Muhea9
muyyPM4UMn5enfpUOY99nb1EVlhvWYzlwc5e/bgy77tIncJ4dm5t5lm+hObaTZqhDlKstjEs8HkX
8KBfYH/SfQF+ZUqKGyTqyWu1jrGcHqrgAglFn4Cq3EUQTXYZpmPcA+avfJFImBHzrEA1J1Op9CSt
5K30yfI2mWRMuXVnGTPLJgkAW0OKZGMV6o27dKUIO73zi47juR6om0Mvh4ZsMAWMvWfwS5t89gir
GdXvbIxOWUvgVpJAkp0VZWc1pCQ1ctrNJWOX2mUMFEjLv+0j/dJldnuIcegweFhaJHiHoammd6kE
rySK71ZAIMbYH2FSxwQ6DIcWJOvG8+0fXREPG3LRwFVo5W8LAXbYm9hqXZsI7IHjkWhc8tryN4jQ
aDTa6dEQMUMxcJ2bIijWYVWVGB/D7mSPDrUtS0vvans7mHZ/sqEDDcP8PlbdQ0MOCueK0dmDiD25
qYp3pM8TeOwPzy5dw4dMQOyxqp1hFynEzlisQYaRESAnJC6GgzPajg72qHOOFkZz7Mhbv2l9mgp1
Z+cv2H8eiGc+kZF9b2R+uBFzgQuCgr5Wdc2OinbeIrAgyYzyq8yqTZ55G+p39xcYUhp1QftUQukE
VRUcUir0fREj6/CT/mTAkbWwIcclpELDDEoE3GujAjKjdPsa+hZLu0FX0VrQ9HMcfKYz1WYV9Ehl
fPpUjR0ffJOWpiyFd+gGeCFbOXI4tDRSk47wXLC39OaCmmfGtPqdKypU5pm+w/U4yvIb4/5Nz7X4
peafdaODVZxGJacb3r+P42Umtu9uSh4Cr0Db0L9P7oiYdeI0YN9OM6ybuhlPjTGa6Ia/Ys+nMI+b
DrDg0+ChR5dhWxM4ob/SyY2eQyZLZpUSJAz44i6O9WfcimhnHBxP7WGB+xgBR9oAIGzrgpJeWrBh
mgLWuWw/rQ7+pE25UQc0wZtg/plGCDFqXMLElfEYX0Tbbtx47jaepRk3WyQ3G7O8t8a7yUnhnilG
qEHmbAcrZEAoOORwDO+IQsWnmDiEWC9spkS8N2l4GOz+nQ3nyQ9sKF0LUULtBp7TjYoi76RIRB6t
ucNtvvSYzOp5DNPqkKGDA1DEm7Qx+Ho06J3QZTzYOvif/XrT1ID47flBpD3R7X1OW3+iYKFDECSa
KL1RPThW559kyOh1xIgjE4g+QzaDL7TlR1BBqm6iHnVQJneQ62i5jh6Eh8Gs9oNYEyrFGcm7tUaD
SOvJ+uH48mHuB//Oyps3bOvskwHqzQxDum2z5IwTzb2pDM+SmIdbQBGommwHxCGJfRGpp2vfeqRj
1uVFy4GiLsAElHel22Z0wDt6db7yNnncEiej67cW2eJWMV+H7vDk+w3tC3dBhuYUdNpkSl9bJa3h
xi0x71XPXdZzHPYw3OHoOkA2sg9uGJ7b2kz3fbawg0iQQK3U6heOpmrXYsNGDswfiyDv4FN5l4lg
vnXiNrcDJmOaltalceuHAtYyCqi5Wy0Pj09gBodHLi5o6UWTS0lqFNvSH6et2zUefmzKCIOVKe9J
qyYbmOLSvVTUvhunMH8XDZGtozkUSEKa5Dat9yLkIVV2zDJG9KyMGNfmQ28dIl0EK6cq8LuxTJYD
TgsnwCsbtS+OmQd3taazW9nVvkoXGwKCz9LyrIV2fm+a2trbwCH2nKedgXDdyEK6LmNzO7ozckYE
YRyoj5Zs5GOfgrxNeobrcrFFkvyXop+fnJMZSeJUtU/XLI1WBFAd/AH7USAgAwbQEI45/GX2K0lP
KpLwl2eH8oTMkXzC+j3FbwHwtBUsc7xjlfUz/pkLLPgZRT340FkSZ0k7pYZkuvFtM7qfhFz8AoxP
CM9+NU36Ir5rWWcFK49ONT0/Ny5mEtUDnPJkR/DQx1tkgKBqo7ncJ111i4/xNxi5lLSJitCksb30
kPRmo2xpOeTDdq6sY9Sg3A5FWx4b2mhlzJs1g/ihc/hwW/JHanPmYOiRMTIEJjKyCW2GAQRqW4Eh
NJZALMfWgM5U1hyaCTk6pwhaTimq/46Qjxn/S9vdG7aO7wIze7DdwXjhuOuwd37OTQsMsL3VPih5
L2DW2BtPVSkOUclBQfRMNc2I7TvvmKKX4p7D0LqUzudAeAS65hRKmluUjB1m9FvdTx2Nb7QdPI5P
Aauc1xJdAXJwiEN1inqHbCg7P0gO90ehGtaWGng3k36DwL0dOHEyF4iTCrA074y5KG+6Jdt9EiYh
Tq2DcBIcYN9TOpdkZQ2Wg/vEGoqDKDrn7A6aUIV8ownku0smggrcsK7vuT9ZTjNnJqrSZO0MOspt
3/iycRbA3Ep/jinbqpnwNHK38EBTwmIfGsttY1XbFtlra7GMwtQGshW7Af+gea+cwdl0U3MxB69h
qJjyiCoogcn800rN1yRjVDhrxvJBOETI/xn1R9M0M6CuL0laWxtnjBlSojVvCdneJjXTjyTRHLsK
eT+mzrMhBiK8wkkw9yDk+WOIkV9PiUKqYfgFxUND4EXySIDI27xAHkfCl3Z9VdyXbfs6J2DF8jh+
zr0frdafI4kYtCg5SiraHGterrqx6d3arXlsSURaTyhILGjtjhkcdSDvkubkWOalmUEyFE54S8TJ
dBN6foD2Vj+1YaEfpTn8dgZsJAGkY4AKoXfTCoiRXpr/9Ic3VVXe1+w+l6l8LMamPvTlzBgoG5eh
M5OgNqTdKt27kQ2JpL7uW4P53Xchszy4NWD2yjncQVCC9WahaITf8suYmSxYICQh0+ERRMO3seQP
Fiy97bMIpWTJ+q50+plW+ZcScU1Xtz43VtSfSrSUml1VzMFX2JrWxl/QIGk3v/3qA2u8N3tjExZc
JLgVRJ6Re1fbmyYH8Ws1ei/ITVHl0G1LVvBVb40nrWPnYMcOBX9yNxeVppcgGF2oeT9C1wCGOWE7
6AFHpGRr2UvPZTEmDiTahlOnaIj3NVEiM8WUrR7w+DK6qHl2k9r9WYbhb6cwqm3Wtx+lzydup5Ha
TbP/4OQWHemMINYlkFlwtlMBVhrXwA3YlzUWfQTjowsJJMS3xafO4+Mm63YUaD2kR6uARKGF/hnd
GHKK7nWovlLGlB0oQC8aYhTyeFAbBMysNFFo/jIK5ESEbsFtJ3DZSxnGGbDmwrb5KC1cUFGwndq6
OjRuxfLqcpSLdPKjb9ufo57nh9w7hwVOY9kb+Q7mR4l2EagSMUycIumlh/wfBD8/dqTHb5MBFvyV
Xvb/QW//F9CbbboB6LP/GfR296uZcAF9/R309uc3/Z01LARoYNM1r7Dhf/zbn6w3EcKAM2GBeZ4p
IK55/416c8J/F7ZjWSIAJ7yQiOEd/xfqTfx7EAjHosgWrjABEf+/oN6sf0UNm35gmoEZmmFo+677
v4PeSpN0wCKR815R+q17TY+ld9sjGwXGcAZeFQfpNb1AZoUEJaz0OOBplgw5ghrd2+R/hQnCtJKY
OQcj998u5bla8uXLfyv74lylZdf+xz8s3qX648uHr//4h8fFMYUjAtOzeZuB68Pc+zuFjlzZBHSl
P+2Ntj/agumIwyK28rrhYeKghWu+eZtcsSP3klpmSWjwnfaPW/9z/F/xbxha//Iilk/hn19EEPJp
uEuciGXb/wRj7rzWJHg3GfcTvJ6dqQHz1mqgua64KCJ6UUx0i9i5hwz/+yOrCED0NBkeTJLl4lZD
vuiGFswFjDxZx6QySJkRm8CBOjjHitKr5TUbSZD/QQf/P7xw719fuuWbZEQ7bmBzMUOI1X+/fn0/
BameEBB7jiBVsP+hRc4q6Dj7nNnLKhvRDgdFeisSBA2x2Xhr9OPan99Tk3fZGfl5GAe9ul7rmRRO
hj2E//hdzgTG3UuPnHZnKF61Zb6MdtIc05C1SEfvXCRnnxXdrSj5MSTdPnak/HJGRT05ohCOTYRm
RW9jZl64Z0RbVpip4Wq6iFFJPTIdqFZTxVlT5XLeBurJdh1Mi64lGdWgjk2geEyCqiqkjIHCgsDY
RcRK7DWowcgsBibkBgBSTTs6YMDUgC9cx/hs3V49x7FxNsaYoMqKf5MXVCk2phbOCAE6UZtTMm+e
xA1Ulbm6CKIRacIyXNDFLqP7QHaEJxmvkdFFw2vteMuVXP51QznhZ2cVIh/v5p4gSiNmyVaNx1gu
moirAG0oHDSAZrhOWj/YOPnPuBRMqJIaUTiJBjfajr/DuMoOQ4F8uQ8QpdtRT8qt+7MKGOvXyw0e
LfhbwDZMAejorkglvAwp+vuCzEpffeYmgwOHZNg1mQjhTeI98O0EYLke5ZtdD2sB74FDP/kujpq3
afbm9gxP4OruoxAJgFs5J5FxkG1nda79JGQGjm47yPwd0CSsOjQoV+2FbpqTBA8uWue6RvHYDYqo
XjATnqIak1CMKMns376gMU+CKf8vOb8EqFI7LW/C0Oa3wXm1DfghPA5x4DHKA/wQiOFH62cXIGX3
qkQIEcpLQ6PLqR2BsCh86R0ch3XirZRwMbS4ZI/iFrnOVaYmvh00yRFtNpJ1mP0YPXm5/k1h8THp
YcDZ6dLJ4zMPe+xlzBlWrUTaIwMSSxKmtLFvMBUb2lfXZFgEN/3NiJF2ggTf6pJOtFtWdLtKwmW4
dkLxWNdz8g0s8TRm+avtBii2vQRxQsUJJwjJEULEK4MQUQajKNE95AOgooYYgVWTGosdrb6PLG7E
ckCAb/n1unNjjBWleXAycmWHitRYrSgYl3cQAy2jhpueXWo7Qje4U7MGGZqp0zO5OOiptPs9oDB3
GzLasuFlmOnaGdZybuCjq6TPdLncWYplqTFa+TRQRkbjejQScSgHhJWRj0fM6c2bwFGcr+HewR1d
hzC0NLm6y1SqXLuy3vTVcmNogfBjxiwj4kKjV6rytUeTLdNwN2wT0/mY6Ic5XYR6I/+ewmia650t
PM6BdYBTnpBOPedvJL14R3twPmzLxpE7TXIbF9Vr0yDyW5TGINk2Kjccpm3DGzka7UoZiJ+TmQaC
WSFqJ3kEIx13bxoCSyjT4rUrGBenOd9YlNO+MTq6123IRxpA8bku45UJ1K0tbLk13SgHlVad4NjD
YtA85XzMTBGHm+viV4fUvEZkP8TGm2sGn73HqDTHCd/UpHxA1WQYQ3umf+stVja6RjmoZz4b1XN/
VGF+mWZi0I1gV5G9Urc2JoSeh2RIqSwZXWMQ8RVOc2XdmZb70RRsEZKEm03As9NPqmGp5nEmCVwM
nLG7q8aAR/v6ifQdC/MA3mcejd/emDw1I4/XBNklIIFnNeZo3GFLWoqwuph3V6KsKGkfsLrxvyeD
3BVFtE6IAaNzlX1X6nqb+tzHHRdFQVq9EQ1YxFcSab7cCfv9QF6Xw6T1+oOoUnifhB0vse81Nzv0
lfStDeoHBrTMNZfbhL3BZsgUP80EqRPRyqOhW49orF8ZNt2qjn9eb5F5WKQ5ZvwN52kF6RErCL3/
wFog7elTAsnuRqjyEuaNpCsnv22TDUi1bB59NuJosiWPuEVcr0dPQQNKbWNJU2ipFBy/4PWuZRU+
RBJxmWuPuLLMdbjsFUaxSGZsYLMc7DiIYCXn3neigoXAzQk2qriggYkBbe56OgfuD7Cy9J0XmdFy
Y0YTm3cKGt+I6DoZCb5BZ5To4duPjhPHTWg361r3z9e7yAlZVug7/nIS7E5NgAyYXcK0+Tjr5QZv
5aJ+nosTU1yUr3UiwSxNN0G/uFAb7u0mYx0w/Opi50sCcSy3jfbfSz660GZRKZYluiL8tCigtZlT
eSxrBG/Xv1OALGVcf5aJAHeR4Y21UphQAzrtgqUYWBr9Ra4pUUb8R7pGt5K++ctPniqFOlw+FE55
UWyrJNGifkEPqU0+Fa8w1E2laCJEIUuy6bEbqmXjgC2/7XIGsnHMvpPVGc2zGS0O2K40y75c0q1h
F2Fq4NoScdXQJZEEP3v8sbPjU8XW5ydq3biS4MURnRRo1vV1x7ZcFrs+TH5nSbttPT7FvEqJn2Ii
6EYw5nj3ax0Ul2sdADsYaYnJNslncjODz9zI8p7ytIcfwBTTGX90jMZQ6oB9n1r5LVX/TlbjufAg
cFTdaSIGMrNYXeZMfpfji11VIC1qUAUjN9ck1FI6n3Q14rV3ee5DIEvxiNpKsZBBIj+U5oS/nQDl
5ZoRY/FLp83++kbwNEo4ZLhJ2YVmk0K6boJP5FBpiAd6WTnngWua2ja6x5qEjpaL+0cJYjFw0PRZ
y5B1jDArSq1goZkuE4fsQTnRDvoonXYecw7wz5pTOiSikQdaxu69Q2hvqlAkuKagkKWvutJEjrg+
59wWOUjTcCP1EUEbOWoxT96RtzTVxheHEsbvOY9KTyD9jh7wrXI58ffuiCuL4A61LKtWwhYL5BJv
eKUuIbmTN7XDN9r3fos72klm1jOuRdvT/gR8z+JjRdmKbg1yEOorx+MlZOMxGWk6XR9ZGx1DnHnw
ESXPshHzn7li+ooDE4qquxzROYqQ3I1UgHnM79BFBy77cS9nxJM6WkrdFbw+zPJWPuK1Md6qIf8W
AVurF3L/VKkBqzb85ryx9VSYrBu24Km0SRjbi4meqinixzZpFy1aM+3mpY4f3Wvv8UUZ+QxZnzdZ
VvE+6dH02azKhif8NS26bTcRWVdwPWXCAqqnFE+njB8q8udv7CXqo2yLz7bvn4ACU6SlPOaO4Lpm
2DYoN7Qz3zNhaJeFnXg7wlcqOA9jP+364U32DgRX/R3lPDqzW8c3DoR+HkH4uHb30FHo3UR58h0s
P7/QMryR4oYhEPBmvzj3TX7JsvKsDCiv2JDsKHyosus+Wp27ODH3YkFN+ZgK+xwRasU+ZMArKDL8
Tlll4t3o3dsppb3mMtaJLe7VllY4VnZKRFldrrdfqF3UJgYWer3x5/pXMccbHso7sSyq13quGovz
tQxK7fd8YBhzXYwzK3i51iDXRTxr2VytzHyMHKymvaSXbkowPTERk3yUfc8IjNEenUweEacMXlSR
nseyvWSKU42902K8H5NXR+GQnikzwpjdmWAKPFut/LzWvsJHrh0Z7OGOcVtoanDl1njPVa9oA+ff
puK+XwruvJXvIcebG0tTQvomoTw9hFJLXpKoYb30kfFHLnDCBW18JDT1TLNoW/UT+1/ASTuDnwLP
mVbwUqLOy/I/S7lHsAeFo1iqjQDQl7DeI6LQ4Opih2m9iyzYSN3Jf85D+VhmXGsg00yycIb59K+Y
zbktVtqBZI40fBnJU1v3nX/bTd7lujvOBgdX2+/vGTQfa0pwDhTM3TIP5WF+SVuqmkrMXxQoa7FU
8XkRvdgxb3l57yMMvDDWZ3Jm2U8Kl/qz5aGqsm+qRI4h7Huey9h+4g1ZyxYQyopcFhYXnBBN62/G
pfiPU++XXf7uUxaJufJvy9w+y50y5O/rvS/8IWW+njKUWf5Fnq5dauWV7qliyr59Jpr7TpTL/iJn
ipb051Iv0El4yQMO3TqlHmaORXeVaxMM8x3Kw/HGG/VH1V1kzYZ5/Zjn5FH2E/23LJ63jQdxygr2
hpufhoS1p+7LCzx6Gnh2tksdJXZtGlZb1X4CRIXZaLFYZ9/LEQkZ9LKgPTOEaf+4j5d9uHbdvTnx
soqesl0WZz0Ep8F6nEyIE0FGiTTZ/W9KzYtLosa21c4W6c43c+zoRmtahM1yzh2SFssh5mpOSwgo
x6chkS6KlpMyEcAqJW8NxQfhVsG29mdjbxj1u5N6r50Z/ErCkCCV6pz7PF+VBVs/9/Ovkhkj44dW
bh+kyRJT65d09hWLEi1ylwh7HntzOaWklW0uEJd5wBjU4bTHxmALIkyIqfbDUOIU5eNYegBWy3G9
8kaGtBbU5+XQWcVbv0CYUc4UhJZK30B//2SMfOodRXqqQWlh+9GrzwbJpMaAUiLZJGfGyBWiLoAW
DpZOzMMqtRjChjjrIhfbq4UYPImdhzIPv3UkJpw5+TqTntyGH3ZVdzBFeWr6GIOMNlNMIOWJzfoU
B1Ri7ZzTZMZKETaQ+iIPCVwKx5wrM/0yGz6k5T4Xi95AZ+LG9NUSDNU98zBWx6tuthMKxeWYV2jc
K+YhZlnA0R3nBSYX5HT0Bc1f6aD+HM5lnlSQT4pgyWL37/0FKvnXL4rC82iWC2NysGdse3GVYkFD
fmrix3cLQUJ5WiZbt9avzn9LeCMGbigDl++9frGP0NNWwkpxSjXqmOv0odaxvzWnXh81hdhReBho
Y0f0azlPzO96QpEAnPKLadmblMhzgp//60t//JOgGEJM+wty8/pXRpvwjaadcgKGFyUXiuZf33P9
3V//+K+/0ASQH8fll+vXrn+8/u6vr4XX//mvL/71b/7Hr/3T/5oWJZ0qOjV/vj3yuXit5EpCFf3r
51xfXitwcnUdkcfXv7j+EplA1jMUklYBq5q0WF6t7EK3+PtFCb+qEC+6U2EUtdDTJI5vyBaKpptt
rMYpyV7RMR+IHqL2VgYOM8flz7HwH3sVIGRAjnsMo9beDUCT6q7sj2Zy6TsB7bgmCSLq0ZyPbYRy
Pcn9Yy/cCudzAMOS1+0dr1+8/lLXebJ24gzqZOwYR7pg8KgiOSMgG8UxzrPgeP0dy6k4pspkYtHh
d7Tac6cid1tNsY3yW9lH1Kj2MZr0oz2Femsg/Nq0Tf0pKX1VxIHjEOtw1Y49py9R4A8s6o2VF5iE
TBRskccbNDmKFAbz7cgv9xWDpgiI8c4vJfYeV5Vw+9zX3PDDr35CcO0cieJA3pUFKMmBbFqIcDao
PvyNiyRIVxzlD6E3mytyxmE4gf2YomipQQxMs2Asu+TeayOaKSU8Gi7kkWfV4aFPKSAQu9JPfMmk
flS6AvPSlvcGwSIrpDH3EQxvkb7GZkzeBogRJ+oBmQ1ohFryLfZOYGwnI7mDrn9K21SSZ+Z/tpE8
K4ehjBUQndnpmSMNzGFbxiXGyJk6PIofoJA+On18ng1sKEbV7+fefu4heN/CFSdsp0Yb6zjBb3ty
P4NSoFGsDUHfqWBaRmBuW3efNTK/UY9YfnNQ7Z7aVWl3JpDvvlUWVTAhnHECkGH0WXhrb8AO4gYH
xgR3pLIz7qs4lDq4tob+K7cmZogt41zHjSDGFWJTJ7xknxsiyMW+Qi14QPLhrDoIIg0REA9jIZhR
W1SAUyz2RZNaN52y5L7Iwl235Pp6ASLKnuT4td0kT2Ph+xQt0r01PaB9U44cKnb7/iZp8WQNwbPX
AfMMi+mnnSCiKTXB5DUVaBq0JPKFkGqH2KXnW0z3uiB9VWRTC+Ic6GWf4THrBD8vfq9rcgDdVt+G
YYfhVzsT0fbNul2ixOjeYkbRF8ttYNPSxR3CZzulDT1QH9uDtujbDifVOcGmU4EJ5rfeKwfhcOFz
yFRR98Ur4LxCoNxOOurWAzBUap/TSArYjpbGosPeuSbedpJ31nHSdLyMbFOkoCnjtHvJQru6l7OA
4LYuI0LpS1n9oh+HvhPvpzaxgoa1WDu6i3DTqE+OhvtY2ReXrXEnqcRKBDfEHCM2jpC86KzhR9Xp
hnYqo7oYboAZBPdkGd5xAyHhb0wgYXW6tUmf93wAXEPlbr22w5ntWZfAIyi2id0Hk2l42eJMsVrU
ZJ0zvPldcqaN8OpHAQp0Fgs/qc+VH94Vlliy+apVE0TUq1AHjGF6IZXjg4MrLRU/u+2N6oeFzBnt
c39W7UgvyxpWOYocgGNY58oQdNyQ7a0hhEw0OaT01v696CCOyYH85a7BBhqPiFidD1pDOM4yIgGc
WyP3uRnKe/8eTEC/bWLmJNaQshmrHeE1JyMHaOfjxCtH47Et5C+rZ/jftjG3bUTTxrpH8wyP0add
FfvgAkvmqQF1OcZh8WMaRf5ge8F26c6VBHGAn4O9FBbYQqiMZns6yZIuQjGPmyjEwp/NBBSgiDs3
jgKDSkzvZCcvnSruwgwd1tQvvUfS8wat76Zs6I8zCzfyRPxfIRH2VY7FOwsOQQsUNyLAoWfwvEEo
hs3PJViQF5BgyyQz0DyVeZbc2cTkZKORHrpCnodOwh83rH5T+Ulz++ho13s2Uk5nmY+3PInOZhfS
bIrzHEGE/+a53uuIqjni9FK1uOl6zJH28DZN4ZlKbh1qHyOX5y0W/t2ctr+i+c4rspcanTpL3UuK
qlzP9P6q6IdguLcSHhpLTb+39vboj4+hro4FvilHG+HNYheRVYwzyqmfVYHEnFFQNO27tNoWjAqy
iDNiwawvSXGDKv3iBqQJ2OJsRhxxJJtY4I2PeZt8Oi6g1Ki6n0iVDPrpBkV8XqPTW2LvpIVwJ8h3
Q02t4vafWTLSm6gre9UVuDFq74NoImYDdBhprTMpMdaITJiS3c9YdFWlXjrfupSF/cBsC9tut+io
PkImhEiAXwwrzrYnHRjJqascEL8Y7OOIXbo4dQpxRPtuRUQcCuOcquYhcJ075CIvk8GygXT0DqcT
atGPxKYMtmsQ8qb1NsT2o4DIFXd89E5MgpTv1chbKMvbJL0fsRzKLGYOsIQOQ/HjmhdNtU9n+yf6
vDMBbCc7HR5sn/6BJ2i0z5V9rNxunebwoMz81MTUaohGiE6PMwlT2MLRJxPaVG4GXSUXTw5nLgT7
/TmfR4CR4yZrmjcDm2pBP6J03bflo1n+qxQde83KtvhG7OYuC366uBo5saubtNHvUeB/jrV4aVF/
96zJo3jN+Tj6Ub1PPEPDPG8C69WLkg+v9feot9ZRTpxxgQPNysUhnkF0GsVxkRpYEvaI7w539OBx
x1vbgBZ4P3YHY0TLrKu1Q+s0J4pS4gJ0x/gX/ZSn6WmKc86MZuau6Xi6kQtoAaNoModPBrJ4kN1D
t8sJdLFs8j9KbPJc+ClnZUvFYxsUv8oZFlF1DmjqkKl08LL6YmTQy5zkP9k7r+RGtmU9T0h1o7x5
hQcBskHf5EtFO5b3vkavL1fvEyHdIx1NQA87NpsGKJRZKzN/p/2AwEFcHpMl2y/s3WoQXARyf29p
zrG972fzOmmSO5/qNfar2dPsLH+Yib1Tquyauv7VJshPuQ1Ltqst84PzUhkiJrjMRXHC85K5aHdZ
1yY8uAbUqiDzHxcGHB5xvHTYSD1axGhlhmYoN7ybvZS4AdFKMhQtrqHXpExHnIvLeM0IUF/xME/2
pU/xBirzB+rqaLe43QqfKPxs5uZPjb+X2yN6bdEo7GDZNMSGX4g2hJhGHldV4tXkavWu9+efXdb8
dDt2/dLmJiRnKWFPJbzrikwGjih4WkzMU+Vd5276iscaL3oc8TrHhGJS1rRRTvQxadxrE0n0ITI1
GFDYLWqjCH1wXtGHvkV+EmNR6zZnzUtfrYX+qCnMYzGj0M/iEgryTEtVtPmbPVnexTWYHKfaExPu
R1ezrG2as9G7MzNaExKLvUx3RopJN0WSTF4w2rQNBsq0g7GHPeAwnVJNJ+Qys4+sfr8MI3xzYEAf
+3r8GEoLOUCBwLSdh88KADWeuaTJrarWD30uMQ4q2dPrBV73hFGWxo5t20etqt5Hk3tkIh9sCBic
ZgRIwEMiXt1l3Mbmem8uFvf8BGs5jg8DagO8whviyyE+oPjTXqPc5pzkzas2LvduEr8WOhbapof/
5Nq2MIQGlOOYg7n4HCzmtyxkbuIJlXWqkj0wCPaKRDkGAXMVJLkTBu1+/NI4wW0q/Ff0V66V/bRX
6mtqPddjKrUU9MIZoVqQvY5TaJ9ss/4Yh28GomXf+NlAZZT/FngR1OvbYcI1BIM91xmfddD3jY+H
sEGGGBgvU7FG0jodqIfIuCVpSP7MZ+82//lZgi0w7CPqRMboOF8MsA6JCNvovIXLy8urJRWdeI0/
UvwDwdLuX39qxjWrEWQR+ZUA7GrGn4y3I1boJC8xYNCUhdCSvWG/8HJU8vJP00IdniD9v8nrInYQ
4YX65ZD3GGLfw1YB7y85qtkq39YM9+4Mz6BdWzGYY3YWlNnBYEOqY2TTfG1p6V59LT/jvzpoNwF3
jgUZVH2fItVohn2bMrDQf06nttI2lhWr/9fAu3QV0HEw3uZmxMyIsDLm19qmNryDfC2PY8B7pWVw
344d5pFkRl9MG8/UAXsM8Pte/5IDK/uFWBheIU2mxxo1sIWLTM9fGOkl4J9jETDCwb5jPtbEjMlv
yPvVcX0XI7yWY3W6JscNJPy0kuAkb163uKnKBwC4trL5DJY8N+VOXk6OS95Wk48DBVl9dl6jIUWV
bkv+Ovb1by1ItlEwMeFX24lIin8+npzCf33UgKMyZ6o55mbNSjOBL1kCsFZh+sn6fWhS7ja+14GA
LR7hGHwtv1OB9+vuT522xa6YZvCrXfb31xMRb0MyDnm5DA26b/ZbgzkWE4om9g7yLWQEuN36J/mV
Gtn5OtChwMKzDbyHeSldY3YtBG2G7kvb/pyq8iYvKb8TVA/5+k1+Q46prP7ED/86qIhvygFHlXOW
t+It7qeR7A2a57Qz1NvJy7nTcOJlLDK2aVGeAuKoYsizRKW5ZXUt2u96BYjll+VtNhksQtG96y1Q
PQKxsIlEGIl8AsjXSr48im00WThiaAbWE259jCNdY7tfbgrAJ4rri+32hZzDjKlfg5Nz8RKlZnDR
C/00gJibkwkcnBLq0TOL1ktuRT8mHidElQkd4avG2mGeQbPXSsegEaqgOznNCWEo9JAUddSPlIEe
m435SLfwsxhnrPs875uiQdgNN+pYPLBJMiwTUMRuXuyqm4EhkPq3Hea1iY2ErlxPsVnEZysqn0la
fwlXH7YOxgIw4CfGDfldV42P8l8RQPGshSYmVLAO0pCZduthPBheB4LFJrKd4vhLJ+TykHi/tKBv
tq2zvPch/MjeYUStJ0y+Vyo2x4JuYLXeq7WmHxbBjFsX74WchoFQY4DCz8XpnzOUIBg/MmR3TdAm
C2ZvZY+0cfrZm7HQXGTDalN8LqOGKaVbU3v6kf6ixt2+zTRdww1wp+3aorhqglcagsAwsEN1h3re
TKzTomHxGrQoPJixcnszFF6K5dYPqOfTvLqPcgpbVyAzvYdB0ZXZL7tNOnzz6R7NieMv/1R+BVhr
5R/wJ/a61lMxAe6fp9Y46QUAkpnoGYTwfdPX72VtlNfJRvQZkr7UWqQqGYxSex/fRnvQn+ucmTZg
2mdYQc9fG0y7BKSoIGiT5kCvo8BJaudT6TE7KGMG3Sa8vk0fWsc1xDI8gOadBgxVlmk5Wm5VHpAv
XfQ6t89Iui4tOVv8KIELLmAm6r6rGuFjk1NxmIp5VUEV2+j1BP9vPCRzx6Q0ZJZtCAw9GfDe0GlE
IUWqutF9L553Q+nuWyNw9vYcDoeCTmbxxgQ3GtE8FDUkcsGdB7nla83DSgaS+sFpru7iWOdF46oO
aIymjLpR8/1T6eAk51EtAas433SPMBHtbQ3nX4m/GnuUDgf11s0M/8LNNCQrZhlvRzsqzzr1tQOz
FzoDJJLZqh5+0wpKX+nBY+RhheYmdLCyvE9XRB5dhIA14b6YdPctn/12W08MTofcOYwBdcuafAur
ajkmC3/pYXDi6FRUMMJerAwsZ2KNxmGxn/FtECbDsXSal6Jk1BxPnrYxl/DOsknNgWmfD1zbBC/H
ykerHWDB266H0ohLXCx+UXHiT5wu5hFOw6XHECKcze+6ATgRT+SNOqAry7xmuKOVNyuufoF3xxuY
NwFKuvpuCJvb0MVXw02//Pw+CCiNmry1cRJi6izPQjhwb2vF/ArXZdjWLmuAkaGAHGkiDL2/BsaZ
GG8M72LYWwVyIFcofX/hVAEUFUuqqDgeijwMKzCAnax7g3rfy6GI9BPlUZ9SDXbcSoxt4iAmdkfQ
Y9slXgUI6pLmyd2AiELgIgUatDm4HOXHZ0bBtEVqB4LEv3S7ujmr81TAIATsAbjhAR5q86EfrDcn
pYErNbw9qk+yWq4jAiq2g4OeIpKlqMO92gMRQIy96atDFt5mXcKzfZweV3hxpUVVJm8ygUQj+3zP
6+qzy53nLIYHJCwvtg6qR8CytS+ZDvEAFy63We7nhxDlj+BnipizjqzDvOnFseBNMCu+j5YQnJYe
zY4zMj+u9B5MkaTPnSPmb9boX5o0+zSN4mbV3AtlEH9oE77HHaC2OcBSzyc8QMx5H/cDPmwhG36/
BsO16+lA9fk9jrqPWMZAzgiTJ4mdduMLRwYSyotBkuKm5BO2c00yVGzh+BWTpuhGECuDKPkNQcwC
VCULNWJEpkUuD8IAJ8JtUUUPSEjsJg+uhebjLG5e7Wx8WoG+GR1yg7gjHyKRi2SjcWEdbfdVQySj
X1nPdRc0d4Bsu6Qa5o1rwPSoMPY7B679zaqcz9Q1f9VD91NPwZCtlRqg1FESjFyCABUcHgCGJ4ZR
7FNNEd/FoYk1yzCifcyof6OsjTajLzwtgZmGlu6BaMiDByZVAM61UfeWYRWVOpy5llCmyuu/ytR/
+UuemrofZf2lTY/I8Eobr1jSn/cK8ssT9341jTtdaJ2dMD0JkcMIx2BuUo8QaroW0khUfgpi5wrI
PgPe7Jcl+RJQ0PVJ6TGn5wzRYC/9Bgpy4ns8usqkdh+5b57KVtvomk3hKtjZAEukxtiondbv08wC
VKVgnw05nBjN19FuxI3lP7OqLRLE/xuh2XBJEDehVnu+Be/8f2cFtyYPGhzY/hTWcCiWQYGiIL++
n4ojvfO8Qg49FR1jRBsZabqK2xKPejpwkkoN1F3oUXrPwjezsQtXqUGysKva6qYJk9GLKIvCAKW4
/MsJZ7nd80/OCfF6kXs04554AIsOR6/v0nygfxuBIwMB8JqhuaMBfVojztt//uDOv9PJ/35sy3MM
PnsgJ+bXj6ekjIR8/j+gcVXk/zX9iTbtlLNwzKtxH3iQRzW2ZsJ777P6q1pmf2caDlo/30DdaAjn
okLL79LJwQqgXKng3y1C84lhAuxBllD+ez+aTgqwNfjpN1hWjD4+jpw9tYsyYNtmEArGnG3NjIvn
sQ15EKAgh1ryJWVTLPdpJlTkGXOKf7j2QnBAiwPht1luVFkfU8uKLStc4Zq0RDHuwnqDgCW+1H+a
ZCXXCL/O/3zSrOD/cLfwQU3L9Z0AcPe/nTTf8zMPe4/upCUWBLg6fFnBKD0piRSWO7fPvQkspsiU
ih4B6nKubMZxsrXQsFy9KnBZgzTM17WHCOtPRY5RtKZ1ZfHw3KWijcsvWd9x5lxumliPHxmTfvxl
s9nW62iC4660SEJuiKaEHMj2sR/x1y/jc1sdopihtDyB//nje/9+z1gOiwYqDB8m479JEKKhycwg
ibqTruPtmJBzF6Jr9GK2iUKLwLckZlnI9LopNsY+gXtC0tMsLmVSCAlc2OThEn5zSMKwGm/P4nda
XZa6Yjx3NRRLVTDMzfJIyh/JE8IdtYtPUpzZloLgpSTgcOsZjFvgQLD+aJewmMCIgvUvdchJYyhz
tBV5TUBPMeH04BGjGOH+HKUzDI98Pnl6ecIHQ/GQ0skm2rLDjNDHtt6Vvc2OjeDoJPa5EiKWH431
1iD4liRxgHJacGRWsD+zT8lRT6LlNYOasHqdix6A3RW4qqYgxw9bFcpmGpANhj/7YJ8bmFi7/3xF
TN379wXMs0xEK5buB5hv6P9NFuIMmlXny4QndVWwQlKsHns/nXemDWennB7c1cWIsvfYSpvhznUb
E7Pp+Is9uR4gNpt99LoIp64WnlXZlJc4wCXVidytRjTmTkvIcjBp/kvwq7+LUmecbQRc3dike80w
f+jT+ttLok+4Z4epS14IwP3yMxaOghjEsmNDbbEtFlZZ1rr6tqu8+9QePtcCEdrShFwP96MRHqcd
MhsiAyzZx0u+LzwNd2/yyYt6mL4F3rxHdIpjU68fspGU6bZ0Lsg08RSB7krie3FqxQKNl76OxXwX
BmPLd0rUxZO5S4oGT5aFyJE5zyi8OgMHvU6HTQ53dldPjBtzEiFZ2hBvVJ/CwfcaIthyFjxhhik6
m9XDQHes37Litzk1khRpbpvjIx0dep+1CUcbvitMKvVzU9Swrfaoj9FXSXKqGMSVZvdbFZRRUd9c
DQSzLQfSWeTJEOJW6zkva9hepS+O6uS7h4AvqMJXVspPaU3poi0k7cyG4rz/PgXO91Anz8cZoPSO
IdKRAKvSuLw2KxVXoFEjrPj/RGv1IcQgKv6trcWUaU72ZY/zY1MUeHHELk0iHPrEogpfg99LGb1F
bX5STNU+/lFFw090vrxWTA+B655XIolwCtzSK1vbjxl3yhqD2OlDtcdPy98lTXltXe8l02DwCqtL
Ks4u7/ANld4SUvnVz+OzjzIzxH7OogYepO8oRx46vRjoI9vmlMAh9RkieDGjDiHQ2TGwU0b6Je4B
8Cc70pPAnuDe2/XLYMDnbzrMMqUVppLddxAjD91gPfph9T2UVQipJsLjvnlLGvO7esDjFm8Dp5wf
UdfCAMCyBbzDvNVYfdxVLT1+x+AhAtFL/Pbdj6abY5EKii4ax1vsvR16cl9rKeUKyj8joC0yPP1p
bqqnOqlui+gmeqDknvY46Nj8UT1Pu8QOXzSG57vQMLat1QR/2+5eY3AyGowCVsp7Q+iPpBc7EN4x
95+uQ/SDSb+mqduWQD8DO6nOBDPKMRiqxRAuJenw0nKSbax0mVaU3yd05I2PkC2bAK5Bxl+HrDIu
WJs6jlZtpylLbqk5nbG2nE6VGYjovXA30zqGBwRpjCyG7KkqR/YTPXCO9hrfHHrLM3ZVOZ6cOgCg
TwLEQmJAtpjPGUEJVjZetRgt2IqIpfde/bhhOWpxVvN6Jk4JfE89LnatV2ML3ZcMZPvEPpRxZ24n
0xr3dOj+DqdGoPX86PYaeZfuUOyqgEBW0+rpVG2Au16IPZA0y5PX4dYq7CSSZOwl2aRcif3sxOEd
rDLsi2pSBjXcadbE3bWzbhGbut6bTM2PMUZlMYZxZ+XStwbrfVxiR44E5qYNRs3L1eu2WLPjaq86
hK7v9SKO704THSan+5pNvutozBgq07DuoKRZBNZ2/3wFbGhkYXGnmfrjarjmAfraqdYtcxe71osb
VOtd0L9hl+cyX4KKgtudQ0iDfEkGcz70ybGKsxm+YqNdTK+9QHmYT024krDgpd5du36pf3TyHfUV
ijpxs8SLBiOCdM8+jmGF5d+vkNdPtu0Fl3BYxc/Qek+aILvOETbT1opXjFE4QFOLfom66n6g/zlV
0/oQeV56ytOc2MN8gG6eN1g7aaW2rUasfhkjOpd4NG+Q6DARl6NUR2F5aN5Lq/uqQjgsYVW2kB8S
IBUfQXlIG7qtJsvBTmM8mhHeoG6Od27fZNc8TLEFTXg7jE4upa73pzpncG4AHmKmDo+3gyF48TGr
x3jNMp3onHmte6mlCAmNCj7d3M1HxGaPdtT3p8nxj57BSCWj7gRomd+CVD+sCWZ/pvnbmtJsnw5m
e8GQo73MsfGrgZx+KOZqIDhpHjBFKCIyM3E7mEfj7NklYA5TQiwzbI/sDGBD1uLnMPLfsgSLqCDU
obNgyz0WLg529JCWlV6m5dHpF/TzPC5xYNzw0fd9JibwBzWcaubnqFwJcE/uVg6AzPmSwVBIOl8e
j8fOyDGGXPqjXrh0yY34Uzqah0klZm7jCoiyTRfjprwXIdin57QK4R6jXGBGaGT9HW1hhsjkDgca
LomZepjm8hoRVN4TLlGk6HrkFedJ/JDAECfilhEozRhxB5RmZWfcKQZw1qFEqVBY5zEGvW0XMVb3
4pOScFV9z16XjV+RC18HwtpVrVqllH3Qq3/nsftqF+urqi6KcalwYrOPkwmcF/Xd9zGC7YihozC5
809/YZla536ni57BqRi0p/gpESmtqNH5PCdH5O0gtNVharOfSxRdFD27NHN361FIA9eRhmAiWptc
TLR866COUhGmZUS0hsVtjneQGu+M2Hgw8IngIe2wa8UCL+leVJ3ULmwfU1Qc4xS6VR4GLamadGds
UQYD761Tro+yfSoOOeIXWP0taz+fImVK8bSGTH+LLvuchBqsQzunTG9f1qb4FD6ssM9dCwY6wiag
RALMkAQkiCDDaq3U1BxThh27PqW0yyvVE9ScKr92IdVljwiRdG6M7ZpthhVNylxxg3MFcC/U5wwf
oI02YPYr76xEMmtU65tPxe0fYzp3oj+8nBlBkU1HY5he1p5A4BJP001ixfdtPpHC2x2UZksRhOcW
GUGr04uO8Oz3XoOyDCLll1VHcEo65pyFRX/bzCs20m5xZ/QoX1OsYHjmTXEvfGj14CVyVrBK80Z3
izbEnV4cmLtFnnytTc6zCgQ1aC/ZzNzMddEOtMvn6MNQ6fVmby7NrfHsU7m4CE2ck2qgPWEbD51H
iGP1bSoIfxw7WFy91xKyLtM00QMG2rkN25ueM78pogVJhMt0tbrrgnq35tYz1nqw5kRdo6XMY/QG
N3ZcpVrXujomvCk6/bFD+cL/k4lZ5eKVIWF0WDXqTXZoQqZoJA1aoZUByKCiisI/Y0x2nLoj1pjE
OAUypGb9QBE9bdSwZQ7pT7wxf/eC/pgm7XekaecIfAVdcYYdZzqhJOKgu3MxQFexZ6qnMqIuchEM
WFjzINEtPjtNw0JEe1dvEDkhhB7WB6sk+CR1uhcR7disD6y2zbvUnmp+ENpUIo2D8Sf1ede0zxnQ
NSIZat+CoU2a0tbHWnVNWg3338l7yhfrodH6+8SDBR22MJ27NnjRowRSLfitG3DqAr1GOJM+OKaL
Bz2Hpg/OCwY9hIjM73hmYfeOxxlwMJcnwsAJHgK/aDB9JvLV+81wCz7/JCKwopIr5P7xR5IccY0J
rr1IUXE14c11i0OzwelUi6jxEoEX3/tj9FuL7is050yrX3Ur/KpxrYI3mR0r5Dt4HmF7iwTzhnep
9J04UOL+12/tsfqWg7ey+iB1mXF706KfRsk5lCqVDXvvLt7nOjWfp2oJPvSCFC4TsYA8t70RP7p+
cRr7+k8WZmdDBiAFk190vfo5W9rfI5NTS45xpv6tvSEl6WElFlgLYA6VdB/FWoV3a1ufC8uELuba
Oo3GadJ4dILQdjC8nHbxaCFuHBr76MSwda05/VITER+mQ6SFxHcwCNzZgO7q21q8YJJhPPuZ/wPz
tAdmUHupl2JCJ/UR2x64VpwBUftV0Wfp2Cgkh2xkqHfJpGH/u5ZFXOipSj+DOfvhR/GfMnYx6vVr
lNRDSb4b0VCzcVhiOnlI4iyHHbqJBTQUBzrEWse6GmhwRHPXaVAaR8whRbQi/bi0JM5CY0RNxptk
uK7Dn1mqhVZB9PWp9SPJFgSDovBQ/VEds2tHMVkkFQa73hi8KOGUUmAYclM1i/ZamlCTkFOrAZya
W5tSNXsdopR+Qn2DoQK8UrKUJgq/QubM9kRYk8WDmjGIPA2zgcw+i/8CAEqfo6Nz3ISwvwxvhEor
XYdt4qza4Z13bl3cp6SyHw2NKFE4HcHDsPbHojLLjQH3BJNQTBM71wfFSfK7ZIlLtpbXwXa5GM4l
taOzYRO3aHUeAXuuSz8G8R+RrvYwru5TX5fh1hFVmdYT6NJZvxZZZTN60KlvcVhpIZ7Tr6Enc2se
ovJkz4c6htKqJ663t62d2XMVbcFd9ITQiaIMyPKBrm90mOvT6BcT3Z46BDtlxZ3C5sOOdfTpPNwa
wakdHkXY37D3FjSLGBrKiWKN6ygOssneN+FyMxYDAgaqi2ElgceqdW9TLQiJEGvcKYHoFJ1sh9AG
n9C/50YrvymAUzW55ohuz/KuA4EGQcD0vS2qD6vHBL9aH7qJB1WpbkMPvNJpyK+wfg7B/BJo3bzr
bQRqyVxiNKxP6Bbd3xUyiENPhFmNSzeAGoP8etGtcxX+tKuY2YOO+XgUnpRNxzJoy71pv+WRo2+L
aURYIhMfJ7LR/HV+eWU2fecFaA9mltB2mb6qTIP/6WU8dBU24fktxRUr86maKpEYKs2yUp7Ea3Nm
RXsJ7OZDQW7Lwl7n98vHGhjXVF8fx2Ilbten4uiCTFgKJEYG6YdSvKEUZV+Nh59eSBIrvO2p8l76
Zn7DJ3HvZe7LFI73LZ7YvvSvA6MKWGNotsTXIYy0al+IykvgZrdBLMvBKxhX0/FrmLSIOLAqY+ST
VBDOG4x22O/UzpfW7a0bQI9BMw+iQFRPV2Zh8NZgpFmaUJcyjP35KFXanIMBDh2eSLmUd03P8qwe
uUIQGQVqCFA0jD89l7yzCvLuMV/ecpvevefmstJbQmp5OfBc4gp5GF1WzqDA7UAmx74H11Unj1Qd
mJ9FPzXsHxWE+ReSNlpixb2tK5qoYdWuoeY8K6RXXUOoFmD1WJw2LSBJW7fnwQOb6LwXgCZ2FqmR
KjFaG3zkcvCvz/Nc4HzOzF7TtT+jPX7vw+mRcRiAQxZhjkfkJo9HzQBD3Q1aS0KDei7UDEEDYAHy
4QWZTx4X3XuSmhnSJolRglwoAKt3foR+/6y0RAHSZvyRSN9cSaeY/WhhkLi+xbMGpSGMDyX1MLNH
jtVmaIhfmbMFauTlM0ZQTY6jhR6Tva2GmD1VgRqqzus1khuyxkGKshHk08JPgR70jLn9LfBF28vC
a+QsvpgMIqHSYDzA9qYQmk+Y0gJ0QPlEyp3fpB6zcOsqsK4RvSDeEDL7kkrLoPRUZzmN7feJutOf
GfgoqaLx6q1uylGKbTepXTALNxHVDv5Yl8WOvgTrS2L4KWvzUGOOq17LEVR3rUFS07Z5ofH/KjUk
0bPm3flceTw2ERYXso6z6jO2O+ZdclQzoBnWiZo3z5EB4RRMQlAX+GdEIFDtgeCSvoX2sJn69SAQ
JlQzMC+fy1K0N+TN3zua27UJXpE+AFwwy4BRb95neUzUHc9QYxjTwZtxOTe8ao8l+B5nN25KBoIi
iXPnitvfj25KSOuLAF/UvJ72O2dIgYopOKItocyQJ9Mf808GR/pKH6xWigFA21jmfUahNKemnIw3
BXGsBaYENa668evwx1kwAJxt9p7Qe0CX81nSUm8CRhf4MwAv4U1teeVnUky3BBNMV48MhX/b3gGP
sXmr9JOaz6Zq1uyceEBfFzETKLysPNTz0UYPUNn0DXKzLgm1fS/TKSlbwMgSMfU7KFWh1HOJWCFY
BfJXUSAq2ohDDEBup4yMG0Bt6FOoNbHw9cj0QhW0L/EW3THp5CHnwQL2uXNmm4hw8DIdl/eDjdh5
qokzj6ovRRiAYg9mWva7yYr63WeLDzCM8uKWrAMFSuR+ooU5ySljpfuOed1B2plEtLV2V9xij+pY
wG9Z9dIaQ2iMZGmOImszzflvmUFOAzWkUnCzf7xFeOng5MB97WdIg3W0Pox7YZ391YliMnieXII1
1EfALZyxd7lumgpfQid+VgiGujdnP3xRvhYZMmv2SNi/fXSq8ATIan3YZo75idEeoDjPVVIxT/ej
9WnWAM4ak9OtDINoQ2oTvWrUaS5kYDQtNmpzWohmExnN05K7DR0vzd/AZQlq9LGDg6ktQmJuC1Ws
oIS6laWPjjb+kjMq7xZbLR2ZKDo6U/87ky5IqQE9qzeOk11LJsirU+YHNebXaUyNXdkWv4c8uZfK
ac0o0ahtD3maoCouuXeAVd50gzFMiEa0MKaJIPb3ZkCA6zHocKWQcEzbwL9jvag1oxNdeppCaMrQ
T27QsVywozwwFt9zuDR6gOl/ZfFUNvPg0Tr7zHINHJZalzFpNa/LlmojQ1JBtxsVuPKm2NmJI4Io
HIq2/6MDeBDEQErNyEJSfEEdFVdJ7zzgTa06MFsEt04/EhEn2TBYe8HGGH+5aXqU212tiVma8HZD
elB4iKuj+s89ICVKMFVm6rEPld/55VdIIIbimuLjvfX9MrwD0yTkTXOJ+tH2yrLAT5wDfdSDsiow
RBQfL0x5KwexVEENqZ6f2PIQcDDm3RR5QbLWSjYt26PtgYfW0fqAA3pISlgLi897XZquhsb9qoYJ
ao6hdUsEE8h8VuYYbb7Ats062J7ogcaMZdQPyAhpLe8uzisyZ7hzVjYb1ySKqntZbbbuLEOZVfgD
co2vxcYAKdOQnjaO8xyDgG9KDcPBnnugLNnY9WA0DuRoDWLzUnjVvTbYeJC4yw9/+qNU6iHhmp0R
cM4HZjU+TaqD+3aMUtfHa3tjrOi6gslstkIM6OmIGMNjYD2ywFchY8iYdcgKG7brhJSZ4i5GchbF
5U7Qd91j+jhS7s5T/dazJMtkpcAKnbvx1NAZeQGkP8jDX6qB7gmts6zhbZxIODK5PlmWJ0flsRQC
l2igttNg7eZpxrO8gXw70WB4bvYnq6vzkuuUgO66sT2h+sqgHnbZx5IUP8yYJQJ0btxOq85aB2XL
9CBnaIh0kgbjaYhcU+5eklBfoNTZj4UwPvJpfGhacwWvSR5sHw5Wu8KDK4Q8VUcU74QRlQxn9yNb
S7SQLpivTN8apqQ7nQgpRbnoXZ/O0yFwmSJl2wSsx+H6x6OwhZuD6qX0iCD9i7quxfeiQY3htLgA
tR6vN0v+h0HAAkWk+HQ7RI7BpVsi2tMuZFGy8/z77JAkBKbVGeOPtCdNG6Plrdd+WiaArAMll2SA
6EswMeW8Qw4N66HDi2rELGu2vlcDFC51Q1XyrsxVcDi/16rxWfbNBg46g/vhgkMVMnJp4VPQIc/g
Me+i/Fc1vKslVK1nZfqZuDQFVg2X0n7Pg+QYJswH3BHz7Llt7z2w1wNt/qcWO3ssdB/j5s/oDz/q
BlzdT7lmuUnJlsCq284eAkwru3a2kJNYaJRVCMV4vcHNj/nrp3R3ZRQQUTdtRog6Vuky5ImOzXo1
x1jsATrmNfCXD3YdXDSJSzCyn8qUo9BY4QoZTaMhIJyWkWUU+i9BTwUWWlRgPsu5TL88TAEUp2Na
47vJT77DOGS4N2/UmLMG6tmiJzzi9ZmclDGUYnqRHmlF7AOKOCDgX+ZCovWj7A+UJyqjcAg3dpP9
UcZCjsuOElREjMXW+5Daf9IufxUDI9k29SpFpFGRU1d195Aofyu4Drbfcenq99WnDsJ1B5tZphLJ
wPhMOENjD9uyA9mN5eFr++oFieZZAcCGB2LHgGYjptN4AX4LofvtEWWw1EZw3vvwWdqneaa8rzBk
ApJkmDd64mBFdVgIxW+wi3sXr+7tWmp/1HDYdEVOPI+MpwZuUuzNKofrbnQw4cvWh2Mt5jojJsY6
+ByiouEwQn7bqpsUYJScrNHdFp1KYXKfhhj2rJx9bm54PQCQRV9fGRNehauEeuGkaj/Vu1UkNBfh
fhW/8twlNgzdJ/qvFuIjxGwLgyYouslxJsqqT913w2RJhm36MxZKbWy0+6AzgUipQ6zWf/Lpae+S
sX7vDb/ZAe9sA7d/gGsGEV6sxKRLm8USCb2fvbGTD2FKjwUxqwyxCHdivF51L50N51q1N704jSkY
dRjM345dkobo/M6dGUWh2ElIZyPT0YQdsOzwY7BmD1kiLVvOj4m+oIrngtpQQ9LR/7YM+n1crVAF
LPoz22nucOtkGS29H/JApAXUNBNdjVTRigCXdVRa3pp8kDfZ0lAU8kFjqQD64Zt2cltsmsMZs3zf
6B6Vf1e2sl0n/gHePIkoi4l3H3Dr3oUa3lVWzLNMjky5IJw2gay29YBw03RfZDq+VmSbaO0PcbSS
nhHg4xVNy6nJm5t4ilSJc10ZejBEpmacbdDT4Bnb0u+oCNFhspKz3LGu3IpVf1Heh7kcfqBdZ13T
902GhrgTNzqcRIpjaEHT7S4MMX+oKQvu7yyQHclhevtaMedHeJpAA0ysnZzCZc1wOMaq2BcyT1WF
FgAKJBhaLSsv33JdoeqKQimNp3pyV3HXkx5MzZ4kScyiesnt4pcl81M5y3693he1f+eRDJOu7q9i
apDJQNHVi69FPI88+7eZzETbpp+W42aHGHiT4QNgAHEGcjU0hkxgNg35eAPX1G6ekPCxoQPjyY9N
SrQZlcamkcpKTrOqiGWcrvrr2eOhV25F8tsL7nCwxSmZVQfYY6+A8ji7LLJQyA6O5ijrcd4b5hSS
RJ1iyqaJbpPJtqXtnYJ+mK7hE13yh9Ox8GotCWs1PjWciVVKbV/G93hdfnPJfVQsz3WAcd02/pPa
SUZYPtgd6ZTy4PtpTSXCLfrhYlhYrCR147wvH2Ic7rNy+JC1Ru39DnbwFsSjPTxRezmIFdsAHWdj
RslXiA/GxtGTi1HjbZiU9fe+el4s50U5SEnR61rrZ16SlbnSMJLBhll6FL33D3oXf9Sa9bt+tA+Z
XTm7tuaCSlWhNhvNRw26LAcokX4opaoACuZDh1nCxh7Hc1pOZ2RS36Dov3VTMG9Q17+U01NcgCQj
iSD82bQAEkmLp7BR9a1W2vhjh5ukc16rtpn+TuMMg2GA46BsNCPrLwvy/zsa/z8cjT1X+KD/d0Nj
TNer9sfv6n81NP77N//4GVNk/ZduW34QOJYLL9CHMfePn7GhB/+lu1AkLN/Bijv4n+ydV4/sOJqm
/8veqyFvgN0FNhQKm97nuQnkcfIhb3/9PmRUH2XnVM9g7qeqwCIpSqmQociPr1H5S2cAI9H/+V+m
9g9VM2ybPVV49LpqLILG9j/gvKFSazsWOrQc5L8jaMxp/CtgUQWR6Dqe56GdbIDvMb+gw9Q8KtWT
AkAgExFdBwTfYWB2ebD+5C515UifmExxiRKLzMtW/2HbeMLepp4mwuniKMvxZFEmhaZXB+YaeLEN
3l2bdibSHEN2H/VIfZyFnkoqBU+QasCfHmcrX1bGQnVEJjiSoF5yaVSfkxSnVrFNtsrE/kvTT4db
2iybZW5U0OyouwGuIBYqy8Yvf3UwhVrKslnmvrS5nFmjOAyRvDFeL23OWvOqJgg3KFm7L52atfvT
uT6c56E+qOiFqdA2TsRiZK1MHLv5l3JaWPVBbpkjFlZYstjLvWVV1mssrT7J/NJQFmWytLw0F3/2
0x/4u81f6kKY0Zsmta8jYJOdrZb75UgyZ3jOtaPCVI+EhM/IIvTsy6xMElG5FPXxxGaEdP+q7AwV
OovXYGwnbuVyF7/cVFk8y/vvhjoGArZTsihYIqRcm26JWQMPHUoTyP2MThyA3eeplQ8hWOYIgjBy
L7KhrJO5y37ykWY6aGy0VruRz+kk6+TmXNOOFfzcrSxlRH+YArXCmFL8zaWdPph3ducMG7lhefhl
8XJQcYLYvI6acjOYmDaasQ4JXWZlEg9av+8QURfejlNY06fnDa6ZqUgWE01MfvDNVQz4Z0CuD06R
RfVOZtuJlcSwYhEpwtaudRHFlWo7MukaYCsqdx8zVAy0HBfsiosUTywSmVPT01Y/1+pWyiedSlBT
iZcmjHCFnJIsGzXks8w+v+sjakoysS0uhMwZGSh1TSSyiFHEK0NNN3BFCxcf4NI7m7tRSg+diP+l
iKWBZPFqZ6daTO37Jj4jCtS66BMtWSO+lzyQZhor4kUZW8Fe5IdcZl0hHTRUY7+38js79KxNZanX
8udg58CfkFnXQixCLEEPfuEhnnjGiSO/xRMLQlJi7xJzwg1uOX2AQc5aF6MRKUdVip/fCsWiRZ0K
K6y/imleXbtNxIhWiFBd9K/02YT/poprxDpZu5mnBoohVwFmQAXihpz8ayprTtg3gBjS6vEwMS44
JDNSedF5qoJxcGJIJR0CSGFckbWsFshHCrUoS3Wi4XPlYGII7W5KmhanYHFK+IkQsYoSnlAAe87F
zFbeE7zK4DE2+k6ep7xDy706EXHveflOM518muUvZXMON5cicobVYUoKxa9PTEoaYgt5fAr3oXj6
To714o0C84ZfY1IV/XZWOlBEYpvMIRQf6AQSdtxxCP0qrH6Z88ayZ/hX4ZJaRUoTaEb3k0lxDR4A
av3BSJWKB09kZRmjjUeIfhhK9rC1lN5AVUxmTwnesDLnNnnMwxReSYtbTZi+oq2Noe/iWYuFVgEJ
lEfa8sI3VYnQ7xeJzC1Fd/ZKUJJQMcXGrgvf3X60g6iA6044H5CVyxL3xgjn605AqWRVFLb6NraL
3Zi6r6WZ0d//+bEu1Bl+7J8y4kjwSEeW65dfePmZRtTw1DVTdSgR2t2r+VUozG+XXymL8veWwhqX
YeQGzt1pCzQOzysTkL385VIozcFXjZ8qU1lRVCgwOoO+kwaz3SgG6jpQt0/Pq3w6irTx1oaNAqfR
iI//5Q0Wj63XKds8MrTtUmWa+U2FzelGrxV6YINP/JKgpR2jpxKDTRH2toXLkLVS+7vESgtGGxjw
muKzLYsJFj3w5ETZ0tC8KGYIyJ8U0KTkmermBGgQQtpkCFL5dm948D1bZBjFM2+jnHhgLaNggbrH
K7Q8jwdZdzpP35yiTTZ6ZyVHmdgo5kNxAzALxMbEotbCBU/j6ziGRX2QOQeEP5OitB73tfOoDRPz
rbNrI7sHUq4E4czjoFbNwRNJP45A4dUxD0L1X21/L2WzQvgIyhqvd6it7bLmVZO3vxY3Uibz5FKJ
lyEwB2EiEc6ONjOP7P/yMwZFAlK8SKCtFzFfPC6ffLhlbim2ta0FhTp04KNxxZ4AEcokDLVXq49B
EENURt6OrlMmTkx/utTJYjGf0biTWdlGbl6Kss5IQlT3J/soSyZfaKSRxaEvWVn76TiXrItekk0c
bGdj7rjBCepKP+cNOnj0DHozWnu1uS907NE6dN7WKHAZ617B9AeJBOKzwNHWeslzlomhZCsGUiza
0WuYovKSldvpVG5PYlVdzWrioOJ7MoiPTB0qnKXMykqZlGKzzCmMmvloCMG/ZR9Z7JEzs+LLQeQm
WSsPNNnim5XqsxAdtkuGJqKMJxcf1j9Hik5JBWXaYv2TAQpSAWJLIcczMhvJQa6oTEROFlMpNLiU
ZcOleNmcy3GzbCl3QlqIMfJyTNl+KV42f/lreJn+cx88v2GJdMgr/DmhT2d5aXg5hlOBOSGsiSd6
ykcf3QN6m2bgoyfLJ93ESuLUArQRdTLp/uRkEX7kX41lbtlXFrsZp64MVQ7RygwdhCVlVkXtizCM
OBTQfmpl9lK7HGf5U3wRYRFk4M7kVnlyy5+XuaXxpyMux5K7LMUvuywbMNVA2ive6eLjA0Lor2T+
k5N1S9GYcg85oAGFd9EEaFN5qMRoY0lMC67oyZp+yiq1i/m8e2JotjT5UpQb/m0dZows9YPVYKVR
iGTK8cKXY13+yt9u73oL+0e7wjlTnvGfHyrPXdY1spOS2aWN3FwTs8k+/dSljQXqb99XO68cDMx2
UTYUB5aJvFqD0nLLHYzXNpALHhEEQdA36/p1IQd56JxdR2HubHAeRohUDIQcOeST5SW5VNZnCD5e
Vel8mMS4cNluiD0vh5QHkWW5+VIpyypWlAGei6vBhaAeucoA411VmMjW3qHNpgLSKlqwVR0jKYQG
fWBatQHRonSQokZmicGt+OzhQDg8amOzdljG2/WmiqMWmnb0V7xLphhLdlJLdZYj7Sji97t1jdYN
CpvBqfPMgzerJtqY5KIqty45M+6dLVN9NCnQWG3E+MmTo6oEXy/fQ4oDv9YwVn3lqOn0/7kc8Y0Y
Zx6ic8aQKxbf71AkstJWGsXv9cYUIqoPeuTVG3SERwD/kXtQx3ba9h0SnChhWofOLMo9EX5UP8r2
kIhZi8zlfbNntRexGPWsHlqRDGCZDk1taKAokDLr1O7QiynRksg6mxHC2tAMPDHdBkj9XA1B0aDs
qTcgWJHPtBCpSd7m2nWDXH6OoXkyOhMJ62P9HjEjlS6YeyyuhCXGVfLCyJxM5IasDAE69KczXEN7
OFwSPYt2zexuTrJvbGXPLMVTIbTQScusrEUX+2ZCV30zDVEPr0TzmGvE/N6wnoDS/2tjTfTWcje5
ReawSSsNbgYRovZTwjL256LcKuvAvRY42qA9cz5XPWy2CW/lxDxzfyPcV0XdskHmRnGpvNHzEHpn
NC/vr8wtSS+eAXnPZZ0stpoI+izlS27u7qN56tAGkLMFcUC5Qe4s94tD5wboqraZxSe3E19XxobQ
bP4UFfmJjORkrxHbK018eJemUQwLggVTz//UKDOQvI5x2u6ZqmJueULgRQj5ug6qwp7uuAyOtJJZ
rx0Doyr7CJEOlIcR24T3J5KuQt2v7Vx4hcIkIRQiYzLpcuJQK9OEVat25aUDr/qJj8vSh+Waik9t
D7ejO7vTITMqUCnFcDDEFE0TyVLsZrFGs5RlTraRrWURhlS2kyHI/wnW/hfBWtRm9f80WvvcfkSf
I7V/7fAnVEs81kI+1FVtzRIOZkuoVjNFqFb3LE0FcK6a+ML9M1RLfJe1J9u1VfFSa//qPafyj6Fa
mmNdHOv+7//+F0Oy5kv5s70bSpxEfT9LEahIjBiGapiqjdqJJ0PTnxn5iEXEEXho5NQ0ZEuyVAa3
xITsU9Z2OmbF8gW8ZJ0vDcxsa2C4K5i4KQQCBOyB3wGkbryixZm+8+n8vJe+sIZNV5iADrBxO0+K
gFEhANZh4lMrA0ssyLkq2vx7LJT47oykm6+x9LNtxjTZFDVgJYW5M1Ox0GHNE33yxAlv8hmR0CFK
3iNlfouIrwi/t3hXmiJEM4xbPe+qTY4oMgRSrdlmFYt1sAtZEY0Hiy+/+CVu7p2LW5lVNEy+HmUW
BlHWH12BnejFYDNSREhQbopF13S5FJ8OIzd9ukqylaxUbXcbNzOKaknUq5iRIzaupZXdv8nsqRuy
jWlGT5bYIKtkkoqZrSoGLH9XZw4t8Qa5JTNP/8yaclIu95Sb5O5LUdYtf+Ysd5Tl/5D9z/+6PNBy
3DAu0X0So1QGBeUBiz1CViLXi0Tmlg2NGNUvRZkLLTHgltlll+UwchdZjMR4WxUj779rrMkh/Ncj
Xmrl7pYc7sts7MBnYyYgC1/Oafl78lhf/pQsRuKhwOq9Xy/7lpepivh96BMgZlliKHCJ4F8izDIU
/SnsL6PSds60M6wLpIz4pl8aLqsAssnlGP82hv1p82UNozMJg1yycqcvh5PFf7/561mivUpwAcf0
YeVlyL4n4pubymmcSCo59fUGEXZCkwTlGDEVLsTXVzaSzWVxVqLkMDzIWlmxHAlBBnaS5UwOif4k
suFZzkOXfVyls1ddjjZ1zYTcEJP0Vs7XrSXbiVl8Lubzcvso5vilnO2Leb8lIwAiFjAoSr9OgU9Z
lrXXRNDg5BJrhJt35YhYgiOiCnM8+qWMXbgiqnHJaiLUAaiRM1dFfOKSlbVR6xxNEceQJZnIHWW7
pfjpkLJSbpYNl/1kHQQ/kGsJxgRVCB4fNHnxvZ+wY4e3f5zhP9BTsJ6NZyn+CjhbLnG0S6itkF27
DKqjElTCrazhJMnBhQgPm87J3p2hFqdTdYOHzRMEp2mt9zWDJy8f84NtXdV5M+1ljFxGx2VuSWTd
2TbKdSECFgCxGJfVQqQ/rxI69tp4NXGy5zuh2buoroxtGA1IJoQkGYKlm3jWnuJ8BKHhhrg5n2AG
eLZ138QnZLHEkLWNa2MVQ15ey2KOF7fZ8iv0Hm35aUznA6RyHNRjVyswW0dnbwmzO3XlbUOv27Rx
Ney17gWEzofhdtomb8LqGJ+78ug1tWCHEAzPoXXBOpofTxkKeGWn7iSHVYbjJBlW5hq3NncObCrY
3HxF4jqC6cB0QgbMZFiyKbFtEf5yxSWoJnOY290aA3DJUbw8MgGMyPrWn6LM1ZOibYzcvJFrFjJJ
o7rZOqhL4HYx5WgUqupBCW8rtVW2dk2ASClFoHsCkOTbYdNgfozBed3d6Vj4XR5EQzyxy+Mnc7IO
UTJA/GACQfCoR9Ras60r3oJyIuJu1R6j2KUsc5XeEackvDbtXCQcFKcfD2npiDts4FV2PkdJgL0V
5Ygw9wGzLu7KAIzsbDqtGTQnjKMnlflu56L+hjOUOR4u2ZYJe9foe+amm9NQm4ewBuoTlizohSGr
O1jlHdJCcy9J1e1NeOyYgaK639YNXgwGFqV4mkLLbcGzYRNiMB0OmeKvUW+GgsxQvh4Z0ey06b5J
NtMjLlBGtG8ex29utAXk5gp/En9+yXbK7yLahsa6EgIzQP399GeMPvRd3G/L8A2RuXIEcLeburfg
h1He4A9mNjsdum8U9Oi5wrvEIqQJrBDsp7MDNB3DcVchMwWV+bM7ffS5OHSCd5BHhD3I4Bu9DFhf
KYEafeTGFbOCs+A+HJlcZOEGhCrqLnbxFk37fP4FNCqxkAqPEL7esHwLGk0Ff4pOWgq2vmf15NmG
NGXtDePYh6/OL7vcT9az5QUFBFhtVyfXhf0SGXC/r05RAH8sn44maG14ueq+VHfYmTVtUIB7irYI
cM5duy6NbcPlhFTe0OEQEgDBDRKl80Af+sbsK79H0CoO1LShe6vHtTYHHPFU3jJxyc+biBhBdzW5
D2dUyLvXXEFpLrwr2592v60P7hGSB1Akt0cOh4gltmjrc7aPwEghP2h2hzY/hCnSdhgt+Sf1BvFu
2901wnZsZ3xgsYn86JZZf5nudWB3DcEfhJFucMNpepa/gsx4io2XmRXQuynEBYgx6hZnkfa3Duj4
rX5xlcMI1vZ3ggsF47Vb7TrHZoJVJiuwI1TVV4W3zbDYfUmOoxcMt2G81p6hq66xPwhbZNg3hYH1
6n6y9yPcxAjJPZCxv1rBkD+GxbWb+lqMLwQuuleu/j2ZGUfSTcLgna9U775Q1oW9dWs0uQ+1cwdX
IIH5OvNeQDrBLRCOShG+mM11yHN0hErL9U5mAR5N+G32SvnNKp9jodmOiA5+K9EByG9oBGjKmSyh
4b7wm3fWtH5Gc4A6JLo8bnvQfhf1/TndozthqOKCcZ2UCgGx9sDTqTu7yt0nCoEQHGBZGFlxsPYb
ggXW6MfjBiHLCSN0OEaINCfXcRecPUD0vuMeEVPQxrV6VT5YSqCZT152AMgsbNwRv9id8LRsNk5x
zOaA1eO6vXLwF2jqNQizDJ7F1ZxOqwA98+eoXuF84AWZdd/qKJEqq76/strNlGzGLT8zxOPAynZd
ux/mow0l8lfyzVY4VaRzmq2urgf9YUAFC8n7J11Zm8q7eoZhfBu/WSNaFFu7P2g2I3A/f/eMQ8Or
EAK5vStrovzxwzzmK/CyK97aOtmrQoUiQjB7YwIpxzUwXw/DURcqSGglI0twIM+S2WSAkoSee5XU
39t8i98fyMqnzr1FN7ZOdiAe4RrYP0ukgp9Zd7cC48aOVqdoBSUNVvKpZgQZlOZmeE+xFnO2iRBx
3iAezrSoeIO/hfpUV64M1MmrNUdplG2CSk625prf8DA7196NcURrfIccoAK5hn6zW8EWQS4ANj0w
ZZ8ziZFVgPncPjNxQkK4PHZvlvFWdTsHC4Qdbng/gSum9Y5Tc+YVXjbwkG7qElsNdMO3bn4Fjsw2
VggrPJevDVq2KD17x+yodphAbwr9EWJpq0JmQbl5uOqHK1vdRN+7+Gb2WIfZKx+s+a8qyHGTgsXX
DZDhWkcA2I+fz6/5NUG1W/NJQYPpIYo3s8Pi1TfDuIWS1gHGx6fN0gLCm321NbJrbbxSzOv6dIR3
m5fPCJpVqLArRy+7B50+pn5+z1o3FFJF4MFxUtm1d94rGhXej+LFOQLOHXdmUD+ilF2a+/AekjKS
GVowvnqN705b9bxGs7uHd827rKyTN9VgkSyIz/qqR2QbPjf+IjEmbBgiYcu7AjkeXZXKE3yAbn4y
58M03Q9MSpsPT71qaz4MPtggw+ImI8KJrcUmJIYKD6B4fELEdJohMlirFoZhcuiywMH7uXsMgVFO
70iDAtSb8SJ4zRsC1u21Ht72ERr5FNQN2GM1wxbyQZ0xftilJxhkO8TCWdorVUSSPobySlOODYY/
LjojqxoGWrVi5RhRW2ymG8iaLSsiqwzF359YmSWr2+gtNo8cPT0yoYmwmu+Jha2iJ9tHF/0Bwrum
r+c2gO+SdSyKbfEEr4IK4dHvGizdbYQ8VLd+wtDC9u2D7iurZINWab3+YYHeeC2ntX2XBvXevEfY
APTl+nyc7uw6ML6ddm3CEp3vYJq+coIUzvfPku7gJXxK8Ep9dG6GJODMcT9AOud1RNLitPOaVfhs
3rk/y114HV7/ql87nJtuEiC/MH/RrEb2lCeWghIoPvSPB6J6/mmX+1zTVeRDbdtYDz9Wv8qg+9Fs
7PUeeJR+Z9ycd/rdRKfAAOAZBhVvzPk1eYXkjfRn/Wo99CffcCDmEyMMTk8Yu/H/KLumKRoXTb+3
Yc5vjWJ9ujs5Qa8/ZzGyF1vYDyx+oMNjoVcw+tHaYwhVrNseNFuwz3jiol3U+sihbstbJHWB26jb
sHlgulRIM+Gw3kxBfDDXgHy5E/ham1hl38wHAO25tv4OCNef0VwMOn2jvWLBvh7gtfnG1RSEO6dY
NTfKD/WF2G8fr5oPWNRBfijuAereq8/hIcWbhU8Cfj7+KblBr7d4LrYJZ7WN7913BAHZpr3mWHQX
/vzd4awhUK0gh0fFvvCZaUVQ6kNIMVzbZB3fN4h4wQ3hsr+qvGGEiZg9PWvQgP3+UX9pbiDhbPo7
C47Oqr9Lj7ZvQEpZbTrPN7lovnVlXDU3/V29P22/YVc+X81X1Y2xcSs/3CkUvSi45vXOkYUC/Hs1
9qv6idWDvl9tZgYI0/mRFgS6V8x0rqxN9N7uLZyhPqBdHk6Hb83HeJXfjGjBrNwto48r/XC+inRE
/OEi+qkP7WrtrcCXr5Lrk5+vaLIurrONt9H95K7dg+Qqn9Kb8kl5ix/GdfeRPHmr5Amx5t/VyxCU
e9Tm18iCtO/hK7wfay1YynTxdAFr0rxdAaXa8NV4pSfj0eEKw33K0L2Av41irejDh7v5ob5y0WTZ
pzfKDr7NlfUEVmENEmDr3bHesHGQsF0p7Tq6xpgSKRRf9xFy8+mhVCgTK/tdMXYFmhvk8Avwt+GW
Qck+O/I4vCRP7dXwO71xt/1V9YH6WUHk6039/ZbfxA9TcPodvZ9/5juVK0EfYx2tY3ftKfAqVvSf
j931Wfc33Tf1Ob63IWjSt6zQASB9Un8hl69AufCnZ1TOxtWT97371uJ7EKTH6j7fuR/mc/0+3dAR
0kGaH/V78gMTz5skXI+P6TE96s+2399V9+ZzGiDutVK3+jWpP68V/sD3MvXpfTaYkKENt7KunB2o
ikP0Jh66nfI6om6AjxNzWpTvv5lkr1H7pnJc5ffa7nzLJ/FQ/eJZLZ6z82o/H5NN8zwfQ/qY9rVI
g+Kar1P6Sz737WtyGyGJx9eFt2g9HnPuV4LTHfBBNFrw/fFL9C9YPmFO+gsQa/vKNl6muFvb2tFl
jsKlQcyfDxaXCQoG34zv8/fkUTn5CZrf0NgQcUdaZtpa+DEj7POsfFev6Zdt39qMe9RNeVvu7EO4
G/cjN2S6GX/W7xUz0BXyNP3q/DQwJP8R2isEM16U23mjbaCL8kVKtF1Tr9SXwXhLt+o+3Mf7Ean9
VY8efmAclGvjGihI4DzkvwDeWg06Uj/Tya/Qt4Ra4Y136St8FdvbRPfTg7p1buerbrrHovjIkMIS
jo8r9b3wvQCDurtf8T3Mog7obQoxbz0wVD4kt/H9/DrKDlD2EidGt3yIAII9F7/QIqNTAT3/HcNZ
/mvxpqT/4DP4fbi26Qhe2j1SuXsWXN2P9pbFyO95FihQIx+81Hc/yNXv0Zt11YP3F2cNZz3xm4e+
9RGI4L73j86r+lzfYgqWztv8XowPvuHo8Y1TTMp1bK1heE1X8ysfxP47qoacnnIWnTEdG0OE4bqh
W5oClMTr1XSYgu/9jhEec80H4wYXs1VIX4EgTVDf0pfymUR68hrh9+Y5u6XLy26Ha65rulP9KlCO
aDFqt/oh4g1lCORr39S9cJG78gJ3z4tvllTCQV2fdyPdjb31bvFzuCl2bbu2nsLXegM2hHjVKqIb
ewl336N1GVhb6Ian3XhvX/Wrgg9ecst5jxgK0kmq/rhhNvYKeyP87vyc39vBt35q79Yt5Jl1svFu
zq/l0d63x6jxvQc9QdI0EGYMcFHuGA4Sh+GhfYbOT/dc70FErVn4fXS31ZYRKkfe3rlr64ExxfAL
XFP1LTz0x2I777pfPf3ELt81fuVru2STPMb36T2qmpvhYVMjUfGq8wjgIYm5CXK1q+aed/b0IhRo
8Kv7ZcSolgTqy/QxfZR39VP6kN+0V2d6QeeHdxs9gaa6rTN/3p8O9haXhXs1QArn/XuyVh7GY8/r
bOzEv/YIfR3dOt9+0T+yO8UKEvgv2a5CUgduyxsraLAxUoZQvhKv3twIZiGvC45pbrthXHywD2kA
LJDw7p75wn2y0W4YZvLU6s8elOQN/XQx7Men8GDuvXl9BiHmBrPzS8V/2A3vUxsphtsZ+5qn9snz
1uHB5jnCQ+ipePBeOYnv4ZYBfpL0GwlPS0ElYLfg4DSdMT+SYTdFBCKLAZi2TC51Da5trm4TKyDo
JMF5MifBezInk8nVOijtyT2zEIJQEhsnExmJWooyF0rc2GCYaFMR05Xn46rZoYtQtRoc7TEdZsQi
wwES6VCizDJgLtI4ew29m3MfHxvlW08wR5v7DUsqQdXr8W5Si/Dg8laL04+VYacBrkPiN7zViclv
azjdB5kwdbFVxd6HQmxRAoZlDs/Fejcb2OMKGEOTCBCPhJ0SABJYEAF2SFsVH5NooLvMGmTGIdPr
sUsE030OUUIL5hBLmOF8fkA6DDmns8GEd05YT5qM6q42iQ3GNhEHTVRhvdwfokhr1vAyv2utTfQF
ijkUdXVdjrieFeMoBuU4kqfZ9VRiKCfPk6iWQOwmqFpaKfTFFnuJ7TgXN7ph0OFWyi2B2l2N7ikd
J+dkhPDoreJ17EF1dOmEHM0C/5XZbrQJaeD1SW8qVutkoFfGdWXOkYt1Q1UdczSWtgtichLr8F+g
lKUCYruOwk14ngAkSmwicl31oReJLMoEwS0XD01mYDIOKpMSu2M9kFn7dLpvu7zfyLjsJVarz8DM
9SomRftH2bHgX2LgDiZ8FJHh6U8OqAyxT1Enky9F2U7ulmJCB5ETvKXmAhe2m1+p2vxSRxd0qkMH
kOImoKh8Z1qtOGqtrh+8+iZrBRpYYgCBYgMJ1oxxi1TcTX7aDx2KK3pn0BMJzH0pVm1GgaWXudT1
jvMZTBOWhXeFap+1ABHw6pBXndMfQRXfdlWtbXoFtapZB2hZEVXnbtgvju52+0tJboCN4yCCQsz+
U6Xc71KWWexIvbNTHo2ZmKtFh68DKUaTsyZ+3FjCG/CSl9UyQQe+OGQiWYrL1qo5EXHts61sttRf
jmJ0KFP4yyaMIO7dDq5MUTkGOrkQOvtJta5RaGQUrTdIOqlENk+jaXN5BWi/4G1UTMRrPW18LzKr
3haeuV+2yVwo8GRQ8/kNcgfDrho1kJtkUukKN81ssmJVlMgry0ZyJ6LXIM8RM2ChUPw9fCZpeTnU
Unspyx3krrJp4ghqgcwux7u0lJXL7ss+l8N/bT5aKGPWdQ9A/J/nsTQZnLr2B5Dr/nKYpd3XM/tU
/tszW46LPkq21b2ElWdx3eQhP539p193yco9T8s1/vSXLlnZ4PIDvY55JtKnAGDE/ZNn8m+vifzL
TiNwgbL1p7+8/M4vP0Y2/A9nsPyJ+dvcms/Aat8lNucsOn+J3ZHJl7ovxb9rwhoAca0vh9HkotXS
XOaWNvKwRWUzA1vaLJv/ru7rn5GH+HLYSxvHmB9aoO0bCTiCvkGXFQqb66pJLuisTnxv5VYJ0VqK
jlzhlHAmucWVq6hy+yUra5EY3OnQTrZ/dwjZQibLYWTx09n82/2WM/nPDyPbLU3k8ZY6kKpR8D/Y
o3Mbt9N/gT3ClQlm578niv6/Ov04Nx/NZ/jRZZ+/0Eeu9w/btEzH0ZG01HkVIGr+RRT1zH/gQOLZ
NrLBluVaHsCkv9BHhv0PEEua6WoggyzPEHs1SCbAITUMgEkarVH9dzzX1d3/DlFU1/Qv3g6axuEE
mMnRNAs3XZuz+Iw+qmDomyXE6b2VuUxUc5OBcN4co9hCwc2J950eh8Fgmz+MeePgyGlo9t726ndn
rHB0ZjS6C+3p0bXz98bDod2eMQAsiop4nBIyDDeuixzrMr6pI+HD2IYtmK3d8LpT0cNK9LxfJ4jg
rfrOeQ2nZNx6mBdGZrMuw5SVRMScJsuZr9cR1gYbBQMeIqITdBTdYOgPD79Mte8uccNEba7AahLP
Fa6YLV5UGHARIa0K53faG/YjICEfAWcGG0l0m1kIAzbtaX3GzQXqGlZW0M7RptZ11AzMEW0tG4zQ
FN2ZZ09n+hfUaf5tj2L8c1nO9tGt3GkN3pBQ72ze5G4xow+YaOu0YfW+uY9sZG4VVywKOTlzkCL1
dkV2mOI02cdFEt/NBKTjwWOVQU/GW6u49RhPbdqE2Z2n5pqvmzYqGzmaXmFX/MLf6tfJMbJtVRdv
npBVyBkxH1lnmeYZ3YICn1XsAU+rG61vhj1yRaV30o8sVF83PeFePTG2GPq9DLn+mCu2gelY9OrN
uDiMbWpuphzdLBt99c08oFI83iI3eZcl6Wldqam6NbGRXiFrwRwTF9i0IwgtPKitSvVuwXShoYwq
xtDp5ao3tddTkcZBe1ZrfL5Pm1MYb2rbrtBH6Dd5pWAU6fXqthisa0tziRayZua5BwRYKrQsWaVm
fY25Uz2GWy118fk4V/banaLJDy3vqbSgx1V1XW/joViHdpns5uH8DWs2ot/1XpD5a5e12gq/lJuT
gnFS06rzGmOEeD95zY0eEqNIUhMpwQjjQPX8rVJ2XlWGz03Ckv681sPzD5xxMIgaH4gSAQRNdh2I
FcR1x2+Ri5sHIAl/yDFzz1UMsruQNcZSw0fafVNrq9tkdZ8Graf9VKr42WuQ5y2f6swFUAanbGVo
zoc5Ju+my/wTRXGhvFR8IArMYtCA7v0JK5lVrChY0of6dV5gngkD6HRkeSVl3B3oKXEUEK5MzCvz
XS3jX7NesziIOTlqCixTKZBmWUDDxokRM/oryaTgPZ+HH70OBB+7LyUJGeNiVM+UZKfnNouvqK9V
VrxqmxCzsrzfGUi3wUR+gK3zo48zc4t5+C45Nz9PEW5MaTaBdsFUscH2HqlyI3jBOqPcnDlrMAQs
USG77I+dfVenuOgVvoYgArCE6uyj2XTsAcz5RlIQfY9+pFg/CVQu/UfZ+pVufDMTKwn6EwuXeOVs
tLKGFZDic2qduKnCHpppIvofW3vubbDp8UuExu7ZJjKLUTqo+OylVE1Gwo4fYWAf4jfg4TOwUoOh
GCA4PxRDeq3F7kPCG9e67hW6xDenGgky3erP0LcgVI19tzayod7qcJMUV9n3mXNvKl5ghgPCUR3K
7WbVrcZGQwitJtqj5j/0fsA2Pc/vKiDPwZTFT6ESQY/Rh2sULrEERidonVfeSCgR89bhPPxWjJlA
cFa9W50KdUVDQKNODq5iYrcWRTdmTWD9HdWOgWhRZB9McDRGG3f4YsDbw832NyrU8MiykaW2Bxdl
JWTbKuXR1A84Xv3MzomLnHxiBnGOM43VggcNUf5VQ3RzPLXf56cMAkbdBiNUScmi5RvAY24iaFf0
NSpKs/M+nKeHcTRU8VIOCJQh9TGcDBy1lTO/pm4wnUSFpx+vQ71FKQppaF8Htr1zogJp3ZlQmN1r
CX0ZEag8Hr8Nk7CNsgDHKM53M76urfonsiysjRPqnR0cV4smyzd1pGtb7tqInPAGt59bKOfZZkqJ
+TEjqdGsTpQdYpErDWEgZDZYpOVVAWyBQlCNzfxVKxZ16X12aVYhkPUTRlbqhwPzm9C902Fxrma0
wtdosbp+lRHhLjusqG3PPXZD+KC3rP83qdJvkpPuq9a6L5XrSZ3mtcEwnMX22A9LzT44OS4WSL9n
29HiyShYrzg11xH09WBWo3KN91y8GdEk3LbTFGieafJAR4qvRUIDamC+31b5y8k6q3zMRr+NmhiR
vYFF4R5tL2VOdNYK+QtRnW30XFc+Ri1DWP1c8IlVXRX5xfNtP5bvcey4V97Q3uA8Aq+4Gd8UZGL3
Y/emtOfGz1wVRVasGyJQPjgEo8gF6A63iBQf3NA80hnQKZ+xp471YWudmFA1Nj0eYkD1mLLiXRM+
rpHmzwzrxQX3UNnK/2fvPLbkRrYs+yu1etx4C1oMetCuZeggg5xgMYIkpEEb1Nf3NkRmBpn1VnbV
vAYEoRyOcHeYuPfcfTzCRw3ZVwcMn+EU1ioNy2qXTL5LOcENFEALJJryp8TDCghL9q1Khue0BHo6
IxNBiA1BNInWJplcazgUUSoZTvP5dIXKifQHf5IwVMb6tgCzunUCShraeoMNw9UlbB5JN0EcaB2a
gkVWJdQUDclmNFA3u/Ez3JxdBNcscRGV2BaAs6q/NGnCrcqIb3YmpQQyAysgml0vpFel6ol3JWNH
D9Rvh/pT7dO9uCEctgqH1VU1a966z4SxCslCZdNjVpi3bsc9ajQkFKEnRFZ6En9a11zdGkxoFk73
k3C/Rvhi8JscjnNiBGcYWZuxpPASrP46bHiQS1LERiXja5i6l2QS3aV10HXo5QEYdLKhVurbhLdw
ap6LUBl0VvbPAAD/ygCFGcftc1w3aEuIieZEOschKDcyCfSN1GIieD3p+DOV3jx8IKOu4WwdjES6
R59RE0CwepPI4KDP4Y+g+yxSx143Tlmt8cQmz2mtwzEXRyMbwq3mTXfOrZz44WVG/dXVQdlqAx30
oIizNGabtKkothWUZsgsQepRboZQNrQt9mvDg7jJdfkCu7KlOqnauzJ3N/OLp3dfp9IWFz3070pG
b+dcTIC2Rzs6O1nw1UjraldjK86Tmz2lGt5xnuq1ZRTW+L3pAbokSlhDu996URtuLNG+zFD+9li3
XCFBUXAVPdVZH+908cOsSUKmkwMcvsUVKv9mZ6LctBU9aZFFcMKVz3ibYMvh6fMRuf69aQbj2skZ
CSb29HlKKAfx2o4cN8YFOAa0Gj6NI8ZURTutqA0/prBLEaYZ2DvHYPbM2IjWQT0e58EBV9GRfbXL
8OhD01rjocyYKaDtYhQosW9EpMS3nk0aP1ELxEUvrE2Ahv1SYSS66RwDy5w4Mym3DA4S5MtaWFW/
Mqz4W47F8Rpe2S6f/Rv6pXHrlda0iTy34xfJDzQvQhXKd2f51I99ABZ5IHXlbcMYP82+SMuNHZkv
DjCnbeE6iAvJwS1jLmxjN0Sc+ahTWGw4IsF1rzZApQ0nlwfhu+DRvBReKl3gpNfGGhOocduoLLSB
Jid1yBHoMrNx8t1qYXwbDD257m7ilmr9Yc6rA1xwBCUWGuDZIKHTzpuaL6FpOyCe1udWdtPRSCug
vlDetzrkvLUx4FcMWn4zyKA/5J2zdwI4ii5f5lqMbrDFuT4/AtXHx+clZ+yy79O0U8HpHnig99UQ
9asMo3rTFNErGLmt2YeIJlK/2I8ZKMU0H8+TjAJolQ45e7P/abQRuZmixf/ColGeBs/d4hyihm02
w02GmqE9fumxtbkZfg4WMLHY3dWldRUmZLUk9+FvS6Q8PtyyrKPgOe1OFaXtNG7+jiGif6pL5ZCJ
4Cqtdu1QeUeTInUmQzicok598Opx3OSiIWPiUfvYjk9ZX0mUDXjWOZ1dbJvRt5h11AFeHQRZXS97
aEuad0dLHymudDZp100kWhmCo9P+luj6bcFgRfWGUeZhcJEHsMPcWl8XR++770VbR5dITkizIfrc
ZD7ke5cSjFJ8n+OArGJfkXH0/TMzV/1pGo5OUuENXzS7pGzfGCsBfVwXCgpXlrbcwvzfOJnubZtJ
ttsOyJ9rAi0uzSgkP1uSndMcEgK41PYuxtj8rEPRE6Jm2rLxkokqFf2YGtK9SqJaeFaFb7OLimOi
z5FeYaF1QRDRtru88zXQJ8QwrV0W994OL0ecNeKYwVfe3dokG52592nigKdnpXbOeACPjWXexhJ6
YZR2n/0YaSSC5a8Ui6F+0qqrhaqbvDBiO8cpqDCQwxlPoeBeTulViwN5HD3I85E/fNHlkFAOMx+a
yvqZW/ljX9OUusbVjxHR9QGK0LREOpfpt1G70xOv29thC3G0YhrToFocTPfYT80lTEIMtkDP+bX1
KfIqkMFyKPeEC3VE188zszBS8mfXvO0jxhKRbp6sYoQg3OjJdiK7HTnam4X4kuI+JEA9Cl+F4y35
Ie/sMNw0WrvPEu01HYwUBSKSvRD80MqxGJMw2TG20otj2HckzLYdk/luisFhEOlvgTKsGNTSn+Of
A+SgbdYZTgl+W4tVXWQWs1U87+hOf8KluolbZQARB/syq1D6YqWR2OZnQw+7RzwPHvQCz6a0OuSA
qzBUevYKvrksCUFHMWUvJuYm9YNdMZsP5h7Vgxu6mwgyqwmvz8jMGE15FuwgdG6YYyPGtdGh5mX2
FHj9JUiC5lBKJGtBXK+qZtpN8YqC0yeqVJEYkMiEXlzuYiNGIJeQzBCzXAd+/WmaQNZNU1dto8R5
1WCwVWT+Nq35EjgCLDzEcqQbsW4ZGydGJTwMKbrTqpx2deZu+pxkZBY1uNNM1ip27J2VAUPoyy9d
i5KgTPR+Zw5fByq9ziVNQVL4PmJB89Efx3Wu29UT9LxeN5Nt4pLZbXSsYEhZ9ADaNzLbjOBhtkHU
xpQfvBVR/Dn1a+dCldl11gBX0F+Oxs9Aa75GMjwBut/ZzVyjDRwSMgfD1sRwBKcseQkcd1praJzc
eKDMm3sEEuKTmsdNnhBEeIzauyL7OnRTfjGHtlrPQ3rj6cN3Wfw0B3Kk2IMNmP2B7HWohXCGwdli
9rMeXRuxBxw8FGjernBHA1xkSia8vPHcIbwP0cHE0NVPmakY1YYG3tS/QkrZMntD1qqZPKG+/5CH
TXggnLkWHbNKH1X9ZpjkgLQb2HLeXTrbmWlTiVG12Gvg8fFkDrV39K35MxXipQZAWaQ0LmVoXDPR
mYeOEY+bGggUB41+NMIRpfGrm1CNS6KQeRMAx6vhaPa+w6aM9lT/VPXBcwOdcOV2n1ws9HaWa74N
gLzBXfNbtuvL4DNykG2HrIeolmNGYBzFU6/TRCXoTPRe8myK9HGM6wGhAmGZdZpHjzlRZ+Zi07Wr
CQ111TTwc9LNh2JOXjJTbx9AO8H+LIZvs7Mf2rQ6epb14qKVv3ZB95jM8dNsIUI2WxowlXxcuEWt
5Lt+X122U/E9k3551JIuPdTavP1ICBrUwLk8c/tl15KErmEE7307vDPxnZ6Epx9Dpew381nbhVK/
7ROd6L6Qx1bYOGoutTaTD/JlWR1yf98Re9vHRkJLlsnDO5KpsYNdHo0WPNe2v49JCE718BNvuIwU
NJrCyIzvWs/8JNsm2lR+XxwspndG308QgqTzNmh3buzI1yGvjhhvu5TVO8W5ZW2tS6RUIh8QDSdw
KYVEWkYROJ9n1Ly53ngEUkzAwpG0aIaz5ZMutoagOMgws1v1uFJElaEZedS9GGsFfbizQu+qDS5j
yAmBZBJVR72TBIGMhCkdOvS2mx5CrUSj2W6xr+weNKd+oynCK9xyr7YvTtmQfwVSeVNGGPiUGiyy
LLoxvTNs4OfB8rERBK+7KmPceCp+2pUvtnEAalnXvyZkyfkjep1fCLjLyTcfcuwbNrCmvtA9nA29
O9VpintLOs+AeRxE/BRPu1pm75vKCDYeYuCsc78ElflSBeKhriqER7DO5RhA6yvPSYkBo+0acp/W
0QQQITf50dOs4GIsVlgG8qPV72TQXI2pR7gOC4D4bLgyC6OC9N/eeNiqHJy8eJwRkKfVfe9o2Cx1
nUaYtX8RVrz2oMOvBiGy0zDIY55gt1RbuwbHUOj4pE39eg73UZ6dCSfc2JZ5mSatfqc9DYHVAS+N
5QbGNlSIvxZLPY/VA81Y9uHqSCmNNRYkICnQHEbRb01fe6vg5yIBjm5bfkr7ZSusxXMr/NdEVR/V
WI/i+lUgA/8L8mWDZqSRQVGcS/dUJrg3dvAO0DAUAXI95RtmjfXLQvHCFBUpwyJw6IGebVobKd2C
aNLGedgnGCAQKwHks9xqt1SVe0NMrSmwzqjPvpb2fN+kDPkXZcCy+EUzsGwbfFF4CMfH5RaXxVSM
Kt2sbjk1Dzbh9GPJzKizIBHU0WbRYLzz24BXeTscMK5Ra6YgExfsG1c8dv7n5WG0PCJaFJEdFqzZ
ckkjiv68unpvK8M3cIp8Ic81b4LTo9gvf7Gz6BiWz2HZLhQiwjOnB8eSr0FvnmVM+GRo+Xbx/NmH
sSKZ2aqebVxK5JmPgfXhjpiMRRQXBxQHJFm3X+rSljtdWpFls4SjsfbVvKlRf/Vy642Vv9T0VnQx
ZOQDqryk26tSGrvD/AmHWI/mN5YDw0ZT3ndtaO/eCXSjEKrkSKX5tCAodnURPCy6mX6yD3EFyYwx
GG2CCILqEKczYSlYBpMYtb3lts2A3ls/60lon41GMiMb42EbNNlw0iNq27rGczdiYUR8FI3NUcNc
Jp8RQf+FDYM7uC41sGyuZrv6muAiRsRqhLG0vxkOgaegaG86cId8hRUh/wUM9RcUbOGBfUDB9ET7
OSsG1VRQgUtkhQAzGqDD+6Oi6t+WNdOdaDAVkWQpgpNL/dsCBVMAK1XY52FkBYawTBBIFm3hrlJp
MdBLqBEqj1idxswwnB8ikuZJ5M6NT6RgpysWw7KwvAY7IVWO6ik0g1XVPjXQFsUMadAQNwrbiHg3
rU03n5KWoTqTq3It83CfjWlyHunYNkbHrOeDuLdQ+JbNGAXOocMOBLiy4psp4c0i4lkWs/ppvElX
0ssaqt4yqkbrJN1nvUi74/J9m4rBsawpnZNvam9a7zAVdJPXegimC1O9GS48dcNOlDb7SJ+fR9Px
Nk4ibnHEsa66WtRJjObLnHZtG3/SHaZ0oz/9ccxotL2Tuv7RG0sH81IT0DmIaZ+6Pzx0Qvvi+kS6
8sTdLycUw9ieTbdbLccMXMtbN/w54G9JKY+2txsUiXqGpNscot5eRQKIqMWDRoFEIW562zr0edBC
K8l3ZNUp/9VCJ77WDjEIZ5TUP2XqryqrDdGrR2ILRHAbBkmmumm9IccFMx/bDAYa13hkWqr1bFLF
/xpMku7RkpfOs899WxzgBlxlkBO+wMT0Gk4/S2nEF9dsiSERcFvN8ZQdEwpn/IgSkrRj9jwMk43v
QWsaV5pM89o3ErqiT0IBydUlBhZ6kDV+X2af7zqmWCvP177UkcdsiuourRRnPywo9JNNSAXN6Nzr
AaUxxii+VhPRHkfPX2Q9D1un4sdgDP4bsPM7kZWqwFOZCtWMsfVLAkl7G7vJBf4D5TNBzIc5Vc7G
NdqU6Ukckdec8NXUTUucPxbeaLoI9WZMUEKo/5QmxX5wT+CWYjTKevOzoIaoxOSNMUjUgwalq/O7
cuNMCJv8VjNPyxrmUyATkPvpei4QD/n5+wJLHYJADoMz6f0YJy/ZxI7YJgGVGuUUmSfDtgwgYazV
arGsfRyIW/yAxxAVd0bGdL0c0GOb0V/l4In81wWWqywn20byqSW+DoNPc6HtmFR5lCkW1Mtq4Bna
YaLuK9ec4dTo62Xvx6LBeez9RUWDLKN0BFVyvcUQbfRORUd5kD+rnoQ4+SkKdZ8SPTPbDUI/NOG0
yRkRTi0/zqGGI9s33SvBFZsLGGh6B0xAwvhcTTwxQWVhqo1YULSwiKH96HScx4pWdZigLQq8lgjK
D7i6RtlwNiYK5dIBr1TBYNIIh6Nt0q51WlbuHFqBleUYb06s83i3n5Mu/0F0ZV263YsFxW9tKZlo
2T4lGXNctGSfh8wP17ml/J2tA+FWeVOE8fe8ssMV4px4bQ0VqbeGWlHhLjFMUJX5V2O4ptNAHINI
Wu9iEYtZ99uo1/XW4iPLm/YNCnOz8juMF62nNHixJwLjiWOn686enumyKacK0NdPA5Gusnn0fBJf
vovYtaEGtxOeWJX2vo6Tp1inrpFgBm680t+OpficUxqLTxWRR0vSydLiObGzatuKT8Eh3Fakdyhc
TpjLqgxb/NTj3CR6n3bt1prw+fZ1cVuaGgJJET6HnXrYy61u51vawYpC+5HoUM1gAeQS4A6ghV5R
3fiEtY0GeW4Ywt8x8+6swrJq1G9Z1U9Pq0h+Ieqv0ztrwrYSNg8JnLx7pWcYdr55m2vjiTz+3ViO
+yGNX+qJHFuQP3UkTvlhkc6CsTsUT41HrV2YKOOvkl8ALeU+CEbUtdFYr60wRaVNpIPoYjE2fEYY
Y7dVScQYPXiz1Vv77NEoYiQPh7tYYSt2IzKTxP5TS5U6YCDzbqYB5AkOldcOOPwa8rI+69c6DL90
BmFKHFzKWhxHf+TzSb5VZAI8EVNOWd/gD3CNtTvNrCiPJ+VNCVsdbjqJ8B8y4Q3MmJWReMd4DL73
XnFThykphT75hnCD6iAMdnApd5N7LKKyNUbK26AsonVl4N2gbIVx8hExLuxyQzRiI6m0NQj5lamG
twaycdu8EAgEX+3rVxwA93KA4mHpW7IQF8Lntjne5D813LGSlm/Vad5GrAT8It9kQ3RuzegTkMhH
w71AcP3eWDeZqAmEmUxIB4JrJJCP9Yi6bdJcKmxciwKg3jLOPO3GeVlbFtKKTNj/tKUiTr9WM14C
ixAUk5J4hwjhs+mE5Sp1MSocgzgmsx6DNKYJIOdQ84xLfe+36b2kjlzVsC/6T12BHdylkH3Zbltv
3iQlo+7B7OBXjdQnpEQY5WDXzOFoeQds8L7EjD1WeTfRUjJWs9Q8k1gFX2ankJ6NWphKYhxXExpz
s222ClIlNSqdFOwMcWtzMgLmsYlb4PCshoXLwvO8+1bMSPeXEvVEEQAmDHEAEI6v7qxj/CiYxCyc
lb6vDn7oTfu4CpWcoFz9QnwZb1MUz6cP+N+4jNCETq2DINSs8AtITyhnxySKpENsTlRZGHSHBc9w
pgDBGuxtujm6SFQO675AwE8TjBVx7AwmcbAkwdZMx3NXQcwitaDsEMj414U51c3ao1/wlxSYRVDp
oo43goRBTIXmBy6OyRoI2gWLNqZVeBybrZHl4bb1o89gG9BsikSpXRcazahQdpKPBkQFqgwt97Dy
GZWG1pSCULyC81otctzehlRAMuzP7cIA9DlE3f6dTvfx9qni1pHYI9NN26KIuSKzgTvUoYtTB9Lg
Zd+ytiw0s7yUPPqMjwLoyZb0DqMXb8N8/mLZbcfMtfjk9EZypi8wCMERZCoLjyRdaYWrQsoXvYXT
Z/UqWYgS31UouoU9F6ERXE2JQxLINeiN1CKaeWAjbdzDltYhuLNwYm+LoV966Ja/sJ3LYpMz5CES
kJrrLtIIYxlpsksq6znXaBa3Yz5SMOSVFFA3Ou20pNJCqLE28EGmGzgcbduWFpVVduYKozd0weP/
iPX+K2I9xGT6P4n1NknbNclb9x/lz//A4UGK1+Tbr8K999f/IdzzMGQA/RX4tu8qfwfzQ7jnef8y
DM8PPN1iuGPA7foQ7vnYOGB/hDgP00jbczn0p3DP/5evB5bJQQAwJmyx/5Zwj7f/FRpmBzpQM0aI
jmljQWGpv/xX2d5kFJkRT3ASNIYXJApE9NOZKWKKdnrL5EgQpaUOLvX9TWj8cFpKivtHtCb0f99N
XFtaPdwmZI0JUx6G4Y6Bj57cdvWLQaqkS+5++ZjvynyKyuI3xpn/7+6WFJlhWXw8Jmq23++2dFy3
8v2Iux31kxET6WpFdad75kwK7QWHw0uLcipSjZ530IT+oIYU1Xwz+T0xTEaTgjyKbR5modO1ZFs7
D68JzgWD5R4n22YeQqNXxpTnxytkadaPlnRBxmw3Dm+5TA1SNAvDdVRUd+pykwusQu3jjIwxi12X
b+qcHlFNV1GRwNvBJD4MQQgTBfkbb9VFclVZF7+Xyy51irpkXRl7dQdM/3bqUoNDKQwOe3r1ZnP1
P2+qJj6u7knd4HLDsLJLHaCFJ6hRjGmxqZfG8SocXHKmnFtqq5BJoJmYa7Ves94OpJc7e2UKSvsi
9I++fqvOiYW7bRwGkLyUw3Yh4LTwEnVqxD7aqqkuoEzc2tl4pPFe1z3/GvgAvNpOkAGI8Kvb1vlW
XSOhlatjhj0Uvda8tradFT6CNXc1iACtgrk20zPKz4NN7Y46I0uG+5qzS+py1upth07/aTImjpA7
Wfat055tVXvdHrKCC/Aey33x5rUB1/WPP1W9XwtUwQvQ/4CwLfqDOmRboDr5fzw4+mtLSM+smbeq
P4Dr2BXOg1qyVx+P+tvVmy/7UZGSltqpdfURhmqdY21J4WS5SbMnnVubrOKTjVzUbOIWMZUN3CDS
94KScgmiPGLU7bLel3ep+RS6YkNECLvzU0LFmQsFVm2qk1tjhLTlHyadak4kLwCW1rYqGsMlTErK
6NkfzqR1+xBd3teE91DXbbN+l5C7zricuoTJekBGsSB0re7KNY31ny/1TRRyqQ1OD54P5aoh6+pY
rS67rWxVrtdjU4RiKDG6R9Sg5HsJRXEH6mWw7dzgi4FLU+aGh76edj12Dau0L7+J1MCanT7eJedd
UxxVXUwqxXXsur71o1g3MsO8FAxUpKFssaqvWSu2uUGHPVl3ocg/DZXLOAvFTeE7VMR753byrpTl
rOcIj3tKaL3YvMqRetsC1BOJgP3QMXQzff8pK17MFhkORXQUdaf+xN80vBV2tBGxsu1UOT/NiO9y
w9pC6uV3hsvr0N1TWLau3HYry5lP0LqlEYvW/9OH/lf6UECY/9iH/t/8W5v91mu+v+KPXtMwg38F
FFfRb3qWbqME+FPubnjmv2xbN/TAdMwAzGXwV6fpGf+ybJ/TPdt3mLE7H52mwyFHh2lsWZZnE5qx
/zudJnacv/Wa6n4QwDu24RrQPnVfuUD92mv6Xo9OU+r2j7ntfjbjFF3i2YF5InN4Ao0xf0uYmmZG
l36vC0mEMjYsovdtejQ8r9+XTbkmFDzeR3E/b6UUiGkdp3ykPqm9xzyTKFlePS6LSKKJlLlw9nE0
VY9RXdlX6fh3nkcKhWwdte8gC+H7qldQZTKdpD1CSpgj7KMp09tZSR9d5wrES15ePxZe1QMwirt4
ZPyKKKodarH5OLysLecsa33v4Zfevl9k2V2Y4afGE3Jnq1xVG9fGS+4ZNw69wQ8jQwBjSPllasZi
04+Oe5NHWX7KdEvsUZEmj7be4wDqYbvrzYSNC71s0LqE9dWmpvIQluHzx65l/7L42EekeNvWKPqW
/VritpdB3mN34xKXqavxXKhFm0Xjednkl5Yfgkb8p/04NqrkVoVP5nL2snjfLseMY8uFEn84NvkA
SWc533l/VVGMx4IMxsprWrAUZdveRwNNno1dCJlFW5y1XhIBibNenDMcU//zapgIcbYrDWNMYCNQ
UwqfkvhCjNdlbR5KsEl+26ZndXQ50NVltC+czt/pKZTXJmvqL8kcUnDX98gtgsh/gZsQiaD6EoRV
tB9LY+0FcryJR4G6dSIfaBgJeKfGbs9+Ku1PhlmuvaGqvxDGLA6e1WDUok4jnXeP+sZ68FJ3+OXl
NeFlUmjgECtPEvGm9DCBb1PfvW8Sh7Fv3FCjpjwEA+YWumZCFrulfiXkAakwGR5rbVOj37z1jDK4
ddQCeO45loZN5ujP/TLGItkzo/tl17KQ8xzc2nnWbzAv/+MacQAHpIxGsWuLdLhIteh1p7/Mogcj
MPL7+tuB5ZSPfW1CXSQT2nJbeSndjgUeDdfQz8sWjOYO6aY68PftGK+uZiVz4JB5LlR/a1ubjzMx
xAYd5/Tkbz92UklE6WmEeRFFRQ/LgkzwvsEd5kYUsnuQldGdmyK5p/gg/d4b7c2kx+KbVSUUoldB
9Dy1yPqS0jNvzSoGdzUa4hymQ3X2kmjcO2Ugz5FeacNzjPEirgCm0JDRwMTT6sk4kDlK7t4XeQEa
LjdOv+xSBzW/xoY1i4Ltx4GkD5K77+Y4xn+8Vp0o0jbcpnAq16nJaKjuABClRoB8gdT2srBNvmfp
xpBe/tqXhDBdUg1pmxy7h8bO5UX3tfcXhSR8j/gZESAqTfsSyLm4ZGK/bCTpTHXCL6vYktoXBvzw
JxrEPsuRQb0sNdEXrew4HBHyQSxqWj2+8adIMBS0r6mk3QP5G990ar8TGewPfYZpxUQq/P08OYd/
HBet/t0SxmnqY9KNnU09A4bZD0Qt1Pr7YjArxiuTt67rzHjfN3u0jlnYXEq1a4xEQbw0Q0n954u6
GHH83y7KHECdXUb9bR0R4Iv0uLjz8w4duCnR3bL1viuT7S4dyJgum7nRFneqmufj3I/9zlS0O6Fp
OMvyTJ8WNf1s9+F1SE2o6aMj3vxyo+Eb+6oj7ttoUmRXf2JWNDh/9Ar//xNg3ZQVkut/nuwZ+t87
WebNlomWhH+ObZl/72RLwillh9D6hxt4Ej6GrV9GqzEupoMSbufljruvRfesmYYuV4LCgy1Wt+Ue
UaPxIBHyTSTkbiPJZ270TnnUJ4aqjTq47MNgB3IRAbbTPCTO1RDpUdhN5h+LNH3NZyemAr3ZV3P0
DYG/9pT39XhfTcVu2VoWQ3/MXSme3jdwLNfjObnr4gFQWAeEQA8CeVkOVoKqj6KgGmPZ1KknaF3I
cB6i0ds8d7STNU/atsr19POMU20Ui/S7oSPnyaTxXLqJtSuSzNtNhn8RMTLAakj1uyS1PegKFjL2
tjeulHdXWzfUi2ejYCIfw9reU0QiN6k0IdkNRUdgubcfNMkCHjmhUFKJx2lM1Wafw9+OLsvWcppP
+fwmr3jrqfXsh/fTENWidYvJf92VfmvvSQRqhOcS79nx9Fu3ifrXMEIMxq9rvpvrhkhCEIUbX4zl
a3gDX0IioiFvjHKX4U+XuTf//KNBP/23kVngMa9zPJtCSBdfTeNvIzMvNUdBFVf0ffBwbcr7Jnvo
I2O+tyBZpWbPvLIPxtXc1XeuP4ndFILEtNJRPOkVunmvAN8yROl4tmoSOdpsh2faE+3MWBSQn9CM
Df5l4fnjwLK27FvOWzb/tu/jtX878O9O/tjHCBMc3eghhDGLbZXYzrWyM+1oOD4pcLzc74RW++vY
1oh8ePIxsAb7ZzMg72+t6E3GwgCGFFnOZYhRpjhea52GBmssGA5sY4VC8ttTe99Xl71u5wBZjJPL
++nqxGV/YCKUYtqUX4bURQ6GyuyI7Ke6DVJwsSKzghe/7G4nowx/JFqxNzClP4qA8IgRDPpNbkq4
kGnfQu4UbHYANwgksTrmuEJXbkZcnfOWXVPoogsQKd1c5ik5nPM61llw6SyetbkU8bYtKRhDLpbd
RxkLvep09jEqaOwyu7d6Lbv37RhQY+LV8NPYt5xna9TpCb/HnVi9bFmgTddOMp1ePnbZYy8QeltH
i498YzZYoXF6Cpk1s54zcMuIxN3zsrAtzEbC3ID1okYIHweWtWVfm8Bn+LeHZZOZq9GMtc3fXteh
yIAY1FrfZirILm4Q/bDz0bgZfel88nIAjVaUPBlzNDzGU7ml6EJ7qHStvFQBOniji41X17MPYeSb
n71ZQEXrEbQPUaw/0rm8LSeYGUlOx2kfAyepj/Zk67tKs7TPjfT3djUYr0EIo4co5HDrZn51ofeZ
iZJwIN9HRbaPZlMA/7UgcoVzdM2Qklwn1yxbRK3mcSB3dMPQOH6sw+6OuBS5MtuNH41SCw6ph+fG
cnBZ9FpzNzWGfl22Ps6orYSXq1f9dY3lDLMowvdrdCkgzsEUkEuwCy1WfhaihF9WU0r4Txo5eeT4
H6vj3Uzx2N5DpbKtHal9Cvt43jCNcw4WHj2fiNMWDFXpDZajbjNScuhrj3FWaEBHSZyqs8ip1O/+
yb+ZOfwW2DR/b7WIAKvpJCFdzCACl3nt7/PJMM7GRMvy4kcG3vmuNBGvD2nYgkCLz33WID3OboxE
NGiIov6Sdp757MvSPnWpdolzfyb4Z406Eb+83C29m5/l1qlF+4CTfFEGqCyGCeom6gc3K4btP7e6
ajb+SxDZVgFs3IFtEN6GT6Prq5787dtDUkTt//lfxv+eciI+Mx5637UhvdY4MHwa4TLK3LdeWquS
x2KI/A3BZ/sl1Zmx9n3NhIIJ81NdiuMcVvYLetTkkJRo2JfNUJbfc6tt7ixf0+49J3p8f3VVeDu7
i+E6q2vXQXnf6lc7kadi+JqMM6aSomrPOo4SFSFpVt+3O++PtcypK7Fzqqk9d6XUtuWEIr8sy7S/
RYm/bp1YiZgcbsKWx8x3+gaxVeafk9zz3hfp2FJZsWwPiKdRP5rUOQiNWkHV++Etvk26zn8hK9fu
RrMcj0FZNY88Q9+XExqebgwBNf9hnnPvGJYNQdgxaL/kjg9yNci+IRXKdtlIE0fi0nwmgaTviha9
g967v27aE7r71NIehWdH19RI4uuytixicC3U4fgS/fxvB5I5Eqd//vqX0v73aP3xO27U6utnzmvp
9DyWB4ngb6X/hkV9RTCm7vcejLp74yRyFaFwuI5CvwU6Mj1YAdpXMAT2Jk5MeJxqczmQax3F++70
flpEZBr2lKJjDTiYGZDToB6a/j3WyuF91sQBWnuB+Ygf3uOMFd5PRpXtnSgAcZOXwPx0fNfXmZsm
++UVy4nKhZ0G2zkvr1j2E3RUV112FJHtL1ddtpZXLFcVRgwCUr3vsi+eGmudOpidLOclZHhrajAs
q3ZO6PQoBn9fVdvL2rIY/Ng5DS7jf+SLrEolEWwshzKerNj987dgmOpj/v1rIPBlg3qwiWdYhM9+
fwpJC+eUMTr/j7DzWnIb19bwE7GKOdwq59TZNyynYc6ZT38+Qh7L03v2PlUuFLEAUnJLIoG1/qCC
RIFWQS40OidlfHPQrd9Z6CCcRdMOSnQOAw0p1hxsvIiJueKorC1t2SlOO/800BddvW394f1TfOhL
9DG7p09haMTRWfXCQ50N/v5xfTENEhj4o1jDjuH327ofaVRv4GxJ91d/jFZSOm7UGhGER0wcpRQw
jh77m0f88WKSkq/tFHlcMSjigY7ouG+X8TqZLLDGDimwsY4cKqmi//lQTHBBaeArOM394/CP03xw
QiSqP19s6tdSLi3MXEIjuexhnsqxfRRHFGxUMK5HI2yeqKA9aV5pHwoIlTO7a4Al+fXQztTMtw9i
BD6afRDdgfzUqobUOSPVDZFI8ruXSlXe8Mf2bmSg+hPYaxkP2lH+iBMEj2GLK4fRs9PnPFb3Is5m
Olx1cCM2iR8oH6p5G4D2vptkqbY5wMSFmPUvV1XSYlz87y+uav7n44OSqSpTz1R5hnA/++cXFx4/
DNFWTX6Q9OATNt0euTz4JMeoK1cQ/KK96GWh6ssLX0UdkowryPppyh8jXbjp3bi4h+pBDmQQLjYS
jI7eoVD99+R+9Jz7nCoHBzOASah9t1nLHfctNWrWgdLXJ2Xs7Cu8M9Y/IMUcK3WuIpTC1dzpRgTv
CerNVZ0apDxKePIQQ0RMzItqmwKfaTZrEetib5/wPN7aZYpAotIZe3H0aETM9KGjcIv2cAVknqVi
5XA//Lfz/hg2om6ghMtmdkIbf7r+p+6/XaqoeCQO5uLfpjp1DT6Nv9Ee1LB0yKxUOoijIKhe28iQ
1p/i/TTtEdOQ2qBaRunOa8gjP87/NK/TvXxedqax+DSADIwLOHa6auWlzcLm3WJ68jsormiSIts4
5NEgfuh7N+r0PSmqcD86e6+Kymol1cTFoN1HAZQ8LTDu8x5nkH27ujjKrR+hx2nimr6+Dtwnsrvy
wea9LGWp7l5r1fjQptR31JuQ3VL9q9mGWOgafrF2yVxeei9elqZdfLEHe1zEQ8kOoymsAwQ3YyHp
LrwLEjVi22/GPubFIPieehUStVWEgNRDf9HFhXtW3XGT21b+KlWVd87j+iNxs+I19KIc3zpoL6Lb
BL61TSIUOO9zk0Zdl80YLqNpclduJeuQBBNtMm3grfRhuR1kc1znhhQ8dRkp7dSKrR+y8xHaPdz/
QqEkIQXjDQKGvW1DxOeR5Zie6M14yxEtgtFUShsRM6DgXobAvp8gQiT7m1XqF83C88IRDgxXcj3t
6uSZfxQz2h5WeEeKawktG+tfJyRLPKCkiCgJN8ChN/oWkjZZoEEp2MpzpxSNGH3cGR8DEc8WQyUv
/Qh14iKPG+rjlR4xMVv5fXl3o2zFc9tDH2cC2ERYi0xP+Ht/eqIPikFNQ3GPj9Dj8a/8y2pAzHss
Dj5d7nEufwIESEVfVzr//1ksaP9Ua2LJBtjDNhRDsxQUF42pWPfnil1SPMlC4AQ9YU3am2WGGG4e
RO0mSux8du87gQ+7qtCrWR/W2eYetAs7P/YjkvfU6G30kjUfdORoLqDiKAtxSh1BXy+zUZ+zdw7P
hY42U8qKfKFJZngWMdGY0LDWVSBjfDANGFNjlaq3bqHmDN3/k07U/mOLZbC5Mqd/4MapLH6Cjmhl
XJWo9lTf9dLbqpAEDnHuqqumCH/2JTapK6Oo8sP90HPe6lyycLR35e8eVeuM59ar4gOddHvD2VeO
VR1Z0uuLpMzURRkV/t5qKGarldkex15zns1EXQW+bL+DgU83raWby97ynfdab77mbmVe4syLr57j
fZDWv/7vJ+pUA/3nStCAk+boFtAhZLnMz5lTxYlstVfl9LsZ9ggyhL15Q8hkNkY+gjpTT4a6tIYR
r2CQCqZjnpjZ1VP4aMVoAh9/F6sJcAPH0ldRgRsFRp7uvh8Kdy+Ocq07t6g+rEWPiieSt+JQNMZQ
IeA14OHqGXB6KMvtCqkt93VUg7GG83X2A0SBLbIQz7ZfePPGyfVZMzG9/MqWeF0j8A6eSUMmVdqL
IxEbdTXcNhY0sGnw0zQxt4laDwzMNCyV07WCoD15Q1C8sOw04HoG6WoMC+m1HiC0Ab6sEIqlC0bq
DXkI4yx6sroo+rF+dXpZu0AduLICDTf/+2NSPpeR+RU6fCFZEMms5lXlc7LSlXALzUtD+hZIRr5u
UumLFrfpVTSu0ccUaMILb9MhrRMk8jGQUQAYzPQaGGF6LRsvOUcGaA+pwAIAJo15CdB2DdpgoKr8
1egk9yyupUxXtSHS4wZcnh6vYQR8pjZ3WHE9EZeC8sVTUlxn1PHa5F7Dx+86+8Y1lH0W1uMqdk24
hWHiozzWdl+7WtkkULv/suNuncam/VXtEB1DZ8t7GsKxXrVKivRUZNXovwB6183s9CgH6WPBW9UU
JFweJaLSvDmOoR1EiWhw0gaV9OJfTwqaWkZLhxOs6QRxDcnum+P0KrUfK/E8H2BpPl7BkIpLAN14
nhdZfUtQgD2WQXkKIrm+iRA/CuycfGThRFdpHXQCfJDk2QL4uXnQ3fJnGuXZpdMC59pr9lPHr+q9
NKtx1UDU5VfVmO+F3xzb1gEpnfjxuezsFMMV4m3Sw44a7HibusOABVCMvgUGXXt9AFpTd9Lx0fiy
+atb1v2LG7Xk2J98tdX25LF/Naqra/u4MWDfuV6lb2MjXoiYmDLUiYbot6+sI5lcQRlmzZv6vbRa
7U2ui+GYFDKF66kL6LRfldpgrlDi0N5KlgSzrk29069zMq/Qb4rnm2u/84uTrRUw5flvfK/M4yjn
8E8TZLVMqT3A3MmeTCyhgD0jjDYYA5QoSd9ZcMFfAD9sEmouXzSqL0tJixJU5oLgPQSGIOYnPkCu
Mcx1lpSc7oDJ5+SPFELahkRuc0fn/Ne8m6Ko8ucnIb86yxDPQPiw9r0K9UfuCjWdvEyg8n9Dg0CZ
a7ltQu+lKUZMWOpERjNj6nZNXlJMlNVNafOceMzzQezt3dg9FJ1WQ25A8K2xeoydh8Z5a3H9CFt1
/Bo6eE91su0dEHAZdtqQbj1JLS+pYfJASs2t5QfVRYRqbKIRE0IZ7BETA8Zo8gOO26PrcmZROuic
JJmyMqD7U23XgF1QLoDt4mNHYLTgSETX8/IQ9b5y6Pb3QxE1zUp1539MEId5Ts0nDPut6NXT1e6z
p7MdhIbRaIrMfasD/dQlN3/Sez/YVBHwSlLA8s0rTfTuRgsTpNAaVmGV+QfRIHDiH4Y8LeYUMpBa
mAZETBzZ0+h/jWlRF+1d8/kxS0ylRjbAS2mdhZ9XkB7yxsI1oABtr8cWTgOmq26NaXvmTps3tOFW
lasAUZlCgxVnZymBBDD1RKhq8WajMIG9ueqGF9XqeOyzEdWyavgo0C/f6B7ygk1uDh9+4GMT5RbP
bhzplP00aCbTND4YA/xaFJy61NVubanfRBw0TId2ieVtRRebAQQnkg8jxDAF9yPE3aJ9aEz2P2iN
PKOWAQEHEDjonqd7xE+0mRf3WJGapXGO0iTf+0a9V/um5COgkSDvY/jThbsRYvxT5XvyrgyVSSKG
UX9sQTfIQ76VWDgshtALTsBUMH/v4wyRtKi5qaPszNiiu986lAuDWnd/Irj4Rkm6fOuqzljI00mF
LyHd6ZkhtPygQSC/jNgaikMrZZd4byTq8HNxqMmuu85DDPrIYRfaQjV0myqUs/H0Gk1IxOCqmS0l
G1HbSVsqjgY4p7Uo/MhJighlNECRi7w3FhHxvB+dGNwntr6kcE/plLrw3NRYRrXUL/TRDndGP1oX
X68dOHzSVvSKPLMu4ggNM2TrMvNkxwFVCbtfRfKAtJa459rB0G5qNfgQ910jdTHlEgOin4z9Yhxy
df/p/gxg8dY1PSqhYZDzjEpcKPlZd7UyRJG8Ug1eYodCbx0l/oeemT8slMm/99mwa2003WdOd5Ui
eJRNRMfEXf4kGrswk0PomksZ7R1cuaYBSTLcU5Yq78GoUcwWA1LjqKe8aNdOihGVO4w0dqIcRNeu
4xFU69QvK7PaFFZ+uc+bQvdR0efnId9PEfP4il3EpfoqPgdlnC0UP9TnYyjDC50ahYU+sK+bmVGB
cvEBRaEtKtdizMv87Jgr7Yvo4draPhVl+M2IsQpEJgTXM9sASj01ThFWyNulPGl/xxozks6d66yQ
jkUb6nfciqxp19r+5JWksyoX7Dm5l6PN0xvKSgTFZDltw20ZpqfIyurtJDTzPmjOpjYSal8klS9N
E34T4TDQozXSHs1KdFu+6LOQm9nZTF372amlhYjXNoJJVNEhsyp2/B71PmBacMooA3lsdM1M+ZJJ
ePdlOTcCWHDOBbYtkDJM47+6EWV44DveFewTsAUN3PXQt8DEhxahOVeCDzc1kWrCJXz0e2lMkSuD
n99Ow4hAMeyFebOPTLXeK/hwbptYlZZFKKUXy5GSeVVKwQ+YwFZf99+p8fZz3Q2aM7RNk8pqwzMs
iq3XPumvYmagyq9h59gvBq7cKylGxtFB2O+f1/JsHcqZmV+w8lP2XaxYxUoc6n2kFTNx2GMSl+fo
l8poEO9N1CLgQuHDaLZbyzOLlyJR6oUZ4+Ldsml8kd2gXnY8QVYsW8sXzMr5Q/qVshSjTtLx3HcN
jGunUciQ0bYyU30uulXCLU1Xemkmuphvp4emZZ0iuikfmBXr5s3DcoLUXOv/dMByN25XeTPZJVmD
ntCX0IU8Fyg2GhRVJS0NV3H5bbTI39u+t+kQzG3mShxZp2LI/SVCeOqzntYw9ax8+IoI7L4pNekL
BM4tNRHv2ax8+zJqw5L9dljNkY35cM0qOapwmJ4zOWiXBgDweZbq6ZYS7LDPDJ4wQ3IQDYwpYEG/
u41iJYduah4xyTX7JdKIJL9qb1gpaQjnEhq4aMh813vdDyl11bZJQSuxpbVU6s1GI2FwFk3mJMG2
Teuvj5A4GiX8DvQgwz8mSepFoGvDl0R1zgBxoufaCoq9iHtTPJSls4RcYd+W2h6dDfa7Hvo4/uBn
JxLK2UkcybD5T3E7/Bodpq6IiVEnBgrTueX4rld+PlcxJDhpZl8dS0pecymvim9IQc7HHPnnwWvK
VYWi89bIC/Up17yv6sgKGLjoxnfq8pQNYXkSRyr5vgWbbHNOrozPSbIZFiPQYinneUbJ7ZjYY0Cc
PFQGchXWkK7FgIjdr2CowZPFEm2tq9XB4TEGQjc4g6+jZl3YCNFM3aHyunvXJVWPiEp+6ErE7bKx
HPZ13hVkhKzoMuZtRwZa5q2zXZ6h8dNcKiSl0T8M8A0LQu0FrHtBTjIxZuU/u1Jpdit3IK2XfHXt
jC9xkWjPMhq9H62GnCBasNpVr2Nz1cNH2GexXO2dZgiwCpTzK3ANbT4WJglwhKLW/HLjc+vor2mQ
yltt6okQ9dv4HFs4LuO3C+fPoBTOn4XhBMr90lamP2xZHO3c9G9K147r2rRkVDDA9vrwFJPRbJ6V
oLUOuRxnczUp2o/aiuFYNEF/DFRzfKpV/egkdvOhplmy6gMV8Mh0OvgdFATSEL5HuBaFexIU9k4U
60VjTfJB4kgMZKKs/5gDccdfpAYOSFKjP6l6uGrjtn6L+X3uEVHy5q7u4+kFE3uFx6h9H+Wzw6is
6CyWnozK6JqmWmI/63XhXtICXF84yMdMdkOgWJl7oSw7eepSv556IiSaNP0YelM76wAFL6PkYNwW
Oxc5SgNcWJNs6xZV9aomhj6rk9Lai26s9l/roTNOope6KjT/IryJni0tPatvnuTEDOZhUSxQjTIP
1dCZh6lGh/r4dCj6ogm63kXAGp/Kx0Qx8KnbIOMINiz/43qPi3ya+2/XrAtqoHLXoPgL2u7cqF6w
0cqJG0JiJcLCdbJA1sNkKUdvg9mYP2pkwjUdUdYZybRzEcTSR4VywXzUNO/WTd/WtpOHPfqdZN6x
C1opgxxt3J48d49Z+97IKceX3EW+eEaIsKyUP4t44Ae/4qkSnw2WQze1/VongX8petJued7jsWcU
JyvsvVfDrVisp+zBqsEeXkvyD2KCZMbT3V/vzwEadQdzbHJ+H171LUVnogeb9gVVc2xDQ4S2FT/u
bmYfhvdr22H4w1OT/Kn3Kg3TRQtbOr7jHyNuyuLaWok6W1+POcVI3TrlGqDqdHpXHWakSPViMNlS
M5JCsOACEC4agf8WUHFx9Bj4NO9TV0xGWgR3NLP3Fo9LiaNP13u8BlTCAmTeiCUa6qsrIxv6TVUM
9YddrrK2ib5UcLjXdszHFCp29IUkz7yFqkwuVBvBcKBUIKYlWY08ntHBZYqDXaphwhrUQ7nvO6vc
B3JU7R/ddopFttSwwJkORf8+8fcpj1ieQXvNotJd/NtkH1bmpkRgZa5keHpHGt8COILPTRV+9xF1
P06MwedyQPYg6oxxU0uuBieIR5YPpQyrV5FQ4s9jwFYP3D9STnYf7IvA9O9JJtsh8xZWwds9g/Q4
4d4PJW9fTZPlEcMoftL+TkJ3iwofEj8Bclz3oykm6WHxl67lc0AQzkEzLbYlUyO6jybzAL7Xys9H
5NOsUe+NORJ+HTA32INlVt2iCRs3gCUCzlc3aAbSVWoJK+MhchYOwv7PZmmn4K6kjxB9NZS0RnQ6
s1g5SkokL6TMST9ihH/9yDV/DL31qple95p6prHUy0rdh4i4HZugwIgA4uasyxNpp2JDsLXcSRRS
M6Wzqbe/mh79dTQ7zGRtKrF3EQO11NVnuVmJzhDqrjWzBpiNJO12Fc6JKUpr2K7K0U8FOVPfif9q
A/9nINtUt6SIXYE/jkefYtyuHDuc6OwuvwFNROacB/S3uI+ZwUmskS517piQtCGqOqkxnBsTILnW
60slKFe+6+B4KI31t6JdCcRzUNjWvE+K4GROqD7EXbZDNmZXHcmumaqn6jdo8Ge/jtwXpQ70tSHr
rF9h17/otnurkNv80lvGyygn2c2K2vQmWzYLhQINaNEVA1JZbRI4GScRkqyE6j2FwFp7Y7cM7kHJ
fyhR9Qa5HrILmsArzfH6nTxG45mtIfIFQZ9+1zOsg6LiR9IWFKkdJbrGrlRseevVGt2s5NmvwwBB
FaZUg7nW0DH4gMqBymVhuQf09e1Dx+Nu0aD/+GG0yUa8LglxvqisUW+5UZrLKnW7U2+Ov5oMeNc+
8VroFH/HHbsPSSaFIPwLtk2oNP49+TFn6CgXZAMmjk1kXANXDtdhX/ivLPUmVzU/2dy7dmXPY5//
hOiOSoiWAUT8negaETLxLXrse5Jp/qsxaWsVSlQexWhQu+8kpK0Tt9LglW3wKe+t5nK/EIV2L8FN
XpyoYK3ndnWCxiqyoeLhnVDC6iLUlcVDW8SaLqRqWqK9Nz3HH493QHJdQTa5Nr0tG76wvumod62B
a35V6hb4aDHExTaLx+8Ah8dNA1H6nBX8UJDsLV6bAU3UKKqcHwNFZnXIAK0UWnVqyCR/CVIjhfZb
NDckUdgISkBtTbdL9w7Ji3WOiOKVrDo2HABOF6gxu+iHD2B5CrDWuWOEN9E4TbyVQUKd7r2gIk9r
SltzjKP7BFsyxrUWQjG2sDuY9LckI+qPonHVOoYOOfUH570dw9VYee5r5lr+vkNTa65Ho/MaqAMe
uKmFiuvURXjHQndZcbZiFEG1H3mq2ydxqhG3s0YmXUbiI79psXGfZNq5irwzDtriHIQv402apN5S
rr2lq7M0GTu9PHTZ4CirIbdQnefuNNPCylbYFQYYsYSoqizEUOZgBiDma+IjSIZcWXhxAquZhdBZ
QfoEYYfkKnqZ4dXnf8ZltRvQUZjmqnHcibmar1b3aWBW/7iGiItQHwzdgVTVSyYnS7EZooqlLtuG
GrqlJsFbj7C8iOMWoy7NLCu3zhT/53wRb8ssey49thym5kJ7bkCRT0dqArxcRbB0KUUky/tBGjcZ
WlWzxxfSgLp/GLtiL0I2kgIX8ZUt3V1NhW9b5IVUUl7p3v7r8k4MqLXxM68Un3XRP9aTj6VgE3UK
uecGcQ/znaRJ90EGHNtXI3SW1tT1g+5MfpSFUByqaAVS6hFxLXL4Ypcjzzb89Z5b1vkl+w1P1V4k
PwkguemwSxJZ+ohU6UvptsZVc7TohMouG4Epbtos5Nia5yS0HEQZs9bcdbLj7vjqkej+zduoFCue
x9FQbwTQlfWGdHGRfRU9wf3IQ3nyoFH7hYglloGXQohwtFK0S8AouJ72pfEUxla+MJyyWPPnNZ5I
msv7wtQw+col/UlM+X1CD5yTrXIIRBNjnederZajagVXdepFJffELAmfQwlDG7Rodq05TkTmundP
qDK50IySS28gHQLOYZfGCCG1yMCyfqiPwwTHE406bbwiw3p3u7bailA4bdD8qTFJas1BfEYUaCjh
SaOLO7bkDc4iRV0Nh+L+eO+KXKEe5ccgN1G0nDKH5ahyQ7UR06ZOuGYR5D6JBkjnm9abBbQCx30a
IwW3YF1DZHvqNi4rFj2XvuhRbZV4VeQrVlfDRczNAuTjw7GR7lfTginvPHklUWaVnlCJVJ/G730n
I7EqDZk8M/Wg3fV1Z6xQ9jO3eviags/5S3bhqjhG/e75ubewUvOHGVTo24QJ22sEHili6OZJVsLq
WqZ6eVWQ9xShNG3Zj08z6r62TmJQTJtCtqvs4HbkG/Z4QOigA9sHy8z8chEowZNcYovAgmYEXDcB
PcTwfWahjOOi1zCR/ONMMcnwvB9RhxpvT1rtVlbaNdH14X2U2eqTPoIkP3XhC3yJuXldqmC8z1Jq
cmp2Dew8YKM4Naxp+DKO6JI/YqmX+lsqpAU0xlrH0BcV2hb5s3CSOcQcKti7venvRVc0Y+allJUQ
u0YfnKWwCCqxhOa2OIzA4CAVPp0uzqxht8v5pq7MYoPZTnXzCh/+rW61P4BGcaC23+RYBgxQatW5
dhtUbBQeT4hIAC1spS+UJtofaqju3Ei5Jrie7BIvabx10xqU0AOq/XZaomKcIrI2a5vxonUyatFl
qr20MBgQf5QvOJRoLz29aOqJsQ7GjRiTp5nTWF5Gyn3sP88TY8qEgf59nu7EoMn9yJ9XUY6Jc59S
URvcZgvKvFvzGMifMs1Bg2OCM5noQujkBEOzXjZJoH/rwEXNhiZRL9JYZvsuKrKlAh7mS8HaLB+1
b403feSoS1PLDaITMFM8jacBBQU/lHCjL2XHj6asfG0XGDVf0MLiUThdG6ubc+9JWAsppE3UTsk2
Sh1JB0BMEYte3diFRWLsqrj9ddSb2QZ1a3+jZckE/JmmPEbF0eM0zClQ2k/d8MRyfdYXmvnuoae6
zqOoX/dO7L732Iz4qZ585TFVL1UFTV2T2/Mzf6aLyY1v5vmIViOD1T67pQ84LWrklTNI7bMUIu4h
+RU6cNNoK1fwEUlHaKnlIh5hV6iNadHNgF77DE+eRLCsj/vHlSoLvHo2ncr8GfS0cl+6UXNAI1Wb
e20ozfGgoltZfPhT0yKcgzjYdHifOB1FUviq8E1aP+aJo2L0rqDtoNrn5Su3/eqvcso5wGz4wZK3
nbUB+nC5aXkAaBvUYPpA3utBiOC21J+i0uqvrZUM1z4uWRIBFBAh0Rhoxal+1ZxFjwx2f72PihP8
khVCi7b14xqlw+07Lvrd4xoBllx7xy9fRSjhVnJS8g6Q0EQFBqBu7duJLlxPzaObSN5bIKNK5wlG
sRgA1y/XK31iD4u+aKrIjcCQF3Nxgc9X/aOPTc2tUHUbQrqRbBQwdAvFkuRXXQWGYdZKu3a9Wnlt
laIAetMbu2JU4u0wJdc9FaSSnwbZKk795MW3nHGNvLGyQAEsfgnTQt2aOMLNh06OX1ojQtgzRYr9
3vVhKalO9iJ6hQR61ylQzhudqNiXoVbsxdGjkVDczGeiH1LLsu8zK68p9mFdY32RN8rSlJpnF+18
pInq7gV3lWqHXQV6kFM3NI14n6qToZuc9C+ZP4AK0rEOEaNWL9mHtkfkNjaN7qULbOOIpMR3TEq6
l5R0xynEz06M1UWsnZ0gv4gTI8/VLoPn78VYrAfGtbCklRjL8twCv4jSwHQVJ+WJV6eo3PJuet2P
XhTuRl4YDPMw2qRWoj+LeemATmBJRlS8ttXpC8rs9sJvKjQaGjN9cbthGxmUKmELZC+jT34yw2xO
jNkhMGA17KODGORnjlWJg9OXGJWsAAMWVtQb0c1a8gRp3yPejyaLWeY2tj95cMz/2QzDopU75SDC
Y1PmZKj18de0EOvIHRIOCC4HKiaK06kyZhYdhYhx3MRqef3VFSeKcXF22ITyyvV1FJNy9Blys5N3
LAfIOfHIBtJjxNpBa3BalCimL2pXc/iopmBXlO5kMT5NsgOQ1PJIcrFTx+OjGXtPPqqhHu9sQ90q
U08Ming0kP+GB+6U6w7V6JkIpgosdiwvuMz95CwIllXZTAsa6a82B91GyRekbqdEi6w3Y3TiaHwP
YHh7xz6K1m7q5D6UFOktGKxJj+P3HHEoSWFysPhjZ9bQnyNrQCgSEfhdoYfVa1DwdO8dwyMfQ7fE
l2KM5PAienqDiLrWDk+sXthqZIdoUnDqygJ7O5UCOeLg2nTH0q9+EeFDESALGiKTGM5Z6qQLrc0y
JHv4zs0Ti0q7J1M3u/eV0jn7iT0eEl3Vr+I6ds4DPNUu43Q9PCTrkzG4QM55CRGCcDXuhqj+S4Tu
cRSQ15mPRaN4EyLWIpy4sFuvWfqtkq0UB7M9fdpFRaNXnT1c6SLd1XAoKKtzOTUiLiFB4eMiehRT
9QLbhxl/qXvsMU2c9XuuiCf2UByUSdqoyYPhi+siaKBk8nuPAPcG+eJ6FcLtE3HPNcd3uxzrjSEX
zcrRi2DGQsU/6EXYzeui0NdN0ra3AZfem69sfLvWryLCCkXdkOeUZtbouPE8TNEdl2yj2kqe1d50
QHwXhf3/fRRAEOSjwHfm4mQ/iX62QIkXZjNEr01fbPs0Ua9aE0cQC/FbYZP2pCSB/eJ/FcEqsJun
srUovnBC2pOuyMx6L8ZM1vtnRxrexJhHuvaoqkjwNnWg3uzWePXG8ofqZu1zWHjmU26uKglvhzmX
e5EcVzrq05gZV9bcjrJ6I6aiXziuESupuFkwmoyuc/h9HXWoxHXCiPVqF0AdrhT1rE07o2LaLeWp
9qSEHZLWU8+TcSgs6r5bShmbJSdwy9M0XwwitWg8yZXxeT75224pBl1tLPED0M+opAJait1wNtq9
vTNzA7m2LtdvPKT0G3IFBn5bTratS9+4YX/onQeM2sSgmOYrvb7AXSlePc4yuqcMstpVnKPm6N2O
0WDMHyf1SnmzXTU8inOwZLB39vTC+vSan15YdL0wPERl8GKarXLGbrBayJHvviKX8peD3PxPX3vO
JC2GeQ3zWLHV8aMOEK3qRw3wEY+ZVYGS9j7KXBJrEpugDITkNbCGet5ZtvHq5snGS1vkH/rkqZqa
0uvgnODgs06zOHlybBYSamAcRE/MsIrKmqGRh6b0dILTJuGhHJxvFh7B6MFaKFuDSm5AalndFjYw
JvSRH51au1e3idWeQUT08qwUbeA63lGRP8SMewjqZXQSfYwPliDj5L0yhUQcRVPkMsKiX8hZ054z
rWILEkfFx1hp5aKQlWFXVZr71pXPdqLmH2Mnu5uurZulEUQFOcgYUkw0VtxC8bgonDy/ZVOju8i1
+aOfb0VMUxQSvmyDGtu7QcTLbi5JWNAdGTal05iYlSP0ADGjOBpdq521qUH4FDcBow5XIlYpSHsh
JqGdLd+6snFRd49QoTX6KVCuasW6YCZOz4GK84NP5vyiodT8GM3IOIhGsh1SXeIwawsO8VIYFgm7
o/ljUtU3v6ZT7zVYgf7d9T2snqjMbnU3/M594yemmVQ8+3E8KK4f8AvO2icIvxblfNn9mprWWlE1
6S+jdVaSJxeoDeLok9SJ8TT4kbPETtA8hFql7AL0lCZYtXdFcmEXGh44LQPvicr6wAzXXin4zq6V
qYuZC4A203izcSvZhq3iLbOIInvmTxaXo6th0CFpb46XvkAxNC5qn4bPI9VVEa4iP9xLfjpZ2jHL
01xnkbSJ/j9P0vIoxZytBL1FcjpX/G9YsqiLvK41fg2Dd/ZSb0Ynf2df+aHLoGpa3TBuReEeRLhU
4CUMJa4pTRAX7ynutbO870wKzD1K5YF5P7tXVdKIVtJcYqxUeooxGNNbKHiAE1rF+eB9aIN/wY1s
UsCogzNp/AJJHeKo3WBV0qtTctPzP4px1YVG/u6n2HPaxohnU9aj+djq+Pokk240CZSWHeOxVdRg
Lk3V7bIjBTS0WngEORs983jZizJ3GfjtarTxmBPFcfhtuKQEwysa9sX+/zg7j2W3dWhNPxGrmMNU
OWtrZ3vCso9t5kwwPX1/hHys0+7bPeiBWcQCCEnbEgms9YexxLVGDjNg/8B7q/OriZLHDeO4Tzlt
VSTZGgkkoEzzq4i1K/zqS5OiR4U3HybPc7SbfP4hndhQduaOOlVoHlJin0rM9yzQAftm/G51ajwu
NGN8iZPQwBeyHIptqLvhLofzdJos6giJaL2t2oYmtIa2ay9tB4VhiPsjyVUNK9Z7rIjOLaYYxdyy
zK7bsB5O9oo9Kse6LNDR6jPvNapG5Wp56Um2EsOcXmfNk7nL7XpxLIqsndMWsImg6J2Kmjp9JOAv
+sik8u0qws/M9f4pO0v54c+OLTGFn0XLQsft6/EfmNY41Ua99Y52TDQDjCqguQOum9FQ4y8zjEhp
VUhOzM0OZvKTp4arUdNa0tsGaM0cwsI6NHz/Uupu9xIAreJG/hwNPY0+q1aJgciB7FPCcjiHZgVJ
k86wSRiRaD9wS0hOCZSCDa9LUSsx2mXZsb+Yqsy8lkLV7iAwfah+5eqYoR9AUc1hgbuS4DCtGzZY
rhUfWt2UO8O0wLwNhv2lxukLReZv/IqHdRpCJ+fW+kv3wxFeDKaRaDnUxqoxRu7AScQiCFl9eYC+
ASBTnjKQ0wI7kEM1H/7u/8/Qx/VGK7rf18ugvPzeXbfkC6pcv7mCvNFQJt03RwUW4qgojiYXt0Jb
AqB2eI08JfyG+7W+qDrTe60rGN8gYdQr6XFt68GYRYGtbo5KjJCsodop4tKWf0NyqtuGXsiKeWj9
m4z1sCGWfJeNTZerJIbTju9hiv5OXk7VVgB5/hxr+5uLwtJTDYXhJc+MLQ4HFbtVMS2TyQaJzH3P
XouBJBEoBnHydeymz2MJjMHDhNoaKUDmYD+esaBAuDbUix24G+U57PkNlayb3jA2c/nVNBm1Nb/+
mMoBfU3bSs74ltQfCk6GlVtEb0j+ADHtnGcZbvPB2ydlFq6QVG8+eMb7gPKNbid7Xc/6BS3Xu8hO
GZLNtuiPuJK1b8PQTzsPj4G12QvtCxmxs+h86wU3jeDshM1rMrgOnq9dPIMceHFdi/EnGLy1PjfB
2NV4KeQJZFSaEBOUg+JTCUfgKnozojK4aCF5fcX6ggnwh2qN1mvT5PoGrFixbvgDvBr+jKR16nDZ
NYr16lKcuJhl/Jb2jbfQ237YKLVxEpYjXroZ4ZkjUAPAN06O44wPRU0q2OONnIAeoFeOi9toWbMA
vMlWP+roQWRALt3KuwESLg/g7OynECgA39tm+EcTFduLPPvqm3G4Zm3P8kZ31YsoLR0TC0aUqMop
uNi1ZK2WDZbhF38C1eHUjr6aPGSbGuEsemW62FV08usm/3RiLQQtloiDZfjZZ49keM9j6E04dnfp
y5AaAn+Izy61/DUrUX1r1COquAH5EUS/MLfDQfJH0YXrtOJrHunQ3BzTUC4xyM7DUPKY4fdvveJM
GSwM/LNuZhrGu8xQlLPXa78Palo9W2hy7B/xFuRlag7tfsyRaDf4jn1RpuIqwDj/8rNkVdtq+k8e
kdGza8BOsC6TTSfYJ6qD2h/tiRdW9cx+bksduy2EW747pb6JdWv8ZQT+YSQb87XRi3qpjoF3sixs
tZSkFgsVevV7ZOTxAWmecSmbdWjbuC6bVOnmXj1BkSPMfGsDPq1+p3BbrBw0rXfj3GvrJIxssyK5
M/eyGIK33PI/oZCceJ90Df2zMrnJmUoBB6Fo+ldgOuPraGBKMF+jG3q+88vCvoph+AagS/zy3b2p
ts1PisHZYki08s2GTrNuRjM/ZxrJfSvM8u1InvemApdcjqFVfEtcjKk8u/2VVda+J9HyNQ6DeplH
9XRL9AhSt5K1h7wMx7OpJgUCH0J/M+ZSrQtZ9aeNHPB8NbeAH5mdqO9tmjqACbyCbxyc+BTy7XZA
ueHJ8kAA69jeWg1/R2D83UHJXwGNatG+ctr6iFpNQ04LqwpKJGZSH+VBdj2ath4BqnLRLfvPNTmO
WQut8pQdj4/iUs8HzAHTlVZjiIhSZXEhvwSETXZrDQbBj56IPR0rdsbIXlgtbx4bg3bYFy7P4vvB
KgJWR327qfoUvOrc0WNigXZho39BMMvfC9mssRdAhRDA6jxEtaZZF9jvKL4gkk9FvC4W8nQMtPl0
yptt4XeXe0/V+dERjeIq3MjT/4wP3SsO5/bNM5tNRHbkY1KN/ExNEUjZ3IzaoNkZyKhjwtoFH6rQ
sTC2gmkne3lSV4upEP1Z9lJUR7lLUV+ssape5imHVlPe5ZSRmLCDm5tyyp7q10o2A5Y39yllE3WI
rWVWzo7foHpoWrJVAXQsRMrUaPGIybPe8aeD1deoccv24yCvezTl2SPGgmXXeO2ZCo+JmMBbW2YQ
wnETeBKB4z65cLlSu5hOj7g5DDqGs2Am5Aj2t+5TOqMSWzKxVKj+vVSv+dPodtcv5LjhYBoUZbk/
J9s+xBezns80N/59JmNslX73/jXuf+oFlODe5yvS4Oyj5pokunNoB/iEKBHBkHU90zSX8tQ0J1Yd
8vQ+QI6lmKcvQrdr7pfKWC2vl6f/uYhyiXMoNatdjaGTQRTAwSvqAOpmaR08TVkQwNnQWFbWwHRw
YqP4+KdjTJzgAn1+KYc94l6Cxiz3C+D2pKrdhexuTf0Mqrg/PsYpsR4dmmj8HCzL2be+p26cRh0O
+mwY0VmzFLpsY8o0HiK18M31o98sc/rlUBm8j7+3dYyxwQUCAkX1aRFjm4y9xregwLxSTfP2EEZR
/6Jr7aeM+3W5sMZxaHSo+SzzUiS0b1mjKU9oXk9rvuztqm5s/CKq0Gh2lB7xxQsGRGenqrWPoCzv
o+UlLC69a1K+yga1P67qLWXjUeI6y5g8GCnYYiC83FVUjCU7t5mTpzNLdtE3uUmSJ/H4ZeXKoesT
qKnB+OYbWXsrVb26pWXybpbl+IlmAuqEG+Te1bf2rfad7q3xO4NzPem6N4l1/n1uGwhPZsF0habt
LmO70De9UersrxCKArL0szaEc9KjdHiNahCaocruKYr94ZWlbrATrMBXsldpsK1tJu+77EwrQ2OJ
dASXkIplhIWJZgRXY+xANJqVd5aHTFDkXlj+2G47xYsX9/ajX545ldjhbKQfhEhUsW1RFV+VOdlV
Ly67o9WRq8DQSBFH2XbmoDz7K+amOlR6MpMsxAwkRHQTvI9rRKe2c4KrcPvfB8tBLniIp2rzVweE
AXSuKlfFv/HfK8jvBdfMzOMz35flX3E5px8WLyNaHXvZGmy9p6pGInnmBkm2z4Qh0N4yC7ha/9J+
ZNxikwYV7UEkYszeYNwjdD9zYQ89ppMxOeefsTL01+x6GBw1u0Lrf5gSBTYzYh2WL3ZekmFZjoLX
SJmuL4p95ybzKW15lqOUujDS6KSH+AYkjm9ckPAyL6Y+BWgIjSutU8qLPfoIEWtRrq1iJc4B3c+9
JuuHvvMW+K2kZ7DKfLp6jD5Gna9RbnYZVow0cx/7FsRbqj244fjD0OKf+gxtkp2J9cyvxMEbCQA4
BcYnLIejD7CM3sHukDOUg3CZwvrHrXTQDUzIzzpdgodsjnLwEPrnmnL0zbVt6ml8J2S4yawaWVo7
ur8pHUsrRfl6hz6U+Re8oJMnCWlgjdLciMDgSZ8eSAcw6H9FCu1LnHTJE2Dh5o6X+L/Pc3+dxvp8
zNEPkMWgKx9EPoIpINEcHmvVHzEjDhWgYfMBZmO7yqeU+0ReCuiKiohPGYTVkzxrZXCabDbnehuy
c5sHyf6o0bFK/M8oeZpkVNSROgOa+9cksvt+UeyEyQmXSXZEx8QTzbYT3isJXuUYmoNVn+Vp1OcB
DCuCIz9IbhqQGkD7OR0YO4iOfA8in2xI7CvHiOwI/j6XwfvRun68mtOI5UIWHWUl8n8uSsouAAHV
UY5UjHDT9nV+MD18tysIqpU+o0lr9ud3GbZ7+093o/ZKf/nTHCJ0qhdSm01D/6hZpcmw7CsLb1st
boPtQ8mtNcb7C8QWVZbLn+Z9BhSMBuRysh5S59TftC+2ZRk3eahtXZxjMwRuH3L36sJG2UcOBmhd
Loxb3qTmLakCGCOKj4vfn5jHPXjVJA6F13kq2VE4tb8YdSqMj5iq2p9eMrVHOZOMc19dNeDHoRFx
paEV8ZPiYCwxzy1DtWvmlGfFs7wGn7gDWSR9H7HHgrxfDiej5X7V+R5+IH0VL3IEOwQv3Mcc1dqi
2DUPGP1gpZTxcAjmC0s5SJ7isIZnTew268dqrJ5Xdo/mX4uzR8djwfb/HtIkTYvnJ9L3Q8fGZwLf
EIigvvrAmVEbng92/xSM1nAQPObxPJljVeG8k4E197LlJHV9zQ2tujpe9WOwKlDVf0JyxKjjIi9Q
9N2NFlLESVcqZ1RWo4UfduNHOkGnHITfPg89pi1pqfhnr+20nak16UFHwPnUuFOwNYq2flJMq1/F
WZS9TVPFprmz3PdUDN1RESr4KAokLjBNDkE2ZKeyOmp55J10P6BTdObvTjlC18f4ZOq4/7AxVlMr
firmwmIcxc7Ftbu1bMmDwl3gkBrtj24MknjptFG/Lb0K+2Lbt1eNnZqHJoBsHkQh3qXj5L52Ss2m
NdePrQWmkJL2kxddHMtKkH/kkPA0vrVI92au015l6x4PvAN7QeVEAWKauXbNV9+OrIMcoaZpenMR
X15QurZ2phOowRKCBpCEpg63j9nVDCHQPqdw/ogVTaqsJyPFr2WeRk4oKjFuKavzieY3Zc2HIU/a
PYZrOLnJt+Cp+Jt5tvZqNtMYLG2UKc5h220f71nYRv5UkD793z9dj4kilpGA5v+8Hjrs90/3CP35
hI93EJsuJZE4sHf3l8zZbgBUYfnweM3YcVDgyanAPV61ixQ82ywwtnJ6OWEd5b8/4f2vFWGydP90
97l1K2C9w6eTo+X88hM2CKc93mQ/f8Ksvf//3f8sfQkJPBl+fzp5tepYByVwQUXNfwh5dZHlX2O9
tg6P6R3KjouhxoUPGF71Au5o5ruq5bm0hftMqeyl0R3vC+QbNPYw4jzkml99FFq+LG0luxS6Z669
CSsBLCuv3Jisl1wnIxdOPneZKKHqmeKTqGjGN9kpDxVgDMPyxvv4uoM035IA3ch6KFaU4uSWyY/H
eE8jf8gznwWnq66EobDWq2aZ9mzAdDR2tecwKPRnlK9O7tAq53hujZXTH8KYL47slMNsH8l6Vtsh
OpgM8dsQOQoXyeN5DnnQ23JYZ51T/ifmJ83Gs53men+VMW7I+fv6Qr6MvKo1I1xB7DLDMpWZBm1s
LoCb7y151dAiZ1TZFXKkf95vqPegDzT3SYZiBB92iEkUy8f7RTP8V6GmzVGOSNs4PDt6c3+nMoS2
O3nQIQmp9vGBZMz4kgSduP9JAPuXWzXOgPEbXwfvbPh5fmkUDQLrGERXeWalGdSpvi53sulgIo89
kw4CITLbePXXaC9Rh30N2/ExgRwhD7yCn4+/X+ERtpMSZ9E/r/DoSCvx+1UKSCjox7MeUvFFNdUw
WwNlJrXNomOjY9ENpT5I9iznEbOevOFI1dml3F5XF8/DKmFQw/ZmgC5YUc+xX5XQDZadkQ+fVtOH
WBUb4/e4aM+12/m/vIlaTR4OrAk7qsoszYJF6urAp9TwH8fUfrZOoHyGmeeiECbyNx1eD57RnnmD
usTWFJu3C29X29ph5xwdpXP3Xu7W+0Hhm4vbrLRhYeWl+f/w4xpPQLVKgWnWfNRY8rdGl+1lz2B4
M+Mop5a80LtsPN2jjuEtBh4EaxAVOf8FLf/L+RLfPPL9ipZuhMbyZFnlczlbu+VJYz5X6A9to6bc
R7UWkTP1gqvqgQcBX6wgQNmly0TP2vPU2OpzrDZvMu5i24nXVd0euLVqcCqNVV46yhfwrNrG032b
QjKXD/250AWiu70Z7vlpaGsZZod47KtBfY1v1hS60MDstEX81YNnuWGZSBKSim967AczPTZNia2t
PJ10VCtcSzv0WlCQXwxXkduV62nMszfPpnwmBswRXMdO30oFWwW7AN8hm52AchUX6i/ZmpTWRSHd
O8sr0XyxnlFJX6KNzLN4Prj5DmRJ+yobfVJuUW5vb/LaLJ7ezCBSL7LFJ0GJ2A/jkxya9oAABan6
PekD5TVj/7nnp1CqC7NsInL1HIxBw6nayY01np+/Y1MGnwuF6wagsEXaTw6MB/3f7nmgLSY828YC
vPGfeGnNiYZOTbiRTu8JbivAqqv0o1NGHfl/nvyyaZTkPI3YDA4BIK0P1gDvqoW7L3T16V1YKzlI
y730apQd32NmcPUYPpOtsRKYL0ldi3K+4oMSmHtHjZtj70zuWfZO1L/BIQVvI+iqm2W0l7pNsw9T
c6PjhFcv6XguKrqp2NhgLDbyIqtUFVC+EZsHHFaOqPf7myCBhikPsfTl8SJ8eNLZskcGDbCEZEeR
gpmCun6JSWuNidBvIjFq1JajZF3wF97Izn50/St1xntLhmrRB8s8HfkJzZd7lLSPGi7LC2MoKUAi
hPqmiCBmm8BMJIK9fQy5AATzL81qvqPsAOwnmmniplM+JWZlbW1/mjlzA7KHCo9sT9jNzKz2Fkh7
l98wvz3E2lxG1wRmUUCX/rH9qlwkWaG+laFNqcXUdRLZJk6EKETtPWWa8SRltEZLtnhrUrZmfCn7
f8ivre4zYXq3L/vO/JaYMBVsiOEvoiXr1aZRdjbUgspdMgS7SHX8a+gYxcrVkuwjspUfmeNYP9Ph
dp8H06ubgtXKF2H1LeCrTrl5qD6s/GnCpWlI3yZsrV4j/CBeuwYnqMTJn2UobsxpAWsDZPXcWYms
2hSk09eyl3tjcurMHojo3Fuip/zaHh9zUY+bs1pJe5L9jpdla+HwJVO+5J7oXscuW1UIOH/gpaUB
v4iMhWwapeVs7FBUSHe3zQc7MayckgH6xDzYyPwNhQ8UUPysfoZadQ8PdhYec4yEQfAwKi34zUEf
GbajKqxjr+BSZ1pKf571KVZqE/aY5E3DWcbkASjCcE7nwxS39gpLJ4bMV/RI945gV+mRbV1FovXR
LWOyFzk40FO5fVTxwVuKfvIvjR0457ZwBuwJJ/cbKbhDMPjTezlh4FD4TbWFkxl9BuaEt0TqflMg
NK9yfTJPUafFTznlG2i9uvMtj8cPDfOJgMoGPph5D66xj54eB6f1zw0LnSNkxsqdHdKT/aTYIaaT
jEsj5/fgIEJ12VTzc2JDyVvYpOoWldU2/P5lm93Fpsr480RWPj41CJodph4oj2QHdGP6Tz2hrCSZ
Ay0tID0hak6wCkYv+ke1RXSR7IC5r51H/n9cJ2cxrWHvanV0VSeoAkpDId63Eu8ZB2Xv2W2Aj7j2
TUZGlaQPMjntSvbJmI1b/OC101W2UitJdk2PclmICVy+tP3mCZne4RzPkxW+7m4mXKQi3bKfsWGF
wBplbEyM1n7Wi8m9pQ4wF/pkpLEtZe3DZ1/hKo5qY5zEawMCyFkDle3WdYwtdFK/a0X++0zGoFmJ
l3Eol2Aooq9e/8uwi/rTKe1870BwW8uwH0RHzxEmxV7uVljHIGWQ9dHXeFL/gbLf3cJEFJfRGJ2F
HN/k2H2zkugvnqFmN183f8q45ZU+64DKRraG35nnVicZ597aop2ZiX1sZcFnbFKcn9+O0ivpNkWC
bSubvDvrz7vre3dYF/O7QGHmWAnn97vrWEote93fNEipxFVf/Kwc7UpGtvic4sJa2cmgnv3Wq45V
gdhj30fJ29QBUSBPU/yEDb5M2sG8CkPPVsI0fKQuA0xA5rPHIRPKuLW75OTZ4r9xOdZUzffAdMO3
rjOPWmrrn/5QoUOWJ+G50gT0eNUv1nrmOx+Dnl79yNV+xEbxDCou+zACPlZfF8oxNqb+jDoFzFEz
bL6Ald8HrL1/aH75FWsu802tlXzjliTfjahVL30wRbNopv81UYK1HIocUgSAvmxeC9jfm84UwUGF
yn5FPWpY6trIj3g0O8THRx9U22Q6eyP2dmwwMNRELOhjyut20U9j+tUqo+9l1vjfySRcCgQ6flb6
tFa57eOF250RPSnihbCRv4ExsoD6sTGLrP7pheoTZmriu9FFPydsxneK7fUbFeeRFx/wXlG+IBdR
vHR1xQZ09LWNjHWTWV8hju3yoi/uI5ArDJZeapLGwGFuLKLnMI+9axlZoJjnM5j4zUqkRbRuXeRE
1iGKY/wPeMdapyjN45V9o1Ulz/fe1oeXFLtttE4cxIsodwvm+feSe4y/6v0SOX+oFdo6HqJ2k7qd
soiVVLn6bq8f0xGgXBIU9bcufgd/7HxPa4GJLsrIZ/7D7LOJ0PKynjvE+E8GD/lbbGOxGtTsA+wR
iEqp9sirJbHzfTJLGBki/Cz72bjVjdW9UlrqsxuHWEbNI4bOfjXgYL5FWJju0Ad1Ae/Z9ZvItBc5
AEmibIGoH5Czpqm3uhLp/AmoFwHFBF7XfDpgsndKmpWbGiMYRyThO4r/+j41vX7tDqr11R7FKnLy
8cOvB3OHkzjIqjleq9/bIUq/COzctgL40VbzIvtrmmXWV8MlozCkqrOtRJ9+GdPvsi+B47xhW23s
sGyZPkajWcm4ZrFRjZtMJ+c1hO8klHfyJcjvOKsIs13DTpVlbYVYnbGXOMqzcm4+YrLDDOv/Y0hv
evjOAodY/XXtANL+gI49jpZI/MlDHYNTrjBX/08sz/riypuIt1QK8CL6MzidO/AncNHZtn78Fddb
KLdh0J7/ivsYW58FiP8uscdlA2t52ff9R2419a2amYsuGj7HPyFY780Nc5p7iCpbTRIJVqzCtjY0
R21V4qh3CwrLWLfmgOBJ53mb0jDLs8dObwcrdjiqLf+flMX9fWB75TErQmyOUfk8WxjNb9ukpIKh
4OKXoIX8FMYNmgB+HbxkWodCbMxiNNbVCzCA4lrbhrqxtQ6r+9zy2Vjf/xbquEMjgZ2pbedXGZNn
fupZB5hBF9kyvDhAyigLq3NDQSpK+/x6j8V1hoVgpqarcBzVF8jgwaGdagCsvjni0quHSwDQ/U32
WmlbrZwIe1DZNBK3P5Vj8b2oM/WlMWtxQWzxlAY+qr16HFHRtZKdbJqm1i/yMvbvvVE/bU0v8Z+p
ngavrS5WcpQ7sX6pTdbxKmxFgF9ozYzWRJ2w9+NTWJvte2TWy2Q0kGN2yBROZifWsina5Afc+PHJ
zbrklrP3tNoUkKhnGuvSrlp0L7kow62qoGKyUwv8XR3bap5rlyywmUZnMSvbJq0VnTse/rJPHoK+
rddCD+u1bWtTChBaPJmWrW4DECT7PPKzqzxoZpWs1MrG0M4o8nssaqcMtlIQ4gJqA2ecB8uYPIPB
We9UQYHzEfOV0F+h9qItQB6W07pLB2ojswZP5onsEENq2qa0n7gOObtOCG5Q3punG/6vKD3wwHB/
xpX/SxeD+p7VygQsqQmvbYFhNYrwEVqLtnnpNfi7pVFW71pcRtQ3qu4nWF4LP/dfRh2/xq95rZo8
oUb7fmgzB4W6LrtVCd7of8W7ufOvGLkNHFfEIrXCX5UVNPrFA88MJUOd1ibAgnMxGRrYyPgnAucj
qi7jeJRnj4NjadlWSwQsauzdvPkQsg6B9Tifxkb92ulUiB9GbzKuK/D0Zew++M842fsYPNRatU5V
098psNG2mK2OoI3s6EPXFAXtQNXax00QfYRJ9i2yvebKgzv6MOcqeNq8B74zkBrOXuQlU9XoB0qG
/VIOStnBgvyC7UEWlmfKyGNj6mEWWYNjvNmxqWHFNjbXVNPTnaZWGfgFwz5VcZpuwnrQnh1IYsse
OsmXfnKeSbLPQH6WXxStFj5M9shnGRKaRr2E7tg+mw1PkKzS1JOGVu0hd5VgN1XqdC3DfFyNGJm+
9z275PKTe052Mq2SEkDc9AsSXGqyAt6anoKZJuUJqJAL2ZYHIHkxCAcx4dGY/Nsj55DD5Zj7NbKt
Kyi29t2XsTGzWzhLX2tDX5yGvEKKjVA8h0AgWOe4b7cyJA+9qYsruYKFvOYRl2f6rIl9jzHiPvTP
/EiDbe8Tqhl5uixprm6YFyc5Xp0iZeNbUwMQy/C2Fomt41TF1aEteo8UvAjPbmMYG/BtyRO6+O6K
jcv4UoxWS8HYqOZnbok5kxGscDIHHpCY2hHFFkQMslktRKvbZCODsZa71f3UDVBo9smmjUd11IGg
aeyni0A0L12fggQ3fZLVmZptVdEjjDiU5n7M6mqfz5nJGEXGzeTV6VOpyFS2HryaapEtbbWpPvER
DtEJJbXYIUwKmzNnqTxu/XkTtQBYuO76Cqkxv3C2Dt7q1gz46ColOrABx+9tbjqh8BfwJZRTnGbd
+59hwgFd6A4wZorQ+D3Mb2wf0zKGecwm43I2ex4GruW/w1iF2OAEpvSUtG29VVKX4n4y6i+Rbde3
kDu43YZWtfR1SAEdigSH2kv1F8fO9V0RWDD558Eu5jYvOdSeeahZZsVSA+u2k0M1tU0PQgGuLZum
02J46VX6rncoCSEbpL5kIcqalmcl72XArkdMuv3ZxiyG+e/XviUTUhJhq/1Q8o41V4rQNrmKhUua
K14E9ZZtRo5GT5SvmySrborSmMtGQDWv4w6NJpGROqQI8A0S+bkIBXmL2N0FdeH+oj735g9x9aXM
rHLpKJX5bICS27ToqJ7tODH2YsyMHRYM3UXOiNRPjiiXj2p2N4Tf6oLVKc+uOXd8n7HKQO/MM5qd
Vy7HWaTQBBa1l3uc/2kX9FeMilh1CDNS25O1CyEpxoU55DjsjNk6Q38IlW7FKLNb1JbFWyWqt6I3
9Mvod/kb77IA3GiRkZk7J6VA6s416oPsdUQTo99pdTvZS9WjQt3Jt/Hn5FrSsNamIdc9NOIChqYC
/26kX9xIPVmz64rtsD0JfO8zN+1ZbjQSFy9uAGZ2ms/2vIUQllTdojGc9ue08QOl/Fmn6QBABEks
tey/QO3wTr5S/z60ohnXaZEai786/mradcNuC3KkjE9RgXaIh4VgNpneKWxJQyO+zqY1ttjhV9Hw
gxUZgsxD/wvlw3cMxcNPL0MnGF5Rf43Twdo18HLgurjlNaMgvEJm297a5ugtebzxZ58PAoLB0dZc
dOQGA3txGSxwRcVYekyoTFs+z68pWkRmYJ76pvFf/aCffyh6izEjzazz6nUtLCwv5sG4BNjbyTCR
25ibofDQccYM+T6VU3riEiriTV46sSt+RvBo6cxD7Vb0S5Y+0SZlPwEvMpiSVZmy8SwMZTA+RMbt
p1mxbxjCBZDkAeeHCNEBa1UmY/9TLbWXnCrjN7+zm4Xu2N47DmbjEs/d7EUVarRGeProZQ46geGI
Zms8FfsBJA7KJ5pSLNu6O7DUcMGz06s5ZrpVLDddFYmfv2TzYaSyQKXhJiOqH5w8Z9qrdJ3D0PbO
ulZYE77d0KdV289WQIR6dSX765GMcNGhV9wI/xyTl19W5uAu8lB9TRzYV3bD//tI+Wlj+3m9lMpC
UjgongmwbVHO1vHAWtWpwV8l1d8dk4/nJvpVtlRS6CCvX/FUbZ40NIcPdZHXqyB3rC9jV/xwMiu7
lV6jXJCHpuht9fyO8HmYs5E3qsnN9ywUPyz+Zl94uAi8L4EFxIaIlig2P+E2318KSEzryHVBEnsO
lpla3+zrALq1j97kiFsQBkPqdOLX8lWbuEHiA4LjXdsFG9sDYYneW/TD4z/GqBVtl2ixsiMB+H2s
ETbPTATIK/TQf3NZUIjM9dL5MEfT32J1km/tqhS30C7PqT/q2JAZbP3r7B+1RdmFpHP45MTVrVfC
eD8MkX1ExBtFyPlgpdeg/FZUYRssgh6+aBF1v3p9oxrqdogq7zMs/H7dGmp9dNlAXAPe4jIWLLIM
FBw2uG6b13oSwbInFwlbqIpRivbCZNGKxIH2qV4NTUzftNliFfGUfOE7Zck3atwUqvsRorX73XUj
lFV6CGc8UOKtXaOM4qtW/+HZwLVqM+z+CaxxWwcVhTthvHa56cHSU26Bne9aE7GF0UF0ZEz0Zdti
Mt1nobtN0CQ/FkMz7GxXOfhTka+10TtOadMtVJIeJGLEsOkiw94UvvgMnbzF4d2NFk0+Rt/RZXpy
rcr5WfLjQcoZD1hk0Dee0rYHpF8PHvzmCwNmM3MYCpd8BJeeAAMZgjC+yQMCZdpRSVCln0OJoiAr
lrnWmtqOdu6dUTurffk5uOVTZedk44v6Ffp4ekXYWX0rFO0dlULnosdlcx6t+qmPgfKUWRwfI+9n
rIr/xdp5NbmtK1v4F7GKObwqx5Em235h2XvbzDnz19+PkD2cPWWfUOe+oIBGA9RoJJHoXr1WepIh
nXDCfth7FgwowPsz/STduQ2Vir6ZfO5AZWzBpkPNNA2lwbxMka0HU227u8asKVyXALXpUhisSrnx
j6rTnJW6seGsnxCHEzDRd+jxiPB3lPtgpAboC4RdNBRjgacXLmLs+NUXHvrTVesOzz1qSpciDp9r
JavuCLTyTRo7Mnxd1b7IdhouKLJItmXQ/m2TCblHJlg7971FaaPuB0ueNrITvXsxCWl8d9/2FnDl
MfpGWB+PTjGGvRNE+eI2DlSrXwyVGgOqS9t13tvFS6GFzRoZzHwrhqZmcvtxFPhlvZH6Nycfll1N
GShRNi093roWp9ajq1Ppt5xAFcfI0x9IBUtLv0N20XcOaTVciyE0LnYCqrWr17qj/c25rljIYf2t
0432OtYJaacMms8y+DyWfA9DSV0OTVj96PTHzrZg+Yl851SQZlrAQtWu+ojimSZEijyQGneHNB4B
J77O1wQmz2s69UhDXxM1LijixCQm24xCqa7jt1IMZVVP7iSl/BaB6slQOnsqI7nlHgQtlBhagTee
B5tgGfe5JzCf3UPSZEvKIMynPJOTRQBMgMR5/15NbpyGcaRx1/XNr78TkxMeYsLh9rDXBq7+plln
wZQ9BPGPws3tQ1/A/Wg36NtQdZPsAp0KK+ozqUwu4SbjyD1stFwrLqNdWhRbyg0xHO/q1EW2y3hU
P6Y2eTmfr/+OewjJuQwqBQgPxwukzNnaDQL5oRkjC5WhTn7K4/uy5AF0kuu9b9sw3LU6ivCh59SX
IZiSL05cflbd9CwXfNOjuEdtHTgTUS5taVpIrmuNoe8ad5R3YKVRMs/UeK0YVrFXTHYD3D3dMrqC
zDTPpVQtr1W5NL/befKoDMgEVZksI1sjrTsjzH9wyrvz+S387LW8ws6PMiiagmZXDvWdzVdpG6l2
t+0Ne7jKlu2t4IBWX2USlKqZhD9S80wmC+g4X+ar2dfWZ8uH57RoleqBBFOzKeI6A+tSgo0mjMUz
V3XNKr1ZppUVfSuyfulnZfxd9ktEENIgfjaBBm5aqE+O46jB0mKA5fWdTiGnP5zVWrefbMdR+Mne
EOUqvga+QXmnLRcHV+8s8ITdd8WL+KG0LaD4RmUChG/CI1TE4ZrIzXCXOGa+aA3jW6jk3hOliMNO
gTh1C+mp88wZHarI1PsLGgsAhGkyPAyJ3lH2U8qbMm2bV3hRD8IjMOuRqjXic2pXZdumr3ay5cV7
OCHMvUL+4cT/MiL1V5sXqCecVQCR/7rpCboPajCcUsK+iz5w3CdD1wkHlf1hwp50GgzBRQ9asK/j
cwBQj4qasl6XBjLVHu/lykTxc8/NRXppwtFf2K1N+nuarRobxRlDf5LliYvUzXgoqrmRlkAqNL3t
9k1D9Hq0lfSzE1vfO5Cm18IJ9Wum+X8j1p5SAO0scnDUS+r4YFhwZHOPiNSw7dsoffDUKXKdNdVf
JuRZSdAo3znlfC/kwHouoH5aK0r02R7KfEXe07kmUwNmGSZVckc715RUCX6PSlmNJZgl3y2dq3B0
HBNofkgSe7blUm8S/eWHZdpFuMXEla72be/bZrGJuE5z6duOYLPk+Ws7y9Oz5FUIEIwxxE+tFp9A
XXyxAEyeA81YZ371CAV1sFRH9TRWzlFPiONajq2cc0Tdl+PgKyujrvudE1fqHh2S4ZJPTbBLB0Iu
oAyCXe45wUo3G/XVHODTL/v+B8Vwo99xYofW6rkk3r6oaidbdxAk8XMZe+OBDMLS1yUDoahc28kD
ILa4MBViNZ61cyMpXfKR5/uqxJ98R4UGxkYERpPz4TRSrLpMNNLRoan1q86IiNDLg0VJXdO0i6hu
HiELSnbCNjdUhf1yqWy1W3dWpy14GjnrpApe7aojDGPpwcvERrlqE0O7Ro7vbHyKs93E2JKRGk8U
GKU7z0DxplMLGH+C+tyVWvIIowLP1bYM15Kq93thUxKgL7DLAgeV7CtHAeu7ohKGGic5MvvB03hK
Rm3iqyxJw8HXs/EAHpt3xyWDEVDUf2rAHvEgGH2SKtIOHUW46xYC5l1S9Pa9jKCpbKkthx6U5ql7
JVYacMbxg2YZe0lwAjOc7oORgIUNzGNVWKO60nzHhdyle/CIhjuGSQp/DCXzXINQdKlXu5cyL7vn
WXqqdkY2YjR5avJA7z6bCAEgbujzkBfX5TMqXwTRI/2Jz48JRmcJw3t6tZtJSbl5tihGvhL5TG5N
QV56VcAQth4mLzERFpV7V+d/iQHSrvKahGm0sqxyvMIw5Sw0pe7Jsmjj9WaTDXOrxrYO/hUXMcFp
Qb8YQCQnS96F0VI2EHCvpaY89Y5VnJom/tmLoVqAoRsaRkivASkLn1uXXyI+V7HcbmLuhOfSQM9Y
ko18myiOS1UlDR8DZ9/UFvH7dDwbpckNIAnv60KK+Przs8gTrIUGLgzdCJtQQlIa1r2w1XZGoLGC
tjS0VY5JlUuSjqguqL/tKKfpKiuGuwY6oKsMs8FSc33v3udVbwnNxWQLO1jzvfFqAyY68aWrOmUF
r6DObdrVj06uJts61D+3fhud/fZvguDlXdwM+caxXdhiAhSIKhfSTdGDUxmaHNGdm9q664t+IHSK
/EhvyiZCExZ81VL82YUV5YuBvMXC0KX6hd97ZVmHrvdY2CVKbWHpXkyZD0UQQdoTREezQY1YbQxu
LdNQNB2kHlRBOlmfLcSU2hO3TruV1MXqVaseAn0iZ5LNGHke3uAbd5NMOG5PVRjpi5GiEk696hTq
Q8BNECyJpvAVHgt8s9konqzdCJzKukF+tVfhF5oonIRfh64VfNHmKcrgEchDL141lqIf6oB6fQcw
15Pim9UDx+mF3CfZE8yPa2CS0v30oO42lfKqxU5xKpPAvQ2NPEmW4dCFGwhc0FhJ215aI9cqbWNg
ug+Vnv1F6QQYsbTrDnzXgkVHpureyCLwck48bg3HBXBVSi8+2lYP3ZAs9aasnrxhKJ+yxL7mkAnf
5Z5UPjlaZyzbYWj4hWVo24q7JUURrtzavTOyvDu3+eDepcjLw88ZvnpJWO4D2c8p3PCiVzMiNkkc
MtiJ2Yg6ajDypMrErCshXJVG0qNs6/ID94+dMPdWm55iPwPZxEETgOToQ95ABtPQqnhFPYT5bMQR
BN4q3OFUVJnPSUXsG6CZvLKnoTHIyjbPuL1LkWU8J1QpAQlV4rVYqzqtt4Xhu1nf1jYgh7nbazD8
4swTXrXJRteDJ42torYPIG2n/ksMVUQq1zDzyxvhnHZg0nVoR2+zshelhG78fHtb2/fuCsIfeSuc
NYopVqVvu7fZ2KyalUWZ/U44y0EH6Kmd0rDiuqMvLfW6jrbgRneG5bSX1husTRKM+cmOjhkRuifU
vlpF7p6mSpqnpOxfyM855wxmgR0MD7Dra313aep4T0m7c7Q0CTYWYauVr8VIZdbN1GpddKeDVHDl
XA2gLk31I9mRg92hry380zKIV5yfAwTbUTex0o5HvIA8sRzGyNaRu0iU/q80N9qvee6rCKNrxoW6
9HAXwBtVkw67Nkb03MhIhZlOqh6IqbfL0Om915LQ8UaD52AjZpUK2Y+6iFEXmWYzHUhflbVXL7C1
l+ZrVSTeTvUzSMs7wnZhYparSirKLchl7lu2Nw4HB5kKYx0a1q9uPHV1JSnU5TuHd109UfJNNFV7
ecYD4rbei8mfR9HysJKgAXrR+LTduzFCRNNIMjr9EnrDgxiFY5rdFaDzxAiMlXHSUOhZBBO9+lhC
8mT3PXzn064IdGqbiV1rFZqSdhlc+WejS3tL6rzLbOaBPz/ELmDKyWm2xzqci/4QmMsPE5kXyovC
TYbt7CxciEdw1jHhmn+7nNtyYDRKRXlGmGBDfffw2R5NdzXWTncalFQ+yyrhrkYFOBhyRvYHyCaC
SVFINMUkKyR6sWZMPBgIw44WikLCprz14mxKMrfI036YEM5iFtZeRD+mncUyNH89eBQgsliPgKhv
u1bEloE9kZRqFiCZV9EwpoesCn421AamByLf6UH05onZb5744PcfuMzbAzeD8F7sP68Tw9lnvtJ/
4PJhq3ntH1/lH682v4LZ5cP2lSf9evl/vNK8zezyYZvZ5b97P/64zb++klgm3g+lHdB39IMHYZpf
xjz84yX+6DJPfHjL//ut5j/jw1a/e6UfXH53tQ+2/8dX+set/vUrtT2/5OlQyxDtHXi0C6avoWj+
xfjdVFT5rErJEd5W3caNHmXvx7cF75b99grCKLa67fLv/Oerzq9a7lChWc8z73f6d/v9u+tzmOHo
3ekhT+fzFW+7fnwf3lv/1+vervj+LxFXr4fxahRdu5n/2vlVfbDNw48v9I9LxMS7lz5vIWbi6V/+
wSYm/gPbf+Dy329lOyXUuaX2dZCM4NhI7cSQCNjsGL81YiYahuKgaldhFhbRq8SC2dd0y/AopksS
SHsnRpZN67yHTGv0pVcZ1FbVhnSfBTEEanX/xCkYIttpFOdULrbgW6Z5sWYMdPNA9v2HmBd2F56o
zVjCiCVsoql62DJMHRBYDdn+CbroC6Qe8aWwpXjf2Q6Czx11vrYZ3RoYKuNznsJAOnlpUYSSnJgN
LAk4myefbjYxrUb69xYAFZGzBmoZsVXu99Q556q8vjm6sEquKiOw4Uk2qC/JRiR2ONmDw0RMdeNH
aLna8N0Y1M93xUUnaEDePqS6ZxoOgVVcCiUuLorSaFtPL4Cui9WtVg07twDZ8G611TsAk9PmM+SC
7CgWVmaOLJFR3897ia39TqsIanrH235BUjSnMI2h5f11SeGW9l1/VnmwuLnpI0c0S905ctlTxIxe
kDcp1N/E6qFHpkT9nXB9I1N/NQ7d1uD/dgSU6538atKyF4L3wiiWz9MFOBFHcvRD0jWgKuy8oOg0
hekjs/Z5Yfm3gaMEDmiYyZ4Dx4XgiuDVbYUwzsska4yWJD3q9bs1N89qKNddnKTHjwtHZfD3TSjd
f9hLDI3MPBPpNvZKZaBVHyO0Nsqddxc0iXcneoC9PHRbS2/rApklr83sPCH8OmeMziOVpZPrvPK2
kdY+2HYUEzcN9INoRkJnB5SR9YPoIZg27BMpWYjJ5M1NDF1d91IKTliRURyN2Ky0aB0ZeBlqYz7E
Y02h3rWSpNwJa4uY3BpMrbYUE7fZyV30ulEm5K16J+E7e5BxMjdSDqUHeI2fvvNspPiPiAypBGz/
MamNmb7TVfvrbDfBE6rwaaUZWR5X3oqZ+WIOGoag6jooTKZX/fa6bsOUUj1KDe21eBGG5am8I2UC
w5btHkRjZBmK9bd2tnaRiTWjJoRo4eSbgGxB+HpA+W6MO+ndBnqREzCIu1i6bXhb9G7DsofrVYKh
YaXCjH7UpyYM8+YohqI3Nx9s1OlBG8tBbDlP/FcbzMtu11B7Z5NBbZdy8Cn7U8IREQVkNbn6sp9e
QyPldBUiKCEmiLdFaFAjUpvBkQ4vrX2gFGBMF2IM9vSn0TL8J4QW5I2wgx5zDvOK2bcUwpZiG7F2
9vkwzL2eagyn3o9y9FlqUjIZuQGTmx5GjwEAtb1tETSQ+YS9Fq22Ex4UcDmcuR3/ak0w9jSjui43
4xJIlQWF/wQnaSc4STMA6snH3CT1OHWFsZ5mRG/2EUuqfmP1yDfNrsL8u2EgICrzTrE83rltPdyP
jnHV66R7KjhwH3JdLddDGadfPd0gpQTAitDZAMnblIKSI/dTYQBcjQro18K6dhdSPewF2FigkEVT
V7a7NAwnWc82AVtOqapbJ+C3lmLiBk92HTfcajYf/XegZ69uoz3Mi99ujg1V3FUAYy4CV+7BKRzn
wMlVTxeiKxq42A0gBBWa9jdrORVXF6qx0WZPyE5dZDgnH/JGyMROjVhuF3UAwJKwQG5WPYyhKYTq
8ujVyOYE1V2Zw/sseqLJh4Rq21QH1eFWPyeit17sAXKAyVnfCmdZ05CDjnw4UWuruvRp/BK6jgX5
cAzkVIoHdEN+2UJSWRcx4U+9P9mTPn2J3/aI2ifClvmpdvLoDPd/dG5Ka1U5hD4h9fppEpNj0Y3g
SSol30NCe5JHe+gWwqfqQFCT90QZPnUi6gOnvZK2roKt6MaN8d0O1Gz7ziYuFf7I4QU/ib5EyLTv
tQSiO905JFPTmwqMlPNY9NAJRpfErHYf7VLrHH5n6w3fPUiIPqHpPvncdhVWMRZrRNMOlJ4sxUxR
DPKOrHJrmMpV1/38pSbe7MsA2c3Y15+JetRmk794XiqjoN6B65ezFwUJ+YvRmY9iRZjb8bnMeWjM
daK1ZsMPjU7J9dFPffcoekmXfxk829yIUTcU7tGrgCRzc//lEr71ZlsHzBQ1HBf1iWl2nrgtFvuI
HT9crqZaZ5XWycSJ/491s/PPtYGMCoUVbGQ/yLbFqHv3klzCQl848Seid5+NXld+IK7tGDqpX9sL
H2Mrqj87bURKJ2z9Bz+0+c00Qulo1mZ8/LBPA+nX0e9K+G74EJ8UubL2nZQTf4J2YFEjnnMKkJcY
zg2sgJs2BHoJFsEsX8NIctYxbF0Li0A5CdMkWsM71pyaqSFZ976ZbcJFkZV1VNrSfraLBfNQuAlb
mmvmbowctNr+saWRj++vMK/XQtIRdZJcXcOgECpG3MGClXwrhrGcJ3dOEt8BsI3yZZOiZuH5qG35
Wg3PV48Cl6IF/QJSrY7E+T+aDL1e9F4NuL0XYirsFHisRTf3ElRgC8Jq74xukZlrrQtBuTlVswmU
SJlKDvxH0TQ6BBJo3d+LkVdAgDN7dJNbh0dgjb88eGoC/6gg760UabUi7eidS0GSVNQxj+1u1q+F
EepM/zwIQqR4chLGP/vMa2afaqJdEhNhqHk7GaweDEK59gxXSOQq+XNboUT3a/BrppAKaZNSHUUx
zPS7p3nZOoTKYSl+BudfxWyAGdefJmbb7Xd0mtAHl0D69LMqmnmreWJeNm81O2cINhGvTVJ+1+vx
kVr/fmGTcT+MEXoxamJ55FopKYottymWFVwlfqM+9NMkxBj2slFAZgvfXjKNY1BNereZ1hakVYKj
XarBRcwGOf+RNIHGXAwtMvN3utcfEQ6SH8th3VIfU4GkA7IwyZ3bmbZyG9PfpwhdnBILFi7ORHm0
El2IxYdqYWcgOylDLTf1kPbVotDkn663+Xmp6HXBxMEwcFYRQ6LsVDP1gPAiKXuwqTa+c2tNeRpI
ei61yNL3oKaUJ7+0bNjuPRfF6RyqMFnvluaUfTWQfN0bWvFXMco2x9XJBqbRAwTWlPtxysOKRvcU
fR/U9V9i1Ew5W+EbULrzW99pz3m56Il9lUwq97B0xcc+6grq13meUngfLnoJYEbYWoVqzdpxne1Y
ZNJdTp3ueqhb1OZ6L1/2VaIcRtHEFQCnbJITXAjDu6lpPoPr4+Al7c+ecHnnrUXBpzSTyx3onfKg
yhBLvqkNCslBMcyC7EhaxD8KUy1UCauE1JkppxMF/y99QuFcmlTOSb0K9BjJwncreiU/GqblHW8b
iJl5lzGF7nr19jKGtiJRPnrx0gjy76RS80cyUMWjJMVfyPW3J30aKbLR74BMImU1eeSFWjxmQbOC
+ny8Cn+lGBEi7imREpOSYVb3ak3oflouFrlurAA4Quv7dgE7Ts5JalDbr+X5siNUsjAjJzsKZ1AE
414dqBQS10chQt4PNmlJiKutVnttqlI7WxLwWDG0PEiVx5qqHDEsHKtayHpknVNPkl9/rmlbRTtL
CTzjbuFor/MaHmLDq6qi9ufDaRlY8bcEDM4lmxpSmMrFVxNj3U/qpbNNTCR6hk5ChMqPGIpGuPh6
8NiDTjzMJtGjZrQ3Cc7M+5A7tA9uCuXv2+Vuniq15m7vgHWdXoJoekuHQT31t50r1UeDs2cO24Ba
H9W+3JmdN+xspa6hp8UUq6ZG1YoYi66w3taI5WZFEhEoblGt/RH8c1Nnv1mQydR8RoG0UxqOEKKJ
W88FdTWNK1lSb0bKXX5Oz44fbOO0ojEb5+diMa1rsbpVwOV/3NqIHTtB2/Mf2+aUvuy0Af5GeEHi
VYTizCelcTrutDoinaaXfVLsZ0iRrReIzspzFSIZaPVx+il1h3xte5SXc8SG6LmUF1YmKytnQuYj
BZ0ejQm5KXrCNgJEB1Y8zYgme+uJITRpTDtGDC1PN914s24v88x8gpe6uSp+0l5VxXBXXYfizWwz
5cI7V7m7FaaOoktYZidKV22w+70wiiaEGGJrAuiYeK6b69yYj2HtZlfQmRZHRYMizqwqHQD3XLAI
TfmcGKDZKDFdhdBr7nKy1S9NxTtUhQaSw5MSM/W/VFe7TX3Up2FXg2ClQtg9iVnT9r92gzPciaUg
YC9JqRZXMWfr+bbRzfhBzAVSvQCBEz8pjuI8d8gPw/DimNJTAFPeFcBmdcxcEKnTKIHa4NZrnBgR
AqWt9mKiN7zy6pR2s4NJi+eRyXmeaHxpLyt6g+AFbsIXHJu3aTyAKbOv2B0RuSLy/dvq25xfAseQ
NGUteZ67cTofHoLYyy6ikQ2kocYaAV0xRND450SVV1DTyLK3mZ3TaRbJiW7lRznUc2+7RL2SXTxf
ddZdkyMQ9DYhVhgdUbtQsiBj0qWNCdP2nuuY+1RBNWYip5QnqT1kudAKFrSW83ieRrgQwksxHuq6
2FU6xct+NG4z8v+wPHnt1dVUPm9TT4vOIRqAF3LKPy2hm3VT1Id/kHCYJtq8LqlgAExKtHjtSjF1
+qEDTyAEtPvOqa3rMDVU5aICXBIdi5XAuvqJYV0NxbW2dR9Zi9mmK5JyosLpKExiqfCFxmZRp6oP
RpHdxKTiecHtMrNtvozTUnHcwk1zdHyr3VOYTXF6nI+vJo/cq0RviEdOQxs2Ksr29fu+larHSLe2
nqyOYE1a7xiDMF0GYqhb0TpuvGonZoOi/xq6U6oedM5zwadXeMGtAvE9B0JEK9i6qJR0Ay1HsBXD
MSxAUSq+cxZDpQTxKaWvqeY3d9yp4tsi9FlgHoapYS28cs2QFmUJnl8MUwvCThXBbb3gY2vmGUoL
0AHtq9xKt/zoao8kG/glh0jg78CEfhtC/G9wBPZLC6nvywdfHZ4AtFjwTWNU3nl8XFG866xqedSO
7dSInmgCpKiOVuG7BRzozEjArRatFtUQbjKMyupBc+rwtYtqJ3zK06Z+zeXmu9IEG9sqivu8k9Un
ytKBR5YVT4qBrz31oD1WntG5WzEb6Jz3US3RAGDgPKD8fYxcYFLR5FwSQ7xSAn4Qk2J9WPwV25yG
hMXPw89eKcFwPXlLOcT+I8TysmHIq5iv2oNoKL6SDf+hM9r8gWLOkViSDNnl6Ebx0o45rqa6DjHq
m3/dZlvNN4w71VK/uwmCZH2nxJcu45eSx0nY8UEjXpqpERN9mpp7r0+ea7P4ZZoWpKmdn0szXN78
G9M7hP54bgRF6UQ+L3pzU//GNiTGv/Obl4Uhn/9MqvuVHnsRWGkXxp1Bp2J4qjlVK1+FMYhG9Nqc
PMlCjD9MgwUNdn7gnoT9toNY8sFvtr3zyeHq2PB9+K7IhcpDBhd+d6V5ieh9fDWpTmyo57Fu8UdH
seO8t/DTfMlYF/yqwNSNRsCys2GV5lMb5Rtj4pYWY6hNAsDDABpnW9draBi9G08LG2EUa+amtK3w
kOeddA9w0Hhsq/QvKTO6kxgRclU3nM2MVcvn5hHhkF0QZf0pbWwFlRwqNQYzVNE3TdWLsImmTQ1I
Lm01W4thLo1gd4t23BOz5fPflP4LaOiACjWlQSswSze6M6BhG1UOdSqBd5Am5lc2JXANQMgfSw8M
uudfRM9QudtkSgM78j8nUBkjeuwar8JujkkIDcXkosQ/qo5EktgjyWwfcohe5WdOMlGQpTb0trHw
LQcSBu5fMcIkx6SOs6PVh/eBbiTb8M0k7IVZ+vniY7enoh0rb/RttZh/5/S2m7D9ecvcdX7tXufe
FpCTvVY6Jz1XcdBCtEClQU6NySIwW/97CsyTIqIf/Gc+aXBjvY5KVq9cxY4vWQaTIOR+6m4wC+Vi
8oy2MtsmX1K675B8qMeTrwPP3pQ+pURWZfWrd0bRFY3mAVBva80FrgVmG2y3Op7m6QGK+2bRuLxN
6CZ/nScC6GHRWEPzUk6yB+62/BxDRypGVEroxyobP4uRaLpcnz40XblWqyF7EDY5gAimHG2+3Jhc
RLNJ1QZrMadPJuhP1O0oac1ytiVJbS+GFrD6vFEffXMVtMtvu1IOdqBMLlyIPYQtdeCWdeM+3Agb
D0fBslCDegfPyCXLByQ+kFl6aB2zP8ObeQ6nEWXyxcMAC/8G0rRxJYaiIYb/HaB8SHQSt7gynItL
xlssEqaaaustzAbtsoQYmjrhfgBJ5iLN2OfqJQYdr+djcFdPI2FXfVM/8uxwECNbHnVQiupQbC0k
txbCeGsqWb24KlJhWgPTnLD5nazd6UO4qJIyXJuOVNwFuUF2FmreXWwp2h1/tw3g2VKeW5MEitzq
/t9DriwTyFAo5m71Q6oH2Ve/oHDVhpUKsiNJWkdjYZ10GEoOTiXrW4ugyLWlHnIFBYv8amTBNzJc
5Q8r3KKo4W34nSm3FtVz18ZRzWVWeNjMpnEWGc/mp6Z2DmLWlCIY7+OBjzhao+ZOBgu5j5G4WWlq
aZ4om/8OpYJPAYWCpPdkmpvZZsLkvsvkhnpzPIRd6oe8hcv61zJqN/+X7X53VWGbXiHnLnXtgZQv
p/RlPTXNlHkVDcVGqxDA72k2CQ9PHZRNo8r8QydfYRPrxZBC0Afw7sZejOZ9qZJJ4QLZZpRLHRpg
5ZPMcvJUtDHFotYXqOydS0WGbajSYpepcnCXdjXVv4Zm3hMNQnnKcSFXQod0gSyG8aU3mscu4hMs
9dXS6Mhxcso/3vhV31Gtiu7gJOq6LHRKZSZmVVUzaERvaoTLOLGzNlPUOhiTH6OaDxd+0aC57v32
G8Uqh4KyylcPcqMt9eXtrgjcEBkb+ZvBZ2yX2hb0O5mVvfQUIG0dexzWYlj1dbtGqCndiqE7duFK
NrRwL4aOOpFfIXRxHPipfPFgsqLcCOqtQpalM/rP4JpT6NcK2VafeyX9OSyneKsYOpHjQkXW/pwV
w+Sa6+vBk7+34+jA/GrKqA7FOljfOo1AR3ecYEwFxRL+mFUitfJZjEST+MlEZKF+DzstTda9tVdN
Av2EDTTKYWTt1pse1imMKTqSQBSaiQkdKYfbLF81nRKlyTsuDXWdqx3cs2/TTmFo+UrseNuWytrF
kLrSukYqZtnGbXYwogSdQORiVyP482+yAQmD6nyRxs5Yj4ofHJrSTh+1SPuGiGeyzT0PnE7jZWfR
2G5fnzr7IgZDVRTNap7UJE9ZGiUSS31TdDsIDV/ctKCY0CnVhaNa0l09CYaQDfAuaQzbkqFo7+x5
kXr6orMhnwzqhrgBbmIVDLTtfmxRuiR9EX5uVDgqTcP+WnceN7oohye+pS6j6eoWzojM+QpN0Fcl
b8tHXRuiA49KyhqK5+5rxONxrDlfdSJ1ZGpzGSysqjzoo/1drOMcwO2bspP7nopH8hGNzn03MG6U
ZHL/qCum8oWKUrQ7gYjsxdFRNAlHId/KuU1Np0nRBAVln3JdIBCeWjZMw/lonXPHXIlDqB1Ocm2p
t1TcWr5UUShfssr9XAaeshcj0YjJMHIXHbVx59muqap+anJtLJCqlCvnxRy18Wy6wbBoZUQFR0jm
1o7a21sxTCTjGVXnJWqsaGJMtDW6Evq8a6p/Er1o9JNqIbqeZ0fVYp6S7ZpDS6mADGfJO8efXWT/
FnptOrA5jv0pnBqPKEy6KrXuk5WZzVZMoL7lIn0SZK+mnlJxmJd+xf+6Az0kuv5EuxNOohbTDed0
ayYmn9v45tSQclPQ+oIQa8JMC1R0BZ+bwvHTt9AYhZdaIlSMnuuo7upJu6cCLs9dPdR2daKqz3Lr
/pyF+i48DB3KcDwn2Atq6bxvoxVty1DXf8Cwv6/ChiAfJA0cH929WVnZVQTyY7UYF7KX+kcx9BTf
Xxcy1GR2ZD1X/Yg+UjR+MV0738R1T/DRscpPkz0r1OELJbPQsvIRJr2zLEBIHTK5Dz7pdgSZsVM9
NQMskEnQfhdmO+n8ba71CyPZmZzRDjB3w9Q89fR/Dgep7yb5QqZv3Zu7D9wK6XDIc9/WfNjn5q0g
L5Au5j09x7q3qIPYlqnVnSQv6xC8R8rK6JRLg5a5jpgvNjEbyX13Ek1Wpk9S71nbqApN9yxsUIOA
oVHzciFWADIJCE9PuxbpGO0U8j854q9ofVOTlMfdJnor5uIfaI0LMWsE4eeskpvdWCsqVQ3TisCv
yQTlZkCV3pujqAKD0sc8GfVXjrFRBLVlywNNzkNIWZPE2EplZG5y+Mxgu1YVeeV59Y88J5QvxQU6
gdS9UFnxS+ydvxXZ96b7OSEE4G+2iSHjw4SdWhS/ztsIb6ESfxOO/+f+v9tmtt3k499WpAbMKnx3
eTXB9GqCSR5aeM+v1fDVB09PtYUiVcWKGEN2RWEsvVpTD3wBBUzmRVhEM/qoyJWdab1zdeJ64Dy0
uy1526EvhoSfMbdZi5Via92W27uBWJYw6Unro3hh6ISRAz/cjKHhOQuF++o5t7u1IoZiXZLHGelM
Wd/IHmXjlPm1zSkAETq/MnF16n0tfvDHdjtPOHXTHiuCjreXocuTCJi0QsjZuk8IOzUOgVLVKOz7
uHL0M7iXg5iTJ1PWWRB1aANPR9NQTNR50/0fYefV3TaSruu/MmuuD9ZBDnud2RckxSSKyrLkGyzL
diPHAgrh158HRbdl9/Se3RdoVKTMUKj6vjdctUYQbMyUffiaE1y4ErQvbtDepQ8f6q2LeM9JzcKq
0N/jZvPRDvavO6DqcuP52d5PeufcOVXO87UgBWoIHYgOygbndLads7rzo9Y6RF33eOmnhkRD/q0M
y3lf8J9F4JsRHj+JfSesZOUus6p+H1MtuNDJq6vj5SUNtDISWFmbYck2DrKPoODV9V4V8TrHCNiB
iqSKfoHUR9s/YhjgX+Mv4V0ufymqBlUngzTZ1lOcojwI9s9Kh3yFv017j8dce5+k5Lzs2oTxNUwt
bzMXeCa/1qnOPAW7TT6g1qGKqp8a26XsPWwCzJexf5lPiLjb1QIutoHr+bVdyR+XoPeuBzYNUOBR
WoJM9WfDYlneYISAHKeTiqrdol2O5gQyg43RRBs1wy+3alrVW7WEKIjwQ8MaadYxj8J8E0vMusAT
vkuDE5RpgmyDg1t6PRT65lKGheqfLr2mIELBwo3ff2lx1KBqGY/qOcdveIJsw3P2K3YbatczrEL2
V1ycrNawYSbrh6CPaRyzsU5OCTxX1OetY1rk24gY5z71oFXNdeMcydm6+8geHjRrgGWNKvLKmmW3
5QA1fc6IIsA/nV7NCE0EviHdts3lpb502/lSPxTmL/Wq/wyc5NLfznvtBldFJFlG5JOGpjm3i7tu
nnE87uopOc6L9+7gYS1gYKC3FYvZrsXBZc8vKt6o1ghp1lPoZjyglrFNObl3upbs+6Uv1gf+0Y/C
FyRM53vhSmslWlR70ILDxsGxvlhGjz1GJBPkzG0orqYwV3kaZGeZ1Pkjjku3DWrib8Csyq0bCQ2B
taB+C2AyEz+qIfvh0U7CH9fE4gaKZnuDdDUGQg0mQIPfXqoiN0agiEx+e2O0GrG0Ani26qz6qAZV
VJfag8ceRjjyRPGi+fLRUd1pi6RzNXz9mF5Vq0k+6oY4+dx7b/lYzdvWEpGxbWYX0qLGcW2DEWmz
Zh0VbKOWJifNmtPYW6ziRZDmWwJIxerfRoGlSo9WYG0uk6j5Lp3sTH4yNKvdp1aanD8ubgWKepjW
HzXIIyVndCzxSpgT54mQZHRQdR9d1J2o/XkdGoa2+WgwJp9hRE2jnSMLeIfLi10q1W3VguxAvWlj
5favf4XlEYrr6/6L32bDMQoneQx078dF1amiavgo/tIlbbR89Uv55zTaHNrrEFuttWr9GPw/zuUt
L6x1dbzHs/mAtMe8S0YvXrWLhFaHsj9SAH69qbXAui7jAOktJbWVIRp1k5HfWU9OQrA3bCcdl0vG
6BUfyjSb16oL8gMJykoYMEVR7ezH3PPYPbba2zAYB5hzqHHr8Ujya9EuX+qbufluZSh1JGlsnuvO
Poq43w6aPKbCqd7jwhc8JS3tOUntZjMKbbhzdSfZeWhrXPtYT6z7fKqxtjMRv++6L4Xw0mer1ry7
CiJxidzbc0g+5qmKjqpJXZB+ANKsC3wD6c2+4l4Ie4Xn7tcGr+CnDHNbnCu0tSo5mBk9eSM/Mj/r
NxN77Y1nrVwtyR6juJeP2VikG78Iu11euPJRr6r0hhXwRTWqyxiFn312iydVQo7D2wkb7maqExZa
M5m/TBZ48Y/JZpH3OwLBN1PfkfCbK/Ywi4iPRCEbzMlSRPnkyuvMXZOjBpQk2sBD+E8nHmWMY+QC
YWcHfOlHQyPqL9i8eEgsEwXQipgs05jdKaQVKMPbpiuyOwXCWtrEUlJtUZreCj3XV1PHrsNzupp0
YaavwOrXD15lVw/spSFLlHO5U0XVYFXwhNPUO6sq4cj2ZHbe06X/MijSFrvUiENPPsk0Xw92954G
UX+tupDJ8G+72V1/DDD0bq2zSJ6EYa8yj01wVifSQSo4Dw9Bod2mbaRxWAL4ecayTJ6LQZD/13NI
KyFSnjvLg7OAR1G7C0PD4k0MxbpxYlJky8M0NzO0jVNsf5aSuqjGaunx0e0/100SF75RQO7NtKvK
9VEn5EztIzdyNaWFfz2OcXOLR0mzxqW1+Pq/9yiYY/x9jt5o8CSxqmjfZHn3KCbtNeRvPFVLqS37
eD8Po7HWNFs8WtXYPWb5q2nn2YOqcfAYwcnQGbaqLZkC72yP6CRForvPUxNYc2OfOZvizF1I+T7w
yI4dLX3tvMDaisBKDlWmu+eexcAd/PC65THXQtfldpwD7cqvAUDi+u4jhzljtjR35vOE9NKlaErX
fO5l6P1S/GhVnf9ubEnsb4/mbTGb3UldAh3lAx66FVKOf9apO71H8YJQcEgWpFwAnlOBra6OsuTm
UtkvaNK09/aFa83HuUYdW4my9zgg8UzynqQxa/tJ9kD1SzN50xtrjehn/A5wEjhY4j+bXopFYg0G
J5MIu1rJ2Rk085yhIAO5iZ/JqYjqq0ujm3bewY30TzGUBlI94UslWCICd+53EgObTRXM1lMT2+Ka
9IdcqaKJOPhdIjJMelqtX1vWJ8Os+0fV1iKwkGlNfFYlo57qtX+eE5byOzRw/Osp07I1AADsRSZ3
upHNbK2xW4rfPcvbslNyPsmuRlXERCHLnbT4pV4MwZYOamS2GJO0I4pOaiRb6+R9bpxtOXnOp2EY
6p3MruII6e8ZxHD7LWnwOZw6Q3tx5fDeOm12q0q6+SL6Tn8GUtffk1y7yfMK5+8+JJNp5tFaFc1y
KHZAgd0rcHqvBfz4Q9O65QzKXpv3NahrMyc0pC8XJx7RnPp5NxYoZXAYGLaqQV2MOncv/TwEP64R
DVt/jM8FSRTsj3qBAkQYb70SF63R7zkZt1N2DnrdZMXMjQeUmod1VgufN32OVsJrbeS4rHFd+1F1
7fZN419ui7Curg3fIQTt1Sgyal97C3VuAm4VVkMjMPCJp1RlDdji9N3waIaLZ3hhp1/zMFwTeuz/
KFJ5ZyNG9TZP/GBsq6nvuiCr93JwiREahXm20kbfxAYJezS7v6hBk3+oUSH67jlDsYr1sn0uJUbr
rRfKVRvhAE5+UKIoym9OTHa77zK3fyImsXiNgW1XrW0VRyR57K+q0aui4JE3RjWpC3bnL/h3Bzeq
ZLnCX1v+AOJsmRrp4r+dSzU22uz/PleC4YltGcGNvQxWc6XmU5QX9kaF3aTT57gbJd2PeN0vZTlq
/rroURwSy966M9H+mNGD2aMV4TzlRuptG1lmV92y15Zpi/Stxgosl6I+WvOZqDV5X0qaUZuPY3av
BqrJPKc+4OAx8MyjHYOgBrZWEVyruXRr/PtXip7rKOHRY0Xh5RKZnQN0NM6SbS9Fv1ItgWx+NKvi
pY9eCOMAzuPwMTitOVlE6AetjMliGW3BuF2bLt5mwFjJBeasr0tVuMie67ExJdgycXvpXSSAazUj
Pc5I5Om+8eboMTDjrg+3Q1RNn60Z7ak/q/sGpV1VrXt/W/1bbzVJucT0fuutquM0/RZUaBuPui/3
nJycXYYa/ZM9RV+l205fEQl50BAgerHN1IFc5egwN1uOP/08r1QPZBa3gwxgc4ZxDaC9/2Slxri2
yMDfsJtEeVXXuupGlXtw48OiCxUMX9laY9tV2X+UUX3GV8Z/G8wWt6OGqLZHPHXXorNz9ESvnaQM
zKu5GsQTwuYDunJi/Fq11rLw2H8QGNqhOrzqy2B+kgBb0CfRwXgt75rTAvf4m3o81G46u9afIh8t
2MFxfvRPMIr66P9Rv/SXS//Qo7+aX72hv/f/eN2Ief7SX/09v/f/m/nV398uf783VVcjCZQnK3C+
x1Y/fO1RgZ6zHH8YfwWTLkHw3yn3hAzMr/infxtT2zsicivZcDrOHvWgdBv64fQZvTak2Frtk2ei
edws9ZgXT59R5FnbP+tLiHaX+qX/7NtyT/SkWxUYrlwLO2vbVV5o7nUzWB4GHtLcqBZ1UQ0fRXXX
Coshf2mu0v7Yx+O4/6ifjMEhUhbrj9g6o8tUZOZbLcWzT1b1D/R2C81Db6yfh/2IR816RIZlm9dB
i7QfF/y02pMqqjt10QbS5ZHdCZRQeCRpULTqubtRl6wOuptkuahi6IzOGomXbvNR19o9cWxVjrQ5
3Vp2NK/UODVENUw1qrJwOlvk/T39Tc4WVm9t9Fz5TnKSg2dc6qcUiZMxd7HT1HEk4Wxgn+WA/EuW
F8fG63FRz0Fz7YIS426027UTgV54cx5U5Nla9O/K+XFMON4EFcctb3rEHWR+9PEugFIqMV9c6qDd
TBi7suFIXGh+rnkHuW167MYACVxgGSgfB22zjkYfRkFunlWrmyw8K1BiV4YVz489QlzLaZjNZLe2
dCt4TePpk4Eu4R95duehZBitXBd8xLzwBJHVv+pz9i1mBexA6v1nE4bbsMN5Lj4jAbUcMa0BK1+U
uMa97sUgAwyE3fSmPqrSSGjkVt01t0I24+Ve4xm7ccyc92wECASHH9ZQEUE9b2Am3rRlPVa7Vk5s
mRHUW5OcHG8caFslWlAo/VjyPRTVeqwnG73bWruK9CI5ZsYwPwgnRXIWYbn9qDvBld/FYuuPOMYa
WjS+dNki+NiV8cFM+/Fl8lNjxQGwxIeB1rnJeKJggGcXyYhLScMT4+cFE8gfRc5H6VELGvTo0QI6
Q4OSz8Lr1+xFyJqkBstGFuGJsxTh2SN6J8tNOlr8kyxvUdeswBITgr9ya2G+1triIS6y4JaEW3tt
gy7BG0qT8CXjeMvk3arpYEeUvm/eqwub+1tLN5AyjNAuu9QjO2Br9Z0AuX1f5RBTEnNGdvvPIXbS
DMQN49ePqhmRzr1uEdD+mIY8KcY2PBkvQwXClOt87suNEWKE3ALGuclm0/qEFH8T6d2nyjGjs4+Y
50pV65mJg4btvhqoWpLv97dYsIObyggobjRzgSvr5aHN2kDb9GnLGakq7e0sjeLWz6LycimwOsE2
GQlsFyjKuQJZudMtfNgc0U+3RSRd2DeG9xmJ5m1tR9X3auheq9YYX2xPH640MxUnHN6GU9VVzWYw
++5JNkW4IUWe7IWRzC/EF4DRRC3ki8GYXmK//6yBNYEmSEmPHPY3xfBol539pIOd4uOdX0qcee7i
OXhQnZrlKwPnwVh5CUrLZtnvNH3Mto2Nfh/cl/HZksFJ47n7xfXRwbRGwDlJgusklEx06cah+9JM
UOgqL/fvR5TFrgcDHMAEUvtLQ/DNCrz6E8r7+T7yomQnOqd7W1JGqgMuvWjgTqU8ttI0H82keemJ
u+4iYgH7dhF+7QLDeFoQR9us9ZIjpr+QIBGzWmP2Zb6P2h+NqU3fAJSy+sEXf4gDL9lbdWLtfRHq
912EtjfCY/M38EMIaGlf28jPwd0I8y7ysK0W0sNyFqhDWYn0OlgUpNUlnGb9BPan2E4LtOKj7nLn
IzLtd3yhLi3O0jE2eIs9y6bS+zkP742LESr2ak1djsdo9ggt/vVWldXFtO3xqEMj+fdOeqfppJ2j
YTw6acMsABhjMEJIJeiAzKzEkOeoTZz7uh3lXRp8SW0LW/W8iMtTNIUPqs0LOuc+rqW+b0swqQOU
gnSdObF9JSvXIIe1lCNUZtcszRWyb3QPbDQea39XNKj8TbVp7OeWlDRkdo99sEHGR8zgvzGwlP2d
EAmwf304qxKCt/1d7fpEmMvMvFJ16rLoKeBVYJwxMmEqVdeF5mthaN3x0sN5NYvoSIRiRktUwt2q
wFrgHbPgHxvTuyd7n97meoDJTOzfF1bj3ZeF0x3x1E5Wqhh5o3mLmyIhPOnPX4QxHEcTpIsWZPO+
02x7y6ZDfwOAiPypdhCjdk/kSd6PXpMdfccMVlEY/WHX2bLlWzysnUe3YW/SkTdbjSgoP5tZmm9E
2AheP8cIAJTgjSfYsHgelHW9aP3rPtYFGdtK3oaLXQESsdNj34MSnGyteI0ibJs9D6E610VdAJ73
fR2K7B0Xv2glCxtjjwFJtcwXJmYQKdAMTxZPyMXihdWn3n1P4O9qGoEfQhs3tl0jYGMAPNi7pWld
Sza9h0jyNvr6skbobre35yG7gf7NUuSO2S1WizwWOQXcT4uZSRPV8yP2ZjrhEQzZRs930F4ZjVf8
EzIYh/yoPYRsu9hrvtn6dKjLRYQ/dGAM9zMWB0U8rVxpeM+ziz1u0rccqqMWhrSZbQIRta8gkHCG
sCrEhy2vfa3zFWeh6HXS3eqElEi+Vr1yD863lfvYjiyDkHzZ+HmJLKop5NkRYctv2m2xQm20Fz8O
IEUGRCcqUz46kbbWp1PsnGVeJ3jWjOXRxELpq1WX3xzdSd90A/hikvr4yhouedc8nwHKukhdFFF7
VnY9JqL9nus3tbXSByFv/YVGppi0inELFlMihy8f/IWOq6qGLEKdJZfmMfDz+nGGu3jEZFqumjaT
+xFM3BZ7JP0265IE/QrjrEogZQGmLBeUC7tdhj4xT8jITq8aazBXWl24D8ixmKtpdMPPsm9ucYHw
oxWPWncRtOVVb5IygznSlMm2tCqelIOVaYCjcjxdzdSDmNF5N4SprHkTQbhin9ifLsVGhua2cxBk
8klL8zGk6dbPDF0/6pnAZwuZ0VVuhs2NuhRL8qblnR8vlVm5R73GPqlGvbBRHyFGdtU4mHnkPqiQ
zo7Sc24VW1dD+n4CB8bPuLLvUhlYd3ElmzMEQ1Rd/6wSy12HwmQ4Tt71R/2YafbaFbLeGkkWoRON
Yef+Mh0rItidyblMpSbGcrQ/iXb4wxAz2vpjXH0vzmLwu+9a5vQr22+mR7+dA/6l9nDkZBtshq56
Zwfg4qJBClnqZUwmDIqdKn40XIokr7JAlDd/qR/tXt+k6GpvVLePS1URwrDLO1Vj+0Xtb8bJ6Nem
HZRXY3jUzUg+qEvs89aGptQPqohSuYHiL0o8o5APGt/CB2Quy13k+7jLL6NUHWqasNeNNDiqfkMH
8SWbw+1lwNKtMuNyK+Zw2qhRQ2vLh7bVX7AkrU6qavTxmpUiPatBYPcq3EbifU2G4mwMBOImA+dK
qx0IxiLLz+ppvmlREW1t14qOhJWNB2NG3lX1GD3xTnRLfxS63x5aRwzbsMMrWK/Sg6hqx8LkxQzP
TQffvw+cE6okSLjiJbBx7EWkCmvCDTKw7YG4pf/q8nBJas9+iRMjPQ1g0NZ16PqvVixYCvU25ZRd
OS9OiP1J4cfrrgIxbxh+dhCFZZzApyW7NE2H26rr6ivURvUHovXu2hYifWmaxEBfpkCX3p0+axhC
fBUyPdSZZfFs86ddEs4hvBIufcziHJSTyemGaLwbIqyfT2+hk/vrbg7m6yaT3nOSu1dxPVOP/srO
mNFNdUprfCtNotISWdeQSAQu5BYpkGX4VAELi+uxvu3rub0P4+GLGl77prspHGTZTbLXWVLcEGy2
DkEA1LyvR3m2PK+8inHbfXIaw4HCWiZfhIt7tDrytMMhkYP7ByIHz46bVW9JVTVrXRjmQzlO0VbN
OHD0uMzoodt61ooB86nRrZ6acXSA9hvJFyeWN2ZmcohixhJUxTeDjNf0dfGesczYf3MTi89jcK2T
VcT2YzwAwxhy722wgLJoqA8cbFSkH/Uo5xSJQMFc6yWGXuUFRReVdn/NytGvFYoOVGu/nsr30G8S
DKhCf90arbmPAoqDzBFLGgZck4nXgKHu7F2iYRGuWseME1oMJHutWq0GUrsHtRBvP+daC0x/g2Zx
9J7HVzz8jfemNzpMuwr95CQiv500u1yoauPTgjCrK/PQCnd65qxfHyMzja8UsOz3+mSpV0C03+tr
9gt/V6/6a2PdkpEsnL2ep9G2CIwYC3orfY6lpe36DP0DL0yz58HU6qNrYn6pWisj1zh3TDyRltYg
MHFTH/Ob2ViSOJ14V3APW5P5cRiQKfhAf6g68p2k43+iP7TRzo+qTgFEVINwyAsIwKGehdBxgEPb
jT9bpJG11HxrfFZ2YbpYntRvHY7XL+0ioE8QEIWzpWv+3cm2fQWqUUUK7Km3z+rOXO4Q9L8dtTk/
qqqP+qp0u93wc5RqICH+Y2jYOb+MMuP5WzsLe28aRnrbF5m3qaD7bJwalXVVpy4R1Ia9WQe4WkHi
uRWt7Nngwv2D52Wv5ZxJ/oU/h+AOtgua3r++9FNzhSGkyW4hrvxSqemhu/Fm8A69IxJtI+2q3bcI
3a7yQMQYbi6vkPEKam41z2X08gp2Lb1NERrEnaw+uHdnA6adMbbfAut7XaXju1OX1pq3obgltewc
YwzCtiZ2u7exkTl4pAnvSisCTpaGLF9cXcLOacx+Py7F0mmRXs789qhaEXOQQJni4TTpSfni9MXn
IB3cM5zu8sVOOcrzqzp2MV8bPedVxazXb2D4kDeK7fScakHxCHPoVtU7flWB0IA0POOo9OYN9WYK
3PIF23f7uh6SH8PDAomxBBX1s+Xmfzs8AtTy5s7VZTgi7PZ15AXm2iss0BhWEq6zgGhPZk2cBfw+
/ST61wBRo+euFdpdlJNIL/z0U2/F/pEQT4enTZ19Gjm1bnVPgJbiM1kFmit25hTiMGe18XnscGcf
0YfeiwmLJC2a5KaLa+dlTtw/6hx3iia/h5rMFnshYcDXWKVudfYtezwpp13lx7tU8X3HjsP506L3
Z1Xb4Fk4FGkIhLXtD23ePKSoU+s7OAHdL0W8Y/oDVlEPTa9X5zhrYRiGQbGxbBsFxOVSFP3nHLmU
wyQbjAOnLi1uDRTH16nn9VtVVP30paGYTJKIrVVeJmjHdhNYOSg8aU1PY0gUIbXEKw6EDRnyydmA
RloCCghuo8md34w81F6cLl9lTta92parH8PR19ZqVBSZ/bpwsIlWrfrrhLzfK4GW5FTkOKnB8e7Y
vafFZhJhfRSJ7m4Ia8ZbmfMER2NAuvAYOYF59uW2QqhbAMg9gR8iSiLJ/mexKA7WIpOzYe/tr7qh
5fmORtma6GP67HcZyCy8Ur8XAqRe6H5LgSEQNvbmR6vEhnYc7ejaduCzIRWRXGkenHunrfArmgk3
k01HH9F5H1iFSQ1GSFtim7Abw9o7wN12zyIJmk0w5eZrazq36oXsJN5ncCGxhuNBWuszUIMqTG/V
nSuab5oWeyQCf6tv2i7AwB538YLQ537UOHBK3ZEn6YrhpO76Mv1x5w2Odq0nQMXp8FH9l664ow+X
1l4uuipuTWAyI22W9XGxD7CyuqTNBj6gm8ZMX1VjvcBFqmQ15X7+pJJfnmZ/YatU3qgm/APKjYm/
xU41sgXJL3M1SaAdi5F0cpyZ0R0mds4GoyagTQlsdlUXLnfE3a803SRdjEvhpb4JTbGXZG9XqsfH
gDxBWirwxgaU5p+TJAV/ip8g8rO8jKpXozLp25sgw45cNfwyOy9o3yapXt9zlOifRenfJJMECbKU
fKN41vQkOKuSJ6pvYbFockyFfPZwdMdrsp5PzlKswTOvGtsfgE4wUke0Zm1GgTz2YpbPmYyndYFP
3kGNJeKNtWRqz3s1dtRZsKchtneXv8FAYSSUuCaosT5Jrm1v6flWtQ5Z6AB9XPz1Giw428LFQlEO
9UvopvtZN73Prq25mxzwA+ShuH6CP3h3qUeVY5Nxnj/pY9k9+Lb5RdWreZJJoM4ZdPOdW8K9lt3s
fx5722C17drbOMmCs2s6LmEIAw3Brhg3YsRWsvHj4Q4W5nCnLfT8lsfkrAdAzn7WO6YTb0hcOuzQ
6KEaIsfArKJEgWWpimpdCxB2nW5LzEquVV1hZ+mKFdPZNIcuBfxtsIu/agJzOmQkNp+Gar7v2gGf
oI5Y4OQJ+eR6kBFxCDgNS+lSFaNm0qI5q0opfDW8zPPhWhWnMC2vojyetmEGBtHve3dbKuaOHof9
ql5uMY/f2q2Mly0Mdf3C7jHA9dabLo0B4Sw4XGPOdkUwH8va0946llSnYEfO0XqPyCjfLhCRb10R
7DFRq555SIhrFGIXh13q0Qj6OuF6oxuPzlBW8Wa6i5vGuE7YZl9b8GT8ngi5yaK9coaxfSi1MtjH
UzruxjSfngpz/Ero3/2auqwj6CV8qmo73/ogL44E05M7JHCRk3Ez96tfPrj62L93Jha/Xujm58AA
FCAEqFfNK+xrtBHEKmTfwzJHUV3CbLCvl8AMcP+l8pfbQNVafVNsyQ+j+bi0d46RrYPlqMn2fo0h
QXgifm37m8HTk02iad6mLzrvjIN3z5kn5dcS181eWpYHvoaGyBEARqUzQlJksd6rSjJa/qXZiWPI
JoErVyNKXZveQO9Et9z5Ae9cZ7cYS2HhNXUFq/H4HXOXFpuGdH6IAg6ciKycVUkNIHuob8blqKpr
dV+wse3XTS7aO9Ul5Bl2mCvDXVmoAT84yyUyEd+Iyiw4qKIlo/wc63sYz3dQ7gnrty8O6gvRCuL8
g86f/BZHWYZdUlI96nBXrvQCi4EaVZaDF87xgdNSdM6DBD8kYi+PcdRoK3743WfZ5D9mNMmB/Dmj
QDdrF8ylfoVVqLm3jQxNi7YNXxFi/t66VnsXwyTA7jF4UdWTpRNeKeZg5y+9as/aOWZiPHHanjF9
Nx0+a+ol+ribESz3EWcq8VoWG/X/JD8No2tx5IVO51U1XOx8/LWIu6W2IgnlrotpxmhpsNtTqkE4
3U7LrVysgNRFGI2Hdwh9agRQupWq/Ohjody7c+pCXyclYUflDGyY077sSFSl/CZXDhjN58nLTfJA
MzzgqIquhrbzXzp3+QZVnzAWC87RkPxxKQHa3At2e5vY7qtPU1N0LK1heYhCLdn4YSi3WgPu2gxw
6iokT6pwkDu+stVriehJvwRubSgwm6zOsP9EiPbeibxshbXZ/KUHScoTrMjvzSzLSZ9GsBV/SjWq
OyW4eFFlvLRw0GaXG24/+sl0KNaJW1jrEm++oS+Hu2m55I1PHD2qv/cFGiCqpOqtKIFF2kzsRdFf
vnQL8ra5rZ1X1eujupvY4DhmVew/GpqaAFbqAWBUs6nXE7o0wLtaZfalHqIrm6XhnIsRn6t+Sh5K
sDxr0wWFOrUAGIa4aj4bRveC6WXyvbTIhpo9q25g7MreqDkC2tHR9AWmUprz3Zpi6zVoppgITjE+
mUM2bsq6se8kEjBbU6TipjdhlJiDvRA6B7n5wMvLeOzXfh1A0SNhRoZliMWNahbwQXGGGb4LDoi7
hnAwUjxVhk1cdT/3Lj46BjCuUquJvWcm5m8YTfJpJ92xB4/3CjNPdU+JsxwyKeJ1K4ZqzyqF7KJI
7U28LLjq0nVpHV/KmdOW7coSMMn/+Y//+9//7+v4X9H36o5QSlSV/yj74q5Kyk7865+u/89/1Jfq
w7d//dP2DHab5IcDSw9MzzFsnfavXx4SQIf/+qfxf3x2xkOIo+17brC7GUvWJ3VxfKQVTU0coqod
bzTHsoeNURnjjVGlZxGU3eGjr6rXa/OZLyqxez/kc3EaHeLZ6D3hiZLvSSDnG1XsDce8bjHf4S2n
FWRCeGuF6UmVBhF6T9DewRtdWi12lkhe3qqGyhyhVjUVumY+Ql22zK/6zqpfIz/xD/6cdxtVRGuw
XLd+kZ5Gu65f+w2I6uI1s0gG5bORr1UnPZNyExAKPdhl8lz65XnuxvbOsMN6H0SVXBlWBX1cVZaN
D10tDk+qREi1vWsNbboqRZBt/KZo7ypPfvnPn4t63//6ufjIfPq+bZi+55m/fy5TjRoKodnuvUM5
B0xddV9PrbwftOpZmcJbJZiicnbcrbKYT6X+onpxmsg5THMiiIzye71wZtTFkUaPp0/2HWhee89H
Tn2a9cefvZwlUvKzSo9cG1VevV/XUTq+5OhWzCHpAlUCGwwZJXmJu7x/KGcfMi99Ii0U59SxiYrc
/ec3w/X+7UvqGb5pBpZvmIZv6cuX+JcvqQnocZYcFd/nVnRbw+6Lrc3e8EAYM39Oh+rWt1P9S+kX
JFh6JyGeHae3cZBrK9VQ+/Yz2rrhI3Tj9CiLYLrKxgabvbZ7xHwUy8o5jx9kl+aHSzFeUgcqf6AT
kN31WorxTJz3cDB/tqgcw4SeezZgVfaRcVB3pmZ5Nx9j1aiPSX/pzHj1uqrHR304AmdFOpDvO1CO
67qcomsPpnl1KccWNpa8WzvV6i5dPvohkBdfRgRqxEdznhalu8Z0PvpfVhHTXJaJ37+ugeUZlmN6
y+HZt9zfPyGhGwI9c8jdUkua7VDoAe5B6P/4AYRKwgycS7FGO6dhK091F0DSl1X36gkzubZyWd4n
TlreGznun/kQ2AdVd7lImB9RXGNIuvRTdYjbFsQuZL9TxX5yy/uhNn2CqHm3ndSLh2FNUrdq5BWU
kBAZDGjKmW2V3WpsNXSZrYzb/8/Zee3IjWtr+IkEKFHhtnKuzsE3gj32KOespz+fWN677Z4ND3Dm
gmCSalzVosi1/lCCqCdE6tTL2NaKk5sU8GB+qTYIDu+iybvz1Bq0e5TxjfeJ2PFsWqdpKOPt0Bvh
NY8SfQ1stL+PeCJWGDHGT35HiIpTuveiFD0Us2FS3pMg+KaogM8V3TmhNz09wcV6qEyt2U0Aowhz
tvGdTqzzTtbgynznBigz/rcrbxA5jJr0xXSnwbldUJQ+zMwUXOjH9U0HrdAjDBcqPI35LPg2WXkZ
fyWsAjHZRmTJV0t7aYoen19dQPuda7E9IdUuq/UUurdO2QRobh6av0VM7tdfgtWO53BgsnabAAiz
LPx4Zzqjsie5GaNgrdTGUnMCLAAg0Z+QwPdOidJ0R+LNEOBpyX7Lr9hD/1IF1LxGjX06fMzJXTZt
K9m2dOtbZPr11subfagWwXOgtsVKEHs/5ZPpXFzyw0tjDna36WwomYg3XjH5huyhuceQm/yo15Kv
rKzxBtOXyPzB87Hoc6ByzkD+sXOJs9bAjeQg4Nvo2lfw/YU3FUuzSsfFqEbYX82TjcYlzZqFX8B4
N6fJ7dULaMmfRZZhQMNZ195yTp30Rd2l6iXSgOUh276R8yzthzo2wdVuYuc8ZlizD54VfHF7WB/x
KDhudLW4swd03NzcCL9UXQ7xyHMS8DGm8kia6WJ2nvdMTKZbuNGBHNF4UbxK9dcd3pGkNYGRuWVx
NRR4A0jSYp2dTuVR9mVgOdG61IorkYrnvkA7ouIE6q854hHYAdu5GxEp9teFYNOmZOAi5HXyEllz
gwgiTcK/5uNek4MgfMLDsk6ChC82Alu2NicvWNlsl9dao/PmRjX+AsshPwqvsq61rVvXMQJN9+c3
h2l8XpcMQ1c109VUw9RgcJu/r0tD5aWN39vi6+B5a2P2UdDmgshby7GfmkDczgOb9p/O0hmCVUV6
/Jc+ObsFHXaMc8VEbWS+WrZlLRiQlVenlOTTZCAt2LQbot8JR0grvlQBy54suiGL8MuQdWQVVBUh
HmbJtl+5sIr87iivkf23KUCIntGz8lHUqTV1kYsMPpuB0fWfvye5nfht/TYs23AdYTmuppuO3Cb+
8oYVZYS7sWIVXxUzypY2UaFtXhZ4iwJkeu8ECnbo2r3kjtMeiSejXzD3OxFKiWohpmsyKd6dL8zv
fWGN+NRyfmE7UR+EPqivUVksZH/gGeGOaGixkU0twyIUBMcTUTvjZAZDdbttqRVsyBs1vUwiSDeJ
rvUYLyThRnd8h7U3tl975I3iGRT7qT/1l2bR5l/8MXbWPcZA+wTdxddQzW8A4wit0ls/bubta0I8
WQJ9P83P6JeAYTdUInQcjmHl5I9zXnJVZKG5kU1lbPIrrNRdTLyrQHhZh+EddPk+avPiEYNsMixN
/WMcFW3951/L+cd+iHetTSJM8HsJnTTG73/VVVkbDlnM4GsXtDhBa/nrZNXefZSW9qXPq37RiLZ/
H9oA/IDvWrCVHe0ZjZwNltj9u+iGZOu0ergVZtqs6wCkiwG+5KjNhUNm7Sibsib7AqGTq7HtQ6TH
2R37HSRdVB6bEi/kO8QCsYsdWFz6Ui1Onjb2pwKzjOdmFNegiqYrokT5s6uLH+Q7mrNsBXOQsimC
+iibaRv2y8q1+301X1n6HNX8ybC3cjQEN7420qre+K6eHoIZcgYGsj11M5/ImrXj22VT9/UJ1B5Q
S9kjxz5mlb2OjLjDaSGrUZpqo/47i7415/dS3SI/RmzzgfdYsYujmmBKohLCiFWmGnE3T60bf2d7
kDNrd7TPNlJu00KYuX3OK/NS5WLcl/OAHJX9WmPZ//LDyx/218dUJ0YpNNU2VJPDmvZ5I9wjRd31
rm98GXW/WuVWAaJWKP2tiPmDR43EfcmryNpwpIjOVulY9+mE8K6NwKJskQdPrqIzgYNyBJ5Npbp1
7pnhIqvB1Yw9UmayQCsquzg2a7/fmAqbUTzHHVSnCLUMl44t8f7Pf9T/WKp1Yaj8ORsqTFjDMLRP
W8jYFKVjaJH2xda81xpS87lhlfmlGHrU+eA7amzkJnuRIi59BjXSr8zMc+/KVM83Mcd7jJTQIBVZ
7h1KJ7QOKhCaXZdM09nrhmpTYM18B/2sX/TG2ByLUCMWbxb1DtA1KKFkWjte6u1N8HsHWSvUqLvV
sv/W/tfoR9/HPBJr8b+80v7x8OvCtXRHMx1DuPPh/dMrjQ3cxJl9rL5Eafojy66E573zEEXWJZyx
PBKfI/Q0XqF4JFYffbIWt45+0jDYul1QolGzkNVomkHERjlu5A3kZDmAks0c/fCOI0nr8SfUu0Nh
oAzGAK0Vpz/f4N+yqg71LNU0JuueGCi4AwijOoAeuGF6fbWljsncZ4etdr5NAfV1axrzFB/NlQVa
syMysHV2V9Xpk+4I8yDNhnAizu58VTQ7gYguBCyaspBz8zS+zU3B+zsLUQbtzleGTR/pNXRfp9UW
7VCeQco7XwI1wZ7eAYxHhMTmECvezMZ3v1i93SxhLqAuovXOXZUgxqrPA4gNEQ7Og+wKssa/FpOH
6OY8kI3s8RpvxAxcBPm5HdQ5PMRANBWvJoDIPz8mtnwOflsDLPY0LsBW23YAIRqfIwNIViYaWrZf
rAHkeFmHBL9wF1hHSm+/lKbXr0RdW7tgbio9GG7VaLKzHOXVjXsvUeGxEOIpY4spu0cL7BQvt2+o
gdovrQb+w8lNdSkHXR0bFo9HhWIedfL7oO+fcCcqL6IU9ln4ob5sUVb+BswdRpUxvk11AeoP15R9
FvrFU6VUr3JCp2T1wmrH5h65x/gY+FOyTrxB+dqECzkh1zN3VbjBePSKzMUn3uPVP98aP70nzgHW
E7sYYzcYCm5kknjppBZhP7/n90XmaKtqUX0/zgX0n599VWZW97JAKuXXPjn541ol6urbvI8+PUIp
iT3Fb/f6fP/SBhXEcVIne/5o2+olgBPynhjYC8XlkO3zWrHf+gjd+Np+7xo4dEmnVqg1eda7XWIH
DmWRDXwHrgSDEUTO6IdeCTWhzqy7LhvQvE6ghrpuue8KEn8IhSQ8JoaPXTR0/wj6XDX2RzYeffDi
5s2jo4N90fP6xYUgcJ7MxnkEzmasexdxtxA34sfRrzps7vA9ipCuWLJxAWE+tFc5d5hw8EoqxYO1
ylxfIxlW5VOykKO3Im+WphtN9wkHx5MYNGOr/1coReqdfJI/+RBZwUh72mLFfPfRJS/4dP2n5qfb
tTD6VqXQrYW8VsqsfNwvxXLsoBZYGuV2s+763LgThdaQ4OBjjbk2zH1yVC1c/Vb787wczfCNq5Jj
82aMuyXh7rLq596z0VrmbYDYtHZyJUJejjrzbFkrBh9wCvNickSTAQliYi8GilqN7mWRew1iBl6Y
Lmc0za2vEea0t7MZLjzPa+dCbVr4LbF+/bg0slvlok/tso9GfY260bPpuOO9rU71Uuu7eiubshgy
rV30nZPuu6aY7mWflgIPViA9yZbsL0Z3nzvFeP7oakWEfn4b3WWGaO5E9sPTSBXXCY5GhFrHN2y9
fpBv9O9cRTMfBi24NKM9vInSMkDToN6EQ8qvs/qYlQZq5WVMC3D5MAaX0Wik5TLxLx7SZg+uqgyP
tR8RbSBluPW7aXjUy9E4zfxDx+2ykvgkHlDgXEAKMrfLFQcyCi8nLX7UeUegyz/ec1wuHtUhbdeW
1utr2RzdOLzPxnIpW7cZY6ktTV9XtjCWCTH6xBIQ9rKrjeGZxjHUO3Z/fbbDJtLeCdPq670ckEXS
A/vcuMKYtaz6aiFny5HGVs9BUpQPmot4dtmI/hzbjnbxWgBJgEjLbwkCZCmyjq95mmbbDD3FnVDz
4hnrr3s54Uuo+/YhsGslRI0OXofbmOfBcQZiT+NwhQKbXiADLG4zNHYyRyU2Tx8z5DS/yHBRsxqQ
yabqsFmuHKIIAdbkgxjm7yypjpqPiHyQ0kysxttnWW+sUWsoUdYkoGMPXvrNQECnjK3hO0ZFAIux
1HzoJh95nLSxdl6kjqy9jn2bkvDMuZb9l0VSWbIr7rIsHfe8j1MUK15bmF6Y9A0IANb5z8Kdmx99
RWryM85Eyw0IN3cRkMt9w6pvKZUD0spGd08FiBmVuX0NVF7LUjFgGpMHOy31U9HzLU9Fj+Izqo1f
JmemLGnKcElVQnomZiK6ySEV5PeyaLTyC7wh0EeBm8Oladt3qLlWkpVfJkD+W6+eiq1sJvqhGDzg
YcNY7qbRrDfyYiQhlzk8t9deUZB38uJxLfuDOtw1kSaei0ntDklvipW8jVbZFzUhXOhlPdIBLbqT
ibBM2ILe8G5iY7wobWlQNI33GLl/kf2aD3YbfLc0Nhje4uEYzNP1RlF3LoZ9azmrUMXVrC1SviCg
z4ZVKCh29sP7KBokAMpFjN/aso8d8Wyprb0Ymnp6a/w6xu0pHL+KyIe3XunfjSjbkSbxAWEqf+dw
IyMCOteSE3uwIM296fO0+hH76b0ydMb95IcZjGkx3GXA5pcQJrxNHOuztq/SertRb3L2ekNQr70o
WVToJ15doWTewtBgCFZ8pZs481HJj971QHU5YZWVcvZ6TTkPNjpgsV4eZddHv6ypvdfzj2LD+WnA
DAxlPfFh22qwcOia4quThMj2mIr3PGZGAqLZVe7cvPDvOeE4CwMKB5lY+iy/zy5CD+5JUZ4i1eiP
xqCZV7XxxRW/kHiWZVvLLlmkAG2waRnaA6lIItgtWwZX1YLnPgZwC/QlBkXShs8oddjXuCtZrxi0
vHh49I0feRmGz4WqVytnTPE8cofmPMxFoUfIO2TVTvWy5qw6NsVck4NyWmkaxVJA4lvLvk/zymTA
9tJ6grSjnSpdnY69m5YY6NTR0zSQBvcBX/wI8c1oTO9HJ4Jw4SE9Rb7Vn9Y+iLHbRRD4yk2UaAsB
VPpo6wjHajDSOgQrjW6nmM3drYmqvHkaa9RhFvbahG/33GQYGFQFj0kk0uq5hCi4xhgs2Dq+VT5n
BnKWrOo2bjE09dLESNTJEb2cm6Ft27sALemlbDptVx7YYEa3JoqK7hFeIvijeXI6WepZL/zvif7k
xZP6FSj4XxEQzfehLr2FXwn7Kan0epU7VnAP+y/fRP2gngelHAjyj+ohGfmREqtAYgU/n6Wl6u0d
DNt4p/Lf3tLG5gIpT6z8atQ4ZHffNS3o/+bRUKok+TtiZ7eIsUZ4KcMxWFcFEOG/nUxPV7GV8ASo
keWe+lLfYbPIA1CY1ktWZsah8Mbxbm6VTcE35QfZMyjgZKFoxoSIqZo+274JJNpXqoMcdbUMzUV0
7YHEM6p3Q4/KnTttZJOscbTtCeitpzFLn9GjMhdpq8QnN6+Dq65rf7MYdq9hkOa7Ap7N2kKY8tXP
XY2wX6GiysKo2wUnPWjyhyZjBRE+wjZzt12a1RE2s1xQu9cGvdt1MdTqVo7yx4LKfVIl4LO4Zd+v
KmBKLyYyele7N3/5XEiB6VpeY7TDRsee0VK7+gHHsRxocollV2yFFx+pxZVTpfUrcumvMJP4+4z6
JRlv95szeQC15osE3JPtEAiswueLAgekloGt8esUJLeLLKdfOlXhfPP7FIEKO6of/PmTUj349ZMA
wdWvWeW/Woqv/EjL7pdPgtW7mxRrwVoqQInOyXiZopdFlTabfznkzbGOXCbrb1l50mi6qVoEzgAg
/TPO02ZeESgqfAo7CgyEP9v4qFeZ/pLq0fvkR/UV4T/9JTBiEKx19TSUbH360VvJSXCxsTUGan27
JGjGQ2SCKpLNGTC5RYXO4IfjFs6g9Cu0SYydvCMSkaAsipgk3Tw6htE1xoLmTuNUfiD6E17y3Mt2
QYLPArs1hD/EFJ58N8kXQcSRMg8H2KXpgDNWYj3JGf7wiuZb9yjHA2xH+OzmIluhxqsoHdXkMLrB
i1O7FoIpBqdx1dp6laHMQELnBLcUetDcrJUs2sVxFIE3oukm5YC8pmvvZNNsLJihRaMfA2d8ZCF+
0R0re7DjLnuIOXKAxCST0RU8C0s/4uENs/QoR0GMtOc//4Ka8TnzMGdCXVcVxGosWELiUzgrsllN
ytrpOeEN45YA4WSQvZ1YGL0UcawGM+3o3ArVPFpVxh8V/1aIdh6JZmsUd172TVed6KGo8vihxMR6
78SiIY0YQSx30RJVESbe1mqorMe86N7UjhdzmxrN1a8d1FaKaZ8oevc2df20mwQwzgBxuLfSQHlj
IgR2sUwccsCH3y6HHtLsnZpHp5/vVrQwZF3HKs899iQvI/BseXldTPmhIIuOARfTyhlOkZlpdUpB
n746Pz/Tdev46LiZuZSzfIGgn8bqeJT3QBOJpOa4UpxoWA5EAu90FObuCswXfJa3y0eXK8DEGAOi
bbJPFh5WPBsTdd3bpcg5ayeztF5VTHRPPv6Ku9xI0Xubax99/6v253l25P68n/vf2qe7xKErtkCn
ybWq93WneNsoCMMlB7RpPqVN91oaJBvRdvnqo8/X2mnVtZqxlpfJgc7Uy6WZ2t32o88WDoJpo15u
RD99BweOPGatCZ48X90LgzDWJHqUquvQeUD/PV9aWdC+6514Aj8WAMJR1nRAYFKd8mKUXf3lz3/f
/0j4GwZnBNJqFix0wrZy/JeEUWZxyAn1JnhHqCaMD5a9q43sCYJX88Ny2q0Ya+2L6jtiGei2cS3R
1N9XwWRtIfvnpxz1+0UOcHABwoo/8rlQkPVfWTFIUNnU6+by5/9l43PWxLBdYRsENy3DMR1TfAqc
WZrqhwFZqS/TOKwid6qBiFCYSYHns203O47J8aJXvZ996mBj8Y2f3UJPze7dzuoj1D7g5hoUK9II
kKfStH/3wesvUpGq5x7NsEdlTK9WqvbvRcUPpGMps0uDFbTpws/089hUhDYHE3/tPOElb7mOhm0i
I7ImCzkRpEKPb1WY/wtUw3A+LUz8wx3bQkTZsk2youQZf08ewaIHiZHN9gMWC6ZIyvxEfsafjbyp
2nOR6n5+8go45wSw95/6ZVPO+Jgr+xKRo9WamHj9zTf5NO+j+XFt7kLcgdUUoQlr9g8G4ubHQLjv
EAeIgdTmiEGD7YuNY9aMzlNggi4HmPN3sgu01rBnJZ3QpmVQ3qRXsXGqndDcIUc3PKhF2SOmcSei
nFsqHX+bftWi2jJfIG+ieGWwAD7hH+VNYJiNlxjrODko6jZee0VvykTJMSFGyJYTGEM8F7LW1Ga+
QGa5XX8ayFK02hdyosWjstQ1hGSrtrCR04unZWCE3ZOdWOOFL+ShTTvUveaiHN5hTMWPt3GL0Cib
5PokxwCx6FnWnPIEzxurbNBy9QMNzwZDPSVa+bMm+2QRz6OfJss+OVo3pr0XPuo0/eQXR9VtCT6M
yb3QioK4+H8KOTg5CN5vcnMsjrL9MaxGSBqTNBhI0rr47SqTsjHmN682Fyr4lUhr04szv4eB0cTn
qcmu/e01DEh+g1lrC05hHp3dfJDgzMgkgqqQN+nKVL0X7UaOyVlhOlV7VFdHNirzu/x/farWjfvQ
M39+apQO6tIZBJCNdJpQ0MWgMUFy770G8QMrrXCvEDedq2z2+qi86z1RfAMBhlM36Nk1zZqv+Asb
F1TlzYusWZ7JCRCXDKssTI6JEyAcORBxzsdGoi7XsvlRyCsqdF0/ulSSD4tWi5FJaXrlDBAIMTY9
czaBailn2fdRBJYfLP0iTA5Ej+MjGl44AM41WdSKN+YLWSVrlWzQRr1GbZCcIj9DAcspsrXDz7Cq
oqJap8hsoCqBHjRBrgHiW/u3X+boZ/Rd9lg3xK37UVfXt2bdtvcutkG6YXr5UmQVoZey6PCjY3Lg
9u0li6YTwZ/k7JPDQ/ZUOAuvMY3XYdCtdSvqaSubOeaAC3Ma42sZ1P5LxY5FcxPzNZnGDsLyb1dZ
3V0KSYbtZhMRF9DrbzzNhxFw36tn5dU27zn+5HlQoGgZPsgJKL2NCzvwrLshdLujKHIkhAe3+AYa
dL6BUyjOKgM4dURYSL9rR3NayAGgYvdESprnzvML1GUQlI0z0Ouhox/kBFGiSa0QdOkc/FSLZZx6
ZvfUuxxaPTTaODlXm5mE83VYIZwIyCqGwMaW2dh5oW6+mDXQrHk4cmLQ3BbnlbSvrLUTiOEwg4vh
fSE9pwTKsZSKc4O6ymzEsyQxwy/ifVAXKbxctzkOuf+TsKEP3XfyCcU9HmjjpSpL0lNAMN9rc1pr
YaNc0VsYH0aXuFIBhnQXZ/rwoKOyeN+aJzkmeyrNLkAnBdZSNold3JumaR3wVAz2dWgYm1jV8rcx
qzfyu7CGtlsGzVRf0qQkhTcKcft6EWJeZVmevWsGDzWuPOp+CIbyUWD4JK/MtBgJtELASagBKimm
767dYQy+wNW4/RC6h8he76DRaeDVcVWTMltaFcIISofkZWaibVqX8OQgt5burTLKCk5Ct8p/h0b1
/zPnnx/BfbK6reZtwcdHKL4u/uW1rP/zrYwzlaECcjVtw3I/v5WF8Bs3tdrh2TQn5xon7RX7jvJd
a/HH7NBo2cpmhmyHVekEzCoyg8u+JQQ59isv95Uu5uuxi2WGIB4kQSUCEv+fmmLaLruMMdrK2m20
tP4lNYlMye/H1nlnRVrSsjHIBUJkfD7zcHaoywIM9ZNZ9QhvorqrVoa2s03EOGXto8/9H31ynptf
cQ1djEpKVgrNmGQfEpw+dFNJ5DFxvUOnF/sxmyJjqw2evRlb3jy3Nu40G/SM0UQZkveubZKVUVf2
oXQRFBX1Y2QrCbsyK9uHQZiyPNOMxu477ovaHVQmA9Jf+F3OIgKQrg0HJzPZrLwnG0jLawGsctPV
TmVdkiEr0ZoLi1e9Zf9RBw3+j3MzLPKVb3jVk59O5j3PH3u+GaAz2jgv5S6OmwEnPSf2km2AktO1
J8t7sr1hI1tj3LpXWataR0VlDD+92EZ+eiE7FSt9R0HL239MltcTpdqo86W3ufLapOVtLDu7Adfx
0DdgyRqat/VDtWSv0hevhIBtkABFcpD/ksh1H8hcmgRvw+65azIivPyLLPwKlnDKBxS3Mlu8F2n4
NYim9K9wit7NKjfZ9g8ef6AOCFDMIZ/mCSHviedQlCx1vQtkbt4u3apyD6WPMb+sNrb10jT4n/jY
WFVaW3jLj60UCqV4LsCO206tmW6ccCr37MedJ9LE94YRGl8L4cUoJvrGxTCC4uKXNS+heaANpkvB
g/Xsqpm/t8Oq25Q9C04d/SXHST0H6ynBkt5s1NmbwevXBtv/S5Kwr+g1t/iqu9ErLK8OWT9dHEjk
KivZz7e+jLAHfpu1VLd9a9dbu3CVtwDxGjkhwT9qrfdGdUBfPXrKQgI08w1V36yWzjg5Z9jDxrUu
OlIy80DrkfBFyUq5173aO05pWq6sVLh3UQ/DBV3Sl7rKa+TLCv9ZcDYofG187Wy7OI2ViX7SmI2v
0DzCTRMaGYh8RsMCYVUF66eLHK3gPNlm9orK0nCpsE3gSMKsOJym7egriCG14fTaRG28VLG/OcqL
bNdft0i3PSl1r9zZGU6y8oPhvextN+hW8iJMF5NV4znWHkmz+lxFaLNM4wSwo55PTWFkPH808Yn6
2SwLrzoSWvq1KUfDipCDvLaZ3ZXC0iekm5J7dE0S/yLwDqHfiZ9VXn3d7E9degcNGrey/seYvELx
xNqILRVMyD7OPE+8lUNdIdmB4BxAVUL2MQmaTrf2ST5L03mFiq+UHR2L0ROP8eQ83PoT1yLqBpLY
aQbvnt30D9lfsyVZpjWCAJCWkru0KZpFMENNlBG7ljRwzKs1lf0FnCx+EBGyul0LsAZx3rWdNfbh
VsWvxj7ItkcyZovtJho5vGQRwzHP2YiMZV1i1XPrK0vrHKqTcvgFXDP3+dr9CKTdY7Fg+wrKrYvC
b1XvP9iRF/7o+nKLU3EeLIr0W4pBeLQo2isnYxEs8jhC0cKfftSjd7Uqp/+G+873qcq1d30yB1TB
ELgbCHsvUIlHZtezbSQFE04QENhc3kOqh55m5xDkmqtykqzVRoNXlOOkS9mnVFBmFkrAPVJ5DzII
4Rb9zr/l8Md1To/1WBBM+brz0mHhInMO1zT214pVmhfOuCpsVk3bZ27UnsFtIRMngvpRCdgrO1PV
fUEp7ur5oBUXysrPuu7GbgpnUpNkNkkWk++n2jGYQP7M/KdmxJrCMtJ80VWDDQCNgmAfNJECzzrX
j9iIQGbVuf0dCmrdwQ/qN232Z5OFOzOJWz89YxCvHGWXnGoFiEJ66JyuPubaAc6Dmgh2SVSJla6P
/lVPmwn3KmvEmS4xz02kdmvdzbMnfLF0uLeG/80YgMDU7KEXXVysYmR9/sqHeFbg08xnN0T8UN6p
8rWfd8png1bDUvStpVTiTGgrF2FwduZGwjb0nPZTgrBbX4ab2lZmXwRG7MSM4CHiz7kECUnUJGp2
VNLTMNcirUxPflE1uxwHwlst+G/fp9Hcr/u1CpUfdIB6cImNwr6Zq4GlqgdFUMimLIThZNb6Ngll
Q6FjtMFUJ7a0Za4V4V2H9GbiGMkrkB/94JhtvdItqM7oZaAMFhAdgK6W3jmJgQ/rPIAeWrHq3dY5
lH7gvlRJu0wsc8AjBYpE1nfjRjbBfe1xkhNPePtEpIshgCWob7f4ufJVs/vOw9r7gml7uEzzWaBM
MapNloTZCVlesMzI7m7Lye/uNXcal0EAe11NSD4Yc4TJn2NNTR+aeyerXj+6ZM0pe3MVzm6GKoY/
Wpw6JxzJHQ798OZQmhNLfW7KPllMBTuXBZxDLCIdxPlQDLqvCIAtNfJhCOkWSCnI9jS3h9oHxSTb
vMX/0/bT6tVUMzS/MvVNBT+cVmr2NwdERDszwXkJoEEQm9YDWGFrEzhFeLTs1D+3zpxwUprquc0z
1C9Q9v3RfkuSOP8708GQVpXuPCssewAHkubs95V+yO003iZlWz5w6kTiIy2Tbx2Gm/IqrSuu/shq
BXDPW7K0bv8c+dPF7/QksoSma+sqYWFXCEPlz+n3mBcxyqBz1ML7S+Sz/MFk+MeUWB8cmL/12q+/
pfG0fhMtMtcRBuvLODyPOtZ4Wg2tWBFaeG31YY8TEpZ/pWewI8svYVTV+9ZdGXYRbtMiDx6C7CGJ
m2tu+OZBVYRxIFqAoUteJMuwa0HAmJAyODWZq1wdUf0aEpWlg9vBoEXjc9O+aqZirpoR/Tbids0W
+gnhZKOCUtME2FpoB2sG39gq7CkEpd90DXGtzHiLfoCcNe6m/BkzOhekDwrGOvlNnKOc7KRqnrZN
q/ZZcSeMinwSmHDtxY5sarqEWKkc7eiRoAeq3npfX8WIE5fXQUcKUZE+KqpNyh2F1EWGT+smBZm6
6j38qZwgWXpCyzdQ3dRN7yXGZhJ/taae7TtCLWub+PhSIGS6IQI+LO2qYO8t2r03hckOLi5YmQnc
UCzyBRK9EDrxUFNC/pfrnBxPLNBwTsvFoIbTY49odKTg3jgGvPOh96Iposf2GhyTsgZ4V2xGw9EX
cdCTuo+bcqUiyIbzA1oySq9/jXMk+zorK9eZ72ULRSnTVerrxUMEGhBIgX5GxFo/N3DBYi1scWQI
lijcDAcAx+4RB0OEz2uIZOQMg8cY0uQyGXRCjvi6AUIsqz06fCv0MEnmR81+QscesYZiYQ1EDKKp
/StVS+MEfOabHxhbO2DPZJV5lC28biwPRMP9xk9PqWG+DJFlHPxGtVexQL6XXYu/jDS3wTvSqsmx
PHGqS0+Q+dNTySI9Boi+tjAyqsgrHgOzeBKiSQ8iJFXtmUfC11dksaw31t594GDuju+4E2Tn3LCi
10pJtprd95hahfUyJx15bwKm6ypzkQQ26IciwAAOBz2YstGi67rm3FqHCRjEelbz3GDqe24TZzoH
OQAVxSYrDoXtVHi4zKow1zb2YIpDUUYveer1Z28kKBujmeFolbdrR/3e4Ty6YEl29siWIgqtD49a
VLUXWeg2yolDmWHBF1SArkrVOBpjDVTOsE8F2dhrDxJlNVoB8v02NrSAbZe9Ny0a9eyXjniBprlw
guBYEsU+KKky7Ee3e0/hj59NfQAbbfAzGgBcl7qBsTAnesCN4CdXXYVAgjc5+nZgJ7tKdXsZKsZf
al+u9VDn9TIOw1nN0rsG7iLu9OBrIckjjzEazSrOWozQ02BNwMLdJr6drxBRXlmD/9XSje5fljXt
95gBqxpUAENoAjA4FIV/kC6JrLl5DB/te4q81gEFQOsIfmSFq3mERVCCOhPWId4ig6W6IHjo4cOd
YLCtO/AFhbP88yLrar8d/uX/DS7hCLa6rkbq8zOTfAByrnf/x955NbeNptv6r0z1Pfogh6o9+wKB
AaSyLNu6Qcm2jPgh519/HtDu1lg91XP2vj5VNopJIkWCX3jftZ7F6f3NYU0MhWNoiZOuXkc72Sw0
S++vupO7ZgY3xJ7t75qUfx36fj4Pk7MeK93eN7LFCpoi1oGVyhxGUoL8qU+tnZI0UM5X2IbDmHxC
kSRfd2tynXeWgtRgTK/EoBb7gVwII7hsxglO/ChVaeSqdfaYDs0DY6oTxPUkyNcqjH0rax/TgtjB
TIchpps5DLOt3J0NzsDbBRJnaEw5UOLxKESneokhj94SKy3JURamlu1qa5pF0E3WKcaIRAqBcMVM
NiHYyO9OnyZ7I+0/q+UK6K+u7itbd0I1VsIplR4gVWVPOeeQq9jOF1GBrtOWQT6hEtEPZcxwVklF
tjcitT1lcdBuKtth+G4s+g1nJ56stgiWCZppG+XDWZX7HoWnQ4SAXJ/6ZuivCkE4sBlXgwc9N3dz
2U6pWii3oPwlugkpuZndsn7/+89f+cscy5m4nY+o03XVsux3c2wFt9NqjLj8VlryfDu2Tk3YU6RP
Hl2Ghy5RWaTX1HjV7eysmyq5M+zsP/hjlF8LUJdz0LAMjOLU0QhFeq+Nh81XWk7rlN8Q4qkfqwWF
IWlK1ihhUestiTIENn6oakEd8c7qo1F/J0nG2ies8UgOys+KnOdhju5kSMcFHz2z3d+/TepfviZb
sxRRB98VjR7k+8apIlndjE92/aZUxVdi0PozcocCHJuIkXWCVrl0c9W8vUIZsWfLEh+TRZkDasDo
hafK3qWG+gWS/3A1ky4LS2WRTgUm/GwpZX+aRvW8TuRo/v3LVt7V9nhrQXXLOCltVXG25uE7PYOS
s/9CCGR9S1u+H3JuvDjDpPok9UHViOLmWFommpK1fzKSgGr3Edq49lzZ85G5DhcswX3M2vV0LY21
S7nSCTtrKdzMBuYP/d9TOK1YO9rKY9oocrAk1QGgkuz3XXxSbGANEZl/Zid8AkfM4xyvnU+p0d5P
NsWxqS8AkwgCNkkz2rjYxcdImsudNYEvTmjunhr0lkETRaBL4nQ8W+ZCA4S+Kx5fMjyHKuvcJlu+
lDrNwAQLoZdLyxAs8WztKsNO2LhVo99lY4N9cHF28aDtkspo77SpF5jyCyuYCbraRbqeMYU7LO+M
eKIctvYYxLTGb/W496KalZ6TveCkS7rmi6TrxlVTsCCTJPJuFZukzQb/u2tl6ULxKHrEW+YcJz39
PrBQwuZzWWzOyxFmbX2oux75LWWKPVOsEgKdTaHsfpU1cnAhamjtSBBV1SdHc2tO6exPiYtMiWRM
9GM3xXMwwfzyHNMoHxww5gdnHF4N2IOCVYCqHBQcZLd1x9LuBsUOGyIZoWkYLWdHrfND0kyKu4x6
ulJeKD2jKbyFrPBbzZLIYW2AP06yk5QupX7pLi0/lTodf6IbFHEioJLFVKn48fQdOrd46CrdPOhj
t3o9NVvZUG4hwm+5QNjvqrXv/sNM9c5B8+NU1uFJWNSrHTh17xxUgxw5fC+t6JvZpgnLj7F0c0ty
djmSnZ0ipwNd2nG8Nk1jvNZjhUDMLD5VBZ55xpbdrI8P45bQh9XvUfCh/P03Tf1V+3V5dRTQcfgo
Ks17S39n7lRktWhFU2evM2GKpGAQ0zvJ1R3nSUXM+zIdVIvgsZrWiVdTbt0VSudqE+LkC3m/XgFZ
ZQs5HFqx0xSz26FRoNKX9uKukksnkNdE3a3b9qTMp5SPv9ACXRjE5lXJx54h5z/8OX8Z7yyaC4aD
4EAxVesvgBlNndY1n6f8dUqHG2TDyoPiIHdvURh7ETOlvwxtcdtDQ0MnMXqKuuBIU2zF6w0GbEkj
1bvrlOp5tgcUtLmlIYLMxgdrenQq+8sSL/VjTM//P4lFnPerGd54TaUTo2m2ozOQ/LpjNJW0Ex2R
Ba9SDPhmBak4VdaHvshYKoAv3ZmzOruJFFVHPDu0h5DFPkAbvrUKJywV0zheNlOjrF1J3Yxerzyq
E2lZ1cB+RyGfwo1RV1r91F1pSn3MKBzuFTvegCUYayCmOWE7rbKrRd2eaKCvC0qxz1puI1zp26tM
RO2e2nD+KMaWshmDaT/MH//+k3unYLuciLbO5s2WDRWtq/NOL7OKAXLCnGevtlC7wMnNmBk8wvbd
2XdaWucnc1bMAK/U6yIRFDXMobR0xknMbYB7CQDxlFxps9yeDZHU8K2VTxbB9beaLR1JLBylXn/C
7EsaJGYNH/Vi6jZdMXoUVWCfZHFzvZbR8yAPjNERmyp8rh8ifD2ndoBF/vd/K+fPXz5v9D8sWlSb
k9RUzHdjQjsJo7PjsnwtDEP2UdJO17iBHYK2x9g6piwzb0Sa++hkyitnjR/0PvkeNavq5bJq7Ard
ia8uh8qhtAu5B9iDgbISu1U2DPkdI290rO3uMxHM81mi3Gv3Ikil9ppA5RlQBeVR3I3XOq/tVgc4
lHJuHRw9JtO+kPTbmXbfdV5+Tq0j83RBmiU5DlANSkdzjdrG7iprHxpzCCJ69FquKydCydHy96MM
aZeUsAHdTIk9vraYGql7HaI4S7yB0BC3i8ut+cEWa703ROkuuikRaiJApWDQuQH7UJ77jXoUC6ch
wh4gOFoaXpgxSE/SUjQ+LYob9IvVtTo/9v2aHthyxtTpTUzdoqxJGR4LDyG46q3aB5aESDy76XUw
h5PTtGT5MPkAA3dpKuY3Bctod0XQGmQknrhi4/CbRktUcVNes2Z3TrZZpSeaWJXb57pxUJJoDhd7
+T6ng0rXoVTCaEt0jdTyNRkaUBfUMV1CA+ZzTUpH1JBL2cP2mxnZdwarLixyFDxk4D5bKVQ3tgrc
OFou0TOneWyBimXFk6m3ZFpuCbyqTc0NzRDeGOXUJUt3pY/fadD3NwWLIReMyBHW27TXozZ/Qugf
Ri014mr5YhdSfGYEb3ZzDNW7RVrnZgvsCGrj8snYDjikXRJa63Mc1V9gFL22+MAPSmVcA3bW7/Vh
mA8WNNUJLu2NmiKpnA3xtRzaK92ESt/b8e1EztYtsFSvU8Q9yRHVdytmajevqe1bH0tlNd2F1sOp
lNXr2VDUh0VJ9otd57cTe0yYZ0t/YFiivj0lExFCCU5a9HoHM6X0D56UtUUtnCBjZXJC8b5cxQOl
qtV2utuY/LP/sKK3/rKrsEzF0AwmQ8tR0Bu+G4dHkik56/Th1SQ+xsuThVWcwJdlOwNjKCugG9tu
OCG7nUqWe+1mMcATU4n9hGDGvZmuX8WcGvsiBzifGYDHn6l6WC6YLOeYZ1uFip0T0/mZhEjMIKDw
GOLiK7wZbm6WE+kvkemqGjbpeFpsX4kX8P1iWs5y95wX5UFD9HkPIqAiQLAcrmCQGLusUr5fqDm4
RvZkl2hHY6YHBL4s/yy6sfCxjjGLDAnbEJ5rEqmxwxOj7jEP4A2N0+o0AdXKt7zPsmuHhyFTFW8d
HwWdL7hrcxbIJQilZC1fZxulkTmP/T6OaCjl2ykcten1mI3LVWoat/1atz/2MP/nF2pcd6HIfa3A
iiEG699d/e/HSvDvv7af+fMxv/7Ef1+lX+lIVt/7v33U/rW6fhGv3fsH/fKbefafr85/6V9+uRKU
fdovd8Nru9y/dkPR/0G/2x75/3rnP14vv+VxqV//+dvLN5GWftr1bfq1/+3nXZsun7F32879ydfb
nuHn3duf8M/fTi9l99L9mx95fen6f/4mOfrv8GSo28i2oesOO6nf/gEocLuLZd3vsqGraGl16jm6
QbGnrNo+AdIn/46/RJYhfjjUVQyN19ARW8pdmvk7GnNbYd5Cjcaspfz2x5//E/7343P79zBAhTil
X6ZBQ+YJADDAWTDpsqim+W4TTyC7DaIfi48SRUctK+TzRMDHmYXKHK7ouMnfMtEI1nta9w0CSJrz
od7NVeGiWK7DwcLOGYBydzszLY6X25h6mvByaaQUE75drVThjX1LZND2o8z1KPYIuF6w7iqFXYaX
S0ThlGE7DNpxbECA/XHz232X25CQoZx/u7uvOni4Wn5qLbVAakl/ZZfqcI2aIhBS+nkUlbIrHCID
Gum4GoYIczmnxmS2EFu7hN9FlFIZlhSXVsx4qASQ+R1ahyxuT8iPdHjnA8V6f6K9SHw1QXOmaX4f
+6HZW8qY6GdcKxTYW91fhYGnZjvANmRutYuPCvI7d9FmGvAy7/exjv3L+2hF5U7qbQldS1uHaiHX
Ic9Xh++uzrX2vHaxHJDzcmMV4PiNBOcRiVxXBSq2UOmisDaVbv+WrVUYtM3B49murvfnIrIMYp8M
x8vUrIXpwkFaFejol4sGRK1Dwd9cibjzIzIF6WL98TIur2XdXt/l0uXA6+h3nTzdOSznwkad//Vw
uW0LcZunoj+UAHgODZ1UA5lMmBnIJ6uiOdqeaRBSoUt0/TXbxmhuUiYJLwcqzj7MSaKEenoSvajj
YO0LCZNv8jA76RxWs5FSmN4B8phDM7Ua2uFwTDC0R1HaYsoHBDesWhHMK6oE3RjzPZPVWc6mIUyF
tpvIZDrMN5dVtNOsmathVgjKgdxMrSLXRibxkBraGoIm8xSRWm65OnKo48xzK3SqQUmiVzgpBqzE
RvnCruSc2VoZRrDFfxzUQcgHAlu9y03sEuydPSRXxOrZ9KCySBA2zSFK/7hEfMd4VIp76lkfLQBC
OHSUIF0Tu3AbkCBHDY2CM+zsJEoPpcWZSfc7cKKKKc4sFn+Rhi5kHVCBsdU1X5K1LkzsrA161fnu
NMxxWRrTsgfjFZJusD2a6hPFmMsj9e517j5HME87WTuMmR7x7g53+hDpO2oClEVH9St0t4VTtJ19
tBIDoPp+ChuE8eEg1sWvazgPoqaTyEZlcpPt7aDgwnepGePqx5tiQM/eyXV9/+5vh3bP+8EKbt9H
rVQhjoGWLzUMAtvhcuny3TTERDn5cjEySBkfSuMwWFCOR+eop9K3diR5VBJnkwQgSB22Q6/LaTE5
O47fNYj6o0UusYYqaIGJ//GSsYEcNCSGHw31ozlnC6eYZYZWO34oJHPZIa9KEGk1+zxP8arP9E0j
cej6SQ4nKH305vad3JhHBNp1uFojUSaI8jAPxJWK4qcrtpNc9YiO6j27bCpeQARdfdAgm2dJ6zd4
nA+WjERXmShK66rkFSUjRb9drUkiwzYZvwhWEeyA6z5UW6fYSXP8BfN741ajswZFbwLYSu1DPqam
3xl07STwcfu+mPcK71+obYdUU39eutxmTwqcCjP7evn2203Xhk2TMxqsVSyCkbUUBbEx8SODxWna
USxpcOsG1ArHwG5R5f14SXkxH5oR//I2Bl1uokDbwwFUWn8sXnDGTiFuvynM7WIMqUrrmUDUWdPu
o2zsG2vJx3k5F35c1METVjDHD44imBDy6tkpUy3ItainQHu7LLF6HNSVvs3s0DzvDVpuau7MYRaP
10nNCKHKwxLmseKnmn3rwGoPLm+lDkJ50dXTlBIxvhjxB1O9WwWqoQ1v04vEIbgSdvFl/L2Mb2Ui
n2bdRKixjXt2IlHIE3g3rDYlz1epJeLLpjscC2gPcvCJdX2VVgp28nTQ2SmkgMgtawFCXOW+TLqd
j6CkgSbZniXVnDAbp0Moye0QXi6Rxrx4FoJdpDk1cAs+DgombZjIDNOXq5E6fGvkagigVRGmtz0V
DQeGPUt7XXJNCdidFVTZkIbTSsCtFRoxEy+c9qZwLxcvB2u78cclQFBBZDJstnFleLPZY7NfUpAT
ukZaeqFXR0olgtTCQpwWVOSnYTLrAPF+6QpwBoFZEoVXLgwzczNkx4tSJ94GlD5KsrCR2fYJJ5Rl
6hQxZ9GOkEd2gIPf9FoVNHAXASYcSNdR96Lq+1DLuupoWYVLghFzweW2xaxV3ynkxkU7PYedbS17
RTYgY8ikQjYj9tWeb/w+cuqbspi2LXtxNc7yfJimeQ3JYqV1ByhljHQ4YLQ/3Egz4sDOlSMVAW+N
9Hjf8KhTBhCLbanjNqTHOqqvzHW0o5kiyd7l80Ek8fOTulyFXgGG1JpD3fFQ7kz7Lh7u52UbifVr
aJ3xYWj0RLh9rxWhQ0Jcw1fgcijtmrTiunwa9LwK023ZU2zrm8uh3C7ZACuPRlnC+ZSBDP24A/VZ
UXq9KF7beboRVj2dVYpVXoKXkjY2FddWuc82rdAMlRgyhEu9pHDrAs9vXL0sHYs3yoXoGyXI9zIF
v1lHR7BYD6KGo62gh/O7hQJFVAfRPD0VRqJgCR8Iy5w+LnnRBcYATF8i4a9O2sB2tq+0xPiC056q
XvMRJdhjHs051TGU/3ayfDGKOmCD7BLap7BBT6964sP2+ItdfIbqHnVO6xmp8ySUlELDuhyQGe/q
RfsOne0aYrtxHCI1mEe78vst+7WFPgzyfNxpK+E+VtvgkE9RABa0fWeBMD0Q2gKyLC2oGG4GWrFa
110un+W0Gnfsdp6xOzb0e51AY/0UkJDkuLhBYZOvNOdnudxWjIeiIcOvsPqe0KXCZ6ezzQMvxGvE
nlQ3xrGv1JxySKAcoBmpiIfND4K4A57ZQvpzE6VT5xr9Nvs4TC3rSFUr2owogMJ2LFcHJBIjyVcT
kYuzLh5TFZx0nU7rbl5n5aljTrJH+bupi9V1CulrT1wAkTO0EtrMdKPVXNyVIg580W/UqOj4Ov2j
oiCW7Ycx3m+m2b4cFRQILDKceTUDsaYBfgooKh1fOvxOc32Msla4BanxbiqL57nTPi3LpNyNiUi8
WoWXhYPJVIv4tMzPDeKZk2pgvlmg9TkINVwYVTcqxr+jTirwWXaiF7syUNNm4CK2+lMlUoRnt6YY
snvS3MgTRu5Eo8Y6avZCRcqQIfGgVjFpDNZzdjWbInMjFg47yTBqMoHiD2rTdASgroXXlU1KeSU7
MqvuSiyEoDZMbVfMQNORklAyKz/Df9mlacaUR04ZAAucBUS/+CKR2XVL4zPgf33nJPLTZECXyMz7
CeT/Qa/sz/lCScsy9OsyoabWXVHxG9Am51lgzRUNXrPxS/hzVr0oELVsGgWr8xl115Xk8ErxbsV3
+M9PidlXHiOd4bYJei4Y9B8oNHsowHCQswl107S67TXSKarcWaCn8PCZLHifSLZni/9TVvfe0gZG
ncycotYHc41QEa3ZGSgAS9IOJnwtZZ4Gy+hA7ufdEidEuCxEwLRkKdD++kZwKAOhPmUefMJ8b46R
vJfk2fQrUtkj82bMKodv8TC5iJdtT8ojt7eadF8PM2oGJ/cihYrJgkJUjiDOJzFsz6lyM2p6kxgf
KmF8k6R6Xyv84TKBmVqRBbFTfYznEo3LwMuebEIsVrJUBj4YFzXHl8qa8QWOw2dF1osvsBFfaBLR
gbJhRCvDp9ahxWlaRkaZMNstMVHreIMSuqJHpWKh7YhZoCYx2TPhOBHhCJsOBvjUssUy6ijaXR7w
drg86O1qefnJaltaXm58d/f/8jaRtrCt6xQTi9dvpbt429Vo24yLNaFht7xdvxzSPy9driI/+eNu
kzXjjm72VRuVbYiWAMrDdqk35foYo1ttc/NKEuwZLjdfDmJ71NtD3267XDLNbku6+vM3vbv7cvVy
yGhg/niy5SGHy/Hj8uWXo1+LjwiMYLTwWt4eeLn64wnefs+YR9tyER0Fu+M/n7Zi5bxHAHhcyScN
1rr5mG1zXLot44eoS/28xSpaXHbblxsvh7fHvN1WUTzP3bfr7x5jjbQOSqn/DJ2m+peHvft9+WXD
8O5nk+0lvd1WDqRH4e/athb/9pUNKOxRVZTzzwddfpTU136XT9ldrbfaGlSTdUsvZ9qVCgvtsaP8
8XYwt1XX5WqzLI07Rf3qp5e11lhvZZS3+39c//f30Rf4+Vsuj8/bRHj9XLGX1f2INTmvzpTddJQr
0nu3rXBRZvl0c7m46habCpAR3tz1rA3XqAovl94Oaaz+621yM/oFgymiY37g7VBKce6Z3Tx5+a8/
cPn5f3cb35i0cN9+/dtjZMe5q2tS02VJU8JEjBza8hXDyxIMOPd+tCV/Fgl/qX39WZ78/yXMf/5G
mVD52xLm9VZz/If30lboll/+tZT580d/ljIt43fUK5iBbCglqmpuXq+fpUxb/11TqUXKbAFpGega
NfufpUzqlYZtKzinbBmNDgXGt1Km9jsPRfGkao4hK4DS/ielTI3UrV9LmTC/dVXTHMgbaFJlzaKg
+q+hEdYW8dAWXXZIqbvuzbn+YNgLNqWtuFOrw12mWcldnE1hKZRiD9ZJ8bVa1u7LAd12LtYhNARe
z6k072upYQTr1HKXrlJ5nhaiZqZVN25HwFZxPd6aQ7yL4zJ7qCTwYkU6iXM31PVHjQmCqT7HpfEc
DSVUaWdqrtW+rE/5iioGlAt7zlSx7hqsDd5iROLBygc/j83YW5RIu7dVadn1qqKeDLxgJ5Ma405p
TFAvSWPsamy+LI66+WvvSFeJrUi8crM46aVZHFZgbXtilaZPctv6jLjz55TlnASBLoD82O8zYZJL
tNDIJsZmJHSBL7eIhw/zQohUIi311dCv/YdO2INb1b3h13ZtQt2BW1XGLKpYxBdiFSfqv9fLegeA
Tj+OdvOCNKv0s5wgYOosO7obVMTMNdmzEdlNU1BXvYJVK/3osMQJLDPxm1WMZ0ecR9A1py5CVcSb
9ST3rV/UpnaE1fBY0ZoJJGNsfdPUX6XJZinL08kdOqB8bSx4ZvPkMlCVSZ0cynW6JxERa436MNF2
TGOsY6WsgPTXu2pPNFvWDc6TfIKlCGbkNh7mT9Ek0DfPBdoUAWZoaYfq4OzzKR53rMVLF+zSYZ5H
2rPzeF+2o3LNqpampcCa5vAnqOZZsguiFPMm6CuJPVori8PS2ypKJ8B1g95mT9Fg+2hmylvJbkmn
bRQgTPo3vkcN3GmhH6zFlG9SJyrw0miPXQ7JP7C6gKDq7sZWBemhRlQfnXp0aL+q875W+3ln8OHs
eifZ6/Iy7jCXtsdiG9/hJrILElAUpKwZYOuwopOw+ZyUCZZbJ3+pSaM4LDGUQVkK4zHSjgoA1jNC
+Po480s9WJSQSmQzDjV1SF07bQp/1FKJjjxC8960S+8SPs421nadkfyVSCueoRHk53o7WGt/iihG
EUA3ABjIC877xJOdTgtFxK7Xcu7XwlIJSpzVK7ylwqdZm/upnj3kab1LObNAL9N3m7IFo0eU3aaa
5P3gWGskZCtJydWuSekzwwHjZRBJIZP3gQlwcmt9mYmxEsi9JSRX0ijz8ZO1jDTUYssgDX5fLU9k
W5PRyVvuWXgL9xmVT1NM1DSjbN2rAmqPtpjjzhqAW9TZ4D5O6DxPc5sAQuyLY9us7IPM3ivtjF2i
3NJDbaT9arXtYVnvJ5q0TVNbqPZF6Qll+/MXdMRE1jOfSs1KXLzd7/vtZK0j5DDsaXS/U+o8IPzR
PqVT/lFO9BZEnfpgxqRQRJp2pcb20yY+ORVTgpp/paRFieITXY291QImKRmBr/jufAT2lzJyKYho
Se9ZZxTYKFg5udPstEGmdpqkJUFSVoXPtt7cDz2OoixLLHeQx5XyQGH7UUFMkoxsmhZnbfoT6vdr
LU0hKWvJPmvLZ11Hb1rZZOvIjdfNGA2KoNcRKLJyRyTWtvbRGbKA6nJPHTpdfPZeT+Vc1jeWDiRQ
qWSvm/D4yqvzCZN7ul9LC7OfIT7ThYJyrke7xpZI884QvcsWCWRafRWLvrw2nXm+r1NFeAWq/bO1
0N0m1xE0LapAmDgGgeeSGG56UIZ3ei7fqA3wCXR2d4iSSDGoKAECjxuvGwKlhN1YX6YxCUAhHKHq
PsUTDDwbTV1Q+hWApSP5r4YLryE9YrxEjS4sJyjadNt6ws1LVSk7ZLX0BdbI9JBF6g2Ilx0EwuHK
hKPjZWQR0Kqtq7PZaqBHh4/ywshPAIiVqDc1Z3+QyCnaZnA4dGtQP8UzGTcYh1QvHsgzTUdq8S16
ZGqjL3EaOU+gOKNrvVXCNqdNQqVqOgwZgVETyIuzKSR1t8ikd5prthObKpcWQvWcGZN+Y22Zakg+
RGsOHyor6FQQp2jpbV+l/bGT++F7ltJjkIDgufkG5zRK+OhAydKDyPXl1Nj5pyJVHuJ0lk424R7s
yvPHdvlak+g1JFiAMkn6JKzhVONK8dfcTMIcg4mrJuBXVIO3VlC9Yp/StNdqQs0fQxObFhCdcvm8
mDxyFIK80bZxjrFROh4VRZwKaZ8eHM547KZkWDnkzejat7jC1tXEjUHuaHybgnslENdOHrIlp+JO
kBx5K82+bPlfZtKVSDRfzFrkg/4YT4R8J4e0KT9FUORAYgoYVzlSNAL4xJ7cnmw/RvWwM9sM/1yi
HrrVqB6HYiA1rxPz3lQq58aGgijTHdlZLQBxYzTkM6ErvVvR0NvbqzlRRRDrMS7B1dsJYabtUsbX
Ex3jq7wyn3Eu+cpoqh8mpZpxDCu3a4pYp9VN417nHIqnicR0ZSTJWokwpKnGnpm6BsYvOT5Mwe/q
sryIIVeeFuUkj6XztBTTPQujF3QvpdcsnRPoefchHp0ErY88dGckNkGd2y+JvkxhJU2f6g4CtOZg
TqkrD0BrfqUiI/oxkVhLhoUEKxsZLUqgNy203o45cRh66neiV9jMNXWQ6J24dYqidVf1RW1kg3As
WTlStdXOao43OWuYqRO9gQNCvu2h7Qd2mEpSAY7L1sCxmdYHtaVgVy3todC66tSqWnakEwknJV9C
OSrsA193KmnTV7O4L6I1OjUzNKVeQVbeNrlynxfEivYjLpym2o9Ti9DYYLsMhSoedPm+76/nriZM
WUnDlsTTY533mjtU0mnEbYvXwKRqR3jJXedEJ5JJo3MVaYMHYTffd21nnscyCc1GRqVXC4QkRfHa
rA2rAqlETzXdNYIzu467+T6Wh4e+k4zHVuldWjOyVyqk4tl9vJcoQJ5F9lxocnm0++VbKxtVUDpR
HyQ9iuXUpha2In3su7bm9eTEOy6U/N3RLqI9nzPOz1g8T7pp72B6ekQn0kPNVfk6LTj3q7oF0rfM
8o5PWgOtCSs57hgacaMEWi/Fx2mFUoNoxx8re7gZzYHFYzadIwjIh2ja4i5aQ/d1u7HddlSTs2lU
r0MLnrWalZ1J8Jvb6XqJjBhZmCZJH6cqaU86RgtLqh7olGzLiFyuUKxTjBalspPpKQGtHMpPSKgp
EcWztN4qRv7Vylh26GA5G722rvCxpX6NrXSfrCixLedzadxLiT7d6JH+Aktk2IuVXmrTefJGeVfw
LM19b5F/Rioxm58zFZNeL0qoOMt3zArJuY9INihj3L26RXq7k9KryEqRn3qlRuYfEeRHdCSrtay/
FSy1Zp0cyjgbblmz4sviXfRMa15pncfFAeQi7ngpWdxRi5EQWOaTULvOlfJVPgggf55q4V2bR7mH
E1l4o7ZxXIoqPqBQ+6CTxbzXVGgSUgsQuJGJYMmmm4S1m1u2K/LKIfLWnu880SieqUqP2RCqkd1+
2pq8LIPqMWtuar0MNDpOjpo2RwjaypBVBzmnr+EoUEwN3JbbChv7seKzkFkpGNe4zcxxvhd6/ZRA
C8gHoz7ao2DurNf7XCldOUXKVdEvn9E23KKM9wYtVY54FbSjNENqMdHgaxKL8HaqugBSmrxLCswe
JVNuhEz3nIOOctOlBgXZW/Q+7BHc9mzSAiCeHkex1rDNkKxdR36FR4cnOXf5+FG0mX68LIZ4vW5d
zcST9fVDlxLrxS5AvYFM5UXT6pytnBy1gWbBvlXrB0jUsZcqabYDW32XCz274v6wQCUDRa4qqGoi
L0mNtQ3An2tAY0B9XxZlkzXN5yyJacCaZHnXPZJCeRKwlVHyt1JZnOlhAdov5dK3pDQ/g64OSvZE
WJJJ+YWKuATIt7XDQA0S8XseZE3MU82F8dBqNs6bakFmzWwZGEsUgBqrgJc5i3LdWuyetjtTTFG8
rNpdRb3sy0gKZscQpANLfHcZjnFF98eKkqq3wKt0GxbbOxwqK0uMpmBV6eBFZeE7pKyppVbz7BSY
6yw4KxtJT/eJph6s3r4qnXby+M04zjGR24tdoj9+HlVWWAb7AKrucpDp83fLrm0fgGzuF33+FY0S
X0iN/g7ME74qeSLB3jEJlOy01ceLSfqvY6MXL/LRayQRFs54VOMlIxi+V6+rWoGHUjVJdNAklVMg
URufLsunLLfjIOpsaGPbMMBHF3TED5jNetOtAHXI+W6PfZMDSKEn01fTdMDWrONlj6+dqSwflbr8
5Gw5bPS6DzELRl+dGeujZU5O+jw/gAEf91Uv2yD0tZHNFTPdzIZFLkCukTD0uHY5HJS8rXZAbBoq
3bPtWw//l7EzW44bSZPuq8wLwAxLAAjcJpA7k0kmd97AJFHCvq+Bp/8PWG1/z1SPWc0NTeqmVGIm
Mhb/3I/XTgcbtV5YRTOo727rYPmky3jvatq4z1P15qUNtPbezf28o17DWx/L1sTHPVnjqciyS63q
tyT2HB6/EhpxaSVnKhs/umJc/FGo6gyR29nJbgZhs9De3STZO3QWQagckGo2LN0OtNTFNrXyZFNa
yDteuWTS0+gk5uxcmqI5Go39Zch23M5hGfrVOrJhwKUd5iic2Fc7fNRjBdmUzOJ64U6kQsfviyfF
zM6fRuMPmXZadYGRbONo/KXsmrcbC5TdCHnXc/n0446OV+DQ8jA4iXenT3zUkkKnK0Bp0a5tXD2o
szKFaDfKoIqxzijIqX7cykPX1eVBGF4cJC5ErKw2OdgZzoU8bXXRhHVyXE4rFDHqa3sn8cDO/pVY
sx/qTUXQJTL3Kuzbg7P3jC7aQ3zGR8u6TZym+eHY6le3HLHsJoelm71LPQKiqUrgRk2oHes564DX
plYwuNZ8M8yZ7qO1DUPVHddyhiZ+3eXkSyminMPxk5sr35BTUbfI/k26o3OsTbt/aKuHMiEOW8b9
NWQ/2guknIAOND9GtCJdGFhL7pGtGl2/d/gsErbNd3qbGYEezR5+wuW3TKlampuZDo+aS1iq5F1u
agb9BADqE2bZ+8StGz/jbsruUd7ikGy3beIcziW0iT6K947MAo8iU7Kb93NlijtzckEglSFQG7dk
kGu4ndwwv+62BkQpjK8FkTGyUaCd8pmTejExISmNe50coebNAY6G8DXGDjbodbaLUqJJdNtq56rs
bN9bqCws9gkV0/fcCPr94OUms2LcZbh1ar9XsvUdy9R9Y90C59akysIj6dwS3KwN9jmVgb9vH1TR
q3ORTz4T2e6Z0WQB8cN3MddeuHcAFy/lQz/rN3wZq57zms0cunQM30cQ0RVnImReLzbywEuz5g1a
dm2Eo892ueyb0B62Vcc0K2nN8UD64lSU8XTUFglilVhjJT9H2OuDPlUPNZ5uo+u9bYXnLtDYDo6g
e/12EGexlNoBSs7kF6YzUxWFSOUKZlTGlBwVaWauwxewSO95r3WvjVwQDMqfvaYlTyJP3sN0LM5R
GH9+71hpDsCiK92tYTTlrlq0lxEhZjGc9inOWF+s1rpkJgGOeOjHPYuceWRZ4cj+aEV9DrnZigNF
Rsry+NlaRZl3VOyhLplXsiyTX3VhtK94yPvdpGPtcCrshJBYn6HnbbiIAPrXeKjZq+/N9aedNQsI
N6SOo5dO/d6K3eYI092dOe9Fk6EOzBlsImAc55rURGsyoj/O4qqHPHcOuqV1t5kjoKluhT3UH6lW
BbInNFxaWbSTc442JWhqLNM/lMbrFzu2t2Q6mg0ZRxO6I9g0bzYRMTo9vne2glT3sZkVHtDUx2+/
L+JJgyW3ZOdktqiByLx+F82NeymrSjs0cniqqMzcL22mH8eiPdA2V+4Bz2DUyNIqECpOLvlkm/s6
X7vOFcknbxbiJ3PuTSOOtT3BXyGVIAxUzQ0r+VUU88pUCTnid24gK8276NWXnPv9PDfKbzviFvQL
fFCS1O8l+ozPYS/C4r20D11h3Gh5STbWwG2Gk8300HxKsTBdsVqm73jZBCmLOwo77Fscx7hJ9Ld4
7K3PSHsPQ412Scs+Ud0VHglERedU5id+mOnqdOKIkNvuRSr1Q56wzrOLa8GKYzvTl/CopVhw6sQd
77FkHdN8Qs21ZPZUYiv1lhJTrV3PgHB4ZqtVrLWm7mYnLWKmHDFvlrG7XVKzJM1PL4qrl69dRuM7
VpfUdn6ZVjydRs0tr0JUqJHTc0Jg9yqmY4SGfuexL5uAbQ92N4NedRRXm2/YkrPmAQss54WUIXrj
gIoF0t+vKII5zSEJ+mjKZl+LyG0n2uoDGlS0K7NQ+vU4rda7LtrZNZirb8ViXMB7FpNb7LWkEhug
6PTzQFvbNW2b7eqE3LzLR32p0MrdIn6oNHWraFJagS33QL3HV+VxUmZ/vp+E/DXalQeTwfCeagw4
0Yw2IQVJBk35hqF5q+Sc7rrCOWoD1AyNavKnGI62xuEOXG/21jGYP7FcQnRBZ3hEH/Grucq20zIX
x5mzHrI+vKZKWQficoHGgOCkDAVNyCriTdIUezmZHyaq+SYdgF3mffLmuDWVGe1rY/8aR3rmUDhk
MOpYOTIP5OUqf5A0+iKQ4h1dJ4MBUTeEDScOtl2ZP6Zz9eQsvbvn9DUfcyXuOepEjIKz+ODFhNbp
mOzuwlzDH1iZKK4NyKpRMz1/GAwMXVWLFgzGIRzT9oDtqZVuyfmIvYIUQYaLovs51gk90DXuylEZ
D3OBz0Vq5Q+pmZt4yaJ9wviPHUdxHGZJNlcvUj+76kB9gp/l7EeOg6gQudM+jdx7V2+609j6M5yw
DRmMnu+5adSlWasdz1i/6F9zgjRYZIr0Is7IPrGfdCSUXR+Gn/QvaFvitft0MIhRcBSD+ojiqvFN
EN8h/wzxQRVS99sG5EY36vRnSIy7As+c2wnCIIMGLLDTqoM9kIbo2b7cbog3HuoV5kpSS4szXIeI
U/UcS+JInkI2SrazVeFYjaLpNOPMkLxsaLfAHt02fuBaEbSNre2tQtzrkWfvKHC4BwiT7aeleRRr
Op+LHabZIqq23//ObHQWfl6bO3be575u8fp71Ys7VJeUHClACyfIRzkfOFKzuFam7RuJDS5Qt2L/
V8+ifXI6mCAMlWnBUNmxaZYOMyZfIo7rWeXqRIsQByfopyQ8t2PdhzsMzW9Vm3/VVZWwFkV3xerA
LBOujpad/yFnsmyHCE4FQjNkkbbsg7jPsDQrdz/Nza+ZkFXH4KiiIyJtvY8lfI9XO7K5uOJQAVO2
Vy+2u36JMhizUazMwFpNrromuw0S2BCI9RH5/oLk22885i+B5qnxJOyKvqxhvMtWl7mazWlbxdPP
PvbaXWRmT7RJU+cYEWFVap1LYDUUuvSjspi4NGCZqg2Dd7rMbqVqw42TlNBrEh2jrnNCHax2+Ilb
/PXFnZKzteeoa83YL0oa3rlkAdPNJozTnDA0SiOiJv+qBN1jtfu8pPlvXHU7vRojhjcMMtglHZ6V
o9Li7mRYUbwz8QkBeB1PJpRDws7q044RKWsv4BSI23fWHrpZGkdVTxuIIQbCTaGdFE1VwK3mDtmN
N6IpX3TA0sGg690mcQStkvMDTy5bYGVfhtUN4WCF3Qmgf9U0YDFP62WPPsHDE0WvIz6nF0LQBigm
SqdYBI5uA142qqtwt9TqxcstK/iekSxgqyg1Xv9b93dGovR7jczsh6z6INU4fdjUR50w7TzH2mwy
ZydKq5fq1ZxmZ6snvbYhZAjqRkb7TJtYs4dIvK/VgNweT7TEiMDKULlRrJTu14xPuMs40hex1/MQ
YMs37LnYQo+zMAhv1Jr1IPLbnGiDaXdcNW9/PZerf1mhM2404byIZLy0yiVG/WX3r6Sxb5qKw80y
ND+Ig1Eg0q5AjtK5Stqa/GXI/sy6CoTXQ7/WNFZhD9cNfcZHZGFt03U9JAXMKMx1hHWoCRyeNP5w
bMLcEx3vMUZVd92MfSupOBTxUOJxRUPcOQP39l8cUzzH2noEjoNEE8TsxA3F0c/XCIsmvB/SrD/1
ZOTDW55hrxkb52nuHqjv+2QczVLg1lxwpvFdK+u37peM7wuDTKYWkhZbEWLDeqk2X1q9exJYy7UJ
WUaNt1oOAY7pIGZLIBMd83QPgW4MuNUL7yVroQ9o8iXmW08uQYDJSrOD7SU12289HaZF84sZ7GVj
HZluDKciNnmJnVIg0g1MhAZOvAsKWdNAHEXRZsjsO33SbSj+6rkONgZGFFtVj0RTDd9kklQEFIh6
ARdWfVNku5j4M9pdjGctiW50MKFGwF6CdpjdCw2iB1u4Sp4i5CeOL+CSPLadyJqWILbIpFVrXOIb
9OaCb6oBfW27Yf5KoZedykMd95S8tEgGGq6aEEYczs/i2C7iELe2t4+4EBlQsA8WhsEhjsTBWNee
fHWc6Kk4DU09o6KZ2gFwnQ/HZ+ekXnkYJ/btGu/glmftq8CLujVhRuAmNicu+Uhf6AO+5qRcKj2P
pJz7zoE4CvBtXSmXqU4DjRScsG3jELWRvk8M3M15qD6YTHDFSGXi2zjvaNHV0zMzlGhLZS324mIS
J69uih2FQneYjTcz50k0vAGWh1WdlpVdWTQcq2dXQGac57fC8HCySvVar3/sL9Rdw7vTaY+cEPAk
5uFVZ/353u6+v9Tr2i6StNymtnxo9Pg8mzQKmWsApBV1c+qs/KmxbZbYEAs+bDIjGEk/sdY13FXI
U3tY8KvVRcy/tgl53ani5KNdFldcCw2mdQ59OMfvdZ2/wotOtRiudU/1oZPxQc8q9UNO9TZKmKP1
Zculed2lIyB937+a8h9jEpoAPGfTnyvtnQEmpsiyeJ0frZIcBC9sXXfNTnHwrTnOIM/KELJ9ByKu
hWowbtLCvbFfTdu2b25elYodl9LlRDaJIYBhQBct3Is3GzMktPHNdIsfQ+TMfqKmxdfoa+OOZwpu
yNZPbz2d2FvPYnm2SoZq+G8DLI/ylFWGJCo8lkeaGnxhUmE5GNOrbbNnsJxX2Gsz9Hgva8lgC/g+
dSO2uZSpb+dpFMAiZuvKFTjsNYCfG+afRthHYaNjzou1/963EbCGo9b9sHTtWSTzNV6fFGmF5yhy
Dg0liR0+nL3buaFf90DoqOKJ4dWo69CR2QjT3aw7DCdrijOs5lWNacTjTWi8n88WitBZ6DFcslbc
LJgRTCSgbBXOfMc72WMEmJ6jcbpysn3ktiYDabew3z1H80VS/rENFgjuyoGnC9t3F3CKfJKaoVYr
mewyifrQv2XE748LfnCfIkDeuWgst0L/3UGK3M7gEH1WunCfjIh5Uxg+tVwByaB27RVFtA3XHGAn
DySxCyzM9XyahnkPg4pVcBXmLLeKdtlzk2qDX8bxI+tEiKyIjGEz2SYTaNQGK6MRAdprp3DbZWsv
PGXjiLfFQ1XoOh9gbd9Cft3bWZcfIiMBJZwq4Zuahs3Y1o+67HblSkDTCvmRELg66gaHGFddR0Yi
5zaRqAk4biggv/YRJgAOJnk7/AjT8qfOW0woXSnfNsB44d+w6M1sPkvH/MSBm1u9Dd3JInyU/iwN
LCwVlfAE2LTpONskQbiwd37Jzdovc1B0460ypyM3HoNdcpN6Ok02ZHGwxjPb9bJZYzNwabherFcS
LepgDF+6oR06wySKSYiX+IZf0j/2kKa8eL2btXujcNNN1KTPLgPbQ6cGkj8hlCn7d1iFGpO26Ghz
l/RbJ+99r/rTVmH+7oEPr7viaHZx9untGy8HM8cJ8jCJUuwWa+1p75xt2nVk4NUG9T48J3EKhHiZ
pT8m9dECyLHlB4h2uoNAJmxcuTSdBQxAccR75BwFyYtNKJxXHgJfLAhCcUcAZ1iNAVEa2OtkPvSK
azLl0cHsbzpu4EBrS19lCQc8QbgZ1VmPflgcWNdxyi/Hy0jm8Jsppag6idQ+7+nIGcMBqVFvHfqG
IW2WxdEDO8CEyAh5OacIpekJw3x0xIKlfJwM3f2Qjg+RS2NjZm4Kz/hCvrcf5OAWXKUuPUHIYIwI
9UwJct3QIbrn+dXggm0XDqGqKNqzQKUHWdW2z1X6vRiOda5/EXRDm7DguSYUIAUMv+Bf2eU+RBhi
teKUoqdBvlwkyfLQc8etuygwDi0HEKostLbtfEJG+cES2MZMATkOg21gSwcqjk05jWm5v8fLsp0T
9L+2oP5XCarQKydlWL4E81ZngLYLU/Fpts+WCzVymPAoJHjL1/kVzh/cH1u9o/PFQOSqLGwuWfmI
uULu3CxvGShjYSjIjom1vwNUycpj8mwqZZnKcI2nPnvs1cS8cWLcVYrzDIGhXdOeVbKn7io6O3r1
7mIzLxzIqayCNBMwICHcxq3DtNAsWDQ0wbCpy4qf3kTISl//YXZNyTZu2Du49uKQdA2tJrH5JdGD
G/2s2XO5jeLsmQZV46zIJ1mNxv1uzCA2aRyS2eZcLDPYwdoNQED4oe0QlFFz45bHJk2LAEksOhGE
CnKwYEdBScaOMqWtDUYkLuglTZbisUAoCGhk+em29tPSt6OPzB/UNWmmK6j7AtGUsRG6o0/y8qi3
MaU0cwsR3Nw6irKpHtg+ThlzR2U100Oc8bmwut0MoXUTGdNNa2kxXGm/dWafGIzmPmjCfUo8bh8a
JYAA6iLxWWZB5JoKsIHxi9Gv5Tu1a4GdgsqxmPODnqZFMN+44bRgHkkmhybNu3L5bJJx3FRh0yN6
ze9OdYm8rmV+I37mE/ApOYHoHBI+50U1fmD+KdYZXbjytM8Mgum7bYstoViWPjnf2nIeOOkRq+jW
v2VydLFrqhqpDZdTX4G6KuQxtbT60SnKhzTvvRPzGycQofpT6fF8sErnAlWHMsCBcQR31cAyYzZe
0qg7M4qvGWWskLgEeU3zqchHypSksaFNtIH7IkjR1lOgayS0HeYWQUTst0VI2dRTsY206KM1H8u+
XF6okF14osg5kEswTWOXpFXtdy57kV3oaL3upAMQ9e7wjVkBM/GZCIwJr9Z5L3M1EPQeMLpQv1mk
XO5p+sQQTVhPL9anoXOZwhPXtOkZbKd+2ep6+jw4xptkfFSIHn0Fm6g0qpjP3EuOD3GHRYNrOs8H
JjKre7RiGZ8ZU10mjIebhsq8HUQA6CXhG+2yYTD07o6ofXJ2BGZ+0A505yZoqA7GmCEio8v5f9Ha
YDGYGBVqIici4gwY+/jQ1Pk1dOduZxg8NlKA1ORGr+2aIjkV7RTft7X6SO/nQfyycj6uqi5f6r5h
yjt6nwlggl3sEaSLyQrHi7HKkAUIOa4W5djzmcANNm5AFQ+nyAKV10AVROsy2Zc9RmGc55PX0HZS
Dh5mRFUzOqdu96epXD+JM2do1r74Xy7vRh8ofqudF0nB1lFfT+7uerr+/vLXb10uTg7MGRIwpCU0
1WSIHDlJkyLKN9/x/+8v3+H+f//2//C/FagYm56L50LLTPAdQv4OYI9AHH3680KWi8HYUQj8pHMl
zKpQ4TbqqR7MptN3ovn7V/Gabf7+1b+//O1/+/7tv//E//bHhJi5LCT2EHTCyFhpGnNDdWNMB1kq
t5C6Z1+vepx5KlwCrUOeiZeUDrf2RUziKxqi9pqkCfBVJ3M3AILOkFlQRxz4zQI7su/wXWLEZtqv
vLBwi4eoPklzRBBUjF2HHrVwGlNaQDmudY25mxVnEiLN83XSyIzFhQhKm7oTHKVMKle4NKPajRhA
7fD/qxWSg4/FH5YDYlv4+WlkhncR+R/WzNmvdJa5oVP21mn6vS28aWMaP6LUGmDxdVFQTqhIRsoq
Sap+4k6I+G6cqtD8kCwdx9AJytn6rM3wQRH93rtc4dchtjZMP83aMc5h0gdGzxDUcdGF1KR4ea6A
MS00Qwvz44ijyHSAS64nSifUXofij955BZ0LH72hfiOuxsGihy9R0zuI6mpvdX19qiiTJOOGr2Zp
TeG3cp/Vg9iFEzf7aa6+QJ5fOLuwDeodpKMaXXphKQDicM9xYSu5EVEf5WbbxBhuRUheT7vhIrIC
fqiXqXX23NITvkNvfdNMfnUIFBB/EqLj3lgczFY+lxrxxH6aVGAMCWxCa7xaS/Ehh+lpLjg46GuG
eyq8HE8PUS0RRWcZw5Kms8E+WVZjn8ZBkrir5HOuGQNnXm50czHTPZC5c+DOSu7mtr3Ph0E7NZ47
+OEAfCbsv0B1hozb+Qsp9tagKKQIWY8RCmzj9u25olWcWfWGRXNotzkbTZAUkEpVBfEgnovHRQ20
P8mO8bo5Bu3oLjTWzu7JgV+5kapotp1dimPKuCVLkFMnL99nrIL869DSi0LtvVZnQfHMo4y9/Ky8
atuTvDmI9Y43VjW9RWNP/LjFK+FVvBZGVJhn4S5vXBQ3S+8ZhM6m+ECHxKmGSFiSmjx8//xGe7Uc
Fwll1u+ZlqNkKtDFdvHmZtmDPVsP6YTvLX4VIS4gsOA6tgSEZUTpG/hYzADIT99/kWffWQ4/kzYh
OceOtuvRDMa4dQ74NhTIDbRYzyUg3yoZwiYgv0wY/dDE43gYlb2Ha6QYWhFcLqpzltgsZ/dpmVJD
NvDfHdH0aayK3JUxHp5cmM4IizmhdJTCLvN2HPI+2pi7oHDBKcgJBm3N8S3PZmrtL9I23npI275F
7LKrjTsrdUj6ux9Lmb/P7YincSZbP4UfVhiHTLHT4WmktVunzuU0xAW3GkZmwhJYnkmNdkP4bjSD
vnMB7PpNoj6yugblkKFHjalGC14a8sbqsf5U2c1vvXD3bZyltwEjw4YMm59O+X7KRHIroSwT/CON
K6kdAmXrQiMmRslEitG0TK9Flh50jaZHrRJgMHrHA2qU6HuvQHWZxF01e9phSFomjq2HJNTYeLzj
K11IXGd+EEfN7srlR4m/SDXubUbKiZg41pg6dp2KH/P1FjW5VYUyhW9BMnlg7pgGDNSeZY7OAUTd
9WFAaNuq9n6mpA9wcw3l1pA5UIv18ettpHqv42WPyqXzGS+fY5M8fJShbumcSP2QcwbIxe4+jhzm
VnX6ltZAorwpLQPSFA0EiJ5drFDRwupnsv4ZTuGnET7gwWHqoOZtTnjFXxRlBlNqRyz/7LLxOH2M
K9XE+v+8BI/sJ+cbdANy0pfSGMe9wSRCWpiCYKeU+ZKewt7UGSPUj6NBLnkdaHx/GWoMKrau6fgG
w9c5owKd3AFFEbT0bK1x/qKkHZyVh9W5GZYzRyZCqewgWR8IkwL4goMiyYkJBNqKJxhIvov1y1KN
SIRAlf/ibxhm8rrUfC9wK3Y1xxzOZrleeqggTrIScZU/gwOAi9W6pjm6+ceTsvcpQ3gVLaARHo2D
R4vLMR3bi8Tf9FHXTPCIWgNXmd/adYJdyQx8wpR9YZeKj6Os9evY4X53B4EYmGiv+BWLJUweMBlT
5KGJidtFJnbQYqndcKgsSPS08msJpBk5Lj4v2h+FXs9NQpydLnGuXs9Iu1yM9rest6Wf2yM18RP4
EdN6nwYGxbqOGcueZHLNRAPEz8r3ODJKzmXDBe7IEfBwdQOu85Mc9ROd3cuHVlVnz53m34WVXLyH
yV7ij7Zgpg2AM2GCU+NOlmkXMLV7NWPlpwtFTiBXgkERGVhihqjQVpN3c/A+rMluv1T35sbVCgZ5
iHqoqUk32YEorT+hixk1pQeMGLCE5jCa3A1LDFsWWZTAWPtQrCT8nS0CH3UPEklhA4yqpbwoF4to
S5r5yV0t4F7Vyk9jOvZ199Dr9s1pqGe02yg7dhJuTdG8oFExuMrXtECx7HDG/bDTBzEn8XPZGsjo
tAgnDPX5ZLCyuU36A05MdLZD3JRQENb2CSQEO8JUAif+qcIjV4d6h7+407nONoA2ce171vhL9nJi
K/Ha5zquTykn241d3hw19HehsWwbZZDdTGi0GmOMXaqpIxIwBqEo3kcndonPSjRYU/32rPyujKhc
zaghN0H3yRbLN5d3h6oMXihvsOzrIA3jyFI47AUOiycyX9xzyTT9tiPqSbX6sHDCDdwIpHcU2yRm
BuMBiinz05axous4d+ZQ7VU1NZcxhoQL3jDeZyaE+hm57SId/bHHLo19uSuB1AMboWqDGV6rS9b0
wfjozCXZ/bsA6LsFqOBOeMreprivL2WW1peiTZytrFFX//otQv6+6wV4Ec4qVBpOD7KP32NFxquQ
THiG2rylMqQT3RvxUzVJvc21Zo2JeBo4PVAmmu2y3s3Z1p77dm0N6o+927277pLdRfb6mtcoNyIz
xF2TaS/2YHpbdIByCwHTcJ11i1SvjIMAwywrDFjglrYZB5Px1Xh7cDl2NdnTOF9OXWyH9yN+ACuf
Tkmssgf5NDkZFiIoF76sBgwS3pz7bWmAVseOSXiDI7Ep0JJqQjMVi/FBK0pJ8aKW/wMW2P6fqEEO
pYawyTOaxAZhgArzb6jBIQ7zpO6T9OCYtL7IpTMvY6+fqG71Hnm5dgPa1CkTNPNu0G22jlAduziT
/6UklMJRCjN7rmi3aGT6OnaSA26Rm6ckS7QD9pUCtJhTgIqtrX9Foaw8hmHQunkQ1d3BmZP0pDjC
4xjInec+9zqyH4NxtjJ8+JVh6ggJ+rJFT4oPZh1+5KU1XTqvSY/mYF2/UYL//iKLsgMlODxHRsNc
S3BOGnHA6cp1FuZrNJDXunEbXC/8h5dR2P+Zu5SWsb6argQL83e68hQTiFjMPoIi6X7RmGd8DG06
+pmVyg2hGweFY0zel/dadXh+3BykpjFbN9yONnaQvDoOIrduzF+7qyuWHZ4FAiyiIP6C2P3EB5cw
zuA+66qjxwuiE/6S6GHOUifgte+2leP8yo22O2EOjh9NYohYLuLPvM3xFM1L8WokcxmICiYoS7Tr
Y/8M711jOMpZNWcsoQ+9SU5PdM2xZ+7M+awzXiUdQ/+AnF2pfTXiblSVK0vw+3HzADzbOt0NjnDd
v+F1S2sIqxhfwGEwwwA267h1gP3WU8WPm5qKoyQ0BBxH/XnUsbLG4y7lGdhP1pAckYfvv3nPMRMK
V+Xt4TvAltp9c7Aj29sWzBv9L9gW0VVum3lRL2Aw72e9mAPIIzDBwuJDS9PxSZsEoN5/eAb47/6v
Pxz0ZOlgF/4P6jO9E3h8xwXbu5PnR+ylyKe7CZb1Z1x3RCBBhfJR4o1geiV2Fv3gm1pLtJ+yMdi7
Kg7BbV4fRGrn21IybGV+Oq7NDPpL68HVddsCqZvHatMtFeYVJrbXyHLz//arzI7vXdPq76lzAINl
Zv2vkSXS0VX55oAW28k95p/5RCrXuF+qrgyiSHc/gJsegWIQC5z1V71PPxIYgC+cboZ9TgLmINzB
vOUYwTd4kTBiTsrBoq69ofo4T0QlQJKlidi23Dn8qoJK1DA3OajcOTpWYBBLO5vxQyvpj2kiQz6x
6Z2wlg/+1OQxcFgnvucyy4IQkqVs0zmk+6R8Gztn/D0y7KI+7LMalMLjjhXUtG89fZe/M9duaPTo
xVONlr+HFQY7iAt1oBkESYsGO587jM57M1dXo13s3yytB9TP8Ow4M4FaqtyAxsjoOQ1Fvh0M27kn
ZkfiQisOhC4BHhAyTOMd+3YLOpyIyrTrlrr7IPaGcbw78tklvzt5/Z2ZknIRI9vR1NbvVAJ4Gw+T
Al4scUpjKpV6q1V7u8eKOaami7Oqt7Y5x4w4rIyP/8be/FfE/79IYz9USdl3wDD/cyWCP2OAvfJM
6JnG3z9hDHiobiGTe/AQTA861mULafPijm/5aD4kLlAJEbXOFjHRPOcgxpD8suiAhZ4bv5z6bbvO
HBPd/FnY6LyC2d3eBcUudQr5xkKpYPGId5gdSYFhddUvvdy4PezcQqFBdq3cWpWHfh/GHxjbMG2g
jvrwfC50dhATl5N9KJhV/sOPve5T/3NhwU1B6s2xqJI1dONvC4tmN9oywFw5LG51TTJlXk2VRL6T
a8l9ZA/nojQLekbK58r0sMmP+vDMjeaqTTT7qrYbHjpBxnJ0TaY/dnTRwtxZxUoLmwyZ5XrE/R0V
I87B1Qi5zD8M0n8bSyMBGKXpCx+iOvCYiWVtd+9Y8cms7ANydAaoJ2Q+7QJ7y83C3jX2vmP+FSyM
s/7hJTCc/3zrIRII23NWKiqNAX9rq3BHvSYR3MQHKifGq8ojeRlai3mZ+e64ff+4RE5MGVzyyxV4
N0RSv01JGLRuBNnd1RHkCq/+yLNrPxpPVIXjYi5M67lwI7Fp6DyTbCJnu2nHNy/5CLEpPIzT+LOZ
df1gNoqcmyb0Vyt1AxwpfNK6lLyKqq69FWLfZ4wdV/lryeDtuiTtmxb1iZ+EWXrqtHZ48lzAlWX9
PKAIBU0x14dhqB5yiOTXlhHy3RypT6l3wFex7XW1WgtynddOpfa1N4W4sl6+54LmDMc0eEyh597w
D1l3sAbuzWawuRoWxEPoGx9IFfkLpd1bqFP1FWRrGvTKvHx7S1izj13OlX+k2BV7SLPcatugC66u
zkPT3iyrl3czhqhbwWWw9hYcx/gl98xazxpFwOh1ZbKXg02agnaSYfHOvd4wKpj0hCVPPtrGkO01
p9dXdJnYThqGVGKKUS1woLu1vDPtTsO0hP1lxlq2Q//4cpWnb0lTQ06VlENPQx4+5IVxRXHI90DG
220tcRJ3ZdRuE67vW92gRnWWLuY7Q/t/7J3HcuzAkmR/qPEMOoFtacFS1OQGRgkktEyIr+8DWvdr
ZTNjs+8NjUXeS1axgMzICPfjyUaaSX4l4GGH5BT5nuRcHkw0ux3CaxZT1MdHNN0N9FGa5k7kBWuj
Msyt3SYsBc8UV9R/KR09LcL43Hw6RknnayI0IpzUmy4ATk8RIhSckdR+HQbHMoekoGLODfUU/Vap
eUW3eTKQbF36jOaojcPUQ5izqDh2Xckl9NdAkKz1MNJwkaORMFrP0QIK1Baj1B/xmRe3NBrksnf5
n4SdU6tP3jNKsYUlOPehMHXvsm5kwFMG2tP/fWUxzP+aijDXLIQ7C9s1PNuwXUIdWHq+Pu4lE3Tw
yP8SGRqNISW0LdPUYTmbCC+k2QdLFN3mYpzsb1ISo/u8jIPVaDTpuiRv9tBHxrvKoZAPA407LYYr
Ufj+cG00M9p3gJ+WQBcfHd8DqwmyYKNEb+wsy31pc305lGN2cgqH7MRRQ7pXKdIuorQ9+4G29B2v
4IB3HaIkus7jvhsFKd4KYOJrmaP6DRjOe7oZbz3VtrAKFf8vpJ0yiDxlF7KSk1sgflBO35FAoDsn
x84Ymxdw3DO/+GBsTqfaK04dqEXU/VyP0jHE2UxbIoZd2WyinmCU0cC6nY3tS9ab4toncm3hNpt9
epssOmTwVb/E2OwlZC2EllfT/KR9oXYacC5k1JuJIuIsqHDZSfp+BzwE/Ykbr3oW5HWv+C2h6TrM
pYJpZ7nhFUIWkhuOYIzmxj3cC2f154N3xNEClwO0oZx2GR2bRer2/jM22lMykrGn2bd8QnNF4W0d
IsfHDgj2a4d9PsKZ4BMDgg0b9H5uXZKc0hxh0h06zKWhEZqFzPVQpyhjeqxJRzcP9Q0y9lnUNish
EFejd3EeY5w3dL68bKUCtJhxUkw730uqs0QPMoGtWNshZjxUknEYZ19kSpABFxN9Uwfm0RR4Ff+u
2P/F/Pw/SOUWJTdb4v+ZVP74M3w0/5nu82//499B5dY/HN3zyHkyMFvYluCH/RNU7v4Dx4/JLsj6
4HnzMfk/6D6wC20f3A7qTJ068Z90H9P5B0cdBxqQrnvCQ5b5/0P3cWznv52eZo4+J3RSPW1Dp9D5
W6n+00qk48tRVVHoezuuCSdo1AMrA9bfkKlsIdwTRxO8B0F5n4VBTW7weJcT1iknwolG/omZlndW
gBGVZWfjeGxnTvZRk4QB4UDsZg5VpKtHgmGSheVHt9KhUdEad3XBSh5NzjJQhNMhtX3iQEtWlG42
d3h+PnK9W2k2y/nIriPNi2tA7JPGwYjnlngZ7GovhSTSvAD/wY8T5XdJiW89qJxbZTVnp0ZgU+Q9
Fn9/YJuprGva0b7MAWn2XrKhQ3M0uzZkJj4ta+2LwHbGXURGL/paMM81GYAZ5orUeGChRraexB5N
Ldw9aWBcTSb0bd1zpqOeQwLCC8uJGJWPDaeOZQ8UrO/gNk5VDz8CHstWD2nB4oj0guYdXiSzUfuu
E6JAVU2mlODvQZWPOtpABqHEeJBplSFh1ngCZkjSiArNE3MenXzR2QvCI3uoTOx7fGbUcH1SXT95
wub4xU6HHl76dOhCi1dhw+d2jOHYaBbH+gFXnen62iV3ivAaWFN4LUCs5EWPfW1kRI3tZ1j5TkVT
dHJmZAdBjn8POzQR19FGICT9jWWO0Vo60n4UqsEkLZSNpkdFJ1UELySDahfdD6FTkg+2FFhFLn8f
am/ULqVZMDv5zPxB7AI6+yaRX+50RvlPkEaGMcnO+JpeV2h9eZdjqaFjsDJoSRPsjJXlEAq7wX4R
4QsVFsgTw1y2WoIANxfirp7zvbWhPDpqEJyjCrRe/JyVTFVEd1HIMzIpzhTkbTKo7bplrYP+Sfv8
6ru6dnITRnHNSObgGMpm1Qmnfchrx74Z+ln5+whb1BNyCj7o76E1BQ9/DwB5buy+UFeB6cjoY/dJ
ZR4mIk2+6lg8jhb8l2XiNvHrVOpQwnVnloRZr0PRjI/ISp8Vw/TPuJ9DWifbvmGZpeipcpLqAh3b
MT3/48g1LbRQ+6mQ6fXeUJ4VmseFwu2IniLMD37eOY+ma519N27Prt7LVV6bD4NWjN9ele3Dvuyw
3yBYMzQ3eit6bvEUV09ik9viDe591CfxOwG3iNGNwnugCEaWCk8FZBNHT48WxD6N6UVVvM+3KcgV
/l/PefemcI+NNPjEDE0HdLj4Q9s/NYLtKiIkkQG41bwmpI7T5TYvToCiX+85PwwM6lZkcCErw2e0
KbPCXnuDHz5nGLXWymFX/Puu35tbo7OTZUyTDDtsN76IxgCfqxWcrqwQJ2WTkILE2MdpGvWdfWhG
GdwnU2MtB686ppnyzxixJC0/lyTRQXp3EWOWpZ035WPkdlsYM4hRKSfWVTypRy+g4+Uq88k37ZON
VvaDmIMKnrM9XQtDH09USO3SzAabhrqRHKvSEofBQ1qDB3gAW9YPD7lp7jqHUTO0K5pN89f7SE3r
lkJ0/fcvRFP7u1qhTlAAB5XIxltSi+Hm2G1/yqU8/MeXeC+TLWkRR0nIxKIB9vOCVBLFDma89d/D
P/BYyWTSROlxrHFUvDhGcgmKpLmhOkuexoJ4gKR/d/Finvoqyh+xR51l3oSXv0cDfB4waAgIE+6J
YRyYgaOAwYQxEhUsE/0l00O05Y7zOA59R7Pef4Y8txLkLd7TT01vbZET/93YS9tFuqBj6jwxj0pP
Gs72wurijUflRXjagKE7MB9pHINKkR6RgCJwcJy5KM7SoPqJ8AdXtEBUJUw6M6W/nNIkP+UVQlje
P0A+SkVbMQbwwv3iObS1BmcTUXgASXQY+aCu8NrLXekCKdGV/Iahd/FSXfsaNp0B7F+E44tm586h
80mg+Hu4KlRkr+oOZ2nNgf015apKIyN5sZmpH8XkcJjPMu+VdFVYGVxeC1rx1lrMnKhuzZZfv+oT
LaBUorczyvZXadxPpmtc0FmpZ5fOyUYHtbInRtDZIGkkSz3UgltukGAGwIscoFbgrVSVfa1HmFNK
5xaucozMnU+3VnWoklw7Kp8FFOBlJlp5HGR+Dpi5Xvqpw1cdivDAU46fBIToBWqkVxOmDw7xUGLm
L7obhApSqOn6Vr3NWh245c4pipQuU3uXVJ662kmJGdKLu5fa0TaxLDDTaJ18GhrIB7bIm31ZSflk
AoZh/Mcr+vtuLhci0agIZiIPlBZEvqKero7b3Yy/8c7f1+aHOajcdZlhAyqn9uTNH/4+63OeT6/m
pMshUcdBwAz/+4xqHAz3ROQEtusBTAe775CzPOmgY1aepLMkTRPEVpIxLsVsf00NqP9J80tYi7El
grFcIhzk1A2fwkQPesD6HW4MLwOwyh+B68fbWXQnllz4DOuqN5gn/T6R4S5K9W6fFXJW1bOx90gQ
zVoERDIj887b+GyCNaqvmUYSoMYqu+jCxNho7o8BhWJhsylsMzSyi8RsqtncMuv09Yc+kDGWpMDY
TRYyHeExCCkSJMBW9Rb62ZaM3BnNnfQ7p68/WYSnxVhpPnnuNufoonupRBKflD182BUi+67sQNix
P3SJS+99fJAc2jfmbJSwWjrdCeNgYdsw4AVnphibFoGZkAx6DQp5Uw83w8Gn29TVbyANDI+1vqqA
ZSya1rhqLd0Ky1Tf1jDuiaZAMyEMuWlpiC1o91c7Lxb20rGbVzzvaLY7h40UxaZwh2rTS7TzuCvp
ZJRfYYPPmLv1WSNWYMFdA60S7QJxCD6Ycqsyv4xMO7UCh5UeDMvOfvPKaMuo+NbRiEBW2f+ITkSL
qoI2J6X7FHbNM13abeMyNa06OLnl+JOgsl44KRyPdngB6/elChfZ6RQeKTWE1QMWGMk/HZBgIo4P
J2RK6BR7UB6BCt4LHOCL/LuT6GyTtkO3XjIv6nDN67WxpRO0QSYVYVVw0C/I8MukXb7QM+dWMuGv
0i/y618n21nR/tjirYPyIDPGqumh6kG1T47xAkrjIRDJfdH5aFGYyQr9t3cxH47PwWitS8SqZeig
7p/ZgUATJu2Al4vEm3KNYYi8quswz9FqjqTIP++VpX0kfXPTQ33foLjHk4ZEk7B3VuKFR3KcZ1rh
stDKBjwNyQJR1+CEmkBdgDVQ6X0u+kcTqe6KUN5oZcXVirsfSaLnfs3yrg2DPcrgeF/RN1pY9KGH
PuPOtlzGlhbp5NUTKXuL1mevtw6yrC4VCHko3c0d9VOyZVUTWKwWDKPOZt77q9TuG3RNyyhwTARg
+NgJy7sAxlpYCHOxQAdHs+KzueyWOgtMFr7C0COkzldvIquODNe/8lYvt402Purcj6u2npncwtpl
5nTXlxXeyoob0deNJQcxPBb+eIXXSexjnODO8QIYhrw9ddQ9jEl2zND/AoZDTTZCOlwEhOJxqUeL
zoOhOYXMKwpCAnXk9wOY4jVO0bepQnDX4IpvSTeEfRSvJ98kWq9Rz01mvTXzzzEM5y2s0zMDKQBf
Hs73MfqpbO4RS6u+8Ar3iIOaeOk+icx/F57xGXvf7ADXoEbBZZXomhiV543362Xjp+2ad2bbtLPf
p6ah3l0T+Fvsky6WuvFDWd7zaNg/yu1/Rlnd2eVP09hwo4vszs6jvYP+lYs2+ooceWt7pneFU34Y
hVvciWhk+2LywjBogQ3h3Y25ltkHtp4z7IoIekOqXrHfvYSdc9+4aGRK/5aa47UorGwxZsOb7gEl
xA9kV9qR0ohI2jr6jgyr+rsAM5uU+pQoOdXFaG9L9wJ7+9hN45q8TnqC65BRbeE11yDHE9TXKL6R
gIGdtHik9VcUjte4tN8dXV5D9l8XmMiiGCAHICC6CxubgBRoi42US7wAkPevCrIcrVFkQCFd5TrL
LqHbsWRFG9zwSPbxu60qRC6l924nPuk/0/TTeT1t9IRcQ/esZdBcYhpwFA1MVyc32Vm9vDQpNAbX
UFdvxH6X1u8BmvVCEyDTlVFBscETM8hTV6lh3baGQU5eyHCq0nfYi9f4qD+gUHZ7WwzGItc158x5
HwgdHpS6I8zGdjkfG1jcOVcP0cmOUdL6TXQVdfAoi/o3ocG06JQ1oXcD4YJNP7yPH7zOenDJcHlM
CuslCNjaw6aEfhCAJXCaDNmG1eydWRSY+8QcTiakgqp9MUiGveshfywCOSZgtteMrCqOciAwGH9X
sX6vpY/S8ibmYaW9Sok3XnbqwsnPXoVAYCi+hnFV+fIASMLfkJ8ULDEmOFsNqiprt/sctbJYO15+
EckYb5SP1wfw/ZF0hu6o8UobMpRHSyHA0tOLppF6XTnepe+9ZhfqGdNaP6Zoqf1VqUPz9lj6l5Y2
vLu1YKrM5M+JogBHmZftaieBYlmYhzrjFJ83+rfR1jU3uQbi1C8y9ho7piAeSfVtq9cmw8vPFGnk
4P+QgAfBkuZ+mJYFdKFg7Xt3NGSrXmRPu5ZZPItdT4iqRZQlhNNbNAa493JvWdXePUhTDhO19cw4
mu2yBvOi1RDrW++CThN2Lwu8SPVT02nwkePAO/rasWd79TK/PXg1qTl5OWpPTTDiZPLlqvblq5NC
Xaudfpa4/0YjBrGulVg6E7zpRmVzsA79TdPZ5aF2cf3HaZTOntR/f/z3Rct3XyClQKCcv94TFzqb
4P/nv/v7dszsgNNYtf37r/TLeaE0I/7bj/z7pk4q1AYb0t3fj/z7Uo/HCOwI+gePjTawQubKNGYX
cVawLBPdYjn7vi7OhHKSndH/RBnFLJHIrzQ8TnLfaDr0Sg0yV9Ne7Lbe01nG0t0ymO7cV0eqz6Sc
fkQ8/lQWtp5uDDBQWHur73+mhBEZDpVHNrEj0RqV3w64L6kVHHxBi8k2f3CZcaaMVnVpnIpRFkv1
PU0zBSplF1COcVfBXkVIBHmjs/SlgBm3bLzSYOUkMieZPwDj+bfPpjTwFqonQsnsRLfren31982/
D1HbYk/tnacKz9lamfIDJ4B70NsU16wNHKYUi3TohuWA8gVNGYIU3Q4BVOYZNAKzIzvL88gM+3uM
Wbc5lAzj2/RWOAazlxjpb94UTFboJo0QKw7JnL1uOVRnk5m9pPYUbSYBRqWa8ALlUfw+eWTBANQz
YVdaM8CSD+Y/P3Pp/1FKhdzEwyzYZci+H5EV5Wb8kM5q48Y6a8L5BsDsWPpDa4bPaR8eMRmtQGuf
fKf+iprgSchhh3/dMYdzBsU2ye6IulnPyC3b6LYqnkhiJuXCtc07FO9rm1Axs9NX0Ma2cqg4z6xS
lHcB1waHlKXPkw2KPFzOtrbM5qgv5E3Nekti41tXrAFyv1dGyM4g8rMc/O9y9PayCRZzieA4lLN1
sBJ+emPefhSELLTVbQi7U5lXZ02GG1/S9NC19xbiGL0/Svxq7RRqUXXRuzHpJ6uaIYxTqOjRBXRT
aoCUtn71cr9aMYJJTPhrXX8GzENP06aQShk02Ee1IT6XbFOtvMOQhsiE/JeuIiXAY0wcxJcEMM9y
gGWyqBk8ETeTLWDg8TIFV3BepY8kWJNKlQJNgZiRPo4jQhrbDF4MjbQHLeZ8MRx882KLut/oafsZ
eEQX1TEKNAKlrma8t3RgBrZV/iYlHJ9UOwCma474yw6OC2PYg3OjBr84lyz8IAnokHgFoWrwhNJS
lfuGWQupNGut7e6qLHgCSayvdDu5xJWAmFReRjv3trX9NuJH1VLop2xNhyK+dg5x9G1TYuwBYETd
aBymrt1m6MYXSROjTslewHOvB8PCxCMjOqyRfCxtVI7QiFXFKYCCg0sf1lRZP0yzMhRasYm5EuRB
Y49PkcPibas6XGnVW0TbwZvWASemRVY3X0SxHFobNngsiVorMg9MIRVrMvYrsz/ZSfo+BF19sPDv
4l6rsTXhv3WjaJmVMDiKIPoeR6s7S8AGmYX6JGEbSz3/JU6YsAZd9xhLxVGmm+gR9a9VKpdxm/70
bvOC820bJ9NX65Nq1WkznsoUrAxBv8+mh9Ss0afrHaZguEqIhbHq4LS0o+IQjQQq151zhFOZpvI+
EzoxicMib8fbbJHcG+2rbaPIa186IQ9WVK77rtrrUBPifMTxLQxIRp1cpvjZMUc4v7VGHroRrIsq
vhTViLMhOKVBQyqUNeK+rs4EgINTlW9hfMXf/JIWdrnKS6Rz+hz107usaHDXNqqP7nwVhG9Mo78M
N8GRqt0hw70E4bPHjWgpqhDPwvnnBTfDB88WUoq4RvNQAWvCon1E8fAQmjNvvGePTo4T5tqmJgQr
rvd2W3wkFaQtSOIGtkUfdkrSvUU2iPVysj8hyGULgU55mUECjqLkIZvK34iFwpyqX4SjS3I9byl2
E+QpdwPBn7QwPyc5fAYsCoaR/cLyOrVdeRiFeB/j8p3pOGfMetXYORLlgt6/MtA19fB6RILJhJmz
+VbbQ7zzp+kRaeEDrkaIqGvurqdC72/Y0t/LAC5eMzsBe6aqPEHMpsOw88enLmu9TTiCW5hL1aDM
f1tYb5Cdcd0F1lPNFtCFxsX2QZnreJONcWaaic0oOQrGRBSz9W3ott1SY1hozpc5p0MF3UycfbOM
c0f15o75uZiQDQ/hLVbTvWtTlE10ijvaHg6q4D652gUETym1y9BmQHktzBP2SRo4haUlHuB/xst6
3DuQrOn4enSnjbde92FsQUfzpLkW1IZ6iHSqr0zcjemMAUwn/tpzkLM5UkGnazek4JmK4Tb/iUly
ePRTv1y6rAgAqDdmG31pnMtWY1lQ5vASojeYffSU0X+1gJ3gF/lP5mCcepcHpGWv6wmWkpsRQuak
2dWTXwQqjickQqATHQ0EdvpmSWTaoGNW3pQ8M8LGvPbU5wV0kExe/m6kNuXSL38pPp4IEC3WIYFi
catzRoPf4IJL6Ud0QolmAvhHwUzvTMMFMrwIlxdlBtTsGl4cOlJsk8l0QhMJBi65YzzGz1KL1OKK
YUevlibTrm3U6Z9BVK6AzV9lb3ymDGRpylXX0Gi575t+PRYld6XJHxD86tqbj9sFli+9CI07t9Rp
CCb+mXcfCmouoVXRDtEGPUIxSdtoFvOFnrMb2TuWrnDJlnCeMEy8D05Fd8d4CiIaHKr/pcZ97tIH
p1PFRkKvDXq3WHFtkb1pYeFi7MS+Ij1t1Q0RRg1nxGZnsygkya+D63Rd9d4mGcb7sOT3p53qNmVH
DHvPAD1DaoL4DlSSE5yIsnrqU2QE5G+eJ2Q1uxYj56LRj2aKJDl1OWj7uLPRRTi0XKlLG5pPOhwB
ZTB0m5aTrApotkAr2dFJUjONt8n4yPr4eWQEAwIloM8wr5BV86YN6sPFH73w+mjtklNzB3qYUbuX
ET5f8/SGwoEArregRNhb1ZDTdzcR1k8TcbctvtIKNQpjr43bwbFAQZ4zEOmMNQ3ukE4bs/OyjYyt
jMKr0CIXGUg7t14T79DCrupTQWq8jJ7qDn5mU9ebuvVfJnxGVt9+dRVQ0cGeRu65kHBg/9aYdElb
66GthpfS8s8qZJaRVtorHVtHh1Y6REW+yzRalG4k2WfZ0KQcP1Fn74hDSJYc834nd8rx4HJmZc63
hOIkCQxjI+j9mAhQx98H8pO2veAWwl9AvmlumW8EO7Flp/J78PS1nQneuChJCIJaogkW9wu3adUm
MovnyIaB2PIEVKSLharpKk9gEY2sCO80x1t1Ppc4RlvmgiqskETB1rCVs2kN/4vy5inEikYlpK3C
blLUJOPvELVfWW1vWimoXX1pLgLD5QAZbHRQw2ej7Z4Nn/NT11xAFvH2HkVIPwnt/kUrYMMDFsSk
jok9rZMndPA0o1YUS519hhs7oMc16dKGhXEXZXOsPFTIZ700gRH2IZGCE7ZTv/mAelAtQwWiLFCn
HA/ACqc2fzjMcwuAryzP48rBVcLUhgNWQwKhNjzqSXkSIWsecQ+47KNxL/zyA84i+Yrhvs0GmlgK
fwpAGpdzk4F2ojeyp6FPxo2sCC5UUbxx3HKfk1i8LozxPBbNT66RFaM11samz2+Uz0bLXNqV4Ih7
KT/LI4wadfAUKXHlNnLiCzJ1k8rE++kaj/4/cz0MewtNm1eAzGYE3a95atkmI2EH82WGpTLXF7gZ
yOEy/ReU7NQNofoABSgXMM19o54T0jr8HQW51Y24caB9jIL+w0w8QcwfQknsQdtWt7DHiHEbtF24
VEP93qT0twzZxatosJO1gQzbGI2Lw6DQCfA+Rx4rn6UlJ2LYNmrAbJFxTSZMU8DhsKVTspe7RhDn
VdYuJSj4+BKc2tg5wypTWrNx3e/e1jnBCH1hdBaB17rhrkBng8xp4u+KkdmyzwFspBybTToBmBM0
VnaagPxmWHUzLUKXq0Fr3p0gkgsIl5LcPBNaNIwg5LbPoaYRLtHhd+m9XsKg8sZVpw9fuN/1pZOZ
V6+L4qU3AHnrEc64PV8d7lsHbpuIkBlExVH5za6sSSwMXK9dGkTqjhnSptLUFHjp6R6+/6y4moAn
VXm7NjEarHqpz6ICiknnJRDWzR7IfA4kXULP8FZAOt6KUGJ9ee7iLl9FhQ/fD3jI0QIrQqj0xjYB
FdaPojTFSrHAHLIpPbM8IKI7Ze45SLmTmTxZpGZqzkILbX0DdtnadAObTOnWWFoT40dy+IN7wEYL
Qa8ucL7FC63P0n0C8CHqm36XpVO6Tm1330NbYTWs99TSt6Jj2BP30UmzmDbIdNjLxGdGl+r7MDWm
3eRRhri2DTRhWg5+E2y1Llk5MSEDOUaahV0PG091JBlIXC2xy4F8arRX3BbkeAezY2/VVMVRD0uM
1yENFav2SDYYY/OgUtUugmRiLSr8ZjO246eJeOKU6mrF9AygdHYvw4Ewa02cgg43ZoiCikESkUQx
1sRAPgRdT+Hh8cxGnPCVTbwlo9qdjJJNzHRy0dbdPefYTafr/tqImdQikAMTmhdbNIYETV0djG9U
r16HYy+971XovxB8TA8H7Ij2TXeOFHR3i44Zbh3bjO03l8AE0a7FSm75fR+RAjZmYLVuBRquwS6L
jQXPVofGUWAOWE2RYI3VrHY90hEBynJ2cvPAFnpfCniSIp8dfjAUB7sAVuNSbwb4GJb8L5pt4gv9
T75zutnPEmFgN9ijgNSaUEMChg5zJ4d5ZCiMT0LimiMJbpcqqY+REE/eSHZCQKjMBeWYU6ebkpe0
C4sw2nMsOYIxtpkf0A5BGrFPKnOJ5AjUhZ5dx266swSJogx3FnrbXDPoy9sWkgmCP8XuQA6QUOTg
diRa8k5P6ymJHix43MAqcwT8stRvXoCG19GsJySX9ypqO44dEUdOZT3JoNpM9tQsbIaOe2WQg1H7
aPHo+W/0JmtXQT5dUw3mWZtvue5OVqKdERWg/BjIMJkUfQnOcIh3JMnKk/ZRRfGT90pD/5hqz3g2
9hZ091UfAr8xfbYe/cfqFTmtTfqcYDWZe0FMHLoPncOXCyhkgbzhpvBCL/yEd3KyMEyMXgZi14Xd
yTT6RZke47ccFDcBi4hbph3yypsaQ0ieIYDjZDZcWgUxESCmz5FPaG6jU+2ZeYSVLBVnLRHHEIwY
yOKE1lr3JlEPbcfSG7jMAxoVJ12L3ugOchJpa1TkEEDNzltwosiXNtpcJh/2OVU4GLol24W7Exkx
VRnDZW1ZuQTctiadbLbbo2JItywb9YnmEmGvXeUrS72ytpfMJ41vo/EgWAk4Q5mFAjvzMVVuvQAr
bw0aQ0M6OiTUv0mntn5aVFSH67GTHKloylcW9CFmlpg4TGajPmEIayNhxXY62uqKxrfj+uzPQTCe
IZDhlAyz41AaapN0xFMjNcHY0fyGRkybK/m18UCuSt4RT4EDdCt56JDEsA9sRGR/kn578R3tQFDO
GmIT/0qqp7aIH2KbtiUi4kMw9U8jr8ZU7fsoP1qnxXWHDoV8H3MVuQJmQ05SVTHqXOqqn9+m+L61
Mhel7x3UqO4akFKf865x3M8eMMrMWOMo3apChCBYkm8zYsqju8VjEAw7ZBNvHeN3TOMsRH7VfExx
tKOS1sUkMIEp5t1F8cug6nlSG5Zyfj9dWyCV3bMwhlODe30TjLTrepXh3ygyogXSDxe+ByunecRe
8R2ATlwN1P7Ut96jcreRIo64iHuS2Kuz77fuAgXSDmFNtw5o4i572LRbL2m+E6OHOz5SAae6qG5d
ZR+lmC1KbbKphBbM5LSHtt0ppioMCnXkpFHwwmCq3tCs4L1pCUoDK7pKmrJeZmyeNh0NLN3Zu+uJ
FtI325IXDaz7/iFmH192KZidTDVrjR0Tv3+/Kl1Chous+WEUR+6DhfCKtL6Fok+Xj34K3tI6uAOT
7Z5hFx1NkEmKC44fzcoQN/a2PrqiotNh+w9alDqIL5pvpF0coiD+gp4Y2+1oWQ1qHhegkaltC0mx
aRjPk6591+FgH5qy2Ne6n9x7d96jMUT5sQm9RV/ELv3O8MG1ftw0bq5FPN3CrmoB8KyCIRrOYNe5
RThxNUmN3m5Gbbl4i/TqhKFWnQowQVuP4MKl9EJ9Ubkt5v2meCGAUX91G+e+tpzPwklewwyjrB2P
+oZVTYl7hwbr1vKT+Ig0qmKSQ8EJb9w5uRkLZAJsgjZTvdKFKpah4+2H8iVppmEflC7gRaf6LBpV
HbLSwujZXdsS3DvKAYvAeRo+Za3VoPtKPFXONmqRSEIBDddVZS9wTJ8D5O17Q43jxRDxXRq29SGQ
tb53J/1C44BuNtFrdbHCmt8s9Kirdq0NSk3KXl+3dOiXTZJkcKcbCuy+uSM8KPiOMkZsA6Ebsetj
KwjSLSjFcqWb2rojcx3bm9yCvjyDDWXPsrgMPBWfx9F9MAj4uQfluwdJZW+H0HiQzKJ2xICDYmiD
Q+G4BkDW/IDXqj8QBnDSBJY9fTCeDDqEjq2mTQJLdpnkPahHy/uIS9qOY22nmzFzGB4mcPoNxakF
eAhAwJb7nXwA9F3JkbS6Z2NqolXgtR+E3/nbiJUmh7q9Gms6ZEHUbhMLmKyRAnPjIIxZIfebPToQ
naXkPUVSsQRipW2YvcNOBCgHjUKQLC31a1NlCadukn46kIxOZcBQQFKefQa6kzynQXqTqfXppFig
ygw5fQqKsQ7WyQz4jHosmajsWt4dWL7z6VdbBcL9buv2RatwKkg33wREnTMyNZ1txb6M6eYbeiiF
qS8azoHlpScfCnHMoS9KnKtVuGed4jSVRy99rLH6Wkj7Mj/YDvOJ81t6ZLrZUr4REdltM9rVUstz
kngTmJlNsbM8+6CjTNpbFbV1X0AertcClg7ajOnd4jA8CMauZZzAumSKIdtXMM1y7Sct7uo6wD/H
1IQK+aevS3AkDbBFv22blU9WMF+nQO76MVmT45VpXK9T3zWIbhtWrpona84hZJKMnCiPGUOIY8li
IyAK0x3WX3Sq+5VQ6lEP65YUOtrEdiGJGCrax4xw9k3buGQNBY61cqIO8AeLk4qT4EBcgw64mVBN
08mWZgH8rjStf2XvPJZjV7Is+yttPUcatGizmoQORgS1nsAoHRoOwCG/vhfiZiefsV5VWs17ci9D
B0GI4+fsvTbQvkkrNnrEmQ8tSbUW1vhWq/xbpYNEKOVdl7Vub91gcjYZc4clwpXHNKYE7KfisSUw
hSY7gvrMKy8xkNLjNbFs+LK/14Fp7Sq4iqsxIzsGGULjkLqShvsoEIBDiKw7nBOxdYek7fNP9FMQ
a84Z3P/9fSard9Lm//XEc872z0skpRDpjZEqDkaC8e38xPNz5Dmg+3ybPr4/Ln8+MUwlGrzz7XiM
eOj8gr/8+PP+fx7BMd6Y/v6//BZ/vuSfT+R610zrv94joIWtvMpuswMxfewf8y9z/vQ/X+T8aWbk
lvnu54OlllJCnJ9ape5U/9l+f978fO/Pu5x/0r2h5nhgJ90H3as4U6HzptwX+WDulQFTz/Dh+55/
CtE+/Pnp5z5/mmCo/txOEFnRVfvXM88/iflM/XNfA9ySpDR7d77/zzucH/3z4p/P+nndr7dxsBkR
6CWMpeHSR1/HrWFQN4irny9SmRoTiPN7/eXHEjI1kJ35653fvKgLsTEH5wHeD0vzLtXHjd8SfDrT
sM//nHO1ozmc+9d9PzfPP8FzJhiqCDa/7j+//nzf+U1+bk5Uoax98PCfH/154OfDfu47P+UvOeC/
3uvnM3+9JFBYuozGiZZ0QLY/D/75dc+3z2/1J27819v8edKvb3e+eX5NOgUXAeHCW7d01UVTUJYZ
Nrzl800vBNrmzP/8uqmTt5Itfj3c65tk8jcJuVbbUJ8JL/Nb/vzz6z7wweHCGvBL/XzCr4/5ee2v
j/q75xkBYbGoOv/ft0VfWF0Acz/ffX6BDQ0IONy/vtX5Tf/y+K8P+duHtSAnOi1p13+7Cf7ue/3t
25yf+PNdz8853xehIFv3nvXVxq29ROeLjNBghLYoesXow8itWl0LaHqbP6eL3nrUHIyV0yky5cP5
bFDSwruIErIIbSv1Iq7gdB/ytZmmGi1Flmyupc0XMeB/hvGmcB1smf7WhxEZEi5UfqJbV9sssV25
7ggggKQkL82U1hlskXs9rMHrRMk2Hbr7CszY1oXfufCA8S2GBvVf64qNDLsrqK4nZ+LCEbbUzE0+
Xo+y+yTsZJVCokGUNuMfmcPSA6xmue64woWJIs3Uw21u6J9BNhDSFQAMrxBF5ANAL1U72OPCeG2S
hbUR6SmfKUd1DDq0mEhsBWacn8Q8hymthilIDjEdLQBDbGcVuAWCAEphpugSAIkKb2TV7iHAk03S
T/oN2eQmVBa+mctydfCeKE1Y2qjUQMJOoUM6ldhAVaMSYwbe5Sz12aarkrUKK70riM8uIdujBl4d
O/bcj8HUgtB/erDsjDA+eUKlK4k1s1+qviJVb8w2FFDx2uHaToVyjAQTqQQ8+ooVe7lqiv0YtUe6
EqwxEtqAml42K5EYCx1oCHppO970FdsO5+Eu9KPoXjBDnKTZL7UQkppkYd74I+kWw3fjsWH8Lnhh
ps54tAuOYkyJQILjG860bUMCa2Z2djQ7PUL0lLBuqaOnqvtOQgpIXaciGCbH34bTwtOk2inAGUh+
/G1su2xpm3a6bHp7TW38SC05bJpKByykmk8vvs4FQ3t0gbzWpZW8tbRxvDU1gIxtD3CZqdsS9/xr
Q5zomvF9vpMaDQLZRmAVJqPf2kRj+Wg01qbNLy7QNe5S/2aIg3rnN3zpYULzKbACkEDAH1puSCwC
jMUyjDheH4xKxrGkTFb2kfatwpwMw+E070Fm4qpTFk1fjLApkxvGA5X9qjQvvCzN9qMCo0+Mje8t
kQF2i2FEKhdBAlraoOJZT3lHxhTECuANsZtmWGXItyw71bZTqqN3ViNDkZzZIsqXpxAUD2HjGWkW
CK/GnAAbn89yUZKtCjV1y3boxou6JcQB9GYumvBmJOhzqvx3mRGJJKAXjx3MOJ+klt6gLjOsE/2E
6BAVWLmC6FObla8l5tW1MUzPQQV90QVvr32Rn474JLbiPf7+fBkkOpx1WFAWUd5h1N2Pho8/LTi2
PtV3idd8k3aEBWjpR1oBAZwqCmMajwSA+cREc0A7SR7ikgJ9ZXcFvRAC0M9wqV6Bj4oN40oMdCdy
pq+t/uZUNmUPELV1W981afWAmB4uNp1KF1O8obpLZmjAbCy1yVT3WOqhtbThQwD81nOaNB3rDWOA
7SfI8VIj444EGIFjzxiyyrh1E/tRS2iKYlvLMtZITV7pqyKRF5ZvCBzb7Y70DYfHxicRdG+hqGqm
xuVnMj1P5HkgU4s+iKtkdm8++FX00OE+OBSxMjb9ISBp1O2CNzUQtE67ahgR4wG3Vgs3NL+LDD21
7r4kvXOJLvOpI9DNNnlabvQnS0d/pyY7WXdIWsBfHUP0IbSmxm0aRe6C1PZoN767HXHA2X1atK9G
WzAXUuO1nWirvsUz6NJJxCTBudtmEFZ1BSIpKHVoYVaCfYLA6RZ1XPLWsZEWtUQIg82CCDssWNi0
qqVijRjp1Owefh/Sby25qXMnvEGNonDeBgkZMt6DO+QEsIByLDQ6Dln23Is2WxmwPxD20Y5omvxJ
Ooa1dMjJyAaI2iIljMGtdRoyAxMxVPbrRsse4czcdMPcnH7qXKa+5BJipUQQEZufxMF85rH50VQW
XY4albvuiAXYSxwzLeUa+e3kbyKkOSP1olGQ6Mj0I0fX2Y/lnZ5Ul1UzkhU1HmVLo7OhYWX2fOHI
3AQN1jtdmTXBZS59TV1eMbdaxCUcZ8sTrFvFsC+JU+EvUqSu3KAXoT2qXEDlxr5mqg4xH2JMVl7m
KY0tyyMqx31rgFuVg30d+Vm+snXSWg2vWohQqVXbh+g//P5CMVknO9FeVVx11y3MRJR/XbpyNWY3
iPtAcTsFkBxL+4BFc4zCbthaMd5oEgVN5blbpt73tjFtPZXb29I2t87Un9KoeAAYs7GNDCF6hDwE
hO1L7LCbaeVzoJNZ1y1FBEdBVrdogO9zJ3scJ5Wt7Lq5j+rpoxzcJ7NEV0NrOCd2yhXDaSKeMqXh
ajRIWQ3XPYFVgJI1M5lLhjKu3ezTEIVK7AIr13CXoFR7YWr/Gojs3pXtcXCdRaL3CFyzXWNnL+nA
PpGoZmO21AZWd4wmREQjPje9pqlFbON1DHHYqjk+U+S0oKxmIV+XMeuLexIs+YZLjs3XUQ2vomEm
6GVIQv2SNkHMxDdPP3ovfrCq4aWrpq+EIW0nrO3UxUCd8nvmq0zk9PJW4iptY43peGrwjxXd2ROC
FMDC3To14CLkGF7tQLw1frMXLbYcupuAgHKkH8r7auxmIv6bwTlx9TG8GcZPOnKLmflXzbGt4ewR
UsVNKnRWSQgj1piitoMb7F8AI80NMn9fDozpMamRCjbaZNbGXJs181BlLevlEEG77Zm7WUddyZDU
Eo+8YOdDzzEe6f0zeUrtXpdPsSRISR+zx6DWDpz57uI6lKRie2x6cWmACyyJrVNJvxuI62l2DS1k
SEYOJwmkEjGWq0XPmPA1GhkMtp68jP1ZvaAAVzSjuxoIUQaRR9Q4agazwKTC0dv74RcZCcBre2dZ
DPUTqpCjGajrlgg3r+1vpBKvTo6YALpvMWM5X7wgQH+A2XPZTDS1LJve8MS+kdrE53ASe6pqo6ei
GYim0I8cklu7HSeyBFlS5pd4A1DbYAbCM8Ph0j65irbcBCp80YjyCuI4JHY8KEt9ZrtbubgHb/4l
Z+NKrrIe6XX7APg429URUxUEPR6uBTwG6M4L0R2QbkGVacNXbDArTrnmBoTsxmu6k1UHJwUIdlWF
aOkzIoYrRuuWhq4AC3Weok71BYke1uTQ5LfYyB6b0YNwxgndyFet6QWLBg87fRYmq/kdemrJPoeY
CQ31AkBPDEBprUJX3XOBo5K8CT5Jb2qPxqiWjQJc44fqXgPmwACjfUXzS0yVFmOXbV/rJtiIzmeq
EY88imQuo0lTMxXJyrJaIZvn4KEIq9AEVoLxGbM+BKl5usunzt8TBvrkUdRLruBtJ9GBUxuTTYmv
s+NiGB9t/Fid6K+GIGF3qeJbg9PPikAf9KdhypiwOoq4/PaamPa4wbg8tR5I171EcPJuDKhSpppQ
LQOTUBj7G8a9p1ZUB5diUdBkg410SQkCLNI5weh8pNZ+9F1LLh1Q1Mh0BwJiWSOnfjdc+gGXGndc
pX77JmTM1dy90aDJLIA1It0GKy57Etvo3ToEBVKMZ3CVfGowN7MhnMff3Saw1cEpjXrB3F1bGEP/
4JT92jCdgcJK49rqJYS+tdfYUBn2aum1RW+cmes7LbFiy5jtijQVpphT1G3R5VqkGKwMvwBFKd5Z
GldLJ62QvRpM/CH1nbRvMzTf4jKFLM10MI7UQdqXudSJJooQE2c5hejkCAR3qb+E2TqDN091G9wD
6/hitGMF9jEewjWS99WIU3qB1WitOnGddLaNiKR6GeoEdNh0OxHqozr5WtkwMoY5AQn4+YO0kYwO
MnzwewS0lS6oOzHlo5XFAO6j5SDNKkScwnhl2nVAMMg1e0taIgW7foTy7Job2xrvTR3zUsIRGLGF
QeuKWXL25SAoIamZFIx8HRkuSpDhdRoumPs8ZB5HaZ731To32E52b1+KIT+NWJnnRdJMdGpOTeo8
Af9CP9jxT9c9m81BA7avD4wBHO0ONt4GiiPGCQ1xNXFs+EDHR3/27gIWl2nKiU2zDlbUvAC6fDcJ
W9yEZnenQ/IclZEsR5Fly7imInQC9v5SI/KawoTIHHB1C2p8FSPpK1Pr22JcQQhS+8VQ+3zeJFLR
MSE+6jcx6vpFVJFYFzC71wL2Es8x3xzf/4qZL2EVLPeW2cNZJvkwNY3bygmQThkBomIL61xaOvML
1nHsqBUCrN3gpwzGTYIhEUV6BvA2gZ53aQRIeBB3PCdGta9DdQBDd1WViP7Awz0kWXGKdJd4w2pF
JiWUGBUwgzdMCKPZbPlLVouymS5pBTxL+3NEkiTzKYEviJjMatobr+hfvKb/iHO1mxhqu6bxir7T
WUmrT5fFRBLCUGPrAy66JHBRl/Zdl3o3LcPQxZjkpw7HksaMclEmwQt8P9rXuXUfqtvW1hmEsnQn
OR5Qu+4BEYyKU+bYR9tg8pkKtSawBaOG7l1JVh0dYIlVxFQgsPsHs9Me9KAtNqT5wV5zuhVog5uc
sIOuS8I9S61nP7j16bUjMsm9BXlCGBZUQoFNgel6+JISs1yNvXOBbGzR1e1WeRH6IVzP2UOFA5Rw
rhCoLxQ7GVlr6OKsxDoEb/gNirVmunSeLxqB6dJo8PkJEjqCFu8pkbp9pT9rWXbh1625DYdxWw7h
puwIFxYk3yGpUh9R1axGx9pTX+AJp8DovYVDVcnqq7/S0z2VtLPXZuUJPE0UMp3Lx7hr6n0N30fw
XFQWGjw/+Rw9YKmKDKURQ7LWtcQuBCaiq/GptONsHZrbDAzJouhIMGpwtbgJoz27fU4LJuwh085V
mPBXC9waLUzQ43YkbSfwdjwtmcVXbvowDFy9nRJBq+wpOTpCNMCmS/hSIKcDLwDe/ilDT4C0l5dE
QG+s1CEqYhwOMjXfAUHswihpWbShR67UR9yPDykqNuDZkKMrjvh1oHmsDQMOpb5vLotxE2S4VWfm
m9moismXYBRahoLIkTXpJ5LgARJjspBeSBx/Egl01D00TSzByIEKHWLp42YXDaVa+NTZi7o0P3sL
U0f2AB6q2CJ8e/VQs3jTQP8kyPepJT9LZkAbr8w+kwyrb9/1m8qMLieBULXinzl2lCyO6aqOgp13
PXA15VC8xKn8FpvhxnS6b5Asl2GAzyvmHGV4JFV13iN0qMNYayg5KlbxpVVfdbWNrozpn8f0Kg3M
rTa3wiM5HjNHV+ssLtpNjIDRZdhMylj/yDGKGsSQiFx6213XYiTvOljkU0tSRRLtjUx/wIOqrWKm
f4+2iXakr8IbFX0Gw1PlW0/oZ+69nNjaFuqKg86CUOMwXiDqQJGEltJjtUDBy7GJZresthVhRNaL
TkhUZViPQ95qbND6tmTj0RS0brQsHVfKtp5BxAO177vVhFaLv0wgjlgI7sXk7oxZ92bDQKUUhpCE
YMRnDYtLFn9Xa+X04XA9duZ1EIkb+cWJNxSI+SrrOETdTWazUnPnhPqkr5AQ6M9R3cDnMstLBwb6
gE5hQ6bydeJ1RytAR+Yzk7UZw65YBB57bN7DaN2R31D4bx7O5UZnx0ydRy9y70wXeKqIT1EwbVOF
BQVkelNztJDqhGhk11j6c6ucd81DEsLvtcdUtcGNSzMm4frvTTG532a3r9rLtHJPDSeAwI4JC1MG
IL05hVUTx6lGq2GUhIYCq9W65kNWw6wVeMzaCi1DhFyrB6ijk46wyEP2FqqYtiiD3aTjpnKYIJeh
eodDeSOjdoIPAP64bu+8zD4gsmiWDCmoqZDaA/+n2ZMQwmznyRcFgMFQxlQLOyk/ojzaJU56UeMt
1lPnM4KcvmHGSI59ZpDfF2/NUV6mLuHHdZXtZTfgJ9Hluiqdt9RoLmqTSWwA5jtJ8d8mynqPwuKm
jgEzuyiioisPGkIz9cdCg36Tukg3YvAXvXUbEtZhhuH3VGj35uxZw7Fzr6WvHRoHZzLJWtYlNZeJ
tjOXK0sZH16rICfHdxBxxL4s0k8Vzhs7yl5Ho3tKC6wqhYXTuCn5neP+ckz7U5nEd1go3igh3vRZ
5uyV3caR42srBdhtnQu5loMsi6bSXk6mh7y5PXcqh+3AKXNljbRm9ZiITZMMMy16DbAEzTPVY04W
FCroWyIL7IWnay+T6I867L8oKE4mp3CgKFtVlkgMegDoCBbjPn6Os9pefleO/HCs7D2Ukogcs7zJ
NdJJPHiRCM0vrBDzh1sdpoIkFGyvLh29LDXkwcryO8SQiwKkmlmgfhl7LEyRET4lCapYBxgte6N3
iCfbYkyNmF4rxdatin6pL9U0JAvPi9PNJLxDVhZvrl29Ih2/6vLQX8fspxwhT7gdvLXWrqC8n+KW
mFSzTpZeD5jf00hhSKZLjbCJIuvIrIfh57SQfrjkaWsnW/omRxcqym4HVR6pHHrqwcdiN/9S0gpu
B/KzZkwTq3IqOvbi4mRljxBkVlFWXteReo46tK/zLjiNRMcUlEcb4bKj0Mu/xO5Havb0HHrqks7t
VdiEOqsE6IYZPF0nkQfyC+9UZL7kg0votoooa3u59YNpHdmKC2MR36Fe4Dqs05SheQx0Ug13asyf
pUo+WP3e975Sew8/CAmz4QqCwLMjjzUYasqDdh9FlCghjfqj5kO/RUe1RGyfgmIyd7U2Z08mo0XJ
UBFPPGrH0pMaCQb605DT251ab1PLGK6z4/as6RHiYKihM25nxHqQeVASEBjxBjCstA/WvYux7e7t
OPR3w6RdSlble5GnNDF9cdHFPYtGrd5YAKKXMkF0L4niGBtiOLUMLXM1VYJJBBHmmR/p2zw0tuMY
VHtH85Hjj4EPKtLKCaJt0NRA5tieb/65L8x3Cccl45uVl8UpWmBpcq1SDsv4vJwJwStRDM++HZ8Y
/LQbF+wnZs9xX3o5yVK+9+rSRwatCGzAajViwrXNBKXTa+2QTp+RL1naPE5Z3WzJTl/WPdewDmBu
Gqs7OZRvrQIBFbtcfSZCBm2jC7Ze+O15hFCOGaOhir7x1FQdcklUBA3eFK0dFRYmSnu3N75wA3PQ
UGHnYfhuJTbYHJcWOlQlgPswI3UkWLXLacmvLnCOzM1zDdGmv/NC7yMKTMwvRDCOnITDllDCKT7q
Nh0rFZhPQXrZIkXAI3yq5o+L5wmM5ZIu1UevfeDD0IaI4Rc7G//NEhTzcdLd21xeyQQMA8qau0Lg
cMfItK+lTUvTu8LDuKg9/7MeHDKPBCQvh3j0eXQQaDltw6Em/1L0uCAsjoiA0OdWVxdth+6xEtWw
II5xRXHdc1hb+6KzvwLdYfUGPwWdeJVGdELdsF0YnmzYsyxvYY4Y70BIXUGWfh7yhnJoSLA1Wvl3
H0/NSaVqK2hv6w4rZUsEXGBHICy4qtZBpD/HI5mk4hsVVHLQ69mLwIJTxn7B6TG5y/vH0MKW0vms
0SKBPLbE+j2oEpVwiTIjSFg7e8jyYMhsk1g3ntKAs3WqgNSltFigQTlbIz7YLd0Xt7MvWWPfu3r+
1OR+ttZgw646AwSFgIyf+ybZhahTEhSZ/BEFi3Z9Z9M5pEmFTpO2J8bfKWNWgqVZasSVaO4loZXp
FmUQrzIPFrOwje67bxOGxLynVUmmBHGrgldB7mQhNLCG0ywISwURyanrQu6eunsjKylUrQpnMaSf
BThOyBefaVJd10HR77JxdhdleEZMe69y1SLdYTDVTDSfSI98a2nycbUpiViu6JhlZbQXSTcX0OaL
4+J/pVspAC0P9TVBbQxWTORt8+gpfK3osGBc0qhd1RHjAKZBDJUig6ZHMXJDBgjxHiXNzlbXgm13
2WkzgiZv5Toguoyan7GH2/X+viUSl3Z/S/4DGLVNYIkUBke9QjwH/K5O2xtymYmpdBr+NH15oC9/
Eg5cBdDfx4GYNKOnrUktJQk0wULDamobVTbYgTbWT4qxO45STmKgVvHYxKfC1q8CaVukV7TVphvL
/VQlGDRSkpbmEMZJcHEQwm4OPf32lOTJXZIOj26BD1RXD0zN+PsXE7A5OrJh3CQXWUlbnXVrjvHV
PdRWtyl0qwYyXsRH5TE/rWqsKNIatEPNXgwDDFigQu7JAuI5IOGJKLBZdamcw9TtyVYlPSwuHwt3
snZ4zhJOYeV4YTfzTKjWtUVr5Pi2SCSlrs2cRdnSVrMjdgvw8ibpKjQCOdBYZrnOY07YIC6xgrgs
0sZNKBFOT7KWzSHaSKKE3PAqG/gImKUcEFk9p2zaFiq66oi/9km5bNvQgKucxATmcrCPq3x4rF1+
48rhI0H80okRLqc1RjKu3z05gWMgBc+PPk3JgyhvdFoo7FEMuvmrrKO0gfIIEoGYmPDKkOPGqjiF
GnOV5THrWbs+SvBEdDubhftC1wiNMVu72DIstiKn2ATIMKOo4/OqN9211W1uhusuGZ/AMRxl53VQ
E4ieyTFfgtphRDQBEBiIpV932jfAWbaAI96l5bYrzyd0jxkqjcPADGoAFrTNXflpqoxNNCbX3ezU
9UP/MYs6H4xx0a1FJeVCoUFdmVW1a4tDXbAnOyGuKQ4kyCzyZI+K081QmHvPxNlJWeGwz9nS+ByE
80YeD8kIn21R3QQScLlTXU+Nq180McbyJnxDu8erbdPF0H0fQpZaDZJTZkbF42p9d9kzY3bxTyVR
t24i7SWobR+pQq0TOZMiKbA1b51N/keUElgaMfZaooyl1pioRQhsFqxrt2bJuTIfxnTFZXufWOF4
4WLFWcC2xtDcUsyKcthAot1mMr5TWkaGp39t2hqFoT4+dgOAqkanKzzUD6pjIuKSAmSKglTVHgq/
O2QT316coka9ZC4jMusbsP+1z2qfRTBXxa4bnmyT5UCLX20RBRo1+64unehKALzVSouxAbVK36Dn
LbsX4BFousNT2qYw1NvP3qehLxNa8KCl7xVNgdLMSNgxC5fmh/XQhSwPycokwlL1bxpL9zryRshh
sb3Pk+RGsyUQGge6jTfJckFyAB3OjjUf1Dia/7L40q3+XXU6FYvb7wzOPdu0KGF9Zu84ykNei7lE
81kZm159y2+UsFfhK6qlk20jUOH+VK1SLdnlOmyhOrSuqyYgigxd8pKIUMFGJicyOLAfFUujwmsD
5r+/lFiz7BohywA6K2rfRjDmXGETqmBrgakkholaoAORmzEpmyPOMrr+QSKv9Ul+JlDfWSokd6ZO
zkhU0XqNSgdCX0XjBANde1W4yzjXPui196+a2DF9Rcau2YTEMGabhuLD8+CDejZLI3Dy1ezMSQhB
2Qqodlfx/I9D9y3XgKaf78Kn8tE5dB5k6vLbNv494IIByr4P8wAJBA2idONrAWTBuiPdrOI8HErj
Pmlhn8ex/tTIqF8ZpukthbXzXTxj9hQ8iTgCKlPT0y4b6Mx1yEIm7ydqIQLyympfDc1958lpa2JA
WnfAlIaUeHdOcjis66zacvDgIvaxKCkf76/BJI4SjnOsi8qelVdarq26aS876d9mBRu0mPCrSqO+
VIEi4DgGScnrEcBrivFG1SdXdTjS5KfNiKPwvW8NmKQeY/mkNR4tt/JQd7zKqgi30YDBugRdVnsk
r8HxwMKOnBjlfCi1TceI1ci0ZlUCLUswbYVuhzW8vEjrdtjkhIoT5X4JlOwkXNYqLMvQwZI32Wsp
/RgDPXQgJUXO8MUpFxib518bVn1TtSltGBcSx8j80+a6JDLFSgBvZthdJyGu8dixupUqcrHRMvBv
leF/e06H91A9DgqlmV1TbngjCttm5PxsTZ/24O9qCzpr8u257KBTnn1UAyQN3VPUfhqq/2IUh96S
D3WKmEKxc5nN/ZA2h6BG4YNPc43O/MFI4Rp4gf1hdzU+eQvadxOY1jI0vaMpSO5l/rLuhLsPkPxc
yGR4IP8pXAipMW0v2QCe/Qk3YNuSUY1TJNsMoQ+uO8nuIUQwN/Vw8iMjR0k3XnUW0wPHDl8AlNvk
IiDf6ad1a6qV1tUnwGPZFlnGfuzCK9kwIPboRaTGgFTH4z2xQT3lhfNVT8PJBm9AlbqKwuiAIblY
sHdqCIKaTWrj00rn6ow5ypWbRFi60wbDZmftKkftDYhJbT7caeNknFq0QKZ0uAzEO7gUDsW79WWm
FjhjWBFaqQh1m1IuBmw3s1rmFaInIhgPilkaPbc301bqiP6Ts70/bjSlghUZLMvAjthb4pushMsn
ONeX9baxjb3bZVzKASSvM0O+EoKLtW7ArmRqX2RRvKV2+q4gKrP3m9u+4u9ix/0SH1S6cacGXC1N
SEKP15pGSERr4eczS5AgNi42OgxMbB02c4dmGeETZ9iLRCUP/P1vvfcavyQxKg6f59P0bwId3yHL
Kkd8Dc1w25jel8zUkz82d0whoJAmmmCjK+bOuMuqkOWAbczqHeaoGp5r1wZvRE6svyD1rGLJrzN1
9kLrICvj3Qh7MEsFOrF5mlUQJL9gpQYsrJD7bnAPXX0xEjrqcQQVqPdyTtyhqz0T5fNdmzixYVkP
2xJQcx/inq+/CCF4CqSgG12UV5W9MUKunJzTM/h1oN270wBQAu9sz/Bk3foxkjqd9G9BoUo6QrZ2
ZpsLJ59Pz/xioOmvoyk4DUjSVoVhf2S5uMEsHF3AELoYnOlsKD9JAGEU7vmR9DP8vFW+Jf5DXyOb
c6guIDYW7tboB3FslKw2oqlu8YGtdYfMZZnaFwS9Q5OqNIzyoAfyoFKc4TGSJV+EMzSYFtTeKkii
CcEpEiS9cSlvWYS5Yq2NPRaIKDjQ2SCCuZivg7GxhtF/H8n62iKuaADqwNeIVz0+2pVPt3xZ0/Nz
AeYuKsbly3iEoedZ6TFxqxsB63ZhDpKJ1cAQY8hJ9h6zbaU0ACXySk26AbW52+CaAK+WUpQRv1UW
oD5aesJxAXlHETruR9Mphl89J1AWa12qC+ETBy50FO4ojgwAjGv4NU8xi8WMQDDAuJQASsCBo+gH
APEpGOhVCWCFQGjxShvNN1dVV7audiS6jmtlUO9mCncIdTVx91kJa7u/VsJ6l/ZBWJw1h7j3GId9
B2gcStuBWNkFX96o3mh+2ZX/yARlOxSCWUl6sFiURoIyYhDmlZcMV1GPpLpvUXsYeymyfGPQHnBz
93owMcPRnqq3stIv4MqANqvNp2aAd0MQ5MLJwawQLbQMCveymKy70Epubc4pG99rt2k9bQNpXIRc
yW0/WbYlAzIXZFKS0I3EApdgkTAr8oeQUXLLFxQ7El1MA89YV/k+LkFVd8bGU0QN0xtkBU0MPCED
R3uoP8Ok+0wbZhXJtDCq26xqWw6aEStM+Yzu/jMenK+2K9chpHNLz+RW1wbmZSMgw4pVuxu905Jl
YI+BjOaZdmWV033keI+JN+x009pjyqxWmjKPca/NeFk0Oi0XRKfBa3v8Rku9rnTJBaOpl11gbxyy
t5TevyNZv87Sd9uaAQfpnqbuDZYwk79f+TSFwaoGfYDVyXggyQM1UvAStUjbmXQeNTAJZPwCChT5
cHRy/w6vFQ3u3H/Q6+5IDNjVGeX//1MP/k3qgUlvlJyA/zr14PKr/18vZZ3+Nfjgny/6Z/CBZ/zD
dwzT93zb8AL8gz/BB17wD8+l8+raYP/5z+ShfwYf2M4/dMPxHV13PYPIszlpqmGRG/3H/7b1f6At
spzAwLTqBDRw/ifBB8av2APbd4CdkQBjOTrJBK475659/ASwGJ1bsQQQ5X7URXbVAdi6Dec5DwVA
z3VpRVj8xEyOYlWE34wMKamz3v+TqvEx/B/xVf5NsJZh8yl/TZiavwX8HPqVPtvC8H/FwHSNriFz
NQrCZ4NqI53wrgvy09SNBjQVlhpjXp9qmisdImNX0AEXjvoeBxi5kUP6CpLL+t+k6Znef/5Ktg4H
w9M92wws/9eGASxletLXiz1DmY4WmqZWejsZ+DO9z1wl+jVEu10FuW9rWeKdIMiSC4rroiKhdeho
tyFu83WLtHFrOU7IG+SMBIKJEb1u0gbUtX4rLThpXqnEmvxNLKBevaOi2BEgGl5oYnj4y575dxt5
jqj6tZEd3WNv89mhfON31k4FbXBA61fs9WDSaccNBlekkoSjOFxaMrB3ZliT/ZkO5s6AUpbSEYUe
75ZKHv2hAMTpmVeF6T+FLL7W/+a7sav/p+/Gjm7ZLnhG35v397/uhuBdk7r3vXyvRH8L1mcFSi/b
cx0Yt4JhOOU0qLzRql6coFUXmWPmC7Ov9plL/pn1f9k7k+XGkWzb/kpZzVHmjh6DGjx2YK9eCsUE
pohUwNH37de/BUa+yqwoe5WDO70TGElRFIXG4X7O3mtjbrjLNEDnyEL+4nv9x4lpSy5CvpVpe4ID
9UvsV8ytoNQbIPUmGoA2h8MpOkoh2gRjU+ZnjNjozlpvC3gw9vVweC2zoWCWRqWJ4AiJxFz9xYlp
/ZrGxhAiFmmN5cEp8HR3+cp/umIn5O5zGIz93ojlsLPiQMNXlm2F7moXL43qp6WIAPn4oRrS+DmX
9kL7VPQ+7GiX1dABRFCO1xx83Kro6T71Y2oymQwPlDLFWz3QNuqD+jIbKaQjV+PGnZjP9oQCzO7F
0STOPpdxfZHjXexa1oFoBQu0rT5vIuCPkzsa2z6YvpFW1a9ZF2MDKIqz2YBTqMvmYBnFu2pbHZ8I
Vp00JpdJa65k+2m7oqina51v3Gn6EcWVvhXEEmxGh0gsQp+AGnTjiGC8jjYzyrrVkNPnnnT3+b8f
cR3tyq/nomNJyetc98ITJJz9+w7OM88lS6jt9vrQrWw9K65GGJyqHAo+q/GaBHoabjda/Bhgp87N
+QTRJ7+PVX6vQZ5a0UVLmBdr4cnr68+FP7OjxTZvJqo6Clc0uaABK645OCm6IGUVRz4CA4/9q28s
2xw2NgaL96ClVapcb52OGN8L1pLHQTfvE1d/9ibVH1Sz4MJrNrdHiReGxxbJW++BCTLUZNMkkOru
tkmVd5UB2MOhAJbX2cXJafJHDmN3JemEJntryefezKcHFdwBTO/u8zaTvkhm+TwzCU2aWt1RhKH3
Mglty8kz0+PZ2HqRMq/LWCcLqwYjU4Zrq2iqnVpCS8s8PpjmnFxar0wulNWh/+WbcZThRU+V2M2Y
iA/c4DbCJhmBixuKsV4nezU15tkmiiE+J7Joz7bLt6c/SAsM6l9GFMxDFr9NWtPtubXRUpLzdMqh
Cl1xyOgYS662I+5hxGmbvoS7IPXcOw+qgsNnwUxMxehAfyrlgRt7jHw/g29nTsVJuh1VHBU15w6N
T9zO01FT5kjlv9ylWWfsE0qXed+/UL11j7djhGSrXlcKeZgzNO3OMMS7pTx5DCvmqeNgWee4RVWW
adewbHPWeKlz5q568ConenBa95S1mUEQRxI9BFofPYjYU6sC6JhRo/vQyFV+6nInYGRGBmqPrNt0
OzzTU5+ulZtP1wGF8kY3J8hT6XTWnZjCVmhSdSV574C4Rfiszr9GbZifm1HC+gBFTPMC1WJijcAC
XTA1E3d5lqrZ1u1Nfalrxsya2TSTwFQ0qCvgmmCHTEshn5cMs+74GOMGPrJUju6AuBFE05vk/nXk
AOVwcQ63tOoiRxlGwAJOizg6VFP3MdbVdN+B87zv2+wV99kJO4Sxx9phPJqi0lhamMw3eGaY4hmK
JjtZFt7dxEzcLmExWOl86EKY6bcNasvo4LkpuPLltdnL3Z8/SCz+j5a+y/b2miIyGmljOfqZXszn
25sNXPIbAM3m1ssQs8KhxO4cNuFDvWzSbKZns1BNb0+nisEU5y4Vk9r2by/RTgc1hzm/MWDhYJ1X
vq4nIS1v5fghKug1A4yGwpaNiK0j3rb5KpZ3KFd0+9RtMT4C5moM+/62aXV26GRO32/PstqdUUkD
gWLieJwaFFZ9pNKn22bsg3d3BvmxLLNWDd1ttAcxlW2npVGeZtlxhlpw76V0E6zRa59CJHDcYOcz
Yjp4FoZHYjFctGxohicDcbAswtcyz5w9i5qJwJaY/q7dAJ3tSgD/XqPBY0w6ijh6gd+3Kt9dmhkR
mCuCqF/aiZNY9JjzU+uVIrKHnyBzDtJExAeZw9lUSH9TiP/3NUtTR//qEmx/T4U76KbXzm5PJuJw
qFT13sZwnKPf3iP5hCnpWZuYcJJTGsQ49GJvq9EptrohBZtoVdtmIJA8yqwzqSCQzpy69hNkNBDV
kfVObk2kSDVMfpoluAQHCpY44yUK++gHRLps52EEZeTC05MOjBM1gKu19OeCVqcy8k1Wj8GDSrOv
rdGpncngu89wB+R152LAQKsCZBwcYJ/5gm7zmoX4S9yiumXoqu6Js3+IxPAc4EXZDuHS/7dUcPQk
dW0aY5QM3RDLWUSvfNmb4Iu1w5zXBO6ymKTyAdIyfgNB2N4LDJ9xVYY/xycE8sbzxLlcN19coZUP
3KmumTFjUoo8Suzu+OTYQ+TDVyWg0vLnlFeZuiNRM0b4ScP41WwIwDaj5trpA2WogUHCdklPnj0P
7vCQUQcjsIgASRxTao26MX8P0/nJpld4voVp5ggFaRMA0aALsoWEpx0RSyvJ2tZT5M9w/O7dMBpO
bejcU7+GhAv5fFsRVARW3NlT7qxXmqT4wlTYz4MFKuAGNhMNY9rNmbuknBFUoqkcEZQmvwmCRZiv
dtuSoh0lkK44xb0R865WnUeoziAMhzNyEEPm8xUv5SkvYu1tnvfoCE1yw6AOuhGqDyMqr3Pnwj/A
x+M79C13pqYID512KunfImiVENOCZ2Ek6zAR1lMCHpoyqIDYIbXXsAtdiHEFAtneQSkazvdu9VBb
MVWLBriyU44lfx5OmGhdbqz9fHJp7B7UBNx6HGR6JyBMHr2UClAcrykck7FSZdaxdDNm4EuRBYKo
d1bLPCDTdmNr1Uc7NK3j3PSgJYHLFN+FWyQbQW9zb3TlhfDP4iq8TzXAiA4C4wuTGusAvPczigtQ
SYJANI10CtmRzGRNc73N7QUekmIeoVQzPkLBomzlmNyO3baitZc4vlj64HWHK6LPbfOjaNzyPXLU
K3ksFijh2l0PZhltupROuS0N42B2YX3sAnjsNfKfhl4trqHkICr7WvVbp0RiDrsbE1RDRHBi30vY
6L4G2b4EX1MR5YwWq8CWFJNE4TpBfbh9ea0Nm4ey8y4FNfKjIHJnZU0Fwqql3+1luBWgz+wI+ez7
imDWDD+Q0SJlZLaMMTCK3yuFbKRNIG/xn01aDV89Vg1Q5QhMkxrB1cUdGmDmqBW5AnvPqO7Suq/3
Y7NrGq08FH3Z7/vxs7bQZg0FII45qH+UswtZNeQGjqZjTdX2IOOKcK+QNOi0MIwjN7V8C1zJWnuy
QdYcUntUCfzJpmEo7ILxTQfpvVYT/0ISZRkdpUI76DFn0/IZLTm9a+LDK58z6ECdEqr0HNMWQ+y1
NdAQhENibccQIhnjige70z6T94xyrdTOtLLSzUwgwKZrnC2nib5p23UU25+E9873qt3qEQA0vfVg
18Z4FszJPXYlFXIVubEPvBE7JVSjxuvT527YdFpFbHFZV6cBDAkUy+e6k/hjaMeNXfEGkqqEh+k9
6x15iPSescRV9KRRQkO/hbXk2m780k3iR20hJYVrFT/WHR6aZjI++l5DlCGzcic15ChK6wcEjT2y
soi/k1pcui190A0UuKvdOMxNjSzea2rEV7c87bp+PHNnYRfjmFEt96geTctTlyEe1rxtXw1I7HI1
nErbAmc72cGFaaq+cfQk+yJVgDEk7j8NpzlQe7iggsPla6JNrLPcPhETaZ28psPi3+tHwgK5QHgl
Ggb75OrpRGqGkWxj6G+UJZeflLff6soTxVRzBZpUrdM8Gs51F4JrAcG5Ru4+QHyaQrwjLJNoRfFU
C37zcOzuhqEUu8jKvtIH1k59GIX0QHl02ziqV5tBIHK0QlRoeD9M7eTFmED0niL58r4mSo4jxWh/
nL0fTquj2xFIoWEXUkW19Z+bHCTsquqrYBP18Pkcll/YXFfxxhJFegdI9F1QWd5p4ipZ0j2Y1f2Y
2va9hvJ3KILykWAja19RwaELNJWPt9cw39TrsO5dvykNjam0hixiUkiTE7VG3kfbf3lGYZWmCnSk
1e1puLfysN1xGiOrgmiMHMJaJDO18YA50XiYEsIKkrSmrTsDYq2pthwqg+ih0ZbjVQztmXTY6omi
PII749GRiPSKaSGuUe2ljC+rs+slL7RQHNrHOKPMwcG9WYY7ESr5iJtfPCpbYjHmCwYtJdmCiOco
0smYkHRA9G65fBBZ6aWzZ7lRnF3GX6wnJPpYmnYnaf0cp1mI4zAXM93O5blTIhR2zLLauIW9ilkg
nbTJRTySpfSKKKIdTS18NDq39qHuuadSjcSUMLHrhnE+3jZFSrP9T8/VRDvXhQu5xdbEyNtN9mck
m2lryz2VYhwvlfWQll1/dLiITszL0WeAxgMx4G34jfiEq6L2x6a66sEMHyWyvmgCFVnqYGlk3nAY
cxsXZITaqwuzs96lX+rC/gbdITxpKQH3XmzzadG5LyBLz1P4IIaY1m10rWuWI63+zAxvH8vuOkLP
wRuG7i7NsOMMRnpuuQu41qChaBu/Vhh11pUev2nCxD8p6EPF0bNNz2RVA19ijtYDg1wccgCkM++7
NZsfC2pucPsXMm+6dT+/ZwKPgZ0j7Q5p49Ac6tu48HM4qSvlElc9YA6W4D9js31gcvKmljsMmUv+
VOwaoVebstrrMob2edBrdZ/kduDj+UQ8jlpR5iEioAEFT0rWHwa9w+A0AD37o2jER9E9Ms9HE18R
7jGPzGpk7chFVKKvrX7c4+FKQGdqcp/aXFMVojqAFPWadKBPtCrINq3kY0xm1FWOiyvXboFBrMaA
GbobkudCqW099RC8qSkdnWW4vG0yC4u1Qrsfe5/giAEDd41fGfZBui3yftN6sMmBWLU1EmX8CCst
L4nHwrw/9G62Sgw6v2Ws72Nbe9QwV2F67p3tiL4DtwST+KW8k9FlTFwyXDygFTZ61aqBbW9PMzDy
ms51gUwC8brCWspyqMjkj4BdXQ5Bvpk17tuaZCLQJtVH8m7EZXaPdBaEGrEau6WCnEOz/Y2B445h
iH6MAaMSNb6FaYGYaCMrfgwWKpAgpnksR896DZfgzso6FFHrUQG1JeJndBICj90LqIAvNRRBkrZY
ApteQN4fRruzXjWnhh7lQwJAcyXy+muUF+Ubh+SCDOC1roAVRnX1gak1xpZVzX4z0GeijRyswaei
7mcMYdGenEwHGL2bGhTMHENdtdQj7kNHMJGkzq5ptdee4QcsgHuiA+duy5LblxuAtNMlUrigDtS+
TRECzuLRm69dGRV+45TlAxl9YEnHVUZE3cq0HYdFua37Pda+sgiyc5+W8K+7FyFbcRY0mzecwkSx
5RU7UUeSugBZSuBvGyut0Tpqoj94Vvs1p3C0GtzmWOjjku8E64Bi5p2RSudeUaDONfue/mJvTuKj
FENFJpRjnojhnPZI2FE3RsJPevdBzPZlDsgCTSxp+WShga/vgesmQ4/95XmgqLzX6EluqFJXd0UV
PTnoveDHu2eOGuIJZJSnQHgOIgFKykRRbAjetk9mwtV/cMak2sneWfQJ3DdCTX/xFqcVEwU8jOEA
hZFvn5rxg2vTrC5ikgLK6dXxIMbgiUJSO3UVhWogfXMU5xvgjw9Sg8mcjyFUK3qLOHGQZeAEb7DR
rNF7uisjrO76orkmGrgVhRU0SggkWkUiCFgWVfuhqXRoBzBoqE0MANBQ788gFcD0HWVXcN/MnAIW
3fziWm55BH0Aevf2sJGkjqyawIAFV351uzRYjeK5ABilJYMJqqAhBqTMUv2oStaUpUOAVPUNc+63
mAIFho5FaNHrlnu8Pc+xJ40qUgc7KglS1wF1oVIB1ro8vW1AA2BH+v/++EZP/OPdg7MAhgf15Oq5
LzF5Vr397iRIybDr6/bW1sxdBuZn36M43dfLG6hMHeeC0OgKZXuNN3LTKqeCDc8GzaHcTb8p1uBE
BI1M1s5B2kWHVKPzat91Jd2aLuof8qA8J17sHvMMUUNaZh9TNqJ+MBrArl2nHWf9rgHAykpTc7fI
OvHs2mpAXxDPj0GVAQ8CPrmTQ/jg+HUTZE8RIsdauIaPHTr/CYkbafuOda2f4FJvDL/0Buepq2mr
eL37JsasePaCqXieHZJ8Qky6/XDQCjsBHOxOV0U23MZy0CUl0G8Rhkt2TXoMhBL7kD4+B66jkjHl
h9kMwE/PLfh9bSSkfsnBorhqPo0MXGWZHL1i/o2DTRu916yDOeQ4iwkQJY6GvFHsnNdBzYafejYh
x9Y6jmbuxnVTsAKczE1fuJR1UyorHXq1OytuLm5R5Keqy32PM3mjCVLgemifkLEUyvBmq5MC8cXO
svoEqIfhMiJaoqFfdk7S/GrIQnstPXfYQYBzD2kb9g/egiml/dB+HxNSYufW7+fWfHIcVfhcAjn+
P5W/EolxyvNY++gCqnemK/vrSG4TCZQEbbII2JZMxhd/9gurrnXhjOZ7H6oHvALOZ4amrQeDrTPG
3KVQus/EHJAOLKZ9ZTb2tyw3XJZeFsdVUEhPO/XojTR0euxWaxbUzqYAP3rQtcHYOBlpY12A/WsG
FLsh9Mvg3gKxwKMwWZRD7Au0LJQ4GuBkBPURWG1fQxzw1AMLuQEuoJ2dGuEFzHITZkX6wwCsyoLS
PhCEEaMxyu8S2ctnim3HkILC4taeThYruMko1FONkhiJarl2KtpxXdY615YeL/L4WdvXwDW35oRw
hDUCUjhWwSG4kHXs9gXq6nZtg7nddMzMyVq6TLHlXOKayFKh2d9rt5kO1td8bNtrh8d/xKkeWUI/
lbBo6QVK8zDEZEPXKHovQw2dCT3NWaYEJjtixIlgFgfGzEsv4+5Bz2y0TUyJTVAkBRXf+1ggotYV
Nyk5unBau8eu4WbchMLdEMT8W1NlCIwD0DMaxVViWFS+swUN3LpWu7gO8WeNUXMheWLYxAOsNm0W
RGVM9b7rpnel0FKMQy2vt7KUZxk+bSP7UYoPVJflLsef6fet+wWsdLlRWHKPaQQ2YULP1+k659hY
0/UM59doqvK9Pg1PHK3pYOcoRaIE8lKO5HkFmRG1hoMvFyEhyXicYAwRkJNiIo8TqsNNwfuVUb95
LXwmpM+raiIIvE/bM2VO6zzKd6fLCHJv6gc1IznN7bC9aJgcM5NbWj00o29N75NHclXuiXOYtFuL
3XucovwLGuLh1Nv2KQYDhc91eAtRFN0j1ycbkhRfYwBCJUZaNslko6gnWjXRySaYw+ZuprQdOnRs
zIGAxRkK2amNukcSE6mkW79hWUHzDmpzCDUm27E5bRsjX1bqLZVJzWV+nG27wXB8JKHhZhza72KY
1GnWLIwA/Vjs+32BfdHPgJJeVAWXPQ2ppGkzydWu5RtTvfjOSnBZS+UAdIq9CVpQaF6Y72tnyA8g
gSCCwJzZTwm7A837Ncpc572GJL2CAdTeTfoiI+uTp5AADkLqSv2UtHJjV6bYjhNWVAzExSXQ1tJj
Fenpug2vONqpiYWnoqA3dJ3w54blP6Xi8o3Rnlm4iHezEedf2/kwEeDdGWaEqJteM5Mk4mkFTKe7
KGQm5NB5ulcNw6FRt9o5rjU+VA/vB4tiADTLi2sSEtw1XbKTLEK2IV2JtT2z/5jY2idVuN2pK7yX
YfSwyC4wVlnnxotj4oW1AGLJsrXQNnZeT0cl1k+gKj97I7V3ZRprx7x7jDDMYZld7KXcYZ18zn2F
cpVKtin9sp4xinRqWiv68xPUoQcZ24ZPWgYoaiH6qw2OpEQ/G8SteZ7D0jl4Y/FqylidrQah40Ry
xTYtYVlNWRNyEmrJg8tHbCIXBLNuxIEvFFmdSy4Ftg3W/6emVbDcvMk+FcwZb3HYqDBbnxVudbE0
0R1he/k54ItLpOxXkZkdGDbjlVYFsIgcWdxuXKYWsqbhC6yO+hJxdBvdLWF+TQNJLmADF4g1WnTC
mimc4FXrufUezUifj6WZ9L4ZTagxo/JsLJuIRKupDrtTMDAjLMHzrTraUsfIptlcRvKZ5IXWD+JF
jVadqKRmyMxyuW4G7QdB5kTqdEH5bJhuf6fhBbLcd2FN1nNDVOTzTNGfQNb3SPTtxUllfSbtdu8M
kuCMOQ6O7JGZOl303E6ldYXXQT/PbeEPUzg7ZRgQTyrEnpGTSb+uZJWfRlxErCnHixYz5VMCZ2Zq
2d240cPoEz9BCoTYMo+2SN2D176CPaRzgJl7bePKw1/DjZ1yq87DOg3nY5QQ+hFQsiBZhgGDLzge
84auAGo9uRv7kKIf4Ywm7t+wP8TUhWp83vW+7Bo88j0okgItxcqKuL/MehAiRW3L4aosV+7ilEZ8
n7cvuhEN+3xYTP9DTospzY3hQuzJ7DEkJ41zV1d1c9cum9uwk3IFo0NJ9s54R9OSuXoFOP/qLG1q
c5TNxRrv9NACnB4zwscQiOmfyeSOLKAUg7D2mRQsuvN2sPdDKumNev0GeTmvBfkFO1RzNuPUd5nG
nmp7tLblnKQHFWesFJSiy+qwAvWMl7wG9d+aQmw1M4i5c4f2ZWiJExsycUnG9oigMTt5Q6IOFV7g
PeMeklxPAnVnbPbTYv5QDunMgjTQJ2KLLnlbi/fAIElLDTbiyFneE9fcrTPsVGhQ8EQ3UZX7Zg3i
rxTp10HqapMMHvgTK1+65lj7sekw3z86wgifsX9TsBunU2gh8FSx060Q+XyflFn7UwArRlP6SdE3
eh8F2RU2CMeaKSkkkjC4kIuGnM5aLEdUt2FBoG4v5LcE8/scZXQPmITmaOeZ22po8yadyo7fG7q1
girtPce553uqXQ/MXbFvUU/oM/1IyAoR0aK4o0S/TdC8f4y9+LTC7jvGoWIfeM30XFKeprTwHJVG
tB9aiku38+F2ZpBO45tMObZlmxYbPcuCQxraXOdhxBnfJC9mvSQPUM7wm9ysH3JWppPC8SgM4EMV
pTL6UF8JqIC2y31jRTO+PoexfKYBDiGOhGosRmTEUdli2Ue7E2Z/89gnmXkAbYZqeiQ3rq+L8TX3
rE8Ngx32k1SAK2v1l7lj1prP+uzfBmGjoKsEemr2yeX5PiBLIRyiEYg0KxgfOZ3NOoZpjw7ausyN
8wrssn3OhWdegJW+JtWDTf//yYZb8ezVGBFUHklfxcTiTp6oj+ZQwqdHvMHta9kYyJp+Ppon7/en
ajKRWUURYAYLal0bxd7BMD2HVLQurY63TZ4Pb7JO0s2IBMP0ACSDzKJzTyjM/3uY0NY+DNOFYnNB
Vikba1maeQsK+fZIdBF3D1TuwYZLPkadShCpa1FMplwC0xLt8fI4j2zkzLUBe0nXUvKtguwI3f33
jediDF7hQ5dtJSAcdL8lhLlu43nx6gwLtbhdSMa3RzIpbMZw+y12LLJgeopmx58Px+VhFOp8UYfR
SJFsuaGvXB4lN63jvGxuT//YWI4iMi6hVxtZSXG8fcDtA39+1L9eq01vM2OY2uOGqud1mqTB1hqH
19vbkttrtw9IYBWlq9tX+OUDkxJxFmLG14oa6bGwBw6EFqvq+PP58mKoMK4NiDI2eU/ygYttZd30
LPLp3RXH26M/ngZKY6KKB/6X12+7/5fX/nj6x+8btHkwgfzrk9MQUz39wY6pPQdQ/XEUb881jTBE
LMjhkZNf0LiMzGNg1uYxHRTkmdbKEGR4iT8Mrkfp8On2Bs385ulNeRidscQxIiH+3z7XmXPOiNvD
oADpePvJ7ZFUbrMVcfv9j5dur7vL226PoI81Pin3hz8+7vb6z88sRgp/QI4x2OoMwlTw2iNslt8f
3Z7eftBFrMDTBCZqVD55ND8Pbamo4PZ2CvyFK4qY1ubIvGilk3N5uB1mdTvd/jisabLrl4vqdiWN
UVcdb5t+eWTaE5iWOVJbLRzGY1Xm41GnPE9Rj6d/bG6vZWpmZYjNIYbIizY6zQqoi/wjYcxFctsA
vAy3IZRJ5CJQury4R+qEXiC1aCCjc6lXi65JYe9MargO2BeniHKfJ6atmzmkUlgottxn3Gz1inaz
H2cLkrG3d1lVAaVULzLPH42EEuwwbida+aAuQpzvoUR2MPlM0PSTC/YpIoFqPbHCI9mif0kj/S7T
Y3enT8lvrsd6h0b4i13wB7N26SxyTWt58eZOBrmHDebUQIV+YxgX2CgslSqEemGF+sgaX/XKumv1
ODyHZrhT81JsjoJzkNjq6PAFV8OKYOlv1OLoldMYBX10SMqAI8MHoiLAf4hjqSVSN5uqJWyEaJg0
zRC1JPbCLLsEJkmCRodng95w1wIfsuM74Xgnc2qCNdW6fjESxN20gUX8Zqb1PRUzvwtepAjlRk3u
99LCKkuod9F6hyZMvjNaQ9cb+H/CyI81F71WNX0nYhq7XcbhpjHrAj9YhaX1og/OhyZ80WQAR532
u9vSZ5k8ByitpF8QNAmEvYkOjtJZLHAbj8B0KyAb66hLzJUWiG0nLAuwc/S1ioCyDV0K9kAH6onY
IqZz02esLYPgnsQH4kUmpvI5KbdOCeTHw0MAmIBuDgUZ19V3AwVUswWViB5lZukmgSil7lOKjVMa
7LmGldgRANlBC7t46SuoXalS+ueefC9sX/dYZhkZU/yyxlHeQ1Ntr3kBTaKAyWB6HZm+zGs2rbHu
WdOmDb4rpl80ArHsmYb0A8Q2q7GqOjpWVCV1Pbp4tfE0tYDHQAd2kAOTR0pUF/73BtgE4XeIqeKd
E7H3apJYY2sGtmznr1ydP2S7aWfqpAQ+4OlvoTiQkQJrWd8Hs0kPw1ALL7Pa2p34xgKi4ZLVyXvj
3CZ+EfMQ4DAkibugLd+m1oC9V0TfopI4TTTRm8VnuZ0tqBFGJh8nxyK3J9hYw7FMQJTULfu4q/Fi
BUTM00TJAr8ezT0WZELQUO7shIY9slXt+KKngBhHTZu2zJJ1P1dkVNRV0e/jcPTWpmrN5xGzajaI
/DQDF1+5WWY9z7lsHuiq7+Zl2XB7KYS1VHeDfBQ5pG1rJPmnqeZ3AH3WJZtb5+DEZLnEJuWCOdSd
Q2iNzrPWwVI0gkDs6Csi6LSC5xF18cFjkbgqqpwL1IigKdmWRO5j6puA/6Axy/zBtPP5SeFAKmos
19oUMOMRnDYeGj90LeiVCNGyqUw0/fM4TjGOy/iFG0X/fNu043EcG/EUF+eItK+nuDJ+gwHlscYK
oECZ0H9iATI0nj/TCHC9DrnmPjI0knwgSZfwwuIshXDlzMtlokWPoXKOyjTOBY1Zt7f6UzVb9Aha
oFCZ82i0hvM4ymg3pXN/Lzr9qcpJKxeZx48matWTkZOIA3dyEBIur0wMRo0asU0hx40EZ0lOVg2R
rDGukpUdjLf2hPD7g/kOUXOUEan7wYCDPTycnfg1w6HM7H+ot0EzchYMzwg98Er1w7Ai2IapE3HL
cyoule2aFwhd5iXXkSuO6Bp2cP5sruQYdGFpp5T9nXUUKgluznyo+p7uEtDaLeUqyJDamzH29sVo
3fOI7mo/z1W0yTI1bnBKlJs6AvyAGE8BfWs/p1R/QlmhnlrK8yposxd7OE3Erj1ZcJeVlbxlchrO
gTeVl1iTjzfVTVVTlYwKcQznet/b/Pn/riyWi2Pg3/T3ICotx7Bwc0hb6L9aLeZej73IgYSTSDfZ
Dz1N7zYL4FIoMuwQLT4BCKk39TztrEXcMdpt9BdfQf8Pt4frugyoQlpS0Ag0fpGze4T/dDGC/n1G
zqMbdNi6QkYAbVDRhhvZe6ozP0cQUO68oldXiLlQAzK51kg3XjeVAfOUwuFpEZuKXmZ3vRs+tzSX
DyxXxXVRgd6qUf99x+mL4PqXHec6QuCeQIdvonr/d0E2bgZw9MXIjvNAC6WWdA9hH1ylAa8S8YLp
W71bbMZeHnp7Uj7LpuQdroTECgrc7hw0pvcxbkvpqm+2Ll4LijkUf6xPBCqWyfjFFJhqzH2Dk3yV
RdF8/Ivv/x/mBva6p+MicD2bf+MmOP83xX6MZ0baBUMd5n0NEOsmaiEGh1ZNk22CYQsfZI3kiSy1
1PnS2xHDg3mJcWoTf1iYW7T958H9ZiUxlFHb/eItFZAqLt+58u5j2An+WBZgazJlwQYG5NKm3fr2
T/yvBex5Kj//+fcPZnn5JmraOvre/tnNJYUw/nS4Nx/tx98+8zZqp+tHxi/+n/Tj20f28Z+/8rv/
yzX/4Xpcarbn6qYuGQH+/rfhs2n/+XfNdf9BS1k3HCxBtmSL0+N3/5eB/0swWJCTYJi27Xi4k373
fxniH7puGp63XA44QTz5P/J/8TG4bvgaOBV1YfzqvIplqTPWm9q+zVpvp7tjvDZmD2bpUOxRzCDR
yvfQ08UqpMS8GqFDruc+SP5iYPoPG9ryNWjpLg45Q7i6/osBbEZAOvVzD+K4pD3H+O2eaMt8cxpC
QAikCStyiaOmJHotgZmA0Igplc5q4E+H7v7nkPI3WI73RZS3zT//Ln+9UvkaHuOjYeqGh1PK4tD/
2VuDhy+m82UEe1Gb5SYgTGA7SU0/aDikeucwDMWXxA7uuUC/pFAkgU+061LSKSTkRGMm3MMuiRDk
/cXXMs1fPSkeNw5v8SJh25KGI5aB/U9DyJg0VgXCkvJojxo+Ex3dp7i6I8TaPWeEH67G0Rw3QGO0
Yz3rKJHw61DV0E1EQlTQgbDaxZYqme0HHUizRWoqx7Q+I0ZIgA2cGz2f9/Bu7wHBm+fpX5u0dDC9
WkOyKSeXsLGhsBYK+HjH7XciSml6o3tL3jNTCBbTWnEJKXMTsCM+UQ/aR/PBCh8ralxrb0SIs8B5
tXnQDqHMf3iBOwLpAYqGM3fbtPTsqvQSyLTZ2mJRH9dJexFZ89v/Ze/MlhtHsmz7RSjD5HDA7Np9
IAgOEqlZoQi9wEIhCfPkmPH1d4GRVcrMqu770K+dZsngJBIkAYf7OXuvPaBxgYmP4FLvy7OeLo9u
xcRbm3+FUQffLK2QywYyugqHsdu7kupYNg/XEYmAblAlw+CzbrF2jdbcyPTdmzPiFcYY2GZOma4B
T2A1OQYS5i4QbtKd2/dYZ7xrXWMWSSfrlDOy7wwEoxshIXigN0YVkx5VXG6doc3pDbn2Dnw+3NOj
G6MBStmsrPicG704ajW58lbsfXTrD7JWeMfkpRD42qYONeQSDWA4SM/NlnVV09pXnmuxzuzc/TiQ
r9jMyUdZABKYpMPMrPmkTXFHS+yusdBQ2SEz96G5Tx9LRAajLBQFk5J04gr7MHbS2wwC8FITQTkN
UBUiMfvCgpYjcQlHhb0Hsoh/u1+Q50Khhphwh8r1IMsMQZQnHg3LYbWDZGogTxpOmRo3NaA/UYzP
ronyQpubPtBIgb6qp+bNMchrlnfGIl8R4Wu4OFlXaCRvehNJfrUxMXu29Ptu6m5kln8Y9mxvcL8A
PCkW6bfWhNRjROtYyh9G/ZgYkL9BMSW3qf4WraLZTAAzorMaExFc6JO+t7LxYwLVJSiIsv711kxF
VtwpFbwd2COQdOV07mcDk3nUW3d2UcKoVfBZXSYJ1KzA1hbOrzkyyHdLWQMSpfuZO6btZwYz5bxn
Dm44rHagMBV7A5rpzkoiuU3tWpzLkG5FNiKmbCBe1IapDl5uXVVIdglRtHvMMVyg/RIsZter+tpi
/booulhs0e+gCFsf0Ii/nJN8CS7VmXqKb52oJd56rd9c7qLZAKXucvty0fXls+GhHf16yuVatpZ9
Ln/x9cDlvq+bl2tKTAuLdkF/DXkFKpRk8cfJfkGY7gSX+/q16ni5ZpuLpAeevxD4YyzB70pkYlft
9dcTDWAla0Kys708fLkAORQT3bYWLtllqHjxlSofOGlJri/v+vvO35eXZyVe5m6WEUP85aZa//Jy
7XKxOL0L/O3yp3/aklnXSfOdDSwuOtTBhgzdy9O/ts2NNBfe22UTLvfOl42/vDzYNDbscrW5bC5D
CBEHqAttJ0cbhvKODia7l8buqUXGGw1ya2PaHDxYkGdfgcDv4sjdAbm+A5JJAVAHWg4IXk1qvIon
loF2+170t5gi02+OY57KwqHyWw73slm+2Vb/2aEEJXmEFp2g9BHWKLVz6NEHa2kX1jSTjoyF4pwR
Re5NrtQh1KMHG11vIBKWyWQRPyBE3NBZvA0z3TvMTXdvRq63H0iUwW8SyD62aGEpexuvHGcR1XA3
XPsmLufwVJavLBXOU+1CEkqBfDB+QzDy6o9ukPQUHXUoaVGBsmGRmIgUf4xuPHqlnuzRyN9oU4iJ
Is6P9jAvTybmkFBrf7VyDpbENgNVjpNfiIoEzKi5LxeYORMLxW0d2/0mwXS8op3EVpcz0oi5RsOx
5Gi0jWNIvZ7hAPVLG3vkoOO/28As9FUyox9KCpPhd7nFgfbRcPz+aPpbJ+6ZVmvWsuveMxk5JydB
gAN7Mt2axMUHfbeetAAg9vgeAuUCRUPhvWugmOndDkWI3NDQJJSgmp5nhMZgSU21G6CPgk26RqMm
7uQSYc6eQxx3QuyS/l2NxYe9LG+Drp6FpsoHbUDYaGrewcs41UVjUt8SEQTiNGoxcbD0urY/me95
m5BcmAq65maI5xwJ5vCzndDeSyT2PonkVQCKB+ohfaYY65WBwJjCDQMALEXyyMkQXkgnWUB/FvQ1
N6gD6N/12za/cy9h3LSr6E3Hn0k1EHRqXAvVvBtuPe7mCOEibagp/p5AKNpiGYyPsumvYK4Gckws
wj/wOCYmbkiBYC5vpgMWhUdMJGo/2MXeMhJ4NIbzZhbNhzNNJqimpglgVQCd8fIOxc614dDHdMlY
RwV9syA9RYwEsIVW9GackNEAcqc0yx5gNtauldbRSMVhFiaCpnnPFOOgg13esmPfOvh3UG0z37Sd
qD6YFQZIIlVQ/wfRHGOr6DLtrmI2AxTnY8FQucnCaNmlIaavbnxlNb8Al6YXgq4kTwrK6vFxEA6c
b1lgThGAoemRy/I57Ehvxgz/5EDvGB5cWwTu1D0UIQVATZk/1VAfrLiEG1S7YJXd+DutA9/RUS9A
1pqI3bhlkQfmZyBjyeQENYV+5jWuP2hmfkpUdKfH5BWJ5WFwrIe5GL6PhEb70p0mTMDpThsi6ZvO
HTM/LDxR6y8oQDQ8f3hIpgdl2MXOWUEq2mJ9ei6gmwhBQwXvqpQFfTtWgG6hv04NvevYq3/ZJbkI
iGw7OpQurcyEs1iWPI4emBCPZPptvy/l2bHq2ynFVsfph37g5AVGRBlpOsK/vTIL986VzV3rwNif
NHvDxOkHkuWzbstviuRmUlnZD/F/uajY8VHd4dzii57d+1C1gTCGp8odSJ5dSWcqygGSat6DDCn8
Ij/DA0Ou9yQFJ2E1t1tonIdaDi9wvQU1BNpoa1F/iHF3Ih/tMBxviI06OQAoZbSNnCGBJz+fnA6V
IcKIU4lobFqG/lotD+YSm4GLwQ0+V/1aWyTq9LbxLe2QeI+29STxZq1g5CSMzzoAwhmLjDvpP+fJ
z7TwWYudq8xWN6tklwzFx8grsCOmM5pj970ci5eqxjuhJwfveu6xTyIVhV1NufZGkj6mb0oCym7y
hpz3pJxZTa2PXO77/bCRO8ylCO5Fh/jUcJI55IP5/fKssF69YP1EwCCn/xuAXf3e1NltOgxafBjo
UZQ2yxvaR5h9J3uzxMV8Y9Yi6EytCPImbzaZs8rmFlLmElVzNJqA8SQde5CIISIgIr9DV/+Uh6Fq
5hMyWRnESfmgbCIa6lZSXzPRohnM9CqcuDtJvwS9K7bghVMaHejpbGhP2Ij4hOuW0I5eAge9JqOq
5Osb9CzwSCcYgdVu614At0w+o24pbyer4gJTwsYehp9jrAa4mh6S5mquCYKZwnMvZ+sMLiFb+LeC
TtCZXYHIxPwwvTH2NW161WoUHXS0WSKFOKsn91jo1V2bQGcsSyqLeJ/w2fc3bpElgW7VnxryxExa
gNS76HY0LYuTXkdlE5KlDPP8/KYjoeZPqqNeOUezGvqrUaizDamYnBP9XuSmfpRFW5zqudjGLqwC
I1ot5+uPWBdFuovIlsdCAAYdMAPdpoYIlFoMx1nJICoSmiHQunq78Y5dU4Oob8fyBkTAWIbZDRF3
GC3n5i2poivLJirES0f0pROaWGKj0XMQT20gw4VF/Rk7bCMdRqsd1qYWe1a2iOqG/PazMczrFFy8
NCXjvmj1A3Ei26qTP1zBr0LWWs3abx5uTCLRh0w/cF6aaUWWt6DOwyORT8q3RRluKaoKzv0Aiwyy
OMkPbq5BDRxLujVwArjwzPEDxTkaYp0d3Vm+ISYvNuKQjhGLoY6Ziy0zsuTDsIPGnbx50TQewGpn
KDSrbUFb/Riay7tbTXfCe3MwOFvVeHW5GNZrWiVnw79cbXsD2srlISvqXU5SrOjoF9eXVvF6LSUz
Od983b48bNcKffblKhl7PM5Cni9wff5/vJPa4DazaFphLR39i+jZaec/5M+JmeLC/K9uXp4MdPOP
J3/97eXPvm5ern29lGsDLp9yknAur3x5AcZvQWToMVx7r5qOhuFy7eviv7wPD3vPpPE//F3DwJ9Q
td+GNsaTr5eSZopO5Ot2sbZ6Lzd/v9bXWyV0uv54JgneRTigBCFrR5fp7+f/6fHIXqMOLq+SuXgr
/vR+l9frewKu3NkMmCp1ul+t75k1goH6cjUfWsQs5nO+6MwKwvSWkMmciacFJF/Ajasi45aoP7wu
2UzaAku8Yxq1nV9mhHKW0g23TZ93QRYVOB9g0U0y2qiFvbrPoQQ7RbVVdkVsUS9xs3RFu2tA351d
6u07LW5Bvq03h8jIz4lGfpYWi2k3YhE/Ga31LdWFjWmLpXQuQpNYDfjTW+jAh6RUxpHar3WSBJot
unqUqLhiOz30SKpOaZzkpzpWsa9bnMOM2PGXsR2OrtJvU0lMPNOiWZ1mNm/F5MdoWw6yW6rTPFw9
sxBfTkOpLafLNVeZTBIqjzPt+oCxXqCxvmpXaX7bJH88LVqMBeHeTF3ZMHDeWtD72JJF/EgKpzyn
JFjhwWNN0GY6YSZWuHW7xQh0DKXKQuOJKSY60TSJTga1izaNBLSTxtjEBJ1sifTQNNAdFU15XJ7X
aDVzTmx8R7wgy3lOL0s1nRhNgZJFxVNjCsm4zDNUpI2nTKMnNGcR2Q65s+Io64Jlek6FYUq+SVPV
xBOCvkwJIyPBo/wVe9iCwp7Wttc2Bze2r4tFF9fa0B0QFpZXS06ATYUTcu9Myc+wmapdlybfFeyL
PUmwWGlyF73veu1yYVFpPyHeWHwzL1kvkYlD7UdDSHsalozsocuzkKmUOyozaxg6zk6sCc61sIwD
mUj4vg35y2M5fwLIuYIXOzCS3OrXPYX1BXVK2xk4U/3zvlhSWplQ0w/jQ10y602Xwj5ddqzLNXcY
gWcIeFu9Yc5MHLtTP/bOAeGjdfLGztpnafqyeLZZb4kexZ9zkutDl8edsbZOLgzUVZEY432iZjsG
kV4tR1Gzopwroqd0RKpSgEueOEhOpl5op8u1PHJdFmAkJ3lFDZTwJDsiepJeaM3WEloZ5HnzQjwH
vm7oomZDO1hkQ3ZyzDw7WbL7oay9h95wd7k3goe0dTB0+XjCUvLT//nMy9MvFxLXlNM/2Z7Idv2c
dVfWUHhbm/4ps2l+oriwOyyjfIfdutNfLoweI+gCVYZza81CUKTXSzz+caEl0QD4er39+ypEz3ld
tROroy3fLg8g90yvq7Tv//LEy0OXV7s8frkpyX9FPGIZv9/m64Gvd73c93XT6xoLQABT3q/7vt60
ttriau5frBQ9wkbFCbCTf216HTksAWxvlaP+c/u+3vFr85rLlqMUrZAFOMK/PDKycxGChvB6fb2v
9/7b5v3t5uXJf9uMy99enjd0yS+ScM4Kwc0+snOsPqBFNFFnjxnRk+4Yk6CpSD216aLcIWsTB6u2
vtN6025SZZZ4gClPMkvHQ+bG4uxBjsY/udyElXdt6dMvXWkAYjIoycQn9NtS5MZVlZvmieLjXSQW
58CsPp675TZKX+Aa7XGMWAEwoF8m89zAdTxgEx0rXbtykeVzdBIP1G9q3dLXtWX86pb7pMrlxl1a
NxhXSy2KZsjWXc0ebBp7u3d/hOWsnx1MrjHrGmTP7CmjNWGpcKVJLw49o2yZDgp8TDvNuIswvOKL
K18LfXZfhvhn3aEDUZOBjHYDSAtYm8L5RETCpkP5T/A3Ze7FHRB3ltmPWOO0vIyk8dgNhaSxt34B
hfyFWMo+rpUOtJaoq7opRUU7/GhD965A27PTbFJdwQunxgvrNHGdz3mw8BsFjOdIgiq0kJpLQkAD
uQdNg/cYIkbwq3RmJCpcGgAT0mOQxcz74QsTdLuELUsnz34TtYcKVB+PCNiyB7PKBBX0mOCnSGV7
T68IkBvb20lxV1l1I9XgyTfsNtkvPSYIs9XfxqZ97fRVIEEMBsx3a5fU35dURI9Fm+3pgCKnUt15
HDn9VzZk+cZMdlJNtxrN2mGmoMOhjGLusEx2xhIMyn/nqHudLqfKSNrtBw3bSB6O12JBCJjcQqZu
96keXlVATE6TO+MHqpD9CjTBN91rimH1NGIqfOq85KqjfAm2AbBBX4atT/FL7GKNzCGjrpxbu2e5
VBU2uJEWs/FQiwcjjXalQuo1VGiXtdE4h8TOp3WBk6VEHpaHsXvdJOOHCSx0zwVgszmfD0hs+oDa
Wbbi/JZ9WJgafkCydAaSMo5MSCCJxlqQsSQO9AKLUEoW2i62B5JX5kW7r+f4pnfHHisMmIOhd9Y0
odo8VHP6acdudovvhxxS9igqbaT+JOMeT3K/84Ak7OCPiqDPxzdWfShynSXIXGEeQX8eM0L6frfl
/rfp+/9r+q4d2z/16P6t63v+mZQff+n5/v6LP5q+jvMPz3IE2EBzba8SSvmvpi88UB31l+Ea0jEd
bFN08v4J/ZT/sAVjDY1QGvprN/ZfTV/b+gcRElLo1H+ojJn0g//v//kLXrP92+2/tDn/3k10Jb1W
5NFULNau4t8FFZ2Ea9hNGrY7TusUCkHgbwCIr3PvX8aVeu2faNFtAWuKI1WUP31R/6nH+m8aFNiT
jsDk4Hl8GnFhgf6plVlhX2kcEJTopmAR0k7urvPxpqh2Dph4Sk2N7zofxvg/fdu19funtyUPSQwK
wP9Bfe8hFhW3vbbnSIKFjK7qWtQ7Mrb/+0/676DGv37Qv4ltqMSo0B14R4SA/XJvSDrYASDvOaHS
/u2/fy9bWv/2dih7iDySJiUhGKoXFc2fPmCbazWRIo3CzjqGV7Ej99K2bieQ3JSy3eactFkcIMyn
3+ihm56tLAWlMyJEllR6KzM7SzpkQaoRLMme6/nlXFj+SEPep0oqAJuCdKdd2+8Wqb+EksD5KqXn
h7tp06f2+9B4G8KfBK45WR7KCLK8QgcLLYpvmKDlIE7H21BrzG2RjmfbMchnX1r4IxC68ZzRQuG/
basf467Sj3ZlPmCrJCgOdhe6uihQC44ayylu6A3EiKHVFpcDkUZkrWjJ9Gy5NVPvWT6SfBY+nvvE
nDZmjYtiXPQglJg8IpKOjbgFnqF+tjMn/sX6GdNwQMs7P3PyXfFS3coxu2odmEuG1Z7lCB9eiCsQ
FMfR7H5ZlbeyNFiglNYHp6FzUjevljk8j1Sx2rY9a2J8mVG7+hJn02ZJDTqbtBAzQ0HboojqtFPk
LzhLcucNewUl5Jk84WWwYZT34zNFfuDntXoFcMIPA3CtTDRAb1rsFxUiTGdyp61VHZrsl1GaH5bG
34F/4ujNki3sFD5yBG3GdQsfHtZ9ZVT7egQMjl4yDPjaDlozfy81ggRwKXbd4mxx1xgFWloMFtMq
/QQrUb2i9Me3TNOmnz+yZXpG4r4VEf0fRW9kxJqWhzXtJQe6l1w+LKt4jur3smh/4nzKV40tub8p
7lSSZeYspdI+1q+r712Tzs4s6ZZbzvAs6uJDH6sgIfSRGvzyUVjTsz6L27m6cxqidzNw/+Q4IVEn
UWydRrtO/BAJhitmYVuyDHlKVQW22Z4WtJW+LMgG7zVQWoUz0W20KI8XLd+aCwppdPTP1uQzHico
Wpuisj+or5p70md9mwSTDY0E5ItQ9NLkkxBnXqQlRCLG8c6qQCdrh/mhmavvqWVPG5JJ3r3Kpbcb
ywlNSnZVZDyb6vyHDhZok0fsc+bi+OQ3MOuBaN8w59w0toPWulwIkhqiIMWVeM7Jdm0c8O5xwzZD
5bz3DPVgL+wmuWGcCOnFH0hjJbBQum1yLT52uR6UpmHvmI/xulk3Uo5EBT/r2yREHh5njWKX4Q+G
Zn/5oT3mzIjNfyJUuuO1IiTcjPEhX8ZoQmzXwBXG0PWNGOdZbd7PaHwuuy8GRsIOmuoXzkdCI938
PprBdA0Rxf/Odh8yFeb+RIAF1STwI9UCb8sSmJakkx3X/WbCOJ0VpEOaIvKtvHs1GifyW20Iqopo
WFt6GkHMagaIoPMGaLVL0X/k2pocgy9/6AvYSMs1sVbpsdeBvtbAOYZM3SXlZOzbvj27dQcgRjEX
6vn6LnueTgot4y7MyKh+NU0OwzyhgZ+mYZCoMArEesRVIHB8cGdNTNiSHqOL5ZhtbDM9DFB+erOm
lsTSlOoIR2eGnlpp+kdhdI8mBJzMNMDprlHP64UliE9tCfrtbaV2njM+D5LvuBXqlUBOtZVef68o
6G9Sb967ZbTyyLCVDt/CQZlBLwD6QQGtV2oKwn0hyInKl23Yox1hd3IrbcXcMphFyEHhqT3nFlAT
k9g5t1672s69qOgLOByQcYapoJq/dXVNk0XnEI9phC0lQ/7l98z0tUid4Uftzr1AFdTncU/eKR/K
aza6w5ukkf3RtQxU+GLJBF9zqiY4HGb44K4wv5Qf1V7MD5WPjMUe+aiW8xBb895ZMQETd5ZedZ/Y
yb0aiDNR5bNm4siga5tsPCD+699PS7eDlv1CLfm5GeZn5RUtPMVb3WF31ind+VE6PffEuEQyeeyJ
xmBQxUA12h9mxXaCGWOMUdCyEvFMjsIQ1bRulfXBKujZXNMjGMuO+mTdj3Z+Tx3rftXNeIvckuND
32w9jm1+0YV6Cn39bGcPVb9BsI84pikiP5Tz3ob7EC7tudf5KoqJX6cHiBrztU7r4D7Bi6ilS+Yi
vX8KIylW8BGdD3oo6at5Oqtc46zpwUozlfmRSMTkUFCf8u526PfN0n2bswNyZrAjWCQ3pECg3Nfm
Y+up1/UrmRtOMaYNMCviaCpoi9JaWS4f0NBA7DV9DMiTHR7py2tDPFvpyXpP9mbLe7IQ5TyaVGIv
2+4HZ+QIZm4cqJQfHEDGmsBV3Eu7xUdev8ZW9F1luEgTae8duWSnmdN4L9vA8JJw700xOBDTCnqV
vy2GAwJhHdVESG7dSDIeHKSl2eQLenJ060E4jn41AmhxRzUfqrpt/a4OU59awH06A9urcPMFLhRV
IxZkfZYcQrEC2zQW96rkoDCn8c6uWB+RwdtAUaeRxKC3nvniLj9baXePeBZaA9JuztHX/IThNh1g
pmRm5Lvjcz3JYkcm+7LJ0gpJ7eR9wr7dI2vHA1ro9dYo9U3r8hG6OKkQttUY6l3haxyxV25SFlCt
5mcPflvqkKDMKKvt4fyQEJIQUJ7M4W5ur9X4BH4w0GWGY0eROwVUiDgr97tqpMXYQbONVD2zkUNQ
GKyF5QzKDHVvHuiCl+Kk+t6KJagL+y5NTYMT4HTK+L/qMLDOYXeozcF8GWNtSwserBTTmjDtr8e0
66mhNeylpJSXhXkiYpFCSI9QIEnsxh/FD0eyK+PW5K0mE4/seNUikCrjuvUrtfToo5ugAh14u6gJ
XEKsMcbaP6ewWwn3MM6GETNQzvJ341p8qLh0+TpzB5qTlz0NQA42BCjT2c7zN61CmOA6C+cKPHqb
uNdAZcbK3DY24XtVYW2mJbKvWpMtQlRDHbm0fE8bHYK273snfENRlPlZp70SncFcR5v5NubhkBCJ
FZHyPhWjS8K0iaaCAE+vcwl7BS7Zsu4tNTqTKRM4PgrJMIriJJZo96DZiupzcwu2obxul+wb0bVI
OCZTC6wlDWobA+ygHwgioJuOaaAuE/JhJDUkWpj07g2gNsYiksPgjr/AyEDLtfCLDYT9DcKFWzI8
uR3QCpdsb84OFTuR7pKK6F7NSNF9ZY9asLTvjHbA/YbpFFnU1ruJQhDL/Sc4aRUKGtLvYENsfm9E
0qBznMXBnm9Nqp7elLwaaxIkdRoyiSwS6o0Ychr22JboO49KD6zRVNNftCiE7YiQ30EfdACKkPue
DlUEheEGFg0ODhah8Bvsp9lKHqxYwmTqhuhKmXa5xRttYMaG4QVeO/HrAW3HNLkkdlvMA60rxbk3
bcIKFmdM51Aep0q+hWgitnB/TNAIW2OZ3gfJQRXGBuXjFI63Inex60ICWDponXFU66AJqocSmeVG
a9AEcWgGVf2eFOwQMA1/2eQqEr5JyySlL7gCgLYeM15CMbswmGgKi+mdfGNye0hAZqJVMW4vGUcL
Q26jeQkTPDb+skcxUCTSTThewnNSOekW7HyIyJEwK6Zi8AzG2gHrh5/UtUGT8E1Y60qCvoaB+ibF
VXaatPAuF+8R7oKgdSpCC8vyLLIlDygdJX4LhY98qATAfYiRKEnesm7IAyJUWYGkeC49Rws8AVyP
xS0zG5fQ95BW82ZpHByJUcuZnl7SVjP154SA9D4ysyBn9eV75L3voav+LIphy2TruLhquCuSmWFA
FEAfw33IKXyHjZPZ1dh9gsZg4jZlb6yKCJU0ic2rG5u5cKH2mtV7rB8izujz4rMbwzcHNsPSRxDY
aX4TJq61zsjdrYrcxDeqG5kA8rBig++KsFW/jrOHWke7lA7hU1b18d4zGhiMPdMWs20qdG6rntaE
9psxKhZDSsaydbKT7C1G1Ma57djDIvD73Bz8CeSIU4n3ngUrdB3ktkqYXQC4/FnZpGhE5ifwfALR
xdrHJT6cVjy/q2O33n5ymqMj2sxvdXi5eta/5M7wIGua7wbZx5yC4mPkKvYCM+zuFbLUQRpjEMv0
BtfeJ+INHMo1chjKas9kScQ7zRzHI3PUG1HmOxNQH3AUaxUUDc11y9SiM4BfopiZpiwNmFPCLK1b
g+haABKLxS5N6XjLSmHnzEm7j2CiUyIdfOx930FKCjqM2mNSywezHkDEXCgHFhGqo4x2NqxGuov0
GVXLJHauW5AZB28QyRkn2mMI9UGIhzYDGRiHGRLY4SqF9GRTlfVD4iBJ+F5Yc0ixpUpdkl+7vEF1
ireG5uxGb7CDiG4E9XOkj9Owt+wXeFDdzyn3Hh28/0dmVkSyTg4Rpcg7t6knGcJHcWIiXOBt5bj2
Ru+W3ExW5JQMYrQHPnrB0s/wC+w63XwSpn2rudObrfJ5i5mA3ze6SUePajJ27TB3xn1RT2/kQXgM
ihxnRqtXAZRA1u5uG2/5dtnduzGowDIR5xAhhxhpe7q2ajedM7GKa7vT1K2HW6rGg9M726UY3I0J
iXBdbbJ7ehnux0jRWBAaYdbrnobcZotmfm+RFsF77+i9GmAcvJZFcQJAiDWGjiTwqp+G46Ix148b
Iub4qeIq2lKBOJSuLqB/UHtoqTeUWaANJAJrKRaDUl8OKK2uq7E+dzkSMg/Nthky50tqQtTtRW11
+gHTpMMcsX6URh0oY8iuhiJ/k4TXj2mQJb+UTieCWc2mFs3PCgQoI4lxlUF1b/Tw1Juk5LrTnrQ2
SY2kAMXXfGTzfLRX77tHGDgKJB0ETcX+S73wAF3yh06+sU+42HGu6vsq0X7WEXZS5tkgj3TSFQGS
0JTgnMY0Z9M63kMXD+0Wq4BDDq1S7/qYFYDMEKuZpVHuZQLUIpPoRRCA+VX10AtWsmFXQZaosrcU
6SJURRuoug1nj7d5LG0qh6h0gHoEg+vaW6e3jFNIh0+V+n4Q3zSS1vaLI+JdaBQ3EHKXAxAoWDxd
HhRlIgKt8as+gURe9x9FWz8MRfwoy/BbmUapT+ImS/a4dEh4ZFCVGh0koW2L2AYOLaoXHJsm/kMH
Pp8b0JdgwjMKuEcSem/mLtf1YoFKYgv4dk+Tsu7bxD5bjsp9pVcpBX5j1+fWRDQFW5M77sFeO2rg
0g5VlJ61kEpKys/GrNa6qzVSXm08DRt7ggozazZ8nEluZVbsirx51kvqJxMq3HBKl13WDjYMweLO
aW1GZqpJwVyzvOsG4Bg9E3si0xkEgTUHpC7ddRa42hZdjt/rzjeCors1T80vVK98affONQbcY3Kn
6S5MfCy0myLtP514TUrcy7KiQFfzdUEvZY4kV5L9guLDytM9i6PB1xtShPJwgvQTbsHglwcHURVU
IPmMo9jbreu7TGDSnpsXkwoGyC0CHuAmOWnq7kOydDDl8gma+qaXHI7oVONTnjL9mW3tqtLNh3xs
v8uy0+niLqmPAfsmkwrZ8dSbTFYcKAVwXWNhb3sDyffYtvN2ThjC4pA2YYk12YqximTTcJ7IIGHV
FiNfoyR4mIsZpapRTQcNsKZncavKa+ulT0nPaEbi19HawkJZqmvAMIGTQiu19FpD2pk+yEgrjpUp
7i0sElBaUISuQ32myys9rHYagkeOuZQZqwzhFM1Ufq0oKvwGMOmBXmWLBtl6i1v1NLb1rSlRmVqh
8uAnzde5MSqcHoRs1MI7j8WijmsgwWCat+h5wO4v4MCiZtzXBWfXNelPDTEFJ8hIVcTCfj1XO4Qa
+CPLtDRm1eR5nLBpYDLVDaVHOU0H9rw0L3CF90VvM9eMGdmnhSW8oXo0cw7GcinDO89CTzWSz1To
HEg1IlMFuKSalvl2GscX4qGJUDZ118/n+Kr2tJXgR3ZNM17GxfR5WDfeM6gUOy1VV0UG+hgOGOHN
Ig+UTam1ES9htdCFRcoK3f29LrQfICNIwc6m/ArFxBNBDF6AGGZHG0QdkYGQtVK5u9oDcJ/BOhyB
9qEzTcm9Y+yFui12bel9c0WrbYTNd1pmLUpRN9sVLmHoE73BWV0j+LmPNaqGODoYyKeKGUtGQgk/
xLiUu9GRHD4QO42Z2OHKa8Gj65oD5ZOUnaFvt/a6f3W9lex128WUXuDTHtlzck0Djdn+ckKbcp0w
v3kR9du8DFrCeLcZSv6g+uEoYzzhxsnnabWIHCHe6rQWKT6WS8qxYuSfpYPGI4vTficE0/Kw7yAG
gP732bknGrfyXfQNRcGcLVOafc4t7XZI1Q6xNGp7o0Daa2JBqrW3MttCQpOY7OufntIBQUQqP3Aq
Mq6iV0f7NJfa28ucAThq5w55cuztRYqK1RpoKkj6f4lJb3COz4YqDrD6E5+PwiyrH+8TqwRjzALC
W/C3NF72Xk6M77PXpPvyuUKyXMiakGqhgxSXgNubiRlbBhF1gurtW8ZAIoQsTsKLKc8J9j9Xc24A
AVib1Cy1J1likE6skbhXPY6DJUShK6Gnb5RDJQj3MAMQcNelJIh3fWViEZ5ad+6CqeHrNbNfNOm3
CAKK+2T+uRAcjdSlPjsagZKx4TGa5G+J5uGJKPFdtAtC9154G5N0j01N5PKmGhsEnW69Mvo6n9Ct
57GzNQg7tANCg7OE0a9za3rSynDQjlGA7vRjjv6/GIon7V2E4fUCLcAvctxHcyzusVrtutoa1x9t
J4Z419T1EeXmT4DEs8oiaqQsyVsRvoHA3IWpe8PkaufZKlg80TMtMDw67u6LNVn/j7AzWW4cy7bs
rzyrOazQN1MQINiLFElR0gQmuST0fY+vfwueZWWZnmERg5B5uCIkkrjtOXuvvddT2sHGNAPakg6C
ThkbNFvWMN8H3gX2tY+kJjs6tlhOqY1iXXeLuv8i7QvdrpSedNjmWoKmMojhfRfPo76ougRK/KPg
AptZXFLseS02uFJvDkHpFyuzk24CWCTZJJmpXy4ZtL8dUQsvQR5uNQz+VAZIURMT5eEn6HCr6sOU
J5o2nXDhhPpRyrE9ddMjDswDfYJLI7HYDeC2Iowgs1x/jMkE+64sNnrEW6vH4oPC4CMaldssqLch
SddROxwFeo7Apy1UmCX5nYz4j0afr6qQv6k1f5EI9QLXF4GjCpy1rBIobfmcQtiAGmcg/9WIERvx
Y03Sa1tBcSmxQxPIzVFeKX4pAkk3bc16Vit8mV4ySXqvJpOPBb8JXU1uiQnUDKNgJSdqaVXhq9Pg
lhE2zrpQR9yBU2OVcr8SfZVdpIob7jEDtJkxPPbQLnDEOin9IeSqpMJq6nOhq9ZV8VFgR1wCBX5K
7lciui4z8Wri7cnOKjw9roFAtLD36+3ElFxZvt97okjqzQCChiT3eLgUfQXJYXyXY9/hov3UUF9y
Y9VUV6U+nrlIGtTPN7mfUWuS9WPSFPNxaozHrOmvIpp3qF8cncIQfJman8J26Nmja4VsG27uYtBx
6ET8Sg4uFSgytfCLsSSkAVUEyOyM/xhFRPRJlPV4ajSW/UiIaIUEMa+Bux9puY3TGuBzfau4Sr1i
XrC4cfALxtjJ9ancyjJBvTrI/MtA8k32PfTWZ24qZ0FmmmtW9TZiZ+HpcNsBtlOP/L4YxTciYVrJ
AexWDkYzlWmofUPEqFdgw8Mt4WIL6VPza1j6TKtUkUgwzy5m2vIIYxbIMSx2ZqJz2+84lhiScUN1
81xXHQXUfgidqQTky3cqJIe2hP5krwmXJo9rR6iMMzHFxWGg43DRkT8r4ks2AMhoakJmtTF6xF0V
7ARsp2usXWgsxXBf0KvDfKPftWpQN6l6piwQeTXokz3s1wRFsV1VSDbqLHkGSVqdCGLfFm0K278J
Yg98ZGzOwjEplBsBMF+NUNEboui/57BXIydEzT6ifsMKN9o+t/lunNlNmoJNN+BByL7OSsVnZhqF
RQGwvtXaPUPlBsBMCzbCo4LsJhEsNtcmAerUr6rlnPp7LwwEfkAsP6MAYDcYIeVqbNnkxJ8UgQIw
2d8CBIVjpaCZFbQcxkZp3DRsuMxnTGaEDq4jEm3YpGgjijy83ws9ioXcbgb/0mqQi6sw+vw9dIV4
xRVfTDURl8ZyAg0p+y3kRwmCCh72A6E3Z1HCwJ0l/SkigwDdL1bdwSdYr+zf1dE4mT3ZW7/nOfeV
H6XmucvxZx1J1JWr8qcLQtf0+bFWE8aruCwU9E2h93s0kE90s5bXWCzHrSqZndakdFEVy4mIOmIV
F0sWY0FPbKIQ2lorvaTdi3BjM0YFP7JkNwvjsnFibGOdZOqrCNrtTo6tD2ugTRr5KhRkE156wgkg
NkhfFqVuWYgAkfuQn3k4/qVTrwqFxZ1RzBToUpflp3WjFLcO1WHEv6ZrEUbN0OhofdcDV3bhJ+5B
DElThBYOVypMeOagks2cT3iRMvcNGZv0psUxZVVcn7h7cXIkeQ+fyk8klZJrhZax642d1OpfMx45
wnkCuJkyzMvQaMfT7z91TS85DFSJhv4YrS0fIy6Ms4JIQWsViWwR4KKHjYofHh4Me0ipmLkjTOVd
axPs0wtl8iILzNm4zTRMVA1o7XEqdpPJah1IDzny4ZrV6U7qwSnFkNZt2RKlJ4R5wbYYsP9Qa4C+
GHDrYX/c1ALCf1PEGkHu2lMrpmTTsMuMet1RUjAd3ZfT1ypWvFq0PKhNbwSJjBdk0lwlo3NIZWYd
zPFXLhq0SWWTro20iDD9d60na1zm5a/K7H0aUOL1Q8qp0TjmIbaGzrIFnSwZyxJTuGQ9GRJR9cgT
n2oUlykihqKmcUIpfiX0LmBOdjGeOe52ZWA5EU6XiE0b5A6VBTxrrdtVZeQZhf5roAGvySlzFtz/
SsNVmOOEfTOK6jwsG9qsPSllLbLhQZQMlbh3aYMRLB1NP13b7+MWcxy6iHPPPQJSaPMG9d+j9P/l
l9FRaHPJSRWU2nK4oEks+hoRdJqVEfgPoOXCu9GvDezi3IBuhDt09mg030Rsj44AP0+l3lu2KN5p
0BeEOPQckGmtOmoc6evW0N7lBfoqJsXMi+K6n1M6l6LqUC7ZdljUmm1VJqesXGhNMgR5jbhuLGed
J/n9h0AC4G3sKMVaCUnodXPPJ/I2hkhGXo1/bURMC6GR/mekiGRkVaDkyh7n9xRvNAVBHaebpQo+
9ge1VENQyG5eqv5d5npW9oSTC354k9TaJx2yNzkGTurW55+ixnU0jztfx+07GLGFFt08QoRvSeGR
PtK2o4KXppI3MBoxC3GW86FQu3B7ay8TaH7ijTsoyfQj0xBxOiR5MJfw1ahJ/oo9f3AseaQ4RJd/
HY5LLMmwl3HvNEHhe7rWcjqSZW+Ed2aL89zQJyICUwp62rtCh7NmgNFVBot2QnI11aBQOuXDtRSn
wtE1tlAONtaqptdnGnP1bKhu2FW6B8f4PMgUOvV55BJu6ptcUABnxf1TghlpVxKNtqLi6uazTzGF
+1BQaeZaSo2n0ggkrh1W2JAowBeScJqdIuVYK1Aa/P8/yiIDTGpUzBdlCc+gypvTv/5X+od86/d/
W7X1jKx3+QmReIuhC6SIFbhZ4NZGphrZNc+Rejw/loDUaA015y4GpUZ83fFGjkz9lA5KQJMtUDxu
NtnK72ULBcpsXSxmACnDZF6MYWltJGsNQAxNexw8WWEtfDzrc1HbuPj902QwWHL5M2+N7+QyBYK0
jVrC5svJfyqbYZ+E1nzmPUQ7sewY15proJZEDNxbT6JcAnwzITYHcnTJI7rHSIkTBDDfmsY6luFe
RNiW0N/n910lNvTZFK6k+SngIEhWV7e51hbruCzfkjBpqSQMbzEEJAyd/VHUw94bTDVDHYBePLWU
Y1Cr7XrC7ucp0Xwfy6Fb09fPV0qH5DvLFnA9n0hWZlxeMq0/VgRcoGgZN2XBXU/myESw4DqylH0d
+Qkn6+Q5ywpsKUlxH2WEGQsDcUb3xdo88gSz7tEW/kFPyuuUCLRp5fasQ8qwB31Ac9LUe2pSGOzn
vnfbtNd2giywxEiJSkKaEa80cVxuWAULApAKo/ihtMghXUsfFvD9LDLWg+aXPF7gkR2V0soupHgv
ZstMV5HnWSimnwkBPPWDYdghlUNMo2Rz0sXfViLd5QGTblsTQJAvCa4ZbJRA1JH0TezCFlKwIRrM
tWEozambOUHh4jkpopx582xhsxxjy2toq1F90Lo7Kp2YizcRfZFcbikARk+haAEuBrhpMtSF6XvK
zeSBoMI2c2nXh8G4zUFgkLK1RLvhPVlNOD7svG97V7fkbp3kDHbUWnaVZhUAg5DWV5kEru7rMsYB
5n9Sll9zqBgw/8znshyoTJR0cauJ1vRvNX+/qPbVUSMUttZ3k6xngIWGHzkeVl2BNN2id2fMxU+s
aC/aMP0CPYesKFIPmqHt6b05FIYoRkoKVgu/fiDLC92gy28MYu2kTpLPCZr0pTac1at+NoWouxDV
wrU7oGApQu1TRDDJTeHrji4NxhagAA3sDAMo3a1djR6VqdIbR99SB08zlshZLuSbus3MfUy5aBs2
grXre9/CztWEi+NR3zH8s21g6cq+EIuGO4i1iPP92RsTWTnGfmmuE6XHHO3TYY/DY1Op/gk9FB5/
mawZQ/JzF1NQvoGXa6BwIXe3LZqAvIBKcjRJ65+pwHbOIBCNrgymA+8zwuibjdcWyLJTC210q1Tk
7wIU41tnVdMqUI3sjmSHhF2j4AAc6jQ5aZRvJZ8LFeQEUnzgcLwMXGNWWZzUL1ZdM8LB8r4EPmfT
EV7MS1vRRCK5IH0BwJRQKaAvLOIRXFG+jF+a5YfKUx2+UAtFNCclwQtRdcjiOaTexxwRQRpb5p2F
iYJ8Uxp35FXFSurV+uwnlhtNhUyFG3kUkaPsdcu/xuEsnzS/AKIfvXaEqJGXRG8dXyWtxUrAoaZp
20hvhpMfqP0J88BwGnLMPF1IH3P5+7YawDxbWU+fytCOjdTu69jYSJ1uvrSJeW8JL2XB/kzHgSzG
ZGkvCFLiZmbwFs+ED5JKTPsY5oBDZrDEpxSP62KIarfpMmrrPQ9CGMnOQOv2i37ltI7qWqNMrasu
REbKVqI0HWXOJRRGAATCIv4QpvkgilJxjvV48ObyNAzAHtIqMc4zr1iI9SUCZGdBWX/ONJZjOsBk
UPkW6xlImjV3242f1MY+GTDwSg0dQbVEKaHm2iLYEcCvhDUFcMGtQdujCzD6o6b2dE8G39wh2lEc
0lef2yDetwRseFUz0K3RknMdRZuuHuLduGi+QF7Odt/TTx6V9OAX2CTaeedX2FMo7HOy4zjFJkB4
Ej6pDU22xs2m+sv0YwpuyUleVu0gLaHiZF3tdHnG/ajW6I0u91q6JKsBOSiLO4tI3jeHqmZr0MOK
rp9OJiVCLIRg4D9lmSpPqFguKkrdBk/NgT3tya+EYHNQNF0/xhw2uTRZa1OZur2kAucHx2E8GUV8
oPO1b+AsE5JrFuvSjKBdYOLdMPw0Xhh+irFCxDqvhz6ieL6kCuYTICLVmDmlpSFUF13nTj/mjjhx
DgkBa3HOpbGoxnf8/NU5mADTKxTFWLZnT8ELvuMqBEn8ZZ77+TmgjHAwKrQtuSL6xybEf63gY+ws
0dohicMhogB/BfsRNkG9SroKb9xITYA3OW/TsJ1hZWBVKQlxECWMzqZOKFGnHlJCedzcMMydCuXO
7iLMlqkIYDcQlnuZ/ERXEKGqojyEuPye0vqOiddgZE1PekmzfNQk5SjMrLhhg/OzYdXagNKlaFlQ
q+3q+CCCF6GBB81jtIYnhBajwXJsiYAD2PtBs5DOuxKn/lGM9Ecm0ZpAzBK+q47qsAdlr3iy8dSq
sESakIYNxoyMFPCeaMywOxCuUGzNaQmrNIvqwMnsFMx+v+4Yb7TWSbIQw+LGtQ5ibqbv69Ead+2o
Eu1b941Xqp1LO7ZbczMhvMYQaneYUOIVwRseWWTvlIy9qavO05ixNQB9IBggeJVlrkGhYi7Fn01t
1JiwBZHwwjRe55WZen6iVK7lI65q9WDXmRmbZ1lfGnimq54DgZN1GC9J0SNWZxzpxfq47RLYNUwx
+F/tegAEth8b/en3xZFP0q4zXfDCat4YaRZQLkBB0JMnPAb6RdBrGbKxRmQg72edysZRw+NDQ67X
3UTkHl2JMspwITjNmVweGiISXUyWmZvpKmUd36JKiBhvNWToxvs4flECP90lc75dmJl7S28PxOi0
GzWOz8ABqJJAuV8pldptjWjgLtQGqbQPik7azz39wXLZ/H//3e8v/fJdf7aQpWn1RLE6azQn0w1l
U+vNJiD6BTxJaZJeW8drFXjZVhkncR8t3/j9JzmnzY9HaqmIt/hjj2a9Vi9962kyPFkHpYK+i0gd
o3l9geKB3P0WONU2cqRz/mq+978gq9EuDB/QGgQKv0CBHfWF6wJMUwaC6g4Xczr6H4Cv2uHSVB6e
XtabpaxCUKRKqK0tvQX9uvTiDWwIL3f1X/zFU3ElTPqCjF7ivlHY2Yt8Icd5fjMgFCeEkKy0cw4Y
l/L13TgQSHMUxLWweVlQ1TFFbnt+gr1s3WgRip+kwJ5iZaVck0/dgHfrLMmE3uhUoNe/yltCoa06
GuUTNC79EryoGQjAz748siAQ8aKwj9DKzPdS406prchOF6xTAq3ITaCaaFO2ZpiRMhuV3Bhw9JIZ
5iGFkZ+rz0K0u02G9dq4CcIv3jrivLVyT1rcgS41puGr2iIsWbLmP6B6jScwfGSslLvSq5IbsWAh
O8YW2pOIXJG144KHpNvmL/GL8I6UgFIStge38DrNVV7Uz1Tey6KtjFgnv9ujcrd2MUN10xF0bWwC
mok2/NwD+jbIGfF7/0EMhnIJHfPMm5tW6q/RGx7luOtfw1v3Iq1rZYXU9ihQk57t6cquhoTI48Yp
uchF+pNq2OWqTlFh2PldLBzUJMIthqgS22Pv9i0JPaf5qSFv6WDl9HNo+FCuxFa+GuJVs5uvwwb7
S7Gm2SMQcLcqSPCE32ZPu/yQvUhP2i0fVqp+6eRNisL3qO6AgvVAnelDXMWLcZMnR2bgCBBcthwv
X7sd3oCZ2nC8Eg7Z3jxSOOYieYu36biMgIAbx7QJHjTs+nX+XR+rN+FC1AkKfS/bzq66vyOcdMMj
DvrqETUgRm2qyb9Ilok+aofa30n6Gin329DMsDk81exx79ghHizAmbItSleKvEH1UGK0bKonawuk
na6ZsYUbISrb+G6KYPfX0rgzKDIzVZ3uVq3zE/dwtATTShB34Uu66KodnggEgKB2moNsx7vgOt4F
Lz5pXrQ17nV+1qKtHjh+4Dyki3z2t5xNQb/kD4z2yXe9Jz6czHaKJdRW1wH5xyhB3xqneCVXjTLg
o1urjvAckZmCjs1uNyHB7zze0/iR7uqjcS69D1J1moPilS6qXIJenfGRvGMIuRoXNC7FKw5DatGB
qybrKHBDc9X+xD9payOeaCobEeJJVM7tRtpT9BneWcqUT/p8i6AeBbhH9Zv8euWk8MGg1NzkVwvi
66p6L+7CipYJ6R+3dg8+pxo20mfzvqBWmNGucKy2YrdCBWqtgOy8VlvzKoWr4Zdugz3wuqfsujh6
kOICz9sk13TYCDdqRSTWUQLrHPEGvfBX8xp/+LSpXMPTLjMZ848ydcwr98T5R0qB8m+yg3hVLtYl
jLeUwfwtgRfCiU+Iy3q8A9zWfAqkNnscN3KXNpG+C3fFk/5KMN27f6j3gZdvyp9mHfqr+LNaOk22
le0Nuif8cCgedifaPszRd3/fGc/pJaXWBX7LTu/U7V9JjE2eYtVZOP44bTbQxhEjI60bfgLxqKLX
7dgSbeMLHec0YYA5DUhrCGZgBbrhWajYaxg0MnIwG+oY0keNsyeRr8qWT94uX8IPwcBrtGp+cWMd
XfBcqBNpxoKhd5uNdA5RH3sx8dP7DpwTD5vBRM7RsjUt2gfbfCovInGuheOzZUV7YfAMbYUAGnkd
OMmdf19C9kCj1M8IIsf5LFxl+o7P8R09t0Ap2E4zr1Fd6ThtMN6pG3qm+HU/+1/ByTyWsdM7otse
hOt4tg6Qz2iicmI4WodAO/owWVbxQVhzS8SHodzYESXObq/azTgbb8GVLeHN2CpfwqEBm2Tjo0ZM
ScuLCR1u6hfiHkY7Qim6Ep8sFzPDKnzTf4I9MnFc4JQ837DRqsAbGKr0SDfSiUy2yKORa+3IHyC8
FgGwqDiYtM0rQK36RwxcYRe/A4nxn6Wt9FR1H/EhewC7p2q3BGkMdrvi1oZMBmgbsKH2KWUpm/xN
xXooDp66JUMp2GbTOv4hqolgENPRBrZMlQSDFY1eIuQDjew1/Fp8q3uDVlFuaCmhqSDdGmTekRYs
KuvJURDL0ADZzJcw90RQ+m7gtMMqdA2k2RdlsuV1+2IdJdEr95ggNcOuvPGgexbTRHoSXhO33XB0
l8/Rd3CMC8f8Evutzpp6niQb7UJHgqGHTphDkPor37R7epwgKqPq3rf2NKywx8P4WvWhW5zyN+uV
M7p0qATbMOAMOsIHdX7kuP6XdkrInj4Td1D7MElFu/20RHR6CIyPtc+y4AgX/Rr0Fx2c0T51Gq9Z
BRiAvOoY2P1n/pBv0ytpmOYnpZ9wZ+7zU6a6zVv4UpI994sptzjV98qn8Mynu5Z2fujwgRnDEx/E
XK2ixoluSbixrEsMZlHayrTRyPghEI2fl9vKQ4x2uumOWy05SHa/kbwZkcZru2lR7pqgQW39yweH
OjoNZDQSYR3j2P+0ItFGtixTC/LylwbB4Kq/C28zn3TvDlzGnsx9pNBvcqFyp/s03/sbi7u/XR3C
jfqpWpcOKADKlmk1rZtf/lYRVla07p5hxgnDurkDR8W/2PoYaOyMD2+PQXEi657282Z40rqDHnq4
MeSD8QNjscHgr9mwzyRbu3Rs98J14rwRrbSX+jIgk//M0Vy6Ak6PswDdid6SQwcSE6VauEzM3AO1
tsnAbsxPjLDmnJVbidAqcUXDCvlDt4eBZ2JFynfyM/+9Ad8dt0HvTs9jvzfgIqCtTHCh2/SR9HCt
5GtT23Fnj/QLJ4W4uOvqEdJCY964SArdkQNb+V0/t9a1jTc+x9D3ONtKFxYo5E9ydKcomD83T9FT
jqdyN1RucO0eSeUlNF401iiMQ46xNTm4lL9EYwV5LXjRwHHhU1lzK0YZoG+C4lQlUEABL2Nqt6NT
8GG+y0cWifQ7vvTvBrW7Te8q78Wh2oa7bt++qc9l6k10hNGUXonRtGFs4IEK502YOaVbGRvrvc08
E0VRti/IwMufcsPBAhjCnX8K5mvxBZstxLlhc/WLTI7m34HmYvfIf/B2Zeo33rIJyrKLDYtgDlRy
CAcXwTcJMWti0WRb3FEmvQF+6PbNlW6n/xCIbDnOP8VBvxavsbnyN+Yt4Pi1y1/woK6UdjXizTuW
sA54WFhH9FXFZOUpMdgupH/WKFBW6Z1zXJt/kJ9WUBo9jtT1HrxOzKGYB9i+dgm6boKdnum4+eVD
6y/CObvilIExwHGc7nWMVPQTsef8zcZWYYzYBxwliJ7Ziw90K9eGW8dOUPDv2P7J3DQIphem40q7
aEd09PHLtIappn4y8IUdMbWcWzH8kIe8yt/Jsa2/u0PjSEwZtidUdQjyX3KW6p2/4dziZJdkr9SO
ti526drcRkfzUOIFMzkFr4xj+MTJIXhnzqT7nsxhLDCq14p2edXnXUlkB3dmYkxMt7ZuPtYYRpu2
004G9O89dXXqFOrGx8FXrhNmBPzHK+3f4F1iweJEFTsYS/J9Ynrpiy85c/H1JryX47tYXEjXqV6p
OkNJ8NecoCIPiQJCao5nY30b1coznzsS9wKO9S2wds4+om198TDYVROO8VxotvAvjtltvBNV3r9b
hkMYWGhTZf+aNFu7YWihOympznyuafmtqwfpviGbkI+kaGC/24cc/OQ1hWBT3oR3JmiBcnyt7rJL
4CGyNVk/d+k2PRQfPdE1+/QWnEquUBZnJQLN428KAc/qJ/0ZLqIcWE0Xm4x1QLEc2EQDxbvonD/z
sqWz+C5elBvFDH4t7ijuCG94faAbchYX94XDwxX26Tu1Oy4K6Xfj7xGQLF32W/DFapwJOxRVUNQe
GHY/4596E9PS25au+suH+uNIPnc+zsh2cbRIQllR1ysPwy5rVprTuOFXFtPD4j60aW1UMq/1LnbZ
oxgv3SulAvbr7pXSR1utaowtjuwET+qz8JatxV/itC4Dmxh74ZywHiL85CNvP6CPqr/qH3atoSJw
ZlU0zrANe0dx/V/+vnkE9T5GzLuVD4Jj7DJsbqFDthHkNnFdvVlAQ0dmKB/2DxJ6QbMtYMm2gVbC
8ce15lmX+tLeEXOSlgRcxKHqy0xfgIbr6RB+cKqOf1j9pNSBGpd+ThT4Avu7BwrOrqACzLXZ5dtH
dwmVQ/qlvTI6n6FCednG8h0CS6y9cQIkJH7RW0B0Yc0vIQVM11CQwtvqu3AQN0uqjwuihijLwYb6
tBOc8MiwGhsXxtYOYLN0lq7LYrOIxLjDGVvpXC6XWLDUpG3j1jtNd+n1tZJoyzuUfWja4jlnY6ze
U7Tsq3Gtnhg4PKTwAtn1G/ur+ZwWdvQT3/pfbAKAVtf5W36bMq9gn7j43rg1rqxRTArji67bQTlM
uxij8FsCuoGEG9grq/GtJV1o3qpw3hVOaatwy4nY/0Y5znUd7W38rXLF4GSkopy0wyP2KvGZVT6w
R+wWR6C+8a04FR/I0a3DUt8U6Pq4/nNwDZlPtv9IvxnD/StH6GmHHlO8gOXuHGCiApYzm3ZX82ge
2lvzYHkMn8U9RoJztR4e3F3BMh6ktbHfJhfRNV5rZluFoLRYs3iyWGpvnK3v/fuwoRvzKO8I1ARn
Qke66zlKr6dXLuzQmJtDiU6ycpq1SMuPZt+LtWM0fdaXSqAss0oQheXOcDNfp3FvOf3J/zWMj7hZ
CxlxPV6hcre0UfVvjFNC6Z9pg8OHS9yAjdEW35YJNJ6qYV/++GtN3swQDjkBdGux2hDdiuLD0/bT
qXxiFURzaO0mXmzt1c/abvT4BMSDAjiKuwoe49CGQklJYlyChbYRGyXNrdNyfMZL+JlzLAvd0RVJ
AfKSxmUBfwgs5ItwwS43xrH8aF6xU8hcPKWLcI+0VaC1PVOpUz0DEfRgpf6O0Gt/9/tPyaj3OFBL
8O6zGDtGzZRGvI+h6T1IiEOnrzlANxwiKdrjlQ3FZB/9/vsEEVaWtBVDxUr2jdSbLrlmKIASLnZR
jGFKmdNXIVWatdFqvG+9EWSC2AHOYlhNdjgO6fjFuEsizl6olFGIDt05EePKS3NeT1j2WJ0nJsOw
fImR3RA8Vg14vAlnMQySRqWR49JY/L8vo1kfO7XUPULP0t04wOohXwoHV01eo/VtfRdkMxwsoTM7
YgILirDoE9ysFLip/P6iz/fUEAKP5gJFTATGBOzUEceH0Hwgsqw3YcnBHN0jFkQKzyreU5QclGin
+UvU4puQnAMqFkMJz9tPJKzP9WlQ5S85ERs7j7nM6cBteb+7qKL9V2WdU1TcucAeEnCAu7sKpm8y
m45+68scYSHcqt1rrMsNU0XEf8yD6FR5g14ZxuAwsz2OF4N4Bm/GakFlhsaZX76ozWNSUa8ufyYr
uEIt0nwRaXuz0vJaj81zK8zJAmBaFWP6MeglJdTpMZWC4rWquKGyvpYmg/y2YFMK8knh4mn1/nMu
qVfD53JkyCQ7wwi061rZyKl/8WnuuENrvpTdrK2TADWQP873YZafeBwcYArVp05UfpkCfFaj75xa
HH+ZsibsSBTC0QeAXakPTT422w6XFetMmm5rg6OrMW4GEeBRLWA6wYwxeX7Veb0YRKtIXbqYjXE0
U2vc9zmHTKunGAjLiDbQrHqWJf+aKBrD8jV8O0Kc4QSSj38UMJ32ow4IHwWfWQdTa62lHBc6sdth
YD/FVchtWDL/FYHzHxid//n3dJD/DnBCvGQQEaLizuSX/gF00cdUznvBrDeDCh+isMAU9OwXsh9t
l9CrLKu8Wo135KmxGdfT/f/8z//9G2rPf/Ndlt9uSeSj6HSIVJhC/w6wMUaiVLXCqDdiMvz4o+qI
TUDpIKaKISwCJb/WqXaJeKX//vdKS+jJf8YvyYipyGaBJIVI4s9sFrHRy1EepZpOS+bbNU6xWvci
YzhPOl74WURNn9VHbHhH3ULPSTuZm22hbFVr+IckJWl5j//9UgxZIQbqd1rMf34GUqKJE/LQhYEP
FiGuBLAQwjdR4Kgin8KnoKQ/uQBhGL4j3bP+rvnVDFd/XfTB9A/DgQie/3otsoQWVTFVTbasP0YD
sc6SLBRQE/Mqx1AVs8EvWIF0Kj9CvGj+Qo7/+yeh/NUAlLF4GFhMRF3VlyHyb4ifhI7dXJYEn+o5
5T5jyO7EjaGT5KTVzS3iTT5+Q2rfy9IHGJN7RFOo1cjRHjkALpN0p5DJh8QYtD5WWjuROeurGv+T
T7bbBAotqOsXomjX5YQytc14vGVHC7yCHMGFCHGYS77i5e/f1V89U8jLBhZZUKmy+Me4ngK1ZFcK
mo1JaqCrg4ex9Wr4h8nze5D+OXIUmbmjifC3DEP+z49uxOk8tZZcb/pau8GmufSZsR8Mit8tM6ak
BGsM+WUue3AMFn8YzO0Ya0f8H+R0D+lFDxlRaVOeiY1TzQPP3itN9dtqF2ZJ+Z5W9XGeAGiUeuWJ
jU/0XvhT1Fm9/vsPS/4vepYJP0DWNVm0TMmS1GWI/NsQsDSgm4GscB2wOJoGRgGtgEy0jlbLlPFM
5zrKNhlM/RHaExx3rzah3KUvgTQgcEwgjOjjd2DJ32ZS35uFuaAE0ArmITj7mVn/wxz5y7VDUWnc
sXkZsv77+//2cpXG0gsj4uUysladBNUGw9VqXrBTUtbfE1rqi6f/fdT2sULtMkAAR03GBt3a/tNr
+avZQ1yWKaoo6hGG/jEEAoQlkmBO9SbR6J4YVTI5C21kCqkJVXJFoAfzqe1psQe0MYYw+/r7Z/eX
05eoWVkV4bzpDMQ/nh1+k3+NwRFBkVODfLWTPkIkOt3NLo5t4jPsZpl5+LISgCDLw+nla2xSV1pw
MiM2OWzs47e/AFFmxP6rNpa+WyOh4Bocy7SE3ZNyy4aoqFjTrQ/9TzgRe2yUFEzjfrdQltoFQ/X3
b0z660/W1InMUmSVCKT/fGMQ1lsGkFhvmmKvdZTYdQVXIKq19Qhqpo3REs+StU0pnMeQX/7+t//V
vsgIW4hnIsC9PzMN1dFXOzVjT4AtvMhGqSrOdFP7IfZgtd9j4uGnemj/4T3/1aqliku0G3wfSHZ/
4OSSscv7KR3I4xt5lghu3nWzeP/7d/ZPv+OPHSbSWhmfKAMWkd9x1mtPNbN/WHz/ckwyGSSFqDmV
JvefYxLY6VDLLZOiktbKQAtgYhWxRgYYsfSX8TcmSI1crer+l73zWo4b29L0q3TUPWrgTUSfvkhv
SEpJpkRJNwhKZMF7j6efb4OqSiqVh9kn5nYiJBAuYTe2Wes3eAinB0hNJOPBD8fxTewW+6Bsb1sZ
fiiOUItuiMlSWUQM/MH/FuAfV1cggFuNktxIwyc/p20ehGCUZ93ngftdCI7ZLiiN9x+cIj7lX2t7
TZYNW8PaTnaA7J+1KbqRNxpq2QzeAKfPaprxmR4nSxUQ1DxM+MysKv4Eu5uUA3I3nlSQNcnp+uZO
unj/UpxLV2LZDp1VQ1Ws80qnMC3ZHnKt2BTpX5JHst1XiV9btUIedzj0Ze3uNQQrfG3//nl/752A
mrQB1lmmrWr29ITeVLyOp9QjzvYFRqk+jjp8kxUPe57lLXw0Kt3SvdYfEiX+7JlzfzgKQJw3sBQ8
K60ONgzjMNiww3Qb/QiQ2XRlv+Rl+Pn9O7t4Hl2VFV4wtbku7vzNnZmM4TSntLKNTexmxCBX6iAz
FO6Vvqb9e7dXU6w35zmr1CQtNl2AI9kGSYpawuwazDejfBNHB2ABSqaTV7yPg2ybVWFPvZ1/1UNc
CsIjt0+soW3aleQIzJWWLDXwWIrmy6uQnpCw7eCK08FmG8oHHQi2QkfgpvGIGelOD/0+l9M1+qHS
sjdkEL2o+zSODajC9R5wlVioqsswP9S2RlF5q7FdZYmf3HQ6GTqltbK54+kA4DNMwLPxBzxzadsx
oIQz2QGPJJefNz9aWwZeEPnCMwu+GIIiT521YHhKqs3DT8+J7a+KBVIC2cccclOH5u8WGJJyhMe4
sz3/a5eYMsBV1HWMXj942A3JaOItIpcMtmXYxDBHxVqVhvFFXqnh+JFBc7F2ibBmDgnw1oRuE0aA
B+ze/xyM49ELPrxfUpQLDRMdSsugMkCXWDPOe0txPEoawzScVxMEAVS/e2jj9KB16oNdOt+JRrQz
eYgO0HkenST8WDk+ZqtGB9Ufjz9jN6T6A+T1L4ZSLBU//zRK8TfFxP1F1Wos52N1PQ4+gZ3CXASy
97ls0bUffRfrOUVZ9678XFbwq63oAK2NLJXuf85aUqcSgqCa8z3uugejdu7GunlQsdzDSXylhykJ
kcS5KwsfzzV/XuPBi0BOMNf6ZuF3cDnDQ4JFI1ySg1q3D1DmvPI5HNKtpinPmNlhwGXdoQcTzfDz
e2pSZY2dHDaIPHYXe3g9CGJCTcuiHAFXwFmYi+tUdRweK6t58E3lefpda95UWXUAfbuoWhQqVOB8
dezseswxDdKCuH4/VWG7cXvqNEX/oqnpFp7FLg7SW/x3EPXWP3gR2hB++Ukas1vYLmju+P4nv4u+
ln6OxDtWzKrrSfd1Wt3qjfWMOSfRfLt8zKAjfoxwLMzS9CPUuOyeMShlyoVwdaWEXGgoVAe1VIJP
BqhM66wycRNUS9VyAB2NDFnmlcOuRrl0bjrEIZMSk6/EeQ4AsAPJKIGzyLz2qOpJgrpat7lyLaKC
PKtANdXSkZtw0PJwzocoRFnatssTfJ8InBVg4iQpEES1ZGmDl2tMpd0BvJfnUt499Vb9Q8nkh6oE
WeP7tr7M2pxsoi15267urzRiyu+jDo0Rmow9nWKjinlet5fe0Eo+StUbD8oA8a7cBipL4gVwubd3
+/Krm4yoE1pqvKksdLZ8qds2jexeadSEOPL5I0LflvbMtg3+n48V6yGyO3dokJe1P6EIkKzh/yXS
ctINgdQx68MeJ88YcKKWbUuhplELzrneOsCK4xBGo/nDSPYxdALC8v1H9P7G28yVgD9BLFF1hM4d
kLNuWWOhJH3U2ph7CWqs9jK0tbAzw5DCnEHZiP/zwYnG+AiPDcxEeP/qWT+siuo8juBUodDa3NWq
Q+q9fEKDatbG5bHo0mPcDEB/tBGxmOzp/ZL3ew9aF62pYiEJbTmGcdZyR20Ou0kJoaPYpJvgKy36
YTgSrVsFZnHTqcn9KAEeev+kF8oUvXbkri2LjpEmm2d3nFdZ1nhtE2+yCMgnWMI8qp5GbFUkLfxg
uOCkUzhy/VMSWvi1mc/vn37qAv76teF/zm2rio6Lp3HeMfOCOE91LLM2o1Hr5BZbSoepAr3DnWbU
P4SxeWghB5DeNshJS0hbdEQnilaf9bL9WDbasRGb7SD6MFRw+fPeJmKSPQ3DvdbcIuO3CzMo+lZ5
7W39Xk1w4Qw66LQbBpcvqrQ3/Z/CIG5tYlCyEaR7X4MNPNrPISR8JCivjA4uFQyNoJ/JY6InZJyd
ygcq7Nq1E22iCF0DC4aHZ60To7m1wHlDGWNEWTuP77+Y3zvM3B6K6Roi56KyOe926TnCmhh2ggTi
8E7+lA3KEUmGhZwrn6ZHHrnJUletK+Xx926lLjMk12TRWefEZx8BrlmqWbtWtJGaZjfE7UbXow+B
Kd+8f3vKpWdqyIS7NBtlQfU8jEu3qw8Cjr3xUuNgtozhMz40Am40ldnXQtJuIl1d4Tm0stEW0Ctq
2VKDadUM2wBQICJVeClqo/UouddK1oXuEs9Akem/26pwLD/7JHtJ7dMwhPZbwgMaA/9BwwcpMN0b
/ND3TftVcUNAPiEaUcq1omaIlvb8exRVn2UgEkZLc3ZuGpAar7E62jgG4hI6RD8iIGgtyBaG4H3W
bWs03WYQNJFrQIkk1TxaaRtUceJ98CHBz7rWHXGQCW4nwVtbgQho81FrCtzjPolQrKEl8IIZnz0B
M0UtFzDjAIXkTbpyq/Q+1iGR90JBZhIdq3MdAj1sEnhisWC0HSctA2ytl0aHeNG0O4J4DtpJiD5B
IifUihxc132rK2NXtkgyjJksSPHeyre1Yo72MZIcwXfieiDfesT9pKzdIMTlzFWleELgeZWLYcCV
Aic+0t8erO2I0AyWRfp5gRtDNFx9TEg2Qyd9c0PwctiJmMMuKUGjCUNU12h2WYoSCaSpZ9g5Sy2v
Pr5/ERc/LiwHSF84Kvr/ZxVJohd0HrwMS68asFnGbcuRcrSt+sqg7UK8kRLsmIx7qdRNYn2/Vo6w
3bQ0L/AO6zSSTmATbVwmhUxqVbQ7ulBHNA/Ag/Nuas04+I16U7rtTWeP1y7k956KiNArpIlsgp88
/V8vZAxlaMRIs26UCt2LhsmiL9eV9xQlwxdDUDmrKv5eFsadIMIn9vf//IHzFHQadN2W5fOIHJ+B
2UY+tdkQuc/ieZfgy5LSvVJZq78PkgmCUTOSZyB8r55/tX0VYQmdUWOYESkGB53/WZzHoLOsQzQo
qDxQZ4VavQlaTG+7mlKO8vysBWOilqiIRxAeGDlsRocur0jfBbrzmKCZo7qYDfTAAysFgNP1avhS
bYM7g84I37kQlrHNEkOxsY1AdjY7qat3Up4/8SjnKaZEWEpfq/UvPidVQ+sO2Qv7t8xNzEOyTKJf
mwE7HKVBEjnKnxrCpkhC2iBr4uB7E3/XEX7pJOSqOnqkZrELsHW/0sxZ4gs4rw54USR5dUXDnOSs
nXMaFYEnr4g2kIxh6SD0byP8gAJlgWplAPYLklRWVx99ehN0CQ6OXa1l+6tl68cEbE320ntQV4Kk
3VR0l0IaSKSmMVMdmbT46xJJMG4Nx70davWIvS1aaRQGWcuf9Dr67Gj1Q5JnT04v3+QI1WOeBZep
/FraxrLwJNC19JcIVROCdI6jUtxrqDXlTiCEh1+CjGS7byfaMlPNGzjG962GBExulXu/0ZC3kFdk
+BeuZSF4aj6mAcNcir0M4rSXkbVUb3yKwywyArR2vk3zlplg08pTzgsiKn72PZSvtar6xXdvEWGl
/oPbd961L91KhBQSWrYC0zjEluyo3XUkORfigyi7DnyQP2wMBbPVPvxu8qRDRzmGZfoUeuWPxq+2
o6wfpYBeZt1RYRdl8YAWx8dRLzu6pc48Kv0f4XfFQXKkwaoLpcePMLw2GVpkkdCZsmITZLRkPrcU
Ljs3sEfSwD2Kuliz2CSjgI+8VA5bp4VJkHn3dUU+y5KuNAOXOhiKrDOMhOCNvfR55y62mj4MEBDZ
SLUyU/r03uvdnRwuFa/4lJXDk5yD1XHjg5MNV8Y46oUmSKEyFJ1mkrXaeX9fVfiqdVwkNqOrPCPX
9gWx/8+W4i8LJ30I82+Nom20zfBiCmKZAXDH/yJn1k3mak92Wz+kBYJ6dk7WLxeRqnXVA6BQ3XRF
vAdKlVM/+GW8fb8Sv1S7EtNSTPr79Md+G3a3qK32pZdlmy4E0Wal26IhvpN0D2WUbsc82smdtdJ8
GFqgNIeUiwNHMuvk5iGuQUdYPtQZ/0NsjT/CXv+S2PLziBZcaH9SkuEpquQrY6qLr1dRSEuSi2FM
d9766pITBqVdZRvodHeF2ZWAhj57db6X5eDg0dlK4345hN56sI2rvkIXOtacW0SeVcVwqKt/bXGp
8rq60gvKFuYpc5XSrPT6DV/N2sgWhhQ+wKzf+aP8nMfyM3HqFYpt67Rz7wy1eYCaP4tqrL0bxKc1
Ob19/01eGuxycQxnNPpgjNzOat3ELXUE53mTY519QW5sNYzGl9CguvR8a8b49EZOiS15hnFnes5O
773PV67gwriKNyM7mm0ywLLPu4G5pQd1khJdKob2QbyfznQ2XoWIef1Fd9oHWY4+Zwk2a5F9F8An
A+eRhdqXsBqfa8s7SKn+JUVkX9JhzVrKla/zQnOsaKBqHE2nTfotO9+ib5mOxKFBQjeMq7MXwyiO
cUUBCrziYDfptWTwpcKiYbOlGooKuuW8IqJkuJlajemG6MCq9EDDo2cyQ3l1kZv+Q4jrfImUxPuv
QLzjs5aXfL1saBoZaF11RA31ZuCej11fyi7BKxjLj8LotocbbtW3Hs7Y759JsS697bfnOitvjhRG
oa6LQJmDPlYVuBBMFZS6GOEowRNeqQiw2cAadW3ty8XdmOO3ndX23h4cPlpzAWX9KBR9E91aeeTz
ynzAflp/RKg+IZOPOwlyS/G4zvHoRIZH3lZSfoQS6yOhr9UEa1GR2Fv7vCmPk/IxEM2E9CPafPmL
niqbQaNfaLTIroTjtvKVLdbVyzRrPwzBs6daS6dKQdJZOxsONiEXtc82dTas5cLZ52V75ySIvkjD
uhyrO6krjhECPo0E1RQCaNzeJu2w1RpYakXzVxjWx7biKj2Mt1MUTBJ3fDBiMiUq7tQMvoUUloWE
TdyPs/y7vfUjhmeZ7qD54spfsLL5GlXmpkSyTBq0YY6QttMvWhmTHA1FmlUBH21SuHS4lZUOShI2
nr7D3A94q1eskh6ktJw85UCziCxW+GDV+9EbYrRQU9oRs8DJJ6MEIi+w1rVRRRTJC3Z8wTBBSbWs
Q68DuFl3aNMhFNUNIQYRTXTfJHQSNQfDeeTzYw4hVPeBJaKVYNz5veWvURYCMk4Ee4YJwxe3AGcd
Oto6xRbIlvIDMnpwdCj1o50ekDpfaDn9MUvut1VKU2igGhfBF27xDnKiFwd6kBVUR9u194ZdvrRB
dvDK9CBVNVgKF8yTDqU9+1HZyqMaw1tMo+xz2G/RMpxZJnK3JA4eLcSR3BySNyLFjr/xDY4Vubcy
plYNwgGab6xqaSuKRG8WB2ew9rY5QCLlIkU9gEj6GnzrWovQPXT9my5ovmSW1y/SZli//wVd/H4U
y1KoHDRgK2cDVrOoinowqZDUyl2UJjWy330cchwvQAnpg7lsRmfPLV6pBy91Uoh/MHoFTAFW6ey0
hj+goeINsMhI/yiyc5dGCfH89EpNdLE5MuhhkuEk5Izwza9VkQ44CPF6J910eE43XQMnCiX4BLYu
0ZQMOB2im/7BKVWsgYd5oVzvKVyq8WlULZNnTBT2fODo5NiO551BRgEOR1yAOG3Av3eSecPqO4AC
DPrsmeuN91T+Sz8A8Yok4o1cIpBsE3xsMOSp6/JjpGKpZZt7bDjJYBmIJbsY0XQoZ84SJeUTrNyN
F6fPmVffN763Q1d87wwtYgq4TbVGCUMhJZrvYRTiQSBOumYxZOZRa5CBi6gum0HkCGNprpaolfqD
YDrJw5OWjpt0xHDHt+aKY90lvgyQ/1mtIoA5LQR8fL1mlhbcF/mhtDMw7DqkAbken8TbzFAGg//V
Rws7ND8zlIoSE9GGAfms8FCit4RyLz2Rb67UAVwQGTufekNDR2+heAGBmja8temk4lUQIqdAFKpK
rHqhhq1HlAEZRwUJ4dgN1lh+rGMNgHod5y8QqRAmldHm7ltk+QFGdJ6OpUGtH/O+K1YDmH8rxwq8
oOpEZRMdCnKPVmvuKhkSZVx6s6aHY9uGn8coR30jESBxOJ+BywmErOD73+Cl9tLUGKI74N0oquIb
fdNeBnJlJBi8p6gfkmNSPyVmvB86eR0p2NX8P53qfIjW5ugNZ0g+bnwLJcUUfeGUGDsyifOulq7c
1sVessm4ClwKcDSGc7/el1yoeVboJfcVbSofNz0vXfq4l4t+e6gMXxUPezGY7MgNX7nNS70eojSE
pOhqMQ476yKbJbCCNKZ66Un7ooCeJFBe6vrO8p29kvN+WX7/wV4+o0EkXxib/hZtQJwadAs6hpsy
LCGAlUdUZZ4Ud3jM4vKlpg1B1Wn5/imnquO8nyXwscQ6QStb5+CfscpR9cdBYRP2sT/XMTlswThC
tnQwGpXL2VibDxXaTHjBdfGDbR+LCBXHcqCPUHYi1ZfBMa8PEg1VBdkVnmlS0yMNxrUzAG0wpAzV
CZxHrMTYR4DeCHS5kOLGrZlb5nwsx7Xn5vXcsvneOlhpeA0Q29636Ogu+Fb2QYC+FMnbaq64D2UM
Ma5GEy5xtE2WqJ96p/iYSukwc4nEAmhe+LWPmrAjRQsV/wRisx2sY8E+LypEkwAAYhKWzRl9pnN0
/L+GNqoTBuJ47z/Vi6WWMquRCiI1DQb111Lb9S5eab6TbLoif4mHzw5qI5E7bpGvu1P1Zd0sQviO
47VA5qUChB4QgUwCuvpvI4OqxaQ6V81kg0L1Szjy+pyxehri+ikRGIy+zA/o/hzfv9lLrT+ZJxDv
sphMves3NY/slBGAZJQPI5qQDLmauQNOSzT9ZWbsQlv5EGfFUfRP3j/vpRrvzXnPx8/hqMdtZsgJ
xOZ+bceUsdCu7jpVeSyz9u79czkXItS4EJuAxBiWUiuchcrrzsbQA1OmjZaG933fdosA2LpHNFYt
4xobl/wvAzM3sk/jepB9uOw2mhnEDTHOnrtuZc2MaqN5z3GG+pFp9h9CTzugVdknLgKnWgzIT1Ke
PRMuVqUjlucaX0MwkktVBZbXY7tXoTHohwjnGOOnukHSZIweqBvR7kV5auWnW/q00KJhm1SwtXFu
e5zIJaYdytg+Qbtz7qIMNlIhMd5QkL+eMfIiYJzR15fSIzYbFZQQ4s6usvZaA4+7usJND2NIoFTL
1Oi+tqPeYQLHsEepjTVwrzvX9FBy7hC/xNOEJrhGYyKaeyoawpHWH/TY34l+c1FqjzY94r6ibGCp
sPT8/lH3Rmyw6mOYNXfYPeRLK5L2fWQsO+RnA8n/SxrLYWn49Q6P2frOKH3coiC/4tB7pYm59NE4
woCaxANf6zmoM47zCtxlTlw9Z3SVaY8tchS1rD8aubEn4ftYY1F2paZXLxVeB0wGbAiLVPF5eWJ8
6eFbSAVhxtadiuA9sFtXXSjVvEAJNxDuUIpIwVWBszHdEEvDxL3rgzDceGHyUDakNXOVtG+Ca4ca
/pW6+Rfw9phbtaOQloj2aPGil9AgqI5s1jJuoQArBmoQ738XF5gCOhwLcB4q1Q2xyrPvwpOGGExl
jOaRm6zAT8Fwl4l496VypyfcFf5b+SyA1CcN6K9Hko/ZnuMAzB4yIuQeRETJqddtQy1cpw+46oHf
guq0xrUAJi767Vh6xJ9bbeWaGuLxOYqXtYQBRSwLa2gZ39eg9Tfv39QUXzprE+ntG4roTNmEf0SJ
eVOjOeZgJ7WqxZteDZcFQXWk1OxjnWFlUar9SnHcfJElSIcnqnL00VdgDJ9C7/XwBqnTaB1EDANQ
rbR9+0o9dAmIAWib1JHoJVi/BWa93hhzt6WyzW3/pgniJykuDn4GMdrQISLXeJyU6HhXRn9E/PGD
39e3BqmvWesy8qwr63O3Svz0pY54UajUA3NLXgbcCqyOQzSpvce0BrSPLv115ZnKF2pQsBFABQC4
kdg5z2rKoeuZhI0S8NklRkoRfL9moNpw5R3Oz2BEeLr9mAXbzt85HdIDWRiNt46MdkPnP8tDoX4g
gUZ2O0YxSHOFP2dTgHpThidv5HMZ4u/4Q6bLLq0/oI6K7gnOik5OjCM1+VqMoJUWIbqq+HbysQ2o
jht2cE9lhUBlmlmbOHJ03HZTxlK2tstUHHI0n7iwyHyhm+LvEFBDpC8mQNG26A/47gs8xfvHqtB8
sIaOtJSLHOSppN3bRvCYAkOaaY2uzLqcvpIt2TeR88PqqILNsHn2DHnhGvRm0nYDkG1RmN9QLH3x
XG/Xe2g/eaGx8LTsINqT1vqEDeY30SmsY+2xKsuj0jTPKrk+8uaPbaAqZP85sCbXR58+f9e1Wyev
SZD7e1Tr24UXdH/durJ259AaeHoYrYkWQkkvCyxTHOuAHTLDRxQBqWJbNL/yejPGQnd0kL+l2fDj
Slm4VBQApGkyoBUGtedZtYFkQlzVWrLpwyxGFlKbIe97n3hVv2Y8x/MJnEOrS5h4ivoLnk2UKFdy
jBc6LRAEbXDmhmjRzwO82F0XRSI6aE7G6+vi/LNpITHcOgXPBjjpxhmK5QiPdBagtXztK75Q+xMq
IadDGJce4nn0PSXH3nRJkG6iBhPJPA03eoaGmYXQ/UIroFdlkJFubOPB4BtYJa6PeGi1cfMM32e/
ttdqGt65TaFutUFYALYOIoT4csnGtm169xa1zAWGScfAxjiUvsWaXg19wrJ8bcX+zy8kz2piXf7I
coxXPb8+W/yfY5bw77/Fb/7Z59df/M8tzm1Zlf1Vv7vX+iW7e0peqvOdfjkyZ/95dYun+umXhWUK
rmY4NC/lcP9SNXH9N1tU7Pm/3fhfL9NRjkP+8q8/np55BagRQ3v+Uf/xc9P2+V9/qPAY6dH/w0cV
Z/i5WdzCv/64e+n+6/alRw/2ws9enqr6X39Iiqz9SRKNwTqpTnrrMoWke/m5yfmTyDfpVfoHZGhM
NqVZWfv/+kOzxI/Q3eZXdLYZm/7xX1XWTJuUP4GBMURm8G8JpJ79x9+P4ONr6/b67ryX7OfyW/4u
Y1xauTetIM2wrINtAusLPASq3FnTXgB+gaeUYuVcgO0pTNz8gP+M6yjub0JEfNFuluRy56tOIYMu
qqgqLWUuSdBe/QBttMI3fuiJj5KbcZN1Zb9DPhiLXTHR8IXbuSpAXCkZviWKWuy0XIK3zjCNLKuY
TW0HN9NptnHT8nX7tIhWT4GAm4MAG1661NQ9uixaATy16VahrWFEKyZASaB9TrO5QzYwSJ7trE13
jpL8nFj/zE3rmkRDsUVBDswNhIw4Ub5d2inJLqMlFpbazNajjgpjYg2LWirSXTOMTCbB938Wpw1w
0jCnHFCfN6Js54mJFtvpm4kBInjd6AyKaYJ2fVX/nARiUQg/r8agupnW5y4eU4MnXDtgUaFhmPpM
TamFkdPiQRgrVYmOuoZeid7quLtMsxb9/23U3xs5+s0zrRqKHWbDPyfTYhiEKYqD0l+lZDfd3gvS
ejZWFg7qJAD7PchC4Fh4XOH+hOZl+1wnw0ep0bqFOQK1rZzktvabD2UoezhxtGs7xYHRklCCK5ug
Xsd9e3R9aGVuKW8UOyFTRQIv91EJgJmM312xlPPQ++jPzaIu92MalXtdzGFmnq1bRXlyI4wB8C1a
lp3errQogpcXoaKVdWMcaAjUxVWGvSfvano3uD1/wly7cMfbVNU/T+/PG8cAp0Fw8jVW2R2yiGaN
3lTXhDjO6pg/ZrL5UmdphaR5ALZFLpvdNOf8M3dap+UdkcbT8rTPafH0u2md7LhwH4q4XRIsycmz
/n3oK4c53zwd1sPTglcurvF1e7QvsVh7c63GdHFn1zAt/ufrytwxMB0c3dczTgdISrA/p+Od1rVx
CMzacFaZhdsRF3h6LK+P4LR8tnlaBENJqLcRUpPix36n5GtBBInF54Jz1s9J+s9iVOH6ijbPL5vL
lIYSL25WTlted5p+Pi3rxKOGGqdyX61xnr9w2LN1p9PnwyA0+C785LTP6WrSWsiYqn2NujnXPm24
tN/peBjwOqsycm5Oq04/Pa073dtpXVSpH0oTRfLX2yWpDy4kJRqQm9lOypiAGy/lJVRiXN9VqRnn
57OqHeQ7afBQqFGE8U1RyUtZxFRNySN/LY5xOtrZ4nSsyIoQO5q2OHxs4CXFyQegk5saUbJpn0u/
m9a9/njaZ7qQ1yOclk+/PluXJb26jUoZD5XOb3e5+w2p4CTNd7XZ5rvAiXv5dTmIzZ6gg9j0ZtYY
XNS+YlGNnm/Km02CG2ItKvXAEpUFEH+SngGmXVhTpbtWbCmnJuHNTghzseu0TRYNx2nXabFhVLQa
IuMubJBnicWEPln+OqmUgBpakUqhxVcdpg3TftOcUfXIKJ+Wpx+fFk+HIcH386g+qM8Z9hHGfBRP
J0mBc05z08TIHNwe7JEo6mlDjfAzw1YkV5So3lFDv51cWlcDLMf1YtaIZ9KLsj7NqeITnObwvOW7
mbbgubLJ9RaWVx3hdBeYOqBxBgg4uAZ35zu//m5aK02fej3i563GPrQ0ug7TpGldrj73UP30rQJT
Thq3aRKoolIUi9MGJZIKYZb9KGM+vZUlHF+miWrJHTyFUAWe7HhfevGotArBt7zSpJ0nF90SJ+Zg
BigQqayOyskQeMtOpw4/TaZ1fmZ8l9NeWerCH6jHmH3XiklqcL+o3uOFk9c7kuI16p/MhbVLjj7L
t0ODlGEnJkpfD2tMnHe+nHSysIEhvaaP96Wb4R8bZojsiQIzvd9BvOTYHSkw08pmKjuGaATj/Rh7
Ab/XVEZMKYqvjPkFoVc8ounBoMWw0ZXUwiNd1neYqeq7ac43yp9zg9lky6ghKJgkqSAvO1QP6qjT
06AHmO1kQsg71UeYutMRULIxv9moeAcavT52DzyobGdo6JWVOdJnhsHodclQ3FsGCeZckS/jaCkh
3leNgbOLk0ZCIUPq5r1t4eGVAhnrpW5Zil6dPvXeItGRm5bJzf29clqetkyTdCTaTzAsxkc368kt
TMun7W92mg4yLccxZuAqRPHX84z0DKGLhtUMCuSDrXTJqofEM4KnpzrR6Ni8TvoAImneaRuFwJ3i
GVtVbJ8mmuh5TXOVFqIgPi1PvzztU0syW852P+1Tgm7Aykx252aQZ7tpMjYkNAEGs0wp8ynMort7
cftgIhJGOjpcnO0z7f2/WDft8nqW6Sdu0D17jlcuT6eb5k632vakbPQBgu50U9PTOt3u2eJ0o5G0
NsZDLRqk00QRjdBp0RMtiCuaHqWefONNCqxoWhhk0pqddpzmegvzuPnpN6fNr4cNALlvzlZa0K+p
cX897bTPv11n0oefa7G2MmX0ANWSkj5Nag+u3Ovym9lpE46FP3c637MyDF7lv9/+5kjnu75Zfp19
c+xeRaHDkCDdTYf+bfu06wiyblspz2/OcXn28plOF00m7zg4aGC+uYJp9rTLm0NMW86Xp5Vvfv66
/c3laPFarxh3hVKkvpnE/ywmSNPphYTpoFh1Wn/6AclPd4mT4bfTKlev1Z1qxIk2n2anLTjqobsm
jpINjBCTYD3Qc91Nkx6g124UE4BiDQLAYnZaOW2Oa+F5dNpzmoNHoiwGkOJoh/+zGT9rBsvT9jeH
U9Ok2qldLvxoxey0/fVM03JYjkfcjQFBNY2jLE8/n+beHPN0SdPRp8287nsJV8mVkvTSsi3Vz9O3
cvoipkXdM5V08/pdCJ4VXHXxFU57yQlygm5AL4TmNN11bclw2J96QJ3o65wmdooXARRyeW71GGDh
4qMIZl/9cyK1o0pXRiyjvmPICF8x67yQzgh2vSPGs7H4ZnTRPetFn+20mIDHCnfwXIn0Sk21q2z/
G30fIgiDhl9L1bwMjf7s0pDHGZLUUeYtDAX6f1Yindl+sfxZsg/Qi1nViv7NH3RnOY2tIw6TOXuH
aOSyFHc3Dd9Pk2mEPwYl/HKPZkYC/7KXsabE4pgOLn4/O1OjMTfxRo6KsGR02KDgb37CtASYUL+v
MDwDMN7uKDD4TgMoBykxSsYiLCOUmv8eu06hiGkUm/RGtyxMJCidrlVe89L/P2B3JWAH/k4nCP3v
A3aPT2BHUo+R/tuA3c+f/R2wU8w/wbcZ4IttR0PbDZTW3wE7Vf8TbBiMFUVA6X/G6nSieHAWbTI1
iDkJVMc/sTrd+JO4mmA5KCokdnCz/0ms7ixhpduCTgSQnBgi4LAp8vdLwgrXmKKRqsY8RLIRYP0U
Dduq9ra1J3dzr0nSZaIhbmYjQVo7SrQ2u2yfyjDoMhHTqnK7EAjmTRg38q0UR1dSP2fA/OnqIImK
zKqD2ol6jtPz6BzGll/rBxMrlmLMcHl3JBSBbQlnr1g5IJh4jys0rVaGTuqQSfEcbIWyabxKn1u4
1WIgqGCiMJbwWQwMUkZSxHg1AcdROv9Dg8E4vdVZNpJB0jL3+5uCcCEQepbi/Hn5QhTDFppNvP9f
s4GlV0ddmSn6YXT6/Gs5ZuFdMYYFfoCQJvMR815P8Z2PPmYtWvd18OT6Y62oe9RQ/BvN14MbEju7
AsjXnYX7pS0hkW/XyicnL7cB3N1FmpA6DdSi3LZtdQ9Ep9q7JEbJzGFel8sWdt7x4co9Ea1+E9sV
9wTSR1VIgNjAyJXze1K1wEsdfLAPFPSUeAta59Tq3kruPEQpkWq0fMW4iSgfqzyy7Y2bFdIOAP5w
Axa8Wwd28cnuh2JvJTCJwoJkr31Ug6CZq2Gk35sxRjpeSlbK8eorgKUp+XoKS/+8dL4doG4KX9U5
tIZsidt4uaMelNyey6YU3g/4lyagceMkcHF7bf095qyQrIboFsZ8/y3HzcPuVoYhAaMOFAf3+DpY
997YrzQ8CHEE6rBd8RkUcwt7KVRvpRbJzcHCQIVcpf/BlrRlDc4BPWwHYK9VDXOsytDUzSywxCXS
zKbu40KAthBFssIQI1Ed2FRjiCMBziiMnAKEd/CCt7QPhocqRaxnHtya0T/kBFcLt84ZSDsAuwfv
Dkc353aaREjUtiaavKbfzMtIvh36Itga+L/RmFdINso6qMRs+OZkJm4aXQB0IWtuQwCRS6qKfl3J
mLXYoYJ5k1y3H6a5Lmo/RmGNgZAmVfeaqmZ3cuFuM5i/dqEunK4zsceMjiaEqXnZR8pSUnTwLGFZ
bPtKLuHc5c+D2TvbJKi+qKnXzcbe1g++km8MINhXkvHqpaIKABChBegHMhJVv35+doekTm/56kFS
m5vWIiMY22W5dkkUoGWqYw2r3nXk2bbZUH3yAwMHvgSJ6czLQFiprnLrZ/m6caS5EpXjTdwoh05a
gGBFOc8ZxsVYOreOkV4j5k8AjvNiStbEMS1kMlT+/nrZpiRbYW+UCn7MeELghXrvReYHzYqSxf8l
7LyW3FayLPpFiIA3rwS9L6eS9IIoOZiESfgEvn4WqI7R7XtnukMRCJJFllgwicxz9l4bgZZPpKyZ
ceBjiD6eTxoBpYlUEy9t8AF3wjy5evrLjyvoqTDVAKbCZ7cT0Eg1AdhT0qf/RcH96L7/7etitsFl
74IA+6eWegiCUtQCiHIR+fVdn9DCT+JrOubnpK/6kGlXvc5K/+iX9tmgVn824uwtFX53+M8jk7Xo
Of/xRX4bcfk2zOf+fb8RJ9lxa+IogYx7qYVhn5v3PCEwsUppMOlajwL4i6hgDaFyvsQmhoRuNM3b
Y1fS1d8i1smvTdmBtZ/IWiETKTMPuJzx67UGRa5MO3NwCAoBHzKognSvdHgehE3eCMF+Y0TYbhyh
w2m8Wj9raAuPWpZ/Jg/wv0lb/69TZHG3MKUwoC79YyQz7QW6pkf6U0sn0e7H7DTSLQZKaXnrPHOe
p1b8civ/SdPqbCMjxRLGtS7GRHacmZIdJ7Ouxxw2N4fEI7qrK/SB+oXazUGprWsCg1f/+di41j+P
jbeINx7/AJH8TYtryExPNWswn5oW571ZpMOOQXo3e/13SXX9Ri/RouMB1Lv3UHL1HraWoskIUFli
z4RzN5KZQlmlvjv+4J+NBBiAAwgQ4MoQcgPG4OJb4pCY2W2c4Vqa7mAdfPvd7WJ/ryPCP4oqof/G
/7DvW+uY4CQnLbhNto1ukU5meMW5LyaylyDUBTGeGlM9C7gq5w5AEqGOjbHXEPGtBPldsz9ca384
cFfwb5kiYkUvzXsJJviXRj5SmUqI4r13tLI+PlaZ8WIEsfXGGopcOrPCv9HSDy0LdUGZpB0L6Nj2
8keZjTVs//N+t5ex4m/XhAeZi91g0y1mQPn3ayLL46jHa2SQCy3zmbjc4XlKCDSZvabZu5qrnrVg
GDHmoKaYppk40XE6uMQBbgataPaFbkfbvrVJRjZ2dqlde7zUIWzUOqR3NxwgQK9jv5rQjL31Q0sB
0Q+QFfZy7RIbu4rAOexJFH+JSzfYEkJ4I4zaffWJBcxL8zRbvXnxK0mQ4hSNF1PY23kU6JOq/GWo
SZUKOvjwCdwIxX1wNWae3BSOCA5m1fT/5Qw1/t0S8pgceOCOfTrk7K9/QEM1ZfaDG9nGk5Llu10D
sPD75DNqserU1iRd+K6GVhjdSxilRXFyyI5L8AathK3kaYrIqMGmdCktGrz/+Rg+1OJ/PYaLYsv2
WTjohqP7xt9VhkUXm5kuKO+P0qpO2SjaO3ChchWIt6hGHNR42llpNkESEvCn4eYl8O/ZWfmuhMu0
nL4SJ8/emRoiwEzNujQ+kRdpP+jnKQouMNFxwUcu9RKUS1vc40vfEx9I1yfTBotS3Nv682i9jy73
xQWnvpqla++F131oZT4SE0zRaE53Re7Um8pe0sYRjiwaRYxSVJvtVgeKvJz8lksm6CCtsEjlWkUJ
Zuk0SLaGVzVhaQsIW3Egt1ahq/XoWGvLMKarEB+ZmAgD6zcyZ2hm7kE1rTI/oewxtoNvEZggZbEN
4rEJk8COyWIghM2p7HljpazlvRJfx38+JOhs/l3iAHuV48AFZTGqoV/8h7lgxrNFfPqEYVOM1bXQ
YAPaWk4NrcSpUmmkO9Q/0kgRoTNP/qHL0mNglclrN2vNYXTIRki8b75qxNWh+EDt1pvnNT12po2G
fvA8sAlYIqZu68R2G2but7yNWdtkA8mqwahfiYrf9p0Qd9340nW18Swi9dYNrk7MKWhucdMHosvY
YfoOnMr3tHd3cOHBUPvUD5/HwXRfik4jYAc1r5mZw6a0N2pI1dbnkl5ZVdpfyok/abDJr6oQIvdB
rK+542SnPsMeo/JnLwWBOyfMkmBO7F0/hnBAiZ80b7Fy/YkMMGwQ60LZZtiW3ni2XKFg1y+PzP5J
FfbRi5QFKSaKzpD3N7pQ4ubQPykq6BaW1pAwmZdrGfc1VF6dsDtfGYDRzOdgHqMnmL1ufy7dMVp3
dfZOQDes5kUP0QTE5YiIhKqZpLUin9tdgkkwr730Fid+sKozOewwLHlwu3VrFbdZS1AZElpOdHJQ
kLqu9WrC9MOk91rnn6fGMA592bXh3BK45irzOFA3PAfSoPLTboisxncRjeop8mUcGlmfXfE9I2WN
gJxZqvg+92Lal03C3+nYV2X3Z83h2+Qhce/NzUoToj5Ea+CfwIekPOiGhd5VGwVanyz7n5k55id9
bK/FkOs714/UuumJLZm1/olAY5trmatXFt4PI9OiXZNM2mUe69CJ9OGaDYF1x/nwtbXmj9Ivk20m
YG5NOB+4ZxiHwXfvdhN9bojTvqfVSEwp4MvG4ITIbKJV6QPva+GC/q/aH3ZumgflEefTAFh6pZQN
lVOfTxy2NNR8pCrBZOBpBBqUt+KaamreZJIMIl3k8pRP7l1yqeyVDLqLRERYRbugTM5+1f/0jcqn
ltBml9wATGS6BGIkUdteo4n81bwJ1jNR0QcfPcjJDKYN5Yw6BLNOIkRNOADh2MUFd+WlTz19BYFg
SXxA0y7BwA4lf5aLBOzm50QGFH4itynJ9dvKgXnkjSS2jBNo3SFiFYa43FuylMf8V5VzgancC/ak
q18DvnPElKtCbHiZLPIve8cGSGlS0yGckRJfIBp/rVnuiVYytbwGsTIvNbdkjtsbkig0MmCdN1mi
56cml/EGf5pcJzakO19Xn2w+ddZ0MlLkrPnvSuPvH+a9bAPE67Ot3/Ou0+/TPI337OCUxGmlHTup
zSRxaAWqliKQZSiSlCilITp2le2csf189CRybxwPRVGn3JuR40tFikqGt6MReuLP5Dt6ltyYTfB9
Smx8vdZXFfnabsDTB6Kuo2qN8JWUdSXmozXHjLVJ99PrMnUNlo2H22lVgzndsrbD64rIYjeo/MdU
xPF9Bmh60MzoXhFZo9Wz/Ypk5tI0UXxJ3UX6HzQk3CXNp6IW5osbE9dDSsY11XcIQMl6tUxKp5y2
3yCX/phgbu6quQBq3hFRMkuDnh0jpWE06iQduMeshcScED+PetYOZu/+mMvEWXprlZZeI2Kd4SMk
+1gW0Q7IIgDdfLHWDbUdMhCQ09YOiKhoQaJa8+59pb7W9F/zWiUvtrA3keO2m8GaP2MhxXNck+Jm
9MT51tBgX0f7JjP83SCeYXKaybqX2b41QTB4+Aq3niDFyS3IvHcxSxiDIihlIFWhM6xD30R3q8L0
2Aa9/Qb34U0DhE8rGenclDr0YnuWdMe/PGT1zvOdMuk4sJqtj8PS32VZJH8/NR/N/8dP/Cy4MSrj
ml56ssh6Z30zL+3Y3891AKFR2vpInqnb10uX8LFJlHYxvdajoclu7Wun+cumCY56Kp2DVy5dDcUo
uwFo+SPC03O0LeZFrhd1a+F40xEIwnT04nk6RtJbaa45wJxDkbZIypJxGHamWRwy/ACbYho+fr+c
pOfENcVOdmV/bJZNYYH661NSQ13bydZ5TbejsKO1x5J+nyo10UZZqvuPTWJYLZIsNl2efHeLsdm6
OZKNKGiJLKzAIo1l/kZyzFvj9s3OH5CeBSU19ofoL58A1cBQDdbWQJyPV3KxzA3Z5HKeXsyEgbow
i5ypEJQZhXB26V0/1HqPzd+ego8v17NWgyoO2mwz2pKgg5agPG0smRzQrnhs5qUd/OdpM2n2fmiR
oWdJzTKSzUOg93j6eBSPi2rv8TzD1NgYuHBAB94aZbxkuR0ftI5bMuBQbTcy2K/RfK8aFJfr3hXz
jhbpqwFBfDXEgNgGMd31NGvWmt+dmrrSNp7xU5fuZRyRMVu647KmHYxQ+C5WgJrYNDsmhljZgIm7
etTX0NhCHxDyNQ9ecQun29iLxEYzic0J2t08ptjzbFet+kG4GIcliYiRht4nCvvEAZk9IVdoQdqu
xrpgR1GvOI6N/ksLtI8Av3GqeVyeCStc0eWHJqPT38V7NP32Oibo3mOKc/YFbF6nSg5+zb0/t416
n5YfpZZuR5/03W7Gk9SSTrTA4M6mWrKJoyXiO9deXCcV6yTqKGfGZBYWhjeEk9WeKA3tf8uwijH4
l5BLLHoVbl8Hutvt7iGoypbmz+N9j0d/EVkt780fn/1/f/znNzgJxcEO/iv0FpQwvz/3+HHxELP8
+W9krad4JNXpL7/7Xzquesh3yDSOf5GePT4nl1lRlNQ/m1aa8+bxayuGpzkUS1z2OLPWe/wvf779
n//v8ZqIpcmcf3FGT9raabJ+lZdLZ40rpPJJ+Z00Fkh+1f3IsminKSxizNPmtfkQMz4Ueo/NbKIx
6TOChp2sY8Cnr2ZOQxeWBiRrRUBO6DtE7mZLULzuCjjXqHlX1MophknzO0Y295DqiXOEr+AcxeiQ
I11COtxqXfIy+j5X8uPHj03POuiI7xDebA0uNyit1A4fP+Eu6BynLDs1GSLEx/seLz02j6eFQwCj
5hDzt/ySx+tOjubm8Qi2DVUDPQvWfz7ATD7nTkznoZCTv3eiAg2x1h1I/5qPTsPNkwCr1gyBZYd+
MTv77HM8Ri9O4fgbyk8IF2KHwL/Hw7LQ2jlspY9C4PHCYzO6Ou3VbNH5VpJJWF9bwTpatMiPTbCI
lP88TZYeoQcFmZye/32P/7+P/rz2+Nzj3X/7NSpucxAhPqPPqM/2ugc8PIcPoZawLX9e5uyvcTem
W/PR2Q0KVRz/bECdEYP35/m0tHz/36ePHzx0cX/eEk+JP4V/nv/tNzx+wHRgII1H1Oukp9bx+91F
URG7+PvnluJb/PlkmwrSXbnlOOTbWbBX9xFRPP/6nn/e9uc/1RZN95+nj0d/e9+jG/bntb/84Y+f
/O0jY1BrhGZfAkveG8qnnf17J6nes8hOfPweGc1t9/JQAEaFKIr9Y89IbPrFftY9oACes38csz9H
9PE06EwWYEWVs/39+PHyn7c+Hj0OdEpa02K5XT4wDIY2hYTOzTsrS8H1mcz7x5lot7Ynk56F+ENX
1+C0njePM0DNZtZ+fqj0gsfQ4Tasjox6ZOHT4poqy+LwEK+VaFoJvWXTtD5d/D/PIyfWQqR6zkoa
Lj7O2WGFwdj3+KXJIn13TCOmLhGdcg3ijaM1ZG/7I4R9uo+P49Iw8d2adfUqWdUdgJ6gm1kO8Ny9
5Wm3eezAv+3+x2t/OUTycZr+3ut/HkZCctqkff/V7+PvnpbSxXLS6jRVJOfM/ZJOWHvlE6aZk4If
sc5nRz1XAkPzSrLi0v2tr7X+loQ/D8crrHq19DBtMaJM9/pkI7uu3Q1BX4YVU0ki0+fmQgviomqz
fnfumhtZ5wUYYzjxQQTTIdZjQsAqsiRRw3+bjda+1pX+6oxDejC7a49D/hQU9lPtN+aeQsu3dJu2
znS1PZFvsPLA9snpErV1A9Wvdi9pn7zODWHsXg4Hb6yznVv73yoGq1WfZzrR4SRpayn3epUGX+um
NK5VT1CVsq3ooE9kqmIqOrWu/jVIfHc7kDyw73zjiwOdfjON6ao3Cw3UeydvYq63TV+OIZhjtS1H
FvSaPX2ks/paakN1Shehoq6zeKLDZDI3CNxt0+KEtIRHSDzavENgqO8zDeDtWGhwZuM2vuvEr3rr
trSbpyyePjkEIMFm836UEVGletsHe+J7RkA7wXNdxumz1871Tg7Z21DY3YbmcL42JhmvrakikrEY
nQ9zoGBmGTPJhjFmQi6GGzmFVpgmOWGaKQmwmf7uTLbDLZag27RQpMPrzZWEiT5Mm/K7VkI0G6TK
uDVme+qgdwak+gQaISGUJ79mmTscclc8Yd/B1TDEJBPb9jdlTvonLGS65VSnSvO8LfYYEI3mtMPa
6DN3GbJD5INRmMjfpIFMHLxFzYDj8X32rOsQYDdOcYOXEX7vxdSLdoUus16QdNuWRujUBGwfC/pA
56L3y0++YC1mvaq28T8Qfmqr2MQXblRxvvPqUHaqPwuXQcEx2vputhPcmtbAR2YE57ryV36nKebZ
0bypIUkNU1/vPUNNz2nS7FG2rjTP6QlNIFFRWRM9ysIXp7hLYZ3kGQs9bnSa711nO4oPZUYTMytR
jSf5ru+euj4T634g+Ssf5Kd48IyDjbGzHqJ820/UEHVH+usmEuRlDJNzUrB2ewyY9tOkEMLnSQFl
sUiGU2p80zQEolhdHO6u8bSygUOEkVs7Bxzdu+CO9W02fY3hQl4DitibqPLbHwVQqCtYyE/0b5jB
skLfGsa44equrqrmxJrGIrRg+p6MxntJpGWei4+ZlvOnLvhmyul5SsvoyUjtr1ZtqzvcRQdV2HSh
hVdcHS9jEAvItW8qhZiraj81qnFezFpccrPBL0XeY9lQo4ohcF8mrRjX/UgfCS/reqa5/uov1FI9
I8i0EM2+bKtPo+XLA+vTA6IIfZda6jzYE/2LdDhI+iZuVTanwZgDeAAZ344dTCaNre3zaX7LJKQQ
oVZZZKq7sLaxGyMiL1KMwC7Dq5NTKqYrakA23PWoZLN5wmeZ2vqOpo3CU5QvpOVYP/uJW+2qnP5B
XU7xKUhd0tqIGzK5rzaic9Ywk+1TNwfvajDzs90ikB3Mfl7rMzXCSZ/ztQW558TES4VEaWV7o7bC
UXphZJR96BTZ5wnnzbLa11ZO033WqhHI2ZBHF80rf05d+TmR3pa3lHBuI85uvZenWvX9M9KDF7Mx
qSfwdI382aLbonX04r8F+WxcSzIW+kS0h8nTviwi5Wu3cLCmhMRtC7yHyOfiTNv1u6lXr4FqX7t4
8rex9PaVM1+yQn6utObqOo3a6RG91kB90TthrCukNJssaKL10n40rJ96dhiNACrLZ3CW80XD3tY0
B+n1xms6fU1xbB+qwf46mr2777PhuXOyX47Imr3K6ZvAVpR5kawH1rKvxAjEKzoNzaGYnv201jeD
cl2Sjsr5ZRyoMFolB8By253HqjWHDPNmmPre885mnpnA7P21oh1wdmoT0pYfeMRgazHgiUE/TbF+
qJJmOzjTO6hA4gLiFojCUGabqqqDTeC96AjZz3EJwUiRFaqywd9pESvASfPiXUY9auWqeFWm47mE
6HRx+rXd9fLFbH1KWpaEEDsWEFqM/lzM36pxap58ynWYzl6YyrnAYuRO5eP02WrFxbLyM7Lo5CWI
3WRnJBk2tLaR5MSOyZtmRcOTp1MImwPkP4QaPA3T99S0m28awLe1rGcyhQQnLdXIkmX0aK48T00h
QvCRGpAgyK3jnuYDQAj7R6ckp5rQz6BiMBo8XoksErctVf4UWZCTuUToDOCqna7KM4QGbT+3zKFM
IO7rlgSDi6yyXSr5f+xskJc4I9t4dEaui74QlIZF9rbkPwIbTUJQAdmtwzvNaV3Q8QgaNqq8qcLJ
j0iDGyxsVti65qlvuTF4cI3Xspt+uEAtYEjBo5nSD8xh3iEul2G7oBZNkg7XN5NKpl5NsM07kgD7
CdFDv/iyteLuud3uCALdOShf8zb6UHfcem3tJQeSiKX0Vzn14yfpZEehu9gYojx9bnN0y20a7/SK
eCFijD8IGqsu7VCCAaFPfQTi49EEdEHsZQz0O9ouLOVtb1dPZUy9u+AeRlXUdA9D5Y5vlFY4fZeo
i8axwsqK7aPvustcafygOK/v8owlvF+PwcUm3soxgPUFSqhrMxJ/9IX/cj6M7IXtZMyfE7fB6qAn
EkTE0NK5hx0Y2ZRMI/ZMKEvvrasE0wvNadaAub2VIcR7nHcRHT1zDpPRbLeNC6nM0untEuhZrvQ2
CWdmqp9tO38bRpvJKyXWIKq79ZSOLvMBEAlOaSIuAygwjvEN4GQFo5kvkWmWF6b+Akaf/B1lYYor
+A9094PmHWRIr9+xI62iGL9YZWtsXCf+GTd05ir6TPCONKaVXXL2gruKB3dtlvlLBaJ6PaSY8VuD
4Z8pDGfFNN+M2cqOAWvlsfPa22w4WBFj9Sll1UwFeU5fI7e/xHEEihbUPxFKQehH9t7KiNqpVb7T
By7XDgHRJvPaqya6hjwSa5O1tveu27+Y1eX7wCSsqnRKTpde/qSZ8+z0pv4DayWF5MB95+4lN2Ly
1iDSzSeZe2/JXMwfSexGqz6b8XpaNXPGQfgnW7gNHoRa2+HtT1aaMwY4XPCIWfonvS6/eVJuoB+O
xyg15tVkzxpltqg/z3ESnKVb3AzXY16PemST5n26bwUrjYa59JmleB8I70lrl5lXlO97GA/gy/yn
uS4bGH+US/QZnptpyGqb57XcjspdJ7HdUxZ2EwBdIwII4hMJaM3cL0Gcf4WwCYIqX3JZjGE9jio+
6d1ECLIY9X0n6iAcY+vul4V/d8pxF3lUMPIxPdES3FPKpq5iz1/qoKhONYNBSztmbfSU4SrATyu0
bdGx7q3nDM1MmDtut6+1ltmyK/IDzSo+rWjY5Uz2k9xSoR6YZ0QJ1IttBYfyTXpatOp0MFWdpyNE
Cvy7VMF0JGj2iypyuc4NbigeTdVSDWemCh3fQFp76akftWPc1LSVo8tYXXjRqRbBHRXozTQothg1
8VKzJ8KugGZRON69zqov0iDNvJfaTjfMdqXNxERndN927cjXYVqVoYnohkNiFM/ZpEGQ8HuxVpr/
iwmPddIwZa6aAHCXMsaDy73tZrrBoalHZhWDX1LCVR9uSwPG1vr0zdHFrbDbo1IR0ya3nbdpU4uN
6DyqS5bDRW9DTcqJpkighPniqyMn72fZRh929SW1dPXsZvot760vFdLSmxfI9zIQxrEzbZIJZTsx
3xwjuoCOswcRf6rEKAEfIvVLSqO4uDUrYG4syC2H4ooW65gsv7Nwujw0MRwHxuuQy72lRQWdttnH
LubQ+tL9Z8H4m0+9c8qrrgmzCe0c4sJip8vB3Bk2aVaobX9RG39OgC4lRuVx+AgtcKU77efY+FKN
0YXpUXuE77bD+zRf9RS1QaPugzh7cfGltkfjbiYgmYy6lmsIavNNcSRW0mqiDXEdqwXnXxmdtYum
7j51fn8QTnSs7Be3zu2L0cF+VLFRXcxkeMozYEuVm16CKJ9C4jmGbW7IYwxcHqian+we8kwCfMyN
DX1ny/gaUi9paXI4Dd0gB9BKMkgE7UzGhaau3+C/cbPK4tVDXlKQ7eXrOgTkqf1u+FVo06A+D/64
1/12PvQu/BT2wkQLGEehlaTrxzmOTHYt4kIeRtAjyBB3iVHzWYENcqBZs1Im7epUMafU7VPd5z/r
uJvXyHB0JkeVgAhrYD4ujGeYz58SXzvTpamusfqqSYSaPkXIO4LobB3XKCMeG4HY9VIX0/sovH7P
zK84z4WzL/ya9VmZFKGdoUTK/S5McCztWd68tn7FxOJz29hIJQMjXkWuJFUO3QihAqxBHm2nyhyO
2RhZlyyqP/2rNJBr1iGGV1XxohJn3jdsJ+SmsyODc8l6BL+mWRDuV3d7ERA4NER7BoP+VLfiqRbC
OMWZa2/hOp0m2Ifc5RztQgL4HEa1iUldac/2OP1kfd3utcn5RtJMvs60MtmPSWWsWBOdcpICafD5
Bx/OHIJc/Uc1yxFtUKltyS5tT30PhYzrZi+HStAR09qltRKtdbNDpWv3G6u0qQtV1ODtJg9CewTk
mAdFfaAEbB7qjqeJJJHAgg5z1DxAI5Utqk0LeDjMaHzsWBE3q4KLK6Rsk5/KCjY9scp3Ny+09SK0
IQWuPZYQN1dGoBAjbUrUV5t26Pc0Iqx3p/qhz8yPpmo8d6zGDszD3zln2lNrPXdUNZ6ECK7Ep0mG
SR28VKKr+7Rw/UnDA8qPuieObfvJCSCHLWnAdlZe8s7alnFh7V2d9G6WhMkW6wxTBCjMoUnl9Whm
5PgNObwKA1nXNi6Lbt3a6XtLTfHiNGUUOnHXLQWudJMnXrBLJl2E6DDHnQa/J4T+nAMpCCeouqE3
1dPebV3Ubo0ZLf6QMcy79odMh+iiZHw34+GWpFHwSXUGEuVSN07cd7tVJv12lbJaJAbBPJa2wZQ0
t+HRIBTcWF6OTs6BkERGyBXaZr3rhJWF2kQYoWZlak1Eqat15jMhlj+rkR5r3JZqJ0inOQeFCPYO
jbKw7IxfGjjSi9cWm7lv6ts4kgjkpulx5iwNVeP3+9KlfS6W5nYS5cZVg+PXVskZAHdGc0UvVvSH
1LHygvGezBkBjYdJS8bb2LpvpKtfXGtKt7ZndOs+0A+IOyYijAObdK+Y5Ks4v2k1+dDusiCJaye7
FnP/PvfJ1huE+WMcPIymATxbuzffxoVS17np69AQeGAPUPFbs/4aFMO2sfPvJghq1uPmS+0Q9Sci
VBSQF3GqWn3x1LvMSPB3kiQvieQI5paZuQwoVpR35JfWIWq4GnKZbJiMtViyXHA71B5C1DrZGi3l
smQY+xSet9eaCOi84WKqGlFUZW68yI32jYxsalk0zscGq2qnT6zWl0lJZhjZMZasEWhf0mmXzb5O
EF/OKWJHaY2vljPxF9Lmp2EQmRuV4cXoxDFSSbs1I3JNzT7aZb3R08HAwtB2dkr/Tv8ImEE5dcM+
FvLzAP7i2Dtm9mxYNEPkxrcJYXxYEnyfxYtu5y7Xa1yuhzj+ZjukZgTZc8xwcU208lcxmSGxbtne
FwopD+SjzTQguGz7knF/zvWwYakX0kfRtkOeHuOsFaFXjtnZn25QJUvWjRM8iMSYd377pmVlsBF+
qh1owVuomWZv1UVmd/QrevYtIHTCziamaaI3t12VGjSc7C1XdIlQkgu1oZcXaTezVLSuGnsTZ3p/
0gWskQR1U36PO5Uc5DLMjpNth5Ab5K4a6heRez4i8ItFCx8OMFD2oLS3v+trevtMzPt8g14x3chl
1sJGy7PtXEbvk2zkJjYhNdvQ/m7WeOdulJ611vv8KMHk3miHTmIae/HFqnKDHi6CIGj/XG6zrWgi
Dvq6jUW/05qfaePklFNH+14Oww+nWAjd0bhpMx2lfj46eN8AN7XEKdaVg2yihp7uVhCtAmM6CNmw
ZrVURJVU/uLPfrLq9K0oY3PdUjINLQdKUykdJkcDVZRxkXAkkf61MzLs1rHQkd12xbqwFOcOeOab
2etgMsgOJ8t+JxFxL3SWeUtYV703PQIuaMHRB7dk/mwa+Zs/pM+Biu1DHKdqYw9MQFx9KLaE0drk
4jpX1Xr9SdJE0K92FU1HR1o/eyQWZ6Nw1srIOuiCqCdSveF0C9wxzApNrWLBHS5lprKeU0+xTjZE
iFeHCcaAxrGVziURQ3HKRHQbS33re5XzMcqLOSf+2SqoI5FbGG+dbP4htAb6vd5zPjVzfcD+HDHn
rn4+xPCR8r+V0m3fYee72Spx/GhH5Bm3Ny74mztOa8d8c5Qaf81WFU6smBDH2cN+ML4x4Upv3WxS
92tUfrH86j64KcXGCk9vViFPFVzNxHuNIVjr5lKN/tmJjfKZuq0ZGqnrrZlNvXVZne5oN6MeSB3/
jODoiy1lc6pjPBK9R/Z3k0egadq822COR/HgK1ofjXt2Izec9AJNUladoqHX6WxDeveCOHmdaEkg
1UUfUlZGmNWus0ZV3O9b3TjPubQvEbJohVPFnl6mPJEHJwH6SVnJCR+lR9D5M0G5d1MoqvTaBC+0
yz7XLIbPmat9GiL6Lz6az1Ms5K1NF/FioK1Ni+4ppsP4OAbP0stIIFg2uWZzzrXFc+5FFspN+2fC
GhXhMOq51aiVH1N2ZZZcnUvhqneReuhOIYSSs3izSiD40g5eci6EU9wGG7cNlqtaUIxTOSUukXQ3
lHDtzZT+jgyinDF+oxObSKHX2nhB/qsOBh2y9syNrJUXSxT6iSZLd5hI6F4lFUBQB80/ZIdzDQHh
LVWZeGq+gdDclWkl3rg7G+dySsAT1ztbM7MXHWX9pjAmWjaGPV0Cowm1WbQ71eY+Ig4IxI/agtE8
s0TR9voo0x18AmKG6H/ofpPu9R8q0ZJTPTDaC0t7KTuemb2znjojuEyFOGjV/7B3ZsttI13WfSJU
YMwEbgFOEknNoocbhCxbmOchATx9L9D1d9v11V8Vfd8XVWHZkkgCiRzO2XvtRCK5b8FQGObXpBnc
rVG0PFFuk0Kwo8qbTKav2NRKu5wOeByoYcWmFWQmiEvbTg5zWlRMQUZ4ACSAXGguqC0VrhsQk1xu
OIyIjRY2z3pnrXna8a6PLflUynlv9Wj1Kte4A//9tV9WBc1YdyQfSqprisQqzmrHunLcm7SkUGgk
VX9stHhfTaZ+H5fVhUtQb+2FLfhsGQ9WzMdfQeIB4vZi18BcD4ZS2huLHfEejS5x1lRYYkIxvEYQ
/5Vr3zQ1in3pAqOV8Gd2dXLpo2I6xKGa/b6EaYs24xyWGfDufOxPuRvVfjgNxV2bffMqEGyuWbyl
zKYEXLQbHD/Ruc56tS1NK905BvTTUiTE0kyYODRlWJ+dkeJw1n/KqhxSUKe9WHVf38HXmANCjcJ9
0xqbePKWR7Af5UM4fZQ05bdjzOmCks/8IOIwvZ+y1Ndl+bnV645Iv6VBmqcjo0mWEY1s2Z+Hsja3
o8P5wXR9Q43OGdORcxZe9l5ETX5TubN2T7P/2ctpfVCua++AaLqQSReKQc+sOR5p14U8duY27DD8
k1argRh8ou6dPWvaRz731Z6e4RrQwFFH1dlpojJyJqICJU6UMNrSJD6JzLpP7aq69wxZ3OXd688v
zJFxgSQ70BIEe8Iu5VGzEKxqpbK3iW1zkTmcvSSmYpAY0XiyeqKox2GufdUu8nA1XJiKHZTZcaKk
VVTtXR15I+DhUzPSsjLJGDuRofFpUFTyCCZ4qGhYdfFAJOTUaIGsjZZKlHm4nhT5CKh+Uw0Xec/9
TZnvXadHYCvk3kyWIZD6TJ5HQvGO5OEHJ+LEGYWPbWxM97wDdujuvMuVmW+zsJq2aH73FTcrYE9j
bFCHyrNYmrelSMfdtGJTmsgQO7vNvkTrfCIlSJim1x6jjhxLfZynAzpGbcM2Uh5GYI4cqh/z0lJn
+gbavlETQWJr27HuWPYVsR+eXfs0sdixlmyLkcSkfj2wOFDscn0N/4Vf9hnb0q466tBD1MQ63BgE
YMZkvZJVcmycwdt2NbK5ccRvxmdCk9gDRoNzuo0m4zJWHMsa9U4Bk2w7e453oSrcwKhbSXABcn7L
7K1TrYxjrS8pqboIOi2ZOIEbO/QiSvjmJRnMfts7xgsF/RExPTXWgyPV/GKndvoYMWVFMykwupzB
sTh8h5646MqMYKzX7VlibMPFPFFcwGiUarRIqtndhO2ALgcLzWzE5ouESdkj4S1sE3sNiVnMYPUP
YWX2jca++K5UdUAhbpNpifhq4VGUYgrkYPVMTIN7NNbJs5D6cNC5b1pjBm09CzZ/RrZpibw6mJDC
8rw4jqj5cNESsDlhDPJRUHsnmli3VdSkDyP1jEBMlHq7Pu1va+QW9DTFXU1a42bhwHVqhfkpFF+n
SPQXbtZrolw470kLCtcaUBcIoP2GHtu72DZfR6v6ZpuNuguhZxZex/mZA1Adeuw/BJHNMYZkIidL
Z6i/mFIDHpU8FyZZMtA0+oelKm7sJg3I7suDa2cOCKJC76DcQ2/M3D0ziVhwTAO6e3qU88tgI0Cf
q9xjgszn+woQL0u6+uK4Fh8SNLNZWQeNk9Ipt79pyHH30RBtaEo0LJuD3NDBjII5F/Gxr3RmDiML
L0Xcb90Y90hp9LSJm0VtkzahGhKhYM4XO9p0s1XvS5JJvF4dh3lUDy8RYqWjQy5ukV7YOjUbxMwp
C/KKBRPLwQ0tWiWasG4gTUAtyKajZ0/qONMpmjrHuh1U1pxbBCt7z12+SSsqj7ppFcfrnyqnLo8q
My5R09a70KqW24jc79vrn6aFTNdJm6kl5d1ZahS2BUbb3kEn0JJqEJgmsjE3iVBOk1qvsA/RSeY2
l7B1aUh50GxkiV8hW4yXuY3aoCExMGgjl1TpMp7OLe37q72spL36vKTvCLHuGzsUXzrOK7FnfKkn
OTxZeVIfpWowvyvQxkKTRytbTQUJxUCiT84meUGPVvoVWaLz3NvZ3p4hZCU6GIviWNXdsDEq0wyy
/qNKis8xO/897QequqjXWZQXuWNve0vLjP1Xkdwm0fTZ1ol8MmKiekjd5RBZpG9XfcQUzZSnVdKc
galHYH5N1OWqpJDpumBa4xGcdGqetJiZkjLU28AbWVHhPmqKD6N3GqASPMatLla9Sn8cbftSGNMT
8jxvE6XVe5osBchFbTObjnHrLM7ZDuE4wjhtbjyb2IFk5mDojseWdtHRC4tTPUTZRtXYeO2KXbfV
D9g1vAo0mfUa4Xu/ZZskNj1dbqqnrA69XPyfEtnWvEvqmdzzVbhM6HdNOxAWfj4UHSCtyNmi73Z3
XUH1JFGWFsxlTC+5foG00mzBWTKh6iHGc7pTQVrOfZCBfvS7iYJ56xmUFVUfYkvP0i1BZyOtvcp5
TBKRo091btIzGsjw1eoamvHM9oEnUKQkMqc2WoKEJjLnoDu3kaaJM6Ustv0mtKlON1/dXP4oSL5T
rJv7gs5LMXTkuQg3wXVJTXdxHNYBYhcRVqmDQoJQxhSem/FgKV0/aMU3jC4QKqvkPqYg6+Ms6Q5d
J7adUPtsSOW7OgAq2qpFDU+V2d67sWo3raPlGwUPegdYQvhJNlqbOPMMdtqmcd+M/Tm1sS0X1eeC
kpqPnUgyv9S1b9ay3yko2YlENDGDSN0evLzH9yLktJsi8rUGWeTnqRzep9SgLhlmN9YsXxuDFkkD
Vt+fbMhWdl+obV8TPErfAotgZW6E6xlnDiiPbWi0t7XTfoks/c6suuKhd8ydlajoTETVwzzEC4Xa
HAxoVcy3cYShXi91+mH0nzj/rZpHdafZJJu1S/d09RP0tvGCwLO66Xv2RbadPqfEMhyWUlx6W+Yc
reWMS0X77pDkcijirIHk4nnYbRQ2PbpOgcgN61T2/VvUNv0xGedVQOr8ND7/HxHlX4goEnjwL3a5
/yAYB1VZ/njvk/fhN/Lxzx/7E4gijT+IfydqhGysn+yT/waiSOsPaVJZ0C0JeUV6Aufd/6OimLCN
QZ+A0rBNkk1X9PafBGNb/wNvMXgV6CqEiTH6/jdUFNziv/lmHcgrFsGpK4IFgzUolr/4Zh1zZtqs
CFVuc/0Q9yFd9Kg52QlpdPFSegHz2ede+8hakO36yHavWvotbgAyYlOBOMHNcWWh/wvob32qK/te
710y3tzsNirr8Dg2H9OQ0wuxyXkiZR1CEijT5CbXgd3h8vMCXIHM75HHl2M4+Xll75GZJRxnwlUv
8Jp4yGHof98ZsfZYe1rCJky+dVP2SjLBI+MfE1SkzrbWko/3oG+dUBFcBeffaKiysP/tAH8XJ6VY
e4231CjRnVbZRp9eQxf4hJnY5MI9jej5W+VstKV8aZf4I24FJ7L026C8+07EZ9WGp6nHgIIKLjM4
jdR9sWaGCT2ox/bzEtcvcVg9jWHzpctb4k2mbacTYVOE8mJb8QNm74+x5c0LhxSKKvlAL0iHp+Iy
S2E+CnRtrUNKdcl1yugF+pFsP9vVltS0nVWYe+JRtqkq75gotrphQyu3UcOln/MRd4+hWHkxLm2i
8ruFD75tXZTjXLaw46xj8SNpSA+L7eI26gtiXPNsa4kZHzJlKSG4q3Z24IQNfbDAoNfwHhClWb6e
ItWzyw2HB3+KhctG2b2xJ/GVJvB72PJzybjUfp7S0FWgo8oCY2tI45RyGSNF6xpfLF8NQdPKZu+T
xbnuZ1N0IxqRBOAEHheJyhpl2WH9xSmrsH+92wQDfbdpc8xchzq3+m0zuZ/oFuGfSCeXKOb8sYua
W6eZiJdIg0Qogr9rWvcOzWc1ThRP8UDQYb8bSo/C3lJuhwaWv4XQFSFW9Jp1ONZCOBkbjtYf+AW9
bZ6WhwpDGSsILqYavYDbOVSrOiPoK/mp7dkPcIZ9D6lrUXbzXlLZciqPziQQ4Ohgc4/Yx+/0NA3i
Ys1t7F0OxBIa9Gi8m+27kSXa05r9h5qA5WVADQZUv/EIm6NvaS96tqPFnxy86RaaP4yUjveqHHkz
hpLYjHK1xKLqIxckAJW1XXBqB4v+UaN7Qt1pPRaklwSt7r00U/QpWfK7LOH+wgwodOdxTFozQGD8
2PQlnmdM3BsbOEralHzMehelNoWUsJ5uzPx9om5Q1+W4ESUGVDwufvSkqwHxjCdZ9wpO3SzoQ+79
CNcYveKpNhHOlfM+t/UPCnhohs31wWuymzxGHVU4FEzn7GPyMooERHr5rVl9ctQhzit6GhlPgv7J
QM3MGMUwZGjlBtGVrRgicqzqgN4Hv62ElgNp/bNRdUhs1pQRvem8oO3azyolzEe7KSK39MecRwy6
Okonfd/UxSm0GA6J9SJBbPpjnR0iY7ldsm9ZQ23Qpdu1JisMvAuAvh82JRH46DaKEiS7OyMzHtwY
qYsreWha5K7oJ1o6ycUNikdcPUV47KGV0AHj34WbfiMdsfOZG0lkaMLP+GDnw8AtlLZ8MVt2dy4t
Rf6lRDjNzg5tChmEgvnUKkPw8bFi66rwIcjus8x4XSGpqzDXsv+ZTzS97zIhCXqvH8qaGahg27Fr
UMn5dVZ805jIgrRvboqaiQVFr4fcOsjNzkHX1ui+iQG4xgC3a3PjaXCtPKAgyqYCEVtg1ghMVDuP
gUeN0BdDzSk3kXdTymRZte2bWXkfqKozJOz5piMUdBM25KJkdbiv2CK7HUSNPrIesnghgckyYbDw
gbz40nVMR5mszGBW1inBIcbnIR2Eqm9MH8vecdgtWQyQv3EhfKdwz1F41BNKoV5iPWvol6des+m+
2IBms2qjp9mHVRVhQMOm2o2xc6c07uBINzcoI5LHx7KUfjy7r/rgHCj54Zl0/OasF5x5qyGtEM3i
A/NkxfSGFNqXZKxguCr3KuztYMrG7UgwFFom2vjK9h5IOdjZ1r1WcCu0sDyZdfiemdRzDY7qcZ1+
HxAuWWpVZTmfVa8KJAEYECt8SPtmrr/VGZ7RsnNeRhbfQFgxj17uzvCvo4Dk6e46l0Sd+Tizid9E
Xv8k8/gZEPr3aZgw7eXEt+KGxU8ZPcjs+3WUTx7CHEIZU8Ime7FXtooZDXPi17K6T6xk5xY4zzIq
NzeN5U7+dcFyYm7JovFGK63jzNA1GGM9i7OTk3yzxhqtTP8mh/Ijtot9ugxfqoZhYBj5dyo5SUA4
mkdsVbGn4uFsk9G+IYWec7UHyTbXKfxyKj1OXbh3JofaYr2bw+FGi5I1dk7cLUpisaN1AN+BwiHd
giYOt0PiULtxWacW/YdOicJd6FfH+fy4WAVO57L5kgx0zeqIxYjjPVP5hKhICp7lZaQZSUPvTutI
111KOsUyLd50lX3CjX8Lf8dPJtZJXFK1rv/gdJ8iCpu+0oEjh9POo0BEb6QqjxR9TiR3xX2Vb5Cn
wVAzaBS0U68HSjDZeJm48QZ+WvZ9uTM6AkaLRN+0qgs0JOXAtIx+O9RMPkpqL93Iib510buHg/k4
DhzIh2naLesEKVYF1tixEuscFIJ8RLfLqTZKFz8c+RBqgOCWxoo0cw429JktYOxFrve7QiIHuS6H
PDwkwbDjQNPCNydk/WjGfkyYELVIe1nm/jPm5ex2qgY7QGCN8NB+1In6Syjz7LyBlTK2zk5frfs3
tg2aUz9rNLyD2DtbHYALysX6Jm708oRmL6q0+G7duiS1SYO803xJ+WZe9M/XkeNh5GUEtCiIOPGQ
2LKVk7bisfEc2qVAyrTYrd9q3b0aw09JWhxym+N5dAduImMg2WXgTMSMTnH4YMLd3vSp5P5THE4N
utAVsUZtUv5wlQGc2RGc1PTwrR8cZzti2YgHxAuYkBuJ0p6tEsFZD1g+dw6pF5IYQ+RGY7qiLJ+4
5GTQCdGjzJz+/F8zU+Nv1Yh/Z25LtkxbMY1EdRrd3u1r48AO/EvcCFaJCOkDB/R1c6xuW07dW1Xl
n3LQHTFZxfzKJyeWb5F00p1b12bhh+1i3JL2Z9z+/FrvUH2XIyIksuhIjK/ye2Q2HEkt/dl1cfJS
IOhujRKfL1U/zKzo/gZjpJMFSvsK0K6T9Feo9rD+Q7ibqYLdCvubWknkUpPdLSkRFToCNDJDYsZH
mr/3tpgdKCcChqjbkoGTGiLQsHx6ZuviJNwJV6216YRKln1nFLGx1xPh+HEWxhtUPimttmzw9oVZ
7ju7x11Tru/l6mxCgPfqtCBXm+s/NBlDrk9ajZ131N8uPU2zedgmWBq4n1HEk0S6YwIwzh3a7BiX
d3PW6zQwIpzOsxGdUOxSaVkxbnlIfGbRRaewz09ahabdii1x6+YAwD3b2sbCpnSt9X5bls+h80NM
ZfjcLQTidt74XlXteIqljm/+MY8phzZW5luro5FXeRXx19qNxC3tcTKgx/wm79N827QMGBdXwm0/
hpoRXP+IKYctjsg/rl8BoM/Y8VPaMRZO6lfQOnb8n7T1nPDCUkZol2V9TKGK7CZTfoEWM+CYH1HZ
DuKz1EW3q0y0CeoKRQW7Qqz5f39tTpG5FWX8vehnE8/5CmH6+UckYZD2MvaOIa+jtbV5a2ghGYV5
7B0L1SUbtjlYuCaXdkBhYl0ZNeyewLYjh4L/+pWpEo5TSMtLSOJI2UY3147X/3XrP//8UtUXC0jJ
TlS9RK9bo2YqKJL2Xm9sQe/mtILEeAShxdkQk8EmW5XvIoypiJkO2uQ2QrqiO0fD9ZxjUxCMfP1T
aLcSYbwG92r9u+u3DE14W3bLrSFSe3v9G4BKzpE+Hg9vW0/B0OlnqGDnUKXjD1QOx3rS2y9ZG5Yb
19HFnQpxneIqG4+qUauDRDuliAEkNcNnYhm1u54w1VJRO2wsoCLN6j7QutKjqIwe9Pqls8R3VhFj
x1srb7XSzZc8SY1Tt9D3UGNOd9wo6l3uudGmTyz1tcYwJSeZPWaOmQEbnL4UlJUu9eA5WyDGlp+V
pNDAsQusgasdS/HyS33h4ScK6dfAIWM9jf8PIclZT+u2APAlBIPF9f4KdoQJai42TKgDqtVyT57r
elYlk8DdWKX7MrTsaiydY8lISoEN6eBfCE1///q2AWJNuIiu9L9UC7zZNmevJ/+hk9OrszR3rWQz
yWHPSrLvbPbNDpnnIGLMucu/4PdWqN1/fHQpDFIUDU8nSPV3wBebf42EkhIP1Mw5cT0w4nx7mXJK
XpGNysfWwZ910U8A0v/Vvv6l9mXqjg3a7v9PAz6/dd3bezx0P1AW/AoE/vMn/6x/Ce8PwrZh1bhU
bB2xkn//5AFT/uI5XamViPdsk+/4tfxFsgUhvcIVRFpjsP6f8pfxh8lM4OmSh+BK8/3flL+gEf8+
pih6cWwFLsijZSAu/31MedYstKzW6oPeqrvKJm4QiwU6KmsH4if0UYz+W6jp372iqeu2xVRpMbX/
5RXz0ibXeQIDihiKSdtf3PrVFCfCm5Sv4IT9C7/rdyoeH4oPyAtBVLOB2cJ++/0DRj2tlxb3z8HI
d3ZelYEm50u9ZG+Ivy+/3P6/mZv+5qVgY5o2DDfBpzMpWf4aCDoix/QqkkwPK5Ixg5AcaslHYm3d
LPr2z6/0HyVLhpO1csvRJAqmgr9cw17EC07qqT7gRsam5TZgs1ilsRIA1/3nlzIY838dIRDQSB+U
niNd40qV/iXmNKr1wq5iPpWVUUIZcXC4TbupXXpLOvGaosFOUbk3RkvbG5QWkk15Z0XEIprl+Z/f
yu8ctuutxKdjEogIjFiA7/v9+sqxoCnvqfpAcvdOz8KzGHA5YoPBzn6Z6ukJN8uPMPlzAvwtvvC3
Jefv7qtgwQHSagrP+ysGWTOcCjZcxRDSsptU79c8D/j06qnppyd64olfRqe0XC7khId+pSVvrd3u
6hnnQWJzNJ9c8ZLCyv3nq3G98L8tBwwCYQPY8qQkU/evg0C01UDeTVkfepuSRZQ7ByF5td5SGYKk
/juYbsS8/EVKj5yzJVW8/HHOigbBwvjswmIBArnDG/L2z2/sb2+TQzS9xRKtM738fpuWIR1QqhWE
mVFyRFduVpt2IC5uVjzgNk8E/hm2lV9qs2r8f35p4z8zQ7kmv7z2+u+/DFb8jfaoDXg2Jse6xzzL
UhxRdIuoVZntdJl0j0uRTgclxLckeS3bsP+X5+VvB8sv7+Avj6bKsEKMJe9gicFZUQe8iCl9W1Zc
efrv0HTd+M+r7blMcoxL6RGyLNf388snhv9NamdVFwciw3eyQeJTZR8QPMBg6KOxszGlNKh98+R1
6Nnvz7FG79VVT6TuHABrsZ/X56PLz8z5TKeXsWNp3u2kYHt2+qXmeO9l412kD0+2RaMy3U1O9Qkc
z4eXpG/C4CzejdNlyXdeWZ0oGg8r9WpBuuSv3z8IOtmjFZgKz/BsPZOShjIeL17n4ipdjo1Y94wZ
3+T0uMmt4a5c2saXjsFYcYIq5HS6PlBEqT/ZNp5CU+AjiQ+5kRQc48kC1r3yLCnCBpptAK+Y31Q3
PSQgvrTIAmc43VQe77HURbBk5UMvEWToHNQpqhKqKuLspmiiwxxasNWWC9rOg919pz37lkv9CDLR
CkZvl9i4qmo1bk0Pv70DLQ7f/TqeTI8hbKz73qR8tJzu3V2n4vXK6BmlBQw0mK/Azk3mu0Zvx9fH
+EPEyZ6O17nrsEopPpcxiYMiBjHvh63jdJuW63mdPHoxHeOWJDrOO1owzcUbh62L3XKBTGY8TKT8
gnl+MhKXmz28KY0P53LeMlNUpmNPRKVkHChOL0FlTJBCJLelmkr8F9XtEDKBrZc/xHysCFE0K+3F
QZIHNan44OwJoS/+6GV0NqnC+LhhtACcHaLU+h0onA8YlnemmHqcRb+MCfhB78fkUqdyXHWJFesE
FQ2iBJgXa++2iY37GooBBW/eCY2nx8lyGbDLBZ3Bk+cth4LjCvpfft5DEvqIv4DVpY7ePIdLUIbN
pky+N+N0tPX8bX2JcsFdpdaBxllzfb1kbr52OJI8LX+zFv3orFdqrdlPtbiTmX7RVL5BtvqRVdmb
QalslMQlWtOlaYhuH2M8Z9GjVdHqoVn/BOFyY4Nm3DSoAoMwGh6zAiu2Z3WYOkjuhHUaFtu8OmGN
rXzPjY+2yJtNyPZi4R0FZdzvmjrRAgrAYE0BQ7M63oto/OGuSfGmxc1qhTfvm+yu+oEqznhwJFIG
pJDIQ7vT9d1LGCL+ZICeZt1NG2DCyZtZu/7SNG8KCRm695PX0yifjLwMbNPiQKxf1qFMv5xHmWOi
NuAoWcLiQEWJccqiskczEpjheLHatN51bdXdZOn8aiQlXYeJ9zbk4FpBva17GHqQ16rTxPhADRZZ
6f11ODZO9AGsNfOXgnGAhv6zZUaPq2Q1oK0Ej2adSlB6fCgxXUjau5gVWMwQB4q6XBOzDY25uAkb
MIrLvIsqSlnCi9/6cZXPZRzjUFDu55miBnvC67Q1rkt9PJiBAk9ISZRi9YSdIe3ni7HeKAgk+nu4
+GMiH/VlokWDrgdBSPwhKwq5NFxZA9sI2TCd0zZ70xr70CT9V2JlxplnYGS4GFH25mp17+v6RNoa
SxYIVnp/kHfoaGjW/voN3rCPGrVKuceLu37QXuNtTYK3joae38KrhKxDm1az7joXEaQ7H6ku45dB
rURtVdrwjwEZ6i2u4cwLzzpUQCBaGixJ/eB443ZqpbmBYTXtVM68rcGq2AEeOLsOjJ55Mi+C3F1q
31XNL6Jj0UMJxVfWY9fBxdaSieXX6I63Ce7nqqHdFeI7i5wTDU/iwVx33PYjA95Wt7XZgeqN1a1l
NTeyZxbtSBEK9DUmTdN5WaFrYAtQtKMS31FmcAOz787NrHUI7DGGRLX9DBg28bWppo1Yp6/4mXHU
lpgwvZwLlxuQrDSeqzzmWiHAvyBddTfXAXndvCA+/liXA4LPPpxIEIPKpWGKo95MH6bXvzeh/ozq
Jhh141GF3nEeUkSgY4VaDqvez1s0958Gr9hPBUr1dfBDbAascmsNqzAzYUCVaflGzwKeKHJ+v0P/
PhO/vhpe/Hgaq201Dz8G6tBbpxLPTQmIR4XpjQHMd5dQoPHzuV5FaGG3gxPw2gxckQg2r9sUp97T
5KZtjG9iICIxXDIdM1tG2bRHuS1SEhN0xd7MitCUojXgBiJVctAaXRtrSb1AoFhr460V3UrFm3c0
nkMbrOIYUfhG6AIToqo3JmHB6WJMDE/MrY3hIrUqvZukLMHe9xSkCgrmPMioKUV1RskXw05h2+7O
Pxq3vzMH5q2ZNZNy+w+hr5EvDRdpzIa1yxwHgzvBZHZ4sZHJvEmthkd43AJp63/euyrnGRqX/qO0
L1073E8Tw6UvqG4hsXjL6DpByQEyMy7NhvIq6OOc2y6l8cYPonrsUI1LdUB2rPnXPZFtTu9eCnjE
9QCszdhaaZL2AQBzUuYdRKVOzPkiVhbt2l4DJsdeNlx7EcOPSS+wvrhoVPhQiJ2fyl5cyolHABff
81KqR3Odyx16L+TdgKXmEY2U9VmiFgIGxu1wBkBTKWRf6IQ8y2aQsLbVnXOZpPvjql22XP0VN5++
WcrUoY1O9laVoLbLFX/iruSb3p1ODceDnV2TdIkgfWPZEWKESO36YThFruls+qh86UWdYBFDECHS
Ago86+JmmUWFG/jU0VPgCWdjMPAsb8pmck5DCSC/fDbpuj8DsGJurzqcMO77XKhHQ7rqWxq5QZyJ
24i2yNdoO+hy1/Waekkr+zSOVn3g8J1sUpV8drtRPxZeqk6aS5R0kod7JOBHsxn3TVgn56iZ9I1H
al/Qm5FNdy6GxxRX7wnx9iw1abYvta2eGBcvYpKeE4L8JjwVLKUbPdlJ3CQ3c0N72tNReoGM3DKg
gXFMZbLvCtyzuNN0/ITNjN5w3la0k2iRnpGcPpdg7nz59Xomtxn2ChBPP0jMYyGey2Jqgxx1V0Jj
tHXMB2dCcGAgcc8E5AlHcw91XG+8eUTHSQca1KF7MZIZNVlWbxpQfEFUDA/EBvDNEhiw2UVHu2iO
jT002MEMIhP7Gb8p5U2UAP13TQn0EmCGJ5OECCvx9lMN/t2zGx6K7MlDgegUF1dFhV+vW4Z2YkXN
dMT1daiRaVuJbRGiiDfY5jnyvZ9YPvSBdJxeZQOJY/etZZxCvB1BorUViJCN7rLfGif7s61pgBDQ
sPkalmE60xxMGos+NrhneIsehNACi8xUxXtp8YJe48A0qh1gVBlLwGgOk68StwxSybictw54ZcaX
5+7lTItMT4ZNRDbMZujhIyvhFPRBdKhyU7tTuFNPsUHrZY6w17XTbrgGdXvtfabGDLx6PW/WpAyj
z/DlytlhHzt+6RKetGVRI0oZmLUWjK3STbK9Z5IQ5yLukBJGlBrRZSLtbDrk4B4piHu1dqU1uD0t
K8ymJ/98I2oiajRUJclqBqKw/23sMoYTFzUgBJVv6HsUwU2ydUT8YbXylmcw319XutKClVDbCaRd
hCrhalpb2iXbR9QJmM4AiJXlk9nY5n4p4tuEvuRh8BBVsirsJ7jp0WTGZ1ShPpTnV7ouxW4eu295
o63dJSA8hZl9rXI0+lb+uRGl5uvmuMuMjk1RD93DhqXj9uLFlaD0Ob2JXZiMZzF3r56bUj4vxoac
+7jaAEDf6CZ7A3hyB3cCTlqWbNONwQKHySBY1i2la5jjfhy8o8PxwUf5dinNLPTdmW26xjbZoQbv
z3X+ti6YP6tLkFWiKsgS9j8pJDA6OKMNE/vT6Ji3c0WnV6ybgow0CJo2eNG1hvXdZJ8ldE5m9Gzp
FzMJoqrfX7etWYwLoSbxwOg+5ZgzifRj+zr29a4t1MOEqy/QcTtrxsQ7tbhBSvMz9njB9Zoslgv0
uXpgTvpUudHddavbpxwzXSBhgGXSi+myeaOl+GT4bWX+6Gc+d6s3b169X3fKVWheSlRSNgK2QJT6
uMdESCdb+4JQjz0oh6YpjMrtYjmH9T+6eIDc2/RjaQcyc2PC6qM8vNfy2MX1yV/VqnI3RTPsTLZ2
bclGg1wJ4BductA2FkThU+xubQ6mOJJAOdhTjHZ/4Pezu3AHzndFqIFTRUgjYQNrRrPNNW5juh62
hrXWMqxXIXZB2sEjfw279NtS6RcnbYlasLI3E0BNoHAaFwXnNE14KZ4UTKNpDsCEE8neLLm4Vf4g
x+lukc5z4Yo7RH4ftY0OK8WQ5DZ3Vbg+Ys5ycVingzppNlUKxQIcGx5SjiFqyl5AczcHkozznQFz
YSNwoFhjedKkXeyixp22YVJ+me07x+R8KR3gOCFnPY4rkcvR1FqvrJbxv59bqr58RE3g10SVY0/S
Z79GMuEtLKjrsVT03lezP9CP4J7i5b2O0GjoQIB5y5Fk241LFA0dTO71+rYHAiqAVUTBCM0C30l+
MC0dK6ZVIS/m+CKSGYGOkM9J7h2ympXaKMYnq/CUT0P2EFnqyVLzMWnZHA+SC8/OngParkgSyMHe
tE2H8SkjLQm1QHRLnuNZVAi9nW48AqG9XO8BQOkQndFyiIf1PazzalmtZ4v1fKzH8ycaxW9DQfBw
3Sbz1iWW0pfWDPB9PSVbOSx7qd3pDlst1H3kWfEcGmPO4FrfBAzNjfdf7J3XlqRItqafiF5g6Mtx
LUJ4yMyIG1akCDQYWjz9fEbUqcjOqq6ecz83LBzccQWG7X//QpW2hZNfq8kUv5Oyk6BYxXr33NlP
Lg5hRKBPtI7FlVNxTeDZeEcCz5XrTucsbW8FMAQ8T5LWeWVa8Ax1aIV/2GH/bSifLKfGvAP9eMI5
UkCq9IH0TOEcys57lb0N/8UYSV5isju58ZupSvRBGRciblbw2/LhDXXPkRbnq0BwoCdsN2Lx3jrF
Zih5pZbm4Lx+dwR5VvUutLOGEz6NnZsgB0sxxrOXG3cjalcgmPHaTLhjavat1ucbfvknNWAgivuK
WjzVGW3c0YDJbkJ1V2UbQn8GtKy5YqLBJJhaD5XWyqweFjS5Cvmpa/tV8xzAM0F5mVrTWd2XRYsy
Yy5+1j3XtCrq+5Ipe2fQrXBL/8qybO4A5Iq2AaYHVehtmWL425ZKmDOYV4RmvM3DvaHTWFVX7azQ
sUrPfmDOaeMVSBnhmdVZflxoO2/E8Lt5TUcKEDXQYiwT9z/qqr9XQ4n6V6O5OzgIlMcsglP7PSlS
XOWxY8qygmFGu51McY1eekLrzNdWEETfcPWE43hvu49pF32vDGTnoCpIlOiqYj7QMWTM6jfpg7tx
Hr+qr+loClNmUFSyJtsDzFQk4gW47BpBNSnUjeRJcHUgCGaksax0O+bcuZbegNlWLtk8+DMGgVmt
NWN+xn7ofZTZfeWXu3lAexJx+RMaTXGPrmHEEhxf4vQ9MSYUFg2BujqgV198nRzo9lZG3aEAHzuM
3icLVMMZ+NQYhxxp9ewNJomuOrWXRVwrcGoV52Tf4YHQrPQpOjjY+Ywjp2BT0WCiYbF1hvHiOtm0
XYCF6DGzER8GwmvW1cCJR1q5gpGUXIQT3JggEGDvrmYCXUcsjGmDsxMa/pxnSH8V4gGp4K2ou5s+
E7se7ATDPmprzkox5vtGc/bwYqnWF/gMBzcfbkTkBddDCy+6YVT3+XESwdfkK4718A3wEHYExpAd
DffOYOKXG/nXtjeul+uhxfGhdmoq+5iCatK8jZM7P+yZ8KsUtRIFTbsLx01oe19MRxy8VvGjlsuv
cR9xtaM2VKV2ECsPzexkgDH2JTXbNCJ8E5zQqrznft9X4bsDyQarqnnbKRcrx0uP9dDdZ8O4nyQk
VA3wH6Y4wTgRpE+pZtQ2KOxSaYUKKstGRoYCHkPbYtSGWXrAVeavFoxUCUosxNFYbF8tlMIkYjQg
LjxdF74FSSwEnIr4Q+yMU7KaBQMpyF2O2TyWSgfKUw0Lx4G2+xjtqw6GW+23CKSn+AGDPn+PJ6JJ
EEedZtrGoEDWzfIugpuDjLDXIGrfiIRjVwyvGLe2Ydms+oYhBpH4j6LusaRVtWcxO9s48aJN1vAT
tW7+VLfT1ZBAHIVuR9ZUmxtrGq5vrpEzY7gJTevGGvP3BaXRNL50ncWbSjrM/XXP29sxgUUkNqxR
h33c7JgqptsKvVBsUxr7NhmNcJVW2uT+cCM4dr6C5HJou6so8X56inlQ5xp3ygidtgLEpASNrk1+
u9QnXCBjjrwq8N3CgQvfkfh9iS6VPj2kyCi+QCZ/7/DPQfJQAnW7m9iM3hN5ySduIckMojSXX5u5
vZUaXz8oU4ooXMRwK4YLiD37iiLvvNTMqFaBnNW9LUVPj9+U87NqNDifgNWzgqaEzYVZmKnLjPEW
lGFFszpf4ca1qUN/B7E14SkJ96wuf6thuCC0jTSvu16u5UYT1Khyvl1mc8sXZeo1bSQ0fIrUcgUy
m/vqTzdbDoo5QB+K+C40qvvGk998Goz7rCKXTn/BlQO8gSZAgPmaG6NXgtsUADkg3VF9Esdidj1U
xxKZ7Vqd9WN6jx0Sky8v46qEst0U04sWMFeRbnwz+3cDFET+gKA9mypUtHVEcequG+6lDKV4JMPL
PyV8tZM1HnUMX/ZBPf0ITPcLUVpyR3m+Jy2Awc0nC7Dy86+yavFqyXcZgVOjx6llF9kuL/p1VH2H
iePsIvs26MujpsuXOfRcuEnUukHbXDUIqo+o6rUVw2W/safsPIhYXI963z1g7PCkHMy13B4P5ELZ
UvN3ykta+jiEusB36Ak1Qj4naa87vEafcUSbR1xlA4gs5WxWV4aJQ2hQWnCIsk03im6n99UNmdjD
SkOxsEtF7+0c2M1wnjvcAKuswemLaUPSjXg6mDoCi2IVIXLf6R6dOYJF+0OYDI91Zzoqq3M9MN2m
PHorBtPaBN6Tje8hiZ0rt5HaK6xJhZGGyWGWHmFjevoFBzxrP3Q2YY/BIPaWXVwKtPkQyGz93qm6
drdQ5XJFwFtYeMgNq2MCYyYUo3taFoHBGnzbgizrhef2sbBL99QmkBO54WsAHSSu7fpJ3mVV5pDT
wsJRfDibK2cIQ/LqQ4nvQ1bcZrET4lyjYT5j8mUMOJ91BF7sRIw0Czdv0BntgtRH3lbqBOtk2fdG
18Spy/WXQtJQyMiA3eYRYsTFgHxZxGnw4tcE5i2eGCN669PnYtmWSGYeUZV+i8tiNWXldOTXtE6I
6qzTsvbbQzPqzH1I2kpcVsXZsrpx6/iwzrQiwU3rz4UcMHU2fJls+yoAwqnGuMGooWZiILdEE3Z4
1KVQzKNqqNAAMQqY8VUamg/5EHm7wYeLZ47jVidqZeHTLQuccM0T3ttcVwD+288dScAbZSmIhqGZ
BkQ7FsD9inLHWpemePHNatUdFDaJsoqrNa4uvoYUiIi/+yY19PuySqCOFkCDUeDgdFi4V6mIn0yn
RlyFqILCMcZgLdPDE//SPQ5j63zU5YPu1FfsHm8co4NGlmbJ0c96vGvjAu2Q5xdrr6jNO9vQxF0c
6XLrJFG8xVq/2LSG3ewsZgQMOhMJLKvOazmh1EOA9uoy8B7Lo3GwjS0Iv4YTa+Htu46PEw6TvJ/N
XN7jJeQCjYNTLNuUHKb1O+diabhB6OUdpC9AsYlEl/jF0uGyxpuR0tCBGhr1oPuzYitSO4tTg2Ya
+FutYi73w1j4jS6ZlIXiPOIhZZ76hQj5uU2HIdmH1leMWCJygYNuM0CjxD6t3aEfwWBccSwJThn9
eDzBmR5Py9rYRw8AZzMuOtzBXUXjDKFtJoq/mSqO5rJpWegpCptlTSrKJ3ZXkD/9PDsK+gwCTPJk
R698wLu0x/lFlNg02Jl1M935bdDTbWLhTdN3bkcWNlhz8DCJfTnUDzZs1KAuJ3RU5lZEsFVddXW2
k6/vOyu5IsUn5PRT5oVFuwNxv7IV5zVX7Fc8ZoiXIV9K8WJtEzjcrGFVx4o0Gyn67FhvsVEJT6S2
tCe8aTSgO1I+hljHNTy+yxUlt8fIHDE2BGfcPhhtyqDcx4q6ay4sXiSv0UYKEpBwDcfifBQ3kZds
aSWKQ9DupJt6COQwaEggCNcOnuGpOpSDTnGXwCPukhZCcWbMa6QxJSi4huTeKb5XFe897a1O5yNY
8JJL9WFCQZAaU0JWdc/qV40iNQNF4HkdxOThzTpes2ptWUAQ/WMttqXY5b7HnbPDp1qiKiqq/gTf
lzcZoj/Wlm12+DSEEIpBj33ucyPweAQ/kFMgLldYhrVboUFKbYzmdcLV08Zz6Uzs0kVG8dcsqsgQ
GmsEHPV0MML2SaQu/zwCn2nCgIeTGeBhgH8ceyfRYUzqtIG8kr6iDDvh0aLkKTIM3GOpfws8a48l
UJNAESdFy6/k82zjuzIyY0SZhYYaIBMSc3KaBFP4cDKf7GSgP4ezHSNJdKtj5L9tNA3cw3rVBd5O
fd/8qJiUt3XW7bNQyO27KbVVbNhcs4NnH6NJOFvDhUaGCsWDc7wpU8XvRTmU2Pm3xvG+UZisbKVH
srvwGy5tb5NVr0cX15sQfXM52/RDxl2oRRjuW3tdDPtsLT0uiTEy93PKXC+ZmNyS/8DESLiPbTRs
AFnWEgO5mAG5xmEPAy1shkz3JosY7WrnNc5M0t85iOKleiO3OfzisBEGajTs/Eso8Ve2I+8Rm7pv
ptt+MwsD3OsuxiVplYXM4AhOEes5R9WlpVezeZorQTNO0O918npnY1RGGdViRV/GXxmFrlM9qo8a
opDMreRedN1FIPtae2OH02jWrvJas7ZmHzTgw9zg5hIZvSb6VX03FvawZTZbX81EOpIwnb8nokcj
r1Ae/Fk3eDWeFymoKgSy5LF3UZiSUs2MOlv6dQGBIuukPORBfWdgdd+5lE8Lopf44buCgsaloNJB
WLy8WLciOOHSn68Te3iufXRBNiG8hCi+6W1AAUlQEIWO0KhbrARnycatLykxkaaTvsW+/mAyWQQ7
pGb28pYk22Ll9eAC9gIhQSXogIUIX3gTFeaaB4vwhH/mF1mKYvZvnCtfpyqA1uTTFTQN6zd+EV72
oQUvO8NLySbtllpFoirZGnON2QRTOJl/Y6YXUMYgr8lz8AkFNfk01HD6XPlRYm8x+UaOFcbGCkcz
fmf1U4bAjJa3yczhiNI0gH9QKFi4QX/m0GW2KS67gHpb2jBGpncHtRw9QeaEunuIsddAeBO/lagA
d0314njibbQTHH8Q2q3KbDczXDPlTzZ5R6o1NJZ//lGMv1Cy1Y8Ch9QgS1fxH3/n5YUCm3wgkUOd
G88ddKI6pWRVHwk+/rXhnmfM7HwcpzHk2fzze4u/eW/8MwRvakCA8nXFmf6F/tRYvZ0D9WcHqTre
eUD9xRsZ0TN+zjeasG9KMd2j8HieRuPZc8XRH3CdpgqjLXof+Hhm1BYBKPBapq69xuH0OFpAPv/8
KZ2/kMLQv+uu7Xue7psmTcN//5RFPRapheHzwfT4lFFLgeg1zbBiGKaYnBS8VuCFJ53OX4U+vCoo
Y9WQvisyRxzzL+YF3REcMXYlFTFcgzdT1XJeBvvTLYu3pM7fMqBCzomdJZiUhUn0Sm4sk9vLQkEM
dVW3KziwrQiT+ZpMrrsaQ4rChadBmfBOI9jZoLwjaoFCXhDiiWclWOo8nlP1KT2TmISmpxU31vhI
JNZhmLA4JLT0Hheyn3Ex3L74TnavCjZwnjenHu6zusG1avwiFMgYOxVRlsxvozc8qPt9bU4P2Rgd
/vm3RgHx12vUsA1h2o6LROAvhFU5xqWGzDQ9xA4xw75ubeGoUv0qvkmtRjIiKeg04joMRtOjWJjy
TZI54sborZ0z6iW3AxBlzyWjTsMI8ly0MV4dvbbP1P16GsBz5jxzcywuwE9qv7+3AhrA0iiv5sbP
d70+v+ez1jO4teXOIUlkAZvDCMTCDBG0RW9ho0GEM8CrY/461VDElq5bJQNjf02NosNRWZk5sy6h
sGfMszDdm9H1rhCjgrlxC90m7WWIaEylBnZOhEB9dWcqYnrab7nAG055acmJkQcfqVecQJgVqv1R
xmLpt3bazyxBJQnmoBnKGb5ov+f+AtfnuWCmYG5xOd+jDH3rBO3I3NTxnmlpeen5tgh7fZ2YeCAF
URwSsag/MdEDrwLxsYDmUlFfaYBccBj41rbf3i9Yu9RKlVJ0jKT2sxScPgV5MJsysF+MnuleYM00
RlIKLB1eWYODSE27F/Eoprq5cDDyxqyEdgn2ZYk8yjec36bTAG1qnWb2s81OOgSnsBy+IQjFpLXY
YRl7bUr3KBVJwMH4BVDKOZi19hrmXOfqo1ZHEhp+asN4j3dMfzs5GP4ZuPrEfTc+o5GCrFHhfTu0
9Yks1af/crr+zR3FsIVj6CgBbN9WGoBfB7Cwg2NiaU16MNVXVncD9LiouKT/A+eeArWzE0WgSzSf
V0GpmneqYVYqJp2lOAxVm/0X/u5fGd++6XOTIJyGq4ix9beP1E7O4MjYiA+ZHb7IPLkwfT4q6Jug
DriI0zFQjLNy6J8V9YpwpbdAr76Ynv1ffpu/GdxNH761QCKhTEB+p553cdcHTlHGhzYakXl2XFVE
/iQEeMBswZ/aF99rSrV+tr87WE3i0lBcNwrfcBR/DD6Fyk4ocKDwHvUufhQWIecgYcE6luP7P/+P
/l9o8r6lM+bAkPcNA9nybzxcJtgWbfAhOmAYGGw0uugwKza6yvX0AqGa2ZT1c+a4W1w5zXOhn4mj
G06ubtVbwQsBqK+mNB6QBHv5Fv6EuxYKjYrx+/RMK96AsyLYbiDmlZ3/vGpoSW71IaeMLEptJXu/
OQ7p+JRPCRrxGVasyGu8ysnNRKDsP/vUQkK/F/WDlhI3smDioRZz96nng0jNDUgf5tsDwFr2BWfZ
9JBVBTnsXRztuCzWWL2FT04udk7u3zjRNF/7PRZPE30LzRw2oSWdU1Jz2ZgVycTCMPDy97UvtUQv
H0Pf5QzWv04ZZF0N120wx4UqWoCpIaB+jGjg6twjIhFhuMqAPCNr9JWpQIgOGns57ejr9qXowne7
1Lu9Yx6CJKsPeCEAaJdjsqucOiImu7qqfCnvs6mgOMVGdJ+TXnSo4/gn0YXlx+zj/0uj/os0CjUI
N93/rIz6P3U8M+v4VRP18ZI/JFHojP6lW5i0MDFXV42aMf6hiTIM61+eYVFUL9Y+TO3+1ESZ7r+Y
Z+rU8CipsBPyURb9YQlkGv8y8c2gH2Z6hu0b3v9GEmU4v08h0NYhyTKYrgmdD2SZv13MpAg02Os4
wxUuEUq/S6jnsqCBiWAzFvNJKAigkCGGEZpenwKCik5LIPLHmnqIBckXKGncHFsaAauleA8gK32U
8VSgeQMjpVWJsh3D1Mfa8nBQD5dt7pIou2zUUBdDromO+pjguV5OjwgNsPT2VcqnDoek/qqL+Uog
0t4lwJ6nz4WBbj1dLY/z2We1t/IvlpjdbdfExalWHyFyWw9uZqixtCG64Bukic2SGr0sRNWO8/oj
SvpzVWT+9zgVzTZsijRbLbv7nizYj2cmeTHN6wx28SbBCYCGQ4J78vKLeVNWHVIr3NLK7gk3Vr/i
x24gzHNDMKROpEYhT/ZEbjIp6/L0+TDLIlqAhRYpLgWC/bY9FXNq03BWq+EwEz25rC4LzTfwtBwr
C/eFghFqLpEjMzsuTp8Lw1FfPzTg8ayW3F+b9v4K8au76QxSsiOVNun2idS3XhOT1ApN1SgOy+bl
CZ/PGmrxbKOnJQIE8HuqwCInkrIxym1Oy9qic1/W4s7E9v633eieA2Nrmkm+00bjMVD6+LSV/EjL
E5fHolc/5C+7Po/+yzGJBVOvapn2Z1NuIMHhc3y+u/zY/efG5Rgf77Ssfj5zeWEu93LiXEu1VJzg
PRgfaziUCDDWLDeRYLC67F4W1Uy2jqUH+BLwis9F/udDu9KmQ1FikKI2fW7/fK7dkP5Zyn2uGeVp
hGAGcRcWGTHky/qy+XPhqnPlY/+y8W8f/3KoZTWuyDBIbfPx8yXL2sdxfj/EL+/7l1XSloh8KY+/
v8MvR8qcySEPHvuUX179y/5/+PC/vOCX1c8P/ctL/3b/8szfP9rvz4wdDGIs/GxdIlnXwiNE/vP0
Xtb+47aP6+L33eBhOE/8+3E0Isk/rqgJiBirBnWFfS5kU+I7qhFrla2smnQkwZD2+ZrPJ/522GWH
M9/RjbaPnopbBzjEolKtGQVDyefD37aVFrMJnLp44l9Wl6cuu5a1ZbEcaDnk50PaMIyAy2Oy6jnc
smoPEL2QCP3Tuy9PXBbL22DU8qh1Q7ZbNom0cvqvy2qfRJieJ9hq7PXB3ZuZLk+YdMjTNAPfA6Nh
sLlsXBZeJqimPnYtz1q2UsraMx4BVbOCbTcoU4Kkp2vKoWY9ceaHZVW3IfLc/nIYAQ0ADgtQa07E
GVQ09QL8DKwVqdp1HOxSYCga08a1r9WwkJzxW1xbL0QwAkCiPyFZB8ZF3X1LMytZ1y3NqD77MeGH
k5cRvSdNiWok5fDgxWeZlRLr6CJeObRw8pPpht/Nue+p/MZ5hZFsvoYTQaDd56f8+BqT5UXYNtXR
dgkw7tVtFA4B99LlJqsWf7et+XPvx8vUK5bn/ceHHyHIvx36/+Ew1EjdHpEyXrp8Fn+52S7v9LG6
bF0Og32Rz236Hz9JrsenKJnK/a+fphnLnQTyksudjNbFH3HWy1qrjve57ffnfO7+fM7nto/o5M/H
vgoA/+2wH9Hgy8bPQ/zv3mY57Oe7fB5m2eYn6Qs86OJEU6kmO5r7GY7EBIiptWXb8pA7+MVI9Ims
lf/Z3kcNHYflKR+ry65kua8ur/ntiMvDfLlDLrs/nrm8CFr1H+/9sf/z8ccxI3jxk2ZnmxnGNEY8
GpRL3A0N/TUatfxMat5Vqeg7Rg7Dauwg7zT6AMrDjFQxizelB1F7xol8nVkOMYOR/EZW5rzxJiyS
uD+3WydS/nJ26u9rjB0b3y8PfWvsfYkfVZp6r0gQ0o0k0LR5dTS02anMj4OHxzZEsmhtufcg10DC
uhatsCj8nsy9temZYWxj88ZzwvkSVsG+kaN3SjFLW2Vx9ai7mrWPyuZrFmvfkxwhx2RQMKouSjjo
3hqD+nVof2n8wt9j7eZvbUKQ7DSiL1auuwwKV58VUJbaadtU0XfM24G5B6CYBloLjpXbCJ5BLsdm
2xMIuiNL4CDT6qKg2lRluFFxEIfnOFeUCAgbB99ZNWn6NuESDP6fFmfVlFONoFMm9C+5SYRkHssr
fWq2JXP3zQS5tB/K5GhXO58KHFMYEk5zXyPfpJ3SdT/E9w4M6Y0TYnLz1hdlDguijPgndcQdNPIw
b5u/lln85sLg2hrDi948dKG8VFAPw+pQ5sBi0lXjnB3t59qE4zIB0qYxhl9EkEAdC9CQuMqi5Q6p
4KFyOs5e8mrXZosvQeeVr+VA/8RrSUrPy4DCNjLvhPkj633zlAdR/5SB2pLkNd3nrYMsonqxbWjl
nUc3YLoLET4lAu8dwA2ZG2SgKqqlLStkpYNsd0YL8oe0A6+tIoqP7cTedKqviyk9DS2DaqWjdLIa
mMqd32y9XGDGX/nfE6MEFG4EOSZmjkykCjcwLuJj5IqXProL6ho6aYzisVKkNilbnKX1vRXa7tbE
npcgRPzV5K6L+VrOPBzHwXspIpHc9p2c77qv3oMOEXTvKlWk3Wg/tegQVNByFPhNRFO5r+nrZXAT
1/gbXUy8o8tiF9oSANuHMdPao7U2esK6JPbwVlHTZvKggxWWuYtIcTpWCaB2DMN9U3mKjVD1Gy0m
iCMICHCzMYA2/faF1J53WUzjxqzabpWnt73eEn40NfatbZwj2r2o9G6k2Tpnj64mUGe8HuUPzQkD
+BXZLssxYSakvVu3nXHyG/leVNbF7pCxSMnpsCWKpSE/I5Z7P71USY/8q6ax5zQJ9VaUqaBp6QNV
xfGmIW2YH47KxnJyuNUh6Ek/G/eEbWHQjJ3r1gpiBRa/tPN457ROvW1i9FKd6E7LKyYZRZtIn66L
srkUQShfPDs7xMZ8bgkcz7k+mjSvN4rD1iTJXcdsfwVO450dgxZnQF5Sqnf5xRfWqSon4yySBIJc
RbFmhcb30a6zbTBY8JfCSV7GwjlOJFJin+vrG+mZSpXZ3UmuKjy48p67PTaMNoLtyxTzT1gmZMJ8
8p6QjnAPr/UQSjP9d6zijX1lW480ZUFxkvahNiPvMM+nfI4h4E01uR1GaVOQMYWu0rC51r1THkX2
HtrkBUqHzp9koS8q7aeIiLVdPU+HfkhLWjrwwDrlYxqS20iLdzcn/ZuF8HU1DmRwNVz4eALW5c5M
MJwSNZyaYN/Z4bgTKXAiJ+qT1jUuInXTugoqoiP86dVkMuKYaCctV2bEQpaMbjUHiPva3oYhLX90
Q4Z3Tjkbj0sLz8YFQfVt7FriH9VlX0ododWgGOd8MoRjqCoHUtGcHtK9HsG+ngsD8pMxfm3bPl/T
ND9I/lxaNNHPuQ9+gqlfY0B7cJLxISiqSxNIG/M2n3SeyqUhoVUbJmlYe5ftYyk0ToqgJFcdccS+
Nc2Hng4n9GT/WKAc2jIUTpchwTfWjGHvwT1ZRVGW7rCRwm2oxCCVLvsO98COCKh5T67utqrGm8B0
vqItM4htLOlDKEOvcn7ZTHinVq585uqjoV539Cjp924yHrV+sCsHi3o0jYt1OIfnRFSoeaAz6xOA
IArOp5jLdN+ZbwbCdQCUsVobRDtihjc/jIGfbtw+8mDuR8c+afHQ1xzoTsajQRIeh++vdPuVuK1i
D93jgMkmqXmBQvXr/MEMcC1GChWuCX2v1hGSNcdv7YdMrgkzIdLy1qkq7TxwgXGlmfsKL3yUOO4a
K8tu1eT+WUy9WAEEe9vQueuxsoEDwTU5BE2zKipNHEf74nXtDd6m9aZyOfdQf3kIn9Nj2n6pHTji
3Br1gOGubdNXCgR0QvgcQJb1d2WgOLuOTDdWatb7FndQ4husY60ntJCn5kKc2nZSIR5paG8Y7SBQ
TJN1jkuVhjDCCQxdbBsrb1hbcXJtYoc2Y1vZ0ctYEzy1n/rgeXYmQjZH/3kS+ry1MpXo2OG1PgVv
dWefexB0cscIGiK66WdeQ9clRxtzxiIsDlhZhqtQotwb6WCnJJZuM/csnAjucEUmejv6yN1gwG0T
A0Kz5oiXyuuMtV9j2u+SX76qpe4dCGAH0C/KFxC1/Dj3zIg6J95ptvM09tPOMfKnYoYV23rFIQv5
h90GiJz8rqvKs1qq9eax6HBW7BRVyDejG8xKh20/2emqMuIAe4kCkfwQbs0iua3vdVwPbzyacW4C
owe/xB1ecgM6N6fdtP1b38XbEF+CTewEF1IVQ243gvi9VD+hIsQaMRUnVFLTIe7IfWiS+DnIk+xE
MgqEJeub1Y87Eu9CiD6ROjPogAm93sGkuikRxu8x7VqVznQVqF9aGv1NWbgUS5KRb2jJdVEZRsiH
kNDFP6QRJ2RGMlFoYsjDrW7RwCtlvfI0FRbTy32XFI8eAFHHeHxyIO5GjTFcF0nc4+Qguq2FRzYZ
mM42NCUkcr18aJg5VODjm7ZtL75Z4WeMJUfWCnlrO4hjav1cBnuCR3EhNAlGdpEWbXDjgNn50KXG
FU/ibzPvRtvIYKaEV7Hov8mBt9ITb1foKXlKtnuqsf6+MkR0TxOr5xwljyCJfqQYoAwpxJ/xPRu0
iXQOTeCXYxybYhjxf4WNnFh5t82dBnLOuzkxgOgVxsjCtZ48P3LXph7doKpEZODRBK/IY1yhePBJ
QcPpOE6L4EhMz16vsR+R+Fw7utUQyrAmA7BEK2EeuyijaUKqLu+IvKLGLtvImo1VmfqxIhxhLi3z
wBhH+hdCfKdI7uFrfe/wJbdSA09BfCDaKIt3SafVzHy6cxU5Doivc67kocim+Ij51CbERMEmk6f1
Z/jJerXOEhj4+Iuv/VKae8qHtbBeh7IybxtDDZ1ZkeKHOkLK6L8X+sBgQme4wuIQQvEjpZWkrNuX
jdxPoeVQuOT3MBMwSyiImjdp5Ax5R9pC8WB33Q/SjNK1LnX40BG+qL5ceWMkaMBWyHZFd4jyEb9s
ouHKKInOMBVuCH6cxlkjBt74WiP+WzEYOtsklVfcB5luOWiL4T3BQiZtAf8TxAT45lpmY+0rxXiy
GwmAAEE+1F/7dnrV7H4Xmh2yQbO8h74W72HiB8SJh4cum6cNpC7JmDe7kL6Seav34jZx6ksWcjOO
6O4QHphcy6S/seMftSeIfxfOF7Nw16RMSo359piCdc/Jz0ll9rU9rS3Lt6OtZ8+co31JS9sCMcGK
nymatho8UldJtcR7cjC4+OJVT6+LmcmdgRXNmvwgEmM5RtlCLg6DEhcJ0m0QHgTb1shAGoYEGrZO
FHbboc2p5+0QTtdBHenExmZfog4fxAKZ6apTLDLwiqe2PFvCSml/cYL5BrFv2QDcMZJX3KTRG5ZI
j3oIw6IIhnfRGqS+98bRmHokHU/A8WTLN9P7kI/msx1VHQH3ZAwP/mhuBwNWZ1I23bWzSQzhH0Ir
OGtQKSXZj1u/0wnt065Ryn3zke1cgxztYtu0TsbYXDdpXK3rOTyGoMIHMPo3u2wmHGFmGxHekYCz
ee/63U/pIbLNiN3S4++9SJG8oTRDtBCjSxi6Y5S1P+o88HfViPYLxUZciXhjoARfS9f/7mg5csSO
1rB/bbvN3qod7phQz5ogvPPq9LkUATQ978lqIFX2FMkr050e66DiX+2ejHDkYNjKrFw9ven15opR
OialC+iuhogsyufSEm8R+b9a6dLt6zNSWzE1TuP5Br1As0pbLIF6gca39vnLNOMOMzLtoid2cJFz
lV2q4GxpPqT8ZdMw9scaL28SE9Q2ww0lwoMhP36+KhRwRfN6jHZSHWnZga/xWzu746ZqexQL80NT
PTSZNVwGY9i3bi2gkgzYZs4pxrVOkvBBwicNsiDiFmaxSdW5275HBTvGRC1xVQER3PRwgu9atZgy
Us6wli/IkXfDwb4sC+DIeZ1MeLGL0v1jW+FM1Z50XC75P7d1MybSworFXlHfSs8ObnO16DgZpVtd
uCgEQ35b78ZciMusFkCz8uBNLj7T6mFDWOAlqd34duiaj02f2xvH+hIz/T0tmzzyui6ZHOdNPjTl
dtm2LEwRCGj4NmxC9ZRfdph0sZm+fG6xRUlCwVQWx+WNlx1BBEnDb80NxancLJuWnTEW4mfbmR6W
TXYu4xuX1LYhjJI7sMLSTadLaxjx3VCN7yOEqSP5f9f6lGRX42hbl2XhzVxXJCTau89tGd4B+6DB
Cz7VtYQ2OrDLlal1p9RO7QsBRvbHa7vYoZ0TpNsparFZL7yIPzUjk2q2Saj8eFzDatrVZWat5bI/
krZgZjReIOrdzj5jCK4Y0KCqzrr4fkooYHzGgN66mJQ3HwtKq5cuwUJ+woNBYxYyN5sRXQ/Z5f/z
PPzZ/UM266QYqW2uXjpn7Lgvucy7G4nc8OOMmiU+eCM2TX6WN7cls687S/PCO5GUDzIIx/PytGXh
VCXBwx5GcsvD5bmGV7QobQZ9u7xq2SYmgX1SmV5n+HnDqwr9C0l5/iVUnvem2b2GQe1flu3CzXvU
vdiaJ57O91BPC7rpKF0ltlevpAq86LFhAttw/pVTjJg49J1LJUv3Iouo2pKLRZzQOLuXZYfRJs1R
lxg2LQ+XHQTdQmbLqrWZpK3GxB/LpSaHRdrHEzO33r76fG5UIYT008bdZ6LCp3pKws2sBdEdqRne
Zvy/3F1tb9s4DP4rwb6fEcvvwK3AoduuuSHtuu1W7KMaa4lQx7qznLX593tkWV3kvLSNBCyYW/SD
7dIkRUq0/JCM0fgzQnNAtFpFuug7VCBcIUHxf369Un/iFq1FsaeEzJmHh7FGB/42KIJeENX85y2g
bu36esWa9UcmV2hRfvanrqOorn4QvMZ75HE3HSY0Yt2Tn8AlREmUAkpgARM6pjqOD9GoKARblez1
K6AMAB4EkBR4nu4A0AdlQef95T+yPEiLLMViAsiWOgABxgM3lLRPDYcl1Po8fM8hCbSCJiUkSMYE
qAknLcRxgCiQ4GcoPgnSlKAhEjoQdocGgpyS+NGYDNEpLzaCJMhjgpxE5BN1ByBwm0aQpwFq8qKi
9xjQZ3VofZ+QFgBOT7VlDvzzBa4QkwBIQFDKgbTZFD9LgpSghG+ehFo9uH5aPtCXYHbzARKE6FmW
JCnMyRI/DIBPQteyKHm0jtMSf0fftpe6QBwGSYaq0BBSmzisyVICCQC2IqhIc3IzAIBbMRD2boOf
wMPTFAkN/RgPXABVvQk8LB5nsbYBve6c0gwA/9R+efwMEOUB4LcZdDAY/DTIAA7G7NBLj1Xil3jA
TKzqVgUjcyTUbuINuyyU51jAgMJGIFCgOjuSCNKsX+kGFlAAw4gq3GNS9JMgQILP1cEzzOQxsjpf
8KrsYirO5K7Qa98NJpbYvt7HESpYUHqyblQhln72z5DrjJZLjp4Jsm34rO1inY2LJvbpntP/ey/g
9qOtZxmpzMkLzhrazIDC7qK9ns1LukRc9ldFb+nSxpRiCjZjvjMyfBz/JwjLuwFdNX38lPD1K0v+
jZnlIN29INj9oezzGEZp0lpSaVhUwxgWCeZnV5bPkST0TTQ1t9SRYAb0QFtUoqGlMJQU1yiTD6dx
5vpgE1JHZb9hFb2nDTNsKrbzPPKgbONOI/FtdC7Q7vjWVnuBvp3mqcdb9ztonZfWeIbhOEK86qr2
v5lo5jbLoQoK3SlfQOOcGzqdeUfonGFOHK+MSYldQkOmowsguYcpZFJVHGkotkfGwKmbZzmwXJec
DqD0KPfuYfwm4t42i7hQ8YKrWbzfnpvSkHjwl/fgbDW7WxsWu/FLoWVz4ngl4+Mil1tqLkjuwTam
FP3ZDIsdzzo6ddXzlDbritblJmmiQz530k80tnGcU6d8hpxAasdrIWpjGlmOH8kpKh0zKVrLsgny
tD04zJRLqX5Rv8kwqsaThNhvMSdcOJdIZmmGpL0wLup2MIcQVAgu3Jm+ZLcNHURPyBdUfbxdjfCS
faf2uoWKkCpRx53w/eiCLv+TC24v66CvUop80P+HNZKtDa3OSqIw9ER8yh74zFrGsEXjY0W/ZPej
r6K5G/Ct9pGclSKadjE6p/j8we3VDBmmqouLnwe8oUjosX0fCaweQpKrBbc1jlYKHhaeqzvUiRT2
Ww12llVyqatCrho2H74SJz6G8gOra7muvtPBawIBDMQD3x8XomSjidxa2zLsxrir5ZNY7TFEVc3D
w5DqB2wboiLvIR78DO0zKZkVUkR6y9vVZD6zB/utEohzlejpSvffli4MFTUXYmONeFjrv7BmiZXN
oqw/fbgy/IXjzWZg3v23JVfSNxTrTj0HoNvmGzgbc+L4GOKGyXa0k3ls13swvhsuZ6JGkohhtRvN
NM09OObNWmCPaW5TLsiTa+aunabHz3Hb+0/mM9uuf7M319Qds4rR5uwHAAAA//8=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1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ratio!$K$37:$K$69</cx:f>
        <cx:nf>ratio!$K$36</cx:nf>
        <cx:lvl ptCount="33" name="2018">
          <cx:pt idx="0">Alaska</cx:pt>
          <cx:pt idx="1">Arizona</cx:pt>
          <cx:pt idx="2">Arkansas</cx:pt>
          <cx:pt idx="3">Connecticut</cx:pt>
          <cx:pt idx="4">Florida</cx:pt>
          <cx:pt idx="5">Georgia</cx:pt>
          <cx:pt idx="6">Hawaii</cx:pt>
          <cx:pt idx="7">Illinois</cx:pt>
          <cx:pt idx="8">Indiana</cx:pt>
          <cx:pt idx="9">Iowa</cx:pt>
          <cx:pt idx="10">Kansas</cx:pt>
          <cx:pt idx="11">Louisiana</cx:pt>
          <cx:pt idx="12">Maine</cx:pt>
          <cx:pt idx="13">Maryland</cx:pt>
          <cx:pt idx="14">Massachusetts</cx:pt>
          <cx:pt idx="15">Michigan</cx:pt>
          <cx:pt idx="16">Mississippi</cx:pt>
          <cx:pt idx="17">Missouri</cx:pt>
          <cx:pt idx="18">Nebraska</cx:pt>
          <cx:pt idx="19">New Mexico</cx:pt>
          <cx:pt idx="20">New York</cx:pt>
          <cx:pt idx="21">North Carolina</cx:pt>
          <cx:pt idx="22">Oklahoma</cx:pt>
          <cx:pt idx="23">South Carolina</cx:pt>
          <cx:pt idx="24">South Dakota</cx:pt>
          <cx:pt idx="25">Tennessee</cx:pt>
          <cx:pt idx="26">Texas</cx:pt>
          <cx:pt idx="27">Utah</cx:pt>
          <cx:pt idx="28">Vermont</cx:pt>
          <cx:pt idx="29">Virginia</cx:pt>
          <cx:pt idx="30">West Virginia</cx:pt>
          <cx:pt idx="31">Wisconsin</cx:pt>
          <cx:pt idx="32">Wyoming</cx:pt>
        </cx:lvl>
      </cx:strDim>
      <cx:numDim type="colorVal">
        <cx:f>ratio!$L$37:$L$69</cx:f>
        <cx:nf>ratio!$L$36</cx:nf>
        <cx:lvl ptCount="33" formatCode="General" name="1.137629548">
          <cx:pt idx="0">0.0327829158839349</cx:pt>
          <cx:pt idx="1">0.0126571243684011</cx:pt>
          <cx:pt idx="2">0.016945024691559001</cx:pt>
          <cx:pt idx="3">0.0018199534091927201</cx:pt>
          <cx:pt idx="4">0.031029474847320299</cx:pt>
          <cx:pt idx="5">0.0047378345869726101</cx:pt>
          <cx:pt idx="6">0.041883917490794301</cx:pt>
          <cx:pt idx="7">0.023720688189195802</cx:pt>
          <cx:pt idx="8">0.036337855128603602</cx:pt>
          <cx:pt idx="9">0.010957188201299701</cx:pt>
          <cx:pt idx="10">0.0066979029381124102</cx:pt>
          <cx:pt idx="11">0.0246797533741515</cx:pt>
          <cx:pt idx="12">0.14330980682674399</cx:pt>
          <cx:pt idx="13">0.018439968706727001</cx:pt>
          <cx:pt idx="14">0.048992863924935702</cx:pt>
          <cx:pt idx="15">0.0077523479397985104</cx:pt>
          <cx:pt idx="16">0.012076403378709299</cx:pt>
          <cx:pt idx="17">0.0418679817427502</cx:pt>
          <cx:pt idx="18">0.047465379873640301</cx:pt>
          <cx:pt idx="19">0.00463506950931816</cx:pt>
          <cx:pt idx="20">0.0098103715596304392</cx:pt>
          <cx:pt idx="21">0.0124836068376645</cx:pt>
          <cx:pt idx="22">0.044261319439068997</cx:pt>
          <cx:pt idx="23">0.0486413084098914</cx:pt>
          <cx:pt idx="24">0.0715831833007472</cx:pt>
          <cx:pt idx="25">0.073350127908623497</cx:pt>
          <cx:pt idx="26">0.022313299543890702</cx:pt>
          <cx:pt idx="27">0.024353506365841701</cx:pt>
          <cx:pt idx="28">0.0363573462660845</cx:pt>
          <cx:pt idx="29">0.035865162047247899</cx:pt>
          <cx:pt idx="30">0.058250027296040403</cx:pt>
          <cx:pt idx="31">0.030116716482367498</cx:pt>
          <cx:pt idx="32">0.101454117981098</cx:pt>
        </cx:lvl>
      </cx:numDim>
    </cx:data>
  </cx:chartData>
  <cx:chart>
    <cx:title pos="t" align="ctr" overlay="0">
      <cx:tx>
        <cx:txData>
          <cx:v>2018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/>
          </a:pPr>
          <a:r>
            <a:rPr lang="en-US" sz="3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2018</a:t>
          </a:r>
        </a:p>
      </cx:txPr>
    </cx:title>
    <cx:plotArea>
      <cx:plotAreaRegion>
        <cx:series layoutId="regionMap" uniqueId="{31DD08B9-9A62-7C4A-93F4-CC592124066D}">
          <cx:dataId val="0"/>
          <cx:layoutPr>
            <cx:geography cultureLanguage="en-US" cultureRegion="US" attribution="Powered by Bing">
              <cx:geoCache provider="{E9337A44-BEBE-4D9F-B70C-5C5E7DAFC167}">
                <cx:binary>1Hxrc9vGsu1fcfnzhTJPzGDXzq4KwJdAkaZpmVb8BUXTEt7vATDArz8NSrIlhom16+jWvVIShBQ1
RGPWdPfq1QP8+6D/dUhu99U7nSZZ/a+D/v19oFTxr99+qw/BbbqvL9LwUOV1fqcuDnn6W353Fx5u
f/te7bsw838jCLPfDsG+Urf6/X/+Dd/m3+ZX+WGvwjz72NxW/fa2bhJV/8NnZz96t/+ehtkkrFUV
HhT+/f2X21q924WVH2bh/v2720yFqr/ui9vf3z/70/fvfjv9wr+c/F0C9qnmO4yl8sJkhAuJiXX8
Ee/fJXnmP3xsSHRhYiqohTA6/tDHc6/3KYx/sVlHo/bfv1e3dQ0Xd/z/X4Y/uxL4dPf+3SFvMjVO
ow8z+vv7z1mobr+/+6T26rZ+/y6sc+f+D5x8vJzPn47X/9tzIP7z75NfwIyc/OYJVqfT96uPfmHi
U6SeXcx/i5R1wRHlpglgnEPKsi4QlhQRC99/bj5H6mTm/t6s80idDH92Jf9/wvJsMYEH/V9wHnHB
wW+QtNgP53jqPAKcyxImYeTBefBzSF5i0Xk0fo58dpVwkX+8CZd5ZjVg81ntg8e5eYWgZl1QQoVE
iJ91FYzxhSkkIcQ8dZJf2HEejXvrn10TXNL1m0TiU96o4N1kH+fqFdMMYxeMmphxIc4jgtAFoYhZ
2GSP6+A+wbzUnvPIPB99gtCnyZtEaHdbpXmmHqfpf+8uAA4SnMA/kNyfxS9yYZrEtEz5kHL440nv
sXmBJedh+THwBJHdW/YZZ1/lSZi9otdQemEhakH6+Em+nuID5GxMPRLi2dmUf7/6X2LXeZhOx5+g
9cl5k/6zziuIcC+Zlf+SSvMLTi0qOEVnY5ywLrDkDAsMiWn8Ic+96eV2nUfrdPwJWuu3idZqX/XJ
Pvv+OFf/+3AHJY/FiaDcOol25oVAQOfA4e7xg2h4z5Lvo91LLDmPzM+RJ5is3mYG+qMKh/xVAx27
gHknROKHqT+pQo+EzWTcMrl5dJ0TIv0Cg84j82PgCTB/fH2boe22e7e61eEhf1y6r+AuQN0ISACY
3U89OiEJGJkXGAFDgDz0eNZ7h1m/yJrzwDwde4LNevUmsVmFdT3+WxTh4zS9AjjkQhAkhXwodKyT
mCatC3AZghghR79BJ/XOC406j9GzwScgrT69UZAOQejvs9dDCMi1FExYoLDdZxX5POtIfiGAMEBZ
dJ7DrcJfW/R38DyOPMXm8k1iM0vyKvz+ivSayAtucVBw6KnXkAsmBWUE5LTjzwkTeIEl5yH5MfAE
kdnVm0Rkuc/qff16vgLMjEkmiCXE/bxDQnla71jygkoQOUEG/cGwnzK0X9tzHpbHcSeoLN9mDLvM
u1d0EkZAHGAmF+y8xmlRkKURMjF6+Pwkw/zKmvOI3I86wePyjzfpJWOazJvqNbM++IEpuETsQReA
SvKZn0D8EoKalMt7PznB5CUWncfl58gTbFYf3iQ2l9n3cP+qlYx1MSZyYT1oAH8hZOYFVDkSmdbo
NfDDHsPnPWd+gUHnkfkx8ASYy/XbBCYBKS0PXzG5MHSBCQMJmj9Ac0rEQJ5hcvSZRy59gswLLPob
aH6MPMXmbab9q7wJ61d2G3RhSQhm8lSCtjBInBhaNfIBtRN/eZEt52F5MvQEl6u3mWi+9DnsGfAf
l+3/vrqE3A/5AzoA+MElTlwGI2iAcswYxLL7RPN47vtg9gKDzkPzY+AJMF/+fJPBbH6bw76NVyRl
FBozTBIpgSsff070MkkvGGNUQG/gPsucFDAvMOg8MD8GngAzf5ses779Vu3r+BWRYfgCtGWQy8SD
WnZKzawLiHMjbA/InLTUXmLReWh+jjzBZj19k05zfatftbbEF8ykkkGz7N4l8Alnhj0DlI6l54NL
Qax7Wlv+0pzzqDwMO4Hk+uZNQvJH8rrOYjKgXIyP2eUekxNnwZxcEGGBCmOdBLBfW3IejsdxJ3j8
sXyTeDh5lt0eVHho1ONifYWkDxFMACaUPlQoJ44iQHKmkHswOQldL7TmPDDPBp+g41y/SXTGFsaf
eRW/IjTAx6hFKJYn+V7wCxD5EZP8QUSGz58Gr5eYch6XnyNPQFm/TSq22ofZ7ePkvIKz8AvKTOhM
PlEknyoxpnVBMOx7AgntnqidlC+/NOc8Kg/DTiBZvc1E/yWsD3lWh6/bdDFhyxKn5qMM8zzZQ1tM
QK7n3Dov8L/IpPPQPBl6As+XyzcZxhb7bh++oniJoSUJ/WLgxw8M+CS/YA77aAj4i0lPnOXXlpyH
5HHcCR6Lt4nHhzjZB3n6ijULhQmXlIHIf8/C0AkiFlT50OBH6HHzpvUYQO/L/JdYdB6ZnyNPsPnw
NgnZ9S0Qsrq+fcUMA+BIBiUJMx+0/BMNRpqQgSjhDP3k0E9T/4tMOo/Ok6En8Fy/TVF5ta/r/SFo
6lulXlNZJhdYEMq5CYz4afYXsM0cgVMBlb7P/ic15YvtOY/PyfATjFZ/vMl080cVv3ZXGXZgjHIL
/RsV04JuGbUg7UBD7fgDKD71oJdYdB6gnyNPsPlj+/8Gm7+/6enHPWKTvdpPjzeXPbnv6Z8/PV48
3Pd2MvRhEs+S7Pv5vfz++3sigD4/uRVq/JJn078N4M6ud5f1002gTwbe7mv1+3sDXA0TBFybwnZ1
Iq1xo1MHt8zdfwS7pCE+YgE72QWgm407gH9/P7a2YWs1NH0k3HaAzLGghU7t8SP4OlC1MVDIsc59
vMJNnvQ+cNWT9++yJt3kYabq39+bAr1/V9z/3WgmZxJ+4NYG2FbKwC4qQOQoDvstKPXw5/j/lJXf
VKll5QtD1JlN/OBr7wYmuu6lInPk5ZuqRmra06p12kyldmdpc5Zn0WVlYTxrErGOnMZPN7Jsr2U+
LEPCb6RvBjYNr2QdxQ7Hdh3H+9SLVyJHs85gtoxWQZpf1vma8vBjmYl1F1mFwzs9b3FlW1ar7DKX
ci68YRtqU7q4+Kg6NkuHIJ4MeRfb2PMXfpqsE9SqiZK5sglNUqeMh85OGrRrhpWoJJuEukFOaTA3
pknvGFFd2oimdov5nSrRMjO+5nGg7SRAOyMy11amBrsclJ2pDNtRGNt5G4dORqK7qNedLWuxLpI2
tonGmzhJFoqJ720vJpWVtnZYd8Qxa7awaLoivnJiwibU6OZl1VwrBueO6okl0tuu77dGWU2HwL/t
+URQldkeL23edLYIjU/CVJ7tkXYVe/nSr2E2hTYmWdZ+7FCyClWyyjO2aLIchhQTVqJLo+s3YSXW
RoiWIRqWuYU2lod2gcEXNOs3XtnYHZlVKd5VRj3jcTWt634emsmqUuEdLnLbMsIvXt1vQ9lck4Df
NLE/Td3aq6cil2tB9TzV8cqMoz3mw7Lv4DLjbNXhdhsg75L4l1asZixsZozEq6YfNizql5HZza0q
djsrdKvIsNshWoUSwaoIVwV2WBLPRNvMFFOTMBcLknRzrmIXp9a6I8jJhXlT9vVMGP0GDeZK9V9Q
MsS2xYI7msI68M18qXlw6Zl46ZVs0WX+tI9S3zYYUjaVeNHAmfPaG+xE40moiglW9CZuk73Pkyu/
m0Lnb1MEfFGowI2y2sbEd1EVr0aEsdftmprY8RB/Y3Fyx/3grlR6O05jYQy7UsKiZsM1LudVjA49
agIbJ06C9LzPTLuSeJJk8WUZN45Pu62VVZld5d1yMAvP9klg19RyNe42ejAXTR+6KbVjzNf5wNck
gBks9BIHbOH7/TIMkjvpK2Uj3TihpjPE4hXlw25ck0PJF5A9HMZD1+P6IAuyknKqY31tBv22K9hN
QGN36LBDi3hVldH+eI6+iW3d000dlrbfGYnTlP6dV0vTTjI993WyF0gvTVZPGaASiGwSt07GYP2p
ftPSzg5ReMOb6K6KawgSapaKyEV9sjJY7FLw87QPF14eT/Kq3+mhdNJWTnQ0bMIhXsWdmpURrFWj
+hTn0zbS86pstyxprisjXbVjOJDfdDDsrKHZdtTOfb0lAEllghTc/mn1ylXdsBPlsBsRbFC/NJJ4
xYJ0P07MuB6x321F2E2MfNjVfTNpcW+3HbHHS/JoM9G8sqFTteAEoDHKYdPVaKNIN8/9GdHppU8r
+L5qYsH1xJaYRjKyu47f1LqeWgNfhEx+s7AzBBATPNZ8aoxgMq7tONbL0bbEh1jWteo6xNqJBjKP
omwVhRAKmmBYmryZDB74epM2s7RO7jRj0zC86dp6ikN9TbCajYvJKutZGZKdp/wJSXcKZoq24kYX
JawXNOwQu6wN65Nf1LOKR64RVbOcNhCmh42o9Cbg+jpFfKKyaZHqjdH0OxF1c5k1EGXycC9940tr
+R+vas3XrEKHoCqc0PMnLfFDhyJzTYU+WNz7nPHOtnh0p7J+SRrslLCYDT+cqt7NfXONp35hbLwu
v6J5OzE7POuJWpRD7CbSXDPeXg8l2hTMLvX4ki84HZb0mxnFH1Eeuaqii5Ikq7QE2zW4Rx/AkoCZ
NhPkVF9rWn1ommFpFeq6rofZkAg78vRyAEcY/zPCcJaXrkFheWlTzLiPlyVvDrWnNxrWZsWa65KA
i0WsmHvBMK0EX4zBCu5zV/aAm8xWfuJi0V6PAZvpauLn0QcLMpuKhh2O0r0qy8/E2zWpvqYeDuyQ
6QMJbuvQuvS1uR5dcowJsKN2HUSAHThRTcDHMA5Dp/XlTdMUpY0zyDQWuykbvoCcGNgtUluQ8dYE
ApUdt5tARXsF50gyiG5Wswq0MO2OmuBq6T6yOvCP4KoK1uO5UiLWR4/Deo1J5Tuewb4qw1jjzEun
yAg+tGEV2WbUJXbQ088D4aHtFyRytaGoTXq6SLTvOYirLzIq972l2gWP8CHyTf+ytLgtlFdc0YZq
h3SmG0GIvYqDPpmGfY+mprZpLEwX0t3nJBz6RdTWkzQoaydp4ptU642Vx/0SNgcsFa6/UoMzm3pS
TePYgKSXdX0GeVYZTsa1ZcNe/+EyQde6C1oXR13jhiZr7l8df9cPYT/vUnXZCPNjGERkNkQmdVMv
ZO7x1fFgsOrhLaOj2TbK0tq1ZFO7urcq1xL+l5b1etJSdSWawHOR5Rl2YiSeI3gQUseqBuweD11f
YjeNmJp5A/+CZWkPfeO5nsxmOk++BCGpp77yOldahX+ZtrHTJG0561G4g5utgss+7aYyGCCENGhR
KnOGpTEdsnbSDvE0Y8a0a2obcoCdGzeyvjMrcxbrZNpn3Il6NdF2KcpJL+A3ilwZRdBN0zrL7LIx
6mXR5+r+0BCtlmDcsBhEvRZBpWdAiiJbZR6gHs4SI9hkOcunwL920rYSvh+4tQggC0zLQO6rDMtp
2bTSDbPma6ilkxlRMAVB324iEdqNqSEbJ2xnaqEmRdFlTmqYMYQbZGPFle1nsLCHiBwSI3bbjK8l
K5QdtMiJK7nIi/6mKWhgD+DmUQXBA1wg65ttag1bv+odcLZp7wHRYVz+maBUfUDR1IJgg/N6KiH8
aVJ6dh+LG2GYa55216Tqr2OWrxPTs0tPzgce7kO2MLpqyczYfULqH3jzU56MR5XphCfDtjluMdjp
IxC0BU94ckYKpfM+zRY4AZ6cpa2Tl1Flw5MqYruCLaq2EaNlnhjKwUGnbEOH864uLgNtfCKWk0zY
0K4rCEYtBLCGmeuGSbdWO54PTgl5ZAwwbbupU70NDP+qluSqlNGflirsIlNAHNE6ouGXXsb7iMD3
CwLhscuaSxZ6sxzoacYbuyH8MiohUbUQX2DOMhy7TaW3jcfXvQC6MrSH3KttA9XL0OsOggEvT8K9
oPmKFXCmXroG49NC6DmGFAgc0zP01pLtFjfNpOF6luZfx1Aq4sitDD3ng5oVkMJr2sxT3m5H7mYW
elcGaANhSHfMoUDpsgC8J24nPoQc2+frTM183Lisqrdp2x36Rs+zvpzyekys9MaKtG1S+M8T8ybv
diaHK278eCWp97EAIqnkt5gbW1hhavLPQINYeArzw60QGO4ZIvgE5s4vRaK6Nlt0MpvUVmuzQgD7
7rr5mMGo0htmul7hg0L440knZ9bX8Wbmv5yYIBDLOMZEQrF/Uocx2lPCmmyhAr5Lq2TFomQla7tN
mmmHAIwkXXmdmowsL47aiUfZoqLVtOiBHgAPJ0ATac3tZiCTrAFiBaw5BvJdIeyIEvA0v5mQ7lle
2ZlZzSTQeaE3Yw7OYnnTWvWsKyN3JBxduGoMY1635lyFcOngtYnFF17aH3zPXAeEThhQ0Kiv7LJI
VjxFuzSP3QgWXZQB0c06u0r5tCmndZSuequZVHG39Vm2ADabl8OBiGYiMkAzYldmN0xbFa8yClkj
GrY66ZepAGLPgBn4NN6P10wHtBsw2kUDWpUN4BJ/M0Sy6hkEJxgbh2oaiGpKzHqqq8T1zX4pNFoq
WPY1xNeBTZoyWatqIrl3A6wVPLaVN2Me9VtkqyCYKMrWxZDejUlbtvpDVk2z73lpzdtUr7DKJ7i7
q5Joprp0ZbKutPthOKRoSr1qTGSOmTlGqNeDAq9kOdoMPNsPCCrfrv/gB55pI9ZldlBie0isWQ1B
OYoTt0fMDiRaFQnUC5FYNzreN71Yj7UVBlY5cqK+9GdGz6YjVQSZ9TBetEXbaxLjTWmELhLA+aJm
i2FSQ/CNruVr3+s34/uC9EvU2CGQmqoJVxkUPa02V0Ed210waDuMayf3gt5RCVuUYbwa+V8uumum
2g+4mx5Dbd9cy7474Dz6NACFwA36ZLgjYWmglENetCJQ4OIh2rMwWuGsufZksGcMrDL4DcqgRkjb
3um9iM9ifwk6183IB9MM/gC8N0P8JmFQJybhCqXttgg+RaV55XP4rqTfsYTdRH4wzT0yxfFwaINm
S3O+aLPUNdrIDSxgu1Y1I+bg+MINpT8bGaFSCZDgcurnCwnEvSj65XHBQ2luNN08JGyhO5hPiF4M
chfLsumYM5JCrK1ETYDpOiTtLsfSK2NqO5Zkbd1OMv+ADKg+xwU31ghRwWBNq9iuS+AUOoVCGZJg
LdpdMoAOEQz+tC0h+A/tvC2hNoJwPLLZofBu/zl8wA6uM3GLCGgZIg6dKYpAy30q4yQ9jUrCeLqo
RX/IapjIobuk3mdgY5CWGxbYXLdb2aRXQLZBSejsGBxprJDGhVUHlmlLBelXWVDI5F2yTWJ+DNvH
LxDkWxn1h7YK73KrP0TSAOFBrxEJP1mxNUGm9O2ki6srYC3dtP4YG6S1UR46OjSIy1rIOVllsClK
lG3ppl/Qskgd2jSbVJTF3CfIRryoLkM5rGDf9Q0euY45gJtoM61mmJT7orKCiR8VyBY4ua5yYOwq
BwaOaNHZ6wwkL8cMGluTfN5FAdRrzadI9TurBA7S3qGKFk4ODj7Gl2Cgl3kUOV2BnDGqm0wtpwSC
0xhzPvkGWqOysvMq2CMZu7LtdhTprY7YQhWxHWC3zavpmMOTUEEcrme5qSZlNyzHEGg1ycqCFTn6
Xy2sT5h+aqH6TiK0Gb9NBeHKJ3redaEbfzAqMc2hch1XRSzYevwSC6rSCoqgLGm2BhS9MdGuKro5
q9trHJsLnveHPgUDoLpM+ywEijRbVIXaWnmzRVdhKdAE9928jQcIS8XUL+u7RDXX1NSb0aGVAB3r
F8vvryKiNe6EMmHXJ9z5ITDIm09XXxgBSY+6OF80Ir4r48sOIMogjnhSr6vAGYx+WYLKpEU5/cWZ
z9AyYoG2SiH2MSzNk7Rpsa7JzF5kC8/Hm54Wmd0n5mUyMVOovkAGCqPa0YlnG5a5HlPiL04PWvBp
1ob2iRRgATzaCu4Le37hnRCaRl6RL4gCKgWV2Mh0DFjSFoKo0W1NGu7r/FLpjyFPlxWDmg9kvyDq
578wZPTv5zKuRWHfk4BNhNga///cEJ9mViBrL1uM1Hh0dQ66TWIspUAf+gJkk0RthchsWXKnwZDd
YHWNlGukiEkCcp7FFmHGgPp9+WfLRgX7r5bBrfHQn8UcC3YSmYrY74aol9nCaoA4o2xJA/rRqMPU
0R3QOnim2JTFzbcj+S9qUC+T/gA61bVfb3Ie7ZGlDzSA8ugonkk+bPw5MY0vRTLsFBT2NALH70Gk
AeXLTPv5yHVGgca0unkc8UUA5cGoYSIFdUSit2kQuTKFDE3B7QCLzpeTJC+dIGi3UVNNMfiqRLMS
pAFPNvOs6eeVrLdl3y0SxZ2YeaDwhRBUvNnIo5BfT0ugYTr1d4bfH+IBfTE1W1s9dQStNhI3W69I
70qrga+P4CEtZQYVvkOYaIHEQ+5IkAeKIajjaa5ju+na66DKs1946LnlAbdjEQ7bfRCH262fLw+S
hFaaE6BgAalnI0FprMRNk29H3VHvsKpgO8I/EVpMz+HOMB17GhJYrTzB3eqwBOUePHOkY3USfYrS
mRnRXZR32xpkgRlk5n2vIecMhmejpr2GZoBbstSlEIqTll/i4VNQZ5dZvhqAGVhW42iSfYBnAcBi
QCDXJW2/oZ0HMiv5UJNlqORgm1kPkwiFdZddDVAtNiBUjd/byWJGDZu35oKBPDdqpgmsBCtIXUz0
0uqQM1ZILWjOKa+mVhQ4ffrVrLEzEgbofsxHPp6F7Sysv8kAGCCOm4llimKicTwholiEPTGnupNQ
g2FuTFhh2L6d+qSYNlXSwCryVp70Ghs6IQesGhuBzkTKYpo2/ocs1rtOeNdh2DgtCNSgT9IbkoB2
WOXThNM/KxDr4fk++1HSG7NBxJN12tdfqgbSMgGxKguhoRFsS0iiIfQR/MsW5nikUTFKV4FkNwRo
U9e6KeuvtBHdGaRYEJ9PpN/M+iLZ48RzBQEivNEFXQQ9X/QQtVslb8wWb0YxHPScZT81wF25uFeR
c3NBmgHCbuCW2UdNoKSH6zA6yIKmv+5o7oxZUOB22Ul08CRbC/zL5HOmYqNMSEuM23bIXwqnQRh5
yQyaLUZxexS8NcCOd8IrvoyXnJnFIvtFtD0X9TkCQQ5ucQBRgIyfP+mZVaQPBZBWCLYxyNU1yPZQ
//zCf46M7SSiCxPuCWPj0SLy5CRhUMYqQShbMNlmdsdraHElw3Wl43npW46ARtnHGJXbYQDlRELl
g9GyDuK7UYOsLCAjypyG1JpaHI99qIVlkHUMonBL2I2AQCiyxI0CGJNXTh1F36QJpylbKMtA72JJ
Yo+BOE71rvHJro0gVFdV7NtkgJIzXdWmZWsBZBzwb7x4T6weWLdawqPB7LGIFHTYBRZbx0CRNQXB
ss5WXGyHTi84yMCjkRwYd2ma656a1zm0dExgy7L4XED/RVr2EOpNTKOV1TXXWPAbP9VLaUarrKKr
gPhTo+6XI3kbCRUaxCTm1RUsj+Xgf5AeVHg1dFNIBeUY9D5t3eZfcCNK2wuyaaNBmALqeschXRg9
KLZQ+bQ6dgmx7ASQlAldjNR/PB2qINC0Eb/JzOY6raHaKwVUNcgZKyBLJ44Btnhedz1G8JE/HpfB
Q6d7c4/3fcP2ABpYFfrBw9NYf7z9z3Wewr/HR4L+/OX4MNef7+AxDPdPgf3Hv4LbY8YtUfXpH43W
/PguMObBurHX/ezNXxrvj43mk9b6/UNl/+bDF/bdGTeB6v3IOH/pu3+obqHV/bgV4thxvx/y0HHH
2IQ7KkzoaJvS5AT2j/3ouINPXcBmGA69cGyaCHPgSo89d7j/FZ5IAhsv4XE/8KgsC2z42XOHXTLj
jctAc0HPQ9Z/03fH1riN4CkvQhySIpBlwhFszpHoNCXHdTPEHTQnN5n3VaKydrNyqF0zGbQDqsGi
T/yZlze7gJaeO1hSOayKP0sdfvdRUDsyZJlj4TRzfx5k3mauF9ErbXJoPGq6CXmcu8dDReOlKvNk
HoG+ndh88HJXq0LMsDZWid8Q93jIRRPZQxpBIoAax2qr8tLEOJ+qAOr4KDHNuakHCVktELM6brtp
UafxoqHtEvSoQ5QY3qaEBw7PFLV2mYwSe+BOCTLexrQmlQ896qYsw4+xTC89xdZYS3lF6nTFm7i6
zFr6LTQDt/AGY+mzzrRLo8tmJew3j+F7eAqKY5m5x1cNbNh1TaJ3Rdf6kzI3P9A2K+Y84eu4RfHS
CKLMaev6u6e9Awqo6epE9tO8gEATpmbnMqkx9OVC06m8BoTSji+L8WC1mro02XepXy1Lz0eTilWZ
48PVGJHLwyJ36XioWz+/f3t8hbMM8o6KATLAIPNNYwF1lt2Wvr+Mh1pNhqYv7KzFk6zD6f01WKZp
LvqB2SqW/uAcLw7B2WyjKpJp26kQ9IvkuqPRFcTpZNn3pJn0uSQ2qWLhyibgkwaRDyGrJthgsxhX
2sVGD90OnySTtA4S2OiAWmhpt2Y96QwMGmpeuaEyL31P1vOMZxUIOiovJrwxia07US29gZKJiMsY
QJYzkvpiDkQFX1Lr6dSfIPETnTyM2dSomjvKsjkqeg+ELOg+ARcsppXKGtBu4aA1q6Yy57dI5H0C
pLcG0S6q5k3JK9ccneH46udBG0HtkiT35qznMwqnd4+H4wWdvA0pKd1q8JhTEWzZgVGAOBQ3Sene
vxw02XRJnDghJn8yKyzcQVeFe3z18y0efzeICtJAmjhH4HOiHzA/vv25GI6vhl6XE8zrFgpycMuj
M4ohs0AxkPTBTY+ro4NsQtOQwgYMWMTHqft5+Pk7Ggh0CTJ71w+Z64+OnAy9F9s0kZmLx8Pxk2To
vIksughkPpK78Y+DrhVYO/p5GlZhAptwAiCGIginpGWFW9EoBfBFW7hP3sN2DLNXH1ldgy4rQy91
A9Zo6JTCdokYNa5qc9hTY0htp7EaoMOPB5ePh+Pb44FYUW0z6APbKf8zwukCY29etFm88AtFJ1Ln
sNWEyCGBjQexcmVVwcsy67N5Bi2sqvO+yFxPm5ygiQgbw5WUwmakIZ11isjYPhrFpioMExeNznb8
BR6n/HigP14d31p1jmEDCppjASD04wDi1WSeRuEKEsQkKTN8GSs/X5opzqEzYgC1oPkA1w0HZBi9
a5VdOBuYvgnTynJDIwhcNnyGmY2x47OkdT0KhzawGrcHh595sHemqJW/hLbQtYxoOjuaWI5oBynS
oGmRFDYeQED7H/bOZDlyHlvST8Q2zsOWQ8yDpJRSmbmhKYcfIAgQBAcMfPrroaqu+m9ZW1/rfW9o
EVJmKCIIAue4fw5+/kJ3TKhvmV+oozMqDW6BYa/OLRuuaH+u++15LpSAKBejk9DzjW325wI1rQJZ
ZEpfXzoyTeVjpavCsP3dFQE/bmoMdkosddhOX9DPdgfSr8AE1KHITVSFQ/EhxiCpNyOei91aQDXv
hH8xouO7QeFfqG45kE1u9Qo0C8UUv47o5fa5td+t2erA9t9JLItjZFlUzwKdlx23msO+PcHzvUdT
P1SQir+3LmgbGYiwsut660JgFZJBBwuHNS073c17gk8H332Mm8mlpB5Cfe/pcOGQ4zFF6O4SD6Lc
MowmIq6rTCo/HIGZocOyfdwdoRReA2W/5BS9mklaXvoiK0rD1rBxK9a3JLcHlYC5ebjJYy5ZOVk6
n4seQMpEh8oxD8YAHX730FVLm6+/PJ/APR6DrIlynpcWrEGl9HObe7QJC/3Wbarfj8zdPZYvR+IM
mkILXGzkzlQpDPcoYtE5mxNxhLeylCwqCd9oNQiRNknb7+dkZCUL4+XknDx7UwG0ZVC6Suys9vPa
Qxqd26VJujWsiblLwsImidVSRXFf2alrq9xurNIJ9uhfo9WrOANplKwyqiYY3rsIZn2Vi/6PCzZ/
Twr3unJ351OKMhW0drNF3m6RUdZYuYAjclvpUl/X0NnWQwg5a6dGvKib+dMCI6PEibcwbHvvZh3F
fya/4f6ntxx2ea3aESJJK95QVFtomCzYBTL+IdlIdmbzTkO0QYFNF/Lk+HiOFkgrGxgFz5u825r2
PqijfK5WoZNSJ739YtgEOi1eXU0Empx8Da75CMZNBDPBKuKrnzwdCWANvK8uWvkupGDugDi+m7yi
64N7G8ttCI+Sanhl3e+eQBU2AvwXzbzrqsMqcMqBZcyxREOBKvVAv89Cj7W/mazWowqOHqgEzLNF
E/apd8Wb+Z3FjpU6DLwmiKo53n4HQ/SUifZ5GLNrz/Gdpr78sRTz91yZsrXF1UhxijNct30Ic4Cy
Rz9McwBu2QHFZVDRHlcnpTQrk3a9zCJI3ras9XZOtmWYEO8I7fatd+y4Jt7DxA12aeytNffZLmRM
1YaaSkLX/yrT4hcPGZYTnwR17icebKhmFZLtM5fimgzEVlFwg01CbeWvbn0qttBrdJGkqAzMLwKe
q+x5yw4bT/pqOdI0eAcGFdajF3+3KRaarAAxZd+Wjm+19eK/+ilLnofpdXL0MhbENhlZ+uPUp65G
XRqeBqnxdll7mKOoA9nYi2bMD5MX2qewL77gjT51HVmr2TPqyiJadY4cZ5H+YS76to0EFKXyL5Hf
5k3s6wnw3Fh3NL6tAWpLnaJPW8TqwWb0vatozVzmvDv7kfprlFgiJu3TneSpV7IAjEn0wA5EqJpp
yn7apL0zr1A766tr126skZqm0A2Cy7LaW+TmrlqH/jnM+pfJ53016+U1Xutopne+dNOZpgJ+v8hg
Y0t7NL0OQOzNG4ZKl1RTbpIaUz8pW3TRjRonVGB2fjf9Bjfu3oGEqdJ0ANgUu+CQznwf9at3xb4j
H0nyI3Jde55aCIQJNViKcNUvCgK/6Psnk6GU8WMwpQEq72H+qdee77LN+9jgpNF1+EZJh0p8i7ua
0wj/qninuZIlNktB/xC3NciR9bCO/tmDQAJ/BDBb76nfw1YsR3wR6GTZfYQZVoze9LTlAjRMRTOW
XHnaVek2YjnyugyYg7KlkdbVESfFSdsO5O2YlyFW7LODaYjpab1hLSXVuD5NuVqroO28OhxCfLFu
q0wK5UL4nTxkHUOb4+umt3LXMooCzUQDmpNHffL5/PMR6fGbz6dmZtXsPJRkj7Lm84DadPzHo8+n
WBKHnZmHrxboZKnFwBocktI3bKjZo4j6PJhHbfQfT+VqE0BcpyFEvRdhNanV5r5E0eSj/4evMJm5
O2drltejAi3pPUqJUROOLqkfyjldpz2NyZsd+Fskfbfzitk1qkflpYJxAilNf5Egmk/d47B5QJE+
D8xaVMA5yiBYjW0tFEClLE5YHc5dWAoaLphD2+XEH4cg0f2+o91likd1Gpz+6InnmigUx85ovf/8
8RR08EJDfRB+WkZSuVNKNndCj+FOHSivOgE5i+EFDirPw9+Ob1DGh3hFNdiNyVH7pzUw098Oy6Mq
D4nIHm3dNX20P5+H8VEPi3HIqwIbSpVEpWiOHvX0Eicgwz6fF7x1u15kdyAPI6pEdDTl58OI++OJ
Paryz6cBQ63Z7uJHZW/6pfOr8PEQcxf1Kx+FIVRYbuV2c7AIAHsFX5JIfm15rw9YRQJcZT65Eq0A
Aor4NQbPxqL8yRMSg1sG3h0M0+8VCOxeGZmd3bzKXT76ANDAUt7yx6Gly5+Np3zHk8ydPAN3P5jQ
H210LUzNdeDtaev/6AaUT0H6qyNubGKnx0p0WVIljyFCO6n2zoj0Hmh3aAfUCwNNP1YZJxel2xPH
7p63oRjRmooIVLHHB9RtZt7NU/hh0XJlZpYvFywN4xdPSRBW03uwMPKa5l5WLmOX1OjGPTBSQ/Km
W+hnadiVQaz/cryV1yVYwnLmI2n6R7/ogyeBVgsNGdrpdKcrme4mTVB/+hJyNEvOGHk55lVMmWkX
DLgq5ZbWXZqQOvaovULTe7Z8vo6pvOFEFAfJE/YUB3+ieepvsTqyYYtAEoxpHQ1goQyWeMDzqQDK
msndXDgFQqRzd7ZRswvSttJ9AFdUWvss1sgHRK9A+Qr0/xgwZWIAT40qVNWa2cb3NwG0VExHO+V1
O8QTPJVuvq3Szrux01jPLYADsPH5zjfTn8RBNChIu8+qBQD/dZmj7WBdDLQ5l2dASKJkHjoZMeOt
JxGp4gJTMCkwllHfV3CeQDEtCCXoHOGHbGNlwsPwmMr5two3vmMh7E3PtDtP07iRina1gxvgFYF7
MgWwtDx+oqsNjg5ghWeS5JlZSnd5bz+mgvzwBlDWi1P6NsRjNWSDd8X9dNp9sca/u2Xjewl/E3yb
vz7DbMZ6mNhaoGrZo3y46WDg5yHRqOfA5fmLbFyWQhOOYA8HPWYqhourWqNA3UVF0qy74wZLl8St
8Y2FHhCQ3h1iK34tUZQ2ruAMLSljtzDnpBpWbp97RYaDxiJtcEDX7C6ZDU8+KooGoY+52qYgOE78
m8sZ2hOJ88oTy2q6xuCYTRvWdEayYcEnQrZjzjC4Rr2nFDKuUHg3HSr4AdPMft5gi/l9i086FbLp
0bCGEB0Oq2LvMkUju/XLJS1Hr2+fY+K/KKg0B7zs0CiyKqzyA0bmlO0H2asS5w1MiO3vYTc3tGvb
S97aqHEiPmUBGATfmssEF/ry+QgtSlj1HvPrNJ2GPUdHXQ4oU9H3kIobVxzQ9V09Snjt+ItmjNRB
67MzuGgf9DgjFRaj4CSdhn/WrdeCKbD+aWZ2zDUtM7rxVQHtOy1OsVDpl75f6UtAbPmuQFIUi/zF
c+7v+0eP4xF2X4u7XYx/9QP9Rm3rv/jD93XB9SUl3Skt/JtOZdtgdu2rYfoZ+Ntcxem07IbCzyjw
lO1oZlGUIYDC2sJwv8+ciHs+0v7G55/GJ7yySzQd6ZKR13EjJ4+r/KgmvARn8rcJLlznKXAtmlVi
WvSOk0mCYE72TLugpJOCmr8sHxkPokuxsq0q1imu4W3hrPJ2bKB1rKARvN/rmLndGme88of0az9J
8MMx+7IuxXQLaCKPaxy8fk608za/kAS6hkcScwNQjfbe9XuLnM9pGSYAT8KdYp9jIACPrxdEM+LO
kOuahLtIzuKJRv4Nq9H3uQ2m05DbZxhDwbWTGIELrLV1TAC6LCBuXQwVYsp6DzyAHXewcd4w0fBj
4MIjWuBfYwLEzpHC1kua2V3Ll2x/3IpBNSwb81qa8BTmdN3xfB5RreQZzmwXYMR862M0u5NeQI2H
wb3ri2DPeh3VUI3TUgov2IGLFXVBzQQAa7rbzawvDzXVHjhQ2l8LoLxlThtcU/OhSxVHNdU9xrDc
k+FnbHwfl4M+EAnQxAY/UWKYQz84efCTpBSMDsctzTswfrPaDb2qLMCz/aDkoeDZH4ay/S1Gdb8q
dJHU89JrkJzoKNTBDe6DZTyp2hSXUqqdrZBI6rCshO0b3OcCviXiQDfdy+QZ5bWuzNSzpjNLW3m+
lVUeFn/NGyPgB5cFpS7tqgw7s1bEa3PECFBgr8HwqiICOM55FUxShL9smO8WkcaN7bq5mh+hqC1F
NZ8+ygFlpmhnpvD2WYr5S7aVQwKwZ5Xz1wXmTg0nHBR2Er0pzNPxAmIpkWsGqYEYANCkr7GUXTTp
yCUx9tx3DmIMivVlgW6dtLms0y25AngPIPp4dd9tYk9W/stOrqiF0y/ZEn7labicIy8+F2xdTpSH
qhTbVGYZH495wtrX1V9tTc1HbDZ6NlxhfnKBxjTWibvekCciRXwthENRH+aoOZEW8cGqnbLiPPhy
ugbzbdQyQ+Hb6l2Sa/eFRNm+n5k5QIqKS3AlugH431W04/TGE9TeCBX1uwLtq+r8cgqoV62ACCaf
EVbmhflIpvGl60fRJKpH7ixtlzK37evm+giypsfKPmb0iu2kIDgU/mXttrbxM48eN5Q/VdcV6FrD
L+ik/tKbby/ZDNITHSNwQBn+VSwhZJMwOpptaHzndTXpxYNUlEGDpBpkZOCtzRh39ryu3q6YJlJi
V5jhbfJ9e1+j9p7GHwtj6zuoIKxsG5/KJZ9/5T2nQYlZ8uYtFErUkCTnYXY7xBP1s5p85POSIccM
E7d7BNQeFvoEkXMOXgYsdESJ4kI0fXe8QI2okGIwHg5ZK9VZIEQx69jrHuuMf0VzhPXQctnQkJJS
rtwDUujrkhXzdBCBOYxBDKXrMWCjKaz72DYwiu01LmZv3w/jN1/l00WCJDtnePfWy2S1piKsNWSz
A9/aD0HG8c3hQux0jkk2KeyLp8x+Gz3yhYHDMXOCMTbA/wgYMLVtzuU+QXigK5a1NsLENUdr2wif
JNWChaah7WRhWcSk7I2ODqYY9JlOPRKXkfHqdonCa/f4KzOU23IINiykEsV8HrmyF0xDXU+C1wgG
Y53a2VQ5zBq0DwoJCvYi06FoBvzRKtdzeKAdKtReyVtObpZPyXnqp7ZcFOfHpefPgdeZXWFwArJi
SWoDIq7Ua4EFAC12lTtvPYKgrCihCA/aYG/iwjtoFc7nyIDsBqjGS00tgxWUBccllb/CBEVRoPNl
33pJe0sLSBJcBeSAqmgXGYJvZJu7ptsAPMehHo+JBH7N5DQh7bnpOjNeVNPBG/afX3RA+yoKAnfz
kAlIo9Y/ZyPqYLRnGivRNnS7mKn8sKTi0nbZ9AwwBrDfiOnWJJC6fnhxoaohl68+Z9shIZF3YqQo
NcJKVynMd823ALMsgXRhYyiKAlD1DrUyBNK5/xYru+0TsUWXVohir5z4uYh+Kn1XZIdCI6AZqAHO
STRcuhTFRQt5FcT0xM7SyF3gjR6kbziWxz4b/WPiw3RCyghrMjnnS8uvqYibwuvlbfGXXYRPth9t
h8YwIS8ttM3r4OObMt9wJ05zyXsEBNI2Uk0MfPPEsdM/lD3vJWEsO38e8kkjSOFNrAJ8Lu7JOPa7
2AhM5wQlpBL5tO+AsV3DLh2u+Nj52nn3mKXfk2Qtju3j2ZKx7xbj4YymXkPAx1yALNK7yLzhplZf
IpkQvozETmcEeXTl0LM2WW8b4MfmZXgcbDE3fFhfCo1OdbBsuqv465gV6zlOpKrRPCDaki282pRM
oEUxdd66gB1l0Zt64OBPqGe/+BvFWHcbQ6p3i/ZBHIQlx4mr6DxmR29ledX58W5MYFjqber2XY7a
tcDcVam1ZadebHc74/qV0v6MteoOIU7qbSCq8pBTvBZkzauYBgFedf1lbBI/MwxDsEH+F92OJeX+
zSMyuKHnPW64adlFpX0V6w3FOT/GMpnv2CyW76Yx88thXu8QCNXZkM5B3477czqgbEwg3HJA8dd8
qpUXYTF4xGv4CCgXCMNxFJiEBWIkV/DEJYPi9JQvGESRnnqUmZd1GtQ1g3TYJSas+Ri9miQ8j5PK
9x4j3ZHkrShDtcA8UUV/752+bxnRJw45cO4RqIkL2R2FGKDTaFeaWNKSwV+dAxeXMDCL0mHyrKyA
xbOErGsCOURNkkqN+aPAda3Tvzo2/fFZqvbFkP+kLjuZWYubXLiC7D6vlULYuEmm7TZFEvBnEZmK
QpwuR/jDe2ftso85lnqGtmlnRPQQ3NS467xxn6ssqEF3rF8BYV1WL42OUQa/eXPZuHci6EqfG3pO
ADP6+TpWWi54rxZl+pivr2Nb5BcIuK8kwFrC2wFebxcUTbpmx8wr5azGY+qS6IieG4NjRffmkkdu
BdpusAH5XUPhoXvMnxcLecokPS09z4trNyeoelYoSiqY/0TEyvOgsob4iTx0bGgiH4vMvM7vQyq/
+8hkVa0zH+uKyja3rPn8HGuukn20Ze+GDhjAYPIPJljfaK7XhsrKg+1231rEq2Ky0wiiYgoEVQwu
e4YNJqaTXOLXsT9jMy/7DWBSV5spFjsvWf/h8X26fZ/m3799v3//jLTrK1UDEmvpQ+wVDy1pfBix
6yybtYUII2lcbbmmFcynofZAMWMmYGXs6R660OCLimcPBuHzOZvnCqYVOUI89E+uQLQhQmIdIQmK
8j2O7YktBfKBcafL3CfPZC0IYhasqz99++Vh46OGModgorW/dkATfPEhonyFLOsdiunOcDO7PYF1
fDIPpcznRVa2ZCyqOQ3MiYSDqBUCmCVjizl9Hihnt3ZZur0HqeY0u1g3scXgFnCxzm0/oVNOwmdc
LFOpU/U12ZCGX+OOjiV6GYn8QUAqmP6i9oscMkYajOPZ4QrJaO+OPFotROhNVixk0ynzfPD+G1be
cCsQLCfFW8C8sSRMzI9wBi9bNcNopySu0IIg6v34JJ+H4vFf+UPk+/fPvChku97Jt//wodsIVVKP
biSxiBd+fvLPR3Ic7N+efv4iGx2rJ9wADmhkhioYkZvT56P8X48+nyLgYk4yDF+3Rd2oElElRsuR
rNYIGCYIQprHoRgGtPjIatY6ntbT5yHB6nXcJgk7CHbnhjtl8DJ9PBw5nM/Pw+fTLUQxyphEmFPY
i84R/pzJ5qMOwJfxeG/bQ9OEnv/AMPpPSKHH7AxVHaYx3AoUvAzgbNzldD+PPrIAkdfQh2jq+Tj0
n3opahDkObPk6wpSczfBWT4JJCBPn49AzKOQH3iymxd2//wRjER7pNnX5fFxZMf+eVhGTWujeVTq
hyL8ScqQNAfP5x75xhEYWqp+6hyi2ZASXfLFAZT510FH8rKGwbTXtAc1kugOfdVDEYY5GDRFxPqD
p1PIiFAyOxs/xXkf/INA//+A2P+0MUuMG7L+XwExiK3/HQ/7/A//xMNwb8oEd3MDtI9l+nMflX/h
YTk25AmyEL9FD4pgwSMC+L/xsOB/YUxBwokC3DcZmjb2ff0nHoabw0Tg/wOgztiQHDdRzP9f8LAY
L/R3OAx3ZHpsK58kWQCEIoz/E/5sjYdOB/3RcaC8hrTo7m1hEQZM5lIIkvyMVlex/Geug5exkIix
YH+CWs/5N1Ugl5zEsa4WQ9pmivVREVeOE36PAQkTJ9dPXAq0Jca2J5ll22HIVZ0U0/MYpFikdT6U
gYFhv7VhX0cCKaqOFseNYYUP+8rxYC4T/3vf+7TJhjwv59dB7rnbKBqrkFTbHJ6CGe77387eP0HI
vydww//DVxI+bkyBbyWMUjCx/x26LdZ8agNTxMfNy4oDCRHSJty7cQjMe4m8YjqEYYlKsG1QHN58
Qg/h1v/wgjSp2SjqCZou8jsF4tkFqjdGLsXoa5CvkNB6mSL1h7KcFOk3SKvj/wTD4/T9xwkFpQIO
BpvYpX4GgDD6Dxq+pSEf07VTx5a034Rqo2qMxLOwqV+KpZB7twX3wbwPXbZUblRFidS3OcZT/i7Z
I183EbAJhKeVgQJRZRKGMyBBpB8RwGdYB7PkYRht0Ft/6nHM6ihEREvmpJKE2nJOOCRwqLCIWO6D
cHvuAoVIljf9EUk/l2O7nBXveDNKi0WPvMfhht05Yg2NPf8WavKWjUtcyS44+tuI7QrSY9Cz7pzm
T4SiYJ/Hdd11Rf+2QVNsN0x64VF4bVEjz5VW3tzA0INEALGt72jlb/HPiX5iAfqXG4B65TH2BWlh
DdJ77gVTMxNvgraqizJdfoeUQqB9kD+sdUfCEbigoTjwOH1XxuLfzdjaRvbY4cD7OiJfX+nQ+4VU
tgfDf0nulK+HLMxc5etClEtLRUlW/6IMRgs2GUCOzc+OLk5fh3ABhGfFWC14EU+iK+jW+DkWA2Kv
lJWh0fuMDbyCb/DRu1ere1TMNv7I6THI4TG3agFwmZ9jHxtcbBPCtr2Yz73Id4Sz79uWNkXLKXJl
cVzOsXMAEeerijcQGBRbEiVbuM8GxEZ7l1dpIvxq21S96ukbtEqcS9ONaGOsbZQM1zLO62WiZ8Tn
t0osA4QxloJo43l0D9tVVUFYoz66EKdWpPG+5FHeH/gUItgAenN7NE7ankS2/GynBXbztpXLFu8o
biDspcLiJcFCtL4edui/n0mOUtqN7rvQb5N2Cr378HV08Y9pmX9mHJppvMIAsVC/luH3zLrnkE4j
GvLuPvWLj+9Rv6dq/A4xxItbdEOZQ6vnbQ3JH6HW9jxusOKsDzC96wClhFflb1MlWbjvXIu8zOSR
cgzIPhsDgfGDBkXK3JUqdkefqh22UULvou9oXfYoLi5UTvvFY6BkzHHup19Z+BwV+rQW4m0OWo7C
3X54ATY+WFfsC8UgxeK05AaHzZUW6Lsl2Fkpd9kPdDe89uh6TMQwlpDmK9g073mfvfK+O8XedmEj
9RuIHaIG4+HDw01BszjsuSFfWDp/yHD+TjnSI4TvElxJ5UDXH0uOPZlm/LksNeWQH+YgWMu+QD3r
ewyiS4uJNX3dJGi/jP+c8/yvFu9l4u40xNGHN9OxChdM6NnDD7fFU6eTbwznM2D03rfduVdsDwn0
zTp1Upo8ITf6q03wAYb4I3Zm2meIrLRD+5Kz8coKT1Y+YYDfkhcOLnOJBfqhsKAl4t7o34TeCxL8
GXDllTm10Eli/gZLaZf6IS9ZmrW4hrBTVrghWx7ZFttg+RIpWAl5le+CvsdrLPCcdOoEGKnoLoe0
lsA38MrPLsuxWUv/zFJ3KyLvAFGgDsacl+jMSIPyEtN10Ugz31zXIxZDJLg3GR7ndj2yic6o3n+G
ibh4A/2C/YAmZMHs2whNF/vqYGuf1vhP//i7wBXrNpW7RWPjMKSVOSCIx/Xt5gcRhktpEt2x5W0T
MRi/yLZvMfmulXTlpu0fRAnhZbYaX1I0Nkvw1I7B8+MXDNZfb5A7ssXPcGlfSMrrGbJ22bVzFeX5
j9xGF5KjAzlmcwE4UOlv29H5DptWBADfxhaxns02XeFXEOtmaJo+K/0x3UuIw2WWTqLqaKJ2a0pf
W5MEB9atR9yQBvrbkqIfCsguiM0dbv5xWIL3KGliNvG6z7Jbmsl3UkzQxZNvC9JOZb7Fqk4//Gzo
atXZy9YNkBILpAFXUlFGc8TyYXeMax4jWJ+9zpMeyySgFUhTdjQIgD4q+LxKJBC0MfoadfTAOZgP
O4RmB3zuzsfpa0vtUwolDtZS9jWYUc7382/aIX1RrNHvCCFAuYDyGPBgajsAMkJjzzf8yhXqZYyL
y1DkWAMBzgka/QgtaK8Rxh+bCNrhB6cSewYChdTwGeBc95tXppv+y0brc9oVlSXiZ+pb/wTFzcBg
SS+F6bC0d/axKZIed6FL7mSJ4YQKcZTYbMp60pTEd5hfsPa4AJ+5D34JNWnsVCMBQ+u8zKLke2/n
qGZt+DF67ftE12sEaa8cIom+mvh7bMUNwdC/iqyTZRgm2Oxsgg+yYoObonDxdQz7vXH5FwZr18uz
byJ32L9AINb8g43dhxNbs6YPEgiFCFvQ1Xjhgj2lsNXC2GHnJjBXN+RvwULCvlHjkgLSwQf0I5JW
BVyi0vQQdpdH55SW1MdWfRn2+CjzMVruNPQHAIHFeE0HbBC3zOT3BpsbuzBtJT4DtFkMeG+eJ8SK
IPX6svaTgtcmlX86f5xKHki/dNHcCMcebflxIQqnZ4naJk9el4cBo9tjZrkGk5U9YbMDnOzY/N66
CDv5hW4fuvCNIgO0jz2yYnJ5ePzZq0mxgpL8FC76Zv0ypuMplUlUth7eLeatdls+IGNDbcWQuO4S
zq6mXd8fvSfmYoE9V8KLWeIv3GIPvaVfvj++uqWFRfU4H/DgvxG1/t48XMSC+t9MZsoEbB/Cddk7
CcQXkSF9uC5BA0j4WzaF8AljGGIx/60H7dcjqu2lS2RpC3UuuPdkVv0jxoJYbSBFTTu8IW0IzZ6j
KVZKfgVhU5uI32iqjqtLX7zQ3Nk4bdhnAaRcdvJW+9rSLinBN2Jq2oojmK4Z/6vcSPL2+emwPFax
kzBYHT8+/myUxrsHMpez9M/MLMa8zaCcds8anzDFJmamBw4FSd2pOzZCwBuPTU15lbW8KJcp73a2
KPjTqn9usC5KUMDzfpr32KEyatLRZFUym+MiXHZcbBpVoDGeIwmOB1M9rNJGAUI0i/u+qQxikfkv
9s5ruXFl27JfhBPw5pUAPSnKV0kviHJKAAmb8Pj6HuA+fffpHX3jRr/3QzEosUiRIMzKueYcyzjg
/ptAuhAyMJ25CssxxW+h0hPWnCa0Uy07aCtmJFDVrnZtOCNLurXrglZyMD7mUGu29NJT/N5mS3fU
OqEApVtV5LhXh/oi7fzV6PwBtwUrGGlbv7DmGOexmDZzs9BdSYs3U4PTRdMzjxLbf81k4m7KpeVr
7JHdpP5i9GFZpuU2djLgMYLD3xiP1CU9DafgD17peFsuugj9jA0vyeFfZhNmimwVCZc6Zd0fK4yu
vf5colRvDJE+NYWkKxRoGiweHA9D0bdhbWSbvD1OovUjLae1GSsrqn3XiCZM0Fsdh2+Rj/qx8bRz
btOomQeN9qawIzePCyTc5gXzp4xwv3fRkCTnPjeBrjgcHloDS9Jd3AoNMwExmZoEaTAHFlHV4pPp
RpIJw3qj+6vZ6r9+vN8zZveM0Tfd3x8cNYnVCzUnuj/41xOsx1wtE5URDqy/X+J+b9aXYecNGq0b
PHjVqAfR3Ohc2619IhYXkd0zlnBIV69eXWVr+o2u3brD3G/M9Q3dX+j+Y03SosyyYXf3vk8D/fjN
/a7UY9YXcR0K3/+4O+HLxIpBgI311sOycqxN41gAOYPN5zV73NX20VMBURncpkih5YtHn6zP5vjV
xhxcrdb6+8vc793/hLjHhu6/zFe90beNKWpjTkwCC2NxmN2WllGh83014yVthXccvHHbkPtBqDbK
I6EBnGZBD9ki8ZeHDKAS53qn3ltaeyB+tZzZZZKb0ozkNvkJbf/Z8zgPtOU2x0QcCqPNHpIYOWga
TawAIsDPHC8v48RFYYo789kTmE1U1ic7KhiqubwZtmKEB2q7RHKI9DhPjmkQYyykEQm7MYko4zfz
CsPapiQbUam0a4XTlLodHlcrMx3rvLZ1h+qTeqQ62iJIL2mi3rtCm6gSsdHkNLKMornqHZQ8raB4
8OkFJMsc7DSjBtFi8PdbZxKXcXA+0Bd+LWqRNAyoUlsVn+j35ljMjmnh1KjDtf2cGMSo577fOM6S
XtyW80NZc6noCpiibeLknwsXJHIQPl2OgVDVep4l02ptG6GeCttWZyQ0b4vn8IWOznQdFxZTOuHm
HQ1/4+widSSuEjdjSlmrl86RNT68wyHOnrqgczeCQ4ZSo/w5dES+teCElaqKWq0oz6VBJZY1on0T
cwqNTAuoLj1sZnEy5N89TzxVsYW1Q2bTrkoH8UrH+8tqOH/D7gqJAHXHYIwtch3jB4YKkEmjt1zZ
RfzIN7uSxbgQB9ccqDE9/zy6mnceaHA72fMMKgSHbPkdFYblXh3MN9sdHqXMgr3sxU8HgOaxruyf
+eQlZxkPcju5bRPVXZo9dHGXPmjWaKN5TyrqTfc0L838qrmaEUkwPhHetGeo3v6r0EjIa0NfhJWJ
Qb5p3cdpVrj/Zb0MGFepWMsMmFi93gy6/TiPzhAmgSG30G/Mt9RzH2U9Foe0n654a+vHIIjB8Rr5
wbe69iym8S338go3QxQvi/foA4/ps2cFPuuS5u4hETTGWJo8z3NpbzKF12KljaauAnpUyGE3OpYP
Bk2AwXSFuS0Drqp68z2mGom4iFnH1smCYz5UW7tQ9UPdODnKsbCPbo4PzrEexSj1g9aCVpXAeQ55
a8JCfDVahIfFdq9ulYgbac6WkAXwl2kQJzzo5S4p4t/dIOtnY9KjrBy8/ZzYBAlJDhw1Y/kYSFIf
0m6v4SE5Yvk+W4NenR32XNW6O7TmtyIdTklCv8gb8Rx6SfktXgxJcLrHGqba81izBNWLNKo9doiB
VAXlnDgLVBmPEJikg1bG4wM0DvfouyBAZiPYVQ5GrsaW8FoX1vGGU8PlbE1AjFqinWP73A0EFXtV
i1D0/Z8s75JbP/kfcWG9DwGVzLSofT3O6kmx5yaNAGAgKvxSQG2MBGskiKSwmBeKIzs20SHSTyut
hmeSiFsNOpsqSvGUzfVDbBXDFmp0yQIEq9CSY+LU6KMBSTWsItvay/tC32UXZEW5T7OcnBekQ9xk
2AUhG1Rzd7ZH2Z83oKfVk5MWj7jIgVYR85/27tziFOitep9MpX5OtPlGPZ3tKlX6x1jbLxL/m67X
wGTLXNsKb36I5WKeVG4X7DZmsE87iC2OO3KWUeW81/X4ZPdu+eZo4/duMPSr+tYoLX3tpz6SqByP
+HcxlFIwQjp91oXVUlXlNoRFfPjmtIFRSWmnVnKPO8qosFpzSxigiNrJ/y0KouD4tJrzRMLBc5Yd
uD8nQivd1cJHWnPttzkousPgDCyPUOCmPAsOtY5LikDjhWSuMrOrN8QCFuQY0xML/a4+F/CgTkve
ns2q1Z/QLAFIs3NiIMLovgmaIDjRpg1O93tpeqkbLslaowFqUevdiUw7itqpTBLtJIbsMM5DcciC
GsuhjpakqSlwwlwDuzavLSpaFhou4+ar1IyZQAjwpQy9eGPoQb9N5Uxv2CAldPrrblqTdaWggQTS
HP1y1OObmedWtPhzR/3BsdZ32W6c8DLZq2m0K7Jie3dHJ60dJWtUmBWGH95/db+Z2+B96pE6ZFdh
uLVTczkNWNH/fVdWTXrUIWTqhUPfcL253zOdaWEdiB3yr5+7OU8jPcuLSK45R1vRm7nfK1mHU+Hb
+PjdSYCpoFy7P9Cnwg+rKYO5vBYujbvGGjNCxzojsP76XXwvXf5+2OXavxWt/OQ074YOcN//eO79
Be43fz/hHz/q+hqgHFVmhkqwBv37KY1HPStKHZvgf72Z+6Pkl3jKf9w1aiRbJ6Hr+Pez/+M/3X/p
ay6eirbJMZKsxdc/XvMfP0KzrlkCJ+qv/5c0sOc6c/JIYbNJ7jf/eMb/7Xd//xdj4shNO31Xr9Ui
J0Kxob+bb8EGWwtda/yWbZVk2/vDjY2pzxwDPmSmnlOB0dOli82ijhsvTvsT4im9ufvP/vrLqY2R
7mKMWvU8s3hziwJu8NBzFZ21l7z0X/EKVWQB2AM4rn4FSD5bCFiVvmUXr060NXhArPlW7FN4+s38
JSCYWsRTs9esIgES0SpEgXtAYU0uZLb+OZXLUQ3jbyD0IwGy0BXxtTfrU1nQ06Sw4AI5O/jzPcJL
7EWQMKjTneHNlkW6UbJ+SVPvK6nqW+A0kbCCx8oQP9xKVnic5ANK7JfC5j6kjw30+c3Up15Uu+mR
Zff3Ia2LDa2C0CjgHrcaWRoNULmutB+EmzjqPAEmuj5ozQR8A1bxUk+4D7We5qnw+evdfLUq7St2
KYAD46Uc7bdMjnT3iSP0pv947yCUMdmRPB9/WeSRBEMFQtesvyn7jz+h5OJBvBX6cMCLM+goQLoa
8XITf7BLIj/WdKbnfS40OEuG+DTXz6zRrmjX3IN/9rBEUiAm/LUx6qj/sn7aTWsuU4jyRZPleZyC
sCsIvjUedk77Zjr9O95PK0FMz5v3YXaenQoEYWXbACa1361v61HQ4oFdY5zG8iZp1h4Mm5gUJvFL
p9oDkaRTTu0mZSwxLsD+L4IZy5E7PAzxFxlyyiKiNsTcWCDHbUscx7o2wspJM3TUnbll4xNUtJgX
qKkGq4Egf5ssX2wgru38s6LYCmvpB1GADhE0mOs8zkmhnVH+C6157pq3Wc7jl8nSlEaa9K3PWRt3
zRQfjT7Gkjzi/AquXdlwmrTW8vxB97NX2wjg1VXBizdF2XxtHDssuwFEtHNw0zkKus9hbEkTjNqv
MWguhMkk4HGsUdk7gOZvU5woRNje2vt1dqblXYDEHTOq1/SZodTkvt36Z2UVvOU22A6cSPYkT71w
7q0UnKfr7Nh7xs1oNgYvE8xRTDNpbXnhJqUJUWDP2di1Mx0sg6PQ9w2s7RTyYl3IuFUVR03xW2nj
FC7mUIXtwcqBTyZaSctBAqpeMjYgJGD0p5m1ICt1YHlBOD8HTCEI68X/7fX5zfbsLjSnWIZxU7Az
xk+mwkxVlBLDBRWsb7nz1oMtDv9/X+rtO4uyI2sJ3IvQhzZMzqg2wnYeifUTYpucjCMdZnyS/6nS
nUzkS5UHX/6oN9uhqk+BBM5lLZhW4sD8bHXL3djtRK6gzkIbRTU08zJcPHcl6tpT5KHfm9+qHMhL
VXgIQXlKR4IwF5T9piYpXEkcGHAU6D9Ndu9v6gVHl8d2C4T8Pgf6sZ8IjzioppCNw7rEMjGVn4Ta
JPh4jrXaLVi0nPCkPaz/4mxOw5zSFYHT2sqO66vmqFd2eM40LsMtAtUNoBn9SFVIdk2OyqAWLo4V
OUCb4HI46WtcMnPDCrwkEkMVpWPd071xJ3gH4qGgVcDVzPOoEMQFasfsBmWEi9fc5oLRHvkIUav7
aJF7QP/IZLesDlJ9UlNUyTagfUuEz5ffFfLI1iqUE1qqeYlzryRbnN9kuyA3aYC9PRpUI8eV6yHY
uZ9mFcS8XzakkQ30v5zigdXKChp5gbT9iRv2l0IP4dswPv29UJO5jQswqMv0p6MPqaR8TomEeCNx
stgVb2tDmm4XOM0u6fa+m+/V2KRbtyDT6GFrC0fCIWEcU9Jjtp42nlNk4TxmRwtjekTU2t4E3frx
Oy+N/IZKXVkOSp63z/Gn7RKb9eBEHMZjfRK2jv4IMn3cYg36ZTZJu8/MWWwb/djSSFN5wS5o2vT8
7C8MLUe8mGdn0G7TKth36xEJiLnMK+D8PUSRMk42SaABhs8uMq9+qVVPN4mU0P1Q1fnqB2uYJIg3
taWle889BJBYjrE5/4K8RBBw2GiG8T6kSDfdnH7E09ekzXUoS5L2lXoYDdq7dwwpO52OdKq7XxLJ
YFfXtA5QZMC5AnpzFkzIUlchLjHs+wApZsYUFLg/0WCJhTofKVylKJO/rNwkHJwvKIJZ7YWBGJ8W
5f+SnENrzXnzpHEuFo4G0zBvWjEAZzDwd7c93us+V2HX8p7yio2u4eWLS/eWyaKHPdkGG3/qIo52
tj6ZhZAKImvuX4VNxCqvwzhQcB2amR0i1tWuCLRnn8NyU9SdEXbDwG4fB/vJCmTUaYdc+6PyJkc3
oLNDLHriIkrUtpiad5nf8ipYohlb14Z8uWXV5rXviapONTnX/gGQVrOt+3lbWpgw9ZkTX0aR1CwU
B2YuDnezwv935fwPrhyLmZZwjv57bNN7yqj58u9h8yu46d9P+rczx3P+ZWKTsFzTYTaRifvlb2eO
9S/X87heYMJxfCBNmCj+7cyxgn/ZjgPhkHFmrmuynvnbmeP+i1ezfN1DgzFN03X/X5w55v2v/B/e
HJ+/j+zIa/I2dP2f3hyfXFZVzYJg2tI8uYHRbGxJzti7OF3K6UBAHgr6cu81zT5fPKaAIGQPxt4t
nP9tvZwzUBQjxraj6T1UAIyQvTBDTki6Va3kYZA06lerXFFrb61Kt2jHb4tB08DpgQ7Smc0txJFe
n6PcBQVuQHOj54R9+dTo7YtrvmGkHzZtydLPq6654fZbL3mQX7DivtXx9D32an0H/Yo2q5g+x/Yx
fVdOa5Bxxnc9aIAp68+sFT+ntG9ORRKEonafU9NlohNpQ5/ewaAd56+0xdjuufFOtCVXXM8j9Uog
K0yliSlYF1WIU5MsPKeEqvTMU1vZ1sEHCSid2EXlSSaN9Kp/XGz4+cQW6TjXC2XRvERo1l8eK/mw
4MmNCvoNW3qM5r75ka0810GiQenvefCb6XbEHgaGqgRvE6rU5m4EzFtWF3x9z2k8qJ2wTBx4601B
hkrLLHDD4JpVQVa26tEP7U5j/ZiwjKNTNhM+XmE5mh7b0RScaBclERw4UNTaKBg4ke67FS8kU96/
uWYqFbv9W5w03yuQTHZenmev/eJaU1/q1D3nDR+7ICpzMhc6UJWdPpo9vTYnZrzH4GioQMkgCPaJ
gzWLlNq8+00SEy8Dk3Iiko3B+wwv4B2P0BHbbGQ2pF3MsTAO8xhnW7mwfrSlaxz87IlZHKTGA0pT
P7Fvw6zio5/SnrAUTHgZIP8xWKPXVnXEgotel2/1zJaC4dDCT8aGYNjiPKT0MMIGt7iafIKfk8bz
BpI8QWQnMyW2MD77GEf33WZatOY7JJIEPwDgJtqswXFyD6nH10/iUUSFL/Zzlv9xxuB1TIiLiIru
o/YzIcS/G005bvV49qnNt1nOAg3hFYq0tS99dJU1iG4aZbUjpXzCrbdJl9YhukVcBaLQc2UYFlTx
AbGrKMYILHaoY2k/wik5S2VjmFO5EVZu8VIvGZxmY/45Tea4vbt4g364sIKQ+7sr1ZlonDHnCyLt
qjncb1SBuLRohFLMskSYETM8lgZMEHU6o4fWGxsfQwHR6RCs3KEp/0hV8GHrBE8UDeBuNcF2vyit
9wAyqDlV2UWt7XtRAfIZJrYOOMLJv4rVkXrfZWlEXDi9pGzo6nfuFd9gXMTEE7eib2A8NpS/WcW6
eowdDE9ee7rfxFp+TLn27Z0Wy0ebeM1JbjR0dPrkawebdXqYkQbc0MqeDsHqD1s3jEYjICvUm8y6
Q6aAGerSabdQrJdTXGb6KS4EA0NWSFiVivZc6e2TAtqyZ8bKA3BEd9dJ56FpHMx3dIu1Onv0GuQW
VodtCL6Mc6EYT2BAx5Npp9u8y5djVwW7TujdcXb7W0JTJaxN29wM9QQUY83c56NCgNWgQ/Qabo7W
bsK7/TgbfGsH2ePWNCvryhWMNegTQvbr+0ydF4JP426o+iUsdbuCezDs42bCOTwmOLTaftfyn+64
K1UQhx7TJlx+6zKYTrRXpxPYs40/PjOSqgvHnhyz0YV3IJ/l+Q+18Ni0MP5llRXHKadgnLyZSSDs
KI1mwFpjbtqG0T4nUjK4CDRzQzYGhhzsp342ULDTmmzqCpuD3DF7ZrqrK2+OcEmCvTGaJ8fgTKN5
fEuwKL2TZ0k0DzObn3MAeW6/MFOq0JZ9d6SfSYPf9K0HpCTWtd5yNrItoX5750/Kg1okXhWS6z4P
8EfE4+hxRiBSN87GqWG97SYtX4Yjf5PKEVvXFRjHRhhEHQsfNCh9l8zyeL8QTcq+tvDWo5mBDpdp
ki+ljON93MonSS7rYTL06lkFAXYApd5nRYa1aNqP+0+COPgO8WSJrO7bWJrG1TRa+2FxUiquHGGh
MiSD2XpB/DwWbHV8RpEIdCgh0rAvRmP+6YbkVKDWwgq8jLbN8CS/W36YSfVAJo7VY2Gx6B1VG8VN
YH1j0278HkV61uvpUhYdpGDZXXsm+ezKVWZXQV3j9LfSdaiIIcyNPWZNSEsu8meT3Mm6ZJGIlgdv
YuwVU3nGnQ7MEH5N4YZL5Xondvx2F7RU2O1SCXyPP23mAZ1hz+a7WdUGHjBwJ8vic8pnnZIw4m/j
cExdq0n8rGOySfYkSfIaPovbyjuZgeae3DvKI2DQoRqrqJzkt7az9YsTVw4p4tK6MMJnYKRHKyPf
h+yiVUD0MSm5m1Z07dZss3cXUOQms1jjAr/qoUHmDeOXch9NOfmGjbC8iJ6hK3UKUIpGjwsTwTdP
XcXSehqC7sWZIyJu7S0u61sSVLRCPN3dy86k/54syPlAQSBF/y4triJdwHfaSFpdqd0fjSJ4TUdD
P4xUZJwn+uq8+IZDnU7XyShFftV5rej+AJuw3HqwojgpYbRL5SODkx6zpR9eSqvE7dSK514jOZBC
7ScgWJbXGmdimurZM/Mc012sB69CWEdNsxiDJmNWlOYYpjR4rsoIhyGTL4O1MLzLHk7QsWhiTEZ3
8r20+6Hmfa6P2ilZEFCsNo/3GU78lJhVv5/mJt7pZPO6YU2PDrU7PY9We/Q87TEbq+DJHn1r0w2N
Oreg+QXDLgdIVJNntYdq5ltdekUZZwSH0e9eKwYsbIcCMrQ/5z+0Pni2sFPepKvC3hkajGDefCnr
Sx8YOMSc2Dz13nT1umGNOgf2Du2HuFY77lJJ08cSR98exFYN/KfFpS6r4/GjX3zxaNC2Kc0m2Dod
RIiaXTYerBe+ItIV7oXqtHtmybjsXENDciyKyAjK4o2u2jXPcPDITF2A5Cb4XdvlrKuXZFFIf+aY
P9hxokdEraqz2dovUJBh6NOJvyWsma6ay6nV/5xLIR4pIphEI+PpAIWKsXYZLnPwLsAbvP5tsOG7
9yqrsIKn/VvvS4dzJqQuPK3LxuZom/2qeSuM70tvqIMY+XoqFKlEeVejcpyNRswUScRDo8mtzD1k
zvIC8w9Kk0zlvtMr81tq7n2rd8/ovbDmvMm50Dw9a4HJxbfvikuWLde4HLRT3ZpExfCO7UCuEtxp
eAuWltR7IswWfW4GMEDsuuAZY1qn05E2Z/8Kg8CZt4krfigWI7c0G8ttoGrnkImqY27jWO7J7VdH
Glb+E9aGW5DNT8MSqFfyLZh0PdaZ0tPEKdllSsvPREIgd9WZ96Ys85NT38bC1vWWTmQ8BcbIAjzZ
I1VYsV0mvIYFWfAL+LBfJGm00NIgLC1Z73yXO0euomw53BA7+y04nAR8A+MzkV38G8rfczAHzpYT
vofVps1wMSXuDkJlt6duVnutxYg3LxDuxOR0mOk6dTAEUfpFWmZoYn97qWpeTpZt/AQf7lvXJhVE
Ua9+0+G1IMrZyW8HG0I61P6bQkqDTxVqk6feysxAbZgmzurNUn+0KxKnNDRxLmhXwzzBlImD8qdX
qOEkZguPS1U6u7Jt3koZ+rWR/MxGdXOqIkpnTvR2ZbpRDJs8MlJ0lt536WKABdxMHQudzIWNW0j9
GIOMihyHGQyw9/cuZztOU8rEidcu17T/0xYubPcR2B26zsmCU+ang8vewXbVtCTYlQVFcqy+zTAl
LrYQLOV6bSCER/rQKWZGxnRzZGYJvppgkXDpVg84HKjvdJiZVuA6TzNdOcye6iKr1idjXuR7yRyC
hyrIsFNbMWlB1w89r3J+gBMxb1bCfMc0GFHYp3G7xJPxHdMZ6BzxLGhr4Tgty0NVJC0fQm+PhsF2
zwTDGTBOP+br8BatbEUYIOdEem2B7kg8A/hthwmySkCPTJhkPdIENDnodFIc6jFDm9am+rJYV99g
SEXR2OzGsDyWMY0fhzx+gifrcORoX9g3sqOrHfu6OoqsX5PjUh0ISC2MUCTgy7Q+MywEQ4r8uT7U
casxA2i+ZFw+W072Nw+E4CbzkzkqK/b8JC0a7BhAEnVoelRfN4herIxM/POMVjhykWBoY08slcDL
z2RcjF2Lq3ijBzVoWNF6+3SA0KOBtLtOOVP/+u51DGqyVV7LiNOhDlgFC3qnJOU606x4ZQRqJYJD
u/DKXmN9ObHX7xtTX+d4ltmN0w31Rm20zyqbaqZMJkNYEFlk3B34cgyEdFwtyP6eYMybRoURuTFJ
+cLvH+IPJIgRJ8LKEUDE2LST3jAOzraO3ew9pa3WHaapBA83pOWGKIlGQFjmFzO/Lg60Da5M5hb6
FBNrE+875Px9obz8rYz1m2YP7ItJcSEbwTRQGJM2FKIk4FvLsG+A15mGqBrRsRzaIBtP6YD2GviR
YuBQH7nkj4W8BIuNl0wubOQYWlsm+yfNY8fMDJr9urm1ajBXcHvOgyl596X7Q0F3CEfy0Lh/O/2k
LRNWDX/EnThkoYBlsFEI4k9yqj+MxCRYW6eCqg+AFaTHfI0do5vOA/Gf3MHrm1mHOXYAvdZ0cRzM
YLTy8AYkg0+8pIIs4frE/xb/VzcH+C1I8pH/Nc+xg9TdNXK8ePF4s8tui9UmeKLv3F+HSr5qxbNj
9ckLo4ZSUhPGI6TWBQBb9awpsoZoqi3NX82+TsVwge46bRLbu1SJG9wSB824HHZB0aT7ubPts+b9
1jHgnE2JLcXLGr5LMrB69cIsRovxeTwUw3Xv3ZyJjlqeHn1zZNltCqKMmrubWwvjmd+TMEGynpb6
sytIbWfGY6m85GMwyVtJEIOJ+UA3EXcttgdme+oZs1QRPANHQhxdr7hebLicMYvp0M06dj/RP00e
tFFWlPqBdt++td0W95OnwloBPilt8zxUfkfQ3oqMCjBP5bevczBjHOvImbp50Eb6kJhbU3fSbQlI
DGZbfmghomadk31yqTa3hVHOJ5f2HbHl/rj28jNWgUfDdt9EUvYwiios1WvGVq0OAvcNEuA0VVQu
ECLwk1rVRrYeXR+ZvLsoshdBKDsy2d47LgGb+ucoxfQ00QIIl2H4bTDrNal6G0wOs6gBd2zn1P7T
6MEfJ58g8RrFL0YBwNBgGhfJSffKYhgygbsOuVSu+Q4pIWEO5ZsZlD8wDfoHMrcUrwaEUb9HUnEb
+m6WYqXdlmeIHjVhzr7+kRjtC1viu90yyatKz5SCyVO5HCpc7auUkH9PuofGLOdvsVgciLm9hdfR
Lp7JIR+DSsxHzcsuw9C/G2gfW/KCXA6S6uZwiJ/pFaAzK6PcLp3vP1U4FdvAPAqn7X5xEy21DGVT
ey8JeFwsHDuN2PfW85D/HVp+dGqSaKJcukHFMSN7YEKnQHZytXaPB7a5zCOyYeyqD9ejk5pIW2wT
ei3CY0ReqaUv00DpOSst3vff5zYbWL73kHSMOuJ3GX5muw21st7p2PVcaB5CYmMWHYMPiEgvW+gS
h8QcurBAXIniYpnDchn9iK+poFeO4DcYP5qlqLaPpjd9G0aw6d5UrdPTTGhdi070bpwf+hHoGad+
5zEv3IG5OFwo3b5+itvKPxOE60NT86nIMLw3qk4/zGQ4sqDKPwuaK7a3AsnTJrkWgZVSqbfANqeG
AGGTWGxblJh26tuboaO/+HysyE3i3yAciQ4ptwhtxfjnWSuy45B1T6W/WI+tZkEu9jXoyqtxXw8A
VC0ZH9pNNR3i8gxNuTSSg2KXawir6N5Ksqj/FIJVvyHAd9tMecOQkzzaAuDgmKuOqz9dJD1InWtA
KHzrARXedr75I18CTDrimpfr9D4u6D1o341PP901i+rBlDH+OBxlmV/uW6svXp1lWGcpp7u+t1/S
0cc03plnlfYrivWVwYjQH08TPAOXOS40opLnxC0/G68rnpyCHZRVnyvqXT5OHe54WAx9a9wCIC39
qYVAFU5NPG8EaJRhFleT/mwxrx0kBgJh0bAYUCg5SLFThApARVhp7GFVnf7UhjF0guabAS2u6ecf
U2p+KgEgMHaYS6vKmxqZSAbc2YcUirV8sN7YykBZx/7mmPXHFNsHidsiL9KnhesgdQ69ytK3rg5p
KqSMnw7EpoJa0Qkeaz95dc3R2tCeRX0WbvtFXCFdk1VbSAFrGF+HnTGbNyDZjC1x9v3Yn5Gt1Yah
V6Sw9Q4cQvKGTZYBac1bktsiqlLtrczpPJdNDxlNwmlYQO9pY//BUE2mWDtXL6VoqtIR0oZFW3wI
yCuR2fo2mhTWoq6+OWgjGvWGMxb7Zh4ufZn4G2PiWXW1fJjpY5JQKdQ580n7T3uleA+lJfC4tx8d
vUSsEvF7EGe/4NHZe6np53ruxwPX+HDkAmDaBvEKSZFtgtkwM+PZmUcS65Jd051GbE4eihGb1U6Q
V7Rnz6Dd5oyWd0Z8exczudw8KWsUAuhWqjD39kw2XfjZm121RzPPsVQ6E4vMSlsimw2Je5g2Xas1
YYVmWSm+PpweHz36IGgoRmItg0VCmA/bFctXrvkXSXgBnicF+7T164vrw9aDrlTZNfnJdiU4yeZn
708/Pa1GNkY+kDWnWkZAH1ShOWeD5rkhXHIYNJEb1GQ1NX/cNP5c3HaJ8FryPeUPfebDzZjsMzWD
GUBSCBqcHs7ZJHMWwry6MGwGg8rMgJXC8B6JdSL/wbTeYg47ANdN4AG1n7H0n4iwMWJwYfVuBO0Z
yBtLQHmwA6BieGkrZBYW02kYZJUZAm5Vdf1L4GF1F4aEq2Yor4bH1Kflp54XWoSaEuz0rD87Y/qT
0RPtUfojOAjrMdNn42g08N+aNItskoet71kXl4cs1xBRnADdlnX7J8YDclsYdVAY4tdo2sN3KhW8
NV55dVJvPzK2Hs+/DUGDcZY64OFNZbFpFY6GDQ385lPGGMZ6zZO3bkZyaLTF3/l8NtrYwDMcFG/4
QuzZgzVEJrMSp6UyN05GHoERZsCgbPNBSE9eSvod/4u9M1mOG1u386s4PDYc2BvYaAZ3kkggM8lM
kslOFCcIUqLQ9z2e3h9Yvr4+dexzw3NPFFUqSUUxgd2sf61vacbwutX4WOPJbobiXTfIFRbaHy2V
xDhWnjjaQaKTMoixaGA5dBIgLFRzCDyJCf5ii3GnRugk7jwfmrp7cG1acBOZn3tDI6+Tb6PZkZNZ
3vMgMN5onhVH2llo7Bwlt9mK32OOFc1D3TgQYOP2idHwB1ey9mdq1dxb51E7hmo19orcEX54jDMF
khf583k4atnK+L7oKfxVZ7esr5zuhDc8aCuhYgk0+iBsVJhOL2Ls1iRBrbg5deSEy3ks78p6ebRm
yOawM72Fu+e+7MyrNQECo2qHZCm3bZdxNPZQvMuTo/lSQ2FvKu3BgHTasfBKvOvDUN3TePrIjL32
0ynLvPSuaAsSw8Cb9rHlxLcdgcuoiSzc6Ot7KPXPQdYTTz6XJO4xnyw3og+rgwa1Zmd0nxGYxmCM
Lwl+bTb1cQlsKNIeZQu1n3cNhoPQaAPXiu1Dx/OX5lF+LvUcwwbnA2foXMhNP+Il5OPrIHNSwHoy
JgwloBN53MuRYpDwT5isf5bMNK9KZ5xDlfIVEmWH4samsKlWpkW+yAYZx9tTmnvVas928z7XbAxq
jd5iFaG617u5ma9icRq/k/ID+726LRLtocw6gkLU0ua66Pf4xXYibIw7V9afPBEFaABASfWFYCyW
GSh4l9LlRMFgieDr2r9QuMLIcVj7s0GGYOrd/dQ7Gvm2Zt0XVfuauv2jRZuL58D7JF8GNlSRILOt
/KPMofGgzL8ulYUEsDZiP9C4Foy0BpyJp+/X3n7pGh0cd1j1Pjj27tgm8tbQU/AAyGWG5n660L3e
cv0dOPwYGOgBx6UphwCvoTiu6xizNHXhkfSWNXHNwRuY2T+Mpni20Zz90O3mH5vZY14ZcYbJYS3k
+1SFCqtT/CJGeKDwxrNja1PJmyQyehetQzy/KABB4VjDhMwH4eyXNj6WydvIsZLwLaYVDQ12tXJK
8hDNQmSEFQdULTjhYfSlLs4Y/MZgSjg5+GWEfNRYI7kfiuc0DNmPaupBQhICcSOY6ZJy3IAujcn/
Cb+D5dVz9YUNbwgq6/dUkwErajPG66NRajxz9G+K+6HhO9aDvI8k87uFYyGzpCNAb3wqxA/1EX9N
EdYa05vhsZf6+8IXF4QjbknTnn4XVtzeaIW+XK3evo4d61YzN4HZEhFR1rANQ6b2Lhc27LhbPZbD
dZEVUlUL1Ztf12a4ROP1aG7W8FWte2uSGIRIoU9RsZxUV1MxPmJzn4YfdMlgCZOvXQeap5/t53Gt
XmQ/PFmp7ScQ3iIaUqNiKk4RNUAP9ahlDynHwhulu09RPeq3jokuF2McVCyrlWGBNzuyIl1AoIKS
7NlkdTs52TH4hEVylcaPUL5BniN/zuKddc7DXDQPHLU3BL9xcrRI3FH9Dpa7Zq8qktdMGfJcoJq0
KtQfeIc5ADfsW2w0NAfUnC5AYFPGul3oSQGrlpKOuoCAp6OVq/oOI/b9tHLrZmNd6pkYRHMdDZ1z
odm8Db+o6RiP5Wq9K1cl+OUKyAZD/rRI2NAT7ByTe7qvjaNDbISdvEKiEBZj7NXPJrwCzUIQ3lmL
EhSE7oVqkddWJEFaJtEekDlTCuLejsbH0x2t0H3OyJ9eXEYMRTvowRSG6A45xPVME/5ATidJ3fim
sxn700mQ14xHmth8IXfksamxZmTGbUrsEiD6edWYiDZpxTQVOyRDyPzQC5Y62GBcOtysvSxBwbJ+
7THK7rokXg+Y8C6rS3qKLCKrE1MAxgec4Xkw4/4zrYXYE8sIqhljGdEMsACim+4mFwYGmIh0XZ4B
l3EoNiZ6HrhUmpn8Ar6Gurkynow161Wlf4bU+JrW9lzbG6Y0T2rficqIvwyinpOQv15TwF+4rq42
IbEFA3qxotC6zSv6WnHTG/0rXIJxC6DdJ9xKmbUUxj2IQ59yyt+ZTYrXLJV2wtZvQOql4rvIKr9R
j4LkVN5N4YuzOo9z2EIQjXR5rp35JK3J5GZM0ke01a91SLk6rFl0HG1HeJAqSIBATg057nYuHBbC
Ox+jsPZihHRS2x+zPaC35x/AqY+z01CHEq8F1BB93o8DDEd4oDXmLbosDAOoeKWld3BLPVdSZNCO
944eXvkOBlYYPqhYNocxI/owhPt2WokkR6L0eH6zfb70D1q0Ta6Us3CohrnpZgTMWqqzYbBQbmIf
bGf40rIfDXmW0qaEs7WMuzWbE39YwbPCe9iNBuSZ+E00ZChtLped4Tv0Ru/d3OL/qh5Kp4/f5rWd
CLZtTse8ZVDNrf7glMQ4CzUHfVLfpfP6m2gpr80y/eYvBPPfGEC2t48YKR/d67pG0wsDr0BZDjHo
Xt0pRohLRhrKMbnQqjB8hFPvIHaSRGId2sVpg+iTNQcen4vVtPdMaxtAnGCdk4iWRK3bCWOuPUPZ
Nz3QV46wqS8TNz/RufAjdOiuGE3Kxgc+oJUzCZNW99CPCNhxyXx+Y25UAL4Ly0bIIDntLnbExX+2
dinMkLDKO19YjeOjAcF3sRzUsXYCQU5byyKb+7GK3xj5UfKYvFeEU7HZ2Pd5qK6NAKaoG48ggDlk
mvlFRdgYhEQLIp70TJ8ukRBMq4vEl0H3rMi5AdL/0u8N1yr3teB9K9mOtMUbeqN+yzDD327eJs6u
OceiDtZ1Rfpupy3UGvBEHFpdpyGjGWpCIZMAekfNt0Xx7t62MWT3JHTJ21UBogm4eSvJznTOv3UO
sM1yym+bgkKwqM+ha1k3UQLhQHDtMucZC0pe3Qqr74IhIZ0rBA0ghcvcgPmTN6du5cVl9z7EXJ5i
F4BYznAltE5ziC+JTFDQOriZsaPDUyg/tv+aTCBeW/u+0dxbLl4+0h5stteUr9wyZsy6KBKThUMS
c048Xee+e9UZba6x9lz140QpkXzWjx1Q1iFuL8JgVAFUsTwNQBvTznp0k4KIN4EmCKXpHvNTGjRN
HEQOgd4ognRZE+LZwQhDme2Fti9TvkB7qS/rwCBgOwJL+3uWl+y5mkMRsWKGYtFHw+XaMxYicBb1
HoOCqTyPT7PYko+uqfsgsymk1THJ5p1qPeA8rl+bWJq6jDjrUnTbx6abZCwTzUdUWR+yaLjgtR2D
kDqJvZRPCtuHjybe7KuwvIRxFzMvIoWbcOwqBP0eGzJ1xCBFzfe9btP6PnO9nyg2OssQ9jKfiaec
KXAiFGyjnD6mhbGzMhFjOjq/TqMDPY4+o8xwfMNwiYBqBFoNUR67HMgnspIGVmWfuCuV5T/DbP4B
lzCDxmFqnIl617OIAMSDxS53G5XOJV7AFkBCDw/bW+uZdo8laIYUn6bhfV+qD73jY1AJmJHt0gB5
P/VaFVRjl+4WnUQeVZ5ZO9xZ4hy3Ov0ZTvsxCwqJuK/nfmZmxFL16H4A6ec5Yf5lgsAITH3+TfLB
HLmqGenoHsDIYzevx+FK41+NSepYySX0t/hkyhBmrNrB66vSS+w8hD5vTL5t6biOFnyyo/2oQ1tP
OHFB0k/oc6pqOosc6jtW1d9jZkxOMkw4fDvLvm/vSwNdjDf/SRqbdBOXR6OnF8NwDl3OUGGcSf9x
/zD3VZmnflptbGSpZbh4VojENEtZzcuwlgtmcHvHzpsi9HYXvVte3EK9pBK5cEl7onv5frQRjahX
xn1tf7iVjI/jZ79YbwvTh11iYt+ZEvGYFyl46QVdxE2sz9jJBVzLBqBk1fzBTLShAvZ5ORv7XHFk
b7iN2BUEnplNNr1Ix28cwawu6gCeu+spTyzCeggQhOxX9UEkd/E1NomblIkXucMZq3lUXooy5nrJ
+0TrWvmWZTWm+/R3qWiHnCIbXgJTJ5dD4Mx21aGD+tyJTxXHxdeluXTtMr6rWE04nXRslifOYi7/
PK7erCqoQ9nZRJNHYX4q3epqDLI7S6JHYctfwIyqDHO0weVzY7ERknCO1cDjxLEL8M1SVx8EEiE1
gVlSrF4nLXEPg/EndVLzVv8F8Cfa64OmTqrGuGkVBI8SLAgsAni5MrkGUazac0wNyCrEn2QOk23w
+Sz0EPnAst8GczgATRQPQhsA0Cj8mmOEMGwwFma0t3ohI7kD+jqo+SnHAgMVSKeiguGHrkdcueOS
TWpSP+GoTve5vM7uHWARSUFByt87tWYatYC3q3VAU3EkqUzcVFlSTb7Zg4PUl0NW8bnWEC33EN64
LbksZPjOQGCmxms/voeMDG9Xvc3BvA5XnqLiMPYJnKLwnGsU6ZiE7NOeQVNXE0eHiOVscYeG+90u
a5MfNplrrS9eoHDd9+jEQUnfRsk248eM82i26P1kSS98BM0TzqiHJVwaz83jLQfxuFjOZWzKn73t
5J7ltl6mJI6VbC592FO+Ji3GUQuO2J6eNgb4xj6sMVwVIRAGu/3VpTnT6cXjGH6jOqVYGGKU1FW7
Ug3MEbJ2GXYT0JgrI1B9MXmmlSeerLabgUmRU5kR76+K2e/CxmZP3ecNUx6OQq5HoellLbBr6iaZ
zV40PNj0Ondbx7ZNj0MR00+fSoW4PLCmjhgOvd6uPkc2fECb5Jc0N4F2gLxryvIHcbkMbTu8x41S
7SY9Xo6oBl0LEw3G69HaupEyCz3Dch0O9ulJVHhf3P5e73gnjLUcgGkoRmthEeC8+iygoFEzQpq4
pQYtMPl2Gy1yk+SiTlRGA9QRW7D+4tS+czlAOWvXIP7VWMOcGoEl5hVcXPNSpvWpoi57H41QMBKl
Xbqm+Ao3/gM36Vn/CfSN6dw646V9VMMy3rZ225+0XBypjOB8XwCLY22jtTpf8WY55jHHGLMg4BJj
31dqpOOO7NFopeou7kdMjOhobKlc4EpseTx2u3zmsSx66lM7IGhFz8llZW62zOljXRJLpFfvRXYf
4pvIufmB85xe1jXp7H2XMAGNTQ4rS63IZtgN3onN81cmySkx88HXU/G1LkXmR4CPgL3SWLSgUzWL
NZ008sIQK+I7/G1WgIEbZEert8+5K2kU0gQhUZ3n5XugBm/UiwhE3egNRLwxbNhB+iTI8yY+Kbcn
Hb6lhgciV1qDODfHr2byZAuxMpEPHym9a4JviyfUZAghnTwqZyaRbEo0+c1syU5wD6ZGBS5Fi5Yh
xwN693zDG3ZBekZc6evn79bacenFMaZjUqFd2pboDmGIAL7rtiRuC2pkhV9x+v5ywi3m0/Cv+yx9
mlqSHMxwzH1hExX+y/29bvb1ZOwfEbubgNJVmCASCpw+hvp+HNdp9YDTMk1lkpHtARdfB4IhB8Uh
YElxdjQOGDJ3ezWpvdlbC/USlnCRxLdGqaiUKnC05t7EEBBUevKrdiA0T7wcFiUAHs1K1ByRkvVd
9/fYjU0ACw6Ir3Wc0gRhElDamvEgdkXxCBrQ2ELE/06CJW39UekFeSQHWgV0M3cPCTn1oxDuDU4M
xjT286oT/ioK3JweLEbzYIN+HuKi8LtVexcoEIxXymsvQnj5Q2n7vLYX0ujUeMXy/RuTzLxIh/wL
RDdpGBDHVbc36R+hC3UVYJ4yDl7K2VvykaCt46cm7VwMDv/6ocmoRa7r+bA6QOCmLHmzSiyvQr+z
+uyW8hrGbhHU5UQEsyJ1ZuM5ifgpH8PjPU0dL6v9QdpxxNWBZRhY6MEgpcrCpU6ZkH8ibXTZZglV
bRA6zwSqTvbdAVReNybMEDL5EfdzopVZ72MfrHamwrbdi+nVkMI4NCxylFiUpxTd/SbMQueGEAeV
b1C3HUD9HprUVm4dL9YnpUqbhbFsyNjySPQRuTXZ1x9ccX84s5i9pbAvbIDE3fRhualypvxOlZpB
0zePWKcnPynsR5frgOJGUkw9cDon9HIaUrgX5bcozw12J94+javNUzdXrytdrt5UaW9WN1NCl4BF
GPOPb+ewzenjL6/zgoh6MFP3ysWBw9PyobItHNCvJDLNAbYS4JlVpzIiusOtXWLK7Bsv5SwcRWuC
Ma+ktpuChZuyJNXE54btNNAVb8LAFs14SwDVRsqslWqD1sifvt8qEaKGTJJMc63HtwAbHoyNJ/4N
KP52PX//sEGXgQbdRzMxiF672g05ExRxnbRIUwTSWV5z4dItMqNPbmActp4oWDaQs0bDkggHYFhd
IW4GUCQMbM4s2xiTt6+2rXCvNNuTotNBcWsu1EfoKdr4bE3b7rD8/Iu83ECb2uBzfU2aYGdvW8wU
NveKuDLt2+FbaWiX0EqTo8GaZI3FY04+IRDR2rEmxxBAAZR9ueXEPkewEJQYA+iJorARKLSZSqo4
m+3pTs2/Coz1zW7fg8/eCP2ebjH8mcwcwYx+r2Y1cV4axcnlPIUwR6dlOKw7N+z37vGb4NwO828E
cvZ9SkIjiw39+wWMDJYEmFxMMjXE6gQ4dzRui5zMngYx+OA7csrBBqEoplxmjGFJ9DiSMPXcMSfa
1wQ2Zh/6ETteN7j5BWQ47qj/Wxzq/4C5/cbYVvlCmf2WhVIwiUl/E70xUOUEuZe/gWIjdxq4mM8t
DvX0awWOuZV7UVVlMUxaYgViZeT5lY4ybzCeSCQUpmaL9eEi4x3+9dfCb/obtdbVTYpblDQNm6uI
VH9j7ubxuFhK7+ge0rFP2wqgV74UWI4y/SLr5okbyZ7eknWn4b5CCiKuLHqj3HfCWfEtV9FrVT1l
vFpnO8nK8+aERmp+pKMqu7NQysqx26fmEqM+zaE/xbQt2DLe+ieMV1oJkMWTxLjpc/oOCBZ059C0
MVH2TDoFpDuvd9Llxik5OE1ZcUiEmT32Pc0k7npXh2Hyh8n9pz7qzlHIOsaXi9WILWfghWceqxdl
6PUE619oFCcSABEsS/SrVies7tOoTnnG1EBVnO1Nxfknytk2I7N1KDkQAY+j9rPCw2s0p2pTUaZG
u5Mzw8Iipq3DqfXkx+pytLTy0sc6QkIljk6p5YynwexPIYTHezOp32Q7Feco1qrbxOBiA+30Uatb
B9YaIEmMkuKudHjO6zZhmVRz54/GtmMS2r3Xt/liOYdnN9WiV0SUPGJmzq3bCOgtuqPUAxWmYyqB
5dY45GDu93aVOidaC1am2rl7kCylPsJPf8D8IIJK099ytRaPmnIewYKsF1pYvkP+gOCSenxgXeoO
2LM2Lbr9zMIyuqUZZ7gxbNDCQlKyg3L4m61C3GQAFLws3VqARQETNzQOiT3RNFSyCMKOAfNU4tQs
THWvT031OcdZtHOu7BLlB0YDmsrj+MjUUn24mB6hLdWvSThnZyqXqddLoajZYXaOzZWNHmmxKqR8
lho5p3xNfxI7Odp17vi42nocgub6o3Cr1kvq/I9RS3kATNSdyaMs+Kez9tW1+3excSzbESlsopP0
QtVacTLD4mHY/i21xgmxY/vHkgfqYkjIpk4NFBH6Vt7wvICFchqm/fo8EMijfnPef//O798DZQfF
aCnjv36hbms2kIuFikgLVQL7WUa5FQ02A1k2iD2SIyndz0x1lHGKvzt/5rY9AhMgT9sh+TivZop/
oGQQHTs2YObIXvHM5k+AMZpL5Vr6XgcGxluJlrpyksIFQkcp72T51E23eIeKB5pkomMN8o+R/HJ2
3cnd5XRN6HFvnSzRtIEkld1osWRn72DvV6gYbUbTgwRg/Mh5E1d1eE+WOveGIcT3G0szIN1PHIpv
7D2wjpyARuZc9LZMOYmDbFSIhY/4z8EbOm56Cs2OgXdIam+kG1bUaX2fqT9NNE4vDk4aJfrI7zJU
OpyZ6jZJ9SAPCb5kTi/YDnH42laKFrjYn05UtUdHjuY5jIanTovqyzxazDHFHCS1MQV93RJbHFak
vAo4Kt+zNghNENQKIUfDU0GUaPXD2dox6qjoDjDuUkufboyq8vOsGm5To/3WmHruiHQ8UM5melt7
9K3tYiplON0GGEa3MPf6icQLuxh8zYEqkCMN4sleRcgy/3pxFvY/rc22skzTcVjqdWKxf9soslbI
0IK0e8RRAICBPKEpyvRGl0VKG5oMuaBkXy3PMYmZHMuAk1T432cQA9B6z5L4umi4KJUlIRJmLX9Q
E/+TL1ES/f2HpCwZVWW5lkmK13QM+fe9zGktRD48UMdZpPRTRwQ1JocBHl4veavnAPiGoki/QpZy
0CoNuXXJ6VQZ2sOYTnuhX/MS6T1GPvTGlfKosZ3ti4VZLakcypYnQyB0M69CM6x3HQd6pM5K/ie7
oPg7ut3VHd1wXNeCQ+IarrL4W/76eEzKqPu3/yr+W61hpdeXucI2RveOGakHAng7i8vHXgETu3TF
TV2N54g1EA3rf9IKLZS/gNVnwt9ev5htkoAW+WCchGuuajT8ugWZsH/9SPxTa8D2lZpSd1wpbMP9
p+83MUQtrMIWJ3wKuFk2EWHDWreO0pn2tByRkOmmX3PUXpvead9669e8MIq3rQ5cdkmwg+6gW8sA
Jj6Ho3aoCvcHNTe3BZDTs4OJ228ztnpg5C4HbCl3c1hwYSlrdQPhAWMjA9BdXdjGYaTTb+8WxUFy
p/gRWvPXuN5rizNf6zrCA52bxyhxLdKyWP31HnknszFGoOwnqEnHVmeS9/2t+f+B/P8kkC+5XbFw
/N8D+Xdf03+5+Wq7r+UfyjL++m3/Hsk3/rurS8t2TZMWA5fY+/+K5JPWV4qfdwhpCmf7D/9RlWHQ
g4FIrVxp24bJ2vAfVRk8m7YOQljqptDF/1MgX5D5+adlBkY/7QouvADbhI/1jy+obNqyQAQlojDD
QImBYq49cGku17GXtu3kdVFiErZFWmqK+FlrmUxphKJuOs6VQxY2zxG+kyFq4AT2SKElfhwvmfoe
URJn3ezgaEsp0ArwWghyhhYGwDmkhVq/a6tZBWJZjZtQUYqgd9mpcS0YoW/pVLS3bgewryrMkB8G
5Nx+LAJzcAvqGeicchPqv5qPUKSfLVfca2fKzDc7+64s1ukMuOxVVrRAT/gHoFiNm57NiDVPNS2I
J808DHn94JR9f+eM+bNTr5dFjdB9QdJSkyCJr+uvrqILNM4Yx8czeX0E4DHyBqozd7Imp2NpJmXd
yHnNEHaHCNl1TFwaL0vzlzal741BM0Wl0xjSQD2qG+qRe0pjwZMAoV6yGxskyU6XjC6IdVS7Shrp
hbBTsu90kplOxzmTavciWKpIO7Vm+ZyutNc3rPW+wrAdmth+XEqTDi2zWfwgxbGcDk5ItEpO/Mm1
hW0qKpJyv9DsCfJfvxm16A1GABJV6z5jDqfxw8Y6m2KTAeRLYia8aehmL+PkYFG6XgwmylIi0GCr
tfe5Oj0rnGM7HGQ10HNC0ULyb63e+zHKzui6/DTfxH074h3MoxLDRCffzY2TrmOhHZb02E8m/9D0
BEF7ZB+HWGSVTnQazEVg1/zheZjd4jL92W8UCDyd1dRXDKETvm8Frkvs570/RtkOFynGte13oO5r
fhpqGyZVME1J+bliRiDqVffQ98tRl3w7yLDCe4d87I2YXtf2VddmPpT4xP1q3BtG5QArMI+QIF/L
eLOyrrnvpMh2tKe1Tz3jIJI+F0Fia6sNPE+TqBB7CTYsCgibITDQZrRGSZr7iHOVeJr59o4Al+0Z
vaW1AqiRpBazmwV61s4YRe+vE69GzUOXEEUYO8objJAYVoP5RFEptr5KaIAk+0mJuM0cyFyGHr6z
fnVugAn2frQ2J/KgXjqTgY2wTAQrgnKJM9i0BWNJ4lQczYiBT4Z2TwHAW7neV8TnQSpwH7L7/M5Q
6wzD2mbMi/ksc5mhUufNMz9On5b1Bsl3fBq0H0rQGsiHCsmQbNe+sbQDQoRznqneBqAQvzHH0W6M
iVFGu+DnM40q9QtwonEqq9fGznDqddZhhrN7nCs+AqsBRFuJ9olcfk/xtF57eu8EIkzbqwxxr7Zi
BPnRXzkHyEMowxF+FLMiu+jXS55nzi7mlN62lN6FrUZpGP7VJENrCivj4Db0vNQ8PAWjxnH2NIjS
uGzrswbDLB5jkIvGDGirAA3SMxKtK/doAPC0HPkuenUlYZj5SYsraFqjM18KLP6HZbv+1k7ZUQYC
FmQBfEMcHpLfsMDN4yPdMx/4onPa3aeOzsOi+GW9nGACa5Z7ABniYRx9xpOI62fGAEqZCe2Kicuy
2Bm7SowlgcqaAMsEMb1EEhyL/DMZYxIuS/q7InTqmVHzDDkMOBdhNW/V+XjTFu8OnwJn8C5Tu7ac
tQAi06iJ4Wj+iRwgXyGxVA5o63GZxc1qt1ClcFmcFyrevRpWXeDY4xM9BAhfRr36m194n1fOq2ZN
PKIQ5a5Z6ZMw/cKm9RKti4M7egsijBCBuw6SoH2ImurLqUrCbCVmZF3zgUh9ajM2KWsjcGc1TfAd
4AdZZZ/QCXxKqQPMjAZmMbQkvacPWNW8QK3M7qu+STBy0+c7zkUF2NwJIIXc5q1d+Nb2i2b8AHyH
ymO0AvjjAgkSWHE/KZldqimFg3EcgUO8S4MBVhQPNP8QTKFmrnh2hnINJoMLm8GjUFa+doKQxMgg
MSFo4PW9ZMK9c4qGOgDYIHuzqsMAPRojd4JzMa+6bj8l0RdtdeTvt0U1+R3F4yWqG5Jumj7uNcoz
OwCg8BWLhQaAZCCGAaiPeLSPaYBlS0M3KavoLtMNei/I7AVW4vxJoB6crYphw1paP7dj55myRBlA
7MRMSkfr3Zw0B4OQDtgVgzoZKxe0s64xvfVjHhSybx4kXtYOHuwxautrZpv1vT1qyZnmkUPcbYl/
2SHyrfYVrOJ4mviPZyeC6SLa7Np2tU0OnhqDSmsOJqXUV2JcdIrQJapQn1DznN8zTsBIk+Fl6WOM
zYP8s8qU0GPBX6KUIE5l0nQXEN7M3TKWpp7Xs5QAWxU6FPPqAWTa/FOP3CXIVrU9BscipuBmTklb
ACTxzG3fGqjgctPuzlzm3tdCft3SsNbZN8RNee8ri4YA2KnGTNQhjD/Z7UeYj/wyomtPc/sxEhID
cAPezcHRAOOryYKBol3mi8mjuwLxxbwxLFF74GjGX5g8RNe0cYBfdvAinXaM75dxxS4y1j38solO
rCqe98qJAHWaWC2Zae5wTGHjEj9zGbkHkmN3djgvgdu+yk4jtuDqzLgjuNItS43OH8tTzGg6me8G
0KZHYYW/HNPcwhrIxcbmTUXeRQYy7SN+AjA7Nhk2Y0weQevgrhlgINoHhqaS3EFCk6SrPlbpPLMN
jfsSpY5E+ERB5EDDkWOWsJOzcdxnjTbsm3KSvtOJP2zMpqD2Nx0WDSPZcEfk7kgYL98l6H47UbQ/
DQNvgs1qm4X1uRO01JhOO3rrIj6LMPtRma7EfeR9b2VGXPY3kqSgVnNAUlNj72d2c1vkdK7p8lAa
VngjGB7spp6U1OLWOyfRgiT92SXgBst0FiDK42fX7O7A88fBRAONZ/LN9VDOK4iAGoCm2vxRa7h+
Jq1Su8Sh02127tu1by+VUAFluTd6jI2PRY6zibYtnbgdXDn4OKSBz1kmPczxot+yFyZeajFxr5mt
nbXF4gMdgDPqVmP4Jq3gJzZFujpIpd+3iDO7HKr74+L0v+h9ebLqcHwQKg3aLnUei/KJ/OOW8kuo
qMIPAMwapuGgzhV7c8He+FiuhrEzst7lPpYb8GvI76bQlRI7eahNeqWjbGVFRTY125pgUTg9twjb
56wxfhMaXZ+y6rzMnf40MJjqovH5+4epTl+WednkyW58NmfgkWy44zGMALtZ+uaCWEP9UIMO2GID
e6gr61Nv1uVVg/cGO4k0i6XQX42Eb0RTGqeQyesOICybtgqf2RJJjoehHkRj3PixwiOsR9I+ZfRV
0vlA1BUjun0yQqkufbP+tGZF7rdcNFK5k3jkrMyQslDPulrUc5hlgV6K7vrXT7l06IBJBu+0KXRx
bz4TdORM1lT4fuJSp/mnkYdF0xbfwJITDLhWXoTG6yvyMA1guMycw81fasFIENPfa8keqEPzq6sZ
m8tZlsiLNcoNtNg7twCHTaB2tNdzBldpRXa1ZrAVk57tB1rDmVczF9BPjl2R6ONz252BPjnYSqFM
mdb4ksOHweLcLp5RMxiUJm1L2b09TKGnrWARYBd7ZUQLd6cwJK1T/4z64dFz0L1aM70emzG7dEd/
QqTjwF+HdEYlr1Ak0SLllO0KrYmPbHGwRqdc7JJK/Jh01PKYfEYuNzbLUL1Z2BV8eo5xS4/y2MtD
iyDpwX/cpUMDUeq2LJrDzK51Inz9QrJ9PmQwJ6I6PqrBwh3Jd4ipan4sWzncceG4lhHpaEFPXkPZ
9n5gs8MTutOpFPDTerApQ3DMIAVSvMMj8FzMZR5MSWt7a181B0XlQZu4y00jxWfOQrEvTPTEwsAi
l1vm7cB705dozFG51gGhORMXfiPgda5r+pYMKQfEaiD9VfdbMaKu7Wai/bhd+g2yk+30efydvnfW
So9KvdrEIfSDk7VnZTxbiqCSDT8XMxcnlFGrz620n6lVbu6blVFDrD45nPeQ112ioPNwQ1/zZ5fV
xpXl5rZt0HQysnMeAWrg4SJqz9ymZkGFYG5I4zjSF+QVFvdKO/tTxKRMSXI2mF+yJ50mNamWk8PZ
hKj0NhYznC9l8W7o3CYL5qL7rqmPjuYEWoHxMdGL4yx5dedyl8QGxpO3SJkXI0q6w2hZFch6AsMR
oLaWUxy2jPRJxeLtf7B3HsuRI1kW/ZWx2aPMoYHFbEILBoMMam5gSZFwaC2/fg7AqmZ2TnfP9H7M
yqJCMERCuft7956L51uskiiyaLbYCzrOJBi0/ikde6aLbXznUSdTSu/VsVisBD0G3dQrV9VQf/iM
u2OHkK8maG0JM/wZD4GPs8ry12OPDaKSElx/a78Oecsqtteafd2CKDUN/8ZSarB4MaIcp46sZWCx
ihBTXLvGRIJ/nV8tCi1srgKi5P1OsfdYFGJgMkDxARX0owZ6Cs2N6wc/cz/boIJut0UAxAD9KeKX
DxtI6LaOMxzajtZjFzDanc0vXqkETxE6Izu8KqlYQIVnmWZIlrcEa647t0sgRXgPZBzZyxaLM55o
BFNR5x7LPuQlCVSTQQIXg7P1BLhix7XVHSXmVZe7+dH1MeKpSX3uMuPFISPACrCUG1lm76LMPw9x
rOyrqj55Ag69RSV8ZRigTmrXTrAQWOeiZ9HnqtkPpgfvCNFBpbJ+cC0oR9m4s8f8KOzq3o8C9L/o
H1cdgR6LOAIX7ROauhgN5dFEub7tOLkWPfz+JbEjjPgJgCWjBEseFuo6jFQukhUuKwWaOjAa+Cwq
ANA1AqpkGdo17XxNO1Ujul+zfLPshuAA2Zz0wjkEIVlBqWbJ61RrujWzw2LvAv9gfT06e6yfEHp1
o8Mnz5QaxTXqSmZ5kJ0spThJxqM9RySBc1I9eZO63latfaN6Di7GiQRNVxJuGuHMGNRWTLA+kSi9
jUqP7k9ynGicsSvZMgsDVoYwICS4OXHFvVm8O6UBZ3hs0l1SEJmGlZ1JAj+OxjSoIovE3wbCKQsZ
Y0QA5o/iRUtV90DoSjb5NjXAxAzlfsOs0fAM/Zga1Y2vNSiay/glC7ZA91D3lFm2segsO5ehqayd
IWzaDYiWUYeALxAyooXqkU08Vvi2DebZo18e+naNKgOvQHVEOOstmYWpgjKhDxOwXAVtR68UDYAd
V+52pEfOPAUGY1appwic8O01rW34W+UjI9fPls7lwo3c20JHgheKZoGKOaN/1VCiguO+6h10apmr
r2vYbEtFGHfAUvylbTAlH4VUATs/xVKIbVP3W1WlgkYcAhOG8ROlmsKZGLx6TMBp06OVHYcfbZ1V
S1NnYL8NM+/VxFiAZdoHiR6zmDDxVgJvNt5b1uFN2CBEs/JqKWBtqYlK07tXVs0UtuSgQ1zrVbAZ
a6aGLP3WGdHdm7Y5m3ZzR8rDkfCQcKcyFaK/XNUgD8wbuBac7VjpCdqj5VGxlmmYGiwawGYHM0og
ktuvoy3Kl+icGqAnvYx48tgCnDgq77KmLFXh6dL5ALLN4C9NDqoOkYhLlI6d4rhp4cWPLatXwoNZ
HPjE7ToFLJCQcta6HACp9KaxYUVZLdWRSZNeiWXXK+RfxOHbKFkya4JSDDDtY2oheU4aAhuor1FG
y717hJnGcgiSp3kVFxZAohX92mMw244+qR1kTMUG23leSjiVx6cyY5TFQ10KEO1I89YdIiE53nYa
ZRslo/9axQ7XvmCRVCNu7LAgd83O0MHUiIOmeX8ejhxFhXdkeWZuvJrTt2BWONXQ8FHqKMM5Zew0
32Wo2xY+Q/+6wiqzsOAB7KvaeAuVluU9cjJDskZOtQxfYLK34ztFNZ9LMD9LOKeTcxvhF3wgfypV
Dm05ca6J1hkTC5x/pKyiDqiGHxfqjhyk+8Gx/SPK7Bv0n5MzugBQWCVEiud0JFk4AQwZUpDCGHHj
Rh68Kr4z6MYetZDIIKu7auBCXJWVjzabhfeaKgnJXD1FF4gWwyXRg6emIPtvWmrEVX6sgt45ZhZm
G9qr3QatyMHz8ngpE3Xip/d3wUirmWMEsjq4NfL+SjBox//vYKR1UA//awfDmvqK/6KDkZW1/I/V
jyirf/x9D2N+4589DNf6w7SYvtoaF3tIwRZdvu6zqv/rPxVVGH8IhDb0OEzH5n80+P7qYrh/gPOx
kMGw9BB0GWiy/tnFMMw/XF0VOg1ecIua0NV/BytMf+7v+7msz2xUNqgx+YUml2z9N62N4Tp5ZfW2
dkUUUIy+cr6J64CYDbK6toGwmcNNWshZWvmlMP1+PD9ZC66krUK86izvJAcKuaxZHtrEUPfZ6CrR
Ii49jAjdoE8hhJgC42yKVkaonR5KqlSbHvVNM8WpzTf0OJkIBnrr7iNWERPv0i8rRMazzmp+bGre
Ue8LuW38BK0ozFjihy5pi0UPPNUjdThCdPWL8GPCcdtrOijjIcoAuQ+quffac4SCCwn8WC5QaT9U
/nifiK6hOp3sYaysXTQ59PijfEM8KW4/ooiXvuHcoo5CVCKxFIwTjgbZecHiewV5pFlPRIpaVQkb
4PKANCQgxzot3vWM+DkaUze5bj0XTnTBcX07iPopNln54+3CyoVxonVGBjiszFsFE+/CMr2rgh7u
sg7cnyy5cYCTD2yyPK0DR12keX1ym3DlJN3JqKnhKKP5VBAAbCIHVfXg1aSLsYq75DaFuppqXrwb
xcUSCjXX5rV1TSrvLKZWvc8cEtzvdvrAWlZPvSkPBgWXoScHw0wQHURdzzR4qj3ROnZRoPaYKjJQ
el16yRS89h7DOsMmZHN0IXX6mvts1R6I1RI5uMf1bITFVb7kjnPPhfMOkceNU9kPrlQfGXgJxutC
SjfWyVU9tnuIwKK4RQUCuaIEGkERpc+PHYvGlfSLj6LGMAVW5MMxFj18I6oN3jq20j1Uifeuq94d
nblFwuDpR1TRAeVUMVdi89D4waZX8o0uAlygGEojGzPORH2vcE2B1TC9dWYUPzVYJTh1xnErG3Dt
/q1ra+e4VqEGsbfi/D5pO5Z46aAuCOn6STDQEk3rMazxZjZ2DegTtzNWivGIiojVgcq2tBsOvFK+
Bh0Uenhsw6bUkEvZCLmKmJoXztHcpPpTwqFLyW4T5HK7OdRSph8Qk83sTn2CbY35E/blojWsDerm
K2rxm+l4ylE60C279dWBLpCoaMGP8U0Q79NOOUM0WLWJdYDyetbaAaXSaLYkJDG7Rj+2qKLhY1T7
6xj7O6Ce8Nw4zKrqCIRvY/JONbktCaUkbyx6LFXvSU/da0r/xMuKgXWoAkQiYVmq5NqHUYsbpTnY
NTbNIiIxKHfCHaZkqpMOKL/eVpEu5Q9mZ300wJBWUUKvsCUqFp3IHQKDcWNG4d4d+zP5xXhtOnxr
GoSeCRRTFIDZmsq4Se15eeRdm3GxS3wMnqg7lw3ud70ylmLQiZkPTqVT33cRhYvYpZWRciRT8WCs
teLHvPadBQJeSykp1ofdss7DXXnXATGMa9vGbSOAGJpAZIqUJq2F8czEGtzrxzEmUKyhXqecRaoJ
ZHsaq5Z8+MkXvCSBcaPIYmrdBm+0afeiTdb4Ae9Qp6IFJMumgoHqKIoL/4Xfu89BiG50L7wKCv8i
Pfyx266lcZlN/x7iONlRyCc4SSMEeKxPliZsswTTwwLo+xmhI0vK4mdIPIHvXpOlfM9s68LCLVrW
Kud0G+o3jTxR/KdIGVe3lh48okrbKBU1laJu9p3SEZSXdTeQqC5Q6mJGCQ6v8LXVHfyAlfWzYlG7
oOpLeqvSM7EVd27IwawhPVzZdfcpzGuyXXZ0Fc4QBD6hwcPgirtLrRNrHqX1vZrpEM4HDenPmMq1
rPDdQP/mvCKbQ7bvlZ5dRN6+EpVAX29Mrw2NzkCtIBBEOIJY6kbicewmAqbdJD+UvnxQOwoYmvGQ
gU2rjNEBdoXBCw1JG4uLxyBgt8NPVUsp71KMD8KfvZ8eWWlvFC2v143PaFLXRKUDirUDF0JWUy9U
ugIhfVktu1YKgL4a1tyqSR8EH685dohEmdlmpIsdtKl16TVIgZfuuxVyrWjkTeiY7+Ng4C6TDh8S
BCcXsfzaZHUBdTTFPjsa10ELeoZ0jCg0nujff9ogWLOM1oYcjWYNwezKI+LH7RF2DapHB2sk1a45
4i1ZU9ct+E30+SATtFr8A940vqqL8KIYfduVru/7KLkxJuC2YyuMg7m5Lhv3EGQGCncVBWZ6G7fx
px/q0FwrQB8tiiC6ACsETjctkaHBdHb1Y7HRFZ3kWSkRANPP6hApezWhIqHLGh17nq68WlRxobC5
u8Kh/OV3lMojUuCYrwAQ8N7bFCZqpQI3ShGkaf5j3wcX3xmWUFuSRd0UOsnYBN1XtnhOPRqXrMnq
Cbq67ws9A+HU7pFVXPXgEwbJdIJ1pmlzkU+xfkmr2wpzvKi4IfDzU/r0imVp9XxuZJxECtkgrIm6
htqad+qmMO2nvmdGPx3tgEJU2CbQKP1w2Pi99uLTjlr6lf6W6OVtC6PFD8KtmzynUuzsof90px4K
loC40x9y1bxL0akt7L55CW2vxg/RHaoRESPRgItMqajoUD3g0rCnbq1WDuuIHh9fpl1Ifjo6bi3p
Eiww/kQ0OqwbrM7eEh8ey9x7F1lTlUc/jE6j6xeEj/nIgSjCSYeQHCsFi7MNngFmHXTazKZ2mUJF
S0ZokKnJcdNm2Hs8yC/NSMiUExfPWGkKuEw8nwuO3NQbQIJRaOgywejGEaIb5dZP452VGwdLGIcW
pgwwlPHB7ZNj2UGnCV1SWtpgH47Wh4y0LcuvmEKj8uYa1Mpy82yG0t13kX4i4B0qdBG/1p0ptlke
bp0KJVbUgcTH7LjpKLBvDRfSYmBqtFkwcRB2fG/lnOJWUvzQjfCeVg5xQ2XxqQ8VXdXiQY+ES1EV
YHMaxxNeF6xqpnA66A9Zy+kqc+fRpsUJCTbAqwx01Hui+ifXpixfNCc+U+bIyXwKL1bifabw7tcK
2oEejN2qHJ6sGrdIQOR1IIDYKB3s/aR/03PWVpovrnP9bczUhUFnRHWRHtgvyXVrAJ3wVdrPZcwV
MTGqe7pQdDYT8UT/ctIlcCQQfbRpK94iMuepzzNrWrIuUDojYq+7g2GAuGwaSkREAywTvb1Tnfzd
dG90V7x2pvMB8pbTp+oovDsaSebhaUDur2XZg+dSmmmkuKnsXJBeBPFNR/WusaxciA6Ie9QjjHNI
JJW7xgAFIJAeAb96ifXoLSywckfjtdRDMCrhtUpavE0+0zJNxFHHz1lXMBdHEPmVBg3Tkv3jkLoE
rY/FHYrv11SxjsCRXUh78V0TA3pW+TdWvUevhCpu2N10mf9kZjhn00gezULnuotXhcsfgRrGvTJV
7xQoFyXtyVUa9M9mOHpcvPIbj4k1/xRahoMFkaQLGYTIVc2AbANv27qYzOLoI1VV7F7jwSc5fSGc
4T3EIAcbWKH3TJndGWATVOaRGbkCFhl1fLaZzvOi8+6x2IGtq0VOyzM4CRfr+igpldjtbaZjxQgr
LnCDjC+eQo0U5hVfgNuPxALvB3WFe8uhTEvrWV9CB2M4q7KnSM1gVBQ4a0mhUzBVxbH80Tvdsy3b
j6GpP2FDrphpvwUuFbBcsK2kF14axSBApcEw7OKMM2rqRF5zgY+wHczuSi29I9k03pL+6itmM+T+
OHaCDO8rkucw3IWB/ayFydErip+yZogd1Pi10yYxqLOreyb0GEpu1QaxjkOKkqzhWIu0O6kiOrtq
a8MqsN7q2MIBbjdrgskY8Pol43jWEF/hdyWsJishMFahlSQKhv/mzsicNz304PfFzpYLLi5K0pjs
cBEJctyAlmJxdPp3LjgXXZp4YW67HPm93xE3F5LVKCGiBUi47Ki47cLUXSLsKndSjZgyP/QIswbf
Z/hf0giHbQzehMUGUa5SKBwvuJeZEGzKhqZuYfY45alDZY12HqV97gDXanleYbCHDFWAV6grKvAO
xTituSqy7g6Hg1xChIfsoa0c4b4b/nChZ2vuyqa4GTr1Eb/bi5eHaPuB1XiCE8yhmGaB4iUSg4OX
KnqnaPuW4jNSDOtjqFQgeQ5Kt4b5AKHTMuUKVbiPQPj8DX3SEN+bEFSWjHNJJFVUq4+RLdeWY24L
r6V5Q95xaCfH3rsPO4MgjXia1RqwIqyQATDAW6YEJyJa5CbQASDpWb/TB65R2F+dhffidWq9h6VB
ODxUTxSFAsNraiMYrAbHO1gAEDr6H15iP+iGfHQIlMw6+zpnu/r5BASIPxtNbNWivcJ+bWjtZwDa
0h+7Z5KP3hppPYKuOyguRF9H3Bi5/bOIoGo6DuXwIN/2Mvdg2lmU8jNzqZrvePcnSPRVGZxx0CE1
gDnmZMhpQd2rerOj+UH9PolxrRH2sA4s5Gx+hgm0wGUVYoKOJm+sK4oSv2/8IylYRI6yV1jxyRdZ
nsEeEe+YM8y7iryqg+iijeQku4P8DOm1Nf69ybinWet3WqgwLI3A3qV4zeRkkZ1voHZSZpjvhsQ3
Qj1UyUiYXk5o/8mcY70fkwEBIPw0jJfjrplC25GUpWTTnGVQdHtUbtg78/xjfl/cU7rNywJsUa39
9dnZ9PUIYsK1CbLs6/vm5/pca7ah0sth2Tb5129ypqJH26pwTnr4gWuhlWgxeW6+gae8bcoUHmhq
TY6FosM4OxY0kQfpVGsl4LeDOaKkIIX/2na5WLuVxLdgGWFCMAq9rWFMD1bknLum7TdUS6diTBdE
e5PeKb2r7BBP7tka6+oKUuOf/9p0+neZZgUrwARqUE9bYL6Xo7+lvzg96YIMPgDm8XY6By1JH2wk
03CJfJnvTjeZQrRHpGwL2s8M3l0EHmD6t8WVYuB0+L47v9tGwzFy1urp4evuGLdrK7WC3fx9fVUR
tYdVq46exl47zFvuaysFdIwyM6aPMu3MeasQo5GvKiRRv2z/+R3znpj/7utwmB/PN3rsxsz15a7A
Nlp3zWXe8YFds2PnTfN9NMyvlH1Hc84lq3neFPOP1NqS7VP78B5x50BLNIu3GsOUU8Xya/saqd3S
KTf0TeJ6JkcdJZC03vu6JCQkG1e1Nly4wBI4PN0At7AprCNI8At2q2ANhGCraqwFpZ3sf3zxL79h
vmvHJDyruH+//vJr7wVSMIdudW2F8j49SGi2h6Yk7MaqQENd0AUGXxuXBiz/mF/OGpTP3rCcN97v
WxCO3TUtJUcZqw2SFnVcw15/BZcuCBblfJhvOEUOmg2KdvjbAZSJ9iYpu3Yz/xZs6OfYwuGaCxMc
RpVwoneaspk38PwR8zvne//0ObeZ6EYMN+irORzaMKaWkHnUf3ik9Za9mzLJvw+f6Q8swLdbaTAt
zv1hNx/BfUOeKiFQy7FBZmNTlvKc6Uz7p99rZTE8dSNfukBZEUTxbfNXzr92DE9YljOmhplV7r+O
pGnrz0fS/PD7ucw21tMVydRGAjRtqv3Sjm9sHzbNYv77+eb7bP3lEP26O78+UgbduVMdZNrYX2+p
pblVHtGlb772alr41Zb+NKnAf53h38fy/Nz80J+OQgGtsCKTYivtYDO/ZswH+/wX3+///RCcH897
bb739Z758dfd316fH/723NdhmxeW9eelJ0uYRZmxsfdznGixRo8thkCHJuBr+2iuiUFNg/EGmxHF
z8IxK1ZD0/WmszR7bdln9De3dkgcbOaAxWcaKDI6RBEIZ33XlTBYWxK8qTXepgmip55IMlejtZWR
ZbnT4TjnaMJ2Ctq6w3yTuVl9KNWSlIf5sU2PPma253fYHbFAjhqWdidtEU9YBa/Mf/+P76aOl286
R7uLiJnYx9b9QEjksZtuPOSTGMznuxr51cv5LjTscheUeKP1HkUo3iH/OL/g+wwUltNsrIQrdDKd
hvONOx2a3w+/n+v1nk08v/x1d37JmQ/777//F69/f3LQ25jCSi3sr2ACj5vvt//ycV937enn/PLs
11f/8sT3D/z+lH/03Pe3z6/2lvmKsoPgN70y17+9+P3+r6/TpoPjt48fyxS4MvkoXx/3vXF++7tf
fur3x9SUwHDVs5b6/qqQg0uNxYuEGs2kEYYGLr+/3Z1zDrVkcHcNLB7xt/aLOjEt5pv5ufne3JeZ
H1Y9ukxPKFvRBLji3Ql5UcBQ/roZ5if9iJ5w1fvw2+dhRE5jLD+Gi//3YzD9JNCnSPua+bqfztOY
6cadD4AZNUL4TLnJdPV27syYScd4X0/TBrQXLLgrFjVQTbisjSE1jQnXMf+h0xXhof/q6RTzFAJh
pb8zImfNepmOEFwiKdZzQ8efxiMQRYiFU0Qik8s/NjxIJpEPR2B+PDvz54eDW74m9A7WqMjpVk0n
7XyPmcQW3GBJpTIgO0hAbSSBnJV5mQrc64AAVnOwmjOlBc5YiPneb8+VpbBZhU4wEoBGh1olCHC+
IT2wPHw9Fwq0YqTDCyAs82ugO4ytRII3788573G+N+Nevp8LCMTGHgFiYhjCdF+VFbNfQn5yHPVk
t3y13+bHVqk9egRhr+f22txtC+iMgFeddvN3920g7wGVPk6GufFWTJO7+d68p397Tp/mj6x93sN5
UvzVgfu6P+/oNqWmVjuIyafdOe/i746cNQ9FX4/n+SV5mchYi93cjAsEudhoKZi+DED+gJmQ2nKI
guKT3Pl8Pe9BQyGP5Jc9Oj8ZpoS7KMxVGwyVMZP/skISbOyVUBYHMIb5wWvJ2WExyGN/COHaJfHD
nDYYo+nojnkWTpl+L8R0kbCkiF9v/tFzVGB2SlCp25kvQQhIBcufm3oKT66gxq+/nxswMh5Cn+qy
OyVyln5eH8bgTffdfE8NkrCjqn3G4cE5OO8nDOjsovluwyXE03y5UauKY/17T8w75nvvyBLak2IP
wxR4wsT+bzf2dHH6fjifmW5tZetoiD7n3TDvoH+0q5pp/3QolnYIQVbzTsktEM55Ym3nM+1rF81n
HgF05jJFhYbOjfBG9GDLaCBiEI99LJZzXOU0O9+bCrrxmaoRRPm7Rydh3U2bzVfZ7LFjoWCaH3/d
Bc/Vop5h/TxvQjFtx6/tPd2bH6oG2BY1oAE20ZCCECxbFTlP8wVyPmNcSBjQ0QKCYL/OpcwK4PVS
P8sdWtNW4vTIS8k+nyMy5UQ6EugqWRVp0Q4byJr+JYXm+dVxulJASlHW1pg/zsdSYcA6AjJPAtB0
aM0P53vzc6ai0HhgAjEfaVIL4QxPn/H/0or/i7RC1YT4l9KK7WdGXPPfqSr+fM+fqgpH/IEpWqXY
LNBVOMaUyPynqsIx/7CEixvZRtRg2arDS3+FNWMT/csLKv4Aj4oag8upje5B+3dEFEglJtP739FT
bBfDOQ52C3aKZloT0OQXr7arZczhMofEmyT/zMKCBnAzpQT8ZGp26BHILiDUPuBlvhI69FMpkRXK
FnTGqJ6oeVObY+HrO8xbkz4S0LXABJMV4+/A5OcTK27tlS5Og8pFst+pt06jXDsd9ic/0wWNVv1n
SQTlSjfsz9EiUchSXNgBLXAvbFtLMEbXCpffVYWti3QJqAE9QaGbUhbXehRW6ziJYZmAl6NbPsi1
3jjXifbcqeGyNuNwSfkRCGJm3uSKktG8REps6dUJo46zKRUUXLwTI1IYspjy9H0M8QTMvPaB7Mxf
hbD2qwjcF2rPMtKu08wAUI5YycpGlVeJNQrFDwh1NwRMEh5dMSlzkz0k8BqQRzOlNznntq5Id7Zs
TBLp2hk6pJm2qW4DwyhWoZR3bdLeFtQbERlnxaIMnHc3EWgreglnxEuQDeMYaQuTSkhoXsII15GZ
PzQTW3WMjlk6jnuDXlZSVbTbk0HHBGEkQP86oC4+iUV0cW4Va/iEvnIVkjYBf4UpgL/RUhQy2DFw
T6ULCbp9r4N75j/4QbeRJfa0kfdFooKZH5wbkY2PjnTDAzIIgpBG+vt+1q5LjFuLTtQ53FnSBkqJ
xdCiq5LQEYNY0i96zflI2uC6jJSfGn7cmtBC8PK6JrfmaL67FGRgVT6ldLb9jIt8Y6K6pQir1PkZ
NujKG8sb5K9PXmJc5S5UUEphKyvS6Ow58BuK3iLLpLkdFXp8MIAvXW28KI1Aa5ttdQMSZfORT0Xf
ugGOGl4NGhMfoMpT9aBaAwRYJ5VxRXYpzC4yULyBtL8h+ARzgkMOkCzUnYum5x8e4FKDQN4WNzTc
SiKRMgpNKYrXvgd0NGjkXGFlWTuOSjUmluXGaat9W/g+c7rqzmQ9ZYjhXTc/h8ajlCFpEulAsFQf
FG3ksdVB5wQbW61PFY7A/YDphiza+ASzDXxP46mbJDW1DbYDiCbZcAklJbOABsCpQdJrRENzF+Mf
JnFkx4Ulue2KYw1M7VgH/X3f+vFOCVEjkcNEkd709qbrPY81IVXOYNJ8qTaA9Fh4hopxRK59akHm
0B9JVibr0dVoh0hHfeQmWQAc1pGQKJSGkiQ7s/Cm5IUGdrsA0gCMp7qn+i73UhZQRZvuVV0OHlyp
qC4ctM/9VMrPTlUk6Mz47n4Y1Iew13FC2BaMr5AoknG8CnGwZRnHLkr9cau244tsUUPItrxKa2PY
VF6/tJSOhrhhnLPIKZd217EUJAYDhpGy9rhKbRq7um2dQOzUD3I93X0d+eZKpaIyJSjRxpIodobI
Oqb19I/O+xtyiDqM6S3tyKCAiF94O8VyyAiU7rZTQQ+LpqKtLjsf9AbKp1TVx3tdsmlc+RZMkRx5
X9yRFRudLYFPWbrxoaT/eWsTdMBrOtXAEPQckicCqb1iY9nPkeKq12beoJkNNzqJSVel6b9TuCCK
OdMeuzKwdpOaZCEbTNokPEAj6xB/6gY+J6fqnE0CmxyEh7No2gJLNe7PVU/EUNzY5saA03KM81Vf
UuEb+3djTIJ7E57JqJZEIHctnkq1Fjujt0jIc/C8Vol91SmoVK0RMlDuR8RdRkfFPrZFnmyS8cOz
y3JdqBaK6tY9hdhFeLeG8DuM4W8JEt5b0jXLyHqsDZ3Mbi40baEhwiJ/oQf5fcl8dY9kldpxHoNk
m5hNjIVHFHLxUsllcbZKdQeJ7EGnNLwhv2WrW312zIZqb8jglQEUWczoXQLWOfRz+ltRELE06u4a
7k1J8DGNnXGk0q+MafJYp+kPW/QnyMLdGeGJXDqu955Q1l6LMsI/WsqTKt+UMK2WbQVH2TJLc+mo
KsjL8JEQV31TpcGx4eBfV0EVbF3RxetE5GeHw0CzmAl2JTU0HdCbGbSTNj4lrNB03A0s0KPT+zHr
Xa/eKAVtvEC+KI6m3RCCC9hPGMgZCorRrpNs/ap/kXZDlortPwKZPHQUyhd+mQ2rnNrkkk5ZQLVV
uZgjlujSF2fVLS6yC5qla1Xds4ED4xpO96XNTELVqXBtVempC90mZ051ynGP9nt8gFd14xRJf+wj
h1zOvki2uTuuspC87Dpo+2eZqycGtGqn0QY6DPkNq5x4TTiKulMKrzpaDVtEo98UjeAPnDatzjKD
uZxGXEkjd5t62XUMgqrRmmCfODGJB3X5Yk6+KeqsYqUP7D9m7aQWVfLs+cO1BpxgXZtts6rM7I2x
xnoabQhj2n1ct5MHOEjXqebie4kwEzvlUzTG763uuQcZePYkf96NDrG93QospIMjLzG3rIQ/qklh
Z2BoD6VG+zfHP+eiEe0OVo1XReoufgBDia58io5ZPoxHInb0TmkRYhJeoMXu2ZHApYkHQVyhFhR9
GIzjpImugROfZFK4By7VGjOR4VqkLv59hVwYwQm9HIYarQUOeKMQ6bbMonpF51dnw/o+47E5aets
gZVfkmcYYcBtMDeszTx1Vwlau0MTkj4TsTgMTe3Ul93WyhRixE1nX46MgS0M9mukKLuiLffFCLc8
YzhB72Md+4AUDOslyVB7RVn+Ah20udamG/qiPxzU9aq3obufI0WijWpy0uYJfU/LQG2ilYoKGRDw
J5TaelNC4VhmrtYvxzwBk47AKlKAzo6UjhmXYnxcgD2WOd6ptR6RZxJaFt5d1O8dCuEt/wb55JeP
jfxZ1a8kSMzpcu0Wy/U9sC/3EtZHV+qQl3F5b7OMiYQmVaKbo7GagGI1qC0/Ohv0mC3b2acpziir
12mGMxUh4/W6aYl4SIZeORAed1KNfFyWdl0eo8z+IQlhXapy2scUJo9FeIe3/+j5EUBlqMZ7zefQ
tAUZ5FYefzIdcg+IIA0YYJhyo5KNMYYAyZVReyq1tF3XhByjIVKaTV1zqmCpLMsaW25u7vMsOIi0
aH9iel6pNj70VD4jo1NhGSBkyFvCWTtWgAsPQhCzrxY61wjzITCYZ2teR8SAliMpTKt3Ftf+Ts/N
fKc15qZLhl3QkaJFaR8tz7WjWmTBABC6nQ6ZPIpNQpQvXaEk64KQ5pVi1RodqLFYe95wcDnYlkYT
WAdXKxmY2/jS6Djl8IRxzPr+qbeZ6mu9t+2Q2y4b1Va2AyrjBXi0TT6k6Q0QslXkVLfCrqubRCuz
89RbGtXG3CWjfo/y4T6yqFcRuVItR7UocPDbPSVD1Himi+svi6d8WLskNo3ftsUDB8qjoThf2vkb
Xafo2FsuTuGAP0NsKdZEua3zVNPOrvWKSdwGN63FOzvBYyGr/pn+69WQaC8mKEzK3zJdhm2Ebbkm
dET4DrVsBmkinqhdeynRvzlDQS9IwXH6c5bgNW0H+7UdgDjkSbTFnHj2a8DtKj4Js2x0OiH7nqkL
+YjrNHAvBEb/sMiKU1BAgDHxTkqeforE2BXFY6G6b3YpFjbZn42m7dEMvXld9ol7FeP7i+s0sDeG
3diy3HgsXWR52Y82MPeKX2+JK94HpntibnpWhLH3PER9Xn3u+25XkiRObjT/vEg56UwiGjw+jk4A
4VBhfO62KKiXxGhslbHc1Eq9ra3xEcYhbcxQWwl6WQvhuit1xLCumxfYzZgXbfvNbEB4+vVVX+V3
/CGc11Zuci2/dRLrnpF2io3/bJl4L+KBII5KR7sg6yVyx2NUdFutxmVEwwH8ZKOeCLMzi8fpj7Q8
enBMd9cPGV3x7lIY3pWTmMEKWuQd0upjRR7QApgMNm5SK1XdPcaDdZsN+Ng6+2eDj9j3A5rp5BXl
lOHaGoC4aDY5zphiNDZOmd/V6HO68pbK1ZYj9r72b0y4dorqrMknORa68WkZN7DJ8SLxhYVe7VT0
ClRgjj2vm+1QLkIjfiyMCAaqc2BBvYjU6tTZjPEKpOzMuCuxvRHfmW46haxXh6YbwiSU0DCBEfh5
66QjjT4txHSCnCxSvzobBdgQHMli2WcZqhXpp8shD3YD7ACWHjRI+xrhMQrz0XC3Jt6gEW0v0qv6
ncz2AEDdAvr5I57MdZ2qL3SLn1GxXPXNf7N3HtutK9qV/ZX6AXgghy4IkGAOIpU6GNKRhJwzvt4T
uq7n52sP29Wvjo5EHUkMILDDWnNhTq0+4N08kCk3yQ2yvnwqkX5P2vhHsKbtbL6rhvHihyG87eye
d9GNgLH3Rh1RgEKjz2ayGcqNOoZe2RSfSDAuPVZCvaZg6UiE1PFjy8aEJtC861OubEjGejWC5KhP
Ciki3RaeAgxwt6PEoaAnDUkj8E6ZViXh6FqO4b5PvfBc1lxcZ1Y/QoZPWaiXOWe+pSNLV4HAwC0u
ysSOiOUhbq9d+/VFkLML+l0PVQHloQjItDU0shJG68xenprSYOBt/xodGcyt9FWBItEWbn25vCHl
C+CJ3RLLSVin2xUJWRazW6IQZCJ3AyLMk9GOT5k53c05OxhNhIqgW8etvNY67TQALVDn8ixW0xn/
cAbUA3yuWZ0qdOkMQdEuRg5Q7AOjgZceLZWAqiYctJwjR9llTfTWJeIVVRgKVxC2OqNVTb3pQvfa
JP2ek9Cq75tvUUH1I+RkngIdmMcTj/SgcpXGlmCLUvY+GcoJottJU6vvZLzXUnapRIb1jbwL5kcr
wqFC9kN9Z0Mw/CrJVlUU6WLpwQMC9TYyYtbi1q7oONJ6yaZ2W8cZfgGx6QkSzS71aHoBKXtBTiSV
r05vfRj/njLzVF03afOGHvOGWvKDPFDdR82jdX+KIHJFXXnKCvIgh+IT0O6aITLYHzSC8iZM0rNl
BmuR4aTa0G5liKzU6FrkydIwPrivP5LmX/XOfweKbJnju9FWz9iEtzOG5qLV73Wqf7XIPTj+zUef
qQ9Rar6sVvgM2gkaJ4x6UOeFZR1iiWyj4U+ApkyMCVZbDpZAi9+KuPwAWnsaQvWUtZgLsvAVaEEO
qMImGnoDoQj9UXAE27Iv+4HY5cGq8R3wtifEBaGcieZo+pEH3nJGJb7kI/OpRFsqYIzKBjHyrfnI
Es1tBOs0UkwA53sd0IlzTkPA05+6RHHL9K0T4g+AgI5vJU9kkbuxJR4mtcCkbeWbTsBHINKja90T
Jww0SwLw6nJEe5PvBH28ENa8yrJw0yiVJ7YTuhplrRD8LFv+UxyH21iVNoE8HTuNQxt+p9ZdRgvd
A6x+YyZum5YIYQGnRc9A0RMmFTMEoQF//W6cGDSeTZlqhOEYGZQRwq4peo4qlMzlIhIny/CrloN1
1avnKEFjRMPr/GpyJ6qlKu09ycx1W+2SW8XZFd9Mu4JDBxZ3/MpSRL1hHW8C0yImMAYy4g/XKa85
uyXCveayiWarPE61vKtEZV1IxvNcclRPZbbJI3GNXxHmk35qrSuswytJb43dlPkbAvq1ERMoo8+X
GUGeDN5pmMTbYDF0Uqp1pNcvFjrkSqnxD8RISzMMvEpal8jyI4KUhsELBI+JHPpJtPMd0wkxZkQ4
lvDNhbZ5lwr9ilpvzuEBR+kZ0gsodxRk7XDOe+GcaYz4JfKiElqjsXK05KEOxSPXy/1k9IdOiZ1J
CtBY5q/WNN/jTHrCt0hy53QsZyEj80YmwYSwAVLhaIkKzYVoQCIjhV5FRFVBG6jqXsvJRI99WB/F
hnGOQwgTdrZDlbWvobJB400PppLSPlxQg76G2VmIEP2rXHHp/kRr3E0D/hCSOTrlVUo7ymR133CM
KKKOStzfxWH9KvbxnVDOWt2Qde308D4ZPZ5Y7fC2L5rnlvK8jhoAAsGRAphKC3NJozl5r1+JSG3d
5XflhM2FTClyECm4tISrrBNUUHyRauzGyu+BbwyBR+HEq5IiqdfUb5GONvC7n0Y2djlinGQuCKid
0JgO155H13GhkPL9KPfkFFffxAxCxyE8G8raS13lx1HBSzf7lDj9RSfWzK4EoAWI4lcxsaTGOB6W
16vqirde758RNLxnTXrCVLsp03TTETkWlTe5RJwPQhkwyFQf8+mLdOMfdJt2K8Krh4gGHFjFxaF0
Nz+hFVZn4iEIgIB74OcrGKusAvnfE12UrnZU9ArQeMF4IkblSkbBzoyR9RK5CPMWLndbPyH+1VoM
VKkgcCHtchgkjZeoSNLJBGyYZOM3AyixgHvXecl4siZnihuCApMCA5VoVWnd0ZcGxG/5oDk06E+x
+t4QJ0HnSsFEXphpTNd03hoWyJkm4XTVz691j0TYKMoNJl+kevlZFODlAdeyx7Z3gLt/Jc20G7vv
gHhOTuDPBIGorNAEmUM2RW2BtnFEXEU7AfZMwGFe+8wVAC9JNlwgQACB5ai6fOpUYsPavriQAHQs
OJbBy9Kgk1e9MqLe3KkaxJEsgveMGJzsoskdqmXzzXS7KKixYuojXFA/KT4zO2xlr7Hm3u0EXzyQ
AejoqC1tLW/WqNKtS6uKzO0sTnXADjL0adBsCBHwbUtD9QT/mdAyadrSAdh4xaE00DmjJ2U1+TQW
cu0OZGexyA+8Tl+WoGFwpyPAF64m66qJkS71jMwDwkOMOpSha6CjlkOYI1Kl3mPduvgSq+9BVS76
oJ6bGsWTpQjPyOQ0XsbgDvjgovr5s6+BcoN73ThoW2ELtZXqxWUyYlApQKjJEnVzbpHsiAXFsJDN
SrCPk6F57pLUcgiPepGhEqyjfNzWXLdqVX/VBIXyh1Yvopaz/ToQXLW6aXgmVnUZE3DZ9TUkR4CM
gZiuIBDRB8jsc7MSlWZvWpuqaniGomnNmL092X5JVLNFpm/N2hmT0R+WDB/1cFJJpAHp+KjLjojx
yPRyg5cw89FuCsJK5Yw2JRsSDfUDQloqoWWHE1g04/liK4ejtTLCYNhiSPgISyyVU9ZtNay41G+l
uk1SOC8xlAclhWAYCKJLeO90iKfO4NXoWD+TystwEG7BQHkaRGW0whuJkhCxTzdyKCmJKuMp6En+
6tGraSOczR73iFYkT2mXfsf97JWp1ZDxy92rdfIgUv0S1uNPZppc7l6yoqADKGYAfw+E189FiMGN
KJ2nZjmS65q1SGsSPjNJUKnw1spuZ7b2GBCjUEDlQoa/DhMOtnoeNBKywEh2ZL0qUIcylzT7Sxwr
91EqnkNMg+qlhgBilPm5zE0XCFRmaz0BKKCo3ibJ/JqJRDczT8dfj7UG9eGsbudFuowTBsq63S3h
1JMWYL8d8+cSe55Nku22k9U9cJxPLnFHcZjgGop0uGo9gM1uFuiVTAn+R8JSoF5ms/zM5AaIj1A5
DJY5LAJiyfzmRn+NlblNnztjGR3iGsaPYDmBpHylJfuwVIFqXgqKCyk+0rwUy1eeGeDLBdhvCvJa
dZXxBs4seTuydFAFfJagoHq1f/OhlIVsvOcy2aq6ttUD6eFHRKzLgrTlko1+vopOg9mR2S63Hvlf
lAnjF20Vq6su/QCl7iQF0ASgR+AZkvyN8I2tOQ/OIEo38ma+RDbueI+fcHp9yvV0jH3SXdh7/xFH
zUvM4VmJaEogxDAdeuAa+UY08UcoXpReDbc+V96m1Ulb5J3MSFpA20JcB0dj2AbMZTVbMukuCO3a
ocNbx75CPKQsfBqBuGvi8qbV+YohCJzI8cSS60VnWmjPMJjDsL5GTP0G88YOxalEfy0KNSKYGYrl
mN7lrDtL+HHFOLwWXUrkIwi1oRW3TJh7ukSizZhX564ctKtSIHC4IFor0estw+kvvQX8OQY7uiQ0
6hAQLNw8hM8eK6JWAur7lUo0JV7QzUg4TyAO/DJpO+rDd6onb5rfvoqidm6FGhdelj6RT5no8deU
45ZjoJFTN6ot43RD22PNPgqW7sqKYCsKknpssadasiweyOSl9fghqeKIEh9IN/lpTgmJnUgS84lE
2ZVqlB/KSKtlicTdM65nHzMuB+cRC90EtbPZW6I0brKy/Baiegdxcl3PC3MnvEat8Wb11sPX082M
G8aGfEW80UAxUjfuKGQXU1BrmyDh5wAlvRQDEXoE2XiOjR6IVB0SzYUSoiOPmfibrTTmF7LS3Uhq
2couxJYWj7FoAbUUEmJRVb0JHR86xu73g1XDZv33L4Xly7/d9rcv//Zjvz/x1y8A4pRMCqunjIRI
EBtRXEhrceYprKve+Eso/qsLJ+2GpAVlvpFRl9m/suh/F0j/fvm/vW38lSP5jEWMRQLfLgqpKcSf
gywgtaUl78Vc9Ga/H36/tMiv2BrzowZu1O7jRYEGSp5fYGJpd7QQ17IIhePfZOu/umF1zMwFhYb+
HQ45ou3fT+dWOvuqOa7/SUT8q5z91Qn/9VkDoVn3dVRUVrsRy2prah3yqd+7+denyaLZ+/26XET7
AyMLY1F9UcLB5FlEad2iUfv98Hvb72e/3zBIXuJ1/8e3m+UzI8U2yvUCWKNqFiIzS24s82d17Fs2
mnAe2KBhz1BlLmzigMIgQR/DOhX91fLZv3/4vQ0Wm7C1uk8IXBdfGL5SNIxbvS6IZzETKJmM4wwl
+pxZ35wUA/ut1oYkrQ24BFQvsSZaUYZvqcgpzmyYVcnDd9KaA10qH0z6nrQpqn0pTZNjWQAtZ06T
ipb7TkY0Bdxgyd/iIAMfXU67Wp08qRY5uU79KalHhGeaMWJFMt5GrXRIBfJKumUbdvaL2E/prqcJ
gFpTnAxIsSu56SdyGqxkA4hXSJMfEUWUMprqzsK+cjLH+WbGQ7KTVb/dh0WwE6fqs0Y95EETS+it
gRgN+QlzS3dq1crijKrv2TJgfa8Nlxi5rVH1/mpsJP4MwnDebryYBUkE64DNJTUpdJvAFJpTMWV4
I5uMyYcsgqMQr8ogNadeI/u1QDUyF/q2lGeCTemcHuCg0qMYkPQKzvLUywoJyG3Au18Zd76gn2el
/DGyJHL5EdCVWuJkuXqso0jfcGBfonY0t4ak+IcEBp1fkk8ojO+SxRjFLOXvRm6zY15Qv88sX/Dp
EYuiHElD8ZkWTDyrCQTfPoR1OVjNxzDWECeVIj8LzZyf5+inWOxbfQ0BzVx81qSju63Oq6I1PiUu
SGbiULP8FBpGdhKFO9ulEe99UDugpFmpMG7L4ROse6kecDvKGHKZSB+ZkW6DKL/JQWUwyqqmg+5Z
pvijMCIAG9QA9bAUCF9z4DDJax2orzalajZD9qSVYA6QuRI+aeyV00ki4hO/43SIlnvC7klgO0d5
I4kGlk7D7DajHvCqdGO7ssqs5kpkpaekl1+53okeY7o7BYgrLi8iGyWUJixUMnZy/K8w58hKKl1x
f2/769u/39EyI3TGruCJ2c8RBiRwogTIvyiW+dXp86HIKmrXuHhSF2ahWp/8UN/Fgv8YSfwSxg/o
m99iF9+JljwmgAHoo/fAqO9RG+CIVqXnQsEcL1jluyFjb5ZmprLVfBvmvttnqeKognjQWipFCTJR
wQLGg75aVemuVKJDsySixoSIhQt1mVhG2yD0JxJRCxZG/6IWMimmbeOkolzaLTGSVhiCn/KpUw3B
ulVBOoL4JawkNwG/q1J/t7hWCeMCUAnYJw3TBUovCYgywsAcJC3kA7PVngd/OJpT8gZmnjKVxlPU
mwtBPhdRQmfosdqmLBkt19fIFxriRrU1pTxj025Zo/awASyZXUoSPZWR76QdY6veAMqg5PC+GH7/
GSqKMCMT37uy3GRGBpqqUBb48N40Saoh5v1Ho7eDKaBma/Krb8QUp7BQCiZ9IBl0agdJv8AWNFaW
FkEVKMY9HidzBUL3tdMV7N437Ilogerg0glyeogtNBvpiDQaDF7Zk2FF8C4V5EnM2pETocp0BVpM
1QsvfsnmVQ5zdrvElNXa/OH7vJ2Svr4RdOIO8U3TTpzx71aLkS428sdUZ44wKYeqkjK30/SrKYXb
so3/qNJl6MOJITk7i8Js33MUH0mhT+sJcxO1wHcOvHtbsyG5CGNoOCVeMboZeQ+cXdGD0psD0hI1
+jw0IPF5nkVCFweehnTajJp8EGMqykbedizCxpyI3aa17KGAoShhasdP3dhKBKZKKWakGeK8CqPh
WAR7gyrOiRoxxzmdVC4DClKlsurbCNRPw0AE37GrFDuFmWRsPU0gsLxQk8nYzjVpj425DyX5pdMY
uGjNLjOMYEsGveJMifAiCScyENjjokBR6+oLahen6Z6wuvBHkjjvG2JBgZheLIqzXiYnbArQigmR
ZBu+CF6TBlogdS2tuQKHzbxbSslGEffTEoQmG1EBwwWUXj0yiYim5iM2Wyb1JUmNvkZbZrEhD77M
Rs/3Rp4jVaP5IQZOKc4j4wRbnkyPmJ7Ko9vNb3VDOoswfPZq/B13X4oKCbqXJx/mX+Bx3lUvGU9W
pjHUy2XkenT87APGh0k8t5MS2c7srG3XH3iVOyAwwbrV8ddNFdnkbTuepXDsCGJl+ViBiIfRoGgH
7SMUFCArdJS83OcykLQ3X5O+q3A+61Emb3O9JgBybFY5G3q7Di0R0L7Ie7tlVqiTyT0y9Agh/rHR
7MhbahFFh0ppIQNaPKx+A6Vo5ujSg+qa0nq6glxz+fXZz9TG5FpC80cG1h4I6XwX5njLGSlEQZyf
tKKNNoEoPYUaNbOcka2HtqdfGV3lha0Ktj3Nv2FCDHYTT7TDnNkY6erHWEOiU/gH0VRPalCifLPw
mmpNrbI7Q/ulhaZryNipJxHSdFlfGctCrDelc8RSqtbCW5r45GizqXAtkBrsrD0mQ+YJZ3nAEV2K
2zjEWYYwLPOsksLF1AScPGmRrZqRmCal+8FG9pwRaM7v1neaLh86f4qf0+4cqs1XMPb3Cu0BhRrs
0EH0wYfALIz9C1MWc10FFdPndlpxtlFhJkDH8gPpsxZGoEzS0i1U+nfBBBi0qoGiWW7Xo2h9iS2a
zL6Dt50k4h+/wuhNCJSn5irW9xaNY5YynoBdi6G7EtdVviVxvF7VrVWToin5eyH4zhsDeZ2ZKA6L
MdgMXHfXyci+CYAkIeemaB6nVHCkgSALcfZVQIdRgivTmFgVK4InGk3nBCaxBwBIh52RM6shh4oS
5igjTEI235+YvqQbjZyvnTjUvltVyWfadcJObXyQESpSrn4u03wNO7aGKMO9TwTwWiBGM/TrLyMB
q/u/bllunmvcBXJ4JypmXuUiHEwfcdherysuVbjCRljl1ctfX6I52dSqhJkPqTpR81how6X4mwiO
SyAU/H62MNG8Xovd38TKiHTSnLEC4ZVzzcA5A3vvKLn0nM9Gy+aQ238/GL1fkG7cvfJV64lDiEZD
TPdNgDQCQ0u6hwLs6G2mbCfmqbwF861Yzvm+JBTciYTagscBEdhudR2si6Fjw+8m1TY09sLGOL9P
WZhz2qqAPdfZPszhz/ACHUoe/b5ePlSCjztQE15+b0pCQkhRloBcajU1QbSeRdtK0Fy9kS3PJLQW
NXOz//3QY5pfjaVGGoTVebLeCI5RL9SKPBZ3Q4ohPWUM4qSjzKiqBzk9aRgGcAP4voAMK+c/xHFG
MN8clPu076BdBpQYHadAjuvsUwpqgUtX4nWReQIcz3IxgyOvVsTmEYHQ7JE7Ak6ukQpkYDAdTUSJ
FwVjtFeCIuI+xn9oWzkeUJHuQc+aq3xkcRETfZhKIwMT3WA9pU7lntlCuW/FDkVHKWM1VwpKCSup
9n0pVqAXeJahLFZ7eRzMTdEGhzamOsI5X+9zrZFXElxwzi4Bi5DfG404dzikGIKDbKBzN2rXzAFi
GVO4T0yV2c7vH4yYuFUEjIxKse+XJ4G8TOJwmuhYBVa3rSMgxMt9h+867n8/ayOurV1MEdVMoL38
LLrWZF0nUv0H0si8tdj5pnJUb4re2LYFvEyxGvahqlp2VVLPCHN3bjPuQCSO0B/IIq3M+lDmjYl9
kZBqLtvvlc4EDGdSgiKFcm6S9Q+e6PU8dOmRtXbpmOYal8w+EDSUUibTJH0MHJAFDcjYYUQqMTh4
CaO1elVv/kCtN1mkiYX6u9I3z3GGEFoQm3VWIrns55yjtmFgbsTxz/+3Q/xv7BCyIlr/Y1aW95GV
TRjV3/8RNfn7k/83Lkv8F12SEDCpoi5jQPg3Q4QhE5VlLgxK+e+GCFiS7KUkzbIMBd+Cpkj/MEio
8r9gZ4BKqSi//ghR+X9xSGjK3/wRyGP4TSTZQY8zTfHviXwq69ugMo3ZIz54k0T6UclC14xc4VEd
ECfpK1KLK2Pnyy7Qt+7efqh/gnv7zJmdVLiJFJhpTWqEIby0JWeRjaQzukF0CWSSFsGzYicTHPKn
wwd1Ptc74srTDeCcdf4B0EpRXKg2GQSph/RV7cF+bS1E2f9DCp60xH39swfk9zFa5uIpUQz++RtI
s/blCZiLOXvibDx3knQLu3lTmcoF1sefru5+BAH2UplEb1ok3f4JPXr566/8n7zLiDrNW+L/oHL+
F39dxcliaOCaRZRefP+fHChF5o9VHCizZz6sYS/+FDf4GeFKfG/X2Q9zhpwd4Y/xpN4K31H3IZlL
T8LaPFpPIMLnM/gz9SoxXjhUO/kjO83b5JowDz5FtT1cu3LVuNFp+oC5iCRAezJiMpMd8hX/MNI/
KBeCE8zvQFuki9b8nHwT0q1f1DcyX/AuM/HmZ45Ekc6GbVNYde/VI3v0zUpQthoDIMNl64JES6J5
QHVQ4YWzm0N2gHP2BTRF8VqDtBpAJ1CO2GDVT9WJnbS0Rzq7g4n3XjzQtIR/4jsPZz2+5D/zRrhh
/4yOvqd3dkKa1Edgeshlz8DczHX8PXmZ0zkzQ1CEiqX9I++rZtVagR0LW2QWzSdJBixfBCf7XORv
4JW29TtsGMLa6wdswpSyXHbZAwZ3wNuMZptNGl+ny0zg0TEgWsK8F9fkG7ElLYBwLO7ahuERUoSX
bLgD7ipg8dMbHKbX/ENfs0qmCtV+YpaDR13f9sTYLvjsFSTi3lxjduGqzJkdSWCCfHN6RXKuwHKj
QIRAnYtXVVyDaDSu9fuw1z+Li39ui5P8xPDOhOJdeJDO0KFZt2gjnCitTgFGPy+46Pseg4mDcJHZ
b/mR7io6w9BmCu8oP+TQY5lYZzWBxfbwCc4n6dnxMEVxIFS/yg2N1iW6t+GRlN3JMUD+6KvYJb9n
P2/UdeiqgO1jl5G89iZ9+ccSpOlxfsXhhD73THD6e3iUAfvz1HKJEnLEj3bG7mi2441xACWYx5tp
b75Y1CGqMxVO+l1fUzRpJ5kZ9Rnwee9qt2BrQJY36DVXqPMHaWXde56JxauCQ+hA6y978QeX5lV2
lm9knJmP4FM/dc2eeIfoxX+YV5RLHNpI18jkY7a41U9A7Lcks2XKwSAbzxVSt/TyTxI1y1Xs0b+9
og0k7cBDHhwfrYv1PLOo6jZsN0eXJATeHXb63Z+oZzvQz3eQrdW52OpQEtczLm98+ZFtJLvhVV5e
NJU1VG+znGJg4bYfuhc5TKgkJiqrGT3NqlhbV43kHTvE1YLvkYv2VmJtb+t/auxBPECUB66xpWAL
Zp5IWxo2cMM8n47AsCn7T1m26rbhkRwsiYbtoTAOE1kUulSDhHj1gRuwsfhKH6GbespbQpTLhmQC
b7zg19U3C9duGz9QHzve5IUPFd5BabNTDs5G6wTsoe/+R/MjNBBFbBnXy3Z6wdHsUsJYVzD7+JcQ
xdZbor1GZJurBhDHWeke1rU/tm8hgmcAa9NNfKF4cnALiTfpzKzvvz8/Lv67/3BuNiVZW1jHkiRx
mdP+lqUqp7MJd1SuMEW0Tm7NGzkzXsyocf77P/OfTsLLn1mCJ0lTJ/RM/1siZF0LUwctsvI0aWCv
ZbzgYt1Owfg9N2w5J+IL8ARyif8Hdfq/OPXL8n++ujL+kUUTujT0PZLcuYz/87lfQXStj1aDaFNg
fjhFvquNeeyRtMj0VIfaKGmAYa107ZfPcWCpeBk+CmUgW4h1H5s+ImzK6V6grcYFIPNWS3Fldyj3
2kgRD0k3MsEQ8ImZdbOWlAlXE3Q5JJ4y9j9ZKtfzXAx2UjWnduSUkTIlsJDYkCsRA91QqoM6kH2m
xMYu0dd+RcyLXJKBiFqlsnuxs1ZpXgiuYs43tHE+MEQu9CBZZIUoBbN4tJrRPQWU7Ue6e1To+Amy
hPVkTcu/tVoEn0YebaYl64JZB6sylKPamfbNWKfanw4fHGKOdF3rEImgeggEQxYVNuQskTYKNTj6
E5wPZIbbao5zTfe7FUUwknzi9giY4b2R95cIRqHDyw4UEnR9ziq9qqXFhgeZddl2oj4XnJpAYEeq
o5+OwdpJ/kWqFeJTovvqMeqJUstnwisKmZlpoQm7xJw8raqvAAsS0LXZmqQywO4aUV5CYf7I91BC
1RznJGhxyBHPkyL/11hFszFmSa5Wmck8IGcKmTBoi0WmoIzGYxXqniEOXPjgkMHinja6oH4O1qie
LEJeUqZpfmekXt/LAhFyWrNNGskdh/iiFAJmQu5Zrs13Tf4gi0a3CzP7qgvV9yBKcz2b5XPct8dQ
QPrVEom0liP9uYtQt6jZIuhiEJ2iIoIAQI1WIyybdf2Jgf6TSDo1mR0n0QyhqGgXafwiJ+Q2s0xn
dT69jHr5XI7gTc+dSJIJ4X63McyfYj+4Exb1xcahWsSyzwBTwcc1L8vn6uBKQ4SIORKWmCPoniOe
Uk1EWuYnqofPYsitztVm8sZl/AYqu2Y3Q4ywquPgFJbaI5LnIzyKjlwwXmkTKmuMTURIVcGri9qN
+wEQb0IkWd0Nz3mZrURzKGiimd4I4/fEoS4K6X0Ef+wb025A1MeJL1nW8xshgVOqBx3Au06/wHin
N+PK0LKi4VyAvjHl2SHsXmKLQj7xuhueWKlhh8DFCjO37FJHncINfamzvGaiL6zH9Jug8LWhwoYL
NWfIDbee0xUqXE+96GXOFRQ8tMF8pMAsx/LfJJlNk3xSKlngoOSpoxWBpWxa37WeZhDxfULhlWvf
cfgxj09zj5Zq7B+Y4kj6C4l4EuEGRPhrZrRF6Ekp0fox0vcZgwO69kDdRFl2npjbMYPxDXTfxnLR
qDvlwMzABMljnPD/xsU0bLVWRWlbagitcqnayno+eXHWeQ1ySmKtpLHb51V9E4rA36gFJp8xiQk0
J99nFzSzxA7SEu1SMXFoQnn38BjupI4NQOIzXS+ZQZiSiNuKWCijEeTd7wcdU+kujWpqNhkI66Zq
zQus1HyVCxpOQqkhNmpS8D6HIkYKle2eoX/EvylqvzdF5kveQ2Iooizd/96ihRb2w+W/9/If3hEM
psiqWRmBRPhmBRchqFnkhG3K6XO0Un8XdvJ3FSA8leU+ci/Eu062eJ5vzbCiXKQEIP7IaY4FWV92
tGENTsnov8mP2ZPf4tIlE/aYHsej9MHmv9mTdKMjUbrMZKg1q+RteuK9Xx1GWLI/9UZyyeOBAngy
3+ziGpq2+IaoVj2HH81BXY/YXG3/hD9sT8kuglOy5VdeI/3V3DdPoac6EYMolkDm2cAnsIhsVpnk
ZCpP1ArBM5jRmpi6k3gBAYMWJkicWme2Z/cg79iPG1vpSjZIYMNbqd+kZjUZB5Qq/JhBgbhiaq59
mhfzy9xW31H/FrKMIymSSJ+OH+x/SJNjAXSQOwSU7K1W+ZI3CETRSU9Q55+LO4V8cAEo+GxsYFOd
o42BZ5WLGKFUV+UnfZ/jDTkin/M7Mi9jUzVugSgqXpStCZc83Wn3rSdVtCrrnsnQjg1u2i8DVeLZ
ToioEVTpEtscN5DX0+CN5lqhuiIdqNlL6lbD0MW7DbuVvxKPaIQ5l2qijRGBGGPyfpalDgNM1Rbc
Qb9o0mrk4V0rzk17JFBuZK5DAQ0CJwSuJyu0MshlMYkFpRu8pO2GxDmK05PJPSfnZIt0pn6VyXOW
1uDAiwnYuJ1qKwEixRkOXrTlwzHn4WFa8W3NBJpr687wynOc8P6aNi0LDcWTeT70xRCBVDMO7ayH
bmKDi4xc9Oc8W1SX3yBHlXpff+KP5eVZ3AQucsKR0zgOoh3zPboQPb8N/Xa03oQTpzDrpGk7/U0o
3R4dNq33dhEPgy4InoyT+kW8KUteWrK23NU9C2P8G9SM5p2A6ZoJ/smM9vqX5grX+dk/0z81bzWq
xfzW3pHy8reDd0rf1/xQbvsvejJcpeo3ur+Tfsw+OrA7yKxehgdBvMx1LfLqbFbKhWcSJpWvike5
rp9w8EDxNN94BwB4pllD0ouzHnU9UFsO8EcVuMi3T8lDW+A7jizt9Ridues79UuP7mvwGJO1O+4v
Q0acubwnKaFIymzZItl39Bc4iWExVw92XFOw5WHyq/v+UkivbPahfpvmAat0lJBTxf7XNmgk0SSs
tIPE1mvv70w6UJO+hldqze+oEjgGdu6IPnLH52AmgG6lJ5u02wufau4C0ZY8RIgakkUKsZN1njIX
3V02HsdtDy7YBknLkUvumWBXm3rf4RTetTv0DRAYwNR/4diKX0XrkB783KO31QlTpdjOt8Unzjaf
bg7l1gohpvHKcTUt6BVUZ6sapK4nc87oPmNX9XKE54fQQ8FumE7ymmKdWlEM0ICxnnhGlpSc2w2L
fWFwEgjBPQs1Fp/4f1YgZgx6Bt0dDhUNee7MR4ujhhaVuYCbvtfE7Q2rUVuFVzryfJck935DlWfd
IRJ1L6AdlHFjrpQtGUav0hok9SPdMMx5y0gq5fKxTY/RWnnkzBVc47AvJHd+GjJ3xB5iV5f0Sj/z
1q7jbURG7jHhNBY4pUPsoPGFoC/wspPK7+1f1Y35zmO40ukSQRXuIPXObBd41GnmzK6FU8kZzwH2
1HolGuu8WIsn/0a6XYvhHWXOanBoy9tbcxbeCICFlmy3r+bVKuz3cNvs4ae6lAlXH1dD96/snddy
69q2XX/F5XccI0wk1/V5IMEcJCpLLyhJS0LOGV/vBmjvI+3l7Xuu312lQjGAEEGCwJxj9N46k+1l
394CKrY2RIu7O3ttvwFTeOASWl8TWqAc+3V29s7l+6gRIsHsCuWzfSVpS3p94j5/o4Z+4gwr7rRz
cB8dwGthg9H2YsC9T8ORGIttHMHP3uXytXERJ/M2e6AzywCTcPPUc2jx0sctfzE18CmolDvlyaz2
4xVTujNXGEohzBGDN1q7xJzasMT4sZqO2SxjZI6Jk5NfteNzEU9EbSGLBPD8pGgr8jujKyw69bJU
1jgiW3frS1sUbXxPrr9mX7LoIvfHTOxUspnNBaoCt1mnJ8oqHcFZ2ZFZpfKrKt4YVdiFk9VHcYF2
i/R4QYbERd3Yt4rvFHTijIUnL2msk5oewLZalDvAl6QO9Mdgi+XZss/FGVSyLM6kLCn8Kj8J8dN2
HHbe4/ienOfTnFh5++SF6kqH8vgl8cgRW9ir4RpD7T66eMFeU94wGYfWxetOwQt68y6mHbUH6k5Z
3crhERp4eekno446uN1dg+fBkz4BjmwslD/hNecfexiYgt1F+/Z2WPnvyqNkO8wIMKU+U4HAmHBF
AaTVFspVvBvXxUWpF3ilkov3wnWJk4Gmvdrtujm1V9lNQOX+nYATYiwe4Q1btgOE0OYD6GjQnNk5
BJsK12FDWcX3fX4PF2Q0lpG+QRODZYSLisLZ7jl8qc1ldIViYrj0T657SyMxYgC60zhiMTjqpQMo
ulm4Lx5gZohtyip/K+6zF1qu4iEPbsJri7BAfatvw+dp4ElG7WuP5hYPYuAQlx3tUQ5oW4gA7aOy
zdf0SsAsAOpcYuDZQEDFtH0KiCQtNwWppR+W7pAwyWmTvryM0PfZupXHs3ubbuHfPDcfYNRzRgF3
pDcAC9Pw+xIedpZXyb0pL93r7CKW3k1+TMZlhFp2UXxq6+aFoDTvc9gnr6p2Sch5ZlI38rG3RMpw
SC/iW655wYVU8+tW3ujBrt4Hq+FFEP97z1kd12jKVqmNnaNDeQsDiquItrUeDMqUhLRcUVB61dby
B3cUfdN5u546MyXWfuOi0ShWEF3cO5Xq5UG/ySmW+Gs/viQfGlbSdpV86CYexstoE4a7Jv07XWvm
GWZ4e90aO5fL4iC/zOGI4q0dZSYntNO8p9EA144Lu6YtW61pEBOMTgMe4VHRgd9uSDZhCFSQHxPI
KzOf2uYuZTUU0OI0MEF/StOleyq1z6p8J2quvGafBq5RZEruvA/GMOkV3qTgAkmW0D0AJ0D46hX+
Qjta5s9hwxh3IT6gv8OJ05Eicujfgw7hOPbv2mP7y3zvXmjxRkQxvRXoyhGwO1m5dD8rY/LNLzrm
zHtqyfqjh25iugotlY25H0+DkxyTTcLokgTwRXeOGGaUKKzFJpPW5DXT9GsXxTlYjTJS9LX4Je8Y
IgabEt3zQZyKLQU/Ti+kL57j53QXbkDpVG8NQkDKmncFWM9ljMvgFFxZm+JsWQd503+0H9aZo1Ly
lsndePJP6bt9513Vp4REozd7FzyUx5ajwF0UD+RUD+mnMl4PWE/jJVOvIdzhJwhQaLybFvGK695m
KoOMjwNdqpw+SMiUtzwVkwBZyqMq+Jz7Qvf2I7NYXzflQ+fFCv6e6QlFrk9tUgN2pFu4qmOutqhB
FcgZLOb15lvzy3AScSKPooqTcqMc7D5QplYsK2YEbEIYuo69etsliKorWXE8HZWMZsngMzjP1EUl
HEsuVeQRfF655k3SY2DiYZ8wlreWpMVeeT6q8TCp4APkSuDoZnQJbP9g6BbvDVC+A2tfXrekHG1J
L7RpI+P9Jy4GrUwbJdSPVE4eRrYO1JARlUQX3R3kVWVapDqVMsUoW2eXXZIi67B+ViLiG4qm6m4V
6EBBAta/UKmw48R2MRQZJkqWsGcmXN5WlWZhebReVV9w4ZJIehiw3qDbcejCq45q07/FdUDRXHWT
tRb0/kMQrPVCiKUUEkMUeHW5hH5RYv8C3leARXCyIqtvCkZH5CogNQ2Jte9Rg8c9jjm56g6i4bqe
RyOFFIsObRhfJJccmFZW3JNfac/Ib9rFyPkhbCJ/lw5UMoUU3uRZt7dy82BycXJ9GtSajLE8JkS4
YITcZe4lDtwXoZG0XJP/0RIwidGJ81816us4Ij4Dha9qZrvIOzC/vkaTEjuqINRpUBNghUHCTGRg
UJHUsHE7+95HVrgMg2btYzOqTO/o5v0T1gF1h6+TPlmNfC18jZuy3Lu28iFy0uf11upXLXTFjewG
XH+lTUiGxLPA7UYdBVIOfgn0PmSHg6bob0bvkqSp/pRg3ZWQEPdy/Zw2I+VlGsmhe1fon4qUY+zz
4ofWJwu6Kwgx6kr7k1DKg1L15UKSXConxN27yaCsih51m2phO03GR6m2wFD24EsL2f8ckYTB2SHZ
EOuAj6Zt61LLQ6J3X5jC2jYhhJ1CIj7EMzo6DF73OEz/TFWZnSrDEmsoeJ4eJxLQj5Xh12uh2OSD
hqqMtUbdojbF762RNRmJDBy9Xy9K9dCMjxAhHtvUPxtcQ1vsTIuyzR7rmsnY/Nok1D9laxcpeLDz
jvk79bTA7Jnyx+RIGfh44bHd1bJ4Snv0EKQhN0Q6M7wvuOrgk3vgrOwv0CfyDsx3xa0esWrv/YQJ
cZ4yRNWy+j4tIAykgrgzs7Pfyt5RAvdNGAyNAyScZsaAOUenZYpFZotngsaeyoYQhwhJf1UDW4u6
4YhaeO3lTBkQ8jGyKgJzFeD7U0oy824IKSegFRYpoh9iZZSAyUwlL9TCvCAwg5PYMW0y0W2a8nOU
d29hz5WGlJ/NYFMPSpCLBxCQVbzUNhhJ4t/uC6gmi1DjlBLj1yLxiRxjP8D4hsF9VQy4WiyyhhZ2
ClGjVbgAmN5d0wt/YxIZw7wUFJK8VCT5grdiXVU24KTgzvXDV12gEq0UXJhWXe9UQk02WpUzr1Ft
OE4tdQvJA1OJCuI+COggcopcaajhFsQ1QXSg3+Y14Ibs9BJ05b1SDFOZbMC2VZHiptQ3dofDqZC7
+4RcjkWgGsxkSEhB6kDbwq2XYZfRTpZNb5sPlGANbMQK+T58tBydKsmzgiGtXopq0UbNI1BVxiMx
vRjO4cnRLh40iymakobPZm3Tvgrd4SxSPJqeddd24XE0CC1X8dtZKRk6GXPpnqjQFRjKwQmjQb3K
6QNKctauDRsqU2xqy8jGgkI42G1oFZQUYvsVE7KJFC+5R1S8CFq+K83WEHP09Tixts45ZYa6dj/8
ydLYNo8IJUH7gY0mhyIMV/lAY00W/b5q91alvvg9A9m8fpaNg6fkZ/oa29zE0mbVFeFINO6TypGr
ggF+esoGjdoMQuTlTWbpOA2LW9m2CF0ksLgjQi2o5W6XlOWvPN7bg4wxJ+FymiIihNqLDxlnPfOb
+DlCeR3R/UWad4ozdEL0EhjwMMUZnl+NwcY+UDCwr3xMtkANUO6px7qhKlJK01zV6m6CyYUdhcFF
Lr2lHuvJVito+/ZZs0Taf+uVEN/ihpy8Jsq3VTXuagOjS1jKh6yEbRjK8Q1GiOcWn/WiSPDoeCp4
ZIMxUYLGL5Ok175tkI1rV16LzlPRr7reJi/cbgAHhkwl8dJYktmv48o3lkLnrpGo5daNZMRDzIlT
z0NRGZElmNnJfdZ3PJRTViu79hD73r1s9k6VtUuiL5RN0REKCJaN6m+rblB0uQvDiih3tNpZGVXs
qYMBBDECZh7vdWJrXkc0cxgdpF0oK5fEYgwa1/l918dMoo36FkocaSudeWk4TmGJc4JX7Y0mKjBe
DUz0nl6rJ5hWtaa+qUBTRAV+gCDfahoapJxCH04VAsOUFLNifgANdyux/w8BxfMoi54iM/K5EqOU
LLmQKSlCzdTusGS08kG2iaZWtYQScohDMCpFsPZzJvZmhV6rdg0u+1KT7ULUgM0YTAE/YbB205aw
TqjHbWiZwA0mn4NqAysj4kujr7OEhcX0T2VqaAyvIrLDZUfkCDSqaDfKyhaq206EdbOyJAUqZRMR
FZ4ZyGx7B/f54HREc0SjWi0rme/fcEeyDJiXKYhYlm4oXQ8Cz7uei9ApLfJ/miRbF5mZbsJO/eyK
ljIuqcrdXSvJ+soyjGUxhEwdquYE4Cugs+uvRpFuB6u+xfVEXbMud25jbWMzoAZR6pcu4ZKbj80u
6O1zxEe0BMh1zA1XcnKPiw1NqzgObosBq1BR6Y8qAr6lHCXPkSvfd6U/bKCR0qizH03Zo9BH5Afm
dKKt7CrZtZ7xJLA2QfCUyAmCbiwScqEVYa75ujtIA+oT3iKSaAxqAtZUs9bV+GaUpAO611vgboKR
rtAFZgl+xono7qyU7BfPUn41SVOeRAivOR1wzou8WAPgufGqXRabb4aKGK5KDSKbhs8wg4QMJJgM
Gz6hTIhV01NfUyRGbIHwsXnAxSh6ftVm8W4WaPwVg0PCxyLiEKVhONFaQS2+RD2sLFMV26TceMe2
YaIgUEdkbtMu4zC4jZKwWdOgAQdnoQoqaGVHLRKIcR3Eru30dDTIXJbIuTRPqsbIgBPbCbIdhCD7
4pLhuqwHcj+DtL1qtTWUOfryfqNtoMKLPYAUgTSUW7/d7eNs2BHctfAQuAZ0hlaKhkqws/yfi/kx
awrjDsht+SY7Fy2/AE5YyirJGbW5ivoMBFLbV0b6rmfo7uzIVp12SkQC01Lvdb+lwud7TEoVJrIT
StrpW2mFqIqaZszMbcJUt56X7QRVJz1upiJu/MeiGfILtBlzTSivgW1zgECj6pmJsFYzvhZpiv6k
fraV3txL/1oEyAuArhW7sILcQj5SvU9AY+5xS9RrU5dvks6iKoY161p2O3XTAuE4xkUkNnO3+3+8
9//T+8j+aHdX//wP7r8DjCsDz69/u/vPuyzh7z+m1/xrnb++4p+n4L3Mquyz/k/XgjN8fk0+qt9X
+suW+e9/vDvntX79y53VLO+7NB/lcPNRNXE9vwv2Y1rzv/rkf/v4L4oENUQN/xIGTP/hj1dOu/C/
/vv5o3399RdksqpBmkEu+PqVNq2If8hI8EyDXzex0jYE5j+DqFV0Cn8mT6skT1uaYSMHRKtnWt+S
QE3nKd2YFHxCVS1dMf5fJIGKLv6aPK2jPDSBNKsqykCbDI7fRRko+/s2LXPt5HNSD9tSX4E5YySP
BRREEaf2QOrAk1Hgzf3XZppg1JEP3LOA5zaq5b2LSpraodevDcndpDUoAwYzuVRmuCHIn61LRkaZ
ypiY4/hV8dEvuV21appKWXZTZ1qusl0rjdu4AVuV9eZ9mbj4FEKKnraSXnNC0DeKRUC1V5240i7U
TDedscyHZToGIXWLcV9B1d+WYX2rNX1xLHUB0s3jwt2Aq8SL6C3lrjVXodqiKJLkPZ6zbK00PUQR
r7zTteahxIOH56vjYtafbcutcFN21Cjbrl/KUogzVRRXvok1b9DLeEX7/x2HlQeeLuUkD4DrwMAR
hyraQYlSuqn4E8OxsQ6NUTBsmOapApBHlJSkQMuPuL/XIdnEth6Tn+nlz1lWXQfycBpz33c60kAx
nDBlhXlOVYOhSi+Pl6jDKR00FDaMCg9ZVy26USFstu0W8ysMr4Z7a8BrV600IK6yoSLpx8nSrCaI
SI/CrAQrs3Sja30M8k2dJdVKW9O63yhJrCLHEHzY+WfTKPsyoxnPOQEsSpBSK07dtS1+GRJdaPI7
lzHnKXp0tnsOuForh5HcvyvYyZNn6koQ9cmwcugdYXefZtXh+0yKreRSAiQ+z4EV4mAXMkHIBpS9
Jll2kMbVDn/DWo+YtOkpjTmYk+NCZwjmd6qg0o1AJZORIIp6nVbRCoxbu+faE24Ck3m6Vsv+xLhu
nFZSrvOygyszAIa1SvtkxAM5doz6VrFHq4GGtXvtweU9xXi66P5BWxtD6a52nTxG1TEScrOOu5bf
gTU0Gw9CVO6Yahxf54V8cHHJHM1bpAHe1qtwoBjNp1627qlQsreUQeAGV1W7VkObCYLlY9rO5UdP
VJiSLMjMaeQeRtnOdjlRbMyWBN0qRpEaxN1u0sVr0JqysdMeI/qjgWdug1KnJU5RKUbaC0w8nGpg
YnQUQXtWBN69Dft2aRcah22Nx8hN5DNM02rjVyrRx0rfnjA5ASZs7I0fqBRcyKh0jEKLtyiDdkZH
95SAZKx9abu1DK61XhfjyGw9Wp1R+khwYHW0sikQU7vTYr95Lpr0NgZqK8tS62QtSX520FfOCIaq
7bxDSdFhN/igKLrApf7G5fEBJhnaU3wJr5IWnJSu6rAs2mgXFc4h5ONRJpd2kdDkcxk03cYdJUZG
QfKomtAwExUOcJ7BQzLNUN/Erk9jPbGOPjKS7XS6Sosl6bHQ90bpWY6VUy1bzUfR5NnRlN3jaDFf
IxFCZ4bp+oeKnLfloPoQPKU6OwWSxYzAzZ5VPXcPXhH0q66vmLNUUbF3rRp68MBEDXhKfAUuq9oi
l3J3QS7ikxbjhGpSzP1eSU6cXktIISGgwc0lhb4waIG4JdIQqe1baAfMI8rWdiF7Q9s1XfeBBOTw
joHsMissqIlqAHA4MSzETNKmQmpxzX7WA4MES6VpEbQqFMowOfoxfJN5wXTxRFz6rqL2UKR85ZLB
PEfp6vrK1voPgqX028gLcAyGhALmQ3to0t7RdRrChWy8QLSgzeYRNZtDOA+FWy4lqjKOkibVfl5o
063GZ2zNHIKb8/35VqoZeNpdi+yJr+cH8mD4vLg/P/9992vN+UETKgQuzmnNHzfnp3odT2TVK9fz
JuZV5sd/22IDLXOvReo9RUcLe3yjMCOxQSQj9ciJ3/m6KWXcnO/Pt+aV5sX3a5ggTRkh04pWNaX3
fD/1/Zrvx+ZXz0+YGIvRbU0BoaRWj8v5wb9/B9L8vuYVvv7dvJUfN79eNv+Xr5uaHR74ucdk0/HG
ft/0fH/ext/u69cmftvP+TV9SY+gNxHTfW/3e72qpBWme+n6x17ML/vawXnF73/9/Zn8vvq84o+9
m1/z451+/8evV/7Y/LxR06uokHy/wxxzqKNTuqIUKPFJz6+fF8IoKpKEpy/vx5uYn/p+o7ktdnms
lxtOgc+e3qpfL/haqxdUJ0g5AMIXQeCvCZotVVc/hRkzGzRPAjEhs4Cizy+JpNB2GWBThEC+6cen
FofL/Oj3U3WpxhvmivvfHp/v6tOL5y18P/u1FdxqbOvHFilNE5GkVfu+wEUFViuUw3IPqSqnnjfd
lAoiC77uDwEeSB8KkvPjQQgI7S7KHr9WmZ+YX+f69Gl6ubtyo8DmPCCRTuElNu35dBg59RPZF1v2
oYigSg8V6VjzrVJYcCgaDeUHXkdHTfYRPuLAdvvN9080n08FuXoGC6Dyi8wO6C+5XEV8Z4yBJ5Km
vayq9sOsPjiT09VKh5dYyuFzKCZQjXFaDBO0Y14YzYQG+Zu73+vNL+PboDiIhCw3zWbb9/mhryoT
BW26wKT1lvp2uS7naCd7xBMvtO7ZhXWSkaTuBEYFdHjKcDKCHNrrRCOZ7xagBYRRUyjoNto0FbOm
eRsVE8jDZlgtgfM0y8bzuv28AKvFGC2LaDomyZSqlREqMjQtK8ctXApuzXfzelQ2rZXtpN7wD/Oi
yyIbSBBX84wIUvr5lDUOVQyGiKGb5XzDVUyquGrnYpGc8oT6fy2aQPokEL1DMZJP5gdXCzZGb1yX
XRUcBm2cmYcFEkkLZ4ErbeMeHoo+pjtMbZMyUdJJCDOyCPMng81ao9pTqIq2N81K20vojKEghDLG
YrXYh6WK4rLDFWK0xTM1iFPJiITLGZ9b2N8kimDmDfNWXUE0oYpR1O6y8w13J6MlG9AMkhur7BVx
MEVHBLdCBSmcssZmqst8qzN0p8Q/iMucx3uVlm+syNkqZd6yT7xmIjIiJpxv2YbPICvTT22utfv5
O+DILuotVsOY9CH6DfPnb05fQldbyq6Ib2awjGzSGDLnACw31rZyUaHRn8gyQzXlZJk68rluujnf
j0eqwD7DvDkfcgbf6IULEkuxS7AzgeYtQdOn+xkh873wCIgdlloizp2UIrzQ/5XMqs8xq7I6tFti
25cg/34egPOh+NtjQ4361O89qAzT2dA20dFJ3rpiFDhFnQuC16Zd+nHfMP0AwB0V0DSYTi7GRNX5
2p0ZoTMt5l22c2QWyYjdYT6m5t2bj7pkHPhpfn0P09FmuYQVmPJujoacd3i+9b2YH4NgoEKw057m
XNg5fZP5I8DQOZ13DoCcH+zLvAXsVRXO/KubD6H51vdi/gzmu1xNGK6GYvsNxPHobeznxczHmW8N
BPt1nkeXBkIwLRd9XFpTnNvXTU3QC25R7S+HKcVKLSUO6Pmonha/3c2A3yQaytdvhk+jQOaZF4Pk
M9yZ7nqqVQBKLfZWp1FgjTr1o5bpFaeai1ptWvh+la9IZsdCVRC+IQSG+6r5zINI4CahYT9/fnM2
6HzrO1N0vkvDYl+ppbJzcRtsQEqs2whjnTSSHTt0Jul6DVjfPg9zhwooEhyPEjcNIaQ80/4JftJ6
pmD8klva0xWTwIXiqbQspYFqvlL2e1USa3AmlLQgrrqmcNTWNPbBAMFuHNTGiSYTda+FRy8I77qu
DlZelccrtOSIB6cdaCLLI1V4OqFjwcCT/mcyMfFvTktfgK5BhVp1yo1pzJ6ch0HazkcH5FtkcX58
9w1Vmm99HwxmQXyKAOycotGc3Mr0w8uDiF+B12lwr1KdTi4LXPukUdQI0bMKIdB8VbO7YB+TaOLZ
9t5gaL0NZH/d+s0DkezSms60h2QJ7kABLWeK3dCPQRP3m9HvwkMtYKCbVX4BCFui7jLpUQaEA+i6
yJyhaBqnlCEYEgeLtsbM0lVF2PuUqQRNtNppITLiJu0w9U0RfLXgVCYIiMTNP91X3Ay2XMSl1gYy
vE9TuQXJYpGqbTFslqcBdj+PjVWcknEjPWjgPVO1PccJemazsq+tsEQPV5Z3nQHmEB3f19ZFxsMg
FJACTv+nGyH+FfKREjOmYlSFCbJkpa4Z6RgZ2UrIyVCtcNboSLf0FSQdQa0cc0UGDzI/Nj9LF6UH
1Vjf+Q3nGvDk9y7BUGCovexQibdRSMNerTzlgD7DDNhcn4IkI43mXpfwFnnJ5HSM6eLJUO5W8xtL
LcrUkEqOZLBeldQFkE6ajMI//YqN+kX7hCGc3KGuXrlep65bCN+It5G+TmfKeZFKElSQSv4QFb9F
C9zRWMm3lks7isyGrKYmOi3mW80Q1VNzvd5DQzV2ZntlWn24Cn0MYwAh0bOUcQ3yeFqBX+8uMl7N
tiQVIQSe2MoujE4Qk2RIwI2Y9g2aARAGrOyLwphOutMCUToLiixQbjjNDONjNpQPnlSPTLZHFLcm
FjXTiB5q35iiR+C0amYAErBOseLk5tKqEXHPn04yTOddWihiMUpw2Ofw0jmhdb71I+p0fnBOVZWq
4ZBIsr+ZV1H/Jkl1Xs34zpGd788biILU3+QKX2A3JY1OUbBf6803ZdUAr2sYnz8eS8JuF6QynRuC
rWQsHFkcF3hL0aAI4kfIPAlv0yRCUToq0c1QuuM27G7CEmCYBj4FOuVUQpOGtTahKT0offpgv3ld
8jDS9VyNoAmdpm+NRT5SXB9HtIK4UR69Jt0kFvIELUbZSOsICo0HCVYjgssrQRQkcfnu9hVystx+
wYFr0U2npuS2hbkUVdMtKKQimZCjft+1I55UFeFfuOktTbygYUHA5XXuFWjQEpYtsSFpFAyvZhkc
xz4z7lVqX1tKTA3KJ70lNuQwP99pMe5apQNf5pbubaE090Y/9q+CqJBlQFTcuYCGcU4r+vJTyeXV
V7ObVIUc602c1bwiQaEeO301P0m/H+NF9FrRklw3o5HvQg+wUOmP53mrfGoc6oEuTnaQdVc6dWHw
Afy72pKe/VAkt11eqntduGTXDEgh5YZxfYaKm37W+FzQQFijFWm2BQTbhw4Q/bwTQw1kPKsC7ZhX
hXLN7IcfBOP1a8uAP1ANNK9duXQv5hggf+r9geoauzJSUxhtI3pKpHLcmH2tbAA6TyxzCo7Tu2oG
zFJ+aKiHjjzmix5ZE411+nToM9CGDrTr1huUY6oRWjBvcjDxCUE0ehjSsCbcILPXUVV3z4mff73S
zyxsrZVGSwYJ1C2cpJd5i3IMEjPx3P5KHRLcuEbdIfLiXyl+drZiubinMpjtULska0UyvFcdi+z0
BYuCwykoK4y+ndzcBdF4M2+wy7FUtbpVn2HsGOcsgyw8v0XdSu9V2cdy1kfxipywaK/oIYqd6SOR
IUf6avcyGla9juhqbZEp6Pcj6Kl5q9ColIk+W54a13Cv5sNufqEo5Heq0eqNkAlh8K0IcvH09lPE
q3DWsocgQzKbgKQYCiC1vpnZl9CjwGoPWvqeNmIvQl997K2xwAUoeaSVlv3F6zGczGs0HrGhhhQ+
SYEAhDqUUAQ5IV0qadLHyUn2HvRi4+rB8NQEqb3ytWIkPZ3qKNDxra1xoM3bSZCC9KQpPTPaUldY
3K29YrvV9VBblDan7eiQmUJCh55jnUqYZOoJ44fUvy4JmVzOa3hJ5ngEAT5XtpmvojzpDkwMlCvK
xMly/i8l2KMqG+oXb1D5ul2VC72VFFey65df2zBggSa1br2MBXb1HhjsMc2oQ8f+2H6t0dAeb8ex
erUqHc9TLOpjMgTyWXcrGgrTp9ZzDkBa9gpBt3fII9WOleHnZxrg9FSnXbHbKVQvPs4ryHlTwcUp
g1Ndm/aJS4T7tZYJRiAczLe2QQhqGzB3IqseOQSVkBJ+Fb+DpZq21mTIpHE1aSdNdNkp5n85Udkp
b9Q1v95PIVvLRpL8syuV7jEIanrXmojfEukwb0EZcw0cVFaf87aUYRsRreKOsfraisd5hWroB6Io
CnGu8bEdBVhPp/ZqGVoeX0+LcJLSPQLzqYoqd7V8Y3p+zrVtrMi/Sdub0YKJ0CpG8auKbXTUjXgt
tERaxkhGzgXHJ54w2Vq1YSA9SLV387U1278l009/cKUY0axmRCgxJHHmYLI51i33FdTEYl410ohB
SMiiu9Ez0W6zyMXjnGX6DYx5nE/Te0szIFUUZ1+FieAJ11x5JnS0O0R6pa3UNi8e5bi4nlfl13PX
yGX9QGklWtf8JPYFcVlXHQosRj5p9aYRDYJgt/ylMaldGLUhXWBXqlsGT9IGG2J4a3qUpFPonb8S
jkrZbqUXEgNTx3NiqcKUaPbiQAIdbLiEnxdKv/P88Riq9dDKZfAgqrpY916v7NUgLa96EinwNubT
yOhxXnNsiCdoWkW59CQubruhngQj5aFviua2M8HazKsNXrzKhD28kDAKiamp9VMnez5uIZBfjWv6
T2MTneZ9sXP7SW4b7d70pXY9phbGElkmPc2EQQUJLX5X2tP8ARXM5LChj+WlrbpoF/gtViQyA2+D
FiXPvIpreGuLdtWLK3OutlS7O5mqlB1dJF4rPajqJyXBjjN9hlTqXgM/5ToJeu5gunGyUaQeKz1J
YReDnE6KrxpsjQnJaJfSc9RortPVWXWEFuef9TBCgZHE9RtxTyC8dH5/gJJa25SutERW93kh/LWL
Ru6x7IbTvC2/lj+l0Avv6C+Ym6pvemw3XLpND1EV71p/b4MpqsdVnmwdJPto+PB+xtS7SiqkkF/b
mN7UfLfxbHJaZQ4mZTo1zS+bXj+vpnn/P0/4v9Qb13RZBXfyf++NP3yUSZbWP9E5f7zmT3SO8g9h
Tl1oTVZUAC4aXe8/8TnaPwSxubJpCMWgWWLwn/7sldMQh7ajWAKdtobz/yc9h/A1xeYZHdfp1Pr+
UxrwF4nDt+ThJ9xlghP8gBeoAGXASJu8QaGZQkzZyT/t/ZZCHFeArm7rGfa71Uy0i8uodAABvUL7
N6AEbdrYj3+GplfR2FMAM5pNao08IQ5+cGSQ0hSqhgV3OwDZX6tWo+IL6LWlUmgBvV/O9b+qSob7
uCroGtup9VRIPSYgGdpcm7zA1NzDx0NvO/XauhofWM9QS0QekatpcB9Y8l0OamxpGNohiHXbydWi
AwqGAk6QudP3prUI9eCYeRBb6JnRxRoyhjrl9Y8j4I8P+eeHav6mPph3VDdkS4bLqKBD+O1TZVoU
91pk2dvBE9u+tgBWhsQ5YmUnOwgHiRLHSz1Q34Ucf8aBBk2hvJYDRJu1m+argGw/jwAgX04+IWQd
47jtHIury9KgMYjcmmAUIyhWKoJYNatg6CcK6eZ+tlc3hJxTLrG0XWsASRk9AfWo1k5TgFRMEX5B
8VKZJECSKgP/MMOHgHkkUdG+NdXdk26Z+xrhvLHvxCV8esm0eaeCt123VrzsTKy9doT41PTqp6Eg
MMT34Chayn0a0I/2Up+oNzvchtYEYwGnx0uCTyUcYNB2+E74AhC0Rw5x08P4AS73OpK9T+KCUThO
ZNVmcNSub5fsFgZGET0jnUcnbrevbYFLNjHizvk339X/wdXgoDQF35Nuyzq/0N8OSrkUuZbUIydO
6ITkTrh3oRa9kIaIkbCXsUEw5y9TSuSeCHWnLSYxYtk5o6FvKwnyp9vUTBT8rRdpeBuoMG1L01ih
U8IsEHT73E+NlV5YT2jN4E8K1UBvOSymeOAll6tNmYPgZc7OhWu4KI+tHOuO6gWfemiT7xoguC5M
DTMY4wqqOxI+rM5G9me/xT56WsJ3nmI/PQpG9AspIDzbYuhBnfOQqPlD06XXaBQjx6ROHg3tMVAi
gkwm9Qlpdfo+a7sdSDcsqvE5dKWrRq2PuokvIdlrMt6MetLBskIPsCj4FKlMu9myL7LS0V4faMv6
YXhl2xiwBZyCKvq0SjxohX6T2Bwx/+Z7+ptzBwGZNqHrlkDZ8xv+pBJa0wyI1beBlndUrLjkW54+
rBU4XrV6S13q6T//h8rf/YjhiWmwXXRLt6ew959nK71VKswp/5u981qOW8my6BdhAt68li8WXdGJ
5AuCokR47xL4+lmZ7HupUaune94nglGB8kXYzHP2XptvtIR1ql2XZIekIMGAf80tkTgn5bUFZlty
cJ/RUXcrJjX52qtMAtBKkkCT6AP2RdQAWhpe/vff9qd9NkBAxd4CazSwuG78+tNMoyvLQsuDg2de
Bl2Fxj3mp3ElIxzD8Zz1QF4HOqLi32yDP3ytrRvkEnq+5ZuW/ds2CFqkW/mk+YfCyT+E4z/oNecD
v0o/OkRJ20hk+6zzH/73/5WS3D9vesfkYc+Vl6l/ukalkcFAjgMXQ7gxrpPoJgIFvoonDDU15UZP
xszZIKPXNrAs7yEDZbhqaLeAk9Y/DCM4FSPTqIDLEoddceWmFaQXTjKhns37hI/JjYAyM8r4Mp3J
a9OJPiHDhO6hW9zadNLBKiTfylY7l7Z7UY6s6tnDMpK51bbhe7e5IFE9t91dWk89++YtYN6JGLoO
xEBeHAOXC0BknUod8XMlZ4EkBpQRiPJYIEslYamp4Dq4fvve64+YnKZNOJA2FDbY70NK8cwKX3s6
G5nDL5toIEAaJ2QY6QYNF9/+EINzMkK4HmnSjxA7xZZaLvAHemF0S2Z54snFcmlHXAx0e1xjF0P3
1uxIz46opbjO2srnB2usHgdDvpZLK/Pj+c7rueY02qgTYxM8gMThhxFbunIa69mdF7A88uowQ3OY
moagpQCBbEwcFrXVahh04GYRiS4Y6P7NHmHakjr0P0YSKAUNgx3RlDS8wJHH7q8jCTOkNLO04gAZ
eQQKDzV1vKE6BJ1NSm3H4OxL6W2MBteSYlyySq8WKc/Nm+g4CzvYjNtcyndjjEJUhwghl9LeXIp8
C9S+tZT9QrBcT1IIDMMluqxM43FIkffhjWrWFLSkeLgfoHvG9gh5tcFxoDnviZfLvO9lPXeFuXZI
od4wSwDm4DkIlwjwthZQDlK0DB7+o0fF7Ek5s+0E3yv92MbTXVBNxKuNAMWqrt+bmU3AzGL/yLQO
K3M4A4TBh885izQnULfZJkFNbenxJQrrO7+BBEfMNr67KnNWNRrsQIqxTVTZjpRn50PAjE0qtqV0
exkYYmGBoGhnhIgR5p1WwnxGBvzNRfktpATcL6zHbqleQmj71M6db62UixfoxlMpIG+idSMF5SnK
cj/H4gv69bpBcy6k+HzsvTPfS5PZIy1waI+9FKo38XRvpYToAi3x9SJBrTBdtVLc7rOGvJxVZT/1
UvwuUMEzn/2Ym6TaF20NJw2zm1FDZXQ9fneIBTFmYI2psAdfh9EVkX69zhdE91T21kLK8D30+Kyr
TT5XsJAglVKQXoZtaAXEvTL4Qs0vpKzfkQJ/E6U/QzNczWj/037O5egUO6gRbuYwxYZnxP7Gjxua
5e5403V1shuloQCezKZJreoovADYQsMuQYGfjm+LFWGSpgTLwp6QSRZUlJknOj36sZYXZyuBDStt
Db5dx5vMKMD/6isizeKnJcrvU6c5JSm1U7RX6yabAQkm8aEAX53jnyDPZjfhp4ilsWLGYaF71cAg
V5DEQP60jgs59DGomHNwDiK3XhfaeB91TUBeaPtYcLgyY7fO8eRpx7HLcNCZy1s5kM7Jx3Apcfd1
aD85jXON8SzbdgakETICIQdxdWlEw1nQjMy9HpPX5mBfqpLHMmPWaoBgnCodO35ePwpsX9RWc8wp
orIomeDIlcYVmzLIKkYftg6krSUmt4z8NcbyeGimOaZEuXg3BNKcEDvczHhjajwyRSXODFrJ18w8
7HUmoydRSLPn+DKa5V2ks/0LOlonh4ZgR4/XHBmhSrNM5dTFDmPQvRVyZl5KTrF2VB5khg4K/3Mq
7T2kYd110vADTBpeFh6gpe1i3O4c1b2RHuYsWdbYbF9Q4uL+g8ZUh3QftSmFgUe6WFbsm6Z6aS3o
KR3uVBw6YFGqsAZWl2Ozp3kTDz8azjbHduI4DlC4dQ6VPmxNJfam824K4qtaep58zE+6aHdu2kMk
j5+yYvzZSJcUbRyC++rrTkgh7kvfDA8BpqrMRoy/XGCFw7MdVEAVZw+EdgvscfGmbzmp5gMWrQar
loNla5HeraX0SN+Vfq6ZGkSNwauVTi8Ty1cmvV8OJrBcusEKbGGuVcDTo9q2wxq3K/Ew3PRtvmxm
6SeLMqhTmTD2mvSaEa2AVSe/JL3kYdLI4yWE4XrssF/VZv6Slqyd2H6q9QlPdpugGXVrHZvS9A0Y
GZLqVM/OtRbgza86wCpGc7YjfHEVs4MsBfEleggn8zpk3rhKpZculq46iqJ8PkY7f+o6Zh/jXUOm
XGpzMNeVCfXY7h+J7DtrfX1D7S7dECBBp3nAIOT726azmnW3eI8e85vjUoJ2qUlrX1N0rVHChMgz
/OHo9zH9YonzDrAOhslDK52EE3VkQirOZQQyYYko/ln7XnoPjTh9AOu8Eik0oyzoXU4KIcHpVTAj
aCCMbWzArnm2t6UEBjnDbxFrTI91gDWmU+7HZaA7f0wmQiyyGZ+UYFuRbfNdS145yrttKJ2UUHif
hi44C4NrdRRkjx3uOFvQput1OqMY1vBkul2xz6RL05J+zVg6N2ssnHqhA7ln5sc4cqXZA/yHxXpG
afaCi96ULlAfO2gufaGkGl7g536nXz/m0Xsh/aOFdJIymnrsawgIfV5T5sRuamI71bXgHSr1wZV+
1DnUnsgSBctCjqw0NzfbStpXsbGO7fxQSF/rjME1lU7XHssrsVQbEvrYqfKLIfA+UumrxR/OD8Uu
O0nfLH6E7YSRtrLi5zB67sxTLl22uvTbphhvDenA7bHiqvdOc4IliMtbh113FmhnLengnQxnxtO5
XqS3l4Dtb7F0+7bS9ztKB3ArvcAtpmANc3AiXcJlgHNO8Hypc87tsw9nJFSU8KPpYMzGt2qJ6cZj
2TIb29jqNtATznHUIvSWDeyfBGZlpHAC5zPRN2aUP8V138LkhpXRRI8obD0kCmRtTS+9tECH3rMZ
Gc6z1p7TRMcMs9D382CMQuoLMBtIjFFbYNrCW21wzZ2k2RpDFCG10oBN5szPONWRe8xvJQ7tSVq1
PWna1nBv97i4e/jzaBt2QQlRB3jg40wU3xHn9XaeELYIaQY3pC2cy0C+GTz7NqtPZo/qSsoykO7I
dKXQdfS9LsUkTADbzxtncfqVXRXjpnedM8PVZVdZlgA4NYMNXTTqOoJOu26SKcu/O1yIKQa8Jpe+
bsgBHC6KFGKwPmAKEB6Bl1AP9nOZ+3uAAYj5yIW6cOFU7vqlup5FRq+n6ZeLtEjSdZDTsVaf5tN5
IvNU7EEkHGyEgRGCawxw9MQQP3HuLJ9av0h2ZOfC6QhJRzInIAGxh34xS439YJlXtaNf6aW1KScT
X1pvXqVmzB5aPLKLc9m1MWH2EQ3+AQ2860CrarQi2+hmf1r8cdfITORIy37CyrudlsLCYlX+dIz8
yovPhG8w0p+j2zAUAI19geArvp2q7hFnwH2TJadiqH62kzjRTd8YvvnmD+6rfeHL6ecIIQrV9U8z
j27NHp+zSfOpApy9Tgm6YZRxRT+H6/qAgTf/yRjqNDZymGLjL9AXLn0Uw3y9xllOY1CboSTlPd9C
5KezrYPilXnffAFTH76QNZTbkQBvADlGAbpKojzN0sbsgjKN5BulvFLqMtcU0EKHCqX8X4LEjA2N
+/QUFRyiWlIlm272wwt1U065dqEn2TXj7nAXauyyy8BpLJ8cAhfICGt1jMm0oVt31bTVQ5r1713P
WEVtXbWk9pVkcYxNMoeMs61oiNHKAtlTOi215NsDJJzGLbYxejXsoQ+u2fobp1i+m1VhrGFFHEHW
v0Qp1Z9pJFvUxwAkCxp6mn2kY/jAhOlg55W9Dkrn0uxxK1gDkFA34PfqziERXN1KInhWxhBd+DP1
najHzpCMPbkSQXZMCwZxSQU2GbeRs7YtrOh66Wwdc/lhAzNUNcw+9X2QDWug5trarwwmbImzW9rh
mVkbwyNMe1t3uXJDspR4AgIqIn+X6UnI6mn79GO0Kcg5jvZTjCle9ZZ/oAfK6dTwj6MFDobNEPPC
Y3rZ0v1YCTpJ6Ps/MnlZl6U/NUkM63Rdu2BV7AJ/fWUbhHgx5V5GPttIXNpfJLvVkMlpBfJQElqP
BhFkgU/YnyzhqTKXVgQPjZ6/NiT9rNKsIGAwT9+7MPugKbz1egwbgv8vba9jHf4UMBKxMnU93tKn
u0uR15JVyYu8+UYbwfMEFVdXl2in9cD5kHbSCgOPsYZIC1gWjvLYGzhJ3CDeuKYEMgLlmRnCpUn9
5vfhPVmSh3QmeqS1sgNy97fChVKAE+GYUyK/NJNLUk3BcZM4OvqluY5dk5w56qn9W1cxg5J7jFhi
d9PIOqa7ANVCimVQPWj7ot46Dg6hdpbNYd+hjEA52g/Z+mmp50fhcIzjV5B0jhiqySTOvdf+CF0q
AuU0k0UHDYnGGjk3afct9CElzqxuR6+ejGFBsYxUkzU4nVrbBOlM62o9tYB6LAZN1NzLTdF6QHo0
fpSr9bdiPJIbPxgc3GrzxJxpkjjpsSLDZ2JDbMlceIL+C02IyuDkVDdpABkq05dpQxTI3WKTFhMu
yG2dzLrWLP+sOxROkobRtB/4d+QbSTETVYmeteKlVDFyN3lJhgSCCbVetddlIt4Whk4Qu2B0MglY
lob+sYDIsmPsL7IQkkG0AK4TwQSi4kj/AeZ66D/kKdCDVD7HrK1hhyLC0FQbwKKXtqpkJcYrnHPb
2u8kqFLjCWtAN/rPRNOvS/sezwqIxjjYqVWapM20BeYtC5VzxDHqlImhPq0C6WQVGFqXMb70ClnH
1ZYMCCZ4cnbw7dRn94UQ1yjpWWUVc7kikQRuHSBMvizEf5HfmdfZoaTYsHK4UGwXdviV6Nmuqrhd
Uoyjsj0dewipekaFR3OJHa2ywaRXXTBemNKtKSgMV7WN8K6H4pLPcB2iwjkO/dRcVHP6GtlUYQzt
csSxvGrx7yGiuwv9JttRvudyHHunZjLibalBRErBOgRkoWw6u+wPxNjHXUfISLhw0EJoY/pVDoAn
oKtmGMOYKSyBOBrJfGw155n++wezgnrblOFFH2Xfp0hq8IcGz7+/fBT6Yy93YEfqE7Qge02A88LD
YHpc8iUZdTMMiuep9vaFRXVOTykrgQ9IqQtRsmDHo37hIFk5qZ5MrqUflFfYzJP/kOTmdb445y5k
t2UA1eVFD2hqYLiDSkrtY7jep40g1d0IG2kigjWkD82563BAxBXhigtnWhzkhC+BKSV+ahPODtUw
wzyZJpouCvZ60exNk5a+GPNNoXfU1aTDKxuzlY5IlJNM9x6GgKyo4obZZd/Md/EYfdMLDmrhmho5
WfU6GJE41bjUVtHoH93QiTczxzP/YfezqSEyzkl8cgzU+zU9vkNqUyAN0umgcU5Zx8CSqD/Qaisi
9KxtUIfbKbnLXPHWNrgAPbAdSNCZ8F8GhJ8BskKRr3uMEgXTnM6ew73ZazdRAIYgOVYNZDlQYKLa
kb+5j+q6OtIp+JbY/RnE0KGiImWYabSiiA1nkmnH3ijRE3BxBowt5f/6ZgKIheQJItn86C7ewSi8
t9HX3tu+SsDtaTY0PPBx1tE1GBYmaUIpyrHWLfOb2ky/1TkBZ8ksXj1n0lbdmB1H1CZZYUgioAFK
KEcAP7rddRiYB6c3HxoMkf6SXOtNfg1Z/DxUerLNCyRqAeD2MG8PAS7XU1O5340hfyZ78LJI/Hwb
jDqKx5z90dNBtOrAkYzEeTbCJdpNXUPKot3sKdmmp2JJgw1SQvyVcPDZUauTmBmmuP05salnrpLh
MNPr38JF/xkuJnF6OuSlLXVmpHbky12om0hvBhiKf99vMb/nDfQlrav8U9sY7d7SoruWX3CB6XRe
ezbnkFFo8wnUEgJnaMkW5yUI1zqgtdgCCTa7rQ4elPtBHN4Ylknk9OAXVBetElAU3KvJL+nVeVud
YgHhziaxDZO+d6ccXqNm4aMneY09Qi7WTmReqCV1k2W4aBKu3du8n2EUyxvQRjCwOoII+zizPh9T
TyxxcknNX2BjpU7YVmRYRNZ9NJDUCPyqmXD6mlpGAoJNWeRQhvQnKZkyNe6OA5cjB/YGX1Rx1f4M
e1KJT+rGCWo4MfYgwIiROaXZ7f+LEv4jUYJpEJ7zS838nwz7VygS3sr/6dj/fM9fjn0dx76JY59+
joGZX/rn/3LsG+5/0Qg1kB3YgcFZl2/6S5QQ4NLXAx2dLKdn25Utsa4a+pjQGPu/LJcitWeZiOJd
lAv/F1WCaf3efdNpn9OY5c9yfJNsn99a6PVSERkL8f3GnbtzaFDRJnK9PJQN3BzUwRRoKtzmucWs
CA1lPiavfod2yCLNEAQouRJNfBqkadlYSDgZyg8f7nFe986L6fd3dt2ma2+kRT6PjrkzqGFATwJe
23hPnVOdi8m5QfrI1A4vpf6Qzf33ZUHT5KXL1khigupa6yXOxHtplnuXwfFNns36OcZpWkpsuJYx
s4TFsnLc5WDkNoLK3rbQ8hobK7tlIPwE4544BS3ZVx/RVG2nud23ZBIzZ7DLXdxmxPvkgnNxmO8j
3rYyYgryaRI9owYAS+jNP6gvkT/k+Gu/taPDAgGFWgPtngBU6PjGqSU7F321HYIWaNfSppc0U07a
GNuojhjcQiqKNstE+zQJkh8Nrv5yzNEEOAx6xo0BnWqv+9W+ElCwEkD3BSCfNa8Qe5NiJpFgeMhi
shXjAG6iTfqHQxlgZWMmuyQ5uI6wd7gkFOPRZXYwgL6GBcJs05xv43xX5sK5aUrGRHUGmNOGaQgp
DUgomS4LDbR+BBk9aGW/XjLAsG5937EPbDXDWVamnT8bLSjpxszfjIEUHiuJo10SOJwmaxf7BqFk
Vtq9BGkOtm2xcFwN+oVJX+WybuIdmpttKsfrSKwhCAKUJ9sx+ZEnqwHQsPdq5OOdu9g2dvdCB5IW
zSug8P2a7hLlEX++aaa4JYov/0gzTaOCQSgfF+q4D2zA8XzGkrVPXl0ydiQEdoOD7C2qHHGwHFRa
aTwe8yyG1pZX4SGXlMLYFQytG6YIjLqpOGZEyurOrhS+AQaAqFhXvyqWgAi8dNi7mfdaLj0w6hi0
zjhTONKv4yaCTGTVb4D60o3WlzJULb3muoQ9ol4AY1qXlulSqoHXGbQp4vG8oatpfgR6XB9jYHt6
ki/bVlDy9R1rKypcGlZrEgruRqfePXTVe6b1xUVaAsR1AdLs6RLPl7RK0YXHJgzijD5YO5Z3cfwU
yuxEm2LHuk8cRrp9vNHSwljBxhD0DGhtJHdIYnU3TreN/e40e6p2lHfaGzR/5Q5wji/B3nHB8e0R
ueAxP8kY3ceoeI6kdnwLSPgC9k+LI8Gz3AZlBi/Seyva8Af1Tp0gFENbt7O5S1AJoCKFijY7P71S
XFk6+Gy8EATdY3xZCep5GwMX0nrsmE/WCe0/g5rVGNT1QaM0OyOxiUBltpgIYyN9bhxfHL3aWrAk
1iR+lLR7Rwn8LvxtmwRMj2OSHSgeD5shZ2RPD6km2n2vNy0zJl9/RQa7AfFE+Ii14wxMcc/5wRov
Zb3FOGXTbd9Xx9ZAoEzrbNxpIIjp6hxJCt+20cFipkhpoTJPWTK95S54i24QB2dgZA3nDUEsPDqa
tQVJs2M1HalOUcmNr/XKJ/Ta98b1WLHLJVlNxzEfrI1fLjJPRTZAqu3cd9FOt0tB+hmY7YEsyEAL
6Jvkz1EFk38qhbWn0X/TMD3T0i3CqvlINQELA4BrfexpM2pvvlXcZXn8xuzqpiws50bzcPKQ4Npv
mmg+pwNqSEB62xxP48ZI+x7GI0LpqN83Uwfy2k38vRnj3pyHEPbdvJ5qsdGG4+Dk7U2cmtlF7wKN
LocR/jWqIyz7+YJ9LakoO+YBBcgJmMk+iPTT10PqFR26f9xxn+/5fE6+8Zf7Zhy3m3mp2Ud9bbzI
yJ65UEvGZN0umvvDykIyOS1jb8qao4Hx7wKVHo5FeVfdZC2VJSeyP/qRhvO68Tp8xV1wY6D1ApVS
wYYUiNQHGsM33dIdXTPDOxjir2pi+3LhRA3ehEm8b3radSyr2YQxYtiqKQXJQhZVTD+jJcKiuqHS
T8ozq4H5FWY1dVNOmF+Y7eFD/vsxoxfGpoyneq2JxTsbXEYn3OmbWJ4J06W9sxL8wkU47iJzeaho
I4Ml8K8XZznEXZIfZnu4+RphqgEnvofjgCh7XyLnu2icE/tVdhE77q0bRd/6sDh3gkikyBB0wKIr
H1H90fJ0cAltHRWHNjMZaMst5xjI/PvoXrhVqdNm4zFoi2zNlmrY1D8WuaCQVqKB6+ZDJDsKZhnt
hPDfevQNvczfpEj4AW4S8r9PUnrqdTeONIkK5YGV/lCdhICyXo62pZXVwWSZxjuaeBcfzFztIpeA
q6aPHbhdFIPVDZ4/quaFJEWoRaPn9NhGVY9rZ/YOGsicpnd1olUDLuBZ4a1qUI0bN8JKx8mO1d9L
T6GVZdmFffYccW/rxXhRwHFwPdCgOKwoTuKdydyROJTxVccdvIOiSrunKXaYfg+AAU1MU51MymCA
PYaZAaVS7gGWPoh1b1PdMpQvT36T+jp189tjJq33TTfh5CumvtC3iVwjRZfSg4DUSEUEe3Cb1PW2
SJqfat183SzSjPt193MpLVpF5hrtdrhQN0s/d5s5aaEtLZU2U6oCtJ62ButkcgWB6BD5R/k9iTRD
qxsrTMDRIFGgY5yr3WGR/YPIJjSl0c0Pc0bDM0dDqMMFnXwm09+JjH8nUxwvciPXr5C7ty9dXl93
C/zzxUE9IzzRLkx6eGXRuFC7l7H1qCHMWfWPV6jnWlyj9tjFiliJmeivD6YnUlBDZHqvPs2Sx5xa
+vyYz6+Qv0At/fI16j4MOxqRDfvp3y9RS+pjPn/O11d9vUY9VoUoIGaNLkeReq+/Pfkv76onfvvM
z5/6+XXq+c8H1Dr75d/4ZVG9CkTJwghEZOIyb7Xqc3V+ffQvL//jf/Ln5//40j/9aK+wYc/6w87O
GZg3VhefBIagUzUbIto1urEP26U9qCfQIdaQEeVriijJqhXlufik7jvFIwcJh3zs3HvwH3YRPW/o
Bz5VuT8vdjVDPK1JzXVphNTvA+Smlugpa3oVVDrNzIHBq7eq++rGiGEMtaGxoflqtIc692nXdzDT
bYILJvlP2EuNNc7UNzqX0a09jrg/kZbtVFtkLjENIwqGy4UZ9MYrms9eRSXP4b9YzBOdPffrvupn
aHLPV0vq5ust1ZT3hxFzrKbs6vJG+ZDVXVrolKiRlayUv199SFXQkaYhw+eNYRzOa/VZmEh4VC3+
8qg0xJcOAxLIis3FHATW1q+aF6honIxxva4AJ+dHtKPpQq4BPkkB2yYZ47cIJelWucPVjbLYpwyG
EbmR5mjO+feSQkWQWpz7AC9lNrmOHWnSyFkrrrUmTAtkK37db+IKSJk8HK3+R4G+AOkKB61ya6ul
sNv0qEiPbjL9WKbgtlH+SblGw8y9D5sp25XqhKD+N7UaOPd6R9739ftMecVEII464e+1WBce43Nl
7C78wtmEDi2wVkI3GCk9jwby6hr84T9eokz/RDY903NxtnorUSsKW6BrotnPhBrNoXUnWmybjiE2
PZkzRZoLLCAgCsyhKel2GVJC55nG5hPGkPXX9C2snfoJ6neFbiKOvUkYQtkzerPOny8sEPGq7anu
0vl7T6mxrURVZcSmphnQF/ktqlGnKBxaF/OvqfuZoiUYBTqFbKbc1AFtMQoScGYHSjVJT/gaaZJA
CpBjHyhczQX7wgfykeJz+6ot8Zv7X63YxLd+ApZlPB60GyfOAo4SlCWpXnEQ+GPYbGKupTWrTG0Z
tVtjrrPWDtMLactX/416Tt3M8tz6dVc9+7lDy439p7vqxV8r5uu9v31UX46CsceVOuS+WojqblHl
XIHVj/s6Ij8fXJIMpnvkEVMot0CkDVAEqAGqF6uvZa7JkawWhTrUPhfV8a1+DSO/vw7ATH3R108m
DR0bA+NELRgeFNhCgUZiLdSWrTpMKJtUCwwW+7Vqy3ofxGN2qDrC4+F3YqP/XAzlWiOpzYHpj7Af
4InaU79oFb89RonU3hFADNosWX/9x+p/Ujf9aHDJV4uBGp2oxc9fXy/ixkmvRNXnKOXEDU5IIhFF
QEG6yYEkuvZ3X/0QyoOmT9ddrWzF2VBLX+v+6zE0bszMI5R8Xy9WX/l19+u9aulrM3498fV5v703
KR8H5Jacw1g16sQ5eDFtQ3VfHXms8YzIL/n8549fYHaDGJ6Ay6ScRNU2/dq3guUt0lAVqX0swUQ7
cyixDeJhYCij9pQ/L6qP+DxViWruDjCTNvnfuBN1LlF31ZJCoHzdVY/9hkr5D16nXjKF75BxCHD6
+zAa1Q6qfqp6MFT2+8+dWT0amHD6qQP/ddz98iq1+Pt99abPT/38rH/91l+e14jAXPfug7Ho6Vqd
ZtRlRC2pT/zTY18vUc+aahSoFr9u1Pb4uquW1Pv+5afWIH/oFsntqG7UC3/7qj899tun/vZNkTzh
C53AoXj4JCaByzlYY7Ps1bH+dbP4Vr2sFdrn60G19PXYUhQc4up+05OZgDKUa+nn6VadEL5e+ssz
ajG0IafSl+CULPdodymBOnwdKL/c/1xUx9Uvj6r76vXqOPvHOwMyCJN8PWSLQUmPwXHzjiUUu4d9
my8Z7Oyo3zllHcCqofgWTI+ZKK213g0I4yt0AYGoPXDKYCa9ZWge66w72o1F8xhC90sJDRsIpPZo
GmFwO5rkvZvheI/kNtlVrQi2KDgQd9AC1l3nrhQpNiQrpKjX5fXlMtMVxdaUHqXnavESyo3USdbx
DDnRH+kX4m9dGaNwd5/8n9//4c/TyQLBEkojmssCB2oxsdLU5VVdWL9ugq+r7S+XXLX4p5f/9pi6
dKvHPr/hT+/7/AZwppdut0dNwdSPQ1Pd/ILdUPcVHENQOqcspo5fOQ6c5I79+eAfn//6uE/MhtOj
tHa9Ggy5PKmptxe+V6Y36pUjloWdKZqzemJWh+CfF5Mol3j96t1IWigBFemH3TxJVwIBuxiiCEyI
373yctBqNnT1NKU2RNHyOStye5d07YGCnXcxAQKF3u2gFevtJ2TadKTdSx8QulWOb4mf1q++hge7
K5wXZ3DuQgGyAFzeWp6etwlD/8Nk+JVUhNI+TMqJ1vZCnLaBSx2SWLeBw048iFPQPk576prUGfe9
NpzaVzeKnZ0ZMTIkPaTnK26jXI8OiFiyLRp0VIBLD0MoJgg5yTta81j4DSxbWOKKA5f458w1l02C
Y2BDlsmTOwwv5OVo9GXpZDuIL0n00ajySdcBhfBV48sKfEgwbuDBWvOEIJmdFIgxBrWquRbpWjpo
+ZDMpDqkaDHXLKFSIP1gWiA4YSWxuzAnCqn6ASzzxtbooy9jv3dr7aPQxLwtNDPZ1jG/PHeectee
SQZhCl5X3u2IDDYGrHqA6bamOLDtqvAbsuSzX2BGSxOsEjTGaRwka/M7EpX+epgRHgeNvnNSZ+e1
oUvPt/wx+/XR0QAsVbEQxIhBYpmz8rap9OCGed+7F8SowyrPRxNcrWnVUviY8DrSVCbTOafOW9a7
xqa8trjpzgwxU0Y+0Q8BEetM26icowFqqtI9oMi/0NLR3RVCb3cw6xh+0kQI/ByYRg3GAHwrAFRt
n0WULQxwUlZPxVMrrfsJ9NLJmcki8spy0zbdY7CExAN5UYCiIbhPRQ/xX++Sc+oMz3Gc7rNCaA9V
0JAv7BsPWlUCETADMgCY8qDMCa9KiO87vAQUtK1pPceJfipbEo8hpePjmoCZBs3bXDjQYpfM3NQC
4cnsFt2lZwB6c7XyZfCvEcyTR5P3qGUyjUK54T2SffPG7JNZpZ0T9NmNBwHShX8Xv21ItGAxEAdQ
GON3Gso+5ihCEHLNvWwsaNFena3l2T+25FmPetNGlARpD9Rk8/KyHSLsBsaAlqWvyROlu6htkWC9
2JADCHW4wArTHoobGwIN81x6FYHRvixW90PaAgktcx9sclWXrvzh1Ub8fbb072ktyvt2zFLioat+
41bGhl3OABVLrZx+y9pup1OwJP79lBuX3sRMhWDfHV3nS9GW3WHCtigqOmyDKXGFw8/IS8rbbMp+
+MZEqIdfb9O2ojnXu9dzS26kO92bg/59cUvzijMFmZsWTB0uQy94itGa1Jz+26Z5zlMCCpKg9dZa
i52lS49IuICjDWQa92jOA4vUkSpPt21oP1c7syLTOXO7V3eilZDOz9HkzaulNy8RFb9q/hBsKy2h
fjtu9e5urt8xt8TnVC/oqNel2EUwHIUTayRIte0lcVb92nCnF9Nz2UmoEc9Jgq9Wk7E+Mfg0xKU3
LlG7iQsq2KvI37B07wHTcbHByFFtK9xjyDnNddBxxjBRS7SpThSg7CXmNfHidR38gFbwUYgJo8e8
XGImPXsNcXR9JLaeBz+KuaaRfyMBUKNQ7Zctu5/WavcwdjdUSg+VSd2zdJy9bWVnZKKID5NrLn+u
Q0KC23jHiO24nZv7Sm/NdxRetVRvlzLGzo/13ZQTIJGzIjWDEOR0BM/F1xG69WQ64zcQKtoun+et
MDn5M8C8LQCwTIITqaUtqBLrIj74NrJ6AynlarCBjHme8zSSbnDRhN8Wmdido3gvuieb8Q6BJPBN
EHqc/FYjgCINz2aYbKs2TAmt6EHLLfWpzWWRHMLZqa2MK39IDnZbi2tbaEA2bUxYycx1qYgQsdMA
mC8Zz+DMbT/synYPANgQWCRrEsT9/WhlBTN4mzotjMq+bROur0N5bEg7WLmmPdDQ5CiPKgM8iQme
E6AWRJxpugprYj99msy7mqZNEtTtAbg4IsaBDDXO/ByBw0Q/m8Lurq1Szi6eTVNW2P3GD17qnp6p
iQcFhk30oUX9e7SMMOut8zhZ3tGqQKfYrbkTNoklsSjYfnF0BV7z0dHrZlXOWXYaNOvCmt+artau
cyjNOSjMq0nThrVdpOORphx+mhGYVWrv84aTJaeGlVeM4RowS4LtpDv5keesBur93zg/ntygILlS
Z0ctZxgiFicr0yDn1/KyO6rxmx4Z015njZHuGqR7K4tfU6O6TtG+rjKAH3yk9EBE5pWpjbdLn54C
Mqk2kIe+M2Pedw3F2iC5oimO7S5Fmkpbj0ZoGF2ZrlkT0Otfg60j/qpd0GePBt0qV5ydxAEYBoh9
bVfLwSrL4ARIn16w4HA86dpjbrB2I8r00Ehde20l35BT+dv8LQzp6msLpgCRMrBOouGQzGBU8FiN
2rnJs+TCdFzSpqw9jbksjqwdxSOSUMwZQReHeOMH226W3RsxvNLd5gAN+aDKLkAKEu3oFMZjNsf9
OQrhVpmVuYe8fvxv8s5kO24m3a5PhFoAAkAAUyL7jmSykcQJliRKAQT6vnn6u8Eq23XL9sBjT7gk
lX5VMpmI+Jpz9ukz3qGCw6UJJn22THKojGjbVBcI38FdJQpjEaldSb5sSUHHlgCne8xJlo2C8aDN
+UR8npsBLtPKfQIjMHCMI2TlhjrZ+WplyajHBzfdFjYU/KrDTBolRPRhcnvpbYIE59yjmq5hAMxF
MBO00qqtbeARhwn5FllPcslu6Tggr/gQwZKGsxgYbdk1tpNl2pqYExn84EVCfUa0LjptPrawYvsE
f8lgm0TLnx3j+4zNda8Enkw7g1o4JO2PBVVo3YjldZqNp6SteRsg2KFcLVc7irEvMKs8jL77Y0ap
MeXVeTQyQkonA+sd9r5DMozvfhsfLFnUxw6gVOitNP5YHCNZQwzz4x6rLh42JNd7MyF4eDKe4h7B
FHVTFSgkXNVyR3XIZDiLDYh2yrxJQutuEYbNIGX5BCAfYeb8k0lbRHpE/FkVy2USMiJChctdJNYu
PhLBBfQ8GR6X3NxU4gWVhI9XzDU2U8eFmnkNBsGGArPCzCV6NsF9zSOYzA9R3n4fUF+QuFj98N2B
OAdpkSDoEyoY/83n9AdKE1SUzCUuTdHd7VkEu9gd3MOk/F8kwL26+Ji2CGLA3kiYXi1W/xBvyUss
v4GTIrlTgm9qssojlCe55O5VGh9Qlep90tM7zMbZGJfxMq67qtnwdm1J3aI6SjFOUyIF4nsytMTH
LfIoI8xeKa7GZOZQrsF5bmZLsvVFC231mHryJ5CQGpFi/+7P/t+m9tBw555AVVlzQ82QcDHKNnUc
en4376FYjQQzQZ/oq2NiPAU2KakzoA0eqOZoyx4/hsaCqybvaLeBe6G5oGfIB6bL6OwUacXo13fG
d6wbFOrQGs92wjI994/chs5Lwukg/SMn+lu+gBdmTHU2m6d0MoNdlo+/l975SyzGqntctolGPpQ7
1y6L9WapQN8aQ7CrdbnxeqR3pRvMxzGKbkAUoEbWR7nuChP2ncuaBFDomizy2CBgOEHxmIv1BOLw
E+341E/TKaAOoqrK9ks7dxveSD73wUgRnpp7Y0LIKDrzMOncec6XDaIXFqHxARrxj2Jubi2JBLeu
mJGSxI3xmClr11TFDjxXdetooC3fLG5pMu2cbm1NiEvVs/+RY8fcAOboUPtDgTUT/y326s1MBTBF
1R2P3b60nL0zdBiAxFQxjG01/vjxkhXLVrGW3GgPzl1tfUpMq1jANM0CvoIdCtE8xFe9p234Tg4m
Khs0BxkGwdBIR1iRI9entdSHoGj2U4+SIJDbidd/sheSXxEtnAr91JsELwegM0O/yH8WubyA59RE
ltcp9DNUFr3lDmfm8KSLqWPW8ykc7W65BVn+MvX+bwAP4/fSD77VTYY+V2SfiTY8bPYYcih3D5Pg
85U5tyaF1pc18luLsocFqbXFzpOdloIAhEIUodG1486c0CVFcB0I3XuvOjiFQP1c/LZ5OC2IneCJ
vUESSHatCXmwXNPUfabohbV88+Km3poTyaIkNBieCynFKFuIj/OyhcMd7zzqgWYuq42PMC0swRyD
WRsMcRvFOIKHzKo9mQfDQ4FXzcAeMtqZtVcymA8eYXe4m4qHxkOsmjgUOvY0jaFyTX8jG21sB/Vs
c9/sDDmyh8m4clM0X5YLe0riKCa7dVlstSvdqOc663Cs1i3ErRb0XE++3Ja80FPG7X+CaHUYUxKH
VYfCc+4YPmf+hZATYBiwvr7ltEtascovUaWFbtNkYYSEbRlqRDBmR25egsO5YS02NSMQRU3SRK5Q
j1EHP+LL9KaM5oOTLCO61JWzi1c+i2gT52jTLCM2qXjxHjyHLnnw231ONnyW5/NhbvVz7slyGyNl
56EG3RclvJROPhZRHu38SRjAgcxQVs3wrFfFf4R4K5YQd80GdZoZQFChO+eB4xO4sxJOfwXv6xQH
AprXnL2bWnDMc2mNsWfscWixHfHxzzXlfRrbdz+5x073rjuiRXqVEvvp74ZCA2qF0qNaVM0avbzi
h+f4yyZtsSd6/Rr0IsWDKKHw+nGAHbCNt+y9ny1beaRdjcVeOgTIWBqEUOOgEVzgC1p2jpwuopgh
JdLejGo7y/hvxnsJsmEO9lCZ/ySj94v9Pc7VOMJA3n+4TLkISsvemglQrZ47hNhqH+QaC3pUNJux
/45zczfI4JIEO+USPZPWnXv+W9dGeooixXcg/btNC4K5ShO7jShdRUrgneBHWrl4g7mFlWrjW09Y
8AN2EXy2/YIGryE/xO6hR/bfc7jNt5J377Fbmps5JetGoJRMQQqwun1GbkMjXrS/7mA9qTZWt84g
5se+Lptda5Fzm9RTRda8pbay19nZh/H5JZj9V9zWvyBO/5H+9R+//f8zDMyyAiBh/3fgGfFncaJ+
Fv9OPLP/+R/9S1zs2/9wQLJIywnwX9pYG/6nuDgw/+GYvhXAh0e2iIT438TF/j8sP8Dr6QUCmZpr
8Sr+h7jY+gfgNFMAvLEktBTp/r+Ii7F6/Xd6CPgrZMWYuTwHPp5jihWK9m/0EOrNqWP3ZJ2NyHoh
yau8RssADkm4TBSCXxNFwMnsOQ8k5I5taSfLY1PPMQMI6/b1OwIh/FOeBc8zw6TnPM652Zbx/PU7
d8osulnUi1alfju5+aew22fSPZ1LXDQiXGgvNkClaA9Gb9vPcX5GAITdu0byauSM5WYq/4Ooi/o+
TcOPKku9s/SGe9u06tFuCvEWkQn1YExmCykfPWI55o+8109tZ0z3QlKee9gCGX2ZTfzQ9Hl07jQi
wdhuHx2bAUhk7nNbqWfL7YfNPDPXSdyWmnYZ459eVx/yaWAIFA/mZp6sAuupXu3bvr3FfO4ccQtH
DBqF87yYfULoj/c0RLbxQmzxT+G25vOEHuhMOcuLrn97pRpf0HOM+0VnPTlBCDRqe/5Qpol/pmcU
QvwR08vca3aOPZ07G8BElrXedtbm8JKr6qBolC7+2v1iMAH5saaq8eNjcykItOee7DaEHOOjtHR8
8Z3hscJzR/k7Hy3Si4CFTrsKzsOfGTPFpR/b4MVfvLC37XI/DDAk2lSbj6UdeRsiL+nXB0JQVdIO
FwibL54Z47Ph0qMwsorHoszCVObehUEfe9XEv4ztdCpiQGc9Sde7kr9+05IbWzVPif23QImahIF2
gHoZRI7w3R1NX6GQW/ixxK569kczveYSWin1590dO4ykdndDPkV3KTAiGhSyzyQw7wdX62vcGR/Z
vICR7YL6HM3sobP6XSH0PlvwYcPYrO4j1WLoyrJ7mIcUvzkZEKE9SfuIbZoVoo2EDBlliGHTemoD
SgS6NX8viVl5mMVjb1XjP30a/y1X8d95eJb4zwcOaJMDblOavu26+A7++wPntz1zHiQ759GT1CER
MBaUhhfRTSWC9+Tamn18dEXy0sXKOhY0e06k0SY6SJUt8ny3/3Zg/R/4fDZYt//tFTk4HyQMRWB9
jMX/w15gJJmoCIRV50DRVNNT653rVrBhq/Hep7lzNMmZ55lE877arHEsGs9R5Z6bwaIYF803hi6E
uNYUiFnuP9VAMnAmR+pjdMaLBzKOJdL4A3oeDkOh1WvwuwrgozhGMJ+HHvabhYIG2XyKepJ7bqtb
RiXdwOCv478oy/jqZVhM0d/sup7/EHTLsIH+T29I0X4UlYvASBrIZN1+eZSzxuCNXmOe5bEeBn9T
VI/YDrxzPIBWNPEThrpRDLHMYwcP6ZcxLO7GjAzJBDm+Ns6iX1XfXSg2JSxUiacAOe82TS1xBOh4
TQ1LXT0LSjrdJ9u7Ku6ueVO82LPxMQZqvvsNoSiN+Z7a2rmgwDphkXOelibCcGhhxtAjZsQADoCu
7Fd2asjFQ/zH5tFS433CPXZAPk8rCdgYuRY+REMSgzb+zSOBLlj3byxveLgTi5WLMIZNi6h5Br8Q
9tIsz0rpi6d1sBX5jzzv1DYZsVM7WdAxVbJ+Bj44kLJYPOiI/Te5TiCgNuDDHutNlQfZ0aBhfpAV
fX68atXzdtmyijk7bYH1WpUN2kQxPBey37Z2ceQlEenCHgfK1rzVGiu8W4/TZVp6extJZi4VNNyD
pjW3reFT4t4ja7c0wi5mYmgpZ8vIdAZEJC8x7svz0GQHX7btOU4Je2f0coTAjSWva34Qobm2CSiH
M+V5eyfuiRjpFiN06Z02Vc8/qtdnpHGNw2LiYm+j+dsQJ0gtZ73rBsdgEjfT6tZOkG+m1ibhi20P
3sUA7LhXPzix45ztZX7le3pcZPTieEOw1U4yXFvLw4dZ+2sIgHXLHLy2PWp4ucbfdhg/Qh1ANrKj
hqBF+32oZxcT8GCF5hxJ1jomsMoOnFIZdOfYNA8l/uSLG8nn2NPpTjNzwoTA6LiOAv+i3ATPeWAA
YnmDMcFWJ8CT7YvoJ510gj1DhQ2rgj2pjmvG1YvRG2tco6yvDq6ePg/Su1vg1O5KIqHLYB9MQ7Up
RGOB8fGH/eQAG6na17azpruP1RV7Lw9va8zXWWn2XlNxZOeFH6ByX8RkOY9Lv6usRRxbYf82asaH
08L3mSbRKzzX99LF3GGIYo9yFHApbMbL3Gwqawqttp6eMsfHV5QWt0o3BtnrZrCNiuTdJrI6HLyK
xyFeWW16ZsIe4zNu5wFeF3CrsrNglbcgV4whwWJhUwv4VRF2PkTonPFK2HJL1VPjvhD5gQDSgA1Q
Zs/UJO22sEyHAShmhHlm1e235Zsa5l9OxTLGEeqJyAKmPrWZ7JNmvk9JkewhKn8EBkC4r5OnXpqP
2PQBosYGI1S3eR+K4K3tUdkw+Mr3U2E4DMh5H8oG1582ps3qyNLAtvZu9Cr7703A2M+1njrIL2su
qnxQPSrgSXRMqLxuy4jg0I8mANaYpUWcGe5+rJzfVULnLX7niw2IGep4X4870s3/jknOZ7GNyC2M
P5M28bbB+jAWUfQUe83afWMvHAj67CE4fZ1xFd7Xh8ahyGiluFTT0J3nLiEmivlebrlkyIzNRzmO
+gCTyKuwKjdm91HlCAUaHyfUUmMP0cShp7M2GCy4gsRwHjLbmU8zXv9tNWKhjTCpuPndjYgxBGhN
YOzk3rqxkLuvJzLHYx7PgPqlbE4VRO1D08rmAGL9Vi5l9Tw0oNadpblUcwULrZvrLRcHU7+6+0Ms
ZHvLe1wosmcKbFe3qLH8p8BUxBeAkggrNYKQHREbDaK/zCDVeW1sNHIBAcX7wAdA2FYk0rvHsM6p
5vacKUrYMomPXUC4rMyxzoD0s9krBa8ERnmQWfOdyBZ5we9S1wn4GQ0hplBsxqKZJNp2iQ221UZ8
Tn3EEf7ChjId3d3cy7/jyPMXd+nCNofN5VCIP2j/9SGd/Brz9uSEXqBAz438DaqSKNSRW5wyhYta
9OozDdKCWBps+FFZ/jAjh9mC6J9Libiq4DC5NZlrnxNQMTAeyHOhe4DSMBEyAYrUartgWzCC2Bkj
kQZMtcxEHwkqfRB5dmozGz+1M5fk3+Dl8kT2k2H9vHM8gbNskeqJpcQVhD4FWea1FzKox3kNlK3s
xyKe5k3c2iBozZrHpCf/C3klAWM5vGDWbLfRjOvrSioNWzX+7DvHxjzAQzh0nb26P2b8Yd3F40zb
+QOLGpd3LIT7Ou7aiDUT3DUuiHVWWwvJ92bwMDpG7R7JM2Rhp2umRdASLoYen42SdNmv341o0kJH
Vsmeq6Zgpm44L5kdH1y4GofaHZJ9UeARyNX0wGcM7AxK462lpqPu7ehZtaFrmnvh+9G3vOoFzkdM
Bt1kPmKZQt2gbbiyLvkBkkSkgfHDtplpS9Ds830r521uPqoo6LZMToN9sh61PQMAGCQuOh0epaPV
z99FvsQXm/DTnVNZmLFtxp8aRqFX91zx4ASxvd+7zv+TEk18Tm3Dem2JBO8DqqaMkpa6pfm0ILj5
vrRulbBeeTn6QLbFn0mZHQRh98hmiJ/g5OV7peq3trK8PS53YoemqNuPdctQaP2xJ6Od3JZxek/H
vtpwFJnJuAWnENy62jiWc/3IxvJvYooK8u+8N/msOhg+nqc4vg1tymWwWL8Z/p0J+qj3AsQZ4eYn
HkK4G91ElixvLqSlXSYL487V5XizdSvwLpocuwdnaRGGTAYZjHEmj26Q/wAM2ZzrxHte4rq4Y9vh
BmTguS3zHpFEhRndDaZ7Ytrt1tIcFgJWI05SHF++anZ2oOAwSnsbAB8G79Y95RNrocHTyS5e7dVf
X/rC/Cy15q8bMQ0Y8VTnGAdOOuRn3RMTPPMvhPYywJQA/2VMDuSXmO/kMNWTu+/aAuiv55aXfzaQ
TSKXewH1KnGhiqxk6SpZsX/L0m8SqsENxoz2YW6Es43ifDrESwSPzbch3kY4Ypu42AFEZYRdpRUr
9YmZ+ex1hyXP/kSRF4TgXEb+KntlJDPOMZEd2BlMh0HSVz++PpW5UvPTMMYMFzHkVnX1hNcxD7FQ
VTvbnX7FdEihZjOIvsu0YedReVfOXLE2rb/ZdHfhSNTvA9V1hU+ktMKh8JyfvDJeXgfOVFHTb3oP
ap8eWJNP2RzvFjGemDmKY+e3xVb160bUTo9lMKIf4qMUTyN2lEqU57IQC0qQqttj+1s/6Qtj+PxX
RArwja1hD5/s1vjH2UzZfkHjO7aDdxdGQoKzkZ0VeLSpt82T0yR/nKT8RYvrEPhYQ15gqvswAKXT
VZ0yJNXZZkxHbxfEoKlHwsqzGd+vQqnEJcejzJ97+6YD6+Yx0mYuxhKidhEbKPsohsG6DL39y5qp
ckCIhGK27W1fAeNB1rTgoQuQsCRor/EGQ5E2qa1cokI3peeNQFZsbE6x/xw5GMWcMcj3bTtEF/fD
52S7jYV1FwwiDDK/cDxjy8JreMzcsnyHBTkhNYF6tjRSPE7Th91lW/FcdqB857xf8Bbbt6Ch1GDj
CV6ieZitHPRpQ/nBXSFOv6U1mbdsUPHGCWpvU3ic7Xa/HNGicmV46ked+81LuvKf/Xnf93V2USTJ
XQRv1pYGHwS3ViC3NMQCqbS1bx3nLz+V5ASeA08V4Dhm70cH4syu7AtCKVsUyW6cP0M6eY8SUmrs
oXND7a1PQYC32LE4AIK8/hWlrbi4PaKr1pFnK9XzDctFUfjXbCSYDjoKWYyN0V4s176WfZSeeWE/
o9V750Z2vu8XBuy57cITo+ZGNrM6TZ2njgjNB0RsMcxwHm8BaOadKvclY58tWXSxerhRA6QXFhpw
NdrH2WIyjfR7JvAUMqqssxPaFRHGhSabp6jo/7OrCzr1PLoBjtlgOru1414t2Jv/rObIb5Jot9U1
iySiLGhIO2Lusf5Su29zUyR7iYHxYqZGOGrfQqXBlyXZNo6TPkaxhVZV28u278rQl6V58AqaWm2P
n6nNkzQOFIw2tdUqa7mPMGfOY9Mykl7Hbkm1Dr4gg1IrMLxZZTY0FGBRynlAfeH4eLkZon+FiyaT
Ts5fv6qtfBMNCcIblB+EaFfGQ+yX9YUKzT8IRuMJu6E788ni0e1zOjQOglDpcn6w+TPoev1PEen0
iWclfZpMLJ+ip3ms7HQnlV091ukYXSK7syBAWRO1qBFnZ0p9tiU+l11D4ht214WhP+BoNjBd61Oi
698IzxyELEV+ZwBqwQLsrS2IFoWDBmRSLndOEf0AF59D3FufrMIjFqnX/ql3aSMGWU+rKsN4HdPi
G5Vuv8dLAKAwr48lH8kwC8poW4OJe7RyEIAqixIAqXV+Tpk9KDGld6Ms5zDDHhKaAdSxIrDOfmzn
j+M69DImcRumAJZ7AXY+6VXyqqbCPSGJgrtKnuArp/RymUv1eRmdRL6YtZQvcY3gx7AK7xjPbgMM
sbP3XOP6uZyBvdhiOJtlRqeyaitnvWGsW3+UC8D6xHVBUXtDuTcA8Dz1fvQy0LHvhEs8AInrRjhP
JfnoqQ9GkG9ai3RXqgCPSWNfhd9Y16/PSmdZR7rh55Fa+KmqsgVeNUPIyiaXZ2GUsXEiG37WkGDR
9gHeRqzVo+1sFuMT3Rc2LzZIlgYXnmAgpF6W4CmRkEoSA69x/bbIZrk0TAOujeHdI0mVVuPOdUrD
3Fl14Fxq8pH+6CUuL8nIsQRPo2O4Z3PxNuw0EeqxgU0SeWZpBu4nwKUcqOuAIJkpYQpxAYtlSnRD
SNgLNBWkdFTwfEtWApkS07wIW799LSgoDs2Udoe2IRtNtl0YZ9GI659UJgep483AKowCT4w42InH
ZOVfb4plzJ2HJCHmYYju5BCxgnOc5pBxoHPbmtMewtCfIg+qMxZWIleTFXSLU2Mf4fwudJCfs6mL
GLuCncAwJs9fX5zS7vbLOL6gxpBnYsQQk+ZTf/gqQHwDKJ9q8k1LrvlJWB3/52CMSttVYQvhbEOS
KecFmbm5tjbLMv6pguI+yfo8FqDdOFF/KtGWVA8VqhFuqF3Q+VDS1aFl6AHFXfhHw2X2Y+pJ8uke
kp0j3PoQ6VsPVek9yOq3pjKvBJYGb0WOtAeEGIsxdcsLy7q6RsJ21pAHrgygvDMnaA2RHrVQpql3
/edeBhje5ZJeCFB+cP1EnOumemxiwqDYdn4XlcXzHYxXD443ycjKObrOcnLc8jUi3/OrkSzbnL6x
z793PgOdtqW5NfJylaEVISu/ZN+umYcEef9M2uVPGfvNLmi/4brGou+hvhLJlZV+vZvJ1YJBMeGS
096yX0rDC2ew5ocFf6xqEQf5tK1iGo6VYYpLaQzPXREnV2LNv8dYTag8g5/u2uLBrs7WUnoq2BlH
Sc5GAUGiF7HfRkNCBLM7MlPQ9OpObTNvivjQ5soLaXkZ5rGq2XHQtLuMY5zFcafOTuICRHHtek8f
Z+9wndABEofVUym/oX1AdIPwwyuF+YoUBbxIBeK7qUoTguCq4jLNeYMlKQg9p/pmDF2x9+2FVigb
9M7yGupm8T7nFGFznt0GpqCXQPp09wrccsZ6YZ4TZ0syubjOhb+zVhksNGBcuhWDTHb0zEystroY
jhmm3JWP8Yz/GjIF76M4UglOT23Bg240FU5Rr9uA+Ps7Ihi5tpxMbe+XO4tJ535QhtrE5uie8qlA
wJvrA7MkvcElz6nQIygsBJi3hsWo4ZJt2fgI3oaIQWWViFdvpJ3BjlBstAGrWvWyRnJsRw92vKdN
YFvfEDbmAgZHGMaLw7PQE8l1aoEj7SzFFJNKJzlthWWq4ziI7z7cvVvjeHfyJhvmeep9FUrxow1A
nBhM9zpSKQ9ItT9TPWzoh7mz2JgfpqSOwsCFrIGwt2rBmGQGPHLJvesxXvKZDP+VhVVfjEwZhAyO
O6+cg38OU/qo/s7a415NKYFTQzagA1gesHcTte0V+pS/ezHTcMW79CAaSivHKz9Fk5ABbg+7Hg7f
hvhSeXJrkMwW8WvBYtINyMI8xCrSlFjW0wxqdOPlPuV/glhwDbWUHmMbz2G+w/wdtkwdI62vRvR6
3gfQX3FqV3b4aMsCySLG3co9UXk5uwwE+9Yc4B5+jYK05RTbsUZsVf6Mu2EktsV9LTk5wNCZzzq6
inkons1FbXofE68gsIA200I8ZY8Oo8xi3BbZKm4b2GAn9mtXWcFROV1CoBng6WhcvBOf0+8T46yE
KejX5F7wuWYfX99El9xbj0Y7WPKnsqPNDUo7DuMkCt5hOCImWegdoooDtBmNc19i//yaSPTA75my
UG35GkmTnY3NYWT/BTVBJ613kKZG1uRMTLyXankwZZAcBkdEqzLo4nN8MePy4pdCWSBOa6FoYxSJ
kqKPX9oZsCrgt3ILd646y/WLm8grBoSVekfREtvTsyxbYxdkUp1tPjqd5YNQY9mew16BG9PQ8J7x
zGzXmQAiW0Ixjy6/NQI7vwTrl8Iz3r0SenHXxCq0gpFMvjrY9TFHdddZz6mVxsiJ/vpGJw4FajGh
Gp9phkP3VMsFoKI9P2StkudV4x+NDsb6tKovrU06zlyp06K9D9NQ9b4sAUp79RQ9t2MCYm75VdZd
8ALhGZBmB1aecOPykC6QnJjaZK/eUiPS0dAwdLGOjwJ7X7E3RVzPC23kIL7FS/c7bWm+qYqsk609
EqSafNpPKeieAP1M7sNtyjur5R6H5QHMs97oqcxfFxPOgO2TlmAkNZOinv1vxIo1rUr3jRLoALOv
2o7DEBH7akZX3TfMZ+zkxL8swj7wl9fWp+jXwL91IIdVte4/dTr/aKpxVQTZr7Xz2fqmhw9Jmk+L
rlGKJtmutpN8l5aiDJ2RKZhYujfPLaKdaCqGHbBJzpZdvpk+H+dALGw0ezChalq+Z7XXboX7XZQp
NlSNrllGEH2tcYIqMVOgBEMOYgCmitlW+GqKncCm7pUd60i2tID4nCfl8VZnmTl9G+vob5QirqyZ
ul38YdqZHKXfi8q+K83sJi2qeLuMXCz8iECVV0n7NDgo5hL3wtNhXRFG9Zso6uBVFlS1yPmJ3Ojt
kNgo/z6pgByAwVS7JfWrnQZI+6B1/N3oZrWXQHY2pGalYdUKA6uCbBjGcUoCnyr36Fz93RTV1Y8K
dOs5iAApff2v3JnsRUHoaKe4eAZwjpLlY1iRrHd2esSiAk1JTpOm+xIs9PwU9fFwVEZsXwfCdlER
j088h0jz2HewFiMZC7vnWxT/RGLThdjMnGPkMzShJwKww4T16rgzc+qAWr4v4vZBopP75pafc6yA
chuwQ3TkjJwR4MmAE6O+0/l0nkY6RqP2n2nfGMKyAlyaud96+eJcC6+DzxlpbGVoxVj6mXIzNfkF
SHfKymbm4Fo0BQmEoccxz8XFtP7aAX6Yda2daip8JJOvUZc0L/74zfTsJw9AEMZ6Cbk/8X8PWcf0
O4GWHDeig8FSB2eGOU/GvHwiVu/uSmwZ4Acb16nHh47wV7oi/Rf+n7dpavGzsM1XT3nAQM0g3cEB
RhE0BwbiTDWT9jqJR6dNdiglzX2i1SPGmBfHHogC5sod+gjTEh9zzzM+IxRgm9hAkcckUW9ql57c
aK8dvS3vZQuk7WCanoTpwuMTm9aZ/gbKMEI9ryRyAGFgu5cjKIbhWaa6QwKAqmke8k/LRCakKXdY
pUApQNdVEJFq5eZHZ1Cas3zHVI0KEi7qwPrAyHJm4uhJaUiSrPrA2mLzyFC6OFiFKjd48Mb6YuZp
dI1jL7h+/Uop44JKPTh23tSbG5GJ4YC+4/uo/LdRMSVwRcRKrI4Vq32+fP3q64uxtOZpsI1DMTXq
pgocDVMXf9ZCpJiZsjq+VdF4bMthRqCy/hnG+/g2tvizoH0hNhUtbgtvReGXsjIfBBXY7esLAEC1
69Hj/PPPIL+iBe3YkEhn0jdT+fpG6b8clcrRuRb69r/+/OtX0Gg8agJ40r7cmYnBOKWvfH1yvfJC
mBIdWln/4SLniK3lvNaQadgZBVkww2Tu+PdlqIA0HQQD4U0diYEZSwrvMnA+iCPh6bEI0iF6/kBm
sKb8KsqNvdQN8QoUv2aCJNJA/L817Wh8SRlNXoak2lhmcPe8RYWzk+iDzYkQdcz7mMU/5byzocEh
2PrZLQFREcLL+hjpvMh/SN5Ks/pbjMm7GOMDnf+JeTJIqmCmea4Z5XQI9RuBN9VonLOFCWiTi47s
g+4kocXE3fhZFD88b/hpsfzrVWMdRhCyFqDdTH7LLJe1GjHKjfIuwcywmN6Oqs3rCaoq1L1lj5q6
siecocYayuTswaKLk8EDUV3oNIwAwaOLEzU1fxYTzK34o7d+IaQu6aQcCAeT3BJWy9ZmUPk20OlN
2KAAnAH8UNFnWAc0Ac+Btq2HaTg4Tjk9Og2eBcf7sVjZaZZ+jkU2R1Lhy+eM1Hau4uYG73hH29oP
JNyZzNacKGcdHRjHaMUw9+skOnb754iROJnuEcayrL8Zh4m8q2/CrSS6FeoDSKwHo3OY43XZRcb8
g2gYfhRES5lz0XLs1lsujZDRsfvgt/ybJgT6ANNWaswQvMpf2YCIWbuixGQAUM2IvFDLLa/DRXKf
TvB6nqbgVwoy4EGV8VpII/MNLPTiuGsZ2+zYWlEP50AX7B5XCfs8mhwB+SN6o86DGDi4L0ElUXYm
nxPJuXJ9LhozDknSgQ1Xyd9LUmOayNJsH/vjHZTzjcj1Z3bHdWh35E4Qs17vvCY620LyFGD3ax0f
E/+qAKhr99VnTRTIjhFPbI2hjN0/QfqZ9pKtaUs6ZdJCeGN2nBCQ4x1yJeaNiABHVgiJZ6hnW7Pv
TvztlxGJLOS1+mzrOcDS2CLJzJyXeJWqW15rbisiiLijHcZpzTe7TCGHQJTm7vjzX+yd2XLbSJet
X+VE36MDU2K46BsSnAdRg2VbNwi5bGOeMjE/fX+g45yuX/6jHH1/oiIUlFw2KRLI3Ln3Wt8Srr6n
bN+aGQBHrKYHVnia8fEWUyafQEkCbjE3T6YUzbaYxdYLGSRZmvuIJYqJQuTW9H+R9PZRveGc+d0Y
rVsn6T5i1guIvG43umgRXiU/XNvgg0y6gGGlt3VH8Jq+iogi0pFFu3JnivJB0eCxnNFhSl942zbT
3xhKfuV9hXFjLZaM2OGiqlqPcr5lQN9pRHIse0xFG6VGCpwTX8/izucTLm6UDsfgaOL2jlu158xJ
nG8kGMLUNO0zRPak+ewrrcq3pF/clLOcSTOBoaDx/YAOGhuOWeEhspR8dkzKZtVvy9RuN31SMTe0
FdjOrgpmEqaLnO1wiCQDeoc4mZGtInKbcyQTYknRWGekVgGwX0MzMgI0dZsEedMm9erFBPFIoLsN
WCMnWkfzNy5MLZJ1ICdHPehwsoUXMyRi7mwuOcLOzWpwUFAPvv6tzYm1NxpK+wyvQAHzaq3V36e0
stZFTdN+JhpxXYSfKuDJeUEvRRoyChi4P3dGg+h7W1QEA0c505XpHWXTe8aKtnIFyLIYQU2upLMd
Qv2tmWj50MHAdWO9dgP8dveFQKZ2O5fb0PTGveu2l6pgVAtrkGzvqYCFREbNUm/ag2gPidOvzJki
XveGbNfXbxLJy3poY4+3Rz1PAw5Fq0RJWRXRUSR8qI7ubG2VHTjYfU7T7JsRDyivWYxLSVRAMsQ7
3fNfphFqU/jVZCUKWsZRqLXtJ512fezRXLY9Tr5J9qWamxikqPlXXUWvHXdd6ptwUbORQr2a3wq/
+OH2CpF8dQphcke1/Fo4HaBTq2fUMJ8riQGN5hDNCDkGXdEKXJT9zVCLmFoLkwv4229FSORSbjM3
r9PqTL/0O+qAt2iJy3Ra72c/+z9CwYbb5Np2kJ7+h5jFRen693Q7EzSRa/Gf4bvQk35LnmwqEPRp
XofHLiPebfI+E8HQrtGM5ut4iKydacUlbQnTZu3HWpQD6c+0S8ZBn3QWOvM2DlTEkk68i6iO/lk7
9xHMe39xAqihCePXdImf/Fctn43i3I2ZJRxT5VkHubS/HD9pt25sgzdN6Ofn/uWeiEFHK1/3Xuxu
52RdOAxmNXiP62EOOaIUxrmF7LYzp6c/vMAP2YD3F+i4vDwfpaGpf4w07uPKIQspCo82x7xoVUmq
iTLeZnOi7Rpe+DpWA0i3kImjng/om5y1ZVrV9Z9fxm8aYz5DV9fJlkVs7Pn2h/RQgyAlLUJ6eERN
w5ACI1yVOEFViLfKoejMlw+zJjsmrPL8D/LGDzGdvAGe7nt8Mh6R04ilP6gtm8h3a9TBztFaRtKK
cWGaJN5GDKQ1zstvHDl4SZRbeX/I0jWXz/5vsYzLMy8p1gZXrg4N2vsQEAovgYiEvBCMoJLmAdnX
sR20AMCBsW+jZDcNBcuWGl/K2fuJO0AGnn2b7tUeFGc6hglG5DwLJr+n/wZtlBl8d8pT2V+EqAjq
oIhH6/AneapFmPbHl20R1uy5pmVzyXyUp04FLR+fyvhodZL+ijYfh0VBUDF0wIxq9zfLWDMpkHsE
evZMTFhozvkZAa5EAdqTQas4O5sVIEdm7lrbIroGVJmZ8rFu6/bU6TWsVPR7rqXtmBsjIp/Blnnd
blApAwdGEysiYbpzbcZo5VxMtY1KUU+kJrzf4kLhbfwhVPX3q9MTBDKh1XNdkyHjhw+qKu0GFxII
546+8UpxA690qyHNtPuiLCrBRNIANtz0s3QyffvPd8bvqxvP7RrC50wiTCTB/7qA5KE5oH5XztHQ
nU05j2qLSJNsPzcM3KVt+s/P9iHFd7kkhUtqMFByckLFxxRfp4Vgg1rSOSam9mOo6k9ovFf37j5J
iz/J0vzxz89nLsrhD/eA8G1LtzykxVgWPry1WVM0dD4qcczCEJCIlq4piXcGKRyEXyzNjmVEkFS0
/SPtqa7BSoWmxW4Lond/H3k10rUPVlQ/3UWjBVmXa6xnNOBDcH7C3mYsWHMbiYdINUdqaP8Py4f5
+wLqYY4itpyTmMWjDx9QmQAPGbDrgRbU4B5UtO9TJW9G50XH0fXHvWFoXywGYY7PNBdBFda8YqTH
tsgRBw+FSF3uVNglJPJNPuMM5+Jp9auZ1NHLXH4KBSyjf37T/83lvMQgGzh/LPb7j++5bw6JPtfC
PNJqoMEvmHYIryn3KAAPRghMolyMDrTCo0I//fNTG/9mzeNKdh2LBrRrOx/3Q5fmLc9dmMdxcQ/A
7MMT7aHc6SVEF4tpfij76WK0Xk3iErkk2aKplaOOFdPFy/mHV/MhK3m53DHIsAzbEPQd8TEZuidF
3op9xzjmTsN6taiH5kXzc+P6i3dz/YlTOTcc9aHmatUf7mz391vbx6UjENS5DGx+X1aYdWEvjfVj
resEaLVwXAm7+CI8YmDypzlhBG1hQV4V4TLC0VMswnnEkCR23tzExPWuGd+k4e7nrhIPvXWkc79O
DFnj+kPNEDlpv00YXD6MtnGbY0K3CCc9Rn4HObsnM0VAh+/MXt+1gijPNmbkVqOpveKKX3gRSwSr
K7ZFI9n9iOvaJFXuB6ldPPVWu+8avzwxlFgGf2Ii3i1kBdvbNapZY4pwIcdEyeaKMt2XBnuZUb6l
evRkzp7apj6DwsEI91G79rhQgsSNxnOUms5uGBsCX2vtbFj99DYO1l5LUSVB7niSGoUbRe1Z9cPM
XMxn2Kk4UaWdPhPw23vn0s2fSd+5dSoGRRmXxh8ul3+zYfsgISHOsO1xgLgvZn9zQpUJp8dJg5IU
DbZ3mjOxQ2nwLY2V99i3OgQHZBjZhGYgNTjIKNDoZVq+dGMoDvosGS7Tgo1we7ZmB3LbANRCamnC
sKSWh64Rn8RcEjnWzeYfXrj4/Y73dZdVlvLYJ4z8fiX+7YVHeY9shRrweJeJCjQmszb9JMZGfCsK
+eZp0zHPhXvJ5jnE+pQzk4YeAqI/5cNgO0VCU1B/sWYl+jkETkT32UI9CBWAYad1yCJCL530NWJa
temZ8u1s0EmrtmbWgPO5MPwvVjogrze0wj4BkCEeFZn60Rjr272ygqXun4sbYgUWRn80Nzj46SEz
Wz7ZhfU4asxCcvmXDBE9B2OeMClkydw3dPCw1/pb7Q28G6aUIrECdFj8flT3Fu/wQxFC7JC4wfZV
i85LmMPXPywiv9t1fJ09mlWEiG3SPj5sYXqjyHXy2MJyb+/T7Lkqt202yNnwF/k4maO2AN2+qEaz
CnBQ3rgGVEpEEZlfRzuZ/WF1N37bUh2Ld982sBCxttkfX0+TKAaXWKSPfLzDwYWw47mYxCHKXBOb
TkL7mLVltbh6IYzp9TaeUaqXLoO3JK7UuSOl7A+V7u+rPi/JwzqoOw62899WOm820WTTPDyacWIh
MyX/nX4FQW+oWmOD9oyJvM519OlCv386OOR5FXpvnghCsf4Uh/5bvb+8FrTG0GWX4lUsO9Tf7oUC
d05NWhYBjRFZS9QI5UG1IBsYA66GbgnEME2kr8w9g9bRjMDteG3aUD9EGcyWqSluzPVD/k5nBw2n
XQ6TSXqax/ntD9eV8dvu5FBQLIcSzE0cED4ezXIrJm2+dglOkuTx4p3UD0Wkn1HH+pzTMnJWLbwr
JZr/hzD095q/w/BLZy0p4rOWPFnkUa6JTPwUR1IeZJ90JMx5xTmfhku8HRH6PtXNSIaSb15bv62f
WSGKExNLDEdDvTE7luEqU3Uw2RkpDZX/NSzbH/qM/LOarHCr4U1HZ1WXpHaUCMJFatNcXITVcRMW
294TKAuh6Vko9W3lioNogIPLqXA3rYm3vcYsdBKkSkL4ard255E3qsgg6UGO7GkWWMiDHH87V2US
dOk8PXBPl3QlhyO90RB5o+atK1uUp9FiLHz/UrdTuwVCbO/uB5CKgR7qV6s9z7glcYeUzsMMI4s4
+6JzzU/GRDmfZtGnwqy/5oojbpTkG81uDVDDQDZ09CC9NXtrei8XMHVEAXad/3BfRFOahifd65+n
pvuqVzPeCG0zoLQ6J4b2pEyyXqIRLYVrR5eo/szAP8Vz4PtHR077+0k6CeXPsUTBnvokmtXsBOty
joyrkSfscUW4V7YY/1Bz/H7xC4OTPn5jXwC3+njYTUocMqi51DHJIOORuXavoeth4+EB3pLhwVxk
+t/f/cLgtrddmyGFa32sN9tIN9t+jOXRy7J2q1X2BeSEf0q1Mj9AlkuC2bN2bUuYzaLKKjDz/NIr
iM7xzv98U5kfDjg2ZbrrmeyEmMGE/ts9RbCgZTRS2IymtZfG9QC0WQlbsKBhi+x3h33DPjhxeNHs
bgoWv8bsciWKyvVfocWRNTQwKvOGS5KU3yhEaByb2rpG6DhqBbWTzyh/jh8txn9BhTJ7PePBF5ki
vnk0/7TSex/bSza/i2M5jsXvYlqcUZe96W+LmZ0zqbQRbR/jsUkCT4uN41wI/QiMg772/Xssi8bx
/igr87Wqp+QwLKnAUBeYo94feiGSJ6IKi3w7WdorIPv5eP+SUMUjcR8pPKUI7j8SWkXzkNYFpBZS
g80xY6DQtnsLIRxDkMYKsgwDxUNHNGIzM0xJHeuYiFQriBsa/99DHWUKATtMPbrKOqaxN22Eo34W
/qSRTTKP7O+qW8tCQUMsRrK2rbBHtpRbxd4WGRyQmrl2aodHAHc90Z/82iMpHO3ycMIsxEDiWC5f
7o98lXCg1EviWjBPpxSrlv5YihazjEyf2xBKRL4gSjiL5vvRsXempyOzGePnpmPTYhVDMde8FC1h
JXeWU2zOOzf+FBeR2LkNdjZmCejFNSeBJBa/3J2Zv+xX6AWx3EXdWpCBfegW+goAreamJe9GK0nM
KwiXt2MKcAlmxsKmBaKoivagh/I1jNGDyXDjKYWW/1LCuFVoWTYjXPZ1njNgNSZbnsC6JCT48e1U
eN4SyRnQew63tW1s7+UZwdQ3e8Fu1RGEjdxu432LUez+KpmBX0pm74cugRWsu6V4bjMzCXwAoVuO
L0zmkQgFTq61Z82qiKtC/MThAkJJb9rzWrb0msB/E8Tc6C9ppPu7CO2wtMnQxPO/zhruIV1rLPYl
VWvgQ+5qP/sSlVH+0KQIZqsMBZYzOM7hbtdh2wJMNDC60uQSV9OW2Nsn7PK4tfZcg0Q6ljHiVaJJ
djGZMjBXOE77Iqq2Sv2Fd3bfWoPxMtjES2dNRIBlS0t+qkRxRuWyqJ3EWRCXtiLFJN61iFx3OLeM
VdJyfvKBuARZ6LwgGDM3KeqaXVXgh8y6CrtlojH/iV7pET1gtaINZdh7L4+Ng1nY+4jDPhp10mTb
UB4nEFaMPrKyMb6UhXi1y+KLp4D9xF2MrxRX/MHs5FbrXbG3IgMrX1QdHAKdV3WMq0/25meEs9TO
ZW5viK1N9mBOBp407eR442WuWgd7/K8OpZ4hO/TkU9WgUsdI9nQ3pk6LLHds/BcTfRdDGHqZgtLv
XI7dQ2XM3brU0nLjDcirAI5+Rgnb7HqPy+juLg5R2N7sngmTljjJXzJ+16PZ2fnKyHdDjL5vItB1
XaYxHEfuuhUuA67X2XycUca8DGjEV1mSx4iT+DZvugtGHoPVVnfQjdBdcLsBUUtsjbeERDasiana
EliZ7lWjn32hlWCc8T2nEL4AciGDtLUJ5kxIBgB6AZ5+ls8TrNJAF/om1TLMXo4Hspmdl8h0Rp7V
wZ6c+hkyA0Qy2XQMT+x8bc1MWMt80R9hvQ1a7nwdyykCgnxvR5WPaChatt4pQmyrI4GU8ZlmSXyw
U1YhpXNDlFanbckVIDYB1UjQM8C6OKaimeNSPw0eG77LhNqvLBR6OAtOw27KftQZUlG0ffVZT5JF
mYLhJEdYefbLR04q7ZlWbw6P0STbiNzWLfwtd51rVXTwelA4mRM1L9S1kNdK+5GKCcuKry5l2xlX
39JSPBFPGHcKUmQ61hil5jzoW5+GCqnEJ37/+Ai9c53o3nhLRUmunMdIt8Ry1Q9usxV27N20SBkP
JEOvGo6zoJAAjCb44JcG7nDsG+2cwhgLI4Zknf6lqkd6cuXwkpl+yE45TUFbRw8IiL3nLPuLjYEJ
q7K8Y0t6+ZGTZBOZ2DYR89q7FpNFH/YIoW7+aKgX2vLGVm8mC/JfmR/HPDoV43HKEhdrSfueT9Cu
ksKCiFiTbC+RJZ2qyntS+ih4S9/jLjr4+GSOmY8IbkL8vk0Ya6+c3IhWQvbFpyL71ClrPeK2OiWo
yfd9X5P7x2ejCbY46ZOMFpc1ukbXpqysWVKetCza1hr6D6MCqtvq7naUutyFWfpol7T62pobv6pL
m8xUPGmAuoZDUpT6IZqKT2z5LFRoVHm3dRp9vuowJKFvW1MT+1iQxj7IGQbvos5ZjVE13KepaY2K
yPbUqcaDC/vL32lNzd2siytBHz+zyAkmK2YeazKlCcUoNgmqqTJi3o1wtjpNBeVyEwZOab8R9muu
oCGY29YjDyLJswdU93wMKXFmCtIDE+AB55e2i3KMArjF5isjSRpt+uwHBm7ibYxteYMrptiFc4NX
wjegfOoXs9OtK8cWtGrwaR4GSYJziKwVbZJpbTx69ruxlUHlmt4ZAV23qcgy3CLd0sEn89a3+QQS
MRsPwmrwnC//NENhsHgLrQXpjsfNMT4PrEIblyXUYw16bkxC+wioHxFP3GxhieeGpbJwVXmbJwL2
hr4d1rOEViX7DIsPaZLrJtSNDe9kuhGuwEs5qcUykpzbZECVN4/pu+6/OtnVTjr3qwNvQ4kmx69F
cEY6Dj1EJbm+a3+rLGHMEov3AmI0JIY8PvgauVahZl+K0p42spc3jpTfzaTZe70/HwwS4yilOBiN
35Fz4D4s1KMLhHilV4bY2517zbPoatLjfjDV9HWy4RTmUX42le7vTQnNfbaQ2kbYE0FjDWT4iGHT
JfMSLihCIon1hF4cp47YTtbORJuhVX3Mqdk5FFljBFVjP9/HMl1rZQdHg8Fqp+WbpaPgaHvn3JbN
yV7E1mNkAbPJzlVqAwbMOsbJYYTRum9thHnDuLd4FqOoh5NTVrskio2z6J3T7OXfmzb1ryGyIIsG
zw421a0ZgWPm0RLIEc7dMTHCIJ5P5eTXV/RlSIrtWjsweQbyokt/Q2K3ngBpoBUEQWBKnyrfiy8C
+4QxGd65kU7gzZYIZDi8353lLWnMXlPEGzmrMyBvEkN9CDI+sXj3YUhbW6C++yxoGoOIIaStmzGh
R1TRiN4wz0fTqg8HCPcxsHnjsaY7knZ/ER8Jr+vRlqFPlljfkKZeZwj0MNzbJdZ7p8b6PiwWRhyi
+ISlxaAu/oa0eNzXrXVD0VoGUyprRABdeOSQh04ea/TaaDx5DrFn7hJTvCehZV3ErBajUnow9fxL
OA72lnmosYoLzAsuXp9EL9uTdJ1nP6/XmZ1qx7AAh03Um7xk9fBcWko/dXYEuBameDvZJc1itTew
/ZqU5k/09l6KydRP+YxeBfLzIYdCzni77yGeWfEVOcl2mLE3Ayhxz0bXYjwZ+uRI/5G0pZbVl7Yg
RH9b3BwteWUZl8eB5tHDzGZsIW89WJCIA9Vm124W/gOtEydBQJkwEURgydivUf0b3b/60Xm8A06i
zB1v9zoU0fQ29634TL1vsYwj6daadgkqlWWgyZmsezdCU9hxcc7EhJJDfUDkAfHP8vpHzR8O+hjp
l7bTFEp4AWVIOBlxmO5DqttypxU5ppkZ4R3MAoQqKvnm9tl8GIcOx6pfPEmC9xJsBs96ZNe71FI+
yz25S7MAM1km4cEfm/qpnAElGPAm2Tnh0Nc819hnn3tLPTfF+OoYQ/hEtwg9VJ2ZDz0ma9pDAGam
VCHmy7xirzJOLXibsOb18ylR+vxgdoAHZDFob5OVP+BE6hzN/RmSSSvRVr1zHtYCabbnRDIdbWa6
oG1mHGRWUt/YXBv5YqrCAaZqnEe9owYiStt87zQeeTBrE+fYqWmZks3hVByzqiEzXvhEvhvQnX6J
gBVwAsSjjFMxF62cBmYkHJ9PjTABANZwrBUh6EnsAdmLu0fPIs584AbzZ2xBXa7KY4Q48onEWDSf
ktC9yMN+PHYpBvVw2TM4ao1FfEztLw4gf3BzCklyrcjwbZGsHVXdJIe4mG6QoKutbc/hFydGbTM6
q6FK+1vU29xzqbKu7syuLJF+E2Fn3kLLfvDFiAdkIB99wkvtJ7n/4lnxKUHed+ka+1STB/woVK0e
+x5FZF/PNvhTNOvLdTugCV8PEoaL6lD+dq41Po2DNK5pZ/mv7D7+Rkzo4TH6bKcaIEGPPjaQLrRk
f5gOs8Y5jxP2q+0P9kkrdAyWOjHGfDKfgakLZnSstmEKitdHHVrKInpckDK1RBw/ZaMNoMkan4sW
aMGQ9Xsnx9hN29B7zr2v4SwAoBj+8wB+5RdXhNtaEqOQsK0v44IOLiduPFRrfRUyRiwBtygbPnuZ
yRWNMzRX5XgodEihngR7aPdAwfEab6qOeiBvoFp7OfHIZLNBN8gr+8xWM8GHMBEg1eVPWhnA+IGt
rpUsurVmjtNBN3BFhKOwtikivYtVWVvEPNmpYNh0aN32bI5xcxwZsnhC3vjnEP+mExLmLKt3rY9U
Y9RbbSenqd1Vof5MEkR6mmhI39tbs4r/KntmuD7O11XRhekZizVLs+m8MIJ/GcrpKsGVH20quKmE
IW9LgVFUxeDTJV5PY6dBXV63C8tIpeI1SfDgNCpXm3BxNWHVVw9106tdGfn4rAzvxELS7/BXe1uT
5leQdOrdbDsLJFk/M01AuQMHdVnDykn7pCNfjgQnA2fSA9LvrgzLxq+5wIIybYs8dyhtx40TDsjb
iZ/gvFWq69C22dFow2PR5tXJa7JvUQvmO49GHB02U7DKYh52RyS16Gc3yLYgn2dkRdOCusLE2ZZC
yUcrpZAMU/ltin1Ss0N0WV7Sr1RY4P00mbuQXpYHAFLaUx+11pFEXxpmleiOlMPJGdp7Hc7RZWzi
YYsJwF9JRiVIwMGcOAxZRcx7WKKigseOsscZAWS70tknUJkjBJf70TR/unISl0L3zpOHL0LZeFKa
KR32MbLMgEzTNxvF8cbhRMGhCU56z/u3d+Xr4LE0mBbbejcMT3cQFLWRzo3vrwjY/IWZQGpuXEOo
mn0Ty4smupcG1eJatbLY1J4TcmBPOtCrRn6hhRwO1QiZeCTGFVlvDQKsQ1m3QfGbQdVy5MlNzQdj
8NQT53Muz8UgWyTX3iMLMPPtB3y5pwrKK6JbO7rRvw/61G82bhTpQesiq5y0uDnLpu7WuWwejLqb
PndbNOWrWo/kA7hxkE9QYPpZXd1OnKI+5pMHD7ENRfU2SP7Hu/VQDHMZEG/8kGEVCowI9WWDq2KV
ee1r01kvPTZkbEYTsBN77aYhmDAYRGtW/m+FFuNBy83mMvCcB38Qr1rlv1GrrBrby3fYailzaWrs
cllioMnTS6OK1f2UKUvSsBbGDwRq61C6xlYZjF5nwd6lL11Lv8+vjRlT8Hb5c2j9MIBxYQ9vJsoq
sdebyvzshe9QFL9FI54ZILjhJjZz/JEGx/7RtLwNNksjII042uJs20e4Y7LZUsQywo6J/fiCc/C7
3VHIuTQGVo7RiFXY4ghCMI1bzXzJLFpiBrnj3+e1U75psxVdKgK9If8aLz75Bypyvlq96B/MJD9I
3c1PaVM8RZKDl23ZcF/C8XGYyGNQrpZt2szx1iqpvUPSmifVRdNGDZZ47w3CUbVJHJystB44i565
5CtHjQfUKGagJXiM7xVcxepqJEwvElTH/Eo+gjYgjG4PzRu/4G7W3Z+xQT8KVyZG7w5ZwDBxryoU
q7HL+bUaWHZ8ZX1RXOurOJragzXDbOdIWG58fdqwTCTbpB1O0IMX80dz/QWCXARkwJ9GKLSY9WhA
RksaQB64gs47sNyg7zt0xiUAf0qtlV6kz76z2CsVwkHUvjuvsbUA/RuxFVpI0nESOhhm0guusQGq
7FyC3sEiNM/jD9cBzkfmFxEYxRgvXsFlQVff6zSRe1giWM/7+Zu2g8uD48e/knU7HMncGNajFffB
Hd8FVQB20ohsPzJbcgtNmrV30SSD4uzo0LxcZQKgi4jGne1KurAc67yyVjt7oOwm1FwJtiCnR89b
YixftT2p9lFVHvs2e+9aJ7lQyjcr6VjsXdRNh7hqH4fWJyNFuWwpk35vmtLJW36mkx1hQMINLFGS
ujz0Xwdbttuhzct1ljn0Pl1Xbnxv4KA3LhaVdkBoEyt9f9/xuxaSRFX1W8lpq7HwhXFNYkMFajcC
LP/iKPOQ2LieXf2KiVYXY30oR0ZmE8AhoCuE5rTjDYmnu3Ilk1JdbsbOBIbPItt5jjrNuv44e5lx
HSSAkE5qOLaHgXuHg6i3HHbyNvwmB6gJnuy4mhsgG55Q1Ur3h/Rog/5az56zy5dhoo43j2MUtHGz
anbMT6xDjT0IJHSJ/mnGWGWEzRt/hvnF7DZtkhhnNTRXcwDnrk0YwOml3/xj9QBJWjh0i2q6Uzhd
Dmmmq0AZtReYjnquc1M95TK1CfFqaSVqxU1enUHYjyKLztKr/gLF7W3q3m52HuIEGhUktNLxNV4a
tqoDzOqxktUtF7DchgQ3X8iGgMH8gKR5ekpy8BbZ5C36jeSSPuWNJ05OlxsBy8fNdSZwAUMTrU1S
PIFUT86ZSrSfHughB5aE4ZFCO31Es8qQriGiQjgD2TVTNj1YuNwwDtdEy9SN9ah5LLa2qbx9CGRm
XXc4GjkrC0YRy5XbQIXB6tvtgJ8C6BJlxCBc2euKLRcf9hBvitF0CW7p2Nc0k3a1nzhfh+m7F+PO
0mrQ9Kk55lddFu+hX751gqbJlL+owjQ/mf2M2xT9I1iP+mSK/jtn/jjANFUws5jjB3arwCaC+6wA
lWwtXNsr2towFSL7SQqxmVk4nysWoyn2joKiaRuP9re6mZJX9AZfPKPegPmVPwT9zij75JWede46
PSa7o9gbaMrOZsf4wKPdshfl/GNIKvDkMmdyZfX2axh+5UT0UtAxeqqizAqSOHsgJE9nkpFM2zmO
MZgOSbanoD8PJe10LQ2nZ1nr3D7tJPB4N90qDAexbmZ6UrETqUc8Xq8mJdDFqs+ameg7owSMe5zi
rGMa1LxmoiORgTiCr95iRQgJpX9oCKd6HIzyC366+jZV6mfZQSMzhzTfZYPmfp4ncyHUzdq1mvB+
ZMNsb02OXnvV+SkFlKau0XjroCBVOzcPA8tNEQXTYltDIGGtchZQgWib7CxRTx/DZKYBSETujEUG
Pw8y2QNKThpdfq6vYrN8HtLxc1hp4zYGoXsOjeFkLa0RZ+p7qm0Oc0Ulpys6uulqspQF2kg6iN9N
n7Iusm8EymnhyualNc1AtZu3DKG7pn+OsWzunV7n5li+neqwe9b9g+3k+kNexbuK6KFPUTxsXFMv
vkqmK7scTAXJNEb7yW2KA4V/0Du43VebEK8y1yOEGlCR2rtRT18H+B+vsY8N3PO9DTEuIm+zczEj
I/MLcXBb6FOc4j2nPVVxB3yY58YBkq2WkXSK3wF8Xedsdk/89+PHrV/1K/zv/Md+vUFruYMXchJX
8+a95J+d73SDzXqlhtVAXFQJyYWxUUB4nZcEydrGorPxWYWhA0x78MbyPHgPyfCMjr2GVSwDVLM7
O9hsrpvr1yvOstW7tzLWwPI348bcimNzSG7JrX/1vlhEAq2oemvS1BraOWs8onybPjXtphOMPjZk
sXjfRsZVe/2Qn6bbcDNf1FeJaB2fCZ4oF/bTmsY1ucQ4wbR22w07evm4V1GC4CDRr/FUTGtRxy9x
V28VQDTcUgwqu9qr94AQ+12YdjZWfOmvyf/VDt5QXrHdVVevi78OVTFyozob5tbWt4xCYEU5q4EG
zVxS9KpznvXDe1UDA+jIaLlMSO5u3aC/zlG5VUOff+ZBijKpiqgxk/wzneS1kEgQMhE3eMtt+7PV
O3TMUsrNtDxZGD5KXsTzZ7kh/QIO6/bWDgGOzOMtA1wVPt/cR3yVTT04gVjipe9fGrtujg24z1/f
unFKH7HG9ZOaqTy6UNuOYaPk8f7t/VGmuDS6ojgbjNOOTL7OWnwu6NxuG0Iijn7tVMzLefThW8l0
ZD+LPkg9i7Tce9pzHDXwPAzmZdsx957ufzKHDjlQQtIhXmKow9Q6uwwIt/c/DJe46GbJhl1ewTCY
2t9+XpcuTTg8OOVAHOP9S7Tka4ZL5uL//Oz+CKzNsuyzZ+e4lo3lOVXJfh3OIeFT95cukppzJTNd
YlxqbDhdfQxVVO2mNieBSa/NbleBd5sFYY73f1MtSdn3Rx9+ljYAnAyZyzVz0k9z2cRb6ZoYmVSc
tAEbGkQorSmPnHzKo8LWmZfpvEPHaLL0mDEOIQbVZq7//cv9Z5Erc1p61Ulb3vX7F+ax9E4TP+Pr
6IzgbjQkEpbOqt+LBMqWbKtjtjzRwHj/l3bw/5P9X6b6x3/9x/v3gqDShANm8lf7r5B+jv1/E5cE
7+37//lR0mGeru8Ff/OSlOUPVbXv/+Zv/V+0v/+fiNpRyQobuTUKLhTAww/V/td/aL77nxyf/pu9
M+mRG9my9F95qD0TRtJIGoGuXvg8hcccUmpDSCGJ80wah1/fH0PKSkkv62U/oDYN9CYylD7RPeg0
u/ee8x18H8oVYJ6wgfzHP4qy6aL//A/p/2YrOD3gtq1Fn+0h4vkD7W//JvE40Tm0kRz6PPO/g/bn
ZX5W3wvfRHEP9Z6hItwU602B9oN8xCZSPO9kAaJUGGVU9+vKo7t9LiX8jO3U4mI946Wyv+BpnSHE
KC9T9qrB9u891YmVh1890x6cz5yJpfEsA7qRL0PVdO1XIrWz8uPs2dr4rCF2N6tk5pIz2zM4k7HS
zG5qpSgXVyx/8FPLys3ax8bxJot5btu+xFZBuZC0VdRDW2RRX67KZrkjd1IHr07Uj+E6c63QOleR
zm5TQ9nVJhgM7FO6NLp8JQWAwEsPW4DOaMEOeSVUNKHi6/FW791MOdbewsvLqCOxwngjyNH4IJTC
AtZ5RAyQ64Rze01mA/mTIBwkuxw0EOYXaxqZNbfgkEdknGFOklI9dgvpBhMTDZq+dS+AiVId3fYF
sjNUYV3mty2vlkwCS2boYIkmud6JzY8EZafhEQxQssg+MgHheUjJMxqifGDUGMkHOWAwSey5pp4t
PbNbeIQV4+cySD/BNicAwZB+Ft10oc4BFWRewGhbEN8HqmImHHSFbMgPfsfuD1dABC0xMq1j5wBN
Y3M6MeCxk41m47C4n73Jv+sxrA3P9qBq+5E7+tVnNxqj59AfsleByrHdt2kNvCVpGnKCO4dZHOnc
dvfBZfMXbG1QhFeS0cq1ZQX2U2Fi045NttyAnzHb0fmEeAivcLROqbTkfeFmNhYAehHEK5qEYq3b
OvCeew8b/67QVTfe+z18R655SZJsLAsM/6lpeKsMoW2kRhuzteiHyiVf8g57jBNvY3diuW/qtlrG
pRaJMWAlSvbVfTS3E7njurgDjWWor4432O3K8GfyeVbkJPrwTErcGSsvbjz2/joOY+MM/AkLcm65
lOyyqmYFLdvVXrfGyDt4yGA8qfaJGuh9VBmY5m0g2hw4Ae0k6wCiJrd2LuWWuFaVNh/xklsJrWBn
qG/IIA3DG4MkUO+lcCDGHKD/KHUicp7mB4M/t5/TbSwq/irDijbLQHnWs3OaGGq6WGtP6Rwa7yuZ
T4/as+0HE3oLKX4xSx9w5zvhTeGFbwCTks5xaHAJWlZjl8WfM2mlT0ZDKOpQQGBCFh1/qjWou9Gw
nDPtv4ruqAwoqPNib1Vjt/XQYG8pUctqNYui2UZZZ59lY9Y3MZp2VDU0Xox0xsAWG+NT1rjWfohV
ec692ruMkUj3fjDkm9D0XPYfMj82Tjg8unVISlHHeBYEWnIIe9s6iiB0XsRUB9Eq8mMHT579RebD
9BF5aHOVhpb3ZT8E94Oe2eqaZnFfFTrk82gj2v66vVdl2H/SmVkdexHbjxFFL0qc3otuVDZyR0Av
+3YczPd50cZkhyRMSCe+KuDE0p3txyByVJK3sG0KpCBxmKKtZS8G9C68hGUQqxVCSepZrpC3eC2K
D8Uok23d++Gd6zbIWJsk2HqO1+G/wEo4T2MDq85qmfsyaPFRAGB56Jobm1Nxr6HV7SRmgjstA+Mj
yXUjT1VWL/AbujvVL+GFhTHBL0ug9aHiOroJaWckmnawQGN5h9Hcgs4Wyfya4ifYREkivuYiISK2
z9urSd4ZEA4sMC6yjdw6ynY23iFtBRaivYzGwDRhUhZRCi7WznC4a1qvUNHDjcUQiNkb8au5Zn6S
lAi+6IbQ/7MJPICiwNccM/T4MLt1v3MDjH8upRgGB1jdhyC0FDG7g0+sr0IX0Dqg0XMaByvm7Zg6
aCi89qaVcIZgYm4ItXhk0u9em9FpASRF5Tbg73PACOUcwcmNR6vqDKgiibGrIts+1bE5HtKMLDGV
W+ONkVgZq9UEPa0Dxxzk/gKCdrzXZiBxFx9RfBH20sJvKkQNll3tB0Wyhh37NSROt7mqhujeYaqi
56DNppuIXO6tZYlkh1SADDww31sfr/HJUXm3Tmi9w2tzrQ06PGvfRxJqVD6pF5QMCRy4xDnjqKHB
kWKwQT4z3gc5Anw+A49LcpGQdTyU5d4XyxwfKDN9DYRjPrkx+6mhp1Rac7WjBxhvCjKsdkZoEoRq
lRgJ3KC7elOFZyub+hMZLwFseOgvHdfN7Rh6NOlLbR5mVweA/0KNpBNHEwuCgq4gsaWHc7Cvq4qO
oCRMpYMg+ZleE3yLhGTtyoMuUagy3yMPiomXTJC35OAUlRrGo5FCmkvmnglWggHS9nr+4tOkjxET
0EOR9yCRbJvyQXho1ZGAvfMQuj2njbJujcDrNyyY3n7wk2yXdzhIAwPLNl9vLqLdRGRZx2qB1mra
1dJWXyMpwrMZCzLYZqN5gBJHX9sBE5oMsG9QRKIcyGcEp7MKF1Yy0yR4dKd+xiqb6H64hRtcbY0+
11eTK8d+BmO6zTw3IEOUTNhE2qR4xx6kB0GCgWNAdaXNEI+0QmxiZIswOWGOb28qP4vxsJDuBRQy
24w+IdZ2SaqM32NbWyHBm89h6bJtnyOYfsgAQejphSnmzsc+oanuzqQdeGAVN8z46RyafDNyWUw7
0HHtZix8zuG4aXZdkgDdKQbATYno99GQLwvIgLCH9Y7BgnBA6JmcpXkSbrIxQC+VzLhRIQ0k20QL
1tBGZJd46vsHwwDK7+RzcZjN0j12E65zwxn5s9cz2s+Gy0xr+8aBxr2zRUYxbuPC7fdz6mp/Jae0
/Vg2FSwvoeW+IAcbyMTYE0Fo1FV0r92sOmaKoLRVoNrmHSj/eWeTB3yVWTJkO9CalrdJQsq5XZu2
bXAzxsjqN4K4+n4Xma5yDgRHDfNF8SExMKxnt3sa5VxRRwV9020kjbkbFvWsXNvm0qZ25URLEDhF
H+8S6Zs1cZR4BZ2gIiuuNyZx6UnE+hTOmqS74puG/X+6Ctp/KZfioP1fyxO/ltXUIIjp/vfP/yQ3
7fvrLjXFT//YvtUX9/2XZnr4QlXIQ7/FBi33/L+98XuV8jf1zVJC/Kvy5o+a6B/l13+QitHnn+Kf
Kp1vj/9e6Hjub7SR8PYQDwSfyLQoNL4XOp73G6J/tDDCtvHMvdVA3wsdW/2GZxZHGsUHhhzPpTz6
XuhwE658G5sCdiE819z0x0dx980+/C19LvxSfv/3j4lKy8v/6DKWXEYR+6OSt9iOuvbyzn+UyeM+
TM1oGgXruLUCMkLl4sxnhC47dmosSsNKyIQuBq5684vTMu7Rj7RYV2L+bBHd24qANK9wFYK8HIa7
oTqIGOHLe5OBexff/fAx/9XBqr86WkT9OC74eCzc2D8fLS0mt1Iq5GhHcTIj1cJ/qNjLwRsN5HvE
VNhDCN3COex4BxQJDx65Vqj3JqUPtdF9sti68CWAbSK2OPe2uARu4lLtBts9TlKC8iPxEjEryLWV
f+vZX5auAUwQdE+3iwiwaBk9c4koqrvl6SY3B0zO/+MeaTPsZF2+LvchLQuHH3tyXo4M18PgB2sx
Gzw1CJuwByII9a5/+1/LXZanrCtzvxyBguC3PNUAaL5V/VZUr5Jn/+OgallslmNaDvDtgIk4KYWz
dT0CxzjwmKcLa4I86HsFjOBb3IeBjx4iRsbA7zW/twuThXa/BYi2DdlEK3G73CfK3W3j7OuIh3Iz
suzFb0qaCHdFXhmQhz3VxUZ1t3LZcvSYlMn/roljXB4tY/8g8uCD29ZICHmOGOlXHdFGMlDN8lhg
4atwYn1FGJD7N8vTscMhYfUgIXot9yDb+L7m3mUHE3p52aETXy0FfTnt14hdnPYsUbLziLTgCXiN
t+PixWvTI0P421tdXq81KFSQQ7wFcNIm5yZpR2//HQ+O+IS2bW2he357AzwP4TYrqBH75eNZ3vvy
4st7kOxs6gIfx/JafITB8ju3tSWD5hJJ05Pg0Ca7eJH4sPE3QI3KpMfnRTSeTR2GfDvEX+Xyuy7v
EuuJhjuXek6H7hT7wcpd3DX8c7lza46rkknNBOleLOB9cmAlTuUl5avvi/Py/4MZYrQONsn8IeY1
ludtU8zMmFBTnm55Covf/c4D6UIXmqNyLXP9x0OV1a1r1E4pc8gYy2PA78ttRPas9LaSvDOeLZWI
CWOzexSZ3uU8fDmC5WEsX67/u2mzaXSDA1FNOw1Nl6AbmBrYBPBeojT3IBr5nP4XogHXAjD+R42V
runTB4Lvn/zQQFRpVx/SNkfkjRh9su+CPKM74hKZ6hBYohzEsN65nbybugGYgUOkSxgzAlPsmTtu
CkWHd6r3KEuylaXUU1q8t1qmOgbZAyz7auI9Da8YZjc5GnMyIRZZjxkhJ7K3hNBynvVbe+ju6TGu
K8CWywqN6+uWi1j4zVP5P706koXZlG35tft5PXy7sP+5WP4/tIaa2EdZs/779M/Dx+FjHP/YIPz+
kO/rpulI1rkF7LEEbP65aJqu+M2SIIPwV0lQZEsm6PdF07JoHJo07Bwc3dQXCq/390XTZD0lc5eO
HtY+tpC++e8smqYtf1o1YRIuUA6SR2lssDxDBvl5HRKun82JE1qPokqMQ0ZT62BkeHtw0dygiDZw
jDAThkN8NjHDPhN1FCFJayZ0hZW/1+b8QpfM3JBzMSAxE+z+ZjmeOpHjm6iNs8D6xWlrNnvt40Ya
OxMNUNcd6Wnlq6J2woeBchYPafuE4GOHxO3gyc7AFkCCsAiyYYM2ZQ07taKcCxgSQYk+BFq0LHrt
YTJH94PyI/wdJtUmIW7jihrGPsSdwJxfDN7BLgIkG7qd6Rs1KC4guW7KCENbqvr7OiSdaxadxRQJ
/VbXJgrhabidW/e5LqKN5SMHLceDdAPaIkaHOih10ASEh5lu3YEcJxR8HkQ0WvkmkvEd51Kz5ioY
boPGSzcBEu5VJAd5C8/gtV3mrlMl903CnBq1NbQbw/1EX+Qddo/mOoTevcWW+FZ3GKYycpWGOs3v
JyCCR9V6DiMw2pRlFzsPeBY3sva6d9BzvyJtIi6GLu9utF2DXQ4FUdyDnM1NBqwp1TXzzK0w24KI
dPbVeuivDo7VfAyAjno1FFmoAWU5fi0Bwt0OvfEeBMBdS3n6kDsjqNG0DR+LmNLFc8d1xOzpRjch
WX6Y3I5JIb4OvMdzHIlXmLfU9l4WbYIRx1EoMA2SjfNUjx7+nC4qoJB59V0epvHfWL6XXvoP27+3
E9klB5cvB1YeZaoF4fJDmxsuLELqoHUfC3CSqQAc4NiMFFFZTLgodHB0zIr8xnhNcHbyQeCWcBb7
iMok+M4lCFb7ZIwbpYkPjuEzMk7z3itGh9JV23f0sIntejLLimyzSYUnr9L3cSr0fo6SaUvVtCPM
DvUnTp3MTKtjhSYX/0B+Gmkhh0Pt7VUzE+1Ze/HGNoCpa39A8lBshdHSCQHUGk0GwrOMtc7tslcC
gj4umrR3y9jOn70XnfXOQ1SZWz0PH6y8CDcaadTWhy2M66W8TczpoZWK3nFPBwGJtfXUZCVBPbZA
Wt7l/uMPF7m/2sIug42fP3EpvOUipBREMflPUBykfCoMRFU8ejUt2mjqvFO3YOd1ZN/YIUt34Lwr
wii8zS6grPU5mYw7xgIfOmEYmzSuxg1mIETQffPq9EscDQQLwkry5jLFPWYX6yY244RBIWoNNJqL
GTXEQBJCQW2rwTzh3yDVNkDQSqPizkzKY4+O6hSPn8JCpqes0u9aZgbE8cV3Nf1B1FQexl2VvzQM
9QfkcM9WVZpnPqUChYO9V33onTLMv3ZYj3eOCl5CiaG3YbRwwgs5wJsb9NqLZ9RbXvX7INoLSi3E
+aSx7aW6tNXc4UFscI34CIC1qn6PRavu3EGeQNQQ4TDbn6m/L4z3kVNycZtsXAc5TQ4oOUn5MoXD
RdJ4cHKBf14auC7Q9vZqBOCQVN7aTrBzLQY2lLbspMjJRelR2kS9R5JRr3lkHbpmAm27OTnoazpn
H1nDMY/JEdelu2squKZt4r/3nP4Vh8YljezgUsnnvC3jR0fqY9rRH8padg+hne6jMnroFF6p2SQe
zxgSILQ9NUvu93RW2JN3RXMpBEjOJDOuOlo6sMnsnCvXfHaL+baXkOpFm47EJlPKZ2087PxIoUOJ
Ycn7kZdzNk9nuCnsoGN4Z1VVQwVI5RU+IRrV4WxEipVEL4RYXU3nOobmW1nlCfHbRg1hf5QGzQ4U
YUhUxbirPUOdCjuNV8x+kckxuXhUqj9UGovvNJFDop18zxf9c+emaHQsjZXE8hcKSfqKQbY95Flj
nWJEwR3GQM6rtXJSJhKoTmoHnnUiKjb6wdGq5uIGtWexm0xzh6043BGzlt6O070d5RL3I9NbOpP7
MXZgNU5Otce0Xt28/cBttarqvj5NvLNVWKQVbTWnwN7a3VDHTZg11Afbiqlc+ybdmZV74EuQHvoi
Ry3htHsjYK9aDNZ4SITtrzWJTiebvOfBAoUoZ9id0+yxPCHwigZWR0tVd53bvvZNNBz+9WXAfOMn
/UD3EkJhAFtAG6ZNMc+Q8ecLrxXqIAi1Zzwk+MdXA32flVWwb/a9xN9oZz6CTG/u01qdphF3KqJ7
0J09sx4vPvJlAX6bkgBM4D2JgnDDvbzQL2EDfB1/0HjU4fh5pif2GCMIQLPb9+OlxRyVOfVJFYa7
J9HC2eZV1Z0MUFJ5ZHfXWlXkEyDwp6nbHweHM9kIp4XIOVkXP8xiisx9dCs6kClW2KALtsxLGfcI
kNq221InGFtpF19odvfnKETpGllmtyqrQJ9n+hjI2FHlhsWlpvu7KxuUbTIiemgYyTHDxE9Leu1b
waeRWuiQC5mfG3qZWKwBP/vqJDLPuqk11/6BUNM1PrcJLzuSBqczrO0bmN2uiFHqxJId11Ma0HfE
T2l4BIGORBLg9kroLxv4IifxovPoA+LjT64R+nuLooCBNNZKs1lVaKyR1UzOufUArHfuvCv8Wm2X
ofTaj4vh1JC/kFQJ0x6+wGcMVES2aWrYOEDoRN0kiRyyq5Wa6DK82fYnRINnZkGURWMybNwxS7gA
pGRX8Re14uHQ+hX95pGeeVOi2iTrnHyGMP3MWNPd1+gFDT9ChOwgvkXs9WDRAr0wqnmy0ebKEnVK
ofY4W/LLWyDl24/DqPuv//qsdZeT8ueT1mbz7AnluhaSC29BSPywWxhqExYlYcwPbQCO1ccZcA7c
yj/PHRMcIa2XqskPhjGPD9p5pf06QbHfmYZFozKe64+C8TIKoXRriIxdsDViOCBbbRel1njJh7Rb
GfODQbDwiamxsac3fm/Qyv9dFQQZoRggXST3inXskz2Lb2EVo/feAhglH8pBl+SrRiM2zsebGlvi
yiaSCWDoiHMwROGfM3/Zcxif3Hgwz8Dg5+2CZOpa+0aP90XgqcsYAEVxC/JawFALclnRsCw+4c5t
xIsfBRtotdC6iU1YsxN0L/gOO745d5D3c4wumbf3yEJDpm/s/vUHL3/pe3G1WICS4DBdSzCT+BVm
sYiEG5MBwUPmzh10VHO81hVXz/eyn4M7QN/zXsgo3JTKQfdL8CEhq6TKQ4IEegLh3Ege8vJaRI6x
rReP6RQzaOvT6kUEwjmTiWCsG6n9q9FVdPZQ8ZYwQq6EUNKzIrPMZGdwDMowA30PQNYqW+9QWhk1
gaOrczbZ6ZNJrmKWqt+bIipPs4bJDFeLrAQ6YYrlHPrYoj0TWbhjl0xIchv8XTa8/wsU6O1D8qRn
mpbl+Us785ezM2/iZgbv8MAekRUzwYIWm/ftLPpTg9V9z2u+dy06Ca4e+5Po55FyBT1srU1kvppL
neE72JfavlscxMOa0DS2tZLEiMqrsManPo6txDwD6Jrh+xKTRwQ6vbWCVDNVxfqUdvGNVyfvyl7g
IW4vUa4vwqvoWS2G6MECw6Hwc3Zu7u/91sPLkjsHrorzE6OGVTPa/rGyBQ7SNr5o9IuokbHGiWTe
VewYwWTnxA0oEgIzyUUujbU4G3ELbmiiwvFL0C1dgetFlDHGmKE/TgUYTJVekzAm/8J0GETF77QB
nDTuJbm7aXTj0ULa9FMkn4Q5oZ9PZ/ectxCv2EigeICUhXQsQZd6qy3yNSM9DHtrJMoORnfdmti3
K6zvXe28dwlk3g/UOtuR1PRVoyJ6iGUbHoYco0RSuOa5PCK0IZ7Qd42DwabpzoTQsmWC3GyMLstv
hmZaWxGJkW3pXrCn9A/xjBGyg/OL0MW9ziVcgoSIOSgI8fvebrls4FwmleQTzqPuo8KsFXe472on
UAcy3zcDW/G7QNufNUnaYw4GBaMImR70Is2+kSShswLJqLhTXKAupcCSUBm32WAyvq6NZqeirNwS
yjsXWXuVQMNqYbinEoT2olUlgBipNGpUK/GME3SKI+P/8MVOc2flTvF0TzrHicB55rqTeJd3ynwe
Rv+YIqnbFKMxUXUaNOdwvGy1JpmiM1RxTpR311WAl/IEZTBVjtXBXifSdV20XHnCHMusts8tJroc
zuqZjD1YItnwxTN7LJGlizc/bsRqor/7ZMcnIr4iHMEwQKo2Q6W8/FOFRFzkyatd5iUOCnZxfKUo
e0E1aOXXizt/Z8jMurBbQlk3dI+2jYM+mmCTeR0gembg4oYPV33T1H0b1fxFfcTF7Nc1xrcZStDa
d5y3hs0vFakqzJyENl0/OC5/mnGJ0aqc3ju1dFSuLEpM1Ln0O00hb73UeLSiwFlZCFq2GYRECAdE
N5gA17fEANyOttOc7UT22zi4M/LiXlpQB52Ynmg33wsriQ6xDR8/kpH17CuE7zFTHGz1otiXVvXU
JfQiRcu6/XadtRvUU3HWDscoILUlDJdBahp81ko/iMz2n0LkrCV/5qtOg2Rlkb67C2igrFkzwSYT
MEkKqBr37HBxWfkG8eylmSGARTTkGXRUA5NQ9zHCLeYvPpZs8HaNMamzMSt1DWrYN0jOoeS4dcEL
h0sspX02ppg4R9+fCYcO+9+9aiZrPJ2fkJDpbRaKaFuPlrMuqntddIjqkbM9I5qqD2nM62bGmDzl
waPrL/dmSHEzBio7+rLN4N4wE6oDrm7CC+81QSc3gS/mTU6KXBLgXhpUQ+fDsd+1rglSnHCyi1uz
z9coLjbhJJY5sPeal2HxEPbCXRSg4dlbQmWr8lD49gDYlO1MmOAAziZUCZUea4zrk/HQmfO6o4ew
b30Eo4RAGgxh+6OdUtCNJlorIzbqXZbpfcFmD9xBHlytuvSJnUXdCp6h26uoyVcdQSLXdkzpawzG
S6xLvS2CSuybCcSdh4ho27PpKAkePBfWk8D2c3ZKjVUr6OHdlYmzxQyzie2oXs05dD6NlGUXoF0B
EOU2nDogngA79Okh88MC11PyjmE52cajsDcZ/HAYFMQEAAilhm0D4sHd6Z7PAVVy+jo4mflIbke6
d0o7PMWk3926Wbbyyi5ZYwDJX015y4qLE61sScLr+EaG5pAdQf+SMesH50DmRCGo+MScMnsmPeQT
DRvzpl7+1RHA44fzQ11n9gnJnvWUFR3TMXOJMY9f8tawblvR0n6PbI/xeJrtVEvqeSByxZ/QTx+U
hSSDvKjPrP9fg2b4hIzRvU9eLNsIT9DP59146BK7vI+NzzHg/nXXNOqM5oKph1fYuEoctSH9RT3L
GdUdXcR6ayRZicKDuotl4MVoSUqIOtbKNLSZMRVE3kSsv2Obk7I65/ETPoVq3Y1FckQd+FwtcaY9
uCrIsE/aJrmgRJfwu9L5oW5uwBSVlzl0mLKV3WfTThTcD6vZecDvsI7Fu9CM4iscgfh+CLujY2h3
F0qj4PJaTS9pwGnH5iiKuvl9PU6cPKkuNrljLmGiLrrvrEgPsvi9GnNvGXR4B9JSLlpW5Z03lov+
Z8zuKtk89p0KsfPXxo7pX3Yz9zXuiID2pI5H9mRGO2EZT94VsA+24DHRZivikPMC3XwRahRLlhm9
z01yAIdBe0BpKnoOzWf6FNY1Cit/M8bIRIs0mne+l2Ej0MSWdbG5i8NOPWGrdewHditHo5jNi5LR
cxJ0xrYKDxkR1wf87QgbWyyxbjWxDaR+WvWGDA65AYKWNAhybKFqPZjVLhcOmSJdG20yEiNJmWyC
u9GhcSo1hLo81N2mX/LkZJoD+nLiECTMEGNwJ+moBhSy6erhMcSZd2OpadzbZA/l5GLgo2fbDLiq
yypSk7PgEXM+PrXJT/YIuqxrHG8yf9pjV3p9E02ITImLBR92NrTaQGYj8qNs16E7BRdjqOfroGHK
kOtNRJ6UbGZhsCDusH/3CkKw2/Z3z5wtxpPTeITUwqSxgwAPQ2e4mkn9YaZZvBV2LlZaDQ/MEHw+
NP+OLwtWANEP16waW3pN9tesDudtOprTOzkVt2FDOKisaq5pcCAfUpIxfP8FD3DxHjDRjLsf7egY
9S1Gi9D7tlL+/8nS36gz2BYw1/nvB0vrj1n8Fbf7z5qMb4/6Y7Zkyt8WdogHeBk1OYjy/9JkmJb8
DWYQEES6M/KbwvwP8bn1G2cNugvk4J4iEIL64g9NhvUbVlR0GrD/F1T7vzdesng/P5XZHJZpmejf
aRRT971Vgz+U2d1slzS6+vFaDDZoglLsEPvKixbVuA8RdT+XciyOvYwVxSZXWKNxmpXZxcBUMFQR
TJc/5SJ7DfPyokcaB4FdXGNWsZpoEscqbnPhA0+R04cYGsU+ajJ9pPGzNCGeB6XG2yKZxlvydN2/
KWOdn8dmjlg+b+HjBPXAS8Jn/GVvh6yrSv2o19cQ/eQidltbnXydZeOQi0VnqPRoNbP/4ypAs5mh
d6suzUBeZhXJL100V2dMb7elW403lpnR9u6xMlH/uzdNWm3F0PR3XhzJtS+H9GCOoaYKCfDLK/Zo
6RAfxFg8lCjznjz8a2vTavU2SOixx6ro9q4ovnZlNJwbV1mIKzrcTPVwDBcUlt0PyZmCpV+PXuvt
QcCjlR3N4GxHwx2AJ7VpKTKe+9EHC+LJ6BxtncIIj0BFjUd3rhbUwaTZMTbx33ym7i/YzrfPFGq8
glvPOFT9yjSWdOdJB5m6azgvhNc+ine+ZscbotV/0qHA1DVPJ2OWHGyMxKGokg/wLT8rSQ2AwhOv
OF7DLEgFwBbID6yc/RYRNzs/cqnHxnlM3Cx9MEMKXe2yTfYVzuTAeR9mnSZA0R1WutLFORyR1EjF
2HNI5lURi+EpLXGgRW7yOGYRNGCwTsAYGcasPItuhBzNaE+hRngHSh+2wiq71dBrRa87UvtML6SE
Gcwn2+Oz9Oc7BfyPXr+z0V4+bDq8ajepWd5OumesFBMiPs3dIbKchzRW8yGJuvzFoqvp9PUFgh2d
UBc87n/90H4MRm1K/m6iZv7zl3fBidOA8BBWIPlavgM/fHm9yQgHg8jha+F8SsMZTEVKP8XSzImb
xXSYBFZ81tJxb0YtY5pcEcSMYguM4AyfIzlZhXPtaT9d4q7Y2pGx97uNX9fi5YeL4l8UWu4v1xiP
0S45A7houMbw45dWngMuSFZtWFyFZbSnJHXIhyTR04kGkMKT6//Ny1m/4HUZeHlMGS0m83hXFsTs
zx8LLLiJSL6ovG4YfEe3hvml7lJkGWjqt2ZjyivZ6cU2JhP3EXjYMo9tN2+xEL4gS6ynHec9UKqF
L50t8qMY0JXU3qcEA27WxcZLGWWagISgWrAqxbb1EY+Uc97sKouUW1Rq7s3ffH7LAf/YC+XTs4SF
bM6WiyDt1zfkeXYcEbIYMxS2PzC7jc5etPjAldlwuQqJcCbxZOt5jkZzAi/a5kp0bube2iVu/RDH
FqNIajPqnGJFbb3HoGbevf1Ipf/FLDoSvmO+gpM5p5uBAIPzSKgdJRRscgA2F8oxNraQ9XZDjwQn
qIcTTC1UYAzGMPba5knEtdy1zJWvwgtwesyJ987PS4KFo9NkBhF7n94zV12miCiknPVnxrm6aklJ
JkiGZAWU4wPpLZ0vtoVpjSfTq+y10fZfGXdFV6NZYtpYUDc4C9lmqsBcVVM6H0IMS2fs5pB+oGb9
TRyS888nEpJzlkckk5ZkIVm+fz98v4TbO4XjBMYN7vkuGImzM5zhHtzO+yGi6xlphGRkaQ0bK5o+
p3TLvsBg21hJOXysU/jyTSrdWywzghgxPAad5QUPzFhHGvfclzbRaBvT574Hfpfax9Fykw9JSRsu
V1N0m0bTdIcuK12Ra8OVqHDlR2nSnvKrB4mHHxI/+MFJzx7ysukuqfLhMqeQmVCTGMewMB/BHNB5
w9F6iGZFunAtioPhkOJeyFEe0BlvDciRh5Egwa10i+wakpWgg+Z3nY7VLcKp5kV69zgmxnfYBrob
OH7/+sS2fO+fTm0kN1wRiG1Blcqq8ksj1W3o2DZRZ990OS2Y2szMs4/m6izakal4GJv7bHbV4e2G
tx+jCgJjbSz3aQwoC7s/H2MGxms1A9T/83/9cBfHSzC6vT35n8+m25wxMEL+zbfnfbsZvAsv8cM9
Z9cw1tThcsOZYqMA5CgNwDNHw8p2Pzzw7YZvL/l2gFEugp0vJePs5UixynMEf7745Kf8MRDkCygu
ZEj+1Xv6897fn9f8nIdqOn07huURb7/9cLDLwX07prdbvr1oX+XoDzZmo/u90ylxphn0/aGBbJTx
7ZN/u+XtB5BGPv63XyVf2bS+RqzxexM50TZoQxjEAeAvyz84aC/b/kabXPq0P9owYKtg1+m+X9Os
sV8YL36dM9KTp+55MoavYL3MY5/S1JHzV8HsZUMz/KlLo4+YdedNlI6fKirBTdIj/BmQ1K7H8dz7
onoOeu+atKClshaD1AyDyorZrpbOfFP0Yhs3Zrj/P1yd15KjyrZFv4gIbCa8yguVTHnzQlR198aT
ePf1d6De95wb94WQVBIlIZFkrjXnmPRfT1zwy1VnICdMCm1r4X9DUUv4ZtmiLgorpglpYF5IF1BU
aR+Jw4CjDJAzhnnfDqIjsojMi7kNtFUq7VXo2hlk3Rodig4Ns2AYxW4QrmJXqrWe/GF2hqsZoM42
j327kOtmMAWiH/Mi4t9V0lOek8k5tjRWsG67S0V9o1N/JY1z2qYJvjW9Lcp1LvDyy07b55wGm8Jz
471pqafIotwUin7H6ftlZ19uDv/AmZBOx7BVHKux95UdEYINtK1XdI9itySwHjhPqcGLAwRGdEAl
tgQM0e21jQ+cg9rKtfzUkpcwbKKThg5shZpsi8+1O9TwfZuiNh+cClN+ptKPFAJShM55bWTjb2oD
z8ifuo0S5lMS1mevIkhvBuk3hzYHmAjDymuifdb7WhG8BB40TTQca6UTWd/1v+Q44ucs0n1rZJRd
VGVdLfsLOAjFrxL2/AQuBxIxOZ1gjzSBhShcCvk6IyNwtwxkel0etEqc6kgInyv2Ke20etNFGZop
OAUOEe6rXvLtJeOvuMqe6OBpVAMYJZVtHUo5UpTR9OMkATRrIz+wwkVLErQPeae6VdE7R5wxRB7N
a4C77cGA0LttogphwbSHRxEcuwoQKDhAjnS7ZCaNibnC70ZUY0c4sUmpxkzlq0Eg9mo2KdHBg8sz
irKaSdymnJXk4OsjcFTzWEtKIZAIpzU0on/kgBxmfLOd5LdQ3U6Ndb917OSpACz1QFiYr3QSpdVQ
ubtqILnT7H8sGT1gcyT7N36ixFChBDceiip9RtHmJiX9ThvchAHvamVnh0CjEZk5b2MSVdehtMmR
Iea3bPpbXYkaAHP/OuvqOUK7AWpciG1YlxfNgWujEthncWMMZxl6u76yQ98LEDlR3bb6cq+7cUgP
pQRPqNtq08aUXKaRpkwL4n2dzNnv2YYli2ts2GKan+FrrReeALPu/tLlbbqyB/0htGDfkmK91ydx
cUy93glyhg03MldeiphrMKZdkcifXguvDFiANZr0jZDSlJUdJrfCtPwpmAhYJas5DylB2zLjJBXh
o62CkVMr2UbBdy4WwQ6TjV0IhY7VeuvrSw6zCKdL/wLI5GqBodEZEFcTeW/k9iHpRxk/bEEfXrrG
JoG+s3FRO81L1bMeNKh5aVKBHJGcymNRHmbmlyvhqVcmW8B2vddBhMmuyNSDoTf5sTWrT35DFeIA
1z3QvGGQzUE6VcOM+rhyPjWX4zc6OAvKEpy4rWKSp+DErEa69ELVW5nlxkp19jNx1CFuYVhEvW7G
a1Or4F567p+hqdSadwjLE/Aay6EfB3E3rQKyWh0xb21Xe4PExegnwvde2nuWYgQIzS3Q7XnvxAng
ukWtE0oy6CEgAdxmoTRN9skpGCczVkVzYiePmRtve3Nqbo2OaaO2j/gtY74Aq94LUaYbgCspAneP
7BCCNcY2waXYpl8p5BgoQetGQIvK2veoSY9jioKjltgaa0CnG69rL5NzU5VmHsegaVbJopwe5pHs
WvFImru7tSYWjUjmTvXiwfM8iewcX9KY6chrjG4lK6St/XXoXfOUlzBdW/Qp+DVDxsP14vZekxsN
KK/Onwm1ZAba2h1wCkK20cnuDeer83qIPjA0IJm9OCCUZcA3PLfR0e0pPk+Bh2Uunp/NSio+3LhA
ooxx11vfnGD9HpHga8rASTG3WYRy1T5iVk1ZuFiXA1lb8PP3qBxXo6cDra073FMJd2tZvlWp/kTP
Yv4sAIg7VN9XhUeQmGaJj7oaLxh+t2U+77vA7HZSlrtK2dG6yx13aZ+nuwEMDwYJbT8mmGoCbZxu
ipoDyn/vOFgGM2jLeja0LKKAoxgBTC1CEde+dBrQ3srQqk2uVRLqundqwVYhoqhuMhmfEwhLSkVn
vQ/+dEX6B0xTtDJ6LA7znK8NY/zQiWteGZHOeYeqbBWXESG3Y3euWqq89oDMOKTPQczZu8C0DiCv
Z7QGWyJqVk2RU8ElfWi8Gmsk3QnL/jXg8pimwPgAqdsDdUPBigpEuxSN0tf3Z9w397tkE4dXaI7j
KSAgnKACXra83uDA/KIPrlb9PFNyH0FXlz3qCZRXyQsi5H/u+2iGicTKvnuvuJ7u7Fw3/cGT2nXS
UMjMyz4KwsXyrP0RSRojRTCiy7h0ErLOAoHk1dpnn9fb+74kcJ+V5Br+aGqjOrIUy/ddjnswiQqK
yjL7llpZ/zZzmvsQMT40m5Rr19TUA2WX4ayBHdt4epd/4XPe3Z/Koc+wnYeUR6J+YvU2pMcIe+Vj
jZ109Xdv/TmZmuyXKbVhDUpfv+qF2/pupPU7g1LLa1B6H87yf/UuPfeBjD6mDo32qIfRw9C1zjlM
uWQQ2jx9zWG2HQxR/R4luIOpq7pnpjynkVXzdgoAs/S9YTzqXYBJY3mabr9DlLZ/pkbTEd8U9XUK
R8N3yHPaDXodv0kTIMXyTGe2L0keme9d6GJ0lKN9yrUmvESbVEOsaHi99lXkCmy2QwcijPGmCAsA
X11re3PCxi/R6jzalWms7p/FXsC9etH8jMqz1/XsAnuQinCfKUh3vV63rODdl/sBMrLqxuWqes+c
xtpyHgynKq2w20oaFEo362/k1ev7U0voEagJlPNUpgFwXzgcBwwu1VMG8Ozv4faY7brRQm10aIi7
hmZD/xfpSdMyVC+0Wd4CL3q+7w2k3NOQLGWDSne3SOHw4vO7u9QWGYK56GwaE0Re3Q+kq+H6RWL3
ZARzc3DDqDwY+JKegPP0f//xgAuqpIOz6kL24SwdrQ4txUOjV/alnZCCR3qufg32uzZn5ncfAImu
+lp/UJlqL7iZrb9PKLRTbdnZTxK33UbTapqFmhZdJt7jOsBj9AvHETpb4ycXUQkCegCkZA/IlxSx
ZPd/ka/Hnh8ctopkk7ntfA6EbM5Dh+eoSib54w6rv2+l7qiuttI7u9Bfzog+G4heBJTLBpJw0B/u
z2LK5xBxE5UXNWoWMFWeoHuJ+0179v5+RIDstZhi/ZKSnPKAWxbBxTw3331P3W/5zHk093RqIJFP
pZE86DiANzSh3S/Jl3V/BnWIGgd1Xl0ZPJ0TPeRk26qp/Wpoudz/i+MN+ZpFp3HNWE6fWgSh24gR
7zPiV3nfR1OjcOYARbfQpauVL0PTsrj/FLHiqbyPueXroV/a3Ggzuv6cgbKFwxJ9FlMHYZJjG+D4
WJkK4muixawNKvKt4sLb8mOaPpLR3t/302qOsaqkSB8dvOg+jetkJ4SWfPRhcbzvJxopJURJPT42
Jk3SyZ1JkEg4vZge+PdnpGHbrWJOice5Km3yUVDgJgo9uinVmzLCtTPO43cMpnXj6FN8qhxlPjmV
/mvQ0vGbk4c2VSCCqwv25axHlDTk8gLdzB6oSzqvmWkFB12wsAmQMX8Zzen+QtNJxm1LXcPnep5t
LT1qdsItXu9/LJULjGQqxWVw3PYylk7+d68ICZ6GQe9ekroRxJSRuIK2bvoWA5MbEX63Y53v8IOq
I+i46tWkwHd/+7ogdICyFkiyMBivRkae9/1tAmH+ah2ZPiO/J/KImPvt/fECKlrWtMNnOSlmJ0XS
HobRMd9maR/ub1FZU7gZwsl4SNrYujm4i//uEYlZzFwvcx/jRJinfmKsvu9SBN7GBFzx4WKgoa9Y
I5LzRPqhx/bmvkuStxbea0zhQK+Dx3YicdITLNLog3q3skC9WjWVcQNybz3M7aCt7599LKMjZZ75
TRUO6zNjlLsEBd5nqTO176b5RpujWwk7SLcjyDM/Tuz8uXO1z7/vyuSHFsRquOqxYxNoS1/g/gey
Ei8pbfPXfhblsfVox5tjl37jYby/224G9FY1sXNEk4RJ0gyoEZvq6e/RaSDQ1WHZMJYH8uJEAD/u
e62N7nWgMPpMY5b4ECsb/n6BCFdNLvRfbgifwsLvQ3NEiVeXEIj7h9QMlEn3n1gXDsH1/rObUCl+
QWjRzejXCI3wKTTS0ceoW28tru0kTEnkvlm3AqJYHutEfJHTXh5yy6nOKgqZmhRWvxe2kucyFRBd
5TQzEvZcVbsnj1YzvhoiFwZsh75hG/sBTeOq9rpszczPvSbt/DS1tX1WUJbBsHiQ6bueS8yPmFLt
Zsb2jK0P9UffDPbGG8W0of3yJV2Yno0B5igHa/GqXKIMkoE8oqCyfHioh7pgDQh1RJ4luTrr0CZc
2YtpvM1m/6xl9hdlDDrnrvPWmRFMTrPvD53A/kRgk0deSDluo77u/LlNq1NQyfLvJswxX8ANSpcv
rfClG5PvdL85OkDUut481WMV7d0F2Pbfx///8+5Pvm8weRT+37udHe3DYj7dX3bfwf3xucc/xUqF
3f/3QYZxD7WaAyIarw9rJzuFidaTeWWjpYGxQrnAbSbgybFaj0LLtoQLvRXg/1fwwxe8UDvvldu+
oSHM6XAxIc4hbQtiYprOLv1q2aQdUrC47JnzF+ngG0Ez+EMbc3B1beO4qNRdDtEuE9+y1aej5hmt
r+oMVYatym2P1I+LwJhs3f4q7U78fUI/pS3E/rb182Vzv0WyIMWpgzWaz2je1jjSG7/V/yhN4wNF
C8TuvpkQsc2OF63oxpg7b2i3UZdP27jqP2KwdieJfNIMslUjGxx4TnXNJeQ9BPT7++HhLGu2Ji5Z
ErhqXLoaC4ak6l/vH47qaImMYZXr5VJyVLPf2j9EGAGmY6WyK2T8avQAWFHFv+hJNAIc4gUtoH0q
hLqOdhyMYGwobXd/7P7XomGKLgB1RQRAoQ2kSC9rbEiEHDBRCMvWWt/fWGRhDwDYCjY9y/nEc6IB
SyZ7qq5fmpSHrUa7RXkA5d7sLzaQlLxjaSk9a2sAuvKxdTR+iYHGVyEXXlXo/d9ojiCN0g3VK+fv
7+Pv3p0Fn3f/v3mMtD5B+oFWriUKmywqWoZILLpiS7IfH1bXMxbLXbcRDiWHJM7I650l6WWkV63x
5j12dtGBVaaRmgAe35uNfBDahEQrTiWgljqjIVJ62m6uh7fYjndSVe5BheRCsli0Wwclow6l0fCg
NNY9SWtjH4u1444Ywpa2Xlkqxt/EnLZGZAlfG4NfQ9P8TmSQr10cIbTXrAu6lXJfK3HNZmS95ji8
9cvJqS+nTLNQCe+3IONzHgHaLnZtZPcLW3s+FLX1NseeOAfZg3A7edMg8eBsyJagUbDbHS89A7Ps
cQJ59g75KOv0xIEKI2OczUbc7QMJ7agTQ7giUBQtYDrtHaP3tlZvdBctntE4zf1bS87xCVlVdirI
M3iapwrD0hSKM9Q1ggeQz62nLnLWNCHlLlCB5fedYfkBOjlvGplboOB7kFwa1gjprD1qAtSCALSL
igJxmDKzJnBipU8voT0Et1R5ydbKkLk6eob8vqDKyP8p/bqjZpuCyPQN4sCor1QzikTDOJR5ZvqR
7Z2ntpQ7MQcMJ5Jo5FVXKUKCrPSUsET275t8tG5eg8F1UiZAEwawaIFU/ndD5myxHpSHAVRqv3A4
vuJTbNdMwAJfU90bSW5brFA0GyiISBKFfV3jlJf9lwNSejeNJmgms/IlqJYyJyMtsljobCtm/pzX
ZCSRdsEBMvHSDpZ6yDGzkETwvxvEsv0KH9W40nL1EwA9XxVqIkhCuH/f/9BwBow9IUJd2UebMk46
/76h5NT5sXzzVD8eG05Qv22Ta1xkzi4zx9a/P1T851bvJegwpPM2a5yA2ThOyKANTsN42ZgEIm11
OX6EwDj2VGtuOXAfzsSQbGdiICgHN1FGgNnyO8fQVjMaat5EULlmrdtw1o+Dm04nJx8f0gQNpI7p
dyVxBvpV5nV/N/e7OhqWDIUCf9Epnws1qOOwfJL7Jrc0BwlesRS7MBLPy6YM+2ybF122MvTIAleu
LqrXX7yaUR4VbP934+ry31vBf26xM8z8JCFt0qQd/JZ0GP9+yx6D/3v3/ge9lJs8EeUhhPjn3zeW
F3NdqfLXENUuYByv9u8bFLANUAlGgf8+5qZ4E5MotGHwAFMMLNIRo4VTFrkSCqElXgHGwQiZrYno
T14KN5TXW7NaO4RZrjVbjse5ZyVplCXYdzcDepeH+YauG6XRJY7X1AfK0LRAzd08qDe7nynU2Ppj
0BYWcwnyKAYjI7liYrwIlx6s1uJBzeqlUcqxum8Es/WV0uP87yHpcmIujMyjSrn8Ku4fJ8UAtA9Y
ruvaobBgio9x+q13TnJy+hDrpzEcumWcug9bHWfnRlEzpBES3CivoSieQTeBUB59x8ZSjtAF24o3
FCs1e7pP0lh4TJtmzRKJQTuXnGpmoef/3vcwc4VBlx1BTxcbInzxTcJDhOdQ+l1dbDMr4FocmfzY
O9MigFIieCZQ7CULcRdOy7lyHw7ut/7fY6Hgh+iRidRib1l1rfK28KyGM9zlZJtFdbROVVo80CvE
CmG4aoWJ0YWnF44o1fWW7i6LMVPZ0B5S7JFj4l7xS+06lrnf9GDyTe4h6vdSQmFymNzHgVC+ip70
eWFGUAIOeRxj2R2FbaHiWUi/u5i4li8vxzNLi/Uld+rx5PZWtkmfIwT3TwjuvUuBxgDEdu8nHg1B
K6K3ZNMSX/z5zX6Kw+k6VOWE/RjAXOAKkwKhJ6ptY6LmRJUQUYs1nQfDUfs8FdENn1OOHtjM2w0Z
qZSUk2W5Ip0Lipfh0aTCux3diuzEbBge4aeyjDL04BCJaWfOWnHLa9So5N7eArcq1iZRMfs6jlaS
4suH4RF+mEM7WyXJaK6dtE+B+duLsdVSkBYJM5NlONOdcc1Nn4feS9Ynv2s9wJq+3KMWzxRQMahk
iQdv0nPs97HAQKRJ46uzNbElXB31hZnH76Ndbe+P4+mmi2BicBFWWr/Veb1X6KZx4ajPegpN8lIt
akpVKw7mhADGnJ2XUnfqd7BHxrGMjWzThUXzTu4mQbphQVNo+SsWhHXlYBK0Sg9IdA43FV4BuZ66
4tos+6l+h1fmM533firb4PuwkGbmKt3rehtRytnF+TA+tZdUJM31vrEauJwmU9hjAiKAcqUyvlut
RjyQOy9hF3QsDJh4NHjObh3tdtYebxWejDdrAoYIe+xMI6XbIqA3b+Fya4rnfEsUuQKRDWiEVn3q
Q5ecHqOs1tamI6b1RAbfBu1Xy6FuqjXOv2nVY0jG20MulJwZgbJuqo965JiHpsj+5HWng/cpyzev
R6maxw3FNht4pGkhOoNG0e+YNxBywbXypw+fPZKTQlxDbyMqcITuhG8teZgS4wYxDT0Yf+eZerJ+
gTjh8CYklxEDIAEKf/K/ENefYbwv2S0Z9lA8UyNs++axrvLuNBoq+GOlRPs2DVKirdHgC62r8q2m
wdEh673aoN5we1sX4RVPdKbMlxhl7wvWAJiMBa6XNjnWY9dcCSt6BqKaH1qLmNX7mR4L1zrFxU6S
EdxOvIZvjUtd8ZQVWXe2zBpEEPcMiWhP0ys6N7JaaRYxLvfwgINGPNG7HLM9hID8Z/CoswV4ei99
Nn5WYzk90Bal9u1Y8ihdx3x0ls3czw9OQh0dgynWNFZ9a7PiRwZ3r72hfVp3SCtWRl0PG0JEsCU7
c4kWnm5bQH5foBCLwPPPT2bA3DPoC+vDpFhJVpe+lqUR/bikRGowfelrd5/orsRmbBrHDwijeQFf
fHNQ0H+FSymBUiWIHA2ysMw9sStTR6f1MU2/3Exs3TmaPz2vRxGVRVgpXAh7pa6wetlT+9yCimSy
Nce/RvC8binFHy2poHNo/RDumZ65voLawEAWfSKADHe5G+X+0OneYzcRfuCM74YXWq+Vo+NXI/yH
wAjdfHWC6t+797/S4aRJShQC/t6gehYjg/M42R+21cz7iqzTXbHcrerxo68NFHfm8E/j6DOOduT/
vZddMTYhf0s8Jrg2FWBH5OmVqmW+FnVIr5SMhWQp7+ril5fTvkfiEb3Yi42SLsl0CHVXPs0GSJI6
gchgW/PwUuwdJ7T/0dv+R9FMfi+Kqd8g3smvWcgsKfbIb8MGSB9nShOaDfUObWLyasfjp57Cwuf8
cL9Jw3isXLP6Q+4HrZkAg/SsDhR/8NQBrF85pcOwrDJKpE5K7tIUNv4Eou2F4KJwmzAj2GtyNjeh
1IytNfbDNc6MzywO56M9N5jRZ7kxRFK+wWqQeWK/9kIMzznnfGHZ7TXWwmKNq4do5CC2+TZcRehV
iku56Vp/sgUkgL59VlX2YhDHsoWZ8pWZKsKXZLKugWzx1GiNsam7XjuEM7wGXvOR1vaIDY9UjZpW
8bqSkAwnwBIboGgs0WDYvM9qJH2oWaeNJT4sOvx5cRwr3bhaVUMeV6TvKjvoKJhGB4wV5YEyEz5r
MAyHoseXwfV1iQ4A5RKZ1GWsIGuudIVZMOLkXdspnBmFjey5nmwPQFYh/Cwll9Z2FIQLciGOVI/m
vZU5Z6JWok+cMgsgUvuJDHIm+mRk7RpO2mZiRP7VjL/J16EHO1jl2dIIXQNoaFzAdr1B4Q2I9Mid
h6RrvuraqJ+zsAQzttQ3hVs73+7nqAinbpYwlsEAfeq1uUF2Ibg6RtOMmS9hqvMsv6GLbjSidVYC
v/N2DszwaJiiWDfwlIm7pzDnqqo99o7lrpLaY3XWuiRyYJVYmXo4PSCVoa4QK7mn+6XOdrd4sGzt
nCDS3tIvLp/K2sJD2Cpz/e832JrZxgrNF4FvkaBKUJINsA7UyNreGSKINWo5Krr1THC5ddTTrCS3
jD6uYTQbsqDGp2getYtBaNv9ngPKlAZr0pA2hRtXzGDhaG5tHBlbpKuq3zX+313Ot78NmxiMb0N0
IZLYeZUyFVvLIqoubUsjo6rm12ZEeGG4sf3p9a8FgJYHMbgTgspGO1uLH3+amkVKpJ8aMjX+3dQk
jmjdHzoZtyEJEBZqFlOLeB5PpCQ9EACevMbaJE8a8rkVNC7vOqWdd+WsxOpJ+nizQrP1Z3QyfZ1E
9nygTZU8ZyCQa6Ak9SSkH+rac2OF/ApJbuZqbs4XYNjnwmEphgmSVK8Ag2TaZfPOjOBl3BfTTd61
pyAzj8PQeM+ZQeBcH8e3Lkf2MAqvuSwOJeVesoFlVbl8QvRP2hmz2y2vBjCqr7k+dWeKF+6laYHr
aVXvvNVRtMfQD6cdp96RpnG5matG4Uzjta1TeT67e0314T1mUfVmjqQmBwOxbEFVfi6dx+84gqBn
J4OAIT8xQ8tpIPBpsrNdDv2qpb7gawPhgMSS/KLCewVIbT4OaejuUspjm7JJ9H3n4q9yBpFgTG/8
wq6aN0j6fhzmpNwup0nfFAriXzU+ppPzo5e5WJbwwyMS+/xEBBXQgOieoNvs275ePnnwGlo47zJ0
rL9g3O1rbTwIBLBbRfKTch8tq5Jk8/T9j8uFhcC8aEu9KEMeZMS3uV/694G20c25e9WCZLuAUbjU
BVSUZhWuIToOu6hIkwensZ5tSZdFxBrJnxrMWBjLwK29MdgRSQ2UhFMiH2gCdXX+DzUaumqGJPzC
ZbZkivgJSgXeIBLHD47bD2uoJSgAhJOd7Bz+VmeF8ghdQB0a1yAGZOiQi83aMK9ik7xBO7Kxcqvs
3Sl0SizU6/H4cM0Xrfejc7HQozB/LmVyrWVDTHEvvGtsWu2+lFF/mhTmRWK2xB4Ye301O3pZov/M
VQUgBYLdaZQGbsWWa1gcfjihHHjDAapvosmMsjnHiYXB0pEgsq2+uGEdg2sHPnAXGCyF+Ni8Kes1
bOcWfUP4WCapgVmTPGYKWMZTXiX6EydwjSGvpTNq2yz87PrhLhXPi4io2MXOKeae7ElYBfuoBLPE
9QNZVGfigq3a+kQ40auj6ukYIsDfM+MgntQzs61eLGkd/OVUu2MN/VNcNIEmC57F61hnZ0hF1pG5
SbEB20+ZL4msE9Msrm7NZ9RWyW3snOqkp9o5i8z04qYZYXqTjbs85qqcZhi20yzb23nbQC0OyIDO
tVsQzsZq7DmVM6ph7zXgkaTo3sjTi7M4v7SulV20ajaOoI9v94fy1EBOm0O9KbPpUprpSxjr8qXX
WwN5qffex7XAcv3ej/uR0slTshAxNVGZ+35Uzba0U9x21EmkcWihFMRhOW96qy72ocZUJ3f2Ju2K
L2hgJOYo58sRXfWUlIz2TZ6LH51EbkuF4XM6QY22Wmw0YfyVkE+7qxxRHNqwHd9bdEkJPIZ1ntvZ
UYNz8Jw6/GBpfxxcLyStXjmwp8zcqlC7FM8cDYpSdUtk62KMn37ablnuWl9jSEB7MgbBYZi90cfv
9zDBUbyq2pVr5jL1d4usuNdTiFypNE9dNGIG7DkSydSN7xhP5lWCnoIGkxzfmbMgpAzqJ9x6G+Lq
0kfWEHA4C9LXhBL1AVYwK+4lgvC+iUeL/RZGv/HCFjREK1/um5TS7mTWqyHOx/eByBa4nWGyxx6L
t0V4WHA0HeBMl52bgMsxGdFkGo2EPmVtpPtpMJibHLrAF5WqW2sFH5qjHViL90ytGAqSjuWr27nZ
pfgyJ4a7pAsJ5RYuAAXaOQhSMg3ZVp/tJ2zhfLNT+tLONGo8VgJ9pa24SpGhWWo5FXubtXqcv2he
qk461dokRLrdsqDxUm3yyaIYgFnU5JJpRArC0kRDPtjWsUW0V7SGcZ4alpkqkxVzEy1ZmH0Ov0nW
beOQPXbCbs9J7z2EYsSc3ylEZjkNZw1Ri5Ros9uyyn2iWOH3caKlvYVFMmZ27dKjoojpPbkgTbws
/GosSdSukqWfMR1BI6qCt3l0it0bi/wCd0tWXBGYbHtpDg/RHjNteA2jKn118BD3hj6cYZ/TDcwb
41qHtjxWbvFh1JFxRcdywulaHa1OFK+yMPxirBIaMlW4jaeRTBA3iX/GyW/JXHDN4KUapuEFZhPL
kPQ3fayWFNKweWQFnNPf84LNGMDuzHOlMPsk1VkONF51QibRZnW0IPRWgiiQ8SElSnLF4JEd2tar
mWCwEU1KccwaTziD8gcnrZMDcyBU0eNI+Uw5tIcH3XmJ2vYKhyz/9kzXQvyFIKUOn0sLEHbfpeqz
KEMaONL5Y9FmF4VXMhF1mMU73r4q3MTPHWWcKVPp55xWyxk5XusPtbaEum8LylKfskdYW7VRfFJh
8N5SEz7QwaPcx/KdmvMNcsI2rKz8JWjN7tHSyFEnq/VoMg/N9SWOWnPR22n0jDtDR9xG1/QIKYeS
UZVbb3BcSLicNMr/qWO+mQK5wDjJ7HnI4V0pt/kdz9krCR42RvJ4ZvnalDua2mSdD3SSzeChMXr3
OYd5FaX5lqKV44+KItlUEyLmMNLhWQ+YvemhtTOp6lzHXg9ZEzTvolH29f5QFDXutlB9eQA5QM2Q
q2YWw2nmspqu25KkiR6Z5cNkOr9sSlpr1WnvOdAnP+iq4RbbRMkZThniZW1dOjcdIiK6yYnjovsf
9eyNFd8Fq1K1qWNs7/Rj5KpFeHmg+25R+QCMk5jVVSKBaF0zPA/YtZ5a6hk4GrVX2bW7uXHsHda0
ZGdpljyLLj4hcC6fhMPJVGhqY2pwAE0voykyUZwsKKoeXCOCGRQQYQ5p89WcM06+Ob9VOFO2tu0x
xkLXEHFcHcIwZcJgKLQMU0nieIcYsYaRoJYA4Mz2/t3EXu35aTHnOeNU+Z3nmjjdN1rTIobAF0jJ
xcsgk+CJN1T1jNjfeJSdSg96jEm/DDPC82rWoQggsGPPo2s/Tgm9g7p9TJYNqIZKs1EgyUpsWrqq
G8M4RfDnPgHqgA2ejH4rptnwW2YrlLrJm6Gfh/NfdOHKypPiQC/a2GZuBbFvLMHZ1BYIHuG1h16j
bDgN2rBvplGCbY4GDDwFGLchcndGXD13QronStouDIAo2TTJjPdewC2GJaQeYqzhz03yYi/jbmjE
7r7Ph/oFaQgL+aYFW9c2v3OBzMSeonlTDmPpOxliDeE2hN020RJ9hgqm+CaBOTxP/V0MOnXXIebE
DPRXq+/ac5AivUorUztqRvg0zZq8jKoTL1PL+Q5qw/i7ru6jaV7TkaZGjQaurb9gUcyfI9xerktW
srvfRSDyINSMRpwSwUpXReSbo2FfSwsUsG3MRKk65YfVtNZtGH4Pg9HdZhJ0N2Qe9duOEiy4knKX
GlJhp5oyVqdetXFRlzgwYN4Te4R7POj6EaLejRONTr6p92SUohcVdSD3xvJTjYh4oacz+0NfEard
Lw3sOLDhsC2b8ULVp/JbWqsK+JlUB/S2Psg8/ZIPZJ/VQ/GWm2SXIjS2PkU1H/LZEo+VwDig1BGS
gfj9P+yd2XbTStutr0hrqKQqlXTq3nFa0kFONIAQ9X2vq9+PzPr+BVls2N8+/g/wcAzEkixX875z
PlOSwLwiO378MOjqktUB9PDIRG5bJPEj7UDvOlrk5K5dk4jJ2tqVnvyQ+x5KbWp6iR1eZJSj6hhO
ix+jhbSBpubTSI/fyl+jKmDLEzXXmOqJvA/C/igoqFxoHP22tLwP6KbjtUhCeTj/iNir32isubez
Ky7HMkez1pO4SJiKc7IN8wo1c7GlUkrG05SaV4XZm1fpYDGix0yJwg6a+7H7lBGE+cHSTXMPzwyo
nPUpd0zzMXK4FIGR//3s/Br2/hrQhr3XrYF8EtPVvZ16V5RR+k+ExSS7cuoRNol6nY+1R/RfwZAh
0CBhRgWoroPphcLovT3U4z14sIEyeoIBwEGw3A1ZfaMakjTjdLbXc9OrR0mI62qCwPGRU6IxFsUF
+bvuYx0EdxFf9X2oZuqLZgsKCfsJbRa27a3vEOUaju6XxSUL+geFdkj4TGqieTJzxDtU4/wHclQR
M4fOhQ7T8do2MZsRFL44B4r0iMm2vrBM4V8ku9SWw2UMxhO0eud/bhVZGGR4f+xjpXdF67wOmsqv
6FKUL9DFt1Vqgg008ZiYc558Qrj4TIhheMoJwd0M7MaPTos8ofCM4I7xE7l9go0vRW5EjZJWQVqN
4f35wZgK7Dezpy+sIavAm3nzZih1dHl+iDoaHFVofz5XcEN0lsIIYGF13TeLIfJYBbcto9chMUbC
qKm/0k/v3a3v0Ga2DWNb0GlDXi1wQUagKMtZZHuUWLitCG3fNn3b089KQEkKSWG71e3ejA3qT9JQ
e4fe10FR9l0nNW28KvTYAtGZPBBzaVbeXUuBa92kbranHdBsGdLsdaEoKAv7pJZs2UoO1v8SF76d
UzX+QFwAaYBD8P9OXNh8S4F5199+hHl//z//ycBQf5nE/JHz5yjMxlBK/oe3oNVfZOw5iklLEICx
xFP8JwLD+8u1eQFpynfON/+pKbolBpAIDCmFUCa/j2WgBYnhv4jAwDT6s5UX3JRyhHClKciF5fDe
ZWAkcR/GYvaqQ58Qe+QibJpFX2FBcS+GpQceZaiBAjnBFFyx0igv4MZsh6jKD6IfSLRhqbwKmipe
KZEF69hoVlNML7IQHbulREMUQvGy2pmMpNuyaYNTn+NocYt+VSY9kTUQvqimQdRMiOUjq2BnBC+u
g/S7VaTnYcroIBQA07dZimxEFX5GxujuG72oNafsGGEPihypTjD98tCU6G7cZYlffEsKTAmyIYuc
Vi58Z6QmYMY+ylFdFyWnJYgs7NIXadTEe8huP5InuCHzihi6UD9NBLFT5vGvmWz4NrNT39YYvIF0
M/TM/lI9UXs/U+q+iNOTGdRLKrxqifsL55MzBft8lpROouqqFsrfTq63AmB3dDtzPmgTIbpskltC
Al4cPxX3bsTeKXEvafrUF9k8keo7PXQYhVYGVSmIMcihbNS0RCIALR+xyq/mwPw0MzeSDO/h2FL3
w2CV21Emyb0f6E8RwcHplV0zIA8gbLa1FN/mHKZnrMtrkVoCfYy3HifEz1Y2mau6iV46inkBPNE4
Ib6oyMgmIhyIitcAyBNMQpYBiXHaHffQW0JK1dou1Uh/or0v6cERJcZnvzOtlmk+SDdk7rlUwIJT
6DBBusGrMtgE5T5JcyK07uqeplRCMqLnJeFm6EIsXX2x2t3Aw7xGMzBsmMreJuJXUg1S0YT6LIrs
qoviVSbpRvgUe3XjVOumRvtRRuz/4+pVLHspVU16k2D5Was4uw15I8cezaXdddVi8YPea93Bp1gR
gIXcu7sShHfTxMrv+6iN1pGP4hyNyZoSPJudJO9X9ECOeL7uQBBeFhMbOPNLXWa3ZZVcjMgRUA2g
do1jPhTaJS+e4x8XMTHewblIjqltU4lMXirVo4gsivuOvY128/Qp6aHbM9+3mJ3sEP55YsIR0sah
M6m+R4szx19yKSG5+Vtfxw4+Uc6879AoKVapDWv7MoMlnPUW9YuKCMfOJC9ighkbQL8nvXxNP6Rk
GxMUq4zvOHjX8VAMAwisSh+6cuGGGuR3UUkhMgtzvKD0sbfzFINSRf+wRK0YxQE0NXekMNBWi2z9
LXY/UOg7NWRBboEBYn8zLiBcMpfV2sGZft+RH3jj1BkwRmev5/IeqVv7AX0gNRoKDGzQn+wyhZQY
vRFa5We0YohrO/juDC9TtdVN43iHeLqfJiLl0lG0W9qVDx0VtRQ/aJr4a+yI0R5+EgE9HolleKYv
KbjqbWDD7I4zM+f4KyqUzZLpwVCT1H10LL/UqfJv1TWtwfbCs41rzaCzK5exDf2ZsSoI1Sbp53ka
xmIXmP0HKNi0nt0UDyelPGIb3RXiJqLkhYba6DvQ36Ux4ARzqrtqSsdLex7hIbYe2mmi6LehTSBi
HsHvXzBwCBEYnfr0g1sBnMkik1LW1Oz8xB5W7AxJ+wvNG6+fvR0r2oGsv7Ufhffkr85IRPJ7Vh3V
Km6zN8zghLss6dFTKL7q6IIgNnEx3JNmeegne2VCehYGoElxq3Fcw38ervvpzrLjU7s4omw7dNYl
tl7XB78f9cgkLbRZVn4fBV206i2p16rzHaK1cn2Kx14cc4cijJsF0BHQ2KXsY04lgLId6Oav5+Lq
ucyKcCbZtsb8inBogz5qZ0/jUywogzmCzg48tL0dgPefuuiOzf+490TRw44lpi3WtXOyLBUcy4Xj
DW99GfgtMXYnU4zlFjAwuYuIGw5zEZ0kPcc1lEFvzd1CuHsKqCGYQpLH+n2RDIouwTAy6DCOTl40
bzxq1qC1rR4VTPPGYnxpe8wGKSuY8mAakrnSW7cGaIVT3kflOjFyjL9plYFz68iRj3k7w9ExMoj5
GghqfjDq4soeJ/OErE9tuBSo80d6PJWHyiS3n71ujve21GDX+6qE4excFTHtwjifMH7WkoSgdnEo
L0dRLw/nZ9X8FupYX5x/yNphPHCjfT/KHCM67mJUVU3Ad7m0LvqpUuhwz0+rCAhr+6Q89LiBYz8U
Jo0oowuJu0AmVEvrbrSRH6LW7BdFIMYYZIHLsxzWxIUEO7xqY7iMxdy/ZXitd8VUVazuP/ZQvLjR
0z2KjxmItQSRO8nbhZa/nQDBpouaMLDz/CjAgXadHveDMV8tAMD/XYD+Py1AheCz+t0KdJcWdfT6
+ccF6N//5+8VqGv+ZZKkRhtMCUCHrDL/zmBz9V+OTRkO0oUliFXTPyxAxV+mSRA1ki2mcyUdSCN/
L0CBhJFLQ6iba4JeshzvvwqbPiOBfkDJSM+xgcRIttp8CWxzCdf+EWkSDKM5u2VB9gaNk02FgOHG
iIv41JTVTcvYs3HAy+yjzEgoCJjEMQG6XBeoguPyVpZzeLI6KmVtwkqopIWrgaNeLrNjRVN/5XV5
c2xFf9Uo9NQ486q9FwLR++F6/wIn9I56pExLuqTbsRZ3NRf4jP/5gcpSwcVj2B7ZwvFRMS1Hu8TI
LKQwLHxzHBNIw4EMevpVF8iif//e4h34+fube64yl9wfPpJ3qXC1HfeCMajd12TNu32xB3iJbXkK
tyzyCAf2g5vSKWFHIJjz7ahb/3+8Px8bbkLNPSbthbX0w8nPgqAOwtjafeY2t2zmk40YyL1oYF5l
OoBGmByriNUc4WwwHTAZ/eH932HVzudvc/aS29uylfvu/EdqtEmquPhKUbmM6/5DAIYbqhDVZyw0
LtNdy4ziEkLVu+majqtkBUmM6TZnMkBgh1jt94f06yNicF++XIKgpJ+vSDuGvm+Xbbs3CoZ4EY8h
BCFZXf7+Xd6HtHPiCEwEND5XUltmH/nz2zToopq+8tm4EOSJ2aeIt/XoxE8kZK8Tpw0uzCD3r+em
WLsWwa8d9dJbXVMoo61jXZY2Lpp0dJxTHEl3//tje4cpOh/akvECtd3ilpTLFfrhnlBVb9kh4U/7
pnrVPjoAxwi/Shty8uQ/RNI01w7ouT/cCf++7EjsLM9S0sUf9a+NrB9CL3FtCKnMsxB/fS9dl6ZX
bH9/agyJP5KvzqdmUQ30SAJAU2svf//DqZluY8UiSTg1iA14hzgNHBUNqW4ksvz+rX51FX98q3cf
MDRB0mtU2u3dKUIJkPaboItfaY2XK1tL9tlgwKJw+gPb6ww/+2FAPp+hq8nXtKlLcAO/G5CnMHFc
tgjt3tImjhejzQ9eZp7aSGc7Fhs0b7wb9DHdVVkODy1Oqe1U9QeGBsqwBglWLBns7RAbe2NwLIKY
NcwVwF89hd6N28FaoJIJwIQdGThhGIRG9FZD2yChxLryp7FH7RS8NcS/HqbktnYLYjMSFbN4tqJL
Mq6C9k50xousVHT4/fU+D1XvzpwmqTYFJRlt/eu2damYW0XLFze14AOJMbpDrwmsJ+CsjLC/a5ew
wKE3trr3HppUpivYzbdD3uvNOII6c/J7XJzVysThtepQu5duMWzsKW42AcjivOdmwT+Ht6FmK5+q
4trV86Fk3QjiboPjzr5UlgR30XyNMlaggTuYB//j5DTwtOOOwKH4+fenLN4T+5ZP2zaZu5bBSvHn
3Vc19lInmVXakqBBtE6H+Wao4m9jMRVEZT7OVN7BDYBjGpQaD6g/7ZWh3iY0ROSu7Uo6NiSfv6Ju
MS5N85MVOcWmLsWn0J8FPDskdJ4SO6dTFAtacMPkiD94nX/wzC+x4YaP2QjOfNDMk0aF8dBiNGv7
bEIdYJK91GJn9poWPi9/J+PsjgrrnVeUj213KcgzAakJrZ3OhNWa7FFgrIyneA68tR1qaxUNFbLP
/g6g26Pbn5IRm02RdXgG5L1pqkdXpfd1TCwAQP5ySb7Ytr3L1pJlcoKwqpaG3s26tDeFNTCPyugp
WteuINqkHeEfBY92jKZK9zfUWFZpxO7enYavUwmx2ShzjFhBlXHt0BUlF5Z7qzeTkxmHvuweYLC2
68Gg2TtEp6SRpLCVj1WEKxxbNvETfXohzapdxZgqV5OqiUHqjQ+iAEBTeF/DWn0tdH2r5INTYFnL
KvUCjJFulvyoM+SnhjceM8qRK1/bzqp1+SVQth6dgH5GrNg4FxnlGsYrQB51e5OG0x/uqn8PXK6i
1sl2jd6jo/W7EWRsAtUpkjj2SBp2ZTbu3T4x1iIaH/yRYhtiy7Wf5vkfxv9fvqti1lXoiJaJ4OeR
2au5O7w5Ydo1nxp7uOuK9K0jNx7C1GMtk+fEcz7+4dvz77UXOmBmAuEJz3Ok9a522gSIlI20Y+0l
+xYkdcbYFtMqbZtt/VmRxQYk5GS2C/Jdzbe/f/N/Lzpd0l2W5bnnkaTkvPviBh31pKEvOF1dfMRp
jfSFVqOcEwNgrnXBTlkbrwb95z9cZrEA8H4eJXljdCescwlt51L/fJ0hyBlsTbnOEv6Zxzdsa2cZ
vr8AvnQCmThjz7BWfQvCH1N3w+AJWyj97PRPiL7En47m37M+R4OczaVYLjRLop+PJkFKJxxcM5Rv
WQXBGcEbUCZb1EaQrtyJb+bQoJ3VZr8KZHGD4HmTLq3cLBweoIahqU7Nze8/mfcIY8ZUV7EeprCB
wF5Q2v/5mCoAOHPU6wZkGoHuKW3gkkzPXR/1T2UwveHQRs5TFejPHAs5tZ8+Z3bxYdJ42hvE1CC2
g9Whke1FiEF+ldAiQvhAMZLPddOawQM+z6sW8dc1S5F+Pw7AgvzsCvnzWyjJa8d/6P/hMp+XNe8/
dA+sJztC22Ov9m4tAifeMCDlN3uYSFjPN23QXQu0edu875iURVIQKRZV696WWCxSIgfmRqKpVMsX
P2O31pjOZ+Q15cqhCI8Km1Zb2W4Qo3pbOp4bPaTpjoRFc5MEvn3spPtgWgUFPYcG/EjsPHaUS2/U
7UEVnHAgj4HNtDqm6SHgGhVRmP1h9SXfgSC/f4qeELatacKwg/75U6TN6mWTOzT7PoEvH4aHEPeg
Do3pMFfiskdBHKhQHsMBS2qX58QXh29gVTY0R0NM3dI4sDwH8uqPDkJZi9ILEvAVogQQnXHxMRux
VqEVKfjdzq5Nvxju8FiH2BfSXBDLOyzrH8feZMioV9aCJlIWsBSnTy7cACk+ul0oItAo5obAFQLw
aKH4DQI3s7kfCuf19/f0edX3rxvgh6vx7ns2tOlAiuDU7INOAKtPp3ptzaJeFQuPuEzcbMu4UK4H
AFWOAGTnWY21BgD72Mftze+P5T0F9e9PhghJxSgk9Puhz516OUyqa/Zepvv9IN3pJK3kufPR81Vi
ukQrRKRDhN2KVjYDQipusrFIbrRXku2RHmYO/NIHYIfbwYMqm6OK9DLaQbOBT25Z48Q5biWZfAE3
55O0VXxuRdcfPajBK79y3A0X44Ff+1C7HbIV7ZP/0dNNFi4Y38yN3siawJCjLSTMyt+pzPmYlape
uR59ZHv2x32CY5gW0zG0GKII3M3AnbjebvQ6jBzmsy39z4g1Hp0uZm4vva1uq+eubdZ2FUaXUUXU
dB28uiJO/xAk9e/tDXUiU9BhJMLY/J7c98P2ho6jXuqqzd6VyefAb4uNMRPfW8ys6X//Kf5i/nJY
fNIaleCWtLlM5z+8U5MmTl4XNNnLIH+Ly2qN7uvA0HnrDiGR82jbCCrCgpnLh9+/8S+WvJwjkEUL
0KmjzfcbZ9w7Xal9xfCcE3CCQ3/VuaNcciy/WramI+P6G20BunTyxFmpwIy2GS4ThD3GkjVUoKJ2
X6Xqov1cjs56QnCCVHznOyL8w7D7iyWNQ3IcKHwUJ1Th3l2jNogqy4/NZp+HaMGHiliz+HNvprej
oTDHRW8NMv4/zV6/WNRQ8bM8F7uHrWgy//zBeEAxSNjg2yX67tq0kYKTvarJoJ0dfRm4PqYxB+Ge
4dkHqgwfLN89Wk3ebwYPv5BdyNsRi/aGHJF+B5LaRiM0PUQCdpHxpyXQMum8G5M4UqZOzeci4Wv/
fKRR1/YKeWiDgpOIZlzUC2ZdhyvHRNeuwvjt9zfOL+9Ytkjuks8ETOjdHOgQqhbAAGlokF0NrXUl
Je9q5eAh+2QJVNXl2pvhExp/umHfteiX8Q7INotpuXwg0pU/n2fciKAQsmz22dw+D5O8E5rdoQ+B
ZR2ONclzOe0P9p/JGIKcCJDqxETxhb3BPtwnVdfNGmdtm/3OdJOLeaYx+vsL84tSFAeo2TyafJld
tdSrf/wuD1OnZrCJfKMM+ZlRhZapbONdgvCffeM3HIRgnKWLCZf9mp7uS9LpfTkT0F1bMxWy9M2e
uIS/P6ozDPv97cEKmU+K3S156e+Oqg1637Jzs95PHcRL8k9CMmHUMW3meEPjW+Nt8eB6IH/eBQhJ
aThja7EoInaxm91CJc8tFd3b4/iti8PhvhPBXeiTvBzkJ8+w4c+44fXMSHNZeRXkD5/4PNS55nXO
vAAg8ap1abZFXuhdzWS5bPKeJVwETnQbOl7/3FRXeckOgYzGbn9s2hbesPo4d2lxNOxYP1lV8DpX
0TbpoSIMeThepYJpza5nGLrlpqlYA/z+gv3i/nY9xyER2wSPr8W7+zs03GhSuVPt+0Ct7Zlg0k6C
LhzyjsCZTuFu7e4co36Lhz8WsX+x1vKYdYDka0GKyPsidhQLyv21rvakg2oSajt5iAzf38NKTvCh
YZUe6vqiR6Z5keJvX2PJURfhZP/3eyr2UgotztKN+NfMUOZAR0tXVnsoXze1zLCGJSYk5yEv1joU
n0cC2q6RjcGKtpo/3K6/KOQjv7Gp5rKJ0dTy333LrZnuM5w0GAF6UuD0wr3lFl9iki4vs2ARgxte
TpgaAWc9IXchUW+///h/Mcp4hJt60hGkv2DT//lLzEopb71QVaBC4WeW3tH217HbNCtsLESzmn88
Y7ZCv9hLsqY0waGSimAzjv/8ni6Wig4nDO/ZZ96XwtIgtsvWuR0p2uyiFndj3qe4DirvwVCuyW3o
v4IZJm4AV9k+GH3vNjY+5+gBtxCOcExGESiFwQ5uO6tFTl7By0bhvW41hoGU8LVH12/W5UTqMOvk
5BKonH5qKDERkgBKOkyfm6mf1rqpY+huHg3sJr1r0mygi1CAmXVMtr05KeA5UnLomhlhvXirnhMp
v/ROqLaDNeITYk90FYjlF8HH/5xoY0/SprBM8wPVHAObL8tIPainyEviI+Uv/8qPoAMXhTRuldnX
d/OCZ+oG+47GRvXYvtmFu6BteufZtZ+6WSys/mJdo/Kru+hBs4O4KwZlXA21Tx5slrPndkPf+xBr
b1oFwXQKO6xq6Iqemlyggpxs7yNyAbQe+NFWrSXlTe6lT6xkumMdB/P1aJmoajrU2a33wiYouSph
S1+6wANXzJD50zjFD2YdEJ6ARWcH0Wr6FLJuy6Z2/CwLlTJ2WMmmncmHTExYVdPUFfdxpL9aYTl/
NRNxl7vppzaLMLVYMrqadBdBq2hfywlzStgNKUDLrOi2Gdoe9ntAW6IiZwfWpnO9iZJ6WsUiG51t
1GOjTuHIzEXJqr5Ln1sj7rCp8dP5JZIpSCMnK25jmzq6ZmaPrtuiwG1MmeT8knBLdYFcf5/mEWLU
5aEwZf/92fk1H0FD09f+PgLTHCe2uqT0iNR/efbPw0Am2LYcqMm5qsx2E4oj1BRFdOUPU3QFKoBa
ZzBV28DHloNr3iiIOmyLU6Xrl9GBCQI/pMWZNaCbXp6hzk+3aWqZK/Th841R1OSj41Ap/Orm/Aqd
vwn/dYxBYE4ORe1g9fDV7T8PVd6tI9Yq15jVwiV1j/xFyu+HZsoxsFmlfBxRTR/weO6HFmMsNikc
XwlbqgukOk8Tn8Au1DrYEq7n30u8SGLKxTO+4eLUhOxlDJbJZlkCsi2F8QGC+h0s2xatQ27cipra
sRe1ex+C5kYFyn8IwqQiO6+B87j8mLHEv5pmGBjNeKx7IzNgGSbDLcuEGpm6gSgBQfoSEGnGJ7Dm
/h1IHzzX0A+OoFP9tQCYs4tNJ4aq3cd3FJj67QiYYjNPDuV3B2GwbUb9yZ/B0LeL2yid4nRPGKXe
tmT0PoHHIEhBtgTQzagKnXF+mqB8rOKgh+Jv+POTlWQXEHG9Oxww9VP2ki4vStxYx7EDn2uXel+x
fXkMfG+6d9ocQpyoHisImZuGlEpq5DbGgWJRQ7IlvnGayIYNwDOWrgN7jZUm8BYHTMsaKZ7s+lJX
s97pKnmxU1dBzmsdqDNI9ueCSNnWL65xwgVr2ms1/KwQdGmpie+k22AlIAhDFSw5A7a4NzNo60Z/
iwKs2Xqkde+93vcee9KINubo6r2d8MZ91KWbUQzlFdFz82kkAaWxTqLGdkv33L/DH929BKP82HcE
Vs55fuMgcb8uGu6TwgKKatRZC/mrWEmnDF+JKSK6UAbIEcmT3RWByrZ9g94mztvsfs66u8kdnU9Z
DAC66cvxaIxG81GNT0oh+rEjubVLg8Ix0cSoKyv3UxdeVNbkvND/HXdjPbcHUriTj8qh0b687uCi
2aZlO6/7kWHVdovm0UHQsrZqazp0YYQ3YI6fALW+MJCkLzlaurRM7mOrqG9dkThPIU6cIMqexm7A
8+RGV+H0VMpKPLi1V9wg2nwMutp/VNFMlnALpmv5KZUY2vImxVW/uHIGAJt7Re31jklmpQPHv/eW
h6mVKCnDWZ5SWqCbMrbqg5137WamuHQocSw9er4jNxGgZvptxcQvhr+QavPLOIzZuiri5r4bQ3Hl
yehD3fTNfbs8iJH6wVi4Fs7DBBNTryg7595wMeQYFHFrx/dx18b3UV5unMGE8lPjh3VHfRgc7yMi
v4T9msN30Uq4R6Q+iAWo0nzjgx6w1wwdk48rbyHosh9XZCQ0SyA2yZ45DIm9W7W0KYa62jLgOZeK
ILWtaqOQZMZgugncaro5P8PaghA4SddqNmJoZTb9vBHZ65iVIVGfT15FinfWK4/SWGDBNrQFsjIq
NhqB+8YxHOvCEcy9XuXNB2/K9BLitUnK8FpPGh+eSMqTJJwDQkvs7QfsR12CeZAWbXNnRWga7VHq
U2W55SlbPIuNRht/nuwKyd+G8cBG3wfacX5AcP8kEs/cm00dXEqv2rqBsI7S9z/PUXtyQlAwcQVs
sf/q+HBnU+psnMDJ65tjB8Npx44aPKGGIy2ROQsTuwAu0hioWgbkbD7UbCNWSpL53Ht72y5foyT5
kCQ+ilSCN4M5+gYRcF+XIyzpQW7zRnIUrPv6sdkWmkhHa6b56seXTdg8YzyGo1e/xv2lZB5nA7Me
W/kJKuAH05hSYG3dHct5aIpIUnRiMef3Cj8ca0gjk5du1z5bU3s7E1NJOeQGmNUy69JZ8iVKEjgg
OnnGF3mQs/pqWeFeNtF+tC6gbTOsGW/I5K6RQ77O7Ygy1C7WRkAUcafh9NeI5UYTwgatUMSQAaGz
upuhqUzVBZuh+EIU8xMpW7dYf+aNAJaa1PPRnlIieleyY8uErvM4xjLHAix2dj7vm8jYTr21T7A0
qZSWo56+seO8K236q5Ou5TorJRXIbLK5bCxZFadV5qyVzeSE1WK4dMrHJKlwM8FmiiUYyq6R5kpg
Xd/YGO+2fmZCz3e/umC5IX8iUiYj5i73/A941Cp8VxP29piViWFmS5FRr1FV8/V0b9K4c7fzPLRr
8PjHtskvMtshIzQ3bqIRlPHs7FQxi41ZT5yQLV7y0rymVAJfw93nprXRYL42XjO/htjHaP5Zx7bn
/mJOIp0daPaqrmt3NxnVlZUQbIAipFhXpX1r1oa9AtdEXJCI16n10erca8AKFJ8Vt2qSpSUUz7jZ
VnAucMbkcMNEjRiwh+cDAW0TFNa1MthH5NDvd01vIVZ0GBKk/ma0fbkpXPvNyG1zjWnHXiXQwJKe
4OjGY4cslLXyCeWQFtCsJG+DAwgUwEcj4CocugFhr7hZJk3TwpmvIAh0FyPZ5mtM1vtqKC4tET22
uIqIbVYXVALfckrJEBpWTZd9c+P4zW4AWg4zOL6OlcVK9/UuyfiMZd88Ob39UokSgQG4YvVBQpWh
GR14kPsHLAmj6dUgD6AMuSUUMmzW6zJuSXHaFUlTbswBh3YPGGi2nM+oODCHVyrZ1Q5giarrmXaF
sxExKWDV1F4SoI032xw/KmEYez0MN3XZ20SZIHcQ1XDqCuYl0K/HzIrqvZ+ngFzM+dhU3decCTAu
p+iuneqbPkbH30Wh3uRViZJzmHADL8+ayNzUgdcdgdpdUc6R+2EOAJ+MdnGKNNtc6oxqAfOlrjSQ
goQnL4eCX5m63gLqzTeFSc3YBVkHxaw+uV1QozJoAtDj+L3W5xe72K5OZRtc2uPg7undVCdhkN88
lGYF1TypThb7mxJGcGntO7O7OpMAKzmVJ+2A9MUKoPiWQm4bawrjhXTX52MPszHfkef0ldZAdIqJ
1jk57N0JQGyw5yPxZ7gKzE1qJs1JVbFE3rfIPupx3vaRe10kycEKsFdgo4TmBaoHHlO1yvquOHXL
RUhimgseib50UYzuFCo9HYpJ7ck5W6FuH46Zi2IbFBb/gE3ghVs7yJudxoAC0R2mEtnIMPhkAGir
OZ0f6AvudGN5gCnUkrNMgk+rJBI14o3XKQD9dVUTQx8p47k2/GHXLD+dX2ILfhnlOt7OdXaKiio/
zVmYn9xxfnEViyW7Q1hGIarcdg42evy2bbGKl6tcNU2xEM/yE4eXH0HtbHSb2ceY+K4oNNMTcRTp
KVmeiSHcQ55sD0nefXQx/O746W8YJf7Qdidz8ZSnsBnNWsH+WP4yTj2GyvPTQQEUty19qPIpOE1J
Ep7Oz7xwPhgwu2Yf6X8jsVtDK97rupLEUNTVc1g24+77j0bopSQckZYlwX+hpGCX5yKJMKL4dH6Y
gMKfxuIZDHf2/WW3le4qd+Ia/n2ZQo0FksVew0cA2HXGRV0lXwQbU8gpsXthdxAMkqC/thPIDiGE
/irau3nt0kMzoWq6zGtCc/ukrW0cBJ84HocIpzU7uK01IE2fU2MTkUULbsPgYSyTVUwc164ySosv
eYJgo9H1Lgi/4dv0Cfj0Fs9ADQsuP5JKZO6Ur9hcQ8KfDG9eDwmkRUnvgbgaBrAE1HxHZIVoGVgn
03udrJZEtXDcJhCyhqGFNO6JEP/dAqJ0M6re7Ed4OkeyaE5nMqVzftULDMJ6+mn+D69y+VeqEgBn
fUoVxgThhMj170RLO8wJMjv/b9PpXBwB3fLPzw/nX39+RvKjXAMndL//7ff3+f54/q/FwpOFeVyv
v794/k/l+XD/+XUlLo0NUn1cDf9zbOP54M//5vuRqAlOjDXr74f0zz8M/dDZjqN8hrAcseZe+MGJ
ocAIjEzTASTYf7CvZxTsPz+en51fe/fvkHKku67LH8+vnx+GoLYW7ex/WLI6aNQO5+bN+SVs2/O2
hlnbtDlbZdfH3ULw7Ob84z8Pc8xGupjhKEKK5iljenchvVFtXDLhC8FaPKyIYveGyt/URUXGsCGv
0FA6m3JWzY6cbDybmfA35Qi4xlx6gWM8yTXiuLcxFliEAqHWxKp+ZSJCGM/gvESaHpHazxsddDYW
UdEQL5uPV0CTYS7S5M4yijMQ9MVelm26GhBYWcnwLTVHcz+HhCs6C7xEod6n2xuZX1y2LjchpQ72
2bARPrFiCzc1A/mqymbS3TI7RufK2APE8Fsztte1su4QrCD7HLG3+/i7Cyr2AENmY2fO+sXTt0oQ
UzdWX/wxSMllAOaoLcHu328fU6z1RoebLe6dCNtKdAzr2SE7QN3nLeKifK4ObK1u5wnGpNdPqwb3
0wqExt4W7WUK1Xzt4l9aw6wnm9DHegOazR5oAkeFt6l7jBhQGAHOpNWX6B4n+V0kfWtV2uB1veDW
LkbgQMX/YezMduNW1iz9KoW+52mSwbHRXRc5MOdMpSxbsm4IDzJnMhgcguTT95fa51SdU0A3CthI
WLItayszyfjXv9a3/vSOu4VHkKy4f36MowXSp2fwCES/GTvnSJ6fqSJnizDhsGCwQyxCY0ERU5yQ
aC5U5N6tpgnOlZDfp+E2mPVzXLR6p5Ig2CBGhk/AMH5SbwzMKWh/y2R4Mfp2Jiyv5Tqrp1OSpz+q
PDIqRSVe8LAlDs7GVrCGqhZMTVOHp0ThTcg4G1m1JrVlf3h1bO3T8WuKfes5gTm+khkd7fhTTtZ8
mMcGN5Iwz7Al5LYIqd8l9pdtzLaq/6oRFdM1l78bIBTbjhE4styEckAi02t6GrzVaI7+LkwUSRhi
TuWcNGurI6bRqQJZyyqu9KYk+y5ePvA4FlffAQjvqOBUjaSSZnfUd4HxLKvkq1HK7uQ7UKWHfOC0
47TNpcwgDowO5KMiA+hSfTP4Fk4u0gcxlZE1YExFzuKUTtT4ebzvbPmD6ZaIvLKbXeLb4y3zVubA
ka82WMvLoU/IqfuKymLBbn2Gs2dVPgMhyJ01EtiD8EGARc3ZCwPNvMseoMmcvewpHu/4mEJOJpwN
sBqcPOV9He2gI1+3ogEJi4sJHqcyDguG+nUGpfVQebU8E7XiTlRJzsEFkm2Mv3tBScQVlX4nP8cd
fhHZRuRKnXv0oe4Re3eqQK0lrJdtoIO3yZJUuf0smkHd2niXxyqnF8q+0m7DJX8y4LuYzdW0cH+M
LuV+XQriPp/HKvLcDkRH6YZURjrvuoQt3zkeKPuM8/7AApexYr1Y2asACRRl9UClZMPgBFWB9GVS
E1Jvy4i+ng71I5MbStw0MlYNg04OT65dqm3KFwG5nR+GoVs5JgH/ISuD7QzwbCgD+1rarIUL2J6b
hPAwHYZcmEvzx8MDJg1K4gx+Osx1KPrl8gco6Q+jyb4bjfwz6Mk5DhYROE7y3q7ysGsRLIoSN6x4
G/H3QaXaW7qLf6VZHE21C06jz2igyUK4EDolV09f76qtsXNCZnh0MGZnfE7BRmLY5tbpxJGjpnmv
mmbZ0WECTtTWv7Osme9cATHCjIQZVTuBFS/yNpo1XRRqqbyDwTRn4fg+Vczuidc2J2vkACZM+5tj
VHFEnbs4EDZ2OQIZ1HON8akdcr1JYI5/6SfxO3YvjQSeyB7HGF3QB7GTPy2NFcKzgO68uJzNVMVb
+/Eu0oLS83aybrQhMMSFY8WO0t95YsaWyUH50j4eCNGmDtIcNcXH3g+dndEqisJkcfnrweba2Ivw
T9ymHLBYQmzNULP6I/jKF/Pb9NzU2FRotlv7rAN9VoCIgwRJXV0Mpw7j/ImBciJ5yP6iSh5dn6LO
ENe5Uj1Ok/bOVckBCnm5tjN6gKRRE0xM6LT0/b0310akIB/18aBoAPzhWJS1SSEz1uSpvfnWUdwb
EadjLTxB+UyDNKLTMcHmytXamHOEoVDvHXP4MddLevDjka8FAzCmeIT7ir3ls1tAdHIrBxsGRxdm
sCf68pSJolnVVLB7WdL90tX4y6ZaMiMTu6qBxlClV1ucE+ePxhaH2RO7uZg9tFCghMqAb9IBmuIE
+2TZwL+YZVYD1s2VPYB94R70Rmm0E+VZ/br0+SWNWWokuqIiWrkGLzeCHnRm7hNUrwjnlZpfupir
LElP0PhO8h2x0V1zuMW7Y9crYwJhunihOsH7C5W9q3v7EQfnnRnyNQWXx1vLj+/RehxOOpIEa1ek
oegyBaISdflXJG/CR2E01OIWLkGIsxYOkm9nJZwJfdUJcEcTk8VWV48ZKyjnY1gaAF+H6SntTj3h
a5Lvwa3gBJiUcJiVkL+yIuRF54zFZSq6t6LNs92M+BI1wxi5qGZbzskJ/bYY46gZpHmzsC6pwxTS
0AGlG11Ad8tZGXDR3iSJs0Ra0VKfTvQ9odQDXByyGzCxbSdo9FoS/HN5m3KL5fQwwqLezt+JdFTP
IwukTV7AvvbruobOQmdb42Bgo1bpPOERP4xJ8VtbiVyDPXDI4BYseErxsyxDe+doxTUWrWtvqSXe
9j6NDyzUDugy88F9dFF0iuqVXsYHgquA5IPpp4Gf8gQtPzxPYZgAQ0ScUYvNsm0KgYrh+7siBZiA
9Nq1RSfAU+sww8azfbPCB9gV9Fj+dDezCToU69V94oI14GprwiT1JntPcks9ifgZfguMQ8o2yjyx
n/Ao1F/wxhdRQLh5Yw3fqQaTL26eD5cpzb7zdmtf+mDgWO+m9SqM/9BkX71lwwjvTxrT2nx8iDOu
2vSeXRzF2Ez0E6ExtH4S6Ulbf4A8ngKokSqcNmPr+m/VTH4TEyAqif/oPm+mGwl+RbyhZyZASnLj
PN/bdqs3lBYtN8GPeeXmTnUoa46QM19oFxplNLfpuzuNB6p5xrv00uTKzvTaT7J6ycphjwRlYUcr
/0BRGNdiUElEieCfor+RQK3Prf6JINFdipyYFnVv5zCtw2NOlyjJXwEBIJsOJsRr3l0m8Q1jGE85
yyzyvdCFMfWw2+LYSTkb2JhRsyRheKHrimoawEibmGOKywv3aNq/smDYuvNIKrlMrK2TxQy4cf9O
mfAVWjyFWdQ+r2My8AcXJDd4Tpj/hJWKeYkMmXpPcGB2ziy8A0vb/djrZ9dxKePMFbFU2xoj2VAn
m1TcXWPXP+DdS3fCNMNz2XKG1fWbstOJExJlBLUV7itp//R7UxzCXFwmgYwgaIj29KDoeR1GMHQ0
7YkuZYgPnHM1JR9E6xBEfV9Tjrx427LWu9JsvAMQtTpKyn7A4u+BsU6AdsXxXKInTACEmsiHBLFi
j5LfRq66NDC59yxz3ZUZV/6qkrkT2TWKiMEKDKPJvPUyR6xN3T1w/WVM7y+nm7S0IXvBJhdcKbTy
IoFUtXHpMDmowp1XXjx/S1vLPQkSC6vKxsqcTlUY0SJcrqcuk1+sEn65h6Tc4G7ZSQ8+EouqjHB4
xXULeXxltx1NzyzeqIM9cEWasH5Q8NypMX0OQB2b2Ko7N/ywnHg8jAJluBN06c4Zhz6dS7LPAbcX
B95EEnAbNSvH2NoOVAVIg1E1tObqMX+eFsZZ7K4xSwI3e7eRWA9OEL5TrzVelLu10pwCu4mwSDkE
nJM8s+Jw4aOoSKY7Jlq1NzFri6mtz3o+Ypxm8Ms7WPipq3Yiy3aYMHGce9MhLhTpz86fI13TiaqL
pzxv/atqvTXmk+krYMI4V8arRdlj6at7PrdxZIjp18xZ8VxDGXqIa+cgj0HqY8fZ8cTEe+W8xg0g
DyOLjXdP/4792nu18l9yruJt6E7z2QnG4KBqsEdYmLmpF+klrUnAWE79taqn7hL3hfU86hdqdAlA
YEu4pHlQXKueKwlS/q7AcHKv0gF5qMy8y1he3Qe1PQlwTZO97zjZdv2dEuD4z1wqn84coESji3nV
E7hGA1oaSooGkX9hsPvQtc7u46Fzkj5S/uKvODaG19C8s/Y6w/zYJwqcm1qWF5n2+ZkVxfysqJo2
FoNZY8hZP7nOW9stEMMfD8h2exj5H7IRLO/M0seESrc1Z3fCQMn8skC9vHA/GJ+d0TymdvqukYlR
rUc2NCmuNN8Iu8syUElUT9Rk4wbixyrqeyMK8vX+oJGGB3bsSwnPqMT7HEgdPNgDElUuVk825Q1u
FOJdBFon5q3vmXU0pMAfRNrRUxQspxqheJvZpgBOiOb54E6Zncu6uXXhRz44wAW+Ec2Sss2n4Ex2
dDqGCebtTOqPrNUtO6MFypSs6RBhYG2yrNuMaUustkqszZDaSWQBQdTWqYC8/aV2M35Ka0Fo6TxD
U34UMUbKlUCyM5fze5yG696IkzONt09FKjLA4hRjcxReU3j1xvKdq4hTZ9FEO8mGGoD5JiiAXLMf
ySO7hEheD7lapzPLIMv9iRfVOLipDHaTlR3xG6jT54OhdLiWEz8Y2WTVvZqbLcwh62XkHX/Mx24g
RWCOxzkLvtdx8mEQ3nwCTIJVspYHzFS0qsZCc2Ss5XYpqgq6HtD9RtlsjlsvOVR9Qkl41SbgPIZ2
70qdIf+j3M3zhPaaPnb8GbtnN+rzGLCy5nTYZsHb0oEIGBps70Kr0+RnkqVI/UYwtuclEWbb1LB+
zo7J+Xcu9bFnJt7lVtBucq+6A1RW12rMplscN/C3YYXQqUiVE1ehHYUU1IR4cHBgAr3OnWFxkSy7
LZigdA3ck6NQTj+yRJG4uQlEzT+tP8JlaDS+Pq/83hjkQydnyr+jq9P3zktMO96Bwdrj6k3gT6dQ
ansBwjyt9Etl5YoaP2bBKtsNXu+tAq6jByIwqAO7oh+zPRn7lzqlnDQObbHWPtxltw+8KCv64ZAX
LdaV0GyvAC0q/yMYwFGmbQw7wp1fHK+irZpmTBBrmBVsTMjwvnhG+565I8AnMGB4w2rTQw6keZJ1
7fLbc3DhNizHmR7h19rALHaNAbBWgkVXhEGgvsgozktFYMHHss5UVPQFphxMeOhai82zH8MVUkO9
KTLrRxtvO8vmpG+w9utpGCylDc4whOTn0OMBH2ZYS3ymuzJe9lSJyc0kMb0XcqMDgJmB3NFu6PzR
5oH8yKpA6XdjyioNyxrpmzH2jVluixLhyp7Qf7x4uKjK+D5V06/ERgupBtg1NZy7lVwc69AY820Z
/fAijUKdraYPNripKhaaLFFbqDe1sLMt9/vHW7deF1OlIjG95Y3NMcU/tn3F9d6B0+m1Lbd6n2ry
kD5GwXEqm+mB1PVEHwcJeS+2sVwiyXCWwF8n9bpv2OZWTR6sijx9aweaDhY0foZU/DxyZpSbIAmq
ZT7SerkrYgjviRtZFvUXi0HNuV8jftkupEojzGgFb2pBq1FcsQ0paf5z+9/o4eYuEG23Iiitt5ol
W1k0P1iTebs5EchaYGdrTkHbxKb7IPNMil1B9U5iiJ9bxKV5Yl87kF44GWOfMub1z21BNz2lzNgh
BsP50tc/fNspIfOw7+ur2dq0qXT3w2OuNxDWRopE9zPx3rWRkVpwkcLJ3ObI6C0nx8p/TY0wQF6U
9a59NEC3EjhuFdP3ydXwxJM1kWtQzCZmK24jgF3idzThOabmLItJXBGSWhGEctYgWcUZyM5yqHT1
FPp9c65reDqqU+rq+5w5vX46cxF+oOWL8FZm6CAZ2lqWt+5q6voXTlCKFytNBH7aHURg5xvghWuW
n8k26VW4W8wKO8W0CtrG3xgVNcqDv7xYbMoeipR/pAih2jhDA6Uv4Aen5cz471Gb1cfWS1ss/ZEr
3NGZvYLQjf4xaNta53ljrDuBvJduHdqTt3bL8S1prJ80npdsOerfHUP7DjJkvDaaj7ro0jMWuyDy
3fy3dh9SFyCsPXW4FPVpwK6kCCMniH/adn2L80/dFiF7ttmTdSnh34FXdUgjyMGqabibQvYvVVN2
66SXsGrcnIMs0cI15B+H62z1wZ6XIYvKoyhecu7bI2JRYACaz+R0Ef07GgZgnax49fVh7pV/LKze
WltUwKxV0LIVTat2S4D/GC5wDv3cjDIzhWklvR4jv7W1s3E4tHU+MKBzKeEcea/jP5avmrvpuDNu
iAC8kczzHXVQFffzaYXmGDJQY1ANiY0k4nFjrcIDbZXf+1Jlp6Sf77L21wlNOueSZAGFPQ0bwoV5
GCo0NjT6sZKG80BWIgbNhfMrpj1q4xQ9zzKQqManKsBzp3IF0E0c3cD4WRIkNsm0RkiO3A8e1NdJ
8L/nTIFHfgSqWxU7apOwcryFM/0ePpYuFNpk47Sx2PksWwpIlUlF75aeLRrSDYA3ObJfNDrfzdkI
Tu3UU1aW6ezgO9cGkUUYXHEM455YLkwJypXXhk2Zpi7Vq/BjfSTY1+zkYnpr2v2gsnks9EUrcZFI
rvsOHTyfD2Cvfku0NbQ/SLqIF9mBnQztVtI5p0r85Exp/iqVc3djM72mcwveNs0u/qhz7q+jtUUS
GiOgaryfB4cnuItLZk3vAenNXvOwuS56mFYlIlguH+uxPnnpsbNyYCrzo11Xh7agFCSBX3eoJ/cu
agA+dstFawHpfOR/bVOktASW+Dx+9RzXBhW8xiWFY6kWxW4qnGJdhcbEOUB8zf16Xw3dD7vpiheJ
JLRjXYbDYxTttRrUC4eq+TCZMPEX6Gc1Z6Q57cVhDBVg7akHcVYwpsm044qknfUIM3w9BwTs23he
pb2dHsF3s7mbYmbD1iVg3hWMAgspDCvJjy1AgzOWuehhZN/WUxLcu7QZ18YkzWiew3cf49ra9BKC
4xPZA6Jbw5rqjj0McUGZfEKBGrNYnyO/FWAREBq0FVFKvjGXxryEwD4le8IdzXjTCnQnNDcG3YsX
FjSghIw65Mt5juPnaxmXXpSHA2xmsMarTtooNGkdX2i73puTEx5LztKHsSRl7skOv5NdXtOxBAef
RHwfzOVG/jw3fo3fZk6vIZHBNCc/YSdWuavYU7KCmrrDIh1GZSpXmk6sXRNWnrBobOrrXkcBEa8N
xXgr4iAjkqb3VvJeoVoROrndpYcaB9Wtksa1mtV4GLyiu4ZJAvpApuVF875MxWQdXXjn63aKASHg
hUuLa9rDbu5KNzsXseTpGXt7p+h9XE+1CTz3ceEPRqZJ36ADtult+8C945rNHBXNVj41SX4TNqLv
4oyb0sjHE0+mz0uo50IupbmXxQC0H5VHtcr7EnssJ1Jlf2lqziixxnw0FmyGxsz6Se1o/ZT53XZs
Wud7gNAChrfjWyLfsa0/eeTjvh8/etk7L62AYhvk/UsNmh8zEGQ86nnKb26ZfjSeN340YOQ9dw7p
w8QP6xqMwtkyn0fDE4fOnopLYDs7ugjkd26DNR5ESjoKr0mPg6DENRxm/5oWeErihIanaRzASrdU
ILBKjzP7pcvC57RaeBGZTOczBaNrAtIzlsVKXGnLiplIe/c2ymVcp4AIGqS8W/t4gABekpZV0xOV
QDb6gOl8XXCNr1L9jZxc+JhxwWro8mmWYtp3k/xTSRpJAvrCqFswMRQ58/SkQyu5KhOceNoATGby
RbrxTy465yYgzIB8DyLTNkFzGsngbxit3UPbqYwQANm2RXLuV3hpcw61+OAaGAo9Q52tDXK8SfFu
udaNdLKxg5tCJYDC5Mbl/t23FpcTedMfskYnmz5TxXaxC48EVdrtHbJOX4pq+SN5fWfBWL844SD2
LXP0quC9vJijedMTl5/ch+5pLpr8Y1Y0l0o9jC0O/ZCcRONTpSRbliU7E2gsrrZ1ThTL7aYXFQaS
8N6XSXOj7Yrey5FXHYmh7hR4QPJHp+6udlcezLb5ItxHzwHJnEOgFAeaHga7z4nrsw1smsNnxP7+
ONKB4BARAJucxF/wCH9zdACEsGiLUwvJ8253vOEb2js3vgBVOaPmXcK8QfyzCehOqV2d2dEyY8lx
X4XWHA15b9+b6TMU7G7aofTOsL+76wDA3+KasemGxt6Wj7uIUSLdekmG8w5vk2aB5ZZLgy449M+J
0Zj3MD123o6wVfmrQJ5ae5PZPXXjU9OX5bkkXMDgWVhvGBMJcFsKgzlrhlfmxVFfYukE30XeU9To
cVO0kH84Hfpsl2CvolkOP+opx7roSedYWd07E4F5shX3hDATW7CTV1/PzanHT86zwsWpeLQ/6gkW
XcBZz7FSFJLHQ8CCCuTGcM+5fz8Rg7hbIltB+3OPTt7hIsqtjB770F/3LXmjzqVhOE40r1oeEpqQ
0Se03pfDsBvHwjq0oZs/xxjjPLPd+lwX15UYQbAiYOwpB9VIMtS/GcQCZSiSbypDdk2qLj7zrNck
GFsEaKeo30twjixV/exO4asNYNYZvrHbxqZ3R9nznOJmVxjuqv4oqVX9Vg2P6Rm6gBr3BrGhi5OY
X2MWmn8a0XIL9N0nb0DpGzuTrxoH4spW6F5oDkNBH8/bGUrUphmqK8i9jPMTI3pTSPNiovWvkmL4
0mNQ5udaZ69pi7zTBuTF9Kwi51F84CbW2uUQOlajpE6+hBuKK5M9VMhFOAdyqSrvR5B4MLy9kQbE
5KZSDLdDUU+72OsY2mL+GeWUd3cOghN7+oZNsM7RScp4X5eAf0ZnHu+adIkmd/DmKYTPosjuFmlD
FiW2t+I9ScojPpD+i7zO9n5T3Vh48ZZ6Fv/6+ZC7ln91Ese8QGPaJBuDfdBb6bTq5JW84K2iNt96
Bbp8rNLgJDT2vqFL/V1pjNWFomG82647fE15cSP2Ft8wU+U75ENGqoWqI9kl1irUofw5syKaM8s8
pznoAxmE7tEWCw1DjYe/s2NVLyrxK8Aq9LVDwuE04NL/5UNbN4H7PwP9pb68jz8m5KDnLM6XSNYY
FcJPvarGY1pL6n8/5StPddU5mP/4vjFNGyFwdgKVoRzHsYZd2z9SB3QdfXUXTY2CTfVJF4/ia0t/
8F8fepL7HbS4GTzvOOzNBlt4WU/VYdYzYYEqeZ8HkX0t5XMow+bbaMfJsxYaz0We30OdGjfABzuZ
xi+oOvO5E2GKPS/070Udp9+sz13EMMnjGNfrkNznS1ou5z50feSUYn4pGpQ2QmYnVWLCYMwRJ+0T
iUpC1b4tMSsswgXySDZz3CmF5hDiZgMsMISUjDFCu5iw64e9fHHVtOsqHZAvKeurO5ODpI9qWM1Y
zbcjYMGI7S6OSrdrrnZT/UFqCHYtCOVdaGtx4ETOW4LDxmqqWPDHM1XuqJrO2uzp8qFjC1XfcueL
x4F/LRtNm7NrWHtA2v1tXBh5ZZHY32Z2D/0QDM98Y39mpcLNgj1kOxSp3tfY0FaqL+Iztu9+y1aT
BWusvBu1F7uAMpBxiE9jwoG36oY/PJ0IhAntwHM2iKiuiset2BJPTLrOE2PlQOTHPVWGO237qaFf
+3V2q+KlTQz1wvktWZlGmVJdxvlI18zYeumXqwvjFq3cfx2EOXzFYsuI61fzndWOdaU7fDMUfn4h
wuGygZzflddbl88HY7RY9pCBRL/gc6zJ9qoNx12QLSeeq/KIW896jl26fIbiLrtYnGIKsKlpYqzx
fPGyWF/60LBfrV9lN1yDKUy+pYad3CCKvE5eSLW26zfk21J9+8T1VsFyJgEbh0eQNzm9YegGUT1z
RF0IvrImrs2oa1X3STSg7Wrhriyo8QG9bD8NTvkjD/FeTrkUr/ikUkx2X/qRiST3LGiiYlSXtKtv
vjMaNwYGTEApWNlmydXJSoxjJ3nmgaa8eos17J3RB6Hoj9+ZLKwDwTFxQrJL9tNkVVE4kZlR5VJv
Q3ygCCeF402Mqqm/tZO4BWFqU/44q28pqviaZfeP0rHTr8vw5PUp5OXY1dulGz5G2T/P0go2k0PH
DKSK49gIF3hc8jUJW/M0VD0w8dlYNtwngp22nfGvwOX//DX9r+Sj+Ts3svuEs/9qWE9lSdr/lw//
/aWp+O9/P/7Of/yZf/0b/36BTNh0WJ7+v39q99Fcf1Qf3X/9Q//ylfnX//7dbX70P/7lg+0nDP8+
fKj5+aMbyv4fUPnHn/zv/ua/ffx3kPoCcwbcif83U//lo64/uu7j45+Zpn//W/9gmlp/81yfoLJt
4UP9i0/6d6ppaP5NPIptPZCcAGt4/E+svvc3LwANSMaWMiwTGup/UE2F8zfQNrCU4DlRlRASsv/H
T+Bfnsn/fGb/rR6qpyar++7//A+bVT7R1X9Kn0MEBQlF5zRxd4+A63/lUvqzEkaq3fqQWj4k8EnJ
o/V40I7oD735bWhddWyELc31YhKbMFpsXt3jk5+/8/lgVDNd7j1q4V+fnIy0+6ff/vyNz8/VA36Z
aWBT6LOmRf9pjt2YNCAgE66wnx//9ctAqINdhj0aeOztS0Jctbaqo29BB/781efDAFyoYF2Uzwza
4pYHoj5aXWcggT5+qSlmWbafv2wf/0oBmw31UEibgjdDRSwGhiNcnEPreMmaIkiulkHBsIUc11bI
dK4H0x7SnCi2yLY4M02/HFe4k/VqsmuLxQ4WbIT9VdW18yYL4V6ThImQIn5YExE7Cry+Kgvdpi/8
X8ZNOOb3avZSEin5EfyOERXOQmu4gbDPSruLpCxvvTk+aSclXDXrZj1bMbcqllAZLo9ySAQAl8Tc
DirfmXaS0YujCGLiZ+97PwJyFW+YjcBsiRPKa46KJ6yV05BsSMrsZIjhPuHbIvcDg243tQttnPpr
kY5pVLlQ2bFXrfAVRnblvJpe+dKhi2y9mHbCrKTlGpcckKTqzvhK77iPacwxpBsF4RcSSKT5Fpst
sxW81Uj2Uirsb6iHG8zJtOJxurSqwNibM/zPrOskGenQwviBJGS0+RYKW96Yy1cjfdY9y46pBkiO
XdIpKRaBp7spxIjqyOoT/Q5zcbq0uDnZpgy+Ptvk+CrfcpCTUA2CDHzW4ES+RTIzodKntEraAwLu
q3kaXFhHTHtUBzIjBl0MmR0e21I+iUK1d8wR7qh8zHzozTO8vMT0nQj3tKL2z3Y2tcXtThrLsx92
LFy6ektHsLHLSkyWvY/tVmF/GsQEYVAm66LJrGh6rInq2PupH1/Fm/EyTG8cMvq9zFC8aUt4z2Kb
ZGWwrD/fKFQ+lQ2bLXt6MmtJzMhNHHbMGpZO6vxKeo9ucqRBYuKPfVAuD3VW25TtqV03APjpbe9o
ObSDVmVICkg/hyZ1lFMbd5Gml3NVJ/O26kQ0pT3g+SIo9skoaHbx1NEcs8hV+rB4HGWUN1FABfAn
vod2QX3auKmD8dGz5H5BcP2JeJ9v5qW591Rvra2FCoiHkMRlLZJEGg+pQFIrzK0Vw8wRlAut/ax7
rpUeNvOUQcYv1MpwMRcaHW/Efl97kNOp4LC2U4M7ULbWiQDlizJZ4maGdaKPonWc35k9gOApKnfP
GHS2aEt9aPlsFjI8vmBVf/LqYHAadLY1M0/QidBQ6dzSqG2ELDFQTngVk2NUb6M7JCen3BnSa45W
RdQdJxFxOJZY/awj3G0WHlC0epcTev1oU7aDYkuqk8VvuMdHuDKaTu08s6RbspR3KjsfFqW3Tofs
DBzcKSwMQWbWjbMeREKWMqWfoXLY0XnvhR/LyIoyDKK6rd49fNbr2krJEMaoCiLSFyH8j8EFJOYF
NBlJFVNJa9PsqIruFYW62vti5DyM0EHHJFzK2jwh/ustWREmyAvOJJ4eJJ+xpzgd5EduNnKXhmHH
eDPlaN8aSpi2frfzIanUWwGob21Jke+5gOxQvBG0yMm3KUHaxz/StNVuGbWxS32v36BKmJZRrcWk
3KfBdH6X5KyaZIiGbHqaxgznS+mgGyn8f1T7xo9jXee7zDxzNu0Xqz4oXmMm2+NoKSFLpbbRrmZS
mbsxJy5CpYMbYqzVqMp2wUe0eP54MJrpvVtPRbaJVY0tENJsnD7PVDrsQCLc+hEZW7oQgPpym6Bm
bp1UsECPoXs63je6NXgf0Km2mpKEnWpQ0w6uShakA7vEGieUX1OUtej24PW4tee4zGBq6fjEGX+s
WdK6GhfkqIMPZ+LyMnoUWFDcnazlYZjH4r306oPEZI6rpXpznT/sd/q1ZbjjmoLgQ0wz7RoPa0D/
NiWbTOOKI2Siy5epivMVRgO1I+5KiKvETuTCicvr7pFhjA+LxXVz+C3hd+/jRXwLZ3/cTAVxs6LT
BKtq0pe8qkcErVWC1rpNyvng+895gHAL3XsdsPODjMpEbAeGRlMl8lNZ1Xhe8p+LFHwd0bunGNeg
Z7+PY/suVE6LjkXpSjuImf6H1FiFef1zCvWPaWb8y6r1YEw3xvoBXAGWLBIKJxHeWNmyo6cr+eDb
8XfVmPoQpAN3mdQ6UKmyc12bA3TPZgX6d7k3yjneqTLda2An6/DRFWhI6hxN1wFjZVOH6DfdIZ29
YZP26hgSQ7N4S4rJY+BI8zsYS+zL31QFasTgDEIg4gFqFfNuCie6El3a/TAF7UVeNbyE18Ui1K2m
3Q8RI31p2Z2i8+kYq1QF7K/moqGLPyTToaPpx6zezf4ayot96F5HR+7JEVzkILnQzPPOW8rXwMRO
JaHqlA7IBzcjHwilFZisYuGUtsGm5qaSdDN92suL8ro+Kjwqu0c2ehwb2nVmCec5sbJtbixUA+E/
4jp9zTyKHV3RflOhZM9qeldiyWNXTjujM29ZrlKGQto2KLpl81djGvMc79nARR26LYU/DY2vHF+O
zRxvvKQ65ZZ59Wv3C++ct0+HZyvltFNFegw5z/z1AJePrUwekLB4lm6woRKxBRGoOT6MtOe0adNt
cvDwFG83BzpaTBIrPIjUfsfFkeMcDS6ABnyojlzUl6K8p1LyykvD9zGlvVEWzf9l70y241TadH0v
NedfQQ+DmmSfpGS1lixPWLIs0zdBD1d/nkA+W65du2qdOuOasCAbUqmEiC++twM1sAGYI+SdWBlI
b0Nk06MYMFglg+NFeEO6Hy1/h98uSphaFMY+8spX2hR90FtUX5izmlSZRXEvSIM6zG26jVJIHwlw
sfQI+XMrSSTJz3Bu5d7WQ/jjvp6Qj+Ph/DiVJ9CCH4z5LdilvInw5DpE2DIEpNBiVziiFs0ciznL
z2EqSK/aWnPKZTpveyOZj6nd3pWKDl5o+bnbNMIeli1pbRD8RxSJjTFV4FQEUtGNvqevSgGdGbR3
iwEwPkxcczeaVNWZeY+0lxYTa18miVoGAorwueQzW1EK4F2IHxuNO+/o2OMNoYI0aHPi21Q9K8ry
0Ux1+hxNcj36yRQgosNYs00J04htmJwxGTzVGMyW0QByQP6P09w4VbLGvNGVgdXnEraOd1+2HVLm
5GGOn2hCI+3oaaytfw65lWqEhU/tF8khHyBe6JKUFBDvIIWwVpIrEJQzEtlCA3sqlCZK6+pH1F58
25lK+tBP2jW9f/tc9EgfQ+wgKlW7RzX0ezEX2R6i9ztdkg7tr0NCHXoH6Uoao1IPaUFinNElA1zk
pHVJZ+lrJgYCG2PTkEERfrfa8Gu6UCzjRxztuEnwKrovOrM5jbF4MumaH2CogsRXwdjm4a6fkZ1m
rkX0qd7vF1gIh65xvnlRK4KWoKldDJGZhXq0BJUQsNy94nuRNO1xyRHLaX0buNRRHQi0HZXf5fCA
J8T7SErANkZhUaak1kPFC3xpfoXZSnxB9phIjb5/bQ5B35q4yqbOq4//64f2EQsMSKYzHYBkrKnN
uZ10EJ7F73X+cGsbFf436sD44Bsp/HuHDkMlDrkxvA9ZqO1R6YWRojELiDMTSky6DtA7HmsPsnrU
mXNgqUWERUBZTFN6m3t1s4VQMFCNCqJ//Ypko/LRtvpoXwpqMFHXaH2n7A6oUh7tYthjYCRPGqKW
IMwr6PfDUG/rElJ04d83s0Psi9qM0VvuejMyUfJ14Bc8maZO/1csOv2OLMIXa1Xbx82WZFS86Fi4
WXCVDm5ev1BR+Bu7YLBBDdd1FlYQNRToBm+TXTSVXyWD7QFeXVzPw4W02IdhjPNj1bvDRYP4OUPl
pN1ycpFYBm3SvVI9POUSiZIGZmL7ZGz28FaL7CDGeA6IBqHj69cSWpyNfgRhbiJzQCi7n5Ai9Gi/
i9wItKxyz271DHFpgpqe0D5WN7U1wvCSBl3KycdIXV2FRqPJAA4RwHKO7hMsTYdG+91NEWWEdYFa
Q9A5inrAjKlj6HA0n2GF7CsQWe5uNNA4xvAvIr2Ygg+y26nxo13RQ9liZXWdhGMSzLcFlvqo9zmd
a0aP1Rzhvpp2MQ2fBVrvoko+pMShk9Jrit2nyDX1bewuDHhKLmnLi1MuoM3ltswTPruvrU3Xz+k5
Ar/eVK3/JBN8USNdWRKpy3yOVYRu32JK7Ly4ifE9ziAaDXNNUrB+cUyz32PqdsnBn+3R1iFMLM0u
XRYbuJuS2rWnZlOPVxJA5Rxb34vShzVUFeRHer9Wge26QUlKBRba5t1YIPSL1dp1VWWvm7zun4YK
ke+o1LvrQxKK7caMh3q/brD6aDYoi3t83I21SN8vpn7HRNoG9BS7gN6ujuhHvtrm4m/8BDnxpOFo
JBYbgkUp8WdyrD7IlxgaENDoSUl44LV1BxiPhE5ocjh0zwmDURAuwgoSWdgfe9noYPEvGa2Zh4Am
7LbZRyhG0JGRimfChMZueOxPLUKabiS3WFry1i8xSBMOMWYL+cKu9P1gUM99btbH8pSw4ggKADxG
XiKrIoQ3nN6XuuMeprmCtJ/cGVYB0aoM5zdUBfZ27vHdwfieCbRy/C+S3E9gFMHM7JNl0EkDG5Sm
6wKkdR7JZNW3Uc9wk4JehpozzuCJiPea9FvzpVbGg1A0EA/kpJIfyPK4Yykm6bF69ccmVLOkHlPt
ppJo3XUj0mE5AUIBXTgFw0ZFGeuGS7ButOVOmppzXqe1z4eNjhKde2gubBEItVn6+rHsLB99Yy93
c2K9hhgSHXSEV5fF5aJKFwbfhWv0RPbbeVmykTbrgOMTur9yX0+g8LNDZls5nCMIAaHhHxgDBLNL
7HDlFNbtuik08UNg7mV3Lj7Jvv5V+mbPxBnuE8Tvc5aSNt4g9BuMrj6C3AYTRSlmGvnRJbMOJY8D
kVgHkoQFbF2J1CVMI33KZjN6mcp7aBbgm46qvqJd7OrJqzUANEFBQCe4hHdx2bgPdU1pQGxfHaNy
apUFFhx3xtU4/9k12jFEjBokNWpHaS3VzkHEu3cyLKux2Bge+9i82G6E7RV48G4yqujSGN9hlJ29
zO9f0MkNuHJsqjo1n1scfDaWEZJSbCbVJcPhoS+jDENnrEF6T6BisOz3rs8fY5D+k92L+QD38BiP
LM/CuJrulyQ546L0Suqd/oaRQ0BT4Hk2CvO+yR0MY9ISKRqkv2D0hg2Lp+lLncifwvegwy0sLasO
CTyNneEyVv6ZoCP3ehBdhWwJ4mThjf5VUiO3z81LfTPlhXXPCgT3vqoYEYX5OytmRKxmWCJw8ctd
VOtkFES4ZkUR9cTslKSFjS7QajftGknkbBYilhzDKbyKrPTeHl8BLrPvBqLeTnTOPgXgdXywxmfk
Hf4XZsVo13S2/hjbGlipb5yhx7Fwjsv5Cue29rBovn1059a/iqvM2qQtjLQGA3A/Klzw9ymoa1vf
DXU2Q8z61cTlcnbsdIThB/tvND1tn7fhY7XMVLF4tEENsKZribRob3bOsIu98Qc2Be2NXbbPceXB
PtTVhKsJWqh+hKzJYzJdJ2GNihJGdEaityCFzwTEC32Si3w1/GeDs2An0XeHSksf14eohebgFgOy
nr4Wm1kJRlIUg5vcWMSuV11aJD5NgEajCTREkH6L9NHzW2CWJdsiUmQY1AWGZVb0lWB2rBEGlHaR
GR80AkYDpJ1lMBvNLav68eMhY2261obztZtIZTNc4lnXjVB7noPDVocSOlEzjoxvW/SU5/V5k5k+
gItQoKKPqRVgHpFxYbQU11jLVUEeUcetG2Nqd3PI5SvEgBOyE8NnsekgBGvRE7Z86XUvR1l2yLCf
WFc6FcsawibgEU+k4U1cKI6u/9SxRD3WSDuKgQTHVfdsRC0CskHFEdJWCXWDdstcpqc64scbJohS
WodXB1+PpkiP+QguOU4YM35ot5OemQSqdvpuoV8Aa8t5H+ZJv8yWd/G8VKf9h+HEZuzhR9zHUMBi
HZyQs6MnDbNHB+c1Fi90jxMD3YsZ6tmuruRNKvmsQVo6G/s2AjXaD4DiW3sew2uuVrAxmAyseowd
dJgs2Tce2lOP+FqiXo7A+5fIy5HX02SnfYRBSa2Gmui2N93bdCAYDxLuLpdwn8jyu8+i9BdNrezI
751NeMXEAj+KBZ/KuR6+4nACUCmj/ezh7AesoW0afoJNo80ZKbalsfdaWCJN+jVPzPd+LksWR8gs
x4ggXCO8gYZ7zHwEIjFyxwP4OIpQ1vltPhwmQgFxspyIGYCop5snqKUpUpqUwAY7nDZWP40Bek7G
cm8uMYzin+0uEh5nm/mbjqiwA0If+C1XGYapu35xf5SZf+78/KqQ8wikwdf3l2d7BOXL9hKW1I30
0UA0jm7v6pa0SoE2lSbvjk+muMkg13TIsXETXy79rGdHfKEeJh3LeIrXFNEZ3euWoNdcmvUVvnu0
NrVUv6ngLhfY+QjhJRAXafbqsDykY8ByM6m0Ml9eowShxCC4RtDTHX15NYEHbOFmfU9G3z4ZBRRC
kZNKCyirt9plNj1zIzvtgUb/w15iKavV+rehpe2rythyfBWsrhEsifa+WJJvEVXRfQv3G4gmpXsO
ofoaGmOAbecDCwHUZN2MU1mUxA/tQvKrFTLjLSqHCkEeZNBrl5p4aLv4elI/tJzJA8PsdKoiB+M8
482V3nJwuydcOCGVFO5XoJ8n22r1fdxb1hF57fXo0gohXDaj8Ku/EGYfAixoGMenesp6zj23sW6c
cCC4RtxIt0wjJ7UXB6+ZnnuMN8+aPj96Xn7Qndnf1YxZzGrNlRxsZYY8njJ06TTz9frQ66jWNST+
ue3cGwaAQDL4IVwUgFPduXZoxbUtUUg50QRB0cLPKfLwLguv+1nrN4vR6HsBaiLg65F5Y5U7vKto
BIz2XrNB1QXGGVYE1FP4pr8zzHe49z9NI/5ilGTVwvXIKYxfovg27iOSdKF/0TUEXqc82NA4oYGF
841nO/OWz77SCxMmCdRbcgiIqG4WyT9LMKiEgac13+3G+jW9laCEJEeVeBwKGzfd+LlM31ipxjTv
OiJLM67uLt8Jx2DJVt8ibsS23KdrZWmHqWjrx9biAnGXB4lLP+slcwerpbz0yXcyu7nTRgdVlvMt
1UeMY5T4u0Uvjlay2cHnCmpFXqur+QBrN2EG1kumLlPfhbRZyHX27CLdNca3Kk3J58nMr1Zn/EhM
lDhyRF8ZL9VTWdAq1/sk2yR6fIGEWx3wXaNUpptYzvrjQju8wUIu5J6re+sxTPzmFLrDVVFlj5kF
w95Pl3LnDBQ/BT5YcTrHDBTla6RPKBpsXNVQWG/RiGNTK+9dGiMjVU/bmePBKfNqkzBhWcBDWEQs
JZmtnqvdCxF2D7FlPFez/1JmNVJvPfaPHUN6GztfjDD5FaUWJjpjZJLNiBmGl5LmrEOsKWIqqDRq
0Qt4mCy7cNM27Qx7LQdTwLRMO/cjfWN/TvW9o1KktMpuNiNcvA0TG6nMifaj1dqjTZpLrbcRsvAa
of6kW3sP7uEG+wnqjzdudtij2Pdb5eTQVjBYXOOQTiwD1MBB506TKU6dManWTV0dKwFYAafoyc2J
WWXNfCaYEl2CfbYQfNDAy+ChV81V5i9Qm/MDNc1Na3j7JodnL5CgcZrrhdUd/4jsQdbmL6NZTiBr
/P3u+DK6nbtBD9afC5lfx484LzIaXhwb7/wSL7yN63OKIa7ldaiNm1bLv4uMSCEt6Z4BEeytNI2b
lObgGWHCRWK4uMGe24N5RAWSdzf4q5HZNeDdnBUV0VX72k6qTW0ZuGHlhwYCGDbIpbmfVIYXQQuH
Ifff8BPlP7PUznWUwkhWN1RLjyjU8LPBRc2VNcsBu+YWYZ5oHVq9JfPlxjagXrUTa9C5b1kDEYzu
EYsxlgjWWJZzFZbbPne/0918gz4Bay2pN9N4dnVfPCaVCxyUu6whKBIj8y2Zu0sGn/DMWENueHHG
RAxmF7az3k/3iI0K6hisDTZaqlpGpIQXIwRYIW5yI30FYZMHYspxBnEZyywtfUDWSG6Dm91DCM43
YgKwK7mlcSOey31eY4ualRmO7e30aLlVUBRNevAkdK4pBoGMawGbrmuU+IdB1cX0Fqlt0mEiDG4U
RI17INOu2VgzdSVZyzs5FSeq328yx28sN9CkyUG/Rrx6gBn1ar2ldq6oTsMLvjrJprEr62zjureM
rrOHkuBs4rKt9jZqBYIo2l+MMe4WBSoea9Nw6SIl+2HMOGJW2DIa9HuvwCqbFhWU3Gmfjg3dHu8L
WK5z0FXrsBqsKsflbSDgMVQ17ufGVWVwaqT/6bHPlxCnhCsRy7FoK8sWGQZpQkHZQZYGMGU3ERWM
AroIEsEcqrm5KHiKma0KzByjsD9e34RYF2Bh/LVe376+5o/dj9OpcyKydChOuT10dQrP7G/0RV9A
8dQHqs363s/Djz/i8/P+OPXfXv7xeTNGd/tIXxiqwxT3ePUpo+rmROrkeE7AbFg/Wndi/QRRu8d2
w/gqcIs5uviiH5DQvtEUw1C2q7Mjto/VqaS63tep8+bM2WkYnkmJYTY00cPOcYWsqQlyWb6kyzh/
j3FLLWMXTbHR2yfNWOhYqVUJ3EWqob/vwl1vA+mxwOn6/nuo+oXUT783qefACFmPYR34+n7djQ0Y
S9AVeVUr3DRQgUDhYJ2rgqQCHvzj+fV8bknH+uMshFy3f5zfMdL/e6b1nT5MwE3sVFTOzMEfD6kz
fv5ZH+f6PP6n1/zTY5bWeWe3PUrVQLcRLwYjrUYERDNe0eowVtcpdNDfz65762Prs+vhullP8Hn4
T+/9p1PhFoKPi8lv0ShwBKCNvhK4QcS35QJXx//4oFk3rDk+n6/Um5LPN63H69MOtopR751HBR00
2OsQXqx2w8olmHzdXZ9aNzb+9DjQnT/f/rePWA9NHOA+cgf+l4X2ONfv//5vrz+LpNwljNfJW/cn
n8wgVAXO1n/NQvvy/qN5bbPXf3jTbxKab8M0syyLECPbATpV5/tNQtOF9S+BxM8x3d8stL9IaJap
orWR1TkEXhPmYpLq01Inxv/+byTF/Q9IZzi9/o10JjyL8EMYcb4rTEcFxkBK+yNUKTd7DQgkHq7K
weomijwZNtDGQYnCJCz+YHj9fz4WpZzF9xI63Z9ssX86dWPFGu7f2GhZO+CL9LC+qJKO6uSpv2ew
WJzD88RjtDg3KCfCfKwuOUQk6jOMADzmX5q9j/H4xGhrnEumy/1g8nZA95dCM8C34BExt/YBXO1n
FH2ui90qsZnWK72Vco/qHK44q1unxwQAF5AFXcARuvhj6EHl6lNs+Iga7TTza0fCCVSz/tauWRY2
lRdtx6aag7AcWEwNT/hTnnOqPKQcjY6MO7WDenTPhtnQaSf2bFNXEHKaUAOAwu80Kp5cemLjKAH7
aZ3teqC4FdyxEfBsM0N7KZCNqf6Yfu6hsUH5/qmjKS/QNpZ8DlQnIztYk8ZqP6qufQ3UNENyswk9
t78RVUgrPVkoWxeoYnNablO9tXc4m6ZYxKQZBWFXl09GihmcY/dnSxt+QX2zdtFYPuAhPEDt8/td
mOXFwe42scdSojbzp4gfCpwOPh8WpZU5ejR28AnWTxhj1raG8n4svxDIQft/AuHBtoo0gZ8h6+3D
4OHTY+GVi2FpdOXa3hMNPSyOHE/uh+axdJyfXeSLLdnP3fWc4As1VvltQ4rJkR7bUpTjvjH95yHV
Hxansg+WVR9bt7hbau8FgVcLIy5btmWEiUjTDzBvGgQd2tCep0y79lLzbEqaFqZvvg0JLn7jxHWQ
6NZ34FOw5RH3/9x5YvCsDlUpWHILNIcw3PAswE05JZ1Hc2E8ke4SNiqEkWjn1FrAN2tk0TP8hjTa
0MjcY//1Ojg6X75GRhASktvUXbjTxVs1DCUeUK8ITXB8ZCWxSxy6300mr7xBiY+5ITe64tz0ecav
V9U3deHDk/NSjUs6lnvgk5tlKh1m7/7ikqnJ9WGee4Vmwo2piEJkIVi59ak3atrOw4AtVa6dncLc
txJjZClp/iz2PVbV3iaKq62Rx/in2DO3wNQE5OsUW8cdyY3uKwjdhEhASxHpXrD0LqIFLxEEiLqT
IsewuninS/cHQs8fMSyMypI06yyYL13+LvAX38b2uS9rZ+/Yc008wmsJZojLU4I2z5iv/NE+t/OC
OfkU0pe9swYW6VpaQa7JvTsdbz6E0d8zyJhCn34s+fAST7I52RmzcY1w3avxcm/hX2um+dWrQ3vb
j/xWGgrsfYrk3f+BT9+DGl9hjFg+PxpWVUN57csRUX/vbL3QwMtstMSxJBXg0rEWdbLinuFxv/hR
yhI+qoj1YTXhOETxAmpvxr3Vm49GWT82SCnAaSHLKXLAx8ZFMQ95MynmfpfCeE8b5y7rwB9T1txb
rIsUxIeS2jHwDNSSWzcbjpAujI2OdH9J/H7bRFYwVdwTbjplu6ZEHV/216mZPXZF/5Zyd1kahl0D
v5h+r1XYEEGfKqA/X6S2J43p2VYUnKUj9RE8VHFo8kteoPxJggiCKLyWEXOhdJyvqDmPfJefSzRY
12YxfZmQtGyxlDr1Ehy8m25lHrFIjlr35KqK1c2+zloNKdMl7Tjx7evI9X64UoxXjX2avAzuWti6
m9Tx7quEtWSUA4GNEk5KvyQb27zBeMvbYBi67KPMm/eajfevtbTzXTKMSN3B1ES3qwWYKfXli+UP
AQnEBb2ema5cAT2xm+1tbNX0hLzw0NJu3ejLe63IiMROHNvJpStgWd/rcNq22EYo6Xlj7moL74ka
Ptk2Luxb1v29jrNY0ujh1hjRN7WZXXwxm+Red/qtnD0Ta9KGNINF+9FbXrJZapZLBs72VMtJsjMG
wqERD92iugsHLQryamlohGIGD8iw0TUV3YVvxnbo6cTF4mCgK9mZPQDenIYHdWtNrPavaJvNuEX9
NApxDgHGm8WI8VYoB2467V2OwzcGJB6FawM54aqKq58IXG6YDK5wJwULjxl0Yyu/80Xe7aPqyk+x
32jGX4mhTHGL5j12oBB2NC1do/s1h3MftNCu0q6tTwNYX4U9yKFzul/p1E1bDcPTznMtYjHrbyWy
6cxFK9tpCStgOrWMbRhqaqH3awETZ51ib0bCZc5tN5xSFhKFhou/7tv8d3MbHprmfIGQX2zBgSrM
5/Qf42RAXwDeAaM9xwPuYkMI4yJqN3BYnvTO0oMSkvGxgyNB2tp864UwEQRYPUGT3Dup3NiLgygr
LJaNU+OhQxu+YynQejU3MgHqGZqbqptcXPrf/QSQLpNIGZEGbMViXfyMe7n0phdCiQU+G+ZrSDKM
1XPuyO1/1T4qPBKGrqrOWa6WNrmbiyeP/kXABESaLUIwrMn2WBH+snPcLRSzux4MRYHERKuz3XtO
eZR4cWzht6W3CTzODRaFV9kotauhj7GCgwEti9g/WdlEihMW6tmMpFHK+eJ192NNlQGjFVALUSPs
4ZxONkt52dt4l1TDl544ddpYcHcGf+9b5IePTv2tIOCeTN3ylz/o23YU5IJR0mFAg2MfcunTAOa1
a4thvMzo5EXjyo3VDA3VRePBjix2WavnO0+2UIsZ2KIiuSQR7JUkg5tpJ3uDP3hrZsMtdSSBCfjd
4bSuIn0YjvdtMp6wAnslWBiiLn7ah8Ec36NAwwz01AIDILPRXowUu56pdXu0ezQvutyqmex9uss6
Pr0SYQ2uJvIHEQ+UeF53CjUnu9JEQYyld0P6EhiCWfi7HuK962i4KxWsxCx/Oc5R0Z3MqTjOgIzb
VjWbCOFVQs16J+aUUGczZv4m4pGEMvmOI2GsArpwiElcm3YzTEIMT+IvUuEpg5SAHSbyXmKOqusu
rje6XuKG5QguoIlMjsEs3t3ZzK4m3N/S7iTG5Cf+ARu5GETR09c/u1Cl6Ob4HWaF4Xw1uo158Gxo
SbZmcBtpcJIluMG4MLPWkbtP8ckCxqBOGTFAKSHOHYSAFwutNN91RCRX9iTutNaEqSRjgBtHb6Do
xvdl3WQEqtTGgYQdSlmnv+YaoAbJz3IRoCxRyOVZDj8BaX4uqfiBl+JDGE85FmwTJTMdA0ne1X7l
MDSE7mwQ5sV7256/ajD+Tk5ZTNdNaD76y0jCA9DKtqatHg4/cVqE3hGDJ/QLbUiw2k2DnzVz2Ig3
XXUpzf7N6CL7xnfJQ/XN7ujU2mNRePWdnW5x3zt7UkfoWzY4WvneNbShapfqTOQ4+Q870ysRupjw
S1p3OjipoH+ETTs4WaJd8nnZxkgXQW3FeLTx2WQQgKnbLNT00aINj9pk31TYxWR5jPuRaVUnkZPA
UCrROi75cZyWyr46+ZJWjrVdKsMGO4p1SIikaIha5+atZL/NYiob00HMmZY1jh5OUsM4QOk2ZPId
G0t5aVNlG6b2INndmLbQz4Y2UTa6rLwnNM5UC7jIRtX4rM2FdhwzdM12b3+JXW5sO+lOczr355Fp
E7FMrvjhg7anSP8yFZl5dj1Vtru+tmHlWJ+MKhYqOuV6BhzepbTiD3SjULvM4YmJ4qpp3e6Sh3Oi
XJ3v5nQIT1MWuptRuLBBMIfKEJsE3eDe50Nd7vyEKIOQDs5T4Zm3qW5tJ9iK+8yIcK9JkV8gqRlm
YV76ekqvZehdE2A39Hp11VaLuJ3oSpr6HF/1pvPSoY/AWDwMT9lUPSoDuEtRywcb6eAiShdI7b4V
3nK7iCXZS6gkmGgqKzy/IgbTQDSaitA9jB5cqd7RSKOiDR6yssC+i1SYXOjPOAoPVG6bZijGLyPo
z005XkUhKn8SeOW2UpyilViElnYI1s3fHvOy/C2JqDhC8HB02TBikSgQebrRmoxGi3qUWFisqxjP
auXp5kyYs4i8pK/+eTwQpXt2DLV+MEBc8HKT+7KMfqVYDnDRKhLXuqmKaCbfYzAukTRfk87st87a
SVupBL5fKL2A6td9HMOVimoToY/qZmGHiHeJxVx7SmwM3FVfa31i3SQmGTND1J96a4qHCwO5fbLT
bOtOxOttV5y+sLDyAsQCtyfTw9v3OgQH1b60VDfzczOqVux6OONPIy27OfQtGRi9aun+DfsXDOws
QFBc/0UH+PiARqUwDBCvVs7bejYoFHRJ193PB0mlOlWGQF6gggAEdQHWjH0Is13twr5bzpEOCpVz
N8Rr7wAs7/duqDRnMkumAy5UiAwQkrHw0JZ9107OEdbXIWudLiCErODfBc0T4qcuwKcgo5WlYL0h
I/IGqtDuN24fw2RXPdV1o6mv41xlmP4Z+2yhYqQ/eYA3TBdVdcTXvalAvI0EZmMyawcrJ3HlF697
9cpDtib3G0Hs1t7MRR04irSFGfdSnWZERWhlxemTQpuV+Hd/UGpXHiP1yXIinGw74a78wQlZ96wm
60+2238QRtpV26c2edNBbzOmF0gJqr+667oiDlb+3XrxrXsJ+l8u0KmckfnnGTokvnJErQNO/BfP
xfcJz05dxHWJ+sYrQ7nHorI+jUV+jCE6H6OM9ua6sRVRpFY9zLENgxHDgeP60AL/AZ98yDJZ+dUm
LogLvyzhnCj2iK721sPSqrE3MvufkFs7ALvuTq7N/lRdmUhjwAo+dtXxHIN/Zn6BuEyFW3wEZHym
W6wProeLBr5iE2hWXsHKVN6WiqW99Fcs4jC7UheOxpJhH4fFt3htva4c6/ULrd9luu8rPQtw34EA
M5cxJMBP2kxqlOURZ5lAygUWsua2AdQobPI8C2JYaNzb1qjjMzTD6ksriH6YBHVBxo0CjyrFwlpd
6+uGe/r33ux0XNefx+vTYn3QH7Jx78+skf96HwHVApMaddz1Biqhv51tac0Cgt/7VE/0oqXFdfex
a0GwYBRHib8+iMlxuClQ72z/eCWCBhlMarPurS8cJuZhujfYDgsuCSPtQQcdxXziSKBkwwJK3Rxm
8032nQs+zVGT0WoD9oe+Oi41lA6tTPCsx63MpJz9eIet9v526ABW+Q6jyuit+NtfpzdNknkyi8CW
9X+7/luhbSNpVf/qdTP+tfdPL4nJoVfOg+7OVvcibSYuw0oPsXbH6+zk0vBkmW0VN1XM4DnpElbT
qoBdxbAuIgUQZzXQyNkAoEsd1OS3BAoNZ09xr+AN8yP66vLy1l3auACSyuW4q+609dfs1Y/2xy4c
jwKiGCvpJB6OAB0Mkh+AUkVw0SkDAMdEVgYYMnv7WhPPTH118Pnnr4dkMMJ+Vk+sGyBgYj56c28o
vcOqoxtW0cPnMYmiGAj22vHj66jvtO6VjJ/TYCQn2sTNzoDI9fGF1ych1mKuSA9qRwwpK7yZ3p/i
9wJ4xGShqN1JscvpaeNIpgZfwm25B9TeejitsSyFUo50+Ws86jgCrwoStTGZ9Rmb1O6oa19InPv7
RaiuSYfwKYAWfjib/ttBH63bP67vdbdLaIVCCvaga/K62oyzY67rlz9et17ZotO/6LaG5PLzNllf
8/kZUkdeTSBEvF0fS+KI+wlJV0JGn/f7D1zf0jrklG0nwq7w4ByXXUrYKAWcwggTdZPHau9vh+sT
eN67/+sL8P/kC6CDhoj/DpG5cJr+LZv/RGR+v+nTFgABv463puvYjnIZ+I3HeP6/bNdw6WeYuEpZ
tvmHKYD/L93Ce1GAyjiOoQtAld94jOn8y/I9aEhgKjTqlF/A/wCfMVWa9X+0BBA6rgR42dOZ1A2D
L/snOmM6kNeYP6NgBLdfy4VM1ix7nQncryYE2o8CG1Q/QIL8WNT4WS9eGZ/EdJdoeZBq43Quu4aE
gIZ2k3BD/K5xv9/jTUjjZGxiVrk4cHe14kvQwY6z9CHTyD8Yp0KRmxBsh4JGp59g2iPH98Y4JHq/
AID9BZL9tkL4D9YHlvjP35P/FEwoYTgGNgsGANef33Nq7dnOgN/OYQPmid8pnu7QbD9IBqpiYT6n
f6XouCsyHKnSJVJkXVfitpwhYCx18VSGZrDYAttyRR9fFJE8hVEewyxvFMWcquer00E6R6vzUMJC
txQnfd3kiqLuKLJ66JM8ArFapcUlWgF1o8bWVxHci5XrDjN3vGh5he8iRPhEUeJnRY4XITR5XxHm
ycZ6zUxULk02s0QWzaP3sbJkeel3KFYUiKQ0Zuum7UaBbSWSl0W7+3zYdxu4qEVU0r82d62vasPE
WNSguQRxQlROqPvmx1Sxzhfk8jJphOEdAUP6IYTtQ4cZ+/ZDFZovOPK6xvugxAazFaE6UXIEkqW/
VSLx92lsdEHc8z8rlWAhUtKFWokYStQMyaprmJTEwVRihwgPsTddCSCY4vJsytRCyzskRX7voFIL
aqWYsByThNdMjZ3qcOlQpn5u1sc0JuXWmt1TXaBzTsz2dlKvarn8WhqDJ0PJOFKItZsqR+KdGTO8
FZ0XoxhlLspo3GIyZEGtHpCFqL15WfSgfaamAu1iebx1bCiuKiiHeQT+8EKrlC4B3sL+PAQtt8Nu
VIIUT7FJLCVSCVmBGUq2ItSaYZ3fZjQtAgU60WvGoVByF18JXwylg1k39SqLUXGGg5LK9Eo0k6Ge
MdVD6yZS0ppBiWx827xbVt0NbmRasG5q75euxDm5kulEtKyVbKcarxwl45FK0IP7gh0Qgt7sLCX3
ydD9wBMjPcXv94M0Lw0Us5xF3NZBK+Q5L0JJhyYlIoJe2QaaYJomrIO8TFN7qjSmqXp00nOHDqlY
FUlwr2wlUWrQCKwkFyVeqgZs+okoeqIyKw6h4ri3LCU6JXpqlfyJxEDyBfzkEVKiuc2VSGq67Qts
xhu0U7kSUUm0AwA13snwcWXj3ji5SnJFIBPqK6GEWImSZGVKnKV1qLSUXIuq3txqzYw8OvzeW6jx
ltCDT2UPUKLV0ggQlXpVsGjXlRysmii1lHVA7SMGipVozKmeeb975ucy0EtMKSQq6LSxEpuxDDh2
Sn6WKiFaMcQ6rGOJOI1+hBKrkfeGe1t7yZSMzag7DOC6VyTGWjD1J6yEkE+jfCuVBK5XYrgYVVyk
5HE2+IKSy2n/h70z221cCbfzq+QFeEAWiyzWrWbJsmTLY/cN4fbAeZ759PnoHCAHCZAg97nR3ujd
3duSyOI/rPWtgWn1YqArFysdSyn0x7jriI3CuIjdzsV3Zy8GPEHZqBZLnh8guA+XQirgI+Iq1nvx
6+GzcPPlrZvtWIMhtgs+i8XwVy0vqb5xcEzHxJnLtV7sgXSs9YkHZnWQeAfZoVR7pHGPTFuZZywG
Q7lYDbP8mXDmatWEDsC8XzviYkxEHeqsHas3djauReaM04mwaPuog5eQZNHTmOR3bpv86F/LIzmD
iwUywQsJKwRyFa4lD5ckzSnWhFS/h4ohpgWd2MRRiYSlOIZsJefFbOkttstpyaH0FiumwJPZLubM
jm79FC6GzRjn5sCo1MPJmePonBeyR9tVl6Jjr8vC53tSTxIPqN9y+OIf+b3MJ1yi6WIXdfGN5ouB
lKXVfAp+TaWLvZT1FZcwjlOC7fgpRb/FCtJyPXSI+38NqotVlbAVIbCuBo149SOjPnBO3JT92lgk
HkFcxbRcIOfhgrj1xCoKoZw7pr7Vmh9mW+ZmSEv+O9XJyVvqDnGYmBvNXImugJmfxfROZpa1iXOk
7qQuj3w58ACcQ1RWZAw7OBMM28UdOot1PYlDpeoWaDyXV27f0lGOm9w177PQ/iP3Gv3vjsyObxfk
qwTBsgma2N3UY3XUVu7cu86itoPS0bRduYH7i8qSP2FPrbpYsIa2dpRCkEjmmezzmnR2Exq+QM9N
7DfC00RUe3NicxoXuwht+OMc1N2K7s7faKe/liogVIsgVJHoXQzZz1kafcYEwE5FfkBdPLTlxEYI
w7+l/SuM24R0hOpNkO4BVQKq7gIBqSPKl7Cv/6k6bNd2ACeChPdymxlxu43Sfj4mhnuIg/IQ2sO0
9ZgQsHLqrAN5qfdjzUYWo2+9capNY/cKRXJD5pyhOY/mdM98F+WchjubsunFjAosYs74MSbjRWF9
Wc05Iy8XCGyqY/dSZOIkynntGSkG1k/fD/hnSTBaA3HGcfn9VluSTdRH0wGhK7YN4DgAN5q1AuXb
KQjjAxK+yKQyG25QjEDE4v5YkxL7MLiienLL9F6qDtQpCtPakzUaBgTjHGUEtRTXUbjZSw4uVyRv
gKcWVyTr3Ug4wC7qmgyyiVVdcgrn3lzlSXA/l2RvKQseyNg9mmYNQqUrScLt/zqt8xoBduCBkoDL
gNK9BUVjbOiAGPyzMCmCetVEHVh7QpXJQ4ztLU1Ut6vYVUkTLnc1Ncm5omIjt/XqhDe/bYfrEHh/
EHnWm2bOCGtmfVDQkWn1nuoSjT6Z9vAYbbkXy7hLeeo9FjrY+mCRV2HmWg909+IhC9k2F/57GGXe
viyH52pA5o1M+ydd/LBT1JwTzwSHTEVGTQOlpsCZkcL22zQqd48xzMNN82MkrbzDS8f+xd+3nmMd
AxrgPM+q1ZKs+lE0WD2GlsSeyI31YSwsllaJX+2DtIFBTZLriuymUw3D+Izlh0fIsxSZOLBQPFtj
Bb+XDwagvF7PzdEbrIMFc2PdYGr4O5n3uFymV6/A8geBZNt2Bti9huvUmcmYKNWdwusDwOBrWUlm
LPvfpUOIdskUGbvyfUteFX4LqEVz5BUnLyGbRKvQ/VAAD8qVmgOGpPKU4+ZaIQghdLGYzqXyE4Jr
SFjomOtmDi9GWWf3uEKqtnsvkF54wHQXHAvd6Bdf+hMYvcfEwe2Py+ZBGoTupVm+a0RsrnstMzY5
L2B0qPOC+JCmFsPbnD5eT//mHna/lYT73LF3FdtRN5CPahbXOVfoXXMWYUnC4CIZ9TXw80Mx29u+
G1Hr+yQiL3EGayZwjKO2TF/dxxmp8qbLxb3hDfeem9S40Fg6tsShCb/7O5JJKMLkfUrLlaHiD7fF
XRZK+9gb7Q76OGkTLtQfIKwPVuHDThkCZ5N6HRzd0uz2vnHMO79aFRFsI6MOUSqkXbIRdfHWTl8T
eSirIHcvU6VZmeWMGeKuehFifB2Z1kIVfwIbIFiR9v9a11A7NWf1QY+vUOf3apTewQaNEmEDwCYG
mqLgyq6xJXEHL56LlQBkbzdjw1S4mleDdAgXCwGJoDDfkWkFSsMazc3YtJe+DA4B3zITdEKPk7nZ
BJUGiAo9ysGcyh71tarKi7Ll1g8E2gy28lvZR2eJdRletsjvLNJ2iKT7LrqPoREvPG/2ts7cDaKt
n1KA7Z5HrtdoQHoPARI8iPGjunTYBVnOyhW/keHqe41h1UgeZ8rsW0M5Vtj1gt+ab5aIbnGd+SvX
hJIUOp9zjiO5zTaRTxnUC5frkIWLU96W7ZmRmi+Zv+SKevnR/AValvFbhXGrcAkgcQNvPuZxn5AU
Uy8MaNYK5ixWFXyhMOC7teY7nvvlo58wlDlWQbJwtu1/eKNvtWub+yy16eSc6N6H6b7DDPYgWgkx
f6g4h7E2cKQsM15kPjjBxxhH4exqlq5YwFZzlYz7CgMv5nCUMb4Vk5yIg6gNo6NIKnRWaYV702OL
Yi95VVHQb90e458gxXU9su9ZBR5Wj7QgAXUACWw9DAn1eM17dmr8uTJXF13jLEF7dsf29Wuu+rUf
LF2V0xNdT76K70bhXjWaeAJa7hEKlz1jTwFX/66K4DoS1+MDn60yipg65E2PmdyZmHo2LbuKrU71
X2mX4r4J1vM8AHyBobdJ02s+Vq8iI+e1d8iBIhKVk5xNAk/M7844TDYRVgRM6D2Cr1Ve4pbVJmKU
XBs3TDQ1Lr/J2xu6znYzJrp1XcvnBOHByuIsdEnSanyW4SQMEErS6BV+kg4mk3stDHQ/Y0pN3DX1
xetS4NSLO0FE4iPI+3FrW+JK1i9lW8LkzXBeyGO6N2vvEwzzo4pLtXYJU93KVBDqknzGFov3PnL+
OBKlFN45ghQLps0WpAci3RKzxkkw54cuzTG84i0o8SKm0i129GYrAzPohcNxDqgcA5icHqSrNIdx
Z5D9ZIw/3RT9GSJ0Y4GwXnXNDGRiahwOn2Wblkd0+dqW0R7ZGS5u1lzbNmZj7Q9LUYKAl2Fi+glZ
+Kwz/VkQy2Z3tIgFCeYQmI/dAPdYs7LjY9LXhYiruvhoFT9D2kzPhkHNYQoLifER2BgVd+bWoJWK
T2LECYVzpwfDNW0mAISY4UlasR2udhaRye44OyuP830CdLMp/XlAuhix7kR+SrQJaHURxbiSUDPi
O2a15tjj2ksgiqgM9Yvt4DxN5mTftsQr9eNYMdComUIHL7kdeWvCHbZNktzKvPxG4vot6EVkVout
uZNq+tuP5Ao0seKmH/6SqfYUoVztDfjoWFS58BEi2sUSW+H+VVTwSCN5hI0KF4FvvIPQPzSSxiFV
+VrW1RN/MWVTzAHWeMk7ybNwhxr252M9QiiiyGvhPu3adnTvivZPlA75kV3pyZpQRnAb4/nlrDID
9jdKbQEtkFstgktHL7eOh7JD9IpTNJx5+scuCBY7XBcVOU6AWxF50ly66QKaQ74K24zhvy77lXDZ
xxRjh4xrLp/ZW8U7F7RRCP4aWm1HDejPJDHMF5ITdaSJjcBwFeYl4kvnDxNELldwee2E7g3TM9CH
+Ria4TuBwjxfDaTIHiQlZsRpiaW1gfhLxcDtQFnQoXRBPFVmitt/+SCTUrx5576c+TCUS6JSSgcu
/Aa+F8JTpxk5Amx3ZWjxl1zjlFocAhp0IwwgMMvLVP+kYfJURniD02+DWUA1LiIAW/jIwJwHx9Tk
qvatR0LB7K4WWRm1/WtcqL3n+C/aRm42au85p4hc27WPYaPwwc7wIIMutHZoixC+pddq9r7QJrLR
vulew/uGxDEVlBtDjn8txt9BhI1PwBR6E7moK1DCCPhFDYNHHo6fkRWBLBdEAEpVsVdIBL084ONg
HIEbuHxu/mBysxXe2m98fz1McmLuRpyQWZL6NFaus5s7O9rJ2FY4L8Ng7zd6ixKQjEC3/KcFb9gI
oxscUBBUfZNtdRnfgSoiKhY11qoSPJDiV6zjr2mPfXjE51sOxucwwHwmVDIKgSSU6lC0PZmCcp1M
95whfYfLF9/Zyoyy5ym4lq6EOkpSjN9rfttwgFd8qUdwcMaw85F7/kUybPc7cNnDD6VFaFQ3J2bl
5jnjvPar2V77ZFtVOPs3jWHTh9zVw7zDUYxBRqcvGOJPDYnTK48HJU89IAdsjlZ1YCP94RCdfU66
iE4gZfm99hZ38+D/UFf1l1xPt6r1g0Oa+MkpQ0lVGfWpq5tDo4uzkFTzadGPULDnF7san/wmurae
JPXRDb9LfMIu0Stk2Dg3J61eZSgfYyITnO61cOS1QffcoSoeqSkU9jGpkqfW5m7pqfrDTNyyeoO2
BC1dBq3dD9SdJiYDW2iWQ2IXqf/Hp7sxOnRk9njn5MY6Cttvi4TLzWDmnLTZsSs6XObt1VzuNbv4
rur8DcVyi1ecjqvHQ1UY1iq2gJXQlT+0XYNgTLfPdS5efOvJcCWI8cL4adrp3gtQaEYG3lWunnGT
ZogTg3r8TOYSQJEK1hg4ydc0PkbDbJEeG6QjZSTmON56IHNo1TXBe+WSp9NFiia6M1eEtD00qLVi
90f0xKMX+OhLK/gIbf0A0Y5c3fKKnuPHMDICR3jPxtC+uDDYso6D3ANIYymLqCa+KUS8kpVyyiYx
9+5RjlhjOJAWRLKXHI8pn+KlNO/HIBJHG0t5Qpm6JrvX37HTBgNjjkBMDVKYy2jYjeSnU32d6EDS
EUngNPebZooYIcbefJqoJJH7rhxrAnLdQrhAdgyPRT9F9Ap2ZfKUjl8N35oPhMqwKp8tmg5iC1yk
ysexBpZdkhMXsHG+Bnm57lXmrnx4l06LxsaLpvVIiLNKKZm9JOAuzbAf+F2LiH22/hSTmWAQJjMx
KfMTQeDhISLecjOa0FdcRM+U2Iww5+EzQ1256rtk6xVEcZcDvblLsjojgpjq1aSnuwyyek12VglL
lhwqsTMj+eo5VDRGD2ByLNMLGv4cpun8Ly1Hkt+5jLCe53Jl0UrsvL6El1tJYLXJWxPXsPSaW+Wn
Np7mMH0azRMHEQmtGGd/p0+Hqij+Fm32ogkd34VT8SWpddfGY+qG91aJ7m/KSSoO2348e2H91YaB
XstIWvsCbeuqshN171PkU2vNH2OmSRaNU3mRMxcC9ryHbJbznSbWxMhEfF+y1W7rINuIiWcIJ2hG
ZGsYJrQYWH9WygZ8X5RutE1tAsj82ZoO9SEl9ugSzS2zNIuYsU65G49EDXOQ96JLyr2V/tghzFrd
ksWcTgwqW0pL3jd5uOhzeZvIuPyJcbOepcBS8SxMUMWzxINtGVhusz5+mAzM+34wPg9ojtAGR0Ad
UCX57D/IIZm8haT6LMqBzPSc0IDZ7UtyockrzjznSSMTRTcKHjmOT0jzpzuqZI6vqQPho+p/UTZ+
lYxlCEMnEL1MH4jZxdcz96Rx+SakF9cdtn6s/tVExjfK819zojBU0P0bmf3cVYBc1uzFGjz0kDAb
pKk+MmyOe9xBXt0gUqNGcgX+BSbxH3Ey+XCERszwzIvOjZd9x5OTbn2bqZTw6Aik7xHzXaaPBELK
ezdhPsf4epfEBCfxVuCMkKwwgOZbjST7gMMbLqYRvvq5EZ28cvxo46o6I86n7iWPaCNHBx4G0aW2
gd04HKbjNC7DSiD/prWyW/IxkVcOq7SmirPj3lkRhHWNKpXvcxHDYrPUeOhURbkf6q0cADnHsZxu
U3E1eiwasVl2j1Fubs1aHHlMgIY0j2EunWNe/9SBMZz58r6GKi6hOM8sMzQCXss4K5DCd8p7t9mJ
7JuEEv+XpdQ1zssg7OKqywvxiBtJ4wwZaG9CCFpnQdJvh4JVkxc2CEp6QN3ZtfKIJPRTSKksTs+M
ZqHVeGC3GrP6Ut10C6b4Vk7hfQvfgJA9IEnde4Iac18NfKNAF+i0R7Sg0XfVZvKxFN0L7bJ/Qk9O
TAN8SLIEyAioKIArMllR5ZEmXWynCLG3MRPcUAQPjI4GsDEDatrWe8qheO6c2Xv20SOvBVlIj80Q
fRNSSJwTWe964hE/JMXrEIHlLbglLd18IDH39su2EPzf6GwjU79HbvFstXl79ccSphSigs6egndC
AuhQEvk4k7jBkiXsWYIJsBJR9FayJdgF01swJzivGaLOpfrTWfaticNNqFET25BVt0PnAPwApuJR
Gwa5mtZRXj3GuDPpgeAEW6o/CE9Ox344K9SZjC9j4vY84BWhj+QoScItLOeQQGKAIMN0cBwUfV7Z
QC4tZhDlyvc2VjYfisTZlS2RDnU6IJGcuSeri3MyJBHOsV/VXIL0nAJrcXmfsJa4NVJhnGcE7i7d
ZJiMG9S3ck2mgwd1ofmWBj9nGBMc2sdATE15X1tMQ3tv/syaYpV0XniwSVvNdfUuhwW55DNfyVww
SInDmdiEB9mB0V2yfqjv5o2wYtiOlkWQH5lGFNgY9Gwkv4WzUoCbM9P/8QuL3AV2dlYnJ+Z1yQW0
IbEUqIvjCDqwqz/GUthsZ5DOywKDTRDFR1V/p0OPMSsCewF+n0hCQ6rLb7aNDSesym8JbJ0VoDBu
z7i/err7G4zxum8mc01o31uV9R9FOISLUh8GTcy2UxTJzubT6omIXE95yXAHLjzz8uKa0DZvq8bf
e6FrbsiSRRbeTsfSKYpV31P9DXJ8Vg6upfkSZRjdWL9BrncQc/MoEUle7dQS1GabjnsAZkXh1TQ7
g5xOoIJoc9OyeOqM6LWEtaLlJFcMFtNNDwowzhjPxN0yt5/RH6VNKHeJz7reHfNk86dgVP0W9pI/
3XTb2sQkEHVZcMnMcrhrW7mJ67xbhehleOxWWz8pzpk1NDCTFsRvVVkbEQ23IQncI16jNIHcj4XA
HWBg+Fwku9YMOw4qQ6Av1lvgMC9JKpvDGNViU5nAMYyp2CNmYHNjRp+UDTN2kgh7mSLPCKwu0G8w
JJFFBVL2JL7EKrslxkBx72DBGAjxZa0PeRYqwxfUFBi1rXFr01bxuajgQZENufV6GDZp7NCYPs6Z
dK9zVMJEndXNyXga6Gi+SBpCDu3FnUagp1TikwjgZDOO3hIOJII3su3r7senNn+cRa4vDVKo3PZJ
uUL0MCUAgjrRcbk9Fmp8svupOrQ+YznoJM21M61/GRHE2ygxrk3Xd9hSurNB2MClT4H2VGVycKt8
Y8oBejBKIdCiYj/k1jVPQcILdSbtivG2/k7Cj0Elx8zkbiqJ/yPWDndDISFSUwN26J32k8jrFSct
xX8M9MwKETJKLBVtEXsbKfF1eaa1697iufzJ644SuU1B09p/tFPkXzaJzg5BSVNd3AOogDlod6Sz
WdW+Njheyjq9mzNrUxpjiBdT0RT5lN7DtOKT8rgBEAyioFkbZFNu+sJjIo0ENh2GW+Fz/LTgogJn
JAWnQScR2cE/NSGla3vCl8t4JpgQG8Yw6WQXTf3ZcYNwF4/ZuetI/ln036w3xnozBcYR5GR/ZyXz
vuuc5NyN73XeNEfyjvLFe7Qd3dA8AyoJ1lnGXK/EkYefy2vvht7AtrzgX9Rk/GVkLE8QLR9dhPab
fpj/UW3AyKo/0s6N1+2wbIXwTBKMDRsmzYeNGCVJ6jEPv8nKHu2lvnGBeZhNHQHwitXFZVzuTzzw
4t5Or0v+IDOGdg9cUiQu7sHyM67bYqtqC3cJll4R0X5Y/hystSdOqpFHfIVsG8jI25V5eosaRPB9
0l87gyGFVHydcTX/Y115r5w0/p6VeaTH42EG5SvkXVDgNLcJmb1J+l7pOOpf3CAC6LwE8EkRXBzZ
8ewD/E/LaG0hAu3QIRL6SU/Frq29um7N12dxSyfVfR3x/xScFYjxNwwJMGyJrngQxK+vFKzYbVp5
0aH3ywNbd5bGgqk2nsiMOQ/Eeiv/A3786hRE+jVQzmNy4FOwa08KfiT+3vPvi2HE2dlROE+YGgOP
5Vpo0HBQxDZsJZMUzw4TgnyRBQIaNFdRRjJz13gLRA0rXgpBXZXuX7gvAIHD2X7QZsWpyV4R1QCb
iIa4nXZ03oM2v9NpCAUpDK65E2dvGUkTdcvyHV4vsWgtJC/yThhOsq8SvSte0I3a0xVHn8aWTsE1
aS/hZG5G/uYCQhN0FR1VzzYBjdum1MaGSR1JnSejYejlOWJfYeFfD33RkmNlrFGfgKVRyfiQCHhI
IxmNTjFeXXhv+6QxdrO2B7BM05Ei7nvMiQQtmGMOHQBFW7M9cEtsb57rFNvSmv1tuARN10yIpDXc
oUuZ9zrP9oHo40tgeLfEzJhaz71BmQxq3mwlwy+3Rd0zYu6Nls1hEa0aWIjbzhVH3fjV5fcFxsc2
Wry2jh0dJencDP1Dc1+OHLPM5CS6sLh+I9uCXIw+35tLvFsV2qsu93ySBRv7YUw7cQ4BwCX2QlLu
Q/pTvx1WnpqPs2PrM1zhNZzK+iHo8f+N7qlwqZ3Glg3IFBy8HFCkhZ5gCua7NsY6TjbyWYRRsGfT
vpgj0w/PkdU2S0sSNbxg2viTFhsxxG8Fi80pJcGi6sV5HDmYirI6Gq8xZKxViV9nx9x5OEQND3dh
E69Rzj3JCRbBfk3pPwQjlXcw9B5r6H6+2SlgHmu2z0GXqCedzZ8ecZxCvpY2ZS0kNrI+MNi7XXaO
Ww8rCt+Pneh95GYgAyL1ENAj1AKburazCrImJmik8j92En1hgfV2lek221LVcutEE66xTHILzGQ+
zFxNhXD+pZlGaJMBHcyRn5mGOjc1UpSchDovcf/k5DXWSPTuUbIHTzGLxzgnIhR7+b5LXyrQZRfE
XyIutsIJrmxC6Ohy70jvz1OGg5817LYm8nnNg4RhIRixQglssBkMRcGX3tAtrNKehRqR2WgOAmJi
R5DGM0BCFmSM76YGmXCFPDCHgshT7FIPZJ2EXXOHcXgHlRSQnNkvnhRmKGULsYFxd0qy0t6YVLoT
3chPKpm+ZdORNSDLasoDg83uri5uQUQaLzRgMmLyztoYU/7H9Z5ti9WQ2SfnIsWd4edMN5ir6/jo
2DkY8FTQbTMD0u10o+X3j23MNsbSCByABq1LmKM35Zn0Ss2RaUuwseKBz0w4J6CnjOJZR9Ajd9S3
JiHxIUCCOH0smpxOaQxPIXK+vZY2E+6hIdBhoul10ft5ICBcy1unsTltrLT9Q0oLARCkS/tdZFwr
ZwCw4HDuzhljM9Nzt8BYwufeHdTaK+dHInejrW37qDALgJad01C6zfou6yJYeYy8xxI/ZNTKLz3R
26c6P/RDYe1zWJmI1aZTnFuvyYLRpIGfTnp5+f03ueA221/y5mz2uIgXHKcFl5OIOzQYy8uvGgNp
AvzOdEF5ZiEao/rX3iAWBwcdBwufCPxnCThvUYflCxiUaTR7If7T73//fWkWkGhreC/86Kx8f1Oc
9Jgz+rSah3AxWvz+UsA4Gj/qcIgXaVsEsTRMCYyT6cySijODQXwC2nlwt3OhNxzKi0eKFzSFCEBi
+P3RABoVtCDGrAWX+vvymra8aW9Rn+VwVdUCWF184//jl/SCX/1Vo/5/us3/hW7DWsv6P2qpnxbi
zH9bf9RFCufvvyqq//OP/qeiWnn/4fBXMaf51T//V0m1/R82baMrbSLTAChayIBzlKZwbGznPwQG
AwdJme1Kwe/6n5Jq8R8mqjVHOQ5ibGGDqPl/kFQL+3/LWdPKMR1TKv5SFxWd+b+IqjvmkTnznOJQ
M9rYW0Ryn6Oqe+aY9hhzv9VD39z6hkyQeuyZnkrLOcfTHbohTj3H9fZXlWmua8/PLqp69BWRi3pe
JDWGhbckGAE2+szPpstUl/WhN/VnHMOuM9Aj06BRxNuS/i+KEOEN7lhsgguKjfhJ84Az69x+AU/g
bbKR0bk1M5sb3XbrTIm9byG7bGj7OY9qL9hJCISrxurnramI7nJyGLmiIAKpHDUBOoFzp4kCckG7
sHaxSH9SS2UUFltdl/mRlOmTxxpmU5sDqVB1oPd5yfoQOMbObwH2BYN7aST6sqZMn5SVspkApnOo
kvkQQdTbwKwv70zUswybvWMWoaoU4fiiQzZgeRrXZ8PZd6MX3RGdTZGih+aPYY/jqsEbH8SxRiYY
yYvfEvXrc72c3CH/Qi8NUqVoqdsLYTGmYoxOS4V+zHXIEIqad/bPRJgxf2tZC2MmZzMbVfZeV/oo
uKpQ3yrrlA72v3pJRvOaKifT4agiy3nGxydJpq6OuajlLs/C7ByM/qHzRUBMV88jdZsRq/wx9805
s18c7eg7kqipp9Fy2WacH+aUZyYpU949ZWkAimij3QxhVAQSwWjklfEGJiyNZSgJfYkaQJl3Tmfc
sfJNT0zh8Rr3BDKbunzpXTzc1JiYhaLQOdPq83wNt2nX+2e/YQwy+JRWNiuCmofB41xYb3k5V2ez
Vq9joRDKOfAIJ3SFFPXI9HujYNHUTUe3IM5JdyS4TAPmXGpD5CC+88qAftUK3z6KOrhJeKUkZcVr
ryrDbZXlD6bv+nc2MXw8M8lWmUJ3viMpBwRj6zzWOANvfKAbQ7uHeWiG59LAutxos92y/JwpJpAd
zuVACjeCsLWRBPYuqL8s3u5KKFc9SGK1qTj/lJlVfjC/pWfw+/yRiSb+bxPgQE1tTvnpQBGdnENe
moQpqfSqWONukxGJp8NTHUHohPRRGQ9N/+wGZnkHXONGehTjjfYJ3znLjzrcemEQ3pWWe6bytTHj
DITSKFs9+mVDAZQFRysPsM1W9Zk+bWAghtAonK1jnFYo81jbrBHrQLJ0qHdwlz5WRZ8ciFGp7uDT
GMV8UoTBcAFlTy7dvkij6ZFs76+sI6JNKNPke80BKgddvgsrzTQscxnwRfBdK7QqJE2OiArz4WCQ
N3kn/DvL+Ksm/VxFdUVc3iZj7LTniwqHzttMscdAl+15gVRg5XWNPiV18mJmcm04mji/NL8SRoPL
0u6QD46oQ/YBLEG26qie70bbY+kGinhLf3vqLA9chNHgOgvLYcec6sSgs9sncAS2zSjq68CzWrfV
ThO3/lyL1xxOaeZ5iE5NK7oEgbJQEQh8coZ6gAP6zBGkHoah+wkXMIHK2WBHdIZbVknu2USbRyyV
vdUdy/XQlO4eCAtxYUlBTJ1bXdh2KSAbmtQnwrAIr00ZkLadcU9Q+y0rq+EUR2648Zap67CI+4y4
QuFR6ojPR/y1lGTHwQYIVlf31bgJmJmAEpR54YGkWVZNsv5mIp1uxyGx2KjTBw6xlz1syAjz7oba
eEljH0uLnbTrrETZkrtWhAARDhgJ0g8z0NvtjLt6G9rej9T+a22DGCgtcKhEk8h98YbwOLpMHlqc
uPJ9fu7xykdLtvyU3ar8O0vb7qWGTFqwzYxhwh1MiZFSQra1EspTQjzbIO5RF4kMoIpYjIAmye99
Oq4GHgKhB2NYTd8+jHEKckWDTz+/a5vqjaTsZB31CLdMfo/O8/ea2ES6sYDGTY4vuVr0xWOrSN3y
z6HVsOwx88/Zq9iLWO3GyNnAWUG2Fkl77GoQ33ghYyQuKb2yalhDW3uMOnSAtgEuHjCFb5Hm0wbT
TkwRN2VovpYTY58CIgg7xAR5Ht5HELHjYdRkCXmJOktpjA+gqgzsoGwWXfPUqUW+O3Nw2LWDDzgY
Mo75EQDDYihpjDcJOHhqxmjrEL5+hHMCBm3454wZbg7bG7GJNtnRnqs/Ipj/eSEY6bo+uqPsb81E
PmfiPHqmjB4CposswSiNJSlPKEh5E42MHhEHLrEs3JpECARAnI1tnsh7SnSHZDmld1YSoIkiwMWg
5zulFkgpLXWzndOs3Zjmvdc787XFxUB3lZu0teS2ATDbDJZjrPB9G5x0cIG9YaXwFASNk18yKRmT
ZawvkJxkuIgEQ6EcjbiTxw4Dnqk9uTNjWCVRJSUyAXpRv5FNEB5EG1kri1RJoK35x0QDRFsYL8Eb
JDO5s7MRzuLa4gIDHs8BqxqNLezBdePgZcyMQzYS1xGSVdfM8mtSKryfY5r61IYpasEByjzrOW8O
ZpG9W2oob1kfvBXV/MkQNNjOLddMNkUbp3CaK9JxhOlH2hXkPsbJ6uo/6DirA0OrhWcPuNt3Fo0d
YaR7jYLyiZX9EY8Amz/O713l+OLBXwTetWc9apccCBZo71NyjMfGP3hCJFuhSKyUjJpOTAnbt4QB
theNjw1pjO+9YArssBUr48559nzjhWOJDMOwfVNW8BVKogII6GguinjWraaCAVtVmIeEXLFNgljz
SUZDAda4BjPDCm1vVuCkYhj476M7/RVT216sCDSvRoQYCPnRmwF0YkXmYOtaF6+KzLtwSatr8I99
OKH37pf+R4j68GjKTD7nHWvfIkjVGSy2fO5V/dZLk/vFAhXieVVwc1yNnIskx8M8Ea3JTFKuS4V7
qnPGG4aN/t7u8dmK2SgPLjrR2Q+/K4MQA8etceX5KREbuKuPaFucazzweTiywI5cC/YvVXgsk0H+
FJDKfDs9D2L6Dj3zrEJVHulwASYxIEacF+wHBorrJLJI+5vQnRjWzJ3ftWeX7UhWD4RCoDKadP2s
Wy5inIn95wjxuXSrW+Q1JnxIszmC0CJBoXj67+yd13LjzJalX2VeAB0wiQQwl/RGFOVL0g1CKqng
bcI//XxA/dM6p2Mmoud+LopBLxYJpNl7rW/xVdE5wYJwbBur3UnaNDdWWgdnt4o/osCB6VG5LT+K
vSlqg17lEIVPMr6b11kYokhA8+XeCXN77WXVM3PvTtZBcnQq1FKtbj+0pbpbkstq9931hcV6d/Ie
J0dZW5zd+SViucpY3bDHnUgzjPxvk8l/LZpCQwOJ4lKbD5ykduNtQkQf4mLQTnZu/YlVb9PIF3LW
Mt+5NFYn9Qt3Vf0FI/fNN0vy+ULfXRO6xAQXi00y2f3OCkeE0MXL4MaKcg0NBx3L15bKCqA6ewrf
/DuUdhff6YfvACF+KMLpbVTWo+bYn8rLi4fc6o6jaC+MR4wgrpUS8FndyN6NrgaH5Wpoe1qj/avd
g+TLbFalxdorIVMa9bff8Ds6KpJXtxPnKcy0ra79sXyAUpWb0wTT4wJ13tBvB0UFynASsRs1dHSp
2Te0RvzoTopNFkTai9tSI1d9uOndUr8WvhYejT75Kl36I6pHaVD4w6+qUNuqBN3njZP3lnT1xa/4
+LHj6AcbXzg2xxffdRtwWOafPmvQpecustFWn63dSb5jm/Bl5UhwpdmecwUGQCfqA8tM9LLQP9h6
THivupkgxGuWF/YCN3go6BIXRFuiFPMfEWzRmyqgNbLHilNUw3r4gn2GEKBu+HLtCIK4SfJfWtGw
7REMSF3T0aDMqW9B0P+9YHxGrVfea42pb4oUsxtKYNfhiMOAdFsYXbdnAXYZaPhs/XKiRD6HXSwX
/ZzvF3X9m1HQBhMR4fa07GjVewTrYErsJIhemmV4TjpzDsdBt4k3btroDhUVznnALX4fI2IvSyIk
0EgbeEh3bVPdUlSO9oY95BSmSJyLTJxFvWrPgdOSLhKC2WptwqqsudxjzgWhnrXl1soQOApdfjYV
opesJRzRIx9kRfDJUwW3YaPciD3dFOwCBEeArQgpbcbwvoKTtLMDAMMsT6bKeSi6duuEnzKh7tZ8
hZ0XsH+Ir+Ak7XUzww6p8JwBhwdHX7PFzTBHpUT6PmnI5aBJjChG88NdDu5vst346jpYDukVb4Ms
dtA/Od6lQ9MOro6yTiKiB1S1e6OS6671WCDjNn4waGeVdvXt0TZ8JEECszFo7W2ak/ed+DFR3lP3
phFasUYLrO+SgExrM0Lq39AWI58QB96IzFSFlMpICO+t5nGKPSiNGFXiAexK3WGHztNX2PJvIpb7
pjRunD78DG2EQwmARq2GSYfdpSEr2K8MWrsxk1bnT9e2Gd8avE2TrlZ6j2zRrTQLcyzGtXlkC3Vk
0jpJV7I7J3kMQec2RSnjZ4hUUppJNpAbhHX7Ouy6Q4535NBq5l6NLlIH5qxVNiHZbNkD4vCIJaTF
ck3erLajXH0VcnDITKXr3IvZdfvRxWBu28h+0FQf82dpEdp+lpyj8CXp3Q85WHecu3d5m/zyrVJi
M4arM+i3QsKNYWG/vFExDcZhbkzC+D0JVTJxlPSLEIWvMJH/MoPMPPtg81Zh7bIt7BoUmUWJHnQ+
/Nok69kFUT4IvZSAY4KaIJ9ylmYjkdfWAQW6PGHHSvcYQ64d7Z3GzgX1ftTtizw5MPk/qc6ZwIYC
y4s8V4Fmax8ZeO6jlmzpOGMRmflIn7ua7cjW6id/BeILRFV9DmJaslfUS8axVJZG1TAIzrVN3ofW
fGktm94aFQPh7dQeR7Bf7jDiSU6cYTMimYLQxBdJTibUy8J9Ymdln4RVEdo2W2u9EL2ozfuV9BNJ
GrHh7cHDW43zmOa1/SNg17dUNlezjZoZLEp9WGMdxVrmySAg7oBrusfpWFINDoPfrIbwUwYBaQuh
TTg8CpvBJ6+q0x5yfx0b7YPhGskWWDFKOSfbUum91Ume2Ab4uXBxqhcdQx9OjRCsZvqVuamxchG1
7TR9r+mslc0kbdkfhPHKgWd5Sii3i66UKyCBzxBqw01rjN99/qaqIXs0zW85eS/ZgHDCxLDYd4hZ
knbu4YwU7NPwmo30ek1ArxRli2NLQjt4OOMcO82nURmHPGTJNJnOHsDJXRwY7xTtVd6ScdHqbw01
QIyizcoeJ2fVtG18KPoVglV8v7FFIrHx4VGRWNlVs28UAJ4gYW9Tj1iaAvO71CrvMtMMvXeTSpmr
1lWb4eCgMha4wVkqDNueGjs6CcRq2aO+Ckci2IOmWrWJBQCTBIt1pMfmzvbd/RBl8Y3JUh/Nmwq2
OpznqEO3VNCIQWIDIc3Fd2p89UOKnaye9wBURjAIyLOvBc4qit1uW1hGdcVl/RXbxbNeNsQSA40m
eXDaIOm2133SDXjRPGeriSC8OipDBmn1CaJhuH5+EuFULwr8y9GIPYAdcMVhfagBZpZTeofm49gM
yFzZ65LRQDang1MKO/S1fA4dMkIGELth/eJpmIbTML1TXqpgK76boYapwE5BQCPwt4n7CRsGtIJS
yGTecl7vYrC62ZB9lw2HgwmSTvgVvci6v4QaUjOMOiirx83UASQTZf6h13gqKvlY6TE0VHygiW/p
YC+J5qad/DHmw6GzmOU8S92azCXo0bSVI4nkaaaL49jMCwVrFiyGBfuPSHy5cfhF3dAL48choNua
WBY/UP2ayOStlzN14yhqfjmjKnd4IIlise8JnaTM2qWoboxLNzQNneYMtmq/Ief6iIzuEOj5l1tX
x6GYrZYNTv+cTksc5lvBShm1ENLartGPovHLGzZVZz3W7koaVFR7rkEdP0Vd+eiGJQrMBpvqrP9Q
8oFzpAlKYoS7bzknfSlD/gq64baARyMoUdRx+UCB6RSZ2mfko8RH3b4rk/iku8iCBcM8xo4DFCFl
VNmOQQ2Zl7Du6oZQMG9gxKW7Rt7ur8mrf0+9+I4n9YxIZTvhBIrd/kX58uDlw+/IT6qNUY8XLbI+
taF6nOhadXH01enGgzP1G93rjlOSv3UppMS4oH5EdvimbVNEzCUi+H74MogQ982G04ffgY3KrTAp
m7JNOHro2VZ2YDwj+juOZXIMcKZ4irytsnkrKvupZxfQF/EuZTBP8SuoTswO3NUUavssc0hPLKi6
2odwhfuHHxRnXVIicoAo8OWGZCAUBqH3TkSTs0lfUB3xGX314LAL0YnFXjWuVm1Sk7g4t/ykDHwX
HkX2VVTEydT1xap7JlYdTTW6Ok4qMV7IpvtsTIHMaASBAE4wHvKXwQ4KNlLQERLWZY0+G0LT71Ec
cw1unJ3Ouxs3O4xiPxjuF/lqb6KjrR0brB+L3N3KMsfJUJ416y7FqklCbc7/vUiaO7pY2wCZW0WO
Pfjvaur5YRPfBG9JgAd5V41FHRf1xcpWkbWVjlOsBoFtoapR5Ncta+vQ1h7zkF2QH4sXopiSxD15
NvWPgpdP1KCbXDMohg5/YA+zjUq8Z1Q3yNzc6S2co4xs35qQfNO6TKi2eH34R+XWLRTZkdPTO7Yu
uoUG3LgV5jqIzG/I71tJ1FNkhdY+b+lHyvahQgJ1JJ01pMaxtjPa/6Kff5H2QXmQPlO3o2PqhRc/
USG78hSptp9vEcpds45Qx7mYk1dRic2bodewDQDgeb+vO906GiGI2MkfPmGlvef4WeooPDsIMCHt
UlQxsn6NTOSkUTzFAcMS5iDKqtt3Osrgyg82cUYqulZTlqI1umm0FoCyTut78pjxXMUesw5Rj6IP
plTlY3PVOK1MNCibKKuoycIbVk4pjsLA8TdkLQtP+M8k7n7IEKXcoFeYeT18nxz6Kxvf2Np1QA+b
EeLUAb8snOnJJIzUsmFNZs4pI+QXYyBw4s5+DsB8IuiVtvGRp78RwVvPbkiHoFbtiszO+KxGw1hP
jt0ToRTkuzTQU4breme0XY3+02SNYVCXxLEZkl+MnCa2sNdGD1PcFpTLRXMMKoqfVQS5GXUu/Lkw
XNV2eQC8297a16n9rZeWQPRWIDtifBY2qa8mArpNT9LoaOreStMeptLCxe9QktAdL9wirca1hjnP
NPpVgiuNCGD8jsyLArkLXmTRJAqTvlOuLT9/GanCYXN+go9hA1WMEL7NRN9eXMlUuPOMykTc4N3p
lXgywjFBFx1GF1mHJileKfKXzn4okc8fR0RnuzbpPusweGrIXFwJBQ3UhRXaF2a91ZV6RBzsMhp4
zsaB1AoHzhiPzYjDDuORuYpLZoiSQv2unjg7XQ8OshI4Biwr9O5IU93ZKOhWY1BxpPj6DWmBBI02
5iFBSM7ncv/ksZetc8YqOZGK1lXyEFbFuI3iXzUU3ztBOp6Bszht8mDbphFq66zZhogaIk9/YYGL
tLB0khNwGWDPJia/QjNXhfkcJE51TNAWrW0vg08eTO/KziTHtVXcdmEN+qXC7eogdrbBh9tjyiYP
IK6W+R8AHlMKgOinOsvrqEqhHE95WyJByXrqXqj2t5u+/Y7VeBqs7AtTOtqpIllNmnwTMr9OQbCV
CESqzioQmU3Q/RJw0F7+ODh8KP3eddCUDlT1cR+xHn43nf7RzSlh0P/WAfNRUAiwBuEiqHbsKqq0
WmXlIDcCFuWuDqDj1qNe4mfaxSJP8aWpg+G0nPiathLNaGDRXav60aekE8GHXTkxGzgdKFDW4wvz
nUdl+VeWBZT+J4/gY5Iw9NjaOJzjnoLKjLGVZlhCQYE+xMNYiwQSJLV0haoHsB4a8OBPNn7ZY31x
4CRtMFMQJR2VD8i+DC9m8S322Rjflln9XvcNR2z6ZrPclcNwA4JtTf13Xc6QZls6EaNyd5fMewNM
CSxnLk32S+JcX4UJWh2UYt8zkNoLUat6lLusfaK39+bQ/6K7uM2URXSec9K89s/EV9LZ4tsdgOLr
Je/SB4eMYy+yPpARoe7LvhBGDoF3D3dlWBuAth2vvzEJzhK132wJLb0HD99MAAUAo2wdGWA/UO/K
SbZ1oV5Y5QlUWe5tOzgXTcaboGbXiq87fera5rW0/dP8XrWdXPJCnFmx7hvrFZv6mo4Fm63hZDC3
RqLf+1F+DtDeO/mrZ453vS4fvFZtIB/IqXs1kZPyS5INhZkEHCdCbWVjuosYfaztmBs4GdB/D6xM
6sLepgxSdTPvT3Rw9XC5QduOF6tkqIwy49Edp6dI5a8DhQ7sXpvBIRZQlvjHi+dUPPGtbThLjxGp
pO2MXMYDa/ftdf69Wo2CbhZf+ZO3OoqPQt77jXrvS6pa0Ou7lWzZaw9Q+wuBmt8/YNzDXo8i0UzJ
j6szZkZBbb206ooyfXUv0/YXyS583YoZwHzAw4kA28YgN93JeMZnFDva2W+xbalVEVf3yrsnqfuW
jL5jjWtcAugBYD2HD9gvUWvuJDnXfptfqrq1IBtqTwPJ3Hxz93FMpUpD6LoqwjrepyRKD9rwRVdx
nRLuti6b4M5qkwfdzSW18O4wNPVZ4L9aKY0E0cQXQODFtTLJFmzDryKl4RpW6MWH6IXac8hIiAkZ
/L65lrp5lbe+eKewBckahWQ+ULTu4gPixn3em4eCXXI2bXqGR9HeBRCNGo4R8jgvs9soisNjG4dP
ZszCG5rh1IxoDdFr+ho2+Rp6EV0X3Fd+OWP6iY10fSJS7fbRpwjcINli2N3DWqdv4+k3KAa3JCI9
zgd+o8UfRUrVgzkNzjya/XWHRb62IHwk5EhqBDYn8Lka95lG+yueChJMhjM77Jler/8yehdswfgn
n62NQ6buR075lSHROBYdasneyM8sPcgQFUdTr/eZmm3M/pNJ9aFk/QKAheyJ6DaPyw/a129qcFG/
NfTGzWzv9L9zskFz2p5CmzY1CxeNEdVttE90pV/o7J5H031WIXV3ihFfgJOexkRuNaJ/MMq80Md8
J5rUbv133fbviZv4k1ThMybYXWIn9/Scj+iG8YDSaEVf4eXxVe/2WlE9ybCFUcWp7KWfpk4fWFqP
eQDiwW4xdVPRbzZjm3zUmv4AW+kt46zX8vKmDeNXbFJvfaM560BgLE2cQ5JldxMtWKug9x2Y9a5K
mIAy0oEz74Q6e8Mcc3TxbJuWcVfwm1iu+8VnXVU9Iauq3hfZs04nTTJ/gk+/i4kkFNU3jAQSXs1b
lSbvKTTfwIHoEQY30TTcuhLNiZZfJkuca6v8jrpkXScAq7T21eKkItHkJNE+byJ6pol+n6roLQeF
k9bobWM2uC2DCSfYL1uzb2xyLwB4r0qnWoVROVPMDxY8fAI7+qs1ldfehCA8WbdaZlB+ns1BwUn5
CLqN/oni0mPNnAKfIXgosGMGI/TmgkOb0dM2dETunJ6ZedeW7J8ecrvXVs06yChFyrY5y2LefdWk
IcN9cK7QNaCT24hfvBxrzHyw+GZ25wd3hl/vwhL5Hg7NhHEGIoSDVWzt5xStcixjmTWinsDUMmtt
g6vo0gOWuSdDuERGjWunsC0c6tW20ctr2qCmdR6tuD/ao4U4gQp/YL7aY27ts4ESkDM+OnKuxvTt
DCG+Tp24xKN5ByLg0xrCQ1CX+zCbbny6qGA5brNEvSMBfCiyJy+Ex4u/5NfovkOlOw728LvQSjop
hnnbqOTBX7vT8Nwb1Uff7rpa3fRKvYZifHNA0mWJ9xK6nHI4HnFgNL9HVN+CKjhtkX2pF3QxTZZT
Vl0c0eGiggwO2OmJUUEB26GLiRBK9B61uIxmdDK7A6Y92CdGENffSlwyU48v1gFyCggAMHZr5LuK
ZdY6F4+Em8DDcoxnulsXLzdXqANO7HEOkUhfRMdpDxWMd5/OM6+gtBSExprDj8KTLe5Y836PPO4b
7tbziLw3rrLKnoq03gfW/UB4jerrR2nbO49lBN0ByuVY/LG7s4bcaVpIgdrGe2KIP/PfJYvjXre8
M+lQl5DokVVtItWZ/2AmjEcnIysvCr2bIWgfvBBWr+JICaNncD+7pitenHVtTBfbCIOVP+CHUmG3
T233rIX0n+cnDVn1q3UCtnvRt6lC3MOZfCrM8r4Ndw4I/H6TFvmji6REtNMmIW7TRHrNqtZ+0CcS
XfFlT2zgVn4x2wxgxSg5vVhTu49t1Mrk0ir4DFJQFNFqitwsdhrIaBSYFWFVvYFXMRmZDob+UDvd
1fMlZUJx9Ht1HTXnMkJTCUA+xJN1FK/Q+bv1+NRN0WaAU+W67VVEb8FcyuyL77h3P6m2HmVODxSr
jgyczwoDjzQPgZ9++8K9+CHhP6Osjq6uPiZfPviEfPVteATzQnfGwpNCK0dT6WacGCLLDCzfCB1g
dN5zumkbmw55itGZ1Ca+ygQ8EjwmAyiQo20c2qrruMmQLiAboAMFLQIgLnOF+TYPmYEaXmVG7A/d
H7nWFEL6xiKLWK9OSXHwTIZHVBMXe8SYyXoCTej/Dzf8b6F0TYC21qKU/T38z+C72Hw0H//j7ytv
PzJiEa8JS/Ui+zfh5z8v+kf46Yn/EJYBtoWZCWAt7a//hOlSByTCUEoHpK5uMory0P9WfjrzI47h
SNdwXeFI+aP8tP4Dxadtu0BhqT/PotD/F+WnMXN5/xWnyx0oCU1EwXwMw+LP/Ttmtkb2Q66zUZ20
yDmnxWhiTAIK7mClSv3wpQddUA4TvstkMDdAIMCZW2vKmwPrO9ioWUN0jofzPNdEyvIUKwkWVnZC
gj7HrIrQBbhNAberDmpr25pouHKIoBZjsZ2srY5iUl83n0PFCmVSFMqzCM+IO83OowN9FRL8pOee
5oybk3KD2dYCN8IswD2W0n4pqeysa0UOYK1r8tQpGirLtZ8LRAUI+IbTqKPbIDTksDxEHA5yqOVq
1RcMl1mgZn/mi5eO5qkcg38uAlWaJ78mPiGxcbssN1mvUECa0IL8PHl5YLmI5lcs15Z3Wa6N2LZW
np1vjSEAhVAjDiOSQnMzOEZ6mp2XC91os3PN6EJqhYmHEE2MpzSTdch8rSk2WcLASp8Ur63hNMge
pjXNGpxumYc7z/O0+7aKHOC2N8KdjE2nMO64VpCffy5io4vWUibueqSXSHsvIu658xi+Tdssz5GM
bij5QKi5zaTdky5jxvs8wUADAwvZgftbwmIlDWgiz0ZPX9MJsBpLnnfXBSrnjSgK+5iNYyhddu1u
flYFW4MaRrHram/4YhGndumuq7RkbXgD3lyJOoJ+9aqvYdKIoTIv1DaM2c/LvidpiHjyYO/u4pqd
AIWYo+Za7BhUwPzZGuGNNv6xciO/dB4kRT7NpVfwkRwWdbRabgj1AhVsfgb91K2jgT0/EEzzUmnc
NGoyBy27sC5lbbPx6pBqwlZ8HAuc+4k33sih9ba1jcYw0OzwYnY1R2czpXOEkTr0wjoo8thvReiB
8spqlq99ABXISDpaP3U/7kWlsaVAiOHqzKJm1t/kji9uLNmsin5QZ5fmyY2eRsg93OlleWzuk21o
1W/p+aHtnJ8AacNFoartDf7rF7Bf1sWYP3WjwpdOM0c6NiGcAh6b5gvWwNfRtClU69OzBEM7J14R
V5jk0w2tSGKXZMT3Yad7z9R+O1MT7KaxMk69MVFzGNuLbGvOeSXm6AkQMzt0E/92X1+/gU+4hbaM
wiShoqCZc4QHk7SZAwiuvaIhcHhOFlmuLnf+XJDgvNUyStEMgA11JdD88NviPRua83IL5yPtO53S
1jA57kaaAfDLyN9WKH5tJFwRbReODfNcxKslCsQeOFkqS96RHv5XFRAhy2LF0N0iVxvQEiHZ9RZD
ThXhqpK5MCAU3iUhtZwydsnPAY665KogEeoOhSfRe5p4iAtWGZx389USWG1tMN3qfplO69+pm3Z/
lRAYe3pClz+EzS8HBZ12DevLU4YoCnZws1E09w7LXV4958Egq2aHbtSUIBh/Wg0sXVTiG+ol/W+M
i9m2rhJ800iz/4lYSWX8O0F2j+TSrE4AjarTOHOtl2vLfYPb7eMktfdqbtEq6A2byUDG08gIN7EH
MK+khu343odVe+lO0ZWFo8inhKX9YUS1geiwqMkSwFpfuIO2JgmhPuUiperD+mr0nApZ3WTA9QPP
6eWAtQYObIx+IXKfpkjpkBTm2lkCTvTZKbPEmjR6JY+StkGEClnpM9w7tjKQ3TSGbfp8ebVPW490
c02Ouy5unq1pJE+EPenOLPInifpvA1yiWWUacUa6j69FG/V8C3een7GxvE0fSbDT4N0Q2VH8CvIb
1VXhzo60L1RF3hEVutHmKPsQIi7yGsm2iQ7zHD8BUhnE0HyxXOsBVVluREux0PRw71EgOS0HwDhn
UyzXVFE80Gop/2anRLPLR7L1m9beknsBBxCJqE/gix8jFnWQ7Edx05+WFCVBxBHWWkhfwWzeMTvz
N8ABFAugDnfWpO6dmRNe9co6tGg21ZutvoM5S6Ja4pKmGVrtrE2bM5XO+hzLQfxW6Mo/kUvJZ3lm
WrCdHkowV8uzE3TiG98vFAmBSFqyuDy4PZkWtkVS2nis8tE9gowghJHhcOuOo7bRJkGyxkNfDTNt
m4P/5/++3OwiHRppMgWXUYE39w1ggypGHqL702G5tVxQJslP9iBvUnP8xN7drqdYWifyS3MkrGZM
ec3TT2ZGHQ8TPVYsjo5kPkDhEm6muWlem2C8gUTFKxq1UNJvB8cqDlBydqrJW3xO9U1vFwRamPA7
Wzmk29aLKeoYWgXZVOCghUgboTGKjXo4IT/H1BmdcMBzowsfkQdruzYrg60X9/WqHJwWB1u3qeYo
m+VigvmT0imDxOXQTduy1waNfQw7IG1zTEgWEyCazI41yVxQ1iRomkD6SEL714vlPjXBoQ1qwJfz
YLdcLAlJPzf1ecjLoDTN+8V6ExZUvjnMDkvAUqDjX6SrEf8zGrh4MNYU3W22jM1NHMRIPnUjXy2Z
XMsFmHe1Z6/1dwzKJoZ0AttWeU65U5ndFXovBQahvy9/dxlvl8/yX25Ovq7tczjbS2KTA6fOJ2ve
T0rSo7sK9AIajV/KFvmqa6D1LxdQg8RGZXwjhR6IG8Opqr3Z2H+wMoN7DLXwbAptM+XlcDDzJ82f
0TL4KeEYi2BbmB3n0nJuektwiJCE7boEmfwNwur9SoMkQTNgbgf1wRs6923MCyO36nfKMRmY4Q3N
tPlkP8zMdnMO9cogbNO/+c98r+WRn4eN7KBaNn9ifsLP3cu1GAzp0enel+Aqp4+xYtDnWG65c2pO
3M6ZNHPizHLz7zXStY9Wz9BeycD4m3lVEK7JiDW/pKQj3J3jqphpmTboWvKYTSLVyDTTb2KUQDd2
6x27UnP3gYP8O6rz7yjrjJOhWcapKosJtrB3PyryyZaUseVaPLsb86hGQbFcXe78ec7/6T5HDf26
oMaEVpX3+rnIcqc+GFW3+bnrv7x+eWAJQVuutUOlrTX6fX9PvbLMIhoy81lY1RJShTuY84I9i9cD
A3pLDCB62fQwWEgEFzHhMoX+3FyudRMRFBR6mVyX28tzfm5mVGCzbsLwOcDbJOcCadRs+TDnyaem
AfJP0FY/n0e2cDddpuB/UQfBVzlfuPqAcNdtWvcAvmjdW2V7s1yA+cYkwIxM1nU0J4qWyPxNMNYQ
YZjzx9mK6U9gHg5s131CNtW2hS4/wvmWZQDbbrk6eHPWV0rS5+m/PvQvz4ramFbVkPHBl2fl21Yv
yuNEdAbUjXkAVvNM9RMS30LE+OeRMpFTfV4eYtdSIbianz/Nk5VBmBcF2PnqaA2crj/vYio7nCXW
XXoOCL7Y/M2SN7qacf3vm//rPT9vuQTPL++43Dco0z22zvontH55bLkZjqE7/n3k79Xlr//9IMuL
l9vQnXjWcvvvX/x5K2xlFa5mCcfAcaDQ/F8/xd+P/fPwz7v/N+4rMtRclV53OzZCx8kfR8V+NKLZ
acoNlC0yB0GIjfRCBHmxUW9uBqO6FbEOuKXPGfSm/CWO3G5TeOVLgrCWxexEuHutC/yTzh0OjvKV
rfAflugfjRPOrgNKNdWk5bvC5OlGIcB2mIQARyp8Hgjt3LRx4p8kEG4RIoHMfNITlIJLmUYezOei
ebKKiJnGpRMPd75ZSdrhU+/2m5Y+g5zbRw2teadzzrQjqdRFsCiAuKwBx3a7ucQ29i1IOo2JTzq7
hpgwWD0J2/YmrjkXGgUjG1pUV5fpvsybb1+G4FWG3l8DWH0zGywoUr66MQ4ap4yT7eh0a0rPu3Ew
3rHEUHjedcBENya0DBBoeCMcAuIyTpdDomC0a3xvqRLnomhahr4ItUeT34bhVz9+plieYiuHTBZr
HQEl4a+mQzrrWOhjKjakeTGcAsvaW015NcoA0kRAfjGOsi/pp5tS9/Ba+lQkYklyas3Ora2bX5oj
v4BdwZqhgJGNzK28FJ0chvnB31nJzq5HDKNlpsHqJJc6tT5Rgtx7lCZeuuxTh0iB2Ni4joiLspq1
blVDtYz0u2p0wEVEyC+4Vq/xrbPjEG25DuT75Ln6RpBcciyILVkRsRocYwtbELvs/VCDFc4kycLo
GNc1gNC95zYf+qTCzVAHL2rw4jMUcRitoiXum+3jNjdouaCUoSJobwFTpLuopEhoWO5HzJF+ipmp
10J0004PoyeEb8++AwS0NLXLJFmAZizTclsa+6GZwwkR4IXlYB36gL5mT/fVIrgnzCrxEAn30YUg
2HsGu/cAVApejWurCP2thn6DZmTrUc7YYIxMZ3nEXush/iNsuwFb4n9puET5h3oNQjJpy3WB64sB
TgmDNNKQYTJigbWqaJAV8bS3RYojX796Ua0fk6AhQ8+Jb/RuHK/eSNM009LbshIEoHG8GoY/q2Xk
vqtQhxUoAEU/cnC2E8llJubP1uvvzBjDQyAqAnOazyXmzdWd4diXvzThMqwieYCfXWM7c9e0SGD1
5o19cQm6xa6JZMr0kvgszI6k6s55AKIYjzqeXBRhuZ28Vpb9aSv7AQ+1/lqq4lfJELUeO2jfbtXq
636Y6r059d0FT1REjA/OabaOwiygZHVEKKbWyvdrFHWQfGndoJs07mnfqLsx/0P76LEYlTwzsq70
IWTse3JuKjJ0HzAUQgIfyPLRta/JMF7yyN+lYXjwSg/vbYxENAtks09SOo5jQnBD3qkvP0ztjS+8
R9up1IEg3liJvRBoJioJpTlqEc3iuABuQppsAHdwoqp1wqS+7bUyxqTo3xBMgPbcb79Z5CL+Hyjp
Q9ShMdcp0hrifdRCOs6wX2ZuOKBFjW8rDHFbGSTvBUyJtQ/+UIVAsa2Ckc+Z0VMNdR+zzCnoh/6v
zO/idS0hI9npASPRY4lv/JQ2yS50aGSg3DknOnZybcDlEqOJ3jmJQinikQ7DGLXWCfIAKc8eVwzs
ohtFj7QHtWLJXSsR8c2i5oSqlMybjWvqX5E0z3SrEFv10cfUQwVxiR7B6xwidjTI1PW6i2/WL9jw
gJ3oY74bO75o8wXz4Z8yIuHe9WrAuCDEbY3Dt/ygTMH/qYNeI4zkzfMHcOvg8kIHCQ+gLpzXmFVA
a+xjQc8pFFb2mEl359H7wLfU3uGNIqRS7lWRPnRYjzaBgKvbB026bcqoIAqU/Jy4RK1jTMjbho+W
pIXBrdYETz83QXqifoVoVqWPXtQ9AxpBC4trbFDhGYHTNTflZ5eTFsBQQ1Djyeukta2Ay5HD7IIf
/dOHpY5Kp/vjGvkhCTuCYT04Q/nE4QcDeEUpc7o15i8od8MEqRdyumHO7yaCeKsZGR0OkKab0iKV
22N9RHRL9FlCIkvpE8ZtR7AzLf8WaSBt3Yi+C02hPRyLS2rp7tby0FuUEU5APTe+EESVqzh6pXOb
468TMPhV99kq0Ka4wzkvUMJHmDY3pDBuzPcOHuSa8AgHW9i6LLo1SGlxGwAX8WECcGzArIKQDbUK
5FQmcRBq4ZuwLyALbgfaoJuwL6K98Nu3/8XemTSnrq3Z9r9kXzdUF43sAAIBxgZc747C1VZd1/r1
byz53ONzT954mdnP2BEKgW02IGlpre+bc0yaLYeC1fC2HowjrCPzVsnDUy0XdEEJytkmqX1Lvdne
xkL7HgSAuDvKw8jzykuVKh53Ybg3rb6NLQSRajw/E5yJPjpuiSgx1XwTMmlEY44dJ0LXTww4+ghq
7Fo4vumIi8m9EVO09Amq08icUf1Si3NgUIbSiwkBuj4xFD6ZiXps3sowfkTk+9bCYzqMPlQ4BWrW
nuXq7eTTcJzRXxPwe4IChOalvMty5WzPGPxyyH3bXiIHhkIyzc5AwXPFYBz61bZD4tdWYbHqQu7L
FBCuuqQ9Wj4DZBKV8qUMaIzVeaxR5pFgTWKPg/606vsyWJOEgI+50PvVGMMODh15h0nynOCFUq1I
nBDzTSRn57GQKVZzyDLL2k/BxOiAfhhDlnWUSHLYF0VpeHqdbumzOaTi3DHzo8ttWY9EbRJpEp6t
qMJ40+vvAuCslDUadnyrUTup7giHbAxjZK1dlmDKlXMvav0PJRwfupnvEY90Bcm8RjKL8Y+6ZAMN
tmIG26tXsg4PRhDfzshLVElrXTkkjAZtn+DlhBu9z99Tspq2RlWTvxEDnHYaAA+G/ebHPc5PlSmg
5jR38lRDhS41xCHWTqjmA6MIvlhzULvXg855rqX86pRBv1J0eMG2XJ7l6DDkBQA8Kz2oMQ6eXpYd
AqS0bdkNV1a53Ki56mpFYoQjQmOYaPWOeiCvVWV6YLFHSAeBNEOkuAMs9ExCrWPqzgkF+byesysa
4XSTyP1GsZP5NGnlRYmw10swb8tcIqS9Bblcl1BYLWzW81yVF6evqTXbJLsFMLmhXsKpqYojJfGw
8hNmtxYrRelFIkCDFK+xXic6epgiwaSYTjkWY8e6A2k0toXzi+GIdi+T+W2JUhmOw6jc9nVyrGX5
AOK7cXGNjdxp81GoEunADK41Gdq+UKcrNK7xDO43w85HBCs18AirT4nxmMqkh385Rm7qqQGlrxxz
Ebk8vy0DBUbHPWkjd/lHEeufRItOq9TqhH+IgtAA8+eOfrGbDA+Y+OcdBjnTRU21LweZRnoOe1Fj
aGBARF44tONNmFSku9jG3tSp7aaD4zJNktaErtXoeLn3Gc1tooc1ay/0W0VPgdIh5AZIP/reviXn
N9LrPSKneKeZSC2IWYiIT9mY8MzXrRoBBKVzw73jvTOzEgw8o3KkNvbGaPybGFc4E63wd9ScYB5t
Cbe5ZRrpe0ZWXjXzHlmW8uDXcM+DgQAuWwhbEzKfqle09/ama9UnHVcM70i7ZIHxjNwArqp8UWwz
Y92Xt+6ozECoG8ffyMV8LVSpXxPnLaHFAz4YSi0Vn0BGW9B56XiESo3k2yJxWR+veIvktVQMYH3H
A7Hh8VpHoNLS6CTCYfwwchtciU1WPYA0ftGX/JVcz094C1kX+Ko7aDlKO+QGK+Revzq4g8gfUQxZ
JVjoib5YBOu3G8GpTdxtkG0/TFk9rq0owzxpKRuE+CbrMdxSSoSvsahUynb4XLNWuKpJCkjwuUyO
V9SmsaktSr5JWJSe4kNziq2ydEG7uaxyoMp38Zbe4ik1+Z/TwiA3rom5N2h3csdNa9QTt4zmeIM7
mIycqPvVMfavib6Yd0grX+s27hjwbNcv0EgodYftrH1IOueiV1TVq5kag1KH8OncukG1oU0jNhLk
Q5nqPPcZBGXZkuHjVmB155LlWjhlnNkDDBEdNLEWcqVmlPQpAGW2Q8CjJD4lwhIjvvPLndXLu6HJ
+kNx7KPo3Ygsc9WjTFsZ6tMQD7/xXW8RoxlbM+i/9EnIbMQBNPEmhzHLNj1HyCdSyZzi0a64f0yZ
85zMyq60+q8uGx+xDu8LhKhM69/8JJz2gcNkOXfMq9zkuGjGhyQmGieV2kNrdLu8IJAqn1HcIVwz
bC5IKA9417QRMe5Ayjy09NF6U2cfeeUQOO5cqgi1AxrNQYaEnTqZctPJaEpNsxqPrX5LayjYmNg9
VuGMyCuBNzSTs8Mhg3qRTnesXagEGdKxZU7KKOxQrpHb7mnO0SizSlETH03FzFeGPxt5MpibKWw/
6Nv+DrtZ/IjCY6Byapv6I6PEJ6HW0IIzbaf0CM1IVlNXZKySU2VAFZjH4KaXIH47gb2J6awLmiIi
UwNtLR4K7DH9dhNjtLxy9QxGmbBK8QWmlIZeGn3KM2AYlDcQ4QHK4c4mKoL01ujdqg2KfpyTjYUU
caRdDbIdt0OOYEVSKCY2dfE7JMBnHYaTB0rjXckRTVZ9vPfBzwrPZe4pYd2tMOoklfTSBWMHQNm6
ZY7wrLXafa32Zy2XLrYS3TkxRymLA0qp2fChgWnCB/Rcs5CvOtJToih8DASnsiycrRYk9iGcwDSb
UsgKOQzORFQqaLdC5n0hIvYuRXXVO2SQRq1OhZlRbVIQRec2lVJnWikqs/duJESLr0J4dEkYLQyw
DQG9m3CCXyBPxBFFtq7cJFQYIgOgWmoNb1rVvNqdtCZcE9Fa2RDbMMRPk/IWqsordlp8L41RYivm
7txiFO6V5haHuJWiLATed1I1HFnCXD3qHXhnHfNJLR+pPpG+RAK8l0LnBkw7rvWue4TV5J/q4ZDa
RI/0qvpedNjNEiC2W4llPHvDdSqtrdICjukTQh9r+tNShTQPrtS20eCShlbKXFMbJj4RgrqsJURp
mtD8S6DzO+M6FtJjN/x2QqrepvI4GFWHDcX+BYgPOg13Oa3PmPNZnp+yWqRPtLI6RgALfyBI3zha
0/zahyX4ZiCG67kIlJscI6DVMVOtYp2ZA3p3OJDRGh6iS6CDBagGHB1RDARt6AwP8dkJy03Qye9K
4Ne7ibcAu4WRj/cM0KVwK3rmCtPR2iHOjTUqeFJ/pfhKxQXJRxrl8bnragniE+46SVXXQWAw/Tax
L5X2OWrlyJVQXHdOQMrZjIaqqX+3GSlAzHcxHN71eaGsWKn4HOOmip7CwbE3KkKvJEqZnUsvGpq0
FQT26WRFHzoJbQaeYCK8wHFmzDv7mZgctdJOciM9YkShS2zm+ab35ZXylPmkrbIUYDCe843Shh9S
HwDgS7yR1T24kfKBmyai7vliBZyemauJ46SAJ1kPaHoJY+IL7CsQrrNwOi3YZitS3SBEFC87V21Q
XnHbOwjwxg3pAWUMPTfUrPuQAjQUo1NiIDFIfeLOg/BMPQ6T55CcLWIxVGQWFZQocxL2u/k6jtEl
iKZ91JZoGrMt9lwjUV8LPoIP4cCqPsqQxcaAmdGYOb2kmzFCdwjMeSsWpjP2IC5cJrSBcqclwRsY
q8dZxe0mFHRdXP2GagyollVCn7X21pAebWfySkM+YTQHQRshPC+wZq7x0pOn019UjhbOLpdYADmE
MjLPDzBzYk95pamgpUwQWZWS2NFn2zbjjKn1HH2uUaP0dwDF179my/qFTI0SgnKSlex31zi/tK57
z/P3ofEtAGjyDSDzR9pIFyAe68zMf6u82XQufwck96RG8ZD3Gvzu3IEFlFtE2SQgfpLuNWeCjXGM
ISmuJowxbfEGTW1f19Z9LkxXekqhYNzrE4Bwtbw3jPhYN/KzpTT3g5Vtw5FWcWH7F3ucqSz39e/E
Ti5O8DTo3Z3aSDdhG+87Of0oZbpKtSUdUwnH7QxyXg7AiNd9hde+cUqQntWzFJ3LOXpN2uYLfrgm
2G1lWUJTbe1ToY5YP8M7X0GwIGkw0YzfhpI1KJ1FsUrVbvteLdb00KgiMdMOSxer4MFvnzVooGHw
Uo9An7N2wmDCUtCSUaBhnIp2i0rt/3iO/wOeI/q2P4PY/4ug75vnuHlLivZfRH2C5sgf/lPUR6C9
bsPXQ85hGLopNHPCq/uf/yEpsv4P2dRtTUfqZ6mmgXLvD1GfbvzD0XUZwoOtcue1NPR+KBUE6VFX
/6GDSTYtU3MUhk7+6n8h6lM0S+Aai3QKinz/+Z//YcgOr6HKsqKYiiMYkta/ivocJmctcy3pGCOd
4Tbtl26O6HXdqZhxxybZNwEaawnZNBa0iWKJf4A59DJn0plkBouFOuU70RrXexoFak8Ok+LRLZhS
nYs+oMjWbVIrmikwlojjbPoRsr+atBy6jJ5C9Rd3QyXGf+4Y0wqNB3OJ7EqF5gWpwy4AEYRTlMr/
mO+qyj4rQu7KGsTYazUsZ7PzhZ38Veb6dpiZonEj9mb8wL+BZ0NH95xNRz3H5kDBzUnyGyNROrzY
1gnZlraW1eRatNG7FkMbn9GmS+aqkpsr+j2W+Ajk3LILWX8ZBZ7m1E3V0bhRWBI3qPjtjMlWL+W/
wzTdERF4pAiXl0z4mu7cjRAr1bTZ9yORPD43NaSMSMZIiGl1nTu7jqEteZIs3MKMWCE2VovQvAZS
IWbdhH4whij1Y1Z0d2oHEJSVeq3S5ADp+p4O+rjSCKlgQUJtsJZ+tUb/UFb5Wwv6jLTJZor3SlzX
a2DOrGaK2ZXG+lGRCTggL6OdWVsYEA5J4higF5snybJaKNZPctyf+oKgMWnITkbGx034Fhrsdwyx
/RmlVLEuVTxrZRR6ibw34/La4nO3Z8ifSpfczKwf1jZ975WkRm94iHqiDCJ8vHaCoedM8Pod+JR7
YrS3Jq+xTboSEkEU1ZsBqoyqUUsO+gBEriTd+qIvEBnje50lNxLtIDwpabR15iujXGl+yMzahjId
Di1fwlQW43UaQVpSYneddzuJCJWs5XXZ+Q+EiJ1DjrXqRxRQon5vyHQr7LGy9mT6ovFPWN8pzL3C
NHzstMH2wro9ETFXHlnaPBS23tDt6TxlNpJtb1E4N8iZaDiYiINYZEyxAjZ9JBVJW8ALyY1ZVNQc
6jW15ksTYhg0mvCWUluJVQHtedjnL5ldviSgpBAZPulW8lwmZbpOempjYLyekjz/mOgNOPlJJdjR
TmgpVzqEZ8W0UPyMVEmK+2Iwr3Nm74uQqfRUDghZ5E1jkjepBf7ZpN6g5reWFLBejozrbBXjuio8
Y2aFa2h158po5LWC2JVxUNbM+5PTz6YxI31T5KJSZAcOKvQk54IepheoIw3CNNe32y8YEsCJ7FxZ
zSnky6nKHksgxo7amy78DsqN+mslHJ1t2DerHE7VpiQYlBv3JW17AhpkCQsVXviqr+MN09ONU2Nb
MVrIEkIBpgkt2GD58/fez3NShcsMzoGQYSybTigQl71FiygGY5fk2Zc/fggSh7MnAyza6T/70lwa
m6xjnfH9s7+8XIa4Xi9ZfZQq0oRxaBWPE/P7UVLzNblKBFxHUwu0sCNJfKuKWiWl/pZAK9wPB7uL
PiwZ31nZ0Qf0mgBW14S3O6NlakW+44WxsO/A9kBXKFSQwYzEbtlDWXCepgTT+59PLc/HtXobjUh2
f34fc9IffzlxL9nMBst/qTCLg2ojH6IrvctmS93VkUrW8fKcLH6w/MqyyQPf2AdgUcQf/fzl8luR
lfBXAK7B2evKYXnu+5Xa5fWWJ/oovgYUArd2zdlt9MV902H+T/JIfxgy6ThNu3JI4jd8fBYgAwFL
117xQfoz00+niuxdVVjVWRFuD6po+hGQ266r2vhIDfxhmDC8dmpIqLSS3y4qko5snlUNz3EPMTzH
R0HVgbCwsL+CXXXUGd9vif9HyzCqjRWl2gwV7Tj1D2imCNrrC7LWrFnaqHNqH2pLrSgMFo+N4GdS
QryRyhKGaVxa9NFjtw3bYzdj5MRHaE+opPz5BQcOfi7pddZsijFkR+7GMW5vi6TZJ6pcHMq5easa
xfKkHM9ONhXvNMPw3BpV6IVNbz9GZIBmppV4IOxMF/FOhk45eK2m7isHEX81ZZ80CRHFTmHYktru
Yc676DAX+bnzR5ZTFEzx6yZuNoXXLA594OZm7ZahKUoC8kvf4kJKgso+JA433EbpNuEnuWX1rRpe
as6u7ZCJztxUNQclh3Y15V1F+mCbbPAGcxlD7+8DMK/6WIU7E8DqIneKDS6xsIYI7C2P7X4dC9nk
ONhy5i1KrGXD1Puu7+H5MJvIDuOiAkQtMCAb1IVltDd8LpGGK9KyemWfxgdzJERgTQxkfpiJid0Y
o8MaVkjklo1fcm7GdFv/eHJ5PJWyuiu7aReOgCJYwqOKWzYt5BtkPZyh9cFsJhof1AJMScr3JVyF
AxCG6lD/ubc89/PQmssnCuNw4f7UpU45d3dy6wbWLSqJpARF4RmlZrFIiPSSNM9IpRCStRHLEZOM
9DKfon0q1F7LxqD1jvhZPF6EX7ZmPJtmbxPIhS7XYFag0jfYE/ONxFZsACJwYP58qIQgTUAh96zP
zZ5ltVB3fu8u4qTlsTSgFCYO6kMP5gb1GH49wZTnjORrYI2ZyoTZWZM3zCI0HK0jzSJSG+LeWC/H
dc7E4BiKQ2yU9Bgr0wE8z+gaxvOGb7j0eqGR+znKfxPELj9Ip+QLxhCEqz/1sIsSdDkRlr2fzVx1
07otqdoux31RgS6bRSm7PEfaK7MXvzaDbWZWj8u5oCszK8xlV2HeQOFDal4g2hgu+thyL0fvi17Z
l32Ig0GOunX5HsVXtuhcW0jMbpdDXlgeLpvl+w7iRtkZY+v5klwffjaSjP7r5+Gytzw3m69VEbd7
ux1gQSzf6XK6LXuAIE3wa5DGl/PtZ/NzDv6ciFYKeoQLa9dLsijlpPZdkiPds2dkYstm0e4Zi2B6
eTxEoiodVV+DUON9H7vva5QSJAAeceAi0gg8VST4/HngLBJQ/tAzL8fr5xjCbGQGj7B1OUDfyt3v
K/d734jLDysmem85MD+HaDlif3vOojOO2DvHaSMu4eVq/Za6Lsduebz8BDkuC1/IKYoQRX5fvHXD
N7A8bmISMkVhkzBhZiFRDh9ttVwyy6W0SNmXvZ/nlEDZWY0KxkYo0mFXM48mFhjxIlr3AWJbLTEc
iJ99/4J4rggwIPUGjSC4B80BxDHS6T/3/vacVJMLJwnhu27bSH4jVg5bKyUHaQzR1znU+RdNodaz
0ln2ciekPebUv5ZDqCygaXFYl4eZ7jOmLUe0jHLTa2Lp+xJcLsmiCUPZDQKFkdJIbBduSODVik3b
/nucvXVIKfy+JDUTt9Ewx0AohEbdbDBvKg1S5OUQ/0XHXmrKBYZuvV0OdF5h7lktV+uy8W3u+SLL
lJO3A7azSNUdQ2fCuBzpvzxubBNKSio6MPnIOfd9hIWiedExy8uTWd9KwA7j7d/UwsvDH0nzcuiX
53y63X5eOd7PcEmeNEzHZeT83uX1X3MnoI2UNCSTiptMJtSM5pQgZLSXjzAuSsbvn9H3owUtfmNU
mB95y+7yI+Zhf/zt8jBQZaroqim992UZhu9+m5AcJD5SD0L/sOz9bP7dc7kkMYr+/E6Qia/m373E
yFrFzebw9/Iy6fJ39M+OhqFFu7/82b/72789Rzoe7PhG43QU73X5qZxab9ZAWPryqBjbtdnQlsXF
9KkM4naUKxhD6DT/sekb7k4/zw2Q3JkvytJWruHWjUN6zKQuoy8pjsXyZ8GEcQYtLS+z/PHy5N9e
Znn4l7/B8eUasUYdmg8f1tqzEqrYxcX//f1y37/blyM6FZtvQ9H6ZLf8fNmY4v1+/xTF70rOOFEk
vWSYQD7GdFeRkQ3AeB32jVlObk+pu/ZIrcacL1nNIQptpgV5vvuJZxmXm3u5hLq0hZIc5nsCaLA3
xswSqmWWgDyWQ+hnL2g1DYrFuBXoCflbuxygMKDu90HiA96I/PxmkujfMMjkByBZf2yWh/Yy8i5P
gt9RhP4AQ7W4235vlmF72S1bjVPIntoLyrF2C670M9PL2uV9l4cFVG+J8WN5qC93hDh/tC0N2CIL
PBQIjDygl3O+Nh/RA59leWr5QMsmiBV0cVm6ax1Cl7xGTAbQmtaHSNwabQf0gSNugYEQPkvcGATf
kl0od8mazsyEkSRi7AvFLAV8e4NEmr2mzUKinjZLIo2Ryq/GAMy7E9E0jdgsewq2CUIoOq8VQ++S
YLPs1aaOgRxbSCcGZ4SSmJUHlVOQsOnq+/GgI56Z6A/rrSEXXiSmU5bQyCOK1Rkl/Ze2n4VLUkwW
UbiwyFn28A4hJYWCqc0EUYjPaQuv1LJHVx6iHZaHuDIw56uCSsAFJD74sjEJtd/kvtGtSmGCwprN
55bFhKJgLQ/JOZRmIgVwe8bCwDWE0jakArijNR9g1hFX4yQF58ooxu1y4jjCAwOHlfF02fVbYRfT
wXk4gQgBQ4MtU8+a1stut8i5VSioOVRITdzUB3EvX/Y4RtwXfp7EqSJtuhrTWCI+xM8ms2NrNzcW
Hrd/Pr8kG7UB7bi2QZiAXKTejpJ0WV6tF1OKZe9nE4gztVWa5y4jNHV5oXS5dy275pjxxeso87S6
N7xWZzF2pC/ReSHCe0PMwZdNtZxqRrjRYlxuckLwF4UUfioVcIjstnrzxaFZzjbbyRCNLI+BoLIb
gsfm4GpvmKGO+WJzWk6+ZRNRI0RgkQe/KfZVrkqZk5cG6D4DZdtXJZYJJxiEt0dH9PvzGGLL4CWI
OPyalNxY+K8Ku8dKoFTw2Zh68myEZ8u1jfwjzyvE/M7UHwKfzfLwvzyHNFoiqWWNfbNX8+Kugpt6
2/k0pBrVZV5DoaiPVkDq/e2cIXloTemeJNj4EMm+tQ1V01zbpOjtLIIdAV5m1XZC7OnWsj2flexK
T8/ydHoLaVndl81sH2H0Psy673tNBO2v1cxX5D7hjYguqYtZPnedUtykgVf69onpdnzqJlk7ok5f
KbHFBSHQY8rUIq8hCsLWzii/5CcbYuw+6RHroQ65xigTqMLQYexl6zAQWI98q/e92p8viT9FXtVY
7bEc+hvElL43VGK2MBhbYjPIwjWlU2ex/JiauPJMCxaVNMDJdMYGG02T3ub4sFwSOvKdjo4XCI7Z
7duOUPuAZk1Axt1tgM8FMYVEKXh6HjSH8EBroN1tDdpKkXCIqLDZ96063FHZqoSXF8CM2OuS6gvF
ZI8cqylvtHCZ5GYaWTNjuAmoc67nUvDruroXbHzMcoFFlLWPy9xI9eg2TelTK6zGt9hRyK4BPKXp
hReDhfFyenD0fCBD0KdD4WFvJzXN1oolxK+5PBC6C3kX6MQ6xI5LGSRoNgYUhnVtjdtJC7ob1c7l
dV92KMJ0NUaVGAG8s+2Tltf51oJMg9wORmyM6MIuL0YpPaQYRne2BfGrpZCaabBzouKoOSoBiST7
dpjMV+Az8PC1YbbRRuKv/f6THmpeTDhrYJFsKl97MOA5nfwyij3dmB5HWQVVHOct6HSgvmU424gx
u1+FTj5clyvozqmsT7H8bjYUcfP+EwQd7f5ZpsLveDMeW+LEu1Pe6GCgtEHd1ppMJTiNr5Wp1DvQ
+u3WF+kmuTHKl4bw3nrI080sIwPNpqba2twp0CGMWMMQSqYOIYsUwddjBfvZkFRXlwDDWgaCz0Ke
tC0JpvNNMAUdSYtRt9WmbNiXszqtsxEowAD6M/VaXNVaIgrSUvwlK0hSO6Z9QIlzwSYpV42VFSdN
k2JKTfzHpYGQKZ2U8BYo6MRc1iIZQivsTdvRzMAx9tUaYr6p4XxPWGCuwMltOtrVrEQD7uYt6kN1
zHaR1rZeAC2MHF5noxVQrH30dmgTyGvjBF3njX3ny9nRkczkprJbT07LbE+o6HsJTmpdKFq7+b/u
XY6Lb/pvuneKbin/XxzH/hMax19D2P74iz/adoqikJqm8U/RNcAbuvLTtlOsf6iaRs40viLbMn6a
dg4kDtpplu1YZJqoCviMfzbtlH84eC1NAl8Mgq8sWfvfNO0sRSXp7V+aduIlcL1DsxDtRkqN/9q0
S1CnAZXykR9Pce9RL1gPYRTsO3XGtV5GKcsBxOjtYdmUUduj6gqvyzw4VSJuRsvusokbpElN3Njr
ZZK2bJZp3DJBWx4WYzww20/DbSpcwZqYli2bnwnbX56TROKqj99scTImYqq2zNeWPRUKtGAE2+Xa
t1B4EZ7K1H1Z7C+7fkUEwNBbhBOA/62E7EeqM7cKSFlmwueZRXjGqTAioiYAyRlQ1YaZA3CMLAE4
pywGdGGdNbnhb1s7O4UNuMtxJMjXyeKt1nY4p3JTXpWOtW+m5N3JzWaTint7KFyI00DxXuoVZVup
zRloP/Zg4SLWJay9q6Aqr8CC+q1k8Z6w0z4C7tnT2l1FlVzsNRXbe9IAS4LJUh5APVLNWHabpbCh
ikKHhhwkiSSEqeJ9LrPUZS8irHfvo0lMg/mwbJSZ+qs8RHdj3zDlrScviFmxJjUCnTE4VIEfeaPa
u2lp9lvFpBT1FkfJMaR3IbeNtVfLgWDPodwHgJf4fhA9BPp9lkUViS7Z9xplmWSyJiQOi0Lu94Ty
bxO/n4eTmH5u8iG+jDYk+J8Z5bIwWR4uq5NlT7VV02Oa+D3VXd75srHEJHiZ/kqzuWLY1E1cugDZ
v9dMcYyhK9mpkpfeY5tGAJSsyWRaBfG6umg3SPqRbVWPqnEvjO2fNe6pkQziddFuyTdArdwT+7dh
/EcdvgvXKMJK+LpvDMyVdF/BY+u6K3tOt2MikT31yAPJVkaGJt+1/bBCHevjq7GOiXJifpq/JL+V
DVqw5+IURi5xQ5q2piUOg6EY1XUz32njvV5+FgY9Oq+m7FKLWLlpBapXaQ/0P8GiHDHPNjK3oJW6
ZhEDkPpdfuQuBJFFT1bRFXwreXjksBD0mllHE4NTtAZrSXqvVG/m5MbSbwJ0S5yFuWt+octymBrT
naYlSOWR+88qv8/hq23NJxND3Si+NiCkWBS5s3bjJtKJ9NvFzGZm3CGOxy2PxRyc2YHcBthdwW3p
vJefmYvOp7/rH6KL+SRBLg/c9qa970U5b2VtYBCiwMGAoQrdOXARVPmr6FhcSDhorjxfvo4ry32D
YLkCFn1L4pQO0/G1K1yorCkCRgEp2ajTKtbXspvMa1a6+qHBqtbvJoQy9HPC1fTVEUJSf8TZ2nIg
6KxwSBcI2D5kdF/tlYow326rAgBb4SiRYcfC66CBB4RmDHe1wPdgHznQpO2u2njMz+qj9pxhfTAY
Q4D3YlXbNBdmoPQny3v/MO8JS4AToZG9R1eaa/Na2ljSV/SiqS/L2QZTWnpv3mBHbJ/zd+sxf0Kf
ToLQykSD3h2d+hWvvOUhbaeb6TCp9HcEoFFRtBmR+g8L8E/yaO+iU4p44kxiIUFYOX37B+1GejFD
tN24glb6m/41Pggw+tE8lHsKy9jbEcipG/CW6WfR0A4EDr6LP+hsyQSoQQZCtchI4cHNPiIRkDAr
XpLivr+pnsaz+gukd/2C4Xlw1kKSdmOXtxzU7reZHvQZQh8kc5LUXIO8YUKM6WBax5apjbkOftVH
N9rLpPE+kLzHPNxaE5MF8lnJXJKXLnq4mX8T7rWmq6tu7ca11snB/O18hA/asfnSP3FJvEWfzoVx
Z2pc8z5wS5qDCJnnRx8zNz1uyOzFsTw32o7ilPLswzpeOwdjcml2mM5Kv8s9f9/DQXVLbgcA+dAh
vKlvROMVqYenac62pG2Gn1WzFVCGzWd/6uBDniB2ms/6DVZUuPL9ydmYroogwkXtbrGgfImIE3RT
hANrmHzVsd3UD9WpnY+Rw5iBK9eDkDxvpyeUz4jetfal0V4ZO/xpZdN6MT/1DC3L1QhdduobOd6r
b8zxqeNwSXHL5eVI24TJWL8CY9S8+JOEVHON4CLxiqsSbvjOYcI9oA54L74chtCVZHuTuR1G/n+v
qtfxy/Ro3BCIx7DIKsLV98MWw9qEZfgxekWSNmwLSCir4VePGH1fnuPWQ5BS+zAC3JDoCf9Wlvfl
g38QTsTWS8/SB4YWju8g4V84cO3lD6x/+A/VCEXmarzpnnyRLkeYCJ7fjSNtbT4HGpt6RStJGo9G
R2IGGR17LkhfOaQPMPj6egONO3ijfoEGE0INjiBWJ3LsJZAPL1zel+wUvzNrdj6CK1ZS484ijWfW
vmw1YcW2CumjjS9F/xhXp0TZOfeQ7kcKKLD4y3XcrSfpxpJ+NRMrMOyCzU39ody3L/4JPaI1ndFN
0I5HlCfvsgJwPtCdGgE/nGRcErtWeZpw/LHaGO8sGe02H38TIKxntM1cXz+aKRLrL/K88btokGou
40uJYU+smVfW/Xzv97/U5kv0pLl6q2mjWlsWMD0RSQ3B1yJ1PjvzGjrKCGACSbdlsLDQLSFfwYEA
dR/FhMORgYr2K+yf9R4FNVGRq+J3uucf/qetP4L32jL+yzvmZofwI5jWyupBcvVLkL4QqafeIq0F
ZzGfhv3af6kPmViKcM7KFa5scCPeGHz05g3pE0m2x7XIYggSq4qZXwaJ4yrhuaiPklgtnvqBkDAh
927AzGR7pTgl1mq+480qrLY3aHCC1SNRryymRQTWRm8uVjJinDpiVDxoh/hqHidPv9Xu5jv/0T5w
RlMkOUovVgtriZObGAMKSS+8BZGO0NxJEe7pLRz+EsphGhOe6/VQadV71YHQTtt57V9TF57p1tho
Wyg0KaGi2wjlWfQUtbfJeDPopwmK4jF3k+0TCQ0cQeNTCT/0cOurHm1w2vAFBU+86PTaIpCo2E/m
6AjXecCKeKSwRRQCgfZSTt2ISaQ3kjLL6j3eYbaArqtWuyF+mIXY+qT0Xq9j2jmZ/prfV/Epp5c8
cVlkJhIO5VV5ZSB6FC8FtucurFc2s9uVsy+/cBTUj9JZr3aKuSaaJTbXHCUsC/FXlFxY2LOLODef
di3uEPWIBmKoIPlsEhOf9iap3Ar3o3Z0kidr8BBJCychWOIP/bk8Oa+ZvcovPDvVO/8YHkfp1mam
sbafq3LDW7qq5CqvpptxZ7/rz8VGvkmvE3ERYjhtf0vWpr4NnD2E7F3bbfodxsud5ua/2ou06y8E
5pyJXO72zd1w1F4r72IGq/yr/jXeimiBu5LXmN3wqHv5jhRAiqHxcAJt9yJ7kf+AYVumqnDkOwJT
T7QMGR7RPa7pxt+oTFcd1gp70iP65Ek7w2XCWtmphEVu6HjXO/kdyd5z1zz3g1s/9sS/XLItVLbm
fiKeTLyLHXN2Y9phzpUR8x/SU04Y3kU/pheqQM/1I9+/oNJ3x/KCZq++5cbRj+662DcPKKdh3Byn
kkzdbQuRgTLTwXpSHuevcHS1CBXOaX5EHyCvqIm0XIPItj+6c/mGfhe7M/4FHJukK4Gg91coNcIr
sQn30oP1yYlT75RHuX0mMsF4UrB+CA8J/ZWNKT/b8z0CIJl38qZQvX5KeTHMnS1pBdch3BnFzlhT
nbK0/0fXeey2rmVB9IsIMIepGETlZEm2JoTTZRZz0tf3onvQowYeLvwcJfLwnL2ralfhy2Knqce4
yba2WaRizw4P9fVITq26qAKv6dzM70SvQKaVnmPdZT5WZwIlR7zhtbqnfJKnVQCAfbpNdSh+OKcR
TTAPpNwwuYqWxQ+iv2W771pGRVC+YdVqV4f2Kn7lzst6J3aBMLAnaZ2409pNs8PpIHh5+UB1e+zP
9bmWdxLy9rNSLC2wwI94YOCTVV8dJ5nxea+6pN+8edzRhwN/YNJ5YmwrXlcoV+x2dBtso/l5Y4+u
T4jXHXFlB5ApvrVA80Io0lltV5lhPzMXAwQWfPKYGjvYp4fgzivqJkKQmE0PD32x7J9O0nq0TdY/
3F4DATcoQOtTSsBGfDEIRsn97qfCKWN4Z348VZxuNb08qgnpgONwsczLhbodXoy0Pf/YlQhLqEWt
vHAfqhsTJ7PEXDOIUa3LjpQKyVz//YNazVoLCClMs36QCdmv+8jqUKjg6fL30d/n/v4JVb5qkZgO
c8PsYNYWzabsdDR1QeLUjTwsRiWtqPZpl4nNgxf4+2iYacW/j/I/AjCZv4INccJ0fr8ZLTEW3b8v
j9hwobr5fz+tollyNH2gjtR8IzHtKhXeqzrsYY2oFLWZ+vvTdnXzH/yTgcUKl9qKm2UuTetnn7W+
+pqcJnjWaxzbOPb/PlTIl1pPGQkl8lFnu20dlEd4n/7G8ibl8d/RojVsj9hrEBm11PAjZ4QdO2SD
qQzmWx3G7Sib6VKGX3P13NS+oq56Y20CBn7phO1s6XiSdiHssc6KYfQ+NE4KGzP+QvaYrDOZk1yn
u56hvZG5XM/Sl/xSVd93OyZZbPmiXzA5lLwC/xLGFsCl8Q4y3Pz3eZ+OgttSizIdwN+g/rybTEhu
IzvcdR/yBw0SMYjLfJ/gY7Yg8MrXFxglRU7nqR/drnrQdYaMpmNM/3JiBuVNBuFQ9iz6e0UI/Ue4
Fo/SQ7+0X8LkhL/kLnGh1Y9iie5JTh3u/VThGE8CwkL+7X+SI01qmZ21L8Y1TyON1osJ+rO2Jwpn
/Hp6zxWFB1BruW23TAq9eAqxgrHb99Qnh9STHgl134dxUh2ytMjGnvbJD0Uxnd6Ak/FH81s8KoD1
xk5aOzKWEuO6TvVLcRnxY+hpMTSmdpNv9aUPnJEDqXQKdtet8iVz/p2aJXcEn5Zql7sM92DS6XG7
SWObjhMumL52QmW4G4j63hN10SQuMCpxAdguij+k6XXYJkBjHdrEHzf8NcZaqtYh6Y7ZE36IX/U6
Vw46Ha8MbJxJW5mks5KoZDuZFoMXblmVBLc9vxKUWoPb34FZRTRod8H9Hm0s+JfxNngz7NhOV/rq
JS7SXeDVpB178VrxmWNT6OqXmHhwC5AZ25Viv+AH/HaD+7T1hTxVuLQRHv126vOJs3CGokh36qzG
5Xw/0z8rG3AUaSOxsVySA7PsPfGwL6cYSJvivjZMV51FHAXniTz+SOln9zqgw6emQmiF45qXcZBf
Cxw9HXUdbqAkT8+AyVlq+OqMkSmyWJaRiWVixXu0sabB31uxrZ24wuNu9LtrcsDQzrhXawmvz2V2
KB7RJWUmmrGwH7SApwAxYGKHV0IFQ7K+ueZu/zU2aH0X0X0aaC312JV/VJpvOioBu00GSSCmiYpY
BBd5VfvjnbtRLS2vPDDdaH7IjOxfS1zQd3Qv3VwE+vFDLT2LRiBlDy48THmkM8X5qcxdEum47WXh
ZKTMaXbgo7TUcE5PfVUC72K+zhvBztVzB/zEwckUDN2DdOoYUroUkZt8Gjvagdz8h5mIIuy0eoWJ
nfVN8Ud7qi/L1QyWSSjTCTRyoQmH6g8xACNAk3gT/5n5st/SR4qhPTwwg+8/GUtAm89gPxnMqrTU
K1yvWev0nF73qX3lvkGaKKAHYGXiGbIbhJdn9qbdPfE2rspDDMw0UsT4jPlHWFuENsHkI884ONj9
+cE0XfhadqmD7QXx0uOXhIJig5fdjLc0dvOYV9HD/AVFwBwGk/QFqnIeQwAgbnh3AhUQ3mm+tS8W
SfT+gmER7OpBqC5ZttMpz/aM1ZLYnrx3v2xx0UdZOTouW1Dz3aY/NntBpqZy+nsp+0nNJsnrApxY
6adBd0C5kuPwsBBuzx7kNjjWpN1TrN1RIVeu+JsRAfmYSo/U4+3ATDiZZGgqkPzb5r8G/CvzEHvm
D3PNNLuaL0mcfAuxGNhZNNOG03wFpsdYLsneDEvcXg5O6weGBObcqXv+sM6TxngwpuYOHlJZdsrS
t4Cd6Y6ZRpTaPSb0w64ZZ5iFLVRPmCzl7AUcCrdEbMgXUbNhqs/4y8yNA6ADOAFmjNX2de+P6G38
4DI5LbcTAd8JWAvTKZe7W/+kJx6SULkYGgcneQy+YnrkZ6I9sGK8nxd4YF1ll+4FJA1ecjFd8xOz
2NWuHG6gXpxEgXaMLEoFlyOn/jJcYw+CFm+UO89uS37Crjzox+lYWAsSVC12pe1M8xQLfa14Cm6E
i/nXnUje4T6iNJmu807BYN+FO88jJ9zxKzFPMQOn7LAmD+MXp0YzLRNcPkhFnzp23k1xTXfD0Xjg
cEfobeiIv6Pqdzxy6Ub46jQnVTwx8qdozaA/AWWMPYzGAsfQ0ToGVDEk05TUi6tC+P273twY1RVP
PZuA+eGIoo13FFkg2oY+O1iWh6b0NAlLY5vNx8KOiyKk8EnMqOGkaT7VxiFqHZ0BEJb5y1FrDnY8
LYXsXU82nFDsoiyseNgZREHni/ZtOMu/Lbf5wuMGY50PLpA42F2CrFr2AsizweUPqqojGQukxvC6
ZHSw2Uf7ApnDItIXuJIxtPD8hGwvYQLe8cvJ36fHsONJY8MWwbo6fusilnZZchW1DTla2apeYXEz
YdfJcipWdKhcK9xHqBYGw8WQ4f4UyJFbqsKZOHNGMOlvee1cb/XSDD7PhQ4Z3oJOKg9tdA0mAHNY
9hVMcIoQffTM/NCxGn9il/aYwXRPCt00JyWBUUwXp8NJ49xza6YesVpZlZf5PbOzVC5YJ8txwRLD
uy33ta+MOkWdb3jQ76LSD41jiqdoy1Kgq+TYTufCSAjsGKOqwc5kNybbjq+qwCl48JxaNpjZ8nfY
cWzUFYPOjhLY2JVZe7bfBYbat55dixpK3jBjynM3/DLBaJle09Nd7sUrhyKgYEeX9FOcGibzl4kX
a0duinJXr+EpvKo/GuX/vt/0LdAm0Ro2VVvoWwdpxn4d6Ts5hptmtPtiRUQBz6jKAQsLuwQXQSIo
XgseTJhxlsR9+KX2qqpFCzlkt6A+Zwzr6oP0NfUuwOTra+RSUM6d2jetWJg3zCrxCAud4NSwkcxw
dEq3WKyS0vGGc3PFCe4zPYuu/sABTI88mvv6D9DvhpV01zwmo+vZzEfyIhta57kSxu+y8JkX881P
tl+VZXnlkMTTAKsogiO6+dltfqnFGXxq5xECmIGd8MmRnq4bW12bu/JdYjLznz6HUnsv89q2wwIf
G1Ncgtik3EM7WKcAYXxKnYFV2HyrA9PJ9/T8D8Y/eFbw4yEjCqKdwLIr+rtbzhNAgTdw8Hk5c/ea
nW/wTtAZGvOoyZC2ijj8uODA4JiMGcjrcSv/Y9dFwgK1LhzCDausvTx/VBfDu2ftME1MBtx2OrWG
G/xii8EOrpf2PD6UrF+QH8Mvdgfr5FidQ5/V+s2LxLinabeApWWJRduCPO2VSum2JBRJpm1/mDfs
Cl0m2JaZ9+wwOljgVjcbcdjdP45lCwf7N/lK6aUxPOtCJ2ylg/ZiTMXmq6KtOBTnZ/aoWvFlycsg
yOZA97nMCKRNaG6jkr7Hm92Zii2tXf9lffFwMmre31ks8o+MnYexWDS74Rasnwee3uY63plN4IFy
uHw/j+wNS/JLc2VTTMBPwG/eYsoEV16pH68v686o4HRNMUl8cC5p6iHr9tH0zUFD+R9slUdQOZG+
Mb+pTgSsQp7LOlkxPkH58KadMNMwLymujRq2Ho6+ld/QwWb33sfOjL5nnR3S3XgS3zXSvlYZ0VLb
50Y1sBKCO8HZb4HpbktyDcX+qnStHZovihp/dNVD8aQC19zkJnuKy7OzjV3Ft7zn0dqM/nge3qWl
ucWdsaRZ2k/tXDm0ByBxiIrI424QkihTSLlUF5G5kL40ypMLe2Qz7xuL7IshM2zIKd9DrFhmzNms
Fg3dGDsf1WTp1tWSFY51R7zVltYSmGB4mw1URkdsXUB9xXRMpOYgvJ1djBsM4gU3tZbzVFnmmZeu
W8yBAAv9afMHUgW/SCezHIxubBPnfCxDryUbawoWBdqw7iiRZT+TXArE0h2+pXW9bh/DW08u4eDI
76OtE/g3V8wkiWk0h2TxLShMzwT+Sg/N1VfFlY5vAyGworEwrhU70Q5nv2iFhAicj7g1Wo3mQwRp
ZdMP8VdzWTvCJ7qj9/HfbE6Ao86uehdar/tub0QmkhuenSo8/574uiy0m7kRvwCucOFQ78K6xp3i
PJJc4Wots6t28YN1AvqnGc3XachEv1XW+guZIImYEACAm9xwl7DoLnJRgjTQeE9MoW152yJO7IBT
Hrimiltwn+kyvbaKayzNS/U+e4BBQVGMG5NLXFAFTHJW00fPO4pXw3s8XDTkzJONx2QENr8FSf/2
GwHMqz1z26pgYaNsgb/An8KUyMuyid/QfWyvhZ/WNv4pN0iPIHTzEGd+GEA/PiqvnZQ5DcvCDju7
ItoLx67Ge7HyaYPJHk18RLwG1hSpIyxVfyBxDtPNpzNBrS7N73Ih2SHBZQtRxRHNVbEMqxcMa855
M2dpciK8PqlqyeRuafGmQ7Zv9RmUKo7m91D7fDN9QTYx+eWmO3btjG6Hfu9n8lQearjFY7UPN0a4
KF3ZQ8rJw0OpzEES7jSXbKnP7qZ9tTgdL3IsMD9FoGTskxBw/SumRf6v/TDH+aCC68MVb91soh0c
a/hPeUuW1luzHuyehn96qP/GOc8UY9aZG43sLvI10+NJ61fkQwnHF21/NXOcr2Bdi0cGiPmNEWN/
TJZsRtK7iMTktoH8d0s8B00c4F62pm5V4B7ET1gBYdA6z/ct4vnMukpf6JCfpi9ZS0hLJVwGhoP7
ES7Nr+YdZV31gnSzoYlqNFfLZ7iU5zoCTtS0MVQg3qI6qxTl2vxXrXeFYcLRyUOvwCCRySSwmdEx
PymOg70+LcjE01aECrg6fCGNn9PzAHw/P3KwNQFnJhzgT5q2jAmz9euLZHmTSQGzSL5JU5qPLCf1
888W9Jy8bNFJYYOzAwQH9lWJAvvp07hULpZpxj7xSBgUd+FDZh+junflBoaLu0cFTAJ96ryk+RW8
zEV+QrUF/ikvotzjOHO7XXRItF3Trwy35kA0bCyTwyVb9p63S2WcvFMt5wRQ4zuLASw1mvVpXNHq
PW/pT6i7LPV8S0aka36ABBiLic3oAcyUn8ZtuIc+bd+wlmcE0rKWjEJfCHDMrI96YGXwy+8VERSA
UHPUoSv8Dt/mB4ecTPAkB1LvWxQbD6xLOL454XLdYXPtL8Ne/c1PzGGPK+O7YCrcTSNEfnjobLFC
05faO/mdFp2gi1mXhA0lrM7kxU+3rRll9Vi0817NzafsfXOq2punlT7hhA1p0X5zgCp28jNdCxNv
RAp/LmmeOuJtcMeDwHYkw0y9qG2qAVWdy2SIoTgFfRhPGutaWETX2GsuKf6fkpsSD/L0I3Lr7OpY
XovCNwSU8SDbrpSA2XlWzzz4cRpuuAaROYBaiEBD68lL8bqvFJxnySw1JS0PAlHdbrObds+VthB8
oCPWApVd6fRXcNkpdkoKpotx1NhLD0TcURLeSMP0mjtJkqXgF43dX2XJxsasf25jQOMUWKpnpnLx
uoS310VifFJ5IJhseYHQEFBZvglOnrsYsyaaPacqwFQZOpFc3qt2BxTP0UPf626zZli7wwX0PUZs
kFzxwVLd+JN85sAO+E+ZI6z76QhhDmFE3JtuOECWlBtYd7nqFvL0dQO5cKGx3jtoyqt0xEDjUL1l
Zw51kln0jeBgv/YDYZTQj9YLNKqbLLbZiy+iekjWw0HH5gbHgd/gLt5RVWYU3qvq47lM1rLzckF1
lE/A7vYB/l+uC4GsL1ve1I+niwfmqr3GF96OSviAC8uhrCJSFRwgN953tAsP4+65ZJoAPiWZGbo4
slk01HbZW/3Gozm+scjY8GRCai/Ku8nGfZitm1ZWayvyti8+MMBWbjpgTLscMNEncHmEk7WN1oHu
Ln+fyqZG5A8mBFfGEc21p9zB1B6fKPorHIdTbwpc/AqrwTFSr0jXibkyyp0UOpGx6ojhM9xOXb5G
uAxymkme8XDLhEUI/viHUV6a2BQ9XSu9zyGKrbHphb2042CpybFobK6e8cfHJZpDhlNqwEcvlI/6
N77kX+PTfv5CCJ/49ayY+SYQDkMqIFudTaDdpv6tifnWONIXxja54vBnnk1xfndK/8csAW1VCyhA
4oV6UL837g7vsaH/oAy7yxt0pDv9gEzIFjfmGe6Q2FDjR0tcJwCHmKONAZQWOMLom/5z+k7JiKER
/QfPsWr39bjAcmFMlsNwC7s9sdUKRVrqPk/he18tCpBdY2csRbgRkdpWhehcvjpH6RzKDYKnzJZu
djF9xXeaiiBf1pg4w+hAnrjdWuM5RdLzZW7wyYxO5TXLF7EnrNgdRE9JlnWxtQrvNfgVk10uj0Hl
YKMkv6nH8Fc6T/DN3yaegTayiGv2K4DeFsASjnzn7/Ue7x3MatfcRV+5QikKTnERPvTz+BFi2rOS
tSUC1u+GEuUHr44bwJ12FcJVa1tLuMWrwQgCvN4FO/xxod7DC5sCCZoI0Zi9wBKSJmVv7gYfnqFk
aiwh+sWuvPgoLYfv9NhCvgnHTlyw4sur8qFC8sQXsh/Kq/k1EX8E+LPp3iBPCBfletZLk6myN35H
e6pP4hfGvgeL91rbDQTnnx5lvL0eSIvDmWptABrARS+QzMRcBC7qN/kdafElerDswosI2GybByif
EiOz7ecnbXUKwuCPy5Qa7Ncgp+laAQrZEX+I1xhfVDa8S3J9XdAGPKlq2cGLxbNb4Xk48XR+WfyM
tf2XcUGtbbYM7ZCNE+0C3OglDxxoZYhbdFNu9jtddC86NZu5Qh45eBECLJCQXAEsN+0+J8ZWcLil
yYOJ824Te/UZX82Vdkyd6jgu1S8FwnBYIAvZyL52NDE6fo/vPLrROnaeJ9y3HdjFadzgpYXuBVie
svPkSKvnMiZqxROQdBg+OjxgFoD5s8LmUc5voru3j36v826hb39myDbkVsNSvpxoI2hMWsKpk+S7
eF5VPzvrobvV/lXRhudL91Xi5qsV9/kHLAb3FvIXO40sc4KJbZYvwhtQB0hEY/06KWTH4s+Kgcmb
tRY3OdsnR0+1ZV2W6+xaxI7xqX/xuQ47KrIhbRaK9IE9LBHU8r3ekXVNxRZTETmVfBxaN4GpwTUD
hVVus2XzDtVwqdDZVpi5LEjQZomIb/UJ3acA5UZHnYOWf1K9lwqhjjb28JKMLN22SNr9rrb8JsSy
JlYwnV3fhouO8oUHAQuKBr5T3QSRo312b/lbsmF9Ql7jPyeAbCPEvLQ7YZ2+dStUVPofy0/XeJa3
0eQMKyr1kq2Pl8iJSYMY+eYdChtbvudO+gDX/R2pqrbh7bmdJWKhY46PYFpZh+ozwrsRn0fUh2hC
4G1Ku+8W2XbO00M+55bWIUARix7uVr83tOADk5gO+/b4XsHugk6twxuKDmGrn0AFWgD4ByfdW4p9
zAlh2QmZ66n9qO6iU1NHZ175yY4tLBAr9ArLRzlwgnDS6GtUQ2qFDA0g3KbQlKpdWNnTiSrbODI5
wfQ2Bo9dfZremot2HDb1MktXsWobVLa3eskGc+iI8t1Yb1m40vciAhJO5tl6+FtgztFBFMMEi83O
hyM+BqDI4Fh65IGay2lpOewE77XhjDe47vqW3KwrTSnRqzGHzTWkDaL8ckOnW79nwe4ZOQZ1LYgx
n7UW1CfIC6d/sWVb78kbDUPLjQxJAVrobnWs9wk1B21NZRNUXshUym7+037SqcbkY+2tR3Bhrpst
UaxXbU5Aml/RXMaLYNg8y30i+vq3/p1iyMKl4iJuDcPRUh8aPX6np+re1Qk6xNUhrsQDQXxhbqfH
4Uds/eKS+M89znR0cMancOSky5VDjgEEGhaFxaXSTw2+OG3bwbee5zg7DQppq14F1Uph+kv21IQF
GIGsc5lRAGM5FdjKNfzGEwIr/widBG0OT5Dp5oU/lG4l2SMZo/UdZ0x6dY6mCjiNKOveZ5XVBegy
vCvgFVxTiLnLQt4Vm3ZpZw9+F4m9E59na+kJdFgbH7nklsvhK36umgYUQN9oONqMc0OtEEaK/6hE
szhXNMST5RzW0XwAh5fJb3/HpbyJeYL6mVvQ3pp7ikQ19KNiawa2BvqB54ziF9kuRpkRLtj55gAM
RHwGTZstfU/raFuCZbzmEpbuBtwytJvKxXiUNfQ8JYDmw21sD8bKhDbtfUVBhrrlnIaW9kI2nNAf
pnP4YjqG7DAv1tdy51GR8ILz7F0KkIyWCwE/zqRfdQWmzgDkfkBtLc+Xv5Ld9FAOOGxv+vHUFliO
HOR8l5e+UiBkny11X8JNGFZDf5wdp2C74CALiIn12O+U7IvEMtVELHabTOCap09ZQl1GLUSRoHJ7
AUMo2Sm7ZdeMPfZKbgd+ssO4tYRlgKiO+eTJD3pH1x1kd9m7eraOyJPIB0hbu4WwLnxBWFAYPUtP
Kj5DddWMW21Ew3FjY471VX/VvzD3nIn9bmb7/8fz//2vpLCr67kk/FcL8Pd9kRnO6EiNHo4fGHHs
Z9auDoalJkerv89Nga56Rmsc+yC3VuZsYNoBjCUNT0IpAMrh3IKvRTh0QCl8ZJQo6odJwqux3pqC
Sq/496m/L8qvJ4LNFmj773PSi2i5hTX/xN//Y6XpmVVlkVQ4T3/OpgTiGDPWPGvt/z5Xz1+oUqT2
f/9M83zx30f/+8Lf9/33RzAlwdZRiHu8s1Torb9vyhmFY8ebf9Hft7ZhQWOSyOm617L6EParsaQb
VyeEKl3gK7xYScfLph6awsNJZTmhAZKTFuPSQZ8c/enG17SbdnU4ncagaZ3Q5K4VuaId9GdM2G/0
aSn5WVGFT1nsW6w3VNW2oDfiFNdHIXFrntcuOIzPUVlGhcS4WPYeMDW3MJil9DL0dEQYjpgLN5hl
JMXsMBzZFg5rWoYsdlIS0TEEiZbGNGiTO3SimZLshTh9z/tiWPUx9SkTJxx9Ouem3sUQV003+rkO
sx0Pn4VYyBs1QBbVhP5kkkj8VFfJk2uk4WLbSERody3Q6HDMW1naWBrsAxMTP6YIF2/iUW7AT6YN
ZmXTg6mQZpG9KDi6XmfKEkmaEFIYZTGUZYy+U0Nt0fRV6E4dssZm4CBMG8BmbM9WWRG994m8LlCn
zoMkAfRAZ5UlkWwEZcZJ53FBMH0oQjJPNIKpcgs/My1G5PVSE8R0fb8Ldfm3EZEz60znPxvJe73g
y0tCJWz5ZfwkufZJ/BkJoTFWNYWGT7aBMmE00b7UwDekotqqAbXXK5LkML3IhieIpYnryoDZZn3I
I8R2CAKn5485Pol+buDe4jNmw22DWqzuaQOSCTdtPD/x4J5/PLKyTRzd4rp/noMiRfAUySdJ5ODQ
FG3aGhEzoc/8BRLXZAQ9aV/j5GtPAVMT9sCpYJqcS+42IxJ3Kc5ebpx374EYlasy/ycmKB+CGsG6
MWbD4pVqawsuoGfoIZbAHOo2TvZJm7tdO+812fMzrpi2kPZJWSFSwP5sUbwILzFS4xHhFEd0jv5l
RZjEy5j3MQmC8ljUvClGXpvyjkIVbFOO9HGfa4yZZgUu5JFJ0cujtjKUzi36cfTb6YWaO7LAg+EU
Fb24VaxEVxokcMhqxUQU4siUzSwxs3/1ENWb0pwOrxeYiBlPbNBPno9gIJNDe6mQPBm1q/FgCyz/
qXn4k+g10FrG2ZZKQFQyS7YFQ5Mrod++zGltvBSekoRqQE2aD+YuEZ+CoFUtBFGt6oIrdzqbgZx9
alUO1FUn75i7UsgFaJ2N8iLiET57/4Er45hHkSAew4SjLVGsS6eS0a2UKW7ibGVJmWsHLD4FeTgG
LCSHIBOgVDyhqzJEnZuh/n7+G4S020opO7cqK47VVVTkcR4vdQuqm1wCpP/huCQcKbUrRLeFrKIz
FJ+o5zNCFOxA40At+qzwJk3f6FyAvgI9zPEfd3pM1DGHjVTflJH4v+pkizt+uMgbqr5nmZ6G8DNu
RqJV0X2JiAzYYkNmQ0n9VaEh4nT4ybMeijQO36MCSrkwMuzX5HQ5KU1nx3X6Wsqd+vQac+IxQaka
9k/A//qlxjTA6b1+vW5qehxLqKkWDnFMJ8TPHSs4qs1FJgBiFRCfsSUQWjyJJ0PN20Mh08Kk4zeW
5x/jyL0uNGtyBXwlkWV/NQW9/TqIMAQn0fNgqkCOgnp7YhNGNTFLgCYIl0REbJs/0eBq9XnMBfUj
BW6UFbhKAyw4jEhsUYX1QBGBBzQHTmO267SPH1lnJi5DdBsFfwRUkfNwfg9BOoaMJQSoROKpOlkS
2SZdkm0KBZo4qagcWkkRnb4qau8pTAe5nVx8PEMnNQPanlq5YGvyRPwOZmiMhUHJEL+87lUzfmNE
h6cUyntR7t5rubsW+PMV3atw21GkjccDj0YLE8G8pAHVIO1fGlkAYgrYTjdnDGXJ72V/k4XgLAQh
PAWpyWu0iFWrbSKN+iKxIMmtLfmeXmG+iykwJbn0EPhMKEjJ1Ppk/LmCnl2tcR5X0LtHa0bBSjQo
hwf9K9Pz36klxkkbh97WRTD43I10Q3bSAGmJLOcRnmqSdCDHBsmAVKSOqdIvdQOQlhziihB2p9mY
27Ui66YW4hxoBU7BY4ZSrpkdkcnxDlnlKP3sJmS+B8Z5eCb6KjM9TCELmLwGC/p4uIndeRqaW0PC
Ki8RU+2IRRXpwlKZMKBOFI11kt1iS4m86KlJazmGo6nx/obGQeMhWSAjZsujSIR561kdxfQT4qPX
hQ4JtGg30iSQQRUGXt9rhzSgGjU0FV+r+rUiR7p09SY75Xk++U9onsFslgaG4QRZvxA2kBUEXTEF
CO0zMEZSKrw8xX0EWoP9t0ct50h5fXiGLHkjaXpnmmHqhkJcjbmnltjmjCWgXRHwCdZrwOXy1ZuE
2YJ9yYEICdFq90wENMjN7asljlWtUE8UeEGhXHr5Zdkn62LE+U0LM5esGtrtnNG+JATlL7WgW/SB
GXpzAEwqxDEMGi0MwpMByUJoghoqU014Un1SpFJwI02EJBxp7BMV1KPR6f2wQYc7mPNWDWyiRzmD
wxTQYs/+klPfLyq9KZchQ/ALQ9f20whmXKwxToCL7eD3Y4PYPLZ+L6oZlEmFoiHeTEv8GKJdGskr
CxDI15F8l0zQZYH17TJgvSgSskIYnLySBoJjg5lDcg74ZLdqfpGfyU2oQl+anePDrhnA4WlG5hFz
/E2z9bNJmFviMMlr496kBB7k6n4iuomDvPSFDgBzElMmttrihytOy25ad93UhvepM79xWL+Mcksg
Qtc3myFcKSN8gIx76kaTQ5TmFk19n4NC1Za5tZ75pxYEJOOJsPhFchwj01jjtH2dWIEsVsoaqrty
aJZMtgK9wjQSyob9OrUXOq4XszfwT7muvuc5RJaAiC0xAhrfGAxLETNm5yvpR0m1W1FXEiG+pEIO
0zYOEH0SnlA6Wt8SciepZLEjXYgarD+NVawThRYjapClamliYkIOGDM/Chl0SjNUdF8tlmIjIJbw
3Jca4TD1i4ExyIMylz1LkIRDx+t3Wi2s98VU7wMikqbRjHx9AI1xpiRXT2or+iGhl3NixWtZGb3b
1+h/xAZmWxUznBIbQgji11pthmOVkan0VKJlFINeSREq/iKpGEOKO4YV5xZIqDM3ohZoeo7p2NqH
WFWQEgj6UieFk5L264klJH0W4R6q7gjKw9M2hF7VdAYZRemfNrTf2OjwbeERGfS0ob7jgpXXIH+Z
q2prja16eck6c7dYGuSMpL0oTpavG/48qscE+Mu3pDVWCQATuELIOMBuh0iDTCFOUDLQChlyTXA0
KD0pl3jCv45lmDNwOzFK2mi2YbYT2to8sl8vA93VsBstTokB7qfBHcG2JtSQQ3dTFCXB5iw/IkQY
ZewoKgT1lcStjttRIdamdnHqxG7WqAhEMqqNOqrhmVRFJ5QjG1dxtH2Kqntq1T4Mqxy2uWVtJot2
xdLKZT8+ntpOLmNC2kp0+YYJBTTF9NHGPZK0S5uNud3xWrlMCWrCPEgpINO3KTS/Yg1LF4XQbA+X
6LNEnvE2V9nKnlP6oaXCb9pyQTVwUmItVpFWftQVEmMhb95zOYbXEIt9HFQaIuBxPfDkOrlOxEXb
chXIbqApyRhpUi5iLjpl3B/CEmxPWlahKXomOV1WO5ujk0Y/aNGPMeT4UIdfQQqyE6QTdkwSJ21b
TnvFkPZ5JKgLAYcGxVMJiDlXJaBaR9fL5m9VJ9LxQILjolmWs7I3qbqVZVSCHSrovxjY1F49IEZI
7dkwIVJp000dc4YVzRhLSdwBXUurNhUhQ0VjfuCImJMRhLuZBHZUPFOUQg3gG8HYx5rRgjcR0myI
m498TBo7UgZ0k0Nq4GfxXqUbvZdpoeV+oyucH20kM2TyzPloQjsnhkqNESf6NEx63ThGqlHjx2L3
3+LrldgCIZh5dGorZqAHRsqi/7B3JstxI1u2/ZVnNS5cgzscDuCZ1YTRNwy2kkhOYKIa9H2Pr38L
oayrTOW9mVY1fgOFMRRsEAjAm3P2XltMBHTamEOHPkKmOAXx1ieDARF58uSHOlqnHb1aPo1i1dnJ
pk/NZkMYGzXxCvIToYPriG3HwTL0vXAq6l3Nljy+Ixib/ZjRHnJpUljsUpEwZ/OGSQvOwHDgTvYe
m/JMCFc4dUvFDa0gNw8ap5K8rHA4kOO3C/2atjK8rAdqCh8IR8S3kRl7y+cDJKqJGsjYvQHpS1Zg
0jes5o1V05pnoDKYAewMFSTlxgmxtK0fNLuho7AfBpOGWDx9jAEMXaGgTijSbRYQV2Zzs0MUi4dP
tjDUKiTcCznd4pdtPmLuHk+yRG91p0i3PtnFvK/gg6OItUPIZuND3wt23jWLGd+KKYVW7sXS1F4D
I7id/WWxLLg4WZciyGluuc6zNWhk+rveu1t3pCC18UkY/X0cyFveOGiohg0bafR42Pvq4pjxW2Il
ya6BsLnuMga/Ikcl6CSPckQ93lst0pKJ82sun7uPntQS/kn6XvrJ1D5lRqM9xe3iUyRvEZwnJGUC
pnZpa9PrM+m7jB61aT5K1dLYsJM6vR2XOl9TGpc6fO9G+1hPbXKC4MzV4SraOnWAywdJq8u2IoCt
EvczbtvBcg5h/FiQtU5no/0SmmgqaooDVcumx6OvPipI4g7e/nzg7JYUZ7ZBh2CnjWh4GwWbC13h
2pqmsd4zC2CAri10uugR4fsMt2GxQIztYSll4PGWiOIi6XcbPVoIVmeZH7oafV2n5pzdtiJwGTW5
6ZfurkPjUiN8JPJPY6qqv08MvbYXTmd4UWTGTbVGxIj6aPBsfw0Xabg0Sbjv+/l2Bt96yl10f+Nc
nryOANuy9tEO+tHGjv2HpEZ8bcwSoA4LHRuI5o3Kmo86dWjBmWs9fJqDwDwCBPnYKwsxV984NxyU
vuHzDPfKIGBjHGm553Z2svIOo1SLdnqauK4zY2vZ+Bqmj1aqsaKa87iKS5RV5ETcBFz1w1yYW2h0
/ppd8CekGaVZQ3+vnkIJQGYZ9R0+UAymqya6yCjCG2xFDwXCjlKiMCynak8277oShv9k1jhEZvrC
vLFUpJ9SbW37+WA1eCsMKzqxLHygYjIjthh2uSm/M1B+JS+oWjk5u7u8GwR3QLb2G2IV69aivSbT
FTFdxUZHHhta13vOJ8KvYs2F6tAsHNjD30kGG8xZzpc5itCEIHzvGpPdjh5ecVAR6GPV9XmyebMh
iuoKKNfWqGL6HEYbPkz63Q0esTiU1KRIUiSS1xnkm9nSTBmW7tH04gzsXFLdvJFl0KzKbeOrF7/A
W4oF62i26DzSLvzcmhSFYpgBpMYSjzawrIppUjZV9cItR4HJh/5vmeq1trrhRlgIT02dS2Tu5rul
h6e5pqfR6ktSF0gBGhc5n0BANiRfQyfK72ek+rKgVVYs+1ibLZxgDVcOwRkQISQjSiBjKs7+HLlP
dk1DZKB5NVH8CqxIXJxCrAsbG1XTI9VMyjF/mi3z3S1F+M7e5qvtc0sL/Zx7NlVNi1xWUb9mS3Cs
3Qassu5gVtV7ypn2GIzboIpelanQZR26gQk1Uph5m46yGkPDOUPhMuX49lu5jqys2tkBixgHVkNt
DVumLloTqjg6Q+pCg+zffRmXK4lSvPBZnUx+7eO67vch3L3t6DK85YQppb73IZ9j/CvpdbCi+eSP
QMnTV1c0w27WWXOuRuXS7zLEWkdmgSCn+twPardsM1ZFbc+bSav55AGJ7WLWLcUM7qoX/i0DXXxy
padugpIYatMVz6VXsTfMRgOpJ6Y4u3th8ooekrGdViDen1yHVDBCh1D9V80Hl2wfPVUKXnGFLbWw
nlTL+JcLVa/TgPwzkHk7NKqyxP7ku2nGPEeNZ2Tsy0ezhjrS621Wq2NdAGN1UB5Y5AHufINFqIuT
0/JzRqHMxI/AKskk7MFl6Z71ISOK26qDobpoZQTlKsljb2+xtjgGhfoSZYZ3F8Xl/Wxi6hykNW7B
XZeMwDhespyFvCJYMLa3fmVu+6mlZ+nl7cV6J6ZxlTHwr9gRVmh7k3XmNHQd/E+gpzfubCHSBwk7
hPHnuiyce5dyNLuG6Ub3zkcP8V2G1Q/Pi5o2dml8B6O3G7Sr2bkZd05Xfw0ovG2KGq3EUEKK91Bi
zCXF+spn2b1U7QszK7YBWMibIQyc/eBPF3ccySV26JESBcJCrmJx4Bgoin0DDcIkGTEE9atgriVS
1tFYOV33GgTGx7iAqZVqdslhmb/Iac720k5Ovt+AhhuwH1rdIrJsW5hg+PiNgYG0EBSbrea+NlxQ
DGS+3ThBaG+bt87oyOyZ6CbNA6YO0hJxWXYE54QGsYUCL4+Zz/DWopze/kw5gvS/YhULcrxiIK+b
SnJWjdH8ognashoy1jwDjZUbl2+xHj+brXGRtT4z194PfLIfS98+jqaVrsK8QbHScA9mKWF5+cvI
rnjv13BkDNQM+TkZMPLHS1b7wODfYstiIhlv2I8wP+vqS7pQF6MrxLdY8I7/+stwqh+GdjFULUhI
YlGK+O767UHluBON6mUT0Q/Tmo1/fvzxTct3/nyaXcm+1+c/vrz++L98/eePz32N7Pnnc8elwzjs
hDF850/+Rur+CX++cp+vXOB64aD+fHr96vp/P/nQ/+r//tW3+NBmyv6LqP0NPF/9AyXuk4HEDn15
iz++vNKKr8/nK+nXyKB9SK94Yn8CqXJ54OrCcfvzuTH7//1cLT5bfDTRi0Ne2D4h7x2cZiOJp0/m
Y5q08zFyjfagfCImysnd+6MFLcele5r1lX0MzZAE7NB3157Lkub6tK3m315Ilm9xtKLzYFj7nz9w
/bbrU4Oi0E4P4en6X5Gt1HGULk62zkwg4Vlwe67fd33l+lBkNX+cTedjHFkYt3WOoSteDuP6citt
myTUL5OSNoJhr8fdqtEKRFDETiwcoGwttCKnopnvp8zFVUn3V8XtUxvToOnrqV7pJYni+iDHFkFE
WNQz+sYZhQjUGadov4IIRXfh2lQ/YxGdEiZwVdMxC5uGdqFhrBJgY3tyVPNjvICi8usFvjy9/l+W
DUi3O6eu93XQrgvRY2+4vtKDzJs3fpl/Sweq8j9/Lm1CJtSp00B2scUl199w/d1lsKDMQ6M/8Xai
3c+/9+OvXH/tj++5vjS2dFKIRsQV+s+Dgj/625Fdv/v6wu9+9799+edvKN242XkduQ///FW/+5tF
5O4j4ohTwQIYZhbDn5sBUrA9IkMD72lQCBelwGfnTO05ofQMTgp6Ru/mNMOMiNLl50SJau9UPl2B
Ijw4yZQfdBjXZxjkdJUS+vhtsO9D0P9tejACdCtVAcoLxArh68bnvja/axVmRzLJbFIBWerXrFzY
cdrssiEVGFpTE6NnKUmGXHs5cS7TAIOoX1LT6X0YmlJA09YU3rxnFmDFJRkY0rzKRDprQidvExKj
gr7CrESzvs9rhJ8uexE1AjVoYHjk2Tdi9QzyU9FAsRYAmzjdd5To1tjlURfp4rnVNBCqEDKIQEnR
UyUj89ah393iV4xSFRyqUTxJJ79jeUsiVWoiRIBeCXy82PcwJm/aHAaPYF9m+hFyKhc/V0FeuoAi
WUV+dxkFjaWODqawaNN1ixo8DbxjX4zT2l/IkyRfEYM6lzO3FlAcB60y3I8JoaRbGvU9CZQ3fnwX
+nNKwKSHhEa0X23CLjdzXDlr6YlTEQ4d8lMfMTrg5cDFAGI6xKMiq2zpg6yDIMJB1KHoyRuK98bn
rkvSbZ037yZo3jRtaTTadPST5J6EDTTRdomGOsSv66MGlTTXTsp+c2wAuEmHebahmKYmsbc12vGw
QBhQ3PUJckMnrT7hMshuPBfOSU0Mz03lUicVSUTWg2iIRUwYHwxVjIfKYe8Q0INN2qg+OYNxoU9Q
9+1zZbIuFuxM2xyGydREK5rBlyERZ+jhNvqxjmwUt7g1WqvaDrZ/Z0j1nldL3ZbDMbiEKY5I48aI
O5CBOcaYxM+/Q8o/pf6AcTyojNswp4bGdAZTKDI4J6m8BFBGLLOvV3VDOYBYsfNUBpLgU/FittY3
nRh74r+JHMyrW8oB3DDhfJ8Z+qnX9XhP7VEGLNYSGwWYth1v78CjqSiGHA1lTrimkuRAoPGwyT3j
5PhPierthzaV322Jiz9KPwQsUHDU5+h21WvfmOBS2vlTuDcCwTZhlhBTk0XXq9svNAOXjd9gbIjC
7e7bAhOf1aWbMmZUs0ifpLnCmtXKaWkjgW1yx1zTxpKbInG+BH0dfiwob/k+LN9wiLbVALjNp667
9TP/aCbRgWLmB1kp/1BxhgzPgsVeFvYHUbTnNPPQwLkMomqhmvrK3vdW6O7b0r9twqg+KpUzjhTZ
kZLArYkJa2z61yqt38ySI8hKRLCZ/1AW4r4JR7Z+nO/e2PQ2S0Grm76KBGhvHeETkA0lPCMUqGnQ
YSURMvDY9l/CCFH1nJswdcKMRSce4Db0b4tZU+vl/oAeYXxhu4aiwjzkHgbfoDspFHYDxp6mBqnE
cL6FFcs+18gCNLVZ9Z5pygYNhMS1pYHvKfRtgtIe4pek2TqzGp6ytkZlGCOU4dwiYG5D48KaHoCf
QHQ75SfiEYN7p2NOJrGOsxAF29ESb27smahhiA6vZfJhUlFHUCTbcBE69qUP/S8tJbRO2CAxJPKu
seO4qi6+J25zCZS1cM/6EImnse+RxUw3Xk9lyg4QTfWDv7XnUW5Kpx2eu2KgbTk8V01joi0Nv0mr
s1YVxYJta6P5HYUkjdrhl9IlRuOyRLC1g+etajzTaZO18E5iuTF6qMKdXMvGb1GMUvpQY1PtFtY0
bXyUsONUnPJgaEHnoSZFyLGbDcPeDDGmCmhAWYLSWDd2dpAWYCHbCO+IAySPflxICHTvtn7stoc2
MO+qGV0YzaoP3ZxiauofhqYhTMel9jGVAnuhGajj4HZfYkipNxBRvo4xSMKhDsmA682Phlk1nPUa
D5INKbNqp5NpuxjbOmfbxx0l/MKiwGM5SyZujtmiGp8A4aIHVxHVYmM9y3I+tYhrUjvIbheRGVeu
U/TROYF+vamz7Eyd9M6A4YsAPVKbIiZyd6qcete16P+HcU6OU80H7c3NRQURcJqyB51tjK8OATAQ
mca7hLr9cShprGQuNq4xtjANF97BHJPXAcGrM46vRHrnO1PDx54N9NETVgstsTCZtbUKbKTwUz+d
OyIAjyC5h+whLQVjau59LvOGYn6LxVfXHxPXjNDMlE+aphZ5zFBENTNzZjhf9XKrakkLJ8nO9cAN
RM2O1d48vvtmdRnMqQSaw7uPcbwLE0u2m2FBrsJn4TW2QKrrVQd0OVmFEAEK6DXGYtDA7WgzY4Na
/u/6wuzCxqsc9Vw0bXDyQvslSiEbxrXZHbuFYDMsD2JIMFME+YfQCMNjmNXecVLjS2gAqmhyazoK
VnvIS3ioDTvY2Blyghgd1CmpcnGovHktl+qh38jduIQimA7xTRX7SLch8dlcIJ/XB/nPr65Pfxzi
8gMkKNKY21z/o7+C8MflyN1BPBtJCuTHGcwlYnGDLvJTNkIYz0kiY/kIhH+YCHVw5ZLBQiO9uCl0
bq2FZwAgqb1dDhMxq1+tAO2/8NB5Xpf01weSOmcIODxcn4aGSwWdDdtatXV3TPy3QHXj/OOgrGYJ
rWqn5iFcrvBEMR+0cTLfaO4WNpdsIioJuoQc19+++uX/etdj3tQYjGoZU5xcAq4Mo2RJG1gd6ssE
tnnXsaHLB9JJfj6QOp0fO3juK5OO80pVNDsJnoL/f0WkBknAniU3d+OC6r/y+mPHRsp0fR4tmP+5
ohrjpdZeXyMiroEXVzJrVj/2rSsO2oFY5C4Pc4qQ12jJuh/MYSFVAYs9diWus7qwb0OnYIDQUh6n
rrCO169q05DHctAFxQxKscESDlBZ1rIWs9ly8Ox6DNevNFvdtVZIuMLoXNow1tvGFUd07H2o/YNd
QTORCaLfoAwxwadCTYfQeqQtUpBH4la7MHaBsjWv88A6j70eiPUFPizdwiSyzMCy4zTWsZTCOjZW
XK875tCbVqM+cCRD5YJOhnXpOURhLTyx1IemUCIoLenWTY0ixqtnL0Mf8770/WgnMofLyWPLuyGd
7fs1b+H60C07GjH4iOlni8IQH8b1wckjd12nFETq2s1PeS+wLxlMaFC9SkKVxjhC4cwD9dVDQfTm
bqQ/epyXh+v5vz61KCmmGcUcTncAQG/5DFi5/fbgjTBUXLQCqxlw+NFJ2RDJ0EJUOuyKDsVLxYLX
W+Iufl6A16fTkspaTLO/7hr3ybKG15KweuaIRSsZz3GzDc3x3cIez7jvHIaxPP1npvomVK0xXiQw
wtk7UNwBvhkw81KzBj6Z7Ipkk2wc3GHm2/w1ZAMRUyYkK28Nz3HjPVfvxnNxojVlIlJFqb2sBWEu
xyyIVzianHP4YX4FL/Z1vKNj4X8InzO0HjtngnC6yr4DUVxuynFH2ZMOYokviVbAdGOpDU0Q6NYx
4Ei64S/5AhwDQUJQFtYyeNL1AOh125k7qI5hvzcf57v2S8HTCdkgqVibAsQRPcBXye0r1ghz2hf+
lKYXh/yrvjEfMaPRJMxwgyO80efoXbCLwZ7q8UMzcgb8xsYJ71Qbb1g51+MOR4hUpH58QQwD3rYE
NPosXh8AWG2ie2K39Q02Y4QWzwaVUmOL7TxeQFPuefoS3Msz6jTABRv8sRAJUlqvX0ums3Sln/RX
+yKfjDfr6D9Rj2et12DHIsOUMxaeWTMwrMjX+NN0538d8YZ/GmBgt7vgLKKDwsDfrQYGbc1Gcquq
tUEXCzn5GfjsXLLpvileuA5wwM90J+gandNT/I7jslzl/kaobVDjKMARi94CYy+Ah864qSJaWCvk
cYCihntWYkt0Ah/vwxm1xW58DwhcfPzmtdt2QipPFg6bp4rJcK+qvec8GemPXOov4/+FIHb/I6D4
/+Rddl9Eedv8139IF54768KfwcWuaZssJ2zHRZoqbJv45PLL58cI6cx//Yf4z7IaCSqyBEZN81ga
SFY2yXfjVOyT9+4YPEI5TdEtbE3/PnLWU7ajrOic3dv5C1cI61o0eunCdpn0Wmxrn2XTwUgXTmoc
7EL34Of3MDuHEobq2jJ2hifpsbNu2Ekkfy8QTVAGfpy/Q/fbZtvsFQrHLR7Qffmxf4gfs+fyY0vF
YSXX9bf4CLH2Jf2sMLjs+kt6ZO5Hh2lywWKs31u7iY7EznlgMENrsEc2g50a+TS+fQtj07QjOECt
uTsIs12jLJ0V7qj2o3MLhnmkmn3W/cbrtt/q/qt+zs7geMPvGBMwNDjfcUDZpBKe2KWtAaa9xu+I
Ic2v1K2Rvw5PNBaeKz50rDawinmFuxpeg4GsHynZAcOsf7YfuGRb2o+PiM2qT0gs3EuxvWCUwKtL
bTjl/B2RRL06EYvsffqOVn9rPFgfoWBuvU3wbX7XGLutXfScLpxG+eJam+jcHcx9uFMXfKHqrSlX
2Kc2WO/bBzCACJ6zTwQrzrheUDZtkDtjjuQ+dXADvMebVXTIbXCtN9xh092CAHi2zNU3wGTkNbM6
WLeraL0HZgnskw52iIHwRLbdU3zCpwBOfSMeaVaKkJXOmRI5dPGF3sBli4zvMq1ZZayNag+R4cBb
DLbWvfiaZYdqP35mC86hMoHv7GP1Op28V/aVO1ZuW9bmewPH0HoBLVxe7TeUhChEN8d4526umQ7/
/sr/NbH7euFraQqlHe15knDw31/4gOwbFF1yuEi3v+BZCtfLGMPl9cHxXuSiML2JoHUROneDsgmj
0QccSc1C/F60yn9zMAQh/OkuFEqheDYV2Qe/3oV23I669vrhEklqhfxrzUNIWDCnCEQbDhvmjzU+
uxg6Bn2wu7K9C2jgYrP8gH8kursezv9Pq/+bvAtLa5fL4N+n1X+Kmi/FUpv8febFbz/1W+aFq/9B
bU7awpa2S4iFyYD6W1S9J//hEmIvPU9ZJAXo5VP+76h65x+ma0lWzrwi/xRV71mO6dlaSdP1OML/
UVT9H6405ZKgQYHLlMri1wlt/TLes8sPk86G4uIFRb13/Ha8U+2jLUh5syu89wiGwovNQqMUs3XI
A6gcuQloyLHMXaeG29+dvn8x/4g/3oU/DseR7LuUQASpxS93IR0NWSIDsk+WLV0SyMNyG8sv/eSU
d2b+2SvhWNsuHh6jL+8Gb0iPf/33CRP53X33259nADA9z7NcV/6SAOLFem486ahTPfqvxFZ1T/bo
73Xb5KfB9IEra2xrfdmeG7uP/mbuFcup/jn1Xv84lwrXCrMuCmz1y3uvQzqCXSKw5maD/bnwp2Sn
Jwu1Q+euY0Kin404OLFuSApnJk0vZvubMh7G2SluVItdk+VWQPtjlQ3NvP/rEyNIYPnTwQlNAxin
kfCc68H/bl1AAFU/mUaNc59i0wZd1qudVuW2qnyxzRpWP10T4khTZHmiagBPmwFUDyBh9PIpLYzp
kENIGkZ3+9fHpdw/Hxd3g/CkzbZHk0jC6787LuwqTeaMkTqFva92QeVjIWpLk4g57zuJ9AC5TCqG
MkV4QLlr3aS9fUyp3B+LpccBuzJWkn4o4u+0moiUap2tYfqs9JwgvjPFkZ46YRhd/WQV6LgmBxuz
DiJxGvT4VYe1fuiKV101DrIptY9mFoNIuYo33XofjFiqRyMp77nJEhjrOXigWKC5glAYyPLYebg+
A/97k6v6wS/Y40SNC74gdl4NLT+ZMvfOf322xB/nleUS0ya3labR72j008vZ/N3ZikXod2kArD0q
0MYEqFHW2hYt8Bl68U2KGnIeK8KXC+Z5gL5fCj9cHMD/uwMRgpFHcKdzQ/1yowUxmttwmtTJJuv3
2JnhbWb61uPcjYhvWhg/yc4upwZ7lDq0bXZoXWN8/uuT8ecrRzPZu8qmYWcz+y9pQL87FxQia0MX
nTr1fggYdq8crFdjNx2U592rKN7yGf3d8PbH1fWP88+IL5bPQTAl/HK1mj2t7Vam6mSZNmWVAtJe
I5+KwL0vfHYV1FTnU2bHF9lSEk9m59bEp4cgGQB1bf/NrSP/PN5o05KOkNpSfBDuLxeD61uinw1h
nYqkPRfJYJ0tr711kXyRS+k9mu70xXaAzme5g404osY599isx2I+NHMera2wFLddC0KroW1MSXNK
N55OHy0zp3M60cWs6sQnQac4ZygLtknB4C36bMXt1t389Ycp/zxya1Mxj5nL4Knkr1e2LwXtNp2o
06CWSu5c+nd1HQBqppq+G9GWVD468tIA/lTZhEOnjd1t/AmhdlFWj82M1LNkl1B2ALzd2bFW1lDD
DS1DPKuDdeppZ1zSJqB6i70K4WW2Mem64YkInG3qWAH1kWSiedHQOPUQM/z123P+NMrxppTlKW+5
XB3zl9slST09ZhiZTijUWTIb5HeYJoc75F1xqvqXLhiLv1kQiz+mYf24VrWm9SQcliHy1/tjLN26
qJ3KOkW2Nz5mQTDdl1F9L0oQrZ5deyhuXHTmqeWerg8uvX79lUpm9jeT8i9zDxO9UksCmKdYobAi
/vVIyrAt0qoqjWPrJwb+OvNJpV66c3DNUoCPRjZzsbktXXQ4SFatW9mwBQ0auHmuhM7lAQMNgjp4
QpJV/82kbf9xRF2OzXFZjbHo45ZWaGb/OIqUyaykFo53rDw8ngbCRmFD30t6msM68IgK76hbcWy3
piObk2CvWWa+e7fMKwH9vI2sHNhcvWWcBhu8gR6jvd0HC8y+OiVk3kEp4TLOc9vZEya1CKZHNiKN
txklPxhPLPrl5J9G0dnnkYirW9ImxcWNdLWfWpeMPOU/mIF7UwYUCAl1P7Z1GQACxxgyhiZsu2Xd
l4TY4rJk3FY1RReWR8l6miO5jrG9Ir/19ioozfthH4miOP31pc1H+McrzWbp6zCHc+N6poX6V/9y
decuip8xs2A8B/C6G1t/MOdw3haRNrZU74mD8gcmbVLGYgOJ3Myxrwqt49WPYNGfQaOVSQhy5IIp
MAvoq5k1oVnEApG2kzzSXwMraqq3TGWHOU6W5g3QjbAcreOE7PLoOfphHEwAgQklGoXOBqQfJvBE
OsfchSA/6OGCixMhUtBLPmynOYaKiJHa89lXzyoBzzWSvEYoFL3zawDZ9flIRWXdUC+9ofPBJFM6
WCP9uV5ZMxA+IwVqglqswKwK98yNaBsM497vhumSD/PWT7vsJAf6Lq3U7ZblAZfQkJzaCgXNjJKG
cYNwqZaCSmXFHpSNT2mZEIgV5o+Faz8yroWobeDyp/3bFI2bCfsKGtiK8JWQkAavMsZVqbV/l9gO
BNJM3beMoXcDPhV8d3O40Sb+fNb/uyoOm3PW0MIv7cDZJNbCoZsa79wGYMwKj/DVxpYjkVqdv6pI
91w5I4GnJvaXo8UuOa7ki2Oi3YoCSHlWP35umISf0vQtzuMXy96ns8C10mG1cfpoPDdqKFbzYH4q
+oAcPgEzpF36wU0M7YJ+0k0h/GLXOND1RoemZZv11nFb5FB8VBmpg91fos7St41HO4+OyimvG4hM
VM6GAPtnof1t5bbtzpt9fZzm6UOcR8OZXhY6OjM8mJn+lo8uXuzQqzap0xDHU0QwkQV+Mydsg3vk
7c0NrmeShJvwLcmnOwU0LPOj/tFBstcMFgv5tnvUSZ+c/TTX1Hz9nGjQFEh6ET6rpHIeQuETuBKw
8MiyGtm5bg/EY2JTydPvjW6CR6P3v/um9DeDjbqwD1MPi2rLYtZO59s8+JiUpCsXjDW4MsJL62fT
jZxd92UoF2BAflvFgwNyRZU7Fqp4Tn0H6UbaIymcpvq56ztMeOWug5xruc306GZLqkY4XgybuIUM
wuJc0kHWXNYHgep81WJ735B8Jas5h51nz3uuNUhq9UIOFnw2lrcIiWTuciul0HSCDnDlcoXXuYll
2OdK9fhKVP53L6qbUzEXX0lrBhfmzQXywOLCSCbX5KZ6u8AiBNlucE94nRbrpnk3uDU++NZrnA+P
XhLJ8zywsrDYSe/KUMWnIe9vjS7dDtVUPTWgAgM1+Petbtfx1NDZjjOx9vS3KEcBaWc1mDW68cjp
FyRvQIJBilRdxTG8/jkOHqa4+qyssdnX6Mr3TZB+xhN2w4DhXXqlqnveIEE6cU3OoPQ/K8+fTm1W
fDdUP9wGnaCjUljuyuRTvVF1Fz0HNldYHh0bEeGGAYgiEZ7TsnK+tmfsMuFjIRemk8vCWzlWfdcA
F0EDnB1TE0qjrr57gzBuU7v53KRtdaccjGHd/B6Y+XDMO5LB7IR8kSQC6GZif6rw5hX1WyR8CHx2
eKcL2hQ4Qil+uh7Mf7D3w+BYpEnzB/HP4gCsGALnigIA2ZKXTtXTzjT4tExc/zgpMYfnjhGfi8r4
WLMd3tmDA0UcgD0DQfElY0kBnQ7woBDlPdLX5tC7yRlnBmrkEMUhKIoncwxhnHnWoTfmN3RT6EQr
+tTCcNJD1UNyq/q3GoBTl6EFQx66WvB1AaT0ASOioIfgEvnX+LcxiccP2Khy35Vb3eKnVnYdc9sV
AASblm1oIcUz8c5B6wTPnbDgB6bZh1rF49kQif+xUuobicoTzMkpYRvNkfR5Z9GJRtOU6cH72HlJ
cbF8RiTiNPt1HkIWZrLO9zgub8YaxB2poZ9GVmg3QgXI8LpuPGe99xxOVcT91u+sUag7I9SbUWX4
00dsuVZuT8/BeTR7VtfKhDgRmJeo8CCXwgIaRBxshWJPnY02PJjKOPStuEe0xI+r7uw3jXtrzLd1
7w7b6+YsZ2e8lS3Q9biuQwijblTs6i53VoOcsVsZRIrIxUmhIEwxOhExfdMu2g2RufZpSub7vK05
ZTLHa5SBjDDj5pnimHMKMro2VQK5J9PFIzqtHC5pDBhzGNDOy9H61Ctw52UMGM9gcLLmhBlCNt/m
ack2GKz+kOPbpAIu7JvBrrpNXuwG9gwomdFQFzoZuUjkQ2Age9cgDW48PA/cuom9cXQLCY1wAccY
07PVnKe+NvYeev31TVMG8M3mkt1iOd43rg9gYIG8Nb59LiV+1loo9NP4y2n52bsRAcNaJTVzfu0Y
m7RjTNE1aFAD5BTGdetODgm5VE6zldXgvVTN9NLDzsCthcJbetWrUbHMDiZC/nyR6Y0ZJNk6r0wS
G2ZAnuWyuXDV0HydYgkp2IlMwlxAW3UjVaNK5d+zxgrXrmFbZyLbH1pdZXduIwxyFstxm3Xuue/b
+oF1OL5/j5BIz7e3aVmHp7Sh1xSIujga9rZ0RtrdIfsXCwG6OVtboluxbuL4bLauZW6GMNGHYRrZ
XRJ7rDyj30UzSp4xocQ+kmMh23E893WM1iyOaz7HDu7ZCDykUdRvROXW58o1MEPQt4x6PCr13A9H
xmEzZ0vsOZPDfrwf1hrHRSo8fVcXmFx6aBnQVsP2MGlhnmSfXjzU8JW0prcI43zaStB8k3E7Nmqj
kri7ND4uOl8k3qbuvUtcIQiK57LYjTkMa7el5CWppTL5y5i0KQjdycSwGPQJyuECeESfAbZwG1mv
DY9CfWxBTcys6P+xdx7ddQNrdv0rXj3HWwgFoDDoCW8OzEESJ1gUKSEDhVRA4df3Bl+3X9vLHnju
CUVSDJc3oL5wzj75rSkZONy0LeKd79+YtymA3gC8VeH/KhNnuuZxZG+Y5AmUMrl/TRdYXJy8LuzZ
s1cNYoP00T+lKTlb8RgAqeYEx8xGSt2MDhPJp7XnZHR20xL9CQf5N230dOqleNc1u0aV0+4KG644
UXVOZP8urDijJcHKP2Fk09Xg76Nu5vnvQlbscPtga7vanr6rg5FGRbBKtaLTMF8sw/O7ctQf4Tvv
JJLz6nKBiMXQEoEccHaIz0ZNpCbq6ufYrI6sgnAju0Hx5UAJq2YC8STryrYG9Rlc1mHYnGINDpFo
0qX8nWvcVdqtfstw/OETwBqSjxpkc4S1vEoo4nzYiNiOuqVHYJSy52Axv5nUOw4eBAwz+mJT6Zuk
nUmdijD2d6LedgaEXJyuWrMu3ui8v7VcxEuYluoRK6B80RNhD93MKot/jcPDNg2G5IACcko6n6QP
bqX0B3aJuvmwK/MxQlQejfNJhLmDbDO1y2dtpmSLUlhshBLIUt6sEZFShRZ2k/lIhzr/yy19kvnw
6+1yh9jWEeAy4U+/G4GtX0bEvDZqVcrN/p3RKbzRdlAUxgVkQNXDxsktHha07RPS3k2a1I/abrH2
mnFHnDjuKJw4LMfxdGbcPZj2u6zYpWGLUQeucJGT1tNPLHzrsqX6DbZND/iqtAmFmLLmrsnFsCM9
OnQdyV0xPI8KU2PZuvqEtSeLkfGSQdLj1LgRU/mQDLrEbDYfnQBk76IVvUfiQxFQNDtDfzRuwSGL
zcnSeFGVhT6gSuCeLQpjqZMP3aYlKsTJoOrQ9OGDn6hlSzC4ES7cYLkH5Gt5xa+xsN+rlK29COYA
wJ218fz6nlDmwxgTxoZ8ecXp5dDNe7mP+myEReEQcZP9oeM9ijpFWCdiInU78cbB8EAt+iWWVdGS
cnInIf6gEB6usMJHCSPh4PZiDy2g3ddL+1TWDnGxyPF2BZAxKvQbXH+nqvFYk89c5UL7CF7rj/Fp
MTzkElw2CQuaBLpBSEReRVmZWM5Nk7jPKFm7bVXhn13C5iLyqt9U2HbpKs4LKClAM/AMuKFAoj1U
0U1wjEaV4UsDr8ShhV54DKtDXHzJ1P8zzT5nhoeeuDf5wczhCyZSsytaBJ5xHgMdT71tkCRX20G1
6w2s6rREuk2P/1gpCMlyelIUwVw/BgTnVvSpLS6ViMgRbTA22gNhCaT1ObcBvFX/2ZsEcs8pfp06
78tTVXPx0Iq0VYgbp830tnX3c1Tg0cbovjQQE5KG46cf0Bs7428PM12ZkoQRWeSdkAxjBbggWbYX
PpFHlYYK2jS/S0AeyLuTHiTaV6Gnfhc1GqY4QuzQancOauprQybfNDi/tOtjYxjKa0IhiBlBH+uQ
cCHho3c15Zz+WA5D29/J2GdXO0XEtYj+0XX5mVYMq5YbcvJj/ooeQyCOXazm/LhF7wuhuruKuE/g
WY+1hp0VeH4Fd7k8+8Evv8NkDBxkvofDH+cuW9jch9igEcZMIfcxT12SkvPiztUA8TqHdlwwrNqJ
iswJugkuFb+z92YG5iXm+aNEIjNbEZWyhNkqR/STcDOGnjrfZ/dud6g7JKJzVBBPIhjxhBYeVk+T
urs+IQ2043StHJ8IufCHRzrA3B500jlHdxVWBvqj83+W7vBlRQXlyXBejzAXDRLpzuLSe9mqqek8
Aoyda9YRUJ3aWLKssTiLKSVOCVqlrf46CZfncYbPO0W0w5CCBlneJZxyMRiYTREFD9ZA9tDqrkT8
nh/DYAGxY0dPU6bIj6r1lRHo9JxEDSzbDAqIGzEl8pa2gz1cN5w+BeQ9uzxC2MK94ploE0finYmn
fe5iwmZYFwA61GN5dBJJ+rCe7f1oATwvTQwhqUVMFE7ZKk1s//iRdG4Dkl80l+GzA18aXXe4R2cO
xMPGYyTFnN/xc/K77/egm+R3aVI9eCZdTv/6fD8IeIQLeXMiaDI6KptABpfXxfeH329oShSYl4AT
V3l9vhlFvsry9HDQZZveKc8r2I832pzbeDoN6+e678+ZIf1Ka2zEzUwa9+Rax8Tu7XPYpsnd9xuE
oP/5XuARbTonuO/mRL56U/BTlB4QjGBm6FT2UwTc37qy8+HDcGoR0uIrwFKkIoc9QZshVs5K9Q66
S8Gv6K2ygmIDrsLkBjxaCGpmtApUeZX9Tlc8b0Nnmfbw9zZFwEMI6Sir1Fdf58h7ihwJfqwf5Qqq
pP8JG1HAAEdeFK0IodQmLqvn/LaD8MyfpLE+gCAwMJn7286fQKYPORG5BlsQxes2DKwv3++ui0h7
wriZj/kcM9g+n/M8uYfyYR+wwaBZc+4ZyuANWejmMOWXNzdsaYs9gL4Iupp56Vvvw2R9sKU9+Tsu
aMYCAUddrDPG1KP6b9Nt5TOlRn7LY6q6sDv1YkmfpKOvveulD0TaFU6W3k4CxFbGRBT3tL6uV8oJ
HgEnN2RFr0ZdbSWTz0Ckt09+QTfY4ODZMPSQl1mNA1ocDKjLWN/3S7bcqaRsDhxS8yFbMZNxnllP
/ugchTu5W5po99TbM0lH1fJlvCZ9ZntxG7pDepWytY4dJEWk33F0HxDK4ffdI8Sa6NhRWtwslRM+
Oz6HSZw4emulRXVBAH7f+1gvyqScjnllqmNR4CWwp2E+hDVYTgM0yktbsgwzJyf7F7iEBeytH0Ag
IALMDp2rmwebUdnNHDabsIp68FGoY12EdqmVkDlp+9e+rp+Dtr33s7y4NmAN+zaEJq+ydC9dbnKd
uPLAuTmRz/YAwinc4ZxzHn30RKVsd1OcJT90X919u6AbtR/wmN5kAZot1footd1B73i1/GqsEllv
OSw35Qy2IzQlic/hax4OXN7Rgd+umixwHPtu5hxIxqx7LoGquKK5+Gnz2bXEEguQM8dFS7gthtPV
9ef3SIdvi+tiI+2cCjpamh4A3ujdPCfnZvLOFKrFoZMioEMRwWWu631Ic1uIiERE8+AuHlz2BLEd
K8kITmUAEa0nxJKN4IqA6cyTorwfkrG9NEnzw20qGxpg6R/DsLCumEeeI1OgU2vavQw4/4ehrK5N
xfwkgRM3zFHyo1PxhyXdDHueBHwluiuCi1en9AksnGHSBczozmqxXm2TEjLueSfabUn4IOiE7+bT
bdrkNOjglklR8jD26G+qGkJR4SXtoWJ+eKtsTZqnyJ3b3kYryT422uNiWMzN9ye/v2aqfX0rn2ty
lCwRoIoWdvo8TbgzMnbADKwoATYT7AJTV8Ojjgh45Sgsb5q5bPB9NcK/Njgpd1UA/DaqBHpJPbMJ
wIjPdIQYjFC+gJzCvoLPzFsaLE11Y5B/B8NxmoKXKPYiEtIrsw2R8gWMRQ9qapE9go6AUeCw13In
+6Ry2ueS1JzUR8vJ8/gpXfAPzT/ziRAor8wIe/KKa2/bmscAoIVR+JStBM6zV1N6csGy6UN3kEu8
jFcjt5aLHDr7BErTUcnsOMEX2ACw+so8fFah2bqiBoyMS6/N/HpfiWg7dvcRDRn+BOJTb9oi/fSC
1Nl96+lzor7GNCBqvkdILdwxONnJm9KjOX+/4XX0BKvyU1iSK6mcWy67jFoWCTB7nJjZf7/XzOsM
X+XwT+vV5PWtzbdp+reRh/Z2DgPSCTAO0KFIRprp0kxnXVobqrHz4vTZRet1KbcirUGwj9AOtAS9
OeENC5LZBiYIN89TzE+kdw1qXhs2l2YbzMo+whBUeSlK2qgsTz2AEdY6wbOZgs8ekhdciO/rq/My
tbN/0I56nDqjwW4QlDb7M2Z4MHqZvkljqDqdh+uoGbOadpLrV+9NdP9jfk69nhoPJsouHf9UrZhP
oegv1jKxq6JU3waVfyoKptFt0vz1u8K6cPU/MoUjZm8U5ljIQ6Zo+UzgQbkYu/IsVfSqljB7zELQ
0X7yZxRtcG4Mt3j2kRzqgasjLRnJW6uzIQCgoKoIzIUFpULVkKWrhowJutikDAlp4coJEyeGSdzO
UFu6kgiNqdjh1qc4ZBRxYxfRm6ctF7Sa9Tx39joBwS1PnEkUMtzHwJWwJ4vubUyVRGx175pe8pRn
DNadkkuU5smdG8R8o9hBbwHa0tvFfiwhBbn5apsvWkQtjMGMa860nTfC5MuD55ysae4PTPkPSSCe
FCstRKBju7OAAC5IJv0hi3ZjbpOKIYL0gNeUFluJbU5NYhtEsA52q21seb8yx7XJAexuB9FVp3J2
tixv40OqygMrBblJK3hS7vzJaM6iW2OkF1CGMl8ME/odubRfNkOiqgwZ4bbryGeuhl2qPsLCTe/S
+XFJjTguBVm6iRoOKGd61sTyLquEh58ZGgpOfwhwE37OpmONDY9ZuV2yYxiib2qiM9IFZpcORv42
mVLVEQpeq+BPKyqwzlHx6NFn0/jkm9JqfgQcDPsEm6qEMRr78a8qsrGXOBFxqojvUQCTTdhwXdos
as52M2QrQ1/ND2OZUrjt1lfNoy7ieO+o39jYsmMAJAmGKeLh4CkRutwObvzVBdYfP/HKHZy9Elhe
+56h58HDR3EtSlZpbUgflKXh2W6V2HOBeE2d6hlyUbJLgvjXVAXLNsdDucfMEm2mHl1DwWX/0NXs
aYYqxPnqQe703uIk+RWB89goz6DiDWQCgCqDMUKy866mW00hQpVFzDLVw5lqARWV9VzuFvr2vvfc
u9Dk6JQ9Nh5F95R34+cyI06O/k4Z1ULL2snNJnWJa4Xkm5QwUrhlNu4W++fSZYzwsxXPscK4lDT7
JdLZjphpdPUVCV4WNJ/pM1LriION9HYCYZV3LUmjTUKZnm2AaBzYCHPilTPiLMdcHUYUe2Rkr/5c
l9upL9/8oIMXSGV1U/kUzZFCcJ5VkOyKMnhcLPFubB1wPZAAgUnegSyCAcElgZC58wQRX6zgsfXp
bf31cwPuvmvLXWAI5mA4zcjDueCw9A4sX7nGm/YLiRgvD9l/2fiatvMwo3bPoYW42HUKhyHQRD8e
hRTgi2aQYUuMm8urVTWP0SJB9YF374fJPrdKtzslzPyg7Uu+FpIMv4DeZPA+Y6baLOLmDgmYkz/P
tPCXCd8r2jlCvYB2guCmJg0i9LpOmW+5rAKrCFqBuwMYpGiXX2EyDK95lkKPTvX9qKPkEbPgEaJS
8VJusDvedDH8iqnkmhBbKj+4FvvkyaaIr4TRl4nazg0Top/xCDqBuq72wsh/raX8CMpGHSWhES1o
t3vVENHLnH6/ZF0OZJfGonJpn5y+vM8WfalGb36uWBmSGja8LIkVX1JRy6sYU+orsZ28KIYBK6KD
CimUVAWjsGAAyvye7qjC47xkLUS1gHW+wfbM3oDn3+i84hOeUQ8Tm1Gos6VF8uwv2Z/RwqBM01zf
Vs18549yOhjXI+5WVZ/1omkx8r4/epb8QLIF9FZ59pubLKROZwSIQJE+KtKCx0K2LNznh5qC65zW
TF5E9KNZlx2xm7x7c/OjmjrnhuVacoTN8+k2/DWNHkFnVxUro2XpD0Me1rtmGACwBs6DnSj7UIcV
GfWKciXDjuAQ/5EW2b6OyKCQidhARiOLgFHTJs5wpfQ8ijeaX/TiJ/VXE46forWLA4DhW78J5NXL
9LFATXLqpCIsG/pImTbYD5ySuFWfE5odktz2qVrZ+Co51nw7oGxSYOox8TaTLXtmVqNzQBfzm330
sGE9+Ci5Fh88WeYbE6D8t/sO/WGNCD8PzF1VWhGYX8IlOqaXma/YcM3iMXGqQ+DRf1YteUCYrPyM
q9soKH5MXFFtidbdJREZe8o4hzGLnkaw4Oc4Ae+TzDLYIUzdQMe7rf0JdJIpzmh1kp2GbHnTYJ4u
SvbhTlqR1Zdw6MapCfde5v6KIRdvUsQRpQvOFB/wyebKCf6ZpSgD3cLHWrlonu1rDPRMPIxDDc1E
cNvn/TFurfTs7aBB2SX7zHxu0zc1ElBqU4o0bG42NrpUgtiJIABRZjhqAu/k14mzd20SXvWCPCpa
AoWFMr8U4XCqdfezC0E4YF0j7tye5MaPcwhkBgTa5P2e/cI+jhK4ZWno0NsEf1FvDm3SlteuEKgU
ZwEEMiOswLIK6zmGw7kyorOQjSGO7fsgDDsSkEKLsMVZiWuDsp4EXWK6a9IyisB3j6rZ1zxK9xas
I8frOLxRz2xE2gExDTO2ZxPDVrLbDJu1oe/bTRoonqHpQFnYA3W3rQF9BRFcSHOwpgew6xs5nnJo
B6FFW5S4rMQtdEoEFa+TnJDUTgBGuAJDsXO7IjpLBsYPiKhebFRpENfdu3IS1l5CJ93mbhsfHLAD
wU93JiaC+Ux1FezXMcT9osuG84yFYB93RMnI2oG4g2TQwTGbVQkbkGw9NnqU1NF05gC90wRSCdrS
e7/X7Eed/up2XbcpgwQJ7aiuOuhudRsPew+yp9BNedcu+B36BecyGjj2hmjJIV7M5CXouaUogT68
2MbBING+hoaXirTKV2WPap/GE/Nyu78sfQrQEV3G1tf+cgcTfYueZjgLnKcb1WuAZRGg4tgkLNWy
8YQu5pi4xN5GrUuHS5YbA4mO1QO9a96RrRaKDBhDguyqb8bhJs3ZoADeg8VQNTuTh+Zh8m2KzriX
OznCJC26YVeL5cEK4ERjQsV05SqEDSGGuKgX1V2nHHPQBuJZ54YzntSBFtSThNPqNwCove3eh41F
dmoMyzGcUZCkOrwZx9bbu4Kxu5nZ5CjNzgSS4FOCVPC5itxL0XG/tU4OUNmONmoed72lf2TcfRs7
8RdibLptnkSXaY5e/SX/7ZCjSF04cvTm//3N9+f0//of35+zoBZzIgAZkXYBtkyxjF4trN920X9a
WL/f/f7k9xtwRxDvANdtxq7uMB7Gp7jtu3Pu5t3ZWpxhDQDg4399EshXd245u3AGr+9+fyWoOIA2
A0v2Kgzpv0GvkKtadNA/1u+u6uUSNxyThd38l40WNMB/vWtXdXXCe8ABUqvzv9602uCj+tfHoaEO
zYL808pTEif4886Lbz91k2n3wm/8g+X2h+//+9cX2G2MucpVEpRF2P7z1jrJAoj9+4Z/v0nXPzYc
9VW3WU5ZD6encmferHf7xMu/hJp+/Lb3slZ9bguvAkoQg1wu0O4FAaPQ9aPvT02SlL4+Ec8C9DdX
0AQrU1E0p4wJ68AQfsEm55nsqGPWrG2VfASL//X97cXqK1ZCdgenfukFsabuTHFMBkX4T0fR/7fw
vBj159//7eOr4lKYrdScz+G/m3FcL3CQbP7fLTx36PzT/7H56BpIPR//h2/9Tx9P6P9D+C4zGgnl
xGXPitDzP308UvzDo6ITNnJyymLMPP/Tx+MF//Dx+CCilUit+Ta+a70ipf/+b573D77UYdfoRb4N
Ht37f/HxeI77v6soI4cUAziafoDX3vbCVXv+3/TsYTG3FTIcmN+2Lw7BrF59aWKSConxU+74mHth
+pjktBiVUx7sISGIT9neE3ZRBT9hIS+vYqU51QHTtTbaIRmp99li1dcJHw69ivDJoqHqUvqBTfU+
Ser8ubHWtIFsqq79qNQPr8PnwAQ4s5f3eOQ8raOpRc1eqwvuel4XSGwAmjrhI7ADQvrYDT2Hxbgt
kiDZGAcHAONNs4en7QKTzSKovsO4d9og3rppi/5hBs7RmH7+HCJoNxIBRcEW6SLqoDwuMwGA2jHT
T7tjaNtn86+M49dqB4JvO869HA3LD2PWuWQaQucl7WCukvF1NtgdUsso1OzL8NpXkkNYDT4rZkik
KPnT1xorS+WXGMoXpsBzc2eWR4OkDnFT+xGFEec0FFqnxR6LYE5eMRKlKHCs/UR4RjM4d56X/YhU
ii85SLftUulrVF1RRpkLc7BtzJ31ZpMeAEvaO+XR8tIElbezfN1tg0D8sVD+Ng2/zgZntS2WFvlg
SSNFFkudqvRYL9PTWGgAn+4zC7JNlohqX9tOv7dEz3y8ueb9GL3RN4Fs9uuHZCSHd6qmfQU9ny0+
wirTjc0xOhRTgt5xIs8Pw8pxnrXzIGb9VHcaGPRIBhamo5QYsRbC99WSpc+urN0NDfXV0NnVqjl2
z32YRQxYuvwtppwW2VI/WBJBlyA/46jEF6+j9lgANz9yfbfvsyguV5ncS49WAvppT4h22t9Lt4Kv
5sfqFClN+4WydDWHzHufB4cdMU5X6k50ZHbHGGWlTlNy3dSVKbcWJOrjgMIS4L+fXpzJ+tv09m9l
2eZoktZ7tOFI6tgjEgVviw/7j1G9GjY4YLzdYAfJ2XMx88oMGab2MgQfcU46UiCRP+nIe8Dej1JJ
M1oGlPreeXZxpS0qruEyXGLCLo5pPaqLXZQ872ErReAUAIBDBo2eljJ0b2U2g0dl44khiX4sE/lz
kal9xjPrLGMjiTs0ZylieDmehehPokymn6agr/mwbwH2VgQOczOwXNhZvEtaJuPfzXGekOsMHCWk
w7N5+CuiJBsG/+nCqGpozFttXOaS3OWbMFvaQ85gE44KKW+sIQ5uBZLYMwHiBAacjsLE8TLN9XiZ
oR2vMrgTqgja+QCujszLLZFBEui1dVgo5Y5mYRk5XNDqhw8hRzwUo/XPN9i8aw+ZOUuiZTsIPPXQ
lKOdiocMzjdYv95RlFCIey7ZVPywU9E9RI37jMD/nMUeiv5EvqVW3FxKfLngdDDgBgl+e6goTP2I
OOUKfMtr54c/EP+y9E64d8qFzFPX0N8A1+qy/FKzkd57lpfuaE+hFYxxAPCmAL+UM3cdbTA/timJ
QSgLXmiCy0TXKIYs5ezeeVnW3oJWPeRd/U5v1m4b2eQMmzb9/GpFsAbAC902bk4YadfJUwTMy7K9
4ZwSrLP1o+Wtnmt1HwpWPk5DGsY06zNYp58ywoa20OVCJ6t+OXG8bQKxypKt5leWkxyI9IAiE692
BaQ8iOb5SWVOtSlDlV5Ds5ChLFP0DBi+NkGNYFdY1XgPPsh9FIV977ZDfS+n8HFZaEe6ZqFjSgJ9
167zNVbevyed7trGPyUEqLFxWXayUnJXbxud5yc0lsRYQDk76TDstzjtol3Zod3IUkQmmQsbJlfW
bz9vJtKhXZBI/l6k3ghILIDTQVIQAyvVXIPOe6zN+IM2IXx0/gAdd+8Vz/5damf2XU90yE0tQ4vG
Vo+HJFpcVk0d570WhIevDMk2/EiymMlvbOI70TnnrvAmQgfi6TjiCbiZ8mq+BpXl7o3tR6twd1+F
9kwKuWzec38S96FnvRrbu1RdQBBMuOvdGPoSdpOt6+RE5w3j3zzD8W/ZLjrAvkmvfo1C3rIXWqlC
mEsri59l5jwn2WxdJIsNXZTFS2c+QSPdj6krX3PL+lmF40WpMN8uRZCeC4QQN246uhsXmDwz05CT
loX8nQs/kDwDPpjM+2LX7ybgKzVqkv3YtdEp8aH14rjpN002ZMeIZ/x2iKPuET2FJ7yvhAHpG02w
D0wpecgkIdUMYNLn3BQumqXsabYLxk/dSrjKrdtVpFLNjCsdFemL6N30mLX1zzj1UZsWFTVokeoN
QSdYpRaLkOlYEfTc5TRf0Cf7xW9eRjLPAD1W8yFwmuhesh23nTAEEAEyjq7OvkatIlDEGuRBLvDg
wrlaTgmBJWxh0Ql1pmYHj1bvFgLpO47IraMD93UConkGffmw0K4SDhf4T4LnUDJNzPUdjeOHtd+I
t/rASc3MkGHKdmrdv64xHxVm2TfjXGxdR2+mnJ4ojD6WGoxWixQZmWH/muhobdrtsSeo2tqpQn4g
O51g0U0/VX/G/IaZC3DaBm13cesK5/LPg4QZ7imVklMxD50dUjYb+Tdn4jgiZCyrwdkWXcsCSPTV
A/sa+lf3w21t/7GYbOdES+Zd3cLL9nnLSZ0KlhqiJ7y+G0b0g07avNDeLTtIp3I3uhArKsI/jqXX
o5B3Sa1AfoeyqjBnPMcAL53qpo6nT6x1JWDmC2qu/DA4hKV1beGw8U224aCji9c2Bz3hHun9iebG
u0ezYz8Nw93MwvIinAxUfdOcVMF8jd0UcYvxsnfSoGdBo/rHPoovERcgForeuGHbDVW/64OrrtMz
5HnSwRR8lrAs/7TwgB6ExdBtnB5paJadSvr5KbHH56G3/JfOGVB8gpaonZbICbKQLFin1yp/L/EG
Ygg0X53tAyWNgLGl5MWnmcxv54XY3KEHaomyIqmJ+2NOqmUZH3icbzQMn/dJrDpnCPpqYlESFC6q
6ZLnfqM6IqoMehUeaW8nk18yWsOO2mak2x9IXZ6WHMEUUgXNaOae5QbFYz4RitA6x3giKbfvfIBV
skWQp930GvjNnxETOFlszj5I6Xx7AICnfpLdg2dZP6aG8DTRPmOFAIFx+C4j6HQRrDpP+CScvU2/
vEVTXP9kaj3OXNqs5cHxi88wp+wQLiwygYZKUhcC+1TdAVg8sdzRr9p/slIx3SPv/PAF2tVqOdqS
oEwWNf0jZk6UcUN4AZO9b2l+2B7eDKKsL6U2fz3fS69DnIQIBBYOhTDzkB6Bwclr1geDo7Yju7Vd
7aiUai0fHipKrVmwaE/y8YGaFTIc9yL5mfNyI0RSHlPCFRjqpTBEPaZ4ZRi8VW5PjlKx2MeqgYPi
hoV/M2t7uBR+udEYZFjINGugoXkV/Zhhvo5RcHfZcViNBX4+3afUbjc1uU+1wie0DLzmB25R4Fov
dN9uLLufYav4CVtil9p7JZAGJtNj5BKQzOQa901zhOobMzI39tlnT7FW2G2OPYRCBiRdB30pZjz1
VAn1looIUB5zV6krzk5CTAoHJ1aWmtsGxzzU9/lhTTYcocmf+pktmTVHGFmlhlFDEd6tbgLdF/Y+
LeuvuubIZY0HTK9GRpcZhYVsCGGuSL2GLQTA2hjg3kjLa2kzLISDcoGTvZ4ofaGBKeXi9F0McXsJ
FJ8lO1L1jJwSfWQ8uvcLsPMYafE1XDeYY6lWyYh6Dud4hVyjwW7T8rEgGOmW/z+XgYQJj30bgAqZ
zJm/dMT9aQyDwrDeXouyKZzmKxqFhrsE3asa8uhiT9V73gxQsay6vMJlbE+atK4tdt/i6k/1rqYn
YqMKP08G6B0juF/Hcc7JMdUFZo2EXzWX/nPnyXYbNCba2ZyWO5+8ZBcu8vTkRca567CTff9npmXK
zYLPXilzqGNrB3+7ekoii9cul+M0sIdTg3JtY7TCNkyxjaiJEOnMBTtnAGZZHoXvmFFTW8ADmVY3
SPN5VraWyA6p5x7DQd7WEQJ/fnK/dcDZSiNZJozv2qXC8ukDbgLf3uE0/BtKJfHjcaaWQ/EpXJsX
pKeAritomXmRWpsaLcYm6b1lO7GVO0SRRIBekgDS4hcoI31yE4NNvh/cu0Y5+XLTtCljX8vlKZCy
1CyT/GdesHtkAAkEbr0M8NCxxX3Lg3ZBueT622GRHQm7qPmA5dFBTdMxwLWwdd3kLprq+sUB6h51
VMANBsyEgnFLpknClHROL6ganys70CyIbVxWyPdorjjp8E1t7VKFxwqr0dKjCwOX3Oz9EMLjGM1y
Gz6rAJAViEiuosVYcYAHHdV03MHyxy1Q5uZHtDpI4yFkO9LH0xbRhXvf4R9xsHOcq6K4VUb9yNIo
4OnHbkHWXraCBH/11RoFvvqv8yYO9rKfweAvMQ8omagjJJMbHaH6L8YFtI8Mbpkn12d/IuqRFSE2
6iBHdT4TKOLiU3Fa/8uRHaKhuCYxNEE/WmcldNQkJnKu7Ulg1WvCCulHa8OdSVNs4qF6ZhXCPa6d
vw31y07naU6Ssf40vuLhZovut0JeB5pPzCIAIaKqlej8suhqI686ZJU93kzGSvZdC11WETtwUxRM
ypsUPqlxJcFDnTz2vaqPwolSgtfs8FjgQkHbFtyibwPgK7wzCYXE0GQxjFQxIg3q/U/0aRuolM0O
L6d7MPHQHYMDSz/IWAXH/cB1ex+L9iPwzWe/IC0iMWnpgc0q5FLIduroto2tkwLdeuxW3uYYevOT
484Bj6GZLkb1tOUDF2HFqLN2l/h2jvU7nStfUOoYicvwg6hawFGuPzx0zQNmxwOn+HAfcx4dBKOc
bYuzPGVodRi9rbeUEd46HW6GgNeiz2pob3eFQ5oSHoGsX/7IfCErrUUUjs1zUyN2vEIodl6CJPB4
RJbykIWKmAV6U06P+okEnxNgl4FwXon1YEjSQ0BWUiSr/tTVdzMJnFfiRcpTVsfsWcIaa4sT9itg
YCFgKeLwa/rVqYzM72AJjKQF0CYg9rVzZw9qb0VM7qs0fkud/jDaqtgneTSy1KHagePjb6LlCqeP
DEyk2XQEw2GMSCtVZWKTDQ3FbTASfbJHkpSzHoFz5xKcFOWvQTfMV6IDZ22K42K6B1MN5lKV02bJ
Y6xShJX33n+wd2bLbSNpt32V8wLoQAKZCeCW8yCKEjX7BmFbNuZ5xtP/C6o+UdXVf3THuT83DLtb
KosUmcP+9l67XTuhpy7cO/Zxm7sPtEzi/TYWPec1gf8Ou8/VR4gflFy0GYsqHUsbL06qt4ISQeH3
gC0jQrY+ZIKiGVhf8ApCL4wR0+l+Mmb3UWSNeCjcb33TcWEdiodSZDvRtN62mDPCl2wHR7xq67qT
Z4p+jMNSj7fOLEbBhERZ33Gg8zGOjhPkBq7DF4pI39PWaF4rZmxGn/9oDSMiXh+9+3GfnTFwffva
sWIcV9Q1kW4ng7Er8MX1CDGz0PVTmLC+2LV9SayZaqiupdtS47tkWeHI/mgHbfoa2qSfJmcZXfPc
aExiKpbtMwJG18GUoMQaP9hTdpi3TNQR+nXRHFxPiGdieSsuIubBM3hTs1ffW8uzHQ3wQ9QlR0fm
+u0e31SF3L53Rs57S6EdvRotcMWA41zFAO2QiOC3nhkLpak+mLbR3EaOgNZ0y1RXfsQGjVxtjHZk
A3V1xxRtanE45vHvWNbmRYWKoGhYreBOWJQn5cQORgsRozHDe72VXkfv3TitGiLpFKnus3Awjk00
J+dopDExSAD4BWPlXPKiMA6V2z0RlebnrxPz2GeAlix7GYB6PiIiHXxyCqNLOihrvyQHVsE0TvRQ
Sfmjw09TyWOphuZdEEeSAlWTEdJ8ldkYHtLY54jf0LhYGCCqi093bGkHrAioL1nI0PQ+QjpAKCpk
SM1hD1wPu9tDk4mbOZN4J2mQPXCyGR6qb66ci91g19WmBrBK5xOhpsxQtzAMSUqYb7iM7W+B8e77
1IZEtjp5AvSoxgBxplv4xJMZrrqROCGsei8J7B/SiHWeXdzYGIaBGJOZj0ZMUr+MnP5+EP0xTgfU
XNtNnvKuYkqcF6yaJUkvOrlXjOqLkz00N/waiJluzzAnDx1Y8Va+xl7EYmHmr03yOGrAmrHSP3Ec
Y84zINxLWaBGDs9RkDhXORwDNPQ7j33Zgj16UA1FfY0mfgqAIqfjAcZin43Q8lzX3yOco2LlDv9I
nHan0TeIoA4JfaoUsBwig7M1odtglye+uy5BVxOwoy5clVj+vhSLHqfyKhtIlBgRLQHwoNptHxjQ
hGsaQUtCn3s6AMhyoJU7WfgAKulW2NzGUy3vu7HrX6elIZX9+X6Q7s9eFd5TQuvKU0lZcUCZeOLK
h0GDwhTCABbRGfGuyfTR6Mxgbbg+bVcKXBaHu8sQJG9NyrWX5ZIWHHQGvGLuuqCshyzbmB2xFVTI
+gEhkck+0L8H49IEjkAb3sqws3AVYTVyB+vDQjUnnau3XdpGb9rB3JLUr5X6SSfYsCgc7qY3qUlI
KL4Xi/zh4sbIw9E7OjqpThBX7rUeONg2efoYj8WTnltnz+mLLvJJ3nPUCY4BbdAHL6QsOewLPNIp
ZRgp2ei1X9EtiQOQLqxOMNOmGLilXXlFBTQT+35Vu07O+Yi9guBIsm6oA+hLJnpDSYq4n8QDqAmQ
yEb+3TWsVTgnwT5iDMeOM3EcZkm2vqjAozMdUrDqZD7So9aICoFDhWbgQOysmhNAfcIA9qqJkY2T
9GbMEGwTbzwRaRxP5ucYIQ0uM0TL6Sm8j9STiYSya33/m1GNDGoLlskO/jOHe2CSNYqrwRcZeUwd
GkPgKQNyUVcgFZvevHICsXeYlLuT09A34nbEaJrGKA4KC6KGOo5o3tEQjHpFkYjHyV931y7gVE1R
6k7F3oRshPvOxrDaLQzckTZUl5cN7RZ3uVOHD1wriBhhObQzeW8GntqZsb4HtZzsMbQ+St/iwpti
/QAuX2y/fk66nWaeL71adtqmayr2DoZXvDhdcYllILBr6E3ak/7jSM3iSs31WkSqoKrNDtc/Wxbt
k8YhtjSbDPsMVkdVzQ2DZh4CjutwzszjVCEOLoboLXaGvmz9neqTt6JOP8uiWFJbdGcu01vSqd3J
Vulvh4bn7VKGwbUYTnJSE38K26Si7szZD2P1c1Rs1gyOCiMh2eN9zLD3Y0Df1JjKQ0H/nlrAHs7y
ECQwJoJwsnAxM6Y2DZecbDZSRL+8Rb4ekHxbcLxUtBu08Z6YSSd7n7lysgyYp9EatrRY/GhDD5ek
lTwR+RJrjnvwG6dlLiGLozRdmOHZwKUB310pBL/pPLnlE/xUHeVq01CVrMETow4WlDYX9WkG4T65
o00gaW2PFPPkRNK4ZNFzmgzbiMn0zsg96LHpZyFJaJXO8xynv3wTcisoDYY3DDLYJWn88I6TETYn
YQfhzgrNV0pz+5MlayzcPbHMEJEStDOnwHTfjMZDMwK6nkqaClyLhoIwM04TfZMrKqYbZDd+EVX+
YtpYXTuTXHukIdi74wPvXLZA2Nfd0uqiCeXtZOOfMaECdI3LeY8+wZsnCKgB7K2XYm7FKkycg2IR
ONLURxViWfi7uZxevNS2N18zkhmwAaWAy791D6J3Mu8Nt0s+XJLJQF+AjzqNcSqFeg6N0dqZhmOf
zHx6tSBs4EZvjdXoKskYI9gnxsCa3QXyfdKgPoV5CoQvN3aCyo1ihfMIFAXRs1m7+IKWLoasDPD3
jtm2W+g88EamqKswDvAwNWW946p5++N9ubgKJnTGxd//IqP+Uk/Oc+Z9qva1jsKbMYUkNbvqu0Mn
HsqFRw4l11c3MxWo1uT3SMmG9FqCiobBKkwmegU28ogsbKyaptVgwvyWuY60D2XuWCeDb4a8sQiO
/I513jrLZry2o4JDEW/KlNLdGfhCx739J8cUT2N7bRqxiQyJuVHeUBzXVKpXJ0N6312r/GZGEJzz
/NwnS3f209g8zMH4TXoQygyn5IIz9O9GXr41P93wnqY9fMP+ndnE9BWSuqfM96U2mycgQCdjQJaZ
+lvpUsZjEYFmSyCDFvLu7jamIHdXZd5LUodb33BfQr70RA/pdoAAclAeTv3RL4fDQLVUNt4HVWUf
mW50pyy0eIl1jh+FmC1mOU68MwpZBek8R9FmyEyEMYIjewd5IMaOg7lMTcWjm4zQhJkkZRtlZR6e
JByAGcRhSinR7iiQKKLghkkZNSIX3TprkntpQLBgC58iknYClDajVpquiEHbtB6Eds/oePbMRdIg
aqaIGE862zbd+BkvFPf8AM1q49Y0mTIy5dmHBJknOzvWszyENbingAuR0O1wsGFWd2EgD2JZeyAG
FiczlqeuKkdUNKJfjkGexUppzvPyQz+wb5dVxTXJ9j5JEjVbTJqcmTNr4JKP9IU+gOU15lLpeZdI
O+8ciAP8TNXVXawsHSkMTthKHEBlmftI2M2JGNkHkwmuGLEbrdUU8NnwzfjMDIVsTmFWnJQGuViI
s908mXcgGEnmZZTD+50JuQVovqI0BIsjpSEObj09jm+Z8Pqd7U6v5fJtPjGvk1vx22mMR04IHQqz
fzVZf762u68HuqK7E5HHfBsr96Eyw/NohTy/xU9TL5agxk6fKrUY0X2il2URClpSAqLwfcVdxeJe
CJS/YEK9/LSVz+seBjMfbfyBuBaqNUQaXJNdcG8uUEQvwJPTXcsWCKFO+KAnxfTdHcptEDFHa/FM
/bFLLz/515+G9Hsf+dbKaSgEGwvjnQFmsTbz7HV8tCGqa17YsmwoueDgW3KcQZ51SQPmBAoqDHCy
X8WZc2O/GrZ1W928IpY7LqXzSZkEWExB8G/OnIs3ipFIff9mOdn3LtBwl6cBu1DK8TezLMkN2f7h
LacTtfVIea5tSC0rl+gM4UMXVKhwqUrv82NNkagE77/vxPBKnG3YspwXq9lP0OPxysE4kNkqKyu5
TV3cYiqNg03q+WxdKU5PKsK8UyooOZXqKBU65jjb+699GwGrOxrNd9s0nmU0XsPlneLa/jkI9IHs
1K3Bh7N3GocwV5vMqGVMEXCKXrsmHfc0x1LgwXCy1HtpV69TDwlFx/V9Ag7BRhE6E4/a0jEvb3ZN
f2Nc+izFerzjN9liBBieg364crJ95LbmblxV11t6fYy1jPLfSrBAcFfeeKakRXxO31w+SVVXThwd
p8sgy0P7lpiddZybyaE/AnewDvp8K81flLlzeiqIObHS+fuoR8wbfOA9XAFXidvUVxTRGgsyazKA
iiUX7KXleBrgWcLgYRVchDnbKYJd8lzFRrfOw/CRdcJHVkTGUEy2XZTtUrAyCpg5XT342yYhTdLi
8ES8BememSYfYGNf2zhCVdKkh0BEzhrFjhZ1w8B4rkzs882OaDdyQeZ+RKmLv1dwiHGmK4725kwD
EWoCjpsuGq5tgAmAg0lad9/9OP9h8ismjY5vXwnKxPBv2Kuhr77l2vpmEPewW3U2S5uG6fgH4aX+
rpha3AKuMRzx6S6OEdFQ+0laLwcvYPQ3inuO3HgEuySRbZOIcWSTZWFas/GS0WAzcAhWzvarB7Xx
ILpPUxiHhhjz0S7xwtCfkXtCPcQxL17rJNjkMideBVX87DCwPTRTd0h6qqgG9csvfINJW3BU3CXX
tab8yyt+14Wfvns58kqDK78Jk2/evoIHuI45QR4IosrdbKtfJCo0TFu6h+FOoN77oNhI6et5dNd9
VFLzKwCme2awMzUCGX7PFeKyhY/YIVCwgN2obx9XvtSvvAnWRKmmVdhgxAdW1sog3qhlMk9I4RoN
aXCw2pvZY90x6nw9JREHPMotF9XZDL7bHFiXccpPsgrexuQvQ+ys5iiYKKV2WXB9AsaJWesdKVk+
4NnRU3pgQiR8Xs4BGNj4VNdxcMSCNa1xMjT3Xdw/BJBt4OysMk98It+rBxfIAVepC+0Z7aan1WU/
RMh1XYPonqZXwQVbwXLaNEGwZ4GKD25RqjVX6fesO5ap+enXA9qEDYwk8jw8SWZR7n2V732EIVYr
TikmOeT5smA+fM/pt848nUeISRTmTmAACGuNEteWLbGNESjdFDXwCOVqCiaV0x4s2/nVX+btGKH/
1RmJrUlKsS50zLB83oxbkwEarUvym1U/245dw+nEoxCNUEGYX+H8WTqkTOqc4LUP7wUOWZ3kj5gr
KAdM0pqB8pJ7cQ8JTmtUhy3iIzcoQl1rpjJc4zuGju00MG8koZ7k8jyay20Nhw4t48CggrM2i3cH
O3mmgU2wCjoVsTvO1CG3DguHuM2iYUiGTU2S/fDI69EFwA+mSo/44jTdWbkPM7iBnxOF1qeLHlyZ
Z4OgzjYICZ2UFVFvapzsyuB+RzZmVdGLbLDNLU2Y2MGWngUwHmSMNrS/3bjlsUmbKfSJaN7S+kIi
aMHZpviAalKByhhWYTbQADJnjxlCwYY4xA+nVk9zW9MnTpKzLOOjf9UuTdXCZmyE7rhOPWoFSKuQ
44cy11hbPZnJoe1yD6eMtSPgxvRQ0RQtbeoLEl47IDs3ow48wELxvkzUicEozRd+uY+lIfa+yI9k
Lco1PstkEzgWrJdG/GT0C9+MSAtRgwwhxhofzDjONuONG05NUIe2H9+CvufO30Bh9KvCp1onjcd3
XVwCmKvMb+QP2i6rjTs4oAsiPudZ0X9g/qHMoyWgCNb2zCCYfneCby7fskvd8VbnI1m4aMSGtPxX
Bjifu6qghELiciIs4iAFHWPbKB91lj/E8ANPzG/ILvvT78IMx4Od64vt0snCFQLCS9JsbCtk400K
ubOC8JoM1cr3W3nosOdlaX8X5MRCbdlXgGbkuqzKYWMaBYNm5hZLzy8zaMxI5ZBB8Ag+ausxb/P5
pczAskVbOXC0HixL7KIY7l3jsBepjN64yRlMCrC8O3xj0PjKetxms0WBpKbWZaLtpukwuoxPAe3d
OyirMDGaiOlutrwbcByHUWqRvsBpN7Tz1jTj506LNyiwpG+Bl/jYRF0BK8CPX6iMnndYNLim8/7A
RGY3j7TlhWfGVJcB4+GqSnW08yxxdrX/FnqFv+lAa8fBGJ21rE9JpoBSouK3jcYYs4RrYs7/M0Vo
s2BiRK99wfoQJlt8WQ9VmV59Z2x2QvC2cWXtY+6rjF2VRaeMOnDc+9NHfD928qed8nGdyvylbInb
mL33LZKetQPguMrCdMIGJxYZMjunM1eLvCeat7jBekp5IxpObMKQFWhNtC6LfdljFMZ5Pnr1lY45
eMD2Ap991KZqT0S3+SSOnKFZ+/C1f9nsK7PradXSL65DusVcTu5fTu+vhz/+6nBxIi6n/2i7MqYq
QeSgYCPLCP39WYL01U3151+//vSf/7cMFWPVcvGcvVRuQhfh1l9KwfrYdAAQcs/ETC92bu3CyCGT
BGEet1G7/5Of+vWnMG6H09ef/nz42//29df4X7/ub18i5chlIVLdppEiYaWpgHQ1dXgNvdjdBmIe
12bR4syb/HljNMgz4Rxv87B+kYP8DLqgJtIMqQims7Oit/CcuyHqCI1yO4kdea35KtljM21hpnJW
wkNUnlyrRxCkeNDvWtTCoY/veOftWWLB5oA9XdO4PAI2JbEUwsaAwgdp0SKA2SBzKEa1K+rGzwH/
/xTiO8bHsu7mA2Kb/+2bSIR3kelv1syRFm+WuQ7s9VZX7V5Jb1hZ4jtUc+KG/hf4DhUJblXb2aQ8
uRMivotT4VsfLkvH0debfLS/lZb/MAW+s6d2gaujRd5o+GGVWpz9CHZYyxBUO+hC0zDx8lxrL7bR
DKmH6XscRZamTmY5UWrfeO2y32bjZdQafbRi+oW4Gm5m038JqlYjqk97u2nLU5EkMVgQfDV0iUta
ZfdJ2cmdP3CzH8bic57iC2cXtkGzecUPvVBtWQoI9dxzXNi63IhWIRWm20h0t8xfu71xw0Vkb3hS
L0Ot99zSI77CrInXRD8bBArC1tEIs6jPDlbtPudGaPNRo2ZbdFELWam/2nP24XbDEzFm6q0UfbpD
5qV4eiRiSxCc3bCj52amCtq2aYEmoKdOsnCfU0N0nHm50YE6IwOUENtxxskl4Vvfp11nnCoP2inE
gIHB8Gel+OC2BMjORWMbp2KMEbKI4RWrymnrM6whi1n1ikWzq7egDqJNlCXwPAov34Zj9ki72FPo
uXTsplZPoaszAzUcnZPOqKV1p6zaNiqXR0CW2N+RUwePcmVWQX46tHT6IPdebbKgeBbFn156njzq
sGh6OMjljtcXJTSZnua2oMYrAUVoXIkgs87Smd+4KFLM6QnygANtSH59KssEz/coDl/PX9RXW0MF
Nkfznmk5SuakuXlnbw7NtwoUVzzgewtf6d5Ozq5ZmtgSEJYRpW8d4fW1hfz09R/yAEdonpMxIDmH
0JdbNIOeloMDvg2wFTNaLN0QIOEmklGtYUGBI61dhX1/6Ce1t5U5MbQiywryiW5clrN7yL6nIuv4
d3s0fXjBgaPXhvLh8Bi8cTgP43Hl9p94Ow55H3XIXVA6De7UoV9PJce3lEamOLq4Sry1I1Q34q9w
g8WdHet9mzofc56+j3WPp3EsDs7gf9h+SMZRxN1TT1rSnM2QkkY6VWH2SGlLLM9phVTkvwuY0jvH
jhH3o+kjKWlGLRP0qD42YGzF5JZdeKdPhap+mZkDwTCJbx1GhpVZ6XU8pPulc/OWh0y2qC98pVPL
uxgp53WuD1sw7mA7lBtfsyQ+mAZYS6OQ4SVutXeEAGvuvQzVZSCTOHrGAbYKE8caKBNBBzze4VV0
guvMd22lyV0+f8/xF02VA9jvJgMmjiWmjl0zhY/pcosalo49a8a34DJ5YO4YbxioPUPzjwCaxTRR
LVOHovR+xKQPcHN1+Va46XSylrdfq5DqSR3RzJTPzZrx8jm0Ss73CeqWyYmU8LcT7f28AeKkmVuV
8VtckoL0hjjfkKYgluXQd8i+HcxgP2k0U4JewTjAB9xppg7TuE0Jr6znyfO40iw9jHhmmO0MH70X
jSe7G4c/HrwSoN5goRuAm7/AbO/3gkmEC9t6l1bHPJ3jk99aJmOE8rEXitJVBhpfD91SsahMY4Gw
+a9jMuoVuQOoD4qEvd2Pn5lZOGvXw+pcdfOZI1ORLDtIAirTCp5zMpNUmOAo6BGsT7ozkZ2Wh7no
kQhbJovdUiMprOh1LvnarOnZ1bTVna18ufTUn1ZEf8DXN+IA4GK1rGnatH5Tq9Kuh0i+yhoQD2+N
g1fBRo37+uLib/ooSyZ4JUaz3B/f6mWCXbhJsjGH5BO7VHgEr2Ne+wb3u9NJxMDIeMWvmM1+9IDJ
uF2PBswl00nkbmh0w645Mgcw4wLyPM3nyHHheTZ+T+j13CTkWTeRvnotI+18FvUvt9zS6gp2fi0H
wa5ivw8dg2LTxIylBje6JrK6Qz9P9zgycs5l3SXjp6+9vLj5jvoxNvZTIMP5wwAP7znD+Cuzo4tH
CHMOP+qMmfZsqIgJDujCwY2bDVO7Vyuc1vEMsaqPUfAnIgMzEKO1Z5XRu9V5H/ag6s+peQMns05z
Ewyi1NyWBrWRuf3bX2q2Y7AHqxha09bvLe6GOYYtmywKLcRUWtuR/wsWFT7qFubahA0wWFLuk4NF
tBaz9+QsFnCvqN1vAnBY2dB2rW66irqNqoPk2EBpd7PqBY2KwVW6pAVoj8UZ913FD3KMwmeq2ZHR
Ixo6GerzyWBlc6r4uwXr5Kx83JRE2bsdp+zyqAJMJUlRPBV45EpCpPiLmwVjX90GbKPSs/ufbktQ
n/Lu+pneIyjyNZ+i/KYnoFc+2exqEvkphuSMVwBj11SVAQkYQSiK36MOnfIYuGiw1vTLs9M7ao/J
dg7yt1WFR7fG8s3lHcbmwAvldba6dq4QR5bCbi9xWDyR+eKeS6bplwoOYjbKw8wJF/DE3J2DUJGY
6QQNhVi1x5qxIjy2O6sr9lMxVJc+tOeHTnfhHgYJEjBy28XV5mOLXRr7crOQfBKmqzFial+b8OPT
Tnw01kwQeqHrO8uY4ush4054St5ARpaXPInLS1ZHwORK1NU//oqQvwcaN8Gvg/Uq5+HBbcP3cCLj
lblMeLrSusXgCDe21+OnqqJymxrVEhPxjHUStjRGKof1bkxI0IPGTHxw663TvDvOnNwFannNS5Qb
SsnlXZUYL6qzvC06QE4Z52/h6GWLnF4ZB/XcUeFE9RK3tGIc3PmMmziywn8rE0yu6XxqQvqve/wA
djqconBKHtynQSdYiFSer13KZ46WN8LYJbfdDNgxCW9wJLYkWlJJaKZgMT4YGSBa1wch85ec4//S
taWWWoU/+6Y4lAqpyDNaxAYth/Dg3/pfutBPo7KFJKithhDP3FiXvjVPkdV6j7xcuw5t6pRIO28h
R4MKlvTxuCaTf3pyHY4GAWb2dIpSHC3xa79U0MIWp2chieiDHVSWrYFvJfSq2P+MQtnwI9ZgGtNN
UDYHmi7i08QRHsdAqp/b1GvIfnSCjhN8+AWUHIQEc96iJ4UHq/Q/0tweQPlX8dHq7Gvpz8Hlzwc3
y5tDGnTPgaiYa0nOSZAOLuYEJpH5WlNuS1PcOsfz/8vLKP+1GevrZXRtsbyajmvzUv6t02cICUTM
FtihdnA+yz4QH10d93DAYndF6EajcPTR+/wOvAzPj0MVBDK+fcPtCBgnTYtjB2vwxvy1uTpy3uFZ
IMAiM+IvCwuMDy5hnM55NmHXHxOvXuEvCR5GGLMbXvsGhLb+mYq6OWEODh8tYohYLsJvaZ3iKRrn
7FVEY76RBexnlmhwIbrx7x3RHV1APGcsoQ+tRU5PNtWxZe7M+awRr65kfv6f327235pSlheITjWO
gJYmJus4S371L/nU3O78IsQXcOgsfzPmWb+lgxjaWMHTja2Jo6QCjlVX7bk3sbKG/S7mPbAf7C46
Ig/f+5Te34VMKJyFUvcVYItVWx1UoMARMW9cf6oyC67uthrn6SUbo/vRBB7iJ3gZDT/7AE3RPxmD
POPh+c/PjX/33z9LPDmQ9a7GLizk3ytMJlKseT9je9fgu7CXIp/uhsKOvoVlQwQyKCo+SvwimF6B
va2acVUakfHDBezgQ1ngSJ2WBwnabZu7DFuZnwJjmjrzpYZAs3HqDKmbtxUghgLzChPba0AD/F/+
lKjwns6J9n7qYmByVtL+7FkitTnlb7r16527x/wznkjlivu5aGCDBabz4ZfZMZNM4/LRfDXb+COy
+uiF0023T0nAHKTTWbcUI/gKLxJGzGHSWNSNN1Qf/URUAsxkTIV8zZ0DnhTY4oq5yWFK9VHTHk4s
7WyFD7ULUa8KhPvEpnfCWk6/WpWGd6Wnw3susywIPlnKOh79c1PloAt1/6tn2OXL9lvRTdAlqNZZ
WerW9vgYEkdVK+Ar8qlEy9+X2ZifYDDxWxYESbMKOx/Rfv1ejcVV1DMU3zY7oH76Z61HArWRD8ai
c4PnGIbBFoyLvidmR+LCyA6ELiP2CTRImkwjJvmzQURl2DXQlD+IvWEcb458dsnvDl57Z8EMy2XP
djTU5Xvu6AVXOL3gxZKnOFTZobXraa9arJh9bDk4q1p7m3LMCP1CfPznd6H97yuRchyhHFjgpukA
MfnXTxgDnsiA05MevrocTazLNtLmxenf0t56gNAGYSWo9RYx0TqnIimQ/Og9x0LPjd8d4DcvM8fI
tH5kCp0XEi78QJM5uTlRepBN02b2iHfQT5FvusVVP7fuymmhc2YTGmRTu1u78NDv/fADYxumDdTR
tczmi9nylak7qEPGrPK/PO1ln/rXfQw3Bak3aswcW5hfRVZ/WVgMVRlzZznhAd7zNUom62pNUbDW
qRHdB6o7Z7kFjjXInwvLwybfm90zN5qrMcAemuqme2gkGcvesZj+qOBi+LTvIlba2GTILJc97u8g
63EOLkbIefwuSP+tbIMEYBDHL3yIyo3HTCypm3uIPierUAfk6GSXjjCpoPKoTWplalepfcP8azMz
zvovL4HQ//6rh0ggFeQJV6A+/r2e0enNkkRwBQPeKvvrlAbupQM5LDLrXTtt+zgHOjxVQfTTkXg3
ZFS+DfDKaicYF7Y2ghxQvo80uba9eEqnBBdzZtnPmRPAX8xTdN9oPKuq7t+86APUjPfQD/2PajTN
g1UBGIsNab7asbPBkcInrYnJq1Ah1No+9n3G2GGRvuYM3q4gr96MoI3WkZ/Ep8aouyfPOfnQ0J47
FKFNlY3loeuKh7Q0h2vNCPkOLO8312x6bKbZrikn3OFKvzZTrK6tJeWV9fI9lZG50RYdE30btTf8
Q/YdrAEaajoKr4KMeMhgXDpSRes5kGobDXN5bRjVbGiGunx5S1izj+BGsQiao4s9pJpvpRI3OI/0
HFf1zbZb927EEHXLuAyW3ozjGL/knlnr2ShKMidtHu3dTpGmgFvWzd65NStGBTRKseS5j0p0yd7Q
rbkO20BuBwNDKjHFoJQ40J3SvbMU7TQKLx5NISlXj6H/dCbP3JKmTlZEwPL10KX+Q5qJK4pDuo/7
FOSMi5O4yYN6G3F9h+aXVZvRdTDfCQN6r5XkD2bUHbCcYt+LuJf7M2K3EkBK5nCIz3i6m5U2EM0p
36CnvBLWXrYJS8ErhyvOfymKngHANW5+KEGLRj1PWLnm/sN07GY/h5hQSEZy9usIOJY5JIUeejVf
Fv6mw+cB3+ZFYNm6DhniqCRhCniXwAfXroc67bytdhT04AnBJZpEwmg9xwvo4LaYIvOZnHnxCNGc
2gHNd4a+5qw+u684xVa2w70Ph6m+y7qJAU/pGy//eWURf2sVXM522rEcSbWoFFJ7X+2jf1laQmEg
DPWOsWeaOoJSj8U1dXx/jaObMtBZfvZcom95GfubCXzbtnRkfhpCQRUEvfbjiHBnwHC9FJ43PkAm
DY+dx7aWhd6z8qCe1iALdr0ziINt67c2B3FVThmsMtVc28lY4Oo9heBh2t57vrH2lAtx23oYwyR8
WMZ9jxxIyVbQsLmNcly/FBMgWVnUY/dtu8ranu8LkFNGJ0/ZhezkokHGrns1dJuBqPRFyYyxeSEE
k+HiO2NzlGq3uHQhxbsQTQ2AZcK5t2gaWts6anbhUFN+JIhuZ1P7lg2W8zAk0dYmbbbk9HZZeMqM
rvlJK9gxgraH0fLBsn4gX/QHo2BaXsS7mUPEvcMJl51koFMODsV21vFmYEHeDj3/SmCB5zMzfz7Y
Onho8xjLDVcwRnPTEe6F2nzl4JVztjWyXuqX8yFDsVmlS2MPMdpLMlXQKeRjPuO54uBtn0LlEQds
HSrIIybSWeDZW0kMe0XTkX1Nco7mGJPu8GGuhVFy2CDoVac4YwaiSWedB+YOG/tialucEJir8buo
55jkDcqXSymwjxczpvPlQPdVdR/hB5nBVmxlQBgPl2QcxNlPL8EY4EEDE7VvnS2HrOLXO/b/Y37+
C+bHVnxA//Lh3nxvv/+fXzlr/XT/PQMQ9Pa9CaH3U2r0V8TPP7/tn4gfIfQ/PGErrZXr2UpJWjj/
ifgRlvyHwwEDso7F1vt/W7q9f5jQzlhNXUsLHjmZ/JPuI9U/FLUsNjYr1g8WD/H/Qvf52r7/POJI
l43dFVygTA3X3eLY/K8nu7mYq87Ai/2YMCDZ5HUyHZsW/HRgLo1YWb7NbMwZrkUWGP7OXg9UoJpm
sSsGkZ2a0q2onPEOJBhM9Onk919eyf9FSLDsfzmAff10Hkh4x6S2W/MC/e3cGSj2Kyds5SM34RV4
EHlJvWXG5hrqGKXiEVP1TYlCYwGPGZABHV87WjC8CKiyd6Dtbb8c0TQirkJXxXf+jJ+CmzunLDGE
186PaKX6H8LOa8ltZNu2X4SIhAde6T2LZVSSXhCyMAlvE/j6MwD1PerWPrd3dASbpMgqkAWzcq05
x8yZwzo94R/B1/+y+f+sH//afJO8VAJCXWIm/ojwJFhMDnWhW+ixVPmpnooE5h01msQPui7J9yR+
KfKfIrHqzOHTiKr+qYVPlDludDEjK74YYXqqWi+/ufhwPa5krdfqb35ZH+NC8zZ5FmRciav62PfN
s+EazRmiPPKFDAVGKdxLpqWP//KZ5q/8nzuMS19HF55P5rPJCuafO4xhxmHuEzv5YEfP93XDBLin
2tuJgRxFA9Mmwlr7Itk/kAWxzAuKitAnPRov5IUOe/IH35b+gIvrkRm4frO8VyOOmRUl0np2IHsw
KcAP54ft9t83fYkd/o9N59ixOKI4qsw/9qa8zIMuLH3joUNwE46WPAPAHLKqXqVZHKzdsI/I950n
9KO8QkNUn0t4t0Sh2bbWH+iPYoarWZyocFI7syuy1SDxmsDrW1d8hDOx3FetD+M1jWBgvHUe3T0N
6k8xCDirSJlclyyyJIbLyKmfGMGaealDdxulG6oeU2/Uts1oClbxRNDrEEW7iuyKvTaUjJ/MO71t
QQwKFvgpmKJHCdIFnmK56jRfP1ZjeIsjBwHufCOJkewpbGwn6ta4wa6jquKjja1oh9MPpTY46SEs
xs9+AW7TG+L3Xiu6K9V2uuVUofYNodkrLyGEwhJtf1/uDbJ/IkQCaPbsc4NKVtwg4h0L3cf5xWhu
GECoO/LVmUh0qZXUt5putURV1NVRNaImKKT8PjqYdbK4+YiUHLG/8ixiKsuDnTX/Ldr4D27ZfPi5
hrPEvxo23LI/WycwMJj9QIR54J6+9G43LxTreh+gXSaA0Dp6rnEbzFnzPjZvUUy1KDMP+XRYhOvJ
gOwaoTzr6O7qkiAtGsuPQduEkjkLJvRpM9X+1bdz//3fd9M/Oj5/bbbPidn1OCXz/38eYZTMbgL7
Wn9MNvpS4UTPoXTupksunOGQolTlRsIfnjwhz/XyK/Ebp1iTL43/haxjA+1Y/NND13QYPIgDTTb7
AyISvqp82owR2IR/39xlEfzHUQVszvRcB6WB8P48R/e+n8sKvfuD8OHqiWbiGsP0Z+SIl6gr0AZ5
wDmT3KOPYl10UG0XPUzeYum1x3/fEHNuh/7HhviCxrNga6Dj/fN7Q/JJmSv4K9Evg6tIl71+TyOq
+AKccMSU4UPWf5JFbr1goLyGhgKiiNrpvnyVY9Pu0DynN1w9xLchasLkJhLjWFY55M5GZxSTaJdl
PRPlqOJV5h6NuH/upVXccrC3Q6D7aLwRqtZuJS6alo8nLUlx6yPA/PeP+n/tIqYpLEqKOen+P85k
BhHCPhGB4tGo+JvVsdoaKM7RXpjuJk3s57GRP53Ce2hahewoUMTgOuZVH3v477E5karYdvvRm+pj
5FIutpnoUUip/eQTylNpmDz+fYOd/7yQ0z+y5msG/7n/EU8P7kvQQeqNx2IYNfDn7jlJ07TuvpUj
5Gr8MphdSFNada60tx3NIYBKiXWEe77ppP2kI6/C2qa+2V7vXfSIESZLls9MqeCdChaZNIjlEfjm
fZhYqhhObx49i/5k6B1EZKILK+D15PyGAyCXE4gBhpxlE+1qYaJ91d3s0hG6chEEEtDkOruGepbC
mA398MS8hEwmTcHSkj2pYh6YK68/clXw7oma2o3Ijae8Ce2fWoJEOS71B4Dfk5l0pJIk+ovuhyZt
Y61e6UYBGXyO+80zdQ0c9CJZVG+t+UMZNVFJ//69W/O54o9jwjU4JAQTGYbg3h/d4wRNWcfcT3/4
fplOaNP7Z2KSivPkwu9wNEc9E141kD9XpJdxnJATDeNxIWv0Gv7hTEAM6xoLh7++t3Lt1nWY0W2L
lItEhEyZiY4IPXi+ZfjW9TOzziN6EOU7oVtQ7iAR+Id8tF7C3PGZxiZ3iYvo1fOQUOXGeTI7gHUF
GUzVGAxXgxnzNMhD6RXpS19NEGZai3VfB1qf6+AsVy63mS39o1GwJPv3b+qPKPjlrOuaFpBNYfF9
2eKPbwojF43dwNIfAAfe4SrhYuyij8CuCxrHwDM8nLCrYKgreOBZdrZHhEFIW1b03svzGKQspsvx
mpsEjPz7ljl/VpF03TinsXAQuo3a+s8ty1owz4KQygfzLgAYqECffBv/jy/fgkrzLuSOXpjS05pH
1oDDh/FMUJGN4Dmltv6FwzNlf7DH2gZeS4o9+TjFKu56cSGf6DoZBYDDwEn3lgEInRZNvJMLFqyL
IPqYh3CGPQ3m++BwXdSGSSf/z7EOQLa/wHgZjujDc22CnZDawOGtPFyrtNzT5vJXEfpK/GJiTQOK
nd/E7Cr60lxnBIupIILKFPvRTncLSNoWEYlR6BNylAm1GWwwEbo+3qT8ksixu6CzKFNOzdQeBbW6
8UFmur7DvUpXrCyznR8O9Try0bs3IV5eG3viFm8aBCvgHv/t/Otb/h8HFsslwQFlzuNNHGbeH7O5
yZO+SwcnfGhyKG6ZRvKcpaVEd+AdXxfaxbar73GgWmi+o3dsk/jkm3n02qJDPRK2na4j96unanmz
x86ykNtN08YqiRCh9D66bu1Fa9Ir2x3RVQ2W+q9gn1nbJH2wHXH434om3kEYlE8CWV5bweoK1BuZ
QeJKhzPx5V30JD7xhYl9lNTf4s7ZZyh4YTnbdvQ89IbzkrXaiUihbmUkBCjl1lb16Ok8Duk5i7y7
5hAwLTJ4qVWZgHV+KDZccZJzR7zXRqXPLmr+DVLXa9Q7/oE0i3WCIuZURhDEsXrke1GXAjicZeCU
dgeG21IRPzXfM7qHIk/PnfOF8LIHeCxpMEol73Y1bLMCT62p1agXiV8vww5JlS1yGpLI0kJpPPvT
EDwYjDjdJXcGojKq5F0f3PqQ4GQjhaPYThK/GP1E9rQU+j9mPUIw3fgeRp4Pt6Hs927SuHt+rIlC
HNlIO8BKZUdHLWoDHREFRj5F0Xur0o9jjZyhI9RvPTUi3DrKOPWVNl78Uge932wbn3qAyEj1CDyS
glGHJbcRhuNKBb6zNVX2DbvleMjriM9pWzdELhekAvE9XSNPRmEXE5AtJE7J3hzMOQsIX79oi63S
vXVm9z8SY0gBKzW3rE8FXJNAbeqOUGO4mw80rRbHMkcvDLXveqIFiMmIw52GCsW16G/JTBUlue0z
zKEvdLSjXTLHcYDvWHHN0NH/OE/Inj/WSTQ9xcWwIygg3tSgKCAagSctm+JQSSeFjdp8t1IwFcql
71f3nnit2+II/XSigU96puYBUoDOdAAWhpoZS2OsqWmLCZeEnRlYmo7OU8mhclCl317LDeufgBRu
EtOK7gcCcMI/6ya5pjpyKAp7eoIEg9wCsuFuaY1VOOvqo6d72dnwxzmmrqJBx/XWr/yRsJ0huwZl
c+3g5qyE5amH2zj4Dgxt3ed8LIeOzt1LDdTaHi3IOI6gjcB7XblDhjR/7Bw6bazCwunoCl3ehvRn
kXKAqZTYNl1UN59tDii5irBR19EMwk1no7WODXo6cIjIM8PfBvjedM6t03f7oSaBk6fqO67PhjCz
qV1NDPm3CUGzZ4ay4bawrXITWbjcPKE+WLzrogmR0xrQvHel8fn76QB8p4V8YImntG3F0ziNw1Ny
tHN4xXHLlwQnAHxgZs4WnDn3L4rDG+TIE85d+5JFzpcuoI9qu9MhbpVz19O+2qdMaVeBrdnr0ANO
47iEyhi1/22MrHXam59V4Gl70jlgNKm2A87Ong/PTU4ncwo510btD7dN1M2fb9wSOWLl0RRibeee
kUhK9AHp9zFDTjC1Q3vUkCMX+BKBtFqv4HKudR2EOEVNWIR+3R/0qP6AlXPGshpncMnTDQ0j80gH
NSFzYI3d9is63e9joLmEXSL90Fu/v0yIiynGMHrrtTqX9hvA4uYkJ+y1GWBIy5/cp6WWCZP4jsc8
vgVufQujIDqEhAPuoXbkODdM6ru+Qs3VJM42avriNLjuGjK0+9QV6nOF9TytVPRiSWuLWh9kmzl9
ZFxT7bLKBXrTweOrerd4BQZaItHk9KXfOU9Fm65MDg2ATnoiTYA3CO6bg3ildRjm6r2qD1Gv/Yha
3Tx2dfBkYrxZNX5nMeQ13rRoIvncY2w0xjbepo4l3elvd1m983ivjCw/sZqtTv1sEWdZVP56aED8
Xda5FSEQ/p2z8rSzZquznXuT2E6Kc/WvxyKCO4cXao05sjhVsw9puYmUdjUwVO7U7OPvKrv+2w0w
SBGX9tHNLfYPxVl263rGd7IISIQzqYucWXoubXc8xfMNaq/xFJTuSnNAD1VgQioud6doQIRpGNkx
CbWRzn//5dfTUXyJHEPuy9mGXS9ebBjBpy4mdoRpJf6vKmtOGaQ+lyU9+lxE+KuR+cBpuYlmjzGU
3ObUptE3IMT45lPw/4FPXpxRiBEQQvoWWuEbhuOamcbsMSSqg4wLvA3piIrXjCKf4Fw9Prs5B8tU
9yj6p/EFfzAwQCODiwfwnKCvY7+kIswebLKPitMfD6dZxzpplb1y/QZvp1WqVd/kHwj5IZtwwh+9
3EwzzOP3w3rUrENPJqk/pxMsCQRci8vT8nC5Fw4YgGn5889wTna1rjVrEyZNrfSXJMWuCC81XLsp
I6aBkz2Uc2RykUHYnSOnfeEUr8iOECSH+DF7OTLLIypG89pzXRVIOWHpls51GADzmQKLYe32eHQ9
h4glIJ3I5yukNpZDOnI1EGQ6DGtvIAgw9V9bUPq7EEnAVjPSLwPaK7K+7RXnSowNvXQ2mALwmc2m
yhICa2SDNyILe9WA0V8NVcYXRb/iNNTip+ZrX3ycXLHmcnhGrHBJijjWpNzVcxgbLtZN2AOEpcS5
ADzH/FWgSJyj/Yhqrw5g+Yli2Q2zULWdmowyIpyZ1f0F3N2yVic8jbA3x47lJgpa2pnYjrDJuozv
zeZMa+iQzzyONBt8SVdw4lCbb7h8Hf2wbvbLU8lMnlhet9xbnvv92l/v/f/+8++fYEc0B9tei/C4
/vN3Zg2n1NXvX1NWAnLgqMgenbdreblcXmNU0DT03GUyRbLury1e3lfOVRH67x815tGJgSifouD0
NK1l3/IXmVjrLT/h99b//n2/PgwSW2r+cKOHo4aMFX53mqtdQl7WufBsOBUaCySvaL8nSbDXlIkl
YQJcYBAEiS0pwAO13JDeiaIxEebaTlpO+AT0GmMP9Fv3KhCLOkgfmxDhxHbFWTiS7E4f4hG9cpph
pfEN96yDAzWyT3mPZ0MONpqk3CanRmujl8HzOJKXf15uOtZBJ7Tzcm0Q3rb24Qla6+VfuArapzGB
OJAAJ19etzy13CwPM0wXB82GkjL/kOV5O8UhstzDp0rXQCQ+GBp+0PIGKvmUKzGTBzwN3gE4xCrx
tPaYyRahQs3FM9AEzOkUzISXTfYh+UiY+oud2d6W9lNBBJONnni5m2daMxEHOpMTlieWGwyEWCyS
GdhQzFp28N1YJXWuAMsNYdt/3VseLuwZl1G0XP1+jfe/r/793PK+5dV//BgVMnn2G49zzCBmGopr
0EQw5t0T9aaHlU+q1xB/285gBkABlKns9Psmrxyil34/Hm377//8x8Plde2sgv/9jnCMPBBl//tj
/6+3UA7ggid4ehN19Dp+vTrLCv+vu5Op2Irf78SZiLGKS45NNrcZGcEh8OL/t/G/X/b7l2pEbP1t
m5Z/+ON1yzTs93N/++DLv/zxlsGHGD2ZV98sn8gMpOH460tSHSqkkuwKviYkEk37Iua7eGsy5F7z
N1PKPs8gc7vACVz7sPzNfv9Fl4foB1iAZQUG/dWv+8vTv1+63Fv+0OA/w4kmy/yGvtfxCQAKm/Ym
JI9eGNT9A4PmLeSTTcVCfAHsgIO0yf+e9wA1GUnzUc1nEn85dTg1qyN9BkspOL7okLOjXABKM6gm
n2/qxiPdebm73AR2SJYrWmbgRE6Jj9tmhTH/6PmHRvPF1DZ0pOhGcE41TNW2Vu9iATx7+VaXv0tN
4bszquK1ZFV3DOYKBqdEi4DsLY3b7fIF/vH1L8/97U9ULrvpr2/9991Aluw2cdd99rrwG/haplh2
XOCbnjBkdMR/+JWbPzqEhTO7DUO6rZ6xwUlgKay4CBv0tMbDSVu6ewf+7lrNM0xLkjnqul20Ldu2
2fc+ELiCUhKi2FRfGUFcVWVU7zZxUoF58fJHoNsh4twRh1OIx6VAntJF+lcUFNatKtCxIGs4Gu2N
rPX6TEzvo0KRj7iBgpnQB3u8WVjStxanYK55TIkaQtsLo3KucRe9TrXmUiJYr8lQJcRheV8LTlag
gROxigf4/Ro5DmsV+58rhOS3Ah88Fg0zmHNHz4gjaI054rMfec6uN5Lp0Hr6Jwjb+PoIoe6MTIOu
2pZ3OVW7ussxy4lA7fKBBb1mjV/iSX3Otb444zbWaOKyeGLCZFAb+A62cowIpkQ6B1pMHdG2fJsY
AO+GDBYdaJfwSZA1iywst+pHEo4fbKdwj2Pu4mrJxp1oOp/QUDjHrvCfqzyMn92GTAqwz289puMt
w+F0o49luDHHwtsm2WB/MXoaZqY+hfsmjI8DB8M9LOhWxVHa7yr4q34i3u3RsrnEBv46ztTs0K1v
+egRI13n3xYYXl8Cp03z5EAf9IkTUgUv04mOaYxjLXF6JJ7yQa5a9gp0kWQ36IvKGMUHqBHChNZR
ELBBwLQAHIl0uXPQCLZTj3ke5u8wSi6FCdqvhiTwNX+Pb5NL8ppf2uc44DoYKLljOvQzK+hTSpE5
RAbm+tquMAAjn7EiFE1e/sEjMV4zXxW6yi+z44cguc446EWYEj8IPkV1Fwk+dWXrTfVkAMPAwqqT
ZYWMpSo88G6aos4OMI4U/b0fu+rg6mp8jgm2s5Hua67dPYxW0UIxR2aUmSfPKPMadrWEhR4XOs1z
b5MVhMc8YYiZEONHDDuRGfg6ErnpekC6aV9+CHtXP1pFTLBhkOIaoIcobAjLdSCxAOALPKtB+9wd
gFE8RiX9Sxpl3UpkEZI+/Ss0yAFWCOOEsQnHlYXRcR04lX00HXuPztCHBOBpnC5KpEwe5VFBlGiG
1PWW+PoH5jdUsKzQd7o+bDm6ixvAy50Yh2xtZnV+1mv3JSpN45J9mRg5f2j9r0Y5Po8QZh96bH02
SUF+ClVgE1o8XhnhZTfbhf1BrYLBqQCGPhbNh1pBSTAqeU2NOiHmWn3La3pUIZHT11GD3dYNzJF8
0eKEzbtXEvC2g0jUdsGa5U3xYTC98sj69IgoAriSqS79zEl24x4ev836N6/PvT75W8NI2Dq+YOJG
LXwU4/SWlGn9OnsgA5AI0tyFTtg8vIwMmAKmVmyntIqZiuqpS4mEhT+ZRrWvcQ/sGdqoNcXmnG4U
igsO6mJfpMwPqnwMzz5QxNyGiwHCfVVL8o6IubKIa/ffVW+kF6uBEd0biJTERI9wFBMIGyxTyCER
w+WZkRz0ilBMwjJBOmCCyZKP48CWs9pHyFi3H0kZdldGnwZXOJw/xjb/SLLmjpfkO6jw7N2iK8+V
6rpnpAcvBrRd9mzwesFUos6iKmMW/9VPJ/2Wl96ti4iHHV3tEzmv5a3FuoJN21iXCNOQKeK2Yuz6
zRDFq6+a1zbECRwCwoZRf02y8mOh1TfHrtVeQDgAFPxJtKCMC6Q0kF1qYlcYP+rmD5EcB92vv+gf
jSCfrlqkEVp+LN1Of43Hz7FLEHzRW5/xJzoHwCrPrZ38tCXkSZUyNwFuWKYZymDWsq8NE2pUimN9
zMZnXJli2ysHqxcw5Zehp8MIN4LkGqfZI99Fu5ZobxgPDq57MdLEeI1Mb6MYB1zsygCy7WGezGYG
3OiRfzuG4ggAZNfb4/tkQf0igaG92eSLkxNFeJfvvgjYWZAmWhr9kdoowo/3WsAKcNTcEDVnUkLj
gl4aD5dcINLEqW+1XfliNB4tLbO8R92QbTyc3pds+loMY/3waNd1xvBCKedsB6YHKh3Gj2YjiTJK
L42ZRC8+OuO9HiVk9S1JDvkQvWlm0D9cQSNsAsZMZE336MdvMZDBr1pD7nBZ4VFtJTst3cicZfQA
SssFelv34UAPSJaPEW/N2kubOeZkDg5K6SZ006NvwQsuzwRmCAtQ5T9k4qcHqINI0gtnL1R+8Sxb
O0wNNRR+M4T9AQdMWYCtKfk9VtITrZOobjegiVxVXSZpDcvkbcQ3XxOzsh69LLm3QVezW+MmGfya
G+TjijiwUx0jwWWfACBrnLuGC4PrIAUuSbhwbKwYs7AyHOMvmqhdwlDm03ZGL3rMcePUFJWUXhit
0lbRuic3iHPrYaKGenKddn8yBbk8ytPcLbSglkuvpb2k0gHoZf3EGjJ8KO3kJIUTIxRJ4+cmBfHf
xOFeFMn0BMbrixmNxbUB7L9qmFOf2gcxHOPZqSw4HAhkGLuwlLfcPSnBIf3ujGsYXVHDOfaFM7zR
WmH31dqJ5C1zXZihdfKQn1MrDV9ozgtQ8SzhPYzuVyvxEQ/BGvHx3N7q4RGWn/iV05GY5XY36tPH
yIHQOoqIgDmtb5jcmyPmDlqmAd/MGnLhW1sQUCSg22yyOnBh9sj3MG0DJnoG7s3BaHa1M9KaE8x2
yyCC7dFEJHoY6UfLSt96MAC5QYvVBwqDMWpwqAfUq7RzA3GZJclhC++qpvuZOGxEohGcTGzOYTBH
b09bmOYKGE3hfGF4B0vc7fZ8kWaWDZ/MHHSOQ7J9WDOZK5gzPZTSKCtb8pf8JwW0c2Pk6QuE+mrT
x6RGoHlFCdwn7BXjdNcnMzn5rJUHXIb3SYeW6oTqQ8yqmQ7yFL8GkKjDMLDXlT1Oe/zRaw8sEG7n
7zFxcnvRc7i2CIi2idvcNElInBpNaFWW+y6sn1R1+D2ApkOzyNlduvIHw5xnuzPEd1K6aST7zjtX
r3IL/3SDRct4lKn7Fk3Z9AUrd4B9ZwJQZFbUjL30zpZ0apgYlbbH6A9EyR78YxOeuIRiD6ryr25Z
bklChxAS6xNIpkmjzRZ0lymM/Atu/TuKaup61CPbOO3iQyNZadTU0heW4p0v3YfWzJVXkB66AEG8
1L0HEtz6VzoIaUtM2XQSeaGmlbsBuBIExI62sINXPBsQQMwGN7wDzic/TD97UZat7NSpLlC/EBCr
8Cxa+BVSDmJGxJD0HppPXp55Tza68oCsImah8ZmR4IFWNn0Va/pUzbSCipNBwzgGLgVtuAKfyQpt
W3CqOvM5QTODPZoM6kprqJYdmR4ZVvFuxcAupdgnuxeeiW9cFucNwclilbyV7hKX28IAcwVCJN97
KpU/kgolPqksLTepzgXFZaiaqx7lMTU9LiPzULrqe2XrdzXuysHhXJ25hP5I/wkV6B17oLeBwX6U
08weyyBeZbb7VCXFp1IHON5B8sIig+58moFHTN/2ZI2JmR+RoIlo+2OkZ8/JqPVHH1rqRmneTwoe
86zVDfQL35qOCje0w7XtbgAqAEFMVdF7sOM99cVpGMBYWhe/2ULeMwszlwoomxxwQDFpRFvyzeku
mTYHvQU8KXVueWSShiI/2+Xo/sib4ItFsJkp1DNZ9XdCpT5hGvPvrl++577UT61hZVujbEbqTWja
VWLbB0AfZ6zM5C3FSP0i0HNXUjT2RLmBINH67IYW6xTNPzMjo2BtEJjn6689hjoT3x+Ttsk7tRGB
757wnrHpbKEh2ee0wP6bjGjnEBdme1H2xl63yGNBbfuT3jis85wvi6wwDly4XqUzHibcncUQXCmP
mpNnOntIa9NNxKgNavXUEwAYZp8qTPRPRuSXKx3S+sYuiulOXgP0GrMOtp5GH9+EEqq35j4Y2ycS
E7ujBIhRWC9OlVpXvYWLoyCTXI2of6SAxYjMwk4fpCACUE3tUr08AR8FnOh5ZDHO8swwTjFsaVG6
4/y6pl/SMOSwa6ZBkLmKqC839VyMS03dvvYm85sOKfsiLwEqvPawk92Gsfmme8XaYkBNMuXMlCOG
AngDNjG9GBkBT7A3oniz7OPIZEntzMrjEA8/kSHuI73ivVh3UZCkzEcNxtUxUn0EUueqIzQKF/4G
GY6gOCrkyUE96gSg54kz/xB52oUpTXEDLKsByMQ4DNgAQXSyCSuu98uNROx6rbLxfZBud6Dyyy5T
hqHMg77LPB8sX4ISKYWzEFljdmB589qQMtHKj01tIZX04ZYEThnsLHQj22FgDbKMnQqgQckQmNck
qD781RqYUxtCSWgETyp54XX9bkRuOsFuu+SsR6CfG9lGzgQy6XvfmfgfOBl05woEfSWlfg4TB7BO
Mp5HkxScQNjaFUrQtNDLN7rSnq1h/MH6Gn/3aH81VJ5uErI4DkNU6CvWROfUtj8y4POOnox8BLni
ezGVA9qgHIizZTfnrosIwvZLjM4A3KNGgymtdcFGGC0qXQvgRW7RFyrowVt1CvBzqOQq9bOKpPTR
AJ3Lw6hUFjoCUpQ014+5usli2+RFv4YvO+xZEZPhwMG1pm2TnvNCwMDKpicnzTQMmeMKi1kDeRsA
ju6TmYQ+AfXVtum7A4MI890uvgvyiFwYAZeW1diROvydfaY5N+ZzS1fjIaV/00hZXbVCZLsuIrJv
xPfetpFDlBTqnjC0rIfta2f6C6vGSvJr2poALmHqOCKARhN60W7CjbWOgi5bG3ReT0YCX7NPG+p5
ZF072NotEKr4vaGneLVr0mTsEHcMva14m0auv48A2sGlsAZyyqgzS1S/Z37YaAUcYmM1HpzGQe1W
G8FKmxskadt8L+OefJUyfDLC/h7N2YSq1ZEowz47c92Fe1QCC49ZLeKTMk65NfODoaoefISCW6y7
6OTI+WDqW92ytKj2LYbxNcylbKuZidoUI66s1ni2xuRHMTBjDZtc7SXZIATHSv9gMyhb563+U2uE
eXWbbDuRHHgfhqHB4BqfJvbStaq97pA7jM/lPNzG8K/f8Lgu8YYlIy+EkALogCPUqXD94QkEF8k1
MxF8uMMReYNKcnWIrt5ZLpTIzheYxvXxSoKUtWrJALi6YXrXqprEsHlBEsJqv2VT9z510Q5gofF9
ICM9IwcdNGZH2B+nRL914te+hu9t9e6taozqs5/1u9pKvxmGH7IeN0D5avFBBqgoiJ2KVxjHskcH
+NRvZ6SDVgZbXKYNlXnp06zIn5Bfmseg5mhIy2hLMdaATYXX5tJ7gK7nk8YITpclwwBkh5FnA/Z/
cPuroSpEUYWxdQMnONRlYNHLYnA+1MTdtGJktT7PcBJdTwDSs0ZgfMmkvawhHiG+nGLEjqU5vJr2
yCdkzM/AIDC2KsGL0cpToKJmR5oZbJkuANyld0wwsDCAr4iZ34kvPhWUXdV8x7L82EupnTrbSJ51
k2EIwVtWPeIhwpLgeSxehJU6HK9hju00/AqCtGfM+BxyurhFWv4zG2H3mSzJPQmEuIn8jDxVBJdN
l3Pen1LCBFjqrZmjaLs+jU+4IyUBO0Ny8cY7EHKisiCTgBHRCTBr3rQk97fSi8kbygITNdMEGzUw
2pNXMLNvMss9yXakTJOdsWuLWGfgZO04onOEkhyoICnbQLsboJZlX1sQIkV3FhJjZYS6KQXmoiIw
opxmB7CexKRH5b7oqxfSFjxE4FeTEf4BnTccXRitv/pronnG8zbd69If7+OSZwpsaTflwftY1uCZ
DQ/sOQEXd3N44moUX7TG/bi0YFJ3sNZ2ZOgH+cksUp0ZLoKgYt1yuE2WYojYi00Tym6v1T/imgwl
FQ/WU97336Ggnv0UyGWTCJT6gC3WrrJf7IZAsqqwkU1UI9VB4T96eOBHWdasWU0V0CUtf/KxH2YV
v2V5aGwaWqZrEybxKi9tiqN+thTOEo4oEJ9bPUk2XijFxshaAnxNaIegH5y70YHkGK2dmoPISkTc
G2fKp50WBRXZEgXtP5fK2jTL9NnQ0zevj599FVrHkKDSLYhJRJ6iz3bCB0ZZZDZhkC4RpQwRxM2C
AHiyS/NHh8TiohMgpPQEPrKPeiIWNbubDzstyTSQnnB2UaYAbp9il/xsQmHXeHUoMHo0jk1pXyNJ
XlAigzv4x53nFvaXobwaBIxczIw+UpbgPrGT6buEDLomZYv9qcZD28X4kPWu+LGI4QPlfc0hVLyv
6FWR/GETwSL4kFCpp+bugI2zjTdbqeHnZBIWx4oJcZwFfEz/SsEV39uJEDyzVik8zuKpd4j1IrLC
3CW4U3eSo3lNt3lNSGB9LQbvYoeEUtG3JbMOIPqGauqtTap4z7gZ9cAcK4bg6JNVlvW5CvFIdC4h
GjVwOFCGaQuNq4E+7ylGH7VzcQJnPYoMTVJSnIO+E0y2fWb7fhi9jowkkOqiD8kLfZ1Ujr1BVQzB
WOiXKS2ta4AsWuFUscYXOIXggqIaVHRS2+ul9ZiEFbi59smQii69Nsqd1SYfqzlyOnG0DzCQQ4JZ
JsoOia85nsWLvrYxZl5ePujhafCfSzdxz8tNqlnsc00G1iEwUW5aPyLWqAiHUc+tBnJRxuRGlVxc
cumodwlimhiobU5S6N3Mpf9aWv5LyoFwDrEvO40/H9WSZpxKaXGB2LmjhGvuRunt/UCknOO3wqPt
qmGycf30Z+X34GzLiQtZU15NmYkzQ5b2OJKHhBU1ak82mn9dapeKHII3gL7yUX81GrJs40K+cXXW
LzkRSSvSbS3NSAhWGUjr0UdGNkBvCaCv19okm71qUg8RR42Ldu4t6PUzSxTtsOS8TZAjq4j5h/BI
piSuJdKic9Vztpem9pK3PDI6ezO2un8dM3lcIrQrrSaxRDc+x1XnbfWs5ojyKmBlHuEVJHqvBopa
HMAKu3lODysyzLU0iGvBcH8Yk6zgFKT/D3vn1SWpknbnvzJL9xxhI0BL0kV6U950V/cNq9rhvQng
1+uB6tNZp+d8Go2u54YFCekzIeJ99362f0AhglxozKgtkTG07kWeb5iMCCAl1aPeWMNeGeGuDS35
kEvIjS1avcI1brI8+dxOs4KmL5uHHC5mrqCkxszVzmXhwKjNKRSSQEcCtxbui8HUb2Gbgubh5GhP
DMFHy7izwjLa53QoZ3h0toPdI9ZdLkm7YES8R6Nbn1wqLOFQINkT5tWYal801Yt97pbTThZ1TmrR
Bzz1wyH0AVO2uegprEbXfk7Wd5D27VXqBuXKH7rspk6+eCQbRa6ZvcacTVcW8hUcP5B7klZtc9OK
d44RczYSUbGBykDisjKsF6enOJyAYy9S/5Q22pNVtuVNE3DekjYArKo2NoQFTPf10Od3/vAjpym/
7UNmF5R8xjsR+vEtjByQaPlLrZN5BEqpQpqnI6OJph6NbN5edzmgp95h/mC6K0P1zjWmI+ca8vbX
jOyUY+GO2i3N/kcoI8aacl19MwDo0gnsoBj0yDXHW41VJs/AMvwGBKyGSxMyzQN17+RR034Q9lTs
6Rn2a9CLxoMqk6uBysh1qpMc5wYEaSdxFF6JxLolcKy49QyZ3aTN89uG2fO7QJK91iIEe8LO5Vmz
EKxqubK3kW3zITM5e4pMxY/ECPorqyXqqe9gtah6kofFcGEqRlBmw4ySVlGxd3XkjbFwr6oZa2EG
WnGlxvhjp6jk6YZ+V9CwakKSnZYcZFkaNZUoE7IGoyfeAqrfmOCJpuX7nfPhXKdFYCvk3ozgSEod
tlkYUbwb4uHOCZhxBv59HRqwNRumZb477lJlptvEL2ATpwic+LLWjGmMDepQeS2m6nXKiOMeZsgn
wBixs+vkUzCfT6T0wTS22n3Q9DH69HGAICW1DcNICXyy2jKpvl8QUfQNtH2lIG1Xc9uxbLjsKw/N
nl0SGjaPWHOGxUhi4lXZcXGg2OXCCRy9Vd5CSOlJYdY1QfGJ63BlNGiyJMkTfnOuHHgFTTnzAXv8
ZrwnNInE3bkdBblgMD4QVEVzRH2lgJkcRnLcQKtm7tooaxi2EXJ+ywRMUSrjXOpTfMs8uWQqEDlr
N3ToReRlgVk0oODaOsYTBf2eSjc11oMj1fhkx3Z8H3DKCkBx9rocH1XjcIQeuejKjHVfzsOzCJ7Q
ZF5RXMBoFGu0SApydP26Q5eDhWY0QvNJEg/bIuHNKGYy0qDMq9zyu4C7ddQYF9/kCkxGZG8SLRKf
AUlKSdSE7KyWE1Pnno355JlJvTvofG9aZa5rQk4Y/MH5reOoPphzmGeanXvUfLhoSc8bMAatUFB7
VzSxTkVQxXcLwEkMlHqbNm5PJXILepripnTbaDMx4bqqhfnRF5+HQLQf+LKeI+Uq+hU1qAqrQ10g
BuadM04ptM1ngoe/2Galbnx3b2Zew/yZCVDpe4w/RPYAp4I+Z73Pna78ZEptq7LoMTOhummdaO+m
IjvaVbwunJAM47kzB2ZAoXdQ7gGeLt+eGYFoqkzjxrTjsxyfOhsB+liQkDmm6XhbhAMCLaE+Oa7F
myTKzyysg8ZM6Sq1v2jIcfcwjTc0JSoum53c0MEM1mMqwnNb6Jw5jMT/kIXt1g1xj+SwRFZ5NcFw
rCOqIQEK5nSyg00zWiVZSZRgW3Xuxl7dPQWIlc4ERa+y+ANDp4pkBRANTlLr205MB9e3aJVowjoS
SvGMVHo4e/agziOdoqFxrFOnkuq6RrCy99zpC/lUwKdMKzsva4VT5meVGPAya2D7VjGdApvFskbo
B85QbaSWlDbXksQZMYe6tQ46gdrwx7VpIhtzowDldFc8KOxDdJL5mvM+RJZInsKqkDl+hWQynsY6
qNeVxMZeBy4IQaKBrmva94u9LKe9+jjFXxFi3Va2Lz41zFdCz/hUDrJ7sMDYnaUCidyqEkS0Bhci
mU0FEcXAppiuTSjf91b8GVmi89jayd4evR6BWaevszPoFhJCC5Okt/ZHEWUvISP/Pe0Hqrqo17ko
T3LH2PZEy4zxF8TxKBhebB38pBG6A+GlFpPILH5d9BHAaihPq6i6nmxF3k1goi5XBFBUrlsCMOmf
4F+bVwRq+1vKUK8dLyRGq7dCTfHDAMNKzCp/41oXs14FFJptf8iM4QF5nrcJ4uJrDLx/b/jaZjQd
0u8m55pAgwLuDu5dz+42MbySk+f255p20dnzs6uyC0giL7Hx2gWjbgty/6b0ihM94+cA3/uJYZIg
Qar5QPWUqwOAldWbRLY2byLCiXbRLFzONbekHUiuRtrB6irx0W3Rd7u7JqN6EilLW495SC+5fOpS
t9oGLmeJXPcxntOdWsf5SE5el5G0PlAwrz2DsqKCd9zXCcHIGSymLimc+ygSKfpU5xhfo4H0n62m
ohnP2X7tCRQpkUypjebjK9Lw6qA7p0DTxDWlLIb9pgYDRzef3VR+B8p8UFw39xmdl6ybs3eEG+G6
pKY7OQ7XgbE4IKwiTgoJQh5SeK76g6UAGmnZF4wuxb4vIuJrYNriLGkODQkhjVD7BJbuV3VoiprM
RNU9FGZ964aq3tSOlm5UR/0TsIRYRUlvbcLEMxhpm8Zt1bdk4mFbzgjQoKS2wk4kOb+U5cosJamn
PrM8IECb0cur7cFLyUNshIScHZBp28ksvR7y7usQG9Ql/eRojfK5MmiRVDIhyMyOcYuTbrRtSyI1
6VtgESzMjXA945oJyn3tG0CjnfpTYOk3ZtFkd61j7qxIBddwG+/GLgScqqf+hhPheAoDDPV6rtMP
o//E/G/WPKobzZY6OVXNw+InaG3jCYFncWyJEbyx7fgxrov+MOXiQ2sTHU3o3IhLRfvmKK4UWZhU
W21m/w6+wqZH1wlAl2Fd5W37GtRA/6J+nAWkzpvx+T9ElH9BRJHSw6H43//3//w6/I/ge/FPQJQ5
MPr71zb62rXviShvd/sJRJHGH9L1dDp25k/2yS8girT+kCaVBR3KEqAGT+C8+5OKYv6BNs+grG3Z
ppzdmhcqiv4HzmLwKtBVpGHy6/t3qCg4kv9i73Mgr1gz6w4ECwZrUCy/uUEdc+S0WUT9oU71Q0iA
9roLqis7ktE6nHJvzfnspdV+JLX14Opks5SAwba4AQg/iEWzyt0UVxb6vzX9rY9lYd/qrfuEyTc5
BcQ8nfvqx9Cl9ELsZiU1cRMVKZDl6JjqWr7C5eetcQVyfg+I/pC9P6zSwt4jM4uYzvizXuA58pDD
0P++MULtvvS0iEGYfG2G5FnSiOX3jwkqUNdEb2creadvHV+1G5MUeqOiysL4F4AcWY9Kce01Xkke
RndagIUenn0X+IQZ2ffe+NCj56/hImtT/jRzt8JaMCOLv3TKA3IWXqvavxpa1MCo4BKD2UjZZqCs
O0GuYV+/TGH5BI7woferTw3BOAQ6bhvylTaZLz/YVniH2ftHX/PihVO+pEX0A70gHZ6Cj1kK816g
a6sdgzgbPqeEXuAqkPWLXcDvDrGJmnvfb7axym84UWx1w95jI0cNF78QSr4PDMWVF+PShohYCx98
Xbsox/nY/Ia5jsVdYp8eFsPFbdBmFjXeZGuJER8yZSkh+FbtBGqjTUICiWB6xWtAlEbYdoxUz4Zy
aarVEAqXgbJ7tAfxmSbwV7/mflE/kVoT09BV2TnKIe+GPo1TymX8UuZICjF9Nogaim3GPkmYkvQ1
BEdRiWgNTuAelOvE12ke5geOuQqvlm8bCvA3Io2Ckc+hJDJrWw3uR7pF+CfiAZJgkd43QXVyqqGn
KLaOhJpWSUnr3qH5rPqB4ikeCDrsN11OaIk15duuqomUQeiKECt4Thocaz6cjA1T6x/4Bb1tGucH
ogpvuILgYgIL3bqNQ7WqMdZtIT/WLeMB5rBfgbERNF97M7eKWXlwTUQfjg4G94h9Vg1xO+swi3Eg
tS4TYjneab3x1ay/GiB9H8yGQl0KHT/oUIOR5115glaKf7InPdnR4o8OJN8qt4aR0vBalSOPvS+P
IaWG5c/iA0Fb62G/nXBqryf9R4nuCXWndZ/1/Gdq3XuqhuBjNKU3ScT3CzMg0537PiKFF4HxPWGP
eJ4xcW9s4ChxlfM2y10Q2xRS/HI4munXgbpBWeb9RuQYUPG4rIIHXXWIZzzJdQ+4l8sFvUu97z5J
d1H2UJoI53KytWz9BwU8NMPm/McjkwXqXLDKHAqmIymcXkKRwORTqc3io6MOYVrQ00j4J+gfDdTM
/EYxDBkapN36ylb8RCSRDmt6HzxaDi1nUsGLUYCCbQtaAHrVeOu6qV9ULGj3HbPAzVc9wMq1xp+O
fuy+KrMr3+LnEFlP0mNE3xP5EBjTaUq+JBW1QZduV8Vn3fEqdOLNbUoiHb5QFCVIdnfEldy5UNzW
ruRPUyN3RT9R00nOjigecfUQctZCK6EDxn7hxl8sAxIg50YXe4//gg92PHR8hdKWT2bN6A4m8JY9
JFp6jOzQpiSblNxm2owQU4OQjCNH4UOQoLQTnldI6iqcaxn/jFc0vW8SIWPEgnd5yRkoY9hBfI9C
a0I2lsaJbB2Td5KVnFhQ9HrIrdep2Tjo2ip9ZWIALjHA7eoUhrNLMB8FUQYViNjWZonARNXEEnrU
CFeiK5nlRvJmiDlZFnX9ahbeD1TVCRL2dNOEFUTgasT+R45fwRDZbSBqtIF1RwDNqQ4tEwYLb8gL
PzQNp6NEFuZ6VNZVhEOM91M0G6q+8FKBHjDZzbkYIH/jgyAuzb0O/DPJstHKi6xHDf3y0Go23Rd7
RQZOsdHj5IdVkJtCw4Yk39C5URrfYE83d50HoiOqKZercHSf9c4hAIAOP0TL6lqfSfBFFxeIZvGB
ebLg9IYUeiWDjqgwPd8Td2+vh6Tf9gYTKnQ8xVrZ3p2B6t62brWMr0Lz8yso2l/hra8Dg6l6WMbf
OoRLlppVWc6LahU0PIkBkegoYvLG8kuZ4BnNG+eJNG9UFXAINyj/SW8jBwkYKxHLnEuCxrwfGcRv
Aq99kGn4qNfdt6EbMO2lJirklpMFFD+ZfFt+5YOHMCcMwfaTuST2ylYhv4YxWpUzvdWKdm6G84y8
tfpYWe6wWi5YpIhG60njhRZaw5wBSDAuQYu5kxN9sfoSrUz7Krv8R2hneyJNPhUVPwPDSL9RySHr
3EJUHJjZnooH8M/ePvqNzrza05xVSpxoxaz0PDSkKg4OtcVyN/qkWAYRKAlT3ExKYrGjdQDfgcIh
3YIq9Ldd5FC7cblOTfp3nRKFO9GvJmLqfrIynM559Snq6JqVARcjpvecygdERRLW/mrqKafR0LvR
Go/3ldMplnH2StrDR9z4J/g7K+LI9rNLqtT178zuY0Rhw2c6cAEoC3LNRPBq23ZP0efKUZ9CUsrI
DnYaLEQ0CuoByKgSnGwADh69jnvDgM13gPgPQQYptVYEWSIpB6ZltNuOjIiVktpT0zOjr1307n5n
3vcdE/JuGOBAcoIUswKrb7gS60wU1mmPbpdZbRBPpGfyJlRHpnUcqmA/MrGhz2xJvtdUb3cZyHNq
VlwO+fOQiseIA00LB0cwpYmD6yNOiFqgPQEWfcG8nJwGwPhrBNYID21yB3AWUubZeR1XytC6dtpi
Hr8xbNCc8lGj4b0OvWsiGn3Obqm+CSs9v0KzFxRaSGxR8iMqTRrksCwl5Ztx0l+WX46HkZdfAAno
GjOeXBNbORAQ33GJ29m5QMo02QSxac2t6v2PUZwdUpvpeXADbiLhh2Tna2eQ7YZcrTtzIpijjSXf
P8Xh2KALXZAkWUf5d1cZFY5TwUxN91/bznG2PZaNsEO8gAm5kijtGSolGsMsglUcEjhl0c5yoz7e
tXNgKiWYgylEizJz+LmoRmr8terx74x1zpBpK4beO4Em27ttaRwYgX8KK8FVIkD6wAR9HhyrU82s
e6uK9GMKuoOE4PnRHpxQvgbSiXduWZrZyq8n4xQ0LN62CXpLN3mPCMksJ/8UFuktMhumpJb+6Lo4
eSkQEB+e4/Ol6oeZFd1fZ/R0skhQwWbQnZb03mVzWXTzDn83UgU7CfuLMpL2tISti6ot0BGgkeki
MzzT/L21xehAOREtFY3aW9WxQXQQlk/PrF2chDvhqrk2TTQrPhsjC429HgmHKCg/3KDyiWm1JZ23
z8x839gt7polJX4xNSHAe3ZqL91Vy44q4SfXRrXGyDtoT1NL02zsthGWBr5P4qC9xJ+OEcA4t6uT
c5jfjEmr08AIcDqPRnCFYpdKy4xxS/2KQTu59H6bXmkFmnYrtMTJTTtx8mxrGwqb0rXWruo8f/Sd
72LI/cdmguPaeP3Xoqj7q1Dq+OYB31IOrcj7smZHI8/yLMLPpRuIE+1x8ub69Ji2cbqtan4wLq6E
U9v7mkHQH6uYchjiiPTHshWVKaT2jtKOMTFTz4Q6xdjxCRlhLZUIqGSAdlmW5xiqyG4w5SdoMR2O
+R6VbSdepC6aXWGiTVBhYp0E2BUik39tm0NAMGQefssAKuM5nyFMb6tIwiDtJYwdfZ5Hq0vzZGj+
HOsUeudMNdGGYQ4WrsGlHZCZWFd6DbsnLuqArKdly4RVXTPNgkszuEjZejfVzsuimQ9+21TlBwJf
SDYvWolet0TNlFEkbb3W2JoKwI0uRX8GocXcEJPBJpmV78IPqYiZDtrkOkC6ojtnw/Wcc5Xl4m3N
t2uJMF6DezXfthzSVf4pb6aTIWKbiEXuBFDJARJLnU/W5bDuGv0aKti1r+L+OyqHczno9adkDjh1
HQKOiQ4mgsnr+rOq1Owg0a5ixACSmuFj1DbaTZs5Z1KUaLRbQEWq2X2gNQRumgV60GWTZJ0bKwux
482Vt1Lp5lNKBt5VM9H3UH1Kd9zIyl3qucGmjSz1ucQwJQeZ3CeOmQAbHD5llJU+lJ3nbAmQtlZJ
7jA8J1CUoAZAnFI8vasv3L3hrP6RdwQRR3QP/td/M+bZ+IVy5cyzdVsA+BKCH4vr/Q52hAlqTjZM
qAOq1Xxv+tt5rgqv3d1YufvU1YxqLMjyFIJw4EVcvf5/nt82QKwJF9GV/lu1wBttc/Takq67HJ6d
qbqpJYNJJntWlHxjsG82yDw7OOmE7fwL/N5f4VA/37oUhjBtw9O93wFfDP6B7E85HqiReeI8YcT5
9jQQjUwoByofWwd/1gRvAKT/1L7+Re3LtBjYvvtx/FPx6+a7+sf1d6B7xfva18+7/UkD1q0/dN0W
DgxfXQgIjr+KX4YO+NexJP4/CguSi++v4pcl5zvptuReVODcOVTnJxLYMv6wTIDihMV4UsdJ5f5b
xS/vr2wrR/c83TYcaiUU24Tn2L/9nKsYVo0KcuxoFfMvQCi0F8tu2tO5uopdQYAz/sT6BEwC2Yvw
GHqFYOE1JpirkETMbRU6X+0Mf5PlXBWKa0ETci1YFhbc/ZNvuvZWy8bPmWFWJ4t8qBO16YaM0nk1
dzH8b5fVzs/rt/3LZiL9iuY9A5mmx1NRzKQSWo93Vcb0dCF3LAuDERm4hJnkUZKgfYyyb+7sjPdm
6/uykL/Wlk3gOcF2NDTipGerN1X8bBa3ZCdi7TGwLavtRI83z6C7tTPuoZsdyktk22VzWfMMRbFn
BLYz25eDecE1Nn+3cDo73He2c05mH/8wG/+XxZLyqjRH201Rc7XcVDL3X4/0O9ZVTzOQWVzIUuBp
ZL0oHlKDoGG/n0Eg9kwHeVuVOKmOyfDgICPgM21GLFMza2VZLJtxFJPRF2k/as3tUNtw2gWgRNbf
6GjxcJa0fVJ66isHc+ZU9t/ajIJNZ6lZIIYmy8uu27C7rUEA7saGLjVhtJQxmVPURG/u06F/8sOY
XlKtH8A1PWFYJu0irG8Ykjn7UVZbvYyDO6JWK/IxQYLWZ3teo4dDc8QwXv0ExQ1a122t7H5noV8k
J3vKtoWa0oj2M13B4hgQSvv2NcWieoauVPnTdW7aH5bvL8AAwwDPduv2zi6UgIvX4mjFIUiauU2u
faGL70C9aS3OaAp+zz/5FN6vtcttVqlsOqm/9izHXDaXR7jcpi/Eiyrtt/XYlYfLcf/iYX7fvTxs
YIbOT3zG2/7kXE9x/cbSWJ7TWV7cb69h2fz3b0N34qyTnLTSywNkNUPty+ayttzWp5AzNMfbMTz/
7anePoLLR/Lb7mVzyGNq3l3TbpbNUBnlHqfIKZ3/LhcMyUI3eSOQNDMG5bK93FjnMWab5T7LnjcO
yrJr2ebiuAcwGq5Ds6XJN/9tLzsvm5fbLk//jqFy2b2sXY65vJq8rVrKFzTrLwf/3XHL3mWhBZ23
q3EtX2663PVy2+W9XW5LGvO2FmLkFz5/JqaQz8ingl048w804D4nsG1zn97gFFmbWsfU57dV04UF
pY3BLfJhECyigvBFtc9YCyIwgOTwGJdH+21zeaxEzllUyx6PPxv5DvOTj35sH1o/fXu+v7vfctvb
nZfHWV7I2yNctpe15cjfbiuywTwiQSiOCu42mIzPBJ5khGHDXCtPkZcO+tt2lIphWi+73q06I8Cl
NJ1Po7/vYvhGtuR+4WxEcj5ZjLnC5R/lsInmc34/Ezjq5ZLw7qBgOXTZR/MKJv6vQ5fNTtC3HRPn
Jp5b3cgOwXHNjK5l0RjMnlYGWTW7acR5Pe9YjlvWnIXgddle7nzZvDwM+eI/HzXUHWKictNZUzfo
T0Qi9cTEsLYsnAJNQOVitnm3o20gGycMjBHeEj3+18Xf3dYmnHdrMBTzG11IHcvawgRZ1pJpZg8t
ewJjOJR2b+yHNvEIMsc+expd0i+NPHoDirw7+G11eQiYIDxEO7m72EzDw9uscp5Qdj1arawM+nXL
XOsk5ovbsojM+aQ4by47EHlSji+Ljzo6vqM+A8yWhSl1xWQ9Nt2t4wUvw/xRWc0UojoAxRvo4CcH
t8H3algECitOTkul4VJkuFQfwsL5oucDbovInE6DJI2onxe5w/vN+wZzY9melhrDsha3PgXZojyO
swRNzQtjaKl/MXsPKbpSBuzNehfY00PtF8wbZyrG8p0v3+84f8kp/vWUiEt+Rd3y23Hmi2B6nii5
cX8LtFKSi5JUagUybvkklg/Gh2Rlw4XaU1K0T17n2adlLXTqn2uj6KgVdQWmiCwfJ6KQOT0wq2Kk
wQgQAyvO+JMZFjr1Fx09OQrlgzmQtzqQlIlejFGMY1H0rEsJBNWprWlLbyHYRhkdzSTUqVhrHS0h
FF7gtDoEFS50BvKEYDXjiXAHDajXPKqzl9FbMo/elm2cGX/euGwve5ZFPnmM80oTMAGIEKQyy/Zl
/7uDlgdZttMUAZ5pttdvzzMxMtx4PiKHSbMeXUNl0O5aVOX6zGOzGNi8LQaij/1SWQcjOwgjcI7m
vH9ZWPPIa1nDp44Qe9le7nk5ptV09vx2+OWYGuc0Ecu6vxZRWZyWxYR+nQv/vM2vDAloOQ93/3b/
KAIET4UbQ7v8yzHL0f8Pty2HvD3Lchc/Ut8CAGfby9Mta5e32g80CTDDeevlTS2f1uXt/ra5vNFE
2zvTfTtfhS4LY74IXTaD+Qriz5ceo/V3qO0FP9j50lIsV7PLgcvaIFOua5f7XHa/PWyUWjkauz+f
cLlRNvOn+tvTLsf8l7cJxvBrCzWn0LHBmzBPT8uiDfDov22/W1125Zrx86Dfj2zA73L++S/3v3uk
3w99t/22+u6xB3PgX4fg8O2h/2n/cugUFcWxMb69e46/X/37Z7q86GREVeeV8e7dK1hWL4e8e4hl
z+/by43v7v62/93LIRHabpiCkZduvlukvzbRC6Nz08bDcsTl9ssdoKITiDzBvv91J1IfzZPppJk1
B0D+fGBEZcbbUxQjM8Qs2pONBltzXgxkJp9wzsOPx/iYrpbV5cZld9qWzIYvRy5rYRoam5HKF16x
X7tFN0+Wl/3vHg7lZHOihljq62V12f/2TMt2XE9PeBDTXdMR74VZipe03H1Ze/eYl5d02c3X/aAZ
+Zz4MWjbvjY/LP+Vyz9i2bQDYeQIr5ezTQ99gdw4/oDLUXpWyo2POGXF5ZT4sQXyFi4jIDWPdS4L
N29D8HroHuVQ2VyKPKM9xUX7c6H1E+CvZTubEkdfL6ve97pziLDz5vksAgLO8/PwbJiHc5fNbIYM
noh7yPcL2xMc3WfGPlQQRkvbuk33Ha3MN58LeYrZcUhAfjvGYwAC6VR0/QuMSzQYDXpReh6f57Bu
avr8hxMepvDOHvbRbT2/u2X6flksM3xCBUOCtrjMYM+Mz3pn4nYOGOAulWqLi7lo5Tqp4prZIchf
WyCEJaDVGc60BXY6moQTvx2jBi3qkk06ac4mrpPby9x1KUUsFYZscNS2EnaArLM3TksV6j8Fu39R
sLMIzf2/qtU+fm/af3yIamoc0ev7mt3Pe/4pWJOzKs2iRK+7YonL+lWzc80/KOVRfbXJqEJ5Npfz
/hSs6X8IC3ODdNGxEeArqR3+WbOTfxgeSeX0Bqi2mbPM7U9F3c+Kd/Pb9vsKOApc+XsN3BLkhJG7
LQ1YG9YS9PUuUDAYbQV0LAiPlJBouZnF96yvmjUdjttGUlxRkHS2ackAruo62oVuhhv3KkF3f4MD
PbTFkZA8CEvBnuZyvM5zGivOnOHXqGCHEQMVsn/bDXDYkcdTgQsCeqUVUgeUryNZQv51JHD/TYRH
6yfTAjZSB1gZOrNOtvBFP6pXuL0lXuJKbjrU411J+HBQHiBvIPOHmbzThbftW2JMq+pYu0NxtAkt
3/QjDS0zV68yCLMrmzSmmMy8teEP5z5Ipys10RKXCRrmsLrN+ok+G0Lw1HBp1tGvSE3j6IVNuM/9
/ForjGoDmEdsDfOxC+GcW0nXY3rvMc4QND8I0LfZKOxtBQZ6tg8QWjAmHrK2ktMGkrE1OKlsb7tF
RUyQpm/TKOnmkdlj0jnujgS1uqdLMuYUTs3utR6RAdozeBxJOhphE3xqiWyvG9RWjOV1rQbysiK8
JqLCdGVo8EtA01SwCaqe7wl2bdTFO8Q28azd24Xwt56s3n3I3Ab9OQnfg4OVxHSaa9fIVsYhK82n
su3VlR5qT4bJFaNtPohQ3Tt2ve6V2FWIgkQ9rvK6gkv1cTIjtGXjttK1syq9W4Gmve+8Z12WrzY9
p76E/ZZY9Q6IEnTg1j3Oe60UvA+TC/RHzWcV43Z1cmoGbUYILiq8G7qdVHZE2+CNLmAnDcY6MnJF
2Ccu2VacVNBy0bT6U1A4KcHv+KV7/SUqmuRqGk3MQ4NRAIpiMFOBZYlMzcfFVrbA1G1jH6Ot21gu
UCmfkt4+tmke9iHEywYsRMEPfNWSJYUOSjrnLkqrF3JEAEifW3go/OACYJZYlTalMSlSu7J1MZrB
Ps2QLLjDV6znT7pJd8uYfcYqSK7NOkSIoVsPpWFeYZK/N1PvtkjCgDjqz3aQym1t4JekunmLVHQ1
RJM6QA9xVwmKeIfe47bL4IIgxwBjYuBX0JLwCnfNKiOKBgq1sSdlZuKTrE5NX04rW3l7a+zGDcz9
cBtYwBK6wN9mXffRxPlyDEhj2HZhveFMwN9sKCEbIZcpEWL6tXbfm061kVV9G5Jo7zf13mh6tSls
C8BQVmzTTGIvjMJHKqOMRibqAW1jrKpS3rR2Vl1DjduR76mewyfbLHE1PriZqaFmyp2VXk7f4pa0
PHzt3xy3uvH9ceflOv9FdIXw4WoCKvqyI720VtvCbcMX5ZDSCtzGG2YO0tSQheZLoOdr/jYvcfxQ
OSmcSEXfVZpEfRrOjazjahcF4boeP+bG8B2ajNyHvXNTieHYGTV0SAPwoYPfa0qMAqtefzeOqIc6
DF+IbU2a3522iVV3QG5RQd4M7usWiYfu3zf9LSrMaVt7IY+Q3si8ACKSCAull0kB2wai1UPxRElp
ZSSiduSXRLTPmldvnJy10bwOOA83UpcbmASvOlTHbRBQOzBMeyf9bi97oHF13BB87eY9LIj6a2fq
5Iaj6din9XSsTEA+qepHpC7+w1B5/nOYkfCXPmZhVWxbgNUI5u1NgXPq1OSCN1OE3xkdbg1PWbeR
aoJVaslbK/D70xCqD9KzslNof/BFjEBtoCug0LgmoXvfQ99Lyj6DvTRh0/dqhAbALBHlYZpSZXuV
uQgE4h+RJj5QO2faTwdz4yTmd9Wh2ckw+I8CO5jm6E8yy5qtar4GdHtvYFSStZrq+graCrA9YSAb
++ISzwsYzQ03HsbLEGCBRRrIxiWQwa2KaT/giEAdaQf3guAnTNKtNmbrMir5duso2/vOuBFt3ax6
mN8rm/ysRGLJSqzzUELUwYG9rkP7OSuBveEzrUhRP440A05+TlBPAaIGnhiNfUNbZWh6diFyJhTm
HViX4LnSD40LwaJX+6Ek+g8EQbDpuUr6hKXeZ54OrAnAF8JIulSEOm0MZ+vM4GcNvkRvDttAYWl0
kqHcYgfRV3RjKYDkj3UKRyH1gng/Jd5n4cn+kP3AYPESuzYIhLS6b0bUo8ZhmBA3Aii/TbHGpwKs
1zBjDMqO8AfQH3VruZtIp2KjB/XeEmXG+JlkpSgNcAb6BD/gDowdi99O9IFrAaWIRE/2UguMmz60
jn3NZU1l1Z2VNO4deZPg/HIw+ThUB9MOz2K2qCFmOXZtDhuKGexVJMrr5gAiULu12wB5FVZbaXdc
IXv9bOveY9Ro1gkNRELjR2eRquyoxeIQls3BieXWaLvHSVbP4KWfEp8fSpB8DIvcJcpCfSQLNaO4
Ve1U2Y3HQlawIoW1zwJt2ijLO1YRubpUyDivYp/RyK+DP+VSp7yHE1Yqdw00rL7xFPCLYoLhQv8f
guzk7cbeQwSnjfc+ymVmC9O3DtUuEo/K3fFX+wwi4aEj3pjaG79/r0IOWvLDZMxBGjCQiTV4OPqW
K7PoMPVmxa2DuL1AsblBEh1uCmZiK7v8DvWz21VD8b3qRkGXCiGBEWVoXW34ww7Jllj8TwBq55pw
+CkbrKe6c4lbtu2HgAFIlMb9qvO8bksncOV1BWmTmX4EyXTVILpfW1yOEASNmx5/ExeF/lr2L5EZ
HciAdzcZGlKRBQdnyLJboLioic3gcyVls4tI3j7oPQk9xRQ+9wVotzEzPyNh3INq5gJPXoDXDB9F
nZDnUWVPRiI/Ot2w44HX4kQOpX+wSiPcIng2D8L7P+ydx27kyrql3+XO2SCDZJAc3Ekm0yuV8qXS
hJBKtelt0MbT90fhAOfgDrrR854IZfZWScpkxG/W+lbP3DnmBQUmiDM2/XQNPWFqjv/UiQUM388P
trAvsp1wKfn8xEyDxA5W0a8jRH2PkPI7IR2xRi9ZofQCrjFXvJUFdZeUxWfWYwkuevwHLSlDblsj
sTLGJ+Kd34ph1GHdJnFYA+LzoDUsaDzv4pm5PEkIr21gQ0HJOLnUZOTXOoP05XmauOsZFT7MStF8
mVFr39vVGmwuEcvh5qc1hraeJo+phXEgb9zPBon3zur0Y2o0WM9QN+r4fWkCTsT2Q3bGC3GW+NOT
KNo4bGOxlhvqSDzsVTm5QnKJUip1gTfamUu4j/VPWWJpJacFf5X2cSwJjqXJy06NSnaFv8J1ol9k
RbLWEdne43U+Ua0Udz7J3G7FWZdOUbcvFZSoXkEd82O33uLnWvbtAqOh65D5kguqva8sbzAXrCRM
xtVFLmAcoOofkSRvDWF+EXH14SDZOSlAfBAT0otVBjhuNdpU41aZHNEVQfS0yNVT1LY3BNj1xh2y
p0xDjU4eEZiXO3g5lJTFutcmMXxraawiTV2+eNgLa+UQEdSJ0ESrubSmDZDZfKrxxN/31D5eQoke
oNcFeZBsXLEe7pnTHtjlRuHw5JoTMfF194jr8s4vyc1B8og+c0amYpBuNEWwDRxDKW5ZbYfzPBpH
TqRhp5XufpdO+4uSl9oO3tPWHuFaVI16GKoFjIVlwJsi5aFx7PYl73t/g4RwIAgeBAAjfJ+nm5+3
R9ff8P9gcYOhMQ6vs4dykG8I+as/R3vNRhtsRpaGjo0+abZJPNbzFEaZGBg9wAAxMmryofxwx5PX
koFlD2+dqfZG5lGkOuJ+jH0bLpjTbiZdE7vddKdltMdwDlD5K7eL0CfjmLACajODPYZafHvTG15+
yyJTU1gP7UfbzO6mQlqx5rlyrxlxspMlSTRjNL3hNSIesbouHhEcNQ6896jJ/oyrLDjL55tKxr+D
rext5sgYxLL7YNJs3LkDJ0qahTOK6I0dSUx961/x/qsjR53klH4pe7yYPu9ReIxGmBTiK0FNSNoB
arE6JYe9/bW4y1+YxE8qIw6RipVUg1ncKdxE7qFqq2tlQRmtlXJCl2kG2zF/45nJF5QbvaES+SDL
9eQDtZv1A0r2sxqaT7qoRzkub+jS95icyIUg57hoP3pj6g/Y9NnN6uCpHOODGzECAUCWmBlBnGAf
tvpJNsGTO8ef8Ir4CXe7zgWIJWBkd/FnZAynoANyzaKNWRZ13BoliEA8soYwGNGJFP7ZLDx0IKA9
BLwJVM8h4K0jGr2vwHqdtd5purcRIFJD5AqamFfHm9ON2sEee4mW4A/V529v5AwhOHdr4PO2roGD
J51U+4yrxTcLeoPqQfccf170oMHgVUnzlhq46A1Sbn314AQxsvTCewJVg7pCK1qlChBNhn57RoTd
02/G43n9VFlRPjZOH47SPltlvmCXQj8rjPnmygSTf/eQaYGPoj5mUHfdEbp+xAltRLsCTqwJcrV2
VQIrgbArzgX8GayefNli+RSPtWm92W2H5thitZO7X6QSRXV9JXIK6Hubv6AkvWZNd1s840FEBd7U
30NT74y8vovJcPKUETZwl3TTpHfvCJGzPWazl6QyoRZzKlunqBaSw9uBiup8tHXzgo/8Sl4MjPqd
MAyKQg+mAdzGAFn52LpfQxncUf/i1kpm3EEObtRW7kGnQSVjM2cVYd7OXAUUAvhoWko7mRGJLYYd
mSV/And+LKKZiUBG2ye8BxfTsd2ML2mKnr5kaLC+NFWKqjoo92V3DBKad1ALhmifsxoLszXlGwSM
ZO8RLdAYJTJxce4D+wismDQS8cvXUAEyzvaJG2n9mRuT/9JhyVsJPFFzHafm0wO+XeHFikYpN7Xr
hQxiH1DiADEn61uNO7ZMDUfQljHIK2XFG9OLgjKK7hni0kMuRwxHJOAg5HGfnxqZdBfG6QNGj5yE
5zJ/yAmwOtnEc9ZMXK5Gbpp3qatg8mp16kcOjSahAtD0UYhdEe0aYWHKUwzmPJOqoVE22q3tjwfu
/uEc2/01jc3bPDAB4OLKIC3BvpyM57QWIKBgLRgRmKpeQc0VvPFrUMKAXqNLFc93Ovc4dwGBdXX7
t5Z8AREuGZtnSLOUuanW+wV6bTzWdBFIvzQufbXSQYKBNZu+B+/LQDk6ioEYdGaknx1lXTpOm6io
S0QIgBXi5sDkijIutu/dJBv23r30r11LWZAlgmY+uVI7fsEC/DKmk1o9itnEbSGBkW5599wvCyTM
mRYNeFB61E39BVfPP5VOMyJZQ6RlldM+CdQDNqBk2xv1Lymzy4xRGnug+dUZ0/JiprfWj5jHRlXN
StV9cWL/ytX3MNqZgZvPO3iL8SJH44Y26k2wruBQZFplNsHeSMXNc+GjDzVev7zFpEGiOzL2hadt
OPK+ZHtirtTmAEhGlV/JtfDv09i65JFIkMwniFjT5GzkxX4ki2Jbk7O0K3jfAeUfDkkjPrAZUEQ3
f5wRs/vcyTCrC+D2prfLhG1u67z+rCPWxRg/C+3d5cGa1x2n/UuV5qcoyHZJ0vWXgoln6JrJOdYH
c0rwGo5YjjyFpl3mcQhIBGhEFBwgf9G3W9N3malmW3hGuUlIDVINx4bFqHNX5iQ7MrnezZ64kNbD
QzY/Z8kIEgBjUln1H5Yvsk1PYTMVZIE7xnJyAfJuAexcloQBWz9E77EjN+3qCJ1yc18FCqJzZ1tH
q5vuYcGl9KMMJ1ONA66V/5QjD+jgtXSS7vgu+5x+YXpmxQsepuuGTVrD21cBXclUePYl6DS738Z4
hGVfhfzX0L9WsjOY28Ns9/lRiIjuTrtH7lSsJj6EpRFoy41SnKQtLtvJI38qd93jMkssXQXBf6W3
c5yIoFXFeANW1Pg0D9+1PcHyZmnJzT0xrbKv7eD4Jys2pzBw1K4WA3VBOd/hqSCVvFGgvboHb64P
FqPYzTSP86419rnV/nEjRoGZzL71LFk10NBtqUT/eOj7S8+q9lNBktbge9llbMznLlBHk8zG0Bni
h96MH+3UAFwy8q4OPECmJI00dDnUgvOwRdAMATbOHprC+YMDgbV+Nt4B775qK9rnolsfUbsMO28F
mDTIESCXnirxEmEd1UAWI8DpW9CF91jVYEZl/WNR2y+DUTMcWIyPyhB2CM4F84Bn042hAI9NAyIZ
lYlBBKNJgqNMqdtMfC9uObI8OnRR/1armHlsLHdNkJU7JwdyJGyMbCWTUXB36C53cBGCbwMkg9RM
pGQWE/nnjvrAQPUYjeURK265MdICEUc3V+cVSt4AuaAgK9sdNsAdGRf+NsForQGWRncoKbGctX86
w4G4xFt5bZkegwLLgbd+iEFGnJOscPfSUg/23FtHNPGIUTNqi1p65ylR//oVuBENBBaMYxAZBg4U
ZugpvU7o+sw+fz6USSHPiMblWSwtb8CfP+yDFLCJzaP+o5QdYtwSNgOrU2ajko0HHEaraaVuWRk2
lZmEjGawiKwCAWf9YMcxq+UfpcPyIxiwY8CrTGFoNjLr6CzpcmCc3J5xSR6nsgTt9CNvWOULP7+a
eooafzkVDRcY/JjTUD+WVpsC0UChGU0BrcjPv54QY3BuyN6TVR1g3AO7BXMQmcbPF/Pzqx9Fwf/4
M6pQ2CyNOBLDJs4jII3NFHjgDDvtb4HsGRvG0ABNpfjXh6RarQtQxu1VrzuvG8fkJ9fp55feT2pT
u4qy/FW2m/bcP+h57trURLWrUNgC2sgOPHloDNKEsEFiMaGY4cf5cRX9fBh4anaTMD///UfC9c9U
uc2BdARGav/+i38bkn7+LFtK9rw9R/u//2KqWWDY+I02dcPxtmbE0UrW539/CDqbMJaf36cEFLXY
frdZwFPgrzmfpRiMgzcYuEAwWJH8nId+2T57RVRe65h6eDS4TScG2C022xLIDSnnKVbDUe8shHyh
OZZ22PXdylLxwYScamBUA+ZOsA00K1lgGBw8iDG4CR7Liouf6FPzqYg6iCzUSBl3KYhlLbhPp/TO
g0K9wYhC5yxyEFyj/KuF0R9xQp/oCdy7YUkPuMDLXcNUypifRUygQEl1yxQStKzjvwBLIWmH/Snm
2fJ1ydQEJYdcHt6Ul8yx17iGcTu7TCDyJXvBy9PcGU3OgN5LdpzR5yVGZqRZ4NFnTmJXR8ODU4Bh
MnWys+ql2zdVtdek/nHf2Bnaw4Fb1YvP2g7gz8EH2upxIEBgMOdtmZvHylyGcx2Nv1ujfDVnCGsZ
8yBW3sNUPtIn2tvEbbxTgVFTTkQIcEja7IMORLvzoaaIE/EXvW/x0BhWivK1CFjaQLpzprCrmu9W
1Ddl3seOOLY2rYqNB9xj7lm6b7nVjxuYEX9LQz53NNWg6C9AngqoKzWjTyfaOkVG5oV4hTC/sEfe
lLl/QjXHfjkhRDEe5xe1eOcsfxlX2VRsT7docJ6CDlx2kMELXwi9qN8YxtPvV7Bt0Mu9Lg4nLuzx
7TiMH0kZPKz/bOMTR4VfBt8opvskzb4rxF8jE3wWcct7BHERPiucfrN8hjvzywEOx19PuKvM92rg
ZK119z119nvPd+hmDEbWpFgi3dVvtuxM1cRz19/VQyo3DCoBXS3q1/rdbR3GDddcSn0INN7aMX4I
DIrzmgxBRrvniXqiH++z2Kdzc0hCdl+aiPpH83gUzRpu3pivbT8fRkGibpIO32rqKa/oc5mAc1eK
U7MSilT/IrI52rlm2XOe+ScBfzMVgEVX4IJs8axPafk3J+SBjckIIG3BOUoSeRJ33Ja47hcsixvb
Wl4aEfyRsasvqmEGZcGM2pLH3kO3lRPb+pa6rydb3Ug6Jg4Hd2BMT7gGysLcHyH6pvIBxCFNgSYI
mV1GAUFlV3b9sK0030LFZm/90bEosj9bUmNG2/i4x7yZhOQfBBtvcN8NOYVxL5+tITuwpXSughVc
NvbGNhLMvCP4AJsI2paEybe+Hh1Wqn2XYG00anW1Fv/X2JmfnJV2WNX277HGA+tEfM8tZumC0JS8
A+5HukQsOiAPEzgSJ+pepJMzQFgkhY19g1xCcMLUdnvmNfjqMvfOYlh3lF5tnrELfi0VRDqhHlOp
/sHtbWy0RkRb1iNzQcR+aaCBtrGIMHkVQxtfFAT/D934vDyBv22d4E4H7VM02N9TOcL6jZi5rkHF
hMCuKfJ8h/xVmnqEdOfqWyhEb77zJlMe0igdeRzrt86zbgH0sj0UYwSF4EiL9o0mCzwuu3sgkg4x
OVOXnQKQLiqnpSxL94WNusOblOFvMHl0bjaOXlwKNnEt8DJGSuc0Ddvf5qDb0C0jbtWUl8TvLq6H
wtRw7520JAudrOtE/1JjexLOdMPouU/7FcyL3WWbp/i+J9c6jjJ5yRK33fuyW8tUlne+4RziGNZv
b7QcnNlau9NtBeKwKMlgBMjzxj8yzX43EhtONVrO5ZIDK+06+dFSgim3srlL8zBq/CfgGV++x+aG
t01lD39FrR+b9sET9W5xGAOCfmfix19kbs4iGCLD+oYnygDjebAzSI61HQNLCoyUZHAAqXuhsWSf
WG6OIHH2fGk6HCSzuGAijTpiEkOxIEJ3mV+TuiH4IDeeyry4a8YvI8bv5489YCzztOAr2soODzjZ
rPcRoZe2QhHjDjGpDH6xaT2yLG3jmMvlnjnVo/Tkg130j9VgbKpKhtB2bz//7tIX4DdzmKCyL8CD
1E+JMlHmoUqwNCW3Y6a8O8kf3lAgURHly34gyMUD68nWNVaoCQDkB/2h9kXCzbP2iC5DNle0u2x4
Uh7P0ggbeOt31TWooicJ08Bepg5v9mfAHHcjXfdPw7k1ITdWXfuakZ6nuuTiVsa9HYznNOFUnIMH
n2mS3TMoivsVMODYn6pYEN17H2BQ/vGLL7NG5szu7KVC+6DgNJuVZ2E2Z+uOd4bDdWIozIR1No96
6j4Y465ERezbfn+oOGiNqv3M4vIJMcWtw7oB8FcfseoW4VgCoqYGuUvM+GwGzotrOoCI+JmhrtpQ
W57SxStC2JgfS4yaYbUXNUgpGtYwG4PxKTX5ju3rOXNJZCpZdw6MjIeiec3GmazpJ9Pt/5gxNQ6e
z35SJCxhLB6HQ9GPN5PLwEpY2TjLqYF1yuvCXNJvrHLbwhMuOsKmsmUFfmTi0EHyhz0krn6a7hbT
eW+1uW6voktNgnSFOmHwloIukV2KCSK7bX5nw/hL4ZIGU5Te7KSD8p+lj1NffRMkxerdGd79ot2p
Xn21i/NRttVbVVAWDOlrK8ffRCISeFnNj9Qa1Z7+0eMCSOdtMeWfCSEA2GdhD6yLhqr7cnk9Ix8E
b8JCf66tnV9YYIGW5zgz+sesNu+aORRm227Z9dm3IrLICWnTChbIqLcuj1Jth6nHK9qAPNhVU8o7
we2IoU9Bs4smRJhksvDq2Uta+WffogiIuChYiyE57durWbIvdvjBICfIICVM7G9F/FuhYzaX9oLv
hOWFz02JhOTC5PXBNcwERPApm53PCZ4QP+oXf7E+GZqRdzyNByNA02CX1Z/1+Y5gZm5VL7eM2MDK
CBJoZ0e+OCaMnWTk9JFs4SZ7uXM9Nm1+h79aCm/hKB2OeB/cmxpyGlBh/KlbPotrvFUrHVe1hGCU
1C0ozH8hDThCPuh2pgRknjAy/in3vf5bSOZTfWxgwjas9Wq+VWNEodJyZGLVwY3wxwA1zojZ+lLg
vTVJmzqA9YeBTSLk2YrODZB1WCcw4vponFsrfc1JytvHdU7otP9gAsK9DGxK8DRTsmg2MjUL0jp6
CVL5bibsBeJovi5QMntzvEjl5zurVZdoSCBJVM3fpa04MoR+rLA7eWlOjHSZX2raIaYKrEJ6v914
doaqyfu0VQpzyXNDD54eg6RsJ/P5WIG3xQ/ZbklYlESe+GLD9mA61Ib7i4Sy6dSqkimdxX7SS3+1
Qt8GishD5AuigkT+SAmERmHx3hHeHDvdgR/Lko40TfKIapsd97DsLBO6XzHcLwxXx6GdOTIAnDKu
IHSGc4UX19lXRvLUtnG7s6I62hDSIOsYvqh6FzoD3zDbOkSFL1WwYovJhrLsiqDOcTiTV9Sf2d6Q
WaG/WQZdGkVXUSv33opG7wBM5ZW3Alyy9kG40wR+vyYRLHudTAKRke/E27TiImtBI2XzVIfIw4DN
k0dK1cx3zhF1qtAORQtzH6UKHhWeFQDIOUWeZyCYkgExalnVHpv4pIkT38Q0hGaLFXAE/km96EzM
CeRDsCAMqUFGF8ytDuyczcNo5Tgh7a8mzknMcE9Bft/RZD8Olr7MSWyfWJn1JgljcV9S2XBhgQmG
fR/7+uQ0GlSr6W50k6GVYprXDCV1ZGJuumB+7RkLTQLOOykk7SgIBjO7t17VZWi770HzB22oCg2V
RhtTpE9lqp8qmzFdx85yUfH0FOWPfh1fNDMRz2AsVjO9l0Mx7UmI/qfTmpVSOhHuo8HKkSVzct3h
HxGUEFuj5eBk5qtjfBDb9td0MDpVorrYFcoZe0zvtEUIaxALl/Ld3qUQ0oQu3tZsl6gKGjYY6Am0
CslArfaGBH80NPERE8f9aM1m6CyC4WDf76PESnfMo/2NyKG/aNvkTFyqMLG5Q3jVqG0y/OagsxOG
qEsREVAbAHTBbVJjNvHnN8YzzAil4e3BGX9VeDU2ZRM9T7P3bgmyyob2dajIZUEL0x2MUt7DomQW
vXxbHRPZghipqGNrExcra2eAfxEYJ90gtc0xrkLWjt2QO5S3aaEeMgmrNsEHF3okufWAz9qAWX3s
Z5+Q8DdiKN+nAvlTNHyoJNhXfcdevolaCqrpykL8usxsDsw2lo/sZj27+iur0d/mEVuPYQDKO9F+
xro8Ku3d/BSDWKlHCzapBxdFi5sbOxRajDpde5+o9DBOAnvKbH1NSwWhtAD8H2dH7r74UFuveHDK
LWtixCdFSWol7mO/KB8yF4JRZY+PuLieR+9bZSWxCX4C55sRdj+8ywwjSldeCxf3HYwOimxalcAr
Cmh4+s42B9pcgAOk0Dhn1t3HPJW7PtDM0pV5pOuDV++TsZhdu3kn6/I1TUF6lrbeNE5nh4Gp5xAt
dwTyqK0I7QmG2ILOKr+cZSbtpczkbkytp8Qx+9M8IXJXi3wfvvxaJMe8ZZvEiHHw4BG5a6RJ1tNy
Vc0e/t0r0WmvvtteEyHTg+9L/F0EorntaxqB4A9K/SyFkZ9Tnl8KviLb9aIhc3zNOumKQexQyRxE
37NZq46W3eMeYoGj40jwsN7cjsm6FaWf0hfpaRTjTRku2/l5GMNiBoeXpPMSrhTQoBq9J8NdtlKa
d5lhT8QI885VdbUdYEhs4SMhVyyOLHOIg1mm8UjKo2jG4TGP+cpENqLQG9nhxiC2zfn7/wu1qx6J
6/9FqC0s1/o/khWuqUI63aX/qdH+1//0L422DzshcIMVm+BKAdFz+qv6//4vI3D/F/BRJNY/mM//
kGZbliVZCPq2MO31H+fz98l//5ctV9KCQJltWSZQbd/5f5JmC/E/8CQQAOE/Odg9fZ8IJncVpDf/
Ic1G4ZO1QxsnZ0HL76OBa3BlHH7s/wW25POSF+7BzZFSr7/7+UBazq4zzexoLnlzGq1vdx3x/nzw
60VRWK6/Rx3EAq3XUA3LMHIgoQOmlsfMrz96k9VpACCQHt3lwC7/SsWqJa26K4hAljzBtMe+NQNH
hN2XltldRJp1PAu2zoN1i0oUzLOEeWqCXq46uO0VxFEoCWvDMuhnmLr5gZRJwsIYC8tcBqfI4KZs
gawBvQZlx5ZVScsNQSEhbRFzfsPVLyfv3HaB/gVHqGqXaTsExV2d8z9X0ZdqkMbFdcQYAC0H42+p
8oB9TFuiVc4pgRDdhb7FdtlGQY2PBzBqFDUj1kKb5jleN7arGI7apiWBmADRvTAgChJmsk1V1MOs
YZc6xvPBEtFtjpNPK80xvnYZ+J/G/GuLl0BZyz5byPZUZKGw+yZzCF8AowwiDUkxQ7lTAOwCivDa
kDO97el/dwR174f60thNfsji7B+ZeU95K8SpZ4EGEy7n6PIeiiR+8BkKk8czh6ZErJivuXaUmpYY
gCiQG+Tr5BYX6S7d0X6Klel+aauUnJ2FZMApkvDIBGLgrPUeAFtZsPbZcgS5unUGWExUT8Acc75i
j9SVDTDnF11lbMGo+UGLZ+eyfsqsQX8qsZ/b6e8cpNGpjGidEVKHxPACMSxMmD118exOQdj4OJYg
JDhh269cQniAmzwgX4H8x55OIIv2Zc/4KDWm+ZQYxZmNyeKTNMeUrqcKdl6CsuvOUW+cnNG/ll1j
nPjRXLy2Jk7Gtf+iTJ02Q9RbIbZjG+ia8ZCOfJmuxawYz7DJd9cVxXj0OiXpyjxK9XzMjhHKxjBu
TLXVcbWcpnpJd3lnPWpteds6E8kL07ddtVTYH1p0gC2wOJhRvXEz6bckAPaTa46/5wHRKYQWEjih
AVaWrHbEAIlJjaHvUPrGRgGOop0ThvHVd1o8ojNm1Juby01P5AAnhosGL+CrF+7ZzMgFr20TYelM
cpOAj2rb3ZOMCWtN2CMmPc+Z3038xF13Yb/fbwff+aZdLD8SvMItanWnRNLoE7RC3KOzht56/kus
q99EYFvYsFLnmKSR3qv6ibiSdF87isw3MnhbA5UlSrwNdfUhAz66d/EnHUoPhDxI7DYxZkrcEW1u
Qt1PRN/eSobLmNJQp0VzX5c8PG1HON6ijAO5LyNxwTpmy8W21JV7xs+kLI0UV33l8ISLxDz0Jfn2
nkDXWS9QB0yWajKvthPZQsRUM2imJBUoPd0iQUNvpTcxoyHhYl0lxOXy2itDHwCUlFvDP4rSiJ9R
GgbXzGeGbfpobeAYTQOZqYZ3V5fOAzf4wKguGC+NwHZNBNG6Az5IxWt8l0K0A3fLgBAGVnCKUwId
1LAZ8i7Zx6V6XIVAvcQqCkt0xyAcaGsFOrYYDGqmNRyV0fEyan0blXo3xuRX5uQ4XByiKbVq61MX
+fuaz9G49VcHrw54PyI9SkkRa9IrK/iaRmB+AhzeoLGI4CAyPJ1i5g/lP0kxnoeg+Y7QTtwLH7LG
hEqcFAVo6t3syS2WGea8JhKqaGE4CXEN3ADLgKFqtxhgsrBvfLY5HiUq2XVsv729U1gXreUNKhnZ
ZpLc3HxQX3h1mM4Fwd+0dd4HLGnkMqQJ08PmBgkXNhkBT2EizOZgT2wH4KqHbMvscEnlCYWFQQzl
8rk4xBsQocQS1VNHk9ntzkyTqx3bl2mkWaI/uAPjhrCmmvq9n5d4YcejKlLx0Al2HdEx88z60PRE
yKglZtseL/erEVK/eTO5rWgrmKBo/3tCMFKjTwKuONyhOXtovbg9omD4bsf0T1b5GUlXCWGmBrGk
yfLL63MfngoeZ9ef+QWKJsfVn13Kmt9CqconksGhMTCMNILOH2/udMzN6Z9lruudlTvXSQULA1kz
LLKZvX6ljV01k23A1fJoOs9tXbvf3sQ4uXjvGRA9T2ngbpAocUZPuFsKc/rbo2phDDA+Ra70Qz+Y
mZ/awUWxEts6lvmRdnckNl2zKmIpzLKTNWA3l4xLI+tsoUPuG/qQIoqZWKyA7gCCJwvb8U/pEl4Z
x88mlS2yOk6V8n4JhH0w9YKQMjDfbPU42F2BIRu+GzToZkcehN4EXxbkf4spHm0Ok50FOqxZkxQm
koSDuc2PfTN7eCaYn8+x4vFrV3xl+2Esi97ZBT1rEEzR3oQBvC2iemUIzq8y0e8p2WQs51PEUUx4
eX98MC21d7XZ/+4l2VJaxhTwljcRxZvtFYYdj5B0Hn74mwR2YwpJgE0vKek8gZW+257ILq6E2e/3
ADBdU+26jHkDaDeMEkHb3qcLjT42svQ6BcXOncYTwlEbNTvC87jiZfWIgxkqqcIFDWYoCViSuRrP
rqPXPEYQugh+19Bk+H9tzk2xRsdy197cNoE4SYZjYdbJmYnw6QdlRPxBc9d4DOJQUR3bLmanMxSS
HCrzbTDHdzsFwrioamfarIvmdZtZ5/afhKRw2bnwVRuCjUR+qNCnbYXkPCdr/MTq9kn64wOc5mJL
u212isc4VcYfdEm2MxkvgZndYntEY0G7zR636DUQyjRd0Hn7nDqLfs8bHl5HjMExjjNGspV659Zx
99XSkW6Ce2njuSirGJwa9FDQF22r23BsMsxhS6qw4ESeIu6+Q15qEsNR9cwUEF2q/SibUzerj0jX
9EaLl5471/qb9tQZaDqwUjPIdonTa8kq3y7KN1lhl3rnljWqHB8VFBlZ1oNlasAvbvE6ryBAzHfW
1hNmdN9NlabV9BmKeTq/y/FdI/+IyGd6Nyz7na9y2apg1e9YRvyGSHYhtu3gxJ5NDjRFZEcL1iAk
3eUl+fM8Xij7TdDBbq1PTJJAgnNbh6osOcF8+85ZNzF+nnILNjFOwzSnIqXnfqzRariIVrFqonIt
rX3JPIQ6VBI1BpRWWe5RjauoyLXuWb2LizkzMZ9c57vzg/oooX5ol4plQPHle6ycJ1wni4TR69Tl
2RgJXiqnwWJFTJuLcChEkki+TuAT5tQe6Q2TS2Azwi0HNoOdIf7Gua1YockPp3facIa5Plc5Y78Y
r1E1khkyOSRy5/WeOychOJsAFFASRCXy81xqZi5EBG6BXLLNM9XNbpyPWfBeSR3oWUGZhWXufhA5
QG6gp8aX3kzIehy4Hn9+245kx40ZTyMphdwgQfCQDRSni+ueeh6OcMgG9v5FDV7Zqfall2KqNNfz
G8TjtkEwd/BY23AK1k8tPrIecS2xNWP7VsakdMsGs0wLk5ZyBIe0WV3BbZchnANyVNuwbR8NROJh
UXkJSzkwwCltCmutDKql92DRY6Ab6FAt8pKXGSd32aTgkj3S5dpSXnXEhL/UvxpjNfpZhnOx2IQK
THyqPgJpnXaedA0w8PlBkdO7Ceoou9Mi/5ozHW0L5LX4oqYyLAJxcawex8Lc3IJkVFiqmKTJYNna
Q7H3mURdJSAXxIvYEGS7y5V9wPFL/+GNe3oO9UsXqCXysrgsQUpRYNbPCA6inZXYPflAOAytWt5N
uSbjIO8Ojscnd5l0++JpFsNvlQYnkXi/l5oljJknNtMGNt41wOts4hidLUDSQWbv0XGygSS8TczX
jrjBe9PiG/FRnroxUHRfqZ2OPxLoVOeu32YRHQyNw3vnOyyhBNeq6McDR+OftCsdkiDKS1cG7DF1
fbKZWBKpVckzVtxjfE6UR7x2PP5xyfu+WlzsW8Bt7Auc6NnIxm9kFoiG3RSmlfE0xl3/lriyPKTJ
N2hzc48HBy2ozi6FgeJvOWtnZjU7/A7Qct1oZUwdpFevJVBrRARN7QogrmOi1ur3kVftc8lgn855
9U+8M7PxymvOUMYkzDZo9a3pPZ7phOG6GIXYF7MmvCvYDxNMUc89eeZUb4pOxKdOpoy12CLygksc
VP4fIQ3KLEP8b/bOYz1uJF3TV4R+AAQQALbpDZOeKVEbPCmJhPceV3/egKq7TNfUmdnPolBJiiRc
mN98xsKVm5Wx6ps3WC7xwS43gcEkDfMawdOJcQTkHIOCuzzAziyuZvYBxz3iQ0t51W2eNT3GqnD0
rFsW29siLrYRTto/zRi/it5gapcwle00R4c9YyaTA8MUS5D1H+/wSH2oWzN9hWTBAk37G8qIhpjh
2KcwOPwjBrX2ts51YmWeyxqgNX1nHW3ZOTWKfYKahz7htC6Hly6CMEm6H+x1tHt9yAqHJmNbRan5
YRzmd1Fmj6Nudne91Zu7iAoZXFgLMYRcBVZNjtJFznQ05m2Aeu4K0fwnsxcDNq0pYHWcJiXJ/WiZ
aODbEyYmTn8c+1LuIsse90jy0RHALq1FyhQ6E8V9LcX3wjN+NK6bMk+zTxDsuxCc/8Xo+weQpwjA
Y6EBIQTsWu/3r15iyHNt0TYOE/b4UTibgLgAt/OBYCyr0rUQPqEluEM4Gx/YbMktZp1bO3VeoD/j
8CQAJiSuoW+mkgqAl5fVpYpp3Q41Df8g2nqsAzu6VmJn6L1xcWlnt7pOF0kZ8eKmO6aOtfUs8O1N
9KWWtVJ8h8EAfvAlbCWxY++cJs2hteSgkh8DbYWTjdkI18Zr6z+ayHhrRqxvnWAl6uCs+1ZEMEcK
g1oGvalwk/YsJqXX2fvOTJ7RFzybYC2hb2OfTQ2iXUufZo0x5uDzk+ZEOxB/lkRXEFX4rBpUMjjm
oPns/M0sIjBW/LmMnjN7O5N/TL8T+d5M046pOMCTGhjbecFs0zMPv+u6tO6BERssRwc5ORCnCd4Q
82U6ONxCDml4VVb6F0l9AKNngvupXNuwhDX3NRoSexv7boesb/e4gO8WGB7rFErLy9dzV4g/wPJK
tLw7MOSubODUaE9VXcQbD3L3aTlUNnyZQh2WL1m8DWD5A57iWWqeSnUI08FiO6rDewnqeg9H0SZq
8x6ln/jH5WyNQgIuBwQ+m1PvIBX974vQwbWubDwcQBr/W3Rr+fR3XzYYQRS51hwddYF6ZuunxrkV
em4cly+WbyOfA7i9rz/02sDCDI3VFZ0uAid1scsnmioPKWH+rht9xUVT/6pFM2zfKDgCfzBPmJb/
BlsUcQ7C0MTH2OqAh8q264lFhBOfuvCxbdF+d1rsESdNbw8dIusVC8+pUIflk0d97tenmte0/ERL
AGBuweNGGzlYJmxv+nGLVJtooNb1ejFstK5HvG+G+XwS6vfGsSEB5TVZvqcf6h6q3Z/V4CAWeAA6
//NNuP7EmhWoMHLdR61OhpOPkBNhJJ88dfj9eznR+iG34jVSEMOplcZvh1TrawxEotdRqnKbYzwH
SjyM6l9x6lF4pH/WR4r9imLWfw5GqoNAVYcK88GNqwPRGAoZHRFywA1DS8rDpHCri+yZQ4zOgMaf
3aqVWGyW52sCr+7Xl7AioCN3QDItVSFcdOMSZuLRkO9dEAwnFA7zPYisu1EUwwlrRyTl1PfdAnt2
6qC9BqYIsnfRKjvlaerQb3FI4avUow2KcSzi/dm7EV8WHbhktNPmsMjQa46LB8mAxvwi9vb7ITVH
VODkNO6KMcegp2xPnD8+AUmK9RnVt8BA5n7WlOC9QvVSrRN4+CKGGRTOSdjggeMy7HCyQKz+98Oi
N/9Len755qNQf8FQEvOR+oOVOlE34QdL/Y+voZsCN0sd2sZ18QoAgVjV8sBIj9EmAOvSOnRVhU6a
lOegwt1gRIKhvXpDSbjuJazpqOf0IxqXcTJQF5nlDxhigNNijNYTQN3Qed0a3IjmT3jdJNhM2mi2
rocCEZLe9t8x7n4Kwnrf672962LjpRLeF/SWBuDWsCVibIXx7sRjcCSVrtpL2KJQkEn5M9ZeLA9o
zpiF3hr/getkB3cCjeJdR7S+8sLB22XTzywaUzqOuL9iWgUIEFC6Ztm7GB74Ycj7ZJOTNBxiy1fm
dSfNzOJtIdJr4I5wbpS2RJqBwvM68guIWladvhSlKzZB1n4S0nXHziYq1ZJrlACjlTHrJb3ldLIR
YmAISlUupzOwmkGW7jzX6R7igj/rahimzEFxESMYx6wakl1c53KFCMBKb5V9pfjZgvJJW498An9g
rlx7t3TGRTEBK29Rphc+nu/0uTHT8eRNS68N2J6NXUtt5aUkXCZ4LhwetF0xOMfGi+2TG9egiNJa
Xpy8PiZxf6XpdenrYjpVBemZxZ2tUiAajxjOrGF6v1XZtMYHhpbmoH0pRP6KWN+M5YPKMvN+j64+
cm906Gcb/Zf33gNSKRy8WJGYrL9EdooZg5TUNjTz6BjGeyfYVR1wItsiH81jMFxjFAlfqWQBHsHq
0MPT10sHlXamT2MAW6qBR2ZjFrGuPGPcOkb3tbddwr2KAlQrbzRs0u+y795zZwQf6oTfWwjttMY1
jJIHXgZiquNKG/LvPHCUMmJgOs7Oo4MINqPYB735s8/6F2wJVxrKLkEASc9HzHnsqHt6hr1vPQog
lCVWoxxBNAMeSzLLZQWnzYw/jrel/P6QDwdfH+UGE2m8Fwon2XsWnGsQ/yGqx8EHYhL2ShCQ01tQ
1bX+aa60+WAAkZqrjsxOL1F5KdK7yYqrjWi8NzIEgA4jKWZLjBA136gVfBtGmI+BjU82QB+SJcFW
EkbFI23kiCoHbVwB+dScwre+xg28cWoKVdRX100enjPjsX6eTW48oa1NCP4+CxdDixJFeLwwKYQq
6EUxgDLGHhPqLsYSF6YWowvzNDDtHWhN+93KouyQ40KZwQYaxXjVDRAkQd9+g2+ZKu4BuhYOw6yJ
8RwBC7rvCg2lmvw94MWQh8OrDyA8QQKnbEPG2LjxsUYXZ4W6JDCkSjWhMv8VwRccn2232BmK6GrY
4YXJtVKtjNSBcg4hAd/czDkiX4TpQKQAyxlEZuuxzMCVCyfAWJnHTS1GgAhxb4ELJMtH75v03H4o
TQRhEMnEA5RS34S2LZY83ybLxXmyxHLGwEsliMJ1FKbGk+HrtNeTbxS2wZoGBeiO8kjHPDiztm7z
ot0TxG0hTcmtNpLahbLELBz/q469d2+3ETA6s34FZwgiv/6pafzfDxES7UeUMRHt3MB0kTs8Jn7Y
Fj55mJR91pjMDPNoXItomJGtAMRJbPQqB2B4MumpFPhJt3UsT+4yf0Szpaf+7LEME0/7uEEN2MqF
WfmA8VaaT6cylG9D0pqPSF4AgCsYeX5Z2ccCTs060eQtb4q3fIRR6bQttEqR7QK3OlQ2pjN5YveI
F+eHDjmLFWiXeJsHoDQDtlOI6+9uF/bAOKY7U4BhbtHGiCOSG1MA0ITKKEku78P0avfYTsu6uoIq
8k+a6HcV+CHqs9F8HXqkxfEaorI228caC6RiEpRozV0p6umQGtGdFXnXpIzqdeta5t6ACEw9JNtP
U3Tpk8Ag6cpWVgo+I5y+B1oz72N/TIAwy1cCzy96CII0xnfL8dj/i7BGUQrMPfo+lyhCh0f3vnT+
FOPfmBrMmeEa+iXVZOekD4JkpMRV1Zmcl8EytvOk7y1zEquYfgwJn12SKkOpS/svFZ0DAI7IiTv9
LSoGk7zWeG5G3JVaEwWSyq9BmAXDXa93D02WflAMtACrhUp+ureoi9G3BEdW+NExVt9b/mE5REqK
LlMS2HGQXqlroqYyE6Ush6oiOO1YdF1orQAs8gDavHU/TJCJvfoZmZZhH+BzXOG80tfdXhbEDMvB
X7TL1ZeT38JhBtjj7xrf2JTj1q0wXStNWiud1p8n6Nd7l8aEa8zHLtKRcKUmSZsOvg/tzwofH4qr
yqrZsZrxkPrJJUvZeDyvfAhHtnEvNlwY+wO6//DKjomuT0T4yP6PIOVZXksTNSfiVzbJhggF0WHp
oKMZI+m+fL+aU3OPfxtJvfuELkKBZhjtySh5xosMzKPI8COSHoE1tJEW/cByoelkQLU8WllHR3kH
STQW2FRR1Mu1AgyarpdgS3EOF7OLXK7RZWcrGKiIkF4Fk1JhHqCO4jpV2NgB05uRJuA9KyDslOqw
fFoOQ5ySUi0f8w7Ok7Jb05NzDgL8PCbCoD9sfJSKczS5zO3UIoCbIB1tqZb9DHRUiltN4tJYNDV6
w3xJqgeiGE5NPQ3UP9Q7cpQk/a9P/QxdJq7vqtGpNq6Jotpcx5CCHCCYqR8la4/kbx2pU1ljTu0c
XsBM4TQOhic9i7S9sGR2wEQQXTPCwN8PYMXaU2PiibhaPi7/MkES903yBdDV2TlsA6CYKDXDZX9P
1JjEwLOawbLXF9ggmFf//r1WNpceByAmKpmfnNsAq5+ehqpCcaofWz7Rj26PXX4dYqjtrJziBOOf
mYC+osIzWEp0eDkYKjuYZyU/HIICRuaI2ozKIjwlTrl8Wg52DDLXGIpy02D4czZ7bR/n1KmjGPs7
oYSZtQbptyZAGhwyhBTopJplBdycQdefLJxdkeWtGWMq1F8OToQsuxk495lK69rI/SgmqqRs60f8
oKJOhIThhHB5xNiBYNadnKBxSFtAA0aIiJxo2CEMu4hMdiVqyIac8LhSXLvfDxi5pAcjIIVdLB14
rtl2xpBhsXHQ4rA6LQfvP59EBbxbOIxRuw1dxFq6+0T4/0aLdGA/E1keNlM4O8qhTTcPrYQTruS8
YZow22xBPhNQx11exGJMkS5C3U3tIGdE+5rKRzvQxCckLwtU7IC/2+dKGOeWFhAFSlRE97+8FZSC
AfP9EAJ+TcBBFf2+m6zD4ocBvO8ZP06IqerVwzOE7TbYaslrGt/CbXZ4at2Zdo7TEav7BYVfq+Vi
e+vgmt16WBIhzQbFmhRfG8UqFAvURam3WJ4zrxdjD7XBnyr1r8uXVl63e+G1x1Ylcz3i0VAJdLSq
Z4uFUqhcENZ/xM7RkYE0M52hkMaT21MUFt13aU4oo8TNzlRZqKNk2NMEP1U2Qb4eg56aZx3xLPqi
O6PrFB1LygoLBGdcqJbLx8WPpG5EfaB7sFkuPay+TjLFb1BdKR6/JETCbC9OwyvsExP0nraMZ5By
c+XtUBQ+F/okjqE8LH9yWkSgl4/LQU+iX+emVVWdloO5qMT//nXfK6qsNT9pXfINfOteQureN4t/
iKm4nowQY8bFWDv4o1pc1PdqC3iuQxdis9yxheFhSpNJydFrzdcZ66NNPI4rXT2O8A7+uIAWi245
pOd1MSTi19xcLhH8H8hv5ME3YEGILTP3uz8Vb6kqjzTVFOylKqWor/wp+tmPWb91ZlRffdqHayv0
m7WxSGury1rmy/LlcoBsBD2sC7tN71FzX658nLRqJ5DG8kAjB1YKuoS3GztKZtmeUI8QuyQiCeyH
7thnWXKSgimfdfTDy+krO5gGuTpL92VSP2mpIuS9CHxAD17S3Ru5QfoQoCxOTrMZqbWsMBq+9JH+
SARBMZKVy0xbDBJ7cK1RFUwrISlfV0bIHNROsAqpXpf9j5K6Jhyn7Nktza9xK99l6t5XpeFtyChR
kSixGHBs+w5DjXlfxjHbud6e7LI4N075bneCfoetA1qEk5A5oHImhOmAoX8LPBNnh97MUPbEGzr0
6bhSWewF0k1VZKEzccZz9IJcG812e9hAJbqPh/Rb0aSss9YFyiMG00nxg3J889xTq+zTkZ51OMEI
1Q8t8ZirCJ1EhcjgaO3GcXV/U6fyQpn+0Y2hcjtPhuOP29KCTDTK6GFMiYwjKFtbd7K2AirEmiCV
QKUFF14XP5iRkCs0gjIzQibR1Bv0cmKE690G+APdgvw8VbaEcpAf0dHsvhf6I9QD60foo1tJfsIu
XxCj9lmwcQf9Gljag0fhYhsbSXKUQ/tpeMT1FWJiYwVlvyk0b7dMRorO3SEGDD/mtb4fpLtfVhEP
EO68Xj7iwgwbfDoCQ2Bdm1rjwQCKvfPC3EOVGI/6/4/1/L/Ceuq2JZZH9X+wkL/cmuYG+6T5aNvm
T4DPX7/5G+BTev/ycFwzXNdifP4R8omJvK1LKRzbEaZl8hO/a/Ka/8JgwnFc6UrbFJb43UfLMv5l
4qfn6UBCfxP5/YsG7z9p8v6XIK9rOEA/hW3YFr0JD4DpH1GfniDbTEqtPOhKu8LSQbIzy0MWJEoU
NG9dWvh/eEh/44P3d2ckkrWQ+JACg8S/nDHNLdb90UBTd9tgfQhmsXwzaUlaSKsMPjXEfz4dusZ/
dt3jBjkRkwvIrWW5IG7/eINBq/lzXVKdNVIgSfTuNWe6lnNyk9V8/X8+lStc09LRcuPuTOvPp+qd
1PCKeqYQ3CSfSZp8+lr0GYmtmwTf//lM6qL/ZCXIcEI91rUMhzHwX2+tBfvShPZYHnxt8LaeS+6L
HAO8VSKu/+X5GYz5/zqXRDcadWgarICR/3xXIBgz+v3clUgwIu+FfnWrelO68jzCtoOiDOqlQDWk
boGe0k1ykNwgG9/OZn7557v+i+Ob5XLXRLNAipRytAXi+U+v0gHSoLXUeg+ep+30xL/IbnqGeH81
tOk6luNzYzkffvSbjeCvWf03A3a5w78+bSlo8jiuKT3P/ssT0Ay7EI5RMIS05BjDKMBDApn44blq
x2eEXKkWBXdxPl/jhd+vRbcaCcYSOKwCPwjEJuVrLJPXf34af39ZaOIKkNuWlH+dugBROmxn8vLQ
Whh/B6kNx5mzUahNVrrb/uz0C+UkvhFjdITQ8RqX5KcpyVCC6PoX157QwIWwhJXyP1/Y374m2zFZ
nhxdZ3n582uaQWpMUZHhKUbr/VD2JgJolPSmaWCCW8wIBwaZ2b6XJozOfz61YfzdYP3DudW//wHE
7rqe1VP5o7Fki4dBp1bXBVjXBwRQZj1eR93jUcTjYZDyexS95Qi5/C/z5W/WG5bs3+/+L8vbkGQh
UT9XMNNfJmuDXTRC7Sk0TNtZEv75fk3d+O+nDfQfHornOZ5lms5fBmfhZ7abFWWGjFW5gyR6lkXy
OeiK006XeWdV2b7KN30avXXAwFdTqLXgNIZnzG8OLZ4Gq06fzjSWPqd0Ons+Y0doxBG0KyjhXksU
p72kvw/07pkc5LmIQVoUX0YWOC+Kb8jMCPrS43VOEVku7mj/dxLtUGpBFDz5eajQkFgpAw/FniLa
yzT567IgHGzcuyCfz5VkgCYJP2S3hISiu89nwG6ODUp1oMFFwwZwZXQb++HZsiSUGUVNBLytlE5D
DNB5ozlqVxEQXUsB+qfb0IyPgEuptQtcWsZj4XGNdIvWc5I/ts6I6Dd21+ss6ygmIz2SVcFh8sWu
iecr2KOD1fxMuviWOvo5AVG67tHEtoDflkO/Nb34M7PTz8KMP9V4Mj2GsKHcY6P8SdjND1ctxerJ
6AkG3aGJuPhAdD6aPzQHWRfgzZ8yjPam41waMs3VwH2BLjqgpfSath2Cvg1x+nhdFo9WjmfquIhl
AkpHwSi7YVl8tWoekMmKN3joNw7T9GxELi+7uw0aN4cK3MaM21XXtyEIO8bBgAfwujCoP2YOr4UG
3xa5g1Pns4Cpx+/b8ecA68EstFe7DXiSRfZZZ83Oq8PP1gkuJl7mK2vKtHUc6gBeyx8eBU9gNFzZ
wNJjz/q1j3pQah+ji9u77VKxJOh1TapdkLqucenRTjQeyoI+hW9xJb47P43CZcDOV8/tnz1vPqBx
cA6Tnt/3Gm/7lDQFu0sZQGbnEeQ+qkoRsNsR4d/0pk6Rz8NzOKiBBglDnS+aqm8NWZSnpTcx62db
PSmCn/uxlPdOol+1gZ6ApX0mRXIzMJzv0T5b0TWo4HiAOUCiOXgSBcCRiUIpmkQb6GOMqcAG1xbA
rKJaSou8yXBIYXxajU9GU9z1KJmuIL+dLUnxnH7NdeaKyHPaXVVG2rqp4luchBq9supBBv2HG3E6
U/CyapBd+yq5xwbB2BpkEGiktQCfmFd3y9U7Cfc3Gv2z2nfjCsh1dDNRf8N94DbASxgm685rnRRg
FggfBKiU8MlVDeVBbc4gEe+1DnTR7FNeM3g3EXvsngopWJ7+Kuq43DV10dB9m94MaDd31qjgHCmY
ZrQ+VAwj/Xrxbh8ZHzBZAxE/LMOxsgMwNUzcOWMc1Fr6VZjBkwNDce07nHpZSigxfQ5yvGJ4dzWL
A8stiNfhChlerAyNtbjyK3ejzdMOQg2m7154a3viCMSIVB8xoU6HNTgx4bJswYm5wgkw18PIECoD
az2O9Nnjdroa6kWti0D/4SNbGjlPEATRKnG6Z9o64adTwJ9NdZa+FqEpp0zenDq5aZV1qKL2G9XZ
fmIO9AwXI0hurlYij6ePmJ6xZSEggdaQC5JqqDSxX37A6/ZBNTDJnP7qqjWz1bisEW03BPQ4lcFZ
lg5UrYn7xq20tTudR5SV0c4vMCGvHcvazfUI8hbNebxiL3rHs/FosO8HHfQjbKHaMekGR6PSToMh
6wXRzq7HC54CxYZexFVif7tqZQG2lesGvzGt7ZKZPtYh8DmsqVAkMbxthHRxQQNz419mO7DvEo0H
Q9G635LcuoU1UJkGfqWHw0mI6uiAD9w0pdomlVuZhgDTTuraK3Mr2scS/L2moYPVNpcK7v/KDXPk
QUrrBc0lZO9GKLtpGb+pYhTKPla29YD2rVJD38Ya8yoNeVZymK46GoGbZUAuwYvs4k+1HehZ+mkH
EjdSHg1LXNtC3Zxa/Wfl6y9xiHa+bjwNvneeMJygO11sfOmC3V5e0dR+6bxsj6gs6jyMwC6DxO2e
aPy4FG4ZUHmc3wwD6RoD8hAY5mQ3kciD10U2YewLaJTdR+f33tYu5EuFpsNx8GPwHSLfRahLrdKp
VL1wv9mJoH6DLBftgybauVV213qas6kr47vsGnvjzwntXy9pN00LqwZiHRLFA2NeBNoeqEnEC+yA
y5k4AzkZk7KczXU5IvGB7NbJGbh4W2MeWhSVEeAU9HbnYlNSPzbx7I1ngyKX3uC+YKBKM+feMcqR
VglbbN0zTESZyCj8y+KSI9BJ+ZCw3Z0+Kre9NzvWrYk9EwHQD6lnCPxUPKRe2YOkIoTsM5Y7YXOy
nsW8ikW1cqN+aye08pZ3V6TMoX5uP3Pr2tTdA64ZtMoyPOKFZ96SEA3yRI+0VQ+Lw6zddB0qHB5u
MDd+8d60IBznznCwrACymoqJLHMEdG6TJHmxB9pIgnEQoNTTGeq+jUKHHZJfhIPYWBk6Qp2KZRE9
iNfdx6hn4xpRtyLnpmKreM5bec1HpkDoI/ueD0+mWstteY9FfQTOnSkaDOKrAyENDSdeh91lICqN
bBuWPnPZXEfsbWVjX0fH/UhHpq1w9TdncPQNPQGa5pC6KabjR5EOfOKtpJvWHe8q0oOdVWYnEs12
IxDpXifBAFCjQ4zWtFFIy4FYltEWmHm3kXFWby32RcRXZXGYg7sGZiYznMCgYy5v8mpEskzRYvIX
s3X7l7xCD8hEIsmc3R9TNlDMcofvaE+tw0SeEOWR34Jtpzu7BqHiVyAdd9RXywPJd4RAWvTVbXr9
DLx2uNNcJMej1AcXEJ/NCp1Vv4yQvYVP76GLt25N5NusNARvHBY/MF1Bkr8CtZxrMGyMKy4CVE0j
b22O6VvEVrrRo51DVfg4ga8Dyp7u9WqutgxoFJ7GPNo3mVsoqUx9I6Nq2kzmtC0SeaxDcUFw9yWn
CbByvi05ucWwR2N023aQ8un6wYoa4RQJKrl092vbfLRHaPNGUTwkEqlEG1JWGZaow/SgZdMw20aT
ezWiqYDSWG4qJIDWQdY96kbPD6PHBOE8OGMgcq6srtp1Er6JbKd+i9IXUh1V+1Mb5D0OWh0gmXYX
iQg90TI7Q+aleGsnz17KKMqu7gAIq1QhQz2yoyZ6o61Ln15rWCBB5WPCYBDm2c6PdmT70DuU+Nsh
6cC6PtTCuPMdutiRVhdrAyUdl3irH62vloZkHp0PQirkK9dxQGJSiZapL5n/k2cdekTWkHYJ947g
hF5lewg+2DDBE7aAnu4iQmEuEHmHcTnhGwp+H3Ffl05xVK70qNsEdaJvurYYyPlAMtaxbh/Csd4N
zlTdhQbovino2JHGXbf4ZXv1Q4IyC5pn5bTJUaA32sTZNs4EX6PvFVQcp4IZiBBdXMIoN93kbgTY
xMSozUWtDXnz+jD0CDPCbK1QkofpW+MB0NmHQvN9OL2wj1rMBzayRDdG0ww6U0R+wHi+9w34FJQp
WSDU2WXb7mEBRFtkkD5F7dAn69P9stPloiDJVEhX2Rhr6MHWca7nZB9QJ2A58/Z+nj+bFV36OQtP
kRuIQ+eJTciusKdnr8jE4cWDHEfF/S31q2w39c33tNL83RRkIbrCyTdkhT14SF8riSiGbqIBaDQE
RW0U7C1EgtxWvmLBHu3I3uQOka+LnJo3zwWXPWFvBaY8LDaUnzcQO5lPnXtwx4AAkTbjyujEOjcY
BLMKKV3D7Pd9551t0oeV6xnXHEHDFT6mYqURJtsQE1dTmd7UhvmrutRC8S9odhL/xAXDh7lurVBR
6m1ECcHtE0LznhKHZpYxa+dCq9jfTeIsmCKr3s0Rx09YBKPQ2y9hK5h/vPUmrqz5krYTOyzZDBpu
5a7OhsfRg96rw4fRjJErBfJMC2GVEOOtl2cCiue1yItH1qQvYLjul1C3VVIlrtlSQo/iq+kSvCVB
+wxKojA/2on7rvXq5pV7FSkXvokMEtxESHlrCaVqj14Jgvjau83awSLoow0WoOwq7IP6zzO56aSO
P+caAbI+RHInSP0HLUUkGKs/oqChUHYVHd3S5FbnBBqZjZp25UYHbSPcur4L3a1FYrpTeI7YGhGo
thD5p422cTvyu8zXtj4C3T50pZVm0MTUeI3ANxTumXimU08hdGt300XOG3I632fYWWjOo0Qrkptp
8fyHuSHjJE/TpBcDewTKGKMPlpKR7M2ch1ukj04/3s+O/ZK58t6jcgiphWUJBxBcjApfTTF7vtrs
0zjS4IsVl1BXuurFVmnIMCavJeI6B61K053hNvMGJv1Z9Pmd5ljAZyp33PpR/j5Z97ZJfunYKwOL
5KUaGrikpkI9WS3h8CukavMnJ2adQ7kJjRsd0G3jr72ZDVWlpcAQvpntQUPVs4ks49cIDbomQXJm
PmMwi346vPc6412ry+5c4AOFEdDrJVvoaSubQn+QgyjAOZK+yGjSV6YESp96h6Rkpzay/hkQxbDK
QuOAguSzGCb8SAiOO4cHT2RPgrbLouhT87wRSbQeNjtxD9ppJ2wVL7LoyEyb/gzK7Lq8gw4k11bk
8yFU0Nterat5oXILlR/rsDctOd26DP/fsobo5uIOCSxvgpqhsmSRzofR0e51pWIndYrVM/PQ6FMG
l7oIsykQTeZ2c5ldVDDFcyIQV8lqGSNAYL85sYdAJujG3DTvZMWcaOzpqdLyO2AS5zRpH0zKEJMB
GmDiNxPgoMhvRZ+q/mEH/feheLNkvS7By25ixkguwkePkh7uRoeic7+VPcIfJdRX9OXYMpzoJlSK
PgSEZP6Xpfy2XLyh9hxkVLAwyyhUoKCK3Kz5CYhzMxT8ppZk1Hk9hEU9IOyeKFZzw4BHoeXez6il
GOPZzYyn0UAzMxTjRcTsmJr9AOUMIGrxphaMLi+/0s5LdFYbZ8RRLEJkdEnbtEq5TqTNHYEGQTC5
Hh7TK1G9LNVkoDuCrf6b5kqKZybpZYKKoNqXTYwqkGL5qHvmtErq+4KQvTPoVjiFd2dZNjsAkjCt
X0wgZKDhhsJDU3i+LtpjeiAiwC17A33VZdbOqjpW6enPsm3t9TLmXVGdy18Tbeei/NA135KRBEQt
tOWXPOp/1hXOMCwl6q2Gc3eQhX0b0/AWG5CBk3XQSPCZac4yoz1MwrzoXoGcS8SoUCWIvmH2BOP4
bDuvSRf+qIzdnFNVqSXmbo44+h1LxqyeSe8/jfP4Vd2m1JRmLIti2cp726WY6Wi8e1W47BqUxIla
2UjeTGZHJSlUDBZKDpjyhJulNyDayln5LSQM3xdwOIz5WmnN51imz/BOdjMK4PDMWFMJ1FdBmB/H
CgVt1cCIjSlY1Q32szpFrz4HI0AH0krJO1TBxw7Cz8miqoH8rLYOG+1Iq2dvECQiUwqsVh2iWhWn
QFAWuNPoEQ3jKTzIFP2kkSEIaZ3zgjmSw/joyHTaLoWF8DW1Ufn0TdwDq4GBF0CvpIyEXV7JAEf5
osBjjrA+/Ow6wyAyo86OdzeWPki2qYqH8LJbXuMYmZq7ntqJVEYnqihnjtkeRbp91FCcw6GD8lm8
jzwBSNJFuqIFA9Wwqns8nNjkNrnFsR6+UzzcVjWUro5WemcQ+GVG9rWFw7PMh9a3eIWIsBYRCdWk
uRuZyZ/23JILVRNnTtqd4lDa7hchzYPbQi+kQcD0a5xXgZ064lCk2j7AzFGkJ4MaI8qn5nrCZ2ht
MqBVes9+31fBJ4rv6MWBp+5wpFxJNznWQ/ecDuN+KiE+axT/EaWwAkTDx1WpImqbKuySaQWqVJaO
rAw5QDI0OeCGq/2Rhgtdf+Z1prHrRhTdcvtu0EiP4pDVANdubHo85dwQUJwKeSF2ypCsZpOFlMpd
Fk5EOOWB9BSdV1BOVAbDfUW/f117Cq02RS8wKb19fBxEiN5rkmobgwRZF8VTiFj4Km8hNPjNvYk9
nF2xvPbxWxvAKO0blhiMg37mdW/cL7lnPkv4bTi4pQ2PqHWytxqs5xAD2pv8Div6NoPnazs3NNSJ
GO4DYd1bY/a5VGk0jZuuU1RSSzxRpO66extZQ0ig/jqnNLlsdoSKCWwXhq1NauzZJipkMeHp5Px0
QrfhdfIcM7yJQCK5H/il8SczyFglZMmlko3lCAUYwbODukLZiRgZG4rHIs6cnVpKJpX3lh49JPyr
vlij/OxGiwIiNIGCKkIkws+4fATpFq7imYrSDMJobh9KjdTbLzBamVKQB3BNKCdMGImK6LzkzFAH
KDmrvS1BHW/bOvKjaqD0qWL1rEpTps2czEWCJWbxQJVhRbMancSm22CCutMaAhLTjtmzuuxW91hN
IpqhuR3kSH6v0Uxy1HJ+WKK55UYJvRByBo9NkooWxEiKqV66aPmjaNr2gRk9BUb13Ljld48GIyq3
iPzq7+gSKDtS4AxB+s2JShdvKwF5IDZ+1QSkRXQ9oHmQo1itRv2YPFcJVGnNTZmVVb5v8uld84lV
Sie6n72nAW1FXoDfnoXSlG6lmZ/+h73zWI4cydb0q4zdPfpCC7O5YzahBUVQZjI3MCYzCa01nn4+
98iqYLGqq7v3s3FzOGQEAIf7Ob/orrFTJhjo1/ouyvHo5qcdzHGvuiWTgnr64RvOF8VE9ovp+dYK
kA8xPegnlZd9Lav2EJTZBuuEfnR5tKw83WS4JYbVW4k51Ca0bv2+2Ctq+TIHrrOcHOa6fttcNWZQ
7vPEQTwP5Uf0ZtPjoEf69aj23cOkZk8ZrH8ls8ZdAvW+BPWBMNp96YXK2iF8hzgfNibdVFoQb5X6
uZk382ghBN64q2I2qivNSONbvzCPGbEHtM27jdpXN1hTo+qRooqd6L27scEGrcugs5YVwrubVGPY
EHfYMUWGegVcaRH24bxRsd9dlb7f74J4eKw7w8aWDJw3w22mR6/5YJgr38U7L9lYGYD2plS+tQVs
Jw3CP+JCrrcu1eRLVgEOGjorudL8Qd9CNDnlgwvLC5mTe9ypWuTuIRdJ/k8i6EHWbFX7GBffQB+d
gyx8jVr3UuRYSvMs2L8KC25RG08M/9FSIdCRG84G1tgd2Fb7IAvE93Ar4M1B/KJAPA46EVTX2zSy
g/XUK/AxAdmFGuYudUi82A7paST9aFDp7XzcRlZ2gWNWk6ZvksjXZepLXpJQSONIW2chulLFgMO7
LKLEf/HqyVvrRmUdRjf8WMi2uGTkEVbJ9wg875QW055/0zxgjGWig0Xt06IRdgZg6Bo9uSo/mvDB
1rYHv1bJY/VwKcoBfCKIoXjdVz4hnGqMcFzIIQ0CDLeUvtsZOB/x9lcDZH6HXsCIrpLAeMiA1W0G
dClHDG7XKpSyrMUoQhZdCECubsR7RcB/fVkR4+EFUlOgx7HSO8iCcL9+rnVJArdwFmucQcQmVYxF
hyqqTp6iktwr1fsm0bBhq+Jgk+SEBkMf7ZY8x9xFj54Mu66uzBbtfyT3s52ChQYu58Z90WLNCfXk
QbXrK1aPN4DU0IlMUmSw0x43PSRol7brQWTOa+PO0hT9LgpBTNuICa3BcmKWolnNxmREQKczeQ3J
X7flgRKLBNqr08A55NI4WNqaCL+yGvBd2XYdlxMMU3k/G1l5P5mmQ2icOIVsc5iGtV5nn8BwjYla
QJe5ISg2bZw5ggRVpLfRamRqaGNGE/ZE9wEEw2wW/3PTKSjRyqqVhz80kFtrG9capgCaAaKcGq7A
v2rnNtVGACMwv7oDnq3J4GPwqzsviuq0m9FLqqOZO8ExsxbQN1A4FoWsjX34QOAMHk7JF9xpUC4L
7PQ9JtG+TkgbHmSTLNTE+7UIQzNeOAhhren00r1OnkEnJnmwwm9czF3S85TrRYsRS2reTHde6/dk
myjcaXrjc2SCT579h0nfFkP9YGEqBG1v2qFLtdbFW3xGX06euu3M+ApLkIDHz1+7St5uiLhfWZNG
ix7ojP8tdd2ON05XJ0fLIBxu1PhYR3Q1q7AS49N6DdItONTiFW/wpSR0B6R8iLDyMqO7TCCc+8R2
YeOJ3iYVHU3hF1ucrxFCNCtsUAJ8ulaljkQKmmgaVCj9JnQhF7mDvoMHWjqJC/C3gXqj2QzokPxN
xKFsJPM2cebednEbHhHInHH2gfXUzwq0RTt/qyrOPW3NTuUSzBrbBnExgZ4wxpBV1TWxj3FhqhCK
GJe5H5kHZ1ZNDNGoycI361+1yCr1Tea5fDm7/eSU+DII8muIvtVhwnz0XJNtVvCEFM28J3rs8Z0b
hRJBBLujKSOExn23hdRtodOkNd/QwTtakcMneupPZRh9TUMYj8ZYwwyC0qIF7ZOeONx5qPfTpK7x
G04JPAzBlR+5B70zcOZsfaRoPIsgnR3sTaY8qF+i51aq333XBMx6bGJ1FxbjN68qn2er/QJQ0V+i
6rQbGJcy89Xjw6QzhA8m48kC4LnoojqmJ0GDISeG0SgKcQ/zm4q4/7Lvmx/YWl23iGpu00Av1+9G
iUWNZvHODq61DyfdXmsOMDJ0z13bKVdFgiyu5zRfYyv73tjudyYmqPw4SP10wfex8tGNqpej09zn
AdyJYrbIh4ybQAn34gfA/t4yLnN5JcbQwCyXsV48MbjtXGheIC8e23BYEWRZIqqO+3NKBHWkb6u8
pWY4NwjnbRKU7qPUeKlnDlLP4bs78pkbgPFGIaFGzcq+BGUA1St0H3Uv+A5S/ruBuXZT3UUJpnFp
wAgOAxl9iSDtVzxFr2bjMFc6yTidfK+N9K81Y3iuTq1+lRXRV3qh60QN672CxkvqVPiRdd1Jr0qs
Q8du2s1I3GW4Ba2N3oeuHEFXF5o65OL6RX035jBPGM3WV7NNBJxU1Husw2yVUR5T6TBhUI/iZ4Ri
IpDGj72D+abJDMscU5mv8+EuYjm3y/z6TlMxW3GYPsmIXuwF7yIUNMoJlUqExc3yZavDteoT7Oms
4bn2UFC38G6MgVuorc8E0lhaTHR0QOELuIcMOp36lFTIodnJa+SpD4DsEU4PmDMju7SMHLTUeuIC
lgwhASXoCAulUfqqV66y2JmVd/h7vI0pIGZ/gIJ5KrMCYE0wEXRDMz/hi5p5DsyuIXxlFNYO7T6D
gAtSQLiSLkZyJE6ZfWekh6Z/heh2hhS9DHd5JNQ6zBFRNLfWDaNuAhQRREcxM5B/pdC2N11szIZ9
oDOdZcgjwsLNzRhjr91ZTC47n/l2aYEYmd5tg4egixkTqs4OJdoSilf0WsS2tmmqF7RlX7EKUPD/
E6EDRODorhnyo8DTKVc2MJa//1O0T8qhpiv+FDCkmmNaAv/4GZcX6MHkEhLZ1ZmGKtV0rBOmrOKS
cJa/1pwjbvOBV+Og2rmrvz+3/hfnRshO56QaAChc4P4I+GrM3kL8o0x3pch4Zz4RI06khc8WYQZF
t24KWBM2aJFp1J6RSdojtnwQszDSojBAAMPXJoob4Fqmrr2uU28/moR8/v4q7T+BwjxVUx3Lc13V
MwyShn+8yhx3r8S0Ex4bl6sMWyaIKOQMC7phJpOTCK/l0GdLu0O60QNXBWQMFva7AHOghsYPw2UR
RAYKf8yIwRq8GmIu56agP50if43r7DUlVMgzsTF1BmVBHAKfR4ihOEkIYqCKebsIB7aVeVN9jSc0
RMaASaHEaTBNeCcRbK+cNETJhok88km4MfLBDebxmIirdA184xthuzfW6TXk390wWekSQ7P7KQt/
Rvlw++LZ6b2YsBHnebXr4T6tG2zRxi+6CDJGNjo0COID8ihmUo+1MT2kY7j7+/9aM/4EjuXPRqbX
sGzHUVHH/YSIK8eoUFxCH7AOE3hyqrkGo8rsV+BNatGTmY1ARWXlnhgNTkc49q5i1DFutB6ZmVEt
+BwQUXYdfC4VXO8wL4iGXQNpCyqbyUeYeM6cpQ4+XwHxk9rr702fBHCpFVdzg3snssvv2az0dG5t
sbGrCUUzcU9CIhYG2udZ+Brgg7pEYJeUM7dOJBTziCBZPND318xRVDAqCyNj1KWL2HOso2NJ9I0w
Q1ETbrP5hK7j9jSEJKYSDVGErEi/OjMzYnLar5ngE0ew15FtBHzpO99SxAIRXGV9mFLIfGun/Ezj
odwQc1C0tlzHefuWoUNLuD7L8L3lFOkQbUM1f+10wo2ZoW7dsCXlpWZwbjHCiw1HpEYwaB5y9amd
+IN1Ij4moblEr68UglxgGPjVltfey1g77jc3ppPsw1L5CdcDuZUc4W4swl+0nuGejyBnGydMsFRw
ZWiBA2QpikUOY1TJdNTd4qpEEp3vsRJDen7VjXg6DMCmkCe3ni1WkiE4BMXw3RxQmLXzjW921wZG
WaUACdgRqQYU1nZGrXxDnJ9Ol0ut9kER/kQe9r5Liv4WKhTM7k4FDNCNz4YPhWas4KkPbX1Ii+bp
Xzyuf/FF0Szd1lSYAHjJCg7AR8Rq0IExwWQ62SFbz/XwYXVoYwyHcyAq4g7qJSHsMBA50LQLkbwT
CbNCIOlMgWGo2vRf4Hf/jPj2DGSodYv3SCciqX+6pHayB7vExnKXWsFLmcUnhs97EfpOBwx76mnv
C8RZMfTPAnqFPP+rr1ZfDNf6F//NX3TuhgfeWociYQKJ/Pwmd1HX+7j3Rbs2RNV97HiruoUa4+wJ
sqVdghR/q5mq9bP1ZtfkXwIg542Ib9gCPwaeYgkpOMeY2H1Uu+gRBR80QRjHLqNy/BdIXO9PMHmU
mehzQMh7mmaYn3G4DLBN0uBDuBuT2F+hargBWbFSe8x1XF8XyWwpm2U7a4vbdszVY6j7w8FRzRrN
HMI3XnQ1JdGw7iLhUzdHUEBFNArGLl2vGa2IsxoLtQGYV3TeM75TAB7UIWPymBfKouy9BomT8Smb
4mKFoEJ+rWd1QIjDRPXI8p495kK6eq/XD5i11msZE0dQjK9PPe/0xFgR6fPW/UBgLf1SWviMplXe
rUuEvTa8FssWZOWTnekbO/NubFjg1x7+M9FE3gJ1+lVglvYhrnltDLwil7qmzZvIU77UZZOuIuC7
PMHq1ykFrKsYiBd2SEQCnsiJqbme8ogy17vKNyLUw1Nv0yHPef7ghWCjAiPDWtpQ9p5qneAyv1sF
xgq2sfPjtEaHFI2QqRjjTWXX2AbN1VXlleV9OkFWsxN6q2xqx10dRT/bISrOo4///gM14MymeQNm
UEdB2H5a/D+PeM0X2f8W+/y+jeTjXJauozcwlMV7+7dbbX8WN6/Zz+bzRn84Mmf/dXWr1/b1Dwtr
SWq6636SVPnZdGn7GytIbPnvrvxfP/8dahRsED66//3xBL92FL/gf/7r/9bo9OV0O+ej7X/8z3+d
d/lFiYJn9A/VVDWTgbl4a8SI8ZcMPiZm/3A1k0m1o+kMLG3w83lRS8V7B8V7fAxd5sv0BY4Hs+g3
MXztH4YuBleO4WqWp7n/iRa+Zn8eQqieCyULO2AXwD2uasanIURWOU0zJvZw5Rppt46qdj7IAtzp
fCBZOh90EQLAE69fEvVCPryCKO+rOI6ea2IR0voXIGl8HFuhYSUn7z5gpfM0nhlo1oBIwU2NWLVg
IcuaLCQpWbY5GYZpwnENodQqQXNQD/fqiNxCUEyPEA2gvnvCdhSlsKD+qurzlR62/kbSjS+F1jQw
m+VyNqMPtejN7Iupzw4yoxiTIlGFuINkSduB4pIzAuiyCAiwrS5cd71qx3k5C8a7eanqqfcWJYic
BU0OC16u7vsZgSlZjTMkNJYp6OJV3HdCVieGFyr/MRRTql1iIojo2siqyrbzakKYR4RhkW6E91ke
rAneLcxrSLW/L6ZpSAoQpyCBpcCJDOp4PicWCWdRDQZccM6tclnxtPbgjhVSTX5ODzUXfbhkdJwf
LgXi8vxwhBcZJyXiblik9/GlL3FM0mD0h4IB7fQxPqxuE8GcB6aq5TvZLDe4bDXU+rM1GAqeRgS/
p4pY5MSDYeRZc5A16csqa/D0a3iyf1yN/qGvrQ20VTfKqD0ietcckrbkT5IbymW9F3/kh1WXo384
Zm6Iv3YS5q/pJGxgxYkuZy/Pq39vlMc4n0lWL1vKHbNyWyKFdUiUBGPc1NXONcVsdWKsaYY2vqjK
1bJAI+Mb80J/fWmStUwcQNasSpl2eRGft7i0X3aw8Cs/IBKbKVpxGAGYAdwFRYZygazL5kvhiGfl
vF42/uXyh0PJalRhMpVYxuNlF1k7H+fzIT6c90/V2PthADrefz7DhyOlQmZB63Vn+WHvD+v/5uI/
7PChernoD7v+5Xq55edL+7xlZOM/babGxrGSAi8LpC4uj7es/dO283vxeTXxsHz3qVERRrby1cHd
j7zbpzOUTVGra2Weuc1mPdpbnS7tss9l60+HlSvs+Y5stLVHxL44EDgsDrKmCWWLy+KntsJkNIGH
B7v8qSo3latkTRbyQPKQl0XSMPSAcjmTh5NVaxDuR39/drmhLORpLDNE2GxA7ldcj55Udv9VVnt8
6gHSN7O2VQdnK8UIkZpDwwV9ZcRUhNqCbJSFm+rMps6r5FaylamsNS+duWoWoO2GldkioUvWFMmE
WY3t+UFWVQS1i9sPh9GBAYBhIdSaScmJ87EUA9u+Y12j0pMQhiIxrV17yCQvSnv8HtXmiz/DpMjg
n+QhE9ux7r4nKXqMdUsyqk9/TAjIZUVI7kkRpJqS6fDgRkeM2cp1CnoYBTtQ/Afks96Mue+Z+Y3z
YkgwaAQT4aw/XOX5Z6CYFaItUIfrTnzSetGPgyHg+yo/sv+srfl97Xk3sYfc958uek2Iw8ynQ/8b
h2GO1G0hKe/kkT35sZVnOldlqzwM/jR89+UJ/umVZGqE2ftUbD9eDTobm5KQVym/ZKQusoOXjdlB
1lrxyy5tn7e5rL5sc2krK9tmKPLHQ3w6rN7XfD9l4+UQ/9lp5NVeznI5jGzz4uQFHDQaPx6jrlF8
unTxXZU12SYX+YKftFidNpf2PmzIOMhNzlW5KpbfVbnPpyPKxUx+IeXq85ZyJ2DVv859Xn9ZPh8z
BBc/oTy/mkFML5xCAXJZWkesF8JRQbBozq4QawePm4GwGjvAOw3CXjCHNITgtWZVuAC1Z98AMm7a
CGuGJYZl9rxykfRe8n1u13bojAjgJd62zrKrxkMPvm81JDrUHgyK+w0KAt7k0SFpvtkK3OykzPaD
izUBQDJM2px7IteEhFXs3JSmeovn3lz1jDDWkXHj2sF8Cip/25Sje0jqVFukUfWoOvj/hkXzNY2U
tziDyIESr7cWWZRgUN1lDJ4jsL40Xu5tvcjz1taAPHQSkhcrlh2+FIs+zYEstdO6qcK3RJg7TgOh
mAZYi+XjbwbOICvRg+1HjAByx9yVSXUSodokF0xqQLWL2LavmCJAbBw8e9EkyeuUAs8AFpcfRVJO
JIIOqa5+yYxkvMG79Ap96nXB2H2FTuVDPxTx3qqQyqiNZVVU3jrzlBEuxpQs+yG6t0FIr+wgTRav
fY5BYtghdD8pKuQOEnlXaN99LdLo1QHBtdaGF7V56ILyVAE9xBWkyAiLlY7o56xwO9cGGJeJIG0S
oTVtuQI65sMhceZx6dxBFdxVdsfTq4ugYCts3fDDKgbyJy5Oo8L6k4ltaNzpxo8UIZlD5of9U0rU
1oVlc5+1NrSI6sXCXWrVobLfTXeYcxxivTzGBDfKTBMzBhBuVllBKx3KdqO1RP6gdiBskofRvsWn
gaFufZ1PyWFoheutCtPJRCwn67xm7WYIHTmV9xZrBUHhRnevJgObP7sKViAuon3o6C99eOfX+OOU
+PMtKwFqK8t2i0QhhgmoIxlLG72/VYzmzqaL+Fn2PODH577koR7f9l0533Vf3QcVICimpQDrrEb5
qYQ7vwKWI4LfhTcX25q8Xgo2cdnMxslIIbPmm8AqCWB7IGZaCys8DYFIJOnnBRpLpJlc4GC5icFh
njb7KiaoHYFwX1Vov4p08krBn3vl+8F6sDK8ELz2JUi69xIr+hUet3j4JLe92mbraWqsW0s7hqR7
YendlEZrH12ymoQ6kVItfyh24IOvQJInw5e7IjSxbDs0pZvyPa/Mk4WnyqYseRwQZERHy5yjcusl
pyruoX/VJPbsBjlTZICyJcgDj1AVZiYNHuz8ccxsUEUDWx0QPeln7R6fz2ZhajbHQXqNYPFLi5mV
3WJZi6Mrn0odHWWxx1SG4SpUp+u8aE65H5QvrpXuIrxEW+RQM96PJslqvNjIsMXxXcdof0Gcxj3a
GilO30XqTO2yk6ebKLFO2lGPYwByFZM1M9DeRguLF38wwS8FU3kac3s/jd60I3mirtBsFazM7q7k
rcLtIuv52uMlYEHYPk0Rd8I0ABNmk/sEdYRveK0GQJrJvztGoG2ReHwkKUsUJ24faiN0d/N8yOYI
AN5UlxPetKiwdgyhqyRorlX3kIWhtQU2eQLSgZY6aOE1FjlPodKBNJynXT+giDaa4MA66CFtgLoi
Kd7NHPevJkGbBeaQaKPz4i+BWxUbHMmyVq/B1PjbzgrGjZ4QTuRBfULxy4GkbphXWCbHS2/6ZjAY
sQ24k6ZTIpfv4iBv1xwg6mtrHQSk/OENae4RhVMSHyKFh+DWJPI2Vo0OUtilX5DRWhqDQJxzZRDH
YFUOHoGrHtA9/hgB5D5cxlRt/Io+JNYK8bArubmkaMKfc+//JKZ+HfXzzo7HBz+vTg1yoejhengd
VA4JCaVatYqhQBtqHwsdBfjQx3pchRyxxfjrAXsRE3iyt89hDq3pCqfTICw4DBT5erAnizBMk02L
wsCiLEzCaw5gOR/MWZHN2wAnj6oab3zD/gq3TFtC2iUPgVpzUcwvK9zp7iunfObtI6Fed+Qoyfeu
UpZaz0cF2GQ+mkT5MpiDY6xXsHmAM6sTAUEYnE8Rr+m2M141iOsEUPBC0ioHo6Jofhh95EedPnRB
7uOkF7eo1So2cCftUesYlrVej4XuNy/18y1wj53XYoOW+SKqX2cPho+mKVSoYKnkCY5nUNZsr7Ue
0nLZ965+7G7tqlKOAy8Yb5qxreJogonjLKsJy5om84761GONhRfFOrDveqRswEDwTg5+0+AtrOj7
0Tq5XXuDaUS9qhyePdhfLsTnZJ+0X2pGUUs+japPd9e2yTcmCPCE0DkALOttCl9gdu0SF5fEqLct
0u1rRtL7Wo1JIU/NCd3y9RSbsfD5XNHbAaCYEPKPihDXHSRTu0BI61XugKFPfG3M22JuPdS3MFzt
HHM79f7zbE/YRY3e86Sr89rEiGiBavmynfzXurOOPRH0FToWxLew7c1q4LrOOEWY9wb5zmcmgJYe
zL2RDHbiR/U6dY66jeueWfm4ZI8edDcQcChdAWhWbP2lcjsNAUjssB2XprpU3d2ElTBT+OKFiFq2
n3tGRJ0dbRTLfhr7aWNr2VM+g4pt3XyXBtxhpyFEHnrzFZ7bLbP15jHv0KjvBFTIM8KbxC2GdT9Z
yQJvbXxS3RySPO5mRh7f1vdqq483Lsk4JwbRU/BuOIk/wHPDUrDtX/suWgfoEqwi2z8ZDg7KTPAs
Hmj1AIswX9fEK2BJTbuoM3FwiaNnP4txEowVAEvmd7MfNyFuUgfVFaZpGODg21lvQFLdFBDjtyZ2
24U9Xfniny61/gbbYSHMRs83tEutbNH/hD4EhS76UWpRvER42YJXA3i4VU0SeEWJK5+Cqiap2W0X
548uAaKO/hjZT28TNtpwnccRwteW3q1NfJS7EMh6YJSAyDGAaRg5VMTHV23bnjyjqhcBkhwpstO3
lg05plYxsd+Odoe1g4HpvAO1aIUaB8jOhy7RrtiI22bcjRYmUnMWXEV6/70cOJUau5tcTbBWtpxD
3fvgU/XwniRWzzPaYoYd/kgQQBkSgD/jezooE4YPio5ejrZv8mHEbAo0cmxmCI/aDeCcd2OiA1Gr
FACTYz65XugsDTW8gVUJycAlCV45PX5meezhe48Rd5Tk/r5iCK3WyI+UM/llFcdBEhapAyiZZMO+
C/Hq7pIrhzNCr6iFs1PaIBNrqPvKGTdzYRo7+ji8jyDi23l8D17rrXMiHgANEgM6EG2YRpu4U2pG
Pt2xCm2bOK99rMpdnk7RHvGpVYCIgjUgQ+nN4JPVaomBGyBnuJxeURpbpg9L3fyG0Lxx22ii60zz
ZGuPI6CM/i1XBzoTMsNV4q8AFD8yYyuZ1m2LBn+kwLSZuGT3IBMQS8jL68AgkTNkHb6Q+YPVdT+C
Bp6mWqrgocOvaeyVC3cMdRKwFbRdvduFGX6YFdKfRRiHR5AKNwlh6HFWFkhMfa0h/y3oDO11nJRX
fAcZbuE3GYJ7AoXsobvLQKE0w3JpGo25rQTiyWqwXhLc8UD91rfTN8XqN4HRQRs0invga9EWJL6/
yq1g16HguQLUhQmsPzuAvuJ5rfb6bWzXpzTgY4wa8r5LnPi6jPsbK/pRuzouXbr9xcidZYp0rsJ4
e0yIdc/xz2k2IM/1pLZMzwrXrjXzjCKWrjho7bupuWCIpiwGF2PZUNghVoPGyxctenJdjEzuNKRo
lrGv3yglxyhawMUYj6AiodiCeOCvWy0l0jDEwLBRzI3aDm5OPa+HYLrG5VvdAEr/EuI8uc2hmS46
gSIjXvGEO5mpmwnpLx4wT+usVToQ7hgxlGmS8BVJpEc1AGGR+8O73mpXjtdre23qoXQ8EY5PNkMz
vQ/ZaDxbYdWhgl2KgeVorAcNVGdcNN21vYo13dsFpn9UgFKWbY99eqcihKxcw5T77kHbuSZytIks
wzxoY3PdJFG1rOcAt8nO2BGjf0XRd0IRZrYg4e3t0J/RoO5+li4k29Rfh2r01usJlDeYZpAWIngJ
SFKGafujznxvU41wv2BsRJWO5x5McJzQvDdbwfoW50ul9q4tp9maNdYMHtCzxg/u3Dp5LnQfmJ77
ZDaAKnsmyQvDmR5rH7uEpHvSAtwdNGRlFo6a3PRqc0UvHS2rltBdDRBZL54LU38N8a9XCodsH+ZE
qHYuyiSab+BSNIukRRKo1+H41h63TNHuECNTTmps+adyrtJT5R9NxQOUL5uGsd/XY5pcn9s0Jygh
HuDgd9kr0MGKZvUYbkpxJLmin43XdnZGjGZ7GAvzQ1M9NKk5nAZt2LZOrQMlQQ99mJN+MdhxzIUE
TwpgQcgtjGJxV0YutocFO0ZHy+StIkQgrOyDu1YUU+rfIWDr5llxdILBOsmCcCRistPMSLRwfrXl
CJduZ+DbaHT81tbNLiBFM9K3AvpWuJZ/m4mi42EsnerES6HT5bf1Zsx0/TSLgtBsuXMnZ0LDhcWm
DY1TXDvR7dA156ZLe2ObOCi0wBHFpq5S6ae0HOdVNjTIEv9+SEP3dWD4FmhCscmHFQZZbIYvlxZL
L5Ainop8L08sV/ghIA2vNVZMTsuVbJIro0TNMWacHmSThfnajeMABMXAAB+9NR4H06nVtOhuqMb3
EcDUftAQGJji9GocLYxZReHiboBlim1tLm0p2gFbvzGQzlOVmDQ6YZcrTEoOiZVYp0gUcuMOe3pM
M5L1RIYY0IobclNTzCVnq3S35+UaVNOmLlITj0WxPiwtDMfs8QRQ73b26ENQxQAGVXXmyfMS5daK
joFYMJjenAumVi9dHM6HCQ0G9OqDWZjwYf5+2W5McFxMZxW1e7EvPqb2MciiU1Zm3U0J3fD8RM0l
OngjMk34Wje3BaOvO1Nxgzs9Lh5KPxiPcjNZ2FWhI8iEkJxclNtiQNbCtBnUtdxLtumTjnxSkVyn
3QhIVA28U4qx6ClIuGDD6L4Ffu2dZLvuZD3s3njhx67K7xCb+dj/4lkA2V7sySzwpEaaQdiG56+Y
onanBJ59qsrCOZV5WK210J1XzLGck1yhtXGzV0sEm+SiXIHfJGC2tFoacdLiMukhudRkoEj7CA+R
pLeuLtuGFURIXKidbapX8cad4mA1K354V+aWuxpNfLQNx89xhWwrf4MCYQdBsYruOlGYbdPuiSnB
nBlx9pC58f+PInicSsAAr5ja5Kuoaevorf0ICUAkk7z6P0cRLIu0qF9/FH/e53cYgQ6MQGihWigW
G7oLGvc3GIFAGNiqCh7A0i0DHMHvMAL0U1XNsBkGGip4UV0FyfMbjMD+h+fxCSVKaFlotqjef4Ij
4DLAbn1AC6suk0BAqR66kQY9uvkJSKVmYan6CqoLqdBkAtdVHYaGJA1ks1+1c1s5okcUo9OBCLms
y63+tG70GUzU0wS2Vhzlcjy5KItC06uD7iI+EwzeqU06E8P2Ib2DlwIPSyjcJzJ1gfjcuMwCFzlm
0RiJTIkssNdiCn3eCLEEpMBls9wq/eOmHw532eZyJFkj3s2kvRteejR76O1/O82nsw7SbeKyWtY+
bXO+skZxmJh4jBgu2wCU/oI1o7dW0pYupu4x2cxrEAFDfVCB3TIfTvyWxLFolYWDe+rH5QSrqfOa
mYmspljBXu4tN05xUTxoj7J+2fBysMuW583FaT+c4K9Wf2oL8sLdNIl9LUI+na2W+8uRZA0J0GtH
reAdCpX50UjwN5BVWcSi8bKojz6rTWH7IBs7Q+U75TXO+VZe7uKnmyoXc3n/3UCfRcQc42e7xJO8
NkWWUTx0sUixFSMeAzE+I8ivi0cZsc8QpCaSSHJD2SZr5/3kI61bCsaHrXYjn9NJtsnVmaYdKyNM
tnIpHZh5dBGmUx/2lVV9ME822g8buXR5+OXi+aDiAmHNjppyMwgiDsMhODiyKoto0OAopK/Slgyx
HVAiF1rihaVoOmiKTQrzDD5QzcEp0rAmekq1RRelCKpgr4UZdDM3H/EvMnipRNE1I+hE7j6D2S5C
A2eS9EM0Z37bAs1a1D6Q9ZZWc76AlMReQn74smzU2Fundv6ijyBtZCGTt7Ims67SiE4uMq/6Mk+l
yySI2wO/CFZxbu4E9h+FRUWldKOw33q1s5N5NJlPDCTQ50PViJjZT7wO4FxXiRQVD2M/OwApBhKD
8B0GCRVDZis7EW6wNlC1ruUPziWWSFbJa0KISbMMG1XPj5e57ujZreLwOY1jexebpNPWl8t3tNhZ
6ZXgT4lntxSeGa1wH5CLsjDFCllDsfbabeAxWh5ohJZgK5YH0nRDFf9RlhEQmqfmTv4LMgkua/Js
agfAZDSdZSw4cOTPxkM8E/EN84nJBxQFYbaA70IQCd8FC9jjqkxya5EmugNwoHLIbEA7muIGManz
dWkCloAJBU7bOmFBeVHynphKvUQcTke+j+uUd+hyr/zNXGIGkZIRF7qK2XPZ5MHmvCgtA4FtogQB
s3fRYOyYRT6TNvHI+Y717I0VKDJz3scVJhbShe/ix2dq+lo30xQtaFKiisSgiRpeW4B/FIFEq0IF
J2Gj++G2AzoyuErwniRIxcCKpSqX8zl+0Nyk3FjC00DpDbwVZNUX7h6y5jZZxMMUXF3gD0kbgAq7
oCNw3y0Q+OORtrzgK/lFIE+ikLXLojt7JcmQ8F02dV3w4vajvQ6LjkfCUbDccdOMUVgwX3fCHEQ2
hUGrbyMU08bE/VKaKf397z/WzU30Ki/LozCR1UelXF1+4flnGmHDU9dM1aFsNR17zSvGr9Xh8ivl
ovy9pVniqQPuYHRrfxul2rRUTXjxF+CHIzEfH5AfRYUfvQOhMBbIk27EirXTY7RVL8+rfDqKpPFW
hj0B8pfOGOc3WLzGXqdss9DQtpcm08xuqpA3TxdmkjFuBR+KYCYT5Vi4fMq7UrjVgKxJf4rB7zDa
YBJtis+2XIzxlgdSI5YtRCKgwKHOdUYPSOiBLFQ3K3lsqh4fs0Z4CBserMm2XDnimZdWmhlmDMs4
64dlXebjQbb5+fTNKdp4o3cW0nL/j73zSm+b2db0VHoCOA9yuCXAKCpZwTZv8FiyhZwzRn/eKvnf
dLv3CQPoC9MACIEIhapVa31BfNh5tm76CrPLKS7MwIATiHwGo+McVe1JLjkUtwDyZe18bJ0nbVrc
jVO6ti+NRuuiQKuSca87SbvREdkQNOYwoYlUjfE70zEmkg38cx1cImUqD9HAGFKBXbe8avLxt+JB
yo91cdmIdpu70YVXTbQKmxFdWHYYAiHUw22AtZmSjK8SRjxun2zccum62re2tq1UUqAu+ibOssKF
Fh9RpH3FWWwUEEOQFhKZKT6chP70uk2uVgg3kmsV38gd5dfXVbnNSKN4ry/2jVwzGaGFHASH/lyU
W/84zueiq02QNen3bBjwu7ZroPz/A5HQu9k6qt1jpdtjMFAQCEwN7PeoRJFfQQhAgK/IAr2mneUi
lOxlyKSV9Bqm2NjJRfk9nco9tZQUvxXyPaXAhUwCbtJKVItclBvlRy2+lksKUTMBpoDcXP9Gro6P
xoAU6/Uv5Va5Sp6eK890RMzqzq4JTcS6dCG7HikO0Q/RE6uEHiFePPl1JeMZuXh1Lru6mWUSZ3Nd
lzteVz+/lkZnn4vyGLkMoa/HlPtfVz+//uvX0uvfWF5a7fsBjxoZDos78cdZfu74eQxHFPCj0IUT
lAHQqmbhNIVXMFY4Yj3UzTFAKBAol9gmP4Z/LcnV1WUokjvLpevfytVhbeJTbmHBwF5m5DCwykXV
slckusWhFFMMt3Lxc+v1ONefYkTEIRZQri+/lb93/Xm5dN35jyNej/XXKf71J9f95oSeAuU2SlT1
6S/PnX+3aiwFxS9qw7hx8o7rYmyTllzXD9NCjjO0lp9yEzwRhnfv//bv+mtV7vhfbquqGFb0gMCN
3M+Q8cL15+Tfff7Kv/1+wIbWR3HM/H3G/7pQee7yKjrZSV0vV94M+TXlZ7qv66Ve97G0yDqOzcGr
J/jYZIU//0gc/dOwSOl55I42ATrO7Ke6LpHfyZHtr2SQV4zjbRwhYCM9aoBzAIaWIZ9cv358bmxL
DdmjBrzR3ztB4AViKQ8pDyLX5Z9/bpTr6pLPW62kbuqSsqXqM/k1eh1MZFvv1OdLRQXbooLSQnMn
QwwqATH7ddvU2JiZBiaWoxz2qPpPT2TBA/Qtu8NIsQood4vuUM67I4Htg4wlJVJdj2OuHzXABP0k
tdqGg2eePEHSl0txU1ifS2YyOhiqugcQLMwZRfyEHzT9Y1qC1fIMPIKWHMkqX7nRdLr+QkZ8yFw1
J9AohFyJGL8j8SE32gpqnqPemUh5aV/02Gt3SGLgoZnE7kmd+wU9SBedEfExIIZ5RNAZN1BUEFKh
cSCXCmyN05SYARtc9dSLj0mYjnfojW4xC3wz/6VNIAUK5IfcZhMhBIYGGGwCvrtRSFBuq87AFQrZ
bR+lG4u6e/ptbal2F3I4dsVwLD+61Rqx7Pyq0gXTRYg7YYm4St4YuSQ/5Be5YEr0Y4jyaWFPp88P
PY8P3YroguwbJckhlWZvkv/wuSi3qrj7URP1dpJD4dmax1wj4XojtAv+3ln6+F1pFHIJskVt8DAg
mlD+/deH9Jy7rsoluS0RBuOKN1tBKcQXJGvDTtFtpdQ8kf5l2/ULuTSLW+XNFMukyZl8vle7M7k0
ijYgn/l1Fe8qMR8QyF359efSOjzGuPztss/Zwr9c1OQfy/0SnP9620RATgy5VxbHdVWRQ2QsJ3ud
GH0biQi97honUKRCdfH8P3bKjWSfJP02Hpmqgr0Ku8MsPAch2OMxrjsuwZGGl2yGC3DABCMGyuCg
Fm3Uw1l+DM1EBhWJU0edO2EbDlRSfgzYfhJEwHLHbhRtYtHzNNLv7bO7EusF6nzbmmo8tV13OeVG
E6AQOSHhzRRNEx/X1UGa5l3X5ZLcR+4tV+sQUvr/T9b+byhfumq68K3+62zt7Y92IXPy889s7e8/
+p2udSyytYKSTepVVT9zsr/TtY73Hyb8PcOzLBUGpU4i9R/Sl/cfDkILGilUV9pdkeP9J1vr4JHl
oDpgW47pqA6J3H8Yab9dff47Iyztb18qRAygloEexU/J023BSfuTiFuqAyz6OFsP9TpMwQCJaTOY
TF+B02SLUvjVrGdBhhY/olrMHMZ5CvFfdNyN22gRal8/oSuezRKlE8NJt3/cyt8n+39KIHVVUvYd
bDmu8s9MMjeHVDa2dZbOZbqm/Vcmuc8pbSjgdg5KN5xARlDmHjWk6/vpHi0Q3quifV1MZ28W2KCj
AQ8C3+j+BxUD8RT+PgmAToKuZ9G16JKu+4e5Tm91KopA8XyAUZTs1RHJ1qYWoOqam+KEz6I4U0TG
Xdjav97SqkSaagQPpzBCcIp5CGPZ054qBFkwKDF91UUGoVZzyOkXk3K3jwhht1FiVOP/+7unW9b/
e+qarZLYN0xX52b+7ZU0DAs69ovTH0j7B6E3fMWsq0bGy8AaGCnKdKb3dovkxolToBxqawUU2MBc
f09UrrJX8geQuSOAMy6E+i5BRNqiV9vnPr93yCwkho2peBk19Rk9abh/HlnTMfzOTTIOadHfOCU/
08fJI+g0QHxCqnVuUKlWkfErAHb5uhAkBoaH2upBczBhK+ZB36oQ3Kl4p+iMMJneufUX3TRw2GDW
trNX9NnidNoCpsIDIcJnXF0bfzWpIWe3RMrbUC2mQKpoa4CqOleHerGEzBms8mgO9VMUKQ/KHNWU
NpEkzIHgbPSyQ/rLcn0n0Q9Zy8XnoYvueF5fHEQF+tlqwN4V+7QgUwOMAGizN53sIcYpHtIIyAr2
bhG9stOH2isc9hmSfargrZ3VreV3ZgiKM4tuagcMNQmbIO5s7Lvzb1HpJIc4bkocg0F2jXr04SFa
cpwKvCSIfpgIh9QYJ/Nb5a46orw0FkRCRSRQqgzWmAF5aX2B5cu9y24cu37PVTMLjNTNAHFH3gbR
Pv4ctUrTGv1Gb6bAKRZ/XgEh2kYNXzl9JWveBImD66hHRtSsDLAI2Dh1KzBvG5QMIonYxKT2vvTW
fBOiyOZ3FyD7Ruzem6ayaZpu2fcTSBwPZwKrRmKeFBkm2rX+y3YwosCOjuNiPb2EE3AdcRHKqH4o
oICRSXwgJXqJXOu5MRViW2f62tnpBemwO0rKgeJllxaEv4HfgB8W3vNgaN2miS1QGHhutmaFgrx6
WERedWmjm2m0d0kHDGk20q9YwV/kN4VQGx+nCSMn82lpeObeUPjDCgCyy1adnPWAjPYISMxWwIBM
3YupdlOwpOYr0vTbxg7z3ViOcDdL8PYZaOuGe+fUvNYNGT3U0s5zmr/opotftAUKZ6BMgG4bkUOb
7DJUA1ddR06wvxd4MKxQ6DzaBCYCabi7UKMhIh+4mTQb7KqJ/1JeqkcjJdM+VRrdMmqR8gqihCl+
VS5PJnAOP/JoqWlr8WKOyQNl4SyA0/Ax2ePBbKezgcDhhGYH+rdCEJlHhwmBv3blXqvpllr0F75M
gEEB089K7BzLaRqwFml3pQEOzjXqh66Z9S1+jQiChnircgQkb0pAms0WkgANY3SirbeaMxURMM8Z
OIDAmtbv6bhMvq7qJcX48R6srbvpZvbHr2FZm73uWPUODxxUeJXlflzz1xSnxpM+GW+6pidkqnAp
EaLKbWv79By/oqGtt0hQGkckVV7LxUIVV7E0nHIRUVbBQqShw9UZtN7EKyc8k4oX1AdzP8n5Q+i4
h1bBC7bpPB6pS9wuu/FKtUgiIHW/U00MNvqpOqMQ0QFlpinxmJ04QldWdH4NBGZfCfX7SHk1Vfd9
sEzeQNM9ow/hxy3aq31Oon54HTR6NjdFE08+m3qgfVRefllWvFnR3q+MdN90eo0ZHS/JlADoI4FJ
Zh3Lp41Wa7fQx9/agiEiyxcdzThXyGKiYznzOsMdcIBOAv1FYCTj1ZZPZOjpmKcp3q6z8sua4y8t
bribpaRrNznrOUfbNDm4Wg2xJuLqSqA1pT729G4cHY2bfQFkDRtVV2qmVrVspjbtuOem1FWB1jTi
QhXI9fgngAEAptlFQ+9gK3+IKIU3ej4JJ9xtQ2Pf52ryivvPvZEyvMhmwtigb6Mp+rLq5FbLlVdj
7EhOeD/SKQaYGn2TTWSd6M2YBn50lYuiOTXJZI12roaamJN8iSfO0KlLIM4tuDEt+9BVBiAqChWq
UDggazoSW6OW31sWLuNjguhUlGmbWTxAwy44X+o83n2YwUIwqb1sCuw/xFihoLVAVvwdgKG6WROK
1qLtA5mmI8A8k2vghroqEIi1R4BkMr92OWY0/RweZcMMFwbvJMo+AFaogRIjh2zM2a5au7c+CesN
irFBgxCqbEWGR7diRusPin/3bevijsIooeo8zkY08C5DH8aELLXo2ugPTYx1ENre7oAVT9XStpn6
I2BvVxdY6DhgRdmuHe3vJXK3HlKGfiG6aPw4g6KwNYEsP5UNSHb5XV3Upyxq3svY8XwJUdeSLjxN
DbQXumKRU0e7my4XzzwfD4cafZ5XW/zyUqHMM2T3hVFewPIuCO9h+DuGzyOqAhurANcM3hMsrkeX
rKL3QifP++6Nza5HCngTRYw7aZMGmrLea8jP4gKf/jRD9hnr5qXj3oau0fp4aNXbxmIVT5YzsPCL
jddJCyrclzOrxHMCOWKjX5AFgxf/SmN0TC2eYg5ZCaMSY2eG1svI1QejW1xkHKDMtPtZZZjkmUiM
1zYr75aoGnDtwpLJmL/2DYNKmgkhaWFjWg/fa9N5KCwFI5D+DPqOWhq9y5pmH+X8rFdV46Otd1Fm
Ghd6hSJ0Po/VXG0ZahkG7X0RoW491HRk+locSygPMVELggDhs6FGP8akPcgLUeptBh+crAOj0KoS
SDet+175c+IN/u/Xgnua6DqAzEZkgrm5nyGIlkCWbIqg9OjH6o5m0YPaXWobeaz0vjbCva3DBkLN
eBNNzdPY4zpnY5ZsIiZn3oHr2SY1YnImyFjfmS2ie685oA0UdB0q3m1LQxpwgajy1g+t7LY17pZG
+cmkZOTt5FWBv5Ltc9gDtYkW7YDiVZQLLpToVrWYITaruTvguC9eRG8H8nj09TscGqj/xCv9Gfei
A24a1GjVMMOmgqo4aMULpwrD4hTS+RTPzujLV1YoxEWp1fh9xrusRBzMdJafkasi6UyaRAChoMi6
LpL4lvLLMzMIPQOKwytmayjq0B/66kq9VtdItEWm8lpNyA65DK2WR/upEgCdiodo9LKzkCYOWobg
pdS/9e2BMgf4bCd67OIOwXu1XfZkZwt/Nrtd0efPtZKvO2PhIssqQiB8OXY6vbKCZW6QqdWuX8yD
h3Yxoz0d6LgkWFxk0X1lowWoFzSYsiveu2H4ojcrQRqqYoHhcF9T66tCuDEaK6KN3zvRsaepdpO4
FTk/pA73w/SaDQbEoPEjzHl1Vkzu8PYbbngFsefQ+/ueQA/QHqqM4vcLCF0bwOe2OqHsbhcPQ5tf
0rR8qJW3HAihr4fefZXKcbR66KNYpaJPE7GzC/VaF21ExiGlRdg4jfHrqVR9WwzmzYJuj2qiXRFp
tNXOKHBArwgRs+oim583AujvlKCoxi1qNT+KNdryUoLu4E2X8Vw1Fw8yDEr07/mkhZiI0MJSzX2W
MYjsxNOOwRWC62No9PxZhvqjmrUXPQq34lEOA/YzbcEIh+f0xijd5xqE4Fx2l7RmVqPvR2e+m+MX
o9aCaCXM8CJG54I0GzLs2buMfR271/GwYww3lBvSvzDEzKYS3hyAy7H1A23O203AnXfZd4/pDaoG
hJC2Gp6SAZNXLbvghU5/aRePTYhSa9r5FajkpQWICf8HQLRfusy0MZKHCpIhJitC1FV0/2uWHSI0
SNA7E9GGi7iio33HmY2pRTse4s66wF/TcW2xn3IveyxT7vWYICbemQBIW99AltiE76VO7vOQeM9g
KOkj4e71i3WRo+OK8woTuOGumJJTQwjOhCLpYSo+mGZ+STqiGoz6fhKgBI6I4ilHP+sRlyyufZ7i
sxeND6OIG7zCJP7seKmq9IMokWkI455lZlDRuSBNDAFeVp3JfBAENOe2s7ezCP6jxPqhl7+GhE5i
BcVZ5vpDtq+V7Jds+46N+FoSJhAdxB6o1pvEyv44EMVgTfFUNO0ttVLGl2wlaEHSlXgBFNpz7jLp
HhPaDLKZQSHuDWLCt4h/zkgAjm9Vf8kaBkz5mNf4MRN8Oi+N1l1rxQ9IoGDrkp+nmL6nGcqL3nGu
uM/vE3TU9rg+QTDv3tUQJ4ZEo7NOP8QUKSCnQof2NK30drIdi3G4Mc2DunBaBcqPRVY8jJN7nrTH
RZ0TgkNCpEUffhFqXjA4HiguGDthr9ojV7oZx2WLDyfz3CnugiTCn5PZ0ilR5i9TnJnHqT/XapHc
1nV2o9Q8CBMQVWOvykFRmu9GYr30qvsj9rw7J68ecoT96FjRXMxt/AQsZ9yntNzdPcjiiZjkOVlt
RN7iadybR0VM/lQxS0kqHZkVaCNToFNymFcvgZhC4tQLfSx5s0AGlSIHoHVM1ytrHnxTiz4nnVW0
s4vYI8wjINTq5DWzwm9OtZwHox4DVyG00O0QUa1oRrdWmZl/MUiuYbmpEHfdN6ZBHVxf9nWinYfa
GwI1NGP4TYp3iCPjvsy9jxG7UaTpMIQBsLzz3vSq6ffhyFszQEydRxWW6lCeGaxxoiMS61ZknqMJ
sl+LQxtC/OgEljMAXG35obY8JNHOHWc8wnF0NireURuUVp94GavTH/CbOa9wlawUir9lAVAElC72
U6jzcx0kijOD0sj0UOZxpW7HwtV2Hp4lV2yPXJKgH7WcQSRM+op8f4QvotS5UKfINwsHm7CkjHdm
M74YAlEjTyLUCVYOEi8lNw4Q2kXlJNl+QqLG5L4ZI3uniqz1SCBGnQq7v8hwhiCTxYU/kA4gZ5Lc
jT/VGOT2z10+1Rd0gZOQWxVZoFD1hBlwiL0CzL7N9TBy6brz9Qup3DCLIq/cdhVyuG77A3whN173
kX/y77b9dVQ8R8hUkan5fXmFvMhRYsCuvyNPr3OcEA5YBh9TnJT8IEP+KSKhFUrb3ciDZ71nFn/e
FO9nBXLqaFTNcqI4huuPjVOUjzF8utVaLJXQrAS8ZYxwIKG7AneT65FjPw612+xCgYHwgEbtp3ze
N305nNT4MvRgUrmX6LFCo/fnLpx9dJ3s0+CYqOdj7GmfOG/rJDfKD3RK48CIAOpbEUUqsmARs7gM
jGsnrATy1D3JJbpTPOLAI+pzrx0srXvo69DcYXCnnzCZ0U8xCZlTuIyP+uKNO8Vmhtm1zTvqC5s6
ZMJxjEbP7yi6+YVTbKEjgkfPgbJOarrnveUCVaYihTIV2GWVh8obD2EM2dIus8xPzLrc4Nb9Qv3M
+zks23QxTm27NEGUYmoThaOv6XWBmV1hb800uR0rpvJHz1pV31XDbN8gz7yEoYhBlHrnoVjax3f4
fJFMKRUMmzHl4V01eOkTAoiOWedoPafZ+FiPEGS0rrzDKQOaQuvdhdQyneQlQmV/yjHQNEIYIeHk
FkGnrSF6tMLRNb4VWmegfbIgd+z3LsweagPSmeZq8NnHlSkNThh6FqFSYK0QK8PoHoQVeI3oYVUg
CyrVcFgH/Wlws+xmyqEeDI1b7lDC/aUv5ruLmoOvNIpD3qn46XUD3Oimf8eafJzHeTs30LYUq95X
Sf9gpcNdV2tEwcV8juKF6YpNx9tYaG8PpnukTHBb9lMwIhKEmck0B9PwE2jW+KXrOmNrmCFujIWz
bWJO2aZBuLlzqEIth5Y7GaiLlps2N6r7uXAaumoiwCVyDkULm7VH3+ZQpN6+t5HzR7suI7fjlIHe
xl/mwrYJWjLzRrWgai45zqFIQQ+buEtLf3KfgA7qxALLNz2GqV1SDKNOAAjF7Wq8/YzUnyLM0uZi
uRvRYDo46dIFEw5QzZCmvgnD1XKj76CuvC0sqRsP/JFfjcZyHPM26Gp8JMnebkJjvGhmG5KBGbEu
eNIT0tAT8bE+jRp52wlSmOFu+9oFxYwbXG24xaawmWTWYf+TM2C+ooXePjPqGyuLghJh2k2T4JlM
SgNzOlTs1fiUAZsPorjtOY10WyTZcY2S/jn19OouW53z2MNio2xZZtUP8nHowJruFr0E6+g1TmCM
oLCGrn5naniAKXwxGRr3GZFYKfgkMLRrpjHkENOWn8LTkXRqvAOxdRMjvX03krumAcWQtSFRQr7Y
6ep4AJASOFNl7qwOavxgaRcUDbCnisx7dQp3JSIitHushjFAesUG7IE0wosdYu1g0FnYcfNQ2d5t
oTnPYUhKpHVD4tXkHnuc5Vnp1DcmrqRU7PRmUKqveEzHvucMD3U3k8sCTpWb9Yjx6+geS695y6f0
oE1eDPMakQ9SqHdO76WYNSBC0beThafkkZnKG6mht3hNb0doLkoObzop7+w7M06HXRtRJ0G3l8G4
3mN2elbyin4G0GI5K49dgT/5UJOQ7SKaLeZ8tnZXYqoMHJt0VWTjZwJllKF5HA9t43xdZie/1y13
J7Jzpb0ielE1v+Dib0cx51315ZyVZBGKFRdADxJ2CugBiRn7oTXq9tAM+M7p8XNfF7deOqebZRC5
R0+7n8B9LOk0nFY6biPJWvB1Ky9qjrBI6h7dLtquYa1vhmlNtgMocNwnAb9xArHV7cNMVc+4BMS3
2JMd01lBdaTIsOHIavpObdhWdtzePBqjaT0hyVGi7zLuwjh8UHuPZBOIom2/2K+Wab3M2H6EzF6q
btwqgzCqRdJ78R6I5AJvtPFDsix4we5+Tbof4XprFelzU5l7urrnZJpwayD3V4VfHYp7oFL0r/1I
vrexDr1tnLyxOhU6bORR8YQYB9qB6OdERvNU47FeUwoKl0OfVNgNYrAaMkcsqPXFie7r9fhsunaw
6s6DGjLFyRjEXGt+BMD1bpjjNgmrO+SxyVotiLducki4fqPlQabBcHTz/QSoXzWH9zSeyU3AxPL7
wjsPDZgNkctQyDCSWqdSogR9tqVKdrd2+i0uKxgKa5ey0O+pbSGF0x/DsXjzqBBaoklrUbo7w5mO
zz14cqUL4crhuArPvq8rRsvvWphvsTN8SOr23jWNWxj7z1iXMaWrqluMi8xRf4t1wmC9aQ+lqr1O
kf7o2M0uAn5iYTxFWstCrxirW6Afyd3cNTcZhi9OPRzMsT+Je1601SFZ9W/aXD9oeXTWk+let8kf
WMIMda10xNb6IMmLR0fNz21ErAZ6eEr9KM3wSdXKlICcNJWZwqHNnS8Gc67NyHuZrzOS7Zg+tu2r
oho3BfmI0jRfxaMRh0qcCXUdxNjIjOntbep+g8rvM2OvN0k7fg9d+31unGc44B5Yg3l2XnIexzDX
3xfeoWldgXW+WGH8ZnX2AXPgIMwtKl4x7nO5c4xW+1Qr6GrBLtYybPNsc7olBw+4Qdu5pMCHuT8q
82VecBA1SJ0iUbTN4igw5+gH+ZQvy5clypkzqqkZkPE0Q6C4+Rjt49X7ohRUKOiW+n2eN0xVb1al
XIOJG7/k9GyJ89i5uNshNtBXqEzMB3zQjlbaXJR0WEkmKT86ejIkJXBQcAHdrpqGFcWS34KL2re3
/azj7QaPDfffGiek7AvQ/1/kxL4SqmCLVr+3yQ3GtZgKMlz55A+OS6VlW7O4wVPwMOczedHuZl3h
yNkaRFcvcx8XEhzOZMXMsKfD0OL+UmYpBHjNeTCXEp9sppIkRYWDapOSHbFubNJrAhmi8DJP5k2f
us62zIViRhQsNualVhJemrn5hR4UWNbOg10S2YGqbZtCsW7mRT2kdUlvUPaiylQLF+63Lmve7I5R
vzRphGpGiRVSv1OfCw04GVluN16CuHLOczd9xGNd7EsNRXtLx3uvrJlGoXY9KbS1adUorBIezN60
nZQxCqDSroE64BI0ODFGGijZK076YizMj5pC3xezyfQiLutAmZlSoZnxak6Gg54OmeNU+UKG+9FW
ICamOQO9PZOj1TOe/AKsJdW+LARJIvOCLS1eqji5oF3t+NjRT4dUUW/SGYcter93TQtfLUSb96iW
fR9KI9qRX8JldR6wKP4WCZFsLXkQ8ivqDAq2LxnT0aA6m1OBWzYjtmnuFRBbo04bmdLi6+CROM0M
KLFlgoi8TbqNwfVWXwza/DR8X+J4BySfolbVAO4UzP8yUV6i3OSe5M2LMi63dhK/FGofOLozb5YV
8YB+GlB0sfaTjR3rot9nIXkTR4VlPVXJlmpZsjHX8QMqXr4JLGpd8JXjZwytH6YCkjg5OSN7M1fi
a2I9G2e1zVIwF86K5DGdm/0UmgdTr6GU3WtIh7naW7NSeeXfAi6CeN0fsFHJ2mlnW+OTSvV949YT
3COArruErFgDtrGwTNKwOCVPcHr5M5exW//9XTLr2E5TmsxJo6fUnVzMKmkgKj9hc3hxNPRWAD9o
+zH+gV4/Tqqfh9Xjmt4IsIjYxaN2NRfy58BWH8QhBvzEMryvF2fYLhyOSF6s6riUGcnLuj6I40bN
stH5X+wc8htD7OLhqWX0hJzVbJSvK3biSfbsCm0QEnPkzrwy2yFM7NexHdQsG0q6lcviO/7VeM9i
KrwHqIVRHvsQpGoog7V4t5rq23RoERE3jFj+X1PeZVZheyAKFRojHtcefy92qTVnJ5bF6+hxnLT0
btuxww8F5bAb3bynH/I1MnZjr36IEyuFuFrNEdJkeqxTxM6McdfzF1p647E6Fh4pnJIXZ1+b1kbs
IX4PY/dTXJWBOFera3I45uHFSLyD+PG6RZhcXACFa4TejtSS56YMxOHEeYmfVcTlIGslr51jNNY+
YrYl/jp21fuWSraG6IL4up2wYvh9eeIW/nOpHmelAwGMyJs1K5MJgwiOwhow7C39965BlKpgW0cF
bHEKRMojuU9FvV+131SmLWZVnVR27bLP3ZNI3avI04QcDj0xYYrta+SxyFA0sbMTmyK+RtX8IHap
+yRYB2YoastIm7+LQyHeJBU1bZLuS9viClxCpKZFsY9X3eXrvdhDnFNZ/Yrv/jmpiI3ihEGDHsVP
8RO3E+yPkslz2mny58Th7Gk4cBgDK1WmKF+89QB3g+gl3SIzf8aVSK0oYrll+TDrJBbbaD31YF6D
Mk035dA2wahT6YiM5MMh2DZ4q9IJ1ZZVset9jOAgw/3yIAv4dZ9+MNw+K3ijkPVrdmtcPEep7t2o
hXoYqJjreKDHdqrSlshFqyVN0Y372zQMsTtNzQ8UUg7zTDUbacBkV2KUbk9Wc7BaDXgIfmPRj5SE
HoONDjcsfytG7F+xGbiXMAg8DZCMK+4YJEmWiaKI2TybVQdtqHC6oO3QSErMroQICtS3iI9GVD5B
vXgOVxe0To8SDTEO6Yb81FXjo/hXeI2+rQVMTEDBOkBDOmKtu3GHBxUVLAYRf4rhPOEcuUucd8Xr
Eeewlq84vAKOtUhRqwmZ75WIzTKAG2B0/2Ks6XdkUFzfblofO47jFDNC1JfF6p8yITK2WiTZbZ1q
k7EwZpgj0zj16MyldcTRpvXbVBM9Ckljuyb2dCP1Waa7XZNsulKhg6cEQkRSEfVKFCm52zg6QOSk
HpMYhwWL74PXouBGjpXmTVJ4KRBbGGAipHl1G+UEtrYomak9CApUwN/NNkFzMWL2qE+cf/mrQpsp
aI38O/iJrar0REwU949Tqx3UggKSjkIi2jDbpsdlGVOU82RmaSD8ElrD3K2w0hjfUZE0B/Wpzslp
U0y7hBWEr7VB5kkUKaooTA6NwVxHFieJnQ+lQ+6gjIUnCbi+TR/i6RX2VGIxUE89kirLtOwNGy1B
fR5v1Do3jzVKSK1HMmKZEgNkK8VMVCrOMoWfH4uK05TIqwqo2EatJ/B/4y6ZEYZTQ3LZmihDTxq4
t7x6wpht5kWlFOk68RwMpb1tNc/amnM47ApmMoszJvuyo+hXFjWSfqLuPIgmXysOfN3JSndWc7YX
yzguCk91GF14zMSNiuseSmuZbh2iJcoq1r3qnLxKeV3D+T1xV22beOlO/nSDMh42CEqynfVS+NpH
5VElvrbKxgfOAIhkNqq7n0wFxbzSAcfIywrMTcDByvI2XZMp6CL3pkhoF5Nqv+aziwP5ROJ0yK3d
6BG3rAl+pNWyTxb+0kkt31KJqECEPRsCmTHRR6fJrp8VTSIZ9qXVPBclqeZ4At2vL+HJMBGWmMYj
Xp4wJ75aYeVu0MF7sud23ZVaXO6n+Z2Is0JUCq9BMA03fYeK5ax/UzWKE/GUn5kHWjgmr9lumMoH
I67eqXfHG5A3HsqiiFiHzcPQxWfNTj/c/NbzCI2avDXh+ZJ1Fu9CiIUpAIj5BawLzjk2fYCW2Ujt
MYnQ1P7sIdcTkSecY9BbBRxRW0D6PsupoqAoUVJFxfkQ5CFVmVywt7/ViPedHIhIPxEeYQuXAiE7
FqRtYi9WYYISGpn2RKlrJNBD7GhwUWyhXCSLBm1OXY7w45IRMPmhQDWINUTBHnBR/YJc1J5iD4Ub
XuCh1u/6AfmglAlcqexVSo4II51Hu9kyHOxQd6bmMw3ZLnSoCFRDCTcPiPnDrCLB3bpjsALo90uD
qEz8yEQlugy1r3ldXbrcespicEAC5cXQQfRIsWxFGq1IeIELYX2Zu/kuLNRfon4mgTnrSD/Mj97g
5whn30xvowVVRR6PY8Z49iVnSTuWNftZ+KEZo4v5YnbRteLBqGkLcPm+K1OMoyFFbX1InV0+4Tyj
z9u4H9TAChnw+9Ubzl3PDFSdv8ZR9x05NGaYI0ieJLbQTRMYGUAoz9pKjqjkCtu5RgsvNjKUdSOG
7AhgpRclPwGIYW6fIrgYkSJTIpsXYQATgZHVYRpymMJN7p0Lxd3Vln42s/HLSumb1CENxB6ZrCfi
IZlhicUslCK8ehBRrYynuvOaE0W2AIeneYPEJn7bqZUfPdu8x0buktr6ez10b2pKDdlYiQFKFXO7
kUfgIRPURL6G7KssMzYYRsQhFJN4GPFcyYh/owwZq9EVOC1RZhpaZg/m4O4calIFxTlkR1+z2dun
lvA+cqhpO/1HmbrPn+CpqftR1h/K9JhURzi0+FsKXKwo+eGhe7vqGnrRNHO4HoCfYyfoE428ST0C
qOlaQCNReREVO1sU2Wf0ypFMTT5EUdB269dOn54yDYlWMd8YF1oviWA022obw872S4k/o6og+ytr
Z8N/sndeS5E0WbZ+lfMC0RbaIy5P6iQTSLS4CaMKCK11PP187nRb1/w91m1zPzcUlUAShHDfe+0l
YIlUpf/a4LI7TixAZcLss/ZxJHWMKtwMWbL/97xgFePxhz8HRGDDJUjEhFotPJJDyBr5k/LdmDxo
cGC7Q1DBoZh7NRRl8ut5SYHvjvOwQA495C0woq0FgGb+WnEXEJlXWxLZfqiBesfCN7GxS65SjVfa
pmzKiyaZjCKkLAp8QT4j/8Orl6sEB45zgkwmxNg+6tzr2aLDQZKUZD3928A40pcDvFqqRfzxfgk5
b//+D3f+lU7+82dbwiGbUvh/yTeBxoVlQ1J3B9q0Q8bCMS3GtS8gj2pszauluU6r73KeyKg3HNIK
PcMiSVNyLsqEB4JODlYA5UoJ/26WNJ8IJsCWyRL+feKjbmUBtvi/vHqAcOLteuxUV2oXBWBbpxAK
hoxtzYzyh6EJeBCgIEujZ1k2RfI+TSUVebK4Hj9ce0lwKAqgoKCeL1RZbyjBPCgP5XvumrRE0XBE
khQf0uhUfdXxcovtov0fTprl/wv93XD5Q03L9Ryf4e5fTponvFQMmtUeNGK0V0sVPC7MKIUsidQs
d2oeOpOxmCJTKnoEU5djaQPHya2FhuUsSh+prKM9DYV2E9bmTpFjlpHSa1lYPATOnLRx2SntCHcc
XG6aSI/ugEnffthstvU0mMxxF1okSW4Ix/iwpM1dN0xsqtERC9swApSWT+C/v2fEv94zpFvB2pV/
PgKDv0oQ8PlITT8O24Out+Yuxgoq8LB3iNgmco1g3gZlvCLT62YCJoiPvyLpaRaXMs4lCVyyyYM5
uHWq5Wzh38/idyCOC0nYcGwrKJaqYJjq+W6CaVDKTSW08/fZ48wUvv9YZDm/0ABugQPB+qOdgnxk
RuQvP9QhB6d0isjkO8Nac4Uz2XYUuKWEHkyqZILhkU3IkooDyjLFQ0pGW0rWqqPrYczpyr3Njgx/
78T2sZRELMTp1drIGANZwEcxLTj2B7A/03c9gHsUzk8p1IRFtEQKy92VcRVOcg62sqpQNhN/A48b
AMw+1jCxNv/+ipi6ChX77wuYwPYIMY3u+ZYr/pp+6fSaVWXz2BySMmeFpFjddx6ptKYNZ6cYb9zF
tVZdJ9hK6/7KdWtz0wzRN3ty1UNsNrvwaZY3XyV5VgUJ5JGfX3tE26xx2qMaiouXxqT5L5hf/SxK
LXHLLj64Q51sNcP80MflU8ThO9yz3djGxNpm317KwpFrD+AsbKiNyQwFVhnhuPq6LcV1YvfvC3bZ
27kOuB7uWy15nHYANqQNRHlHc7bNhfYUdPh551U/3vpi2nZLd9LqTt+lg7nxmsI5kejnnBzorjKQ
/NAwJol46/OQTwj2hoZXCuNIJP0mzuvbFqzuYGH6R+HVok4tW2wJepkdXI3AjRne7SxtiDfKd8nB
F7UL2MmCJ5lhis5mdTDQHetTEmLxxEcjTJHmNtl35oe7zmNtcmyqQMWkUl83KeTIGbzTh/C7QJWr
JdaqMNtPVVCGeXVxNSaYDZFmK6WzkMStRjiPS9CcZV8cVvGrSJqjXwZPrJTEeU7Y6VbWepbYEJaM
r6PvvAZ6tUmdHkrvECAd8Zs9MOS5Xqi4fI0aAbeAVbiUb5IYRMW/trWIMs1Jv+1huqvz/GTqEWnX
CRz62KIKX/zPuQifwyY7KKZqR1hn2P8iMJj3iughMO8WBZIIBzUo7aa2HVLulCViYqf35VZL6UTj
ujg3rnhMNRi8ktUlK842a01JBsnWkMrPXhYdvdBBgPjDb+tl31EMPHR63tNHNvUhhkPqASKICKhD
EujsiLFTqoMeFhyu2eYLGXsm3Hu7euzJ7CbUhDQ52QpTyW5biJG7trfuvKB8xaQaycHCL9e7+jmu
zVf1gEdNFW2cYrqLkgEGQBUigMG2sEqmQMpEDeYqkq7tbDCBfcFV6+JYGosNfc/KGZO9Q0/uaQ2l
XE75RzAgNB+h3091eU8E92WWuomOUXJHe+y3bP56kI2b2A4eNcDzTWAY68aq/Z+2u9MATgYDKGCh
vDck/bHU+MFkOkbxeO7DD5B+jTACbtsoOhlGw+7BzCizvFPlwvBPOis+YaKNsUoFSaIoXsccVbSH
kI2QZ/vEZPyJhEvj1ENPc7RyPeJpfEnM8TjP3njAzQagR+QuDpZDsEOQBmTRp/dlMbCfEIi8x7Dl
4tBbHlGIZxvElQwAvfGMAPeXk87mA24fqZUOZy1CC7YgYunEkxfVLEdNriMMAHGK4XvqUb5pBMEw
VVcAyHaxvSuilugX0xq2dOjeJkVY0fcYc3eIufElxl7UnyRK2tGp2gzuOknsgaRZHESL17pkJ3XI
euZ4lXAltgQwBFewyjC5qepdqhVXZAm5m2bSrdWkLdcmqPk+ImY1wvTjmHczsdj+ch0VdrpFAnPR
eqPi7aplnS/pfrEXHULXa0WUF5u3tOJx2u/J5FVHA2MoTcO6gpJmXQnR/v0zxoZGirOHZup3i+Ga
O+hrh0q3zE3kWo+uXy6oxp/HOnbBl6CijHPtkAErPyXPOuu7eI+NwARfES9yUzRk0I7ToQ7wkotF
gtfy8q3+08pX1Gco6hiCNjY022JOtuzjDgRA73qBvH6wbeGfgn5J9l5hvcS1n56ncIpW1kKgg5Fj
JM5I5RS25XVP/3Mox+UmFCI5ZElmoBwhMw0z6hxX+UJbl0NcrYERnVM0mBdIdM5eHaU6CktgH19Y
7TdBI3Dgy6KB/BAzUvFmYx3Qhq7L0XL2uTfsCY2Ojm5GBEJXp+csSPy1g8cOnqYx6Zh6d6gycHqD
4eHWMuDxtjAET17+XPfQ60wc2lLRuKdKFiGBUcKnm9ppj9jszg677jA63h6XKaYb1J0MWqZnP9F3
SzxvJtP8tEY8eZLebE54xjSnKTJ+15DTd/lU9qeowscLhky4w7R7m0749Aq7YJgDSngaTWkmFTI2
ZC1+CELvOY2HGJGdDp0F7+Yhd9e9NO0nv+00zndON98ULY9L5BsXE79lD8QE/qDWJofpISwwjfHi
q4UDwFK4ABgKCEHIMO3CJPoq7Odur+cuY9i6XtorRzoj9QE+xQtDFGxhjYtyLYNgnxyTMoB7jHIB
jFB6JtEWEswXX3ms1Gw8GG6p9wih8qKZtyZcb7qYLi+6iWGIb0ypUaEZi/GwZxjX4mgjGcBpixKl
LDuYWVqxbtoQWF1EByXhImsPBDgdvonCA5/ScP+WqxYJHOMGevVnFrlPdr48qeoiH+Zyw5xsP5qM
88KufR1C2I4e4z6Y3ATFYYefLlO30aWewSllSLzdgfJsFTU6myaiiBFUzU65G5v01xyGJ0XPLszM
XQsKacZ1DQ8jorXR1W7gR+3UUSrCtISIliC/TNEGUuOVERk3hl1DMqFeX3qf8Vf7qOqkZmb7GMN8
jwUaBgiB36w1XN0k2dkA8F47xXInt0/FIUf8Aqu/Ye3nr0hAKe6XAPQ3b3H1l9RgHdo5ZXrzuNT5
u+TDSva5a8FAR9jEKHEi6qN6jxFBBuVSKtQcm2mMlhpKaZd3qkaoOWV2bgOqyw4RIs5/0bqq12md
XSXgiqu+5/d0UJ9TYldJBq9prXhFiWSWsNJXZMrA7R8iOncR70QGRpCn497ox8eli4cjfj846VjR
NRm05U5vd0qzpQjCU4OMoNHpRQd49ltRoyyDSPltVSGckhacM7fob+tp8Qj3xiOxQ/ma4ILLM28e
Jq2+aXT/MXQWZpXmhe4WbYg7PhKJds6z+BtjZp5VRlC99phOIA6ui3agmd8HGRPQ6fXWnOsLAQqH
YnYRmjgH1UALyTbuW3ELW+J2zFtrN7SwuDBgPmYKTZN6QF87khpz0TPwmzzEcLoju6onG9DHVjiz
HjIJaFZSXaMl4DF67Z/GqKdosc6OCW+KTn9oUb7wbzyCVc6iCDAOmdaJXqe7mpAGUOMrK7BSBjKo
qMLga4hG6mJ5RyyRBRZJGblKzOqGInpcKbBlCuhPxJC9CL/bJ3HzijTtGDJfQVecjhs9GVEScdDt
Me+hq9iTzMcOqYtcBANWjz8JBnvvrabt2kx7Ub8gdAIIPawPVjF1q4RYBCnasVkfWG3rF1l7Kvwg
sKlEaifcyPq8rZuHlNG1zMlBHQVokyS09ZFWnuNGq9beKAjQtW5qrbuOBSxofH3TTdv4OJjHkGqZ
37o+p87XK4QzCelWrie9/9713nkcHWyAwulFN+BDm4LT0Y1cntCJTXgIfCNGNMVan8Un4BZ8/lGK
wPJSXiH3yxv8cju4sX/upBQVGw5+uW5xaDZzOtUiaryFL6Jrbwg/tfC6RHMOWv2kW8E3PvHEGcOf
LJHvbCZBvAsSzMtYcKwBfr9Mj0gKt4fylkzCDasPUpeJzCst/GUUnENZpbJhb91ZvC9j/X4oZ/9N
z/NvPOOB0Xlu8Rm/c72csK3qKw3SoyEBkBzkF12vfkzn5nMAObXkMU7Uv5Xok03iL5hGaj7MIXzO
VjmmGldLU2EnTL4SHh46jcZh1Hh0/MB2Npo2bqLBQtxIwMPeiWDrWlPyrRARD6ZDqAUtsUx5tLEZ
uquXtWheBYPx4KXehzf5N2BQW1kvRUOP0T7hUHCtOANS7VeG7wX5gtsFz3xAvVMq1e8/a1nIhSYf
692f0g8vjL6KyK1BoyuU1H2xCfBG3k3Gbo7o5CGJsxy26CZmpqHWSFFt7auyp8GRmrtWg9I4ELIh
RSuyH5ctiTPTXlOT8UvSaF3Dn5nLmVZB6usT6yNOZwSDUuGh+qMqYtcOIzIGSozexOA/KuGUUmAY
8qaqZ+2pMKEmIadWAJzCrU25/4gWUUo3or7BUAFeaYjkl8Ivl3wqwjGw6OdBTQEiD/1kILNPo58B
gNLn6OgcVwHsL1xJoNLKrsM2vXXc7kb92LiEusnKfjA0G+3znevf9AsZ06VZrEiLyY5xa0DGcj2m
OHGGo25UsLU89bbLxXBOiY1zqE2yiNWKbJe4Lv0YxH9EutrNsLj3XVUEa0eqyrRuAPW2fs9ylU3p
QccOKzBSxUnXU3oyl5BtoAx72lURlFY9JljctjZmx1VUilg9ntmJCn+LnHbKjBbXQhr9fKTbU4dg
J6y4Y1C/2ZGOPp2HW5vs23Yq2F1ZkRJsNQn0QrUvAGj1luIgHe1tHcwXYzYgYKC66EkZP1qVLvDv
RkiEWONKCUTH8GA7Pa1Rt0HqqRW3asCpmlxzQLdniXOvpczZQd+bvHyzOo084+WmHXlQleo2EMwr
nXrqd9av3p8efa2dNp2NQC2eCvuY6COViftZIoPYdbk4VwUE2lkA5Fezbh3L4JddRmAPOp73YXBQ
Nh1zr83Xpv2chQRF5eOAsEQiPk5oo/kjL+YMNn0lfLQHE0toM4/fZarB/xQpD12ZrLPskhAFlHpU
TaWUGCrNslKeREt9ZEV79O36TY3c5pm9zuvmt8U3zom+3A3SKA8qPMCYn0qWQrGp/eRNKd5QirKv
Rv0vLJtuJ3jbYykeu3p6trNiK1L3cQyG66Yk2En2r0Tp5bDG0GwFoINBqJXkljCQkeNmt0Ysy8Gr
Ma6m49cwamGyisoUyCcuIZzXKxQH/s/Ol1TNpe2ZHjPN3EkFonq6Umve2XV78goT6lL6ZIf8KWVS
H/0eDl3QrTJZ3pGIbW7VI5fLiYwaashBUT/8Eq5RgoDr9T6bnzOb3r3j5rIS3PT1z6LnudS0aDe4
rJyklr6HEjn2BFxX3Yf2IbdkLw1/aYQiqRHmz0jaaEj/EWtXaqL6RTsHmvOgJr3qGkK1YFafADo3
DPObqjn2gtlEKx4ZNLGzyBqp1FmZeg+5HPzr4zTlyUoO43HJ/Rrs4bULxjvgMAYOaZhsokPs8nhU
ABjqbiDTtNqq50JhCBoDFkY+vCH45H7Wxb2smSFtphs1uVADrM75CLzuQWmJfKTNKw1So7Mk+CZ5
4QyQuDwTBwmlIYjIFKGSVsdqAxqusgxnStz2V2EKBEUYDjwl4p1+QMyOqkCBqtNyDuUNWfX0zrKW
7i38FOhBj1pTXHzP5Blh4TUyFt+Wmon8PRgPsL0phKaDJXc8D8onUu7sIusxq5w2OdY1Ui+IN4TE
vmSlZVB6qrOcRPbLSN3pTQA+SuJlPImFiFZs+JlLthq7GBHaVDv4H59mO/yWs744gp+y1DfVkOzV
ezlyqrtUTFKTpn6k8f8uNCTRk4bhLleejBeExblcx1n1ge32GVmTCgOaYJ0ovHkKDQinzCTk1AX+
mbvWZUZg0FeE9MTf9dgtOznChGrGzMvjsuTNBXnzK/aVh6X2n5A+MLgAy4BRb16nWfSqnqHaMMad
mBoEK6LEOG3eeh0KE+lRIyVx7lRy+3vhRQlpPSnAl2peoX1mgBSomIjjrIBLPflkekP2DnCkL/TB
aqXoGWgb87RNKZSmxJQn41mNOJYcU4LKfZijp/7LmcmimWz2nkDcEO76XtBSr3ygC/wZGC8V2bcl
ivc4Hy+xPyO3DA01/7bFrrbgHiv9pOaxqZoVO2feFudZmglg2VrsqmlvowcobfoGebPOMbV9J9Ep
WbYwI4s3eJzulKpQ1nOxtEKwcuSvUoGoaCOOle+I8AUyrhlqQ59CrakdLFGuXVRB2yIOgI0T7lr5
YDH2uSKd8c4MmZfp2jzubMTOY2UfrLD8VoQBKPbMTAmbGK2w27w3jWbAKM8v8dJToITuO1qYgzxl
rHSvuj/vZDsTS22t3eaXSFAdy+G3XPWSqt/C9i9ojkJrNU7Zp8Qgx54aUim42T+eQ7x0cHLgvvZS
pME6Wh9Zp1dAvz060SVwjhiQx2v1J0TDBOyND2FdRi688Ac1wVD35uQFj8rXIkVmzR4J+7cLDyWe
AGmlk97jmO/+TLuU8VzFJXi6Fy73k8bgrMa9iK/jLUAbUpnoVcNWcyEDo2mxUZvTQtTk0Nf3c+bW
dLw0fz2Xxa/Qx/ZYG2oIibktVLGCEupC9gg62uhbnlH52yKroSOTio7W1H8w6dw28bFbqpXjpOcC
BHlxCrKSJMyv05gam6LJP/ssvpaV05JSolHb7rIkRlVccO8wVnnWDWCYAI1obowj9tsvdY8AVwB0
uLKQcEybmNhwOak1o5W6dAwJGRmjn1yhYzkFzbQDFt9yuDR6DNN/ZPFUNlMvaJ09sFwDh6XGBSYt
p2VeU22kSCrodsN8I50vgIkY70iFAx59XzoDD7x//bU5sJDk31BHAXcDcewNHzyFDsyWgluHrB64
ZAkakHSBjTH8JplnL293tSamScyv65Odmoe4Oqr/TDBSogRTZaYeeVD5nd9eiQSiz8+JHUVrzyuC
K2aaxOxp7kZi4MqywIudHX3UjbIqMKQoPppBeUsHsVRODamen8gSCDiAeVd5lltbspnOsvayBfPQ
KlxuJqIK1m3cwOITT/hWVtC4nxSYoHAMrSUyuB/MB2WO0WQzbNu0he2JHmhIWUZJTKOHtsRVlJV3
VsSds7DZuERC7NrHxWbrJh8YnMnrkWt8zzYGSKmG9LR2nIeICfiq0JbD1HEPFAUbu+4Pxq5MD720
eclFSbyUjQeJO39445dSqQdE/bWGzznvwWo8mlSnis8RSl3PG9gKCMjZ+6NZryUxoKMjAoav1tnA
Ak+eznmKWIesoGa7jjuGCleR0TNHK0gOe1h0Afo4yFHwWD13LMkSWclL8BijOtR0RsKH9Ad5+Fs1
0N3SPpBD8zyMJMKSN7BO0yzeK4+lgHGJxtR27K3NNE4R7Tnk25EGQ7jpV1qVxznTKQFdEmSFpPpK
oB522dsc5x8mIZEwibBfGBedtQ7KlikgZ2iIdOJ6a1cQucbMPcW4KUKps+9yyfjIxuGmbkhFns34
xvbgYDWETBGYxJSgCineHZ5KwNntwNYSzq69yhbQtxqUdKP7wUZRLjrXo/N0wrNLkbKufdbjYPkS
FLZwc1C9FIJ40p+p65K/5jVqDKfBBagRvN+UOBueUIhdqbtV5KHIhUs3h7SnbcDTj2v86+TIZKbq
0hrDR0K2UR9zyKJ5J8kJxgKUXNIIw285E1POO7HLAKR2eFPN1r41W98qAIVLXVOVvChzlTitr7Vy
eJD7Zg0HHeC+P+FQhYxctvAJ0yFh8Ji3Yfa77F/UEqrWsyJ5j12aAquCS2m/ZH68D2LwAXeY6tXU
NNeC2euONv9di5ytkVd3Uf01eP1HVTNX9xKuWWZSssWw6taTQIBppefWluQkFhplFUIxXq1w8wN/
fZfdXRH6By8mXxeijlW4gDzhvl7O5hBJe4AWvAb+8s6u/JNGJGxupL+UKUeuscLlEppGQ0AqKZAl
Ps2PPrbblBRUYDjtbyT6JTAFUJyOcYmuRi9+hXEIuDetFMxZMeohB9jb+4OID8oYSjG9iC+2QvYB
RRyQw7/UhUTrhekXlCcqo6APVnadfiljIcdlR/FLa8MO/NIn9lfSZk8laKPcNvUyQaRRNp9e2V5D
ovxU4zrYfvu5rV4WjzoI150Kbxfp2wDKKTlDQwfbsmWyG8mHD0v/RySaRzUANgQTOwCale37F7wA
bwPofltEGSy1pM5gTvsg26dporwvMWRiJAmYNwjpYEV1mEuKX2/n127qm+ul0L4UOGy6Uk48DcBT
/ZoJCURWh+tutDDhi8aDYy3NdYYQngzzOURF/W6A/LZWNymDUcKUB3edt7i2Moi/7yPYs/Lsc3PD
62EAmXfVGZjwLLlKqBcOqvZTvRvp7HEebBePmWbmxg6aEYH+q4H4CDHbwqAJim68x3p73yXui2Gy
JMM2/RVJSm1kNPjnm4xIqUOsxrv36Gmv4qF66Qyv3jDeWftudwPXDCK8tBKTXdokLZHQ+9krO36T
TOkhz7AO0AA/Jbxeto+tDedatTeddBpTY9S+Nz8dm2TW3vnMnAlFobSTkJ2NREdjdkDs1I21NQlk
ibRsGV8WUj4rqSA21JBk8G7nXr+OygWqgEV/Zjv1FW6dLKOF+JAPRJJDTTPR1cgqWhHg0pZKSyzx
W32bNDQUufxDI1kBdP2tdnCbvNgGExHsntHeKf+udGG7jr0dvHmPDtDEu49x69aFGt6WVsSzHGi7
YkY4bTKyWlcyMtJ0HyU6vpTis9CaD+loJXtGBh9PaFoOJHxdpKdIGTvnBdADEJmacbKZnvoP2Ja+
oiJEh8lKznLHunLJF/1ReR9m8vB97Tzpmr6tyefctNKNDieRfB+Qs1K2J0DMD4WyGBMrR9Tie643
TyU4P8LTGBpgbG3kKZyXtOKQh3tPknlK4tkZoECCodWysuI509VUXVEoZeOpntxFuuvJHkxhT2AU
VxbVS2bnvy2Jn8qz7FXLdV55V6JiXLe4v/OxRiYDRVfPv2fpFifsTzOe7uTlsRw3Je11OwE+MAwg
gEReDQ2QiZkN6WZTzzW163skfGzojPHkl01KtAmVxqqWlZU8zaoilnC66q8nwUOv3Irkd8+4w8EW
p2RWHWCHvQLK4/Q0y4VC7uBojtIO571+SiBJVISOz5rUbYJsW9rWyemH6Rre0SW/OcTqAVm5FNz4
1HAmFllqexK+x+vy1iU+W7E8lx7GdVN792onGWD5YHekU8oz308qKhFu0TcXw8J8ya/sIMSzjSWq
v06L/k2uNWrvd4LlxoJ4tIUnas87acXWQ8dZmWH8HeCDsXL0+GRUeBvGRfXalQ+z5TwqBylZ9LrW
8p4V/gkFnrQftOLVEoYv3Y3eRm+VZn1Wd/YutUtn01RcUFlVqM1G81CDzvMOSqQXyFJVohfmTYtZ
worckGNSjEdkUrdQ9J9bwjxXqOsfi/E+ypkkI4l4rE3TYpCYsHSl76q+1QpbI6x6FbfOU9mQ5aFQ
B8MADHAclI1maP2wIP8vfu4/xM8Z0Kb+IFxtPrqP//elrJBvPnJy6/5/9vHrI//408/450f+bmfs
2X/zfM/WXZAU2zQ8gefs3+2MPe9vNjw0Sxie6dIneNj1/sPPGBNk+g7hezoOCq7wsSH+h5+x/jfT
JPfQd1zXdXTLN/5Xfsb/wtdzXOxuOQzdtAi5k8fwJ7k1MWguW8vWDl3e+TvTo5e1FsqYeCwPVbij
eioObR3y8AMsABGTdwzvI/0PJDXjfzoM4VtwTD1Yaqb5l8NYjLaZKfa1A8mOiB4y0zt1AVhnq3/6
tP0oU0xu9krb9qkn1h0pnJvInKzDH5fufzJQ/hcDYAe1mmEhJSArzbUdLv2fZ8OzjaT1Bys46I1d
oee1s+1skNWuBWtrEMdxLF9Twr+pbF5pqmCGMPKujNxkWA+XniH4cDPGRb39D4dl25I1+t8ofI6w
cKx3ULxALhW6PH9/mCpPaevU+P3ChBvmYpXDodrbSX1rlJF3xgPHR55MMHlJfQzpg2ZazATOgx/Z
QAktWfHD4Epg13b3uKgwnCv9M3tgcxZin06Bd25NBEwQ8C5jadrY9/3jQ1bhZRk5I0PmmaSyYiwp
J3wKuqUmPDPW5pegzqvTROO+smINpc9M/eaW+pdWe+6VfeeE9wwUe0zvx/3sdgyfl1Ejs6r49gNv
WhMVra/rINm2XXsQdXaNBUe7dXULGUqTdtd63n4OE3L7ZazW/NnFtZ4sD17ZBDtt/k1NypAkKXdT
txXhVTAgiMaDvtyk83AKGbx5W+wYAK9cbA5rJs0i+fTn9MJUIzplaebvfSDqlVVn86kwx8cgHMj8
7Ht326Ivo/5PTLM44w/s7gyf6GJHHDwXLlMZp8mxof10h5bCC4/XnSk2ZZAdvciADsNhpWzMtZ4f
tQo03Yr8r05ekCKaYDe95I4776cOxtISDuxchIwCFqIKakmT8CzU7p23x6sj2Ndz/FVAnMXazN2i
HPsWxXIp/fBSS5mwzb47DfVd8kBmxK9R5A3OCpBpktJH8tl3tykxzktF4zINPhIdZ147VtXRuA3n
MLf3rUZ8LH6V9KO2vbMaongDzPsK0ExESA8yH3NvGslRxjLuwwF0vUIcjXnkk2caC0YgSEO1Kcyu
qqn+5RoUN+JiLOI9FIuG/MEy8ekOXohhZB6GtJrWT7/rpu5GpNmXYaMK6qAGMNxZUMJY0wgJAgZC
Id6M6iE2ciSlxRzfJvovCLYIe2lTvQWIO6dBwAdvb6Xj11SmtJ9AmG2LDLUAv1wlRNHshNezPxbT
dT8bkBXC3rrYORJ5Ija5K+ZoT59IAZu7v+fQoHlN0EiUDHMApux1aswB7CqKZsN1abF7LGhwJuh2
VhyKTWJXznUB/dJJR9QjdYuxssGMEcXYFcNNB+6W3V9pDh9sqm+KG/kpY/s/P+Rd5GxqIhnpRPiC
5tS/5jhbtvhLdJzN6NYNWwf/DwI81EuDiiFU/1cfur54Mnwz++Nb1Oup/Hn1E//8WfXaP/+rPmuc
acFv2zn0KnLJxBl3DR7yEgaRu1WvYTwswwqJhLDNhanhnL2YUWEs25/QjBgR5Omf32jIMLcSPGGj
vqw+lL4RLWv1KbeMT+PUk32HIAJ/IPm+Py/+fFTfFWMTgKTNsn9+iBizgqitf3xYXMg6CM/lj/5x
JLOuR4dgNrZdC53bro3k5wj/eWyeipr6+T3q1VkdvHp7oQ5MfYqRCYfLEiLNO2CPuhnlYOJ/9Rag
Vqtxe2qh8WtMZ2tl2jw8IaStdRPWpy4KPXxqgksb6PtxRKJIaCQ0wmbEjRPLOLv9zPtbDGCTZ9c1
z0XuXhVjMdyJenm2rf67w9uqwthl7TvIb4Mq6rbZ3OcHa0G+xnOhHzUWdhgRoXeTNc0h0MN7W3PN
rROTljqI5D6xkJ24Fla9uo+xdweU7vn7oejfM/LvBCqmlds2NuyyDMeisHL3hmffkG4YnIvi3dC9
66mS8kkmCSvW71Faln91mN+vCpfhuRWPqMqaaR07iZQaGA9+QdNTDtBWYKuAo2ZHG0+wR9Mq94HW
/m7FvF1im+66GAmQhabF8lzfFQvA9RQwpK0imxLbwhch94GfdDFrxL4i35mXDIsACNldjGvcqLdb
BpE6lqo5w3hcHpp4xqwhzk2W3+UWO42vmuf3re5vXRzEN7FmLbvuMxWhe3ZjIsAat0g2ZjSBY3Zy
05KGMS5pt6AFOw8D0V0NjKx3uxwcnjwniH9pOT3NLsJoC+LAbtBg4rHBAbo4F7GEhxEpIsR5x9nF
/Wcz5l/2svwa6AUderx7/L3rg4nznp+y1SG7qPDfY3BuhS2Gn31Snuxv6j0GSh1uel1drAZ47Os6
HT7aSbbYTU9zLhjCuninrfTGPEVpz2KsX00tT1jjpOuhC0uofQY7aQ4xwSXOrB4kjbLH/uTi6Zii
mQymVlUVMVQYrvLaODlN/WlIQ4I59LZVfVtP0WvsmzABRBIdBaz/HKsBgZ71xe0/iiE2TwaMwBV8
zumASP7B6K1mP9C2WUYMnmi4v8y8/nInPBCquK5xKSD2RvOzblNWJ8OdrjPPJl2Wcf2ikbW6MBhy
TFrAkSzOtZ6Q+6RzB5i1tWuFdTQSB6zFPOPhvafEOOgkKm24sW9dM5p3eki9aaP+OZjIXkzzVPfY
gcELFYAvqXYpqWaOw/S1wB1mJsH0IQkWHGjG95hxLt7RGA6G0V0W5795xI+D497FKX5tNNPnpck3
qShQEQD+R2Xz6Do3Jd277Wy9qbvP8UGjOTU/mgFdQFTkeOuQbBt70SsZVMzVPCTJBXZJfnWbYH7E
lShPFhhRDrEm9WtvPcDXhi8VXvQI62BnuR9c637Oh9cxsIhP8KbpRCLdDvsQgc0jvjTGEYcR6IZT
iYIIeNENp/vGsPOdW2Pdoi3Wt4+d/io0T1NpDeyWub8dKuyhcv19quHVRn712y7SDsevugNKAxdj
mrtp0/hh9KVMYxisTb8vxLVrVbdTQqYU209Er+5vjbDXVhNxl92VmXsXT9SX1iW7cNLwh5jTNxxJ
r3VbPDcpS5OP092gXdXegJxlnC8TUpdVOHt3QdNuHWN4LGFfcXtENsskpDhPQ+QaILMJoshaR3D6
Jnzt4bLhceaU5qESw0uiD1ikwkZILCxCgFcxwsASuyC0oLbiswt/UIQbRJfxIZrms9uR9eho0j4K
xH4Z+lOz3JtLhBO8OYYoNKv3ymKg3tvGcyITFkbbehTLyYuRu8dBdK3r2eOcQCmb9I95YsgRPGmR
e5XazY1DSRslSLR9zHn+i73zWm5d2bLsF6EiASTcKw3oSVGUf0FI2trw3uPra4Dn1tm3T1d1R7/3
C4NOFCWCyJVrzTmmF41HhGi/sj59zQs6FgK/+2FsURSbBKkgpHcSCKIJDYVsHNJzUpr6OkRivbw/
cr/vr4fVxKSWmiXD0JnAD4lt0mlv92d5BYbQAi7QcmT5PysUMRsGCjgDNJt+C4MUN4rT7Ewk5HjU
BiTCAaA4rTDWjaaka2LDoE6aeA8xagP2rwq+jRptPKvExy4YGaD5AU1ti9/WtoPSeNR9BAkkPD1W
0tthL7dOeqNZp37WUeQTbmCrrRZET2lkt7Kk4SIZTqryFFoWf+H8ThCXTWuz9oCpmBb/vk7Ea0eP
F301dYD4DIP/02+/mbILDnIuhiqaWx6ffYCBQYsd0g/yEWuKPXin1hr1E5MJ4Jr6KYdQ2GgNoDEi
MTSnBywAK0kp6LJhG2eL5B2jZrB3qcgf6jAkaSOTp4yWGwLtFlpDHK6FjmNVMS+xpQ/7qfEvOAd0
Fr0GpBpEBMtLktOXiJilaFO+E7m50/Ku3fdGdZK9Wp9JV7saiQYlIa3TYzGmq8BWan6WSTv8yWhT
pGnk+knANACI3XKsVZQAZQcmhMSzsbLWfkr0HKifQytLZ9eURXuO6z6DqUyAphefazJzt+pYfjH7
3YMkhIUQ9TGRvNOj1/bjWQ42KGQC0/w0/h2YvEcn3ug1xFs75ciKJyM/90Z8gi8/l+DGa5lx3id/
Z6tq5SpvrHc8etAysTKz9xu7s1aJXRcLkv2KcR/Y2SWJVW+XUQsvpZGhS59KvDaOsi7VcUSgnJcH
B/k9+KT+nMwXsBp+eruWbko7kDHYS+KM2Ki3UY9UCaAeLBMrJv/W85qzrYdfjj/029Cz46NVoesm
Um/naRNThuHBcL7McMVh0ZNUzkU3X+AnwwFwv1q36qQu7w/pfmuzSLGjC8jjnVNa79eiwKRL++f2
/U5ZVMWsiOGZwf1xNvL/ev5/e2ctnVWsI6vO2rwneof/9j32934t1CDU/o8370+p5p+4X/vzs/cf
+3Pzfu3PS5EywbkqKUlArkcCZ+cX4PxtKI29+0c48/3m//k++x5p/N89p+TETw4yBiKcPnPQd7W/
X1haVCLR+vt2WhL7er/512v9iUcONee/nimDQ+p1GBQxCgor+uv5//Y4kEtHxZ3LL4lts6OM/fv1
76/Xtu1HZaPmoVRqxDKff2dMShQTjflqQjQhc4HnZAJOr3nRBRtBQuGpJ6+mkW4aetSXXqkRacVj
vdTY4u0iv26WGWpVppu2B4M6adaxj9gj8q/hHOxaTRzVbQJ700whIMk8PY2tBSKnSWu3tL3kZKd1
5ZI7jWhlvtkh04F/zVCFueHg9kUvj2qtv0TCkJtJZyudGB6+qaQ3ihU2k22YVSreJls/WvDEJlHd
LBISAxlt265KjlEQJsciqIKl0FnDkDIsp77Gg1yJS4S4u6EsGnHx8fYWvtACd3S2VjPlx7HbP7MR
n474fycMCVyzQWu7Su6w0s431fki0+HYUjzsarzMfz3Nn1RMs+ZYubEKpiPTN2XBO5mMd7IUIXWE
AN+mkT1BHYMrJPEA+SEkENH4WMxMbd8xJD4284VK76KOfIMw8XLWDuEYSs5SUU4aO5W9n5X6QfMf
EhY2/ke8INt5lpcpH46cTYcjNADa1obFeZlnEPbbH2OFgdAY+zjoSK5fKFaRsk1P6DAM4YulVcVp
Ag9A7ebFC0dm30RZay5iLbSQdbm1A3lgYGMclA4jfsmmcILxQlZMlG7MIfz0yoHYgCh8qxwz3Ph2
Lo4isQU8a67dL/R+FEfHEAQ5J8j0IwPcCAWVzkfQTbGWM4niqcXoZC6dGfJRbcc4lGlmQqZQt8wX
rdWoWt8O2/mjZVTVHjneWplvYVnggsbGypcmo5a/7wssWisDEuOufywyqt5oSuXxfmDdrzEP990I
Py6B19pI4dgc2741t0Y66UenRy4dR9Hr5MAxWyE4jQ31aM0P3R83+0I/2s22CtDJBBp/CqQhMq/z
aWcU7CjHHCusGKqFhSGIUsv2jppImXLN10i2wY2hhyC+0+IU4jlvwnobIleZE7qUbA1X8BVW776C
IrrWyh4rY9zFR1NL4iPilPdKJ94Upff9Xl8Zq5WJBAxDsB0drb+feX/6/cKyD5HZPoHcQYE4YjzS
QXqt5MhKjGtEHINUNkiB+R8280F/v0A3kS9BExasrQUbQcLCp6D/14UC6x0r63z7r6uKEo3zrj3D
YzS93B8AKRhh/2nb/+WJ94fur3Z//H7TEiE+t5gg1H888Oe33p/856bTlDr+Q0reP/f9+aWFXiNd
b1+JFQNWWQVh/G9vvfBNtgDScf/t/f15K3/eHuwp3nnS0TlDxWEs74/0HHCOjMTmz/P+/No/b+Uf
7/b+lH+8jfuT78/rmvA7actTFXnpxpfENA9QymAtx7e4tY42phe0kU2DBSPMHnIazlu90N/yRCpn
Br7Z0qfzs6ZKD5exHRgnJyBwyKqns5c7B10M32I2jEwxhtihMlpUO4m6zxNNO9J8fMD6Y26p6oOx
mS5+9FpbYpPQs1hrVfytUeeubTgLnKTY6ULvh3PLt1P69GOxSoJYMOrgw842YZ5YCxzW9rrvh2kv
Q01sGOhzBGvqBinuO9nz4mS2yRugvHJDd4PtqD6ES25C8jbwX1g15SDB27arqA/+NPonMPsfqRjt
Vwh+RRO4RTWoFyuE3Yh1XKm6a9Zxnm2asF2ObJ5Itu4qsnLi90CZwVP91B/hwdwVRd+trL9JbpW7
udOx7iLU2c0QnRvZvdee/ZAawnQViawprg+R+so+zTgkuNwnPqM153M8PDkyEsXu80Np9zjOAuc2
CytgoIyciVKbAcBQrrwRz5s2AYkzC3ICarZOjvwCKdosS9HDJjbiRy2PDTroSPgbv4JXIJhaFn19
uZu5srzp6QYPWAAQ1U6IMbBRQ/8r649GGKorRzYWk9TdsHibIsO/MZfc2KRluhwkp75n+c9l9NCV
GlayargonXcmwyXCplnIfbKdkEmwBVMWbWNWV+E06ypGOd12Srb1CIA8GMDj+vCiQNjeRESF5I40
j4M9TkzUNazYaVucm4/IM4mJ6EYgt064b2hf7vIOeF2b4X2h+WW4gaJGS7XIzYts2S7hbCeaZWat
dYXxqMKhzarGRNRjnnqlV0+e8DZRker7JMuGVeIFgIbC/kfL0MZxoa+ps0dkb327pncG+s6Zpo2X
4tesvZZoEaCbOwoSYqEDBYdwP64FyMtlZCmqG2BIBm4zKddiDLAd9u3OzCCvdi0BJjjzNWxEKDAC
O77AbSJPgSOKThuMt7BHIOG3hCN0vRskirFuk/6LXd+CPMqJID5D25WpvYtVs/lrLPf/h77/l6Gv
rquS0eD/HGP79DN81v8+8/3XT/xr6Ovo/2FAIbcFEzuCUOHn/D30VYX5H6auaVA4VJJG7XnS+V9D
X5N4W5MugiosRxWqwRDwX0NfzfgPnNiGZJAsbMt2hPn/MvSFfP2PeStKAANDEjGtkjfEuHOm2Pzb
PFE0itKVeS52Mqq6rVl3t7KrOZFBnCAnwzyZDi1lzSseUx/JvDONx6x1ViHAhG7kKVpSHHVvQpXm
oOGxq0fdSD+x/VLWCWtb5JOLNhaji0pylRNcC8O+9Y16xJ6yom9rLL0uaPGxy+eYYLZlLLT6aOjV
J+m6K0XSzyQEYQi1C1Nzpooq9NucHk7hbSsKRKutX6csNnBCZMe4sEEnlca11Ou5Y2Mv8wxQJ24g
rNeljp3UrLEpT5vejl1jaA5a29A/Qn9aKd/w/XzXjDWLfoW1SANtgRNRW4GfRZGtpuvJ2lVhwDA1
RNZsx9OmVduXFLLEpNIj151soyjhU+2Yc761RDUK0WYqezpvsGE3wh/RLaWu7dUfoJHctqJIJAZ7
MWg42i3+H1jMrG6vVvu8sximzt75vFd4A5pP36zztVMKafFgRfZft+RQAvWe71crU99hYz3ZllTP
EwJiOJ6hs8ljn6EbE/0j5+nhUOMAWYG7U1ea6SiXzMj9B0+f/Ie8VDYZ/v0jvZZoXSUNyZJGKVjz
DKjWKZ30+80298oHxnTQNBxX18ZgHUK9ebI6gLS51UmUuF1ALoXH3ChTLlhzCrf1Q6SHiu1d7hds
+pRLoeU3SPepM1ggRC3QjtT90zn18dEDJwfpmnKfqMq14vEpR6ESyaWeol2a4ho6tpEjKIo0FW5T
ZulLi8ObEVHM2T+zrGM1GotAGcgq6AaLsjmvkGJ5BQzRLngYKis8h3Av0pE8rkUTtC1mZW3YJLhO
HFMoaAzH9laPYbAZfeLKW5JgblllyKsqzp2zC6RaPQsgLM9CfPj65N3uNzSjcmWfdw8WqfFMv8xn
oCULiHrhm0ishKqnm5Yxfu+3qQC+MgrDXEe1/jbk9fhEHtcLIJbuK+pTJKuTlNfO9CiJygxonSf6
5dAKzDEc05biKz+lqXAAD8W5K1W56BJs1kL4hKWwyD1ppn52zKg5m6IPEelrt0HJx192meIaLuDG
5Ox2VAU4VN7zFWfoXcUyxX8ymI+kWSJwpbFIkmpu38bIKNhBWIFb9wwp7Kybdgl9023J53ylFgL/
wnrzYU/+riD7/auDTOspw8VhUXyurRwIKm4lJit6/RZP+TrxTO2CHxstds+OAe2ct3LG3n9BXi7d
Ao8JbXbHf0lj8ihYPwXRBDyKEhzruQS9Jy17DhMbX61afR1jhW6fpDQdqjre2Z7hL4267n6ln4pa
eI/xVOtLZIaHJO2ccz3M4Ruq6WwIarOPgaqFWEjq4ikw2w34Q7lOapVWVzR1TzYt673Zac+OJk+y
SPzPVEGQSnAE03ZVjKcgDhrIzxQRICriQ4k7cT/YwHcZsA23XOmHW6ZpCOBRhvV11rnRfH8fdMxL
cbCg2+QZFhr+LRhkCgEKr85Kx2tcWcPVkE1/ykJM03/fxWc5xz6Hh9A00YMOWfEqCj3dTHaurO83
xxHgcBHAO0lT/1BRdL0aagxkM66vBsbdZ4yzQD37DxO2y6kvg+ypBp4eZjWd0PnW4PcYvYPE38Z8
JwYwbk+cgSiH09E/jmEsXlPhw1AyjKdx6NuHynBe0KesYDEljxSiybXJM8Y1NfZU+KNrESXpSVZD
clJwDec6dgnbR7JL2CnEGU97QnTT7/PQBitMmu+tkGaF0scrfwJn05ZRd8QMrK3gtDvwKeLslJV1
deHzU3BCdMHGGr1sS9zmiy+V+qZkakpfVQic6WHhWkURbtHwX3zRhb9sW73YiVC+Bxf/1C6x/PFV
kZmxh90nlvebq7wL5KpqSyaJtbTeEo6qJFDjVxTLzsGaGZdjmtrQkyY0xxxei5D99toy/fytXbPk
wzieeu+QMP2ixGx+dzR6H9F5XYo+7V5MRVdcgYhhB3HJgIUN+EFiyr5mqpHjrtTZ0jWWtbK7Uj4w
AMnAHfEVBlRLL8BJM+pCxD6mxFNj5XwoKfvzw0AyiJcXzqXHZMIABckLbzl6RmQAiCYZ3wgjrFxV
+uGNvnh7tYnjC4lquZU9xnjDM4utkcOJQFJ7jBnbPMi4UPiaR+1rZTBbCPNsbypt+DzUVU9YZFbv
ijIMn7UK90Yo+Ivuj8IhtGKFiiCddj7R5GBcrWp6MMz2qvpTe/jrvvlm1kX5ukjFi1dMzQkRa3O6
X+uJYVj0nRGsmyHuDoOldYf7tTgZfPrahbpKSVle61hsFkPG6UmQhwcLlE06wZ4FkUaI0QguKR8S
td9acf0bUZ6KPp7Mj0TqzKWYkWo0A/Zh5qFis9kxTvwTOH5sXGUpfqAg0RcOCXCm2u/ikBDKRLTA
e0OCjiIWdnp8C62yvCNeBEJymuis7Yu4ekiVJr0qnGURjsYqmVA/KpQysK5KvkkF7R5oKtA14gI7
ZChuvUfIqgquZTvpnomApXIwyhQ7XS/fGSxtmETAiu3inkAOKN1qPpEUozgXf0SSbGJ7KK04OnVy
+GSEQDuTUGLLYH1oY9NaFuMtJPjH1TpPLvSm4dcys7KkpLtifVtj9DRFJWfUeAk4AEpVNVxVY0Im
X5W/PVTgbVuJVWmKBoCV+kCIbb7Qte6XPow7ZgbYwAlMc4ErMSNHbLa1I/KZcHy+TSCgRNQSyC0S
zbXMoXSZKABWC6JVwfTRr8E+8219URpjosu4dgw9W4x+unZC50UvtW81VU6NJc6KwIzYyne7CDa9
al/bvJyB0f2PRYICNJsUgH1oPvstdFLL2NSmZ27K2WFcjNhxAOoZibKk8wYNuPhmHwfSY/IPlBqW
3uOPARbQ0ADDwXuFboZ+y0VSAD2q8z5yzOKL7FfLNNuKG/RpaHY3fkvolqjUTaNJF/BzsDQSorO7
0P/WYkZXIjWuaBaaMvlGuvw2AWKYkm6TjQjLe5ponprsy75I6Umor3kjbp4FGat1HBfej7QESeMk
T48v3qivCwTOhW9sPU3Z+11zAdG0r0ZrxdG0RlaMyvJhqO0lDBg44oHy2OnKZ9zXV+GLXR23q0gx
t6NF1OYs+rW14cnWdH+Zk7NFiisagKCtiUKcYDkMi7hLHjOrf9JCSE6TrTKvjMoV334kVqScYJcO
XOSrlMHRjq5tvdAjWkA9AmNTN49lrNPYLJ9BwpIZy1qvE5qGhsCXHZ2t+kj9FG84q2G6pb+jDmct
651VInvYyNgAPIPEK+HhUnSsC2SVhV7pEF4z76CVXJvL7hBcCqaBN6P1snPidO9WWh7yKfvOGlGg
UhufxNxzbyok79LSt6k20UUtiZgp+SLCb12yEbOgP87YgV7w9ufAecTWi4KPpwra2xinh1TM9Hlb
VMtRh4LjVarLoc7g2ybCd/LFi8j1czzPWwdHD9elEb1PpW5hteTvrgFIOWG0hllDokzdvdSp/l7P
r6OiPwGEd9ZbEiBHG3PWGPyUku+IrpTf3ay+q9s6WprPjOo/LFv9imzSzfQHr8JVrxeYScqeQFv7
N1O9L4lCSGsYbRCZCMA3bB+QftI3T0zELeNnp9svgBV+OrP/GcPyKIufupaQCvL0ONs3jJqPHLbK
d2CEV5AqdMiN4lPNzfyIzYPla0RxxlrUhcjZI45l1oGNbQxbFEYnCuY33JWvfms81qZ5tgvnmmgj
USF6SrjG8C7s9pSX9V6CG6M00lB8Bb8CAqzuB2AqZ9lcXruEjzIOKcxLFTP7nMY1BD8Ta4WPEyK3
6wdvJpz0VcZBMhktDCxuKT0s3OghKuQHGnx6gvBsFJItMHnmoHvao1/LbdnpwZpxLwqSFW7Oh67z
Coz+8Kx84iVx+F58s+WUFbhVRbAqDTJ/VfbBqiA5lGEztNnph9bLjKMqIYWdlTRaQ3DylhQNKM8m
M97q9J3qRGs2pto92GM7Z9p9eE67y4lycWWHiD+pazcbwlNbIkNpGlXdmKFPJksp0F7NRMH8M8/M
dictwCGZUIwz+30XQgKisDYnNMRkf6za/A+caQhOkrnACG/hAXnvU5hXvxlxEUzb6QhTgTBKaX/7
j9HNbvWb6WThU5zrrx4xTiiyCwW8KqNTo05xbWMoMxwOqcwh8GfSsossG1LK8A321awPAvXhxv2a
SK+SrdzWUfpTXUbiUUmeQh1lpYaPD7sxco22u7DzI3Zo5Gzid8O4KumwyTFwXOC33rLsImNDHnHA
udt8Cci8WhtMkxn9Rm7ntDURpNYh5lM7KPyldRPsRr3z14VILoBrtFVp2JeeOfIW/4prRnDoVVk5
BGE308rm1L/UGfabldXu2CfujCCYnVcAdZA/vYfEDu2rlF08VPxfaoNMpIBlRc7dnHGiy4iCeHQT
tSnf6rRyGxLjRzb+N3JhsJl55icqgB4yHee+D0NB7clkado2Nvtmkw8fmYkApkWCUjB6LttaHLk4
tsyUh/xKfxGayXJZkeeEZ2XhN/alNrLr6HGCtxJxqlvCipj02AdHOfQsr3bqNHsb+PeC8CDlufZG
GO5OuKqc8M1IUKpWRn/qM/E7GHWwHU2YbYs49ddqKdlY+45bt3DpK7Obyc9BghLx79v3O1GNv8az
QPN+f59mxTyw/t+fd384EuGe3Vi5uf9oxWw0D2lG/OMl7w8Kj4pQDuJ4f8n7XX3ZrYbSwjPOhHfp
wY48INyDy5bilpc98nds8VUOj4BGUtb/BCnFbDOKNxoep3BXKwJuptLs8rq5yKaCxQyFJsT8l7Xm
mxF2X3GBaTUaf0q9AsKBzq529J3e9z9T7HEmyIMnFrFDGuBwbYZlk1Ir4ChnAiC1nxGHMrMHrDfq
KR+ZG3W/JpxibkI/mc6seiwLcyXDLFui0Z0xkw4pdHYBox8+3T6eL7p5LHW/NiX4mPCqIslqrXbb
9mJ1f/B+ETRN6k698VzGA1xTjXDNgDhS0STbrpcl21VrkQztsBw0ciSQYqNrlr5YqRmD7lJr8VfZ
dlvv77cL9vj7ot3GTXLNDVVs6ogQ0azOUUnRTRqdgPRDZlprnbyDxaSlrwl8TXeySE8tJ0xbWRB9
TOSdLDodSZjodPWvC+3vayb9P0opiHHlkNJ377R4N/bFbPK6JSkyhFpHamT80kx6cOLWaP5L0vuH
Ok5njPvJMarvoPaerXDYEm1maMM5NVd9nB57XazR9O2l2m66aDrpao+mQWpHX8HubJDaAH0fBeIm
ZCjRtStyfpfMJhCYVEuHNwv30V/WBXZBWH5LK7zeg3jHdt1AKWoc5aNUfVYGKzuHg/ML/wHcJKgk
lAiGQTlbeSvLSa6tahysrNo35XXw21ORlbDUfNcBYKIK5QNiy4reHyV+uTag3JZt8KFO4qSXs2gc
+T09Oo9uSkWfXooHm+TGVfCYxRqppy2CFxIxEMdTSCXuVMtD59omXN1YKY6SkNd0qHAulirrvnaZ
dQuxPxAIFrUmyN5+07GhZiwLrqS2OIKzMnnKoTPIPNkb7KJstGcjRnmpea+q0iGdjdhfDHtHu0iL
YCqRNF+ejQ6UuRxw2WJOitnpcKwWEm1TXIxLJ1H29mjXB4yWe8OkI2BnbH4GsnmQ2JK4TNVi2PlO
m9Obk6IrdrWRrge7WCtNewRF+ZwXplgJGV+iEjpHXlxGSTxiJd9Jlr0pSZCBpA32efTQGhgIm7qw
loERGNSNKl5+oFaoHxdxHbl9nr56rb0eVKAK8CLpsAbhUyE3LUlXi65kF0DBwaFfM7erbhPl/sJ2
Gg2WAxyOWmLiNDh5y66aiQ3vAW0He1p77JgYttXfMrf2jYzLdRRG33Cs7RWNWzqTI5Hb/UnGyQeJ
KdWesau5yvxqLfuC0EYwDGkhMf97wa+RGM5zKKke9TlJnmUssZ1XErFnJEz7FIUdWxkyLmTWv5UJ
3Mwm+enN+hVlwyaKp+/GgcELkSp3Dc3izODh2ptuiVZpK0e0ClZT3BVCebatmMF2kO8BJWD6bo0D
WmmYG4+pJS6+QuJSM147v1B2avMmZb1VmtfWCvc65si+BRGVyMcoI1dIWOq5Zwa+TMqwhhRj/K4U
/aQwB8zL6IJ+b0GFfkogASwmfdTpoZzrpPsp8eFC/NDV8hX3cLHK0KlRTZq6SyCdtTSMxu3mZPrO
89/bIv9WzXin1+gCZHvx/BebL6LeUYXYerksbO+qOoNDymXimmp9K2vxKhmqG0N28zXigZOeNZrh
Nu6VurJuRJbsZJN/xiXzMQKn1EWuO3Dv4vY9kE6wwcr+5UVmurCY5s3K8KcgiG/pVPwOOFFoU/m7
UEr0Y801EZxzLJUYPg9yWPY1hcMX0rQPVU1/2456atpiP1rWxxgVHyDG2GOSgCtJbS1yev+dmqcu
DuEltC/AlcSxv1dyiLZM7J5qW70lpPp6cs236zkX/TWx7Y/Ci0OYGgiKerRMvMHphDp364zPbdrY
LkyYPYIkDpYi+90oEFe1Vl3AdnyuWAJaBErSQUaGM2uhjpmbT5Y7hmwFo8k/sfS5dNuuCbJyxfgm
J4qk3XbJEfyuq+eW6s0cs3M+9btm8K9RNz2akqJsolPc0vYwypXZ41rKEdCEoXIZmnRfGzhnHHkK
VaL9Qt26lREG0WrcGTogrsyz6U6r771wHgPwFb4dgmGhNhQ+QpG+1FCFJPy5eQKGU8RAdbWRCjpZ
mz4FDwKe6/wvbtPiyUkcdM6cEWLid7Um+FbYl63GIqfM4U8I3iOU6IlTZ6tmVNFCRM6zNqinHogR
MnGE9lPF2TOdjJ2RpA92+N3VxniSYYCny1DekjB510N73lo5xLrHL5WPzL1/7rNc5cfCy/2L1MA8
V4rfFB/PaTgzlwai7BvBHs1+KE00af3o0G1XNG2JgJr9R0XKH0EvlskfpXnU7ArjcDpSLJPwXTSV
fZEZHxmP8VrdIkEFQHvIIEmbadcmaMUXDE5SO4OHsFe/EsvmJO+UD77a8L2v+/WYF3wrNf6BVUQH
e95u52O3EMjUjiZBsHDInTOf/q7LshA5M+0QZRAEbEnaRjF/oG8jeGftWJqWia7WeDZK82Mw4JtY
6rMX0ODo+t/UuC9tcjPaOQgMCKLXm/mKYwtxHVomKIkB60poK6t2CHzqyHHvVZKTQhz/NnoTJ3tv
u/EwPvoFvz9puxZ8jWRB1bSv1MaVVvf7aDS8k9G2sGPwadSiPGORSLYNGd/AFA5awiAewBByfdCW
aTsatFypS2uaT8JeBB0yWWNaTmGZM5nWGB1mSLdDTX2f1M+0j15GRjCLlLTbhTOfIcv6XRm6T1O3
4wWikrWZdiqMd+rQxJ5NlBVvb8gN4hqBVuIpZN0YMvrumtTZnRkj64+1LMG9MPZyzRZhemWANeyS
lsjPgGpCjYgsR6ehbsLAf7CQcq/DkTgl6cc2Kk1SWxNLJWMweK4Ia+CMVblV47xOgoyvvvluSxse
CpmSfOf8i5U411qjS9rot6YcXgvdOXc+s4ykVN7o2Boia2GL5RkJOrQozSBknWVBC8PxKwxG+BOw
J9jm/Z7MiSjVjj0rcz7ip0hNbiwWgp7cbPrrzs4Lv2jbE5uDjYKUb9KVtHeUfSzZSfhrsMVaphYf
XBDHa6g46BStR8SjTecGWv6ClWadN7yBLhDWoqvoKhN2tFbT3D8qhr1q5zxcjKLMBTsf2kSKKFB2
BoJE55vy5hmdC0TaSVn57dRRk4y/h6D5Jq/IhQVM7eqEGrGSJhtIcO8ZQWBq076oDvunFr1ICifY
O5BgU67GvL/gVMJc0DEIrlsHCGAM+w23AjxluG7ybJnlcOiERpfWz1VEXwRiRnjOXsRMRCt73yHa
yCOPsf6Uk1kufQTZFlzDbJDhStoT/7hgoL1Wu5yecSLi92RqwwYLaWioDE8iLk6WzznPydmgxcG4
s5ziU2qMkwKfVOmBJlb3Yxdiw1zlNVYjbdGr6TM4pdENS0EXPiBPzSx2WSymda6OZ1JrfyDPIZYB
ISzp86vFi9owlzZD8tcg1X/hfq3Tbm93YqOQXmjgWkljbXaF/rS1Tf+fuV5GuxooP2eAVDKC7kHu
jXDES5wFHSzwRZzBeSgAl2Sa84qckbrB7z6zFlS916wdFQ1pAxgExLZY17V1ZUP7FHj9p4YbejE2
9kzjazaN0N+r1Bo3XtP6y26oSOSiv6WG8GUDNDdrFZUKXM6LwaDQQM2P9IkzHxk9J6UI3W4I8Dpx
TMZMU9aax5JOyV5sa/hJlGwmJWhibwsI42NrAAHslNo1zV+9FOxgLFCvrV7jEVCJ+zRVddXV0a+S
kdmyz6InK2HbrNEJWFYYABcmTUB+s8ZEYNUx5oLrV38QpYzT5B5zhMzWgTO3VMEf+iB1OPdoYtnb
fbg0M3tctWjKWou7jFR7sHGnLu1h7zN5WdEY497hsTHaaW0FyAyC/NARAVlUBMCgGCJKU61IJ9RJ
KdUUAF759DjWkJRGFatEUWbNWrPNdNWHYhYVUEwar56lXyU+V+hTdAlt1V45Vvae++HSaV/aCPBt
kDsjRg7yXvBJqZlVulIDuFg9WQXO4I4TzJ70tzOnBzdkrG+evYRvMpMnfYs8yMBaKHHP6p3uYv+g
s29WI+uP+hOy+VtiX1uihnWrHIk8fqQ+TXbxOB6Dvu63aTIl60Sau95hiYuyakctfc1bhj24nE8K
4Qa7MBl2YUysoEjEzk/UaTvZlCGmJKUDjtPg1N5GaeGpRzoJmTUlggTEZncz3yckHTIiwYQvnfKG
w3MflmDfimJVl/mBtF6inn0aKmBtVEyi0awh7howwhPnotyp3bEZvzTEE6dE4JXx82Ql0sfQHyZI
Z9YJRPbAkJYvho/LL48gz3nhDfcDhYfNOxtxQJUSyi+j2m2IrDBiOrloqvaRfex/EnZeu40D27b9
IgIMxfQqUdmSc3wh7HY3cy4Ww9efQfW5xxuNDdwXw5aVLJPFVWvNOea213WUx+mCDgJDdlRlRbD7
sTPLO9wMI9Wr1yOXyx8GFfmvoTzSw6lqW/umO7eZpbPDebM2Ji4zwu9uQ5NwOy2F0sXrfcaqZtUk
00JiEV2Poq62lirxi8RBhS6aKBMMc4Zmyc1ERwQ14sUuzSOX0IfadQ7KLYvAln3M1aSq8GZSb4a4
79c8imYbKmIDQo3dY2Ue4tTbGFyjnIpQjsqEJ2/T8QF0uIpc46vUIny2tXbbZO0pdt1noI3M3MM8
I0MXKFS+rfmT9lEVxQe2JScIlIL5Ae0QpBGHrCGoFr8jQPLiburRhrt4sRnurHTZ3RVtxqjDGkHr
uIqrQ5NA00QK3i+4tNadN3MWP1pkQaybqOx3eVLrxKREjBI16xkr5YOKZc+2I2bLqaznJCSdVRBx
Ixg6HhS6u3VLNPZMzx80cCGDEO96rqEil+WO4+5sZdoFUQHKj7G9mLOiL8EeDvFOQuDSrH02cfrs
vdHQJ1LiZRDTwcKiDXbfdtamz6VH/20NirjELn9BcnntBTFx6D91Nl9OjUIIecM9eryaFB7+k7M1
Url65PsKR2M8aA2vyvQYv5XWdprrBnHLvE+n+l5NEZGykV8CzpYYQSvHo4/kXWJfENJ7NViW8Zn4
bveiZe4pSomDJ5eV1lr/Djcj2U21N3KYhzQqzroWv9MdZCci22jtEDlt9tDApVeuRRtvmHyIS04A
7tDjivYQwhYFedgMl7V1A14gICyMJdyvT4oh3bru1JcDS3BlC6KMLfXG2k4cXGl8G53XIDVEwFpA
2IAV0J+LnQfwDzTMPtQIyRgz6t+sVzs/rxqqw83UJ2ypaMo3eF0BA5JkzJ6O9LpMhBtSLSHtIWJt
MWJyTfS5PofhdLFKZLZEMZ3G2lDbrMchgtRkL9zuT2SktLkAy1ekIxAvvfIwO26cJjn2SGK4Dmzd
WOBzJ6rJ1o6ABTYhNGakjupZVuljCmiOfxnmknl4nvhrTCU/puRT2pKsVHQom1hfklHccgvhKt9U
k86hrobl35Q+SKtwdkCe4Xv0d6HvByX/Nbb7xWMmRlJkMCnvVOVGa1ll3+ZixtSd6omQ4D2yifee
8fuqy1iI/Kb7nNN4TyWtu7O7zyPFvLuq/jCoepnVlqWc16drCxGtf4Ekde7AHm1xd+PqUiTYlDi5
+yT/dCbLZOU0CbjVv0MHislI7U996z0ph1wZy9lW6XA3Tc3F95GhokDaI6zpNyFNXOjOZrfzsu47
M4DZMQ62SNdxm3tw72S72P6mkCQMuKBTc8N8JMpEMVVhUEhuK460VwZT7XbBZ3uNjGk4mWmQdXW7
Lrh4Cjoa62QsPhzPlZtquSx58ci67x9TruOwoxdvm+o2GldMGGJDUC/4r6rofjOKq9h9ILyK8Msq
+nTl5JNAQrSNMzLZHhh20dEUa0dxwPHUrAwYTHftyXEbOh3CfyRZykZ80X0j7WITlaOCNh0CTCbL
Ijejc0ATmtquSig2DeNl1rXvNhrFsQO+CKste/BuvCdjjMsTibMLid6h3xk9OtZvJ0+7uyqd76O+
AeaQBOEYj0QWrjhF2HF1WB8t3HKryQEbqjfncC7UuZJdu/OsmugaMo+hX+H+b7rq1SZO7c3p7IfW
sr8qO3uLCmgcIp30Lauach9sGqw7y8/SE9IoeNkzBWdVSvvsFCyQmfDWtJnaQHdVtY5s7zDWr3hm
x0NYk0Kk281X1anmWMC16MP+jqQikCEmJWbV0/CpW63dtBLTR2TvCH9czIVIxpsGPpyWX0I8+gdD
TdOt4aZYOSTOrgRrnzPrtzQO6GGn8w6/XUoaDLyMvtlLAdo9SQadgNmWi3pGbko0dBTYQwfNJA2/
44IR2whnMnVINXXCfBcyXwp0E+ROMw4BzZHdaIcXTYu4ZlkcBp5KL9PkPBpAzh5EXh38oRU7oMuP
CbOo/aiXEaUp4m3bWcgc5VEx2D/iqjlrrhkG+mg8G3QIbWIoyJfV4XCWg3E0Le8zrWk7Tq3It1NB
bpNNvm5lKHYtmE0N0S95BnDt0XdlcNmSF2Pu4gCI9meXC38Xs9KUjlYEU0uHLIzlLrMABxg5VH02
wmpll353QAeis5R85EgqwLyX2pbZO5nFCWMgvsNIkuh3XVPgnhsMsl/yT2U3xq3Rq81QfIW6nb3k
YX6f5NaXnWN9qAuNZiyGlDbckIqCs2N4gCa5KGpJo9Kuu1+NeATnW7byVWt6f5M4JbwU3GZ5Zdq7
huuyXrffTlRQmPpuxz6wvh2kyZVSHYeqnjeqiQ6sU+ymyvh1SDVWXwtpX+GHu3HZcX4nnsSSmyTv
dcV1uaBdnWgL+LPLgAB01d7yBCQ/jZkKZDVWmLEP2o1rUT5N0fyB4Xo7uoxda1KP9IopRiLfwD4k
G2AG753ZEkhPCw9knPw9tHW+y7ol6E3KLvATmnZNSYGMbRXWg7stNI7Xeeg7RLfABfWWN2uWJPok
CdF6ZcoYwj3VLDZuJWa6w/qrTnUfuEqRHtKSc7+0iUWV1EFfyaci8eVWdpimy9C2AjsmTRzxPWtL
Fh4nu9SDtIsJerCLtVkJtLMmQMd21sot2Topks642UTW9NnK4o/MxhqhlHsHfF7sHH+2t3nN3RGu
ENJECTjM5QtIcpwChKkEuVtdlE4iom/OWNjr4UlXat43QWEEExnhHjKEDioDI6pDjN2VPxSvpF+M
BWc5oNrrd/RTEGv+/28z2b1jfvu/O07LM/w8TU0pRMJ7LMuTkZLNfb3j9T514yC0u/5MH9+b1j+v
GGZkJFMj8Q4ImuBX1wf8x7c/z//3N9BwSIwjrO7//Qn/vIu/b/LvK3K967CHXd/231siEaaB22C8
PDktFKfr01xf/e8bub6aiTO32P+8cA30vthf79pkztz+/fz+Pvn11p9nuX6nu9DhN4qDFNzoR7Tw
dvByEk1cjOZBQhpimUnq4/W7EO3D3+9+boM/DND55+cUkRVdtf+75/U7MCnV8ee2DiYtAVpif739
7zNcf/v3wT+v9fO4f57G1hZZjxEZa8Ohj75JesOgbohuf95IY2pMIK7P9R/fVh3HKuYf3s/1yYnO
irbmaD9nV3qNyvQJapV+y1nIP3n5ki7wnnj58s9tPz9evwM2iVuv9Lf/3H59/PW265P8/DhThbL3
Aex7/e3PL35e7Oe2611yGll04Jd39c9zXW/752muP2KtawiOseM1HZDdz/P9/XOvP1+fquzrdF7/
8zR/7/Tfnvb6mGz2j37X1zuncuSxKynLDKEpdl/86IYJY7Tlyz8/6qOE+fDPrwd9m87eNvWXjove
/u+Dro+8fvnnNr1SWNdGUMk/r/DPy/w89p+X+m/3M/yQ9/TzXOgLcZMTUbjcfH2AwJf6v9/+PMF/
/P6fF7n++O+vNfyh+yntN//1I/h52p/38V+f5nrHf+5zvS1GQUYAr/W7T3qxRueLjBCKInKJQTL6
MAqrlXewXJLt3+VisF40u8tDchjN+vm6GlS08I6QOqqDsDI35gpO96HYmFmm0VJky+ZYYLV9mqec
cJ8S18GO6W97mpAhnezlO7p1rWCL7YDZNjJ7x998MTNaZ7pXPOlhq+99AGhk/D01fULLUaOl6ZYQ
cMcO9V/vRNs6VLdwhc82IEDGidTMXTHdTbX6FmFIJDp6AiuV7D2Yw9IDbBa57hToXoMizcR2VhiA
DvPxyah94K0NoghCBhEXtfZqMsJkYxZUSVF2LipILW2iwyuY6/jGQQV1jpY5TEWYwjAVl8JAC8AQ
2w58p0QQQCnMFL3eiEyG93XTH0YiaFYuiPJ74Tnmfh54Zw7b1dF9pTRhayMzAwk7hY7pdRGo5qUS
YwauCrb6fKZwJdC9GOkttEsH0+OkYfsHvLP0YzC1IPSfnyFmHcq6PqPSrcFsi/dmaI5VNeVbCqhk
Y3Ntp0K5iSMmUmlM240dexV05YHcqBu6EuwxUubjml51xJkYK91iChBKkWyHhs/OltY+9OL4KWKG
SBgmVsjQ64KaMUznTbeZGv90Lh+Mp/x3ZuqMR5UPOz1LyafkecpUPxo1KRfMzkB46zGip5R9Sxu/
NupPGlJA6joVwTiTDklEgqvVci9BjiH58XaJgFE7CNrpdbdEHY3DC7XkuO0avVrnsvt2k7siYmiP
LpDHktwJs0ObpgdTi1C1DBqVeQ47Pcw+OuXHG8b3xb7WaBDUfdxuvdkYdkISvIBGY2OSebGO0DXu
M+9+TPx273W86XFG84ldXTvChw9or1ix66+ZQQJpjzydsQHnklzAw7H2R4YAYdrxvBxBZurIcx7P
vxlhUyZ3jAca8SE1N7xUZk82pUngI6ffGhmgWo0TUrk4JnVH6KlgP+XeMKaAWI43RHRgvEBbbS2R
abs505eEzomhSMFsEeXLa5hkiPnh0KBZU6gHDd4wr+WgJAtKCde/H9V0bHsbHZ22LaIuvJ8MkAiN
90Wkp4CIEH1OSttKTyNCwaAuM8DDOFZ8ikusXH78TbD0EgIR09ce5ze/Ic3EEXtD++36JeIT3O0H
y9DBqqWkq8rQW1tTHoSxepoMD3+af9N7VN8VdHrSoonD0LJfWWP025lEqYDGY73VvBdAFGCbUtjf
bV72gVAlvRAi8GZO6fUgl9Bfw7iNRroTBdPXXv+0G0HZM7lq07cEMDTPiOnztU+n0vHrd0OqCzM0
4tQsuc2leql0GNECFMy6BUZNk0ax3zBGcvOiKkQ+xbiDCMe9LTQyiRrjwUnFi0acosC2Bm8o33ZF
owdlWh8tz4g2BOrtDQvBZZ5Pr5GvPsOogeGTVN/p/Dab2YBMLf6F253ZvflM1NSzwn1wKhNpbIeT
b2x1R/mfciS6iHbVCDEDmiQFuROSwJOjp9ad93QAkjXOryr3b4TJ3Uj7OFs6+js5i3SjkLTIursJ
0YfQmpp2GSSWVTKX8X76ctROhfkTVOYPoy+ZC8kJHKcWDD2eQYdOIiYJ1m7BIKxRJSKpngYrmPWI
Y2IN0xJ1XPqp+JBW4I1goFnaAfINSdeCKa9kjxjr1Owufp8OEle9bQs7vEeNIjdD6KfrZYTsjEVg
lURJlBodB8INhqjPA8PPF2U87YiuK15r27BIBZmCfMySIMpIQHRanYbMQqlEZb8B0f7ipOa9Gpfm
9KtymPo2SYaVEkFEYn5XWvZdJOavrrHocuCl7nUbHrZb4JjpKdeKMFsDobIZuDHViqfozUClMBbo
OoepetTT5tJ007oop5u6p9HZ0bAyQaCsY3Prd1jvdGm2m1EjUWjW61vmVqukckRguRH71mg8VAYX
BSJdM0zg6EVoj0onWqfGgVDRW7dzMQ/l1aXIaGxZ7qFpnM8OD3Y1irvYg60t9Hwfwx4CO4Xvvx9C
9B/ecJRM1iOnFEHDVXfTkyyA8k9lgaMxu0HcB0mUoOwgtLRfXsOAL1TjzkosJgMDGiXX2TH1fhLG
vHMlCMVKmDt7Hs7Az5+JX9wKI0eIDq8FE0T+ntgcZlr1hjk9PRKeGXsru24e0AA/Aeh/mWaZB6Lt
nuJ2/lWNzqtZoauhNVw4zRZqGjiRgEgLOvwdUlZInueqRkZTdUxSK4YyjugOWYhCBXrUkGi4S1Cq
keRRk9eUPzl1fzM6eKz1AYFrvu9E/p6NHBOkX2zNntrAUjfxjIhowuemtzS1stq8S7Q2sFrOzww5
bb5n1436MGfWlwwOEvtqggdmf0xy/LjylN0cSahX0SZImPgW2a/BTZ6tZnxXzfw7ZUirAHnPKjn0
onhivspETic1HFdpn2hMxzODL1b8KGYEKdWcKDgBFqwGDK/CJwrc6w5Rjy2H7uamJMBxNUj3d4cF
PpBcYfHfI2EoBeMnHbmFRspQU+qkOC4eIVneZxEkdgNhxAZT1G50/MN70aVLg8w7VCNjekxq0Vqb
gLPFCddmzTw1ec9+OUTQLlxzv+iomzosV7WbnaT9Sy8wHunDW8+bOuj1a1LDZtOn/MVvtRMr32PS
hjVhtS4ffXQxasoE2yRQYdiPVbjt9sCzth0fC4sEUokEy9VqYEz4EU8MBnu3viTeol6Q3UbvJicY
/Zusqh7zHiIZQyFMKpy9gxf+zvPxWGWDvQZ99Yoq5Mb05V1PMpDbD/e1jD7sAjEBnGNQoEP+7vrw
02bMnmRh0tSyBL3hmWMjA/sNbYCyoTUApslxA9z6hlNyJ/ppPvg4k6vigjcAtQ1mIDwznC79qyNp
y825NxJtQshoSoMElw+fpkDPaRXRU+Xkv+vFuFJIskoav39OaMTv25ipCoIeF9cCHgN052WkTki3
4hUaxg9sMAFLrrl1imbrdupstf5ZVjVMtBAtfZ7g+WK0TgjQxOT+tchQp3qRS1LzbNPkt/iQAUCu
XRcHQYHKKuhN1191eNjpszBZLR7RU9ccc4iZ0FCv7K5NHqTayNCRT1zgqCTv/W997PsbY5LrTpId
4IXySRMTuzm//0DzSziAlmCXBQbV+aSde0w1CKczfCRzOU2alqlIXlVNgGyek4cirEET2BBywvpJ
oqEssj2hbyTKz+TjUtTXXMF7VaMDpzaeBk5PiHxlmtwI/FgqGm5H+KJEFSQPBstPQK4D+lOyX5Gs
EItX/XG7hPa4wbg8s57DzrsgOPkyRlQpc0tes4FJKCSmgnHvuQf16lAsRjTZlB9dKEFgF9pnM8le
qLVfPMciICWCizyb4y+6UgxbPDVePMJKQgewKAk0UU32vOvck7dIe9xpkG7DAK2HtdPSu7VVwbTJ
yTPSnKjBnFxsU4IJ1NYX8mRXRrti7q6tjHF4tqthY5j2SGGlcW112Qc7/R0mU4a9WnZn0Rtn5vpF
S6zcMWa7JdSbKeZMYji6XKtjvm145TMKoi92ys3azhpkrwYTf5eDRvtjhuYnrKhD6DAdTGJ5qsWl
qHWx9mPExHlBITrbEAG7zFv7mHLS2T63vf9UaP1vRjuWL26SMdwgeQ8mnNJwB+uNVNFdquBM62Xz
Dgjw2Jfzw2zRnFH1RyM01Ko+ojG9ip9rgWR0rMNnb0BA2+gRdSemfLSyGMA9tBwkCRJjPjBemffK
mUhrsD/TvohXapjWInLMrbCmJ1PHvJRyBsZ8wplIQEXaxM0hKAlykkDZI8aGgxJk/JjHI3OfZ+j2
RNsQrrEpDD4nMQgogGDDsDIvmySTcqw7k6n1qsEYENjIkKuqN7M7Afhw9JExgK09ikpsFVzzZZGq
MAZ6+ECnF2/x7g7hps4yFjbNOllx965i68t0tGkbmupRnwAHS4AlU0TcfdJSEdqAfrB0TfC6WgwP
eQzVkxpfJkj6qsz6Yy1AdWfsfzPUvq6bq6SxTaKk9PsEdf0qbtwg85ndaz5HiWubn7bn/U6YL2EV
rA6WOezVZPpMHoyHxvaRThmkBfoW1rmsspcHbJLElgECrP3oZQzGzWltIIp0DeVRB6T12vCR8CDu
eEuNhjBtkFMIFJsK0V+X189pXp5j3Tkqcl3mivp5ANVCM99sSHdbLH9psKrgBNEKeKvF94QkqSYD
NWBghU+s6+/dcnh3u+FXUsj9zFDbMY0P9J3AaqwhW5dzswohCm2x4jIQ4OCpxSPRRfc9w9DVlBZn
hWNJY0a5qlL/PbXRn6B/egrlQy90BqFs3ZfkIHCebhgwVDrn0JUEIJVVBtzLmUeMGrp7W7PrUIAl
gpipgC+GZ1Npz7rfl1vCQx5wuKkAtMF9EfoMwlNQmmp+8/wHj147IpPCXZXMkddSphTYFJiOiy8p
hTg2DfYR2dhKtf1OujH6IVzP+XODAxRgeLjnmFy3NSSkMSVrBbkddzVhdmmmQ+f52EWYLo0On1+U
zBsfQrJZupuh0d+0nADOtjd34TjtqjHcVirH9NK4pKYp+StuumAiSo76Ak84Bcbggj3q8Mc0w62e
Haik7YO2KE9U4qOQUQ4v42yo9zV8H/4b9Dc0eF76PbnxWyzjzQSvGl9LD5PeNxFdTa+VSHLSxHY5
GJJVqUrCg3G1OCmjPdG/ZSUT9pBpZwBYFYmZ06KF8QfcjqTL+O6euxFsdJmc7HkcuXqTO+Vt64GS
QxHi6nukKzEEAF7m+kdRfdchvL8sri8yirdWBtnNn8ZTnZlfgCD2YZz2bNrQIzfyVzJMzxkqtgWm
R9oNZ/zGB7S6tnxOpWHoLuW0XSjZpNhEaD0lOKUsYhRakSjThMD/gN2mmOzAA9ELSZJvqP83uoum
iS0YWUqhDaIPlFo8kgLqUWev2sr8HixMHfmzwex6h/Dtw0XN4s4j/RO/OGRW/Q3XyN66Vf6d5lh9
B0g/jRlf5gihasOXdbfM7/X5to1hBN6NXE05FS84lT8TM9yatvoDkuUS+vi8EtYooiI2hXJffGM8
kVOBkqNhF19Z7a1qBboypn8u0yvStXba0gqP6+kmR3S5yZOy3yYIGB2GzSCkhxfOUdQgRo3IZRDO
poWFxOMIKO8JLQAebeT6Mx5ULUiY/r0IE+3I0IT3Mv72x9fGs17Rzzy5RU+1uaT+obNYdyF8dUQd
KJLQUrrsFih4OTfR7FbNrmmdrfWuOyb+D+tlLHqND7R9qPjwaApa91qeTYEU1puC+2FEgwpmtFr8
Z/zoBgvBUwRNzFh0byKKO0rhFRUAyZrsYXHJ4u/qLaBXFa5HZd75cXRf/2bhJeeOt20RNKjuc8FO
zWmh8qVDg4RAf4vbzlxNZnWx8+FpRKdAwHlyl7rqxvLRkXnMZAVj2IBN4M2AzXucrEfjEyn1p4tz
udM5MDP7xY2dR9MpAVIn59ifd5nEgpJPx67lbCFOGNHIvrP0t17aX5qLJIS/64Cpaosbl2ZMyvWf
jC1IvqY6NKBkG+fcsQD4ggzJVhrv4bJ59bQIqDVaDaO6yUyCCjXV/aqbcdEKvMB4Q8sQI9caAOro
uo1YJORooYrpy8rfzzpuKjIcj1Uov0qh7usY5rQHod1q+0c3FydEFvA3ia0iwbdae0wseWOaFogi
/U0BYDCUMeVKpNWvuIj3qZ0dW7zFemZ/x15Ln6pt60DkRrQdk5051ZfMycZ1S2xcrYD09nq9aSr7
MyM1vjWZxPp2skkz/LeptL7isLxvE3vDWzj1MRS28tLNw02pQb/JyJZeJeAvBushlBrujPDPXGpP
5uJZw7HzpGUfCo2DPZtrLdJrai4TbWdRB5Y0frm9PJh+8ggRJzpUZfYtw+XDjvOPyVCvWYlVpbRw
GndgfokBvEzZcK7S5BELxSclxKe+yJzdSm3tevro62hYeToXcq3ws3U8V4K8XRd5c3/tVI67kSUz
sCZas3piHlGt002IP3wsQctM9abII9je9kPhDWLl6tr7HA03euMfY788myzhQFFAolZIDAYynREs
JkPyluStWP9p7PqXbeVfYV2HFPDVfaE1KyRsLC4O7pgQ84fTnOZy2ITYXh06eiCA65OVF4+IIVel
i4akRP0ygaGkER++pimqWLuH/DIP7imB+saYGjG9VkU7pymHtU7I2Ai53k2y7Ry5p7wqPx3RfCAd
v1VF6G0SjlPOkFfcDu5G6wO/rM5J70U7s03X7tBHG5c0XiudL1pYHksyP3eNDfesh/TDJY+4MGKS
Tc4uVJRqbysU5oueevSw2C1/VG35D6NL8wZME7tyKjqO4vJs5S8QZAICTu/aWL7FCu3rcgjOU0Mq
JuXRNnI4UOjlX7D77eiIv4WuvNC5vQ0JcmCXYA6sTsbGTusTYWyPMjbfi5HAzErGlLUDyHV/3sRC
cmEsk0fUC1yHdZoyNI/rPbuxRzkVb7VMf7H7fRo8KQ8ufhCrnMMAgsCbXd8QdPlOedAf4pgSJaRR
f0PewKZFR7VGbJ+BYjL3rSZo66VAg1OziW6KSbup3FqDr6y/jsUC++7dbUtAYoDSgnwMiRAHQw2d
cZFncEvPZUWid8wTwLDSfrHvXU29ehJgmffjrF1qduWHqMhoYnrRUSUDm0at3VpTp63rFNF9Pdm7
qSuMo5ajZW7mJmIS4bJR82IIi6Gxmya/Odiahxx/8r01DrDiQZsI9kkgc+yuP/69LSz2Kecl45vA
zZMMLXBtcq2SNtv4otrlsRdE5fjmieTM4KffwhSfMHtOh8otAO177odDH9nAQL1yrV7b8/dsZ4NC
tRchnT6jWLO1eZnzttspKvR24BqmWhqQiXysx+qzlyCgEoerz6wNB2Eof+eGf1yXuL0pZzTU0Dee
u4YsYxybSF/zd62fJBYmSntnMH7jBuakocIuwvDLSgXYHIcWOlQl4WORj3UkWCROXKg+jzhHlua5
hmjT27uhC8/WxPwiVunEIkw058Gakxtd0LGSvvnqZ5ceKQIe4XOzvFyyTGAsx2gQiBIi6714AiKG
V+7JVECmPqVkHDoPRX1bp2AYUNY8klHK5cRDcV4LWpruLR7GVet63+1ou1wMIXnZ+X26jA58jTiN
eWxPQo8GXBAWZ4RfTptel8deoXtsomZcVWAeKa4HTmvrUCrx2weEvCXaNkIn3mQxnVAnJJzCrTuO
LMtdmeSebEBI3bapehuLjnJoTLE1WuQuJ3N3lpkkRchY6zY7ZYj3XGAJU/FxVW38WH9LJvfsR39Q
QaUnHYA8iyjJj4lXsjymj8XwElrYUpTHHi2OkMdWWL9HWaESJsjQ81P2zi6yPBgyO0KpjdeMsA8v
k0DqMlos0KDsnZGcRE/3xVGCsF3vydGL145I6I3WYjAA5fkGwxFWmGfukkUKl6LI5J8YsWnX94LO
IU0qdJq0PTH+zjmzEizNtdYciem7jHaW7VAG8SjzZDEL2+qe8zljSCwGWpWhYriiIh7VLYw3ObKH
0ywIS2XurTPHAZ89qycjB9GsWw3OYkg/K4uGlV1/Z2lz1/rlsM+nxV2U4xkxxUEWkkBLYpCxb9B8
ct3ss6fJx9Wm0jCb0jHLq/gQpWopoM1328H/Srcy2nHv9k4v0CwNJvK2ZfQUfjR0WDAuadSu8gbj
AKZBDJVRDk2PYuQ+BPMCZI5mZ69rhMtclLYgaEBxbvzSbqn5GXs4avAOfUPHj/BVAnPAqG19K8pg
cLQB4jngd23W3zcFQ6DO7vjXwDKlL3+ObLgKPX2bkRANY6CtSS1Vk0aKhYbd1C5uBNiBPtHPkrE7
jlIWMdd08dgk51LotwSfWzuh981WTdVhblIMGlm5iU0Bki/i4hBFojsN9NszD0tDmo0vTokPVJfP
TM34/5czsDlcGiQJp8e8oq3OvrXA+OqcWkttS91q10NTJjfSZX7atDTta2vUTi1HMQwwYIESuScb
iDffLzelvdSflbRPszrYGStpnlQvAPOtPZ4zQKiimo6iW2ZCrQ4H1SjwbblZS12b26slEXcjYg4L
bRDmiXljQRjeim2WY78UObYx1yjDtSfWpQklwh5qfLOcol3tLafkbT7yEtnEKWzlLQnnQlio6Job
/LWv0uGzDQ3pQNnL0NBw2gfF+NI6/MWNzUuaGQazMXJY1hjJOJ56tX3bQApe3Hg0JU9Rda/TQuGI
YtDNf2UDrhbKI0iETchrG/W0tRqWUGOpslxmPRvHQwmeRmov2LivdK3QNmYvyh3DYiu2y62PDDOO
Fa/XfOqOkA+FGYLHnV7BMdzUylVQE9IKPSXWinJiRDQDEBiTmTtpf0RB0rRtR1+15fQBiRlHgn1m
Goe+6bcALGibO/W3KXM+ogkm7eLU9ULvJY+Vt8enpDZRU9criQY1MJtm35entuRItsmCo5FH+76s
zwBvWW7G0jy4Js5OygqbY07UxvcY2Z+6+UeN83dfNvd+nW5su7mbO0c/dgnG8i78RLvHowV4XD1/
CiFLBWPNkplT8Tga8d8DM2ZSfII0VtCntXe/FR5ShVZfs94hKRDgu/PZ+xVnZNnGjL3WKGOpNWZq
kYmKlX3tzqxYK4txIre70w6pFU5HByvOKmHrI8qeYjaqxi1Rxru8Th6lRhBt692ZQqMw1KcXNQKo
6nS6wmP7LBUTEWfAdxeVHRggH7zOSOywnkfnuJPvucOIzPpDZtgd0N+JTTBXRaXGV2GyHejxq61i
n4DYdN9WdnwbVbgSKouxAbXK0KHnrdQ78Ag03eE56zO1Ev334NHQr1Na8CrSngiiImE490m5KR2a
H9azCtkeprksNmhBPjW27m3sTpDDEnEo0vReEzUQGhu6DbnxFVh4+teGYs8HNY7mf13+1q3hSyqd
isUZ9gZrzy4rK1if+ReOciJFbMwlmsfO2HTbB/6ilKMKX1Fb2/kutsB4zk2Qaem+0GELtaF113R+
eqzQJa+tBj4SXsCp9k8cR+XaaPDaxHIYLjXWLNEiZBlBZ8X95zRVt1xhU6pga4WpJIGJWqIDqbdT
WnU3OMvo+vtpfUcA+XfaoQWRcfpokvS+jhtar3FlQ+hraJxgoOtvS2edFNoveu3Dhxbtmb4iY9fE
RXWM2eax/OW68EFdwdao7S7N4sxJDX3eRVDtbpPli033rdB893i9CZ/KL2XTeagzh7+2854AF4z7
AoH4KkMCQYMo25LjA1mwVVNQN6zDYW08kVGcchzor10dE8htmu46svYe0PJAzP5rlPwPe+ex5Di2
ZdlfKatxo+xeaAx6QgUCVK49PCawEB7QWuPre4GZ/SI7X1U9q3lPkCTDnUkHgSvO2XvtCKgMBP1t
2ebjvgnYyOTjwlpo00xl7dVT+zJY1eKqGJD2ZCdcp1Qng7CgOwcLhLxivEob08ai1Nl4fyWdOJZw
jLEmKnt2Xmm515q2vw6V/QS8eUcmE37VSjbXzumqTRqDpOT3EcDDlMZ5NCa3Jpgp8lNmxFH4nbBj
mKQWbfmkl2+aWVuoO75WdRG40YTBugRd1li3nI7YDgs7cmKU80GlHAZarDJT2l0JtCzBtBWsoemi
9NOmnw55XgMPC65AyS6hyV6FbRk62AperJJSj5HooZ2qYpEzfTLkAmOz7AepNY91n1KGMSFxzPQ/
dealMIP0r+DNDIaHJMA1HhukP3VFHhISDv6tlvYvyxjwHnZvU4fSTG9YblgzCtsWK76mLT+Jkzk2
GnTW5JdlcoEuefaDIDDkNVbH2k9B9V+ADh+16rVJEVN0XFxq+zKBI3caFD74NPfozF9lCtfAcvQf
+tDgk9ckaDmyxIiIs85qWG0y+i/7ITQ9EqZnv0qmV7lg4QsrhW57yQkgrBpugNtHyhanSHaYAjvZ
ESD4AiGCvqmFkx8ZORq8+TZodA8MPfiIHlCgMKpsA/IIerXbKUNDnkeaucgyvHkIblVLg9iiFpHK
CamOxXtig3rPC+OzWaaLDt6AVeouCqIThuRiw9WpIAhqiWzGp5WuqzP6KDczibB0py2GzUE71kbn
SYhJfT49K/MiLz1aILUimaKMj3ApDBbv2qeaauCMYUUoJZES/ZIyGXDe1Hqb14ieGjs6dfTSqLl9
U/WuO6P/ZLS354PSdeRywlF29IirJX7MSrh8IWN92bitLj1zyJjKASTvM1l9JXkea92EXUlVPkOj
/5bq6fcOojJXv+qONd+LTlYfTJz0YC4tuFqKkElCapmS0EHT8POpJUgQHRcbFQY6tganeUCzjPCJ
EdZPuuSV7//J+t7gl9yF1Aso01L0bx2B75BtlRF+Tu301KrWZ5V17/bcPtOFgEKaEFKqWB19Z9xl
dcB2QJereoc+qoLn2tTBG4mIqPI+X2q2/IKusxVop6qW32Uwglkq0Imt3ayiCxG+ZDawsKIi2M08
DY0/a7NrcQcVqPdyBu7AVL5oJKM3Kk5sWNaTWwJqHgPc881nYbXvThVSjS7KW60fZMDMyZiewa87
5vpwmQBK4J0daZ7seztGUif06hCyUK0rK9sbq82FweenpX7S0LT30eJciEdHuST1H1kePmIWjnwY
Qv5kLHdD+aUCEMbCPT+bgALTgsjQbjbEHtmcweoCYmNB6uI4hee2q+pD2NZP+MD2wii5/VPdb9iU
hl2tYJQHPUDSa8cIj5Es+YwgrmFa6DytUPi7wSnqJlUclrdswsxwr8wjFojIOVHZ2E5tsc6DsSTw
o3iJquZB60kbAurAx4h3Iz7anU21fNtQ8zMB5m5q2uXbeIahZ2npOTHrR3KS8OpOFR2riSbGlCcU
qzK37hQAJdWtW4SE2jwccE2AV0tZlFXtsSxAffTUhOMC8k43FXs7WggWYQAKorrYi6rzQzvxglAg
VEdxJAEw7uHXvMdsFrMJv8vQsgToQjhwLPoBQPwMaejVCWAFJ1TinTKr38yuvpE5dsydbN53kvVu
1uEOYV2tbIushLU9PnSh9r3ST6HGqDnFo0U77JeDxqEktBHrjvNpzd03il96bb/RQXGnIqRXkp40
NqVRyDJiCtWblUy3aERSPfaoPaRXhVl+kJQHzNx8mFTMcJSnGreqhQ9XBrRZo763E7ybNaTPyMGs
dEOydQrzWizac6AlTzpjysG2ejdtFteppB8wk+t2su1LGmQmyKQkoRqJBS7BIqHWk7ZDRskzO2Sx
U6GLaeEZiy734hJU9SAPVtexKqHY6BQkilVKdtan5meQDD/Tds1UXjayfsrqvuemmbHClF/Q3f+M
J+OzXzMKIJ1rIqtcoUz0y0iVljW7djP6TkmWhj0GMopnyk0rl5fIsN4SazoKVfMwZdY7pVPP8ais
eFk0OgRbbI0Wr+35F1rqfS0qJoy22Q6OfjBqZlgxfkey/pCl33VtBRykHkXdRyxhKt9f+b4ExBWD
PsDqJF+dskGN5HxEPa5zOp1nBUzCBqFdj3CWYKHcfsZrRYE7t18FOcZ9UN7uKP//n3rwL1IPVGqj
5AT816kH18/x3z7KJv1r8MGfv/Rn8IEl/8M2pGpbti7XLPe/BB9Yzn9YJpVXUwf7z39UMhH+DD7Q
SbuXhm0IYVpSs01L/UfwgS7IRHA0w5GYVg2HAs7/JPhA/i32QLcNYGeWoWmGIJnANMW//9tfYw/k
YNZsAcLSm0WY3QYAW0/B2udhATAyL+0WGSz05FishsEvWoYsqbPR/ldh9zr/l7+Gua+fAn4O9Uqb
cyHtv4XdD61QkLnKwisypz5URvA8OPllGWYJTYWtxpw3l4biyoDI2AypgIdG92ueYORGxpKAC6Pw
9Zfv8T8Jvletf/5IuoCDYQlLVx3N/tuJASylWpUtCo+mzEAJTel2oid/L8usn3mXiAeIdscacp+r
aeF33YAV1humiYqE0qGhPAW4zfc90kZXM4yAN8hpCTgLLXqhUgYUyuhWGpw0q+zCvV2BMystAnTG
lkBdGfhKOL3+93+RJCzj7yfZEBZXm80FZUv9bye5hjY4ofUrPOEsgnLcJJmRSvI142CrVY5+VIMm
dtt0Uo+k0rgpFVHo8WbZVWd7KgBxWuqtUO33gM3X/l98Ni71f/psXOiaboJntK31ev/rZQjeNWlG
28q9LhyfwPrsQOllHvPA7IY0w1lOg8qbtfrDcPrOzww136hj7WVmNG01zA23XAF0jizkX3yuf7ow
TclNyKfSTUfwRa3n9Me3p7gI2//97/J/JUwFldoCqdfRAHQFHE7RUwoh3WtTyeKMERvdWefsAQ8m
rhqOb1U+lqzSqDQRHCGRmEf/4sI01q/p/7lXLEOs0hrDgVPgqPb6kf/ykWbk7ksYTMNRS+R4MJJA
wVeW74VqKxcni5vntYgA+fixHrPkhWDilfYZ0fswY9KIoAOIoJqu5Mdam3Kg+zRMmc5iMvQoZYr3
hpBYalTNZdEySEe2wsSd6i/mjALMHISv9/qhkElzkdMtsQ3DI1rBAG2rLrsY+ONsT4QCBfP3cm2Q
sS/GBlCWZ70Fp9BUrWdo5UfUdSo+ETw5WSKPGgmi2tgoh7Js5mtT7Ox5/hUntboXxBLsJqsadpZe
ADXopwnBeBPvFpR15IXS555V++W//8ZVtCv/fIKl5HXue+EIVf/bCS5yh7hdCslHdew3ppqXVy0M
TnUBBZ/deEP+Hw23Oy1+CrBTF/pyguhTPCRR8aBAntrQRUtZFyvhyRmaz5U/c6DFtuxmqjoRruhp
rgN2XEtA0LFFKzqJXQQGDudX3RmmPu5MDBYfQUerNLKdbTZhfC/ZS/qjqj+ktvrizNHgRe2KC284
3B+lThj6HZK3wQETpEWzSZNARrf7IYucqwzAHo4lsLzeLE9WW5D31PSkmKJeajtDvgx6MT9GwQ1g
ev9QdLl0RbrIl4VFaNo20Y0iDL2XWSh7Lp6FHs/OVMuMdV3OPlkYDRiZKtwaZVsforAsPPL9PF1f
0kvnVOmFsjr0v2I3TTIkMjEShwUTsccEtxMmyQjc3FCM1SY9RnOrn02iGJJzKsvubNp8evqDtMCg
/uVEwTzmyfustP2RqY2WklzmUwFV6IpDRsVYcjUt8QAjTtkNFdwFqRbOeYxqOHwGzMRMTBb0p0p6
TOwJ8v0cvp0+l+R791Rxorg992h8km6ZfSXSJyr/1YG0de2YUroshuGV6q3t378jJFvNto6Qh1lj
2x00TXwYkSP9sGadOo2GQSYvqrJcuYZVV7DHy6wzs6rn1Fb8aHX2Ke9yjSCONH4MlCF+FIkTbUqg
Y1qD7kNRavncF1bAyIwM1JzYt6lmeKanPl9ru5ivIwrlnarPkKey+Ux0OYWtUKfqasaJh7hFuOzO
v8ZdWJzbScL6AEVM8wLVYmpMwALJTNNmZnm2qvneHnRijacsYdXMoZ0FpqIxugKuCQ7ItCLk85Jh
1p6eEtzAPlvl+AbEjSCaQSfMricHqICL4yHiWx7KAmUYAQs4LZLYq+f+29TU80MPzvNh6PI33Gcn
7BDaEWuH9qSLWmFrobPe4JmmixcompxkWTq3mZW4WcFiMLLF60OY6fcDasvYc2zysO9PF6ew//iH
1ODv6Oi77O+vRQlbHkaoyc3Vcjnff1jDJb8D0KzvnRwxKxxK7M5hGz426yHLF3o2K9X0/nSuGUxx
7lIxaUz3/hLtdFBzmPNbDRYO1vnIVdU0pOUdWW6ICnrLAKOgsOUgEsPH27ZcxfoTkS36Y2Z3GB8B
c7Wa+XA/dCondNbnH/dneWMvqKSBQLFw9OcWhdVA8vnz/TANwYe9gPxYt1mblu422oOEyrbV0SjP
8txfoBY8OBndBGNyuucQCRwT7HJGTAfPQnPeZAwXLR/b8VlDHCzL8K0qcuvIpmYmsCWhv2u2QGcx
k26E0yrwGNOeIo5a4vetqw+bZkYM5ipO49du5iIWA+b8zHijiOzgJ8gtT+qI+CBzWLsa6W8G8f+h
YWtqqV/tXBseqHAH/fzWm91JRxwOlao5mhiOC/TbRySfMCUdY5cQTnLKiHOduC/2Cp1iox8zsIlG
vW/HztjHuXEmFQTSmdU0boqMBqI6st7ZbogUqcfZzfIUl+BIwRJnvERhH/+CSJcfHIygjFx4erKR
caIBcLWV7lLS6oy0gmjHKXgkRfRrp/XRQWfwPea4A4qmtzFgoFUBMg4OcMhdQbd5y0b8NelQ3TJ0
1Q9mVDzGYnwJ8KLsx3Dt/xtR4DuSujaNMUqGdojljDi7+9kEX6x4S9Fs1uQ0gAx4DuLkHQRh9yAw
fCZ1Ff4xPiGQ115mruWm/WILpXpkprrm2oJJKXYosdvTs2WOsQtfdWIf4i4Zr7J0R6KmTfCTxumr
3urLQY/ba08YPGgCBgnTtteKtAN3eMypgxFYZNuEcONUR91YfITZ8mzSKzzHYevsC4SCtAmAaNAF
2UPCU3zE0pFkb+tE5M/w/T3YYTyeutB6oH4NCRfy+b4mqAisuHWk3NlsFEnxhaWwWwQrVMAOTBYa
2nxYcntNOSOoRIkKRFCK/C4IFmG92u8rinaUQPrylAxawk910XkC7QzCkEDJcK/JYrnipTwVZaK8
L8sRHaFObhjUQTtG9aHF1XXpbfgH+Hhci77lQVcifxnnQ5QO7zG0SohpwYvQ0m2YCuM5BQ9NGVRA
7JDKW9iHNsS4EoHsQOqtES4Pdv3YGAlVixa4slVNFf97OGGis5lYh+Vk09j1ohm49TTK7CYgTPpO
RgUoSbYUjslYqXPDr+ycFfhaZIEg6pyjdR2QK4epMxrfDHXDX9oBtCRwmfKHsMmuFvQ2j1pfXeoM
+Z1wPqNRG/wg0L6wqDE84L2fcVKCShIEoimkU8ieZCZjXpp9Ya7wkAzzCKWa6QkKFmUrS2c6trua
1l5quWLtgzc9roihMPVvZWtXH7EVvZHHYoASbnD46VW86zM65abUNE/vw8bvA3jsDfKfll4trqHU
E7V5rYe9VSExh92NCarNjzivHiRsdFeBbF+Br6mdCoKlVWJLSkiisK2g8e4fXunC9rHqnUtJjdwX
RO5sjLlEWLX2u50ctwL0mUPkvAxD3TAM4AfSOqSMrJYxBsbJRx0hG+lSyFv8ZbPSwFdPImKHUQae
gOCAq0t6NMCsUWtyBY6OVt+yhgDTqT20rVIRm1kNx2H6bAy0WWMJiIOU6V/VYkNWDZnA0XRsqdp6
MqkJ9wrL5piVmuYzqRV74ErG1pEtsmZSoTdRCn+ybRkK+2B6V0F6b6OZPyGN85yOUql4asLVtL5H
FwTFtihk7XIFedQpoUovCW0xxF57DQ1BOKbGfgohkjGuOLA7zXNe1CjXKuVMKyvbLQQC7PrW2nOZ
qLuu28aJ+Znp8fJAEr0aA0BTOwd2bYJnQZ9tv6+okEexnbjAG7FTQjVqnSF76cddr9T2noiG+jSC
IYFi+dL0En8M7bipL99BUlXwMJ0XtScPkd4zlrianjRKaOi3sJZs005e+1n8agykpHCtkqemx0PT
ztq3YVAQZci8OkgFOUpEkCeCxgFZWcz/JzO4dTv6oDsocFeztVibanlyVKIJX936tO+H6czMwinG
MRN1zFEDmpbnPkc8rDj7oR6R2BXReKpMA5ztbAYXlqnqzlLT/IuMAowhyfCpWa1H7eGCCg6Xr442
sVnTrYmJNE5O22PxH1SfsEBuEF4hTNo82Wo2k5qhpfsE+htlyfVfqvtv9dWJYqq+AU0abbMiHs9N
H4JrAcG5Re4+QnyaCaAnDm5PK4qnSvDTwbF7GMdKHGIj/0ofWDkNYRzSA+XR/WBFQ7QbBSJHI0SF
hvdDV05kfG9qdaBIvv5cG6f+RDHanRbnl9Wp6HYEUmjYhVRRTfWPQwESdlMPdbCLB/h8FtsvbK6b
ZGeIMrsBEv0QVJYPirhKtnSPev0wZab5oKD8HcugeiLYyDjWVHDoAs3V0/01zDcNSceD7baVprCU
VpBFzBHS5DQiurqj7b8+o7BKUwU60ub+NDwaBIUfuIyRVUE0Rg5hrJKZRnvEnKg9zilhBWnW0NZd
ALE2VFu8WiN6aDLldBUjkeAirJ8pyiO4054siUivnFfiGtVeyviyPttO+koLxaJ9jDNKHy3cm1V4
EGEkn3Dzi6fIlFiM+YBBR0m2HMGfxioZE5IOiNqvtw8iK7Wyjmw3yrPN+Iv1hEQfQ1FuktaPPy9C
+ONSLnQ71+dWhVDY0qt6Z5fmJmGDdFJmG/FIntEroojm60r4pPV240Lds09VNBFTwsKuX6OZ74cy
o9n+l+fRTDvXhgu5x9bEyNvP5mcs23lvyiOVYhwvtfGYVf3gW9xEJ9bl6DNA44EYcHb8RnLCVdG4
U1tf1WCBjxIbXxSBiiyzsDSybvCmwsQFGaP26sP8rPbZl6Y0v0N3CE9K1hyFk5i8W3weSsjShD8/
ijGhdRtfm4btSKe+sMI7JrK/TtBz8Iahu8ty7Dijlp07ZgHbGBUUbdPXGqPOtlaTd0Xo+CcFfagk
fiHul6oA8CXWaAMwyNUhB0A6d34Yi/5tRc2N9vBK5k2/HZaPXOAxMAuk3SFtHJpDQ5eUbgEndRPZ
IVcp5mAJ/jPRu0cWJ+/ROsOQueTO5aEVar2r6qMqE2ifntpED2lhBi6eT8TjqBVlESICGlHwkCx8
xqDnkdYN0HPwRSu+lf0T63w08TXhHsvEqkY2llxFJerWGKYjHq4UdKYij5nJPVUjqotF2WxJB/pE
q4Js00i/TemCusqyceWaHTCIzRSwQrdD8lwotW3nAYI3NSXfWofL+yE3sFhHaPcT5xMcMWDgvnVr
zfSk3SHv141HkxyITdcgUcaPsFGKingszPvjYOebVKPzWyXqMTGVJwVzFabngdh79B24JVjEr+Wd
nC5japPh4gCtMNGr1i1se3NegJE3dK5LZBKI1yOspWyHylz+CjjV1RgUu4Vk+50iWQh0af0t/dAI
in5AOgtCjViNw1pBLqDZ/mTguDEM0Y/RYFSixjcwLVj1UcvLX6OBCiRIaB7LyTHewjW4sza8Mu4c
KqCmRPyMTkLgsXsFFfClgSJI0hZbYN0JyPvDaHdW6/bU0qN8TAFobkTRfI2LsnrnK7kgA3hramCF
cVN/w9SaYMuqF7cd6TPRRg624FNR9zOGsGlPT7oFjN7ONApmlhZdlcwh7kNFMJFm1qHtlLeB4Qcs
gH2iA2fvq4rpyw5A2qkSKVzQBNGxyxACLuLJWa59FZdua1XVIxl9YEmnTU5E3UY3LYtNuam6A9a+
qgzy85BV8K/7VyE7cRY0m3dcwkSxFTUnUUWSugJZKuBvOyNr0DoqYvAco/taUDjajHbrl+q05jvB
OqCYedMyaT1EFKgLxXygvzjos/hWibEmE8rST8Rwzkck7KgbY+Gmg/0oFpNUd7JAU0MaLllo4OsH
4LrpOGB/eRkpKh8VepI7qtT1razjZwu9F/x4+8y3hngCGeUpEI6FSICSMlEUO6tfzJOecvd71pTW
BzlYqz6BeSNU1FdndVqxUMDDGI5QGPn0mZ482ibN6jIhKaCa3ywHYgyeKCS1c19TqAbSt8RJsQP+
+CgVmMzFFEK1oreIEwdZBk7wFhvNFr2nvdHC+jaU7TVVwK1EKxIpJZBoE4sgYFtUH8e2VqEdwKCh
NjECQEO9v4BUANPny75k3sytEhbd8mobduWDPgC9e3/YSlJHSDfXYMFVX+0+CzaTeCkBRinpqIMq
aIkBqfJM9aOKPWVlESBVf8ec+z2hQIGhYxVaDKph+/fnBfakKYojz4yr0q9UQF2oVIC1rk/vB9AA
2JH+y3++0xN///RorYDhMXq21cKVmDzrwfywUqRk2PVVc28q+iEH83McUJwem/UHqEz5S0lodI2y
vcEbuesiq4YNzwHNoTzMPyP24EQETSzWzkHWx16m0Hk1b31Ft6aPh8ciqM6pk9h+kSNqyKr825xP
qB+0FrBr3yv+ot5aAKzsNBV7j6wTz64ZjegLkuUpqHPgQcAnD3IMHy23aYP8OUbk2Ahbc7FDF38Q
3ybavlPTqCe41DvNrZzReu4b2irOYL+LKS9fnGAuXxaLJJ8Qk+4wekpppoCD7fkakQ23Myx0SSn0
W4ThklOT+YGIxDGkj88X11PJmAtv0QPw00sHfl+ZlNxfc7AorurPEwNXVaW+Uy4/+bJpow+K4elj
gbOYAFHiaMgbxc55HaNFczPHJOTY2CbxwmzctCU7wFnfDaVNWTejstKjV7sZSXuxy7I41X3hOlzJ
O0WQAjdA+4SMFaEMb/cqKRBfzDxvToB6GC5joiVa+mXnNCuumiyVt8qxxwMEONvLunB4dFZMKe2H
7seUkhK7dO6wdPqzZUWlyy1Q4P+LijciMU5FkSjf+oDqnW7L4TqR20QCJUGbbAL2FYvx1Z/9yq5r
W1qT/jGE0SNeAeszR9M2gMFWGWNuGZTuMzEHpAOL+Vjrrfk9LzSbrZfB9yoopGd99ORMNHQG7FZb
NtTWrgQ/6qnKqO2snLSxPsD+tQCK3RH6pTG3QCxwKEyW1Zi4Ai0LJY4WOBlBfQRWm9cQBzz1wFLu
gAsoZ6tBeAGzXIdZkf3SAKuyoTQ9gjASNEbFLZWDfKHY5ocUFFa39nwy2MHNWhk9NyiJkahWW6um
HdfnnXXt6PEij1+UYwNcc6/PCEfYIyCFYxccggvZJvZQoq7utiaY213PypyspcucGNYlaYgsFYr5
o7Hb2TO+FlPXXXs8/hNO9dgQ6qmCRUsvUOremJAN3aDovYwNdCb0NGeZEZhsiQkngl56jJmXQSb9
o5qbaJtYEuugSEoqvg+JQEStRkxScrLhtPZPfctk3IbC3hHE/LOtcwTGAegZheIqMSxRcTAFDdym
iQ5JE+LPmuL2QvLEuEtGWG3KIojKmJtj388fUYSWYhobeb2XpRxDc2kbmU9SfEN1WR0K/Jnu0Nlf
wEpXuwhLrp/FYBNm9Hy9qnKNTQ1dz3B5i+e6OKrz+My3NXtmgVIkTiEvFUieN5AZUWtY+HIREpKM
xwXGEAE5KSHyOKU63Jb8fKQ1704Hnwnp86aeCQIfsu5MmdM4T/LD6nOC3NvmMVqQnBZm2F0UTI65
zpTWjO3kGvPH7JBcVTjiHKbd3uD0+nNcfEFDPJ4G0zwlYKDwuY7vIYqiB+T6ZEOS4quNQKjERMsm
nU0U9USrpirZBEvY3hZK26FFx0YfCVhcoJCdurh/IjGRSrrxE8sKmndQm2OosNhO9HnfasW6U++o
TCo26+N834+a5SIJDXfT2P0Q4xydFsXACDBM5XE4ltgX3Rwo6SWq4bJnIZU0ZSG52jZcbW5W31kF
LmutHLQ5poqgA4XmhMWxscbCAwkEEQTmzHFOOR1o3q9xblsfDSTpDQyg7jarq4xsSJ9DAjgIqavU
U9rJnVnrYj/NWFExEJeXQNlKh12ko6omvOL4EM1sPCMKemPfC3dp2f5TKq7eGe1ZhYvksGhJ8bVb
vJkA717TY0Td9JpZJBFPK2A63eKQlZBF5+khahkOtaZTzkmj8KZq+DAaFAOgWV5snZDgvu3Tg2QT
sg/pSmzNhfPHwtY8RaXdn/rSeR0nB4vsCmOVTaG9WjpeWAMglqw6A21j7wx0VBL1BKryc9Ay81Bl
ieIX/VOMYQ7L7GovZYa1iqVwI5SrVLJ16VbNglGkj+ZtRH9+hjr0KBNTc0nLAEUtxHA1wZFU6GeD
pNPPS1hZnjOVb7pMorPRInScSa7YZxUsqzlvQy5CJX20eYtdbINgVrUkcEVEVueaS4Ftg/3/qe0i
WG7ObJ5K1oz3OGxUmJ3LDre+GIrofdhebgH44hJH5pvI9R4Mm/ZGqwJYRIEs7jCtSwvZ0PAFVkd9
iTi6nWpXML/mkSQXsIErxBotOmHNFE7wqg1Mvb4eq4tf6eng6vGMGjOuztp6iEm0mpuwPwUjK8IK
PN+mpy3lxybN5iqWLyQvdG6QrGq0+kQlNUdmVshtOyq/CDInUqcPqhdNt4ebghfIsD+EMRsvLVGR
LwtFfwJZP2IxdBcrk82ZtNujNUqCM5Yk8DkjC3W6+KWbK+MKr4N+nt3BH6ZwdsoxIJ6iEHtGQSb9
tpZ1cZpwEbGnnC5KwpIvEjgzM8Psp50axp/4CTIgxIbumyKzPad7A3tI5wAz99bElYe/homdcqvK
wyYLFz9OCf0IKFmQLMOAwQec/KKlK4BaTx6mIaToRzijjvs3HLyEulCDz7s5Vn2LR34ARVKipdgY
MfPLogYhUtSuGq+RYctDktGIH4ruVdXi8ViMq+l/LGgxZYU2Xog9WRyG5LS1bk3dtLduPdyHnYw7
GB1KerSmG01L1uo14Pyrtbap9Um2F2O6qaEBOD1hhE8gENM/k+mNLKAMg7DymZZsuotuNI9jJumN
OsMOeTmvBcUFO1R71pPMtVnGnhpzMvbVkmZelOTsFKKILqvFDtTRXosG1H+nC7FX9CBh5g7Ny9gR
Jzbm4pJOnY+gMT85Yxp5NV7gI+MeklxHAnVnbHazcvkWWaQzC9JAn4ktuhRdIz4CjSStaDQRRy7y
gbjmfptjp0KDgie6jevC1RsQf5XIvo5SjXbp6IA/MYq1a461H5sO633fElr4gv2bgt00n0IDgWeU
WP0Gkc+POdIbdw5gxSiReoroG31MguwKE4Rjw5IUEkkYXMhFQ05nrJYjqtuwIFC3l/J7ivl9iXO6
ByxCC7TzrG0VtHmzSmXHHTTV2ECVdl6SwnGdqNuOrF2xb1FPGHLVJ2SFiGhR3ijR71M079+mQXwa
Yf8D41B5DJx2fqkoT1NaeIkrLT6OHcWl+/VwvzJIp3F1lhz7qsvKnZrngZeFJvd5GHPFt+mr3qzJ
A5Qz3LbQm8eCnekc4XgUGvChmlIZfaivBFRA22Xe2NCMb85hIl9ogEOII6EaixEZcVS22PbR7oTZ
3z4Naa57oM1QTU/kxg1NOb0VjvGpYLDDfpIJcGWd+rr0rFqLRV3c+yCslXSVQE8tLrk8P0ZkKYRD
tAKRZg3jo6Cz2SQw7dFBG5eltd6AXXYvhXD0C7DSt7R+NOn/P5twK16cBiNCVMTSjRJicWdHNL4+
VvDpEW8wfa0HDVnTH4+W2fnzaTTryKziGDCDAbWuixPH03THIhWtz2r/fiiK8V02ababkGDoDoBk
kFl07gmF+b8PU9ra3jhfKDaXZJVyMNatmbOikO+PRB8ze6ByD3bc8gnqVIJIbYNiMuUSmJZoj9fH
RWwiZ2402EuqkpFvFeQ+dPc/D46NMXiDD112tYBw0P9MCXPdJ8vq1RlXanG34oLvj2Ramozh5nti
GWTBDBTN/D8eTuvDOFT5oBajUUSy5Y6+cuVLJi1/WQ/3p78PhhURGZfSq42NtPTvb3B/wz/e6h+v
NbqzWzBMHXFDNcs2S7Ngb0zj2/3H0vtr9zdIYRVlm/tH+NsbphXiLMSMbzU1Ur80R74IJYlq/4/n
64thhHFtRJSxKwaSD2xsK9t2YJNP7670749+Pw0ihYUqHvi/vX4//X977ffT37+v0ebBBPKPd85C
TPX0B3uW9nyB0e9v8f5cUQhDxIIc+lz8gsZlrPuB3uh+NkaQZzojR5DhpO442g6lw+f7Dyj6d0dt
K2+ypgrHiIT4f39faym4Iu4PgxKk4/1f7o9kZLd7kXQ/fr90f91ef+z+CPpY65Jy7/1+u/vrf7xn
OVH4A3KMwVZlEKaC1/mwWf58dH96/4c+ZgeepTBR4+rZofnpdVVEBXcwM+Av3FHEtLY+66KNSs6l
d/+ao/vl9vtrzdLDsN5U9ztpivvavx+G9ZFuzmBaljjaK+E4+XVVTL5KeZ6iHk9/H+6v5dHCzhCb
QwKRF210lpdQF/lDwoSb5H4AeBnuQyiTyEWgdDnJgNQJvUD2f9g7j+XI1exav4vm6IA3A01g0zLJ
TPoJgmSx4L3H098P7Jaqu9WS7p3fiBN1yEymBfCbvdf6lkYDGZ1La2+6phh7Z9bCdcC+uCSU+yxx
8czCIJVCQ7FlPuJma23azUFabEjGUfeLpgFKGT9JZXlVMkqw0+wttPJBXUQ43yMJ2cESsECTjybY
p4QEKmdhh0eyxfiUJ/KlkFPTl5fsl2mx36ER/qRXvGDRb51FrmmhrF7MRSH3sMOcGsZR0CnKGTYK
W6UGoV7UoD7S5me50S69nEanSI38eN2KzUl4CjM9Phi8QXuyCZb+pBZHr5zGKOijfVaHHBmeEE0G
/kMcSz2RusXSbGEjRMPkeYGoJdM3Ztk5VEkSVAY8G/SGhx74kJ5eRMM6qksXOlTrxs1IkA6LC4v4
Rc3beypmwRA+SWIkufFiftUaVllCvave2ndR9sVoDV1v4vNESZAKJnqtZvkiYhq7XcHhpjFrAj+w
o1p7kifjQxADsSsAjhr9l9nTZ1ksAyitRL8g7DIIewsdnFhms8A0noDpjoFsOMmQqbYQit4gahpg
5+S9SYCyTUMO9kAG6onYIqVzMxbsLcPwnsQH4kUWlvIlKbdGDeTHwkMAmIBuDgUZ05T9iQKq2oNK
RI+ysnWTgCjl5i3HxikpfHMdO7EDALK9EA3p1leI/TrO6Z9b0lulB7LFNkspWOLXLY7yEZpqf1dW
0CQqmAyqNZDpy7rG7RVnZE+bd/iuWH7RCMSypypSECK2seemGehYUZWU5eRstcpt6QGPgQ4cIAdm
V0pUZz57B2yC8DvEVKlvJHx7LUmsqbYCW9bLZ67O31Lv9it1UgIf8PT3UBzISIG1LO/CVaWHocQb
L7Px9EH8ZAPRccnK5L1xbhO/iHkIcBiSRD/s65elV2DvVclnUhOniSba3XyW3qpBjVAK6boYGrk9
oatNhzoDUdL2fMdDixcrJGKeJkoRBu2s7rAgE4KGcscXBeyRfdzPT3IOiHEWhMVjlSwHZUxGRdtU
4y6NZstR4159nDGrFpNYHlfg4rZZFNrjWkrdA111f922DT83RbCW2mGSrmIJaVubSf7pmvUNQJ92
Ltbe2BspWS6pSrlgjWRjH2mz8SgMsBSVMBR9+ooIOrXwcUZdvLfYJNpVU3KBKgk0JV2TkPuoshvy
CTq1Lh9UvVxvMQ6kqsVyLSwhKx6R08ZC44euBb0SIVo6lYlufJznJcVxmT4xUYyPP//082GeO/GW
VqeEtK9b2ii/YEBZ7LFCKFAq9J9UBBmart95AmZfhlxznygCST6QpGt4YWmRQ7gy1u0yEZJrFBuH
WFVOFY1Zc9TGY7Nq9Ah6oFCFcVV6xbjOUuIv+Trei4N8a0rSysXC4q6FWvWilCTiwJ2cRAkur5Qp
jBotYptKml0JnCU5WS1Esk65k9jZwXjrjwi/P1jvEDVHGZG6Hww42MPTyUifCxzKrP6n1gu7mbNg
ekTogVdqnCabYBuWTsQtr7l4bnRTPUPoUs+ljFxxRtfgw/nTuZJT0IW1nlP2N5wkiiVwc+pDM450
l4DWepSrIEMKL8o86melN08zuqvdujaJWxTx7OKUqN02AfyAGC8G+tZ/L7l8Q1kR33rK83HYF0/6
dFyIXbtpcJdjLXsppGU6hdZSn1NBuv6obpqWqmRSiYdobXejzsv/z8piaXMM/INwG0SlZigabg5J
F+V/tlqso5xaiQEJJ5PMbDeNNL37IoRLEZNhh2jxBiCkddt18bVN3DHrffK/vAX5v7g9TNNkQBUl
TRJpBCr/JGe3CP8ZUgT9u4KcRzMcsHVFjADCFCcuE9lbLrM+RxBQ+1Y1xncQc6EGFJIjkG7sdI0C
85TC4XETm4qjVFxGM3rsaS7v2a6Kd5sK9Kca9T9/cfImuP6nL840RBH3BDp8FdX7PyrecTOAo69m
vjgLtFCuSeY+GsM7SYFXiXhBDbTRrNx5lPajvsQB26bsDa6EhBUUuN0p7FTrY/ZqyYw/dVl8rijm
UPzRvhGoaCrjF0tgqjH3HU5yu0iS9fC/vP//Ym7gW7dkXASmpfMxfgTn/6DYT/HMSHrFUId5XwDE
6iY9xOBIa2myLTBs4YM4SJ7IUsuN11FPGB7Uc4pTm/jDSvXQ9p8m81PLUiijuvlqbRWQJq3fuPLu
U9gJwVxXYGuKWIMNDMilzwfn50P8fwvY41J///u/fbDKK92k69vkq/97Nxc2GRMzyn9vAduXv5KP
8uNfPOZvDjBT/QvWb0UzZIvYA04CDB3Td9f/+78JpvkXNqkGu3YJq8Rf7/oPB5j0FzLrOOsNQwPf
pG42jw7MSfzv/6YYfzG4A/uHYnFeaYb5/+IAgzT7X64vSWEstnSK+DLGEvmfjEGD3MXJiiyJsElv
VYm11PEqC2lSXMIlZltqiSToDcZdl86IdVLqnkjHEORJBWRARFVEuAQqBQQ3FhOafn2pI2jJg2Ig
f71rP3raEghT5E/dgH6rltJDq8vqYcySjwblL/KnmP6SajLRVNhlkdrPNipBNG56LJ6Y8zx0ucAy
yq7b9/NrP2jZCWdCUA/KeFym6JCYcksCGqHchUEHAGHBCWBlvBWqT+NCfIhYTS1iB/GsUch2BRko
VdOkn4vck4OukoXWoaEuQ9Lf6n64CizkW4uVl5GMFNULja7QgsxCUUwc/XgE4phsXM14rwQ61+Q4
0Ddu82MjqEAFzCaooikQIpQlwyhVZ6ljBqO1m6rlL03X3lJW5UYB1g85yO/xxSKdXVO7nFJ2SslE
Bfssx5qHwMsIFuqY4Nga1NCRylc8U+0ZJW1HV8bLrUnxwKyyE6mLvTh+4A79pkaHLMyAl5cFYyld
sPTJQQPeYVWn5lkjH5P+5W7I+/gcSnN/x3ofjdrWJkjie/Ktc4/R5jNiMXaJVXDeRqY3uyoSb8Kt
iEEUJp0Kl66obWJRCJiKJW+RS+vOCmeSgYffaX+hSRC9TDPDcUHquqsY8tegGjhX9AEoCMSS2UrW
O5XklGI1rqDlYfMWqn5p8oeM0ohBr8vVs3zyOsoN9x1Q4n3Rb/IVasoNMZU6RB57XMlEtTSLdE9h
ilAuFtdqBGMdS+T4xgmCyZQIMlcio7gz0ZLlOimcY51/hRXRjKlB1BHBDUCVJtntaAnviIx/Ssrw
rxq0OCZ9fWA/4SdLVNIe4k2Xzep1z9Vc6Xv0f9deGSVXqaZuHxpS58p6jRKi9QgNNul5N2Sgd5or
awuLDnGK7tg3WN4QLkjqRf020YB+qTYoaeaaeTS4pA6oPnF/VNcigmnLPt8CpTBUGIQwmOoCX2+Y
dr2QPGd1detWQknDOZr2ctdBuiAXT2bq3OnWAtgfm73PblHUkCKUijAc4gI2J4kyd7r2bkzq/EgU
uW2F7GBZHC/7lM2WOQgiTioh6KKN81w1F8yshL2gJgJN0NDlNRDSsfwjZUhzxAIC+yQW8SkRu49k
1V9QdIpwmUAXAmGV0/GSLgr4GHTOEFLqKztD7ZQ3D8aUmnfwUQf4CwC9NQj87mh8ZxFWlakY2UuO
hJKrhoKXOvoUyD3I2HkF1lp80Tq4ixVhQe3V7lCxEocxgCBjM2FDw4CgZDoJ4apZhlOT9Y/gKPRq
aGGpCMbIjjhqg36/lGK8q1TMaiN5PZDvnak3TPAt/Sv8uWM6mPEu7yp7MNcv+GOqmwz6OUqBRpZM
sP4U9Q+DNnxnYmQ5gtyr8KsW19DYJoQ0IO1eJXxEN9Rrc1b4utSeqJJxwwytCm4xePpydxdJxJJE
C16mMXLLDEhzse4yI0RZXq2EBNYMQJBWCT82gXj3KVHVcuwoOk0+8nAPEkZFXIfs34VCNFDvnyTO
DkR8MwsLMOoIpujkwlyKS2NxRpNGBdvXedC2egNDe2JBZu0BXYySchVr4410XiAkLCUm4SWX6WKi
UHoRVBmfRRIDAJwA96yZ+iBYDXkMCokcGZURi2IWKveSMUKvHmPReo0nGgWlNNbuKqMFxefzETXy
HW6VyYOq/WwuCCm7URPcOKM5OSXfUlVND2DBYkddzcdiFELU+L15q0hLjZJiCpQqugfdf50TIhoi
Xaw8qe2nA4GaNiEpcIdmFMwDJWjLJGQ3IVNTHp5qEjQetOTb7GciqQDx1BNOkVSYtSAFsbyCP+hW
/RUk1bkS86swi9debH6p5sDlOBY9aU0m+hamvGTBZbrMF0mEUCBRDEYZBPxYqEfPNGcEy0MQrSBF
Ullxa/Fu6pL6MkjGU4kX7Wyi0cRvFAuEar2VopocU0k4KZkl+Bl9j5mFW7BK8beyVvMpNX6Tsq7v
c2tfCgvqUV3ZL7XklakE61vJK6dZLwrogqsaMoYCE/aGGc22NKTLrqWQiGIPoVkyaZcUXZWNhQeH
Z55P9or+wOs0tFAblXE2btG0oLgQSUTd3EczxeEsH2pXGFC/xCJ6ks5cP0K1TA9ZnT3rhkjLvNb2
UY3WR8PfcC3mZJdlZk4bgtEAmhbo1wjMfVM+YLTQHbK+oW1a0KbKVsgpo9TftVWKpzaTGf3BMpNr
O3zoWAUOi0ZAPbWzcxMiOQeoMgTaQLRyTspE2ocdikkFOWdoEVkjTp+rot0RACMAImq9QbU+R4Od
Yb81wo1Urn0E48SGVfgvNf0ANJQyuLX+ogH+mS6DCjcm3bAe5XJkUDqkYFCoV9DNMrXbklozbh4R
CO/AVIHDe3KXvnkUM5Y4QqGPnqas7B3gtM0ooqinr48NxQ8PcuZ9jdTWhuup+zKhRW4kIUy1yBdf
GM76ek7PLbFlyC/1/dwSnBqntJPrjELgmvaFO0u/5XlzTdT62eiRIQ2G7i6Uw8jmgdBUMEE3O2uV
iLpSgFKWtc7qSxGNIGWZaEfxpn/uzUsJqc+Rlteujag5AfVOaa+fNRJgC9ZPxwUvZLQoVHJXEI/9
mAMjH+WPsKFZrxuDcY7I+yK8SpACzcgsMjf6XxI1kxMkKzxyOcQR2hrn9LHCrQH5vP01G0PlV1L1
pAO17UkKxRjJNBKpKCfRbS5Vn9+SHnkCo6EpAQuoheIlTqDO0IFAzoedMh7JswIjxZhdI4eXhfUz
6XB4E+J51wJtZXbf2lSJ+iz3kuzLNQCQ3B+t9hkOWAgx3SzIeOihWUu1pPqUE1Gyj5uMGXKcWK1f
hGbLNFpkxD7VgLwji9zaKBjhscBNZKwE9QJ1pVgleKbE18AXYGBDjYj+M9/A1ux7E9j6fUhKPeWF
VWpI3BUAVA2jCE2w8bF7AE4d9GE/agCGdDLb50GkZi2wBqnW9NlUGvECbz8WrFuS9cJeSfrR1aXF
UzFmQ+w7Fqm5HvolAde9jm6BScy2lueVgX5GaT5b1eSbuemPkhQ5pZDKfou1yUdeHjvG3Oz7tpH3
fXiOYTbfYTl8j7dmxsIqH9zKhIFV1ZPlGMZaE8yCeIBPe5MNMO+gb2hYobmoDqDgaGXJYi2iZi07
D/3Xr0KQUB7myC3nIXxM1PgxwWxOa6AlIyLKkEmbNGG9HkAhpfQtGHL7R0PTfMA8sGU+/ueNrLGl
fdZelckqSE1XUVI2GYMpj00x6vF5hSpRQKCj7PBMSEDge7gbia3oa4N4aQa1Br+7NYm2n/7Vr//q
tnkEtmZllPN+HpuTNgOVU68pyP83z/Lzd2EjyWSGzANw5YHyyJ+/1rKC1vKf33vW8C6ZUGhP/9zz
dz/+eVMImleSe9FU/nm0IMgkRkWVTPObxdRfn/f/9lMikNoynybK8GbxvjQwUv+82l8/wc9TZfXA
6a1gtPpzd9WW+HAMAko6lWYfdG2n6Stlp/2cCq1CGN/PHdV2Bvz81NEGAnnFdPbnDqT/ZPVtZ1lO
8dqRekxG+o9GFQ01LZkf+erPP+QpHdFf5gFAfDqPDHV/98/PbRYSR/jGmWwXJQHdPZE+cm6WB6xH
5QFqbY/YL6HFZ8jkAxKSgk64yJ/k7YDGBWfon0xfmgP/OllYVc2dmI4DPbOtCUebBRGBVR7UJWcF
iJMapzAtxh8FrUzoC6/TsvuNyYnhNSpgdclgy1UEPnOL//3zz08G8E/Q5p/bKt3yc2PVgnDr9Qlb
0y5aSewLp+yUbB3FP7ePI1DqpZJP8dbkou3MjrvgNX8eZMX6NZbKyrd+esdR1NB8/LlHMQZXQba1
+3nDP3rhn5/+6VeZ+Al/VY+c0Sdt62tv7yDvkJMJDa3yTE7bw89P5tbs+/k1rkeAf5ilcVgtxKZu
8t92a8v+/PrX27bGItjVINvf49Y83FeJfZ+2nGj9AV3xi2jZQT6xyIqvrTf52QmV4/kF0Ywd7Re/
cTtXC0Z0cPg6aLNq/v16eJn8ALWBrVOZRnBKQsmJhoO07sNbMBLSfULgE4S31sPpYg/+SbeJSXRH
h1i1YD10LqoN7217MczNbBDte4ixL6npnGYn27+UhvtiCr5+Wb64YXB5QUKNbxpljuqXBAQuu3Fh
B8XpJfwpFbPQwZUbmw7inz2r4AfeGwIpXjzguTm3f3cu9g5XOqzO5PZk67hNTGPAra1bAdol5rtY
FErazvSaNGe1vPC1rEXQYYfXaJjZSyZ6K/Z/7RXk9Pw+L5fSmrw16XexfGg6SvFetdA08WEuoA+0
lkuz3usGjDBvXvfUlFnk3PHa4Rmhr5ezUp/uJ59DQvdzUpwmBV6/I7lx/A3fjJoFeZdS7IiSa04v
vI+MgMeAt6HiqlqA9NqTrzMp7FOk9qwXKaDjy8WSglTR4VecUTWl3cVBTYYDE9Soio4oEKcjmThF
RfaPzZJAt84mG+YvzIqy4FMFQiYovY+hx62oauvJDSO3zW4TTsxmC3Y8JLlvlHcs/rcXm+kzuByF
6nUl3Cm3M6TqClRMT9DdZK8j66WiQxL8ZWVeI3LKs5I9p4UdDQ58brCBxPHZ5JGYN/PS7E0TOfI9
MxYo1Xv1pfIQlmLCesjIBUaUhUGyD7JnYnOSZ+VCcETthEBWbfVKjoDkjOf4IPBJDyrtl0d2mCQo
UncVv/DsUymezCD+BPyD8AX583dDGvM7306xPIdXRkXbku/y+AOxlx8/ji409+Vz1z2KvocHuDtV
+6Q99wKy5u8a/Y6wh81+zZz8syzOKVl4RfYstX6Lcj1rzuIVvZKbuIRe/g6/WCxqHK/VuasJ+T3S
bXzK65Ow/w0ClEDft3E/5w+9vDP8qthraAvq0DGcmebHSIOkCUniVBRCSm0tPyi/5994u2mbn9IP
ToFBE3zR2GMzcFNvuI13xa8a3ewzTimzDwrFqSFhWnb6rNcPVsfxqR+lIoiah6584+F0khC28X2o
lw6eY+ty1CX22IU3z+9C7tYQK7GH7nE4vawH8SvgzuGVWsm7lO5GZ2TznoMXIbfMyddd+dtCjOOs
3VXCX1teeG2EcbSW898c/hq+B9cNbkrpQa3PnFxR7MbG9pIaR9a8lWQgP/PheMpNDsCBNborffFG
3c7oDCUmamv2ZiuEbAKuIb4j6W/9bjqqAv6NG1w8pFqoWT84k7uWPimATUJ5gfI6ueFuaWaqz43D
hv8pj1hv8p9vqcwOmfnU1I9W/TUov+LGITDZAzgCuU0cMHPZRuvzlEl6EtrPLmT2geFp3pTWL+QT
oWz0nzH8SIE0LTtp+FDC+1FhCbjui+YBbLXDWNGUbyJ6c8Ib5PoM8U06NFvaJ0dkyiub65tcUSor
0CEB7UoBTxFXv15K26qeu86LWhZiLtcetUCy7bgmodbiRtsTUDQ66pcp2YuftfthvbfezQtHWG53
fK+j85E45qW375L4qgXLF1ewDt10KxmyIXKmdtdTdQU/eCH690N5UAK0F7nDUJ6daM8gpN3kVI4R
jIfR28Zuxtg3TiVeI5AOBOzyMdkULR4PWg/lb41fPN7KqXymzrT4MqsxdJNk5VofUGLlm/DdUqh7
51LBYL18iX7toX5oATSxJr9bfPWmX4xz/DM0JcC3KBgUnkLeFumeNrLv194mRoiT0N1Y58Gqvg5I
niMvvCz+JNvRIyNncuLAYdPh2zIGOteOyh9r4Mc8dLOv5uwvPvqq5YvRh6EUqCyfKzOZFsOddJCC
beZQI3f0Egc5S+GVzwyWg8vmfrCp8qX0IPkMRmAmJx0CKzMpZ73wpPZB+Vt4R82tg9E9cLAo4+Cd
k8jH8Yq9ZbAutYv0/U29CedvwuTEL766Ab02u0bEZ9uAvj09SHPzxrCrJXuI4FzB3MtQ/fPyShFA
dKpOyCI+jHeiZWzhyXjo7enVtK1344Hpj+NoBHxB8cf0xQ8Btqh2m0WyBIiZT5Q28/Dm6+BAbzOh
6jI6kITxNGL5tTk3lPK+hiBnXlL6qSwTHlaOKKcW7xUIvlOc2NhzOiDE4XBgtwpYSmb77SM74tcH
Zx7TheFAzDw0J+Yv88JRsuCIOyszceej3zsZDwXPx3wQvBjvbMNOUGYcLCn8OYOCEogX4Sw8SQcO
Ev+9pM+z88WXoN9movBgcDCR8I3zI5+fj8XJzxSKjZbrFDM3yhk+pPTA9KLprlY958/yjcNYnZie
w5tx7j3OaIUxKrBShiy+K+PM7Kc9cJUVwCjc9CMujzLHD3EmNNIdr7gGTGUmYg7e9ISPieUJnxM4
95mhkjqrzyjavb7xYNYoBae0hRKUTKF9ue6SEweewSd/ZhiUDlx59EtOfDLGgFcmd+38xqdQ3vk0
KIeZQ/lmQazCf/J5KeP9re1OCRPqO/9Q8Vxo0rrRI6d9sV/ImnkYBE7o2uO4kLap+vFHqSFF53TG
+uIySnKy0vPhDRgB33DRusoD4z+PmreTVJ99TrP8N2+LyZ+XYCuOoQcdNC3VLy7r0Ag4KuWKnN5Z
SDLvPV7aOo+egPfORfrPIxedOL3bdpaqcH0DmRP9pIhB2OwpGs8sFlR/us9/U4s3We1FV5RVa7Cs
8436QUzhdXhi3uwZU5v3lnwfTZvu+QrQXNyn2K8hK49OsQfjF3nlMRz2W02fsx7UMKggBY1N6hQG
WZxE410NioE77GOOhpHP6k4UP0ZqJXHX8Xft4KujfoTeslsVtvD73iChxEV4W3f3bev0+mNN+yCX
TS+VHO38Yd7YpNu1ZjM0IC3bAjJsy5nmu8h4ul+a17IIchDF7+CuVpFqgBORkId2wUk0J+sJyAnX
0/blA2/almik5t5e8oLKos+yCbHG4JjjUb7J0NmKC0OUQVli+poPEqmFG8WKljwdkTem04mnmVAQ
qSmma2a1GW6EX1lgep+1s24dag4iDRHkSaFflnfW7KnjdhqY1blut9qw8xR1JMebd4SyL8s9K3Nx
ArN/jjldWRGrR9UV0UAx+LNy5fhco7MGhRyZfvFtstd/Zmo1nlJ2lJzAkadwnYIQuzSsabYT7NQw
jrDWRy68Teesszl3ix125Om+VX2yIRcnZOWPtkkMcs1vXhcic/ehz4EeBmzfPnws5sCyPMYm2nR/
fpjNO0l0iPcZ8TQrXhAEDHJ9exWe2tbnTKteGa84A2YRWqtNZD3EEeArvK2EiIPEtbwsoK++Mgow
rCzOSgFMRmTgssNgtTI74i8zCRRE8OLjhBLHIi7K5dwK4srFA9AxvbJ2s0Gqm48l1Be2BiyAEaqQ
SH5HBi5rA4S0MQthWACto5znZSdHbnHqvubud4HHXnigu1diR7z22kF+lN4bl4vSCBD6ZaCK2uMW
qcrSmAFZPSjqaodU2SGc3TdUpPtQ3RmfCKjZ8MdvDfbP9IMMB8KJ88S65elB65+zgAdGbFH9pLiu
7ZGvwtwX71jnZ+OgwmBqvZigjd4pIIPDubskD4LH2tLTOLl2LGxR+Y3HnkRNOAFAqATl3L31G/Ai
YCJl1dpf9R0ti5ycX8ER7fqOcPAvLrkqxQdKigwiTZ5bI9Od65E2Aws5lOTlnsrXbAPKJ/maenxE
Oo7dfPW/maaMI3kiBMUJZwYTDm6sBmTdVsDNhR22zuI8nSk+0uzsHsTEWYt3mrvk0ewQEgINFikg
brHiAuowW0Tir3uxs7SeTktsolyr7xfiRyZbQGpHo5ZQqXvxDf8cp9DMpQwYZ0DrGdv3jRDEmGnJ
ZeSG+L4XnXJ4nuh0a4dUeCVWfm2dWTlji+GWhZ33M9EZ2t1S+qHiqoz8nZ3MrzPZSTLZwMBFvc76
1nVGobdBQ6IfpNXB5B66RyCRARfBgRkeejh84gcNdT6KnsCn30WsnnUALZ4u+pljPl5BOflod7aF
Cb5yNkfv1h0XjnG1tKD4jp6WeyY8HKJmgsfwmFLZJXwUX+BIIYBZtxAwo5enVGEZEgjO8iuiSH8d
VDc7lkyDdvkiDL4FLeEx3LHpngdcNQrMSz0/iClCQaGfaPY8aNeOwrCKKDQoeq6kXrS75t1g/Gne
R5wEfcTOKSYChzWsbbWOdg0fiDlXfuWKUzyH79CZqIjYUMPSWwTLxdau1gB64NMEhgZcsAlIqxZv
GMCh/jOMSe/hybr2WDir3sw4LVEWphOzIodZHfdJYMqnEKvSbT4w/nAqGDbPxLHOYdobJ62/w2lj
t8dlfEi0+2h6XPNXdfSqeAni+E3hDVDRJU3WLlTEkDqig5NEFukl/1oVd3go3yYoF2zlXWZgRsnj
bLN/PRGLRh7hoTsxK8ukVPV2+8n/40t+kZ/6exoxENOywqYYrY8Xa7xD9hCqeAqdmfEi9YRzISMW
8hoqbQgPPhgxOqSeIuFbNrQdpAslWXmOdqr3JMkf+O6mBkD9++oDhgYsaKtef4okRkJCoFkefJjB
GYTvY+ZlE3vLuPQivpFx3xlupL+jXnCbxkuMwy6tWSuz33PW+KMTzHvR4Jqq96pTvVu+5DNmMpl7
zTNYLPOsP1Fk8WCyIrHAdcH5LnPWvvSjH0oEBdkShTv6qJYvpnbN/moX+wQIzqGrC1itzklGcT87
RizorYtwPC7FnjaG/hAdmyB6koddk7rwkkDVUJi7MJqqb9l5PmqireyKzFN2iltc8YHY8Qm7M8n2
WF6P2kVyqXgzKiDz380n7M58fGz7UI5Qrr7CGqb544ZvDf5iKgBB5XX6AYvNaSDB027ub+Ed/sGT
cREoKdjGBVH6UVzs+ZbsBoGMn5Mhn4rfM9u7SzO782Pi5b5OpOz6qr9F78NTL7oQ8VO3eVL5xne8
445U6JOIHgE7Duawc/0iXVFxVsQp31XysTK9trtxoPE+MHrYiFhBziU+ra0JJ3KFEoPFVgCPCqQV
Y+KWkXBQ7jBEynvD616BxnEivdEhiwIijXoFlhbj97FS0WHY0LiG5r2GupK4XMXStVHv0dtKoBFV
dKC/WXWZ8K+YlCCcJlCK2fwXIr8pov3G1onpjxWCAAWCtVmF6KOdUcNGr9v/K63nG8+5mk+mVx5W
Lyqcbg+LJ2PMPCLLz6mr8F6ifaErbOfJind6ZzhNrwYSBNa05ktxwuqqmXiOlqB9QaNQRQSYIqC2
QckTGecW7Kpo6dBqg0GGjayzhwfVdJczoumIxgy+B9ylpTfDVgHdOtutQZoyVysQKs6EjJ1fJrvr
4rHUrz3Dul+lB0r9IiQW9uwoSbyEF6ls5n+qGcJ58T84C2AAsOwtAto2S/pOrFjuoKy/i3fTL1p/
7JpKO4OpQt/nKR/Ze0JafLGwmduWnTyTQogZVz1Xdvi2jd7RU09ryFb8+TX7nbwMnwQWVJTfXelL
o3riWrsMKD0a8GUvdqdsee9+51gZFBQTjOPWmUhd6CpcF78JwGKMQ13AiuMkNS5tcRpQcgerlD7f
roy9xs73tJnQB1E+QAHECoFRHkVHLbjpa32Dx9MFEx2MnblnkX9bmwNs1WvCmZH6Yf1RPbQYxGvE
OEf0TxSHrLv4AppQKnf5i8lcRTQxlDPDDn+lpeRl+8IcTp2iKUBVXGKt50PyNrgClSJl271AkJMC
jHja6qRXARkT22ereaufKal+9ekDKy0hKNT7oSc46M4C7IFXeEYgW607hg6gCxgUhdQZ99Od9GK+
oXYOmoDt/YlLUvHHW/+iv8WMorTE/SrSHGYlbd5F6X02oF4DhsjO/ZtvgF3g7+JOrr41xJ4YdxWS
Mo/Wk0FW33jOPmT2vZG3copUtuQjB4Xr4tEkID6sfKk/68/qyzprRLhuFQ7xglwAtYDS3HIuaNI3
gXl4LFW+U2urj6Dktu6UI2dHAvjQMQPtMtcPEfWFQ38QQemc+s/kqX6pvW1VdgkfSwUWxSUiwlsB
FwDrLPxuoF6uhNZCPZoe88Qv5SeTyJNvXNCps+6iI6UBw9tyRD2Vwc1mBcAAvEuC8bO3V3vk8uFZ
Y5pux3nX72a0CIjNnXHHSBI9sLw9W1hr7cfar+4y4xXgO+nsYFhLbCneeLtad9E7/aoYZJj4Jt6o
sT1/0ADSt9H2OX5hCZVylHlZo2KkM+9zC8wQUhSbYX98Me60yqUuflEYyUm5oPhpp77MPj4oztrL
/IvoxepduVZP4X6ABvCSHOZHzsTvJr0fy4aC9rMaHYzrowo6wf5qnOQJzukd8M21c4S77ACblBmZ
UyG8h1uyuk0w2mS6RO8FkkX7ksW7UfZk8XU96o5+YHFGdSOTH/op3GXTvrcejUo49UJ0H23N06iY
2fv//DgpWy+oXVhD4pIBIVopjgjTip4RnaYF5yICL2IEiwkP389tVpMca3Q8Qba1sOLNtIdEgoKM
DDuWkX9agJr9xz3F9tOfX9VoRPcgPvZiSRTz1p37efzPPz9/2qspz7RkGjG5c8M48I+Pz+RW2kfT
AZdIi1VQB9+y/RNtv/7cFtYTS/TY1D4sNEOeznbYGMhr+c8//adH/tyhbbbKP39StWHl51l30zQT
8V8bezRqdzCxmsPPP1GzvcbPjxoNe9Ibt7tMvNWSB3GsDLo5Pv75cxxff3ubf24j1qT521P83Pjz
N+T7JTumGv/P3/3c/ufXv/5EvrLo/NM9mRorKGSYmv7cYSrApO2f3ysylmzcsJb78xR/9/I/HxtF
aMReeeGywmdlylzTsNVGD2UUxa+thpsQjj7WAOrbptiTzbjTsFT6dPbFQFaac1TQ80pSaler8kiS
JOvR6dZJ1m6o2f5ligrgA0rBgHyi1UlO6pna9fj/sHdmS5UjW7b9lfsDOia5XHLpPu6+YdNDELzI
IIhQ37l6ff0dIk6ZZXLqZli9l1kaBhmwEdqSfPlac47p3ceh8U5Q56WR4tUnQgiWwI8O5leq4UuB
ov4GEQN0MyMLWC8IRiT9n8mQ6Rotb4ExNpnpNXv7PrcILCh7uet762BqZAVpoPyD7SCTjdJvGfyR
tds4x3bSaPDMx+pT65P2Iy85PuHX5ilYJg/DMJ+JxSZshdB2Us7AtuNl2I6S2rJOb5P8JQypU+hy
DAvsBguk0QD2KkG2RkOmd0Db2a/EN1GT76SleHbZ4e38hkXhpJYAbgcgg8z1UxUb5B3Od4WT7oLw
fehtZkEF+2YeOL64mTUJ22hUSIEsHYGhCWxAZ9EAnWnqBOp1RC66Hr3iFqlZSJBW5bA5Qh3JDoDp
K6uI438PQ8R6laShUw69cYF3MwTq59SOYpNW4gMlycUM1UtIKOZGdPN+TH9Y8LyH7AcmF/BOUCKY
bzboV7tfUeG9M0Yuzp1p96QtzcRRxPGuMg5zjTTRwZczgmfYBm3xTU0Js3LrpOvphJjkmOfMWebg
aozFfaP722kSq3jQqKPgQKdMhHSBKKvd5VDg9eBSi/G4DzSqRimeOn/fe4+uJPoCb862c7Bdu945
pOfZOq+cpvcG0Z/lZzeWSN4l1VY2+iQSQAgTcj1UdD1yzhkBAj+rpHsHGYMzaJZUe6zxGpELZ2xy
FcmeFrRe7UTnaPZWQWsRr4h0FoCJ7W6q8Q52lPwxp4yLAuc+b6eXvNL0Qf2Obiq2UdUXP62wIAa4
M85Dg0VDlsUhrdV+zGmDYe9DS7LMqSksk8SYjlGdfJRAiIUyN2E+PFUeq+vUOgCdyO+DaJJcjeiB
CEodNyAkcIsR13MdN+b3uRIpqGkPRASBAqtcPI+dVR6bfH5N3ZlHirDQymCvQQZgbNAGfmevz/Qp
JDoW5WWsE1JZ5U+uJBiQ7TPpW28tyJeAqfSskGrM5vg0jj3cmXir3Rrlbp+HG8u8TCp8UFFxAnvY
0rGi/WEP4n581jkNnczvxZEUw20lWrEOY/lkdx5ZYI54q3+Ytv+rTnN8nCWna8QHGqnpLBwr2A01
L+5PE4tXH5xbJ+5XRg0HMnJOVmRcz2awQ+EbYGPToEDbn9bg41hj85BV7hNqctx9AvXtVIdkqDhv
LlRmIoGpo5mIzSRpEe5rLlF45Ucy5dspsLub1CQ9PZ2vET/fkDZF/UFy9U4S+hLYUPaG7sWBArOq
AWE4cEGhuTDdjibLQ40OZjrLf2kVEP02LEwf704HDUVGQUHe/5LN/IDaGft7yLYwCOJxnZTJ2SUd
Lu7YXeRigIOIopeJNcOOzKvTbfWcWTlmFme+rgzjOeLe5Ow6LzEYQJixdGRi8+iFE7NKN153XfI6
Dda3PkL+JXQb7vEd0rCKHMwJk017CHpo0AxHu3Ev4DfObiwadjTmNcArKtUhvC1/9rr6wATJbcsA
Mj/Z0Uz6oIzVOiIcTAnIcq4CxtVn9NowsvF0Y+ISTPHJ97rXEnMZcFDangbPnoPOAjpmY3wbZfWr
UzVP5MJfc86vZy0ONQXt2CVMTQ3zW+jR9Er9x2Cob/N53htVdRtLm95HwcKgFUymII9/yRFU+wjc
33YxR5TRrZCAqm0XlHVmkq+8kDUECtO14fQoulywhjIlFrXPfoBpjBBXt78ISYOelNXHEGNUysN7
3drRu6fn5Ig0eDyTa3kC/AivrixXcMgRIyKFU+1DQ6ocJMTp1mq5+ucQtbr0SYpbVkFkD+Uu9/qY
9mCXbJOmfklHsHJNW9zYt2C0ZqNKV2H+08mFWH+4knFBHX3P2nc3mrnVTZyr5WSCL8/nLUL9k8jv
jEBfh2PdXKOuXlSlNNStcmJnA1wlgFrCkyh/NqLu3RHAEpVYRl1Lr07qTZ9nmINLYsnqaXiKifyj
OvVvkH2KVYBwDhc//XoE7GJrZNXJGKExmuSgrYrUgD1Ax7xqaYJ4aHuxVN3aBbMvpLhQyoPhmzkS
8xlL8sTLgBwfYjnQVDvfTG1SsZN0vq26lkaITh/NWfzAQLctm+7kA64NadZWDtUTge5EFacoCEgu
vrITOuktu8+IjhjuYQymxAP3R/I1rPXQrCFKG92VsgPGTSZjhjAgwbcas4OVOsElpOXo54g+lT39
8DO6U2ZDywhW0p3R09BPveu8K4NN1Hc+R8ucpChG8jhri0Z7VYALgxfUS5Os3YYWgCdOJphYVJfj
uInxJbraStYx4rBt01U/rNQ9/K+lrGjjdvqTpYzQHvufLGVXJWSV/zCV/f6p/zKVef/yLBdHmbSJ
uXcdF4/av01lvvyXKT3BfwRqWfwLdsR/m8ps+19YBfFsu54rFHnPhF7921QmeEFfelA6hfBN1h7r
f2Iqs8wlsOkvnk0Ll6kUtrScxb7G8/CLZzOe9NCR3MkY3embTRw1Pu2l6bGe0x3KavirwiVHJkr9
/UQDyRnzgVG/h4arp2tWo+NIxW5SNDB9N73yLAfvR30Z8X6xtORPVpKRFzxYkPA8FDVZ28A69zwQ
dbW9IvvvmFsofhio112JIlXo75mscyQdguSKyqg3nWaepb95N01UMwLRTb9afMtV+UKiKGy6hLzs
ogPx2xs+2JxlHhCoqwXKtKNQWgPUAiRZEx/hdebeKwBJEQjbbOr8rYY1cHClftR1Q7c35G8tzdZf
98hfV9IS+5BJfVAvuTSF0f1sVW8SalIdGCkyi+2Ap1fGtMP+hU6hyN6qnBfQ1QTge4LNU/vEYI31
SFiNXoGgWciPN+xSD6ZVAujE4bGFewnyd/xovO+Rhb0cysKSb0q0q1cKGwsCWYZ5nOC8tmzmwD2q
Y+kiRIHRui5iwcPawH7SuQi4QmYUiSdf2Xfav2/+H+P/DX+Wt7+vhP9TdDkawKJdsrL+8wKREpsf
WSw21xyu6L+behMyOnoo+9Wxsv1Hs7WY/i8fMo8NjOM2wPUmHlsz5YjZcVASw9Ycq3+fzL/cXf/N
sfj/ca3iKrZNvMUm2WM4o/9+KMKwTJ7QaXUcDE0PpSq+29DBNWOr7jYU+ZPhFz8BUvzpDHyxXXKL
YGYSFlFsHh51YX85A3OHbLaJ3OyIxfHKrOn9cWEvT+CIoVvbCkBVmDBhM1KNV5oetdEMxR5o9Ik/
wwXKND//83n4ag//PCIQSKblcsN6WJX/fiISUzRDXjTZUUaciKQwJDG3LUXA0O7HsrRXRkeUqysz
QLJJeh4KMtCNLD1B2MViYrvUuIP/sx8rf+26M/KIEq/I8lJukG5HmwKA3PqHfz5o+4u7+vOgHVK8
CFj0oCd/zQ4kX2WIizzhoH3NtreZDm3iwULpDZJSEgpKU4FUtIf6u2sR81OH3IdxAEdF+tiKtPio
CSgHEdMy9gN87+YgA+L6Carpth4FsetUT5RW6wzHaFtSQWeiSU89BorNaEzvJCpdY0rkRIj4YzTG
dhc4y6AvEvfCq9E6ZP7jH/7i5cL4+7OVNwnbr6dsICs4lP/+No1pmEV5asZHMG5H28gk3QewZOHw
FJHffYVrGCcjUwNTyORkyRl3nmEF6AdBUFWDCneVTXu873NQOaBM6AvsKMTJb6MWEyOhGjU1dRJc
d0Hab92Kh4BfYRQqsuDNryzEdl2dnhww+ruCxOW6HOeDNmj9lLTf62CBOMit7IM/3S9fEhl5ox2T
fAElabjxUX25XzKrURO9jwTng/9Y+t3AKZ9JLc/ejS7o9vWvYio3hSAdcmymZhOWcNb0VjUhsA7M
MRtik9smpKC0HHn9h7fkvzs2jk8Iz/E8KcXXtMia+qvVLkEFE32WVJ3mrHwpPc2S0CAJMdSSzu5s
P5cD0ZvOyq0klGL6+HaGNmVADNMut3knXhsVsWWf0m0bundcls2m62uPqSaWKWvWvxxpenT7H2d/
OjmIED3ntg4toiPFYG7LROe4SvPbJunlxgjpU1tVfoqT+DXGQHb55z/b+s9HmGMq17LYXri+cs0v
q3waJkMculVynN0AcESW3LLZw0PkYqxWc3xHGAiG73Y/tPbZD/hinmgFWXV0n+SSQJgYg+IfDunL
uiJ9h8PwKX0oZaBcfJrd/wJbkLExWH2ESDgKSMnNzPnGjFy5J9iDcFEljxHT4UPYm2fhe86mVfo6
VgPY3Nz605Est+FfbtPPI1miX7EYKFP+B/aBCEHX0Aa3aUvApkPC+2Kxz3H80psbyCTnOcS+NISN
HTHBMjdlGVWHNl8GrwS7rO1WPWWeQB8CTH3nCGdbuuIPx2h/ZZIsZ8shTdJ3Wfl4mixn8y9nq3Oz
RrvlyKOkca791vJPmuxCiWjUgB/6atdwgsz8rOI6OFTRu+rJMHAGYV47MdIIX36kCRt7r/qgt5Y8
jJaLfQK5TeLlt8LIQlidWKlKXxJ+Pec9RizjqQPFsy4n0VzwUTFO1AwQVPXHs/9lWVjOvuV7rOkW
vBVwK1/uSKJj07h22vhoSob8ZHpvgOhiAPQQv7UNTSy7HbmN0JG0FlDqctm9BoThnZymBEulhtNQ
HFSaGH+4Z5wv1cZyYEJBMXGJO6UWX8AOfz3lfej25RwotG+Jv1ftROIO7RDW+unRIV+DwT/akTid
772AXEFOYATCJhY7qYG7djlFaMjCpgpnA7XAQO4dQ8m2UXCLySKcF4UkXnlXDdkNnJwazx3Cwz5G
8uEZ7iHO4u7RHk0L8yzob6xjR8cmvS2b2o8xldWWTKgOBQKzWSnYEDv5XVeXUA4WZ25bAv2tRYS0
DKDCVeS1H0Gfz+e0664LkVo3Rc/72KaH2qnaN29OLqM4caq3ZRtlBx8VZOeH/t5IZ2IXS4ZanxTE
gAO5++eHwGdc7Jdbz+Fi9n3FDsk3v6J2KFeDYVaGcZCUH6B2YlZvjIzzzB+eEdN7a+f9XeC7ARCc
vtjVtZfh06irnWsZq9IKxb7RmY0jcHSOCoysE+XJ7QQPa+rLiu1/8bO0Zb1zZfgtyPzmwP3srUNf
4/qnzFwN/hCjnpdoOdLA3xH/fVP1Wn6vgkcVQOSSAnxTlu307L+AaUVPpgUCziIIjhPCbyC0eP4j
Ya4yAxNigNET//F5SFEZdsOvoSFMwRmYuYcStYMLYmQ14K4U3MtvUTPdQJuZ1tpjv2AjZiS2LTy0
6SJeMdBxhYGODnbdHiyPWXTlMtEfMv/VIZjhDojZDUdMI1OXO/I9kpOcx5NXOf5vmsz/v/r/sl5y
E3gm17/Jzo1a1f36Bpl+0ZZNxlkyADet2wK6bVCYh2pETDxZ0z5xQN8MjLxqr6WQIX7YzdKU1mJ5
FzmWvYXcdkElSV8kBdQBGaTd/vMlZH0psj6PkHWcekNAa1NfNwWxIbiIjAYf0FLA1kP/kBN9si1N
1nbP44xzm5FtiWg8KIG8aeqfsC5fp5gyWU2LwK0KD3JW00rNbMD+cHT0C76sLR5kGE+wdSC2G67M
3x8ik9c4jYRaevS0kGQXmYgguuE1SxSTE0EMazUO09mQLcmoeWyvneSQz/TAfi96UR1u/vmA7N87
+r/fc56N+9iEImPaHNqXqjTTlSH6WgSH0c4Y9NtNimGcsgtaU9EXxgv/BAkuLq5CaCP7vPrpZzBw
yQO2EqRIpW3rH523lKpRfhhmLzrL8iflDOhpaOY0pCCERbF9G+TzuCXN1dsRqsh93XNX9NaMjSEj
pQ8/K4RbqANjeKtVzJaKu/rIW3lJxuajrMrk4iZldSAO85acc+5zSFInxZkks5bJ/Oz39t7V8btO
IgIGHQQgaan7rZ9QBUOPOdmJugU+158in+PsGSg00vuBCEHQ7YbmdpL26B/qIgSSxUslftnAd1E1
mq3w3ncJFi0jFv88BHAo6OyeqiRgklfO4z7qm1+83Q1T796GKel92Loqthle3FPP+Kf1loDVaO4P
JmEcIveccxnGRM9GMnkU3ndOdnSxC/KzTRnAMojmTdimKbN6eAGt5SERrgjNDLJweA4UMOyGtp9f
6E2MNl1sPFHpMwvqq6GG+c5GVSsVLQlnRrScD4wesqVzEU6gcq0y+64sYzzT8wVNSQznim0Twp9e
fs8LSXhaEG9SX20wypMtM3rjGXkIchpW34PfoUAquwx1ZxREe6bK7suMTUuKvY76CYml+DWBC7rv
soQQqGmgDzQZZAtKxFfusoa43t4dbLl54SF4nVsG4r/EOTZDG1xD9EdaWPTITMaBd9Lrd8JPxMEO
ciBxoOC2lcJxN7YjqI3ZiG4rkdcbZhmHQCzUdyIc9wSoYVsoOlI5ZVJtbOgAADrUM/gOWuJVcd0M
pDbELgKM2kTUBX3lu9fO2Rq8FwbsmJgTd/B+kNRATILCeEkPCFlNzcQ3B570yLY537ldSqyjQ7St
RYN+F/Rcy1FRtkdXDx+D6gFMGGSUeQ4UZ3KZw01TVjc0L9DXEbwcq+Zsj2l+gOr+JGcEHBRViKln
vJG11a4aNlNbbNDOhonQWfoNbaGhcTe6UXsh9cVMsuiSuowrRJLuOrcwNpbFpDF0XPbFVT7iL5V3
AhgmTr2ROrUbsU2VHdqhMV7GHnl4GnPi3brlVzApVFlp3pm1dY56to3tZ3g3Rbcugl3id+gyLOJU
ALmpVYrNiS2OOJbExDC0IrLVQJzD4JAakSCIrVb2uAec7O3ouXwLLNJrCfZJ12nvx7dZhv57bli+
bO+57Ov4TlsGDMo0s3ZBafYX35qsZzvghozEE2D28Vk0glYgk0D0UUgOjSjCqt+HYkfI7T4NwuCq
Q/Hqktazo4fOvnZ86IvJvVADVUkeHHyD8ao7yhsfHOHFzH/0JvozUmKczUguzEUtBx03/o2VKW+J
SMbsp5i7u+ySd6k9I3aKwnrjR0jxCSGu7Si8FniH4EZNdW1dyMIwiNhi7qkls3AjKZwrkyQUNoMW
cKO5f5S5OERlklz1ow0MzmAp94HZgJAjZtA1r3prvATu0G5FEZl3xthtyB4fn0sNSMXqMUzAeRqf
vapNt4BEnlJLXFE/GocoL/SNJzg4IDzBt6idn8kAQXVv+NZl9ggNiiCldiJGNzzM9nOlCAIDq8gY
1GaXy2pIgFa25rbaVY1TXLm2ZlIWp/JbIUJ3YxMDcQalgJvTYERbB5KxBxGgjT/LPVt3zpNHf8KS
AJhSt2HwKoY1WSY/ShJNAeWg+TESZhw0fe51aPkPhBfR6pjIcrCc5LXCArunUmspJa8nFW8pNNj6
1/OL1Dx66g5eQQaMQQc/856uAbvGD1Ey8qgdu2MSaPQ38UysHmkwd33auFx9jEjYZrPDKcJD54/I
BidJum1xQNTxmGOguDEBlW9kjCihbO1qnw4XFdzwVmZHa9Dvyh8dur1Wdcw6nkO90dvXtEleLAoZ
KOTNaSDq6QJMgJxLsQRR3S3BY6tSE54IoxjTatb0a500GAsHBLaf/rXhrSjlcwsX9ZImhHr2WtW7
SpLBkKKmpTNO3hCvOjZoq83YC7YpsS1b07MJLrZe5ah5Vg14/SNY7WLSDfJXs4K6Lo62veRsQn81
hJufKuGfMoiPF7MfkRdaQ7GryCNJEn1XTx6GrsY+zRaBEW3XP+jcTXZZaNdrcKHubrKScTOX7n01
aesmoh2uOg9ripAZIYntvIrJIj9afgnlJOyblWEC4B9IYPNcP8AbkJ1Bga07h6ZrUEofuXs9Ebuq
nzKMakFq9y9Z99bmNG/YsdiIwtPrMULDkmje4Dg310MONIQelN7xvBgQFSNhbYvkptTOVeG6DLAB
BlCuDQL1veRl0ohVjUWwzkv7IfpFGWmdDX/a+ia2zcQot0ORe1dI2AvLVgdZg3Piij1mkXiZfWVd
RQohbxqdTNXWWyunBLR91ujKL1u2kV178Iv0XHmPRNdtSPRYZPWYZ2TMcmuaroNLD1UkW1C1JWkW
D1Le6bPp4viAzL0NIuQRxVTBsGyQ0g2psnb+7D2lo/+BbKu4+JLo4pwmV5dU3bqDfRamwXSeh0bv
jT7ZmmmEpiBxXPYx3boEo3qTySWVgKFi3v9qWhNh5GzcZxIVV5MzQ5nSqN5kKSJfhe9eN2ht83GG
6ZXMR5n55V4xw0FaRxy2l5cpHpyhOvqJfvbi4RV+1Ji78DtilxbxtK69gADlZeDBcxyJE56k2Kcy
dHTwxGxYk9pUKJBQNt8rQmldCTxwXvwQd7QZueUaFt2YsfACtGm9eW8PINvS9s2MYdSzEo9TfmPQ
/16x86PtpHfkdte7yYPDO9oMSBr3OSSbc1s3AU6KObhTNePQHOCI2xrGOhjBKUxjuOva6hqiAmMa
aqedtiR+KeeBknojYne46hgjQ6PydlM/d7RhsnfUw0X3XoUaLyjNmKmxv4cK89gYZAdPpo+a1gjZ
T91LN0h/1bMMIMJF79y32FEcuyCjbnJRLgaUbSI9a/LIN4DwyAKeq7U5J0RoTQXuwLQLcO/FzsEW
WFiUtTXHOVr1Zr+pvg19hdSF7gbgOJZmYPuPw/wiYHpv07CLN5JM95WVSuIeVN5uhxqRxGCPtG/d
D0tWz8mgySMcG7yMRrIzPMqJoGt3OPO2IBK/E8C7q9Nm2Ga62ScxulU6rEidofNEYrwy/RHnzGC8
QDjj7Z7e2Ntjzq2xxjdst7Px6C2ZdlFKqkJXCNCFdvMUsYGjrFBbvg8pGvzTMKreLdc+KzdvYLXP
PQ2Y6NIXtOwS8Ow24oSmxlimEx/ivrtE4a7jOZxJoTBuyFj2Z2DBwP9WCjr6OlU1p71LnfWYB7dD
4K9a8GnrpMVCnILawpFh9itWrxs73I9oliedrkY2Tl2kwGIsiqZKvMUdodoT4VNtWl4BsPohAEb5
4dXkSnT4E24ly8SBTuV23Ya6ZbnW5joK3iFi3bsqf6hcnLt99dTSb1jNtDU2KFbalQRplKIWLnLz
4Ic8+HzaMqsg43YZ6uRH2gpYiXj75u4pIv8UZ60ELhikbE0MHyME+PXXBmbtXe75h4hHAZpsFEPJ
0g00EQjtdRU9VJqYmilw9IURILdEjcqJyO9XiiOWbLKRsaX5T25ssnRaBcEbAFaa5cNnvJ5XBBAR
cogMn19+/sPnt3x++fvDomeN1WKt6T8/HQLc0OhJP78PQRXr2Oc3oqH8r+/5/HqqzXh5Cp0/v/r9
jZZv+jt/NPEsLj/3l1+1vPSQeuG8rqMAy6SxyHmJgKtq0mS+vLJoKzFv//qyUyM2NOJxbi+hgZ/H
+fnZ75/8/cv+8iqhL0AGJJCnRR/P+NM4H6YTmxTyCalMy7F8/viX4/vLS375ni8n7uup+f06y8uG
HSEGDc2oKbyEDtt12ZqQG5qmv2EqfOgT1AGDGt/8rDtQq3YQnAg5Qg43nwytgNkQEo0mrZwYlSI5
SQh3XIdWP9zaHgV+kg8vedQRbB+/9WlxycgROzaVg9Gu3WmZgoJoo+ehRVzTpp23NVsEKXFNxrg1
9t/CqPAvKgdZZA7BkUiqgqUNb0Wc15i/0qpZIPm35pxqSisjP5J7eiImvrgqmb2DeL1yvTy/tf3j
6Hop4nO2YGxAyCmLAmsFf/lXE/nhfWK+68FhD5zG3qHQeBIDX4477zgX1OfGOL/pGCboGG3DoV+D
4MNPheOlptu3waZUbJKMsCQnGY4Z2qCVHnCyaftOQ7TaOEGJhWa8aiNCZ+PMPJT9rNb1lLGV8tpu
7yqNdc99DLhWLuaEEs5JELnIPtp7xm0nOkyWEX5buweuUCkG5OjySX6+D7eaHds6LGWwrg2lmHZx
0prAYLpJ0jnJYbeZ+RDT6gbjrX54fSfQWPk4jKMWudTR5dJZKfGRUbMJtFFuSwam5VRAClWGADxo
LwgnbNRmRrwfoUcS1xBT9/TBpsyN63ys8Ud5R8hsF/oab6a1qE47HE6ICvOGfVA04LhU7RPJxN5V
5Oe7WHP2bH/6Xln+rcM0ieh3i04uLpd+aLFpDBp0e5fE9GjTu8oOypUKfXUYg+lWZjxQSao4R6Lc
9a6+HgonOxbBwBzLJsge0bLbU4jUKi05WtrpdtJcaXbUNx7ssrC+Vlgtr+SEN97iql+NpYdQP5c4
8GCfjvOU8LOkEfAA3cXVGGCxNZ9SkgTW3mxgsM7LXVTUTHJcSRbW4nen9xBYYFgKwhhnF9Gy19Hy
iJhkTn6xUcWSV92xBk5GBwnUNNDHLvWia7goKCdQrZlAEOXMYXwA6feRjkWxy037gxDHaD8iITxY
rYvBGW2d1XPE6EzmjVCEcU5ddcuf1lxypgkFc+VrIzFpaKifTYbAxUCXthJxZ8E1crpDB+AMiG1R
LbpMA56xXddHhFXnAsvdxqvD5EGNH9JszCM/FK3aETwgYq3tVLqvfV8PZ63ek/lBz3N2qGePBr7d
XCZvXfWx3s4kp2Nbnt9ASqNci4ebrAge01B+MEWSaAaRLE7H1DFO8N45yDwLDr3yjHUkIb9VocdA
N8CpU8w+Dpu0fBm7gkvfjj1qZuIdQqJA7ARmI52jFZPm9Cqwym2kmQiYjmIhXjIoplqfBTo1Qore
yUcnh83C642IQYsUs2qmvsGnzYHQ0EhiTPfYNOndMh6YyDpn1XbjnR03j+jqrxzn3bQjLHaTcatn
dC1RHkYY2YnIziY4gaY5tts47G901kzrTJAW65mVdahrwjU7xUODxAugM1iFVYxmRAx5t7Wr9sVK
yWRU1rjv7PnDTBBA59ODqIZ9/KsLQgsopntCG4d9Vlm/uACH9TBCuAUt+mwpsErU+fugleQ0GmpC
HwyVoJ2nQ2ATX0FzkR1Vti5sGvxskwEvTxbtOQG8gYBt8j3aMD4Dpz/NLpmCMagBslrcdSj0vV8k
UE+66Tlz7HyXxs++aa8qQVBTYxKmFifWhbhVQlsFoTk+XVT8q84UPxqxobGE01NVNfo8j5yVvf4A
P7h1ye9dZEozYkVBSkVuq22X948JbQu7Tn7lhnfntXAesYSjbp3lNr5v8hqMYY2/GG3lXY7mfHKE
uWVYYCvrA9o1xtK2vcrD+htAy3KVhKgBuiF/rNAfk0oBrtoY6IH7AVD+cQaRqwzATuVMPWPjZ5A0
E6x261r8mnRqylsUa+HFMK+xmjxXFVYA2x7eAmQTK5FZwJK6idH1HD4nqcSpNRGtsrSe5tk9JQUl
RZMJdW+30U7hxBkhFTu1sq8a7oBIG+9NwvNhUC8GIKaj1KK89G27gCCeldWdzPp1Ms0ax0TQ8/Cb
jmFj3JokyRB3bZ7mlAhLynBYj4rZWRTobm8U3nMUjvG5NvPvLoVe3ZqAKDtSRZqAdtkwuo/zPBys
wHahynrUmTWqF6xVZEjINdHk7Gdz5qRlMh4A0G3crM3Y0AdvkYxMrB9tf+iy8hJ3zmtHA3fnt+Sa
TIrguOClR2h7Tn3x0x353g770FyySYzxBjZVQpD3QF/Yi7kyI98h4kgUGNsskiVysXML9htePJEC
3zXFrlcnIJZwfAOYBJT5tYejMI3T6WogvAcGNj7LoG7vhUtPo5bZY9PtDBcGhc3Tk60qQJis18cs
EdZZR8sWr2kEBMf2sfLZ13sdyXxdRVSe7fbmPpZU/CxVJ7PBb5DEE/tBjWsmgYtgIEY+OG34i1jt
I0IVgp7Jm1wZA5PtudFsIlpAtSbdxNXSoRqgC5JCwcJpRtN5THLsr/2xwpcmMdTx4HSzzsXXuThs
0vgpoJGJF3oE9hWPqKOnx6LoaQoTr7gj6OUieXwP2J6MGg+XChHWNli9lpxV7RKzAEAWCk2PTWi5
SQm9ybb8xilI8j3zVnzJoD2lFx7gV+ec2KRYd5ZBTTOJeGuCS93mDh0QmhVkZQ6rgjHdVR3+LOIM
K51WwEBAmG7pCd0nXeHtOwsxrxof5tIuPuiLZzXOJWQWhLQxoP0GZfNbJ1sCsZKG4siqz8bIGL2o
jsHsUAPpbO+Ql3wDx31Vu4Y6cxN9OCXg6CFK7ROkazwGtrg2BvJQgrDm0dCLFzDJOw8eYS4P7HZo
1DXVa96MI8x3PBQkZF3Xyj3qBC8iVfmwa/BsLQnKOy85tFWfnLBQle7Ggz199kVymSISxCdzuh8D
vH0QcRut924CJpRpAYvEq4gHiPzbuJo4PVZXAVBlJNQSOKntDppNJZ9rf7ifyua5jhhn1xEs8WoU
O2O+6WQAnU20FzOiJJF5e0HCdzZD+9ZoNGdgUKsBFILL7Q8r1r1OnD7nZq+Djbf0O5vmW9ChlC8n
tZGjtJA/szTW7Me4Rqxx3WKmcBpEa8oq+pMVXpVj+8icACix4ecb+v73BFC2Go+vtFA81S0pxHIi
4i/hcDpw1rOhr9AHym0/4mVVPlQdx62vA7OKLuBX7zuLbAJR0o9k8m4ZN2PrP+QNkNQiTroTrVua
0mQChtukopvy+392PeN1jThIKJiCUzYOuJENYNBJZT+FghlVFxrGqmkSwURmmFiNymLTybJkA8tm
/uBGalvOvnn6/KBCY0R+R+mUgM7+/OAGcwkxDSgpfNUO8xUfGvICsRkQtQxJGNR894LSL4BvpsRp
yLCstW0FQArG9Xlwn9o4Yk5gZPN31Lnb1O4UYnR/PFUQjvehXV4FC1Hy84NhksX4+RnLFeRCGkLr
z/8Hs8MZazDTC4ayXUCT8fJZ0C7+QTLg2335/xg7s924lS3b/spFvfMU+yCBqvOQyexTqVRjSfYL
IVkS+77n198RtO/WPr4HhQJsIjtlSzIi1ppzTM06mBJDGVCWOg7LJ/y6bnSZ8KbAoeOaCaM7WV0M
6a4kb2uSCYj2TBcwj1g/4LaD1bpqneBZl5GFlIQmiO6H5TVzI8Qt/fXyEdW3JvPdfZzZw5GSdUzQ
aw5yp5uVB7Mbh2PznUZzfQzl/cuDxhHF26hDqpgNnxN0CylhjXyDLNncWtsyUi8QRD0s0bEOkVeM
ilQj6n6CekEMEfmD+TqvYtPLI3bGXO1bYoOZVrAHENaoyg3JtOlxvjjyQ2VkrYKScqm8lH50cH0x
7SgH7X/dKdfv/JA0Cse32TFKemAywLFqJdm1zfgkNLvvRrn+XDYxQwVJ4aZ0qBLpO0UE92Vx7KH2
vcR2hga1bGOPWZxGMEFRH0e5SZQGyQzt8nZfx7OH6Us/QkvHLaw4+vfEmtuDEyUS42odRRK8Vnal
bAxymYO2zbbdlLTHZUM929M6wVR5qMR6SklOiIv2953LpVRerZ2STkqLhyLHKrQOQaSvDVlbE/34
1KS4glAzB5qs4OghOI/uW2FDKlDn9jtj3HfOgPj2wHU4iGj6FFCX0JELJMBWe/UzwBmzmvvhLnVO
ia8+EfxMN9PvqfKqTzPr2hWS1as+Gs+arj1ZfdSsW0Aqbmbf+1G/BT+FTUfvDsyJP4qAefOPwOpe
KnLLUPXx1IQT3gpluEOB+dT0hFr7yrfRZgYi+le1hyEDVrr1lOqNhJhXxJd3Yw08yC3xZqFZwlGf
nxSK/NAgKJnrOiQlo0XAztRspqFFqy9jyshZqTgWYjon4cyiTt70tWmoR9F06MJDPoErlXemxNzv
SN48Lvf98dAolTvf8pTL3WrXig2Jbs9/PK53e/T1y43L4+bGwjZegTpIMrpCeQaWZjLAN+TqZ2UN
5A+gdqnc6MWniefVVJuycoI8xwwAxpPbQj9SPUcBie2TOwx9eWOTGTb6mb2mL3inNM6tD74SkQWU
tAqn3RDwgwAoh9vv35uG7ITBsQwSlzUshhbL4K7GobVB8h1t47YUDxxymvrZkf5wW47rKB+HjVXU
N4D0/bMN62iIgM0loTe5fXxPhkzMjJ7JTV4kMdiN+DQ22XixQg6rWtbugjSnj1G2bxUyz12B5LPS
sz2FBH2vFNUjy37BnK7aWRbUBAuitY5GGfphPmNc1R60uBr3Zhcw6fYZix3mGBPD9c6wL0bt7sew
aq7jnO6qRm2Poa8fcGEKaa2td7Ez7kOWLEwVUVyHiMyJRVZZ67fapxAjxygR6E1CJyk2QD2MBSUa
c94IxnwS7lXNgXRXJK9alLZb3bZ/NqlzI+zmDlf01W6Dd9PK1ZMaKl4QnEuG8m9Dou/UBJswUajr
QWXyOzVY8xyMSm74Lasdnd4wjTotm96LxnmqdCPYVrIR0BTiwtHxLXJD9AZaACvScMC1h29xM7xw
tucjFgfT0FlLhOGj6Y5XYSFyot8/pyOZkAnHWTuU276oBnouc7dD8vWhvLPOGs6xYz9qdjBsEKEK
D+/EI46T9miZE9mybRqu7UB8EozlA+C98fMG2VptHOljZi4Mq4bwRiuZH0wWK5mlg6PMng3b/Cny
PODQpfdBXw3EDVrolm4sIa7z2vAjqaUCkNrRROp6v9xFdXal1Mssl8W5EW4GRZeh9ed8nIutpeSc
IghTMdXoqhjaD2GE1yHorzFiAIvMjdVghpjP/QA2m1tRuk48S5Gh2nKluakS+zSV9u1s0LxKUJLo
JKRTQBofA40mcF6H74ox61QXlFNeNQiTCPjMxu9mwnQ1NIZrUgjClqhVtNa9OvTPYdq/5GF4I2Bj
xNTsrbh0saJlPxyB/mzugY0oHBbmUMDLyV/59YE2mMGdnYY/mWtJjEh40KfkzIlepa/0bjfFubOH
j1EzPzpa8pygX8cUQVtjySSP7jrnWY3xuWkxK+pnkU1vWeN8lgjNS4QEbl2rHJ3a1Wje0cC89Zr9
Q39sO8yjKIp70lmKn5Nq8+2HH6ODyV34FoidMb6EmfE9mWUpQKdn0fRPk6uPrIlixAJOwCHaUqEA
e4PA/Tv7ZbSJVUGRvTAuU6A+tY4NrAadMHV4dVvJ50EvUjOpJ6xlGpOT4dQPGvxbuqokrzoKhDK/
UVdodaQMUDDXw3un5jq9W/wCKZhtQ4DZKHjjSUOYhGoOj3HVljv84rT6q1PYtd/bVM1p/T9HTpJs
OobVTIPOKXrfPdWjvk4wNLeKdRuO0DK0XKcMWlGjQEOuEc7tDdp4MQi4WyEwINWChKe6OtuEIdKG
Km7DQGdUvy2lbcisvtUUeW1yd4gXYIeR5ywdwl3ghwc1BBpMT4rSmvlzUJHh6DEAUUcLPR1vPBTC
7tFp4vsBzlRF5XUkKjzuCjogCqVfnDzSDDs+xhoTWD7YXqmdPUep1AnDkW7uOkN59V3nnm8YtvrI
2I65PeDUk5WgMG2vC31Mje1tlxDaElj7AuN2hh2zyIYnCkyGUD8RP+cdCYiuSO6LYnro2/m5HABH
uVpKHkB2rgl1WCn8PL2F/lGjgKUR68YCLjXujASLimjdN9wEzTrqsRWHg7FtIhVFjdWvgQg3u9wo
ULk2SEleA7R0K7cHmTVAg9N4H9hNh1C5Wj5UNHVGUEO/sjPeKE1AcsOiZPrlz7Ydn03qOnEJp6aY
PsDtq+va9uldCWuntM1TGNnf6FpQROuoIEfp8NEWEjuhOVDpgl1XffdVn4xRoV7UTLmJtfmnE7lP
Y0ArlE4hgji4AdbMpCF/UmpG2wK4cBCSmcTcj4Gnrra9A16robCPcZrlqdm80EzC3x875R6rAjav
vkfXpqvMHkayX/QegzPrlwTKb22rcMLCTPWQzVAszz9VyqIMrj0UU5+DEjXBFFdblsmPc/NTibAd
dQQwr/S2PWm9z06EoB8e/0NWaxjHKkRtZH+Dj+2ZAmf96xSI6CZy6+eACFccpqp7G1BNXdFLftNo
CuxlaMAmyiBW47RemwqNCIQJmafgdPNmhe8z9qG7TRol0Fk3zsVMnVUVZOT0oXpxpYxeLf1j4FgX
Z7TNh2p6MPoEpV6BvEJDjWf5bUyfAr5fRjgLw1HmkbDy02dSc6rmhq94wCvS+cNu7oJqb7AQA0lI
elZqBHiMS+Trhc36UlVVjfZz85lowz51kT1FScb5VdcxH6NlBMuJtAovXHuMWgfupFNWwEPxdDtp
+dDGEh5tNv2O6WZEPGlHAbpNolNuTXcV/byza7bibEeVvsVbEiIUs4qzlrkleTL6jaunb0Ev5jPB
PO1hpCc2uKI6d3LjFJDhRo2fF++efdSl72Qa01MxUiJXSwgPkcECMUlkZQm15LFOO3crbZhTmml7
6me3dox6btk43cxkloDPynJ3iSWmY9TAGWFHJ39pIK26YxDVTOgZQwL+QmEouSwbbUK5R0TUVpjz
1aFxT5LKIF2JiD5XWuuSqEQQcGqPOAtjIlh6VL96VZjnkcEQQzYUK7MYgcx3xOQyV+0fxKEkj+jB
seBjpaqln+yuwL7d0v3qs6F+bLUx2+KKYJaIr3vnxOxyQWspd0bxLegKcV2u2IE2bTXZwy+UYtWb
FmgCncML5CuK7qRpgB3MIeOqzWymVA1Gupavx9Zz80w+zUdjEpdg6LV9TmecVRoQGpsO3dquGkIi
QsQ/wjcurhiRzXW+srETbBEpleC1SdDaZh70dqfrLPfaeLZXQ1+bTC0VmutZy7NBAjTngi7/pFJz
ad3L6OwGo5weeBaiWNv9xKB+m8QV9OdeK5Dh9aBaBpvn3PlRpJ2DiSGu0RPEjORS8SOPOLbNjiVD
KJn9HWSe3jgoLhajkOlEGmvxqSPIpajtfexW9+0MZCCJNFISqZljoqOJMSs3Y211nhMyd7c7lHfI
Y1qPwwyqQwvucQQsA2N3QjBK+hIjU9Twx4YabG2+sl1pU4hXSuqKTdM63tCjvkA8gInSPJIKo1CO
a5grimOQmteijw8ahT9mUETwKfqTQ2zVajH0dqUZrdWgWQ8kQcNM7fDnMYBuTCfeaGYwHbAf3EAI
EDdhPKawverbcjbPc5Pl21HU35NeeXfNwURLSgZaIOUtRcqCIOOLQK/D0tVPTmmO+ZhJINRCHPW0
39/MabrMff5AtntCzxNsaNHANwyZwxkFw2aOqSUSZE7XQbRxsilYpb35mfgSgk41D4nTeBGxf5L/
Z4vRNxbD2q/c6jlEJEZbM6yH9OT4+iOZ3tOtM8Cj6jn/G2DZxin8rqTFfdEoq1ELfIQsCQovqAcM
ruQz0TvzItKJ16ZMp0YABXwPDpfZAuYkhfctjRsEtcZEaWAq5ps4+pnmlntgsU8B1W4aTlITcMMc
GWbkYylWbOsmyStWxDWW7MClCFZDsddYHkdG3MpaM4QWX6VHZj/jkomvbTC8VD7Tj7Dr9nARVG8G
DOLGTbbpM/M0jZ20TJOm5TJlsrW22AfkVjGbacM9CaHMIjIVO2QWbPVq8I+wKzgq1bS9N4gqj813
P3FD5uAorkdaqyc/Dq+d1SsH0oee24AkBnr6+JRC7dTEo+MVJA0D1IKenVEjlPs4GfEGpeHZTarT
1GrbCmiMN43OIexKOPyYr4j7pdnTz3epll7DKrP3uQsJiH5HdM6tUlklo7hlPPymjuV3DiH1ECpo
PZ25dg9CgwFdUMnT9eJJpwu1gz/0lsMYPXZWdI+qWLpNxvMUmzd2FzmsgplfNPnwVCekAMLr9Cd6
HqNNcdYOSFwrANDYMR2Sef5R9XVHWdE6Nyr2AbNkRaUT0wnNTvhYKeMj+1dELa+8WvW8HqsO848o
cZ/nJsh+pDTBXV72gNs76+SUytpCtExXwnpOUUQYFlnW1GUxdOfmmzZrpHQkDjV0OhKbaCw9323f
Fmv88o1ledtvEmBNGJP8Blvo/A2QkqpStSsdcWr4ar28LhqvMJkiploJv4SZFQpz3J8oRKgDU6Rw
zPjcuNZd303MmKSFYjH7qUNrnWx28LVvjaAzLWveWyj6L6V5vzyqbmsUmi6eVjAFiL1z5iB9CEEM
KoDLjw6712oRIujOTgy2C8IwZ1YAJFwzAAy5lQlBPI9vyM9ddZWNcCRxgGQhjrsp3Mbgb8ELtNV2
sWaqULaCKXtkrU/PbA739F5OiZYw2cRNUyRv4RCoe82mGNzMMA6t6C03EbEiaYHpIb32GmitYaCB
m2dImHyOAMBnrDvnNt/J0EYzXGcSJYABHJMmMj3FtPAs/DDKAZs3slHiXpIV88CW3wbzXCCI4K6V
NSvMx9jkKVOj7NdB5R9Sg28cXdQxw2i1anDAdjaa2Sh9NKuRl06wGlMz2Ztlf+0MZlxpw5+HPt1v
n1D3xvW71fJIMl0JPpKn1MSCkROY/ve49x+DduJMRw8J+Rqr3W5KvcFVPo2+d9dZBZWun+nQJBio
a6wh6KzWMxIjpdLfOZ9KC1ty1UpqcfqQww5yeI0EamsYIoUYdPKu4/4cWcar0DgfJWp9KUJm1GqJ
TVfnPB/SP0bOyLFg3SqDyY+kW/cVO8nEu3Ia5XFM8ZSX8fS97ViL2SVdHyXixzaJLgunmImRgsqs
aTz5zdCMJHrUYXLXjEq0HlF4UODcCcSFBuA8r9PCt2U8mStxSIP8MEEb1K2fYcnSoXT5k6V8V4Md
kw8dmUuOef8Szvx2WqEoODVz7NCIUCJ+vose35qake/scsxOsQscrcZA0HTtuM1CFrmOznTeSQfl
mx2243HQzH2lqpe5sRuyE7v2pqDnntEzPYgkHw9yDmyn4IBSg5NmNJnfu2Awrz3TSHXUawx/6UYh
A+qatLLDM3v02nJvGEayCDr7exOQRbxslL77EYZKcJyU0tqkRXRWgk7111TmetBVUXDKZ/EcDgry
WWvSb6ZRjfaEbhqsdsZ7mu39btbV+9IiLpVziXUyOmBUWc98aGy8kiX+voK376aavq4a7S7s2EXb
SdkMNoOk3KlUSXQIO/NFERL/2srvj/La0Zpwppk+zHiKoHzK8+gSbtS6O7nmn8ZWEDfHcrJ19qJK
Ad4JeqxoEWjcVaqXDhBqCVJyqTchu9U6KHFgzn6xCZgY9CuXacIgV2p6Tf5CQwOmLWj9cSAGh0KN
XuIeJWgicDMwf7yzkvIiRtKUxOzVuHuaTKA2rSP2pUG5FMxkkDgwaUrt5MFsrRwZzgcOOweiPAJs
jdX6SqAd4r1JTmhdbarBfmpLp2YZxHQpQN2TN9VTzcx4XY2cg5YTEeWVAriC4a5KMorXfqpYHOxv
cy5Xo51g7R9Ft23F0S/oS9C7Z3JLftIYsbg18kMm6PpTWes3IrvNVJAlgz9VexVKBDNF9CK6iaIj
mpjvuZyNu6Z/1hQM1z7TMhMuDFN9WsZw2tu0PuJ6QW3bM6gu35NtvygD2jRTwzOv4xha3nA5jySx
Mtsi0fjbzETQY+rKWA8DRSPFLqKJvg3ZBRCmaB/TFI4ex6SnFCZurA6xhDP4TFpBqCMagyrScaxG
KkDCII+pGXDC0jVONQlyn7btO2Y9NB3Ckp6pOBQJbbyoDI+1CN+k+b9t0rcsZ29CSIvYW1M8HXAV
eXr9Q6C1TxO7FR4lSCq/d0G1pukd4/kmCvWRqJSEM1YycX7Mt3VeXRIXpGHtHCItfMFFT8bXgBEN
KgTTEh5UtERxZxZLX79219TWPlQM7FTLHE+tOeX7l2yeOCfbcOc7DJsCHAzxDaRRBIhM0Ac0K1n2
XjtYXTSiqt3yogQYBIWGYE6er3owTIgi0OxzJm8mFnwJDydl0aFlyVlM6PGb20w3S0kdG4mxyljF
I5MoKMHFk6eY9lnIOiWn9hl4r6RcJNm1FN1NxEkGjPpbq8FJhY7GAKVmmzk36fXPe5iOoWdRPl8p
8nf8dU4ki0DRkmHrDvEblNFwXRmYZVLNi/TeOKWkR7TW4EIU5Gh3plvWJOGlogsFGrObnvs+BPiO
qoAgvGB6zvAcqgOU5MLoPiIKOvtqtNSrU6gf4/gQuIX+g0IFiud8ns+Racd7y4CbH2BW9xQKVIWq
pseiIjvL0rsbA1J51rP4czVTvyE1GA7qjM66mPwd8fYcJz6ElBz5Jtp+ducS5MGqEsQFAnD0orqp
6O/mb1auAfBIOR7lHlJrhDS40zddz29gClyGAhyIX/cxkkj/oNbmgdo3i5wOpjYFZW+Qe4+lVpyk
mCWq8kwwugDzfE4qRqoYHFIccWbg/Ji76ShSfM62mTzL8yHHCaoDsYGF+RYK/7FIqrucBKJ2Ct/T
1N6HQ85ZLba6FVWNNaKZnp9UPFRMr42BCqERycp+ynTXlAdRNfJCTUFhb7akFTIrbwMykrD6snuX
TDvw3QIBnii+qZyRXTiqXir2y4Dty9wK/YRpLobLR95GTMOji0/9Sa+dt1J1Donp4g7UD6EGb7hs
y59+47DPsnOpnfU4OvTJTaLsJdc9m1Y5Aan2hJh3zhl8nZ5d26SRwuAXv9mYqVfB7O7lsavHzbzN
eDuj4jyOLae7Wo3B5intpVOZK3ZyOjEaBEJXuJWd4tYvORjUHLd0Q6nbAg9doMMDg8/j6h6XdmxP
t5WjPHS9qdCOx/7GLKKc3YsuvcHTzEBAJHezal1OciFeq1FcqoTdfwFRLYdLELvEWeY3Ctppaov8
vgEmhK6L47VVclryEcdj2Hiy5c0cD+OqB4ePsYSzA/5aLwP8UWjueprMCwRbvgVTkMIHV/MzMud8
J29XJxnlUGWOl/ZIhZAM1X7FL2nSMZ1uzMHvvOW15GMbTnDgkYCglzBz5HKnFCpBETKGoItucETJ
Kj2DTpg3CcEE7RLvu8kVuiU2J9uyY6dw8DSlds2PlzGGdVn6pmfGsU4c7GOSkxVHsLwFFUU/kAI7
m489uzGg8+xkOfCpoJwy91NmYjasn1bJSsXPGJ9DStAiLN1dqqj2hpnPU09ko1KzuGPvJ4QKy8Bi
zXVIN2AHkpXCMd/4CQEeDUvxLGWKIBzXE8CPaO5gyFAG46HSAXIjb7OZgxH2G1M4cRSWAnLYZOco
8KTPOywaymaucJ8luDby6kfBL7eJE/dbg7FGi5S7qAGgFGUuXVOTJEF0dxC8TXWnVcDw/aZ5MIfu
qZWrrLQWp7Y3IPoFDNOOSrs8HK4x3m4vnaO3Qeegr01717kzK7aEaW2FiwMDUg2kG1Ut3SgkJbNL
yVjuj8PCR4K1y7v9XM7deOkoNGgo2MeCOPd8Yt7ITzYaxoNTlfFFTOZHmr2BMYMHT0t9EmdcdAjx
UzS9OJkPRhJNx0qDoh8BXPQsEZdrZA0JscIc02lcUoSxBeiijOQ9rXAeaOes8yEkMYKuBkZh5EG4
7zSOoIMZp5vBHb8l3RR6bp0gwpkaWvxqG60pHg4ekp6NOmj+jSJx47qYHh0DTRQHP26NntZK5c77
vmmuGu/xFAuEbJNVH8xoqLb1dNtQ8ZrRLTmx/+TmWn0oseWgw7F3fYBrcC7hacCM0KIowWrq1tvW
6BhjAyZAmBuKtRPmZFZU7RXsEaaWKUnvNQPlTcHpGyNNj6hP7+KbhhU8UTCZlytqfh1ZLd7PCDg7
9CS/kD7/+S+Mguaf/8X1nwW2tCgI2z+u/vOxyPj3X/Jv/nrMv/7FP2+in6x1i8/2f3zU7qO4vGYf
zZ8P+pdn5tV/vzvvtX39lyubhSt4133U0/1Hw8p/eReQ1uQj/7d3/p+P/w2d0ICkDK3hP//+Cr//
Un6E//6P56mgSx38x+8bD+///R+//+Y3mxA17z9Uy4DGJRkcQhgQTn6zCbEdc5eAywKEyjQE0Jbf
aELT+oeqGabNMA2/x3R1SDS/0YSm+g8XkoemqgAjVOGAkvt/b+76C0Dw63f79+C5P6g8ZCpbqmbi
ptR0k9cxJDfmb8QbbYbeVbvVcDGqFwYYwWBbURAZV5Z5pWv6t2/m94v/nXJn/EGR+P9e7Q9mFYcf
zoWBV/Nvpk+qr/ZTMXrItfw7AhlAPFvPBcEnN8aueIzQmr2Um+gD0+/BJG9rRcIxhuLz8KSd0RYe
aMoU9KQBSRGLQBjJ//xWNbgg/wqVAMYBLIpqm2FAv+DH+xMqoTUaJ29TuxGNCouKHskxlxsX+xiq
EEU0R+bkYl22ugOt5FE083hQsgmbRFdZSLnwwB6XS3HgQicZKXmHAI3B6JKOqndRclo24BrImCCx
vCrz8agEAzmA2gwUAS3cerkNk4G90uyp9KrYdb0EXCaF1Krfzg6SvFYadZaN04RY+fIZyyOcNCp5
EosfqTSiVpHUPi3XeykKW64yM77mTkU0cYDozbYw/RQazXxD6p++Np0UOk0itrfBTCpCl1bHZZNx
Nt+VFirQv26qtQhr1yy0ZMWX5HqaTLlWZd51J0rK2RgaAXmNAt2sfElLDPo+r4gUkXIuU5EqGnvZ
LjcAyUcCavZSWq5NRM/W/o4KzLYwy+po9qSXI9z5fcmVl5arDUrEllwySwrmskXV1khR3bKp5CVt
pEMwqBEV4kWdJ4V5IjdRnn5dL3B5btLRf4YQzBRR1Xc9nNpjVqPCmi31Ro1af7vc1M4KlTmqGvaG
SvJ3R0V5AGji0+njamPLa8tNy+brqlbF8BqQrymEjsNE4fNbchO3AcKK5ZMvv4pTB2fRZFQ75edd
PuVyiW4GKq/louok5RacycPXJ9QTGRywXBeLjFA1uvcyVBrEzUj2nLFkJ/36sMslDVXSnsNhg1uk
OSqq0VAp4VJUFf2uN+eDM1YBTWjrabkvjfwAF5Wx6nXwPLbSkBAmJXNQOnlpV2+DrdMVT7+uGjLt
e9rpck+wLIfkc3lp2Tt0S9X3A8PYcvtyE7841guXfT5wZYZ6pY/o9vy0m9daCJfQaWBzjoGCltul
ZG/SP0QvA/NvZUhd4jAILgb5RHTTjHhldCOg1lpNrckU66QgQlLI97Dstr18z78uzd1dRpMUs8Zf
+2uJEQkNptyLmwIuRePXN8u7KZa39NfGknEZbgmBdLmXOjFHXDFb+14q/HyHUwWdI3Rd8uqyGf+6
9O8ekppQoutmUjxThk6oE3tokCVIDS2sFjsbA7LmIixd7kXhWh//uIqDUV+5boP/lfIOiyRqboYB
9n2z/AnNZpZdaffy9fTLJZkgjw6fGDj5snXYcNSNoPprzMvHoeHIn+RmubTcNqGnQrlbRyZAChZi
y40ws5AMUbXe/Lr7b49s1Q+lxyUXy3MWNYf8uFwaIYvUL8vFiQb5vFkuLpsKU2XIkLHB/4nt4euO
5a+rrxu/nm15jOKAsEtzJybFiG8++evrt80ByYii38MIGQ4V4+y85hgpjzgP5Y+dVS7AHahVy0cT
AfvH8nmXDQyQZIdt9fTrXtOeOd+FuPWxxslvRg+JuozwgxUTk3w7Ns7+JDaWfJJfj10etVwvNP33
My9XlzuW23493d/+BjButgOCd9JqnfkteehjLA+yf/c0X7fpg+HM1Pzad9EUlHrdluhLdlNnsIYN
cI7X5Vosb1Ll/pqGBDsutzEDJ3FF3vG1+fO2JRrGtgyC/Pg20GUjql0ek8/h5yQ//L/92+XPvu6h
eszffV1fLv35UvKNfN0WdBhGXL6GidV+reqfBWezTS8HXCMkWWUs072Sqy+mH1mbRfG7bAY56lW0
YkWq6GO563GmW3g8V8lcUKSaIwqlagtCYDDrjhMFG8dS7404q7eGHIe+NosO+evqcimPqo8mKslq
lq+jAlZa5yxUsc4yzOVDm6mbdkDfZgRd7S3G12WDLjg/fl39221y1KuTimDcIpW7vfDVTW7yZeVD
IxO3KxbCNIviAY6z7poHJ+2KbVK3P/g6+gPSznNsh+kusgVYP8YWNes5p/cP5q2JAOLXay7OXWTx
PH9lFlgQk4wUwNEtNpSXVOSlyWZCFQGXEmGF3hL+ssjX+6wZmLLJoTNk6fJrg4UW55EdzBTBii20
LQCJ/c/lu6H7lpPWlpfzodEvqfxGlm9pEaYnormN3TneBU2DL2KwPrvYqE4danV6la9VEwY4qYK9
m0CypbBPjEVwJDosjDl4GznDWnTYFF7BXvSlfx+Bwdkut8ndwQC5sa/HmDfcKLN7GHDSaAwhTSUa
j8nSna25Ty1z3WkKaDAPp6KWxbAms3dWEB4qCx2ZhlLx12Y2u1vsFQnL12lPLJFzKalAhPr8WFEK
2KIcPPZDeR9pTHAKTdSIF6nH+rm4i2FhEWwJQ0W1CExaNvJke3Sz8ffVX3dQo6aNmxMSFfsZJGE2
v/aA5WKE133tJCy38R0wyArlIkKhr9VmruE5mbiYqEUKHSNROzeH3hmC23a0aF1Dy1uNOvNWu0Pm
gpoUjYcFF0rLtM9mpAiqy0Fu2WjLKO1Gv6/i+9V2M5ApuCvv5ahd89QgG9NR+uNyqYqzkbp/WEOF
4iDM+AR06Wd+mb9dd1VOdpTh5M00tptf9zmcOnoL/87XTcsjfj1H1vVMyTCJsCaGXruGLFYeK7lJ
U4dm1HKxA+YDOLFvPYHagxCywZVlRfmoMmEcXx60XBrl+Xm59HXH8rhffzKP0Tu2rmaz3CYwx0Bo
N7d2mXMmkBuVMjFfn7zIzo6LBS0n3lm/PS63CWg8uEnrM6hN67DctNwZBkMnp3YtHooEGz32U5iL
NagGR93Ugw8OrrOuo2+bW/YUhnQ9PKQ1KqzBpr8IbULe1tYfgRPUGx1Y+3G5yQL05akGgIhWPuLr
jq+rA8Ju5KoIJCkDrvph4ygeO4BGvWqH6vmS7oKYusNJczeWsxme8w9HIy0WBRyj467x7Mf0wrLj
HgALboIV+vr7CZ3XuGtjimKU/0+VzfTcm+r7ZjjX0UWukmSs4XHqnzr9tadiFya71CFijIDIJzO+
1eJdBnJFORXxrYhBi3HM7IR2clD0K7Cl8nOO72o8d+OZMB/f9TJabMrBwUpInDiUQZe05EOSHZKp
WNfj1udzbe1jfnbAlzFir9ufMzHmm+yzCtd1C9BiLZQfRNlafP6HVhwsSpjqdEtWVZY8Y84zKPd6
4TebYtwbrEuTlBb9sQvRyNHvWZMZG2N6WMsYC5jrxk6oWzs7dCTURVsgAZV5i3Ag/lbH10Z9S2/U
bbk6W8fyFffGZaRKvKLzsZ6PxtFaE8lypmX9Sa/vtUHqsSk8RJWcieim/nB3IznD+rt2l2+GQ/Ki
euUTsRveuCeYFkzHvt/LpPnoKjZkhNpXFp0kUx4cL7vR9uVbxMKyvaDIaImWR9wUbSGhokawz7Q2
y26LomRovUJZ+d4biOXb/GBt50f0y6S/3SmX4GN6D5/Kz+JcnUdW/ut6k73kQOxYZn9rIbVc9Mfm
xfQ+2v18OnQ//APvKtrNO/qXdxxz1rG4Ho1xL3bltJpAcsGFpCEjvBnnxy7PNnb10sb7KLwfSFyq
PNKm7Wrv07ZwVoR3g0VcuWJtP8yE0BPS8m5CtST95ntQbBF/2xKT7KFkIRV3gP/AshYHn1jFFAfG
I3ExcbNGjlBS6FbrH/XpLGR84h1mvXX+YMPrBFe4iQBS4Up/NmZ8kzu05JwhQZGJb+Qt+WekDne6
l98E2/EHFdLmXT8jfJaZBu4+ACwzetNDCjPE3bbjvnU3gCBiiJb2PZyG/NUoT+q8/d5mXgwzNNmX
xWXYqj9LZVPOmw16U0YIdRXlq+lNvKO67pGGWidMN0I9+UyF4R3ekkGSPFXT+mQ99nC+Ttq29Ipn
6z1kHERETXQCwsH7QPXEd+JaJyBRP1y8MjTMSBA+mea+/zE9uuVZN/fqmbnXXfpD+1DbNZUJ9U0G
Eh3x2LBXVmetWDP72eWJV67d4JAyR7HX4biegBLRtQtX+nO+a3sPTY54st/6u+zqvFSH8Yb0U3Tq
gC04/JX+4Pje8NADGAA3947C/MPl8NE2MIdATozaNi22Jlwz2Y9Y4/1vx7V2g9vgjoouJksXqCUd
pQ/1ZnhVfqZXwsfXLNIe8WW+J49w3yp8hYiFVy39xOS5eiZs9o7qADrtDQ63cmVfij0atvkF0P3l
abq3HpS9cY0/sP6ST4QbwPLUzyj37OO4hXwkE2Z29Tck0nf63jypBxqq9ZOOwfWVZkxyAF5PNrDy
AsVKbP3/y96ZLTeObFn2i3ANgGN8JcFRpKQIjaEXmGLCPA8O4Ot7OSI7FRV1K6+V9WubZTJIigNI
Ag73c/ZeOyAdMxgeaaYyFhIZpxTmmxEECMY/GkoM2SwgPo1v0D5ahDl8RFBWG/0SBYypL5ZxRtv5
AFmBj17tiMgeNyarX0T+G3OPg/WT/yUL0DaTU03X5a042DtiVRPvjs6j3u1o+x7yIDrj0JCBY23R
3V043NI9RTpEZBTJ2A8v9DiIF99RksC2HKFaPyy3VJa9aW8fpk/fwmN0YeV5LI8LB2pODuZ9f9RP
kpGHQrSP/m2D2B66nRk0D3ynp56I5iwLsMuX7KkRDLpNBDJOD1IO63v/tdFJ2qADQ/9zTxtRsOeT
QXXrHmFKeeyHh5DyziHaZdvmkH6RV2hlrL1SDTzIlqhj+4W+U8W+V2zFxQuiU3MJ98XZeUYT5B1Q
xh4Rjt65dNBu4A7XR8E5BTlf4G5JYy9Jm0p3P+a77OK/W/fZE5iYQ/wVc7p9O+UF8PC/z4sexg/c
9uqcKBg2ijHvjxSPzjodqEMswlvDY2KDZLY6hxXrdUutjQYpCbronGGXmN6rQ5w9Yg7Lkejv63oI
BBWw86iesl6L1IJkvSZt0ZfHX1d9PdF3aT7e0GUDWqAek6+rm//52WumZtMRM+BCswcC6myzvupu
PPdnXJUuC6rYH87D3xdpiz9VE/l4Xq+tf0Dv/qbh6KaOpBpZsiW+fllg3WTmqaNyharSUIQDRsr1
KhbNZdPBWAlcx6JL0cVMOGUTEhLqjdM5rt282GCdTBl3qUGk6+0Qe+HZFTleyGw+Oq3PdJpoTkqh
HgWi9Vofq0XBx+2WouMhifUbZ7TygHhHkLBGAVBIXUAQYdKrrn3cZ/ijPBTtcB+C9UoMdn4UBwbe
dFXJakoDElpqaIcwuoscXSdHM2cO4pRk0sSQuQY1l14veuyaYKuMvVTVhY+LSBVAP26a8GD38ajf
rVW2Sa3a1mtt7THkftxpOYpRg4oNmiSrQAcMiG4t1nEtB/eqJLhew3ZOpQyx8rGI6Vk7xkOu07T1
wBhw+sBjD72uvgmHuoFyZhh7SzAeD89o++VJ4snX7Akc3d8FJN0ryRPPHHUwJmjMk6ZfzsgqUjD4
oLZMnzzj2GTmOYxJAOiC9p26qcsEcR1TJQwcj27U6ZhzJ+y38WI81q3X7OkBTGf6ANPZNyZxAHFy
jBb1i7eW/VLMtbcbETLQ+lP1OshIeDNDrw68amSlon6vj4uP+8ZRx00RXujcFWcDHiNTpaGaFbnu
EQ0aaiIAXm7oHFF9UNpWJTrVBdna48iop2rHVqeqSL+Kxx/FZAwab+SHMrAim9lo1STO2DZvWPti
VnKarzOICI6RAQZGhTZ/RNnEyo0LvSCeWJekMreOAbGXsur6A68XHzc98GJ8SBaGOnPy9ec1lMVY
m12DhZFyx5ON5m0Q3VHeaVTR+deFqiHbdcudKFqCwo+ZkjR9iGbSoEK3VljxzrfnX7c9fSp+0bj/
fzPuP0SFmZiUaIT9z804BDyd+q+uk98bcn897yMsjJ6cYdCwdQ3HpcX2d0PON/7lWJZq+ny04gSt
OB2EN7FivDsUfdqBf7XihP4vg/AVw/cBz5gOVeP/TSsOt8Mf3Tj6TDZZHWyZQ0fQwsvxX7txBDo1
6O+67JSPVXL0Zf+GsfLWhxKxtcopPNMMDHxtXJgzZ94RxcIpopC8tfuY3jqWaASgBF26833Wiv7G
B4oBjqY6OVr9znGNM8MYfsAERPlBKwcEZIZ9JZI/x8osL91c3+Uu0l83yhZgM/CcmGjP0XyY3Rbe
ozbe4p/Vqe5kaL4DRI9K8OXmBwnaedOLn61J7M9kRzeWLPIb+36I5mWHpvWtaCLc3kPj7ucUOSVF
uHjAu4XdBX/Qg1Mi86KAnAUiijOiGfO9JHnvWIz4DekXHShvA6L1Eg2PVOXfpeTxbhcNVBXwEQJ/
w/w20+zsfrK7gVXg2B2SiebhkutEyxbRN601fOJ0e/HY9yKhlxN+iUWakKo+xrduyPy+R/0ZuDC+
cCgsckcUECmcSXGyCmElqBVrKMyphnzWp93hu4igswm/eZu4bBwVqp0t4qMXDhmN+ry/mood5Pd0
NLLxSr2c5KysPhRo8+6psT6AfSZQI82yB09HTFudxrgcf7QsTJcu/CItdAAFGostGUWQ7ZTjpZFB
kyhNY9W5m2TyiiBzzOcy9KzANOZHoy7ng9+1vJDSRDJ8bSsA2gEQkBtPyul+cflBaxHPh2rKqtPC
OsNetPziGw3+F15YeJrYJVX7LsBaro+e+xhWz+LfTMnnIlQuDQi7Wq2xnOAFU1xRW0/3s0CGCENn
TGbMlDT4J5gmKBa00LP4kDp1szl34hv83FTx+uTbGNvpDZXCFEO1/Ouii2mEftxc/7o+br3v391c
/xBaqX6YbOuy3tKUMw0tHFWBdEB1+cd7rK9Hti9/Wa8uhUUOReR8/njfdTOslJPCZhleGtFRy/uv
G7q+ps1ejfeK7J5/3rz1ueszOI0aO1j1JEupz/zxh/UmaEXKJOvV37bv1yO15dl2yFeNIjhivz3w
t6vrA9e3WToMpaFdbycT/UiMpJBEEi46w+xR8Hg9dqlZv0iwVbQNCz9Y+062T7Y0Aq7Hsrg42Zj9
dqHNVnZxzZz7gMtu8Si1hPBy3yQtYy/Cg9vIL+tz1nsHb5k3wlMIysg627J7afWclZdpkhkq0qY7
zuMl1pprMlUsUH12JQOn5wXMiXZZr4m48HZLqLeb3pz6m9ylYefLBT+YyfoRpGmZIcXXjaNTLOLi
e564aOrCtxPzYm3LyCT+FLXIi+3q4rD+3exN5+h24yV0NaIfNAS2umNG+xFLwyWKHOuyXusBxm26
ef7so5bu0ECFGjvWYqb2JUJEtg1RYwOu+7/3uTFAtUGn9KweMbfht9aP0bFl4phI6dzURencxJL5
gRETB2up7x04hqiCFB30Jcb84dPxT1uwMhTxSfXz9Mv6qPVCd3Lj103hxVg2ZPYKjqpi8MzfZdgU
B1EgLAz9mYQBiCGm59s3ncn/s94w/WywnkSs0azyWxYiB0D+WOxLKNzXws2ey7p3Dm0jSX9sfBZ6
VQGcftDlRizVdHFpF2DZib2DX1SPRTlPGN+5mCiMAtduqRSqR5jtvRwXcVMw0p+lHd/G94kkIFcj
ExsIa2WfpqQ6xbBbLqm6GKdUnDtyW3Rq0bscvLfXKcO+ywtC8MtgWWYVWQ1vjtDzyxIiqka90HZo
pmSpLRdYhctFD9vl0qVFdlrwuTKl/ev+RUbNhghQ4L3qYana6ddrXxvrjO6musw5UYZevE9IJOHr
4CcoSa6k9VObd6Wlj6e6h6yhe9CyMZdtx7HNLyF2m0u0QBEazU1p9w+jhTeSceMyT4txmgt5tKre
qaFZZwKyIfghoUX2oRb287pjtUKbsAGqubUX5lcaLAWUceqcnTW3+/WmpXXdfragrTGDLq6931aB
dJWXu2X104WoJNLoUx4V9y0aqF3lUnOpMqoJWaQAAmmdnwZUsdtJ63y4sJFx59rFgeiQ/CXRSpr5
YXpnOjHp9KrNNNkp3HUwO8yG1dLIUneC9AIg0EqkJBLvSLPCcT4aZuu1X3euDbT19vrEdFWVrLf/
ePh60+TnARE43K1v7Zp4GOokcbZ/POG3l/51tSzypy40mdF/bMn6fuvbL0URsU6QYb2NcAhvf9uI
3x7flp0BR7uMtpGuJuSakjysF57qWX3cXIFLf9y3/hXpbHwgK4k+w4E4TJMqvO7sy8i9FQNp4aCo
dlWYcsA5X4k2+doDFQv0ovnqLO4bYoHxilK2D7IxyQ/p8mpjxZuADlFrcziArIycZ58o7im1DrgD
RmW/JBtkcniGohX2Vg5AMKn3XZ7Pp6I2XjS/PTmU4FFzBiRSeRszxjJmu/Xn0SmPcTl/Rms0bUI5
8pm1+E6rd8aQWQHBT1QvK3SDAh6YhnF550QFYZ5YpRklSLoucvtiJyE1EuqMLpU7w0Bk0kkmaV5z
QhMOumF0gq7n5SvYgo7b1LSzzVcJtBHRReoiXt4VbaFfXYTrYAG7R8Mi1SJ8iUdAn5yX+6NTiZm+
ajPtssW7Tat2n2Wx3MaF9lbUBYLQxCavZ/KO+L9Vmr1RBFW3JITKJ8NlKDjVMhBu4MSTnlNRRkr1
E5iFYYOh0T/hToVkQrre1q7CU9bHaopiJwhdphMBOREAvDgPzIZwKxEhv688cYrtcd5Yuj7tjAaD
abVQYvA6rN2NPzWYeOULSQkTLhSb/qtwP2n8Djhg0iNAxITOAZ2I1EZpLGMogoD73+uxoyVhH4Yo
7jaZ+J7YhIQV+oNjTGkQWfV11gRxA0X36kRdGDihNe4QdeK68P1zmBfoQ2EaBIlGvC76p8fadKct
vPl63y/OW7SMUGd1nICS3ZO5mHM/20NxKbP2rXx2BwAjS14fpAbnt9CH146MrMCf3K/S1ekZYWnM
+jbBjjxthN9BKZSlDEypMamYInoaWcOnr99MPUULe3U9iVeihoc++OQ4zCZ8RTqeMoNRh2MU883L
soQ/4sE/ulVHHSmkjpgMDk0BceQbE9e2RBEOWnsZ82vP7tgnUIql9Fk0KFRQFeFFsUE1VXr7FHd7
wLx0LqqfrtVSyAwH/QZNrpTle1WSm4MF9NgCqojnosde61z0GshtqecHv+UbFM6kKK241YFujKL1
b0QyIo5FtNsY4g2q7vzJoa7axll7TST7kueER9fHD2P37KBerd+12vhQgH8bKYDT3mX6vNjwaEKf
XwrpMs6/Jz/Whl1jkWeRAlcjio7iVk5vSPBA3SYOIk4LjZCOMiI8ZLpk0lWFb/8Q2/zre3Rgoiej
cemBYTrQw4ioJBBzA/K3mPwfAESYVEsXS0tJNIp+brEY7yqjunNnttEegdHZMF3JVtwXUQolTEg4
c7uBSK6Nnlt4VfQjLL75GcL6kyOS98nRoAnlWRQUjikO+XDboDbdaD3Dip1gzyi9mIAcWKzBPNsu
KSr+E2YsYKNdH4w12reoJQkaNibJtht/KbFvmfJgl0Jsw4I1YBdF1k2a3TkEoW+aOPa2CZVFcCLI
wKyxYnFEW8aPXsMhp+rcTa+yqZqdJ/vbOHE9Gnw1IUHlnY1kdNdDbgwM2ZtHZ/K19ylu832JywJm
PPDUme2GK0JoV1Mku8JXwshY39tR9mznGCfMuEooAMcaZTG+n2FGsi9S7aD8HXsdMkGQeJG5K8Pu
qqY4xD3RTMzzAwXWnnyTzjknTrytoijfTvq8BEOtXRcbjTnDfoaDAOu2Bu8v+hw6vndTDSPCKai/
seZ423G2dYgrxMqVkXevMZMvJzfbTu9eRBXd0Tz/aDOGaKmZMJHC3WfoTOVLk+Y05qmTp/80Qzc8
Jm4B4DCKwBhnDZ99oFM69jmLcL5aUExkEIN0dusy0Pg1Uhu3rEjq78pS33/1BLUza3IyqHnTGytW
eMIjUfWgdoiijCtDTe3C46J8I1ZIHx3j37WFZ2KmyjZqObxqpwvIX6Qy+c546v2FTmsmP8eL+6Uc
W3ubWJ4HFIoRrwN9d+7RLhpli8EhzBE3jqclaqCNRlYMqakvGNjzLcwbsbNbz92PmvU9ooe+hOFD
p6ra0X3hlOFNCLKQRoP1M6aEAUclGY4iBZgSO2dGKoS9/hfRtqc2j1mma9abqbXpeUbANmA3DvPm
S1tyUrL6/medRMO24IveMK6aQayWo7Epr7EWA+LJk8fW7VlZKAz7qLpOhBZBcIZiKvSN0ZKb0thF
epQlDQrP27kprWZfw25AWGsuiZ0eh6DyoRkPc1tui87C5ljqt+wFF+EVd4TMfC5ldo30z7T6rzo9
9qaEZwgTre1vCFklAsf6Epn5s7T5GRwj3fgTOdZ59Gwvo3MoHYm+svxcK1MHxiVmm3UV1ND1AJnv
U4MYDumGtNxL580qhn5bjUAZjW4gMOybmVZwbC3Zb/0mIRoORwb+1yQYUQ5n0MkG8oWwTQ0adIs2
9dyNNRv1/r724Ol4jfNQerTVSg4/eGOEQ5Td95ywH9hv1gHdyDdnifXPlvbDK8bj0EX+56nBlrKw
GnIm+yAams/2+NqmTCy8+V6aETP/InoHQ51utawBnRpHTJHRFff1xqytPV87llaTVN6lTn7Ixvri
9NRNGEToQ9bEYsMOo0Ib3uRYibdohfgRNffoe5jbODHSzxsZdmu7AgPvTfj9BrJK0/iLm9jvogTu
JOCMnXEYP8YlRZvoqS6W7/GC6hgK3EC0l/e6OMCyq1gj4my5qyp+1xhfYsSyAZci/d+yIJ3Im9Mj
Tdc+nj5Te98aEdiqUhliD3hVeFUN1Gv51jekw9o9JrdwRFOdtrejRwhhF4+gIDPLpWg8L7djSMiv
nlVvJTWaUs8+z7J80+yajnhPV2Oc20M/tzaVuIiWWQGuUU25TMUksFpO0EbK6jRXa9/FhiuT+N7Z
baKDZXj7UtpX4Y/6IW+0au/b475xnGYPonePyZ/xQ2+hvGXJDrPYC8LXejM6LIEmUFB5X/t3szfD
PbDFzYgVMRGZs7WkH+It8pfDBIgrAAhy7+fT3Sx/2rQe9lOhlVvZZ9beW5p0VxTxyzBEFph166Ec
9OcZtMHBi1nCp8PVyCtxE4mzLXR5esuyBQOUAzs6odvAHPTGnGR5M5l2gWigefVpMB0K2/2Bu+lH
ZDJshg69VcyBMKi7KkWTAXg/D2/Jz5V3OFDrrUZaklNZrD5jD5OAdwIV4R09gMGb0Evx5zqyv7Sf
sNjp0EJSI8gJ+bwfFuu2bySO08bDhFQvDi3H+Oko9OqtdnbRkgOKkel9YkVwFgp/2haK14Dy+VBR
6gCpn9dgzfqQ+XV4NF0rupMChA7m5K5oHWJ7rJ9mAYhsSiLgtT1tU4ZiQJmp3l2Y11WZ8TVm0jSE
U0b+HnHjaeOihGBRut8k1rRchwh3FUf/ObE66g589DmdDnJwX8hPZXZtFmMwLB3zaXExECaQfYgG
Y2mnXQkE8uQZ5Dho0VOpIihshZBv/Tym4Vd80ez5oUf3x5m20Xe2336hGO6cCOFJ+72Vmd9oKmqB
bS74joX5LGf6VcuMkL8V3tbW73LDglkP2sKMhxs/HTgpatG1j+rbsRvx+mr0+Sy7sgDONxfSwY/g
JDE1Lz7kEUQ2mEnJSye3azM2MAbizwS6QzmnW7Itp/5Rjy6OIhCTmo1ZDShxYRp8+yZmcNcf9CAq
fBYv2P9CzZ9gBQ4vIDl2Ri/VT8EKJwR97CoGsqxTYsh0lypwt80i+94Gl2yDTTYUP5lJ1ZXvCfhN
eGfGFpDw3nuZp44EO+DLNRDmTMGYVyqz4jOXgJpzA2JzrNjN+c5QJOf4LQcGuU3cfAzgEh0qAGCU
Ng7zJD8ncDuPtRZfda9xb5YhdYJNbRUpwSCHOTP3aOvL0+Caco9taNg4rY0OeUxvh6G8zRWDWo0W
dY2rLRIhJGKq/PFeAq32Fb06VBzrGqD1pMjWo2JcW4p27Wvm91rxr1kE4Yil+F8jrfMVI5tc43bi
5TAq3mgZrYMirFHX2/7zSO36BRBDfZ6UXBjnO9jj8rvIH4YmmynJR96hB9SdKGL33MLuLhTFu45+
4G9WVG/F9yZzK0Uko7uFvfNooO7CNk920ihBCE9lsa/K5DgBFdSclMAgTZWw+qNHnXzHqoemN3Ni
SxHHG8UeV/ZAjNhI7Rg6QsUnH2PlIA7vItci840AFfZkGxCOxD073rde50HGADWf+9qj60co13TI
3Fl3qshA8BdIH1NPvHRxXECne4qhPiqaOsy+y6L46lqHNxL7H5QzRV9vFIc9UkR2lpUnSyHaFas9
AdrOSA4YEq7ERocZCbLKPzcDUgrLYQweORcCNAOS2igW/AAUnug6Ip8VJx7nt3FTjO2JXgNtCkWT
j1zUMf2wb+b0kfCnklN4/3lSIaPRKGFGDQ61OAODD9tKXkUZdIpcP7iENECyJ82VSbCi2+fsUJBK
jq6J+CXyIeC7CSz8WVHxW8XHh6m6Hf3F3JIFsm3yXCfOzv6Bgza5AbzyJUmPnqLt9zHc/RgAfw+I
X9fykSVGiNDLdd/nqM63SIyZB7vyOLTzrU+9eRt1qbWd0TrruGVIKXFZ2ggHj7E8jpPziAqDIE2V
EVCrtACboR+7/ZcoIkcgJFCA7GUFMKXLb/qwHcXA4hmIJHaMukEPHH+qDdhdOTKcSSetYGneBP12
o3tu86ahx9xV1yXRZn6i12yOWc222teWIoWhTyQhGE2zY0Xi1hhRisb9rOUQpqm+n3uVoyBUokJG
tIJPxAJyZEhvMQoUjiG8wwQxVDV0ophohqW5jTDlXFviSO+TPGv2OKj7Xdk+l4jmOZ9QyFFJDz0B
2HaOBTiaSIHIVB5Eo5IhRiIiRBQOhKwyLTX18qUT1ICXydwt2fKdpeBikzMBuf9aEzwR84tR4wbz
k9wLyRS6B3+cTVOsgl4/WYRXZIRYjIRZtJp0d65DywNwxYLHFfGiH5E88N6FU3HQQOFTV2VBugin
3Vpz8pir5AyDCI2BKI2SSI3EM6+tytig/1czk1cm6GeKRhAFLP2Zqij4Cqv/3KuDlHpkMKvsjpIQ
D6nSPIDOZ1+XsVW7GvInQ8606VT+R0IQSEqK6JYkh8OkLUfIw2SFrKkhKj9EuRsPOpEiMrWekbkC
bLRR+zjx8nORotv1Gny0BuZE8y2MRlhn8sEbJeSy6bu9DCQDz9oZNcNrOEXDrqxA4cQCJUAX+j+L
gQCUmiSUReTGkdNmyfwGFwtdljt2i35XzKWFQ5wwlUTFqnTq7OiRtKLTmN34zdecBBYo249i1JN9
EkIRG2qDUnT2SSe1Ra7xLR1BLguJLo2KdkmtklhljAcq9CVZvhoqBGYiDSZWsTALUBLqq5A8Q9jo
OUSHyxwDejKIs5SywpcPi5ENd9HIRTHV4/y1FaLexbUhtpxsYRmaVG2pscDCL33/WAw12W4FoEd3
PgkVblMh0SLrxtbcR4CGd9gb7E2VTe8lqmXEvh4mNKiqad9dKU8GWtThjygexu5r2sTyphHirejL
XT3RezVU+I5QMTzO9J05JrE8Dt1GexhvFq86DSPAS75uldC2G5EIZSrcR6iYn4gq2KZX0T90RX8s
47JBXoRu1GVG3nQdlZfy3vRpPMeWNgdxS8KbwYhde6N364sK+iLB7wc0M98J7Sv3Rpt/J4knOcYN
fEjXdmgyDpjtVyaWy+AJFG0Y0VETbqQBieVcUZIxVREfs0RXXUUhVQjuNRWOVHvRgQNoY6QIsf08
IWSdDC8vsZJjlifsGs38NPdduKVfn+9nwCd9Ao0fzFjgq3AmWRHTFA9scWUjaB1L6GiWdu3Ska5K
W9xZaXeZVdwTwhdyISkdn4UKg0KSUqlwqEnFREmnvU2YvtrkR1mDZiEplvcaRoEjRwxVA9KmfBU7
hSm8JVWGKKqu0PaNCqeyVEwVNIV7eLlfHBvghBETQDVW/kU4T3niz8Ct1PIIEDaylyFgfDoUevnO
yuq6kKi0aN6dbEAqznVIWVB762tqYSOVgsPsIQIUeXfVnDiC4YVjcbYdHJYxwBvYPmP5PZlrGGPy
ZHacNzuBu2Akxmv0rW8gEgo0/w8iv5cq7guSDfNZFQFWqzAweCXEgqmAMLg3FnFhnjjKDoZTa6DQ
szPwoxMyNB38CdXSQ6n5JTuUZFJPDFliOY8uij1bBZS1M1Fl9ahCy3DykyZFbWC6OCrWbBzsKhA1
MmRvvrFV6E09ueMpIQ3NVLFotQpIs0lK0zEes4Jkij4lO5GUn4jUfqc3ZW7ck4lZa1+0iHmJkaQK
rYLYEgLZYoLZGJt/uiqqjcppvIOvOe5zFkq71jglaNDuIbZecG1tsj5CvD5EZ+LPCkCOxMHhFbun
8w9BMC1RiacGs4bQoZCTU6geGzyLEdFyOjy/WIXNLSp2rlMBdGM/OVTS42dmIiIw2alNHdh/kyen
paOkOmtvodvtQzBLr+7sHPD1yPukI/TOUvF3swrCIyYPj3BLOB5U/+UsVWAe7YHhwFmc8mc3vbvs
CTQkjr0ej+wfHXoH0s22YKnBxQM3m6unQfWJVmfxKq2z13jCj9vrtfZv9/EvDZ56ird6ij5ur9c+
nre+LJiJaAtCTOdQwAtISib2Y1ys+Z7khIf1Ib9e5te7/tuX9JStEZCIGfx60Po+nA1pQn+8+a9n
uoQv9yo6kYYva0rAseOaq7i+0cf2/XqdsjdI9iSU8beXbclsZM2U/CU1/ONj/nrg+km61bBIHOT6
0jGlJyId1cN/bZISKn58cet9BE8jRVehk+vNj29UV+GUiTBuYII+hSq20vapVSZp/aa4eEGsO1WA
uEZh+6FbwPBh5TJyxpygZaOo4aRrGijURhbFzJk/3TrCIVhgMv0TLPwD5AGDdDMqYfMyPOWMcCnp
m3CuvrHkV3jHtNlwipW71JkZ5hHJSZ/2vdnj1RjSYJqRRjol0Y1DA58VPYudfs7Hr2Ne6ghMChR+
ZIPqKiS0mBEFzpoL+C26GAAzRqI+VQujVQGj6VBfa7G8Zx26agzzF2laB1+FkjLFcO29Vmq3ogAX
kC9gUEQayaBTgaYUKDaShFNdMKCmwNA2wk7Y6yWJTwuBqBywZLrdORFDZDkOpEbZNxjoz21DlGoi
8Bok8ExUyGpJ2uqUgINynIJGd2HeYNn7CuasCipaXEJltarQVl90GCLwjZDwkweuinYVZLxyYjtq
NQ4p5QuKSYEV1PJmqb2i00EATU4s0pytoGa7GcG6bu2khcRIqGxMuqzdzV+Q5bBy6Pehip/1yaG1
VCBtoqJpdat+LsiqrTDUByPptVLF2Ooq0FaoaNtUhdwaQw92dHkFe/5YqRjcWgXioq/McBEMCGqh
lZH2a+xMFaDbqihdqUJ1SwPSDxbzhonfUqM78g6NTgivkd2EKpS3nakMWDjNt4OK7B1VeO+gYnx7
FTqykOzbqIhf18oeJZm/mkP4L82eLwvBFBTSXNpR7dc5iAaygjmp7TQkHvseBrGhAoVdkoUTEoYb
SpyNihw2XbryxVLeMoztfBVLbKuA4nSNKiazWCe7uFYhxkjgyBLqnGdJvvGkgo5LFXncwxkMOSEs
fruAjavu+sV/7hY856QlF1Nyj4K2Cqx4+KJPg7OzDbiaYe+6+1Xz5NRQkX5TH/4b4IXCdNS/IBwK
BEJVwXZMG4CEons4iFH+AF7EoTXnyUBxap5puhSj5p/djM5CAnE111F3JFb4iBpb7LQCPb3WEx7v
RVSFST80tpo4QQ890EPBixRFw41RaP4nayLCIwZ0l7EjVG73wFAQ/YcNNxTc4s8Nd3R2B+HZAhPk
Hxu+kMztzNRoTzSCyax2bOQalPMAodM5G1Ly+7rUo6efx3d2GifnWRDD889fHiCT/7YN1D8cYSgp
pMcsj7//xiZJYBSR+FYkJ8Qa812dm6fMSOMTMz8YpourHStoY/uQ1YHWMGUY9DPZEHFZf/nn7VgZ
KH98F0hFLd8yTKAgjqNUm79tR1bBoAImHmH8Cud9jC3wNPS053UGQdmlr+MSVYcqJ33Di5qrlxnT
MaHYMtbWqQ477ToSfHJhQg/hxJPXCMEM56ucM7oRy50VMUyjCDWuoRvdhJZ99nrZXWutMwkfpx/e
avSkyzyEcZIY7443jseparBMVu5lvUjUtT5fXv/5Y/+bfdc1fWEZrmt4OllI6uf57WMPeu/F/RhH
J8cwi63saqBffjbvjMjd17aKWllwOzbYNAgEh7Bfn4qppL+fL0zbp0tZROOx0KV1NOxiPIVWvDIM
/U1bh+MhX2LzOJjyAbKT2K9b/v/l0f9BHm0AEeI4/gd59HtS/vhdGP3XM/4SRjvOv3zh2JYjTNvx
hO1/kIpcQEXsBIZnuI7p+BSFP1BF7r8sjk7TczHxspLXxd/6aEsovJFr664Of0KBNP83+mhDHe+/
H4fsg7TkeCF6h75jOGze7ztk76a61qt6wjBj6KxhWBqU1wN92JjfjHP7NjxqJ8od4OpOTAF++6L+
zUhu8AH/eHMOfdv2EHvzaWzjjzevSrtqYAgtwLsRN+DqRKEob8nkhUGvJ5sJlqLzg+Xa/+Pb/sFn
IvjPHtuEt21fh4bO6t2gHXZDvgXvEXYY4fCj/oe3/FOD7oGU+v2D/jHqZo7fhh7lwmNPi2L5ZCA5
7nYRkb8IpdPnf/54hC/9t7fzDHQLjC6m7iLKN//4XrtcqynONCtFDlkfADfXEiofkJkecCIU/1m8
ExVgRMeP+oB5Znr1C4mSzaVxRFwK4dyESKVa6BHf5PvbcmZNKxvYSUtb2AFDK/InxmpO8voLTiZj
U6WGvp+Z6A1w1oEPbia+j42QbgnInRVXK4r+kHE6BiMd7uJU3oVaQ9EjlaAGad8mS0eXcuroRjYe
K/FxRKVyivtKP1kVXBECsbcLpfmJkvuuXSgUC6e4DckKxHPWBqXVvmQ+zXQtmZ6ER9sIyfbD5Obh
w3VITMCqdXKUctF3IUWlQHGyDZDf+K7eu3lizxPv8byQDVDOT7bubGVJU9jK7XPnwMUxRHd1ZbU1
aQmV8QDxoP8mKuiP4YKQoxQ/7AIOak0t1RyfJEipjvKMZsuX2ZTuFloQtMaUCBNEREFmkAEkSQlw
ukkt1kYAil+HhMqvMwu6WqOFcmiQKEcg7dV1+6YjBKD1jm0pYR06a/C+K7fBSOxNgaiOTfaNIJ8f
TNcb+FD8EiazVPQpfOQIeZHnFVujXD4hfEH1ms+7dpDhjq/tqDXza6mdHfLUdj2SKEQakAtyA4q6
gc+6SnaWVb25WA3ThNSSYf6RLdNTjHXYjgg3a6enWSbxNiegaiyRQWXu8kOI4imqv2Njex+6Bm+b
pwx0KRyjQcN7lRY7V9ZvIbN+zXX2ZkmUiXDGJ7sufugSREbf54F6nUJMT/ps383VvdNAAc06WmRk
YiS1DaybhQDRP59hyzApb6dgKTUeUlU7y+wuSxKWW7LlZTBoNfk0KhQkF3i2i45vzavNQDoExNME
25wmj2DMorJ+aK5nHgw4hVahoyDT7kOT5bqbJj87xbIsOtIpYq2/IDvHSSCWfmPmsHWENREp2H33
Kw9JZOxOuwEOSJHxaG0RP/ScxUkesc+Zi7P1HTQORlVvG48NaSzEc0v5f3g6k+XGjSWKfhEiMBew
JUhwJkVJlNTaIKRWC/NUmPH174COeAs77LZbzaFQVZl577lz7qk9CZ1qop8zV+zIMgRTUfOaRYOn
VZPP5swyyTTtVCYu9x86ORuGqvAOlGhP92pD2CiA+Jr1U6ctLhC07SXU5Bh1JaSAWrJk+A19vX18
0a7DplMHX47rPPGzQkQE7PEBH8aAw6Ai4YA/vV1ziTqHlX6bAH0+lm+hQ1sLiMrSErtfj052Cydc
MX2I9K01nedUBkh9Mt5doGjEsM4pnnjqVVqW6X5ZN+NUvKb5cJl0C6FN1n5qtR16DTF8ZUm6kCmw
OiPJxBKsU1qNxNwWVvcvU1CSTBhx+o5M3GE+Cl0k+07F7lLBButT+UTKnrZtuubsVO1dKZj5Jx0f
32PlqZhv2XdRDYVI8XQewyxmUIbcDJ5QEG6s5YkrCaH1xFatI5+pf7Qio52mmKmjUkba3unY/0MC
a50WRif4SWslFfVfrrUv+pBcUh0nqMmTqi1/M2jze03HHm/ix3ft4d4zO8P4Kj8Fl/81A9cb5R/2
enfaOgUlIo/z5PVvQS91CJOU5nmbMwOqRxNBFdEmIeHwQZfvl+XklEq/nnQ2s7DFW1PF98x4k7Vu
+qqDrdTK7ZtVKn5i80BGKXE65fTWVrRmApVHHDKz/0B/P75PKBhTsyRiM7/taCmsuowWeh7wpvBB
oudnYYfmv7Zho+onvpHMYfMfh3WhB88OoO5Vwpdqzvo/maEYMuiiMxJ5jgxyW3hh7cgvFm55oyN8
k5hQO1ncFT2VPtx6REKxfPz+cW59S5Tvrj7c6366S3dRTwVX0kQq9I+j8MJkvC95HiQ9vXQzOmGg
K+B6SO8ueZ0Ee7LHyPxTxta9LnBJVAKkgfGvTIAtW6xG9jJiOYzbYGY3DBG33K1/KXPWvaWvQn15
jk2+0Xnk42qU1Edl161UclcWYRzZAGLamkp+CObm3Kl8FIBlyNwmdiLiYx2XzR3s3aoSiBVFGwHo
Wsbw4WDXK2ZowpPTeJaZwqnpkr4HKv4f2S7snQlzo/bad9t6BiWe7sae/VNxeWuhAwRhZP7WuPJz
+UimmiNGp3HOwB8TcZpNQMHmxxvUmL6t6i46PBa8VbWfJK0f0FRUW3feNPyZ3qRxjsaltRVN+4cT
OWTwH6Hh4Qt3gynYqE1+E2Zz5mj/jIzwQ6Y0W2Jhbm0xp6eJY7wTiAHcGPj1iOS31Y1NJ7PvWbMr
xIvsauS3lECqUtoPcsZBS1DOKh6YVi9hXcOQ3pxBTjsmfwSbVgGBh6K54V9AFuZKLDzS3mqRdZJV
wSMUycnThvwmCx4KhCxPZhldOjSGdQHUY0nuzZaTL2qzs5G0N1MpO/I1oxfO6CNfIe4sFEMyJYTS
Ge70rHPfRHWxSpOy8NrR/aWdjBuaEyDKyc9Db7ZqHN5CG8UkFltYfWaQ2ApP7MEhX9Sz2+nuigiW
Ay50dlllW9HFWjsxKs+YSefUHOXwOpOmpor02uoSVIFdA2sanQ9ZI1btKAUxB6z0WvSbXAPhI4DE
ei3joo1q8aM4VH8wq2yq3HyiDa5xAKJz5a+ypWs3ISGv9F5/Jypu7eBCyGi1K0HSHYek7Y7YdVml
lt8XOTN3xUaw2DHWimOzJmzhj72YHupy4I8a9c9BI1sYs2IRVQ0JAnO37+16Uw6he0XiciOlSmGP
JSI2aLFCEFjh9QPjmyxDcukYvKmocPg4M1rt1KuvtIrI4QA2BVcp+1ZKym3HRi4ukDKuok5R2bRp
RGHtJaw+p8Mx418iBboD1NHuk7owmAoPSxjJrbODbxo6KTZ95VNpde46ysSnMfVIOJGQ1ngx8gFV
o64/K72zly75AgnzOOTVFsKK0RcJFzjeSrXOJZYRtZudnWLKkz7XV2Owi2Mzp2+hwubTk2O1MeZk
UxEvYvXqzsF77dv44InsIwhRIF5kJotmXcsZvtJJ34F7+jujEj0kBkPNHqtNbzne1PavTFGYeupL
hinKwDZSnRV/0bThTJfmAES6+WG3G3Drj6fQAKfSjrCXnKEj2bArEcYFX4iJkEs/XkQMXQfp686c
rjr2HOSMnyS0xeuaMATahdnA8xFxNyiZ0Bixq3tlHPqJor4rYUDTta12Nhq03Vy1GbGRjClHMqX0
pCU4liJ0lUbm62TEzwZNrrVo+xA9tMl8r9UAerlBgQuA6w/xonI7js7FBHpexAa4QpUUT0DRcRJh
UhD7sRTfmCStdabk+raCiD2PP73goQoi7FBxku3ZgLkUtFAfnRZpB2pFddfq5XORARtBbP+34dGE
aP3DnKdbRX3012ToS79cTKsEThaT2XntcuNdJ1MbbBapvTX+zGrPDLjIei5aJfv2nPK0sOXWihtz
wePFP1YUGwVaaHwOVnCOiS5gOOcHQiIqYvcIp5M2INLRO1Q0jqkXOz4JY6kkaDFrE13zMIhPoxI8
ZdZPmPFlNzYiOUKWz8S4ZshkWWmLhmoscUNMTlAz9oq/07bHXZLHVCAJ+kLXptGKDBWwNLIp00mD
VVC0xmqubelDEOCk1wg9UnT1HhsKI3g93QDcQCiR1WKbDtZXjhaNy9aeQXr/BLiLbcAiHjQMtgFH
uJ80Nrerof0dJQfxMKbfVEWMMHUA4lWN+CvNJZQY0OpVFXKik1XLMk7WrYHaGeoXM1b9zdL12ms1
smpkSDqIVl5EnCqeEWEGiR8pDlH6XKktAwzAB2nZRVu8rRCDCTJc6U3NuDRhP2p1z10cJqhZoW1Y
xsmMCTUqyEio50WOlXvdklUwmubFLq2fjoKVGBMSV8j4aUkk4tA3xU8e6r+FOacHaXG1hfQHrEbn
ewWnAcbJrvfE4qVeoy6kqbR7z+z+WSydZa2EbmIRORo66EEzPWhvMprWvdCYA4iEEIzu15JjsLGQ
nnAvTu6Y4SKfBI5hzx31YsH81zP68TGKbwwFfX1suFq0GpAk+DbjmMLloWtLVCP+p6TpKDYMlrTd
kbOspr49kfQZisA35EiSUuN8tKlmraWpvMSVeNYrYD6pkjfbzJgJ6BOhT8AWt2aySIi24xI7VUBe
kp3bW/HZsIKX4EymmvXcpKUkWYmoaJR7CYIgU0VkHqChAnU+U3MIC0lvi1U9mb/FvEj9FdsfXPK5
wCLXa0Qa7DYMrcx3Yvda8nLdF9uY2j03K4wiox1gxYjI0HUFW/iA4dJA3tKPPNfu4F6HGVRTTMuA
Ef3kka1QYNlxmDKo+qulm1fFGb9NmU1rgY+ry8JLgql0X0CRDzIb4kg1fqOedNkUec403CbQncBf
j7CUgeG0LPd22JQJEj6Eni6DD0QxjinJT0B6szGb9jS2y+OWyGFndzhxmLat9CV/hWqT5QnB1htD
jIzCUhADLSstMwl7t1T00zrhppaPgR6JieZCzWe39GZqDDVWjAP5hPtZ4a4fIVT1+aqiMlzTgdih
2rY8W9B7aOg3FCk8JiZBSiKwwqgzaun0WA7VucU/huJ22uqL6DFmGLS0bDEu+9U44lsojD9wVRhl
9yAPyUMQSvQ5oOqA8a7OB5NbDUrr+qs0FeqCEaqRZh5qNTh1OpkpzrhV+lrQI8lv6lz/SyeEWBzB
nisR10SJOrH/s37pF+7spvijTshtSngtU1ndylj5qkJok9yzm1Wu1hwnOHh7jTONaw7QP/e5jVCT
XLXShpgm5Y86ACsoqiWgt2AqCinBn1NRQ80ZXcBCz51FJQvsIPKWqLLECBctmTl4k0ncL3/MS2HS
OUznaRcEm97BO293hoYxmIT1AvEeWONRFIAOrcgPtPyCrXamjc/6DPDi5AU0UTRqZYdd3qy6f3lT
Pfd59MLY9u2RsGIvmjSw/cgqMzZVoRwN1VJQlZmStJbyvWqx/GWFXTLk2+j0o1boDBAyYBeRqTMf
qxnBT8gr4NM9jdK4NbF5RrmVeVItk21SaX6XGeMypCczwnZ2pmWeEHcuQLPkrAR0UqACESg7G0+V
AomBYEiIXHDTmLFiNKRCWYs09/OsvqsF/ZORRLtgSbAkGt0E95U/2QgKaMCQLDlVlHdtX7jrjov9
yh7YBAOAZnbdP7XGKOkOsYl3qv1mc0nyNVw/oHukJ8zOJixa3cdPikqo7RShi8mT7teO7HqdbB9Z
QEVFII3ehNyRBDE7eNMXUnmypTgiTKXWgkNGAtwK4U+WpwXuwVLAMRP3aopdxA3Iba1abqb6XaeD
QWYgicYF21uSONsAUrLHfK/d1NWlEzyO0ZRFpyzh+jOZyqFU9edsaD5E0aprtPnMkPPpkuJDZkNB
1mIwEGZUDRmIJOVO09C6Nw0km5gtLCJTJi0QZBsRhuV07M9jO45UbTiuU1qCuymfBn/SynGnGMju
Df6tzCrjvUvEqSMQ2J8VWWArncsj+izgwLOL2KpS9j1zczhH+b7UrZuBIutYcAkKlq0+VcVBDeDg
jUnDM7cYW0Sgec1E5xdtbu7VmI5RrpNANs3Gd9TIVwY1Vx0q6NpY8pncaSL+d5DMVoXJ4+yeyUiT
+27I9r2uX7OamfiIhtEM62Fb5Zyu+SLl6SMaTsR0E0n931ltYwb0Bsq0JKJqcl0ObKuJuOoGAnSd
UHHszVDaZnB+ncldM2JnH2e6tpokE0pfZGRC4CXABJ8PmLkeIV2VnhFeTScTm951HIb3ICmJB2IK
52VTdKiW7LlSGHJfD499Mbn3y4t3NQIz7YauqwTmNwR9C7UxzzbYCrgOW+9BORvYHgNP2vKnypU/
GaqadZOO2QHVz6uVWSD8lg9Qt9DjNlwrSAvxK0JSAC2Y2P1iF3dYIoF1Rj6KcQsjhfvmWFhFLZPP
tCAtd2M5qZ87cp2M5iGb5NG28luk0DVsXE7MgRGdB/spodPGJ1P4g41VjVWDIi8lNWUJX0QEDHkv
mXwMRg1TadZX2wFUxstOrGhek1DCygEihkm8+YtnlHadpb8R9XyOswIedhytU2b3m/KPLbUB+hwV
97gdMU2VuaYe2oHmYzEnPCta9vtI50mjpPMti2t50LVEU2qseRb3eKTj+2N1OHS7jFcmFfOMS//a
J5AaR0Z5hbYEHOrpk1kp36AD4xDHsq5WX67E5zCQsbfjKNIO4aet/OpYzbYiYwMOScdERhK5W+R9
0NkZE2IEpwTSt9k0RWdN5rtyyXvjrXDL6oZbbBQnBdcV813NQked/hQj+/vk1sm2uJfzuCGODjWz
BSWiFmApHqFPaUBiLKEnnqGRTtSI/GS5Ee05i/XnKPbFEhghEr1AHr6kwcXGYHnIniJoE4i+hESa
Lm06QSBh2ICQl4B6XT1+MjPQ18aZyJWu+Xj19O8wjGsC0vJbPH3NjZts6aKcbRQqXMpddpPsO1Zc
sDTFgKx8JtO+s2DsgZVZVTO98XKor4PuoD8mu9gjGOw+tKaCcplxAJ609wrfNndr3falZl8HhQZ0
q+4JCQdukr8qPxbWqHluEVZkyOGmyLrVU+y3lQFnWDF9q4/8uqr2nVl/1dYeCQ25mjUleWMF33YA
F5RoUC5X6HvlZnYJ+xAx6MnQdt6N0TjaWUO4zDSjR9ROik0bu278vOF5H3gXDoCYVGJDT1y2U3qj
3arZlLL/cXVayigaLjaIBytFihkmzbQpn0cApDYQe1p0kAqtnCui4MxrZeBXdnMKK7BzTqe9KpXK
Do/0pV+KjEhZKMnRLSyivSXxL9Yl6hk1Nd4DEgbNuv5y9ImhTafcuKF+VYQdTkStJaFzYk5wazQ2
u0E5VFgzsKrJrzGdKhwh5c6OeWtyLL9oDL7Ho/E6K0h608yP2+GsMHPEuo2OOKwS4iy1/Kux5xdT
Kf6Ykl9IFXl0G0wok6Vw13IrSKzVc1ZFmdcsSujZIlaZtC36WB+PSLEqdk/INbjKG+VfQ0FQ2SK8
8eBCxN70lmvaZz2R/9Sa+oapJlUi4MCVKNnJuxy4cY1MCNb/f9lRxPUcJE5C9Ko7FbLHFiE4cXP5
QM7BGCEwCDYaZS1K53GdkzTnWeZzaZvuixEQPBJTBBIN6BUBEqmxcdItInO+D8YsdiJtr2/1eE2I
JI+k5wYM51VVOqvBQb8DTmq4QdTeCTF+6gnpZrFxbegvbRI0Lx5GzScKSUH/nDDFnF6Tbp/ThsTl
qRHvs2V/qDaEOj3n6oRXHrVDcYmWtKiHkLdPqNzVsOPSCSvlkSkVLbFbjyJv8elqZs+VTsWVoMTf
Mp3GS2Ox7cdKzCgkTHgNSLbmiRAyRDz4JNzyResNhwxLOnpTiPe+IDRlr+tV7dtB696GfKvm/4be
/S4c40kh23yFpe7P2LNbtHJRZ70q0ML9KCF2K3OnJfmMmDIuRjOd6czxBqymKNCwdD0K29bYWYHE
N8tjlRkoPER+c7KWrzBhgxwjaPtLvqzbcS0RmnjttfBZ1t2iRB2i9VQdHheWmrAv5PM90CzlBnhL
rpVaPI1JUZ6I0aputrrvDfUtH7TYb6RqH6wxfk+6OjwoWtb46WT4ICAjvMkDdnBp360a1QWZ4rQF
4q0M7OCYc3cBYLeq60rfyTx9JkOqvthOty/bTG7nJky2prZNnFkh38x4jabxp1FIlFVo+h+57Mkj
RiFPGQEHFQojmIBqvhtnTpOm5NAFUeDpgc1OxWfmiJI4tF6+SuueK3G4Jzkr3CnvNSZn3NT7WToH
knhV+iHcUx9nYajwAxL9GQUAp8FoX0KLI9tBP2goNIBJt1Q2mXWuDRAoCq6XtVKJ10dUoxyRAyPe
X8T6zEZHxogqX95jo0exgP5/CG4tbkus1PH3Y+kiPKfEVzNLXaX1cgONaPsNyi96ey5ChntSc+dJ
JZoXE2d/ieeQkHoi4wSZdCu76j9NEvOcHiH24zmnXvk1JN870X4yBqmV1dUvIIiNE/BjUQ0nOFtL
Yx1MRJAuq6HP3Fd3eY3lct2q03ndYoVnl6O0YNPy6sXTWxYlM7GJRijsN7ti3ItwYwdWhx+JXIwC
i7DgxJj9DgUVcjJLP+iJ++XCyzkQj4ZH3Zl2CThROMw58IzF3V0aSbEOTPodWR/cOvPFoLEIewBn
UJlhkOU9xoSs0PynVFMxlM2cynPTMfqWAyW78pv0A1C1Ke7WBW5YWwieQSOfuZ/wInXqDX0m97tV
UEou+WjUXgZJtcrGGYHxapW2cSNXHHpx0Fr7Z24i92A0wDRQBRhrlLLj5fFPXdMDPat0jYH+iJM1
iLN15xAQm3EViFF7rtqwh79jYKsAFQdUliDAtTJVd5Jg0r2W7sR40xWe2aTNrRVMjgpf/kTsgMNu
HWrvehwcmVdmB61XeJIj2hTEa2vXSjWIxF0oKvQa1lESUvVwPu6QYD1ZjooI1M3ja6tm/zKTU2a0
Jc43ro92oGcfdWJspepujcz8U6bReJutiVIyforozBCdlPwUKmhqTQdQgkNzbXbBJ4HugnE/3soq
/5wGbOz9gJ8zEeciWs9z52KZa5OLu2R/13NPPnVcvxdpQDeKYko5qMAQialOPiZeOc9klxwtSW1X
he46TilaObRPpUVnQa8NrHV1FW9Faf8FxrKy9IxntkIbbzkhTuIk+yPK+mlYDrTZuhqVVDnwEnTA
RoKvLSaeS4un367tj0mLnRxdxFNPHbGy4uZPUdRwAJWfoIrPSlvgtDVUWm8RbvHcZa4Rh8SYijB4
DxF0fgosfAYe8mR+LWvSbUfR/HOZywMioNVJv7dqyYtkQI//KOm5IDNaJcgmJh9RWJ96rM8HHJIz
L4pyv6B1rsUI7AosDFPeN/u6Si95VevbQq87LiSNXxoMsLSg/1KGongdiafhaplt6Wvdi6kqQbCS
JsmN1Rtx/UNFZv4ZG+ohaCBR0xi7iBQ/uGXAQuR2s3TBx/5kVvAOEEcXxKredcozEuctlNERABwZ
rDn4HK6Bk7kP+KuUxYXp+CGwgeQPAhFyWDhneFUttDDtK2sRvo5Zpm0HVuM6Y/H6JETOyDt7uc0V
hp9mkZ6MdPrVGYisu36aDzq9pa2ZFh9FxLDT1UeaQ0z5/Wj0+8AejvB49gQnBFvbarkd6fp2TBaA
3zzj9rXLjIltz3hX6VTUJjFmnHDRTgBMNUmUgC42vFTQHte2xRHKxYb4R2Z9jpjrZ2Fuoq5GO126
mP5pdNrQcpi62LtCMVK/Tfprag7aoZpzEtug/xczQMeYeiisLWAombhWItQoO5YoiMffSk5xYs8w
ZBDHO///H3WVBaY1Zot1sDJtvy6ay3+/lfkh/+nx/9atnI2Px0+I1dck0PFSz0tlsUjtCVJZSb5H
+vH82CRvY99IgrsaVtZ+Ls6vRezIazYYsIWK0NhS2eS4+XUXBcrs3ohQgrlbkZkwkvG501w/VQBL
jUl4dSOpfD3bcylXDXnyl0mwWAr9u2jFv/Q2hQoOkRZuRzUF16oZjmnkzk+8h5h4GCypibURTtyt
KrV3r6peQWN3ws0U6vGtiJkeZ12Ey6T7Z1nsYzn4aoRtKfN9/rwXjQN9JuI1ANuWZu6JjPg9jLLS
T6rqTxqlLZ2E4U8C6Skfgx4/VNRvBwfnXUqhxb3GOIfSbDGi8B0a8Xwfq6HzmesXeDCBMeb5uHVB
J62hM1G85FZ/rsukQNEyAren1tO5MuVJAYrAOMo4SLlZp895DthJScv7qCPMWIJLZnRf7M1L5kTe
vbdlAF2weplSYsiAEj7ZEsPLYA9oThp5pCeFuXUmwhsbmXVQdIUtRkvNvYHuD+v5uFRYJRtC66Wi
/KW1yCXdyt7dEutmLHzgGhVf70GGHZ3SelVq8CXz5Uk3kee5xhg/F0Z56Qch4CGnAhlrgxXAzfe1
ynR5wJzVgj1gYB+ukzxn5I60yrEnTmFSW1dAmh2fcMfmgnlyJ8OmvRiqnm9ntOZLG83dNozV6D5Y
3R2VDpaCGakwruk9DcD4Gqnubsi8lor0QN7Qv6lw0ncEFSunAFocheO+aNB+xKBA8flN4PgtenlF
3/YbAio7Py1Y7Ki1VnWWk47TRIy+qjTc2DASVp3C859W1c8cGUhzI+e5qgY6E0vIG4Dpp/+olg/w
JAQjH9yUfZh0O19IV786ALiuxNvhMrsTc/mbQLCzhgkSQI2sKDZPlrCOzN4g8WBdkJpRL52ld2R5
0Qav3iuL2LqAFQm4QcM6baMZpuuTo8TdrYsBZekhDUscrTCKZjzMZWBDzBnEvoC5p4g832RMt/Bz
GhaPSi/OEA4ADQnoKh0F+U4C+jgmtIv2UYN6vsf0sa+NJoI7yNtg+ef70LWNY6mWDTWIq5/sLoBe
kerGOQkqx4dibV3KgAl7Ep2b2gwu6KEguuqJ+iS0oNgUtQEln2kPChdyfiGwh88afci1pVn9Mx3Y
bj0olvJsEG3dK1zgnDAfX1qT0boEqPRam9hPFFmrr50LWjU0RX5HsiO9WpRcgCObISeD8r0WUFCZ
PGEe+Bv5NlDGgDJK5ZsrJSucDDkc0dxNR7Ur3tqaIRJMuOxNc5yUTgFzYRXkND7RJnkjKjjz9ElG
uHVrRHNaGr4RNJZ7LZfU+1ggIsjATt3ZmGjIN5W4I6/CKAzE8ClIicOYSp0ON/IoR6JIfPxrEs36
xQpKYHXxB0wxm7gHZuuBqzBarJWnKLGsfWw3wyUIzf7StvFwGYrKOHURc8zl14Fq4P1z8545lbDO
jdYeZSJ2GtSVtzZ17phGFhnZdzYO8RqfPD0RotU3uRP+SebW8rJIMj4OG7G2R9JX7CIhu2GI5abp
cnrrPV+EMpbaGq3bX+aVkx9LadGmts0NGYW0rVRtOuvcS2iMAGVM2/xLmQBHqlr5lNjJsJ2rC6T/
cpvVqXiaecUKPLEiTA4YH7Pn3GI7ZgKc03t12c/6Al0Urz9IiUZOBz3gIGIiaFYoJUwgPYvIERpP
JGmAKxsZRwu+X/Rny+yZnpDsc0C0Qyy27J7bEOytLOdt3QxMa6AVAxLARz8kh3HRfAUzm3zfM08e
DdiTpTN4AN+DWpApmcbc7LhOcQi0n4VaEvqVmA1GZvnjBAkNt/TyiBENswrDd77kixFMpFQLtylY
6lqmJB5cA4vNnU2k6JtTLTka7Khm6mdvMS8oPkKwCoEAvBUnMoiQjqF6GWXDhT3rcegJZz4Zlm2f
Ey6bFE2u7xgTdhRzMFcFLeCrKJMTk69jI3HemIFT+mAgdOBNctyx/DDo5lelH2tErHCM+5jmuZhC
fi9WUFNA+7CyCFiIbVPTj8VaBcG+IbGZyiFhsGgm98bW6qdwGolkoCnGtj1vjbKeDpRCehi/zViO
n0PaCCdRo20pDDU4N9EQeQYWqg4r3wFJnFeUhsnsP2MrCaWXQqQGS0JPgDc577OonZ/EjJezms+O
qqWXxrH9aejMUxaTnlQI4eAKtuFAxVG+Ai+97UN8vralX5kKIlQ1jHclqf7hVr1HCJlZWdPVBt+K
fkMzliBp7LIN+M6GXWuXhRZNy5JebScT4KYNTYFkEqRVDleEFqNgO3ZVOz9w9gebyY4gO039ezky
H5lUl1zsrgA8MZrD0QwoPXRxbcHur4EPTauu0vMD9CsV4EF3ArFTEqqOhR44ag1aVruEM3llHeuN
0XrqGWpUvlLWaaiN7KMcXdIiRninmoSmXZnQbic4FVQm2cEC8bIZJpR4ZfhHUV1k77SMt1NXP01j
ztEgNXPHGfqh65RBkeEszZ+dFPLi6orqmU2W+EXtZNsgNeqNGyCuau3w0DnEy9SVvDUGFXDPhWCd
d0AwlCICGA7+YK0HAI3TdmIx9ichWn8YM3nEA3Z9FI58kiuZ28o2qon3zPKQdgEKgt7aokm1b4ot
da/urGzT8X78TBdnSyDHzYre3qQqdXSt6ijDlfAy53p1ambKC8WY8k1um7R1ApcuIWI8b8jRjfdJ
8gbTITukMzFDqm4fXbuFm2u1OzNJnqwSYk6RhTY5NGa3F/FALdSGmXYMy047Av0iGmg5/B+/9vhb
v/zXYHaRpVlyolmdQ6PJbWHspN3sQouoIGRsjuKRB++bQID3xjipx3j5D49/0gvG/IUL66UeIRM5
Z2i25q1vtxh1iMRCqQDnbl6hEnVu/ceA3P2VoKw9Vr+n4sP57P+6pyX/KnrXFF+h8bvhWmW+US6Y
t5qFYG6GmzOdgy8Cs9rh1tSEVbB7r5a2yuQ1JhDHlfYn7P1qm+zUHXS9jf2XX7iWLza/FRm9Rr1R
rvI3nUz6y/xHJCDmPER21lOBJYj29V2cYn8+K6qv7N6I7AIrwq1kvuZgLV4ZEarfOLUvCbbHl/Tb
Fr6Jz69awQBfY6UufqrXlEZbfRbVtY/W9i18M/NdU3/31ZkNoWHEyDnCKLM4as1mylaGvu5CH5hY
d0YZDYGStjXLDAdkjOEdAmFyCrItUhj9uf4u1VW3y7OzI14V5S9vHXGeb9zT1kPaQ49p+Kn3CEsI
B4q+IM6OFxOZlvTA/G3r9DV/4dZtFnvgdSpyRfaOGx6Sbl+8JW+kkzGo7hH1ik257ayN8WZ+Z/pR
x8wK5j76156Nu3tIWKq7DnCsINenq1f9sT6hb8swbn72XzBUjVu0dp54c5Nn/oUV9V6Nh/4jeu3e
NF8aHlLbM9SEal5NL5xqSIi2VJzaBrlIfwFUVnkyQ4WxKu4qjmIMvq+JsoSfjT1u9HXQXuYrUNjk
BDI6QkOJI2FYZXCWiKY6zC/DDvsLgGp+X7JhunUUxHJXq4lgtvxNu1qvBSYx+9bpuwyF79kk/nfV
d2CIffdFvYlXfVrrLBxlr7Ku6/VHd8AbMNMbhiJ3yo/OmcYxheRrss/GZQWEVBzTLnxnYAeE4R+Z
vH+U23jIUOhv8/28MY93hJOb6JzzZt4h6SGooZv8t+HK+yXX9P4u2s9Iu5+UqBqbwxUyTfuJHeKd
DTg39iX83Hg7mFuUGC2H6sXdR4ivG08Afl6pxj65O6rXUckSi0OTmUeVuKjaLy7U4WgJJk8heuUt
W3TVa74R8MyhXDcnfZUcwpfxrmyTi0WsubjL4smK94Btg3D9rt30p2DP3TTFbPneAqj+J48472AB
0Syht+qHhLuhBP3TrMsPeQxoA753vrlWnuMVpBN+R7uLIh81SXQZv7KDPIunagtQ02tOxrYCgbh6
pMq9p58YQl7EDY1L+WGuSnrR4cZMIWRvIHm2v8kvbEzEE01NxJRxUQ3Co7QjTZ/hk63M+GbOtwjq
UYBv6X5nyPIwaKNm3Pe74sX9tgiB+izvisfIpNqar+3RGZA77LTv5lNNNwxa3Y1yrvdqByWQjDzC
74gYc160yBv+2ivoodvumr8sjh6kuPOKwIWXbNgpr/SKACvTAuvW6qvp63+bj+QLdHu9EVvrNouV
fK+ytfNCnTj/kvLbZrv8pL4YN/cWJXvaYMF+poF84ROiWE9IsVw134q5brdcN4CgeIN9iA7l1f4Y
fPEZnOQx3Ba76hdIbeAl3/UyaVq5+VEwPeGHA/VadSohYTvmdMdOPGe3jF4XyMtVdqdv/6EaXnpN
zLXFpQmnzS5nA8I8gxroN1TPRF8BvFymPj/oOKcJA8xlQFpjeIR7yVc8CzVnDYsGajFgCxdp3tri
7gnozNjzya+qt+hLEXiNvOYvFeu4aSfQyyuGsYTqbpqd9hShPt4mRNcdu9P/SDuP3ebRLcq+S88J
MIepIhVtWbJle0I4MufMp+9FdwP9lyxY6O7BLdStJIn84jl7r+0XvGwGE7ylcWsatQ8T8y47iBVV
whmwv8TfCO3SIGkTaBpbzbxcO49qhr9zKhYPCCK74V44yvQdH4JH9NwCpeAJAX7ESEm73sZ4p9ro
56opq+6Huzd3pEE2M/iuW+HY3Vvb4U6gicqJYWdtXW3nfLXmNNgKC26J+DCUEzuixNntWTsZ98aL
e2RLeDFWyqewLW3mX8ClnoIBaUjl1LOLp2KNGMhHKToV76w5Zoap96J/uxtk4i7N14n8AgVVbSd0
JBp6pLa0tyCqL2nkWuvSRadANBmTeWZZc/MIkbL4JrhQWAevIq/0QVpJd3n9Fmzjs8PQ5gyOXrkl
j45bGzKZdMb/Sau7iKWMrNuc9VBslyqZW2Sbxf0i+LaqJwHW8kwDOVqpu47vMtpGZq42Y2apqGtn
9UtMhLpNSwlNhcE4Xwk7WrCorCGvIZahAWIPBy9ZijDo5y70rak3N5BmH5SeKLnqydpJ4jLbYILU
jEm+BIqyhERwku5AD8wrm6O7fO9/uTtc7+an2Kx01tT7XpqgXahnBhg2Dk3dTP1I7GpDjxPypZ8/
NhXsgqmcTLsNMl9vnu6TF+uZM7q0zYWJYUxpAwpv1PmR4zqf2j4k2O4+VAldG9CzTKp3S0Snh8B4
VzgsCzPhoB/d5qB362ETzcolYFMMQMt8506a9+Qsn/pnApvMd0o/3trcJPuYWLIXAin7efnBlBtz
LTfKu/DA011Ia8eDJzAx2jsexJBP/XLmn0ISHK1DACNKWsm00Yj7E3hLzOmJchb9tW7Ou5UWbqUJ
ULPlgEjjubIrlLtY2OEifDpEfnUzoPskMpKxuGu+K9GGLiHL1IKWyVOJYHDaPAovA0+6mbdcxu7M
ja/Qb5pDX482UbIhvpS7/yQnTVJ9V61DfYcwMe36KVCCD2cFwMnyF/VDoNlCuygfsezjXyQ1Colq
zMPbYFDs59DH3Mxu77R6q3tL3Bjy1vhOGdsweLSJsaMnrx0gHynCsee8AfT8qTi0yOTfEzSXc+KG
u3th4SKpQVlroEyeqClMVc4r2RLqX2UXwx0jrLyHCCglM0+c0rBC/lBvompmYkUiku2Bf94QJkAV
qD71D12zMcLFqK0k1wvPJKlrHpHYCxOSGldM/cBJIUgfdXVXVbPSPHGRFOodB7bsq3iorCPJnw7H
0NcALM6BBQr5k+w/UhRMHso7/y7BU7lu87l7rM8htnYaLxprFMahmbEyObhkH6IB4GvqPml3nYJP
BfzfHGWAbrvpPg8hx0w4zqFC8vfum/kq71gkoq+AeEaD2p0NEO2VYNOVt6431Yv6kEXLno4wmtKj
kkJVwzalTD0s6/Esm+egZl+reElaShNvUmXaJ3dg/0ac79QEQDgc08/sNfNwbky4+o3xadqXq82x
eyTfeLti9QtvWf+MdxEbVgQKDwWohoVxypmxWhh3hTyB7r0QTnBd6k15pNvpnAVhMuwG4lf1Y/pM
+KBjmyeX49c6ecKDOlWqKUSPaJdps4yXhXUEOhCTlbfEYDvk0rRAgTKNHjnHVcmbC4WN0uiuo653
5ntiDsU8wPa1hkCBQcckRhSN8FlrDsJ9fMQp00HCZJpx60Aq+o7Yc/hiY8sxRmxcjhLgzjfiGd3K
seTWsQZaqNFr35s2GDQeHyHS2gEMLd22p37hcEZ9Z+AL6yZac27F8AMWfZq8+vms+KqJwJWYMmxP
qOoQ5D8lLNXEVHJumcWHcKOQmb0gOXFhrvyduc3wgpmcgqfGzrvj5OC+MmeiTZOuiVpH1ViJk+yo
D+ssWIx+2xAF+7ywTiMhhNGmrbW9EU+6DXV16hSqDZQnzRawVuh4Zkfav+6rxILFiQqaDevsJjSX
0ZMjzYb080V4zbpXMT2MuZ/PVJ1dYeUsOEFBAAomCKk5nnXFqVPzpflAIjBpHdGBsFyfs484sT55
GeyqIcd4LjQr0B67+NQ9mjAQXi1jRqazN6HK/tlrE+2EoYXupKTOhvuClt8iP4s2r9F5cJAUtex3
G4+Dn7ygEGxCjH9kgpKv1yzUdXxwl4hsTdbPNQET2/StMSfuJjq5+4wrlMVZCaRb8EUh4EF9pz/D
RZQDqznHJmNtUSy7kxCx+Nq/Tx742tK9+CoelBPFDD4WdxR3hBe8Pg2KZOTsG+Ap766wiV6p3XFR
iL5KZ4OAZOyyn9xPVuNYgEU6qfbwVJ+T9+C7sMHAm6tsrn44WxOzpsOdjzPyJN1ZD3gZqetl23Yd
E5Y1K+feZxzQw+I+ZFcTVDLPxTqYs0eNWKBnSgXs1/UzpY8qnxYYW2byzL1TH4SXmLhdsV9k7pim
LNyHrIcIP3nk1VtAfemj+GbXavNZBS2vnLUrsODK3PlwNuXZLTYBYt6VvBVmxjrG5ubN4FbX5kpc
5C+WzkrEDOVhfyOhF7SJtcYHYqCVmDlj0qp1KA7VI2LO84gSxv+I8JO5iiJ00W89uJnz4JvVT4pm
uj8DgkOBz518NaB22BXUOfpsdvnqXB88ZRt9as+Mzgf/zVnGNuEDUMKtjbGX8Bd+0ltAdGENTx4F
zLmhIIWfqK/CViQ0Y6LMIRxBwiPxeUPrZObtGFZdOQ9WBK1jgb+XjuNiM4rEuMMZK+k+Gy+xJh0G
6NITd98/Ss/POSn31YyyD01bPOdsjPlrhJZ92i3UPQOHl+Qd5I03Jv2aD1E68b+DU/PBJiAcpUXy
kpx60mfYJw7OslsZR9YoJoXxSddtq2z7Neh64wX8vRZNhyP/se6lcsEYr4hgpHhLtqW34kTsfKEc
57qO9jb4IgUo5mSkopyceDvsVeIDq7wLWXlCLRIPzCndp2/I0a3tWN8U6PrMiUk+esyniXOOvhjD
zTNH6H6NHlM8+HcsRzJLDpYzaCzT8lyetZfyzPIIi3iDkeA+X7Rn7q7qLtlKC2OzAvw4N54LZluO
oDRdsHiyWGovnK0fm9fWphtzzh4RqJGkgI50TfYBdrtnLuyg3Mtthk4yn5ULkZYfzb4n4j7O/Xtx
yAXKMtMQUVgya0/mc99trFmzdz7a7hyUC4FQYHGZqtwtJ6j6bWMfUvpn2uDw4RLXYmOciC/jBOr2
ebvJvp2FJtsD8RCcAOoFQVDukn8wXWqbfp/dsQqiObTWPV+2WBYP2rpb8gTErTIn8Tl6xGPsTULq
QclTBz2SuhAbJc2t/Xh8xkv4nnAs8+aAiT9zcxmWcxbws8BCPgoXJqBnd9lb+YydQubiKR2ER1+b
uhop0nT31aWBCLq1Imct0JpZ//xZ2OkNDtQMjNAgBjOjYEoj3sfQ9OqGDi9PCduBQoMv+Ru8sp4Y
bvyfvx4iworDKmeoWOGmlBpzHpA1y3+Lix1gNMrWQ/QsREq5IFSX362XgrwWCddAKmeGELWpneUB
7hKfsxcqZRSibX0fiiCco4Tv42UNVueeyQD8WloHyG5G+FWLx5t8E8Mot6rUcVzq0v/9h84sdrWa
6cuQtKc1SHNalCoHyqgg2dT6sr7S0mq2llBDekbORREWfcI8zgRuKj9/0IdHcizcJc0FipgIjLN5
VYDJjzzzjMiysL2Mgzm6RyyIFJ5VvKcoOSjR9sOnqAUnIbx3qVi0mQsMKSTfuyv2rSp/yqFYThIQ
xFPdPDj83rWf0/7LY+IMcu5cjsD928Ldnbv9l5I5O6eCTOWqQFXV+jnQ5ZKpIuI/5kXUKrHZokCI
UDuwPXYHo6zD5YDVgsoMjTMne1LLc6+iXh3/3De7HLVI+SkEwcmKsmPRlQ+VMIAjG9Rp2hFkpmeU
UPtznwnKslJFm8r6QuqN+5Ds6UyQ9woXT2JsHxJJPRoOlyND1kgj6bmxFIotR87BobkzbyvzKasH
bRG6I2S1Gx7bQb7jdXCASVWHOlH2aQrA8cBWzgqx+zBlTVhbjoejz7MdULxl0pWrGpcV60wUrUBc
s2h1div23r4QMJ1gxuiXTl4vGxGmoq+OXczS2JmR1W2ahEOm1VAMzCGbScIAuM6SP3qKxnNzpJ/6
iDNmruTgHz0PtfattrDkBfjWE4JuwYFyXKhJdcbAvg9yj9uwZE7/x/9B/Fwj11yivEwT8RL0LEvF
ncmHXgBd9C6Sk0YwC7tV4UOkFpiChv1CdvxVGcNbi/NloQZriOJsxkX/+PfH/+a7jJ9uSYpo6nSI
1Au+i9FpXaWlRmGLYfvtdOpMLF1KBwFVDJBn/sQpdKpdIl7pvz9XAjv0X2APP1uSFcMyNZpbqjx+
sX/wVWKpZ53cSQWdFjLqC5xihb70jfa+1/HCDyJq+rjYYcPb6RZ6TtrJ3GxTZaVa7frGVxl/43/A
RT9fxZAVVbUsvtHFG5BCTeyRhxa2I4JFCHIBLITw5aUmqsg7787N6E+OQBiGL1Bxp3nUnHyYWpyE
G7e/MRxIq/31XWQJLapiqppsXX4Xwr4kWUh9euU5VNIkYIMfsQJRn715eNEcwVRvvAnl2gCUsXgY
WExEXf3FT6NjN2SZUNg6JH1u7vGjoWhjgvUMeHqFeJPHb0jVa5Y5AGOSZYkTNe842iMHwGUSrZXI
IWuJIpqIlZb4A876qsa/5IQLbLc4roriyUQDkvUoU6uY15vVtMBzyBFciBCHzX2zOvz9Uq+9U1lR
DCyycP1k8WJcE1yTsSu5pW3GbIQ6eJiJnrc3Js/PIL0cOYrM3NFE+FuGIf93EHc4nfuKQFXyorQT
bJpDExuAtyl+V8yYjBKs0cKyzRpwDBZ/0pqrLtB2+D9IBmijA0ztbhKV2X27dVRzy7tfZibQ82pk
lkARzYvd0APQyPR8KZagNGvvOy3iYvH3w5J/0bOYAYqsQ8u1TMmS1HGI/DMZLU3tJPI5uQ5YHE1d
I4VWoKNxotXSx7zTofBjOzaUVQftSRzLyoSbFNGTK7UIHEMII3r35VrylxkWj+XIXCAsGBhG6947
sVncmCNX1w5FpXHH5mXI+s/f/+frKqWlp4bP12VkTWsJqg2Gq+kwYqekuHkMaamPnv7XTtsECrVL
FwEcNZkJQZ7Vre9ybfYoLNyiiqIeYejFECCHS5QEsy/sUKN7YoypDCNtpPeoCeUyoHyN+VQ1IwOb
NkbrxZ9/v7ur01chkFAV4bzpDMSLd4ff5H+NwQ5B0ayQZIrMjY9ItH80CToEl59OynHm4csKAYKM
L6eRj4FJXWnEyXTY5LCxd1/OCEQZEPtPq0D6qoyQgqu7y6IMdk/ELZvwB8XqT43nvMOJ2GCjpGAa
NOuRslSNGKq/f5h0/cmaOihyRVbNX+sSGlQGkFjYZbrRSKyf6AquQFRrxNxUu4qI5tUgWauIwnkA
+eXvT7+2LzLCRuKZCHDvkgyqdo5aqzF7Qj9yegRKE+1AN7UBUQxg8THQEgokbXXjN19btVQRYpIK
3weS3QVOLuzqpOkJtbKHjneJ4OZVN9PXv3/Zrc+42O18rZLxiTJgEfntBr1YqmZ8Y/G9OiaZDJJi
MS9ocl+OSSuA1SJXTIqcLOKWFkDPKmJ1DDAtTQ7dDyaI8G4tr3f4ZQ6YmmjGox+Oom3k5ACVm10j
4g81ZWnW9qQnqgYVA6/3Xn0CI6oSBXBDYjYssP4RDgmV0REY5RoPme+8j8AxMgC7Gy/nF/CUjUQU
NVMhmV60kOxf7CmqltWKACzIdhGnT2A30+yJ4rmMCAoILtPMKKNH3N20HMDduEJO1yTj6JtZyezv
d2j9OiXwTQzT4rCqyZJxuejkuiGafabkdp58C/A+VQ+QsWVUxO/o/aErKmejAKzwlM3fn/v7dIJq
0kRYZ+imrBBnf7HWuFI1kAmT28NAYJHMnAQ7igk0a/CjsegWQLL//sRxxP93h1X4faZmYJzXwLxe
jFarJFm9703cYaoJPwJlNkfZ56wInv4fPkeVRYkXzGqujr/8ny1F5w6nWIWR2ia1m8GRl0KLmSF3
bpw1TeXa7/nncy6OvYIS6Q7CkdQGSVEJljpD880tn+zHDlmAlKr0FR8i4pnTMuhYt7MXNVgZeXDi
51NraOpmIVij5kqJ5wp6LEkhbDHgJDQZvJhvnPQmfw/yQYuCLVcB3JD/xbXV6rDfZ2KyhB8qzDtN
RNEL3ae2TEQVjnt0Y3xgssM1P1BWWl66i4GcgdiLt61Kh05qjJT4EhUBfFrNvXT4wGcuQP4NweVw
+9Y0evlZ/QE/G3lB6LlciBNcO1341hozrqe02lzyPazIfJEMlBJgHzPMTW01I4makXbCxwiY3ntp
Y11EuApdR+vUg5t53yJMvFno0ME2NJMa5iAZi0LTnsWFHAz3XJrzJXFi3JxogDc6dpsgRDxgdt6T
Pwwn17/7e6RIVzYmDpSGxhSE8K5ol6elKBoEhWtaagcxQADZa48w1Q9KKx/NwnqnGtFMxD48YOc5
W3FwX1qeCqSpxeq/TX1tTcTJEfP6syblc8nLHgcheiVgKGKnropJGsnLofco7OT6zBfdp4IQYV6u
Q4aiJC07R/wsSvzVRnjA1kaXSvWeiBykaAYQVLHeo7Y9apW1H6r6KJO0VjbOQg0SGiKxtS9yb65i
I6xU/oUg8qdKV8+8Fi9ncIhllezz4CBXzRHLnFt8Bn2yUhTps3elpSMYe3gwJLoW8ludSEsSSSAe
89gdhy6W75MiFM9z0siI0xTq6fg9ZbUNZ6VRHz1d+vz59xp9W6blAfUtiHgIFTJyviqy1p3i2Bpt
wboQ38qgsZ2ONU1SnxU5WeGzWEd+soNIfO9q6p1LcrLuFY/CkO5wu8Dc8bxHrw1fCi8btpUHk8dx
hYcqKXdqbXyCAKeabxbnFDvifdhYeLeSe6xx6QN3UMaUg+HqxggZl8GLRYswU0mi+KShyjQuFhMn
hloqFz3qaDBkqVv0hBq5sBAs6pAxgXJ+bH36CNiRZBTIWURee1h2NEEdpbVvfJdxgbz4LopsqOAm
LFge1uUVhSpL07RZnNrgQJCnr0NBIO3LT+M5gVDTWpeaNcJ7cSpk7VtnVB9SKh7LAmUNobHqPG0y
uomm4K7aqruxiUm/bx0KNzRR12XJhIp5ubYXbt8IXk1EtotlgHpXZiKVpfGCuBzUdle8ODEx09wA
Irs04Gx5Qruqa9G5samNcOTLRwTflv3MNDX+d3lXrPrQbJ2+Bi9rPkIEiJf4/2Jh/sMNwdQx6YKu
JykUcaKSroqRplGNnnO1sZAVRwGORv1DizcRdgLK8t09vL9hlzpECzQYS2Q1nMoWylmnqGaDLtwr
TcRv8SsZ4hxsLTUdFg6RZVg2ohub57WVivuRApJBo7YhyxfnsDKssijEUwWhtd5XskXrvXiDQUUW
RXHK2+QU1T3SH2UAFpO+/T3yfp+g1XE3lQyQ0IalaRc7d9hkuJukADuKSbsJvxKJFP2Jat3C13My
JOKHQUA89PeHXhlTnNrBXRsGByNF1C9+cVamae02dWSnIZJPtIQEObwNeg30I7jTHHTSCR657i0O
jAMq6s+/P/7nCPjf2aaKCj9bJmhR17XLg5nrR1miRnlEalil0ltsGB26jPROJLVavQsi/dBgDqC9
TYhNIoC2aKlO5I066UTzXNTKqR7/tumHd+SmeMTlmFRM0re+f1DqHRi/dZBi0TeKW2/r9zLBF+fS
waFd0/j6Fye7XKNurdcxXxzTvafgBh7MzwATPgjKG7eDawNDoein85g4CWkXH+UhFXbMygptkg7P
ioHDwzWWsVbvyGocsIxxo6ys898v5veBmZ8HMV0Bcj4uNpfHLjUDrCmYIUog/vNW9pb20gkkw0zM
pMefRx468VyVjRvj8ffxVRW5kis/h3U++GISaCVFjMohvVWo63VPZp+qhne+Lm7//nnStWeqiZS7
FBOyoHxZxuXY1fk+/23bTbSD3nCHT5loFNzYKtOXXFC2IUGagagtTNgCajnmPCk4rep+5SMKBFKl
wYEbjLPg3BpZVxYhnoEkcn43ZZEQ7osp2QlylxCvFKKVVjaD7x0VrWMNcLaVX23q5kVyAkQ+AYwo
6dZQ08ad9nI+jkufoQEJY6e5+Gw2kMqCchTa5C7ifMDoRwUE1oJopKzrabuqYLpNMGiCa4BEkigk
LIG3x1Xn3nmY4Cdt4wxT4IO7H+CtKWEENJnUhGIsifELIdawE7j+hGlPwUySixnOOEQhGTFpTpk8
kP7uk/YEQeYHOlZlKgZ63CT4xAglRAzxwzIQcnOutcCLfv5xgHjkVOLGzDCRU2oFB9e2r1WprYsG
JMOQiqMp3iXqQsmnsI9Bcvjv1PVQvnXA/YS0sQFxWVNZyt8APC+y8RpwY8CNk/TXgzWtsTQjmZZ6
OeCGAIarp7LQkaPz6gTo5TxtrvfruECNlgNEcbR6nSaQSDBNfeLOmStZef/3l7g6uYgcoH1hyWDx
LxaSWM05PLhpZOPpRFLFzxZD6WQa1Y1L25V6IyPY0rn3sqjr1Pp4GP9cDnG7kUiYJ5HdKjSd0Caa
5EWOmNQyb9YcoU4wD9CD824qRTt4tbwtnGbbmsOtL/L7pDJW6CXaRCbFT57+f7/IEIjYiEGz2lIJ
96LmD7OuWJbuWxj3z9po5SzL6L3Itf1ohI/N9//7B85TUNnQVVMULytyTAO9CT1Wsz50PsfnXaAv
iwvnxmIt/74kUwRjZaTPQPlevpy1XRkm0pCyYughLQYLzv8kyiLUWcYh7CUoD6xZgVLZfqMTMVUx
yiHPTxo0JjJJ2pylUZpD5Bwsjrxj+85XrXMMM0d2CBvokAeWEgKn28vwtdWGdAZVou1wpSxj6oUJ
wq8JUXbWa6Gt1kKWvfEop4ksb3vx5qp/9TnJCqw7sBfmr85NxEMydKpfdt/dCVINEjnM3mrKpiAh
TZQ1kf9eR+8q4JdWAFfVciLV87WfIID5e2AY4wy4XA54UTR5VUkhnORin7NqGcCTm4c2JmNcOoD+
TcAPEChzqJU+2i9MUmlV3nucJjgSHCyzXIrmi2GqpxhtTfrVuVhXfHLsS45LARskqGmPKAf+0FjE
irWdttMsZ9dX8snsKGZkDAZRyd7UKnyylOoYZ+mb1YnbDFD9pEQ5qRYvhUlcsCugruW8RKmaEqR1
GqT8QYHWlFn+CB7+8lOa7Z4ZK/NU1rd4jB8aBQRMZpARWivgLcQFHf6ZYxgAT/Vz4nPNZdgT3d50
IlhLeesxHCah5sPaef35c0MnwGx8yllORcVL3wPx1q6qXn33BhVW1j+8fZdH+8Ipx5JCzM6WF+sE
2JIZNuuWJudsnBBF26IP8npbk+qCC8y7zpMOLOkUFMlb4BYfhPmuBlE9CT6nzKplwc6L/AiL435Q
i5ZjqUXus/cRvEsWyJHaQ5Sg9/c4vOwUFlk4cqaMSEcZLeifxGmSK60R96igexzXYtK2gJ9DwAcv
leHWaXASpO5DVdLPMoQb28C1A4YkqlwjMXhb4zXuv6tiZNRd4AMQsYVKmkhd8uB2zloM5pKbP6ZF
/yZmaHWc6GCl/Y07jnxlC5JYDMdDM81a5fK8L0vMapUUCXtwpE9wbc/A/p8MyZvnVnIkB7CWFFux
+y99NJZpCHe8Z5E4qNRR3symOiY5QD0zo+uXjZWqZdkhoJCdZEG9B0uVVR29Ilr9PVevra7UtCSd
8z7nsV/X7gbaale4aWq3AYo2I1nlNfWduD0WYbIasnAttmTqeTi0UGn2CV8OHcmkFetjVKGOMDys
M95dZAwfQac+x6b4OcCCC8xHKe4JCRRv3Kmuvl5Joi1JL4Y73eXuqwpW4BdmmdrY6fa53haIhp7c
KtuIon9wOWwlUTfvA5e4VO1mrtCVgzWfPVaeZUmzWKv/O7ZY8tqqVHPGFuEpU5nRLHXqllmzJMhO
E4Ijzvq1N4ifWSR+Uqcm+FtaJq2z1+T6iDV/EhLTNamBTytisvv7TV677PLluM6Qw0bj9ieR6Z9z
SewUpHalvMmhSp/BjS36QXsONJZL1zMm3E+3YkJtydW0PSmLa7Vzn258gyv3Kt6MaCmmzgXLvDwG
ZobqV3FCdSnvm+P4floiS90SiHn1rFrNURTDpzTWt11o7n38ZOg80kB5DsrhszLcAyG0zwmQfUHF
NWtIN2bnle1YItuPeamyJ/3qzjfwLZOBOjRK6Jp7dfqlafkpKhlAvpsfzDq51Qy+NlgUYrZkTZJR
t1wuRIwMJ5XLIbGpDiwKFzU8PJMJ5NVZpnvHwOv5i92N6Xzl4k6/XtQUhQ60KlvjCvXPGMiGtiMj
nOIVjuXzgI6xwxtuVDs3TW4Vvo1rb/vfz7rc5YUgDFR1LJRZ8LFK38FgKkHq4oYj+W95lwJgM5E1
qsrSE/P9kKUGJhxzY/YWk1afYVk/jUTfWDUWLv28IutXYqqeAdXHdPJJJwG3FA3LTKp9MDziqhSy
E5ZYQgYnSkWxForExthkdXH6IR8j0YxpP8Lmy77URCLllHOh1oBdCYZV6UmrPDFIIG/uev/TlY25
VSYo6Yy1iQebkovcpXaV9ksxtzZZ0eytGOiL0C+LodwLbX4KAfjUZMcHGECjZhc3RHrXuNTy+jsI
qlNT8i3dZN8lEExiZzhqEZ0S2SLSKMWkPfUNEDZRN0yyd3PlhVzPUtWC+eKIz0TZvISlbhcgy4Re
6aeAtC3yQ0VCchSINIscP9oP4dLipyxUVJK48dS1jibICNx8EXcopcX4LUOaRWWRNFKv2gxuH8FC
TdhH9Jwkn5QRCF5gqSqDDBTJ9dfMYJygtFqWpLQi3Kxa2HSAoto+ICCiDh/qmEOiQuDjiM+P+E+M
1H1kibAStL3XGR5R2+h8TSrYE0IYnp0cnXVgKcuEWCBTyA5g9PDoMOoHMzmAOp8pGecxQ+xWZcJW
qEGNC/ELN2QHWeGXhT3I8MuT6ZgbzSy+Gj89uEVyEMoKLYWD5knF0p5+lKZ0liN8i0mYPgXdCpbh
xNDB3dI4OBvAkZwMkzeQYsuzPY3/VujsREKtasABiqctKmE1DolOzw9Wb2xMvcdEypcc1wEg6Uv0
rUslhHvoeNvWr59Tw+1mSd0v/14ur84fyTAkFgcF2crFhVXPy7zqdRYkuXRmhc6K7LX3fUbiBSoh
tdfn9WBt+Ik31sFrhxTqH9xeEVOgVbr4WM3rYai4PS4y2j+SaO2TMKaen9xYia5uRxonzLFjSxvR
uvgcFXEQ8Horsdvesuu2xhMFCT7GrUs1JUVON8l872AV8s4nFieXbp8Urq34bKqGzjOmCnt5cbSy
OI+zVqOjgIcjylGc1ujfW0Hf8pf3CAW49JkTxx0eWPznno/iFSTiViwAJJsUH2sCeaqquA9lIrVM
fePEMh0sDViyQxBNCzlzEksJU7B0bDdKPlO3eqg9dw1XfGP1DTAF0qYarcChkFDNdwkKcTEQx209
61P9pNRg4Ei1n9b92COMhKlcQCv1+tHpJJJLnAx2MhC44xlTyTL2sSci5P+UyxBhToMBn1yviaH4
D3l2KMwUDbuKaUCshrfxbaaQwfB/deHMDPQnrlJhrANt6MFnBYcC3hLkXk4ir47QIlwYO3Ye64YC
R28muT6FmibYmRxSySog5tunClXGRjWTg8alygDGUQIhHDn+ksgPUggQqFdR9oWRCjCpCJubBGjE
1nCQXJVIg0o9ZV2bL3o0/0ZWueAdLBzaEhwKeo9Go69LERNlVBBZ3OGxbYKnIcygb8SjSBzPp+/w
ASNW8O85eG2/1MfYVAu9G0N1nKP/7Je+WGpxEjYJ9EN6TPJjrEebvhWXoURczf/XR11e0ZoM3nAK
8tH2DEiKCXzhhBo7mMRpWwk3ftbVU7LOvQpdCnI0rnP//V1iLmdprhb8rtAuPdL03GTudeliPLcH
Uv8iucSL4WQHN3zjZ1479VCloSTFUYt72MURWS+QFSQRy0tH2xcCehxjeamqveFZGynj/fL//36w
1z9Ro5I/Bpv+qjYAp0bdAsfQLoICA1hxgirzJjn9OY2Kr4o9BKrT/O+P/Fk6LioclHWoX4+tVNm4
FP8MZQbVnwQFO+gib6oSctigccRsaRE0KhaTodKPJWwmsuDa6GiapzyE4lj0nBGKdmz1pXjMq4PA
RlVidsVnGlecSP2BKHWkDZqQQp0gecSItU2I6I1Cl4MpbliRe61Ph2JYuk5WTQ2T+dbiSiNrgNr2
poGjO2OubHwfvhTN23IqOcciwhhXwYSLLcVOY/mxs/L7REj6iUMlFkHzzKs8aMKWEM5k8hOozba4
jkf3eV4CTUIASEhYOuX2mUzh+L8EJtQJDTje30/16qhlzCq0gmhNo0H976htOwKYIe/FdptnX1H/
ZEEbCZ1hBb5uL6vzqp4F+B2HW4XMawMIHhCFTAq66q+bQdkIvZfJemxDqP4KBl6fNZRvfVS9xaMG
oyuyA9yf098/9truT+cJxbs4/uHndP3PyiNaRYggGfJhyBaSgquZWui0xq2/SLV1YEp3UZqfxvPJ
3597bcX753Mv78/BoEZNqokxxuZuaUaMscAs960snYu02f/9WdaVCjUpxDoiMa6lrAoXpfKqNQn0
IJTJVpLgoeuaduYjW3epxspFVBHjkn1rhLnRfRqWvejhZTdhZlA3lHjRjlMaE620FfczSqEf6Xp3
F7jKAVZlFzsATpUIkZ8gfbo6XqxSBZbnaC8BGsm5LCPL64jdK2EMegHgHG14rGqQJkN4ZG2E3Qt5
auElK8602KJxm5S4tUluO/+YS3QzEIl9wnZn7cMUN1IucN+QwF9PuHlRME456wvJiZiNEksIdWdH
WrqNRsZdVZKmRzAkUqp5orUvzaC2hMBx7ZEqbYnca+/oLiTnFvglmSZswRWMiXDqyjCEQ6U7qJG3
Hs/NeaGcTU7EXcnYIFJh7nrdWXUHYrCqU5DWe+IesrkRCpsu1OYt+Flf8L6FoejnmletyZit9lrh
kRaF+ZWE3htbzLVJY40B1DQemK2Xos4oykp0lxl19YzbVaqcG3AUlaietUzb0PA9V0SU3Vjp5WuD
10KTgRvCoFV8OZ64X7rkFrJA6JGxlwHeI7t15JlUTnNIuP6YDiWNLbjSt2zdCYg0jJ195weB7Qbx
sahpa2Yybd+Y1A45+E6c7Bm9PeFWzTCiJcINLF54CTVAdbBZ86jBAixp0CD+nhdXnAIqHgt0HvL/
ZO+8lhzHsiz7K2X5jmpoMdZVD1BUTiddhUf4C8wFA1prfP0sMCLLM6Ozu2bmecwyERQgnQSBe889
Z5+9GG7IVf5yXYTCnKGpzPA8CnIf/RQd7iIZ76mRbtWcbwV/q7JjmvqEGf/1VIiA7VkWwuy5JEMe
0ogoWN1m6BmFu+IBqh76LVqdNlAL6MTFvx2kR/ZlUPxAVzCPr3C87AQAFJm4oqFFuK/xEG3/5y/1
X4nfWD8iGpDWYMok/bOeMX8Y0Sx9NvNOVrLtJCdeTVIdKzXzsSv1wWnkyZesoHLLHOvwXJYeI/wV
WMMXtPeGsEG6It3EKcsAXCvNyPw349BfCTEQbVM6WqME478kZsNJW+DYM9hWZnTTx9mrkNV3UUlj
tKbSiNzBOGnw8W616RHzx1M0dUeN0pc9BKw8u9b4Mvp5VFy6lB8Kl3pkbvllhlZgjLxFX5gHoDWo
fVTh+785puJfjKBoI5AKIHCjsPNrVVNMglAnbZSjz24AKaX0+/Uzw0Yg7iE/oxHh6E5LGe/GaG+N
WA+USbocLRHvhjH6EOdaPlFAo7qd4RikBCufs69RvUnza7hwuczZG3zIwhuL7oQ7Kr4nkBWtihxH
oXO1aPEguAm+qnA7udhmXMc1M75nsMKgsiiNbZZaKrTdgrWUqexLGUKOEpEXXitf+KZEewzUMOnL
SFAMA/4DUXChT/H+ua2VCK2hJXhiXaE8FZR7U4ufC2RIttKrkj1WxEqmYN6k1rsxMgTrSf8RaqIb
aEQzxbBFyObW+guOpZcwCPdTiPdTmGhuqJR363wyGE9gMF/WoLDLlOe2aR6lvv+QqfVRN38eYlmi
+s8bK2L3GBHzj+Ows6qOAnl0wLV+cMN4/H4MROXWYjYI1STdkC2kJb2pQaZYxh04ZJaPOAIyxA54
flXddslW39FZfCnK+f3fnAt/dSogSFNERCssan+tqs0UE7K2U/LtlJQZtpCKjb3vfR6204b1HMcn
tu4GVQDiuY5f9NmkufRvlCV/EbTQIGiiM9fWGf3XBC+467rO1wDNKvn5xqz6ohtYDA9WzbFBTrq1
5tpb6CO1Y7yW/91V/BejP6kSajqkcYkQf82+F9TY+zGPi23aA5GsimSrlniYGRjdu0pNe1VJM9KN
qT1oXAN+HkSYh7bboCrhPkeduZGL5Dboa3mnzCsCcLAwIYTLJWq7oZ+CI26ZLsCkx9gEHEpssSGq
ISZsmh+z2H+8T/8rvJTnH8uE9p//yf33sgK8GkbdL3f/+Vjm/Pef62v+tc+fX/HPI+S2si2/d//j
XptLefuaX9pfd/rTO/PXf34697V7/dMdr0BXM9/1l2a+v7R91l0/Bd9j3fP/9Mm/Xa7v8jhXl3/8
9vrBT4AbMW3P791vP5/affzjN0mX1laz//jjX/j59PoV/vHb4bVoX9u/eMnlte3+8Rv6978jx0fL
R9ZqFTCuq/Xxcn2KFcPfUTVSwVrbrliUKb/9rSibLvrHb6r4d6TZNEgw35Kr1FbBZ1v261OK/nfW
qCYSDmaHa6n+t98/3J9+xs+f9W9Fn5/LuOhavg/FPKa4PywLqXysBVgKMCQTKID/Oq/XQWdmCUSM
gxRgIkTSFL18L95AxsZPyVycUIRZhon9RsKDczjEPV3najth+IiYvdr3hhlJ3hLToqXH2e76GJ3H
9f56a4j7ev95twSBOXSNtr0+WQQvkCSq3TgvxR74ZkFHPLeU9VbT98oOLMznw5/PXR/LlhnDrM+n
cVVON5WSHhrUtosTmfXoxypYczBXMEK+DXkp+ZnF9Eh37EJeb5+K2CsqeoOUvwUviRgFO/dCHuKF
Nl3QTXpdbRvACEDuxccinCaKIoILhCA6ZHKM6FHXvw9dX28MaYjUmyanVbNv8FjJNSa6ddMGBihX
M3uW8Fi1Z2XCZULkeO8qQDbXY0ShVOhMYSOxYNvL8F73/L1q/8vdqVJeIKiIcKwnXKlwvyFaxlZh
6XHz0ru9hJy+0qV2U1fFtL9uMk0tbDDFpq2qHR1J1PGQuFpOIid4nqwbYZEwmLve1MS+2mZ855KR
2Q1wzyW19/vHuH6WZf1811vXDZ+j81txvLMqvdzXlCH+sLk+1pXg2cas2xYQc7c1gg7sp8t9otEE
V2Z48YF0z5DyCwoiU9Nc8SOC0e6vG1GhfF8iop/o1UE8WoXe0mUC/RzRw2TF076ctHi/iH4sNdNe
j416j8hiHqNhHwRxY8t1JeH7ocChXcj+q9qQbkyrvRGTESVNrvijoZTb6RQKg7W3asxuFAkCRdGj
J1TKoHTFFtlNCqJy5RBDPzYwW7fEvbqSoErq4l4RxOp+lLTeqWrpje6Om8RUin1QDj83cp+LWwCF
zvUhKpymb/YRNmkZHljh6l1/3QTx77fKWRt2UnaPUfOzMa9IK66qeIkQwdTkynbKas+IOw8Qt21h
cGZaSY+7bdnaiQ57dBb6dj9WFikaaleuICoYs5iQ2TrZ+m6xdnCSOMzoPFmAJvzYu8opttjXPdX2
MrXfsAiMyWhuh4RaJnW4OwAiqk8xQPSkQX4XWmXmFMXODf0ENolJN+5rHZQ2NKnZraoCzuYKtqKm
izfbejgIrrmWmOTKH0dGS6XKF6sKH2W+9ud3L0aJ4xFQmumCRlgJ6kiGhZpBYN1cb12vTS0frZ+X
aaABIuoLHJ0hlSmDtVNj4aMZwOkJ+Y3eLoEtd6bljJDjEZFYuIDUSMuCWSxAskmjkwl4mkUDKSG9
x8Am6KtHfYKUR45a3xvN8JQJ2H+nvQUbFfJImsbbppz8SQ5Y/3SjiE4lWPZ6tmnFWt/JRVHtF2Oo
OH8HmufksJQdE+vp9SSXnXHC3clEKcEHCBovWJfQIKQbtx60cWuIOANKIy0eKi1wWcFI0a13q3yS
vDkPX3N56qAOVN1ebnAJFqbwjb6D2qZnZgEeq8PlxieMjlmdxUCMP9HQapsumzYSx2+vrJsY64Uf
t66PmaM0eKmevF+vfrOmcamuU0aDpQxzb9AxxMOlJCJspcMjXrkBtSI1nijheGc2OOb9+EhpNm1r
3FuvY9D1IQMdk60KEr2N2avUT+MeIdKIC2aGZtlO1QTwWIHCfWvUK7O34Oe8ngs/bqo1jHMWB1tL
ypkQ0vLFggbmpTDGUDyfZ9gV+GgsGCLiYY2nJgskCqd4SSfhQGmEEUIW+3mfhhJwFfNsSZXsXQ/l
agBEKHoYQS3ZsxY+6fLdQn9EXOIW1BEcumLWYFjxrzGviMTDpOp0yq7jnhlhwx7k6N2NhkhOlCoB
TMt4J8S4vkb4YaoVsO+SFX0V9yrlUTw3CAnoUm7K1BWXGB//CZKsljQ3goyJDaA81HVi0++vtxSy
244hdNu8J3ujlvwcKBaafSQyTF/vBnL/UYtl70UR8l0KEriWggWlsqhc5lSR6GPKs8OIX8Ch8mkf
KPf4utR7qiA1Sv315nVjfN6S28QLQNHCQgOmPOmdRREnhpKm0j0YZmq5o6U4Pyxilh8QLOaHHkMV
rxTo98g7bfT0ogtxV2eYmeo+oZxJd3a4DihdECVAfJ1Fya29KDLCsgDSfTXN74u2x/qX1r7aNO8K
eoSbhVaxvOy6vZK05c5Ad8Uynbng+tisQ5yzMvxg85FxvjWNeUO7xs4oxGmv1YjqnI4rfhNY1anI
AD7EenZE0Ya1yjgt+566FFVhrIwDFUu7FvV0oGihZ6bSjlYeWiTVcFOzF8aU8nBA8muDp0wtUjNT
Ffg6rvWic/198gYx5PXWdRMRCG0UY9qrlpPT4I16tb+f5nUkVm+7eAi3fa3io9N1Cg51KKJrLoHr
pkC67sMd/9KrabkHFljsszXYuW6K9ZZZ5clubW8xcPJI7R9PWDrDgtPl2aWZxhMFuvFGxvsGcyEM
nmSZJvhGuk/KEYNWY3iVocc2FP1ZwA7PcUjnBT2YG2UkXzcKLELEGUtrVfLM2UByaEkbaaQrvZ0N
sF64zE3jl0yLWKzrqDFTDIvTDBZpj1WtQG2rwhoIOBGXtMD4QpfFttHq53zQH9NgwkILJOXGjOY3
Lau8FuemkYvRXub42NEuQqMhDXJkZDZZFTeOFltQCuObboSZrCur2F/53sr6bYkIaNcHsjcNONx1
Urx8aawQzqA6+MqSBAzQ9Rd9wAIqzr4Y3ZTfwmbNFehgRZzRn51Eip0vxm2bijdiXA64DkcvRtnV
9pJYnkL85A1LSu6xyLeJsQyuPmF0RcS4zWoFz2sDn0kshFxWOus88FoB7HCECt5lV2Jm39H0uJ3S
Tj7Xkf6UF/Oev4xxUnUK4pH0Q7fOPhZTC2kEuwgm0SGNj9F/kPakPgf0Aqu0cVLzx1i2UreKx8XH
l0X60jInmYP4XVfzxbYy4b0TFd0fMowNmwTs+kIWZwmI/ib9Q4J9bsdW9yhJqDS7noJmWOFNAuLa
TRaCDGtadI/uM68sO9K8LRedFB6mahckq6NySEtmLOYvU6t8nedRoqknj5wK1suEkZcOq+owTy+1
VkYHWYOIO8cjYxq8dM0wTnKrFDt1nDm8VvBqkvtXOzogDCMBQJoDU1POcCKS+zTGy57sWuWji9kp
5pyRXhNhnWLurEMnqKbkOOn4TAYEDpjfYfs4d+GTXNct/oMLnLACF+XOTHbMqn6hDnDkCl3xM1x+
osWIN+Bsvg3QJeI4YcpLyF4bDaRzQ6N8G4mZqwrDi9l3qm9F4pdRg76T6PejVrFELk2s4nKs9jS8
5yKIG+1Rl1F5qgqYe4PGimMPUbroB9egCQUbXxMKx2J9y8zxKFh80uGxD+/A7R0ivYMeKmKQ0UQN
+Ig5elJNWNtVK24XFqF2HJfnTpFoNAbsaqtQcx0K1Jg2x+0L2pGVTgnVs/E0Wu84RY0nfSHtWC1U
8rWMkLStIreC26KMCjBueYD9BMPLmOkmb/CsmjTrA9wEA6GKXbpaGulGHwJxI4iT7pZYpwc6oN3S
4iruMVXPUXMLKTAdcFKbaq1c9xZG+ZIGMpcqvhgYsxuFwTkcQfthxD7mw0OZax+CUG0qiS8utqYP
ThtWXfkcTsVbGCE2Xkazd+pFsOyeH8aWjeitNLDYMYb+G9LX7E3q9NehxoSC5bJvSv3XxsKoUze0
BAudxJ9BELiSlUVzhbFmSaBt5VO+r2qdNdO8LteGKYFMwLTBEkurgsC/7vC5ue70eRfdNq8s19Dy
+uAvT/8/PpbHzdESKrS6tCDTvAf7lFWNss640rR6Kl3vXzfx+szn3VFJf39aJ2b0qU9gX1w0IB4I
9q63Ol2sdqEY2k2qH4WcNcP14esmX/f63PXzsestXW+J3v7bpz/fht67n39sfkgHjs3nG4mCFu7Q
QWCBwKf63PEPf+DzfQYQgYSLqo4D0vWjXZ/ChWvYBFm3WxI6S5eqfk7WOS5ew/geeqabNuiysutq
+/rgdfO5z+dj5byu7j/v/7KPMeB9WAjdt4yuqz/s9sv7pdcFwy+vjdaP9PkYpPpkIe24Li3+8pP1
lgLb1MSm8w9vt/rw+CmqlEolb+uVo3GWzHD0KYvU+6El/fG5oXT2826N7Z89BvhCx9dYa6jWNMrn
8z/u//VzuOb9fJfr/kjbgTGt6ggD4gwxOZ9OF+14EEvJuS6FsyJJx9P15qIaLComLCGntiM2XIJy
f731uYlJj//hMbEeQJcYzfZzj+utQli7wFusf9M/v+D6+r96jCsmxsj4X3t/7kN16K6q6B0WBUXa
R/nApikuVC1nr68E84d07WeS8E+5r3+lJ/9/CpOUH4lnylr/fQpzl2E+gCHbn5KYP170M4lpGn8n
QqHT3aQDce0g+JnBtKS/E7tT6iEhqa+mW2S/f89gyutTPE4X8dpqtdqR/CGDibzN5CVU2dd3/L/J
YGo4VP05g0nyVKZtgiZVS8XTgirGn4t4sR6rSSZBbFP7p7a0rN0csGSd2yVxvs5qQ1dHDncXODcW
9kajeo2ot55ZiyarkvhDn6rvS90JWy1qakeYwYGFAT5XMSvOdsj3ZtZasEw6e4AON1dqfmPKaE3y
uGe1Hh4qKdG+iM5kSu+hMhoPU63dLMJkEukYy/3YLiYhEbUhWRKDs9bPjjXJ0Ybeyc7Xa4oOGCyM
lPg7Qts2k+zs61hW9W6c4DEM8s2UpaKHTxlBevJszSxOUjOcXSrZqUvkgqu5SGGwYUksRXG4ESpN
u2mT7Is5h8sBjohRFLI/hduxo75JFTD8CoBC6Imq5qJoznJeYDwGkNgwUKyshUNjRBuUKAoLc6L8
MaM5qBNb8ByFGdxWBNZwnQC6zkOxodRkp1bSPItTA+JjWvvB8XLZKJUKIEpTAOphTb6A8DXboL69
bjpd3pl1PYNEQsUBkcLKZET/vVSi9WOdMwiJ4uWJImzMosELKMaU39KAmfD38HRYNpqEGW0DKpZK
vVdLS+DR9YhfcRW2WMQUFA37fvAqEZBGsUjbVJ0vzYhG21JGL2sF3zAzoOTldFInUE+ZvEC8Sacz
DT4G0Q4D5FCClxgExWkTdbOkmJFPiWLtF7cNgJc0FMc9mlof8QC0U2EqDkQk5M0a9IaRjvRHGUuS
Z9bJlMjWFMrTIra9l5dZ7KkYyiclJB2SoXS/ZoKda0n+HEfhycwwjC7D6kBt76sYSMDgWvVOQAZK
TbKjL5Bum7MuB4NdGOZLoEVMNNj9y31WHWLLiKHTQbfK46TfKxRU8bIDUgItuQW1DRuCKjOBrOJ2
UyzbRt/lN8WkZz82fDUowtnDEGc3adUyBTbY4ITVCcHLN9QsLIRwXNfkerFXjzhmr2qb12a8NWNB
QXpJF1Uh91SYho4Mc0tfrwYsosVWZUpTCAyidG/ojSNHS3cyEYEiKY6Paar4bUjaQu7xuOqE8bEG
1naL9HUnpClekUppvqXgsSH0oXvV2/u5rYhKLahbsUHdTKY0ICUX3YyORSC9qVGpeUFAQVEohuFU
N9JZqCXLLoEyu2Qy6Q8TKwurkBhs7nSLIYC1L/L4ToJK7k3E+fbQSe9mHsKSaEVHTLXgyAJwK1hW
4xpCDyzDinNnUW8WllCYf6tMsmOQDTuW66UTs5okQ43Nv5o00NLpWjEl0KM5BrsOSyiCW8yVma9H
iwa3IfaWRX7XmvSRio/ggxDn1Q1pjrkyn5PBZKlWBqkTqebOhJmID9GC9QuKK7UA8gNN+CyOiW8V
gIwmRFisKgSErSquh7NhbMK82k+yB5bTleLcDyZokCrsFkQ3p0inIF7N49NQFiABGmiPAhlShsbG
MeXR1WXa3wxpfJOV8oucVZKd191WqwHdBCq25Low6U401e1tKDSQN+4m7FiiSuTcVgtaN3WcOEol
Zyn91kTfEJFM/kXPZTKg8kchYL2TsPw5d11xyiDCOmlbf53NJQHQid0fMqeSig1mh0HJOmhoC6Bf
PXbURbScxSL7XofjA82YqBJ1N69RI9Y4MpvBRHaznw5p3SS7XomAP5JtjdT0Dfn0jjXxQCp4/N4U
UezCdH5H8ds5VRMQ55JU6hk1XQQiUKpqXE6WuNj0loFKH9cjyMYru1taG8Af8jD7PgzoqBp11txY
0gFQlc0ZrTM+W/UZ4npkkhGLtOXZIgFK8iVA5yNva863ue1v9ap9irP6pZjic5sFuP3rQrjVccKy
qwV8U2D2L3kwx5AGNBsB/GpxmOFyohtMVXJAK0boxFMB35NWLReHiW6ZnTykO7ipPopLhE9lFmXT
Xp7FW71DBZFNClRT8ygb0y7KZQSfs7JJIk12ScbmjlyJ4cYQCffphX2Wg+wlQxgNQXv+qGJxV43z
N+zZKr8elK9hSl6gq+PnSZRuo6jXNtLXSoQziR5NdtvVjimPgfzUsSEisWyf4zI5BH0wOiNUcrsW
MeFU2uUBY4zvPbnkYEUeB8GdxsLQhsPrRPL3csFZiC5Oc1t1SXmy2tDw9GzZSyN9YKX5VSbSv6Gp
gUMMbtyfohJOfTSe6AUwu45qkhwPJ2GmI6RqPnBYhMWYrOUP/hbZES+W6Y0gTf4ax/GRdQ9+YNjz
wB/Wn4SmfZBHZtYg6S6q1hzMJhFuFUPwkXmfQg1K5rR4VcHIncRacIiEZTsWIN/QEwc+9MrDIiC8
Rt1mV2k+7PCXhgL0PW61V7U3sWaI1ada7mQnLVsvtwYZU+QBF/+viajez2GtHnsAgySoS/JI8QND
j9muQDkd6tzIvEEm/1BYy9NsUFSwJpg1s36yRvNVE4Yvulh6gaJeTGYgX85SltcQTvPRieX5Wz0q
glulc+NiU7XLdBKrrSK9EEaUuz5Zu074zZACAKg1Unc25G95MFS3fDwW+crs4qAqE2WkNxh2TLtY
IjHUrWP42M9PKheGO9ZOF+YfXKrLTohG5mLQhzo/8Yxcys5qY2M1iMenFphRLxw0K8Emfiguo5Lt
INn2gC7JmoAs/9oG2r2IDowyh/peT3dBrehYDa1cBuQOdFEDnWi16NAbEkJl0JdYcuMc1jhSdJoX
FpVdiEwsUxi6cP7sc6ZSCqJkNhyFVlaaNhh4KBVFdf4mW9mp05Sj2BRvcqe9hO2XaQhAxtD1aCBz
Vjlle/MR6HQXaU9Dtja1ABQrdGNTdKnDie6nxB9Lmh+NhpXk2LzicIuRAgSqTL2X6vAom7Q8UBdq
4YfKnbQ3YQ/0WvUszTjl6ZxiYi3M6DO3nI1+JS4Rzt/KsFmI0w9xYb4V/fcuavtN2ZLcJfmNs3xW
vtMSPKfvSr9sopS8KCaeX9sCCmmofdDWLrtTYFzi7LYaB7gUyyotSSYyfZqF9lkJXOjIXDwwf7HG
2o4aFJbZLM4ohg1HCIyXuKgOhYKqlADhGFaaTKLcMuFy0b+AeO4UKYvTEvpxwjry8LZQiVr05c5o
qEYN3RNq9r25xpVireyLD1UJzxgrAdloc7+O4tOEKpHvRDcJIu8lkVVHoiOsZAQvBdxJhQhLsa9C
lZ6Xpb/JC0hD5rYcAB7UFFsxop3G5YBT84ORQJiUQvGpk/BntnKGlonyfD83u9rUdyzJJ5bFz0ve
9GtwCulmMrG1NOTtFMkqH1mTnLizNpJFV5pMawMmzqS/YlYCdlXqxLcmyKICnmAQSc9ZI+CSMkhe
bQE9TIdNp8ovsJaPSSi8GXCwNQmgZiHpTjBijhcumpsp6m6oMjr4S3OLcldOoWYouvYoNQX4twTY
4dAeKb9I1Oj4+Qe92RawGxtsKehpKYAOw0/SV9Nfyqmj19KcaCfgxDhlMDNfyy7XulAvYIQQ1SPt
KtebmtlbrjpBtEzWspGJeefPZ6734xruCCRV5cfe15dcn5A59qAG13f73Fyf+bxryJEfSHO8/eXx
P/z5687XD/bLPmmaHBS5LzZpX3SSd92PGbb9eZNxH0Lv55+qNWlrKmNEsB7stbJ/IJ1Z+dc3vm4+
C2Ofj+lrxezzLo500VqB0oJg9qzefM2vf+O617Wa9rnrj8fUvUicyjKZAky7Vmau5Zkl7yV8OqCB
addazPXB6z7XjdaQSZlW9UirP5YRjZy/vP7z7pBS3+s7I3KAq4PO+nxGKvV0U3OEylV7Mq1pTnoV
iZKL2KT8wGPGAHQIHQWcPzoz/HZu76ZrJjFa04tRjokNMww3eyE8Fx2oeggzY3QjHFsV2DYt+0fW
Ewk8SQ+qE0Fp4DFT700o4N/GO+UBeeMJ54TRGQ5ELpgtPoEjC5zqeXkmIl31Du+kmTG4goaDHuJR
ovqr5g/mDSTchFI5qyCHDPclOVm3eKgvz/1xqoy77NE8KzSOvkMBBHzfzDcS8bCTuRKgIHLbo99f
uH5Zq6DulPEUfGk6Jz4gJxeMbfwKt0/Msene6Jtc2ndQ9PJN9w6BjHotjXfkzsvhZQoc+HcRU4ur
vLVH3DrgcG6UZ4YSuxj9rLdBwNjBF8CtB6DIEuK/HKIZZV5XeIBr2jOlHTNQXL70qKr7CGtKCVad
p5vDbR465+xknhdGC6QgG+jEolTjK5540Snfl/dh55f3aBWa7IatdlNEECGXaCfLXxcs8einNWek
mke2EqAmwW4vgJOwcfNBJITDtGPdAzB3k29W3qawtRxqIlDxmJKLBooIPXEmC8wtVViW1nsZCmTK
rO6oj2CK1MfpPhGfhNdzW/rAeJct1hXKIXvIXxigszMC8G3pZA/FA4phR7Bx3c9slmbhlk5jglzb
sPNXy/9qWKcZ9BdtC1SwhAAqFugOS9/j9UbJDB98xA+0GVP4iV0MRJJXIFfbxpu/qqfKe2dhGt5Y
x250QTFRU3ghA30Toja+e54c+UTS72btRNlXHr63iFJYHtpZ4JyByzRb0z2nzsDDFM/XbZm4APXO
wYe5GwAXwjn+FjyaO+wQNvo5Puo7/aN441+oUZfmGTHMW/wkYZv6IfR+96wmNPnZ1Cw87Ndswi8O
gLKlWy9/iRw52EtIcd2LeC6ec0c/MytCSdF3uMiCicKmKn4Jvr1bT+bZPIuDR5Nu7k3qDoGuBWBL
tmXtTBIJ1oaBj4qb2RtAOwY8X698qi/pC51wvpi6ivtS3p7C+69UZCR6N52DQXcG4HKbphhX2+o0
VcM9CmwwIiZFZqCkZNA30j0t1/FTcKPdXpT7+3jYCc6lq7zmrepso3STU+zRsGFITv/0mLg9tKUD
Ddksabnw7qZok31rFJfyO1MZ2ZyWMp2XolquhUt4V5xm4JjVqaT0uU2f6FpBwMeIs1kOMTUbvj1w
toMQ+7vyibImtLLF/f1REhp+uM9NeqzJpdz3JVeAXyuJ23J4w/2yuHiTcBmdIC1ewGxxLsMRoii7
+iQ61Zf2hhWKbH1RN+RZyPU4yzsn2/sxuZn8lXZE5Sq+7Y/NqXvoFIaQ+WQeJ5Vz/AvunjtMZ/yL
umu2tWJnlht3ruH9OFMuqbOxnIw1qk2lqnl+TzfNVnDMR3I+zN9FB2yNj4Kqr3Nn1U2Pwm1AIRC6
FSdPvl7O/JicZQcqauF+PZjtZYes2h6fUi+FyVicquIYhDuDHMc+zA/iXnsHTEP+f7fcUdMOtnhd
LjpI4l18G51pBbXQrRwBCr6QJEmc5Tn2YLX56Uvspfua7NCedU55R8DEkSvhI9hDfuePtW28JUQp
nnhcdlF08Evdb2Q3v30pq7N8138veoej0gh+7yz1Vo8cTHnAt8W3peXUr+1tfI+moefqRd79In+A
xBSlL0S6pLIotMUb8pOLK1USIgEffNC0AH9xLPV1+NBat+iOdeerk2vZLwsiFcf8HounRLHfaJzT
HRno761W++kTmLDnuqdDj0fA3Gg4rBg2majOjk4RyU2HayK/lJtGcIitlLfxUuAaIHv96DGExR4Q
gSMnS7nhqHjhHo9cDM+/9ncjavcTR2c50NDvrHjPN9MFw8PaCDSoYvo0W/H+nOnRfKMO38ojAvun
1km+pgPUqs2VBYpuzCtDgD+IIW+4RmJg2ffKtt30T4iACmxzb3ApFe4T8jWSTwfw1IEecyBPld7E
Tz9eEpfwap0xHpQ3JkumwBouaeaGDA5juCtfGsZhFPoexwAWwl3MRO9PbzORquhOdIcw/ZWTs/72
pGrK13y/2ChFaY75UNy161k/Rj6uieu5V7WO0H+hoxzThNSLCfES+Z7EZfb4Qp28fA3vsgdK1Kd7
PqJ4aR74wuuXPjL0TAHOO1uut12Cfh9O6Ri6yy0EVojM6//huFvegJqBIvTbp0l0ES0uLnnWW9fI
nOCuOJdP5VMYkhnZBqPNkUBkMpbOnFKN32TvYk8P/wWDT41gd5P4fIKUxk7wfLWHGYo4MyUNqZMI
G7nlZ8gvzAwMI889GCbBYT4fQ6c6cZ4zvQX72hY9PLC3nFbJh/ldb31NZqnJHOVzCrVcK/WGCcpn
JuULQke/k94KeHUcFelNvuR7g+E8o4mCfhzZCcjPQaZIHjrLX7RTvN+pTES+j9JOa/ds98BF6Ne2
cVFY6Pq4TUKvo4wa3C27+KL1+Gm3aJeM2wqB0SB+iR6tjsES+lj6yML7rXsWn7hQL5ELMzXcK4f6
JXFrh8GTMaO2I9nR3oCiYMsW2n546F/1fbXjMvgavgYvwkHZ1YfQF1wSAKYz+Eyx+7I91y3rcTs7
y6/hASsQ6B2tExjedWByGZxcDKKbyMm+nKEjI6gDtWE3Fk2BwLifTGnDIXRmb/0RFaYM1U7cx/U0
rTcDWSO7OpgKGkJaluzWh6jWzbvstSBEY6xDl+W3GzNxufLNc3UQGAtZNAjInwfCoaV8KYjh1D1b
Wirn/KwO2UFl/hJSJ4UjGNwMnSMrvpRvcb42zE01PkSkfuOowRGLArUn6oiU1EMS+9J96hjOZYNn
ubA9uOJGs4k9HyzLnrFRyz1kZRJWUOQd/LCx+5fmFGG2cQbo5m0Cn2wWLDs0mA5n+b3ixpiHe+Pd
dArGU1i/ZWg732vhscmwyfhQWE3SOH4UDliG4FcAJxkpTXiWerSXde4JXxLaN5BKvfOtzNcwaWkg
wqF72xmvmcnJ0e8qxEQgupdHtaI5bYcgk+mKNNVkPJDi1IIbDOpVLxU2QvEuP+J8DfonZ5lYD6sH
LrnvY7C1hhfVJZOAQxE6ZOIMhCmnxF3UrfLG2MZ8QiAt0aLD0Mbl3/PL5XeFyW/rE67UoF02Ne3z
4Y5AlQvvxMgToSLc9xecMJ+QSUtOVTFwuISgBNTVwOBx3yJ5uK/1G/LxhbafFSJI73054EGC1shU
7TalW3QzQNUmlSw/KVzaTFeezjXmdsUd/kSt0zws1bby1Yt6EaotzLbLuFFMwohv1Ynr3HgG6LwT
4YHvyJjI0C/5PItNdsXO76X/zd557TiOLkn4ibigN7eiE2VK5d0NUa7pvefT70f1nNOD2V1g936B
QY+kkqH5TWZkZITGEIZv5gISt9i8ST66EBZxLhB05Oj0LG7Gl17CKsaMn3Z4ez8MwxbvyNMRMo4M
ElS5aRnIGzt2PszqBUhlzc9t4gn3YXoTzTbFinfjNVQdU72ZMUMEAv4WJOf39WDty9lSMIPjmH32
hLoKuNr5RSDxOHZpUD8QugA/ilPQqDvKf/VoK9u9dJn+Q/acHWCPMJ9hKFJ4Yu99VKe9Fp1gIcm2
fl4OojsOLvLrVXY7H1H/gxlpeX1zgFcZiz+CekoTtyid9wShcckVCYtkN/TjZIcmAvvza4pX7U17
uzxVkzvJnljdj41Li9GANzpm8k9dgrgb7KrdohOkwec+K93DIjyH8xv6qthhsrjkMGvfe2xx091L
D8JMCI7XbmfjmHyZk53lGZaX06z0kix+NFwIUNcjjpiMee0C0GgcBnYBPBz91ClI6s44HbP544n3
lD8I2SNFnQMEBHMKtE8YbSi35IhbUD9g/OzkwSExk/YjTQ8Ftk6Hud4r4WOeeohMkaGVzkzRbVcp
rGb4uPWwDqvPFt6UmB8Nsi3ldpAwv6TSb/f1gcVu+jF/ptnpgGSxt0E5y/CR9MkGIKnqMY4obWG9
jOxaaIu4t3JpLhRpo9FPUbdRbMhHSuuV2SFr90ZxxFMd59Z5+EWegCyL+QAWooa0Me5kcUeNTkEj
BYmfxSlTBJH9PPNCy12EU4mgAWbfOCxH/mUbfnvrUlINs3zKMVnhaF91fJ8GpbGXPF061OlpQdSJ
IIx9BMNYu1ru0CrK4xNwdGmRt54y2AwoF+Jndl9k2IuSkNC7qtN8uJkXFqgO3SGmlz1xA9ZPosFk
J+iHLGNfbrLbIvOXAeVbasmUS44x66D6YRq3reg14oEtW8I3WP2c3lWwrc8aRxRymR92JVmzf+Rw
D3d2GfbiLUK1FL9OasReThA711gyuMsPi41IW3jqIYrENk3pWMx9NdkvxMvCEyJChRfTZFzvypdW
cov4OxR2xO54fNLxEiTzIwfNmoMnq1IfIrAQtiICJta6Nb+bBWd8ZHtgf9r1F+aNeVAoYXsXxNqI
XxvwcI+4Ax3LPfiVjVQ/dtnZR396xyZj915/K/v55Qt/Y/3NQn/+Gzl8gTyNpDT5SFiYljM34cUg
pmGIPgMLdLv2llx2n5yLuxTPbzB2kFnSuw/hAcWX+UHnIn0ozniZ0ab/IuwybIVtzDg91l4tODlG
yU9m0H6OL6ylpdPcwdemxA5iiOIsklou1SSqyESp/FteinN24IR2/YO238ADv528beMFdf9MBY/l
hkwPO/BLiYH6/fw9tChOArSPu0jcJ/pOA4xgVDdu0b3DfBMg0yKDLIN74IuAcy8jE2P0J+qH2zN6
dNUgoVWUeu4tRnXTedtI5gfmFr9E5u43Tyxj1d3gM+Eyjq+JbJM161Q+MHmZkch6KS54AWv6zBq0
kwmfpn1stxTBA+kU4/Uk2MtP4tbfiE3B5jdcvM+LAyouJLJ280t8gvZZ7/mVgqThtneG7DurdsVP
clfcGcfKN1zCO/18PZ5ovKRforueLI9trzoT5Nc0DV3C4VKmb6tx6GSPk6Kpm68rEPCh15898n3d
CqbDk0JAZb2kr5uCjidhzbqXfwCYhM/MDYsvo3aGO9kl0mGBxPmdNRNYdb5laPUXMlXphfASu/i3
zT8LuMC7iAF33PDbC1gJluMgT4lXNq5IRMvFSShI2dIXwFHSdcSiW9sEjEz0eAg/SS0q6FCQpd71
tw5uKgU+1j9hl50JmjTr8ccYvchFcmTySNpHZFVLx3yrfMkxfQOaukSF2FWyS6tfkuKXtLNe+PF+
8ugqFtiOm40WkvauOMKjdMVHwcOcghB+1U79bYTA0f10g6W2HIRtvCOaVZXbKtyLbzrYh35rMr9+
GEABHs2JLdsd1u4Xdhh5DUYn+2hPUEzrRy32ha+whqlhFxAXRjfyrNuRIo5qhyAvjROd9NJ7ab40
fzpNj/ExfGmfJjZMkk68fTs7MnfxnR319kNrvFQi/Vb2B40U7Q44cVd4zmb/TQjhlHaeQdvzGgw+
PsJfUEGtU8XwqqG27rLkAT8sXF6YiYhDJZZjoK46nurxdfrYnFtIi/AZJhbq317qX0VP8QO8iZyN
rvO6o6hqZ+/5w2OF2d6puyMaGd51tuvKluVjD/CKf2S1h3EBzNgTx4IOdD8Q7eFemrtJc1b61H6U
o2/dE5sfUawlv4RcN4Bhym/yW+pxI8XsBvtpbDfwMJCPGRXd9QRVRPZIJtieywdigeJdXvxHg2oY
I7WxQUAAMEB6WKdRNAAH2cCOn7T1cy93uvNC3z+NTPJRYAzNgUBBozuLK1izm566DAo4ToNPdehO
6i16W/ULmG9twIZBXYpgvzsWz2Z/mdt77vpZpAA8HLORU71YLZFA/lmxETRgcGlEfz7vNk7i8rqx
2/WDaJxoGdTWT/4DkbGg4Gz/u1HCY6FoNKA/0eM9d0d9i0P15HbcKfu62j9mm7zCd144o3DkNwYQ
fz/8VV4Y9V9gI5bqz/tuDEzDbUOHBe1Ejr/hI3Qc70Ok7llYQ4cv6u4NBF9wwia7UnbhGzgdIXwJ
5kHES7YEYFkfhNAOuNB0KDZPYQ98bvcv/Qv/2xC3vfZi3TflfQXiHGq2/jYIexKvG8Y95l+ZP0o2
2dvLyPKz1i5hGKvGhUzDLD/EadyxVZklJ+DM+ZkVlZ8BviZrYzLHrOqEv4mHCaRHI1qiOdb0zJd9
klxC24fCM1wQdt4AXfkI77gg29zNL8IN2xBCCqwwME4o/BBE1a4c7QtQG1/ObpLMaUdv3m8X5J0j
6iYWUgphO/ZKsmh2RNhhCRiG6V5XwOLMcvtArl4/FGQ1enozf3K1xhdiLZa1eFuu4m30segRl4Zv
w1P8RepCXAyWywKZeCxLxl5OjyQWx58cn/O3RH0gxEwB/agJ4UK/frK6za+F5I+8B7Hi9YgsaHeu
FxJlQA2m1g1Rex500XmBUDntJXbpF1q75k+JIjYqjUAzoeRlfkBqj+M5XBFfVJ3xRZyYaXdQKgxr
lz6KlCkzV0gunekKN1zkpLFTsEJ1Z1HDOU9PqrvQPrYjrvaYZMpn/wCX7ATg0YDWEICab0T3Obiw
ZIP+kwoRUkhgVsQIOvfgmZYsmvTYB6CxKHspvQywpnbFrvuVW7Tz7TLdBnKn33JytRAMhrAEZkQ6
7kZQpZ9JQ9Aa4tlTdEiDV+EBTJQlw8/iA5ASh8UNUv1x+omAc36pbIrN4lORqFabsAovRK4oxJSM
FCk7kCSFb8t0Vl7KS+ayt71x2cT0JSTOIv82QWgy/Ltpr/ycd+Zb8p5FAUsDR1M8zZ98E8uKRsIu
7tjhp+FCC8n8qJPU2sjqmtVJ+aQJTWaBe48fpptk3kZg9hymJAlueE6ziwEJv4SD9cCqJXNlyC0e
aMh8KJ6pJGvLqbGnZ3TR3nl/HSEUbvefWWRbD/ORiQxYDRPsxjwzwEGaTDafqgZRdLkgrF0FIVbm
kqhv6Qjcjcm1zF1qUVLyxexZa1+KxafURjGU/DV75L0AOw3BRebKmsd9526MGsUldwYSIq3G9Na4
jYn4GpfPIRBIgI5pDaQuB9csPsBXWWUQAY5qL1RnzKC03irhVw87Zgk3GC45gLXP+ntp0W61r1X6
a/adciy0F4Gln2MWQqdsfQy789afxWUbPMmWebBkk1pDfoEiwahEANp0uQ+qLaIIMpK2ubHgCOwE
DJUHAhM1Qt3Pg2TI0XOsfDMPFInxDJ7O3W0ASJvt2nC+vfLED7KScT1qlpT5kb8Wrd1pTkk/oezy
mJSrehJnW0WOXMttddxTWK+Y3vF3PX9zUYfpjY/zO1u64nCh0VEizlKOXFbOiPOiN1EZuSOOoOw5
JPp5dpTA+PMKvWar5xjjLXshV5zrpQoI1qLi6tCPTxhU7zgYg9buAbCHvLjmLgJR4mzv8J065ukj
Psv7SnzlrHPAxiZ7BvbnCYcPso4IW0g/tkdvanVmpWTnI6WWajbc7TRJUaptlHDPOFeywTDbIkdu
Kvs8VxVFSQFAQ9rxhVw/voUT4K73Iw1ELmOrJWQOHY6eY+QWsSowlEIknGd0UR9yhxLlu1XYnNFX
7MFPGKu9KPxSge3POFZLYGijB04CVDmY7jZoTVeXXhkrPAVylbXtu3//Mr9g9QGHoJJWw3SjcY76
uEN6Uiu7loE6uRwo57rACOpJhn1aoLj8/Dwbf/mwrAcuK5+nMr7d0MjmQ5w7+lvcRk6HQa+4HBWT
iL/wFm7H5M/o5tEVQBTAeJ9tDi3v6L7dLgHHmGg7zn+tHb6OM+dDHC+DYLtJNbRNp4TZtttuIDno
DpEjyjfi0p3CA8lGlLP3ECUBtNgmqpvn6Z0fHh+oEghkTB6/y+nw39o98IU6MI92w+0BF87ImlX1
wdAuzApNDZjyqEb1NNNRFdDEnUoRWHTgv3ET+bJtYiQ2E5Vm3KGhWPdoHFXyH9p7Eo8Jwm/wRm47
Z8hpqjvOaNT95i6S9wJrw+quxR0GKrxJXKGBEv064zaVkf7cF9gZh95MVddypEckKgFPhAww4YEx
z4+HsJ4FqJzuYtymvZ2LTmXccj4TQ4l4cG+sJ24D77XWDUAJIaYAP8vbkNqoryDuhDuMVWidT9OP
1vrwRrnKHAXv4zZI5oHbsAIpGDSEnWMYk8oTH4jRt7BO1OsYH9xKrGnCwm8kn1+i5o4iV5ccUoGp
ThHQOiIPJu0M0j6OisNeTxQ2mBYZDsPDkUHW3w73FEij1t7mIq1Mj3Q6g3rUaLM2hC2wdHxKbCjE
WV5UOkr8gYElR8c81mKXyHEePDpxRQvvQclGyf5+tRyWE2tA/fAthSZGy12VB4V6htImyp6po1p8
7vn61VtKvxIDSuOW4sIYyyQ30jxRe+Eec5hj+MjcM7oHnnK6G4OL1uFkT1weSntj3LWCIyELjWoF
5q+Mu6MFRUd2SZ5gOK51cL38u8IFwcEIkzFpNk/qHPy+wqylNCzDqeT6ZKVDLpy1NoLM5vMcwHXj
zBbB5ZYwF7k+Wucz4RBcYgq2t+ozGB5Xo6NxJkMkymEUwikwZJyHsDzwy24fFx63jgtF1VqJXbg6
OYRPLiwrEM9bzd0SqdKtOW563piK9M6utqQSaGyDgwmJbFq988Dkvjk/7ivDMqRup2745JQfrc/m
LuScSJwYjMmBC0uaxyFx/hshyIBcZCPCGQLm76Jqy03hRyL70BZP63rk57dBMAJl2iP3c6anDsaJ
r4JykpUhgkkVy50RXcJavd4NI9pWVmP7rJ423Y2FDBfoPtFfmYzWMf6CpVrcb+MVgxOSVDNYdC8t
38keGGQkuOTAKllbNSHpbavzSZxDtxFeRDie12mHpbQ+blda4QooOG9SUmHPJLRQOqhwDpZZYhkk
mt81MCrc7YLrjkpFyrK155jcgbUcehcVRthTzsKkWI6jcgelv3kEZ4PJYZlHSSihRoEQ3Rl56DMN
tvmj2o0Jv9Cpod/d0tFeDSde4FY3zbFtSCowZ4V8bE834TNXVJTPMLtSkHvZYQZUrCHyzur2ukb/
w741P7dxrdxxLwFa6RtvKXs2Cd3uIIWEbLnHzBo6D8IlSC4rUAlMCp0L41iuGza7B9ZhWbZY/Unx
mxsDfj9N5JYdUiMf95rqF72TRShnOJV6YBhyFrTOkkALBOpM0NZNSUreSXebNLDimz6CAO5FIpPH
7VOfVgpmGoxMelKr6UP4grHCMqb+NAfB2s/mfVG5HdeU8MZ6Ndq7unPgIG4jaQhgluPvqhGk0EKI
IMWxXY9KdENlL2qOY3xcSkcbX8f+cat6ASXEyDsTI9g5WhDMPyCnfhvXzEWa7tQPYAQMshS/bvYM
TG4FQxbGP5AU8unLDTNQA+sjyDLQWLDL6InNyMQCV9iKeJN55E8s7VvMEQfdnfDJczMO+KooftQ5
hTrgrrGTlyK7/UHI7ulBL5btLHgnVtXbU91B+ruFGBkfY8jWBsIM+y2SZt4LcD/fQET4eQNNGdqX
Eyi5AIMDVit8gcxopOi/bAvItmcjhSgHrCQQlLHMLEtsa2giuWNaQk4Pu+eGhb7z6vEgb53Qbp+4
Xf/FgKcGEip3TN0eo03aFVY3Tu9nTgiyA7NC6Jy1cXTRl/AyYl5uPdksEeuA3iNF072weCLQeUSD
7R13Z8rdejyq6x4gh8stoABPxMXCcl2MmKz1bf7GmGFKcWSsROu43WzexGBmMWLl4BZFoi/mATeN
laeAtKLb7I+8jeWy+4AQwgLFfidoAW8f/Im8mXgZdRY4a4VdSReWsSE5tyY8Y2JzJ0LJrWbsbLEP
ex9gGU+5hgRnzBZxJke9pYKjWcD2W5GB28qniojGHDjjZ0tis6MlJ50Rx1WfBbhk2ucW7/FVhCCZ
zxKSrx39HRCEU3T3ypHRH022OATMGfC0XPm4hxNASYZIjLM3vljkb8FGSdbJV7ftG+YJ8CfMotzW
NppB38H6C2BaACazObcgTIhUrq3dCxJaOLOFEkinolFkiSwempWACjVoCSlNP3Mxt+dCW1ItGjU9
5etZYJtm7Q5D28iwhJFanfXpZkW6ik6h3jhoKmCTko5OgVYLeK5Ib7Ou3iX1rBykoVLQ+ZGgkdES
aZdqEdCw9p72tFEU/SIjZsCYEpssEKeYQrdAU0uit6UrtNl0CEVjPERDGKFmIMvMJOQS7FFkEZ8t
gLN2k8BZ2uxSJ7pAhzh3pJvUp0mfUE9HDZbGipmVq1cVd4wfG3x8/XxrhjS3Jkxj1b5bJF6mTcin
Vtid47XwBwwRiGuiyMQ7GNI0BmFW7maG9DCbSuXRHf7Xx0MdkZowMy/Xl9oM8QJLER+uX42x0oJL
LhHR1hZUymjIFJ3eH6Ym4ZIN4ynZRKCyf/8jRytEzOvzPkZRaZBr05YaJm6r1s0hyuJ//aN0vqZV
bCXT0hBuiPd/3pCiKWMu+uAqmyLO9Z92XHLslP79/Ppo7Bh+uK4EiDMihGFosBivD3Ox4qFQ1alf
lutR2KRphKxdnFmdW7qfDOZIAt/f6UP1r6M1EVI5tFf5muvD6yn8/uD2aZidW2v0dp7XF+ssDMaW
HKzvwHpaAybk9Zev/6Tbncmuh3N9eH1Ro4/ZEqkkzgrdSlEhNuSV7HT1dmGv/0zb03+8dv3D9TV5
iPdKqie+YkynwsglrxyjBqpLU7sT4o9GHCEDmTXPrSgjItLEhtNT35CjbnJQFdBsWYdlbp2G1NRd
BAEqvxPqpwlkZoUsppkbvJ2CDJTzry4XWzK/8DPSEEzQx+ZQhVbvTo1GYWSF05YCoaXGCIFgLKNL
KUCUUfBylOqtkS7uwDxrMyUk7+hs2rTL0DbdZctg4vEx3dY9G/IoavZQ5jWc5s0eOr9p562b0FSx
GRjNdW/N5mfRPbQagKDWSuWjSCkkIV0XE+x9IrNJfU2uKYQAkqitfrfI0m0jLpWv4L6wayaECWbC
kwXOoa+1eoWQxUC3/IbPVQumTggPJCpbWjUO9x28yhrUyszy8FwXQ4CGlphICkW4FsODeaBqaJJr
WRqubPkEDlWrrkVzn1vMXOlowWsErY8WNVunNU5olbRk5M33PAhs0Igs2TpoW1RTTE+FjGo9mxC9
h4ZNVSF2pJSsUKAqsyL14DXYxtTjaDrTCD5qiciZTDBCCokMo6iSZzyyA/j0iT5RoE3JnyvDSAJp
hYNUgTKbAIT6lIWUiYb3seKitc2kgrw+Kxa5QzkTbYoWvjgZJisFHW3zO/2BA9TMEcY/2qVK/Nos
oUBiGUe2MVSqn1cp0mS1p0mZtp8VNIzqnOAxLinADIBVekg9agXbEZN1gtOWRrQ0DeW5aOQHecu6
aIUITCBEqF500Bowj6wLykvMmlEwfDGe3qqBIxaEDFIgqqe4Ems3InuXMcSHco5WAnvInnWcvRk9
0aiofVqppZ2igQ0OOSX0RpLoRUJRlwSYAEmQl+MQo0raIMd/tJSRRgmEzUcDo6pc2sJ7qUL7fSrz
M+1gUzWNp64dlXMp13frNMCQotBLC8p6lAzttZEVqASjgMZFgvAcGqeN6edyFN1N5aVTdOsFmbtx
1VxrUjD0mcsgTao+GGoN/fa6OmpCezYMBLqypn/XI03ypqmBq8LktRvBuBukhH2PZn0nj8xkG0Tk
OYmBaUVtfJe4GqGJQW8bdkPfjUA4FyE81+vEI8JYlvjPGJAZiq4MhkQ8xqin4mcyId2yFDCVJpr3
0uEtSwSqQGufeYhI6/aifhuRMe2nlsY+2j5ulDGTD0q2HrAQJfpfwg8NUwsykencjRF2Yo9FY3ij
Klmntm5O9NNgsZPh8x1Kv5Slo4GmBjhjaaTWACGp1454sKQ+PoMy09XtC6k5iOt9r9M823WtfCgh
R9DmF5ijAYtNXkiSalxC2lzvDnRIDbYYat9iURWoOul+KOXsBG33NLXl+6TntLTh04Yu38020unU
tURXE3L5ZMTLp5nViSMnsWvGtLxNtKg0CBrOxN+qhfW1tJ+SmpZmnVab0oLr0a5TckzZR6x+TJw1
pNl7IiveSIvQQIyGDthGMwJhIN7S5Er05Mg4FPXIxmKEi5MNcWPTNBxIorAGk1Iud2oc71OEwBki
xWceymezhLzeVzO2cORxA21u+kRlbeqADeP2DRHMPc55Ao7A0DSErUGyntfIU8zuaRHzOVBE5dRw
a4AcYX9HsWUvg/KjTeQ3dFwhxWIRFUnScjNT352ilEQo0daLpioviKN0IB9rErSJQkxYAUS1S09O
uKnz1Bl8s3acg0rS4Q3GVJEFj0ZYxakU2nSQF3lY6H89LJE6+UmIjvqCRN2mUIdkXYWYdK3cDU36
GEpW47EYZ4GcPiF4Jd70YX2yolU5ytSz9CyRH/tlpKgDFatrBek4Ge/zYn3PmELsiyn5taBzBUU9
fqqciJbToDLfhWQdT1ZdncNmyf2UpmO6B8SPfKNIiPgpHc26PYl1nZwyKX4u9ZE8j0rGkktnSVhZ
Ns1x8oTMwOinqJ8ZpWgsCvVZL3rS83Eibra03E06gSpgpD2oQuvmq4Z18YwRwhye0k5WoNMWub3W
hJ3VlKB/SbabZ5RdGpUyEApg+nEIx8c+lbsgokOHwsMGkdA7HLVpck6yxlON4ldnSPQHSF8hTeo0
gU5T0ClJ5mq6/NIX0eTGqjb701jrXmGMQaMhvz6psu5pE+mR0apeIebP0qjA0eiWO8GIKIop4+oW
ZuFYVYXmlGz1J3lWiG1ZWgYEjrxJlIeTXBe307S+zVV/QVcUjCCblf0qjic1qSMf7bcRDHp6UEEN
L6lhc/EqX5AxGSt6jIMMXSuBOhcoLoJCZ7QcBvI85qQWQnvoNRqS0Gpls+3l/JH2n8u0zCeEC2+E
VLdcYy3ogiCgR+O6YUeFOy+lICipUH6XaeXmqeYSv6sfoUjvM4P9vlQloHLDDBIi9H0RQevQ4+Ek
LNa9RBtyVLYWJROzhMDtCFWX7uuxe7J0iaVdAFWUdJKtNTK/kpVoszIHqDKIGmatHAW6CKSZlQbS
W5O7WF6GoieoFVSTHr0uNKzB5syGOSNKg68aFSzzdDzT9Thn5S8a93cD1+KjXl+bdjQR58GCoRw5
f52Ol3W1kvMSX0ytgNswvC3qDJkV/UBBPi5reuybdkb1bMY9NUbFWycwj9r+ORZQkIKPnlld44Xp
+J0savhgUVkSqwT9KIQvzlE0fkWdEfooi2v1HkVWnUbAGRhgrYKmIKTPpOIYt4V6p2Xdl9SPfisT
bjQmIHhrrq9JCBGjoUu4XpAXi96NrnPxUUDJXBopN0shW9Ca3UjzeVES5OFRiBLMVPEmCde2ySDJ
IQ3vK42EF0srTG0qhExj461NrGCShzc2nHu8LxBI2hQlan9inrqIKmmn2sqPs7Qi41huGJNYbZKr
VZDCg1vymZOUafDVAOjRLaY82Cn0P+uN2zYnLZHXi5EMzRlhAmD9hYAFhMCMER9DUu+iIAGFMjql
15lGnCxGLGxK15C1Kfs0qzDFcnqAHYRkOb6PQK6zhsLDJOLyaTix7JAjaUdpFjrPWKQXRc8uK5qE
Zylvn2lbZ580YW+mNKTLMkvOvADuLaV1m+ncSoQiYDXJyg6tA+qc4lQ7unQHYtbnRUdC0RTIBJTn
Uu1SEPBNh16vNTePukM6js1zB23Rq6mvo+5wr+st8IVac8tyArpRpErfSCXQcKuWNO9VD306kA5r
NNzR0RUkgywHqmXddo2Y7IcUrw2Cb5AzoxsfSU1rv6MNGzowTwszx8Eh094XC7pbrLbHiSZjQEvp
vVWbS1Epm77WivsGk0fPFpfkkYur6erGySUkFQqv1OfFU/tWox+bMEJgZcrxb5wqcBBszt8rYl9X
KcQfjM6p2YsThnxTGx+TZo/nywapRixjCgM8pFybT4MUhGNh2kpV0O/GMllOdFoo+Bq5YfeoiLl5
bkaQ3Uqu9lWytSFA+CwlTTrO4XojiqO0lxGH2JNPK9O6RQVQ17NI9GZ1hc4IIYyEGrXPNrsbEiv1
44Hiera1RVYVSmKI3iknMcx8CZVBULMktC1tDvSJ9iPTGPKdiRoCCopjzH6VgUmhG6VKq0J44ptK
vtD6vUTPpobl/ZqV9I5V0mv0mhu04KcE9Q4mAdmps4BTkPFnz5PF8GYxsq1fgPIJqoVPogguoquS
dFtvZl4qoc1OjYrVnTuTTnkFLQjViDxogKlfh3hnxn11pI/xp1mM5GBhdABy0r0Peh2smA4AOeST
t1bSIWxhbiOqh9AtMFoZcbKiGV2QiqOQv7I+iyuJoSaCVyM3BUkLboaQippXld2rICQLW+9oEbOk
bdAu0NHJIoCcElj//dofVvpfuv5GkMfobIrpRVYn4ZF0V2Hv/FrbrrHV7jgi2m1rJrXGQbivSiMI
kdUif6CqKYZs33lPFb00bkiGnDJTvqYsxvIlw3A6VYuSssMKf6t/HcP5GdhBI30yWeVwwEELrKGB
wqpP6N1OFCTyICO5Pxh1y9rSxIeOSr+A8aefNdlITyS3k5ZmX1hxouknbctCxfGwdArEyYia4UDo
XOYwQyWF7hNpKgKj6JVbFQeEEXhkjMLkHC8C1HaraW4YnyynqbI6qSaydpo94bYufMt0FmBrk7zO
CduqGDMbGS1MaEJY2ofm0mslbOOgvXYSy+iiR/qujlSTN7RvFQp8br+07+KktRQVE6YoeqxavL5K
ifgUp5QK15GyvGlNIfR/Sv3hsqwUqJv3OGkkV5kjipRwzbsa+n+M27gUxyNpV5Fh+aI8CMY0+iIG
StQ9sFX+nCLo1xg9QdVAFovgoc3dNr5D+/x5XRdayDAe8IequCm77mmNy72QR9FDrr104/g1p8hB
I8gj7mpgDtQGE+RywW7lDmXyuaA7BAaJhAefIpqH0czOcXvC5uq9XZFkKBTraKA2sLM03YR7O953
VjHeZeL0o0y0kZgaXSFjYmm7zsiyBy3JX/Xpua4q7XtVH8okuyvmtgmGcqUMlM5b0ZlKUGcBt2bq
eWZDckGjfo2NNe57i1oeujUjO/1q+SgoodcrwWhEv+VDwAWFEGFyx4XeMwEOnytlLyxYozekIUzJ
kvW9HpOvpMq/ayPCRAk9jlYKh1MJl3JkVzVW89vqRMnVN2mQpF+fPwZTmm/EQXCtgouEbkXlNwo6
5bLb5ol8K7Xj3siQHyyn3itZwe1Bmk/jGCmBHCkE/PF5LaoRLMGgdFGv+xl1DXteMChJB4QjEj0o
5A1z2RoTpxYQY+lrAPGhwT9kJZiS6ws9vpQuGuZu3OAhbFk/SiFUXjp0n6XOHZeRY/WXVb8ouQQi
nRpeJxAVGeR2tUkrjSrQDTiUDS36EMZnFSUQi74t7jrTR42dbjbgemRI/M5jjCwl03MnZEt4M1r1
d0KZsu+LX1o4RTDk6UFtITCz0oSW+CEU0ImkaF3cJaeOnFCME1SdKk37WUp0QYWmt3RNFbRqxfKq
ksqFY/wydN3rPK7rJddurYJO4wwRWh/ND/zXVkSVBIGIuQNLt/gOIe/uejTsvHjqhv/3qvhfeVUo
qi4jwPY/C7099R/x30Xe/vrAXyJv2KZiRyHi1iJeLRhVjCL+5VQhqf+BFSnWzCiyYP6morD2R+dN
lHCNMHXQJxzO1b85VRhXEwtF1IBbDETatP+Lzpusmf/QeUNLDn96UUFmTlHxofqnmUzVVElcLeZy
1iUB94OM1Br5Vjwo/vZQNwAnd1fbid8P//kGNfcVIp7Bm7psJbM21tskpsjaWejklsZAUWuynsdK
o0W9Uk94dyW4Xwi3RMzTvh3MU9sK00EN4VII0vprroTktlwobEjLgm3xnNE71wq0Q6m0Pekz7CeF
0J6uBvStAKkOU5y+ISHzinOLQTv0BPVdFSCg4WwnFwO+yAZFM0yVOtBGykLFkNEfnkzaal/PxCys
soInxlkLUmWukD14iGBwPh7NtZoc7J8gyAo1E+36p6vPxO9L8bevuf7pb1fp+q7ri6Ju+km3Sv6Q
xqNINkixQcoafXy9PgyHKYcVHz9eRSSvL13/uco6AtvV1DSuhQ3++fOaOvUp92r7S66G/3qIOi8F
nuu7rn+6fvzP0+trf36mvH7w+vy/PPzzS//dr19f+/O9aLJqATJ/1LAm1N1Fk1rT9dG4Pb0++vMH
NKT/eu3P+yKtpqTxj4/8+fP1I9encQ7GKSY4iPx3byZsXykMbT/6t2/8/er141pk8DvXh1RRx5Wg
6frkH8f05/eu3/WPn7o+jbdBQa49On8+W88qV//6PA5N6rw1pVTSTeLn8rf66iaUOqkEydRp/yVV
rhfNIY9aunm3l36/8apc/uctv7/jKnLx+03/lji/Pv3bn7Pfviub5Mbvh9cP/ePrrk//5z9fv/Nv
Rxn1IexbUtYJCe2S/vRNfDbbDvb6ziYSNnHsSagpfdOH8Pv5VWrj+qbr269P1/9k70yWVNe2LPsv
0U49U100ohEgUYPjOF7RkXmpuq719Tkkz3f9xon30iz7aXaNKziAC5C29l5rzjEFQPbdZX50fuD3
nUYdDtLPO8fT28//8vvKdIbJ/r7GFDCMNwmW1tIX7pRcKHa1BNSR8utfm80E3U0meuz8732a0LTV
LHHRCcy2KOHjc2lAvXaCgA1AvU9Iu9pKaVLtIIdVuzSoDgaVupVRC8NmRFqaz+kK5Koyi5k3pSlU
QePbpBUz5ZT8bM6P+jXCr9Dz1/O9+WZ+4fy837t/e8v5wfmf5yf+vm5+zJ1oW1mY+qvCo0VL9yB7
bwfWw6Nb7sepGwvPTWVpw/oOXPCN0CpSFqYbZQ4WyuahHUI4mTNJmVP+RKagNhOQ0iL+RTVcnZRp
0Y6G4jSqxTUjt96W29Lgl52o0QD4qJoNW3/KGTGnzz1v/d7Mj0ESx74tjy39Rr6PsSS8epkUIQM7
MZYqpQSuE5K+8ctCWXt+1+9cj5tYl4pVMErXIKGOsTA9ptMuYis4lPdV4BIJUxJoUAclBl2arfZ8
N2ExxJocJ10LVn/oqdmH8rSEDUycF1EbNrSaoLjkU5QOKydr7ZH2UtM+2UrNk6a0b4rZSKukQioS
gCzeMxlDXWvVXCFEBZ2dND64MRi0vBE3c6PcokO906ZMnXmrMkt1Y8jNcu6/ggvzKWNWNO6mBuzc
kGZWibVt3vx9EJ7wHTQeAPXTGTTf+Bqn6+/deasccBcriXpqJ2bNfBP5ZbU2UmlrGfGQLHxdFHeC
d1eItbDWS51KYD6xi4akkhCUVDjj8cukZXOWrbb7ORCV6Zf7PfzmrfmxYkrrMFpCumND3AtZRpV2
OgsIEOAzl1ZHVeCv+/NWITc9f4waOnQh+C9gdXb0aaZfWMkZ8FKftuJ83zf5p75A5RB1MomCqlFj
ICSCzSY8BtyC2aFuEEe13/1s1gVivUre+uOI/6lUd15JYdLLRdjg6LdNP7V2UYYacb4pmombX+x0
mrm7uqzMXaWMKsrDFJV4rWAU6UdlsjVTAbf9ngXjMu8XJV7YYCMN9xUe1gcRHTGSnYf+ZvrrhhU/
CxgcGE8IMb8zf+1htZp0VqT8LaPPgFLjOWjXuffSIPfq7VLcDM2L86HkJxLc1Woj+7boO20vLx0D
NqVM2oNHw8DYwHQJxpMnniWccupn4761yfTWIYsPCyEYFXe7fup8uyQQ0Sd3mMbCIo13Zr9vzE3s
AY9BQ2vr2Ys/bJPxS5bRVk3twF3QrWCNt8hiKPPh5IEEY7YrVBO6ulG1raLsW+/Z+KJgMmiPmuUQ
fFJKmzI8ZvqTr6yL+ODSJ5KpiOzVCPTOsaQOI27MklBOJ4OP46/pq45NjchzXU1aM/g7DDgquxUc
JVw+1lagooWg7LunF22AWesg0ve2NDq8o5vf0ddI6Bxj9m0Og3lJ43XXPCcCsHyPPvinTvVvZ+6N
yC5ykHZr8qhCMlx6KhRbX9CWprlRm10NniK6GPCtsGWJJ4/2i7mpkqVrbpQ32Ii4m9ZEi+T0X6JD
UgE1XWbiiT5R1WIldGLlGihPFJ+S80AzT2aOuqZVUn/LFGdeyidT2PXiRvkO9YXEfO1OOiZ0F+ON
iz3Ud4JJg7YmCq19Cve95WCpp3T+WB8DWzEdnF+Ru8rQktVoDbc9OjKfzGpa9l812Sjx3suOZrSU
gk1GFsoI8/g9JPDIYJjEGjkS/HCfgTzQ1+hZ/HFXGueoAQiwawleAU3QY2UOo+/Me1KrIxq0cY/S
kO87HBdwJ0M+G6SnbyJgDTTTyMk5THt/B4nIUxzSQVVgePle++acVbVPH00XTWHIlfVO+s7K+zTa
5uNSEacvjO+JwtuCiCCOTtnYFOY2FJwkWSq4clv8S8v6lqHVnaRQFM5WAytRLJYWYrRj0GDqXXYq
Oqi9WG+gP4mH/KIhQlWvVkwGFunadrVN6o1bkmm8MrJ9PDpdydThYMCDqEo7R06GnewwQqZy+lv/
CCQh3EiWE2v3tbwlLW7RtgetXg3hql/zMT2dtmu8aeotRDudROiv8Kbjl2/xp1RrWbQ7+dIlB0Nf
iVcZZaHwSmE6MO6CFw3p60i0w04iTocG+qul7CpOBQ9F5zkvKc0Hl7FPqBZnOFLP4FBFFL8eVWF1
NRGLwPAkdtfR37Qn6iI5GdGObdhk1C6aBnfrISzf64RsI1yv0rUx7+oYN/EmsYhwWeqfebIAkoQI
0VFOyC5dEj+4NlsLF/qa6+TqqnuNaK0YazCvTboiCphlUfYiYNNl4JwUIzbaGd6lgh1Gdjtsgo10
4mA2jjjYcLKnGxCZQr3iOm42C5iOoHwWHoUVY8meBMIC/zOsQRZO+M/yffOiKS9FszFip940F/nT
JSyqBJTDSgNdCN4P81Tma/bJhYeRHKj/AwhCWPWYP1caquE1Ra54LzaOK64y+QHuGa47i6FY6g5t
d9Dp/Lw3wQlJdoM6gRYmzJPJni+sq+DULiysmAYO70ewUkdgfHfqVXDq8UKLYYQCUtwU5c537YbG
sJ4yh3PE0G6LtRIfKSYJKvEPe0xkSf44ZMhHHEPYWzE5LJCTl8nkVZbUDQ5D7LxDvKnP1nPC9/+R
PRn7WN3QenbKB7xkuGa8+3GP2WmUnP4Zf62JoSdFtu8AHEs4lwnDfRGVnT46QSovKBhXtE9zNM9L
i3hlkEXMgjn7Drlwpe3SQMcYd8Nw37Eord4sEV8AFwb6f5js+ZGXPF0LoXksKU2q2cO18a+YKEwT
CAnFtXCHvtMgMLJ58MJvKLIt4VusJ6GHPCd4cdv6KHt3rY+YnTviCn0rHvXYvKCQjItN5B70fkN+
bwYJF4hN8dblB0nYV1AzTAe3X2lOpi7k0FiB8GfiBEL5CB0UX3f7ab6xl3f+S6DueXeob0guUTZT
V9QXiFqXxbq7ILRDzEknDTEqLu+UdfbkQkDbiE8Q1OwaP0TU2FfMyZTPdqirwQNN3W/7A8tg/gyH
Wj9jcdmq90q0Glehne6Hs146ys3d1CFep6XhcKQZDlJD8TNnOHjyrjRQxQfj1IGbpna95GTwn3vL
duGJoC5/VM/mZ77xjt7xq3xuALad8HVj1SvpjgE64YjljuBgm19oF6K2l+6GLiBOdrp6Cyw0l4/F
V+40H9VKt7cwfeWzcko38nlgUGAC8IgZjzMmfQ5RjCO8W5TP2qV1l+QdJioQI8e9AgXg/3585Kkd
BfB2ixkSy1Bmu2dKrq38GOPBDFHNoXdFprrQ0GD1Sx8jzUQpA19PdW+L2DPx6X8ss1u1ziGX9Q3I
mLVXXVguZYQhEZCCxMrB9GwjbOaX0Ja0ydv0NO4UaC+S/U4K13LchMA+cA09b7FVdDdaecphgCeE
lqM6CR/iE1rONlhUbx6nARChexy39yIWwOgIVwQXfkLlPTy1wJ4eoWGwV+vg3nzF8ce/Sc/Y7ooJ
z0AX03OAtGBZ97MtPlKgGCbTNnrnfLeYKO8BY+B+xx+lPcM24jjjAfFRutJdbR/kp+qU4uVpz9oB
Q1B7jvaTUZaDfYXoW+VLQwurHKpTey6xc98ABdIlPNCcAAK49DYguA+W7xw5veFN4BseD9TAy2vt
cs1YrEYmCENKZ9nJFnAaTuMBG95rTUueDz445s7d3aq3/pCcehsoqrlm9nFAo3Og2osIle8xWgpO
bFt4KclrPLpL2n12agN9W1kreRme661uLsEjnvKr8BJcert5C680da/GQvwunjon32oLWqXRon71
nnU0zLZ1JfNdNxgC6JyhNliUtrTiqvHMSMahwzescl6JjLKT09SbxvDuPF7Kg4naa4vEYIPg8aBd
MZ3Z7jJdW+d0GayMV3ryQm37R71cjq+43SE3CuAOLSTRmJBfMclhIOTi8oqmYbn2gAfBANxzODyF
1/rQfUcnc90eireYWQ+Vrxfx+yWZAGmO++2/pp/JRuSbmFTYe23foL9fYl9n/HxoUI8tV81NfAzu
weXojC3Y1idIxFX8Sm2eiIh6eJQWVb+4Wu/NDXMLWJl9cT9BhtTH8nU4MRAyQKpv5Wv4oWJ0mOEU
0T7ay48Y+M7FvQpZDgTAQlzLR26Xoy3wB95pFDH6rCrYFNQKtYOxwVa481+mg24jPMNbYXib0s8x
pt8wZjXHYAF5mD2Bl7UBom4HOwCENPEfcY1uxz1Nq0esKYwx9TNGzOzI1Sn6mo/7Ghc1HA/+6zmL
7H4PsY/mBMZlMJRE/mFfzkXwsngVII4gksGyXS84maBrYiY3WaPw1agA4QnnW0Kgwsncv4/v4QNu
b8SEGJ/x7dEwVoc1TrPa5DQR3sUj47K+1Fa45F1O3fSs7xBNbnt+EGRPn+Ur1Ptqoaw43tMr1E/l
g37bsMyehLtxJa28TcYVKZQ2Feipp055idYAqLbBtieAcNEWq9FRdsJROdZZ4BgXAu6Z2lUEBXxG
w7LwsNlwyezP0bNpLHRr5d8PF3Ft3I2HZriPjuWeKYXWR5wr4ivOCAev+/kruMcY2Eze3AUyM4x0
GIvvgvvxGYc0A+A8SmD8ZlABNFQ9Zl9YMBlUIJ+/T47UGY0DUifgMvjeHXFSqE/1FnrOVmKp9lbf
FTvrnbw6DHTdBf2/+cZW+eq/aIf2DtwEez0eMGxUFyhc2Kr43dsHA0IZqIscztIa6j7zg5v0XtzY
xXD2uRdf7XAYnydgwTveaXYPTyyDMQPbRJc6QgeFBScsZFpFu8F5bzfM8FhrXpQTVFDc88yjsd2X
+Kyxtha3MTl2w7p6jO8Y8uK77sj3Gm3EZeEI+wbK3J288zlDmQItpZu4hXasHyzH3HLiA2nEzOYQ
nbbpGW70tXWHG+KUbRDaalfvuVyRP0u9akHfs3ryNu9kmzkahkquaf29fmhxS2NRuWO/8RlLDJKE
q6xYjT0XXHHejc/xte6W2qf0qt2h57Tx9Z3S53yvb+u9Xy2tC0EnHeCS0OGSJp+ZDlKH4aB97DcK
w3O5Rb5qC3vpwQSDyQyVd16f6Y5emFOALJo+vbeb6QOb5guAyriBZ7MsltIEFcBdHt1r+3TVXTBW
L6Vn5EucraBx5AnWAps3hbBGbZEfUP1S8LEAJHwa3oa3/Fxeo0tyqg9o+k/Gh3XnX6GO3cEJHbfu
Ds7tybwXHdLcX99pc176PbmUKwWKqQI5dOGDGSqX+pP8Fp8FzQGH08UbLAg45IQXMd4A0IyYQk1E
nRdCMbjSiE+Ve4Bty7x4B4AIHCSGmnzLeuE+XEknppkctfKjBaedgBiAqNv+6u3ULcJf4thk/NTG
lzgE+EwIuRv4FZETGNf6Spaut8PTjmc/vWYX65mdePfWTPDDkJbsXG1tmVjpsqGwNmJ9NJfdhKkQ
OaexzTc/j1UubUlZp1bwT0PEvAV+m57O9NhPNYq0uFVG1harEIpQ6lROnm/mStTv3XnLGzqIXh02
uLkKNe+PKcYEPVi53WGhiLqRQAQPOoHb5VuFGAqproytBFUqbYN9Jdwg9PsSLnJaKk7RysFmEDNv
Z8LiQRKCOwSSghHhWBa9O5maPDIgjwXwdMPSRRcFHT8XTpZyKuXNW1WllJsREYQ8pclW4VTVl6as
WQpA8LrnzagWUbH6HcNlTBRqispCDkwqmOajZ5aJM3o4u7sUbsZYzEE7LHjHkH7SoNDtVqkNBjoV
B2l6qJ+SsH0fBWk9RFPwHtUXMFkhSR0I4zwaVD1Se8jsyz6Kj0OuMw2a9piqFh0BMRQNTEwBbWQ3
D6CGZicZ44OjFwJSORP/WxkzcLJPiqeggsie+9YwYKwhN5x9O7UxtUfmzabXKWkEas5oOnXr5hrv
XNedt4y5WdfhFEyw16xDhfL3fDOgIiM/h+r472O5gOa09D18tENLSWXKSK4L4uza6Wa+O9+IOYWr
tmMFNtdB55tcEGjtz5s6wRN1k7SruS77U6uVp0xhuQi47Xyc/+TgkoBgEGHdT5Xh4a8tbQr6mx+b
b/64Oz9vflkk5LRRiAa9SSasIb36isTqSyQVit4qA0DUcKqKXGdqKdtLtSzvrPIU1zmfC3ltuRum
+N9CUvp1mI2nxN12jYeSoAGrhoMop2LE0dNPMXPzVmRa+zH1I+Tj/TkT9VRyEN/Crisao91LSnPX
kImzaifI+yjj5imoqvNr6E+GbDYIEqd78z8Q6GXADqFm/7cH59f93J83296xUiPfKyM1V40BXy4p
ItfeFPRWaZOX52d7fni+SelV7uLp5vfu778WoN77oo3X89N+H/95F6UpS1Kj/3qx3qX3ZmPA3y4M
BfldIC3bQdSOgTXFpsoVRm6RyqZLfjNfL+egm3FsC2hrHRInX7MYO1pmwZr469/mLW9KsjdRXIN3
m16g6EUlOvM/zTeFLPCjqVWMH5tkLuAIPGl+EdXrGm/C3Eac3rM3Yp7581a/j/7cn18wv3R+09CI
uAzPm7/v9/PM+cHfl/++5uft/3x6r3lIl8r24Y+XzH+wM0rM2SU17d+3+X3en3v2t/v/cs9+/zRC
HUJ9LQRV8/c2v+Xf9v5vn+5nc36l+/sd/+0v/WzOT/j5gFbDOlOPqdr+7vO//U7mv2xUwT9/vL/9
5d/P+ceHmd/2f+zB758Yb2OtPtKme62mpsYcUj9OhP755o/H/rj7r55CD4C61h9vI81Nq9+nz1u/
z5nfNpuTTH+f8/vP/+qxP//M/BZ/vO3PcwwFawf9tlUzfT5z7sV6IU6sogp39XQhb6br7fyvf9w1
5g4n43P680TSJmgrzk//2ZyfT0D9Rja1Zv2v3mJ+xnzz+zY/f+V3b/7t6/7YsX/7NvPzfv/S/H6/
j/VTF2wW1Pz/kMnrkH/953+8fSZBaqOMLIOP+u9SIglp0P9NevRfZfSWVm//PWNyfs0/Iyatf+iq
phqGjGxc5lT4W8qk+g9dIitSl1VD00zNQpj0f9RHik7KpEnCpYQySLOU6VX/TJlU/iFKEs82edgy
Tdn8f1IfSTKfJ8/iwcvS7ed//ocmSbydiJjJkCRNI6yPvcg/3i5B6lWEbP6vIihkNZcbdavFJgvV
RGUinFR7Mg6fYhUrXyOTpNTp6ocyrgxUnopEaAEeeKMvRKdhNrrx9OHB1JPXiphjWx9NWn5ZQT1O
8JiGK8cMQ82Wa2pP+TDQdz452qZ3bMShd0I5ae3QtXBcN8azh9xvbQlEUajEuXkRnUQP5oNmjEfb
N8MeaBb+wlgatJUsK0z9XWWZR9I7Hmo3FKuDmAbUcxN87zVxOlgUqZAWmfEdtYr+gEho2UF/l9H/
IOVzN3FFwkRK1CCwiIFlYy9qazLdUOtCJNGRjTnG4J/V1JJZ/jlllNy2Ze4/5vmo783CHEDLdJR6
R/WUmNl4DoNQsqOK7n1176PiPuBboClkJKxByMfeZPFuCKJwG2RhcB4pSAedRZdBDvs7jVww5lMr
9PWhY4kAU2RVt4gjcaHBNBnceePLNZR4XZTZizWw9k+YMQPu3g/jqC39LMVqFFMUPkktCN6Mzpvl
ytgwKuxylHvlUFkb4fDUJfJDIuiKnSb+szUWFG3rSF0NCfwLXanL1dh9u3F/V5fuOQ5xQBZiJK7V
ll5PgBloWSbJJmooQuv0iLRCtO7QdFU45Vm1NTLJ4ar07GYRBrtUhG1AH871oNbpwFRdrV0lBTJQ
1WrFddZpR22yyxf0zCxEuplSrHKfrjX9NdZOZe+tJQTXC5G0a9sc/AEqjnXNNZwQRVmCauvwZel5
uBk7YCJiRPW73BpVfitNerUYUeCFC4axqGoRIhD4we1gVSfZo0YRRupS1/14MkbciKqyitx7JFnB
SEGYeOlHiDul8fsLVaKUfKtNg2JlEWr9zTfBXSKSWHaJih9JlO6YvNJjzKVNrZsvYqk1q7hsoU1b
0qdQBI9W5bhWDuXbRPoQJ3wuyXhT+/BVNVl/6g2/LiGKb0ZLT9HrQES4JsWkQBAMvEbyMckGvKyj
6+5pr0TMux05oo5i1FTO+kJ9FfPga5RLmoMZhk9lalMJBJnRQCNFlRnzlN2GbJzd9d5a2dO2kXsW
Qo85bjK8sPzYyIlO87W2cVEDyKk862KARVCEL230xUvVax+EZ0KcS71NmFafru93dhQPqF0s+b7q
zAfSPRXnKQvNfJWy12gIaFGJMdzxRj/j2gd2TBqWFSBLKKY8qnDfIphbKmFG9d3/iCQksiq9a35J
skll5aaGyONbl8ZlZukrKS+JB4kyu9RIxS4QdXcsE3WU5Dq0i3XbBE9+Q5tCpzLbc0L7cvyUiyoz
YTDmZb33Ag8bJ1g10cFTe+QzZV10lALzEnLG1aY5OXtObmmEYIhR82K/hGTZkroTdyXsCcDxprBt
Y+NeFSxcSqjmiyZEEl00i74i+XYsqfaIyYfcdmTcJMm5MGq4XnFw9QSCTz25O3oW7YGE9GySHS14
r23UYGjvvgVc6wshLl61RvTxPTmKUIY7U1BvVez7J7WksP5a6Kx46WDpOxUdjVIHzYaAdsp3tfbt
NggM5Lin1XYxcxe5oVsID6pMwoDxSUS2uUrCUHUC7IKeVqMH9VTfEb0CcY3YEomLnSgta0A+3ktk
siDkGsBhrpr4t9tSo7FtvHbpcOn7CfoXh902h2wddq5yDE0BX3NRVrbCAaq0/dGTa2055BZY1xHi
q+FnEnh5SmF6K+E0ValAJUF/6wa0H6KGOEYw3lU4IFr5GWkdvXFKvaORU8Gv4oTwAJkIMRjs1jjl
9oR3xELB846o+bEiIdvQDYWNCe1JqkRrGyIv8zlVEFvgMyl7gXCeqanL6LOJ4gLo4GfWA3zx8Ntl
nnmWA6z3YyyKthXJJsFVVLhzknUFHRBQ03kXjLF45COhXYWuvBQ16OHCcRCH0VaYhtNsBySTSyRE
JTmJH3oVr/FzLYeMfoVbHX3Tk51R9MGoxHAjewUmTQ2mUrJUlQMaPKXk45uJO9b7uLOeXC3FwQs3
hQy5ABZTR1O41dEQjKFMr5C/4JfxSk5k4a2XYnnTpxmXWHFiI5A22vb5axAY5sHq6lNfZAXWnf5F
aGJx2zcvQp1OmBIxs0lFXfqofJa5T3IrojvgM2B+PU/dMxgwKKeKAqamW2suC6pKZ8SzFlnZg1AZ
SsrHZV/bsaI9megeCl0wKB8B2Qq1hC67BrcndLHjBwPkmKg5xaStrjuky5AwBcoPXvSWB91jmJXj
04hMBCG23ShwPDEHYyHdpFgLmE7z/dTp1BNpN+bQgIXqi7u0HWNHs3aeUhW2mhpHnbK51+gB4kAF
4xU3uKtxUHeB3Uuom3X/MbDMlYc/MNARlagKrJq8PWB+ZVcbj192pKUkK9hcfIZdw+Wq2kKw0Vs6
dlyBWpgST4XJ5UV3YSnlI0/MR8FYtlEiLdzJKT48RKl8p9fso8BAsohIDN4ELY0/oS6POn7XOHKH
+yHRb15BbkfZw10NJGuveQQIZVa0KMVh6ZacyBktYilvfIiv+iEYkvpQaeg6sAbmqRvYHW3igeSz
UN6nrkHfKVe/LSXnyB9Wme9Xj34BQsmjJhpT6ew7QJk4zUS7wfqK/I92/L5K8eYmWq8c3REGadDg
cWfWZGZ8oUFjEWTifln1cxKCbyo16EdiF9HnVJZuHydbKSL7UjCGs3bXDBx4kVTccMqBt+64QHdk
PRoMZnZY5uOihvUXNVGA1CPD09iUjC3qe8mJaMdi89JikMXOm6/1JiYB88UQ69uQETouuuY5Y/a2
j5OhWnW96u21yLpJIcjKQjaYAXXRNRQEa2lMV+3GcwsoN6KFLgnet6u2juFVpEAm1csoKOIa59LR
kHo8JN4VA5a/EpMvuaAJGQ7aOmurrdvFb2qUAN7IuZKmOPYYjxisqgAHryGChlCte1BbwNZiZoKB
OjwPAZnERlXT4x5JH0SBCLRY7HsmOtWw8NDDhJjIEabhX3V9KN+yL4EvLfrtiKXWCfH0IilwwRDj
kclG0EKjxdjFLLBZwETrFX71aBA4RBWTVkei2BYa9kNeYQquNSmxSz8C+Odam8aC+ZUoObFvMPfi
yO+IXy1xG5onrku9Y2Tkm3qGTmBVywEap+5UytfH5tr2LbSwqqN1ZTiuj+2mxfUMyVF+0aAKABwj
n9ekBzfPuSIhsKk481WH0FpI6KwEOjI5viotbjaJqR9yxQi3nc4lcBALcEk+M4ty6kJLaHJCjR6B
2EQwlHNHcH1yXaFLKPXALhXiBbDIpnZLBCUKGuBRoqFTQaLmRygrSBWS8lw1JL9IYQ7TNHXJNFHo
YUr4ZYW2MOyuwVwVQx7VLKhaOj8mpH8c3gM6w62uik40vsTMXdZtSCwlxen2aIzGTUqKd3BHhV2m
3nswNo7cuogmQjNd46rm6gb+bGg8aAYsOZaJ3H6To01vJq3IYVcYlIfO0B0sftO0TWW6yVTTVXso
n51y6r47JX8bfH1FUvQxkUm9C2ITHnKDlMdMN01Uq7Ya1rs8DtBV9eaKKaK5K4i8qhHAlWEOXgmY
tkz5l8VQg17KHy9G0fd2nJB8oBjZToPZGrU5jOgc1r1Wq/gUISex6pj4LSJFVt2ILlXG8K4J4QNY
BM0Oa1y/Vs0UHJ32WyCKdymTlelq6EUGnurYAm6mkyqZbo1P0/AcTWyQnNBmQ/SJhboTtzoWjCz5
HH2LrmKb03E0TayGlngFjKBhviuztFwFWfXBXOnGTC/tJwt7pjZk2NOBikTo20NTOXXf2rrsSZiz
PXA4ekZ3TtBoCOCzbvU2W3FYu3NIL8sW2wgGXCrw8KVGPzZUtZZd536MOiqOgWtOY6QKWhcEEVVF
pJYJ9NGlhqmsIr81VqYEXWLwCS9M4vpOpdmoja3JEEdOYpQJ+4gTcFsqxL82gIi8sH42QSssECzf
kqpD/QSZQUHVTV8YsZ2mpTgMmm6Ptdu6b4bwKPhWs+2NmsPD7F7Fpguww4ybMle+YyV+aAuGUl06
mj4iutZCERpmSOci8c6rwNIY9Vp1qwN2OJYxJarFTta37VAe3MAlKR7Gl1koT54B6LFoumxNuRAi
e/eIBxNSTrvX5TuwG1wKRTApZN4jPgFrMtDd9jThQ0F8WTOVTasWhW+UEBHFgbxSXdcuASMBX3kP
OzLlqQWAzMwmx6fCnITFDtxrw4fgL9IwI5/Zp8/i78yYSn9VUHpmUsv1XPKR5jARW0ZeZJtVAQUf
Ay2rVSy4XE6/TdM4+ZUB2sW31lmUo/QdLDDf8rMkuvWDZQgXMc1Y9pOyoOIJCr1HI+WXiwIXjtLk
gR1YmxQXNWc1b40tqgfd1UHDDQtZzN+kSIZXEkTwWME6scZGjKuiQ42z6Ao06GAFFg7rBsma5cOL
LofV4C/URryGUBOqnkZm0ZTZypd8BHIBzYxkhDZkFk/DoKCkxs/oeIH2LlTaY07nz67kF0ubTOsh
UvdpGqWQ3eOjEu66CYOaA28qIt1u4ykNxSvtphqgFmnqSokk0kez17pCSZAFIsmA3a3D6bXPGAqI
QzYRC8oPZj9B89T8qkKeEWVy5XQ6u6V4FitaFu2IQBDcaa/h87W8ysd+8JF6/nNoFjANshh47gAq
+Cb10rcllDeAbjuzFldqORZoAzsyNkAFy4lC3JjUHHC9DksBjZPudxAq2MdFI5u05j2uKMAKtl51
TqNbVw/xQe4qWLddeDLE7rNJv+WOHmnWAQASyUByNbwQWtdpDqwooHUqYg+3g9leG5NVnxgWL6QT
np0MvXPvXXQwvtFPYDZ6a4VELGdjHsWA9ps6yVoFLK2aaV5itySGkGyIpGZVaaKqt7uh6ZB263YW
14dandJIGmpUlZ+uDFO8yl1hbE1lfE6MVSZEiIFCBpfMlY5RUsubmhmPHkoIFDuB66iHk7w085M7
zUs8l3WTEqdHSRPUdW0OEuOp+JS31mOpcKbp9ZNemONK0eWPLkPAAbEvH9Ti0JnMHJqqRtZDVUuT
vWOSJ9dWZIgK0JmIbcO5mYQPvQ8mKvUpyyzDGP8yVWfWYsMRdywTppxYVF8U5Us6Bi+RLFYXyUcK
GabdG6zsrgohVSrKC+bt5bG26odg9K+jgghZrhjApuZj3dK2qxp+65/N+X6YfEaNmW2FoA430DSc
34aghAdO55xbzw/NTWgID/XaVN2zLELMTAxx607KfjkehZXbiHdtIFLdB0FWJSrAhNlrM5jByNGE
iaGLzXVN7W3tSwEjWdRs5sUkngwICB78F1+v2nufhuBQdN+pApHHl9AUerJ/rgz5qamgjuZEpwOS
Y+rQQpOtGZE/OuGs+1rz3sX5tojBg7WVlu4rtoA3IqVK4g7RcOCa7BnSMiKh+T698kM3ICgIIwUL
rWFEkzSHbzoFuEMVX5Kju+l0xUQFYEJ4EA2fWCGxOyuucYT1wRxyQCAZePlWrBuKQFLAkg4delUP
F1cgHKasnFaM64ugFR8MRSkSXv2omsku6uKb3nUkwwgdud/isoy8k2zsywBgomJG6zFooKP5LqJY
Du3cTBzfIlFMFG8BXXI+BLCgMDYreHPyBfoGVE4jf+XysJfEeleEIWTdcBzXpqYh4k+Z0QmRui5z
iWQSxMBRTfZQLr/kVnIp8hzhUd5+NL0FqCDbBxlsQVWHIxMW3rCoWiILlJhhBQM6WBIbhG0gnhur
PEoDsHYjM8iD4RSSU4mYjqI6GYOobLQ4fcDyzpTsvtWEaJ3VtUCZtX1JFH9pKHjTOsiMZBk02ziA
uFYoqzL1lz/MQUg27tqLoz3lhJOqyIRRCcVKa9Uc45NSQ8zyYfcbbb6T/7r5IStOT5kf03wXKw0c
AxqQuC27Pmkd2RQ+8iRGBzJ6d3C8vPV8zy2Sxyox34PJfVRUgHPHGNP9fHLMZiRVNGUGGRTFcaPv
siBSdvVO7NEwpBZyvRikmtIXL8okZehGCynDLHBowRPYlYqUbt5zoR+BUI2s/UZDQrU/7Wo9QyGN
zsdr6ilrr41umTrelyFT/lkZMN/8TTMw34dWhTpB97fzLs43QzoFYP+cz/JGpZy+zVgZ1Qrw9v/N
3nksya1k2faLUAbhgAPT0CqTKakmMCZvJrRyaHx9LwdvkVVl9l53z3sCiwiSycgIwOHnnL3XJjNs
1WCkgR6yDpNH4GKo7qLWTqEL62YO1WZz7vwv68XoSDpamMhOIJaYZuslw4qif/50/X87WUKDNPKL
/trwn+RGWRzX39hddQzr57A+L+NAHaQ9P7lO/xYMNlQ72idjy7fr9lCZ4wZ1t9B+tmkRbKeoxzD6
8Y4oxiLMxQHmgCTrjqsvbX2n6yqyPq0UNgpf101Kv8X1rSsn/9pwt+IWw0Q+wOXVe4O20ojuVIbV
3pcsv3E/sm20+8euDQWZkdrXORU6j3y1cBlBUB6aMnhadTPDLE5xXQ1H9mCsCUUQ1Kc4hfOuB6Bz
MRlHx2vViN7bvJpJKK6Wgkk4TDGpEhqaakZ42zolvV2xaEfpH9PYEoHPcfMFEbSVdRepHWou4UyV
0dqkLgjP3NJcnOuT3mGs628W290lKNv7bl6/wpqWfxOwG9VI0jD9zSXVT9czzkyMj8Wciv1c4sCl
s0KDGQ3Q6del8ptEanszC2aNdmX1u/Wr/23Ffgb8Y23sk7uV4lklCCTLtvQ2ae+w0UvwCFXnWhsa
p9p9L6LeJibQvffpFBzMuR8u68GRqtq72o4qJbgFB9YeHmgHM0MaKPpGYRvR72a16QhWb9mqU1xV
4JEhokxpQmwWlaTVUfWsF+Mfe+D6KEaBc+qibveLkruqbVYRz3pY9Knxs/d67rIr/TbSHNzeezXL
tDuv37etZVTrI61z8m3jpzG4lIJe8taMwXyj1CMoSeAbdiNyLCJzeZ1sV4IRKT7Nhu/cmfrQJDGa
LxuQZht/Nl1Kusmf//4zSxlHN/X8s5wq9wZQD9CJYe59fH+7go7EzfPpdOWJd1z/QjmSW2R7cG70
n1nFeGu98GME2IaVxzgKhSLRzJB022M0ENlVqOHocKFhkCiL+0GQk5IDEm/phjJVx/5rhG5817j0
IFxQg/sx079VVUNaHp7pLdDBVWySbP2mTcWMqzaAORdsNO7iibLUGHiKi/8tmHtuj05/66S4Dm15
ghtw1wfkYrH0kxQ9f1S9Fd88u6WHRMNts8Rzdk4wzvgRFpK0o3oexxkCM6e4dceSad8Nqpc7ZuOk
GGb5Lc6a5dQ3EOTtIT90lFgb6RvfGlBubY+7y6iKqx+WGP16FeKgmdxHM8AaY03F93qm2+Oa+de+
WYhsqFFwWSMsNVWQNkgA59yCPOwb9tjmLfFrrFRecrNcG/tMEPNhzjUZElabUp7EEXPNmQwq03aI
vf59kBPMbfgh1q4Mb/aANSn2g0cat5jRsPUS7YCHqOqXjj1IRABGwq3O76qdOyNs8lvDJrqGRwJR
vwFLAuVcXiAe8vNfB+nT5AxcNme9fJ9gJu1ilyyvAKdGNUf2xRKOdVkfNfrp+ujPH8RtbZObhIo7
Y2JKYCN/xYwFu7/aLYgx++cPWH/K+peFlXxu6a8TuUg04yBsXB5VSqTS+jCQlnGa8X3lhjteIGOu
r/45qLGSv/5RqRDGV26BS25w2KJN8gJN1tz4i76T0Ce/RCFkncm0s8NYmCcFdjJnRzi3nJxjQ0Dx
oLo3miuCH2Ch6R2PYIPiaz1zxQS1A+kUsWDB8hg5xsXkxnmuWVXHmWWzMEROU34kYiXKxqs1Y5RL
iUdoCzaTFglWwmZd64ysOrisAhvHtX66scnl3X5Juvyd7goAwe6rU8GmdrRMtGpfkowaFy3ZlzHz
Q6DfmFS4qmi39vdlSHpYrZMAJEgDZ6wZvSm8ovDddA8TCGn+3RrvUnB/bkYnbfCUTgXIf05m0+wd
PrJctT8Dyczb7/bB5LykwVcx0xhPXEFshphfuWVjpwrQ188jna5KPUufwZfvIXZVeHC7QhYbsLZN
nLzEJr5Gmhku9kyffKPiS441NnRsOo9Oz03WAakQwyZqaz4Fl3ZbmT6gcLmEOcHBTRa/DMX3pBiI
ocDfPBt4C8ziU2UbCCSLkNAyfbFXe1Pke9bBGqO9JiGBQ+wWHDcIOIHel/W9T1vbUshzw3C4+Hbe
XXVbVu/6Haf+kEbN8AtRf5M+OLNwcSdyK13y7o07w3jw7U+5MV2Y4z9MFRjJVAN8mbEF+UvH4JQT
iysG+vZYviiJ1y5MiHoCpENQHKyQIJhQ10aAlZwwRaVNp4PuYjkpPqMuObZ1RccYPbjam624ShZF
GEuu7RIcVs/3RUaYaP7S4lLfDY79sLAAcgWHe0WBu7UbiNnmYt41IQlvFm3KpNlXTXGefJJNiuRH
zSRAFjF2yuY+r5jmGA+GXWOPZ+SNha0Jd12P8L8Ly3uYMRsrIfxuCv4aZHnfhGQMxkPyA+EG7qB9
Xzu4YpPH0MdtmgH7CqoS4qflXI1AbY0ZDX9cbUeoQzDsepy2Fi0/+MlQvpCNC/tGI7CiVDXvxnA4
9mN9GRyifLPiRvtc2NN9/gEA7ZS0fKuu+jnVC1jXfJeN0bW1o8/Ks54tcpUlHHbnPiuIhKb/9zyN
6D8ZIJ+bCXXbbHg4bDwHA9DgWFeudtL1fh96J4IX6bOWFnH6vV4ssNlaMJqJJSZysPhiu2G1Sb1c
x4HEMZP1eFPoJYCZAzFqY28e/TaFx3oKtGd91X+aGuzgrUb29XnbymWXVOy6R7sLNtmEPyGlw9iP
oqGGY+Udo8z5FrP32OSaaE85R5YFdSa9Cr7MTotllT7YWmIc1zMac7tV+ySS9z0gqURLbxG3qosV
UMcmXgnIWqu/1oOU8rEtFqT7q0U90QSA2Xfw4LbTm7eYAPoLipiVszKQKOqHcj7GdajlBNXmX4gv
0yfwhxhrdfVi6cO07tAKE69DQatZ4xeQnmBnT1OulTK2Z1wWpIDKkms4s9R0MTyTL54B3QaVw3Yo
EfCzBAfbIXZH8heWJCEmxiyZ6HrjJdIHbIfqYn539H67W4xnv+Q3AX3OLW/9S6pgYBDj0IwhIV9a
Db+nWAOGvz6c0jo8T2pvwRjft370BWwD5USRaLXrSqOZNEKh56MBUYEqw8il018nraG1+4JWvN6h
Oi1y3EFAKmAY9s/nQBJJHIi6YwCkhdzN3/99qh8x2GPSzdpiIgguMhB0nqbxBxp3v762PloPhl0R
yqkK9kcBIZ5OL08T/NwwX745ou2oXMvPgFyTK/cCixYcTSZQfwzpKlJtyr7/arYJLeFBDwtR3Xs9
pnRagf0lQiO4mRP4262OOVgP0cIFGxnTEVabeVkPbiz3fmikp279DduFOI6cLQ+dALIlusigjQVD
9gB3+DU3WBb3JLNjGJIVBmplsk73OC0KzdOn9qLcSLxo37asqDzkxXwNLuiC5/8T65Vd0s3/nViP
0TEEr/83KExH1/ybuu/XP/hbqheY/7BcKVHdiVVw9zckLPBQ8Nko9WzJGmF7Liyyf0LCHGR6HqI+
4fiBx79DO/e3TE+Y/wBJHpBSwDREAOP1/jcyPQvh1L/L9EwtBBR0Gh0RmFhMHA0R+xeZHruVbiil
Hhk52ZeJcJlOxe6+ZbLfN0EF1DL97NtzcvON9tYmCwK+mqminO0fxMMksATm/Aj+/S5KF4Js/e+x
xlo7u7TNkteExaav849Z469nzcGW3zsmmleBlKbXoGypkdkO7Oyp9p1rbapbgjj9vh9fQ2Vm56Ik
SheC1ottms7jLOub0U6XuR7pRUQJYqfSGI9eGYIMQTckapj3qpNMrmg0RMq/RUritgf8zT4f0HiP
kMkNRYcb29kblQTwYaFELDOCcPLc+xIHqcmuprA3DFv2dRot98gbd6kXYomvhfPYlN679EgFaOPh
PXG7fL8o95YE3XQWfvvaaJy5zNmFOWHBdKByjKsQ86kfu29j4hCcyk15GBk0uCOBUKU1vWYoqWpH
3NmiL96cwLuCQTpF1TI/skc3gdl0NKHzZiuLjBDsyk6P4exfrA4reDRI7uQw230Nb8+N0CSX4tNI
xlPCFhFZULIbGPs6s5tcVc0N0SePZVPV83JFRHUS+XmGFj+t2Hj3FMRg5GEj7wMNlvfj+Q2VBR21
Hui81Ph5emT3YgBIP0GmnyDUC9W+zjZMiD4UR+RFxdGCZt9orH2rAfehRt2PK/R+AH8/axB+lT10
rbIprUHkW8tTr5H5zEFTzam3XPyCeSKvRPfYNq3LYMJOKGktoVAQH45TXlGydNfSULd0MoJbOPoH
73PWEVa/BNNdPiGoWPL4TYzNQC/LvAgN/O8g/wu3gvTrJtMpqd4N3t62j8wMPHZhHE1Y1qWOEEh0
mMBAqoBVhu7ZtsG3k6xwbiURg6mjyi29s263uK2DeYh76UBuQYWyTApw52YU/mURf3FyspaYQh1x
kOmwAyZmBEkY8pFZHyZoHYng6nAE3xu+l2Y8Mazq7rJoqa7QpAE2jN0ZrOXZlREeFdvbzzPAmir8
Us2fwO9Hj156coZgZ8WKZhYn2LGxxM6t/a80hRBuUkYACQ/BadaP2BucO6bIwy21PoSacjae7Fnd
EkyLMkJuUiUpOlKoKzer8soVN6G5MK+FqPtzHSgyorrkS+/V8VZkntjGsvBuZvXTmFrCSofiWzR3
zDT9HIWjotFDkJcdSPfetEM44HW6ixK2tj5QA8cv8B6yq2JGZHwaC8IxClIyuOXPaWyeCx9xySCe
gVwRp2EhbfU9DwUPYj2vFnRUZvKIQdISxBGBM8YOtO3m1j25XXOgwIL/ORDf0eeAU8Y8OqLF/Npp
I4Qc7qOJ0I/5e5InAeEljFlj/0mNLFzgB0m3a/D++9znW8J0m5CzhhA5a3HR/qBo3MQoJpDuohOo
2sfcXj5EaELDL5AADvue5BaqMRMPJNz1CoiNHdbkkczNaUqLn7xvrKKZPNcV4OGSaJ29T8/KlVV1
XaATVkDkd1XfxtDpv02M5rKwNfYtNRbDObb6ZvxasGhvvBmVnZuz/8XvpIUM9bx9UhWT5wWtHtvs
CZP4U9RAASnL5GzX+SfRjjgLXe/nEMeUfeSu7EOvIQZbZ3Uwi7DP7MAY7eTkNnnpg2o9yKx5Vu8F
8puSmf6ucP0tKiv/lIpPaLJBP2dWzNCRZK0+zEANG/EhoPm+7Yqv9aKyAzeqhglZgiiSuYloaIXZ
KHhyRCl7Y/7LjUAzThlzFTuKDoWY/d3sqe/exPkjJn7LhrkEiVjyS/FOYkqOOFQtZ9WBPTepqpNq
Zv6KIbBPyp/VRBxlKLN7eKmMdazO2JmDrvf6cxLzlqthxFSvquBcFjamNtslst54R1zqHRImZ4SV
m2rnjO+gYdFkTAAlWvQin7nnHghfeFgUylIG3WqXzvMtTWPWpLJ4A4b8apjh1RpbQipphHkRuKvO
GL40lGUGiZTKSkPKdksCyUElnbfRMwjgp2Yo3cMyORAvhIs0rWeEMaEl2PiTfJ7JlCHpmIpCtqb9
iVjU4fPs+OGlT8EKteiUKCsw5rY1kQFhK4p7U3bl1qFZsxct2XKRLNs9s4CHMEN2GfTNzQoJnp5c
wBUwcOcHwPkVJztN5IQk967qu00YyeDiC3rqQMSZktSQd+0gRxXbwOoCB20faSGfxFIDKAfkMkfF
zgx8lDTtgIs1xmVNNw2AEMIAb3CXe8erm93gFaQagg5i3s49wZ/IRjbyV3/2cxgozatpznoA1MZ7
OUzNpp1RbfSmVhHZyJO7hc9NLRb6k6HK7yHlsviG3QElENih+lZ4FMsOGu1tZLc3pn8IQKYq/TTm
3dGLnPulDsaLDfK6jZPsWiZFBBD4NIS0HjyjYwMdgDnlzt7g9iyPop4Ud/TKQNCBDCmlL+SOGhNf
xY8MJgnOYOycGRgtZVcg5SY2fkoQ0ftKBlTUydHIDWALpcWZm9YgJugp5glGf7RpnAj+2FGd+Hd9
LeyTejaSmsx2WhyUBtFLKFFxcodvjl5YM+WIdVJuP3DLzTa561k3N0ReGqepewc0H4kEerXaQAbq
MtHLB/fcZxXAqlGhIRBl8alN2AYEmbszmmMU5dRrSRwxasTCbxgoMbx+yW+oB45zE0U7yH/Y0qdG
sgDhzl19xX6ep/1zB3xIRrV9ita505ArtYkiok3D2iOQMO6QHOpks175f9ndbOzw/a4jhfXV9ZHQ
VZuG5klzAlnVDs+TDGHd9OizMExg6A3oINa2B+iDOINtoScVXu18TzPs0Wk5MHwlBVCxiJ3Mzjyh
GZov62HJe4v2RfAjK8aW2Nbhp7GEOiZON+5NpjJ7OzdpDutRVOEuPUwvY4dagEjhOAKYlARMKPqs
vKY26Q3dWio1okOZkUnuA5k7JMQAATiPDES1XffWsQdHyoQudH2TUzkiYKXbvq1CMk2n3sXPP4Ca
ddpXVXgYEqAaRoZ6DTOdPtTjNP17BNfeUpqqTFixoUa1f0NAaRz+mHbXR//h3F1fK2geOnUSnP44
dVvdkFifzrZjnLHPqCFMrrGPibIKnpzQJLkhDLPzwHpSguzeumVGAF9KdVi5JgMm9q8HS9QP69sd
JXmecRad1jS8dWq/Hpy1YP/z3IsoV6PQ+7JOP1bX+FBHeXkK9WWPKQwGC7UM91Y1IFgkKq7VRjex
WvXWh63g481Qk0JFwtZuWl9o4KIB1KP+YbCMmZE6D3MXNkCzEIe6fq3rqM7HM6x90Pq4vmCJ6mHx
zJzEjunbOrzh/PzbOP5noOMEQGrXaaYwC8RhC+LsZZy368x3Hamuk6/1KYrZd7Num/2fl7JakYoQ
9Oyzfnvr3fVjWT+r1nZvLrzxg/2C2H25xC4cw3DBQOsvKUPJxI6v66HVj1r/o+mhJ8VjRY4SkhwQ
vtQoNANJwx0m2Heed1pTE/8cfg0Fya47ZMHyWhi1caGFY1zyUZ9zCXPhBrbeoseX68EfJJ1LfNO5
uYwAU8ZmOSKWOq0RfuHaAtGHNfBvfeqXgiwIc7EFQ9Du2xphuB4kwg1r7yPsY+PI2tej6K0rgGTr
3M1LepwNTMQJoyB8JGzVUyDH+bD+4aAvdqcBTdE14BHJX6Ep1OdTtzEr/FjrOuHpJULpntH6yJp9
rNTr86GLPif+GB1+zeX12Hv9ogYd0+iV8rl1CFWB1UE7qAFOIhOLhDlNPfiP87dFQbWt2xS31QpQ
1n8FSSKN0+Bs9w1y9fVE/jXLFXNDjC4bgl8fCPdxukW/P69g0hbzIu3jM+XEr49g/S3X31cQ4HL5
85uzbJcHX4EFJPuhHhTaLtP5q8p94IRTCU20sx4tKmKJtIPYVqUTLIOB70B8a2Eo+fbg7bsOYuVc
vRolOhMUpNoNgqMj8Lt3ePzoaEnRzMf5qyK6Y5/7UQCKM0d6qAJnR94VjJbfhylQJGTTxGpdevGC
aDFv0SJxSAyymrZ2AtIq9uNdH9w1RoOJKXxQHrWbEXOjB40QpWj9DASEohVPVVc9N+LAHZPQLrEw
eMjYvFsFRK+gvJuGu7Qsf1rS+mxGFi1VI6PyG5Mvhfk5jSH95X79NRrKrzYk2m3qcAlYRXqPrDc/
VWJ6xNXlVk2KSru4JcQRbAqGaWwtHCD5VJ50DlnakWP2EpmlubjZIUItPIYzWx85vKQ10zmihu46
Z8T1k8evjTWDS2KjagqSScyMhrplcn+NTGTAviyPFro1a54A7/svKeEuhKAnV//NoE+wx3GDLswf
n9xeN3X94dIKcZfTDLfJWX4C1kAkTmwg+CuyW+xObxQkxRZ/1b3RR9nGFmAhI0G17vsNnQgIQF4I
oDQC+5n76jmN3E9l/jD72V/hnADem2MW0Dz60fZsVowZfhIK55vvQj+YiMdz0/rJV+dAl3o2wCHL
R7PsVt1DJkn+iCc6jgI+TjgyZK2wEOlAJ3P6HEooXF3kwatgm6oUl4Q1o0ZXu5g98w4N6KtP2ovl
oDYwU/ZVfpacl64qdphGRPYDx8BL6/nfBz6EJYYh148YIIH2Pqs8u/iF+dTkHRqP2UF1sPzMbGrq
IQ20mad9FKGkg49ri8gfexPlyed+cnbTYL/OIc39KGB6WLjvSjkMKRxiL+yYNOq2fyBwbh9Xh0VM
145sGy74jzbBtBN0sPcQIGX25N6aNN+3bsUAJmYU2CTEv+Ll3NQo3YqaaNr5hGIl2tL6e1vs7CkN
dNZE5t3lMxJyPytvMgRuU87wRmdAgP0hG7D9DGL6WfbWfVyo10XJ58wKvgW46bY219FSLfSeHUKm
UCU85KAaSzO/H7Nx3LAnPSqv/1pVxRPvErVZgHYf+TcpzxReIocXAykZHC4BzSHvoKio3GUC1Iqv
IRofplywcYR4dbIGuFbOgGojQa3tiGHeugLNuFMED8mEEWEOL9INcXmQHaEidF9A+YmP99ptAbZ3
uyh05d2UDVc70Rj+xfhGJjDYPKviVnDuKXpkhYQ29DUipxl+mHbP4mf0aA0D3K0LywEdbwCveffQ
t9h2Q2MXZ7rXHrFXNvIEAqf10volCe7NmCNeLXaprRiDqwEQmZJArmjLqWIYrwih5p3fRaeZZKcN
yohpq0YT8SghyH1afuTYA7eDV3/1BeHuiCORE1vvHYbKXVwR0skWi3wftAB5HuQQAAO5jZBvE9Ux
bzNIZVlM+mUB1S5C15BhVKmLGONJBuhKSoMAy8a4mXZ0w6AUI0w30wd8GfM2UCBuXfkUYIDaVoM9
7KRjbUROvkw6ex/sLKK90wNK5RqViMovU0GoXvJIXbzcLJHcqqBgZ+31H05PQH3Q0JBQzo/JVSb4
TvMb8cHVflnEtZe2tU0bYzP5Manmzl8iV3K/gBwhzxvHI3SqiTznxPHvXBifUwiNQyyefYCkDUiM
n12bpYEVpXwlouihLenGFplD3k0nLD09/cxdA75uSCNwLm8tk7EzeTi3qjefgnR580ynvLPRH20X
aXj3Xe5+MgMEFBDYEwY5LkPi4TRkQ3QumPzSZXAYy/ofKXaFPWWIuyU+pd+lEpFAAYszduuvKIfF
jWVtl0x8m26kPmh7zAc1kbMtsvpkhuEzbjHik4PmI8aw2TkoYYtCvcd0UTZINX14CTujvCEv6vaR
yB9J5st22eAxGyo0OrP/JBpyaQQNBBayQ8H23ku6r/3gv3NLH7bORKxk4ApA50j4U4x+3rwfSTa7
ebimp5Q9WS8cMnt8aD7kP7bEHufc0riQWm9vQMSsJQPFrFrUJhiM6FKQbO8HDxa2z52Ltpvoddos
jslwrBOkuTaL8SZ75e5qJnhb04O1p5InlbnFvVeiEPMKL4QGO8ot/5OVy4ecwnqLyhhitxih0MMd
7e8qTLmWEN/VJEv2mf14rAoXl9Q74XWMN63gEGBnx8mL49HnrVUo/gAaEbgxtj1ujvhbZeKAgCkV
NDizByJZnaWdH0OXEVfEKBDydWTuAdnjCHI+kemabIZG8gvj6q5MKz8MtveEQkqim8vQ77onx2nG
m+H5b8T93hlUYTheCsLMxUuZYScq00zSLGVBi/rhIRxA3qoaS1yI87KY7mc0RXcOZzVZuEfASvNN
OKPL7cvuD/ElK3INAIZ7xCqxNbyKyOQcpf9SRV8Sd190zNhpeON4xKnrWk+QGwU5z8RmHlw5/syc
7KXq79oSSOrAJGGXg6PaDr2N1T3ot2Qx0YHzCDb1O+I6CRSZhyNEd/NCmwxZiokBHuFdsEuU95gQ
TxQXc7/LxZeM/jZCVc6p9SDxTzRZGZ6sEpk8C9sI8WquwFfadLxoDtVMePf0gpNjqsI9Nntu/tFH
MYX1FTMxZDyt0Wp7Ty+GE6Gr+R23OXQ1fXBP0hN6g6l8Toe3pLuGduPuO7ZEIIBDFz+D84pGgycz
Yg6Z/QjCAWmETNRpzodvizW9sW/aW1H+3QTHO2a5/xjiqnIQH2xV8ujkvJ9Wjn9NMRnVEXTcwgfs
iWwB59AP152RjJa1R6F8XkzKKy1h6YV8qppywJINWc5J32pbvC10PHZ1R4TZJCg1e8463zfubDSu
+64KEeD3FfJDybWVZ2VBg4Ddu45nsHJUzkaE1GBGfELL9MlpmnSrmmLvFoR+WcE59KqRUK8U6uCi
W0lj8VlZdoUXBGN/3jlnz0GWnrv9dZ7Ie4w98UlacUPaJ3KFqgi8HVPWGqZyRgYWHEeqAdCiA1Dm
SWXNLQZlkJlFvaOh0h4S90c5DOXONH82NeK0gO+xqGP70HsWSY1mABi33KdaQaxh7wLJiTkiWtQN
896ab7K5B3RWosasXgqySKmv5n4bWwDy8SyQ6l1HdXdZn5tN1NFqovT6vA5a1dpH+DN4XV9cD0kd
s1y4rPRGKVEqWDWCdsKnASvEu1n/BMPkP0jWms3nfIvhASv9H5VT+chMZDqw4el+vbS+vh6GcUQn
r5PYKz3tTSc3b0+DIFPdTO/Spfjm08rYE17dX3ytpJy0xLLsSoL3Sh+wQ5oM3FcIjaAjoPWzPVOH
y6gPvIHbYkXlcX3d9L6ltpjP69R/lQP4PRvBZXat3ai1D1PT9gzcmIysT7EHBlujwuFAs6y5rBqJ
2GyK+oSEcRM1SXpm3NVC31/G3RqeA74EHbbWQ/855CvZzV6sjaELe6Er+Sl0nqwuZ6eW5C/oFtTB
ncLxsh4IC50uy5Dxa4EiC7WaFnveSGuLw/roz2sVsnzCvhibSYumvK7Ao3AeLjqqKf/1/M+LpYp3
lZtbJ1ND4nIQyCrz6pPhUhwtUx1zdw8ZFik3JXlNkWGR63ZWU/pECSCtp9WWumB5mW6RE1uj1UW5
W5P4elkfCf10faT/RmP73ckJCCxpO6EwKzz4+CBxdfRgEh0dfmDaSN5ST+GnNVEIFp5tX2r9aEB+
f5ZMPofWJyMxGwUKjzEg2kRln9bXUi24XR9ZkyCpuvdocJb9u+WAqSvdht2EEVtkNA3WOWve1ifr
y6Iru3PGN9aZpXlZD+r3o/94yoa3JbgZbPL6/vA1OJy3O6vlFzbXCBN9WF+euw6JSPXYY5rGKeDF
2bHO03tLoGNEo8WbXd9xxiYBj5ZjbWv9HsW8WBdPH9an68FrunTXqKes5k6MeaO/SDC1+lP5lzeh
n3q+ixpu1m9h/ZOZEwGbB1f4mBH467+IRn0KkFHD6Kgjai54reaXIqJYWSTW3CRWqJknCq9Zesw4
yL7D3eSoWtwvBUzIoqKlbQx0s9uwu1k26OvJT39kU/7GHght4Dxu0DZ5O6tK3rH9vVbolMMMWDVQ
AwDOmQkBcsbMsWR8XLjxr2zzqSUw22wHyIMQ9ufmgCru2lHRdFPpHrOBH6eMePdBGCr15nEJBaQE
FV1p+kI6EWeVWK+VNbzDg6ALPmADiVKDTwGACZNSztxBXqIOUaYczGcDxcmmwXe7/T/RyP9ENGK7
aCr+f6KRh/cSF3c+/CiTfxOP/P0P/xaPSGBOTKYQlAgytf0V5vS3gMQ3/+GSIGfxx7YXuI5l/xGQ
2P/gJc836ZP8Qj39FpA4wT8kcmVPWr6FngBxyf9KQGKbKGH+lfMk2PODO5AWN01p4fT6D85TXjjt
UtTmfJry+nlM0R+EWNQEXSw86/ThaNVFhkXLw1xwgHrjxrcFoa6+uW3LHN1BI/OnmmySFqfWwuJ8
DBYI+l4ioj1DH3IYJhr7eIWnWyXbxzEgcKUwuno3xRNdOzoA8Y2kWx/2O7uJgqZk4UTRPnKmp2kE
1hZYX8oQGGSIpQY5LC0QD3v7wUeNYedxdxH3DdSmh+otVUNyVlmFLbdFuTgG8YlBCsbs3MNvVAJ/
bpuMeULW+8dZChKLs+hLQNgk9YXbXxC4M50dvZTCl8iF+ClJyVKYg+EYd+lwimz5LUb5e7QgwhPS
/jG23rF1rHAfz802h3JyExVXIPd7xF95zv2GOhePY3IsBgLRGs9pD+1Ev8gsQ/JyiCbY5qmAXczu
hQZNpsNhpuwsbfXmzMkHEWUN6fbGqyeHhqrTHMDNwSgdcv9cDDFGUc++kyH47yD1oUeJ9i5z7sYJ
53EmIniqdOwdbEvb0FvgnAsJTkA7ZCUjxjN01HGvgiy5n+M53KRBAAZ5uEsi0V0t762N2+zGbu3O
MRzYGjCKtlPakklT1xn0V+JrTK+xdwP8lIPT2uTMhlpRBCBprplxBR3Zw4MpqGRKF+NMmnwRthvQ
6iKLpIqojtlXtbtqKUZK2/bFI/pkUONyCmr/RC8t811aWkb3k7bHDzVR8k6kgvaBLD4hgK35UGkO
GmZPW6zt7pY8N855FUHLokkik9i+JyR2M1Xim7SK7lMY1bepDuqrQV5KgNqdjAkSkcbFPzqVMb+E
3DDw/6aMyMcAcBYe2DFT5zzy5Tbsw1fG2QVzRSn3LdYlKD7O5sBeDDgEkAUs6pgm/KhpdwgsBgAI
9nTq8wp9tRxdpNt/qbzaKZJNqaJbxLyyOLil8d5k8LHIdrc3bAg3RRQ5T51PNqghz8iwkL6kpLm2
dAfCkTGs6eXWjX9Ct6LjPAlzPjhpdIDKRfTQD0QSj5Pdnxd61rt0QKIVx8CrJ4zR4IgRFjYdQurO
/DqxFdsONngbtJZ3pmz+GkuCXtKpfQ68CrVDG34vjPFWmHj6YvrAfZngY4wEHj4JESPz9iZCLvLo
na+Byp+BmrWwsUDg4Nc8K7yQO5XX7bGavbvqR7J4Mw4pjNWz/TwnZnGKyvExMPyDaTWnnv3PrkUQ
j2AofIlG491PaD5mE91jx9WMB/som+x59nRF0Zkt7c/yo2Css7SyI1c+dDhfkEyZ2tQfqZvr02b0
leXgXGLdmssWRweiMz7ltyQdL1UJOLVkQdrntnxrZEUFHzSfnCB4UZa6tUpQQEuN+Q+K7tplr0Gm
bmMI56wGrUvzqHjMvlvTQN43gJFlImxp9vxtnJjGZqy7Zo8AcMIwhYOXcin9Gja0YCJ0GBX5DAsS
hhJt62Bj9fTENfQpF4tuIhU9y8bd3Ig3x8uXi9XEh3IiM2WUA6cfUuYDnb2Xkq6Wri7d/2LvPLYj
x7V0/Sr9AjyL3vQwFFZh5FIppSZcaarovefT3w+ILDFTVX1O33lPuIANkDLBIIG9f7PNE83ZqmY0
QAKgHspqHptlwDdRQPYw7bdqYT3URkD6bQyzvW7xMNJMZ4cH774hixdMu3Gle/lzqjfeociqXekd
k67CBATVGlUA27yd6epUvXUA2H6csZurXi0X0MSQGtUOJ+5VpRovRQrWvwUWuGXLGe4HA/tuS7Pq
fTcmn/uo99cD3nDYwMQYGTeHCUvtm7G1ms8U2W7Uof3Ukvdhj+4Ge6SnsSrPwiOAfhRQDehWuvng
9Pp2AGNzw74Nl5J4ei5TA1Fw6HmPr3NquOBtunkzu4epb0HQOtbNiFe7MybRzWSo6Myrt0acqqfc
W4GfhICaxJd5wmqiIylwTuzIRkLleyUe116HsMqEASGZwe+KZ+31PPN3ip5x/9aqvmFJ76+qRKjh
DeCx/fUMfN7MtEfEE8mrozu1YT+ytu0Z9HZB0ro18hVQl5d200Y6AGgACdRV4jVG5+vWhyGGGFan
flN7eAatEeIBLoQNEYwLCtdceSBhlBCNCSueecK0a3Sn/6zs/HNi8cBAeElj4RohDkatSXN9mPqW
igWql6LlkzzqBfveudURdamNJ0OPzpYJn3eqMA6CwImThaEhKGCbbOPgWFOUW8/dtLWmG3UyIBBV
LexeOD5FQWUgbi9t7z9Utb81wV7gg8ZNVNroCWtfqjBFy6eZwm2A3BqVpv7QqsN0G+paSwLSRrHd
fVILDaS7o89bq8UXaURjbEa7cmuUDq/i1EQvYO3SvonwOMUrCjHWhIWH7QcPtTYfcj3cmGH5MKbz
oYi55SaEGW9CP3rrSRCdA+h1MWoyq8jq8ps6pf5SgRMIPOOCbexewfH2xtA0kDSoS/BecvHIHIbv
bi8yHe5Oj/2vweQ8e5PnrowK+rmVjbcqteakmr4nihuswf8DFiFFhlDXug2S74PnHDpyhmi9vKBs
BckIE5eu/ty4ym5I2nvNHF6CHkJwXDV3Skw2d/RvgPUeWzu+E2iWNo8VgPNnxWSfiOjiuQrAVUb4
wd84PS49PAvAaIUiyzNtWr8CdNLwkASUH/UHq668FWRyCtVT821cuRkJMSWxw1uS+CetrFiOmMG2
0+PghFn8XdH3n9Ep71fkFc9By83VGghv+iH6ipQ0b9QYDEhRvMDOo7LI0+0Gmvcu0ppnz6vBL0zJ
D32s3O2oGHdl3j/PMd7esUZNzrNQYBgd/Ri00BQDapthAASvJHkAemjGTHJNoe0Rz+/nvKp+KL29
TbJ8XHu+Lawea0qKn0yPfRrfuZ2vTji4oT9jhNx9JphhpOFK1lYliCEKTYjwdDYkBD+GaurmKMSr
g7HnzQ4uQqBg5GFo2X12KWipJEHJfTVQSer8Kj1IF0tIk+PtcpAxW+QgZIwbgCWn3SN1J6AfQBF/
HiTsowbLfVACTMAhPsSCDBI5QvVb9vlypoeeumZWwWGRpeeZdDhEHygbPsi3Q1w+ZQlKJH1UIw8l
8kGNSBHJQyKQ/rIlB6xygGAm/hCl1SGE+AJW4QlNdgm8mFrQrCZWyTIuMReyJQ9yRtNV2DaxxF5C
siWvcb3mcjmt9HlLllNSHuLq2xzbxm3RPwWR6h1sR2dTrySXMMgt4yYToBk5wZkndRe5/sEBzZNc
nUTdOad5/RHid/U7CPajwHhIxIfkbdewXLnFRO5WBpfDh5gkfX+I+VGzzhpMBT7El67rSw4NdHrK
eDhJ4jhNnRu00wJuKu3BAV4ugujufk5Rn9kM4hNdPlZJhk7Vgs9WfszpKKTY5TiSi58zQYmBckZM
dYJCSNatl5Nl68MFaziaK9sJo80HLvYiaiAHogbuZo1x6Er+CvJSV4kEecFrU0B49KSwNxL+IJ0e
ZCuRjPO0zcTLpPsh+ewo7mrreYAqFgO9wPFO8NjtIj0EUF8tdIww0Lh+bAFidNjPyY9Q/u9jvDph
45GDVRexgVKYO0hUj2Rjy8MA7rmkiqNfbRSETsK1KWE8gBt2FhRf/ixElESeUB4cJ+ZTKMU3Krda
CowRmxqthN4OuwZepSCCwTSob2VXtlTRNUmTqShw0fT6OGEn2m783LH3Rll8UWCSHVE7ReyOyJQ0
9T1hCmBl/cnSbvOaRwmQt7emgms+zeOj1pzMqU4e3cjaWbX/ik5CCjV/iDYUAvRt0lZwvxwfj9T2
dsjN8hPMIWuL8uxDjs4elbM83mHNzuuyMxLxvGQzZ0fTppjFykNHacC0YOKHIt0KCz6GpW1/1zUt
3vcI1hjgDUi5O8atFauXqku1NehY96apvfigjawigkQ5QAaN0FxskuMAC5+ytJ9ddL3gDWnPrF0c
ttalYSe3cM+QOQ3KO9XCfsZSUV8Y+y+9nkdbswTvHgbok8QpgAxkPpJb7AT+5BtOwqwtD7XHvkxR
onDfqapQ1eyg7A7rMG8bcP4qDzAbcPSkTObZgyKLyBxkxqCPcMgQMNoalTcMJArkf3WwBKI2yooC
cfVMPJUHcc9NEkUmm0vwwxw56gnDlGVe0dhf6totb2rDO8sx7OFJdckmkl04pIz6vdS0n4UTgZS9
l93rgW3JDZho3vMdQKSY7QxI6rmycYvb2eUIlESgwxDxwle+9+5HVRigiAs1A/exbNXCdCKpsU+x
x/tlzCfDDEafso6MVWKLr072UZ7YibOXSyzdvAHFAw8noyii8ypL/DDdTyg1UBrKb8tU6FLI5nJA
Jq7ZDfZwiFNomiaCmmtJjpS0yUl4fbMF1a6xZUC25MGWfEpE7cpdJ8sXfHfkQJBMX/UmVnmQ/BUq
G5wONdZ5q1L8v+T/hWIjhTO0Lkqp9WPa5glLCxfgFp+U/BxsN2LdID/XICu8CUo3n7suXlqqYb2I
/PQ1233N2YrsrR6GsCjqGcsSz8ErUjBQawvS+gAKaO+ycEI5rrhlXY6unWh5oojwIWbqmnujD2Ce
14XprwONPyMXr19vEF7IdVIfK8eO4o0/PxQZIibKbK/KiEXkMJ11gQjUBTxNtvosm3YwBPeBoISa
domfV6/v2bgCz+SrQdJZ2CzI32CWD8RC/G7yF6wH0vGyGCR/+mijQF6UxsVA4v82TpXm4PZvk6g+
DN20K0tV3/niBanbUb1FU/fBEH+hrGXWcRK0R9mHKwi6v/G9eBOPQZTiQEhd1wnmCRugejy4yR+L
xH/cYgOylxr/aqbUzVE6Gng4AC10VhiRWLE7/Ls1cbPJk+VoJ0VRkK/hDRDLY5fU0zrMuLd+mSV4
sctPlD9Lnv4/xq7eCssVZEuet8SW7nKZ5ddbYnHFl9VH3XPVOPFnX7o2yFE5+WrMcP3dl3PC1A33
s6ZvltB1iqIjVWBbbQutDR72LAprZR/YmOMkd7KEVaDHQIVTYFfEC02WsEhehcVeFrJksJjH56Ft
Q5Aesb2fUSqWTOAiKKK1WYNGQUCOW0beufI+WQ6jg0WrH+nbeo5L9KcfYgPqq6zyRcC5VsOMWd2c
Z4Ddc1gFq1a8h0sI+Oz/xe8jfwm17p9QBgSs6GISGRnZtTYFQ99Zuy5YFDfTolv+BFnVMrIqOoRm
HTs3yuDHMItYgUaTdq+lrZRmZlMglGlkLUsda2rQw2y1u1pLeS6FSOK02Z91C/Hi/woLvxQWvhdd
3tbT4x9BVOS/kkt1wQb9n7moz3nU/vHjv57ar+0fzd/O+1lVsO1/eY5KPfGjeYTm6P9CqM3xSFXp
nu7Z3ntNwdH+BVPUMWxDdylgvRcUNPdfnqFTifA03RFMVuf/p6BgaL8TUk1orZquUnA1dMf2DBcf
it8IqdCV6lyjKvdHZRRnZKyN57FKYZaEM9SL3taf4fAjew5NZydHVVfRrqN6nRvX0TRNfo7+07ny
UnLyP52reV+jAFRE0JfVUR7gR7CNXvreOEEMEYcPMQijSGteg9Bl7bwd91Tm6tNySOHV/dKNzEw5
FglVEM94CXiNnxBCCW4U0a2mnG/4EDo7hEzNF91pfyR5iy35CJomxOXUQb81mYfpzSqBqwG5eOmD
cWt5MfVV8pqzuU792T9OU+UfZcvGvwHJ58Bm+yxGZD/xNQMUPqWHSQ02puNDqqoNPDndYdaOY6o5
1RZuM56Woh/a3Z1S+CpmnFG8n2IzP7E4Kk6UK4pT6CPWRDXfvPkwILvywJurOCVlAnpdNsu9FwzJ
SY6l46hsgnCMN/BOelCTqA/HTY3bWum7aH/SmscRvTwPgn2p7YrGaD57aqXct6h07hIFWVYA28Wl
FwcfMZeL71TTyirzYdW2Q4CNsJnZ2bqsAm9ntO1FC9r5EpSK+URdthHCvQFottp6CoMSkf2yea4y
AGJqqFr9Y0Il/BZwO1y35rEDwEbZOen3eQTiUcbkQXxXWGXG1OTFPHvWg8d/d5K8UGphkFAXxWEY
UZhhsdBBf3KTXw8yVkII+2VAxliJPP/8zF3jMlFrMrUhvavBOj35vmLtkJbT2Lfa4RPZNjR4hwaa
J6oMpMpa46hpendbOkO/d4HSXqwxtjegRIpHHQngGyT5wpckpao+jF5/LPMKNRF9TEm9NvFn2Urf
W82gRNfY0nIMksFxGtobDeF6MllUrj0KYcjCiP6Q99YuyLxg32tgtMC/sipthvCJRGy+n+u+2gej
6j6WgnnWK1n8IxyHTVuF2VvrwycLTYUEZQvhNDCEKnQ7+duiMzFpKX0EgdGJw5DX85EATvXiEk5h
AYGuLi6TOFTUWLADqMutHKjdCQlaOayELarVVfkdIThUXdI3Pc4GiplepdyKbg7WCMlUZ1Zuja54
4+vJH/TerXOzfmjmg2bMGVzP1sA6NjG1Y5wL9fo2KdqNMQDyk8HreNxo32wArHsnQ9i7CBUIyrB4
3B26uwoS6OcESflLNno3Li/z+XOfsk5VqyhwKVoEKJZoFuWawEqme2+2wLWLQ26uOSP6NRKADyyq
et75JlNZKYL70lm/OkH0UEAvZ4tRZ9+jAdPZuBtfrKa+OHm1S8TTQh546vlHSzxHZBcfQh4mS58P
8M4XFg0ObMhT22vZOaxNR1RG5lfknWDu6faPMJqfTFi2L5nrDRvV8slzznWGJZ33cyo6JafYzIqX
X16F91f3of/Ku+y+iNhiYjOkCTmDxZXItNE/18kLUlC3bV5Y6odqtaNlURfaofsHGfz0EEmpQ11A
jORKrU3E3ko2P/Y/Tv2l/7fmx3ObacZauh3NjWnM6nNXBY+VNY13bC3i54Iaa4a3pF9M/iYVH7M8
aDYOQL4CxSAHKitDmV6Exko2XXHGqIAClPOW097PWOKWjhkma7r/1c+o8vpc5UP+NLnUyhrY4w+R
XqMgbYcgmuy2/BokgKZGCLOZp0TIHvgZ1Aa3/Nof2whPhiYrmm0bFe6eOnvzWVGyQ4a8NezKpzGY
83vFbq3HLOzOZM67V/JKrLRt29xoGNC85j2yz1ndhHeZ1QRYZzrajVZrmBLXU/iGrDpbRFUdTz0W
OiRFq3tHxBt3xIMkm/1DFVn5y9xB5xDxzkONfmqpBPpZEr5p7R2ca+fVn3KFPEptAlQgDJD10MZl
9BzAsjm25pys/SGI3gw9Xv+Hu88FkfH73ec4Bk88EzVdVjjcir+vbebYcBtbtaMf5MBRxwRkeB+r
yfxmqjMav5NgtpZA3brZ5VVeTG+qUKZVgrY5AfY1HkmRv0x8YbdoOMXrKfWTU02t6pSx/bi2ZExx
s3vUCIP9h7icO3b2iB6sOHcZjm1MUY2a//g/XE7G1CbegWZ8IG1boEMF3lptM+uU1G68yYo5eBX1
CUd8uS3fuq9Qy3+RU/XQ/Dm1n3Eafp9aOKnzo1CM+7jMtBfbnyApl1qII0GLo8xKMZW5zO/dbjjw
ldwOsQlyU7TU1ISrEXThz9bvox/nKXhQjwlIR3nuMlq4jUbJg6S6m3vqSZnmXw9eqR1iw65hPv8W
X+YmfqmeZNe2ilM7Zv4+SlA5WS1TlnNlzCryO31Ix708VQ7K+MfTMk99BLQNKblItv6cTp94ecaQ
frT6FSkAkPtUob6R/z/PSRAGqxgCdxRh9YryDy5Nllc/alGGEhgYMy0e4zs9VPXn997sBQZ0gupZ
77P4ThM9MSZ7Om+qZeb/6rxZ/IT3qyw/D+GH609/H1t+nhhbeu+/mZWnzgHpEdTTtCg8u2Vg3oyW
XqwzxwzOMiZbyyGRA0GK7xY2otd5/zQ5HH1//++/yUKb59cvMnsn9HJMR9fJh3pAMT98kUtsSxzu
XveHEqSofFO7rvSN3FIUGkoUuvJJdpJkP1il8qnEHegpmr72mXP0mzg423bNeuK9CxCB9QQ2SNdR
L3LqBy+YyKAre2uu9JNhpsG+IQF0skTLEDHZkrFltCh9BTG7v+bJFjY2jxpa4KfB8Vi9mvq4JT/d
3CVz8PMgBwoELdhO/BWTU2Yez9CsGCitdIQyIs7D7u/nZeRsOdFLJu+6v/8+/nfwR/EP72rnd2CZ
Kf7HhumyB7Q10xMby98fliOSrXpYG8qPKFYFO919cJ04PsMIRPZcPDVZdn3vcsN9YHkZnav3uEsc
fdif8X7Goa+o9EnOH6GC/zJfxo3A+Z76X6Pae/TadO5WPEC1k//+ZLi2REydoQmDM6bIHjZANuX3
WA7Lg/xGy5acyAoEdQMDpuxKBq8XdzVIfBVWaGulYONRIbyxynsvP1Zi45EVwmtGxeZEdtXcTR9a
Sv+yh2aZ9YQmdkk9NkOB28JyNb1x/ck6plXb3A36gHh7lGTfKz6i2LfHt4ytCFpjf82wrR++RcbQ
tYUGfELmxubGW/ql8R9WXPbfP0X4rOwP8am0AH444pv0i74UVP1IUcfQ+GHlwIiwnNVOZLd+Huwm
4r8o+21rsjqkImu0UXO7hCowYKs0whFuRvryokSJeUngFcdIzp3NqTMvujjIeBQjQOlNmnnzYUCO
jkC82xonhLbzlPZQzJGTXtSiR81Pz16rMdIOVmE1d83YNXeGaIl4YdrT/jo3ic0Eak1y7E2YjLNe
ePeOg7bSUBrPRjK592KsQgR8GWtEzzSHTyjZUd7RleqAHUt8lK14mH62oPT+bC2jSysYnPiYID+4
+/dPMfdvTzFwoKYLyB4ZMR5lxodvWGtHKm5Huf8dIPJa0xwszLq5Ys+isnFBnyw7ym5lARKxaiQS
i5lsOqw8hj9MjN0QAdXrdDmJisjPCy3T5SVlV17SLa076krZNorb6RKZBjDQ1k+7S3mUkXkwpksi
w04JswsSHz4/fAX11TJOHguMqJMihq9F0+U6/PMqGvvqVV1n1qYIYKm6aJ/0SleftBh1TmowNOWh
UVL/iIaE7KiDWZ9+mbxMm8RIqGIerqSbqCy5nAxdm34X8WBFsn7rY3oNeSmftkgkk3knG3GWMXlA
2Ql0gmy6g3MCOVsf7LANf8aWiaHX/ryCjHkljmX//gbQjL/dAYbruLaJhbzqkQ801d+/naET+mk8
qRjmtfncmBun9DDKm5Rz6lb3qI70B9m7hhxN2I7l1PgCdOtu0mtfzJbjMXpXt4NTH6YcCpEBq7AH
/1r8chk5IOeCPgUPU6CT4pdQk3FtV75YOjaMZY0fGRmyiQIl4EbjftTz6m3wqZqmoCaf1BD+JKlt
/1yVanxA+hIdCTs0zgmrpo02xPWTkeUxRfcweBNXDBMH5eD6ZPoB9VojrHemgsZIO1TZd1NVd9UI
nT7qM3+DHdtwq6W2fy9npLU9XNI4Jokun1fi+TSi8nhy5ENrqCbE5HCG2nbvI8vEQu9ScFfC/XEw
mgcPtF2KMMKTWXnhkz50+jryXPyFROx9RjtWyVob/cdKJBBwy8y3uo9fWyO6MhalAECR5UMuSKYc
gvd+zlb9QU6UMcWDgDJrcfMgB5ZrZTJzkUNU0BoF9HMVbqrWzS9dMJIQES1Hz4qLsEQ9alWw+RCX
M+SgOFNOXU6yxJm1OPP9snKGjMtpejReLytDH07//bKNV/yHRZtmftj8O6rlqSbbL/b/3KCG++Fu
D7w5tnDuVL4lDXaq5C6MlVKDk9ZAWa3lO2J5l7i9N17cNxmI8pKp8p0yZVi2JWgyXOfLmDxzjubx
0n/nRhJXFW+p67V+v/71h0ax86fDIw/5ueYhE4feeQxVs7q/rvzE8o8t+BLBQyG5L+OT2ek3I0+h
hwQ675On9MG6MdF4xsLNespnwOcAq6uVHB210XoSJ5g+t4EMkXHlBEx206bJd3KFqnh4k/CGKPay
G2RVt9ZTDZEIkUwP/b9GZeZ9GZWZdzmqiskfztUSFYZLNmRgisc/fYgv96Ea5teDEvQ/ZuyVqaQT
koOdm6Ico9d/ZlqT36cq2NEREDZ/SVbkHWo5wboXq5q4b5KbSZ+su2pSu6PTWEjbNn7w1jjKTe2H
xus8U84NqmLn4/2BclEd4pllhE9aMmJz1Cp3MjRGY8EiqwzXgxXziOsGHd/LLt+GCt5QllZ4dxWM
jDtHtEorwBnRntPDMjAmnolqBiosYtoSlxfpWujxywC5wnllqAqLDYwfZqDqFdmNhDV5XBb3qmJ/
bydnfJ36AuMhzZqAF5TTq98Vd7YQoUjC8D98DxxqOL9tXsiKqaapQqx1KNsYH525u8F3a7Wax28j
3D1DXeUjYha2OVpn1mkPCGn7gORbBBf7EA1CqANPpG2bPXoTAO5FVx768pONbeGj7KA30K1NSsRb
2cXHCnRlbD3IXufn/VMf+X9inNod9V5BCbwqzWueC8sWQHiDcpQ5rGuuKnW9cIspGFiY93mGzGJ5
6BfiZbFWUtSBWYRlHvudBNbAWq67it+7ADMzkC7llrKXdTbS4kkm9+WhTLL7oK/Li+z5fASb1MCH
71oNiGt7mV9oCEj0LFARGEfGQrYye3Q/VVirwXyc3mTcnBLz1mshk8H+/hg3BpW3YRzVN4OGVOR/
WMmhhPm3z9R2TNtQkck30ZH7+Jm6lQ7es7GLbw32ivgO+PWhzbpLPE7Ir6AaPZ4hbI5n2SqSvDnY
dXNhr9FYt3Ky6GaUd5GKMR7huzpnr4iyfel5IbV7tEWceLY3Tp6NT6yjPDRZouyrk42gv8uG92vq
wiJL9B/ONMWrXLUuAErLM0n8nAwXZWaTrdu6mlXXhX8z5fe50Ity5l2X+foq7PUk+gPEUbvOpxDB
ArHQWg52GDUnVxyWWJ+jOK6h+uDonrbxeLu3j0VvHyAk7KlQGy9GHBbrqTQt/OcV46W13ZOve+Vj
l07DIx4TRx6ByefSuXOcOTnxqyQn2ZIHKPgTzp59ixwrBFAZq72eCpEegP+RWzoKT59gKwD0Flki
ucGT+8alK2NyT/g+9zpNnGAr5Qb38vbQlMF0XA548U3HLM32WYbNmGEEJciF9ynXPg5TqLD788GK
B/NuthFGzLPqbIieDLW8dY5qO55lj2fMz3hfqNF2ilXMLd5jcgo1nDetm8ALkeOtv8UGiuBDO9oH
I7fZfpVT8CUzcqF/EE1HgGv5i1bH13iBosthQq8Ol5cg/GIgYLvK4NPemVluP2hm+2yLuMXmHTGr
0d/l2KJSRJpC0Ol+NWrTsR8H+ynHLPC5LbYy8WQ2muzI/JGJTJEYkZ1UTAv6X6bhBV/FXrj592tj
Q6Wk/eExybPRgSnn6qwcbFt85X7ZuY7GkJdePhvfspDvi2Oq7kkeFES+tsgeQ0Z/j5lhO/UrqTks
gznOiie+edb7DBn+0JXzLXXCTTrjT3Kq9gng6XQb9x6JUXGYLDy2TFYiS8iOGhU4vp7vK70wr9NC
gHxbW20wnhYxY0gwE6y8aotsIz6JY4Pn7lh5nzBZVjc2zjpb2S1ns94nLaovshvjf3nUirIFK8Lk
zrW0O3hYZ9lLwrn4FFjXE2Ukw1LZj2PnPvCi77Ga5ccMw6x9Z45INokl6yTWnx9iqoglv89bYgpw
ldW11vbhvM5wpyPMb6gzSvClS7Lkc9P3GIfpIa+UKfDP6Or369RK1C/qjP4h7p4/fp+aOLx9TDHV
qvoeDZNx2CHXBU+m6MOLKw4VljwnFed0rFHCC5qmGQQ7MSD7gzteWOubB6UG64MsKXO83govtZAO
NMIp3/xyXgVYaJcK2ewqDFPkOtq32fEQxLJZppkZiRvZrUsoj04S5hvZbfQUsK+LPPR1cgoXSU/7
+ii7gVK9gi3q7uyg1j6HCe5fhvVHB68QfJ9hPSG1E51LW3uVbzEZojZ3ZHsT3TmF55yCxHw0sVzW
UFxlra9lswpQnozgslBfVuVyVEdIGhIRK/tlAKnp4jBqiIZ7s8/Tp8W69LaKTFwrUBmMdZeK4NQc
DXEIsrKhYEhrLnCBakpvvYRkS06TM2RXHtTWaRBEBqpO1T0C1QzpUvcdY1MUUfRqQy5ZodY8n/Gl
8D970x1+YdGrihrKcQZfeSO7upeZa8dWs4PsFm1+7HPNf4zr+Ivf2F8TIRIW2P54Czwre27D9Fin
/fQm45GI64gH/lPcIad+G6G3jBUY5dDR9pKN7MqaqKyGyoGlbLrEsP3Zl7N6UBoV82wVsStefrAB
RXc5eO9dXwXNb1UmNBIRQ4cJgIZs1pUen+fo4JeVcY69GHMMBIU2xoyi0MguDNGjofrCvhH3ttD2
jz355eeyA8U3RtUXM8GbMtbTdgsNr/xS6eY54s3+5Jqhdz19FtM+nJ51ylrGWSqZGyuKT1HlKr/A
H4yijFdxBjZZwh9YCWh3DU5IsjflUO+smVWii1LandM9RyM6FmgSs0wIKTaiJqnUmz6mgCVj6BBR
wYBh0xW/Tcut12Rg54Mzh+I9mNPjTHIPJ2cvV9Y4gUZbjOTCJ9WrfDFYCeyD39t3//4NAWv6wxsC
9X70+T1b1QzLxhT6Q27TyRQUJPK+fCvxC7/BZ9w+wsnKke6KNI7Xtu1b1rF3SvVGR+LkxpJD1wly
6HqorXIXD6D+KH5Wux4A37WcUIquy725kVsuwMnlDuu3dCM3ZJgb/xyN+6x4wORmK/ELEs8gW13T
PddOFx2W+AKFQFvoOijnS0zEMs1Th+d4bh4LHV52jpp/Eo9I92bzq67h4R5GmUKGo55ePYRTVljA
hZfEG67TFBxLzrjeYQ4rsuisLtStb6EnuGTIl5XQh2z7MvnDcupDd7ky7ykcs8UPWi6qj/0JV0P3
zhvbi6xLZtHwoAG7fjFrq9qYMa6vnpJ4JyWYwo2ixNkrDJFL1FCm6WSCOA/a4NHnXbrS4GfemZC7
gE2qt7y1p1cDxsW+mWqqPqIrp+lAmU6lhmJHgQo4ae0xu1/u5WDKnvtyVG+vNzOayYjQQYpD4Yjb
XR5a0QIP/4w5s4qwx1/xZa685vVLo1jF9XroywL0n8Mavcs0eSQTDai7sbwNrIj4UR70LHqbkd0+
yp6PXxR60a+yI88JUTI6GC1S2Evsw3XGPFH/wxLLEqjB35ZYOmBCj6wMICNDJKE/oDGSMWkyPyxK
KMc6dqdTHp7xbg7OAJWym4TNx9rCoBVzBhH8p2E50JbWl6YxcWgTG83Wu+vsoH+UnaSuoRj7briT
XWXstLPqj4/XTW6SqH+gSxyc+tq19pOGIJ0/jtawjr0uWBsVNtpDPdn7Ku5eIrY+mwJFgHU7zx5M
8kHDT2g2XhAOjfHJIWaLdEE8KdSJfNSdRW8WkoNg7cA2DX3ZPE5FgbgAhhXmgxvOOCfwC2c6mQd0
60JJ03/ykTV8oFQNaTwYnuSM2sRErMDM+iC7YNPd20EkemRXM9C6r5Jo2KXmnJ9Kc4R26E4XoOjT
ZYamgbNCCGE/6JB5Ct0ut9dyqFHUNyjz5n7ygvkmwLtzX0wYkgfjqD3iBoHnMsmdR9D+/XoUrVjE
Ct/Vz4pctjtIJPKOjCilp+G9FeqUTcShqagSyjibvnvZmyN1Qx3bO7p24tzPSv9FPjqaIpi3falg
HVHjMNW1MQSL3H9o07E5S8haq+d4+woyoS0e6fKgZP5DgmfHWfaWGRLyJs96v4acEQW4kRl841fL
c1E+7HStCc+t/+NDWHYhEIdnUlWyszwy5fNRjvndj+VhKVuVee4bt7Yv4mVVujEiCFRc4Rs1gGFi
azirGi4UGB2N5PvCiH+qFX9GwxLpmrYqvlZZe+9h/vSn3X7rc4jrmADhsQ6C8EfTam+57eVf4Hoi
bEm++7bU2VDrQmBh0mPnHDutc46spjjkWvKAyKUxr0MRkwO5+2SHrAF7TCjZgI8BqtC9HuAl8ldq
bszTbeH1Z+6CBzcIze/vjTSIr5H4r4YYajXnDt/25AhNz8W2vunm1VCTWuwspWYrQtDTQHCuK7iU
23xwoocotqzbUh0jeE0t5L7GtAJ0GHBcl4sDnj71Qzxh8ubuKvBrp+X55/Df2Ap3jpvro69vHtvQ
VTYO1gYHnF/TT8x/1RDX/NZFdrbqNXL98AubW0fFF7CqKSE4WbOSMzCfxJWjrpMzdCXnYvsYXieV
ox8Ut+Cl63rWsWTneqzFQXaXQ12pu8FIw8MS6uxk2AkXyPmzVjfdjvLOhuRbeNGpRt6PVFnvXfSf
2FLNzq53TLTuCxdlw7DCuVUOm2IizgQxO4+AQmYV79woxYOwN7xdnNbQ+rM8P6VJq207LL0eetM0
bxrLd14qx/o+zlb+R5kYK8cDxofj+oTqcz1+S5BvxFGr8VEexd4RxYD6qVDClafr9kPauNVTEXfR
Bq3ZZCsHjah17nwFh20xKEOBhgJlS0ISIgqnK2o6HK0ARY0MrrIwcU+f0xjZuxkRrnWJMUqzrRoV
M8qM4l+YUkpUTZuKoWzKoDwkYvjaUvETXZU5pcZljuzyuLUxEB+VW6hO+DiMZh3doo/2ivmfd+dX
mXfXi1alRwoKv+WEogHdISlGRMDgErN7cW4SP+Kx4o7Tq65TOBmdlxINhWMwls1NToqnyswYU9Uc
P+HO0uNHeQiUZ4i//r1C0vmxtfIRv8j6bRk3atPdDOWor2UMh/WvboGJAEJKwzTuUjRmpiEov8LD
tdeejdlYNKjORdMwZudOyb7/w4wyULXtUJqvBtuzx4D8p8Em41n2YgvvoveeGGOlQclZzCw0ZbP0
xNgEze2PjCTuMS26GBnX6eb6fatSkv5Qrq3rcl0Cj/OmP/rI8fAlzS5TqymfLff/UXYmzY3ryBb+
L2/PCM7D4m00y5ZkW55rwyjXwHme+evfB8i3VLf6RvfrDYOJBEDakggw8+Q5zZIK1f7JV5r+rGr5
Pk0L5QUqlvFQCbabQfSKy8FBiTcs19KbxhCyIBYKupiy2IWcWi/S9F5rEQMQOGh56Ie+2NZ+/HkH
cWBkMM1RXNRQznuAzuTcCQ5DPpkoXfc2mT6kWZuzPJAuO40lygfIw95ZMgJXN+SDw6gleC82f5fG
dLKKba+TSYP1hyUMRfN1pCf5PQU7OVBYZbiLw71suTZfu4aald1LR5ppyO+FbJwVb9uX1EZAhwmb
AzHyBh5kO/3RAC7TCv+Hk8ETqtlt+2ylqCUNWjdDGaNptw7kr6jP1LoCLwIAFCONoJqb+2c1cOqb
PnB/a0cGJT4Wc/GRBZlxZvFZqqnhPclISyFqJ6OhPEsr9p03qjn9S1xGJwgKNWaF+rYI2vRB661I
O6dbaUaG3W7jyNFXcjZ7qicEGhRYHFy/2fRaERPS9EgV+rV1UE0yKzBRUILvt6gojcoDOqvBs2mw
gJV6ZmzUqKiOk8hw8Ta9bWol+u6kBrqASdo9+nOgbLtwmnYgZPpzOrvdQnaJE6ItoEC+pIPCJ9KH
gNf0rP8PMXDzHzaTjuo4mmuYfJsM7Y+3MQNcZ6B5ZfolihLozqruXjOU5pzAmHZTNgmVtOQ7zrKt
dBqNh37abaUpHbPh/DlqVLTdVHit8mjZ/QLieHf0Mmpzu+sJqfXswVADfU00ioywY7TNrTz4mQWH
vqV+nRWluc0DZyxRN9WhlREH2UWaZt4yTp5eB/82Rs4zTvX7f3h7lbn9Ip2CIt9//9//AbwGcRes
gS44aHDR//L/amq1CYfMGN71Ps9g2oV9ShI2aWJTIc/KMGVZj9T2XEdOvJdtMKg4x6GycJAHaLaO
YsSCVsU5dknkHtEscg4J6jagyQNeRm3t7o+zXk/1S9v46+y/7zfAAdlawbyVeUoLQPAiNAmsyddi
aQZmnNzKxKQ0E3OMfzOl99r5OrYterhh/t75agZNzYXQWluqo+YcUOYq7twp2WUikS8PxOvhO0B1
b0sANnxMZy+/sx20LnW1+qiTSYFsJG8fqNPQdyUswrvQNRPeCwwDfsHe/g7ffcOn/d1G3ghKwzG+
KTUeyTYVtigGpflbMPHIV8JR20ozH50npOzyh1wnGQdy7GR4RvYWoTO7Q+6LUgNpxjOKRTDmH4e4
n16M/EeczfnbkOb5rWFCHinnotIggg1ZbW6kdzKVpRfmNYBRdeR1gjuQk6lZFGzkHVxM03sq3D5/
6Ly8Oje9dcoCJAQtK472yHZoK0iPLVIapX8fxQIjm1TRBz+O98gtYJhRY5hgIy3cNFZcf3GdD6V1
wo8/BsJy9vofvv+Gafz9iWGB3XQd3aMiRzUAqbl/RvhVKJULGL8aEJuk7rox06lAjtCOHqzgLco8
sOcksl1BpGma7FtlexB3UCj1kbZRojx881Q0SsEV2CegI9NzBqu47IYyXH4bhB5s/mI2HgTdqokH
dU/RM5y/Y0uVuDp8FFkX/8zKk2eZdbDIAbw4ne++Z1lTLnWS8WfTJ0SXqVV1aFP4GrWmGrZtbc73
RaUFK33S9FcxT9/60c95/pxHV9hRooMelCU1TqHNulzE/ck3UPNF1IaXNo22yjU7orpBd5yV53ro
upPsJZulOaGRvjN79atsl03SKQ9Tj7gbfNX28nIF2diIKRuIYBZdjiqfbPvtYq7TbokVN7e/tWU8
fQ6tWq2soXI+b0peysqR+tVTFJrlNJc22Uex6mLVWylMZ/9w1/UAKXwM4GkLBVq1D9Tm3oDePd/E
KJkvBzcl+5Sw7zzEpd7fVokG2UvVKf2ttAsXwuM20KK1a0zrlEBxAVoT4vjBc6OdY7fZo9OFznE2
/TsbRrdH2dSlQOSaVrX2ED9nj+qIWpViZj+vPQZL/VnlsbOmPInlSYzU7czZt1TKLOQcnpg7JWbU
2Z11lD3MtEp2FZtKNlE4ZRt1TkKeM7y/XCnzpk02waF2mSOq9n48A8Wvt1GTjOy7GAcber6GStJZ
X2aA2PnBAMt1ndTRZn75kVlu5azmXPqnKA3g3CAjAkN1Gy9hS5t2JNrloDbwzcPYZq+yu2waZ/6P
rduLyC/X9Hmu3Sgai5405aEKKHJMbR3FTP5JgRsou7rkM5F3JdsMPb/JHdU9yf6RGdVbwIchu2im
nEb/i0gvHlwKEO7qSiQBTfIZ4mDMI5FpGC/XrY1+ObUx7MYjJ3uQXRrIMlipRCQcCoy1HpuICPeb
yWrSr1RSodAwm9SyKHr5ks7wgVOd8NWs/WZlt4V+awz9eFb6/kOD6uRrkFOwnVJueUJ+hapvH24A
6cjt8Sec68pD5BcJBRttupIX6K3sFjTR21T008lJlW7vsHas5UVS/6koPeMdPv0UkqbB2zaAz95A
wS1B5UFmL3TaiYOZZ6W9HWLEkZbdiKym0J3ca0DbHmFch/9hgFCwHCO1opaIoCsUzg/SiyJlv7Ij
JdhKM1Q889AU6ZfLVDXf4QoI2cn1OvVRVyeETZBKWkuTSiD1Lo4spBDFZVvELxeVNhfAG41vcjan
dJStZw7WkkVYe9SV0TxnZBDFbV1ayPIvsypMLrfqKm1+Q2QeBSPRxUhnHhMe77cGu7Exav6659JE
d8Cfw628j65QTfDv+ec9D7Z7h1p6frln8XWges+iekRMmVrVfDc7zk5a8iryvk19GC739e/uWQ4a
G+Vf7jlIapXaiiK8a/NxMyiJte1qb18mgMnXSlfaN4oCfGchT6eU0qJl11KyDM3TDpAWHleB0zHN
U4ivLj1Rfl7EFqxR3RwwXMwxqG2+8SMXmvqw/JxMzZs2PEj3pZXXVyQrYTTIocYhhqRPRvIYNxWh
gboaV7Uap48AI9PHKnt1+T49yA6doxtr1S3qtTRLNdHPDJYd5ZAsRZJxCId8I9saIJXEr5dUhEz7
ok+Xn8OYtwnbBJGQKttGep8+qoHV3k0oMV17ZBUMcp7SFTs5Fwkvj1geAacl9F7karlhObQORoQ0
1LHZy7Z8VIfDZMbvczV3iN7CAKapCMKa7WjdqJDPH4OxbpbBuPJz4hFJUT/P6L4vUtTZf4TzJs2d
5ueUzt8GNdNf3GJwEDP18xPlYO4ebKuz1fQ2QFYXXlWCX9kXtsa3uRhEGGTLE0H/GlsGWNR2zs7y
yuNUWDCIg4KgHHtbuna9TfTZuW3j8Icx6NU6tBR119uudWQrE2zMEh4zBb2A1ZRUHtLJrvusNOvK
RMI0jQbtqxuopyIrW3iG1Htk2/gnx2O1CSO9+I520LdK7e03Gx7CpTlM/iP6HgrR5kS9c43589pB
rpfojf3tulEXuChBzN7SCcPhpYsIbOia/8f1BoRyoHRATtCbSm0DLauxqVuC3ZDAwhbRa87Kmnrt
q9JpC7/Xm3dEepxNWE/jTk2K4sUz7ZsqE7PCIIhIBQINxthD7Bsl1uIyUuDW0H9+9D2tvHHMpF/L
AVm+pfbL/WLqYbrR2qHZCwja0+zZ99IPbhH2Pa0aTiHhwZOjEOi7DPSChxn+ySd+du1+RMFpU+m1
/8WvN5eBhtuv9W7m3Vft5schrN8uN5LNSFGQsLhLpqE/6k6lLQtx69Gg3CBpmb+gdINKkEtYMWu7
7p3wEYoDdFAM9ACUQstEeWt19lwpGICjsZp20bBruIcxvzvYvZqu5D0oVrPxeGq+dryXbt2yntDU
G5XXwuSTF1OWKKJA0OumhyCY4wcbLczLv4stP4Eitn1nlFa7W1+roVgSI+o44wfXhO/tbKO0Npf1
zh7c6WUu9L38+5LMsNipZhmgB8W7Q+RPX8wsSc9Wlj+jv42qjFtluyJI2ks1gyxpgLYkX/ihne2u
ZQ5a4Dwqo6vvxWpaK7F1LsXBTdnbVQbElHL5jEA5nEv3W0jp4GVBLZEc2ZLqNRASpr/s1afh48R2
8igte+y8m9EVQbGi0Ldsc7UbxAiQFirD59RUlIckKG81vw9eR6fgn5Nk9iLSo+C1rrVx26mkW6TX
htoIKZWpJ2iDtx/Mn2npqidpiRn1wQ2eczFjP0PJIDpZFdeds9oiRwJKI1mbbu8eyES5h87q2Z32
CNTtBqe704Wj9l2lWv3mVsZyx0PfBr8ag+vRkgz0mKX/dTqFxG7befweaF8GM4h3ftcj0lt4RgL0
IGwpyWmMbQUKk7LfIN3qPZX5KFZl57lWQ6DxKmzDsnOuAK4YO/TgpK3nBvyqVdXuQWswWZM/BrYa
P6BenJ4htwpurdD70dkpPr1zM1jJGr5m8kKkw791Jdp9iGyq66iLwCwWdvyaBooNY7ZHVEyY1YDM
tB8m5UGao6HvIup3zmbhCwgxCQfEll+DkPi4Uaq92Egngn/N3daq/+lFIiihNs2Hm1B4e9X5ahZh
fSeHKsF6NhAgqyHNuAc48iyvk+UmihDipjIxP6U8/3xT0pvV2uWmFCHYA91ZRaZCgOxEDZaM9Ukz
H1BW9nmTucT/ZBtaS1QUubKMS/YMFJ/KCtHJuVRi/Zro0knOGYlOVpaJdEWwhuFt2WVe/Aif5/wM
DGxNsLs7S0sdCrZokfUgLSjW91R0JxcLmNzBCIrhXvp8EpHpVLh30gI3+AhctLhYvmG8dqOjnaQv
D7IPLbSikwPz77PqgzduUhP+CXF5V0V+i9+Gf5BexLGR4PWm9nC5SFeMiwgqo1vpzVnnCXyj6H3x
2pbPbyp1bsBbqFCBI6SVqcfWrpM9NWHF02w7MbwZKsK8wgxStT268Nk54Pz4FlfQnKFQfJZOteVS
hdF4N3mjFE+ojBWbHO5nUV1WPA2+kR2oUabyX45F2gyFwCfZlewFsnhewMZddA27oV8b1HtupNdr
iF2Ci03roTmlhhmu0gROVEqJm5NVFTBWdOI0Dt0etXBENy+NVUih16JqtPs4o4JbD/IJvhMxB/os
i4wQCBWWe5Iu8zZP/PxRg4f7VEXhSVU0pYDsFYGRRjOcvfRaUYNIz0Qc14dR7FG2EcD+YpGcPcim
yBv8nXwRIsHLBJPW7Bq9aHj6MjtKs4jAhnO3kqYcocMrkfTqWbZoIXu9yULLRvrCKRnuoT6+dJc9
htHha1dayU6abtiiqlj059kZv+R+3x5kc0tIZ8EXFEEXcd2gqVAeZYWBXhtTHoZafzLaND3KK3kz
4jAkBtvltYdqrcYhW/FFSe8Hc1TXhtr18JeqFdTkBcqJ4n/Qk1o4Dz8uf21DRg7FGmOGQZrrUMiO
WHUab3VAb4+yu5XP+VJXZ/3z9t3A5B3IeqW+ICBTNNsbqsSXMtcls14JWDgAGO7NtUmeJQixkZUc
j9K6NA3o1XjlOG7DqvvMqTVJZIBcmvrlGJAgLkdnnZpQGkrY0DVz6DfuWY1y/xN0kTUUOkAp/tnP
8LoBUUmnW3thGa2GJNCOmpW2RysJkR4f0/Cbv5eVQle/avb/1i/HszRnvPylxSbrAZlVUYEeHNQC
CwluvZqyHPtqSoBrITq3tkpnUZB99cqxTefCkg7aZo/AtneHgsDPKjSmN9sNw41S1/bWKtmGsWs7
Togvnlt2obKXHzvP06CBCssGbwOUkTG69ozsWfsAS1T1kBrpS5gm01sZB5D0lVSCdSydbyH/LCKH
i9BRCwBjZFIqkUlJlTo7hLy2JElEGujaJRIZlAShdRQa+nE9DQU4WMej1EPR471FXu94aUMpZzja
YwtAw6vDbl+OtbrWQchse1t1+afFFKDMyGwhN4gkMBJkz9KbONCglKjspKD/NiPsMctSGQp/gbiU
egwTb63V7XRviMOURdM9iMKPSa+TG2nJdrfTP4fKNnlQbWUEMR45pJcSQXlMTe4E5OHJSrpGcM40
m0GYpqI5ezsOIAoXZmHGZCFrk9I3LNlUAi/1DFV7kJZfhv0CfvDiNm6C32cj4xcFtf0g0w9Kcux0
CO5lQmKA3mrv+a36W87CDiAQp5aZgNCvPIaXHNu600mVZ6frQHSj1IU05eE60Mgt8u4MGsSVIn9u
zvJKckCcoYRW6K6bnnL2CflAAksxA4QjlVyHNWqw/+WMHT6lFf7LrLZEj4ikEaUw1bNNlfJQ9dZB
Wt2oWLehZnyVljw4pgZ5u5obWwPGx3Pfu8G5J54qBstp/KhVxK87WlHxgwiemLENLetAoUh4tsON
paT5gQzyiy7/pHjSbZS+bXetipSPPMR1fZsahnKUFlUR2WEctBdp1fAdHerCnbcpBTBozoba5QBS
/fPMQmlu2ybVu+yRatVnuzSnNF1aZhkfqXpuF5KDawZQv/BSxTkNVeohtYgjE+RcMEyaC1clARwW
A0nrUfscEcfezxnSyt63JAN0eza02Xwwk60/6805y7v27PBop+6fMAoU0e2lbRgrKszM8nNQQxX5
g+NtcudoW2geJ3p0sNrcPMnD4I0UR89xsOnriZsWjtBN4JGZhMfstfVoEFKT/aRXGZqnPvf5tK1k
POYe+oKW7d4ONlRIngbD0EI6pC28ih98c62gfwhDSq6QDNEfr2eBMoWrUrQpAV4z8X73XvuNhYWw
ZvsRCsgqwdlxMfDxnzwt0s9V6T3I9pqCecJmDUKTApqK+OgyG0v7pe/Y8JCn45VbtF+H53AzUp7t
JPetTt5mpjbvlRcJ9OrEWS3a5Jlsk17Zb+jr8E8vREWfYwvIfpfeEOpbZTaCI9hMQGvoH9xMYBBk
07VdnhV2Gxw712y2npXMT2bqH5WyGtED9Y8J8Gl5gsLupcWp0Sbw4qBXHn0+Caiwwxul1u5Tn3eI
SH5y8rTx5gqQ0TQQIOEztcVBOoxZB3P01wiXv/RkZyjmwEfm1TvXAZOjF2O7HdxKe+KjhHc+DfKV
NNPGag8WYZuFNJsx4TWNnUJQR3q3NBQ0FYY4fpBOTynqRcUv71ZpDe1JTlzHFYFVYYY2E3s5sXaf
CO+TPlMeb1GuhyTfeJJVjrL4UQUC1CMkmCLj15rGqxrH822TZCVYXgQbFTsnWgvKdgeTvfFal837
ZBnpfUD88+kfBinapK7yQrePebdSAHUm7JUoCITxmV/MKpInA8oULFw727CtTabo+XbKfBS2BKZC
mkZj8mYlFl9pti1arAhMVA/TlJpg3TxlKUGfKrpmpN6tDEaDqX/VtGNumtOb7BWWJM/q0hvfPBdB
glb0MnpF9pKD/6mXoVTaKtfQG6q1pH81KawWM5Rt93lZaf5xWXo16VBsKmXQVpOug+P4dYiNbUFM
BYjYX82Zxjq+oOYNkIdVHqSDMon81HRFd1DLHhKmjN8y68wzqpH2LpsqmKtN1XrrgVKmTR19xA4I
Kiho3EPsOPrd2JuoPQuHGOnDRPsMG8XnSI30tRwpO1Ay/jmy0jPjMrLQ3PCjSkmJFu0OyZDqq4Cp
WH74Eygfco1lbz9bjYfUdz9ExxpK8NtagWQbOHbxSKSF3JbTQwQCy4YclRTTexfO0WtLMH6VWwPV
G6YPw7NF/A4h7uQcC4GXIEurj4haOWL30c/EBxmglM3bHHnVKrZgoCo6p9+7dfHOpj9bVaNJLAq4
5hLBAvcLG85dBLPvT83SDklc6+95polKEisC8+LDROwm9q5A3+nOjogFWvowvpt2cfQ81lZN8d87
FoROs7yTX2nFUw8p8hIm/XSneUXxpJKq2rFawHSOfMXTMA3qXQvYjp9s8SR7oA6+g9E3vZdNdu01
yMW74V72nwNY9apMS1fSSxAfqsPReZCXkk1uOK6gzesepNWGBlqakRrcyLkjhAY2dhFbK2naAUSc
fVB+kX3HIqtPWWSpC5eSB7BVUfZE6OrUp3nxxYiAmyEwkN/UiJ+/aHO+aRqt+DL5cJvxLeZLUebq
W6l+yO4KrNvb0WVjL01X2zhFO7wXRlftIJQEoCImnfp01Zpx9prXmb4vdAR95KS9Yt0U/BgpQ229
dWyY+7IuknNSmM4yMnM2EE6PLGTR+yyFFWs10eRz2RbpXTj1a6LyCFFRR9Pt3H5QSJAK+/85+DKV
uNo/TqAFfbuI22JPwIOQaDssY733nmMtb46dVloL2Z4DCVyVwWBcutX5+Fu31k1/72azWdpDRVQf
p8hgv7Egifg9SloPVmOtO3TtbL6CwCcy0EQvquqFd7aN1MosHqLsD/qtF+cwHAjTrixrkRAoOEjT
N54hMG5fQlBtpzELIH0Tk/U2LP8UfydlLDSOp+5bg3S8qucEJ9j+38bwwX4x0agUPIXqubQdCDuT
Vrn1PaqsamJyG8ioFQCdWg3+LIm/oHoM/7wYPyfuohui+nuZA/4bnXZ4Ho06Wpe+B/1AOSFfg+L1
Lvab9i5DJnVVJqH/QoLoRxb34c9A3Vk6Gm9ko3Q07N3xzRG/PaUsjPs4rrStYdrdTRvO4bHpc2sd
QWb6pIoHBWnM8UOxm41SERMzA6/fJYbq7yaFuvi20Q1BruvuyooghDQngycgzBLxxVR0VKN0D0Fi
6R0CfqVZrqQrtYjN51QdyZajx8D6itla8YhpF5fODunqXWXH1cVr10G7g5yU/6noHBYO+zz06C7e
0iZ7Allndxlr+GO2803AU3LmzGqTXeeq4LzFPXteGe0CTZku3lTUQAc9qk7SO6exvyXFDgJMXKh2
SIRElWFcvNSHo2CgF9bFDCPV2KqtjT6AmJm1TdvOCMFfxubjMG91y/cuXq3XR7g7K3ORTs2+cct2
BwTrWWtHOFqrPmuO8sDH+3kWGzDEzePhzx6yWxhCbkYiL91KsykbdZmHFgzto+/dZaYOoHhul2lf
+ndUXADWCklubqoAbW/ZKPvJQ1DEH4hdaXtpSaet+IR+s2ETi/HXrnFKLAr0Iq8v4jLXQ6urT3qe
DjfXuZs5Um7dEPok6vgBOIkBfpyjAlD7MKqKibWMhw8An+KUWUFze72YX7TRbaUU9wkv5L9dZkhY
VEHtQ9Uuxl8vhn7KHihmebi2d4GCBoevvMgrX+eOchTZCIxplzmcR9/RSmLaSXc5KJHZHUIvhGUX
OYRfzWkaWi2qiXTTS/V6apFKK1h4IdBQspUKwOJwOZVd2zJVFmHbeBfPv5muTSNK9gJSC+ISk5gH
9TTeiqRtToq7DHIPzpbYZW+WzNQRad6+CviWS9O2Eof3prA4UkASvNQUO8p2DV7afVWrbGNhkX/T
GnS07cbtjmHZmc8Z0QDZnmTeuJ9D6vUvk8NdTY4kQkyb+ASU/6QC5KFsY+9Qi4M02xbUnupD2yPb
hqoiSU2On2pzyESJTP2FtU/SZtV5xnzLImwSGxMO23f6NYEv1hUJwJfYe+nRKG2Xva+Y/OtUnq99
DpMDLmPrwLqB2gMBWXC722nSlQOQhtQ1M7h5OExmlB8HcZBnsi0iYbQKHBWSgb87Qpbk34bFClwE
KtIBf7TLSeRQ0uT+pma7fLniP11MjtVqD5yoKiJzhH5TAGYbVRTvS16kK3PShU4ptV2UgZCpryUV
07XPYATqUvWUYatD0r+wKMR5VFCy3Ttllm6HMEhfIj95MCih+jY3fszXov29hxe2/6GHr1To7c0t
nJ+enh28riV41Qb5QVcdSFljc39tctLYBuH7q8t1RK0n3Q6C5qMrJpHtl87OpDqrPkNhxuq69n4q
WaEBXxJrJHaCgNxUO7sCGqhFNVnt/aWxzKm21ynhlG2FcDQ1xb+8Y6srOc3FoSHXS9EMIp6CUUsy
bI3KpC7T1Eeo7VfbhYBL2n+ydP3J7PWbX/ZvGhhT/5juz4mk/e85veStSYovfnUs7HKIm1fjske3
mzgA/KopulzBBDHEpGVkdhBZvq1iyMqNEFN6Or/Ru1UANf7C4lPeyEa7ttHJ8SfE5hI0Y0rUY84V
uNQFdG7O3vUSwiVDnTzo7pv0yZbK82OoG7x8eW2zrUgI16UCPGPV5xCswLk4y+7yAOSabbvqOpdr
yDYzVONlgsj8Ti/cYadlKhiYLKPqIRrSY0PsYxd202vlF9rAd9flKD2yD1Xm7bLRemOlid7S4VCC
sil6YyIpneo3hZX0zROiudnaqlQqBtzgERbo8V3LEl7TrKwlD42g0JhSXogu5XQzVQkqaPxq7iHM
rCEyM7WXhFdndDbN6bsRQ9/iWUOwSKFPdUbDA7NkasjDRN2T4pPE6406PQ2Omu5VJG72ith3qUVV
rI1xGp/Q9FMXEapTH5qb7C8zwSFJcMVvv/fIFcJWkJ/8GfUioy1vDUsnj+tMaUl26C9bnslDEzVo
XzTGyayC4Gj/OhBaC47UUCiHLHL1reo279J5bf+j7zxWocC2/eMc16Fh4vY3baav5dzXdnl2bZtL
NzpE7uO15dr12iZvJpmPuuJSWCduVvai5C/aVghjkXywmqMbesVCcQJjM7pZs4YoDw2O7MFzWutR
KVr3qcz1+9KZkjsEnt2nptPQ+HTa9LYfMu9p9rtmRdzF4X+A12wGe2Ow/acUCdNDsmpPvVy6lDPF
fa0dvTD8Kp0WVWRnn58Le+5DnVjlPpvQQITJXxz9KKOqJunBMkhbnmZ8idALqdtbaxy958xH7jUd
B3jfsfROe8xydbi7WKFJYMsd7y+W7eyyuVAfpOUlREjs1DznhvOq6sW8zoZ2vpMHyoOhkPcNFYgC
bXllfjpqEJVQHrvuulWtzl6k0qPV6IrCPbi7zlAlMdCzINzmED8eru3dUHrr3AB96Q1VvgJ/aK5b
OHHuW0A392bhoEgA7h3a6hJoiTgYREWOWUaiyudthF0pbZ0RbI16hthdWLJvHCHEU9tRskO8rL/v
EHmJlfGgRtOwyohsfaAfXaFsXHeo5qpJBiGrUjqnqSetJh0Vwq+J0ajv/WAZJJDbH15GHZsUYsv8
HiGH305jIQFIWreZl1KuDRLOcs0Lir8XlBEttRT3tlWXTzAgFWTMcqh8hIZYxgZnWyP4hwIN3swZ
rWM9ZC8Eo9N22VF753ZRA1U+2dkhCueF5QywFQVeti16GHcXeZerNw0kfpdDkg+/mx+IHGXLXFOC
W6JCwa088+ci/M2Ujj/aUjGidPO4WMgh2tyuebZYu5o81BiGZDymDK64UK1v+yCKHzSr7hdh1VQf
TW8/eaNqPCXdaMIvZfqbtOz9V1jPCQuU9Uc1Zx1grak9wS9iHEeynUtq2/K7MQrVZkvN6rTOQXnd
28Pg7zUUuRdmo/v3ujjw1lSdBsNcVTHh/jUYWDbpzXCSTtmNJfoH4ev4Rs4hDzDJAgIPNqSpwKWF
5vxSz9UmMA2qd8pyWHck0vej08XbqAcR7gv6DzR4olNRIUwFGZlNJALz6giFmZlI8WrGBPTi1wgF
fpGjAnDTqXKIPPLGeTMCf+Ctp3aQ5ijL16H7sEUzjK/2HsE+bUUSoFqAYA52GnJNB7cdlEMJRc+h
AXm9HgL4SqRDtkmvpfGaS4UdfYDDIgENc4lCadyd14IQdx0z+lCn9NxUFTTFQLuQmoNgPK1y5Q3m
VXSo6QDbTLLqUJA+yJF+DlQn6FggFDU/Z5pKfveCtfFai7pOuM3vYtvS74hIDpsgU7Lf2qS3jsNq
KcIZm8mb+mSd8GbUT6PLF5Ox8mDVKUrcxZM0jIIHxCID9LcfC+e7U09dgpQ2bK9m6yKJ9mtUJc4C
o+wXzeQ7W+mQt+KDfViQgY4Wkg5KCDQpXRO+TGWb3PUlpJMk9Ak41/OEbnTjrGU31ydFgJYA667w
/tejIL+tnruuWSiG3t+jBNPfU43Q30PBs/fIJB2u7ej9kiieZ5fXQbpJR5Kq0E1SmioHyXb+3mk3
tYMIcTnGHcQZRNgH135VLfUtSwvzZ+xtoSRzfihBEwINccsXp1HsVe+BrzOCsN03udvvQGYZd1bZ
fI7mP/oGevinEXQ/mC44wmQXDwtXnDpVFh5Dq3aXkZ8myMLQdnW0/XiHroUqWAMBAzfuUdL+SE4f
aly2gUpVkLRku2iSvbw59LeXxK+eFwD+BElHOen+g5KdAQmHj/JA+YyCFi487tIELkpEwK+mbYXQ
+RPV7IdGa6c7a876p46sO7rN3byXzgiJns0cwqwjvaqTjrdZboikBUPrrAvPEzgu6ZRNVFoAtTWn
O2lZPjEGvzn4vN7kCA4N2Y1kG+gBlK7g5ScW8XdWAtj6+JdJloJR9Gkq6u1n38wXquOO+xqmq0fX
hTlSV3R3w5Z3pqAW2i7XG58nYckmVddf8qpIj7J/w1d2C0kPq47o4QIjeuhDkwA+k3kUU9T6CqSY
vgxHPTrZUOUM2cjTp0wfJtVm92hGR/JS6oobGh5mC4UPyE95bj6MdV8CrtQhVETAzh+V/g249VsA
hfw9Ko88bB4cGIXSaSLbmiKyCz8gvC0oR23MIgUkUCqA9G1lGZKe3JGO3StOHT14Pg935AmGLy6B
brNFmVdDD2FV8Cp7kmeKBdyoKnVto9t8rDHkcog0Uj+cktYn/sQqTSiWyBlL8qD6xXJofHPlFjpR
3EQgyXfO+DB5YkfkQQIXcP1FDlT3xtARVn3WI//WjeP0ht8/1aF18k0QlJ1L1Qj20Gi+e33wNYwD
b+tHmgcbv0Jsi9dhVsmIb9H8bEVTurUF4MFtxn1cl/ytnr1yoxPwdmsxZWV4T4mXtwn/j67zWnJU
2bboFxGBN68gZFCVylebF6ItHpLE8/V3QO1za8eJe18IZYJotUqkWWuuMYdHnfJiCrm118HQvuM2
4voqirCDOcREOymylJjDYIuN8AfvoWCceHqIEtTpYe07HK/FoD56HtbsKnlCX1/B+aOu6UNEz44S
CbBdBzIdWEANzMtqmV9nZIt+2vT3A+F4PA2y34VVawgGjT5MGq09wjat/MlEYAozKtBFhtAp+6bZ
w/qjb4dTbGWXbrUeDCHVqweH3mdyGkMvk7UPPPlvPPyQdZUF7H3/5LPGd9F9w63ylHv1l7FCTKKL
4WhQdayjVvMnKRpfV74kdRFgLM200vb3sknNH1Sp2aI4GnwztSfJyzjdH5VlwsEy36kGaCMkx+xO
ZKb6JuVoR1VRpkBf6xKBlfVdz/QVwTdrSi9rwJiPyzfYVqGomWDxou4urShumY2yek3I21lFd5Rz
QylnPP5Qprp+HeK/rVcQSJTdm0J0lHXCiqE9ASQK12DYzSWTx+ocVE2/ocfkf7K2+RmW74JEcvpT
5om8aYsxHcbydRhH7c1wohEFZaDE6atGXcihAa0FotTeIp7mpZH1zVznqIFo+rwW1W2CPx1qlMiE
a8Efg0QvLnjoSaMsuXhtHzq6MC9xIw0qX6YneASSxWffnjI7Ff44Do9IP3ACXCZUyGakNa7iq/AW
UdoNL87akLBcmvUA/EPi6zxd5IA2V8VqAFhxkCuDep4maswas0b4iq4rbjyy/ZnzljSUvef94EbV
aA0M5/bNddb22TFDrGbtUz9Qn1xnKiCZOUhrF3PClToGEy4L7IRai9iWu8FEYSL6YKjVVKyZLf7d
CFqjHCJ+xCoi08N2aSG4F/Ys4bTysqXurfT/dW7VVTrqxh5PqDUvjSDQhTqSS/e7aPvpjxsktQRk
r/vVjIk6xR51NEmMz/seyskMsjpKPdwQrUF9UHXRRgjJV56wzJUPJfvjQwfS7jToyx8mMZsymdV7
6jAYCxRWBj6zXxLZ2PUqdRLEwsGDvHR/P9fz8C132cAtTpthuP0TROALllW+Tk7vkhhAE5x8/CU6
/jyptz4K084iVQD5JwMPpSVANus9yBJ/l949on5NX+tsbcNyQIgshz+VUxDCAKABM0yIcFUy92GU
8aVa3S3n76fxkl01Y3irLaCHuRDf+roEdhF3/PEqDc1DPN6rNs6KE4HAUOualy4bvyfS7I+lldmn
wiahIqbhGI+yDvi8xbWq5hMewcmhEpXn65U13rcNX5ZWpq/VRF5fb9m6xOmpyKvjSkD5bKfdXVU1
8oiN2tsEvWr3B19dkmtl4gkymsWxb+I7KeTLgp1bqGrjo4i1r5nuEKrp5FVlvxEM6ziGVC5akaID
n0i1wryUqTodZN/+TbUGY1rQear8q2PUA+Qhn4O2K7F5T5762tDOeRXJZLAOsvUbp3tRy/S9NdUM
SunM1tetbplj49lmTACtE7Sp0qsulMSXh8ItvvbSA0hSuEvgdHcClyzXXmw/9WrddyrhHhvSPbcB
yaJMuv5WU9N8XStxjGfWUNTdqL6nQMgipp+DKLW+Gk1CRRYhp4dU9c5TGfRE6KNGWf5gtqhjwvbN
mqrnwjKmC1wFRPgp6WIm5zlYLOR8DU4iAWFoPGBqfv7OVpFeVu01n3rGYHc2j3Zs6/6gzNMB0MJ7
WYoZ7Sro8sX1DrkYMdYsKE5Np/y6H8bUyq9kR69lJe0ICVSFjHd8cQsKLIgsQeFU/KGXf3PDerem
5ZfUe3JgmXmHGPsqqEIE1gpe0oaAbcTySwdqGMJr+epmg3WDgxRjl1DKs0i66rHCtt2FKPKUUvht
DlUZVizqDjqFWQcwU9h2aRNa2grfMq2rwlbfEDWNW5xl5SZ3eUqWrZuM7Lp6lXWJWanB8ii0KJ8M
KjSzer02eTGd6zlf8DWxjRMGh8v9mFUJi1nKWpHHtMdxmnQk1Z0WihyKUNUnWZhgVzVQ1mOmNsnU
ZbCePcGSuG6N+pxBhYC+UHpBX6jkzU3U51aaWq+24U3BhNfcW9edR8XOgrrO3beepH0gHWt4l3mm
+FAV0y/GMlp+jqL+y9qyc9LasfmqtOREvaKfL8IyrQMlr53fM1x+nS0qfTLqWr5SVtwjTkb7gE4V
nuYAm5oJbPB7SrW+zvYwwExI1a9NZg2wGBBwJlaFvrlZp6/E09mwFe34VfNi2ECopL56VkdscXXl
16RhiJjjsv1KCdmMrbcpHxPFwJGVFZJqjR4BCZx692aervqtVqgimrOva19soBssSZIl6Y+tOTPJ
mmaU2eyJ48Qcb32fTbeO/+t1duURwRl7ZSagg/AqSi1Lx7pnrU1EyXtUVqm89gVf2WQGo82nFHFe
BEMxT75QtCIcEmOLgg6INFOJ7Dfp+IXMphbYSMaPqqp0R1ytfrhjSYq5A6zbqsCZ1XU5jnnSAyQX
dtASIgXlY5QPrTU5/pIWRlgQAvYNjAX0pvCeYOZMx1XcxqJdzkOXx7eV/wu0nTs0i29lFqePBFIB
cLGJYLmhqA9aMkge+/XRNhcm7EYCR1GBio/ptqiO2cmqYz4EFDP0R8O1gmTAS8BUjeLBnobm4q2a
G2nZahwmsX5vhubYy2Y9td3EikJ474iDD4OccgpfeP7jFcXv0rop/xUbbYg7UTSCWhvKdFxkiR+X
BFpxtVwY8inGynNKhtKYkhX8Gx/hltz0behOSgJXdjXIDfJ7UIS0mLhTCh8ICAT1EFvB4FWOr1YN
iUimhx7fl+dJeATVrerYDYbwp4agRuMl7qFoEtvvyCyHXSbsAyZvYwTb0L7PU/APoljRLXSEyzST
AbVmCQ02NL+rjRaRrnG3KL0VjhZeJdR2tPgMORaf7EEZ5/asLcUtVbr42vOo4jYtfpnOOgQWWcbz
qBp3WZYTQl4cLcSdtDk1SVoGZv7W2Vr7mCyz7hNR+87oTYZ5SpcIfOW4jBjddInyAHpguM32rPg1
6fp7sBVAUXHdHDzVi7Keer6GME/Ry0ei3YgbBoQ/jfTMc22J+ORoGhwGwBi+oPxd1Yob5Y1HfhLz
re/INhaoEqMkduugqtz7UmUVmCilP7oqzL8uDg17WXytV6Lea97S1Hbu6l75I2f+ULOlGfemaOuw
W4rfnYF+R+K6cCiGx2aQ+V05TrOv5Av4Im966Jn3HUrPgSXaVVSpZhwu+DAe0pFK6SGOo3oSFdQu
5Y85m9MVbr9xmkUWZMNsBV3K72QQYPLAblECahAYXebm4i7jRJFO095BpLupki2VgVTEABGlK3mO
WJYVWVrZVzl7c4QHofQ1OXYnimzDbIYB6rbpeq6sskNaKV77rnlSAGcG7kDa0em6b1pa6oEhNZMn
rOTh8yBODzNVclB23aS92VtMdACVFE6bfonS+QXYzBgIL0sjapRUslfr964z0MqxLDjwUGDPsTAq
r/OcHuzB+1bGNSbSzkisoz9Ocymvc2fDdO3n24zIsGaAPZZu8u6ASQ5nTxdBDhBznRObzfDIF4Qb
59HGXjJMnfK9qeb50BIyC0uJorzMUBM2SnJbK13c1XO2hl3MFFXZULGc2CuPSj46QV/l0PHi7EQM
royKtb7Yqm5fWeNjTmv1Z7y6Hw1NU06CB8mPl8cSAcdU5elTx342sUg0YzjBnE9dSd927FhV4JCO
zs5OGMl8qoStHXIENn7qBo6VP2B0a7G86QCHopA8WE7xlHnp1bZcGfZeDxrNrNQjJqDWeXVUj4rf
FssULGd9fSyqI+ipcB3s5piRefYThW8uXtSwc1zpU65cHrGEYCSJ0yTs8/6btvEF26GbXrSKsBB8
UUop9dRXPS8OesMm9hTn86HU5Qt/KnfD/P0g/FliiSAOyWIcnBKNTEJQDrW+I8OplPlh1jF/NECX
vWfEZ6hzDRS0gYjaexmMLCmOrQXRtIUEgTq86Z/bkhIug0SgR85f4k0flLO5+CoraXPQym38+Qlm
YbqmefmkxO0ajKoW36ed8c02ycOvo4jyoUgvUOJN31SQczVkM4RzddhlUnp6HQ31oK2Ew9tWUxn3
YkrnYnRKRRf1cEwhhpU+0v3Wj21LPalw66KxteTHwVpRQZhNNR5gCDzFXrEeqdGcA4x4KxayCjv1
ucoRAnjtRcunIZqndIz2V5+HxDaHCMdLIjYDT+bsEG5H335a6tI98ccVkVGqIrKJdx37FSfauVij
tGViyCs2bR51ScF+N7cnGTCU86klwWi63pXohesT6r+lmiejoq3fpVsRQKnNSZ7XDJcjJurvulsu
EbCRJZqMoQ5H3Gr8xtYqIMJW7fMlmJdRKUfCC6d5WeuIWaRmEzTHoTU073aGKqDHe5L7E2rpLPjN
ZhMoGdb03eLG0X5g+co6NCtuFmH3Y6yoMloHjHXKyTpJhsNIQvWDtcCy1G9l84pJ4a+ur4eP72p/
tX9N2WpprFTi1fUJPKanGNAdO9q4ivZX7tac2XHw9z5IUc98aA72HE+RnbxR1CQY6EJtaAx2F2Rl
PScHbZPUWtCpbXHp+5WE+3rATfxJU7w8rGf+YyTfLE1sJAhW8F0XxwGD1PYBWoBy3a1QGC7SnPPF
EkO2UmNQ3GV7nrp2o9nGrg/WZuqpS1RYrCGDnY1o/wTAPMgLO+sbaTsRMTFsVJ3tJSh7wfY3NvBu
REQJKoTy79em9thaTSbxms7VIoQOepRSYx4Ihzq29qe7lj+Ju7h8s/HML1e3XHbHtGt99PHGS4Hm
8LcS+txEcjvszf1gAvPgZ/7/nY6F/e+rMf/rjguWyy5KaE1MQTva39icDAAaS90ObcUEMFIXZ7xZ
PZI6XJCIPlqhGPq42PrSk+gzU6dFcsdhRPF3XH6nMbwoAIea0t9h6ZVdSqXKfPthEFDph2x8qmNx
VzAORHVllEEpqh9LhZ2DAmvMB8yoRKv+0FUeriKr4oZOISH62SnphCRfn8H/1Yzda4UTavLkkBWL
q5fMGd+k6hqncQsTqJZVRXPi+bOU+nXR1gMl/N7kvAySZ9gbXfSSVfPq7WWQDiHEhELKcboojV3w
6MBPTZcMKI2jdKyaiDN6wBvasYxgdqtnrGRYVlGMdeWrucCCUSx/JevsKzMiLdfQ/cJLzJfZ8msh
ishr1t/8sZ1gQbR6MSdoVa6e94eMFJk+9d5tSlfjRFBZUDUW5GwhDpbsmge1oqhxZBsVpCVc7aFM
mgcrJ+PcNPgFDvWJQvsVhiYitLHJYt+YUy1QO1LHa/EV1b+8xjUk2Ri2xqFT1vauAJxhaPD8BMPs
0Zmleyl7ajc8hZ3yaq39r7lIT87an0bEMi+OkzYnHoH6HBNHf29q7OPrXPkxbNBM09VGFKNpeVNU
9j2dN4aizNIfCV66RJKCxpnNbyOsUDvOnD9VSjyNeUGvFfuhjFm+1Ene+lJdzq3Z2T+JzLvEAhij
HLUfzgRLnkkNUuMytBRaES05NElXXHSFnKZTmet5iL31tJI6OKDSNA6r0nchy8dDI6b8pLZbvAMA
aFcTae3Twb4h9AeMmY7PuDo8GXmTfYvxaaYSnGSC/lIItdmKVwBiGvb63E3qt77TvtZT317jkYJJ
sv3kYZqKkufcgwM01YekoPI3zYuK4tZiYZAK+6Uqr20loGRu0bsFqe9kyPbsjVJ5U5c8TD2DkCoV
e4d4KEM4rMkbSsGfae+u96bENtRQsTtcRnC97lChbLSa7FjK2f0miV9Lz0Vb38XLlcBnAhUZnNKY
6M3ZWIhQ44j9o/MmI3AKR3tgB2BcpMi6U0ft2Utm9lS9kwn/I9WzaXn5b7nwgyHEYjx5TSkgplTm
2cPy58nA4TzolbT+VYo/YAUycqSZ8Fdpey+ojfHhyxwKhtu1ZkFdrA+EGH4ven9Zl7R/mbrefRoA
W2Q1euZlZFooM8lwtOe/Sz5stOe8C3Jppf/Z/ji9X7l37u39sF/++e7Pvv/zFvtpe433cT7WK+WC
O4VD9UfGrPLxspk0FtFbe3+1zzdjpnLR3v7Xy8/zn5fvffvhv/r2++x9i9bXB0MVs8/erix9JMGC
SXV7qTosYQin/qfXGE0WBNv5UkGyG+rb+b398daPY7qQBlQs5ZgUaRvtB7FNs5OJraS/t81u+U9b
ST1WkSOe6ouePFuayuPgVkaAiCh53vtEZTO65+Z02vv2g0ptuppN8d1HV2UXjwnD2Oeb+snzLqaO
zOfzTXW3SvI7bPj/1ZcrkHa1Ub189rHjxFbLNh4as9TCzBXJyRIJTGultW6qMNVbjFEpU9/c/5Cu
9l4hRH7RVWWO1jitQrtO7admWdk+JYsPYbz5lqG4OOWGKM4kRqhapjpxAjWn6d54GGVJLCWu7+1m
7O7gPp9c5tirtGeWSGtRXqgcOxVs+a+1dLoTcJe3WpbO5u2hhgrbLoaVxL6f+jlnha/eF3MfAUOp
rt7E2rNlc3NGRbVC1gOVuSgV/Lhm/ZE6RhLwRXsvBPTv616q3+Ct1Yd0sutQXTVIrOnAFnMQgd0U
M1aobX0yZUOmRwXIpOkUyrH0PhTjqL61zoRgtC+2agoiSWVloYc3E+NrLn4b3dCxU0bQOCTW+zqZ
4lBRO/dcZkAKxNz8JJaPhdDWJRN9uHnQ+vfWfqBQODl2lH4f9uv3vn7Q3zxrlHd7a8yalQzTfN/3
i4dOrU8PTVVMz3Ua15TBZlOo4CzxvPdlDYtdxFG3veUNbXvN2uoPGJp/LlhnywGHMaJB2e6xHyr9
bzZZ6dN+G0+s2UXFoNb/vGAcxLa8l+Vl72t5bu96Jb55+L42Cy4RVO8+amuFVTZExaPjJlt4gmF7
74NP/FTVZFD3LqsZV9jCza99XN+7smldAlVo+mlv5kvXPEOt/ecOdXFUdIRKu+Z1F7kiB33MRe6c
847xFWTLf0S3H5d0mN6YWvzls/+/ryPEj4eCaujH/X6fF45a9jKTjWNng7caBKfmHmSgeTHmjZ/T
4hO69+2HsVGb+347JLmCUau+rBvzidKc/z3xebFWrA7IVvXxs2t/he97c//Z5+bVH9WTrH5k5vmu
7EDQ6qSM0zn759Vnn630iAikF+1XKGSYPi6rk7Y8KzpimF6PQecLM97oLf1bQiAojFkzHPemlgI/
Z09C3bVjdVgLxpvIZ4sVbhdnU1qd8xSM8N6c0kFc5gydCagm9l6p/WZ4Jfo27Hg/miZJ9bPeodzv
p8F+m2s5nbHvaw/7xfDji3MvxXJITGrlx952oliyKLELonOqoqVA0kr71RlrtmBe+r63rEorXrY8
wd7K3Nh+xWsNSlJfPe1dzZCwmqjEerc3UUyZQTFb31o4Dwd9hr9rZZgSKUOmhJbnua8aS6OzWrOo
25sNqBf4ayxy9osNhotHKhiu+8kYRcfrF52f9RhMi8FzJcSjut206Fnu9p5X3+0XtgBdg3gZPB4s
u/T3vomZJ0zh6R899vdeJkaKaJji5n1i2+cmV3diwp3b9qofKRcJDFtfz07ZHfHHKdF+Jtmphhby
mkxPQsjq6CltcSynjXs52S8ECSySv9oQNqiy3pRiJDpVql9wcmF2X+rqzdLmhXU+o5zn2CVrccO5
rhnlzs7WHBWcOAYvfge7W74hEcavZDBPe6sVk3x1jAujYxbaa3tyUAUBKtY9yrcK7TzXcfrWzUSy
ypaUFGU0+lkDqRuk5AS2KJ8TjChdwqw0hyNhrC025rKchxk4GDXs1So5e/rB3qpQbXWUT/tBL8+G
qTwYtfwy6EoGmb9dHvjQYDiamXh1yd5FMSiLzEkeB4ktKDXUYQhCzWp+9PX4GMet+ponkCZR3PjS
9OKXirhW0bJWV5WW72fRUBdth/1Vuq0x7Ma8T+qk/OjS5jiLFGN8zrvyl7Bd49wZBqXiFny4hSXu
tWqrr6y9u1+umd7GudL+SPgNhddZbJYeumX1WZDX5LD7HrmEhaueDn0q2fTXoFv9xNWsNzPvLhlC
3l9aBRhOeSw9C2aT3VylptbHRiNOWyt5HSJgESS9sy8s+jChAUwbpL2X+jGVXY8mBHgCAXb2S6Y/
1GS1T16nber82oUwT4ywxnEPw1qXoK2KMhbfAuwfp/p1GvKturBMo72JB+Q9qRftjsp7+zEeFvJQ
w9RSq2HMj5k0t/qyvDuiCs7PXQsjxFLqszEWdZCXtjwT9JOhuZWVszM3nln688+v5CBJUBwQQYW5
QqKfpBYW4XqfEbyxfVN/mpT+OVkZgQyG2mMS6w0k3BrVFx4Lb7rTdw+yqp8sdmtv4+pqT32nH/dz
oE+964Cdrj/bvwcG5zczdbwXXK1829att9EylpcVqv9+bgYER6xZDfaWCm/xuR2J3G/vw01zfa71
OtxbcODFc+cVxzQWFu52rfJEfP+0nxs8S31ycDL8aAmzfeqn9WKqhQrWQj8Xbbnequ3QqxMOnb1O
uIaWGLrxOLqKDctIt2+zrjnseZfKJ6IDM2DvxHLGvuUWc8yyVNdKx65CnTTOxku/hmaGAepHez+1
H0hgml0z3vbGx62qtgPi3jWEUaspPU8jWGwG4wafAUumFAxBDtubzfYPkASwefcmeyZrgZyI5tzr
XL266nqBGf760dzPaFKMUWYVt6ocv5pN3lwqIl63cWz/OUDAdEJR2G3wXycm1ZvvdT7K57W94WgG
RGWt9RGQgxbZ7pL1BINmPQcYgHHkg1G48zEdKabUSjV54EmiSMAe1+UuQ1619+3XuYtIHvam25qP
VNwRZdje/9m/th34ImkrcBkTyVIu1g7pEqdUnHKo875GYEyJ5VQKkshbX2YyegICSpBz2P1rZdVv
Im7T297yvCXepJU1m11OTn2unJTJztlI18Oratf6vS2cLyhGekQvXIF1BCJPE9cYGqkkx1TJYr3b
m1qPlINivBIrHM6Kpc4v8eShHN6aYDyrh3XKPv7hvcu2liCTZYKTDhdY1USIdYKJsjezCTco29wC
0fu/ZVsiohbDxpKGi0vdsR4lJbh7a/98faKfS7uSj/tnrzad12zlCo42XN9uwqJFx+5kb4pUXflp
1pvBzfbZ7AoMUg4Iamvtd8vi8bEUhHhJLJNas7RaDZS2k5FNsoBA8tIyVpsgsFWbzFBia+WbMzNG
50ni/EBAfJW8SqkwecTIaf1L3OJ9IRL6TcCwDkjKpy81XDcfS9XGH9mv3FBwlGfR2HHUG2uKNZ2S
nclD1ucGiOeDXuXvJXi231j54q+Xzu+OK37XVWP7jVnMkSYy+8HNUd8Q+8l+X0jEd0Tw2RhoiZvf
yrnOUeIkyZUU6Smf11d7rQ0fHCfyDVHa9/06NKtftRo/b57Usawe9oOCDcED0VADQdUPB8JjMBZU
oLtTSz4taUcEV0jPqaFTYWwOVLF4/XxFLL9eZNf+FF2pYGpcLa/W0PKzmx+1WOrv9pr+qlcXD8Ti
flxEfEzt9E87VMVDhpNAqJWOcqRMX30XVq6xaO2Pmqvbb6l9IiVWfjHWdToaSpaHrlJeE8X7xXJd
jbDv+GNmzc9hTk3SO61z1lCMkmVzw1wAGptlXkJgovjBS43i+0SSCCsHFylSS7LS4cEu2tk76Cnp
pRYhwHPTnIjI56T88Lzo6/yl7KETkyXQvrRr4p0tj8wnwvcybFPwmKaDWGlCC991Y3xnfXep+r5N
tfZsgDunEL3FpqmGWN8QEbPAXRJ4mYn3qqzNpWM8zPN3vWeR9NT0tnteqgH84YxAWQbEGZWzppBX
o6apPVI7r4MHiY3oF1IP9VYSATvAV7IPtV37BrTKC9MjiE07+dZWrnxZdSZtuvQHh8Q94m4nJWLK
QTHn9G728l9LrWT38wQ7d13F35UyGNHr3vdkSLrAwk3hieStBm7eSqPEqonKZ8I9JLVqvKP8/InF
tfhrQsEkF/QnGwbswZ2UYH0jgENM/eCrQOrwzU2mZ7XRsscWlcre2g+thesMhfMEx7Yr9kMsdJQu
s7c5h0zPYFQ0ZH/5GW1EmNsTCx7NVF8WUquhp5Pr3psWIMVblXv3e2tEXfgyGRRjz/Z4t3cZVB+c
nMxuD51baC/eaPSoPBEQba29CxM+gG99WUT7G7bZ52IwM7N2yc6NFm+0TzG8LDGSVjMTT3urqbQk
LN24Pu7NmZ0N+eoerzEu9XRteMmUEoWAMy4fffriaZfRq22UvFyyH1iUHHk0qsf9DYmrLGHRYoe2
n2RVjcuKTvZhu5uyHeaJwJ9C0cBlv4JQ9xTFDRSoz1viAhUBXy0+PjPedE2QecvLkhPuWCxNf+li
B7acTKOySpnpmj7/a/c2XGnWTs9Oaj+X02/hrcYrMc1gMaz5mXnCeBWz+JUWgCb2c4Ro1QA4pXdG
MWq+2lqPnmv0pnC/tjb0JGpx1Az2s5NKpkftMusUm4/M9wIxjFyqyEtZQVCKlj3vB+AoTdgWcRMW
/9unL1nlJ60HvNvWs+clmVF5xR7sb/NUppnx4jaD8VKsCoM+mpbL3swVb7hoK/KQ/RJtso0XJrDF
qbKP6+uONPIMpfVsb29vE3lE7h4DRKe2rVUG53k/FHnHaNdN88VJcue5h41+m3OFMnOM1VBBJlRH
Vytxnu0dRATTJ1hy7Gnivg5Q/XYhX9AcImz+535y+NtUShxS2Y8wSl+UZ2rp9KOidcNHc+/rTXmQ
GvPZ3lKTrjmtLQK7j6Ye8661OsUINx72LrywSOcNuRrga5+87H3LGkdazYOxt2SvjOfekg1X8I/u
h9FeHgTikPuPLqogLxPrf99w6uzRcXnMe9hZ9qKbPrldMsXGlDzvB09NT2pjrLe9NcfY52TSPTV6
mRXB2m1RYNk6/n62yZjlS0sndNYV+fGzz/CKP56qMumNonvSMqrK/jjD0Zo79Xk/8DuC4DGSrf7s
i83pTeIYcQfRR30ekzi/k5r99fOCgn0K5I2uO332uQfC/vPHTbtxAlgBRiiwZnu5w0jrscd45cYc
WOFoXkUjRRDR3rKxl8K6aTvhlemz1pv95V99+9usrvkp+zg5aKKtEPnUztN+cCVRQoeCACrU6ROq
gkiXXIycDgU1qi8yj8VLXAjCa16enfa+KquJVeZIzNO6EcHSxngxZ1V82S82Dfd70kApNkzkP0K1
+7BkmMV5L5MvchXPPYHCe3ivOHEVQG7NdDMSoRwUr4fp6gzmyBfAyRT51IFEKkopzZYv6iLzhy53
L/vJvQsTHI3gfeddtGUSt8Wcr7ZMsV1ZJ+OtMycRebMcUAUtSXUvExHWIlTUSRy6zpEHDeMUhEc4
AJmb18u4GbfkY1zcVaYaWnb7pTPihnr48S4W4701JhDbU3JS1CX8jIf8aKUADwqLnU7DCsATWnue
M+yW3RoFm7yoY0LlhJKi6VZH/dCzBgk6Vh+1973L9cpfUQkHOL1SSBozm+/ZPvQxVNebaNBVZYpQ
TLxp0slOCRMCAW4VSToi5XHUr+oKaw4LKoPkAtVJrnIqZ/2dfReDDeqFgzDUWzWUl0VxlLt2EJTH
jpN7qUYK4AzjLe+mnO2fyz4ZtWc1pu7LWllatJDRJt7RE0w0Gr+ql56aKV+djQEmDdF6yom6gyfG
wu9X5kg2w/fq+KSlnfe4QfgWihjspTWpe0yMO7PD71SZwAU32TtM11cyQoes18SxsXv3Ola4gBEI
4OXnYZkgwNtGewVa9gWFxXyJ1X48CieNfZQa8W2sf3ObNAK3Yvhwn6fAwZjpuDSKdlexVq2sWX0y
Su48tdWKTZv6gg2LHlbKGjaFTk0ePjWdNslIDrEMVdOdDp2D+WXpyvWg9vqXZMY/AMXUECY49rbq
Kp4s5B9PrW6+KXnWnitojXdgEtGVMKeEZef0d6JpiJLoE/Vbaxwk7TLeISQ4DxIgYy+LoJbi5FWz
d6mNpcWfG0GUPZopFrnURshxOFvtpghMBi00J1zMEQj/BNX0g1GuOptkyQO+rTFADjcE0NmI4PG7
sTsFuV7R91eN4/8wdh5LkiJRun4izNBiGzoidaUoscFKorXm6efjRHeTk7f72mwwXAAR4Djux3+B
TgJwLbQkmLF3Bl97w4Zto/6oEn2CV2fWNwNAg7OyBDyM5klG1NoyrGaIQjPqWAfBm7JCixXJiGho
1Vc9+97byn2awvNFHGWbxk+gl//MrlFdWH9T+RImNZpr6mUqKu2TCcPDpNmz3GvXQwL+xqm2Rh5G
t11eBZdgZISRaby/U1hsoXeWyO0NS+stscpj6IEmhRO9TvgD7I2EGKpd1fUxtKcf7mIfP7q4ixMK
bENCoVewQwPBre5t5xz0IY4QAWQaDV1OraiXSMlniAD5doijX01WXggjmye+5X0CYgV5q/rADf1T
p1jEjIThWX3AlKOtrEcCI/omBl228+PmGb81OGZuY/ASG8U5rOkHY8XE869vtmVHTKDOH9E0VW/7
KNJu22XjmJPFUj3UjnwT6oG/NzuQeqGmM0NRnI6+12r2QZK4W0BZh6gIfimsPKDEEKEoRCjjZ28N
5VuLrDkf7VOX+/ieuHCa9IA1EHWEnuoxPL4LGoA88xMzknbLumdVmvf1mGYblRhkGqshl3esBUK9
myAXP4weAfZa7yZWhYNPCKvw+WwrEEo+StElylK3I8hLrKTBZhGMBTCuwuExW4LXcxocbG9Rn636
X4HrZwiUGcAbXT0FxGDmAA/9Yzg76O1DmN90GlSm9vcAaTAC9rtvPOB8te0QdXY2+HypW4Smi71a
dCCUOwUDFk1VkI9ELyYIfBYWSvd5qqZPY2g3t4Qas+3cTYiiZe0D7OVPRJqbjYWe/NmbcPGLdN86
L1awit97FyXx3Yu14HRwq/3euN5tGdHNmo1CN5ZW1WlGYanVwm8DQNRj1XXf8D4w4ATbwV4pk+lu
wKvo1iF4XCwE4iDVn1PHvQH/MDHKHn3u4PBtZNZOdCMAvhTjHGd0mFUVkCiyuCJQ0QYmq26ldarc
qthYCdZzQNcLQHGeBeiGj8EBMvPFyVmU0gs0t5COfS6tziXKU2i7JI6P5dSax76uvC+p9wKXqVNb
/+ds1zs473xLvQUio/yMjH6bW1lw0cdg3OqV2uyYqXunHuDZ0QIHCu6EJSnFZ/LWQbh3sATsfNXc
MQK88zD4fUwHNIocUojJJPvWDF7yTLFv1k01FM41aTPyP9s1FLF6tu4tn7GjN1jgGN0MoGfleQc/
8L1t6KG+ptH1bZkyb3Q14FX0TeNmrmOWTRl9/EpzfZ/jpntRZ+SbEIp6wr70t7U4REHVucUCXRoj
szM+xMtmEc8x8xE7YbNun4a+ne7beOm5SXll0D7VEUPdqk6PZeCo4TZ1eIxgws5Ky/yj61NGHlb0
lqQ6Oodm8WgZo30Y84j597Lx3bvZ6+ChtVq8b7qn1GmSS8j04JL6TrQzCggAsLGjG8s2n/TAgL3h
jbQoLNwHEFfE9+L9oNRPs+4TXCMGQ/tH4EzLToIBs5cVaajCwBJNa/G6AoH5z0bpWC/CvPxUeNhl
GCGSWn4JUmPMvJYwC34NDrLny0KAMmOx7V+UCsMtOBLdPvHgWAc9aKwpGCZmnD7HEhq5RVD6TEMt
bhpzelTDeYTa4du7EVWa7bQkkSmYtr3JwzJTF6CZE6bwSjqkJ2cNdJFnFjcgMk7DBCMFuNJ9Z3ZP
Sov/Ew7PyU7vKhwABTMXLgR+C/zZ3hmmHE7B7N6PqaYxFOyyB4+luUvcVG8zcKNXvDZAGxbfQ8zd
X9UcLxiv/eUWPo1bogTOEiqoZ52ZTkqDcjxXu5PNxCcMgJWn7HypjQZ4wKBStgpgTx+kwFTn5kVO
U8zaS1QH+TmLS7rssXN2tRUDD2FJARBcMW8LFNMip8CdWLG3+NuZd4MGpbcGKKB0AKuShushOeLf
xQRYT8kcvoVIwSE+epgCv9w5DkaTC3JuB0B7l2g8XfR/UwX1rfoP85r2ph2yYz3WfCZBBSZO4h9V
vGUJO0IVrM9O+LXIS+MzEvIoco6f9CSwTumgfJoJAiz0VvVYmYvxQPxN7YxT7I0hq/U7L549zOat
+5iltG2qI1/aqjnCfwaIcfvGNfXpVkvjl1FllhpWATKKIZThxaSp8tG1SRquBxTo7aoAEWR1d7BZ
8AbLVdpX4Yh0+tMNjvYMbNdFGluZmAiY9NPagqvP077ZFantPcICcB7U6WUGwfdoAEaw8wC/2zj5
XDIwQL4yAlpZspgqyTnVM8Z8ZQZAU1GOSeeGjJ+MFPiLtcuDzthiL96fYEcUL51ZN6cRtshWkjre
1uCNa2sTNkqDuW7F/2k7e6eXwa/JVqZjEafzDcIfj/0M2NvEVPshQMrlIWi0mpVhpDCd3kn3Vm1X
xxIauBHAzlASJOYyft7C1HAHpIKdkEXGItg485jtmUU/GMQ56MV3WfbQhYDFvuf2C6Zl7TlbMDPl
gqsLQVicTechWnCjtTGpZ4AR4YIklc2kR2+KYvj7+J8syZfq2fLa1Zcy4L56LXS6TVakbAXo2egg
p7W6Cnb+YVINBobhS9yAFPCfxyZIDwF0Xrs14BYN4zNC5agb4nl31dUQjJDghjKTCYMbOyh5N+1f
WKPOTyFJjj8mtwku4LKsec9glV8iu/JGWxVcspPsJjMRJFhY/L2hLkD7uq2OglCpHKcFUshYFuBQ
D9w6aPB68DeJoi1xBHIDsFh7VlW+Okq+S/B4fZp+mf0Ainm5cc1yRtlb8Ym2lqjzXqCKkjnO2ZSd
pCaWmtwZZBHxZpeydjmJ7OHmPm1sJ0t38isTtKZZgEX4bHH1OwaNehSFEcfbQnIfzmA4f3bL8xvN
yDnlqFHLGrBsErn/shszRWZJC+M7SWZZdQxLRcd/ZvlNObjPAIeNk1xSfoYXPIRRNSBO0ld7ryx/
yXHpGMAxXx7j9QlLpuClcL2PmV1CGl3zxlLvjkit4MkE6OOK/ZXWAO2WFepxSse9qtffBQ8smwEY
dVfDryOeiuRIVg02ZkSVk9LHu81eFr2vOK9QDb71MBf3XhPyRG0kRA9t0jzLs7cT92Eg7nOYa4Nu
3cJF/Ew4blkpKy6pw/SvxVkY0OTfDw3ssA6Eugl28rjkacge9pws68qutAIr1H3WlbuNV/T5BV9H
D/SZ7C4biAi0DeVYacyi0BdMZoAIwJxTZjTz/t2uHO3gSAES2TXyy3V3TnvQUHZ0kuuNTUOMutnF
bfJ5HvWL3LnrXYJauimsdNrJvZa7krQF8/9WQ3xlwQDIM5EjZE/yrs1B0rIxUhxDmi4Eoono49B9
kgd/bZpya9bWICU1kc9NBYZ9J7dCfqTe19yfNij0LRF0RrlW9aNdbEOQu7zeXzN3+hnglXHIGA3Q
6p61Km9h2oaHfIbo3OrTJ33pOuSzncW2c5yDGSQwdnwbFTonSrgNekJWkhf/z4Xf/QbZxfYKsrse
6tea16eHmkwO0sTQd9IFyPe9Q278ZAPIGj+lcHmvN/cKp3j31rwDVXy8gwbLeEUEa3JusO/OtXkf
u+E3pcvU/XqH6QQvuuNC6V47F7V/zDCxPMhv6f3qIbVn9YBGYz9vmyy8bQddAeax9EPLay1Hyt5/
5nldOSMcECY7aQl9nB4YwjB1WRqCPiLtZMKxXpvPUsGuZiqY+nZAgu0kLXjsrOE05RbTkmqfOwPG
R+4CrvzP69pFevZDsMJebgBXWAApa9ub4ztXXwCMRmHXi7wN3dvSLUtLkuSaVxD9WXokS5+dve9U
A5iV9NEJFPpIqS+b9W1910Svu1I+V95w8hpzKy3hegi2AkflrW1YIJC+kAl7c0Sh+7y+4WtbljxJ
BksrVPv+0ADSO4ZOdJAyUxq71FiP/9gEJS1PTfaux0j6uvuhXJIf8q7Ntqzwer92PdjKscCfmucA
rtwmBR5TpIDcehuE8/Lh0D2IpoHORHXSD/hQsE7PuECe+GDrGIM6D/ncPjmMDZgf3upELGa12LRQ
J3JAKUPd3VgLVnUey6d8cLuDac4MJRpd3alBQeymR2BmwwLvQXgHU77YRZrzUO+CqHxwsurdg5er
Sju4vk5rWjLXZrK2FalSDGl76rEflMYom3rprmVPT6AvmTGcJ7n7cpICPOMEZoVm1/vQ6rfylsBq
J1d23+UOrvEltxBRknnLhGvwHlLdV1u4FCE3rIuV9EwcHGpIvOAbxkR/jXrg7siY7OUey0Yee7wM
TxDKZY48pT/ySb94sZEd1Hm8ScwSgTKvO0kno9Frt3B2S9Rzd2ERXL8ARvsLUn52lhPKk5c9evp2
YcPY0fBrHrxHzOLcK2bZT+xnH8+zQy4tYu0MVE11zhy3/j69HbVdP0G8X+9imTn0pMnymcnczNr5
FnQhIZXAC/gCLtlgJO4hPypVWFuDcmKgizJq1v6qYyaDLfC61XFynfMEMIf13CP0SDSKI3ub4Rh2
HV1dZ1GRFhSsuenatROGS31fG4lxkPPL7/LtaDy3+sNs5O1BNY0nearro5W9vOt+xsYUbcaiQOkf
CvlfE7S141Dk2y/p68CO6WmJIw3TBzD+ey2zc9j5bT7cIchunoCmVRdh7QxRV11oC3/KMMuuz1ee
xNrHrA+GD/TvFHqmOXn1zoIgjSwGlt+xWvASuPTgOxQC9yW3TJ6MNOtAJfZoAQ/2C3xD/unMpcLa
o69P8tqgl/5+vQlrqexJlf//qRirjbCX7uR9kpGC/BhJXsfia1r2rplzhO0HA1qEGWSgq3T2ScVj
UarIZa9DLtnFYZNX7brLuvZfsPrrh1J+57tRxvXYMne3wAJuWRDEHoMPvYxfWRwhdC2vyVwgB7MN
JvMbWivEk8M+ORVNGKp7qX7d9ZcvaAQYBO/w6zhOWqqM6NbNmjfNGUsOGkqRGjCxZRAmf2fdXFGS
kn43lr3++nIeYeLcjQW6bj37DfD0g80q1bxFr7dgEeqHKz/ErC+6q6tnudkyqJO99d6veSwEoXkd
QABZK8vV1+R6rOytj3EtWM/34dgof+0Q6qAPo8+UjhMJN7BFkpY3jzueMI1fyq8/fi61YhMpg/pu
GCmP8Nry5u8BRPuzNNdIVx1A08szCLsOyQ1pKf++K0dfuypAOc3JLdPdRypIAFNkncJ94IQIwUNK
14J1DigFslnrSXLwfw5anZ+vv35pyVeyx/rOXMcz18YsuZ6ed6yf/PPeyd61lux+TMtB17O+q/Xx
Ah+PUjQWNlr7RZuRmpV+ZR09yLH/lrdWkdLrOFt21408jzUpe3Lcf5713XRGakvFD5f6t7wPZ/1w
pWDp8DGaq7sQRt/yiuPhzFpFNV/nqvLCy4ZQCuRMaERM3pcw27pZ8+YMT1Dod9SpWoPdayXpbuXk
a9V3JbLrmwEIIZbgry1aXpb1jf/wUq0v0PqiSd56mBzxn3kfDvu3019f1zlfyP1FDNpv3Lk4tDGs
XcbC8uFaN9eZ7Jp+F6v4t+of8q7zieW01yvIeT7UuV5hSLxbTRn+qJ0XbqVrkDmo7K3faOlD1qTs
rQOytfKHvA9Jqef3CAb0P7UaSYSksCHy8XKy9s7wVprwdVdyJT0TymZanVXZQfeK57V7B0wFbXxN
K/NCI5e09PyMhQIiSlZmudfQkR9Y7byV7oHoP5KsDcrAf9HVrp2GrRJDkN6lKGdImIi/7eRJymbt
biUpTcGRSf9aZ20Ga96HJrSeZgyalJCFC9NrUGdz1zl6Om9l/psAMCBclIwvQTtEh+sbLzdl3Vy7
1TUtt+s/k1KwvrqSDAik/NV9S/rDGSRvzhKwE1rCa7R29teB9bVcns96ZINXCZO37GwRGDGWCMm7
meNaTY6VjQwM1qTsfagnneia9+6PS8mHQwavUvazcQcq8LGGSoFrgNQgUm5oIDmWD1eJI177LF2X
nyVZdpI7UyZ9np1m1dk0mWOd5AmvT/T67r8LZr4bKqxVZU8eflT0RPSula5BrtxB9MSII2RSdLSy
h9krWY5BzUWb7uUVvcYppQWMsx43X+RF/iuqVavBHutslk4aFgfzPDsnSATDEoe0Jpu6YbVys6Z9
K1DQPwutTbnoDjuzhQEZHfIa+bB0LTiaun8jnG2LBYBIRbtG7qo8lzqDyqRXxUsZwzMRPrm+POC5
RXSnvcYzP9x+uanvHtF16nq96zJnkd3rax6xODl75rSXuyyXXTfyA9ak3NgPeddZnZR8JHOuNaV4
/Ut6GOpbG2u9DTaGWMUFuf/WFfF4NBAC3OswZklCPUOAtDjjM0mppbN2ZjjI9CylngfMU08SvJvq
4DnSsqO2nENN6uyuDOp2I7XmLhtPylyaO7XPAOkNQ7FpIl512XiZa25tD4CnBqboNk3cgxqFVr5H
MgjDZWb2e6KSoIYn59zoQfMAJ4u1ZkRjIZ5nDu5FsXqb+uPLgmj/FEBK+QT/pt6hGjeiykFS8jIE
j7KE5Yl6RAUitqv0U+w5KAua3d0Uo4XgAFs46KztHz3Lnx/TqvkJ3/HUm1r5NuYmrlqp/y0vGZLX
+MBf/EAFKZ41L703W989ovWs7PoBCw5aizrOMGyCpq4/1zOYXqbk5auupvYWRR3gVRGyXWqx2AKY
hJLn3KrQb1JVpIxiFpmaEhw3RozV/biUEErCTGDAUSBMtGNT2OX9PCXVvezJJisKB92zPEdYmCC8
VcTBrqyQH/Kn4avJ4tmxVRcpv0ytDOxIUOLYLQHgjeszc4uLGNVrFcKn4WMkqqJguGuzAkyQ1w7M
h5vCvYDUYHnNI9jeovo19VP0OCwbiC7Ro68m35DVVM6SVWaYdKO7iCpXgfCZYbFa4wSPDWrYjyor
oY+pomnbaRwDZhAUxLYHtCq1uZc5lqJ4yG6mYejutaTzHuZlU2fA9mzaFuxqaqwFoZ6lW610cEUb
WJ0xJ8zmxlFHF8b/PSXRfH9NgeZA+dehza3HV5HlPaAyE22rsN2ge2rsHc0yd9PU5Gi8AaYvDM28
2A5QZ2Ct2k639aTdYAWPDAYO4KUXlrcVVLvbZtmsSdrnMSmIoQ5IG9lw00r9ks9mamw109Ausimm
4O/Moq+U7eTBcvfClGAzogYvvQ9g1LXH/msy5F8MltLBhUP3590y4TODTAStUFSoxPTzb5Y7P4d5
on+dmgS0AoI4L8GYAbtGB+th1lhLtqbEuqncvL/ofdye0jQu7nkEGpT/Vv3UjAqNK0vNO9XoX2pU
g+7cKHkY7KqB+qrUn+KehSMHsce9JKWApdBX5NfzfT1ueow7NtNSPdZSTPlisFzLcaxgk+Uo0G7p
M3bvDrbyb046mzdyqroxtXvHC0+Qw3DqzJBFO/DBqXbrL2iD5E8Yzsn1vLUxtw9N1+5zFVmbrY/F
ch9kzxgVzgTti4a5sm3eQLRoPsE97+8JHZ8lhdFu+wnTOshQ2YhY01JD8hyj/HhQ4r6oLnpcuAYC
1Ib2Q8Ri2VVg0N2in9bf1gNh5TJF7UQKHJQszshgJqDZuBW6qbRHxDa1rSTl9mSpunyqHDBhy/2x
xxGgS7UM9OKjPf65/p00yf2jXdRwzpb7h+A0iLxs8vCnp82Mg4lyiuzKpgpmGO5rWlrb2CIh+S5T
iqWkg9yxGx4AzoDAC9C5Jlb/Hf1QOiW9/lLXQXjq7SFA4z2svpXlQcrjIawPqY5qUzUrDgFrxcUt
nHjguQmi4LZbNkOC7olr+Md3BX2fYifzFvh2vIfCEN+UY4aH4bKRPckzmWVj2WCjqBZrUYPf4H9U
lEOutdejuxFzwP/LIak7gK9QtePH07Rdgcjt03hfqkQDtx9+ndSWi0xFqTe3abvwKFh2NK0WBiyK
lHfRsskRmLiT5OT7KBZG/gB5XY0Jri/FpYpy+WatJHs46N3w4etYR+bg2CWqEpaVhyfGpCgX580C
io+ylJR+OFSScuEW1dGTgxD49VC52rsjMt3cdyUAjY8Fy6+ayhiy49Nc2F9S7ElBLs1uetNOVXrj
jhGAEw3lzS5jnVFltWKfFKH2rJbhcOvq9Y881NTnwS7UZz2s7zs62HvWpmG6IDrI16830P9y6la/
sYGWvLkZp2Ixp7xLUTN4iyrlM3zk4EEKzTK484vYfpQykML7FELdp3ypOdZvyaCZL5ofFa9acpYq
fHOyZ7VpoF/eh3U63faBlt6NywZxP33YmEnNrt3MG/ps0HhLUupANGUhx3d/q8mAe6lL7BLmUvqW
eTU62prRbiVp9M1wMnBN3ZWmhSL+xra6/hOmV0gXWaO+jyBUvjU9tggqfL3jwq98AwpW7uzMN08j
lpmPpT2+AKHpvlrl99lt3M+W4raXrIyQTrL17mszA6RQHSt/REQHLd2w/xM4dvsVyJa+m2NcxO3G
f9EAn6Fh2w7gPdmLw3Y/Yw0LX/jvLGiRfxV+yNMtB1RsNt+Wg1fv8WsrUZhzipdMsexLk3YTmtt9
8aLDmP6E9ftGChVgbC8gMD7D5FXvJMv2G9YX3KE8SnJETeKseVOylWQdu+bjzCqdpOSM3aDeqWi9
6TCib4JpBpdQWKFxU6MVAy269lFhs/M7gu5xtwOLh6wn0rL7yh+ci5T0re/tTW2waHe4ncw+PQ+C
MdFbr1b9Fo5PdJGkE6k2MIWov5GkjRERPpC6fyvJWZm+u3zz7yU19dkj/XX+aMTge/wxOIXRoDyl
WaveRT404tDHrmrIq0eAPntkJ/qn0mtfk7hVbwArDE+63vKqxKjKV4l7KxUkH13EQ6nU2b1kycZE
5SiyITDUnY7haoF7bGYHT1I9ho72mJtPTVMc3M6tMCys98iYlzf25BQ3UQdZbhELLm8UlU3TVS4y
s+q0iz1ctHQ7ah5CzcEKfLJeUAhLv6pW5e3RzSxPkoSjA6ReL95Kc0SS0ujBEizVtH7yN2j6garJ
R9yV1RageJV+BUWdHaHjOwedtY+vtmXc5K5iPZth5tyViQXAYqnWTurvCbTkmU+bdsewTsONiD13
2cxa6m+J4DXgd//OW6vInqW0v6te147/drzeAoDp7PihHufmflQq4NKFi/QdqC6TL9HvXPVfzXGw
3xpnRB8o14vbLDRslI2rFETcMH/uK/dJqo5GeltHhvelbnJ159axdZeWHgYsdY1aCrqwr9CRfiqI
X+3jYusCG7pVS14qd4y/dxoAMctwmwfP7IKLYjvJMUpD9RlVlXojp3fmL2rpNT871o2AEZkxOoyT
cSJmW6K6W1pPno3mOK+7g7Cllm+SrC5QxkWj6rakT721y3DX+3p8qREn/6vgWkeKyzUXHgngZ2T8
d+ocqPFOykNwj7dytthxybQr6ISVY56vSSnWPS0ZD7za0bVmoOlPlplYR9Ue4G6vp7Ac88YGXn5x
QkvZp1qhY0s1OCcLvO8Zr5vmVjNM52An2fQ44eOy61u1eeVtVIH+uM43xs5PaPMofxrvxR0ShqRj
YR2enu22MH/CSUQs0qSfp/Xx0maJA0klmPd1VdX3sd7WJ9Oohkvkthbuvn6JLUHnoI8FWJWOD2am
XiKL5ff+1zgYX5PIVH4rIC2vF8pyDam4wvo1pcP3UFGcL5rdZKgda/NzaKMNzhAleIBC7R6zRVRc
Vfz0pk9j60g4IH1woQKBcW4s4md0ZLY/h1/pgL9BPlR+6QE+yKCTGGEzCE8C1/ydoYysd/1LgDVH
037qOzDL6BQ3L17LnLDrK+0B3EYHPAeHJXhXzo7gmu+fdN3Ag2p0FkkDNc1uZq3LbmTPcWqWAJFA
uOsSZF3wr/mkOYP3kqfeF22KlTuz9zzuAfK9dZjWF0l2BspzuRN3Zz3uEabSGJeduxKoW9G43msA
IX1TDaF611el/xrV81fdCvR7Sc0LAtzRrQep6mnOTaRZ/qOkwj44tmmZfjIL3X/1Z9YSC6t5Lg3H
efWPo585X2M+lcd2VNuj0w7Bt0I/1kNtfytBZGGZU9WnIRiKL9jcbXsrcj8xj7zF5KG4r30F8fwA
8kbXh9rmmrcURAUrzjjrLkyW8YjY0cRLhPCaERm/xe7QQkwtdILuda3QGLWxq+zOOgxYCt53y4aG
Me0avJF3kpQCFmyL+2bGbQvL6hvATlw56CrQDRiObojdFffGsrGR4r1xFeMud6r5E1GAL10ZTd+m
aAF6tPA50IFCci/Vv8TzMH0b68jajkt+tOT/7/oukktrfd/1OQ/wtG0TuAi+/X3+Nf+/zv+/68t1
9WqAue2ZezO34u3AhP2pHKb6SXdM/Wgvechl1E9SkDP5veZJFYQim6dyyftwLF9O5KwU7xjrfBNl
Yy1sS69q1AMtI/srT8U+2svNw1pNCsfY8zZ1Dd8gKB+UrLUgTML5GrV6CPYO7/quR8dml41a8SCb
0eR5Ff2bvtGaaq+HiXobVBDx6KQkgUK7etsuG0nahgLp/prOql3PdA2tx79LJX9NyhGSh7bdTR4B
aFuzrmda0ymd3jy6DyW363uP/QeKZN7XBD4TjarMz54Pl1QfnU+T3XvfDQToiBZ6w4PluhiOJuit
FKkasfoKmxji8bkplYOhe/NnFBmGY8dZRfD0DVrWWa4RZsD5+qq17nDC9u79TmOhazk35hUPOnft
FdyIheuAYRz0ph0veh2i2f2Pw87VXMcKC8i5TL6kQDY9Wt17F5AVTPTeOZupWSKu0/pPmZMoTwhE
dzv95GEjlswzmi4G2jGIkDvmhiEIvJh4rI9KlfVHJn/I4ht/KrP9hsTI8DmKcYJPurZ/iJpeO6lx
m539MTXvw0DHE0Mp57c0TP8AOsz+cHCIHfxFMU3UsbD+fcJP5miMXXBfFU3zVCwbQ2V4GBbIJS4V
DH2hIjVANqy2vNdSePFIJqv7wSu6e6kv1TB42mMaOWGAhjhNsniyA5nHS7ZPngLEOvb4UqaPiA5h
EGFhjGZ06njAB62+t4IuOVZQa+6SDFKFMZrzreOCLIYdb9842RCdC6SMbzwzss6EPYqLN83DJavG
8ayoUXmTGQXGPn4f3SaNj8TT4Li3STnh9VoTJIm6xD/EbaviwKDWB9crRoiuiC4jANU/sj5R7tPY
6Z581J7QDQY7SI8DGqjq++e5w+oHc+fxJbKQR+7MTd+FBKWCQn1tWIPehqNqvI2ui5Y3uqef8Z7p
N1U0jXc+PlRIUOfprprCCCUs9OP4NkH48NP5R9K4ex8/si+sXjfo2kQL136OnsGS/olsdf6hJMYP
Ar/Qy62AQHng6oes5ePsD+axX87gxvh3gAMrsXgYmVDZEyKdQEx+FOAS9c787oE1YAqYDTdoo46P
deLoixr/jOhafedZU4cUMm8AM6PylDUaQjKI9433MWotDMrHU24q0YuveM69o8GmFSP40Oyh3Fn+
cOrTYfpi2sydNC14cQveFG3KC2QD1PFLBABwH5RDf5Kj9Dg518agXXJHG3bEEosLjKCYqeqCDLY8
DDn8dnPNMicEEaWK7L3LtJcSyfxYslYfM9En5ALreSSvqlx4aCzgbTMcA++tssXKsVW6tw4Dy8vo
qxnyFdySDL1t4pYDTI8liaKdt5/aAp/LJambE6Ql0yrOkvTTWtvATow3mDxAkrMdJgXLRs9D/J5K
cypvRi+pcLBgTzZrHdmTPJzGqd3oQJSGHDTW/+G4GcGoEoL6/zq3JN9d2sFH4MxIaPMubz1Erj9G
5XzJ0i/NFIYv9Ln+pogd66z7cCv63HhWPcc/GkOobOecx+x4RfxoV8VJUnKQaXjPbZd5d5alnJAu
mu+9roFS2Obt5350qo0xOMH3NlBeIBR5v0xNO+Qu3QE64NtAy/WICojydln8h2DGA+og8Y8qqmM+
O037ZbG73yZWV94R575REXG/gyhQ3eVaFR6QM503ialWd2uBlDLA+queiSVP0TpbtXsDIoNz83IG
OUQqrsneHp2NM9SsWf5zkQ+nVsYEvpDuv6VgVBHMXC6ynkCS6aCeWPyKLzt3UJzbbgwwIMI6FMcX
pQ+hkOjOo4mS42NqL72vVoAwMEP3mgfTF0ul1D05hAruHBXjklhF6v+aXPJw6h7uomUjeUAwtT2+
aKyCLKVrgdSTvKpWs4M54AogydY28n2ELMyuiyfC+1X9I4K44BVq/VULJuhvfTm9OSWT9npq/Od8
zvsdULH+Se9i1DCdMXtwDURVYkTc7iarH04FqFoUHCMw+9hWna3UQxNk6cUHR43u81StDhlz3UcV
rV0iBkSvU6tWCKwX2Su/LtwS83Y/JzYKKNZsmt/wFP3iN6n9s7T8i0ogM0AJB15TUicMpV+LsrWR
7yPIwIJG92ecvFs/z4ufRhN/V0yi1PSWAOhBDVlWjxuWidSChaRnNmfDq18PDZrmTCCkdHTC8ibM
oAJKaY6F563fz81GSuM0zPC8RFNOSqfWTu9rxfyWLGdixSN/SOvqWcpi0yXmhNASY/LooWxV5T7G
SYj9wJqjB9mTjZoFX2ddrc5rluzhhhruYnx8rketpaqTOceYhaiN5DlNiNyk28A7RRx0u9Zbr6MO
2V1jFvbFn3XqzjGuVDCRnsfEK1ki8lk80VLtxnM77UaFRwVnPdKO6YxUjBTIZnRRDdoqS51aUabq
sB6j+crPci5RtvvnNO+qWE4Mh0xOvp6tx6Zj2ztTubueV4r9NOYS72rOtqJsscMyd4btQQRbTq8M
NRRBGKzvDpSC6yXlB4aZ6h8803y75hnyC9aLT15CE/SdTj03Ybv71/+01v7rvNqvLEC34foblrsg
e+9+7PLjrr9JSq4X7crsIUbYFar40Wpd9aZYqkkF36wJ88iulMhmktsvu6bbId0w/PBYEbpTuuHA
aAM7tbG5a5Ko2tYYWAQRVLOgyb9bRTOhoQemsVfPdujPR8frfgPLnXYpwopq9LPXE6wjTRs/Cg99
MG/ozmHa/qoz3zswZrpxkTCNKj3aafa0SNl6P20Fi+y42yg1HTlCsyZy+K5HjLHB3cqtkzfmmSdI
eK9m03ubntcOXY/ppfYrwMXdqxaMnAyaH4rYyX2vNrdODP+yAvVEQGefEt0qTP17WAy3CqueU4El
4oQEQ7ks+BUKiw4JfN8TPGKmqV5yEynaU90myqMaM+Ut8TN6rPwbk7EI9nJL1jD20KTS5O6ap2Hi
spmLITuvRwVE8nZZjeQSvqnKoxTAQfvezjCuqraHyjk/N9Vzk5rD48BAqHVqtNBzpuTDDGQE8bKY
HxK8KiUmKzjkYHtQdQ7KDv/D1nk0ucpEW/YXEYFJEpgK5FXulq8JUbcM3ruEX98L3df9vUFPFCqV
R5CcPGfvtXu1UVhNhYfe0M5vR0ORALY+zHn40E74+Ivq7ESTjeqfh4pusY/HTO3MCtbY9bUSAsN+
IWWNhun/fW1YKCRAmpr7hhS9yrXDu2J9AEfh1U5z30twTXkPF0dRw9wv60OSW/XBnZ15c/2QFcS6
T6FRYBjq/r303+udFK+J3Vun60uu1phwydRCXGhXba+vXR8sMzQZE8FsvH7J//oExDxr7v794uvL
tlkx352r8nj9xdfXwnjaSK+3gn5umVivf+T1k0mml2dbAiBcX7Jpq986jhZMUZw+VPW2whB83xtG
8sDM/FclTXicDOsGEHl+UYRV3V8f3AXWP1gre/ffa/k8loS4QebPdC3VsDSGFpnXwymzM/ueZr/9
73uHRG6XKiT9KO47vyxdNm1hTsbQYtfu/t/HJCQ1u7bKhY/Ol8/HtW2e1+I57dy7xaM6GJeGWVEz
iHvPy7Q7OzlH6wdWkv7Pg7Lb94Gu5WkW+botxO9D+h/CjP++TmVQjvKFpff6gxy9kmRXJPcE3g23
dTUH/86opU4itMb9Bipyd1e1RfQgaJI9mGn1WIeROl+/7PpASWZuiAWqD9cPr19rQFkP7Abl+PW7
rq/hqMixJGQ37OGU7+mRd5+XlncPl3s5WdbwEYUtlJD1ddMpRpKk0k2Yujj/r18GAfPI5D6+uX4F
ld+9nhjWOVk4/6o56Q9a5Ml7zKLOPQlizdaIXbIM1OLcXz9h9MA99ZrhzPXD6ycApojbJqdgJHlD
gxwb94ySLcsfE9bfbLQv/31tTO+UMLPO2edmk+7cGcUEOMv4ocYNERDPkm0tBzKa7/RNuLM8C3I4
/JYHUM/Jg+g7vKFWRv9A0Q91rZxQoTXL5PpA7bKQlkWap7koqo06Ig5PIywkXEl9IeDh/3m2fghf
77XsyfIjW8NDf7dGq4SEQ5+uz4hrLphfn/rVJTSsEsbrs+vDdBVKrg9sahFOXl8EXTvsPZOJt0oB
vlTzU/xPeLXqvHXK7vZNNxfaLD272NX48N8DNTJWh+vHxdX1MIriVazGo2F10rTrn0A2Ec4jefUf
2Q1gN2iQNAXg7p6uD2bTq4WAo3blb/y/p2bufSWZCQOjK8E+Xj89jgsO0evTFOwMyP8sZcwBOJ+h
HZS9f0fMnYkgyeCMpK5khHg9iv8+DezlvHZl9rBPiDvAYYZ9QWy12dKw2A0/8yC+Q2gRedXsFfFf
gW08RuQ6nqphfHM4rOeEOLBdb4iPeBbeVq2q2owfU3lnVpxie/1//zva12fXd4AZVrwVEcdKIyXt
rA9m0GaROPQEtZ2kVdVHySYha9J2o+nDfhLyOee/tm2FQx9Th847zClgtNTkLkD6RbODtMXEvJrS
ylVx7axv1vVZAbRh24AF4b47GqcOskXUSAZdVg2JL8vV5X8dGCzKHDfpdSAUHcPXtCKk30/DrYnt
L1HE2tayL9XUqlMXy+nfgyUSdQrN9cgV80dhmM0Jy29z8soG6Pj1ael6o7G9Pr1Gr16fXR8yJ2xQ
O3nQMFbtfLXGsdRWg0GHouP/e2LVnlMekwIQwOoRXf/N68P1H/7vw6GwIMsY5GaGq4dpWTWK18NR
XT2n16f9QsOrLJw5+O+duZ6n/314feYZE/FWGHhZvCs4gTxYq+zvvwd7EPF+EPY5W7X31/Pg+pCs
H06MOHZL0l2uL9WhTbhD5FKNXGMNxmuigdRG3t+xqv7kRteSPmqVeMBW19i/p85gTscMyBcmeY7p
yodoBDEG14frh2kChdhItN+WknI6EwzZb5bOGUlF0VJ1dtwqsIjp6is1b6KCaN2YfOpAdxt2MaYe
7un9fHu5ejLqFaxLPUJubEXgHFb6mdH51ixGfKPZTVE18QZGGYPSpY4vEi3MTRQOPvP2bjPNxW1h
cIsovcYOPCirZ73pfZaMmhE6ncW6GY7gBtat7aI/4L43D8tEgpB0yaR1Xvu2L3eCIQwq9mEki6WL
dklPECVJ4NpYMB9BJhhww2XRSO+EaUh/NmZtG2o9sTCjuYP9D55uebZEfizrmv4dkURJJ96bqSGz
cM534JeSrY3Rr+qHSxy1+oabI87kuKqCDkNGPFwAv6InSRnpajqj1yilqYKXygfKluymZs2I7i1U
uLQoGE77S21O5Bu7XVCDqOhceo2j+u0cDow7ekSl8P3L6F2iOUv9hICtsEx1uKZElCYG7epRB3xr
kX8+E5rZjL9piCNbR0nlq8V29yGsG63uD70ZcxDg0CVCcqRFjFe8mwS6mOnFc9fWJUGQ1GPdt8Ot
e11bDAN2jCOPZba3tBkjsIbef5i0PRXF4jN//KB4jrfujH+/1mQGmwiZjrtQewq8OS54NOSb/ONR
6c2HzH1QIJAOTDz1C2Ja0jNcEhj0kje6xqWLZ36IAAa7kauTtTUImFO4nmLttw/JlmnVzXoGmans
b/J4+bH5pF923CgbNtmaE95W5vDVFNCRTC5R35hGwprmiXlj7JCYo6cioCF6qbKOBFyJTwwHd5DT
TrAEpvAl03Nf9itSBNbyRpn9a8j9IoDyuiGXmXzQghGOy++SjZfAhFhGH1XODNHLvhkabVdEXfgw
Q1xfGvdvnZOqF+nR5zxqu95lIzgZY7AWgKO04jNauZ3txd8aHNZNpcgmNtTy5jU0LGhAGtqPQ0Qi
XCMrOVoGnTwv1R8gLri+NedBGI9Ps+HuCMJFPhIjxdKEzrSVHZKWfWWNMeyWRg3BHOf1TnNfYq0s
N3ZahNs2L+nPjOXOllp1WWJ+4NTTGUwM4y5SaQ+acj4O+ic7/9j3ZmfcDu1jlxHV2pLXRT9/K736
3ehH8CwAklyL0ON+fEGRawE7SmOfFM9iQzVo+Av81Y1HYOqmn1WxSZ34YAtN34wgu2QqXgCJNQKR
JJivnPqo0YMyJX3FhRiqG8PBsCKbz82vkTd+hlHTAnWqvtPlbTEz4Gt5/IU4twg685kIxecRvSRT
F2ip09kDmbrONno1uAG9NjUPDi0zRMAyNH9p34Awke/pZN9WiqF97l2EyZcVxnRj6VT/rOnpdiR1
uK+7S7gMBMiW8554Xkm6bBkf5r8kZ9OvfsrK4cMYCJTX+/lepFT+w7LieisagUSjM+gTrNAlkMkB
zTBgw4hzwm+rASBY+jlykDZtTSiwZmnHWlFkxcJo/H7PsdeD3KHhT6TA2ap3bWGHD2Qb9ltGO6mv
GudZqiKwyoGFQANDm+dvZNzngeEx8O7aPtl0XfGKXhSTY88eWmUJeUmoN2VLkPCaE4syWm07LX8B
5v8AOs3ddK+jhEDXJBm+++noJuZ3pWXfRWJ+dY1FWGALmV9nD0WHe19Ow7xzC4YFiYGW3c3REcVz
9GbQBVUFsL9prh71tLlt1kZVOa+D2B+rc4hemPiDY6Sy3Sg2cO/ardLkaneu78Y43SSVpFuyCnWb
SB0rg5tCgUZIAu+D9cKqKSM/NY5tkdw5CDE2dV7dFln1W1jOsWnkZ5ew8VLiPnbzIhB6fkCoQj8o
7MlrmUJ89e506kkzi0BVBw0K9O1gpRB5pjELpEYavan180azSxWElvblQjaKwxEhemJtBaFSZu/I
/azaJ2LeGEMXYk8XYG8vdDLj8rlU+k6Q6r1zY4l+GM1KYnOaadWbp1fpafSj2F0ZYn9GK4Y2nr/M
S58H8GfAhS9flZKvZjU/jNI3C9nsZKRuFtCcmYQ815E/aUh5U4GxdqsOzmBlMlET3TELQ2Tacj8l
WuAmZN2/z0n94UX5k6yHi5JoGvXpJe7zQ4cGJ1OcE2nf7UCygaYZLzHgQARtgNHa3A6ymh241gZW
y/UJVd7OD01XTTRxZ5hx8KGBBpBdEdkfc68+yKYuNk6uPXcuIJs+Md+7IvuawOlZjXrHX/aDbBdd
rLVfxuQ4iOJpxkbu53r1px6AlydwmMYMRTXH41EQIravGAOg+bPoHXXLngEkMLXuGA3DA5lGZAi6
9Men3vnpRAeagjssGdtEvZcC5C8A5Y0mJiIv9RJsU34x+/IhA82zMZbJ3grP2yvpHd+LDkAftKFj
pewe3n6GWH5GHhGTo0ka+5lQjOoW3zASPgdsuskVWYd0dugK9/aXXvSXTJ/eBv4otn6vCSIMSJ/5
i9dqZ1a+R8Rl9WYYHA59dGuQTF/Z5r5Pp4Oqwl136KZy13FYWCTY+TM7VBtmewn1/wQK2KlvE7pU
h548Nb0jWEx5l6yC9TlYGfOUcjclXL2TG/7kORHKGfq0UrWvcugvptffD27uk+fwUPfRh12wb8RC
RnTDlL87eOrhk1ajz2iGlAdB9OfCucFEAGx8SdnQGhMVjdq6lo7AeNgL9hlHj91yVdwSPdpSByQ6
vSoul+FV9jSVl9xVGzg8d3mquk3jQATUBYIjq4ieKpn/1L1qN0WfT0HjDSRGYjpsY/046t4fx6KI
nGPI2WU0nq2OKrsewo+h57pbBnMngXk73Xhj0b2DnJIFIO6kljMNbUJQominQO6+wiBE6BTRQrPo
HbajxUF2OIxEniws6EYRDKbjYfh33c2YTkVQPHYFjKgx0/SdacFs6NrkDwHwfQjbnhscleSD962r
YbgYgMjYjdkHN+yfNDGD3fSGD9FDGp+1BN3L8NF23i4aQYp2CRnFXuYFOS2ClgFHjjA+KHWNi4ci
rBGp30R0BAZdL+hYZ4diGd0jIZOvTgK8hzv4MNbfRk9tPE9cnhV8nTS5CK0iYW6CoZhyujTJH4Pl
J8CdhKqJ/J4laS5RUv0SMhpvhDEwVrKew84lqKT8a0Cuc5cWl4RBIliYuORzljdD1JwlxWLUl7ej
x9CQfBFQVzcYiF6otV9chha+Ha1ZEab6mm12AJk7qlvX41Yj5yBzhzVhkLu5JEAq7eCoNq+Z2XB1
TL5sF/3OHgtFMZ5nG+FSg8kc3UaU/I70s/uzXa2ELFvBe1PTs11NW8O0FYUVoRmJA9tBDvfapOpj
omX3VkRBTiZtadrl3qIz1TTLREEbj3tM2lYni4CG0LOMo7/wrWCnZmj2YqPhCuCk0X5p+n0mVXYM
paVIBu6ZVt4WNRgzEPdik6O2PSx21AYdRExvSv10sW/awUObOvzY2omo5UtCMGtJExrgI9q7rN5i
ZbxPRyF2etm8A1k4DeUC8blaEc0fjSC4WnkGZv0qfq6FQyWEBsqlSbBp9Ii6s0rATCJBL909oiWb
aEhn8lOJuUfOuELsz3QAATlOM5nt0twJa34ydXlpUq7AmCOcCUIlmEr+2E44BnkPcbjYxobcJ1J9
LOqEcuY5R5G6IRek2RYGx4ko8VucGMhGFvbrEq9SP68tePtVg8y3att86CFvZnfWjJ0k8Gjj2dqj
qMRuBHC7LlLVBg4qVqgZAfV+pcuR/pGxsGnWGXTg+xhbf02pzbvQHIElYyGFaMj2NM/B21ER2h5n
f6XhHaAwITYxxr9Cjd8nMYykzPq1ZF9upKLdb0NNYt2khWiDFzT1h8TVTahyTpCRcrrRPM4SxzY/
abj8kKFcn8eMqbXJ4H4mqigzjT8A+4oAqQwGSssI9Kyy12/YJvSIA9NksO9me2HDpTWUOjjG6FIH
pLUPaq6DntK/pUYDjro/awlnW9WKTZfXz2leYkeSJ8CYwVJRP0+9R6ovTYqNzOP9ROI41M7lViJh
r8X3bHhfdbGkAUK2mtN0eHDK6d3ppi9Ioodlnn1pGh+VSmxoyROIXswXoWpt+CRT6TMH0WvxOGbO
w9C52DLS4mZ0BwYojc4g23tP7Z5E+8J6Cvs/g9BBdcMQJUGMxB3dCQMVlze5LS7CkFy6UU+eE3OM
VnfuanYdY1VOQZzo9wSOPJsjqZjeUO6ieP4Th/aIFtB5YKBCgEsawmxe3lzvjys1RCLmyuIreuX3
fUqBTYEJvi4KUrMKZii2xJxvxnZg3hDvtbq8KfNnsHkew87wwDnpt3VsbVVqsBMbDb7UTMqtZkrL
d09dBLCTph/aBbLBvQHNSelsp0Z/0/KcUctg7kMFc0+FhOHlYNAaZ/Cjsf+KG6T3tnWkvujKnAJj
cjY2VSW7r+lOz45U0jbU4ZyUqsTzjWqU/BryEHJP80O0uWVjGb7rpt+zE7/FzCnneSh8bYQNmHrm
fHTm10ok+TY097lgIF3iQ8WDGm0lOTCVGN6yMlo71Oz8w5R3zZOtzw2BWUlr0Gklr07bp5hIZ5k9
K8Xd2ybVe1dPlByj7BkTdoyHY0KiPceDofxdh2RkZHF920fxziJIZOfN6lxn5t9cw7Abp5DfV95Q
03+hSHpmIF7tNDQqm4YrfutpDntDj0tpmrrbct55UIDnmXY7eq4mCLMIOluFLbDBiZAz1Uo7vH95
SC8kSb6rML/ojgbUPK1JFgptRk9Jd4gBbGwQLTmbtjK/JwvsVP5sSKckccv4cAzt4CyK/omHmseq
v6sK1Cm87m94M59U1NOuMePbBeQwZN8s80mDhUKw3LUxEa73irsplyKGw/ITSQzS7/GXfMvb0CNi
OWGNMgg6L0bnxTPUeW6BkcCZI0veau/GVnyWvFkgUR6SzDP32hq5HNfzJbd1qO9JOeyShH2aTu1f
19ML1ygyEET163Iot2007/k+puBDBPg2PhIr9JwZphaQgLV/wUgabqYmRD307anXxrVe6W0/OcVA
tYkw1V5QnBFdjXXinGce21SWqNCi4OXaRGRLr7dpkde869L8aAy0VAWaCRq2fyoO3qacrActz2gZ
CuttZG5pRNMYkP6z8lS86BLb4ila5MHIKdBFRCgfqxMVAKQ99rCuCbu1GSyExpCEaVjde3H0UP+w
8IZMfiaclSoeH3LBTk22+GnSiVgUob/FLUENs1mRBzU9ASDNd2i47lNnvDBWwOin5bcij/qATeBl
Wsmts/VofEal++kM3Uunc2Jm9gvZF4+mLAMRkVNIBDAUcIJk51PXcrVg60Ihfugs/W3o7b+aM9JX
RunWWWTXpTrNmJT7v7MkFo6J8dgMt1kDB5wFABncCm823sN18+pq0WWBVAhS+5KZcqFx133Vjdo1
jvaSE0m8cWJr8qeKwlu3UTOEnC1UMUNZeVjFhb6xRX6qwv5vKbBQxMMClBL5Uzs8Ork4W4XsfFMb
qKlK5Pc6gGqValog1nzewTO2WMGJok+rr7iID4ArTm0S7/TM/o7dlj5VyxSQJFWiFJO9Ode3mSRQ
tG3yYz0SmTro9RZV+GdmdMhFTRK67WSbZgye0x79W1gCDra3/AnnIb5zkhKR8HQpNQO+kzTiDabH
cLL+hD0WijD8XUrtySRKSMkqftKyD5iJpb2YvhbpqLEm83aGPRZYvfHlDP3R9JLHamKyjgPwuw/X
gx3nH7MxvmYlvmrSFqBfVfzPyXQ7Z9NNlSLPC6NPSohPglXjjVONO7ueP4Z69eXp3Mi1wkMRuFSw
x03UdtTma6dS7ZnixYE105rVE5MAeJNuQvzh2SRSZF15KXLilCr7T+FOggm69r5E00VvQEh75Y3J
Ei4cd99XlesXE5C7st8mU/KW5K3wfxu7/rKt/G9Y12gtzeqhgNbYOwWLi2xJW7J78HjnpZy2Ifnx
qJzwahv1GZ/Ro6mNiNNx/uKyOMwTWMKYbNA01WnqDeXI2YjmfBFWoDNThcEV4QUpJ1/3+0WlJCUm
2W6JnDMOyk8pmo98We5GOF+M1eQNV8irzKC1aUPglRUaTDfam23qO9OA4FgjLSpdbjEvnaDWLvvG
trY2eAPuPwZ5lLnvmlxd46KPBzIdoOgjA1fuAGSdf6q2vD/KoXnj0E/ZWFR0nMXljZW/DCILCFC9
b+P+LR4Zga+n4DITMYWwRN9FkhMF/8Ttkod7OuJvodPf0rm9CwHls0vAh5Y3xpYUonMuisc+Nt8L
JQUbvZiyFj+V60F5Ej03xjJ5vEoFIp2mDM3j+sBu7JFQ7be6T7/Y/T7hAu2PYPPJVF7CAN/Lm11f
2jp8pzxAjxFTooQ06i8ag5zWIGxlmO1s6xbmAZURbb10tigZmoh8SO1SObV2y17zVRX0dpfB2ZGX
XQaVLSf29MrbFQsomkXk2aFsb8pKY0DAD9i6mfbFvncz44UQSege1KLhmyxAVhKSFSk3Oo3JxKYR
cgKzfc2vU5vY4tnez11hnLScCVaDE4FJhMNGzY117BnGfp695og9Ltm0MxlMyrCKP9rcAY13sm5/
/fDfa2DoU67LLg8DBwsHIP7a5F7VEzbuFBVZBmv6k3pzRQKMmwAL6ajZb7z5WDlY0jE5fUj6yIZA
f+pYg3bg/9ktBoXqIEI6fUDs2dq8LHnb7Ucq9HbiHja2NCCT/pF84c+hz1dnF3efRZuOwhi9vRP+
OmR2+nNufKIj417TIXdLdRGRc5y/awNA1cqitJeT8ROWLhcNFXYRhn+tVAw+LSI3ABsgPAuIs17y
P0mWJbc5JdNassXaOXbQ8IXOV+yZX2OHfHtmEQ6H8AiJGUA6HaveM1+9DOi3vatn7aZZf12yTmAs
iXxqgnzvuS/w88AeliRLLKU/zull0eWfor6rUzFu0nx6LCOmz7nrHtta0NJ07jITN7njfrfKBuIf
NfeznT+k6+jA0wrahqo9Cz2a/K61uCI8UuBxlZ3IxyiDJmoUM/w+oLieuKytYzkKAnVsdm8HK4oF
sAmUHbqESGA4NUzUzHIgNEbtNrXruzYd31SxBi2qdNyHVvE7JUt300PaiGhv6zY7ZSvyuMHOFvMB
y9p6sf6WzM6NF/2ancVMtiUPzWXDWSduyfKYPhbTS2gl0IVc9mhxZEUbLNYb1cNyUJXyXS9l7+zY
04aZ6j5NdOM181itYceyu6XFogryoYzkLAa6L3IUt+yxn6RevHaFm2+1ViQILaI3GCNY2F1zj5tJ
9xF6sAyuokOH2CE6hzSpBn9te25HE7O6yXtsrtPWRSMY0s6yPUGmfJd5tpiF7XRXfi44+YuJVmU4
MlwBoYLFnYn71Cv2cBq5S26Zu34mpYGjaXwycoCAugXyZaxqZFU0rOz6O0sb2C/ldMhn+sxGbntH
Uxz7oh82c8RgqltoPjlO9jnQ5ONuU2mbEtFDl1fxMUrHtYA2320sLhu6lRG4E9Xe60XBYMW0/1br
6Cn8aOiw+EamUbv2l46eJTLZ9hRhDRwoRh5CyVlZVjQ7Bx3fyXg74q/z0ajUW6+0oaTPjD3kmlgz
NHT8kmWYmJdxwkBGyPZtDKWC8m6j2mx4aMhMDzrijVYg/5m+/E1kN34+0LdREDWMibYmtVR9TMcG
4gd3hLgRod8MiX7TT/quoKbczA7O6WQhsVzod14trL3Qh2YHIfK4NKmzkVm5jU0CW5aIm0MUie48
0W/PXATuaaZeZInIVO+fmZrx/pcL0h86smHSpae8oq3OvhVObSqJXhl3sBigSDRlcukd5qdNS9O+
tpSGKRYeZO4V26W3uBlP3RuInm1pr/VnhTVuGY92xkqaJ9VLKRfr4JgVamZRzSfRrTOhFjkN8Rto
+Jyspa7NyRPHu7EVMaeFNgkM2B2NQC40tlnSfinytvAdowx9kCslWk5cr3XqE9lWAoBaL8m7XPEr
splL2Mpb2xdCrHkKzcUW6WsvObah0ctDmmQImLjssfm8tJL/uLH5lfiJ6MREkmWNkYx0x1fbsxEW
Z8UF1Kc6R9WDTguFM6rchLwr2zjrwH13Lds9frdRzzuCRkamzlRZDrOerXTryk+j8SDYuBMvXBCx
Oohyz7DYghGz88abKia8Ba/spy5F/6cww+2Yzq/WhOtydMbnLsTriQyo3ZcE0bBE93cqWfgi7VeQ
EkRbJ/pbW3IIHHc4RcxQaRx6JmCUaKZtLutv+M0cojm9H/VBI3zaxQEzusRulBgTmho9rUmHziRs
ZCBhs+RMtkNwa1xIuP7rGzH3LDeqNI+ASqqFssLmnBO18a0i+1M3f0e1fIOeIdwCULjd3C+d1CHj
hPShw0/gW3y3MOVOz3FQMDKEXtNhMqHvoU3j7cSMWZLik8bjtou1d68V7nYwWgLXkqy6YfLnbPPF
JR1PMNNh7OXrBpUO+xzMvVSs7Gv3gH2EDxMjC7htH1MrnE8y1JltsPURJZIcJ6rUToMFjw75sddy
fde69zAuKAz1+WVUxmHpdLrCqn3uRyYicup9Myo7X02eQaGYL/z10U3c9e+5ZERm/Zpjcu+y22cT
zF1xHBVSI7YDg2IAHXsaNfuhxTd+F5FHolWEWRPuFEyd9t1W47sVkeuVhzfZgLZSDN+TS0O/TmnB
o6586mkKkPfmwf0tJc0P63kM2R6m0Bu2GHQ+tdW9FjvzWTlEFxRp+qCJGnq+PXPKLXW1qZCiBMbI
ns9ZmfhdXf7o1vS3H3UqFjkdDNae/Qrdnqr8L9oN0iuhnzLvZWdsOu0f/qOUsypOab/Y+T4GgYvY
MMi09FDoBDq3oXXfdF56qjrObasJIg7yZq495IEMwY3Gs7dxP023tbu1UM8GrhKkbQyf81zdcYdN
qYKtjaixz7VViQ6k3s3patjt2XcQ2oZAfqm/U0xWbBXSR1P3Qj9uaL3GlZ3wjMZJHlXDXSlx5mpf
9NqnDy06MH3VQTuJ27FjzLao8stxVjaLYGvUdgjrRt4VQ1/2kbd0d8n6YNN9K1DSnq4vybwhyojO
Q51J/ttujaAJ1aFA/ogm12QtJVjd1Two/u04B3XDOhzWxlM6JCnngf7agZcIDNN0/Mg6uFLagVi8
1yiJBS43etpVV0zbNmQjU0z4INJNq6rm2KjuaXTqZW+mVrId2/xWIRljdsx0zmrzZs/FQ7CxO2Rw
hBWzWiZxlHCssbj0wVTQHd5abTfcjrX7Jy85oOWSb4raaG97r6/J8N653PTdGiZLz3gD6thdG840
+Wkz9rH6Ow0GFHGHsXw6GC+WRFlYdx91A8kFRxelULH1WueuYCIW1IvofIrWbYh1cGTECjNnDdqY
ftJ2DkI59sQXnrJ2UDvA3ygXw1tviW4iyV6FbdkuM+vYn7SMfowxnQzyByhy1A9LLvAox703rPah
GTLaMDJ6yWfmn4L7UgRButXmX0V+cBpaxm1iW2PQl0W003KSERrD/XVsNJpF/6L6MdwIMMi+M+u+
082sz9byLZR7aC1istNfR3KCLkX+1Si8tbrTU/tphBiVc3SerPq5zRBT9JxcZveEj+PstSh8ojDe
hkkLxWMwN44nvlbHCYU4dJLOMy0/NJ2LifI6Z/6yHSN59JD8nDAqPhtrzHhUa0zbKw6AI767HLMl
PqKK5utOhS5QmzQnL5k5temQUQQL5CSr+W60mB7YInyP71GgsKr44bRsBxPp/tjezEOW75FlHOcx
vCMuBOsLvYjMUEh1HH5mNM+vRWn/tIu6EWK4o0oFWxyfs5Cv4OzUEAR1u0wMnN1rdcYc5U6msaCc
7Qo6J9ahsfujochBL9SjNi/GzYAWyEQHvKuSQ9FS4vae9WNm1rApZfeqVf1CnyvjZsBxM3FmNoie
Wjc+98zS6Ll9mqLvLwZhsWnszjut772gWyrfEzFnS/KQQ2bwI9b6qt2DVTqimeRWnukm/v76I5fE
iYXKInFa+4ns4TMT2d++jRfOfnM/NbwvIiG8kLz1nVy6j8iiCZmmq50+ZYJmkfFkVm7kCxBldBiY
2Noc5rEddwifWGFPaZ8+8/7/cf62desFEf0C2rQ0/TtP32gT2yo7+lGd+tOZzk+d96/u3D0yhQh9
M9Xg5DsEZ3kQpZqQ7YAwVvUOc1SN1GApkGQTeeBuhmJp2PLrTJ2d0DoDSvtrhJPrNyU6sXWaVfbY
89mp5QGxO8dRSeAPp9ma9w5XUBlV+4KFO5TamzUkv8DNSjrPjdpXOrI27O9x+1M63Ss5U3Sjy+qu
ETsj5M7Jmg5d2TsUYoR+XP41MxdtutoOboKkThc1uQz4Tus1fkabEdiFxrdj/jDQdLfx4t0oJGlB
aYBGQHqdNDqaXi8+KXsxNmkS39SVRmqlVVwkbrWsbIp9P9v6FtmcTXUx+UMp98akImhjdUMES/PH
5AdDWOPyz8SpZVMa4egk3THGeO01PSv8fq7Tn7hqVuhUf7RKjf+bVE4h6eJQ3rIJWzPQ5unFWGLv
TGfDVx3Z466dGFvllE9x3d5bA0EQYKr5M5JgKtC6unTL8XvbNzJjK9QwLveTWSe46v/wdR5LjitZ
mn6Vslo3rKEcYmx6FtRBzZAZuYGliITWGk8/HzzyZuTNqq4NDC7JYJAO93N+YcRHNPVuwL8R/RsK
MlYDSYwBcyeQU9uyUYp1X1yaSdUOWdpt+kzxV2XMpqyod3mmsW8lJhxmIf+9IVs7wXQKUxYgLyiz
tVo0e9/BuN1XsV0AcaS5Sr12EwW6cvcpGap11dVsARr/qmhs+vss/+6T0CsjzChdXwlXyqh/sZry
YqrNLnWTcd1o7HeTJraIBxmQhRIUWbz+2vjG18I8+AarJj6BNumwHy4Yh9wU0Nw79w2PlC8Ev8zS
eSaDsh2wgYPTcjA4lAY+24jB1y8QVi5Br17CvgXtod0VfpJuNMIDVmpdB92doTxsR4sSI8URrGtR
6S/1ED6CsGQ7ig6VaDqIGpl1zibjwTOie5M1ZePY7Taupq1baHuPJzlk0WWbkyDDmnIdRUQjceyM
wmqhl4OxAkZJyfHZ7BTgYuqUqDlc7jAPtmOnbeymYVdCsNHFs2BRKMnRHKrvXtR9j2tyFdG00Mr7
pGxbfjRQ/rz8kx5Y38NBvLVdjl6/vjLUpNgifk++bERYoeTUbgVfCcmSsC+yiuCZcjHy6TEQ9nNk
DztVN+7KgK2q0uhH5Hege5hgdFoeiKJ22sXxh2Yq61IteGAgDdG55kaUPGHV/muVIRsYfzUNEx+2
+I6g7s2yicQlTf4yee6qGidzGzTak4sPa1m6r0E7I+LD4Kj0ACkA2uECkQ5HkeJ7musEuFPnSUXF
rfXyC4JHHcir7qHsiMU0PmTY3LZOEMcwtPOK+xQiw8KdxmPWuqtwErgo0YWMydFAJ4U0q7MRTnVv
iPRLVeNVpqg2WvsA0tTu0TUJLxsutALhPPSNxoZNrFhyyUCjkQAM13yKMeiEboK8mDCqL5narhRQ
qiWuoUOoXyzNxjMU3cCImHtbeLv5kUde4GXKYrEwgwxuOlQfrxS30qjPohqcJblGjt2Y1i2U0rgm
rVWvMzA9vQPycWgOeks22CedUinfUHLA6pHY6qKvUJAEl6rb/Gt78uVJonEute8IwbM2hlrBc23a
tlr7nKqEwFBFmhnpWwVid+1abErYKPawVeY0IHpSIbITqj8SHGD369WfS0fbtJV5bG0bPZQCZ8iY
NRtBCzsnoNk2p74wm5OWh+2JAMREWq9XdsBH+kWtFMNdWpvFfWQq8T3H6vleVuQ1/Ed0inhsWh5a
kF7ga8tKqPX2ZzMdlaFbY2tYXmQVcADyEMJ8/Zgk6v2IddwZ1mKqi3viMOU9cLGHQkW8Q1YZ2Lue
S1fdvXeYeyUYmG54t8HqYyIC6bD0e125k/0AWw+3ocS+fp5VXuCW7AIIlaSteWeyrrbqZgnCTiDj
8lddEjpLDVGfi+yBdtcI2iUioC3i/mIO3c8LZ7ubY2b9/o96k70BUjo9Ca2/+mulhYqFeSRPqp8/
qhOs1c4+CCM5qaxP8hHrqUBcOYtsCr30rhGeno+lB3AqL/pmL4uWm8ezB9y0DoeofXQrPznoJbHE
zO9bnhyNc8MDYZlAv2mWmT2cepXFVw4dK7de+oD17mQxStxoC7HBXL1P7Hv9Ea9Cgmbzy1YJqnOx
9t5VvpTjFi9kXcyTfKU+xLJx8hyfgATd+7ZMdxynlaUshjBPT72rP6WlwvtQ1YtRavWDnEdjJKGM
qjzKiUQGqK/MXG8jW5tILEcwvbBqkvwmLyIpq01c8dNCKisIlq2Vo3XRp/VSNoNozm+8YLir8GBm
FZ/7pOEUgLoiqfUxT1yPA+eBbEuQQt80jRFeCLEHm7wfkisp+Bk5UBQ3JOrsVe6H3X2MpOaqRlXh
YaxKa+nBvnlk71Ut/d5Knhuib/zuRP8STOjZ2YmwP2WDyBaJ0uafzap4w1QWumSVvThdlH4bigza
YGR8zyaA7ImT/2gGdhQpORUyHPmyUwsWjkm9egM7mkV1JFoFJDdFhca0IuAHWBOz3enoPeXbgFzI
G4mIg9FM5feksm82CP+vYR+9OllQfVE5E7B7q91XndztIo6ScRMWPtYorlbeMJNHVzOxWYJmw2VZ
58cFlMpJYfPTleVNNmi+ZrNIeMVaFmVDFRIcivxEYbvDVO/9Cn9YW0DMVrLYzBPktu6su8FBUe/X
a+D1nAOfJo8m+jIPllNlqxvF0FAhnvvI+V1ygtuhFN37W5UNWe2126wmpyW7yPkHRQXn3wXk+/MS
PBuM9N3UxdhFkgK94BaU7tpSRFiCFsGJn5mybpQhekDEIFxWmmg+p4ly1kXR++SIb5PjBT/KVHwB
4O2+9JbuYIHcQJvt7YSoilselCw3DrbeOxsOrx2//1QnL250n3qv+yRypFwCsYY9wD9oiqdbZhfW
62Dp+dL3++ne1cJ841opcjtp3e1B9ztbXJu9C7am9cooY/UZRGGEYFJwLdX4Ppt0/WwUKUILhtWT
miAX2MZBeeaLQ6LIz+NzzNFpa6C1cIpjM9m2JSopSUaCK4378RQLo9kaGaiCzCT535paetLaUd+i
bOOfNFe3tvxQ7GMcQwTIWXD5le0zQCfbAmr/zhBRcGM3wpZOs61vfrJHV8L63nAOX9SNP97LrqGY
FKIyf3UduvqPrgY053sVj+9t1whW3zZ+AD0VHfE+2/Ye2qaoLRPOkHUEPLddWfTBuscudFVUKlk/
r7+leo2zcuRNaz2c+pu8YC9rLw3kJDayqM39tA4mrm8UYluwtGHcHRHLRtXHv9PDcngfF0QElR3d
q/Ykwb9PuPkhVEWkH6z/tSlcZG/gKXEadHY5LipgLHvIwPASbgaqwitAO8Na1vW5493Y3YPRR3GT
nBD9ZJ3dG6t+RJ5JlvrAS89IlO1kSU4EP83dRbjnAWdmDnkRpvAwbuY39FEHnrMilWvpd+2vfuQ/
VjrSdhdZVbhOhqRbtcsrLNSHJGlWqt6DriCA0myUyOR/hx1ksIaNCB9TmWJiWXp9sXksAASYK4lN
xsv3cl1WCPARx33vKYsI5xNqmi8fU8iGXPjNxSKljua0gwxMX180b1R3MnCfKQlvgi/m/1LpC0vd
KRohfjlQdpQX2QAPlXTwPHiaCuDjsWvd+fMBtAwq49wR/7n4aQmsBdXAz0QNa5I8Ir/qBUIVYoKP
k7ckHA07e8v03L2FPsQbtySeLutT231A7kN9cOftbllCi1GClv5ZfsgLVKHEiNu0N2blWta3ASei
vi1eyOLYiBMN2KtGpC5TgeWsFvTKobb5Ni3kbTPiXJoNHVLmQjnIqiqKaZXl91tZ+9HeuRDXklT5
8Ue9LP5RJ3RHu0vLeN07xFDxvRoPgT7+vKhqfQtb/tbJBC+eBrb4pEWQD9QiLj6TtPsuzML6otjZ
c6NpzZ1pGebW0aJg7aYGqh9owD+buUb6DIZHpjusp76GLlOVhC84XmJqzIIJKkNZ18Z4cFDZ8sbI
WIEKZ/3LhvNYlunbWCDq2db6J1/UKgjS3OHE3iv7/mWnax2yoiqp+4XaG/7OSzOO1g3ULkdPvxSu
9oo/uXKPYHZ+yHRkBkN7ApAwtJsyLZKXTiWJNiqJtlGgcH22vCUTpOv2pav8Yq+VVbJRIYjd5a2f
PjvjeEcwMvui9UYO68nzDmnQRfee6f+QLzfpDv/Bcsgvdp52Z88nyzDMA+b3AYKSnFYENjCzfHOL
nOTXCEnSk7wY2dCeSrMFXiscJA4UTuklAMmToYfmsJB94HLOt8C04cCZh5/FX1PI7mlRvKRpku8+
pk4MYMGm0jXrtoQaMAzTHbot7lmWshgCmt0hey+LUQWKBXjqXe/UZ5uEYHNXEwEBHaaGy7xUqpex
I68aZWb5ak/krcMhqb/kSfoCzKP/hkXzqWU/+lZ3FpSszMfBPp8WuQNNYKFwkJ/D0a4PvyUdQMg4
vjnT7VN44g085VlcLrdLFOZ0rViEWEtvZfGjIU6UFB9kcJYd4e5L+Kx02IgbCFIfHSso3U1dAPHt
B6u+C4x2L0vyIruIuZ8sljO7yOx94mWNfQsHVbnLHHhdKSx1TukdIgo65KtVODfLPpXiqcskISZa
CUEfHqvfONIr+/chupYsK90Xl/fO/J/OGs4SohL2DcIQk/x6jffxvZdWfLN4jRpIwWEomn6zbMBh
3/txmt1785EjVCuwOr/qnLptVjEhMKA7SMLBXNGvleo4x1KPqiNclhfOxOJRhVaF3ph1LWobSdkI
PLnNF/EoGwWq9itwIMVOLcAJNp1RbDMbvGvSGP5T6OX2uugQR9CjAR4V9E7MczqobkNqPU4JKBs3
95W3Dfk17y3r2JIaVSMeU+ZaA5CNj4MwglURJRCIQAo8EM1cD8x1NYQhHqbKI3Bq65wwIdlxNkfU
3TCbaCFbbYNM59jY3pH0PAKjYZici9qqzjaINVLoVfi1tNN9lUXiuTIKG06FjxzIlIYvhUIAYe5g
/30kudSaoLoTfAUv8j7SYsVaFmOtX8ktEXG3y+SxT2AoIeAZ3iLPQzdKa3JSJIm97UdLP0Q8I4DD
pC0Z7Sg/sr412zFV7bPJ57O249i45Qn2d6Gq2I/DLFmEHu+iLE1nW7feNC7S2YOhtUftRKozIXCJ
6tZclYHgPxXz5b1fU5k53hbKzxGypRlHHJJ708OCEHI7Oe41iMT23jLa4KGw0KwIEXpby6K80MG0
rfaenf3MAkJ46KODrKODZhIOJALS33lua+JM2/kHK0uqUx/06TpOk+ZZD6Nv8l+tGT9C0QffI76r
BNNHjC7mMQ5SRQdzHpPYxBSqyKyfJ2NOH/Tem5m9j8ncRFvoTvpzTGmBS4mT7AClyj1ozegeSHmS
3+p1EhJllPmbmGdDhRs2TZls+vOWTbCxUtpwkwxl2mJSYMLjw1V3UfPXo/KMj/roI8KwEKrDNZsr
Pi5NEmIADOr1cYJIu24HHNfrcDCOeabH61BEygsk+UvPt/C7CLurWffGC7yFjLR4/S9dvbS9yK2r
GQzXwg1/dv1jVnNS8VjPy5gw4he9yown1auKR7/7rRB2X7TO0t9bNPe3lj/HFG7Rb+vKA4QylR3O
4rU68IyF8U9CVDXX8jbWEAQI50vhRihMOhcV3a5DFc/nNXmboUGr4Kn691pZRhm+2k8GIWt3VPaZ
8A9QRsxtQqp4T1Ze2ct6iO8ET2Wllg4Oushzb5J+braQvVpLa8VOdqhlrbyVl9IR5MrsNloUKGf8
7C9bRs3/3LpVcBhZ568+P41dMhCY09Iyu3qZll3lHbvQ54Zk6v6jfvB8becYJO7l0L/3BW36s2+D
du8CjYMW2WHHP8mLQOiT71Fqru0yRbukaeF+y9uPPvVIuuPPPrLZUgViLR3GMiEwQ/9RQfz9kGWN
Snx6vtUVEF/yTl5qn2cX8KRg8VHX6c5Ynj7KsTXFmyhFx0wOhuKIUtMf8xCuJElT1xbLlUOO7Lc5
2DjZy2wcVPA1BVwt5Po6N7wiZJBdfTXIrmUy2nDEPWPljnr6e8Ou6RDw+6gtDMNekWk1VnKgvCCt
nF3rXTX3lBV1Dz7MYsuxhaeR4jTzMpFuPGGGUC5kESpTvq0NlJZkUTehjCpwNY+yGFrhigek/li4
un6NU/NRVvch2q2NiYdcNGbjS62R6uUIYd/JVkWoF5w0pxtG2eZDnU3vU7uJ2R76qC3QU2IQGY9x
ja4Q59H5bWkJaoK5UIxzj6/Si+7hTPKv79ac3y3bsGBDJml4+Xi3csqYd5vWCDSXsPS3Ugk95XGx
aXIfXPQslv6ujj7rqX8UyzqAieYCoZGtsmEaElZ2WU7U7DXRkmwnS2NaHlgqofgk2tqN2OtCCwzD
K9puw6omnr0eansEyhSkSw+hgnPOVgjrJE+QfqiQz5K93wfaRgB2unRmX4/wKpQ6vII38zla9LcY
/4sjAvKHVhmcF1Xn5Ud3gHXkuteyi5/quTpz4dlUMen0po2dl6ExoiWB+PAoWxsrwhNjjJ99DfR0
Y2KxM/SK81JBGttkVTRs5Chd7wlHtlF0dpXEfZ6io3xJR+nUI0qvZADnl/KiiERulSlbWRzj8XXC
dxYNq7p4rH1vLV/SbciNaRPO122X6M8mrLE4dE5NYpDxUFXIxRhZnXDKtk99Kci9RJrlgQs1H8Yx
MZEb+tU8KGAYPoZM0zSyiCKxL3i0GgLWSdA9+EHbPWC0ROgwARzq+RSRvMFAph+/fPTQWu+pj4zk
JPvjelJvjQ6ipSxW84RzFneeS47pq1Qs0RRxt64htk07Vpchg2/PBgCofaXwa1URyWwNy/8e3Nqg
y7/j4ZSCE/RnrwETtu3UOBD9++hJWPVX11Cy77GnA3+xyk+GLsp1gzLhkWikdSomrcQDybU/R0q5
kl1Lhzyf3qvO/ZTgDTeqIU8SUfX3U+F2C/l6FiTFpLPKL14BVFEpBzZjSiwONaTKdR5azgvAgZPs
2kT6a+eocBB1S+NNEdGRf0Pu9eXS5hz1198Qc4Z6/xvylD2V/BsqWENPYVZ+Bb7bbbwyNjeJGk87
wAHpSkfY40kWuyrOVnqg6k9mU/9snVzf+K2oxnq5I2mUbmA7kycxlOhZxSd9pY5qdQYM39+VWlzv
kE1GR1QJk5WNbt6ncexegECbP5z6UCfK9NaULBOIkEcQyhk9uV51roln5i2CC72RfenTMtiil5Ui
f5f0xZHIHJZR890fxRaRZ2yGzWbJOYDeZdmPsCOwgfaa1DonmrH2BiU8kjZylglx17WsLx0dLBBE
5+xoiHydNz2WEX7LCMMNMX5xB+d9gv7OsE1ctbTZXs+21aNpggWdS2Xkg+LJq/G9sasCbV1VHYoE
c4PsIlvdTs8PJBBQ0Y9IUKEEtkkqX5xM4psna77IYpD01mHCXFKWZL3soaXkj0j62ChTZxHU93ls
n+NxFIh0E+B6s5QC7DBdnwqE/h9CH8BkrYGzkELo9lQ/Wa4TP5BOD97ri8Retppef0ZtA7Z59x21
cZ5hwF9ufmF6Ox/poK0TJNlD3JPkaBS1+2706hIB6PaLimrTChlH7Yx0Kg5obRJuhlKpnytVe/Kr
uEdSB6OsMXNfRISHSqTZ8bEtyh4PEGNEtX/0r5wxIGNn/g1aeX809Ma6ifli6uAWRX4bo9CaFcXa
ExDMA/w/sJaVGVd3+sS24qN/W9fhRm04ssk6OawLQOGPYZtuZVE2qGH1hmy92H90s0FS2XWeXiBv
Wrek9OqL0ynLjw4oy7A1i8ZvH9PUhl1umwlSnxwkG9o2HFZxEnhQLphI1mlNNmB2HaZ3stjlnrXJ
wgI0hIo3juuLF4cj3aF3AQHIYj2OwRqlGnUni3acPzWku66QqbwHGOqbumnFSzH6ENjce22IzBOp
CyT4ffUHMCx1G1UFRxpZJy9hmNVHOFfQlumrTrmx8aaquGu67BUsMNRz19NXmupE9/2Yiaupf22J
LUCcwa7iDhkzKK9zY17l8b1qhupKJTu0lnXvDV7xaoy6dpAlpBTF1c2+yu6yJhSaesem9fd5oiRX
QUU0yrqyuw4iaVO/+nCo3ufgcAFcu5xeIb84y8olMx2R+tfmBShE7/Xho+R57yW5Vg2oXHy0dX8r
/RonF7lfPeU4ck79g96Tq54XwF89319vbpsFd/7NOHfwQT/6/Z3fj/EJZmN8ErF336Zjt0OOJT59
1Mu797pyIGHWg2yg+0d1VrHSL2S5nrpviQ8wH3+Gk5eK/CTv5KUuRzRV9KTFQOyvBk9Tw+G3smmH
u1z1033U40P5Ps3HDF2tjGstmrX75vnlRc7FpqBb/PMf//3//u+34f/4b/k1T0Y/z/4BW/Gao6dV
/88/Le2f/yjeq+++/88/bdCNruWajm6oKiRSoVm0f/tyH2Y+vbX/ytQm8KKhcL+pkS6sz4M3wFeY
j17dqiob9UmA634aIaBxLw9rxMXc4aJbMUxxoBev3rxlDuZtdDpvqKGZPbqE/vax3GtnetfxgAFe
K7vIi5OWzjKrwPuWCyXsXTYqmAQkGz+KzXM1CeP9kk7a2WRp3ZMb5rNGLck8g8ovtormt4uPfrKB
nBsGmnmIZHIREhQV2a7MnP4ksnQ4yTvj193cA+WUjG0cuNOAo8nJ07W7JmzzWxECpfXM8beSm6l3
InDHzX/+5IX75ydvm4ZlmY4rDMfWDcf5+ycfihEcnx/a3ytsXE+WnubnvlWTM+4W8z3s7Zr8xlxT
rsWIMxmwjQHpkPnyszqqXGQDy9o7KSQ3V6mpCgRvhvrmhnaFhAJ1g2cJ4KRqF8Dq+6tctNW3Mqla
3GeC5xK4/iUkG/6s6s9J3LRPBqSp+xgst6x12iY6aR4UQ1lMNJIqg6Egnj+PEXAP1n5SV5D3W/EM
1iJZTnaWHGRrlse/zT8Uv82vGOpd31YQLT0N11PPaxDrqLsT0ef//EG7xr980Jam8j23TUeD8mWa
f/+gWydz2LD62RsRkR69GD4/+Qn7qcuHKpCygNiHWp78jD+a+xxZ1DrL9u/9grqFKYyO6D4wp+pI
WAc+bMwXLrXGFtPMubJzZvywvPU8c7619Z+9CmG9dSX7rtIv3Ds0q4x15zTTl6ZZjDXx8AmDmI2a
6u1dm5rOo/C0q2xPOeUQMdcLmJyeda6QN17WnTN98er4cSDG/Mga8MeECfCDe9U1ABouhwTd0kkM
1862g2PbFydZQiRwvP6s7674PKPA1xWZt+gMlB+BuRgrz/zowtDGzN6H6opZrSb2J7s8AuURIB2C
hH043Kte+TgOmobBW0csyWnmv8VXPtn2emyF+qqi/r8DLGS9F60xPGdwWB8MB5OgMBcphqmM/nez
zsMrAy2E//zV0C31b98N0zZsy+JnZulCV3XTMf5Y/sgpo61GrvgZz9N0ejY1x9zUQQQsxE9Wbdd6
B8UyvEPQlbcAgsxWlmR9k7Y26pdzqyxHpKuBTRfGru9NNhOokC0ycDBQUYDHEXGe6jujE8N9WVrF
FfrMEtmb8V5WkeDtNp2C/qwsygZTdx+sqtWPssq2++5Y4+0lS/IyeFoBxz5SN+R73XWke/6G/aO9
zQmyQgkojJfcmUXTVCILgtXzZYAarTjp+BR2eLGWkc3RtYNWvjVxPAETazvkgjgnFkHCOVEeI8Mm
35pmdfBbxDJE6qfbaE4iEy//eQGZCaQ2gQLw0QB1mzTmPMKeR8jOWWF91QzPYg9VEJTq/LY8qLMd
Q/PrrpItsoz7kOOgn2AD5cA5V3ZUBvWMttpVWsPEYxac5N3HRdahlTNxGD7K6twDVv7RtcH46gAh
HJIAwA10JRzlGUXSzyah+Ysstc0FtxTnCX5NelPt4ILZgIIxVjAcVHZWwK5a5Vkb23ALHWVd95rV
3Zfs4e8n8MO3mn8Ivj/iAZtj8VAGuH5CdykPsi4t3G3epOPWw1j7oHhKC+dj7A5uojvF4qMs7z76
OHNvWfRj6xy48VpHshg/cYVIVgDueR94xdPH81femUELSDPHk+T9Key79W/9RE7cHMLgtEXGx7xo
PAtR12n0tTEX5UVtyNxkZnHLSVrsx0qE9qLp8LiowM3/0S0q0TRTEZzp7tXJMw9xXQUXeUE7Kj47
41UWJihy3soxg+e81ae7bOpTcyFb7NAJVhpJZkyhGeryZTo4PHNgS0T3hHbImAEZkKUCq7ajH4dP
siQvaeKWG6hl5cyuiO7lxSyA87UF9O+4C05ZNX6vvc54QujNkSX5lI+U6bdS8FepRm77CY/r39o6
D8NKNkLpyi+saQ/pRd3Lu6Yfpvc7WRdPPdoDfcJpuU3KvS0cJAdzzVPXlt3CGXu/h9kWb1N0X6DP
d/qdU5JDRcMBQTG0oLalMnrntk8n3C5c/x7+fbgys6B5ygQbQq+votehC98iR4m+iUzj6zzAvIKg
gxprOCLNB+XTjv0UpE2CUmipOF+toP6BApXzKXNzZCkLLX3KWf9XHpSb9X9eUIEL/X1BdQwD2Rx9
XlRZTGmeF9zf9pOx5QVZX9b2E+rL6kLuGPuiJc0Le2EvN5ODgsAFYaZkL/eZsjUN65+tqoaSlWz9
GCtbkXK6g65f3P7d+I8Bgd74RBcqfTxkJRqRWQP5M7VN/xRpYNDlndViu4Qca4e1ejloJNkjF0Ce
HtZLJWz7p4K03BJl7v7JjJAva8eVougX0wyLl8kJpz0eoyqcQYoe0thrxwd5L4uWb7PtL5vyNDVa
/iJEvgTjCl5IkPbzm8DaGU6NWXWnW09wme+NsUq/jQ1GfE4T1g+oRopd7UNW85vIfoJdcR8qVrPz
RWDuoDzv1TrPXoWCgCP7d+1kGujXQpoWaze3umfCsM92rVvff3VNZ4dI2RWaofbe1UF0JO8LZSUa
3T6ZZJynFaKC8Ofz9gBef175kf896XqUnoymd77q6XRv8aP8Cun2zQ4G6xWwVLtwU2968difLAvL
6p4QGIBf5+rtQxLBmCzbaripCjRNFDTNS5YRzOrtKjiT61G3Q2s2R6s37Z2uDO7edchGGkqO90jf
q5gl4pgzWujTumEebtuhsM/w7BXiDeN0RaXMX+c5rlNZlCcgKp3msSY0vQTM0D+zcBkQKAbtU2gj
mFUXvQJ0ZfrEX1J9YwNwIklvv4kel5c2D/Y+27Rd2fPndCTvLmM+lresKL/CqNNweDFVqOtauSfD
PofLe4JV1KdDY6NRm/abARjAa+CLHVTU4LFvL7jAxRzJx2hHeGe6YaUCGa3u4m9mCT0V4fK3sQSE
2FptQXI58Tc64fcDtHpyL75I19i/+PgGW8+9O7VvShxt2haGsJVH+m7E9w2Fmri9T3PP2Bit2h3s
aIxZEP0C3HFQoD8HrTeBjPdVlNNGKwhcIAuGZhkAamLoiv1+kUWoZ2BUKxFgOEiDZmsEpeWtmkbc
yk7vt+48HPRjdojD36aRnZ2wQTFVzZM7XcHZeejZ43qzakeLujKEESd9xEUFArZiZm9G8NpPwfQt
48HMrjZTb3o5ZTsAVM7OVHz9qiCCMqswlV9rvyI0ypjMcX60upo/FakZb1q+egdhFP1J0TJ7Bc1z
WOVepfJYjFLwDcODRLlJrp4x71JkfdVODx9VH/X1pD3I0jtALgnr9zn+1zo5iXyFoUs+pQbJbSt0
xMpWDf+x7cr63KSwRpUoeJRVlmj2dayNF6wWgkfHrdKVQOhwKxsj4aR7M0LxQBZhipYPubU1bTWq
lzWQbrgMZyOZwH81SoO8BuYJSPt8AuGDcKaGBEjnDOMnzicR+S63vpRYEjzorf9bt3bswN65L0Zs
j7uCgDyuKRxX9NLhDCPGnxdZTOOR/x8H49VoWcbV03Lk6MK9Kjy4abIKZu5nQ3Wbn3X4NEPnQ5EI
2jUD2GUUh//8PNH1v5+STccUDsEJQg+CH6dGOOrvz5OSY/uURxlCvE1glIRAjbHY95OztVqh38r5
uD4hvek6zc/S3PZRmttkz2Z+rA9/6/mv42RPsrPG069X+DUujJVq21fZtEDVrkCbq8W5z3KPat2J
0+BYI8aH1MjLmBTjViGEtvijobYSTgFjFU7PjpOqKyDSgD2Fd4IOG93zA0dAqfJ2siQvZo0mAwtF
tdREQMiva5wW1ogzgkpGBdmyHYyNWvdij6G3D43oFmaRe5FV8k7B4HDV+hPiU78aNAHSBlokCEy3
XoNh0/GzYMNKng1771jBaMXOxEMANunA/iFGQVH/Wk198hhqztsEyfWp0tDfGuF/7TUvFmfo88FK
T/z6rsh7F7Fp/842GnGPmkvxEBfZNk6t/MXK+ugoWqxwZBG4ss6qhd5ONWTFyzjp4RIrVSsv2rOS
ZCQ7SNmtkFOw+Jn3IkcmFPOu2jwntQL7gMgV1DGtz7fjNH0ROjz0MQbS5YvQeWoL/V56rKadNZv2
RtUD1uzWjqQYD9d/7ZGgoovgqwZ8pi+0zYQDzoEYQXqK0IlZo+uYPvMs+y7BHLr+2jZtfQX4aps7
z0bdWTcLAakkEdc+ybV9VIU2Age1+KRCgA0GkX7TFLA8sgfvXt23I7gi27LRSiygBgVpzBa8KMZP
PfEXsga2OOhFGH4ajWWoOP3Bk9sUL2j9I1aJx0H1S6SYwbA3Sj3rMaPgGY+9/sPXzHOv2vHXCvE1
5Ppd78WBo7tkUxo/jl2orTz+mGsSus0mc5XuJIJ03A2Nqu9HbKgP3iDyXe6AJgQIm2yiyg9v/Mfa
VWeMAIP91Ko37MGnk1GO0yrXc+POV5XxE6LPS7sY3KfW86rTQDYPdXLqTQ8hXSMY6DYvXEMJ4fZX
NzUuIf7NKxgJCGZr0NuT3eIYWefY/cGjPX4x+Qg1Y6pe/aRP1onlEIqIMFhOtNhb+kmrf0XHK/FV
61uooi8/YTFysXxX39dNFfJm9fIFT8dzasXWtzRJ3jKlrx7tsvz/tJ3XktvIkoafCBHw5pbek+3U
at0gpJEE7z2efj8Ue8Q+HHtidy8GgarKAqgeEqjK/E3+T0tf4z/zTNOjylE0XVWQf0fmRdHvHlV1
HykW4r7Di2wkDnijT7bW8OBNYcAZ7WQ4GkfFWxKE+cyU6ubcoqb20KvKq+iPxgjOFfqJeYnUXt5H
W7EREc2gMj42xaiZ1fsiyB+c0Y4PrhJ0K7/soeyQ05z3ZDvetGQEpZrD9nLsbW5Yxc/KzL9CU7Rf
JVuh1N8pyRZW+s+6ruS9JFfpIm8Q5/Kt9LHSHfWpnPp9crpQ97XhS4tQKESyTqb4Inb0oA0wPUUs
ZS72+2L7j8x8fwxg/25NbGhr8AAyHExDC9dW3LKyNMCSHzGyKtdtDkFpY3V4RNdui/1VSlIXY87u
INqul3UHrzeaVe2inXU3IELM3GSKCKxh1C4Tu6cQY17QFaseylQvHxpEGchbmRcpbKsHH97qIUNi
dJHLqny0rRqSrTxthmR5soYM+u81ltMBoMWfll08hq4tfU5AEcyjsFQuozXh3xCe2t2mAw98n85f
7jrdNDz9ZwmjZdQG74zqUrexAsxbka0Aa4Ew+OeyDGAlglhcSzi4f/Yt861xsdQKCuxMHZywRPfg
pPYmjnAkFZPSgd2frpbuAfn2+jXINrrmJp8dgNT7wfRL1E1o9tLwJI35WdQS09I9WaFRPHto6+w7
BTK86PdS7+wqVfGsId6eOpBz4Tiu9LpmCc5K/lAN3cfDrQ8SfLfUs1KbiZDbgGg2NjYuOd4Qi7Sr
KB2qSfzgQDZastyQeVFO2uFYpWKKjPwM9qzJLsFqZa/xA91oYdMc/RIGhuy1MMJChGeHJOwf0Y1x
57mdVi+oFLkz0oPNZ9lHTSVBF+mr6laPtZ9nkHOq1YBSObw8aqGGh4KqNrhksDwUbRHu3qMuVf/W
eMGT1o5p+BOJR5arU7Gqr6IdTJnoQZ5amR0gQGBGD2IsoSXGtKno9GtMm4ruf5znRCXG912q4uMK
lhPNQWhMGVlSfUJ6ThWYXZb7eKoKGCiq0sBt47x2Z3wjmycMorYs472fFie+mwVv5ELghOOheYqd
WNvJGkCAJFStJ7ukHjsRuH6glc2vnwKCgjbaqKbSo62A1UF/J9j1nmufvIL1ZqHGw1tWePvAietj
JUfa2iKTNyPx6f0Ec59M1sgYeLxlUa28Wk2ULwq7Gc+alQ+bUVPzreYCcIykGFmAkAJy7FfKXiuV
4AjfLV7K+Eu84kkKqYbPNA4N5Bnd/zpElsLOcPAxL+h50hSgcL2y1R4sP0JjFtHjb1b3hSUzSiaY
ZWHHiTYLqhl93u0tTI261O/h2DBAqu/9TFeGflYbAKjlwTAvbVe/lbnTf27Boa+sVCfX6JXD51rR
F6jYOM9D3KHpY2fBXK714HOTYaOg8fXYiKYzlmCzve4RUd4adkj0hD17wG9KizdJDapDRJG8I/Mp
+b+lRtecdGpUqyhHlCqfVmzmGEePI7JcIPIClYIwfeKAftwCrdruLFrQPqDMIedrZxCb4qg3dqln
OWs9r3gyyPC7gHM1z4CvzBmM3e5L7eUPId8OD9LyEtpQ5s8QT90PWut9q0cF30Ev0F/k8XRdGODL
wYP6k4vm52teK+OmSVKUKKam4yDHJaEbuL+O8s/qUs88/f063fzDu8/UNBLEODZbiiOr1l0eXUGq
xBzMQnoG+4bQq4sh2VCM7VnukmhXdeXkxOVnzy5+cjzGEut7jjefV/MjvsUOBtWPAbJVYRAO3A2u
uB/P8kwzb+GJjCWxuHQsoS5zjZ0ubaDMiPtirc5R+bdiWOUIqsZxvK/J+P6gcr3rmyz6UletPgfT
nl6AKKibjH3HBr1ZoHv2lAZFtPFLMoR7j0W5mITwb0QW1JTxsPKvJebcSIJn6IUzUZr2cXZ9jnA9
FcVoMfarhSz2/dg0r3Yq6x8qGdofN0rQSDSDN5ep8Z8u31W5SN+4upn31rOmSmhaN0OUv8YGsj3+
GK27AgluEEljjoYrp2UjVft6OlxHUjxr56KziyskgsbBnnuJ0eN1Mh5VSpj7PEnNvTgrf539WbPr
DAQJxxqfmZpf01ZvJpucrLWf4Fyz6LTbZq9IhXVAlQAxJ1PRX4IENdZpF/QjyRFuzIzvYlIiBUyy
UCZGM+J9Eu7n/Cx9W3ux4pylfnxW0Yr53nTd0lYrfiUF1rfgG9IfAWKGFgy6z+hJA5bXZOMRXJ6x
zKLAPNaQrDdjHsnbSI78ozEY2Uofoc84vv7Jx1JtGaMudSBFh1HalISRkrF7ThOsF2RsvH8gfRTW
Ol+QjKwulRkkQVDqXeI+9D6JRHhwncS2tfg1aVAy94dVImpbAr28TkJOpzxM26brnVxV6p5l16RE
YgfxutURToPY7gefxtr7qhi2cui0KNyNeeiw2CXLWLmsZau+9zYiB1mAYZgZxeBcc5AJninTfvMl
x3+jkyMZpRMFKfH2ZxW3wxfgOP2qJJ+ysY3QmroLLcwunh59RkLOPVEcLrdVpb6mde+eRJc4iKaT
xCsS7+Hhrl+vVHXeJF25TIfHqIHFJEqiVEDKgzi7HURf5LX5JkoPPKHsln2b/JSi040BhGsclAkg
bpkt3i52amJGBTRBjA6NbBxK58kr+2qrJpH2Go3OiiKd+SRjVPxQ+t1TrPYUwWDmbhSQreCPVW0p
NX2wyvIy3XTk3xfiV6vYQ7pxBjxlRVOMJibEK2VYG3n905i2ZnieU6GVQpMumlKoHAsIm49u9l0b
LOlQ4Wh0FAtcX1kFllwcr2te1cbOguy82i5ITrOcQX172SFeTqXEfxFLMnaZHrJkvn/IQz95Msbw
Yz860oc+NZKnKd7AOvxNVw/xoNnHpJbTl6jBqk98oiDJtyz97UWntfLGHA3+ByQ+FLW6BhAa+dmL
VKMwPsUOaZNvE/LD8y5Sm6eh9/N1bmvhShQK3SjRgCrruIPwJ3tNw0suK8NUvH++rtvHItcWo4bP
BWtja5e4jYSXWM32MqyLz0YdXbwp19mG+c5EXuiti2CZQjQJzgV2d1uETap14Dn6Y5zGyErl0vi9
xpEgqn6mrmy8pdkjyWAk+n6dQFi76/k4BMokhU71ISYtausNsdFPouQAmnqqEYFZFEWFtKJkpAZo
LIvRttzWRTZ8s1HPHtiru/zvnIOLq08x8qyHBhDyMkan/K1JSjDIqCEnGUwLRwFuHbNI2vJ/GJgg
SJaXpG6fRQQWQmxYg/ilzhHnAoIQIAPeFI/NlHwTERZCa7nRDsecZ9oCO6nqXE6HTjY73N4SZWEr
PuTOyAzptEwN9UcrfEn64KSpcXERLx+E/tnvU08W39tp7NaCv/Sh9Wseqr3tP7x8HNn64/vfMg2N
yo9CoU5xLPU/03SaIQHFlfvheXRw0VQwUA6S3ps7jt4uAMab+2SoUCmazrzGZQOkq3GwCCtXmnWA
41dN6ho7TFSKhUJuYl+gxEX1XH6OrAgFSB5Va4gt4cp0cee+8WXD0avOGLgg5ZkDT5HHam/yZP0E
GORTakcoi0wt2UPmMQ2fIwiTF8VM3R3PbZQPU8t4G0ASW4mRPOROJZ2ise0nvinC146ENFXUP/h1
W31L/Oa7gSLYW0lmDduQdngNkVbCgiK+RIPXnTI0XeEV2dmpdCx3EypdtS3ZnaLuLIF2KNqnXpXH
Qxzg6TXiZDEUqToP8ftYmQ5VhZx33XcHFUuNv90mUkKsXdz624CI3mOiJ7BndQ8skOKUXxV+7ama
W6/6oKPJrJvp2izy5sE382MMFustTpDFmepKct3586HL/IsVFg+d5Ifbvg/MvZsaxvXA69PLvyLh
wTrT4xWaZUH7s1N531KhCQrnsw9ieVlrcrmHAVufKYnxKm2CYQmBEt/fyNXPJU8nIDyFvcKJhOKD
7fgISjSR9Wi7SFEozfhV8SAeZZP3oGshus3iYpXJ9ivClu032w6yWdGV1TIcm3ANP02Z8wToXh0T
ukep++1vnjGsS6/o/FmjPbep7vw0WumBnfSmpjq/GCwHG5pInde1giRL4ttrKIfOPkOEa2PaEr7u
GcaTEKjGGP8GGUoEujJIz7WBZq4yt2EHntZnNbfJo6VD8K2JuotNsfUHJSdyNpYzR9YNgxuUyHag
0HdOa/gnAhL0qLPWxw5hbEG7Ybs8WTOLQ1EgACVF2mM7dUWSVCJCCPNMMNg6QXzr8s+9nV/wl82f
26x8VkonPgNgkl8ySfmUeYp1UsO8Og5GeelCPT3kiDiyhfsRyk16kAPvETnfYetZCYblZZDpB4nc
s7Mc8QZ760yyxpiilSvRlAbzbOdsD0217U6NiR+3h2nfmy6Fk3tH4+9VpzkqdWNvgYcoBzd15IPv
cFb42vco97010Mf3fjEYkcQkXTOFiLbjV18kC53G1h1eqIyk5yIOX1idVKcBwuWc5ZOyQ/q1/STb
PKlNOU7WJEm+897tHhK71Y59b22MWPfREjBLEnq6/yAG8XzpHtresnb5GH2jxkhEpxjD1gkipCxF
O1DxaoPBGKP8hlxpTmb5E8uYZqlZDq+1qWlqJpIejtJsU2/MV4GTD/OurqSMUpyW7q+nYMfZJrHi
wrdw6sXx9jG2VWnuw77vfGeXVsOlGELjbCf1mt0nrl/ad2zeWOGF9bdON9rLWGPoCUWlXJXB21jy
OwzZ6QxNWP3s9Cfo5N1LFfnOoXBHpDfRm1z0Ea40TcgjPZAadyN3QTLL+TlfsArKL+l0ZunKJeGh
vxddYrBFJ3Ldwe+eiybgpuQkKeU3YHv7bOK5lpHcbjvooihK0rQCbyTzFn0NpdR8Dpqhe0wQu4un
Vp5hqxh4LcoGci8hm80hs9L3szjScCT0za+3rlvYLdbR8oLSBnf/NdPChmAI4p+Imti7vqjCrd24
zp78ZbIJdMU7dkFQrf1Si06UElHFzbXiPNqlBVNehrfUeReHN/MmS7Jkn9pjvfP5+W+aILMPWjbg
6jFg+NEXNVpd4D4ekRVEjkfv5Oc8fkC+DdSBPSZInYThptXLcht6Tn0Gbo5KnROXb6qbHmU8sn8g
iL1tlLT6EpYYtJiWliAKx8YQIJW8afMmmuMXHi8VsqhbBZv7TWdI0ysDOoeNuuNXwLBLVS7NH3ae
PCmsIeYVScVLh09zhzj+T10rTz7Pwjev5RN2fpRdsDJoNuVQn2x+SutItbs1PonDRbZscgumr77K
RvVNNZPwZ2oeZZRL0DrxzYtJ7fnN8lFiK1qlehxR3lgVSIQdbMTK8fGAQeFJ1QWdpQb3UioBBdLf
aCXGP2RULxBCY01iIqi0atEI3I+jZhyhMyoL3+mUzzpiJuRAbAqVjsIje1XJEF4C3xgRQpCLHWlK
6zGtuh8KGJxviD8k7Igr8yGpmnCvBUhM2Uk7nBJn2r4YxrdQyb1nB8rqBs/dZm16LJGUYHhohtT7
zQEmh4BpMjwOCVSUOEaEpEzb5pX0BAUSIoJp4WwXWfKA6gUctL7ayJYXb60RoQplhHvM/8toPci1
eXZ0qClBV3iQWAGoDmqAllneQTINHPfZ0PXqYsH/jPIQygqqXsWky9HX8TEYC3VNBbleCnAXKqLZ
wuyCYiugX004gTNAYp7EaNXAzbIM/VmW2xTAI0bLORLWRtnGc01vu23T4DA62kr65sTWD6ou/aVw
Qv2Saf73YHrmGjjD5K2E6a9KHhYWpbltg3ZY922UPnpq55CvbKrfTAeVW0QmfuBT9KOQA+ulkPUR
zZvozR5wCMkmF/pkOgwK7Ew15IuK4KMqoWOChMtYWvnSn7zpRaDjmEhQhLozu/XlErKRpcGDZbqK
CIuN3rzY12tfLxabytoD1dB24ytqHXjxZnkK2JgEIKkv1s+tFh+c0PliRZpzDDT21371NGo4eqqj
ehgrZ68npbuzHBtmdx5p8xFbPqAndb9x4kpFND8ezvl0CDbpkKQrNsfBJmensAD7rb6aKBFqZd//
pD43QsZmocJuu5Ri3JJqJ1t25L55XMbeiPcCD2pdMh56niMbeZDCRVyYyosZetbGjXDQ4CvP71WJ
P4OZiRejXbHgkvH1GV3QI4lmWKsQN7dFh4E2fO4BL9+iadoZJbknA778RvTdDkpl/x5S2Sp5NQRp
UH2tEMOuqle7who4tfTgU1ti3dwmhnaJHJ8tKlgI4PzrUBvHQ6+1Kfie2Nt0atFh44NGXKmxBSRD
9ZRQZ5oVSCdsRR+GD+asHRHCAfx3QQfY+kEtaoGcfe169qOnsUoOVPmrLEkDIOVs3OkSC0EEwHi6
D1NqopA6FoLRZ2iP8Vsn+yoAAkCC6HPYJMD9nWyp7b4ZNXMe9Xa5NDETMPyAgqSXYMSQ9/ia41HL
fk2WEOIdkUf0HfdxsLpHz/SOjmF66EyFEgmWqFmjO5Y9kE/LHlhLoxio1NJiNFk1ebVXviBdGx6x
22ORF9flS5Rn9smJ9Ge+PwgrDHM0pNOL3XjR2WpI9gzppQ3t5Hoo2MUtipYC8DBFiYEQFPypzn8T
DdP35WVmddEkYjBeIs/FJ0Cp+3Xja+Pl2icb5lqNbbAXU4gYYLegnw3pIHryDkEm2cAHppYaYBKO
VRyaJn4/i7U8WmYtdVcYDNUkfUbM9ZQnEd+rWG5XMW/CY2lgOoGWK1pRiuMexYGvgbNtauuMuOB4
NEqTF0ASPiBuirNBxmNRiGYoY492NH+ZrTGpZoi+2s52agThLwttFevHCg+b2KQK3+PYKKPrnBVQ
33RXu8jDYMw1xAIffD71erCGeCOxtSxUb7zYSIWSQjiDYF20hqzzmga56eQqmqyhjuteGx399vug
ZRRaGwgtjk3iNg8ia1e5FWux6QzuYIU143R6O9TWiSrvsGqboF6SNqVEkVv2rJPiNzfyoy+GRJIf
Ub/6E897ZV6HrvcEFiVYolDpnk2ZL0UQfWVzRQG+QXNUbQxeLVNTHBC6A1VrOGQHZmJI7S1zh++c
1MXqRaseA73ywrlsxjLpJOscOiES5TIOfzg1YleTjgqaZPlIPkCPjBipS0l7EIfCV1gW+GazQpf/
va+sG5gmvVps+7jUr3GdgrJ0TyoK9RpnlaPOhoKHou8Q4hxnjjtkz4pvVo9dhflHn2TPOjbXTiRL
D9NC3W0q5VUDsXogQeBem0aeIKo9dOEqUfMQiYa2l5Z55iNEL8cxtdjsN7TWs32YQvDntxawY9b7
BwMuGeZo8bg2HNfeR6X0yQ8hgHXYUuhNWT2jaFo+Z6CRcqQET7knlc+OhqNrixUdT1iaNnXgtdKS
mnFr94TObndsc+CnaWh+V8YxfPWSsNwGMnK7heNF+BNR7tG7KtiI0Ujv0T729Rz0CqOuZCzIuEiI
PunyI+8PYCx091abHmIfpoDJRnNvSSOAwdbQNoZWwaN1ZfPFoM65SQAw4T2emS8JqYQNSHx5QV6f
UZR313nG612KLIMUi1/iY6HESzFXdVpvnSt5s7zObQCd8bYnzzcFs8KrsCMAGS9G8b0PVjos1msT
mBYvLIQBViI47WLqmz1GOSJY9rDHKNEaXl/n9j2ePBS01yJYa2sVkVPbvY7GZoW3Ar6yeOnxmeUA
O9iipSQk/gnRiJA3FdZojSj4xrCc9tx6g7VCOjE/2NEe9EnwjHN1q8jds6RY7XNS9p98OMrHTE/7
TdHqIPe1vjvjz7NFiMPZW5oUmNe+WvmKlmB+una1EIdOOsVmF0EbvMHYMQM093eIM3RncY20hOrL
/jlY22k/TzCQZIkXWOi1hPHe83rlMVH631KSU1/z3FdnoDyMc+Ia4Sbo7V1dj8mlMaKXRo68V9NJ
oXrpeBKGcO1eywjFXXLtw0qMAh5AObKInZ0YzfTyKamy9uIFtvap+VoVibdRfYiGeYeIOQoP+KVK
BbreIUVOxJDGYefkqOpgmWP9for247DTEbpQ5x8CPpzqiYKC+kD6wDMe3aHzPpn88yjIAuPtHe+T
xrftwY2znWhJRqefQ0T2RCsc0+yEZ9dvolXyjz5oVoDXUI9o11gWzd7uqdGJq4b1CFETZMoixMXy
PLjy+0GXtpbUeedbNwv+fBe73osIuvWjzqAs/YFK8d1A5oUyEuGwBW7BIoR8BHsd08ZE7/fbuS0b
RqNUlJcoslZBVw9v9mi6i7EG1DwoqXyUVdJdYKcXdsge2R9KHzlrPzuJQxHj2ifOkMWy+XmnvMOt
8r0Pm8TfR7ME6aIWQokIvg2I4Hga7RrJ+zAaQ5aihN1VZCXIvV6vWlUoUlcIZYUN8vkkWIYxRew2
eD/AyE938XQQZ7eBW9xt4C7uX4TcLj8CiI+QqOXGt3mieYu53elfhNxd6jb3Lz/lX97t9gluIXeX
rxBIff/4f3mn22VuIXeXuYX8d3+Pv7zM399JTBN/D6UdilXjB4+i6/Yxbs2/vMVfhtwG7v7k//2l
bv+Mu0v92Se9C/mzu931/R9+0r+81N9/UtsDM6S5WjbPh8n/JZh+huLwN+0PQ5SimIUv1/usaxs7
wex6lWv7OuHDtD+9g+gUl/o4668/0e2utxiZuvOIgex/fp7/m/uzmWHr3ekhq/PbHa/Xvv87fOz9
3/67r3f8w9+khgNhFB2OW7/+tbdPddd3a95/0L+cIgY+fPTbJcRIPN30rk8M/Iu+fxHy318KTH2D
mguieXo4VKem961lCSIeCw+aeFhVp15PK5A7NMFooY1Z2O5CsqsM72W0HKFMOawop2ER2A8emDjA
K8iQ1OVOzepeX4hhD88xTHSPYH5h0ImudnTifeGwCszVXMWwFX0onaISTk3FnDID0EuS03uDhOu+
61E9m6FQTz0cm5v3U6MfI1zmpl5xUK33ibeu6+wpwsUnQZqXVfwVFzZpi4a4MU+TJFpTkyIfJSfZ
I6jMjV6k9UmzzfRRIvtyMJz6IsZEVMEvF3nksl8oU4QIU9EOmfkkW3YiBKlHlkgpS1OuKgLiPAPD
pYeABaebiIF/eXcUTi+WobokUf/kzs7gHVrV/ealGhm4ibI/gsQCBzbR9UUbEzsfGrPzPnwb0H+F
mLpESNYTgsL4dZqYKw4izvl1FQNjxlWmQ97FshkAYhlSBRCn4kCW0AqhzjB0O1yDItvGq70e1h/m
gDz9PfxDL2x9jOJ6Tcbhr/JT9pq6ecKcHI3E6Syu4lnbomV618+CKFiwPuU7dDehr/1DG3mr2zVE
hDjkbG9nDbZK61ufOPNjq91Ag/xx1y8uklf2vsxHcycGRZcVd6tEHiZZoM4AM0md0JgOWol+mlk6
134xKPrF2e0AvM7ci+bYBilcoukqNsUUtwzf54ppFcaqi0ArcSpKkn4FBABxy3BUnZmJxfqFeSRJ
EEaU+NYCoSZtZ/ar0MnqS+fJ9aVUcmtntfaz6Lr11+P4jKiQzV6DUHFIgCOvTN3DvHSaKfqu9xBX
unWK+9iWN1zvIwbkfPyMJlCFNic0XXHmD/7DO1/3jrprgrXPZ9ex67ng7Ar2rl8PoB3qhVPgak0N
dyfXmhajBVck1U4qcJEvZq4kl/9xXmNyJc9FuFuXbb+vFaQEEEhAHzXU3rnTkdTgJitPNOrbQcur
fmWQzRddH0Lumddi3Att6NgfQjXJ7cR0QcQuHKSj3Sb4QvYuB2QMUbqKbXPvT6AIxPHlL0km4T1S
QHH4FeGbioIXT4dT3PYO9BMlgM9XotMa/ewA/9UgAbLAyfMdG1QZyAWaHpWjKbfHL+UxoIq6v2X/
LCVLNmZctzPRl48ovrKliB9rqmHXOKAWHdawdbUwqrx6wII8WQV1GS58I0QIA6RgChwE157OdcqH
vBtKNOTpU6a+BlK3P6/I0V7bYvjuOr0cntEo9batWXWHFu7zwekmIR7RDl1f29sqti84Ii6uAySf
wAP0VvPN1+qAwr3azmXJyxe3KzRp+H6tuz4MubS9q57uuk05kNaSijfNr5fHh/fK9W0Dm2ick0NQ
PrxhxIvlb95I15dM5wby3AP0hJ93bc1diYppgkQ1ch0ZfkZlRHmFQ/zrbABuX81ubTHcdtF1xl2/
aLKDbtcg/z9XXWMjiqyz38U5D8t1PZCOt0PqVu9N3atnDTCRgxgU/de5LWycuTeW4/I2jay6u2jz
QpnrQtoD7x9EaUGnL1RdCwJAwArS41b1pg3oVOzq1MIqPUzZmAZVsQ3HuNhGWmzLj51B7kBG1HMu
YsopMBJUhWGSfm2ouu3V/iS6bB8bAhajneTOK0VO5g5SObOxt8YNrznlDJlVPYszrPIW6ogVzK1f
NfgVJKqxFl2ODKh2pvS5scbJvYPix/zbgbQe/xJQ34tAcqbKwDQc6HgCKb/uJvqq6ZZ9huX7dLfb
B/BLdKfwW77e7UN/GmPXiG8NDFZ1O8ZBsSZPjY57k2AWLWFNoKJm5DdJ981GVW9eQuq/YDr3Hhto
1ngX21mfS24TF/7J9BRKAE0l++DaK9JJqbfRELHvrsOFGZCRBOnw3pdBrMr6Il6JGdfJ4jrI/ZPU
K3y0IKdrlRk4yoW4otn7GxFyP2W6NtTaYC9miFEEyBexalm9iU71pD9f4f7B/zrzu4lLY65ExVff
DNH1MKr4XJRRtetVH8smeC7PIjbs2/tYuR0NyjRAHyQVYU9L4ZUkOAOV2kqQYSKaE6FAxq3sOirY
BmLUsgE6iFExN2uoQ74LubhcZ65TJ8eJzVYhD+tk4AvwU7emGC2QILmOJlm+D0odQFOlrEMgHsj9
oPWPUAkMnunsNnDr86dREBzKGps/jEenOHHoaut9AO7G95EK39h1FFFvE8Qt7q4kbjFMZsFiQATf
7h1PHwr0VXUsgDVplo75yQAcLzD78A0elFMP8pvHH4BiYaAvAeArb4WhALLKh6ch6+DnSVFMJdxD
dCaVLYqfsnv04lF+VAK+sNN0cdW0TsttT773313VxddJ6SXJsrCGTbZGZ2OM7bYws8FnYZMltYdA
DbxX1Ou2XkG2v7bD8TkrsnlfK9In+HPZSUXeE3dWoiAtsnY2cWcRow6yjPxTuKQYFZeEldcdxGig
yx8umWKVKu5k19l3SgoYk7vYKeuq1TzKUlRvG9s3VwkJ+0/SGJzEe/gWEQP83OaBZaz8ykBzUW8l
FMxQzirWYp08YiC01/Gpv1srQ6pkBT7KsrY3wvfR9z4xElTlh5Gh5/Uzuy7VKfhs8CHBzQitBZza
UNHRqx3uZlJ3+tWkKOodxWFMrS3k6PxoSg5Ytd7ONpViB4/i4ADwyCOweKKFtoWKHUC911q9wvF6
SPp10nQtD1kmjPz+Hy10uud1ECjrLIQjNB9qeZfXjXUUIYPqdifTHte3CSq6whueoLDqxQSozLhV
GkVwjbned4zOeZb514toSlmd/YHCp/gUFjD8jVO4xkzEigOo6XgBtqlb6dPlR8lGv0mPvCcpXsih
3D5lTdU94QOvzoPO8DeirwdxewAV9R2J8e5JdBWZjlRQIh+tqasDnY4xk8kqcmrmbPowY/ssxkS4
juD43Emg7NSyq++GxH1DO6TbO1ji7Ae3B4UuTsWBx7sk1ftbwH0UThDvU0WMaLpZ7RUz0Zb55i5V
AwN6MfEWk2ThgAv5r9li2CiH94tdLyHaeWI9y13pre9CzErmjeo5L75R6juncfSd3UoB2MFR5lQc
bm0xLiLFsBUjJnqNFG3zFnkdEqEUJAbMt9EZEUHiGuLsdktz9CRt/qd3E5HsUf2Zj4TbGk+7/myZ
UrTAlCFaimbr+PS1Wn9GqAvXOTQoVncDbhejYBvG2/v+rN/5eaJgsV3iIi0u0ttP6pB3J0/1asBJ
ibVy2Fk+mHJSztxy7LaiKQ5RY6MA2YYH0SrwT3lojH6RRr5/zqaWo3veA8TM25QCFY5jgzS5O6AS
O3eaGpUBJ/mqQP8O5mi8jPxEVORXxfTpxr3ud6sqSMApFSXiYnX3UFqy/wQRAFyl+yQOWmjWIIgM
dxdPfXYFUHUcUY0To1Trm3PqqbtCd94nqC0QBixh+JHTBRUtWVpjm69EPNjb9NBm1s9bPNRA4F1m
9SACirYY5l7rDxvRHOu8AYxmBnPRlOxYe0zzT0kUv98NHfCC9KVpbTX8MUHdZBpJG3vSW1QDkCM5
urALqYqzo+gLcOHp2cr/3ta3GkS5o+hwp0kiSjTFQQvMEBxN5i3uBm5NVJj1lW9gPVR+0hQ7P/a4
ZD7AKqbYhK7b3AD4uKi7alxRhfefXDxYH+TAnqFhnvxhVMzVG2cmYmPN9p7EfMj99/NFhK/z/+vu
Dr/uLwZv1wAUvKIuX50dI4Af4KPhFSE+7M5MyDtHW6qXMDM8hASM7reyDr1dOGGsZyK6MQPcRX2t
v4hDrZX6MXerpVrWwyU1IXkkoYv46/QvjIb2za2M8nBt2ZTRKgmjlkj8OX6Nik+X/MloTErsw9xm
mosrjf+UIne/oVaNpWuDXWgZ5eUOuCDaUgBgH3t/HgdTwX/qyeTQ2Zl9+lMMXYMmx6e4sIPlbY6H
KfpsaL3364gBOf7/vM7t3v0/f56mHeU5rmLFsogNvBwqdd2i7rmtXY31Vty22mEouAxLr1g7xKYW
7noowOk0ILo6MXqNEeEFpJylUjtwSaYpIlJcWzSlfpSBCHgIPtVRMSxFpxi+3lGE95CQlpCvsPGy
A5x5xXM0H8D5zHJdGzbNWC9lHY/EOUkNfRdgEAd0m2d+7fHKO4i2I57vYpxczmAv86KuN+/rGrcP
tmT5pBM/EO9sN7GNr0CNSOuvPnkaMIMSZk6pXvtTlHf062mSjZ9b1ci3Yr6YJSYofH0WfFOQRZnm
i4GuTeyDqQ4StgQ9fA6krsFKFIfxl/L1XVMMiL5hNDBAHqHW/nOsuHAceF8tE0W00nzKEfGeizMd
0Mr1LJ368lgynsTZv4izLRtfcURHfTte3mljiaYKjFdKAwCzvzSzRH/pt94HHa0YaEGMa0L0P6y9
2XLcuhIs+kWMIAGOrz2ParVkS7ZeGJ4WwXkAJ/DrT6Ioq2Utr33viTgvDKKqALblbpKoysoExfnZ
8qLqGb3GC9vOgXEebQ4Ac/LItRnCIClkXpASpaFTo/UeHEkGAMxT+cwsJOGRBfLO5MUb/bwGJBnt
+8QTjxGalZ5xSPGzhWxsECCpB6kqc1tW3oMM3Wb/bghttX0PVUfgNGQweyOQlV0T13ZOxHgJLY+r
o3h3JBLMUNNcytiI12Yds9XMgjkmbnqCVsw8gWbRwefZPJVGNH900mTtAUqzqvwa6qxNp7alFfNr
hUardVchT2Y7DiRxtC00wH1ela6cQ8ihsABUhILiUDH1q4sgOI7UML+aTXEwE2Gera71oTX1rNAr
dm21S3WtcbbccddyL4iXuIWqQ2qwf+ZIG81aQKfb5ZKuefswWdQBEAJYTAUM+5HsWRtoZdZJbuel
bh+G3PQBEy+bP8htufLZClJvXySQGY71jpFU5PzY6HeA+qNv66ZLR0ZLTcDd0n6RwoH5RqRiUDrS
G8zbEjfHzXZbe9LLTPidQvBmfEIK7RkNlcantlRQlu3satfmTQbFEXCWAfj448+AMfbvwyZCWoao
gJSJPhkOIi8iAzSFy1dunb8f2npIweSl4NuQvB/mli7g6S0w1ksi9s5T4IHG0P8CfKsVHiKrrdC7
gIbOrKnAAE5038jt8jNFyxFiVg0fjmX7T1Y69kGA4umITlL8V9VGBYIdYyjBo6ytPkdRCSkh8iod
Qmd0aCSapGbPx7Ebt/zg9j8qyG6jL1rH0XI0RhKpQys0+JZV5JaLKO1ztEHjwCdLGLuxRsJ+wnNk
2TsgVP4ny+wcOn5FhdRnnOdHCUTUEkoykHXQk6SfBeu462K8WxWeYZ/rykTX+qDQAajJiPUQrFHq
EoiwE0sPcjLkdcy+uU6tmZ3RgPeMXWf5pcu1UHcZh89dBziS1ZfqOaxjZwFK9uI59DJ/UZZR8NQJ
CR0VBz27HUdHE8oGwcHytMC1ZmywkySchxZRPVTgnSMvDW9eCv7/OzfLonjpDdiSt7r7k3eAx/AG
YlJxHHhnV7OdoHwGFLtCzfA4RPWabCMglxPUW7RbT8n7EnIEegUbDV3rwGLN2m+Magf6FH+dom33
K0uTJ4kWg6vZ1+wCxYVsQXbIzNurHHJ/+0CDetH+jFcz60s41e0BfwC5Alwr/YruNrmQURDeAQs4
PVRGeyV7xPIaMsq2g8QYLhLLdtPZgBO14Nl8jl+4SMafwxSFixK3tWtftdMuBuHvzrTz6AHbQWDo
3QKK6S+sBf8JRYLeTF3dBLQwr2/W4JtE51OhxAoUFhl6oDJkjRotgUlGtBpka6W87Aw0nncpamgk
GJGDp9nbWVQgVUq2+O3s5p3PkrE8dwXIseLIvQq8ve7xXeR3dEATu33nJKG5dTNearmj9w4aQvP0
WlW5v6fYW4TgyJ25DjCn0Nd7ALlf8Wg1WbIOTcD+S4nGscSoqqXTe9mPdkyWk63GlwiigeupgTjI
LULqEsn/jCCeqAxiqnks1IsdGWj4KEC1uQW7TY5fkWGKS6h3IFIE3soBmzKUfFuBTCxtTjy9DSF/
CMF7oAOdYwDO0A7CRnCQN8h8/GggUaaMqkFTiN7TvJum10YNeDzK5tzGaf6D9Uj48jqoHhSAiVBA
NNhmnCrjCRmsOYKj6WeRKxAPuQlaogrUhy1uyAcQmH9D6dk6glm3fQCPorqLvHHHC3zspVmqcgP2
82FFsXTgZvYNFHaQF9DT6y6e0FMJjn5sSu+xuVz2E8TZAIizV63yxi+tRB6u5MiOTLJVn6Ggt6IW
aNCjYjvcCXtFXc4+86yF77ogeAflPGS2e+MxDpVaR75RuuiUAS0uHYRrmgfD0QdgzXPcRXAKbK3N
0FLQfc9xb0SlQHsoXPe0/9dpESmQvKAdFn2vtRqvsb5fg+zLQQ0Husm45cq2+DWFbQFtxkiBwBWH
Cbjb4wTBisxX3o5MnEf4234IKRI+HjMl7MUEFo7Vbe4tjs6iVG6Tt6U+hKX+xQisHPpcoFxhyarN
nRXEhot7p8qw0bRTSDoyaNxIFmOnaWZonO/Mae/YzfehyoMN681pSQzz6ZjLK9naoJ+WN+r5/7SZ
ei46/NCaeouhtbJGDssODOArKjzeCKLnsuW7OqboCncTDsNnqlrO7pk7+t/nc3nT5hxNwrRkV3bu
pi+7z368AvnlwmFjdh5U34t1aqDVE9T1H4ep7jKG3kZ+Arv7lkZvoa2+j9HN7M1OK9KI7BTxFk92
6KrKy1s8XZJCgxe3BgFTpVmr6VBWobuWfTNBGO63jc40f+aZlQFobCnG8cFLiH7913mtP6ApiCKH
tI7O45B6ayjuvY+5rdiCeG2LatRPt6/dQ107d/Pfg4ZgvUJbNP4At38RqmxzGJl8kjh+mzoPyfPB
hozvtzCCBpoFoaW1bHFnI3aBSvKfANT3lwjQYmBYQcmvycplVOfQ7wFPKEXRJC/qwb6gvf+e1Mr0
/FoqsWIL6vN2gXa3KlXnxo5KtUgrd4SWBsbRhDp/r1BKJJuhbe8D0XW9xt1Ky2/AQ27khC1UFpF/
A/aag3go+WWj8rY3CsXv6TC1vbfyBoiR3WwN2utQQjSjRV5AijCHXvlqAHP+hQ7IVgMj0SDnXYwh
GBytMrgIN+V3zfhCAe/MXW9tQGebL8l2WwM5OeCepOfNa5DDLazgzCK8aupLdW/XAwoo20yTDcWF
Px145/iB0msPPWV8DnLWAX4Gld3hyxewHRiUQAmjadVAathcOSvRZ+3ZF1mAZK3WBx1AJgqgQ+K9
N1GongiwsjNP/HOt2/J/rqXK9ksQJ9bBZ2LhuY58oENilfY2ssIO4mt4WVy2JUiR2BTY+87M2oe+
z4P7Phc6RzVlyyEa7G1oInoeI3GFWnxhvUZ7aMe5L7GV+Rh9ux7NMPX6ZFP2GNyPWJ9GXWU9x7l4
Jl3bccDrXp1ysachte4EkwfVVLA9Ug9PngQQU7KONKAgAWZ69DLan2II+s2NPogOt2kP1FTjoBls
2fkAS1sSvxyaQXPRgfx6qdtS+lIekrhnCoMSn7iGDfr89BomOq9OAy6TB7qyBRlnKEoJgCyA078X
eQ/dlUwdyUSHCqxOW29KGcgcETarJyaIM51OHVPDqw/1aCdevbHK3t3RViKlRxyd0gEcjuGqhcDW
grYpZKNtCZ3dbLcZH2y0gI2q38L0y24t0AAKyBBowd6RhqFZ1Ns3ZgYlBk0nhnbXV8KwUjVrx2Gg
yOwFyzcG+ic3jS6QTmmVb9BmkG5qXU29eVXEfowWEDQo6cVL9Cl56w8weRqSt0LJcfbe0PAEp0eV
VsxzPzjmpbQ3nfBNDgI87AJ0EVWl8wQJ9m4ZWmD093vLeQo79hKCdelCzq5lC5DksU91Dm0PxcSW
zCL32ZkP6MMdWew+jaUp9wV0yFfkdSJprKMgQR1NXyD06tcLzEuO3ocLoJj47gKxL/0NqEyBekWb
S3tyRLrEEGkXGuYOAH3KYsss7Q+GKvxTF6p4JZ0YssRo5JgY+E87x7A3AytdkFqU6efRaK4UAACl
B7KLiF9uMyc0Gn2vLWyCg9D+kk25s2mdCF8rB6z1UD0FP0yMr12vwS63A9mKEVneJCi2N3sQN8Om
BlASea4YzTd/TqWhQWBKPRd9uuW7ueohifFlcrqoqRad1qegg1t2SFTRaZMAgtXqw81NNjVFkJMe
kAgix8cl5nUgSrkckYVecda4UFT7fRi6Xh76CtClN1MENNKJjyDaW/0+RcthP8l3MWUbj9u0Db6T
dg24ktm5MWadm1m6xtV6QmSv8y0FkYXOSFMIUkPsjHebmzmyeAZOOxRZ/1j03Xo3+x+LRhB56wsZ
+96SoXNK7yloA+KEvrsdx/Rl3qJoO5192H+gUfhL707A0+oI4MvYJk5GZIv18Bbr6dVqEb/MOyDy
zvuZvh5WADj5x4TnNVI6RfMoMzTwmcaEZpS89sAjXHuflIvOdBDW/JO2lf/Zwv0TOTwrPE1J0xwZ
BxAy7T3+iL/5sBBGa/402gvU2MNfeo5Ts9c5oWWEJ0iJNscpLSHaNailykvsipHRfmlxf170IHG5
NLIHnYcZYfcl8ulFeuB+AF+kWmYSXI7eoMoVKirJBdDjce/6ytgyyN1dfSuosfNBHxYPQLesL6/i
4X7sJfvyYZLVNgbYVu3y2jbgPfAV8/b2EKgcqhN4gUR/UONtUqfgT2kz3mXKz36kPEUnJd7eHsCv
2aDHFBHCMPlTM/R3lD/7W8TbGv8ZgSY2yHuhC3jld+ln8FJAuFjDILq1ierWk6NkgwYw8YkAFaUw
3cMIjq0Z5pBXHFBPqGFs+Aj2qg58u9uKFz3UDG12ICREUsTzojS/XdGiCmhJWpQwFGjs9OZFOwuy
YAlESwAtxmuK6Q2Q6K2LE7QNsAOBYtU8RA+9vBJvrAUTcidgWNEmsmtTk5jFiZZ4W4dMiQPe48Sw
8GcGfb8L0CMar0DyEZ0ml6UX6fhy2QlR/Oj0Pr0NghcF9etVho3WHOG0Zr8QAOkEQNptXJmggeot
nwo6AHkpq8yCwzMWivKnN6MDHuxFbxnYutBsFG3qBQPng34gR+6qHCek11SeX6CNbKHPGnxvXZ2M
AFT929G4BvYS2hEhozbPSPsA32LtiJLKPjEOHuLziFRVXkpTPr7mdwbu5ZsRBerTWFlgAOuV+a1N
n5MoAQdRL8xlHChIbALfdEID+y2g6ON1kxnA8xmJv1Vtt3HM1ju6KnS8FdIl6aYAkSJQRlY8u2OD
eccY/x7QD6XpJkPr3T5jaGKnfxlg1msO9P9zN4Lp42YHN87azlLx/Jd4V9tZHJRANkpwkZWg98jS
Br9SnZOkselHzQJlY2ennwnLoLLGhe3mLcQua/4sUXlpWiQhkRy4E01XLYhlU/kpKK0M8B3S0Hbt
/z2ptmyA8wp1RpKqBP2tPhjgqQS8EPoZ7fTbph2JsF0owgyAPZlQ0gK7cWX59SmBLOVV6EMxOmtZ
lWB31yM6APBvxxIvndoSQCb+0qFWTCNwOIKPA8i+sxlGx5spGZv8OPTmVzLRwe2Ccu+brJ1nyrgR
+6JxfkGipzuC+xMyRt2Y9kcnKrsliNAd1JiGCvl2bSQPRdLZHE5jO8p/FZlpAi+Tjidsmax1PfXD
grCW1oDuG7yXw0NjiqEzOoAlDbwF6elmBn0vAJxV171OaGSF/tnJvKTMg5SR0QYe7skGw1+ua8K1
qiN/laRcfZK9QB7VCa7MBJZLjBXYQ13LOJJzGkwTDZVlvSWv7zv1Lg9FuCSvj0fN2VXeN3QWq08O
uKAfIQdQNk3TLcvGuNQDuMUosnTQnV0rKArSOqzBT0c6g1qTl8kOsuzodwUbJj4RcBzJfcKqAy1L
EUBCgrDPqB9oFBcgosSWsz7RashZdSCxrxVotNzyFNsQknasHtuwSbDPIZpZUfCIQRMVD+ZuwBd5
z0Gje0ZXNm7NTVR9qkGOsTCHOv5e4o8WIuETQS5IrswoGXddVABwoVOn2E5DHTUWNVjxMMxZKfgC
aIb0jIcS+FoqG802hu2tkjaxllmY/xEoPIgAhHW+MYs6XgitQ2foElyoReoy5ICCfmzvyEROV4LA
xgzsAaKoiCCH24HIieaT7baI5XTA6ObdHdlNaQyQpIFmFvr1rVPT1cWuEuE1nAwb1F9EaRXlDERW
FjhSpzD5keNZDnIV7REywCm0YNKN2xQAPmkjuJsRTqdzKKgrIXXXoSwVNOEqCJ5F2arLLQWgDBtt
AWFs7ChxQI5Y2uMaJMrNCjdYfk+OjEnUvEvrGQQZ2cErywI3voBt7bwL7qoWuga5E0NQIZympdl4
yXM7+OXCm/LwW+3Xd8OAhPxinF4qbPjwVy1bdJD09a/Uzp+cIS1eOgP/tehfVp+xH8ghepnJa9eX
SAjYDoTZxTjtVOR1h9oMhmOMAtnHK5ej/f7Kjr6yIaq7SpXIs5TZC4r276/cd+lTUuXmMins/jLF
xQYkZmDjnmxja5fK+MYHfM+DLmWPoAPx16D4D07o+e8PqKNbWz4k5n0KQrOlJ+vqiyO7Zw3axvx/
QG2ESueUfjMsw3yOei9dMfzo76MsNLbo304OcZrI89hCPd0JpvKTJ0IQRgvb+g4hjdePYeFjGGEU
fe84koAfPoaagn99jNj2yz8+RoMXmzPHe/KyG/F7rgfIV6AIkX8CFWx55S1uK3pkByYOwPIVkKi/
IxPetuQqkLzb0pCmiwlYJRq2fJyno6/bk0s9FY0B6DEHKbI32fGq58J5DEsrv2KrBWBC6zxCT8B5
7COdhIEI0pFsTRRp1K/mugLJ8SMQRvnVDV+nQxIM9cTYQTbB7sxT19qvB6nPUsDfXaMHulSP3Lif
kFvJOBKn2gNyHqj2QDHYBEvligQbbAvZBZRAphPYYKGpZ/4gs4T04IGiSKeGoopJqVNVm1e8t4TL
uKrAh6kGuzn1mkGFDqztIZ0JJal9DPrH/c0BaQREm2/RamzWZRvu2hI7Z4782Z6Kd1kK7iswTPgg
QwXOmrzgvA72VOnL2dQtIUGwQI98uJ6BA9MgxAIywv62jK2Gr9DnU95Z2ghNBX9remiCV/pAZ+Rl
YHFbtNpbt8DOdENb7guQhF0mwT8xYqnVI+Wan4jClnx6dPPpSPMt8s954+9VKt5wNJIBFhYOjlqn
LTiU6BVwfhsk4xhX0AnRL4tUKqfDHG23HF2+qLDfDoGCurCq8PY7CHeX2AYHSCFWLwB2raosSJ9V
3FRo9YOduGnTOACTRZ3Ndl9phjE/VC/afou3mP0Lr28D7mHIvYyasZ0ObcrQLTJ0MdJtsN28kY7L
vXYC2IF2i0WWi7vIwoOrbQd0WugyTxCE0WrkOTtQdccr76dJyecPUYOX6NriIcPu/2rgP63jLgoX
fuzZK78QKHDWeo/P5XitFf5LqazRM+zZqLwGLVvvmtkmfwTLztrA8waaKU53MjLs10iphmUWXueY
QBOR1rGB7EsBaLqQR/K2kCpXoK14iCJh0xpk7iEtehI51qAlOfJgwCOl+SIXZQoFq048VqquQb8D
oFLNY/FYgrgfZC3+chrBPruseQ9NwzD0NrXtvnpTbKtpKpn+Nl9HkNNDg93agSYNRGAbr630P0XO
BOZeadcn/FPkzFluOqI5kXfSlXHyojqOYF03v3np10RD4bH3c/8WTL813NXS03AsYm9cFm5gfDIi
9a8zNbJX2/B29iHOSCJjMcpm3Moi5Ucx+iDd0V9a4CAeVDWqR6dv+bHqFFTJ9ZezAd03x+7lnZ2+
zOHv+CEBF+jUl4NrrivXQ4IIJCbHSQp2VKx1IaWc8AXZbo6/DZFLgIo1zbu5eTG5q1ZAtPqDw9Lr
Z3jirlqfQ+LLsMSFDnmZfUL/qgfE428TnYHXLViCUz5bl6SXScYqkaBNcX1QoP0ZHQuA3TP3+83M
VRTfrpB75esVPAfYLc0aFyxZJLI1zbgFu0b+GA353jDAsonupWRR52OygYoytkCez/btZNZ3pi7V
GiIPjmYHiIGu9OJJKx8kZJUhs1BDt1VHkCOX9t5CD9k8Ce3F3UpC3ExZU3gHOdJ2YWRB9bWtUI50
WC6OedhXz9Ajm+2NgkoRBInsdZ029dcK76qWVZYPvAjBVpQrII21vdfT0QEV3abXkFx9jNzuCSIX
5Qrae+njYCLdQmdkG7RNaRud/b+JM0qkFwoT1OXjKKxlwCfQ7es7mrOdetV+sZlQR2UCs0zWNMut
5TjgjlIJDv2KdTeBBDuACI8BgrxNIxNrS0IXk8fvHKs0H9J8TO9jyX6SmaL82De3hW2rLzrKDLwt
z4GHKQ37Ee+a6GZ2cBNAPd55JFspxGpEk+OVO9AnSRxQwXpAXW8pgibYCulOLQD7SDY9oXfB3jrn
AXwWxQDxpWuwdotnwKWbfdg3bC106suD3Wmd9/YS26IXHf83+zBlUJ+tw4UYRXeXFoO/SVlfrstC
5J9BY8h30KUMliJs88+DaNC07EXewggwTKYQSQmtc0TBFgefT58Pd+RMq2R6SEFCFuHVaYDO1iqP
SvaJdUN8Hbx22PWp65tIw7ntocLDMlsMVhTubb61HCn7n+QwStBdHXM2toc5HLJ90JuBCBXQUzVY
WKZqvLPjsntuV+5oD8+mIVsITo0Z1EwwjKpOM0wakIHVQ6iSVhBXQCsLDfMRCmaRMzyiMh1c/c49
kxl/XTAURQC5V2mDJX2ooOUQgtmR17PUC1Tq202aYX93e9wiO5KpRYwMCbQA3j2G6Wl7e/iG41o3
9b4LIJ8gBRY4J8i8zM9qmsiQg45BhnSywe6OPaQFFXVdZcu7sX2Ip3DTdiK6kKkzfegdi+Yn+ch0
m3Sz/TmpHaf6aHXDT4r/v50UUwGQrtJJH3lSb7wESQSoRyUHXn9XTXQ0ErxtPhZhW34q0vAfS791
1V4TL3y8TJ5BJ8jnofvnkLy3YGSs5Pk2HFJ0nFlZVK8CYx/aurN45P50j1FEfcb9X0fcK4rFkLn1
AyAhbOnkgl19ZqkNZKWbE4jg+sMgIZYTeL68IL/MVwYAE5+nGkIaqqyb734t9tIC3nZRAs4NkgII
heb8O5R3xBeXeWyZotw2L9kbmvbRK16XHCYAlrrBeV0SLeWnCN/duJXDF6NkPagZcabQg7eAzsHw
pZC4Jp0N2vbXuJJPoIkNQFi6HNtcbEgbLERa5ex6oLioQZy8pmHTNRAKhyInKYWRZliVM+/8Zidp
MRcJDDyM0wTvgme/gGzwAid2iOfPAlId88l71/+IMQH4OfRTzDdRx7uVmLxwHweB+uJBzrobyupJ
WmVyzsAQvRih6/GFwmIoPe7BEQydTdtbVKwPdknKwq1As+IKjcn2Oh4q/F9X2dSteJlB94PGqrU7
0IrY9nqEqBB0Qd1pzU1vCyzTz9BR0Z546wG6ai909ma/mcg+OdYczzVMhEyOPhthx1M12pOdTOT8
/7R/WB/f8Xef58/16XMGhOh4W3tgziZAV9vGMlyohb8dehDZKtZduiIF73s9+ChdFMn3hnthuga2
HfmfpgPJiJ4wx/ApgdBL4kEVJsFd+t9L3Sxvy83TE1D6umMOhXCthmCXjv4WyWoZWH62IRtpJ3Rg
Pr0bMnPBewZebDxKuR1Ze5RGzRk3NviZvXCk3509sMx/jmv++gBOqtewGUamw4K27M5gDXE/p7/D
pnb812p/htH0Mozw/+bi288nbIyhwHRpKwea9Lz2rrGM7SvQngP6h/FFL81T1oLZgiKlzdud63If
XIkMmxId30wxqA5FA65bilGG4y4aCTQdQ41ljtFXAPuy8+4K5moOz4ZwOoE24p6iadkxwH2Lz8Uh
U46H0QNqxQ6NfJdBB/PJrFCSCL0wOtMQVH/bJm/jRwOKdI+54iule1zTjLOzX8lyQcNpsvgOZMzm
7M1GASDMWBQ78tKSAoIbZxrqJVUGTj5asgC9TtZF7dmJQtCiGAGSFWLJKG+iD7LJAROHHNyJcild
VE3QxIujDQ2tVAxHZkKzqK9F8SlC3ejRzuZUCgU0NSifb9OlrM1l4HVrq+VQKYyS4DrWaFVjkcp/
VEMP2gmvBdC468H+8O+IwW+PzYhH/YcIIKeQFtclj7+s4WH/vhpjDn14vLPkbA0kDlIqLrdxnDTt
fp8YGyLSn22zH6T6INmvG7DAOoVhbZ3aRlWCgdUU5bT65NEQJZN5SAgbwtSIwZlNN0zN2yRC61DU
m4lGFPo2kaEd4SQitFInrLx0WXqE/KD3CGiw9+gx9oQ2ruYMklgPkuW1v0Z+e1yTs/WM4KyQsmq1
k0xFkd2VXsbASovZaewka7TUNxua7pvSwk60+T7P1pMgpbEFvD++J5Pp93ipAvHzlj7B2PvdUUAP
eEFeWoOhBleYrL+SaagMdBANXrqjjwB17frgMNcEAOT3JwKzD1S/jAeytGYO1afpe5jE/Z4ScBIE
udup7qo5gTfEvL3Dg/ZKTvqSoRoL0fdEXOkLJtIWbR9/Tpd5Va2Ey0DfXKT+PsZzANhdf98Gdf7J
YUnxKcd7Eh/T8RLVHN9xh9lLhwm5IycQ0tOOgyhhSRPepuN+lYPEVXlr3y2TO84fCTTB8BBaAdI7
gX0HfPdpjaJyM4zxd9DgfnM76PuAaCTY5wJqjF6WWS+YSH6aqCrDXzkJQDPFyjATtnc0BN8yarVD
WdzS0At5RV3YWYRVk218sBYMkEH60qUxB9tphgqGriy2WspF24GsZe/sf8ajZnhmQSO6PVqXR0BY
UyAVdObvQw6w8uJqyWMUNG6Od8nChjKB3gBWzSLGPbzvS3BpDOEVKl7h1bVQZcHrcbDtIWN7BUcA
cv4uWr8GPzhRBAsT637svk3KcZJlFghX04f/Cr3BTZaOZgdu9JIUS2vQkk7dQLNPX6HuGZK3HdS7
wx5Nb3pnh/uSCxm/qN3TsGHmSoAV9nOMnQdeW/4dRo+K3oGCdpC3fw2r9WoEZH4L0/uYeTWy00WN
zpa3i9JqXQ9G5T4dAJyAMNm2ndL0CF2w7Jhbhr1VQCFcxFACxl5a/mMXInVdM6f8ymLxNRZD9atO
oHeXeqNY8BEQ6EaUv7qg/qoMUXzN6yKBNE7qPSqGH3NliOwCgYrXq9TW+P4qrh0na9TBGtAfv9Tc
fGWNgdL0cARmizhi3pmhDTnTyvzNRpM0BYcfWZDYCPx1htzbI0RiyoOD6gyEeRz7kWyR/NIOdv8w
WHgcBA5kh5sJXFi3eEhfAdIoTbylNlZznQ/PfTtBtLS07x01ugeuX1ZdYDc2VqoSlLEneUGxfXQW
H4yzeDwZuY5M1vZhlL7/s0zNkwmWk9uJ51qzJfh98kdMmQTqKW7rF3pHprdlelFWPcTmZWjuyT4E
/kVwH9iHbPraRZAduKV3KQ2s7TaD2LntRhvqPFDDUxVBqQJSEdYqRp0RknPJdMdDaS4pwAme0ra2
l6JAs3ojo2wpJzPaTLFj3xlA3M4HK2DiFEh73ech0lvkoJABckvLAj+yDdl69P+tTCeOIEzXyUs/
gC6kddJxUxYSf7+6NJCAlOqAl0b1Bey5HiQqHePQ6SFjmzoYvecK5DVHx4d6n9Da0VY+ectOgsJ/
8owCTFjVr0px40Wf+Gn1emKBHzeVEARxLFQXCyuznmq/bVeik/ZlsKAtkDZxfkDBAIwO4RSsKwZV
hMQKi2VWgXwnsqcG30CcdT7Q3gDyYGxaKPolo2mt/zuGAumQJGA7ETr6thidifxbUbQBtlv8RFvO
vhTTPTOmE8mQpQlT99pHO0zyNQzfFr05ffP9r3ngQwHL/Wi/NJBlWID4SDwKHvob5QNjM4DG8MyS
IF53tbSeSqP7lpdj+IvF4MHDW90P0D3zxagnGez3JIBvxzMaehIwaxrm0zSO8yTIqs6TmhIJLcBN
jLBPj3HtGMtsGpIlck7pMQpHkLSTpw0T9XpKrik1kUBx8unARxTQCt1WWRpoBI8tCK9DCyw+BSEY
NIxcNg+GnVTLspLiReXDxXPQ67Xoh2+99NtfaJn6R/iO/+RlHDzM/mhfUs9MofskxQF/2eqcKs7W
0va9R5bI5ziMtpOuH9FhKFUAbI1A3ziNM45yceqMB4sqUO9i3tzCF+pAo9aE4nyrgmlLkKByhE55
3yCjNyOENHwIlCx/t0kXDBQkSk3BFDe+zSXUEa1Hcf+5Hri9orOftifwb6A9xfSM1S3D0tvmJ7Ck
A3OjkzSFDVBg6bigKtPoaH2gSSG0ndY325QEd5bxUmPbfYj9oMIu2TRG/A2j1Twch9y9qCFP0Lkb
B0gXgDgp1gdygMkuXHCnENt30XhbXjUq68+3YMfTxN5p9fguDELu8Xp08gZc4M8giAnOsqwcvmiR
D9gHPHyuGAvvlMS+ZQX4/cblIB+bQ9BzNS2SODRwd1H5CngiiBrc7k8jyyoQXK/pxtSS3VadfVdk
bb4adDB5wgwVuIUpARBM5Bz84eZHq+eMWyBbRFu6Zjt0NT1ixAr0ZdKpScSHNxcZByuxgeoDNkNP
IQ28d3Git0qxokAnttAexCuP75k9zLZ5Ba6qXQOZNlss8iqH3IRl2fdxOtU7J26zfcEddZkgBAmN
uKT+OkLu0TMi45c/1Du3ZN5L6+XjkiblblLvhswC80jQqQvHkvOk3HTPdEewi3aHHJE7TwqBa7sP
ErVmUOhb5LpDwNWdCnSoxnqJpFVw5vZgAVejt/bg2hCgv0LrAQgZX+OwawJziaxq4M2R8lm8TTbL
eNhCHw3yxijnXIAZHi95OtRn5kKhXrLchfgOeFTMuFGHMjCvNHK1ic7AW5LtOle3J+iptAg5CiNK
N2YF+J0XNsXrKkGWtSvWIZMaW34YrwsbG80xZSAkvF0KtSV8GiBodrTaqJJdmCTyToJUYe37Q7ym
X1Spf1ZmXDyaQ8VONGrCoD0XdQfeP/joENTmsHaBuFgnZfBqQ+fqNSwNf/4toqu2OFcTv1A8/RRB
Hi/XkRjq9W2hIZT3HLLFZ1oHyWHQbygvQZIJlCqV5r+y0vgfOSTevdNDvFuGYK0nu3Qdb2k1Fjs2
UTF+ZonYtsq3vmaDBSXrolFbCktRQs8sbOybqWeH/1p2Yka1cAfQcNGyeTgUB06wwMbo+A5dg+E6
d6Z2QyxkNEyQW383FHpIlGVmU4frmzcckJQwi38iPBY+99AUOsgU/0oa2gLZ8tL10YigvYmjOSJF
BVyiHpoJsIdS0/TTECWD+JxWbToPIzWY56gyfs0roeJxl0TFNxpF0nHu+tZ88qZp+twWsr0Y0BEj
n7C4uG+y4I58I5CL943i4AzAFcGoUV/xgrULQbDyOTYmA5gitSFf3jPrwf0/rH3ZctywkuyvnDjP
wxiuIDkxcx9639XaLb8wLMvmAhJcwe3rb6Ioi7KPZyZuxH1BEIUCutXqJoGqrEwQBtI86cjqfmji
JY0VYxg/sOxngW/etkuAdZeBaO+7THDQcqXtkSlyJ8CGrV1i2gW0dMAXNbmgmqa0HOeWeolITWAA
Y2ND3dbo84vg/oV6NElgg75AgKA9UpeWdD156/LkYVC0J2lb8TtNRW1FEdlbbDBayN1Exb5H7f6F
XJCUiS7QoNjPE5qs1rcoBACCQi1CjczielokzMp2bwG6vADDhI9UdsEWSekDzVzYtrYwNSeCyFbt
r2w5BtcizYMrqiXTXQx5o4VOPqWJMjtRyAuNUkPOw0H4IbtOTrzCzaXCd2Bal/tgStIdHu7mSfNr
CfUyRgIKW58LZ4WCK2BI/FA3jw4+nI+9QNbFQGtT/9PTv4+HdC1dBMGLRt8mMm13DNVC92HkvEXJ
mH0Xuo/MgZs/ZqBL+5sDr9xHf8iLyQEP3nZXDDh0qRVSHJbuXPDILGIGTXthhMXZTTXr2aw3Y5DF
z0XZl5c+DoHTVmYpumjLARzfIBllPc+T3rvYrSeIZI1jfpyejL3p4zcSRznK+yCP9KmRAQBvUTtA
5RcDlXq20hVk3t0LDjyx1fsrsvimiX0Oz/NtkAqo4Tm2D1nXtF47tZk81hm2gnETNm85YlWaads/
a6SxCndIXpwGQY0U+GyctCWOh9h+H4yiQrGdmh5A7GaaPnp69YiUR7tOUuz2K4WFYAofUVc2Hpeu
vFDP1cGmMDa8XhqDAXyHGpVe9z4ahiiXL50ciCk19WO+7/Vio/tgMI1BYY1YAArhW1WjklqgVcEP
5B55ew9cUTgLtK6pf5XdA40H4HZbmZY/HmliqiY2VNwy9g9lGg8HV5VVlI0nLo66om7IAvxOg/Zk
jNDaBgsH+BnLvDuRG3mMWphvGwmy2D3AR3LpOVmJjOegTbUBQZrki9jQu6vResUF2BcNaFakTllX
5Ph+Fkqc9NcMK+T+LQgBwWGe2t/d2quP9HCSVexfIIO2bSI86ZeVGbYbMOlVq3mrpyawLm2OZOpA
07fRPQsgaYRH64T1X4O02IN4R/thOMYJwqXjSw1mgaWLev8b8GZpO0fq7Q7lpUBtqkmug7rFRC/3
Yx/lN2NgiwUfRHROVVUqjwGP7iAJNPU+7E7tiHqVddlBWOBSnElmAAuFro8mXbCr6uJAAym+Xus8
tZHjNwMouUp9OJdgSHuWP4vOkM+h2YfgyAUrml/61nMN/q9NYnT9hpzA2vo+x2Sl/Wx8t8N015Ui
vpWlFd2bmQVgfKqDvqpK4vu0zqsT7jgvNDhGUXEGRfVZ9Cw9WQNPV1DGhcCi6voST8AFXVITaAlu
YWpk6DlGXAh3KqEetiZj67wCEpfe2oNbXlLgRxdN6+tfoqrXVnlpij11OTIWUMfsHrmhjmDA2S4i
MMN8CZKyB7ZC9/Zu5CVHVJ2yJbZDC8nr+mnMwuisa4MPAl3AACAk26y03AsPueoqt1q56WEZnRGv
hCZaWCEZBhTWClQ20YG6H26GWg1gMXCjEahgrF5R2QGGrSL/5jPE1FXEPNGrDkgr6V16X+QnVMSx
1YcHUhIoAUi6bsmUR9CAUp48oEmUfwvL9zXIQ4PiHLiIwJGMG5J+1yCZth5L1ID0eWncoZTeuEtr
f1MhSnlDHlmcWEAc+P0C0Snw7LoJGxe42wx7crYtFGbXQwXMFabSjEqtiXBktbbzbsyWBdM2feu8
mNDU2nPQMS0axQzjjEFxpC5EaqxHR9bv3bAf4k2MUuVVX9ZsVwgIhtFZneGv3tV5F6/oIE+j1KXT
+uxsN11wRFAnWVBWq7EbUAUnot3ElacBpJzJQ21b3lEHamvKjvEAlFw9Mqw0geyUOquGPt4OwABN
K80T/lwTkSKoEq54hG2PmQLoFmUtv/ocT7R+dG/LQMAEDMGxN72vs6lNGCQR7Kxbhk0qk6UbZfUq
0Rq+mfpFOCrO8tjaT30jwMO3zMWFlsgzxq9DL3E+VJOBt5vWT1FiC5K6/pDGxyzs+Am7nfdm9BKA
ff7sR3kB5vXqSHaa0QS+BRpVnahmrIurwOZjG0Aw2EUtpRVo5oJsjhrAvz9fCoCi1jMNCF0hjI40
KpB2UZzdj87gPPQ1YDJDfCNBOfdAFksb96CPkNdamVpLLxdJId0jeQhkJFZVDSW0SqsYdlQolaxL
cEjR1AhSsgcUY/kL6qIk1rj8L6/kWqW8xoC4VMjC+zJ1UCk9ltmxUU3cW+jLIcqAGRqzI13RcG7L
HuTEVg/exo85IbnTOHkWYwE+nz8vaVyr2nINKa14a6chX5Fu+D5T1WEFvicrs9K7swQA/+ykKV+l
umkde5b/qAMuT0Yn35swseWJbMwDv55jp0caHJWHBFsD4mgfLjTSo4IOlM7gVcu02zlNNbZudNSH
8qX+qCy3kWYgE6WpqNEaUFQqL+qRK00co2aaOGW0fq01L//7WmT/eMV5LfPXK9LKphDWEbXYuH3i
ZlRyVN4Sgtf76OK4Yz4mDW4r8yi2E5+7NIqEeJSa1dl2tO7cm3Wwx6Pt0JgJEDtkmy49AFT2iWEc
yEaNYAXqmVWDMgOQlD5HDU4Q4O2q3eFRA/zeS7TnoinzV2F5zx6+CK+ggp4ugCedLn4b0oPefYJU
xkENCzXzf1ni/7sPJMBQ5QX+7rUjHedU9sxeENFDFqXRpoJO7cQOYblQdikK3bk0+JOfTO8hHk3r
+W+TAs+sJnaIf53UJ4X1HFp2fOoEii9lpvVXaprYTaGVuZwtIwJxVxarDTmPlOirrtgsRWFsjRhn
VNYZw6epqVxqQZkH05KtAa4OvVdBCfUKKqZ3LYPI2PIARLBks5GhXFSNK0ANKop1CybSfeDW6dOg
jVtRmgC1KrtucX+2d2H+bnfB2LYvga97cnKcIT/ss//v9rxE/Rplr6bEl8pegfISmszDlCwrQVt7
kn71MOfP0tYst63j9cs5f9YhhYkobOxt5qSYtMOXNLT7I5kme7TMA1SUUc5t1AJ+iqziYX5piRvO
tiyjYTkvUwXt56VpYDDSaWlaSAeV81UyczkaqBCs2YjAYApIyiUtGFtqVZ2hDqAPLtMI7lDDHnUt
j5mykV9lBlBQBIJkSytMc2mBj1U6sPugoEkt+tFgezqtNJvmNcuYb/G8cY80CBzYXeKk8tSijH/V
Zy523GojM+088OArBhupWWXywDO9y9MBVF2qS9sVR4TItXUBP5KNeSA4ACj8hgYnN7UuQyp8M9uE
+XNeVhu8z8vSJF9DMCvpao5zFLZBtGwLRmsapKb5WDaocVQYCuyq+kZz9kWDnR3tZ7wQOAjq0n6G
usxrOxQiITUxd2kUtWz4vfCTF+LU06KCeBv04ze/wZEodPX2BEJx7PGo7yojXVETBwISsbza0tQA
LOt4bKgp1J9XCHIQ/FttdfeHfVr504sMqR8vXE90G4Q42n3vhvem3epfXQix+oETf89k0i6rPvEu
kABuTqDxQDnhkPvfjPJMDg5UiZe5C075si+Ks4COyIoG2NaCxtQrlJ3LFSu7+OxHYXaJRmAPkNqK
vzPzoS2M8ZuFovQVdGyF2jYHW6SIEXuoIdyJZ+7wNdPtehFzK7wKwewLDeAIgNoKNaChxG4aKDTw
Lwcm6ij68uAa0QDaIgWB6uvujmxd4wBlN7TDXYnI4MYKte4mSCPzxqj021ptahOkkqjXNVq00cCY
D0VgFLSErmseEFXZU1HLXOhCXag7OweQn0+D5E92agaklg5OzHZ/2tWyYIfWDrnR7D75f9TP8FGL
jijImQb/mI7qXeSP9W56e3O9DbkBEimOY5Fu52VNYOrPidctS63uz4whodMDk3/TBnhco9Asvqu5
D9hvDsWGvvLF0rCN4tmtK5TxdVX61fOAAug68d3nIE8STP6UtlhxnrnQD71DMijBKSWtl4VvBT+R
OgOMO+WvffyGGr3y0ZZyWEe4NZ5KXeRHA9nVzejZ2FSCfGARZl7z3TLDpTam2U9wcD9JZ7Cffa1H
cB+R9wvTdH0PVVRt6+JMdpsIr112jW58Hex23zEj/am740EOfvkVoE0IdIH90JX1Iura8V43RbIN
7JIfSrfmN7YXhSvDb7uvQNJvh4KnP/Qh+iLTZHhqu37A6dMQJ9+Q9gm/7Hzttm7+7EqEA5Wr1Yz7
2PWiY1nFzrIIEwkKbKc+xp4x3je1cQ+eDucrNJqh5hTYzQn6YcUdaNpeyY4/BlGZtuzOArR1t1Ud
AUgdeyvNR3EdCDDDi5aJ+FwaEQ77ltW+Vs6aJbH4DnANZLKUg1mzYYsaymidmFxcUfwirnmAAi8E
HArE653sakB7zVsUGd7xmN6QCTVcGjLTnW9Fi17Ld6HWJJtOgT7wr9ZuTS+NFwgbdwdLPfemgQDV
AmOQX6kXsSA/Z2Z0nielOZ76QxSDxPNjIYGE8Qo/pmSjEUQEG+r3hcnHjYx6kXnVdyJ7GxUfZ8Hl
cGyyhXAU5dtE/Da15EPNp37Rh+OxBtZVGt4BEjYLh4HFI0+ty4RZGCGNgeBAsiGMQyjM+owCjSca
JBOLjLNpte/+NRDuSJOFzlGrPGdJdBR2Xn3JY9u4MxE0O/3F3pbisz0xmy9OWr/7lwAALYm9At+b
L36QmHd9iGqqKZIlgrZ+53dFEuTkMnCDEiaBStUy8C80VQPuicC+4oPJH1tIMu0alHBvmsEyvoy4
8YbSjV7xCAN9Ss210yCd8QYq1R6IMlCQrGYip5s/9mpmnSMwFLJimkkOToAiMJppAVFxIxOIjru/
ZtJr6i4gijTTiTz9Sw3wETlgp4fai3CdhZV9B4R4ssE/wz91PAbfMMSrd1ZtFcgLRBbUwqUOPWoL
9KqWyb9DumgzFO4YoiYxWoOjy/ie2KgsBGI2eXJGvVv5Zmfe5F2obduxbQ6sbIYT8uwQH3fz8q7E
bR7lea14wTbiIeAA9y6iu1FWYAwr3EKpitgvtaaL5d/e2yitf3lvYaF/em+xpkFkV9V+UelW1NfZ
srai5jAVZ6kuAP3Ngcq+alO7Qx1JvS86zrsFIqugkKNwnVe55dqKwRgwGRnStmuvj7QF0tgCp9bG
3fQQM1tGfYBPnYx1HuMZHTqnUal49aoRUnc3dQixc7fot1bvioMGSMi5Y7I/0xU1MsnBUBYwtpoH
yjJ4jWs9WGSV22+sJLT2nltEd96gStoGUP0CeXJCiWfxTB6DbZnIb1qPqP7pltBjDw89biXWnNb/
FOOfLslphBOlANwkdjZdH+HYDza6AcFdx/VQgxKk61LBimurbhZGA2RgC1jQA3MAkbb5+IXcAh00
p05RIALX4qwRx01zaZRbG6KWT03/m1uPX/5WAIoIGStXPlZZtkUpN/J6+OVtTCcat5nqdmmxTKAb
8sxFqR+4ySA7ro36i+70P4bE965INPc3YNNGxbrytwyfLWvpInOlls2k2JL/kLjvy+aIG+/GDJXt
oNYGw+7GA2ZsiexivKejLXULPUn208FXjaJiI/7URSwz3ieljkx0iepSj4CrYey0C8NonbUvfP3k
ENoVD4mWbVCecX1/RajTHMMGcZp0NJsTikxAL5GBqPoEgc7A3IQFispzt+82NE6N5sbfElaY216Y
EjUsaGIRtue8LnOU8qcOGGQ81i/IGOf1u4/FpFwWdY3sr/KmAemGPfgvobTACyRvobUuz7ILACaE
vhRI5SDR2HGg+ZG6xyV2Xs0GjG/NwkNosl+QsVIjdOUBKbPPS/dmtheGCeqPaVRaK6MA0LDHzsDB
Y/xY0w8NP6Ho3HAbvzm6jLz7wkoTKJwhbk4NclRph5Dur34DfiEBXn+yfJpJ/ZHHBjTLl7TWPAdC
QgjFq8bMXGtt9ylLL6AHazY6uMAvhRFYZ10+GgruRQ2Z6WqMOmvJkkGsY+xUXJxBAu80htmSXDjZ
Bl9U0O+J7PW8QhXrjzidRKDp86RYaFAlO/iqoauQO40AkwKDEec5f03WZqxswHeVl+PaUDqvhx35
kMl28l+zacm5Tz7UzfPMsZfzCDPcfGUwCEpWHRJGnYjfmwTRyAr18uinvVeCcCj8MdlSGiF3p3Lz
TZtpPykC+SlIyeMYKj8RyNMboNlPODt+jmb+EdykyZ4TPmqx9gQUtHU2NfADdlY0QCl+SM7lkApw
L0ntFkVo5rJsIhMxnjRcgDFSvPUhXwOkKID9iCFc4wTRD5mUr3nImi/VgLy9xiL9DhseD9yTtY7/
Y873eGi1YMGpUM3v8jXDwxW/B0fgs0i64TRdapbUDkaFPZXgJSqJ1Ag1rAMyawAtXo/TYBObKNoD
HcYLgJe3EOus7r2x8E8oFqyWZNckyBfzKipveGCNV9/psX9REyJwBSBjlDtHG/XFD14OOd1OF49h
PlaLHox8J2qGTstOumpmG3VlJ+ulk5qbfAQgvBP1uWZh/ugDBXtXe8FSN6sIuJZVxUT66PRN/ojI
K+CNhbwjxzBPL0BJeTfUq5LqrRflMC0CvTrQqqYRfodqzVwdaHEj6vbUTUdnXAELZG+p23gF0oMI
cG+oO8RBjdNY5a0s9aLgCo33yG5YSxpFJl47lDnoLWjUY218bhrsUGlU783qBiGDWxrE1jVeFM6g
7zJNs0awLfMKBRnVocHmAKGkjAdnfLeCM11pXfEFfNndzjRyZ1yYZdAiAD+ACd7IcDDMoMysrqgJ
oQpwCGI0c/dvfvM0mkEuNG3u/r8vNb/kH0v98Q7m1/jDjwbcupP71rgPIogsa1AJyRd0OTcg/nBW
uVX0CwglpMd5wI1BSV/m2a8p1J+HPbXi3KWrP18gbZCRNFywHP7Py0TlxxujV6F3MhnnVyUjq0o7
XzDbuB1ljLObehPzFOpOLnRJU4oieYbyZrnXrDi/NpCGdJAKOgnF2ElNMThAgWhBsRxM693W0VXC
NxpEjc6D+gUAGy3rTSU5aiU+5tKMPAFarnfN82wfddRujynuRPSq88AAep2OdfwivAg7cxm1bM2L
2F9Or/ixMKJUKNwGh3dHr51KgVNyaSSraSmaHMmX1O2im2mpVBrFOoq1cnLxNf9igYRoC4YJeWBS
l4fpyk3b96u/2Mil92w3xQ8b86gRH1ezjall5lVpYLaVYAldJjZ+8aB38++K1gU3VQQmdeoGDvfv
pAkJ7Y6bN5HyKCGvtosap13SYGl7/l2OeEtWdvp5mtRJKAWiiAeRL0BEhazFjWdZF9CklG/F6Fw0
phdvtnQvkYsLAYsXJPXJjVNwM/l6sHer/pEA6QRDDxUWHZGAyT6byIPsWTneoMp8oQ84EKROcgWB
nn2bxIl7wQ1pTT1qtBFszqnVvLVDyJHpa4DIK/yyXnosAIuBm4XHKrXVeb5kL83HFU+MdxtdtanN
XqJoSBd6nrkv02i41Q3/nkvJbx3H4bfgvWanuhmPZII4BL9tAMS/CXAvg2peHy7JrW1vI5AxXcmL
mqaqd9zKuzP1+jjht5XIn3NXgElDrUymvgZnBdPMcD/b2tyqll6i8y250EAqMxRd5CjiIRutGZWQ
Ew0bm6/mVw1daW15Dwbqeb3QSs29a/TAaxke3nCSj97RZs0tTaM/CbiIEjKnxafVjRI0vMn0FuY/
geNE2YH96zKbRFBde9+NTvM7k24QLwzQJKImFR8Y+dasChaaxtxPf1VpBoCRmqCrIhdq/BEcILVR
G9NfRYu6rQ/RvSyTy/ll9UZ4O60Ebn3+S9uq1Q66132ZPzgESMH7L9P9/O564fg3efhCa03/Q78v
VNR1uJm6Y2EfwLDRqWKabu+aEEnQ8qz/ltTNg5lm/CGBZOPB1XUgdJUdenaWljeXEftwgD+9etOA
ymjvZYX9KEF0R046M41lw/TqHFuOttKcPFtICPDdt73x1DWDOHeqxwp/3AArAubk0jfuK9ZXVw+k
V43HjXsytQaovcIsjI9k69uw2GVxri+nCY4Z3vfGJpDSABMnIHrYV7fJnhYHJy4/ICpiLKhLE3x8
WTRm9LdkakeEEtO+rba0OKpNslNiiR80SG9Xi40jUrjhzfTqjdUBbRazNS3muby76HZxIX9q/CT5
lnPXOFGvx/ZwG7hmCzoR/EGj1oe3QKqsaJBMOSQyF3YV9Afq8rGwdm6MYB250FvoUBmnj/dk0Fxo
vPjlqO/oDYDWQz+EssdREmeqLn7WY6u9HW1XXouxews63/8CafdhDUXAYRf26EZSW4F0CxjNxPdP
RZVBgQ8V1F/AU2iDEjdrjkUbA7pm3k7mFgp8sizBF4IYzfL9xA0Ktd2E05ux+Rypj2MrisUnoJ6V
1BATN6w7DW+7CINnyl+HuniVtcwfCiTZdrKGxA+itP6DcqDUNvaAr3b9VUOQ8zVxAIDknf2TW+lN
kw7mi0yaAXqgprhlVtxuvdLsD0HJOOIUXAdroN0/8AHKuAICnd/VdGiU2j9jTHczBIPxFQ02gZXi
q5HqKElQdeSxp4HZwuAoPkuj/gkaFeByhn1261T1eeq7SCMioDa5MdTekxuqI95XG5TbvFqcfA+I
6ACSxwNovlHeoS2y4S1zI6BLffMZssMlQIlGtqv7hj+VrX1yCyN6RT1PuiwAj75I19TPuTEgtWYN
8evHzC6FGAXNzFkI2LZl6SstSZAgCkX6RFciZHy66v5i+5tfqBs67ptF+inPpjFrOIIZbPcpqzfl
2JzhXnNGtqf02jTqIku2drQSZSYfOTpyplXSst6RvU/ShRiR2L0UbVFsGegHns2smPisWOoZa255
1R4oJIjzpvnEZ4W9NOxJAwJt09eelL+HOBmq1ABTcEhA3Cw6c62w88uI+eDBLiP+3/S7ZSIXQSyD
o88hOwKoDM8v2egg4WJ0KxpAnjC/xNAQtFbJ2K+AoQqOs1swONFmCFN32duo5uwA1DjKrG0fos4U
a7CU9ZupO4KIzWYV3pLptg+yM0YQuKYnGqSmc0EYhqKuW+rRaj033lezje59tdDSwk0rRYOIl2fy
BXFmQX7o1HlGdaFeraf1LvGzakldahDkBTFnWF/s0gdgU3nUIBBb2kpKhGx/WWPyUBN+X+Nvr2KV
0H4tWnBPRoNd3GvcOBI3QwB10h1HrdW6Vz8KaPTFKhbd3ZQQ7b63u/GoQ/x1jZuje4zqMFo23mif
ap5bTzro0ifaOinyA1goi1UI1NwXcgvS0j4Zerj1zLxFUT17pV9MXUO4okTM4rbR9ebYhK230kMe
v8rsnJeW/7XloF0dmzE+6Fkq7tVEGq94Dg0dE3AhK+Zsz1Osw2qTvYUI+ERR070iW9otW9uPrtwz
DIi5jmAZtfIRIsr83deBIouEHKNYGUietmDoBfeHra96urJwVO2E9BAuwNU0qq6s6JvT9FBx91Am
pBqQYspwWwPQu3UaG0lZiTtRg20E+P3dcevjPnNbukitK7606Z8RNcOqZgi60v8yjdrkFspySoPr
6vi68zUF1y7EFLuv5tjrS8mTDlp6YbdrWKvtdGQ6bzqUhC+Rlxtfyr4/EYe2L8DeGefdV71MIQeJ
+gutS7IHgdJ7lG7jKqwKyIbilvygJfLdNo/SldD1et2JCsxANm6UKNHIDvSWA5amJ1ZW36Z3rP4U
VoDsizyySO6gWJA8+llxynPNf0hA+HTAHUX9Crvhq7KnOp4WZhTZB+aCKuV3+4hExiI36nKH219/
xoa/P48O66APbedbbhbxotR7iBDQiBvF46IpnWibdwN0zTToIHi+Cmqp7mxzeTrsgG2rblvV1CDW
R/YCNurSwGzLa7felIHZLgnlRng3nIFvXZsFe8K3zXbNTcatDuzwIiWa1lnZyreqW+TW6rWQuHuE
mmHeCO5o61hdhWx4vyLb30YBLAV9DrCS2wTfnoOH1MGmHt3isarEm4Uo41tc1hsE4rqvRhbwFfBT
w0V6HiJ7Rl5vROqypSlGbRF4mXHyiBGBAsXUdxCRwz4nPJCJGldFkekKaQpouRYjhGgBXt0krkS1
siq4IxAX2UAAAP0bi50RyMkvvrr9Cmm+mFCW2yW2g1tyofV8b+sanhIlhwZ6W4c2xHSM5C3Ar8Iz
mfOt8KNkZThOdvG57h2jMa/XvRQStd6oF4ea55tdZz+HvG0evChutkGQZ/swc6CUphYjj9GC4npc
O98Q2k9WgTuKlat7ww4UgoRRp8YXolwHrmOuqduheO+OvTvYlrNlWQa4+NDcjyJAaT+Psz1yGigw
hMLDLZRB3m2le9aCZC8itv6bZkVg4VGrBkeVindFpK8AWey0e0TX8Cl0cVisqPafI3W1Q67XxCPM
rW5BpFjdRgjGTDbq0gDQ7c3OWmouCBBauzUfUQbeHmyzUNzUHsKHFaQh5i4DgSI+V+ucWCEQ0h7z
l1wxjEOq9YnVVXjvOk16agceLInRm/2yy9xKT7ml5JkQgV+DyzeFKGGxwM/WeAXfhgTm30yvrmQD
uF7wj0iduL3XvQqEQ+pWO0Tvvm0ERmPLlNFdZIC8WgZIZOFsOH61dSjz9HJ4hlzMu52AGODInOzk
P4okWIfaiBqDpuE7u4ujDZIcyOt5I+6LyJWD3QZFITxNdwbPmi/kETWxvU0gzrfAZitbTtTzjab3
27/2iXge+TJUyTievzMZqOEiVkP9jD5SWX3u0igi/t2ePv8y7v5l9I+5s3Orlio9TW7HcDx0A5Ku
kEIvjz0iABtRGda9ACQMMsdifMuDm6Lvgh/WWP60HM97lKmBk2XYByegwKtpjswKbS0GVCrR700f
7GqbaFGO2JPaA0m14elUk/qjtdT1b3PN9FxXXYBMYp+VEPexUXndsayGQPEg3yuxZz9oMmBv3maP
tl7r+J52FbhpMmuTOgAXx7wsziiCF2vAnsqnyjW+U2mjxr7jtsXf5jl6PEYrLXBeJMM/k6rWgDAu
N3PXr/tyA3nkaJO6YXhyBpReOf0zod/zvIU0XRQMF8/2upMpcZCJy8D4VvPJwerv9d5YIFtQAiGC
n0SOHSbCwnZxIhmaTHUd1aVRq0VtJ43irGg+0ujf5nIWIXORCRCoauKCbQL2lRCgNcveO5ZSx1ZT
2buKgTBgaF5K6eXWT8ld7w56tCsw3IbZbRSqAgYZn8DU7djfBWqIV6DVsG+0Aqp/g+byxzDNqzWU
pMYzSr7SAys4245Fbl2tpHCWrcOil9YUd1ma2z9R2A98oy/fovLXdDeSgG+03ASRP54V4EfwEYrx
s5PTtAHQA/0T/fzJbtqCbd2imtSH/MHMrqjtPgoBYaRZkCgrombryAhkuCMEieYBo7Ah+KFdwWAD
JqoCqH0EVxalE3dH6jZD/t6l0kM8HT6PDr93aTTRUR72387NR2B0SpGtQG17cmpX7H21wQIaEYps
XplFZ+pTo1yCfBT7hLvxycDmk/gMEtn9CJw8urKut+/0kV+IDMESnbUFbDTZkNeQjT9QpRdesbed
vMhsDha8+hReauf6sRb4KyYvURdsI73aWiNCCYBwX+nPsQVuOPyug1sR1eDjxs3/jBoZ5KCCNkLQ
pbPOI6DiEEesrbsmr5tlboj+S+Jb31rf5T/MssF0lYdy0hJHJZ2/MR9Cq33o6BBkC/GbDmtwo3QD
0iStEZ8DQ/uWaoE9bShbbmSnPIm+0TaNDggeqlwXntXyA23WfBvfQRTDF2ti8yJeL9kH6Vmr8KhQ
zF9kb3qJ0g5ltztvObuSHTKdKR4MfrkAYe+4RdFM9uxCXlwYXvSaBSiDdsHFdknSqLt4KKAG1KCJ
XhNIAzg6uDdMNw62v8/kRjxeRWY9C+xszqBgEmfsesUZJ5Bk5/Tak2fF8dFK4k1oZuV9mibtlXEX
gJYOyqA9Yi7LKtD1HY1qrdOcwtD7Oo3qA3urUfxxxOYIpxZma5C8RISMfKkBcd3G6YR2Q7249Nnq
n//49//zn9/7/wh/5FfASMNc/EPI7JrHoqn/659M/+c/ism8f/uvf9q+Z3mOY4PDwvHBPsKYh/Hv
3+6QBIe38W9RA74xqBGZ93ad1/eNuYIAQfaWiCBEbVpYInTr2zvLV6wKqKS/a/iAMlwp3TekzpE+
F99bbTWdY8Mu4kdUrGw57bA6x2l3gJo56YWNUbb1iFcOcqn2IhrKeDupDPK4+a2POuJLBCDMvM1I
uJOskI3JIBACZiJqQh58tpFzmaUrHd/xA+SJgZ5VjSOy/myppk+aapPjpgdGpl+jaSW/gEw/2zmt
jh27k7EKeCSvnVxoLjnTAlBT0Bf/80dvm//60TNmM3yzHAc5aGb//tGDHi/Xutpl900XDzskgUOg
poxxndla+VJxJE3UdqIbUQddenZ1JQ+GmieUauuAif3dqxKBdsgi79M6na5oNqxeQqxYOzhOHb2k
cWWuEot3ZxeSmMeyAE/GgNzU0wjSZ3y87E25gn8aGG/lqgdQGgn/L2Pn2dw4knXpv7Ix3zELbyJ2
3oil9yIpqapUXxAqM/De49fvg2RNU1L3VG9HR0bmzQSoIoE0995zTjwcxGumlMND44faTtdV5lwg
DdbfPJeO9vHL0WW8vnw7OqkhpmEa77+czo4Km9T59PG2STdzA1x+pn8iQpFdUJRtL0D1n8V0GFSp
tBJTnmhOo0jXSi9Djlax6juv+ICbpWkkKaxpTEx+WiHWYBj1F7Upj9a0R2RRvKahnH02pBzJoLxj
6JDp+8o6+1JWnkm0XxGwNx6ziU2/gNsWuoPI3QsblGHRus7hfxS94oIy6FfGxMuP1wzV2jLQwe1p
yRznVLgdrRTWfjcF8ti7cGZoXVTOKxcUoV8/ol1vPH4YqyvnylS3NsodH7b2QmFObQxnN3UK+bmx
9UAndTg92P7KB0UPfpadkzzVU4GnMC+NEAIwGklgtrMW6OEucfL0SW2UciUpY7YUveLqrotvV2eQ
9z7c/I16rspLVa+jN+TybW1Ns7JSr0RHocr+3zwRuvPuiTBk2Vb430Ax2wKGbGnT6/RmpmJmUQeo
ZLxHgyUK+Ti5P3UK9MoCZxgUnxSnUl/FJkyX2v7gGW5/knyHLZpUIgUZRkchAXtTiRXisTd5WFEt
nTzPZ/Wk9haQBIj2ThEiLhMVe3GR6BDN/2q73cyTI3ddVTZZNoNmxxurG5W9rNvKXtT0PtKKWRoM
ZFsRKJI3uh1u791/GnMz6GWz/pu55/20P32ZEECZumzajgoRnWO+/zIjv5SVOJHdq9VXA6HYxJkp
4BfOaiA5JH0nyrKNnfQlk42l2OuKEWXpg9Lr9A6GW4hnCSPmNtjjNt9UxBmmebacZtc3BSCjY9sg
3sYAYUbjA6eT4uNO88Z0XkYK9K6qnFwUJwpmwtkiOuRE+tVBdCbASwCtu6Q36TzMc7hsXCe+mOS5
/P5bcaw/PWKabsmGpahQ7sq69uFbYUele2kdm1cZudyjNglmQG0SkcJmwVslOFE9MwwXfX4JzDFe
vKFezhA0EHTJwgZ/HsBYGyp5Qa3sWgN5cL1ZL6oylODiTqq5SAXMDOg5kEL29saUMRh6a6vJrc/3
UZVJdpolI93YTa6h3A0hxQgkbyOazWTrbBBK/qD9ySbG5ZOr6TZ4GidsQ2Wz1dall3Ki955Z3qg/
Mg2jK6J6IUxdZrEVPUGBxpZbIsMlet+MdvSqQiBXdw5+o06PwPCVxylfhWo1blKDRJXJLme9yRyB
UxHWFE78EPbbJOMb9qytnP5RnQAkOUBkQreclKbW1NcNKCjFNW45JMJ8L4V0vlPcLeLe+ampA2jm
x9rd24n1JU6b+ipMGUvXIiaGsRJN0aHEQKhk5fX3z4hq/OnVcdDbcBTEBRxD5xQ+9b+ZhwZHZrkb
tOLq+8rkdU4/h1UZfEs7kg7d3pTPRH4C0vNIAIZfz/+Ww4hBfN99yQkrrdBNhSXDMoOn91c6ZStz
gBkOTiIFYFzhYjG7sMQnBV2taNrBuPTzZnxsfQtWES9dBZOwXp5J2RGaWFJNpyYnjHpjWxPLzdRM
SshHC9voN6IJ0OjXLUUTKeRlQKrZ0tZ4ygUiKHDVahmMZv0Geg1anJ1RWd6AQziqxm2sA3W7Qa+N
BCIJlMCUG/QatbnswdWMN9Dr3OurZdMlze0jxOcMAHPI+1Yj60VVreZiqo73ELXgX3tAPC9ao6IU
LsvJgQwF60nxiq3r58oLrCL1ijnVXYthYQj/eU6sq6tt8p1aThDCbur16/22mjfiAZ4uF7fNm8zD
FZ8fqkYfyRtFunEoWv8JznWd/By8daVVbYeKiACwAmsO+0Xwg+1TOkvGwn2O2lFduFIfP6Tkhm6a
rFW34k5GTQTwfqdOTryrk/eAk9HJat1+riIah3MabLI9FcJulPWwrAytmSvm+MsmOsS4nqs0WdZu
97CDNSJW1YPt4UFJ9Sb5CgH8TihD1mG9N/rReSGJ0ZyH1uCDn0A+1apLZdMHOOwVVdP4C+zkqx1U
u8pNnwEzRA8y0+Fl4GCE5gUC10bWPhHn8pCz87KnLBkrZALydi2aZhE326olcVw0EWHWzlUlr8JG
yy542JVFJsfWVS2y+EEurLUy9NZVmPrArReu6o4rbbKpelGh3HEb7nZxelLzdCuctYgGwW4Ym1vh
MPJFhGyy1b1FbnQrAwhns2RD3fYipcolKA2celm11dyy+HerRq9aONpgXit3zjFdPxeKVq31uJLI
BxqhawDFucqDJrv+1X3iaNsnebHGYdEuixZJvDTIr/mERiENEpXkCYiSShmijVWc8kphE4WBcIAY
a47MUnZQEJPvhy92li3GIRuewwiAhl2YCrEWTuzsbnUAGhkL6URuaMT5AmBRv+vKuiQC17VddKzC
rJhXiuxc4Cf115qdByjOZMMhUvHOk5JoPZoqgQIz8+1vYKqWceLp//YaZ9/WRGTE5aQDOBfd84M1
CU3j6vczofZxtWTXoMuazMJgKorCnPJ+IsQNVdRqL7UIxiu4WDuX8JKADEA3dXb8RtlAFYZHRNha
tKP8un0aa7NA8AaWfNPKlUvYpuwHuiL5nvFUklymf76PIIffI1DtBhtrolgRPCsNJKucf1pnKUhV
Gg/yI1FDwhFh3LlXVcltH6GRfTxv9CE6NX6tnkWHTATk/PuvQfm4L52+BkNm3zD9Z5rihP1mPbD6
njxvW25Ov3LaLWdCkvLKyygfQ+KFG0BTR/gy7y997GkLvdeKj5OBuCKPSfIXb7+fw2dHpCyc//5P
1pUP+xxLsRXb5pezmTz0P508QZoqCA0G4em2oR9dq4QJ3Qu+4hOOJ6c8bDvRunBcef0fs1jjS4VU
qj+bPXgbb2ZZa4KvSG3cR1dhbS2MoEjhaFoKN2diOcGzasDlksXLwa8gDibksUgjxb9KXvGrhhCC
vugaYB6pp+iLYardx6VI5P3NcVycH+6eEIM1nWOwzsFCMx1dpv3+ce6GsQ/K0Yg2gwvUy5hriLK0
I1LbFhtNHEjWtRs7BHUnwEnXRGeS3spP9xGupI/Eh9R+1nkuqo0qUIag75Fy8iGYjllzQIFm/qMh
J8Wum3pFUxQegeDB7L2Dr8toVf1xfdoZEThhRfkmd/vfPwPq5F14/8/l5bUtWEJ01bLAZL3/5wK1
SAYiWd7mhuHS8vnNI4Nv3zmqXkrgEg6Vciqi0avgAcfeDimYNgiqZ5EJi6PXtBDzyRZua0/V1gNc
zj7nBaC7b9r3foEJs8vb0/y/3/mwKuHT+p7lQxl4fv2h+T/rn9npNflZ/Z/pqj9Gvb/mf1iu+P+3
Q47B95IF/9/1x1Hv7sun//rrFq/167vGMmUHOlyan+Vw/Vk1cf0fX9w08v+383/9FHcByfjzX/94
/ZEEKVnr+Ai+1//41TX57jigsPX8w9k3fcCv3umr+Nc//m9MoIHd7e1m9yt+vlb1v/5BHNf5p2Op
xNk4jOJosXneu59Tl2Kp/9RxCcqOaqiO6pjMeHBY1v6//mEp/2Tzy3BLt5n3FYM5H9Dc1GXQhSuL
Xk7nOlwg+j/+82//5Ye8/Wh/7ZfUrPfb7OnvUVTFYHLiSKhDPvVhdbGtFq3fRtZ/jlX977IfeDlG
IzhxmowXTgm6OgjNGfxI4Q+Ai+oMBKR2KcMqJGnbatfZJLLud/3F89tx2TRJv8Tjkz2WZUvMNCC2
acf5oyi8pjbmTZwYuIuH/NFja3ZsDPtsWQrUs3Xr1BAnoUx5GyzZw67R+2o2jrAk2znqfySKeUcC
kkKH/F5YBLvQ1qzRfh44VQui5cW9W9TEGFFrW0s6EN69m1PVJXaFGLYOoHtRkUH9JbaUEzTkzU8l
6veD0jQvQwkhUdsb5gkGl3gXyVqy9gz0GnS5HWdAodslQWdzlspZCdLVLY567eYbN3Of7yZhF8Xd
VtjoghX4lYRdCszq0DUXScug5oyLvN+nU1FFXr8XTZ60eOOgGvzRTjoRUhjoWBd8jYwWxa2d9RF9
4oLA7rbgnJoN+mLYjNtVadpvwTo1Mwse7hlvbnXxOs+b61CRI9oMzFRqG8hx/KhN9vDUQnTzsepO
UAA9l+KtM9fAwggvhPmHr2LssgjV2qoK91Ov6IAQxVunRm2v5BBuUvabxQuSRWz629bbAcSyv+QR
Gk5Iljlu7q17BHEtp+lPfp8MHF+t/EVRSItPS73a22Gjf1LUDNdrDjeraqYbtPm8lRjWBfIFbXPt
Cn1V9+bywkP+WdK8afFp0MMmdTzY2XZxvjVdMvhOYJ8L8qbNdg0BFcRHuv1gmhD5tWyceSIKaVHg
/X+wJrpWci6cBzjH92zK9P3dTjTD3VmqdxEmUTQTbSuK2e0iSLpf9/Adb4SdqYfrPw27A4KkkDsQ
ITuMSYs6CfK6sw8dYsjdBiEA4Ba/ypa5FVr7SgMXRhLNZ9FqRr0uQbzS8bHtSzFdzLLQbMSJNUsb
XVvcR6Yl2O2F0cLCcTcyPU+KQ9GsnXwFooB3cV1aknVKhMMgV1DxgPmtSJzwR6tUpwEp01ctD1A7
yB3veagSwL4ZNAJqThDJ7JVkT1ZIDlrD69cGahDEKXOpe/brxi2hMkykE5hHQG4k7mz6dgjOtyJO
4bOPld0b09Qp2YUxh7DSWd474GMLzj/Uvvd/XTsNTMIKjtQ01ucIcSSzokZtI1ScpzuPn67yOzcm
yLu7LUDyxQkl7SjIAEsdVhLZlm4XuUHobQGdpGhJqToR/zFF+3EtGjDcBZPGFPZb1R8q/TA4ub0k
TfFXTzd1h6pECqzuoxUGftualZXsn+zBS+RZoR9DlIWPTVz4p3qyGx5KFky3ujcjdUtf38ZBAfqr
H07RH1qi7IaW6K5Uk/tSlfFwtRaifis6NV971YC2ZREpV2FDzelTGbnlAU+dQjgZ535tRV/uF9V+
acw/3NS93SDz2ofCUwDFysSR7bheEvVoSJD7T1RZwGXCzmrnYkQ8QVtEVPqPsXe7MaTVCvhWO9d4
p3fJmAbIHLcuOegqaYuQWn+3s4UkxeM3mbPPQmqS6GgPMQOMX6vC3w8gBAYftvc3W15F/rjIOhyh
VAUOBIVAi6Z+XGSzCi7muhqNn6ZjNUDydRm+uVI54DEGqGvFhrkukKeQ8JY2YFDzaFkHY7ZGFlu5
Nra0QL3TePAafjSQvtlWHtCVLKdOYfM5GMwsHKK7sQuMo5KE20QvUURJw/Abp31/LsnlGlrc10jl
CY3bor/khI9FSxQdKEazSZ5ujTw4yP4YnGu/k56M2gBu4jgNB2IuxocKuIkg7VY0ZQ4clZk5Myu0
04c4Rl5AGzk357EckvVbnD2fBC5FDr5EUaM8ZyYyYWkQWSvYWQ8JyKZ5PmlQB6FurctYC3YuMe0j
fL/50nTBMCop4QK/6icpowBsEJAgwI1pPfPbVr9KDYVlK+2MWcvdDn04NduYJGBOAVNLDLOruFjE
OR89VJZ+vQ3bNkoQzXxVI6ZrV/q6N0Np7UBU9WxY8oNZeu0314uUGU/XeB4LZF8ax3MXdtJn39xT
ZymIGyXAnMc4Z/tTR+bpzSbyLyLGqvr+wKvzKFiOAgDXANKs4Qn9sDOzQrVPMjK2fnSWjNeVPK8r
FNTjRfNIC5iIhIuJl3GsC9DoQ7Ia3KpeamGfPMmQlx+stPE4IoX9XitinoBRh8lX8qU9e1Fn5uL3
X4CedPf3DlETNjFOND/Y7td+6PirwXcbO0x1BvxtGwfkVeeBbhxzPZK2imG764ikqnMiFfAE6pL+
ZbCaR0cj2Z/Q2iyvNO974yfkQ8zgRzoQ+tbALFcaLhxwHjPRhhTISWbWZL1VhdWsjWqt+sHhNny6
UNghi+hJFWpi0B1muCGCBhmDm+SoGWoxZLyagzupfhDevkBK12Dp823imMlccTr5FKvNuOzCFl3Z
NqFZJyOO+anax8VDmJvRTowTpsE10chIQpY58iVZGoxvfQFAodZ418Ys8ZdV1qL0TJLHhXhkdJEh
QMbGrqDUs+iitVJ0sXWi+lFgFXNhE+OISUubBNWmmWiKorMLtD1C9PWmO92G9W1ytEZtq/GVwzPY
qRv6SLzMI+05KvN50pvmXhS6VnRLN1bKWTrtEO4doiZsVdCQ6/dX3U0ZqbNe9ZFG+OOGolarXgUx
WqW9jnFXHkix+anHvXLq7cZATYJUQ80LnpQRPm5/yJZJaEjXXJagOJ1cUkrtK99MS9+4nq1+tsbE
WOGojLfEXOVHFpfvYoAKsU5OsB0FmqDY6oMur3JJkz6Xjb3W8075hrx1iGuIrHUzsvMDq8+4EB3x
2kujtTeSL0h+sgmn2giJ7gTfH0w1qxao/207os4ntsb+Y+HW5yDz5aMQflZIa96EFgqFolMUBEDP
A76bo2jdRwjdaXHVH/cQI2A9dG/3qEMyWTsV0bLCLcaUXD5on27VkODGTkLjMp29qfZn8qghNGo0
f1kYjfSJ5KJxwTHO2Gi+LX2SNS1lq8pqIHrNsl9Ili09+lEqXYkQrI1pFEmHxd9EPNUP2RYWnCwc
Jx0HtxekF5xr3/s7XD/qAymK05+R6rTnTEU5tQvd6lsegSyKSshsIrgPEkLFrdce8Fqpz3aTofQQ
Sgc/tmGMhRVbXriwjK/E6kZeo7arBj/eBW2aOauw7obVSN72zETCdvn7WXc6jb9x1+Bd5FhNuMkx
DSJPNv+K93/+ECeFM5q9+4MU+WMB2+6nfkg5ttoadCR5s007z4ZWStO/hPBdz1romGAkM4In8Mtb
8rT1LzgDg02QafZSNN0m+xFrVXnWbEm6WIb3eLs6h5ZHr31/Le5dONkFUgE9aACSfw36sdp5SV7t
5VJFdE9Ub23i/3tRi0g/J1cnHyDLyhppmQ1pS2JEFrYPvtPMK8OHFr4BLeHqzTayjRYugDay90Fs
WbcihNkMYMDU7kK7WIy5qsygYRjmYvXTXW8JqYr9RYdQatWrWQ9TdV4+8g79EANK3u6ZJUv2dRxj
a+tmZbSqUDR/iQ17rgdO9FpVPkDJninOGKHvHB1ZnhJItKXcmm+b+mB6MzILHwUDdagEPjmXOsQc
U+FPvKo2DGLQTL/rCKDH2P3+5xfeuLu3Tvz8nHk1mZWH4CAe5/c/v0IQXnb60PyB8E1pnowAet3W
LI99Ij9UQTBcNaemsBx94QeqvzKmpuiIpRpSLXO4DfOqzt36Xoz+IL5MB/gQ+XK1al8E02IEpwVy
3sknwfz4i4oxj9aG5yjzNs6QnJDJUJyy8QgpSAiriYGj531mfoXnYeLZEnYTqDN3FYbU021xV9ES
VxAwiNaJ4qvz+138odTmoUFqmBgXRNmu8KqVphXGTonqSJ/fqlNb1ETR2b6x60z2/zNRbcJxIZea
sWmiKF39/leAnuVPbyGOL10hAow/Q8N99v5nUIM0BvFuqD8QByvngVtED0kZXx07iHdW7kUPomgH
JXoIAw0ppNzOV8ImxopaWRMP7+Bqm3/o6Iuu3rY+BEHTne4XDH0ZnfLu8YM5mj6dgP2hzgZ/fx8u
hlUSCvZqrEm3Txe2W0G+5bJqaun26feOSkrHjVonvDp//ENEjShndPQ439zt9w+TlJzMPkXai05h
D/Q62fl2Ga+TtGjZ+vsUNTINs1v7Y1UMcE2FAR+rby7zNSgs53+62XTzWsqlhZlLzqIpe+toyrF9
FDWLfHvwtUcjbB6D3nuE4dw+FBAFIfzcZCsDeFM7AxhjH0QP0S77IJoD/qkVWXnFLArtiIR2v3uu
VOXz6FTeFQ9Uf7LghZwJKqU4cSb2u0iBFcdOn/JY3Qs7h2nI6IjTbQRzk2peB7Utv5h4qba5Uko3
4qa/uCuY5HHx+wcXp/6fHlxH0VR0wg0UzUzms/cPbphlStS1avIDpwe/sAkt56xpVPsYdWQ9umW0
Fy2Qr+BCoGaJl3hc67kwvunpwg2Zt8VRmOpBDuSFrtoOW1AUi+6DQc07tzFVjqLHQNJK7bvNWu6Y
t9SoWYNgrE/K2NkXx7TZ/1joc4DwuQhTihTLTjeikJwi276oUwHcB92LUEoQPqEpxkW13cyJyDVr
Yetib5+wHm/tMjX2qdIZe1G7F8Jm+j6ZE0xZM9FhqRMK7cOYe/NNtxF1w0ZyOMwGrv7x/v/14+63
KiqWxMGE4uLPf5lT19Yu5jvaj3IvHaA2kA6iFgTVpxZg1vqDvZ+G3W1ayQ7YyfRpa4If+X79h3Gd
7pGP3EGb8qEDOktEFcQNKy9tFjZ/7fyNUdzRxEW2cfCj+Y2h7wEu6ntcVOgQOHuvispqRcKjjo+R
gpxipOUSLTBu4+5X4H27uK48rO+m+2XingjSBO4j3l0Z8tcUBgyp7j5BfvKiTa7vqIeXAj/Dq9nC
34oToVi7eC7PvRcvS9MuvtqDPS5ionRHqymsg19ZyKPqrvni4KgRx34zniBBvhw/9moXbawirDcp
BIJdXLgPJClscvjlPiH54T3kcf2SuFnxKfSi/NAUk2bK1GwC39omUYnQtBibNCogzTFcRlNvV24l
6wCTQIGiYtOdtT4st4NsjuvckILHLsOlnVqx9UMmYcPuKzzqCiEJKRivdjFOgsB2g99Zm1b0Zrzm
RC1JYCyljbAZYTWehwAYxHSBMOHsb1bpxFLieeF4FR1INF6cPPOPYkTbw62IGrS/9Fxy01Clwks8
lF65uM14vdG3M8vFCzQoBUd5ZkpRiN77zHjviFhbDBW/9N3UiZvcJ9T7J91tYrTyx+3djbIV67Y3
jqzjNSo95MOywt/a0+I+kHQBixhyxGLIZLov/8pf7AbEuPvm4MPt7tfyFcS/Pk1XOv9vNgva+yA7
WzZDM22DhFVLkS327h+mXEnxJCuLLe074Oq9CZsnTFtB1G6ixEZFS7SdwPfPVQHdLwnq2eZmtAs7
P/YwyFv1ENmghFGiGuURZY0B34i4pI4UUHLZqM85O4cPhZ60i5Qd+UKTzPBB2ERhxo65rgI5n4kO
Y+oFr+utW6CbQ/c37sQPEfTpX8zhypz+V22DyOKHCLpWxlXphFH1XS+9rWoGgGlzWPyaIvwJ+e4o
r4yiyg+3qud8rnPJ2rE2yN89yX1CMMH8pMCmu3R7w9lXjlUd2dLri6TM1EUZFf7eahRzBlVsexwh
AkVKS10Fvmx/SRWkxlsAsMseeaYvtd685m5lnuPMiy+eQwo7aTC/X1GnGOj785hBLrKjWzbbQVkx
P3pOSVe11V6V0+9m2OvzMuzNqxu5szHyzbNoTSm46xTPxTyWAAvNE5O8dYWfVvQmnVnuYhW1Gtex
UGIrQn8OS7y774fC3YtarnUPrTziiJrsRDzNciaqojCGakEIXt5B8+oSlDDdXSG15b6OgMa1WU0W
VYCmjIUXAnhq4c0b0jVncFH7c7+yJT4XfdaDZ1LgSZX2oiZso66GW3hn1nfTfZgY20StV82EESJZ
7hUE7ckbguKZbaexsuwgXY0AjD7VAyLWse5WO9HUNeWzhML7g2jBwFr0Y/3J6WXt3BTjhR1ouPn9
z6R8DCPzTAJEN9kQAXHRVeWjs9KVFLkn4136FkhGvm5S6asWt+lFFK7RxwRowjN/poNbJ0jkYyDD
GjKY6QWp8vRSQlryEBnJ3JGgCJrXpNSdA3veBi2Skk3zanSS+yDupUx3tSfZGlkvT/fPMAJ+U5st
prifsEtB+ewp6aKO1PHS5F7Dz+86+8Y1lH0W1uMqdk31GoeJPw9IBXvtamUjUHZ23K3T2LRf1c5E
ftNwvMchRG4PGht3T2pTvWzB8C10Mzvdw0H6WPCnTvmdd1tQmlfHmUgkJ61C6BubY6wUf3lR0NQk
4E4XkA6rEfZDPFSyIcqcPuUmMJUPYFXunwBDxzkwum6OJEx9TZKiOZZBeQoiub4KEy/FMBGpRkvR
VFonW+FGIZNrUQyWedDd8mca5XA0a4Fz6TX7seOt+lKa1bhqetb71G3ML4XfHFuUAh97NCMeSrKg
gXxjb5M+WOqImGxTdxhmYRQHCzx32V4f4pVZd9LxXviy+atZ1v2zG7X42B99tdX2+LF/FZN2wD4G
YYHkjVfpWyCmC2ETQ4Y60WCYmDQeZHwFZZg1n9Xv5aRLJcP1dUwKmcD11JSkvF+VIO5WZgkHDsTz
8E+2qXf6dU1G6tNV8Xxz7Xd+cbI15JjjSYulMo+jnMtfgySbIaLVHtqyyR7NAfeGHKZfiwERcSOQ
9J3V1cMzyQ+bhJjLV43oy1LSomSbNUHwJSQNQYxPfMXi7cx1tpRc7gDf4eKXVGMOxZHb/E2umaKo
8seVkLfOMsQa6NgqKI4PK6HhdVABNSUyIxVnOC23zQdlKopx4m9M4NUWNrK9SoKJsropbdaJ+zjf
zru9G7uHotPqvY3zZ9ZYvbL2hsb53HrdMmzV8RVsabXoZNs76Jk77LQh3XqSWp5Tw2RBSk00s4Lq
LEy1HqIOb1TQLPxhEx0wzvACI1frulxZlNAzlkmmrAxZ5TCYaKRdEC7o9opv6wSeySMRTc/LQ8g6
ygFZc1EVVtOsVHf+ZoCo5jkxnzDst6JVT3e7jZ6udkrSqkM3QihWR+Zah9nvUe/9YFNFNjuHIZWv
XomKQDpa5OqS5rsKq8w/iMJl4GHI02JOICNd3G2iZk+9/9UGEAzsnvl0HyWGEiMb5rbcOgs/r2RC
kIgpSVIhh3MdhqBZY7rq1pjOY+50eDNJza7ILDwJ02DF2YOUQEQyDRCmqk3jHYGJmFR1GN5Q3mLZ
5yCqZWBQijL2Nro3oa9zc3jxA3+vsoF8cuNIJ+ynFXMxjB/GmCE3Hpy61NWubalfhZ1smG5ZDpa3
FU2VMx3ouRcjBKGSITkRZtE+NEAttIPvP9VTAeNPT3bP483iJ1D2x32+883SeIhARO99o96rfVPy
E1BIU8o7wNFwNypm+Vj5nrwrQ6jfRa8/tmQ3yEOOBK5iLIbQC06kqZS7ihTAdZ1GzVUdZWfGEd39
1oGlBfjo/jTN4jMx7fJzV3XGQp4uKnypmpvATFaxF8Ccq5YRR0NRtVJOibdCIg4/F1VNdt11HpYo
oQ1+oS1UMhuJQjkbD4SWvM49oNm2lGxEbCdtiTga5DmtReBHTtJuSwLMziYr5zObiHhODnl8dIEP
PuLCPaUTibTnpsYyqqUeEjc73JFmDipOr52DYkhb0SryzDqLmi1nc0fOzBPc+0Ql7H4VyYM7zsSc
awdDu6nV4EXMu0aKysetQ7QTeJDGIVf3H+bnwNCuXUPKYRIGOWtU4i59J+suVhZmC69Ug+fYIdBb
R4n/omcAFyM5/95nw661kXueOd1FisYWdhoaJtjzkyhIxoaOzTWXstUiriBskmS4pyxVvgSjRjBb
dEiNo57yol0L7hF3GOWDoCgRzRtviWiXlVltCis/38Z9YDW5s5eIcTxiZ3GrvkLKoIxB5fuhfhN8
HSfVV5ARDmlfV6EIi+pfDB16VK5Fn5f52TFX2mfREqKvRRl+M2If3joNp2duGxA2TAUgtmphk4ay
vNsaM5IeAAStvKQyD3e7FVnTqbX9ySdJDyr5+9aMuTyB2BmOUWEUg+UUCrwyTE+RldVbEkHiL4Pm
bGojIfaFU/ncNOE3YQ4DPVpDhNGsRLPlQZ+FTGYPZuraT04Nc990dW1b2Y4oOoJjih1/iXowfUNE
mr6teBx0zUz5mkm5gy+ViSDtB+ecp5AM4EEtX92IMDzpO96F3CfSFshs5u9FOx6AKCgaV6r3oogg
HgEp8ke7lwCfeV3hLdrJlohuD4W3fWSq9V7JrXjbxKq0LEIpPVuOBHV+KQU/6nFu9XX/nRhvP9dh
8nrI0DAmstqwhkWx9alP+osYGajyp7Bz7GdDGYaVFLvxzvHlD/fybD3CmZ6fBc4PbjGrWL3BAIpq
rwfrPG+8G0zQbL83ZPPOKsdst5ZnFs9Fgs6jGXfBpuXQ+Ey2fL1ESchcsW0tn7PB5ov0K/B8U6+T
dKz7riEvRK9ll9G2MlN9LppVwpSmK700E02/ldND07JPEc2UH8yC6POK+p+Pa671fzoO2VluB05G
dnHW2Lb1NXRTbx4odvo4Ip23NFzFPZC8l+0k2wehpsxVkC5xZJ2KIfeXnZOpT0iOK7PaygcSV+V9
U2rS10jVt4TEvCez8u3zqA1LTp9hhbxO9OKaVQKFdug/ZTIwDQMdqnmW6umWEOywzwxWmCE5iEIh
3neriWYDOOrQTcV9iOSa/VIxUpxftTeslDRcyqR3gtmkwPNd73U/JNRVw7ODooctraVSbzYaDoMH
UWROEkAmV7/eTaI2SqWy0oNM2UhJUi8CXUPyR0US3dCjpxq96r2wC3GOUJYepGh47NtS23ek7CxK
MNhwnvkZUshqdhI1eSLuAWr3q3eYmsImeh2Ybg+dW45f9MrP5+qAaJpm9tWxJOQ1l/Kq+NaW0nzM
zeRl8Jpyheh5uzXyQoVx3nuFG6l/Jl10A6t5ecqGsDyJmoq/b8Eh25zjK+N3kmy6RY9thoTzPIR2
RPPeIS4eKgPmM2tI16JD2G53MNTg0WKLttbV6uCwjJGhGzyEXU7MurC1W3MAWnVrorQKa7KUH7qy
d3dQhyOskv8/xr5syXGW2faJFKF5uJXH8mzX1NU3RI+SQBMCIaSn30u4/vb39fn3jnNDiCTBZZcs
Q+bKtQaOiFDELlOrQC3q2vjTcVxOw15DsVFGdAnahgDhFih41nHAEZOsAhAx/asL6cZhTUaE9apv
JG5wE/PKe0EJRvGhPB8FUTUQxT6qQSEpJP091GHFPunHYlPGdnsFXMNbTBxCrf6ssIxvbnlWif9W
F7WN+j70jAk8C+W5hNDOIuxpt64DpMLxsWC4yhkHx+D8wXb8GLdhfnMg7LORIQiHAWnuP/KqBJws
7F+cQkWH1kYpASgm1IeESnSq+0IfCzeEPo/rH5Mq7j/cuqnWunABHpmnA7+TWqqmV27RjUncI0AR
70yy3jRRXif3rhloTIb/4eOXoJStA75yrN6HdhZdq1LJ9xLfz30FuNWC+Ll8p97QrgfwQd9H8a90
UCg7RAczatcQB/eq+MWXHHLfHLg+OtrHxiYUUCxIcyMtS49NiPz13DMm09T1x6hD72zkvycraVGw
l1xsVhdLjlqgJ8IhZeuC7D+V0PzYm27p6m9yHIKT6dXE3dqgsr6ZXmytskj3z3YVFgvK+dIDW8tB
jEN4mHN0IH2YL03fNMWgwbrQiXL1cDQDf3X7qPGADWv/sd5jkb98/9uakiMHag8omzAqrr2bQTml
m4s5EVhhqxL75kXh02pls/cx7MOfUuFr5XsF6P64OPOitD5EAh7SyfOy2zDfrWqwx/1Ytoi8NwMI
UkdwdxCNOLd26gp1xkjHG4KtLKDnDrrZL8Ze5MWnvXbKs+HocdU3WRX5BRqBYdq2uvsuA36KqM7e
AiKwWYem1EaM8fgGzom9cbDCcn76+/pcjNQ5hFPf4vuRie81CBo1sGlfKyv0Vx2Nm52Tl8MtnBW2
zNSY0p8ZeDefdSa8J5Bhl2uBe/xjatTCOHidRRZaTi2SkX50aj2Aquv5rxpKf5s3KDRDapOmFgUW
3KDATWPw3wYqbq4eA3/5/dU1zrzIGYiwdbZ8LGWu/lrv8RouNvRA5k3QrApttg6aUW9B3Sc/YtCP
qJ59FaEHCGyJfxN1YvYVQZ6FQnU4YqHeBAwH5yvjVjXykCCI8gI+wwLq2JYNmfURTFtD1O0Lmwmw
FPynq2YbA5MXNjjzpenfHf/tY2xto4e0YR1Z/jfnHFUo2y4oACprIETOPHIDPtB56QX9kbcBCHDm
XjdCVYoNwbSVFqSpPxW4oLYTLUxACR8PSFPDgvwj5BTrYs+LML8HmeIEkTcqivd7BOkx4d6nVrYH
e2R+sqfWXuIrne8scG0hw9dDyAKVwfer2Wb5lP/2Ub0EEERy8MIIx5K5Md1H06CIbC+dXw/LX16T
r4PFJMsBMLc+RQ2zuLEZGzcCSwQ4n+x3putIy8fmkiXLZKjrl7CLa+CurA86ILzPPUj4Fk3pHC2H
gTG3AYNCybtdPvOpoO71zQuz4Q3MucHK74S7p1VkH/uC20sBIp8UPADWzgXlOiiZUFlee6F1Dn31
2WjfR208Ti0bEOBlFzMgrUGe7X5tOiP1SZRGYzesEbTbiYQuaolybw+cFL8cuWshOPBbFfmvwo6R
3bIYTgX5NB1zJON23TRAHTMe2hugiRAIxQ/091KX8MAk7JEusk3CL7aA/HpSB2B/CQEk9/Ss+NKt
c5KIZW5N8jtXa4N4LngM7tqKF6dwRvU5KMsZm6m5+ha0bFy/dr/LyTrnkpFXZybIC2wf+1fmdK9+
TG4CkrdfdRS8TnbV3CKm6psdxdgocK/cmK4ZgPLntkJNxsmYrKhC9h6JQOm947QM3IPT/nSYeO8q
gmKXSMi1l2R6B66t6YyjoV5QiHn/8Jt9PIGGv1IcSerEYdeSWBwcdIXYJEiYv+SSzkyXcBEjhB+l
M3yglCNcZjwihylx48OAn7tlD7Gnj0BVW/O6CIjjRsUe9dYGXbgSNRlOOpw+mwbwLkhgK5RT/Mee
xJoimESB8Oc4Ni0ezg+fcUC6oBkd0ESz4FoQm26o5vkbtnr2stXQrbt3YxEvyhxvwnRBjQnWDFJO
O9MNGAqMlbCTPYJp+VsAZvAUpLnd0YwWknxBQDo64VFavOEYfGp11F/uCyHRDq50djMTHS9MySCr
az/qxf13u0IKa2BQOTA/2sbWDxRZ0y4Ecdb0z593gOQG1MIrGaISX+dU3sBxkm8A1/x2F+SCJg5/
asrpB4DD07a3RXUGlx8oKxsPydfRoSljIvkJsmEogDUArXBPnHpEkr8W0LlZ2BPvb4TMB0ELUFuQ
aNT7BMGLTevU8oqoug0GQgYOqSkmy5CMwPJwYK3bJKA30yTgubeBhDrde4VAnDZEzfJUsrtDDHbq
jUfBPhnJBoxY7l3OzIiYERdc4qm5HJMvaoKchsjIW0Ogbz0IFJVBLCx5K9wxWbt1lK/duZsMJFrg
9kqezGjnlT/b2o9PZmpQKvDFIFyGwEd788rg7hTGrXtoPTalZk6TheUWxIDZypbZivjYmhg9s6FB
ufysVcdB6lA66Z05HaSl4mCjyrxamqEmaZzU+N+V0qqxhS5fWbkLQ3zi9LHaUa+6ml4TZPL8b7vt
DpAmNTa3LAfj6+WuuLsBsyrOf9YwdmPSxTgcEKp6bexqZQ5DyGK5K9Ujhx65VfGup/Jur6Cdswqb
pntKZvu//Y1ddU3z0mU4coQe2fcKnNrmyq0AL3dL1OpYDMFyDa3lbcPBbvnYb840VIdp4HtjiqM4
uZhbtiM7iQzfE285JL5VN7z/r9s7M+DK4FcrnBz7on/tJx9bQYiwOIg992Uqwi8ImgwfiICrLQlo
sormbl4MZ8RHsREqqXvMBFI9xg5JaNzY3YTfNjusXxT2+R3OGyi8fbXyqkCRm4/qksq2PphrfYWs
cnCFWiI7FQk0now9jLGRw9G8RUArUStQXIe7wU7IDrceAt1/6jaEE0HqgI1ym82lHdhvWBcCxiLT
M7UfLbW79TS4Gjx38KgikNdOtBcrh6sVwCjuxZDF0DICqWzS8Y0hkEHQ3N7z0GNp1lr+s3H5M0ED
zomjMgVEM7GrFw0akgl8fFd37rEOz8Smoi/UGqZUiGinjAx0PWs8VzMbfJBVFx24zQ44h11dlhLE
TWGK/YM8jjMczzTufPBiQfSFDJA6NCYIEpfnfG5CBLUWQHwyJGiQwrMmYqWTlY3Jsm56ZwdmvuO9
a2KFPmuPRRu6O9PrJhcP1DjmqAEjG2yCyLNpAOl893TIUVaQkOeJgd0Nm/do1c3dnmDH4rfWV59J
FOBnbbvG7mq8GN+mSJIFnXrrvppXzHHniAaoJeXWs+cq93n6oQc77BbW2NjgLSnUTssBUoRdEj75
9M0IG9jg+XASUJ1lUONaRnX4MyyEv7zT0BZMIonhhyfDOtvVfnd18v5uqmuF8/jsIbWMTmbQuM2m
mDhgvR3bLU6AgNChHDg+QOgr7yDVWoDJBwrX2NCAdMWdgR5m+O7JnWlaas8Dh+5jpnEKsuwnG3pr
oRFWu3XCu1a+P36ZbBz1ET5Sa9NFvcDXErIPoBmf7l6OREwtloCdF+TeYE+Dm3FSAA7/sdVZnT8h
Q8pRxih9C5o4U6qgs0k1xbZ0EMUezD353nRNMzVZjbRS2aS8gQby3dEprTyHvCDmMGBwwLMyX5qZ
co38ZruVIuRb8KSLGxR9UX/rR+onoFG4cNV3SEIADNB54ixJP+wyBz9PBIJKr0JZX5GaUD9d6u4I
c65VaYPgL6tAqNGrACn0Atn+uO7yI2J12FCpfrp4gz2sDIWSQgVDVQb2Jaht71Wjx+aeGRtQcWPG
DL3SPNaCc+s+9v/OM2POjIH+M89PSqDJc5YvBGuhV6prZNRGAgr3RA4b/Ay0z40H5Z1mhjOFVpb6
iAlS0Af1VeF/H4CLSse+ci/W1DX7AVy1Kwd4mK8ce7N28r732fwvtxHLUKpgJ8BM3YUZcLx8ETo4
MXUQNVhBU9jbFYHEDcoj/BTOa5d0OOvMKt5yB2ETd3CaLXgorANATAybXj/YUV4FO1Gqzysow2+J
NUA+vAFJ/93lMWquHtNyv7VRT0boCdv1FKqN4ZcscsdNy5je6KQkX3QFwufar77hZ0quXKdiO0jS
TC/4mC4hHnxplpMy5XRSL6TLAU5jvb1ORkuB1p5pRM5FvTCjyhaoR0Q4wqsjIhEDg0BL77FbgPLa
F9TJc4DZ/Wn/WEmAi2TdzAvDP0V5WrfvCOsPVZJA7UFRa9Garojwz58bFYcehDXny7vjfMUs+ubg
TtoY+6PhU3YF2g6l9m33hse++N3NMQdUNvzElheEgUVSvkDTJwOAtgeJki7svV9QugCn+ol1kb6q
qBqvuuywJQJQwJhME2i+cHPRn00PEWx9vY+aCXmHHYKy5eKxRpfg8Q3C2N1jjcKPx32Sd2/GVOFR
cnLaASChuRQYAPVor+ZyYTk3j25lZe+FLYtNZiqKzQBw/bZc+3P1sOmbRjDCUKzEF2aBv1f9R58W
2Y27foyC9KAC0U0eL53Ist9AtiFXoXTUhmTSeVMO54De6GDHJ6d8GufgeuYCqZTXRbMu67x6zaNk
2pR96CzzWciQ1tx9CvNOLMbBLl8VuIwPYQ3R4Xs3R5WSmzSvpsctoHcTDv2baaYq7KjH9+bq0VhF
jBSJ6VPksuK7p5iJDqmUNC3a3lmFVv9CkqBKKzCRvBaCil2nYwbhYXRpGJT72q3BrWxX+rXJQcVA
fB/1oPNopK34oHRZpmUYDK/Q/Q6OoJT4Uc+9GuGOE4UEuRmTvPTOSdFezESWEe8yZvnejJV+EVx5
ZK3NWNO20Y1kYBqYV0kgK/ss619mCGJD7NXB0yijkMOkbFtHlf9i/OqxT2mHiKh57Wjwl0izx8u8
F+Bo6MP6lQzjE4OK6AXVAs3rlMt3u0nEyYzFFDBgl2p2MIP4mleLKunozoxCdLZZ+thRb023UYgT
1FpDGY6Cgalr431N2uLY/rsZx6WyB+dgzFPftYhQ+9OnGwWl0g4UDss+K1yxND7gG4APdESmLcQ7
r59dM9GMm9m0p/aa5D6YpFvwM7ThYO+wHUDMCT/ZgPQEpXfw+lgvLCTTl9ClTPCvmo0D7whwp8Yp
LoCkticEFwd3Oj6aSWf20aV+uQPC78mZe2bQ2NmI+DcqxJNuM0x+nhpj7aCKPX04IX5erETXzxsa
67dqgW5DyhdIXRApLkEICC7/uckzAMNBCjVjH00b9xIE0fNQxetbMUYzH8cfH3NpWbQ6RPiwm2jU
ZxaNagGOu3bHfSreCo5fd50EGeIx6HYuv03MphfT8/tyOXlqfMbuBUeN5sAyDqqGjjdgJUOCvJgs
b35i+decs3E9FlW2pAnN6QJbnXrpqaZZMx/33KKKkGnPbOTN7n2nS855FU8g/HP9q1knbvEDXnuX
aV6voYU8BSMB5BwvYUwouJp2I5O/jelun0pwluQQBDd/hLGpuEFZr8r6Va6cZu0kA5Rt51OUoePJ
JlSL+sQ7/kXTY4GCInds72hcfT6Anxef1N3W/WHzMbP++Bp7FY/84Li47/u2GL8SMqv2NvYXXURy
q/tErilq+4w9I+H0Je4muQ1ATblOfF6k2KjkB5/TYSE5CPx7yBXdxqgaILawzWPpGwWiG3Yo7hZx
TiuNpoSUC1rbNnJKgXiyskjdfID4Lg7KR++jAASh+KjIk4VZLq/YLwUo8TLsR/bWa/6k68q9en3J
UFgYonAFDwqnKuLX/JsxiiLunzsVIfmCCbVGuKIJ5d6MhdjvnxMLog/zWIZw7dF1RQ0JrsK9xSp4
y6bup0vAh0d5Fj6DUB16yVD8xXKvVkKsoz+PhaWIFjFr5Na4qtibNiArEXhYYLSaSHL4s447CrMO
ZdivDgVKhwXEVryZeJPPRJxt7T1DgNc7ml5mS8SCpB4gjIfDUlKQ7jT7m8Fm9rdF8Lc/4rfDygxC
irc7RaMPXbIcoKWS0HSKdQwa/wDaKEPr3/Aj5d9AVxCkdEyaJ9nlwa123Ow8tsXWDBq33NH+UmQI
xz9mBcNzg2K1q5njth5EJNgYLB6TtNPdYuLSo5lDILuwi+cX9ufX/OuFTTej9MC64jUMlXMGp59Y
2iwnb6BL+Z103vQr914ay4MmcovKYyd2pw9ZZD3QKh7AR/iZWfMugLJkQxBYs3AIaoCQvBbRKBdD
FAdvpK22Wa1A/6CrZzE3XTag5sQCQqZuyuoZPOni5BbBwfSMR8RFlCaJL5/MrERV9NCNyfcIigkN
lm1wZGa8B1IrGkBm57epy3J2UrF2n6pInYGI0BA8M21BIN/t2B/G425C6SU7mT5HlikW3N47s8nY
wwmHk5pyvbSbXp0bT+AIArXQj0l43ZLbzrgTwiPvQ/cSV277MQ022Q5K9qsA6heIQZYoimGTwCPU
shcc5Ma3Zm58Iu00n/L2ydg8x0HAF8cgyEfdUM7X3AiCsEB3gOHQjBmvFkQPKMzgx2BQ3tmbm6CG
3OkQSLo2NuEw7wwyCe8c5dEVBxd39zBxr/dPhXN1BfYFqZneAiqOLzx4JCuGkpqfU8iCg2msOEGo
y1w2iuOy8bMRlLFCLB5OQvef7sj3BtiB/qebZ/2TRmb2ySf0B54bvzTIehD3nKaDQ/IC3+BGPaPg
N0I63ybfakhoghbT+h2oZG1lNgcJW+illayC5zFnyWqyohCajcLZFeBTmmHV2RWUCzsaZMBpBdB/
FtFHXlbx2qGB3jhz10LyDixJwXvskeiJKidbNQxJ9iYHJUU5EW8blJb3nmT1K0oMg4ura/oyIbtq
zILldG/ltYbwNbwyjyTLSlX+/znJa1m9CCYIOWkEp2eJvzAP3GUrpYdvw5idszpL0Wm/4Fz5AfmT
6aL8ILhxTg7G3DmoSwDBK1hai5J/qRmobKH4EiLBrIs3ZGLus7ULsS480/tLCbZVjWTMB0IxYPAA
TmhdtmP24Y35hQzA5Fl4jJ4Rxueg1IEdbDfOEl+MObiZ5R98Wg80AElw7YTYaEx0mTea4OjiOyvg
LQ82QQBF4cR4VI5bLKw5u90NCAGNyqMg8+/YC35e9ibN3RW5Wk+xDDYmOY76tsWALM+bBOp9P7Zd
tjRuHqp/UPfW1WcfTB7XcQy+mGV5w6oVKJAAZZpfpV/FPeEfogQfVRRKujKZdTWRD2S2B8Q+hcAT
dQJ99Zxin1pw9QZABzyJ8XtgZAQcb3wG26e3bZGbbDa5G+fbGjVPhylAHoH1MtnYMvdR1iCVPEmF
EgZNhz2CqxAH+7Q1UAyHjkUzewS+Umvsh9mTBVWufddCUE4MVfJS8NE6B0l5MD3m+dPLzHkyD8Vq
6PdNAzUZBChQTYQSvUMDxRnkhVC/SBzfxt3V5F+qOPnRqsD6SYhYIFlR5KnERiceuvEHeEZK0FEM
wRu4Y4oZYMQBzdVqNRS6e54sPYJKi4NyYu5CKT68JKB8Hx1HIrztAa1Zo2BhlXuEnFo3Vs8ZoFV4
kN8KPaAzVHzJPJAcmDErb/Ux9zmKNDGYCwYP5vxkoJw/MJQUrPG6SGoxDzqfCueLiVf+ue1taK/O
IDBX89+1PVbgD0BSLcIGd2nsjtLrGof+d6cT7dbzA2DetBd+dA1CrkJ8w7dYr8oc5eR4tP6GgO6I
uhhegsJllmUUHliNKUjJLUdHO9OgfAOATHMJR1w2Yxjt+Nz8Pf4P18d8T/bqc74xmun34U4iXsBr
9xr3iBvplqlvkQ1YSGQ3MzFBzMEtAaB2fi4SK/8GekY3hZ5n8tJxVHwDCWOfER53NgkqZsHA1om9
RUWeenZY7roqIFdQToHEN8mxY9aSXI1tQDXEAveyt1a1jcBwqXAfluDfqduJb3pAnr+MXfgtBsPS
pUMJwzNkUDY5HhA4rfbTgk0hkMh47oWrXiNIBBQDpG5cMcRHKC8U2yQflhBbATMHsB83CZDE1s7d
ZgvcjXXLB3yHWuybXj3mxKnjiQq5NdK9T63WqRsG7BjMXQuapjxuildQ/gBiqqKbMctaJ0+srfIl
wV7hHb/xBKB8T23NaJwEv1GWm5zMoDGZrmyGvY+K/1eth2kLBe945Q+9A60N59grEjy7tZMdo1y8
MB1HaWMrOoMc8OKuQ9d9o5OVO3eBseu2HakZilHRRWGCtbMIMuEguCpevaLNTk6OuL4VfNRN/m4H
Y/AiRO2ugRVrVgIfwItHZiRt1OVQnrOClxjJiZPf0tdyEEnqykGvrc479EHUPytSq+caBDUA+FK2
H2d8KNiksqeptBnQAxg1flBSXnTYAF5Nbxhd8EFUgFzGPLkCJNzugLMLLzngAbhvhf7h9BzHi7r6
Snyaz+qo2N6Ax/bUt4G7MB4tWOWshv6QiFotRIx8PJmA6oi6yF1OEDv+JvooHazpFPLiQDpRf4mo
kwMtxvpd4JHqy+DHYLfHiauPQtAEt6D9Bw1v/UWVAVlhJ+puvG7s0jxDfASkX1k6OYC4NApkxhy3
ObQhySLyPetEgezcgWfXXuP7H7y4mQMlN962V0jq0m3lWRYkl5zPxi75DRJw9dPDLoG8LH0NFb16
cFGBoPWHNTXnHhjn36RiS2hllT/qAhG9sAPYCVWXbK16nBNtbQ/7EDKra9utwptsXZK6IG75HrUu
2O6D8beXkd2IaMxX4Tbdwh6z5BAENEst1vWpjfLqt8Kr6Q7UPOPCdLs8DDfArCBLN4+6UKNd5RUJ
1sCndW9I3DbLyIni7TiPhiBYTkOfI7gzj2IzhLplif+EheDE2wTMa8NbdjUrtT1qEBoxvACmM76A
WHZGvOEFPLfekrYJz73W3wDo6n+T+Mm3pfiFZHCVQg+2fQ1RTrMSow9RMQfB/SCv6s2IOO/VBlxy
MeZB843F3RY1evJ3xQNoYHfhV5pn0E8Gae6VuQWKuq1K7uo2H4++zRoQfPTuqzenamMUq/4K+wX2
f/I3HgE/K4gpv8myjAAmSBrccaiJL1F8u9FgbrgECRDALo3WgcDnCBi/2ln1C0CjTvHEI9ntwVYj
ENMaI4oUic+6vWnM0KMbugVAVeBlTv8xpy5RVeHwxNri56M5dXMjgDlZOt2glmCebE6ILwHCZoYd
EbN/jBQ402HHDh8ziqqW1wQnCamfmhi/xfcmaDLsjga55kMJvOo8MHACYEYt3A8QZpGn3nQ7SmOw
EAKwOrvYweSDHpMoJF+cYo+MeNek5nLMnPlyqsWmIep0HwE1ebFXinCI1s2X//DP4/OIKMoVCg3r
O8e/7dVH5BQ/9QEKmYmt5+Hh4BCVvdu960ELJ5vu+gD4pebp1PTD0YwiqQ7mLst+hj4Vf56XNEoE
07xk0U8yNV2z5IDs1122IMP25r6kGQU7xCbwebTFd9DeCYloVYZyLJCU2VBP+GMzV0NEpl0wdLq6
jxjjXz7/zYYNy1Yk8ogMjw8ygVeoRaEg3FPxpc+i+BKjlqsMm+nwsPtau2lVAjNhPHC+jS/ljEqU
iMQiQ/WfqW6Hj8YN1ZAaP73zPSRl8XxmmyHv42M3Xzkx/bwyNhyVPkf/8vtvowAlxPf1mhIavWBz
ZcyNdlKjnhBMRKiQjRPf9xfm0vcn7DrM5d3B+CKZ56Z5rMR9qrFBHQ7zzeU/JiFdEu1aJ5DLMY8q
FApY3bZQAOpWZZddpirLULPhYFvZAabD6wTJxz8DI4uyE8rnF8btYU8YOGbxvADcHqHqODXD0neP
QBUP+4efRd1iJ6B7roMgeoKorb2OhK13Lkv0TgWQj0lNf4rLcVfYDfFXj3G/rTFuXI3x7n/vu37m
AhcIEChYn1Jqn+u4nr5lTdit7LKWu7wohmfXkV+MnXRtGoyjFi5K87HNK90su1bCsS51DAY13Oxy
2YnQwrYj98QWqUfw8WcapLMTl+EeKMu7t5mCzWVyZu2L6SD3h1lDYK0TpLiOxmYarwS2GBBePFXs
nKQqFnPwdK6STQdR+wjysATfrNraqYGhNDUbX4lXyWtru/xatuzNb1vIxRMb7IRrnrf2q3ztSKRe
BVEerl2m1KvBOn9ehx6IJ6tsOqNMO17QsHHXg9e6OF+BKAqQpV+d10cHtyj1S9EBoZnbOD0VlOgX
bHWzbY8d+NKMWqIpj2JKvpvBknsOtkh74BLKflFM3drxsrM3KiAafZ4cTVP1SHKnARnlRlkJTe/9
x7i5ini/tf3S3fU9s/uNtAqybGtEVxPaqn2gEKtICbH6velHs9Fc/WWLSxel9IhMYiMGxSiQvQDv
E3vFQaooO/fx8NkEEeiCNZ34+q8BFAyA54rHdvoYQHwvO1d+TY+4XxZ/2c2aJG+eR3B1PJmeDt0B
WTUEkufaIFP9MzlD8xT4DWq1/iNabOwBDmkoRZuN90Ii+Dx58HuY7ldx5dw9TNc0Zs0/vsb01+pu
nu2dkIutrydmoZoZZB0B6bcJq2iLSoR+RJpuaJonFbP5En1zVYMpNfXK4uDmLZ4+s3KBUZD2jWgB
SAUcZbWncCQgInaK2llSi9YA3c+SBj72DwMUfMSEGwVYZby7bizeRxe3Ue2ramW6NZQulyBv4U/A
DdN3z6G/3BnaZAZZcMO3JHqFD7kgwXjhjlW8A8uY7EIFOkPjlGne4XHFXaAbsD6+1uUCeEixN846
J8cO6ehrHIbIp+GeMGZRBR1oacPi/ke5Ps5y1tc79KGtPzgL2cVAGrBHEVdYUMFTXh5IB2DQ/7I0
zgdlil0AFhZX4/i/r3N/HRF8eawx6B4KQVW+6+sRmAIEmvN9Z5MxXABAD2jY3KCyUS7rqcRzom57
lCtaPT1UKFg9mCtpjNMU4nDuyhwnt9nJjBfClZ/+dy8zgVXIqIPqDNDcvxYxw/dJNMrZod81OBHt
WdKLjeqTFwR4rX3u66A7mstiqDNUWME44guJhwaKGoD2ixQwdih0xH1QQC8roMTaQ+6hT5v6pJOf
MoZU4xxGbFOTdDSZyP+elDRDAARw1N2gsbx8LYeu3vmz4iFHgSp3ZzRph/P5nYHt3v8zLOzBGk5/
uroAT3VquNkc8B+JZcn0YuAB22uHymzzYHKT3nh/ARogy3L6072vAAYjDbqcakBR5zRcnY8wCLyr
abrQ7Y/UzwG3z/H0Urmwnoqoq/C/671rLUr/yniGihGLQIbujy3BM3gpWITE67yUGWiijqSjiwzj
wwa5kS8Jm+TerGTseK4uBfDjKCPCTM9p6MWKuvvrGRM0fGukZ/ubmUMjFNwq6T4VOGOheL/VB0/i
eQVheYUdKqdpDcKOHi88ULR2FyDZNTuMJFtaLdW7bJ7YGidzSTIkHh0ai9VjI9bNu7hH9/9jw/Z/
uwgmoIsM+MtaKxx8JuAbsj7rzgRwZrANz004XLIx0LseP/MBgGmw8SZ6QwTWfzK9iEGvqvYcfo4S
/lMHHKjqPybjMboeRLnB6LsdA1ARM9VaR7CsQmwuV+N7OaGcUvdE3vRQhauytcgxkcrZ+o4ody4I
nA8inrKN18juYvnBsKRVUb1OE8ehWQXxW9lrtbd6G/goJEhiwDTRZJWuDi3fO3WRHFySYRBUwZ+D
xsN1R3rw3Ty1cTC2y4BemjmxSAsaneJQQXMPPdNAGCvclZ78qcaM0QWEMYdNm3CBigUSLkVY+juR
odg8K3Jr449T/KKsDofW2t3LAJhCpLQvSXGKgoCB/hENw6/xVYK6t4ojeTa9uz1LdjgLWgckIKa5
1k58JWER7IyHXZblNQb5corUdbD1o8zOFijQACRBdPnmsbpdgQh0qJE4f9gaUVqrySurpVnGLNjz
ftwgrY53NP9RwdzomsmnNoeY+P1PSGwPe4PQefHFNGaLEMwUx1yqzeNv7kOvvjQIn/773Q16BIFM
BdD8/Gcbd/Cw39/dw/TnHT7+AupDGNajUNS6v2SN4waAKtg+PF6TRhEYeGpk4B6vqgqLrFAK9/kO
zYJdUX++w/unVeQxqH7nd3df2w0y7Hfw7oy3Wd+8QwHitMcfOczvsJL3/9/9YxlaFIEz/fnuzGw7
CnZWFgMVNX8QZnZT1V+pC8njx/IR0o6p7iy6BAyPPwN3NNe72i0krfv4hlTZs3Cj5APFN+DYqwkA
lg7h741TL9rQqk6Nm/irZIKUgIyaMx5MAcTjEZHLJ4KnTMGQ9Sx992A53jczaBoOMIYXJOPdv1Mo
mpcIgK5NPnSgeX+IW/bz4Z84iB/iNx8bzthe9hCsXvu8F2taab0UNHZueda4N1Bi/Q9r57UcN7Kt
6SdCBLy5Le8NragbBCVR8N7j6edDllql4XRvM+fcIJAWYLFQyFzrNwe7r6VjOJWGwup2fshHKxpF
N9NFsp7Vto8OJl0wgEaOwkbyeJpDHNQ675dJa+V/1LlRtXJMqzrfrjKEFTF/V52Jy4hRtR7gCmLm
yU4Ue2WoToCbbyUxqsckdlGYBXKkv+/XVzvQB4p9EVUhgg8bFCQwDZruTdShGf4TEzXYqNOguA79
o6VWtzZRhbY7cdA+8sn2/TVIe4u8trl9JID987UcJsD4ta+9c9TcND1VkgKBFc+nszgz4gTqVFdi
5Tk1WEaMknuhgkAI9DpcfOrtRHK/LWE73icQPcSBK7jp8OsK92ozykPI+H9d4d4QF82vq2SQUNCP
Zz0kt2gky36yBMpMaJtFx0o1JO1g1160ZTmPmPXo9Huyzjbp9rI4OQ5WCb3s11cs1IsF+RzzSfJt
b95qmJgbVefPlF4bvoVZfSzt1v3pjMNMSf2eNWFLVpmlmTeLbRX4lOx/t3Tlo7Y86YufODZ6ZE36
rMLrWWBdpV+hLrE11TT5xO0qa9Nvrb0ltfbWSe1y20t8c7XMEjYsrLwU9zsP13AAqpU3s0ocFZb8
tdYmW9HSa87EOErJJc/UNhkOt1pLwxiTF8ESREXKv6Dmv5zO8Qki3i8p8apRWJ7Mi3RKZyvXNKr0
hwL9oXVQ5dugVAJipjgqyg54EPDF0htBjHgeqUl9HCtTfgjl6lnU216kLcKxrHf8uitwKrVFmlvS
G3hWZeWorkkimeF9d8zUBtHdTve3PBrKUlSzQ9x3RS8/hVdj9G0No924RvzVgWe5YplIEJKMb7zH
5T7eV1Vew1GeTkcV1QrbUHYY52XEF/1FYLf5chzS5NkxSZ81PeYItmXGz7mErYKZge8QxbaBchVm
8k9RGqXaRiHdOYqRaL4YD6ikz9FG5l08Hex0A7KkfhKFLsrXKLfXVzE2Ccdn3Qvkkyjxl6BE7Prh
QXSNO0CADaH6LeED6Slh/7nlUcjlmZ5XAbF6DlqvBHPZSrXlGAS/6sYEPhcK1xVAYYOwn+gY9upf
zVNHsxnznTtk4I1/1+fGFGhoZcxmx/Elwm0FWHURv7bSoCL/z5tfFLWcmKeGTe3OA6T1yhrgRTaK
8AJdfXxpjIXopKROfNbylu8xM9hqCJ/JVFgJTENi2yCdL7mgBKbWQeHHsbNG+yhaR/Lf4JC85wF0
1dXQ6lNZx8mrrtjBfqyDknA8g7J2zFYmGIuVGGTksgTKN2DzgMPKHvV+d+VF0DDFIRS+PE6AD088
WfaISg0sIdFRpGBGrywfQ8JaQ9So1ybSStSWg2iZ8QmvRGM32O6ZPOOtJKrKpvPmaTzwCE3DHVLa
e2Vy5db6nAQkQqjPUuOFbBOYiUCwsw0hF4Bg/qkY1TeUHYD9BBNNXLfyS6QXxtp0x4kz1yN7KPHK
dhqzmpjVDqbjTv5eWdCnlCmNrjSYRQFd+m66RT7DkFF+zn2TVIuuqgSydWfToRC1daRxwpPkwRIt
2ey5itma8aXsvhNfW9xmKtJom+Ny9x7pMBVMiOGPTU3Uq46D5KjJGZm7qPc2gWy5Z9/SsoWtRMlr
YEo/EssyPuL+epsH06urhNXKW2N0NeCrVro6qD4s3HHEpamPn3F5zZ8C/CCe2gonqMhKH0RVWOnj
DNYGyOqpsWiSYpURTl+KVn4bo0Ord0BEp9YcPeWnen+fi3zcFNWK6oNox/UwWTYWXzLpLXWa9mlo
k0WBgPNrY9gK8ItAm4milhvWyvSbAunuunplJ4aVU9RDn5g6a4m7IvGBAoqblA9Qq27VvZn4+zSb
0NFTrzjjmYM+0q8HuTH2nVTHMx0X+uOkT7GQK7+b6+bYH0WdOABF6I/xdBhDXJmxdKLLNKJDuncA
u0qLKKsyEq33ZlEnWpGDAz2Vmnu5isN5043uqTI961hnVj8ftNF+JwS383p3fMlHDBwytyrWcDKD
Lx7GgHkQ2+8ShOZFqo4Y7LRKeElJ30DrVa33NBxeFcwnPDIbM99NO3CNXXC5H6zaPVYsdPaQGQt7
FtlOtB0l05+JLnFg/ersBagu63J6jEz49DOTUN2sMOqK51+U2V2sioSPJzDS4VIhaLYbO6A8gh3Q
DvH3ckRZSTAHMCT9DqTHR80JVsHgBN9lswlOgh0wtdVTz/+PcWIW3ei3tlIGZ3mEKiBVJOJdI3Ie
fKNzHuwK+IhtXkXNIBP0QSanXog2UWfa9ap36vEsSrERRZuqQ7kMn1SWpKZbXZDp7Y/hNFnmqvZq
xEUqUA3zwcdjBQnNhI2JVpsPajba19gC5kKbqKlMQ1q68NkXcVah2hhG4VKDAHJUQGXbZRnOwzAq
X5Qs/XUm6qBZNY9Dn8/BUARfne6nZmblFys3060FwW0pql0v2DtWo5Ps5dcK6xikDJIu+BqO8nco
++3Vj5rsNGiDNRP9q1RDKiKzupOjYZDuqvqHqDec3GUdUJjI1vCcOXZxEPX8ttZoZybNNjQS70uo
k5yfbkfqpHgdI8G2FkXuzvh9d11n98tsugsUZvZFY/26u5al1LxT3VWFlEpYdNlHYSlnIrLZlzHM
jIUZ9fLRrZ1iX2SIPXZdED2PLRAF4jTZhwN3I6p7/dxoKg6muuYidelhAjKd3Q9JIw1rs40Ojtn8
WS/66rL+4um2/9y2+l6JTfWL2xfokKWRfyyUBnq87GZLNXGt116Nz25gKz9CLXsAFZe8ah5/Vldm
0j7Uxu6IOgXMUd2v3sDKbz2W0T8UN/+KNZf+LJdSurJzgu9aUMunzhuDSTTT/RpJ3lJ0RQ4JRycn
r54y2N+rVm+8nQyV/Yx6FJ7OysBDPOgt4uODC6pt1K2tFjobNhjRfBILeh3Tsp514xB/NfLgW55U
7jciCacMgY6PQh2XMj/7/sxpj4ieZOGsMZG/gTEyg/qx0rOk/HB8+YKZWvNNa4OPsfWNjWQ63UrG
eeTRBbyX5Y/IRWSPbVmwAR1cBUdm6tpRL88QxzZp1mW3HsgVenMn1glj4DA3ZMGDn4bOOQ8MUMzT
GUz8atHEWbCsbeRElj6KY/wHnH2pkpTm9cq+0Siih1tr7cJLCu06WEYW4kWkuxvm+WvIrY5P9TZE
zO8rmbIM+6BexXYrzUIpls6u3an7eAAoF3lZ+d6GL+CPrW9x2bhzxMaVI/8w86gjtDwvp4Zm+J7A
Q34PMUhfeiX7AHMAopLLHfJqUWh9G/UcRkbjf8m7qF0FdihvpdyQH+zQxzJq6tG35pMGB/M5SHVv
gz6oDXjPLJ+bRHkUHZAkSmaI+gE5q6pyrUqBykdAvggoJvC66osFJnsjTZ73JUYwVhP5Lyj+q1vM
jrul3cvGV3NoFoGVDq9u2esbW8U3RNSX8re6D+K3Bju3dQP8aK04gfk1ThLjq2YTUehj2VoXTRe/
DfE30RbBcV6xrdY2WLaMr4NWLUS9YrBRDatEJebV+y8ElDfiEsR38H+XgrVmxtK8NHyszthL7MVZ
PhXvdaJB98v/p0unOzp8ikZffBrbg7TfoWOPoyUSf+JQhuCUiyDX/qhLky47cxPhmkwBXkS/O8dT
A/4ENjrbxo9P9WoN5db36uOnetfL0mMD4r+NzGFewVqed133mhpVeS0m5qKNhs/+dxWs9+qKOc2t
iixbSRAJVqzEttbXB2WR46h39TJDW9Y6Vu4gQJ1Vrun50WGnt4EV2+/lmv8nOXR365lOvk8yv91U
qHweDRdFnTrKyWBIuPhFaCFf/LBCE8AtvcdEaVGIDVmMhqp8AgaQnUtTk1em0rqzNDVcNta3z0Ie
NmgksDM1zfQs6sSZGzvGDmbQSZQ0J/SQMkr84liRkAriLj3f6sIywUIwkeOFPwzyI2Rwb1ePJQBW
Vx8K9nr+HAB0dxWtRlwXCyvAHlQUtcjuDvmQfcvKRH6s9LI5IbZ4iD0X1V41DMjo4oQsirqudLM0
D91ba9CNa92J3Aeyp95TrTYL0cseWb+UOut4GbYiwC+0ZgZjJE/YueHBL/X6JdDLeTRoyDFbRApH
vW2WotjU0Q+48cPFTtromrL3NOoYkKija8vcLGp0LxmU4FaVkTHZyBn+rpZpVA+lTRRYj4NjM6nS
RrURHFte/qJNHLyuLpeN6pdL01TGGCB0c9ENU157IEi2aeAmZ3FQ9CJayIWJoZ2Wpbe6oB4T2Eqe
jwuoCZxx6izqxBkMznIjNyQ473Wu5LsL1F6UGcjDfFy2cU9uZNLgSZwm2YWQmtYx5QvjkLNrm4Yf
KOfZUTX3ZxDveGHYH2Hh/lSbXn5JSmkEllT55zqr7A2K8AFai6Z+6hT4u7mWFy9KmAfkN4r2Ayyv
oWnOT60Mn8KntJR13lCDeTvUiYVCXZtciyjD0vT/rm+nxk91xDZwXGlmseH/LAyvUk8OeGYoGfK4
1AEWHLNRU8BGhh8InA+ougzDXpzdD5ahJGslamBRY+/mTAefdQisx+k01MqnViVDfDd6E/WqBE9f
1N06/+4nWu+d+1IplrGsuxsJNtoas9UBtJEZvKqKJKEdKBvbsPKCVz9K3gPTqc68uINXfcqCx9WL
51o9oeHkUQwZi0rdkTLs5qJTzA4W5BdsD6KwvFMGXhtjB7PI6C3t2Qx1ZZFEQ3WOFTXeKHKRgF/Q
zEMRxvHKL3vlwYIkNu+gk7x1o/VAkH0C8rP8Imk1c2GyBy7LEF/Xyjl0x/pBr3iDJIUiHxS0anep
LXmbsZDHc+6nw2LAyPSl69gl51/4zUkOupGTAgirbkaAS44WwFvjgzfRpJwGKuRMlMUBSF4IwqEZ
8WiM/moRc4juos9tjCirkn3Fcv1tqPTk6k/S10rfZYc+Lc6iKpyqQCAYx7Cr16JKHDpdbc7ECmZi
zL1enKmTJvatjh63rr/nRxpsfZtQTojTJVF1tv00O4j+8hhIK9cYK4BYmrM2CGztxyIsdnXWOYTg
G/9oV5q2At8WXdDFtxdsXIbHbDBqEsZaMb1zc8yZNG9hN/DO9EhX9ii2IGKQTGohSllHK1EZKqld
3E5tD4Vml2jasJcHFQiawn4685rqse1ikOC6S7A6kZO13HQII/a5vh2SstimU2QyRJFxNTplfMkl
EcpWvSddzpK5KVfFF3yEfTxQCS22CJPC5kxZKg9rd9pEzQAWLtuuQGrMzay1ZQ8zYwJ8tIUU7NiA
4/c2FS2/cWfwJaRDGCfty+9ujQW60O5hzGS+9qubW5kupmV0c5hN1IvZzKkbuJY/u7EKMcEJjPEh
qutyLcU2yf1oUB8D0yyvPr/gZu0bxdxVIQW0KBLsSidWHy0zVTeZZ8DknzrbmNs8plB7pq56nmRz
BazbRnRV5DreNRJwbVHUrRrDS6dQN51FSgjZIPkx8VHWNBwjesk9dj3NqJpf6pDFMP9+5T0ajcfQ
r5UfUtqy5ooR2iZWMbMJc4Uzr1yzzcB0FTzNsoqS4ipJlT6vGqjmZdii0dQkhA5JArxDIj9mfkPc
IrQ3XpnZP8nPPbt9WLzliZHPLanQHzQohasaHdWjGUbathkSbYMFQ3sSMyL1kyLK5aKa3fb+e5mx
OuXdNcWObzMWCeidaUa9dfL5MIkU6sCitmKP83e7oE91ZMSKnZ8Q2h6NjQ9JMcz0PsVhZ0iWCfpD
qHRLWp5cgzrPnoumeM46TT0Nbps+c5cZ4EaDiMzUOEoZUne2Vu5Eq9VUIfqdRrsRrWQ9CtSdXBN/
TsYShjVWFbHuvmpOYGgK8O9a/GYH8sGYXFdMi+2J5zpfUt2c5EaD5uSEFcDMVnHZntcQwqKinVWa
VX+MK9eT8o8yjnsAIkhiyXn3BrXDObhS+etQN9WwjLNYm31q+FQ0y4rdFuRIUT8GGdohDhaCyag7
B78mDI34OpvW0GCHXwT9D1ZkCDL33U+UD18wFPe/OAk6wfCKunMY98amgpcD18XOzwkJ4QUy2+ba
1AdnzuuNj306NBAM9qZioyPXa9iLi8oMV1SMpYeIzLTh8v4ag1mge/qhqyr3yfW66UFRa4wZKSat
Uy7LxsDyYuqMS4C5HjUduY2p6DcOOs6YId+msnKnOflS8yyGjuyKHxA8mltTV7NuujlLn2AVs5+A
F+mN0SKP2XhmmtRrr03Cz0+1YN/Q+zMgyT3ODwGiA8Yij4buQ86Vx5Qs47vbmtVMtUznBQezYY7n
bvIoN3KwRHh67yQWOoH+gGZrOGbbHiQOyieKlM3rst2x1LDBs9OqWHq8lgw7XmSRmz4m02Egs0Cm
4SpqZNc7ONa4lWk6+r7pHFUlM0Z8u6FPy6abLIAIdfJCtJcDEeGsRa+4atxjSFx+Xui9PUt9+Smy
YF+ZSDKsB9JPK9NNy7lQFhLCQeHooaGR5ZN1PLBWeazwV4nVF0vnz7Mj9SxKMiF0kNdPeKpWFwXN
4V2ZpeXCSy3jbWizH1ZiJNfcqaQT8tAkvY2O5wifhykaeSWbXH1L/OaHwWf2xsulwfsSWECoNcEc
xeYLbvPdKYPEtAxsGySxY2GZqXTVtvSgW7voTQ64BWEwJI8HnpavysgPJD4gON7VrbcyHRCW6L0F
Pxz+MVopKZtICaUNAcBvQ4mweaIjQF6gh/6Ly4JCZKrm1qs+6O4aq5N0bRZ5c/XN/Bi7g/oWk7fR
MD36LtcIpxJ09i9WWFw7yQ+3fR+Ye0S8UYScDkZ89vL3rPBrb+Z18EWzoP3ZqStZk9d9UDhf/Mzt
lrUml3ubDcTZ4xbnYcMiS0PBYYXrtn4ux8abd8QiYQsVIUrRjh/N6iayoH3KZ01pxndlslhFPCWd
uVae840aVplsv/po7X6z7QBllQ7CGS+UcG2WKKO4stG9OiZwrVL32++eMaxLryBx12hPbao7sPSk
q2emm1pHbGGwEB0ZInVe15hMd4lvryM0yfdZX/Ub05Z27pilS2Vw9mNctTOZoAeBmKZftYFmrjK3
+eJbaY3Dux3MqnQIvqHLdLGNwvrIeXiQcsYDFhn0lSPV9Q7p150Dv/lEh8nMHIbCKR3ApUfAQHrP
D6/igECZspciVOmnqkiSkBVLbGNJbkc5dtagHOUu/9Lb+aUwU6LxWfkEfTw+67YiP2eS8oJKoXVS
w7w6DkZ56UKgPHkShvvA+QjlJj3IiE44YT9sPQsFFOD9mX6QTm4DU9E3k7cOVMYabDrSTFNRGszz
FNl6MNW2OzVmDXFdAtSmS2GwKOXG36tOc1TqxkazfkIcTsBE3+GMJcKPKPfBSA3IF4h6cYCMBZ5e
dBFlx6++suhPUdEennvclM5FHD7XSladCLTyJI0dGb6ual9kOw1nkCySdRm0P2wyIVdsgrVj31tQ
G3U/mLPayA6cXUUjovHdFV8E4Mpj9I2wPj06xRi2ThDls1s5UK1+NlRqDKgubZd5bxcvhRY2S2ww
87UomprJ68dR0Jf1RvhvTj7MuxoaKFE2Ld3fTi12rXtXh+k3n0AV+8jTH0gFS3O/w3bRd3ZpNVyK
ITTOdgKqtauXuqP9YF9XzOSw/tbpRnsZ64S0U4bMZxm8jSXPYSip86EJq5+d/tjZFio/ke8cCtJM
M1So2kUfQZ5pQqzIA6lxN1jjEXDicb4kKHle0umMNPQlUeMCEidVorHNIEp1Hb+VoiirenKSlPJb
BKonw+nsqYzklncQslCiaAXeeBxsgmW8557AfHYPSZPNoUGYT3kmJ7MAmACJ8/5PN7lxKsaRxlvX
N9//zkxO9BANDq+HrTZw9d+edRZK2UMQ/yzc3N71BdqPdoO/DaybZBPoMKzgZ8JMLtEmY8s9rLRc
K86jXVqQLeWGGI53ceoi22Qs1fepTV7O5/Hf8A4hOZchpYDg4XhGlDlbukEgPzRjZOEy1MlPeXwt
Sxagk13vtW3DcNPqOMKHnlOfh2BKvjhx+aa66VEueNKjuMdtHTgTUS5tblpYrmuNoW8ad5Q3YKVx
Ms/UeKkYVrFVTGYD3D29MrqCzDTrUljLS1UuzQ87Tx6VAZugKpNlbGukZWeE+U92eSef38I3r+UO
Oz/KkGgKmk051CebR2kdqXa37g17uKBv6S3QgFZfZRKUqpmEP1PzSCYL6DgP88Xsa+vN8tE5LVql
eiDB1KyKuM7AupRgowljseaqLlmlN/O0sqJvRdbP/ayMP2S/xAQhDeJnE2jgqkX6ZD+OGiotBlhe
3+kUcvrDUa11+8l2HIWf7BVRruI98A3onbZc7Fy9s8ATdh+KF/FDaVtA8Y3KBAjfhHukiMMlkZvh
lDhmPmsN41uo5N4TVMRhoyCcukb01Hlmj45UZOp9R8YCAGGaDA9DonfQfkp5VaZt84ou6k70CMx6
hLVGfE7tqmzd9NVGtrx4iyaEuVXIPxz4X0ak/mrzjPSEswgQ8l82PUH3QQ2GQ0rYd9YHjvtk6Drh
oLLfTdiTTkMhuOhBC/Z1fAwA6sGoKetlaWBT7fFZLkwcP7e8XKSXJhz9md3apL+n1qqxcZwx9CdZ
nrRI3YxFUc2LtARSoeltt20aotejraRvTmx9dCBNL4UT6pdM839g1p5CgHZmOTjqOTw+FBYc2dxi
IjWs+zZKHzx1ilxnTfXdRDwrCRrlg13ORyEH1nOB9NNSUaI3eyjzBXlP55JMBzDLKKmSO9q4pqRK
6HtUymIswSz5bulcREfHMYHmhySx73W51JtEf/lhmWYR3WLiShf7NvdtstjEXKc5921HsFny/KWd
5elR8ioFLlyM8FOrxQdQF18tAJPHQDOWmV89IkEdzNVRPYyVs9cT4riWYyvHHFP3+Tj4ysKo637j
xJW6xYdkOOfTIdikAyEXUAbBJvecYKGbjfpqDujpl33/EzLc6Hfs2JG1ei6Jt8+q2smWHQJJ/FzG
3rgjgzD3dcnAKCrXNvIAiC0uTIVYjWdt3EhK53zleV6V+IvvqMjA2JjAaHI+HEbIqvNEIx0dmlq/
6IyICL08WFDqmqadRXXziFhQshF19wOssL+6VLbaLTur02asRo46qYJXu+oIw1h68DKpUS7axNAu
keM7Kx9ytpsYazJS4wGCUbrxDBxvOrVA8Seoj12pJY8oKrCuxmUP7JXeb0WdkgB9QV0WOKhkX9gK
WB+KShhqnOzI7AdPY5WM28S7LEnDztezcQcem0/HJYMRQOo/NGCPWAhGX6SKtEMHCXfZIsC8SYre
vsoYmsqW2rLpwWke3iux0oA9jh8089hLggOY4XQbjAQsbGAei8Ia1YXmOy7iLt2DRzTcMUxS+GMo
mccahKILX+0qZV52ZS09sZ2xjRhNVk0e6N1nEyMAzA19FnlxXT7j8kUQPdKf+P6YYHTmKLynF7uZ
nJSbZwsy8oXIZ3I7FOSlFwUKYcth6iUawqJyT3X+XRSwdpWXJEyjhWWV4wWFKWemKXVPlkUbL7c6
2TDXamzr4F/pIhrYLehnA4jkVJN3YTSXDQzca6kpD71jFYemiX+dxUgtoNCNDCOi14CURZ/bKb9E
fK9iuV3FvAmPpYGfsSQbOTbXjgurkgNfA2fb1Bbx+3Q8GqXJCyAJr3UhRTz+/CyygrXwtkWhG2MT
KCSlYV1FXW1nBBorZEtDW2WbVLkk6YjqgvrDxitNF1kxnBrkgC4yygZzzfW9q89drwnNxWQLO1Tz
vfFiAyY68NBVnbJAV1DnNe3qeydXk3Ud6m+t30ZHv/1BELw8xc2QrxzbRS0mwIGochHdFGdoKiOT
I07vh9o69UU/EDrFfqQ3ZROjCQu9ail+c1FF+WpgbzEzdKl+4fdemdeh6z0WdolTW1i6Z1PmSxFE
iPYE0d5scCNWG4NXy1QUhw5RD1iQTtZnM9Gk9sSt024hdbF60aqHQIgzyWYMtYYP+KbdJBOO28IK
I30xQiph16tOoT4M3ITAkjgUvsKywDebleLJ2k3Aqawb7Fd7FX2hScJJ9OvwtUIv2jxEGToCeejF
i8ZS9F0dwNd3AHM9Kb5ZPbCdnsl9kj2h/LgEJildp4W621TKqxY7xaFMAvdWNPIkmYdDF64QcMFj
JW17aYldq7SOgek+VHr2HeoEGLG063Y8a8GsI1N1NbIIvJwTj2vDcQFcldKLj7fVQzckc70pqydv
GMqnLLEvOWLCp9yTyidH64x5OwwNv7AUbVtx16QowoVbuycjy7tjmw/uKcVeHn3O8NVLwnIbyH4O
ccOLXs2I2CRxyGAjWiN41GDkSZWJVlfCuCqNpEfZ1uUH3h8bUd1bbXqI/QxkExtNAJKjj3gDGUxD
q+IFfAjz2YgjBLxVtMNhVJnPSUXsG6CZvLCnojHIyjrPeL1LkWU8J7CUgIQq8VKMVZ3WW6Pw3Sxv
YxuQw7ztNRR+6cwKr1plo+uhk8ZUUdsHiLbD/xJFFZPKJcr88kp0Tjsw6Tqyo7dW2YtSQjd+vr6N
7Xt3geCPvBadNcgUi9K33VtrbFbNwoJmvxGd5aAD9NROaVhx3dGX5npdR2twoxvDctpz6w3WKgnG
/GBH+4wI3RNuX60id08Tk+YpKfsX8nPOMUNZYIPCA+r6Wt+dmzreQml39pYmocYi6mrlvRhhZt2q
Wq2LTjpIBVfO1QDp0lTfkx3Z2R3+2qJ/Wgbxgv1zgGE77iZW2rHEC8gTy2GMbR25i0Tpv6e50b7n
ua9ijK4ZZ3jp4SZAN6omHXZpjOi5kbEKM51U3RFTb+eh03uvJaHjlYbOwUq0KhW2H3UR4y4ytWY6
kL4qay9eYGsvzXtVJN5G9TNEyzvCdmFilotKKso1aGbeW7Y3DjsHmwpjGRrWX6fxdKorSaHO/+jw
x6meKPkqmthenvGAua33YvLnQVoeFhIyQC8a37arG2NENJUko9PPoTc8iFI4ptmpAJ0nSmCsjIOG
Q88smOTVxxKRJ7vv0TufZsWgU1tN6lqL0JS08+DKvw66tLUkKIf3ahb8+S52AVNOne71sY7moj8E
5vxTQ+aF8qxwk2F97yy6EI9gr2OiNf/7cm7LhtEoFeUZY4IV/O7hzR5NdzHWTncYlFQ+yirhrkYF
OBiyR/YHxCaCyVFIHIrJVkicxZox6WBgDDtaOAqJOuX3WZxNSeYWe9pPDaKzaEW1F9OPaWYxDM9f
Dx0FhCyWIyDq26wVsWVgTySlmhlI5kU0jOkuq4JfB7iB6Y7Id7oTZ/eGe797w6d+/0GX+/TAzRC8
F/Pfx4nivc/9Sv9Bl09T3cf+413+49Xud3Dv8mn6ypP+uv1/vNJ9mnuXT9Pcu/x3n8c/TvOvrySG
ic9DaQf8Hf3gQVTdb+Ne/MdL/GOXe8Onj/y/n+r+Z3ya6u/u9FOXv7vap7r/xTv9x6n+9Z3anl+y
OtSyeT4MLO2C6TEUh39R/qMpqnxGpeQIb6Nu5UaPsj/LtwF/DPvbK4hKMdVtln/X/37V+13LHS40
y3vLnzP9u/n+3fXZzLD17vSQ1fn9irdZP38Of9b+T697u+Kff4m4ej2MF6Po2tX9r73f1ae6e/Hz
jf7jENHwx63fpxAt8fQv/1QnGv6Duv+gy38/le2USOeW2vsgGcG+kdpJIRGw2T7+fRAt0TAUO1W7
iGpRI84qMeDe13TLcC+aSxJIWyfGlk3rvIdMa/S5Vxlwq2pDumZBjIBa3T+xC0bIdirFOUzCFnzL
1C7GjIFu7si+/xTtot5FJ2o1lihiiTpxqHrUMkwdEFiN2P4Buegzoh7xubCleNvZDobPHTxf24xu
BxQq42OeokA69dKiCCc50RpYEnA2Tz7c6kSzGukfLQAqImcN0jJiqtzv4Tnnqry8dXRRlVxURmCj
k2zAL8lGLHbY2YPDxEx15Ud4udro3Rjw57virBM0IG8fwu6ZikNgFedCiYuzojTa2tMLoOtidKtV
w8YtQDb8MdrqHYDJafOGuCAzioGVmWNLZNTX+1xiar/TKoKa3v42X5AUzSFMY2R5/7qk6Jb2XX9U
WVjcuukjWzRL3Thy2UNixi/Im9ztb2b1yCNDUf/DuL6R4V+NQ7c2+L/tAeV6B7+avOxdg0GiUgy/
NxfgRBzJ0XdJ14CqsPMC0mmK0kdmbfPC8m8FRwkc0DBTfQ4cF4Ergle3EaLyPkyyxmhO0qNe/jHm
1rMaymUXJ+n+88BRGfxtE0rXT3OJopGZRyLdxlapDLzqY4zWRrnzTkGTeCdxBtjLw7e19NYukFny
2rTeG0S/zhmj4wizdOp6H3mbSGsfbDuKiZsG+k4cRkJnO5yR9Z04wzBt2CZSMhONye9uoujqupf+
H9LOrElqWNnWv8gRnofXmsfuhp6AFwewwfM8+9efT6oGN1z2PXHj8qCQMlOqorrKtpQr16LghBkF
xdGIzSqr3lOBl6E2FkI81lX6Xa8o2p209ojJbcHUGmvpuHlFuOwNs8qRtx5cZOwSQcbJ3ikllB7g
Nd5iF2+ihY+IDOkc2P7hNObCPJi6+3Wx2+AJdfi08oIsj6/upWd5MQ8NQ1B1AxQm4l3/fl+3YU6p
HqWG7la+CcsJdD6ROoNhy/VPsrGKAsX6W7tYh8TGWlATwmmhiM1AtiB8PaF8N6eD8m4Bsyo5MEiH
VLkteJv0bsF6hOtVgaFho8OMfjZFE8dld5ZD2Vuav2zU6UEby0ZsvTj+nxZYpt1eQx+9XQG1Xc7G
px4vGVtEFJD17CFUw/whtnJ2VzGCEtLBeVuCBjUitQUc6fDSuidKAWb4jMQY7Omb0bHCJ4QW1J20
gx7zTsuMJbaWwpZyGTl3iflrWAYj1Rhee5zV5LPS5WQySgsmNzNOHiMAakfX4dBA5Rv2WvXGQUZQ
wOWx5/bCB0fA2POC6rrSTmsgVQ4U/gJO0gs4STcB6inn0ib1KLrS2AqP7C0xckoz7pwR+aYlVJr/
NYwkRGVZKVXnO79vpw+zZz2YbTY8VWy4T6Wp19upTvOvgWmRUgJgxdHZBMmbSEGpif+psgCuJhX0
a3Hb+iulnY4SbCxRyLJpG9dfW5aXbRebhC3nVNVtM/Bba+m4wZN9z4/3hstX/x3oOWj75Ajz4rdb
YEcVdxPBmIvAlX/yKs87sXM185XsygYudgsIQYOm/c1aUwU9Vrq1M5ZIyE59ZDhFDHkjZGJFI6e7
VRsBsORYoLSbEcbQHEJ1dQ5aZHOi5q4u4X2WPdmUU0a1bW6C6vCbN0fyu5cGgBxgcjb3Mlg1DOSg
kxBO1NZp7sc8fYl9z4F8OAVyqqQTuiG/bDGprHvpCEXvv9mzMX9Jf6+R9E8cW5aX1iuTK9z/ybWr
nU3jcfQJqdebSTrnapjBkzRaeVTj6aLO7jSsZEwzgKAm74kyfO4l1AeKtbK+baK97Kad9cON9GL/
ziZfKv5Zwgt+kX2FI9NxNDKI7kzvlIlmtDUYKZex7KETjC6J3Rz+tiu9d/qXbbRC/6Qg+oSmu4i5
rSqtciznyKafKD1ZS09VTeqBrHJv2dqDaYblS8t5c6gCZLfT0Hzm1KO1u/IlCHIVBfUBXL9avGhI
yN9bg/0oZ8Slm17rkofG0uS01u64sJiUXJ/DPPTPspcN5ZcpcO2dHA1T5Z+DBkgyN/dfIfHv3mIb
gJmihuOjPiG8i+M2Wa4jV/zr5VqqdTZ5mwlO/D/mLcFvcyMVFQon2qlhVOyr2Qw+KGoNC33lpZ84
vftsjab2E3FtzzJJ/bpB/Jg6SfvZ6xNSOnEffgxjl2umFStnu7XT81/rdJB+ncOhhu+GL/FFUxvn
OCgl50/QDqxao8guEfIS07WDFXDXx0AvwSLY9WucKN42ha1r5XBQTsI0S7bwjnWXTjQk6943i02G
aKq2TWpXOS52OWEZyjBpy0vDPsyJh1bbH0ta5fz+FZb5Rkw6os2yB9+yKIRKEXdwYCXfy2Gqltmd
l6V3AGyTct3lqFkEIWpbodHC8zWiwKUZ0biCVGsgcf5HU6DXi96rBbf3SrriQYPHWnbLIEMFtuJY
7Z3Rrwp7awwxKDev6XaRlmii5CB8lE1nQiCB1v0HOQoqCHCWiEGEDUREzvwrgqcm8I8a8t5alTcb
0o7BtZYkSVWb8tjuF+NWGqHODK+TJERKRZA0/veYZc4S0wjaJemIYyM4qGD1YBAqjWe4QhJfK5/7
BiW6X4NfnkqplF1OdRTFMOK6ZwTFNobKYS0vg8tVsZhgxg2FY7HdrqPCYU4+B+nisiqbZanFsUxb
llqCCwSbOK/Ncq7r7fxIrf+4csm4n+YEvRg9cwJyrZQUpY7fVesGrpKw0z+OwgkxhrvuNJDZMnZU
bOscNRAdFIXRV6RVorNb69G99EYlf5E8g8ZcDh0y83dmMJ4RDlIf62nbUx/TgKQDsiDkzt3C2Pid
HR5zhC4umQMLF3uiMtnILsTiU7NyC5CdlKHWu3bKx2ZVGepb6M2/TJW9IRIcDBN7FTnklJ1qphEQ
XqIUH12qje/81tCeJpKeayNxzCOoKe0prB0XtvvAR3G6hCpMNYe1LbKvFpKvR8uovlez6rJdFTYw
jQEgsK4+ziIPKxsz0Mxj1Lbf5agTOVsZG1G6889YseYyXfbkulqh1EdYutLzmAwV9es8T2l8Dvdm
DWBG2nqNas3W8739XBXKXUmd7nZqe9TmxqBcj02mnWbZpA0Ap0LICa6k4Z1L+Au4Pk5B1r/1ZMi7
aCOJPuWFWh9A79QnXYVY8rfaoJQclMMiKs6kRcKzNLVSlbDJSJ3Zai4o+H/pE8rg2qZyThl1oMdI
Fr6bMWrl2bKd4HxbQHqWVeYcuuvN77cx9Q2J8jlI11ZU/iCVWj6SgaoeFSX9Qq6/v5hipKnWeAAy
iZSViCgrvXosom4D9fn8IOO1akaIeKRESjoVy24+6C1H92K6nOT7qQbgCK3v2wu4aXbNcovafqMs
1wNHJSs78YqzDAZFMB/1iUoh+fooRKjHySUtCXG10xuvXVMbV0cBHiuHTgCp8txSlSOHlec0K9VM
nGseKOrr25y+14yrksEz7lee8brM4SE2ftB1/yEM4bSMnPRbBgbnvhANKUztPtQzazsK9dLFJh2Z
WaCTkKDyI4eykSGhGT2OoBNPi0n2qBkdbQ5nlnXIHbonP4fy9/fL3SJ1as390QPrKt6CbEbHhEE9
D/eDr7Rni71nCduA3p71sT7YQzAdXK1toafFlOq2QdWKHMuutN7myOl2QxIRKG7VbMMZ/HPXFv+Y
UKjUfCaRctA6thCySfvAB3Ulxo2q6Dcj5S5v7iXwL9ssZnR2571Nlm7TSPW9Bi7/76Wt1HMztD3/
WLak9OVgTPA3wguSbhIUZz5pnTdwpzUR6bSD4pPmPkOK7LxAbVZfmxjJQGdM80+5P5VbN6C8nC02
RM+1unIKVdt4ApmPFHR+tgRyU/akbQaIDqxYeGRT/O7JITRpuD0rhZZnEDfeYjiqPDNf4KXuHrQw
6x90zfI3w4DizWKz1Sq4NqW/l6aBoktYZgWlqzG541EaZRNDDLG3AXQInuvuYWnsx7j1iwfQmQ5b
RYsizqKpPQD3vGAV2+o1s0CzUWK6iaHXPJRkq1+6hk+oiS0kh4USM/W/VFf7XXs2xXBoQbBSIexf
pNd2w6/D5E13cioI2Pus1qsH6XPNct+ZdvpR+iKlXYHASZ80T/OeB+SHYXjxbOUpginvAcBmcy58
EKlilEFtcOt1XooIgdY3R+kYraB+8Gq3O8CkxfOICF4cXagcVc3sELwgTMaCYwt2XQAwZYmVqyMi
VyVheJt984U1cAzF0LZKEPg7bwjhIUiD4l42qoU01NwioCuHCBq/OZqygZpGVYPdEpwLL5ITwyZM
Sqjnfq+SjFpxH4S6tx26EoGg3w45wxo4tYsVBzImU9nZ0GsfeR37mGuoxgheSlVI7SHLhVawpLVc
xosb4UIIL+V4atvq0JgUL4fJvC/I/8PyFPQPvqHzfRM9I7nGaADek1N+s8R+MYhTH/5AMkA4+rKt
qWAATMpp8dZXUur0Yw+eQAhoj4PXOg+TaKjKRQW45nQs1SLnIcws58HSfGffjomzWmympmgXKpzO
0iSnylhobFZtrodgFFlNOrUgiG4vs9iWl/F6Ko57uGnOXuj0RwqzKU5Py/nV5pF7k5kd55Fi6MJG
Rdm++WHsleYxMZ19oOozWJM+OKcgTNeRHJpOsk27oDlIb1SNX2NfpOpB5zxXfHtlFNwqEN+zIUS0
gqWrRst30HJEezmc4woUpRZ6VznUahCfSv6aG2F3x50qvU1CnwXmYZgatjKqNCxlVdfg+eUwdyDs
1BHcNiu+tnZZoLQAHdCxKZ18z0XXeCTZwJUcIoH/RDb02xDif4MjcFw7SH3f/xVrwhOAFguxeYrK
O4+PG4p3vU2rzsa5F43sySZCiursVKFfwYGORwFuteqNpIVwk2FSNx8Nr41fh6T14qcy79rXUu1+
aF20c52q+lAOqv5EWTrwyLrhSTEKjacRtMcmsAZ/L72RyX4f1RIDAAbBE8rf58QHJpWI4JozxAdK
wE/SKefH1ffUZTckLWEZfw5qBYZrEa2UEPvPUQBu2VI3KT+1j7Kh+Eq1wo+D1ZcfKeacOUtSIbuc
/SRduynb1dw0IUb9Hd/2xd4ILetOd/QffoYg2Tho6f1QcKXkcRJ2fNCI951opGPMc/sYjNlza1e/
TGJCnrvltbbj9S2+s4NTHM7XTlKUCvJ52Vua9h+2KbP+t7hlWhzz/S+UdtyYaZCAlfZh3JlMKoZF
zanehDqMQTSy15fkSVZy/JcbLGh0CCP/Iu23FeSUv+IW27uYEq6OHb+HH5pa6Txk8MLvXmmZInt/
v5vc5Gxo5LFu9V8D5YrL2jLOCBVrW3FVgakbjYD14MIqzbc2KXeW4JaWY6hNIsDDABoX2zAaaBi9
G4uJnTTKOUtTu058KstB+QBw0Hrsm/y7UljDRY44ctV37M2sTc/35hHhkEOUFOMl71wNlRwqNSY7
1tE3zfV7aZNNn1uQXLp6sZXDUpnB7lb9fOTMlu9/V4cvoKEjKtS0Dq3AIt+Z3tRdk6TxqFOJgpMi
mF9ZlINrAELhXAdg0IPwXvYsnbtNoXWwI//pQGWM02PfepV2e85iaChEiJb+bAYSSXKNrHBDyCFG
ncucYqMgS23obWEZW08kDPzvKcIk56xNi7Mzxh8i08r28W+TtFd2HZarv7sjFe1Y+aBvs6X/XdDv
1aTtvy9Z+t6v1dsy2ANycrfa4OXXJo16iBaoNCipMVlFdh/+yIF5UkT0k7/MJwNurNdZK9qNr7np
fVHAJAi5n36Y7Eq7t3lG29h9V64p3fdIPrTzJTSBZ+/qkFIip3HGzTuj7MrGCACo963hA9cCsw22
W58vi3uC4r5bdT4fE7rJXxdHBD0sGmtoXqpZ8ZG7LZdj6EjliEoJ89wU82c5ks1QmuJLM9RbvZmK
j9KmRhDB1LPLjxuTj2g2qdpoK32mMEF/ou9nxejWiy3LWnc19YDVl4XG5JuvIWB+W5VysBNlcvFK
riFtuQe3rJ+O8U7aeDiK1pUetQd4Ru6LckLiA5mlj71nj1d4M6+xGFEmX32cYOHfQZo2b+RQNpzh
/wAoH3M6SVjaWN69T8ZbTpKmlmrrPcwG/bqGGJo64XECSeYjzTiW+n0KOt4s5+iuFSNp10PbPPPs
cJIjV51NUIr6VO0dJLdW0nhrGlW/93WkwowOpjlpCwfVuDOneNVkdby1PaW6i0qL7CzUvIfU0Yw7
/t8ugGdHe+5tEihqb4b/mUptnUGGQjF3b55yMyq+hhWFqy6sVJAdKco2mSvnYsJQcvIa1dw7HIo8
9NRDbqBgUV+tIvpGhqv+6cR7FDWCHdeZeu9QPffQebq9LqoAm9113qrg2fzStd5Jem0lgfE+nfiK
ozVqH1SwkMcUiZuNodf2hbL5H1AqhBRQaEh6C9PSLDYbjvZDoXbUmxMh7co4lT1c1r+mUbv5/7Pc
v15V2sQ7ZN+lbwOQ8rVIX7ai6UTmVTYUG21iAL+XxSQjAn3Sdp2u8gcVsdIm58shhaAfwbtbRzla
1qVKJocLZF9QLnXqgJULmeXsqepTikWdL1DZe/cNGbapyatDoavRXT60VP9ahv2B0yCUpzwfciV0
SFfIYlhfRqt7HBK+wcrYrK2BHCe7/PONX/Ud1arsTl6mb+vKpFRGMKvqhkUje6KRIbNgZ+3EqXU0
Zz9nvZzuuaJBcz2G/TeKVU4VZZWvAeRGe+rL+0MV+TEyNuo3i+/YIXcd6HcKp3gZKUDae+48beWw
Gdt+i1BTvpdDfx7ijWoZ8VEOPV2QXyF0cZ64VKI+C82i20O9VamqckX/GVxzDv1apbr686jlb8Na
nLfKoZd4PlRk/ZtXDrOH0txOgfqjn2cP5ldbRXUoNcH6tnkCOnpgB2NrKJbwn9lkSq9e5Ug2WZgJ
Igv9RzwYebYdnaNuc9DPsYFBOYxq3HriYZ3CmGogCUShmXSYem7evPzUTEqURHRaW/q21Ae4Z3+7
vcoyyo1c8bYslbWrKfeVbYtUzLpP++JkJRk6gcjFbmbw599UCxIG3fuizIO1nbUwOnW1mz8aifEN
Ec9sXwYBOJ0uKK6ycf2xvQzuvRxMTVV1m8VpKIG2tmoklsauGg4QGr74eUUxoVfrK093lLtWCIaQ
DQju8xS2JUsz3tnLKg/M1eBCPhm1HecGhMlZMND2x7lH6ZL0Rfy50+GotC33azsE3OiSEp74nrqM
bmh7OCMK7ys0QV+1sq8fTWNKTjwqaVsonoevCY/HqeF9NTmpI1NbqmBhde2jObs/5Dz2Ady+KTv5
MFLxSD6iM7nvRtaNkkwdH03N1r5QUYp2JxCRo9w6yiZjKxQ6JbcpsZuUTVRR9qm2FQLhuePCNFzO
zrX07I3chLqxkGvLg7Xmt+p9k8TqfdH4n+so0I5yJBvpjBN/NVAbd13shq6bl6405gqpSrXxXuzZ
mK+2H02rXkVUcIZkbuvpo7uXw0yxnlF1XqPGiiaGoK0xtTjkU9PDi+wlc5g1K9kNAjdpVotLdVs2
LbUGMpwp7wLfusj+rczW9mBznMdLLJqAU5h8UxvDJ6ewu710oL7lI30SFa+2mVNxWNZhw996AD0k
u6Gg3YmFqIW44VxujWDyuY1vQR0pNw2tLwixBGZaoqIb+Nw0tp+hg8YovNQKR8Xouc76oRXaPQ1w
ee7qsXFoM11/Vnv/zQv1XXyaBpTheE5wV9TSBd9mJ9nXsWn+hGH/2MQdh3yQNLB99I924xQP8iA/
1at5pQZ5eJbDQAvDbaVCTeYmznMzzugjJfMX23fLXdqOHD56Tv1J2ItKn75QMgstK19h0jvrCoTU
qVDH6JPpJpAZe81TN8ECmUX9D2l2syHcl8a4srKDzR7tBHM3TM2iZ/45nJRxEPKFuG/dW3gI3Arp
cMhzf8/5a51btIa8QL5a1gw854NDHcS+zp3hogTFgOA9UlbWoN13aJmbiPlik95EHYeLbIo6f1LG
wNknTWz7V2mDGgQMjV7WKzkDkEnE8bRYtcrn5KCR/ykRf0Xrm5qkMh12ye9iLv6AzrySXiuKPxeN
2h3mVtOpahAzorAlE1TaEVV6vwNlFRiUPjYAs69sY5MEasueB5qSh5C6JYmxV+rE3pXwmcF2rWvq
Jgjan2XJUb6SVugEUvdCZUX9JgLP/5VeN7w5pDD8zSYYMv5yuLlD8euyjIyWKvGytzjk+v9aZrHJ
kGVGbsGswm+XdxOJdxMJeWgZvbxXK9Q/BmZurDSlqTacMRQPKIzlD47ogS+ggMm+lxbZzCEqcvVg
O+9CvbSd2A8dblN+rzBWU8ZlzO+2cqZc2nTV/m7iLEuazKwPUbywTI6RozDezbEVeCuN++q1dIet
JodyXlamBelM1dypAWXjlPn13SUCEbq8M/nq1Ps6XPDnfr84vLbrzw2Hjre3YapCBEzZIOTsfMg4
duo8Dkp1q3I/pI1nXsG9nKRPFaZicCDqMCaejsRQOtqyG7a15nkbPeY5fM0Ozl81+IUatHOL4Y96
b0Pec5GrcFXoPqBms/jB/rVHWF2ujpsc3Kiz7lqrSLm/ZqRAtUYFogOzwV08m9ad7LlBbRyDtn28
xckpwZD+J/fz+ZDxz+DgmxkOP4lD2xjRyharyrhlKYELnZyyON1eUoMrI6IqazOIbOPQdwEleGV5
kEO0zhECtihFkkM3g+qj7h4RDHDP6Es4t+avoXRIW+/F0a6cwhjmQbB/RjykK/Rt6g9ozNUfopic
l1nqVHwNU83HTEOdyXubDOYu2G7SAbYOOZRxcm4b8+xhcsB8m/vXek0TtvuyoRZbQ/X8bBb9W+N1
znngoYESeJiWKKb65RCS5RVCCNBxWnFT1Du4y+GcgGaw0qpgI1d415XLymjp8WEQ4YeGNNKsIh6F
+CaSmGWGJnwbexdKpjlkGyzU0sshUze3MVWo7uUWNXkBDBZ2+O2dx5KTCjEf1nO239QJ8hie8rxi
1r5ynqkq5PmKxkpKBRlmsn4Q+ujaKRnL6BJR5wr7vHGKs3QXcMZ5iB3Kquaysk7kbO1DYA4fFWOg
yhpW5JUx9+2ODdT0JeEUgfrT6ZMewInAN6Td1Wl/s+d2Pd/sQ6a/s8v4GTjJLd5MO+WKqiKULCP0
SUNV3dVCXTdN2B635RSdZqG9OzhIC2gI6O0aIbZrsHE58IsKN9IbQM168e2EG5SYW+WT/aAq0aET
sUgfuCc38F+gMJ0/NHZvrJoa1h644FYwdhtfDa1DHiPoI+jMTUpc9UZfpbGX3PVRmT6iuHRfwSb+
GZhVvrODRoFgzSs/e1Qyc35UUuyHRjsJf1QTsyslmvUV6moEhCpEgAa3vpkCO4SgiEx+fdVqhbO0
DHi2DJYx0iGHsikd6tj9AEWeIBScL0ug7CmC0rkYvi/LS7NcZLENYfSlcz6nYzHvaqMJtF012xQt
KmzXNgiRVmuuow2PUcJlxUl1GTuDq3jmxemOA6Rs9X/MAksVnwzP2NwWkevdgsykf9UUoz7ERhzd
LY1dgKIepvVigR4puoPHEq2EObKeOJIMjtK2hMheU7rz2tc0ZbM4tMllGqemwd7qM+oOxYvdjLJb
1CA7YG/aGKn5/l0YDkdxXdl9detkOAX+1J881XlrpE0OpWMZvguJKyVdvRv/XkaZfXPtI6u1lt5l
8n9dyxEvrLRleECz+Qi1x7yPRidc1YJCq4XZHyoAt9yUimec89CDektSbSWQRl0T8jvryYo47PXr
SUXlkjlqwR9lmvWzDIF+IIJZCQGmICitw5g6Dk+PtfJ5GLQjlXOwcavhSPJLcJcLezVXP4wEpo4o
DvW7sjVPTdjtBqU/xY1VfAszt+EuaSjPUWxWm7FRhgdbtaK9A7fG2UV6Yt2lU4m0nQ75fdt+zRon
fjZKxXkoKCTOoXt79snHPBXBSbpkA/UDkGa1QTeQaJ4rPjSNuUJz93uFVvBTgrgtyhXKWo4sxIye
nJEfmZt0m4ln7Y1jrGwlSh6DsOsfkzGLN27mt/s0s/tHtSjiK1fAF+mUzRj4X1yeFi9yBB2Hs29M
ajdjlWOhNYu5YjHPCd8Wm5u023MQfJ26loTfXPAMI0h8ehiywZyIIcwnW6fV91UKG1AUKQM34V9K
PFIYR0sbiJ0t8KWLo2rKr8i8OFAscwqgZCFZpjF5kEgrUIb3VZslDxKEJXyNGElfEMf3jZqqq6nl
qcOx2pJ0YaKuwOqXH53CLD7yLE2xRD7nezmUDqOgTjiOnTtpaqy+vuit83SLF5MCRcilBmx60qmP
0/Vgtt9iL+jOMoRMhnvfzvZ6maCp7VrlInlpNHOVODwEJ2XUW1AFp/7Ry5T7uA4UNksAP++QLOvv
sqEh/6+mFK34UHnuDYeaBTSK6r3vawYfot+sKyskRSZupqmewG0cI/sjRrKRzkJELGH/d9vUo8I3
NhT3Jsq2sF3YCdlTu9CNbKc4c8/jGFb3aJRUa1Ras+//e0TGGuOfa3RahSaJUQSHKknbx2ZSPvm8
x0shRnXehYd5GLW1opjNo1GM7WOSftLNNPkoLRYaIygZWsNO+qLJc+7MEZ6koGk/pLEOrLky79ib
osyd9f23gVt2aCnxp9bxjF3jGdGxSFT7ruNiYA+uf665zdWU69IdZ0/ZuiUASFTfXegwZ8SW5lZ/
nqBeug313tafu9533g0Xrwz+19ycs78DnLfZrLcX2XgqzAfcdAuoHH/ZZE/tYLzgKNgnC5ILgOeU
Iaurwiy5uRk7gSaNO+eQ2cZ8mkvYsSUpe4cCEvck56nXZuUw9R1Q/VyPPquVsYb0M/wGcBI4WOQ+
606MRGIJBifpIXY1ojtrUPS7BAYZipv4mVyyoNzenHbcOkc7UF9DShpI9fgvRcMlwrPnbt8jYLMp
vNl4qkKzOZP+6FdyqEMO/hA1CSI9tdKtDeNV08vuUfpqCBYSpQrv5Egrp3Lt3s0Rl/IHOHDc85Qo
yRoAAPIikz1d+2o21sgthd8cw9nxpGS99m0Jq4gOQ5Y9KeFLKQTBRICcmQhhknqE0UnO5NE6+jZX
1i6fHOt1GIZy3yfbMID6ewYxXP8nqtA5nFpNebH74Vtt1cm9HKn6S9O16jOQuu4DybVrmhbKy9z5
ZDL1NFjLoZ4P2R4osL0Fp/cpoz7+WNV2PoOyV+ZDCepaTzkaUkVjhSOcU797YwZTBpuBYScdstHK
1L7FORB+nCENWy/z04YkCvJHXQMDhB/unBwVrdHt2BnXU3LndarOFTPVPsLUPKyTsnH50Odg1Ti1
CR2XMa5LNyjOdldV7q2b+WVx1lyLI2inhJFR+d4ZsHNz4FYgNTQCA5+4SxXGgCxO1w6Pui80wzMz
/p76/pqjx+5nFvcPJmRUn+eJH4xpVOVD6yXloR9szgi1TL8z4krdhBoJezi7v8pJk3ssYSH64VhD
tgrVvH7Oe4TWa8fvV3WAAjj5wR5GUX5zzWTWhzaxuyfOJITWGNh26a2LMCDJY36XTqcIvEc+GOmS
DXLnL+h3e1c5MuzGXRvuAOJMLA118T/Xks5Kmd0/14oQPDENzbuaYrJcK9afgjQzN/LYrbe6FHWj
qH07r3s37kfFXWcdjEONeLZudbg/ZvhgDnBFWE+pFju7qs+TbSuetfu4hvpW4Qrci6E6GvMdp9bk
fRkpWqk/jskHOVEu5ljlEQWPgXsefgSCKqq1Mu8s11KN8d+vFDyXQcStxwj8WxPorQV0NEyiXdc3
3Up6vL56c8vhLUbNGu0IzuO4TI5LdhYB/EErbTK4jNZg3M66jbYZMFZygSnXV2HyBe25GmpThCwT
3Vt0FgGuVbT4NEORp7raZ0sNgRm3nb8bgmL6YsxwT/0ydxVMu9KsOv80/xEtF8nFmd4f0dIcxvF/
vAJu41F1+wM7J2ufwEb/ZE7B996up++QhHxUICB6MfXYorjKUqncrNn+dPO8khHQLO6G3qOa0w9L
AO3dqxFr49ogA3/laRLmVVVpi6scd+DGB8EL5Q3febRGtqswf+ZBeYeujPt50GvUjipOtR3OU/c1
PDsnp+mUS997+nYuhuYJYvMBXrlm/F7UhrjwmD85GNrDOrzqcm9+6gG2wE+igvESn5pVA/f4hx0N
tWtrlupT4MIFO1jWW3yEUNQSv9hFfC/ifYd4ub78QP+MX143YJ2/4uX7+TP+H+vL91+L9+9MxXYk
gfJkeNaP0OiG7x0s0HOSog/jrqikiyD8t/IDRwb6d/TT/zPGpnOC5LbngdOyDrAHxTvf9acv8LVB
xVYrr44O53El7IgXT19g5Fmbv+05hXY3u4ifXbM/cHrSrjIEV86NmdT1Ks0U+1wNhoOAR69vpEc2
0rEMZa9uDKb85S7i7tSF43hY7JM2WJyUheojss7wMmWJ/rnsm2eXrOpP+HYzxYFvrJuHw4hGzXqE
hmWXll4NtR8Nelr1RQ5lTzbKQLo8MNsGJhRuSQolWuXcXmWTlF57jUQjh741WmsoXtrNYqvNjnNs
OQ6UOd4ZZjCv5Dw5RTqmElZZajpr6P0d9XM/G0i91cFz4VrRpR8c7WafYihOxtRGTlNFkYS9gXnX
D9C/JGl2qpwOFfUUNNfeyxHuhrtduXDQS92cQynybAj+u3x+HCO2N17BdsuZHlEHmR9dtAsoKe0R
XxQ2ym4mhF154Ihsyvxs/YHitumxHT0ocIFlwHzs1dU6GF0qClL9TnrtSNRZgRLbakY4P3YQcYnd
MA+T7dpQDe9THE6vGryEP9PkwYHJMFjZNviIWdQJQqu/7VKeW/QC2EGvdl90KtyGPcpz4R0UUGKL
aQxI+cLENR5UJwQZoEHsplblSY5GjkbuZa+6b/pqvPUV7rEbS0/5zEaAQNTwUzWUBZSeV1QmXuu8
HIt93U88MkOotyY5OV4tyrZyuKBg+jH6b35TrMdyMuG7LZVtoGbRKdGG+WNjxVDOQix3GFXL27pt
2OzcEcVYTQnGlzYRhI9tHh71uBtfJjfWVmwAc3QY8M5Vwh0FATwzi0ZUSiruGL8bRCDfhuyP4pPi
VfDRwwV0RxlU/9w43ZpnEbImscZlIwnQxBFD6uwhvevzTTwa/JcMR7BrFmCJOYLf2mWjfyoVoSHe
JN49Cbf6bIIuQRtK6amXDMMdi7erqqU6Indd/YNseLi/N1QNKsMA7rKbHdoBUykfGpDbH4qUwpRI
n6Hd/jXFjKqBc8Pw02KaIek8qAYH2ssy5EkRtuHOeJvaQEy5Tucu32g+Qsg1YJxrMuvGK1T8VaC2
r4WlB3cuZJ4raVYTHQUN0/6kwWpJvt/dIcEObirhQHGj6AKurObHOqk9ZdPFNXukIjd3c69l924S
5LcmQ+oEYWgosG2gKHcFyMq9aqDDZjXddJ8FvU31jeZ8gaJ5V5pB8aMY2k9FrY0vpqMOW0WPmwsK
b8OlaItqM+hd+9RXmb8hRR4dGi2aXzhfAEYT1BRfDNr0ErrdFwWsCWWCjNTA4vkmGx7NvDWfVLBT
/Hnnlxxlnodw9j7KoEp8Zah50FbO/xB2Xs1xI1mb/itfzPUiFi5hNnb2orxjVdGK5A1CarHhvcev
3wdZPaKkmei5gZAnM1FiGSDznNeEKC3rWbtV1CHelCb6fXBfhmejc08Kz92vloMOpjEAzglDXCeh
ZKJLN/TN13KEQpfbiXM/oCx27DVwACNI7a8lyTfDtYsvKO8nO9/2w23diOZtLhnJAbj0ooE7Zt2h
6nT9UQ/Ll5a869YnF7CrZuHXxtW0pxlxtIkrOzzg7QsJEjGrJWZf+rdB+bPUlfE7gFLufvDFHwLX
DndGERo7p/bU+8ZH2xvhsek7+CEEtJQ/Kt9JwN3U+tW3sa2uOxvLWaAOWV5HR3dWkJYHb5zUE9if
dDPO0IrP2O3MQWTaafhC3XrEPDDQeIttwyRo/7gO742FESr2amWRDQd/skkt/n4q2/Kgm+ZwUKGR
/PsgtVFUys5+PxxEVHIVAIwBGCGkElRAZkaodWe/CsV9UQ3dNXK/RqaBrXqSBtnJH70H2We7jbgP
ik7dVRmY1B5KQbSMRWCuu9zSqGHNbR+V2SW35hzZN4a7JhqPhbNNS1T+xkLXdlNFSRoyu806WKPi
U0/gvzGw7NprXYfA/tX+LFsI3rbXwnLIMGexvpYxeZj1FPAq0M4YmXApGWs8/TXVlOZwGyFe9dQ/
kKGY0BLt4G7lYC3wjpnxj6Vu31O9jy6J6mIyEzj3qVHa91kqmgOe2uFCNn170C+4KZLC65zpa631
h0EH6aK48bRrFNPcsOhQ3wAgIn+q7OtBuSfz1N0PdhkfHKG7C9/z/zSLeF7yzR7W4tEqWZs01M0W
AwrKz3ocJavaK2teP8EIAJTgnV2zYLFtKOtqWjnHNlBrKrZ5d/FmuwIkYsfHtgUlOJpK+ur72Dbb
NkJ1loW6ADzv+8Kr42+4+PmLLjUx9uiRVIudWscMIgKaYXfpE3KxeGG1kX3fkvhbjwPwQ2jj2qYp
a9gYAA92VqYbx45F797veBsddb5HqFazM6c+voP+za3IGuILVos8FtkF3I+zmUnpF9Mj9mYq6REM
2QbbEWivDNor/gkxjEN+1DZCtk1gl99NddwX2SzC7wkYw+2ExUEajAur0+znycIeN2wrNtV+BUNa
j1du7VevIJBwhjByxIcNu3otkgV7If91VK38hJRIspSjEhvOt5E42I7Mk5B8WTlJhiyqXndnUXsV
v2mrwgq1VF6cwIUU6ZKdyPXuUfjKUh1PgTh3SRHiWTNkBx0LpT+MIvsuVBG9qRrwxTBy8JXVLOqu
STIBlLWQukj96iztenRE+23LKQtjofZ1d3FmGplk0krGLVjMDjn87sGZ6bgy1Mc+6ixJpx9cJyke
J7iLB0ymu0VZxd1uABO3wR5JvcRNGKJfoZ1lC6QswJT5gHJhs43RJ+YJ6ZvRujR6faEUqfWAHIu+
GAfLe+/a8oILhOMveNRas6Atr3oXZjHMkTILN5mR86TsjVgBHJXg6apHNsSMxr4jTWVMKx/CFevE
9nRrlp2nbxqBIJNDWZqPIYo2Tqyp6kGNa3y2kBldJLpX3slDOhdvKt754RaMsx3qNeZJdqqpifoI
ObJ1KTDzSBxQIY3pR+fESDeWgvT9CA6Mn3FuXqPONa5B3pVnCIaouv4rVM9nDQqT3jDax8/4ECvm
0qq7YqOFsY9ONIadu9vluCOC3RnF7VLywliOtqe66v/U6glt/SHIP9Jz3TvNhxKLdmE65fjoVJPL
X2r2B3a27qpv8m+sACxcNCghd2oWUAmDYiebnx23JsWr2K2zu9/ig9mqqwhd7ZUc9nnIc1IYZnaV
EdNJC2c1jFq71E03Ww/eQdX97kEeAoe31tM7dS+bKJVrKP6ixDPU3YPCt/ABmcts6zsO7vLzLBlD
TRP2uha5BzmubyC+xJO3uU2Yh+V6kG3qyRtXclZfmd1DVakvWJLmJxkaHLxmuzo6y0lg93LcRoJd
QYXirPUk4kYN50qj6knGIsvP3VN/U/zU35iW4R9IK2sP2oS8qxwx2PU3slvqY6061b4Sdb/xGryC
1Tza13khDExedO9cNvD9W1ecUCVBwhUvgZUwZ5EqrAlXyMBWe/KWzqvFwyUsbPMlCLXo1INBWxae
5bwaQc2tUK0idtm5eBEe9iepEyybHMS8pjnxvk4N7QQ+LdxGUdRf8qYp1qiNqg9k662lWdfRS1mG
GvoyKbr01viuYAjxR91F+yI2DJ5tzrgNvcmDV8KhDbg5u9mos7shG295COsn45snEmfZTO50LOPO
fg4Tax0UE3H0V7bahG6qyIzhLdPJSnfIunpkInAhNyiBzNPHHFhYUAzFpS2m6t4L+q9yeuHo1ioV
yLLrVK/jML0j2WzsXReoeVsM3dmw7Wwd4Lb7JEpNQGHNwq+1hXu03PJU/T7seutPRA6ehRXnb2Ge
l0u11vSHbBj9jbxiz9bjdkUb3dazkvaYTw1W/lQOgwDar4VfRdDd6bHOJoorZqAqvmtUvMY/Zu8Z
Qw+cNys0+Dx6yzgZaWA+Bj0wjD6x33oDKIuC+sDeREX6UfUTdpEIFEyFmmHold1QdH5mtkfuHO1S
ouhAtbbLMfvmOWWIAZXnLCut0ne+S7PvEsSS+h7XZPI1YKgbcxsqWITL3iFmhxYAyV7KXqOE1G5D
LcTbTxwVV3dWaBb735JgzcNf+1a2WoNpV6qeRFgnl1Exs5mqNjzNCLMi1/dVbY3P7PWLg69HwVoC
y36Nh3NcAtF+jResF/5TXI5XhqKiIpmKnZpE/iZ1tQALeiN6DjpD2bYx+ge2F8XPva4UB0vH/FL2
5lqisO8YeSLNva6r46Y+JHeTNhdxmvqbhHuYSpcc+h6Zgk/0h4xR76Qc/wP9oQxmcpAxCRCRHbWg
LlADDrUNhI5dHNrunMmgjKxE+lvpcGevdQvLk+KtwfH6pZoF9EkConA2D00+RLxpc1CNMlNgjq15
lmf6fIag/2VQpuQgQ5/xPLOabf9jluygIP7XVK8RP83Sg+l7NdXmTte06NKmsb3KofusRIHKuozJ
gw+1YacXLq5WkHguddW1LHDh/sHzMpfdFHf8hT+m4A62dcvWOd7GyWt5HqTJZiau/BRUVM9a2RN4
h1bUobLqzLzaVQjdLhK3DjDcnF8h5hXkteV1brPnVzCLzl6lnkbeyWjde2vSYNppQ/XdNT6KPBq+
iSIzlrwN6YXSsjgEGIRtdOx2L4EWCzzSanutpC47S63LXiy1g51T6u1umJuZqJBejp3qIHsRc+iA
MgX9aVTD7EW06bsb9dYZTnf2YkZs5flVHZqAr42a8Kr1pBZvYPiQNwrM6BwpbvoIc+gi48LJcxAa
kIYnHJXe7L5Yja6VvWD7bh6LPvxrupciMRaion42rOQ/TvcBtbxZU36bjgi7efRtV1/aqQEawwi9
ZeyS7YmNkb2A00Zf6vbVRdToualq5eonFNJTJ/rSGoFzIMXT4GlTxF8Gdq0b1a5BS/GZLFzFqrf6
6OEwZ1TBeWhwZx/Qh97VIxZJij92qyYoxMsUWn8WCe4UZXIPNZkl9kzCgK+xiKz87BjmcJJOu9KP
dw7xfceOQ/zLovdHqCrxLOzTyAPCWrX7KikfItSp1S2cgOanJt4x7R6rqIeyVfNzEFcwDD03XRmm
iQLifEjT9j1BLmU/diXGgWMTpRcNxfFlZNvtRjblOHXuSEedImJlZLcLVEO1co0EFF5njE+DRxYh
MupXHAhLKuSjWIFGmhMKCG6jyZ3cDTzUXkSTLGIRN6+mYakHb3CUpZzl+3q7TAU20bJXfR2R93sl
0RKe0gQnNTjeDav3KF2NtVcc6lC1VqQ1g02X8ARHY6Cz4DGyA7PN22mOUHcNIPcEfogsSUf1Pw7q
dG/MMjkr1t7Ooukrnu9olC3JPkbPThODzMIr9SOtQep51vcIGAJpY3t6NDJsaIfB9I+mgM+GVES4
Vmw496LK8SuaSDdTTUcfUXzruQtTGvSRtsQ2YTt4hb2Hu22d69AtV+6Y6K+VLi7yhcww2MVwIbGG
40FaqBNQg9yLLvLMqsvvihLYFAJ/iZdV42Jgj7t4SupzNyhsODtVdKfOqvuTPGuz6K8zuxfKUQ2B
ijPgM/zbUNzR+1tv2826KlZBYjKmbBa3QbpzsbK6lc16PqC7Uo9eZWcxw0XycDEmTvIki1+2Yn5l
qZTdyS78A7KVjr/FVnayBElu1ypDVzmkA+XkINb9KyZ2YoVRE9CmEDa7jHnzGXn3taLqlItxKbzF
S0+vdx3V24Uc8TkhCZGWcu2hBKX5r4uEKf8VJ0TkZ34ZGZez4s4xV26MHbns+OnqvKB5CSO1uGcr
0T7XmXMXjh1IkLnlaOmzoobuWbbsOv/upbMmx5h2zzaO7nhNFtNJzM0CPPOiNJ0e6AQzVURrlrrv
doe2nrrnuAvGZYpP3l7OJeONtWRkTjs5d1C5YY99YG5v/wcNhRGvwzVBznUocm1aQ002srePPQH0
cfbXK7HgrFILC8WuL148K9pNqm6/W6ZirRLAD5CHguIJ/uD1FkeVYxWznz+pQ9Y8OKb+VcbldcKx
Rp3TbaarlcG97prJeR9aU+Nu21SXIIzds6ULizSEhoZgkw6resBWsnSC/goLs78qMz2/4jE5qS6Q
sx9xoYtgReFSsEJjhOzwhYZZRYYCyxzyC1VxEXYdLxlmJUcZS804WnDHFKty30SAvzVW8evS1cd9
TGHzqc+n+6bq8QlqyAWOdt09WTZkRBwCTv3cuoUC1EwqNGdlK4Kvhpd50h9lc/SibO0nwbjxYjCI
Tttam0wyd9TAaxfFfIp5/MasumBewhBrZ3aPBq63WDVRAAhnxuFqU7xN3emQFbby1nBLFSkrcrbW
O0RG+XaBiHxrUneHiVr+zEOiPqIQOzvsEkcj6I8R1xtVexR9lger8RqUpXYMWWYfDXgyTkuGXOem
vRD9UD1kSubugjEatkOUjE+pPvxB6t/6I7K4j6CX8CUvzGTjgLw4kEwPr0jgIidjxdYfTvZgqUP7
rdGx+LU9Kzm7GqCAugb1qtipeUQboV54rHu4zdGUBy/uzeOcmAHuPwd/OnVl1GjLdEN9GM3Hub8R
Wrx0560my/slhgTeify16ax6Ww1XoaLYqzZt7DMO3i17nohfS1CUu84wbPA1dPiiBjDaiQGSIjfr
nQxS0XJu3SIIIJu4VrcYUOpatRp6J6phTQ9454rtbCyFhdfYpNyNhw/MXSpsGqLpwXfZcCKycpYt
OYHqoboa5q2qqhRtysK2XZZJXV3lEI9n2H7KNWthoAb8IOaDryO+4Wexu5dNo/OTc6DuYDxfodyT
1q9eBOoL/gLi/IPKf/kt8OMYu6Qwf1ThrqzVFIuBAlWWve1NwZ7dkn9O3BA/JHIvj4FfKgt++M17
VyZ/XVGnBvKvK9boZm3dKVPXWIXqO1OL0bSoKu8VIeaPyjKqawCTALtH90WGR0MlvZJO7taZRxW2
sRV6qD2x254wfdcFnzXxDn3c1QCW+4AzVf2apSv5b5ic+sEy2PJCp7PzAi52MvzcxN1SWVCEspbp
OGG01JvVKVIgnG7G+bSbrYDkodZKG+8QxhQIoDQLGfwcY6DcuxVFqi7DjLSjdAbW9HGXNRSqIn6T
CwFG83m0E5060AQP2M/9dV81zktjzd+g/AvGYu7Z78M/by1Am7ua1d4qMNv8y1imDbdWL9v7nhKu
HM/rNkoJ7lp3cepKO55UXt9t+crmrxmiJ+2cuDWhwKziIsb+EyHae+Hb8QJrs+lrC5KUJ1ia3Otx
nFA+9WEr/pBqlGdScPGmynjrYaPNKtfbfI7roj5dhlZqLDO8+fo266/jfEhKhzy6X3y0KRogsiXj
hh/CIi1H1qLoL9+GuUlVXgrxKkd9hpuRBY7Q83T32VEWJLAiGwCjvJp8vVrtNPCuRhZ/LXp/bXJr
OCf1gM9VO4YPGViepW6BQh0rAAx9kJfvmta8YHoZfmQG1VC95a7ratus1Qq2gKZ/0J0aUylFfBhj
YLy65RiQwUmHJ72Ph1VWlOa1QwJmo9dRfdfqMEr03pwJnX23+sTLd8HQLp3ChaJHwYwKSx/Ud7K7
hg+KM0z/UbNB3Jakg5HiyWNs4vL7qbXw0dGAcWVKQe491jF/w2iSTztsDi14vFeYeXJ4RJ5lH3d1
sKzqPt9xl0J2sY7MVTDfcOWhaaIiuLVjUWXVwqhhkv/jf/73//u/fwz/x//Ir6RS/Dz7n6xNr3mY
NfU//2E5//if4hbef//nP0xbY7VJfdg1VFe3hWaq9P/x9SEEdPjPf2j/y2Fl3Hs42n5LNFY3Q8b9
SR6Eg7SirtR7P6+GO0UYZr/Scm240/LoXLtZs/8cK+NqoT/zRSV373h8LqJUIZ4N9hOeKMmOAnKy
ks1WE/qxwnyHt5xekAnexfCik2z1tWc/QXsHb3TrNVhZInl5kR25PkCtKnN0zRyEuswuWbeNUbz6
TujsnSlpVrKJ1mC2rJw0Og1mUby2KxDV6WtsUAxKJi1ZykFq3HUrl1To3szC58zJzlMzVFfN9Iqd
6+fdQjNy6OMymJUOdLXAO8kWKdXqWmnKuM5qN145ZVpdc7v7+vefi3zff/9cHGQ+HcfUdMe29V8/
l7FADYXUbPOtQTkHTF1+X4xVd98r+bM0hTcyMEXZJKyNtJiPOvVFjmI3kbCZZkfga9lHMXNm5EF0
WounT/wBNK+65yMnHsXt4ccoMWdKfoRU3zJR5VXbZeFHw0uCbsXkUS6QLbDBkFHCl6BJ2odsciDz
MsZXvPocCZOsyPXv3wzL/rcvqa05uu4ajqZrjqHOX+KfvqQ6oMepY6v4barqZqOZbboxWRvuSWMm
z1GfXxwzUr9mTkqBpRUh+ewgugRuoixkR+GYz2jreo/QjaNDl7rjOh5KbPaq5hHzUSwrpyR46Joo
2d+awVw6kPUDlYTstlUijGeCpIWD+aNH1hhG9NzjHquyz4qDPNMVw777nCtnfV70p8HMl68rR3zG
vQE4K9KBfN+BchyLbPSPNkzz/NYODGwsebe2steah3yOQyAvuM1w5YzP7iRKM2uJ6bz/X+4iuj7f
Jn79urqGrRlCt+fNs2NYv35CtarV6JlD7u6UsNz0qeriHoT+j+NCqCTNwL4Ua7Rz5FXdqWhcSPpd
3rzatR4ejaTL7kMRZfdagvtn0rvmXsZuhw7mhx8UGJLO42QMcduU3EXXbmWzHa3svi90hyRq0mxG
+eKeV1DUzctuDSXEQwYDmnJsGlmzGCoFXWYj5rQEUU+K1KmXsa0VJzcp4MH8dNogOLyLJu/qqTVo
9yjjHe8TseO3aZ2moYy3Q2+ElzxK9DWw0f4+4hexwogxfvI7UlTs0r0XpeihmA2T8pYEwTdFBXyu
6M4JvenpCS7WQ2VqzW4CGEWas42vOrnOqzyDK/OdC6DM+COUN4gcRk36YrrT4NwmFKUPMzMFF/o5
v+mgFXqk4UKFX2M+C75NVl7GX0mrQEy2EVny1dJemqLH51cX0H7ns9iekGqXp/UUuregbAI0Nw/N
nyKm9usvwWrHczowWbtNAIRZHvx4Zzqjsqe4GaNgrdTGUnMCLAAg0Z+QwPdOidJ0R/LNEOBpybjl
V6yhfzoF1LxGjX06fI7JXRZtK9m2dOtbZPr11subfagWwXOgtsVKkHs/5ZPpnF3qw0tjTna36Wwo
mYhXHjH5huqhuceQm/qo11KvrKzxBtOXyPzB87Hoc6ByzkD+sXPJs9bAjWQn4Nvo0lfw/YU3FUuz
SsfFqEbYX82DjcalzJqF72C8m9Pk9uoZtORfhyzDgIa9rr1lnzrpi7pL1XOkActDtn0jx1nahzo2
wcVuYuduzLBmHzwreHd7WB/xKNhudLW42gM6bm5uhO9Vl0M88pwEfIypPFJmOpud5z2Tk+kWbnSg
RjSeFa9S/XWHdyRlTWBkbllcDAXeAJK0WGenU3mUsQwsJ1qXWnEhU/HcF2hHVOxA/TVbPBI7YDt3
IyLF/roQLNqUDFyEnCenyDM3iCDSJPw1n9eaHAThE34s6yRIeGMjsGVrc/KClc1yea01Ok9uVOPP
sBzyo/Aq61LbunUZI9B0f//kMI3f70uGoaua6WqqYWowuM1f70tD5aWN39vi6+B5a2P2UdDmA5m3
lm0/ZwJxOw9s2r+CpTMEq4ry+E8xOboFHXaMc8VEbWSeLdvyLBiQlVenlOLTZCAt2LQbst8JW0gr
PlcBtz156IYswi9DniOroKoI8TBKtv3KhVXkd0c5R8ZvQ4AQPaNn5aOoU2vqIhcZfDYDo+u/f5/k
cuKX+7dh2YbrCMtxNd105DLxpyesKCPcjRWr+KqYUba0yQpt87LAWxQg01snULBD1+4ld5z2SD4Z
/YI57kQoJaqFmC7JpHhXX5jf+8Ia8all/8Jyoj4IfVC/RGWxkPHAM8Id2dBiI5tahkUoCI4nsnbG
yQyG6nbZUitYkDdqep5EkG4SXesxXkjCje74Dvfe2P7SI28Uz6DY3+KpvzSLNn/3x9hZ9xgD7RN0
F7+Ean4DGEdold7iuJm3XxLyyRLo+9v4jLgEDLuhEqHjcAwrJ3+c65KrIgvNjWwqY5NfYKXuYvJd
BcLLOgzvoMv3UZsXjxhkU2Fp6o9xVLT1339azr+th3jW2hTCBJ+X0Clj/PqtrsracKhiBl+7oMUJ
Wsu/TFbt3UdpaZ/7vOoXjWj7t6ENwA/4rgVb2dGe0cjZYIndv4luSLZOq4dbYabNug5AuhjgS47a
fHCorB1lU57JWCB0ajW2fYj0OLuy3kHSReVnU+KFfEUsELvYgZtLX6rFydPG/lRglvHcjOISVNF0
QZQof3Z18UG9o7mTrWBOUjZFUB9lM23Dflm5dr+v5pmlz1bNnwx7K3tDcONrI63qje/q6SGYIWdg
INtTN/OJrFk7vl02dV+fQO0BtZQR2fc5qux1ZMQddgtZjdJUG/Xfuelbc30v1S3qY+Q2H3iOFbs4
qkmmJCopjFhlqBF389C68Xe2Bzmzdkf7zkbKbVoIM7fv8so8V7kY9+XcIXtlXGss+7988PKD/fln
qpOjFJpqG6rJZk37fSHcI0Xd9a5vvI+6X61yqwBRK5T+doj5wqNG4r7kVWRt2FJEd1bpWPfphPCu
jcCibFEHTy6iM4GDsgWeTaW6de6Z4SKrwdWMPVJm8oBWVHZ2bO79fmMqLEbxHHdQnSLVMpw7lsT7
v/9S/9utWheGytfZUGHCGoah/baEjE1ROoYWae+25n2pITXfNdxlfjoMPep88B01FnKTvUgRl74D
NdKvzMxzr2Wq55uY7T1GSmiQiiz3DqUTWgcVCM2uS6bpzuuGalNgzXyFftYvemNsjkWokYs3i3oH
6BqUUDKtHS/19ib4vYM8K9Sou51lP87+U+9n7HMchbX4vzzS/u3HrwvX0h3NdAzhzpv33x5pLOAm
9uxj9R6l6UeWXUjPe3dDFFnncMbySHyO0NN4heKRWH3G5FncOvpJw2DrNqFEo2YhT6NpBhEb5biR
F5CDZQdKNnP2wzuOFK3Hv6DeHQoDZTAGaK04/d0N/i1P1aGepZrGZN2TAwV3AGFUB9ADN0yvL7bU
MZljdthqd7choL5uTWMe4qO5skBrdkQGts6uVZ0+6Y4wD9JsCCfi7OqrotkJRHQhYNGUBzk2T+Pb
2BS8v7MQZdDufGXY9JFeQ/d1Wm3RDuUdSHnnPVAT7OkdwHhkSGw2seLVbHz33ertZglzAXURrXeu
VYIYqz53IDZEOjgPsgvIGv9STB6im3NHNrLGa7wRM3AR5HftoM7pITqiqfhiAoj8+5+JLX8Hv9wD
LNY0LsBW23YAIRq/ZwaQrEw0tGzfrQHkeFmHJL9wF1hHSm+/lKbXr0RdW7tgbio9GG7VaLI72cuj
G/dessJjIcRTxhJThkcL7BQPt2+ogdovrQb+w8lNdSk7XR0bFo+fCoe518nvg75/wp2oPItS2HfC
D/Vli7LyN2DuMKqM8XWqC1B/uKbss9Avniql+iIHdEpWL6x2bO6Re4yPgT8l68QblK9NuJADcj1z
V4UbjEevyFx84j0e/fOl8dN7Yh9gPbGKMXaDoeBGJomXTmqR9vN7Pl9kjraqFtX343yA/vNXrMrM
6l4ekEr5OSYHf85Voq6+jfuM6RFKSawpfrnW79cvbVBBbCd1quePtq2eAzghb4mBvVBcDtk+rxX7
tY/Qja/tt66BQ5d0aoVak2e92SV24FAWWcB34EowGEHkjDj0SqgJdWZdu2xA8zqBGuq65b4rKPwh
FJLwMzF87KKh+0fQ56qxP7Lw6IMXN28eHR3si57XLy4EgbvJbJxH4GzGuncRdwtxI34c/arD5g7f
owjpiiULFxDmQ3uRY4cJB6+kUjxYq4z1NYphVT4lC9l7O+TN0nSj6T5h43gSg2Zs9R9CKVLv5Df5
k0+RFYy0py1WzNfPkJzw2/zfmr9droXRtyqFbi3kXCmz8nm9FMuxg1pgaZTbzbrrc+MqCq2hwMHL
GvPZMMdkr1q4+u3s78flaIZvXJUamzdj3C0Jd5enfu49G61l3jrITWsnVyLkZa8zj5ZnxeADTmFc
TI1oMiBBTKzFQFGr0b085F6DmIEXpssZTXOLNcKc9nY2w4Xnce18UJsWfkusXz6nRnarnPWpXfbR
qK9RN3o2HXe8t9WpXmp9V29lUx6GTGsXfeek+64ppnsZ01LgwQqkJ9mS8WJ097lTjHefoVZE6Oe3
0TUzRHMV2YenUSquExyNSLWOr9h6fVBv9K+uopkPgxacm9EeXkVpGaBpUG/CIeXnUX3MnQZq5XlM
C3D5MAaX0Wik5TLxzx7SZg+uqgyPtR+RbaBkuPW7aXjUy9E4zfxDx+2ykvwkHlDgXEAKMrbLFQcy
Cg8nLX7UeUagyz/es10uHtUhbdeW1utr2RzdOLzPxnIpW7cRY6ktTV9XtjCWSTH65BIQ9rKrjeGZ
xjHUO1Z/fbbDJtLeCdPq673skIekB/a5cYUxa1n11UKOlj2Nrd4FSVE+aC7i2WUj+rvYdrSz1wJI
AkRafksQIEuRdfySp2m2zdBT3Ak1L56x/rqXA95D3bcPgV0rIWp08DrcxrwbHGcg9zQOFyiw6Rky
wOI2QmMlc1Ri8/Q5Qg7ziwwXNasBmWyqDovlyiGLEGBNPohhfs+S6qj5iMgHKc3Earx9lvXGGrWG
EmVNEjr24KXfDAR0ytgavmNUBLAYS82HbvKRx0kba+dF6si917FvQxJ+c65l/2FRVJbsimuWpeOe
53GKYsWXFqYXJn0DAoB1/tfBnZufsSI1+RhnouUGhJu7CKjlvmLVt5TKAWllo7unAsSMyty+BCqP
ZakYMI3Jg52W+qnoeZenokfxGdXG98mZKUuaMpxTlZSeiZmIbrJJBfm9LBqtfIc3BPoocHO4NG37
BjXXSrLyfQLkv/XqqdjKZqIfisEDHjaM5W4azXojJyMJuczhuX3pFQV5Jy8e1zIe1OGuiTTxXExq
d0h6U6zkZbTKPqsJ6UIv65EOaNGdTIRlwhb0hjcTG+NFaUuDomm8x8j9XcY1H+w2+G5pbDC8xsMx
mIfrjaLuXAz71nJUoYqLWVuUfEFA3xlWoaDY2Q9vo2iQACgXMX5ryz52xLOltvZiaOrptfHrGLen
cPwqIh/eeqV/N6JsR5nEB4Sp/JnDjYxI6FxKduzBgjL3ps/T6iP203tl6Iz7yQ8zGNNiuGbA5pcQ
JrxNHOuztq/SertRb3LWekNQr70oWVToJ15coWTewtBgCFa8pZs481HJj970QHXZYZWVcuf1mnI3
2OiAxXp5lKHPuDxTe6/nj2LB+VuHGRjKeuLFttVg4dA1xRcnCZHtMRXvecyMBESzq1zdvPDv2eE4
CwMKB5VYYpbfZ2ehB/eUKE+RavRHY9DMi9r44oJfSDzLsq1lSB5SgDbYtAztgVIkGeyWJYOrasFz
HwO4BfoSgyJpw2eUOuxL3JXcr+i0vHh49I2PvAzD50LVq5UzpngeuUNzN8yHQo+Qd8iqneplzZ3q
2BzmM9kph5WmUSwFJL61jP02rkwGbC+tJ0g72qnS1enYu2mJgU4dPU0DZXAf8MVHiG9GY3ofnQjC
hYf0FPVWf1r7IMZukyDwlZso0RYCqPTR1hGO1WCkdQhWGt1OMZvrrYmqvHkaa9RhFvbahG/33GQY
GFQFP5NI/H/mzms3bi1b16/S6HvqMAfg7AZO5axoy/INIdkSc858+vORJVtSeW177VZjQ4JQYKpZ
xVmTM4zxhyj/lEEUnGMM5i5NR88+xQpylvTqBm4x7MqZipGomSB6Oex6hmGsXLSkp+OuWdXZhgmm
f9xFUdHawksEfzRcHPW6uJdT53so39hBL94DBf/mA9G8a4vMnji5ZtyEuVzMElN3L2H/JQu/acV9
K2QtQf5O3IQdP1Kop0is4Ocz1UW5uoBhG6xE/ta61JUHSHnazMk7iUV2/V2S3OaJR0PIw/DJZ2Y3
CbBG+Jx5nTvPUyDCT2YsR7NAD3kCRF+3dk0mr7BZ5AFIVf1znMXKJrW77mLYy8qUmnLc+BMo4HAi
SEqPiKkYfTIcFUi0I+Sb8awlxWguomsPJJ6zct02qNxZ/WLcJWvsLxsCevO+i6NP6FGpk6gSgp2V
FO65LEtPdIb1redGySqFZzPXEaa8dRJLIuyXiqiycNaq3Z3slslVGdODaA7CNsNhI1PzLWzmsUOt
b0v0budpW4jL8SyNBZX7MA/BZ1Fk08xyYEqfVWT0zo1GffW5kAKj+fgepWoXMvaMulgXVziOJUCT
Myy7At07OEgtzsw8Km6RS7+FmUT79JspGW/rwextgFrDmzS4J8vW1bAKH97kmiC1FGyNb3s3PL5J
N5upmafmg9NECFQYfnHlDJ8Uye7rTwIEV9zGuXOrC47wGGX1q0+C1bvqBX1CX6qBEh2S8WOKfnzJ
o3Lxh0XeEOtIxmT9MStPGk1WRZ3AGQCkX+M8VWynriDCpzB8V0H4swq2ch7LnyPZv+sdvzhH+E/+
7CoBCNYiv2kzpj5NZ8/Gi+BiY2sM1Pr4FrfsNr4KqmjcHQCTS1ToFH44ijBboZmhTaKsxhKRiARl
kQYk6YazneefB1jQXEisyjdEf7xDktjxyg3xWWC2hvCH1ns7xwqTieuzpEy8FnZp1OKMFeo34xVO
e4vmW309nnexHeGzy8O450kMRVEnhpvOcj+bhaUjmKKwGhf1pZ0rwgAkNHdwS6EHDbuFEPurIPB9
8EbsWmHWIq9pGatxVy11mKFpKW9ds7umI/4sm3p8ZQR1fBWw5ACJSSajTnkWpo7Pw+vF0XY8C2Kk
2v/+F5SU08zDkAm1LFEjVqPDEtJOwlm+QW+SFWbDCq/tlgQIe4XsbU/HaEeIY5WYafv7ShPVrZ7H
NCruFaKdTaJZ77QLO36QRdO/SvMkuMowsV6bgVaSRvQhlltoiYoIEy8L0RPmXZLWX8SagbmKlPLc
KUzUVtJ+HQpy/aWvm37Va8A4XcThvmQKyhs9IbCDruKQAz78+HboIeXaLHh0mqG0tIIha5l6tm+w
J/ncAc8e316kfbJJyaJjwMVl2QCniNUo30WgT2/N58+0rCLYmlasTserHA1BP4necTuWgSYSSc1u
Jph+O22JBF7IKMxdpJgvOHRvh5dDlgYmRmkRbRuPjS82VjwLFXXd41uRc5Z2aqbfipjo7hz8FVeJ
EqH3Nmy9HPurrd9fZ/jWc3nWz62TUgLP0pZAp8m1ipdFLdhL3/W8KQu0flil9ZdS5IYLraqT2csx
R6r6WV1Jynx823iiVuVsqkZGvXw5ZmgmgmmdnC20pv8ODhx5zELSePIcca0phLF6rUGpuvDMK/Tf
k6keu9WdXGs34MdcQDjCnAMQmEQzOyhZXXz9ffv+JeGvKKwRSKvpsNAJ247nXyWMYp1FjieX7h1C
NV6w0Y1VocQ3ELzKR92sllpXSF9Fx9Smrmwo5xma+uvc7fUlZP9kl6B+P0kADk5AWNHIhxcBWf+Z
HoAEHXflojz8/isrp1kTxbA0QyG4qSumaqraSeBMl0THc8lKfe27duZbfQFEhBc1TPF8NoxyxTI5
mDSi/XxMbA0svvGzm8iRWt8ZcbGF2gfcXIJiRRoB8lQUNXcOeP1JpEXivkEz7FroonM9Epu7NOcH
krGUWUXuDNp06sTyvitzQputir92EjLI65YpYZvImXFrfBkvBKnQ4FvlJX+AaijmScfEjZuGjoiy
bqhkRckzvk0ewaIHiREP9gM6HaYWZsmO/IwzGHmzaQwvkewkOzuFc04Ae31yfNwdr3i5djwWagla
raGK199QyMl1L7sv700siDuwmnw0YdXmSkHcfOtq1h3EAWIghdph0GA42sJUC84Ol8AEnbYw5y/G
Q6C12jU9aY82LSfHQhoRG6fC9NQVcnTtlZhmDWIaF5qfUKRQ0zadvEK1ZXjDWIhgZ+4E+ISzHQuB
YdYdAqzjxpNaUQVzO23UMVGyDYkRMuUExhAML+NWWajJBJnlan5yIo7Qap+MF+o8KlNZQkg2r1ID
Ob2gn7qKV98Yod4dqJCrKqpR9xpesvYOxlRwfTyvExplklzsxnOAWOQ4LndJiOeNnpVouTquhGeD
Iu5CKXveGo+NL8Fw9uTi8dh4tihVY605qNM0vZNuRasi+NCFl5qUpsTFf7yMJ3sTwftFonbpdtx/
OS36SBqTNGhJ0lr47Qq9sFCGkVcaXkTwK75URQdzGIeB0QT7vozPm+MwDEh+gVlrBU5hODu4+SDB
GZNJBFUxFlJnkXipVYvx3HiVF/X5GtXVjonKMJb/1adKdbf2bPX5U/2oFadmqwHZiPoeBV0MGkMk
9+4KED+w0lLrHOKmeT7uNnIn3MkNUXwFAYZd3crxeRSX9/gLKwdU5dXDuKXbKitAXDL0LFVZJvaA
cMYTPut8bCSKbD7uvryM78jRdX05JJJ8mFRSgExK2Qh7gECIscmxuXBFXdiPx15eXN1xp07qhRui
x8EWDS8cAIet8aUQ7C6ZjJtkrcIF2qjnfuWGO9+JUcAy03hu8jPMcj/N5xEyG6hKoAdNkKuF+FY9
OVmCfkZTx9dFSdy66WRxftwtqurSwjZIVlQ7mWpxTuglS2v86LjYtZrqEPv9juBPuHfI4SF7qpkT
u1SV27aV9XmlFf1y3E0wB5yofRecZ27hfM6ZsUhWqN6GfVdDWH7zLr2+iCDJMN0sfeICcvHA07zp
APfd2nqSL5OG5U+SuCmKlt7VeAFKb93EcG39ovWsequlCRLCrZU+gAYdCjBTwZzFAKe2CAvJF1Wn
9pPxBFCxSyIl5afadlLUZRCUDWLQ654pb8YLtAxNaoGgS23ip5pOg8hW65vGYtFqo9HGyjlfDCSc
+3aGcCIgqwACG1NmZWV7svpZLYBmDad9MwDNrbNeiZpcn5uu1m4GcDG8L6TnBFfYZqPiXCvOYgPx
rJGY4aTB2i3SCF6uVW7bxHkmbMht/Z18QnqJB1p3yLOM9BQQzLtC7eeSVwrn6C10V51FXCkFQ7oK
Yrm9klFZvKzU3XhuPJJLRgo6ydWn4y6xi0tVVfUNnoruuvAUZRGIUvKli4vFWBd6W9VTt+yLQxRm
pPA6TTtWL0LMszhO4jtJ4aHGlUdct26bXWsYPo3vjKUACbRUg5NQAFQSVMeaW23nfoWrcfwhZBuR
vcZEo1PBq+NcDLN4qucIIwg1kpexirZpkcGTg9yaWceNbtzASei48fNUJ/471/z6EZQTF1U+TAte
PkJwZO0Pw7L866iMM5UiAnJVDUW3TkdlTXNKK9Kr9pOq9uZ5EFbn2Hdkd1KFP2aNRsty3I2R7dBz
mYBZTmZw2lSEILtmZieOUAdUj5FOYwTxIAkKPpD4H1uCaljMMjp/OW4dz2b6H1KTyJS8XbYOMyvS
krqBQS4QIuV0zcPaochSMNQ3at4gvInqrpgr0spQEeMct16OWX9xbLzOSs5xDZ10QkRWCs2YcO0R
nN7UfUbkMbTsTS2n6y7ufWUptbax6CpGnuM+7jQL9IzRRGnDu7oqw5lS5MYmsxAU1Ypr3xBCZmV6
vPZcL6J7Ztfv6u+4L0oXUJkUSH/e9/EqIgDRXDFxMht3c/vGANJymwKrXNSFmeuHsI0ztOa89Fau
mH8Ubon/47DrpcnMUez8xol69ZLnjznfANDpDJyXEgvHTZeVnhnY4dJFyem8Icu7M+x2Me51QWWd
j1t5ZYqojOGnFxjIT0/Gg4Ie3aGgZa9fLh7fT5RqIQ5vPV47vjesGI3Hg3WL67jnKLBkFcleOp6Y
MVdp0ltCwAZIgDTcjHfiW9YVmUuV4K1Xf6rLmAgvd6TjVzCFU96iuBUb2l0aefeu30ffvN6/U/NE
Zdrf2jRQEwQo5pA3wwUe48QnT8vo6hoLyNwwXTpujnMouQv4ZaWuKqaqwpd4mVjlUpXa05epFAql
eC7Ajlv2lRotTK/P1szHzRvSxJeK4in3qWYHKCY6ykFR3PTgZAWD0HCicvtDyoP1yRJjZ214eb3I
Gjqcwv82nif17M77EEt6tRQHbwa7mStM/w9hyLyikaz0Xrb8W1heNbJ+srYhkSvMxuPU+tTHHvjL
oKW6bCqjWBqpJXxxEa8ZLwjxj5rLjZJv0Ff3b2KPAM1QoOio+dTsenMPe1g5L9KalMxworJJ+KJk
JVzKdmFv+yjKZnqkWRd+A8MFXdLPRZ4UyJelzieNtUHqSN1tbRjprstV9JO6uLuF5uEtSk+JQeRz
1ksRVhWwfjqMZ3M4T4Ya36Ky1B5ybBNYknBV4PX9snMExJAqr78t/SqYitjfbMc3GZYzr5BuuxGK
RrgwYpxkxw+G97I2LLeejW/CdDGclbapr5E0K/a5jzZL3/UAO4ph1eT5yqeXXXyinnez1M63hJZe
745nvZyQw/jecnBX8jKHkG5E7tFSSfxrrr3xnFp73mToqwd/6szeSNC4hfkv58Z3CLY2VwJdBBOy
DmLb1r5kbZEj2YHgHEBVQvYBCZpa1tdhMkjT2amIr5Thb9PO1q6D3rw6Hg8tnagbSGKzbO1LZtOP
4/GCKck0KhAEgLQUXkRlWk7cAWoidNi1RK6pnut91hzAyeIH4SOrW1cAaxDnnRtxaWyOm/jVGJtx
3yYZs8R2E40cBlnEcNR93CFjWWRY9RyPZZm+98Re2LwC1wzHHOmyA9Ju01kwfQXlVvveQ944V4Zv
e491ky1xKk7cSRo9RBiE+5O0OmdlrLmTJPBRtHD6x6Kzz/XcbB5w3/ne54l0J/dqiyoYAnctYe8J
KvHI7NqGgaRgyAoCApvFOCTa6GnWJkGuYXO8aNwqlBKvKNOMpuMxIYcyMxFcyojGMsggeEv0O5/G
0y/vMxusx1y3T+a1HbUTC5lzuKaBMxf0TD2wxhVhs0rSOrb8ag9uC5k4zS2uBZe5stnn9VeU4s5t
B7TiRJg5cV0f2U3eQGoamU0ji8lxImnr9iB/Bv5T2WFNoStRMqnz1gCAxgvBPmgiKZ51luMzEYHM
KlP8BQpq9cZxiy/S4M82vlgDk7hyoj0G8cJ2PDReqruIQtronM5erjVcnAclzV2Ffq7NZLlzzuWo
7HGv0juc6UJ1X/piPZetJL7BF0uGe6s4D0oLBKZgDj2pg3QWIOvzLWmDQYFPUj9ZHuKHY0m5Iz2X
lAwGrYouyEtdyLU9oa1E89y9OeyETEP3UdOHCLs1mbcoDGHwReCMEao+PET8OacgIYma+OWKjWjX
Dlu+lEU7J83LVYID4XHL/Xns5GziFM1chMoPOkDcWMRGYd8Mm64uihtB42XcHV80xYz1+fEilA01
GaMNLjUDXZomUupd1EhvhqYS3gL5kTemWhUzWYfqjF4GymAu0QHoatGFGSr4sA4n0ENLZ41VmZvM
ca3PeVhNQ11t8UiBIhE3dbcYd8F9rXGS027w9vFJF0MAC1HfrvBzpaqZfSdeYX/FtN2bRskgUCYo
+SIOvXiHLC9YZmR3l1nv1JeS1XdT14W9LoYkH5QhwuQMsaay8dS1Gee3L4fGLTNr1Jk3uBmKGP5I
QWTucCQ3WfTDm0NpTpvKw+54bHzpU2YuEziHWESaiPOhGHSZEwCbSuTDENJNkVIY9/thvy0cUEzj
PqP4j30nym9VMUbzKxa/iOCHo1yMn1ggItoZa6yXABq4gapfgRXWF66ZelvdiJx9ZQ4JJ6HMP1VJ
jPoFyr6P1UMYBslTLIMhzXPZ/CTQ7QEcCMu90+TyJjGiYBlmVXbFqhOJjygLH2oMN8d3SXV67nT0
VgD37Cld6/L3kT9Ze0tPIkuoWoYsEha2NE0RaU5vY17EKN3aFFP7m5YM8ge94mwjYn1wYJ7kwike
oqCff9EqZK59DNangbfvZKzxpAJasaBJ3nklt2uckLD8y2yFGVly8Py8WFfWTDFSbxmliXvlxldh
UJ4niqNuREFTNkQLMHRJ0nDq1RUIGBVSBqsmdZaIHapfbSjSdVAcDFo0PhfVraQK6qzs0G8jblcu
oZ8QTlZyKDWli62FtNEH8I0hwp5CUPqLLCGuFStf/EeQs8pFn3zCjM4C6YOCsUx+E+coM96Jki0t
o7z6JFg9RkUOCUy49tqKbGo0hVgpbA3/mqAHqt5yU5xrHU5cdg0dyUNFeiuIBil3FFInMT6tiwhk
6qyx8acy3XBqa1KygOomLho7VBa99q1S5XhdE2qZG8THpxpCpgsi4O3UyFPm3lq1tnsvXMHFBSvT
gxsKtGSCRC+ETjzUBI+vXCTkeAINDecom7Si1183iEb7Au6NncuYD70XTRE5MObgmIQ5wLt00Smm
PAnchtR9UGYzEUE2nB/QkhEa+T5IkOyr9Tibx44dTwQhi2aRI6dXPmhAIAXyHhFreV/CBQskr8KR
wZ2icNNuABxbWxwMET4vIJKRM3SvA0iT07CVCTni6wYIMcvX6PDN0MMkme+X6x4de8Qa0oneEjHw
++pbJGbKDvjMg+MqS8NlzqRniR9P7LrLNkTDndKJdpGifm59Xdk4pWjMAg35XmYtztSXrBLvSL0g
x3LDqi7aQeaPdhmddOci+lrByMh9O7121fRG08poo3mkqm11S/j6HFks/Qt979o1MXfHd9x0432i
6P5tLoRLyWgaTK28YpqQjrxUAdPVuToJXQP0Q+piAIeDHkxZf1LXdbmv9E0PDGI+qHkuMPXdV6HZ
790EgIpgkBWHwrZLbVxmRZhrC6NVtU2a+Z+TyG72dkdQNkAzw5Rye1V18qXJenRCl2yukS1FFFpu
ryU/rw7ji2ygnNhmMRZ8bg7oKhOVrdIVQOUUY5eSjT1vQKLMOt1Fvt/Ahhaw7bSx+0kp7p3M1D5D
05yYrrvNiGJvhEho151V30Xwx/eq3IKNVvgZFQCuU1nBWJgVPeBG8JOzOkcgwe5Nedkyk51FsjH1
BOWb2GRz2ZMZXrq23YtxdFHCXcSdHnwtJHnkMTqlnAVxhRF65M4JWFjL0DGSGSLKM7117nVZqf/Q
rUlvYwb0alABFE3SAINDUfiFdElkzUoC+GjfI+S1NigA6lvwIzNczX0sgkLUmbAOsScxLNUJwUMb
H+4Qg23ZhC+omdPfd7KW9GbxP34bXMIRbLUsidTnKZO8BXIu1zTv7xZzYlQ4qhw76eSxNt2BQtOV
s161gonuoxtituaTIgTfqrJsd1Vj9etENZeZaDCDJoi1YqbSbmzBBf5UesZCcjNUznu0Dava/QIi
STwUvXsICkMCalB7+6iSw2WFL4Q2HxfjGCfeColnT+TUv/Gq7Jo+1Zo7aRPhrxVqy1xUbr0Q20Ff
RUNM1QM0zIZwt19ZFdWFJE6V6eJccup1FBXy1NXEeto5Uo5zlAGpZdjNdT2cF42xdSAi4UIQTaIW
b0JkI5+s0nOXmlfeyXGP0F+aXCWmam1kR9o0nnCNUpX/OaANTSTTeogSpOuUrhK3oETUVezQnSVC
6C81W863vjPPB5RtVT1pnXpO64STlYfzrkHNNLeDaieLZQnC08JCQEy3ZVaV+zDCHFh3kmqKem4w
CUTTI2ohXSDlL5BN8PDNLLr+6fe/v/TLGEtLHNoj6HRVNgzzZIxN0O00Ms2Jv8eG2F7UuZVi9mSr
zZQsw3XhykzSU2K88tA60yxxLzXT/wM/RnobgBrboGZoEMWJo2GKdIqNR5svNqzcir8DxJNvkw6E
IW5KRi1AUSsNgTAENH5U1eapTc2qtZY+4SRjLF3meDgHBTtJDIJNAO6k8uoOHj2j3e+rSf7lMRmS
pYA6eFYUcpCniVNJMIoWnmz/XUrCb9iglTvgDiFybJEDrBNplTGbKwf5HmTEkiWLs3Y7qZ0TAwYv
3CTmwtPkB5T8q32LuyxaKp2wDSHh+10szpqmlnd9g4/m77+2dBLbo2qR6hZhUpqyZA3JwxM8gxSw
/gIIZHz3cp4PMdDuraqRZzj1oaphO9k6NnQwJX35WXPnRLvXqI0rXxOzXTPWwYLFuI9RO20OQp1O
CFdam8LowolvIuaP+v9UolkxdzSlGy+TxHnnJisElcRZWThbyUSswcbzTy+iGYYj+rp1+mJGqNFc
NibBsaYMESaJMNjEzWjQxQ5vbaGNF0aDfLFLcnebgbecZ7aNdInj1TtD70iAkHeF44uHZ5X4xSTz
u4dYJRnoQiGcBkJXzTunNRaJZros3JJ6Vvh1Bn2wsxZOpSzcRMsvlaaMIOWHxrzF6Gphq6rPEG4x
vdOchnBYX0IQU7JZrjrl1E6Z6Vn+PUw6t8geBFXV9lnIhEwQ8LuVTJw2M/jvE8P3OoJH9g3cMmvd
qN5TxUQJms842Wy7NZq16SotSuC3hCmWDLHSBtFZD5Xdb6KCDy6KGkpeY0SVlO5aH5JTKutT7CI9
LBlddV00Tjtv0PyaWroWX1vImK+sunrU0B6MmAXI0kqCQXaRFkztzkHssCASAZpu7G5nyWmwcrNG
mnS16vWEF+KploXTDq/wC8UQ8GHNEH9sRMuNJ4T6hUsv/hKrZPyxbpCiLQaVTKZiaeY0T6hzR9dF
ouortS76aUnMVtSkCxThB18g6HdJXxZ/GKlOGDTHpqyiJ2EQr7bQqTthUFWibfFcGvZ3Pfdcph91
PAkMwVoEQHYWkuhVZGnr+qDrWn1QHQlDTN/ZJiGcefqWRavW1/Xg0AfV7ybiR/n9kya/xX6N344A
OgwfSSZ5b6gn5E5JlMM8ylL/scVMERcMbHobMbmknSTYvHfNSjYwHktJnUxTwq2LUComSgM4eVTe
T3uErPwOHw4lXCiSXizAKBDp88roMhFjay72rrzoh+VJHDQeP3+ozNVIwzYvcW9Lupw/3M4v/Z1B
ckGzABxIumz8IjCjyE3fB20TPDZedQ5sWLqWLODuOQjjqc1IOeuqPLwoUUMDJ1FPJbmDkSaZ0rTU
6LAFBVfvopCSr61ZgaANDAUQpF9fG82NlZgPndOlNw45/z+BRazT2QwVr8hkYhTFtFQ6krcrRl3y
iqjAsuBRcBC+6ZFUbBLjUxn6TBWQL13ordxOXMFO1nB2SA8Bi71GbfjCCK1NLOnaelxM1aKyF4oW
vF68lhvcspKK9Y6EP8XEAV1plE2xV6R07RM4XEqmMwiWQKxBMc3a5E0vThS7WGIN9K0DKXanBCbA
lTLf+5GdL4kNBzdRnRM2ozMtq/b297/cCYJtbIimyuLNFDUZrKt1gpfpowrlhDbwH81ILuZWoDuM
4Da078K8VLw02OqtpM/hSj12AkZRVbsRukLbRm0+h72EAHHj7pVWzHda5KboW0tfDIzrLxRTWONY
WAul+hmyL26QkDVmoBe9SVaE9ZSgCtonvpMd+tj+WokVfbTNogqe6ycbXs82r9Ai//290n5++b3B
/zBpkU0aqS7pJ31C3kRaYTpx/BhqmjgDSdscYANbGG3XjrH2mGaeR14wAycT763euVZL98nOenka
iLK2CFXL2Y8viUVoF+UexB40kJXQrfyqCi7pee11ahZ3WDC3O4Fwr1lGc0/IDxgqtwhVEB6F3XhQ
+W4XKoJDHm1rZakOnvahoF60pPsOQXznGWvG6RA3S3wcUDWILWWipSZ0V1H5lOnV3CZHrwSqtMWU
HCx/WYso7eISVoGbiaHHpwZDI3Gvle347rTCNGRSOPGQ/GCJ1V9pUTzpVF3A1CRCKgWCzjmyD/Gu
HFSPnMjKsLBHEBwsDV9Mq4TPQhdmM1IU5+AXk4Pc3pRl761YcjrE6XVI3VGc4jJch1OA4PK0Vz4x
JQTiWTSPlV5trSzHy4fBBzHwCUnF4DxkGj3pAbTOfRxPJtGgw69rOVbFWXxgzm5tTT3xtiSxkkkZ
qNpKcu1205ndU+tVMlmHWNrYg6OrLcePbpUhdUEcc4JpQLtLcemwM3wpS7T9Wnr2hcasC4ocAQ8R
cZ8hFKpqQwSuro0J1jPbts4RFfPDz7qa42k5OPDKJjE3MENwY6Rt4XbFXq2fSNCX5yGToQkyImu0
3pqlaufBZ4D+GzsnRpx0D2YoODt68GzROqh650DrJn6HdgSxcXGrDS8wpCc4tKY7x04f0Ch6zOGB
r6REOyDsrF6pVdWuDNRUG3Rpz2UPSGWrRd/iKt+rOqr0pelcNPhsXSCWOi2k6ArniOTJcBja9QOx
feM2lnp90pF62MaifGg1Sb7uJHfZmWlw0bDGRPOsK1d0S8S3G7fBQsiFSQteb6V7hP6RJ2VukUbW
3GdmsgXx3u2dilBVb1rFhYP/2R9m9MYvqwpDlzRFYzA0LAm84Uk/XONMSatTq0cd+5hp4HbM4iJ4
WaZV0YcyAzo3zYwGWSxkvNzTie8geKJLzszFmHGpe/23qPW0ZRggOO9rCI9/JephTJDJstaBP0So
WDkxnO9wiIQMghQeXZyzh5sxCfS4wf3F1ieyAk3aaTpzJjkd8v1R0+3E4msQxisF0OcVEgEJBoJx
tUeDRFv4ifQ0qubAGlniXaKstZYcEPJlwV1U1OEM6hijSOWyDOGzmsjTFnBi5CXkAbihjpdsG0S1
gsHvMy7y6rryZWna1zcRmS9011p/LsZIKLl9/NiaII30ti6Xjk1CKRiasJ17h9qvu72naxdln+bH
Ncz/eaMaV4wqct8SZMUAg5Unu/+6SSL+/+/wnp/XvH3Hv/beNzKSyVP526uWj8nhPnosTi96UzKf
/vztZvfl/ZudeVx6ZXdZPebd1WNRheXvzx7vA3G8oaBRFe8m+aWIv3XRD5W9vy7oH4/j97rp0sf/
+uf998iLZ15R5t638p/PpwakP6vlYaT5qdj3s6zxfn5XRnjPbVffKVwxznhMLZFpCjQU/ggThUns
PJ8WDPNMt1ALGVDR4x9DHx/4qj7/u2r4/R3+qO1jq/n5zd9U5+/u4FhBx1oA9/LOWlDVM0Ivgz7G
6e3LZ7ou6yBSgOMPf9qHu30dKP87b1/hR1Zl+CK0hPGPyMjrRmCKZzpreoVVxbERUEsfrBFIqvTe
WqARID8nqUgj/GUtcO9nMtop6GYcn7qP9BBw/wx+7+sKlDOEISye9Jdf+aQVDL2EKUnSsX5Ye36s
VkAvZR2b5km38j/pELUzDVy6qpPn+9Hhva4Fiw4TiUJR/NFKWPt9sFpgYX7spf/9WlDlM0sZ2GOD
gMzr2ze0MzocUTW150bA+Y91+4j/qMde+t+/fUU6O/I8fjwK1OfrWrCsM4X4sEUQ6/goHPue//0O
4VtSxeUwd2FaF7+eG2B4+Pe6g5MSXs0MLBo6KMxB2m38O2kJ1IE4yKnKzKzHv4/XHSiEff9eLZzM
sV7VAoOCzNgnoR09/p1MEKAvnbGuYGgcggIf60lA2k0/9k7//pOgSmfIslIBxvP9U6EnT4JJ6IPH
wDzWz4ebIPEIv7sVyOaZBviDmCr1+fr2TflMNfEmJev5s3l8sEbAlOa9o4HCmIgykgH65S+7AsM6
k0xNlQzpuREcn7r//e7w5DF+WSTAjpLe3RWYZ+hcamimPc+PTh8F2oIB/F5B9fODdoiSJr67FuQz
wFCDdtjxJq3TJ8I60zWmCGQoj0/ExxsWmL8ev9Q7ukX1zBxSEyyZjtXABOBNv6CdGTwsLCQ+6uBI
ckI+zt3eUQvMEi30BAmy/WUtMDCc0WuSiBSfO46PNkRK4oA0ocf+9ytBV8+GOxyq4NjgT7oFLAnO
CD8yQDyvTT5Styhqg5Lmu+6fpQIyrgpqsgz9r58BQzrTB7QkrJ6freODjY2sY977DBA7QfZuAC6d
3L1+ZhB3ZhWlHu/+48VMVJ7cd/74CgshWSHzJT7/xieLBGIFZ7pBtlzWP9w4QFr23ZEzVTyTZBK8
pPV+tvHXz4DJzAjELFOC5/o5zsc/UBcAHufdXaCqnSmqrqukWo61cNIKdOtMJiahiiCpx7+PFz/T
dfNvLphP5pgvS0XihyBC0OjTn9vCSY9AWzCIGWgadjnj38frEVjNvzt0op3huGdZKmLw49/pzEin
rSiyhv7Hz+HyY40KtNQBd/euQZFRAZEQlsUIto5/pwEk1hJgWkwCLMdaOg5DH6lfUE3z3WsF62yY
/xrWjwfi9InQz0D8gwe0noOtH65fGCCL750hMEGi40OOCwjk+HcSQrIUAm2iCILk+fzHGykx+37v
NFERz1CjEUWgJm8nSpZ0hm0EUwTzuZV8vEYwBLzf2yGQSAQ1aAIY/PnAv5koKGcoIwDYAzD1o5F8
sG7Ren9YXT0b0dVQDv6yEsbZItMIUKPHaOOHC6lKCl/tnU1BIkJCyJiA6vNPfTI2SBrhNuCllq58
uEeBpNe706xElOGegPR/7vRPbt8gwAThilz0xwslW9qxRf770QKFwNEQK1f+m5CJRRBRQQYUnNix
H/gfVMLfmD38xKbAlA6/zweUifdYvMK//PGCH6GSXwt4hUwZsk9vLhyQLMeijzHZYf9fb2bSI6Tk
1ckfEJPxc57f/nyDv370m8/6cVc/Dq68x/w+/+biqTiAfZ6/5gAb+q9//r/w/uE+un+dOWOMYoR6
+Sa/AHB+Tgz/UHARnJQ7rLPeXW7u9Un8tuCxY35/wcF9XNwXP77iAK2Rxvb+3pKn96H3lOSx9+Zb
swxiNvjuspEfy++/Jz9KGr61oQ8Ggu8vGbjut9KDRvajsLHwsQN8b+Gzx/C+uc8fX5ds4k/zY/8v
gV9/q939wIn9I3n6xxRNrOjhbbVbkvIfaIWQPXPv+5vf8znN9t6aAdCXO2+/MsZrw/TrvSWvqHHP
+1HO2LyPg/l7C15/v3ffNEAJY9z/QBeyDiH/Iwrw5isfY1bv/spw2O5PepHjeu/dJSfN22ZxXEC9
t9jtr33TcZX+7oIpoPoWdG8qmZn6f+Ah2SWVV/xSzcel1Hu/9h4JpDe9x3MY7/3l4q50H39/XR3k
8oY18PuLLor7b/+ftWvZaRgGgr+SXyAtQr1wgQMgkSIerTiasKqtpjiy09ffM65jpE0KB9ZSj+lk
Yq+9a++srbeeuo7ZdBmTEGJ8U2uzUlwFE1N9cmj4AhS7McvGRVMhpSzH9t7g17ZsbkLCOqRqc6Db
rRtCZyFucW4ln0PKCxw5Lidd0YdTg+ip17JI26OineJ+C4rOCWJsOfC+uFOb1mvD3TrwZxlGT0X7
4oEcbnxMXIMHg0AvVDHnIP9IB1MzNwbwIJzJAf5u3Toh9byDRFEMbV2nixvlLDwlH5xR9ZLnBbc4
5GMw9idQxMv5z7XhLT6FtWSAXTeISPiqppfGShtk7gg3JCSKp66cXuboyidcNuiPzU4NlgkltCQZ
YqlnbT+puPcj33aFtFX6nP9H3S92+4shQowahNnSdo8vGBtigMeGjBT+Fa1P3hMLKXBKUNiCkWMf
+KqyF+hKcd86pRO7YIjIQIZ0thR2QW4Dz5aATshwxRkmwoXBymZg3n0Jj5T0UsHv4HAPPjSRdZ5m
mGWX5LviLPlYeiImb3xtv7xh08okJmTF2EeL4qkV680ofPob+dxO00/V03j/KVUznfsb31wLT9QN
KXf9DQAA//8=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1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ratio!$K$72:$K$104</cx:f>
        <cx:nf>ratio!$K$71</cx:nf>
        <cx:lvl ptCount="33" name="2019">
          <cx:pt idx="0">Alaska</cx:pt>
          <cx:pt idx="1">Arizona</cx:pt>
          <cx:pt idx="2">Arkansas</cx:pt>
          <cx:pt idx="3">Connecticut</cx:pt>
          <cx:pt idx="4">Florida</cx:pt>
          <cx:pt idx="5">Georgia</cx:pt>
          <cx:pt idx="6">Hawaii</cx:pt>
          <cx:pt idx="7">Illinois</cx:pt>
          <cx:pt idx="8">Indiana</cx:pt>
          <cx:pt idx="9">Iowa</cx:pt>
          <cx:pt idx="10">Kansas</cx:pt>
          <cx:pt idx="11">Louisiana</cx:pt>
          <cx:pt idx="12">Maine</cx:pt>
          <cx:pt idx="13">Maryland</cx:pt>
          <cx:pt idx="14">Massachusetts</cx:pt>
          <cx:pt idx="15">Mississippi</cx:pt>
          <cx:pt idx="16">Missouri</cx:pt>
          <cx:pt idx="17">Nebraska</cx:pt>
          <cx:pt idx="18">New Hampshire</cx:pt>
          <cx:pt idx="19">New Mexico</cx:pt>
          <cx:pt idx="20">New York</cx:pt>
          <cx:pt idx="21">North Carolina</cx:pt>
          <cx:pt idx="22">Oklahoma</cx:pt>
          <cx:pt idx="23">South Carolina</cx:pt>
          <cx:pt idx="24">South Dakota</cx:pt>
          <cx:pt idx="25">Tennessee</cx:pt>
          <cx:pt idx="26">Texas</cx:pt>
          <cx:pt idx="27">Utah</cx:pt>
          <cx:pt idx="28">Vermont</cx:pt>
          <cx:pt idx="29">Virginia</cx:pt>
          <cx:pt idx="30">West Virginia</cx:pt>
          <cx:pt idx="31">Wisconsin</cx:pt>
          <cx:pt idx="32">Wyoming</cx:pt>
        </cx:lvl>
      </cx:strDim>
      <cx:numDim type="colorVal">
        <cx:f>ratio!$L$72:$L$104</cx:f>
        <cx:nf>ratio!$L$71</cx:nf>
        <cx:lvl ptCount="33" formatCode="General" name="1.69554655">
          <cx:pt idx="0">0.059873281889699197</cx:pt>
          <cx:pt idx="1">0.025567692767832599</cx:pt>
          <cx:pt idx="2">0.042878861582793297</cx:pt>
          <cx:pt idx="3">0.0079937463660008298</cx:pt>
          <cx:pt idx="4">0.046354976783634101</cx:pt>
          <cx:pt idx="5">0.0078267579618896202</cx:pt>
          <cx:pt idx="6">0.052829634317226398</cx:pt>
          <cx:pt idx="7">0.032907661811195102</cx:pt>
          <cx:pt idx="8">0.079349765656761898</cx:pt>
          <cx:pt idx="9">0.023993128520127902</cx:pt>
          <cx:pt idx="10">0.0037757687636828701</cx:pt>
          <cx:pt idx="11">0.044075947439271297</cx:pt>
          <cx:pt idx="12">0.137106349296093</cx:pt>
          <cx:pt idx="13">0.0143077370949174</cx:pt>
          <cx:pt idx="14">0.066303924713562001</cx:pt>
          <cx:pt idx="15">0.035683697288005398</cx:pt>
          <cx:pt idx="16">0.070094508644337694</cx:pt>
          <cx:pt idx="17">0.069375230044540798</cx:pt>
          <cx:pt idx="18">0.037507970443719299</cx:pt>
          <cx:pt idx="19">0.033145287479331903</cx:pt>
          <cx:pt idx="20">0.0103580007793946</cx:pt>
          <cx:pt idx="21">0.030186638474672799</cx:pt>
          <cx:pt idx="22">0.056381509998430598</cx:pt>
          <cx:pt idx="23">0.066909911873139605</cx:pt>
          <cx:pt idx="24">0.112020563855678</cx:pt>
          <cx:pt idx="25">0.087521565565615994</cx:pt>
          <cx:pt idx="26">0.0271831712925019</cx:pt>
          <cx:pt idx="27">0.025889297364469498</cx:pt>
          <cx:pt idx="28">0.080450136140220396</cx:pt>
          <cx:pt idx="29">0.036447695799165798</cx:pt>
          <cx:pt idx="30">0.083084702315156106</cx:pt>
          <cx:pt idx="31">0.057364325641132197</cx:pt>
          <cx:pt idx="32">0.13079710207530201</cx:pt>
        </cx:lvl>
      </cx:numDim>
    </cx:data>
  </cx:chartData>
  <cx:chart>
    <cx:title pos="t" align="ctr" overlay="0">
      <cx:tx>
        <cx:txData>
          <cx:v>2019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/>
          </a:pPr>
          <a:r>
            <a:rPr lang="en-US" sz="3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2019</a:t>
          </a:r>
        </a:p>
      </cx:txPr>
    </cx:title>
    <cx:plotArea>
      <cx:plotAreaRegion>
        <cx:series layoutId="regionMap" uniqueId="{E891E80F-A912-9544-9534-934E91DD563B}">
          <cx:dataId val="0"/>
          <cx:layoutPr>
            <cx:geography cultureLanguage="en-US" cultureRegion="US" attribution="Powered by Bing">
              <cx:geoCache provider="{E9337A44-BEBE-4D9F-B70C-5C5E7DAFC167}">
                <cx:binary>1Hxrc9vGsu1fcfnzhTJPzMyunV0VgC+BIk3TMq34C4qmJbzfg+evPw1KsiWGibXr6Na9UhKEFDVE
Y9Z09+rVA/z70P3rEN/uy3ddEqfVvw7d7+99rfN//fZbdfBvk311kQSHMquyO31xyJLfsru74HD7
2/dy3wap9xtBmP128Pelvu3e/+ff8G3ebXaVHfY6yNKP9W3Zb2+rOtbVP3x29qN3++9JkE6CSpfB
QePf33+5rfS7XVB6QRrs37+7TXWg++s+v/39/bM/ff/ut9Mv/MvJ38Vgn66/w1gqL0xGuJCYqOOP
eP8uzlLv4WNDogsTU0EVwuj4Qx/Pvd4nMP7FZh2N2n//Xt5WFVzc8f9/Gf7sSuDT3ft3h6xO9TiN
Hszo7+8/p4G+/f7uk97r2+r9u6DK7Ps/sLPxcj5/Ol7/b8+B+M+/T34BM3LymydYnU7frz76hYlP
kXp2Mf8tUuqCI8pNE8A4h5RSFwhLiojC95+bz5E6mbm/N+s8UifDn13J/5+wPFtM4EH/F5xHXHDw
GyQV++EcT51HgHMpYRJGHpwHP4fkJRadR+PnyGdXCRf5x5twmWdWAzaf9d5/nJtXCGrqghIqJEL8
rKtgjC9MIQkh5qmT/MKO82jcW//smuCSrt8kEp+yWvvvJvso06+YZhi7YNTEjAtxHhGELghFTGGT
Pa6D+wTzUnvOI/N89AlCnyZvEqHdbZlkqX6cpv+9uwA4SHAC/0Byfxa/yIVpElOZ8iHl8MeT3mPz
AkvOw/Jj4Akiu7fsM/a+zOIgfUWvofRCIaogffwkX0/xAXI2ph4J8exsyr9f/S+x6zxMp+NP0Ppk
v0n/WWclRLiXzMp/SaX5BaeKCk7R2Rgn1AWWnGGBITGNP+S5N73crvNonY4/QWv9NtFa7cs+3qff
H+fqfx/uoORRnAjK1Um0My8EAjoHDnePH0TDe5Z8H+1eYsl5ZH6OPMFk9TYz0B9lMGSvGujYBcw7
IRI/TP1JFXokbCbjyuTm0XVOiPQLDDqPzI+BJ8D88fVthrbb9t3qtgsO2ePSfQV3AepGQALA7H7q
0QlJwMi8wAgYAuShx7PeO8z6RdacB+bp2BNs1qs3iY2dpentQQeH+jWpG77ggmNOKT/6BQIInjIE
QS4EleBX5IS6vdCa8+A8G3yCjv02Kdy43hb7JK/8oLx9XMb/e+dh9MKU3MTqEZ8T5xEjfqAQKKTu
8TvlBC816zxQJ1d1AtV68SYdaRVU1fhvngevBxQFRyFICvmgGKgTciDVBeQeghgh90CdCAcvNOo8
TM8Gn4C0+vQmQZrFWRl8f8VaiMgLrjjIbfQUGXLBpKCMgPZ5/DmhbS+w5DwqPwaeIDK7epOILPdp
ta9e0WMkzDsTRAlxP+8nqUfJCypBkQbN+kc59JRO/9qe87A8jjtBZfk2/eQya1/RSRgBJYeZXLDz
grSi0ENAyMTo4fOTKPYra84jcj/qBI/LP96kl4yhOKvL18ws4Aem4BKxBxEHUvxTiqYgfglBTcrl
WRHnJRadx+XnyBNsVh/eJDaX6fdg/6plp7oYm2UC2NfDz3NopHkB1FkiUz2wa/YYPu8LnBcYdB6Z
HwNPgLlcv01gYtA9s+AVkwtDF5gw6BfwB2jkCTKgpTE5+swjXztB5gUW/Q00P0aeYvM20/5VVgfV
K7sNulASgpk87RcoDHo0hr6afEDtxF9eZMt5WJ4MPcHl6m0mmi99Bhs8vMdl+wqlJrmAIAbtGvzg
EicugxF0qzlmDGLZfbR7PPd9MHuBQeeh+THwBJgvf77JYDa/zWCTzSuSMigtTQYajASufPw5ETcl
vWCMUQGNnLMFzAsMOg/Mj4EnwMzfpsesb7+V+yp6RWQYqC9EgLYpHqTNU2qmLiDOjbA9IHMior3E
ovPQ/Bx5gs16+iad5vq2e9XaEl8wk0oGnc3ztSVs8KB0LD0fXApi3dPa8pfmnEflYdgJJNc3bxKS
P+LXdRaTAeVioDWrn1Ll0zoGc3JBhAIVRp0oML+25Dwcj+NO8Phj+SbxGLXYP7Myelypr5PxqSIU
y5OMIvgFSJWISf6wLwA+f+oeLzHlPCQ/R56Asn6byX61D9LXlPv5BWUmNCqfaF5PfcRUFwTDNigQ
ae6pwAlB/qU551F5GHYCyeptppIvQXXI0ipIH9fsKzgKuzBhBxOn5mOh/5dqUkA24Vydl5BfZNJ5
aJ4MPYHny+WbDGOLfbsPXlEew9BYgfYxMLAHjoWfY4M5bKsh4C8mPXGWX1tyHpLHcSd4LN4mHh+i
eO9nySuyYgoTLikDGfmee532lBXUkdDvR+hxL6d69NT7QvIlFp1H5ufIE2w+vM2Uf30LLf+qun3F
DAPgSAakl5kPavFJlQ+SJWWUcPY3DeUXmXQenSdDT+C5fpuy5WpfVfuDX1e3Wr+mdkkusCCUc5M/
D2XQ7DcROBVs1rjP/idVy4vtOY/PyfATjFZvs+j/o4xeu2/JQKSEgp7+jU429mOogrQDLZvjD6D4
lDy/xKLzAP0ceYLNH9v/N1Tg7++B+nHL2GSv99PjvWZPboP650+PFw+3wZ0MfZjEs2zufn4vv//+
ngigz0/ujBq/5Nn0b3240evdZfV0T+iTgbf7Sv/+3gBXwwQB16awe51IhaDR2cIddPcfwaZpiI9Y
wMZ2Aeim44bg39+PzVPYaQ1tBQl3ISBz3DIFvcDjR/B1oJtioJDjTqrHK9xkce8BVz15/y6tk00W
pLr6/b0p0Pt3+f3fjWZyJuEH7nSAXaYM7KICNKf8sN+CFgx/jv9PUXp1mSiVLQxRpRbx/K+945vo
upeazJGbbcoK6WlPy8ZuUp1YrerMWZaGl6XCeFbHYh3atZdsZNFcy2xYBoTfSM/0LRpcySqMbI6t
Kor2iRutRIZmrcEsGa78JLussjXlwcciFes2VLnN227e4NJSqtFWkUk5F+6wDTpTOjj/qFs2SwY/
mgxZG1nY9RZeEq9j1OiJlpm2CI0Tu4iG1oprtKuHlSglmwRdjezCYE5E4942wqqwEE2sBvM7XaBl
anzNIr+zYh/tjNBcq1QPVjFoK9UptsIgsrImCuyUhHdh37WWrMQ6j5vIIh3eRHG80Ex8b3oxKVXS
WEHVEtus2ELRZEU8bUeETajRzouyvtYMzh1WEyWS27bvt0ZRTgffu+35RFCdWi4vLF63lgiMT8LU
ruWSZhW52dKrYDZFZ0zStPnYongV6HiVpWxRpxkMySesQJdG22+CUqyNAC0DNCwzhTbKRTvf4Aua
9hu3qK2WzMoE70qjmvGonFZVPw/MeFXq4A7nmaWM4Itb9dtA1tfE5zd15E0Tp3KrqcjkWtBunnTR
yozCPebDsm/hMqN01eJm6yP3kniXKtIzFtQzRqJV3Q8bFvbL0GznqoycVgVOGRpWM4SrQCJYFcEq
xzaLo5lo6plmehJkYkHids515OBErVuC7EyYN0VfzYTRb9BgrnT/BcVDZCnm39EE1oFnZsuO+5eu
iZduwRZt6k37MPEsgyFtUYkXNZw5q9zBijs8CXQ+wZreRE2893h85bVT6C1tcp8vcu07YVpZmHgO
KqPViDB2211dESsaom8siu+4598VutuO05gbw66QsKjZcI2LeRmhQ49q38KxHaNu3qemVUo8idPo
sohq26PtVqVlapVZuxzM3LU84lsVVU6H2003mIu6D5yEWhHm62zga+LDDObdEvts4Xn9MvDjO+lp
baGutoOOzhCLVpQPu3FNDgVfQPawGQ8cl3cHmZOVlNMu6q5Nv9+2ObvxaeQMLbZpHq3KItwfz9HX
kdX1dFMFheW1RmzXhXfnVtK04rSbe128F6hbmqyaMkDFF+kkauyUwfrT/aahrRWg4IbX4V0ZVRAk
9CwRoYP6eGWwyKHg50kfLNwsmmRlv+uGwk4aOenCYRMM0Spq9awIYa0a5acomzZhNy+LZsvi+ro0
klUzhgP5rfOHnRrqbUutzOu2BCApTRAbmz9Vrx3dDjtRDLsRwRr1SyOOVsxP9uPEjOsRe+1WBO3E
yIZd1deTBvdW0xJrvCSX1pOOlxb0QhacADRGMWzaCm00aeeZNyNdcunREr6vnCi4nkiJaShDq235
TdVVUzXwRcDkN4XtwYeY4LL6U234k3FtR1G3HG2LPYhlbaOvA9zZ4UDmYZiuwgBCQe0PS5PXk8EF
X6+TepZU8V3H2DQIbtqmmuKguyZYz8bFpIpqVgRk52pvQpKdhpmijbjp8gLWCxp2iF1Whvrk5dWs
5KFjhOUsozWE6WEjym7j8+46QXyi02medBuj7ncibOcyrSHKZMFeesaXRnkfr6qOr1mJDn6Z24Hr
TRriBTZF5pqK7qC4+znlraV4eKfTfklqbBewmA0vmOreyTxzjadebmzcNruiWTMxWzzriV4UQ+TE
0lwz3lwPBdrkzCq68SVfcDos6TczjD6iLHR0SRcFiVdJAbZ34B69D0sCZtqMkV1+rWj5oa6Hpcr1
dVUNsyEWVuh2ywEcYfzPCIJZVjgGheXVmWLGPbwseH2o3G7TwdosWX1dEHCxkOVz1x+mpeCLMVjB
be/aGnCdWtqLHSya6zFgs66ceFn4QUFm0+Gww2Gy10Xxmbi7OumuqYt9K2Ddgfi3VaAuvc5cjy45
xgSkxNoPATtwooqAj2EcBHbjyZu6zgsLp5BpFLspar6AnOhbDdJbkPHWBAKVFTUbX4d7DeeIU4hu
ql75nTCtlprgask+VC34h39V+uvxXAkR66PH4W6NSenZrsG+asNY49RNpsjwPzRBGVpm2MaW39PP
A+GB5eUkdDpDU4v0dBF3nmsjrr/IsNj3SjcLHuJD6JneZaG4JbSbX9GadjZpTSeEEHsV+X08Dfoe
Tc3OopEwHUh3n+Ng6BdhU00Sv6jsuI5ukq7bqCzql9B+XmpcfaUGZxZ1pZ5GkQFJL237FPKsNuyU
d8qCrf/DZYyuu9ZvHBy2tROYrL5/dfxdPwT9vE30ZS3Mj4EfktkQmtRJ3IA5x1fHg8HKh7eMjmZb
KE0qR8m6crpelY4S3peG9d2kofpK1L7rIOUaVmzEri24H1BblQN2joe2L7CThEzP3IF/wbKwhr52
HVemsy6Lv/gBqaaedltHqty7TJrIruOmmPUo2MG9V/5ln7RT6Q8QQmq0KLQ5w9KYDmkzaYZomjJj
2taVBTnAyowbWd2ZpTmLunjap9wOez3prEIUk17AbzS5MnK/nSZVmlpFbVTLvM/0/aEmnV6CccNi
ENVa+GU3A1IUWjp1AfVgFhv+Js1YNgX+tZOWivl+4GrhQxaYFr7clymW06JupBOk9degk3ZqhP4U
BH2rDkVg1WYH2ThmO7MTepLnbWonhhlBuEEW1lxbXgoLewjJITYip0n5WrJcW36D7KiUiyzvb+qc
+tYAbh6WEDzABdK+3iZq2Hplb4OzTXsXiA7j8s8YJfoDCqcKgg3OqqmE8NeRwrX6SNwIw1zzpL0m
ZX8dsWwdm65VuHI+8GAfsIXRlktmRs4TUv/Am5/yZDyqTCc8GTZmccVgL4lA0Hg64ckpyXWX9Um6
wDHw5DRp7KwISwseXBFZJWyCtIwILbPY0Db2W20ZXTBvq/zS74xPRNnxhA3NuoRg1EAAq5m5rpl0
Kr3j2WAXkEfGANM0myrptr7hXVWSXBUy/FPp3MpTDcQRrUMafOlltA8JfL8gEB7btL5kgTvLgJ6m
vLZqwi/DAhJVA/EF5izFkVOX3bZ2+boXQFeG5pC5lWWgahm47UEw4OVxsBc0W7EcztRLx2B8motu
jiEFAsd0jW6rZLPFdT2peTdLsq9jKBVR6JRGN+eDnuWQwitazxPebEfuZubdrvDRBsJQ1zKbAqVL
ffCeqJl4EHIsj69TPfNw7bCy2iZNe+jrbp72xZRXY2KlNyrsLJPCf66Y11m7Mzlcce1FK0ndjzkQ
SS2/RdzYwgrTk38GGsTCU5jlfZcKwy1EBJ/A3HqFiHXbpItWppNKNRbLBbDvtp2PGYzqbsNMx809
UAh/PPjkzPo63tv8lxMTBGIZx5hIKPZP6jBGe0pYnS60z3dJGa9YGK9kZTVxPW0RgBEnK7fVk5Hl
RWEzcSlblLSc5j3QA+DhBGgirbhVD2SS1kCsgDVHQL5LhG1RAJ7mNxPSPctKKzXLmQQ6L7rNmIPT
SN40qpq1ReiMhKMNVrVhzKvGnOsALh28NlZ84Sb9wXPNtU/ohAEFDfvSKvJ4xRO0S7LICWHRhSkQ
3bS1yoRP62JahcmqV/WkjNqtx9IFsNmsGA5E1BORApohuzLbYdroaJVSyBrhsO3ifpkIIPYMmIFH
o/14zXRAuwGjXTigVVEDLtE3Q8SrnkFwgrFRoKe+KKfErKZdGTue2S9Fh5Yaln0F8XVgk7qI17qc
SO7eAGsFj23kzZhHvQZZ2vcnmrJ1PiR3Y9KWTfchLafp96xQ8ybpVlhnE9zelXE4022yMllbWP0w
HBI0pW45JjLbTG0j6NaDBq9kGdoMPN0PCCrftv/g+a5pIdamll9ga4jVrIKgHEax0yNm+RKt8hjq
hVCs6y7a171Yj7UVBlY5cqK+8GZGz6YjVQSZ9TBetKLNNYnwpjACBwngfGG9xTCpAfhG2/C15/ab
8X1O+iWqrQBITVkHqxSKnqYzV34VWa0/dFYQVXbm+r2tY7Yogmg18r9MtNdMNx9wOz2G2r6+ln17
wFn4aQAKgWv0yXBGwlJDKYfccEWgwMVDuGdBuMJpfe1Kf88YWGXwG5RCjZA0vd27IZ9F3hJ0rpuR
DyYp/AF4b4r4TcygToyDFUqabe5/CgvzyuPwXXG/YzG7CT1/mrlkiqPh0Pj1lmZ80aSJYzSh4ytg
u6qcEXOwPeEE0puNjFDrGEhwMfWyhQTinuf98rjgoTQ36nYeELboWphPiF4MchdL0+mYM+JcrFWs
J8B0bZK0l2PplTK9HUuypmomqXdABlSf44Iba4QwZ7CmdWRVBXCKLoFCGZJgJZpdPIAO4Q/etCkg
+A/NvCmgNoJwPLLZIXdv/zl8wB6hM3GLCGgZIg6dKYpAy30q48Q9DQvCeLKoRH9IK5jIob2k7mdg
Y5CWa+ZbvGu2sk6ugGyDktBaETjSWCGNC6vylWlJDelXKyhksjbexhE/hu3jFwjyrQj7Q1MGd5nq
D6E0QHjo1ogEn1SkJsiUnhW3UXkFrKWdVh8jgzQWygK7CwzisAZyTloabIpibamu7he0yBOb1vUm
EUU+9wiyEM/Ly0AOK9jZe4NHrmMO4CadmZQzTIp9Xip/4oU5sgSOr8sMGLvOgIEjmrfWOgXJyzb9
2upINm9DH+q1+lOo+50qgIM0d6ikuZ2Bg4/xxR/oZRaGdpsje4zqJtPLKYHgNMacT56B1qgoraz0
90hGjmzaHUXdtgvZQueR5WOnycrpmMPjQEMcrmaZqSdFOyzHEKjqeKVgRY7+Vwn1CdNPDVTfcYg2
47dpP1h5pJu3beBEH4xSTDOoXMdVEQm2Hr9EQVVaQhGUxvXWgKI3Ip2j83bOquYaR+aCZ/2hT8AA
qC6TPg2AIs0WZa63Kqu36CooBJrgvp030QBhKZ96RXUX6/qamt1mdGgtQMf6xfL7q4ioxr02Juwr
hHsLBAZ58+nqC0Ig6WEbZYtaRHdFdNkCRCnEEVd269K3B6NfFqAydaKY/uLMZ2gZUaCtUoh9DEvz
JG0q1tap2Yt04Xp409M8tfrYvIwnZgLVF8hAQVjZXexahjLXY0r8xelBCz7N2tA+kQIsgCddwZ1H
zy+8FaKjoZtnC6KBSkElNjIdA5a0QhA12q1Jg32VXeruY8CTZcmg5gPZzw/7+S8MGf37uYyrKNxZ
K2CbGlbj/58b4tFU+bJy08VIjUdX56DbxMZSCvShz0E2ifVWiNSSBbdrDNkNVtdIuUaKGMcg5ym2
CFIG1O/LP1s2Kth/tQzulIf+LOZYsJPIlEdeO4S9TBeqBuKM0iX16UejChK7a4HWwSPGpiyqvx3J
f16Behn3B9Cprr1qk/Fwj1R3oD6UR0fxTPJh482JaXzJ42GnobCnITh+DyINKF9m0s9HrjMKNKZq
51HIFz6UB6OGiTTUEXG3TfzQkQlkaApuB1i0npzEWWH7frMN63KKwVclmhUgDbiynqd1Py9ltS36
dhFrbkfMBYUvgKDizkYehbxqWgAN6xJvZ3j9IRrQF7Nja9VTW9ByI3G9dfPkrlA1fH0Iz2wpUqjw
bcJEAyQeckeMXFAMQR1Psi6y6ra59sss/YWHnlsecMMP4bDdB3G4afT58iBxoJKMAAXzSTUbCUqt
YieJvx11x26HdQnbEf6J0GJ6DneG6djTkMBq5QnuqsUSlHvwzJGOVXH4KUxmZkh3YdZuK5AFZpCZ
930HOWcwXAvVzTU0A5yCJQ6FUBw3/BIPn/wqvUyz1QDMQKna7kj6AR4NAIsBgVwXN/2Gti7IrORD
RZaBloNlpj1MIhTWbXo1QLVYg1A1fm8r8xk1LN6YCwby3KiZxrASlJ84mHRL1SJ7rJAa0JwTXk5V
6Nt98tWssD0SBuh+zEc+ngbNLKi+SR8YII7qiTJFPulwNCEiXwQ9MaddK6EGw9yYsNywPCvxSD6t
y7iGVeSuXOnWFnRCDljXFgKdiRT5NKm9D2nU7VrhXgdBbTcgUIM+SW9IDNphmU1jTv8sQayHx/3s
R0lvzAYhj9dJX30pa0jLBMSqNICGhr8tIIkG0EfwLhuY45FGRShZ+ZLdEKBNbeMkrL/qjPDOIPmC
eHwivXrW5/Eex64jCBDhTZfThd/zRQ9Ru9HyxmzwZhTDQc9Z9lMD3JWLexU5MxekHiDs+k6RfuwI
lPRwHUYLWdD01i3N7DELCtwsW4kOrmRrgX+ZfM5UbJQJqcS4bYf8pXAahJEVzKDpYhS3R8G7A9jx
Trj5l/GSUzNfpL+ItueiPkcgyMEmehAFyPj5k55ZSfpAAGmFYBuBXF2BbA/1zy/858jYTiK6MOGu
IzYeFZEnJwn8ItIxQumCySa1Wl5BiyserssumheesgU0yj5GqNgOAygnEiofjJaVH92NGmSpgIxo
cxpQNVUcj32ohTLIOgJRuCHsRkAgFGnshD6MyUq7CsNv0oTTFA2UZaB3sTi2xkAcJd2u9siuCSFU
l2XkWWSAkjNZVaayOgFkHPCv3WhPVA+sWy/hSWHWWEQKOux8xdYRUOSOgmBZpSsutkPbLTjIwKOR
HBh3YZrrnprXGbR0TGDLMv+cQ/9FKmsIuk1Ew5Vq62ss+I2XdEtphqu0pCufeFOj6pcjeRsJFRrE
JOLlFSyP5eB9kC5UeBV0U0gJ5Rj0Pq2uyb7gWhSW66fTugNhCqjrHYd0YfSg2ELl03SRQ4iyYkBS
xnQxUv/xdKiEQNOE/CY16+ukgmqvEFDVIHusgFQX2wbY4rrt9RjBR/54XAYPne7NPd73DdsDaGBl
4PkPD2f98fY/11kC/x6fEPrzl+OzXX++Wz0+FPYf/wpuwBi3RFWnfzRa8+O7wJgH68Ze97M3f2m8
PzaaT1rr98+Y/ZsPX9h3Z/CUiice85e++4fyFlrdj1shjh33+yEPHXeMTdizb0JH25QmJ7B/7EfH
HXzqAjbDcOiFY9NEmANXeuy5wx2W8FwF2HgJT/+BJ2cpsOFnzx12yYy3xgLNBT0Pqf+m747VuI3g
KS9CHJIikGXCEWzOkeg0JUdVPUQtNCc3qftVoqJy0mKoHDMeOhtUg0UfezM3q3c+LVxnUFLbrIw+
yy747iG/smXAUlvhJHV+HmTWpI4b0qvO5NB47Ogm4FHmHA8ljZa6yOJ5CPp2bPHBzZxO52KGO2MV
ezVxjodM1KE1JCEkAqhxVFMWlybG2VT7UMeHsWnOzW6QkNV8Mauipp3mVRItatosQY86hLHhbgp4
/vBMU7VLZRhbA7cLkPE2ppqUHvSo66IIPkYyuXQ1W+NOyitSJSteR+Vl2tBvgek7uTsYS4+1plUY
bTorYL95BN/DE1Aci9Q5vqphw65jkm6Xt403KTLzA23SfM5jvo4aFC0NP0ztpqq+u517QD41nS6W
/TTLIdAEidk6THYY+nKBaZduDUJpy5f5eFBNRx0a79vEK5eF66FJycrU9uBqjNDhQZ45dDxUjZfd
vz2+wmkKeUdHABlgkHqmsYA6y2oKz1tGQ6UnQ93nVtrgSdri5P4alGmai35glo6kN9jHi0NwNsso
83jatDoA/SK+bml4BXE6XvY9qSd9JolFykg4svb5pEbkQ8DKCTbYLMJl52Cjh26HR+JJUvkxbHRA
DbS0G7OatAYGDTUrnUCbl54rq3nK0xIEHZ3lE16bxOpaUS7dgZKJiIoIQJYzknhiDkQFX1L1dOpP
kPiJThZEbGqU9R1l6RzlvQtCFnSfgAvm01KnNWi3cOg6Vk5lxm+RyPoYSG8Fol1YzuuCl445OsPx
1c9DZ/iVQ+LMnbOezyic3jkejhd08jagpHDKwWV2SbCyfCMHcSiq48K5fzl0ZNPGUWwHmPzJVJA7
Q1fmzvHVz7d4/N0gSkgDSWwfgc9I94D58e3PxXB8NfRdMcG8aqAgB7c8OqMYUgWKgaQPbnpcHS1k
E5oEFDZgwCI+Tt3Pw8/fUV+gS5DZ235IHW905Hjo3ciisUwdPB6On8RD605k3oYg85HMiX4cukqD
taOfJ0EZxLAJxwdiKPxgShqWOyUNEwBfNLnz5D1sxzB7/ZFVFeiyMnATx2d1B51S2C4RodrRTQZ7
agzZWUmkB+jw48Hh4+H49nggKqwsBn1gK+F/hjhZYOzO8yaNFl6u6UR2GWw1IXKIYeNBpB1ZlvCy
SPt0nkILq2zdLzLrpnVG0EQEteFISmEz0pDMWk1kZB2NYlMdBLGDRmc7/gKPU3480B+vjm9VlWHY
gILmWAAI/TiAuBWZJ2GwggQxiYsUX0bay5ZmgjPojBhALWg2wHXDARlG76iiDWYD626CpFROYPi+
w4bPMLMRtj0WN45L4dD4qnZ6cPiZC3tn8kp7S2gLXcuQJrOjicWItp+gDjSt/2HvTJYj57El/URs
4zxsOcQ8SEoplZkbmnL4MRAgOAEE+PTXQ1Vd9d+ytr7W+97QIqTMUEQQBM5x/xwMJcADTGifvzCM
y/Fb5hfj0a1jGtyClb86t2y4ov257rbnuRglRLkYnYSZb3yzPxeoaRXIorX0zYWRaSofK10Vhu1v
VgTiuI1DsBvlUoft9AX9LDuQTgMTGA9FvkZV2BfYfCpI6m2Vz8VOF1DNmfQvq2Ri14/4FyNbDmRT
W62BZqGYEtcBvdw+t/a7Xbc6sN13EqviGFke1bNE52WHrRawb0/wfO/R1PUVpOLvrQvaRgUyrKzW
NxYCq1AcOljY67Rkhs17gk8H332Im8mlpO5Dc+9ofxGQ4zFFGHaJe1luGUYTkVetksoPB2Bm6LBs
F7MjlMJrMNovOUWvtiatKH2ZFeXKddg4jfUtye1hTMDcPNzkIVe8nCydz0UHIGWifeW4B2OA9r87
6KqlzfUvzydwj4cga6Jc5KUFa1CN5rnNPdqEhXlj29jtB+7uHs+XI3ErmkILXGwQbq1SGO5RxKNz
NifyCG9lKXlUErHRqpcybZK228/JwEsexsvJOXX2pgJoSz+aKrHzuJ91B2l0bpcmYTqsyXpXhIdN
Eo9LFcVdZSfWVrndeGUSbNmvI+1VgoM0SrSKqgmG9y6CWV/lsvvjgs3fk8K9auHuYkpRpoLWbrbI
2y0qyhqrFnBEbitd6psaOps+hJCzduOAF3WzeFpgZJQ48RaGbefdrKP4z+Q33P/0lsMur8d2gEjS
yjcU1RYaJg92gYp/KD6Q3bp5pz7aoMCmC3lyYjhHC6SVDYyC503eTaedD+oonystTVKapLNfVj6B
Tou1q4lEk5Pr4JoPYNxkMBOsIv74U6QDAayB98UiLXYhBXMHxPF9zSuqH9zbUG59eFTUwCtjvzsC
VXiV4L9o5l21CavAjQ4sY44lGgpUaXr6fZZmqP1tzWozjMHRA5WAebZowi71rngzv7PY8dKEgdcE
UTXH2++gj54y2T73Q3btBL7T1Fc/lmL+no9r2driuip5ijNct10Ic4DyRz9McwBu2QHFZVDRDlcn
pTQrk1ZfZhkkb1vWejun2jJMiHeEdvvWOX7UifcwcYNdGnu6Fj7fhZyP9UrXSkHX/6rS4pcIOZYT
nwR17icebKhGS8X3mUtxTQZyqyi4wSahtvK100/FFnqNKZIUlcH6i4DnKjvR8sMmkq5ajjQN3oFB
hfXgxd9tioUmK0BM2beFia22XvxXN2XJcz+9To5ehoLYJiNLd5y61NWoS8NTrwzeLm8PcxQxkI2d
bIb8MHmhfQq74gve6BNjRFezt45XHtGKOXKcZfqHu+jbNhBQlKN/ifw2b2LfTIDnhprR+KYD1JYG
+9eVi9QebEbfu8p2nctcsLMfjX8NCkvEZHy6UyL1Sh6AMYke2IEMx2aasp82ae/cK8ad9ccrazfe
KENT6AbBZdH2FrmZVbrvnsOse5l80VWzWV5jXUczvYuFTWeaSvj9MoONrexx7UwAYm/eMFRYUk35
mtSY+knZootuxmFCBWbn97Xb4MbdGUiYKk17gE2xCw7pLPZRp70rdrb4SJIfkWPteWohECZ0xVKE
q34ZIfDLrntaM5QyfgymNEDl3c8/je7ELtu8jw1OGtX9N0oYKvEtZrWgEf5V8U7zUZXYjgP9Q9zW
IEf0QQ/+2YNAAn8EMFvnjb/7rViO+CLQyfL7ADOsGLzpacslaJiKZjy5ipRV6TZgOfJYBsxhtOWq
rKsjQYqTsQzk7ZCXIVbss4NpiOlJ37CWkmrQT1M+6ipomVeHfYgv1m3VmkK5kD5Th4xxtDm+aTqr
di2nKNDWqEdz8qhPPp9/PiIdfvP5dJ15NTsPJdmjrPk8oDYd/vHo8ymWxH63zv1XC3SyNLLnDQ5J
6a+8r/mjiPo8rI/a6D+eKm0TQFynPkS9F2E1qcfNfYmiyUf/D19hWmd2znSW18MIWtJ7lBKDIQJd
UteXc6qnPY3Jm+3FW6R8t/OK2TVjh8prDIYJpDT9RYJoPrHHYfOAIn0euLWogHOUQbAa21qOAJWy
OOF1OLOwlDRcMIe2y0k8DkFiuj2j7DLFw3jqnfnoiOeaKJRHthqz//zxFDB4oaE5SD8tIzW6U0o2
d0KP4U4MlFedgJzF8AIHlefhbyc2KON9rFENsiE5Gv+kg3X622F5VOUhkdmjrbumj/bn8zA86mE5
9HlVYMuikowpmqNHPb3ECciwz+eFaN2uk9kdyMOAKhEdTfn5MBL+cOKPqvzzacBRa7a7+FHZr93C
/Cp8PMTcRf3KR2EIFVZYtd0cLALAXsGXJFJfW9GZA1aRAFeZT67EjAABZfwag2fjUf7kSYXBrQLv
DobptwYCux9XlZ3drNUuH3wAaGApb/nj0NLlzyZSsRNJ5k7eCnc/mNAfbVQXay1M4O1p6/9gPcqn
IP3FiBua2JmhkixLquQxRChT496tMr0Hxh3aHvVCT9MPreLkMpr2JCgjt74Y0JrKCFSxJ3rUbeu8
m6fww6LlytZZvVywNAxfvFGBsJreg4WT1zT3snIZWFKjG/fASPXJm2mhn6UhK4PY/OVEq65LsITl
LAbSdI9+0QdPAq0WGjK00+lONZnua5qg/vQV5GienDHycsyrmDJTFvS4KtWW1ixNSB171F6h6T1b
MV+HVN1wIoqDEgl/ioM/0Tx1t3g88n6LQBIMaR31YKFWLPGA51MJlDVTu7lwIwgR5u58o+suSNvK
dAFcUWXts9SRD4h+BOUr0f9jwJTJCnhqGMOx0pltfH+TQEvldLRTXrd9PMFTYfNNKzvvBmawnlsA
B2Dj852/Tn8SB9GgIO0+qxYA/NdljraDdTHQ5lydASHJknvoZOSMt55EpIoLTMGkwFhGfV/BeQLF
tCCUYHKEH7KNl4kIw2Oq5t9juIkdD2Fvemu78wyNGzVSVju4AV4RuKe1AJaWx09U2+DoAFZ4a5I8
c0vpLu/sx1SQH14Pynpxo7n18VD1We9dcXuddl/o+DdbNrFX8DfBt/n6GWYz1sPE1hJVyx7lw80E
vTj3iUE9By7PX1TjshSacAR7OOgwU3FcXJWOgvEuK5Jm7I77LV0Sp+MbDz0gIJ07xFb+WqIobVwh
OFpSzm9hLkjVa2Gfu5H0B4NFesUBXbO7ZDY8+agoGoQ+5mqbguA4iW8u52hPFM6rSCyvqY7BMa9t
WNMZyYYFnwjZjjnD4BrMnlLIuHLEu2Go4HtMM/t5gy3mdy0+6VSopkPDGkJ0OOiRv6sUjezWLZe0
HLyufY6J/zJCpTngZftmJHrEKt9jZE7ZvlfdWOK8gQmx3T1kc0NZ217y1kaNk/EpC8Ag+Ha9THCh
L5+P0KKEVedxv07Tqd8LdNRljzIVfQ+pxOqKA7q+q0eJqJ14MZyTOmh9fgYX7YMe56TCYhSclDPw
z5i+FnwE659m6467puWrafyxgPadFqdYjumXrtP0JSC2fB9BUhSL+iVy4e+7R4/jEX7Xxd0uq3/1
A/NGbeu/+P13veD6UoruRiP9m0lV22B27ap++hn421zF6bTs+sLPKPCU7bjOsihDAIW1heF+nwWR
93yg3U3MP1efiMou0XSkS0Zeh42cPDHmx3HCSwiufq/BRZg8Ba5Fs0pOi9kJMikQzMmeGxeUdBqh
5i/LRyaC6FJovlWFnuIa3hbOqmiHBlqHBo3g/dZD5nY6zkTl9+nXblLgh2P+RS/FdAtooo46Dl4/
J9p5m19IAl3DI8l6A1CN9t51e4ucz2npJwBP0p1iX2AgAI+vF0QzYraSq07CXaRm+UQj/4bV6Pvc
BtOpz+0zjKHgyhRG4AJrTQ8JQJcFxK2LoUJMWeeBB7DDDjbOGyYacQxceEQL/GtIgNg5Uth6STO7
a8WS7Y9b0Y8Nz4a8Vmt4CnOqdyKfB1QreYYzywKMmG9djGZ3Mguo8TC4s64I9rwzUQ3VOC2V9IId
uFhZF3SdAGBNd7ut+uWhptqDAEr7awGUt8xpg2tqPrB0FKim2GMMqz3pf8ar7+NyMAeiAJrY4CdK
jPXQ9U4d/CQpJaf9cUtzBsZvHnd9N1YW4Nm+H9WhENkfjrL9LUZ1r0d0kdTz0muQnOggx4Pr3QfP
RFK1KS6l1DhbIZHEsKyE7Rvc5wK+JeJAN9Op5BnltanWqeMNW5e28nyrqjws/po3TsAPLgtKXcqq
DHt/VsRrc8QIUGDroH8dIwI4znkVTFKEv2yY7xaZxo1lbK7mRyhqS1HNp49yYFynaLdO4e2zFPOX
bCv7BGCPVvPXBeZODSccFHYSvY2Yp+MFxFKidAapgawAoElXYym7GMLIJVntuWMOYgyK9WWBbp20
uarTLbkCeA8g+nh1xza5J1r8spMraunMS7aEX0UaLufIi88F18uJinAs5TaVWSaGY57w9lX72tZ0
/YjXjZ5XMWJ+coHBNMbk3WzIE5EivhbSoagPc9ScSIv4YNVOWXHufTVdg/k2GJWh8G3NLsmN+0Ki
bN/NfD1AiopLcCWmAfjPKsoEvYkEtTdCRd2uQPs6Mr+cAupVGhDB5HPCy7xYP5JpeGHdIJtk7JA7
S9ulzG37urkugqzp8bKLOb1iwyIIDoV/0WxrGz/z6HFD+VMxVqBrDb+gk/rLbL69ZDNIT3SMwAFV
+FexhJBNwui4bn3jO4/VpJMPUlEFDZJqkJGBtzZDzOxZa29XTBMpsStM/zb5vr3rqL2n8cfCuX4H
FYSVbRNTueTzr7wTNCgxS968hUKJ6pPk3M9uh3iieR4nH/m8pM8xw8TtHgG1h4U+QeScg5ceCx0Z
ZXEhhr47UaBGHJFiWD0cslaNZ4kQxWxijz3WGf+K5gjroRWqoSElpdLCA1Lom5IX83SQwXoYghhK
12PARlNYd7FtYBTba1zM3r7rh2/+mE8XBZLsnOHdWy9TlU5lWBvIZgextR+SDMObw4XITI5JNins
izeu+23wyBcODmedE4yxHv5HwIGpbXOu9gnCA6xYdL3KNa4FWttG+iSpFiw0DW0nC8siJmW3muiw
Fr0506lD4jJavbpdovDKHn9lhnJb9sGGhVShmM8jV3aSG6jrSfAawWCsUzuvVQ6zBu3DiAQFf1Fp
XzQ9/miVmzk8UIYKtRvVLSc3K6bkPHVTWy6jEMelE8+Bx9ZdseIEZMWS1CuIuNLoAgsAWuwqd54+
gqCsKKEID9pgv8aFdzBjOJ+jFWQ3QDVRGmo5rKAsOC6p+hUmKIoCky/71kvaW1pAkhBjQA6oinbR
SvCNbDNr2AbgOQ7NcEwU8Guupglpz83U2epFNe29fv/5RQe0q6IgcDcPmYA0av1zNqAORntmsBJt
PdvFfMwPSyovLcumZ4AxgP0GTLdrAqnrhxcXY9Xn6tUXfDskJPJOnBSlQVjpquT63YgtwCxLIF3Y
GIqiBFS9Q60MgXTuvsWj3faJ3KJLK2WxH538uchuKn1XZIfCIKAZjD2ck6i/sBTFRQt5FcT0xM9q
VbvAGzxI33Asj102+MfEh+mElBHWZHLOl1ZcUxk3hdep2+IvuwifbD9YhsYwIS8ttM1r7+ObWr/h
xpzrJe8QEEjbaGxi4JsnkRVo0pT3knCenT8P+WQQpPAmXgE+l/dkGLpdvEpM5wQl5Cjzac+AsV1D
lvZXfOxcM+8e8/R7kuji2D6eLRn/bjEezmjqDQR8zAXIIr3LzOtvo/YVkgnhy0DsdEaQx1QOPWuT
dbYBfry+9I+DLeZG9PqlMOhUe8un+xh/HbJCn+NEjTWaB0RbskVU26gSaFF8PG8s4EdVdGvdC/An
1LNf/I1irLuNI9W7RfsgDsJS4MRVdB6yo6d5XjE/3g0JDEuzTWzPctSuBeauatQtP3Vyu9sZ169S
9mdsRnYIcVJvPRkrDznFa0F0XsU0CPCq+tdqk/iZYxiCDfK/mHYoqfBvHlHBDT3vccM9zC5j2lWx
2VCci2OskvmO7UjFbhoyv+xnfYdAOJ5Xwhz07bg7pz3KxgTCrQAUf82nevQiLAaPeI0YAOUCYTgO
EpOwRIzkCp645FCcnvIFgygyU4cy86KnfrxmkA5Zsoa1GKLXNQnPwzTme48TdiR5K8twXGCejEV3
75y5bxkxJwE5cO4QqIkLxY5S9tBpjCvXWNGSw1+dAxeXMDCL0mHyrKyExbOEnDWB6qMmSZXB/FHg
ujbpX4xPf3yejvuiz39Sl53W2cibWsQI2X3W1YiwcZNM222KFODPIlorCnG6HOAP7521yz4WWOo5
2qbdKqOH4DYOO+YN+3zMghp0h/4KCOuivTQ6Rhn85s1lw97JgJW+WOk5Aczo53qojFrwXi3K9CHX
r0Nb5BcIuK8kwFoi2h5eLwuKJtXZMfNKNY/DMXVJdETPjcGh0b255JFbgbYbbEB+dSg9dI/582Ih
T61JR0vP8+LazQmqHg1FaQzmPxGx6tyPWUP8RB0Y75vIxyIz6/m9T9V3H5msqnXrh9aobHPLm8/P
ofMx2Udb9r7SHgMYTP5hDfQbzY1uqKo82G73rUW8KiY7gyAqpkBQxeCyZ9hgcjqpJX4dujM287Lf
ACaxep1iufMS/Q+P79Pt+zT//u37/ftnpNWvdOyRWEsfYq98aEnDw4jVs2p0CxFG0bjackMrmE99
7YFixkzAy9gzHXSh3peVyB4MwudzPs8VTCtyhHjon1yBaEOExDpCEhTlexzbE18K5ANjZsrcJ89E
FwQxC87qT99+edj4qKHWQzDR2tcMaIIvP2SUa8iy3qGY7hz3ttsTWMen9aGU+aLIypYMRTWnwXoi
YS/rEQHMkvNlPX0eqOC3dlnY3oNUc5pdbJrYYnBLuFjntpvQKSfhMy6WqTTp+DXZkIbXMaNDiV5G
IX8QkAqmv6z9IoeMkQbDcHa4QjLauaOItIUIvamKh3w6ZZ4P3n/DyhtuBYLlpHgLuDeUhMv5Ec4Q
ZTvOMNopiSu0IIh6Pz7J56F4/FfxEPn+/TMvCvmuc+rtP3zoNkKV1KEbSSzihZ+f/PORGnr7t6ef
v8gGx+sJ94MDGpmhCkbk5vT5KP/Xo8+nCLisJxWGr9sy3ugoo0oOViBZbRAwTBCEXB+Hou/R4iOr
WZt40qfPQ4LV67hNCnYQ7M4N92IQZfp4OAg4n5+Hz6dbiGKUc4Uwp7QXkyP8OZPNRx2AL+Px3raH
pgk9/4FhdJ+QQofZGao6TGO4FSh4OcDZmOV0Pw8+sgCR19CHaOr5OHSfeilqEOQ5s+SrBqm5m+As
nyQSkKfPRyDmUcj3ItnNC79//ghGoj3S7Ovy+DiK8X8elsHQejUiKs1DEf4kZUiag+dzj3zjAAwt
HX+aHKJZnxJTisUBlPnXwUTqosNg2hvagRpJDENf9VCEYQ4GTRHx7uCZFDIilExm46c474J/EOj/
HxD7nzZmiXF/1v8rIAax9b/jYZ//4Z94GG5VmeDmboD2sUx/7qPyLzwsx4Y8QRbit+hBESx4RAD/
Nx4W/C+MKUg4UYCbJEHTxs6i/8TDcBe/CPx/ANQZW17jnor5/wseFuOF/g6HxbgtLTYuT5IsAEIR
xv8Jf7arh04H/dGxp6KGtOjubWERBkzmUkqS/Iy0q3j+MzfBy1AoxFiwP0Ft5vzbWCCXnMSxqZaV
tM0Um+NIXDlM+D0GJEyc3DwJJdGWrLY9qSzbDn0+1kkxPQ9BikXa5H0ZrDDstzbs6kgiRcVocdw4
Vviwq5wI5jLxv3edT5usz/Nyfu3VXriNorEKSbXN4SmY4b7/7ez9E4T8ewI3/D98JeHj1gf4VsIo
BRP736HbQudTG6xFfNy8rDiQECFtIrybgMC8V8grpn0YlqgE2wbF4c0n9BBu3Q8vSJOaD7KeoOki
v1Mgnl2geuPkUgy+AfkKCa1TKVJ/KMtJkX6DtDr8TzA8Tt9/nFBQKuBgsIld6mcACKP/oOFbGooh
1Ww8tqT9Jsc2qoZIPkub+qVcCrV3W3Dv1/eeZUvlhrEokfpej/GUvyv+yNdNBGwCEWm1QoGoMgXD
GZAg0o8I4HOsg1nyMIw26K0/zTBkdRQioqVyUilCbTknAhI4VFhELPdBuD2zYEQky5v+yKSby6Fd
zqNgohmUxaJH3uNww+4csYHGnn8LDXnLhiWuFAuO/jZgu4L0GHScndP8iVAU7POg9Y4V3dsGTbHd
MOmFR+m1RY08V1p5cwNDDxIBxLaO0crf4p8T/cQCzC/XA/XKY+wL0sIapPfcC6ZmJt4EbdUUZbr8
DimFQPsgf3jrjkQgcEFDeRBx+j6uFv9uxtY2qsMOB97XAfn6yoTeL6SyPRj+S3KnQh+yMHOVbwpZ
Li2VJdH+ZVwxWrDJAHJsfnZ0cfrahwsgPCuHasGLeApdAdPxcyx7xF4pL8PV7DPeiwq+wUfnXq3p
UDHb+COnxyCHx9yOC4DL/Bz72OBimxC27eR87mS+I4J/37a0KVpBkSuL43KOnQOIOF/HeAOBQbEl
UbKF+6xHbLRzeZUm0q+2bay1mb5Bq8S5XNmANsbaZlShLuO8XiZ6Rnx+q+TSQxjjKYg2kUf3sNVj
FYQ16qMLcaNGGu9LHuXdQUwhgg2gN7dH42TsSWbLz3ZaYDdvW7ls8Y7ifsJeKi1eEixE65t+h/77
meQopd3gvkvzNhk3onfvvw4u/jEt889MQDONNQwQC/Vr6X/PnD2HdBrQkLP71C0+vkfzno7Dd4gh
XtyiG8ocWj1va0j+CLW252GDFWd9gOmMAUoJr6O/TZXi4Z65FnmZySPlEJB9NgQS4wcNilK5K8fY
HX067rCNEnoXc0frskdxcaFq2i8eByWzHudu+pWFz1FhTrqQb3PQChTu9sMLsPGB1tgXikOKxWnJ
Vxw2V1qg75ZgZ6XcZT/Q3Yjao/qYyH4oIc1XsGne8y57FR07xd524QP1G4gdsgbj4cPDTUGzOOy5
oV54On+ocP5OBdIjROwSXEllT/WPJceeTDP+XJauZZ8f5iDQZVegnvU9DtGlxcSavm4KtF8mfs55
/leL9zIJd+rj6MOb6VCFCyb07OGH2+KJmeQbx/kMOL13LTt3I99DAn2zbjyNhjwhN/qrTfAB+vgj
duu0zxBZafv2JefDlReeqnzCAb8lLwJc5hJL9ENhQUvEvdG/SbOXJPjT48orc2qhk8TiDZbSLvVD
UfI0a3ENYaescEO2PLIttsHyFVKwCvKq2AVdh9dY4DmZ1EkwUtFd9WmtgG/glZ9dlmOzlu6Zp+5W
RN4BokAdDLko0ZmRBuUlpuuiUet8c6xDLIYocG8qPM6tPvKJzqjef4aJvHg9/YL9gCZkwezbAE0X
++pga5929Z/+8XeBK9ZtqnaLwcZhSCsLQBCP69vNDyIMl9Ik2bEVbRNxGL/Itm8x+W5G5crN2D+I
EsLLbA2+pGholuCpHYLnxy84rL9uRe7IFj/DpX0hqahnyNola+cqyvMfuY0uJEcHcszmAnDgaL5t
R+c7bFoRAHwbWsR6Ntuwwq8g1s3QNH1e+kO6VxCHyyydZMVoMu50Sl/bNQkOnOkjbnkC/W1J0Q8F
ZBfE6x1u/rFfgvcoaWI+ibrLsluaqXdSTNDFk28L0k5lvsVjnX74Wc/qkdnLxnpIiQXSgJpUlNMc
sXzYHYPOYwTrs9d5MkOZBLQCacqPKwKgjwo+rxIFBG2IvkaMHoQA82H7cN0Bn7uLYfraUvuUQomD
tZR9DWaU8938mzKkLwod/Y4QAlQLKI8eD6aWAZCRBnu+4VeuGF+GuLj0RY41EOCcpNGP0IL2GmD8
8YmgHX5wKrG3QqBQBj4DnOtu88p0M3/ZSD+nrKgskT9T3/onKG4rDJb0UqwMSzuzj02RzLALXXIn
SwwnVMqjwmZT1lNrSXyH+QVrjwvwmbvglxwng51qFGBok5dZlHzv7BzVvA0/Bq99n6i+RpD2yj5S
6KuJv8dW3BAM/avMmCrDMMFmZxN8EI0NborCxdch7Pary79wWLtenn2TucP+BRKx5h98YB9Obo1O
HyQQChG+oKvxwgV7SmGrhYFh5yYwVzfkb8FCwr4ZhyUFpIMP6EckrQq4ROXaQdhdHp1TWlIfW/Vl
2OOjzIdoudPQ7wEEFsM17bFB3DKT3xtsbuzCtJX4DNBmMeC9eZ4QK4LU66vaTwpRr6n6w/xhKkWg
/NJFcyMdf7Tlx4WMOD1L1DZ58ro8DBjTHjMrDJis7AmbHeBkx+vvjUXYyS90+9CFbxQZoH3sEY3J
5eHxZ69rihWU5KdwMTfrlzEdTqlKorL18G4xb7Xb8gEZG2orhsR1lwh+XVv9/ug9MRdL7LkSXtYl
/iIs9tBbuuX746tbWlhUj/MBD/4bGfXvzcNFLKn/bc3WMgHbh3Bd9k4C+UVmSB/qJWgACX/LphA+
YQxDLBa/TW/8ekC1vbBElbYYz4XwnlZtfsRYEKsNpOja9m9IG0KzF2iKx1F9BWFTr5G40XQ8ape+
eOF658O0YZ8FkHLZydP2taUsKcE3YmraiiOYrhn/q9xI8vb56bA8VrFTMFidOD7+bJTGuwcyl/P0
z8wtxrzNoJyyZ4NPmGITs7UDDgVJ3Y13bISANx6vNRVV1oqiXKac7WxRiCdtfm6wLkpQwPN+mvfY
oTJq0mHNqmRej4t02XGxaVSBxniOFDgeTPWwSpsREOK6/Bd7Z7bcuJJF1y9CB+bhlQBnUtRcJb0g
alICSIyJGV/vBd523/a1Ixx+90MxKLFIkSCGk/vsvc78sTQeYtFoHHD/TSBdCBmYzlyF5Zjit1Dp
CWtOE9qplh20FTMSqGpXuzackSXd2nVBKzkYH3OoNVt66Sl+b7OlO2qdUIDSrSpy3KtDfZF2/mp0
/oDbghWMtK1fWHOM81hMm7lZ6K6kxZupwemi6ZlHie2/ZjJxN+XS8jX2yG5SfzH6sCzTchs7GfAY
weFvjEfqkp6GU/AHr3S8LRddhH7Ghpfk8C+zCTNFtoqES52y7o8VRtdefy5RqjeGSJ+aQtIVCjQN
Fg+Oh6Ho27A2sk3eHifR+pGW09qMlRXVvmtEEyborY7Dt8hH/dh42jm3adTMg0Z7U9iRm8cFEm7z
gvlTRrjfu2hIknOfm0BXHA4PrYEl6S5uhYaZgJhMTYI0mAOLqGrxyXQjyYRhvdH91Wz1nx/v94zZ
PWP0Tff3B0dNYvVCzYnuD/71BOsxV8tEZYQD6++XuN+b9WXYeYNG6wYPXjXqQTQ3Otd2a5+IxUVk
94wlHNLVq1dX2Zp+o2u37jD3G3N9Q/cXuv9Yk7Qos2zY3b3v00A/fnO/K/WY9UVch8L3P+5O+DKx
YhBgY731sKwca9M4FkDOYPN5zR53tX30VEBUBrcpUmj54tEn67M5frUxB1ertf7+Mvd79z8h7rGh
+y/zVW/0bWOK2pgTk8DCWBxmt6VlVOh8X814SVvhHQdv3DbkfhCqjfJIaACnWdBDtkj85SEDqMS5
3qn3ltYeiF8tZ3aZ5KY0I7lNfkLbf/Y8zgNtuc0xEYfCaLOHJEYOmkYTK4AI8DPHy8s4cVGY4s58
9gRmE5X1yY4Khmoub4atGOGB2i6RHCI9zpNjGsQYC2lEwm5MIsr4zbzCsLYpyUZUKu1a4TSlbofH
1cpMxzqvbd2h+qQeqY62CNJLmqj3rtAmqkRsNDmNLKNornoHJU8rKB58egHJMgc7zahBtBj8/daZ
xGUcnA/0hV+LWiQNA6rUVsUn+r05FrNjWjg16nBtPycGMeq57zeOs6QXt+X8UNZcKroCpmibOPnn
wgWJHIRPl2MgVLWeZ8m0WttGqKfCttUZCc3b4jl8oaMzXceFxZROuHlHw984u0gdiavEzZhS1uql
c2SND+9wiLOnLujcjeCQodQofw4dkW8tOGGlqqJWK8pzaVCJZY1o38ScQiPTAqpLD5tZnAz5d88T
T1VsYe2Q2bSr0kG80vH+shrO37C7QiJA3TEYY4tcx/iBoQJk0ugtV3YRP/LNrmQxLsTBNQdqTM8/
j67mnQca3E72PIMKwSFbfkeFYblXB/PNdodHKbNgL3vx0wGgeawr+2c+eclZxoPcTm7bRHWXZg9d
3KUPmjXaaN6TinrTPc1LM79qrmZEEoxPhDftGaq3/yo0EvLa0BdhZWKQb1r3cZoV7n9ZLwPGVSrW
MgMmVq83g24/zqMzhElgyC30G/Mt9dxHWY/FIe2nK97a+jEIYnC8Rn7wra49i2l8y728ws0Qxcvi
PfrAY/rsWYHPuqS5e0gEjTGWJs/zXNqbTOG1WGmjqauAHhVy2I2O5YNBE2AwXWFuy4Crqt58j6lG
Ii5i1rF1suCYD9XWLlT9UDdOjnIs7KOb44NzrEcxSv2gtaBVJXCeQ96asBBfjRbhYbHdq1sl4kaa
syVkAfxlGsQJD3q5S4r4dzfI+tmY9CgrB28/JzZBQpIDR81YPgaS1Ie022t4SI5Yvs/WoFdnhz1X
te4OrfmtSIdTktAv8kY8h15SfosXQxKc7rGGqfY81ixB9SKNao8dYiBVQTknzgJVxiMEJumglfH4
AI3DPfouCJDZCHaVg5GrsSW81oV1vOHUcDlbExCjlmjn2D53A0HFXtUiFH3/J8u75NZP/kdcWO9D
QCUzLWpfj7N6Uuy5SSMAGIgKvxRQGyPBGgkiKSzmheLIjk10iPTTSqvhmSTiVoPOpopSPGVz/RBb
xbCFGl2yAMEqtOSYODX6aEBSDavItvbyvtB32QVZUe7TLCfnBekQNxl2QcgG1dyd7VH25w3oafXk
pMUjLnKgVcT8p707tzgFeqveJ1OpnxNtvlFPZ7tKlf4x1vaLxP+m6zUw2TLXtsKbH2K5mCeV2wW7
jRns0w5ii+OOnGVUOe91PT7ZvVu+Odr4vRsM/aq+NUpLX/upjyQqxyP+XQylFIyQTp91YbVUVbkN
YREfvjltYFRS2qmV3OOOMiqs1twSBiiidvJ/i4IoOD6t5jyRcPCcZQfuz4nQSne18JHWXPttDoru
MDgDyyMUuCnPgkOt45Ii0HghmavM7OoNsYAFOcb0xEK/q88FPKjTkrdnwJ76E5olAGl2TgxEGN03
QRMEJ9q0wel+L00vdcMlWWs0QC1qvTuRaUdRO5VJop3EkB3GeSgOWVBjOdTRkjQ1BU6Ya2DX5rVF
RctCw2XcfJWaMRMIAb6UoRdvDD3ot6mc6Q0bpIROf91Na7KuFDSQQJqjX456fDPz3IoWf+6oPzjW
+i7bjRNeJns1jXZFVmzv7uiktaNkjQqzwvDD+6/uN3MbvE89UofsKgy3dmoupwEr+r/vyqpJjzqE
TL1w6BuuN/d7pjMtrAOxQ/71czfnaaRneRHJNedoK3oz93sl63AqfBsfvzsJMBWUa/cH+lT4YTVl
MJfXwqVx11hjRuhYZwTWX7+L76XL3w+7XPu3opWfnObd0AHu+1/Pvb/A/ebvJ/zjR11fA5SjysxQ
Cdagfz+l8ahnRaljE/zPm7k/Sn6Jp/zXXaNGsnUSuo5/P/u//tP9l77m4qlomxwjyVp8/eM1//Ej
NOuaJXCi/vp/SQN7rjMnjxQ2m+R+849n/J9+9/d/MSaO3LTTd/VaLXIiFBv6u/kWbLC10LXGb9lW
Sba9P9zYmPrMMeBDZuo5FRg9XbrYLOq48eK0PyGe0pu7/+yvv5zaGOkuxqhVzzOLN7co4AYPPVfR
WXvJS/8Vr1BFFoA9gOPqV4Dks4WAVelbdvHqRFuDB8Sab8U+haffzF8CgqlFPDV7zSoSIBGtQhS4
BxTW5EJm659TuRzVMP4GQj8SIAtdEV97sz6VBT1NCgsukLODP98jvMReBAmDOt0Z3mxZpBsl65c0
9b6Sqr4FThMJK3isDPHDrWSFx0k+oMR+KWzuQ/rYQJ/fTH3qRbWbHll2fx/SutjQKgiNAu5xq5Gl
0QCV60r7QbiJo84TYKLrg9ZMwDdgFS/1hPtQ62meCp+/3s1Xq9K+YpcCODBeytF+y+RId584Qm/6
j/cOQhmTHcnz8ZdFHkkwVCB0zfqbsv/4E0ouHsRboQ8HvDiDjgKkqxEvN/EHuyTyY01net7nQoOz
ZIhPc/3MGu2Kds09+GcPSyQFYsJfG6OO+i/rp9205jKFKF80WZ7HKQi7guBb42HntG+m07/j/bQS
xPS8eR9m59mpQBBWtg1gUvvd+rYeBS0e2DXGaSxvkmbtwbCJSWESv3SqPRBJOuXUblLGEuMC7P8i
mLEcucPDEH+RIacsImpDzI0Fcty2xHGsayOsnDRDR92ZWzY+QUWLeYGaarAaCPK3yfLFBuLazj8r
iq2wln4QBegQQYO5zuOcFNoZ5b/QmueueZvlPH6ZLE1ppEnf+py1cddM8dHoYyzJI86v4NqVDadJ
ay3PH3Q/e7WNAF5dFbx4U5TN18axw7IbQEQ7Bzedo6D7HMaWNMGo/RqD5kKYTAIexxqVvQNo/jbF
iUKE7a29X2dnWt4FSNwxo3pNnxl7TO7brX9WVsFbboPtwIlkT/LUC+feSsF5us6OvWfcjGZj8DLB
HMU0k9aWF25SmhAF9pyNXTvTwTI4Cn3fwNpOIS/WhYxbVXHUFL+VNk7hYg5V2B6sHPhkopW0HCSg
6iVjA0ICRn+aWQuyUgeWF4Tzc8AUgrBe/N9en99sz+5Cc4plGDcFO2P8ZCrMVEUpMVxQwfqWO289
2OLw//el3r6zKDuylsC9CH1ow+SMaiNs55FYPyG2yck40mHGJ/mfKt3JRL5UefDlj3qzHar6FEjg
XNaCaSUOzM9Wt9yN3U7kCuostFFUQzMvw8VzV6KuPUUe+r35rcqBvFSFhxCUp3QkCHNB2W9qksKV
xIEBR4H+02T3/qZecHR5bLdAyO9zoB/7ifCIg2oK2TisSywTU/lJqE2Cj+dYq92CRcsJT9rD+i/O
5jTMKV0ROK2t7Li+ao56ZYfnTOMy3CJQ3QCa0Y9UhWTX5KgMauHiWJEDtAkuh5O+xiUzN6zASyIx
VFE61j3dG3eCdyAeCloFXM08jwpBXKB2zG5QRrh4zW0uGO2RjxC1uo8WuQf0j0x2y+og1Sc1RZVs
A9q3RPh8+V0hj2ytQjmhpZqXOPdKssX5TbYLcpMG2NujQTVyXLkegp37aVZBzPtlQxrZQP/LKR5Y
raygkRdI25+4YX8p9BC+DePT3ws1mdu4AIO6TH86+pBKyueUSIg3EieLXfG2NqTpdoHT7JJu77v5
Xo1NunULMo0etrZwJBwSxjElPWbraeM5RRbOY3a0MKZHRK3tTdCtH7/z0shvqNSV5aDkefscf9ou
sVkPTsRhPNYnYevojyDTxy3WoF9mk7T7zJzFttGPLY00lRfsgqZNz8/+wtByxIt5dgbtNq2Cfbce
kYCYy7wCzt9DFCnjZJMEGmD47CLz6pda9XSTSAndD1Wdr36whkmCeFNbWrr33EMAieUYm/MvyEsE
AYeNZhjvQ4p0083pRzx9Tdpch7IkaV+ph9GgvXvHkLLT6UinuvslkQx2dU3rAEUGnCugN2fBhCx1
FeISw74PkGJmTEGB+xMNllio85HCVYoy+cvKTcLB+YIimNVeGIjxaVH+L8k5tNacN08a52LhaDAN
86YVA3AGA3932+O97nMVdi3vKa/Y6Bpevrh0b5ksetiTbbDxpy7iaGfrk1kIqSCy5v5V2ESs8jqM
AwXXoZnZIWJd7YpAe/Y5LDdF3RlhNwzs9nGwn6xARp12yLU/Km9ydAM6O8SiJy6iRG2LqXmX+S2v
giWasXVtyJdbVm1e+56o6lSTc+0fAGk127qft6WFCVOfOfFlFEnNQnFg5uJwNyv8f1fO/8WVYzHT
Es7Rf0CB/xu26T1lmHn59zjzFdz07yf925njOf8ysUlYrukwm8jE/fK3M8f6l+t5XC8w4Tg+kCZM
FP925ljBv2zHgXDIODPXNVnP/O3Mcf/Fq1m+7qHBmKbpuv8vzhzz/lf+F2+Oz99HduQ1eRu6/k9v
jk8uq6pmQTBtaZ7cwGg2tiRn7F2cLuV0ICAPBX2595pmny8eU0AQsgdj7xbO/7RezhkoihFj29H0
HioARshemCEnJN2qVvIwSBr1q1WuqLW3VqVbtOO3xaBp4PRAB+nM5hbiSK/PUe6CAjegudFzwr58
avT2xTXfMNIPm7Zk6edV19xw+62XPMgvWHHf6nj6Hnu1voN+RZtVTJ9j+5i+K6c1yDjjux40wJT1
Z9aKn1PaN6ciCUJRu8+p6TLRibShT+9g0I7zV9pibPfceCfakiuu55F6JZAVptLEFKyLKsSpSRae
U0JVeuaprWzr4IMElE7sovIkk0Z61T8uNvx8Yot0nOuFsmheIjTrL4+VfFjw5EYF/YYtPUZz3/zI
Vp7rINGg9Pc8+M10O2IPA0NVgrcJVWpzNwLmLasLvr7nNB7UTlgmDrz1piBDpWUWuGFwzaogK1v1
6Id2p7F+TFjG0SmbCR+vsBxNj+1oCk60i5IIDhwoam0UDJxI992KF5Ip799cM5WK3f4tTprvFUgm
Oy/Ps9d+ca2pL3XqnvOGj10QlTmZCx2oyk4fzZ5emxMz3mNwNFSgZBAE+8TBmkVKbd79JomJl4FJ
ORHJxuB9hhfwjkfoiG02MhvSLuZYGId5jLOtXFg/2tI1Dn72xCwOUuMBpamf2LdhVvHRT2lPWAom
vAyQ/xis0WurOmLBRa/Lt3pmS8FwaOEnY0MwbHEeUnoYYYNbXE0+wc9J43kDSZ4gspOZElsYn32M
o/tuMy1a8x0SSYIfAHATbdbgOLmH1OPrJ/EoosIX+znL/zhj8DomxEVERfdR+5kQ4t+Nphy3ejz7
1ObbLGeBhvAKRdralz66yhpEN42y2pFSPuHW26RL6xDdIq4CUei5MgwLqviA2FUUYwQWO9SxtB/h
lJylsjHMqdwIK7d4qZcMTrMx/5wmc9zeXbxBP1xYQcj93ZXqTDTOmPMFkXbVHO43qkBcWjRCKWZZ
IsyIGR5LAyaIOp3RQ+uNjY+hgOh0CFbu0JR/pCr4sHWCJ4oGcLeaYLtflNZ7ABnUnKrsotb2vagA
+QwTWwcc4eRfxepIve+yNCIunF5SNnT1O/eKbzAuYuKJW9E3MB4byt+sYl09xg6GJ6893W9iLT+m
XPv2Tovlo0285iQ3Gjo6ffK1g806PcxIA25oZU+HYPWHrRtGoxGQFepNZt0hU8AMdem0WyjWyyku
M/0UF4KBISskrEpFe6709kkBbdkzY+UBOKK766Tz0DQO5ju6xVqdPXoNcgurwzYEX8a5UIwnMKDj
ybTTbd7ly7Grgl0n9O44u/0toakS1qZtboZ6AoqxZu7zUSHAatAheg03R2s34d1+nA2+tYPscWua
lXXlCsYa9Akh+/V9ps4LwadxN1T9Epa6XcE9GPZxM+EcHhMcWm2/a/lPd9yVKohDj2kTLr91GUwn
2qvTCezZxh+fGUnVhWNPjtnowjuQz/L8h1p4bFoY/7LKiuOUUzBO3swkEHaURjNgrTE3bcNonxMp
GVwEmrkhGwNDDvZTPxso2GlNNnWFzUHumD0z3dWVN0e4JMHeGM2TY3Cm0Ty+JViU3smzJJqHmc3P
OYA8t1+YKVVoy7470s+kwW/61gNSEutabzkb2ZZQv73zJ+VBLRKvCsl1nwf4I+Jx9DgjEKkbZ+PU
sN52k5Yvw5G/SeWIresKjGMjDKKOhQ8alL5LZnm8X4gmZV9beOvRzECHyzTJl1LG8T5u5ZMkl/Uw
GXr1rIIAO4BS77Miw1o07cf9J0EcfId4skRW920sTeNqGq39sDgpFVeOsFAZksFsvSB+Hgu2Oj6j
SAQ6lBBp2BejMf90Q3IqUGthBV5G22Z4kt8tP8ykeiATx+qxsFj0jqqN4iawvrFpN36PIj3r9XQp
iw5SsOyuPZN8duUqs6ugrnH6W+k6VMQQ5sYesyakJRf5s0nuZF2ySETLgzcx9oqpPONOB2YIv6Zw
w6VyvRM7frsLWirsdqkEvsefNvOAzrBn892sagMPGLiTZfE55bNOSRjxt3E4pq7VJH7WMdkke5Ik
eQ2fxW3lncxAc0/uHeURMOhQjVVUTvJb29n6xYkrhxRxaV0Y4TMw0qOVke9DdtEqIPqYlNxNK7p2
a7bZuwsocpNZrHGBX/XQIPOG8Uu5j6acfMNGWF5Ez9CVOgUoRaPHhYngm6euYmk9DUH34swREbf2
Fpf1LQkqWiGe7u5lZ9J/TxbkfKAgkKJ/lxZXkS7gO20kra7U7o9GEbymo6EfRioyzhN9dV58w6FO
p+tklCK/6rxWdH+ATVhuPVhRnJQw2qXykcFJj9nSDy+lVeJ2asVzr5EcSKH2ExAsy2uNMzFN9eyZ
eY7pLtaDVyGso6ZZjEGTMStKcwxTGjxXZYTDkMmXwVoY3mUPJ+hYNDEmozv5Xtr9UPM+10ftlCwI
KFabx/sMJ35KzKrfT3MT73Syed2wpkeH2p2eR6s9ep72mI1V8GSPvrXphkadW9D8gmGXAySqybPa
QzXzrS69oowzgsPod68VAxa2QwEZ2p/zH1ofPFvYKW/SVWHvDA1GMG++lPWlDwwcYk5snnpvunrd
sEadA3uH9kNcqx13qaTpY4mjbw9iqwb+0+JSl9Xx+NEvvng0aNuUZhNsnQ4iRM0uGw/WC18R6Qr3
QnXaPbNkXHauoSE5FkVkBGXxRlftmmc4eGSmLkByE/yu7XLW1UuyKKQ/c8wf7DjRI6JW1dls7Rco
yDD06cTfEtZMV83l1Op/zqUQjxQRTKKR8XSAQsVYuwyXOXgX4A1e/zbY8N17lVVYwdP+rfelwzkT
Uhee1mVjc7TNftW8Fcb3pTfUQYx8PRWKVKK8q1E5zkYjZook4qHR5FbmHjJneYH5B6VJpnLf6ZX5
LTX3vtW7Z/ReWHPe5Fxonp61wOTi23fFJcuWa1wO2qluTaJieMd2IFcJ7jS8BUtL6j0RZos+NwMY
IHZd8IwxrdPpSJuzf4VB4MzbxBU/FIuRW5qN5TZQtXPIRNUxt3Es9+T2qyMNK/8Ja8MtyOanYQnU
K/kWTLoe60zpaeKU7DKl5WciIZC76sx7U5b5yalvY2HreksnMp4CY2QBnuyRKqzYLhNew4Is+AV8
2C+SNFpoaRCWlqx3vsudI1dRthxuiJ39FhxOAr6B8ZnILv4N5e85mANnywnfw2rTZriYEncHobLb
UzervdZixJsXCHdicjrMdJ06GIIo/SItMzSxv71UNS8nyzZ+gg/3rWuTCqKoV7/p8FoQ5ezkt4MN
IR1q/00hpcGnCrXJU29lZqA2TBNn9WapP9oViVMamjgXtKthnmDKxEH50yvUcBKzhcelKp1d2TZv
pQz92kh+ZqO6OVURpTMnersy3SiGTR4ZKTpL77t0McACbqaOhU7mwsYtpH6MQUZFjsMMBtj7e5ez
HacpZeLEa5dr2v9pCxe2+wjsDl3nZMEp89PBZe9gu2paEuzKgiI5Vt9mmBIXWwiWcr02EMIjfegU
MyNjujkyswRfTbBIuHSrBxwO1Hc6zEwrcJ2nma4cZk91kVXrkzEv8r1kDsFDFWTYqa2YtKDrh55X
OT/AiZg3K2G+YxqMKOzTuF3iyfiO6Qx0jngWtLVwnJbloSqSlg+ht0fDYLtnguEMGKcf83V4i1a2
IgyQcyK9tkB3JJ4B/LbDBFkloEcmTLIeaQKaHHQ6KQ71mKFNa1N9WayrbzCkomhsdmNYHsuYxo9D
Hj/Bk3U4crQv7BvZ0dWOfV0dRdavyXGpDgSkFkYoEvBlWp8ZFoIhRf5cH+q41ZgBNF8yLp8tJ/ub
B0Jwk/nJHJUVe36SFg12DCCJOjQ9qq8bRC9WRib+eUYrHLlIMLSxJ5ZK4OVnMi7GrsVVvNGDGjSs
aL19OkDo0UDaXaecqX999zoGNdkqr2XE6VAHrIIFvVOScp1pVrwyArUSwaFdeGWvsb6c2Ov3jamv
czzL7MbphnqjNtpnlU01UyaTISyILDLuDnw5BkI6rhZkf08w5k2jwojcmKR84fcP8QcSxIgTYeUI
IGJs2klvGAdnW8du9p7SVusO01SChxvSckOURCMgLPOLmV8XB9oGVyZzC32KibWJ9x1y/r5QXv5W
xvpNswf2xaS4kI1gGiiMSRsKURLwrWXYN8DrTENUjehYDm2Qjad0QHsN/EgxcKiPXPLHQl6CxcZL
Jhc2cgytLZP9k+axY2YGzX7d3Fo1mCu4PefBlLz70v2hoDuEI3lo3L+dftKWCauGP+JOHLJQwDLY
KATxJznVH0ZiEqytU0HVB8AK0mO+xo7RTeeB+E/u4PXNrMMcO4Bea7o4DmYwWnl4A5LBJ15SQZZw
feJ/i/+rmwP8FiT5yP+a59hB6u4aOV68eLzZZbfFahM80Xfur0MlX7Xi2bH65IVRQympCeMRUusC
gK161hRZQzTVluavZl+nYrhAd502ie1dqsQNbomDZlwOu6Bo0v3c2fZZ837rGHDOpsSW4mUN3yUZ
WL16YRajxfg8HorhuvduzkRHLU+Pvjmy7DYFUUbN3c2thfHM70mYIFlPS/3ZFaS2M+OxVF7yMZjk
rSSIwcR8oJuIuxbbA7M99YxZqgiegSMhjq5XXC82XM6YxXToZh27n+ifJg/aKCtK/UC7b9/abov7
yVNhrQCflLZ5Hiq/I2hvRUYFmKfy29c5mDGOdeRM3TxoI31IzK2pO+m2BCQGsy0/tBBRs87JPrlU
m9vCKOeTS/uO2HJ/XHv5GavAo2G7byIpexhFFZbqNWOrVgeB+wYJcJoqKhcIEfhJrWojW4+uj0ze
XRTZiyCUHZls7x2XgE39c5RieppoAYTLMPw2mPWaVL0NJodZ1IA7tnNq/2n04I+TT5B4jeIXowBg
aDCNi+Ske2UxDJnAXYdcKtd8h5SQMLLvzQzKH5gG/QOZW4pXA8Ko3yOpuA19N0ux0m7LM0SPmjBn
X/9IjPaFLfHdbpnkVaVnSsHkqVwOFa72VUrIvyfdQ2OW87dYLA7E3N7C62gXz+SQj0El5qPmZZdh
6N8NtI8teUEuB0l1czjEz/QK0JmVUW6XzvefKpyKbWAehdN2v7iJllqGsqm9lwQ8LhaOnUbse+t5
yP8OLT86NUk0US7doOKYkT0woVMgO7lau8cD21zmEdkwdtWH69FJTaQttgm9FuExIq/U0pdpoPSc
lRbv++9zmw0s33tIOkYd8bsMP7PdhlpZ73Tsei40DyGxMYuOwQdEpJctdIlDYg5dWCCuRHGxzGG5
jH7E11TQK0fwG4wfzVJU20fTm74NI9h0b6rW6WkmtK5FJ3o3zg/9CPSMU7/zmBfuwFwcLpRuXz/F
beWfCcL1oan5VGQY3htVpx9mMhxZUOWfBc0V21uB5GmTXIvASqnUW2CbU0OAsEksti1KTDv17c3Q
0V98PlbkJvFvEI5Eh5RbhLZi/POsFdlxyLqn0l+sx1azIBf7GnTl1bivBwCqlowP7aaaDnF5hqZc
GslBscs1hFV0byVZ1H8KwarfEOC7baa8YchJHm0BcHDMVcfVny6SHqTONSAUvvWACm873/yRLwEm
HXHNy3V6Hxf0HrTvxqef7ppF9WDKGH8cjrLML/et1RevzjKss5TTXd/bL+noYxrvzLNK+xXF+spg
ROiPpwmegcscFxpRyXPilp+N1xVPTsEOyqrPFfUuH6cOdzwshr41bgGQlv7UQqAKpyaeNwI0yjCL
q0l/tpjXDhIDgbBoWAwolByk2ClCBaAirDT2sKpOf2rDGDpB882AFtf0848pNT+VABAYO8ylVeVN
jUwkA+7sQwrFWj5Yb2xloKxjf3PM+mOK7YPEbZEX6dPCdZA6h15l6VtXhzQVUsZPB2JTQa3oBI+1
n7y65mhtaM+iPgu3/SKukK7Jqi2kgDWMr8POmM0bkGzGljj7fuzPyNZqw9ArUth6Bw4hecMmy4C0
5i3JbRFVqfZW5nSey6aHjCbhNCyg97Sx/2CoJlOsnauXUjRV6Qhpw6ItPgTklchsfRtNCmtRV98c
tBGNesMZi30zD5e+TPyNMfGsulo+zPQxSagU6pz5pP2nvVK8h9ISeNzbj45eIlaJ+D2Is1/w6Oy9
1PRzPffjgWt8OHIBMG2DeIWkyDbBbJiZ8ezMI4l1ya7pTiM2Jw/FiM1qJ8gr2rNn0G5zRss7I769
i5lcbp6UNQoBdCtVmHt7Jpsu/OzNrtqjmedYKp2JRWalLZHNhsQ9TJuu1ZqwQrOsFF8fTo+PHn0Q
NBQjsZbBIiHMh+2K5SvX/IskvADPk4J92vr1xfVh60FXquya/GS7Epxk87P3p5+eViMbIx/ImlMt
I6APqtCcs0Hz3BAuOQyayA1qspqaP24afy5uu0R4Lfme8oc+8+FmTPaZmsEMICkEDU4P52ySOQth
Xl0YNoNBZWbASmF4j8Q6kf9gWm8xhx2A6ybwgNrPWPpPRNgYMbiwejeC9gzkjSWgPNgBUDG8tBUy
C4vpNAyyygwBt6q6/iXwsLoLQ8JVM5RXw2Pq0/JTzwstQk0JdnrWn50x/cnoifYo/REchPWY6bNx
NBr4b02aRTbJw9b3rIvLQ5ZriChOgG7Luv0T4wG5LYw6KAzxazTt4TuVCt4ar7w6qbcfGVuP59+G
oME4Sx3w8Kay2LQKR8OGBn7zKWMMY73myVs3Izk02uLvfD4bbWzgGQ6KN3wh9uzBGiKTWYnTUpkb
JyOPwAgzYFC2+SD+B3tnshw3tm7nV3F4bDiADWw0gztJJJCZZCbJZCeKEwQpUeibjR54en9g+fr6
1LHPDc89UVSpJBXFBHaz/rW+lTv5uWLeoZnD61bjY48nRw3lu26SKyy1P1omiHGsPHG0g8QnaRJj
0cBy6CRAWKjmCHgSE/zFMcadHKGTePN8UE334Dm04KaiOPemRl6n2EazIyezoudBYLyhniVH2tnQ
2DkqbrM1v8caa5qHunEgwMbtE6PhD65k7c/Mbri3zqN2jORq7iW5I/zwGGdKJC/y5/Nw1PKV8X3Z
U/grz17VXDndGf7woK2EigXQ6IPhoMJ0eplgtyYJaifq1JETruaxuqua5dGeIZvDzvQX7p77qrOu
9gQIjKodkqXctj3G0dhD8S5PrhYIDYVd1dqDCem0Y+EVeNeHob6n8fSRGXsTZFOe+9ld2ZYkhoE3
7RPbTW47Apexim3c6Ot7JPTPQTQTTz6XJO4xnyw3Rh/VBw1qzc7sPmMwjeGYXFL82mzq4xI6UKR9
yhaaoOgUhoPIbEPPTpxDx/OXFXFxrvQCwwbnA3foPMhNP5Il4uPrIHNSwHoyJwwloBN53KuRYpDo
T5Suf5bcsq5SZ5xDlfIVEmWH4samsKlWlk2+yAEZx9tTWXvZas+Oep8bNga5xm+JjFHdm92s5qux
uCrohPjAfi9vy1R7qPKOoBC1tIVu9Hv8YjsjUuadJ5pPnogSNACgpOZCMBbLDBS8S+VxomCwRPB1
7V8oXGHkOKz92SRDMPXefupdjXybWvdl3b5mXv9o0+biu/A+yZeBDZUkyBy7+KgKaDwo869LbSMB
rMrYDzSuhSOtAWfi6fu1d146pYPjjuo+AMfeHdtU3Jp6Bh4AuczUvE8Putdbob8Dhx9DEz3guKhq
CPEaGsd1HROWpi46kt6yJ645eANz54epymcHzTmIvG7+sZk95pURZ5Qe1lK8T3UksTolL8YIDxTe
eH5sHSp501TE70brEs8vS0BQONYwIfNBuPulTY5V+jZyrCR8i2lFQ4Nd7YKSPESzCBlhxQHVGJzw
MPpSF2cOgTKZEk4ufhlDPGqskdwPjecsitiPGupBIhICiTKY6ZJy3IAuyuL/hN/B9pu5/sKGN4S1
/XtqyICVjZXg9dEoNZ45+qvyflB8x3qQ97FgfrdwLGSWdATojU+F+KE+4q8po0ZjejM89kJ/X/ji
wmjELWk50+/STtobrdSXq90717Fj3VKzCq2WiIi0h20YMrV3heHAjrvVEzFcF1EjVbVQvfl1bY5L
NFmP1mYNX+W6tyeBQYgU+hSXy0l2DRXjIzb3afhBlwyWMPHadaB5+tl5Htf6RfTDk505QQrhLaYh
NS6n8hRTA/TQjFr+kHEsvJG69xQ3o37rWuhyCcZBybJamzZ4syMr0gUEKijJnk1Wd9KTk4BPWARX
afwI1RvkOfLnLN555z7MpXrgqL0h+M2Tq8XGHdXvYLkb9qoyfc2lKc4lqkkrI/2Bd5gDsGLfYqOh
OaDhdAECmzLW7UJPCli2lHQ0JQQ8Ha1cNncYse+nlVs3G+vSzMQg1HU0dc6FlnobflHTMR6r1X6X
nkzxy5WQDYbiaRGwoSfYORb39EAbR5fYCDt5jURh2Iyx1yCf8AqohSC8u5YVKAjdj+Qirq2RhlmV
xntA5kwpiHu7Gh9Pd7Qj7zknf3rxGDGU7aCHUxShOxQQ13PNCAZyOmnmJTedw9ifToKiYTyiEuuF
3JHPpsaakZu3GbFLgOjnVWMiqrKaaSp2SIaQxaE3WOpgg3Hp8PL2soQly/q1xyi769JkPWDCu6we
6SmyiKxOTAEYH3CG58FM+s+sMYw9sYywnjGWEc0AC2B0093kwcAAE5GtyzPgMg7F5kTPA5dKKxdf
wNdQN1fGk4lmv8rsz5CZX9Panhtnw5QWaRO4cRXzl0HUc1Py12sG+AvX1dUhJLZgQC9XFFpPvaKv
lTe92b/CJRi3ANp9yq2UWUtp3oM4DCin/J07pHitSmonbP0mpF4qvsu8DpR8NEhOFd0Uvbir+zhH
LQTRWBfnxp1Pwp4sbsYkfYy2/rUOGVeHNY+Po+MaPqQKEiCQUyOOu50Hh4Xwzsdo2HtjhHTSOB+z
M6C3Fx/AqY+zq6hDSdYSaog+78cBhiM80AbzFl0WpglUvNayO7ilvicoMmjHe1ePrnwHQzuKHmQi
1GHMiT4M0b6dViLJsVH5PL/5vlj6By3eJlfSXThUw9z0cgJmLdXZMFgoN3EOjjt8afkPRZ6lcijh
bG3zbs3nNBhW8KzwHnajCXkmeTMUGUqHy2VnBi690XuvsPm/yofK7ZO3eW0ngm2b07FoGVRzqz+4
FTHOUs5hnzZ32bz+JlrKa7NMv/kLwfw3B5Dt7SNGykfvuq7x9MLAK5S2Swy6l3eSEeKSk4ZyLS60
Mooe4dS7iJ0kkViHdkmmEH1ydeDxudiqvWdaqwBxgnVOY1oStW5nmHPjm9K56YG+coTNApF6xYnO
hR+RS3fFaFE2PvABrZxJmLR6h35EwE4q5vMbc6MG8F3aDkIGyWlvcWIu/rO9y2CGRHXRBYat3AAN
CL6L7aKOtRMIctpaFqHuxzp5Y+RHyWP6XhNOxWbj3BeRvCoDmKJuPoIA5pBpFRcZY2MwBFoQ8aRn
+nSJhGBaXQS+DLpnjYIbIP0v/d707GrfGLxvFduRtvhDbzZvOWb4283bxNm14FjUwbquSd/ttIVa
A56IQ6vrNGSooSEUMhlA76j5tine3TsOhuyehC55uzpENAE3b6f5mc75t84FtllNxa0qKQSL+wK6
ln0TpxAODK5d1jxjQSnqW8Puu3BISecaBg0gpcfcgPmTP2de7SdV9z4kXJ4SD4BYwXAlsk9zhC+J
TFDYuriZsaPDU6g+tv+aTiBeW+dead4tF68AaQ8222vGV26bM2ZdFInJxiGJOSeZrnPfveqMNtdE
e677caKUSDzrxw4o65C0F8NkVAFUsToNQBuzzn700pKIN4EmCKXZHvNTFiqVhLFLoDeOIV02hHh2
MMJQZntD21cZX6CzNJd1YBCwHYGF8z3LS/dczaGI2AlDsfhDcbn2zYUInE29xyBhKs/j02xsyUfP
0gOQ2RTS6phki062PnAeL2gsLE1dTpx1KbvtY9MtMpapFiCqrA95PFzw2o5hRJ3EXognie0jQBNX
+zqqLlHSJcyLSOGmHLtKg36PDZk6YpCi5vted2h9n7neTxQbnUUEe5nPxJfuFLoxCrZZTR/TwthZ
WogxHZ1fp9GFHkefUW66gWl6REA1Aq2mUR27AsgnspIGVmWfeiuV5T+jfP4BlzCHxmFpnIl6z7eJ
ACSDzS53G1fuJVnAFkBCjw7bW+tbTo8laIYUn2XRfV/JD73jY5ApmJHt0gB5P/NbGdZjl+0WnUQe
VZ55O9zZxjlpdfoz3PZjNigk4r5eBLmVE0vV4/sBpJ/vRsWXBQIjtPT5N8kHa+SqZmajdwAjj928
GYcrjX8NJqljLZYo2OKTGUOYsW4Hv68rP3WKCPq8OQWOreM6WvDJjs6jDm095cQFST+lz6lu6Cxy
qe9YZX+PmTE9iSjl8O0u+769r0x0Md78J2Fu0k1SHc2eXgzTPXQFQ4VxJv3H/cPa11WRBVm9sZGF
luPiWSES0yxlq5dhrRbM4M6OnTdD6O0uere8eKV8yQRy4ZL1RPeK/eggGlGvjPva+fBqkRzHz36x
3xamD7vUwr4zpcZjUWbgpRd0ES+1PxO3MOBaKoCStfqDmWhDBeyLajb3heTIrriNODUEnplNNrsI
N1Cuwawu7gCee+upSG3CeggQhOxX+UEkdwk0NombjIkXucMZq3lcXcoq4XrJ+0TrWvWW5w2m++x3
JWmHnGIHXgJTJ49D4Mx21aGDBtyJTzXHxddFXbp2Gd9lIiecTjo2yxNnMY9/Hld/ljXUofxsocmj
MD9VXn01B9GdBdGjqOUvYMV1jjna5PK5sdgISbjHeuBx4tgF+GZp6g8CiZCawCxJVq+TlnqHwfyT
uZl1q/8C+BPv9UGTJ9lg3LRLgkcpFgQWAbxcuVjDOJHtOaEGZDWMP+kcpdvg89nQI+QD23kbrOEA
NNF4MLQBAI3ErznGCMMmY2FGe6sfMZI7oK+Dmp8KLDBQgXQqKhh+6HrMlTup2KQm+ROO6nRfiOvs
3QEWERQUZPy9M3umUQt4u1wHNBVXkMrETZWn9RRYPThIfTnkNZ9rA9FyD+GN25LHQobvDARmZr72
43vEyPB21dsCzOtw5SkqD2OfwimKzoVGkY5FyD7rGTR1DXF0iFjuFndQ3O92eZv+cMhca335AoXr
vkcnDiv6Niq2mSBhnEezRR+kS3bhI1BPOKMelmhRvlckWw7icbHdy6iqn73jFr7ttX4uBY6VfK4C
2FOBJmzGUQuO2J6eNgb45j5qMFyVERAGp/3VZQXT6cXnGH4jOylZGBKU1FW7Ug3MEbLxGHYT0Jhr
M5R9OfmWXaS+qLebgUWRU5UT76/LOegi5bCn7gvFlIejkOdTaHpZS+yaukVmszcUDza9zt3Wse3Q
41Am9NNnQiIuD6ypI4ZDv3fqz5ENH9Am+SXNS6EdIO9aovpBXC5H247ucaPUu0lPliOqQdfCRIPx
erS3bqTcRs+wPZeDfXYyarwvXn+vd7wT5loNwDQko7WoDHFefZZQ0KgZIU3cUoMWWny7zRa5SXBR
JyqjAepIbFh/SebceRyg3LVTiH8N1jC3QWBJeAUXz7pUWXOqqcvexyMUjFRql06VX9HGf+AmPes/
gb4xnVtnvLSPcljG29Zp+5NWGEcqIzjfl8DiWNtorS5WvFmudSwwxiwIuMTY97Uc6bgjezTambxL
+hETIzoaWyoXuApbHo/drph5LMue+tQOCFrZc3JZmZstc/bYVMQS6dV7Ed2H8U3k3PzARUEv65p2
zr5LmYAmFoeVpZFkMxyFd2Lz/FVpekqtYgj0zPhalzIPYsBHwF5pLFrQqdRiTyeNvDDEiuQOf5sd
YuAG2dHq7XPhCRqFNIOQqM7z8j1QgzfqxwSibnQFEW+MFDtIn4ZFoZKT9HrS4VtqeCBypSnEuTl5
tdInxzBWJvLRI6V3Kvy2eEJNhhDSiaN0ZxLJlkCT38yW7AT3YGpk6FG0aJtiPKB3zze8YRekZ8SV
vnn+bq0dl944JnRMSrRLxza6QxQhgO+6LYnbghpZ4Vecvr+caIv5KP51n2dPU0uSgxmOtS8dosJ/
ub/Xzb6ejv0jYrcKKV2FCSKgwOljpO/HcZ1WHzgt01QmGfkecPF1IBhykBwClgxnh3LBkHnbq0nt
zd5eqJewDQ9JfGuUiishQ1dT9xaGgLDW01+NC6F54uWwKQHwaVai5oiUbOB5v8duVCEsOCC+9nHK
UoRJQGlrzoPYleUjaEBzCxH/OwmWtPVHrZfkkVxoFdDNvD0k5CyII7g3ODEY0zjPq074qyxxc/qw
GK2DA/p5SMoy6Fbt3UCBYLxSXXsjgpc/VE7Aa3shjU6NVyLevzHJzIt0yL9AdFPFgDipu71F/whd
qKsB5inn4CXdvS0eCdq6QWbRzsXg8K8fVE4tctPMh9UFAjfl6ZtdYXk19Du7z28pr2HsFkNdTo1w
lqTOHDwnMT8VYHi8p6njZXU+SDuOuDqwDAMLPZikVFm45Ck3xJ9YGz22WUJVG4TOt4Cqk313AZU3
yoIZQiY/5n5OtDLvA+yD9c6S2LZ7Y3o1hWEeFIscJRbVKUN3v4nyyL0hxEHlG9RtF1C/jya1lVsn
i/1JqdJmYawUGVseiT4mtyb65oMr7g93NmZ/KZ0LGyBxN31YbuqCKb9bZ1aoevWIdXoK0tJ59LgO
SG4k5dQDp3Mjv6AhhXtRcYvyrLA78fZpXG2eurl+Xely9adae7O7mRK6FCzCWHx8O4cdTh9/eZ0X
RNSDlXlXLg4cnpYPmW/hgH4lkWkNsJUAz6w6lRHxHW7tClNmr/yMs3AcrynGvIrabgoWbqqKVBOf
G7bTUJe8CQNbNOMtA6g2UmYjZRu2ZvH0/VYZEWrIJMg0N3pyC7Dhwdx44t+A4m/X8/cPG3QZaNB9
PBOD6LWro8iZoIjrpEVUGQp3eS0Mj26RGX1yA+Ow9cThsoGcNRqWjGgAhtWVxs0AioSBzZllG2Py
9tW2Ne4VtT0pOh0Ut9ZCfYSeoY3P9rTtDsvPv8jLCtrUBp/rG9IEO2fbYqZI3UviyrRvR2+VqV0i
O0uPJmuSPZaPBfmE0IjXjjU5gQAKoOzLqyb2OYKFoMQYQE8UhY1Aoa1MUMWptqc7s/4qMNY3u30P
Pnsj9Pu6zfBnsgoEM/q91GrhvDTLk8d5CmGOTstoWHde1O+94zfBuR3m3wjk7PuUhMY2G/r3Cxib
LAkwuZhkaojVKXDueNwWOZE/DcYQgO8oKAcbDEkx5TJjDEvjx5GEqe+NBdE+FTqYfehH7Hjd4OaX
kOG4o/5vcaj/A+b2G2NbFwtl9lsWSsIkJv1N9MZElTPIvfwNFBt708DFfG5xqGdfK3DMrdyLqiqb
YdKSSBArI8+vcKV1g/FEIKEwNVvsDw8Z7/CvvxZ+09+otZ5uUdwihWU6XEWE/Btzt0jGxZZ6R/eQ
jn3akQC9iqXEcpTrF9GoJ24ke3pL1p2G+wopiLiy0ZvVvjPcFd9yHb/W9VPOq3V20rw6b05opOZH
OqryOxulrBq7fWYtCerTHAVTQtuCI5Ktf8J8pZUAWTxNzZu+oO+AYEF3jiwHE2XPpNOAdOf3brbc
uBUHpykvD6lh5Y99TzOJt941UZT+YXL/qY+6ezREk+DLxWrEljPwwjOP1csq8nuC9S80ihMJgAiW
p/pVa1JW92mUpyJnaiBrzvaW5PwTF2ybsdW6lBwYIY+j9rPGw2uqU72pKJPS7sTMsLBMaOtwGz39
sXocLe2iCrCOkFBJ4lNmu+NpsPpTBOHx3kqbN9FO5TlOtPo2NbnYQDt91JrWhbUGSBKjpHFXuTzn
TZuyTMq5C0Zz2zEJ7d7r23yxmqOzl2nxKyJKETMz59ZthvQW3VHqgQrTMZXAcmseCjD3e6fO3BOt
BStT7cI7CJbSAOGnP2B+MMJa098KuZaPmnQfwYKsF1pYvkP+gODSZnxgXeoO2LM2Lbr9zKMqvqUZ
Z7gxHdDChqBkB+XwN1uFcZMDUPDzbGsBNkqYuJF5SJ2JpqGKRRB2DJinCqdmacl7fVL155zk8c69
sktUHxgNaCpPkiNTS/nhYXqEttS8ptGcn6lcpl4vg6LmRPk5sVY2eqTFuhTiWWjknIo1+0ns5Og0
hRvgautxCFrrj9KrWz9tij9mI8QBMFF3Jo+y4J/O21fP6d+NjWPZjkhhE52kF6rWypMVlQ/D9m+Z
PU6IHds/VjxQF1NANnUboIjQtwrF8wIWylVM+/V5IJBH/ea8//6d378Hyg6K0VIlf/1C3dEcIBcL
FZE2qgT2s5xyKxpsBrJsEHsER1K6n5nqSPOUfHf+zG17BCZAnrZD8nFfrQz/QMUgOnEdwMyxs+KZ
LZ4AY6hL7dn6XgcGxluJlrpyksIFQkcp72T11E23eIfKB5pk4mMD8o+R/HL2vMnbFXRN6Elvn2xD
taEgla20RLCzd7D3a1SMNqfpQQAwfuS8ias6uidLXfjDEOH7TYQVku4nDsU39h5YR0FAI3cveltl
nMRBNkrEwkf85+ANXS87RVbHwDsitTfSDWs0WXOfyz8qHqcXFyeNNPo46HJUOpyZ8jbN9LCICL7k
bm+wHeLwdewMLXBxPt24bo+uGK1zFA9PnRY3l3m0mWMac5g25hT2TUtscViR8mrgqHzP2jCyQFBL
hBwNTwVRojWIZnvHqKOmO8C8y2x9ujHrOijyerjNzPZbY+q5I9LxQDmb5W/t0beOh6mU4XQbYhjd
wtzrJxIv7GLwNQeqQI40iKd7GSPL/OvF2XD+aW12pG1ZrstSrxOL/dtGkbeGiGxIu0ccBQAYyBNa
RpXd6KLMaEMTEReU/KvlOSYxU2AZcNMa//sMYgBa71kQXzcUF6WqIkTCrOUPauJ/8iUKor//kJQl
oyptz7ZI8VquKf6+l7mtjciHB+o4Gxn91DFBjcllgIfXS9zqBQC+oSyzr4ilHLSKIrcuOJ1KU3sY
s2lv6NeiQnpPkA/9caU8amxn52JjVktrl7LlyTQQuplXoRk2u44DPVJnLf6TXdD4O7rd013ddD3P
hkPimZ60+Vv++nhMq7j7t/9q/LdGw0qvL3ONbYzuHSuWDwTwdjaXj70EJnbpypumHs8xayAa1v+k
FdoofyGrz4S/vXmx2jQFLfLBOAnXXK00/LolmbB//Uj8U2vA9pVaQnc9YTim90/fb2KIWlRHLU74
DHCzUDFhw0a3j8Kd9rQckZDppl9z3F5V77Zvvf1rXhjFO3YHLrsi2EF30K1tAhOfo1E71KX3g5qb
2xLI6dnFxB20OVs9MHKPA7YQuzkqubBUjbyB8ICxkQHorikd8zDS6bf3yvIguFP8iOz5a1zvtcWd
r00T44EurGOcejZpWaz+eo+8kzsYI1D2U9SkY6szyfv+1vz/QP5/EsgX3K5YOP7vgfy7r+m/3Hy1
3dfyD2UZf/22f4/km//d04XteJZFi4FH7P1/RfJJ60vJz7uENA13+w//UZVh0oOBSC094Timxdrw
H1UZPJuODkJY6JahG/9PgXyDzM8/LTMw+mlX8OAFOBZ8rH98QYVqqxIRlIjCDAMlAYq59sCluVwn
fta2k9/FqUXYFmlJlcmz1jKZ0ghF3XScK4c8Us8xvpMhVnACe6TQCj+On059jyiJs252cbRlFGiF
eC0McoY2BsA5ooVav2vrWYbGspo3kaQUQe/yk/JsGKFv2VS2t14HsK8urYgfBuTcfixDa/BK6hno
nPJS6r/UR2Rkny1X3GtniTywOueuKtfpDLjsVdS0QE/4B6BYjZuezYi1yDQtTCbNOgxF8+BWfX/n
jsWz26yXRY7QfUHSUpMgiK/rr56kCzTJGccnM3l9BOAx9geqM3eiIadjaxZl3ch5aoi6Q4zsOqYe
jZeV9Uubsndl0kxR6zSGKKhHjaIeuac0FjwJEOolv3FAkux0weiCWEe9q4WZXQg7pftOJ5npdpwz
qXYvw6WOtVNrVc/ZSnu9Yq0PJIbtyML241GadGiZzeIHKY/VdHAjolVi4k9ubGxTcZlW+4VmT5D/
+s2oxW8wApCoWu8ZcziNHw7W2QybDCBfEjPRjaKbvUrSg03pejlYKEupgQZbr33A1elZ4hzb4SBr
gJ4TijYE/9bqfZCg7Iyex0/zTdy3I97BIq4wTHTi3do46ToW2mHJjv1k8Q+qJwjaI/u4xCLrbKLT
YC5Dp+EPL6L8Fpfpz36jQODprKe+Zgid8n0rcV1iP++DMc53uEgxrm2/A3VfC7JI2zCpBtOUjJ8r
ZwSiXnYPfb8cdcG3gwwrvHfIx/6I6XVtX3Vt5kNJTtyvxr1p1i6wAusICfK1SjYr61oEboZsR3ta
+9QzDiLpczFIbG21gedpMmrEXoINiwTCZhoYaHNaowTNfcS5KjzNfHtHgMvOjN7S2iHUSFKL+c0C
PWtnjkYfrBOvRsNDlxJFGDvKG8yIGJbCfCKpFFtfBTRAkv2kRDw1h6IQkY/vrF/dG2CCfRCv6kQe
1M9mMrAxlolwRVCucAZbjsFYkjgVRzNi4JOp3VMA8Fat9zXxeZAK3Iecvrgz5TrDsHYY82I+yz1m
qNR588yP06dtv0HyHZ8G7Yc0aA3kQ4VkSLZrr2ztgBDhnmeqtwEoJG/McbQbc2KU0S74+SyzzoIS
nGiSifpVOTlOvc4+zHB2j3PNR2ArQLS10T6Ry+8pntYbX+/d0Iiy9ioi3KutMYL86K+cA8QhEtEI
P4pZkVP266UocneXcEpvW0rvolajNAz/apqjNUW1efAUPS8ND0/JqHGcfQ2iNC7b5qzBMEvGBOSi
OQPaKkGD9IxEm9o7mgA8bVe8G728kjDMg7TFFTSt8ZkvBRb/w7Jdfxu36igDAQuyAL4hDg/Jb1jg
5vGR7pkPfNE57e0zV+dhkfyyXkwwgTXbO4AM8TGOPuNJxPUzYwClzIR2xdRjWezMXW2MFYHKhgDL
BDG9QhIcy+IzHRMSLkv2uyZ06luxeoYcBpyLsJq/6ny8WYt3h0+BM3iXy11bzVoIkWnUjOFo/Yld
IF8RsVQOaOtxmY2b1WmhSuGyOC9UvPsNrLrQdcYneggQvsxmDTa/8L6o3VfNnnhEIcpd8yogYfqF
TeslXhcXd/QWRBghAncdJEHnEKv6y60rwmwVZmRdC4BIfWozNil7I3DnDU3wHeAHUeef0AkCSqlD
zIwmZjG0JL2nD1g2vECtyO/rXqUYuenzHeeyBmzuhpBCbovWKQN7+0UzfgC+Q9UxXgH8cYEECSy5
n1TMLuWUwcE4jsAh3oXJACtOBpp/CKZQM1c+u0O1hpPJhc3kUajqQDtBSGJkkFoQNPD6XnLDu3NL
RR0AbJC9VTdRiB6NkTvFuVjUXbef0viLtjry99uimv6Ok/ESN4qkm6aPe43yzA4AKHzFcqEBIB2I
YQDqIx4dYBpg2dLQTao6vst1k94LMnuhnbp/UqgHZ7tm2LBW9s/t2HmmLFGEEDsxk9LRejen6mAS
0gG7YlInYxcG7axrQm/9WISl6NWDwMvawYM9xm1zzR2ruXdGLT3TPHJIui3xLzpEvtW5glUcTxP/
8ezGMF2MNr+2XeOQg6fGoNbUwaKU+kqMi04RukQl6hNqnvt7xgkYayK6LH2CsXkQf1aREXos+UtU
AsSpSFV3AeHN3C1naep5PSsBsFWiQzGvHkCmzT/12FvCfJXbY3AsEwpu5oy0BUAS39r2rYEKLi/r
7qxl7gMt4tctirXOuSFuyntf2zQEwE41Z6IOUfLJbj/CfOSXEV17mtuPkZAYgBvwbi6OBhhfKg8H
inaZL6aP3grEF/PGsMTtgaMZf2HyEJ1qkxC/7ODHOu0Y3y/jil1kbHr4ZROdWHUy76UbA+q0sFoy
09zhmMLGZfwsROwdSI7dOdG8hF77KjqN2IKnM+OO4Uq3LDU6fyxPMaPpdL4bQJseDTv65VrWFtZA
LjY3byryLjKQ5RzxE4DZcciwmWP6CFoHd80AA9E5MDQV5A5SmiQ9+bEK95ltaNxXKHUkwicKIgca
jlyrgp2cj+M+V9qwV9UkArcz/rAxWwa1v9mwaBjJhjsid0fCeMUuRffbGWX70zTxJjistnnUnDuD
lhrLbUd/XYzPMsp/1JYncB/531uZmVT9jSApqDUckOSknP3Mbu4YBZ1rujhUph3dGAwPdlNPSmrx
mp2bamGa/exScINVNhsgypNnz+ruwPMn4UQDjW/xzfVRzmuIgBqApsb60Wi4fiatlrvUpdNtdu/b
tW8vtSFDynJv9AQbH4scZxNtWzpxO3hiCHBIA5+zLXqYk0W/ZS9M/cxm4t4wWztri80HOgBn1G1l
Bhat4Cc2Rbo6SKXft4gzuwKq++Pi9r/ofXmym2h8MGQWtl3mPpbVE/nHLeWXUlGFHwCYNUzDQZ5r
9uaSvfGxWk1zZ+a9x32sMOHXkN/NoCulTvrQWPRKx/nKiopsarUNwaJoem4Rts+5Mn8TGl2f8vq8
zJ3+NDCY6uLx+fuHqclelnnZ5MlufLZm4JFsuOMxigG72frmglgj/dCADthiA3uoK+tTbzXVVYP3
BjuJNIst0V/NlG+EqsxTxOR1BxCWTVtGz2yJJMejSA/jMVFBIvEI67FwTjl9lXQ+EHXFiO6czEjI
S6/Wn/Ysyf1Wi0YqdzIeOSszpCzlsy4X+RzleahXRnf966c8OnTAJIN32hS6pLeeCTpyJlM1vp+k
0mn+UeKwaNoSmFhywgHXyouh8foaRZSFMFxmzuHWL7lgJEjo77VFD9RB/eoaxuZiFhXyYoNyAy32
zivBYROoHZ31nMNVWpFd7RlsxaTn+4HWcObVzAX0k+vUJPr43HZnoE8utlIoU5Y9vhTwYbA4t4tv
NgwGhUXbUn7vDFPkaytYBNjFfhXTwt1JDEnr1D+jfvj0HHSv9kyvx2bMrrwxmBDpOPA3EZ1R6SsU
SbRIMeW7UlPJkS0O1uhUGLu0Nn5MOmp5Qj6jEBubZajfbOwKAT3HuKVHcezFoUWQ9OE/7rJBQZS6
rUp1mNm1ToSvX0i2z4cc5kTcJEc52Lgj+Q4xVS2OVSuGOy4c1yomHW3Qk6co294PbHZ4Qnc6lQJB
1gwOZQiuFWZAind4BJ7LuSrCKW0df+1rdZBUHrSpt9woYXwWLBT70kJPLE0scoVt3Q68N32FxhxX
axMSmrNw4SsDXue6Zm/pkHFArAfSX02/FSPq2m4m2o/bpd8gO/lOn8ff2Xtnr/SoNKtDHEI/uHl7
luazLQkqOfBzMXNxQhm15twK55laZXWvVkYNifzkcN5DXveIgs7DDX3Nn13emFeWm9tWoenkZOd8
AtTAw424PXObmg0qBAtTmMeRviC/tLlXOvmfMiFlSpJTYX7Jn3Sa1IRcTi5nE6LS21jMdL+kzbuh
c5ssmYvuO9UcXc0NtRLjY6qXx1nw6s7VLk1MjCdvsbQuZpx2h9G2a5D1BIZjQG0tpzhsGf+DvfNY
jl3JsuyvtNUcaRAOuKOtugehBbXmncB4+S6htcbX9wL4Msm8mZ1ZNa9JWAgEIgIB4X7O3mtH93Zg
vOD51jdpHDs0W+SKjjMJBp1/mU0Dw8Uuufeok2mV90M5TFbCAYNu5lWbemz+8LnuTj1CvoagtTXM
8Bc8BD7OKsffTgM2iDoIwPV38sdYdMxiB7M9Nh2IUlv4N47WgMVLEOWoJnbWocMsQp/j2k0GEvw6
v16VZtRehETJ+70mj1gUEmAyQPEBFQyTCXoKzY3rhx+Fn+9QQXf7MgRigP4U8csfEkjovklyHNrK
HLALiO4g+cYbg+ApQmeCHq9Kpq+gwjNNEwHTW4I1t73bp5AivEcyjuS6w+KMJxrBVNy752qIeCkA
qslFAheD2ns6uGLlSuNAiXnTF25xdn2MeEbaXPe5eFVkBDghlnKR5/IQ5/71mCTasa6bS0+HQ+9Q
Cd8IAeqkcWWKhcC5Lgcmfa6RvzE8eEeIDiqV+YPrQDnKp4OcirMu6wc/DtH/on/c9AR6rJIYXLRP
aOpqEtqTjXJ933NwrQb4/WtiR7jipwCWRAWWPCqNbRQbnCRrXFYaNHVgNPBZDACgWwRU6TqSDe18
07ysJ3S/dvXTkS3BAUF7aZXqFEZkBWWmE1xlZttvGR2WRxf4B/PrSR2xfkLotUSPT54hNYpr1JWM
8iA7OVp5GXA9OrJHEjgXGJferK6XhnNsDU/hYpxJ0HQl4aYRzoxBbcMA6xcSpZ+TNqD7C9hPTI7Y
TdAxCgNWhjAgIrg5dfUHu3xXlYAzPLXZIS2JTMPKziCBL0djGlSRQ+JvC+GUiYyYEID5k/5qZoZ7
InQln32bJmBiLuV+y6hReMI6Z6K+8c0WRXOVvObhHuge6p4qz3cOnWV1N7a1cxC6pN2AaBl1CPgC
PYhpoXpkE081vm3BOHvyq9PQbVFl4BWozwhnvTWjMEOnTOjDBKw2YdfTK0UDIJPa3U/0yBmnwGDM
a+MyBid8e0VrG/5W9cSV66Ojc7lyY/e2tJDgRXq7QsWc079qKVHBcd8MCp1a7lrbBjbbWtPFPbAU
fy0FQ/JJDwzAzs9JoOv7thn2hkEFjTgEBgzTL5RqGkdi+MNjAE6bHq3sNL51TV6vbYsL+22Uez9s
jAVYpn2Q6AmTCRtvJfBm8d4xD2+jFiGaU9RrHdaWkRo0vQdt085hSwod4taqw93UMDRk6rfNie7e
de21Ldt7Uh7OhIdEB4OhEP3lugF5YN/AteBox0pP0B4tj5q5TMvQYNUCNjvZcQqRXP6YpF69xteZ
AD3p5cSTJw7gxEl7DxrKUjWeLosVkG0Gf2l2UPWIRFyidGSG46aDFz91zF4JD2Zy4BO3q0pYIBHl
rG01AlIZbLFjRlmvjYlBk1Xr637QyL9Iop9TwJTZ1CnFANM+Zw6S57QlsIH6GmW0wntAmCnWY5g+
L7O4qAQSrVlXHhez/eST2kHGVCLYzstUQtUea2XEGJSPTaWDaEeat+0RCQXTbW9SttFy+q91ojj3
hau0nnBjRyW5azJHB9MgDprH/UU0sReV3pnpmb3zGg7fklHhXEPDR2mhDOeQkVlxyFG3rXwu/dsa
q8zKgQdwrBvxM9I6pvfIyUTAHDkzc3yB6VEm95phv1RgftZwTmfnNsIv+ED+XKocu2rmXBOtM6UO
OP9Y28Q9UA0/KY0DOUgPo5L+GWX2DfrP2RldAiisUyLFCzqSTJwAhowZSGGMuEkbnLw6uRd0Y89m
RGSQ01+0cCEuqtpHm83Ee0uVhGSugaILRIvxLrXC57Yk+2+eaiR1ca7DQZ1zB7MN7dV+h1bk5HlF
sg5SY+anD/fhRKuZfQSyOrg18v4qMGjn/+lgZE3YjP+2g4Eg5l93MLq3P97+vnuxvOXP7oVhiL/o
QFjRLwopHN2lfdD/qpv/8x+oLmkV/LVhYf4Flq/l0Mywla7jo/pqWNi8hC2I14WJSOa/2bCwxW+t
W31ujEiK0y5GB8ekR/r3DQsmDrS8q8K6DMiUj7rK3srKimhYwGyk3kOOr0aeVwTXvwjeWmy+7KeB
fVGVvUStVD16eZmRBe4POwcCSNaY1ZbLFSEJxJs6RISQ/coZnxE4lfrhDbjsLvCQXrUtJupeEDeI
pOdIHN0hAZeCew7bDNj4rRtRuHSN7AZ+h71HyVfFfn2JBIhBii2pOBczJiSMBMf+qbYCdQDScW+1
Q3lR2QKQv29QU/GanVExLdR7sESR2R31RtNPZIvlO6Md6ifSOh5s/OkVjeFnC1KtlQ1XrvLqo9v2
1cbq5imtBjlOifI6kIzHR7uCT+4b71Jz/a1HcC3dGWmA6BH4kNv0RqOeJo2g3zBtVufWKTlrRsmt
Bhu+iVPcTKb+3Eq5i4zp7DKVyD2/eM3z+ibUx0sCrYNN35VcX7L+pAITumiFe3DQqRv2rzaxJWgR
nHpbUu1eQae6c/2OUIX5HY6PiVQ57rQ2FZmq0m6RhgUYPSVEDvypRDJXUTcPEW9wLxb7Jqf8Ze2w
4eyNlCg26JFs7OKjbY1ZitfiasR6DUF7N1mZt3PFH0ApqInNAsfAcs49+syrMEfYcJ7G2r7u9SaF
8nMtyqYlU3EcNsLtPwAIEqqXlgdtjiOKSB9BebfBIygB/YSgjKO5hJuRXgjFeGfHSABtbP+AO2Ku
wfnsXUdEldCoQsbQyJVoaGLHW7NR3QnneoSSB/+j1ejBJppgg1CrvSmqPr60xipC0u9eOsmI+kTG
FpkDTCm77uTd+JEWXiYxg/d52+RTpD00BDokkBCnHG9aguZqK4mf2qOVi9EqgbW4KUoy+MhKu5D3
CljTwa9z7OTth1113iUk3p9ZKOJ9rWNkMiPXWSUq6E9eoT/7Avq8r3oCoGIPSwJpeAWg05XGlKTr
OuvKgjrQk+R2thgb5lNvPceF2oW+PISVHZ8HsN6JdHGvWhElA8QiwGEy5kGh/+g6fcek0GK3bfQC
fI5+ZQZDTY3STLfAuLtLipE0W1p3H4SIsjEhDxuKNAlhrcnR6W3KfnWlbvjWB+WYHPN9YsP4pieU
xNnzrLK6ULPeprYeLDxPr2Wb3dOMemSyBgGsS6ANM3naTMN56Hr/XBlawYi2ksxzPSajRj89OWEI
LdwnVgYo/6XR1zAD4OFsC4NziPK6g6Fp1EQsWpghpBtv0uSOHv+zKaGspaZi3pNT45cysvekUMKb
TRVyKzM9zKcr1LupVW2RvmqvemJcNjouT/x/+YXUvYtJ5d0ujqCBBYYHJEFnG4ygWze61uSXoab0
feDlrxgeUClTs9r2AzQ7u47LE04vZjkjhmWG6cm158b1AZOodwwLjIwWA16Ga52ifgCox260bmvX
AJRwF+KRdwIAgxXia61jvqkbtrGviFnYRGnPkNXznppGRA9g5NZ5qeac+BCGd+qoU66TvOnjiuN3
NqPFljDnePbOxKEZwWPDv/R5g3jpMrO9Yw04qMz4yzVE8yuDVvE1HZxfxFDa9zHN5s3S3CqwOLQZ
VTq7IXpJd4iMKcRe+Sk0EitfRwLZlGZA8DGytD4tN9Z8D0pAn6y+Hi/3KEYyPfFU+9fXxxF+yvJ4
ef3r4eeSy5OyclnT8tK3u8tLAzUfOjcYieZVLossz/+2xhal7smKzUf1toR7tgZREoTOowIOZon/
590l7XN5vNxbFlpuvt6DDQtLxPIyGWi8/eulr/d8Pbe8e3lBJglVBOBKpF8mOFKWJ//5N9CW77Us
8Plxy1q+3f182/Ipn3ctNzpzuCf7ry//bdVfX+yf/tbPJX/7nct7hsrL14OsqvXXer+WowN8P9o+
TYKv7bi87fMHfv30r7cs935ffHny269b1vHtm369/fOd31a/bAJams307RsWRWdu7BqPb0XI7rRe
3r/cCKekT7as/9uXWF5anlzuFa44Fold7TkFvvp2N0f9sod8LjUIh5J8R53EQhOLspY6munZl1Ge
AWj30WLTcYPEMRS3KS2okxyRmEdFAgxvyGbN+fLs10tNZSZ7x9NOvz2/PISr8Ocavl79XAsaNNb1
bY1A+0n9terTUMYk++jbSI8qbCyKBvpyVyshqn8+HkMSygL6SJtvT2Ze3B3j/PlzkeWF5X1YnKm5
6v21F4cu5wHNKU8+KlRjm40Tp34qwIlyzyVuj9NYQx9c7lVzgprVWnitmwTzSHqK8+kKTQaIsfl4
Xw7RYjkVFOaV2ZgQhEH1AiblchXznzEGzo6zYAVCxi9Z/+JMjvQlG38kWoGoEt1YRguVmzHv/rxB
/Z//04dfyy1v498oAMhn9FxlexiG4jzUtTxSm1+F+vAzC1ycDVWNywowKb4dqye00rnPPS7zIRqz
VQFf6uTMIWxU7vLT8rAEZiYcagZjv0dN7pxU0jonfYZjuxJXtTdQaIGW25+Wm3q+p/KYikGadv5B
5HjYx7ZjYTwX+nxveVg0k7GfLccaNdDzcgPDDgvhyNU87+Y+C1fgDOQKaC2GbmojZpj7ciMnwjh7
UAS4/0D6/+2mDbWPwrB7MJaALDEcWIhMBuem6uFLjdY0a69nHxYYUtwaxNXQY9NI4TkKAkXA0ms2
rUFS4jbdxNCxsaJqQxHaOoGLscgW0Ko5SEDfBLMtLarMlBE05TqnK1+Nwrmk/1dyOWO7RcNdaojx
GBRBYm6tWJAEUDbeusdxf9QtHLmTcXK1wDgZAnxJj3Af6RY2As7kkY8hZLnXO/amQjRCUBDPD2ZH
qAhI923GvOWU+q3JFQv443IPIhGDrNy+7AqrOy3/AXt22RwQP2DPSIwRkTDbX843EH2MY5ncqdkk
wuSe1EANAipyAeugl3W/X77DCE72FEs7IEJxvrs8TqaMoQHDvHZObDbnf8QuPZUeDLea1rRgiTaa
o57ddEi/3fhjoOhxpOKq1zJjh03BZcvP+7dNb3Ja6+YIIDFwySdn3/vaAZd7vz03Ni3B4gPR4NSy
ETGimGfMuKsZBc6aF7IlzfknfXvsSBLMmZ/BvAvnk8viv/z8OfPGTpYtPt+4BcEFKLu8zbJPLT9v
2eHAL3Jofv4P896mvKMIyHjQbVzNyw9e7n3dLM9RFjG3vbJevDl5IpjdiMwfs5PWmPhF1N+exJZH
EHBTEwE+7z3LLrTc+7pZtsHykKsJw9VIHOzZdWct1ruSk7g/33w9RAj/SvRxsiYr5aYJe3taK5sz
1+ddS4Bc6JAtU60iP8aczZbRslfPN789zGuxSy18PRSYKk5m/febUQPZvDznm6rcs1ucVG/R2Yl7
81ej41TNLK8B1stNENTFdiDhblWXpXcQggpQ3X5QjhZbQHjZadl+iJT+vLc89/WQzKxTbVbG0bOF
s2/t2cSJk44QDXMz9rIihxqUzoBKnUaPScWJEnm9x/d6XH6Q4JC2oc+A8Zm1GzWTQKLjzQRa2UgU
o1ENJ1Ob21L0LnTzWnlSbMxOOqdwJP5iGk1CcQI9OQ9WdOGHEW3xJiSdtAA8WtHjX75sGysfl/d8
Qlemc1h+z+ehAN2yyzpq91SKNz1Rv2e48uRgjTDW5h2hscj9GoLkgeBCHs37wXLva2egrBedxH1G
93lNhRda5jw3EglMBPJi3QpZjJxv4IXvNPjotGLr6tQsVzW3D0+EeWXEKRDtWapDqAdgztqntnC1
nV9hnioTy1uVXYCwwTTsi7CFmUnBE+y+ADiLHfy2jIn7ENiNOc4TbUXYUw60gbgj4CLJGjYEzkyZ
Z/gtzRjPangwivpowbNjQkDhdEmBbeY0UOHpWrxaHmOvsylvc6l1nRamM94NRPIKz7hizKvPY+1h
vqpKk8jGpNWeLOy2mdldJanotrJ2b1REnomqqofe2dNx9tefaxdzqmyCz/EzoLafgACW+kWayY0v
KyDpKE+NpmGkQzU9rXU0cPN1vu6xyAbYsXdhY1wUpFlN6+W55dUpCpCv1s1D0HKugVfz6BH1sIsa
Pz/X4ifdmPFk1j5hbMjIQlZHvmB/CsvuEYQe1VH8TKs2QZeox1O9/czLVRh22ti8yF00AdQFtvoE
tEv7CGpWGpTdi1H741ahkwIeAExNOcFqcEtKEJwpl5tM0yAe1fovUXMsqllLQU9f0ZA5VKcob5pT
Mt8s99CENifAng2RSa1zlB0QiwEURUAkdca5ZAvNEn7QsgBH7zF23mSHTr6JenJQdG8DLEAddI+M
kuW3BUU3O2p6EIOgf071fNPRHzzBRcFg33KaGafnfKSZoTUTk+3JwLAOR1o68RPYmWQ7YlIChR6O
lxFd3Y0F+BSWyJ+7RzrO511Ciokr1HLK7b2RnphspqflnlKhpMn9tyfd+RWtHolG1cF2z8+b88G1
3Pu6WRYj7e6v710eL2uNCUnaw6w6Lwt/W265iwKbTHbH+fh87/JcGvVHqN101ez3WKenlmMS3/R5
42/EKOBW2tE9cPbp0p0IJicVaTpE/V1UudrWMjMIxXIuoWnjzvJIfPKhltqjC4YwfZrA/2ynBA9D
i1WGWEvSJchmcOgZF88+wtVUkZtN4Oe2CmiUVBmNktJCg0zn/tynSfXuER0BudL9kac03PKRmpLX
gT4Q6ChWFFIrIAfxcOphxtxNZvBuRICBLPGjJqqNZKDeu5aBX116hgbRKg7HN1mFF9OQO48mta+5
vwqGorO7H7F2Xl7vrQQElNEnp86rvHt4Io/OMA1vAlYNJA1PXtHOra+yus2WkstbYOZ3GWJM+NQ5
VC4CgI7N1Ntkl8XDW62Dd23jt5rEUHwxTnGMfJk9wii4WtbKVmNXD2l6uxAwIN0qhlnzxwEsfA0i
kd73RWWeMGjG23SES4VbebrJ9RhxpDu9lsYADTuz20NZu9MT6prj8iPGptfWeR1aF/iUjRtmPxwQ
jNdvlAPjth5B55KE6N3KKTTO7QBDf/m2EzWFyXXil1Srpr0cGmNv0Np4sVFrLt+qHdF3BZFjkk6a
qFs7hrv+uXX8gBiVJrRuOn80LjISxj5XOUpx6AbbfBqzqMFRSzBTjPH/NaUpvbwzyFW0RWNpnWpb
YpHthh/L83R6UHf53nBtjqlFMAk0GjFvGYPQBhK/aDjpQX6sB1DnhkaABriV5bdjKRTIUmvn2PV6
+xDG092ywr6w03Vnq+YqGAvnKs8V5I35P7JV9mjqYG3KIU7Q57TxCQXT8PkH6uSxBGYPX1aRbGYi
PDZxCTxOQEqXtU5kIqyXXaz1HO962e2WtYpSf6cabd4JfQzPgQJltHz9zGB4acr8KQRASQjtsBvL
Ava4JAUm8imwuqOVvWetOBEdaT4PaoIwZZLw4ZOddesPZDkvS7R+drQdLXrRQgEyaKzKE2i5+LbW
bGJ49TR/DxFUenY4vrRh5gL2LifGb1RHjZwsUIsdbVlPOra7AWLIK6Mtcxuh2DgZrlffjI2itDmv
xw5zwKRa95rYVMI0aaeMH7Lgpqrgey1L+AhQfQgMrzVhdOT/pP2ZiYFxTZkYacL8e0iAWeNSaH4Q
bsbfjSzqLJHUXOtkD3+uA4cx03Zb/ZhKALpYIKKLjLDXqyRA/LB8Stv5NKmn+k3VgP+jRDQX6Yg7
wvZocC6fMnAOcCP1hix32CDxtS5qJyiuZE2+7LIKtzs4CPkulgX0oq03soFX0TTSveQS4X0uBUmQ
HBX5s2udlGu6rC9xAwJXcYyIEn6dvCd/fqHcgK8ueusS9QABiHzWJq564yd1zc/vUxIV16LHvPLQ
o1yEIQKS0hLJz1Q7L9/HmAprTaRrc4XcRL9o51Qcb0rMt048LwvQRh/BeZTiqjHG4gIenbNp/Ea/
ylv+ng52IKX76g+G5JQi+0a/k35QcG2b6kM6Zd3dpDSYhADe/qiT2XrZirfSSrV1Qtj6Vcn+SWiI
rrZdFGpPWuPffa7NDe4BX9hPBL6hUbac+CwNTVyxM0GfCZT3pvizlkVjC6AnppOSsG3kKjkyrAN2
RvsunyW9yyJZPqyJhKjegHjCOonL6so0RH+ObWyjZlfA601KxDX8DI6eh1avmidKK/EOOI17QqER
IExxBSMfUs0stHHIR6o/LCa1K6dxtFsDTt2BwZO2nxwrupc+JemMUf4fKXul7nbaj0gT2QbUolb7
V4EEC934agDwwOElJnG1bB7HVE8oYsMn+vjlbvDRgJsYWa6HWiOnURTzyOh5WXKa+QZtZxi3+NcI
ZBqbeNt01XnA8HLfS1rFy2IQHLfoQMcfWlTU8BAb+7LX/eACUTE9Mk8GZBLFIGznf69wX/SutR7h
gXawkUmuiMn/uDYgmq5DyjbvRocWhSWJAVPoQKYK/mkfH4m7GPdN7Nv3YI6YE86LeI6/U7Srfng6
52pluv2lNLUcUzsxAsAsmhdEDudlUSp1byGCwhWgofwsvSTdA/TOZzmeukVbNlJ8tcR7m1Zb0620
17i1PFC6eX2R2UZAAn2MkhYf7s9U3Y5tar8PGrHXnSu1a9LCiaMuRQBhsGufq368XNaFjPmDKI/o
gf4C+OGhJddp4tItfXIe+db2O9agw0BIzosLyX47OcFwjqbMv4Yup1NF5PssN8vD1nc1IurYmYz5
1LS8bX7/soTln/6nN/5f6Y1btm6CZPj/u/uefuG7yprvzfE/3/NXa5/xFyHnLrSlG7D/bYuu95/N
cWn9RViC7Es4FA7NEodP+muvnIb4jKdQwpa6ZZj05//09gnzL9J0ceIJQrEMfW59/9//fB/+t/8r
/xN+Uf/2+H9lNGhzHPCYaec++DcWhunayMxAi1sWAAoh9Nn49815qwwQ17PV9+A77ruC42QRMWD0
SEd9VCjfNsyfn/39s6zfXYTKQbrDr3IRKetsj9/81F7blaaV+95hrBC0mWrmFneDtTZKK6T3y7n+
D8wixzbelnSN3Uy9lNpwTFId9XmX/khlCqyG+SblwJ5jEaj/wFBLxD6u/Sx8DJX+UCTCRqdnkRpl
u5vChC/aVpDyBdzdYZBER9nhRe6rQ0/PjC7WmDPUqW7+9Q+Vv6kPxPxDbQersMs/hQ7ht63KtAj4
e6zcAwCnw9CQrmFFCklxaNfI2dYx8vc1/t53oJIfSWgdiqG60cMsXTdkBG4JEtv5XsoUPP1IRXqR
QA/dKK4uABrtLWjedD06Ybk1c1o8eU2EbGo8QyDPT+Y+bhPKJco6gn2p12SQmQB2rEvpx8TS4S2j
eGm0lBs0U893lH+fQuaRp2QCLUjdHXlnEVg6eCJUWZWBcV+6fFPB1246mG89llNm++jxpN+8jKVT
rwK/PATKeMxC+tE+5MA14IFDpOALo82weUv4YUTjISv6m87hDwhq2hM4CcbpF1yHG+TtH06MRXCK
w/uiHTdmP3RA3/AtjSJ+xZ1JurHbvXWlDeMAu+Lm3/xX80737QhY/isp+J9sF1jQPzi69UoUFo4x
TpyBRh5F6T1EVvzDbbiUZVhDspg5f5VRIvdFZG+6Ul8RztlDE7cPmDgI6G1heyQBWGyLADIqTNDJ
na3Xm+bGDPtTEWTO1i7Vy1AjVcDj64DrGldRQJWcy9W+QgQGVrXhwjXeGs+dniBTRyVrR24NtR2Z
YSmBQEeMK6juaNuq793tJNyfSSCGk1WVL8RWXCBYxfsYInxWDD2oc55Ts3hq++wmzdnxJHXymMiN
0Ih/1PasPhnrHfbBrj+OJMCZRnKFNxL6bnNhy3VC6dfS6454eBwLLABVnX9RZDrtZuXe6gZ+Mm+k
LRtE0bXrjhvEig9DHX8oMBv8UXepyx7zb/6nf/I3KUkCNTQGAq9nWdH3E1UtLMxUsoc/ZBU9FSsu
+cq3x52Bd6Qx8S/EL//6A/+B/jAfxEqhcxIUVm2cz3//iXZnIHgz+ERrsM6F49xMdO/xnvDTnKwl
EDW7sgh8wXDSvsQjezCTmgQDEcbAFs56FfoftbEluwCu8+u//m7/bJ+F/MAUn5MpGieuG983hmnU
WQbmzT1I8wIDNNCTgK/GlQxTqy1tQkpQDmd4eP/bHyt0lLy2VBZaaPHbf0Dkn6mSXlMH0gY/Bls9
6AXnA3zVHzWiJMj+8R56+8O//lBKcv/419smT0sAeNY/XqMi32Agx4F7WEyAoU+4HCacoE8ukKF0
a1nMZlZkrmvx6NXyIY7moD/aLWsgEh+G4Z7TjmmUy2WJwy69dKL8XEacZDw9HvchqwHtRZlZAkuK
RmwOOjaWInHoHjrpjaCTvk7GkKQ/7TYTzinr2NRwpJNN7MAY53O3yRCgixHYdwukwZV+48AI3AB9
aCmaQtFyuAD4KJT13Fnl8ywQvheK3LUV0MyC9LUqcwxWjqreG/0xLmD1em1/7Xol7HpQudCF5I+G
zkZs8816GgiYtjC6It2g4aLExwAG3vDMeBOFxGIUEDKp5SJxphdGt2ScTzzJMBG8yMVAF8QYjfxt
BQRB8lOopYDotJLxweryx9aYl+XSyvx4vAP4m6zLWV7ahu6D8DnwPJeNa5fWizMimS3nq8OIUrUv
y2xjEvCisBBU1FbzttWx4xJWmoB3/zd7hCkYM/39SRulIMHjtjQl2i/Xni/A34YtmH0pzUzVcPBd
xD2A2iPSOqkOTXsNZR3D8FulDwzhjeLSslD4BrNEHv0o3Db/OA6Q87otNnsLCXiGS17pB0P17Qrc
LsaXiAsRYxXsapCKIMlj82+JDDeNRyDU6LHTuFxT0OKEvmnaKINo2bnMulqNXuR7KBP81em0HusU
4KbqSWdPGh3hs41wSSI4wkWEtSDYBen40WQOpfFQ3wjb/Znrxyro79y8L3dhh0s9r5u9GQtsbJP4
I9Zq9NLe+DAUEIA4Z4G8I6Q4RpI73Vt6cJHY2Z0qFX7aAdlwkcf2qjDMF7dNYIMSHEdQsVwl4OO3
TaRtbJqH66lliOUbKUU7w0OMMO60jLCOoNOeHccmmioY9yq1HsljfvVyzPxVbT9X4xx8lYT3UUSC
A2liJSKBTeTJC5XACnZq7aqc2iOx6CHVZnnL59Jkli6tzOrYpETJlEF/b0XFwexCIqnSELVCf1mN
EZm+bCGZsKnEU9Oj4R7K7o757MdYhvk+xWmSEdK3Mgo32jiS7+1FwW3AwHot7QZ4cWzsYjcC4DBh
66WyR+iNydUJHirbCpY+dGF9jkgQ4dRuPcs9aj6DryI+DkPKnsx716YDlzA0yYIFdx41sPEYnRo7
YXib0QOGNBmB2qigpFnudNd1XYS7bgphmM695sjKj4N0A/YGdgkK/HR8KxHuetKjV5aVFtj/I9SH
MaFkma0fi/nibIUItpOgwZNZkLxgpC8j8rVoKIOnyU/uI7uEzETtFO3VugSitkJgeEjb8pCU1qbx
il0v7T0WSqiqhM1gcMBiYA8xu92h1F1GTyonJW6ERus7xTrVunu/LtGdG9VjyuHKjN26DXqpHbs6
PuMnnt6y9uSAZFpxKXH2hSee7BJYLx5Z8qcCEu5ti1QMri5EkHAWNH1zr0MYUGSs2Hn4mMXMWo0O
7V+uY1pPisfBxPc5udD2Xdi+lEyMvUzBkQvKIIT0kP/tanKAuEEfOA4Zy4+cUYgMXXeTvM7D4ozY
4Rra6LbQtLc0H24ZtK642mD0sYh8gWUMmt3rXjszu/N1/v+UjtbZpiFY0+M1O0aodBJXuV2k0CW1
e8vjzDwRAuIKH/NFGED8CG9JkeN4Uv0dQaoIIloCBwWG66mqYcKT+b1ujOgwxnS7y9XwihIXhzmY
+sKj+wjK4zImoHkFJK8s89fKgjpZhwhdnRQPaO5hOcS5BGnt5AXtHyVnmyOeYagEKNxqm0pfWd5n
yj7e4nANLovRMldKyy51smacqCFwIniK0+5XCZhybuMcOLNd1cMsxH1tyvbBBaERi1NMmbMczXAV
usAV4lGS91nBBptk/5zY9qZtPAbdzd6Oyyu8GrCHM1khj6YkPlKDKALA0EknV2bivsUEBK3seLhP
XGzSMIfWjpU68MXJ9Uk41WeaMq+bKpk2BJNCso6xVQBr3GumwKzkUF1MkgvMZw+9RvYpbqgrUr2R
UJvJa5SxdQLxVOiQ+WY76UpzCn3N0PYZ0g2S6kiPbwvNzQ4yr4kBMcpb4TvaLmd2EEfBQRuaFPbb
2mPeuIok6unAdGjNCjpzrPNR9TX0Tqu7KwNzFcHO4mxouqtSNI/SxebagEGzAMdmqqPT3LqrhiSJ
sia1o57ko2R+c5zIm10VQ8g5ckJpmuJs3teqPRKUQb+YiNsVTtU3L3yoatgAPXXkIJh9k7rOpIvi
n7WHph7sQcA/yJIzaVQ5eA3xfGCgaA7QJEYEDTq1sxJ8AQE4RE3hBcYhhlijfyzc0V7VJl0WdyJN
jIiAfga9jNo+HPivYnf8qYU/OMrrrRdRWLRd94nsqtvB4FoNHPCxLnCYgARbNXDJV7e43X3oCuk+
LkO5tYIx3wRFSeJp1+70VL/QFTM/xpEzqK2GamK9oDR7VeToEZvDAI/rZti1Z5zCp8Ly3+nXg+t8
J4mQ0KISCCyjqcemIEChSYo5DhvEiVc/65r77qXhwSmIox897Sl2sM1KI98w1+/KbT7Eh1YXL+RL
PZAgTRpQoq4jiR+ykcnB7Vw8KUwj4+TUuvIjikx9ZauZNdTlz70LSxQ/wrbPgqvcCl48/wXiWZLR
itFjYLSR5e6NYsDkHpiH5b3EePmbkMtbPbnbcUA7a8HnXvWGPa4Dm0zMGN6JT/qXMwePaipadRG4
wwou3KFqp0etTXYhUeaHzMW9PvB6pnPObeIPuyNfUaKcPRij8ZxP0CRL3d6apTC2upgD42MyY0yM
u6FS56FyP5DCDWtEvBxqfvJEdlu1Ir4FaLj/iMJWIlFYG1H/2mjU/Tz5YvpYebTqNgr1u5QgHRoR
eHZNjZSsXnCKz6o0fY1zbW9wze1H8uedjiqvXcBb0FzjVxDpaD7Gt6xxbnri6MCqZiZA7eGlIRCl
gWKLtmHnZlqwzm3tcRwNAewbEHGPsGVgwLM1KBZvuAwkm1aKm7jArYTqapadIN1RCEw8x9b3+iwm
YQJYfd7Yk00wD0kCm4YIb4ar0y63wLCoeCS6fiKzbTXQadcJvjjyc8kowcF8Wu593fhzgSIlZHmD
BbNfDdKbTp1Ck5Ylau/MkhgroVPvlIy/mym/GoeYXk/ZTKcIijDsejrWy9oUnSeATkApbFRtCAN9
BNerJKEnhviJc2f2VKk03GUVzXYIxlw5ejOAfoR+MY6MfWuZl4WtX+qZtQGXQK5dY15G5v9j78x2
G1e2bPsr9QPcl30DFO6DJKp177TT9gvhtNPs+z6+/g6Gdx55J/IUTr1fwBCoXpbIYMRac44JGj/N
H9jFOe2aqUHflQZ/jwbetqCf1EoOSV7vTvCutzW0hFWopD/7Jr4ZFzIJ55yflpZdOtEtYSTM9Ofw
JgimS6ZJE4Kv6GYs2wecAfd1Gp/yvvzZjNOJbvpGIx5VYrKO7rL8JHUH0F/5U8/CGx1ahgYbmOWP
A1ULzDOzjEv6OZzX+4epz34yhzoN9TJNIaYsUQWnPophrlpB5qExqMwpgymUV9iwueUTW/fCum8+
WvRfj6PRF/7gABYs8c3mqEg4XPXCxOyCMq2qdlJ5JdVltg5x1upLlPK/BIkQP7S0tU5hziGqxCUc
q9kNjvKCoBrlqMbpFfPuYBso7LKiZxjLcAZTpKmPjZpiA4nzxl7VTfktSbu3tmOuIn9duSX3lVhA
eonngHm2EfYRWtlf4i25RTqZQZnHzv0IvdoCubL1xt2Axv+BdY44RTs6xI36HCZUf8aheAxcDEBL
QUNN0o+Fb8WCaW9mJRDcwiK7AreC0ZN6bXt8XtXax2ClGBrybqX14dGdqe+EHXYGwO3Acb30kMB1
p1gQYa9n6rY2jW5NWIHlW7p4N+cRhS81zC4BvA6fHgi1ghlTY8EWW1vR9E+s2pgeqYrq2+LSDkrm
g9bWYNz0RwA6a4I0Vk2XfAwmBTkLRy5BxsToNvwDnY7qp5pokQpSHU2mmEeH5WVD9wP+DWqF2v5I
l9P6UvqTi8SgStaVTVKjmXd7dK5g1Jcltxh4bS22aX8N3aHSgRROy9vFgfGApc/3XEKnlhKeLHMp
ufetVrOXWgjmtSn5eGqWvLVB+kFT2AcxdbAn/r8EjKaqGETSZcS5qkvmFj29BHntKhh5kDNfE7qG
KrTk7EreIYgwxkPaSfiGY20NbE3A4cHZ3mk4SWwvgv1wE3QDOIeZKVwSV69uF9xbTbFPZqBljZHu
kbu/5jagOJwIh4wS+YUeX2R95m7yBWHuQk2NbB3ULfXU7rUtWUEte8wkIntTL3VMWxD2jRRLo3rQ
dHnlWxYOoQbKTqgC0JQ/Jbg1fNykTB4mi2McvwI7Vhl5/FvTbecsbSsqAsU4nyotZL4+UKiwk5Z8
q2rnzHzdllo+aqR2rU2kmnyD46kx9WCTLRkZY2P6pcGkiZp7Ac7YgQms8KEw7N9MA7Es5HVzcMuf
J2KkicH4Y6tOXrBtVf4gikdolwmhh+nLaJXXiQd4PVXFuFGC8U6Y04hHG7mtlRpXiuHeqhaFkxjs
EIwD906JsWdOCFPxw3nfnIQqBlnYz3Ef3yoBtV6516UTeRGaCp5gYnYyTkvurPohBPOHCPvLUghJ
G3YeYYQFuxcw5aW+GAXutwxjMbsF97Fqq9mhDoC05Q9g0EsjHpVKjJMD42rMt6zC/OoBFKCQ9JMs
6qvCvMezshC9PXIU+Upjwsag9a+XQiWwcOY5RazJVyvTV+a22MrFEF04+VLHVUS6Av2KBhqU3Nil
9/k0XaGk5ysrWcvlCwyqV3HkZ0IQz5Brl1mV7guKDTB4DXQ/7PCrqeN3lcXtgmIcle3xAJiHMBwq
PIqdQ6FPe51edc58YSTYbKIwXFYmwrsOdlc2p5SNiKXuu7E+lnPyEppUYTTlYtAoSoBvOSKiuwOP
nG4p33M6jpwTzuAIrhQk5mRwt14et5vWLLq9F9wD4opxBQkOWnh/LL+KnnAtKylTjGGsFIQ3HbR4
PjSK9UT//YNVQeXXRXDswvTHGC4a/B72W+aKj1x96JYd2Fr0CYqXvsQjySkN5gNR8CYpdTMMirdj
5exyg+qcmlBWElZMWBqsq2XHo35hIVk5yZ5MpiQflFf4mUf3W5zpV5mwbtuA3ZYJVAua3HdQ/2CY
IHZh2ceEidluSnD5BfViIiINSO3r27bFARGV6YcqGGn75tJgqFypcY5nabaohmn6SdfRdFGwV0Gi
6Dot/YkAwBy2wnpcHF7pAF8EkSiDTPsWBMHlUsWFgt3V8100hN/VnIN6snVlk8GJ9AYkThUutVU4
uAc7IDt55njmP2x/1lWKJSuOTpaGer+ix7dPTAqkXkLAHGPKOooE+UWUMhH6oGcFPQiePb6Dxvza
1LgAHeAuSNBZ8F94Y0no3uLhVx1miWRegOKdgx1om+vQ24OHOZQ1SAC9Jjtnm5rjLqyq8kCn4Hts
drdqO+5LKlKaTi4ARWzSXll27LQCPQEn5y5nMhaiRx3t5wbJE6G984MtnL2WO6+Dq7wR20msCiKI
tc4MrjaAVzMtjJOYUhRO/Ib1TaUn36sMjn88Ty+ONSqrluinAbVJmmusawrSjolsgJZlt1eBp++t
Tv8GVHTtivhKrYHPzfFtX6qxTwzbBToWGzF7s/dwuZ4Iq/2h9dlTF7JYjN3Mh0mD4jFjf3RUoFGq
GDgXWU9aICDGtfWV4pnQceY4OeUi8TZICfFX9gMz4bQ8TTPTFLu7jU3qmau438/0+n3dMn4GQq9d
kg5qQewGHzUwSnGUF6FakyZ8vt54lDVrYmCUtnShxmjNzlDCu4ZPcMR0OgNvYAwZJmU+taQcMpbU
G4NxiUxdkhJKYC9g6O1GJV6A614UXGsGiR9p7+ZUF43iIqAhK0a3oFcHPZ5iwQqXI5iJUd3ZIwCU
WTG0Y5emBnvEsllZoX6UW/IiTRU6ppy7/ayb9aO8CPosYo0Lo7yLUuPzNnmHiOILav4TNlbqhE1J
oFFowFw04otqE9YjTl8izoj4NimL7IuA/iQlU5bG7aHndGSdVI83KjlrE4+Y/B31IbcsD+C6YfaT
H+GmRtfc/H9Rws//RJQAe9oFof3vRQmkOnavxT8d+5/P+eXYV3Hs6zj26edouqEu/vlfjn3N/otG
KMBtw/Q0Rl3e6ZcowcOlr3oqOlmGZ9NeWmK/VAnmX4ZNkdoxdETxNsqF/40qQQdn8c8Kv0r7nP4b
f4bl6i5djH9W+CtRpjrV7ujantvbQKOirabQI4taMGAqKgWaErd5ZrAqQkOZDfGL26IdMiYCJss0
Wlt1dOoX07ImwmTTFx9uxbkLkNmz7nZ3JvSztTPQIp8HS99q1DCcjnpTXzuPrVXe5qN1jfSRpR0m
efUb+Ro/BBjT0kmEr8XRDLbYeI7S6a3Qi53N5Pg6S2f1NsJpShD6KlWgj2ZB766I5dtrmYmgsjMN
tLzaxkhvmAg/Klb+3ZiVeFd+EO/qj3OzI4QwYs1gFtuoScWuJmlrHQbZLuRpKy2iIJ/E4RNqAOLe
nfmd+hKEQ8tdQ9KB4wE0mFoD7R7IW+HwytCS3uYdUYFeQ9SvaJILmiknZYhMVEdMbjPwhhsx0j6N
vfi9xtVfDBmaAItJz7AB2sty3oVNPHlEcXu9n5ugh3jEtNMpZtZWiocs6phReOTLmRrVAcoAK7KM
+4uEtJ4Qe4dN+CeBl6wO+hFzO/n1m0SfbyJS57LJuq4L5kRVam06M3TXseHdK3FckM6A4WUo61Wv
FBBM04honuq+ZR/wIZqIlW5mT1pDxmGtZ69ab/doVqJwG3sWw2RlY99wXdZD7bOXgGi2hYHjqleP
On2VC1i+WzQ3pEcyX0diXW5ju8EOzzcAXAU+0uS8ENZ6ZwvTxO4OkKcwwxlIJNwvukuUR9z5uh6j
5sSJ6CNJFeBkuWsiFT9EHWRgitSjL8i7cMhCo2iaexscZK9haU17w0KllUQDqSdRsVGzMthnzGr5
YSem1sBBE2bdVBzTlUGnfVtMrgYGIN9ypFzmwvuhhUm/s1OHrKuuIJwyRNA/UzhSr6I6TNajUb2S
AZFsSGJHF94mV5yXsEdUwt5OxgXZAZRqKhp7TYJ4HLrvOtM/SDauDlHeP6lxRi7xRMnXtQxQlrg0
jIZY5c4OT50NoOgtVbr8mBQQruyoLHZ0iecLWqXowiP91itT+mDNUNxF0WMQednJpNix7mKLmW4X
bZQEuBBsDFKeJ1ob8R2SWNWOEr8G1VfvqNpR3mmu0fwV21CrCOLVYL9wfDsE0jmsT1Jm9xEqnsPs
lt89g+VrZdHiiPEsN15B2JnpvMJNeqfeqa5VQeplQ3J9jEoAFSlBV7P10ymmS0MteO1kIethfFkB
G2ZXx4W0HlrWkxWwrK1GzYqc5WqvUJpdgsTDgtkZJsJIS55qcuAOTgWNqMH0N/UF7d6hDn0zd/0m
9lgeR2VDFDFh433GzJ4eUjU54U6tG1ZMrvqCDHZTOgUkTmPLCExxz3rnGy+Weot2SsebDgJ4Q2AQ
fjJn2CqhCqyZYhz7bBPuDVaKlBZK/QRQ7DWzwVu0/QTFj5m1oL5LxrBBDm2cp+tsKMcD1SkqudGV
WoIeI8dkWA8lu1ycVnQcs94AiAsevDSXBkjpQ/sNt6pZTDtKPmulD8atp3j0TbKnsNTYwwga3dHo
v65ZnimJj7BqPlBNwMJgrlngdbQZlVfXyO/SLHpldXUNNN66VhycPGOAbaoO59ukRw35AMYapNS8
0ZKOFE0VoXTYkXHWlnQOYnenR7g35z7YNyZxkdW0UfpDb2XNdZTo6bED3LQq+qFn0Qy1nDWnwNIW
l5QdM48C5AjMZOeF6ul8k3xEi+4fd9zncz7vW5745boeETI9i4p9lACrYyqY48ktbTRuhGK/G2mw
SyJD2+lLzVHD+HdEpYdjcbkqL9KGypIVmh+dzOOrCbTaza13raH1ApVCnk07IVLvaQxft6I92HqK
dzDAX1VH5oVgoAZvwiLe1R3lKlqq2YIKQEwFDW4MhSyqmHgP5aa8oNKfYqJYnBSLl1FeFCPGGVZ7
+JD/dZvWTdqmiMDuKxN4X43T6Ig7fRMtI2Eimjsjxi+cB8M21MU3UokAk5bulbDEPmrjbD+T0Hae
YcoJpxlGhx5R9q5AznesCZBBu3CMLPvGDsPvXZDftoROb0JtogNGnDei+oPhqOASmirM902qL/l2
/HIWGW5NF95PdlmotNm4rV2KyFlDNWzsHvJsopBWoIFr5z20+r2tF+F2mtzXDn1DlxjA+0fro5xn
y1dcO9klTktwGubYSXpgF2uoCvO/qATYcaUo9/qSfubob95g44OBzh3aodjUXWStwqUYLC+8pQTZ
5wspQm5qHcNjE5Ydrp3Z2Ssgc+rOVlcOTLolHgtaqon32A6x0jHY8fV3iynSSFPCh24da7o3iVI5
5qTf2M60inFYUZzEO5NC8uLgfFFxB4MYtmn3kB6H6XefF4OOaarVYGgywR6CVPM/9wBD7ad1Z1Ld
0hYTr3yn88Vvt+m03iGn4uQjzS9X4abxjeRtQg+iKhMqItiDm7iq/Dyuf8rv5nwhFjPu+ernVpI3
mIDVuy8Jet3cEiLQQFtaoLyUqsKO2o3GdzLaU7XLPbT4y/vI/Dh5YQQxOBokCnSMM7k7iKV/EJoG
dQdV/9BnNDxz2AdqEexGl8X0jyiL3pRp8SLXy/c7Lbu3u5jGzldz/POQNZd7JmdqBIseHpnXtg1a
eWjwjDlzWv79CHlfg2vUHNooWbeziZno1wvTE8mpIbK8l69mLIef3Pp8mc+3kO+zXHx5G3lPn/c0
Imv20389RG7Jl/n8OOe3Oj9G3lYGKCBmhS5Hnjgvv935b6/KO357zc+P+vl28v7PG+R39uXf+LIp
HwWiRDADmdLpImsU0oX+9R9+eRG5+cf/5MvLfbn/y6Z86vnitw/t5CZB1i7pPhkT89poo9OEIehU
ztoUbmtVA+gvmr28Ax1iZX8+Jg/jlIiM5eHyLit/4CDhkI+sewf+A9zjqYN+4FKV+/NmWzHFIxFW
XxdaQP3eQ25qTB0lJ6e0O0SzmaOu5VPldXmhRTCGmkDb0HzVmj2ZaLTr26lfmUAZx+WfMEWFNU4n
MYzTqE/cAO5PpGVb2RaZC0zDiILhcmEGvXby+tNoXi5j+BeLeUwg/BfLuTSjK8ueL7fkxfkpJeHU
+wFzrLToywvpQ5ZbtNApUSMrgcKM0lO+SJnTkaYhw+sNQRTMJGrw9phIuFVufrl1McQXFhMSu4Xb
MXugK92yfoaKxmCM6xWsJAm0aEcTsU5cfJITbBtCCl5DlKS+tIPLC2mxT5gMI3LzqH7O2Y+CaoWX
GIx9gJdSs6LY6/Wf+ARt0nFVI1txq24TlUDKlsPR6N5z9AVIVzhoz+7zgFwPVKQHOx7fxejd1NI/
ufxLQWrfB/UIq14OCPJ/k18DY69z4Hnnz6cvZ0wE4qgTpOl/uSB7ifm5NHbnbm5tAosWWLNAN5gp
PQ0a8upKeIs5enGBS9N/Y2RP9Fwsn/BkUCsSW0CsSL0DsXiYA+NuarBtWtq06WJyHJJswgICokDv
a5KYY22R0Dm6RtjTQmRIuyv6FsZWvr78XIEdT4dOvwZn1jF7MwBp/0I3yN9TXqXz95ZQY1tNZUkw
QJmkQF+Wd5GNOknhUNqIf01eTyUtQcvRKaQz5aYWaIuWE9Q8W10xXvYqvkaaJJAClrkPFK76yL7w
gXwk//x95S/xm/tffrGxa/wk9J75uNdsrIUEbiJvXidqyUHgktO8iTiXVnxl8peRuzXmOmNtsbxY
bPnyv5H3yYt5GZfOV+W9nzv08mP/6ap88PmLOT/3t5ci8GVi7nEpD8FzC1FezcuMM7z8cOcj9PNG
ELzzSg2d7PP3CpUeigA1QPlg+basNTmS5eYkD7XPTXl8y0/DzO/XAZjKNzp/5LAqsDEwT1S8/psE
W0jQSKQEigDETrGCsklJsvdsvpRNUe28aEj3JWBn1ZcP/9wMlm8tXgdWz5xCogrkniq3zhfn2yiR
mttZ00GbwQhejjv575wvukHjlC+ve3J+Kjc/P30lpmsruZxK8hwHtnFCiq09kUSzrjMgibb5w5Uf
hPKg7tJ1l1+25GzIrfN3f74NjRsr8xAl3/nB8i3PV8/PlVvnn/F8x/n1fntuXDyQYN0yhv2iefRO
RNtQXpdHHt942p3k9c8PLyqiS2BKApdZMCHyNz3vW554DRVURXIfizHRzhxK/AZR3zOVkbvpnzfl
S3wOVVM5t3uYSZsz7kSOJfKq3JLUl/NVedtvqJT/4HHyIWPwBhmnOMj3l59vkDuo3JQ3BtJ+/7kz
y1s9vegFdeBfx92XR8nN369/edXP1/r3T/1yv6I1qIzsb5pQk7UcZuRpRG7JV/zTbeeHyHt1OQuU
m+cL+Xucr8ot+bx/+6oVyB+6RcvvKC/kA397qz/d9tur/vZOhAUQUKH6TR/1n8QkcDmEfNRiJ4/1
8wUBtZVYS7TP+Ua5db5N5DmHuLxedwabn4+Uw60cEM4P/XKP3AxMyKn0JRiSlz3aFgVQh/OB8uX6
56Y8rr7cKq/Lx8vj7O9nes56iskzTYVGSY/Jcf2GJRS7h3mTidRm8dRtraLyYNVQfPPGh3QqjDWx
SQjjS3QB3lQ5t9SFSxKy+/qhStuDWRNbIzR7fi7MYg8EUnnQtcC7GYh22+jBcI/kNt4uGSs+Cg7E
HbSAVdu6K6YEG5JBVEnZZtWFmOmKYmtKDovnSjgx5UbqJGSoQ050B/qF+FtX2jDZ20/+z+//8Odw
IiBYQmlEc5njQM1HvjR5epUn1vOFdz7bfjnlys0/Pfy32+SpW972+Q5/et7nO4AzvbDbHWqKT8yG
5GJ8wW6cORkTpfO/WRwSjDEuO/bnjfL67/fLZ56fblsdSmvbqVYkBTCoyafnrlMk1/JBA5aFrT7V
t/IO+NMcO3/ejMMMVGVWvmlxAyWgJD2mncfFlUC2OIaodTJGb05x0SsVP3T5SJwTRNHiKc0zcxu3
zZ6CnXMcAYGuWUehFevMR2TadKTtC3fyroxieI3dpHpxFTzYbW49W711F0wgC8Dlwd9XHT9m6r8f
NbdcFKG0D+NipLUt2k2v4VKHJNZu6rZv17WV0z5OOuqaC/S9U/pT82KHkbXVQ2aGteJ2vMVNmKnh
HhFL6qNBRwUoOhhCUSm2cdbSmsfCr2HZwhKX7znFP6W2TtgwjoGNogSPdt8/h9Gk0Jelk20hviRn
RKHKt7gOKISvanepwAdzQywFrDVnmgDaB/PVEIFaVWySoFAjldsgDddVQNFirthCpbAyw1FAcMJK
YpIY5hdm+Q4s89pU6KOLodvZlfJBoMrs54oe+1XEJ8+sRzI85pVDYa6uSudmQAYbAVYl68BYUxzw
2zL4jiz51s0xoyUxVgka4zQO4rX+A4lKd9XPCI+9Wt1aibV1msCm51u8z251sBQAS6QoTVsWyT1k
meKmLlXvmnXfm+NFqMNKx0UTXK5p1VL4GPE60lSusAxQ5y2qbW1SXhM2AeYBZsrQzZABK5nPso3K
ORqguizsPYr8o5IM9jaf1GYLs47pJ00Ez82AaVRgDMC3AkBVdmlI2UIDJ2V0VDyVwrgfQS+drLk2
Nw4Rrk3dPngiIBPBCT0UDd59MnXzOlXb+Dax+qcoSnZpPinfSo/ERFLSvillAURA90zk6mAxyVEg
uKMptngJKGgb45ogafVUNJbwi4FElH4EZurVr3NuQYsVqb6pJoQns523F44G6M1WiufevUIwP6/1
rEMtkyoUyjXnIZ+1V1afrCrNTAMuPOwnkC78u/htg4IyU6+UCHGGHzSUyV8xy+OQKQSKEeVsOBUx
W4z+kbGMetSbNlOxzoqemmxWXDQ9WWGmRjjI2FUr40B3kbDdKn42IQdsIcxihWn2+bUJgYZ1Lr0K
T2uehdG+L7ZAP9Psb2ZAm6ct3p1Ki37MhvojqabivhnS5FiAIt7YpbZhl9NAxVIrp99CFsZ48kTs
3hODc+GMrFQCs9rSdb6YmqLdj9gWp5IOW68vuML+Z+jExU06pu+uNu7j1q38pClpznX21Qz6XrfH
e71Xfwi70C8ZKVIqCDB1OA094ylGa1Ix/Dd1/ZQlFkAVj2wbpcHO0iYHJFzA0froVXRozj0jgwmX
JX4TmE/kmpRkwqR2+2KPtBKS+SkcnXklOnLbRv1FcXvPJ9qQ+u3gq+3dXL1hboluEzWno14V0zaE
4ThZkbIejKa5cNymW2v2+Kw7NjsJNeI5jvHVKs4b1F/waYhLr22LXr8NKtgptWptqM43TMf5BiNH
6Ze4x5BzEjDeMmLoqCWaRNVWBAZa9EKJg64q7x1awUc+jRg9ZnGBmfTWqdMT5djJd8h0sllratl3
L+ZsOGDNaNj9lEa5h7G7oVJKXAh1TxLqdqaR3iITRXwYX3H6s60UsmLtHEJ+R9LZ7ku10d9QeFWL
eruIgo3pRup2zAISEvgiFS07jQm5Xg1vtwnnR90avoNQUbbZPPuTzuDPBPMmB8AyTgykhiJQJVZ5
tHeXKAUNKeWqN4GMOY71OFgEmdbBdyFoH2Uo3vP20WS+s9I9+CYIPU5uo6QUQQKSJGO/bIiOcvsO
tByBLU22FMkhnJ2aUrt0+3hP+tZ0ZU4KkE0TE1Y8c17KQ0TsNADmC+YzOHObD7M07T0ANgQW8VoE
lbsbDLKwYo0ccxNGZdc0pECMfXGoTVaEtm72NDQ5ysOSJJhMB88JUAsizjhekrhFihBN5m1F0yb2
qmYPXBwRY59TX4kHjsB+pJ9NYXfblAmji0MCbj2Z3cb1nquOnqmOBwWGTfihhN1bKAaY9cbtMBoE
c5WgU8xG304mKdDRlPP7ReEleM0HS61q4ubS9NST42fMr3VbKVcZlOYMFOblqBBwaebJcKAph59m
AGaVmLusZrBkaCB6cwjWgFlibCftyQ0da9VT7//O+HiyvTxEFMmOWswwRAwGK11TKt9w0juq8ZsO
GdNO5RvbpCCDd0YavSRaeZWgfV2lAD94ycUDEeqXujLciC45eQ3DG+ShH6yYd21NsdaLL2mKY7tL
kKbS1qMRGoSXuq1XxN24V2DryNFrBPpsolW3lKNurdgCGAaIfW2S10Mwt3cCpE8veOJwPKnKQ6bx
7YaU6aGR2uaa4ArkVK6fvQYBXX1FYAqYEibWcdjv4xmMCh6rQbmtszQ+6pZ9O83GjsZcGoXGluIR
YZQ60ZIjh3jten47L92bqX+hu80BGvBCpZmDFMy0tZVrD+kcdbdhALdKJ3Ud8vqhz/iGCgaXxpuS
k6bW3koJ/Ka6gPDt3YVxiLHIJIoyF75u4xVx4HSPeUnijDfuE3U+pnSUM8BlCSnrYAQGhnGErJyh
jnq+WFky5uODlfqFDgW/6jCTBjFBsZjc7nt9xqSR28ymaxgAc+HNKw2wjK8reMRhQj4E2o0jsqt0
HJBXvBieSNezMVDa0mtsJ2LyVcyJFH7wIqE+I+ENnTa7LazYPsZfMujqukpPpvI0Y3PdhQaeTD2D
WjjE7bNAFVo3hvg2zcpN3NZ8DdD5UK6Wix1FIUWyws3hWs8zSo0pr06jQmpNNilY77D37cnteXTb
aK85RX3oAEqt7YXGH5Fv59QQw9yox6qLhw3J9U6NI2c1KTdRj2CKeVPlhUi4KnGH6pDKcBYpEO1C
9cpRgukqwLDppTSfAOQjzJxfqbQFpEdE71UhLibDCfwlAGo2Ym0bHUoH9GkZD9ciVzeVcY9KwsUr
ZimbqeOEmtkNBkGi3eoKMxeh26uhrzkE43kV5O3TgPpiE1rVs2sNxDk42mqJePW86COf02eUJqgo
qUtcNEV3p8+Gt42swdqTh/ojytNvFj4mH0EM2BsHpleL1X+Nt+Q+cr6DkypoR4NvarLK9rUqvsit
S0d5gapU7+KecvCsnJRRjBfj0quaFXvblsxbwo6pGKMpkQLRXTwQwFYK5+AEmL1SXI3xzKBcg/Pc
zJpD1xcttNZj6slvQEImiBT7R3d2P5raRsOd2waqypoz1AwJF6NsU0dr2+3mHRSrMcI+5KV9dYiV
G0+38dkC2uCAag660+PHSLDghpN9IHvHumBxwZohH6guo7ML1X2Gfn2rPGHdYKIOrfGkxzTTc/fA
2dC8jxkdHPfAiP6QC/DClKlOanOTTqpHwOr4Jnrzg1iMRfco/Jj0xnVuXnZZlGxEBfpWGbxtnZQb
m/AkBkZvPoxBcAVEAWpkfXCWXmFMv1MsSQBFUjcbNVJsGJAoHnNjGYEY/Ix2vCEO7ugxD2JWle0E
sW0bvkj2e29kEp6qO2VCyGh06n5KcvM2FxtELzRCoz004udibq5aEgmuumJGShI1ynUWatumKkhE
qqqrjgW05qrFFWG5W7NbliZjTVCn+5Jjx9wA5uhQ+0OBJUn7IbLrzcwMYAqqOzx2u1Izd+bQYQAy
popibJvgjx8vskL4IW3JTWLDuau1dwfTKhawhMUCvoItCtF8ja96x7LhqS47VDZoDjIMgmslHWFF
jpw+NVHvvaLZTT1KAs/xJz7/URf9w4ho4VgkN71qLDN04vncIn8tcucCPGeytrw6hX6GyqLXrOFE
Hd5eDeEh69kLR70TVyTW3U+9+wbgYXwqXe874WDoc43sPU4UG5s9hhymu/vJYP/KzKsmhdZHjPD3
FmUPDVLNx86THUVBAEJBOrnSteNWndAlBXAdtCJ5rDo4hUD9LPy2+XoSiJ3giT1AEoi3rQp5sJxz
X3Wpohea+G5HTe2rU4Zgm9/StiClKISQh80sfDjc0dZmPtDMZbVxEaaRx36cwawNhFCNxjiCh8wq
gs2GYVXgVVOwh4x6pu1Cx5v3tkhgk2Kea2zEqrHJREefppGcOZWE7yZR/CG81TnfbBVnpA+TccpN
0XxpFuwpB0ex0MBT6uG2tIKe01mHY7VuIW61oOf6yEn9kWpoxtn/CNFqP6YVuvcOhefcUXzO3AtC
ToBhwPr6nrNcSkJa+SWqtLXVNNk6QMImhhoRjNrleyPG4dzQFpsakrHwOpARGaIeYx58jS/TnjIW
H4xkGamcljNbeOWzgGXiHBCGOCIAj4S9sk1WyYPb7vKYUTPPZ3Jqk9vcJuEtQsrOQQ26L4j5KJ1z
XQR5sHUnQwEOpK6dqhluk0XxHyDeihyIu2qDOk31IKiwOueAYw/cajGjfwjv6xh5BjSvOXtUE4Nh
npPWGBFwjkOL7oiLf64p76axfXTju8jsHpOOaJE+TMt16m6HIgHUCqWHePNVkKCXD/nxTFds0hZ7
ot0vQS+OsTII+ALR72EHbCOfvvetpoc2MXgEoTkmATJaAkKI7EMOF/iCmp4jpwuYzGhwOTZj6M9O
9JHxXYJsmL0dVOaf8WiTdzngXI0CDOT9i0WVaxXY2UMzAapN5g4hdrjz8gQLelAQT9g/4dzcDo53
Qep4aBE9k9addfqoayUlkivkP3DcO50lCOaqpNqaiNJJATPwTvCTVhbeYM7CYdhGV30JKA+7CD7b
XqDBa8gP0Xvokf1TDrf5quTbu+5Ec6VO8dIRKB2qIAVY3T4jt6Ex7hN36cHaTrjRuqUGMV/3ddls
W81QN3E9VavC0ELf6ZPs5ML4lILZ//MHUtZbWc3o+An+keCsf139v9/KnL//Xp5zvnFhbZ2vXcZv
TdmWH93/+Kjdz/LqNf/Z/v6gf7wy7/73p9u8dq//uOJLVfBt/7OZ7362EIZ/Eb6WR/6nd/7Xf6gt
NjVwMv+Dtjguip9t2f2mLpbP+ltd7Hp/ma5hOGiEPQPelwp17G91sef8pRMkr9ouUjTrn8gz7y/D
RTbomJZueDoriLO6GFAafWTL46cFxcMr/2/UxbzNb+JioFw4Gh2XUgu6ezTO/xQXGzQekUoWlFpU
pYzqfs0qqzFOUBxNw5/REQcnu+qwBEyRwM/sOhmokCZgFPyGOCAPPxzNGK13NbJL5cEM7NoFP9t0
7QeNt6x8JdVhUN4H9l/M9QKItzAQdrGkGFj61y7goXpFJBg+3LKys/a+YYzTN6rVto+xXgypn7RV
RP5D3dWAuMNGQ5brZkPwZkU9ia3o/kL9VEVDdo1bzyAeaVQiZzuUKDRXJpKH6KL3vBrKTRHjcILJ
MlfX5AgE2OYyHFQ7vac8uOI/CWNMtVnxorou5zu8wFTgG6J40JoRpbsE8IRmrO4ypdN+6hhr4Zi2
yjzRggxx8UUkS5DxE+AZJ9yUeM2LOevTIbruC1OfFGxTmde2vFsyq+0BveoiiSWzKNZeaael4QHi
PcgEzDeqQ5EHNMZhjPKRdJPIvEM1VKwSQ4CUJIxV69bGrFdEkpdB+oNpC9VLxfSy6LILWW7mtMgD
HE0qi/x8lwtKiCijbS94BkBOhiW8a042kFNzgxKKNh+9EYv1ZvByBi3TdmbvpgdmOz4Yo1sb9zzQ
q96hL0YPIek+b6gRBJgGKtggdpqGbkJnmThfZsvoXghugH1EylpwxfqpXOt6YHwr/h9157UbuZJ2
2Sdig8GgvU3D9CmlpHK6IVQuyKD35ulnUQc/pv+ewQADzM3cCFXVdaqlzGTEZ/ZeWzgIYznO1L7W
gIa3BLqXjNlGVAypbdmPws2I/KV9KxnCCEpnIq4j70vvVagu4cx30yPoudu3CC01KSXWbJJf1vCj
chmjKOvXAY+Nj2qdQj0vU+ske/yYFtc/Lbu7AyDBvUKRVs5hDCqnxSdlDMVzQK/u/3W8ERObERB4
zR3cpUGxQeqRT0DPG48TfUhUYlxy5RIqnVsuUXN2VS1+tSvcgVToPmiZtgwWl9hBo3HC/0NOLnwb
s83VXUFxw3KfwL8JSelszTupN+JVI+fQhzF1xvrGpFKpm8G80PtK+i1+oLkGwHVmMQ0wkZvT7Zd0
D4Cdd2Xc9LT/d3fER0L/qVkWDQnSTGV8r+x8fh08KV8Ygyt6/cTZttifnlmw4pqqGUMh+HeeRGUi
GJ66DJW3baVvRsPodCys+OBYY/KzHuCwTQZY3tz0ydls7QgHa14gdJ+wnhm8zAtxytVmARa0j7NO
XuxG1LdE1dAeikI+GeliMHwwpresca3DmPjlJfdq7zrFJpavaMxRQZJEENV2fmocNb66taKW6UAP
5BqsCHYb60QwqfPVnOsI03mQOPd2kX/sfJw/+jZr7thv7EdJsvgD3vcqUBLFoyoGxesBnBvjfPvw
S9X/HDJRnXozka/xOolmVOnFNx8F5d7Nahfs6Ci+Q+RJjrLWpI/PPCqwlNKQ6InymPo6x93oQwdv
E5UejaCZ9w2E6asqo8RngC70S8YJ+dQsungvkGXt6z4gH9ptMNc3Otp7jkeOPXkv+2WemmPbWO3R
7qviEUhOl8Tr8OXxUTwMRruE9pI6z4MdGR/0tyj6+7L6OsA/fPb7dcRRwFXPPE2rzIjl5Gp6Iuae
3dZxEvvZxEOGdii283sKK4U1pTZxJmoGyYg274KuKNiQWAmkoTdz62S3i/HNrJb2Rmg5bKFxnl3A
wXFaEUqWeY9giPJwnifSgmVOyoBkSJsPVbDXpUWiozHIdi9ROW8syjtgSd30srgQ1N1Iiq2LAZKm
eq7mY6Qsn2H8GDD899FGtcgURE74A8Wx57EYW4pfWBFxp3kmx63Zx69D2bj3ZnLae1nH5T7i/Tla
SeWcojydTlbVGaGdaiMEzijPdSKmY4rglfWiNd0MbWXcVqSx+p2CapQH3q6IHO9XQ9b0Pl3q5GpK
PYfQk4w9MQwVE31gSDIJapJo3ebOkJnyca5i6GkZ4my2d3vLMnWI1YZOWaP0Dspcnh2fTGqYCvA1
bRfjK4/SoY9t70Zd7jNZ6Vf6vHYuHVSzW5cO5sFaMDiT3bd2pQB+8DVApkjHsjwEppnsdCVcEMKY
lYPItw5QvAMiNcmEN0Fw7QoqXfTvgnGpBfhFuFF391YKvJPN/RmiRrQhNW4MO87N/aSIpjZJHTou
LrGFvVBDOEtk1OvU9zDxRFOpLtGhxhe5jWwzvXVzY/3O1NiA8mX/VmFaJPOjzA++yfi2AiK3M3Is
174/TicjTfCMLL3Gci6ZZHnETLvzPJxiY3SOqP2LUEoproYJbyjvdfDN83L3S9rgpccI3dOLK+8w
YkhB3tvZ58hI0x2PN4doN9PYdNwWlRPPLLCk/ze2cT2KxKRTW4zmxfcB3JhOTw742EJ+GES9U/ki
d+niq20+uy54mkCfYQk3O0278OQbWbU3+ny4C06OwxJpFo+eC8tmYnKsbcmuL/GKfW4ufegYMbbQ
UibTMVGSYXOh9Hloq/ZWBVmyw77Z72ICQ3YTcUw7PJF8HPoBST/RBstFwTxcL1xzD7l82uXuUO4d
4S6nXo8RgAJBq7PGbHmBbvaT4MnIyXgM0Q+3LJUCPsNJ05BOoYutW4wpachmf4jHfL1A4DKTxUz1
r0iKnirBpzTXoKynSILbWoKEBXKHE3QwuUMbM7smc9+/GIY2mJ0uxXEB9n7q5oQ4FWfiba8hntFp
T/tWBsbRC1qQC8R+4Wd0+wPiA/apNp7rj7KparAYg30A3y3tDT4sBhVGXcWPwc2qU+bTTq2RAs23
qmeJK9ka3O1MjxneW9siB0qNJH3gAm6j24QDV+xMltogggS+uuMkpnG5+rxIGXyzxe3eJhSicUh9
2XSwA6rxxqWelVspYoo4tq0EN+e0TgnZNrCQGFo1w+xgdW9Ub8yQ0wFF/mTCTz9c/ENH/X/dBf1/
1d+IgHbk/9Tf/IoT9VH8O9HZEp//0X+1N9a/6HYCT9hUwSjS/o3oHJj/sk1fBDQ+2LKwSP6bedL/
l6DxsQI3kJ+9D9/Ff5knxb8AQ5uS90l40CD/79obUBb/vb0B74ttEliFa8P/tk25Qp//jY7IPH3q
0NaJixGJV5KKy1u0DOBepcPGNPjJB7A5mz3zDg8y4b4k/fypqeeYBau4f/6OwDv/nGfBY2ZZ/sjj
nMndMl4+f+dMmWBbhztLVOqXnZt/Cqt9lIZhX+OikduF9ckOaC7rj9Hd93OcX2grwFlR6m6MnMJ9
ZrNB9VHUL9M0/Kiy1L147vDSUsM9WU0hv0SafDhjMluSwPBblWP+xGv93HbG9FJ4rB9csCes9s0m
3nDXR5dOY4KKrfbJtljwRuYht5R6CKcfdvPM3jpxWmb2yxh/uF19zKeBJXc8mLt5EgVoHb3iqXxr
D1zLPkFDihBSSPuxmH1CqKn7PESW8Zpr50M6rfmYMD1cGNfzTde/3JJiDr36eFh01pODSrtSW/O7
Mk34AD39HvGuqDNytwlpii6ULMC0stbdz5wwr7mqjopF0NVft3sY6EEarqnRvH0oM2mx78wBu52I
WDvaQsdX3x6eKvAwjPfnkyCdlTCEKazg2P2ZMYtf+7ENXv3F3faWVR6GAUZem2rzqbQidzc24JmT
IU33KmmHKwkCr64ZwxFgqMfgVxRPRZltU66uK0IGCuHEv47tdC5iiRbBAShR8tfv2mMiqZrnxPpb
4LRLtoG2gRYbRCry051MX+EAWnhbYkc9/JHLNvdIY2C+/uKMHaAcq7tjD2F7JgGtcIM6j4Ap5uBo
fYs74z2buWO6Lqgv0YzONqu/KoysF0H+xTY2q5eRafjW8cpuMw8pPC0y7rbW5FknsFBIJC0sMtjE
tgBpxHMbMAJlG+UfPGIkN7N86kU1/uND/2+jon8Hmwv5nw8c4HSbOAHP9C2H6cV/PHDUPuyxsSRc
RtdjzhpRX+GkuspuKjH0JreWIu/kyOS1i5U4FSyz7EjjvbKxYgqVR/t/O7D+N6B1C2z1//Id2Ti7
GaVAL3aR/fyHfdpIMlkZfakugWJpyM5Qh45TkX1RjS99mtsnc4Bd2NLRbleMFEQW4xFVzqUZBMsG
2XxjqexyZTIAz3L/uQYCCHkpUu+jPV5dkNiI5MYf0MEhqEit3oJfVQD/0TaC+TL0sK0FDgFswSnu
MOYgTDRYBXcDwoaO/6Is45ubgdDBXxB2Pf8haMphR7oZuy+6+5OsHAwUnoEN0OmXJ2/WAKzQo8+z
d6qHwd8V1RO2avcSD6DjTXgpW90olvTmqYP3+tMYFmdnRoaHQia+Nfai31TfXRmme2Q9eHimKeT3
aSrkCWD9LTWEurmCFCi2a6gTq7i75U3xas3G+xio+cVv5N5pzK+ppe0rDpOzS9Tc89JEAFUEZnM9
AlsJ4JzpynpDM4gddgtfyTwJNb5MNL5H7MGsyghuwY4ynYThEfM8/s0jie9R918Qp/FwJwJJmTSG
XYtpcwYvt+09s7wopa+u1sFe5j/yvFP7ZAQXZWdBx9ZcfAR+i0mzWFzo7/03b92wQqWDMzXWuyoP
spPBQnDjVewx49WLm7fLHqnZxW4L0FKqbPBeyeFReP2+tYoT3xKRlejUoAjPe63pIZ16nK7T0lv7
yGOnXJH2cdSsHi0x/Pagk2wTXRrbLkYRIZS9RxIyA1r1rjF0mcvQZEffa9tLnPq7ltXySTh8QPqu
+eH5Yl2D4IzMlOse7LgnQrFbqN/YDe0orgwinHlGGsc4LiaUrjaavw1xgpVs1mE32AZKg5lVXm0H
+W5qLRKMUbPBZgmIVXLrjR3b9sVa5jd+pqfFi15tqry9tpPh1goXzkztryFn4p7ZsIR63L5eAAy4
w9i+1QHkVitqCJK3vg71DJOLp2NrzpGHbM0Ext+Biy2D7hKb5rGEv3R1Iu8RuzoNNTt1TNZIY+oo
8K/KSWBqBYzY/C8w9FCtBTCnfBl9sClMsJ+rbYMU6kBq/Zrh+2r0xhpH79U3G2pBnwfpi1NAourK
XRGUwSGYBmYxshFbBOTDYbKBKVbtW9uJ6cUH5QO+iIeXUd1tVnpf2FNxQtOH37lyXuUk7Cfq/kos
8tRK65dRI4+YFn7ONIneyKv4Wq6TOkMWB5xxBDPAnr/Oza6ilhdtPT1ntg83IS3ulW6MHaC8YB8V
yVdLoNQd3IrHIV5Z1JpK24vhKLXzAI8YeG/ZCbKYWpCSxpBgIbeoBfyq2HY+iTc56+Ntyy1VT43z
SqQhBi8D9lmZPahJ2n0hTJsZC2ZrevSAtrr8oob5p10hNrOleiaSjQa8NpNDwhR9YgJxIDHmPTAA
Xn+ePPXSvMemT+BDbCARcZqvQxF8afu1Pa+W/DAVho0AiNehbKCaaGParcQJDUz44ERvXv+9CZA1
OOK5g2xJCTR5G9Xjcpxkxwbe7fasQI/9aBIwESPKihmJHcbK/lUlbBblr3yxCJohVamvx9B2xN8x
yfksthG57PHvpE3cfbA+jEUUPcdus24XwacMY3LoIdR+nnEVw61NY1NktJ68VtPQXeYuIQYX/UIu
nPpsj817OY76CHPVrUAxNWb3XuUIoRsf0sNSY3/XAzERM00SkFF50uuTa9nzeYZltq9GesEIE76T
vzgRMe0E9nibZXLu3Vh44ecTmcPQimeCyDyvOVckBh2b1muOQ9Pfy6WsHkNDm2UvzbViGrKpu7ne
c3Ggaqi7P8Tet/e8x2Xv9ahcrOoeNcJ/DkwVPNPnQiRVIxEZI2aKQfbXmcgovjcUW8wf3Np9x+dM
mHAk0xcXMYJdze0lU5SwZRKfuqCCvJMz6QNZbqGbC94IxHVJnshDmS3eFT9/XSfgNRlp7AqF8i+a
tY1gNDZQ4xrxhenXKfcX1gLp6IRz7/0dR56/uEsX1GooM4dC/sHbrI/p5NfAqSZ76wYKtPbI36Aq
ibY6cgoCaaFEyV79ToO0IHaTIXxUlj/MyGZ3KvtH6WEeoYkTd4bt1iUBhQnDjrxKugcodBMhekQt
iLYL9gUr1tAYiWxja28m+tSaOLPz7NxmFrwoey7J94RV4crsAzHSHNquhJyxeOoZ0dWNiDAKssxt
r4PejDMiKi6jpyKe5l3cWkRsmDWPSU++MfYxApRz8lCQEd5HM65vaxLDtlXjR9/ZFuZoHsKh66zV
3T7Dv+iuLmda6A8I0RxesS25FmPYRsjo4EpzQaxalFp6/GwGD6Nt1M6JvHYEibpmGw4N7mro8WGU
yTqw4ncjnput7VXJgaum2EErtF8zKz46cAOPtTMkh6LAA52racNnDKzmwFku1HTSvRU9VLt1TPMg
fT/6llc90/kBE3U3mU8gIVBva4vcDId8NI/E14H16r6ZaUuGNaCdNceXuXmvoqDbowwJDsl61PYs
OBlhOPgQeJROop+/S0YdV8vHJW9XIhxbC3mHZivAHJArHlw6WK+XrvP/pBn3dmoZ4q0dBPxaqqaM
kpa6pfktIFT7vifulRRvfDv6SHbfn0mZHQkpzgnlG+/g5OYHpeovLUOyAzMEYlWnqDuMdcvSe33b
k9FK7gzYvqZjX+04isxk3IOLC+5dbZzKuX5Ckfk3MWVFssl8MPms2hjaH1Mc34c25TJYxC/EDReC
DOuDjEnD4SHjIYQr2E17RAZQcrVm/loYL1xdtjuLewGbxeTYPdpLi/B9MsiYjzPv5AT5D8D3zaVO
3McS18ULWAJuQAQd+zLvEYFXwLacYHpJTKvdC81hIWHRQ8qBaOGrJrQCBWfeYxZIuAr46u45n5C9
Da5OwnjFR31+YY3ym50Rf92IacCI373EEAbSIb/oPnC4/Zn5WcsAMw+8sTHZkC1jfhJ2aZNz6NqC
UBPXKa//NJBN4i0vBVTfxIGa2HMvV8mKNV+WfpdQDe4wnrebuZH2Porz6RgvEbxp3yLRI4L408RF
SOADEp2KNQrLAjRBs9sdlzz7E0VusAVXOfJX0c1iCbBPzL5ZAgJVCZK++vH5qcyVmp+HMUY8AXCo
qhlF1/AQQURUoeVMPxlM+1uN8hH/immFY0DlXdlzhSy0/mbR3W3HRKP6bp0KH3wptkPh2h98Z3x7
HXENipp+17tQyfWADHjK5jhc5HhGUyFPnd8We9Wvik8rPZXBiD+Cj1I8jdjtK1leykIuKN2rjql7
uX7SF2RG+c/IDNo7qsge/vK98U+zmTIThTZ+agf3RRqJ3jOBvCjwz1NvmWe7Sf7YSfmTFtcm0L6G
LMdmazMA3dZVnSIC0dluTEc3DGKid8ZFwz6Ea6RwYnDJ8Sjz5+6h6cBWu0h22PsjsqodxNTKOslh
ENeht36KmSoHROK6KbT2fQVsFNvGAiMkQKKf4C2FfURKjklt5fhxsitddwQiaYFxiP1HZAPCsMcg
P7TtEF2dd5+T7T4W4kUyiDDINIboBHaCPd4pc8ryK6z7CSk9VOel8eTTNL1bXbaXj7IjqmTO+wV2
knUPGkoNFJ0C/NlmZg8QJg3lB3eFPP/yxGTes0HFOzuoXbZrnO1Wv5zw2nFluOpHnfvNa7rm2/jz
oe/r7KpIyr5KXixm9AgfQfqBFNYQ2TylxaG17b+8K8kZ/CDMCMDYaItONkTNsOwLubFaHJdOnD8g
OX6NElI4raFzttpdn4IAdpItOACCvP4Zpa28Oj2mktb2LiLV8x1LeVH4t2wkeBv6I1nzjdFehWPd
yj5KL3xjH9EEW8SJrPzQLwiIcsuBl0zNjS1gJenYz12J5xeTTkwmEo+3BKT5lSr3lRHn4CHkQ1p1
pwZIrwi24Aa2T7NAeYO1dX42GeQIr87OaPPlNi402aNFRf+f3RyWG5fRCSACBdPFqW3nJsgW+Kea
I5/Ww5uqblnkYTqB9hoaDcODjtqdEbhMDh6AlquZGttR+wIVOl+WZN/YdvoUxQIvnraWfc/Sx/dK
8+gWNLXaGn+nFk/SOFAwWtRWq2z/ZYSpeRmbFsnNOnZLqnXwRfIBtQLDm9VGQEMB9rGcB9Tltg+r
CpGQMbnxJZl0cvn8VS3yXTQkGAtQtu+qsjI2sV/WVyo0/yiR/iRo316YTxZPTp/ToXEQbBWb3o3F
n0EP7z8kI/9nnpX0eTJB2khWEvvKSkNPWdVTnY7RNbI6AeGWWXRoG3F2odRHDeZz2TUkWoPzWRA1
EYyDwqxrfUp0/QtjjY1Qv8hfGIAKWOesJEBQKggBIGFzL7SL6AdxWDlE8fXJKlxiX3vtn3uHNmLw
6mlVnRtvY1p8o9LtD3ilAbDn9ankI7nNgjLa12Cwn0S+NHuVRQkBEHV+SZk9KDmlL0ZZztsM+/vW
DKAqF4G4+LGVP43r0MuY5H2YArKqCta5Sa+SNzUVzhnLB7kS5KW/cUov17lUv6+jnXivZu15r3GN
ocEQhXuKZ6cB9t5ZB65x/ShnYJaWHC5mmdGprN6xWe+QtNTv5UIgV+I4RO2w7jgYAEafez96HejY
Q0Qs+pjFvbGdp9I4pakPJp0fWss0LFWAh76xbtJvxO3zs9IJcaIbfozUws9VlS2bzyFkZZE7ujDK
2NmRBR94SEBQ+QR6ROxCo/1sFuMz3RcYCxRyQhOHlABIoV72kKtgkfPy1rzF9ZfFa5ZrwzTgxhL3
JfKo0mroQ3ZpmKGoA/vKpq77o5e4vCYjxxK8wI7hnsXF26DZbCi9dk6SeBdEgeBMAyhMgboNGC6Z
EqYQ5UDIpETTbaceUajCKkQFz48kEtbKQMHktvXbt4KC4thMacc2mOxnr+22cRaNUM1InbWxct3Z
Bbc4jOQIoUtXOyTN9a5YxtzeJAkxdkP0Qs4qEkPbbo4ZBzq3rTkd4kX8KfKguoDoydYlFRwrnOiH
CLJVoYP8kk0diz8LrB5ADO/y+cUure6wjOMranPvQkwyZrl86o+fBYhvINZRTb5rW0JQpej4PwfT
WlqO2rYQnHdIVjgvLCYxWuyWZfxTBcXL5NWXsQBdzYn6oWRbUj1UqOK5ocKg80mBUseWoQcpVdI/
GQ6zH1NPHp/uIQlt6dTHSN979kVfkWd8aSqTBeYYfClyrAsgkhH+qXvOwv/mGGhZJsM7cmUQOjJz
gtYkbuGGyDT1rv/ovQCgl7ek1wBhoOMn8lI31VMTE3aLmvO7rATPdzDeXHKKttGk7JNjL2fbKd9Y
NYefjWTZ5vSNff698xnotC3NrZGXq82m2CJpTA7tmuleuuVH0i5/ythvwqD9BlVqs7gu7hKZ3JAs
1+FMbjCMvQkKiHaXw1Ia7haBUHxcgACpFvODT9sqp+FUGaa8lsbw6Io4uTmq+B5jpafyDD6ctcUj
mydbS+mpQBMbJTkbBQxXboR+F418cWmdkZmCple3a4t5U8SHFvHKlpaXYR6rmpCDpg0zjnGEsZ26
2IkD8NGxajbWtRXiqqcDJO63p1L+grYbUwHCdreU5htSe/CJFRFGTVWy5Vzff0q3eQdyIWATXn0z
ho7du7XQCmWDDoXbUDfLr3NOETbn2X1gCnoNPJ/uXhEnk7FemGf2yVXWyttc+KHosfmRdgKFqGKQ
iQaZmYloq6thm9uUu/IpnuFLQd7jdZQnKsHpuS140I2mgoTjdqxd578jgvhby8nU9n4ZCiadh0EZ
ahebo3POpwKDYq6PzJL0DgoYp0LvcVRKMNYNwk/DKXxmBBh6hohBZZXIN3ekncFuXey0QRaP6r0a
S6UVbdDN0CagRm4IU3YIPsL4wjeHJ7sncvjcAn8NhWKKSaWTnPco8NRpHOR3H674vbHdlyJPG+Z5
6utqBOGtDUA4Gkz3urJTR6yov1M97OiHubNQBB+npI62gQM5EONi1YJpzAwWwB73rst4yWcy/Ncr
RH01MmUQoj6GbjkH/wxT+qj+ztrjpZpSAnWHbEDnvGxYP1uYBwp9zr+6MdNwxau0kQ2lle2Wv2WT
nMHhD2EPZ3xXGIZ3dmoiZ0RcHYPFpBvwChNhXqQpscQz2iVY87lP+Z9ghpqQ+nkuYxvXZr7D/B12
Zh1jHa5G/Ejuezq28tyu2Uij5RWPAfOIqpwzlZcdZkRM7c0BrvvnKEgLu9iPNWaS8iPuhpFYSucN
5SCqIxZROrrJeSge5qJ2vQ+kSBLIRpspMIdYo80osxj3RbaadwYUuon11lUiOCm7SwhsJlgnGhf3
zOf0+8Q4K2EK+jm5l3yu0RvXd9klL61Lox0s+XPZ0eYGpRVv4yQKvgJURyy/0DtEFQdoMxqXvgRv
8zmR6CVnuKeptnyNZQMtTHMc2X9BhUMW5h49U2PbsNEp+ku1bEwvSI4oL6PV+XD1Ob6Ycbnxa6EE
EQ61VLQxqtq4EqUMhC5E7yOQGEdU1cVbvzgJGhRTrVRvipbYmh5e2RphkHnqYvHR6YQPIhoxcQ5b
Ei5mQ8N7gQmwX2cCmAgDNz05/BYdWn4N1i+Fa3x1kR3iOYvVVgQjmeN1EPYxR3XXiUcq0hi7xF/f
6OSxwA0jVeMzzbDpnmpvQflozZusVd5l9TBHow04LK3qa2uh5JgrdV60+24aqj6UJYE5bj1Fj3ZM
QGgvP8u6C15JsCEooCM2y6aiPKYLpFqmNtmbu9SYEDS0P12s46PAOlTsTTEP84023iC/xUv3K21p
vqmKxNnSLgm5TT4dphQ0aYA/IPfh0uadaLnHYRUSVoDaYUIKvZhQzCyfNDgjqZkU9ex/I1asaVU6
XyiBjjDJq/04DNF+yczopvuG+YyFGK8fJaJAf3lrfYp+TbiRDrxhdeX6z53O39E0rI4H6622f7c+
qidPeebzomuccEkW1laSh2kpy609MgWTS/fFdYoolE3FsEOM8iKs8ovp83EO5MJGsycGQU3LdwRt
aLKc77JMwexofJteRGKJQGZJK06BEgzIQVkGns22ghuATAcMl1t2rCPZ0gIat5+Vy0udZeb0bayj
v1GKeQzZa3f1hyk0OUq/F5X1ojSzm7So4v0ycrHwFhHFVCUt2jUcQYlz5ekQN4wf/S6KOnj8BVUt
dmUiBXtrSyyu/zKpgJyzwVThkvpVqAnc2Ggdfze6WR08IKI7UoERwLTSwIrtNQzjOCWB65YHfHx+
OEV19aMimuISRIBiP/9X7kz2oiBCtV1cXQP4YMnycVst9BN2jxlOopnPadJ0Xx5qZ35GwjyclBFb
tyHDTerO4zPPIdYj9h2sxUj+BWfzJYo/sBB0WzAa9inyGZrQEwEQZcJ6s52ZOXVALd8XcbvxkJh+
c8rfc6wIHTJgI+rIHjkjwC8TvoK7SOfTZRrpGI3af9C+MYRlBbg0c79388W+FW5H/kCkwWbghWHp
Z3q7qcmvhBClrGxmDq5FU5BAUH0a81xeTfHXCvD7r2vtVFPhB2n/FnVJ8+qP30zXenYBoAIO80gm
S/xfQ9Yx/U4Wkocb2cGYrIMLw5xnY15+Y8btXpTcM8APdo5dj5tuAQ43CP0XvjnivFp+FJb55iqX
sAMzSENyTtDHzoGB+UzNattN8slGYYwTzDwkWj1h/H+1reGkaT72Q48CPOBj7rrG70ih3ooNHEdM
EvWuRrtWGu2to7fltWxDYRxN0/XOU8vjE5viQn9DigrCbLckUg3jU3vwRlBzw8NLdYcEANfGPOS/
hYkNQlPusEqBwoZvpfCnncjN986gNGf5DjQKlxe5DwPrAyPLmYnjl6MhSbLqHeu+xSND6WKDQqgc
RJNjfTXzNLrFsRvcPn+llHFFhhucOnfqzZ3M5HBE3/F9VP6XUTElcGTESqyOFat9vnz+6vOLsbTm
ebCMYzE1iIMLHNtTF/+upUyBNWR1fEfyfGrLYUagsv4ZYLH4PrbwJ6AZY6aTLW5yd436Kr3K3Egq
sPvnFwDnKuzR4/zzZyRb4HXr2JB49qTvpvL1ndJ/OSmV4+Mr9P1//vnnr6BtutQE5OX4XmgmBuOU
vvL1Gf37lbBYOrSy/sNFzhFbe/NaQ6bbzijIuhwmM+Tf97YKCO1RMhDeoa4fmLGk8PwD+524RZ4e
QVCoaWbHwUg15VdR7qylboiPo/g1EyxfBubmvWlF42vKaPKK8nUnzODFdRe1ne1EHy1OhAhVacgs
/jnnld0aHIKtn90TEHxbeMDv6KLBC5K7WJrV32JMvsoxPtL5n5kng9wNZprnmlFOhxG5kbB3jMa+
CCAHu1x2ZLt1Zw8aZtyNv4vih+sOH4LlX4/p4DgSkSEIEsm8b5lwWKvFbdgo9xrMDIvp7aja3J4g
3kK9tOxRU8frCZ+rQd8wOdsgemu9YNMDToQYEGDoQuRYpuZHMcEUjt978ROjaEknZUNwm7x9AfNz
KwaV7wOd3qUF6swewKsWfYY1WjtAgrUlNtNwtO1yekKCvWr3fywiO8+en4MAypFU+N4jczNWvBXK
zmUIaVtxO2wak9maHeWsowPjFK0xM/06iY6d/oHLA19hFwHOyPq7cZzI8/0mncpDt0J9QNLE0ehs
5nhddvVi/kE0DD8KonPNuWg5dmtUtiQGkzu18Vv+TZOErQAFb2rMEIrLn9mAtlQ7ssREDTDaiNyt
9vZ8Hw6W4hTR/fw8BT9TkGgbVcZrIY2NMRD4YaEHMbYJ2VpRD+dA5awe1zz7PJocCdkw+kKdBxF9
cF6DysO5lvyexMb11ueiMeMtSaGwryvv15LUmMKzNDvE/vhCVM29zKMHu+N6a3Xk6pnpVIduE10s
RLMsPmjObB9I2aoAqGvnzWdNFHgdI55YjFsvdv4E6W+U5WxNW7UO9CBYMztOCAB1j7nCNiAjwPgV
RskZqvPe7Lszf/t1xAIIWbq+WHoOQLa0WM4y+zVerbgCq8C+ImKVO9pmnNZ8s8oUMiKJOdwdfxzP
PFK2h1YKoB6UzokTnmF8HAKd4R0oBHrWpX6xGqcO88UJ/YhFkjTQdXsjGwXlVcx/sSwOqtrTZ/4W
k3zuG6aPwEh2EgL53nQ6hFfJH88WvJFJv2NZ6YfeRHxA0CqiVk1sn15zsJziqWXAI93JZUuf+2GX
mu8sJX/wusLwlKvlPHb5UJWdTznfsaDvDSIH1zumZIxSYXVEekxV/z+4O7Met5FsW/+VRr+zwSnI
4MN50SxqSOXo4YWwyzbneQiSv/58lPvcW53uLuMA9+nCgJCZrrKUEhmxY++1vqXx+QSL276HiDKa
0KxwqR04cxZM2QRDmIqmfYqJmLTSQ6mV2Y50v1vrLGfSVGCYrj1vs4hDh6NZwkiw2ubZMSmb22FX
JHa3HeKSuaHdEkvQl5s5R5iUsR2qEKlw4hCXObJVhG59Dps43dZ4SFPsFQR0raG1Ghs0ddsYedM2
kdVi8n4sZWIDDsyIDtW8rQszmORQkmHCgWgkp6C/hYfryji04Ag71yvl4BBVnv61y9JVbNSU9ile
6Bym71qrvk1Jaa3ziqb9TPT7Og9eS8wgWU4vpTGacMPA/bk3alwtu7y0/wBmxnRl+oKy6UvKirZy
BUjmCEFN1jbOTgX653qi5UMHA6qA9dYr8qncl7yH9jAXu8CU48F1u0uZM6qFpX6x7CnHSkEG51Jv
2uiJjzGmAHOmiNelSvdD9blB8rJWXSR5e9rnSUFgsQqUlGUe+iLmQ3V0Z2e36ZGD3YckSb8akcJZ
ymJcYJ7wYhXtdem9TOOptoJPJivRpmMchRvVftJp10eS5rItOfnG6cdyriMiE8w/qjJ867nrEpxy
UH1GCvVy/px7+XcXcfa+Kk8BmUNh1XzKnZ4gB2tg1DCfywbABs0hmhHNuOnzTkCJGW5Gu5hFMchc
iPf4mgdEymY2c/MqKc/0S7+hDvgcloM6Op38Mcze90Cw4daZtlON1H8TI2/8Kk5zXYs/hufi6sPY
806fiptAJlkV+D0y+HiSH4iY69ZoRrN1pEJrb1pRQVvCtFn7QSdkhJCl2iXloE/6JJ15G8IOYkkn
2odUR3+tnXsfPGJKG0IM0HaTDBMcTB5myD+LZ20ctW7ELMFPWmkdm6X95XhoyN3IJr4hpp+feZd7
4h8drWw9SKx3GLxyh8GsBs9+reaAI0punDvI1XtzevrNC3yXfX5/gY7Ly/NQGpq6/k7aN0SlQ9Zr
GPg2xzyU+w3VRBHt0jnW9jUvfB21CmQ1Jjom/wp9k7O2TKu8/vXL+EVjzNvk6rrB52hg6LTffYYG
pj8tRHroo6ZhSAHoo4ydTZmLz6VD0ZktH2ZFNmZQZtlv5I3LP11mRLIVx2//9XfBGyB1T/LJSEuH
sSjeqS3r0HMr1MGOby0j6ZZxYRJjNxKKNHpMCRIxIV751i3lTzX8f9R5mstn/+6ZF8uqwZWrk3Yj
3/lGDVkSAZflghFUXD8g+/I7hfEraI1DF8b7SeUsW+34UszyB+7nZiPt23Sv9kipoWMYA1rK0s3k
DfTfSFNgBt+fsqQZLkKUBBFSxKN1+J081Xpnd13eMHyzusTdY3PJvJenTjktH4/K2Lf6hv6KNvtq
URCUDB2A7djDDQMTk4IG+9fGnolBDsw5OyPAbVCADtMOVWKizBJQPTN3resQXQPiT83mseqq7tTr
FVkQ6PdcS9szN0ZEPoNllv1etQkDB0YTKyIv+3NlRmjlXKBBdZugnkhM8kzyC4W38fK/vTqlIHAW
rZ7rmgwZ331QZWHXUBaIqOnpG69abuCVjnGnHvqPrUUlGDc0gA03+dA4qb776+f+dXXjuV1DeJxJ
hIkk+F8XkCwwFer31vEN3dkWWDN3iDTJLneDjbu0Tf/62d7lJC2frXA9AkGws3osW++ezekgdKKW
dPzY1L6rsnpF4726d/dJkv8xVsH3v34+c1le3t0DWH8t3ZJIi7EsvHtr0zqv6XyUwk8DjFexlqwp
ifcGKYOE+y3NjmVEEJe0/UPtqarA5gamxW5LBMnhPvKqG9c+WmH1dBeN5pWXrEFr0IAPwJULe5ey
YM1dKB7Ctvapob3fLB/mrwuoBP7gurxhtsVX796yIsb9rMCRQDHW8PWUtO+TtrkZvQz9ERfTwTC0
jxaDMMdjmougCvRIPtJjW+SISqIQqYp9G/QxieOTxzjDuUitesOwF77MxWsgYLX+9Zv+62IrvcWq
jv19cca/f889XKr6XAnTp9VAg18w7RCyLg4oAI9GACyvWIwOtMLDXD/99VMv5v/3nzdXsutYNKBd
23m/H7o0b3nu3PTHxT0AkxzbskS5gwXsZFhM8wPcSBejkxWJsuQu4jhkkjDqoGbcfvjN1X535r+7
+jDI2BLbJiljwlpe7Z+sLYMeF1bkOYafOTXr1aIemhfNz43rL9rP1Suncm446kPN1crf3Nnur7e2
h0tHIKhzGdj8uqww6wKfE+l+pesEBHfkVETW9FFIYi6zpzlmBG2BWFrlwTLC0RMQSFnIkCRyPrux
CdVLM742hnuY+1I8DJZP5x6XeFNBNUHNEDrJgHM28R5G27jNEaHCVWD7odeTDDSQCSlIv+pNjJWd
KBwwc4zcKjS1V6hfCw8PzhUvfpfXDbsfccTbuMy8TWLnT4PVHfraK04MJZbBn8BLvwpYwQ52hWrW
mEIoS5GJ9KulTPcag73MKD4nevhkzrLdJR6DQmUEh7BbSy4UbLzheA4T09mrsa5WYaWdDWuYPo/K
OmgJqiTIhE+NRuFGUXtuBzUzF/MYdracqJJen1e2HOS5cLNn0kVvfRuB2o8K4zeXy7/ZsD2Q92Ae
2PY4QNwXsz9dLkXM6XHSoMCGypYnzMZ7lAZfk6iVj0OnQ6hDhpFOaAYSg4NMS/RTkRQv/RiIoz43
DJdpweLyXnVmT6SQAYgSp3HMsKRqjn0tXvHyEqncz+ZvXrj49Y73dJdVlvLYkxY+3H+9zsNsQLZC
DejfZaICjcmsTT+I6RRf87z5LLXJzzLhXtJ5DrA+ZcykoSMSQZbwYbCdIqHJqb9Ys2L9HABfpfts
oR6Eesaw0zqmYUlfMXkLmVZtB6Z8exs07KqrmDVAdsoN76OVKOT1hpbbJwCZ1tpBpu4bY3W7V1Y4
+L1zfsMxxcLojeYWQhk9ZGbLJzu3Hkdc85us+aMJED1vxixmUsiSeajp4IEP8nbaZ8gVmFLy2Nqg
w+L3o7q3eIcf8gAiYYMb7FB26Lyw6H/6zZL2q13HAyOCO44FlZvYfLeF6XVLbq1kC8vkwaPZc23d
rt4iZ8Nf5EFqCrscw/GiGk1LwKhZ7RogLxBFpF4V7pv0N6u78cuW6li8+7aBhYi1zX7/euq4ZXAJ
Asrn41VHF4KodPE0Q8y8xjadhO4x7YpyoRZBUNarXTSjVC9cBm9xVLbnnhTm31S6v676vCSJdVB3
HLBav6x0cjbRZNM89M0otpCZOit69AwMmTekkUF7xkRe5zr6dKHfPx0d8opzfTBPBD1a6998XL/U
+8trQWtMesZSvIp3a36OO6ciDZgA+tDAF4g74dh2IOkYA65UvwT+mSbSV+aem87RjI3b89o0BfMk
hUk51fmNuX7A/9Pbm5rTLofJODnB9Pj8mxf66+7kUFAshxLMTRwQ3h/NMiuKR6dyCYZtTJCeDXak
PNTPqGNxtjN2PNCAxWaO5v8hCDzoCnuARnTW4jw6a/GTNWNCUa54jcKmOTZD3JOgLfNzNqlLtBsR
+j5V9UhGrGdeO6+rnlkh8hMTSwxHqtqaPctwmbbVZrJTUuhK71NQdN/1GflnOVnBToO9hc6qKkgl
LBCEi8SmubgIq6Ma9sEgBcpCaOEWSn27dcVR1IQfNVPubjsTdleFWegkIlrbKNN2di9BPrRkLA4g
FQ80CyzkQY63m8si3vTJPD1wTxd0JZVPbzRA3qjJdWmL4jRajIXvD1U3dTtCVuz9/QBSMtBD/Wp1
5xm3JO6QwnmYYQBvQDH0rvlqTJTzSRq+5mb1KWs54oZxttWwWBOlAkQQvIM/WLNc03u5gOEm6rzv
vYf7IprQNDzpcnie6v6TXs54I2DUoLQ6x4b21JpkWYYjWgrXDi9h9YGBf4LnwPN8p5kO95N0HDQ/
xgIFe+KR2FyxE6yLOTSuRhazx+UwM2wx/qbm+PXiFwYnffzGngDe+/6wGxc4ZFBztX6cQv4mU/pe
Q1dqK/EA78goZC4y/e/vfmFw29uuzZDCtd7Xm12om90wRo0v0xT3fGlfQOp5p0QrsiPk7HgzS2vf
dYR1LqqsHDPPT72C6B15/uubynx3wLEp011pshNiBhP6L/cUwemWUTfCZjStvdSuBEBtxWzBgoYt
st899g376ETBRbP7abP4NWaXK1GUrvcGDZssVcWoTKpLHBdfKURoHJsatAV9PWo5tZPHKH+OHi3G
f5sSZfZ6hjEm0nZbjqP5u5Vevm8v2fwujuU4Fr+LCYJILHvTnyoSO2NSaSPa9qOxjjdSiwx/hkLk
Axukr33/Hsui4d+/Sots3VZTfFQu0dJgR5ij3r+UAZInotjzDMyF9kZQ1+zfH2KqeCTuI4VnIzb3
HwmtpHlI6wISZTf75pgyUOi6g4UQjiFIDUgixUDx0E/Hpp4ZpiSO5cci0XLiVMf/86WOMoUAUaYe
fWn5SQQlRDjtj9ybNLIX55H9ve3XTd5Ce8/HMlpZwYBsKbPygy1SOIcVc+3EDnwA3kNAbhABCaQM
dsuXE2YhBhJ+sTzcv/LamAOlXug84k6mWLX0x0J0mGWa5LkLoOBlC4KRs2h2GB17b0odmc0YPdc9
mxarGIq5+iXvCGO8s2ojc9670WuUh2Lv1tjZmCWgF9ecGFJy9HJ3Zv60X6EXxHIX9msBzuTYL3RJ
AMH1TYu/GF1DInheX2c7ogBvwGha2LRAWJXhAbQqQAe0JCbDjacETsdLQYZHi5ZlO5I7tYaYkq6N
yW5OYCtjEsr5dsqlPLu5taH3HOwq29jdy7NJVTd7wQpXIQTBzO6iQ4dR7P4qmYFfCmbvxz4mC0V3
C/HcpWa88QhA2HF8YTKPRGjjQO06a1bZn4Grow92IDAOgGzWTUeviXijWxDU+ksS6t4+RDvc2F7w
jOd/ndbcQ7pWW+xLbaWBR7yr/exLWITZQ50gmC1TFFiOcpzj3a7DtgV4VTG60poljrMrsLdP2OVx
ax24BomsLyLEq5ZW7CMyM1chwZArT4Tlrm3/wDt76CxlvCg7tVZpHWp4QGnJT6XIz6hcFrWTOAvi
oFekNEb7DpHrHueWsYo7zk8ekMpNGjgvCMbMbYK6Zl/m+CHTvsRuGWvMf8I3ekQPWK1oQxn2QWaR
cTRz+xBy2EejDoCmCxp/AtHL6CMtauNjkYs3u8g/yhaYKfwsfKW44o9m3+y0wRUHKzSw8oXl0dGx
+FcRrr5mMD8gnKV2LjJ7qxo7PoBxVDxp0jfjjZe56hzs8T87lHqK7FA2T2WNSh0j2dPdmDotstyx
9l5M9F0MYehlCkq/czH2D6Ux9+tCS4qtVMirCFT4gBK23g+Sy+juLg5Q2N5sWEIEuTlwC6Mvejg7
e681sr2K0PdNegY4Kong1HPXrXAZcL3O5uOMMuZFoRFfpXEWIU7i26zuLxh5DFZb3UE3QnfB7RWi
lsgab3FD1W8NSbvLSdI4tLV+9oRWHKwlSjeBYAxwGBmkrU0wNQMyztAL8PRz8zyZmbvRhb5NNGhy
tiOJpGHnXcuUkWd5tCeneobMAHG5qXuGJ3a2tmYmrEW26I+w3m467nwdyykCguxgh6WHaChctt4p
RGyrI4FsojPNkuhoJ6xCrc4NUVg96DgrJRYO1chmYIB1AZtFM8elflKSDd9lQu2VFgo9nAUntZ/S
71WKVBRtX3XW43hRpmA4yRBWnr3ikZNKd6bVm8GbN8ludeFCwxd215lWhkc5gPpMnbB+oa6FLF3Y
j1RMWFa89lJ0vXH1LC3BE/GEcScnJbNnjWnbOdsMnUdDxR7Vid8/8kknWMe6HG+JKMjNBk3EFTCv
BuXWO2FH8qaFrfFQcTPVHGdBvRKgEOODXxq4yh9q7ZzAUA5ChmS9/rGsRnpyhXpJTS9gp5ymTVeF
DwiI5XOa/sHGwIS1taTf5Zx6OEnWoYltEzGvve8wWQzBgBDq5o1G+0Jb3tjp9QSJJyoyf8zCUz76
Uxq7WEu6L9kEzTfOLYjvFay6BlnSqSzlU6uPgrf0S9SHRw+fjJ96iOAmxO+7mLH2ysmMcCWaIX/N
09e+tdYjbqtTjJr8MAwVueZ8Nppgi2s8kp+jokLX6NqUlRVLypOWhrtKQ/9hlISGdLq7GxsdnGCa
PNoFrb6u4sYvqwK0k44nDRCxOsZ5oR/DKX9ly2ehQqPKu63T6PPaHkMS+rY1NbGHBWkcNhnD4H3Y
O6sxLNV9mppUqIhs2Z4qPLiwjb29Vlfczbq4EmT4Iw0dUHwR81iTKU0gRrGNUU0VIfNuhLMAjnLK
5TrYOIX9OagncwUNwdx1kry7OEsfUN3zMSTENbeQHpgAK5xf2j7MMArgFpuvjCRptOmztzFwE+8i
bMtbXDH5PphrvBKeQYqBfjF73bpybEGrBp/mQTUWTn5krWiTTAhl9Oz3Y9dsSteUZwR0/bYkq32H
dEvf876SJJlNIN9BkQmrxnO+/NMMhcF+L7QWpDuSm2N8VqxCW5clVLIGPdcmoeRW2I+IJ262sMRz
zVKZu21xmycCxNXQqfXcQONthhSLT9DLdR3oxpZ3MtkKFzQe0UuLZSQ+d7FClTePyRfde3PSqx33
7icH3kYr6gy/FsGAyagGiLHN+q79LdOYMUskvuQk4kBiyKKjp5HbG2j2JS9smHZDc+NI+c2M64Mc
vPlokIhNKcXBaPyGnAP3Yd4+uq7RrvTSEAe7d69ZGl5NetwPZjt9mmw47FmYnc1W9w5mQ1rVbCG1
DbEnAjBUZJQKte3jeQlPF8HKpXVJL45TR2THa2eizdC1Q8Sp2TnmaW1sytp+vo9l+s6Cy6eRMWGD
2LN0FBzd4Jy7oj4BgVuWVguYTXouExvwedozTg5CjNZDZyPMU+PB4lmMvFInpyj3cRgZZzE4p1lm
3+ou8a4BsiCLBs8e9u6tHoH/Z+ESOBjMvR8bwSaaT8XkVVf0ZUiK7Uo7MnkG8qI33jbl7YiBNNAK
giAwJU+lJ6OLwD5hTIY8142zkbMlNk2gvtyd5V2MxqjOo20zt2eCiuQK5NY18Yj9vg9DusoiymhI
N3VtEKGKtHU7xvSIShrRW+b5aFp1dSTBK4J2ZzxWdEeS/g9d7OARP9pN4JGVPNSrKKhSBHoY7u0C
671TYX1Xi4URhyg+4cZiUBd9RVo8HuC63lC0FpspaSpEAH3gc8hDJ481em3UsjkH2DP3sSm+xIFl
XcTcLkal5Gjq2cdgVPaOeaixinLMCy5en1gvulPjOs9eVq1TO9H8ICfuhyjr5pJW6rmwWv3U2yHB
HGQmdZNd0CxuDwa2X5PS/Ine3ks+mfopm9GrkGxzzEhZYrw9DBCdreiKnGSnZuzNAErcs9GDE5sV
CEz6j6TJdqy+tAVJLLPFzdHiN5bxxlc0jx5mNmMLeevRImll03bptZ+F90DrxIkRUMZMBBFYMvar
2+Ez3b/q0Xm8A07C1B1v9zoU0fQu86zoTL1vsYwj6dbqjmQ07vyN1sw66sIQTWHPxTnbG9vu+iMi
D4jmlhweNU8d9THUL12vtSjhBZQh4aT7InIfEt1u9lqeYZqZEd7BLECo0sZf3SGdj6Pqcax6+VND
sHiMzeBZD+1qn1itx3JPruwswOgXcXD0xrp6KmZACQY8fXZOcrYqnmsc0g+D1T7X+fjmGCp4oluE
HqpKzYcBkzXtIQAzU9Ii5ktlfmhTTi14m7DmDfMpbvX5wewBDzS50j5PVvaAE6l3NPdHECX8to3+
hfOwtmnM7hw3TEfrmS5olxrHJi2ob2yujWwxVeEAayucR4PTqrOFP/Tg1JK8y7WJc+xUd0zJ5mDK
/bSsYblCPsa4Ad3ppwi4BU6AeJRxKuailVPDxIfj81oLE8B5RU5PW5XHOJJAxKP+UVq5+0Vxg3kz
tqA+aws/RBz5VDloblhNjnEosR+PfYJBPVj2DI5aYx75if3RAQoLTrtFkly1lbHpkKz5bVXHxyif
biTdlDvbnoOPToTaZnRWqkyGWzjY3HNJa13dmV25QfpNRLd5Cyz7wRMjHhBlZecJL7UXZ96LtPA4
Iu+79LV9qtTUPAogg4/DgCJyqGZ7vZwf7tetQhO+Vg0Ml7ZH+du71vg0qsa4Jr3lvbH7eFsxoYfH
6LObKoAEA/rYTeOSBuOp6ThrnPM4Yb/ZnrJPWq5jsNTNYs8n84GwKMGMjtU2SIA+eqhDiyYPHxek
TNUgjp/S0QbQZI3PeQe0QKXDwckwdtM2lM+Z/BTMAgCK4T0r8Cs/uSLc1g0xcTHb+jIu6MkdwI2H
am0oA8aIBeCWFoRsUqTNisYZmqtiPOY6SQiyAetuD4Qe4TXelj31QFaT2iOzdN6TPQ3dICvtM1vN
BB/CRIBUFT9oZRA2RpjEum3yfq2Z43TUDVwRwSisXYJI72KV1g4xT3rKGTYdO7c7m2NU+yNDFima
G/8c4t9kQsKcptW+85BqjHqn7Ztp6vZloD+TdJecJhrS9/bW3EZ/FAMzXA/n6yrvg+SMxZql2XRe
GMG/qGK6NsQx+TYV3FSQkWU3AqNoGxEP1eD1NPYaqTLrbmEZtYl4i2M8OHWbtdtgcTVh1W8fqnpo
90Xo4bMy5ImFZNjjr5Y7k+bXBrj0F7PrLZBkw8w0AeUOOQ/LGlZM2quOfDkUnAycSd+Q7n1lWDZ+
ygQWFLCnWeZQ2o5bJ1DI24nX47xVtFfVdalvdIGfd1l5knX6NeyIMcrCEUeHzRSstJiH3RFJHfrZ
LbItkp1Sbx3TgrrCxNkVom0erYRCMkiar1PkTZTa6LJkPKzaIMf7aTJ3IZ052wBI6U5D2Fk++FQa
ZqXofcrh+EyaVRXM4WWsI7XDBOCtGkYlSMDBnDgMWUXEe1igolrTt8BuNhIA5DbOISZ1JkRweRhN
84fbTOICuvg8SXwRrY0npZ4SdYiQZW50zfpsozjeOpwoODSRAzXw/h3c5k1JlgbTYlvvlXq6g6Co
jXRufG9lQGa7YyaQmhvXgNSAoY6aiyb6lxrV4rrtmnxbSSfgwB732yE0sgst5ECVI8kroy85Q/gV
CLAeZd0WxW8KVctpTm5iPhhKtk+cz7k8F4NsHl8HSdZ56tkP+HJPJSkWiG7t8Eb/fjMkXr11w1Df
dC6yykmL6nNTV/06a+oHA9T0h36HpnxV6WHzQJwSyCcoMMPcXt1enMIh4pMHD7ELRPlZNfyHd+uh
UKAyx754SLEKARhFfVnjqlilsnure+tlwIaMzWgCdmKv3SQAEwaDaM3K/zXXIjxomVlfFM959JR4
00rvM7XKqrZltsdWS5lLU2OfNQUGmiy51G2+up8ym4K034XxQ8KOdSxcY9cajF5nwd6lL11Lb8iu
tRlR8PbZc2B9N4BxYQ+vJ8oqcYAWbn6QwRcoil/DEc8MIR/BNjIz/JEGx/4R9P4Wm6WxCdou3OFs
O4S4Y9IZcrE9wI6JvOiCc/Cb3VPIAUBFK2xA7w46HEEIpnGrmS+pRUvMMHrn2wyS9bM2W+GljApO
OwQYeuS7taHzyRrE8GDG2bHR3eyU1PlT2HDwAt4N9yUYH9VE3lzraum2Sx25buNKHuPOPLV9OG1b
ZYkvgxGLrTaJo5MC0OYseuaSL512PKJOMDdajMf4XsGVrK5GzPQiRnXMr+QhaAPC6A6kFeEX3M+6
+yMy6EfhysTo3SMLUBP3aotiNXI5v5aKZcdrrY8t1/oqCqfuaM1kUnEkLLaePm1ZJuJd3KkT6SiL
+aO+/gRBLgIy4E8jKRuY9WhAhkvaWbZxBZ13wkA2w9CjMy4IKKPUWkEtfvacxV7ZIhxE7buXta1t
0L8Ry6cFHZVz4GCYSS64xhSpGXMBegeL0DyP310HOB+ZxkT85WO0eAWXBb39ViVxc4AlgvV8mL9q
e7g8OH68qzJ75ZMpqNajFQ2bO74LqgDspBHZfmh25LKbNGvvokkGxanv0LxcpQKgiwjHve02dGE5
1smiave2ouz2Mo5TbEHOgJ63wFi+6ogiMJHl+UOXfuk7J75QyterxrHYu6ibjlHZParOIwOyddlS
Jv3eNKWTt/xMJxvPIOljY4li2IVq+KTsptupLivWaerQ+3TdBtC64qA3LhaVTiG0iVr9cN/x+w6S
RFkOu4bTVm3hC+OaxIYK1G4kkOmj05rH2Mb17OpXTLS6GKtjMTIymwAOAV0hFLQbb0g83ZXbMCnV
4Q/3JmFfLLK9dNrTrOuPs0yNq2oAhPSNhmNbKe4dDqJyOexkXfC1UVATZNNzNddANqRoy5XuqcS3
QX+tZ+nss2WYqOPN4xhFmpJZ1nvmJ9axwh5E5E2B/mnGWGUE9Wf+DvOL2W+7ODbOraqvpiKuSpsw
gNNLv3l++UBSjnDoFlV0p3C6HJNUbzetUckNKP3nKjPbp6xJbEKKO1qJWn5rQOML+1Gk4bmR5R9E
DcltNdj1XiJOoFEh4ah3wngBQN4fyeQZy6a8ZQKWm4px8wVsCBjMj0iap6c4A2+RTnLRb8QXSO+1
FCenz4wNy8fNdSZwAaoO12bCEj1Hk3OmEh2mB3rIG6uB4ZFAO31Es8qQriaCTziKbM4pnR4sXG4Y
hyuiM6vaetQki61ttvIQAJlZVz2ORs7KglHEcuXWUGGw+vZ74KcAuohRYBDe2uuSLRcftoq2+Wi6
u9To2dc0k3a1Fzuf1PRNEkxBqUT0VmKO2VVv8i+BV3zuBU2TKXshksB8NYcZtyn6R7Ae1ckUwzfO
/NEG01TOzGKOHtitNrZjFucWUMnOwrW9oq0NUyG0nxohtjML53PJYjRF0hcUTbtotL9W9RS/oTf4
KI1qC+a3+S7od4bpqyykde57PSKbMD8YaMrOZs/4QNJuOYhi/q7ikvilJmNyZQ32WxB84kT0ktMx
eirD1NrEUfpACLjOJCOednMUYTBVcQquGzxrQTtdS4Lpual0bp9uEni8634VBEqs65meVOSE7SMe
rzeTEuhiVWfNJNPDKADj+hPhFUyD6rdU9CTOEbf2SS5WhEBV40NN+O6jMoqP+Omq21S2P4oeGpmp
kgyKu+Z+mCdzIdTN2rWc8H6karZ3JkevQ9t7CQWU1l7D8dZDQSr3bhZsLDdBFEyLbQ2BhLXKWUAF
gpCTc4N62g/imQbgZPozFhn8PMhkjyg5aXR5mb6KzOJZJeOHoNTGXQRC9xwY6mQtrRFnGgaqbQ5z
edlMV3R009VkKdtoI+mHXj+9pn1o3wjM1oKVzUura0W1m3UMoft6eI6wbB6cQefmWL6dqqB/1r2j
7WT6Q1ZG+5Jo1dcwUlvX1PNPDdOVfQamgjASo3t16/xI4b8ZHNzuq22AV5nrEUINqEjti1FNnxT8
j7fIwwYuPbklplJkXXrOZ2RkBJAc3Q76FKd46XSnMuqBD/PcOEDS1TKSTvA7gK/rne3+iT/fv9+G
1bDC/84f9ustWss93KqTuJo3+ZJ9cL7RDTYJO1ErRRxuAcmFsdGGcG4Zb+K1jUVn67EKQweYDuCN
m7OSD7F6RsdewSpuNqhm9/Zmu71ur5+uOMtWX+TKWBMGtiV/Yyf8+hjf4tvwJj9aRJ6uqHor0qJr
2jlrPKJ8mzzV3bYXjD62ZE3KryPjqoN+zE7TTd3Ml/ZTg2gdnwmeKBf205rGddBucIJp3a5Xe3r5
uFdRguAg0a/RlE9rUUUvUV/tCA2pcUsxqOwrgjoAIQ77IOltrPiNt06sSTtKVVyx3ZVX2UefVJmP
3KjOlrm19TWlEFhRzmqgQVOXlPDynKWD+lJWwAB6MigvE5K7W6/0tzksdq0asg98kaBMKkNqzDj7
QCd5LRokCKmIarzltv3BGhw6ZgnlZlKcLAwfBS/i+UOzJd0PDuvu1qkNjkz/lgKuCp5v7iO+yrpS
zka0U+3fH2q7qv0a3OfPb92I+IOwwvWTmEnju1DbSA5pG//+7f2rtOXS6PP8bDBO85l8nbXonNO5
3dWE4Ple5ZTMy/nq3bcN05HDLIZNIq3CLwkkTamIah4N5mW7MZNP97+ZA4ecW9HQITbywg8S6+wy
INzd/zIoh8KvB9LglleglKn96edV4dKEw4NTKCP37w9hEuTc3Dz835/dvwJrsyz77NkZrmVjec62
YL8OZlj96/tLF3HFuZKZLjGVFTacvvKDNiz3U5eRMKtXZr8vwbvNgrD6+79J3E/x86t3P0tqAE5G
kzVr5qSvc1FD3HdNjExtFHcbNjSIUFpd+Jx8Cp8MLjgzybxHx2iy9JgRDiEG1Wam//nh/rPQbYhA
oNeoLe/6/YF5LL3T2Et5HJ0R3I2GRMLSWfUHEUPZarrST5cnUoz3f2oH/18z+/+/Sy7DWIaQ7z+D
/Tcxh9L4j+5v5Y+/QY3t86/xv2SY/fz//8n4d51/sMyifQOfjX/XMPFU/DPCzHX/gSiGXjFyNDSl
CL3+/reibLrov/5uyX+gKUexiVYbwZrr8Ff/ZPzzV7hWLGQ8yOnwJPBX/xPidvspcP6ZPhd+L//5
/Z+J48vT/1mVbROQghgGFYnJ6MSxlt/8zzIS1LmpEU2jjobMXGHCI5NMzCcawTudw6aRq5VuJ9zl
uE6M76LlODQ8U4Ks9PmbSXRvqwfQ7sNVCBJGqZuqDnpMY/ijQUOqi29/epv/3YuV/+7VInpBkcTb
Y+JW+NdXyxLsVFKGvNpR941ItvijKlKa4PEE9keGDcingNKjrBfugY7dkwv3nenWJIdDrf03e2ey
HTeSZdt/eXPLZeiBwZt43zvpbCRxgiVSEvoeMDRfXxuuyAyFsipj1bwmFCnC4XAQMJjde84+7btO
KJEydbx/co2yFfS1f44Kd9Mb9n40TVAXJF7S7AVJsPCujvF9vqvwzNEXuM5NsryhNIN8Ii8f5t2N
dga4j/9ji6TuN2ZVfMzbQJNHAUvaFm9Hhuuu9/ylnAS7xuIZdEA2oEJ09/+aN5l3WZXadj4CF8LF
vKseEGPjdmtZfpjs/Z8HVZn5aj6m+QDvBwwCuJDW2nYA8nPgEbsLKkC3PBd8SlQN6lzfo14YUebj
+4rvm9mzyHRYB9TUBMRjufI6bxNm9rq2tlXIS/k1soVZjw1tl01pP/rkYY9VvnLbqzmHCXWI+Mn/
rohjnF9tRt5OZv6b3VQzB5GEJlojVcgwK+gq81pgeotg3FJ6JH7FO8+7I7uIhFWoy2ozb0G28WPF
1kULM21+276VP3QXOlnSLSkGW83RROnBK5KcHfAe9+PizSvNIUP450ed368RuKEpF94DOJlG8ivT
CO//DjtLvtP7WeroAu4fgP0Af17gqtrOp2f+7PObz5/BJLOoytE5ze/FKfTn7/ldU1CIKSj5P0sO
bTTyVxOfAvofXNWp6XC+iI4waJYjbwjQH9p8r4qHWH9mQkqIC5dDe4g8f2HP6jN+nDdutGFRsJIZ
IUHKGUxJDqyJkn+m4Hddfpz/358gqil/FU9vEe8x77dJEPsj0k7Y3bwLne+91sHyyCyNo8KGtvzn
S129XVZ0AxLW6RGSYJ/v59+BtF6odWnyydhbYtJsi7T2SaZqk/Hy+QjmlxFMY3tfNIM4KNvfgTLf
KGhTgKDxnCGjQZuMEsPB8etx+Z+IzlhKwJFfFVLTuktuBN8/e4Gg6WiUb0mTIYJArDEaD36Wvval
TWSqBdDXtWgWO8dmdM5VjaEMBVUbswwHNtKxLl/lLjOgsdpSeU0Xuus+J/lnvWHVI2BzwnNyRz5T
/4GgfJWhwYCZOpe9tZByu7EmhJbrrFsbffvIM3hZAn6Zs3dQRV4ZxIKfmuP/e4Y+j+X3////vn7L
IgQEP5+HvwbdaMireWb9zw/R3df+axT9Ny/547mpWSbPudn4NgfQ/PnQ1Gz5D93EUov+0MSqP2fm
/PHQ1HUiQTVUMhaOB9bVLl6IPx6aGs9TMnddpJIQT/mN9r95aGrGX4X2MDtm0xrJPLoteTzjnPvr
c0jaXjrFVqA/yTIWuxQa3U6kaN9QmZ1RDAgUVdRM4HQdNcTiL6DAQ1o29UjfrfS2SptemwaBORzY
nhaMBHExmcOhlRm6okocJdJILlut3ioPtd7QatTI23bfd0a2yCsruPXYR9BYN88URDe0gHaO2Qpk
MyQISz/tV9Rul7CFSlaaPosoKGo7X8mGh16zG7XBfnO9EP2TRo4cIQfDgnQyYxe1EvNK3js7I/cp
aapmepjodC0kpKNVESL4TNzusQqg10+y1Vll0d9om9ilMRusp8Z+qfJwpXu0S4thZ9o+gYeipXqe
WNTMgt1EDucOzjkdLgdiAFNdDUnFhmupXjIKBmu/dpKVj8RhEZq9ecXv89HMdYmxNLd1TB0HNQJu
UGG/t9b4CTlUfekD51En7OqqWgSFKdzxvkqyxxHIxt5Fe84SkQDSoo2sG5relVk57SfoUj8o/YNT
Jr91Mxi2YJZD1FnUgWTKNAoQSQPHsRvXUmtyItJJzFJ9d7FQdGeDD5THqaAs4aopiuFHATDh2nfi
MxaZh6bQp1tmDaB4kiZ4yiNCyUjSWIaszc6qDsi6QAS6j3P5o+czHqNQfsCEIrXPScOVP6DIm3kr
O9jRz9XgoF9rwxyXvlM9ZEES/Y0lwp4tD3/a4O4Xsk1OFDcHUjdXc2eL4y8qYrhJCA38xn7Kwa0k
EmONZbDkpgo5ojJS/t7SSvJNoiXB2fGbRE1kzfIqN4VATzpDc1UeGeOi0NCJUpyhzak9OvlgEUqn
jIdqll8Ez1pRwv4fcUU6pXqMEqm2UxiPa/LQNoQ90B1FyZZqSbkv6Vmjr8kOA+GwVEGdrVtPRN9U
TrQyBLBB5fWUBPO1FA0Zh4CMwlHQmEl51tlt+gFA++vcs/k0L2u9yXlVaWfdwlJbq6l/07M8WCla
B0gISERpjOIaa+OtMV1SYTuyAZEg6M91WgCyNiTSizbznn4Z5P67Kew8qf/rGTelMw9Crovj3vw3
0yitLjfwZZk/ORWCtnBsnUM7YxlVaJyNgEe3b33KgzC4pidQb+oYj+JhKNVbK4VYJVE5rBDLIRLo
6g+rm3HNOLyA+Wb1aYw6xGD6OdKimIU01Ux6mLNYO0BgFUAJaspeO6BvIvXJp+FLBOGDFhf7jj7D
IRreg9xMDmmpPjWJcImriB6qEIySjByE7W72WlP06mkXvehloR05SzkVQGPrdoFzSBHHG0E1PFiu
/xqYCN5rQoMPaIV7eAy9WjrRRHfDKb/0sjnRyUC8QlrB1nRPTTm1aHRrVFUeDXLlll8iCYvU7s0D
Fk4Qp5PxjWS9E+Uv2o0MbqOBKiejv4KLNC5ex6A/mUQKWpnEX2IKVEn0vjt3wOAUl87SiJE7zgJP
OtHMpMiRohJaGES9hyalEG3Pc+iSSrQf2mhRf26tbaj3+ywiR1wV9qYu4f40sffZsboPFEynJDT8
U2m+ZE0RPVmm2ictyY9pw+whMJJtWIS31kVLOGnER4geZLLsWLNkXkdmInPyNq9PuQRZE6fiosI5
WzWerGNpay92Pl07E5KjbJKBWDFC+tIm6jde6FKnjWAteqGTcTWPR3yFzKAjeABlWeGaScwL/A56
uP1RhC5PEjUTlFQ5HqsI2lWpFweaQyu3D7q9KegK0TGhhSuHTeUI95AbSbSgNkIbyTKtJ9ftdqVC
Aj+OcHqVlW250b+1dkINW1dIrXRvduklHwjIm12W1vohomneIpzlulq6VkLWMFXZyoL3FsuSib6/
18spP9MNzTejpm2Q3QcbYgiS6zA+GmFmog6mukHm6HaILFgmo1VuMXWU5/sX1IhUcLvqMPLJFkGe
lDvU1Tny7/bMOm5EzOS+GXrEyrWrk41W2jtugmTX5RnVRKvZCp+5at7rwy6WhrdUEM8PBnlovQ4q
xJxg24yTw+OJBkjY83TU3fKhtZuPrg773X8eBrS7v/jPgRcfnItAcjaiaQaLeTzZfx149UD5fqAc
cYvxVyz6kJmwnjNv9pzYWylr2oMUrB+Tyj2MA+ptRCmgbTrqP06052YBDpWQkEXgPYkbcPWcLFev
QQ2cEP3csFfB8G0i7fIpomBGT7vrhlODeDC1qoObC3sL8dVaZ2XZHgRW6yw02kvllvA7EcCgj+z2
vcWVLIJxJtaM+skL0ohF5ja8yhZLoR7U9M117VREHQX6pmnXrBPE2jTy78TYdscwoBMc6lq7KEpf
HSfqGMg86FoH+anCsUIMAZ0fMwTN3Q9w/jG5kN2x9HT/fWAttMukmR1rOHdYEACjee5Bpo5+rhRj
f0/ozxId6IjXg5Kf1QodUC7gQqMEM97KOVuhY2lAoih6YwKyVt0AshM1ZAxwR6AbHuWrysI3mvPv
tgi8rc6iAFAH0mOtXpRoECg7j9axcQAQtva0yb3KXc9x80svyvtDDZ80LmNynLmBjwgMiTRQrGEj
n0YA6yYTJLdRLtyRKsPd1jLSVDuS8syyaIj7lT2kMQNAAtudv6ge9bvGK5NzO5CGWxd0NckChF8a
JN8Kh9COin6a8EKa9BbNaZohNz2W3Qlm5bNB79osqN7m7hblV3a6B7bcv+wG1f34z1etPV+Uf71o
DSbPjnRtW6ck6cwWq19mC32lwWohrOzW+OCKPJQzR98uvePU6g2Z6fprWWc7IabhpqyPePJGKI8b
TehEkEZT9VUSHE8FPVkLmTIL1gcEOWQPbMJEH05Zn7QLMd0EwVuHAf/lltTbR0FI7xc3B/RNJCb0
3czJl5FHNhO6nkWEHmINgAd+ukXd3nNrRTM+G84Vst2FAbIcoM6AsjZAAZORrLzlMN7tqNeOwBKn
9WxZbhvjrIbH3Hfc0+BjGrRzeMZg2iS5RdR4Zx19a9fy1Qv9FTQnaHZgRZfMBO0TutyWO+cBMmWG
ECx1tg5ZAchYxOY/n3jzt7oXo8UMXAEXY5MS6ui/m73mJnqthYFzS+2phR6kDZeqZPT8bHaT/wAI
b9pKMwxWhWvRFycYhBAiUhchpWAKhAAo4ltWXPLQEutq1mCPERHaXVK+Sl9aR5ihYlmbyruItqSy
R5e7wEN3IaSFmhVMf42Zwd4vghQ0JIAlvWicXaGnrAksVR7T0UieNXJH0sT9UudhcZgUzDJ857BE
qYS5PM5x58+9GZkGG2bJhIg1/t9lJ3pzqfK3qxOjoaNpuu54cznzt6szq6N6wv50Y47IEzNGohlp
j80ku0ONFWTLe362dSoJthq6g+ymgeUK/eJKabTBFUOd8CzkfU3Xzgr7fkmoANNaE6Jq6ZRYRxIP
RWOsHTGwT/CviJEgIpDaWg713y0jdUja6OxU8aeik2jsm1OYqZN0SmpWs2Gg17GpueidWzvzcNM4
aL0ya8eoOD2joVnUg+HtS0OisG6ik6K/R7ce6aiMp03JjBGMXAaO0yVBIzUZ5JJIyaOIGuy4Iysc
r8Da2OaowmQRIRzru/2Yg4lxk0scRPBhNcva5dEnJYD3RJ1JLlUSnh1KSCvCVc1nqY3oS5LJPmYN
jnAmEg/d7CSntRLTt70qnfyZUPX9Vh+IeoBhVzUa9oYSa0hbWZ9tAsu2PWud9UCq4KJ2Q2qIRRPs
+gwhUZzb2rHY6xoZfSAExE4waXrQcDCCS67rlWjT7NzXI8mfJKo0hX1CvtXdogmhcAsHq2or+zIV
+HZiIhhwCUWfO6Nh2EDZD7X3HWVe+9VFzBi1qFMry3d3ZCKueqbiD74yvimS5oYMmyBCKpi31CI1
oH0kBfIEMsP8wWWAOhUSyU4prmmvuSTZinrjhmmxJrRqytPmYmKqr6SwDwWIubmXS0AXUgK6tXrs
iAPurb3M6+DVSDJrYY/R+Ai99kAgI4nto/yUta720g/ePqHltMoHMbLqFBTnUIStlYLc2go3P8au
89CWGJOzmM45qxy9hU1I5NEybxh5ggxJuTKODSLTDA7RkQwKvHZp/90ht5XschvvSlTLxUh999mI
DiDwQxTzeOTKJqWLP/9IvunWyeIPo8gKFEbM4rilWPZiZVKuV83ulY0wU/3EbInOU98+GQYOk3DE
u++0gBpJt5dnTq77N7wKBrPf72LPoClBad+y7gWb31akbq5lJBio6mbZ/GmGGTNPhqdzaKioXHgo
3Qi6Jsqgzs2rk4gnPfSthV7Bk04hiOAAAm2qASRcg8m8DoZVH43Y7NaR/yCy/NHUoXJYETXRdnqU
ehzuIgN+ZGiG+ovnIgyJ6OJgO5H5ttDL5zamFikbntv3cdaoWyrxKbGioQ/VOAi6/kpmxTflqptM
De85oN1b8Ge+qMSPCbUkX8qngLLkmQlWjAAWUnLcYcsMFxWiJ4gvLLSUBjFEdEdQUfU1Qg+HEDWl
N+u80t7Z1GJ0j2Jy3Ytf4Q1FkoGL1K5y3jiYY1uMoxgj4k48byI8Lei+OOVEFl8yPdtapdZpIMN1
NejWMi8fVd4iOhFF+GJMVbVLIt43FUP8nPlPtjdvTZPiPPhuuvfMJsUXSk+o8hndpBM8KkDAZ9+T
0yojZSH2Uff1bk3lwzI+NbYGcg94/8mumOeTj5StglHOCe/OR1YE+S3oCCGlQxocnTl0qSx2uWf0
gH+YzgQxCvl09JxVqYYKY8cobq02LVtqCFuCdylGWzy5orzbGwkLukHDSiEiUW3SVBEL27XYgTL/
ohMDSywT3V/sS+3WDets0QLavTRDQl2jF6+RKtQ690u5rUcQEI7dscxg0lEQzHHM9WeJLO5oFQop
o9/Bgyhia41YbBUZYbWYMugVqvOCDSmVLgZqu+bSwQKN8alLdqkX5PTA409EBJH9NUiDRFB8Bnf6
PAAd1rCNT3yePT5yHujaJx+9lSIAsttkaxVGcIhIh7jaBDY7BYmgCKSyD8288sRFqVk0JEW03JGB
1qd70FhkMHn+0TczUKFudKBPmb5A132nYKOdq/mnFkC1F0y3qkqNQ0ox8znNW7pj2hzzF71mjdCv
jWwov4eGg08ySTduQyqgLzOXP6GX3FzdGUCXsPw2kx9+3b9jOrAf41fdEMEBOuC0GXZtbBSPkfgW
AbZctmAmjiHCwEXg5AaqK8tdQUd2X8wpzbZUEau1iNMC1Q/rLh4Dr6KBJBq2PCuTwKDHlIOEDnn+
Dk1GCtGURc/oeMplO+TxPrDyl3KO++mwc0NOelYGZM+iMKIvrsp2VX3GxlucpsCiy1a03zQjdvHF
6fXGAQ6BtDIC2x9GF3w20WMftHtLKHsTmCJneC3H18TnsmNyFIbt9LkaRi6eROWrzNLmsB1idbM0
T3Zm/gW3gzM3OpwdNOGTMsviwRmKCbXgkD6UZv3UtW6A3aUSG7p/6XnqKtRDPuVJFQ3MyUQzYqmI
P+V4g9bgY9AuuMSFZTm6kjxQ5K3oWvg508jJ6HvlYNosqTnU36hT6JcwKL3VEGGBI+d02nhOisxG
gfVvI20TBa37jOzcMm7MVvaCWG2SvsOX2G/Fugx2KRFwO/wfMWUwJON2OTINZP206ITp7zIBogla
KjlPuM5vWrnJpAVzt23CVUqiCikstf8wkIaO2QCCQxYQKd7NeQtmkmGEtyLSgVEDYgCBBF5hpFu1
Vf8UoFw96+44bA3Y3BncWHwmTJsxdrcp/CMW70+YV9Bxjl68zcWoX6JoRbLtFjnfRxrTdZKpK086
/KRJkNkMuQAkbtEsA3v0T6Kvpkuv8FySe0eEhGkymcWjuJs044uTExLXNF8cbdJpT47DHicjncYW
QiIe0/6ixdXbRLF4LY1MEiXX3+gheJw074GbBamM7PpLWg7kKefGj7QKpnUyaOMnc8yvQU14DpIb
xjQ4KbcEcqznvaKRzz9j3J1wv1hyMYRdgxApcP5PnfGdG68d/6azxLSAvs7/3Fhafk2jH7hB/qrJ
+Pmqf/aWNPMfs7fOAUxmGvhdWcf+ocnQdPMfeGqBhFCdMXVyJf7VXjL1f3DVoLvQpO64AFNZX/xT
k6H/A6k2Og3YmDPK8H/XXtL5PH9ZyHBYmq7ZLnxtybrvvhr8ZZndTkZBoasbLnlvYN0p5KZsB/Ok
ZDlsgzJUL4VJEHNnRi6LTUZYUVv1QmsjzIYIDgluyJ4zmX4EWXEiyCzc+EZ+iXiKVaB7LT2/ZtLD
XGiObxFurW1Yp2pP4WcuQrz0rjtccxKXr+RN2X+zjLX+2jaz5Hy+pYdS2gG/Ar/kt7mdmY9l4oWd
ugS6kW17gI16a35MZm3BjacyVDiUmpn/MQpQbKbp3binuidPpgzN76SCl0dEodfCLoezrqWUvTuk
fqz/7XOdlGvZ192DE4XmkpTUZKcNgWIV4uMncZmjJX20k0N+K5xOe3bQdy41vVFrP6bGHrl5u7Vl
/qMtwv5Y266OuKJF7Vf1+2C2ihtdHx9ZsHTLwWmcLYjEYG0Pmn80wv4BA/QcKK6Ml27wsM05ZngM
11Yugj3QHfFkT+VsBRoVM8Y6+ptzav+GtbmfU6iKM9eRdqj7O/PLpDoPPXdsL8E0E5C6MNp4ihlv
0DrBswokosdpPIjJ5GAjJA55Gb/Bf/nmmqwBIo+cqwYtbuonEkMjziienN06txENVuS2DbX1FNtp
ctMCFrrKZprsuSj3fetzkLaKgBGbDPVS5cdgQFJjurQ9+3jOypT9c1Kg0CTG/GlIQ2hZ2J6BldCM
WTg61QhzIKichRpwW5Q+TIXd9KqgO8lOtaRaaKRojjo0D8PhXHrTgwscg1q/tVJO1q9atJznRCuu
o+poK0WE7I1Tuwt165ZE7rSLwzZ71alqWl11gvBAJdQGH/WvL8qLwAyM8d911LR/v3ln3B4FCAdh
BZKv+R745eZ1RhH0gkiuS269J8GEjSuhnqIr+sT1LMqNfT06KtOyz4MyiUonwdKm2YpZ54h/LT7o
uXXpKD+dojZfG6HYeu3Kqyr5+sug+PCzLPKr8Mv+bYxxaO3C4YQCyhjDl99KeRZ2WrNsgvwiddEc
4sQiP4XEGyvsQW6Ntvc3b6f/hp+i4eXQZdTpzLu2NiOY/npaYCWMRFYQ9r2i8R1ehfa9ahNkGYIp
kFZr5oVswXwdkRn1hLl+7sc2P7GpnoS131GOc24s1YLX1pDZXvboSirnPUagnraReC3CVAEQ9cvZ
dpivGw/xSDFl9abUSYFCpWaf/+b8zQf8a7WJs6dLHdmcYc6CtN8/kOMYUUgISURT2HijdxseyajH
J+FqNcNVQMQZRGCgHpZCcwJPzWAkOtZTp29iu7pFkU4rkrUZ6xyyWkdGQ/yyD/cviel91/KWBLyI
W3DUpmTVA/g8DoQ+sISC3YfB88RyjIkt5IlN3yHB8av+gOccFRiNMYTvhnaQUWVuGvrKF+n45GtN
sfPJywqCt8LDqPkhc5+OeNg2dYnwYDnrTbRzVdmQIgZoGfLocBY9dOPWk+tc04eD5pTGUjTdD9pd
4UXUc4wBD9QVylumma6vLcoxmXZkQTdH7Bg4YXGV/w0u3Pr3CwmIJY9HJJO6yYNkvv9+ub+k3Vm5
ZfnijLuk9QfiHoTVP2JH/XyPXg8VQjJY8/1KD8dvCdWy7zAKiLct+q9VAn+xTkz7GopYgtkXatvq
jn+jxzpQuGdbykSDIcZvXQccIjH2g27Hb3FBGS5zx/CahOP4gC4rWcB9ZiSaQ5JNjfKUV95MPC6Q
KsFzjGoin7UaH+Iy609TgnMZNYnYB7n2hA2IyhuK7104uaRvVTLfCYuUw9wczF0E8IiQ8343ELSx
Nu08vQSwRJVff1HJUF4RTtWvpvNY683wyQUzeoZz8Z8vbN1z/u3SRnLDiADWGFUqT5XfCql2TcWW
5Gfj3GaUYCot1Y4emqujbAa64kGkbdPJdnf3X9y/DK7vi6WYt6kFLqTNn6/RfPFRTgAn//yvXzax
nFijpTm/8M+9qSajDeyM5ernfu+/xv7IW/yy5WQLsWQdbq64UgwUgBylwJi5F3q6+eWF91/8fMv7
AYaZ9DeeadLOno8UKwlH8Oebj17CH8N3OonLkYyV/+4z/bn1H/vVvmWBOx5+HsO/PswvBzsf3M9j
um/z8027MkN/sNJq1W2t1pVHikF/nAffrF3x88zff3P/AsSE03//1uSWTapLyDN+qyEnWvtNAKPL
xxivezsL7WXTnZXG0Ke8wYCRVPqbVnXdkmKN8Up78ceUki42ti+j6H9ge9f2XUJRx5x+SHovK4rh
z20SfkXMPq3CZHgvWQmu4g7hT4+kdjkMx86T5YvfOZe4wXqdNmTlTni09YjpamFN57yT66jWgi39
1yMP/HLRacgJ41ysDd03UNQSTlO2qIuCimlC4usX6JsFVdpHcLFwxgDWRDAh297uQHrDhCUIWhAX
ay4C10whT9XoUCS0mJxhtENas4iIVV7K+DuzM1T/GE7XWXQwc2fZ9LqN6Ee/2NG3KlaU55z4HBmC
FazbbhK7fqBTfyWtZlwnce8sZJuXy8zG6+J0Ygv7Deak5xITaRS30KDcFJBEze37ZqZvboY/yBqR
Tkd4Dy2jMbeVGRISB9RAFXSPIrck0BHzKjGbGCeTErRmZa8BcNPtNbXP8EPFwjUOieFcgqAJjwId
2AI12dq1vG5Xw79q8lo/WRWmlbRIPic4hEN0zkstHb5RG3hC/tStClu/xUF99iqCJiaQF1NgcoKJ
+Ki8Jtym6iBy/9n3oM2g4VgWkkjHTn04w7CqqWtsWy2l7FJUxtUw3zDPUfwqYTOO2EkhdZFjgy1Y
2ASUBnMhXzIyAj9IQQrW5U5U9rEObfsA6PyYdKJedWGKZgofj0XEIYnc/PXi4SOq0hsdPEE1gFGy
MI1d6QwUZYTcjw4AMzFwgeUuWhK/PWVd0S0Iat0PlDwW8OYAUrU7DYLVugkrhAXjFr+WvyeBPGZU
zznT7cwUH2J9oTc0w6aO8C6dUo2eOC8agXGLSadEBy+BMFnYZjpxNM5UOJx8OQAP0ve1QykEUse4
xK37w+mRwwyvphV/s4tuUwy1WltmfMsxXhMr7hwKSeJa0VfupupJttHVu+GEp5SeJeC0GyWGCiW4
dsqr5AlFmxuX9DtN7FgafvCFme58QSMytV6HOKyufWnCWSYGq2zUQ13ZNYAy9TLJ4ilEuwGKz7bX
QV1ehIXvs4hhA0SN1p+dwNuoygwOno/Iieq2ocqtdKOAHkoJvkOaxaqNKLmMZFgvWhCIy3hKv00m
rCW9bPs1ppIJ//ly9tsw61aXLmuThdnLU2DAhiLlbStH+2Lpst7Y5HBpJGUvvAQxV6+Nmzx23pUI
rgxYGM+a5JUQn4SVXTnuct04jP5IABFZZllACdp0Um5SO3g0C3/g1orXof81s2fBDpONTQClgdV6
e5BzTpkdjBf1jNHvSg7ZGsiLuxjJQyDXAkk/yvh+DRqEsGOThMbOrMnFap4rxXpQo+YlnAJLnsOt
POTlbmJ+ubC94oXJFjAq76W3g3iTp8VJkw0plXr1hWuoQhzgkoue4Ey2MizPVT+hPq6sL8Ll/A0W
zoKyBLdnFuSoZvgoFwNderuo106aaYuiM5+IawsWPLbznZJ6tNRFBRfGc7/3TVUsOUJYN4AJWA69
W4i7aRWQZWTZ09p0xStOdUY/O/ikHHPLUgzA9tQCpZu2VhQDdpjVOoFDRiMOYYB0LJTG0TxaOeNk
yqpois34MXWjtdLH5qGRmDZqcw/kMuIPYNRb2y6TFYbEBIG7B1sX8OzQxgXokeQtwVmJi3bZ2Lip
0/ZT2CR7Yj7dRe2QClYDAlp5XXsZrYeiEvp+8JtmEc/K6X4ayHayH0k7dNdQGhmuM+9Yj6iIPM9B
do6Vd0gl8hqtWzgV0lZ17ZWrHzMSNsmgfYpkCjSSeLuwToIluWqAJOrsidAXZqCt2WHeIoQOnexW
s946T+F4xWOG0/+ZeJeT4/MXntpw7yqKz6PvJasmmp70yin4cMNsotaGjTK+coOpLSLBl4SBk2Ju
MwvlKnK/A1juaI7KHhY9fMktKsfF4EmgTnVXLuqYH2unfK0SeaNnMX3JAexZVN/JjAe0Lwz7c10N
l5Chs8ymbefr3cZxyk1VmOGyyyx3bp8nmx6bKgYJsR1iTDW+GMaHgpoDyn9v3xsaM2jDeNJEGlLA
KRgBdBGiiGufOwHUqtJEtcpE5UAl9I4ttm5EFNWDEw9PMQ7kogjPUvnfuzz5jo05XGgKi8M0ZUtN
Gz5L4swWWii571CVLaIyJARq6M5VS5XX7JEZB/Q5iAH4ZNfY4nD0MVpj67NrVk2hVcHtOTXeHLlL
d8IwP3pcHuPoa59BTimgByhYUYGIS04O8fK+xf3L/Ueyu4IrtJPh6BOgB8iTl82v1zgxH/TBi4Wa
JkruA2i3kqTSLcqr+BkR8o/7Ppp+JNFFdZ8qnqcbM5P6ofcccR0FCplp3kcOfD9L23c7TiKkCFp4
GeZOQtoRd294tfiisnp935eD+XXh8Ax/1MVQ7FmKZbge++IYhzlFZSf96oiy/qZnNPdRu38WJilw
ri6KE2WX/iyw5a882WVvgu7qfVNOPcG6SUB5JFQjq7c+2YfTVD/WJpfuz72pczw26YfuiH4JalJe
Ze62BzcUaqNRannxS++zNb+v7JKz8p3w89ih0R5kEJ76rrXOQcIjg1Cz8W0K0nWv2dW3walg43RV
Rz51fRxYNa9HH+OiUpr2KDsfk8a8mcRQapbm+9gIifgmr69jMGgHC975ppd19Aqh7/W+pTWZlzgL
9U9d4A7ryBnMI0GvwSVcJQKxouYp8ZZnBVg5iw5EEOFNsQ0AFXUtyKQa9Z2DVufRrHRtcf8s5gy2
knnzPhSeuawnN7x2TgH8mtTLjZJ1ywrefb6fIC2tHnhcVZ9SqyE7FTHAsUoq4hYdGhSF1OuvyKuX
901LG6WXWRTWrUx84FeFqXYYXKpbChDg5+me457dcKaaWDTEXU2Y0DHt5CgEgewVbZZXAsmf7nsD
uXDr47lsUEl3jRSuOGZcd5faIGMjszuTxgRI+PuJdAWgdSR2N82fmp0bEN2t4Uu6YV5VP9+4xwVV
0sEh7JJ9WHNHq0NLcWpkZV7aESl4KLPiozc/iSnVvyofiFqlankq0qK96FQHf26Qi2NtmOl7HLXd
SoiaZqEQ4WXkGJc+HqMPHEfobLX3zA5LEGk9RmOzR75UgO2/v0W2HBQXHLaKGH5RO51922nOfYfn
qIpH593tFz8Ppe6orraOd3ZxOp4RfTY43gnwcxpIW77a3bdiymeBgA7LSzEIA9gQG0gvdr/Snr0f
j+0je83HSF4SyMInr7EQXExT85WY8J9vlIWTolMDqW8stfgkK1QGNKHdN4c/1v1NqEPUUKuy6srg
aR3pIcfrthjbt4aWy/1dLI80LBad2jVlOX1sEYSuQ0a8LyFX5X0fTY3CmRMUPgQuXa1sHprmxf0X
OyrYlHM/kcs790ubB9qM7oHUaSSDZhp+yccOAgvn1sfxsdAJnYxiEbE2qOC/R7m35mIa/4u981pu
XMm27RehAwmTAF7pCYoiJcqU9IJQmQ3vE/brzwCrunvfjntvnPN+XhAkVWTRAGnWmnPMb8lo7e+v
o2CGrmpHpk/21NQ+jetkRyRv8q0Pi+P9daKRUkKUNOMTdPDQn9wZwmrC5cXywL//izRU3Srmknia
68qCH4wCNynRoxtO+VaKcG2P8/gVgzHa2PoUn2q7NJ7tWv8xaOn4xcVDmyqQwQVERXPWI0oazvIE
3cgeqEvar5lhBgddsrEJkDF/ivZ0f6JhJ+NWUdfwmc+zLR7idifd4vX+x6p0IwqolXwcbFc9jhUh
qfdXRUjwPAx695I0rQTjD5EYbd30JQcWNzL8UiQs7/CDlkfQCvWrQYHv/vZ1CZSTshaW/TAYLyIj
7+7+gkDKPpXtpDfk9yDBiYHc3h8voAZkrRo+qqlkdVIk6jCMtvE2O9bh/hZLcwo3JASLh0TF5tUO
I/X7FZGYxaz1MvcpTqRx6ifG6vtLysDbGFkXfXMx0NBXbBDJEdH+TY+tzf0lIdMvPKSYwoHeBE9q
IpHFk2zS6IN616pAvVq3tbgCgTQfZjVoxM7y2ccqOlLmmd/KwmZ/JkZnl6DA+6j0eyLzfKXN0a2k
FaTbESSAHydWfutc7eP3uzI40YK4HC56bFsEPtEXuP+BLJHHlLb5az/L6qg82vHG2KVfeBjv77ab
ASHUbWwf0SRhkjQCasRG+fz722khNDRh1TKWB86jHbXR71dtRPc6UBi90ZgFr2tmw+8fEOGqwUT/
6YZ1tzPx+9AcKeWrCyT1/iE1gTLpforBIA0u99NuQqX4aSR73Yh+jNA6nkNSZ32Mus3WZG6HwO4g
9826FZCR6tgQTU+OYXXITbuG/BSyNCnMfi+t0jlXqYR45EwzI2HPrNo9e7Sa8dWAJB2wHfrCEvsB
TeOq8bpszcrPvSRqfp5UY51LKGS6i5GqYAfLFPNdTql2NWJrxtaH+qNvB2vjjXLa0H75dFyYN62I
BTs7t3wtXVCfyQCvO6hNH17QoSnYA8aOcs4O3Ol1aBE+5sU03majv2mZ9UkZg865a791RgSzxuj7
QyexPwE09+DpVuM26pvOn1Van4LaqX4fwhzzhUM9afnRCt9xY/jn95ujDWSg641TA65t7y5Ag38/
/p//7v6P7wdMHoX/+25nEVlZzKf70+4vcH+cDGr+j/vNfz/IMO6hVrNBqOH1Ye9kpTADepjwFlqa
XoN6juBwAi4Wl+tRatkW+PZbAR6TQHp2QJGm5n3pqjc0hDkdLhbEOSQ6CUa57azKr5dD2iEFi6ue
NX+RDr4I2sEfVMyXq2sb210SjfmKdpn8cpQ+HTVPKL9sMlQZVlltCb/umATGZOv2F8fqQBkt/6Cf
UgXRUik/Xw73WyRvUJw6mKNxQ/O2xpHe+kr/VWoaHyhaIA/3w4SIDUZptKIbY+y8QW2jLp+2cd1/
i8E+nBzkk0ZA+LvT4sCz60vuQKZAQL+/fz1cZe3WwCULob7BpauxYUjq/vX+4aiOVsgYVrleLSXH
cvaV9R3EN+AGdiq7wolfRQ+gCFX8i55E47pNeYIaGr4rwoDQjoPZiEWp7e6P3f8Kpj3EJVxtIgDp
aAMp0jsNNiQgoCwUwkqZ6/sbi0zsAQCNwApmhNiiQNeAicFmb5qXNuVhs9WuUR5AgTT6Rwv+R96x
tXQ8cyvIffexdbR+hYHGL0Mm3rLQ+9/o2iCN0g3VK2JJl/Pj96vbC17ifj+PkdYnSD/Qyimi4mC1
0zJEYtEVW5Iv+LDkk7NZ7rqNJJsYkSZZ2/bsQPeH7k7QdfPUWUUHdoxGagKYb2+0DpHXExKtOHWC
FV1oGiKVp+3mZniLrXjnlLV7KENyU9gsWspGyahDMSFRs/GbniSCsY/l2nYJqk6Wtl5VlYy/iTFt
RWRKXxuDH0Pb/kycIF+7OEJor5mP6FaqfVPKSzYj6zXG4a1fLk59uSLbhdpxvwU5kusIEF2xU5HV
L+y5+VA05tsce/IcZA/S7ZyrBoULZ0O2BPGApet46hnYS48TyLN2yEfZpye2tU2cGGeziLs9oc8g
jeRAmil+CKNPp70tem9r9oK88HhG4zT3b4ocsBOyquxUwPt8nqd6CbcN5Zk8ecCcyOfWUxfZa5qQ
zi4oA9PvO2H6ATo5bxpZW6Dge3CYGtYI6cw9agLUggDmCmKDsWKysgbIutKnl9AagmtaesnWzJC5
2nqG/L6gysj/U/lNR802BSHjC3D51FfIXEYYKw5Vnhl+ZHnnSVXOTs4Bw4lDdNiqq0sg2mZ6Stgi
+/dDPppXr8XgOpXGg7sMYNECcfn3gUymYj2UHgZQR/uBw/EVn6JaswALfK3s3kg62GKFotlAQcQh
ccvXNS55p/+0Qa7tptG4RqZR+05rswUnQyAy2ejAp5TQHUgkwlqT8gUZeGkHs3zIMbNA6vznAbFs
v8JHNa60vPweAAUEFzYBWpXu7/c/tFwBYw9ku6v6aFPFSeffD5ScOj923ryyH48tF6ivVHKJi8ze
Zcao/PtDxb9u9V6CDsOx32aNCzAbRxLdQ8FlGC8HA2D4VnfGbyEwjj3Vmmsu8Gy1UEbREAYJ5eA2
ygD8L+c5hraG0VDzJoL8yLdW4awfBwLWT3Y+PqQJGkgd0+/KwRno15nX/T7c7+poWDIUCvxFp3wu
y6E8DssnuR9ykyT5gBR0phCMxPNyqMKelO2iy1ZCj0xwfuVj2esvXsMojwq2/31wdefPreBft3gx
zPyQwjdpogZfQU/277esMfj73fsfdFLn80RWh7CGfXM/mF7MvFLnryGq3V0kvMa/H1DAtkAlGAX+
/Zib4k1MotBaazV8o8AkPSRKYGFErlOtGA5euxBVbTCbE9E4PBWuDs8353JtE/ay1ixnPM49O0lR
VWAR3axajXmYb+i6URpd4qoMfaAMTQvU2M1D+Wb1M4UaS38KVGGyloDXOogMsuvEeBEuPVjybZE7
NEujlO/qfpCs1lelHue/v5IuBwMrMuLnx+WsuH+cFAPQPmC7rmuHwoS5N8bpl97ZycnuQ6yfYjh0
yzh1H7a6BfBUUjOkERJcKa+hKJ7NjNzuYfRtC0s5QhdsK95Apurs6T4k/vCYtu2aLRKDdu5wqRmF
nv+572HmCoMuO4JmKzZEXOGbzMlVr73K75pim5kBc3FkcLJDQCSgxUHwDHD/JQtxF07LtXIfDu63
/uOxUHIiejDDFfaWVadKb0u2xnCGS5Zss6iJ1mmZFg/0CrFCEJC8wsTormYdxqQD5JjuLpsxo7Sg
PaTYI8fEveCX2nVsc7/oweSb3EPU76VAk3OYdceB0IqanvR5YUZQAg55HGPZHRVnouJZSFi7GJzx
p5fjmaXF+pLbzXhyezPbpLcIwf0zgnvvsUBjAIKu9xOPhqAZ0VuyaIkv/vx2P8XhdBnqasJ+rBWb
wJUGBUJP1tvWQM2JKiGiFmvYD8Iu93kqoys+p5zgGyNXGzKEKCkny3bFsR9RvAxPBhXe7ejWZItk
w/BEwDjbKKEHh0hOO2PWimveoEYlF+oaENy6NkAp7xuyXB2KL9+ERzhIXi+jdTIaazvtU2CX1mJs
NcudNID9O1U4051xjU2fh95L1ic/Gz3Amr7coxbPErBkUMkSL123nm29jwUGIs0Rn52lyS3hg6gv
jDx+H616e38cTzddBAODizTT5q3Jm32JbhoXTvnRTKFBnpBJTalW8mBMCGCM2X6pdLt5B3skjlUs
sk0XFu07uTQETYUFTaHlr1gQ1rWNSdCsPCBqeYjHJRPk3uglc7PTT827IwOf5bz3vbYEv4eJNDMv
072uq4hSzi7Oh/FZPaYyaS/3g9lWMeIJHBgJiADKlaX4UlqDeCC3X8Iu6NgYsPBo8ZxdO9rt7D3e
ajwZb+bUxodiSM80UrotAnrjGi63pnjOt0T1lSDkAI3Qqk/9NrWmpyhrtLVhy2k9kVGxQful+Krb
eo3zb1r1GJLx9sBNd2ZGoKybmqMe2cahLbJfedPp4H2q6s3rUarmcUuxzZq1jWEiOoNG0e9YNwCB
Za783oc3D7J4iGvobUQFjtAdOP2SF+Ng3ABj2oO5tG/Uk/VHiBM2b8JhGhEACVD4w8dHXH+Ggbiw
jTPsoXimRtiP7VNT591pFGXwy0yJvmpbpERb0eILberqraHB0SHrvVhzguhrNB+lVzzTmTJeYpS9
L1gDMjB2uF5UcmzGrr0A875JZ8oPylTFw/1Kj6VrnuJi55ChhSpUIiB/ZKornrMi686m0YAI4p5w
EO1pek3nxqlXmgnm+A7XPGjgu9+dMdtDCMi/Dx51tgBP72OfjR/1WE0PtEWpfdumcySC13iyl8NM
YLqdUEfHYIo1jV3f2qg5ybwkU1e0T+sOacVKNM2wAbKLLdmeK7TwdNsC8i2CErEIvMv8ZASsPYO+
ML8ZFCth2eukaorou0uKihY0K/ra3Qe6K7kZ29b2A2DNL55H2QIF/We4lBIoVYLI0eoO764nd1Vq
67Q+pumHm8mtO0fzh+f1KKKyCCuFa3abSi+xelmTuqkcnXNXz/GPMST6rXLkLy2poXNo/RDuWZ65
fgm1gYEs+kAAGe5yN8r9odO9p24CDmqP78ILTQIAdPxqwLEBqurGqx3Uf+7e/0qHkyYpqFD8vUF9
kyOD8zhZ3yyznfc1WUC7YrlbN+O3vhEo7ozhr9bWZxztyP97L7tgbEL+lngscC0qwLbM0wtVy3wt
m5BeKQzSZCnv6vKHl9O+R+IRvViLjZIuyXQIyaF/ngVIkiaByGCZ8/BS7G07tP7SVf+9pJn8XhQT
gdXamF+ykFVS7JFvgA2QPs6UJjQbmh3axOTViscPPYUVyfXhfkGLfapdo/4FF5fWTIBBei4PFH/w
1AF0XNmVzbBcZpRI7RQu+RS2/gSi7QWwd7hNWBHsNWc2NqGjia059sMlzsRHFofz0ZpbzOizsxEy
qd5gNTh5Yr32Ug63nGu+MC11ibWwWOPqITosiC1+DbcECp/iUm475U+WhATQq1tZZy8CXPEWZspn
ZpQRviSDfQ1ki+dWa8Wm6XrtEM7wGnjOt7SxRmx4UGcbWsXr2pmJGgMssQGKxhYNhs37XI7QuQmF
bU35zaTDnxfHsdbFxaxbePWRvqutoKNgGh0wVlQHykz4rMEwHIoeXwbz64LWBOUSGdRlzCBrL3SF
2TDi5F1bKZyZEhvZrZksD0BWIX3Cfunp2SWEC7ipR6pH897M7DMo4ugDp0y6Ajz8PRJwWPtkZO8a
TtpmYkT+0Y4/4U/Tgx3M6mxqhBLckzfBdr2NGvltbpnbD0nXfjaNaG5ZWIEZW+qb0m3sL/djLAlv
axdY8SCM7OSpXJDtAa6O0TRj5UvY0Dw7XwkJFRro6ZXE77ydAyM8CkMW6zZJEuIgKcy5Za2OvW26
q6Tx2J0pF2ItVomVoYfTA1IZ6gpx6ezpfpVnq1s8WJZ2ThBpb+kXV89VY+IhVKWx/vMLKiPbmKHx
IvEtEuSStl8tsA7UyNreHiKINeXyrejmjWA/86inWQXXnz6uEO0GVvr4HM2j9igINbjfsyVoCuaU
Fho7blw5g4WjubWxndgkfaj82eD/3eX8+tuwjUe2EUR7IImdSSBWoFaLqH5UikZGXc+v7YjwQrix
9eH1rwWAlgc5uBOCylY7m4sff5raRUqkn1qYs38ODURerftFJ+M6JAHCQo100T6exxMU8QcC8pLX
WJuck4Z8bgWNy7tMaedduCqxepLO167QbP0a7UxfJ5E1H2hTJbcsPzYNUJJmko4f6tqtNUPOQpLN
mM2N+bEs0nNhsxXDBAn1PsAgmXbZvDMieBn3zXSbd+oUZMZxGFrvlgkCGfo4vnY5sodReu3j4lAq
3cdsYFtVLZ8Q/ZN2xux2zethmwyvuT51Z4oX7mOrgOtpdW+/NVG0x9BP+glOvSNN42oz122JM43n
Krv2fF7uNdWH95hN1ZsxkioWDMQWBHX1sXQev+IIgp6VDHI7tRMrtJwGAp8mO1vV0K8U9QVfGwjP
ANv7gwrvRWWx8TSkobtLKY9tKsI9952Lv8oeZIIxvfULq27fpE4tPcxJgWp68di3RQnxrx6f0sn+
rle5XLbwwxMS+/wEoh1oQHRPmGr3qm+WTx68hibOuwwd6w8Yd/tGGw8SAey2hIxeuk+mWTuwq/v+
u8vEQqBEtKVelCEPEvF17pf+faBtdGPuXrUg2S5gFKa6gIrSXIZriI7DLirS5MFuzZvl0GWRsUYy
jhZnmwER9iH0xmBHZBtQEi6JfKAJ1DX5X9Ro6KoJBzisy2rJkPEzlAq8QSTyHWy3H9ZQS1AASDs7
WTn8rc4MnSN0gfLQugJM7tAhF5u1gSAVgzwOK7KwcpfZu13olFio1+PxYc6XyvuuM1noUZjfKie5
NE5LjFcvvUtsmGpfOVF/mkrMi2Do5V4QyXQxOnpZsv/IyxpACgS70+gI3IqKOSwOv9kh6c2AslF9
g+4XVXuOExODJY6TFeEZxRXrGFw78IG7QLAV4mPzpszXUM0KfUP4VCWpwKxJXhkFLPGc14n+zAXc
YMhTdEYti42f1TzcpeJ5ERGltNg55dyTzQKrYB9VYJaYP5BFdQYu2Fo1J+DdrzZk62OIAH/PioP4
Hs/Itnqx0Gz5y6lxxwb6p3zUJJoseBavY5OdIRWZR9YmxaawDMp8SWSeWGYxu7UfkaqT69jZ9UlP
tXMWGemjm5LirU0W7vKYWTnNMGynWba3ctWeBGFLQs+1axDOYjX2XMoZ1bD3BvBIUnRv5E3EWZw/
KtfMHrV6FkdlR9f7Q3kqkNPmUG+qbHqsjPQljHXnpdeVQF7qvfdxI7Fcv/fjfqR08pwsRExN1sa+
H8t2W1kpbjvqJI44KCgFcVjNm95sin2osdTJ7b1Bu+ITGhhE6dL+tGVXPycVo32b5/K7TmKdWYbh
LZ0csvwUNpow/kzIbyL6WhYHFarxXaFLSuAxrPPcykiFtdpbanPC0v44uF5ImmNpw54ycrNG7VLc
+DYoSjWKSKPFGD99V92y3TU/x5AAw2QMgsMwe6OP3+9hgqN4KRvXWbOWab4UsuJeTyFypY5x6qIR
M2DPN5FM3fiO8WRe8q0TGkzO+M6aBSFl0Dzj1tsQ55A+sYeAw1mQTiBL2RxsChhL7SA83w/xaPK6
heg3XqhAQyjn5X5IKe1O5NcPcT6+DyCN4XaGyR57LN4W6WHB0XSAM112bgOmYzLUYH6PQNEzFel+
GgzGJocu8Eml6qrM4Jtmawf24j1LK4aCpGP76nZu9lh8GhPDXdKFhNZJF4AC7RwEKZmGbKvP9hO2
cH7ZKX1RM40aj51AX2srZikyZiotp2JvsVeP8xfNS8uTTrU2CZFuKzY0XqpNPkFAw9qtGrj9GpEb
sDTRkA+WeVSI9golxHlq2WaWGQGZWDeShdlnc06ybxuH7KmTljonvfcQyhFzflciMstpOGuIWhwH
bbaq6twnqgh+Hxda2ptYJGNW1y49KoqY3rML0sTLws/WJF66K53Kz1iOoBEtg7d5tIvdG5v8AndL
VlwQmGx7xxgeoj1m2vASRnX6auMh7oU+nGtj6Qbm5Hc2oeUca7f4JppIXNCxnDDc1Uezk8WrUwi/
IBCRhkwdbuNprChWJPH3cfJVsh9cI3iph2l4gdnENiT9SR9LkdITtk/sgHP6eyR9jgHszjwvS8w+
SX12BhqvOiEsaLM6WhC6ckAUOPEhJWplxeCRHZTyGhYYHGSbUhwzxxPOoJwQ3iY5sAZCFT2OlM9K
m/bwoNsvkVIXOGT5l2e4JuIvBClNeKvMOVv3XVp+ENRJA8exf5m02WXhVSxEbVbxtrevCzfxc7sU
Z8pU+jmn1XJGjqf8odGW0MNtQVnqw+kR1tYqik9lGLwrasIHOniU+9i+U3O+Qk7YhrWZvwTK6J5M
jZxBsoyOBuvQXF/i2jQXvZ1Gz7gTOuI2uqZHSDmUjOrcfIPjQgLMpFH+T23jzZDIBcbJyW5DDu+q
dNuf8Zy9OhUynZ6YCravbbWjqU0W4EAn2QgeWtG7txzmVZTmW4pWtj+WFMmmBsi+zUiHZz1g9aaH
5s6gqnMZez1kT9C+y7a0LveHoqh1t0XZVweQA9QMmTWzGE4z02q6VtVAVROZ5cNk2D8sSlrrstPe
c6BPftDVwzW2iFoQdhXiZVUunZsOERHd5MR20f2PevbGju8Rq1K9aWJs7/RjnJVCeHmg+25S+QCM
kxj1xUECoQhdPQ/YtZ4V9Qwcjdqr06nd3NrWDmtasjM10znLLj4hcK6epc3FVGjlxtDgABpeRlNk
ojhZUFQ9uCKCGRQQ8Qdp89WYMy6+Ob/WOFO2luUxxkLXkHFcH8IwZcEgSrQMU0UiX4cYsYGRQDBl
eM4s788h9hrPT4mFJ9S8qL7yXJOn+0FrFWIIfIGUXLwMMgmeeFHWN8T+4snpyvSgx5j0qzAjXKJh
H4oAAjv2PLrW05TQO2jUU7IcQDXUmoUCyanJ1qSruhHiFMGf+wCoAzZ4Ev1WTrPwFasVSt1mgopT
w/kvO1KR86Q40IsW28ytIfaNFTibxgTBIz116DXKhtOgDft2Gh2wzdGAgacA4zZE7k7E9a2Tjnui
pO3CAIiSTZvMeO8l3GJYQuVDjDX81iYv1jLuhiJ2930+NC9IQ9jItwpsnWp/5hKZiTVF86Yaxsq3
M8Qa0m0Jg2qjJRoAFUzxRUJZeJ76uxh06i5DzIUZ6K9m36kzQeaggmtDO2oifJ5mzXkcy06+TIrr
HdSG+L2v7qNpXtORpkaNBk41n7Ao5o8Rbi/zkpns7ncRiDzIckYjTolgpZdF5BujsC6VCQrYEjNR
Q3b1zWyVeR2Gn8MguutMwtSmL1EDdZRgwZVUu1Q4JXaqKWN36tUbF3UJ+cfBe2KNcI8HXT9C1Lty
odHJN/SeDB/0orIJnL1YTtWorFb0dGZ/6GtC5/qlgR0HFhy25TASddrVvqK1WgI/c8oDelsfZJ7+
mA9kAzRD8ZYbZPsgNDY/ZD0f8tmUT7XEOFCWR0gG8qdFQtmKbMXxeXDqB1YH0MNjHbltmSavtAO9
x3iRk7tmQ2IMa2vX8qznIvBQalPTS83IJ+Q+ahI4LUGCFtIEmlpMIz1+o/gZ1yFbnrh9xFRPJGQY
9UdBQcV3cPSbluE9o5tO1iKNrMP9LmKvfuNgzb3OrngYqwLNWk8iSepyrZiafkbNXG6plMp1P2X6
udR7/ZwNBiN6wpQozLC9jd1HTlDMs+G07Q2eGVA546OQuv4aS76KUCv+3Lo/hr2/AbRh7h2lIZ/E
dHUzM+9MGaX/mAHV7KqpR9gkmnUxNh7RGCVDhkCDhBkVoLoTTp8URm/m0Iw38GADZfQUA4BEsNwN
eXOxW5Jmkmw213Pb268WIUerCQLHNz4SjbE4Kcmncl+bMHyKudT3kU3QLqxbUEjYT2izsG1XgSTq
KBrd74tLFvQPCu0ozI6ZjuZJLxDvUI0LXsgZQswcSd+JsvHR1DGbEaS3OAfK7IjJtvENXQR+ustM
a3hIwHiCVu+CL2UnaOMr+a1PbGdXKvlzcKj8ii5D+QJdfFtnOthAHY+JPhfpB8LFd0I+olNBSNRm
YDd+lAp5Qulp4RPjJ3L7FBtfhtyIGiWtgqweo9v9oJGfvApnz/GNIa/Bm3kzcd5O/HA/xB0Njjoy
v+4V3AidpdBCWFhd98tgiDzW4VUxeh1SjdjehPor/fTe3QaSNrOpaduSThvyaoELMgZFWc0i36PE
wm1FqOG27VVPPysFJSksCtvKUXs90ag/WaTvSnpfB5uy7zptaOPVkccWiM7kgRgYvfaeFAWudZu5
+Z52QLtlSDPXpU1BWZgne8leqq3B+F/iwn+LuADSAIfg/5u4sPmVAfNufv0d5v37Of/MwLD/oVse
qEspbczGUEr+xVtw7H84riNtJi1BAMYST/HPCAzvH67JA0hTfnO+eVJbdn/SMSxLCFvn9VgGGpAY
/gcRGJhG/08rL7gpWwrhWrogN4m39x8ZGGnSR4mYvfrQpyW50wibZtHXWFBcf1h64HGOGii0yK40
V6w0Kh9uzHaI6+Ig+mHc5CyVV2FbJytb5OE60UiXTOhFlqJjt5Q6EIVQvKx2OiPptmpVeOoLHC1u
2a+qtCeyGMIX1TSImmn00JFVsNPCT1ci/Va2ApokZQehAJi+yVJkI+roCxmju2+dRa055ccYe1As
LfsE06+IdAvdjbss8ctfaYkpwWrJ6qOVC98ZqQmYsW/WaD+WFR9LmKumyz4tMnc3gdXtx7EGxTvh
VYMy+zYRVEiZJ3hksuFqZqe+bTB4A+lm6JmDpXpi70l5t29lkp2IzVxSE221RuA8n+QU7ovZonQS
1+dG2MF2cr0VALuj2+nzwdERoltteiUk4FMGmbi5MXunlNj4JG/8fJ5IvZpeOoxCK42qFMQY5FAm
aloiEYCWj1jlV3Oof8zMjSQneji27NtAVOF2tNL0FoTOR0ywVnY2GwbkAYTNtrHEr7mA6Zk41aPI
DIE+xluPE+JnI5/0VdPGnx3FvBCeaJI27P5yMa6nmCKvHAB5gknIcyAxUu04h/5KhxKuZWWP9CfU
raIHt5KC336nG4ppPsw284i2zsZjEkkmSDf8aWtsgoqA8FARGU9NT1Mq7dq156XRZugiLF1kV+4u
8DAf0QwMG6ayvybiVzIHpKIO9VmU+bmLk1Vu0Y0IKPY6razXbYP2o4rZ/yf1T7Hspex6cjYplp+1
neTXiP9ImqO+tLvOCosf9F7jCT7FajId5N7dWRBuRxOruPWxitdxgOIcjcmaEjybnbToV/RAjni+
nkAQPpQTGzj9e1Pl16pO/RE5AqoB1K5Jwo9Cu+TTk8FxERMvUZQlOeSmSSUy/aztHkVkWd469jak
32ZvaQ/dnvleYXYyI/jnqQ5HyNEOnU71PV6cOcEl7GpIbsE2cBKJT5RP3ndolGxWqS1r+yqHJZz3
BvWLesZlqpMXMcGMDaHfk+63ph9SsY0Jy1XONQ7edTyUA+nrsnYOXbVwQ7UBYi5UaIApwOMofezN
gqxNp6Z/WKFWjJMQmhrx2IVSRMTr+V+J+0yh79QObr0FBoj9TfMhXDKXNY7EmX7rmna4yCYHxij3
zlzdkLqpZ/SB1GgoMLBBfzOrDFJi/JcwNkFOKyYb7EPgzvAybVVfWukdkuk2TUSuZqNQW9qVLx0V
tQw/aJYGa+yI8R5+EgE9XlWu8Uw/UHB1tqEJszvJ9YL3X1OhbJdMD4aatOnjY/W9yezgaj/SGlS+
Z2qPDoPOrlrGNvRn2qokdI6kn/dpGMtdqPfPULBpPbvEmTqU8rrJcFeIm4haFA7UxkBCf7e0ASeY
rJ/qKRsfzHmEh6g8tNNENW4js2i2RQy/f8HAIURgdOqzZ7cGOJPHOqWsqd0FKTmm7AznnRXpF6+f
vR0r2qHuoFTH0a2M6hmJSHFj1VGvEpX/hRmccJclXW2KxA8n9rWcbdRwC9rk0E/mSof0LDRAk+Lq
4LiG/zw89tOTYSYntTiiTDOS6wpbrxuA3497ZJIG2iyjuMVhR0SxYTlruwvkSWIfPiVjL46FpAjj
5iF0BDR2GfuYUwWgbAe6+ce9uHovsyKcIapWm38iHNqgj9qZ0/iWCMpgUtDZgYe2N0Pw/lMXP7H5
H/eeKHvYsS7zhtPIk2HY4bFaON7w1peB3xBjd9LFWG0BA7doTnV1mMv4ZNFzXEMZ9NacLYQfEt0L
4z06Zi551+lg0yUYRgYdxtHJi+eNR80atLbRo4Jp/2IxvrQ9Zo2UFUx5MA3JXOmNqwZa4VT0cbVO
tQLjb1bn4Nw6chYT/jtNOgkyiPkRCGpx0JrybI6TfkLWZ2/4KlDnj/R4iC1+AP727nVzsjctB+x6
X1cwnOW5TGgXJsWE8bOxSAhSi0N5eRfNcrjfque/Iidx/PudXA3jgRPt97ssMKLjLkZV1YZcy5Xh
91Nto8O936xjIKzqzfbQ44bSfCl1GlFaFxF3gUyosYyn0UR+iFqzXxSBGGOQBS63ClgTvgV2eKUS
uIzl3P+V47XelVNds7r/1kPx4kTP9ig+ZiDWFojcyboutPztBAg2W9SEoVkURwEOtOuccT9o83kB
AP7vAvS/tQAVgt/q/7cC3WVlE//8+vsC9M9z/qxAXf0fOklqtMFsAeiQVeYf3pfr/EOalOEgXRiC
WDXnbwtQ8Q9dN1kRSoPp3LYkpJE/C1AgYeTSEOrm6qCXDOnZ/5MF6B0J9DeUjOVJE0iMxVabi8DU
BZ/170iTcBj12a1KsjdonGxqBAwXLSmTU1vVF8XYs5HgZfZxrqUUBHTimABdrktUwUl1tao5Ohkd
lTKVshKqaOE6wFFJQyVxi6Y+qaVFe1SiP7c2emqcefXei4Do/e37/r/ghP6DemTrhuWSbsda3HX+
i7PzWm5bibbtF6EKoRvhlQQJUqSSFe0XlC1ZyKmR8fV3QD7nblt22XXvw2ZJtDYj0Oi11pxj8gG/
439+orI0cPFYtidKOL4qLsvJPtMKEykMG98SxwTScCCDnvPqVMii//7cxgfw848n91yg+g6TbKxN
v35+ykoHgzWoCxRZjO5QBQAvsS3P8Y5N3rjpw+i6tmvYEQjmQivpt/8fz8/XhpvQ4RgT1spa+unN
LwZBHYSxdUHhtjcU85lvjORetDCvCieCRpgdm4TdHOFsMB0wGf3j+T9g1d7fv8W7FxzepiXdD+9/
okebEcTM1FjSuUzV8CkCww1ViO4zFhqXy13HFcVNXtTg5lsmroIdZOCC9eFigMAOsdrfX9KfXxGL
+3pyGQQl/fqJdFMchlbddYFWscQb6RRDEBLN+e/PYnBy/sxg4o0jMDGg8bmC3jJ15K9P06KLaocm
pHBZDEotxBM7NdnpYx2SOmJ30YUeleHV0lZb1xyMQ0+/9MZRNMoY65jn2sJFk0+2fUoT4QZ/f20f
MEXvL23NeIHabnJIivUT+umYkM1gWjHhT0HbvDohOgBbi1+EBTl5Du8TQUSwDXruH0fC7x87EjvT
M6Vw8Uf9VsiGMfQS14KQynUW4m/okZKse9Xu72/tT5+6STfQIwkATa21/vtPb013WzM1soy3BrEB
7xBvA0dFS6obiSx/f6o/fYo/P9WHLxiaIOk1Mu8Dd05QAuSDH/XpK6PxemM5gjobDFgSz/9ge73D
z35akN+/PNchX9OiL8EB/GFBJszadikRusB0dBwvWlcevEI/dYlT7NlsMLzxrtHH9Jd1Pd53OKV2
czMcWBpow2okWLFlsHZjqgXaaJuHLHdgrgD+Gmj0+m4Pa4FOJgATKjJwwjAIteRNQdsgocS8DOdp
QO0UvbUGppM5u1FuRWxGJlM2z2ZyJuMq6m6NXvsiGpkc/v55vy9VH945Q1JHN2jJOOZvh61Lx9ys
Ok7c3IQPZEzJLXpNYD0R70qLh9tuDQscB23nDN59m4t8kwrimMvB8acJ1Jld3uHibDY6Bq5Nj9q9
dqvRt+a09SOQxeXAwYJ/Dm+DopTPJfnKznKo2TeCuPNx3FlnaQpwF+1LUrADjdxRP4TPs93C0057
AofSp7+/ZeMjsW/9ti2da9e6WEn++3Cqpl5uZwtR2iRoEK3TY74Zm/T7VM0VUZkPC513cAPgmEYp
pwPqT2ujybcZDRG5a/uaic05ql5Rt2hnXf9sJnblq9r4HIeLAc8OCZ0njb3dS5oFHbhhK3fuvT48
ePq3VHPjh2ICZz46XCe1BuOhyWrWDWRVi1Ane6nDzuy1HXxe/k2kxS0d1luvqh+6/myQZwJSE1o7
kwmz06lRYKxMp3SJvK0VO+YmGRtkn8MtQLcHdzhlEzabqujxDIg7XZcPrszvVEosAED+ek2+2HWD
S2nJNjlDWKWE5uwXp7b8yhy5jorkMdkqYuk3bjfBP4oerBRNlTNc02PZ5AnVvTuPL3MNsVmrS4xY
UVPw2aEryi5M98bxZ7vQDkPd38Ng7bajxrB3TE5ZK0hhqx+aBFc4tmziJ4b8QuhNt0kxVW5mqYhB
GrRPRgWApvJeYiVfKkfdSHFvV1jWikZ+AcbINEs8OwXyU82bjgXtyE3oWPamc3kQKFsPdsQ8I5UU
zlVBu4b1CpCH6q7zeP7HUfX7wuVKep2Ua8webcf5sIJMbSR7SRJHgKRhXxdT4A6ZtjWS6T6caLYh
ttyGeVn+Y/3/47NKrroSHdF6Ifh1ZfYUR4e3ZFx29cfWGm/7Kn/rlX0FYepBiewp8+znf5w9v++9
0AFzJTA8w/NsYX7onbYRImUt79l7iaEDSV2wtqWMSrt2p75KstiAhJz0bkW+y+Xm70/++6bTJd1l
3Z57HklK9ocTN+rpJ41Dxdt1qmec1khfGDWKJdMA5poXVMqO9qoxf/7Hx2ysALxfV0meGN0J+1zL
sviof/2cIchplKZ8zgL+mccZtrOKAt9fBF86g0xcUDNs5dCB8MfU3bJ4whbKv9rDI6Iv41+v5ver
Pq8GOZtLs9xw2BL9+moypHSGjWuG9i27IDgjeAPqbIfaCNKVO3Nmjq1x1Tr6sIlEdY3g2c/XUW4R
j/dQw9BU57r/92/mI8KYNdWV7IdpbCCwN2jt//qaGgA4SzI4Lcg0093mjIFrMj335LQ/1tH8hkMb
OU9ToT+zTeTUYf5E8Pmn2cHT3iKmBrEdbQ6t6C5iDPKbjBERwgeakXyvfqdH9/g8LzvEX1dsRYZg
GoEFhcUl8ue3WIQTxCMe+u9v6X1b8/FL98B6UhFaHrXah70InHhNg5TfBjCRsJ77XdRfGWjzduXQ
c1E2sopIsaTZDpbAYpETObC0Ak2lXE/8gmqt1e2vyGvqjU0THhU2o7a68xGjejsmnr4z5oDOEQH6
WRRax16497pZ0dCzGcBPYmYJ887e5HQHWfGGI3GMLC6rU54fIj6jKomLf+y+xAcQ5I9v0TMMy3IY
wlBB//otMmb1itkd22DI4MvH8SHGPejE2nxYGuM8oCCOZCyO8YgltS9L4ovjN7AqPsPRGFO30A5s
z4G8hpONUNak9YIEfIMoAURnWj0XE9YqtCIVj23vu/yb5o4PKsa+kJcGsbzjuv+xLb9ARr0xVzSR
NIGl2EN24UZI8dHtQhGByLC0BK4QgMcIJWwRuOnt3VjZr38/AN53fb8dAD99Gh/Os7HLR1IE5zaI
egNYfT6rrbkYalOtPOI6c4sd60K9HQFU2QYgO89szS0A2Ich7a7//lo+UlD/55shQlKyChnOx6XP
nQcxzrJvA69whmAU7nwSZvbUh+j5GmM+oxUi0iHBbsUomwUhN66LqcquHa8m2yM/LLzwcwjADreD
B1W2RBXpFYyDFg2f3LrHSUvcSiL7Bm4uJGmr+toZ/XD0oAZvwsZ2fT6Mex72Xrk9shUnJP9jYJps
uGB8Czd5I2sCQ45jImGW4V4W9nNRS7VxPebI1hJOQYZjmBHTMTZZogjcLcCduN5+8nqMHPqTJcKv
iDUe7D7l2l57O6drnvqu3VpNnJyThqhpFb26Rpr/I0jq9/KGPpFuMGEkwlj/kdz3U3nDxNFZ+6pt
4IrsaxR2la8txPdWC3v6v3+Lf7h+2Ww+GY0KcEuOvl7Of3qmNs/sUlUM2euofEvrZovu68DSeeOO
MZHzaNsIKsKCWYr7vz/xH7a8vEcgiyagU9vRPxbOuHf62gkly3NJwAkO/U3vTmLNsXwxLYeJjBv6
jgno0i4zeyMjPdkVuEwQ9mhr1lCFitp9FbJPgqWe7O2M4ASp+D60jfgfy+4ftjQ2yXGg8FGc0IX7
8Bl1UdKYYaq3QRmjBR8bYs3Sr4Oe30yaxByXvLXI+P919frDpoaOn+m52D0syZD51y/GA4pBwgZn
lzH0V7qFFJzsVYcM2sV2zpEbYhqzEe5pnnWgy/DJDN2j2ZaDP3r4haxK3ExYtH1yRIY9SGoLjdB8
nxiwi7R/bYHWi86HNYlXyqXT4XsR8LV/faVJ3w0SeWiLgpOIZlzUK2bdiTe2jq5dxunb3w+cPx6x
lEjums8ETOjDNdAmVC2CAdIyILscO/NSCJ7VLMFDDtkaqOrUW2+BT6j964D9MKJf1zsg22ymxfqF
CFf8+j7T1ogqQ9RtUCzd0ziLW8OhOgwhsGzjSZE8VzL+oP7MphjkRIRUJyWKLx406vCQVF23aO2t
pQ973c0uloXB6N8/mD+0oniBDsWjzsnsyrVf/fO5PM69XMAmckZp4iurCiNT0aX7DOE/deN3HIRg
nIWLCZd6zZnvatLpQ7EQ0K3MhQ5Z/mbNfIR/f1XvMOyPhwc7ZL4pqlvy0j+8qi4aQtMqdRXMPcRL
8k9iMmHkMW+X1Gfw7eBt8eB6IH/eRwhJGThjazFpIvapW9xAJS9NmdxZ0/S9T+Pxrjei2zgkeTkq
T55mwZ9x46uFlebceA3kj5D4PNS5+lXJdQFA4mXnMmxLvNi7XMhy8cuBLVwCTnQX297w1DaXZU2F
QEZjHxzbroM3LJ+XPq+OmpU6j2YTvS5NsssGqAhjGU+XucFlzVILDN3abxv2AH//wP5wfLuebZOI
rYPHd4wPx3esucksS7sJhkhurYVg0l6ALhzLnsCZXuJu7W9tTb2l4z+b2H/Ya3lcdYDkOwYpIh+b
2Elq0O5XThOQDuqQUNuLQ6KFYQArOcOHhlV6VOpiQKZ5keNv32LJkRfxbP2/11TUUhItzjqN+O3K
UJdAR2tXNAGkq2slCqxhmQ7JeSyrrRMbXycC2q6QjcGKNtt/HK5/aOQjv7Ho5lLEOPTyP5zl5sL0
GU4ajABnluD04sB0q28pSZfnIlrF4JpXEqZGwNlAyF1M1Nvfv/4/rDIe4aaesA3SX7Dp/3oSs1Mq
Oy+WDahQ+Jm1d7TCbeq27QYbC9Gs+j/fMaXQH2pJ9pQ6OFRSESzW8V+f08VS0eOE4TmHwvtWmQ6I
7bqzbyaaNvukw91YDjmug8a716SrcxiGr2CGiRvAVRZEU+jdpNrXEj3gDsIRjskkAaUwWtFNb3bI
yRt42Si8t52DYSAnfO3BDdttPZM6zD45OwOVcx5bWkyEJICSjvOndh7mrdOqFLqbxwC7zW/bvBiZ
IlRgZm2dsrckBbxESg5dsyCsF2/VUybEt8GO5W40J3xC1ESXkbE+EHz8r5mjBSRtGqauf6Kbo2Hz
ZRvpjPIx8bL0SPsrvAwT6MBVJbQbqQ/qdlnxTP1o3TLYaB66N6tyV7TNYD+51mO/GCurv9oqVH6q
T+4dKojbapTa5ahC8mCLkprbjUPvU+p48yaK5lPcY1VDV/TYlgYqyNnynpELoPXAj7bpTCGuSy9/
ZCfTH1UaLVeTqaOq6VFnd94XiqDssoYtfXaBB264QpaP05ze6yoiPAGLzh5g1fw5Zt9WzN30VVQy
Z+0wM79byIfMdFhV89xXd2nivJhxvbzomXFbuvnnrkgwtZgiuZydPoFW0b3WM+aUuB9zgJZF1e8K
tD3Ue0BbkqqkAuvyRflJpuZNahSTvUsGbNQ5HJmlqtnV9/lTp6U9NjV+e7+LZArSyMmK8y3dSa64
sidXXVXhNqZN8n6X4dbyArl+kJcJYtT1ptLF8OOn9/tCBA3toMIgAdOcZpY803pE6r/+9N/NSCbY
rh7pybmyLvYziiPUFFVyGY5zcgkqgF5nNDe7KMSWg2teq4g67KpT46gvkw0TBH5IhzNrRDe9/oQ6
P9/lualv0Icv11qlyEfHoVKFzfX7PUz+ZvzXKQaBJTtUysbqEcqb/26ast8m7FWuMKvFa+oe+Yu0
3w/tXGJgM2vxMKGaPuDxDMYOYyw2KRxfGSXVBVKdx5lvYB87TrQjXC+8E3iRjLk0nvANV6c2ppbR
2CbrdQ3Itja0TxDUb2HZdmgdSu3GUPSOvaQLQgiavoxkeB/FWUN2Xgvncf21YIt/OS8wMNrpqAat
0GAZZuMN2wSFTF1DlIAgfQ2I1NMTWPPwFqQPnmvoB0fQqeHWAJizT3U7hao9pLc0mIbdBJjCX2ab
9ruNMNjSk+EULmDou9VtlM9pHhBG6ew6MnofwWMQpCA6AugWVIX2tDzOUD42aTRA8dfC5dHMiguI
uN4tDhj1WHzJ1zsFbqzj1IPPtWonaChfHqLQm+/sroQQZzQPDYRMvyWlkh65hXGgWtWQlMTXdptY
sAH4ia3rSK2xcQi8xQHTsUdKZ0udnWZx9k6TfbFyV0LO62yoM0j2l4pI2S6srnDCRVvGawp+Vgy6
tHaI72TaYGYgCGMZrTkDlnGnF9DWteEGBVi780jrDrwh9B4G0oh8fXKdwMp44iHpc38yxvqS6Lnl
NJGA0ponQ2G7ZXoe3uKP7r9Ek3geegIrl7K8tpG4X1Utx0llAkXVVNFB/qo2wq7jV2KKiC4UEXJE
8mT3VSSL3dCit0nLrrhbiv52dif7c5ECgG6Hejpqk9Y+y+lRSkQ/ViJ2Vq3ROCaaGHVl437u44vG
nO0vzH+n/aSW7kAKd/YsbQbt6/02LppdXnfLdphYVi23ah9sBC1bU5nzoY8TvAFL+gio9QsLSf6l
REuX19ldalbqxjUy+zHGiRMlxePUj3ie3OQynh9r0Rj3rvKqa0SbD1GvwgeZLGQJd2C61t9ygaGt
bHNc9asrZwSwGUh6r7dcZDZOZId33nozdwIlZbyIU84I1K9TUx2ssu/8hebSocax9OCFtvATQM3M
26qZB4a/kDv6t2mcim1Tpe1dP8XGpSeST6od2rtuvTEm+gdT5Zo4DzNMTIOk7Vx648VYYlDErZ3e
pX2X3iVl7dujDuVH4Yd1J+cw2t4zIr+Mes3mXDQzjhHhHIwVqNJ+54sesdeMPRcfV9xA0KUel2Qk
tGsgNsmeJQyJwG06xhSjanYsePZZEqS2k10Sk8wYzdeR28zX7z9hbUEInOVbuWgptDKLed6E7HUq
6pioz0evIcW7GKRHaywyYRtaBrIyOjYOAnff1mzzwja49nqNtxy8uXDWEC8/q+MrZ3bw4RlZfRKE
c0BoSb1gxH7UZ5gHGdG2t2aCptGahHNqTLc+FatnsXXQxr9f7CrBv8bpSKEfAu14v0Fw/2hknh7o
rYrOwmt2bmSYRxGGX5ekO9kxKJi0AbY4vNgh3NmcPhtv4OQN7bGH4bSnogZP6MCRFsicDR27AC7S
FKhaAeRsOSjKiI0UZD4PXmBZ9WuSZZ+yLESRSvBmtCTfIQIGqp5gSY9iV7aCV8G+b5jaXeUQ6Wgu
DF/D9NzG7RPGYzh66jUdzoLrOAXMdurEZ6iAn3RtzoG19bds56EpIklxMpNr/iDxw7GH1Apxdvvu
yZy7m4WYStoh18Cs1qsuk6VQoCSBA+JkT/giD2KRL6YZB6JNgsm8gLbNsqa9IZO7Qg75unQTylCr
2moRUcS9A6dfIZabdAgbjEIRQ0aEzjr9Ak1lbi4ohtILo1oeSdm6wfqz+Aaw1EwtR2vOiejdiJ6S
CV3ncUpFiQXY2FvlErSJtpsHM8iwNMmckaMzf6fivK0t5quzo8S2qAUdyGK2+NjYskreVl2yV9az
E1aL8WzXD1nW4GaCzZQKMJR9K/SNgXXdtzDe7cJCh57vvrhguSF/IlImI+a29MJPeNQafFcz9vaU
nYmmF2uT0dmiqub0dK/ztHd3yzJ2W/D4x64tLwrLJiO01K6TCZTxYu9ltRi+rmbekGV8KWv9ilYJ
fA03KHXTd8B8+V67vMbYxxj+mcdu4PjimkQ6O9DsjVLK3c9ac2lmBBugCKm2TW3d6EqzNuCaiAsy
0m1uPpu9ewVYgeaz5FDNiryG4pm2uwbOBc6YEm6YoRADDvB8IKD5UWVeSY06ooR+v28HE7GizZIg
nO9aN9R+5VpvWmnpW0w71iaDBpYNBEe3HhWyIc1NSCiHABO/zcouOoBAAXw0Aa7CoRsR9oqbZXYY
WtjLJQSB/mIi23yLyTpoxupsGslDh6uI2GZ5QSfwraSVDKFh0/bFdzdN36wWoOW4gOPr2VlsnEHt
s4LvWAztoz1YXxqjRmAArlh+ElBlGEZHHuT+EUvCpHsK5AGUIbeGQobNelunHSlO+ypra18fcWgP
gIEW0/6KigNzeCOzvbIBSzT9wGXXsH0jJQWsmbszAdp4s/XpWRqaFjjjeK3qwSLKBLmD0YynvuK6
BPr1WJiJCsIyB+SiL8e26V9KLoBpPSe33ayuhxQdf5/Ejl82NUrOccYNvP7UJrqvIq8/ArW7pJ0j
gnGJAJ9MVnVKHMpc+oxyBfPlrtCQgsQnr4SC3+iO2gHqLf1Kp2fsgqyDYqZObh8pVAZtBHocv9f2
/c4+tZpT3UVnaxrdgNlNczI08pvHWm+gmmfNyaS+qWEE12bQ6/3lOwmwEXN9cmyQvlgBJGcp5LZJ
0RivhLt9f+1xMZV78pxeGA0kp5RonZNN7U4AYos9H4k/y1Wk+7metSfZpAJ53yr7UNOyGxL3qsqy
gxlhr8BGCc0LVA88pmZTDH116tcPIUsZLngk+jJF0fpTLJ35UM0yIOdsg7p9PBYuim1QWPwBReCF
q2zkzXarQYHoD3ONbGQcQzIAHLM9vd8wF9w7rekBppBrzjIJPp0USNSIN97mAPS3jSKGPpHak9LC
cd+uv73fRQl+Tkon3S2qOCVVU56WIi5P7rR8cSWbJatHWEYjqt71NjZ6/LZdtUnXT7lp22olnpUn
Xl55BLXjO11hHVPiu5JYz0/EUeSnbP3JGOMA8mR3yMr+2cXwu+e3/4FR4g/t9qI0HsscNqOuJOyP
9R/T3GOpfP9xlADFLdM5NOUcneYsi0/vP3nxctBgdi0h0v9WYLeGVhw4qhHEUKjmKa7baf/jVy32
chKOSMsS4L9QUlDluUgitCQ9vd/MQOFPU/UEhrv4cbfbCXdT2qmCf1/nUGOBZFFrhAgA+167UE32
zaAwhZySuhdWD8Egi4YrK4PsEEPob5LALZXLDE2HqulyXTMcDp+8s7SDwTeOxyHBaU0FtzNHpOlL
rvkJWbTgNjRupjrbpMRx7RutNjnJMwQbraP2Ufwd32ZIwKe3egYULLjySCqRvpehpLiGhD9r3rId
M0iLgtkDcTUsYBmo+Z7ICqNjYZ1173U2OxLV4mmXQcgaxw7SuGfE+O9WEKVb0PWmHuHHJRFVe3on
U9rv93qRRljPMC//y6tc/0o2BsDZkFaFNkM4IXL9B9HSikuCzN7/b93uXRwB/frn7zfvD//+E8mP
Yguc0P3xrz+e58ft+/9arTxZmMdq++PO9/+pfn+5/z1cjUvDR6qPq+H/vrbp/cW//82PVyJnODHm
4vx4Sf/9YRzG9m6axBOE5YQ998oPzjQJRmDiMh1Bgv0P+/qOgv3v1/ef3u/78HdIOfJ935cP7/e/
34yRMlft7P+yZJ2olXucm9fvd2HbXnYKZm3blZTKboi7heBZ//3X/26WlEK6WuAoQormR9b0/kJ4
k/RdMuErg7143BDF7o1N6KuqIWNYE5doKG2/XmS7Jycbz2ZhhH49Aa7R11nglM5iizjubUoNLEKR
IbfEqr5wIUIYz+K8RpoekdovvhP1FhZRoyVetpwugSbDXGTIXRQ0ZyDoG4Gou3wzIrAys/F7rk96
sMSEK9orvESi3mfam+jfXEqX65hWB3U2bITP7NhiX7GQb5piId2tsFJ0rqw9QAy/t1N3paR5i2AF
2eeEvT3E313RsQcYsmh7fXG+eM6NNIipm5pv4RTl5DIAc3RMg+o/7B5yrPVaj5stHewE20pyjNVi
kx0g78oOcVG5NAdKq5tlhjHpDfOmxf20AaERWEZ3zqGab138S1uY9WQThlhvQLNZI0PgpPJ8NWDE
gMIIcCZvviV3OMlvExGam9oCr+tFN1Y1AQeq3johd/AIog3Xz+/DYID06Sg8XKvzh1Zc4OenqkiZ
IkwoLCjsaBbRY6EjptghkVyo8L0bVeWeC6v+PPXXvV5+CrNmDFTkuj7NSO8GGMY34o2BObnNax31
91rXzJjlx3qblNMpSuOvRbrXCkUknrvKEnvhmwrWUNGAqalK7xQptAkJeyOjHHFtmd/tMjQO8fAQ
I9/6FMEc39QJGe3oU07GfJyHCjWSpZ9hS9S7zCN+F9tf4utNUf6IEbWmq7R+rYBQ7FpK4L0hI8IB
sUxvyWmwN4M+OIEXKZww2JzyOaq2RotNo1UZbS0juyI3JTq04fIdjWN25QiA8EK5p2LAlTTLYby1
EJ4lRf2k5XV7cgRU6T7t2e2IprrME4gDg4B8lCUAXYpHjZdwkrQ+sKkMjAFDInIWkYt95aThoTXr
r1S3WOSVWQWRYw7Xib3Re7Z8pcZYvu67CJ+6o4gstpitz3D2jMKhIAS5s6UFthI+MLCoObmnoJmD
ZAVNpsxlT+Fwi47JY2fC3gCpwclW9sNgui3+ug0JSEhcdPA4hXZcENRvEyitx8Iu6zNWK65ERc0+
OKNlG6LvXugkooqKP+Of4wq/WIlvpUqdO/pD7Wp7F4WrtjWsl507us+TURPl9i2renXdhEEaqpRc
KPOKdBuW/EmD76JXV7qB+mOQhPu1MYj7dB6KvS1bEB259IiMFF/GHLZ8K2xQ9gn7/Z4BLmXFdjGS
Jwsk0D4peyIlKwonqAq4L6MSk3qT78nrael+JLVPiNtIG6uEQVf3N9LM1S7mQUBup8e+bzdCx+Df
J7m7mwGe9blrXuUmY+EMtqcfYR4mw5CFOde/rhqwWiMkTuPToa6jo58vb0BJv2pV8lmr6rd+nMRF
b2CBYydvB4WNXAtj0T6SXsFpxP8PKtXckV38EifhfiolOI0uIYEm8eBCjDG+evJ6N02JnBMyw5rB
mJzRObl+jWCbS6cI90JN80FV1RKQYQJO1Bxfk6Sab1kBEcIMmBlVM4EVz9JmP49kUailsI8a1ZyB
4vtUULtHdlOdjIENmKWbj0Irwj1x7tYRs7FkC6QRzzWEp6ZPRz+COX7XTdZrKC+r+gp0nE7dLUEf
hCK9WSrDg2cB3XmR7M1Uwam9nkWjReh5MxnXpCFQxHlDwYzSCWxrRpbJRvmyWW8w0caC1hwxxRed
44lAaxRBYXV2+ePGZG3sLO8tbGI2WAwhdro3MvrD+MqDOU18rkpkKiTbbR3GgQ4jQJqDGEnlmPWn
FuH8iYJywnnI/KKI1qxPq0xorrNSrbtJM5AqOkIhz7dmQg5QrZUYEyMyLR3nYM+ltleQj7qwVyQA
fhUGYW21VSeMyWPTf2wJ7t1jp2MsPEH5jN14T6ZjhMyV1VqbUxpD3ngQev91Lpf46IQDjwUDMCR4
hOuKuePeHSC6elf3JgyO1ktgT3T5KbGyalMSwW4nUfsyFsOLSbRkgid2UwKNIUqvNNgnzt8r0zrO
thXM2WzTCwVKqDT4Ji2gKXawN4YJ/ItaZtMj3dyYPdgXrkHPhEaLfZqUT0uXXsYhQ41oLIiIVlLj
cMPoQWbmIaLrtUd5peb7NmSVxekJGl9En2k2yi2bW7Q7ZrnRJhCmi+2pE7w/T5lB2ZmrHZwz0+Mx
LZbH64aPb0099qZxX2Os3eCGIssUiMq+TR9oeWM+8vZ9aV17i+uhrIWD5JhJDmdivBoj4I46Iovd
WKw1lpvPF16uAXztp5u4PXWYr3G+u9cZO8Aoh8OsrPolyTwOOjFkl1PWPmdNmgQzzZd91Q97Sdds
xz45It8WYRwxgyRvZsZlLKhCKjKgxmrMoLuljAxYtP0oEst+VKTUxxN5T3TqAS72yTUwsV1rkei1
ROjn0ibmEsvuYYBFvZs/Y+koPg0MkPw0g33tlGUJnYXMtkogYCNW6TyhET8OUfY6GlG9BXsg8OBm
DHhy61uee2YgRsUaS6/rYKgl3HUOiQ8M1I70ZeajXLMoWkX0SleHR4yrgOTd6ZuGnvIELd87T54X
AUOkOaMWk2Hb5AEVQ/d3RStAB6TXbA0yAW4aQQ0bzua14a1gV9Bj6c2tnkzQoRivHiIJ1oDVVodJ
ak/mAeeWurHCT/BbYBwStpGnkXmDRqG8Qxuf7V3Mzb7RfyYarL6XadpfTnHymdOtue/cnm29jMuN
F76RZF88J/0A76/Wpq2+/ooyrvA728wurKGayCeix9A40X6cRuMNyOPJhRqpvMkfGuk8FzP+TUSA
dEmcNfu8mq5x8CvsDR01Aa0kGabpwTSb0Se0aLm2+Jg3MhXFMS/ZQs48UOBp+X5u4i9yGo5E8wy3
tR1HV8xMr7qpLu6TvD/QgjKQo+VvUBSGrdWraE+I4FvWXeNALc/N+I2GRHuZpdi0iHs7e3HpXaRk
ieL8tSAAJNNRh3jN2aVj39D64ZQyzMLfC10YUQ+zLbadhLOBjRlGhiQUL2RdEU0DGMkP2aZIDtwL
3XxJ3H4n5wFXch4ZO5GEFLhh94Uw4Sto8QRmEfu8DfHAHyVIbvCcMP8xK2Xzstfq2L6BAxOI2bKP
DG0PQzd+kkISxpkqbKmmMezrijjZqODqGkrniHYvDixd9855wx52LJ+VGU/skAgjKA3vUNTmN6fT
raOXWpeTRRvBIiHaHntFzms/gKEjac9qY4p4V5yLKfqOtY6GqOOMhCMv9i4vxyDXK/sIRK3cR3nX
I/G3wVhHQLvCcM7pJ0wAhKq9AwliwxwlvR5YdUlgkrdJIuVGDwtnU9Sp2JslHRGNERhCk3lnJ8La
6mO74vrzkNxfdjdxbkL2gk1usVKMyt5btKp8SYbJUWVy3tjh/Bg3hjxZOBY2hYmUOZ4Kb0+KcL6d
2qS+M3L45TYt5Qp1S1Db8JEYVCWYwwvWLdrjG7NpSXpm8EYc7JEVaUL6QcBzq4b4kwvqWEdW3Urv
uyHC4ThYdIZbiyzdOWHTN6Y13meXy4uANxG5XEb1Qmg7U0BVgDS4L/pG36z152mhnEXuGjIkkMkX
kxbrUbjeF+K1hksld0acEmA3YRbJe5d9kq0XbC4cOio11R0VrTroiLWtqSnP43yBcJrCL21h4cdS
BVaSBIgwUZzb0zHMFO7P1pn3Y0km6pjdpGnjXKnG3iI+mR4AE4ap0p4Mwh5zR92mcxPuNWt6mdkr
nksoQ2tz7eymIUh95DgBX0x4UOIprAB5aEmofbHH19Ap/w9jZ7bcNrNm2VepqHucxjx0dNUFZ4IS
JdLUYN0gZFtGYk4AifHpe4E+p84QXRUd8QdClv1LtggmMve399rum5H+lFMRbQNnnB5sv/ePTQn2
CAszD/VMPIqSBIxhly9FObaPkcqMaz/cqNElAIEt4VGkfnYuFCsJUv4+w3ByKUSHPJQn7mOfn52F
2h77uKbJ3rfsbFt1oQQ4+j3ljUdnDlCi3sG86lq4Rn1aGnKKBpF/YbB70LUenOXS2rHaNd7srdg2
BudAvzD2eoD5cYgbcG7NPN+kUOkDI4rp2lA1rc0aZ40uZfzk2O91O0MMXy7IdgcY+V+yshje6bmH
CZVua/buhIHi6TZDvXzkedBf7V4PhSk+BmRiVOueCY3AleZpQfs4d1QSlSM12biB+LFa5aWyMvL1
XjcgDXfM2OccnlGO99mXg7+wBySqXNQ8m5Q3OLsA7yLQOmvaeq5e7joB/MESLT1F/nwqEYq3ialb
wAnRPBfulN46jJtrB37kwgHO8I0MDCnrdPQfyI6OYRBj3k7k8JXUQ83MaIYyJUs6RDiwVknSbnpR
E6stYmPTCTPeGUAQB+OUQd7+VjoJP6W1RWjpYYKmvBQx7hpHAslOHPbvkQjWSoviBxpvnzNhJYDF
KcZmK7ym8Oqd4TuriF0mu5F2kg01ANOTRQHkmvlIujNziORllzZrMTEMMpwfeFG1oyOkvx+NJMRv
0JzuF60ZgrUc+cHIKikuxVRtYQ4Zt553fJj2bUeKQO/DKfG/l1H8pRHefAZMglWylEfMVLSqRtbA
lrGU2zkrCuh6QPerxmRyXLvxsVAxJeFFHYPz6OqDI4cE+R/lbppGtFexzPgTZs/OTqURYOWB3WGd
+O9zCyKgq7C9W0NzGr1EMhQp3wnGKm6JINkKzfgx2Tr73ykfQsWZeJ8afr1J3eICULk5F30yPkVR
BX8bVgidilQ5sQrtKaSgJsSFgwMT6G1qNYNFMm+3YILEGrgnW6GUfmSJIvHkxBA1f9deD5ehGvD1
ufn3SiMfOtpj+h1dnb53brHBdo8crF1WbwJ/g4BSqywQ5qIYboWRNtT4cRYskn3nKnfls44eicCg
Duwz1ScHMva3UlBOGgWmtR48uMuO8t1dkqnumGY11pVAr88ALQrvy+/AUYo6gh3hTDfbLWirphkT
xBpmBRMTMrwvXlGlOHf4+AQ6DG9YbRTkQJonGdfOv1wbF27FcJzTI/xaE5jFvtIA1kqw6A1hEKgv
cheleUNgwcOyzqkoUxmmHEx46FqzyasfwRVqunKTJcZnHW1bw2SnrzH2UzQM5tIEZxhA8rPp8YAP
060lPtN9Hs0HqsTkZpSY3jO5GXyAmb7c025o/x70I/mRVYbS70SUVWqG0dM3ox0qPd9mOcKVOaL/
uFH32BTa97EYf8YmWkjRwa4p4dyt5Gwbx0qbnubeCx6lljUPRqX8DW6qgoEmQ9Qa6k1pmcmW5/3y
1i3X2Vg0O2t8TyuTbYoX1qpgvbfhdLp1zaPeo5o8oI/RYjuVTPRADuVIHwcJeTcysVwiybCXwF8n
h7WqmOYWVeqvslS81x1NBzMaP4dU/Dxy4ig3QhJs5imk9XKfRRDeY2dnGNRfzBo1516J+GU6kCq1
IKEVvCotWo2igmlITvOfo36hh+t736rbFUHpYTswZMuz6pMxmbufYgtZC+xsyS5oG5t0HySuTrEr
qN7R6qJrjbg0jcxrO9ILJ61XgmOeutYZ3fSUMmOH6DT7myo/PdPOIfMw71PFZGxqIZ1Dt5zrNYS1
niLRw0S8d60lpBYcpHAytykyes3OsfDehBb4yIuy3NdLA3QtgeMWEX2frIYnXqyRXEPD2USvrace
wC7xO5rwbH1gL4tJvCEktSIIZa9BsloPQHbmYzEUz4GnqoeyhKfTtE1z9jz2nK4aH1iEF7R8Fjzl
CTpIgraWpLWzGlt1YwfVcLPSROCJ9mj5ZroBXrhm+BlvY9UE+1kvsFOMK7+uvI1WUKPcefPNYFK2
KFJeSBFCsbG7Ckqfzw9ukBPHf5faLBUZtzqbVcgKF9qTmxG6GT67wTTWaVpp69ZC3hNbm/bkrVmz
fYsr4weN5zlTjvJXy6F9DxkyWmvVV5m14gGLnb/znPTX4CxSFyCsA3W4FPUNgF1JEe5sP/phmuVT
lN51W4TsyWRO1grCvx13dUAjyNEoabgbA+YvRZW361hJWDVOykaWaOEa8o/NOlt8MeflkEXl0S6a
U57bPWKRrwGaT+T4aKkPNAzAOkn25g3HSTVemBnKWBtUwKwbv2YqKop6S4A/DGY4h16q7xJdwLSS
rsLIb2zNpO+OdZl2HNBZSthHXsrot+E11UW3nQk3hA/eSKbpnjqoguf5uEJzDDhQY1ANiI3E1vJg
LYIjbZXfVd4kp1hNF1l665gmnYecZAGFPRUTwpnzMFRobGj0Y8UV+4EkRwyaMvtnRHvUxs4UrzKQ
qMqjKsB1xnwF0M0KHV/7kRMk1sm07pAceR4s1NfR4p9nj75LfgSqWxHZzSZm5PgUTPR7eFi6UGjj
jV1H1t5j2JJBqowLereGyaAhXQN4kyL77Xr7uz5p/qkeFWVlyZAcPftcIbJYGiuOpl1iw4EpQbny
WjMp0xzy5s3yoiEk2Fft5ay7a9r9oLK5DPStWuIikaz7Nh089wvYq18SbQ3tD5Iu4kVyZCZDu5W0
H0Rj/WBPqf/MG/viRLo4i6kGbyuSR68fUp6vvbFFEup3QNV4P3c2L3Ab5Zw13QXSm7ylQXWeh25c
5YhgqVzGYyq+KeysbJjyNDTL4lhnlILE8OuO5ehcrBKAj1mzaM0gnUP+aZtM0BKY4/P4qdiudY3/
FuUUjonByvZjZmfrItBG9gHWS+qVh6JrP82qzW4SSWjPuAyHR2/V56JrbmyqpuOow8SfoZ+V7JEm
oaxjHzSAtUcF4izjmCZFy4o02OseZvh68gnY19G0EsoUIfhuJndjxNmwdgiYtxlHgZkUhhGnYQ3Q
4AHL3G4xsm/LMfYvraj6tTZKfTdNwYeHcW2tuzHB8ZHsAdGtbk11xwGGuEWZfEyBGmcxlSK/ZWAR
EBoGY0cp+UafK/0xAPYpmRPuacYbV6A7oblx0H10g4wGlICjDvlyXuPoes6j3N2lQQebGazxqpUm
Co0oo0farg/6aAdhzl762OekzF3Z4ncy87Poc3Dw8Y6/B+dyLb1OlVfit5nEOSAyKFLyE2Zs5PuC
OSUjqLE9ztLmqEzlStVaa0eHlWcZNDapUg07n4jXhmK8FXGQHknTfc95r1CtCJ3cbMWxxEH1VEjt
XExNf+zcrD0HcQz6QIr8ceB9KazRCB145+t6jAAh4IUT2Vko2M1t7iQPWSR5eXpl7ht6H9djqQPP
XRZ+v+c06Wl0wFbKNI88O87JxFZRr+VzFadPlonoO9v9JtfS/sSL6XELKRZyKfWDzDqg/ag8Td24
3yKX4YRozG9VyR4lGjAf9RmToT4xflA7Wj4nXrvtq9r+7iO0gOFt+SuR79iWdx55f1D9l5LKvtUW
FFs/VbcSND9mIMh41PPkr04uvirX7b8qMPKuMwX0YeKHdTSOwsk8PfSaax1bc8wefdPe00Ugv/MY
LPEgUtKRuZUIO4sS16CbvLPI8JREMQ1PY9+Bla6pQGCUHiXmrU2CqyhmbiKd0/lEweiagPSEZbGw
zrRlRZxIlfPUy7lfC0AEFVLeU71cIIDnpGWb8ZlKIBN9QLdfZlzjKzG8kpMLljMuWI0hf56kNR7a
Uf4uJI0kPn1h1C3oGIrsaXweAiM+Nzo4cVEBTObki3TjnRx0zo1PmAH5HkSmqYPm1OLO23C0do51
2ySEAMi2zZJ9f4OXNmVTiw+ugqGgONSZg0aON84+DMd4Ip2s7eGmUAnQYHJjuf/wjNlhR16pY1IN
8UYlTbadzcwlQSXag03W6VtWzL8l93fi9+XNDjrrUHOOXmW8l2e915+GkeUn9aB76vNA/jHJqsei
WYwtNv2Q7ESjU9FIpixz8kCgMTubxkPcMNyulFVgIAkuKo+rJ9qu6L3suetIDLUn3wWS39tlezbb
/KjX1TfLWXoOSOYc/aZhQ6NgsHvsuO5tYOMUXBH7KWWmA8EmIgA2OY6+4RF+tQcfCGFWZ6cakufF
bHnDV7R3bjwLVOWEmvcYpBXin0lAdxRm8cCMljOW7A9FYEy7LlXmpRrvoWBnU3e5+wD7uz13APwN
1oxN21XmNl+eIlqOdOvGCc47vE0DAywnnyt0wU5dY63SL4EIW3dP2Cr/mSFPrd1Rb5/b/rlSef6Q
Ey7g4JkZ7xgTCXAbDQZzxgxvnBf74TGStv/dShVFjS4PRQP5h92hx3QJ9iqaZfdZjinWRVfaYWG0
H5wI9JPZ8EwIEmsLdvLsDVN1UvjJeVVYnLKl/XEYYdH57PVsQ6CQLBefARXIje6S8vx+JgZxMaxk
Be3PCe20xUWUGgk99oG3VjV5o9ahYTiKB+5aLjFNyOgTw3DIu27f95lxrAMnvUYY41y93nqsi+vC
6kGwImAcKAcdkGSof9OIBcrAil+bBNk1LtrogVe9JMFYI0DbWfmRg3NkqOolFwpfTQCzdvfKbBub
3gVlz7WzJ7PAcFeoUFKr+lp0y+kZukDTHzRiQ492rL9EDDR/V1bNI9Bznt0Opa9vdb5q5FtnpkKX
bGAz5Kto2k5QojZVV5xB7iXsnziiV5nUH3W0/lWcdd8UBmV+rmXyJmrkndonLzZMzc5eig+c2Fg7
bEL7opfUyedwQ3FlMocKWIRTIJdN4X76sQvD2+1pQIyfGoHhtsvKcR+5LYe2iG/T2PnFmXz/xJy+
YhI8pOgkeXQoc8A/vT31l4F0yUDu4N1tED6zLLkYpA0ZlJjuivckKY/oSPpv57am+4vqxsyNttSz
eOf7JXUM72zHtv4IjWkTbzTmQe+5XTcnN+eGN7JSf1cN6PK+EP7JGrD3da3w9rnWF48UDePddpzu
RXBzI/Zmr5ip0j3yIUeqmaoj2cbGKhgC+WNiRDQlhv4gUtAH0g+c0LRmGoYqF39ny6jeKqyfPlah
lxYJh92AQ/+XB21dB+5/BfpLfbmKvkbkoGsSpfNOlhgVgrteVeIxLSX1v3f5ym3a4sGffnueNo4b
y8LZCVSGchzb6Pa1WlIHdB29OPNAjYJJ9Ukb9dZLTX/wn1+6kucdtLgJPG/fHfQKW3hejsVxGibC
AkX8MXVW8pLLayCD6rU3o/g6WAOeizS9BIPQngAf7KWIbqg600NrBQJ7XuBdsjISr8Z9FtGNMuyj
ch2Q+7yJfH5QgeMhp2TTLatQ2giZnZocEwbHHOs0eESi4qCp3+eIERbhAhmSzez3TYPmEOBmAyzQ
BZSMcYR2MGGXi718dppx3xaDT74kL8/ORA6SPqpuNWE13/aABXdMd3FUOm11NqviN1KDv69BKO8D
c7CO7Mh5S7DZWI0FA/5oosodVdNe64ouHzq2UPUNZ3p02fCvZTXQ5uxoxgGQtnrqZ468MovN14nZ
g+r87spf7PfUNMFmxh6y7TIxHEpsaKtGZdEDtm+1ZarJgDVq3CdqL/Y+ZSB9F536mA1v0Xa/eTkR
CGPagaeks3ZlkS2PYsN65qRrP3Os7Ij8OKdCc8atGiv6td8mp8hudaw1N/Zv8UrXckF1GfujoeSM
PcxqPjswbtHKvbfO0rsXLLYccb1iujDaMc50h2+6zEsfiXA4TCCnj8ZVxuP9ovUGwx4ykOgXfI4x
2aGpg37vJ/OJ1yoPcesZ18ihy6fLLrKNrFNEATY1TRxrXM+6zcY3FWjmm/Ezb7uzPwbxq9DM+Ami
yNvoBlRrO15Fvk0MT3dcb+HPDyRgoyAEeZPSG4ZusCsntqgzwVfGxKW+a+umvRMNaLuaeSpb1PiA
XjafOzv/TAO8l2MqrTd8UgKT3TfVcyJJXQOaqNU3j6Itnzy71544MGACEmBlqzltTkasha3klQea
8ubORnewew+Eotd/52RhHAmOWScku/gwjkaxC0YyM00+l9sAHyjCSWa7I0dV4W3NOKpBmJqUP07N
q0AVXzPs/sxtU7zM3bOrBOTlyBm2c9t99VJdJ2n4m9GmYwZSRdhXlgM8Ln6Jg1o/dYUCJj5p84bn
hL8fTLv/E7j8Xz/H/x1/VX/lRrZ3OPvPivFUEgv1L7/8z1tV8N//Wf6f//oz//x//OcjZMKqxfL0
P/6p/Vd1/iy+2n/9Q//0lfnuf/3bbT7V5z/9YksbEmfv7quZrl9tl6u/QeWXP/n/+5v/9nX/KrdJ
fv3Hv3/+KpJyk7SqSX6qf6STWpgz4E7890z921dZfrXt19f/4//6G9PU+IvreASVTQMf6h8+6V+p
poH+F2sptnVBcgKs4fp3rL77F9cHDUjGljIsHRrqf1FNLfsvoG1gKcFzoiohIGT/t5/AP72Sf39l
/63siucqKVX7H/9uMsonuvoP6XOIoCCh6Jwm7u4ScP1XLqU3NZYmBqc8CsODBD42MjSWy2Bb6qj0
1652mrCyTKmvZ53YhFZj82qXT95/537Riokud4Va+OeToybaf/jt+2/cP1d2+GXGjkmhx5gW/acK
2z6uQEDGrLD3X//50Leao5kHCg08cg85Ia5yMIrQM6AD3z+6XzrgQhnjonTioG09pb5Vhkbbakig
y4cDxSzz9v5hvXyXDDYb6qElTQretGbHYKAL4eIca9uN1xRBslr6GYct5Li6QKZzXJj2kOasbIts
izNT9/J+hTt5WI1maTDYwYKNsL8q2nraJAHca5IwO6SIT2MkYkeB10tjoNuozPupPVm2/r2YXEEi
JQ3B72i7zJ5pDdcQ9hlptzsp8yel98+DLQhXTUO1noyIRxVDqASXR97FFgCXWN92TbrXzTihF6ch
iImfXSlvB+Qq2nA2ArNlnVBeU1Q8y1jZFcmGOE9OmtVdRnxb5H5g0O3HeqaNc3jJRC92hQOVHXvV
Cl/hzizsN93Nby26yNaNaCdMclqucckBSSouHF/pHfcwjdmadHZ+8I0EEmm+2WTKbPjvJZK9lA32
N9TDDeZkWvHYXRqFrx30Cf5n0raSjHRgYPxAEtLqdAuFLa30+UUT10Ex7BhLgOTYJe2cYhF4upvM
6lEdGX2i32EuFnONm5NpSucNDyY5vsIzbOQkVAM/AZ/V2TvPIJkZU+mTGzntAT7P1VT4j4wjxgOq
A5kRjS6GxAzCOpfPVtbUF8wRTt94mPnQmyd4ebHu2Tvc0w21f6a9KQ0ed1Kbr17QMnBpyy0dwdo+
yTFZKg/bbYP9qbNGCIMyXmdVYuzGZUxURu6PYfkq7oSXYXxnk6EOMkHxpi3hI4lMkpX+vL6/Uah8
yismW+b4rJeSmJET28yYB1g6wv4ZK5ducqRBYuLLPCiVxzIpTcr2mn3bAfhRphsaNu2gRR6QAhqu
gU4d5VhH7W6gl3NVxtO2aK3dKBTg+czPDnFv0eziNqHeJzunGY6zy1amcUcKqAD+RJfAzKhP6zel
3y89S843BNcfiPfpZpqri6J6a23MVEAsQhLL2k4SaTwKC0kt07dGBDPHolxo7SXttWyGbjONCWT8
rFlpDuZCreWNqA6lCzmdCg5jO1a4A2VtnAhQ3hqdIW6iGSf6KGrb/pWYHQierHAOHIMeDNpSFy2f
yUKCxxes6g/uDg5O3ZBs9cS16ESoqHSuadTWAoYYKCfcxeQYm/fe6eKTne816VahURB1x0lEHI4h
lpqGHe42Aw8oWr3DDr1c2pRNP9uS6mTwGxzwEa60qm32rp7TLZnLC5Wdi0XpvR0CZgY27hQGhiAz
y8ped1ZMllLQz1DYzOjcj8yL5M7YJRhEh7r4cPFZr0tDkCGMUBWs3fBoWd5X5wASc32ajGQTUUlr
0uzYZO0bCnVx8Kye/TBCBx2TcClL/YT4P2zJinCCfMSZxMuD5NMritNBfqR6JfciCFqON2OK9j1A
CRuMX/V0jIvmPQPUtzaklR5YQPYo3gha5ORrQZB2+SZVXeznftD2wnPVBlVCN7RibY2N89zp9q+c
nFUVd7suGZ/HPsH5ktvoRg3+P6p9o2Vb13oOZ54pGQ+zUR4b7jGd6fFuziFLCVOrVxOpzH2fEheh
0sEJMNYOqMpmxq9o8fxcGM303q3HLNlETYktENJsJK4TlQ57kAhPqkfGlg4EIJVvY9TMrS0sBugR
dE/bfaVbg/cBnWqrMY6Zqfol7eBNzoC0Y5ZY4oTySoqy5qE+ugq39hTlCUytITqxx+9LhrTOgAuy
H/wve2R56V0KLCjujtfy2E199pG75VFiMsfVUrw79m/mO2ptaE6/piD4GNFMu8bD6tO/Tckmp/GG
LWQ85LexiNIVRoNmT9yVEFeOnciBE5eW7ZJhjI6zwbrZ/ZLwuw/RbL0Gk9dvxoy4WdYOBKtK0pfc
1T2C1ipGa93G+XT0vGvqI9xC9177zPwgo3IiNn1tQFMl8lMYRf8wpz9mafF1LOWcIlyDrvnR9/WH
1aS06BiUrtSdNdH/ILRVkJY/xmD4HCeOf0mx7rTxiWN9B64ASxYJhZMVPDGyZUZPV/LRM6PvTaUP
R190PGWEcaRSZe84JhtoxWQF+nd+0PIp2je5OAzATtbB0hWoSeocdccGY2VSh+hV7VFMbrcRqgkD
YmgGb0lrdDlwiPQCxhL78mtTgBrR2IMQiFhArda0H4ORrkSHdj9MQQcrLSpu4XU2W81TSbsfIoa4
1cxO0fmGCKtUAeyvZNEYst8k06GjDctZvZ28NZQX89i+9bY8kCN4lJ1koZmmvTvnb76OnUpC1clt
kA9OQj4QSisw2YaBk6j9TclDJW4n+rTnW+O2ape5VHb3TPTYNtTrxLDsa2wk21SbqQbCf8Q6fU5c
ih0dq35tAsmcVXfPxJL7Nh/3Wqs/JWkjOBTStkHRLZO/EtOYa7tXDRd14NQU/lQ0vrJ9Casp2rhx
cUoN/eyVzjfeOe93h2ct5bhvMhEG7Gf+XODyMZVJfRIWV+n4GyoRaxCBA9uHnvacWlTtJgUPT/F2
daSjRSexwsUS5gcujhTnqP8IaMCD6siiPmf5RUjJnSeCj17Q3iiziqmBw4A5Jt4JyqD2V1Q23fQe
wCodHN91v0+3gx1s4O2ShJF6YW5jv/xEpujCzmb3BZzVYpdZFFedNqjd1KbrOMX0kTAurn1K/ryq
ppLkVzS19dYxIvzjgZHQj+NDfhzLA9OCH6z5LbPL+imGybWLwTKEtNCCKxxIi2auzTMryHEq1H61
tqeU23Rad2Yy7VOnvZSLHbzQ8qNaNbrTz2va2jD4DyQSG3OsmFNRSIUafUVXZQOdmci7Rc8wPko8
azNY7Koz60q0F4mJsy8PCVmHOhbhY8n3bPVSZ7yL8WOl8c7bu87wRKkgAm1Ofduyn9XL8malBjpH
kzwOQTKGhOgAa7YpZRrCwckp6OCphnCyzYYhB+Z/kebmoaol8EavDu0ur3Hr+NeyVUSZk2+TeEWE
JtrRIazd/zr0Vi4rLH7qoEh2eY/xwqhpSWHiHaYY1kp6BcJyIiJbaMyeiiUTpSl5I+3Fv3ZiJ73r
Ru0R7d85Fh3RxwgcRLXs3WOJ/V6fimyL0fsLlUSR/XVpqCPvUHs1wmhtREiQgDNU0uNFTlqPdpZO
8mCgsFFYZh0W0YfdRi/pzGYZHnG84U0Cq+haKKs5DEJ/tVDNdzhUmcRX4dDm0aabiJ1mnk31qdFt
Z1wIO9W4737c6mFL0dRGYGTmoB7PYaXruNz94qNImnY/54TltK4NPfZRigm0E5cfdf8NJsTXQEvA
WpCwKFNa67HihUFtveBspb4guyW1hu4vrT7sWguqbOp+BvBf/2QfQWBgMp1QAJJBsjfn7WQw4ZmD
zuAvbq/jInhnHyh2gZniv3dRGCp9l5v9V59F2paUXhQvNmYd48xIEhPVAXvHTfqY1WNlTaG9HCJs
CsoEovQ692WzxlDQsxvVqf4NKpqNyptjd/G21NmD6VKS9R2zC6PKeu8U/RaAUX3QCLWEUV5hv+97
uZYlpugiuDaTS+3Lchnin7nnT8RE6dfBX/BqWQb6rz4b6B1ZDBfrnrYXzZpmVFh0HNxsvEo7L5ff
2VEEK6dgsSENp5QNCkJigW5gm2zisXypWWx3+OqEnPoTbbHf+kHk+6rz+pOG8XPCyonccvCIWIZt
oj7ZPbzmNREljZmJE9Cx2eFbLbKdPogppBoExTeQNbY4h/wIwdykzhlCOd1IFKEj+13kZqhllXf0
qjeMSyPW9AT5eHlT2wMOr9pEpRwDQOrLXWg2Wh3iIWKwnJP7ZJZmYKP98FJCGZEsSGvoKEdxxzBj
VCwdrhawrNB9xUSWdzcZaIgx/IhoL2bDh9nt0ATxpuiwbHGyekyiIQmn5wKkPul9vpxnxbdqiqGv
pkog+MzYeudly0eUOHJTtCbhvcaeZayFN7PgLXFJpz655cy0uVyXecL37qS9Ut2UHmPm16uqDV7r
BC5qbCxIouU2n8RSodu1QInd715ifogMo1E/SZqCjZNrWd0WqNspZ/7sDI6BYWJuNuk8O4y72VJ7
ztis5PBQM1A5CvujKANcQ1VBf6T/+x6wvV9IkrIDixzrMhQE/cRydr2nsu+XXHavfUXId1jSu/dP
1VhsV5bo5fZ+AfXRrEgWd3DczfsmfTtbxoUHaRuiKaoQbdcg9FN/OtYcrIKEOPGoQTTSZweDRVnD
Z3LtLsxngQ2I0ehhifDga1M7HI+UTmh1v1NvCYtRGM26HSZ14fz5KBtcEP81qzXPIUYTTttsYxIj
5MhoxbNwQoMbHrpDS5BGDfQW13b9HJQA0nSXGrOZfmGvDoKwX37v75f75/KUsuIYCwA+Rv5IXRUR
vuH0WhqutxunCtN+cjHtAqNVGU0/SRU466mDuwP4ngdo5Qbnmt5Pxig6T+aALgNVm2BQGqVConU+
zWTV+2Bk0KSwl5HmFBk+Ef1L0n5rfZcLeBCLBuGBnFbyHV0eF45iNRqrL/9couUpaQh2u2lNte79
oqf9fGAIxejCLVg2KraxXjSH94s2X2pLc4/3x9rfP20qtui8h6bC0UN9ucydvJXKDsg3dvVmSuzP
CCDRziB4dZo9bqp0ZvGduUcPdL8d5zkbkFl7iE/k/sqtHJnCTy6dbWV/jDEERGawYw3QeboIlzun
sJ/vl0LTf+jAvRzlwUkOjJc6sDoenNE2Ifw+ZSlt4w1Bv95Ucs/kNhzZlALTyPcenXUkeVyMxAYj
SVzA9oOeepRppK/ZZMXfx/KKzYL5prvsvuKN8Izk0+4ZNGFBICc4RxdRNt43KdkaUNsnBSmndkFg
4XFnXRX5L9Vo+4gwaphI0o61PVcblxDv1s1AVoPY6G+dsE6OF4O9Yh68Gc0qPjXmB46yo58F3Xdy
cj1UjlUlU+utheCzss2IlmIrqU4ZhIeujDOAzqBBOl8nxWA7X6rLb4JJ/8Hp9GmH93AvBo5nkajG
65wkRyhKn7TeGT8BOYSIAm+TWVjXJncBxqQlUTRMf+Hg9ysOT+NZJvUvPfCxw80cLStFBB5hpz8N
VXCk6Mh77HVVEVvCOFn4Q/CQSOL2uXWST2Ne2FdOIND7qmIgFBZsbMGKWE24RPDil5tYGnQUxFCz
4pj9xOSWtIUNHqNVNW6amsrZLCIsOURj9BDb6dUZPhlcZh8moV6lK3ebMuB1A2aNb8Q7gjNPxXjT
KMe4CUdjVhqYR+xxHJxFOT1Abmt3sxY4e29qgwdRZfYqbXGkNQDAg7jwmL+PoZSOsellNmHM+t2I
cj66Tjrg8MP9N1i+ts3b6FbNE7tYGG1YA+zxsSZatLWU22+EP/wAU9A+OWX7Jiof96GxPHA1HQk1
iIk1+TxM7w9hjR0ljuiMRm+dFj6LIV4U0FwULMt/1rszOIlO7Sotvd0/xV5oCp8BkHXoWlymJTCS
khhc5easb7pFpSXi04RkNJpQIwQZtEQf/aBlzDJna0KKLIOGDrDMjl8oZgeN0JO0iy2x0ygYDYl2
luFkNs+c6oc/nzLvoqs03Rc10spmetSz3i/68pHvQthSJKGT5YlTi+eWPOXx/vsWT/oQL0JBil6w
V8B5RMeF2bK5Bi1XhXnMPu5+Mcd2M0XcvrreQ0J2BX4WBwUhvG96opZ/9P2jnGTZLgM/cT/pVBxr
KJvARzzShjdyo7iG8csAibqXRDuKngbHe+7ZjFsCZP1SR4isEhkmcstUpgcZ8+L1I0YpTcHq4J+H
KNIBH4GS40aC9UN7Ho3MolBVGZsZvQDXlvvVT6Nxmmz/5PupgfwHcGI1dPgjrgILmDCYE/LVyZNG
2c2FvMbhBfU4Mcm9WJGRbWRVP6U136uvbYOL8xwzNdr+X/bOY71trc3S99Jz/A9yGPQEJJhEKkuW
PcEjyxLCRs7A1de7IfeR69Tpqq4e1wQGGCCTRNj7+9Z610BTfGPNY3jhaKU3hpKBWY++RQ4jkqBx
8Z66xNcS9bKnvX8VuRn2eorslI8AlFTyUhPd9oZzmw4E4yHC3WY12iey/O5FlH5Q1BJ7fm8xwYqJ
VXgUC5zKuRqeIJzQqKyjYHYh+9HWUPyGn8BvlFmQYlvogduiEmnSpywx3vu5KJgcYbMcI4Jw9fAG
Ge5eeBhEYuyOO/rjOEKZ57fZsJsIBYRkOREzgFBPMw5IS1OsNCmBDVY4+WY/jSf8nFzL3bkAGMWX
7Sw1Os5WeH5HVNgOow/6lrMAmLrtF+dnIbxj52XnvJ5HWhp8fG/5Zo10+URQo5K6qT08EI2tWduq
Ja1SxZtKkXfLX2ZwIxDXdNixoYkvV/2siT1cqIdJAxnP4DXFdEb1uiXoNauN6gx3j9Kmkmo3Jdrl
HJyPqroJwkWKvRoqj9rWUbkZjLSEV19wgjDEILhGpaY7evV5oh+wQZv1Ixk966DnSAjVjFRamrJa
q1zNhmv4dac8UOh/CGqQskqlvQwtZV85jC3GV5XZNYYltb3Pl+QlYlR036L9pkWTUj1HUH1BxngC
2/nARAA3WTdDKouS+KFdSH41Q+54i8yhwpCHGPTiMCYe2i6+TPKHrmfywICdTmVkA87T35zaXXZO
9wyFE1FJ7jzR+nm2zFYL4t4099hrL6NDKYRwWcHAr7omzD6ksaAAjk+1lPmcc2xjTT9AILhgbqRa
ppCT2qs7t5m+9YA3j4o2P7puttPs2dtWXLO4qzXnerAkDHk8CHzpFPO1atdruNYVLP6ZZd/rOg2B
ZPBCtCg0TjX7YlOKa1uikDKiCU55iz4nz8I7EV76Wen9RW+0QKVroqLXI/PGLLawqygEjFagWHTV
VcAZZkSrJ/cMb6sb72jvfxl6fK0XZNWi9cgYGH+P4tu4j0jSRf5F1ZD2OsMDn8IJBSzIN65lzxv+
9lnLDZQkSG/JISCiullqviyVi0p4cpXmh9WYH9NbQZeQ5KgCxqFqQdONvxXpGzPVmOJdR2Sp4Oju
sq1q60zZqlvMjWDLPapWprKb8rZ6bE0OEGd5qKH0M18ytqhaiqs++UFmN2faaOPKsl9SbQQcI83f
LX5xvJLNFj3XqZLitaqcd6h2E+7AWsGty9C2IWUWcp1dK0+3jf5Spin5PMJ4Mjv9Z2LgxKlH/JXx
Uj4XOaVyrU+En2jxFSLccgd3jaEy1cRi1h4XyuENCLmQc67qzccw8ZpD6AznvBSPwkRh76VLsbUH
Bj85HKw4nWMuFMVrpE04GiyoajisN3jEwdTW9w6FkZFRT9sZ484ustJPuGGZtIdARCwFma2uo9yr
atg9xKb+rZy974WosHprsbfvuKS3sX2th8lHlJpAdMbIIJsRGIabkuasIazJY0ZQadTiF3CBLDto
0/x2Rr2W0VMAWqYc+5G6sTenWmDLFCmltBp/RIvnc2MjlTlRfrZKu7dIc6m0NsIWXmHUnzQzcNEe
+uAnGH+8cbKjHgXfbxaTTVlBZ3INIZ1YBqSBg8aZVqeQOmNSrZuq3JcqzQo0Rc9ORswqc+YjwZT4
EqyjieGDAp5Ah142Z+EtSJuzHWOam1Z3gyZDZ69iQWM3l4XZHV+EeKgr40NvlgOdNf7/zvh9dDrH
xw/WH/M6u8SPkBe5Gl7ZFuz8Ahae73jsYoir+hIqo98q2Q9VECmkJN03mgjWpjb0m5Ti4BFjwlUN
cNEHz+2iPGIEknU38NXI7BpgN4u8JLoqqKyk9CtTh4aV7RoEYGCQCyOYZIYXQQu7IfPe4InyzSyV
fYlSFMnyhGqpEYUKPBsoak5dMR2wKk4R7hOtTam34H7pWzrSq3ZiDjr3LXMggtFdYjHGAsMa03KO
wmLTZ84PqptvyCdQrSWVP41HR/PUx6R0aAdlDnMIBomR8ZbM3ZVAT3jkWkNueH4EIoayC+ys+8vZ
g1HBHQPawFdSWTIiJTwfEcCq6k2mp6902OodMeWQQRyuZaaSPmBrJLfBEfcIgjNfnWjYFZzS0Ijn
IsgqsKiiEBDb2+nRdMpTnjfpzq2Rc00xHci4UlHTdY00/3BRdYDeYrVNOiDC9I1OUePsyLRrfHNm
XEnW8rae8gOj35c6gzeW6XjS6kG7YF7doYx6Nd9SK5NSp+E7XJ3Eb6zSPFpQ95bRsQMkCbYfF20Z
WLgVCKJoP7jGOBscqDDWpuGqi6Tth2vGHlhhy9WgD9wcVDYlKiS5U5CODdUe95perr3TZOmwHMwy
g/I2EPAYyjHu18KRw+BUT//DY18vIU4JKhHTsWhTFy02DNKETkWHWJqGKauJWqIooIpQY5jDNTfn
OU9xZytPRgYo7I/XNyHoAhDGT9X69vU1f6x+7k7uE5OlzeCU00OTu3CN/kZbtIUunvyDcrG+92vz
8z/x9ff+2PXfXv7592ZAd0GkLVyqwxR6vPwro6zmRHLnMCdQNqx/WrNj7YBQuwe7oT+p0GL2Dlz0
HRbaN4piAGW7SuzBPpaHgtF1UKX2mz2LwzB8IyWGu6GBH3aOS2xNzSmri+/pMs4/YmipRezgKdZ7
66DoCxUrOStBu8ho6O+raNfbU+0ywen6/kco64WMn34vUtdGEbJuozrwtGBdjXUUS8gVeVWrOulJ
BgKFg3ksc5IKePCP59f9OQUV68+9EHLd/rF/W0//z57Wd3ooAf3YLhk5cw/+fEju8eu/9bmvr+1/
es0/PWYqnXt02n0tC+gW5sXTSKkRA9EMK1puxvI4RQ76+9l1bX1sfXbdXBfrDr42/+m9/7QraCFw
XAx+i0Y2R2i0UVeibxDxaTnA5fY/PmhUDXOOr+dL+abk603r9vq0DVYx6t3jKFsHDXgdwovlalg6
BJOvq+tT68KCTw+B7vj19r/9iXXTgAD3mTvwPyq0/0KFphOqgmbr/65Cu37/2by24vVPEdrvN/0W
oXkWSjPTNAkxsmxap3J/v0Vommr+S8XiZxvObxXaXyI005DR2tjqbAKvCXMxSPVpGSfG//t/kRT3
3xCdQXr9m+hMdU3CD1HEeY5q2DIwBlHaH6FKmdErtEDi4VwMZjcxyKvDBtk4XaIwCfM/FF7/n49F
KXvx3IRK95da7J923ZixAv0bjJa5pX2R7tYXlbUtK3ny/zOYTM7RecIYzY8NzokwG8urDCES4zNA
AC73X4q9j/H4zNVWPxbcLoPB4O003b/nik5/Cx0R99b+hFb7G44+xwG3Smym+UptpQhwnaMVZ3Zr
90AAoIAs+AL2yMUfQxcpV5+C4SNqtFOMp46EE6Rm/a1VMS1sSjfajE05n8JiYDI1PMOnPGaM8rBy
NBo27tQ6VaNz1I2GSjuxZ35VIshpQoUGFLzTKH92qImNY02zn9LZtqcVtzZ3LAw8G6Er33NsY7I+
ph17ZGxIvn9peMpzvI0Ffwepky525qQw24/Ki6fQNRVYbvzQdfobtQwppScLw9YFqdicFptUa60t
ZNMUREwqGBB2VfGsp8DgbKs/msrwgfTN3EZj8QBDeEDa5/XbUGT5zur82GUqURnZc8QPRZ8OPR+I
0tIYXQo7cIK1A2DMylJw3o/FNYEclP8nOjxgq0gT+BUy394NLpweE1YuwNLo7FjuMwU9EEe2WwdD
81jY9q8u8tQN2c/dZU7gQo1ldtuQYrKnxrbkxRg0hvdtSLWHxS6tnWlW+9bJ75bK/Y7Bq0URJ5ZN
EQERafoB5U2DoUMZ2uMklIubGkejpmhheMbbkEDxGyeOg0Qzf9A+pbc8Qv/P7GcunuWuLFSm3Cqe
QxRuMAugKaek8ygOiifSXcJGhjAS7ZyaC/3NClv0jL4hjXwKmQH4r9fB1vjwFTaCkJDcpurCraa+
lcNQwIB6xWgC8ZGZxDaxqX43oj67gzQfc0L6mtTc9Jng1yurmyr30Mm5qcIhHdcB7ZObZSps7t79
lUOmJseHcexlNxNtTEkUIhPB0qkOvV5Rdh4GsFSZcrRzI2hrwMh1TfFnse5BVbt+FJcbPYvhp1gz
p8DUnMjXyTe2M5Ib3ZcIugmRQJaipoHK1DuPFlgiGBA1O8WOYXbxVqudnxg9f8aoMEqzplhnonzp
sncVvvgmto59UdmBbc0V8QivBT1DKE8J3jx9PnujdWznBTj5FFKXvTMHJulKWiKuydw7DTYfxugf
AjGmqk0/l2z4Hk91c7AEd+MK47pbwXJv0V8rhvHkVqG16Ud+KwUHdpBiefd+wul7kNdXFCOmx48G
qmooLl49Yurv7Y0b6rDMRlPdF6QCXHXMRW2R33N5DBYvSpnCRyWxPswmbJsoXpra/hiYvfGoF9Vj
g5WCPi1iOSkO+Fw4OOYRbyb53G9TFO9pY9+Jjv5jypx7A7pItvhwUts6zEAluXXEsEd0ofsa1v0l
8fpNE5mnqeSccNJJbJsCd3zRX1JDPHZ5/5ZydpkKwK6BX0y7V0owRMincuTPV7USkMb0zZISnKUj
9ZF+qNTQZFdZjvMnOUUIRNG1jMCF0nE+M+bc81l+LdFgXox8up6wtGxASh36mj54N93WWcQkOWqd
gyNHrI54mpUKUaZD2nHiWZfIcX86tTqeG+swuQLtWtg6fmq792XCXDLKaIGNNZqUfkl8y7gBvOX6
AEOXIBLuHCgW7F9zaee7ZBixutNTU7ttpdIzZXz53fSGEwnEObWemapcjjyxm61NbFbUhNxw11Ju
9bXlvZJiRGIn9u3kUBUwzR9VOG1asBHSet4Y28qEPVGhJ9vEuXXLvL/XIIsljRZu9BF/Uyus/Npo
knvN7jf17BqgSRvSDBblZ2+6ib9UTJd0yPaMlpNkqw+EQ2MeusV1Fw5KdMrKpaEQCgyeJoOvKTK6
C27GZuipxMXqTsdXsjV6GnhzGu7kqTUx2z9TNpuhRf3Sc/UY0hhvFj2GrVAMnHTKez0OL1yQeBSt
DeKEcxmXvzC43HAzOEMnpRcec9GNzezOU7MuiMqzl4LfaMaPRJdQ3Lx5j20khB1FS0fvPuZw7k8t
squ0a6vDQK+vBA+y6+zuI526aaMAPO1cxyQWs3opsE0LB69spyTMgKnUcm0DqKmE7sdCT5x5iuWP
hMsc2244pEwkcgWKv+ZZfLuZhQ5Nsa8R5Ocb+kAl8Dnt5zjpyBdo79CjPcYDdLEhRHERtT4almet
M7VTgch436GRIG1tvnVDlAgqvXqCJjl30tq3FhtTVpgvvl3B0KEM3zEVaN2KE5kAdYHnpuwmB0r/
u5fQpBM1VkasARt1Ma88wblcuNN3QolVOBvGa0gyjNmz78jpPyoPFx4JQ+eys5fz0iZ3c/7sUr84
cQMizRYjGGiyABThh5VBt5DK7mrQpQQSiFZnOffscl/D4tigb0tvE3ScPojCsxhr5Tz0MSg4FNB1
HnsHU0ykOIFQFzOWxrqer9zufqwYZaBopamFqRH1cEYlm6l83VuwS8rhuidOnTIW2p3BCzyT/PDR
rl5yAu7J1C0+vEHbtKNKLhhDOgA0EPuwSx8Gel7bNh/GqxmfvNo4tW82Q8PoonFRR+Zb0WrZ1q1b
pMVc2KI8uUoi1CuJQJtpJYHOf3hjiOGWcSSBCfDuIK3LSB8ux0GbjAdQYK8ECyPUhae9G4zxPTop
wEAPLW0AbDbKdz0F1zO1To93j+JFl5kVN3uP6rIGp7fGWAPVpP5JxANDPLc7hIotzoqaE2Pp3pC+
RA/ByL1tj/DesRXoSjkzMdNb9nOUdwdjyvczTcZNK4tNhPBKo2a1VeeUUGcj5v5NxCMJZfU7RMJY
BnRBiEkci3IzSkKAJ/F1LfspQ13T7DCw9xJzVF66uPI1rYCGZascQBOZHIORvzuzIc4T9Le0O6hj
8gt+gF8vOlH01PWPDlIpqjleB6wwnM+j0xg710KWZCk6p5GCJrmmbzAu3FmryAlSOFm0MRinjABQ
CoRzO1VFF4usNNt2RCSX1qTeKa2BUqmOadzYWoNEN74vqkYQqFLpOxJ2GMra/YVjgDFIdqwXlS5L
FHJ4FsMvmjS/llT9CUvxIYynDATbxJCZikFN3lWwahgaQnd8jHlxYFnzk4Li72AX+XRpQuPRW0YS
HmitbCrK6uHwC9Ii8o6YfkK/UIakV+s38Ky5h42w6cqrwujf9C6ybjyHPFTP6PZ2pTzmuVvdWekG
+t7RrTWMvkUD0cpzL8iGym2qcSOH5D9sDbfA6GKgL2mdaWenKvUjMO30yRLlKpuXTYx1ka6tOu4t
OJtcBFDqNgtj+mhRhkdlsm5KcDEii6EfGWZ5UDMSGAppWoeSH8dpIfHVyXVa2uZmKXWL3lGsIUIk
RUOtNE7esu43ImZkY9iYOdOiguhhJxWKA5xug6jfwVjWV20qsWFyDZHdjWGp2lFXJoaNDjPvCY8z
owUoslE5flPmXNmPAl+z1VvXscOJbSXdYU7n/jhy28Qsk0l9+KAEDNKvp1wYR8eVw3bHU3xmjtVB
L2NVRqdcZprD25RS/I5qFG6XOTxwozg3rdNdZeGcSKrz3ZwO4WESoeOPqoMaBDiUwGxy6gbnPhuq
YuslRBmEVHCec9e4TTVzM6FWDIQeQa9JsV9gqRlm1bjqqym91KF7IcBu6LXy3JaLejtRlTS0OT73
hv29wx8BWDwMD2IqHyUA7iqv6gcL6+CiFg4ttftWdZfbRV2SoEZKAkRTovC8khhMHdNoqobObnTR
SvW2QhoVZfCQmQX4LlJhMlX7BlF4YOTmN0M+Xo90f26K8RyFuPxJ4K03pdQUrcIivLTDaV387TFX
ZG9JxIgjpB+OLxtFLBYFIk99pREUWuSjxMKCruJ6Vkmmmz0BZ1Gzgrr61/ZAlO7R1uX8QafjAsut
Dooi+khBDnDQShHXuijzaCbfY9Cvotp4TTqj39hrJW2VEnheLv0Csl73uY1WKqoMjD6ymgUOEXaJ
yb32kFgA3GVda31iXSQGGTND1B96c4qHKy7k1sFKxcaZiNfbrH363ATlRROLvj2ZHm7QawgcZPnS
lNXMr8UoS7Hr5gyfpjatZte3ZGD0sqT7t96/yoWdCQiO67/kAJ9/oJEpDAPCq1Xztu4NCQVV0nX1
60FSqQ6lrmIvkEEAKuMC0Ix9iLJdrqK+W46RRhcq42yI19oBvbzfq6H0nNUimXZQqDAZYCRj4qEs
QddO9h7V1060dncihCzn60LmifBTU+lPIUYrCpX5Rh2RN1CGVu87fYySXdZU14UiP459FkD/9EAs
jBipT+7QDVNFlRXxdW3KMW9jgfEN7tqnVZO46ovXtWrVIZuT80IQuxkYmVqdbCnaAsa9lIcZUxFe
WfXwJaEVBfzuT0ntqmNkfLIcCCfbTNCVPzUh65rZiP5gOf2nYKRdvX1ykTUd8jZ9+o4oQdZXt12X
x6dVf7cefOtagv+XA3QqZmz+mcCHxEeOGOvQJ/5L5+J5hGenDua6RH7iVaHcg6isDmOe7WOEzvtI
UN5cF5YUilSyhjm24WkEOLBfH1rQP8DJRywjiieLuCAO/KJAcyLVI5pcWzcLswJvZPS/ELd2NOy6
u3ot9qfyyMQaQ6/gc1VuzzH9T+HlmMtkuMVnQMZXusX64Lq5KPRXLALNijOqTMm2lCrtpT8ziQN2
JQ8chSlDEIf5S7yWXleN9fqB1s8y3felJk7QdxDAzEWMCPBLNpPqRbGHLHOq6wUVsuK0J6RRYPJc
E2FYqN9b5qjBGZpR9aUlQj8gQd1JcKKgo0pBWMtjfV1wTv9em+2O4/pre31aXR/0BjEG3swc+a/3
EVCtAqmR212v4xL6296W1sgR+L1P1UQtujY57j5XTQQWXMVx4q8PAjkO/Rz3zuaPV2JoqE+TXKxr
6wuHifsw1RuwwyqHhJ72dAdtqXxiS8XJBgJKnhxG81L3nUN/mq1GUGqj7Y98dVwqJB1KkcCsh1Zm
MJz9fIcl1/62adOs8myuKqO79t/+2r1hkMwjTAJb1u92/VqRbWNplV/1uhj/Wvunl8Tk0EvyoLO1
5LlImYnDsNRC0O6wzg4OBU+m2WZ+U8ZcPCetRtW0OmBXM6yDSYGOs7zQ1LNOgy61cZPfEig0HF2p
vUI3zI/oycPLXVcp49KQlJTjrrxT1l+zlz/aH6toPHKEYsykk3jY0+jgIvnZUCoJLjoIGuBAZOsT
QGY3qBT1G7e+6vT13183yWBE/SyfWBe0gIn56I1Al36H1Uc3rKaHr20SRQEI9sr+8+PIz7SuFVw/
p0FPDpSJm62OkOvzA69PIqwFrkgNaksMKTO8mdqf1PfS8IjJQpGrk1SXU9OGSCYvvoTbcg7ItXVz
WmNZcukc6bLXeNQgAq8OErkwuOtzbZKro6Zckzj394NQHpM24VM0WvjhLOpvO200b/84vtdVjOrg
I0fbRa7J6yojFvtM067+eN16ZKuddq1ZCpbLr9Nkfc3X36g17NUEQsSb9bEkjjifsHQlZPS5v/+D
61tam5yyzUTYFQzOcdmmhI0ygJM9wkSe5LFc+9vm+gTMe+d/uAD/T1wAjW6I+p91ZK7YTf8m5j87
Mr/f9IUFwMCvwdZ0bMuWlIHf/RjX+5fl6A71DAOqlGkZf0ABvH9pJuxFla6MbeuaSlPldz/GsP9l
ei4yJHoqFOokL+C/0Z8xZJr1v0cCqBpUAlj2VCY1XefD/tmdMWzEa9w/o9NI334dLoi6YtprT/T9
KkKgvehk0dU/YUF+zCt41otbxAd1ukuU7JQq43QsuoaEgIZyk+qE8K6h3wewCSmcjE3MLBcCd1dJ
vQQV7FikD0Ih/2CcciluwrAdqhQ6vQRoTz2+N/ou0fqFBthfTbLfKIR/hz4w1f/4OfmmUEKpuq2D
WdBpcP35OafWmi1B++0YNvQ84Z3CdEdm+ykykCMW7ufUr6Qcd+0MR3LoEkmxrlNDWxYYGAtNfS5C
47RYKthyKR9fpJA8RVEeoyxvpMScUc+T3SE6x6vzUKBCN6UmfV1kUqJuS7F66JE8grBapsUlSo50
owLrKwXu+ap1R5k7XilZCXcRIXwiJfGzFMerITJ5TwrmycZ6FQYul0bMTJHV5tH9nFkyvfQ6HCuy
iSQ9Zuui7UYVbCWWl0W5+3rYcxq0qHlUUL82tq0nx4aJvsiL5nKKE6JyQs0zPm8V6/2CXF5uGmF4
R8CQtgtR+1BhBt++K0PjO0ReR38fpNlgNiNcJ9KOQLL0S6kmXpDGeneKe76zQhoWImldqKSJocDN
kKy+hklaHAxpdohgiL1p0gDBLS4Tk5ATLXeX5Nm9jUvtVEnHhGkbJLwKee2Um0uHM/VrsT6mcFNu
zdk5VDk+58Robyf5qpbDr6UweNCljSNFWOuXGRZvoc/oVjRejGOUe5GgcAtkyERaPWALkWvzsmin
9htjKrpdTI83toXEVQblcB9BP7xQKqVKAFvYm4dTy+mwHaUhxZVqElOaVEJmYLq0rahyzrDe32Y8
LSoOdKLX9F0u7S6eNL7o0gezLqrVFiPjDAdplemlaUbgnjHkQ+siktaaQZpsPMu4W1bfDTQy5bQu
KvdDk+acTNp0IkrW0rZTjmdb2nhqaeiBvmCdCEFvtqa0+wh8P+jESE/x+mCojasGiVnGJG5j4xVy
7e+qtA5N0kSEvLI9KSq3acI6yMs0lOdS4TZVjXZ67PAh5asjCe2VJS1KDR6BVeQizUvlAKafiKJn
Rmb5LpQa95apRCdNT620P5EYSL6AlzwiSjQ2mTRJTbd9Dma8wTuVSRNVjXeARo170D2obJwbB0da
rghkwn2lSiNWIi1ZQpqzlA6XlrRrMao3NkozY48Of/QmbrwldNFTWQOSaDk1oonKeFVl0q5JO1g5
MdSS6IDKwwwUS9OYXX7j/c6Rn0vHLzGliKiQ08bSbMY0YN9J+1kqjWj5EGuojmvMadQjpFmNvDfo
be2VkDY2veoAwHWvWIyV09QfQAlhn8b5VkgLXC/NcDGuuEja4yz6C9Iup4xUq6WBrpJWOppS6I9x
1xEbhXERu52N786QBjydYaMjLXlhhOA+lgOpiK+Io9jb66uHT8PNV3R2vqMNhtgueiul4a+Wi8y7
58IxH4W1VBtP2gOZsTYnbpj1wcQ7SA+l3iONu6PaSj1DGgxNaTXMi0fCmWu/jS2AeasdURoTUYda
G0sblJ2Ba5E643wiLNo4etFTTLLoaRLFld2JD2+1PJIzKC2QAi8krBDIVbiWXFySTE6xJmTeS+xQ
xNSgE6s4KpGwlMeYruQizZautF3OMofSlVZMHU9mJ82ZPbP1UywNmynOzZFSqYuTs8DRuUiyR9fX
12VPX5eGz/vsPJh4QMOOiy/+kfUwn3GJZtIuauMbLaSBlKbVcopWU6m0l9K+4hDGcUqwHf9LfQiw
gnQcDz3i/tWgKq2qhK3oOtbVqNWfw0RpDlwn7h3judVIPIK4imm5RM7DAXE/EKuo6451RdW33vCf
CapCjZmSr1Wdgryl/pDGQt161JWYFVDz06jembmmbdMCqTupyxM/DjwA65BUNRnDFs4ExbBxhy76
ppn1Q+00HdB4Dq/CuM8mc9oWtnrJY+O7uffQ/+7I7Hi3Qb6aIFi2UZva22aqj55WWBfbkmo7KB1t
11dbuL+oLHmHMXfOtQZrKDCSDIKEWBayzxvS2VVo+Dp6bmK/EZ4Kvd6rM53TtNwlaMPvlqjpfWZ3
4dazhpvKiQjVIghVF94uhexnyYk+ZQJgp3pxQF08dtVMRwjDv+aFNzBuBekI9TeddA+oElB1JQSk
SRi+xEPz02nibmNEcCJIeK+CXEm7IMmG5SgU+5BG1SE2xjlwqRDQcuq1A3mpl6mhI4vRt9la9bY1
BgdFckvmnOJxPVqyPfVdlHMe3NmMTi9mVGARS85/Y1aeHKwv/lJQ8rKBwGZeal+XuX7Sq2XjKhkG
1rcwjPi3IhithThj2bxe6yqyiYZkPiB0xbYBHAfgRrtxQPn2DoTxEQlfojIyG++hGIGIxf2xISX2
drT1+sGusovp9KBOUZg2rtmgYUAwzqWMoJbyZtLt/KkAl6uLb4CnpCuS9m6iW8AumoYMsplWnTjF
y6D6hYguS0X2lqPBA5n6O1VtQKj0FUm4ww+rs54TwA7cUAS4DCjdASgaZcsMiMI/DZMyavw26cHa
E6pMHmJqBEyi+l1Nr8pU4XLXcyvONSM2cltvrPg+7LrxZozc74g8m2275IQ10z4omZF5zkvmVWj0
ybSHx2iYe12WuxzXeUl1LwpCsMh+nNvaLbN7/TaP6TaX4Uuc5O6+qsbHekTmjUz7I5N+2Dlpz8JV
wSEzImNMA6WmxJmRwfbbtk5hH1OYh9v2QxGdeYWXjv5LuO9cSztGTICLIq99maz6WrZYPcaOxJ7E
Tr3DVGo0rURY76OshUFNkqtPdtOpgWF8xvLDLeTR1HP9QEPxrE01/F6+GIDy3mZpj+6oHTSYG5sW
U8OPWb3gcpmf3RLLHwSSoOsVsHstx6m1kDFROVcOXh8ABr9kSzKn2f9iWoRoV1SRsStfOvKq8FtA
LVoStzy5gmwSz4ntVwfgQeU7S0SR1DwVuLl8BCGELpbzuXJCQXANCQs9dd3cYqFUTX7BFVJ3/UuJ
9MIFpitxLMxGf/GjP4DRuxMWbn9cNremQuhelhe7Vk/VzeCZOZ2cJzA6jPOi9JBlGsXbgnm8N/9c
Btj9moj3hWXsarqjdmTeOYt+sxQOeteCRpgQFC7E5N1EYXEoFyMY+gm1fkgisowz2FCBoxwVUH21
7xakytu+0C+KO15cWzS40Gg6dsSh6WH/YyKTUI/Fy5xVvuKkr3aHuyw2jeOgdDvo46RN2FB/gLDe
amUIO2WMrG3m9nB0K7Xfh8qx6MPaLxPYRkoTo1TIerHVm/JbN/+ayUPxo8K+nmuPlllBmSHt6ydd
n54nqrVQxR/ABui0SIefna04O2fJm4M3PUOd3zuT6R4M0CgJNgBsYqApSo7sBlsSZ7D0XPg6IHuj
nVqqwvXij6ZFuFgMSASF+Y5MK1Aa2qRup7a7HqroEPErU0En9Fgs7TaqPYCo0KMszKn0UZ/rurp2
DDMIIx1tBl35wBySs4l1GV62XlxppO0QSfde9q9jqz9xv9kbXm5vEW19VDrY7mXieE1GpPcQIMGD
KB9On427KC9oueI3Umzv4mFYVcTdwjD7vmU4VhqNxG8t95qe3KdNHvq2CiUptt6WAkdyl2+TkGHQ
oNschzRcrOpeds+UTH3KQ5kr6hZHdQVaVum3GuNWaRNAYkfucizSQZAU00gGNG0FddH9Gr5QHPHb
assV9/3qLhQUZY51JCRn2/iJN/q+sQ11n2cGMzkruYQw3XeYwW71zoSYP9Zch7E2cEmRNV5kPjjB
pxRH4WJ7NF2xgPlLLaZ9jYEXczjKmFBLSU7EQdTFyVEXNTqrrMa96dJFMWReVRINgT1g/NNJcd1M
9Hv8yMXqkZUkoI4ggbXbUTAeb/jMVoM/1yyca6/BWYL27Iru66+lHjZhJGdV1kB0PfkqoZ3Ee6f1
iCdgyj1B4TIW7Cng6l+cMrqZiOsJgc/WOYOYJuZDT7m5UzH1bDt6FYGXeT9Mo9IvbbRZlhHgCwy9
bZbdFFP9rOfkvA4WOVBEonIlp5PAHfO9Vw6zQYQVARPeHsGXX1S4ZT0VMUrhKfeYaBpcfrO7V7wm
3y2Y6DZNYz4KhAe+xrXQJkmrDWmGkzBAKEnr+fhJephM9k2poPuZMsbEfdtcu30GnFq6E/REf42K
YQoMTb8h65dhm6DyplhP5DFd1MZ9A8N856SVs7EJUw3MTCfURbylGo33IbG+WyZKKbxzBCmWVJs1
SA9Eugm1wUmwFIc+KzC84i2o8CJmpl3umJv5CmbQay6OS8TIMYLJ6UK6ygoYdwrZT8r00c/J9zFB
Nxbp2rPXUAOZqRrH41vVZdURXb5nmMke2RkubtpcQZfSsQ5HOShBwEsxMXuDLHz2cu+tJJbN6Jki
liSYQ2A+9iPcY4+WHV+TdyOJuE6fHrXyY8za+VFRGHOougbo8ghsjBF3bjeglco3YsQJhbPnW8VW
DSoAhJjhSfLpDtc7jchke1os3+X6PgO62VbhMiJdTGh3Ij8l2gS0up6kuJJQM+I7prVmGdPGFRBF
nBz1i2HhPBWL2Hcd8UrDNNUUNBqq0NFTYSTuhnCHoBXiviqqdySu7zpzETNv9EDdmc78Y5jIFWhT
h5N+/EGm2kOCcnVQ4KNjUeXAR4holDK2wv7hMIJHGsktbHJwEYTKCwj9Q2syccicYmM29QM7ZtiU
cgFrXfFC8izcoZb++dRMEIoY5HVwn3ZdN9lXZfc9ycbi39g7s93GlXA7v0pegAcciqzirWZZsiTL
U7tvCLvt5jwPRfLp87HPARIkQILc50bY2Lvb25LI4j+s9a0ju9IHa0IZwW2M55ezygzZ30i5BbRA
brUdXnp6uXWiqx7RK07RaObpn3ggWJxoXdbkOAFuReRJc+llC2gO+SpsM4b/fjWsbI99TDn2yLjm
6oW9VbLzQBtF4K+h1fbUgMFMEsN8ITnRj31iIzBcRUWF+NL9YILI5Qour5vQvWF6BvowHyMz+kWg
MM9XAymygqTEjDirsLS2EH+pGLgdKAt6lC6Ip6pccvsvH2Ra2e/qPFQzH4b0SFTK6MDtoIXvhfDU
bUeOAMdbGb79m1zjjFocAhp0IwwgMMurzP+bRelzFeMNzn4MZgH1uIgAHDtABubeXNMnV3XoFAkF
s7daZGXU9m9JKffKDV59B7nZ6KuXgiJy7TQBho0yADvDgwy60NqlLUL4ll3rWX2jTWSjffcHH943
JI6ppNzQBf61BH8HETYBAVPoTcSirkAJY8Mvahk88nD8E1sxyHKbCEAha/YKqU0vD/g4HEfgBh6f
W6BNbrZSrYM2CNZ6EhNzN+KEzIrUp7H23N3cO/FOJI7EeRmF+6D1tygByQj0qi/f5g0bUXyHAwqC
amjzrV8lJ1BFRMWixlrVNg+k5A3r+Fs2YB8e8flW2vijNcxnQiXjCEhCJQ9lN5ApKNbp9MgZMvS4
fPGdrcw4f5nCa+UJqKMkxQSDzx/TB3jFl2YEB2foXYDc8zeSYWfYgcvWfyktIqO+uwkrN+WO8zqo
Z2cdkG1V4+zftIZDH3Jq9LzDUYxBxs9eMcQ/tCROrxQPSp56QA7YHK2a0EH6wyE6B5x0MZ1AxvJ7
rRZ3sw7+UlcNl8Kf7nUXhIcsDdKHHCVVbTQPfdMeWr8824JqPiuHEQr2/OrU43PQxtdOCVIfvein
wifsEb1Cho17d7P6TUTiKSEywe3fSldcW3TPParikZpCYh8TMn3uHO6Wgao/yu173mzQlqCly6G1
B6E8+cRkYAvNC0jsdhZ8BHQ3Ro+OzBlPbmGs46j7sUi43Giz4KTNj33Z4zLvruZyrznlT90U7yiW
O7zidFwDHqrSsFaJBayErvzW9S2CMb97aQr7NbCeDU+AGC+Nv203PaoQhWZs4F3l6hk3WY44MWzG
P+lcASiS4RoDJ/maxudomB3SY4N0pJzEHFetNZlDq74Nf9UeeTp9LGmie3NFSNutRa2VeH/tgXj0
Eh99ZYWfkePfINqRq1td0XP8NYycwBHes6G7Vw8GW95zkCuANJa0iGrim0LEK1gpZ2wSC/WIcsQa
I01aEMleYjxmfIqXynwcw9g+OljKU8rUNdm9wY6dNhgYcwRiapDCXMV6N5KfTvX1QAeSjUgCp3nY
tFPMCDFR88NEJYncd+VaE5DrDsIFsmN4LP5zTK/g1CZP6eTNCKz5QKgMq/LZoukgtsBDqnwcG2DZ
FTlxIRvna1hU60Hm3iqAd+l2aGxUPK1HQpxlRsms0pC7NMd+EPQdIvbZ+ignM8UgTGZiWhUPBIFH
h5h4y81oQl/xED1TYjPCnPWfHHXlaujTrSqJ4q40vblHsjojgoTq1aSnu2hRv6U7q4IlSw6VvTNj
8aZcKhpjADA5VtkFDX8B03T+yqqR5HcuI6znhVhZtBI7NVTwcmsBrDZ9b5MGll57r4PMwdMcZc+j
+cBBREIrxtl/06dDXZa/yy5/9Qkd30VT+S2oddfGU+ZFj1aF7m8qSCqOumE8q6j57qLQX4tYWPsS
beuqdlL5GFDkU2vNn2PukyyaZOIiZi4E7Hm3fBbzySfWxMjt5LFiq901Yb6xJ54hnKA5ka1RlNJi
YP1ZSQfwfVl58TZzCCALZms6NIeM2KNLPHfM0ixixnrpbRSJGqYWj3afVnsr++tEMGv9jizmbGJQ
2VFa8r7Jw0Wfy9tExhVMjJv9WdhYKl5sE1TxLPBgWwaW23xIbpOBeT8IxxeN5ghtcAzUAVVSwP6D
HJJJLSTVF7vSZKYXhAbM3lCRC01eca7cZx+ZKLpR8MhJ8oA0fzpRJXN8TT0IH9l8xfn4XTGWIQyd
QPQquxGzi69nHkjjCkxIL56nt0Eivxoi41upgreCKAwZ9l8js59TDchlzV6sxUMPCbNFmhogw+a4
xx2kmhaRGjWSZ+NfYBL/maRTAEdoxAzPvOjcqvwnmdxsGzhMpWxFRyACRcx3lT0RCCkevZT5HOPr
XZoQnMRbgTNCsoIGzbcaSfYBh6cvphG9BYURP6hq/OySuj4jzqfuJY9oI0YXHgbRpY6B3TjS03Ea
l2ElkH/TWjkd+ZjIK/Uqa6jinGRwVwRhXeNaFvvCTmCxWXI89LKm3I/8rdCAnJNETPepvBoDFo3E
rPqnuDC3ZmMfeUyAhjSPUSHcY9H8bUJDn/nyvnWdVFCcZ5YZPgJeyzhLkMInqX457ET2bUqJ/4+l
1Lfuq7ad8upXF+IRN4LGGTLQ3oQQtM7DdNjqklWTiloEJQOg7vxaKyIJgwxSKovTM6NZaDUK7FZr
1t+yn+7hlNyrKXrs4BsQsgckqf+Vosbc15pvFOgCnfaIFjT+qbtcPFV2/0q7HDygJyemAT4kWQJk
BNQUwDWZrKjySJMut1OM2NuYCW4owxujIw02RqOm7dRzAcVz587qJUCPvLbJQnpqdfxDSCFxTmS9
+xOPeJ2WbzoGy1tyS1p++4nEXO2XbSH4v9Hdxqb/K/bKF6srumswVjClEBX0zhT+IiSADiUVTzOJ
GyxZooElmA1WIo7fK7YEu3B6D+cU5zVD1LmSH73l3Nsk2kQ+amIHsupW9y7AD2AqitowLOS0jov6
KcGdSQ8EJ9iSw8FWYjoO+ixRZzK+TIjbU8ArogDJUZpGW1jOEYHEAEH0dHBdFH2qaiGXljOIchmo
jZXPhzJ1d1VHpEOTaSSSM/dkfXEfDEGEcxLUDZcgPaeNtbh6TFlL3FshMc4zAveWbjJKxw3qW7Em
00FBXWh/hMHvGSUEhw4JEFNTPDYW09BBzX/ytlylvYoODmmrhV//EnpBLgXMV3IPDFLqcia20UH0
YHSXrB/qu3ljWwlsR8siyI9MIwpsDHoOkt/SXUnAzbkZ/A1Ki9wFdnZWLybmdekFtCGxFKiLkxg6
sOd/jpXtsJ1BOi9KDDZhnBxl85PpAWNWDPYC/D6RhIaQl3/ZNg6csLq4p7B1VoDCuD2T4ar8/nc4
Juuhncw1oX3vdT58lpGOFqU+DJqEbaddpjuHT2sgInI9FRXDHbjwzMvLa0rbvK3bYK8iz9yQJYss
vJuOlVuWq2Gg+tNifJEurqX5EucY3Vi/Qa53EXPzKLHTot7JJajNMV3vAMyKwqttdwY5nUAF0eZm
VfncG/FbBWvFF5NYMVjMNgMowCRnPJP0y9x+Rn+UtZHYpQHrem8s0s1Hyaj6PRoEf7vtt42JSSDu
8/CSm5U+dZ3YJE3RryL0Mjx2622Qlufc0i3MpAXxW9fWxo71Xaehd8RrlKWQ+7EQeBoGRsBFsuvM
qOegMmz0xf4WOMxrmon2MMaNvalN4BjGVO4RM7C5MeM/lA0zdpIYe5kkzwisLtBvMCSxRQVSDSS+
JDK/p4amuHexYGhCfFnrQ56FyvANNQVGbWfcu6yTfC4yvEmyIbdqgGGTJS6N6dOcC+86xxVM1Fne
3ZyngR/PF0FDyKG9uNMI9BTS/kMEcLoZR7WEA9nhO9n2Tf83oDZ/mu3Cv7RIoQonIOUK0cOUAgjq
7Z7L7amU47MzTPWhCxjLQSdpr71pfeVEEG/j1Li2/dBjS+nPBmEDlyED2lNX6cGri40pNPRglEKg
Re29LqxrkYGEt+WZtCvG2/5PGn1qmR5zk7upIv6PWDvcDaWASE0N2KN32k920aw4aSn+E6BnVoSQ
UWCp6MpEbYTA16VMa9e/J3P1t2h6SuQuA03rfPhuWXw7JDq7BCVNTfkIoALmoNOTzmbV+8bgeKma
7DTn1qYyxggvpqQpCii99bTik1LcAAgGUdCsDbIpN0OpmEgjgc20vpcBx08HLip0R1JwWnQSsRN+
yQkpXTcQvlwlM8GE2DD05Ke7eBrOrhdGu2TMz31P8s+i/2a9MTabKTSOICeHk5XO+75303M//mqK
tj2Sd1Qs3qPt6EXmGVBJuM5z5noVjjz8XKo76cHAtrzgX+Rk/GZkLB4gWj55CO03g56/qDZgZDWf
We8l604vWyE8kwRjw4bJCr2xR0GSesLDb7LyJ2epbzxgHmbbxAC8EnnxGJcHEw+8ZHCy65I/yIyh
2wOXtFMP92D1J2m6cisbC3cJll47pv2wgjlc+8p+kK044itk20BG3q4qsnvcIoIf0uHaGwwphOTr
TOr5i3Xlo3Sz5GeW5pEej4cZlK+Id0GB094nZPYm6XuV68qvpEUE0KsU8EkZXlzR8+wD/E/LaG0h
Au3QIRL6SU/Frq27el7D12dxS6f1YxPz/7Q5KxDjbxgSYNiy+/JmE7++krBit1mt4sMQVAe27iyN
babaeCJz5jwQ663iA/z41S2J9GuhnCfkwGdg154l/Ej8ved/L4aR5GdX4jxhagw8lmuhRcNBEduy
lUwzPDtMCIpFFgho0FzFOcnMfasWiBpWvAyCuqy833BfAAJHs3PzzZpTk70iqgE2ES1xO93o/gq7
4uRnERSkKLwWbpK/5yRNNB3Ld3i9xKJ1kLzIO2E4yb7KHjz7Fd2oM11x9PnY0im4Jl+lnMztyE8u
ITRBV/Hj+sUhoHHbVr6xYVJHUueD0TL0Uq69r7Hwr/VQduRYGWvUJ2BpZDreUhse0khGo1uOVw/e
2z5tjd3sOxos03SkiPsZCyJBS+aYugeg6PhsD7wK25vy3HJbWXOwjZag6YYJkbD0CV3KvPeLfB/a
Q3IJDXVPzZyp9TwYlMmg5s1OMPzyOtQ9I+beeNkclvGqhYW47T376LdBffn3AuNjGy9eW9eJj4J0
bob+kbmvRo5ZZnICXVjSvJNtQS7GUOzNJd6tjpxVX6iAZMHWuY1Zb58jAHCps5CUh4j+NOj0Ssn5
OLuOf4YrvIZT2dzCAf/f6D2UHrXT2LEBmcKDKgBFWugJpnA+dQnWcbKRz3YUh3s27Ys5MvtUrqi3
eVaRqKHCaRNMvr2xdfJesticMhIs6sE+jyMHU1nVR+MtgYy1qvDr7Jg760Pc8nC3HeI1qnkgOcEi
2K+tgls4UnmHelCsoYf57mSAeazZOYd9Kp/9fP6jiOO0xVvlUNZCYiPrA4O91+fnpFNYUfh+nNTf
x14OMiCWt5AeobGxqftOXkPWxASNVP6vk8bfWGDVrja9dlvJRmzdeMI1lgtugZnMh5mrqbTdryz3
EdrkQAcL5GemIc9tgxSlIKFOpd5HQV5jg0TvESV7+JyweEwKIkKxl+/77LUGXXZB/GUn5dZ2wyub
EDq6Qh3p/XnKcPCzht02RD6veZAwLAQjVkobG2wOQ9HmS2/pFlbZwEKNyGw0ByExsSNI4xkgIQsy
xndTi0y4Rh5YQEHkKXZpNFknUd+eMA7voJICkjOHxZPCDKXqIDYw7s5IVtobk8x2dj/ymwqmb/l0
ZA3IsprywGCzu2vKexiTxgsNmIyYorc2xlR8eOrFsVgNmUN6LjPcGUHBdIO5up8cXacAA57ZdNvM
gPxuutPyB8cuYRtj+QgcgAatK5ijd6lMeqX2yLQl3FiJ5jOz3Qegp4ziWUfQI/fUtyYh8RFAgiR7
KtuCTmmMHiLkfHtfOEy4dUugw0TT66H3UyAgPEuts8ScNlbWfZDSQgAE6dJBHxvX2tUAFlzO3Tln
bGYqbwuMJXoZPC3XqpqfiNyNt44ToMIsAVr2bkvpNvunvI9h5THyHiv8kHEnvv2J3j7zi8OgS2tf
wMpErDY9JIX1li4YTRr46cFfXv79k1hwm90/8uZsDriIFxynBZeTiDs0GMvLPzUG0gT4ndmC8swj
NEbNP3uDvTg46DhY+MTgPyvAeYs6rFjAoEyj2Qvxn/79938v7QIS7Qz1yq/OyvdfipM/Fow+rfYW
LUaLf/8qZByNH1UfkkXaFkMsjTIC40Q2s6TizGAQn4J21t52Lv0Nh/LikeIFTSECkAR+f6xBo4IW
xJi14FL/vbxlHW9aLeqzAq6qXACri2/8P/+Vv+BX/6lR/z/d5v9Ct2GtZf0ftdTPC3Hmv60/mzKD
8/c/K6r/66/+l6Jaqv9w+VHMaf7pn/9nSbXzHw5toyccItMAKFrIgAuUpnBsHPc/bAwGLpIyxxM2
f+p/SKrt/zBRrbnSdRFj2w6Imv8HSbXt/G85a750TdcUkh/qoaIz/xdRdc88smCeUx4aRht7i0ju
c1z3LxzTijH3e6OH9j60ZII048D0VFjuOZlO6IY49VxP7a8y97muVZBfZP0USCIX/XmR1BgW3pJw
BNgYMD+bLlNTNYfB9P8kCew6Az0yDRpFvCPo/+IYEZ72xnITXlBsJM8+DzizKZxX8ARqk4+Mzq2Z
2dzodVt3Sp19B9llQ9vPedSocCcgEK5aa5i3piS6yy1g5NolEUjV6BOgE7onnyggD7QLaxeL9Ce5
VEZRufWbqjiSMv2gWMNsGlOTCtWE/r6oWB8Cx9gFHcC+UHuXVqAva6vsWVoZmwlgOoc6nQ8xRL0N
zPrqZKKeZdisjnmMqtKOxlc/YgNWZElzNtx9P6r4RHQ2RYqv2w/DGcdVizc+TBIfmWAsLkFH1G/A
9fLg6eIbvTRIlbKjbi9tizEVY3RaKvRjnkuGUNz+Yv9MhBnzt461MGZyNrNx7ez92j/aXFWob6X1
kGnnq1mS0VRbF2Q6HGVsuS/4+ATJ1PWxsBuxK/IoP4djcOgDOySma+CRus2JVf6ch/acO6+u7/on
kqipp9FyOWZSHOaMZyYpU+qRsjQERbTxvRxhVAwSwWjFlfEGJiwfy1AaBQI1gDRPbm+cWPlmD0zh
8RoPBDKbfvU6eHi4qTExC8WRe6bV5/kabbN+CM5ByxhEB5RWDiuChofB01xa70U112ezkW9jKRHK
ufAIJ3SFFPXI9AejZNHUT0evJM7J70lwmTTmXGpD5CCB+8aAftXZgXO0m/Au4JWSlJWsVV1F2zov
bmbgBSeHGD6emWSrTJE3n0jKAcHYuU8NzsA7H+jG8L3DrFv9UhlYl1vf7LYsP2eKCWSHc6VJ4UYQ
tjbS0NmFzbfF213Z0pM3Qaw2FedHlVvVJ/NbeoZgKJ6YaOL/NgEONNTmlJ8uFNHJPRSVSZiSzK6S
Ne42HZF4ujzVEYROSB+lcWuHFy80qxNwjTvpUYw3umd85yw/mmirojA6VZZ3pvJ1MONoQmmkI5+C
qqUAysOjVYTYZuvmTJ+mGYghNIpm65hkNco81jZrxDqQLF3qHdylT3U5pAdiVOoTfBqjnB8kYTBc
QPmzR7dvZ/H0RLb3d94T0WZL0+R7LQAqh32xi2qfaVjuMeCL4bvWaFVImhwRFRb6YJA3ebKDk2X8
lpP/UsdNTVzeJmfstOeLinSvNlOiGOiyPS+RCqxU3/oPaZO+mrlYG65PnF9WXAmjwWXp9MgHR9Qh
+xCWIFt1VM+n0VEs3UARb+lvH3pLgYswWlxnUaV3zKkeGHT2+xSOwLYd7eaqeVb7Xb3ziVt/aey3
Ak5prhSiU9OKL2EoLVQENj45Q97ggL5wBMmb1v3faAETyIINdkxnuGWV5J1NtHnEUjlbv2e5HpnC
2wNhIS4sLYmp8+oL2y4JZMMn9YkwLMJrMwakXW88EtR+z6taPySxF23UMnXVi7jPSGoUHpUf8/nY
vy0p2HGwAYLV1X+3XgpmJqQEZV54IGmWVZNofphIZ9tRpxYbdfpAnaj8tiEjTJ10Y7xmSYClxUm7
dV6hbCk8K0aACAeMBOnbDPR2O+Ou3kaO+iv84K1xQAxUFjhUoknEvnxHeBxfJoUWJ6mDgN97vPLR
ki0/5fe6+Mmzrn9tIJOWbDMTmHAHU2CkFJBtrZTylBDPLkwG1EV2DlDFXoyAJsnvQzauNA+BSMEY
ltNPAGOcglzS4NPP77q2ficpO13HA8Itkz/jF8WvhthEurGQxk2Mr4Vc9MVjJ0ndCs6R1bLsMYs/
s6rZi1jdxijYwFlhvrbT7tg3IL7xQiZIXDJ6Zdmyhrb2GHXoAB0DXDxgisAizacLp509xdyUkflW
TYx9Sogg7BBT5Hl4H0HEjofRJ0tIpfIshDHeQFUZ2EHZLHrmQy8X+e7MweE0Lj7gUOcc8yMAhsVQ
0hrvAnDw1I7x1iV8/QjnBAya/nLHHDeHo0Zsom1+dOb6ww7nLxWBkW6aozeK4d5O5HOm7pMyRXwL
mS6yBKM0FqQ8oSDlTbQifkIcuMSycGsSIRACcTa2RSoeKdFdkuWkv7PSEE0UAS4GPd9DZoGU8oXf
bucs7zam+agGd752uBjorgqTtpbcNgBmG225xgrft8FJBxdY6ZXEUxC2bnHJhWBMlrO+QHKS4yKy
GQoVaMTdInEZ8EzdgzczhpUCVVIqUqAXzTvZBNHB7mJrZZEqCbS1+JxogGgLkyV4g2Qmb3Y3tru4
trjAgMdzwMrWxxZ287wkfB1z45CPxHVEZNW1s/iepIwe54SmPnNgilpwgHJlvRTtwSzzX5bU1T0f
wveynv8wBA23c8c1k0/xxi3d9op0HGH6kXYFuY/xYPXNBzrO+sDQauHZA+4O3EVjRxjp3kdB+czK
/ohHgM0f5/eudgP7FiwC70ZZT75HDgQLtF9TekzGNjgo2063tiSxUjBqemBK2L2nDLBVPD61pDH+
GmymwC5bsSrp3RcVGK8cS2QYRt27tMLvSBAVQEBHe5HEs259KhiwVaV5SMkV26SINZ9FrEuwxg2Y
GVZoe7MGJ5XAwP81etNve+q6ixWD5vURIYa2+BzMEDqxJHOw86yLqmPzFC1pdS3+sU83Ur+CKviM
UB8eTZGLl6Jn7VuGmTyDxRYvg2zeB2Fyv1igQpSqw7vr+ci5SHI8zBPRmswkxbqSuKd6d7xj2Bge
nQGfrT0b1cFDJzoH0U9tEGLgeg2uvCAjYgN39RFti3tNNJ+HK0rsyI3N/qWOjlWqxd8SUlngZGdt
Tz+RMs8yktWRDhdgEgNixHnhXjNQXKexRdrfhO7EsGbu/L47e2xH8kYTCoHKaPKbF7/jIsaZOPwZ
IT5XXn2PVWvChzTbIwgtEhTKZz4qNidYEI595/Q7jzXN2cma8KTq5DMOJUyPWvV8Ke6mbCx2lWMc
vXjJbamzMESRgBZ4exkV7trP61eevTuvCdOjrFFL9aZ776v29i+5rFG/VSAc6t3Zf55l62xxdheP
MeUqZ3VHjzuTZhgHPzYP/7XoSgMNJIpLY7lw0kYl25SIPsTFoJ3cwvmbtNplkS+8Rct8UyxW5/Yd
d1XzDSP3I7Ar8vmiQK0JXeIBl4hNOrt650QTQujybVRJy7iGhYOJ5WvLZAVQnTtHH8ENpd1jIPX4
EyLEj0Q0f0yt82xI96v1i/JeOMNxEv0j5xEniHIyAj7rs6dVfLW4LFdjr1mN6l+uBsmXu1Sl5dqv
IFNazU/Q8T3KNvauahCnOcqNrWn8dQKAUrUqWIKZSYk6b9TbsWUCZclU7CYDHV1m647VSBDfPLHJ
w9h4Uz0z8lZHG60q81oGRnS0dPpdKfYjrUZpUAbje12227oC3edPs/+RDs1jUPPrJ1KaBxdfODbH
t0CpDhyW/VfnHbr0QiEb7c3F2p0WO9qEb6dAguvZ/alowQCYRH1gmYnf/tE/aD1mvFfDQhDi7/z7
i1rgBo8EW+KSaEuUYsEzgi12UyW0RnqsJEM1bEZv2GcIARrGb+XGEMRtkv+ymoWtRjDgmYaJBmVJ
fQtD/Z8vnM+o9aono7PNTZlhdkMJrCRXHAakS2kNw54C7HFk4bMNqpkR+RJ28e9FL/l+8aA/rJI1
mIgJt2dlx6reJ1gHU+LggehlWYbnZLCXcBx0m3jj5o0pmahwzwNuCXSCiL2qiJBAI23hId31XX1h
qBzvLXcsGEyROBfbOIt0259C2ZMuEoHZ6l3Cqpxl3GMvAyFNbbl1cgSOwvS+uhrRS94TjuiTD7Ii
+OSlhtuwaVVMTzeHuxDBEWArQkq7KXqq4STt3BDAMOXJXMt7OfRbGX15KXO37jsa/JD+IbmCk3TX
3QI7ZMJzAhweHgPDFedxiUqJzX3akcvBkhhRjBFEuwLc3+yq5KoklkN2xdswTyT6J+k/DmjawdUx
1klFfEdVu7dqbz30PgUybuO7xTqrcusfn7XhMwkSmI1Ba2+zgrzvNEiI8p6HD4PQijVaYHOXhmRa
2zFS/461GPmEOPAmZKZtxKiMhHDtdM9z4kNpxKiSjGBXmgE7dJH9gi3/IRJv31XWWeroK3IRDqUA
Go0GJh12l46s4KC2WO0mPLSGYL723fTR4W2azXZlamSLqjYczLEY15aTLTKRSZskXXnDKS0SCDqX
DKVMkCNSyVgmuUBuENbtm2gYDgXekUNv2Pt2UkgdeGat8hnJZk8PiMMj8SAtVmvyZo0d4+qr8EZJ
ZipbZy0W1+3nkIC57WP3brQ64X/LitAN8vQUR2+pVp/e6Ny4d29Fn74HTuVhM4arM5oX4cGNobD/
94PKebQOy2ISxu+DaCseHBX7IkThK0zk73aY26cAbN4qahRt4dChyCwr9KDL5denuaYLYnwQ+RkB
xwQ1QT7lLs0nIq+dAwp07wE7VrbHGHIdWO90biGY96Nu/ydPDm3eUzvIGWwosLzYVy1otv6Zg+cp
7smWTnKKyDxA+jw0tCNbR8/BCsQXiKrmFCasZK+ol6xj1ToGU8MwPDUueR9G9230NL0NKgbC25k9
TmC/1DjhSU7luJmQTEFo4oMkJxPqZale6KzcB+HUhLYt1lo/Qi/q8vMq9okkjbjw9uDhrablTPN7
/QzY9SPzuqvdx90CFmU+bFBHUcu8WATEHXBNa5yOFdPgKPxDNYSfMgxJW4hcwuFR2IwBeVWDcS+C
dWL1d0tZ6RZYMUo5mW+Z9F5Mkie2IX4uXJztm4mhD6dGBFYz+85VZq0UoradYe4Nk1rZTrOe/iBK
VhKe5UPKuF0MlbcCEvgKoTba9Nb0o4uPth7zZ9v+8Wb/LR8RTtgYFvWAmCXtlx3OxMA+i675xK7X
BvTKULY89iS0g4ezTonsvqzaOhQRJdNsyz2Ak1sSWr8Z2rdFT8ZFb350zAAxinYrd5rlquv75FDq
FYJVfL+JQyKx9ekzkVi5dbfvWgA8YUpv00xYmkL7pzJq/3GhGfq/bSZlql3XfY6Dg8lYqMKT12LY
9ttpYJNArJY7matoIoI97OpVnzoAMEmwWMdmYu/cQO3HOE/ONqU+mrc23JpwnuMB3VLJIgaJDYQ0
he/U+tZjhp2sWXoAJiMYBLxTYIRyFSdq2JaOVV9xWX8nbvlqVh2xxECjSR6cN0i63bVOhxEvmi+3
hgijq2xzZJCOThENw/UL0hinelniX44n7AF0wDWX9aEBmFnN2Q3Nx7EbkbnS65LRQDanxCmFHfpa
vUaSjJARxG7UvPkGpuEsym6tn7WwFX/bkYGpwM1AQCPwd4n7iToOtJJRyGxfuK93CVjdfMx/qo7L
wQZJJ4KaXWSjHyMDqRlGHZTV02YeAJKJqvg0GzwVtfdcmwk0VHygaeCYYC+J5mad/DkV42FweMr5
TnuxeZagRzNW0iOSp5sfpXR5LpTULFgMS/qPWHyrJPpmbuhHyfMYsm1NHYcvqPmVeumH9hbqxlE0
fHNWXe3wQBLF4j4ROsmYdchQ3ViPw9h1bJpz2Kp6Q871ERndITSLb9XUx7FcrJYdTv+CTUsSFVtB
pYxaCGnt0JlH0QXVmabqZCbGrWJBxbTnGjbJSzxUzyqqUGB22FQX/Ufr3blHurAiRnj48Zakr9by
3sNhvJTwaAQjiiap7gyYHmLb+IoDlPio23dVmjyYClmw4JjH2HGAItRadb7jUEPmJZxb0xEK5o+c
uGzXyNt9n/3mz6zFTzK3r4hUtjNOoETptzbwDn4x/omDtN5YzfRoxM6XMdbPM1urIYm/B9O6y1lv
TH84zmnxMWSQEpOS+RHZ4Zu+zxAxV4jg9fhtESEe2B23D98DjcpF2IxNaROOPnq2lRtar4j+jlOV
HkOcKX5L3lbVfZS1+6LpAnSZ7DIO8wy/QjuIxYG7miNjn+eS9MSSqat7iFa4f/hCcdalFSIHiALf
KiIDobQIvZcxS84ue0N1xO8YtHdJF2ISi73qlFFvMpu4OFV9MQa+RUeRf5c1cTJN8+g0mgeriaYa
XR03lZgeyab76myBzGgCgQBOMBmLt9ENSxop6AgpdVlnLobQ7GcSx8KAG+dmS3ej8sMk9qOlvslX
+xADa+3Eon4sC7X1qgInQ3UynFuGVZOE2oL3XqbdjS3W9r+zdx67sXNtdr4Vw3M2yM1swJMiK6uU
84SQjiTmtJl59X7I87n1d8MG2nMPTqGy6lSRO7zvWs8KkbnV5NiD/67ngR82DQR4SwI8yLtqdeq4
qC82ZhPrW8u2y81oYFuoJYp82bG2jkzloYjYBQWJ8UwUU5o6J9ek/lHy8pkadFsoGsXQ8Qf2MNuo
1H1CdYPMzZnfoiXKyAz0Gck3rcuUaos7RD9NoV9DkZ04Pd1j56BbaMGN61Ghgsj8hvy+tYh6ivVI
3xcd/Uiru6+RQB1JZ42ocXhmTvvfGJZfpLtvXEifmdPTMXWjS5A2EbvyDKl2UGwRyt3kPaGOSzGn
qOMKmzdDr2ZqAMCLYS97VT9qEYjYORg/YaW9F/hZZBydbQSYkHYpqmj54CETOSkUT3HAsIQ5GFXd
73sVZXAdhH6Sk4quSMpStEb9VukAKKu0vmeXGc9p2GPKCPUo+mBKVQE2V4XTSqBB8eO8piYLb7ix
K+NoaDj+xrxj4Qn/mcTdDytCKTeqNWZeF98nh/7GxDfmOTboYREjTh3xy8KZngVhpLoJazK3Tzkh
vxgDgRP35lMI5hNBr2VqH0X2BxG8/uREdAhk023I7EzOzaRp3mybAxFKYbHLQjVjuJY7resl+k/B
GkOjLoljMyK/GDlNomOvje/npCsplxvtMawpftYx5GbUufDnomgjzeoAeLe7Nm/m7o9a6QaitxLZ
EeOzYZL6KhDQ+QNJo5NQ3Y2i3M+VjovfpiSh2m60RVqNaw1zntCGTYorjQhg/I7MiwZyF7zIRps2
mPTtytOD4nmiCofN+RE+hglUMUb4thB9B+OGTIVbV6sF4gb3Vq2NRy2aUnTRUXyxZCRI8cqQv/Tm
fYV8/jghOtt1af8po/CxJXNxYzTQQB1YoUMp5FZtmgfEwQ6jgWv7NqRWOHDadGwnHHYYj8QmqZgh
Kgr1OzlzdjouHOTGwDGg65F7S5rqzkRBt5nCmiMlUK9ICyRotBWHFCE5n8v5KRI39wrGKmsmFa2v
rUNUl9M2Tl4kFN9bg3Q8DWdx1hbhtsti1NZ5u40QNcSu+swCF2lhZacn4DLAngUmv1IRm1I8hald
H1O0RZ7p5vDJw/m9MXOL41ovr/tIgn6pcbvaiJ1N8OHmlLHJA4ir5MEHgMeMAiD6qV53e6pSKMcz
3pZIULKe+meq/Z0/dN9JM51GPf/ClI52qkw3s2K9GVZxM4fh1kIgUvd6ichshu6XgoN2i4fR5kOp
d46NpnSkqo/7iPXwu7CHB6eghEH/WwXMR0EhxBqEi6Desauos3qTV6PlG7AodzKEjisntcLPtEuM
IsOX1hw0u+PEV5SN0U4aFl2vkQ8BJZ0YPuzGTtjAqUCB8gFfWGA/NHpww7KA0v/sEnxMEoaa6L7N
Oe42UJkxttIMSyko0Ie4n6SRQoKklt6g6gGshwY8/MmnL3OSFxtOko+ZgijpuLpH9qW5CYtvY59P
yXWVy3c5tByx2ZvJctcaxysQbB71X69aIM2mZceMyv1tuuwNMCWwnLm0+YuFc30TpWh1UIp9L0Bq
N0Kt6lLu0vep2t2JcXihu7jNG53oPPukuN3PzFfSm8a3MwLFVyveZQgPOcderH8gI0Ldl38hjBxD
9w7uyuhpgLZtd7gSBGcZMmi3hJbegYdvZ4ACgFG2thViP2jeGzvdyrJ5ZpVnoMpyrrvRvihW4oeS
XSu+7uyx79rXygxOy3tJM70UpXFmxbpv9Vds6h4dCzZb40ljbo2NYR/ExTlEe28Xr66YbgfVune7
xod8YM39q0BOyi9JNhRmEnCcCLUbE9NdzOijb6dCw8mA/ntkZSJLc5sxSMl22Z+o4OrhcoO2nS56
xVAZ59qDM82PcVO8jhQ6sHv5o00soFXhHy+fMuORb83nLD3GpJJ2C3IZD6w5dDfL79UpFHTz5IY/
ea2i+Citu6Bt3oeKqhb0+n5jdey1R6j9pYGaPzhg3MNejyJRZOTHyZyZ0aC2Xumypkxf31lZ90Ky
C193wwwg7vFwIsA2McjNt1ay4DPKHe3st8TUm02Z1HeNe0dS9zUZfUeJa9wC0APAegkfMJ/jTuws
cq6DrrjUstMhGyqPI8ncfHN3SUKlSkHouikjmewzEqVHZfyiq+hlhLt5VRve6l16rzqFRS28P4yt
PBv4rzaNQoJoGhhA4I2bWpAt2EVfZUbDNarRi4/xM7XniJEQEzL4feFZqrixrgPjncIWJGsUksVI
0bpPDogb98UgDiW75Hz2B4ZHo7sNIRq1HCPkcV4Wt1GcRMcuiR5FwsIbmuHcTmgN0WsGCjZ5Cb2I
rgvuq6BaMP3ERjoBEalm9xBQBG6RbDHs7mGt07dx1SsUg9s8Lh6WA79Vko8yo+rBnAZnHs2+12OR
lzqEj5QcSYXA5hQ+V+s80Wh/xVNBgsl4Zoe90OvVF21wwBZMP8VibRzz5m7ilN9oFhrHskctOWjF
maUHGaLGUahynzeLjTl4FFQfKtYvAFjInoivi6T6oH391owO6reW3rjI9/bwpyAbtKDtaSizL1m4
KIyoTqt8oiv9Qmf3NAnnqYmou1OM+AKc9Dil1lYh+gejzDN9zHeiSc0ueFfN4I64iZ+0jp4wwe5S
M72j53xEN4wHlEYr+gq3SG7Ufq+U9aMVdTCqOJXd7FOo9IEt/aEIQTyYHaZuKvqtP3Xph1TUe9hK
bzlnvVJUV12UvGKTehtaxfZCA2Npah/SPL+dacHqJb3vUMhdnTIB5aQD5+4JdbbPHHN08GwLXbst
+U10x/nis27qgZDVRu7L/Emlk2Yxf4JPv02IJDTqbxgJJLyK6yZL3zNovqEN0SMKr+J5vHYsNCdK
cZl14yz16jvuU0+mAKuU7lXnpCLR5GShffZjeqapepc18VsBCieT6G0TNrgdgwkn2IupmFcmuRcA
vDeVXW+iuFoo5gcdHj6BHcONPlc3g4AgPOvXSq5Rfl7MQeGpCRB0a8MjxaUHyZwCnyG8L7FjhhP0
5pJDm9HT1FRE7pyeubjtKvZP94U5KJvWC3NKkVbXnq1y2X1J0pDhPtg30DWgk5uIX9wCa8xysAQi
vw3CWy2Qu6hCvodDM2WcgQhhYxXzgoKiVYFlLNcn1BOYWhatbXhj9NkBy9yjZjhERk2eXZo6DvV6
26rVTdaiprUf9GQ4mpOOOIEKfyhezanQ9/lICcieHmxrqcYM3QIhvpl745JM4hZEwKc+RodQVvso
n68CuqhgOa7ztHlHAnhf5o9uBI8Xf8nL5LxDpTuO5vinVCo6KZq4bpv0PvCceXwatPpj6Ha9bK6G
pnmNjOnNBkmXp+5z5HDK4XjEgdH+mVB9G1TBaYvsK7WkiylYTumyPKLDRQUZHrDTE6OCArZHFxMj
lBhcanE5zeh0cQfMe7BPjCBOsLVwycwDvlgbyCkgAMDYnVbsapZZXmE8EG4CD8vWnuhuXdxCbFAH
nNjjHGIjezZ6TnuoYLz7fF54BZXeQGiUHH4UnkzjljXv98TjgeZsXZfIe+3GqvPHMpP7UL8bCa9p
BvlgmebOZRlBd4ByORZ/7O6sIXeKElGgNvGeaMbP8nfJ4rhTdfdMOtQlInpkIwVSneUP5ob2YOdk
5cWRezWG3b0bweptOFKi+Ancz67ty2fbk9p8MbUo3AQjfqgm6veZ6ZyViP7z8qQxr186O2S7F3+L
JsI9nFuPpajuumhng8Af/KwsHhwkJUY3+ylxmwLpNata816dSXTFlz2zgdsE5WIzgBXTWPOzPnf7
xEStTC5tA5/BMiiKKJIiN4udFjIaBeaGsKpBw6uYTkwH43CQdn/jBhZlQuMYDM3NpNiXCZpKCPIh
mfWj8Qqdv/emx36O/RFOleN0N0b8Fi6lzKH8Tgbnk2rr0SrogWLVsUL7s8bAY4lDGGTfgeFcgojw
n8mqj47afMyBdR8Q8jV00RHMC90ZHU8KrRylyfxpZoiscrB8E3SAyX4v6Kb5Jh3yDKMzqU18lSl4
JHhMGlAgW/Ft2qpe0uZIF5AN0IGCFgEQl7lCvC1DZtiMr1ZO7A/dH8tTGoT0rU4WsVqf0vLgCoZH
VBMXc8KYyXoCTej/Dzf8L6F0BUBbfVXK/hn/R/hd+h/tx3/7+8rrj/z7f/73m5Slepn/B+HnPy/6
R/jpGv9m6BrYFmYmgLW0v/4dpksdkAhDy7JB6qqCUZSH/rfy014esTXbcjTHMWzL+lV+6v+G4tM0
HaCw1J8XUej/i/JTW7i8/4rT5Q6UhAJRMB9D0/lz/xEzK5H9kOus1Sclts9ZOQmMSUDBbaxUWRA9
D6ALqnHGd5mOwgcCAc5c9yhvjqzvYKPmLdE5Ls7zQjEylqdYSbCwshMy6HMsqgjVALdpwO2SodS3
nUDDVUAE1RmLzdTTe4pJg2w/x5oVytxQKM9jPCPOvDiPDvRVSPCzXOe0ZNycGidcbC1wI0QJ7rGy
zOeKyo4nG3IApapYp76hobJe+71AVICAbzxNKroNQkMO60PE4SCHWq/WQ8lwmYfN4s98drNJnKop
/OcibCpxCiTxCamJ22W9yXqFAtKMFuT3yesD60W8vGK9tr7Lem3CtrVxzWKrjSEoBIk4jEgKxcnh
GKlZfl4vVK3Lz5LRhdQKgYcQTYzbKIJ1yHKtLf08ZWClT4rXVrNbZA+zR7MGp1vu4s5zXeWuq2Mb
uO2V4cya3zcYdxw9LM6/F4nWx55lpY430UukvRcT99y7DN/CFNU5tuIrSj4Qaq5zyxxIlxHJvkgx
0MDAQnbg/LFgsZIGNJNno2av2QxYjSXPu+MAlXMnFIVDwsYxshx27U5xbkq2BhJGseMob/hiEaf2
2a6vldTT3BFvroU6gn71ZpAwaYyxFhdqG9ri52Xfk7ZEPLmwd3eJZCdAIeaoODo7hiZk/uy06EqZ
fvRCKy69C0mRT3MZGvhINos6Wi1XhHqBChaf4TD3Xjyy5weCKS61wk1Nkjmom6V+qaTJxqtHqglb
8WEqce6n7nRljZ27lSYaw1Axo4voJUdnO2dLhFFzGAz90JDHfm1ELiivXLJ8HUKoQFra0/qRw7Q3
aoUtBUIMR2UWFflwVdiBcaVb7aYcxubs0Dy5UrMYuYczP6+PLX0yn1b9lp4f2s7lCZA2HBSqyl7j
v34B+6VftOVTt0303CtiomMTwSngsXm5YA18MwmTQrU6P1lgaJfEK+IK02K+ohVJ7JIV832Y2d4V
yh97bsPdPNXaadBmag5Td7E6yTnfGEv0BIiZHbqJ/3DfIN/AJ1xDW0ZhklJRUMQS4cEkLQoAwdIt
WwKHl2SR9ep65+8FCc5bJacUzQDYUlcCzQ+/LdmzoTmvt3A+0r5TKW2Ns+34lgiBX8bBtkbxayLh
imm7cGyIc5ls1igQc+RkqXXrlvTwv6qAGFkWK4b+GrnaiJYIya67GnLqGFeVVRgahMLbNKKWUyUO
+TnAUddcFSRC/aF0LfSeAg9xySqD8265WgGrlRrTrRpU2ez9yZys/6uEwNgzELr8YZj8clDQadew
vjzliKJgB7d+Q3PvsN7lyiUPBlk1O3RNUoJg/OkUsHRxhW9osOh/Y1zMt7JO8U0jzf4nYiWzkj8p
snskl6I+ATSqT9PCtV6vrfeNTr9P0szcN0uLtoHe4M8aMp7WinETuwDzKmrYduB+6NLNdg1dWTiK
fEpY2h9aLDVEh6UkSwBrfemMikcSgjwVRkbVh/XV5No1srpZg+sHntMtAGuNHNgY/SLkPm2Z0SEp
hWevASfq4pRZY01atbaOFm2DGBVyoy5w70TPQXbTGDbp8xX1Putc0s0Va9r1SfukzxN5IuxJd6Is
Hi3Ufz5wiXaTK8QZqQG+FmVSiy3ceX7GVnf9IbbAToN3Q2RH8Sssrpq+jnZmrHyhKnKPqNC1rkDZ
hxBxlddYbJvoMC/xEyCVQQwtF+u1AVCV7sS0FEtFjfYuBZLTegBMSzbFeq0py3taLdXf7JR4cflY
bP1mz11zL+AAIhENCHwJEsSiNpL9OGmH05qiZBBxhLUW0le4mHdEL/4AHECxAOpwp8/Nnb1wwuuh
0Q8dms3mzWy+wyVLol7jkuYFWm17wuRMpbO+xHIQvxU51k/sUPJZn5mVbKfHCszV+uwUnbgfBGVD
QiCSljypDs5ApoWpk5Q2Hetico4gIwhhZDjcOtOk+MpskKxxP9TjQtvm4P/9v683+1iFRprO4WVq
wJsHGrDBJkEeogbzYb21XlAmKU7maF1lYvrE3t15c2LpJ/JLCySsIqG85qonkVPHw0SPFYujI10O
ULiE/rw0zaUA4w0kKtnQqIWSfj3aenmAkrNr2qLD5ySvBrMk0ELA7+ysMdt2bkJRR1NqyKYGDlqI
tDEao0ST4wn5OabO+IQDnht99IA8WNl1eRVu3WSQm2q0OxxsvV8vUTbrxQzzJ6NTBonLppu2Za8N
GvsY9UDalpiQPCFANF0caxZzQSVJ0BRA+khC+9eL9b5mhkMbSsCXy2C3XqwJSb831WXIy6E0LftF
6UcllW8Os8MasBSq+BfpaiT/jAYOHgyPorvJlrG9SsIEyaeqFZs1k2u9APPe7Nlr/R2D8pkhncC2
TVFQ7mxEfwO9lwKDob6vf3cdb9fP8p9uzoGq7As422tikw2nLiBrPkgr0qP7GvQCGo2XxjSKTd9C
618voAYZfpPzjZRqaFxpdl3vRWv+YGUG9xgp0VkYij8X1XgQxaMSLGgZ/JRwjI1wW4qec2k9N901
OMSwCNt1CDL5G4Q1BLUCSYJmwNIOGsI3dO7bhBfGTj3sGlswMMMbWmjz6X5cmO1iCfXKIWzTv/n3
fK/1kd+HtfzQdGz+jOUJv3ev1xIwpEe7f1+Dq+whwYpBn2O95SypOUm3ZNIsiTPrzb/XSNc+6gND
e22F2t/Mq5JwTUas5SUVHeH+nNTlQss0QdeSxyyIVCPTTL1KUAJdmZ177CvF2Yc28u9YFt9x3msn
TdG1U12VM2xh925qyCdbU8bWa8nibixiiYJivbre+fuc/9N9djMOXkmNCa0q7/V7kRe2PGh17//e
9Z9evz6whqCt17qxVjyFft/fU6+q8piGzHIW1tKCVOGMYlmw54k3MqB3xACil80Oo45EcBUTrlPo
7831Wj8TQUGhl8l1vb0+5/dmTgU272cMnyO8TXIukEYtlg+xTD6SBsg/QVvDch6ZhuP3eQP/izoI
vsrlwlFHhLtO2zkH8EXeoFfd1XoB5huTADMyWdfxkihaIfMXYKwhwjDnT4sVM5jBPBzYrgeEbDbb
Drr8BOfbqkLYduvV0V2yvjKSPk//+aF/eVbcJbSqxpwPvj6r2HZqWR1nojOgbiwDcLPMVL8h8R1E
jH8eqVJrluf1IXYtNYKr5fnzMllphHlRgF2uTvrI6fr7LqIxo0Vi3WfnkOAL/2+WvNZLxvW/b/6v
9/y+5Ro8v77jet/YCOfY2d5vaP362HozmiJn+vvI36vrX//7QdYXr7ehO/Gs9fbfv/j7VtjKalzN
FhwD24ZC83/9FH8/9u/Dv+/+X7ivzFFz1arsd2yEjnMwTQ370Zhmp7B8KFtkDoIQm+iFGOTFxoPw
R62+NhIVcMtQMOjNxXMSO71futVzirCWxexMuLtUDfyT9i0OjuqVrfAPS/SP1o4W1wGlmnpWil0p
eLpWGmA7BCHAcRM9jYR2+l2SBicLCLcRIYHMA9ITmgYuZRa7MJ/L9lEvY2Yah0483Pl2Y9EOnwdn
8Dv6DNbSPmppzdu9faYdSaUuhkUBxMUDHNvvlhLbNHQg6RQmPsvetcSEwepJ2ba3ieRcaBsY2dCi
elll+6povwMrAq8yDoEHYPVNtFhQLOvVSXDQ2FWSbie79yg976ZRe8cSQ+F51wMT9QW0DBBoeCNs
AuJyTpdD2sBoV/jessY4l2XbMfTFqD3a4jqKvobpM8PylOgFZLJE6QkoiV7aHumsraOPqdmQFuV4
CnV9r7fVjVaFkCZC8otxlH1ZQeZXqovXMqAikVgkp0p2bp1sXxTb+gJ2BWuGAkY+MbfyUnRyGObH
YKenO1NOGEarXIHVSS51pn+iBLlzKU089/mnCpECsbF2MyEuyiVr3VpCtYzV23qywUXEyC+4Jj18
6+w4jK7yQut9dh3VN0guOZbElmyIWA2PiY4tiF32fpRghXOLZGF0jJ4EELp3nfZDnZvIH2X43Ixu
coYiDqPV6Ij7Zvu4LTRaLihlqAiaW8AU2S6uKBJquvORcKSfEmZqzzD6eadG8SPCt6fABgJaCeUy
WyxAc5ZphWlp+7FdwgkR4EXVqB+GkL7mQPdVJ7gnymvjPjacBweC4OBq7N5DUCl4NW66htDfehx8
NCNbl3KGjzEyW+QRe2WA+I+w7QpsSfCl4BLlH+o1CMmkLcsS1xcDXGNopJFGDJMxC6xNTYOsTOa9
aWQ48tUbN5bqMQ1bMvTs5Ertp+nGnWia5kp2XdUGAWgcr5oWLGoZa9/XqMNKFIDGMHFwdjPJZQLz
Z+cOtyLB8BAaNYE57eca8+ao9ngcqhfFcBhWkTzAz5bYzhyPFgms3qI1Lw5Bt9g1kUwJN03OhuhJ
qu7teyCKyaTiyUURVpjpa62bn2Zj3uOhVl+rpnypGKK8qYf27dSd6g3jLPdiHvoLnqiYGB+c02wd
DVFCyeqJUMz0TRBIFHWQfGndoJvU7mjfNLdT8UP76KGcGuvMyLpRx4ix79G+qsnQvcdQCAl8JMtH
Vb5mTXsu4mCXRdHBrVy8twkS0Ty02n2a0XGcUoIbir75CqLM9APDfTDtujkQxJs0xt4w0EzUFpTm
uEM0i+MCuAlpsiHcwZmq1gmT+nZQqgSTYnBFMAHa86D7ZpGL+H+kpA9Rh8Zc35DWkOzjDtJxjv0y
d6IRLWpyXWOI21ph+l7ClPAC8IdNBBRbLxn57AU91VL3EVVBQT8KXvKgTzxpQUYyswNGoocK3/gp
a9NdZNPIQLlzTlXs5MqIyyVBE72z0waliEs6DGOUpxLkAVKePa4xsotuG3qkA6gV3dp1FiK+RdSc
UpWyitZ3hPoVW+JMtwqx1RB/zANUEIfoEbzOEWJHjUxdt78EQj5jwwN2ok7Fbur5osUz5sOfKibh
3nElYFwQ4qbC4Vt9UKbg/9RDrzG09M0NRnDr4PIiGwkPoC6c15hVQGvsE4OeU2To+UNuOTuX3ge+
pe4WbxQhlda+KbP7HuuRHxpwdYewzbZtFZdEgZKfk1SodbQZedv40ZG0MDq1R/D0UxtmJ+pXiGab
7MGN+ydAI2hhcY2NTXRG4HRTCOuzL0gLYKghqPHk9pa+rYHLkcPsgB/9GaJKRaXT/zhacUijnmBY
F85QMXP4wQDeUMqcr7XlCyqcKEXqhZxuXPK7iSDeKlpOhwOkqV/ppHK7rI+Ibok/K0hkGX3CpOsJ
dqbl3yENpK0b03ehKbSHY3HJdNXZ6i56iyrGCagW2heCqGqTxK90bgv8dQYM/qb/7BrQprjDOS9Q
wseYNn1SGH3x3sOD9AiPsLGFeVXZeyCljesQuEgAE4BjA2YVhGyoVSCncgsHoRK9GeYFZMH1SBvU
j4Yy3htB90az5VSyG97JwTzDOrKutSK6SLWkC0pQzi7NnGvqzc4uWbTvYQiIu6M8jDyvuqsz7cAs
DPemNXaJjSBSJPMLwZnoo5OWiBJLFH7EohGNOXacGF0/MeDoI6ix69H4YSAuJvdmWaJlz1CdRtaM
4luUt6FJGcooJwToxsRQ+Gyl4tx8VFHyhMj3o4XHdBoDqHAa1Kwj29XrKaDhOKO/JuD3AgUIzUt1
kxfarTNj8Csg9+16hRwYCsk0O0MNzxWDcRTUuw6JX1tH5aaLmJcpINwbiv5kBwyQaVypd1VIY0wW
iU6ZR4E1iT0O+tOm76vQIwkBH3Np9JsxgR0cueoek+RtihdK2PFyQMxXsZrfjqVKsZqfLLft4xRO
jA7ohzFk2WeFJIdjWVbmwZDZjj6bSyrODSs/uty2/UTUJpEm0a0d1xhveuNzAThrlUTDjm81biex
HeGQjVGCrLXLU0y5anGI2+CPFo2P3cz3iEe6hmQukcxi/KMu2UCDrVnB9uKerMOTGSbXM/ISoejt
Vo0Io0Hbt/ByIt/oi8+MrKadWUvyNxKA024D4MF0PoKkx/kpWALqbnOjThIqdKUjDrH3i2o+NMvw
mz0HtXsj7NwXqRT3bhX2G82AF+yo1a0an4aiBIBnZyeR4ODpVdUlQErfVd1wzy6XiZqzTmoKIxwR
GsNEq3c0QtUT2vTIZo+QDgJphljbDrDQcwW1jmW4FxTkszfn92iEMz9Ve19z0vky6dWdFmOvV2De
VoVCSHsLcllWUFhtbNbzXFd3bi+pNTsku4UwuaFewqmpyzMl8agOUla3NjtF5VUhQIMUr1F6qYEe
pkwxKWZTgcXYtW9AGo1t6b4zHNHuZTG/q1Aqw3EYtetepmepqicQ380W19jITFuMiyqRDsywtSdT
P5ZiuofGNd6C+82x8xHBSg08xupTYTymMnnAv5wgNz2IkNJXgbmIXJ4f20SB0TEn+WpX/CkT44to
0WmT2d3iH6IgNMD8uaFfvE2HR0z88x6DnLVFTXWsBpVGegF7UWdoYEBEXji041WU1qS7OObRMqjt
ZoO7ZZmkeISuSXS8zH1mc50akWTvhX6r7ClQuoTcAOlH39u35PzGhjwickr2uoXUgpiFmPgU34Jn
7rUiBghK54a547Oz8goMPKNyLBrHN5vgKsEVzkIr+ombC8yjHeE21ywjg4OZV/e69YAsS3sMJNzz
cCCAy1mErSmZT/Ub2nvH71rxbOCK4RPpd3loviA3gKuq3mmOlbPvK9rtqM1AqBs38NVyvi+F0nvE
eSto8YAPRkpLxSdU0RZ0h2w8Q6VG8m2TuGyM93iLVE8pB7C+44nY8MQzEKi0NDqJcBj/mIUDrsQh
qx5AGk8MlGCjyvkZbyH7gkBsB71AaYfcYIPc672DO4j8EcWQXYGFnuiLxbB+uxGc2sRsg2z7ccrl
6NlxjnnS1nyE+Bb7MdxSWoyvsawFZTt8rnm7uKpJCkjxuUzuoZSW6Uubkm8aldVBC6A5JXZVbUG7
bdnlQJXvkh29xUtm8Zez0iQ3rkmYG/QbtWPSGo10W8Vz4uMOJiMn7t47xn6P6It5j7TyTbZJx4Dn
bIMSjYQmO2xn7WPauXdGTVW9nqkxaDKCT7eVDaoNfRqxkSAfyoX70ucQlFVbhY9bg9WdK7Zr0ZRz
ZA8wRAzQxHrEmZpT0qcAlDsuAY/K8r9EWGImN0G1t3t1PzR5fyrPfRx/mrFtbXqUaRtTPA/J8IPv
eocYzdxZYf9tTIvMZvkBLbzJUcK2zSgQ8i2pZG755NTMH1PuvqSztq/s/rvLxyesw8cSISrL+o8g
jaZj6LJYLlzrXm0KXDTjY5oQjZMp7ak1u31REkhVzCjuEK6ZDicklAe8a/qIGHcgZR5a+mh/iDlA
XjmE7nauBELtkEZzmCNhp06mXXUqmlLLqsdza1zTGgp9C7vHJpoReaXwhmZydvjJoF5k0w17FypB
pnJuWZMyCruUa9S2e54LNMrsUkQaoKmY+crwZyNPBnMzRe0f+rY/UTcvD1F4DAWHtmU8MUp8EWoN
LTjX91qP0IxkNbEhY5WcKhOqwDyGV70C8dsNHT+hs77QFBGZmmhr8VBgj+l3foLR8p6zZzCrlF1K
sGBKaehl8Zc6A4ZBeQMRHqAc7myiIkhvjT9taVL045hsbKSII+1qkO24HQoEK4pGMbGR5U9EgI8X
RdMBlManViCarPvkGICfXTyXxUGLZLfBqJPWymsXjh0AZfuaNcKL3uoPUvS3eqHcOVp84yb8SnkS
UkrNhz86mCZ8QC+SjXzdkZ4Sx9FTuHAqq9Ld6WHqnKIJTLOlROyQo/CWiEoN7VbEui9CxN5lqK56
lwzSuDWoMDOqTRqi6MKhUupOG02weu9GQrT4KhaPLgmjpQm2IaR3E03wC9SJOKLYMbSrlApDbAJU
y+zhQ6+bN6dTPMI1Ea1VDbENQ/I8aR+R0N6w0+J7acwKWzGzc4tRuNeaaxzidoayEHjfReg4shZz
9Wh04J0NzCdSPVN9In2JBPhDBp0bMO3oGV33BKspuMjhlDlEj/RCfJYddrMUiO1OYRvPteF+quyd
1gKO6VNCHyX9aaVGmgdXatfocEkjO2OtqQ8T/yMEdXlLiNI0oflXQOd35v1YKk/d8ONGVL0t7Wkw
6w4bivMOiA86DbOc3ues+exDkLFbpE+0sTtGABt/IEjfJPZofh2jCnwzEENvLkPtqsAIaHesVOvE
YOWA3h0OZOzBQ9wS6GADqgFHRxQDQRsGw0Ny60aVH3bqpxYGcj/xEWC3MPLxmQG6lNuanrnGclS6
xLmxRwVPGmy0QKs5Ifkvjer40nVSgfiEu04RwgtDk+W3hX2pcm7jVo23Corrzg1JOZvRUDXyp81J
AWK9i+Hwpi9KbcNOJeA3bur4ORpcxxcIvdI4Y3WuvOpo0jYQ2KeLHf8xSGgz8QQT4QWOM2fd2c/E
5Ihav6iN8oQRhS6xVRR+H6gb7TkPSFtlK8BgPBe+1kZ/lD4EwJceRnb34EaqRyZNRN3znR1yeOZb
ffmdNPAk3oCmlzAmvsC+BuE6L06nFdtsx2IbRojiVfdeH7Q33PYuArzRJz2gSqDnRrr9EFGAhmJ0
SU0kBllA3HkY3VKPw+Q5pLc2sRgCmUUNJcqaFvvdfD+O8V0YT8e4rdA05jvsuWYq3kr+CwGEA7v+
U0VsNgbMjObM4aVcjTG6Q2DOu2VjOmMP4sRlQRtqN3oafoCxepoFbrdFQdcl9Q9UY0C17BL6vHV2
pvLkuNOhMtULRnMQtDHC8xJrpoeXnjyd/k7wa+Hs2hILoEZQRub5EWZOctDeaCro/4u982huVdvT
/nfpObfIYdATIRCSLNuSnCeUve1NzplP3z/wucfnnr5v6HnXrqIAbckSC9b6hyekBIhkpTh29Jnb
ZtwxtZqDz9VqkP4WQvH122wYb8DUKCFIJ1HKfneN9aZ03UeefwyNbyCAJt4gZP5IG+mMiIed6flv
mS+bzuXvAOeeVCse8l5Bvzu30ALKDaxsEiR+ku41J8CGOMaUFFcTxJi2eEdNbV/XxjVfSFdqSqFg
3KsTAuFyedW0+Fg34rMhNdfByNxwpFVcmP7ZHGcqy339OzGTsxU8DWp3JzfCTdjG+05Mf5UiXaXa
EI6pAON2RnJeDJARr/sKrn1jlUh6Vs9CdF/O0WvSNl/ohyuLdltZlqiptuapkEeon+GdLwFYEBQ0
0bTfmpQ1IJ2XYpWs3Pa9XNj00KgiEWmHpQNV8OC3zwpqoGHwUo+IPmftBMGEVNAQQaBBnIp2K0rt
f/Uc/z/0HMG3/WnE/t8Afd96jtv3pGj/BdS3qDnyxn+C+jC0V0309YBzaJqqL5i5hav7n/8hSKL6
D1FXTUUF6mfIugZy7w9Qn6r9w1JVEYUHU2blNRTwfiAVFqVHVf6HikyybuiKJTF18q7/AahPUoxF
rrFIp6DI95//+R+aaPEZsihKki5Zi4ak8a+gPovgrCXWEo4x0BmWab90ckCvdidDxh2bZN8EYKwF
YNNQ0CaKJf4BzaGXORPucWYwSNQp3y2tcbWnUSD3+DBJHt2CKVV56AOKbN02NaKZAmMJOM6kHyH6
m0nJUZdRU1T9l9VQiuGfW9q0AeNBLJFdqNC8AHXYBUgEwRSl8j/mu6oy76UF7koOou2VGi1nvfMX
OvmryPNtEZmCccP2ZvwFfwPOhgruOZuOag7NgYKbleQ3WiJ1cLGNE7AtxRbl5FK00YcSozY+g00X
9E0lNhfwe6T4AOScsgvJv7QCTnPqpPKo3UikxA0ofjMj2OqF/HeYpjssAo8U4fKSgK/p7rsRxUo5
bfb9iCWPz6IGlBHIGA4xraqysqsQ2pInwYAtzIwVQmM1MM1rUCqErJvQD4YQJf+aJdWZ2gEJykq+
VGlyQOn6Sgd93CiYVJCQUBushbdW6x/KKn9vkT7DbbKZ4r0U17WNmDPZTDE7wlg/SiIGB/hltDO5
hYbCIU4cA+rF+kkwjBYV6ycx7k99gdGYMGQnLePnJlyFBvodU2x/D1KqsEsZzloZhV4i7vW4vLTw
3M0Z5U+pS25m8gfbpO+9EeToHQ5Rj5VBBI/XTCD03GO8fod8yhUbbVfnM9ykK1EiiKJ6O6AqIyvU
koM+QCJXEG79pS8QaeNHnSU3Au0gOClp5FrzhVmu1H+JRG1DmQ6HloswlcV4mUYkLSmxO9aHmUSY
StaiXXb+AyZi9yFjLfsRBZSo32si3QpzrIw9nr5g/BPyO4nYK0zDx04ZTC+s2xMWc+WR1OahMNWG
bk/nSbOWuL1B4VzDZ6JhMAEHkWRMsYRs+ogrkrIKLyQ3elFRc6htas3nJoQwqDXhLaW2EqoC2POw
z18ys3xJkJICZPikGslzmZSpnfTUxpDxekry/NdEb8DKTzLGjmZCS7lSUXiWdAPEz0iVpLgWg36Z
M3NfhITSUzkAZBG3jY7fpBL49zr1Bjm/NYSAfDnSLrNRjHZVeNpMhqspdeeIYOSVAtuVcZBs4v7k
9LNp9EjdFvlSKTIDCxR6kvNAD9MLqiMNwDTHN9svNCQQJzJzaTOnKF9OVfZYImJsyb3uoN9BuVF9
rRZGZxv2zSZHp2pbYgzKwn1O2x6DBlGAQgUXvurreEt4urVqaCtai7LEggBTFizYYPjz997POaGC
ZYbOwQLDWDfdgkBc91Ys4jIZOzjPvvzxIpI43D0ZwqKd+rMvzKW2zTryjO/X/vJxGeB6tST7KGWg
CePQSh435vdRUnOZHClCXEeRC7CwI058m4paJaX+FkMr2A8Hs4t+GSK8s7KjD+g1AVpdE9zujJap
EfmWF8YLfQdtD3CFCwoymIHYrXsgC+6nKYH0/uep9Xxcy7fRCGT35/9DTvrjnRNryXbWSP+FQi8O
sgl8iK70LpsNeVdHMl7H6zlxeWH9L+smD3xtHyCLsrzp553r/4qMhHchcI2cvSod1nPfn9Sun7ee
6KP4ElAIdM2au1vri2vTQf5P8kh9GDLhOE27ckjid3h8BkIGi1i68goP0p8JP60qMndVYVT30sL2
oIqmHhFy23VVGx+pgT8ME4TXTg4xlZby2xVF0uHNs6nRc9yjGJ7Do6DqgFlY2F+QXbXkGd5vCf9H
ySCqjRWl2gwU7Tj1D2CmMNrrC7zWjFnYynNqHmpDrigMFo/Nop9JCfFGKEs0TOPSoI8eO23YHrsZ
Iic8QnMCJeXPLzBw4HMJr7NiUozBO3I3jnF7WyTNPpHF4lDOzXvVSIYn5HB2sqn4oBkG51arQi9s
evMxwgM0043EQ8JOdwDvZOCUg9dq6r5yJOIvuujjJrFYsVMYNoS2e5jzLjrMRX7f+SPpFAVT+LqJ
k03hJYtDH3FzvXbKUF9KAuJL38JCSoLKPCQWC24jddvwE9+y+lYOzzV3lztkS2duqpqDlKN2NeVd
hftgm2zhBvMYo97fB8i8qmMV7nQEVle4U6zxiIU1isDeemz2drzAJsfBFDNvRWKtG0Lvu75Hz4do
IjuMKwoQtMAAbFBdKKO95vOINDyRhtFL+zQ+6CMmAjY2kPlhxiZ2q40WOewCkVs3fsm9GdNt/ePk
ejyVorwru2kXjghFkMKDils3Lco3wHq4Q+uD3kw0PqgF6IKQ70t0FQ6IMFSH+s+99dzPoTGXTxTG
0YX7E5c65azu+NYN5C0yjqQYRcEZpWaxQojUEjfPSKYQkrUR6YiOR3qZT9E+XdBe60aj9Q74eTle
gV+moj3rem9iyAUuVyMqkOkb7LH5BmK7bBBEYGD+PJRCJE2QQu7Jz/WetHpBd37vruCk9VgYQApj
B/VLDeYG9Bh8vUVTnjuSy0COmYqY2RmTN8yLaThYR5pFuDbEvWav4zpny+QYLkOslfQYK91CeJ7Z
NYznLVe49PoFI/czyn8DxK4vpFPyhcYQCld/4mFXJOh6I6x7P5u56ia7LanaruO+okDXzYqUXc/h
9kr04td64GZ69bjeC6o0k2GuuxJxA4UPoXlB0UZzwMeWezH6WPHKvuijOBjkoFvX67hcshXn2qLE
7HQ5ygvr4bpZr3cQN9JOG1vPF8T68LMRRPBfP4fr3npu1l+rIm73ZjugBbFe0/V2W/cQgtSRX0Np
fL3ffjY/9+DPjWikSI/wYO16QVxKOal5l+RA98wZmNi6WbF72gqYXo+HaKlKR9XXsKDxvsfu+xml
BIkAzzJwEW4Enrw4+Pw5cAYOKH/gmdfx+hlDNBuJ4AG2rgP0jdz9fnK/97W4/GXEWO+tA/MzROuI
/e2cQWccsHcO02Z5hNen9Rvquo7dery+AhyXxBflFGkBRX4/vHXDFViPmxiHzKWwiZkwUUiUo4+2
WR+Z9VFaoezr3s85KZB2RiMjY7Mg0tGuJo7GFhjwIlj3AcW2WmA6WF77/g/LuSKAgNRrNILQPWgO
SBwDnf5z72/nhBpfOGEBvqumCeQ3InNwjRQfpDEEX2dR518xhUpPprPu5VZIe8yq39YhlFah6WVY
18NM9ZnT1hEto1z3mlj4fgTXR7JowlB0gkBiptQS00E3JPBqyaRt/z3P3lq4FH4/kooO22iYY0Qo
Foy63kDelBqgyOsQ/wXHXirSGQ3d2l0HOq8g92zWp3Xd+CZr/uJlys3bIbazQtUtTSVgXEf6L8eN
qaOSki4dmHzknvse4QXRvOKYxfVk1rcCYoex+ze08Hr4A2leh34959Pt9vPK8n6mS/yk0XRcZ87v
XT7/NbcC2khJgzPpsshkC5pRnxKAjOb6E8YVyfj9Gn0/WtDL/xgl4iNv3V1fIg77473rYSCLVNFl
XfjoyzIMP/w2wTlo+Uk9EvqHde9n8+/O5YLALPrzf4JsuTT/7iNGchUnm8Pf68ek6/vonx01TYl2
f3nbv3vv387hjod2fKNwOy7fdX1VTI13Y8AsfT0qxtbWG9qysJg+pWFZjnIJYgid5j82fcPq9HNu
QMmdeFEUXLFGt24c0mMmdBl9yWUs1rcFE8QZsLR8zPrm9eTfPmY9/Mt7YHw5WqxQh+bHh7XyLIUy
dPHlb39/3Pf/7csRnIrJ1ZCUPtmtr68bffm+36+C+N2IGTeKoJZME8DHCHclEdgAGq/DvtHLyekp
ddcertWQ8wWjOUShSViQ57sfe5ZxXdzL1dSlLaTkMF8xoIHeGBMlVGuUADyWIfSzF7CaGsVi2Ar0
hHzXLAdUGED3+0jiI7wR+fnNJNC/YZLJD4hk/bFZD8115l1PIr8jLfgDCNXLavu9WaftdbdsFW4h
c2rPIMdaF7nSz0wta4fvXR5WoXpjmT/WQ3VdEeL80TQUxBZJ8EAgMPMgvZxz2XxAD/yW9dT6g9ZN
EEvg4rJ011qYLnnNEgyANa0P0bI0mhbSB9ayBAYL8FlgYVj0LdlF5S6x6cxMEEki5r5wiVKQb2+A
SLPXtFmI1dN2daTRUvFVGxDz7hZrmmbZrHsStAlMKDqvXabe1cFm3at1FQI5tJBumZwBSkJWHmRu
Qcymq+/jQQU8M9EfVltNLLxoCaeMBSMPKFZllvRf2n5eWJJLsAjChSRn3YM7BJQUFUxlxohi+Z3m
wpVa9+jKo2gH5SGuNMj58qJKwAO0/PB1o2Nqv819rduUCwkKaja/W1wCioJcHiXnUJixFIDtGS8E
riEU3JAK4I7WfABZZ3kaJyG4r7RidNcbx1o4MOiwMp+uu3670MVU5DysYDEBA4MtUs+a7HW3W+Hc
MiqoOaqQyrKoD8tavu4xRqwLPydhqgjbroY0liw/4meTmbGxmxsDjts/z6/ORm1AO65tACYAF6nd
URDO66f1S0ix7v1sguVObaXmucswTV0/KF3XrnVXHzMuvAoyT6l7zWtVkrEjfYnOCwHea0sMvm6q
9VbTwq0Sw3ITE4y/KKTwqlCgQ2S21bu/DM16t5lWBmhkPUYEld0QeWwGV3mHDHXMV5rTevOtm4ga
IQCLPPhNsa9yZMqcfDSC7jOibPuqhDJhBcPC7VEB/f4co9gyeAkgDr/GJTde+FeF2UMlkCr02Qg9
ORvB2XJMLf+V5xVgfmvqD4HPZj38b+eARgs4tdjQN3s5L+4qdFNvO5+GVCM7xDUUivpog0i9784Z
kIdWF644wcaHSPQNN5R13TZx0dsZGDsieJlV7gTY06lFc76Xsgs9PcNT6S2kZXUtm9k8otH7MKu+
7zURan+tor8C9wlvFuuSupjF+66Tips08ErfPBFux6duEpUj6PSNFBs8EIv0mDS1wGuwgjCVe5Bf
4pOJYuw+6QHrgQ65xCATqMLQYexF4zBgWA98q/e92p/PiT9FXtUY7bEc+hvAlL43VEu0MGguthl4
4erCqTNIP6YmrjzdQItKGNDJtMYGGk2T3ubwsBwcOvKdCo4XERy927cdpvYBzZoAj7vbAJ4LYAqB
UvD0PCgW5oHGQLvbGJSNJMAQkdFm37fycEdlq1q4vAjMLHtdUn2BmOyBYzXljRKuQW6m4DUzhtuA
Oqc9l4t+XVf3izY+ZLnAwMrah2WupWp0m6b0qSWycRc6Ct41CE8pauHFyMJ4OT04ej4oQ9CnA+Fh
upOcZrZkLODXXBww3UV5F9EJO4SOSxkkaLYaKgx2bYzupATdjWzmot2XHYgwVY5BJUYI3pnmScnr
3DVQpgFuh0ZsDOjCLM9aKTykEEZ3poHiV0shNVPQzomKo2LJGCTi7NtBMt8gnwGHrw2zrTJif+33
n/RQ82KCWYMWybbylQcNPaeTX0axp2rT4yjKSBXHeYt0OqK+ZTibgDG7t0LFH67LJXDnVNanWPzQ
G4q4ef+JBB3t/lmkwm95Mxxb7MS7U96oyEApg+zWikglOI0vlS7VO6T1W9df3E1ybRTPDea99ZCn
21kEBppNTeWarBTgEEaoYQAlUwuTRYrg9lih/awJsqMKCMMaGoDPQpwUFwfT+SaYgg6nxahzlSkb
9uUsT3Y2IgowIP2Zei2saiVZCtJC/CVKQFI7wj5EifNFm6TcNEZWnBRFiCk18YdLDSBTOknhLaKg
E7GsgTOEUpjbtqOZAWPsq9WWeFOB+Z6QYG6Qk9t2tKvJRANW8xb0oTxmu0hpWy9ALQwfXmurFKhY
++DtwCbg18YNaueNeeeL2dES9OSmMltPTMtsj6noR4mclF1ISrv93+5dDotv+n907yTVkP6vchz7
T9Q4/mrC9sc7/mjbSZKEa5rCP0lVEN5QpZ+2nWT8Q1YUfKbhFZmG9tO0s1DioJ1mmJaBp4ksIZ/x
z6ad9A8LrqWO4YuG8ZUhKv+Tpp0hyTi9/UvTbvkIWO+oWSztRkqN/9q0S0CnISrlAz+e4t6jXmAP
YRTsO3mGtV5GKekAYPT2sG7KqO1BdYWXNQ5OpYjFaN1dN3EDNKmJG9Neg7R1s4Zxa4C2HhZjPBDt
p6GbLqxgZQnL1s1PwPaXc8LiuOrDN1uZjMkSqq3x2ronowK9aASbpe0bILwwTyV0X5P9ddevsAAY
egNzAuR/qwX2I9SZUwW4LBPweXoR3sNUGAFRY4BkDaBqw8xCcAwvAXROSQbUhTqrs+C7rZmdwga5
y3HEyNfKYldpO5hTuS5uSsvYN1PyYeV6s02XtT1cWIjTQPFe6CXJreTmHtF+6MELi1gVoPZugqq8
IBbUu4LBd4JO+4hwz57W7iaqxGKvyNDekwaxJDRZygNSj1Qz1t1mLWzIS6FDAQ6SRALA1OV7rlHq
uhdh1rv3wSSmwXxYN9JM/VUcoruxbwh568kLYjLWpAagMwaHKvAjb5R7Jy313pV0SlHvcZQcQ3oX
YtsYe7kcMPYcyn2A8BLXB9BDoF6zLKpwdMm+c5Q1yCQnxA6LQu53QPm3wO/ncFrCz20+xOfRRAn+
J6JcE5P1cM1O1j3ZlHWPMPE71F2/+boxliB4DX+FWd8wbao6LF0E2b9zpjiG0JXsZMFLr9CmAQAl
Np5MmyC2q7NyA6Qf2Fb1KGvXhdj+WcOeGvEgtovWxd8AtHKP7d+W+R90+C60QYSV6Ou+MzFXwrVC
j63rLuxZ3Y5AInvqgQfirQwMTbxr+2EDOtaHV2McE+lEfJq/JL+lLViw5+IURg52Q4pi0xJHg6EY
ZbuZ75TxqpafhUaPzqspu9SLrdy0QapXag/0P5FFOUKebUSWoI1sk8QgSP0hPrIKociiJpvognwr
fnj4sGD0mhlHHYJTZCNriXuvUG/n5MZQbwJwS9yFuaN/gcuyCI3pTtMSpPLI+rPJrzn6aq7+pEOo
G5fLhggpFEVW1m7cRiqWfruYaGaGHWJ5LHkkc+jMDvg2oN0V3JbWR/mZOeB8+rv+ITrrTwLK5YHT
3rTXfinnbYwtGoQgcCBgyAvuHHERUPmb6FiccThoLpwvX8eN4byjYLlBLPoWxykVTcfXrnBQZU0B
MC4iJVt52sSqLTrJbJPpqocGqlq/mwDK0M8JN9NXhwlJ/SvObMNCQWcDQ7oAwPZLBPfVXqgIc3Vb
GQGwDYwSEe1Y9Dpo4CFCM4a7epHvgT5yoEnbXZTxmN/Lj8pzBvVBYw5BvBeq2rY5E4HSnyyv/mHe
Y5aAToSC9x5daZ7NS2lCSd/Qi6a+LGZbSGnpVb+Bjtg+5x/GY/4EPh0HoY0OBr07WvUrXHnDA9pO
N9MiqPR3GKBRUTSZkfpfBsI/yaO5i04p4Il7HAsxwsrp2z8oN8KLHoLthhW0Ud/Vr/FhEUY/6ody
T2EZejsAOXmLvGX6WTS0AxEH38W/6GyJGKihDARqkZnCQzf7CERAgKx4Toprf1M9jffyG5Le9QuE
58GyF0jajVneMqjdbz09qDMKfSiZ46TmaPgNY2JMB9M4toQ2uh281Ucn2ou48T7gvEccbtjYZCH5
LGUOzktnNdzOvzH3sunqyq7ZOIadHPTf1q/wQTk2X+onLIn36NM6M+9MjaNfA6ekOQiQeX70IXPT
40aZvTiW942yozglPftoHdvWQZscmh26tVHvcs/f9+igOiXLAYJ84BDe5Xes8YrUg9M0Zy5um+Fn
1biLKMP2sz916EOeUOzUn9UbqKjoyvcna6s7MoAIB7S7QUL5EmEn6KQAB2w0+apju60fqlM7HyOL
OQNWrodC8uxOTyCfAb0r7UujvDJ3+NPGpPWif6oZWJaLFjrs1DdivJffifGp4/BIseTycbhtoslY
vyLGqHjxJw6pug3gIvGKixRuueZowj2ADvgoviym0I1gepPuDiN/36tqO36ZHrUbDPGYFskiHHU/
uBDWJijDj9ErkLTBLVBC2QxvPWD0fXkftx6AlNpHI8AJsZ7wb0VxXz74h4WJ2HrpvfALQgvjOwjw
Fw48e/kD+Q9/UI5AZG7Gm+7JX9zlMBOB87u1BNfkd4CxqTe0koTxqHU4ZuDRseeB9KVD+oAGX19v
UeMO3qlfgMFEoQZGENmJGHsJyodnHu9zdoo/iJqtX8EFKql2Z+DGMytfppyQsW1C+mjjS9E/xtUp
kXbWFaX7kQIKWvylHXf2JNwYwlszkYFBF2xu6l/StX3xT+ARjeke3ATteEB54i4rEM5HdKcGwI9O
MiyJXSs9TTD+yDbGO0MEu83P3wYA65ltM8dXj3oKxPoLP2/4LgpKNefxpYSwt+TMG+M6X/3+TW6+
lp40T281bWXDJYHpsUhqML5eXOezez5DBRmBmEDSuUwWBrgl4CswEFDdBzFhMTKoor2F/bPag6DG
KnJT/E73/IP/5Poj8l4u87+4IzY7hL+CyZY2D4KjnoP0BUs9+RZoLXIW82nY2/5LfciWVIR7Vqxg
ZSM34o3Br16/wX0iyfawFkmGUGKVIfOLSOI4Unhf1EdhyRZP/YBJ2AL3bpCZyfZScUqMzXzHl5XI
trdgcILNI1avJNOLBdZWbc5GMkKcOkJUPCiH+KIfJ0+9Ve7mO//RPHBHUyQ5Ci9Gi9YSNzc2BhSS
XvgKiztCcydEsKdddPhLVA7TGPNcr0eVVr7KFgrttJ1t/5I66Jm62lZxUaFJMRV1I5Bn0VPU3ibj
zaCeJlQUj7mTuE84NDCC2qcU/lJD15c92uC04QsKnnDR6bVFSKJCP5mjI7rOA1TEI4UtrBAwtBdy
6kYEkd6IyyzZe7yDbIG6rlzthvhhXsDWJ6n3ehXSzkn3bf6/DE85PeeJQ5KZCDCUN+WFiehx+Shk
e+7CemMS3W6sffkFo6B+FO7VaifpNtYssW4zSlAW4q8oOZPYsws4N592LewQ+QgGYqhQ8tkmOjzt
bVI5FexH5WglT8bgAZJemITIEv9Sn8uT9ZqZm/zM2ane+cfwOAq3JpGGbT5X5ZavdJHxVd5MN+PO
/FCfi614k14m7CKW6bT9LRjb+jaw9ihk79pu2+8gXu4UJ39rz8KuP2OYc4/lcrdv7oaj8lp5Zz3Y
5F/123i7WAvclXzG7IRH1ct3uABSDI2HE9J2L6IX+Q8QtkWqCkeuETL1WMvg4RFdYU03/lYmXLXI
Ffa4R/TJk3KPLhPUyk7GLHJLx7veiR9A9p675rkfnPqxx/7lnLmosjXXCXuy5VvsiNm1aQc5VwTM
f0hPOWZ4Z/WYnqkCPdePXP9Flb47lmcwe/UtC0c/Onaxbx5ATqNxc5xKPHXdFkUGykwH40l6nL/C
0VEiUDin+RF8gLihJtLyDALb/tXdl+/gd6E7w1+AsYm7EhL0/gakRnjBNuEqPBif3Dj1TnoU22cs
E7QnCerHwiGhv7LVxWdzvgIAEvkm7xLV66eUD4Pc2eJWcBnCnVbsNJvqlKGgy2IniQvd5Ka2uUnF
nhme1tdbfG7VTeW7TeekXie6BTCt5BLpDvxYHQZKBnjDbXVXecdPq6AA9u401V3xyToNaAI+kPKE
yFW4Kz4B/e3a266FKgLyDalWu7prH8WPbDtbL9guYAaW49aJOq3dNCeUDvzZzQai2/v+Ul9q+SQB
b78oxc6iFvgaDRA+ueur+0mGPu9W1+QXPx519OGOPzDpPDG2FR0qkCt2OzoNstG837gF1ydEhw67
sjsqU/zXAswLpkgXtd2nhp2nDgII3PDx29TY/m1y5z/zjboJEyS46cFdX+z6fBu3LmmT9Ru1V19A
DYqi9TnBYCO6GhijZF73WaGUMbzAH0+UbbefZpdoQrpDcbjYZeVGvRlmKG352l0JkYTa1MqM+lDd
mCiZxeYBIkZ1KDtcKiTzsG5Aq1kHASCFadZveEL2hz60OhAqaLqse+u5dROovGrhmE7nBu5g2hbN
sex0MHV+vK0bediMSlIR7ZMuY5tHX2DdG5a24rqXrQ3AeHkFGeIYdn5/HC0xEp315REZLlA3/6d3
q2CWtpo+EEdqnhGbdpUIL1Ud9HSNiBS1pfW3Yru65Q+uMLBI4VJbUbPLpOmQ92nrqfO0bfy8PqDY
xrK/7ir4Sx2mFIcS+V5num23II/QPv2K5GPC438iRWuYHpHXwDJqp6FHDoUdOWQDVgb81i10O8Jm
spThy9znx9pT1H1vHEyKgR86Zjs3ZDxxuxFukc6K6Oi9aqwUNmL8hezCrDPhSR6SUw9pb4SX61r6
jg9V9dvuBJPFlq/6FZFDyS3QL4G2QF0a7SDDyb7y5+lecFpiUdgB/A3iz2cThuRNaAen7lV+JUHC
BnGX3cbomG0wvPL0DUJJ4bZz1dfuVL2RdQZQ0xGmn7cRRHkTIhzInk3/XGFC/xocxHvpTb+2H8K0
Db7wXeJCq6/FDtyTnGwZ+6lCMR4HhI381X/G9ySpZXrRPqBrnkcSrRkG/UW7xQpn/MjdfE/gQam1
vGlvYArNPIVIwdjtS+LhQ+pKbzFx36txVrd4aeGNPd3GnwTFZHoDSsavzVfxVlFYb+y4tUNjJ0HX
3VZfBJchbwNPi6AxsZv8VF97fzuyIJXbgtn1RvmQWf/OzY4RQaelOmUO5B5EOl2GGze26X5CBdPT
zqAMTwNW37dYXTSxQxkVuwBkF8VP3PQ6ZBNoY921sTce+WvQWqp2i9Md3BPexEfNl2oLTsctfRtl
0lbG6azEKtmOp83gBjfclRi35R8xSK3B6Z8ps4pg0J4F59doI8G/i278B8OO7GSv72dxk5x8t8bt
2I0OigePTSGr3yHiwRAAM7YrxZ7pD3jtEfVp6wN4qnBtQzT67cTjxEW40KJITuqCxmV9v5A/K0fq
KNJRYmK5xndw2XvsYedtMeA2xbg2sKsuIoqCCyOPP1J66XPtk+ETUwG0QnHNTVnIHwsUPbfqITjS
kjznPsxZYvjqgpApsFhuIxPJxIrfaCNNg763YlsncY/G3eh1j/EdgnbGc3WQ0PrcpXfFW3hN4ERD
C/sEC3j2AQPGdvCIqWCA1zfX3Ok/xgas7yZ8ngZSSz1y5E+V5JuMSkBuEyIJjWmsIjb+Vd7X3vjM
aFQ7yy3vYDearzKU/ccSFfQT2Uu3BIFe9KaWrkUikDAHFy6iPNKF4PxcZg6OdAx7WWxTXOY02/dA
WmoopyeeKlHvgl/njtTO1UtH+YmFExYM2YN07iApXYvQid+NE+lAZv5GTEQRTlq9R8TO+kXwR3qq
78r9UiyTQKZjaOTQJhyqtWJAjQBM4pP428x2/Q15pBjYwxti8P07tASw+RD78WBWpZ1eoXrNvU7O
6Xbv2kfmGbiJUvSgWBm7huz4wTVPH7RnV3wa9+VdRJlpJIjxoPmHSFsENsbkI884dbDn/BU2XTDv
umSL7AX20uOHBILiiJbdUm9p7OZtuYvezC+qCIjDIJK+AVXOY0gBiAHvzlQFhBeSb+2DmyR8memw
CHb1hqkuXrbTOUtvodXi2B6/dF9MceFrWW11VLZozXfH/r65FWRiqm3/XMpeXDNJ8r0oTuz186Bv
qXLF98ObBXB70SC3qWNN2nOCtDso5MoRv1IsIN+m0sX1+GaAE44nGZgKIP+2+buh/pW6gD2zN/MA
m13NdjhOPgRIDJwskmlj23z4pgstF2dvyBJP8xal9TtIAovv1HP2Zl0mDXowouZbNKTS9JwmDz4z
0zNiGmFi94jQD6dmXMosTKF6DLOUtZfiUHCDxYZ8FTWbTvUFfZklcaDoQJ0AMcbqZn7u78HbeP51
2rYMJwC+M2UtRKccRrf+TM48JIFyNTQWTvwYPMV08c8Ee2BFaD9v0MB6lB2yFypp9CU302N2hotd
ncrhiaoXK5Gv3YcWoYLDklN/GI5xSwUtOirPPLst/gmn8k6/n+4La4ODqsWsdLO0eYqNflBcBTXC
zfJxZ5x3GEeQJtPjMlNA7Lsy8jxywjN6JeY5gnDKDGvyMH6wajTTLkblA1f0qWPmPRaPyWm4N95Q
uMP0NtiKX6PqdTxyyVH46LRtorhi6E3hAaI/BmXQHkZjg2LoaN37RDE405TEi/tC+FqvNwOjOuK5
ZxIwX7eiaKMdhReIdiTP9nflXVO6moSksc3kYyHHRRBSeDhm1PSkST7VZovVOjgDSljmF0utOdjR
tBPSFz0+skIxi3JjRcPJwAo627QPw0X+ahnmK48bHetscCiJU7uLgVXLrk/zbHD4g6q6lYwNUGP6
unh0MNmHtwUwh02ob1Alg7SQv9NsL+kEvKCXk71Mb8OJJ40JW6TW1fGpm0g6pfGjqB3x0Ur39R6J
mwm5Tm6nYk+GyrVCfYRoYTAcBBmecwEfuZ0qXLAzh4JJfst353qr12bweC50muEt1UnlTRsdAwZg
Rpd9Tyc4AYg+umZ213E3fkYO6THEdFcKnCTDJQEqpoPS4aSx7jk1rEekVvbldfnNzCyVQ62T23HD
LYZ2W+ZpHylxiroMuN+fwtILjPsETdGWW4GskmU7WQIjwbcjhKoGO5WdCG87XlUpp6DBc26ZYBbJ
3+HEslFXEJ23im8jV2bdMv1uENR+6pm1iKHkIxxTnrvhCwajZbpNT3Z5Kz6yKFIU7MiSPotzAzN/
F7uRds+gKM/qY3AOHtVPjfD/tj/2LaVNrDVsorbAs+6kpfa7lX7F98GxGe2+2GNRwDOqssDShd1R
FwEiKD4WPJh0xrklnocvYq+q2rQ0h+yWqs8Fwbr6TvqYeofC5PwxcikI587tg1ZszCfEKtEIC7b+
uWEiWcrRCdlisY/LrTtcmkeU4N6Ti+jobyiA6aFLcl+vBf1u2EvPmgszul7EfCQ3tGnr5Hth/FUW
Hnwxz3xn+lW5LR9ZJNE0QCoK44hueXabL2JxiE/tQiGgM3AS3lnS/4uu89ptXNuW9hMRYA63IilR
wQqWJcu+IRy6mXPm05+PWvs/61zsH2g0rGBZEsk5x6iqUZXsGlvdmS/lQ2Iy86++hFKvZ/PWtsMK
HxtT3IDYJBxD298lAGHcpS7AKmy+1YHpZEd6/k/GP7hW8OMhIwqincCyG/q7e8YVQIE3sPGtM+bu
NTvb452gMzS2piZD2iri8OOCA4NjMmYg78aD/JdVFwkL1LpwCvacZe01/1VdDO/y2mGamAy4w3Rp
Ddf/gy0GK7he2sv4ULybIT+GP9gd7OJz9Rp4nK0/vEmMe5r2AFhalli0rcjT3qqUbhtCkWTa9k/z
jl2hywTbJl3nHUYHK9zqFiMOu/vLtmzhYP8m3yi9NIZnXeiEg3TSZsZUbB4VbcWhOH9ljaoVT5bW
KQTZEui+lBm+tA/MQ1jS96wXd6biQGvXf1vfXJyMmvfvnCzyr4ydh7FaNS/D3d/lJ67e5ja+M5vA
BeXw9f1+pm9Ykl+bG4tiDH4CfvMWUSa48lb9mL+td0YFp1uCSeIn+5KmntLuGE4/bDSU//5B+fQr
J9T35g/ViYBVSL6p4y3jE5QPb9oFMw3zmuDaqGHr4egH+Q0dbPree9iZ0ffs0lPyMl7Eh0ba1zYl
WuqQ71UDKyG4E5z9VpjutiTXUOxvS9d6QfNFUeONrnoqcipwzY3v8lpxuXYOkat41jo/W/vRG1+H
h7QxD7gzljRLx6ldKof2BCQOURGuORqEJMoUUi7VRWiupG+N8uTKGtks68Yq/WbIDBtyyvcAK5YF
czarVUM3xspHNVm6dbXhDMe6IzpoG2sDTDC8LQYqoyO2LqC+YjomUnMQ3s4uxj0G8YKbWJtlqixd
m9euWy2BACs9t/kDiYJfpJNaDkY3tolzPpaht5KFNQGLAm3YdZTIspdKLgVi6Q4/0q7etZ/DW08u
4eDIj9HWCfxbKmaSxDSaQ7L4VhSmrwT+Sp+aq2+LGx3fHkJgS2Nh3CpWohec/cItEiJwPuLWaDWa
DxGklUU/wF/N5dwRvtAdPca/izkBjjov1UNo191Peycykdzw9FLh+Zfj67LS7uZe/Aa4woVDfRd2
Ne4UryPJFa7WMrtqF79YJ6B/WtB8nYZM9Fplp8/IBEnEhAAA3OSAu4RFd6GLEqSBxssxhbblQ4s4
sQNO+cQ1VTyA+0zXaT4orrExr9Vj8QCDgqIYNyaXuKAKmORVTT57PlG0HR7RcNWQM082HpMh2PwB
JP3HawQwr/aVw1b5KxtlC/wF/hSmRF6WTfyG7mF7Lfy2tvFXuUN6+IGbBTjzwwB60VmZX6TUaTgt
7KCzK6K9cOxq1jNnPm0w2aOxh4jXwJoicYSN6g0kzmG6mTsT1OrG/ClXkh0QXLYSVRzRXBXLsHrF
sOaSN/MqTU6I1ydVLZncLS3edEqPrb6AUsXZ/BlqjyfTF6QTk19u8sKqndLt0O/9TmuVixpu8Vwd
g70RrEpXXiPl5OKhVGYjCV40l2ypr+6ufbc4Ha8yLDC/RKBk7JMQcP0tplX2t/0wx2WjguvDFW/X
7MMXONbgr/IWb6y3ZjfYPQ3/9Kn+HZc8U4xZF240tLvQ08w1V1q/JR9KOM+0/dXCcc7+rhbPDBDz
iiFjf0yW7EfSu4jE5LCB/HcbPAdNHOBmW1MPKnAP4iesgDBoXeb7VtGyZ92kb3TIuelJ1gbSUgk2
vuHgfoRL89w8UNZVM6SbDU1Uo7na5MFGXuoIOFHTxlCBeIvqVaUo15a/aj0UhglHJwvWBQaJTCaB
zYyO+UVx7B/1aUUmnrYlVMDV4Qtp/JyeC+An/8jA1gScmXCAv2jaJiLM1quvkrWeTAqYVfxDmtKy
ZTmJl321oOfkZYtOAhucniA4sK+KFdhPj8alcrFMM47xmoRB8SX4lFnHqO5duYHh4uhRAZNAnziz
tLyD2VxlF1Rb4J/yKszWbGdu9xKeYu2l6beGW7MhGjaWycGGJfvIx6Uyjh9UyxkB1PjOYgBLjWZ9
GTe0evk9+Q10l1M9O5AR6ZofIAHGamIx+gRmyi7jIThCn7ZvWMszAmlZG0ahrwQ4ptZHPXBm8OLv
FREUgFBL1KEr/Bl+zA82OZngSTak3rMoNj6xLmH7ZofLdIfFtb8OR/VPdmEOe9waPwVT4W4SIvLD
Q+eAFZq+0R7kd1p0gi5mXRI2lLA60zrK3bZmlHXNSbus1Rx8yt43p6rXy7TSF5ywIa3aHzZQxY5/
p1th4o1I4c9XmiWOeB/c8SSwHMkwUzO1TTWgqnOZDDEUp6AP40rjvBZW4S1aN9cE/0/JTYgHyb2Q
3Dq7Ope3ovAMAWU8yLYrxWB2a6tnHvw8DXdcg8gcQC1EoKGV81bW3XcCzrNhlpqSlguBqG63eZle
8q22EjygI84FKrvS6W/gslPklBRMV+OssZaeiLijJLyThrlu3kmSLAWvaOz+Jks2NmZ9fogAjRNg
qZ6ZytV8De7zVWJ8UvlEMNnyBqEhoLI8E5w8czFmjTV7SVWAqTJ0IrnWc+0OKJ7DT/2ou82OYe0O
F9BHhNggvuGDpbrRF/nMvu3zT1kirPvpDGEOYUTcm244QJaUG1h3ueoB8nS+g1y40FiPDpryJp0x
0DhVb+krmzrJLPpecLBf+4UwiulH6xUa1X0a2azFV1E9xbvhpGNzg+PAH/9dfEdVmVJ4b6uPfBPv
ZGd2QXWUL8Du9hP8v9wVAllftryvP3MXD8xte4uufByV8AEXlkPZhqQqOEBufO7wJTiNL/mGaQL4
lHhh6KLQ5qShtkvf6jcuzfGNk4wFTyak9qo8TBbu02LdtLVaW5EPffGBAbZy1wFj2s2AiT6ByyOc
rG20DnR3+SdX9jUifzAhuDK2aL57yh1M7fGJor/CcThZT76LX2E1OEayLpJdbG6N8kUKnNDYdsTw
GW6nbuYRLoOcZpJn1rhlwiL4T/5hlDcmNkW5ayXvS4hia+x74Si9sLHU5Fg0Nt+e8eTjYs0hwykx
4KNXykf9J7pm32Nu538ghC+8PGfMchAIhyEVkKXOJtBuX/+pifnW2NJXxiG+4fBnvpri8umU/sks
AW1VKyhA4oV6UL83jg6fsaH/oAx7l/foSF/0EzIhW9ybr3CHxIYav1rsOj44xBJtDKC0whFG3/df
009CRgyN6F94jm17rMcVlgtjvBmGe9Adia1WKNISN78Ej75aFSC7xouxEeFGRGpbFaJzM3eO0jmU
GwRPmS3d7Gr6jt5pKvxsU2PiDKMDeeJ2O43rFEnPt7nHJzO8lLc0W0VrYcvqIK6VeFMXB6tYz4NX
MdnlchlUDjZK8pt6Dv5IrxN884+JZ6CNLOKW/hFAbwtgCUd+5+/1az47mNVL8y56yg1KUXCKq/Ch
v44fAaY9W1nbIGD9aShRfvHquAPcaTch2La2tYFbvBmMIMDrXbHDH1fqe3BlUSBBEyEasxdYQtKk
HM2XwYNnKJkai4l+sat1dJY2w09ybiHfhHMnrjjjy5vyoULyRFeyH8qb+T0RfwT4s+/eIE8IF+X7
rDcmU2VvvEZ7qS/iN8a+J4vPWtsNBOdTjzLe50+kxcFCtTYADeCiV0hmYi58F/Wb/EBafA0/Oe2C
qwjYbJsnKJ8SI7PD1xdtdQLC4I2bhBrsj0FO060CFLJD/hDvMbqqLHjX+DZf0QbkVLWs4MUq77Z4
Hk5cnd8Wv2Md/qZ8odYh3QR2wMKJdgFu9Jr5DrQyxC26KTf9M131dXhp9kuFPLLxIgRYISG5AVju
22NGjK3gcEjjTybOu320rl/x1dxq58SpzuNG/VYgDIcVspC97GlnE6PjR/TOpRvuIie/4L7twC5O
4x4vLXQvwPKUnRdH2uabiKiVtYCkw/DQ4QGzAMy/Kiwe5fIhuvf2sz/qfFro298Fsg041LCUsxPu
BY1JSzh1knxX+U310lc9cA/a3yrcc33pnkrcfLXlOP+CxeDeQv5ip5FlTjCxzemL8AbUARLR2M0X
hexY/FkxMHmzduI+Y/lk66kOnJflLr0VkWN86d/c12FHRTakzYkifWAPSwS1/F6/kHVNxRZRETmV
fB5aN4apwTUDhVVms2TzCdVgo9DZVpi5rEjQ5hQR3+oLuk8Byo2OOgMt/6J6LxVCHW3s4SUZWbpt
kbT7Ux14JcSyJlYwnV3fh6uO8oULAQuKBr5T3fuho311b9lbvOf8hLzGf04A2UaIeW1fhF3y1m1R
UelPlp+u8VU+hJMzbKnUS5Y+3iI7Jg1i6JnvUNjY8uUv0ge47p+RquoQ3PPDIhELHHP89Ketdaq+
Qrwb8XlEfYgmBN6mtPtulR6WPD3kc25pnXwUsejh7vWjoQUfmMR0WLfHRwW7Czq1C+4oOoSDfgEV
aAHgP9np3hLsYy4Iyy7IXC/tR/UuOjV1dLouv1ixhRVihV7h9FFO7CDsNPoO1ZBaIUMDCLcpNKXq
Jajs6UKVbZyZnGB6G4PHrr5Mb81VOw/7epMm20i1DSrbe71hgTl1RPnurbc02OpHEQEJO/NiPfwj
MOfoIIphgsVm5cMRHwNQZHCceuSBmptpYzmsBI/acMY7XHd9j+/WjaaU6NWIzeYW0AZRfrmB0+0e
qf+Sh45BXQtizL3WivoEeeH0N7Js6xG/0TC0HMiAFKCV7lbn+hhTc9DWVDZB5YVMpexmv+0XnWpE
PtbR+vSvzHWzJIr1ts0ISPMqmsto5Q/7vDzGoqf/6D8Jhix8VXyJB8NwtMSDRo8e9FTdQ52gQ1wd
4ko8EcQXZHZyHn7F1iuusZcfcaajgzO+hDM7XaacMgwg0LAonFwq/dTgidOhHTwrf43Sy6CQtrqu
oFopTP+QPTVhAUYg61JmFMBYTgW2cgt+8ITAyj9EJ0GbwxVkulnhDaVbSfZIxmj9jjMmvTpbUwWc
RpR173GW1QXoMrwr4BVcU4C5y0p+Kfbtxk4/eS0SeyfuZ2npCXTYGR+Z5Jab4TvKt00DCqDvNRxt
xqWhVggjxX9UollcKhriyTI263DZgIPr5LV/xo28j7iC+oVb0N6a9wSJauCFxcH0bQ30A88ZxSvS
lwhlRrBi5VsCMBDxGTRttvQz7cJDCZYxLyUs3Q24ZWA3lYvxKOdQfokBzYf72J6MrQlt2nuKggz1
wD4NLb0OWHACb5heg5npGLLD1pG+k7s1FQlvOEsfko9ktFwJ+HHG/bYrMHUGIPd8amt5+for2U1O
5YDD9r4fL22B5chJzl6y0lMKhOyLpe4s3IVhO/TnxXEKtgsOsoCY2I39i5J+k1immojF7pMJXJN7
lCXUZdRCFAkqhxcwhJKdslt2zWjNWsnhwE92GA+WsPER1TGfPHl+7+i6g+wufaiv1hl5EvkASWu3
ENaFJwgrCqO8XEvFV6Bum/GgjWg47izMkb7tb/o35p4Lsd8tbP+/PP/zpqSwquuZJPyjBXg+LzSD
BR2p0cPxCyOO/cza1f6w0eRw+7xv8nV1bbTGufcza2suBqYdwFjccCWUAqAczi34WgRDB5TCT0aJ
on6YJLwa64MpqPSKz7ueD8pzjmCzBdp+3ifNRMutrOU3nrex0lybVWWRVLhMfy6mBOIYMda8aO2f
99XLA1WC1P7537TMFz9/+veB5/P++RVMSbB1FKIe7ywVeuv5pIxROFa85YWeT22DgsYklpNdr6X1
Kei3Y0k3rk4IVTrfU3izko6XTT00xRonlc2EBkiOW4xLB31y9NyNbkk3vdTBdBn9pnUCk6NWZIp2
0vOIsN/wy1KyV0UVvmSxb7HeUFXbgt6IElwfhdituV47/zTmo7IJC4lxsfThMzW3MpilXKfo6Ygw
HDEXbjDLiIvFYTi0LRzWtBRZ7KTEomMIEi2NadAmd+hEUyU+ClHyyPpi2PYR9SkTJ2x9Ovum3kUQ
V003epkOsx0NX4VYyHvVRxbVBN5kkkicq9s45zvScLFtJCK0uxZodDhnrSztLQ32gYmJX1OEizfx
KDfgJ5MGs7Lpk6mQZpXOFBxdrzNliSRNCCiM0gjKMkLfqaG2aPoqcKcOWWMzsBEmDWAztmfbtAgf
fSzvCtSpyyCJDz3QWWVJJBtBmVHcrflCMH0oAjJPNIKpMgs/My1C5DWrMWK6vn8JdPlPIyJn1pnO
zxtpPc/w5SWhErY8G79xpn0Rf0ZCaIRVTaHhk22gTBhNtC818A2pqLZqQO31iiQ5TC+y4AliaeK6
MmC2WZ+yELEdgsAp/zXHnOjnBu4tesVsuG1Qi9U9bUA84aaN5yce3Muvh1a6j8J7VPf5q18kCJ5C
+SKJbByaok0HI2QmNM9mkLgmJehJ+x4nT8sFTE1YA6eCaXK+crcZkbhLUTq7UdY9fDEst2X2V4xR
Pvg1gnVjTIfVnGg7Cy6gZ+ghksAc6jaKj3GbuV27rDVp/hVVTFtIx7isEClgf7YqZsJLjMT4DHGK
IzpH/7ZCTOJlzPuYBEF5LGrrKUJem/CJAhVsUw718ZhpjJmmBS7koUnRy6W2NZTOLfpx9NppRs0d
WuDBcIqKXtwrzkRXGiRwyGrLRBTiyITFLDbTv/UQ1vvSnE7zDCZiRhMLdM714Q9kcmizCsmTUrsa
nyyB5V81C35jvQZaS9nbEgmISuaUbcHQ5EroD7M57YxZ4SqJqQbUuPlg7hLxKQha1UIQ1aouuHKn
sxjI6ZdWZUBddfzA3JVCzkfrbJRXEY/wxfsPXBnHPIoE8RzEbG2xYl07lYxupUxwE2cpi8tMO2Hx
KcjD2edEcggyAUrFE7oqA9S5Kerv/O8gJN1BSli5VVlxrK6iIo+yaKNbUN3kEiD9D8YN4UiJXSG6
LWQVnaGYo55PCVGwfY0NtejTYj1p+l7nC+gr0MMM/3Gnx0Qdc9hQ9UwZif9cxwfc8YNV1lD15WVy
GYKvqBmJVkX3JSIyYIkNmA0l9VeFhoiS4TdLeyjSKHiEBZRyYaTYr8nJZlKazo7qZN7InZqvG3Pi
MkGpGvQ54H89qxENcPJez/NdTc5jCTXVwiGOyYT4ueMMDmtzlQqAWAXEZ2QJhBZP4sVQs/ZUyLQw
yfiD5fnHOHKsC82aXAFfSWTZ301Bb7/zQwzBSfQ8mSqQo6Dec2zCqCYWCdAE4RKLiG2zHA2uVr+O
maB+JMCNsgJXaYAFByGJLaqwGygi8IBmw2nMdpf00WfambHLEN1ewR8BVeQynN9DkI4BYwk+KpFo
qi6WRLZJF6f7QoEmjisqh1ZSRKevinqdC9NJbicXH8/ASUyftqdWrtia5IjfwQyNsTAoGaJ53c01
4zdGeMqlQD6Kcveo5e5W4M9XdHPhtqNIG48HHo0WJoJZSQOqQdrPGlkAYgLYTjdnDGXJ67K+yYL/
KvgBPAWpyTu0iFWr7UON+iK2IMmtA/me68J8iAkwJbn0EPhMKEjx1Hpk/LmCnt6scRlX0LvP1gz9
rWhQDg/6d6pnf6aWGCdtHHpbF8HgMzfUDdlJfKQlspyFeKpJ0okcGyQDUpE4pkq/1A1AWnKAK0LQ
XRZjbtcKrbtaiEugFTgFlxlKuWZxRCbHO+AsR+lnNwHzPTDOQx7r29RcYwpZwOQ1WNBHw13sXqeh
uTckrPIWMdUOOalCXdgoEwbUsaJxnqT3yFLCdZhr0k6O4GhqvL+hcdB4SBbIiNlyKRJh3q6tjmI6
h/jodaFDAi3ajTQJZFAF/rrvtVPiU40amoqvVT1vyZEuXb1JL1mWTV4OzTOYzcbAMJwg6xlhA1lB
0BWTj9A+BWMkpWKdJbiPQGuw/vao5Rwpq095wClvxE3vTAtM3VCIqxHH1BLbjLEEtCsCPsF6Dbhc
zr1JmC3Yl+yLkBCt9p6KgAaZeZhb4ljVCvVEgRcUyqXZK8s+3hUjzm9akLpk1dBuZ4z2xQEof6n5
3ar3zWC9BMAkQhTBoNHCIDwZkCwEJqihMtWEJ9UXRSoFN9RESMKRxj5WQT0and4PG3S4gyVv1cAm
epRTOEwBLfbiLzn1/arSm3ITMAS/MnTtOI1gxsUO4wS42A5+PzKIzWPpX4c1gzKJUDTEm2mxF0G0
SyN5ZT4C+TqU3yUTdFng/HYZsF4VMVkhDE7eSAPBscHMIDkHfLJbNbvKeXwXqsCTFuf4oGsGcHia
kWXEHH/TdJc3MXNLbCZZbbw3CYEHmXqciG5iIy89oQPAnMSEia22+OUbp2U3rXfd1IbH1Jk/OKxf
R7klEKHrm/0QbJURPkDGPXWvyQFKc4umvs9AoWrLPFh59qX5Psl4Iix+EZ/H0DR2OG3fJs5ATlbK
Gqq7cmg2TLYCvcI0EsqG/Tq1Fzqumdkb+KdMVx9ZBpElIGKLDZ/GNwLDUsSU2flK+lUS7V7UlUSI
L6mQw3SIfESfhCeUjta3hNxJKlnsSBfCButPYxvpRKFFiBpkqdqYmJiQA8bMj0IGndIMFd1Xi6XY
CIgl5MdSIxymnhkYgzwoM3ltCZJw6nj/TqsF9bGY6qNPRNI0mqGnD6AxzhRn6kVtRS8g9HJJrJg3
ldG7fY3+R2xgtlUxxSmxIYQgmndqM5yrlEylXAk3YQR6JYWo+Iu4Ygwp6hhWXFogoU7dkFqg6dmm
I+sYYFVBSiDoSx0XTkLa71osIenTEPdQ9YWgPDxtA+hVTWeQUZT+akP7g40OTwvOyKCnPfUdX1h5
87PZ3FYHa2zV6yzrzN1iaZAxkjZTnGzmO/486poJ8NmzpB1WCQATuELIOMAehlCDTCFOUDLQChly
TXA0KD0pl3jCz+cyyBi4nRglbTTbMNsJbW0W2vNsoLsaXkaLXWKA+2lwR7CtCTXk0N0VRYmxOcvO
CBFGGTuKCkF9JXGoo3ZUiLWpXZw6sZs1KgKRjGqvjmrwSqqiE8ihjas42j5F1ddq1X4aVjkcMsva
TxbtiqWVm378zLUXuYwIaSvR5RsmFNAU0Ucb76GkXdt0zOyO98rXFKMmzPyEAjJ5mwLzO9KwdFEI
zV7jEv0qkWd8yFSWsnxKPrRE+JO0fKEaOCmxFttQKz/qComxkDWPTI7gNcTiGPmVhgh43A1cuU6m
E3HRtnwLZDfQlKSMNClXMROdMupPQQm2J22qwBTXJjldVruYo5NGP2jhrzFk+FAH334CsuMnE3ZM
EjttW05HxZCOWSioKwGHBmWtEhDzWpWAah1dL4u/VV1IxwMJjopmUy7K3rjqtpZRCXagoP9iYFOb
e0CMgNqzYUKk0qa7OmYMK5oRlpK4A7qWVu0rQoaKxvzAETEjIwh3MwnsqMgTlEIN4BvB2Oea0YI3
EdJsiJqPbIwbO1QGdJNDYuBn8aiSvd7LtNByv9cV9o82lBkyyTN+mtDOiYFSY8SJPg2TXjeKkGrU
+LHY/Y84z7EtEIKZhZe2YgZ6YKQslCYCOjWGQ4c+QqY4BfHaJ4MBEXly9UM9ctIOrpajUdidlrh9
KjYuYWxg4hXOT4QOOhFtx1YR9LNkVOBdzZo8vh02Nt6YQQ+ZkBQKXSoS5mx22bTwGRi2XMnWa1Me
COEKp25B3NAKcvGgcSrJywqHLTl+m9CvoZXxy7qAKdwIR2RuIxM8xecAEtUEBjJ2n5j0JTY26S7V
vGA3rXjAVIZhAC1DBQncOCGW1vSLTje0k7TLIEKIxdM9xmDoaQpqhFK6zgLiyjQudhzF4uFdkwTV
Dgn3Qk63zMs2d4a7x71corc6qaRb77Vi9ir8wVHEaiHOZuOl7yU675pixldioNDKPCo62GsgBC+z
vxTLEicndSmCnOaF8zxzsEaG37W+zbojBamN95LQn+NAfuGDYw3V0LCRRs8Me18dDTH+TJQk2TQ4
bDpdxuJX5KgEjeRVHlGP90qLtGTi+xWX4+6jJ1Ukfy/7Vvou6j4wo9Du43aZUyRvETtPnJQJmNqk
rQbXJ8K7jBbYNIdSbSE2tKROX8YF52tK4ViH392o7eqpTfY4OHN2mCq0Th0w5YOk1aStCPBWifuZ
adtBMbZh/FqQtQ6z0f6EIpqKGnCgaml6LHj1UcVJ3GC2Px/4dkvAmXXQIdhpIwhvoaC50CumtqZp
rD12AQagawWdLnpE/H2Gl7BYTIy1YYEymPGWEcVFst+5+qggWJ3lfNvV6Os6dc7ptlUCl1GTi35p
bjo0LjXCRyL/dIaq6r8TS69mhdMBvygy46ZaR8SI+miwNN/BF2k4Nkno9f38MmPfus9NdH/jXO6t
jgDbsvbRDvqRq8X+JakRXwuzjKEOhY6GieZKzZq7nhpQcKKjD+9zEIg7DEHuvaog5uobY8Wb0lcc
z9BTBQI2xhHKPdeyvZJ3DEq1aKenifM6E9aKxlzDdFdSnVFUcR7tuERZRU7EKuCsH+ZCXONG5zt0
we9IM0qxxv29uoYyBjLLqm9wQBkwtZvoKEcRs8FKdCkQdpQyCsNyqjyyeZ1KEvyrWDMhMsML88FS
KX1PdWXdz1ulYbZCUKI9ZeEFxGRGbDFsclH+y0L5S15QZRs53V3eDRJXQOb4DbGKdatAr8mpTUxX
4eqRRUNrWm/5RPhVrHOiGpCFAz38SWaxYTjL+JmjCE0IwveuEel29OGDCSoCfZS6PkwaHzZEUV1h
yrUWqhieQ2jDy6R/m8ErIw4lmBRJikTyGoP8KbaQKcPCHk0PY6BzSfXmkyyDxi7Xja8+/ILZUkaw
dmKLziPtwq9WBBSK8QwgNZZ4tIGyKoakbKrqwSUHwOTj/q+I6ketdMNKUhCeinouI3MXvxV9uM41
nEarH5O6QArQmMj5JARkQ/IbGlF+npHqywVUWbH0sRotnEQNVw7BASNCnIyAQMZUOvhzZF61GkJk
gLyaAL8CJZKORiE5hcYYVdMj1UzKMb/OivhtllL4TW/zq/lc0pL+llsaqKZCLqtUf2RLcKzWBlRZ
Jzyrag84UxuDcR1U0Ycqquiytt3AhhqpDPM2HbAaS8MhQ+Ey5cztt7ITKVm10QKKGAOvhloZ1mxd
UBNqsTOG1MQNsv/25bi0ZZTihU91Mvm1z9R174X47q1Hk+UtJ0wp9a1bPsfMr6TPxQryyR8xJU8/
TKkZNrOeNYdqVE34LkFy9EgsEORUX/2gbpY2wy5qbXYnXZ33FiaxXUzdUszYXfWS/8JCF+9N2VJX
QUkMtWhKb6VV0Rtmo4DUk6E4rXuweUWXZGwnG4v3q2mQCkboEKr/qrmZZPvoU6XiV1wxllooV7Vl
/csltXbSgPwzLPM2aFTlkvEn30wz9jkwnpG1Lx/FGteRXl9ntbqrC8xYDZQHCnmAG1+gCDWZ5FT8
nFUoE5lHoEoSCXswKd2zPmRFMVt1K6hdZAtBaSd5bHkKtcUuKNSfKBOsUxSX51lkqHOQlXGN3XXJ
CszES5ZTyKsEC8ba2q/EdT+1cJZW3h6Vb2Ia7YyF36YjrND2Jk5mNLAO/jvW0645K4j0sYQdwvir
LgvjbAJH0zVMK7037hbiu4xRP2Ze1MnVSuEvNnqbQTd1OjfhZHT1bwDw5hY1WomhxCneQokxl4D1
lU/ZvaD2hZgV6wBbyNUQBoY3+NPRHEdyiQ04UqJAKOQqigNDQFHsC2gQJpkVQwK/CuZaRso6CrbR
dR9BINzjAk+tVKdLDsv8IU9z5slasvf9Bmu4gfFDpVtElm2LJxhz/MLAQlpIgM1Kc64FEysGMt9W
RhBq6+azEzoyeybYpHlgqIO0RKYsO4JzQoHYQolZHjGf8VuLcrj9GTiC9L/CjiVyvGJMXt1K5lsV
RvFHJ2hLachYswQ0VmZcfsb6+CW2wlGu9QN77XngyN5LX9uNopLaYd6gWGm4BrOUsLz8MdIVe36N
j4yAmiE/JAOD/PGS1T6w+LeMZbGRjCv6EfZnvfpJF9fF6GniWyz2jv/9x3CqL0O7DFQtlpDEohTx
6fn0oDLMCaJ6aSL6YXJo/PPdP09anvnvzezp7Pu8/c+Pz1//r4//++tzXyN7/ve2YcIwDhtJGP7y
J//j1P2v+fPT9/npC1wvPqj/3nz+9LzvX3/o/3bff3uKj9tM2f9Ite/i56v/YyXuk4FEh758xH9+
fLoVP2/PT6dfIcPtQ7aKK/0JTpXLf5xdTNz+e1uY/f93W13mbJmjiR4GeWFeQt47dpqNTDx9Mu/S
pJ13kSm0W9UnYqKcTM8fFdxyTNjTrK+0XSiGJGCHvulYJiXN82Zbzf95IFmeYugqzIOgeP/+wvNp
z5sCoNBGH8L9865IU9XdKJtMsnVighOegm/P83nPR57/FVnNH6fpfI0jhcFtPWegK17exvPhVtY0
klB/JlXWEAxbPdOtOlqBCBexPYUDLluLW5FRQeb7KXtxVcL+qnF7bWMImr6ealtfkiie/8ljiyAi
LOoZfeOMQgTXGaNof7EIRXdhaqCfsRTtEzZwtYYxC5sGulAQ7ASzMY8c1XwXL0ZR+fMEX24+78uy
Ael2Z9S1VwetU0g94w3PR3os82bXL/M/6QAq/+/vpU3Ihjp1Oia7jMUlz1d4vnYZLFbmodDv+TjR
5t+/989feb7sP895PjS2MClEIzIV+r9vCv/R/7yz57OfD/yf1/7/PvzvK5Rm3GysjtyH/32p//M3
i8j0IuKIU4kCGM8slj8zw0hBs4gMDazroCJclCXm7IypPSRAz9hJ4Z7RmzlkmBABXX4lqlR5RuXD
ChTh1kimfKuHcX3AgxxWKYHHbwOvD7H+b9OtEKBbqQqsvLBYIXxd+Opr8a+uhtmOTDKNVEBK/ZrK
hY5T+x/2zmM5cmTN0q8y1utGG9zhUG3Wm9CKQZmC3MCSyUxo6dBPPx+iauZWZU1X2cx6FjcuySyS
IMLh4v/P+Q6nbEgFhuNQE6NnKUmG3PgFcS7TAIOoX1LT6X0YDqUA3TYU3vwXNmDlNR2Y0vzaRDpr
QidvUxKjwr7GrESzvi8ahJ8eZxE1AjXQMDyK/Aexegb5qWig2AuATZweOkp0G+zyqIuc8qV1aCDU
EWQQgZKip0pG5q1Lv7vFrxhnKjzWo3iWbnHP9pZEqsxEiAC9Evh4eehhTK7aAgaP4FxmBjFyKg8/
V0leuoAiWcdBdx0FjaWODqawaNN1ixo8C/1TX47TJljIkyRfEYM6VzOPFlAcF60y3I8JoaRXGc0D
CZSrILmPgjkjYNJHQiPaD5uwy+2c1O5G+uJcRkOH/DRAjA54OfQwgJgu8ajIKlv6IJswjHEQdSh6
Ck3x3vjWdWm2awr9boLmzbKWRqNNRz9NH0jYQBNtV2ioI/y6AWpQSXPtrOw31waAm3aYZzXFNDWJ
g+2gHY9KhAHlfZ8iN3Sz+gsug3zle3BOGmJ4VrVHnVSkMVkPQhOLmDI/GKocj7XL2SGkB5u2cXN2
B+NKn6Dp25faZF8sOJm2BQyTScdrmsHXIRUX6OE2+rGObBSvvDNaq94NdnBvSPVe1EvdlssxGMIU
R6SxMpIOZGCBMSYNip+Q8s9ZMGAcD2vjLiqoobGcwRSKDe5JJq8hlBHL7Jt1oykHECt2mapQEnwq
vpqt9cNJjQPx30QOFvUd5QAemGh+yA3nuXea8YHaowzZrKU2CjDHdv2DC4+mphhyMpQ54ZpK0yOB
xsO28I2zGzynqrcf20z+tCUu/jj7FLJBwVFfoNtVr702waW085foYISCY8IsIaami67Xab/TDFwO
foOxJQq3e2hLTHxWl22rhFnNIn2S5gp7VqugpY0EVheuuaGNJbdl6n4P+yb6XFLeCgJYvtEQ7+oB
cFtAXXcX5MHJTOMjxcxPslbBseYOGb4Fi70q7U+ibC9Z7qOB85hE1UI1DZR96K3IO7RVcKejuDkp
VTCPlPmJksCdiQlr1P1rnTVvZsUV5BUi2Dx4rErxoKORox/3uze2vc1W0OqmD5EC7W1ifAJSU8Iz
IoGaBh1WGiMDT+zgaxQjqp4LE6ZOlLPpxAPcRsFdOTvUenk+oEcY3zmuoagwj4WPwTfszgqF3YCx
RzcglZjOd7BiOecaeYimNq/fc4eygYaQuLEc4HsKfZugtIf4JdU7d1bDc942qAwThDLcWwTMbWRc
2dMD8BOIbqfiTDxi+OB2rMkk1nEX4nA3WuLNS3wTNQzR4Y1MP00q7giK5BguIte+9lHwvaWE1gkb
JIZE3jV2XFfdJQ/EbS6Bshbu2QAi8TT2PbKYaeX3VKbsENFUPwQ7ex7ltnLb4aUrB9qWw0uttYm2
NPohrc5a1xQLdq2N5ncUkjRqlx9KlxiNyxLB1g6+v27wTGc6b+GdJHJr9FCFO7mROmhRjFL6UKOu
9wtrmjY+SthxKs9FOLSg81CTIuTYz4Zhb4cEUwU0oDxFaexoOz9KC7CQbUT3xAGSRz8uJAS6d7sg
8dpjG5r39YwujGbVp27OMDX1j4PWhOl41D6mSmAvNEN1GrzuewIpdQUR5WNMQBIOTUQGXG9+Nsxa
c9cbPEg2pMy6nc6m7WFs69xdn3SU8EuLAo/lLpm4BWaLenwGhIseXMVUi43NLKv53CKuyewwv1tE
Zoxct+zjSwr9etvk+YU66b0BwxcBeqy2ZULk7lS7zb5r0f8P45yepoY32p/1VYUxcJqqB51tjK8u
ATAQmcb7lLr9aahorOQeNq4xsTANl/7RHNPXAcGrO46vRHoXe9OBjz0b6KMnrBaOxMJkNtY6tJHC
T/106YgAPIHkHvLHrBLMqYX/rSo0xfwWi6/TfE49M0YzUz07NLXIY4Yi6rAy54b74SyPqiNp4aT5
pRl4gKjZsdubx/fArK+DOVVAc/jrExzvwsSS7eVYkOvoRfjaFkh1/fqILievESJAAb3FWAwOcDva
zNiglq/d/mH2YOPVrnopdRue/cj+GmeQDZPG7E7dQrAZlhcxpJgpwuJTZETRKcob/zSp8WtkAKrQ
hTWdBLs95CW8NIYdbu0cOUGCDuqc1oU41v68kUv1MNByPy6hCKZLfFPNOdLTJD6bC+Tz9iL/90e3
T3+7xOUbSFCkMbe9faG/gfDH5cq9QbwYaQbkxx3MJWJxiy7ySz5CGC9IImP7CIR/mAh18OSSwUIj
vVyVTmFthG8AIGn8fQETMW9erRDtv/DRed629LcXkjpnCDi83D6NDI8KOge2jWqb7pQGb6Hqxvm3
i7L0ElrVTvoxWkZ4qlgP2iSdVw5PC4dLDhG1BF1CjuvvH/3ytd7zWTcdDEaNTChOLgFXhlGxpQ2t
DvVlCtu86zjQFQPpJP96IXW6OHXw3NcmHee1qml2EjwF//+GSA3TkDNLYe7HBdV/4/Unro2U6fZ5
vGD+55pqjJ9ZB+cWEXELvLiRWfPmqW89cXRciEXe8jJnCHmNlqz7wRwWUhWw2FNX4TprSvsucksm
CEfK09SV1un2UWMa8lQNTkkxg1JsuIQD1Ja17MVsjhx8druG20cOR92No5BwRfGlsmGst9oTJ3Ts
feQER7uGZiJTRL9hFWGCz4SajpH1RFukJI/Eq/dR4gFl06/zwD6Psx6I9QU+LL3SJLLMwLLjautU
SWGdtJU0m441dNU6qA9cyVS5oJNhXfouUVgLTywLoClUCEorunWTVsR49Zxl6GM+VEEQ70XuMpx8
jrxb0tl+3vIWbi/dcqIRQ4CYfrYoDPFm3F7cIvY2TUZBpGm84lz0AvuSwYIG1asiVGlMYhTOvFBf
PZZEb+5H+qOneXm53f/bpxYlxSynmMPtDgHoLe8BO7ffX/wRhoqHVmA9Aw4/uRkHIhlZiEqHfdmh
eKnZ8PpL3MW/BuDt02lJZS2nOdh02nu2rOG1IqyeNWLRSiZzoneROb5b2OOZ993jMFbnf89VryPV
GuNVAiOc/SPFHeCbISsvNWvgk+m+TLfp1sUdZr7NHxEHiIQyIVl5G3iOW/+lfjdeyjOtKRORKkrt
ZS8IczlhQ7zG0eReok/zK3ixj/GejkXwKXrJ0Xrs3QnC6Tr/CURxeSjHPWVPOogVviRaAdPKUlua
INCtE8CRdMO/FgtwDAQJQVlYy+BJNwOg111n7qE6Rv3BfJrv2+8ln07IBknF2pYgjugBvkoeX7FB
mNN+5Vc59OKQfzUr8wkzGk3CHDc4whvnEr8LTjHYU32+aUbOgN/YOOOdapMtO+dm3OMIkYrUj++I
YcDbVoBGX8TrIwCrbfxA7LazwmaM0OLFoFJq7LCdJwtoyrtM38MHeUGdBrhgiz8WIkFG6/WjYjnL
1s6z82Ff5bPxZp2CZ+rx7PU0diwyTLlj0YU9A9OKfE2+TPfBx4g3/MsAA7vdhxcRHxUG/m49MGk7
HCR3qt4YdLGQk1+Az84Vh+5V+ZVxgAN+pjtB1+iSnZN3HJfVugi2Qu3CBkcBjlj0Fhh7ATx0xqqO
aWGtkccBihoe2Ikt0Qm8vY8X1Bb78T0kcPHph9/u2gmpPFk4HJ5qFsODqg+++2xkv+VSfx//E4LY
w28Bxf+j6PKHMi5a/V//Jj147uwL/xVc7Jm2yXbCdj2kqcK2iU+uvn97ipHO/Ne/iX+v6pGgIktg
1DRPlYFkZZv+NM7lIX3vTuETlNMM3cLODB5idzPle8qK7sW7m78zQtjXotHLFrbL5GzErgnYNh2N
bOGkJuE+8o5B8QCzc6hgqG4sY2/4kh47+4a9RPL3FaIJysDP80/ofrt8l79C4bjDA3qoPvePyVP+
Un1uqTis5ab5kZwg1n7NvikMLvv+mp1Y+9FhmgxYjPUHaz/Rkdi7j0xmaA0OyGawUyOfxrdvYWya
9gQHqA1PB2G2G5Sls8Id1X5278Awj1SzL06/9bvdj6b/cF7yCzje6CfGBAwN7k8cUDaphGdOaRuA
aa/JO2JI84O6NfLX4ZnGwkvNm47VBlYx/8JTDa/BQNaPlOyIYTa42I8M2Zb24xNis/oLEgvvWu6u
GCXw6lIbzrh/JyRRr27MJvuQvaPV3xmP1mcomDt/G/6Y3x2M3dY+fskWTqP86lnb+NIdzUO0V1d8
oepNV2vsU1us9+0jGEAEz/kXghVnXC8om7bInTFH8py6uAHek+06PhY2uNYVT9h0vyAAXixz/QMw
GXnN7A427TreHIBZAvukgx1hIDyTbfecnPEpgFPfiiealSJip3OhRA5dfKE3MGyR8V2nDbuMjVEf
IDIc+RPDnfUgPvL8WB/GbxzBuVQW8L19ql+ns//KuXLPzm3H3vxg4BjaLKCF66v9hpIQhej2lOy9
7S3T4b8f+b8mdt8GviNNoRzX8X1JOPgfBz4ge42iSw5X6fVXPEvRZpljGF6fXP+rXBSmqxhaF6Fz
K5RNGI0+4UjSC/F70Sr/w8UQhPCXp1AoheLZVGQf/PoU2kk7Oo3fD9dYUivkf615jAgL5haBaMNh
w/qxwWeXQMegD3ZftfchDVxslp/wj8T3t8v5/2n1/5B3YTmOxzD479Pqv8T6e7nUJv+YefH7d/2e
eeE5/0FtTtrClrZHiIXJhPp7VL0v/8MjxF76vrJICnCWd/l/RdW7/2F6lmTnzL/Iv0TV+5Zr+raj
pOn5XOH/VVT9n0aa8kjQoMBlSmXx44Rj/TLfc8qP0s6G4uKHZXNwg3a8V+2TLUh5s2u89wiGoqvN
RqMSs3UsQqgchQloyLXMfaeGuz/cvv/D+iP+/BT+djmu5NylBCJIR/zyFNLRkBUyIPts2dIjgTyq
don83k9udW8W3/wKjrXt4eEx+up+8Ifs9Pe/nzCRPzx3v/96JgDT933L8+QvCSB+4szal646N2Pw
SmxV92yPwcFpdXEezAC4soNtra/ai7b7+B/WXrHc6n8tvbdfzlBhrLDqosBWv/ztTURHsEsF1tx8
sL+VwZTunclC7dB5m4SQ6BcjCc/sG9LSnUnTSzj+ZsyHSX5OtGqxa7LdCml/rPNBz4e/vzGCBJa/
XJxwaADjNBK+e7v4P+wLCKDqJ9NocO5TbNqiy3q1s7ra1XUgdrlm99PpCEeaIssTVQN42hygeggJ
o5fPWWlMxwJC0jB6u7+/LuX99bp4GoQvbY49Dokk/Psfrgu7is7dMVbnqA/UPqwDLERtZRIx5/8k
kR4gl0nFUGYIDyh3bXTW26eMyv2pXHocsCsTJemHIv7O6olIqdbdGWbATs8Nk3tTnOipE4bRNc9W
iY5rcrExO2EszoMzfjhR4zx25atTaxfZlDrEM5tBpFzlm9P6n4xEqicjrR54yFIY6wV4oESguYJQ
GMrq1Pm4PsPgpy5U8xiUnHFi7YEvSNxXw5FfTFn4l7+/W+LP68oyxByTx8qh0e866KeXu/mHu5WI
KOiyEFh7XKKNCVGjbBxbtMBn6MXrDDXkPNaEL5es8wB9v5dBtDiA/98uRAhmHsGTzgP1y4MWJmhu
o2lSZ5us31NnRne5GVhPczcivmlh/KR7u5o09ih1bNv82HrG+PL3N+OvI8dhsfeUTcPOZvVf0oD+
cC8oRDaGU3bq3AcRYNiDcrFejd10VL7/oOJkx3v0T9Pbn3fXv91/ZnyxvA+CJeGX0Wr2tLZbmamz
ZdqUVUpIe1o+l6H3UAacKqipzufcTq6ypSSezu6diU8PQTIA6sb+h0dH/nW+cUxLukI6luKN8H4Z
DF5giX42hHUu0/ZSpoN1sfz2zkPyRS6l/2R603fbBTqfFy424pga59xjsx7L+ajnIt5YUSXuuhaE
lqZtTElzyra+kz1ZZkHndKKLWTdpQIJOeclRFuzSkslb9Pmax61b/f2bKf86czumYh0zl8lTyV9H
diAF7TYnVedBLZXcuQrumyYE1Ew1fT+iLakDdOSVAfyptgmHzrTdbYMJoXZZ1U96RupZcUqoOgDe
3uxaa2to4IZWEZ7VwTr3tDOumQ6p3mKvQniZb026bngiQneXuVZIfSSdaF5oGqc+Yoa///Pcv8xy
/FHK8pW/DFfX/OVxSTPfGXOMTGcU6myZDfI7TJPLHYquPNf91y4cy3/YEIs/p2H9NlYdh9aTcNmG
yF+fj7HymrJxa+sc2/74lIfh9FDFzYOoQLT6duOjuPHQmWeWd769ePT6nQ8qmfk/LMq/rD0s9Eot
CWC+YofCjvjXK6mitszqujJObZAa+OvMZ5X52d7FNUsBPh45zCXmrvLQ4SBZte6k5ggaarh5noTO
5QMDDcMmfEaS1fzDom3/eUZdrs312I2x6eORVmhm/zyLVOmspCNc/1T7eDwNhI3Chr6X9jSHndAn
KryjbsW13Zmu1GfBWbPKA+9+WVdC+nlbWbuwuXrLOA82eANnjA92Hy4w+/qcknkHpYRhXBS2eyBM
ahFMjxxEtL8dJd+YTGz65RScR9HZl5GIqzvSJsXVi536MLUeGXkqeDRDb1WFFAgJdT+1TRUCAscY
MkYmbLtl35dG2OLydNzVDUUXtkfpZppjuUmwvSK/9Q8qrMyH4RCLsjz//dDmLfzzSLPZ+rqs4Ty4
vmmh/nV+Gd2Fh+JnzC0YzyG8bm07n8w5mndl7Bg7qvfEQQUDizYpY4mBRG7m2tel4yTr34JF/xU0
WpuEIMcemAKzhL6aWxOaRSwQWTvJE/01sKKmestVfpyTdGneAN2IqtE6TcguT77rPI6DCSAwpUSj
0NmA9MMEnkr3VHgQ5AdnuOLiRIgU9pI329WnSBEx0vgB5+pZpeC5RpLXCIWid34LILt9PlJR2Wjq
pSs6HywylYs1MpibtTUD4TMyoCaoxUrMqnDPvJi2wTAegm6YrsUw74Ksy89yoO/SSqfdsT1gCA3p
ua1R0MwoaZg3CJdqKajUVuJD2fiSVSmBWFHxVHr2E/NahNoGLn/Wv03xuJ2wr6CBrQlfiQhp8Gtj
XFeOE9yntguBNFcPLXPo/YBPBd/dHG0dE38++/99nUT6kmta+JUdutvUWjh0k/YvbQjGrPQJX9W2
HInU6oJ1Tbrn2h0JPDWxv5wsTslJLb+6JtqtOISUZ/XjN80i/Jxlb0mRfLXsQzYLXCsdVhu3j8eL
VkO5ngfzS9mH5PAJmCHt0g/WCbQL+kmrUgTlXrvQ9UaXpmWb99ZpVxZQfFQVq6PdX+POcu60TzuP
jsq5aDREJipnQ4j9s3SCXe217d6fA+c0zdOnpIiHC70sdHRmdDRz50cxenixI7/eZq4mjqeMYSIL
/GZu1IYPyNv1CtczScI6ekuL6V4BDcuDuH9ykezpwWIj33ZPTtqnlyArHGq+QUE0aAYkvYxeVFq7
j5EICFwJ2XjkeYPs3GmPxGNiUymyn9rR4ZPRBz8DUwbbwUZd2EeZj0W1ZTNrZ/NdEX5OK9KVS+Ya
XBnRtQ3yaSVnz/s6VAswoLirk8EFuaKqPRtVPKeBi3Qj65EUTlPz0vUdJrxq30HOtTw9PXn5kqoR
jVfDJm4hh7A4V3SQHYb1UaA6X7fY3rckX8l6LmDn2fOBsQZJrVnIwYL3xvIXIZEsPB6lDJpO2AGu
XEZ4U5hYhgNGqs9Hog5++nGjz+VcfpDWDC7Mn0vkgeWVmUxuyE3196FFCLKtcU/4nSM2Wr8bPBqf
Aus1KYYnP43lZR7YWVicpPdVpJLzUPR3RpfthnqqnzWowFANwUPrtJtk0nS2k1xsfOdHXKCAtPMG
zBrdeOT0C5I3JMEgQ6qukgRe/5yEj1NSf1PWqA8NuvKDDrNveMJWTBj+tVeqfuAPJEgnacgZlME3
5QfTuc3Ln4bqh7uwE3RUSstbm7yrK9V08UtoM8KK+KRFjBsGIIpEeE7Lyv1oL9hloqdSLkwnj423
cq3mXgMXQQOcnzITSqNT//QHYdxltv6ms7a+Vy7GsG5+D81iOBUdyWB2Sr5IGgN0M7E/1XjzyuYt
FgEEPju6d0raFDhCKX56Psx/sPfD4FqkSfML8c/iAKyZAueaAgDZktdONdPeNHi3TFz/OCkxhxeu
kVzK2vjccBze24MLRRyAPRNB+T1nSwGdDvCgENUD0ld97L30gjMDNXKE4hAUxbM5RjDOfOvYG/Mb
uil0ojV9amG42bHuIbnV/VsDwKnL0YIhD10v+LoQUvqAEVHQQ/CI/NPBXULi8SM2qiLw5M5p8VMr
u0l47EoAgrrlGFpK8UK8c9i64UsnLPiBWf6pUcl4MUQafK6V+kGi8gRzcko5RnMlfdFZdKLRNOXO
4H/u/LS8WgEzEnGa/aaIIAuzWBcHHJersQFxR2rol5Ed2kqoEBle142XvPdfoqmOed76vTUKdW9E
znZUOf70EVuuVdjTS3gZzZ7dtTIhToTmNS59yKWwgAaRhDuhOFPnow0PpjaOfSseEC3x7aq7BFp7
d8Z81/TesLsdzgpOxjvZAl1PmiaCMOrF5b7pCnc9yBm7lUGkiFycFArCFLMTEdOrdtFuiNyzz1M6
PxRtwy2TBV6jHGSEmegXimPuOczp2tQp5J7cKZ/QaRVwSRPAmMOAdl6O1pdegTuvEsB4BpOTNaes
EFL/mKcl22Cw+mOBb5MKuLBXg11326LcD5wZUDKjoS6ddGSQyMfQQPbugDRY+XgeeHRTe+s6LSQ0
wgVcY8wulr5MfWMcfPT6m5WuQvhmc8VpsRoftBcAGFggbzqwL5XEz9oIhX4afzktP3s/ImDYqLRh
zW9cY5t1zClOAxrUADmFcd26l0NKLpWrd7Ie/K+1nr72sDNwa6Hwln79atRss8OJkL9A5M7WDNN8
U9QmiQ0zIM9qOVx4atAfUyIhBbuxSZgLaKtupGpUq+Jnrq1o4xm2dSGy/bF16vze08IgZ7Ead3nn
Xfq+bR7Zh+P79wmJ9AN7l1VNdM40vaZQNOXJsHeVO9Lujji/WAjQzdnaEd2KdRPHp955lrkdotQ5
DtPI6ZLYY+Ub/T6eUfKMKSX2kRwL2Y7jpW8StGZJ0vA+dnDPRuAhWlG/EbXXXGrPwAxB3zLu8ag0
cz+cmIfNgiOx704u5/F+2Dg4LjLhO/dNicmlh5YBbTVqj5MjzLPss6uPGr6W1vQWY5zPWgmabzLu
Rq22Kk26qw5w0QUi9bdN71+TGkFQMlflfixgWHstJS9JLZXFXyakTUHoTiemxbBPUQ6XwCP6HLCF
p2WzMXwK9YkFNTG34uRuyig4rOoa8c7tNyZ1BKDXAW+V2q9ZKIZLEvjmmkqeQimT2JdohsXFyith
z56svFVrpI/2MYrI2Qo6B0g1KzhmNlLqRnSYSD6NHSuj2A6z/8NtvZ9R2Q9H7am3vqDXWCUcd5UJ
V5yoOuGb76kRxBxJsPIPGNn6vLV3fjMy/iVkxQa3D7a2i2n118LpOKgoWqmGf2zHszExvnNR/VC2
eCORnKdLAhELoCUCOWDtUN/LaiA1sc+/duXiyEoJNzJLFF8CSlg+Eojn0a6sC1Cfznkpho0R1mAX
iSanlJ9jgbuql/m753ZfbAJYXfJRnXj0sZbnIZs4GzYitqNm1giMIvocNObXQ/WGgwcBw4i+eMr7
VViPpE75GPsbVWyaCYRcEC1asyZY94m+MyTiJUxLRYcV0HvpB8IempFWFv8/Cd62oZ1IDkghp0Tj
0bPBrWR2Sy+xL7+Z+fStg6jcTeI7EeYC2WZkZs/9NIQblMJqrSqFLOWz0SFSytHCrmMb6VBjf8jM
JpkPv942EcS2dgCXCX96LxW2fs8n5rWsFqXcaF+nPoI3WrcVG+MUMmClYeMkBm8L2vYBae86CovH
3qyx9k7dljhx3FE4cWiO4+mMuT2Y9ps43UZujVEHrnCakNajBxq+RVaz+3U2pQZ8lZmEQgxxeS0T
1W5Jj3al8LgV7XNXYWrMatkfsfbEATJeMkg0To2VGrKHsO0zzGbjQTgge+e+4uwR2lAEKg47rT5M
MmWRxeZk9HhRKwN9QB7CPZsrjKUiaZt1TVSIiKHqcOjDBz+wl83A4Pq4cJ35HpCvYaWvXWq+5RFd
e+WMDoA7Y23ZxT2hzPsuIIwN+fKC00ugm2tv5+u4g0UhiLiJf3DiPagiQlinAiJ1G/WZheGBveiH
mhdFS8TKHbr4g1x4uMpwHz0YCXup1Q5aQL0r5vopKwRxscjxtimQMXboK1x/x7y0aJOPzHKueQCv
9WOyOWJYyCWYNgkLGhS6QUhEVs62MjTEqgzlM0rWZpPn+GdntzyrJNfrHNsup4rTDEoK0Aw8Ay4U
SLSFKrp0Dn5XxfjSwCuxaKEX7tx8H6QfXmT/GEabNcNCT6ynZD+N7gsm0mmb1gg8gyQAOh5ZGycM
L6ZAtWu1tOp6D+k2Z/zHvIKQ7A1PFZtg5o8Wwbnhf+8NpkpE5Ig2KBvtgLA4nvF9rB14q/azNSjk
nkPwaWisD6vKy7OFVqTOXdw4ddxvarkb/RSPNkb3uYSYEJYsP7pFbyy6dwszXRaRhOEb5J2QDGM4
uCBptqc2kUd5DxW0LN8zQB7Iu0MNEu0j7Qe99csepjhCbNeotwI19aUkk29oxWsvbWwMbXYJ2Qhi
RugPhUu4kLLRu07ZGH2Z922tr15g06sdfOJalH6Ukp9pBLBquZCjHfBXaAyBOHaxmvPj5n6Xqqq5
5sR9As96LHrYWY5l53CXs5PtvNoNJmPgIOM9HP4gkXRhExtiQ48wZnC5xwxdkpKT9Cp7gHiN4Diu
KFZtVU7mBKcJpor3+K0cgXmpcfyWIZEZDZ+dsgez1evQT8LNaDX7fJveu9mg7vAQnaOCeFJOhyc0
tbB6TpHc6pA00IbVNRc2EXLuF4t0gLHe92EjDnIRVjr9t8b+msn2w/BTtiftaVnCJBok0p3VWVvx
oqlpLAKMxSVuCKiOTCxZRpee1BARpwSt0qx+ipDpuRvh8w4+x2FIQa2XXUNWuQAMzDr1nQejJXto
cVcifk8OrjOD2DH9pyGuyI8q+gsl0OE59EtYtjEUEOlTJbLmuoE9XJSsPinkPTM7QNjCvWJN/jrw
1RsVT/PUBITN0C4AdNh32UGEHunD/WjuOgPgeTYFEJJqxETuEC/SxPqH7XviziH5pWcaPgn40ui6
3R06cyAeJh4jT43JlZ+TXG8fQTdJrlGYP1hTNB//9XXdKniEM3lzyiljTlQmgQyS5+L26e2FQ0kF
5sVhxa0snaw7lSyyvL7d91kdXSvLSumPl/10qoPh2C5fa25fm9roIyqwEZcjadyDNA6hqc2TW0fh
9faCEPT3jxyLaNMxxH03ht4na3C+qswCguGMFJ0yPfjA/Y0LPR8+dYcaIS2+AixFlS/oE9QxYuU4
q95Ad1XwK7SR5VBswFVMyQQezQU10xkpqrzcfONUPG5cMQ87+Hvr1OEthHQU59WHLhLkPWmCBD/o
H70FVMn5xy1VCgMceZG/IIQik7gszfptOu6JP6nH+gCCYILJrO8aewCZ3iZE5E7Ygti8blzH+LDt
5jKrSBPGTX3MZpnB9vmcJOE9lA9zjw0GzZq4pyiDN2TmNIcpP1ut6NKmOwB9PnS16UXX1rcp1s6G
48nPbkYz5ig46mqpMUYWu/862uQ2VWrkt7ynVeM2R63m6MkT/UVLK3og0i4VcXQ3KBBbMRVR3NP9
ZZkpB3gErNyQFa0CdbURDjYFEW0e7ZTTYImDZ03RwzuPVdeixcGAOnfFvZ7j+VqFWblnkRr38YKZ
DJLYeLI7cVBykBsO0fKozZGko3z+mKwyeqZ7cefKNrp4Xm0cGkiKSL8D/94hlMPWzSPEGv/QsLVY
zblwn4XNYhKEot8YUZqfEYDfaxvrRRZmwyHJp/yQpngJzKEd924BlnMCGmVFNVmGsUjI/gUuYQB7
0y0IBESA8b6RfflgUipbjW65dnNfg49CHSsR2kVGSOakaV90UTw7dX1vx0l6KcEa6tqFJl/F0c6T
XHIRSm/PujmQz/YAwsnd4pwTjzZ6osyrt0MQh196nV9vLuiy2rV4TFexg2arqm2U2rLttzwtr6WR
IevN2nmVjWA73Ckj8dn9lLgt0zs68LtFkwWOY9eMrANhFzfPGVAVqcqzHZXfm5pYYgVy5jD3HtyW
idVV2uOb37ufZymxkTYih44WRXuAN/12HMNTOVgnNqrpvvGUwwlFOeexKHYuh9tU+SQiTg9ytuCy
h4jtaEn6cCodiGiaEEs6ggsCppmeKrb3bdjV5zIsv8gyN6EBZvbBdVPjgnnk2Z9SdGplvfMc1v+2
zfJLmVM/CeHEtaMffmmq4JvhyRh7ngf4SjUXBBefRGYTWDjCpHOo0Z2q2fhkThEh45Z15LjtET4I
OuF2+JRlHR7b3rmjUhQ+dBr9TV5AKEqtsN7n1A/vKrMnzVMl4k6baCXpx/o7XAzztLp98fbfDIXd
33nPBTlKhnJQRSvzf7J3Hst1M2uWfZWOmucNmASQGNTkeEdvJHGC0E9J8EDCI/H0tcC/qu/tiupB
z3vCkChSNOeczM/svXbyMk24M1J2wAysKAG2E+wCU5X90xgS8MpVWGzquajxfdXSu9U4KfelD/w2
LCV6yXFmE4ARn+kIMRiBegU5hX0Fn5m71Fiaqtog//b70zT5r2HkhiSkl2YXIOXzGYse9dQgewQd
AaPAZq/lTNZZZ7TPBak5iYeWk+fxc7LgH5q/ZxMhUG6REvbk5rfOskYeA4AWRuNTFjGcZ7ei9OTA
suhD95BL3JRXI98thxw6+xhK00mr9DTBF9gCsPqVuvisArNzZAUYGZdek3rVoZThbmgfQhoy/AnE
p26aPPl0/cTef+npM6K+hsQnar5DSC2dwT9b8bseB3P5esPr6BlW5acUipNUzQ3HLqOWRQHMHiZm
9l9/qud1hq8z+KfVavL60uZbNP270EV7Owc+6QQYB+hQFCPNZKmny1iILdXYZbG79DqO61JuRVqD
YB+gHYwK9OaEN8yPZwuYINw8VzM/Ue7Nr3htWBzNFpiVQ4ghqHQTlLRhUZw7ACOsdfwXM/mfHSQv
uBBf56v9OjWzdxxt/TS1ZgS7QVDa7M2Y4cHopeMmiaDqtC6uo3pIK9pJzq/Onej+h+ySuB01HkyU
fTL8Lhs5nwPZXcUysauiVN/5pXfOc6bRTVz/8dpcXDn9T0zhiNkbpDnl6phqWj7ju1Auhra4KB2+
6SVIn9IAdLQX/x5k419qw3c8e0gOx57TkZaM5K3V2eADUNBlCOZCQKnQFWTpsiZjgi42LgJCWjg5
YeJEMImbGWpLWxChMeV73PoUh4wiNlYevrujcECriZe5tdYJCG554kzCgOE+Bq6YPVn4YGGqJGKr
/RjpJc9ZymDdLjiiRp7cmUHMN8g99BagLZ2VH4YCUpCTrbb5vEHUwhjMOOZC27mRJlseXfssprk7
MuU/xr581qy0EIEOzV4AAVyQTHp9Gu6HzCIVQ/rJEa8pLbaWu4yaxDKIYG3sVrtIuD9S27HIAWzv
etmW52K2dyxvo2OiiyMrBbVNSnhSzvzJaE7QrTHS8ylDmS8GMf2OWppfFkOisggY4TbryGcu+32i
fwa5k9wn89OSGHlacrJ0Y90fUc50rInVfVpKFz8zNBSc/hDgJvycdcsaGx6zdtp4zzBk3FREZyQL
zK7RH/jZVEJVRyh4pf3fjSzBOof5k0ufTeOTbQtRf/O5GA4xNlUFYzTyoh9laGEvsUPiVBHfowAm
m7DmXNouek73M2QrQ1/Nf8YyJXeanafrpzGPooOt/8LGlp58IEkwTBEP+8+xHItd70S/Wl/89mK3
2MPZK4DlNR8peh48fBTXsmCV1gT0QWkSXKxGywMHxFtily+Qi+J97Ec/ptJfdhkeygNmlnA7dega
co79Y1uxp+nLAOerC7nTfY/i+EcIzmOrXYOK11cxAKoUxgjJzvuKbjWBCFXkEctUF2eqACqqqrnY
L/TtXec694HJ0Cm7bDzy9jlrh89lRpwc/plSqoWGtZOTTvoaVRrJNylhpHCrdNgv1velTRnhpyue
Y4VxaWUOSzime2Km0dWXJHgJaD7TZ6jXEQcb6d0EwiprG5JG65gyPd0C0TiyEebGK2bEWba52Ywo
DsjI3ry5KnZTV7x7fgsvkMpqU3oUzaFGcJ6WkOzywn9ahPww1uhzHiiAwCTvQBbBgOCQQMjceYKI
L1fw2Pr0Fn+8zIC7b5ti7xuCORhOM/Kwrzgs3SPLV8540/xCIsbLQ3W/LHxNu7mfUbtn0EIc7Dq5
zRBooh8PAwrwZWSQYSmMm8ubKOuncFGg+sC7d/1kXRo9Nnstzfw4WtdsLSQZfgG9SeF9Rky1WcTN
LRIwO3uZaeGvE75XtHOEegHtBMFNTeqH6HXtIttxrAKr8BuJuwMYpGyWH0Hc929ZmkCPTsaHYQzj
J8yCJ4hK+Wuxxe64aSP4FVPBmRAJnR0dwT55sijiS2nG60Rt5wQx0c94BG1f31Z7Yei9VUr99Ita
nxShEQ1otwddE9HLnP6wpG0GZJfGonRon+yueEiX8VoO7vxSsjIkNax/XWIRXRNZqZscEuoruZvc
MIIBK8OjDiiUdAmjMGcAyvye7qjE47ykDUQ1n3W+wfbM3oDn32C/4ROeUQ8Tm5Hrixhl/OIt6e9B
YFCmaa7uynq+9wY1HY3jEnery89qGWkxsq47uUL9RLIF9Fa71rsTL6ROpwSIQJE+adKCh1w1LNzn
x4qC65JUTF5k+K1elx2RE3+4c/2tnFp7w3ItPsHm+XRqfpp6HEBnlyUro2Xpjn0WVPu67wGw+vaj
FWvrWAUlGfWaciXFjmAT/5Hk6aEKyaBQsdxCRiOLgFHTNkpxpXQ8ipuRL/TqxdWvOhg+ZWPlRwDD
d17tq5ubjqccNcm5VZqwbOgjRVJjP7AL4lY9bmh2SGrXJXpl4+v4VPHpgLJJgamG2N1OluqYWQ32
EV3MX+yj+y3rwSfFWXx0VZFtjY/y3+pa9IcVIvzMN/dlIUIwv4RLtEwvU0+z4ZrlU2yXR9+l/ywb
8oAwWXkpp9sgKX5MVFJtycbZxyEZe9rYxyENnwew4JcoBu8Tz8rfI0zdQse7q7wJdJLJL2h14v0I
2XJTY57OC/bhdlKS1Rdz6UaJCQ5u6vyIIBdvE8QRhQPOFB/w2eLkBP/MUpSBbu5hrVxGnu1rDPRM
PIxNDc1EcNdl3SlqRHJx99CgrIJ9ZjY3ybseCCi1KEVqNjdbC10qQexEEIAoM1w1vnv2qtg+OBYJ
r+OCPCpcfI2FMrvmQX+uxvZ7G4BwwLpG3Lk1qa0XZRDIDAi0yf1r9nLrNCjgloWhQ29i/EWdOTZx
U9zaXKJSnCUQyJSwAiFy8RLB4VwZ0WnAxhDH9oMfBC0JSIEgbHHW8lajrCdBl5juirSM3Peck64P
FY/Sg4B1ZLstlzfqma1MWiCmQcr2bGLYSnabYbPWd12zTXzNMzTpKQs7oO6W6NFXEMGFNAdrug+7
vlbDOYN2EAjaothhJS7QKRFUvE5yAlI7ARjhCgzk3mnz8KIYGD8ionq1UKVBXHfui0mKg4JOusuc
JjraYAf8785MTATzmfIm2a9jiPtBlw3nGQvBIWqJklGVDXEHyaCNYzYtYzYg6XptdCipw+nCBXo/
EkglaUsfvG5kP2p3N6dt223hx0hoB30b/fZubKL+4EL2lGNd3DcLfoduwbmMBo69IVpyiBczeQnj
3FCUQB9eLGNjkGjeAsNLRYniTVuDPiTRxLzc6q5LlwB0RJex80ZvuYeJvkNP018kztOt7kaAZSGg
4sjELNXS4Ywu5hQ7xN6GjUOHS5YbA4mW1QO9a9aSrRbIFBhDjOyqq4d+k2RsUADvwWIo673JAvM4
eRZFZ9SpvRpgkuZtv6/k8ih8ONGYUDFdORphQ4AhLuxked9q2xxHA/GsdYIZT2pPC+oqwmnHdwCo
neU8BLUgOzWC5RjMKEiSMdgMQ+MeHMnY3cxscvTIzgSS4HOMVPClDJ1r3vJ7a+wMoLIVbvU87Dsx
fkv59W2t2FuIsWl3WRxepzl885bsL5scRerCgas3+9c3X+8b/89/+HqfgFrMjQBkRFk52DLNMnq1
sH7ZRf+2sH798eudX2/AHUG8A1y3HdqqxXgYnaOmay+Zk7UXsdj9GgDA3//5TiBf7aXh7sIZvP7x
6yNBxQG06Vmyl0FA/w16hVzVvIX+sX52WS3XqOaazK36v2y0oAH+649WWZVnvAdcIJW+/PNNMxp8
VP/8e2CoQ1M/+xRZQuIEP95l8azndjLNQXq1dxROd/z6t39+gNVEmKscrUBZBM3f360dL4DYv77x
rzfJ+sMGw3gbmzSjrIfTUzozb9Zf+8TLv4Cafvqy97JWfWlytwRKEIFcztHu+T6j0PVvX++aFCl9
XSxfJOhvTtAYK1Oe1+eUCWvPEH7BJuea9DRGrFmbMv7pL96vr0/PV1+xlqo92tVrJ4k1dWaKYzIo
gr8dRf/fwvNq9O9//7efv0qOwnSl5nz2/2rGcVzfRrL5f7fw3KPzT/7X9mdbQ+r5+T986n/6eALv
H9JzmNEoKCcOe1aEnv/p41HyHy4VnbSQk1MWY+b53z4e1/+Hh8cHEa1Cas2n8VnriZT8+7+57j/4
UJtdoxt6Fnh09//Fx+Pazn9XUYY2KQZwND0fr73lBqv2/F/07EE+NyUyHJjflieP/qzfPGUikgqJ
8dPO8JS5QfIUZ7QYpV0crT4miE9b7jN2UQ0/YSEvr2SlOVU+07Um3CMZqQ7pIqrbhA+HXkV6ZNFQ
denxkU31IY6r7KUWa9pAOpW3btD6m9vic2ACnFrLRzRwn1bh1KBmr/QVdz2vCyQ2AE3t4AnYASF9
7IZegnzY5bEfb42NA4DxpjnA03aAyaYhVN9+ONiNH+2cpEH/MAPnqE03f/YhtBuFgCJni3SVlV+c
lpkAwNE203erZWjbpfOPlOtXND3Bty33XoaG5Zsx61wyCaDzknYwl/HwNhvsDokwGjX70r91peIS
1r3HihkSKUr+5K3CylJ6BYbyhSnwXN+b5ckgqUPc1PwMg5B7Ggqt3WCPRTCnbhiJEhQ44jARnlH3
9r3rpt9CneBL9pNds5TjLSxvKKPMlTnYLuKX9W6RHgBL2j1n4fJa+6W7F97Y7nxf/hYof+uaL2eB
s9rlS4N8sKCRIoulSnRyqpbpechHAJ/OCwuybRrL8lBZdncQsmM+Xt+ybgjf6ZtANnvVYzyQwzuV
06GEns8WH2GVaYf6FB7zKUbvOJHnh2HlNM+j/Sjn8blqR2DQAxlYmI4SYsQaCN83oQqPXVmz72vq
q761ylVz7Fy6IA0ZsLTZe0Q5LdOlehQKQZckP+Ok5S9eR80pB25+4ny3HtIwKlaZ3GuHVgL6aUeI
dtI9KKeEr+ZF+hzqkfYLZelqDpkPHg8OO2KcrtSd6MisljHKSp2m5NpUpSl2AhL1qUdhCfDfS672
JP7UnfWXFpY5mbhxnyw4kmPkEomCt8WD/ceoXvdbHDDuvrf8+OI6mHlVigxzdFMEH1FGOpKvkD+N
ofuIvR+l0shoGVDqR+ta+Y22KL8FS3+NCLs4JdWgr1Ze8LyHrRSCUwAADhk0fF6KwLlT6QwelY0n
hiT6sVRmL3mqDynPrIuKjCLu0FyUjODluALRn0KZTD9NQV/x164B2FsSOMy3geXCSqN93DAZ/2qO
s5hcZ+AoAR2excNfEiVZM/hPFkZVfW3eK+Mwl+RXvg3SpTlmDDbhqJDyxhri6JQgiV3jI05gwGlr
TByv01wN1xna8SqDO6OKoJ334eqorNgRGaSAXovjQil3MgvLyP6KVj94DLjioRitP77B5l25yMxZ
Ei27XuKph6Yc7nXUp3C+wfp1tqaEQtxzTaf8m5XI9jGsnRcE/pc0clH0x+o9EVF9LfDlgtPBgOvH
+O2hojD1I+KUE/iO1843ryf+Zens4GAXC5mnjqG/Aa7Vptm1YiN9cIWb7GlPoRUMkQ/wJge/lDF3
HSwwP5YpiEEocl5okmOirTVDlmJ27t00be5Aqx6ztvqgN2t2taozhk3bbn4TIawB8EJ3tZMRRtq2
6hwC8xKW218SgnV2Xri8V3OlHwLJyseuScOY5vEC1um7CrGhLXS50MnKH3YU7WpfrrJkUf9IM5ID
kR5QZOLVLoGU++E8P+vULrdFoJNbYBYylFWCngHD19avEOxKUQ4P4IOcJ5lbD07TVw9qCp6WhXak
rRc6ptgf75t1vsbK+69pTPZN7Z1jAtTYuCx7VWq1r3b1mGVnNJbEWEA5O49B0O1w2oX7okW7kSaI
TFIHNkymxV9eVk+kQzsgkbyDTNwBkJgPp4OkIAZWur75rftUmeEbbULwZP8GOu48aJ79+8RKrfuO
6JBNpQJBYzsOxzhcHFZNLff9KAkPXxmSTfAzTiMmv5GJ7mVrX9rcnQgdiKbTgCdgM2XlfPNL4RyM
5YWrcPdQBtZMCrmqPzJvkg+BK96M5V7L1icIJth3TgR9CbvJzrEzovP64U+W4vgXloMOsKuTm1eh
kBfWQiuVS3NtVP69SO2XOJ3FVbHYGPMif23NJ2ikhyFx1FsmxPcyGK5aB9luyf3kkiOE2DjJ4Gwd
YPLMTANuWhby9w78QPIM+MtkPhar+jA+HzmiJjkMbROeYw9aL46bblunfXoKecbv+ihsn9BTuNL9
FTMgfacJ9oApxY+pIqSaAUzykpncQbOUPs9WzvipXQlXmbhbRSrlzLjS1uF4lZ2TnNKm+h4lHmrT
vKQGzZNxS9AJVqlFEDIdaYKe24zmC/pkt3j160DmGaDHcj76dh0+KLbjlh0EACJAxtHVWbew0QSK
iF4d1QIPLpjL5RwTWMIWFp1Qayp28Gj17iCQfuCI3Nmj77xNQDQvoC8fF9pVwuF871nyHIqnibm+
PeL4Ye034K0+clMzM2SYspsa549jzM8Ss+y7sa/WWIXvppieKYx+LhUYrQYpMjLD7i0ew7Vpt4aO
oGqx17n6iex0gkU3fdfdBfMbZi7AaVu03fmdI+3r3xcJM9xzohS3YhbYe6RsFvJv7sRhQMhYlL29
y9uGBZDsykf2NfSvzk+nsbynfLLsMy2Ze3NyNz1kDTd1IllqyI7w+rYf0A/aSf1Ke7fsIZ2q/eBA
rCgJ/zgVbodC3iG1AvkdyqrcXPAcA7y0y00VTZ9Y6wrAzFfUXNmxtwlLa5vcZuMb74J+DK9uUx/H
CfdI5000N+4Dmh3rue/vZxaWV2mnoOrr+qxz5mvspohbjJaDnfgdCxrdPXVhdA05gFgousOWbTdU
/bbzb2OVXCDPkw6m4bMERfG7gQf0KAVDt2F6oqFZ9jru5ufYGl76Tnivrd2j+AQtUdkNkRNkIQlY
p7cy+yjwBmIINL9aywNKGgJjS8iLT1KV3c0Lsbl9B9QSZUVcEffHnHRURXTkcd6MMHw+JrnqnCHo
64lFiZ87qKYLnvu1bomoMuhVeKTdvYp/qHANO2rqgW6/J3V5WjIEU0gVRkYzDyw3KB6ziVCExj5F
E0m5XesBrFINgrzRSW6+V/8eMIGTxWYf/ITOtwMAeO4m1T66QnybasLTZPOCFQIExvGrjKDTRbBq
P+OTsA8W/fIOTXH1nan1MHO0ieXR9vLPIKPskA4sMomGSlEXAvvU7RFYPLHc4Y/KexaJnB6Qd/70
JNrVcjlZiqBMFjXdE2ZOlHF9cAWTfWhoftgebnpZVNdiNH9cz01ufRQHCAQWLoUgdZEegcHJKtYH
va13A7u1fWXrhGot6x9LSq1ZsmiPs+GRmhUyHL9F8jPnZSNlXJwSwhUY6iUwRF2meEXgv5dOR45S
vlinsoaD4gS5t5lHq7/mXrEdMciwkKnXQEPzJrshxXwdoeBu01O/Ggu8bHpIqN02FblPlcYntPS8
5nu+I98Rr3TfTqTa70Gj+R92xC41D1oiDYynp9AhIJnJNe6b+gTVN2JkbqyLx55irbCbDHsIhQxI
uhb6UsR46rmU+j2RIaA85q5qLLk7CTHJbZxYaWLuahzzUN/nxzXZcIAmf+5mtmRiDjGyqhFGDUV4
u7oJxi63DklR/aoqrlzWeMD0KmR0qdFYyPoA5ooa17AFH1gbA9yNEm5DmyEQDqoFTvZ6o3T5CEwp
k+evYojvl0DxWbEj1S/IKdFHRoPzsAA7j5AW34J1gzkUepWM6JdgjlbINRrsJimecoKR7vj3S+Er
mPDYtwGokMmcektL3N+IYVAa1ttrUTYF03xDo1DzK0H3qvssvFpT+ZHVPVQsURU3uIzNeSSta4fd
N795U7Wv6InYqMLPUz56xxDu12mYM3JMxxyzRsyXmgvvpXVVs/NrE+4tbsu9R16yAxd5enZDY9+3
2Mm+/jEdVcK3BZ+91OZYRWIPf7t8jkPBa5fjOPGt/lyjXNuaUWMbpthG1ESIdOqAnTMAs4RL4Tuk
1NQCeCDT6hppPs/KRsj0mLjOKejVXRUi8Od/7nY2OFtlFMuE4WN0qLA8+oCN71l7nIZ/AqUVfjzu
1KLPP6Vj8YJ0NdB1DS0zyxOxrdBibOPOXXYTW7ljGCoE6AUJIA1+gSIcz05ssMl3vXNfaztbNnWT
MPYVDk+BhKVmEWffs5zdIwNIIHDrMcBDxxb3PfObBeWS4+36RbUk7KLmA5ZHBzVNJx/Xws5x4vtw
qqpXG6h72FIB1xgwYwrGHZkmMVPSObmianwpLX9kQWzhskK+R3PFTYdvamcVOjiVWI2WDl0YuOT6
4AUQHodwVrvgRfuArEBEcormQ8kF7rdU01ELyx+3QJGZb+HqII36gO1IF007RBfOQ4t/xMbOcSnz
/E4b/S1NQp+nH7sFVbnpChL80ZVrFPjqv87qyD+obgaDv0Q8oGSiDpBMNmOI6j8fFtA+yr9jnlxd
vImoR1aE2Kj9DNX5TKCIg0/FbrxftmoRDUUViaEx+tEqLaCjxhGRc01HAuu4JqyQfrQ23Kky+Tbq
yxdWIfzGR/tPTf2yH7MkI8l4/DSe5uFmi+41Ut16mk/MIgAhwrJR6PzS8GYhrzqmpTVsJiPiQ9tA
l9XEDmzynEl5ncAnNY4ieKhVp67T1UnaYULwmhWcclwoaNv8O/RtAHyleyGhkBiaNIKRKgekQZ33
iT5tC5Wy3uPldI4m6tuTf2TpBxkr57rvObcPkWx++p757BakRSQmLR2wWY1cCtlOFd41kThr0K2n
duVtDoE7P9vO7PMYmulqdEdb3nMIa0adlbNEd3M0ftC58gHFGCFx6b8RVQs4yvH6x7Z+xOx45Bbv
HyLuo6NklLNrcJYnDK2Og7tzlyLEWzcG297nteixGjpYbW6TpoRHIO2W3ypbyEprEIVj89xWiB1v
EIrtVz/2XR6RpTimgSZmgd6U26N6JsHnDNilJ5xXYT3o4+Tok5UUqrI7t9X9TALnjXiR4pxWEXuW
oMLaYgfdChhYCFgKufzqbnUqI/M7ComRNAfaBMS+su+tXh9EyOS+TKL3xO6Og6XzQ5yFA0sdqh04
Pt42XG5w+sjARJpNR9Afh5C0Ul3EFtnQUNx6o9AnuyRJ2esVOLcOwUlh9ua3/XwjOnAeTX5aTPto
yt5cy2LaLlmEVYqw8s7tt0ESenf0Hcesr9QjKZNov8U6z3nP4b/D7lP+GeIHIRd9yaFKxtIuzPLm
W02IoB2NgC1TTLYRZIK6mzhf0ApCL8wYppP9JBb1ZJed/Virj7EbaFin+lHb5cHu+nBfLyXmS66D
M1q1bTvIK0E/4rTG421Lh1UwJlHOdxTovIzTs4HcQDt8RxDp96IX3XvDjk2M1V+9ECn2+vR7lI3l
FQHXx9eNlaG4Iq4JdzsejEONLm5kELPYfvuS5Jwvbuve5c5CNNTQk23po7vkWKFkf3LjvnhPXNxP
JlhX1/xsJCaxFSuPJQajh8mSoMS6KD4Sdlj1bNQZ9Pt1d1Khbb9iy9vQiFinUPCk5q6+d9afdhbg
h4hLTs/s9fsjuqmGcfsxmKn31kA7cjV64Iox5VzDAu2U2/Eff2EtVBT+yXJF9zxTAjrmufQG/SMT
JHL1GbMjF6irmgtmU6vCscr+ZLK17rzEwyiaNBu4Ew7hSRW2g9lhiNFZyb2/l+FA7t1sNh2WdIJU
j2UyiXOXLvk1nUlMjHMAfvHcBHdVXYtTo4YXrNJ8/21unccS0JLjrgvQMGKISAafNEl6V0yec1yd
A5vYzIYcKin/GtDTNPKsvan7bmNHkjZTTVZIy4Ms5+RUZBElfkfiYi1AVNe/1NyTDthgUF+9kIkV
/kjIACGokCU1xR64Hm63x660n60FxztOg/KRymZ6bD6UXOrD5LbNrgWwSuYTpqZSeM9JkuCUsL6h
MnY/YvE9iogNSV3vEtqgR30EEFeyhS/8MNOD30mUEE57lBj2T0XKOc8tLnZCCIYxpfUkMpz6Og3G
+8kez1kxMc11Vf5SDQ1b4qrm1NQ4vcjk3rCqry/u1D2j12CYqUaWOVUSwIp3qi3yIg4Lq3rv8qfZ
B6yZef4nimPEeQLCvZQ108jpNY3z4EFO55gZ+i3kXnZgj568jqC+zsd+CoCiIuMBxuJYztDylIqO
DM6ZYlUBXyQrhsscCSyoU06eKgEsp1RQW2O6jQ9VHqmtBl2NwY64cE8j+fuaWIwolTflhKNEpKQE
wIPq92MsoAm3JIJqTJ9HMgDwcjArD8rkEVTSc+3SjRe+vB/mYXw3a0Iq9/P9JNXn6NXhS07qyosm
rDgmTDxX8nHyQWHatgAWMYjs0JX+WQxWvBUqIu3KA5dFcXc3xfm3rqDt5bgkBYc5A1oxta0J68HL
NpdnZAUNY/0Yk4hxT+Tvwbi0gCOQhrcRbplsUqRGanJ+OEzNcef6+6Ho029+gLglb98b75NMsGmd
cKjdaBGTkBN8b6/jD4Uao0rm8Bz4eXOBuHLv+xOFbVcVT9lcv/hLHxypvsgiN/KeUic+x6RBn8KE
sORkrNFIF4RhFHijt1FDtiQKQLKwBpudNsHAPenKGyKg2diPm1YFFfURdwXGkXzbEQcwajZ6k8ZF
PBr7EdQESGRR/VTC2SRLHh9T1nDcOIZymCPZ+aICz4E5FWDV8XwUZ99nqBAHRGjGAcTOprsA1McM
4G66jLFxXjyLBYJtHs4XLI3zxfo1p4wG1x2iE4wE3qfei8UI5dBH0YdoZha1NcfkAP+Z4h6YZMvE
VfBBosqIQ2MJbEogF20DUrEbrQcqEPeASHm4BB15I2rARtN1oj55SBB9qOMMzQcSgpleESQSUvn7
w8MQU1UTlHrwstAwNkJ95yJYHVYG7kwaquLXxuwWdXnQJo+0FViMkBy6pby34tA7WJl/D2o5PyJo
fZKRQ8NbIP0ALl/vv75Psp0Wfl5ytdyiL7ZE7J1EWL8FQ32XydhGruHvihH3HyU1hysx11s79Wqi
2txk+9lzaF98FGJrssl0LGF1NM3SsWjmTUy5DufMOpuG4eAqiN4jZxh1Hx28Mf9Wt8UvXdera4vs
zHV7izt1uLhe8Scg4Xm/hmHQFsNJzlvsT0mfN8SdBcdpbj5nj8uaxVEtcpw94Y8F9n4G6JsYU3mq
yd/zVrBHsL6JcxgTcWIcVMysqS2h8MmWM0H061Pk6w0j3x4cLxHtgjTeCzvp/BixV87XBbOZnWlP
isVffRKiknTyFyxf9pZyD36jWfcSsj5LS8EMLyeaBnR32rZ5pKv8uTLwU/208nYdUck+eGKmgzWh
zXV7WUC4GzW7GJK27kwwT4UljSaLnNN82qdspg+iCqHHFr9qiUNLB69LVvyOLMitoDRY3rDI4JYk
8SM8G5F0F9uNk4OTWO+E5o4XR7ZIuEdsmQlDStDOVIHFsZvFYzcDujaapALlkFCQlOJiyJvcEDHd
MXbjgWiqN8tF6jpY+NpTH4K9mh955nIFwr4e1lQXH1PeQXbRFREqQNdML0fmEzx54pgYwNF5q5fe
3iR5cPI4BM4k9RGFqOvosGjzFhauu/vakSyADQgFXL/WPYheY90LNeQ/FM5koC/AR4NOXLTtvSZi
dg6WCNyLVZl3B8IGavRebGblSdYY8TEXE2f2EMvvxgf1aVuX2I7kzs2ZcjOxQnkEigLr2eIrdEFr
FkOpY/S9c7kfVjoPvBGTDg3CAd6YTrcHWs3nv5+Xq6rAMGdc9f1vMh3vWhO8luEvr39v0+RZmASn
5tD8DMjEY3IR4kOp/AdVWh6o1vzPTMiGDHuMikJwCuOJ3oCNPDMWFpuu630wYVHPXke6J10FzkXw
yZA31oEjj7Ff9cF6GW/dtKYo4klZELq7AF8Y6Ns/KVNCH9lr19m7VEjEjfKZieOWSPXmImT4Uzn6
w0ohOFfVdczX7OyXuXtc4vlDhhDKRKBpcKbxu6j0t+5TJfck7aEbjm5Wl5FXiOueMN+31upegABd
xMRYxozPWhHG42CB5krAg5bw7B52lo3vrinDt7xN9pFQbwkfeiGHdD9BADl5IUr9OdLTaSJaqpzv
46Zxz2w3hkuZOPyK/Qo9CjZbxHJUvAsTsgbSecVEmyUzFsYUjuwN8kCGHAdxmWfqJ5XP0ITZJJU7
zylDNEkoAEuIw4RSMrsjQKJO42dEykwjKnvYll1+LwUEC65wk+K0s0Fps2ol6QobtEvqQeKOrI6X
0FpHGljNPCzGxi/33TD/ylaKe3WCZrVTLUmmrEz56ROMzMYtz+0iT0kL7immIbL9fjq5MKuHJJYn
ez17IAbWFyuTl6HRM1M0rF+BwM/iFCTnhdVpnLi3ddPQJrnhL5xE3R6RJjVz6Uw0+Yy+mA8gec1o
KsPwLvWD7xTEMXqm5kGtUpYBFwYVtmefQGVZx9R2uws2sh9sJmgxMpVuPRPz2ois7MoOBW9ObTVU
SpNcJcTlYTHWDQQjzryScPhosCC3AM33CA1B4khoSIBaz5/nb6UdjgdXmXf9H+yd2W7kRrp1X+W8
ABsRHIO3OY9KZWquG0I1cZ5nPv1ZlP3DLrlRxn9/0IBaZUuuFJUMRuxv77Xnb/OIeR1UyW+n1q7s
EFoUZu8iWH8+HncfH+iKbg9EHrN1ZKn7UgTHQQ/4+WY/TTVbgmojeSit2YjuEb0s8kDSkuIThe9K
zio650Kg/DkT6vnVlh7XPfAnbm38gbgWyiVEGlyTrX8nZiii6+PJaS9FA4TQjrnR43x8V32x9kPm
aA2eqT+e0vMr//isT9670NMXTk0h2JBrrwww86XI0ufhakBUt7mwRVFTcsHGt2A7gzyrSANmBApK
DHBmt4hS58bzql9XTXlz88jccCidDpYgwCIkwb8pdc7uIAci9d2L7qTvrW/DXR577EIJ299U101O
yMZXd96dWGuXlOfSgNSyUERnCB8qUKFSUZXeZfuKIlETvP+2lf0zcbZ+zXKeLyYvRo/HKwfjwEwX
aVGa60ThFrOSyF8lrsejK8HpSUWYe0gkJaemtTctdMxhMrYfz20ErHav1e+G0B7NcLgE8ztFGd7R
9+0d2albjQ9n69QOYa4mnlDLmCLgFL20dTJsaY6lwIPhZGFvTaN8HjtIKHZU3cXgEAwUoSPxqDUd
8+bNqOhvjAqPpdgeTvwmG4wA/aPf9Rd2tldOa2qlrKpa0+ujLc0w+2lJFgjOyitXmLSIT8mL4k4q
22Jk6ziee7PYNS+xaPX9VI8O/RG4g22/y9am+EGZO7unnJgTK523DTvEvN4D3sMRcBGrurqgiFZY
kFmTAVTMuWA3KYZDD88SBg+r4CzMGU7ub+LHMtLaZRYEV9YJD1kRGcNisq1QtgvJyihh5rRV763r
mDRJg8MT8RakeyoEN7C2rQwcoVZcJztfhs4SxY4WdU3DeG4J7PP1hmg3ckGq3sJE4e+VbGKc8YKj
vT7SQISagOOmDftL42MCYGOSVO27F2VfBb9i0uj49i1JmRj+DWPRd+WXzNa/aMQ9jMY6isKgYTr6
SnipO+Vjg1tAaf0en+7sGJE1tZ+k9TLwAlp3o7hnz4lH8pQksi2IGIcGWRamNSs3HjQeBg7Bysl4
dqE27mT7XUhtVxNj3hsFXhj6MzJXWvdRxMVrnBibXOpEC7+MHh0Gtrt6bHdxRxVVb/3wck9j0ubv
Lc6Sy8qm/MvNf1a5l7y6GfJKjSu/DuIv7raEB7iM2EHuCKKam8mwfpCosGHa0j0MdwL13gPFRkrf
nga17MKCml8JMN0V/kbYCGT4PReIyzo+YodAwQx2o759WHim/cybYEmUalwENUZ8YGWN6Ucra57M
E1K4hH3i7/TmJjqsO1qVLcc4ZINHueWsOgv/3WDDOo9TvpFVcFeCP/SRs5hCf6SUWrHgegSMY1HZ
G1Ky3ODp3rXsngmR9LicPTCw4aGqIn+PBWtc4mSo79qou/ch28DZWaSu/I58b90rIAccpc60ZzSr
jlaXbR8i17U1onuSXCQHbAuW06r2/S0LVLRTeWEtOUq/pu2+SMR3r+rRJgxgJKHr4kkSebH1rGzr
IQyxWrFLEeSQp/OM+fBcp1s703gcICZRmDuCASCsNZi4tgwT2xiB0lVeAY+wlE3BpOU0O91wfnTn
aT2E6H9VSmJrNE25zO2IYfm0GtaCARqtS+YXvXo0HKOC04lHIRyggjC/wvkzd0gJ6pzgtfevOQ5Z
O86umCsoB4yTioHynHtRuxinNarDGvGRExShriVTGY7xLUPHZuyZN5JQjzPzOIj5tIZDh5ZxYFD+
0Rb5q4OdPLWBTbAKOiWxO/bUAacOHYe4waKhmQyb6jj96pLXowuAF2YVLvHFcTzpmQczuIafEwb6
d4UeXIqjRlBn7QeEToqSqDc1Tkapcb4jG7Mo6UXWeMzNTZjYweaeBTAeZIxWtL/dOOXxkBYJ9Ilw
WtP6QiJoxtkm+IAqUoGW1i+CtKcBZEqvKULBijjEV6eyHqamok+cJGdRRHvvYiuaqqXB2AjdcZm4
1AqQViHHD2Wu1tf2KOJd02YuThl9Q8CN6aFFU7RpUF8Qc+2A7Ny0yncBC0XbIrYODEZpvvCKbWRq
cuvJbE/Woljis4xXvqPDeqnlN0a/8M2ItBA1SBFi9OFeRFG6Gm6ccCqCOrT9eDr0PTV9AYXRLXKP
ap0kGl7t/OzDXGV+Y36l7bJcqd4BXRByn6d594b5hzKPhoAiWNsjg2D63Qm+Kb5lk6jhVmUDWbhw
wIY0/1d6OJ+bMqeEwsTlRFjEQQraR4ZWXO00u4/gBx6Y35Bd9safuQiGnZHZZ0PRycIRAsJLXK8M
PeDBG+fmRveDS9yXC89rzF2LPS9NupOfEQs1zK4ENGMui7LoV0LLGTQzt5h7fplBY0Yq+hSCh/9W
6desyaanIgXLFq7Nnq11r+tyE0Zw72qHZ5GV0hs3Or2gAMs94RuDxldUwzqddAokbWpdRtpu6haj
y/Dg0969gbIKE6MOme6m87sBx3EQJjrpC5x2fTOthYgeW1u+QIElfQu8xMMmqiSsAC96ojJ62mDR
4JjO+wMTmVFfacsLjoypzj3Gw0WZ2OHG1eVR2d5L4ObeqgWtHflDeLTN6hCnFlBKVPymtjHGzOGa
iP3/RBHaJJkY0Wufsz4E8Rpf1n1ZJBfPGeqNlLxtlFl5mPtKbVOm4SGlDhz3/vgW3Q2t+c1IuF3H
InsqGuI2onO/hKarbwA4LtIgGbHByVmGTI/JxNEi64jmzW6wjlLekIYTgzBkCVoTrUvnuewyCmM/
Hz57lh2x8YDtBT57bwurORDd5k4c2EOz9uFr/7DZl6LtaNWyn5RDukXMO/cPp/fHhz/+6HBwIi5n
/9F2pY1ljMhBwUaaEvr7qwTpo5vqrz9+fPb7f5aiYiwaDp6Tm5irQCHcenMpWBcJBwAh50zM9HKj
KgUjh0wShHncRs32L37qx2dB1PSHj8/++vDpn338Mfr16z59iWkOHBZCq13VpoxZaUogXXUVXAI3
UmtfTsNS5A3OvNGbVlqNPBNM0ToLqiezN7/7rV8RaYZUBNPZWdBbeMxUgDpCo9zGxI68tPkqs8Nm
2sBMZa+Eh6g4KL1DEKR40Gsb1MK+i06887YssWBzwJ4uaVweAJuSWApgY0Dhg7SoE8CskTksRrUL
6saPPv9+DPAd42NZttMOsc378kXG0j2byU/WzIEWb5a5Fuz12i6brWW6/UKX71DNiRt6H+A7VCS4
VU1rkPLkTIj4Lg+5p78plo69Z6+ywfhS6N796HvOltoFjo46eaP+q17Y8uiFsMMahqC2gy409iOX
51K5kYFmSD1M1+Eo0m3qZOYdpe1pz236U9RuSq3RWyPHH4irwWoS3pNfNjai+rg16qY45HEcgQXB
V0OXuEmr7DYuWnPj9Zzs+yH/Po3Rmb0Lj0FRP+OHnqm2LAWEeu7YLqwVJ6JFQIXpOpTtLfWWqtNu
uIiMFT/UU1/ZW07pIV8hKuI14bcagYKwdTjALOrSnV6px0wLDG41arZlGzaQlbqLMaVvqu0fiDFT
b2XRp9unboKnx0Rs8f2jClp6biaqoA2DFmgCetbBzNVjosmWPS8nOlBnZIBiYjvOMCoSvtVd0rba
oXShnUIM6BkMfy8tbtyGANkxrw3tkA8RQhYxvHxROk11hDWkM6tesGi21RrUQbgK0xieR+5m62BI
r7SLPQSuomM30TsKXZ0JqOHgHOyUWlo1puW6tjJzD8gS+ztyau9SrswqyKtDS6cPcutWggXF1Sn+
dJPj6FKHRdPDzpzPeF1eQJPpaG7zK7wSUISGhfRT/Wg60wsHRYo5XUkesKcNyasORRHj+R7k7uPn
l9XFsKECi0HcMS1HyRxtTt7pi0PzrQWKK+rxvQXPdG/HRyUKgS0BYRlR+tYSXl/qyE8f/yEXcITN
z6T1SM4B9OUGzaCj5WCHbwNsxYQWSzcESLiRZFSj6VDgSGuXQdftutHaGpYYGVqRZQX5RDcuy9kd
ZN9Dnrb8vR2aPrxg37GXmuXB4dF447AfxuPK6T92N2zy3qqAs6Dp1LhT+245FmzfEhqZovCsLPnS
DFDdiL/CDZYnI7K3TeK8TVnyOlQdnsYh3zm992Z4ARlHGbUPHWlJMYmAkkY6VWH2mKZhYnlOSqQi
71XClN44RoS4H45vcUEzahGjR3WRBmMrIres4J0+5Fb5Q6QOBMM4urUYGRaitJdRn2znzs1bFjDZ
or7wmU4t96wl7Nc5PqzBuIPtsFR0SeNoJzSwllpuBueosd09BFixdVNUl55M4uBqO9gqTBwroEwE
HfB4BxfZSo4z77aexKdses/wF42lA9jvZvpMHAtMHZt6DK7JfIrq5449fcK3oJg8MHeMVgzUHqH5
hwDNIpqo5qlDXrhfI9IHuLnabC1VMh70+e3XWEj1pI5oZsqmesl4+RjoBfv7GHVLsCMl/O2EWy+r
gTjZzK2K6CUqSEG6fZStSFMQy3LoO+S57U9gP2k0syS9gpGPD7i1mTqMwzohvLKcRtflSDP3MOKZ
YbbTv3VuOByMduj/+OAWAPV6Hd0A3PwZZnu3lUwiFGzrTVLus2SKDl6jC8YIxbWTFqWrDDQ+PrRz
xaIltBnC5j0P8WAvyB1AfbBI2Bvd8D0VubNULlbnsp2ObJnyeH6CxKAydf8xIzNJhQmOgg7B+mC3
Atlp/jDlHRJhw2SxnWskpR4+TwVfm9YdTzVbb496Nh96qu96SH/AxzfiAOBgNa9pttB/UqvSLPvQ
fDYrQDy8NXZuCRs16qqzwt/0VhRM8AqMZpk3vFTzBDtXcbwSffwdu1SwB68jLl2N+91pTcTAUHvG
r5hOXniPybhZDhrMJeHE5qav7Zqn5sAcQEQ55Hmaz5HjguOk/RzR6zlJmEe7Du2L2zDSziZZ/VDF
mlZXsPNLs5c8VYzXvmVQLARmLKtX4SU2yxP6ebLFkZGxL2vPKa++crP85jnW16E2HnwzmN408PCu
0w8/UiM8u4Qwp+CtSplpT5oVMsEBXdirqF4xtXvWg3EZTRCruggFfyQyMAExWrp6Eb7qrftm9Fb1
faxfwMksk0yAQTRtTku9tTIz46c312xHYA8WEbSmtdfpnA0zDFsGWRRaiKm0NkLvBywqfNQNzLUR
G6A/p9xHB4toJSf3wZkt4G5eqS8ScFhR03Zt3ewybFdW5cf7Gkq7SssnNCoGV8mcFqA9FmfcuxXd
m0MYPFLNjowe0tDJUJ87g5XNKaN3HdbJ0fJwUxJlbzfssou95WMqifP8IccjVxAixV9czxj78tZj
GzVdo/umGoL6lHdXj/QeQZGvuIuymz0CvfLIZpejzA4RJGe8Ahi7xrLwScBIQlH8Hu3AKfa+QoPV
xx+ukZyoPSbb2Zs/9TLYqwrLN4d3GJs9F8ptDevSKin3LIXt1sRh8UDmi3MumaYflr+Tk1bsJna4
gCem9ugHFomZVtJQiFV7qBgrwmM76W2+HfO+PHeBMd23dhtsYZAgASO3nZUtrg12aezL9UzyiZmu
RoipXSXgxyetfKv1iSD0TNd35jHFx4eUM+EhfgEZWZyzOCrOaRUCkytQV//4I0L+FmjcCL8O1qs5
9feqCV6DkYxXqpjwtIV+i8ARrgy3w09VhsU60co5JuJqyzhoaIy0HNa7ISZBDxoz9sCtN0796jhT
fPKt+ZoXKDeUkpunMtaerFZ31+gAGWWcP6Vjz4/I8ZlxUMcZFU5UZ+KWthgHtx7jJras8N+KGJNr
Mh3qgP7rDj+AkfSHMBjje/XQ2zEWIivLlorymb3uDjB2yW3XPXZMwhtsiXUTLakgNJOzGO+0FBCt
8kDI/C3n+F+6tqy5VuGvvik2pdK0yDPqxAZ1h/Dgp/6XNvCSsGggCdp6TYhnqvVz14hDqDfulcu1
adGmDrFpZA3kaFDBJn08SjD5pyfXYWvgY2ZPxjDB0RI9d3MFLWxxehbikD7Y3krTJfCtmF4V488o
lAE/YgmmMVn5Rb2j6SI6jGzhcQwk9mOTuDXZj1bScYIPP4eSg5AgpjV6UrDTC+8tyYwelH8Z7fXW
uBTe5J//+qDSrN4lfvvoy5K5lsk+CdLBWYxgEpmv1cW6EPLWOq73L5fR/LUZ6+MyKkPOV9NRBpfy
U6dPHxCImHSwQ03vfC86X761VdTBAYvUgtCNjcLRha/TK/AyPD8OVRDI+MYNtyNgnCTJ9y2swRvz
1/rimNMGzwIBFjMl/jKzwLhxCeO0zqOAXb+P3WqBv8S/H2DMrrj2NQht+1siq/qAOTi46sQQsVwE
X5IqwVM0TOmzDIdsZeawn1miwYXYtXfnyHavAPEcsYTeNzo5PbMu9w1zZ/ZntXxWJvPz37/djE9N
KfMFolONLaBuE5N1nDm/+rd8ama0Xh7gC9i1urcasrRb00EMbSznx430ka2kBRyrKptjJ7CyBt0m
4j2w7Y023CMP33mU3p8CJhTOTKn7CLBFVlPuLN8CR8S8cfndKlL/otblMI1P6RDeDQJ4iBfjZdS8
9A00Rfeg9eYRD8/vfzb+3n/eS/xwIOuVjV1Ymp8rTEZSrFk3YXu3wXdhL0U+3fS5EX4JipoIpJ+X
3Er8Iphegb0t62FRaKH2VQF28KAssKVOip0J2m2dKYatzE+BMY2teKog0KycKkXq5m0FiCHHvMLE
9uLTAP+3z2IruKNzorkb2wiYnB433zqWSFuM2YvdeNVGbTH/DAdSufJuymvYYL5w3rwi3acm07hs
EM+iid5CvQuf2N2024QEzM50Wv2WYARf4EXCiNmPNhZ17QXVx34gKgFmMqJCvuLMAU8KbHHJ3GQ3
Jvbepj2cWNpRD+4rBVGv9KV64KF3wFpOv1qZBKfCtYM7DrMsCB5ZyioavGNdZqAL7e5Hx7DLM5sv
eTtCl6BaZ6Fbt6bDxxA7VrkAvmI+FGj52yIdsgMMJn7LkiBpWmLnI9pvv5ZDfpHVBMW3SXeon97R
tgcCtaEHxqJV/mMEw2ANxsW+I2ZH4kJLd4QuQ54TaJA0mYZM8ieNiEq/qaEpvxF7wzhe77l3ye/2
bnPSYYZlZsfjqK+K18yxZ1zh+IQXyzxEgZXuGqMat1aDFbOLdAdnVWOsE7YZgZfLt9+/C41/rkSW
40jLgQUuhAPE5Nc7jAFPqMHpSXYfXY4C67KBtHl2upek0+8htEFY8St7jZioHxMZ50h+9J5joefE
r3r4zfPMMRT619RC54WECz9QMCcXI6UH6TiuJpd4B/0U2aqdXfVToxZOA50zHdEg60qtjdxFv/eC
N4xtmDZQR5dmOp1Fw1cmqrd2KbPKf/mx5+fUr88x3BSk3qgxcwwpPoqs/rawaFapTa3uBDt4z5cw
HvWLPob+0k608M632mOa6eBY/ewx111s8p1oHznRXLQe9tBY1e19bZKx7Byd6Y/lnzWP9l3ESgOb
DJnlosP97acdzsHZCDkN75L038LQSAD6UfTETVSsXGZicVXfQfQ56Lm1Q46ON8kAkwoqj7VK9NTa
lNa2Zv61mhhn/cslkPY/f/UQCUwL8oSSqI+f6xmdThQkgksY8HrRXcbEV+cW5LBM9VfbaZrr5NvB
ofTDb46Jd8MMi5ceXlnl+MPM1kaQA8r3lsSXppMPyRjjYk514zF1fPiLWYLuGw5Hq6y6Fzd8AzXj
3nd997UchNjpJYCxSDPFsxE5Kxwp3Gl1RF6FCqHG8LDvM8YO8uQ5Y/B2AXn1ovlNuAy9ODrUWtU+
uM7Bg4b22KIIrcp0KHZtm98nhegvFSPkE1jeL0rUHTbTdFMXI+5wy36ux8i6NLppXlgvXxMzFCtb
p2Oia8Lmhn/IOMEaoKGmpfDKT4mH9Nq5JVW0nHzTWof9VFxqRjUrmqHOH94S1uw9uFEsgmJQ2EPK
6VZY8gbnkZ7jsroZRqNOA4aoW8phsHAnHMf4JbfMWo9aXpA5abJwq1qLNAXcsnZyj40oGRXQKMWS
p66WbOOtZjdiGTS+ue41DKnEFP3CxIHuFOqkW7TTWHjxaApJOHr03XdndMWaNHW8IAKWLfs28e6T
VF5QHJJt1CUgZxRO4jrzq3XI8R2aX1quBuVgvpMa9F49zu5F2O6wnGLfCzmXexNityWBlExBHx3x
dNcLW0M0p3yDnvJS6luziVkKntlcsf9LUPQ0AK5R/dWStGhU04iVa+rehGPU2ynAhEIykr1fS8Cx
yCApdNCr+bLgJx0+9/g2zxLL1qVPEUdNEqaAdwl8cOy6r5LWXduOBT14RHAJRxkzWs/wAjq4LcZQ
PJIzz68QzakdsPnOwLPZq0/qGafYwnA49+EwtU9pOzLgKTzt6fcri/zUKjjv7WxHd0yqRU1p2u5H
++jflpZAaghDnaNtmaYOoNQjeUkcz1vi6KYMdDK/dxyib1kReasRfNu6cMzs0AeSKgh67YcB4U6D
4XrOXXe4h0wa7FuXx1oauI+WC/W0Almw6Zxe7gzDfmkyEFfFmMIqs+pLM2ozXL2jEDxImjvX05au
pSBu6/dDEAf387jvyoaUbAUNm+sww/VLMQGSlU49dtc0i7Tp+D4fOWVwsoSnkBGfbZCxy87q21VP
VPpsmSlj81xKJsP5O2NzlGqVn9uA4l2IphrAMunc6TQNLQ07rDdBX1F+JIlup2Pzkva6c9/H4dog
bTbn9DZpcEi1tv5GK9g+hLaH0fJe178iX3Q7LWdankebiU3EncMOlydJT6ccHIr1ZEerngV53Xf8
Lb4Onk+k3rQzbP++ySIsNxzBGM2Ne7gX1uojB285R8NG1ku8YtqlKDaLZG7sIUZ7jscSOoV5zSY8
V2y8jUNgucQBG4cK8pCJdOq7xtokhr2g6ci4xBlbc4xJJ3yYS6kVbDYIelUJzpieaNLRznyxwcY+
m9pmJwTmavwu1mNE8gblS1EK7OHFjOh82dF9Vd6F+EEmsBVr0yeMh0sy8qP0mxtjDHChgcnK04+6
Q1bx4x37f5iff8H8GBY36N9u7tV78/4/PzLW+vHuPQUQ9PJeB9D7KTX6O+Lnz2/7E/Ejpf0fVxqW
bVvKNSzLpIXzT8SP1M3/OGwwIOvoPHr/X0u3+x8B7YzVVOm25CM7kz/pPqb1H4taFgObFesHi4f8
/6H7fDy+/9rimIoHu5IcoIQN111n2/zrzm7Kp7LV8GJfYwYkq6yKx33dgJ/2xdyIlWbr1MCcoXSy
wPB3tnZPBaoQ+SbvZXqoC1VSOePuSDAI9On459+u5H8REnTjlw3Yx6tzQcI7gtpumwv0ad/pWzyv
nKAxr5yEF+BBzHPizjM2pVn7MJFXTNU3S+Y2FvCIARnQ8aVjS4YXPlX2DrS99YcjmkbERaCs6ORN
+Ck4ubPLkn1wab2QVqqMOazdUf7hff2Xl//r/vHPl2/Ql0pBqEPNxKcKT4rF4r7KpYkfayjeqimP
YN6xR4vJgy4L+j2pXwrc+0AsWqN/G3HV3zfwiVLbCU5GYIYn3U8OZaOyO4ccruJJ1qhGPrlFtQ9z
Ta2y1Et5EpfVvuvqm+7o9RGiPPaFFAdGIZxTqiXXf/mZ5kv+6xvGQdeRQrl0PhucYH59w+hG6Gcu
tZNX3ujZtqqZAHfs9jaip0dRJ7SJsdY6xbw/sAVxzPPyktInGYwn+kL7Lf2DTx/6gEPqkRm4vDPV
ox6GzIqi2LzZkD2YFJCHc/1m/fuX/lE7/I+Xzr1jckdxVxmf3k1ZkXmtX7j6VUJwE7YW3QBg9mlZ
LZI09JaO3wX0+84T+jE+Q0McvhTwbqlCsyyt26GPEoarOJwM/jRsjDZPF31M1gRe37LkRzhSy33W
Oj9cIgQD462y4KI0qD95L+CsYmVyHLrIohAuI0s/NYIV81IbdRunG64eQ9bDukkRBctwoui1D4JN
SXfFVusLxk/GBW1bUINCBH7ypuBagHSBp1gsWs2V+3L078LAxoA7f4ipkezY2Fh20C5Jg53HoQz3
FrGiDUk/nNrgpHs/H7+4ObhN1YcvnZa3Z3bbyZqlYtjWlGYvVEQJhSma7vLxWR9395RIAM2ec25Q
yfI7iHj7XLokvxjN9T0IdTt+tCcaXaohlmtNmg1VFVW5H2pRURRSfB9twjppWL9iJcfsPyiTmspi
Z6X1v1Ubf+KWzbefo9sf9a+6Bbfss3QCA4PZD0SYK+npU+e080GxqrYe3mUKCM29cvS73pg972P9
FITsFuNUYZ/2c3856ZBdA5xnLequjCnSQli+9trKj5mzEEKfVlPlnl0rc19+/zb9pPj8+bJdFmZH
sSTz/7/eYWyZnQj2tbxOFv5SYQc3P7YvhkMvnG7TolRmesQvnj4h5ajsTP3GIdTih9p9p+tYxzsW
/lT4mna9gjhQp3M+IKDhq8ym1RiATfj9y/04BH+6q4DNGcqxcRoI9XmN7lw3i0v87lfKh8t7xMQl
gekv2BFPQZvjDVLAOaNMoaOYJwmq7ST96CmMVbP//QsxZjn0Hy/EFQjPglcDHe/X64blk22u4LeE
XgZXEZW9ekkCdvE5OOGAKcNz2r3FeWY+EKA8+/oARBG30+XjUo51s8HznNyR6qG+DVMTITcR6fui
zCB31pJRTKSdPs4zQYYrfkidvR52ty4287sM7G3vSRePN0bVyinFSdOy8aBFCWl9DJi//1H/21vE
MITJlmJuuv/HSqZTIexSESiu9RB+M1tOWz2bc7wXhrNKIus21vFPO1dXTSuxHXkDNbi2cZZjB/89
NCZaFZt2O6qp2gcO28UmFR0OqWE7uZTylBohj9+/YPufD3L0I3N+ZvA/5x/19OC+BApSp18/AqM6
+dwtizSidfutGCFXk5ch7EKb0qJ1YmvdIg4BVIrMPdzzVRtb9xJ7FdG24ZulOnWSASNMjixfmFLB
OxUcMhGI4z3wzUs/cVTR7c7YKxN90lc7ERj4wnJ4PRl/ww6QywHEAEPOog42lTDwvkonPbWUrpwE
hQSIXEdHH26x0OdAPzwxFdHJpA2wtOKOVjEF5kp1e54K6hINU7MSmX6f1b71U4uwKIeFvAL4PRhR
SytJJB+k6xvIxlq1kHoOGXyu+83S4ezZ+EXSoFqb8w+lV1Ql/f66m/Na8emecHRuCcFEhiG4+qQe
R3jKWuZ+8uq6RTLhTe9u1CTlx8mB32Fr9nCjvKqnfy5PTuM4YSfqx/0HWaPTyA+nAmJYW5sk/OXW
zLS7tiWMbpm0XETCZ8pMdYSv4PkW/lPbzcw6RfUgzndKt6DcQSJwd9loPviZ7TKNjS4xKaJHpbBQ
ZfpxMlqAdTkdTOXo9WedGfPUx7tC5clDV04QZhqTc18LWp/n4GxXLtapFbt7PedI9vsr9akK/mPV
dQwTyKYwuV6W+HSlCHIh7HqmvAIceIGrRIqxDV6BXecIx8AzFEnYhddXJTzwND1aI8YgrC0LtPfi
OHoJh+liPGcGBSO/f2X2510kqhtrGgcHIS3c1p9fWdqAeRaUVF6ZdwHAwAV671rkf9z4ySs1daJ3
9MSUHmkeWwMJH8YzXkk3grILbfkHDs+Iu501VhbwWlrs6cfJF2HbiRP9ROdJzwEcenayNXVA6Eg0
4Sb+wIK1AUQfY+fPsKfeeOltnotaP0n6/2xzB2T7HcZLv8cfnmkT7ITEAg5vZv5ySIotMpe7CPBX
khcTSwQo3vwGYVfRFcYypVhs8AKoTKEbbKSTQ9I2qUgMfJeSo1QMq94CEyHleBfH71E8tid8FkXC
0szeI2evrj/HqZQb0quoYkWRbly/r5aBi9+99snyWsQT12TTIFgB9/i39dc13U83FsclwQ1lzONN
Embq02xuUrHroOD4Vy3u87tUo3nO1BKqO8iOL3PtZFnl99AbGmi+o9o3UXhwjSx4bPCh7inbTpaB
81UNVXxnja1pYrebppVZUCHC1nvvOJUKlrRXNhuqq2oi9V/BPnO2iTpvPZLwv8vrcANhML4X2PKa
ElaXNzzRGSTOKJyRG19ER+MTF0xsg6j6Frb2NsXBC8vZsoJb3+n2Q9poByqF2oUeUaCUmeuhw0+n
uKXnLvL2nEHANOngZa/KBKx1fbHiiRMdW+q9VkNyc3Dzr7C6noPOdne0WSwjHDGHIoAgTtQj24qq
EMDhTJ2ktNMz3I4H6qfmz/T2OtCn58z9QmTZPTKWCIzxEF+ssl+nOZlaQ6twL1K/XvgtlipLZAiS
2NL8WL+5U+9dGYzY7Smze6oyyuhF9k61i0iy0cKRr6eYvBh6Iu+0BPo/YT1KMJ3w4gfKhdtQdFsn
qp0t/1kDhzi2kaaHlcobHbeoBXRE5AT5Bja9d2XyOlbYGVpK/ZZTLfy1PeiHrtTGk1tI0Pv1unbZ
D1AZOVw9RVMw7rDoboThuBg8114bQ/qNuOW4y6qAn9My7zC5nLAKhJdkiT0Zh11IQbaISUp2Rm/M
XUDk+kWTrweplqnV/Yj0PgGsVN+lXSLgmnjDqmopNYa7ecXTanIvc/fCUPsuI83DTEYd7tSXOK5F
dxfNVFGa277AHHpH0Q420VzHAb5jwTND4v+x77E9v1ZRMN2Heb+hKCBcVaAoIBqBJy3qfFfGdgIb
tf5uJmAqBgfdr+qUeKyafA/9dELApz1TU4AUoDPtgIXhZibSGGrDtCaES8PODCxNRvu+4FbZDYXb
nIsV5x+PFm4a0/L2BwZwyj+rOjonEjsUG3s0QYpB7jy64e6Siqhw2lZ7JVV61N1xrqkrEeh43rql
O1K206dnr6jPLdyc/2XvzJYbV7bt+kU4BhJNAg7HfWDfU32p6gUhVYO+bxNf7wHUvqf23bbD4Xe/
MEiKlCgSTKxca84xV7rljo+ycfAdCG3d5/xbDh2du5sK1NouLcgoCqGNwHtdySFDmq86h04bu7Bg
OkrdSG5D+qtI+YKNKbFthl7dPF6zT8lVBM14VaYfbDobrXUk6OnAISLPDH8b4HvTObdO3+2HmgRO
7qrvuD4bwsymdjUx5N/GBM2eGcoG28K2yk1o4XJz9fHN4lkXTddzWgOa+2XU+P/76QB8p4V8YOkP
advqD2pSw0N8tHN4xVHLmwQnAHxgZs4WnDn3L4yCG+TIE85d+5KFzkfn00e15XSI2tG5G2lf7VOm
tCvf1ux14AKncSShMqL2vqvQWqe9+W30XW1POgeMprHtgLNz5MNzS6aTOQWstWH7U7bxePPmC1ki
R6xcmkLs7eQZiWSCPiD9oTLkBFM7tEcNOXKBLxFIq/UCLuda136AU9SERejV/cEI6zesnDOWVZzB
JU83NIzMIx3UhMyBNQ7bT3S6P5SvScIukX4YrddfJsTFFGMYvY16PJf2K8Di5pRM2GszwJCWN8mH
pZYJ4uiOxzy6+bK+BaEfHgLCAfdQO3KcGyb1XV+h5mpiZxs2fXEapFxDhpYPXTF+q7Cep9UYPluJ
tUWtD7LNnN4Z11S7rJJAbzp4fFUvixdgoCUSTZYv4846FW66Mj40ADrpiTQ+3iC4bw7ildZhmGv0
Y30Ie+1n2Brmsav9BxPjzarxOoshr3jVwonkc5exkYpsvE0dW7rT366ye+f2fhRZfmI3W5362SLO
tqj8fVNA/F32uRUhEN6dVXnaWbPV2c7dSd9OI2v179t6CHcOL9Qac2RxqmYf0nIRjtpVYKjcjbOP
v6vs+m8XwCD1qLSPMrc4PkZW2a10xQ+yCEiEM6mLnFl6nthSnaL5ArWXOvmlXGkO6KEKTEjF6e4U
DogwhciOcaApOv/9x++7w+gSOiLZl7MNu1682DCCT11E7AjTSvxfVdacMkh9ki09+lxE+CvFfOC0
XISzxxhKbnNq0/A7EGJ88yn4f98jL04UugKEkL4GVvCK4bhmpjF7DInqIOMCb0OqUPGaYegRnGtE
Z5nzZZnqHkX/pJ7xBwMDFBlcPIDnBH0d+yUVYfZgk31UnP5xc5p1rJNW2SvpNXg7rXJc9U3+RsgP
2YQT/ujlYpphHn9u1kqzDj2ZpN6cTrAkEHAuLk/LzeVaMGAApuXPj+Gc7GpDa9YmTJp6NJ7jFLsi
vNRgLVNGTAOLPZRzZHKhIOzOSaZ94RQvyI4QJAf4MftEMcsjKkZz23NdFUg5YemWznUYAPOZOhbD
WvZ4dF2HiCUgncjnK6Q2lkM6cjUQZDoMa3cgCDD1XlpQ+rsAScBWE+nHgPaKrG97xVqJsaFPnA2m
AHxms6myhMAa2uCNyMJeNWD0V0OV8UbRrzgNtf5L87QPDydXpEm+niE7XJIijjUpd/UcxoaLdRP0
AGEpcS4AzzF/FSgS52g/otqrA1h+olh2wyxUbacmo4wIZmZ1fwF3t+zVCU8j7M2xo2QT+i3tTGxH
2GQl43uzOdMaOuQzjyPNBi+hKzjxVZsvOH0dvaBu9std8UyeWB63XFvu+/PY38/9P/74z2+wQ5qD
ba+FeFz/69/MGpbU1Z8/U1Y65EA1kj06v67l4cnyGFFB0zByyWSKZN3fr3h5XjlXRei/f9aYRycG
ovwXBcvTtE76lk9kYq+3/IY/r/7P3/v9zyCxpeYPNkagNGSs8LvTfNzF5GWdC9eGU6GxQXKL9kcc
+3ttNLEkTIALBEGQ2JJ8PFDLBemdKBpj3VzbccuCT0CvUD3Qb8OtQCwaIH1sQoRjW+pn3UnI7vQg
HtErpxlWiu+4Zx0cqKF9yns8G8lgo0nKbXJqtDZ8HlyXb/Ly4+WiYx90QjufrAXhbWsPnqC1Xn7C
WdA+qRjiQAycfHncctdysdzMMF0cNBtKyvxLlvvtFIfIcg2fKl0DPfbA0PCLlidQyaeciZk84Glw
D8AhVrGrtccsaREq1Jw8fU2HOZ2CmXCzyT7E74SpP9uZ7W5pPxVEMNnoiZereaY1E3GgMzlhuWO5
wECIxSKegQ3FrGUH341V0uAMsFwQtv3XteXmwp6RjKKT1Z/HuP9+9J/7luctj/7HrxkDJs9e47LG
DPpMQ5GCJoKYD0/Umy5WvmR8CfC37QQzAAqgbMxOfy7yyiF66c9tZdt///E/bi6Pa2cV/J9nBCp0
QZT9+9f+755COYALnuDpTdjR6/j96CwrvL+uTubIq/jzTJyJGKs45dhkc5uh8A++G/3ni//zsD9/
VCNi62+vafnBPx63TMP+3Pe3f3z5yT+eMngQoyfz6pnlA5mBNBx/v0ljhwqpJLuCtwmJRNM+6/NV
vDUZcq/5nSmTPs8gc0vgBNI+LJ/Zn090uYl+gA1YVmDQX/2+vtz956HLteWDBv8ZTDRZ5if0vYFP
AFDYtDchefS6oO4fGDRvIZ9sKjbiC2AHHKRN/vd8BIyTiJv3cV5JvGXpcGp2R8YMlhrh+KJDzo7J
AlCaQTX5fFE3LunOy9XlwrcDslzRMgMnckp83DY7jPlXz780nE+mtjCQogv/nGqYqm2t3kU68Ozl
XV0+l5rCdyeq4qVkV3f05woGp0SLgOw1jdrt8gb+4+1f7vvbR1Quh+nvd/3PVT8pOWyirvvmdsF3
8LVMseyowDc9YcjoiP/wKpk/dggLZ3YbhnR7fMIGlwBLYcdF2KCrNS5O2lLuHfi763GeYVoJmaNS
duG2bNtm33tA4ApKSYhiU31lBHEdK1F9sYmT8s2Lmz/6hh0gzlU4nAI8LgXylC40PlFQWLeqQMeC
rOEo2htZ6/WZmN7HCkU+4gYKZkIfbHWzsKRvLZZgznlMiRpC2wtROdeoC1+mWpOUCNZLPFQxcVju
Z8FiBRo41lfRAL9fI8dhPUbetwoh+a3AB49Fw/Tn3NEz4ghaY47+zQtdZ9eLeDq0rvEVwja+PkKo
O5Fp0FXb8p5M1a7ucsxyuj/u8oENvWapj2gav+VaX5xxG2s0cdk8MWES1Aaeg60cI4KZIJ0DLTYe
0bZ8nxgA74YMFh1ol+BBJ2sWWVhu1Y9xoN5sp5BHlUtcLZna6U3nERoK51jq3lOVB9GTbMikAPv8
2mM63jIcTjeGKoONqQp3G2eD/SF6GmamMQX7JoiOA1+Ge1DQrYrCtN9V8Fe9WP9iK8vmFOt76ygb
Z4dufcuVS4x0nX9fYHh9CZw2zeMDfdAHFqQKXqYTHtMIx1rs9Eg8k0dy1bIXoIsku0FfHIXS36BG
6Ca0joKADQKmdcCRSJc7B41gO/WY52H+DirhVBij/WpIAl/zeXyfJMlrXmmfI5/zoD8mO6ZDv7KC
PmWiZw6RgbmxtisMwMhnrBBFk5u/uSTGa+bLiK7yY3b8ECTXiYNRBCnxg+BTxu6SgE9d2UZTPQhg
GFhYDbKskLFUhQveTRups32MI0V/71VXHaQxqqeIYDsb6b4m7e5RtCMtFFMxo8zc5Iwyr+FQi9no
caLTXHmbLD845jFDzJgYP2LYiczA1xEnm64HpJv25VvQS+NoFRHBhn6Ka4Aeom5DWK79BAsAvsDz
OGjfugMwikc1Jt4lDbNupWchkj7jExrkACuEcYJqArWyMDqufaeyj6Zj79EZepAAXI3lokTK5FIe
FUSJZkhdb7FnvDG/oYJlh74zjGHLt7u4Abzc6WrI1mZW52ejls9haYpL9jExcn5rvU9RqicFYfbR
iKxvJinID8Ho24QWqysjvOxmS9gf1CoYnApg6Kpo3uoRSoKokmsq6piY6/F7XtOjCoicvioNdls3
MEfy9BYnbN69kIC3HfR43C5Ys7wp3gbTLY/sT4+IIoArmeOlnznJMurh8dvsf/P63BuTtxUi5tXx
BhM3auGjUNNrXKb1y+yB9EEiJOYucILm0c3IgClgakV2SquYqaiRSkokLPzxpMZ9jXtgz9BmXFNs
zulGgX7BQV3si5T5QZWr4OwBRcxtuBgg3Fd1Qt4RMVcWce3el7EX6cVqYET3ApGSPtEjVPoEwgbL
FHJIxHB5JuKDURGKSVgmSAdMMFn8rgZeObt9hIx1+07KsFyJPvWvcDh/qjZ/J1lzx0PyHVR4jm69
K8/V2HVPSA+eBbRdjmzwev5Uos6iKmMW/+mlk3HLS/fWhcTDKql9Jee1vLVYV7Bpi3WJMA2ZIm4r
xq7fhV68eGPz0gY4gQNA2DDqr3FWvhdafXPsetzrEA4ABX/VW1DGBVIayC41sSuMHw3zpx4fB8Or
P4x34efTVQs1QsuPpeyMl0h9iyRB8EVvfcOf6BwAqzy1dvzLTiBPjilzE+CGZZqhDGYv+9IwoUal
qOpjpp5wZerbfnSwegFTfh56OoxwI0iucZo98l20a7H2ivHgIOVFpLF4CU13MzIOuNiVALLtYp7M
Zgaccsm/VYF+BACy6231ZbKgfpHA0N5s8sXJiSK8y5PPOuwsSBMtjf5w3IyEH+81nx2g0mSAmjMu
oXFBL42GS64j0sSpb7Vd+Swal5aWWd7Dbsg2Lk7vSzZ9FoOqH13adZ0YninlnO3A9GBMB/VuNglR
RumlMePw2UNnvDfCmKy+JckhH8JXzfT7R6nTCJuAMRNZ0z326nsEZPBTa8gdLis8qm3CQUs3Mmcb
PYDSkkBv6z4Y6AEl5aPCW7N202aOOZmDg1K6Cd302LfgBZd7fDOABTjmP5PYSw9QB5GkF85eH/OL
a9naYWqoofCbIez3+cKUBdiakr9jxT3ROvHY7QY0kauqyxJaw0n8qvDN18SsrJWbxffW72oOa9wk
g1dzgXx8JA7sVEdIcDkmAMiKc9dwYpAOUuCShAvHxooxCysDFX1oei0JQ5mX7YxetMpx49QUlZRe
GK3SdqR1T24Qa+thooZ6kE67P5k6uTyjq8kttKCWU6+lPaeJA9DL+oU1ZHgr7fiU6E6EUCSNnpoU
xH8TBXu9iKcHMF4fZqiKawPYf9Uwpz61j8RwqLNTWXA4EMgwdmErb8k9KcEB/e6McxhdUeEc+8IZ
XmmtcPhq7UTylrkuzMA6ucjPqZWGD5rzOqh4tvAuRverFXuIh2CNeHhub/XwGJRf+ZPTkZjldqeM
6T10ILQqPSRgTusbJvemwtxBy9TnnVlDLnxtCwKKdOg2m6z2Jcye5EuQtj4TPYF7cxDNrnYUrTmd
2W7ph7A9mpBED5G+W1b62oMByAUtVg8oDMaowaEeGF8SOxeIy6yEHLbgPtZ0P2OHFxFrBCcTm3MY
TOXuaQvTXAGjqTsfDO9gictuzxtpZtnw1cxB5zgk2wc1k7mCOdPjOGqUlS35S97DCLRzI/L0GUJ9
tekjUiPQvKIE7mOOCjXdjcmMTx575QGX4X0yoKU6wfgWsWumgzxFLz4k6iDw7XVlq2mPP3rtggXC
7fwjIk5ur/d8XVsERNtYNjctISRuVCa0Kkt+0a1fVHX4PYCmQ7PIOVy68ifDnCe7E/oPUrppJHvO
F85e5Rb+6QaLlngsU/kaTtn0gZXbx74zASgyK2rGPnHPVuLUMDEqbY/RH4iSPXjHJjhxCsUeVOWf
siy3JKFDCImMCSTTpNFm87vLFITeBbf+HUU1dT3qkW2UdtGhSdhp1NTSF7binZfIR62ZKy8/PXQ+
gvjEcB+R4Na/00FIW2LKZpDICzWt3A3AlSAgdrSFHbzi2YAAYja44R1wvnpB+s0Ns2xlp051gfqF
gHgMznoLvyJJBn1GxJD0HpgPbp65Dza6cp+sImah0ZmR4IFWNn0Va/pazbSCisWgYRwDl4I2XIHP
ZIW2zT9VnfkUo5nBHk0GdaU1VMtOkh4ZVvHskYFdSrFPdi88E09cFucNwcn6Kn4t5RKX28IAkzpC
JM99KEdPkQqlfx2ztNykBicUyVA1H3uUx9T0uIzMQynHH5Vt3Ee1KweHtTqThP4k3gMq0Dv2QHcD
g/2YTDN7LIN4ldnyoYqLr6UBcLyD5IVFBt35NAOPmL7tyRrTZ35EjCai7Y+hkT3FSuuPHrTUzai5
vyh4zLNWN9AvPGs6jrihHc5tdwGoAAQxVUXvwo53xw+nYQBjaV30auvJPbMwc40+ZZMDDigijWhL
vjndJdPmS28BT0qdWx6apKEk3+xSyZ95439YBJuZ+vhEVv2dUKmvmMa8u/TKL7mXGKdWWNlWlI2i
3oSmXcW2fQD0ccbKTN5ShNQvBD13JUVjT5QbCBKtz25osU7h/DszMgrWgsA8z3jpMdSZ+P6YtE3u
qQ0JfHd19wmbzhYakn1OC+y/sUI7h7gw2+tlL/aGRR4Lattf9MZhnee8WWSF8cWF61U66jDh7iwG
/0p51Jxc09lDWptueoTaoB4fegIAg+xrhYn+QYReuTIgrW/sopju5DVArzFrf+tq9PFNKKFGa+59
1T6QmNgdE4AYhfXsVKl1NVq4OCNkkqsI+8cUsBiRWdjp/RREAKqpXWqUJ+CjgBNdlyzGWZ4ZRCmG
LS1Md6yva/olDUMOu2YaBJmrCPtyU8/FeKKNt8/eZH7TIWVf5CVAhdcudrLboJrvhlusLQbUJFPO
TDliKIA3YBMzCsUIeIK9EUab5RhHJktqZ1Yeh2j4hQxxHxoVz8W6i4IkZT4qGFdHSPURSJ2rjtAo
XPgbZDg6xVGRnBzUo44Pep4487fQ1S5MaYobYFkNQCbGYcAGCKLjTVBxvl8uEsSu1ypTX4ZEdgcq
v+wyZRjKXOi7zPPB8sUokVI4C6GlsgPbm5eGlIk2eW9qC6mkB7fEd0p/Z6Eb2Q4De5Bl7FQADYoH
37zGfvX2V2tgTm0IEkIjuHNMLjyu3ynkphPstkvOfgT6ucg2yUwgSzz3BxP/A4tBd65A0FdJYpyD
2AGsE6uzMknB8XVbu0IJmhZ6+cYYtSdrUD/ZX+PvVvanGPN0E5PFcRjCwlixJzqntv3OgM89ukno
IcjVfxRTOaANyoE4W3Zz7rqQIGyvxOgMwD1sNJjSWudvdNGi0rUAXuQWfaGCHrxVpwA/hypZpV5W
kZSuBOhcboblaKEjIEVJk17E2S0ptk1e9Gv4ssOeHTEZDny51rRt0nNe6DCwsunBSTMNQ6ZaYTFr
IG8DwDE8MpPQJ6C+2jZ9d2AQYX6xix86eUQSRsClZTd2pA7/wjHTnBvzqaWr8Zgk3k0jZXXV6nq2
60Ii+xS+97YNHaKkUPcEgWU92p52pr+waqw4v6atCeASpo6j+9BoAjfcTbix1qHfZWtB5/UkYvia
fdpQzyPr2sHWboFQRV8aeopXuyZNxg5wx9DbirZpKL19CNAOLoU1kFNGnVmi+j3zy5Tl8xVTlTo4
jYParRb+SpsbJGnb/CijnnyVMngQQX8P52zCsTWQKMM+O3PehXtUAguP2C3ikxKn3Jr5wVBVDx5C
wS3WXXRy5Hww9a1uWVpU+xbD+BrmUrbVzHjcFApXViueLBX/LAZmrEGTj/uEbBCCYxPvYDMoW+et
8UtrdPMqm2w7kRx4H4ahweAanSaO0vVYu90hdxifJ/NwG8O/ccPjusQbloy8EELqQAccfTwV0hse
QHCRXDMTwYc7HJFXqCRXh+jqnSWhRHaejmncUFcSpKxVSwbAVQbpXatqEsPmDUkAq/2WTd2XqQt3
AAvFj4GM9IwcdNCYHWF/LIle60QvfQ3f2+rlrWpE9c3L+l1tpd+F8AL24wKUrxYdEh8VBbFT0Qrj
WPbYAT712hnpoJX+FpdpQ2VeejQr8gfkl+bRr/k2pGW4pRhrwKbCa5P0HqDreaQxgtNlyzAA2WHk
2YD9H2R/FWOFKKoQW+k7/qEufYteFoPzoSbuptUVu/V5hhMbRgyQnj0C40sm7WUN8Qjx5RQhdizN
4cW0Ff8hY34GBr7YjjFejDY5+WPY7Egzgy3T+YC7jI4JBhYG8BUR8zv9w6OCsqua9zgp3/sk0U6d
LeInw2QYQvCWVSs8RFgSXJfNi26lDt/XIMd2GnyCIO0ZMz4FLBe3UMt/ZQp2n8mW3E2AEDehl5Gn
iuCy6XLW/SklTICt3po5irbr0+iEOzIhYGeIL666AyEnKgsyCRgRgwCz5lWLc2+buBF5Q5lvomaa
YKP6oj25BTP7JrPkKWkVZVrSiV1bRAYDJ2vHNzpHKMkXFSRl62t3AWo56WsLQqTenfUEY2WIuikF
5jKGYERZZgewnsSkh+W+6Ktn0hZcROBXkxH+AZ03HF0Yrb/7a3rzhOdtutelp+5qyTMFtrSbcv+L
KmvwzMIFe07Axd0cHjgbRRetke9LCyaVg7W2Q2Eckq9mkRrMcBEEFeuWr9tkjQwRe33TBEm31+qf
UU2G0hgN1kPe9z+goJ69FMhlE+so9QFbrOVoP9sNgWRVYSObqBTVQeE99vDAj0lZs2c1R58uafmL
f/vRrKLXLA/EpqFlujZhEq/y0qY46mdL4SzhCH39W2vE8cYNEn0jspYAXxPaIegH5y46kBzK2o1z
EFmJiHvjTPm000K/IluioP0nqaxNs0yfhJG+un305I2BdQwIKt2CmETkqffZTveAURaZTRikJKKU
IYJ+syAAnuzS/NkhsbgYBAiNRgwf2UM9Eek1h5sHOy3ONJCecHZRpgBunyJJfjahsGu8OhQYPRrH
prSvYUJeUJz4d/CPO1cW9sdQXgUBIxczo4+UxbhP7Hj6kUAGXZOyxfFU46HtInzIRlf8XMTw/uh+
5hAqvqzoVZH8YRPBovNPQqWemrsDNs4Wr/Y4Dr8mk7A4dkyI4yzgY8YnBVd0bydC8Mx6TOFxFg+9
Q6wXkRXmLsadukv4Nq/pNq8JCayvxeBe7IBQKvq2ZNYBRN9QTb22cRXtGTejHphjxRAcfbXKsj5X
AR6JThKiUQOHA2WYttC4Gujz7sjoo3Yuju+slZ6hSYqLs993OpNtj9m+F4QvipEEUl30IXlhrOPK
sTeoiiEY68ZlSkvr6iOLHnGqWOoZTiG4oLAGFR3X9nppPcZBBW6ufRDJSJdeU8nOauP3ao6cjh3t
DQZyQDDLRNmR4GuOZvGip23EzMvLByM4Dd5TKWN5Xi5SzeKYazKwDr6JctP6GbJHRTiMem41kIui
4htVcnHJE2f8koCYJgZqm5MUejfzxHspLe855YtwDrAvO403f6sTmnFjSosLxM4dJVxzF6W793w9
ZY3f6i5tVw2TjfTSX5XXg7MtJ05kTXk1k0w/M2Rpj4o8JKyoYXuy0fwbiXapyCF4BeibPNafoiHL
NiqSV87OxiUnImlFuq2liZhglYG0HkMxsgF6SwB9vdampNmPTeoi4qhx0c69BaN+YouiHZactwly
ZBUy/9BdkimJawm18Fz1rPaJqT3nLbdEZ29Ua3hXlSXHJUK70moSSwzxLao6d2tkNd8otwJW5hJe
QaL3aqCoxQE8YjfP6WGFwlwngrgWDPcHFWcFS5DhH1CIIBdSGb0lMobWvZPnGzYjDpCS6llvzHE/
GOGuDU35lEvIjS1avcI1blmefGunWUHTl81TDhczH6CkxuzVzmVhw6jNaRSSQEcCtxbui1Hod9im
oHlYHK2JElyZxoMZltE+Z0I5w6OzHeweZ93lkrQLKuI9Gt365NJhCccCyZ4jLirVPrWhd/a5W047
WdQ5qUVveOrHQ+gDpmxzp6exGl39nKzvIO3bS+oG5cofu+xWJ58eyUaRK7KPmNV0ZSJfwfEDuSdp
h20uzHhnGzGrkRMVG6gMJC4Phvlu9zSHE3DsReqf0kZ7Mcu2vDUB65a0AGBVtbEhLGB6rMc+f/DH
XzlD+W0fsrug5aMenNCP7zByQKLl77VO5hEopQppno6MJpp6NLJ5e+1yQE+9zf5BuCtj6O0rpiP7
Cnn7e0Z2yrFwlXZn2P8MZcRY066rbyOALp3ADppBz5xzvJWqMnkGluE3IGA1XJqQaZ7oeyfPmvaL
sKdiz8ywX4NeNJ6GMrmMdEauqU5ynBsQpJ3EUXhxEvNO4Fhx9wyZ3dLm9fcN0XNcIMleaxGCPcfK
5VkzEaxq+WBtI8viTWZz9hKJgYPECPqL2RL11HewWoZ6kofFcCEGKijRsKNkVFTsXR15Y+y4l2rG
WohAKy6Dir90A5083dAfCgZWTUiy05KDLEujphMlIGtQPfEvoPqNCZ5oWj7fOR/OtVsEto7ciwiO
pNRhm4URzbsxHh/sgB1n4D/WoQFbs2Fb5rtqlw4i3SZ+AZs4ReDEh7WmpjE2qEPl1Zmqjykjjnuc
IZ8AY5ydVSdfg3k9kdIH09hqj0HTx+jT1QhBSmobykgJfLLasql+XBBRzA20fTVA2q7msWPZcNof
PDR7Vklo2Fyx5pTFSGLiVdlxcqDZ5cIJVN4qbyGk9KQw65pD84nzcGU0aLIkyRN+c65seAVNOfMB
e/xm/E9oEom7czsacsFovBFUxXBk+E4DMzkoctxAq2bu2ihrGLYRcn5TAKYoB+Nc6lN8Z59cshWI
7LUb2swi8rLALBrQcG1t44WGfk+nmx7rwZaDerFiK34MWLICUJy9LtXz0Ng8Qo9cdGXGui/n8iyC
JzSJC80FjEaxxoikIEfXrzt0OVholBGKF0k8bIuEN6OZSaVBm3dwy58O3K2jRl18ywcwGZG1SbTI
+QZIUkqiJmRntixMnXs25sUzk3p30PnctEqsa0JOKP7g/NZxVB/EHOaZZuceNR8uWtLzRoxBKxTU
3oUh1qkIqvhhATg5I63epo3bU4ncgpmmcyvdNtpMbLgutSO++M63MXDaNz6s12hwB+YVNagKs0Nd
4IzsO2ecUmiJV4KHPy1RDTff3YvMa9g/swEqfY/6w8me4FQw56z3ud2VX4XUtkMWPWcCqpvWOe3D
VGRHq4rXhR2SYTxP5sAMDOgdBvcAT5dPT0Qgmiph3IQVn6V66SwE6KogIVOlqboX4YhAyxm+2q7J
P0mUnyjMg8ZO6ZJanxpy3D1M4w1DiYrTZic3TDCDtUqd8NwWOiuHkfhvWdhu3RD3SA5LZJVXEwzH
OqIbEqBgTicr2DTKLMlKogXbDudO9cPDS4BY6UxQ9CqL3yidKpIVQDTYSa1vO2c6uL7JqERzzCOh
FK9IpcezZ43DWTEpGhvbPHVDUl1rBCt7z50+yacCPiXM7LxcK+wyPw+JAS+zBrZvFtMpsLhYrhH6
gTNUU/SS0uYqSZxx5lC31kYnUBu+WguBbMyNApTTXfE0YB9ikszHnPchskTyFFaFzPErJJPxouqg
XlcSG3sduCAEiQa61ozvF3tZznj1eYq/I8S6V5bvfG3Yr4Se8bUcZfdkgrE7ywEkcjuUIKI1uBDJ
bCqIaAY2xXQVUL4fzfgbskT7ubWSvaW8HoFZp6+zM+gWEkILQdJb+6uIsveQyn/P+IGuLup1TsqT
3FHbnhiZUX9BHI+C8d3SwU8aoTsSXmqyiczij0UfAayG9vQQVdfJGsi7CQTq8oEAisp1SwAm/Qv8
a3EhUNvf0ob66HghMVq9FWqKXwYYVmJW+RrXujPrVUChWdZbZoxPyPO8TRAX32Pg/XvD1zZK2KTf
TfaVQIMC7g7uXc/qNjG8kpPn9ueacdHZ87NL2QUkkZfYeK2CqtuE3L8pveLEzPg1wPd+okxySJBq
3uiecnYAsLL6LZGtxS0inGgXzcLlXHNLxoHkaqQdrK4SH90Wfbe7azK6J9FgamuVh8ySy5cudatt
4LJK5LqP8Zzp1DrOFTl5XUbS+kjDvPYM2ooDvOO+TghGzmAxdUlhP0aRk6JPtY/xFQ2k/2o2FcN4
Vvu156BIiWRKbzRXH0jDq4NunwJNc660sij7hQYDRxevbip/AmU+DJw39xmTl6ybs3ccN8J1SU93
sm3OA6o4IKwiTgoJQh7SeK76gzkANNKyT4wuxb4vIuJrYNriLGkODQkhjTPsE1i634dDU9RkJg7d
UyHquxsO9aa2tXQzdPQ/AUs4qyjpzU2YeAaVtjDuVd+SiYdtOSNAg5baCjuRZH0py5UoJamnPrs8
IEAb5eXV9uCl5CE2joScHZBp28ksvY55932MDfqSfnI0lXytDEYklUwIMrNi3OKkG23bkkhN5hZY
BAuxcVzPuLJBeax9A2i0XX8NTP0miiZ7aG2xM6MhuMJtfFBdCDhVT/0NC6E6hQGGej3XmYcxf2L/
N2seh5tmSZ2cquZp8RO0lvGCwLM4tsQI3iwrfo7roj9MufPWWkRHEzqncKloP+yBM0UWJtVWm9m/
oz9g02PqBKDLMC95234ENdC/qFezgNT+bXz+/0SU/wsRRUoPh+J/+4//8X3878HP4n8BosyB0T+/
t9H3rv07EeX30/4CokjjX9L1dCZ24i/2yb+BKNL8lxR0FnQoS4AaPAfn3X9SUcS/0OYZtLVNS8jZ
rfmHiqL/C2cxeBXoKtIQHH3/L1QUHMn/xd5nQ14xZ9YdCBYM1qBY/uEGtYVi2Syi/lCn+iEkQHvd
BdXFimS0DqfcW7Oevbfar6Q2n1ydbJYSMNgWNwDhB7HTrHI3xZWF/m/NfOtLWVh3vXVfMPkmp4CY
p3Nf/Rq7lFmI1ayk5tyiIgWyHB1TXctXuPy8Na5A1veA6A/Z++MqLaw9MrOI7Yw/6wVeIw85DPPv
mxFqj6WnRRRh8qMZk1fJIJbjHxNUMFyJ3s5W8kHf2v7QbgQp9EZFl4X6F4Dc/2TvTLob1dZs+1fu
eH3uoNwbGq8jCZWu63CHYUc4qOuaX/8mOE7IN/Lku5nZzg4DBJJsCcHe37fWXGQ99j33Xu2N5GF0
pzlY6OHRs4FP6KF564x3HXr+Ci6yMmUPM3crqAQzsui97R0gZ8FlX3kXQ4MaGBVcrDEbKZoUlHUr
yDXsqpcpKB7AEd51XvmtJhiHQEe3Jl9pk3ryyTSCG8zeP7uKP15YxUuShz/RC9LhyfmYpdBvBbq2
ytKIs+FziukFrnxZvZg5/O4Am6i+87zajfrsiguFq2rmDhs5arjohVDyna/13HkxLm2IiDXwwVeV
jXKcj82rmesYPCXy6GExXHT9JjWo8cauIUZ8yJSlhOBbNWOojSYJCSSCqSV/A6I0wrYjpHomlEu9
Xw2BsBko2wdzEK80gb97Fc8Lu4nUmoiGbp+ewgzybuDROKVcxpkyR1KI6VUjaigyGfvEQULS1+Af
RCnCNTiBW1CuE1+nvp9fOOIuvFq+bSjAP4g08kc+h4LILLcc7Ge6RfgnogGSYJ7c1n55tMqhoyi2
DkU/reKC1r1F87nvBoqneCDosF+1GaElxpS5bVkRKYPQFSGW/xjXONY8OBkbptY/8Qs6bhJle6IK
r7iD4GICC93YtUW1qtbWTS6fq4bxAHPY78DYCJqvnJlbxazcvySiD0cHg3vEPquauJ11kEY4kBqb
CbEcb5RO+65X3zWQvnd6TaEugY7vt6jByPMuHUErxTuakxpvafGHe5Jve7uCkVLzt/aWPHSePASU
GpYfiwcEba0GnTvh1F5P6s8C3RPqTuM27fjNVKrzUA7+czglV3HI9wszIFWt2y4khReB8S1hj3ie
MXFvTOAoUZnxbxZbPzIppHjFcNCT7wN1g6LIuo3IMKDicVn5d2rfIp5xJPc94F42N/Q2cT48ku7C
9K7QEc5lZGuZ6k8KeGiG9fmHRyYL1Dl/lVoUTEdSOJ2YIoHOp1Lp+bPV74Mkp6cR80tQnzXUzJyj
GIY0BdJudWH2nCKSSIc1vQ9eLYOWM/X+i5aDgm1yWgBqWTvrqq5e+kjQ7jukvp2tOoCVa4UfHf3Y
XVmkF57B6RAaD9JhRN8R+eBr03GK3+OS2qBNt6vks275K1TizU1KIi2+UBQlSHa3xJXc2FDc1rbk
R1Mhd0U/UdFJTg8oHnH1EHLWQCuhA8Z+YUfvhgYJkGujjb3He8EHO+5bvkJpyge9YnQHE9hlD4mW
DiM7tCnxJiG3mTYjxFQ/IOPI6vEhSFDaMe8rJHUVrrWMf8YLmt5XsZARYsGbrOAKlDLsIL6nR2tC
NpbChWwdkXeSFlxYUPQ6yK3XiV5b6NpKdaVjAC4wwG2rBIazTTAfBVEGFYjY1nqBwKSviCV0qBGu
RFswyw3l1RBxscyr6k3PnZ+oqmMk7MmmDkqIwOWI/Y8cv5whsl1D1Gh844YAmmMVGDoMFv4hJ3iq
ay5Hscz19dgbFyEOMf6fvN5Q9YWXCvSAyW7GzQD5Gx8EcWn2pe+dSJYNV05o3Cvol4dGMem+mCsy
cPKNGsU/jZzcFBo2JPkG1lWv8A12dHPXmS9aopoyuQpG+1FtLQIA6PBDtCwv1ZkEn7dRjmgWH5gj
cy5vSKFX0m+JClOzHXH35nqIO7fTmFCh48nXvencaKjuTeNaSfkqFC+7gKL9Hd762teYqgdF9KNF
uGT0syrLeumbHhqexIBIdBQxeWPxXsR4RrPaeiDNG1UFHMINyn/S28hBAsZKxDLXEr/Wb0cG8Rvf
ae5kEtyrVftjaAdMe4mOCrnhYgHFT8Y/lrN8cBDmBAHYfjKXxK43+4CzYQxXxUxvNcKtneI8I2+t
OpSGPayWGxYpouF6UvhDc6VmzgAkGJegwdzJCt+NrkAr07zJNvsZmOmOSJNveclpoGnJDyo5ZJ0b
iIp9Pd1R8QD+2ZkHr1aZVzuKtUqIEy2ZlZ6GmlTFwaK2WGxHjxRLPwQloYurqZdY7GgdwHegcEi3
oAw8tw0tajc296lJ/VApUdgT/Woipm4nI8XpnJXfwpauWeFzM2J6z6V8QFQkYe2vpo5yGg29K6V2
+L8yOsUySt9Ie3jGjX+Ev7Mijmw3u6QKVf1gdh8hChte6cD5oCzINRP+m2maHUWfC6v/FpBSRnaw
VWMholFQDUBGe8HFBuDgwWl5NgzYbAuIf++nkFKrniBLJOXAtLTGbcmIWPVSeag7ZvSVjd7da/Xb
rmVC3g4DHEgukGJWYHU1d2KVicI66dDtMqv1o4n0TP6JviXTOgp6fzcysaHPbEi+10RttinIc2pW
3A758ZCKx4gDTQsHhzCliYPrQi6Iiq88ABZ9wbwcHwfA+GsE1ggPTXIHcBZS5tk6LXfKwLi0mnwe
vzFsUKziXqHhvQ6cSyIaPa5uiboJSjW7QLPn50pAbFH8Myx0GuSwLCXlm3FSX5Yzx8HIyxlAArrC
jCdThCsHAuJbbnFbMxNImSaTIDalvu477zmM0n1iMj33r8BNxJxIZra2BtlsyNW60SeCOZpI8v1T
HI40utA5SZJVmH3YvVbiOBXM1FTvrWkty+2wbAQt4gVMyKVEac9QKVYYZhGsYpHAKfNmlht10baZ
A1Mpwex1IRqUmcOvRTlS46/6Dv/OWGUMmVwxdM4RNNnObgptzwj8W1AK7hI+0gcm6PPguD9WzLrd
Pk+eE9AdJATPr3ZnBfLNl1a0tYtCT1deNWlHv2bxuU3QW7LJOkRIejF5xyBPrpHZMCU11HvbxslL
gYD48AyfL1U/zKzo/lqto5NFggo2g/a4pPcum8uinXd425Eq2FGY770WN8clbF2UTY6OAI1MG+rB
iebvtSlGC8qJaKhoVM6qijSig7B8Onpl4yTcCrufa9NEs+Kz0dJA26mhsIiC8oINKp+IVlvcOrtU
z3a12eCuWVLiF1MTArxHq3KSbbnsKGNOuSasFEbefnOcGppmY+uGWBr4PomDdmJvOoQA4+y2ik9B
djXGjUoDw8fpPGr+BYpdKi0zxi3xSgbt5NJ7TXKh5GjajcAQRztpxdExDTcQJqVrpVlVWXbvWR9i
yLz7eoLjWjvd9zyvuotAqvjmAd9SDi3J+zJmRyPv8iiC18L2xZH2OHlzXXJImihxy4oTxsaVcGw6
T9EI+mMVUw5DHJH8XLbCIoHU3lLa0SZm6qnojxF2fEJGWEskAirpo12WxSmCKrIddPkNWkyLY75D
ZduKF6mKepvraBP6IDaOAuwKkcm/t/XBJxgyC36kAJXxnM8Qps9VJGGQ9mLGjh7vo1SFftQUb451
CpxT2tfhhmEOFq7Bph2Q6lhXOgW7Jy5qn6ynZUuHVV0xzYJLM9hI2To7UU7Lop4P/tzsiycCX0g2
zxuJXrdAzZRSJG2cRnP1HsCNKkV3AqHF3BCTwSaele/CC6iI6Rba5MpHuqJaJ812rFOZZuJzzTMr
iTBegXs1P7Yc0pbeMaunoyYik4hFngRQyQISS51PVsWwbmv1EirYpddH3Qcqh1MxqNW3eA44tS0C
jokOJoLJabtTX/azg0S5iBADSGqG92FTK1dNap1IUaLRbgAVKWf3gVITuKnn6EGXTZJ1row0wI43
V96KXtUfEjLwLuqJvkffJXTHtbTYJo7tb5rQ6F8LDFNykPFtbOkxsMHhW0pZ6aloHcslQNpYxZnF
8JxAUYIaAHFK8fClvnDzibP6R9YSRBzSPfi//0ebZ+NnypU1z9ZNAeBLCE4W2/kT7AgTVJ9MmFB7
VKvZTvfcea4Kr93eGJn90FaMagzI8hSCcOCF3L3+J+9vaiDWhI3oSv2jWuCMpj46TUHXXQ6P1lRe
VZLBJJM9I4x/MNjXa2SeLZx0wnb+DX7vX+FQv/51KTShm5qjOn8Cvhj8A9mfMjxQI/PEecKI8+1h
IBqZUA5UPqYK/qz2PwFI/1v7+je1L91gYPvl5PgPxa+rj/4flx9A9/Kvta9fT/uLBqwa/1RVU1gw
fFUhIDj+Ln5pKuBfy5D4/ygsSG6+v4tfhpyfpJqSZ1GBs+dQnV9IYEP7p6EDFCcsxpEqTir7v1X8
cv6VbWWpjqOamkWthGKbcCzzj9O5jGDV9H6GHa1k/gUIhfZi0U47OlcXkS0IcMafWB2BSSB7EQ5D
rwAsvMIEcxWQiOmWgfXdTPE3GdZF3nMvqAPuBcvCgLt/9HTbdJV0fE01vTwa5EMdqU3XZJTOq5mN
4d9dVlsvqz73L5ux9Eqa9wxk6g5PRT6TSmg93pQp09OF3LEsNEZk4BJmkkdBgvYhTH/YszPema3v
y0L+Xls2gef47qgpxEnPVm+q+OksbkmPxNpjYFtWm4keb5ZCd2tm3EM7O5SXyLbz5rLmaD3FnhHY
zmxf9ucF99jsy8JqzWDXmtYpnn38w2z8XxZLymuvWMp2CuuL5aGCuf96pN+xLjuagcziApYCTyPr
eX6XaAQNe90MAjFnOsjnqsRJdYiHOwsZAZ9pPWKZmlkry2LZjMKIjL5Q+VkpdovahssuACWy/kZL
iYaTpO2T0FNfWZgzp6L70aQUbFqjnwViaLKc9LIJ2usKBOB2rOlSE0ZLGZM5RUX05i4ZugcviOgl
VeoeXNMDhmXSLoLqiiGZtRtl6apF5N8QtVqSjwkStDqZ8xo9HJojmvbmxShu0Lq6VW92WwP9IjnZ
U+rm/ZSEtJ/pCuYHn1Daz68pEuUjdKXSmy4z3Xxavj8fAwwDPNOumhsz7wVcvAZHKw5B0sxNcu1z
VXwA9aa1OKMpOJ9/8Smc32vnx4yiN+mk/t6zHHPeXF7h/Ji6EC/KpHOrsS325+P+zcv8uXt5WV8P
rF/4jM/98amaouqTpbG8p7X8cX/8Dcvmf/8xdCfWOs5IKz2/QFox1D5vLmvLY10COUOxnC3D8z/e
6vMjOH8kf+xeNocsoubd1s1m2Qx6rdjhFDkm88/ljCFZ6CafBJJ6xqCct5cHqyzCbLM8Z9nzyUFZ
di3b3Bx3AEaDdaA3NPnmn+1553nz/Nj57b8wVM67l7XzMee/JmvKhvIFzfrzwX933LJ3WSh+62wr
XMvnh85PPT92/t/Oj8W1fl0JMXKGz5+JLuQj8il/G8z8AwW4zxFs29yn17hEVrrSMvX5Y1W3YUEp
o3+NfBgEiyghfFHt09aCCAwgObzG+dX+2FxeK5ZzFtWyx+HHRr7D/OajF5n7xks+3+/vnrc89vnk
5XWWP+TzFc7by9py5B+P5emgH5Ag5Ice7jaYjFcCT1LCsGGuFcfQSQb1cztMxDCtl11fVq0R4FKS
zJfRP3cxfCNbcrdwNkI5XyzGrMflH2awieZrfjcTOKrllvDlIH85dNlH8wom/u9Dl81W0LcdY+sq
mlvdyA7Bcc2MrmVRa8yeVhpZNdtpxHk971iOW9asheB13l6efN48vwz54r9eNVAtYqIy3VpTN+iO
RCJ1xMSwtiysHE1AaWO2+bKjqSEbxwyMEd4SPf6vi797rIm57lZgKOZ/dCF1LGsLE2RZi6eZPbTs
8bVhX5idthua2CHIHPvscbRJv9Sy8BMo8uXgz9XlJWCC8BLNZG8jPQn2n7PKeULZdmi10sLv1g1z
raOYb27LItTni+K8uexA5Ek5vsifVXR8B3UGmC0LXao9k/VIt13L8V+G+aMy6ilAdQCK11fBTw52
je9VMwgU7rk4LZWGc5HhXH0IcutdzQbcFqE+HQdJGlE3LzKL/zfrasyNRXNcagzLWtR4FGTz4jDO
ErR+XmhDQ/2L2XtA0ZUyYKdXW9+c7iovZ944UzGW73z5fsf5S07wrydEXHIWtcu5Y803weQ0UXLj
+QZopTgTBanUPci45ZNYPhgPkpUJF2pHSdE8Oq1jHpe1wKp+rY2ipVbU5pgi0myciELm8sCsipEG
I0AMrDjjj3qQq9RfVPTkKJT3+kDe6kBSJnoxRjGWQdGzKiQQVKsyJpfegu+GKR3NOFCpWCstLSEU
XuC0WgQVNnQG8oRgNeOJsAcFqNc8qjOX0Vs8j96WbZwZfz24bC97lkU2OYzzCh0wAYgQpDLL9nn/
l4OWF1m2kwQBnq43l5/vMzEy3DgeIodJMe5trU+h3TWoytWZx2YwsPlcDEQfe0Vv7LV0LzTfOujz
/mVhzCOvZQ2fOkLsZXt55vmYRlHZ88fh52MqnNNELKveWoRFflwWE/p1bvzzNmcZEtBiHu7+7f5R
+AiecjuCdvkvxyxH/xceWw75fJflKV7Y//ABnLnnt1vWzv9qN9AkwAznrJd/avm0zv/uH5vLPxor
O2u6bea70HmhzTeh86Y/30G8+dajNd4Wtb3ghJ1vLflyNzsfuKwNMuG+dn7Oeffny4aJkaGx++sN
lwdlPX+qf7ztcsx/+phgDL82UHMKFRu8DvP0uCwaH4/+5/aX1WVXpmi/DvrzyBr8Ltef/3T/l1f6
89Av25+rX1570Ad+dQgOP1/6P+xfDp3CPD/U2o8v7/H3q3//Tuc/Oh5R1TlFtP3yFyyr50O+vMSy
58/t5cEvT//c/+XPIRHarJmCkZeuf1kkvzfRC6NzU8b9csT58fMToKITiDzBvv/9JFIf9aNuJakx
B0D+emFEZdrnW+QjM8Q03JGNBltzXgxkJh9xzsOPx/iYrJbV5cFld9IUzIbPRy5rQRJom5HKF16x
37tFO0+Wl/1fXg7lZH2khlio62V12f/5Tst2VE0PeBCTbd0S74VZij9pefqy9uU1z3/SeTdf952i
ZXPix6C4XaU/Lb+V8y9i2TR9oWUIr5erTQd9gdw4foDLUWpayI2HOGXF7ZT4sQXyFiwjoH4e65wX
dtYE4PXQPcqhNLkVOVpzjPLm10LpJsBfy3Y6xZa6Xladj6q1iLBz5vksAgKu8/PwbJiHc+fNdIYM
Hol7yHYL2xMc3StjHyoIo6G4dt1+oJX54XEjTzA7DjHIb0u790EgHfO2e4FxiQajRi9Kz+N1Duum
ps9vOOZlcufkYB91q/m/W6bv58UywydUMCBoi9sM9szopLY6bmefAe5SqTa4mYtGruMyqpgdgvw1
BUJYAlqt4URbYKuiSThy7mgVaFGbbNJJsTZRFV+f565LKWKpMKSD1bulMH1knZ12XKpQ/1uw+zcF
O4PQ3P+vWu35o27+8RRW1DjCt681u1/P/EuwJmdVmkGJXrXFEpf1u2Zn6/+klEf11SSjCuXZXM77
S7Cm/lMYmBukjY6NAF9J7fCvmp38p+aQVE5vgGqbPsvc/lLU/ap4139sf62Ao8CVf9bADUFOGLnb
UoO1YSxBX18CBf3R7IGO+cGBEhItNz3/SLuyXtPhuK4lxZUeko6bFAzgyralXWinuHEvYnT3VzjQ
A1McCMmDsOTvaC5H6yyjsWLNGX51728xYqBC9q7bAQ478ngqcL5Pr7RE6oDydSRLyLsMBe6/ifBo
9agbwEYqHytDq1exC1/0uX+D21vgJS7lpkU93haED/vFHvIGMn+YyVtVOG7XEGNalofKHvKDSWj5
phtpaOlZ/yb9IL0wSWOKyMxba95w6vxkuugnWuIyRsMclNdpN9FnQwieaDbNOvoVia4dnKAOdpmX
XSq5Vm4A8whX0+/bAM65EbcdpvcO4wxB84MAfZuOwnRLMNCzfYDQgjF2kLUVXDaQjK3BSaU7085L
YoIU1U3CuJ1HZvdxa9lbEtSqji7JmFE41du3akQGaM7gcSTpaIR18KkFsr126F0xFpdVP5CXFeI1
ESWmK02BXwKapoRNUHZ8T7BrwzbaIraJZu3eNoC/9WB09l1q1+jPSfgeLKwkulVf2lq60vZpoT8U
TddfqIHyoOncMZr6SQT9rWVW664X2xJRkKjGVVaVcKmeJz1EWza6paqc+sK5Fmjau9Z5VGXxZtJz
6grYb7FRbYEoQQdu7MO810jA+zC5QH9Uv/YRblcro2bQpITgosK7ottJZUc0Nd7oHHbSoK1DLesJ
+8Ql24hj7zfcNI3u6OdWQvA7fulOfQnzOr6YRh3z0KDlgKIYzJRgWUJd8XCxFQ0wdVPbRWjrNoYN
VMqjpLeLTJqHXQDxsgYLkXOCrxqypNBBSevUhkn5Qo4IAOlTAw+FE84HZolVaVNoU09qV7rOR93f
JSmSBXv4jvX8QdXpbmmzz7j340u9ChBiqMZdoekXmORv9cS5zuPAJ4761fQT6VYafkmqm9dIRVdD
OPV76CH2KkYRb9F7dNsULghyDDAmGn4FJQ4ucNesUqJooFBrO1JmJj7J8lh3xbQye2dnjO24gbkf
uL4BLKH1PTdt22cd58vBJ43BbYNqw5WAn9lQQDZCLlMgxPQq5bbTrXIjy+o6INHeq6udVnf9JjcN
AENp7iapxF4YBvdURhmNTNQDmlpblYW8asy0vIQatyXfs38MHky9wNV4Z6e6gpops1ZqMf2IGtLy
8LX/sOzyyvPGrZOp/BbRFcKHqwio6IqW9NKqd3O7CV56i5RW4DbOMHOQpposNE8CPV/zs3mJorvS
SuBE9vRdpU7Up2ZdySoqt6EfrKvxOdOGD2gychd01lUphkOrVdAhNcCHFn6vKdZyrHrdzTiiHmox
fCG21Wl+t8om6ts9cosS8qZ/WzVIPFTvtu6uUWFObuUEvEJyJbMciEgsDJReOgVsE4hWB8UTJaWR
kojakl8S0j6r35xxstZa/TbgPNxIVW5gErypUB1d36d2oOnmVnrtTnZA46qoJvjazjpYENX3VlfJ
DUfTsUuq6VDqgHySvhuRunh3Q+l4j0FKwl9ynwZl7jYAqxHMm5sc59SxzgT/TB58MDp0Nac3rsO+
9leJIa8N3+uOQ9A/ScdIj4H55IkIgdpAV6BH4xoH9m0HfS8uuhT20oRN36kQGgCzRJSHaaovmovU
RiAQ/QwV8UTtnGk/HcyNFesffYtmJ8XgPwrsYIqlPsg0rd2+/u7T7b2CUUnWaqKqK2grwPaEhmzs
3SaeFzCaHWwcjJcBwAKDNJCNTSCDXebTbsARgTrS9G8FwU+YpBtlTNdFWPDtVmG686xxI5qqXnUw
v1cm+VmxxJIVG6ehgKiDA3tdBeZjWgB7w2dakqJ+GGkGHL2MoJ4cRA08MRr7mrJK0fRsA+RMKMxb
sC7+Y6nuaxuCRdfvhoLoPxAE/qbjLukRlnqbOiqwJgBfCCPpUhHqtNEs15rBzwp8iU4fXL/H0mjF
Q+FiB1FXdGMpgGT3VQJHIXH8aDfFzqtwZLdPf2KweIlsEwRCUt7WI+pRbT9MiBsBlF8nWOMTAdZr
mDEGRUv4A+iPqjHsTahSsVH9ameIImX8TLJSmPg4Az2CH3AHRpbBuRM+cS+gFBGr8U4qvnbVBcah
q7it9Wl5Y8S1fUPeJDi/DEw+DtVBN4OTmC1qiFkObZPBhmIGexGK4rLegwhUrs3GR16F1VaaLXfI
Tj2ZqnMf1opxRAMR0/hRWSR9elAisQ+Kem9F0tWa9n6S5SN46YfY40Tx4+cgz2yiLPpnslBTilvl
ti/a8ZDLElakMHapr0yb3nAOZUiuLhUyrqvYZxTy6+BP2dQpb+GEFb29BhpWXTk98It8guFC/x+C
7ORsx85BBKeMtx7KZWYL048W1S4Sj9Le8lN7BZFw1xJvTO2N898pkYMWnJiMOUgDBjKxBg9H33Kl
5y2m3jS/thC35yg2N0iig03OTGxlFh9QP9ttOeQfZTsKulQICbQwRetqwh+2SLbE4n8EUDvXhINv
6WA8VK1N3LJp3vkMQMIk6lat47QuncCV0+akTabqASTTRY3ofm1wO0IQNG46/E3cFLpL2b2Eergn
A97epGhIRervrSFNr4HioibW/ddSynobkry9VzsSevIpeOxy0G5jqr8iYdyBauYGT16AUw/PoorJ
8yjTBy2Wz1Y7bHnhtTiSQ+ntjUILXATP+l44DXVnny8UmCDO2PDNUqYeU7P/PQ80YPh2vDN04yTK
HpeSzSemKiR20Ip+7CDqS0LKL3Rh6nP0krYR0uE2ZulPacK4S4jkLWqwBCcN/oOSlCGrzJFYKd0d
8c5PSdtNm7wM/E0OiE9CaxjReF74A3V5khAeS8eAghJx5ap7Jb7MI0hfUk7EXQ+o8GFW6sW76pXG
lZHNweYCsRxufqbG0NbD4DbUMA7EhfVWIPF2tWq6DZUC6xnqxsl/GQuHK2L5KirlgThL/OmB561M
urFYy5V6TzzsZW3GNZJLlFKhBbzRiCzCfbSfaYqllZwW/FWTjWNJ57LUy+hQ1IGb2DNcx3smK5K2
jh5tJd/zgdFKcmGTzG1lXOvC3qu2aQ0lqqmhjtm+la/xc43bcoTRUFXIfMkFneR7FBeYC2YSJuXq
JNZhHKDq75AkrxVdfSfi6tVEsnOoAfFBTAhPWurguJ3QpirXmcolOiOInilydueV5TUC7HxltdFd
NEGNDm4RmKcuvByGlMnc1yYxfK1NWEWKPH2Q2Avz2iQiqNI3KlrNsVQNgMzqXY4n/qph7CMDhugO
el2QB8HK0ueLe2SWO3q53qa9s9SemPi8usV1eWGn5OYgeUSfOSBTUUg36j3YBqZS19xlJ2MzDJ2y
54rUulM9Vd9Ss3xmyMvYDt7T2ujgWmRFfdNmIxgLTYE3RcpDYRrlQ9w09goJYUsQPAgASvg2v24+
b8msv+A5WNxgaHTt4yBRDvIPIX+1B2870dEGmxGFG9NAnzQYJB5PQ7/xIr2l9AADRIkYk7fpq9Ud
ZEkGltE+VWq9VSLJINXUrzrfNuCCmeWqn3Jit4vqMHZGtxkcVP61VXnok3FMaA5jM4U+Rj3axqpR
ZHwdeerEwLotX8tisFYZ0oo5z5X7muIHrkhJoum8/gmvEfGI2eUoieDIceC9eEX0vZtlwVE8XNdB
99EatbGOTOGDWLZuVCYbF1bLFSWMNgOK6JXhCUx98y7Ov9wz64Pow/fa6E6qzTkKj1HZBIn+HqAm
JO0AtVgeksNePo/W+AGT+K6OiENkxEqqwaBf1LiJrF1WZpeZBmU0r2tzY1HNoDtmr6QavEO5mVaM
RF7Jcj3YQO2G6QYl+7FuizdmUbeiG5/QpW8xOZELQc5xUr42St/ssOnTm52cu7Tzd5ZHCQQAWaBG
BHGCfVhPd6Jw7qzBf4NXxCdcuZUFEEuHkV35b57SHpwKyDWNNmpZjOPmKEEE4p7WbpwOnUhiH9VE
ogMB7aHDm0D1vAG8tUej9+5oj8M0uROztw4gUkHkCpqYR1MO4ap2YY89eKPzndHnN9lxDSE4d63g
89YuHRNPOqn2EbcWW02YG2Q3U8PlT3o3Exi8LCieQgUXvULKrV3fmI6PLD2Rd6BqUFdMNVOlDBBN
hH57QITdMN/0u+P8UlGS3hZms+mEcdTSeMQuhX5WV4ZrSwSY/KubaNLxUeT7COqu1UHX97hCK56b
wIlVQa7mVh3ASiDsiusC/gxaT7YosXzqt7mqPRllheZYo7UTW++kEnl5fknkFND3Mn5ASXoZFdX1
KJUb3Uvwpn5ri9xV4vzCJ8NJ1sqmgLs0FUV48YIQOdpiNnsIMhVqMVdl7eDluuDibUJFNV/LvHjA
R35JXgyMeldXFAaFEqYB3EYHWXlXWu9t6lww/sWtFQy4g0zcqKXYgk6DSkZnTks2cTlwK2AggI+m
ZGgnIiKx9dYls+S7Yw23iTdQEYiY9unyxsJ0bBTdQxiip08pGsxfTRaiqnbSbVrtnYDJO6gFRS/v
oxwLs9bHKwSMZO8RLVAoKTJx/dg4xh5YMWkk+rM9QQWIuLb33JHmz1zp7YcKS95M4PGKy64v3iTw
7QwvltcJscotuaEQe4MSB4g5Wd9159JlKrgErSmDPDKseKJ6kTCMYvYMcekmFh2GIxJwEPJY93eF
CKoT5fQWo0dMwnMa38QEWB0M4jlzKi6XSqyqF6FVw+Sd6kPTcdEoAkYAE/MoxK6IdpVNooqDD+Y8
EnXBRFkp14bd7bj3t0ffaC5DX70eWioA3LgiSEuwL3vlPsx1EFCwFhQPTFVTQ83VOfFzUMKAXr1T
5g8XUyy57gICq/LyIxf8AR4uGYPf0ERT5rou5TPotW6fM4tA+jXh0q9nOojT0mabrsD7UlD29npL
DDo10reKYV3Y9SsvyVNECIAV/GJH5YphnG9cWUHUbuWVsC+rkmFBFOhM5oNLxo7vsADflf5Qzx7F
qOduIYCRrjl7rsYREubAFA14ULifivwdrp59SM2iQ7KGSEtL+23g1DfYgIJ1o+TPQkSnAaM09kD1
vVL68UENr0vbox7rZTktVevB9O1Lbn03nREpuPnkTo7Kg+iUa7RRTzrtCi6KVKvUwtkqoX4tLfjo
bY7XLy4xaZDojox95NfW7jkv6Z6oM7XZAZKRxZfkWthXoa+dYk8PkMwHiFjD4KjEybYji2Kdk7Pk
Jpx3QPnbXVDor9gMGEQX380Os/tQiU2UJ8DtVelGuqGu8zh/yz3axRg/k0lexM6c1+2HzUMWxgfP
idwgqJpTQsVzY6nB0Z92ah/gNeywHMkaTbuI/Q0gEaARnrOD/MW8Xet/pFFdrBOppKuA1KC64LKh
Uep005hkRyrX7iD1E2k9/MiG+yjoQAJgTEqz5lWz9WjVMLDpE7LATWU8WAB51wB2TmNAga1pvRff
FKtydoT2sbrNnBqic2Voe63qr2DBhcxHKU6GEw64UvxMO36grSyZSVrdi2hi5gv9PS1e8DBV1a7C
HN5+7TAr6RNpnJxqovdbKLew7LMNR0P/msnOYG53g9HEe133mN1N1p57KlYTG8JSB7TlmqE4SVvc
bHtJ/lRsWftxEFi6EoL/UumapkfQak15A1ZUdze0P3Kjh+VN05I7d0+1yrgsW9M+aL7abxyzdnO9
ZVyQDhd4KkglL2rQXtWNHPKdRil21Q/d4JbKNtbK75ZHKTAS0Y9pELQamNCtGYl+l+j7U6ll2z4h
Sau1ZXTqCvW+cuq9Smbjxmz9m0b1b41QAVzScVY7EpApSSMFsxzGgkO7RtAMAdaPborE/I4DgbZ+
1F0A776cNG8b69X8EzXSTSVngEmBHAFy6SHTHzysoxOQRQ9w+hp04RVWNZhRUXOb5MZDq+QUB0bl
NVN0YwPOBfOANJiNoQD3VQUiGSMThQhGlQRHETJuU/G9WGlH82hXec1TXvvUY33hFs7/Y+9MlhtX
0iz9LrVHG+AAHMCiNpxJiaLmaQOTQhGAYx4dw9PXB+bNulllZdXW+94wJUVeiRIJxz+c850k3zop
kCNhY2TLmYyCu0N3uYWLEPwYIBnkzERKJhGRf66e9wxUD6HOD1hx85WhMkQczVicFih5BeSCgiyv
t9gAt2Rc+OsYo/UMsDS8RUmJ5az+1RgOxCXeykvL9BBkWA685SECGXGKk8zdSau9t8fOOqCJR4ya
UFuU0jsNcfvXR+BGZiCwYByD0DBwoDBDV/Q6G9dn9nl9yONMnhCNy5OYat6A1y92gQJsYnOpX5Wy
fYRbwmZgdUxsVLJRj8NoMa2UNSvDqjDjDaMZLCKLQMBZHuwoYrV8VTpMV8GAHQFeZQpDs5FYB2dS
055xcn3CJXkY8hy001XesMgXrh8NHUWNPx2zihsY/JhjXz7kVq2AaKDQDIeAVuT602NiDE4V2Xuy
KAOMe2C3YA4i07g+metHV0XBf/saVShslkociGETJw1IYzUEHjjDZvbXQPaMFWNogKZS/PUQF4t1
Acq4veh1x2XjGF9zna4fetfUpnoRZfmLbFd13H/Q89zWykS126KwBbSR7Lny0BiomLBBYjGhmOHH
ubqKrg89V812EObX318Srn+iyq32pCMwUvv7H/42JF2/lkw5e96Oo/3vfxhKFhg2fqNVWXG8LRlx
tJLl6e+HoLEJY7l+rggoqrH9rpOAq8Bfcj5z0Rt7rzdwgWCwIvk53fh5/eRlYX4uI+phbXA3HRhg
19hscyA3pJwrrIZ63loI+Tamzu1N0zULS8UHE3IsgVH1mDvBNtCsJIFhcPAgxuBO8JAX3PiJPjUf
s7CByEKNlHAvBbE8C+6ng7r1oFCvMKLQOYsUBJeWv2dhdAec0Ed6Ave2n9QeF3i+rZhKGeOTiAgU
yKlumUKClnX8Z2ApJO2wP8U8m79MSTtAySGXhzflTeLYS1yDXo8uE4h0Sp7x8lS3RpUyoPfiLWf0
aYqQGc0s8OgzB7Etw/7eycAwmXO8tcqp2VVFsZtJ/eN+YydoD3vuql50mu0A/hx8oPWsewIEenNc
56l5KMypP5Wh/qiN/MUcIawlzINYefdD/kCfaK9jt/KOGUZNORAhwCFpsw/aE+3OQ0kRJ6Jvet/s
vjIshfI1C1jaQLpzhk1TVD+1KC+teRc54lDbtCo2HnCPuWfuvqZWp1cwI37nhnxqaKpB0d8Aecqg
rpSMPp1w7WQJmRfiBcL8xB55laf+EdUc++WYEMVIj8/t5J2S9FkvsqnIHi5h7zwGDbjsIIEXPhF6
Ub4yjKffL2DboJd7mRxOXNjja93rzzgP7pcfW/nEUeGXwTeK6T5WyU+B+EszwWcRN72HEBfhs8Lp
N/MnuDNvDnA4/nnAXWW+Fz0nazk3P0Njv3f8hm7CYGRJiiXSvf1gy85UTTw13W3ZK7liUAnoamrf
lt9u7TBuOKdSzvtgxluro/vAoDgvyRBktHsaqCc6fZdEPp2bQxKy+1yF1D8zl0dWLeHmlflSd+Ne
CxJ1Y9X/tENHeUWfywSce6U4VguhqO2eRTKGW9fMO84z/yjgbyoBWHQBLsgaz/qg8t8pIQ9sTDSA
tAnnKEnkcdRwt8R1P2FZXNnW9FyJ4JeM3PmmrZhBWTCj1uSxd9Bt5cC2vqbu68hWN+KGicPe7RnT
E66BsjD1NURfJe9BHNIUzAQhs8vIIKhs86br18XMr1Cw2Vv+dCyK7K+a1BhtG593mDfjDfkHwcrr
3XdDDpuok09Wn+zZUjpnwQou0Z2xDgUz7xA+wCqEtiVh8i2vR4OVatfEWBuNsj1bk/+mG/OLs9Le
FKX9oUs8sE7I71xjls4ITUkb4H6kS0SiAfIwgCNxwuZZOikDhElS2NgXyCUEJwx1s2Neg68ucW8t
hnUH6ZXmCbvg91RApBPtg5LtH9zexmqeEdHmpWYuiNhPBTPQNhYRJq/ixsYXBcH/c658Xp7AX9dO
cDsH9WPY2z9DrmH9hsxcl6BiQmCXFHl+Q/5JKY+Q7rT9ES2iN995lYqLNFSay7F8bTzrEkAv20Ex
RlAIjjSrX2mywOOyuwci6RCTMzTJMQDp0qa0lHnuPrNRd3iTMvwNBo/OzcbRi0vBJq4FXoamdFZq
U3+Y/Vxv3Dzkrqp4SfzmxvVQmBrunaNystDJuo7nt1bXR+EMF4yeO9UtYF7sLutU4fseXOugZfyc
xG6982WzlKks73zD2UcRrN/OqDk4k6V2p9sKxH5qJYMRIM8r/8A0+92IbTjVaDmnmxRYadPIz5oS
rHULm3tpugkr/xF4xrfvsbnhbVPY/W9Rzg9Vfe+Jcjs5jAFBvzPx4x8SN2URDJFhecMTZYDxPNga
JMfajoElBUZK3DuA1L2NMSVfWG4OIHF2PLV500tmccFAGnXIJIZiQWzcaXyJy4rgg9R4zNPsttLf
RoTfz9cdYCzzOOErWssGDzjZrHchoZd2iyLG7SNSGfxsVXtkWdrGIZXTHXOqB+nJezvrHoreWBWF
3EDbvVx/7tRl4DdTmKCyy8CDlI9xa6LMQ5VgzZTcjql4d5I/vKJAoiJKp11PkIsH1pOta9SiJgCQ
H3T70hcxd56lR3QZsrmi3ib9Y+txLWnYwGu/Kc5BET5KmAb2NDR4s78C5rgr6bq/Ks6tAblx29Qv
Cel5bRPfuIVxZwf6pGJOxTG495km2R2DoqhbAAOO/dVmE6J77xMMyh8/+zZLZM7szp4LtA8tnGaz
8CzM5mzd8c5wuA4MhZmwjuZhHppPxrgLURH7tt/tCw5ao6i/kih/RExxabBuAPydD1h1s43OAVFT
g9zGZnQyA+fZNR1ARPzNUFetqC2PavKyDWzMzylCzbDYiyqkFBVrmJXB+JSafMv29ZS4JDLlrDt7
RsZ9Vr0keiRr+tF0u19mRI2D57MbWhKWMBbrfp91+mJyM7BiVjbOdKxgnfK6MJf0Kytf1/CEs4aw
qWRagB+J2DeQ/GEPibOv1HYynfd6NpftVXhTkiBdoE7ovSmjS2SXYoLIrquPpNdvLS5pMEXqYscN
lP9EPQxd8UOQFKt3p3/3s3rbdu13PTmfeV28FhllQa9eaqk/iEQk8LIYH6g1ih39o8cNQI3rbEi/
YkIAsM/CHlgWDUXz7fJ6hj4I3piF/lhaWz+zwAJNT1FidA9Jad5W40aYdb1m12dfstAiJ6RWBSwQ
Pa9dLqXS3iiPV7QCebAtBsU7wW2IoVeg2UW1QZhksvDq2Eta6VdXowgIuVGwFkNy2tVnM2df7PCH
QU6QQEoY2N+K6KNFx2xO9Q2+E5YXPndKJCQ3TF7vXcOMQQQfk9H5GuAJ8ad+9ifri6EZeceD3hsB
mgY7L34t13cIM3PddnLNiA2sjCCBdnTks2PC2Ik1p49kCzfY063rsWnzG/zVUngTR2l/wPvgXto+
pQEVxq+y5ru4xmux0HHbmhCMnLoFhfkb0oAD5INma0pA5jEj42u573U/QjKf6iIDE7ZhLbfmS6FD
CpWaIxOrDm6EXwaocUbM1ncL3nsmaXMOYP1hYJMIedaicQNkHdYRjPh8ME61pV5SkvJ2UZkSOu3f
m4Bwb3o2JXiaKVlmNjIlC9IyfA6UfDdj9gJROJ4nKJmdqW9k66dbq25vwj6GJFFUv6e64MgQ80OB
3clTKTHSeXpT0g4xVWAV0vn1yrMTVE3el90qmEueu/Hg6TFISrYyHQ8FeFv8kPWahEVJ5IkvVmwP
hn1puG8klA3Hus2Z0lnsJz31Vov50lNE7kNfEBUk0gdKIDQKk/eO8ObQzA34sSRuSNMkj6i02XH3
09Yyoftl/d3EcFX39ciRAeCUcQWhM5wrvLjOrjDix7qO6q0VluGKkAZZRvBF23cxJ+AbRnveoMKX
bbBgi8mGsuyCoE7dn8gr6k5sb8ismH9YBt1ULV1F2bp3Vqi9PTCVF94KcMnqe+EOA/j9kkSw5GUw
CURGvhOtVcGNrAaNlIxDuUEeBmyePFKqZn5zjqhjgXYonJj7tG3GpcK1AgA5pcjzDARTMiBGLSnq
QxUdZ+LEVxENoVljBdTAP6kXnYE5gbwPJoQhJcjojLnVnp2zuddWihPS/q6ilMQM9xikdw1N9kNv
zTdjHNlHVmadScJY1OVUNtywwATDvo/8+ehUM6hW013NVYJWimle1efUkbG5aoLxpWMsNAg476SQ
1FoQDGY2r11b5hvbfQ+qX2hD243RqnBlCvWYq/mxsBnTNewspzYaHsP0wS+jm5mZiGcwFiuZ3ss+
G3YkRP9p5pmVkhoI95nBypElc3Td/o8Icoit4bR3EvPFMT6JbfttOhidClHc2AXKGVur29kihDWI
hEv5bm8VhDQxZ69LtktYBBUbDPQEc7shA7XYGRL8UV9FB0wcd9oazY0zCYaDXbcLY0ttmUf7K5FC
f5ltkzNxKjaxzT2EV43aJsFvDjo7Zog6ZSEBtQFAF9wmJWYTf3xlPMOMUBreDpzxd4FXY5VX4dMw
eu+WIKusr1/6glwWtDDN3sjlHSxKZtHTj9Uwkc2IkQobtjZRtrB2evgXgXGcK6S2KcZVyNqRu+Ee
yts0a+8TCas2xge38Uhy6wCf1QGz+shPviDhr0Sfvw8Z8qew/2zjYFd0DXv5KqwpqIYzC/HzNLI5
MOtIPrCb9ezityy0v05Dth59D5R3oP2M5vzQzt7FVxjE8llbsEk9uCizuLiRQ6HFqNO1d3Gr9noQ
2FNG63uYCgilGeD/KDlw74v2pfWCBydfsyZGfJLlpFbiPvaz/D5xIRgVtn7AxfWkvZ82yYlN8GM4
34ywu/5dJhhRmvycubjvYHRQZNOqBF6WQcObb22zp80FOEAKjXNi3X1Ildx2wcwsvTUPdH3w6n0y
FpNzM25lmb8oBdIzt+dV5TT2JjDncYOWOwR5VBeE9gR9ZEFnld/ONJL2kidyq5X1GDtmdxwHRO7t
JN/7b78U8SGt2SYxYuw9eETuEmmSdLRcRbWDf/dCdNqL79bnWEi1932Jv4tANLd+USEI/iCfn6Qw
0pPi+qXgy5JtJyoyx5eskybrxRaVzF50HZu14mDZHe4hFjhzFAou1ovbMFm3QvUlfaGOWuhLa7hs
58deb7IRHF6sxmmzUECDQnuPhjutpTRvE8MeiBHmnduWxbqHIbGGj4RcMTuwzCEOZhr0gZRHUen+
IY14ZiLRKPQ0O9wIxLY5/vx/oXbRIXH9vwi1heVa/ytZ4axapNON+leN9l//0V8abR92QuAGCzbB
lQKi5/C77f7934zA/T/AR5FYXzGf/yLNtixLshD0bWHayw/n+3fxv/+bLRfSgkCZbVkmUG3f+X+S
Zgvx3/AkEADhPznYPX2fCCZ3EaRX/yLNRuGT1H0dxSdBy++jgatwZeyv9v8MW/JpSjN376ZIqZfP
rg+k5Wwb00wO5pRWR239uMuI9/rgl1NLYbl8jjqIBVo3QzXMN6EDCR0wtTwkfvnZmaxOAwCB9Ogu
B3b+W7asWlTRnEEEsuQJhh32rRE4Iuw+lSe3IWnW0SjYOvfWJcxRMI8S5qkJerlo4LYXEEehJCwN
Sz8/wdRN96RMEhbGWFimMjiGBnfKGsga0GtQdmxZW2m5G1BISFvEmF5w9cvBO9VNML/BESrqaVj3
QXZbpvzHRfjdVkjjojJkDICWg/G3bNOAfUydo1VOKYEQ3W18i+2yjYIaHw9g1DCsNNZCm+Y5Wja2
ixiO2qYmgZgA0Z0wIAoSZrJWbdjBrGGXqqNxb4nwMkbxl6VSjK9NAv6nMn/b4jlorWmXTGR7tmSh
sPsmcwhfAKMMIg1JMUO5kwHsAorwUpEzve7of7cEde/68qayq3SfRMkfmXiPaS3EsWOBBhMu5ejy
7rM4uvcZCpPHM25MiVgxXXLtKDUt0QNRIDfIn+NLlKmt2tJ+ioXpflMXipydiWTAIZTwyARi4KT2
7gFbWbD22XIEaXtpDLCYqJ6AOaY8Y4/UlRUw5+e5SNiCUfODFk9OefmYWP381YrdWA+/x0CFxzyk
dUZIvSGGF4hhZsLsKbMndwg2lY9jCUKCs6m7hUsID3CVBuQrkP/Y0Qkk4S7vGB8pYxiPsZGd2JhM
PklzTOk6qmDnOcib5hR2xtHR/jlvKuPIn+bGq0viZFz7N8rUYdWHnbXBdmwDXTPuleZpuhazYjzD
Jr9dk2X64DWtpCvzKNVTnRxClI2bqDLb9RwV03EoJ7VNG+thni1vXSYifmb6ti2mAvtDjQ6wBhYH
M6ozLib9lgTAfnRN/TH2iE4htJDACQ2wsGSxJQZIDK3e+A6lb2Rk4CjqMWYYX/yo7AGdMaPe1Jwu
80AOcGy4aPACnr1wT2ZCLnhpmwhLR5KbBHxU224eZURYa8weMe64zvxm4C/uuhP7/W7d+84P7WL+
GeMVrlGrOzmSRp+gFeIenSX01vOfo7n4IALbwoalnEOswnnXlo/Elahd6bRkvpHBWxuoLFHirair
9wnw0Z2LP2mfeyDkQWLXsTFS4mq0uTF1PxF9Oyvub7SioVZZdVfmXDx1Qzje1Bp7cl80ccFzxJaL
bakrd4yfSVnSFFdd4XCFi9jcdzn59p5A11lOUAdMlmoyLdYD2ULEVDNopiQVKD3dLEZDb6mLGNGQ
cGNdJMT59NK1xrwHUJKvDf8gciN6QmkYnBOfGbbpo7WBYzT0ZKYa3m2ZO/fcwXtGdYG+qQS2ayKI
lh3wXra8xrcKoh24WwaEMLCCY6QIdGj7VZ828S7K24dFCNRJrKKwRLcMwoG2FqBjs96gZlrCURkd
T3qeL7pt3w0dvyVOisPFIZpybuvy2IT+ruR7VG753cCrA96PSI9SUkQz6ZUFfE0jML8ADq/QWIRw
EBmeDhHzh/xPnOlTH1Q/IdqJO+FD1hhQiZOiAE29GT25xjLDnNdEQhVODCchroEbYBnQF/UaA0yy
6SqfbY5HiUp2Hdtvb+dk1s08ywtUMrLNJLm5ad9+49VhOhcEv1XtvPdY0shlUDHTw+oCCRc2GQFP
m1iY1d4e2A7AVd+wLbM3k5JHFBYGMZTT1+QQb0CEEktUrz2YzG63porPdmTfDJpmif7gFowbwppi
6HZ+muOF1Yc2U+K+Eew6wkPimeW+6oiQaaeIbXs03S1GyPnVG8ltRVvBBGX2fwYEIyX6JOCK/S2a
s/vai+oDCoafWqtfSeEnJF3FhJkaxJLG05vXpT48FTzOrj/yAYomx52/GsWa30KpyjeSwb4yMIxU
gs4fb+5wSM3hzzSW5dZKnfPQBhMDWXOTJSN7/WI2tsVItgG3lgfTearL0v3xBsbJ2XvHgOhpUIG7
QqLEGT3gbsnM4XeHqoUxgH4MXelv/GBkfmoHNy0rsbVjmZ+quSWx6ZwUIUthlp2sAZsxZ1waWicL
HXJX0YdkYcTEYgF0BxA8WdjqX7lLeGUUPZlUtsjqOFXyuykQ9t6cJ4SUgflqtw+93WQYsuG7QYOu
tuRBzKvg24L8bzHFo81hsjNBhzVLksJEHHMw1+mhq0YPzwTz8zFqufzqBV9ZfxrTNG/tjJ41CIZw
Z8IAXmdhuTAExxcZz++KbDKW8wpxFBNe3h+fTEvtbWl2H50kW2qWEQW85Q1E8Sa7FsOOR0g6Fz/8
TQK7MYXEwKYnRTpPYKl32xPJjSth9vsdAEzXbLdNwrwBtBtGiaCu79REo4+NTJ2HINu6gz4iHLVR
syM8jwpeVo84mL6Q7WZCg7mRBCzJtNUn15mXPEYQugh+l9Bk+H91yp1iiY7lXntx6xjiJBmOmVnG
JybCxyvKiPiD6rbyGMShojrUTcROp88kOVTma2/qd1sBYZzaYmvarIvGZZtZpvavmKRw2bjwVSuC
jUS6L9CnrYXkPCdr/Mjq9lH6+h5Oc7am3TablstYtcYvdEm2MxjPgZlcIlujsaDdZo+bdTMQSqUm
dN4+p840v6cVF68jdHCIooSRbNG+c9dxd8XUkG6Ce2nluSirGJwa9FDQF22rWXFsMsxhS9piwQm9
lrj7BnmpSQxH0TFTQHTZ7rSsjs3YfoZzSW80eerUuNZv1VFnoOnASs0g2yVOryarfD21vskKO5+3
bl6iyvFRQZGRZd1b5gz4xc1exgUEiPnOWnvCDO+aoZhpNX2GYt6c3qb4rpF/hOQzvRuW/c6znNZt
sOh3LCN6RSQ7Edu2dyLPJgeaIrKhBasQkm7TnPx5Li+U/SboYLecj0ySQIJzt960ec4J5tu3zrKJ
8VPFXbCKcBqqlIqUnvuhRKvhIlrFqonKNbd2OfMQ6lBJ1BhQ2tZyD61eREWudcfqXdyYIxPzwXV+
Gj8oDxLqx+xSsfQovnyPlfOA62SSMHqdMj8ZmuClfOgtVsS0uQiHNkgSydcJfMKc6gO9YXwT2Ixw
857NYGOI31Fqt6zQ5KfTOfVmhLk+FiljvwivUaHJDBkcErnTcsc9JyY4mwAUUBJEJfL3nEpmLkQE
roFcss0z24tdOZ+j4L2iHOhZQZ5s8tT9JHKA3ECv1c+dGZP12HN7vH5aa7LjdMLVSEohd5AguE96
itPJdY8dF8emT3r2/lkJXtkpdrmnMFWay/kN4nFdIZjbe6xtOAXLxxofWYe4ltgaXb/mESndssIs
U8OkpRzBIW0WZ3Db+QbOATmq9aauHwxE4pus8GKWcmCAFW0Ka60EqqV3b9FjoBtoUC3ykucJJ3de
KXDJHulydS7Pc8iEP5/fKmMx+lmGc2OxCRWY+NryAKR12HrSNcDAp/uWnN5VUIbJ7SzS7zGZw3WG
vBZf1JBvskDcOFaHY2GsLkGsWyxVTNJkMK3tPtv5TKLOEpAL4kVsCLLepq29x/FL/+HpHT1H+zZn
qCXSPLuZAkVRYJZPCA7CrRXbHflAOAytUt4O6UzGQdrsHY9v7jLp9sXjKPqPVgVHEXsfU8kSxkxj
m2kDG+8S4HUycIyOFiDpILF36DjZQBLeJsZzQ9zgnWnxi/goT90IKLrftts5+oyhU52abp2EdDA0
Du+N77CEEtxWRaf3HI2/VJM7JEHkN00esMecy6PNxJJIrUKesOIeolPcesRrR/qXS9732eLGvgbc
xr7ACZ+MRP8gs0A07CqYVsajjpruNXZlvlfxD2hzc4cHBy3onNxkBoq/6TQ7I6vZ/iNAy3WhlTHn
QJ29mkAtjQia2hVAXMNErZ7fNa/a15TAPh3T4k+0NRN95jVnKGMSZhvU86XqPK7pmOG60ELssnEm
vCvY9QNMUc89euZQrrJGRMdGKsZabBF5wSUOKv+XkAZlliEcUrk5GWvdvuBySQ5utYksLtK4aACe
TryPkJwTUHBbRMSZJfXMfcDzj+TQMl7120fDTIgqHAPnK0/cbZmUW0WS9o9IyKvQFpd2hVPZzQo4
7DlXMj0wTrEUrP94S0bqpelE9ozJggOa9TeWEQOY4agzHBzhkYBad9sUJrUyf5c1Qmv2ziZs2Tmz
yn0KzcOcSFqXw1OvMEzS7kd7E3ZviFnh0ObcViE1X8Zh/rCr/H40RX+rHS12igkZXlgHGEKxFFZt
Aemi4HK05m0EPXcFNP9BaHsgpjVDrE7SpKS5Hx0BA9+dCDHx9HHUldwpxx33IPnYCBCX1oEyxc7E
cN/IyL0IrF+t72dcp/kfFOy7GJ3/2dL6gvIUADwRGhhC0K7pUD8HqSVvGoe1cZxyjx9tbxNRF5B2
PlCM5XW2tu2Q0hLdIZ6N38RsyS1hnVs3856wP5PwZCNMSH3L3EwVE4CgqOpznbC6HRoW/pHaBpwD
O7ZW9s4ytXX2WWd3pskWaQniJU13zDxnGzjo21v11shmIb7jYEA/+BR3ktpRe6fJ8FgteVDyE6St
eLIJG+G58bLp362yXtqR6FsvWtlNdGOGjqKYo4WBlsFuKt5kmsOkCnp334v0Eb7gjUBriX2b+Gxm
EN1ahixrrLFAn5+2J9aB5LOk5iJRxc9qYCXDY46azy1eRKnQWPHtcnbO3Nu5+Mfsm8r3Swg3YeKA
T2rgvV2UXG1mHpB33VTOHTJii+PoICcP4zTFGzBfLgePX6HANLyqavNNMh8g6JnifqrWLi5hw39W
Q+puk9Dvwfr291fx3VWGxzkFafn6+dyX9r/I8ipY3j0acl+2eGqMh7opk02Auft0fahd/DLl8nD9
lMPbQpY/kCmeZ+JULQ9xNjjcjpr4TqK63uNRdKnagnsZpuHx+tPaRQl4fQDw2Z60Byr6n0/CRNe6
cslwQGn8T+jW9aP/6dOWIIiyMNqjtzxBM3fNU+t9lWZhHa+fXL8MPgdxu25+m41FhBmM1RWbLgqn
5cleP2Kpcsko83f9GC5etOVfDTXj9lXREfmDOBFa/pds0U4KFIaCHGOnRx4qu15Ti9hecurj+66D
/e51xCNOhtkdeiDrNQfPqVwerh8FzOf+8VHDy3T9f3QUAGKLHldt5OAI3N7s466oNrvFWqfNctgY
vQbeN+N8PtnLfzeOLQ0oL5MTBuah0Vjt/isNDmNBgKDzP7+I159as0YVRq97bzTpcAoBOVFG8lGw
PPz9tYJq/VA4yRoUxHDqpPXXQ2bohgAR9TzKZdzmWY/RAg9j+leeNIRH9mdaLe5XiFn/+WBlJgrU
5aEmfHDjm0g0hlKqIyAH0jCMtDpMi271ij3zqNF5Q5PP7jQLLDYvijWFV/+PT3FFYEfukWQ6y4Tw
yo1LuRKPlvzoo2g4QTgs9iiybke7HE5EO4KUW77ul8SzMwfVBpoizN5lt8QpT1MPv8Wjha+zgDUo
wbHA+/MPKzlfOXDp6Gbt4YqhNzyfDJIBxvwV9vb3QyZGKHByGnflWBDQU3Unfn5yQpKUmDPUt8gC
cz8bC/B+UfUyrbPJ8AWGGZXeyXbRAydV3JNkAaz+74crb/4f6PnrF+/t5TtYC2JeLd+wXn5QP5EH
y/yPz7GbIjfLPNbGTfmMAIFa1QnQSI9qE6F16Ty2qrZJm1QUqML9aATB0L0GQ0W5HqSc6dBz9Ajj
MkkH5iKz/IVDDHFaQtB6iqgbO6/foBsxwomsm5SYSRdm63oogZBoN/wguPshipu9NrW76xPrqbaD
N3hLA3Jr3BIJscJkd5IxONJK19057iAU5FL+JMaTEyDNGfM4WJM/8Dq50a0No3jXU62vgngIdvn0
k6sxY+NI+iuhVYgAEaUbjrtL8IEfhkKnm4Km4ZA44RJedzJEnmxLO3uN/BHPzcKWyHJUeEFPf4FR
y2myp7Ly7U2Ud38o6fpj71KVGumrSpHRyoTzkt1yNrmAGHgLymVczmZgNaMs3QW+11+Skm/rGwSm
zFF5tkc0jnk9pLukKeQKCMDK7Jb4SvunQ+WTdQH9BPnAPHPjwzF5X5QTsvIOMr0dkvnOnpswnUB+
Gdlri7Zn4zbSWAUZDZdAz0XCg7ErB+/YBol78pMGFVHWyLNXNMc00a8svc66KadTXdKeOfxmqwyJ
xj2BM2uc3i91Pq3JgWGlORhvpV08A+ubiXxYusxC7+Hqg3tjQz+78F8+dICk0vbIYgUx2bwpNyOM
QUpmG4Y4epb10dvcVT10ItuyGMUxGl4TiITPTLIQjxB1GJDpG2TD0nZmD2OEW6rFR+YSFrGuA2vc
elb/rl2fcq9mANXJLxY22bfU/UfhjehDvfi7w9DOatwgKHngxQCmOq6MofjmDw4pI0Gm4+0CNoho
M8p9pMWPzvUTsYQrA7JLFGHSC4E5jz1zz8By913AAISxxGqUI4pmxGNp7vic4KyZyccJtozfL8Vw
CM1RbgiRJnuh9NJ94OC5RvEfQz2OfgOTcFc2BTm7hWW6ph/m2pgPFhKpue7p7MwKykuZ3U5OUm/s
NnihQ0DoMNJidtQIqv1kVvA5jDgfI5ecbIQ+NEs2t5JYlfeskRVTDta4NuZTMcUvuiENvPUaBlXM
V9dtEd/k1n3zOAt+8ZS1NiX4x2z7BFpUEOHJwmQQukgvygGVMfGYWHcJljhzafHuIjwNTXuPWtP9
cHKVHwpSKHPcQKM9vpoWCpJId5/4LbPFewDXwuNt1iZkjqAF3felAamm+Ih4YejD8dVHGJ4wgTO2
oWNs/eTYwMVZQZdEhlQvS6g8fAb4QuKz65c7azG6Wm585uJaLauMzMNyjiGB3NzcO4IvInRALYLl
HCOzc1/l6MptLyJYmT83sxgbRYj/FflIskJ437Tn7qUSAGGAZJIByqhvgm1LJM/n5PgkT1ZEzlhk
qUQqXqs4sx6s0GS9nn4y2EZrGpWoO6ojG/PohrN1W5TdniJui2lKbo2R1i6WFWHh5F/13Hv3bqeQ
0YnmGZ0hivzmxzD43zAGJKpHyJhAOzc4XeSOjIlfrkNOHiFlfxpCZoZ5tF5LNcxgKxBxUhs9ywEZ
nkw1k4Iw7beeE8hdHo4wWzTz54BjmHo6JA1qIFYuzqsLwVtZMZ2qWL4MaSfuQV4ggCt554VV7R5L
PDXr1JBfRVu+FCOOSq/rsFXa+S7y60PtEjpTpK4GXlwcenAWK9QuybaIUGlG3E4xrn/4fayRcUy3
wkbD3MHGSBTNjbARaGJllDSXd3H26mpip2VTv6IqCk+GrXc1+iHms2p+HTRocbKGmKzN7rEhAqmc
bEa0YlfZzXTILHXrqOA1rVSz7nxH7C2MwMxD8v00qbNOI4umK185GfqMePqOjHbeJ+GYImGWzxSe
b2aMgjQhd8sLuP+XcQNRCs09fJ+zUnB4zODtP9g7j+24kTZNXxH+A0TABLbpyaSnmDIbnJQhvPe4
+n4CqpmqUlWre/azEE7SCS7MZ17TB3OCf2NmMWfGSxRUVJO9W3OUJCMVrqre7L2OtrVfZvNoi1lu
EvoxJHxORaoMpS4bPtZ0DgA4IifuDde4HAV5rfXSTrgrdQIFkjpoQJiF491g9o9tnv2gGGgDVou0
/PRgUxejbwmOrAzim0R/b/3Beoi1FF2uJbCTMLtQ10RNZSFKWQ91TXDas+gqaK0ALIoQ2rz9MM6Q
if3mBZmW8Rjic1zjvDI0/dEtiRnWQ7Bql+sv56CDwwywJzi0gbWrpr2qMV2rBK2V3hjOM/Tro6Ix
oazlpo9NJFypSdKmg+9D+7PGx4fiqrZq9ux2OmVBep9nbDy+Xz1GE9u4n1gKxv6I7j+8spvUNGci
fGT/J5DyLK+VQM2J+JVNsiVCQXTY9dDRTJB0X79fL5k44t9GUq+e0UUo0QyjPRmnL3iRgXmUOX5E
rk9gDW2kQz+wWmk6OVAtn1bWjae9g1w0FthUUdQrjBIMmmlWYEtxDpeLQi7X6vOzHY5UREivwlmr
MI9QR3GdKh3sgOnNuALwnh0Sdrr6sH5aD2OSkVKtH4sezpO2WzPTcwEC/Dyl0qI/bP2oNOdoVszt
zCaAmyEd7amWfQ9NVIo7w8WlsWwb9Ib5klQPRDGcmmYeqX/od+RpSfqfn4YFukzS3NWTV++UQFFt
aRJIQR4QzCyI061P8reN9ansqaB2Di9goXCahOOzmcfGUdpufsJEEF0zwsA/D2DFuttW4Im4WT+u
P5khiQeCfAF0dX6OuhAoJkrNcNk/p3pMYuBZL2DZm3vYIJhX//m9zm3vBxyAmKhkfu7ShVj9DDRU
NYpT/9r6iX50d9MXlzGB2s7KKW9h/DMT0FfUeAZbiw6vB0tnB8ui5YcjUMDIHFGb0VmEr8Up10/r
wUlA5lpjWe1aDH/OYjCOSUGdOk6wv5NamNlokX5rQ6TBIUO4Ep1UUdXAzRl0w62NsyuyvA1jTIf6
68GLkWUXofeQ67Sui9WPcqZKyrZ+gx9U3MuIMJwQrogZOxDM+lsvbD3SFtCAMSIitzTsEIZdRSb7
CjVky53xuNJcuz8PGLlkJyskhV0tHXiu+X7BkGG1cTCSqL5dD/7//SRr4N3SY4w6XaQQa+kfUhn8
H7RID/YzdavTbo4WTzu0meLUuXDCtZw3TBNmmyPJZ0LquOuLWI0pslWou2085IxoX1P56Eaa+ITk
VYmKHfB351xL69zRAqJAiYro8ae3glYwYL6fIsCvKTiocjj2s31a/TCA973gxwkxVb96eIaw3UZH
L3ltG9i4zY7PnVpo53g9sXpQUvi1Oy52sE9K9NtxTYQMBxRrWn5qNatQrlAXrd5i+96yXY099AZ/
W+ufrl/aRdMdpd/ddDqZGxCPhkpgolW92CyUUueCsP5jdo6eDKRd6AxFNJ7UQFFY9l9dMaOMkrQH
obNQT8uwZyl+qmyCfD2FAzXPJuZZDGV/RtcpvqkoK6wQnGmlWq4fVz+SppXNie7Bbr30qP40uxl+
g/pK8fglIZKiu/daXuGQCtB7xjqeQcottX9AUfhcmrO8idzT+l/Oqwj0+nE9mGn889y0qurb9SBW
lfg/vx4GTZW1l2ejT7+Abz26kLqP7eofIjTXkxFiLbgYG6dg0ouL/l5jA8/16ELs1ju2MTzMaDJp
OXqj/bRgfbRLpmlj6scR3cEfl9Bi0S2H9Lwtx1T+nJvrJYL/A/mNPPgOLAixZa6+BnP5lunySFvP
4dHVpRT9VTDH34cpH/beguprQPtwa0dBu7VWaW19Wet8Wb9cD5CNoIf1Ub8bfGru65VPs1EfJNJY
Pmjk0M5Al/B2E0/LLDsz6hHykMYkgcPY3wx5nt66kimf9/TDq/kTO5gBuTrPjlXaPBuZJuS9SnxA
T37aP1iFRfoQoixOTrObqLVsMBq+H2LziQiCYiQrl8g6DBIHcK1xHc4b6VK+rq2IOWjcwiqkel0N
3yrqmnCc8hdViU9J5352M/VQV5a/I6NERaLCYsBznDsMNZZjlSRs52Z361TlufWqz04v6Xc4JqBF
OAm5BypnRpgOGPqX0Bc4OwwiR9kTb+gooONKZXGQSDfVsY3OxBnP0Xvk2mi2O+MOKtFDMmZfyjZj
nbXvoTxiMJ2W3yjHty8Dtcohm+hZRzOMUPPUEY8pTegkKkQGx+h2njKDXZO595Tpn1QCldt7trxg
2lc2ZKLJjR+njMg4hrK1V7O9l1AhtgSpBCoduPCm/MaMhFxhEJSJGJlEYbbo5SQI16sW+APdguI8
144L5aC4QUez/1qaT1AP7G9RgG4l+Qm7fEmMOuThTo3mJbSNR5/CxT6x0vTGHbt3yyeurxETm2oo
+21p+Id1MlJ07k8JYPipaMzj6Krjuor4gHCX7foRF2bY4PMNMATWtbmzHi2g2Ac/KnxUifGo//9Y
z/8V1tN0bLk+qv/GQv7+2rZX2Cftj65r/wb4/PmXfwA+Xf8/Po5rllI24/OvkE9M5B3TdaXneFLY
gt/4U5NX/AeDCc9TrnIdIW35p4+Wbf1H4Kfnm0BC/xD5/UWD93eavP8Q5FWWB/RTOpZj05vwAZj+
FfXpS7LNtDKqk6m1K2wTJDuzPGJBokRB81bRwv/LQ/oXH7x/OyORrI3EhysxSPzljFlhs+5PFpq6
+xbrQzCL1ZugJWkjrTIG1BB/fzp0jf/uuscNciImF5Bb21Ygbv96g2FnBEtTUZ21MiBJ9O4Nb75U
S3p16+Xy/3wqJZWwTbTcuDth//1Ug5dZftksFILb9D3N0vfAiN9juVdp+PX3Z9IX/TcrQYYT6rHK
tjzGwD/eWgf2pY2cqToFxujvfUXuixwDvFUirv/h+VmM+X+cy0U3GnVoGqyAkf9+VyAYc/r93JVM
MSIfpHlRdbOrlHueYNtBUQb1UqIa0nRAT+kmeUhukI3vF1Hc//6uf3F8sxV3TTQLpEgrR9sgnv/2
Kj0gDUZHrffk+8bBTIN7t59fIN5fLGO+TNX00trejyD+w0bw56z+lwG73uGvT9uVNHk8JVzfd355
AobllNKzSoaQkd4kMArwkEAmfnypu+kFIVeqReFdUiyXZOX3G/G1QYKxAg6rwQ8SsUn3Q+KmH37/
NP79stDElSC3bdf9deoCROmxnSmqU2dj/B1mDhxnzkahNt2Yqvvem/eUk/hGgtERQsdbXJKf5zRH
CaIfXpUzo4ELYQkr5d9f2L++JscTLE+eabK8/P01LSA15rjM8RSj9X6qBoEAGiW9eR6Z4DYzwoNB
JrrPlYDR+ftTW9a/Dda/nFv//C8gdqV8e6DyR2PJkY+jSa2uD7GuDwmgRDNdJtPnUSTTaXTdr3H8
ViDk8j/Ml39Zb1iy/7z7X5a3Mc0jon6uYKG/TNYGu2iC2lMamLazJPz+foVp/fNpA/2Hh+L7nm8L
4f0yOMsgd1ReVjkyVtUBkujZLdP30dScdrrMB7vOj3WxG7L4rQcGvpkjowOnMb5gfnPq8DTY9OZ8
prH0Pmfz2Q8YO9IgjqBdQQn3UqE47afDQ2j2L+QgL2UC0qL8OLHA+XFyRWZG0peeLkuGyHJ5R/u/
d9EOpRZEwZPfhwoNiZUy8FgeKaK9znOwrUrCwVbdhcVyrl0GaJryS05HSCj7h2IB7OY5oFRHGlw0
bABXxtdpGF9s24Uyo6mJgLe10mmEATpvtEDtKgaia2tA/3wd2+kJcCm1dolLy3RT+lwj3aLtkhZP
nTch+o3d9TbPe4rJSI/kdXiaA3lok+UC9uhkt9/TPrlmnnlOQZRuBzSxbeC31TjshZ+85072Xork
XY8n4TOELe0eGxfP0mm/Kb0U6ydjphh0RwJx8ZHofBLfDA9ZF+DN724UH4Xn3bdkmpuR+wJddEJL
6UPW9Qj6tsTp02VdPDp3OlPHRSwTUDoKRvkVy+KL3fCABCve6KPfOM7zixUrXnZ/HQ1uDhW4nUi6
TT90EQg7xsGIB/C2tKg/5h6vhQbfHrmD2z5gAdOPP3CS9xHWgyiND04X8iTL/L3J24PfRO+dF94L
vMw39pwb2yQyAbxW33wKnsBouLKRpcdZzMsQD6DUfkwKt3dHUbEk6FWCahekrktS+bQTrceqpE8R
2FxJoJbnSSoG7HLx1fDi+8sJjYNzlA78vd/6++e0LdldqhAyO4+gCFBVioHdTgj/Zld9imIZX6JR
DzRIGPp88Vx/acmifCO7ysU8O/pJEfw8TJX74KXmxRjpCdjGe1qmVwvD+QHtsw1dgxqOB5gDJJrD
Z1kCHJkplKJJtIM+xpgKHXBtIcwqqqW0yNschxTGp90GZDTl3YCS6Qby29l2KZ7Tr7ksXBF5Tneo
q9jYtnVyTdLIoFdWP7rh8EPFnE5IXlYDsutYpw/YIFh7iwwCjbQO4BPz6m69ei/l/iZreNH7blID
uY6vAvU33AeuI7yEcbbv/M7LAGaB8EGASgufXPRQHvXmDBLxwehBFy0B5TWLdxOzxx6pkILlGS6y
SapD25Qt3bf5zYJ2c2dPGs6RgWlG60PHMG7QrN7tE+MDJmsok8d1ONZOCKaGibvkjIPGyD5JET57
MBS3gcep16WEEtP76E4XDO8uojyx3IJ4HS+Q4eXGMliL66BWO2OZDxBqMH33o2s3EEcgRqT7iCl1
OqzBiQnXZQtOzAVOgNiOE0OoCu3tNNFnT7r5YukXtS1D81uAbGnsPUMQRKvE619o60TvXgl/NjNZ
+jqEprwqffOa9GrU9qmOuy9UZ4eZOTAwXKwwvSqjQh7PnDA9Y8tCQAKtIQWSaqwNeVx/we+PYT0y
ybzhovSa2Rlc1oS2GwJ6nMriLGsHqjHkQ6tqY6vm84SyMtr5JSbkjWfbh6WZQN6iOY9X7L3Z82x8
GuzH0QT9CFuo8QTd4HjS2mkwZP0wPjjNdI+nQLmjF3Fxsb/ddG4JtpXrBr8xb52KmT41EfA5rKlQ
JLH8fYx0cUkDcxfcL07o3KUGD4ai9bAnuVWlPVKZBn5lRuOtlPWNBz5w11Z6m9RuZQYCTAfXND4w
t+Jj4oK/Nwx0sLr2vob7v1FRgTxIZb+iuYTs3QRlN6uSN12MQtnHzvc+0L5NZpn7xGBeZRHPyh3n
i4lG4G4dkGvw4vbJu94OzDx7d0IXN1IeDUtc10HdnDvzex2Yr0mEdr5pPY+Bf54xnKA7Xe4CV4Hd
Xl/R3H3s/fyIqCzqPIzAPofErW5p/CgKtwyoIimuloV0jQV5CAxzephJ5MHrIpswDSU0yv5HHwz+
3ind1xpNh5sxSMB3yOIQoy61yeZK98KD9iDD5g2yXHwM2/ig6vyu8w1v19TWV7dvnV2wpLR//bTb
tR2sGoh1SBSPjHkZGkegJjEvsAcuJ3AG8nImZbWIbTUh8YHs1q03cvGOwTy0KSojwCnp7S7lrqJ+
LPDsTRaLIpfZ4r5goUqzFP5NXCCtEnXYuueYiDKRUfh3y/sCgU7Kh4Ttav5Rq+5B9KxbM3smAqA/
XDNH4KfmIQ3aHiSTEWSfqTpIh5MNLOZ1IuuNioe9k9LKW99dmTGHhqV7L+xL2/SPuGbQKsvxiJe+
uKYRGuSpGRubARaHaFS2jTQODzeYK3/4IGwIx4U3nmw7hKymYyJbTIDOHZIkP/FBG7lgHCQo9WyB
uu+g0OFE5BfRKHd2jo5Qr2NZRA+Sbf9jMvNpi6hbWXBTiV2+FJ17KSamQBQg+16Mz0Kv5Y77gEV9
DM6dKRqO8pMHIQ0NJ16H0+cgKq18H1UBc1lsY/a2qnUuk6d+ZBPTVirzzRs9c0dPgKY5pG6K6fhR
ZCOfeCvZrlPTXU16cLCr/JZEs9tJRLq3aTgC1OgRoxUOCmkFEMsq3gMz73dukjd7m30R8VW3PC3h
XQszkxlOYNAzl3dFPSFZpmkxxavo1PBa1OgBCSSSxKK+zflIMUuNX9Ge2kape4soj/sl3Pemd2gR
Kv4ApOOO+mp1IvmOEUiLP6l2MM/Aa8c7QyE5HmcBuIDkLGp0VoMqRvYWPr2PLt62E8i32VkE3jgq
v2G6giR/DWq5MGDYWBdcBKiaxv5WTNlbzFa6M+ODR1X4ZgZfB5Q9O5r1Uu8Z0Cg8TUV8bHNVaqlM
c+fG9bybxbwvU/emieQ9gruvBU2Ajfdlzclthj0ao/uuh5RP1w9W1ASnSFLJpbvfOOLJmaDNW2X5
mLpIJTqQsqqoQh1mAC2bRfk+ntXFiucSSmO1q5EA2oZ5/2RaA7+MHhOE8/CMgci5tvv60LvwTdxu
HvYofSHVUXffjdF9wEGrByTTHWIZoyda5WfIvBRvnfTFzxhF+UWNgLAqHTI0EztqarbGtgrotUYl
ElQBJgwWYZ7jfesmtg+zR4m/G9MerOtjI627wKOLHRtNubVQ0lHEW8Nkf7INJPPofBBSIV+5TUIS
k1p2TH2X+T/79mlAZA1pl+joSU7o146P4IMDEzxlCxjoLiIUpoDIe4zLGd9Q8PuI+yo6xXG1MeN+
Fzapueu7ciTnA8nYJKZziqbmMHpzfRdZoPvmsGdHmg796pftN48pyixonlXzrkCB3upSb996M3yN
YdBQcZwKFiBCdHEJo1S2K1QM2ERg1KZQa0PevDmNA8KMMFtrlORh+jZ4APTOqTSCAE4v7KMO84Gd
W6EbYxgWnSkiP2A8X4cWfArKlCwQ+uxu1x1hAcR7ZJDeZePRJxuy47rTFbIkydRIV7e1ttCD7Zul
WdJjSJ2A5cw/BkXxImq69Ese3cYqlKfel7uIXeFIz16TiaN7H3IcFfe3LKjzwzy0X7PaCA5zmEfo
CqdfkBX24SF9ql1EMUyBBqDVEhR1cXi0EQlSnfsBC/b4QPbmHhD5unfn9s1X4LJn7K3AlEfljvLz
DmIn86lXJzWFBIi0GTdWL7eFxSBYdEipLDEch94/O6QPG+VblwJBww0+pnJjECY7EBM3c5Vd9Yb5
s7rUQfEvaXYS/yQlw4e5bm9QURocRAnB7RNC855Sj2aWtRjn0qjZ3wVxFkyRzaAKxPFTFsE48o9r
2ArmH2+9mStrP2bdzA5LNoOGW3Vo8vFp8qH3mvBhDGviSoE800LYpMR42/WZgOL5UBblE2vSRzBc
D2uo22mpEiU6SuhxchGK4C0NuxdQEqX40c3cd2PWV7866ki5DAQySHATIeVtXShVR/RKEMQ3Pjus
HSyCAdpgIcqu0jnpf77gptMmeV8aBMiGCMmdMAsejQyRYKz+iILGUttV9HRL02tTEGjkDmratYpP
xk6qprmL1N4mMT1oPEdiTwhU24j800bbqZ78Lg+MfYBAdwBdaWNYNDENXiPwDY17Jp7p9VOIVKN2
fey9IafzdYGdheY8SrQyvQqb5z8uLRkneZrh+gmwR6CMCfpgGRnJURQ83DJ78obpYfGc11y5Dz6V
Q0gtLEs4gOBiVAZ6ijnLxWGfxpEGX6ykgrrS16+OTkPGKf1QIa5zMuosO1iqXXYw6c9yKO4MzwY+
U6tpH8TF59l+cAT5pedsLCyS12poqEhNpX6yRsrhZ0jVFc9ewjqHchMaNyag2zbY+gsbqk5LgSF8
Ed3JQNWzjW3r5wgN+zZFcmY5YzCLfjq89ybnXevL7hXwgdIK6fWSLQy0lYU0H91RluAcSV/ceDY3
wgVKn/mntGKntvLhBRDFuMkj64SC5IscZ/xICI57jwdPZE+Cdsjj+N3w/QlJtAE2O3EP2mm32Cre
u2VPZtoOZ1Bml/Ud9CC59rJYTpGG3g56XS1KnVvo/NiEvWm787XP8f+tGohuCndIYHkz1AydJcts
OU2e8WBqFTvXpFi9MA+tIWNw6YsQbYloMrdbuPm9DqZ4TgTiOlmtEgQInDcv8RHIBN1YCHHn1syJ
1pmfa6O4AyZxztLuUVCGmC3QADN/mQIHRX4rftf1Dyccvo7lm+022wq87C5hjBQyevIp6eFudCp7
9aUaEP6ooL6iL8eW4cVXqVP0MSQkCz6u5bf14i295yCjgoVZTqECBVXkZsU7IM7dWPKXRppT5/UR
FvWBsPuy3CwtAx6Flocgp5ZiTWeVW8+ThWZmJKd7mbBjGs4jlDOAqOWbXjD6ovpEOy81WW28CUex
GJHRNW0zau06kbV3BBoEweR6eExvZP26VpOB7ki2+i+GcimeCdLLFBVBvS8LjCqQYvnRDMxpndQP
JSF7b9Gt8Er/zrYddgAkYbqgnEHIQMONpI+m8HJZtcfMUMaAW44W+qrrrF10daw2s+9V1znbdcwr
WZ+rnxPtoFB+6Nsv6UQCohfa6mMRD9+bGmcYlhL9VqOlP7mlc52y6JpYkIHTbdi64DOzgmXGeJyl
uDf9EjmXmFGhSxBDy+wJp+nF8T6kffSttg5LQVWlcTF38+RN0LNkLPqZDMHztEyf9G26htaMZVGs
OvfBURQzPYN3rwuXfYuSOFErG8mbYHbULoWK0UbJAVOeaLf2BmRXe5ugg4QRBBIOh7VcaqN9n6rs
Bd7JYUEBHJ4ZayqB+iaMipupRkFbNzASaw43TYv9rEnRayjACNCBtDPyDl3wccLofbapaiA/a2yj
1rih1XO0CBKRKQVWqw9xo4tTIChL3GnMmIbxHJ3cDP2kiSEIaZ3zgjlyx+nJc7N5vxYWog+Zg8pn
IHAPrEcGXgi9kjISdnkVAxzlixKPOcL66L3vLYvIjDo73t1Y+iDZpise0s+vRYNjZCYOA7UTVxud
6KKcmPIjinTHuKU4h0MH5bPkGPsSkKRCuqIDA9Wyqvs8nERwm9zi1IxfKR7u6wZKV08rvbcI/HIr
/9TB4VnnQxfYvEJEWMuYhGo21M7N3e/O0pEL1TNnTruD5lA66qN0xUl10AtpEDD9Wu+DxE4dcShS
7QBg5iSzW4saI8qnYjvjM7QVDGid3rPfD3X4juI7enHgqXscKTeuSm+asX/Jxuk4VxCfDYr/iFLY
IaLh06bSEbVDFXbNtEJdKssmVoYCIBmaHHDD9f5Iw4WuP/M6N9h1Y4puhXM3GqRHScRqgGs3Nj2+
dm4IKU5FvBAnY0jWi2AhpXKXRzMRTnUiPUXnFZQTlcHoWNPv3za+RqvN8StMSv+Y3IwyQu81zYyd
RYJsyvI5Qix8U3QQGoL2QWAP59Qsr0Py1oUwSoeWJQbjoO9FM1gPa+5ZLC78NhzcspZH1Hn5WwPW
c0wA7c1BjxV9l8PzdbwrGupEDA+htB/sKX9fqzSGwU03GSqpFZ4orqnU0UHWEBJosC0oTa6bHaFi
CtuFYeuQGvuOQIUsITydve9epFpeJ88xx5sIJJL6gV8a/2UOGauCLLlWsrEcoQAjeXZQVyg7ESNj
Q/FUJrl30EvJrPPeyqeHhH/VR3ty3/vJpoAITaCkihDL6D2pnkC6RZtkoaK0gDBausfKIPUOSoxW
5gzkAVwTygkzRqIyPq85M9QBSs56b0tRx9t3nvujbqH06WL1oktTwmFOFjLFErN8pMqwoVmNTmLb
7zBBPRgtAYlwEvasPr82A1aTiGYYqoccyd+1hiBHrZbHNZpbb5TQCyFn8NgkqWhBTKSY+qXLjv8U
TdshFPFzaNUvraq++jQYUblF5Nf8jC6BtiMFzhBmX7y4UnhbScgDifWzJuDaRNcjmgcFitV61E/p
S51ClTZUxqysi2NbzJ+NgFil8uKHxX8e0VbkBQTdWWpN6c4VxW1/j50yxcCgEae4wKObW7u1pxtT
VSQFzfw9kN5Hw0b2i/T86ITIh9g+9JPazz9VdXcbVvkB64RhUgwtp8gOOW6JUf2twhzqEDmPwVDe
GGb1eQmVt509ct2ga+9aO6xuitRDPA/lR/Rms/MoYnE/mUP/Opv5Ww7r38id6ZRCva9AfSCM9lL5
kbH3KN8hzoeNST9XDsRbo7m0y2GZHITAW7UrF1nfWTJLHoPSPufUHtA27w/mUD9gTY2qR4YqdioG
dXDBBu2rsHe2NcK7h8wibEh67Jhiad4BV9pEQ7QcTOx3d1UQDKcwGT80vXSxJQPnTbhNenQtRmnv
AoV3XnpwcgDtbWV86UrYThaEf8SFlL+vzPRjXgMOGnsnvbOCURwhmjwVo4LlhczJC+5UHXL3kItW
/k+q6UHO4tQ3CS6+oZi82/UQWHzqP5cFltKMBfePgwO3qEtmwn+0VCh0FNI7wBp7Btvq3q4HxPdw
K2DmIH5RIh4HnQiq62MWu+F+Hgz4mIDsIgtzlyaiXuxGrDQr/Wg0We0C3EZ2boljVptl31YiX5+b
n4uKhkKWxNY+j9CVKkcc3tdDnAaf/Wb290LWzu2kor8e1u8lFZFHVKdfY/C8c1bONzxN+xZjLBsd
LD798qWMegkYukFPri7ONnywvevDrzWKxLz981CN4BNBDCX7oQ4o4dRTjONCAWkQYLhjDP1J4nzE
7K9HyPweq4CM79JQvubA6g4jupQTBrd7E0pZ3mEUsR76CIBc0+p5RcF//+cPEjy8QGpq9DhWerfr
gXK/+PmpT1O4hYv+iTfq2qSJsehYx/WTb5g09yrzpU0tbNjqJDykBaXBKEC7pSgwdxHxm3Sb+s7u
0P5Hcj8/GVho4HIuX8oOa06oJ6+m29zx4+kBkBo6kWmGDHY24KaHBO3WVT5E5qKRz45liOc4AjHt
Iia0B8uJWYrltAebiIBFZ/Zbmr+qY0DpLym0108j51i/mkbH2lPhN3YjvivHvudywnGuXhaZVy+z
bXuUxqlTrN/zSMM6v3efwHBNqVlCl3mgKDYfvCWGBFVmj/FuIjV0MaOJBqr7AIJhNuvn3PYGSrTr
R6eIvlsgt/YurjWkAJYEUc4nXIH/+PTze6aLAEZof1Ijnq3pGGDwK7zPhul1h8lP67NdeOE5dzbQ
N1A41of10zRErxTO4OFU7OBei3JZ6GbvCY32fUrb8Hb91nowU/+PL2FoJhsPIaw9i152I+gzCGqS
t070hYt5TgdGuSg7jFgy+2F+9rtgoNvEQc3zN7YjG3zyErzO4liOzauDqRC0vfmELtVe6Fn8E305
++axt5M7LEFChl+wV0bRHai43zmzxXdEKIj/HXPfTQ9e36RnR1IOlw0+1jFLzS6qdXza7EG6hbeN
nuItvpSU7oCUjzFWXnb8nGuE85C6CjaeXm0yvdCUQXnE+RohRLvGBiXEp2tXCSRS0ESzoEKJh0hB
LlKjOMEDrbxUAfxtod5YLgEdkr+p/q9cJPMOSa4e+6SLzghkLjj7wHoaFgPaolt8q2vOPR/t3uQS
7AbbBn0xoUiJMdaPprKxj1EwVShFTNsiiO1bbzFtDNH4tB4Cu/njU+xU4pD7ip2zv5m9Cl8GTX6N
0Le6nTEf/flp/Z4TviFFs9xQPfbZ5yatRBDD7mirGKHxQHWQuh10mqz2Czp4Zyf22KLn4amK4k9Z
BONRTg3MICgtVti9idTjzUO9n2dzj99wRuFhDO+CWN2KXuLM2QVI0fgORTo3vLFJeVC/RM+tMr8G
ygbMem4T8xSV0xe/ri6L030EqBhsUXU6jcSlZL4iuZ0FIXw4yzcHgOemj5uElQQNhoIaRmsY1D3s
Lybi/tthaL9ja3XfIap5zEJR7d9lhUWN5TBnR+XcRLNw95YHjAzdc+V61a5MkcX1vfZT4uRfW1d9
JTFB5cdD6qcPv051gG5Us5289qUI4U6Ui0M/ZDqERnSjbwD295G4TDElpkhilkusl8wEt72C5gXy
4kMXjTuKLFtE1XF/zqigTqxttb+1pPeAcN4hRek+zuTnZuE/aZboXU1scyMw3jii1Gg5+cewCqF6
ReqD8MOvIOW/Ssy12/o5TjGNy0IiOAxkxBZB2k94it4t8napBc04Qb/XRfrXWTA8N+dO3OVl/IlV
6D41o+bGQOMl82r8yPr+SdQV1qFTP58WJO5y3IL2cgigK8fQ1bWmDr24YdM8TwXME6LZ5m5xqYDT
inpPBMzWtcpjGz0mDOZZ30akE4Es+TB4mG/aZFj2lK39ugDuIpZzpzxoni0TsxWP9Gmt6CV++K5L
QdOaUJlUWFRebDsB12pIsadzxkvjo6Du4N2YALcwu4AEUm4dEh0BKHwD95Cg02ue0ho5NDe9xr75
Csge4fSQnBnZpW3soaU2UBdw1hISUIKeslAWZ1dRK2Nzsmv/9vd4G1tDzP4GBfNNsgJgTTARhLTs
X/BF7bKEdt9SvpKlc0K7T1JwQQoIV9LNRI/Eq/KvRHpo+teIbudI0a/lLp+GWo85Iormzr4l6qZA
EUN01JnB+ii1tr2tsDEbb0JBOkvIo8vC7cOUYK/dOySXfUC+XTkgRuZ3VzII+oSY0PROKNFWULzi
a5m41qGtP6Mte8UqwMD/T5cOEIFjuSbkR4GnN+5cYCy/fyjWL8qhttIPBQyp5dmOxj/+issLRTgr
SiKnJrdQpZrPTUrKqi8JZ/l7yzvjNh/6DQ6qvdr9/tziX86NkJ3gpBYAKFzg/g74au3BQfyjyk6V
7njnARUjTmRFF4cygyGchxLWhAtaZJ6sCzJJN4gt3+osjLYoDBDA8I2N4ga4lrnv7pvMv5lsSj6/
v0r3H6Aw37RMz/GVMn0paRr+/SoL3L1S200ZNoqrjDoSRBRyxg3LMMnkrMtrBfTZyu2RbvTBVQEZ
g4X9rsEcqKFxY7gsgshA4Y+MGKzBVepcTmWgP72yuCZNfs0oFTImDrYgKAuTCPg8Qgzl0wpBDE2d
t+tyYFfbD/WnZEZDZApJClecBmnCO41gd+dlEUo2JPLIJ+HGyIYbLtM51VepJL7xrbbdm5rsHvLv
aZydbIuh2cucRz/iYnz87LvZi07YqPNc3WZ8yZoWW7Tpo9BFxthFhwZBfEAe5ULrsZHzazZFp98/
a0v+AxzLw0amVzqu55mo4/6CiKumuDQUpQ9Yhyk8OdPeg1El+9V4k0avZHarUVF5dUONBqcjHHt3
CeoYD9aAzMxklmwHVJSVh8+lgesd5gXxeGohbUFls9mEqecseebh8xVSP2n84cUOaABXVnm3tLh3
Irv8ni/GwOLWlQe3nlE00+8komIh0T7Po2uID+oWgV1azrw63VAsYopkycja35CjmGBUNjIn6hL/
xd55LEeObNn2V9p6jmrAoc3efYPQgiIY1JzASCYTDq3l178FMKuYl13dt3v+JpFAiIwgpPs5e689
1Z5DAceS6htlhqyk3GZxC12H9amTNKYiDShCksVP9siMmJ72azL5iQPc62AbEV969ksMLBDgKq/L
mIe539ooH3HY5RtqDopW5+swrd8TOLSU65OE3Fu+Iu6CrVTT10ZQbkx0devImpaXmuC5JQgv1O2p
NUJAc5eq9/XABhZUfAxKc5EoLxSKXGgY+KtNtz7PtXbSb64MO9rLXPnA6wFuJQXcTUT4s9Yy3PMA
ctZhxARLRVcGCxwhS5YtUhyjSiKgu4VFDhKd+7ESYnp+FXo4HDpkU+DJzQeTF+kQHPysezM6CLNW
uvGM5lInKCufRAJWQKsBwtpOL5UX4PxcdPmpxd7P5Ad42HMTZe01Viic3Y2KGKDpH3QPC01f4FPv
6vIQZ9X9vzhc/+aOopnC0lScAGTJTh6A3xWrfoPGhJDpaAe2nt/DjdXmOcZwJAdCEbehl0jcYShy
sGlnU/Nuaphlk5LOmDQMRR3/C/3uf1Z8uzoYamFyHgkqkuLbT6oHq7NyYix3sek/50l4Yvi8n0rf
cUdgTznsvUlxlnXtwyS9As//6qnFo+6Y/2Lb/M3FXXfRWwssEgaSyO9nchM0rUd6X7CrJVT3vuGs
ahZqSLInypZ6iVL8vWSq1o7mu1XSf/GRnFdTfcOa9GPoKZaYglOCiZ07tQnuIPjABGEcuwzy/l8o
cd3/JJOHzMQ1B4W8q2m68V2HywDboA3eyV0fhd4KquEGZcVKbQnXcTwxNbNnbJZlr0122zFVj1J4
3cFWjRJmDuUbN7gYoqBbN8GUUzcGWECnahSOXS69RrCizqov1AphXta4D+ROIXhQu4TJY5opi7x1
KxAn/X0yhNkKoEJ6KZLSp8RhQD0y3QeXuZBQz6K8Jay1XM81cYBi3H3KcScifUWlz123HYW1+DE3
yRmNi7RZ54C9NpwWyxpl5b2ViI2VuFcWLvBLl/yZYKBvAZ1+5Ru5dQhLThudrMil0LRxE7jKY5lX
8SpAvssRrD4NMWJdRQde2ICIRDyRUlNzXOUOMtdPlXuEFPLUWlyQxzS9dSXaKF9PiJbWlb2rmie8
zD/NjGAFS995YVzCIYURMmR9uCmsktigsbgo3Dw/xwNmNSviapUMdb8rg+Cj7oLsc/TxH/9kDfh0
07wjMygDX9bfVv/vHVnzWfJ/ps/89Z7Zj/O1dhm8o6HMftb/7bu2H9nVa/JRfX/TP/3PfPuvX7d6
rV//aWU9m5pumg+aKh9VE9d/uoKmd/5PX/y3j/+RNYqrAtex//j9G359cvoT/vHvV1lZy39bvUZZ
zcXn8//c//jHv0+XEz74yxnlWn+YOHNM5qfYGEzDQtv+i4avqcYfqkE1RxUM3vmHm3g6/af/+HcD
gD4XS+7blipUExvUX0x8w/wDZ4iq23zsk5f/v2Hi46X5Z68SA1vb0PHyCH7hZLbRv4n5DdfJK4uk
4AuyZiZX6fwQ14HObUofUSbYYismO/hskP30yn6tz0+CAUsWrUI02GzvG0o60EsKfm1iaHviArEc
xyVqGHhFCNIoAI4T2tzhbj3FiZYRAtBekt08JYjOD8x+1WQX6K27j5BpTa51H35rugtMIjzndVN4
R3q/ctsA7J3yRRaQmc5pC8VxlMlDnDkvXEzOqh8TNNkij6bnHGXB2ho0c++115GS9iuChLiDFvl9
5Y93ido1Fx2QW6UTazfC12mB/N+E0tHINUJ25BvOTReERwMH10R2z0DAAM5xh3rlkWiw7j0Do6ZG
h3iAJ58lRInKtHif8DRT3/+U69ZT4URniAg3g1o/xiZ5V4I7On8hVU8HVq+daERbkpe+sEzvgrwj
5GqB+9PqV0nJRZIpD6oK9M2LNK8viQFYAfm/NGpTWSsjEUbJcA1u9YZ2yYtJ+2cVE6SZ5jYAHC/e
jZSqVcjUTvPSuib8PEN0q96n0wehE3pufVnL6rE35cGYLpn44RcmIAtGBdCVKx9mM0FZ7tY2+3FR
ZChwuvScKcC5vAz1NWExRqhfyDp9yf1pqmjT/qQ8hOqCfB9izJ8R5N55Q3GrFeXJqex7V2oPlYNm
ze/CHQjQS1fz2O4hyLfiRhBEpVQEIhBJOvb5sSMqcCX94kdRw5GHi/TDMVCKUTaPR28dW+m+7rr3
rsOeoJOOlVCS96PtpJQZcdh6lQldLNj0hB3rsBdXrkc/1UajpxoodiaASJuahIwYxU8hLEhGKv5f
2UAK9G9cW1zHtfYBBXEl4vwuaSnr1OmgLaQ0f+KqJwTKOoa1P8WtIACC4kjtmD9aCc0V2mC2pd1w
4JXyJejISKKXP2xKQbyZzQi2iG1oZe5bbsbYl7vyOk2fOtAadGiR6mgcD4vRzG61x0iwqVyN0Wtr
AN9ovQu9dzfT8ZSrGc6YqZoGfiRWK7kkY+gUxPu0U66j0ViBRDwotnUt2oGC2GhC1YJH0WU0bqto
+IHW9iq2CAH26/C6cVSg8tEklDX5pJbclP0wtbajB/IcHvXUvaobizKcCnA9gKbTJRPvKRc/jFo9
KTAYai1dFhElxNyB9KkDvjEcmXFAaISp5/dmZ/1oYG6skGCAgPK4IYL4clRjhEpLHXzsr3XHYRIA
sIx8qoBiSkePx7IXTWWcUtvLiRHwrmjQ7hI/eizclOyKaFfqoDZx7JMoEVyWTn3XUfVZxi6x1SlH
siUQkaVWjMTAdxYIlSylhH4SQs3OiQK6hYfDTmbCaPikEA/mpTliKWoiS1l0pn9T9/pxjBnPNEuT
jaqmQl06EcCkOB9+8gXPSWCcFImEOCoDAPC04PBwe1V561nhG8toiDpr50AiWvQIe6N9HrQRqdLh
BW71s6QziCq+zWiwT38PuczsKOF0nKRRvxQIOqmZEeE9SEbpaXhdaU678oufYa1QdrhK3fKuLtWz
60MPp4SM0yPUT428jEsb7Fxc3RBH+oD9lA6oR7u6bvYdgpMFuMITGYxnm/ojdwkOr/AFy3q4oJP1
swIQvqA5S0ihghoqVm8BykwdVr1Y2XX3oZpXnjvset+5Bjv/QX+L/mTcnWsdkleU1ncakWgLYyA5
2R1TcE2VBXCeW4psvFsS7d4rPTurefvS5/xIfUyvgPwwCFPcLX/5yrGNk3TTPX3vdG0z41P68l5D
JN0K4z4DulAZpFVHhJlpKZ3ZWKXUgQyb0pEm0ruuK7ZGEP7s/fQY9uNGETnAaZ+7CdxHawl5zA6A
v8cNIkC0Ecy50N1dKaSVTC3kZdWk9+oUhk2c+1r1UNFGurqLE2tdemAFxqX7juL9p2jkKXTM93Ew
eiLzHP6TILh0aeGuzZTr3ziSeF+PxhXZI0c/TndRaDx6gfphe+KQZYayliM6PGnYFx6SSzBIR5tg
FzBb4ynwGtynqKin1D1hEi+DFLwViHJAiKv+WfXorib1ha7v+yg5weBGy2fTC2/gQJeNS7vNYKpK
EyBOb+I2/iAA43K0qnLjtv2royOHdvrs1BbaMpjOLhTOG10hrkST8mM0R8bJ2CdhFNGip7DVocgi
DdeqYIJFlbsraBnXfteuaFpD4KM67KTeOzD/dFlpVDDT8Q2h9UPfB2ffAWnXIrSrm0KnYoGypbKJ
LvZqZ2Pq2KwUss57SOdLG+StKMqLXolOg2Q40YEat7nIp4q3kla3Vc3xrCUN6qew3WVeQQ8D2EtN
qICa9rgt6mgL0WaXo0cuTPuxRz67nI52V+SUoB0PjCBNLfSwz36Hidav9LdEL29aaHQ+CeW0xVOp
7uyh/3D7eq0k9mXc6fe5Zt6mveZjcmueQwTu29HpDtUIObqxUhQN1RnkhJwuDfva3WkVKWF9n00+
q7MxyqPj4lPDIwKDIcJxZp00CKIErS97J71zwY1UefRqdIJJHeLRfORAVCEy51ZyrBS1WdE153oH
Q17J7GKL9hRxxohgKDU5btoJIO/VcNXGcUouK57MDv+ravJ8rnLkpt7gXTCkgACpcnfjCNGNcuun
8c7KDVo/xqG1+MF5MN67PYzqzqBc7T4HSMr34Wj9kJHYWtBrkdkrb65hgyI3r8k9dJmL6Zd1TLOp
KuIX2DTqNstDdO36to0wLahwdTedX8Tgu1NxDEyxahqmiaSb31nEm6IhKl51I7xLYeoC7io+dERZ
eE3u9UhFkZJDXktj8mtrxkNepnA66PdZO0mZcufBzlZm7twHxPiC4/Eeo8iS07zzWTgxBQ6MJJSD
z1bifaRQJtZUxrgFwcsph0erdg6UuZgjq2iqFUxOetK/6XlObcdXr8goHDNtYXTxHf1oxGjPyVVr
IFXxtZaeQswVMTGqO4fgjmWcqI/K1CTTW44ET/U3bcVH1Mx5hANIPpJmL1SUxZBmu4Nh9FS6G+Tk
mZVQa2pvNSd/N92T7qovnen8qCTmfYqmF1HlEJRuhJeoJFciQ3DoSuh2Uj3BIVHRzMy1ShKRagv5
PdEyStSLRU/wAOFvjRHvGzVgfBT5z7EevYWFT5z1eCX18FyLkKxI9dIeCEROE/WoV9qirpJVSWLg
phLESVqyfxhSQr6TkVg3R39JFeuYmYjxtTi+Bft6kU02u6r3wDspmyTsTl3mP5pZP6zTSB7NQue6
Sw4El7+Vkhp3CkE1qIKNdemGFRbH/smcmPBJnZ88BtbM/Uk1GqwSuFjITUgSn2AiI0TJ5oqdGUc/
Uk2rF/6I6BWksuoM7yE0TtVHgVLaqFYcsGhDZR4ZkStG4qBqyjbTeV503l1QUTlzalowFPEQK0Lp
HaVJtEp7k+nIJUKKDDiG47MH6gjIrc8XmAS6k2L66hvyznJGhimpR9tmSLmdVdljRHooJc93ApnO
BDUImHvytXe6J1u2Pyixf4iR9EIlewvclKBKlW0lvfDcKAT3xA0OGhdZuVGHOxJXzpoAqWd2F1rp
HemaeBMa6qXxK4dxR7kJIJBny5xA4l0Y2E8iTI5eUfyUEJvRwMUvnXBWpubs6p4BPbD9G61BYINO
+13WePbVtLvU1Oja1Vob4oX1RijZ0kttpN/RdMPrl9zHs0Ylj7srwUBayd6xFNKu1YLbf3NrZM6b
HtJSFrGz5YJLhMpCgIfEEEJOd9dU9mJw+ncuOGddgr70brp89gUt0zpce5mM1nSHo5UdFTekhpJS
CTxiJ2kDmBjojPRu8H1u/yT1UCYld9BnsuFqSzkJV5TQODIg2JSNSS/J7PeBMxqgUQVAe/u689Rr
keewjYpqjymMSVBF7KdDZRoAe5F1t6Ls5BLEKBBFARPMfTf84VzpIATKpjgNnfag5s4zMpALJbS4
vqicYA7GFivFB1ZZHLxdgn5D7NuAc6qOrB9DhV4AS0XZT77RMbiQKVeown0QmudvKNOEa7JKVLwD
Bi6YYBnV2kNky7XlmHiQECu2HQ5VOzn23h1BE+YCmSijWqNZdFbIDTDAyKUEl01FWlKg981Sz/qd
PnCNct2aVKJnr9OAtpG5q6FiXcs7hdbAKoUfidHP8Q5WcqF3CVLYxL7XDYlrk2Sfzr7K2a5+3kxs
hI9GqFutaEG+P5Jr8hFI74c/dk+ubb410oLhw3gboh/z75OR2z8L8lk9opxXSNi2PRay5SRXlC5w
Ps18D0W61xBjl8CGNO6X0M23TkZ+LOYrTW9gUTFY6BOiZ5tugNlvpQiisvyuKvJDHVom+m8mtWC2
y+Vox6+ojmmVS3r8Yy+fZXltRJWJ85LbPADzixrwoBjJ73AH+RE6xqbx8XKTsmCt3zEgJYfeCOxd
6hmIFj0aF9NDNJcZ5sVwIsxZFjmq82qSFFsq9GLbj8kAYDUnn9TDedhM2EdEmSlZu9cyKLp9nbbF
moLbj/lz0GUn7Hfhr+gLU8KYn5yVU6nnorQgoOO353qQiFtsFJjN2gZi1/SbsNnyDS1AD/zuMYol
Ub4SPpYe5geCUbdNmRJ9llphBsGyAwA5FhSjB5SZa4XYoYPvBpQUpOq/tHj01m4lPSynRgg3Oapu
W+rBBytyrrum7THOzsUYqI17kw5XPfHPYhvvSy1Jk6j++mvT6e/Cmu+vVLrz8MTYAvNSruH74ZrI
k27SJwhnhLfTOWjdifzmmoYLM3BenB4yxU9XEQ5QTaHfN3PW5j8rrhRjXP+2OH/aHhzQ7QECtsPn
4hi3ayslR2L+vr6qeoKqpmHd49iLzy33uZUCJISZiVRy3qTzVonqCT5YEyP9tU/mbT3vnfm5z8Nh
Xp8f9Jh2TtXIXWG4qxqV8bzjgXewY+dN83U0zK+UPaSDAtbzat4U848Ubcn2QcsrGG1T7hjM4q0G
+e5UsfzcvsiZ2nGtGDqaF8/kqKMEktZ7X5ebdMzGVU37lgtsejCmB3Jd7e3ojxvfL9itKnOgnT9W
jUVUWYpYd9oHv33x90U7JjBPE1J8vvNz79H7ZQzdQi/rp4NDTlU0hPhTwo6+6s9xHAWfG7en3Icf
4euscYTtDct5433fgnohrzLyY5URs7BMibVAs/yioC4EovynnJBT5EDwZ8o97s8DKFPbU1J27Wb+
La1XXMfWqG5y1SSmvUo40Tvw/vPfOf8/8yfnpf/yOWK4RqyJMlrNR0IbxtQSMhJVpvNN9Ja9gzaO
8+zPk2x6A2wk3mAwLCYZbTcfweQQdrshNTEoFMRvUJbynOlM+y+/18rivScNXH+pDs96Ojfnr5x/
7Rheoj7Fha1nVrn/PJKmrT8fSfPq13MZsRjTFckUo732bPIypY1bylc4EOf3zw9fZ+tvh+jn4vw6
5MJu5051kGljf36kluZWeairlA7HVHJNC7/aCr/cf53hX4fU/Ny86k9Hodq22G2JQ5V2sJlfo//z
5/b4+vz3Q3Ben/favPT5mXn9c/Hb6/Pqt+c+D9u8sKxflx5YO5SOodj6Oe2hWOyAdw9LtbWsz+0j
XBNctiAfnlDFED6gY1bMhqY93k30c8u+TscauxcY5sy5EESbjyAtMK3epEAGu7I5mhPokFrjTZoc
s6onzc4VpIJlkVrudMy9OemOO2VALjc/ZG5WH0qttNTlvG7HjoA6oPrdys5sPOvCQx+ctigcLeRN
FHZ4/98vpo6HGNwRtwgSRuDzd1DJ5bGbHryg4y4wr3sCEO1yXmxEWe5oA287ve/8DTgn/zi/4Pvc
KCyHwNaEK3QynYbzAwGjv5a+PYdmlk08v/y5OL/uzIf93771++tf/3PQ29nOgOHXX2BiHjdfH//t
v/tctKef89uzn1/92xPzZ7/+66//6ttz31Z7i/gtr3T8rV6Z628vfv2fn18npoPj63+el8YyJTcz
qO/ntd82zrf3/fZTv/6bmhLYohPMpeZ3z18PFBUqm/os0wlWPMNBf1vEGVQcRDK4uwZd6gz1nNsv
M3R3fpifm5fmF+bVqo82jacqWxq+8G2/gXg/SaUQoSg59r6/pmjObURO99iZ0PrbepTk1pJCFYPQ
+bqfTsfL/ODOB4A/XT7BGpebTNdu5s6MmXTc7+tp2KByg1ubFZMa8j+4rAEZZyxmo5aexg5OV4SH
/rOnA8NhukVGrb8zCI9kvkxHKK2kVNdzQ2dm4KoNiR9Bau1mCGls0PtEBgfFd15XJ2rvvDq45UtC
7wBhJBDSGaQ6LzGS2HZyLKlUBj5xdWMAcKVhZl6mOK9DBI1AB4h2caZUl/yvpW/PlaVqMwvtYIIX
dLBqrfv10PlZCTZ1ei4EmwInZ6mOBsGLvKGF4LmVBWPJaX8GlHkO85I2BaN8PRd0gmPAxC02DGG6
r0qA5Ay5YLv2hMf9YtzO61YpHrws89Zze23uthH9wQYpJvLyV/dtyMuIECtJxXga181w23lp3tPf
ntOn8SNzn/dPqOZnB+5zed7RbUpNrXbc5bw751381ZGz5lvR5/o8vhwZeuE63M3NuIBAR+5z0/Bl
mDnDbVVnhygoPtqAUNR5DxqIIn/fo/OTYZpRm2Ws2iC4iRn8l9XW4io/M5dnrKzX6hBw53V/gMFe
JPG9WQ2E0LTY/I95Bsd6sJ491S0PiPN/f/i756jA7JSg0rZSA8I9TIzj+aFOKQNUth5hbvvzuWHK
cAl9qssuOVMYiJBlj8Gb7rv5nhqkue6q9snURs7BeT/58y6aFxsuIZ7w5Uarqgm4/NfemXfM196R
pcYk1R6G5bwLvh7s6eL0tfp5UkLCWYMj+ph3w7yD/m5XNdP+6TJBrhzlrnmn5MQvwu6wsGEw8vvc
RfOZ54StuUzJ7YCtaBecw1TUB3vYRR7+9GUooKJPo/O9SVyYziiUZkKUv3t0EtYzH9rX2OyxYxEa
Oa9/Lro+SGdoO0Ckpk2oTg+f2/uvVc1omTui4Z7PliAUDll9zuN8gZzPGHfo3XE5L36eS1MOkZVR
PyMyZVxaidMvdfb+Ei0MEytFE0s1ttF+qSLaTeTsT573/OqMK/bSXllbY/4wH0uFkReHbHr4Wp2X
5udMRaHxwABiPtLktBlgm+WfStv/L624G3IEEq8k/aSroKrL4L3+XSGhTWjU/05agUyErI9/UlX8
+swvVYWj/oHYFmCnraKrcIwJHftLVeGYf1gqlEB1IqJa9u/A2UlFSR9+Eljo6h/omFBjcDm10T2I
/42IAqnEJBf7XTONLpfIHxfUrWYYwrQmveZvTEZXZIzhMifeVUn+kYUYlCYV11j8ZGh26BXBYetG
90FSXKi6vx0ksi1Hts0hHrVLat7U5pj4+g7jVmgCKnkC5Ms4QvWxFYT5MvGYFJTEfGiVS0pQp904
jXLldBhafZLOabTqP8tBzcHy2B8jmQaqpbjHkKi0TYwNbpmFxpXC5XeFlBhERq+VG2z+2FRlcUX2
TLWOE3I8OrMGfV8RrKI3zlUinjqNkDszDpeUH1EaZeYJf2ZG89IMV5ZeXSrJ4GwIxuQmViegnsKQ
yRT5gUTwKQu6Bj9SqpKrcNRXSP+kGnTLMhJXaWa8aOVAryMbNV61NkOovsLjOXmxh4ekYlDmJvth
7FA8ho0DAt+5bmsikyPLXtrahLPuOlpFprYNDFJcQylv26S9Kag3whNBZl4GzrubEL1q9nJNpzxZ
1RUKaKw+yFJC80xOIj83hxbZdhdjdMzScdwb9LKSqqLdPqtCc8BeMOwMgC5Nt6KLc6NYw4cRKxeh
b60CU2cIQKp2ikKm1zZdaOA4jPNurzdUu8i5GOKbyCK1F25QkWgjrVvnpGbjgyOBYyCDOFhwkJaa
T653WePE7VSs2UWsLclB6pe2RVcloSOGsqtfkDH7I2mDqzJSforWW9XKIVPDrS7kFqPhu0tBJk7T
RzJiOB64yDfme2T73VKp8+uBPws68IkIn0cvMXC3QOahFLayIkFnz6nKZUGQEomjN6MyURcS59zV
xrOCzM0oM3xFF6JufiDNXUR1Q2ZLeDEIBj6p7UzVg2oNFGtNzOWFoXTGuiCDxxvKrTIgRouHjWNL
ynERhTud5PXW3RpGgL8vkQudWluWUWgivG4B486HmyT8Y+dCpXDgsdNXKjcOWWZorX3GdNWtyXzK
UId33fwYGsLDekmTSAfCpPkGbh6SEBcAJmA1afVlBVhkP5BWtvC6+DJ3YHoKsr/xt5piU5koPJyM
pAFJySygAXDZqOEebnpzG1cr2t7FjgtLctMVxxp71LEO+rseSNlOCVEjVXiUB9/09qbrPY11PIHv
TJovmFALYF5OSDSuQ2Rs2+om/RESeJmPrkY7jEnwQW6SBcDDHCmgvzWUJNmZhSftbdWgTVQnGMvg
VXdU3+VeSnBSmLZfCIyYeDBRXTjLsOinUn52WUUqnRnf3ZNRdx/2Omghm+hQHfZKN44XoRJcTBJa
nALWuNXa8VmSFraWbXkB6Gggcwa/k0LQSW0Y11nklEt7cs+7fbPzvADNM1epTWNXN60TqDvthzLk
LtAp31xpVFSYMRS0sSSKnSGykI9Pf3Ten5w07Dba0NKODIqdTwDPToHvbsawdzpNA6bVVLTVZUeG
RITyKdX08U6XbBpXvgUKKQZ5DydjcKJri7waSs3xoaT/eWNrbcFrOtXAMDp2SJ7AE3vFxrKfIsXV
rsy8WcVWuNHdwLwoTf+dwkULV148dGUAPAQ1yWI2jhd+Y5BU1tKMMDQ6A1XnbBKwEfBCHYiiBeYe
kqtWvcif48Y2N4ZiNMc4JyyaCt/YvxtjEtyZfbQatTKE6wAFsNdqmKpTVrEJqZsalv0JF7BGhb/H
j2pyRY+KfWwxLW2S8Ydnl+W60Kx2jaSVlOaW+lQvwsUs9+xUYxmRXM3F0nqoDTJaGVFv2kIgwhLR
pq9lec58be9jcVyreYxbv0Pqxb3wiEKOTNtcguAstV3lp/c6peHN4NpbnaSxYzZUe0MGL9xAkcWM
3jlgnkM/p79Ri3olR2AiWLRKOOU0dsZxsmEA73io0/TVVvvLsDe6a4Qn8PZc7z2hrL1WS4xpaSkv
NfmmhCkBg9WIW9UszSWY7Xuiex7wZgGeTYMj0ZkEMhP8unXVLl4nan6N+Y4pIyPBrqSGhm2VsI2W
iUWbinU1pc4hDz4CkiJh0MO+qBS08QL5rDhCnAYSPeWgGsgZyLlwXSeBVNg/S7vJrjTbf2gHkjkp
lC98/JqrnNrkkk5ZQLVVOZsjxtnSV68J8DrLDpIpzKfuyRDVeGWU9rnNzPTQU+Ei9srTFrrdyZXm
lONer+iSZ4p6AojYkzLkRMC1wA/nkO6ycJSrOmj7J5lrl9zQqp2gDXQY8hOznHg9RIYGu8irjlbD
FhH0m6LRq7ZOm1bXMsOaChguqSKXmJzsKg5NLAlNsEd7vm70unw2kcAtqbOqK31g/zFqv6BPKK89
f7gSfk7+oNkSmmhmb9xrrMfRNu4HAXEXaEFcBuk6Fe5tm8IcE075GI3xe6t77oEwaFKAI3c3OiMB
xCtyLByC+BJzy0z4RzUp7ABzP4UShIaWh1edi0a0O1j12G6hzwDYNvDw+RQdURePx7xZ653SIsQM
e/Sk7rUj8xZwYo+4Qiso+nAzjpMmunJC41ImuNe4VAtGIsOVCqNu1SilcqdyQhP5WaO1sCPwzmq6
LTOog3R+dTYsflmD+Bu0dTapv6MkdDzSUSDmg7U289RdJWjtDk0o0S4yOQxN0ARlRwaXskUI6OxL
lOPLVomDK6Qou6It98WIzz/jdoLeB+b7lI9tPScTOCnK8mfVjZsrMT3QF311wnGjeRu6+zlSJNqo
JhrtPKHvaRmoTUSpkLLrIYkfnLzelFnClnFFvxxzwk1iBFaRAkFipHTMfSlWaNo31oTKiNZ6JMtD
aJFp541cLVEIb/kb5KNfPjTyZ1W/DC4ENNWt8BXZxZ1vC/cc1kdXwh3qSzvZZhkDCSE1f11GwLiQ
7NS73PKja4MeM+T3PU4UBnK9TjOcoYiqVldNG7bLZOjJSAEopRk5Sbp2XR6jzH6VPtAjTU77mMIk
nuHboIyPng/XhJDqfi98Dk1bzbW1lccfDIfcAyJIY6VGDurKko0xhho3zVE8liIFxqqbkCMVpdnU
NaeKIVZlibeyzs19ngUH0F7tT0FEtmbvWgIUn5DRaVsLZR3K/5ExFjNACD+twuirhYY1krEcGIyz
8Rjkm0bkSArT6p3Jtb/Tc2LVRWNuumTYBZ29KCjto+W5csiAIjU6cW6mQybHUnPTt+euUJJ1MUbl
SrFq7OspfEfPGw4uBxuokMA6uAK739DGZxAS9Voyut2Uvn/Z2wz1Re9tO+S2y0azle2Ayphym70h
ITs9AWNb4bK9wdtenRJRZtdTb2nUMN4no36H8uEusqhXlQOosxEn5dKQdk/JEDWe6YboAScun2aX
OkIVq95aVkaSSkNxvrTzN7pO0bG3JjZEwNsQW6prg6Z7Dn7r2rVeElnbKy8X8c5OihSCUf9E//Vi
SMSzSYwW5W94s5DrcIjV2PWIbKeWzU26bYiKdrzUWNNiRxqmJgfN6a+zJFVX7WC/tAOG4DyJtmTO
X/vk7oAgonsIX4NOyL5n6KKQ6poG7hnC16sFfFlBAbFsBu9SydMP0hZ2RfFQaO6bXcLGTJttI8Qe
zdCb12UfEhGtGTy7TnM9BBh8W6YbOGmR5WWvRBruFb/e9r6+D0z3krHptaIae89D1OeRw953u1Kq
JOliD6uJw9UZRDT6iMYEYM1QbQbZbVFQLyFEbZWx3NQK2EUL6Fxf0cYMARXRy1qorrvSxnGHpv+s
Vx7IQdt+M5tx5fj1RV/lt7wRwk0rN7nIb5zEuuNOWy+wYLQMvKHoVo9epaNdkJBaG++IwXcrasee
Gg7+Im20y3yVm8XD9CYBqtkx3V0/kFgWdufC8C6cxAxWqaHdIq0+Vph6cIVPtvSCO63uHuPBuskG
58CR/bMxCbv3SXpEq57nlOGAoi9btdnkuKmK0dg4ZX5bo8/pyhsqV1uO2LvaP5mhulE0h/xggjh1
48MyThVBpADsStarnYZegQrMsed1s4UQR87vQ2FEu+l7mVAvYCFedjb3eGUg0dq4LQclB31H3Jgi
xdqh6YYwCSW0rePFc7x10lnlMi3U6QS5tFy0FcS8A1o92iRpZRmqFemnyyEPdji/V0w9aJD2NcJj
FOaj4W5NQnpHtL1Ir+r3zIDy7YBVityHthfrOtWe6RY/oWK56CGBaMVrVbb3yJSr6Gx7mrgi/2Uz
mP27AvJ4dF4M2370JDFNeXKXNsE5jaqXyuhRgPawvMYLWeZbGE+7vMrekGCcWiEurZIBS1MuHEti
lrcHNIHOnYVBeqv44on8U5iYOgjyZp+0t6BGwNXm1wzo105m6sQoDbghsUal8Z3Zxjt5nZfcXEda
PwoB89ippjpnumdGFi99hYJbmGGQxA3O2RDWG688KSI5od/doSpgeKhOzA7bxEPYu9f05RlT2hS8
F8z0iFTUiGheZigSF8q5zacTUpwKsr5w6eHSjNZNFl3KYVznKAQp0J2rBE92XvegGYc7Z0wu7CpA
RdBswv/H3nktN46uWfZV+gXQAW9uYUjQk5Iod4OQUhK893j6XlCd6NNdZ6J75n5uVBIrUymR4I/P
7L12J2+0XjuPRbdXl+oi1vOlkY0c1qvAuLg+1+jSGYKiXcSLK2hHRgMvA1oqAVVNNGoFVw7pgm38
1qfiDVUYCtfcNWBXJJr6oAv9a5sOBw6hlYfwLSqofoTiBKnXSZbpzG96VLlLY0uwCb59x4t1Fmbz
rKn1dzo9NVJ+rUWG9TDcwuXeie12lf1Q3+E1N7+qkHBfRbpaengXjHYXGwlrcWtf9lxpgwSorgZ7
gV9A5J6a5fm1mUxAjGT+FqnpBOr8Bmzz98gsMnXTZu0bekys1hFefldfefNa/6cMY0/Ulce8bA/z
WH6KigZBHODUgEZQ3kZpdrHMcCMynFRb2q0ckRU4j7JI14bxzs/6I2nBTe+DdxGFvzm9G139HHLA
LanulYBXm0z/6pB7cP2b9yFX76LUfpHH/hl2kBYRQpaB6JaWdUwgVevjnxBNmYhvEQOd5Yda8gZI
86MzKd4i9Zx3mAvy6FULnooWPbciNttmUNEfhSdAtIdqGAliIHgB3wFv+zlvEcqBTpDmHxkoBeYM
8aWY1vxjba2AwSsZ0mvXmVCfMP4LFuA7YV9U2uuITpwzDQHPcO5TYE3ZWy8kHwWvSWClj30ZeYkl
ksBcEmdtFdtewEcg0qNr/SMHBpolQXIFYlFJZdsL+nTVU8Jc82jbKrUvdjO6GmWjANSSreAxSaJd
okrbUJ5PcJpOkT55Wg/LFd3Dwo9Ixm9CS4SwgGPRN1D0RCnE8kloD+A4jDODxgv4VpB5UoOpOUbY
NcfPcY2SuVpF4rAMvxo53NSDegGRxOJHUN1fTe5MtVRngy+ZRFGqPRgvTld8Mx2OYAB3wvSVZ4h6
cf9tQ2i3dpoUzEjG20xSol2nwlPDbRPNVnWaG3lfi8qmlIznpeKqnqt8W8TippmjXSnp5866VUl9
SzWlxTxbvCGg3xhJQ9O2XBcEeTL05HEWH0aLoZNSb2K9ebHQIddKg38gQVqaqyTjZU2FLD/GYDwC
LRB8JnLoJ9HO90wnxIQR4VSN3Vbo2nep1G+o9ZZCOhdxdsm7fKcLKMi68VIMwiXXGPFLrSeltEZT
7WrpXR2JNdarw2wMx15JXPA3aCyLV2tenpJcelSryYSXdyIwnLSBQG7g4iR4uxNaolLzgMa7+Vro
1cGC0ln2VN3vOEx0DKfsv7eMc9wQwpFswNrpXoGYoPGmB1MfNGW8ogZ9jfKLECP6V7nj0v2JgIDm
EX8IqJ1eeZVArSC8P7RcI4qooxIP9knUvIpD8lThRFG3IWfEMBknRo9nVju87cv2GWu51xAIburh
iQKYSgtzCRT8YtBvkBc7b/1ehTgfI6YUxQwquIuFm6y7uVF+NWHvJcrvhW+MoU/hxKuSIanX1G+R
jjYM+p9WNvYFYpx0KT3ZmtGYjreB367nRiEVhzXBlcXldwj2jmhrCajI8tLUxWlS8NKRP90rw1XX
CWKvhWqmxAc/EmEnm6bj+nrVPVHx+vCMoOE9b7NzV2vbKstICvfUuHqQK8T55AkCCpubUzF/ZWr4
g27T7mCABoYU20uj4uIAsxiktMLqksRY3uRxrRFBfIOaLvjTM10UCB8qeiW4hIIB+Ty4SXK3NxNk
vQmBtVRY5WPXPCL+1UCowAYms4iIS1eeWj9VkaRL8aZlko3fTE/w+ZPEXRAa4DZABnkgBKqwYaAS
O7XWnwAxIn4rCDinQX9M1PdWGy90rhRMWUnFNt8ywEFW8Vi24J/TYXltBiTCRlltRRbjml5cREF/
62T09FNHepOSf6XtvJ/67xBfMAf4M2nWKis0QeaSzVBboG2cEFfRToCmE5L60ATMFXqzAPRMV49P
0HJVMAu9CnC2G8pr2Q4noimWfYajokun2jHiwdyrGiy7PBZPTJ2p6srZG+t18810uyypsRLqI1xQ
Pxk+M1gast9ay+D1QiAeF85PHbUl2ROAMJTIunYq6AdM5lCRFiKDalr4TQrJ0rY0VE894dScajMh
QCit3aGzDDpn9KSsJh+nUoZZa4brIj/0e31dgkbhEx3B5xIBxavbBOnSwMiciAbHaCIwViY6ajma
U1uqVTK/rGsgsfoeVeWqj+qFqBUkCYrwjExO42UMnxZhuqpB8RxoRsXLnrYu2lbBJcpB9ZMqnTCo
kDmTyRJ1c0EA9ho+b1jIZqWGbeTYPhNab7nibLzIJfDguJh2DfetRtVfNYH0hpZWL6aWA8wVCp5a
P2h4JpymSjpX7ofGDkEK5aEIFYHMGLYq7HPzCpXmYFrbuoYv28fzhjF7d7aDyrBgxda7hrUzJqM/
LBk+CA1UASf2qnFvsIpDsTD9wuAlBLUsyoLgqJxoc7pVYk0/IqSlElp3OKFFM15YscPQIHWMKIR7
UyYfUYWlcs77nYYVl/qtIpg7kzQnyeudkpEUEwpQwgD8HpO5N3g1YDVbLU6wIAnetZHyNIxJGMUb
iZIQsU8/cSkpqQomVx8gmA4oLbSJLOUB94hWpo9Zn30nw+JXmUXckc6P18DbqTL9GjXTT05Kiq29
5GVJB1AuRBHcEV4/lxEGt1gTHtv1Sm4a1iKdSVgD3NXSxlsre2DngKuQbFwWIuRBYxOlXGzNMmo2
gDEMmJFLpxqRpjxmzTVJlCdiNJ6BE4TqtVmqg1EVl6owIXtwyWqDhicoGN9myfxa1K1u5jB0oxpr
DerDBdz9Kl3GCbNGZvSSxTOowZiCXPxcYc+zBW3e9bJ6qLr6k1vcSRznyUH4Dqe1GVvyeJpTKcmU
4H8kLAXqdTGrT5IS3N4UapfBMpdFmGzToH2gv8bK3GVgltbRIa5h/AiWG0rKV1axDwN6DYBaULyY
IkHzMyxfRW64YiRs1ZAcOl6CnDdwbsm7iaUDkQfbcTKeBnV4C1rivNh4L1W6U3Vtp4cSHGmdeZwg
7bhlo5+v4/No9jBI5c6Xu5IyYfqirWJ11cPDT1HWlnBQxjVvRkyLN8kaduYyuqMoPYxJ/CWyccd7
/IjT61Nu5lMSpNRaxfRHnDQ/BRCkwPzuDcNjOnTHNfKNaOKPUL4ogxrtAu68bQf6XuWdzEhaQNtC
UgBXI+njzGWBqZt0F3WagJ9UNyTOEkskC59GKO7bpHrQGqhh4OAiEO8suV50poX2ok/fUdTcYqZ+
o/nADsWtxWAjCg0imKV5DKfsSc77i4QfV0yiW9lnB22FsI2duGPCPNAlwgxmXl14ckhmCohMUAis
QnSAYEvxBenCh8G2p0tCo15AqsHNU+ryqR6yj5D63lED7YYXdDsN9SYUR76ZtJv08TvT0zct6F5F
Ubt0QoMLL88eiYJL9eRrLnDLMdAoqBvVjnG6oR2wZp8ES4eLKdiKgqQeW+y5kSyLX2T2s2b6kFRx
QolvkItDFEUlJkjxBvOxjSNHNSpI5bRalrhQx2RcdMu0XpwnLHSzkzftAVLJtM2r6luImz0kp02z
yGdSKW9xZ7xZg3UP9IzU7wzvV7mmXYwUIw2x5UJ+NaHQwEDrnkOU9FJC4sk9zKdLYgwmqfSRry9Y
7vqp/Aapt5Om4joUsxcTdeFHKqa2Do8xU0WFLUUcM+1t4WqLxrD//WA1KTCp//xSWL/822N/+/Jv
f+33b/z1DeJ2m84Kq6fcpBTVH+OklDZwPCwb8ooBWBnNy68uHAaGyop5eShQoNm/suh/CqR/v/y/
fQxKOBS7gLGIsUrgu1WIQzQ7OesGr4a0akfMNfT698Pvl5ZhdDtjuTdiP3SHZFWgZb/yJhNLu6tF
uJbFgOyev2Trv7phdcpNBN6r/r3KDdR2v58upBYHqgkk5Z8i4l9t7a9O+K/P4BSVegCsJ7O6Lfyq
nQnHD3f5+mP+9elKd93/fr0GVjCwC2xjVX1RwjX7aRWlkXf0jw+/j/1++fs/DDNEl/PP/92uf9DI
sI1yvxidUjVLAn7WB6viWZ2Gjo0mnAc2aNgzVJkbmziiMEijes86td7/fvbPD7+P5UINtqT/NKvh
Coz9KwMhsdObEmigmRJZzTjOUOLPhfXNWTGw32pd1HnxiEtA9VOLEOmc4VsmcsQRO70x5fE77cyR
LpUPJn1P1pYQ66V5dklE9eaFY1LRisAlN6eBRS0FOxxkF2Rm875RoTw2IofrPJzTZkJ4phmwKHn/
TFrlSiE3Qbpl0gG1F3GYs/1AE5Dgrj8bEGUcmWh2bylJZAv1nUAsnIgiSplMdW9hXzmb0/JgJmO6
l4msOkRluBfn+rNJotofiiClt7aTdizOmFv6cweXjxNVP7BlwPreGF6pDQR3D4EztRL/DMJw3m68
mGWeJ5uQzSU1KRjH0BTacwkcRs/bnMmHLIKjEG/KCChv0JqTVKIaWUp9B1u63FGH23c9yLKTGA52
WHTKeZAV5Tx3Ie9+ZYICp18Wpfox8jT2+Cv9OScYJC/UUxPH+pYL+xp3k7kzJCUAXQuhvVKA6k/v
ksUYxazk71bu8lNRUr8vLF/w6XUG/03MKWBaMPOsAgB3h6jhpLbaj3GCdkniRXER2qW4LCQ7rPat
oVkG11x91oNI+JHOq7JGejiK2C1emubFOTKM/EwGG9ulCe99uEI7M1YqjNsK+ASbQWrIE+xkDLlM
pE/MSHdhXDzIYW0wyqrno+5bpvhDfq+zsGID6mFB3pEX0KpN1bkAr2xK1XwBV08rwRwg9yR80tgr
57MEmhy/43yM15+E3ZPAdo7yRhKBLwaG2W8nPeRV6Sdi2CqCreTQys7pIL9yvxN9xnRPFCCeuL6I
bJRQmrBQydnJ8aeigisrrXXF+33sr//9+380YszcqS95Yg5LjAEJtG4+5i+KZX71+nIs85raNSkf
1WZihNacgwj6kBDcp8lphemDwI5vsU+e5jw8pYAB6KMP4yQ9xcRb2p0qPZcK5njBqt4NGXuzRFYr
K46HcRn6Q56RNSaIR62jUpT08ViygPEFA85Ctq/gKrcFdV5CgFQELI9ci8Y2iMWKRdSCpTG8qKXs
D2nXupkoV3YX4MmKQMPrAXWqIVi4obOJELFIdQpzYIMiDU9kNXnCtAJU4BHO43ytpbZioIUwsLCV
CfKB2WnPYzCezDl9GwWVMpXGU9Tbq5QjnZHQGRKFVVOWTJYXaHVkj0mr2ppSXbBpd6xRB9gAFmlA
AGUeqzhws56x1WAAZVAKwk0Zfv8Za4owIxff+6ra5kZugatVBthwB9MEEh0syo9GbwdTgEAZLZwe
gphbxzyVTPpAMujUDpJ+DYbQcCwthipQTocxRTU55cNrryvYvR+wJ6IFasJrL8jZMbHQbGQT0mii
cquhPEB3IbaAkJW8mzgIVaYr0GLqQXgJKjavMmmDuGhLv9GWjyDg7ZQOzYMpqd6YPGjamRP/yeow
0iVGcZ+b3BVm5VjXBLz1mn4zpWhXdckfVbqOA1zX2GRnUZrde4HiIy31eTNjbqIW+C6q0to1bEiu
whQZboVXjG5GPkjlRtFDon3DIHU1+jw0IMllAeWLqp2nIZu3kyYfxYSKspV3PYuwqZB6uwWKN5ZF
5UiY2vFTt7YSS1yU5YI0Q1ycKB5PZXgwqOLQDEKYzfK09hhQwAvM628jVD8NAxF8z65S7BVmkon1
OLfx5EcaWNGm0KQDNuYhkuSXXmPgorX73DDCXdxPijunwosknGvqMzSh40Zt6q+sljimh31ZRT+S
xLlviADLm+xqUZwN0GH7OVxTPWMicAKRoCYaaCGCGdJwB47aZb+Wkq0CNZNIEsYUcQnDpZecZmIS
Ec/tR2J2TOorWGyBRltmsSEPv8xWLw4GJHBaPtAEoa6Ul4lxgi3Ppm8A7/LpdouHpq3uKKY+BzX5
TvovRQXAPMhz4OpL6HPuqtecJyvXGOoVMnI9On72AdPdrOLZzazZYHbWdZsPvMo9EJhw0+n462by
TgBcTBcpmnqvxm/pkipZwWhQtKP2EQkKkBU6Sl7uSxVKGjEF0ncdLRc9zuVdoTeml0ytU7Cht5vI
Er1lFHlvd8wKdZmymaFHNFeE7aA/tMFcq26kVERrRKuHNWihFJEIQpxGfctoPT1BblYUNPuZxpg9
S2j/yEOxDYVseRKWZMeJFO1DqThrJVF3oSg9Rho1s5wXE8BdzKtGX/tRp1K/ZcU3TAiQgclMO8zJ
xkhXPyUaEp0yOAKfPpNJgPLNwmuqtY3K7gztFwxiz5CxU8+itdWr5sZY1oJPKl1illKNFj1kaRDb
CpsKjxygB3bWPpMh84yzPOSKrsRdEuEsQxiW+1ZF4WJqAk6erCTZZVrDRPsfbGTP+VgMfG/Q0rp8
7IM5ec76S0TIcjgNTzXaAwq1xh1GMQAfAig8Ca5MWcwNSUBMn7vZ4bRRYSZAxwpC6bMRpjV+Ze0W
av27ZAIM8tlA0Uxi3yRaX2KHJnPohZH6hzDYGqO3AiRaLVSs7x0aR8Cde9oexNpQQTd1sUv5zZym
swCMm1JwEMLvojWQ15kw8ViMwWbgvrtJJ/ZNhPiap8gUzdO8ZpiMqoHPIVA9cFYprkxjZlWsCL5o
gLcLzTqBhCSC+CuY1VS8iEZ7klf2ehIOkKeHbAvs2NyLYxN4NZEBWd8Le0KFQUaoSLkG8qWKTa4n
DUQZfvpUAK+VlmGOfv1lErT48Ncj68NLg7tAjp4U4J1OIfa9EyAOO4Da51aFK4xIv6Z++etLNCfb
RpUw8yFVJ60OC220Fn9zyMYCQsHvZysTzR+0xJu1KNgTyoWE8/fTpWHgTMZW7ioF6XQLWPrfx38/
EHFdbpKif+WrzhfHCI2GmB3aEGkEhpbsEJu0Ll2u7GbmqbwFi51YLcWhaoE3EoloweNYaO07XQfr
YujY8PuZgCeNvTApk+9wZguOLZISONwPEXBMTCDyseK3PzTrB1L7cAdqwsvvQympPg7KEpBLHSkW
iNbzeFcLmqe3suWbYbtBzdwefj8MmOadqdLg4Vu9L+ut4BrNSq1YgxjGDEN6xhjEBRrPqAqodzFr
GAZwAwTk/B7Mgj+QJPnodktYHYgrKA9oS4BecQRyXeefUtgI3LpSH7zjuW+gvFWkHdiQNVXiudL2
gNyRdMYGqQAhHL2riSjx4nCKD0pYxvyMyR/aVq4HVKSHkfbEKSYWFwmE1UyaGJhAQD9U6lwdmC1U
h07sUXRUBDIpSkkpsSYHDJVYg17gWW7Dvj7I02huSV04dsS8HnDON4dCa2VHasP1dAlZhPw+aCSF
yyXFEBxkA5270XhmARDLmKNDapLzov7+g4BiDeICykkpD8P6JIQTCwPcGKc6JEusiUX392dPGD8d
fj/rYu6tfUIR1c6gvYI8vjVrgonU/IE0suwsdr6ZHDfbcjB2XSlOG7EeD5GqWnZdUc8IS3/pcn6A
WJygP6iMT8zmWBUt8diYH9fb9juRWBxWtZaiSKGcm2X9gyd6s4x9dmKtXbkmSGV0QqGgoZQymSbp
E6D2IAQaP5KNFbKHx0sYb9Sb+hCM1HqzVW/jSH9XhvY5yRFCC8SH5BWSy2EBKEsMHIr1JPkLL/r/
7RD/ix1CVsg4+5/sEOfv8d/8j7xqo7j5/q9Gin/8zX+YIgzx3yFBI2CCTi9jQPiHIcKQ/13TzJVB
CWP2vxsiYEmyl5I0awWbkx6ngHr/h0FClf8dOwNUSoVcX+QcovL/4pDQ/oUcaxh8J91UoccBCNf/
httVWd+GtWksvoX7mJS9k5JHnhl7wr0+Ik7SnUXe1MY+kD2gb/1T96H+CZ+6Z052Ik9msozmzbQ4
hvDSVZwiW8L2pALRJZBJWgTfAvsuuAUuxzt1Pve7KnjItoBzNsUHQCtF8aDa5BCk7tJXfQD7tbMQ
Zf8vAHTpXzDt6+9omaunRDH4z99Amk0gz8BczMUXF+O5l6SHqF+2talcYX386Zv+RxBgL1Vp/KbF
0sN/uSCufzlN/q3o8ysOyK5dAaF/d6AgQLJUXilDU0VDROn13x0oZR5MhNEoi2/erfEg/pQP8DMi
R3zvNvkPc4aVpv9jPKoPZeCqh8hy0kdhY56sR5Kdlgv4M/UmMV444kf9yM/LLr2lzIPPcWOPt75y
Wi8+zx8wF5EEaI9Gsl0St/SnP4z0j8pV3Fbmd6it0kVreU6/09EjSuatJWwRci3bQ1s7kZi1GDbR
v3b/Xt/z+9A6grLTGAAZHlsXJFoSzQOqgxovnN0e8yOcsy+gKYrfEVVDZDQMb7BHbvNYn9lJSwek
s3uYeO/lHU1L9Cd54tfZTC/Fz7IVHrB/xqfA13sSTuzhIzR95LIXYG7mJvme/dzt3YUhKELFyv6R
DySFdBZRpMIOmUX7SWgByxfBJWQD+Rt4pV3zDhsmp5K9wybMKMtl8l/s8Al0N6PZdpslt/m6GE54
CklWISH2ln4jtqQFEE7lk7ZleIQU4SUfnwB3kVPA0xEe59fiQ9+wSqYK1X4SloMnXd8REJWGXpE4
YeiTdIXZhbsyJzuSwBT55vyK5FyB5UaBmEleId5UcQOi0bg17+NB/yyvwaUrz/IjwzvIwRBwIJ2h
Q7Me4q1wprQ6hxj9/PCqHwYMJi7CRWa/1Ue2r+kMI5spvKv8JB7uln6TNyTJ2OMnOJ90YMfDFMUl
SvJVbmm0rjF5ISfzoM6uMTqF7iRe5xWHZatuIk9tHXgojOThnn8Fpwqk6Wl5xeGEPvcSONl7dJJP
SshTyy1KKBA/2kT+BIudbI0jKMEi2c4H88WiDlFdMnqz7+aWoUk7y8yoL+IbG3HtIdwZjR0Z9JoO
6vxRcqyngWdi9argEDrS+ss+SZ07hCMX+UGqbPMefurnvj10BK28BHfzhnKJSxvpWuf2zBZ3+jm/
jDux83LlaNxa1RMyr/KLz5FNtJP49G+vaAMT2/KRBycn62o9Lyyq+i3bzckDIc+7w86+hzP1bH+Q
kyeQrfWl3OlQEglCs0V8+bFtpPvxVV5fNJU11GCznGJg4XUfuh+7TKgkJirOgp7GKTfWTduDrYpw
teB75Ka9k1jb2/qfBnsQvyDKA8/YUbCFC0+kLY1buGF+QEdg2JT95zx3+l10ShP6DM5AhXGYyKLQ
oxrsdXcIvZCNxVd2jzzCG97Sxiav1wbseMWvq29Xrt2OsML32fVnP7qr8A4qm51yeDE6N2QP/RR8
tD9CC1HElnG97OYXHM0eJYx1IzsA/xKi2GYnxvaEbNNpAXFclP5u3YZT9xYheAawNj+ILxRPLm4h
8UG6MOv7n8/H1X/3X/15WIZkbWUdS5LEbU77W16CnC0m3FG5xhTRuYW1bOXceDHj1v2f/5l/OYTX
fwZZD3Bmbnay/rcMjKYR5h5aZO1r0shey3jBxbqbw+l7adlyzuS54AnkFv+f1On/w9Evy/96d2X8
I4smdGnoeyqLov9+9iuIrvXJahFtCswP5zjwtKlI/IquE+Yp1EYyw2xQN+Dan5PQIuXc/CiVsXAD
1n1s+vSdWs1P5RqTt6yBeSzkl02Pcq9bw/RSUvWmUMAnZjbtRlJmXE3Q5ZB4ytj/ZKnaLEs52mnd
nruJIyNjSmAhsRHXGL9iDfRTRwIklcQAf7EJ6rZ9lity+1CrrDHJveVk0N09xVwe0MYFwBC50YNk
kZUBulh57zSjfwwp209096jQ8RPkKevJhpZ/Z3UIPtdgwnmNKGTWwaoM5ah2oX0zNpn2p8cHh5gj
2zQ6RCKoHkKZb8oaV3KeSluFGhz9Cc6HNEEUVeBc04PeoQhGki/EkHmJ6ZaK4RrDKHR52YFCEp1Q
sEqvG2m14UFmXbedqM8FlzAgBuINGSUM1s7yL1KtFB9TPVBP8VBjmlt0RMwyM9NSE4iEm32tbm4A
C1LQtflmQt9rEy64BkmZP/JTJKFqTooIXjEYHjvMkP9rrKLZGLMkV+vcZB5QMIVMGbQlIlNQRuOJ
CnXPEEdufHDIYHHPW11QP0drUs9W57FSyO2gNzJ/GGRCODqt3aWt5E1jclVKATMhP1mhLU+a/BHy
89qlmX81pRr4EKW5ny3yJRm6UyQg/epKXdvIsf7cx6hb1HwVdDGIzlARQWWhRmsQli26/shA/1Gs
CGhMpbNoRlBUtKs0fdWT9rCwTGd1Pr9MevVcTeBNL70I9r+d2ocpKh6TIHyS4/aLjQO58lzAAFPB
x7Uv6+fq6BEMgog5FhICHKF7TnhKNRFpGaEAPj6LsbB6T1t0BYguqmJ2zV6OGMFpkvAcVdo9lpcT
PIqeXExeaRMqa4JNRMhUwW/KxkuGERBvKrZ204/PBZlTojmWNNFMb4Tpe+ZSF4XsaQJ/HBjEdCDq
4+BL1/X8VkjhlOphD/Cu168w3unNuDN0rGg4C9A3Zjw72XKS2KJUVbjpx0dWatghcLHCzK36zFXn
aEtf6q6vmRgImyn7trJwY6iw4SLNHQvDa5bMQYXrq1e9KriDgoc2mI+UmOVY/ps5wGKJDOCJBQ5K
niZ28jFm0/quDTSDiO9TCq9C+06ij2V6XAa0VNNwxxR3tJRoZxoi3IAYfw2hewt6Ukq0YYr1Q87g
gK49VLdxnl9m5nbMYAID3bex3jSaXjkyMzBB8hhn/L9JOY87rVNR2lYaQqtCqneyXsx+kvd+i5yS
+D1p6g9F3TwIZRhs1RKTDykTDRLmSNqH7SKxg7REu1JMHJpQ3n08hnupZwOQBkzXK2YQpiTitipx
gBLkShggH3RMpfssbqjZZCCs27ozr7BSC6cQNJyEUtughFTwPkciRgqV7Z6hfyRpQNH6+1BsvhQD
W2lijwk5Xf+QFlnYD9fPBvkP7wgGUxrEKMJZieWr4SKEzZqR2GUcn5OVBfuol7/rEOGpLA+xd42d
bLbFy/LQjg7lIiVA5ZtueypvVm7HW9bglIzBm3wnseItqbzWbU5EEZ2kDzb/7aFNHR2J0nUhHLB1
0rf5kfd+fZxgyf40W8kbqBCOytl8swkeNm3xDVGteok+2qO6mbC52sEZf9iBkl0Ep2TLr7xG+qt5
aB8jX3XjNWmcc/5i4BNYRTZOLrm5yhPlIHgGM9q0jnEWryBg0MKEqdvozPbsAeQdCR7GTrqZLgU+
vJXmTWpJjD2iVOGvGRSIDlNz7dO8ml/mrv6Oh7eIZVziqh0GG/7i8FMrHgugo9wjoGRv5RQpVQ8Q
RTc7Q51/Lp8o5MMrQMFnYwub6hJvDTyr3MQKCg3lJ3tfki3BmZ/LOzIvY1u3XokoKlmVrQSESLrb
HTpfqmlVNgOToT0b3GxYB6oOymhE1AiqdIltjhfKm3n0J3OjUF0RzNYeJHWnYeji3YbdKnDEExph
zlJNtDEiEGlT1d661GGASYiyN+pXTXImfr1bzdl0QALlxeYmEtAgcCBwP3HQyiCXxSQWVl74knXb
ytUoTs8mPzlZSDukM82rXG0VaQMOvJyBjRMS7QgQKS5w8OIdH04Fvx6mFfKQTKC5tu6OrzzHKe+v
edux0FB8medDXw0RSDWTyM4H6CY2uMjYQ3/Os0V1+Q1yVGkOzSf+WF6e1U3gISecOMZxEO2Z79GF
6MXDOOwm6004c4RZZ03b629C5Q3osGm9d6t4GHRB+Gic1a+h4/TzaMm6at8MLIzxb1Azmk8Gke5M
8M9mfNC/NE+4Lc/Bhf6pfWtQLRYP3RNSXv7t8J3S97U4Vrvhi54MV6n6je7vrJ/yjx7sDjKrl/Ee
Tw5zXevM24aVcumbowMUtrxXm+YRBw8UT/ONdwCAZ5o1JL0461HXA7XlAr/XoYd8+5zetRW+48rS
QU/QmXuB27wM6L5GnzFZt+fnZciIM5f3JCWU4CG7RN7zhP6irlHCI7RhxzWHO35NvvUwXEvplc0+
1G/TPGKVjlMP4hhPokEjiSbB0Y4SW69DsDfpQE36Gl6pDd+jTuEY2IUrBsgdn8Nlm+uOnm6z/iB8
qoUHRFvyESFqSBYpxM7WZSYZZ4EWcZp2A7hgGyQtV65qB4Jdb5tDj1N4D2/slEBgAFP/hWMreRWt
Y3YMCp/eVicOnGK72JWfONsCujmUWw5CTOOV62pe0SuozhySpgVf5szoPxNP9QuE58fIR8FukPz+
mmGdcigGaMBYTzwjS0ov3ZbFvjC6KYRgYqBxRMLPNR0QMwY9g+6Nx5qGvHAJ1+GqoUVlLuBl7w2h
xaMzaU50oyMv9mn6NGyp8qwniET9C2gHZdqajrJrHelV2oCkvmdbhjlvuYiiztZ22SneKPeCuYJn
HA+l5C2PY+5N2EPs+prd6Gfeuk2yi2NHPaUcY6FbkXzuGF8I+kI/P6t83+FV3Zrv/A43Ol2z8KM9
pN6F7QK/dUZgj2fhVHKnC8nPc+OIxqYoN+I5eOhgoWN4R5njjC5teffQXoS3+qBBS7a7V/NmlfZ7
tGsP8FM9yoRbgKuBlCNO7eERULG5XTj0d9bG+gSm8MwttLsSWiAdp015Ds/Nn0UhRILuCuWzdREU
h12feq8+maGfOGHVJ+Uc39MDeC1sMMpenXHvs3AkxsLPUvjZu0q86jf1ZDyWz2xmKTAhtxShy4qX
PW7zRWsQMVBpdtKr0e6XCy3dmTsMoxB6xPiT1W4HjhqWGG9WwzX6/2DvPLob564s+ovghRyGzRwU
SMWSJliqIOTwkIFf3xuPn4ty2e5uz3uChcQMAnj3nrPPMkXmmBGsfeB7z1bmN3HMkUUCeP6mGWuD
VPh7LDoNyWYbHJGdvwuVHYo2fic/3PBZiuSsDjeFuddjpHELVAV+u8lvKasQRx8XN4wqtZ+1+M5d
hSdWRXNjnqHdIj1ekCFx1rfeoxauBJ04exGo5PiRZ7GMYFstqj3gS1IHhpuIQPS1692JO1DJKnmA
9lLjX/nZVStjz2EXvE4/sjt5mjPXwSF7p7rSozx+z4Idt0XeejxhqD0k5yA6GNp3TMaxew762+gd
vXmf0o46AHWnrO6W8AhtvLz0k5FIHf3+qcXzECifAEe2Lsqf+MT5xyOfMvWekkP3OK7DH9qr4q0Y
EWBKfaMCgTHhngJIZyy0+3Q/bcRZaxZ4pbJz8M51iZOBYXx43aa97e6Lh4jK/Q8CToixeIU37Hor
IIQeX0BPg+aOD4dgU+M6bGvr9Hkon+GCTPYysbZoYrCMcFHRONu9xe+Ns0zuUUyM5+Gb7z/SSEy4
Ad0bHLEYHK1qBSi6XfjvAWBmiG3auvwunot3Wq7mSxk9xCe3PHrWztrFb/ONp7KJPgY0t3gQo1WF
1eWAcsAgRn3dvWq7ckOvBMwCoM4lBp4tBFRM27dRgkRnK/RN+8u1Vk2+4LRJX15F6PvmPqrTnf+Y
7+DfvLW/wKiX3AU8kd4ALMzA75sugjt1nT076tI/FWdzGTyUN9m0TFDLLsSnsWnfS+obn+MhI0iP
CGX4xct+4mvviJThkF6kj1zzorO3HE+durWifXOI1uO72a7EM2d1XKM5z0pt7C45Vo8woLiKGDv3
xaZMSUjLPQWlD2Oj/mJBs7Z9sB+oM1NiHbY+Gg2xhujiP+lUL4/WQ0mxJNyE6Tn7ZWAl7dbZL8vB
w3ievGOibRSaThvDuYMZ3p06e+9zWRzVd5NyS2p+7yaVwQnttODbZINrx4Xd0JatNzSIFxED2x7h
kSBcN2lJNuEWSJAfE6lrp5zb5j5lNRTQ5u3IAP1bni/928r4rKsfVbiqTnymkWtUt0RV9Yt7mPwe
b1J0hiTrB0sAJ0D4mjX+Qo/8zre45R53Yf6C/g72z0KKyKH/DDqE4zh86m66n86P/p0Wb0IU03eB
rhwB+6qolv5nbc+++UXPmPlALdl6DdBNzFehpbZ1DtPtuMpusm3G3eWqtxf9XcJtRoXC2twWykbr
VjT9uoW4i9aTihR9Y/5U99wiRtsK3fPRvBU7Cn6cXsQ6uEvf8n28BaVTf28RAlLWfBJgPZek0HGl
uHe34s51j+p2+NX9cu84KhXCbJ+m2/A2/+E9BffNbUai0XdvH71UNx1Hgb8QLwP6mfxTm04j1tN0
ydBrjPf4CSIUGj8cd1vSpvAYyiDj40BX6tUQZcaycwMdk8CoHifd5HseCJo/TIxiQ8tRj8Tea/h7
5g2a2tx2WQPYkW7hukm52qIG1SBnMJH7yTn5MJxEnMiTpOak3GpHb4i0uRXLjoUzlRCGTmnQ7PoM
UXWtaqvAQiVDaCv4DM4zjajNlatWOvIIvq/SCGbpMTDxeMi4l3eXjoWvO0Q1Hmekm2alFq0sJzlH
Xni0LZf35jVUbs1M3XSkHO0mR/VoI+P9Jy4GrQzxx9SPdE4edrGJ9Jg7KoUuuj+q69pxSXWqVIpR
nsVH9sNg3cTNm5YQ3yDaun/UoANFGVh/oVNhx4ntYyiyHZQsZFGnhPvVteFieXQ/9NDkwqWQ9DBi
vUG3s6ILr690j/4trgOK5rqfbYxoCEmY3VjCNJdKTAxRFDTVEvpFhf0LeJ8Ai7AidrJ5ENwdkQGL
1DR2F9WAGjwdcMypdX80W67rZTJRSHHp0MbpWfHJgelUzb8Na+MN+U23mDg/xG0S7vORSqapxA9l
0R/c0jk6XJz8kAa1oWIsTxvuH7lD7gv/nEb+u2kk9aEh/6MrBobPMee/erI2aUJ8Bgpf3Sn2SXBk
fH1Ck5KudJNQp1HPgBVGGSORkZuKrIGN23vPIbLCZRy1mxCbUe0Qbl4O37AO6Ht8nfTJGuRr8Ufa
VtXB97RfZpkyLOvcYd1BV9yqfsT1V9nGZEi8mbjdqKNAysEvgd5nairQFMPDFJyzPLe+ZVh3FSTE
g9q85e1EeZlGcuw/CetTU0qMfUH60oUp11VBiFFfeZ8id45aPVQLRfGpnOS8h2zU1mJA3aa72E6z
6VVpXDCUA/hSoYafE5IwODsLmK5oj9C07XxqeUj0noVjurs2hrAjFOJDArunwxD0r+P8YrrO6FQb
l1hDwfMMOJGAfqztsNmYmqcs4Q2qWGv0HWpT/N6GRxS6WYCjD5tFpR/b6RUixGuXh3c219AOO9Oi
6orXpmEwJh+bxdan6u4TDQ922TN+p54WOQND/pQcKRsfLzy2p0Y1v+UDegixttulAtpCFVx18Mm9
cFYOSV0PeAfOD82vX7FqH8KMAXGZc4tqFM1zLiAM5CZxZ07vfa+GlRb5302bW2NSW49OwQ1ziU7L
MReFZ74RNPataglxSJD016T5zml7N6iFN0HJkAEhH3dWInLWEb4/rSIz7yGcfUIFLFJEP8TKaBGD
mVpd6MI5IzCDk9gzbHLQbTrqW1L23+OBKw0pP9vRox6UIRePICDreKk9MJLEvz0LqCaL2OCUkuLX
IvEpRQgeYXzD4L4WI64Wl6yhhZdD1Og0LgBO8NQOZrh1iIxhXAoKSV1qinrGW7GpaxLVlejJD+MP
y0QlWmu4MN2m2euEmmyNuuS6qHtwnDrqFkoAphIVxHMU0UHkFLk2UMMtiGuC6EC/LWjBDXn5Oeqr
Z02Mc5lsxLZVk+KmNQ9ej8NJqP1zRi7HItJtRjIkpCB1oG1BLnDcF7STVSfYlSMlWBsbsUa+D18t
R6ee7yqTW1qrMutFl7SvQFW5H0npxXAOz2488WK4DNG0PH5zGo/2VeyPd2aORzNwn7o+Jpu+Xvk6
fjs3J0OnYCw9dMh1wVCOqzgZ9fuSPqCiFt3G9qAypY6xTDwsKISDPcauoKSQeh+YkB2keNkzouJF
1PFbGZ6BmGNoppm1dVdSZmga/1c4Wxq79hWhJGg/sNHkUMTxuhxprKnmcKi7g1vr7+HAjWzZvKn2
MdDKO/oau9LB0uY2NeFINO6zeqXWghv8/LYYDWozCJGXD4Vr4TQUj6rnErpYbbueCLWoUft9VlU/
y/TgjSrGnIzLaY6IEGovPmSc9Yxv0rcE5XVC9xdp3m1aoBOil8AND0Oc8e3DHj3sA4Ib+zrEZAvU
AOWeftO0VEUqZR6ruv1DNLuwkzg6q1WwtFIr2xmCtu9QtEuk/Y9BBfEtbcnJa5NyV9fTvrExusSV
eiwq2Iaxmj5ghHjr8FkvRIZHh+B3BsvcE2Vo/ApF+Ri6Ftm4cR906Dw1674fvIBfowUcGDOUxEvj
Ks6wSevQXpoWiwTKVjs/UREPMSbOgwBFZUKWYOFlz8XQs6qkrFb13TENg2fVGVZ10S2JvtC2oicU
ECwb1d9O36Lo8he2m1Du6Iw7bdKxp442EMQEmHl6sIit+ZjQzGF0UPaxqp0zl3vQtCmf+yFlEG03
j1DiSFvpnXPLcQpLnBO87m0Nswbj1cJEH+i1BibDqs6xtjVoikTgB4jKnWGgQSop9OFUITBMyzEr
lkfQcI8Kn/8lonieFMm3xElCrsQoJSsuZFqOUDP3eiwZnXpUPQWvm5FRQo5xCCaVGW3CkoG9U6PX
anyby77SFvsYNWA7RXPATxxt/LwjrBPqcRe7DnCD2eege8DKiPgy6OssYWEx/NMZGtrjh5l48bIn
cgQaVbKfVG0H1W1vxk27dhUNKmWbJBTHbWS2wwr3+bjqieZIJr1e1iq/v+1PZBkwLtMQsSz9WDmN
Jp53qzTjVeWS/9NmxUYUTr6Ne/2zFx1l3BTS0lOnqNbate2lGGOGDnV7C+ArorMbricz341u84jr
ibpmU+391t2lTkQNorLOfcYlt5zafTR4dwlfEQnhzk1p+8qqDLjY0LRK0+hRjFiFRG296gj4lmqS
vSW++txX4biFRkqjznt11IBCH5EfmNOJtvLqbN8F9jcTaxMET4WcIOjGZpY7C810NvzcPaQB/Rve
IpJobGoC7lyztvT0YVKUI7rXR+BuJne6pmViluBvnJn9k5uT/RK42s82a6tbM4bXnI84581SbADw
PAT1vkid77aOGK7ObSKbxs+4gIQMJJgMG76hwjTX7UB9TVO4Y4vMEJsHXAwx8K92xA9HoPHXbA6J
EIvIiigNe5VsNNTiS9TD2jLXsU2qbXDTtQwUTNQRhd92yzSOHpMsbjc0aMDBuaiCBK3spEMCQUxz
6nurgY7G2FPXCBrnVje4M+DEdgvZDkKQd/bJcF02I7mfUd7dd8YGyhx9+bA1tlDhzQOAFPMg5/5Y
HNJi3BPctQgQuEZ0htaagUqwd8OvE7nOrUZvHZHbciU7i45/ACcsbZ2V3LX5mv4GBNI41Hb+gxho
LLuJp6+6OREJTEtzsMKOCl8YMCjVGMjOKOnV0ClrRFXUNFNGbjOmuguCYm9SdbLSdi7ipn9N2rE8
Q5txNoTy2tg2Rwg0ulU4CGsN+zIhrlo7NG+eNjgH5fckQl4AdE3s4xpyC/lIzSEDjXnALdFsHEt9
yHqXqhjWrJPq9/q2A8Jxk4rE3Mpu9/+LBP8XkSCsYzQNv3UBc971P6RR/1cVTUX+j8hk+ZC/xIGa
6hE2rWomCrE5xN0EwPz3HGrN/BsCAhvxtqbPMdRIx/7KoTYccqhnuR4KekeznVmn+HeCsvY3Q0fK
h3TQRUGouf+JPlCzZxbzV4UGtwMWIkTPRWqooUU0/lBoZMKpyTXAiuQaabuORDMd5GQYkumg0aY9
6NNAZb1EuSs57wgJGD7M2PfL3LwYTelr3tjBpm+wpdH5Cbm4e2MHAYQ5EEKY6sJDM8cVSEq6nJOT
foamy3XONeFAEUmLXzzcqwPk+aAYn/CTBIR/zkZVNUfv/E3Vpxs9bPzNFewu54ArIFaTs5kMwO7M
jMQt0l2QC5N5Pb+FUOYMXcj6FkpxTkcKPerZfiknumgQPU5DxfJ1Vk+9H1GC/iqoc+pfcnPXTf1f
e8ZZTvE+TWLuHDsUObYeC4qDilod3JHMXIYH5PTYGEPlusvmXpA0CfGSuMYMR6w14ojlxgjQ4+9F
Mu4wEedKCF6WamDR0B2ZEkuFkMhs0E9EnMhZOcFEB/ZjEIiF/LxVufeaMdTzJ79ONHtG4QUyGyKZ
v34LN8BCy8irbjUu+GFpU3fqYhKu3HoOuuC+W6MmP6+WO1z36iv9xeoNBfsmp6NRiIeRmIiDkWfg
/ec57fdchLdIBS75D5vVaPA16tbcHCpY6HyXCICkKfmS5I5yWe/mL/LLpuuzf3nO3Ji/2rGhPZSO
NE//eHUiwP/+pPItyee4vJKcvb5P+cCspKTEsZYoiX7oUhdh4DyHZ0Q/GFZKbUnOypVyIqb0HXK6
v76uknPZ/DA5ZwllhPiDnG9edV1/fYBVz+FN2OMUrTgMucs3j7uB6WVerr5OnPlYuWyXK//l8pen
krPEqsWbxDKerg+Rc5fn+fMpvrzuP83G3k8DX9r+z1f48kzIUZCidDqddflh/odX+r+98vVNf/nc
X577ul3OycmXzV9m5aZoznkzU+LACWdY6i5//+vhLef+7brL/+LPzRERYLs/VioF/xr512GcNdNM
5n/YdVICeiUjFeYv4y0MbsAK/c31Mdcd/3haucGezmEExFN66NPZMH91018X/1iHoog8E3v23v/T
rNxVbpJzciKf6OrXl4uWjBSRmzP5dHLW6hueWe76b1/9+rzyZSyCPpW2J0l0fj86ft3um5zt4rBT
1zHyk63aQ1HG3X6gAFoeqOHQgohbcqjlSjlxUypzy8smuZdcSy0Gx5IzCXqnIoYl3yhxd5SbJjW2
p0c5q1pBVtx/eRrdRpY5lBp27SSgrHJ5LsUgywYjUORvkqiwVmOq3XozTaO0h+9RZb75E12GDB11
DqlgOVTt9yQlp7YCcLPuaAP3yFSKMFxTnYbdBSiUzmx0LNOiXKdzfQcFQZsdDCf4YUzEf+VcghZ9
omVLv8Jq/eVdXj7GSLY7pLQqBE7EJU1mD8rgMbn4b9ddw/Uuu8xXBvnYf7t4CTn846n/D09jgFGA
Ok+pcH5/3iVRbb7aXGblWvk0rrzuyxf4t+8kQ2AUYkHcfn039VBAAR0fSnklk0FmEu4g52BI/5Wj
KNf9uc918/Vx13WlzD+7Lv+rp9W7OZFNPvr6FP/Zy8invb7K9WnkOi9O3rIE793ocQ8xzBdOfb6a
yjm5Ti5yBT9psUoDZN5Dru9CBseYiXjYZVZuiuV1VT7mj2eUi5m8QsrNlz3lg6b5SeXcZft1+fKc
oamsRsVKgbITWk9t9M7SS+uoqZSxFGx08CyLXiX7IhuprbX9sK1VKi+wIT3MWHSn3ERdTb4xd7Zt
ZN5h+T3pbHp0IwAnrs8NtWOHYpAFnbvKspva84pdR7i6V6rUahL33TCRQ5XRIanfbcXda0mZ7XtX
6IxOgXWazgOc0JFuNcUqpSaDaerMVccdxjpCrWUH04mYrm0NHO+QVClktEg8qY5CrFRRf0sj5QeN
GESuWuutiwkXeE9mb6xPy8B6rb3c23qRB/+3d5ZWEm5NVDJtOguz0rxb2JBIaxH+SPyCdMoe2Mic
YGD5PbnzCbYusiq7gWJA7pg7NINgPKLPBHTbghEHUdO2jb9Wha7Ve7g2k+RjTOmYYonOjxF35CvX
dg5gKl4zIxnusqi8UWlHFNy7A11wHru+iPeW2HghBGNRCG+deXDjMb3C++yjB1ublJUdoG376HJq
rJiTQ35JMJAmycE3UT99K9Low2kmTDz9m1o/Yjc8CZMahNgVmZqtS2c+z1kho3Qa/+XY4WGNVLzr
oMYXxFVYC2ciUONs2rC+7ZajV6/wnDckbbcuvewes63bBAqnRR+VRWicdVhP1PwPmR92z6mD+SQJ
xwc6Jzd5JN4syx+Q7mCnGc+UPA+xXh7jcvgsMw1MpaiQY5UCzWkP/VtrqNqkYFZpjoW0lke2JhKx
h/y/4aQK7jHfmKQeZK1HZGiG+M0R3g84npAAat29gUm38mzSZi2viPaho0MkPfsVDc8yAlsvzMpF
PNpsifRGRTtXvZd2mnPvb0UwsSM+lj31e2yQbzkxRvcdQZnn9ht99aFFXkPACbom5ZdCW0XkJWkx
6kvhTcW28nEBEDK8rCfjZNCuKvJNYJV4YTxcV401oJah4koNFkBSjpoNXAt5r0Sckm5X78XseIzi
CJGGWzmrUIBYiCJQ1H5AzExGapjXvAVJ+4kRd1gZosETkdx3apOtR4K8763Zub/sEs8njL2xj25A
LraXRghvfyp24G96FCspsKSFKNDuNq128OrykwbkyZpjPuAgb6c1DIaamIOo3HrJScQdmS+VDpOp
hlVohSn4kazEjOLDrQU9SaZUysjGtDMNGljHn2fSHsqphySr2TyPH7WLuH9rpuFsN3a1JgmAS6Xe
HuQjxjIMV6E6gkqpT7kflG+uRUtIm46N42wy/h91klUr30TEGcfnlrv9RVmnLlbWsF/5iKASFfsX
cLIDNEAN3whpenweajqB9mOwqnSNlTldWsFYnobc3hOPNe6q1COX0jWWtLjaczlbyVs6glztiznt
IMpOY8QvYRoeep3RfZ76jmt4pQbLsiVPwTECasyW+aS3g7gRcfNYERK3m6ZDNkXx7PUq8aYXFgMy
bqFFEtS3qnvIQiJFByM9DT3Dvy5BbVQU1nOotCQKgcLq+qTYD2ibu7bWlk1AA6l0m80Udx9QnevF
0JOKXvPHXxZKhRoFa14DhdBS/G0LcmOjJxAVOFCfCWIDgt6QQOOLLl5647vBzYht1PnM0yLpwoUc
a1c8QdRVFhBs0oNMsdFcPLu92FvVtGhntbHFKcGqkDGHbfpaqOPS6OmQlLwzApPqW9F7uKo6NFyq
ZOzmtJpgccG0pe1vxUgB+XHpaYe/ps7/lRchWv5pZ8fDIx1veMyltXUbmNyKgPmuAZRrFPqFQ9E8
FbrCQeEXqAiVNNw2hvHYYcRcTZG3hyKYg0QYxhMYE/xcETqphJNuGNL1bTIL7myBfw/L86bxcVUU
2bTFALAWYrgDvfYt8xDlmjNrnrSkRVFMb8iq9QfhlC/8+1AsVm256D01x82BSd/zN0VvMh5NKKwH
ML1jXWyHCjOOOuYdjdfgOeJvum2ND62At9M3g1hqAmoGhafHAWDvyukQBoxNiNOooYas2DdJoD1p
LbyrxutuVOsduTOuTNLSvQaFOlxlivJV9kilFQ1dhRxEyaniYpLf2l5jPaZ0AjqXduu9Tc33SAwH
dd/a2MKDHQlyQqc5oq2qM++oj/SCcKu668A+Q07TVlHJfxLkBBoIQUb7YJ3ctrkTAwh/GsPzLWvr
wv1L9knzWpEiC0eOVAZOd02TvDNAwPjWkZzSeN6G8jHHh11S7CYTYNtUMfLYytxXarxq9bE+JRhV
x9iMz3P4DWc7sHbjaB4j0m9W/PFWbYD8qBcIUM0ovjXg1k4N7ZauHZatY27Hzn+ZbEDI5uC9jLqK
dI/C6AIuI+Vm/6NqLaTk2Fz7OVMyT+xfWQV5wRlGlEp5kO/IfYWFXOrgxiM0VX5UrVPnqNvhbK33
6ZwMnrZpQoHUVMNRA8ziTQARhPyGlsOh4bqoStXdjQ46oiEv3qioZfup446otUHYWPbz0I0bW8ue
82kAbIzuEemIQ1sGrUzoTTfCNRtG6zWgdDhzwPR1slrCu8QtelQDFkIrOtPL2kX1OvXB2sjj++pB
JTnpzm1mQDFl4oL/hpMALuBE0qya7qNrI+LizWEV2f7JcFKEWIFucUCrB5E08AQoTvQJ9P+oNZNt
HUcvfhanhylW7sAUfzdpc4TaFBxwk8xHhrfAIFVtptG+o4+Xbs2I5AR7vPHnb7rUursidxgskc67
JFZMK5t+nbtwBQw3+om4BW23yY1CHeG8o2mPFrxAv+AqSAX0rgTYkT+5FIhazscHO/A2ISi12zyO
AFdbers2wX61oWqvA6ME+awWjzV3DkLY1appmpNnCEhOnbFMG728t2z9RZ/7jf52sFs0CwbSOicu
sQECjhKAsRPthp342YzzYGnIjLLgJtK772XPS6mxC2gYkJpjOYeK9OwbeLQP5kB+3Aglvo/Dn8nw
YuNkGPXhM+1JmRcO/NqcyKA67wlNNBO8IOZshLEJ/xo+5zQZegsgc3UiY1wvdJaGGt75HYKMkK7Z
QjjdiA879hZtjicqSnJ/L7iFVqvipoRtsbZVs97Rs0wdF2YCrl6wUbTKEhjyCCamltyaSCNZyxSG
uhc0R6fCNHac49aZ5vm3YGoeXLP7AXKTAwC0a+TyxYVptImJg+HOpz2K0Lap89pHgRUzHaO9h46G
VlNi9dqx8aac+3lBDwgRvp4oS68ojS3DB0w/7wQ/Gfe1Np860zzZ2gOUmrb7AbWEk0mIZyPxVxN9
eGLVS4Z126IuMZOZNgOX7GEwcxwNeXkbGOqD3mftylDzR6ttfwY1xHqVLlbphN/S2EO9P4T6jWKK
tRrp7S7MhvUkBk7NITHOqoPYnDL0QPfJNVFqRCEgEOoMyMPLG66D3G7ZLl93SUoGJPcFTV30tGG5
BJNiboUgb8OqkSELBLKB+t4147tidZvAaJHKGsVDRmLvNm0wuecWIN90GleqTqiS6mO6bqN4WtNB
vo/tClkYF+PQUEA3OfFtGXd3VvSzcvW7qtftVwNwURodSoX77SGh1j3hlp4Ioms6kLmmZ2HbtyaO
UTSYioP8ykW0yy2asuhdP1yGhUb3s9f48yEfV/C1DQMIaCxTsa/fIQpCcNLQcwp8esyxYmNPjv11
o2HEyPsYGge+mqhpA6wd07oPxlufMI9NHqSvmOmDbV5NyaJl/APguXxuiqOJaGLJ34u7AyJVYIxS
7kDvsKqT8KMdoyeVPLxV7vefeqPdOF4HvmvsPu3gmXI84qp6/OyzwXixQoHTRCnnG8vBWPca3M+4
oIlrY32BoxKYQHPqACV1hwa8VYOtq9xmXv8d6VVyS+VoQyCgedCGmlS2SCyrKQBP1xo7avQfVlGP
i76ZwOCpezuEaw5+5VfpoiRJ/TW5iD+IEaoWwrQp2nhIWbweu27a/Kwy39uIYTiSLwckWo8wsXBR
KB3vh02sXBFjZqy8W8upt2Zlc8VM4VX5wdmtkpeCTMBec5/NukPqwiB5YTjjU+ULftX2WQO6AgGk
K3EzJHedWt9wlgaqTWivS6hZqhcvhal/hEV/o4D+G4uOPjv+deAF012hoNZIGi3EX2fq2wo/VKRo
Z8kSAwvmn8pJpCfhH03FQ8AvV/VDt0cRkNxe1pHPBbCl6LMLgUzuEuh+uMqqgUiVmUomn66bjI9m
QhEhwHMb4fRYi8c6NftTj8m5cSpSSHJ0VP2UdIvejmPeCEEPyBQUjOTTIRats+66Btd4dLQwJEeU
CO46bQjOzTwZU/9cATHPs+JIbIt1khPKkdMyHifuRAvnr3W5PYrt1EIHU3+vaydkZzrSAyAPRFe7
ln+fzZOWgxGlzIk/hc4pv0Ebmun6aZonlGaxe41QlORi3YTgISonuu9n/cjv3eT62jZfI25/D3I9
pGL9lJaYVbK+LtbXfQ3d1/d1AANG7vJlw2z/5/blusbSCzxmY4FQan5hucEP8SR5jbFicFqu5Cq5
MUpUJMv2+ChXWTSn7xxHWfVBGJ+pFRawPE+NpkXnXgyfGFf9fa8Zt+oYpzfDYJknOXEn/lckWFib
67p0hAFG7k26TFQlVhYlZZcbQ2kPiZVYJ1KJrctjSV2ineOjcQwbkGS5i3/KTwNCYKzS3V6Wq5kH
D3DcXIKSZntYWjp3RsMprt37yeMc0k2i57/TmifPS5R71DHBvGAwvLlMGFq9ERU2HUYS2xTuQiZU
uzl2lut+AxLIXToh6pNPBEYOSVQWnTLkd3cl4XKXI2oq4SwMKAi9NKvvC+6+zqbiBmcdhmPpB8NR
7iYntsCa5rt5uZOLcl/yI5qVJUDay0fJdfqog5knqSVtoT6CKPNOaW54JyCs00wfew+IhT3J9bqT
dfc2DgY/dlU+x7yb34770tHDW7kHo8CTGmkGZRuOv2KMmh3pkfZJlIVzKvNQrLXQJTB6mJyT3KA1
cQ28CpugXJQbCP/CS5GKpREnIBQaD0llnRmInKORO7fOurnuGwrhLLykdrapLuKNO+JFmhQ/PJe5
5a4Q1hJ55viQBMg78QlupPpWCxGd23liNnWzp6YESnEY1AsO4P9VBP+LimCORP6fVARL0HXVx8/i
K2To8pjfMgIdGYHhep5l2Jqhu6AG/i4jmBUGtqqiB7BAFKAj+C0jMLW/qZphcxsI6kilww8e6O8y
AvtvnscllCrhjM1BpvCf6Ah4G3/ICFwGgQ5ZB46rG5zRzT9AQ2oWlhilJ4XIwzDD5NWKQ1/TpLF+
z13WlcOsVB0jOs69nJd7/dO2wedmohrR5n/ZPj+fXJQTNFQwc9yg3yC/PjVJizeLuvc57FC85ymF
84QQTso+6BuWWeBG4BVZGc09CDkpx5HNl50qcjQgS8/b5F7pP+765emu+1yfSc5R72bQ3vZvXUtM
1XXjH6/amzEChetmOffHPpd3VitYHjMMBqvrPrlWv5IU40FDwFzmVB1iQdTc+QRMWjVt4g/6xG9m
pj9r5cSx639YTgr41XLLxEBWU6xgLx8tV6UdLWjtSc5fd5SLcnLd87L7/LJfXuBfbf5jXZAXLlpT
+3Yu+bQ20OrrM8k5w3OQhgl7Q2uTNriRIPaXs3ISzyuviyQAstlsoXbLla2hcp3yaufyU15/xT9+
VLmYy98fj8g0V8zB6dqlTQqjOXcZ50MtnltsxeBEayJdOGrlQVpkJRFgWqledpTr5EMuj5OHNCQH
gxK0dieP01Guk5thSx6FESYwEnmRtGfk0UbEq315rJzVe6gCrdNv5NLlzzG/I7l4edJ50QgJRVHu
erOiGIp2mr/UPCsnUa91e8IL8ihuD2NA/RUNDuKxZJ7ks4JMLsI1IVRZYZzBBao+OAXpz1RPmW1G
eP6BCPZamOUrihOkps5IdDlpa3xPKr8+N7NttHPccS3XR7/3UBN/q+eVuq10Gt7+rB2JvYT+8HXZ
qApjndr5mz6gtJET2byVc7LrqqW0feUi46rXaSxdBkF8c9ASwYTk5m6w5j+Tr6hMicnotl7lAMu0
soPsJwZS6PNl1ogY2Y/8PUZc4EmRooMJId0fMjnrzvIibqs66Fgnyg0WNhX1Vn6wXGqJ5OwFD59m
GQJIj3DFHMZjdq9gsgXNZ+9ik3ba+vr2HS12VrpQ6bnPx245fx1IP4uDXJQTooD+WkwycevWobuR
QPiGYiuogMlEbqTO31GWURCaxvosvwXZBJdz8tXUFoHJADY01qqBRmAEDHSi4gsJm8FH70TIdVvg
qUEkmLUIhFmVSQ57MtEdhAPCobOB22SMa3Trl/dFuhxIhZgjtMDbgwkaiYT8TUyoNC1BRDu5Sv5C
19/Kx28KkT+lI440Kc1eyjoPNpdFim/iMOJ0WVb+bOFXZySlz6BtPuR8x3rxiEPb9Oa0j0XRbSdK
0ZBq2SbnTE1f6yapdPzi1UGRGrR5zhtmyZAyK9FEqNToQNufbtNX2HnDmSWfKHhWq3lWLudT/Ki5
xDZanVkelM4ABilnfaDyBznngvPkYApurvKHpAFyQlcHoYKUKAQU+xfc+PFYL/hGfxHJ0zyRc9dF
d8LeToz9p1zVtsGb2w32bB7jkHAIxzu4KfAdI5huWy1pDnJVGDT6loiSHUnHr6WZcr7//WHhgWJu
vi4PiKgW+oAb6/oJLx/TwAcCrYLM+7LR9L2a3cgQgeunlIvy8wJAEQcT3cHgVv42SrHwqGYXLa/C
D0dqPr4oPwpSxG2nh/M1K09aQhroysTJ+svxKo+OIqmhzNnkFhl07MFVyH/wPPFaZZuFhra9rjLN
7O6/2Tuz7TiVbU2/UHEGfVOjRl1kLynVWZK9nDcMS7boe4gAnr6+CK215ePadc4L1IXTCSKBTCCa
Of/5/V3Kk2ej1LvOHbr4z5dkJROFzw8yO3XIJuzkoTPFQ45+h4EBk2jtTqEXc20doZc9i8qcZhWU
3uoBgZYe6BczrFpum04cSuyxMQ1xol1rj+0uUPe8P8fyugrQBuWVkBgb1fO1XhfXyyVoRmVt7+U3
+sUvqcyBI0r9ZAq3w1m9cTNZ9I6fThEfrhB10WOjFDxZoJkwYA2RZXfrgH1FhW6ffm+4jtSLmCkR
ikxcfMAz038Xds4Nr27wj2V0iaSpopTHO7F2IJZ51PTl79WF1C8rPsjU2C0AAOyOgvtkDUj92AHq
QkfZb4yGiZIGTgfmxuBb1M+nb2797nNx7KnEasAagXmh0H4BCKNfksT65olMKIkhSgutzFQvQUZ7
+rlOLzZrDblEv9Ub6j9/Lup1Tp6kR3vxb/QSlmS0zXq7j7d67W/7+Xgbgi7wR9o9nCeMQz90Zy1g
0NoEewBda2KiaPtiN5EQ2LkW2GVhYGPXeCBtZF0VO7vlPivVUHLUQyarptVw1cpBv9V/p1G5J5eS
b8ySeE+tpCVSdTL4XnGW+q1eqV9a9Wf9zjCh8mxofP5e1hvqRfHoTF72sRO9qV6r/06cnn0WNlWN
7eC3DE3UcqZ28rknTH3BwWZeLdUAJfn4MxVljGf1lmS+GeSqzxBPQfCqXgqts/lc/rd/rvS4WW+p
P0Q1zX/ap/745yE+/vzH0fLPz+CkDGhjaj/OQH/ut7P82PBjH4FK4CdxaG8psG5B/apOb5B0enqZ
Ii2xS+IRKZdap1+mf73Ti2tI76Q31u8+P6sXp7VL8YLb6AU3CehY9VvT89d1qzc2qMn8+5gfaz/3
83koekQsxhDlUpv5z/E+D6/ffW782x4/9/XHKf7xkc/t5oyWIsxgyfCwWuqx1S/rv979segsFckv
csO4uLGxrfq2To02Pl9cDxON2Ft+6lXmpMS9kRqafW7yx6L+w/9zXdOkxS6bqIjX2zl6vPDHvj6O
8m//jr9dvO18VfWjz/hfX1Sfu16H7SuNlH77uY3+M+nnf/7yubnexrMS70p0gOOlc5JEhfUvqF/0
jyeNkUseWBLRceE/QbCierCcxK7Rg7xKiNtUQewGNUpDzoEY2qPAG6oKy58vHyv7GspX1KE3+nMj
R33yY5d6J3pZf/xjpV42l3LeWzV505CQLVkfuW2laTCR7TF1L8FhmQamC12fYawIO23vej3Ok10L
Lsp1DELbutsj60/99jwAfOqGkyBZhZQbmoapBtBa0z7psaQWrdtpyvcP0TJSy282+3iKsNrBaOJa
v0u7yvt452YiODLVP6FgYc6oxk+RHlXlGI2SirThYJZJBmPoBgBvjW5HjfjmjLk/ahSGXJnqvxP1
olf6BlhNYYMOawLri51G/aE0kxnSSQqqfsZZVkyhhw0kL5PbtFfZiFuAKqvRxS/6XSUGCtUYM/Rm
bV6P6kUG2DwOvWPtk8Z7dSdzuhZqHvT5otf5jBB2DhhFfush2xgEKKE4OMa1PazptjR8j7x7/tfa
k+2udHeM8SejM/VCUbiAQPPNpAnmRlC/hKfGVfqH0e/0i/5DqSolRoFBZ1b58vrjxS7T07CGh1i3
jbryAV8fmlZd//DxVq81a6Cobh5BwqJyIvKtCNhsxvdN+uX058aWaq0/yyj0O4otWoeL0fSUB3y+
4FL2+6L+g16XdRYZpWjGU7Xu/q7a8HOX2mInhS2r1n3+Qb+b1U8VzSTLCjWa19dXv/t8Eeoe0Ndc
r9OLo6WCPp/LH+/W6TFdKTouPmYLaof6D/rD+nMZKLvRd6HYqC73s4rjc9HQXWSqJ3uD6n07rQj9
3DTNQC7FJiim3zYqneyYZeM+FUxV0V7FA07wEzW4QckPbwchgyOrZdbrgytlgpEiZYBWJpx2OuuX
qZNEUKkppJJtoFOwkErql6lS+ku0r5SPTe1HA97he/V3Q6Zbosoy531LNp7cbrhcl3g2Y98krx01
RbPUy+fitLopOLd//Vm/09vorfViG5vl6f+XfNVjNi7/TbDWNt3wv+TC3/7oFyInP3+P1v79oX+Q
8B7R2iAwVejVND9isv9g4aP/gJdInNbzzCC0bAKp/xR9Rf8R2A6OOKEdOn5kuZ9UeOrBCK86VuB7
gRuYAYHc//2/3ub/mfxq/ibVDn8s/w4tt/g2v9d8cXxVWoZ6NDKjyPZVTVr79uNLVicgzq3/Adky
76u0wJljnSS1soq67TJ9RU5TLEa1bWY4mEUZe9AymDmIWcbXZRGAceosoEX+zyjFIw3XM5Kb+f63
wPffJ/ufTk5Bc39HBnNygROEpmfzNUP3T2T9WJLaMNDtnIxhgsCBvbYjIPd5WF8vI2Est+q/Lm5w
dCtxtIBuoMCnqvm/Pgl1Ff48CYROqlzPo2mx7T+AwsBZTdF56Xyioig7mmJhiNMqUXXLjxLEzyo5
UyXOXdz7v6Bl1e3eE+jhDHoITrGMJSl766mB5Wjnowu8NEM4apaXclRYoXgbDZyzkYbl9r87ce//
PnXLNwnsO25oc6X/xOFP0xJmArepE2F/DN8nuHolZieOcyrjBPTBTOsdVtlNkOZIOczeA46xQXP9
PTP5lqNRPqDMFQjO+CLkdxlE5PClfSyXON6p8BqQwhKMvGU+z3ZK7V9E1FTE3/mRHLA1IyZMHGZM
s0fUaYj4BM63c4e5nwntqELYtbU7hrXI8ADUn6ygp8R/nuy96eSA05ocLA6T6UPYfrFdx97GzNoO
PtwVcBRyj5gKoDpIEgDCHQa15JCLW0bKMLUxSIliyB0WoqohBHDWLzFzBq++cqf2KUmU4RbUx5U0
Oh5Y2Hnb9bAvCw/oTmafCrghXLcQzGWJcxuwpHH2OrR31TGvTAJJK/59XiSv/Sntdg5FIygr2LoH
DO7nD21UBWwzZcfcAKJWtL23HVw8dC34MW2AhpqAzS4d/JDQ4F9JHWSnNO0w44pRdkFVfY/wKL6S
lUA6HaKptmNyjNL9qwlXLLDVDR7bdEhlVpt01g6lmHl7kRkhtKq4wczmrTQxCnfysEDEnVDC7d3z
cSysXU9sO7uTO6wWQWMiQvSdlrrs/CtR826XBcaJQk2eqgbqeg7RbViRefuoZIBDAMTN/SPYbpyg
IhQy+NJjIp2G965LLXQ3gLuUKHEiGW69FkwPIbJqM7T2Lz8wQm6lmP2GIPtiiVxHfQlDmO8GKuAh
5CA8DknoPXcueIIwkN8GP794oF9IKe+MqLj0KPydzoEuXUXPkwPRoUs9VBjAPsB+QH80T4uKqy59
ciOFf8gGZEizk3+bveKi/1JZXCYh5YHE+NPScc2jCSb7igBygD1AzHraiFQgEvMNNCByeHFBDu2W
3P1qYDbf4fB4ELVQDuno7QvU1h2/XdDyWHdE9II2Oc95+WJDnPcNDxXORHzLRw+yafrsUIQRfpP2
gNHrvdKDYdZM49FnVCLAfbmLLYWZITojLR/tKi7G8LjNKycn0i4bi2a5DXf6GyQZU/ymXp5c5Bz4
W3On5r3HgymyB9LCxW4V7rv0xcnt5dnJ5bNcATEYcKkkITOgf9h8DPXRammWemMovsABSxHTz0Ya
XNVSTvDI+0PtoIMLnfZh6DAOC+BMYmN+KyjthQYOQgeUCY6P6sYQQbKPVhc+ToLmuUAHsPPk+j0X
i9zaJuzTORVYUEbhZpjZPtlT39sd7cBroZDjFxwZy71Yy6+5Z3nXtsQz2QKB0i1LcaAW66XvwYsK
+QuCc7tvS2RtuYQBvXgDNsQAXlMUPY6JFiKPA76dw92Le5Dc1Vn1Mlay3GYlH6Qc99QbI8Y9Q8Ql
DRm362a8MT2CCJVdHEywyNtRNufIDwekzNxKXGZlGE4dKY1fRwHz1ojt+8T46prh2+S5PIFueO47
sU17i8FfSaB+wnOEli3MwQ/ra9NO3B9NVF6W1Yx3BkZITg4V1waip1hWMkPQRwCTyLoPxchqrVvK
x1/7ii6iKBdQzjw78AKgds88ztQOBEgnkf6GYGd4tPUVmUYaZimBXMzGL29Ov/Qzj9cCEDl0Oeu5
zKttdgqtlsKahG+H9xWJCgixc8neU1kcIb7v0ppr1Nj5e9Pq29TnPh75UdoGdmvQ7+YG5Xr6E8EA
AtPiAkqh3esDMUrhiZ6vvcmx9x03O46m2dch7O6dnO5F3yb0DfY+kckXIB/kXnESZ7JKcCL6kcsU
YSo4PXWLrJLWjGng+9CEGKiRk8zW5BBacA+C7EsK9Qu6Z43EuUc3ZhXvtkkHREah2Uw5DCnLLnjE
rfIeCguVC5m3HwBQbWZ1AR2/4nzJ80T30LTE1iUasqnMXaT6CqNadkTF3xAYAjLNSFqrex/JNA2B
W1LH0/CDhiYSiHWcJJm1bwNmWPQKoPrUjRkvdN5ZUrwjrDB3RlrvF2cuDs06vI5Z3G4iG0W0mJ70
XeRENCtusv4g+XePm9g+iOklTJvL2akbfCi8ErZodV5sS8DLTYuN36DFnuDtNT33NlN/4K5+c6EK
vdzOCZ5Twv9ec+kim0alUk1006NRqnxLKcuv6w4lu/5bW7XYmnRvdRpEWy1Rt7IhvpYdZS80xSqm
bkb8psaodiQ6ILDZV18deYHlgpr0vnLqC1reZSOgm+YifhZQBTZeha4ZvSda3Igm2fToDVvVcUQY
fo/livQ8od/Ju3xnGeu95WLjkeX5Txf7uI1ou5eB3xbqGyxpmED7zmNxtJMzsvCLn5LNQBW+1TOr
LAp2useGX1DspiiFmj4cBo+rWFKstPUq54Dt3ovg2+9EWF30OADTU2oeTLpJronWeO2L+m5JIBLF
AegwZ/424oW6yQuHB34o3ot2+t66wUPlGVucEc+o78il0bqsefFez89YB3fQo+OLMXNzLZDEaKPP
kOOaPV0t3aB/rJKZ+qSWhsxeq6uakoeUUQtAgPjZMTHRzPqT/iIgnAvqwYk60AutJgPprg/f4Ntn
Ebykj8eC3zSzbQSZnYoE8+N+DEGsrIBvWoH3oR1rB26LEdXu0vrRHr/Q1omPvk01EG6C0JS7JzGu
X8FJzzzQReLeoevZZy0+qZgZMZCdPUb3ERB7P90NwxjuerD2FG8Z+6aEG+kVwCrvls74yaQEHKGy
i6Z+BTwy1QOtwpxM7vwtKVUtlGpWrZQutmj5ddBxX6KE1g7lsdjad76yLkNISHvGbzEgN921VUzj
Y5FBNQIJxIrxleNxCvl8nc4KiakeWZvKjCT3uu1Y8CwbCTtzg+VnEuLmAgMeET5TEeAAoUdxlPEr
crEAwDfjVKwds+9YDXW35krwzrYItCWu8bWR5XsQ0rV6EfdPkyHoNKJ35hsHr43SXU8XvNTQefoT
aQ702UHyOKTQ3xkpL0eis9V2djFlG8vnFj/Ng7PwJesmwWtguRpsWmXDCwDnmM1hXNwTzscMi1Ia
ULFk2BwVyX3jm7BfKm6Yeqjehmn6Yncrg7SMx9wJ+F1z75vBcEM4K06O3wfVsOe5hb9hQ8xvnpbj
JL8Wk0NhkHiPSx6d1aV+ygHjzyNYblN7vB8Z6CHaS99DdfyKgi6wahvflJKEe/Uw9eUlz+uH1ngt
kRBu7Ti6b3LdjzYPY5KaZPS5RfziQr423CHZKHZGj2QgVzjexoSVPLk3S0Zphwu7IrG4VwcHIPTQ
MEQsmou+/SKBoB+vw6oRe/xXf1RropyIUXfwpOvxXDNXD3oYlNnfS2nFW90Y51b4rMcguhHPBzpX
ClwfY2fkYwX0RrPoL3YS79WlnKbhhYILejiLR8Spw+cWheBcD5e8ZVYDECeYoQ2/OC0szpVhRoRV
Jp0AFdfxULzpsW/gj/Y+BvgUOsYN4V8qxNyuOdEeIC7PynfU5jzdDLjLofgeMb2BasAQ0jdxr5yy
98wqLmlMtHXxq8cudrcUFgFburaW/oFM8aFBEA2ZnJl2niMln4sROw+GqKtq/ldsGxMYJFv6I0Yb
MDrnwPoeCxrYvhendPAu1K/Ze3fxn8qoeKxzfmuRlZdgcBGQ9vCJ1dwdnwAZPk9Z9IyGkjaS2r1x
8S66d1wNJq62jwW5zK47huBMKLKRSsUH1y0v2cCoBnTpTwYou0CN4klHP9sJX1l991mm5ygBi6vG
DVHlMv4ceKia/J1RItMQ+j3sLylF5wtZqguIiuZM5INBQHfuB39PEtXcJJn3w65/YVdCS4yKsy7t
h+LYGsUvfe8HviQWF2cUOqgtymznMlbeiolRTD0NTzhy35IrpX8pVgYt2V9qvIAK7bkMmXSLjPGw
41Ovr36bUK63mWHPG28Wr814KTo6TH2ZVwjnqp4uypP1AOnuAQTKyXDLs0xpe7qpvtgD59rb+TFz
2uA4ZBEF5sObGW+sJbNorPN3NUWCUqoatCcJPfDjPlb9cOe6J3PhtKqJYXtRPQgZnqX1uJgA3cOc
IdJiT78Yal5c3weyCOiq8sr30REx/Pplv/RqnivTYZcl8I+ZLZHAm7/ItHCv5HhuzSq7bdvixmi5
EC4iqs5fjZNhdN+dzHsZzfBHGkV3Qdk8lD7PV2MNAHf98mftBeKYc+ce7lEWS8Ykz9mqMIupFEf3
ylCTP1PNUrLGBrNC2Yjc2aQc5hVgoh0QOIUD6yPi3elBpYoBWAPT9cabMW+xko9JJxR8v8LcDtsh
e2+12dfCi/8KmuU8OdgGhQZDC9uPX3w6SDx1DejABZ3kioVEUzXZsXMd8uD2cmwz6zy1GEWbsQuc
3zKiU5o493UZvQuMXjaFLAEzYrkZvdqYCR1jwVMzUZg6C5Mq1ak+01mfk5CR2LCWV3YiKfbrASTH
ng+csQY51ljLD7PnIqn7PAjEFTWOAX7n+CmH1fjEw0jWRyldPuQ3UMbiXdMYJH9r4LgY8RAEzkPM
RCIVKC4cUiPyoS7TxtyLKrQOAL7uPrU9+p0W/Zj1nDL6t8EAt9iu7rSIxJS4tFeBd8J/MD24nXhx
1KH1SUDJS7AjVyk8vXKioF1lTrL9hyRKZPcdoLmDqaLWgoEYeSpYnokTTLtCJxd+UzqgnMlKHIA+
V31s8kFfsFUiQf/J0AkK086YAccd5lIzQ0CVSP58+dz4c50mN8wqzazXfYIcPtf9Jr7QKz+30R/5
d+v+2CtwYiJVRGr+/nqV/pJCa8A+j6NPb8DTnBqwgnpMdVL6hQj5B0TCqox+uNE7L8bIrX7/UaKf
DcqpK6fplmuSY5vU8Q1cC8zKzfdW79QIBFUa0MHTd6DcFUGcXk4CH7fGsIMjR+4lQhp1lOWM7U09
XZvpZRrRpPJbShJrCXZ1Qzxv4Tr511PgArDzw9G/5ry9a71Sv3Rdme6cBKG+l5CkIgqGI0dcoHEd
AMQlJe7O+h3NaXCdoUdE02ed4F4+jG3sHpolgVfUt/Z1SkAGLLV4tBdA9gbOPPuh796gL2zamAkH
lsPRdiDptq2Cak85Inr0EimrNPMjzy1f0GQqUhnAMGO/PjWROMUpxZY+EOxt5mJ+FETuC/mz6Oe0
7PPFue77pdsleThsk1hsLbut9p5f+Xs3z25Fw1T+KvJwJgnNuIA/j9lYHKsxiNEe4OS7Y3rnDaqk
qTaw5R7sa55VnIyKjAEElFziic95IR5bQYGMNdR3RggIsu6ju5hcZpC9JGaCqfJobJ2YipBYYvgx
WGuM/bhxQKB1q1hnqH2KXRn4b0NcPLQORWf4u1LPLlamNCXhziKBUuCtTE/j5B6FFXqN5GE1KBY0
mum0TvbTBA/0RpaUHkydwsc74S97cd9CaA5bozMC4k7Vz2jAYnDoxreuOopZzPu5o2zL8Npjk40P
Xj7dDS3uCE01n5MUOOrs0/B2nsSEyg2vSBPc1qPcCSBBeEdIyJnTT6RZwC9Bce8dNzawoA72Xcop
+9wQYRmcmtgqKcuVznbEx6AvneZ+roKOppoR4JIEp6qnmnWEb3Oq8ggfkQH2JDoVYjt4+th9+mWu
fJ9BS+HemB6lmkuJbWLiThghDnm9leET0kFcKarlLztVgHaSYeQJEKGEQ7tdIwcQaIJN4lwtdwLQ
0inIFwxJO+vQTYBvXSpcvTD5juoq2lMldROhP9o2wlmuRNnvBqj5KNkpp3DExXL7mAiM2Mnoyc4I
Q0vGx7YU2CsUkqIwJ9yPbaiM4rpT64RYmvpMMtt4/MkZMF+x4uhYOO0NHt+7WqCP7TJ8LglphBtj
Obpmel0gm98laY+9EKaZWK1frUk2PueR3dwVa3DGnLKOSVvWRfODeJy5RRS8h5fgXUVdsHMEKqxp
aN+YGp6oFL64dI3HgpFYrepJqNAG+loQQ8x7DtVle8Kp+BAkUBZw670TxK65gVKKtSmipPjiYJvi
hCAF9GzjHryB0vjJsy4QDRLy4O69KeNDDUSE+x407+jIr/6YPhBGePHj8Dg5NBZ+2j00fnRbWcFz
HBMS6UMcz6zsfjDk8mwM5isTV0Iqfn4zGc03K8ULJQqmhxYfd2iDEg5Lix1NJsKrOupeS5mfLBml
VF4D+SCEeheMkF4LCYRi7HHkSNCoCOeV0NBruua3gjIXo6RuOqvv/Ds3hQvaJ+RJcIujM26P4RCf
jbKhnUG0WM/G41AVP6ypJSA7YOHgxQRtrLt6BikAB4/OzIe1SckoXbMQp74Lvi1zUN7bOC+p6Fzt
r0Avmu4Xtfh7oea8q72ci5ooQrXO+ziiCDtH9ABixn/onbY/dZNzWOz0eWyr2yifcamaVOwxsu4l
uo8ll9P1SsPtZHgGEfjmQS0Bi+ThVTgke6zv7M0k12w/oQIfhIv4jRNIveEIZ9g812WOuapcrvLZ
gDpSFQ/wEFvaTmvaN37a3zw6wvWw+2B2lvviEKfxgzlGBJtQFO3Hxf/qud7LjHlUzOylGcTemPAF
seVXqHQPjOR2kfD9TeZ51AXjXZMNP+L11qvy565xjzR1zxlYVrES+2vibwHJPVQp9rdREO/tvNPo
O9e4NF5XNtXIwsAwgQFJ0cDPSZzuqa0wSSYVFC+nMWsOFamCPGaOWJHrSzN7a7fiGTL9brUDUKNM
cfB/24be/IiA683BgC2LG/wcyBlMity/KSnC3XZWuSssKhzD8igR9Zvu9JanM7EJKrG2YxWdpw7N
hoplGEQYCa2TKTFwM9iTJbtbB/u2bdrn0bcudWXfk9sChTNexaJ6jcgQeuqWtpL8cKZmOj2P6MmN
IaZWLqaXrs5j29Bbfrficj8HxkPW9veh69xSsf+8GDQbUdPc5mLnCvs1tRkG211/qk3rq0zsx8Dv
DgnyE89JFsJaXrdxLYblWIXfzUN3U+S4AbbTyRXYlvCbVz1uv6v9lzW3D1aZnO1M3ts+8QMvINC+
NvgbuuMuK6vHwCzPfcJYDfWwxIcsx6RqhVDOgJwwlZtTQ1sGXxzmXLCgp4dyhZOfzvu8778apoMB
YPJYu+5XdWnUrrJAQtdBVUtkzO5v8/AvSvkhLYftJuvF9zj03+YueKYGPEJrMM/BS8nlmOb2+8Iz
JNcVWeeLF6ev3uCfohBrotIj46WA2mVwlaz+dWtU1xT57qyipGjelbfE4BE3YAhECHyaxytjvsyL
wLuY0CmIon2RJjt3Tn4QT/myfFmSkjmjmcO3HjdujBS3FMkxXaMvRkWGgmZpPJZlx1T1ZjXqdSf5
4ZeSli0LHoew+lEDGxgbKBPzqRx67OC6i5FPK8Ek48dASwZSAhpxiOh2tXAHJnN/iy7q2N/iiXqW
BnVsfW62G6srviD9/0VM7BtDlV3Xtm99dhPm3IY13dWW+MHV0liK1HwzV9VpLmfiosPNulIj51sU
ukZF+LgQ4AiklzLDlqepd519XWAfXVrBg7vU+PoylSQoWp3joMuJjng3PuE1pQwxeJilezPmOBPV
pSJmJLvFH9adhw9FN3e/4EGhZR0iqksSf2fizlAZ3g3uJae8rWkNauxefFTeYzi/DkX36g/0+rXL
TWgWpFgp6g+w4LGQkxHlDtNllzb4OQ/yPRVtdawtezt4dgwQqWUa5SXfcaXg114tEqsMD+ZI7qUh
kh2ltOvOnDDqmIJ0oLq3uzKC/MVZmB91lX2sZix6irTGO3pmSgUzAzdQJ4CnQ+Q4N74Q4X70DQoT
cwwoPH8mRmsXXPkFWUtufVkYJKnIS7FD/0BAmekg3INmmeQpN8ybfIZcTOv3ZlnxVy8xsiPUsu9T
7SQH4kvzpp+nS0MCNZ25pNmDwq+YMyrYsaZPh0GF5W119Ax6bNc9Gii2hM09IvPq2xQROC0cSmLr
TILbI9xG53prL1hhx3L6vqTpAUk+Sa2mQ9ypKv/rzHhJSpffpOxeDLHc+ln6UuG8F9jBjJsE8IBR
ThBd8B/ybUA/9j1wcHMDEBwETJPtyZZhOrCKd0rxys3OI9dFvXKKUUf0ICuKxInJOcWruzK+Zqzn
46eLWTFz4aLKHvO5O8rYxVqspaTs3gIdFlqv3UrmlX8LugjG69tJGQ/18uB74skk+74JW0ntEULX
Q0ZUrEPbWHkuYVjcfrBYVB8L6bvtv/+WzTjkMLzvS8LoeK9MYbUduEFMDuGze7U3eCuIH6yjSH/0
wtj981E7bWmNEIuoTSJyV3OlD4e2+qR2MWGkVsTwowK4/eyOkbxatOFmO9nLuj6o/SYdfmn8rzaO
OcaUhsEmtjBtUGc1O/XXFV5+VjyHig1CYI7YWVSDJadDalMf047i4BiYKKj36m/8a6Mexm52RKi1
0esZpFqQwfqcgIX5KjGYxdLMSfX/LeldZhXIcY49lp0R7l0Rn1ebtFZwUO/V4xix/7yO8J8cTjh5
ucON7d7TDuFtRv5+NN/VwWsFV2vZQ57JxzYHduaIw8gnrPwmYlFUESGcmgfn2LreRm2hjtem6KOb
eqfO1Ru6khrz+OJk0UkdvO0nZGJ8ARLXgN6uyCXPXb1Tu1PnpQ5rqK8D1kp/d/bReceE2Zb6dBqa
cMkxhQS6oP7cA6hXP4/6euon/OerRpyVjQQwIW7WrUwmHEZwJNaQYe9pvw8dUKqKdQMZsCWoduq9
2qYh32/6rybTFrdprk02HbCrV5tniXk0wdPE7A6eGNa68F+IYxGh6NLgoFYl/LkZwpPapB2z3Tox
QzGxuLLKN7Ur4E2aqOkTdF/6/lU2QM75jNomau7K9V5toc6pbn6ld/+cVMJKdQaoQa/UoTjEraT6
o2bynA+WPpzanS+nE7txeoWBWb5E64naDUYv+d6vm3MFY7ohiRXW9cNsE1jsk/V6RPO6q/N8U099
txM2mY7Eyd4DBtsOT1Uuobasht8eU4CDdPd42SkJQjvm73S3z8bM7VpB5VvT6jnJ7ejGrMzTRMbc
xkQn9XOTe4lYtFlzK4bpeJvH8XxEjvAOIeU0z2SzQQNmh7rAj0J62J33eIt1+blLMM9NJZ2NTW1Y
+VqJuSLhHtxrGYTbcaOK6o5OkmCZSoq43bPbDJQNVQE+twOMpMwdagpBkfpW6ZWT1E9UdTzHa4ha
Z4REwxiHcEN5PTTiUf2ros7et0ompqRgA6IhG1jrQRysYCCDRSeylSk1T7HAhyp4M6IROIe3fBvj
HnGsR4jazIh8r4zYPAe5gdMHL86afweDEm59fHNKJgwypYdoL4s3PhUKMrZ6BNl9m2yTs9BnuIJp
nHmF+493tagOq88x9Ew6gsZ+y9gzTMxnHe4OXaLpRgMHD6twIJKGyldCpOTXrkiY9C75mMw5LYab
naIeghsxVm5vgsJLBWxhohIhL5vbBP8SioJImZkjCgoo4G9un8FcTJg92pLzr381sJl2vVN+Rz+x
Nw3cG32S+1eyt05mRQIJdwZQFvG+G9tvdWvVZ+liPRS3GdAh97BSlUb/DkXSncyntiSmTTLtEjcU
fK0dmCeVpMCmOTt1DnMdnZxk7HyqA2IHdUqg20bXh6UH1gnxSCa2pBuOCKoscjk6PixBexY3Zlu6
Vy0kpD4iGLHIzEHZSjITSsVZh/DLq6rhNLXyChdy3Glaif5PHLIZMJwZE8vG96bcSgvdW9k8JTGD
VH2jhwGe6VPt73sr8vbujLtkxUxmCUR2rAeSfnXVgvRTeedJ3fKtEVCvKz1MxLuzv3jO1WJwVSeB
b2nBuNEIw1PtLfI2YLREWsW7N4PrqDG+rvH8loWrtc+i/KAP3UHGwy/GyPazXadb4Sb1lcn42qu7
LXIGRCSz09z9ZCqo5pUBOkYeVmRuSg5W17f5msndkIQ3VcZ9IU3/azmHmNFLAqdT6R1ExLhlze7j
plmO2cIng9zbeiYjKhRhz45SZkjaaJxTxtmwtJLhWHvdc1UTak4l6n57ia8dF7AElr64Q1A58c2L
mxDvwOjJn/v1UFtpfZTzGyPOBqjUYh/RNNyMAxTL2f7LtEhOpLI8Mw/0thCNisMk6wcnbd7Id6cb
lDcRZFEg1nH3MA3p2fLz97C8jSKGRl3Zu9T5EnVWz0KMSQQCiPkFrcu0bTFBIvmA6ZJgEmGZ4zkC
15MQJ5xT1FsVNaK+kvR9pFNVQlGrpKqG82GQB6oyu/jSubUY7wclEpFRMjzCzgmPMG4lwjZplGJT
o7LHri9JdWFKkwM7mkKILaSLdNKgL8nLMfy4FAyYtrFSNagloGAP3up9ARd1JNlD4oYHeGrtu3EC
H5Qzgaux7SPlCBjpLPxuT3dwgO5MzkfixRsHZASaCUOoBon5w2yC4O5DsVsR9G9rh1GZOogkE13H
1reybS5D6WHtjQ5IqbzoOhg9kixbQaNVGQ9w5XOblSEuepX5S+XPtDBnFbTDHPTGc9BNECu+TRao
ilyewE2x+MnOuuxY5+xxt7OQtIY3XV5cbKt6cFruBWr5vhsS/+SBpLY95cGhlAHP87xPx8nceTEd
/rhG0xmLsbvZnL+lyfAdHBozTIGSJ0s9uGlKI4MI5dlaiRHVfMN+bmHhpU4BWTehy04QVkZJ9hOB
GI6nOcDFhBCZkfg8CBOaCL+XJzmVVAp3ZXSujPDQevbZLcSXldQ3oUNuEF8wWc/URXLjmmEEJUV4
+AFRbZyndoiUfn/ZZc00b0BsRhQYeuVV5Lv3TuNdch/v9ml4NXNyyM7KGKA2x20muAQRmKAu2Vpg
X3WascMwIo0pMUknIXdoekac5cBYiVDptFSaaeqZPbhTeAjISVUk5/4Pe+exHDlzRelXmZg9FPAJ
LGYx5YtVJIvebBDsJgnvPZ5+vkxKoZb+CSlmPxs2u0gWQZjMe889BtvR53Ty94nDmWsEM23RfReJ
9/hDnhrbj6L61sa7uDyioT2lmeTFypFfFrvXi2lcSZdtbmcejjQSm45kx3VUDRBq2gbSSFi8y4md
K4fsEzJgLFPjbzkUdL3quTXHh9TAolX2G8PM3QsQjGdb5RJ+2twXxCzrGra/anbWwxKpSv+1wWV3
nFiAyoTZZ+3jSOoYVbgZsuQnvuVfKOB/sqpVjMe/sqoNlyARE2q18EgOIWvkT8p3Y/KgwYHtDkEF
h2Lu1VCUya/nJeTYFM7DAjn0kLfAiDbJ5snirxV3AZE5OaAaU3dJj9I7Fr6JjV1ylWq80ogXLS8E
PGVYflAWBb44qv/h1ctVggPHOUEmE2JsH3Xu9WzR4SBJSrKe/m1gHOnLAV4t1SL+SMAh5+0/E6Kd
v9LJf/5sSzgGf7v/b/km0LiwbEjq7kCbdshYOKbFuPYF5FGNrXm1NNdp9V3Ok7cxDcdZ1Z5hESQq
ORdlwgNBJwcrgHKlhH83S5pPBBNgy2QJ/z7xUbeyAFt8AtwHCCce6ZucPbWLArCtUwgFQ8a2Zkb5
w9CQNM0bQjWIv2XZFMn7NJVU5Mnievxw7SXBoSiAgoJ6vlBlvaEE86A8lO+5S7I01MojkqT4kEan
6quOl9tGw4bpP580y/8L/d1w+UNNy/Ucn+Huv500T3ipGDSrPWixJWO+g8eFGaWQJZGa5U7NQ2cy
FlNkSkWPYOpyLG3gOLm10LCcRekjlXW0p6HQbkJihhU5ZhkpvZaFxUPgzEkbl53SruXMudxCkR7d
AZO+/bDZbOtpMJnjLrRIktwQjvFhSZu7bpjYVKMjFrZhBCgtn8D//OeLv94zlsOigQrDg8n4FwkC
ljWp6cdhe9D11iTDaqMFHvYOEdtEroXMt1DGKzK9bhIe3+Ljr0h6msWljHNJApds8mAObp1qOVv4
97P4HRaXpS4fjm0FxVIVDFNNADRMg1JuKqGdv88eZ6bw/cciy/mFBnALHAjWH+0U5CMzIn/5oQ45
OKVTRCbfGdaaK5zJtqPALSX0YFIlEwyPbEKWVBxQlikeUjLaUrJWHV0PY05X7m12ZPjkLtvHUhKx
cF6u1kbGGMgCPoppwbE/gP2ZvusB3KNwfkqhJiyiddEDsLsyrsJJzsFWVhXKZuJv4HEDgNnHGibW
5j9fERId5S33rwuYwPYIMY3u+ZYr9H8zGHJ6zaqyeWwOSZmzQlKs7juPYFrThrNTjDfu4pK/3Qm2
0rq/ct3a3DRD9M2eXPUQm80ufJrlzVdJnlVRF6fIz689om3WOO1RDcXFS0Mit18wv/pZlFrjaLv4
4A51stUM80Mfl08Rh+9wz3ZjGz+afvbtpSwcufYAzsKG2pjMUGCVpQ254G0prhO7f1+wy97OdcD1
cN9qyeO0A7AhbYjibTRn21xoT0GHn3de9eOtL6Ztt3Qnre70XTqYG68pnFNhjM7Jge6aplZ+aBiT
RLw18cgTMUtDwyuFcST+axPn9W0LVnewMP2j8GpRp5YttgQ93NlNNQI3Zni3s7Qh3ijfJQdf1C5g
JwueZIYpOpvVwUB3rE+54uOJj0aYIs1tsu/MD3edx9rk2FSBikmlvm5SyFmNdqcP4XeBKldLrFVh
tp+qoAzz6uJqTDCboifASD4ZkrjVCOdxCZqz7IvDKn4VSXP0y+CJlfJdtqZ00dZ6ltgQloyvo++8
Bnq1SR1CpXFfRTriN3tgyHO9UHH5GjUCbgGrcCnfJDGIin9taxFlmpN+28N0V+f5ydQjlyYRDn1s
UYUv/udchM9EFx8UU7WLPsqw/6WZ8r0iegjMu0WBJMJBDUq7qW0HYhb5EhM7ouK2WkonGtfFuXHF
Y6rB4JWsLllxEqtpSjJIRkxxdvay6OiR9RegEbSogXvZdxQDD52e9/SRTX2I4ZB6gAgiAuqQBDo7
YuyUkoFqFxyu2ebLjtkT3Hu7euwN+Pw18dCebIWpZLctxMhd21t3XlC+YlKN5GDhl+td/RzX5qt6
wKOmijZOMd1FyQADoAoRwOBsWCVTIGWiBnMVSdd2NpjAvuCqdXEsjcWGvmfljMneoSf3tIZSLqf8
M7AW2xpCv5/q8r6Ky8ssdRMdo+SO9thv2fz1ICOV2A4eNcDzTWAY68YiF1a13Z0GcDIYQAEL5b0h
6Y+lxg8m0zGKx3MffoD0a4QRcNtG0ckwGnYPZkaZ5Z0qF4Z/0lnxCRNtjFUqSBJF8TrmqKI9hGzp
yOCayfhTn5YkeENPc8h2HPE0viTmeJxnbzzgZgPQI3KizrEW3yFIA7Lo0/uyGNhPdN/ZY9hycegt
jyjEsw3iSgaA3nhGgPvLIRf2AbeP1EqHsxahBVsQsXTiyYtqlqMm1xEGgDjF8D31iMB4QTBM1RUA
sl1s74qoJfrFtIYtHbq3SRFW9D3G3B1ibnyJsRf1J4mSdnSqNoO7ThJ7IGkWB9HitS7ZSR2ynjle
JVyJLQEMATJhD5MbgiBTrbgiS8jdNJNurSZtuTZBzfcR0YURph/HvJvNq8Unbb2w0y0SmIvWGypE
clnnS7pf7EWH0PVaEeXF5i2teJz2ezJ51dHAGErTsK6gpFlXQrR//4yxoZHi+aGZ+t1iuOYO+tqh
0i1zE7nWo+uXC6rx57GOXfAlqCjjXDs5FTyfdgyD+i7eYyMwwVfEi9wUzQnKw3SoA7zkYpHgtbx8
q/+08hX1GYo6hqCNDc22mJMt+7gDAdC7XiCvH2xb+KeAVOy9V1gvce2n5ymciKxdCHQwcozEZSB8
2JbXPf3PoRyXm1CI5JAlGfmqGZlpmFHnuMoX2roc4moNjOicosG8QKJz9uoo1VFYAvv4wmq/CRqB
A18WDeSHmJGKNxvrgDZ0XY6Ws8+9YW+Gc3R0MyIQupp0xiDx1+Sfw9ks41Oh692hkpHzBsPDrWXA
421hCJ68/LnuodeZOLSlonFPlSxCAqOETze10x6x2Z0ddmTNO94elymmG9SdDFqmZz/Rd0s8bybT
/LRGPHmS3mxOeMY0pykyfteQ03f5VPaEjeLjBUMm3GHavU0nfHqFTVa4C0p4Gk1pJhUyNmQtfghC
75kA7BiRnQ6dBe/mIXfXvTTtJ7/tNM53TjffFC2PS+QbFxO/ZQ/EBP6g1iaH6SEscI7x4quFA8BS
uAAYCghByDDtwiT6Kuznbq/nLmPYWhriONIZqScYZFgYomALa1yUaxkE++SYlAHcY5QLYITSM4m2
kGC++MpjpWbjwXBLvUcIlRfNvEUsuehiurzoJoYhvjGlRoVmLMbDnmFci6ONZACnLUqUsuxgZmnF
umlDYHURHZSEi6w9EOB0+CYKD3xKw/1brlokcIwb6NWfWeQ+2fnypKqLfCDzmznZfjQZ54Vd+zqE
sB09xn0wuQmKww4/XaZuo0s9g1MCtCd2B8qzVdTobJrifYSganbK3dikv+YwPCl6dmFm7lpQSDOu
a3gYEa2NrnYDP2qnjlIRpiVEtAT5ZYo2kBqvjMi4Mewakgn1+tL7jL/aR1UnNTPbxxjmeyzQMEAI
/Gat4eomyc4GgPeaWOM7uX0qDjniF1j9DWs/f0UCSnG/BKC/eYurv6QG69DOKdObx6XO3yUfVrLP
XQsGOsImRokyXLl6jxFBBuVSKtQcm2mMlhpKaZd3qkaoOWV2bgOqyw4RIs5/0bqq12mdXSXgiqu+
5/d0UJ/TGtKZ1te0VryiRDJLWOkrMmXg9g8RnbuIdyIDI8jTcW/04+PSxcMRvx/8cazousnGckfE
q9JsKYLw1CAjaHR60QGe/VbUKMsgUn5bxMquEM+hJ7Pob+tp8Vaxi0dih/I1wQWXZ948TFp90+j+
Y+gszCrNC90t2hB3fCQS7Zxn8TfGzDyrjKB67TGdQBxcF+1AM78T5Cyd7+utOdcXAhQOxewiNHEO
qoEWkm3ct+IWtsTtmLfWbmhhcWHAfMwUmib1gL52JDXmomfgN3mI4XTngq7iVOJjK5xZD5kENCup
rtES8Bi99k9j1FO0WGfHhDdFpz+0KF/4Nx7BKmdRBBiHTGRy1+muJqQB1PjKCqyUgQySjDD4GiKi
ftUdsUQWWCRl5CoxqxuK6HGlwJYpoD8RQ/Yi/G6fxM0r0rRjyHwFXXE6bvRkREnEQbfHvIeuYk9U
TzjlD2sXwYDV40+Cwd57q5FLnmkv6heETgChh/XBKiYS64lFkKIdm/WB1bZ+kbWnwg8Cm0qkdsKN
rM/bunlIGV3LnBzUUYA2SUJbH2nlOW60au2N4j6brZta665jAQsaX9900zY+DuYxpFrmt67PqfP1
CuFMQrqV60GQB5fsncfRwQYonF50Az60KXhAupHLEzqxCQ+Bb8SIhjTtWXwCbsHnH6UILC/lFXK/
vMEvt4Mb++dOSlGx4eCX6xaHZjOnUy2ixlv4Irr2hvBTC69LNOeg1U+6FXzjE5/Cm0z3JfKdzSSI
d0GCeRkLjjXA75fpkejW9lDekkm4YfVB6jKReaWFv4yCcyirVDbsrTuL92Ws3w/l7L/pef6NZzww
Os8tPuN3rpcTtlV9pUF6NCQAkoP8ouvVj+ncfA4gp5Y8xon6txJ9skn8BdNIzYc5hM/ZKsdUg+Tm
Cjth8pXw8NBpNA6jxqPjB7az0bRxEw0W4kYCHvZOBFvXmpJvhYh4MB1CLSCrGyBwYzN0Vy9r0bwK
BuPBS70Pj+BuMKitrJciwuH1gXAouFacASkdKsP3gnzB7YJnPqDeKZXq95+1LORCk4/17k/phxdG
X0Xk1qDRFUrqvtgEeCPvJmM3R3TykMRZDlt0EzPTUGukqLb2VdnT4EjNXatBaRwI2ZCiFdmPy5bE
mWmvqcn4JWm0ruHPzOVMqyD19Yn1EaczgkGp8FD9URWxa4cRGQMlRm9i8B+VcEopMAx5U9Wz9lQQ
ZV8gp1YAnMKtTbn/iBZRSjeivsFQAV5piOSXwi+XfCrCMbDo50FNASIP/WQgsyckXg0AlD5HR+e4
CmB/4ZoElVZ2HbbpreN2R3B84xLqJiv7wdBstM93rn/TL90+L81iRVpMdoxbAzKW6zHFiTMcdaOC
reWpt10uhnNKbJxDbZJFrFZku8R16ccg/iPS1W6Gxb3vqiJYO1JVpnUDqLf1e5arbEoPOnZYgWkN
xHP6NfRkbsVDVBzsaVdFUFr12BVb29qYHVdRKWL1eGYnKvwtctopM1pcC2n085FuTx2CnbDijkH9
Zkc6+nQebm2yb9upYHdlRUqw1STQC9W+AKDVW4qDdLS3dTBfjNmAgIHqol/84mhVusC/GyERYo0r
JRAdw4Pt9LRG3Qapp1bcqgGnanLNAd2eJc69ljJnB31v8vLN6rRdWC437ciDqlS3gWBe6dRTv7N+
9f706GvttOlsBGrxVNjHRB+pTNzPEhnErsvFuSog0M4CIL+adetYBr/sMgJ70PG8D4ODsumYe22+
Nu3nLCQoKh8HhCUS8XFCG80feTFnsOkr4aM9mFhCm3n8LlMN/qdIeejKZJ1ll4QooNSjaiqlxFBp
lpXyJFrqIyvao2/Xb2rkNs/sdV43vy2+cU705W6QRnlQ4QHG/FSyFIpN7SdvSvGGUpR9Nep/Ydl0
O8HbHkvx2NXTMwHqW5G6j2MwXDclwU6yfyVKL4c1hmZL+joEoVaSW8JARo6b3RqxLAev+klNx69h
1MJkFZUpkE9cQjivVygO/J+dL6maS9szPWaauZMKRPV0pda8s+v25BUm1KX0yQ75U8qkPvo9HLqg
W2WyvCMR29yqRy6XExk11JCDon74JVyjBAHX6302P2c2vXvHzWUluOnrn0XPc6lp0W5wWTlJLX0P
JXLsCbiuug/tQ27JXhr+0ghFUiPMn5G00ZD+I9au1ET1i3YONOdBTXrVNYRqwaw+AXRuGOY3VXPs
BbOJVjwyaGJnkTVSqbMy9R5yOfjXx2nKk5UcxuOS+zXYw2sXjHfAYQwc0jDZRIfY5fGoADDU3UCm
abVVz4XCEDQGLIx8eEPwyf2si3tZM0PaTDdqcqEGWJ3zEXjdg9IS+UibVxqkRmdJ8E3ywhkgcXkm
DhJKQxCRKUIlrY7VBjRcZRnOlLjtr8IUCIowHHhKxDv9gJgdVYECVaflHMobsurpnWUt3Vv4KdCD
HrWmuPieyTPCwmtkLL4tNRP5ezAeYHtTCE0HS+54HpRPpNzZRdZjVjltcqxrpF4QbwiJfclKy6D0
VGc5ieyXkbrTmwB8lFTReBILEa3Y8DOXbDV2MSK0qXbwPz7NdvgtZ31xBD9lqW+qIdmr93LkVHep
mKQmTf1I4/9daEiiJw3DXa48GS8Ii3O5jrPqA9vtM7ImFQY0wTpRePMUGhBOmUnIqQv8M3ety4zA
oK8I6Ym/67FbdnKECdWMmZfHZcmbC/LmV+wrD0vtPyF9YHABlgGj3rxOs+hVPUO1YYw7MTUIVkSJ
cdq89ToUJtKjRkri3Knk9vfCixLSelKAL9W8QvvMAClQMRHHWQGXevLJ9IbsHeBIX+iD1UrRM9A2
5mmbUihNiSlPxrMacSw5pgSV+zBHT/2XM5NFM9nsPYG4Idz1vaClXvlAF/gzMF4qsm9LFO9xPl5i
f0ZuGRpq/m2LXW3BPVb6Sc1jUzUrds68Lc6zNBPAsrXYVdPeRg9Q2vQN8madY2r7TqJTsmxhRhZv
8DjdKVWhrOdiaYVg5chfpQJR0UYcK98R4QtkXDPUhj6FWlM7WKJcu6iCtkUcABsn3LXywWLsc0U6
450ZMi/TtXnc2Yidx8o+WGH5rQgDUOyZmRI2MVpht3lvGs2AUZ5f4qWnQAndd7QwB3nKWOledX/e
yXYmltpau80vkaA6lsNvueolVb+F7V/QHIXWapyyT4lBjj01pFJws388h3jp4OTAfe2lSIN1tD6y
Tq+Afnt0okvgHDEgj9fqT4iGCdgbH8K6jFx44Q9qgqHuzckLHpWvRYrMmj0S9m8XHko8AdJKJ73H
Md/9mXYp47mKS/B0L1zuJ43BWW1yupVhEG1IZaJXDVvNhQyMpsVGbU4LUZNDX9/PmVvT8dL89VwW
v0If22NtqCEk5rZQxQpKqAvZI+hoo295RuVvi6yGjkwqOlpT/8Gkc9vEx26pVo6TngsQ5MUpyEqS
ML9OY2psiib/7LP4WlZOS0qJRm27y5IYVXHBvcNY5Vk3gGECNKK5MY7Yb7/UPQJcAdDhykLCMW1i
YsPlpNaMVurSMSRkZIx+coWO5RQ00w5YfMvh0ugxTP+RxVPZTL2gdfbAcg0clhoXmLSclnlNtZEi
qaDbDfONdL4AJmK8IxUOePR96Qw88P711+bAQpJ/Qx0F3A3EsTd88BQ6MFsKbh2yeuCSJWhA0gU2
xvCbZJ69vN3VmpgmMb+uT3ZqHuLqqP4zwUiJEkyVmXrkQeV3fnslEog+Pyd2FK09rwiumGkSs6e5
G4mBK8sCL3Z29FE3yqrAkKL4aAblLR3EUjk1pHp+Iksg4ADmXeVZbm3JZjrL2ssWzEOrcLmZiCpY
t3EDi0884VtZQeN+UmCCwjG0lsjgfjAflDlGk82wbdMWtid6oCFlGSUxjR7aEldRVt5ZEXfOwmbj
Egmxax8Xm62bfGBwJq9HrvE92xggpRrS09pxHiIm4KtCWw5Txz1QFGzsuj8YuzI99NLmJRcl8VI2
HiTu/OGNX0qlHhD11xo+57wHq/FoUp0qPkcodT1vYCsgIGfvj2a9lsSAjo4IGL5aZwMLPHk65yli
HbKCmu067hgqXEVGzxytIDnsYdEF6ONAuTuN1XPHkiyRlbwEjzGqQ01nJHxIf5CHv1UD3S3tAzk0
z8NIIix5A+s0zeK98lgKGJdoTG3H3tpM4xTRnkO+HWkwhJt+pVV5nDOdEtAlQVZIqq8E6mGXvc1x
/mESEgmTCPuFcdFZ66BsmQJyhoZIJ663dgWRa8zcU4ybIpQ6+y6XjI9sHG7qhlTk2YxvbA8OVkPI
FIFJTAmqkOLd4akEnN0ObC3h7NqrbAF9q0FJN7ofbBTlonM9Ok8nPLsUKevaZz0Oli9BYQs3B9VL
IYgn/Zm6LvlrXqPGcBpcgBrB+02Js+EJhdiVultFHopcuHRzSHvaBjz9uMa/To5MZqourTF8JGQb
9TGHLJp3kpwIeIWSSxph+C1nYsp5J3YZgNQOb6rZ2rdm61sFoHCpa6qSF2WuEqf1tVYOD3LfrOGg
A9z3JxyqkJHLFj5hOiQMHvM2zH6X/YtaQtV6ViTvsUtTYFVwKe2XzI/3QQw+4A5TvZqa5lowe93R
5r9rkbM18uouqr8Gr/+oaubqXsI1y0xKthhW3XoSCDCt9NzakpzEQqOsQijGqxVufuCv77K7K0L/
4MXk60LUsQoXkCfc18vZHCJpD9CC18Bf3tmVf9KIhM2N9Jcy5cg1VrhcQtNoCEglBbLEp/nRx3ab
koIKDKf9jUS/BKYAitMxLtHV6MWvMA4B96aVgjkrRj3kAHt7fxDxQRlDKaYX8cVWyD6giANy+Je6
kGi9MP2C8kRlFPTByq7TL2Us5LjsKH5pbdiBX/rE/kra7EkaGMltUy8TRBpl8+mV7TUkyk81roPt
t5/b6mXxqINw3anwdpG+DaCckjM0dLAtWya7kXz4sPR/RKJ5VANgQzCxA6BZ2b5/wQvwNoDut0WU
wVJL6gzmtA+yfZomyvsSQyZGkoB5g5AOVlSHuaT49XZ+7aa+uV4K7UuBw6Yr5cTTADzVr5mQQGR1
uO5GCxO+aDw41tJcZwjhyTCfQ1TU7wbIb2t1kzIYJUx5cNd5i2srg/j7PoI9K88+Nze8HgaQeVed
gQnPkquEeuGgaj/Vu5HOHufBdvGYaWZu7KAZEei/GoiPELMtDJqg6MZ7rLf3XeK+GCZLMmzTX5Gk
1EZGg3++yYiUOsRqvHuPnvYqHqqXzvDqDeOdte92N3DNIMJLKzHZpU3SEgm9n72y4zfJlB7yDOsA
DfBTwutl+9hKa1PV3nTSaUyNUfve/HRskll75zNzJhSF0k5CdjYSHY3ZAfFMN9bWJJAl0rJlfFlI
+aykgthQQ5LBu517/ToqF6gCFv2Z7dRXuHWyjBbiQz4QSQ41zURXI6toRYBLWyotscRv9W3S0FDk
8g+NZAXQ9bfawW3yYhtMRLB7Rnun/LvShe069nbw5j06QBPvPsatWxdqeFtaEc9yoO2KGeG0MoGs
ZGSk6T5KdHwpxWehNR/S0Ur2jAw+ntC0HEj4ukhPkTJ2zgugByAyNeNkMz31H7AtfUVFiA6TlZzl
jnXlki/6o/I+zOTh+9p50jV9W5PPuWmlGx1OIvk+IGelbE+AmB8KZTEmVo6oxfdcb55KcH6EpzE0
wNjayFM4L2nFIQ/3niTzlMSzM0CBBEOrZWXFc6arqbqiUMrGUz25i3TXkz2Ywp7AKK4sqpfMzn9b
Ej+VZ9mrluu88q5ExbhucX/nY41MBoqunn/P0vNI2J9mPN3Jy2M5bkra63YCfGAYQACJvBoaIBMz
G9LNpp5ratf3SPjY0BnjyS+blGgTKo1VLSsreZpVRSzhdNVfT4KHXrkVye+ecYeDLU7JrDrADnsF
lMfpaZYLhdzB0RylHc57/ZRAkqgIHZ81qdsE2ba0rZPTD9M1vKNLfnOI1QOycim48anhTCyy1PYk
fI/X5a1LfLZieS49jOum9u7VTjLA8sHuSKeUZ76fVFQi3KJvLoaF+ZJf2UGIZxtLVH+dFv2bXGvU
3u8Ey40F8WgLT9Sed9KKrYeOszLD+DvAB2Pl6PHJqPA2jIvqtSsfZst5VA5Ssuh1reU9K/wTCjxp
P2jFqyUMX7obvY3eKs36rO7sXWqXzqapuKCyqlCbjeahBp3nHZRIL5ClqkQvzJsWs4QVuSHHpBiP
yKRuoeg/t4R5rlDXPxbjfZQzSUYS8VibpsUgMWHpSt9VfasVtkZY9SpunaeyIctDoQ6GARjgOCgb
zdD6YUH+//i5/+JobECb+oNwtfnoPv7Hl7JCvvnIv/7X//zf2cevj/zjTz/jnx/5u52xZ//N8z1b
d0FSbNPwBJ6zf7cz9ry/2fDQLGF4pkuf4MHL+oefMSbI9B3C93QcFFzhY0P8j/Q5/W+mSe6h77iu
6+iWb/w/+Rn/ha/nuNjdchi6aRFyJ4/hT3JrYtBctpatHbq883emRy9rLZQx8VgeqnBH9VQc2jrk
4QdYACIm7xjeR/pfSGrG/+0whG/BMfVgqZnmvx3GYrTNTLGvHUh2RPSQmd6pC8A6W/3Tp+1HmWJy
s1fatk89se5I4dxE5mQd/rh0lx9K3J9UX+MvBsAOajXDQkpAVpprO1z6P8+GZxtJ6w9WcNAbu0LP
a2fb2SCrXQvW1iCO41i+poR/U9m80lTBDGHkXRm5ybAeLj1D8OFmjIt6+18Oy7b/QuFzhIVjvYPi
BXKp0OX5+8N2ekpbp8bvFybcMBerHA7V3k7qW6OMvDMeOD7yZILJS+pjSB8002ImcB78yAZKaMmK
HwZXAru2u8dFheFc6Z/ZA5uzEPt0CrxzayJggoB3GUvTxr7vHx+yCi/LyBkZMs8klRVjSTnhU9At
NeGZsTa/BHVenSYa95UVayh9Zuo3t9S/tNpzr+w7J7xnoNhjej/uZ7dj+LyMGplVxbcfeNOaqGh9
XQfJtu3ag6izayw42q2rW8hQmrS71vP2c5iQ2y9jtebPLq71ZHnwyibYafNvalKGJEm5m7qtCK+C
AUE0HvTlJp2HU8jgzdtixwB45WJzWDNpFsmnP6cXphrRKUszf+8DUa+sOptPhTk+BuFA5mffu9sW
fRn1f2KaxRl/YHdn+EQXO+LguXCZyjhNjg3tpzu0FF54vO5MsSmD7OhFBnQYDitlY671/KhVoOlW
5H918oIU0QS76SV33Hk/dTCWlnBg5yJkFLAQVVBLmoRnoXbvvD1eHcG+nuOvAuIs1mbuFuXYtyiW
S+mHl1rKhG323Wmo75IHMiN+jSJvcFaATJOUPpLPvrtNiXFeKhqXafCR6Djz2rGqjsZtOIe5vW81
4mPxq6Qfte2d1ZD4G2DeV4BmIkJ6kPmYe9NIjjKWcR8OoOsV4mjMI58801gwAkEaqk1hdlVN9S/X
oLgRF2MR76FYNOQPlolPd/BCDCPzMKTVtH76XTd1NyLNvgwbVVAHNYDhzoISxppGSBAwEArxZlQP
sZEjKS3m+DbRf0GwRdhLm+otQNw5DQI+eHsrHb+mMqX9BMJsW2SoBfjlKiGKZie8nv2xmK772YCs
EPbWxc6RyBOxyV0xR3v6RArY3P09hwbNa4JGomSYAzBlr1NjDmBXUTQbrkuL3WNBgzNBt7PiUGwS
u3KuC+iXTjqiHqlbjJUNZowoxq4Ybjpwt+z+SnP4YFN9U9zITxnb//kh7yJnUxPJSCfCFzSn/jXH
2bLFX6LjbEa3btg6+H8Q4KFeGlQMofq/+tD1xZPhm9kf36JeT+XPq5/458+q1/75X/VZ40wLftvO
oVeRSybOuGvwkJcwiNyteg3jYRyp5Fdtc2FqOGcvZlQYy/YnNCNGBHn65zcaMsytBE/YqC+rD6Vv
RMtafcot49M49WTfIYjAH0i+78+LPx/Vd8XYBCBps+yfHyLG7O8RHeqriwtZB+G5/NE/jmTW9egQ
zMa2a6Fz27WR/BzhP4/NU1FTP79HvTqrg1dvL9SBqU8xMuFwWUKkeQfsUTejHEz8r94C1Go1bk8t
NH6N6WytTJuHJ4S0tW7C+tRFoYdPTXBpA30/jkgUCY2ERtiMuHFiGWe3n3l/iwFs8uy65rnI3ati
LIY7US/PttV/d3hbVRi7rH0H+W1QRd02m/v8YC3I13gu9KPGwg4jIvRusqY5BHp4b2uuuXVi0lIH
kdwnFrIT18KqV/cx9u6A0j1/PxT9e0b+nUDFtHLbxoZdluFYFFbu3vDsG9INg3NRvBu6dz1VUj7J
JGHF+j1Ky/KvDvP7VeEyPLfiEVVZM61jJ5FSA+PBL2h6ygHaCmwVcNTsaOMJ9mha5T7Q2t+tmLdL
bNNdFyMBstC0WJ7ru2IBuJ4ChrRVZFNiW/gi5D7wky5mjVxX5DvzkmERACG7i3GNG/V2yyBSx1I1
ZxiPy0MTz5g1xLnJ8rvcYqfxVfP8vtX9rYuD+CbWrGXXfaYidM9uTARY4xbJxowmcMxOblrSMMYl
7Ra0YOdhILqrgZH1bpeDw5PnBPEvLaen2UUYbUEc2A0aTDw2OEAX5yKW8DAiRYQ47zi7uP9sxvzL
XpZfA72gQ493j793fTBx3vNTtjpkFxX+ewzOrbDF8LNPypP9Tb3HQKnDTa+ri9UAj31dp8NHO8kW
u+lpzgVDWBfvtJXemKco7VmM9aup5QlrnHQ9dGEJtc9gJ80hJrjEmdWDpFH22J9cPB1TNJPB1Kqq
IoYKw1VeGyenqT8NaUgwh962qm/rKXqNfRMmgEiio4D1n2M1INCzvrj9RzHE5smAEbiCzzkdEMk/
GL3V7AfaNsuIwRMN95eZ11/uhAdCFdc1LgXE3mh+1m3K6mS403Xm2aTLMq5fNLJWFwZDjkkLOJLF
udYTcp907gCztnatsI5G4oC1mGc8vPeUGAedRKUNN/ata0bzTg+pN23UPwcT2YtpnuoeOzB4oQLw
JdUuJdXMcZi+FrjDzCSYPiTBggPN+B4zzsU7GsPBMLrL4vw3j/hxcNy7OMWvjWb6vDT5JhUFKgLA
/6hsHl3npqR7t52tN3X3OT5oNKfmRzOgC4iKHG8dkm1jL3olg4q5mockucAuya9uE8yPuBLlyQIj
yiHWpH7trQf42vClwoseYR3sLPeDa93P+fA6BhbxCd40nUik22EfIrB5xJfGOOIwAt1wKlEQAS+6
4XTfGHa+c2usW7TF+vax01+F5mkqrYHdMve3Q4U9VK6/TzW82sivfttF2uH4VXdAaeBiTHM3bRo/
jL6UaQyDten3hbh2rep2SsiUYvuJ6NX9rRH22moi7rK7MnPv4on60rpkF04a/hBz+oYj6bVui+cm
ZWnycbobtKvaG5CzjPNlQuqyCmfvLmjarWMMjyXsK26PyGaZhBTnaYhcA2Q2QRRZ6whO34SvPVw2
PM6c0jxUYnhJ9AGLVNgIiYVFCPAqRhhYYheEFtRWfHbhD4pwg+gyPkTT/2HvvLZbR7Ys+0W4FQAC
7pUG9KQoL71gSDoSvPf4+p5g5s2TnVXdNeq9XjjoRFEiiNix91pzjUezIevRUGZ8FB37qWsP1XSv
TQEkeK33cWgW74XOQL2V6nM0Jyz0Un+0poMdYncPveAkRPI4RkjKBvExDgw5vCclMPexrM4GJW0Q
YdF2gPN40XhEiPYr69OXvKBjIfC7H8YWRbFJkApCeieBIJrQUMjGIT0npamvQyTWy9sjt/v+eFhN
TGqpWTIMnQn8kNgmnfZ6e5ZXYAgt4AItR5b/s0IRs2GggDNAs+m3MEhxozjNzkRCjkdtQCIcAIrT
CmPdaEq6JjYM6qSJ9xCjNmD/quDbqNHGs0p87IKRAZof0NS2+LG2HZTGo+4jSCDh6b6S3g57uXXS
G8069bOOIp9wA1tttSB6SiO7lSUNF8lwUpXH0LL4C+d3grhsWpu1B0zFtPj3dSJeOzrRXNXUAeIz
DP5PP34zZRcc5FwMVTS3PD76AAODFjukH+Qj1hR78E6tNeonJhPANfVTDqGw0RpAY0RiaE4PWABW
klLQZcM2zhbJO0bNYO9Skd/VYUjSRiZPGS03BNottIY4XAsdx6piXmJLH/ZT419wDugseg1INYgI
lpckp08RMUvRpnwncnOn5V27743qJHu1PpOudjUSDUpCWqfHYkxXga3U/CyTdviT0aZI08j1k4Bp
ABC75VirKAHKDkwIiWdjZa39lOg5UD+HVpbOrimL9hzXfQZTmQBNLz7XZOZu1bH8ZPa7B0kICyHq
YyJ5p3uv7cezHGxQyASm+Wn8E5i8Ryfe6DXEWzvlyIonIz/3RnyCLz+X4MZLmXHeN2qxVbVylTfW
Gx49aJlYmdn7jd1Zq8SuiwXJfsW4D+zsksSqt8uohZfSyNClTyVeG0dZl+o4IlDOy4OD/B58Un9O
5gtYDd+9XUs3pR3IGOw5cUZs1NuoR6oEUA+WiRWTf+t5zdnWw0/HH/pt6Nnx0arQdROpt/O0iSnD
cGc4n2a44rDoSSrnopsv8JPhALhdrVt1Upe3h3S/tVmk2NEF5PHOKa23a1Fg0qX9fft2pyyqYlbE
8Mzg9jgb+T+f/1/eWUtnFevIqrM274ne4b99i/29XQs1CLX/z5u3p1TzT9yu/f7Z24/9vnm79vul
SJngXJWUJCDXI4Gz8wtw/jaUxt79I5z5dvP/f599izT+r55TcuInBxkDEU6fOei72t8uLC0qkWj9
dTstU/Kj55t/vNbveORQc/79TBkcUq/DoIhRUFjRH8//2+NALh0Vdy6vEttmRxn71+vfXq9t2/fK
Rs1DqdSIZT7/zpiUKCYa89WEaELmAk/JBJxe86ILNoKEwlNPXkwj3TT0qC+9UiPSisd6qbHF20V+
3Swz1KpMN20PBnXSrGMfsUfkX8M52LWaOKrbBPammUJAknl6GlsLRE6T1m5pe8nJTuvKJXca0cp8
s0OmA/+aoQpzw8Hti14e1Vp/joQhN5POVjoxPHxTSW8UK2wm2zCrVLxNtn604IlNonqwSEgMZLRt
uyo5RkGYHIugCpZCZw1DyrCc+hoPciUuEeLuhrJoxMXH21v4Qgvc0dlazZQfx27/xEZ8OuL/nTAk
cM0Gre0qucNKO99U54tMh2NL8bCr8TL/8TR/UjHNmmPlxiqYjkzflAXvZDLeyFKE1BECfJtG9gR1
DK6QxAPkh5BARONjMTO1fceQ+NjMFyq9izryDcLEy1k7hGMoOUtFOWnsVPZ+VuoHzb9LWNj4H/GC
bOdZXqZ8OHI2HY7QAGhbGxbnZZ5B2G9/jBUGQmPs46AjuX6hWEXKNj2hwzCEz5ZWFacJPAC1G9GO
jsy+iLLWXMRaaCHrcmsH8sDAxjgoHUb8kp3hBOOFrJgo3ZhD+OGVA7EBUfhaOWa48e1cHEViC3jW
XLtd6P0ojo4hCHJOkOlHBrgRCiqdj6CbYi1nEsVTi9HJXDozBA7ajnEo08yETKFumS9aq1G1vhy2
80fLqKo9cry1Mt/CssAFjY2VL01GLX/dF1i0VgYkxl1/X2RUvdGUyuPtwLpdYx7uuxF+XAKvtZHC
sTm2fWtujXTSj06PXDqOopfJgWO2QnAaG+rRmh+6PW72hX60m20VoJMJNP4USENkXufTzijYUY45
VlgxVAsLQxCllu0dNZEy5ZqvkWyDG0MPQXynxSnEc96E9TZErjIndCnZGq7gC6zefQVFdK2VPVbG
uIuPppbER8Qpb5VOvClK79u9vjJWKxMJGIZgOzpafz3z9vTbhWUfIrN9BLmDAnHEeKSD9FrJkZUY
14g4BqlskALzP2zmg/52gW4iX4ImLFhbCzaCJIZPQf/nhQLrHSvrfPuPq4oSjfOuPcNjND3fHgAp
GGH/adv/64m3h26vdnv8dtMSIT63mCDUfzzw+7fenvz7ptOUOv5DSt7f9/3+pYVeI11vX4gVA1ZZ
BWH8t7de+CZbAOm4f3t/v9/K77cHe4p3nnR0zlBxGMvbIz0HnCMjsfn9vN+/9vdb+ce7vT3lH2/j
9uTb87om/Era8lRFXrrxJTHNA4QyWMvxQ9xaRxvTC9rIpsGCEWZ3OQ3nrV7or3kilTMD32zp0/lZ
U6WHy9gOjJMTEDhk1dPZy52DLoYvMRtGphhD7FAZLaqdRN3niaYdaT7eYf0xt1T1wdhMFz96qS2x
SehZrLUq/tKoc9c2nAVOUux0offDueXbKX36sVglQSwYdfBuZ5swT6wFDmt73ffDtJehJjYM9DmC
NXWDFPeN7HlxMtvkFVBeuaG7wXZUH8IlNyF5G/gvrJpykOBt21XUO38a/ROY/fdUjPYLBL+iCdyi
GtSLFcJuxDquVN016zjPNk3YLkc2TyRbdxVZOfFboMzgqX7qj/Bgboqir1bWXwS0yt3c6Vh3Eers
ZojOjezeas++Sw1huopE1hTXh0h9YZ9mHBJc7hOf0ZrzOR6eHBmJYvf5obR7HGeB8zALK2CgjJyJ
UpsBwFCuvBHPmzYBiTMLcgJqtk6O/AQp2ixL0cMmNuJ7LY8NOuhI+Bu/glcgmFoWfX25mbmyvOnp
Bg9YABDVTogxsFFD/yvr90YYqitHNhaT1N2weJ0iw39gLrmxSct0OUhOfc/yn8voris1rGTVcFE6
70yGS4RNs5D7ZDshk2ALpizaxqyuwmnWVYxyuu2UbOsRAHkwgMf14UWBsL2JiArJHWkeB3ucmKhr
WLHTtjg375FnEhPRjUBunXDf0L7c5R3wujbD+0Lzy3ADRY2WapGbF9myXcLZTjTLzFrrCuNehUOb
VY2JqMc89UqvnjzhbaIi1fdJlg2rxAsADYX9t5ahjeNCX1Nnj8je+nZN7wz0nTNNGy/Fr1l7LdEi
QDd3FCTEQgcKDuF+XAuQl8vIUlQ3wJAM3GZSrsUYYDvs252ZQV7tWgJMcOZr2IhQYAR2fIHbRJ4C
RxSdNhhvYY9Awm8JR+h6N0gUY90m/Se7vgV5lBNBfIa2K1N7F6tm88dY7n+Hvv/N0FfXVclo8D/+
HQz7n6a+j9/DR/33me+fP/Hn0NfR/2VAIbcFEzuCUOHn/DX0VYX5L1PXNCgcKkmj9jzp/PfQ1yTe
1qSLoArLUYVqMAT8c+irGf/CiW1IBsnCtmxHmP+ToS/k63/MW1ECGBiSiGmVvCHGnTPF5m/zRNEo
SlfmudjJqOq2Zt09lF3NiQziBDkZ5sl0aClrXnGf+kjmnWk8Zq2zCgEmdCNP0ZLiqHsTqjQHDY9d
3etG+oHtl7JOWNsin1y0sRhdVJKrnOBaGPZD36hH7Ckr+rbG0uuCFh+7fIoJZlvGQquPhl59kK67
UiT9TEIQhlC7MDVnqqhCv83p4RTetqJAtNr6ZcpiAydEdowLG3RSaVxLvZ47NvYyzwB14gbCel3q
2EnNGpvytOnt2DWG5qC1Df0j9KeV8gXfz3fNWLPoV1iLNNAWOBG1FfhZFNlqup6sXRUGDFNDZM12
PG1atX1OIUtMKj1y3ck2ihI+1o4551tLVKMQbaayp/MGG3Yj/HFZtKlre/U7aCS3rSgSicFeDBqO
dov/BxYzq9ur1T7vLIaps3c+7xXegObTN+t87ZRCWjxYkf3HLTmUQL3n+9XK1HfYWE+2JdXzhIAY
jmfobPLYZ+jGRP/IeXo41DhAVuDu1JVmOsolM3L/ztMn/y4vlU2Gf/9IryVaV0lDsqRRCtY8A6p1
Sif9drPNvfKOMR00DcfVtTFYh1BvHq0OIG1udRIlbheQS+ExN8qUC9acwm39EOmhYnuX2wWbPuVS
aPkDpPvUGSwQohZoR+r+6Zz6+OiBk4N0TblPVOVa8fiUo1CJ5FJP0S5NcQ0d28gRFEWaCrcps/Sl
xeHNiCjm7J9Z1rEajUWgDGQVdINF2ZxXSLG8AoZoF9wNlRWeQ7gX6Uge16IJ2hazsjZsElwnjikU
NIZj+1CPYbAZfeLKW5JgHrLKkFdVnDtnF0i1ehJAWJ6EePf1yXu43dCMypV93t1ZpMYz/TKfgJYs
IOqFryKxEqqeblrG+L1fpwL4yigMcx3V+uuQ1+MjeVzPgFi6z6hPkaxOUl4706MkKjOgdZ7ol0Mr
MMdwTFuKr3yXpsIBPBTnrlTlokuwWQvhE5bCIveomfrZMaPmbIo+RKSvPQxKPv6yyxTXcAE3Jme3
oyrAofKerzhD7yqWKf6TwbwnzRKBK41FklRz+2GMjIIdhBW4dc+Qws66aZfQN92WfM5XaiHwL6w3
7/bk7wqy3z87yLSeMlwcFsWn2sqBoOJWYrKi16/xlK8Tz9Qu+LHRYvfsGNDOeStn7P1n5OXSLfCY
0GZ3/Oc0Jo+C9VMQTcCjKMGxnkvQe9Ky5zCx8cWq1ZcxVuj2SUrToarjne0Z/tKo6+5X+qGohXcf
T7W+RGZ4SNLOOdfDHL6hms6GoDb7GKhaiIWkLh4Ds92AP5TrpFZpdUVT92jTst6bnfbkaPIki8T/
SBUEqQRHMG1XxXgK4qCB/EwRAaIiPpS4E/eDDXyXAdvwkCv98JBpGgJ4lGF9nXVuNN/fBx3zUhws
6DZ5hoWGfwsGmUKAwquz0vEaV9ZwNWTTn7IQ0/Rfd/FZzrHP4SE0TfSgQ1a8iEJPN5OdK+vbzXEE
OFwE8E7S1D9UFF0vhhoD2Yzrq4Fx9wnjLFDP/t2E7XLqyyB7rIGnh1lNJ3S+Nfg9Ru8g8bcx34kB
jNsjZyDK4XT0j2MYi5dU+DCUDONxHPr2rjKcZ/QpK1hMyT2FaHJt8oxxTY09Ff7oWkRJepLVkJwU
XMO5jl3C9pHsEnYKccbTHhHd9Ps8tMEKk+b7UEizQunjld+Bs2nLqDtiBtZWcNod+BRxdsrKurrw
+Sk4IbpgY41etiVu89mXSv2gZGpKX1UInOlh4VpFEW7R8F980YW/bFu92IlQvgYX/9QusfzxRZGZ
sYfdJ5a3m6u8C+SqaksmibW0XhOOqiRQ4xcUy87BmhmXY5ra0JMmNMccXouQ/fbaMv38tV2z5MM4
nnrvkDD9osRsfjoavffovC5Fn3bPpqIrrkDEsIO4ZMDCBvwgMWVfM9XIcVfqbOkay1rZXSnvGIBk
4I74CgOqpRfgpBl1IWIfU+KpsXI+lJT9+WEgGcTLC+fSYzJhgILkhbccPSEyAESTjK+EEVauKv3w
gb54e7WJ4wuJankoe4zxhmcWWyOHE4Gk9hgztrmTcaHwNY/al8pgthDm2d5U2vBpqKuesMis3hVl
GD5pFe6NUPAX3R6FQ2jFChVBOu18osnBuFrVdGeY7VX1p/bwx33zzayL8nWRimevmJoTItbmdLvW
E8Ow6DsjWDdD3B0GS+sOt2txMvj0tQt1lZKyvNax2CyGjNOTIA8PFiibdII9CyKNEKMRXFLeJWq/
teL6B1Geij6ezI9E6sylmJFqNAP2YeahYrPZMU78Ezh+bFxlKX6gINEXDglwptrv4pAQykS0wHtD
go4iFnZ6fAutsrwjXgRCcprorO2LuLpLlSa9KpxlEY7GKplQ3yqUMrCuSr5JBe0eaCrQNeICO2Qo
HnqPkFUVXMt20j0TAUvlYJQpdrpevjFY2jCJgBXbxT2BHFC61XwiKUZxLv6IJNnE9lBacXTq5PDB
CIF2JqHElsH60MamtSzGh5DgH1frPLnQm4Zfy8zKkpLuivVljdHjFJWcUeMl4AAoVdVwVY0JmXxV
/niowNu2EqvSFA0AK/WOENt8oWvdL30Yd8wMsIETmOYCV2JGjthsa0fkM+H4fJ1AQImoJZBbJJpr
mUPpMlEArBZEq4Lpo1+Dfebb+qw0xkSXce0YerYY/XTthM6zXmpfaqqcGkucFYEZsZVvdhFsetW+
tnk5A6P7b4sEBWg2KQD70HzyW+iklrGpTc/clLPDuBix4wDUMxJlSecNGnDxxT4OpMfkHyg1LL3H
HwMsoKEBhoP3Ct0M/ZaLpAB6VOe955jFF9mvlmm2FTfo09DsbvyW0C1RqZtGky7g52BpJERnd6H/
pcWMrkRqXNEsNGXyhXT5dQLEMCXdJhsRlvc00Tw12Zd9kdKTUF/yRjx4FmSs1nFceD/SEiSNkzw9
Pnujvi4QOBe+sfU0Ze93zQVE074arRVH0xpZMSrLu6G2lzBg4IgHyn2nKx9xX1+FL3Z13K4ixdyO
FlGbs+jX1oZHW9P9ZU7OFimuaACCtiYKcYLlMCziLrnPrP5RCyE5TbbKvDIqV3z7kViRcoJdOnCR
r1IGRzu6tvVCj2gB9QiMTd08lrFOY7N8AglLZixrvU5oGhoCX3Z0tuoj9VO84ayG6Zb+jjqctax3
VonsYSNjA/AMEq+Eh0vRsS6QVRZ6pUN4zbyDVnJtLrtDcCmYBl6N1svOidO9WWl5yKfsK2tEgUpt
fBRzz72pkLxLS9+m2kQXtSRipuSL6Ah1yUbMgv44Ywd6wdufA+cRWy8KPp4qaB/GOD2kYqbP26Ja
jjoUHK9SXQ51Bt82Eb6TL55Frp/jed46OHq4Lo3obSp1C6slf3cNQMoJozXMGhJl6u65TvW3en4d
Ff0JILyz3pIAOdqYs8bgu5R8R3Sl/Opm9V3d1tHSfGJU/27Z6mdkk26m33kVrnq9wExS9gTa2j9M
9T4lCiGtYbRBZCIA37C9Q/pJ3zwxEbeMH51uPwNW+O7M/nsMy6MsvutaQirI0+Ns3zBqPnLYKl+B
EV5BqtAhN4oPNTfzIzYPlq8RxRlrURciZ484llkHNrYxbFEYnSiYX3FXvvitcV+b5tkunGuijUSF
6CnhGsObsNtTXtZ7CW6M0khD8RX8Cgiwuh2AqZxlc3ntEj7KOKQwL1XM7HMa1xD8TKwVPk6I3K7v
vJlw0lcZB8lktDCwuKX0sHCju6iQ72jw6QnCs1FItsDkmYPuaY9+Lbdlpwdrxr0oSFa4Oe+6zisw
+sOz8omXxOF78c2WU1bgVhXBqjTI/FXZB6uC5FCGzdBmp29aLzOOqoQUdlbSaA3ByVtSNKA8m8x4
q9N3qhOt2Zhqd2eP7Zxp9+457S4nysWVHSL+pK7dbAhPbYkMpWlUdWOGPpkspUB7NRMF8488M9ud
tACHZEIxzuz3XQgJiMLanNAQk/2xavM/cKYhOEnmAiO8hTvkvY9hXv0w4iKYttMRpgJhlNL+8u+j
B7vVH0wnCx/jXH/xiHFCkV0o4FUZnRp1imsbQ5nhcEhlDoE/k5ZdZNmQUoZvsK9mfRCoDzfu10R6
lWzlto7Sn+oyEvdK8hjqKCs1fHyrREeu0XYXdn7EDo2cTfxuGFclHTY5Bo4L/NZbll1kbMgjDjh3
m88BmVdrg2kyo9/I7Zy2JoLUOsR8ageFv7Rugt2od/66EMkFcI22Kg370jNH3uJfcc0IDr0qK4cg
7GZa2Zz6lzrDfrOy2h37xJ0RBLPzCqAO8qe3kNihfZWyi4eK/0ttkIkUsKzIuZszTnQZURCPbqI2
5WudVm5DYvzIxv+BXBhsZp75gQqgh0zHue/dUFB7Mlmato3Nvtnkw0dmIoBpkaAUjJ7LthZHLo4t
M+Uhv9KfhWayXFbkOeFZWfiNfamN7Dp6nOCtRJzqlrAiJj32wVEOPcurnTrN3gb+vSA8SHmqvRGG
uxOuKid8NRKUqpXRn/pM/ASjDrajCbNtEaf+Wi0lG2vfcesWLn1ldjP5OUhQIv51+3YnqvGXeBZo
3u7v06yYB9b/+Xm3hyMR7tmNlZvbj1bMRvOQZsQ/XvL2oPCoCOUgjreXvN3Vl91qKC0840x4lx7s
yAPCPbhsKW552SN/xxZf5fAIaCRl/XeQUsw2o3il4XEKd7Ui4GYqzS6vm4tsKljMUGhCzH9Za74a
YfcZF5hWo/G71CsgHOjsakff6X3/PcUeZ4I8eGQRO6QBDtdmWDYptQKOciYAUvsecSgze8B6o57y
kblR92vCKeYm9JPpzKrHsjBXMsyyJRrdGTPpkEJnFzD64dPt4/mim8dSt2tTgo8JryqSrNZqt20v
VrcHbxdB06Tu1BtPZTzANdUI1wyIIxVNsu16WbJdtRbJ0A7LQSNHAik2umbpi5WaMegutRZ/lW23
9f52u2CPvy/abdwk19xQxaaOCBHN6hyVFN2k0QlIP2SmtdbJO1hMWvqSwNd0J4v01HLCtJUF0ftE
3smi05GEiU5X/7jQ/rpm0v+jlIIYVw4pffdOi3djX8wmr4ckRYZQ60iNjF+aSQ9OPDSa/5z0/qGO
0xnjfnKM6iuovScrHLZEmxnacE7NVR+nx14XazR9e6m2my6aTrrao2mQ2tFXsDsbpDZA30eBuAkZ
SnTtipzfJbMJBCbV0uHNwn30l3WBXRCW39IKr7cg3rFdN1CKGkd5L1WflcHKzuHg/MJ/ADcJKgkl
gmFQzlbeynKSa6saByur9k15Hfz2VGQlLDXfdQCYqEJ5h9iyovdHiV+uDSi3ZRu8q5M46eUsGkd+
T4/Oo5tS0aeX4s4muXEV3GexRuppi+CFRAzE8RRSiTvV8tC5tglXN1aKoyTkNR0qnIulyrqvXWbd
QuwPBIJFrQmyt990bKgZy4IrqS2O4KxMHnPoDDJP9ga7KBvt2YhRXmrei6p0SGcj9hfD3tEu0iKY
SiTNp2ejA2UuB1y2mJNidjocq4VE2xQX49JJlL092vUBo+XeMOkI2Bmbn4FsHiS2JC5TtRh2vtPm
9Oak6IpdbaTrwS7WStMeQVE+5YUpVkLGl6iEzpEXl1ESj1jJN5JlH5QkyEDSBvs8umsNDIRNXVjL
wAgM6kYVLz9QK9SPi7iO3D5PX7zWXg8qUAV4kXRYg/CxkJuWpKtFV7ILoODg0K+Z21UPE+X+wnYa
DZYDHI5aYuI0OHnLrpqJDW8BbQd7WnvsmBi21V8yt/aNjMt1FEZfcKztFY1bOpMjkdv9ScbJO4kp
1Z6xq7nK/Got+4LQRjAMaSEx/3vBr5EYznMoqR71OUmeZSyxnRcSsWckTPsYhR1bGTIuZNa/lgnc
zCb57s36BWXDJoqnr8aBwQuRKncNzeLM4OHamx4SrdJWjmgVrKa4K4TyZFsxg+0g3wNKwPTdGge0
0jA37lNLXHyFxKVmvHZ+oezU5lXKeqs0L60V7nXMkX0LIiqR91FGrpCw1HPPDHyZlGENKcb4qRT9
pDAHzMvogn5vQYV+SiABLCZ91OmhnOuk+y7x4UL80NXyBfdwscrQqVFNmrpLIJ21NIzG7eZk+s7z
39oi/1LNeKfX6AJke/H8Z5svot5Rhdh6uSxs76o6g0PKZeKaav1Q1uJFMlQ3huzB14gHTnrWaIbb
uFfqynogsmQnm/wjLpmPETilLnLdgXsXt2+BdIINVvZPLzLThcU0b1aGPwZB/JBOxU/AiUKbyp9C
KdGPNddEcM6xVGL4PMhh2ecUDp9I095VNf2xHfXUtMV+tKz3MSreQYyxxyQBV5LaWuT0/js1T10c
wktoX4AriWN/q+QQbZnYPda2+pCQ6uvJNd+up1z018S23wsvDmFqICjq0TLxBqcT6tytMz61aWO7
MGH2CJI4WIrsp1EgrmqtuoDt+FSxBLQIlKSDjAxn1kIdMzefLHcM2QpGk39i6XPptl0TZOWK8UVO
FEm77ZIj+E1Xzy3Vmzlm53zqd83gX6NuujclRdlEp7il7WGUK7PHtZQjoAlD5TI06b42cM448hSq
RPuFuvVQRhhEq3Fn6IC4Ms+mO62+9cK5D8BX+HYIhoXaUPgIRfpSQxWS8OfmCRhOEQPV1UYq6GRt
+hQ8CHiu87+4TYtHJ3HQOXNGiInf1ZrgS2FfthqLnDKHPyF4i1CiJ06drZpRRQsROU/aoJ56IEbI
xBHaTxVnz3QydkaS3tnhV1cb40mGAZ4uQ3lNwuRND+15a+UQ6x4/Vz4y9/6pz3KVHwsvty9SA/Nc
KX4oPp7ScGYuDUTZN4I9mn1XmmjS+tGh265o2hIBNfuPipQ/gl4skz9K86jZFcbhdKRYJuG7aCr7
IjM+Mh7jtbpFggqA9pBBkjbTrk3Qik8YnKR2Bndhr34mls1J3invfLXhe1/36zEv+FZq/AOriA72
vN3Ox24hkKkdTYJg4ZA7Zz79XZdlIXJm2iHKIAjYkrSNYv5A30bwztqxNC0TXa3xZJTm+2DAN7HU
Jy+gwdH1P9S4z23yYLRzEBgQRK838xXHFuI6tExQEgPWldBWVu0Q+NSR496rJCeFOP4xehMne2+7
8TDe+wW/P2m7FnyNZEHVtM/UxpVW9/toNLyT0bawY/Bp1KI8Y5FItg0Z38AUDlrCIB7AEHJ90JZp
Oxq0XKlLa5pPwl4EHTJZY1pOYZkzmdYYHWZIt0NNfZvUj7SPnkdGMIuUtNuFM58hy/pNGboPU7fj
BaKStZl2Kox36tDEnk2UFW9vyA3iGoFW4ilk3Rgy+u6a1NmdGSPrj7Uswb0w9nLNFmF6ZYA17JKW
yM+AakKNiCxHp6FuwsC/s5Byr8OROCXpxzYqTVJbE0slYzB4qghr4IxVuVXjvEyCjK+++WpLGx4K
mZJ85/yLlTjXWqNL2ugPTTm8FLpz7nxmGUmpvNKxNUTWwhbLMxJ0aFGaQcg6y4IWhuNnGIzwJ2BP
sM37mcyJKNWOPStzPuKnSE1uLBaCntxs+uvOzgs/adsTm4ONgpRv0pW0N5R9LNlJ+GuwxVqmFh9c
EMdrqDjoFK17xKNN5wZa/oyVZp03vIEuENaiq+gqE3a0VtPcPyqGvWrnPFyMoswFOx/aRIooUHYG
gkTni/LmCZ0LRNpJWfnt1FGTjD9D0HyRV+TCAqZ2dUKNWEmTDSS494wgMLVpn1WH/VOLXiSFE+wd
SLApV2PeX3AqYS7oGATXrQMEMIb9hlsBnjJcN3m2zHI4dEKjS+vnKqIvsjQjPGfPYiailb3vEG3k
kcdYf8jJLJc+gmwLrmE2yHAl7Yl/XDDQXqtdTs84EfF7MrVhg4U0NFSGRxEXJ8vnnOfkbNDiYNxZ
TvEhNcZJgU+q9EATq/u2C7FhrvISq5G26NX0CZzS6IaloAsfkKdmFrssFtM6V8czqbXfkOcQy4AQ
lvT51eJZbZhLmyH5a5DqP3G/1mm3tzuxUUgvNHCtpLE2u0K/29qm/89cL6NdDZSfM0AqGUH3IPdG
OOIlzoIOFvgizuA8FIBLMs15Qc5I3eB3H1kLqt5r1o6KhrQBDAJiW6zr2rqyoX0MvP5Dww29GBt7
pvE1m0bob1VqjRuvaf1lN1QkctHfUkP4sgGam7WKSgUu58VgUGig5kf6xJmPjJ6TUoRuNwR4nTgm
Y6Ypa81jSadkL7Y1/CRKNpMSNLG3BYTxsTWAAHZK7Zrmr14KdjAWqNdWr/EIqMR9mqq66uroV8nI
bNln0aOVsG3W6AQsKwyAC5MmIL9ZYyKw6hhzwfWr34lSxmlyizlCZuvAmVuq4A99kDqcezSx7O0+
XJqZPa5aNGWtxV1Gqt3ZuFOX9rD3mbysaIxx73DfGO20tgJkBkF+6IiALCoCYFAMEaWpVqQT6qSU
agoAr3y6H2tISqOKVaIos2at2Wa66kMxiwooJo0Xz9KvEp8r9Cm6hLZqrxwre8v9cOm0z20E+DbI
nREjB3kv+KTUzCpdqQFcrB6tAmdwxwlmT/rbmdODGzLWN89ewjeZyZO+RR5kYC2UuGf1Tnexf9DZ
N6uR9Uf9Dtn8LbGvLVHDulWORB4/Up8mu3gcj0Ff99s0mZJ1Is1d77DERVm1o5a+5i3DHlzOJ4Vw
g12YDLswJlZQJGLnJ+q0nWzKEFOS0gHHaXBqb6O08NQjnYTMmhJBAmKzu5nvE5IOGZFgwpdOecXh
+X8IO6/dxoFt234RAYZiepWobMk5vhB2u5s5F4vh68+g+tzjjcYG7othy0qWyeKqteYc85g0YN/q
Ouia6kRaL1HPEQ0VsDYGJtF00RArCUZ4Zi2q/G47yenLRDxxznW8MlGVB3rxkETjDOnMPYPIHhnS
cmJEuPyqFPJcmDzifqDw8HhnEw6oRkD5ZVS7T5AVpkwnV7LtH9jHbntdR3mcLuggMGRHVVYEux87
s7zDzTBSvXo9crn8YVCR/xrKIz2cqra1b7pzm1k6O5w3a2PiMiP87jY0CbfTUihdvN5nrGpWTTIt
JBbR9SjqamupEr9IHFToookywTBnaJbcTHREUCNe7NI8cgl9qF3noNyyCGzZx1xNqgpvJvVmiPt+
zaNotqEiNiDU2D1W5iFOvY3BNcqpCOWoTHjyNh0fQIeryDW+Si3CZ1trt03WnmLXfQbayMw9zDMy
dIFC5duaP2kfVVF8YFtygkApmB/QDkEaccgagmrxOwIkL+6mHm24ixeb4c5Kl91d0WaMOqwRtI6r
uDo0CTRNpOD9gktr3XkzZ/GjRRbEuonKfpcntU5MSsQoUbOesVI+qFj2bDtitpzKek5C0lkFETeC
oeNBobtbt0Rjz/T8QQMXMgjxrucaKnJZ7jjuzlamXRAVoPwY24s5K/oS7OEQ7yQELs3aZxOnz94b
DX0iJV4GMR0sLNpg921nbfpcevTf1qCIS+zyFySX114QE4f+U2fz5dQohJA33KPHq0nh4T85WyOV
q0e+r3A0xoPW8KpMj/FbaW2nuW4Qt8z7dKrv1RQRKRv5JeBsiRG0cjz6SN4l9gUhvVeDZRmfie92
L1rmnqKUOHhyWWmt9e9wM5LdVHsjh3lIo+Ksa/E73UF2IrKN1g6R02YPDVx65Vq08YbJh7jkBOAO
Pa5oDyFsUZCHzXBZWzfgBQLCwljC/fqkGNKt6059ObAEV7YgythSb6ztxMGVxrfReQ1SQwSsBYQN
WAH9udh5AP9Aw+xDjZCMMaP+zXq18/OqoTrcTH3CloqmfIPXFTAgScbs6Uivy0S4IdUS0h4i1hYj
JtdEn+tzGE4Xq0RmSxTTaawNtc16HCJITfbC7f5ERkqbC7B8RToC8dIrD7PjxmmSY48khuvA1o0F
PneimmztCFhgE0JjRuqonmWVPqaA5viXYS6Zh+eJv8ZU8mNKPqUtyUpFh7KJ9SUZxS23EK7yTTXp
HOpqWP5N6YO0CmcH5Bm+R38X+n5Q8l9ju188ZmIkRQaT8k5VbrSWVfZtLmZM3ameCAneI5t47xm/
r7qMhchvus85jfdU0ro7u/s8Usy7q+oPg6qXWW1Zynl9urYQ0foXSFLnDuzRFnc3ri5Fgk2Jk7tP
8k9nskxWTpOAW/07dKCYjNT+1Lfek3LIlbGcbZUOd9PUXHwfGSoKpD3Cmn4T0sSF7mx2Oy/rvjMD
mB3jYIt0Hbe5B/dOtovtbwpJwoALOjU3zEeiTBRTFQaF5LbiSHtlMNVuF3y218iYhpOZBllXt+uC
i6ego7FOxuLD8Vy5qZbLkhePrPv+MeU6Djt68bapbqNxxYQhNgT1gv+qiu43o7iK3QfCqwi/rKJP
V04+CSRE2zgjk+2BYRcdTbF2FAccT83KgMF0154ct6HTIfxHkqVsxBfdN9IuNlE5KmjTIcBksixy
MzoHNKGp7aqEYtMwXmZd+26jURw74Iuw2rIH78Z7Msa4PJE4u5DoHfqd0aNj/XbytLur0vk+6htg
DkkQjvFIZOGKU4QdV4f10cItt5ocsKF6cw7nQp0r2bU7z6qJriHzGPoV7v+mq15t4tTenM5+aC37
q7Kzt6iAxiHSSd+yqin3wabBurP8LD0hjYKXPVNwVqW0z07BApkJb02bqQ10V1XryPYOY/2KZ3Y8
hDUpRLrdfFWdao4FXIs+7O9IKgIZYlJiVj0Nn7rV2k0rMX1E9o7wx8VciGS8aeDDafklxKN/MNQ0
3RpuipVD4uxKsPY5s35L44Aedjrv8NulpMHAy+ibvRSg3ZNk0AmYbbmoZ+SmRENHgT100EzS8Dsu
GLGNcCZTh1RTJ8x3IfOlQDdB7jTjENAc2Y12eNG0iGuWxWHgqfQyTc6jAeTsQeTVwR9asQO6/Jgw
i9qPehlRmiLetp2FzFEeFYP9I66as+aaYaCPxrNBh9AmhoJ8WR0OZzkYR9PyPtOatuPUinw7FeQ2
2eTrVoZi14LZ1BD9kmcA1x59VwaXLXkx5i4OgGh/drnwdzErTeloRTC1dMjCWO4yC3CAkUPVZyOs
Vnbpdwd0IDpLyUeOpALMe6ltmb2TWZwwBuI7jCSJftc1Be65wSD7Jf9UdmPcGr3aDMVXqNvZSx7m
90lufdk51oe60GjGYkhpww2pKDg7hgdokouiljQq7br71YhHcL5lK1+1pvc3iVPCS8FtllemvWu4
Lut1++1EBYWp73bsA+vbQZpcKdVxqOp5o5rowDrFbqqMX4dUY/W1kPYVfrgblx3nd+JJLLlJ8l5X
XJcL2tWJtoA/uwwIQFftLU9A8tOYqUBWY4UZ+6DduBbl0xTNHxiut6PL2LUm9UivmGIk8g3sQ7IB
ZvDemS2B9LTwQMbJ30Nb57usW4LepOwCP6Fp15QUyNhWYT2420LjeJ2HvkN0C1xQb3mzZkmiT5IQ
rVemjCHcU81i41Zipjusv+pU94GrFOkhLTn3S5tYVEkd9JV8KhJfbmWHaboMbSuwY9LEEd+ztmTh
cbJLPUi7mKAHu1iblUA7awJ0bGet3JKtkyLpjJtNZE2frSz+yGysEUq5d8Dnxc7xZ3ub19wd4Qoh
TZSAw1y+gCTHKUCYSpC71UXpJCL65oyFvR6edKXmfRMURjCREe4hQ+igMjCiOsTYXflD8Ur6xVhw
lgOqvX5HPwWx5v//NpPdO+a3/7vjtDzDz9PUlEIkvMeyPBkp2dzXO17vUzcOQrvrz/TxvWn984ph
RkYyNRLvgKAJfnV9wH98+/P8f38DDYfEOMLq/t+f8M+7+Psm/74i17sOe9j1bf+9JRJhGrgNxsuT
00Jxuj7N9dX/vpHrq5k4c4v9zwvXQO+L/fWuTebM7d/P7++TX2/9eZbrd7oLHX6jOEjBjX5EC28H
LyfRxMVoHiSkIZaZpD5evwvRPvz97uc2+MMAnX9+ThFZ0VX7v3tevwOTUh1/butg0hKgJfbX2/8+
w/W3fx/881o/j/vnaWxtkfUYkbE2HProm6Q3DOqG6PbnjTSmxgTi+lz/8W3Vcaxi/uH9XJ+c6Kxo
a472c3al16hMn6BW6bechfyTly/pAu+Jly//3Pbz4/U7YJO49Up/+8/t18dfb7s+yc+PM1Uoex/A
vtff/vzi58V+brveJaeRRQd+eVf/PNf1tn+e5voj1rqG4Bg7XtMB2f08398/9/rz9anKvk7n9T9P
8/dO/+1pr4/JZv/od329cypHHruSsswQmmL3xY9umDBGW77886M+SpgP//x60Lfp7G1Tf+m46O3/
Puj6yOuXf27TK4V1bQSV/PMK/7zMz2P/ean/dj/DD3lPP8+FvhA3ORGFy83XBwh8qf/77c8T/Mfv
/3mR64///lrDH7qf0n7zXz+Cn6f9eR//9Wmud/znPtfbYhRkBPBav/ukF2t0vsgIoSgilxgkow+j
sFp5B8sl2f5dLgbrRbO7PCSH0ayfr6tBRQvvCKmjOggrc2Ou4HQfio2ZZRotRbZsjgVW26d5ygn3
KXEd7Jj+tqcJGdLJXr6jW9cKttgOmG0js3f8zRczo3Wme8WTHrb63geARsbfU9MntBw1WppuCQF3
7FD/9U60rUN1C1f4bAMCZJxIzdwV091Uq28RhkSioyewUsnegzksPcBmketOge41KNJMbGeFAegw
H5+M2gfe2iCKIGQQcVFrryYjTDZmQZUUZeeigtTSJjq8grmObxxUUOdomcNUhCkMU3EpDLQADLHt
wHdKBAGUwkzR643IZHhfN/1hJIJm5YIovxeeY+7ngXfmsF0d3VdKE7Y2MjOQsFPomF4XgWpeKjFm
4Kpgq89nClcC3YuR3kK7dDA9Thq2f8A7Sz8GUwtC//kZYtahrOszKt0azLZ4b4bmWFVTvqWASjY2
13YqlJs4YiKVxrTd2LFXQVceyI26oSvBHiNlPq7pVUecibHSLaYAoRTJdmj47Gxp7UMvjp8iZoiE
YWKFDL0uqBnDdN50m6nxT+fywXjKf2emznhU+bDTs5R8Sp6nTPWjUZNywewMhLceI3pK2be08Wuj
/qQhBaSuUxGMM+mQRCS4Wi33EuQYkh9vlwgYtYOgnV53S9TROLxQS47brtGrdS67bze5KyKG9ugC
eSzJnTA7tGl6MLUIVcugUZnnsNPD7KNTfrxhfF/sa40GQd3H7dabjWEnJMELaDQ2JpkX6whd4z7z
7sfEb/dex5seZzSf2NW1I3z4gPaKFbv+mhkkkPbI0xkbcC7JBTwca39kCBCmHc/LEWSmjjzn8fyb
ETZlcsd4oBEfUnPDS2X2ZFOaBD5y+q2RAarVOCGVi2NSd4SeCvZT7g1jCojleENEB8YLtNXWEpm2
mzN9SeicGIoUzBZRvryGSYaYHw4NmjWFetDgDfNaDkqyoJRw/ftRTce2t9HRadsi6sL7yQCJ0Hhf
RHoKiAjR56S0rfQ0IhQM6jIDPIxjxae4xMrlx98ESy8hEDF97XF+8xvSTByxN7Tfrl8iPsHdfrAM
HaxaSrqqDL21NeVBGKunyfDwp/k3vUf1XUGnJy2aOAwt+5U1Rr+dSZQKaDzWW817AUQBtimF/d3m
ZR8IVdILIQJv5pReD3IJ/TWM22ikO1Ewfe31T7sRlD2TqzZ9SwBD84yYPl/7dCodv343pLowQyNO
zZLbXKqXSocRLUDBrFtg1DRpFPsNYyQ3L6pC5FOMO4hw3NtCI5OoMR6cVLxoxCkKbGvwhvJtVzR6
UKb10fKMaEOg3t6wEFzm+fQa+eozjBoYPkn1nc5vs5kNyNTiX7jdmd2bz0RNPSvcB6cykcZ2OPnG
VneU/ylHootoV40QM6BJUpA7IQk8OXpq3XlPByBZ4/yqcv9GmNyNtI+zpaO/k7NINwpJi6y7mxB9
CK2paZdBYlklcxnvpy9H7VSYP0Fl/jD6krmQnMBxasHQ4xl06CRikmDtFgzCGlUikuppsIJZjzgm
1jAtUceln4oPaQXeCAaapR0g35B0LZjySvaIsU7N7uL36SBx1du2sMN71ChyM4R+ul5GyM5YBFZJ
lESp0XEg3GCI+jww/HxRxtOO6LritbYNi1SQKcjHLAmijAREp9VpyCyUSlT2GxDtL05q3qtxaU6/
Koepb5NkWCkRRCTmd6Vl30Vi/uoaiy4HXupet+FhuwWOmZ5yrQizNRAqm4EbU614it4MVApjga5z
mKpHPW0uTTeti3K6qXsanR0NKxMEyjo2t36H9U6XZrsZNRKFZr2+ZW61SipHBJYbsW+NxkNlcFEg
0pUMuC16Edqj0onWqXEgVPTW7VzMQ3l1KTIaW5Z7aBrns8ODXY3iLvZgaws938ewh8BO4fvvhxD9
hzccJZP1yClF0HDV3fQkC6D8U1ngaMxuEPdBEiUoOwgt7ZfXMOAL1bizEovJwIBGyXV2TL2fhDHv
XAlCsRLmzp6HM/DzZ+IXt8LIEaLDa8EEkb8nNoeZVr1hTk+PhGfG3squmwc0wE8A+l+mWeaBaLun
uJ1/VaPzalboamgNF06zhZoGTiQg0oIOf4eUFZLnuaqR0VQdk9SKoYwjukMWolCBHjUkGu4SlGok
edTkNeVPTt3fjA4ea31A4JrvO5G/ZyPHBOkXW7OnNrDUTTwjIprwuektTa2sNu8SrQ2slvMzQ06b
79l1oz7MmfUlg4PEvprggdkfkxw/rjxlN0cS6lW0CRImvkX2a3CTZ6sZ31Uz/04Z0ipA3rNKDr0o
npivMpHTSQ3HVdonGtPxzOCLFT+KGUFKNScKToAFqwHDq/CJAve6Q9Rjy6G7uSkJcFwN0v3dYYEP
JFdY/PdIGErB+ElHbqGRMtSUOimOi0dIlvdZBIndQBixwRS1Gx3/8F506dIg8w7VyJgek1q01ibg
bHHCtVkzT03es18OEbQL19wvOuqmDstV7WYnaf/SC4xH+vDW86YOev2a1LDZ9Cl/8VvtxMr3mLRh
TVity0cfXYyaMsE2CVQY9mMVbrs98Kxtx8fCIoFUIsFytRoYE37EE4PB3q0vibeoF2S30bvJCUb/
Jquqx7yHSMZQCJMKZ+/ghb/zfDxW2WCvQV+9ogq5MX1515MM5PbDfS2jD7tATADnGBTokL+7Pvy0
GbMnWZg0tSxBb3jm2MjAfkMboGxoDYBpctwAt77hlNyJfpoPPs7kqrjgDUBtgxkIzwynS//qSNpy
c+6NRJsQMprSIMHlw6cp0HNaRfRUOfnvejGuFJKsksbvnxMa8fs2ZqqCoMfFtYDHAN15GakT0q14
hYbxAxtMwJJrbp2i2bqdOlutf5ZVDRMtREufJ3i+GK0TAjQxuX8tMtSpXuSS1DzbNPktPmQAkGvX
xUFQoLIKetP1Vx0edvosTFaLR/TUNcccYiY01Cu7a5MHqTYydOQTFzgqyXv/Wx/7/saY5LqTZAd4
oXzSxMRuzu8/0PwSDqAl2GWBQXU+aeceUw3C6QwfyVxOk6ZlKpJXVRMgm+fkoQhr0AQ2hJywfpJo
KItsT+gbifIz+bgU9TVX8F7V6MCpjaeB0xMiX5kmNwI/loqG2xG+KFEFyYPB8hOQ64D+lOxXJCvE
4lV/3C6hPW4wLs+s57DzLghOvowRVcrcktdsYBIKialg3HvuQb06FIsRTTblRxdKENiF9tlMshdq
7RfPsQhIieAiz+b4i64UwxZPjRePsJLQASxKAk1Ukz3vOvfkLdIedxqk2zBA62HttPRubVUwbXLy
jDQnajAnF9uUYAK19YU82ZXRrpi7aytjHJ7tatgYpj1SWGlcW132wU5/h8mUYa+W3Vn0xpm5ftES
K3eM2W4J9WaKOZMYji7X6phvG175jILoi51ys7azBtmrwcTf5aDR/pih+Qkr6hA6TAeTWJ5qcSlq
Xaz9GDFxXlCIzjZEwC7z1j6mnHS2z23vPxVa/5vRjuWLm2QMN0jegwmnNNzBeiNVdJcqONN62bwD
Ajz25fwwWzRnVP3RCA21qo9oTK/i51ogGR3r8NkbENA2ekTdiSkfrSwGcA8tB0mCxJgPjFfmvXIm
0hrsz7Qv4pUaprWIHHMrrOnJ1DEvpZyBMZ9wJhJQkTZxcwhKgpwkUPaIseGgBBk/5vHI3OcZuj3R
NoRrbAqDz0kMAgog2DCszMsmyaQc685kar1qMAYENjLkqurN7E4APhx9ZAxga4+iElsF13xZpCqM
gR4+0OnFW7y7Q7ips4yFTbNOVty9q9j6Mh1t2oametQnwMESYMkUEXeftFSENqAfLF0TvK4Ww0Me
Q/WkxpcJkr4qs/5YC1DdGfvfDLWv6+YqaWyTKCn9PkFdv4obN8h8Zveaz1Hi2uan7Xm/E+ZLWAWr
g2UOezWZPpMH46GxfaRTBmmBvoV1Lqvs5QGbJLFlgABrP3oZg3FzWhuIIl1DedQBab02fCQ8iDve
UqMhTBvkFALFpkL01+X1c5qX51h3jopcl7mifh5AtdDMNxvS3RbLXxqsKjhBtALeavE9IUmqyUAN
GFjhE+v6e7cc3t1u+JUUcj8z1HZM4wN9J7Aaa8jW5dysQohCW6y4DAQ4eGrxSHTRfc8wdDWlxVnh
WNKYUa6q1H9PbfQn6J+eQvnQC51BKFv3JTkInKcbBgyVzjl0JQFIZZUB93LmEaOG7t7W7DoUYIkg
Zirgi+HZVNqz7vfllvCQBxxuKgBtcF+EPoPwFJSmmt88/8Gj147IpHBXJXPktZQpBTYFpuPiS0oh
jk2DfUQ2tlJtv5NujH4I13P+3OAABRge7jkm120NCWlMyVpBbsddTZhdmunQeT52EaZLo8PnFyXz
xoeQbJbuZmj0Ny0ngLPtzV04TrtqDLeVyjG9NC6paUr+ipsumIiSo77AE06BMbhgjzr8Mc1wq2cH
Kmn7oC3KE5X4KGSUw8s4G+p9Dd+H/wb9DQ2el35PbvwWy3gzwavG19LDpPdNRFfTayWSnDSxXQ6G
ZFWqkvBgXC1OymhP9G9ZyYQ9ZNoZAFZFYua0aGH8Abcj6TK+u+duBBtdJid7Hkeu3uROedt6oORQ
hLj6HulKDAGAl7n+UVTfdQjvL4vri4zirZVBdvOn8VRn5hcgiH0Ypz2bNvTIjfyVDNNzhoptgemR
dsMZv/EBra4tn1NpGLpLOW0XSjYpNhFaTwlOKYsYhVYkyjQh8D9gtykmO/BA9EKS5Bvq/43uomli
C0aWUmiD6AOlFo+kgHrU2au2Mr8HC1NH/mwwu94hfPtwUbO480j/xC8OmVV/wzWyt26Vf6c5Vt8B
0k9jxpc5Qqja8GXdLfN7fb5tYxiBdyNXU07FC07lz8QMt6at/oBkuYQ+Pq+ENYqoiE2h3BffGE/k
VKDkaNjFV1Z7q1qBrozpn8v0inStnba0wuN6uskRXW7ypOy3CQJGh2EzCOnhhXMUNYhRI3IZhLNp
YSHxOALKe0ILgEcbuf6MB1ULEqZ/L8JEOzI04b2Mv/3xtfGsV/QzT27RU20uqX/oLNZdCF8dUQeK
JLSULrsFCl7OTTS7VbNrWmdrveuOif/DehmLXuMDbR8qPjyagta9lmdTIIX1puB+GNGgghmtFv8Z
P7rBQvAUQRMzFt2biOKOUnhFBUCyJntYXLL4u3oL6FWF61GZd34c3de/WXjJueNtWwQNqvtcsFNz
Wqh86dAgIdDf4rYzV5NZXex8eBrRKRBwntylrrqxfHRkHjNZwRg2YBN4M2DzHifr0fhESv3p4lzu
dA7MzH5xY+fRdEqA1Mk59uddJrGg5NOxazlbiBNGNLLvLP2tl/aX5iIJ4e86YKra4salGZNy/Sdj
C5KvqQ4NKNnGOXcsAL4gQ7KVxnu4bF49LQJqjVbDqG4yk6BCTXW/6mZctAIvMN7QMsTItQaAOrpu
IxYJOVqoYvqy8vezjpuKDMdjFcqvUqj7OoY57UFot9r+0c3FCZEF/E1iq0jwrdYeE0vemKYFokh/
UwAYDGVMuRJp9Ssu4n1qZ8cWb7Ge2d+x19Knats6ELkRbcdkZ071JXOycd0SG1crIL29Xm+ayv7M
SI1vTSaxvp1s0gz/bSqtrzgs79vE3vAWTn0Mha28dPNwU2rQbzKypVcJ+IvBegilhjsj/DOX2pO5
eNZw7Dxp2YdC42DP5lqL9Jqay0TbWdSBJY1fbi8Ppp88QsSJDlWZfctw+bDj/GMy1GtWYlUpLZzG
HZhfYgAvUzacqzR5xELxSQnxqS8yZ7dSW7uePvo6GlaezoVcK/xsHc+VIG/XRd7cXzuV425kyQys
idasnphHVOt0E+IPH0vQMlO9KfIItrf9UHiDWLm69j5Hw43e+MfYL88mSzhQFJCoFRKDgUxnBIvJ
kLwleSvWfxq7/mVb+VdY1yEFfHVfaM0KCRuLi4M7JsT84TSnuRw2IbZXh44eCOD6ZOXFI2LIVemi
ISlRv0xgKGnEh69piirW7iG/zIN7SqC+MaZGTK9V0c5pymGtEzI2Qq53k2w7R+4pr8pPRzQfSMdv
VRF6m4TjlDPkFbeDu9H6wC+rc9J70c5s07U79NHGJY3XSueLFpbHkszPXWPDPesh/XDJIy6MmGST
swsVpdrbCoX5oqcePSx2yx9VW/7D6NK8AdPErpyKjqO4PFv5CwSZgIDTuzaWb7FC+7ocgvPUkIpJ
ebSNHA4UevkX7H47OuJvoSsvdG5vQ4Ic2CWYA6uTsbHT+kQY26OMzfdiJDCzkjFl7QBy3Z83sZBc
GMvkEfUC12GdpgzN43rPbuxRTsVbLdNf7H6fBk/Kg4sfxCrnMIAg8GbXNwRdvlMe9Ic4pkQJadTf
kDewadFRrRHbZ6CYzH2rCdp6KdDg1Gyim2LSbiq31uAr669jscC+e3fbEpAYoLQgH0MixMFQQ2dc
5Bnc0nNZkegd8wQwrLRf7HtXU6+eBFjm/Thrl5pd+SEqMpqYXnRUycCmUWu31tRp6zpFdF9P9m7q
CuOo5WiZm7mJmES4bNS8GMJiaOymyW8OtuYhx598b40DrHjQJoJ9Esgcu+uPf28Li33Kecn4JnDz
JEMLXJtcq6TNNr6odnnsBVE5vnkiOTP46bcwxSfMntOhcgtA+5774dBHNjBQr1yr1/b8PdvZoFDt
RUinzyjWbG1e5rztdooKvR24hqmWBmQiH+ux+uwlCKjE4eoza8NBGMrfueEf1yVub8oZDTX0jeeu
IcsYxybS1/xd6yeJhYnS3hmM37iBOWmosIsw/LJSATbHoYUOVUn4WORjHQkWiRMXqs8jzpGlea4h
2vT2bujCszUxv4hVOrEIE815sObkRhd0rKRvvvrZpUeKgEf43CwvlywTGMsxGgSihMh6L56AiOGV
ezIVkKlPKRmHzkNR39YpGAaUNY9klHI58VCc14KWpnuLh3HVut53O9ouF0NIXnZ+ny6jA18jTmMe
25PQowEXhMUZ4ZfTptflsVfoHpuoGVcVmEeK64HT2jqUSvz2ASFvibaN0Ik3WUwn1AkJp3DrjiPL
clcmuScbEFK3barexqKjHBpTbI0WucvJ3J1lJkkRMta6zU4Z4j0XWMJUfFxVGz/W35LJPfvRH1RQ
6UkHIM8iKlDkeCXLY/pYDC+hhS1FeezR4gh5bIX1e5QVKmGCDD0/Ze/sIsuDIbMjlNp4zQj78DIJ
pC6jxQINyt4ZyUn0dF8cJQjb9Z4cvXjtiITeaC0GA1CebzAcYYV55i5ZpHApikz+iRGbdn0v6BzS
pEKnSdsT4++cMyvB0lxrzZGYvstoZ9kOZRCPMk8Ws7Ct7jmfM4bEYqBVGSqGKyriUd3CeJMjezjN
grBU5t46cxzw2bN6MnIQzbrV4CyG9LOyaFjZ9XeWNnetXw77fFrcRTmeEVMcZCEJtCQGGfsGzSfX
zT57mnxcbSoNsykds7yKD1GqlgLafLcd/K90K6Md927v9ALN0mAib1tGT+FHQ4cF45JG7SpvMA5g
GsRQGeXQ9ChG7kMwL0DmaHb2uka4zEVpC4IGFOfGL+2Wmp+xh6MG79A3dPwIXyUwB4za1reiDAZH
GyCeA37XZv19UzAE6uyOfw0sU/ry58iGq9DTtxkJ0TAG2prUUjVppFho2E3t4kaAHegT/SwZu+Mo
ZRFzTRePTXIuhX5L8Lm1E3rfbNVUHeYmxaCRlZvYFCD5Ii4OUSS600C/PfOwNKTZ+OKU+EB1+czU
jP9/OQObw6VBknB6zCva6uxbC4yvzqm11LbUrXY9NGVyI13mp01L0762Ru3UchTDAAMWKJF7soF4
8/1yU9pL/VlJ+zSrg52xkuZJ9QIw39rjOQOEKqrpKLplJtTqcFCNAt+Wm7XUtbm9WhJxNyLmsNAG
YZ6YNxaE4a3YZjn2S5FjG3ONMlx7Yl2aUCLsocY3yyna1d5ySt7mIy+RTZzCVt6ScC6EhYquucFf
+yodPtvQkA6UvQwNDad9UIwvrcNf3Ni8pJlhMBsjh2WNkYzjqVfbtw2k4MWNR1PyFFX3Oi0UjigG
3fxXNuBqoTyCRNiEvLZRT1urYQk1lirLZdazcTyU4Gmk9oKN+0rXCm1j9qLcMSy2Yrvc+sgw41jx
es2n7gj5UJgheNzpFRzDTa1cBTUhrdBTYq0oJ0ZEMwCBMZm5k/ZHFCRN23b0VVtOH5CYcSTYZ6Zx
6Jt+C8CCtrlTf5sy5yOaYNIuTl0v9F7yWHl7fEpqEzV1vZJoUAOzafZ9eWpLjmSbLDgaebTvy/oM
8JblZizNg2vi7KSssDnmRG18j5H9qZt/1Dh/92Vz79fpxrabu7lz9GOXYCzvwk+0ezxagMfV86cQ
slQw1iyZORWPoxH/PTBjJsUnSGMFfVp791vhIVVo9TXrHZICAb47n71fcUaWbczYa40yllpjphaZ
qFjZ1+7MirWyGCdyuzvtkFrhdHSw4qwStj6i7Clmo2rcEmW8y+vkUWoE0bbenSk0CkN9elEjgKpO
pys8ts9SMRFxBnx3UdmBAfLB64zEDut5dI47+Z47jMisP2SG3QH9ndgEc1VUanwVJtuBHr/aKvYJ
iE33bWXHt1GFK6GyGBtQqwwdet5KvQOPQNMdnrM+UyvRfw8eDf06pQWvIu2JICoShnOflJvSoflh
PauQ7WGay2KDFuRTY+vexu4EOSwRhyJN7zVRA6GxoduQG1+Bhad/bSj2fFDjaP7X5W/dGr6k0qlY
nGFvsPbssrKC9Zl/4SgnUsTGXKJ57IxNt33gL0o5qvAVtbWd72ILjOfcBJmW7gsdtlAbWndN56fH
Cl3y2mrgI+EFnGr/xHFUro0Gr00sh+FSY80SLUKWEXRW3H9OU3XLFTalCrZWmEoSmKglOpB6O6VV
d4OzjK6/n9Z3BJB/px1aEBmnjyZJ7+u4ofUaVzaEvobGCQa6/rZ01kmh/aLXPnxo0Z7pKzJ2TVxU
x5htHstfrgsf1P0f9s5jyXFky7a/0nbHD23u0Bj0hArUDB0ZOYGliIRWDo2v7wVWvVv16nZ3Wc/f
BEUwI1gMEHRxzt5rm2yNVHOtF2dOIsXsh1DtbvFysKi+5ZrnHO9P4VP50VtUHqrU5q9t3BfABeM+
RyC+SpFAUCBKd+T4QBZU/bSpasbhoJIvZBQn3AfivakiArl13VmHxt4FWr4xZ+89jCOgMhD012WT
D1sVsJHJh5m10EqNZX2ox+ald6rZ1zEgbclOuI6pSQZhQXcOFgh5xXiVVraLRal18f5KOnEs4Rhj
bVT27LzScmuoprv2lfsEvHlDJhN+1Uqqa+u11SqNQVLy+wjgYUrjPBqSmwomivyUGXEUfifsGCap
Q1s+6eSbYdcO6o6vVV0EfjRisC5BlynnltMR22BhR06Mcj6otF1Pi1VmWrMpgZYlmLaCJTRdlMdU
deMuz2vgYcEVKNkltNmrsC1DB1vBi9VS6jESPbRXVSxyxk+GXGBsjvsgDfVYdyllGBsSx0T/02Re
CjNI/xrezKB/SAJc47FF+lNb5CEh4eDfaun+cqwe72H7NrYozUzFcsOZUNg2WPENY/5JnMxeGdBZ
k1+OzQ0659kPgsCQ1zgtaz8N1X8BOnwwqleVIqZoubn05mUER+4pFD74NLfozF9lCtfA8cwfZq/w
yRsStBxZYkTEOWc9rFYZ/ZdtH9oHEqanY5WMr3LGwhdWGt32kgtAWDXcAL+LtDVOkWw3Bm6yIUDw
BUIEfVMHJz8ycjR406036B5YZvARPaBAYVRZB+QRdHq70XpFnkea+cgyDlMf3KqGBrFDLSKVI1Id
h9fEBvWeF9anmseLCd6AVeomCqIThuRixd2pIQhqiGzGp5UuqzP6KDc7ibB0pw2Gzd7Y11Z7kBCT
unx81qZZXjq0QHpFMkUZ7+FSWCzejU89NcAZw4rQSiIlujllMuC66fU6rxE9KTc6tfTSqLl90822
PaP/ZLR3p53WtuRywlH2zIi7JX7MSrh8IWN9qfzGlAe7z5jKASRvM1l9JXkea92IXUnXPkOr+5aa
6fcWojJ3v+4PNZ+LSVYfTJx0Z88NuFqKkElCapmW0EEz8PPpJUgQExcbFQY6thaXuUezjPCJEfaY
tMkrn/+T813hl9yE1Aso01L0bzyB75BtlRV+js341OjOZ5W17+7UPNOFgEKaEFKqOS19Z9xldcB2
wJSLeoc+qobn2jbBG4mIqPIun2u2/IKusxMYp6qW32UwgFkq0Ikt3ayiDRG+ZC6wsKIi2M0+9eo4
GZPv8A0qUO/lDNyBrX0xSEZXOk5sWNajXwJqHgLc8+qzcJp3rwqpRhflrTZ3MmDmZEzP4Nftc7O/
jAAl8M4ONE+2nRsjqRNmtQtZqNaVk22txebC4PPT0T9paLrbaPYuxKOjXJLmjywPHzELR0cYQsfR
mu+G8ksFIIyFe362AQWmBZGh7WSJLbI5i9UFxMaC1MVhDM9NW9W7sKmf8IFthVXy9U/No2JTGra1
hlEe9ABJry0jPEay5DOCuIZpoT0YhcbfDU7RtKnisLxlE2aHW20asEBE3onKxnpsimUejCWBH8VL
VKkHoyNtCKgDbyPeDPhoNy7V8rWi5mcDzF3VtMvX8QRDzzHSc2LXj+Qk4dUdKzpWI02MMU8oVmV+
3WoASqpbOwsJtbnf4ZoAr5ayKKuafVmA+uioCccF5J12LLZuNBMswgAURHWxFVV7DN3kEIQCoTqK
IwmAcQu/5j1ms5iN+F36hiVAG8KBY9EPAOJnSEOvTgAreKEWb7RJ/2a39Y3MsX3uZdO2lax3sxZ3
COtqbV1kJazt4aENje+VeQoNRs0xHhzaYb88NA4loY1Yd7xPZ2q/Ufwya/eNDoo/FiG9kvRksCmN
QpYRY6jfnGS8RQOS6qFD7SEPVZjlO0l5wM7th1HHDEd5SvlVLY5wZUCbKf29GeHdLCF9Vg5mpe2T
tVfY12I2ngMjeTIZU3au0/mpmn2vkseAmdx0k3VX0iCzQSYlCdVILHAJFgm9Ho0NMkrO3JDFToUu
poFnLNr8EJegqnu5c9qWVQnFRq8gUazSsrM5qp9B0v9MmyVTeV7J+imru44vzYQVpvyC7v5nPFqf
3ZJRAOncEFnlC22kX0aqtKzZtdvRd0qyNOwxkFE8025GOb9ElvOWOONe6MYBU2a90Vr9HA/agpdF
o0Owxdpq8Nqef6Gl3taiYsJo1Lr3zJ1VM8OK4TuS9Ycs/W4aC+AgPVDUfcQSpvP5le9zQFwx6AOs
TvLVKxVqJO8j6nCd0+k8a2ASVgjtOoSzBAvl7jNeKwrcufsqyDHugvJ2R/n//9SDv0k90KmNkhPw
36ceXD+Hf/soVfrn4IPff+n34ANH/rtrSd11XFMuWe5/Cj5wvH93bCqvtgn2n//oZCL8HnxgknYv
LdcSwnak4dqO/s/gA1OQieAZlicxrVoeBZz/TfCB/EvsgelawM4cyzAsQTKBbYt//NufYw9kb9ds
AcLyMIkwu/UAtp6Cpc/DAmBgXtrMMpjpybFYDYNftAxZUmeD+3dh9yb/l9/C5w8//+Mf1v1dwM+h
XulyLaT7l7D7vhEaMldZHIrMq3eVFTz3Xn6Z+0lCU2GrMeXqoiiu9IiM7ZAKeGi1v6YRRm5kzQm4
MApff/oc/4vge93517dkCjgYjnBM3TPcv1wYwFK6U7miONCU6Smhae1GdOTvZZnzM28T8QDRbl9D
7vMNI/xuWrDCOsu2UZFQOrS0pwC3+bZD2ugblhXwAjktAW+mRS90yoBCG/zKgJPmlG24dStwZqVD
gM7QEKgrg6MWjq//818kCcv460W2hMPd5nJDudL8y0WuoQ2OaP2Kg/BmQTlulMxIJfmacbA2Ks/c
64GK/SYd9T2pNH5KRRR6vF221dkdC0Ccjn4rdPc9YPO1/Zv3xq3+L++NG90wbfCMrrPc73++DcG7
JmpwnfzQhsMTWJ8NKL3swDww+SHNcJbToPImo/6wvK49Zpaer/ShPmR2NK4NzA23XAN0jizkb97X
v9yYtuRLyLsybU/wQS3X9Me3p7gIm//4h/w/CVNBpTdA6k00AG0Bh1N0lEJI91pVsjhjxEZ31npb
wIOJr4fDW5UPJas0Kk0ER0gk5tHf3JjW8jH9P98VxxKLtMby4BR4uru85T+9pQm5+xwGY783Ejns
rCTQ8JXlW6G72sXLYvW8FBEgHz/WQ5a8EEy80D4jeh92TBoRdAARVOOV/FhnVfZ0n/oxM1lMhgdK
meJdERJLjUpdZiODdORqTNyp+WJPKMDsXhzNztwVMlEXOd4S17IORCtYoG31eRMDf5zckVCgYPpe
Lg0y9sXYAMrybDbgFFTVHCyj/IjaVscngicnS+TeIEHUGJS2K0s1XVWxcafpV5zU+lYQS7AZnarf
OGYB1KAbRwTjKt7MKOvIC6XPPenuy//8ietoV/71AkvJ83zvhSd08y8XuMg94nYpJO/1oVvZel5e
jTA41QUUfHbjivw/Gm53WvwYYKcuzPkE0ad4SKLiQYM8taKLlrIu1sKT16vPhT+zo8U2byaqOhGu
6HGqA3Zcc0DQsUMrOol9BAYe11ffWLY5bGwMFh9BS6s0cr11NmJ8L9lLHgfdfEhd/cWbov4QNQsu
XHG4P0q9MDy2SN56D0yQEU02TQIZ3e6HLPKuMgB7OJTA8jq7PDlNQd6T6kgxRb3UtJZ86c1ieoyC
G8D07qFoc+mLdJYvM4vQtFHRjSIMvZdJaFtunpkez8bWy4x1Xc4+WVgKjEwVrq2yqXdRWBYH8v0O
pjmnl9ar0gtldeh/xWYcZUhkYiR2MybiAxPcRtgkI/DlhmKsq3QfTY15toliSM6pLNuz7fLu6Q/S
AoP6lxMF85gn75PWdHumNlpKcp5OBVShKw4ZHWPJ1XbEA4w4bdNXcBekXnjnIarh8FkwEzMxOtCf
KnlgYk+Q7+fw7cypJN+7o4oTxc25Q+OTtPN01CJzpPJf7UhbN/Yppcui71+p3rrH+2eEZEut6wh5
mDM07c4wxIcVefIY1qxTx8GyyORFVZZr17BqC/Z4mXNmVj14tRM/Oq17ytvcIIgjjR8DrY8fReJF
qxLomKHQfWhaLZ+7wgkYmZGB2iP7Nt0Oz/TUp2vtFtN1QKG80c0J8lQ2nYkup7AVmlRd7Tg5IG4R
Prvzr3EbFudmlLA+QBHTvEC1mFojsEAy04yJWZ6tar51e5NY4zFLWDVzaCaBqWiIroBrgh0yrQj5
vGSYdcenBDfwka1yfAPiRhBNbxJm15EDVMDFOSDimx/KAmUYAQs4LZL4UE/dt1HV00MHzvOhb/M3
3Gcn7BDGHmuH8WSKWmNrYbLe4MwwxQsUTS6yLL3bxErcrmAxWNl86EKY6fcDasv44LnkYd9PZ69w
f/uH1OLvaOm7bO/PRQlbHkao0c/1cj7ff9jAJb8B0GxuvRwxKxxK7M5hEz6q5ZDlMz2bhWp6P51q
BlOcu1RMlO3fn6KdDmoOc35jwMLBOh/5up6GtLwjxw9RQa8ZYDQUthxEYh3xts1XsfxE5Ipun7kt
xkfAXI1hP9wPrc4Fnczpx/0sV+6MShoIFAvH49SgsOpJPn++H8Y++HBnkB/LNmvV0N1Ge5BQ2XZa
GuVZnh9nqAUPXkY3wRq99jlEAscEO58R08GzMLw3GcNFy4dmeDYQB8syfKuK3NmzqZkIbEno79oN
0FnMpCvhNRo8xrSjiKOX+H3r6sOlmRGDuYrT+LWduIlFjzk/s94oInv4CXLnIE1EfJA5nE2N9DeD
+P+g2Jo6+lc3N/oHKtxBN711dnsyEYdDpVJ7G8NxgX57j+QTpqRnbRLCSU4Zca4j34utRqfY6oYM
bKJVb5uhtbZxbp1JBYF05ijlp8hoIKoj651cRaRIPUx+lqe4BAcKljjjJQr7+BdEunznYQRl5MLT
kw2MEwrA1Vr6c0mrMzIKoh3H4JEU0a+t0UU7k8F3n+MOKFTnYsBAqwJkHBxgn/uCbvOajfhr0qK6
ZeiqH+yoeIzF8BLgRdkO4dL/t6Lg6Enq2jTGKBm6IZYz4uzuVxN8sXaYC7VaktMAMuA5iJN3EITt
g8DwmdRV+Nv4hEDeeJm4l1XzxRVa9chMdc2NGZNS7FFid8dnxx5iH77qyD7EnzOeZemORM0Y4ScN
41ezMeedGTfXjjB40AQMErbrLhVpD+7wkFMHI7DIdQnhxqmOurH4CLP52aZXeI7DxtsWCAVpEwDR
oAuyhYSnHRFLR5K9rReRP8Pn9+CG8XBqQ+eB+jUkXMjn25qgIrDizp5yp1ppkuILS2G/CBaogBvY
LDSMaTfn7pJyRlCJFhWIoDT5XRAswnq121YU7SiBdOUp6Y2En2qj8wjaGYQhgZLh1pDFfMVLeSrK
RHuf5z06QpPcMKiDbozqw4ir69y58A/w8fgOfcudqUXHeZh2Udq/x9AqIaYFL8JI12EqrOcUPDRl
UAGxQ2pvYRe6EONKBLI9qbdWOD+49aOyEqoWDXBlpxor/vdwwkTrMrH288mlsXuIJuDW4yCzm4Aw
efQyKkBJsqZwTMZKnVvHys1ZgS9FFgii3jla1gG5thtbSx3t0LSOc9ODlgQuU/4QLtnVgt7m3uiq
S50hvxPeZzQY/TEIjC8saqwD8N7POClBJQkC0TTSKWRHMpM1zWpb2As8JMM8QqlmfIKCRdnKMZmO
3bamtZc6vlj64KrDFdEXtvmtbNzqI3aiN/JYLFDCCoefWcWbLqNTbkvDOJhdqI5dAI9dIf9p6NXi
GkoPoravdb91KiTmsLsxQTX5HufVg4SN7muQ7SvwNbVXQbB0SmxJCUkUrhOow/3Na23YPFaddymp
kR8FkTsrayoRVi39bi/HrQB9Zhd5L31fK4YB/EBGi5SR1TLGwDj5qCNkI20KeYu/bNIUfPUkInYY
ZeAJCA64uqRDA8watSZXYO8Z9S1TBJiOza5ptIrYzKrf9+OnstBmDSUgDlKmf1WzC1k1ZAJH07Gm
anuQSU24V1iqfVYaxpFJrdgCV7LWnmyQNZMKvYpS+JNNw1DYBeO7DtJ7HU38CWmc53SUSu2gJ9xN
y2u0QVCsi0LWPnfQgTolVOk5oS2G2GtroCEIh9TajiFEMsYVD3anfc6LGuVapZ1pZWWbmUCATdc4
W24TfdO26zixPzMznh9IotdjAGh668GuTfAsmJN77Coq5FHsJj7wRuyUUI0ar89eumHTabW7JaKh
Pg1gSKBYvqhO4o+hHTd25TtIqgoepveid+Qh0nvGElfTk0YJDf0W1pJru8lrN4lfykJKCtcqeVId
HppmMr71vYYoQ+bVTmrIUSKCPBE09sjKYv4/mcVXt6UPuoECd7Ubh7WpkSd7LRrx1S2nXdePZ2YW
LjGOmahljurRtDx3OeJhzdv29YDEroiGU2Vb4GwnO7iwTNU3jp7mX2QUYAxJ+k/DaQ7UHi6o4HD5
mmgT1ZJuTUykdfKaDot/rx8JC+QLwjOESdsnV88mUjOMdJtAf6MsufxLdf+trjpRTDVXoEmjdVbE
w1l1IbgWEJxr5O4DxKeJAHri4La0ojjVgp8ejt3dMFRiF1v5V/rA2qkP45AeKI/uByfqo80gEDla
ISo0vB+mdiLje1XrPUXy5eeaOD2OFKP9cfZ+Oa2ObkcghYZdSBXV1n87FCBhV3VfB5u4h8/nsP3C
5rpKNpYosxsg0Q9BZXmniatkS/do1g9jZtsPGsrfoQyqJ4KNrH1NBYcu0FQ93Z/DfKNIOu5dv6kM
jaW0hixiipAmpxHR1S1t/+WMwipNFehIq/tpuLcICt9xGyOrgmiMHMJaJDPKeMScaDxOKWEFaaZo
686AWBXVlkNtED002nK8ioFIcBHWzxTlEdwZT45EpFdOC3GNai9lfFmfXS99pYXi0D7GGWUODu7N
KtyJMJJPuPnFU2RLLMa8waClJFsO4E9jnYwJSQdE75avDyIrvXL2bDfKs8v4i/WERB9L026S1s9x
moU4DnM50+1czp0KobBjVvXGLe1VwgbppE0u4pE8o1dEEe1oauGT0bnKh7rnnqpoJKaEhV23RDPf
D2VGs/1P59FEO9eFC7nF1sTI2032ZyybaWvLPZViHC+19ZhVXX90+BKdWJejzwCNB2LA2/AbyQlX
hfLHpr7qwQwfJba+aAIVWeZgaWTdcBgLGxdkjNqrC/Oz3mVfVGl/h+4QnrRM7YWX2LxafO5LyNKE
Pz+KIaF1G1+VYjvS6i+s8PaJ7K4j9By8Yejushw7zmBk55ZZwLUGDUXb+LXGqLOu9eRdEyb+SUEf
KolfiPulKgB8iTVaDwxyccgBkM69H9ZsfltQc4Pbv5J50637+SMXeAzsAml3SBuH5lDfJqVfwEld
RW7IXYo5WIL/TMz2kcXJe7TMMGQu+VO5a4Reb6p6r8sE2udBV9FDWtiBj+cT8ThqRVmEiIAGFDwk
C58x6B1I6wbo2R9FI76V3RPrfDTxNeEe88iqRipHLqISfW314x4PVwo6U5P7zOY7VSOqi0Wp1qQD
faJVQbZppd/GdEZd5bi4cu0WGMRqDFihuyF5LpTa1lMPwZua0tFZhsv7IbewWEdo9xPvExwxYOCu
8WvDPki3Rd5vWo82ORCrViFRxo+w0oqKeCzM+0Pv5qvUoPNbJfo+sbUnDXMVpuee2Hv0HbglWMQv
5Z2cLmPqkuHiAa2w0avWDWx7e5qBkSs61yUyCcTrEdZStkNlLn8FXOpqCIrNTLL9RpMsBNq0/pZ+
GARFPyCdBaFGrMZuqSAX0Gx/MnDcGIboxxgwKlHjW5gWnHpv5OWvwUIFEiQ0j+XoWW/hEtxZW4cy
bj0qoLZE/IxOQuCxewUV8EVBESRpiy2w6QXk/WG0O+t1c2roUT6mADRXolBf46Ks3vlILsgA3lQN
rDBW9TdMrQm2rHr2m4E+E23kYA0+FXU/Ywib9vRkOsDo3cygYOYY0VXLPOI+dAQTaebsmlZ76xl+
wAK4Jzpw7raqmL7cAKSdLpHCBSqI9m2GEHAWT9587aq49Bunqh7J6ANLOq5yIupWpu04bMpt3e+x
9lVlkJ/7rIJ/3b0K2YqzoNm84RYmiq2ouYg6ktQFyFIBf9tYmULrqIn+4Fnt14LC0Wpwm2Opj0u+
E6wDipk3I5POQ0SButDsB/qLvTmJb5UYajKhHPNEDOe0R8KOujEWftq7j2K2SXUnCzS1pOWThQa+
vgeumw499peXgaLyXqMnuaFKXd/KOn520HvBj3fPfGqIJ5BRngLhOYgEKCkTRbFxutk+mSnf/oMz
pvVO9s6iT2DeCDX91VucViwU8DCGAxRG3n1mJo+uTbO6TEgKqKY3x4MYgycKSe3U1RSqgfTNcVJs
gD8+Sg0mczGGUK3oLeLEQZaBE7zBRrNG7+mujLC+9WVzTTVwK9GCREoJJFrFIgjYFtX7oal1aAcw
aKhNDADQUO/PIBXA9B1lVzJv5k4Ji25+dS23OoI+AL17f9hIUkdINzdgwVVf3S4LVqN4KQFGaelg
gipoiAGp8kw/RhV7ysohQKr+jjn3e0KBAkPHIrTodcs93s8L7EljFEcHO67KY6UD6kKlAqx1Ob0f
QANgR/pv//lOT/zjpwdnAQwP0bOrF77E5Fn39oeTIiXDrq/bW1szdzmYn32P4nSvlh+gMnWcS0Kj
a5TtCm/kpo2cGjY8BzSHcjf9jNiDExE0slg7B1kXHzKNzqt96yq6NV3cPxZBdU69xD0WOaKGrMq/
TfmI+sFoALt2nXac9VsDgJWdpuZukXXi2bWjAX1BMj8FdQ48CPjkTg7ho+OrJsifY0SOSriGjx26
+I34NtL2HZXST3CpN4ZfeYPz3CnaKl7vvosxL1+8YCpfZocknxCTbj8ctNJOAQe70zUiG25jOeiS
Uui3CMMllyY7BiIS+5A+Ph9cRyVjKg6zGYCfnlvw+9qo5cclB4viqvk8MnBVVXr0yvknHzZt9F6z
DuZQ4CwmQJQ4GvJGsXNeh2g2/MyzCTm21kk8MxurpmQHOJmbvnQp62ZUVjr0ajcraS5uWRanuit8
jzt5owlS4Hpon5CxIpThzVYnBeKLnefqBKiH4TImWqKhX3ZOs+JqyFJ7qzx32EGAcw9ZG/aP3oIp
pf3Q/hhTUmLn1u/n1nx2nKj0+QoU+P+i4o1IjFNRJNq3LqB6Z7qyv47kNpFASdAmm4BtxWJ88We/
sutal85ofvRh9IhXwPnM0bT1YLB1xphbBqX7TMwB6cBi2tdmY3/PC8Nl62XxuQoK6VkXPXkjDZ0e
u9WaDbWzKcGPHnRtMDZOTtpYF2D/mgHFbgj9MphbIBZ4FCbLakh8gZaFEkcDnIygPgKr7WuIA556
YCk3wAW0s6MQXsAsN2FWZL8MwKpsKO0DQRgJGqPilspevlBsO4YUFBa39nSy2MFNRhk9K5TESFSr
tVPTjuvy1rm29HiRx8/aXgHX3JoTwhH2CEjh2AWH4ELWiduXqKvbtQ3mdtOxMidr6TIllnNJFJGl
QrN/KLeZDtbXYmzba4fHf8SpHltCP1WwaOkFSvMwJGRDKxS9l0FBZ0JPc5YZgcmOGHEimOWBMfPS
y6R71HMbbRNLYhMUSUnF9yERiKj1iElKji6c1u6pa5iMm1C4G4KYfzZ1jsA4AD2jUVwlhiUqdrag
gatUtEtUiD9rjJsLyRPDJhlgtWmzICpjUvuumz6iCC3FOCh5vZelPMvwaRvZT1J8Q3VZ7Qr8mX7f
ul/ASlebCEvuMYvBJkzo+Tpd5x4bFV3PcH6Lp7rY69PwzKc1HewCpUicQl4qkDyvIDOi1nDw5SIk
JBmPG4whAnJSQuRxSnW4Kfn5yFDvXgufCenzqp4IAu+z9kyZ0zqP8sPpcoLcG/UYzUhOCztsLxom
x9xkSlNDM/rW9DF5JFcVnjiHabu1uLzHKS6+oCEeTr1tnxIwUPhch/cQRdEDcn2yIUnxNQYgVGKk
ZZNONop6olVTnWyCOWxuM6Xt0KFjYw4ELM5QyE5t3D2RmEgl3fqJZQXNO6jNIdRYbCfmtG2MYtmp
t1QmNZf1cb7tBsPxkYSGm3Fof4hhik6zZmEE6Mdy3+9L7It+DpT0EtVw2bOQSpo2k1ztWr4xqcV3
VoHLWioHTY6pImhBoXlhsVfOUBxAAkEEgTmzn1IuB5r3a5y7zoeCJL2CAdTeJn2RkfXpc0gAByF1
lX5KW7mxa1NsxwkrKgbi8hJoa+mxi/R03YZXHO+iiY1nREFv6Drhzw3bf0rF1TujPatwkexmIym+
tvNhIsC7M8wYUTe9ZhZJxNMKmE63OGQl5NB5eogahkNDtdo5URovqocPg0UxAJrlxTUJCe6aLt1J
NiHbkK7E2p65fixs7VNUut2pK73XYfSwyC4wVqkK49Ux8cJaALFk1VpoGzuvp6OS6CdQlZ+9kdm7
Kku0Y9E9xRjmsMwu9lJmWKeYCz9CuUol25R+pWaMIl00rSP68xPUoUeZ2IZPWgYoaiH6qw2OpEI/
GySteZ7Dyjl4Y/lmyiQ6Ww1Cx4nkim1WwbKa8ibkJtTSR5eX2MQuCGbdSAJfRGR1LrkU2DbY/5+a
NoLl5k32qWTNeI/DRoXZ+uxw64ulie4I28svAF9c4sh+E7nZgWEz3mhVAIsokMXtxmVpIRUNX2B1
1JeIo9vobgXzaxpIcgEbuECs0aIT1kzhBK9az9R7NGN9PlZm2vtmPKHGjKuzsRxiEq0mFXanYGBF
WIHnW3W0pY6xTbO5iuULyQutHySLGq0+UUnNkZkVct0M2i+CzInU6YLqxTDd/qbhBbLcD2FN1ktD
VOTLTNGfQNaPWPTtxcmkOpN2u3cGSXDGnARHrshMnS5+aafKusLroJ/ntvCHKZydcgyIpyjEnlGQ
Sb+uZV2cRlxE7CnHi5aw5IsEzszMsrtxo4fxJ36CDAixZR5tkbkHr30De0jnADP32saVh7+GiZ1y
q85DlYXzMU4J/QgoWZAsw4DBGxyPRUNXALWe3I19SNGPcEYT92/YHxLqQgqft9pXXYNHvgdFUqKl
WFkx88usByFS1LYarpHlyl2S0Yjvi/ZVN+JhXwyL6X8oaDFlhTFciD2ZPYbktHFuqlbNrV0O92En
4xuMDiXdO+ONpiVr9Rpw/tVZ2tTmKJuLNd700AKcnjDCJxCI6Z/J9EYWUIZBWPtMSzbdRTvY+yGT
9Ea9foO8nOeC4oIdqjmbSea7LGNPyh6tbTWn2SFKcnYKUUSX1WEH6hmvhQL135pCbDUzSJi5Q/sy
tMSJDbm4pGN7RNCYn7whjQ41XuA94x6SXE8CdWds9rNy/hY5pDML0kCfiS26FK0SH4FBklY02Igj
Z/lAXHO3zrFToUHBE93EdeGbCsRfJbKvg9SjTTp44E+sYumaY+3HpsN6/+gII3zB/k3BbpxOoYXA
M0qcboXI58cUmcqfAlgxWqSfIvpGH6Mgu8IG4ahYkkIiCYMLuWjI6azFckR1GxYE6vZSfk8xv89x
TveARWiBdp61rYY2b9Kp7Pi9oVsrqNLeS1J4vhe164G1K/Yt6gl9rh8JWSEiWpQ3SvTbFM37t7EX
n1bY/cA4VO4Dr5leKsrTlBZe4sqI90NLcel+P9zvDNJpfJMlx7Zqs3Kj53lwyEKb73kYc8c36aup
luQByhl+U5jqsWBnOkU4HoUBfKimVEYf6isBFdB2mTdWNOPVOUzkCw1wCHEkVGMxIiOOyhbbPtqd
MPubpz7NzQNoM1TTI7lxvSrHt8KzPjUMdthPMgGurNVf545VazHrs38fhI2SrhLoqdknl+fHgCyF
cIhGINKsYXwUdDZVAtMeHbR1mRvnDdhl+1IIz7wAK31L60eb/v+zDbfixVMYEaIiln6UEIs7eUId
zaGCT494g+lrORjImn57NE/e76fRZCKzimPADBbUujZOvINheg6paF1WH++HohjepUqzzYgEw/QA
JIPMonNPKMz/fZjS1j4M04Vic0lWKQdr2Zp5Cwr5/kh0MbMHKvdgw1c+QZ1KEKlrUUymXALTEu3x
8riIbeTMyoC9pGsZ+VZBfoTu/vvBczEGr/Chy7YWEA66nylhrttkXrw6w0Itbhdc8P2RTEubMdx+
TxyLLJieotnxt4fj8jAOdd6ow2gUkWy5oa9cHSWT1nFeDvfTPw6WExEZl9Krja20PN5f4P6Cv73U
P59TpreZMUztcUOpeZ2lWbC1xuHt/mPp/bn7C6SwirLV/S385QXTCnEWYsa3mhrpsbQHPggtierj
b+fLk2GEcW1AlLEpepIPXGwr66Znk0/vrjzeH/1xGkQaC1U88H95/n75//LcH6d//L5BmwcTyD9f
OQsx1dMf7Fja8wFGf3yK93NNIwwRC3J45OYXNC5j8xiYyjxmQwR5prVyBBle6g+D61E6fL7/gGZ+
9/SmOozOWOEYkRD/76/rzAV3xP1hUIJ0vP/L/ZGM3GYrkvbHH0/dn3eXH7s/gj7W+KTcH/54ufvz
v71mOVL4A3KMwVZnEKaC1x5hs/z+6H56/4cuZgeepTBR4+rZ+0/2zmM5cm27tv+iPm7Am4Y6sGmZ
ZCZ9B0GyWPDe4+vfAK+k0j26kt7rv4gTPGSymAbY2Nh7rTnHpPm57+uYCu6o58BfuKKIae0OrIts
mZzL/c9pjn+G25/Tmmf+uF1UP1fSnAzN4efLuH2n6guYljWJPSGa5kNTl/NBpjxPUY8f/3z5eayI
V3aG2BxSiLxoo/OigrrIB4lSLpKfLwAvIy+CMolcBEqXlY5IndAL5BoNZHQurb3pmmLsnVkL1wH7
4pJQ7rPExTMLg1QKDcWW+YibrbVpNwdpsSEZR90vmgYoZfwkleVVySjBTrO30MoHdRHhfI8kZAdL
wAJNPppgnxISqJyFHR7JFuNTnsiXQk5NX16yX6bFfodG+JNe8YJFv3UWuaaFsnoxF4Xcww5zahhH
QacoZ9gobJUahHpRg/pIm5/lRrv0chqdIjXy43UrNifhKcz0+GDwBu3JJlj6k1ocvXIao6CP9lkd
cmZ4QjQZ+A9xLPVE6hZLs4WNEA2T5wWilkzfmGXnUCVJUBnwbNAbHnrgQ3p6EQ3rqC5d6FCtGzcj
QTosLiziFzVv76mYBUP4JImR5MaL+VVrWGUJ9a56a99F2RezNXS9ic8TJUEqmOi1muWLiGnsdgWn
m8asCfzAjmrtSZ6MD0EMxK4AOGr0X2ZPn2WxDKC0Ev2CsMsg7C10cGKZzQK38QRMdwxkw0mGTLWF
UPQGUdMAOyfvTQKUbRpysAcyUE/EFimdm7FgbxmG9yQ+EC+ysJQvSbk1aiA/Fh4CwAR0cyjImKbs
TxRQ1R5UInqUla2bBEQpN285Nk5J4ch17MQOAMj2QjSkW18h9us4p39uSW+VHsgW2yylYIlftzjK
R2iq/V1ZQZOoYDKo1kCmL+sat1eckT1t3uG7YvlFIxDLnqpIQYjYxp6bZqBjRVVSlpOz1Sq3pQc8
BjpwgByYXSlRnfnsHbAJwu8QU6W+kXD0WpJYU20FtqyXz1ydv6Xe7VfqpAQ+4OnvoTiQkQJrWd6F
q0oPQ4k3Xmbj6YP4yQai45KVyXtjbBO/iHkIcBiSRD/s65elV2DvVclnUhOniSba3XyW3qpBjVAK
6boYGrk9oatNhzoDUdL2HOOhxYsVEjFPE6UIg3ZWd1iQCUFDueOLAvbIPu7nJzkHxDgLwuKxSpaD
Miajom2qcZdGs+Woca8+zphVi0ksjytwcdssCu1xLaXuga66v27bhp+HIlhL7TBJV7GEtK3NJP90
zfoGoE87F2tv7I2ULJdUpVywRrKxj7TZeBQGWIpKGIo+fUUEnVr4OKMu3ltsEu2qKblAlQSakq5J
yH1U2Q35BJ1alw+qXq63GAdS1WK5FpaQFY/IsLHQ+KFrQa9EiJZOZaIbH+d5SXFcpk/cKMbHny/9
fJjnTryl1Skh7euWNsovGFAWe6wQCpQK/ScVQYam63eegNmXIdfcJ4pAkg8k6RpeWFrkEK6MdbtM
hOQaxcYhVpVTRWPWHLXx2KwaPYIeKFRhXJVeMa6zlPhLvo734iDfmpK0crGw+NVCrXpRShJx4E5O
ogSXV8oUZo0WsU0lza4EzpKcrBYiWafcSezsYLz1R4TfH6x3iJqjjEjdDwYc7OHpZKTPBQ5lVv9T
64XdzCiYHhF64JUap8km2IalE3HLay6eG91UzxC61HMpI1ec0TX4cP50ruQUdGGt55T9DSeJYgnc
nPrQjCPdJaC1HuUqyJDCizKP+lnpzdOM7mq3rk3iFkU8uzglardNAD8gxouBvvXfSy7fUFbEt57y
fBz2xZM+HRdi124a3OVYy14KaZlOobXU51SQrj+qm6alKplU4iFa292o8/L/s7JY2hwD/yDcBlGp
GYqGm0PSRfmvVot1lFMrMSDhZJKZ7aaRpndfhHApYjLsEC3eAIS0brsuvraJO2a9T/6XtyD/F7eH
aZpMqKKkSSKNQOUvcnaL8J8hRdC/K8h5NMMBW1fEDCBMceJyI3vLZdbnCAJq36rG+A5iLtSAQnIE
0o2drlFgnlI4PG5iU3GUistoRo89zeU921XxblOB/lSj/ucDJ2+C678cONMQRdwT6PBVVO//qHjH
zQCOvpo5cBZooVyTzH00hneSAq8S8YIaaKNZufMo7Ud9iQO2TdkbXAkJKyhwu1PYqdbH7NWSGX/q
svhcUcyh+KN9I1DRVOYvlsBUY+47nOR2kSTr4X95///F3MBRt2RcBKal8zF+BOf/oNhP8cxIesVU
h3lfAMTqJj3E4EhrabItMGzhgzhInshSy43XUU+YHtRzilOb+MNK9dD2nybzU8tSKKO6+WptFZAm
rd+48u5T2AnBXFdga4pYgw0MyKXPB+fnQ/x/C9jjUn//6798sMor3aTr2+Sr/89uLmwyJmaU/94C
ti9/JR/lxz/5m39zgJnq37B+K5ohW8QeMAgwdEzfXf+v/yKY5t/YpBrs2iWsEn//1b87wKS/kVnH
qDcMDXyTutk8OjAn8b/+i2L8zeAX2D8Ui3GlGeb/iwMM0ux/ub4khbnY0iniyxhL5L8Ygwa5i5MV
WRJhk96qEmup41UW0qS4hEvMttQSSdAbjLsunRHrpNQ9kY4hyJMKyICIqohwCVQKCG4sJjT9+lJH
0JIHxUD+etd+9LQlEKbIn7oB/VYtpYdWl9XDmCUfDcpf5E8x/SXV5EZTYZdFaj/bqATRuOmxeOKe
56HLBZZRdt2+n1/7QctOOBOCelDG4zJFh8SUWxLQCOUuDDoACAtOACvjrVB9GhfiQ8RqahE7iGeN
QrYryECpmib9XOSeHHSVLLQODXUZkv5W98NVYCHfWqy8jGSkqF5odIUWZBaKYuLoxyMQx2TjasZ7
JdC5JseBvnGbHxtBBSpgNkEVTYEQoSwZRqk6Sx13MFq7qVr+0nTtLWVVbhRg/ZCD/B5fLNLZNbXL
KWWnlExUsM9yrHkIvIxgoY4Jjq1BDR2pHOKZas8oaTu6Ml5uTYoHZpWdSF3sxfEDd+g3NTpkYQa8
vCwYS+mCpU8OGvAOqzo1zxr5mPQvd0Pex+dQmvs71vto1LY2QRLfk2+de8w2nxGLsUusgvM2Mr3Z
VZF4E25FDKIw6VS4dEVtE4tCwFQseYtcWndWOJMMPPxO+wtNguhlmpmOC1LXXcWQvwbVwLmiD0BB
IJbMVrLeqSSnFKtxBS0Pm7dQ9UuTP2SURgx6Xa6e5ZPXUW6474AS74t+k69QU26IqdQh8tjjSiaq
pVmkewpThHKxuFYjGOtYIsc3ThBMpkSQuRIZxZ2JlizXSeEc6/wrrIhmTA2ijghuAKo0yW5HS3hH
ZPxTUoZ/16DFMenrA/sJP1mikvYQb7psVq97ruZK36P/u/bKKLlKNXX70JA6V9ZrlBCtR2iwSc+7
IQO901xZW1h0iFN0x77B8oZwQVIv6reJBvRLtUFJM9fMo8EldUD1ifujuhYRTFv2+RYohaHCIITB
VBf4esO064XkOaurW7cSShrO0bSXuw7SBbl4MrfOnW4tgP2x2fvsFkUNKUKpCMMhLmBzkihzp2vv
xqTOj0SR21bIDpbF8bJP2WyZgyDipBKCLto4z1VzwcxK2AtqItAEDV1eAyEdyz9ShjRHLCCwT2IR
nxKx+0hW/QVFpwiXCXQhEFY5HS/pooCPQecMIaW+sjPUTnnzYEypeQcfdYC/ANBbg8DvjsZ3FmFV
mYqRveRIKLlqKHipo0+B3IOMnVdgrcUXrYO7WBEW1F7tDhUrcRgDCDI2EzY0DAhKppMQrpplODVZ
/wiOQq+GFpaKYIzsiKM26PdLKca7SsWsNpLXA/nemXrDBN/Sv8KfO6aDGe/yrrIHc/2CP6a6yaCf
oxRoZMkN1p+i/mHQhu9MjCxHkHsVftXiGhrbhJAGpN2rhI/ohnptzgqHS+2JKhk3zNCq4BaDpy93
d5FELEm04GUaI7fMgDQX6y4zQpTl1UpIYM0EBGmV8GMTiHefElUtx46i0+QjD/cgYVTEdcj+XShE
A/X+SWJ0IOKbWViAUUcwRScX5lJcGoszmjQq2L7Og7bVG5jaEwsyaw/oYpSUq1gbb6TzAiFhKTEJ
L7lMFxOF0ougyvgskhgA4AS4Z83UB8FqyGNQSOTIqIxYFLNQuZfMEXr1GIvWazzRKCilsXZXGS0o
Pp+PqJHvcKtMHlTtZ3NBSNmNmuDGGc3JKfmWqmp6AAsWO+pqPhajEKLG781bRVpqlBRToFTRPej+
65wQ0RDpYuVJbT8dCNS0CUmBOzSjYB4oQVsmIbsJmZry8FSToPGgJd9mPxNJBYinnnCKpMKsBSmI
5RX8QbfqryCpzpWYX4VZvPZi80s1By7HsehJazLRt3DLSxZcpst8kUQIBRLFYJRBwI+FevRMc0aw
PATRClIklRW3Fu+mLqkvg2Q8lXjRziYaTfxGsUCo1lspqskxlYSTklmCn9H3mFm4BasUfytrNZ9S
4zcp6/o+t/alsKAe1ZX9UktemUqwvpW8cpr1ooAuuKohcygwYW+Y0WxLQ7rsWgqJKPYQmiWTdknR
VdlYeHB45vlkr+gPvE5DC7VRGWfjFk0LiguRRNTNfTRTHM7yoXaFAfVLLKIn6cz1I1TL9JDV2bNu
iLTMa20f1Wh9NPwN12JOdllm5rQhmA2gaYF+jcDcN+UDRgvdIesb2qYFbapshZwySv1dW6V4ajOZ
2R8sM7m2w4eOVeCwaATUUzs7NyGSc4AqQ6ANRCvnpEykfdihmFSQc4YWkTXi9Lkq2h0BMAIgotYb
VOtzNNgZ9lsj3Ejl2kcwTmxYhf9S0w9AQymDW+svGuCf6TKocGPSDetRLkcmpUMKBoV6Bd0sU7st
qTXj5hGB8A7cKnB4T+7SN49ixhJHKPTR05SVvQOcthlFFPX09bGh+OFBzryvkdracD11Xya0yI0k
hKkW+eIL01lfz+m5JbYM+aW+n1uCU+OUdnKdUQhc075wZ+m3PG+uiVo/Gz0ypMHQ3YVyGNk8EJoK
btDNzloloq4UoJRlrbP6UkQjSFkm2lG86Z9781JC6nOk5bVrI2pOQL1T2utnjQTYgvXTccELGS0K
ldwVxGM/5sDIR/kjbGjW68ZgnCPyvgivEqRAMzKLzI3+l0TN5ATJCo9cDnGEtsY5faxwa0A+b3/N
xlD5lVQ96UBte5JCMUZyG4lUlJPoNpeqz29JjzyB2dCUgAXUQvESJ1Bn6EAg58NOGY/kWYGRYs6u
kcPLwvqZdDi8CfG8a4G2cnff2lSJ+iz3kuzLNQCQ3B+t9hkOWAgx3SzIeOihWUu1pPqUE1Gyj5uM
GXKcWK1fhGbLNFpkxD7VgLwji9zaKJjhscBNZKwE9QJ1pVgleKbE18AXYGJDjYj+M9/A1ux7E9j6
fUhKPeWFVWpI3BUAVA2jCE2w8bF7AE4d9GE/agCGdDLb50GkZi2wBqnW9NlUGvECbz8WrFuS9cJe
SfrR1aXFUzFmQ+w7Fqm5HvolAde9jm6BScy2lueViX5GaT5b1eSbuemPkhQ5pZDKfou1yUdeHjvG
3Oz7tpH3fXiOYTbfYTl8j7dmxsIqH9zKhIFV1ZPlGMZaE8yCeIBPe5MNMO+gb2hYobmoDqDgaGXJ
Yi2iZi07D/3Xr0KQUB7myC3nIXxM1PgxwWxOa6AlIyLKkEmbNGG9HkAhpfQtGHL7oqFpPmAe2DIf
/+NB1tjSPmuvymQVpKarKCmbjMmUv00x6vF5hSpRQKCj7PBMSEDge/g1ElvR1wbx0gxqDX53axJt
3/2zH//ZY/MIbM3KKOf9/G1O2gxUTr2mIP/fPMvPvwsbSSYzZB6AKw+UR/78ay0raC3/+blnDe+S
CYX29M9v/tO3f94UguaV5F40lX/+WhBkEqOiSqb5zWLq78/7f/spEUhtmU8TZXizeF8aGKl/Xu3v
n+DnqbJ6YHgrGK3+/LpqS3w4BgElnUqzD7q20/SVstN+hkKrEMb384tqGwE/33W0gUBecTv78wuk
/2T1baMsp3jtSD0mI/1Ho4qGmpbMj3z15wt5Skf0l3kAEJ/OI1Pdf/ry85iFxBG+cSbbRUlAd0+k
j5yb5QHrUXmAWtsj9kto8Rky+YCEpKATLvIneTuhccEI/ZPpS3PgnycLq6q5E9NxoGe2NeFosyAi
sMqDuuSsAHFS4xSmxfijoJUJfeF1Wna/MTkxvEYFrC4ZbLmKwGdu8b9/vvxkAP8Ebf55rNItPzdW
LQi3Xp+wNe2ilcS+cMpOydZR/PP4OAKlXir5FG9NLtrO7LgLXvPnj6xYv8ZSWfnWT+84ihqajz+/
UYzBVZBt7X7e8I9e+Oe7v/woEz/hr+qREX3Str729g7yDjmZ0NAqz+S0Pfx8Z27Nvp8f43oE+IdZ
GofVQmzqJv9tt7bsz49/f2xrLIJdDbL9PW7Nw32V2Pdpy0DrD+iKX0TLDvKJRVZ8bb3Jz06oHM8v
iGbsaL/4jdu5WjCig8PXQZtV8+/Xw8vkB6gNbJ3KNIJTEkpONBykdR/egpGQ7hMCnyC8tR5OF3vw
T7pNTKI7OsSqBeuhc1FteG/bi2FuZoNo30OMfUlN5zQ72f6lNNwXU/D1y/LFA4PLCxJqfNMoc1S/
JCBw2Y0LOyhOL+FPqZiFDq7c2HQQ/+xZBT/w3hBI8eIBz83Y/t252Dtc6bA6k9uTreM2MY0Bt7Zu
BWiXmGOxKJS0nek1ac5qeeGwrEXQYYfXaJjZSyZ6K/Z/7RXk9Pw+L5fSmrw16XexfGg6SvFetdA0
8WEuoA+0lkuz3usGjDBvXvfUlFnk3PHa4Rmhr5ezUp/uJ59TQvdzUpwmBV6/I7lx/A3fjJoFeZdS
7IiSa04vvI+MgMeAt6HiqlqA9NqTr3NT2KdI7VkvUkDHl4slBamiw484o2pKu4uDmgwHJqhRFR1R
IE5HMnGKiuwfmyWBbp1NNsxfmBVlwacKhExQeh9Dj0dR1daTG0Zum90mnJjNFux4SHLfKO9Y/G8v
NtNncDkL1etKuFNuZ0jVFaiYnqC7yV5H1ktFhyT4y8p9jcgpz0r2DAs7Ghz43GADieOzySMxb+al
2ZsmcuR77ligVO/Vl8pDWIoJ6yEjFxhRFgbJPsieic1JnpULwRG1EwJZtdUrOQKSM57jg8AnPai0
Xx7ZYZKgSN1V/MKzT6V4MoP4E/APwhfkz98NaczvHJ1ieQ6vzIq2Jd/l8QdiLz9+HF1o7svnrnsU
fQ8PcHeq9kl77gVkzd81+h1hD5v9mjn5Z1mcU7LwiuxZav0W5XrWnMUreiU3cQm9/B1+sVjUOF+r
c1cT8nuk2/iU1ydh/xsEKIG+b+N+zh96eWf4VbHX0BbUoWM4M82PkQZJE5LEqSiElNpaflB+z7/x
dtM2P6UfDIFBE3zR2GMzcFNvuI13xa8a3ewzTimzDwrFqSFhWnb6rNcPVsf5qR+lIoiah65848/p
JCFs43iolw6eY+ty1iX22IU3z+9C7tYQK7GH7nE4vawH8Svgl8MrtZJ3Kd2NzsjmPQcvQm6Zk6+7
8reFGMdZu6uEv7a88NoI42gt5785/TV8D64b3JTSg1qfGVxR7MbG9pIaZ9a8lWQgP/PheMpNDsCJ
NborffFG3UZ0hhITtTV7sxVCNgHXEN+R9Ld+Nx1VAf/GDS4eUi3UrB+M5K6lTwpgk1BeoLxObrhb
mpnq8+Cw4X/KI9ab/OcoldkhM5+a+tGqvwblV9w4BCZ7AEcgt4kDZi7baH2eMklPQvvZhdx9YHia
N6X1C/lEKBv9Zww/UiBNy04aPpTwflRYAq77onkAW+0wVzTlm4jenPAGuT5DfJMOzZb2yRmZ8srm
+iZXlMoKdEhAu1LAU8TVr5fStqrnrvOiloWYy7VHLZBsO65JqLW40fYEFI2O+mVK9uJn7X5Y7613
88IZltsdx3V0PhLHvPT2XRJftWD54grWoZtuJUM2RM7U7nqqruAHL0T/figPSoD2IneYyrMT7RmE
tJucyjGC8TB629zNHPvGUOI1AulAwC4fk03R4vFH66H8rfGDx1s5lc/UmRZfZjWGbpKsXOsDSqx8
E75bCnXvXCoYrJcv0a891A8tgCbW5HeLr970i3GOf6amBPgWBYPCU8jbIt3TRvb92tvECDEI3Y11
Hqzq64DkOfLCy+JPsh09MnMmJ04cNh2OljHQuXZU/rEGfsxDN/tqzv7io69avph9mEqByvK5MpPb
YriTDlKw3TnUyB29xEHOUnjlM5Pl4LK5H2yqfCk9SD6DEZjJSYfAyp2UUS88qX1Q/hbeUXPrYHQP
nCzKOHjnJPJxvGJvGaxL7SJ9f1NvwvmbMDnxi0M3oNdm14j4bJvQt6cHaW7emHa1ZA8RnCuY3zJV
/7y8UgQQnaoTsogP451oGVt4Mh56e3o1bevdeOD2x3k0Ag5Q/DF98U2ALard7iJZAsTMJ0qb+/Dm
6+BEb3dC1WV2IAnjacTyazM2lPK+hiBnXlL6qSwTHlbOKEOL9woE3ylObOwZDghxOB3YrQKWktl+
+8iO+PXByON2YTgQMw/NifuXeeEsWXDEnZU7ceej3zsZDwXPx/0geDHe2YadoMw4WFL450wKSiBe
hLPwJB04Sfz3kj7PzhcHQb/NROHB4OBGwhHnWz4/H4vBzy0UGy3XKWZulDN8SOmB24umu1r1nD/L
N05jdeL2HN6Mc+8xohXmqMBKmbI4VsaZu5/2wFVWAKNw04+4PMqcP8SZ0Eh3vOIacCszEXPwpid8
TCxP+JzAuc9MldRZfWbR7vWNP2aNUjCkLZSgZArty3WXnDjxTD75M9OgdODKo19y4pMxB7xyc9fO
b3wK5Z1Pg3KYeyhHFsQq/CeflzLe39rulHBDfecLFc+FJq0bPTLsi/1C1szDIDCga4/zQtqm6scf
pYYUneGM9cVllmSw0vPhDRgBR7hoXeWB+Z+/mrdBqs8+wyz/zdvi5s9LsBXH0IMOmpbqF5d1aASc
lXJFTu8sJJn3Hi9tnUdPwHvnIv3nLxedOL3bNkpVuL6BzEA/KWIQNnuKxjOLBdWf7vPf1OJNVnvR
FWXVGizrfKN+EFN4HZ64b/bMqc17S76Ppk33HAI0F/cp9mvIyqNT7MH4RV55DIf9VtNn1IMaBhWk
oLFJncIgi5NovKtBMXCHfczRMPJZ3Ynix0itJO46/l07+OqoH6G37FaFLfy+N0gocRHe1t192zq9
/ljTPshl00slRzt/mDc26Xat2UwNSMu2gAzbcqb5LjKe7pfmtSyCHETxO7irVaQa4EQk5KFdcBLN
yXoCcsL1tB184E3bEo3U3NtLXlBZ9Fk2IdYYHHM8yjcZOltxYYoyKEtMX/NBIrVwo1jRkqcj8sbt
dOJpJhREaorpmrvaDDfCrywwvc/aWbcONSeRhgjypNAvyztr9tRxGwZmda7brTbsPEUdyfHmHaHs
y3LPylycwOyfY4YrK2L1qLoiGigmf1aunJ9rdNagkCPTL75N9vrP3FqNp5QdJQM48hSuUxBil4Y1
zTbATg3zCGt95MLb7Zx1NmO32GFHnu5b1ScbcnFCVv5om8Qg1/zmdSEydx/6nOhhwPbtw8fiHliW
x9hEm+7PD7N5J4kO8T4jnmbFC4KASa5vr8JT2/qMtOqV+YoRMIvQWm0i6yGOAF/hbSVEHCSu5WUB
ffWVWYBpZXFWCmAyIgOXHQarldkRf5lJoCCCFx8nlDgWcVEuYyuIKxcPQMftlbWbDVLdfCyhvrA1
YAGMUIVE8jsycFkbIKSNWQjDAmgd5TwvOzlyi1P3NXe/Czz2wgPdvRI74rXXDvKj9N64XJRGgNAv
A1XUHrdIVZbGTMjqQVFXO6TKDuHsvqEi3YfqzvhEQM2GP35rsH+mH2Q4EE6cJ9YtTw9a/5wF/GHE
FtVPiuvaHjkU5r54xzo/GwcVBlPrxQRt9E4BGRzO3SV5EDzWlp7G4NqxsEXlNx57EjXhBAChEpRz
99ZvwIuAGymr1v6q72hZ5OT8Co5o13eEg39xyVUpPlBSZBBp8twame5cj7QZWMihJC/3VL5mG1A+
ydfU4yPScezmq//Nbco4kidCUJxwZjLh5MZqQNZtBdxc2GHrLM7TmeIjzc7uQUyctXinuUsezQ4h
IdBgkQLiFisuoA6zRST+uhc7S+vptMQmyrX6fiF+ZLIFpHY0agmVuhff8M8xhGYuZcA4A1rP2L5v
hCDGTEsuIw/E973olMPzRKdbO6TCK7Hya+vMyhlbDI8s7Lyfic7Q7pbSDxVXZebv7GR+nclOkskG
Bi7qdda3rjMLvQ0aEv0grQ4mv6F7BBIZcBEcmOGhh8MnftBQ56PoCXz6XcTqWQfQ4uminznm4xWU
k492Z1uY4Ctnc/Ru3XHhGFdLC4rv6Gm554aHQ9RM8BgeUyq7hI/iCxwpBHDXLQTM6OUpVViGBIKz
/Ioo0l8H1c2OJbdBu3wRBt+ClvAY7th0zwOuGgXmpZ4fxBShoNBPNHsetGtHYVhFFBoUPVdSL9pd
824w/zTvI06CPmLnFBOBwxrWtlpHu4YPxJwrv3LFKZ7Dd+hMVERsqGHpLYLlYmtXawA98GkCQwMu
2ASkVYs3DOBQ/5nGpPfwZF17LJxVb2YMS5SF6cRdkdOsjvskMOVTiFXpNh+YfxgKhs0zca5zmPbG
SevvcNrY7XEZHxLtPpoe1/xVHb0qXoI4flN4A1R0SZO1CxUxpI7o4CSRRXrJv1bFHR7KtwnKBVt5
lzsws+Rxttm/nohFI4/w0J24K8ukVPV2+8n/40t+kZ/6exoxENOywqYYrY8Xa7xD9hCqeAqdmfki
9YRzISMW8hoqbQgPPpgxOqSeIuFbNrQdpAslWXmOdqr3JMkfOHZTA6D+ffUBQwMWtFWvP0USMyEh
0CwPPszgDML3MfOyib1lXHoRR2Tcd4Yb6e+oF9ym8RLjsEtr1srs95w1/ugE8140uKbqvepU75Yv
+cyZ3My95hkslnnWnyiyeDBZkVjgumC8y4zal370Q4mgIFuicEcf1fLF1K7ZX+1inwDBOXR1AavV
Ocko7mfHiAW9dRGOx6XY08bQH6JjE0RP8rBrUhdeEqgaCnMXZlP1LTvPR020lV2RecpOcYsrPhA7
PmF3Jtkey+tRu0guFW9mBWT+u/mE3ZmPj20fyhHK1VdYwzR/3PCtwV9MBSCovE4/YLE5DSR42s39
LbzDP3gyLgIlBdu4IEo/ios935LdIJDxczLkU/F7Znt3aWZ3fky83NeJlF1f9bfofXjqRRcifuo2
TypHfMc77kiFPonoEbDjYA471y/SFRVnRZzyXSUfK9NruxsnGu8Ds4eNiBXkXOLT2ppwIlcoMVhs
BfCoQFoxJ24ZCQflDkOkvDe87hVoHAPpjQ5ZFBBp1CuwtJi/j5WKDsOGxjU07zXUlcTlKpaujXqP
3lYCjaiiA/3NqsuEf8VNCcJpAqWYzX8h8pMi2m9snbj9sUIQoECwNqsQfbQzatjodft/pfUc8Zyr
+WR65WH1osLp9rB4MubMI7L8nLoK7yXaF7rCdp6seKd3htP0aiBBYE1rvhQnrK6aiedoCdoXNApV
RIApAmoblDyRcW7BroqWDq02GGTYyDp7eFBNdzkjmo5ozOB7wF1aejNsFdCts90apClztQKhYiRk
7Pwy2V0Xj6V+7RnW/So9UOoXIbGwZ0dJ4iW8SGVz/6eaIZwX/4NRAAOAZW8R0LZZ0ndixXIHZf1d
vJt+0fpj11TaGUwV+j5P+cjeE9Lii4XN3Lbs5JkUQsy46rmyw7dt9o6eelpDtuLPr9nv5GX4JLCg
ovzuSl8a1RPX2mVA6dGAL3uxO2XLe/c7x8qgoJhgHrfOROpCV+G6+E0AFnMc6gJWHCepcWmL04CS
O1il9Pl2Zew1dr6nzYQ+iPIBCiBWCMzyKDpqwU1f6xs8ni6Y6GDszD2L/NvaHGCrXhNGRuqH9Uf1
0GIQrxHjHNE/URyy7uILaEKp3OUvJvcqoomhnBl2+CstJS/bF+Zw6hRNAariEms9H5K3wRWoFCnb
7gWCnBRgxNNWJ70KyJjYPlvNW/1MSfWrTx9YaQlBod4PPcFBdxZgD7zCMwLZat0xdQBdwKAopM64
n+6kF/MNtXPQBGzvT1ySij/e+hf9LWYWpSXuV5HmcFfS5l2U3mcD6jVgiOzcvzkC7AJ/F3dy9a0h
9sS4q5CUebSeDLL6xnP2IbPvjbyVIVLZko8cFK6LR5OA+LDypf6sP6sv66wR4bpVOMQLcgHUAkpz
y7mgSd8E5uGxVPlOra0+gpLbulOOjI4E8KFjBtplrh8i6guH/iCC0jn1n8lT/VJ726rsEj6WCiyK
S0SEtwIuANZZ+N1AvVwJrYV6ND3miV/KTyaRJ9+4oFNn3UVHSgOGt+WIeiqTm80KgAl4lwTjZ2+v
9sjlw7PGNN2O867fzWgREJs7446ZJHpgeXu2sNbaj7Vf3WXGK8B30tnBsJbYUrzxdrXuonf6VTHI
MPFNvFFje/6gAaRvs+1z/MISKuUs87JGxUxn3ucWmCGkKDbT/vhi3GmVS138ojCTk3JB8dNOfZl9
fFCctZf5F9GL1btyrZ7C/QAN4CU5zI+MxO8mvR/LhoL2sxodjOujCjrB/mqc5AnO6R3wzbVzhLvs
AJuUOzJDIbyHW7K6TTDaZLpE7wWSRfuSxbtR9mTxdT3qjn5gcUZ1I5Mf+incZdO+tx6NSjj1QnQf
bc3TqJjZ+/98OylbL6hdWEPikgEhWimOCNOKnhGdpgXnIgIvYgSLCQ/fz2NWkxxrdDxBtrWw4s20
h0SCgowMO5aZf1qAmv37b4rtuz8/qtGI7kF87MWSKOatO/fz9z9ffv5pr6Y805JpxOTODfPAP/59
JrfSPpoOuERarII6+JbtS7T9+PNYWE8s0WNT+7DQDHk622FjIK/lP/7pX/7y5xfaZqv880+qNqz8
POtummYi/mtjj0btDiZWc/j5EjXba/x8q9GwJ71x+5WJt1ryII6VQTfHxz//HMfXv73NP48Ra9L8
21P8PPjzb8j3S3bcavw//+7n8T8//v078pVF5y+/+T/sndlypUq2ZX+lfoA0cBwc6nH3jbZ6KRR6
waRQBH3n9Hz9HSjyWsVR3jrH6r3M0mRHGVtbiA348rXmHDOVkY1ChqXp//yDZwOTXn1+X5KxtMIN
628+3+KPX//5Z6MIDdkrT9xW+Kw8wT0NW63fooyi+bX0cGPC0fsKQL2u8yPZjAcHS+WOyb65F3Z9
CXNmXnFC72q2H0mSpB4dHhrLP3QV27/UlgA+oBR0yCe0S3JSy9LuRt59HBrvBHVeGilefSKEYAn8
6GB+pRq+FCjqbxAxQDczsoD1gmBE0v+ZDJmu0fIWGGOTmV6zt+9zi8CCspe7vrcOpkZWkAbKP9gO
Mtko/ZbBH1m7jXNsJ40Gz3ysPrU+aT/yluMTfm2egmXyMAzzmVhswlYIbSflDGw7XobtKKkt6/Q2
yV/CkDqFLsewwG6wQBoNYK8SZGs0ZHoHtJ39SnwTNflOWopnlx3ezm9YFE5qCeB2ADLIXD9VsUHe
4XxXOOkuCN+H3mYWVLBv5oHji5tZk7CNRoUUyNIRGJrABnQWDdCZpk6gXkfkouvRK26RmoUEaVUO
myPUkewAmL6yijj+9zBErFdJGjrl0BsXeDdDoH5O7Sg2aSU+UJJczFC9hIRibkQ378f0hwXPe8h+
YHIB7wQlgvlmg361+xUV3jtj5OLcmXZP2tJMHEUc7yrjMNdIEx18OSN4hm3QFt/UlDArt066nk6I
SY55zpxlDq7GWNw3ur+dJrGKB406Cg50ykRIF4iy2l0OBV4PLrUYj/tAo2qU4qnz97336EqiL/Dm
bDsH27XrnUN6nq3zyml6bxD9WX52Y4nkXVJtZaNPIgGEMCHXQ0XXI+ecESDws0q6d5AxOINmSbXH
Gq8RuXDGJleR7GlB69VOdI5mbxW0FvGKSGcBmNjuphrvYEfJH3PKuChw7vN2eskrTR/U7+imYhtV
ffHTCgtigDvjPDRYNGRZHNJa7cecNhj2PrQky5yawjJJjOkY1clHCYRYKHMT5sNT5bG6Tq0D0In8
PogmydWIHoig1HEDQgK3GHE913Fjfp8rkYKa9kBEECiwysXz2Fnlscnn19SdeaQIC60M9hpkAMYG
beB39vpMn0KiY1FexjohlVX+5EqCAdk+k7711oJ8CZhKzwqpxmyOT+PYw52Jt9qtUe72ebixzMuk
wgcVFSewhy0dK9of9iDux2ed09DJ/F4cSTHcVqIV6zCWT3bnkQXmiLf6h2n7v+o0x8dZcrpGfKCR
ms7CsYLdUPPm/jSxePXBuXXifmXUcCAj52RFxvVsBjsUvgE2Ng0KtP1pDT6ONTYPWeU+oSbH3SdQ
3051SIaK8+ZCZSYSmDqaidhMkhbhvuYShVd+JFO+nQK7u0lN0tPT+Rrx8w1pU9QfJFfvJKEvgQ1l
b+heHCgwqxoQhgMXFJoL0+1osjzU6GCms/yXVgHRb8PC9PHudNBQZBQU5P0v2cwPqJ2xv4dsC4Mg
HtdJmZxd0uHijt1FLgY4iCh6mVgz7Mi8Ot1Wz5mVY2Zx5uvKMJ4j7k3OrvMSgwGEGUtHJjaPXjgx
q3Tjddclr9Ngfesj5F9Ct+Ee3yENq8jBnDDZtIeghwbNcLQb9wJ+4+zGomFHY14DvKJSHcLb8mev
qw9MkNy2DCDzkx3NpA/KWK0jwsGUgCznKmBcfUavDSMbTzcmLsEUn3yvey0xlwEHpe1p8Ow56Cyg
YzbGt1FWvzpV80Qu/DXn/HrW4lBT0I5dwtTUML+FHk2v1H8Mhvo2n+e9UVW3sbTpfRQsDFrBZAry
+JccQbWPwP1tF3NEGd0KCajadkFZZyb5ygtZQ6AwXRtOj6LLBWsoU2JR++wHmMYIcXX7i5A06ElZ
fQwxRqU8vNetHb17ek6OSIPHM7mWJ8CP8OrKcgWHHDEiUjjVPjSkykFCnG6tlqt/DlGrS5+kuGUV
RPZQ7nKvj2kPdsk2aeqXdAQr17TFjX0LRms2qnQV5j+dXIj1hysZF9TR96x9d6OZW93EuVpOJvjy
fN4i1D+J/M4I9HU41s016upFVUpD3SondjbAVQKoJTyJ8mcj6t4dASxRiWXUtfTqpN70eYY5uCSW
rJ6Gp5jIP6pT/wbZp1gFCOdw8dOvR8AutkZWnYwRGqNJDtqqSA3YA3TMq5YmiIe2F0vVrV0w+0KK
C6U8GL6ZIzGfsSRPvAzI8SGWA021883UJhU7SefbqmtphOj00ZzFDwx027LpTj7g2pBmbeVQPRHo
TlRxioKA5OIrO6GT3rL7jOiI4R7GYEo8cH8kX8NaD80aorTRXSk7YNxkMmYIAxJ8qzE7WKkTXEJa
jn6O6FPZ0w8/oztlNrSMYCXdGT0N/dS7zrsy2ER953O0zEmKYiSPs7ZotFcFuDB4Qb00ydptaAF4
4mSCiUV1OY6bGF+iq61kHSMO2zZd9cNK3cP/t5QVbdxO/2QpI7TH/jtL2VUJWeU/TGW/f+q/TWXe
vzzLxVEmbWLuXcfFo/ZvU5kv/2VKT/A/ArUs/gU74r9NZbb9L6yCeLZdzxWKvGdCr/5tKhO8oS89
KJ1C+CZrj/X/YiqzzCWw6Q/PpoXLVApbWs5iX+N5+MWzGU966EjuZIzu9M0mjhqf9tL0WM/pDmU1
/FXhkiMTpf5+ooHkjPnAqN9Dw9XTNavRcaRiNykamL6bXnmWg/ejvox4v1ha8icrycgLHixIeB6K
mqxtYJ17Hoi62l6R/XfMLRQ/DNTrrkSRKvT3TNY5kg5BckVl1JtOM8/S37ybJqoZgeimXy2+5ap8
IVEUNl1CXnbRgfjtDR9szjIPCNTVAmXaUSitAWoBkqyJj/A6c+8VgKQIhG02df5Wwxo4uFI/6rqh
2xvyt5Zm66975K8raYl9yKQ+qJdcmsLofraqNwk1qQ6MFJnFdsDTK2PaYf9Cp1Bkb1XOG+hqAvA9
weapfWKwxnokrEavQNAs5McbdqkH0yoBdOLw2MK9BPk7fjTe98jCXg5lYck3JdrVK4WNBYEswzxO
cF5bNnPgHtWxdBGiwGhdF7HgYW1gP+lcBFwhM4rEk6/sO+3fN/+P8X+HP8vb31fC/yq6HA1g0S5Z
Wf95gUiJzY8sFptrDlf0X029CRkdPZT96ljZ/qPZWkz/ly+ZxwbGcRvgehOPrZlyxOw4KIlha47V
v0/mH3fX/3As/n9cq7iKbRNvsUn2GM7ovx6KMCyTJ3RaHQdD00Opiu82dHDN2Kq7DUX+ZPjFT4AU
/3QGvtguuUUwMwmLKDYPj7qwv5yBuUM220RudsTieGXW9P64sJcncMTQrW0FoCpMmLAZqcYrTY/a
aIZiDzT6xJ/hAmWan//+PHy1h38eEQgk03K5YT2syn89EYkpmiEvmuwoI05EUhiSmNuWImBo92NZ
2iujI8rVlRkg2SQ9DwUZ6EaWniDsYjGxXWrcwf/Zj5W/dt0ZeUSJV2R5KzdIt6NNAUBu/cPfH7T9
xV39edAOKV4ELHrQk79mB5KvMsRFnnDQvmbb20yHNvFgofQGSSkJBaWpQCraQ/3dtYj5qUPuwziA
oyJ9bEVafNQElIOIaRn7Ab53c5ABcf0E1XRbj4LYdaonSqt1hmO0LamgM9Gkpx4DxWY0pncSla4x
JXIiRPwxGmO7C5xl0BeJe+HVaB0y//Ef/uLlwvjrs5UPCduvp2wgKziU//oxjWmYRXlqxkcwbkfb
yCTdB7Bk4fAUkd99hWsYJyNTA1PI5GTJGXeeYQXoB0FQVYMKd5VNe7zvc1A5oEzoC+woxMlvoxYT
I6EaNTV1Elx3Qdpv3YqHgF9hFCqy4M2vLMR2XZ2eHDD6u4LE5boc54M2aP2UtN/rYIE4yK3sg3+6
X74kMvJBOyb5AkrScOOr+nK/ZFajJnofCc4H/7H0u4FTPpNanr0bXdDt61/FVG4KQTrk2EzNJizh
rOmtakJgHZhjNsQmt01IQWk58vofPpL/6dg4PiE8x/OkFF/TImvqr1a7BBVM9FlSdZqz8qX0NEtC
gyTEUEs6u7P9XA5Ebzort5JQiunj2xnalAExTLvc5p14bVTEln1Kt23o3nFZNpuurz2mmlimrFn/
cqTp0e1/nP3p5CBC9JzbOrSIjhSDuS0TneMqzW+bpJcbI6RPbVX5KU7i1xgD2eXv/2zrPx9hjqlc
y2J74frKNb+s8mmYDHHoVslxdgPAEVlyy2YPD5GLsVrN8R1hIBi+2/3Q2mc/4Jt5ohVk1dF9kksC
YWIMiv9wSF/WFek7HIZP6UMpA+Xi0+z+B2xBxsZg9REi4SggJTcz5xszcuWeYA/CRZU8RkyHD2Fv
noXvOZtW6etYDWBzc+ufjmS5Df+4TT+PZIl+xWKgTPkf2AciBF1DG9ymLQGbDgnvi8U+x/FLb24g
k5znEPvSEDZ2xATL3JRlVB3afBm8Euyytlv1lHkCfQgw9Z0jnG3pin84Rvsrk2Q5Ww5pkr7LysfT
ZDmbf5ytzs0a7ZYjj5LGufZbyz9psgslolEDfuirXcMJMvOziuvgUEXvqifDwBmEee3ESCN8+ZEm
bOy96oPeWvIwWi72CeQ2iZffCiMLYXVipSp9Sfj1nPcYsYynDhTPupxEc8FHxThRM0BQ1T+e/S/L
wnL2Ld9jTbfgrYBb+XJHEh2bxrXTxkdTMuQn03sDRBcDoIf4rW1oYtntyG2EjqS1gFKXy+41IAzv
5DQlWCo1nIbioNLE+Id7xvlSbSwHJhQUE5e4U2rxBezw5ynvQ7cv50ChfUv8vWonEndoh7DWT48O
+RoM/tGOxOl87wXkCnICIxA2sdhJDdy1yylCQxY2VTgbqAUGcu8YSraNgltMFuG8KCTxyrtqyG7g
5NR47hAe9jGSD89wD3EWd4/2aFqYZ0F/Yx07OjbpbdnUfoyprLZkQnUoEJjNSsGG2MnvurqEcrA4
c9sS6G8tIqRlABWuIq/9CPp8Pqddd12I1Lopej7HNj3UTtW+eXNyGcWJU70t2yg7+KggOz/090Y6
E7tYMtT6pCAGHMjd3z8EPuNiv9x6Dhez7yt2SL75FbVDuRoMszKMg6T8ALUTs3pjZJxn/vCMmN5b
O+/vAt8NgOD0xa6uvQyfRl3tXMtYlVYo9o3ObByBo3NUYGSdKE9uJ3hYU19WbP+Ln6Ut650rw29B
5jcH7mdvHfoa1z9l5mrwhxj1vETLkQb+jvjvm6rX8nsVPKoAIpcU4JuybKdn/wVMK3oyLRBwFkFw
nBB+A6HF8x8Jc5UZmBADjJ74j89DisqwG34NDWEKzsDMPZSoHVwQI6sBd6XgXn6LmukG2sy01h77
BRsxI7Ft4aFNF/GKgY4rDHR0sOv2YHnMoiuXif6Q+a8OwQx3QMxuOGIambrcke+RnOQ8nrzK8X/T
ZP7v1f+X9ZKbwDO5/k12btSq7tcPyPSLtmwyzpIBuGndFtBtg8I8VCNi4sma9okD+mZg5FV7LYUM
8cNulqa0Fsu7yLHsLeS2CypJ+iIpoA7IIO327y8h60uR9XmErOPUGwJam/q6KYgNwUVkNPiAlgK2
HvqHnOiTbWmytnseZ5zbjGxLRONBCeRNU/+Edfk6xZTJaloEblV4kLOaVmpmA/YPR0e/4Mva4kGG
8QRbB2K74cr89SEyeY3TSKilR08LSXaRiQiiG16zRDE5EcSwVuMwnQ3Zkoyax/baSQ75TA/s96IX
1eHm7w/I/r2j/+s959m4j00oMqbNoX2pSjNdGaKvRXAY7YxBv92kGMYpu6A1FX1hvPBPkODi4iqE
NrLPq59+BgOXPGArQYpU2rb+0XlLqRrlh2H2orMsf1LOgJ6GZk5DCkJYFNu3QT6PW9JcvR2hitzX
PXdFb83YGDJS+vCzQriFOjCGt1rFbKm4q498lJdkbD7KqkwublJWB+Iwb8k55z6HJHVSnEkya5nM
z35v710dv+skImDQQQCSlrrf+glVMPSYk52oW+Bz/SnyOc6egUIjvR+IEATdbmhuJ2mP/qEuQiBZ
vFXilw18F1Wj2QrvfZdg0TJi8c9DAIeCzu6pSgImeeU87qO++cXH3TD17m2Ykt6Hratim+HFPfWM
f1pvCViN5v5gEsYhcs85l2FM9Gwkk0fhfedkRxe7ID/blAEsg2jehG2aMquHF9BaHhLhitDMIAuH
50ABw25o+/mF3sRo08XGE5U+s6C+GmqY72xUtVLRknBmRMv5wOghWzoX4QQq1yqz78oyxjM9X9CU
xHCu2DYh/Onl97yQhKcF8Sb11QajPNkyozeekYcgp2H1PfgdCqSyy1B3RkG0Z6rsvszYtKTY66if
kFiKXxO4oPsuSwiBmgb6QJNBtqBEfOUua4jr7d3BlpsXHoLXuWUg/kucYzO0wTVEf6SFRY/MZBz4
JL1+J/xEHOwgBxIHCm5bKRx3YzuC2piN6LYSeb1hlnEIxEJ9J8JxT4AatoWiI5VTJtXGhg4AoEM9
g++gJV4V181AakPsIsCoTURd0Fe+e+2crcF7YcCOiTlxB+8HSQ3EJCiMl/SAkNXUTHxz4EmPbJvz
ndulxDo6RNtaNOh3Qc+1HBVle3T18DGoHsCEQUaZ50BxJpc53DRldUPzAn0dwcuxas72mOYHqO5P
ckbAQVGFmHrGG1lb7aphM7XFBu1smAidpd/QFhoad6MbtRdSX8wkiy6py7hCJOmucwtjY1lMGkPH
ZV9c5SP+UnkngGHi1BupU7sR21TZoR0a42XskYenMSferVt+BZNClZXmnVlb56hn29h+hndTdOsi
2CV+hy7DIk4FkJtapdic2OKIY0lMDEMrIlsNxDkMDqkRCYLYamWPe8DJ3o6ey7fAIr2WYJ90nfZ+
fJtl6L/nhuXL9p7Lvo7vtGXAoEwzaxeUZn/xrcl6tgNuyEg8AWYfn0UjaAUyCUQfheTQiCKs+n0o
doTc7tMgDK46FK8uaT07eujsa8eHvpjcCzVQleTBwTcYr7qjvPHBEV7M/Edvoj8jJcbZjOTCXNRy
0HHj31iZ8paIZMx+irm7yy55l9ozYqcorDd+hBSfEOLajsJrgXcIbtRU19aFLAyDiC3mnloyCzeS
wrkySUJhM2gBN5r7R5mLQ1QmyVU/2sDgDJZyH5gNCDliBl3zqrfGS+AO7VYUkXlnjN2G7PHxudSA
VKwewwScp/HZq9p0C0jkKbXEFfWjcYjyQt94goMDwhN8i9r5mQwQVPeGb11mj9CgCFJqJ2J0w8Ns
P1eKIDCwioxBbXa5rIYEaGVrbqtd1TjFlWtrJmVxKr8VInQ3NjEQZ1AKuDkNRrR1IBl7EAHa+LPc
s3XnPHn0JywJgCl1GwavYliTZfKjJNEUUA6aHyNhxkHT516Hlv9AeBGtjoksB8tJXisssHsqtZZS
8npS8ZZCg61/Pb9IzaOn7uAVZMAYdPAz7+kasGv8ECUjj9qxOyaBRn8Tz8TqkQZz16eNy9XHiIRt
NjucIjx0/ohscJKk2xYHRB2POQaKGxNQ+UbGiBLK1q726XBRwQ0fZXa0Bv2u/NGh22tVx6zjOdQb
vX1Nm+TFopCBQt6cBqKeLsAEyLkUSxDV3RI8tio14YkwijGtZk2/1kmDsXBAYPvpXxveilI+t3BR
L2lCqGevVb2rJBkMKWpaOuPkDfGuY4O22oy9YJsS27I1PZvgYutVjppn1YDXP4LVLibdIH81K6jr
4mjbS84m9FdDuPmpEv4pg/h4MfsReaE1FLuKPJIk0Xf15GHoauzTbBEY0Xb9g87dZJeFdr0GF+ru
JisZN3Pp3leTtm4i2uGq87CmCJkRktjOq5gs8qPll1BOwr5ZGSYA/oEENs/1A7wB2RkU2LpzaLoG
pfSRu9cTsav6KcOoFqR2/5J1b21O84Ydi40oPL0eIzQsieYDjnNzPeRAQ+hB6R3PiwFRMRLWtkhu
Su1cFa7LABtgAOXaIFDfS94mjVjVWATrvLQfol+UkdbZ8Ketb2LbTIxyOxS5d4WEvbBsdZA1OCeu
2GMWiZfZV9ZVpBDyptHJVG29tXJKQNtnja78smUb2bUHv0jPlfdIdN2GRI9FVo95RsYst6bpOrj0
UEWyBVVbkmbxIOWdPpsujg/I3NsgQh5RTBUMywYp3ZAqa+fP3lM6+h/ItoqLL4kuzmlydUnVrTvY
Z2EaTOd5aPTe6JOtmUZoChLHZR/TrUswqjeZXFIJGCrm/a+mNRFGzsZ9JlFxNTkzlCmN6k2WIvJV
+O51g9Y2H2eYXsl8lJlf7hUzHKR1xGF7eZniwRmqo5/oZy8eXuFHjbkLvyN2aRFP69oLCFBeBh48
x5E44UmKfSpDRwdPzIY1qU2FAgll81oRSutK4IHz4oe4o83ILdew6MaMhRegTevNe3sA2Za2b2YM
o56VeJzyG4P+94qdH20nvSO3u95NHhze0WZA0rjPIdmc27oJcFLMwZ2qGYfmAEfc1jDWwQhOYRrD
XddW1xAVGNNQO+20JfFLOQ+U1BsRu8NVxxgZGpW3m/q5ow2TvaMeLrr3KtR4QWnGTI39PVSYx8Yg
O3gyfdS0Rsh+6l66QfqrnmUAES56577FjuLYBRl1k4tyMaBsE+lZk0e+AYRHFvBcrc05IUJrKnAH
pl2Aey92DrbAwqKsrTnO0ao3+031begrpC50NwDHsTQD238c5hcB03ubhl28kWS6r6xUEveg8nY7
1IgkBnukfet+WLJ6TgZNHuHY4GU0kp3hUU4EXbvDmbcFkfidAN5dnTbDNtPNPonRrdJhReoMnScS
45XpjzhnBuMFwhkf9/TG3h5zbo01vmG7nY1Hb8m0i1JSFbpCgC60m6eIDRxlhdryOqRo8E/DqHq3
XPus3LyB1T73NGCiS1/QskvAs9uIE5oaY5lOfIj77hKFu47ncCaFwrghY9mfgQUD/1sp6OjrVNWc
9i511mMe3A6Bv2rBp62TFgtxCmoLR4bZr1i9buxwP6JZnnS6Gtk4dZECi7EomirxFneEak+ET7Vp
eQXA6ocAGOWHV5Mr0eFPuJUsEwc6ldt1G+qW5Vqb6yh4h4h176r8oXJx7vbVU0u/YTXT1tigWGlX
EqRRilq4yM2DH/Lg82nLrIKM22Wokx9pK2Al4u2bu6eI/FOctRK4YJCyNTF8jBDg118bmLV3uecf
Ih4FaLJRDCVLN9BEILTXVfRQaWJqpsDRF0aA3BI1Kiciv18pjliyyUbGluY/ubHJ0mkVBG8AWGmW
L5/xel4RQETIITJ8fvv5D58v+fz295dFzxqrxVrTf/7nEOCGRk/6+ToEVaxjny9EQ/nfr/n8fqrN
eHkKnT+/+/1Cyzf9nT+aeBaXn/vjVy1vPaReOK/rKMAyaSxyXiLgqpo0mS/vLNpKzNs/33ZqxIZG
PM7tJTTw8zg//+v3T/7+ZX+8S+gLkAEJ5GnRxzP+NM6H6cQmhXxCKtNyLJ8//uX4/njLL6/5cuK+
nprf77O8bdgRYtDQjJrCS+iwXZetCbmhafobpsKHPkEdMKjxzc+6A7VqB8GJkCPkcPPJ0AqYDSHR
aNLKiVEpkpOEcMd1aPXDre1R4Cf58JJHHcH28VufFpeMHLFjUzkY7dqdlikoiDZ6HlrENW3aeVuz
RZAS12SMW2P/LYwK/6JykEXmEByJpCpY2vBWxHmN+SutmgWSf2vOqaa0MvIjuacnYuKLq5LZO4jX
K9fL81vbP46ulyI+ZwvGBoScsiiwVvCXfzWRH94n5rseHPbAaewdCo0nMfDluPOOc0F9bozzm45h
go7RNhz6NQg+/FQ4Xmq6fRtsSsUmyQhLcpLhmKENWukBJ5u27zREq40TlFhoxqs2InQ2zsxD2c9q
XU8ZWymv7fau0lj33MeAa+ViTijhnASRi+yjvWfcdqLDZBnht7V74AqVYkCOLp/k5/twq9mxrcNS
BuvaUIppFyetCQymmySdkxx2m5kPMa1uMN7qh9d3Ao2Vj8M4apFLHV0unZUSHxk1m0Ab5bZkYFpO
BaRQZQjAg/aCcMJGbWbE+xF6JHENMXVPH2zK3LjOxxp/lHeEzHahr/FmWovqtMPhhKgwb9gHRQOO
S9U+kUzsXUV+vos1Z8/2p++V5d86TJOIfrfo5OJy6YcWm8agQbd3SUyPNr2r7KBcqdBXhzGYbmXG
A5WkinMkyl3v6uuhcLJjEQzMsWyC7BEtuz2FSK3SkqOlnW4nzZVmR33jwS4L62uF1fJKTnjjLa76
1Vh6CPVziQMP9uk4Twk/SxoBD9BdXI0BFlvzKSVJYO3NBgbrvNxFRc0kx5VkYS1+d3oPgQWGpSCM
cXYRLXsdLY+ISebkFxtVLHnVHWvgZHSQQE0DfexSL7qGi4JyAtWaCQRRzhzGB5B+H+lYFLvctD8I
cYz2IxLCg9W6GJzR1lk9R4zOZN4IRRjn1FW3/GnNJWeaUDBXvjYSk4aG+tlkCFwMdGkrEXcWXCOn
O3QAzoDYFtWiyzTgGdt1fURYdS6w3G28Okwe1PghzcY88kPRqh3BAyLW2k6l+9r39XDW6j2ZH/Q8
Z4d69mjg281l8tZVH+vtTHI6tuX5DaQ0yrV4uMmK4DEN5QdTJIlmEMnidEwd4wTvnYPMs+DQK89Y
RxLyWxV6DHQDnDrF7OOwScuXsSu49O3Yo2Ym3iEkCsROYDbSOVoxaU6vAqvcRpqJgOkoFuIlg2Kq
9VmgUyOk6J18dHLYLLzeiBi0SDGrZuobfNocCA2NJMZ0j02T3i3jgYmsc1ZtN97ZcfOIrv7Kcd5N
O8JiNxm3ekbXEuVhhJGdiOxsghNommO7jcP+RmfNtM4EabGeWVmHuiZcs1M8NEi8ADqDVVjFaEbE
kHdbu2pfrJRMRmWN+86eP8wEAXQ+PYhq2Me/uiC0gGK6J7Rx2GeV9YsLcFgPI4Rb0KLPlgKrRJ2/
D1pJTqOhJvTBUAnaeToENvEVNBfZUWXrwqbBzzYZ8PJk0Z4TwBsI2Cbfow3jM3D60+ySKRiDGiCr
xV2HQt/7RQL1pJueM8fOd2n87Jv2qhIENTUmYWpxYl2IWyW0VRCa49NFxb/qTPGjERsaSzg9VVWj
z/PIWdnrD/CDW5f83kWmNCNWFKRU5Lbadnn/mNC2sOvkV254d14L5xFLOOrWWW7j+yavwRjW+IvR
Vt7laM4nR5hbhgW2sj6gXWMsbdurPKy/AbQsV0mIGqAb8scK/TGpFOCqjYEeuB8A5R9nELnKAOxU
ztQzNn4GSTPBareuxa9Jp6a8RbEWXgzzGqvJc1VhBbDt4S1ANrESmQUsqZsYXc/hc5JKnFoT0SpL
62me3VNSUFI0mVD3dhvtFE6cEVKxUyv7quEOiLTx3iQ8Hwb1YgBiOkotykvftgsI4llZ3cmsXyfT
rHFMBD0Pv+kYNsatSZIMcdfmaU6JsKQMh/WomJ1Fge72RuE9R+EYn2sz/+5S6NWtCYiyI1WkCWiX
DaP7OM/DwQpsF6qsR51Zo3rBWkWGhFwTTc5+NmdOWibjAQDdxs3ajA198BbJyMT60faHLisvcee8
djRwd35LrsmkCI4LXnqEtufUFz/dkdd22Ifmkk1ijDewqRKCvAf6wl7MlRn5DhFHosDYZpEskYud
W7Df8OKJFPiuKXa9OgGxhOMbwCSgzK89HIVpnE5XA+E9MLDxWQZ1ey9cehq1zB6bbme4MChsnp5s
VQHCZL0+ZomwzjpatnhNIyA4to+Vz77e60jm6yqi8my3N/expOJnqTqZDX6DJJ7YD2pcMwlcBAMx
8sFpw1/Eah8RqhD0TN7kyhiYbM+NZhPRAqo16Saulg7VAF2QFAoWTjOazmOSY3/tjxW+NImhjgen
m3Uuvs7FYZPGTwGNTLzQI7CveEQdPT0WRU9TmHjFHUEvF8nje8D2ZNR4uFSIsLbB6rXkrGqXmAUA
slBoemxCy01K6E225TdOQZLvmbfiSwbtKb3wAL8658QmxbqzDGqaScRbE1zqNnfogNCsICtzWBWM
6a7q8GcRZ1jptAIGAsJ0S0/oPukKb99ZiHnV+DCXdvFBXzyrcS4hsyCkjQHtNyib3zrZEoiVNBRH
Vn02RsboRXUMZocaSGd7h7zkGzjuq9o11Jmb6MMpAUcPUWqfIF3jMbDFtTGQhxKENY+GXryASd55
8AhzeWC3Q6OuqV7zZhxhvuOhICHrulbuUSd4EanKh12DZ2tJUN55yaGt+uSEhap0Nx7s6bMvkssU
kSA+mdP9GODtg4jbaL13EzChTAtYJF5FPEDk38bVxOmxugqAKiOhlsBJbXfQbCr5XPvD/VQ2z3XE
OLuOYIlXo9gZ800nA+hsor2YESWJzNsLEr6zGdq3RqM5A4NaDaAQXG5/WLHudeL0OTd7HWy8pd/Z
NN+CDqV8OamNHKWF/JmlsWY/xjVijesWM4XTIFpTVtGfrPCqHNtH5gRAiQ0/39D3vyeAstV4fKWF
4qluSSGWExF/CYfTgbOeDX2FPlBu+xEvq/Kh6jhufR2YVXQBv3rfWWQTiJJ+JJN3y7gZW/8hb4Ck
FnHSnWjd0pQmEzDcJhXdlN//Z9czXteIg4SCKThl44Ab2QAGnVT2UyiYUXWhYayaJhFMZIaJ1ags
Np0sSzawbOYPbqS25eybp88vKjRG5HeUTgno7P9i7Lx2I1e2bPsrF/3O0/QG6D4PmUyfSnlXL0Sp
JNH7oP36O4Kqu7VP3YNGA1VEOqUlGRFrzTnmsrGDuYSYBpQUvmqH+YpNS14gNgOiliEJg5rvXlD6
BfDNHP04ZFjWhKgASMG4Pg32o4gj+gRKNr+izt2kRucgRvfGYwXheBca5TmQRMllo6hkMS6XGK4g
F1IQWi+3weywxhrMtMRQCgmajOWlQEj/IBnwYldq1sGUGMqQstRxWD7h93Wjyx1/Cl06rrljdCer
SyDdVeRtTTIB0Z7pAhYx6wfcdrBaV8INn3UZWUhJaILoflheszAi3NLfLx9TfWvzwNsnuT0cKVkn
BL0WIHe6Wbk3u3E4tq80mptjJO9fHjSOKN5GHVLFbAScoAWkhDXyDbJkC2tty0i90CHqYYmOdYm8
YlSkGtH0E9QLYojIHyzWRZ2YfhGzMxZqL4gNZlrBHkBYoyo3JNNmx/niyg+Vk7UKSsqj8lIF8cEL
nGlHOWj/dadcv/ND0igc32bXqOiByQDHWkiyq8j5JDS7b0e5/lw2CUMFSeGmdKgS6TvFBPflSeKj
9r0kdo4GtRKJzyxOI5igbI6j3KRKi2SGdrnYN8nsY/rSj9DScQsrrv6aWrM4uHEqMa7W0UnDn7Vd
KxuDXOZQiHzbTak4Lhvq2b7WOUyVh9pZTxnJCUkpft+5XMrk1cat6KQIPBQFVqF1BCJ9bcjamtOP
T22GKwg1c6jJCo4egfPoHksbUoE6i1fGuFfOgPj2wHW4iGj6DFCXoyMXSIGt9upniDNmNffDbeae
0kB9IviZbmbQU+VVn2bWtSskqzf6aDxruvZk9XG7FoBUvNy+C+J+C34Km47eHZgTf5Qh8+YfodW9
1OSWoerjqQknvHaU4RYF5lPbE2odKI+jzQzE6X+qPQwZsNLCV+o3EmJ+Ir68HRvgQV6FNwvNEo76
4qRQ5IcGQclc1yEpGQIBO1OzmYYWrb6cKSNnpfJYOtM5jWYWdfKm701LPYqmQxcdiglcqbwzI+Z+
R/Lmcbnvj4fGmdz5lqdc7lY74WxIdHv+43G916OvX25cHje3FrbxGtRBmtMVKnKwNJMBvqFQP2tr
IH8AtUvtxS8BTTy/odqUVxPkOWYAMJ48Af1I9V0FJHZA7jD05Y1NZtgY5PaavuCt0rrXAfhKRBZQ
0mqcdkPIDwKgHG5/cGcashMGxzJMPdawGFosg7tal9YGyXe0jUXl3HPIaepnR/rDdTWu42IcNlbZ
XAHSD842rKMhBjaXRv7k9ckdGTIJM3omN0WZJmA3ktPY5uPFijisGlm7C7OCPkYl3mpknrsSyWet
53sKCfpeKesHlv0Oc7p6Z1lQEyyI1joaZeiHxYxxVbvXknrcm13IpDtgLHaZY0wM1zvDvhiNtx+j
ur0Z52xXt6o4RoF+wIXpSGtts0vccR+xZGGqiOI6QmROLLLKWl9on44zcowSgd6mdJISA9TDWFKi
MeeNw5hPwr2quZDuyvSnFmdiq9v2rzZzrxy7vcUVfWOL8N20CvWkRoofhueKofxxSPWdmmITJgp1
PahMfqcWa56LUcmLHvPG1ekN06jT8um9bN2nWjfCbS0bAW3pXDg6HmMvQm+ghbAiDRdce/SWtMML
Z3s+YnkwDZ21RBQ9mN5441iInOj3z9lIJmTKcSaGatuX9UDPZe52SL4+lHfWWcM5ce0HzQ6HDSJU
x8c78YDjRBwtcyJbVmTR2g6dT4KxAgC8V0HRIltrjCN9zNyDYdUS3mil873JYiW3dHCU+bNhm7+c
ogg5dOl90FcDcYMWWtCNJcR1XhtBLLVUAFI7mkhdH1S7uMlvKPUyy2VxbkSbQdFlaP25GOdyaykF
pwjCVEw1vlEM7YdjRDdD2N8kiAEsMjdWgxlhPg9C2GxeTek69S1FhmrLleamTu3TVNnXs0HzKkVJ
opOQTgFpfAg1msBFE70rxqxTXVBORd0iTCLgMx9fzZTpamQMN2npELZErUJYd+rQP0dZ/1JE0ZUD
GyOhZm8llYcVLf/hOujP5h7YiMJhYQ4lvJziJ78+0AYzvLWz6BdzLYkRiQ76lJ450av0ld7ttjx3
9vAxauZHR0ueE/TPMUPQ1loyyaO7mYu8wfjcCsyK+tnJp7e8dT8rhOYVQgKvaVSOTu3GaN/RwLz1
mv1DfxAd5lEUxT3pLOWvSbX59qOP0cXk7gQWiJ0xuUS58ZrOshSg07No+6fJ00fWRAliATfkEBVU
KMDeIHB/Zb+MN4nqUGQvjcsUqk/CtYHVoBOmDq9ua/k86EUaJvWEtUxjejLc5l6Df0tXleRVV4FQ
FrTqCq2OlAE6zPXw3qmFTu8Wv0AGZttwwGyUvPG0JUxCNYeHpBbVDr84rf76FHXiVWRqQev/OXbT
dNMxrOYadE6nD7xTM+rrFEOzUKzraISWoRU6ZdCaGgUaco1wbn/QxotBwN0KgQGpFiQ8NfXZJgyR
NlR5HYU6o/p1JW1DZv3YUOS1yd0hXoAdRp6zdAh3YRAd1AhoMD0pSmvmr0FFhqMnAERdLfJ1vPFQ
CLsHt03uBjhTNZXXkajwpCvpgCiUfnHySDPs+JBoTGD5YHulcfccpVInDEe6ve0M5WfguXd8w7DV
R8Z2zO0hp568AoVp+10UYGoU111KaEto7UuM2zl2zDIfnigwGY76ifi56EhA9Jz0riyn+17Mz9UA
OMrTMvIA8nNDqMNK4efpLfSPGgUsjVg3FnCZcWukWFQc4b3hJmjXcY+tOBqMbRurKGqsfg1EuN0V
RonKtUVK8jNES7fyepBZAzQ4jfeB3XSIlBsrgIqmzghq6Fd2xhulCUhuWJTMoPolxPhsUtdJKjg1
5fQBbl9dN3ZA78qxdopon6LYfqRrQRGto4IcZ8OHKCV2QnOh0oW7rn4N1ICMUUe9qLlylWjzLzf2
nsaQViidQgRxcAOsmUlD8aQ0jLYlcOEwIjOJuR8DT1Nvexe8VkthH+M0y1OzfaGZhL8/cas9VgVs
Xn2Prk1XmT2MZL/oPQZn1i8plN/GVuGERbnqI5uhWF58qpRFGVx7KKYBByVqgimptyyTH+b2lxJj
O+oIYF7pQpy0PmAnQtAPj/8+bzSMYzWiNrK/wcf2TIHz/ucUOvFV7DXPIRGuOExV7zqkmrqil/ym
0RTYy9CATZxDrMZpvTYVGhEIE3JfwenmzwrfZxJAd5s0SqCzbpzLmTqr6pCR00fqxZMyerUKjqFr
XdzRNu/r6d7oU5R6JfIKDTWeFYiEPgV8v5xwFoaj3Cdh5VfApOZUzy1f8YBXpAuG3dyF9d5gIQaS
kPSszAjxGFfI10ub9aWqqhrt5/Yz1YZ95iF7itOc86uuYz5GywiWE2kVXjhxjIULd9KtauCheLrd
rLoXiYRHm22/Y7oZE0/aUYAWaXwqrOm2pp939kzhnO241rd4SyKEYlZ51nKvIk9Gv/L07C3snflM
MI84jPTEBs+pz53cuCVkuFHj58W7Zx916TuZxuxUjpTI1QrCQ2ywQExTWVlCLXlsss7bShvmlOXa
nvrZtZ2gnls2bjczmSXgs7a8XWo50zFu4Yywo5O/NJBW3TGIaib0jCEFf6EwlFyWjTah3CMiauuY
841L454klUG6EhF9rjThkahEEHBmjzgLEyJYelS/el2a55HBEEM2FCuzHIHMd8TkMlft751DRR7R
vWvBx8pUSz/ZXYl9W9D96vOheRDamG9xRTBLxNe9cxN2uVBYyq1RPoZd6dwsV+xQm7aa7OGXSrnq
TQs0gc7hBfIVRXfatsAO5ohx1WY2U6kGI53g67H1wjyTT/PRmsQlGHpjn7MZZ5UGhMamQ7e265aQ
iAjxjxMYF88Zkc11gbKxU2wRGZXgtUnQ2mYedLHTdZZ7Ipnt1dA3JlNLheZ6Lng2SIDmXNLln1Rq
LsK7jO5uMKrpnmchilXsJwb16zSpoT/3WokMrwfVMtg85y6IY+0cTgxxrZ4iZiSXih95xLFtdiwZ
Isns7yDz9MZB8bAYRUwnskRLTh1BLmVj7xOvvhMzkIE01khJpGaOiY4mxqxcjY3V+W7E3N3uUN4h
jxE+hxlUBwHucQQsA2N3QjBK+hIjU9zyx4Yabm2+sl1lU4hXKuqKbStcf+hRXyAewERpHkmFUSjH
tcwVnWOYmTdlnxw0Cn/MoIjgU/Qnl9iq1WLo7SozXqthux5IgoaZ2uHPYwDdmG6y0cxwOmA/uIIQ
4FxFyZjB9mquq9k8z21ebEeneU175d0zBxMtKRlooZS3lBkLgpwvAr0OS9cgPWUF5mMmgVALcdTT
fn8zp+ky98U92e4pPU+woWUL3zBiDmeUDJsFppbYIXO6CeONm0/hKuvNzzSQEHSqeUicxouTBCf5
f7YYfRNnWAe1Vz9HiMRoa0bNkJ3cQH8g03u6dgd4VD3nfwMs2zhFr0pW3pWtshq1MEDIkqLwgnrA
4Eo+E70zPyadeG3KdGoEUMD34HCZAjAnKbxvWdIiqDUmSgNTOV8l8a+ssLwDi30KqHbbcpKagBsW
yDDjAEuxYltXaVGzIm6wZIceRbAGir3G8jg2EiFrzRBaApUemf2MSya5EeHwUgdMP6Ku28NFUP0Z
MIiXtPmmz83TNHbSMk2alseUydZEuQ/JrWI2I6I9CaHMInIVO2QebvV6CI6wKzgq1UzcGUSVJ+Z7
kHoRc3AU1yOt1VOQRDed1SsH0oeeRUgSAz19fEqRdmqT0fVLkoYBakHPzqkRyn2cjHiD0vDspfVp
Etq2BhrjT6N7iLoKDj/mK+J+afb0822mZTdRndv7woMERL8jPhdWpazS0blmPHxUx+qVQ0g9RApa
T3duvIOjwYAuqeTpevmk04XawR96K2CMHjsrvkNVLN0m43lKzCu7i11Wwcwv2mJ4alJSAOF1BhM9
j9GmOGuHJK6VAGjshA7JPP+o+6ajrGidWxX7gFmxotKJ6YRm5wRYKZMj+1dMLa+6sZp5PdYd5h+n
wn1emCD7kdKEt0XVA27vrJNbKWsL0TJdCes5QxFhWGRZU5fF0F2Yb9qskdKRutTQ6Uhs4rHyA0+8
Ldb45RvLC9FvUmBNGJOCFlvo/AhISVWp2lWuc2r5av2iKVu/NJkiZloFv4SZFQpz3J8oRKgDU6Rw
zeTcetZt303MmKSFYjH7qYOwTjY7+DqwRtCZljXvLRT9l8q8Wx7ViAaFpoenFUwBYu+COUgfQRCD
CuDxo8PutQRCBN3dOYPtgTAsmBUACdcMAENebUIQL5Ir8nNXXW0jHEldIFmI465KrzX4W/ACot4u
1kwVylY45Q+s9emZzdGe3ssp1VImm7hpyvQtGkJ1r9kUg9sZxqEVvxUmIlYkLTA9pNdeA601DDRw
ixwJU8ARAPiMdecsip0MbTSjdS5RAhjAMWki01NMC8/CD6MasHkjGyXuJV0xDxT8NpjnQocI7kZZ
s8J8SEyeMjOqfh3WwSEz+MbRRR1zjFarFgdsZ6OZjbMHsx556RSrMTWTvVn1N53BjCtr+fMooPsd
EOreekG3Wh5JpivBR/KUmlowckIzeE364CEUE2c6ekjI11jtdlPmD57yafS9t85rqHT9TIcmxUDd
YA1BZ7WekRgptf7O+VRa2NIbraIWpw8F7CCX10ihtkYRUohBJ+866c+xZfx0NM5HqdpcyogZtVph
09U5z0f0j5EzcixY18pg8iPp1l3NTjLxrtxWeRgzPOVVMr2KjrWYXdH1UWJ+bJPosmhKmBgpqMza
1pffDM1IokddJnftqMTrEYUHBc6dg7jQAJznd1r0townc+0csrA4TNAGdetXVLF0qDz+ZCnfNWDH
5ENH5pJj0b9EM7+dVioKTs0COzQilJif76In16ZmFDu7GvNT4gFHazAQtJ0Yt3nEItfVmc672aA8
2pEYj4Nm7mtVvcyt3ZKd2Imrkp57Ts/04KTFeJBzYDsDB5QZnDTjyXztwsG86ZlGqqPeYPjLNgoZ
UDepkB2e2afXVvjDMJJF0NmvbUgW8bJR+u5HFCnhcVIqa5OV8VkJOzVYU5nrQVfF4amYnedoUJDP
WpN+NY1qvCd002C1M97RbO93s67eVRZxqZxLrJPRAaPKe+ZDY+tXLPH3Nbx9L9P0dd1qt1HHLiom
ZTPYDJJyp1Il0SHqzBfFkfhXIb8/ymtHa8KZZgYw4ymC8inPo0e4kfB2cs0/jcIhbo7lpHD3Tp0B
vHPosaJFoHFXq342QKglSMmj3oTsVuugxIE5+2ITMDHoVx7ThEGu1PSG/IWWBowoaf1xIIaHUo1f
kh4laOrgZmD+eGul1cUZSVNyZr/B3dPmDmrTJmZfGpRLyUwGiQOTpsxO701hFchwPnDYuRDlEWBr
rNZXDtoh3pvkhDb1ph7sJ1G5Dcsgpksh6p6irZ8aZsbreuQctJyIKK+UwBUMb1WRUbwOMsXiYH+b
C7ka7RzW/nF8LWqOfoe+BL17JrfkJ40xi1ujOOQOXX8qa/3Gya9zFWTJEEz1XoUSwUwRvYhuouiI
J+Z7Hmfjru2fNQXDdcC0zIQLw1SfljGcdpE1R1wvqG17BtXle7LtF2VAm2ZqeOZ1HEPLG67mkSRW
ZlskGj/OTAR9pq6M9TBQNFLsYpro24hdAGGK9jFN0ehzTPpKaeLG6hBLuEPApBWEOqIxqCIdx2qs
AiQMi4SaAScsXeNUkyL3EaLvmPXQdIgqeqbOoUxp48VVdGyc6E2a/0WbveUFexNCWsTemuLrgKvI
0+vvQ008TexWeJQgqfzeBdWGpneC55so1AeiUlLOWOnE+bHYNkV9ST2Qho17iLXoBRc9GV8DRjSo
EExLeFApiOLOLZa+QeOtqa19qBjYqZa5vtpwyg8u+TxxTrbhzncYNh1wMMQ3kEYRIjJBH9CuZNl7
7WJ10Yiq9qqLEmIQdDQEc/J81YNhQhSBZp8zeTux4Et5OCmLLi1LzmKOnrx57XS1lNSxkRirnFU8
MomSElwy+Yppnx1Zp+TUPgPvlZSLNL+pnO4q5iQDRv1NaHBSoaMxQKn5Zi5Mev3zHqZj5FuUz1eK
/B2/zolkEShaOmy9IXmDMhqtawOzTKb5sd4bp4z0CGENHkRBjnZ3umZNEl1qulCgMbvpue8jgO+o
CgjCC6fnHM+hOkBJLo3uI6ags69HS71xS/VjHO9Dr9R/UKhA8VzM8zk27WRvGXDzQ8zqvkKBqlTV
7FjWZGdZendlQCrPexZ/nmbqV6QGw0Gd0VmXU7Aj3p7jJICQUiDfRNvP7lyBPFjVDnGBABz9uGlr
+rvFm1VoADwyjke5hzQaIQ3e9KjrxRVMgctQggMJmj5BEhkc1MY8UPtmkdPB1Kag7A9y77HUmpMU
s0RVnglGD2BewEnFyBSDQ4ojzgzdH3M3HZ0Mn7Ntps/yfMhxgurA2cDCfIuc4KFM69uCBCIxRe9Z
Zu+joeCslljdiqrGGtFMz0/q3NdMr42BCqERy8p+xnTXlAdRPfJCbUlhb7akFTKvrkMykrD6sntX
TDvw3QIBnii+qZyRPTiqfubslwE7kLkV+gnTXAKXj7yNhIZHl5z6k964b5XqHlLTwx2oHyIN3nAl
ql9B67LPsnOpnfUwuvTJTaLsJdc9n1YFAan2hJh3Lhh83Z5d26SRwuCXvNmYqVfh7O3lsasn7bzN
eTuj4j6MgtNdoyZg8xRx6VTmip2cTowGgdA1bmW3vA4qDga1wC3dUuq2wEOX6PDA4PO4pselndjT
de0q911vKrTjsb8xi6hm76JLb/A0MxAQyd2uhMdJLsJrNTqXOmX3X0BUy+ESJh5xlsWVgnaa2iK/
b4gJoeuSZG1VnJYCxPEYNp5seTPHw7jqweFjLOHsgL/WzwF/lJq3nibzAsGWb8F0SOGDq/kZm3Ox
k7erk4xyqHPXz3qkQkiGmqDmlzTpmE5X5hB0/vJa8rEtJzjwSEDQK5g5crlTOSpBETKGoIuvcETJ
Kj2DTlS0KcEEYon33RQK3RKbk23VsVO4eJoyu+HHyxnDujx703Pj2KQu9jHJyUpiWN4OFcUglAI7
m489ewmg8/xkufCpoJwy91NmYjasX1bFSiXIGZ8jStBOVHm7TFHtDTOfp57IRqVhccfeTwgVloHF
muuSbsAOJCuFY7EJUgI8WpbiecYUwXE93wF+RHMHQ4YyGPe1DpAbeZvNHIyw34TCiauwFJDDJjtH
iSd93mHRUDZzjfssxbVR1D9KfrlNknqPLcYaLVZu4xaAUpx7dE1NkgTR3UHwNtWdVgPDD9r23hy6
JyFXWVnjnERvQPQLGaZdlXZ5NNwkeLv9bI7fBp2DvjHtXefNrNhSprU1Lg4MSA2QblS1dKOQlMwe
JWO5Pw4LHwnWLu/2czl346Wj0KChYB9L4tyLiXkjP9loGPduXSUXZzI/svwNjBk8eFrqk3PGRYcQ
P0PTi5P5YKTxdKw1KPoxwEXfcpJqjawhJVaYYzpLKoowtgO6KCd5Tyvde9o562KISIygq4FRGHkQ
7juNI+hgJtlm8MbHtJsi32tSRDhTS4tfFfGa4uHgI+nZqIMWXCkSN64704NroIni4Met0dNaqb15
37ftjcZ7PCUOQrbJag5mPNTbZrpuqXjN6JbcJHjyCq05VNhy0OHYuz7ENThX8DRgRmhxnGI19Zqt
MDrG2JAJEOaGcu1GBZkVtbgBe4SpZUqzO81AeVNy+sZI0yPq07vkqmUFTxRM7heKWtyMrBbvZgSc
HXqSL6TPf/4Lo6D9539x/VeJLS0OI/HH1X8+lDn//kv+zV+P+de/+OdV/Iu1bvkp/sdH7T7Ky8/8
o/3zQf/yzLz673fn/xQ//+XKZuEK3nYfzXT30bLyX94FpDX5yP/tnf/n439DJzQgKUNr+M+/v8Lv
v5Qf4b//43kq6VKH//H7xsP7f//H77/5zSZEzfsP1TKgcUkGh+MYEE5+swmxHXOXA5cFCJVpOEBb
fqMJTesfqmaYNsM0/B7T0yHR/EYTmuo/PEgemqoCjFAdF5Tc/3tzN18Agq/f7d+D5/6g8pCpbKma
iZtS001ex5DcmL8Rb7QZelfj1cPFqF8YYBwG25qCyLiyzBu6pn/7Zn6/+N8pd8YfFIn/79X+YFZx
+OFcGHi14Gr6pPpqP5Wjj1wruCWQAcSz9VwSfHJl7MqHGK3ZS7WJPzD9HkzytlYkHGMoPg9P2hlt
4YGmTElPGpAUsQiEkfzPb1WDC/KvUAlgHMCiqLYZBvQLfrw/oRJaq3HyNrUrp1VhUdEjORZy42Ef
QxWiOO2RObmzroTuQit5cNp5PCj5hE2iqy2kXHhgj8ulJPSgk4yUvCOAxmB0SUfVuzg9LRtwDWRM
kFheV8V4VMKBHEBtBoqAFm693IbJwF5p9lT5deJ5fgouk0Jq3W9nF0mekEadZeO2EVa+YsbyCCeN
Sp7E4scqjahVLLVPy/VeisKWq8yMbwq3Jpo4RPRmW5h+So1mviH1T9+bTgqdJiext+FMKkKX1cdl
k3M231UWKtC/bmq0GGvX7Gjpii/J8zWZcq3KvOvOqShnY2gE5DU66GblS1rOoO+LmkgRKecyFami
sZftcgOQfCSgZi+l5dpE9GwT7KjAbEuzqo9mT3o5wp3flzx5abnaokQU5JJZUjCXL6q2Vorqlk0t
L2kjHYJBjakQL+o8KcxzChPl6ff1EpfnJhuDZwjBTBFVfdfDqT3mDSqs2VKv1FgE2+UmMStU5qhq
2Bsqya+uivIA0MSn2yf1xpbXlpuWzfdVrU7gNSBfUwgdh4nC57fkJhEhworlky+/ituEZ6fNqXbK
z7t8yuUS3QxUXstF1U2rLTiT++9PqKcyOGC57iwyQtXo3qtIaRE3I9lzx4qd9PvDLpc0VEl7DocN
bpH2qKhGS6WES3Fd9rvenA/uWIc0oa2n5b4sDkJcVMaq18Hz2EpLQpiUzEHp5KU9XYRbtyufvq4a
Mu172ulyT7Asl+RzeWnZO3RL1fcDw9hy+3ITvzjWC499PvRkhnqtj+j2gqyb11oEl9BtYXOOoYKW
26Nkb9I/RC8D829lSF3iMDhcDIuJ6KYZ8croxUCttYZak+ms05IISUe+h2W37eV7/ro0d7c5TVLM
Gn/trxVGJDSYci9uS7gUbdBcLe+mXN7SXxtLxmV4FQTS5V7qxBxx5Wzte6nwC1xOFXSO0HXJq8tm
/OvSv3tIZkKJbtpJ8U0ZOqFO7KFhniI1tLBa7GwMyJqHsHS5F4Vrc/zjKg5GfeV5Lf5Xyjsskqi5
GQbY983yJzSbWXZl3cv30y+XZII8Onxi4OTLNlHLUTeC6m8wLx+HliN/kpvl0nLbhJ4K5W4TmwAp
WIgtN8LMQjJE1XrzdfffHinUD6XHJZfIcxY1h+K4XBohizQvy8WJBvm8WS4umxpTZcSQscH/ie3h
+47lr+vvG7+fbXmM4oKwywo3IcWIbz796+u3zQHJiKLfwQgZDjXj7LzmGKmOOA/lj53XHsAdqFXL
R3NC9o/l8y4bGCDpDtvq6ete054530W49bHGyW9Gj4i6jPGDlROTfDsxzsHkbCz5JF+PXR61XC81
/fczL1eXO5bbvp7ub38DGDffAcE7aY3O/JY89DGRB9m/e5rv2/TBcGdqfuLdaUtKvZ4g+pLd1B2s
YQOc4+dyLZE3qXJ/zSKCHZfbmIGTuCLv+N78edsSDWNbBkF+fBvoshHVLo8p5uhzkh/+3/7t8mff
91A95u++ry+X/nwp+Ua+bws7DCMeX8PEar9R9c+Ss9mmlwOuEZGsMlbZXinUFzOIrc2i+F02gxz1
alqxTqboY7XrcaZbeDxX6VxSpJpjCqWqACEwmE3HiYKNa6l3RpI3W0OOQ9+bRYf8fXW5VMT1RxtX
ZDXL11EBK60LFqpYZxnmikHk6kYM6NuMsGv8xfi6bNAFF8fvq3+7TY56TVoTjFtmcrd3AnVTmHxZ
xdDKxO2ahTDNomSA46x75sHNunKbNuIHX0d/QNp5Tuwo28W2A9aPsUXNe87p/b15bSKA+HrNxbmL
LJ7nr80SC2KakwI4euWG8pKKvDTdTKgi4FIirNAF4S+LfL3P24Epmxw6I5YuXxsstDiP7HCmCFZu
oW0BSOx/Ld8N3beCtLaimg+tfsnkN7J8S4swPXXa68Sbk13YtvgiBuuzS4z61KFWp1f5s26jECdV
uPdSSLYU9omxCI9Eh0UJB28rZ1iLDpvCK9iLvgruYjA42+U2uTsYIDf2zZjwhltl9g4DThqNIaSt
ndZnsnRra96TYK47TSEN5uFUNrIY1ub2zgqjQ22hI9NQKn5tZrO7xl6Rsnyd9sQSuZeKCkSkzw81
pYAtysFjP1R3scYEp9ScBvEi9digcG4TWFgEW8JQUS0Ck5aNPNkevXz8ffXrDmrUtHELQqKSIIck
zOZrD1guxnjd127KchvfAYOso1ycyNHXajs38JxMXEzUIh0dI5GY20PvDuG1GC1a19DyVqPOvNXu
kLmgJkXjYcGF0nLtsx0pgupykFs22jJKe/Hvq/h+td0MZAruyns1ajdFZpCN6Sr9cblUJ/lI3T9q
oEJxEOZ8Arr0M7/M3657Kic7ynDyZhrb7dd9LqeO3sK/833T8oiv58i7nikZJhHWxNBr15DFqmMt
N1nm0oxaLnbAfAAn9sJ3UHsQQjZ4sqwoH1WljOPLg5ZLozw/L5e+71ge9/Un8xi/Y+tqN8ttDuYY
CO3m1q4KzgRyo1Im5uuTF9nZcbGg5cQ7G4jjcpsDjQc3aXMGtWkdlpuWO6Nw6OTUTuChSLHRYz+F
udiAanDVTTME4OA662YMbHPLnsKQrkeHrEGFNdj0F6FNyNtE8xG6YbPRgbUfl5ssQF++agCIEPIR
33d8Xx0QdiNXRSBJGXDVDxtX8dkBNOpVO1TPl2wXJtQdTpq3sdzN8Fx8uBppsSjgGB13rW8/ZBeW
HXcAWHATrNDX303ovMadSCiKUf4/1TbTc39q7trh3MQXuUqSsYbHqX/q9J89Fbso3WUuEWMERD6Z
ybWW7HKQK8qpTK6dBLQYx8zO0U4uin4FtlRxLvBdjeduPBPmE3h+TotNObhYCYkThzLokZZ8SPND
OpXrZtwGfK6tfSzOLvgyRuy1+DUTY77JP+to3QiAFmtH+UGUrcXnvxfOwaKEqU7XZFXl6TPmPINy
rx892hTj3mBdmqS06A9dhEaOfs+azNgE08NaxljAXDd2jrq180NHQl28BRJQm9cIB5LHJrlp1bfs
St1Wq7N1rH7i3riMVIlXdD7W89E4WmsiWc60rD/p9f1skXpsSh9RJWciuqk/vN1IzrD+rt0Wm+GQ
vqh+9UTshj/uCaYF07Hv9zJpPr5xNmSE2jcsOkmmPLh+fqXtq7eYhaW4oMgQRMsjboq3kFBRI9hn
WptVt0VRMgi/VFaB/wZi+bo4WNv5Af0y6W+3yiX8mN6jp+qzPNfnkZX/utnkLwUQO5bZjwJSy0V/
aF9M/0Ps59Oh+xEceFfxbt7Rv7zlmLOO5c3RGPfOrppWE0guuJA0ZBx/xvmxK/KNXb+IZB9HdwOJ
S7VP2rRd7wPaFu6K8G6wiCvPWdv3MyH0hLS8m1AtSb95Dcst4m9bYpJ9lCyk4g7wH1jW4uBzVgnF
gfFIXEzSrpEjVBS61eZHczo7Mj7xFrPeuri34XWCK9zEAKlwpT8bM77JHVpyzpCgyJxH8paCM1KH
W90vrsLt+IMKafuunxE+y0wDbx8Clhn96T6DGeJtxbgX3gYQRALR0r6D01D8NKqTOm9fRe4nMEPT
fVVehq36q1I21bzZoDdlhFBXcbGa3px3VNc90lDrhOnGUU8BU2F4h9dkkKRP9bQ+WQ89nK+Ttq38
8tl6jxgHEVETnYBw8C5UfeeVuNYJSNQPD68MDTMShE+mue9/TA9eddbNvXpm7nWb/dA+VLGmMqG+
yUCiIx4b9sr6rJVrZj+7IvWrtRceMuYo9joa1xNQIrp20Up/Lnai99HkOE/2W3+b37gv9WG8Iv0U
nTpgCw5/pT+4gT/c9wAGwM29ozD/8Dh8tA3MIZATo7bNyq0J10z2I9Z4/8W41q5wG9xS0cVk6QG1
pKP0oV4NP5Vf2c3/Ze/MlhtHtiz7RbiG0QG8kuBMSgrN0gtMMWGeBwfw9b2ckZ2KirqV18r6tc0y
GSTFASQBh/s5e69N+PiaRdojvszv2SPctwZfIWLhVU8/MXtpXgib/UJ1AJ32BodbvRI31R4N2/IK
6P7meb53HrS9dZf+wPpLPhFuACfQfyZlII7TFvKRSpjZtU9IpL+Ye/ukH2iots8mBtcPmjHZAXg9
2cDaKxQrdxsGpGMGwyPNVMZCIuOUwnw1ggDB+EdDiSGbBcSX8R3aR4swh48Iymqln6OAMfXFNo5o
Ox8gK/DRqw0R2ePKZPWLyH9lbnGwfvHfsgBtMznVdF3ei52zIVY18W7pPOrdhrbvLg+iIw4NGQh7
je7uzOGWbinSISKjSMZ+eKbHQbz4hpIEtuUI1fpuuaGy7E1bZzd9+RbuozMrz325XzhQc3Iw7/q9
fpCMPBSiffRvK8T20O3MoHngOz30RDRnWYBdvmRPjWDQrSKQcXqQcljf+a+NTtIGHRj6n1vaiBZ7
PhlUN+4eppTHfrgLKe/sok22bnbpm7xAK2PtlWrgQdZEHTsv9J0q9r1ibZ29IDo053BbHMUzmiBv
hzJ2j3D01qWDdoI7XO8tzinI+QJ3TRp7SdpUuvkx32Zn/8O+y57AxOzir5jTnZspL4CH/31e9DB+
4LZX50SLYaMY835P8eio04HaxVZ4Y3hMbJDMVsewYr1uq7XRICVBF50YNonpvQri7BFz2EKiv6/r
IbCogB1H9ZTrtUgtSK7XpGP15f7XVV9P9E2ajye6bEAL1GPy6+rmf372NVOz6YgZcKHZAwEV66yv
upPn/oyr0mVBFfvDcfj7Im3xp2pWPh6v165/QO/+ruHopo6kGlmyJb5+WWDdZOaho3KFqtJQhANG
yutVLJrLqoOxErjCpkvRxUw4ZRMSEuqN0zGu3bxYYZ1MGXepQaTX2yH2wqNr5Xghs3kvWp/pNNGc
lEI9CkTXa32sFgWft1uKjrsk1k9itPOAeEeQsEYBUEhdQBBh0quufd5n+KPcFe1wF4L1Sgx2fhQH
Bt50VclqSgMSWmpouzC6jYSuk6OZMwcRJZk0MWSuQc2lrxc9dk2wVcZWqurC50WkCqCfN014sNt4
1G+vVbZJrdqu19raY8j9vNMWilGDig2aJKtAAQZEtxd7fy0H96okeL2G7ZxKGWLlfRHTsxbGQ67T
tPXAGHD6wGMPva4+hUPdQDkzjK1tMR4Pz2j75UHiydecCRzd3wUk3SvJE8+EOhgTNOZJ0y9HZBUp
GHxQW6ZPnnFsMvMcxiQAdEH7Tt3UZYK4jqkSBo5HN+p0zLkT9tt4MR7r1mu29ACmI32A6egbk7UD
cbKPFvWLt7bzUsy1txkRMtD6U/U6yEh4M0OvDrxqZKWifq/Pi8/7xlHHTRGe6dwVRwMeI1OloZoV
ue4RDRpqIgBebij2qD4obasSneqCrJ1xZNRTtWO7U1WkX8Xjz2IyBo138kMZWJHNrLRqso7YNk+s
fTEriebrDCKCY2SAgVGhzR9RNrFy40IviCfWJanMrTAg9lJWvf7A14vPmx54MT4kC0OdOfn15zWU
xVibXYOFkXLHk43mrRDdUd5pVNH514WqITt1y50oWoLCj5mSNH2IZtKgQnetsOKdb4+/bnv6VPyi
cf//Ztx/iAozMSnRCPufm3EIeDr1X10nvzfk/nreZ1gYPTnDoGHrGsKlxfZ3Q843/iVsWzV9Pltx
Fq04HYQ3sWK8OxR92oF/teIs/V8G4SuG7wOeMQVV4/9NKw63wx/dOPpMDlkdbJmgI2jj5fiv3TgC
nRr0d112yMcq2fuyf8dYeeNDiVjb5RQeaQYGvjYuzJkzb49i4RBRSF47fUxvHUs0AlCCLt35Lmut
/uQDxQBHUx2EVn9wXOPMMIYfMAFRftDKAQGZYV+J5M+xMstzN9e3uYv0142yBdgMPCcm2nM072a3
hfeojTf4Z3WqOxma7wDRoxJ8uflOgnZe9dbP1iT2Z3Kiky2L/OTcDdG8bNC0vhdNhNt7aNztnCKn
pAgXD3i3sLvgD3oQJTIvCshZYEVxRjRjvpUk7+2LEb8h/aId5W1AtF6i4ZGq/NuUPN71ooGqAj5C
4G+Y32Sak91NTjewChy7XTLRPFxynWjZIvqmtYZPnG5vPfa9ldDLCd9iK01IVR/jGzdkft+j/gxc
GF84FBa5IQqIFM6kONiFZSeoFWsozKmGfNan3eG7iKCzCb95m7hsHBWqjWPFey8cMhr1eX8xFTvI
7+loZOOFejnJWVm9K9Dm3VFjfQD7TKBGmmUPno6YtjqMcTn+aFmYLl34Jm10AAUaizUZRZDtlOOl
kUGTKE1j1bmrZPKKIBPmcxl6dmAa86NRl/PO71peSGkiGb7WFQDtAAjIyZNyultcftDaiuddNWXV
YWGd4SxafvaNBv8LL2x5mrVJqvbDAmt5ffTcx7B6Fv80JfdFqFwaEHa1WmM5wQumuKLWnu5ngQwR
hs6YzJgpafBPME1QLGihZ/Ehdepmcy7iE35uqnh98m2MnfREpTDFUC3/uuhiGqGfN69/vT7uet+/
u3n9Q2in+m5y7PP1lqacaWjhqAqkA6rLP97j+npk+/KX69WlsMmhiMT95/teN8NOOSmsluGlsTpq
ef91Q6+v6bBX470iu+efN+/63OszOI0aG1j1JEupz/z5h+tN0IqUSa5Xf9u+X4/UlmdHkK8aRXDE
fnvgb1evD7y+zdJhKA2dej2Z6EdiJIUkknDRGWaPgsfrsUvN+lmCraJtWPjBte/k+GRLI+B6LIuz
yMbstwtttrOza+bcB1x2jUepJYSX+yZpG1sr3LmNfLs+53rv4C3zyvIUgjKyj47sXlo9Z+VlmmSG
WmnT7efxHGvNJZkqFqg+u5KB0/MM5kQ7X69ZceFtllBvV7059afcpWHnywU/mMn6EaRpmSHF1429
KBbr7HueddbUhe8k5tlel5FJ/ClqkRfH1a3d9e9mb4q9243n0NWIftAQ2OrCjLYjloZzFAn7fL3W
A4xbdfN876OW7tBAhRo71mKmzjlCRLYOUWMDrvu/97kxQLVBp/SsHjG34bfWj9GxZdY+kVKc6qIU
p1gyPzBi4mBt9b0Dx7CqIEUHfY4xf/h0/NMWrAxFfFL9PP18fdT1Qhe58eum5cVYNmT2Co6qYvDM
P2TYFDurQFgY+jMJAxBDTM93Tp3J/7PeMP1ssJ5ErNHs8lsWIgdA/lhsSyjcl8LNnsu6F7u2kaQ/
Nj4LvaoATj/ocmUt1XR2aRdg2Ym9nV9Uj0U5TxjfuZgojALXbqkUqkeY7Z0cF+tUMNIfpRPfxHeJ
JCBXIxMbCGvlHKakOsSwW86puhin1Dp25Lbo1KI3OXhvr1OGfZcXhOCXwbLMKrIa3oWl5+clRFSN
eqHt0EzJUlvOsAqXsx62y7lLi+yw4HNlSvvX/YuMmhURoMB71cNStdNfr31t7CO6m+o850QZevE2
IZGEr4OfoCS5ktZPbd6Wtj4e6h6yhu5By8Zcth7HNj+H2G3O0QJFaDRXpdM/jDbeSMaN8zwtxmEu
5N6uelFDs84syIbghywtcna15Txfd6zW0iZsgGpu7YX5hQZLAWWcOmdnz+32etPWum4729DWmEEX
l95vq0C6ysvdsvrpQlQSafQlj4q7Fg3UpnKpuVQZ1YQsUgCBtM4PA6rY9aR1PlzYyLh1nWJHdEj+
kmglzfwwvTVFTDq9ajNNTgp3HcwOs2G1NLLVnSC9AAi0EimJxDvSXOE4nw2z67Vfd14baNfb1yem
V1XJ9fYfD7/eNPl5QAQOt9e3dk08DHWSiPUfT/jtpX9dLYv8qQtNZvSfW3J9v+vbL0URsU6QYb2O
cAivf9uI3x7flp0BR7uM1pGuJuSakjxcLzzVs/q8eQUu/XHf9a9IZ+MdWUn0GXbEYZpU4XWxLSP3
xhpICwdFtanClANOfCXa5GsPVCzQi+arWNx3xALjBaVsH2Rjku/S5dXBijcBHaLWJjiA7IycZ58o
7im1d7gDRmW/JBtkEjxD0Qp7OwcgmNTbLs/nQ1EbL5rfHgQleNScAYlU3sqMsYw5bn0/inIfl/M9
WqNpFcqRz6zFt1q9MYbMDgh+onpZoRu04IFpGJc3IioI88QqzShB0nWRO2cnCamRUGd0qdwZBiKT
TjJJ85oDmnDQDaMIup6Xr2ALCrepaWebrxJoI6KL1EW8vCnaQr+4CNfBAnaPhk2qRfgSj4A+OS/3
e1FZM33VZtpki3eTVu02y2K5jgvtvagLBKGJQ17P5O3xf6s0e6MIqm5JCJVPhvNQcKplIFzBiSc9
p6KMlOoHMAvDCkOjf8CdCsmEdL21U4WHrI/VFMVJELpMBwJyIgB4cR6YDeFWVoT8vvKsQ+yM88rW
9WljNBhMq4USg9dh7W78qcHEK19ISphwoTj0Xy33i8bvgAMm3QNETOgc0IlIHZTGMoYiCLj/ox47
WhLObojibpVZ3xOHkLBCfxDGlAaRXV9mzSJuoOheRdSFgQjtcYOoE9eF7x/DvEAfCtMgSDTiddE/
PdamO63hzdfbfhHv0TJCndVxAkp2T+Zi4m52huJcZu17+ewOAEaWvN5JDc5voQ+vHRlZgT+5X6Wr
0zPC0pj1bYIdeVpZfgelUJYyMKXGpGKK6GlkDZ++fjf1FC3sxfUkXokaHvrgk+Mwm/AV6XjKDEYd
jlHMNy/LEv6IB3/vVh11pJA6YjIImgLWnm/MurQlinDQ2suYX3p2xz6BUiylz6JBoYKqCC+KA6qp
0tunuNsC5qVzUf107ZZCZjjoJzS5UpYfVUluDhbQfQuoIp6LHnutOOs1kNtSz3d+yzdoiUlRWnGr
A90YrdY/WcmIOBbRbmNY71B15y+CumobZ+0lkexLngj3ro8fxunZQb1av2218aEA/zZSAKe9y/R5
ceDRhD6/FNJlnH9PfqwNm8YmzyIFrkYUHcWtnN6QxQN1hziIOC00QjrKiPCQ6ZxJVxW+/V3s8K/v
0YGJnozGpQeG6UAPI6KSQMwNyN9i8n8AEGFSLV0sLSXRKPqxxWK8qYzq1p3ZRmcERufAdCVbcVtE
KZQwS8KZ2wxEcq303Marou9h8c3PENafhJV8TEKDJpRnUVAI09rlw02D2nSl9QwrToI9o/RiAnJg
sQbz7LikqPhPmLGAjXZ9MNZo36KWJGjYmCTbrvylxL5lyp1TWtY6LFgDdlFkn9LsVhCEvmri2Fsn
VBbBiSADs8eKxRFtGT96DYecqnM3vcqmajae7G/ixPVo8NWEBJW3DpLRTQ+5MTBkb+7F5GsfU9zm
2xKXBcx44Kkz2w1XhNCupkg2ha+EkbG+daLs2ckxTphxlVAAjjXKYnw/w4xk30q1nfJ3bHXIBEHi
ReamDLuLmuIQ90QzMc93FFh78k06cUxEvK6iKF9P+rwEQ61dFgeNOcN+hoMA67YG7y+6D4Xvnaph
RDgF9TfWhLceZ0eHuEKsXBl5dxoz+XJys/X04UVU0YXm+XuHMURLzYSJFO4+Q2cqX5o0pzFPHTz9
pxm64T5xCwCHUQTGOGv47AOd0rHPWYTz1YJiIoMYpLNbl4HGr5E6uGWtpP6uLPX9V8+idmZPIoOa
N72zYoUnPBJVD2qHKMq4MtTULtwvyjdih/TRMf5dWngmZqpso7bgVTvdgvxFKpMvxkPvL3RaM3kf
L+5bObbOOrE9DygUI14H+u7Yo100yhaDQ5gjbhwPS9RAG43sGFJTXzCw52uYN9bGaT13O2r294ge
+hKGD52qakd3hSjDUwiykEaD/TOmhAFHJRn2VgowJRZHRiqEvf6b1baHNo9Zpmv2u6m16XFGwDZg
Nw7z5q0tOSnZff+zTqJhXfBFrxhXzSBWy9HYlJdYiwHx5Mlj6/asLBSGfVRdJ0KLIDhDMbX0ldGS
m9I4RbqXJQ0Kz9u4Ka1mX8NuQFhrLomdHoeg8qEZD3NbrovOxuZY6jfsBWfLK24JmbkvZXaJ9Hta
/RedHntTwjOEidb2J0JWicCx3yIzf5YOP4Mw0pU/kWOdR8/OMopdKST6yvK+VqYOjEvMNusqqKHr
ATLfpgYxHNINabmX4t0uhn5djUAZjW4gMOybmVZwbG3Zr/0mIRoORwb+1yQYUQ5n0MkG8oWwTQ0a
dIs29dyVPRv19q724Ol4jXgoPdpqJYcfvDHCIcrue07YD+w3e4du5JtYYv3e1n54xbgfusi/nxps
KQurITE5O6uh+eyMr23KxMKb76QZMfMvog8w1OlayxrQqXHEFBldcV+vzNre8rVjaTVJ5V3q5Ids
7DfRUzdhEKEPWROLDTuMCm14yrESr9EK8SNq7t73MLdxYqSfNzLs1k4FBt6b8PsNZJWm8ZubOB9W
CdzJgjN2xGH8GJcUbaKnuli+xwuqYyhwA9Fe3usigGVXsUbE2XJbVfyuMb7EiGUDLkX6v2VBOpE3
p3uarn083VN7XxsR2KpSGWJ3eFV4VQ3Ua/neN6TDOj0mt3BEU522N6NHCGEXj6AgM9ulaDwvN2NI
yK+eVe8lNZpSz+5nWb5rTk1HvKerMc7trp9bh0pcRMusANeoplymYhLYLSdoI2V1mqu17+LAlUl8
7+g20c42vG0pnYvlj/oub7Rq6zvjthGi2YLo3WLyZ/zQWyhvWbLBLPaC8LVejYIl0AQKKu9r/3b2
ZrgHjnUasSImVibWtvRDvEX+spsAcQUAQe78fLqd5U+H1sN2KrRyLfvM3npLk26KIn4ZhsgGs24/
lIP+PIM22HkxS/h0uBh5ZZ0i6+hYujy8Z9mCAUrAjk7oNjAHPZmTLE+T6RSIBppXnwbTrnDcH7ib
fkQmw2Yo6K1iDoRB3VUpmgzA+3l4Q36uvMWBWq810pJEZbP6jD1MAt4BVIS39wAGr0IvxZ8rZH9u
v2Cx06GFpEaQE/J5Nyz2Td9IHKeNhwmpXgQtx/hpb+nVey020ZIDipHpXWJHcBYKf1oXiteA8nlX
UeoAqZ/XYM36kPl1uDddO7qVFggdzMld0Qpie+yfZgGIbEoi4LU9bVOGYkCZqd6dmddVmfE1ZtI0
hFNG/h5x42njooRgUbpdJfa0XIYIdxVH/zGxO+oOfPQ5nXZycF/IT2V2bRZjMCwd82nrbCBMIPsQ
DcbSTpsSCOTBM8hx0KKnUkVQOAoh3/p5TMOveNOc+aFH98eZttE3jt++UQwXB0J40n5rZ+Y3mopa
4JgLvmPLfJYz/aplRsjfWt7a0W9zw4ZZD9rCjIeTnw6cFLXo0kf1zdiNeH01+ny2U9kA55sz6eB7
cJKYmhcf8ggiG8yk5KWT27UaGxgD8T2B7lDO6Zasy6l/1KOzUARiUrMxqwElLkyDb9/EDO76gx5E
hc/iBftfqPkTrMDhBSTHxuil+ilY4YSgj13FQJZ1SgyZ7lIF7tZZ5Nw54JIdsMmG4iczqbrwPQG/
CW/N2AYS3nsv89SRYAd8uQbCnCkY85XKrPjMJaDm3IDYHCt2c74xFMk5fs+BQa4TNx8DuES7CgAY
pY3dPMn7BG7nvtbii+417mkZUhGsartICQbZzZm5RVtfHgbXlFtsQ8NKtA465DG9GYbyJlcMajVa
1DWutsgKIRFT5Y+3Emi1r+jVoeJY1wCtJ0W2HhXj2la0a18zv9eKf80iCEcsxf8aaZ2vGNnkGrcT
L4dR8aRltA6KsEZd7/jPI7XrF0AM9XFScmGc72CPy+9W/jA02UxJPvJ2PaDuRBG75xZ2d6Eo3nX0
A3+zonorvjeZWykiGd0tnI1HA3UTtnmykUYJQngqi21VJvsJqKAmUgKDNFXC6vcedfINqx6a3syJ
bUUcbxR7XNkDMWIjtWPoCBWffIyVgzi8jVybzDcCVNiTHUA4EvfseNd6nQcZA9R87muPrh+hXNMh
c2fdoSIDwV8gfUw98dLFfgGd7imG+qho6jD7zoviq2sd3kjsf1DOFH29URz2SBHZWVYebIVoV6z2
BGg7IzlgSLgSKx1mJMgq/9gMSClswRg8ci4EaAYktVEs+AEoPNF1RD4rTjzOb+NUjO2BXgNtCkWT
j1zUMf2wbeb0kfCnklN4fz+pkNFolDCjBkEtzsDgw7aSV1EGnSLXDy4hDZDsSXNlEqzo9jk7FKSS
vWsifol8CPhuAgt/VlT8VvHxYaquR38x12SBrJs814mzc37goE1OgFfeknTvKdp+H8PdjwHw94D4
dS0fWWKECL1c92OO6nyNxJh5sCv3Qzvf+NSb11GX2usZrbOOW4aUEpeljSXwGMv9OIlHVBgEaaqM
gFqlBTgM/djt36KIHIGQQAGylxXAlC6/6cN2tAYWz0AksWPUDXrg+EttwO7KkeFMOmkFS/Nu0W83
uuc2bxp6zF11WRJt5id6zeaY1WyrfW0pUhj6RBKC0TQbViRujRGlaNx7LYcwTfX92KscBUslKmRE
K/hELCBHhvQWo0DhGMI7TBBDVUMniolmWJqbCFPOpSWO9C7Js2aLg7rflO1ziWie8wmFHJX00BOA
7eRYgKOJFIhM5UE0KhliJCLCisKBkFWmpaZevnQWNeBlMjdLtnxnKbg45ExA7r/UBE/E/GLUuMH8
JHeWZArdgz/OpilWQa9fbMIrMkIsRsIsWk26G1fQ8gBcseBxRbzoRyQPfHThVOw0UPjUVVmQLpZo
1/acPOYqOcMgQmMgSqMkUiPxzEurMjbo/9XM5JUJ+pmiEUQBW3+mKgq+wu7ve3WQUo8MZpXdURLi
IVWaB9D57OsytmpXQ/5kyJk2ncr/SAgCSUkRXZPksJu0ZQ95mKyQa2qIyg9R7sadTqSITO1nZK4A
Gx3UPiJefi7S6ja9Bh+tgTnRfAujEdaZfPBGCbls+u4sA8nAs3ZEzfAaTtGwKStQOLGFEqAL/Z/F
QABKTRLKYuXGntNmyfwGFwtdllt2i35TzKWNQ5wwlUTFqnTq7OiRtKLTmF35zdecBBYo24/WqCfb
JIQiNtQGpejsi05qi7zGt3QEuSwkujQq2iW1S2KVMR6o0Jdk+WqoEJiJNJhYxcIsQEmor0LyDGGj
5xAdznMM6MkgzlLKCl8+LEY23EUjF8VUj/PX1rLqTVwb1pqTLSxDk6otNRZY+KXv74uhJtutAPTo
zgdLhdtUSLTIunE09xGg4S32BmdVZdNHiWoZsa+HCQ2qatp3F8qTgRZ1+COKh7H7mjaxPDWW9V70
5aae6L0aKnzHUjE8YvrOHJNYHkG30RnG0+JVh2EEeMnXrRLaNiMSoUyF+1gq5ieiCrbqVfQPXdEf
y7iskBehG3WZkTddR+WlvDN9Gs+xrc1B3JLwZjBi197o3fhWBX2R4PcdmpnvhPaVW6PNv5PEk+zj
Bj6k6wiajANm+ysTy2XwBIo2jOioCTfSgMRyrijJmKqIj1mii66ikCoE95oKR6q9aMcBtDJShNh+
nhCyToaXl9jJPssTdo1mfpr7LlzTr8+3M+CTPoHGD2Ys8FU4k6yIaYoHtrhyELSOJXQ0W7t06UhX
pS1u7bQ7zyruCeELuZCUjo+WCoNCklKpcKhJxURJ0d4kTF8d8qPsQbORFMs7DaPAniOGqgFpU76K
ncIU3pIqQxRVV2jbRoVT2SqmCprCHbzcN+EAnDBiAqjGyj9b4ilP/Bm4lVoeAcJG9jIEjE+7Qi8/
WFldFhKVFs27lQ1IxbkOKQtq731NLWykUrCbPUSAVt5dNBFHMLxwLM6OwGEZA7yB7TOW35O5hjEm
D2bHebOzcBeMxHiNvv0NREKB5v/Byu+kivuCZMN8VkWA1SoMDF4JsWAqIAzujU1cmGftZQfDqTVQ
6DkZ+NEJGZoO/oRq6a7U/JIdSjKpJ4YsscWji2LPUQFl7UxUWT2q0DKc/KRJURuYzkLFmo2DUwVW
jQzZm0+OCr2pJ3c8JKShmSoWrVYBaQ5JaTrGY1aQTNGnZGMl5RcitT/oTZkr92Bi1toWLWJeYiSp
QqsgtoRAtphgNsbmn66KaqNyGm/ga47bnIXSpjUOCRq0O4itZ1xbq6yPEK8P0ZH4swKQI3FweMXu
6PxDEExLVOKpwawhFBRycgrVY4NnMSJaTofnF6uwuUXFznUqgG7sJ0ElPX5mJmIFJju1qQP7b/Lk
sHSUVGftPXS7bQhm6dWdxQ5fj7xLOkLvbBV/N6sgPGLy8Ai3hONB9V+OUgXm0R4YdpzFKX9204fL
nkBDYt/r8cj+0aF3IN1sDZYaXDxws7l6GlSf6OosvkrrnGs84eft67X2b/fxLw2eeop39RR93r5e
+3ze9WXBTERrEGI6hwJeQFIysR/jYs23JCc8XB/y62V+veu/fUlP2RoBiZjBrwdd34ezIU3ozzf/
9UyX8OVeRSfS8GVNCTh2vOYqXt/oc/t+vU7ZGyR7Esr428u2ZDayZkr+khr+8TF/PfD6SbqrYZE4
yOtLx5SeiHRUD/+1SUqo+PnFXe8jeBopugqdvN78/EZ1FU6ZWMYJJuhTqGIrHZ9aZZLW74qLF8S6
qALENQrbD90Chg8rl5Ez5gQtG0UNJ13TQKE2sihmzvzlRliCYIHJ9A+w8HeQBwzSzaiEzcvwlDPC
paRvwrn6xpJf4R3TZsUpVm5SMTPMI5KTPu17s8erMaTBNCONFCXRjUMDnxU9i5Pe5+PXMS91BCYF
Cj+yQXUVElrMiAJnzQX8Fp0NgBkjUZ+qhdGqgNF0qC+1tXxkHbpqDPNnado7X4WSMsVwna1WajdW
AS4gX8CgWGkkg04FmlKgWEkSTnWLATUFhraynIS9XpL4tBCIygFLptutiBgiy3EgNco5YaA/tg1R
qomF1yCBZ6JCVkvSVqcEHJQQBY3uwjxh2fsK5qwKKlpclspqVaGtvtVhiMA3QsJPHrgq2tUi45UT
216rcUgpX1BMCqxFLW+W2is6HQTQ5MQizVlb1GxXI1jXtZO0kBgJlY1Jl3W6+Q1ZDiuHfhuq+Fmf
HFpbBdImKppWt+vngqzaCkN9MJJeK1WMra4CbS0VbZuqkFtj6MGOLq9gzx8rFYNbq0Bc9JUZLoIB
QS20MtJ+jY2pAnRbFaUrVahuaUD6wWLeMPFbanRH3q7RCeE1slOoQnnbmcqAjdN8PajI3lGF9w4q
xrdXoSMLyb6Nivh17exRkvmrCcJ/afa8LQRTUEhzaUe1X+cgGsgK5qS20ZB4bHsYxIYKFHZJFk5I
GG4ocTYqcth06coXS3nDMLbxVSyxowKK02tUMZnFOtnFtQoxRgJHllAnniX5xpMKOi5V5HEPZzDk
hLD47QI2rrrtF/+5W/Cck5ZcTMkdCtoqsOPhTZ8GsXEMuJph77rbq+ZJ1FCRflMf/hvghcJ01L8g
HAoEQlXBEaYDQELRPQRilD+AF3Foz3kyUJyaZ5ouxaj5Rzejs5BAXM111B2JHT6ixrY2WoGeXusJ
j/ciqsKkHxprzTpAD93RQ8GLFEXDySg0/4s9EeERA7rL2BEqt3tgKIj+w4YbCm7x54YLnd3B8hwL
E+QfG76QzC1marQHGsFkVgsHuQblPEDodM6GlPy+LvXo6efxrZPGyXG2iOH55y8PkMl/2wbqH8Iy
lBTSY5bH339jkyQwikh8K5IDYo35ts7NQ2ak8YGZHwzTxdX2FbSxbcjqQGuYMgz6kWyIuKzf/nk7
rgyUP74LpKK2bxsmUBAhlGrzt+3IKhhUwMQjjF/hvI2xBR6Gnva8ziAou/R1XKJqV+Wkb3hRc/Ey
Y9onFFvG2j7UYaddRoJPzkzoIZx48hIhmOF8lXNGN2K5sSOGaRShxiV0o1NoO0evl92l1jqT8HH6
4a1GT7rMQxgnifEhvHHcT1WDZbJyz9eLRF3r8+X1nz/2v9l3XdO3bMN1DU8nC0n9PL997EHvvbgf
4+ggDLNYy64G+uVn88aI3G3tqKiVBbdjg02DQHAI+/WhmEr6+/nCtH06l0U07gtd2nvDKcZDaMdX
hqG/autw3OVLbO4HUz5AdrK21y3///Lo/yCPNoAIcRz/gzz6Iyl//C6M/usZfwmjhfiXbwnHFpbp
CM9y/E9SkQuoiJ3A8AxXmMKnKPyJKnL/ZXN0mp6LiZeVvG79rY+2LYU3ch3d1eFPKJDm/0Yfbajj
/ffjkH2QlhwvRO/QF4Zg837fIXs31bVe1ROGGUNnDcPSoLwe6MPK/GYc2/fhUTtQ7gBXd2AK8NsX
9W9GcoMP+Mebc+g7jofYm0/jGH+8eVU6VQNDaAHejbgBVycKRXlDJi8Mej1ZTbAUxQ+Wa/+Pb/sH
n4ngP2dsE962fR0aOqu3g7bbDPkavEfYYYTDj/of3vJPDboHUur3D/rHqJsJvw09yoX7nhbF8sVA
ctxtIiJ/EUqnz//88Qhf+m9v5xnoFhhdTN1FlG/+8b12uVZTnGmuFDlkfQDcXNtS+YDM9IATofjP
4o1VAUYUftQHzDPTi19IlGwujSPiUgjnJkQq1UKP+CbfX5cza1rZwE5a2sIJGFqRPzFWc5LXX3Ay
GasqNfTtzERvgLMOfHA18X2sLOmWgNxZcbVW0e8yTsdgpMNNnMrbUGsoeqQS1CDt22Tp6FJOHd3I
xmMlPo6oVA5xX+kHu4IrQiD2eqE0P1Fy37QLhWJLFDchWYF4ztqgtNuXzKeZriXTk+XRNkKy/TC5
efhwGRITsGqd7KVc9E1IUSlQnGwD5De+q49untjzrI94XsgGKOcnRxdrWdIUtnPn2Am4OIbVXVxZ
rU1aQmU8QDzov1kV9MdwQchRWj+cAg5qTS3VHJ8kSKmO8ozmyJfZlO4aWhC0xpQIE0REQWaQASRJ
CRDdpBZrIwDFr0NC5VfMFl2t0UY5NEiUI5D26rp91xEC0HrHtpSwDp01eN+V22Ak9qbAqvZN9o0g
nx9M1xv4UPwSJrNU9Cl85Ah5kecVa6NcviB8QfWaz5t2kOGGr22vNfNrqR0FeWqbHkkUIg3IBbkB
Rd3AZ10lG9uu3l2shmlCaskw/8iW6SnGOuxEhJu109Msk3idE1A1lsigMnf5YVnFU1R/x8b2MXQN
3jZPGehSOEaDhvcqLTaurN9DZv2aK7ZmSZSJJcYnpy5+6BJERt/ngXqdwpqe9Nm5nas70UABzTpa
ZGRiJLUDrJuFANE/97BlmJS3U7CUGg+pqo1tduclCcs12fIyGLSafBoVCpJbeLaLjm/Nq81ACgLi
aYKtDpP3f3g6k+XGjSWKfhEiMBewJUhwJkVJlNTaIKRWC/NUmPH174COeAs77LZbzaFQVZl577kE
Y+al+U8Rjr7V4BSauYqCTHkKdMp1kcS/zcKyzBvSKSKlPSE7x0lgzO1Kz2DrGOZIpGDz45YOkshI
jJsODkie8n8rs/FPzShOspA1p8+259poHLSy8mqHF1KbiOfmYs49tSehU030c+aKHVmGYCpqXrNo
8LRq8tmcWSaZpp3KxOX+Qydnw1AV3oES7elebQgbBRBfs37qtMUFgra9hJoco66EFFBLlgy/oa+3
jy/addh06uDLcZ0nflaIiIA9PuDDGHAYVCQc8Ke3ay5R57DSbxOgz8fyLXRoawFRWVpi9+vRyW7h
hCumD5G+tabznMoAqU/GuwsUjRjWOcUTT71KyzLdL+tmnIrXNB8uk24htMnaT622Q68hhq8sSRcy
BVZnJJlYgnVKq5GY28Lq/mUKSpIJI07fkYk7zEehi2TfqdhdKthgfSqfSNnTtk3XnJ2qvSsFM/+k
4+N7rDwV8y37LqqhECmezmOYxQzKkJvBEwrCjbU8cSUhtJ7YqnXkM/WPVmS00xQzdVTKSNs7Hft/
SGCt08LoBD9praSi/su19kUfkkuq4wQ1eVK15W8GbX6v6djjTfz4rj3ce2ZnGF/lp+Dyv2bgeqP8
w17vTlunoETkcZ68/i3opQ5hktI8b3NmQPVoIqgi2iQkHD7o8v2ynJxS6deTzmYWtnhrqvieGW+y
1k1fdbCVWrl9s0rFT2weyCglTqec3tqK1kyg8ohDZvYf6O/H9wkFY2qWRGzmtx0thVWX0ULPA94U
Pkj0/Czs0PzXNmxU/cQ3kjls/uOwLvTg2QHUvUr4Us1Z/yczFEMGXXRGIs+RQW4LL6wd+cXCLW90
hG8SE2oni7uip9KHW49IKJaP3z/OrW+J8t3Vh3vdT3fpLuqp4EqaSIX+cRRemIz3Jc+DpKeXbkYn
DHQFXA/p3SWvk2BP9hiZf8rYutcFLolKgDQw/pUJsGWL1cheRiyHcRvM7IYh4pa79S9lzrq39FWo
L8+xyTc6j3xcjZL6qOy6lUruyiKMIxtATFtTyQ/B3Jw7lY8CsAyZ28RORHys47K5g71bVQKxomgj
AF3LGD4c7HrFDE14chrPMlM4NV3S90DF/yPbhb0zYW7UXvtuW8+gxNPd2LN/Ki5vLXSAIIzM3xpX
fi4fyVRzxOg0zhn4YyJOswko2Px4gxrTt1XdRYfHgreq9pOk9QOaimrrzpuGP9ObNM7RuLS2omn/
cCKHDP4jNDx84W4wBRu1yW/CbM4c7Z+REX7IlGZLLMytLeb0NHGMdwIxgBsDvx6R/La6selk9j1r
doV4kV2N/JYSSFVK+0HOOGgJylnFA9PqJaxrGNKbM8hpx+SPYNMqIPBQNDf8C8jCXImFR9pbLbJO
sip4hCI5edqQ32TBQ4GQ5ckso0uHxrAugHosyb3ZcvJFbXY2kvZmKmVHvmb0whl95CvEnYViSKaE
UDrDnZ517puoLlZpUhZeO7q/tJNxQ3MCRDn5eejNVo3DW2ijmMRiC6vPDBJb4Yk9OOSLenY73V0R
wXLAhc4uq2wrulhrJ0blGTPpnJqjHF5n0tRUkV5bXYIqsGtgTaPzIWvEqh2lIOaAlV6LfpNrIHwE
kFivZVy0US1+FIfqD2aVTZWbT7TBNQ5AdK78VbZ07SYk5JXe6+9Exa0dXAgZrXYlSLrjkLTdEbsu
q9Ty+yJn5q7YCBY7xlpxbNaELfyxF9NDXQ78UaP+OWhkC2NWLKKqIUFg7va9XW/KIXSvSFxupFQp
7LFExAYtVggCK7x+YHyTZUguHYM3FRUOH2dGq5169ZVWETkcwKbgKmXfSkm57djIxQVSxlXUKSqb
No0orL2E1ed0OGb8S6RAd4A62n1SFwZT4WEJI7l1dvBNQyfFpq98Kq3OXUeZ+DSmHgknEtIaL0Y+
oGrU9Weld/bSJV8gYR6HvNpCWDH6IuECx1up1rnEMqJ2s7NTTHnS5/pqDHZxbOb0LVTYfHpyrDbG
nGwq4kWsXt05eK99Gx88kX0EIQrEi8xk0axrOcNXOuk7cE9/Z1Sih8RgqNljtektx5va/pUpClNP
fckwRRnYRqqz4i+aNpzp0hyASDc/7HYDbv3xFBrgVNoR9pIzdCQbdiXCuOALMRFy6ceLiKHrIH3d
mdNVx56DnPGThLZ4XROGQLswG3g+Iu4GJRMaI3Z1r4xDP1HUdyUMaLq21c5Gg7abqzYjNpIx5Uim
lJ60BMdShK7SyHydjPjZoMm1Fm0fooc2me+1GkAvNyhwAXD9IV5UbsfRuZhAz4vYAFeokuIJKDpO
IkwKYj+W4huTpLXOlFzfVhCx5/GnFzxUQYQdKk6yPRswl4IW6qPTIu1ArajuWr18LjJgI4jt/zY8
mhCtf5jzdKuoj/6aDH3pl4tplcDJYjI7r11uvOtkaoPNIrW3xp9Z7ZkBF1nPRatk355Tnha23Fpx
Yy54vPjHimKjQAuNz8EKzjHRBQzn/EBIREXsHuF00gZEOnqHisYx9WLHJ2EslQQtZm2iax4G8WlU
gqfM+gkzvuzGRiRHyPKZGNcMmSwrbdFQjSVuiMkJasZe8Xfa9rhL8pgKJEFf6No0WpGhApZGNmU6
abAKitZYzbUtfQgCnPQaoUeKrt5jQ2EEr6cbgBsIJbJabNPB+srRonHZ2jNI758Ad7ENWMSDhsE2
4Aj3k8bmdjW0v6PkIB7G9JuqiBGmDkC8qhF/pbmEEgNavapCTnSyalnGybo1UDtD/WLGqr9Zul57
rUZWjQxJB9HKi4hTxTMizCDxI8UhSp8rtWWAAfggLbtoi7cVYjBBhiu9qRmXJuxHre65i8MENSu0
Dcs4mTGhRgUZCfW8yLFyr1uyCkbTvNil9dNRsBJjQuIKGT8tiUQc+qb4yUP9tzDn9CAtrraQ/oDV
6Hyv4DTAONn1nli81GvUhTSVdu+Z3T+LpbOsldBNLCJHQwc9aKYH7U1G07oXGnMAkRCC0f1acgw2
FtIT7sXJHTNc5JPAMey5o14smP96Rj8+RvGNoaCvjw1Xi1YDkgTfZhxTuDx0bYlqxP+UNB3FhsGS
tjtyltXUtyeSPkMR+IYcSVJqnI821ay1NJWXuBLPegXMJ1XyZpsZMwF9IvQJ2OLWTBYJ0XZcYqcK
yEuyc3srPhtW8BKcyVSznpu0lCQrERWNci9BEGSqiMwDNFSgzmdqDmEh6W2xqifzt5gXqb9i+4NL
PhdY5HqNSIPdhqGV+U7sXktervtiG1O752aFUWS0A6wYERm6rmALHzBcGshb+pHn2h3c6zCDaopp
GTCinzyyFQosOw5TBlV/tXTzqjjjtymzaS3wcXVZeEkwle4LKPJBZkMcqcZv1JMumyLPmYbbBLoT
+OsRljIwnJbl3g6bMkHCh9DTZfCBKMYxJfkJSG82ZtOexnZ53BI57OwOJw7TtpW+5K9QbbI8Idh6
Y4iRUVgKYqBlpWUmYe+Win5aJ9zU8jHQIzHRXKj57JbeTI2hxopxIJ9wPyvc9SOEqj5fVVSGazoQ
O1TblmcLeg8N/YYihcfEJEhJBFYYdUYtnR7LoTq3+MdQ3E5bfRE9xgyDlpYtxmW/Gkd8C4XxB64K
o+we5CF5CEKJPgdUHTDe1flgcqtBaV1/laZCXTBCNdLMQ60Gp04nM8UZt0pfC3ok+U2d63/phBCL
I9hzJeKaKFEn9n/WL/3Cnd0Uf9QJuU0Jr2Uqq1sZK19VCG2Se3azytWa4wQHb69xpnHNAfrnPrcR
apKrVtoQ06T8UQdgBUW1BPQWTEUhJfhzKmqoOaMLWOi5s6hkgR1E3hJVlhjhoiUzB28yifvlj3kp
TDqH6TztgmDTO3jn7c7QMAaTsF4g3gNrPIoC0KEV+YGWX7DVzrTxWZ8BXpy8gCaKRq3ssMubVfcv
b6rnPo9eGNu+PRJW7EWTBrYfWWXGpiqUo6FaCqoyU5LWUr5XLZa/rLBLhnwbnX7UCp0BQgbsIjJ1
5mM1I/gJeQV8uqdRGrcmNs8otzJPqmWyTSrN7zJjXIb0ZEbYzs60zBPizgVolpyVgE4KVCACZWfj
qVIgMRAMCZELbhozVoyGVChrkeZ+ntV3taB/MpJoFywJlkSjm+C+8icbQQENGJIlp4ryru0Ld91x
sV/ZA5tgANDMrvun1hgl3SE28U6132wuSb6G6wd0j/SE2dmERav7+ElRCbWdInQxedL92pFdr5Pt
IwuoqAik0ZuQO5IgZgdv+kIqT7YUR4Sp1FpwyEiAWyH8yfK0wD1YCjhm4l5NsYu4AbmtVcvNVL/r
dDDIDCTRuGB7SxJnG0BK9pjvtZu6unSCxzGasuiUJVx/JlM5lKr+nA3NhyhadY02nxlyPl1SfMhs
KMhaDAbCjKohA5Gk3GkaWvemgWQTs4VFZMqkBYJsI8KwnI79eWzHkaoNx3VKS3A35dPgT1o57hQD
2b3Bv5VZZbx3iTh1BAL7syILbKVzeUSfBRx4dhFbVcq+Z24O5yjfl7p1M1BkHQsuQcGy1aeqOKgB
HLwxaXjmFmOLCDSvmej8os3NvRrTMcp1Esim2fiOGvnKoOaqQwVdG0s+kztNxP8OktmqMHmc3TMZ
aXLfDdm+1/VrVjMTH9EwmmE9bKuc0zVfpDx9RMOJmG4iqf87q23MgN5AmZZEVE2uy4FtNRFX3UCA
rhMqjr0ZStsMzq8zuWtG7OzjTNdWk2RC6YuMTAi8BJjg8wEz1yOkq9IzwqvpZGLTu47D8B4kJfFA
TOG8bIoO1ZI9VwpD7uvhsS8m93558a5GYKbd0HWVwPyGoG+hNubZBlsB12HrPShnA9tj4Elb/lS5
8idDVbNu0jE7oPp5tTILhN/yAeoWetyGawVpIX5FSAqgBRO7X+ziDksksM7IRzFuYaRw3xwLq6hl
8pkWpOVuLCf1c0euk9E8ZJM82lZ+ixS6ho3LiTkwovNgPyV02vhkCn+wsaqxalDkpaSmLOGLiIAh
7yWTj8GoYSrN+mo7gMp42YkVzWsSSlg5QMQwiTd/8YzSrrP0N6Kez3FWwMOOo3XK7H5T/rGlNkCf
o+IetyOmqTLX1EM70Hws5oRnRct+H+k8aZR0vmVxLQ+6lmhKjTXP4h6PdHx/rA6HbpfxyqRinnHp
X/sEUuPIKK/QloBDPX0yK+UbdGAc4ljW1erLlfgcBjL2dhxF2iH8tJVfHavZVmRswCHpmMhIIneL
vA86O2NCjOCUQPo2m6borMl8Vy55b7wVblndcIuN4qTgumK+q1noqNOfYmR/n9w62Rb3ch43xNGh
ZragRNQCLMUj9CkNSIwl9MQzNNKJGpGfLDeiPWex/hzFvlgCI0SiF8jDlzS42BgsD9lTBG0C0ZeQ
SNOlTScIJAwbEPISUK+rx09mBvraOBO50jUfr57+HYZxTUBafounr7lxky1dlLONQoVLuctukn3H
iguWphiQlc9k2ncWjD2wMqtqpjdeDvV10B30x2QXewSD3YfWVFAuMw7Ak/Ze4dvmbq3bvtTs66DQ
gG7VPSHhwE3yV+XHwho1zy3Cigw53BRZt3qK/bYy4Awrpm/1kV9X1b4z66/a2iOhIVezpiRvrODb
DuCCEg3K5Qp9r9zMLmEfIgY9GdrOuzEaRztrCJeZZvSI2kmxaWPXjZ83PO8D78IBEJNKbOiJy3ZK
b7RbNZtS9j+uTksZRcPFBvFgpUgxw6SZNuXzCIDUBmJPiw5SoZVzRRScea0M/MpuTmEFds7ptFel
Utnhkb70S5ERKQslObqFRbS3JP7FukQ9o6bGe0DCoFnXX44+MbTplBs31K+KsMOJqLUkdE7MCW6N
xmY3KIcKawZWNfk1plOFI6Tc2TFvTY7lF43B93g0XmcFSW+a+XE7nBVmjli30RGHVUKcpZZ/Nfb8
YirFH1PyC6kij26DCWWyFO5abgWJtXrOqijzmkUJPVvEKpO2RR/r4xEpVsXuCbkGV3mj/GsoCCpb
hDceXIjYm95yTfusJ/KfWlPfMNWkSgQcuBIlO3mXAzeukQnB+v8vO4q4noPESYhedadC9tgiBCdu
Lh/IORgjBAbBRqOsRek8rnOS5jzLfC5t030xAoJHYopAogG9IkAiNTZOukVkzvfBmMVOpO31rR6v
CZHkkfTcgOG8qkpnNTjod8BJDTeI2jshxk89Id0sNq4N/aVNgubFw6j5RCEp6J8TppjTa9Ltc9qQ
uDw14n227A/VhlCn51yd8Mqjdigu0ZIW9RDy9gmVuxp2XDphpTwypaIldutR5C0+Xc3sudKpuBKU
+Fum03hpLLb9WIkZhYQJrwHJ1jwRQoaIB5+EW75oveGQYUlHbwrx3heEpux1vap9O2jd25Bv1fzf
0LvfhWM8KWSbr7DU/Rl7dotWLuqsVwVauB8lxG5l7rQknxFTxsVopjOdOd6A1RQFGpauR2HbGjsr
kPhmeawyA4WHyG9O1vIVJmyQYwRtf8mXdTuuJUITr70WPsu6W5SoQ7SeqsPjwlIT9oV8vgeapdwA
b8m1UounMSnKEzFa1c1W972hvuWDFvuNVO2DNcbvSVeHB0XLGj+dDB8EZIQ3ecAOLu27VaO6IFOc
tkC8lYEdHHPuLgDsVnVd6TuZp89kSNUX2+n2ZZvJ7dyEydbUtokzK+SbGa/RNP40ComyCk3/I5c9
ecQo5Ckj4KBCYQQTUM1348xp0pQcuiAKPD2w2an4zBxREofWy1dp3XMlDvckZ4U75b3G5Iybej9L
50ASr0o/hHvq4ywMFX5Aoj+jAOA0GO1LaHFkO+gHDYUGMOmWyiazzrUBAkXB9bJWKvH6iGqUI3Jg
xPuLWJ/Z6MgYUeXLe2z0KBbQ/w/BrcVtiZU6/n4sXYTnlPhqZqmrtF5uoBFtv0H5RW/PRchwT2ru
PKlE82Li7C/xHBJST2ScIJNuZVf9p0lintMjxH4859Qrv4bkeyfaT8YgtbK6+gUEsXECfiyq4QRn
a2msg4kI0mU19Jn76i6vsVyuW3U6r1us8OxylBZsWl69eHrLomQmNtEIhf1mV4x7EW7swOrwI5GL
UWARFpwYs9+hoEJOZukHPXG/XHg5B+LR8Kg70y4BJwqHOQeesbi7SyMp1oFJvyPrg1tnvhg0FmEP
4AwqMwyyvMeYkBWa/5RqKoaymVN5bjpG33KgZFd+k34AqjbF3brADWsLwTNo5DP3E16kTr2hz+R+
twpKySUfjdrLIKlW2TgjMF6t0jZu5IpDLw5aa//MTeQejAaYBqoAY41Sdrw8/qlreqBnla4x0B9x
sgZxtu4cAmIzrgIxas9VG/bwdwxsFaDigMoSBLhWpupOEky619KdGG+6wjObtLm1gslR4cufiB1w
2K1D7V2PgyPzyuyg9QpPckSbgnht7VqpBpG4C0WFXsM6SkKqHs7HHRKsJ8tREYG6eXxt1exfZnLK
jLbE+cb10Q707KNOjK1U3a2RmX/KNBpvszVRSsZPEZ0ZopOSn0IFTa3pAEpwaK7NLvgk0F0w7sdb
WeWf04CNvR/wcybiXETree5cLHNtcnGX7O967smnjuv3Ig3oRlFMKQcVGCIx1cnHxCvnmeySoyWp
7arQXccpRSuH9qm06CzotYG1rq7irSjtv8BYVpae8cxWaOMtJ8RJnGR/RFk/DcuBNltXo5IqB16C
DthI8LXFxHNp8fTbtf0xabGTo4t46qkjVlbc/CmKGg6g8hNU8VlpC5y2hkrrLcItnrvMNeKQGFMR
Bu8hgs5PgYXPwEOezK9lTbrtKJp/LnN5QAS0Oun3Vi15kQzo8R8lPRdkRqsE2cTkIwrrU4/1+YBD
cuZFUe4XtM61GIFdgYVhyvtmX1fpJa9qfVvodceFpPFLgwGWFvRfylAUryPxNFwtsy19rXsxVSUI
VtIkubF6I65/qMjMP2NDPQQNJGoaYxeR4ge3DFiI3G6WLvjYn8wK3gHi6IJY1btOeUbivIUyOgKA
I4M1B5/DNXAy9wF/lbK4MB0/BDaQ/EEgQg4L5wyvqoUWpn1lLcLXMcu07cBqXGcsXp+EyBl5Zy+3
ucLw0yzSk5FOvzoDkXXXT/NBp7e0NdPio4gYdrr6SHOIKb8fjX4f2MMRHs+e4IRga1sttyNd347J
AvCbZ9y+dpkxse0Z7yqditokxowTLtoJgKkmiRLQxYaXCtrj2rY4QrnYEP/IrM8Rc/0szE3U1Win
SxfTP41OG1oOUxd7VyhG6rdJf03NQTtUc05iG/T/YgboGFMPhbUFDCUT10qEGmXHEgXx+FvJKU7s
GYYM4njn//+jrrLAtMZssQ5Wpu3XRXP577cyP+Q/Pf7fupWz8fH4CbH6mgQ6Xup5qSwWqT1BKivJ
90g/nh+b5G3sG0lwV8PK2s/F+bWIHXnNBgO2UBEaWyqbHDe/7qJAmd0bEUowdysyE0YyPnea66cK
YKkxCa9uJJWvZ3su5aohT/4yCRZLoX8XrfiX3qZQwSHSwu2opuBaNcMxjdz5ifcQEw+DJTWxNsKJ
u1Wl9u5V1Sto7E64mUI9vhUx0+Osi3CZdP8si30sB1+NsC1lvs+f96JxoM9EvAZg29LMPZERv4dR
VvpJVf1Jo7SlkzD8SSA95WPQ44eK+u3g4LxLKbS41xjnUJotRhS+QyOe72M1dD5z/QIPJjDGPB+3
LuikNXQmipfc6s91mRQoWkbg9tR6OlemPClAERhHGQcpN+v0Oc8BOylpeR91hBlLcMmM7ou9ecmc
yLv3tgygC1YvU0oMGVDCJ1tieBnsAc1JI4/0pDC3zkR4YyOzDoqusMVoqbk30P1hPR+XCqtkQ2i9
VJS/tBa5pFvZu1ti3YyFD1yj4us9yLCjU1qvSg2+ZL486SbyPNcY4+fCKC/9IAQ85FQgY22wArj5
vlaZLg+Ys1qwBwzsw3WS54zckVY59sQpTGrrCkiz4xPu2FwwT+5k2LQXQ9Xz7YzWfGmjuduGsRrd
B6u7o9LBUjAjFcY1vacBGF8j1d0NmddSkR7IG/o3FU76jqBi5RRAi6Nw3BcN2o8YFCg+vwkcv0Uv
r+jbfkNAZeenBYsdtdaqznLScZqI0VeVhhsbRsKqU3j+06r6mSMDaW7kPFfVQGdiCXkDMP30H9Xy
AZ6EYOSDm7IPk27nC+nqVwcA15V4O1xmd2IufxMIdtYwQQKokRXF5skS1pHZGyQerAtSM+qls/SO
LC/a4NV7ZRFbF7AiATdoWKdtNMN0fXKUuLt1MaAsPaRhiaMVRtGMh7kMbIg5g9gXMPcUkeebjOkW
fk7D4lHpxRnCAaAhAV2loyDfSUAfx4R20T5qUM/3mD72tdFEcAd5Gyz/fB+6tnEs1bKhBnH1k90F
0CtS3TgnQeX4UKytSxkwYU+ic1ObwQU9FERXPVGfhBYUm6I2oOQz7UHhQs4vBPbwWaMPubY0q3+m
A9utB8VSng2irXuFC5wT5uNLazJalwCVXmsT+4kia/W1c0GrhqbI70h2pFeLkgtwZDPkZFC+1wIK
KpMnzAN/I98GyhhQRql8c6VkhZMhhyOau+modsVbWzNEggmXvWmOk9IpYC6sgpzGJ9okb0QFZ54+
yQi3bo1oTkvDN4LGcq/lknofC0QEGdipOxsTDfmmEnfkVRiFgRg+BSlxGFOp0+FGHuVIFImPf02i
Wb9YQQmsLv6AKWYT98BsPXAVRou18hQllrWP7Wa4BKHZX9o2Hi5DURmnLmKOufw6UA28f27eM6cS
1rnR2qNMxE6DuvLWps4d08giI/vOxiFe45OnJ0K0+iZ3wj/J3FpeFknGx2Ej1vZI+opdJGQ3DLHc
NF1Ob73ni1DGUlujdfvLvHLyYykt2tS2uSGjkLaVqk1nnXsJjRGgjGmbfykT4EhVK58SOxm2c3WB
9F9uszoVTzOvWIEnVoTJAeNj9pxbbMdMgHN6ry77WV+gi+L1BynRyOmgBxxETATNCqWECaRnETlC
44kkDXBlI+NowfeL/myZPdMTkn0OiHaIxZbdcxuCvZXlvK2bgWkNtGJAAvjoh+QwLpqvYGaT73vm
yaMBe7J0Bg/ge1ALMiXTmJsd1ykOgfazUEtCvxKzwcgsf5wgoeGWXh4xomFWYfjOl3wxgomUauE2
BUtdy5TEg2tgsbmziRR9c6olR4Md1Uz97C3mBcVHCFYhEIC34kQGEdIxVC+jbLiwZz0OPeHMJ8Oy
7XPCZZOiyfUdY8KOYg7mqqAFfBVlcmLydWwkzhszcEofDIQOvEmOO5YfBt38qvRjjYgVjnEf0zwX
U8jvxQpqCmgfVhYBC7FtavqxWKsg2DckNlM5JAwWzeTe2Fr9FE4jkQw0xdi2561R1tOBUkgP47cZ
y/FzSBvhJGq0LYWhBucmGiLPwELVYeU7IInzitIwmf1nbCWh9FKI1GBJ6AnwJud9FrXzk5jxclbz
2VG19NI4tj8NnXnKYtKTCiEcXME2HKg4ylfgpbd9iM/XtvQrU0GEqobxriTVP9yq9wghMytrutrg
W9FvaMYSJI1dtgHf2bBr7bLQomlZ0qvtZALctKEpkEyCtMrhitBiFGzHrmrnB87+YDPZEWSnqX8v
R+Yjk+qSi90VgCdGcziaAaWHLq4t2P018KFp1VV6foB+pQI86E4gdkpC1bHQA0etQctql3Amr6xj
vTFaTz1DjcpXyjoNtZF9lKNLWsQI71ST0LQrE9rtBKeCyiQ7WCBeNsOEEq8M/yiqi+ydlvF26uqn
acw5GqRm7jhDP3SdMigynKX5s5NCXlxdUT2zyRK/qJ1sG6RGvXEDxFWtHR46h3iZupK3xqAC7rkQ
rPMOCIZSRADDwR+s9QCgcdpOLMb+JETrD2Mmj3jAro/CkU9yJXNb2UY18Z5ZHtIuQEHQW1s0qfZN
saXu1Z2VbTrej5/p4mwJ5LhZ0dubVKWOrlUdZbgSXuZcr07NTHmhGFO+yW2Ttk7g0iVEjOcNObrx
PkneYDpkh3QmZkjV7aNrt3BzrXZnJsmTVULMKbLQJofG7PYiHqiF2jDTjmHZaUegX0QDLYf/49ce
f+uX/xrMLrI0S040q3NoNLktjJ20m11oERWEjM1RPPLgfRMI8N4YJ/UYL//h8U96wZi/cGG91CNk
IucMzda89e0Wow6RWCgV4NzNK1Sizq3/GJC7vxKUtcfq91R8OJ/9X/e05F9F75riKzR+N1yrzDfK
BfNWsxDMzXBzpnPwRWBWO9yamrAKdu/V0laZvMYE4rjS/oS9X22TnbqDrrex//IL1/LF5rcio9eo
N8pV/qaTSX+Z/4gExJyHyM56KrAE0b6+i1Psz2dF9ZXdG5FdYEW4lczXHKzFKyNC9Run9iXB9viS
ftvCN/H5VSsY4Gus1MVP9ZrSaKvPorr20dq+hW9mvmvq7746syE0jBg5RxhlFket2UzZytDXXegD
E+vOKKMhUNK2ZpnhgIwxvEMgTE5BtkUKoz/X36W66nZ5dnbEq6L85a0jzvONe9p6SHvoMQ0/9R5h
CeFA0RfE2fFiItOSHpi/bZ2+5i/cus1iD7xORa7I3nHDQ9Lti7fkjXQyBtU9ol6xKbedtTHezO9M
P+qYWcHcR//as3F3DwlLddcBjhXk+nT1qj/WJ/RtGcbNz/4Lhqpxi9bOE29u8sy/sKLeq/HQf0Sv
3ZvmS8NDanuGmlDNq+mFUw0J0ZaKU9sgF+kvgMoqT2aoMFbFXcVRjMH3NVGW8LOxx42+DtrLfAUK
m5xARkdoKHEkDKsMzhLRVIf5ZdhhfwFQze9LNky3joJY7mo1EcyWv2lX67XAJGbfOn2XofA9m8T/
rvoODLHvvqg38apPa52Fo+xV1nW9/ugOeANmesNQ5E750TnTOKaQfE322bisgJCKY9qF7wzsgDD8
I5P3j3IbDxkK/W2+nzfm8Y5wchOdc97MOyQ9BDV0k/82XHm/5Jre30X7GWn3kxJVY3O4QqZpP7FD
vLMB58a+hJ8bbwdzixKj5VC9uPsI8XXjCcDPK9XYJ3dH9ToqWWJxaDLzqBIXVfvFhTocLcHkKUSv
vGWLrnrNNwKeOZTr5qSvkkP4Mt6VbXKxiDUXd1k8WfEesG0Qrt+1m/4U7Lmbppgt31sA1f/kEecd
LCCaJfRW/ZBwN5Sgf5p1+SGPAW3A984318pzvIJ0wu9od1HkoyaJLuNXdpBn8VRtAWp6zcnYViAQ
V49Uuff0E0PIi7ihcSk/zFVJLzrcmCmE7A0kz/Y3+YWNiXiiqYmYMi6qQXiUdqTpM3yylRnfzPkW
QT0K8C3d7wxZHgZt1Iz7fle8uN8WIVCf5V3xGJlUW/O1PToDcoed9t18qumGQau7Uc71Xu2gBJKR
R/gdEWPOixZ5w197BT10213zl8XRgxR3XhG48JINO+WVXhFgZVpg3Vp9NX39b/ORfIFurzdia91m
sZLvVbZ2XqgT519Sfttsl5/UF+Pm3qJkTxss2M80kC98QhTrCSmWq+ZbMdftlusGEBRvsA/Robza
H4MvPoOTPIbbYlf9AqkNvOS7XiZNKzc/CqYn/HCgXqtOJSRsx5zu2Inn7Jb9j7Tz2G0e3aLsu/Sc
AHOYKlLRliVbtieEI3POfPpedDfQf8mChe4e3ELdSpLIL56z99rUukBeTqJH6vbPojIN7wJ1pnFo
wmljxyxAmGdQA3274o7oK4CXY9fnEx1n32OA2bdIa5Qp4V7FCc9Czl7DoIFaDNjCQpo30zh7AjpT
Vjz5SfbkvQkGXqNp+cGNtZtXPejlCc1YQnXnpS3de6iPlwHRdZt66xe8bAYTvKVxaxq1DxPzLjuI
FVXCGbC/xN8I7dIgaRNoGlvNvFw7j2qGv3MqFg8IIrvhXjjK9B0fgkf03AKl4AkBfsRISbvexnin
2ujnqimr7oe7N3ekQTYz+K5b4djdW9vhTqCJyolhZ21dbed8teY02AoLbon4MJQTO6LE2e1ZOxn3
xot7ZEt4MVbKp7AtbeZfwKWeggFpSOXUs4unYo0YyEcpOhXvrDlmhqn3on+7G2TiLs3XifwCBVVt
J3QkGnqktrS3IKovaeRa69JFp0A0GZN5Zllz8wiRsvgmuFBYB68ir/RBWkl3ef0WbOOzw9DmDI5e
uSWPjlsbMpl0xv9Jq7uIpYys25z1UGyXKplbZJvF/SL4tqonAdbyTAM5Wqm7ju8y2kZmrjZjZqmo
a2f1S0yEuk1LCU2FwThfCTtasKisIa8hlqEBYg8HL1mKMOjnLvStqTc3kGYflJ4ouerJ2kniMttg
gtSMSb4EirKERHCS7kAPzCubo7t873+5O1zv5qfYrHTW1PtemqBdqGcGGDYOTd1M/UjsakOPE/Kl
nz82FeyCqZxMuw0yX2+e7pMX65kzurTNhYlhTGkDCm/U+ZHjOp/aPiTY7j5UCV0b0LNMqndLRKeH
wHhXOCwLM+GgH93moHfrYRPNyiVgUwxAy3znTpr35Cyf+mcCm8x3Sj/e2twk+5hYshcCKft5+cGU
G3MtN8q78MDTXUhrx4MnMDHaOx7EkE/9cuafQhIcrUMAI0paybTRiPsTeEvM6YlyFv21bs67lRZu
pQlQs+WASOO5siuUu1jY4SJ8OkR+dTOg+yQykrG4a74r0YYuIcvUgpbJU4lgcNo8Ci8DT7qZt1zG
7syNr9BvmkNfjzZRsiG+lLv/JCdNUn1XrUN9hzAx7fopUIIPZwXAyfIX9UOg2UK7KB+x7ONfJDUK
iWrMw9tgUOzn0MfczG7vtHqre0vcGPLW+E4Z2zB4tImxoyevHSAfKcKx57wB9PypOLTI5N8TNJdz
4oa7e2HhIqlBWWugTJ6oKUxVzivZEupfZRfDHSOsvIcIKCUzT5zSsEL+UG+iamZiRSKS7YF/3hAm
QBWoPvUPXbMxwsWorSTXC88kqWsekdgLE5IaV0z9wEkhSB91dVdVs9I8cZEU6h0HtuyreKisI8mf
DsfQ1wAszoEFCvmT7D9SFEweyjv/LsFTuW7zuXuszyG2dhovGmsUxqGZsTI5uGQfogHga+o+aXed
gk8F/N8cZYBuu+k+DyHHTDjOoULy9+6b+SrvWCSir4B4RoPanQ0Q7ZVg05W3rjfVi/qQRcuejjCa
0qOSQlXDNqVMPSzr8Syb56BmX6t4SVpKE29SZdond2D/Rpzv1ARAOBzTz+w183BuTLj6jfFp2per
zbF7JN94u2L1C29Z/4x3ERtWBAoPBaiGhXHKmbFaGHeFPIHuvRBOcF3qTXmk2+mcBWEy7AbiV/Vj
+kz4oGObJ5fj1zp5woM6VaopRI9ol2mzjJeFdQQ6EJOVt8RgO+TStECBMo0eOcdVyZsLhY3S6K6j
rnfme2IOxTzA9rWGQIFBxyRGFI3wWWsOwn18xCnTQcJkmnHrQCr6jthz+GJjyzFGbFyOEuDON+IZ
3cqx5NaxBlqo0WvfmzYYNB4fIdLaAQwt3banfuFwRn1n4AvrJlpzbsXwAxZ9mrz6+az4qonAlZgy
bE+o6hDkPyUs1cRUcm6ZxYdwo5CZvSA5cWGu/J25zfCCmZyCp8bOu+Pk4L4yZ6JNk66JWkfVWImT
7KgP6yxYjH7bEAX7vLBOIyGE0aattb0RT7oNdXXqFKoNlCfNFrBW6HhmR9q/7qvEgsWJCpoN6+wm
NJfRkyPNhvTzRXjNulcxPYy5n89UnV1h5Sw4QUEACiYIqTmedcWpU/Ol+UAiMGkd0YGwXJ+zjzix
PnkZ7Kohx3guNCvQHrv41D2aMBBeLWNGprM3ocr+2WsT7YShhe6kpM6G+4KW3yI/izav0XlwkBS1
7Hcbj4OfvKAQbEKMf2SCkq/XLNR1fHCXiGxN1s81ARPb9K0xJ+4mOrn7jCuUxVkJpFvwRSHgQX2n
P8NFlAOrOccmY21RLLuTELH42r9PHvja0r34Kh6UE8UMPhZ3FHeEF7w+DYpk5Owb4CnvrrCJXqnd
cVGIvkpng4Bk7LKf3E9W41iARTqp9vBUn5P34LuwwcCbq2yufjhbE7Omw52PM/Ik3VkPeBmp62Xb
dh0TljUr595nHNDD4j5kVxNUMs/FOpizR41YoGdKBezX9TOljyqfFhhbZvLMvVMfhJeYuF2xX2Tu
mKYs3Ieshwg/eeTVW0B96aP4Ztdq81kFLa+ctSuw4Mrc+XA25dktNgFi3pW8FWbGOsbm5s3gVtfm
SlzkL5bOSsQM5WF/I6EXtIm1xgdioJWYOWPSqnUoDtUjYs7ziBLG/4jwk7mKInTRbz24mfPgm9VP
ima6PwOCQ4HPnXw1oHbYFdQ5+mx2+epcHzxlG31qz4zOB//NWcY24QNQwq2NsZfwF37SW0B0YQ1P
HgXMuaEghZ+or8JWJDRjoswhHEHCI/F5Q+tk5u0YVl05D1YErWOBv5eO42IzisS4wxkr6T4bL7Em
HQbo0hN33z9Kz885KffVjLIPTVs852yM+WuEln3aLdQ9A4eX5B3kjTcm/ZoPUTrxv4NT88EmIByl
RfKSnHrSZ9gnDs6yWxlH1igmhfFJ122rbPs16HrjBfy9Fk2HI/+x7qVywRiviGCkeEu2pbfiROx8
oRznuo72NvgiBSjmZKSinJx4O+xV4gOrvAtZeUItEg/MKd2nb8jRre1Y3xTo+syJST56zKeJc46+
GMPNM0fofo0eUzz4dyxHMksOljNoLNPyXJ61l/LM8giLeIOR4D5ftGfuruou2UoLY7MC/Dg3ngtm
W46gNF2weLJYai+crR+b19amG3POHhGokaSAjnRN9gF2u2cu7KDcy22GTjKflQuRlh/NvifiPs79
e3HIBcoy0xBRWDJrT+Zz322sWbN3PtruHJQLgVBgcZmq3C0nqPptYx9S+mfa4PDhEtdiY5yIL+ME
6vZ5u8m+nYUm2wPxEJwA6gVBUO6SfzBdapt+n92xCqI5tNY9X7ZYFg/aulvyBMStMifxOXrEY+xN
QupByVMHPZK6EBslza39eHzGS/iecCzz5oCJP3NzGZZzFvCzwEI+ChcmoGd32Vv5jJ1C5uIpHYRH
X5u6GinSdPfVpYEIurUiZy3Qmln//FnY6Q0O1AyM0CAGM6NgSiPex9D06oYOL08J24FCgy/5G7yy
nhhu/J+/HiLCisMqZ6hY4aaUGnMekDXLf4uLHWA0ytZD9CxESrkgVJffrZeCvBYJ10AqZ4YQtamd
5QHuEp+zFyplFKJtfR+KIJyjhO/jZQ1W557JAPxaWgfIbkb4VYvHm3wTwyi3qtRxXOrS//2Hzix2
tZrpy5C0pzVIc1qUKgfKqCDZ1PqyvtLSaraWUEN6Rs5FERZ9wjzOBG4qP3/Qh0dyLNwlzQWKmAiM
s3lVgMmPPPOMyLKwvYyDObpHLIgUnlW8pyg5KNH2w6eoBSchvHepWLSZCwwpJN+7K/atKn/KoVhO
EhDEU908OPzetZ/T/stj4gxy7lyOwP3bwt2du/2Xkjk7p4JM5apAVdX6OdDlkqki4j/mRdQqsdmi
QIhQO7A9dgejrMPlgNWCygyNMyd7Ustzr6JeHf/cN7sctUj5KQTByYqyY9GVD5UwgCMb1GnaEWSm
Z5RQ+3OfCcqyUkWbyvpC6o37kOzpTJD3ChdPYmwfEkk9Gg6XI0PWSCPpubEUii1HzsGhuTNvK/Mp
qwdtEbojZLUbHttBvuN1cIBJVYc6UfZpCsDxwFbOCrH7MGVNWFuOh6PPsx1QvGXSlasalxXrTBSt
QFyzaHV2K/bevhAwnWDG6JdOXi8bEaair45dzNLYmZHVbZqEQ6bVUAzMIZtJwgC4zpI/eorGc3Ok
n/qIM2au5OAfPQ+19q22sOQF+NYTgm7BgXJcqEl1xsC+D3KP27BkTv/H/0H8XCPXXKK8TBPxEvQs
S8WdyYdeAF30LpKTRjALu1XhQ6QWmIKG/UJ2/FUZw1uL82WhBmuI4mzGRf/498f/5ruMn25Jimjq
dIjUC76L0WldpaVGYYth++106kwsXUoHAVUMkGf+xCl0ql0iXum/P1cCO/RfYA8/W5IVwzI1mluq
PH6xf/BVYqlnndxJBZ0WMuoLnGKFvvSN9r7X8cIPImr6uNhhw9vpFnpO2sncbFNlpVrt+sZXGX/j
f8BFP1/FkBVVtSy+0cUbkEJN7JGHFrYjgkUIcgEshPDlpSaqyDvvzs3oT45AGIYvUHGnedScfJha
nIQbt78xHEir/fVdZAktqmKqmmxdfhfCviRZSH165TlU0iRggx+xAlGfvXl40RzBVG+8CeXaAJSx
eBhYTERd/cVPo2M3ZJlQ2DokfW7u8aOhaGOC9Qx4eoV4k8dvSNVrljkAY5JliRM17zjaIwfAZRKt
lcgha4kimoiVlvgDzvqqxr/khAtstziuiuLJRAOS9ShTq5jXm9W0wHPIEVyIEIfNfbM6/P1Sr71T
WVEMLLJw/WTxYlwTXJOxK7mlbcZshDp4mImetzcmz88gvRw5iszc0UT4W4Yh/3cQdzid+4pAVfKi
tBNsmkMTG4C3KX5XzJiMEqzRwrLNGnAMFn/Smqsu0Hb4P0gGaKMDTO1uEpXZfbt1VHPLu19mJtDz
amSWQBHNi93QA9DI9HwplqA0a+87LeJi8ffDkn/Rs5gBiqxDy7VMyZLUcYj8MxktTe0k8jm5Dlgc
TV0jhVago3Gi1dLHvNOh8GM7NpRVB+1JHMvKhJsU0ZMrtQgcQwgjevflWvKXGRaP5chcICwYGEbr
3juxWdyYI1fXDkWlccfmZcj6z9//5+sqpaWnhs/XZWRNawmqDYar6TBip6S4eQxpqY+e/tdO2wQK
tUsXARw1mQlBntWt73Jt9igs3KKKoh5h6MUQIIdLlASzL+xQo3tijKkMI22k96gJ5TKgfI35VDUj
A5s2RuvFn3+/u6vTVyGQUBXhvOkMxIt3h9/kf43BDkHRrJBkisyNj0i0fzQJOgSXn07KcebhywoB
gowvp5GPgUldacTJdNjksLF3X84IRBkQ+0+rQPqqjJCCq7vLogx2T8Qtm/AHxepPjee8w4nYYKOk
YBo065GyVI0Yqr9/mHT9yZo6KHJFVs1f6xIaVAaQWNhlutFIrJ/oCq5AVGvE3FS7iojm1SBZq4jC
eQD55e9Pv7YvMsJG4pkIcO+SDKp2jlqrMXtCP3J6BEoT7UA3tQFRDGDxMdASCiRtdeM3X1u1VBFi
kgrfB5LdBU4u7Oqk6Qm1soeOd4ng5lU309e/f9mtz7jY7XytkvGJMmAR+e0GvViqZnxj8b06JpkM
kmIxL2hyX45JK4DVIldMipws4pYWQM8qYnUMMC1NDt0PJojwbi2vd/hlDpiaaMajH46ibeTkAJWb
XSPiDzVladb2pCeqBhUDr/defQIjqhIFcENiNiyw/hEOCZXRERjlGg+Z77yPwDEyALsbL+cX8JSN
RBQ1UyGZXrSQ7F/sKaqW1YoALMh2EadPYDfT7IniuYwICggu08woo0fc3bQcwN24Qk7XJOPom1nJ
7O93aP06JfBNDNPisKrJknG56OS6IZp9puR2nnwL8D5VD5CxZVTE7+j9oSsqZ6MArPCUzd+f+/t0
gmrSRFhn6KasEGd/sda4UjWQCZPbw0BgkcycBDuKCTRr8KOx6BZAsv/+xHHE/3eHVfh9pmZgnNfA
vF6MVqskWb3vTdxhqgk/AmU2R9nnrAie/h8+R5VFiRfMaq6Ov/yfLUXnDqdYhZHaJrWbwZGXQouZ
IXdunDVN5drv+edzLo69ghLpDsKR1AZJUQmWOkPzzS2f7McOWYCUqvQVHyLimdMy6Fi3sxc1WBl5
cOLnU2to6mYhWKPmSonnCnosSSFsMeAkNBm8mG+c9CZ/D/JBi4ItVwHckP/FtdXqsN9nYrKEHyrM
O01E0Qvdp7ZMRBWOe3RjfGCywzU/UFZaXrqLgZyB2Iu3rUqHTmqMlPgSFQF8Ws29dPjAZy5A/g3B
5XD71jR6+Vn9AT8beUHouVyIE1w7XfjWGjOup7TaXPI9rMh8kQyUEmAfM8xNbTUjiZqRdsLHCJje
e2ljXUS4Cl1H69SDm3nfIky8WejQwTY0kxrmIBmLQtOexYUcDPdcmvMlcWLcnGiANzp2myBEPGB2
3pM/DCfXv/t7pEhXNiYOlIbGFITwrmiXp6UoGgSFa1pqBzFAANlrjzDVD0orH83Ceqca0UzEPjxg
5zlbcXBfWp4KpKnF6r9NfW1NxMkR8/qzJuVzycseByF6JWAoYqeuikkaycuh9yjs5PrMF92nghBh
Xq5DhqIkLTtH/CxK/NVGeMDWRpdK9Z6IHKRoBhBUsd6jtj1qlbUfqvook7RWNs5CDRIaIrG1L3Jv
rmIjrFT+hSDyp0pXz7wWL2dwiGWV7PPgIFfNEcucW3wGfbJSFOmzd6WlIxh7eDAkuhbyW51ISxJJ
IB7z2B2HLpbvkyIUz3PSyIjTFOrp+D1ltQ1npVEfPV36/Pn3Gn1bpuUB9S2IeAgVMnK+KrLWneLY
Gm3BuhDfyqCxnY41TVKfFTlZ4bNYR36yg0h872rqnUtysu4Vj8KQ7nC7wNzxvEevDV8KLxu2lQeT
x3GFhyopd2ptfIIAp5pvFucUO+J92Fh4t5J7rHHpA3dQxpSD4erGCBmXwYtFizBTSaL4pKHKNC4W
EyeGWioXPepoMGSpW/SEGrmwECzqkDGBcn5sffoI2JFkFMhZRF57WHY0QR2ltW98l3GBvPguimyo
4CYsWB7W5RWFKkvTtFmc2uBAkKevQ0Eg7ctP4zmBUNNal5o1wntxKmTtW2dUH1IqHssCZQ2hseo8
bTK6iabgrtqqu7GJSb9vHQo3NFHXZcmEinm5thdu3wheTUS2i2WAeldmIpWl8YK4HNR2V7w4MTHT
3AAiuzTgbHlCu6pr0bmxqY1w5MtHBN+W/cw0Nf53eVes+tBsnb4GL2s+QgSIl/j/YmH+ww3B1DHp
gq4nKRRxopKuipGmUY2ec7WxkBVHAY5G/UOLNxF2Asry3T28v2GXOkQLNBhLZDWcyhbKWaeoZoMu
3CtNxG/xKxniHGwtNR0WDpFlWDaiG5vntZWK+5ECkkGjtiHLF+ewMqyyKMRTBaG13leyReu9eINB
RRZFccrb5BTVPdIfZQAWk779PfJ+n6DVcTeVDJDQhqVpFzt32GS4m6QAO4pJuwm/EokU/Ylq3cLX
czIk4odBQDz094deGVOc2sFdGwYHI0XUL35xVqZp7TZ1ZKchkk+0hAQ5vA16DfQjuNMcdNIJHrnu
LQ6MAyrqz78//ucI+N/ZpooKP1smaFHXtcuDmetHWaJGeURqWKXSW2wYHbqM9E4ktVq9CyL90GAO
oL1NiE0igLZoqU7kjTrpRPNc1MqpHv+26Yd35KZ4xOWYVEzSt75/UOodGL91kGLRN4pbb+v3MsEX
59LBoV3T+PoXJ7tco26t1zFfHNO9p+AGHszPABM+CMobt4NrA0Oh6KfzmDgJaRcf5SEVdszKCm2S
Ds+KgcPDNZaxVu/IahywjHGjrKzz3y/m94GZnwcxXQFyPi42l8cuNQOsKZghSiD+81b2lvbSCSTD
TMykx59HHjrxXJWNG+Px9/FVFbmSKz+HdT74YhJoJUWMyiG9VajrdU9mn6qGd74ubv/+edK1Z6qJ
lLsUE7KgfFnG5djV+T7/bdtNtIPecIdPmWgU3Ngq05dcULYhQZqBqC1M2AJqOeY8KTit6n7lIwoE
UqXBgRuMs+DcGllXFiGegSRyfjdlkRDuiynZCXKXEK8UopVWNoPvHRWtYw1wtpVfbermRXICRD4B
jCjp1lDTxp32cj6OS5+hAQljp7n4bDaQyoJyFNrkLuJ8wOhHBQTWgmikrOtpu6pguk0waIJrgESS
KCQsgbfHVefeeZjgJ23jDFPgg7sf4K0pYQQ0mdSEYiyJ8Qsh1rATuP6EaU/BTJKLGc44RCEZMWlO
mTyQ/u6T9gRB5gc6VmUqBnrcJPjECCVEDPHDMhByc661wIt+/nGAeORU4sbMMJFTagUH17avVamt
iwYkw5CKoyneJepCyaewj0Fy+O/U9VC+dcD9hLSxAXFZU1nK3wA8L7LxGnBjwI2T9NeDNa2xNCOZ
lno54IYAhqunstCRo/PqBOjlPG2u9+u4QI2WA0RxtHqdJpBIME194s6ZK1l5//eXuDq5iBygfWHJ
YPEvFpJYzTk8uGlk4+lEUsXPFkPpZBrVjUvblXojI9jSufeyqOvU+ngY/1wOcbuRSJgnkd0qNJ3Q
JprkRY6Y1DJv1hyhTjAP0IPzbipFO3i1vC2cZtuaw60v8vukMlboJdpEJsVPnv5/v8gQiNiIQbPa
Ugn3ouYPs65Ylu5bGPfP2mjlLMvovci1/WiEj833//sHzlNQ2dBVUxQvK3JMA70JPVazPnQ+x+dd
oC+LC+fGYi3/viRTBGNlpM9A+V6+nLVdGSbSkLJi6CEtBgvO/yTKItRZxiHsJSgPrFmBUtl+oxMx
VTHKIc9PGjQmMknanKVRmkPkHCyOvGP7zletcwwzR3YIG+iQB5YSAqfby/C11YZ0BlWi7XClLGPq
hQnCrwlRdtZroa3WQpa98SiniSxve/Hmqn/1OckKrDuwF+avzk3EQzJ0ql92390JUg0SOczeasqm
ICFNlDWR/15H7yrgl1YAV9VyItXztZ8ggPl7YBjjDLhcDnhRNHlVSSGc5GKfs2oZwJObhzYmY1w6
gP5NwA8QKHOolT7aL0xSaVXee5wmOBIcLLNciuaLYaqnGG1N+tW5WFd8cuxLjksBGySoaY8oB/7Q
WMSKtZ220yxn11fyyewoZmQMBlHJ3tQqfLKU6hhn6ZvVidsMUP2kRDmpFi+FSVywK6Cu5bxEqZoS
pHUapPxBgdaUWf4IHv7yU5rtnhkr81TWt3iMHxoFBExmkBFaK+AtxAUd/pljGABP9XPic81l2BPd
3nQiWEt56zEcJqHmw9p5/flzQyfAbHzKWU5FxUvfA/HWrqpeffcGFVbWP7x9l0f7winHkkLMzpYX
6wTYkhk265Ym52ycEEXbog/yeluT6oILzLvOkw4s6RQUyVvgFh+E+a4GUT0JPqfMqmXBzov8CIvj
flCLlmOpRe6z9xG8SxbIkdpDlKD39zi87BQWWThypoxIRxkt6J/EaZIrrRH3qKB7HNdi0raAn0PA
By+V4dZpcBKk7kNV0s8yhBvbwLUDhiSqXCMxeFvjNe6/q2Jk1F3gAxCxhUqaSF3y4HbOWgzmkps/
pkX/JmZodZzoYKX9jTuOfGULklgMx0MzzVrl8rwvS8xqlRQJe3CkT3Btz8D+nwzJm+dWciQHsJYU
W7H7L300lmkId7xnkTio1FHezKY6JjlAPTOj65eNlapl2SGgkJ1kQb0HS5VVHb0iWv09V6+trtS0
JJ3zPuexX9fuBtpqV7hparcBijYjWeU19Z24PRZhshqycC22ZOp5OLRQafYJXw4dyaQV62NUoY4w
PKwz3l1kDB9Bpz7Hpvg5wIILzEcp7gkJFG/cqa6+XkmiLUkvhjvd5e6rClbgF2aZ2tjp9rneFoiG
ntwq24iif3A5bCVRN+8Dl7hU7Wau0JWDNZ89Vp5lSbNYq/87tljy2qpUc8YW4SlTmdEsdeqWWbMk
yE4TgiPO+rU3iJ9ZJH5Spyb4W1omrbPX5PqINX8SEtM1qYFPK2Ky+/tNXrvs8uW4zpDDRuP2J5Hp
n3NJ7BSkdqW8yaFKn8GNLfpBew40lkvXMybcT7diQm3J1bQ9KYtrtXOfbnyDK/cq3oxoKabOBcu8
PAZmhupXcUJ1Ke+b4/h+WiJL3RKIefWsWs1RFMOnNNa3XWjuffxk6DzSQHkOyuGzMtwDIbTPCZB9
QcU1a0g3ZueV7Vgi2495qbIn/erON/Atk4E6NEromnt1+qVp+SkqGUC+mx/MOrnVDL42WBRitmRN
klG3XC5EjAwnlcshsakOLAoXNTw8kwnk1Vmme8fA6/mL3Y3pfOXiTr9e1BSFDrQqW+MK9c8YyIa2
IyOc4hWO5fOAjrHDG25UOzdNbhW+jWtv+9/PutzlhSAMVHUslFnwsUrfwWAqQerihiP5b3mXAmAz
kTWqytIT8/2QpQYmHHNj9haTVp9hWT+NRN9YNRYu/bwi61diqp4B1cd08kknAbcUDctMqn0wPOKq
FLITllhCBidKRbEWisTG2GR1cfohHyPRjGk/wubLvtREIuWUc6HWgF0JhlXpSas8MUggb+56/9OV
jblVJijpjLWJB5uSi9yldpX2SzG3NlnR7K0Y6IvQL4uh3AttfgoB+NRkxwcYQKNmFzdEete41PL6
OwiqU1PyLd1k3yUQTGJnOGoRnRLZItIoxaQ99Q0QNlE3TLJ3c+WFXM9S1YL54ojPRNm8hKVuFyDL
hF7pp4C0LfJDRUJyFIg0ixw/2g/h0uKnLFRUkrjx1LWOJsgI3HwRdyilxfgtQ5pFZZE0Uq/aDG4f
wUJN2Ef0nCSflBEIXmCpKoMMFMn118xgnKC0WpaktCLcrFrYdICi2j4gIKIOH+qYQ6JC4OOIz4/4
T4zUfWSJsBK0vdcZHlHb6HxNKtgTQhienRyddWApy4RYIFPIDmD08Ogw6gczOYA6nykZ5zFD7FZl
wlaoQY0L8Qs3ZAdZ4ZeFPcjwy5PpmBvNLL4aPz24RXIQygothYPmScXSnn6UpnSWI3yLSZg+Bd0K
luHE0MHd0jg4G8CRnAyTN5Biy7M9jf9W6OxEQq1qwAGKpy0qYTUOiU7PD1ZvbEy9x0TKlxzXASDp
S/StSyWEe+h429avn1PD7WZJ3S//Xi6vzh/JMCQWBwXZysWFVc/LvOp1FiS5dGaFzorstfd9RuIF
KiG11+f1YG34iTfWwWuHFOof3F4RU6BVuvhYzethqLg9LjLaP5Jo7ZMwpp6f3FiJrm5HGifMsWNL
G9G6+BwVcRDweiux296y67bGEwUJPsatSzUlRU43yXzvYBXyzicWJ5dunxSurfhsqobOM6YKe3lx
tLI4j7NWo6OAhyPKUZzW6N9bQd/yl/cIBbj0mRPHHR5Y/Oeej+IVJOJWLAAkmxQfawJ5qqq4D2Ui
tUx948QyHSwNWLJDEE0LOXMSSwlTsHRsN0o+U7d6qD13DVd8Y/UNMAXSphqtwKGQUM13CQpxMRDH
bT3rU/2k1GDgSLWf1v3YI4yEqVxAK/X60ekkkkucDHYyELjjGVPJMvaxJyLk/5TLEGFOgwGfXK+J
ofgPeXYozBQNu4ppQKyGt/FtppDB8H914cwM9CeuUmGsA23owWcFhwLeEuReTiKvjtAiXBg7dh7r
hgJHbya5PoWaJtiZHFLJKiDm26cKVcZGNZODxqXKAMZRAiEcOf6SyA9SCBCoV1H2hZEKMKkIm5sE
aMTWcJBclUiDSj1lXZsvejT/Rla54B0sHNoSHAp6j0ajr0sRE2VUEFnc4bFtgqchzKBvxKNIHM+n
7/ABI1bw7zl4bb/Ux9hUC70bQ3Wco//sl75YanESNgn0Q3pM8mOsR5u+FZehRFzN/9dHXV7Rmgze
cAry0fYMSIoJfOGEGjuYxGlbCTd+1tVTss69Cl0KcjSuc//9XWIuZ2muFvyu0C490vTcZO516WI8
twdS/yK5xIvhZAc3fONnXjv1UKWhJMVRi3vYxRFZL5AVJBHLS0fbFwJ6HGN5qaq94VkbKeP98v//
frDXP1Gjkj8Gm/6qNgCnRt0Cx9AuggIDWHGCKvMmOf05jYqvij0EqtP874/8WTouKhyUdahfj61U
2bgU/wxlBtWfBAU76CJvqhJy2KBxxGxpETQqFpOh0o8lbCay4NroaJqnPITiWPScEYp2bPWleMyr
g8BGVWJ2xWcaV5xI/YEodaQNmpBCnSB5xIi1TYjojUKXgyluWJF7rU+HYli6TlZNDZP51uJKI2uA
2vamgaM7Y65sfB++FM3bcio5xyLCGFfBhIstxU5j+bGz8vtESPqJQyUWQfPMqzxowpYQzmTyE6jN
triOR/d5XgJNQgBISFg65faZTOH4vwQm1AkNON7fT/XqqGXMKrSCaE2jQf3vqG07Apgh78V2m2df
Uf9kQRsJnWEFvm4vq/OqngX4HYdbhcxrAwgeEIVMCrrqr5tB2Qi9l8l6bEOo/goGXp81lG99VL3F
owajK7ID3J/T3z/22u5P5wnFuzj+4ed0/c/KI1pFiCAZ8mHIFpKCq5la6LTGrb9ItXVgSndRmp/G
88nfn3ttxfvncy/vz8GgRk2qiTHG5m5pRoyxwCz3rSydi7TZ//1Z1pUKNSnEOiIxrqWsChel8qo1
CfQglMlWkuCh65p25iNbd6nGykVUEeOSfWuEudF9Gpa96OFlN2FmUDeUeNGOUxoTrbQV9zNKoR/p
encXuMoBVmUXOwBOlQiRnyB9ujperFIFludoLwEaybksI8vriN0rYQx6AeAcbXisapAmQ3hkbYTd
C3lq4SUrzrTYonGblLi1SW47/5hLdDMQiX3CdmftwxQ3Ui5w35DAX0+4eVEwTjnrC8mJmI0SSwh1
Z0dauo1Gxl1VkqZHMCRSqnmitS/NoLaEwHHtkSptidxr7+guJOcW+CWZJmzBFYyJcOrKMIRDpTuo
kbcez815oZxNTsRdydggUmHuet1ZdQdisKpTkNZ74h6yuREKmy7U5i34WV/wvoWh6OeaV63JmK32
WuGRFoX5lYTeG1vMtUljjQHUNB6YrZeizijKSnSXGXX1jNtVqpwbcBSVqJ61TNvQ8D1XRJTdWOn/
J3vnteQ4lmXZX2nLd1RDi7GueiAESdDppKvwCH+BuWBAa42vnwVGZHlmdHbVzDyPWSaCAqSTIHDv
uefss5f8VyevhSaDbgiDUvGv5xPryxBuIQOEnhm3Mob3yG4D2ZFau8YJN17pUNJagmtja6cHCUjD
PLid4iTZhUn+0PSUNSuZsm8OtUNOvhdB9RW9PXCrYVmtJdIDXrz4JfQYqmOb5WYDLcCShhvEv74u
/qJTQKXHAp2HzHBDrvKX6yIU5gxNZYbnUZB76KfocBfJeE+NdKvmfCv4W9UmpqlPmPFfT4UI2J5l
IcyeSzLkIY2IgtVth55RuCseoOqh36LVaQu1gE5c/NtBemRfBsULdAXz+ArHy04AQJGJKxpahPsa
D9HuX3+p/078xvoR0YC0BlMm6Z/1jPnDiGbps5l3spLtJjlxa5LqWKmZj12pD3YjT55kBZVT5liH
57L0GOGvwBq+oL03hA3SFek2TlkG4FppRua/GYf+SoiBaJvS0RolGP8tMRtO2gLHnsG2MqObPs5e
hay+i0oaozWVRuQOxkmDj3erTY+YP56iqTtqlL42Q8DKs2uNL6OXR8WlS/mhcKlH5pZfZmgFxshb
9IV5AFqD2kcVvv+bYyr+xQiKNgKpAAI3Cju/VjXFJAh10kY5+uwGkFJKv18/M2wEog/5GY0IR3da
yng/Rr41Yj1QJulytES8G8boQ5xr+UQBjep2hmOQEqx8zr5G9SbNr+HC5TJnb/AhC3csuhPuqPie
QFa0KnIchc7VosWD4CT4qsLt5GKbcR3XzPiewQqDyqI0dllqqdB2C9ZSpuKXMoQcJSIvvFa+8E2J
fAzUMOnLSFAMA/4DUXChT/H+ua2VCK2hJbhiXaE8FZR7U4ufC2RIG6VXpc1YESuZgnmTWu/GyBCs
J/1HqIlOoBHNFMMOIZtT6y84ll7CIPSnEO+nMNGcUCnv1vlkMJ7AYL6sQWGXKc9t0zxKff8hU+uj
bv48xLJE9Z83VsTuMSLmH8dhb1UdBfLogGv94ITx+P0YiMqtxWwQqkm6JVtIS3pTg0yxjDtwyCwf
cQRkiB3w/Kq63ZKtvqOz+FKU8/u/ORf+6lRAkKaIiFZY1P5aVZspJmRtp+S7KSkzbCGVDfa+93nY
TlvWcxyf2LobVAGI5zp+0WeT5tK/UZb8RdBCg6CJzlxbZ/RfE7zgrus6XwM0q+TnG7Pqi25gMTxY
NccGOenOmmt3oY90E+O1/O+u4r8Y/UmVUNMhjUuE+Gv2vaDG3o95XOzSHohkVSQ7tcTDzMDo3lFq
2qtKmpFuTO1B4xrw8iDCPLTdBVUJ9znqzK1cJLdBX8t7ZV4RgIOFCSFcLlHbD/0UHHHLdAAmPcYm
4FBiiy1RDTFh0/yYxf7zffpf4aU8/1gmtP/4L+6/lxXg1TDqfrn7j8cy57//Wl/zz33+/Ip/HCG3
lW35vfuXe20v5e1rfml/3elP78xf//npnNfu9U933AJdzXzXX5r5/tL2WXf9FHyPdc//0yf/43J9
l8e5uvz9t9cPfgLciGl7fu9++/nU/uPvv0m6tLaa/ecf/8LPp9ev8PffDq9F+9r+xUsur23399/Q
v/8NOT5aPrJWq4BxXa2Pl+tTrBj+hqqRCtbadsWiTPntP4qy6aK//6aKf0OaTYME8y25Sm0VfLZl
vz6l6H9jjWoi4WB2uJbqf/v9w/3pZ/z8Wf+j6PNzGRddy/ehmMcU94dlIZWPtQBLAYZkAgXwX+f1
OujMLIGIcZACTIRImqKX78UbyNj4KZmLHYowyzCx30p4cA6HuKfrXG0nDB8Rs1d+b5iR5C4xLVp6
nO2vj9F5XPvXW0Pc1/7n3RIE5tA12u76ZBG8QJKo9uO8FD7wzYKOeG4p662m75U9WJjPhz+fuz6W
LTOGWZ9P46qcbislPTSobRc7MuvRi1Ww5mCuYIR8G/JS8jKL6ZHu2IW8np+K2CsqeoOUvwUviRgF
O/dCHuKFNl3QTXpd7RrACEDuxccinCaKIoIDhCA6ZHKM6FHXvw9dX28NaYjUmyanVbNv8FjJNSa6
ddMGBihXM3uW8FjdzMqEy4TI8d5XgGyux4hCqdCZwlZiwebL8F59/l7l/3J3qpQXCCoiHOsJVyrc
b4iWsVVYety89M6XkNNXutRu66qY/Osm09RiA6bY3KhqR0cSdTwkrpadyAmeJ+tGWCQM5q43NbGv
dhnfuWRkdgLcc0nt/f4xrp9lWT/f9dZ1w+fovFYc76xKL/2aMsQfNtfHuhI825h1uwJi7q5G0IH9
dOknGk1wZYYXH0j3DCm/oCAyNc0VPyIYrX/diArl+xIR/USvDuLRKnSXLhPo54geJiue/HLSYn8R
vVhqJl+PjdpHZDGP0eAHQdxs5LqS8P1Q4NAuZP9VbUi3ptXeiMmIkiZXvNFQyt10CoXB8q0asxtF
gkBR9OgJlTIoHbFFdpOCqFw5xNCPDczWLdFXVxJUSV3cLYJY9UdJ6+2qlt7o7rhJTKXwg3L4uZH7
XNwBKLSvD1HhND2zj7BJy/DAClfv+usmiH+/Vc7asJeye4yan415RVpxVcVLhAimJle2V1Z7Rtx5
gLjtCoMz00p63G3LdpPosEdnoW/9sbJI0VC7cgRRwZjFhMzWydZ3i7WDncRhRufJAjThx95VTrFl
c91TbS9T+w2LwJiM5m5IqGVSh7sDIKJ6FANEVxrkd6FVZk5R7NzQT2CTmHSjX+ugtKFJzU5VFXA2
V7AVNV282dbDQXDNtcQkV/44MloqVZ5YVfgo87U/v3sxShyPgNJMFzTCSlBHMizUDALr5nrrem1q
+Wj9vEwDDRBRX+DoDKlMGay9GgsfzQBOT8hv9HYJNnJnWvYIOR4RiYULSI20LJjFAiSbNNqZgKdZ
NJAS0nsMbIK+etQnSHnkqHXfaIanTMD+O+0t2KiQR9I03jXl5E1ywPqnG0V0KsHi69m2FWt9LxdF
5S/GUHH+DjTPyWEp2ybW0+tJLtvjhLuTiVKCDxA0brAuoUFIN049aOPOEHEGlEZaPFRa4LKCkaJb
71b5JLlzHr7m8tRBHag6X25wCRam8I2+g3pDz8wCPFaHy41PGB2zOouBGH+iodW2XTZtJY6fr6yb
GOuFH7euj5mjNLipnrxfr36zpnGprlNGg6UMc3fQMcTDpSQibKXDI165AbUiNa4o4XhnNjjm/fhI
aTbtatxbr2PQ9SEDHdNGFSR6G7NXqZ9GHyHSiAtmhmZ5k6oJ4LEChfvOqFdmb8HPeT0XftxUaxjn
LA52lpQzIaTliwUNzE1hjKF4Ps+wK/DRWDBExMMaT00WSBRO8ZJOwoHSCCOELPazn4YScBXzbEmV
7F4P5WoARCh6GEEtbWYtfNLlu4X+iLjELagjOHTErMGw4p9jXhGJh0nV6ZRdxz0zwoY9yNG7Gw2R
nChVApiW8U6IcX2N8MNUK2DfJSv6Ku5VyqN4bhAS0KXclKkjLjE+/hMkWS1pbgQZExtAeajrxKb3
r7cUstu2IXS7vCd7o5b8HCgWGj8SGaavdwO5/6jFsnejCPkuBQlcS8GCUllULnOqSPQx5dlhxC/g
UHm0D5Q+vi61TxWkRqm/3rxujM9bcpu4AShaWGjAlCe9syjixFDSVLoHw0wt97QU54dFzPIDgsX8
0GOo4pYC/R55p42uXnQh7uoMM1PdJ5Qz6c4O1wGlC6IEiK+9KLnliyIjLAsg3VPT/L5oe6x/ae2r
TfOuoEe4WWgVy8uu85WkLfcGuiuW6cwF18dmHeKcleEHm4+M861pzFvaNfZGIU6+ViOqszuu+G1g
VaciA/gQ69kRRRvWKuO0+D11KarCWBkHKpZ2LerpQNFC10ylPa08tEiq4bZmL4wp5eGA5HcDnjK1
SM1MVeDpuNaL9vX3yRvEkNdb101EILRVjMlXLTunwRv1an8/zetIrN528RDu+lrFR6frFBzqUETX
XALXTYF03YM7/qVX09IHFlj42RrsXDfFesus8mS/trcYOHmkmx9PWDrDgt3l2aWZxhMFuvFGxvsG
cyEMnmSZJvhGuk/KEYNWY3iVocc2FP1ZwA7PcUjnBT2YW2UkXzcKLELEGUtrVXLN2UByaElbaaQr
vZ0NsF64zE3jl0yLWKzrqDFTDIvTDBZpj1WtQG2rwhoIOBGXtMD4QpfFrtHq53zQH9NgwkILJOXW
jOY3LavcFuemkYtxs8zxsaNdhEZDGuTIyGyzKm5sLbagFMY33QgzWVdWsb/yvZX12xIR0L4PZHca
cLjrpHj50lghnEF18JQlCRig6y/6gAVUnH0xuim/hc2aK9DBijijPzuJlE2+GLdtKt6IcTngOhy9
GGVXb5bEchXiJ3dYUnKPRb5LjGVw9AmjKyLGXVYreF4b+ExiIeSw0lnngdcKYIctVPAuuxIz+46m
x92UdvK5jvSnvJh9/jLGSdUpiEfSD906+1hMLaQRNkUwiTZpfIz+g7Qn9TmgF1iljZOaP8aylTpV
PC4evizSl5Y5yRzE77qaLxsrE947UdG9IcPYsEnAri9kcZaA6G/SPyTY55vY6h4lCZVm11PQDCu8
SUBcO8lCkGFNi+7SfeaWZUeat+Wik8LDVO2DZHVUDmnJjMX8ZWqVr/M8SjT15JFdwXqZMPLSYVUd
5uml1sroIGsQced4ZEyDl64ZxklulWKvjjOH1wpeTXL/akcHhGEkAEhzYGrKGU5Ecp/GeNmTXas8
dDF7xZwz0msirFPMnXXoBNWUHCcdn8mAwAHzO2wf5y58kuu6xX9wgRNW4KLcmcmeWdUr1AGOXKEr
XobLT7QY8RaczbcBukQcJ0x5Cdlro4F0bmiUbyMxc1RheDH7TvWsSPwyatB3Ev1+1CqWyKWJVVyO
1Z6G91wEcaM96jIqT1UBc2/QWHHsIUoX/eAYNKFg42tC4Visb5k5HgWLTzo89uEduL1DpHfQQ0UM
MpqoAR8xR0+qCWu7asXdwiJ0E8fluVMkGo0Bu25UqLk2BWpMm+P2Be3ISqeE6tm4Gq13nKLGk76Q
dqwWKvlaRkjaVpFTwW1RRgUYtzzAfoLhZcx0kzd4Vk2a9QFugoFQxS5dLY10qw+BuBXESXdKrNMD
HdBuaXEV95iq56i5hRSYDjipbbVWrnsLo3xJA5lLFV8MjNmJwuAcjqD9MGIf8+GhzLUPQai2lcQX
F1vTA6cNq658DqfiLYwQGy+j2dv1Ilibnh9mIxvRW2lgsWMM/Tekr9mb1OmvQ40JBctlz5T6r42F
UaduaAkWOok3gyBwJCuL5gpjzZJA28qn3K9qnTXTvC7XhimBTMC0wRJLq4LAu+7wubnu9HkX3Tav
LNfQ8vrgL0//Pz6Wx83REiq0urQg07wH+5RVjbLOuNK0eipd71838frM591RSX9/Widm9KhPYF9c
NCAeCPautzpdrPahGG6aVD8KOWuG68PXTb7u9bnr52PXW7reEr39j09/vg29dz//2PyQDhybzzcS
BS3co4PAAoFP9bnjH/7A5/sMIAIJF1UdB6TrR7s+hQvXsA2ybr8kdJYuVf2crHNcvIbxPfRMJ23Q
ZWXX1fb1wevmc5/Px8p5Xd1/3v9lH2PA+7AQum8ZXVd/2O2X90uvC4ZfXhutH+nzMUj1yULacV1a
/OUn6y0FtqmJTecf3m714fFSVCmVSt7WLUfjLJnh6FEWqf2hJf3xuaF09vNuje3fZgzwhY6vsdZQ
rWmUz+d/3P/r53DN+/ku1/2RtgNjWtURBsQZYnI+nS5u4kEsJfu6FM6KJB1P15uLarComLCEnNqO
2HAJSv9663MTkx7/w2NiPYAuMZrd5x7XW4WwdoG3WP+mf37B9fV/9RhXTIyR8T/3/tyH6tBdVdE7
LAqK5Ef5wKYpLlQtZ7evBPOHdO1nkvBPua9/pif/fwqTlB+JZ8pa/3MKc59hPoAh25+SmD9e9DOJ
aRp/I0Kh092kA3HtIPiZwbSkvxG7U+ohIamvpltkv3/PYMrrUzxOF/HaarXakfwhg4m8zeQlVNnX
d/y/yWBqOFT9OYNJ8lSmbYImVUvF04Iqxp+LeLEeq0kmQWxT+6e2tKz9HLBkndslsb/OakNXRw53
Fzg3FvZGo7qNqLeuWYsmq5L4Q5+q70vdCTstampbmMGBhQE+VzErznbIfTNrLVgm3WaADjdXan5j
ymhN8rhntR4eKinRvoj2ZErvoTIaD1Ot3SzCZBLpGMv92C4mIRG1IVkSg7PWz7Y1ydGW3snO02uK
DhgsjJT4O0LbNpM22dexrOr9OMFjGOSbKUtFF58ygvTk2ZpZnKRmODtUslOHyAVXc5HCYMOSWIri
cCtUmnbTJtkXcw6XAxwRoyhkbwp3Y0d9kypg+BUAhdATVc1F0ZzlvMB4DCCxYaBYWQuHxog2KFEU
FuZE+WNGc1AntuA5CjO4rQis4ToBdJ2HYkupaZNaSfMsTg2Ij2ntB8fLZatUKoAoTQGohzX5AsLX
bIP69rrpdHlv1vUMEgkVB0QKK5MR/fdSidaPdc4gJIqbJ4qwNYsGL6AYU35LA2bC38PTYdlqEma0
DahYKvVuLS2BS9cjfsVV2GIRU1A07PvBrURAGsUi7VJ1vjQjGm1LGd2sFTzDzICSl9NJnUA9ZfIC
8SadzjT4GEQ7DJBDCV5iEBS7TdTtkmJGPiWK5S9OGwAvaSiOuzS1PuIBuEmFqTgQkZA3a9AbRjrS
H2UsSZ5ZJ1MiW1MoT4vY9m5eZrGrYiiflJB0SIbS/ZoJm1xL8uc4Ck9mhmF0GVYHantfxUACBteq
dwIyUGqSHX2BdNucdTkYNoVhvgRaxESD3b/cZ9UhtowYOh10qzxOel+hoIqXHZASaMktqG3YEFSZ
CWQVp5tieWP0XX5TTHr2Y8NXgyKcPQxxdpNWLVNggw1OWJ0QvHxDzcJCCMd1Ta6XzeoRx+xV7fLa
jHdmLChIL+miKuSeCtPQkWFu6evVgEW02KpMaQqBQZTuDb2x5WjpTiYiUCTF8TFNFa8NSVvIPR5X
nTA+1sDabpG+7oU0xStSKc23FDw2hD50r3p7P7cVUakFdSs2qJvJlAak5KKb0bEIpDc1KjU3CCgo
CsUwnOpGOgu1ZG1KoMwOmUz6w8TKwiokBps73WIIYPlFHt9JUMndiTh/M3TSu5mHsCRa0RZTLTiy
ANwJltU4htADy7Di3F7Um4UlFObfKpPsGGTDnuV6acesJslQY/OvJg20dLpWTAn0aI7Brs0SiuAW
c2Xm69GiwW2I3WWR37UmfaTiI3ggxHl1Q5pjrsznZDBZqpVBakequTdhJuJDtGD9guJKLYD8QBM+
i2PiWQUgowkRFqsKAWGriuvhbBjbMK/8SXbBcjpSnHvBBA1Shd2C6OYU6RTEq3l8GsoCJEAD7VEg
Q8rQ2NimPDq6TPubIY1vslJ+kbNK2uR1t9NqQDeBii25Lky6HU11exsKDeSNuwk7lqgSObfVgtZN
HSeOUslZSr810TdEJJN30XOZDKj8UQhY7yQsf85dV5wyiLB22tZfZ3NJAHRi94fMqaRig9lhULIO
GtoC6FePHXURLWexyL7X4fhAMyaqRN3Ja9SINY7MZjCR3eynQ1o3yb5XIuCPZFsjNX1DPr1nTTyQ
Ch6/N0UUOzCd31H8dnbVBMS5JJV6Rk0HgQiUqhqXkyUutr1loNLH9Qiy8crultYG8Ic8zL4PAzqq
Rp01J5Z0AFRlc0brjM9WfYa4HplkxCJtebZIgJJ8CdD5yLua821u+1u9ap/irH4ppvjcZgFu/7oQ
7nScsDbVAr4pMPuXPJhjSAPaBgH8anGY4XKiG0xVckArRmjHUwHfk1YtB4eJbpntPKQ7uKk+ikuE
T2UWZZMvz+Kt3qGCyCYFqql5lI1pH+Uygs9Z2SaRJjskY3NbrsRwa4iE+/TCPstB9pIhjIagPX9U
sbivxvkb9myVVw/K1zAlL9DV8fMkSrdR1Gtb6WslwplEjyY77WrHlMdAfurYEJFYts9xmRyCPhjt
ESr5phYx4VTa5QFjjO89ueRgRR4HwZ3GwnADh9eO5O/lgrMQXZzmruqS8mS1oeHq2eJLI31gpflV
JtK/oamBQwxu3JuiEk59NJ7oBTC7jmqSHA8nYaYjpGo+cFiExZis5Q/+FtkRN5bpjSBN/hrH8ZF1
D35g2PPAH9afhKZ9kEdm1iDpLqrWHMwmEW4VQ/CQeZ9CDUrmtLhVwcidxFpwiIRlNxYg39ATBx70
ysMiILxG3bap0nzY4y8NBeh73Gqvam9izRCrT7XcyXZatm5uDTKmyAMu/l8TUb2fw1o99gAGSVCX
5JHiB4Yes12BcjrUuZF5g0z+obCWp9mgqGBNMGtm/WSN5qsmDF90sXQDRb2YzECenKUsryGc5qMd
y/O3elQEp0rnxsGmap/pJFZbRXohjCj3fbJ2nfCbIQUAUGukzmzI3/JgqG75eCzyldnBQVUmykhv
MOyY9rFEYqhbx/Cxn59ULgxnrO0uzD+4VJe9EI3MxaAPdX7iGbnUJquNrdUgHp9aYEa9cNCsBJv4
obiMSraHZNsDuiRrArL8axto9yI6MMoc6ns93QW1omM1tHIZkDvQRQ10otWiQ29ICJVBX2LJjXNY
Y0vRaV5YVHYhMrFMYejC+bPPmUopiJLZsBVaWWnaYOChVBTV+ZtsZadOU45iU7zJnfYStl+mIQAZ
Q9ejgcxZ5ZTtzUeg012kPQ3Z2tQCUKzQjW3RpTYnupcSfyxpfjQaVpJj84rDLUYKEKgy9V6qw6Ns
0vJAXaiFHyp3km/CHui16lmaccrTOcXEWpjRZ+44G71KXCKcv5VhuxCnH+LCfCv6713U9tuyJblL
8htn+ax8pyV4Tt+VftlGKXlRTDy/tgUU0lD7oK1ddqbAuMTZbTUOcCmWVVqSTGT6NAvtsxI40JG5
eGD+Yo21GzUoLLNZnFEMG7YQGC9xUR0KBVUpAcIxrDSZRLllwuWifwHx3ClSFrsl9OOEteXhbaES
tejLndFQjRq6J9TsvrnGlWKt+MWHqoRnjJWAbLS5V0fxaUKVyHeimwSR95LIqi3REVYygpcC7qRC
hKXYV6FKz8vS3+QFpCFzVw4AD2qKrRjRTuNywKn5wUggTEqh+NRJ+DNbOUPLRHm+n5t9bep7luQT
y+LnJW/6NTiFdDOZ2Foa8m6KZJWPrEl23FlbyaIrTaa1ARNn0l8xK4FNVerEtybIogKeYBBJz1kj
4JIySG5tAT1Mh22nyi+wlo9JKLwZcLA1CaBmIel2MGKOFy6akynqfqgyOvhLc4dyV06hZii69ig1
Bfi3BNjh0B4pv0jU6Pj5B73ZFbAbG2wp6GkpgA7DT9JX01/KqaPb0py4ScCJccpgZr6WXa51oV7A
CCGqR9pVrjc1s7ccdYJomaxlIxPzzp/PXO/HNdwRSKrKj72vL7k+IXPsQQ2u7/a5uT7zedeQIy+Q
5nj3y+N/+PPXna8f7Jd90jQ5KHJfbNO+6CT3uh8zbPvzJuM+hN7PP1Vr0s5UxohgPfC1sn8gnVl5
1ze+bj4LY5+P6WvF7PMujnTRWoHSgmB2rd58za9/47rXtZr2ueuPx1RfJE5lmUwBpl0rM9fyzJL3
Ej4d0MC0ay3m+uB1n+tGa8ikTKt6pNUfy4hGzl9e/3l3SKnv9Z0R2cDVQWd9PiOVerqtOULlqj2Z
1jQnvYpEyUVsUn7gMWMAOoSOAs4fnRleO7d30zWTGK3pxSjHxIYZhpu9EJ6LDlQ9hJkxuhGOrQps
m5b9I+uJBJ6kC9WJoDRwmal9Ewr4t/FOeUDeeMI5YbSHA5ELZotP4MgCu3penolIV73DO2lmDK6g
4aCHeJSo/qr5g3kDCTehVM4qyCbDfUlO1i0e6stzf5wq4y57NM8KjaPvUAAB3zfzjUQ8bGeOBCiI
3Pbo9ReuX9YqqDtlPAVfms6OD8jJBWMXv8LtE3Nsurf6Npf8Dopevu3eIZBRr6Xxjtx5ObxMgQ3/
LmJqcZS39ohbBxzOrfLMULIpRi/rNyBgNsEXwK0HoMgS4r8cohllXkd4gGvaM6UdM1BcnvSoqn6E
NaUEq87VzeE2D+1zdjLPC6MFUpAtdGJRqvEVT9zolPvlfdh55T1ahSa7YavdFBFEyCXay/LXBUs8
+mnNGanmka0EqEnYtBfASdi4eSASwmHas+4BmLvNtytvU9hZNjURqHhMyUUDRYSeOJMF5o4qLEtr
X4YCmTKr2+ojmCL1cbpPxCfh9dyWHjDeZYd1hXLIHvIXBujsjAB8V9rZQ/GAYtgWNrjuZxuWZuGO
TmOC3I2xyV8t76thnWbQX7QtUMESAqhYoDss3cfrjZIZPviIH2gzpvATOxiIJK9ArnaNO39VT5X7
zsI0vLGO3eiAYqKm8EIG+iZEbXz3PNnyiaTfzdqJ4lcuvreIUlgebrLAPgOXaXamc07tgYcpnq/b
MnEA6p2DD3M/AC6Ec/wteDT32CFs9XN81Pf6R/HGv1CjLs0zYpi3+EnCNvVD6L3uWU1o8ttQs3Cx
X9sQfnEAlB3devlLZMuBLyHFdS7iuXjObf3MrAglRd/jIgsmCpuq+CX49m49mWfzLA4uTbq5O6l7
BLoWgC15I2tnkkiwNgx8VJxsswW0Y8Dzdcun+pK+0AnniamjOC/l7Sm8/0pFRqJ30z4YdGcALt/Q
FONoO52marhHwQaMiEmRGSgpGfStdE/LdfwU3Gi3F+X+Ph72gn3pKrd5q7qNUTrJKXZp2DAku396
TJwe2tKBhmyWtFx4d1O0zb41ikP5namMbE5Lmc5NUS3XwiW8K04zcMzqVFL63KVPdK0g4GPE2S6H
mJoN3x4420GIvX35RFkTWtni/P4oCQ0v9HOTHmtyKfd9yRXg1UritBze0F8WB28SLqMTpMULmC3O
ZThCFGVXn0S7+tLesEKRrS/qljwLuR57eedkez8mN5O30o6oXMW3/bE5dQ+dwhAyn8zjpHKOf8Hd
c4/pjHdR982uVjaZ5cSdY7g/zpRLam8tO2ONuqFS1Ty/p9tmJ9jmIzkf5u+iA7bGR0HV1zmz6qRH
4TagEAjdipMnXy9nfkzOsgMVtdBfD2Z72SOr3oxPqZvCZCxOVXEMwr1BjsMP84Poa++Aacj/75c7
atrBDq/LRQdJvI9vozOtoBa6lSNAwReSJIm9PMcurDYvfYnd1K/JDvmsc8o7AiaOXAkfYTPkd95Y
b4y3hCjFFY/LPooOXql7jezkty9ldZbv+u9Fb3NUGsHr7aXe6ZGNKQ/4tvi2tOz6tb2N79E09Fy9
yLtf5A+QmKL0hUiXVBaFtnhLfnJxpEpCJOCBD5oW4C+2pb4OH1rrFN2x7jx1cqzNy4JIxTa/x+Ip
UTZvNM7ptgz091arvfQJTNhz3dOhxyNgbjQcVowNmahuE50ikps210R+KbeNYBNbKW/jpcA1QHb7
0WUIi10gAkdOlnLLUXFDH49cDM+/9ncjavcTR2c50NBvr3jPN9MBw8PaCDSoYno0W/H+nOnRfKMO
38ojAvun1k6+pgPUqu2VBYpuzC1DgD+IIW+4RmJg2ffKrt32T4iACmxzb3ApFe4T8jWSRwfw1IEe
syFPle7ETz9eEofwap0xHpQ3JkumwBouaeaEDA5juC9fGsZhFPouxwAWwl3MRO9NbzORquhMdIcw
/ZWTvf72pGrK19xfNihFaY75UJy161k/Rh6uieu5V7W20H+hoxzThNSNCfES+Z7EZfb4Qp28fA3v
sgdK1Kd7PqJ4aR74wuuXPjL0TAHOOzuut32Cfh9O6Rg6yy0EVojM6//huF/egJqBIvTap0l0EC0u
DnnWW8fI7OCuOJdP5VMYkhnZBeOGI4HIZCztOaUav83exZ4e/gsGnxrB7jbx+AQpjZ3g+WoXMxRx
ZkoaUjsRtnLLz5BfmBkYRp57MEyCzXw+hnZ14jxnegv8eiO6eGDvOK2SD/O73nqazFKTOcrjFGq5
VuotE5THTMoXhI5+J70V8Oo4KtKbfMl9g+E8o4mCfhzZDsjPQaZIHjrLW7RT7O9VJiLPQ2mntT5b
H7gI/dobXBQWuj5uk9DtKKMGd8s+vmg9ftot2iXjtkJgNIhfokerY7CEPpY+svB+657FJy7US+TA
TA195VC/JE5tM3gyZtSbSLa1N6Ao2LKFGy889K+6X+25DL6Gr8GLcFD29SH0BIcEgGkPHlOsX7bn
umU9vsnO8mt4wAoEekdrB4Z7HZgcBicHg+gmsrMvZ+jICOpAbWwai6ZAYNxPprTlENqzu/6IClOG
ukmcx/U0rbcDWaNNdTAVNIS0LG1aD6JaN++z14IQjbEOXZbXbs3E4co3z9VBYCxk0SAgfx4Ih5by
pSCGU322tFTO+VkdsoPK/CWkdgpHMLgZOltWPCnf4XxtmNtqfIhI/cZRgyMWBWpX1BEpqYck9qT7
1DbsyxbPcmF3cMSttiH2fLCszYyNWu4iK5OwgiLv4IXNpn9pThFmG2eAbu428MhmwbJDg2lzlt8r
Tox5uDveTadgPIX1W4a2870WHpsMm4wPhdUkjeNH4YBlCH4FcJKR0oRnqUd7Weeu8CWhfQOp1Dvf
ynwNk5YGIhy6d53xmpmcHP2+QkwEont5VCua0/YIMpmuSFNNxgMpTi24waBedVNhKxTv8iPO16B/
cpaJ9bB64JL7PgY7a3hRHTIJOBShQybOQJhySpxF3SlvjG3MJwTSEi06DG1c/j2/XH5XmPy2HuFK
DdplW9M+H+4JVLnwTow8ESpCv7/ghPmETFqyq4qBwyEEJaD+3+yd147r6LKkn4gDenMrOlGmVFUq
f0OUW/Te8+nPR/Xepxt7zgAz9wM0VksqGZrfZEZGRtQji8djB+XhsdFP4PGldlgUIkj3ez2iQQLX
yFR3XUa3qD/iqg2ULD8rTG22K1dnjjl9+YA+UWe317Xe1576q/4K9R7Ptt/JV0zCiPf6wjw3XjF0
DkT8wAMQExn3S45n3YGu7IpHSWMIwzdzAYlbbN4kH10IizgXCDpydHoWN+NLL2EVY8ZPO7y9r8Ow
xTvydISMI4MEVW5aBvLGjp0Ps3oBUlnzc5t4wmOY3kWzTbHiw3gLVcdU72bMEIGAfwTJ+et6sPbl
bCmYwXHMPntCXQVc7fwikHgcuzSor4QuwI/iFDTqjvJfPdrKdi9dpv+QvWQH2CPMZxiKFJ7Ye5/U
aa9FJ1hIsq2fl4PojoOL/HqV3c9H1P9gRlpe3xzgVcbir6Ce0sQtSucjQWhcckXCItkN/TjZoYnA
/vyW4lV7194vz9XkTrInVo9j49JiNOCNjpn8c5cg7ga7arfoBGnwuc9Kd12El3B+R18VO0wWlxxm
7UePLW66e+1BmAnB8drtbByTL3OyszzD8nKalV6TxY+GCwHqesQRkzGvXQAajcPALoCHo586BUnd
GadjNn888Z7zq5A9UdQ5QEAwp0D7gtGGckuOuAX1A8bPTh4cEjNpP9L0UGDrdJjrvRI+5amHyBQZ
WunMFN12lcJqho9bD+uw+mrhTYn50SDbUu4HCfNLKv12Xx9Y7KZf83eanQ5IFnsblLMMH0mfbACS
qp7iiNIW1svIroW2iHsrl+ZCkTYa/RR1G8WGfKS0XpkdsnZvFEc81XFunYc/5AnIsphXsBA1pI1x
J4s7anQKGilI/CxOmSKI7OeZF1ruIpxKBA0w+8ZhOfIv2/DbW5eSapjlU47JCkf7ruPHNCiNveTp
0qFOTwuiTgRh7CMYxtrV8oBWUR6fgKNLi7z1lMFmQLkQP7PHIsNelISE3lWd5sPNvLBAdegBMb3s
mRuwfhENJjtBP2QZ+3KT3ReZvwwo31JLplxyjFkH1U/TuG9FrxEPbNkSvsHq1/Shgm191TiikMv8
sivJmv0rh3u4s8uwF+8RqqX4dVIj9nKC2LnGksFdfllsRNrCUw9RJLZpSsdi7qvJfiFeFp4RESq8
mCbjele+tpJbxD+hsCN2x+OTjpcgmZ84aNYcPFmV+hCBhbAVETCx1q35wyw44xPbA/vTrr8wb8yD
QgnbuyDWRvzagId7xB3oWO7Br2yk+rHLzj770wc2GbuP+kfZz6/f+Bvr7xb68z/I4QvkaSSlyWfC
wrScuQmvBjENQ/QFWKDbtffksvvkXDykeH6DsYPMkt59ClcUX+arzkX6VJzxMqNN/03YZdgK25hx
eqq9WnByjJKfzaD9Gl9ZS0uneYCvTYkdxBDFWSS1XKpJVJGJUvm3vBTn7MAJ7fqrtt/AA7+dvG3j
BXX/SgWP5YZMDzvwS4mB+uP8M7QoTgK0j7tI3Cf6TgOMYFQ3btF9wHwTINMigyyDe+CLgHMvIxNj
9Gfqh9szenTVIKFVlHruPUZ103nbSOYrc4tfInP3m2eWseph8JlwGcfXRLbJmnUqr0xeZiSyXooL
XsCaPrMG7WTCp2kf2y1F8EA6xXg9Cfbym7j1D2JTsPkNF+/z4oCKC4ms3fwRn6F91nt+pSBpuO+d
IfvJql3xmzwUD8ax8g2X8E4/344nGi/pt+iuJ8tj26vOBPk1TUOXcLiU6ftqHDrZ46Ro6ubrCgR8
6PVnj/xYt4Lp8KwQUFmv6dumoONJWLPu5V8AJuErc8Pi26id4UF2iXRYIHF+Z80EVp3vGVr9hUxV
eiW8xC7+ffPPAi7wLmLAHTf89gJWguU4yFPilY0rEtFycRIKUrb0DXCUdB2x6NY2ASMTPR7CT1KL
CjoUZKkP/b2Dm0qBj/VP2GVngibNevo1Ri9ykRyZPJL2EVnV0jHfK19yTN+Api5RIXaV7NLql6T4
I+2sV368nzy6igW242ajhaS9K47wKF3xSfAwpyCEX7VTfx8hcPQ43WGpLQdhG++IZlXlvgr34rsO
9qHfm8yvXwZQgEdzYst2h7X7hR1GXoPRyT7bExTT+kmLfeE7rGFq2AXEhdGNPOt+pIij2iHIS+NE
J730XptvzZ9O01N8DF/b54kNk6QTb9/Ojsxd/GBHvX1tjddKpN/K/qSRot0BJ+4Kz9nsvwkhnNLO
M2h7XoPBx2f4ByqodaoYXjXU1l2WXPHDwuWFmYg4VGI5Buqq46ke36bPzbmFtAifYWKh/v21/lP0
FD/Am8jZ6DqvO4qqdvaRX58qzPZO3QPRyPChs11Xtiwfe4BX/COrPYwLYMaeOBZ0oPuFaA/30txN
mrPSp/arHH3rkdj8iGIt+SXkugEMU36X31OPGylmd9hPY7uBh4F8zKjorieoIrJHMsH2XF6JBYoP
efGfDKphjNTGBgEBwADpYZ1G0QAcZAM7ftPWz73c6c4Lff80MslHgTE0BwIFje4srmDNbnrqMijg
OA0+16E7qffobdWvYL61ARsGdSmC/e5YvJj9ZW4fuetnkQLwcMxGTvVitUQC+VfFRtCAwaUR/fm8
2ziJy9vGbtcPonGiZVBbv/gPRMaCgrP9704Jj4Wi0YD+TI/33B31LQ7Vk/txp+zrav+UbfIKP3nh
jMKR3xhA/P3wT3lh1H+DjViqP++7MTANtw0dFrQTOf6Gj9BxvA+RumdhDR2+qHs0EHzBCZvsStmF
7+B0hPAlmAcRL9kSgGV9EEI74ELTodg8hz3wud2/9q/8b0Pc9tqr9diUjxWIc6jZ+vsg7Em87hj3
mH9l/ijZZG+vI8vPWruEYawaFzINs/wUp3HHVmWWnIAz52dWVH4G+Jqsjckcs6oT/iYeJpAejWiJ
5ljTC1/2RXIJbR8Kz3BB2HkDdOUjvOOCbHM3vwp3bEMIKbDCwDih8EMQVbtytC9AbXw5u0sypx29
eb9dkA+OqJtYSCmE7dgryaLZEWGHJWAYpntbAYszy+2VXL2+FmQ1eno3f3G1xldiLZa1eFuu4m30
segRl4bvw3P8TepCXAyWywKZeCxLxl5OjyQWx98cn/P3RL0SYqaAftSEcKFfv1jd5rdC8kfeg1jx
ekQWtDvXC4kyoAZT646oPQ+66LxAqJz2Erv0K61d85dEERuVRqCZUPIyPyC1x/Ecrogvqs74Kk7M
tAcoFYa1S59EypSZKySXznSFOy5y0tgpWKG6s6jhnKdn1V1oH9sRV3tMMuWrv8IlOwF4NKA1BKDm
O9F9Di4s2aD/pEKEFBKYFTGCzj14oSWLJj32AWgsyl5KLwOsqV2x6/7kFu18u0y3gdzpt5xcLQSD
ISyBGZGOuxFU6XfSELSGePYcHdLgTbiCibJk+Fl8AFLisLhBqj9OvxFwzh+VTbFZfCoS1WoTVuGF
yBWFmJKRImUHkqTwfZnOymt5yVz2tncum5i+hsRZ5N8mCE2GfzftlV/zznxPPrIoYGngaIrn+Ytv
YlnRSNjFHTv8NFxoIZmfdJJaG1ldszopXzShySxwH/F1ukvmbQRmL2FKkuCG5zS7GJDwSzhYV1Yt
mStDbnGlIfNavFBJ1pZTY08v6KJ98P46Qijc7r+yyLau85GJDFgNE+zOPDPAQZpMNp+qBlF0uSCs
XQUhVuaSqG/pCNyNybXMXWpRUvLF7EVrX4vFp9RGMZT8NXvivQA7DcFF5sqax33nbowaxSV3BhIi
rcb01riPifgal88hEEiAjmkNpC4H1yw+wFdZZRABjmqvVGfMoLTeK+FPDztmCTcYLjmAtc/6R2nR
brWvVfpr9p1yLLRXgaWfYxZCp2x9DLvz1p/FZRs8yZZ5sGSTWkN+gSLBqEQA2nS5D6otoggykra5
seAI7AQMlSuBiRqh7udBMuToOVa+mQeKxHgGT+fuNgCkzXZtON9eeeYHWcm4HjVLyvzEX4vW7jSn
pJ9QdnlMylU9i7OtIkeu5bY67imsV0zv+Keef7iow/TOx/mdLV1xuNDoKBFnKUcuK2fEedGbqIzc
EUdQ9hwS/Tw7SmD8eYVes9VzjPGevZArzvVSBQRrUXF16McnDKp3HIxBa/cA2ENeXHMXgShxtnf4
Th3z9BGf5X0lvnHWOWBjk70A+/OEwwdZR4QtpB/boze1OrNSsvORUks1G+52mqQo1TZKuGecK9lg
mG2RIzeVfZ6riqKkAKAh7fhCrh/fwglw1/uRBiKXsdUSMocOR88xcotYFRhKIRLOM7qo19yhRPlh
FTZn9B178BPGai8Kf1Rg+zOO1RIY2uiBkwBVDqa7DVrT1aU3xgpPgVxlbfvuv36ZX7D6gENQSath
utE4R33cIT2plV3LQJ1cDpRzXWAE9STDPi1QXH5+no2/vC7rgcvK56mMbzc0svkQ547+FreR02HQ
Ky5HxSTiL7yF2zH5M7p5dAUQBTDeZ5tDyzu6b7dLwDEm2o7zX2uHr+PM+RDHyyDYblINbdMpYbbt
thtIDrpD5Ijyjbh0p/BAshHl7D1ESQAttonq5nn64IfHK1UCgYzJ43c5Hf5buytfqAPzaHfcHnDh
jKxZVa+GdmFWaGrAlEc1qqeZjqqAJu5UisCiA/+Nm8iXbRMjsZmoNOMODcW6J+Ookv/Q3pN4TBB+
gzdy2zlDTlPdcUaj7jcPkbwXWBtWdy0eMFDhTeIKDZTo1xm3qYz0577Azjj0Zqq6liM9IVEJeCJk
gAlXxjw/HsJ6FqByuotxn/Z2LjqVcc/5TAwl4sG9sZ64DbzXWjcAJYSYAvwsb0Nqo76CuBPuMFah
dT5Pv1rrwxvlKnMUvI/bIJkHbsMKpGDQEHaOYUwqz3wgRt/COlGvY3xwK7GmCQu/kXx+iZo7ilxd
ckgFpjpFQOuIPJi0M0j7OCoOez1R2GBaZDgMD0cGWX8/PFIgjVp7m4u0Mj3R6QzqUaPN2hC2wNLx
KbGhEGd5Ueko8ScGlhwd81iLXSLHefDoxBUtvAclGyX7x9VyWE6sAfXD9xSaGC13VR4U6hlKmyh7
po5q8bnn61dvKf1KDCiNW4oLYyyT3EjzRO2Ve8xhjuETc8/orjzldDcGF63DyZ64PJT2xrhrBUdC
FhrVCsxfGXdHC4qO7JI8wXBc6+B2+XeFC4KDESZj0mye1Tn46wqzltKwDKeS65OVDrlw1toIMpsv
cwDXjTNbBJdbwlzk+midz4RDcIkp2N6rL2B4XI2OxpkMkSiHUQinwJBxHsLywC+7fVx43DouFFVr
JXbh6uQQPrmwrEA8bzV3S6RKt+a46XljKtI7u9qSSqCxDQ4mJLJp9c4Dk/vh/LivDMuQup264ZNT
frS+moeQcyJxYjAmBy4saR6HxPlvhCADcpGNCGcImL+Lqi03hR+J7ENbPK/rkZ/fBsEIlGmP3M+Z
njoYJ74KyklWhggmVSx3RnQJa/V6N4xoW1mN7bN62nQ3FjJcoMdEf2MyWsf4G5Zq8biNVwxOSFLN
YNG9tPwge2CQkeCSA6tkbdWEpLetzidxDt1GeBXheN6mHZbS+rhdaYUroOC8SUmFPZPQQumgwjlY
ZollkGh+18CocLcLrjsqFSnL1l5icgfWcuhdVBhhTzkLk2I5jsoDlP7mCZwNJodlHiWhhBoFQvRg
5KHPNNjmj2o3JvxCp4Z+d09HezWceIFb3TTHtiGpwJwV8rE93YUvXFFRPsPsSkHuZYcZULGGyDur
2+sa/Q/71vzaxrXywL0EaKVvvKXs2SR0u4MUErLlHjNr6DwIlyC5rEAlMCl0LoxjuW7Y7B5Yh2XZ
YvUnxW/uDPj9NJFbdkiNfNxrql/0ThahnOFU6oFhyFnQOksCLRCoM0FbNyUp+SDdbdLAiu/6CAK4
F4lMHrdPfVopmGkwMulJraZP4RvGCsuY+tscBGs/m49F5XZcU8Ib681oH+rOgYO4jaQhgFmOv6tG
kEILIYIUx3Y9KtEdlb2oOY7xcSkdbXwb+6et6gWUECPvTIxg52hBMP+AnPptXDMXabpTP4ERMMhS
/LrZMzC5FQxZGP9AUsinL3fMQA2sjyDLQGPBLqNnNiMTC1xhK+JN5pE/sbRvMUccdA/CF8/NOOCr
ovhJ5xTqgLvGTl6K7PYHIXukB71YtrPgnVhVb091B+nvFmJkfIwhWxsIM+y3SJp5L8D9fAcR4ecN
NGVoX06g5AIMDlit8AUyo5Gi/7ItINuejRSiHLCSQFDGMrMssa2hieSBaQk5PexeGhb6zqvHg7x1
Qrt94nb9NwOeGkioPDB1e4w2aVdY3Th9nDkhyA7MCqFz1sbRRV/Cy4h5ufVks0SsA3qPFE33wuKJ
QOcRDbYP3J0pd+vxqK57gBwut4ACPBEXC8ttMWKy1vf5O2OGKcWRsRKt43azeRODmcWIlYNbFIm+
mAfcNFaeAtKKbrM/8jaWy+4TQggLFPudoAW8ffAn8mbiZdRZ4KwVdiVdWMaG5Nya8IyJzZ0IJbea
sbPFPux9gGU85RoSnDFbxJkc9Z4KjmYB229FBm4rnyoiGnPgjJ8tic2Olpx0RhxXfRHgkmlfW7zH
VxGCZD5LSL529HdAEE7R3StHRn802eIQMGfA03Ll8xFOACUZIjHO3vhmkb8HGyVZJ1/dtm+YJ8Cf
MItyW9toBn0H6y+AaQGYzObcgjAhUrm2di9IaOHMFkognYpGkSWyeGhWAirUoCWkNP3MxdyeC21J
tWjU9JSvZ4FtmrU7DG0jwxJGanXWp7sV6So6hXrjoKmATUo6OgVaLeC5Ir3NuvqQ1LNykIZKQedH
gkZGS6RdqkVAw9pH2tNGUfSLjJgBY0psskCcYgrdAk0tid6WrtBm0yEUjfEQDWGEmoEsM5OQS7BH
kUV8tgDO2k0CZ2mzS53oAh3i3JFuUp8nfUI9HTVYGitmVq5eVdwxfmrw8fXzrRnS3JowjVX7aZF4
mTYhn1phd47Xwh8wRCCuiSIT72BI0xiEWbmbGdJ1NpXKozv8Xx8PdURqwsy83F5qM8QLLEW83r4a
Y6UFl1wioq0tqJTRkCk6vT9MTcIlG8ZTsolAZf/9jxytEDFvz/sYRaVBrk1bapi4rVo3hyiL//2P
0vmaVrGVTEtDuCE+/v2GFE0Zc9EHV9kUcW7/tOOSY6f0389vj8aO4YfrSoA4I0IYhgaL8fYwFyse
ClWd+mW5HoVNmkbI2sWZ1bml+8lgjiTw/Z0+VP91tCZCKof2Jl9ze3g7hb8+uH0aZufWGr2d5+3F
OguDsSUH6zuwntaACXn75ds/6XZnstvh3B7eXtToY7ZEKomzQrdSVIgNeSU7Xb1d2Ns/0/b0P167
/eH2mjzEeyXVE18xplNh5JJXjlED1aWp3QnxRyOOkIHMmpdWlBERaWLD6alvyFE3OagKaLaswzK3
TkNq6i6CAJXfCfXzBDKzQhbTzA3eTkEGyvlPl4stmV/4FWkIJuhjc6hCq3enRqMwssJpS4HQUmOE
QDCW0aUUIMooeDlK9dZIF3dgnrWZEpJ3dDZt2mVom+6yZTDx+Jju654NeRQ1eyjzGk7zZg+d37Xz
1k1oqtgMjOa6t2bzq+iurQYgqLVS+SRSCklI18UEe5/IbFJfk2sKIYAkaqs/LLJ034hL5Su4L+ya
CWGCmfBkgXPoa61eIWQx0C2/4XPVgqkTwgOJypZWjcNjB6+yBrUyszw818UQoKElJpJCEa7F8GAe
qBqa5FqWhitbPoFD1apr0dznFjNXOlrwGkHro0XN1mmNE1olLRl58zMPAhs0Iku2DtoW1RTTUyGj
Ws8mRO+hYVNViB0pJSsUqMqsSD14DbYx9TiazjSCj1oiciYTjJBCIsMoquQFj+wAPn2iTxRoU/Ln
yjCSQFrhIFWgzCYAoT5lIWWi4WOsuGhtM6kgry+KRe5QzkSbooUvTobJSkFH2/xBf+AANXOE8Y92
qRK/NUsokFjGkW0MlernVYo0We1pUqbtZwUNozoneIxLCjADYJUeUo9awXbEZJ3gtKURLU1DeS4a
+SpvWRetEIEJhAjViw5aA+aRdUF5iVkzCoYvxtN7NXDEgpBBCkT1FFdi7U5k7zKG+FDO0UpgD9mz
jrN3oycaFbUvK7W0UzSwwSGnhN5IEr1KKOqSABMgCfJyHGJUSRvk+I+WMtIogbD5aGBUlUtbeC9V
aL9PZX6mHWyqpvHUtaNyLuX6YZ0GGFIUemlBWY+Sob01sgKVYBTQuEgQnkPjtDH9XI6ih6m8dIpu
vSJzN66aa00Khj5zGaRJ1QdDraHfXldHTWjPhoFAV9b0H3qkSd40NXBVmLx2IxgPg5Sw79Gs7+SR
mWyDiDwnMTCtqI2fElcjNDHobcNu6KcRCOcihOd6nXhEGMsS/xkDMkPRlcGQiMcY9VT8TCakW5YC
ptJE8146vGeJQBVo7TMPEWndXtQfIzKm/dTS2Efbx50yZvJBydYDFqJE/0v4qWFqQSYynbsxwk7s
qWgMb1Ql69TWzYl+Gix2Mny+Q+mPsnQ00NQAZyyN1BogJPXaEQ+W1MdnUGa6un0hNQdxfex1mme7
rpUPJeQI2vwCczRgsckLSVKNS0ib692BDqnBFkPtRyyqAlUn3Q+lnJ2g7Z6ntvyY9JyWNnza0OW7
20Y6nbqW6GpCLp+MePkyszpx5CR2zZiWt4kWlQZBw5n4W7Wwvpb2U1LT0qzTalNacD3adUqOKfuI
1Y+Js4Y0e09kxRtpERqI0dAB22hGIAzEW5pciZ4cGYeiHtlYjHBxsiFubJqGA0kU1mBSyuVBjeN9
ihA4Q6T4ykP5bJaQ1/tqxhaOPG6gzU2fqKxNHbBh3L4jgrnHOU/AERiahrA1SNbzGnmK2T0vYj4H
iqicGm4NkCPs7yi27GVQfrWJ/IaOK6RYLKIiSVruZuq7U5SSCCXaetFU5RVxlA7kY02CNlGICSuA
qHbpyQk3dZ46g2/WjnNQSTq8wZgqsuDRCKs4lUKbDvIi14X+18MSqZOfhOioL0jUbQp1SNZViEnX
ysPQpE+hZDUei3EWyOkzglfiXR/WJytalaNMPUvPEvmpX0aKOlCxulaQjpPxMS/Wz4wpxL6Ykj8L
OldQ1OPnyoloOQ0q80NI1vFk1dU5bJbcT2k6pntA/Mw3ioSIn9LRrNuTWNfJKZPil1IfyfOoZCy5
dJaElWXTHCdPyAyMfor6hVGKxqJQn/WiJz0fJ+JmS8vdpBOoAkbaVRVaN181rItnjBDm8JR2sgKd
tsjttSbsrKYE/Uuy3Tyj7NKolIFQANOPQzg+9ancBREdOhQeNoiE3uGoTZNzkjWeahR/OkOiP0D6
DmlSpwl0moJOSTJX0+XXvogmN1a12Z/GWvcKYwwaDfn1SZV1T5tIj4xW9Qoxf5FGBY5GtzwIRkRR
TBlXtzALx6oqNKdkqz/Js0Jsy9IyIHDkTaI8nOS6uJ+m9X2u+gu6omAE2azsV3E8qUkd+Wi/jWDQ
01UFNbykhs3Fq3xBxmSs6DEOMnStBOpcoLgICp3RchjI85iTWgjtoddoSEKrlc22l/Mn2n8u0zKf
EC68E1Ldco21oAuCgB6N64YdFe68lIKgpEL5U6aVm6eaS/yufoYivc8M9sdSlYDKDTNIiND3RQSt
Q4+Hk7BYjxJtyFHZWpRMzBICtyNUXbqvx+7Z0iWWdgFUUdJJttbI/E5Wos3KHKDKIGqYtXIU6CKQ
ZlYaSG9N7mJ5GYqeoFZQTXr0utCwBpszG+aMKA2+alSwzNPxTNfjnJV/aNzfDVyLz3p9a9rRRJwH
C4Zy5Px1Ol7W1UrOS3wxtQJuw/C+qDNkVvQDBfm4rOmxb9oZ1bMZ99QYFW+dwDxq+5dYQEEKPnpm
dY0XpuNPsqjh1aKyJFYJ+lEIX5yjaPyOOiP0URbX6j2KrDqNgDMwwFoFTUFIn0nFMW4L9UHLum+p
H/1WJtxoTEDw1lzfkhAiRkOXcL0gLxZ9GF3n4qOAkrk0Um6WQragNbuT5vOiJMjDoxAlmKniTRKu
bZNBkkMa3lcaCS+WVpjaVAiZxsZ7m1jBJA/vbDiPeF8gkLQpStT+xDx1EVXSTrWVH2dpRcax3DAm
sdokV6sghQe35DMnKdPgqwHQo1tMebBT6H/WG7dtTloirxcjGZozwgTA+gsBCwiBGSM+hqTeRUEC
CmV0Sq8zjThZjFjYlK4ha1P2ZVZhiuX0ADsIyXJ8H4FcZw2Fh0nE5dNwYtkhR9KO0ix0nrFIr4qe
XVY0Cc9S3r7Qts4+acLeTGlIl2WWnHkB3FtK6z7TuZUIRcBqkpUdWgfUOcWpdnTpAcSsz4uOhKIp
kAkoz6XapSDgmw69XmtuHnWHdByblw7aoldTX0fd4VHXW+ALteaW5QR0o0iVvpFKoOFWLWneq659
OpAOazTc0dEVJIMsB6pl3XeNmOyHFK8Ngm+QM6Mbn0hNa7+jDRs6ME8LM8fBIdM+Fgu6W6y2x4km
Y0BL6aNVm0tRKZu+1or7BpNHzxaX5JGLq+nqxsklJBUKr9TnxVP7VqMfmzBCYGXK8W+cKnAQbM4/
KmJfVynEX4zOqdmLE4Z8Uxsfk2aP58sGqUYsYwoDPKRcm0+DFIRjYdpKVdDvxjJZTnRaKPgauWH3
pIi5eW5GkN1KrvZVsrUhQPgsJU06zuF6J4qjtJcRh9iTTyvTukUFUNezSPRmdYXOCCGMhBq1zzZ7
GBIr9eOB4nq2tUVWFUpiiN4pJzHMfAmVQVCzJLQtbQ70ifYj0xjynYkaAgqKY8x+lYFJoRulSqtC
eOKbSr7Q+r1EL6aG5f2alfSOVdJb9JYbtOCnBPUOJgHZqbOAU5DxZ8+TxfBuMbKtX4DyCaqFz6II
LqKrknRfb2ZeKqHNTo2K1Z07k055BS0I1Yg8aICpX4d4Z8Z9daSP8bdZjORgYXQActJ9DHodrJgO
ADnkk7dW0iFsYW4jqofQLTBaGXGyohldkIqjkL+yPosriaEmglcjNwVJC26GkIqaV5XdmyAkC1vv
aBGzpG3QLtDRySKAnBJY//3aH1b6X7r+TpDH6GyK6UVWJ+GJdFdh7/xe266x1e44Itptaya1xkF4
rEojCJHVIn+gqimGbN95TxW9NO5IhpwyU76nLMbyJcNwOlWLkrLDCn+rfxvD+QXYQSN9MlnlcMBB
C6yhgcKqT+jdThQk8iAjuT8Ydcva0sSHjkq/gPGnnzXZSE8kt5OWZl9YcaLpJ23LQsXxsHQKxMmI
muFA6FzmMEMlhe4TaSoCo+iVexUHhBF4ZIzC5BwvAtR2q2nuGJ8sp6myOqkmsnaaPeG2LvzIdBZg
a5O8zQnbqhgzGxktTGhCWNqH5tJrJWzjoL12Esvookf6ro5Ukze07xUKfG6/tB/ipLUUFROmKHqs
Wry+SYn4HKeUCteRsrxpTSH0f0r94bKsFKibjzhpJFeZI4qUcM27Gvp/jNu4FMcjaVeRYfmiXAVj
Gn0RAyXqHtgqf00R9GuMnqBqIItF8NDmbhs/oH3+sq4LLWQYD/hDVdyVXfe8xuVeyKPommuv3Th+
zyly0AjyiLsamAO1wQS5XLBbuUOZfC7oDoFBIuHBp4jmYTSzc9yesLn6aFckGQrFOhqoDewsTTfh
3o6PnVWMD5k4/SoTbSSmRlfImFjarjOy7Kol+Zs+vdRVpf2s6rVMsodibptgKFfKQOm8FZ2pBHUW
cGumnmc2JBc06s/YWOO+t6jloVszstOvlo+CEnq9EoxG9Fs+BVxQCBEmd1zoPRPg8LlS9sqCNXpD
GsKULFnf6zH5Tqr8pzYiTJTQ42ilcDiVcClHdlVjNX+sTpRcfZMGSfr15XMwpflOHATXKrhI6FZU
fqOgUy67bZ7I91I77o0M+cFy6r2SFdwepPk0jpESyJFCwB+f16IawRIMShf1up9R17DnBYOSdEA4
ItGDQt4wl60xcWoBMZa+BhAfGvxDVoIpub7Q40vpomHuxg0ewpb1qxRC5aVD91Xq3HEZOVZ/WfWL
kksg0qnhdQJRkUFuV5u00qgC3YBD2dCiD2F8VlECsejb4q4zfdTY6WYDrkeGxO88xshSMj13QraE
d6NV/ySUKfu++KOFUwRDnh7UFgIzK01oiZ9CAZ1IitbFXXLqyAnFOEHVqdK0X6VEF1RoekvXVEGr
ViyvKqlcOMavQ9e9zeO6XnLt3iroNM4QofXR/MB/bUVUSRCImDuwdIvvEPLuoUfDzounbvj/XhX/
V14ViqrLCLD9n4XenvvP+J8ib//6wL9E3rBNxY5CxK1FvFkwqhhF/NupQlL/F1akWDOjyIL5m4rC
2t86b6KEa4Spgz7hcK7+w6nCuJlYKKIG3GIg0qb9v+i8yZr5HzpvaMnhTy8qyMwpKj5U/2kmUzVV
EleLuZx1ScD9ICO1Rr4VD4p/PNQNwMndzXbir4f/+QY19xUinsGbumwlszbW+ySmyNpZ6OSWxkBR
a7JexkqjRb1ST3h3JbhfCPdEzNO+HcxT2wrTQQ3hUgjS+meuhOS+XChsSMuCbfGc0TvXCrRDqbQ9
6TPsJ4XQnq4G9K0AqQ5TnL4jIfOGc4tBO/QE9V0VIKDhbCcXA77IBkUzTJU60EbKQsWQ0R+eTNpq
387ELKyygifGWQtSZa6QPXiIYHA+Hs21mhzsnyDICjUT7fanm8/EX5fiH19z+9M/rtLtXbcXRd30
k26V/CGNR5FskGKDlDX6+HZ7GA5TDis+frqJSN5euv1zk3UEtqupadwKG/zz92vq1Kfcq+0vuRr+
+yHqvBR4bu+6/en28b+f3l77+2fK2wdvz/+3h3//0v/067fX/v5eNFm1AJk/algT6u6iSa3p9mjc
nt4e/f0HNKT/9drf74u0mpLGf3zk7z/fPnJ7GudgnGKCg8j/9GbC9pXC0Paj//jGv169fVyLDH7n
9pAq6vhf7J3HkutYlmX/pcaNNGgxqEGRADXpdDpdcQJzCa01vr4X4J3hUa8y26znbRbGAPlAOihw
ce85e689Mmma7/xxTL9/b36tP/7UfNeffhSstVv797l5r/Lpz/d916TPm9NKZbnJ/Dn9oa9OoNRO
ZZJMn/afqHI9KXaxV+LmnR762XEml//u8vMaM+TiZ6e/EOfz3b/9c/STuzIhN3425yf98XLz3X//
z/Nr/u0ovdpFfcuStQOhneJPn+Cz0XSw856FJ0xw7E7IaX3jQ/i5P6M25p3m3ee7owDIvrvMj84P
/L7SqMNB+nnleHr5+V9+n5nOMNnf55gChvEmwdJa+sKdkgvFrpaAOlJ+/WuzmaC7yUSPnf+9TxOa
tpolLjqB2RYlfHwuDajXThCwAaj3CWlXWylNqh3ksGqXBtXBoFK3Mmph2IxIS/M5XYFcVWYx86Y0
hSpofJq0Yqackp/N+VG/RvgVev56vjffzE+c9/u9+7eXnB+c/3ne8fd582PuRNvKwtRfFR4tWroH
2Xs7sB4e3XI/Tt1YeG4qSxvWd+CCb4RWkbIw3ShzsFA2D+0QwsmcScqc8icyBbWZgJQW8S+q4eqk
TIt2NBSnUS2uGbn1ttyWBt/sRI0GwEfVbNj6U86IOb3veev3Zn4Mkjj2bXls6TfyeYwl4dXLpAgZ
2ImxVCklcJ2Q9I1fFsra87t+53rcxLpUrIJRugYJdYyF6TGddhFbwaG8rwKXSJiSQIM6KDHo0my1
57sJiyHW5DjpWrD6Q0/NPpSnJWxg4ryI2rCh1QTFJZ+idFg5WWuPtJea9slWap40pX1TzEZaJRVS
kQBk8Z7JGOpaq+YKISro7KTxwY3BoOWNuJkb5RYd6p02ZerMW5VZqhtDbpZz/xVcmE8Zs6JxNzVg
54Y0s0qsbfPm74PwhO+g8QCon86g+cbXOF1/785b5YC7WEnUUzsxa+abyC+rtZFKW8uIh2Th66K4
E7y7QqyFtV7qVALziV00JJWEoKTCGY9fJi2bs2y13c8PUZm+ud+f37w1P1ZMaR1GS0h3bIh7Icuo
0k5nAQECvOfS6qgK/HV/3irkpuePUUOHLgT/BazOjj7N9A0rOQNe6tNWnO/7Jv/UF6gcok4mUVA1
agyERLDZhMeAWzA71A3iqPa7n826QKxXyVt/HPE/lerOKylMerkIGxz9tumn1i7KUCPON0UzcfOL
nU4zd1eXlbmrlFFFeZiiEq8VjCL9qEy2Zirgtt+zYFzm/aLECxtspOG+wsP6IKIjRrLz0N9Mf92w
4mcBgwPjCSHmd+avPaxWk86KlL9l9BlQajwH7Tr3XhrkXr1dipuheXE+lPxEgrtabWTfFn2n7eWl
Y8CmlEl78GgYGBuYLsF48sSzhFNO/WzctzaZXjpk8WEhBKPibtdPnW+XBCL65A7TWFik8c7s9425
iT3gMWhobT178YdtMn7JMtqqqR24C7oVrPEWWQxlPpw8kGDMdoVqQlc3qrZVlH3rPRtfFEwG7VGz
HIJPSmlThsdMf/KVdREfXPpEMhWRvRqB3jmW1GHEjVkSyulk8HH8NX3VsakRea6rSWsGf4cBR+Ww
gqOEy8faClS0EJR99/SiDTBrHUT63pZGh1d08zv6GgmdY8y+zWEwL2m87prnRACW79EH/9Sp/u3M
vRHZRQ7Sbk0eVUiGS0+FYusL2tI0N2qzq8FTRBcDvhW2LPHk0X4xN1WydM2N8gYbEXfTmmiRnP5L
dEgqoKbLTDzRJ6parIROrFwD5YniU3IeaObJzFHXtErqb5nizEv5ZAq7Xtwo36G+kJiv3UnHhO5i
vHGxh/pOMGnQ1kShtU/hvrccLPWUzh/rY2ArpoPzK3JXGVqyGq3htkdH5pNZTcv+qyYbJd572dGM
llKwychCGWEev4cEHhkMk1gjR4If7jOQB/oaPYs/7krjHDUAAXYtwSugCXqszGH0nXlPanVEgzbu
URryeYfjAu5kyHuD9PRNBKyBZho5OT/T3t9BIvIUh3RQFRhevte+OWdV7dNH00VTGHJlvZO+s/I+
jbb5uFTE6QPjc6LwtiAiiF+nbGwKcxsKTpIsFVy5Lf6lZX3L0OpOUigKZ6uBlSgWSwsx2jFoMPUu
OxUd1F6sN9CfxEN+0RChqlcrJgOLdG272ib1xi3JNF4Z2T4ena5k6nAw4EFUpZ0jJ8NOdhghUzn9
rX8EkhBuJMuJtfta3pIWt2jbg1avhnDVr3mbnk7bNd409RainU4i9Fd40/HLt/hTqrUs2p186ZKD
oa/Eq4yyUHilMB0Yd8GLhvR1JNphJxGnQwP91VJ2FaeCh6LznJeU5oPL2CdUizMcqWdwqCKKX4+q
sLqaiEVgeBK76+hv2hN1kZyMaMc2bDJqF02Du/UQlu91QrYRrlfp2ph3dYybeJNYRLgs9c88WQBJ
QoToKCdkly6JH1ybrYULfc11cnXVvUa0Vow1mNcmXREFzLIoexGw6TJwTooRG+0Mr1LBDiO7HTbB
RjrxYzaOONhwsqcbEJlCveI6bjYLmI6gfBYehRVjyZEEwgL/M6xBFk74z/J986IpL0WzMWKn3jQX
+dMlLKoElMNKA10I3g/zVOZrjsmFh5EcqP8DCEJY9Zg/Vxqq4TVFrngvNo4rrjL5Ae4ZrjuLoVjq
Dm130On8vDfBCUl2gzqBFibMk8meL6yr4NQuLKyYBg7vR7BSR2B8d+pVcOrxQothhAJS3BTlznft
hsawnjKHc8TQbou1Eh8pJgkq8Q97TGRJ/jhkyEccQ9hbMTkskJOXyeRVltQNDkPsvEO8qc/Wc8Ln
/5E9GftY3dB6dsoHvGS4Zrz7cY/ZaZSc/hl/rYmhJ0W27wAcSziXCcN9EZWdPjpBKi8oGFe0T3M0
z0uLeGWQRcyCOfsOuXCl7dJAxxh3w3DfsSit3iwRXwAXBvp/mOz5kpfsroXQPJaUJtXs4dr4V0wU
pgmEhOJauEPfaRAY2Tx44TcU2ZbwLdaT0EOeE7y4bX2UvbvWR8zOHXGFvhWPemxeUEjGxSZyD3q/
Ib83g4QLxKZ46/KDJOwrqBmmg9uvNCdTF3JorED4M3ECoXyEDoqvu/003zjKO/8lUPe8OtQ3JJco
m6kr6gtErcti3V0Q2iHmpJOGGBWXd8o6e3IhoG3EJwhqdo0fImrsK+Zkymc71NXggabut/2BZTB/
hkOtn7G4bNV7JVqNq9BO98NZLx3l5m7qEK/T0nD4pRkOUkPxM2c4ePKuNFDFB+PUgZumdr3kZPCf
e8t24YmgLn9Uz+ZnvvGO3vGrfG4Atp3wdWPVK+mOATrhF8sdwcE2v9AuRG0v3Q1dQJzsdPUWWGgu
H4uv3Gk+qpVub2H6ymfllG7k88CgwATgETMeZ0z6HKIYR3i3KJ+1S+suyTtMVCBGjnsFCsD//fjI
rh0F8HaLGRLLUGa7Z0qurfwY48EMUc2hd0WmutDQYPVLHyPNRCkDX091b4vYM/HpfyyzW7XOIZf1
DciYtVddWC5lhCERkILEysH0bCNs5pvQlrTJ2/Q07hRoL5L9TgrXctyEwD5wDT1vsVV0N1p5ymGA
J4SWozoJH+ITWs42WFRvHqcBEKF7HLf3IhbA6AhXBBd+QuU9PLXAnh6hYXBU6+DefMXxx79Jz9ju
ignPQBfTc4C0YFn3sy0+UqAYJtM2eud8tpgo7wFj4H7HH6U9wzbid8YD4qN0pbvaPshP1SnFy9Oe
tQOGoPYc7SejLD/2FaJvlQ8NLaxyqE7tucTOfQMUSJfwQHMCCODS24DgPli+c+T0hjeBb3g8UAMv
r7XLNWOxGpkgDCmdZSdbwGk4jQdseK81LXne+OCYO3d3q976Q3LqbaCo5prZxwGNzoFqLyJUPsdo
KTixbeGlJK/x6C5p99mpDfRtZa3kZXiut7q5BI94yq/CS3Dp7eYtvNLUvRoL8bt46px8qy1olUaL
+tV71tEw29aVzHfdYAigc4baYFHa0oqrxjMjGT8dPmGV80pklJ2cpt40hnfn8VIeTNReWyQGGwSP
B+2K6cx2l+naOqfLYGW80pMXats/6uVyfMXtDrlRAHdoIYnGhPyKSQ4DIReXVzQNy7UHPAgG4J6f
w1N4rQ/dd3Qy1+2heIuZ9VD5ehG/X5IJkOa43/5r+plsRD6JSYW91/YN+vsl9nXGz4cG9dhy1dzE
x+AeXI7O2IJtfYJEXMWv1GZHRNTDo7So+sXVem9umFvAyuyL+wkypD6Wr8OJgZABUn0rX8MPFaPD
DKeI9tFefsTAdy7uVchyIAAW4lo+crscbYE/8E6jiNFnVcGmoFaoHYwNtsKd/zL96DbCM7wVhrcp
/Rxj+g1jVnMMFpCHORJ4WRsg6nawA0BIE/8R1+h23NO0esSawhhTP2PEzI5cnaKv+Xdf46KG48F/
PWeR3e8h9tGcwLgMhpLIP+zLuQheFq8CxBFEMli26wUnE3RNzOQmaxQ+GhUgPOF8SwhUOJn79/E9
fMDtjZgQ4zO+PRrG6rDGaVabnCbCu3hkXNaX2gqXvMupm571HaLJbc8Xguzps3yFel8tlBW/9/QK
9VP5oN82LLMn4W5cSStvk3FFCqVNBXrqqVNeojUAqm2w7QkgXLTFanSUnXBUjnUWOMaFgHumdhVB
AZ/RsCw8bDZcMvtz9GwaC91a+ffDRVwbd+OhGe6jY7lnSqH1EeeK+IozwsHrfv4K7jEGNpM3d4HM
DCMdxuK74H58xiHNADiPEhi/GVQADVWP2RcWTAYVyOfvkyN1RuOA1Am4DL53R5wU6lO9hZ6zlViq
vdV3xc56J68OA113Qf9vvrFVvvov2qG9AzfBUY8HDBvVBQoXtiq+9/bBgFAG6iKHs7SGus/84Ca9
FzcOMZx97sVXOxzG5wlY8I53msPDE8tgzMA20aWO0EFhwQkLmVbRbnDe2w0zPNaaF+UEFRT3PPNo
bPclPmusrcVtTI7dsK4e4zuGvPiuO/K5RhtxWTjCvoEydyfvfM5QpkBL6SZuoR3rB8sxt5z4QBox
szlEp216hht9bd3hhjhlG4S22tV7Llfkz1KvWtD3rJ68zTvZZo6GoZJrWn+vH1rc0lhU7jhufMYS
gyThKitWY88FV5x343N8rbul9im9anfoOW18faf0Od/r23rvV0vrQtBJB7gkdLikyWemg9Rh+NE+
9huF4bncIl+1hb30YILBZIbKK6/PdEcvzClAFk3v3tvN9IFN8wVAZdzAs1kWS2mCCuAuj+61fbrq
Lhirl9Iz8iXOVtA48gRrgc2bQlijtsgXqH4p+FgAEj4Nb8Nbfi6v0SU51Qc0/Sfjw7rzr1DH7uCE
jlt3B+f2ZN6LDmnur++0OS/9nlzKlQLFVIEcuvDBDJVL/Ul+i8+C5oDD6eINFgQccsKLGG8AaEZM
oSaizguhGFxpxKfKPcC2ZV68A0AEDhJDTb5lvXAfrqQT00x+tfKjBaedgBiAqNv+6u3ULcJf4thk
/NTGlzgE+EwIuRv4FpETGNf6Spaut8PTjmc/vWYX65mDePfWTPDDkJbsXG1tmVjpsqGwNmJ9NJfd
hKkQOaexzTc/j1UubUlZp1bwT0PEvAV+m57O9NhPNYq0uFVG1harEIpQ6lROnm/mStTv3XnLGzqI
Xh02uLkKNR+PKcYEPVi53WGhiLqRQAQPOoHb5VuFGAqproytBFUqbYN9Jdwg9PsSLnJaKk7RysFm
EDNvZ8LiQRKCOwSSghHhWBa9O5maPDIgjwXwdMPSRRcFHT8XTpZyKuXNW1WllJsREYQ8pclW4VTV
l6asWQpA8LrnzagWUbH6HcNlTBRqispCDkwqmOajZ5aJM3o4u7sUbsZYzEE7LHjHkH7SoNDtVqkN
BjoVB2l6qJ+SsH0fBWk9RFPwHtUXMFkhSR0I4zwaVD1Se8jsyz6Kj0OuMw2ajpiqFh0BMRQNTEwB
bWQ3D6CGZicZ44OjFwJSORP/WxkzcHJMiqeggsie+9YwYKwhN5x9O7UxtUfmzabXKWkEas5oOnXr
5hrvXNedt4y5WdfhFEyw16xDhfL3fDOgIiM/h+r472O5gOa09D18tENLSWXKSK4L4uza6Wa+O9+I
OYWrtmMFNtdB55tcEGjtz5s6wRN1k7SruS77U6uVp0xhuQi47Xyc/+TgkoBgEGHdT5Xh4a8tbQr6
mx+bb/64O+83Py0SctooRIPeJBPWkF59RWL1JZIKRW+VASBqOFVFrjO1lO2lWpZ3VnmK65z3hby2
3A1T/G8hKf06zMZT4m67xkNJ0IBVw0GUUzHi19NPMXPzVmRa+zH1I+Tj/TkT9VRyEN/Crisao91L
SnPXkImzaifI+yjj5imoqvNt6E+GbDYIEqd78z8Q6GXADqFm/7cH5+f93J83296xUiPfKyM1V40B
Xy4pItfeFPRWaZOX52d7fni+SelV7uLp5vfu778WoN77oo3X826/j/+8itKUJanRfz1Z79J7szHg
bxeGgvwukJbtIGrHwJpiU+UKI7dIZdMlv5mPl3PQzfhtC2hrHRInX7MYO1pmwZr469/mLW9KsjdR
XIN3m56g6EUlOvM/zTeFLPClqVWMH5tkLuAI7DQ/iep1jTdhbiNOr9kbMXv+vNTvoz/35yfMT51f
NDQiLsPz5u/r/ew5P/j79N/n/Lz8n7v3mod0qWwf/njK/Ac7o8ScXVLT/n2Z3/3+PLK/3f+XR/b7
pxHqEOprIaiaP7f5Jf929H97dz+b8zPd38/4b3/pZ3Pe4ecNWg3rTD2mavt7zP/2M5n/slEF//zy
/vaXf9/nH29mftn/cQS/f2K8jbX6SJvutZqaGnNI/TgR+uebPx774+6/2oUeAHWtP15GmptWv7vP
W7/7zC+bzUmmv/v8/vO/euzPPzO/xB8v+7OPoWDtoN+2aqb3Z869WC/EiVVU4a6eLuTNdL2d//WP
u8bc4WR8Tn92JG2CtuK8+8/mvD8B9RvZ1Jr1v3qJeY/55vdlfv7K79H82+f9cWD/9mXm/X7/0vx6
v4/1UxdsFtT8/5DJ65B//ed/vH0mQWqjjCyDj/rvUiIJadD/TXr0X2X0llZv/z1jcn7OPyMmrX/o
qqYahoxsXOZU+FvKpPoPXSIrUpdVQ9NMzUKY9H/UR4pOyqRJwqWEMkizlOlZ/0yZVP4hShJ7mzxs
maZs/j+pjySZ95Nn8eBl6fbzP/9DkyReTkTMZEiSphHWx1HkH2+XIPUqQjb/VxEUsprLjbrVYpOF
aqIyEU6qPRmHT7GKla+RSVLqdPVDGVcGKk9FIrQAD7zRF6LTMBvdePrwYOrJa0XMsa2PJi2/rKAe
J3hMw5VjhqFmyzW1p3wY6DufHG3TOzbi0DuhnLR26Fo4rhvj2UPut7YEoihU4ty8iE6iB/NBM8aj
7ZthDzQLf2EsDdpKlhWm/q6yzCPpHQ+1G4rVQUwD6rkJvveaOB0silRIi8z4jlpFf0AktOygv8vo
f5DyuZu4ImEiJWoQWMTAsrEXtTWZbqh1IZLoyMYcY/DPamrJLP+cMkpu2zL3H/N81PdmYQ6gZTpK
vaN6SsxsPIdBKNlRRfe+uvdRcR/wLdAUMhLWIORjb7J4NwRRuA2yMDiPFKSDzqLLIIf9nUYuGPOp
Ffr60LFEgCmyqlvEkbjQYJoM7rzx5RpKvC7K7MUaWPsnzJgBd++HcdSWfpZiNYopCp+kFgRvRufN
cmVsGBV2Ocq9cqisjXB46hL5IRF0xU4T/9kaC4q2daSuhgT+ha7U5Wrsvt24v6tL9xyHOCALMRLX
akuvJ8AMtCyTZBM1FKF1ekRaIVp3aLoqnPKs2hqZ5HBVenazCINdKsI2oA/nelDrdGCqrtaukgIZ
qGq14jrrtKM22eULemYWIt1MKVa5T9ea/hprp7L31hKC64VI2rVtDv4AFce65hpOiKIsQbV1+LL0
PNyMHTARMaL6XW6NKr+VJr1ajCjwwgXDWFS1CBEI/OB2sKqT7FGjCCN1qet+PBkjbkRVWUXuPZKs
YKQgTLz0I8Sd0vj9hSpRSr7VpkGxsgi1/uab4C4RSSy7RMWPJEp3TF7pMebSptbNF7HUmlVcttCm
LelTKIJHq3JcK4fybSJ9iBPel2S8qX34qpqsP/WGb5cQxTejpafodSAiXJNiUiAIBl4j+ZhkA17W
0XX3tFci5t2OHFFHMWoqZ32hvop58DXKJc3BDMOnMrWpBILMaKCRosqMecpuQzbO4Xpvrexp28g9
C6HHHDcZXlh+bOREp/la27ioAeRUnnUxwCIowpc2+uKl6rUPwjMhzqXeJkyrT9f3OzuKB9Qulnxf
deYD6Z6K85SFZr5KOWo0BLSoxBjueKOfce0DOyYNywqQJRRTHlW4bxHMLZUwo/ruf0QSElmV3jXf
JNmksnJTQ+TxrUvjMrP0lZSXxINEmV1qpGIXiLo7lok6SnId2sW6bYInv6FNoVOZ7TmhfTl+ykWV
mTAY87Lee4GHjROsmujgqT3ynrIuOkqBeQk542rTnJw9J7c0QjDEqHmxX0KybEndibsS9gTgeFPY
trFxrwoWLiVU80UTIokumkVfkXw7llR7xORDbjsybpLkXBg1XK84uHoCwaee3B09i/ZAQno2yY4W
vNc2ajC0d98CrvWFEBevWiP6+J4cRSjDnSmotyr2/ZNaUlh/LXRWvHSw9J2Kjkapg2ZDQDvlu1r7
dhsEBnLc02q7mLmL3NAthAdVJmHA+CQi21wlYag6AXZBT6vRg3qq74hegbhGbInExU6UljUgH+8l
MlkQcg3gZ66a+LfbUqOxbbx26XDp+wn6F4fdNodsHXaucgxNAV9zUVa2wg9UafujJ9facsgtsK4j
xFfDzyTw8pTC9FbCaapSgUqC/tYNaD9EDXGMYLyrcEC08jPSOnrjlHpHI6eCX8UJ4QEyEWIw2K1x
yu0J74iFgucdUfNjRUK2oRsKGxPak1SJ1jZEXuZzqiC2wGdS9gLhPFNTl9FnE8UF0MHPrAf44uG3
yzzzLAdY78dYFG0rkk2Cq6hw5yTrCjogoKbzLhhj8chHQrsKXXkpatDDheMgDqOtMA2n2Q5IJpdI
iEpyEj/0Kl7j51oOGf0Ktzr6pic7o+iDUYnhRvYKTJoaTKVkqSo/aPCUko9vJu5Y7+POenK1FAcv
3BQy5AJYTB1N4VZHQzCGMr1C/oJfxis5kYW3XorlTZ9mXGLFiY1A2mjb569BYJgHq6tPfZEVWHf6
F6GJxW3fvAh1OmFKxMwmFXXpo/JZ5j7JrYjugM+A+fU8dc9gwKCcKgqYmm6tuSyoKp0Rz1pkZQ9C
ZSgpH5d9bceK9mSieyh0waB8BGQr1BK67BrcntDFjh8MkGOi5hSTtrrukC5DwhQoP3jRWx50j2FW
jk8jMhGE2HajwPHEHIyFdJNiLWA6zedTp1NPpN2YQwMWqi/u0naMHc3aeUpV2GpqHHXK5l6jB4gD
FYxX3OCuxkHdBXYvoW7W/cfAMlce/sBAR1SiKrBq8vaA+ZVDbTy+2ZGWkqxgc/EZdg2Xq2oLwUZv
6dhxBWphSjwVJpcX3YWllI/smI+CsWyjRFq4k1N8eIhS+U6vOUaBgWQRkRi8CVoaf0JdHnX8rnHk
DvdDot+8gtyOsoe7GkjWXvMIEMqsaFGKw9ItOZEzWsRS3vgQX/VDMCT1odLQdWANzFM3sDvaxAPJ
Z6G8T12DvlOufltKzi9/WGW+Xz36BQglj5poTKWz7wBl4jQT7QbrK/I/2vH7KsWbm2i9cnRHGKRB
g8edWZOZ8YEGjUWQiftl1c9JCL6p1KAfiV1En1NZun2cbKWI7EvBGM7aXTPww4uk4oZTDrx1xwW6
I+vRYDCzwzIfFzWsv6iJAqQeGZ7GpmRsUd9LTkQ7FpuXFoMsdt58rTcxCZgvhljfhozQcdE1zxmz
t32cDNWq61Vvr0XWTQpBVhaywQyoi66hIFhLY7pqN55bQLkRLXRJ8L5dtXUMryIFMqleRkER1ziX
jobU4yHxrhiw/JWYfMkFTchw0NZZW23dLn5TowTwRs6VNMWxx3jEYFUFOHgNETSEat2D2gK2FjMT
DNTheQjIJDaqmh73SPogCkSgxWLfM9GphoWHHibERI4wDf+q60P5ln0JfGnRb0cstU6IpxdJgQuG
GI9MNoIWGi3GLmaBzQImWq/wrUeDwE9UMWl1JIptoWE/5BWm4FqTErv0I4B/rrVpLJhfiZIT+wZz
L478jvjVEreheeK61DtGRr6pZ+gEVrX8QOPUnUr5+thc276FFlZ1tK4Mx/Wx3bS4niE5yi8aVAGA
Y+TzmvTg5jlXJAQ2FWc+6hBaCwmdlUBHJsdXpcXNJjH1Q64Y4bbTuQQOYgEuyWdmUU5daAlNTqjR
IxCbCIZy7giuT64rdAmlHjikQrwAFtnUbomgREEDPEo0dCpI1HwJZQWpQlKeq4bkFynMYZqmLpkm
Cj1MCb+s0BaG3TWYq2LIo5oFVUvny4T0j8N7QGe41VXRicaXmLnLug2JpaQ43R6N0bhJSfEO7qiw
y9R7D8bGkVsX0URopmtc1VzdwJ8NjQfNgCXHMpHbb3K06c2kFTnsCoPy0Bm6g8VvmrapTDeZarpq
D+WzU07dd6fkb4Ovr0iKPiYyqXdBbMJDbpDymOmmiWrVVsN6l8cBuqreXDFFNHcFkVc1ArgyzMEr
AdOWKf+yGGrQS/njxSj63o4Tkg8UI9tpMFujNocRncO612oVnyLkJFYdE79FpMiqG9GlyhjeNSF8
AIug2WGN69eqmYKj034LRPEuZbIyXQ29yMBTHVvAzXRSJdOt8WkanqOJDZIT2myIPrFQd+JWx4KR
JZ+jb9FVbHM6jqaJ1dASr4ARNMx3ZZaWqyCrPpgr3Zjppf1kYc/Uhgx7OlCRCH17aCqn7ltblz0J
c7YHDkfP6M4JGg0BfNat3mYrftbuHNLLssU2ggGXCjx8qdGPDVWtZde5H6OOimPgmtMYqYLWBUFE
VRGpZQJ9dKlhKqvIb42VKUGXGHzCC5O4vlNpNmpjazLEkZMYZcI+4gTclgrxrw0gIi+sn03QCgsE
y7ek6lA/QWZQUHXTF0Zsp2kpDoOm22Pttu6bITwKvtVse6Pm52F2r2LTBdhhxk2ZK9+xEj+0BUOp
Lh1NHxFda6EIDTOkc5F451VgaYx6rbrVATscy5gS1WIn69t2KA9u4JIUD+PLLJQnzwD0WDRdtqZc
CJG9e8SDCSmn3evyHdgNLoUimBQy7xGfgDUZ6G57mvChIL6smcqmVYvCN0qIiOKHvFJd1y4BIwFf
eQ87MuWpBYDMzCbHp8KchMUO3GvDh+Av0jAjn9mnz+LvzJhKf1VQemZSy/Vc8pHmMBFbRl5km1UB
BR8DLatVLLhcTr9N0zj5lQHaxbfWWZSj9B0sMN/ysyS69YNlCBcxzVj2k7Kg4gkKvUcj5ZuLAheO
0uSBHVibFBc1ZzVvjS2qB93VQcMNC1nM36RIhlcSRPBYwTqxxkaMq6JDjbPoCjToYAUWDusGyZrl
w4suh9XgL9RGvIZQE6qeRmbRlNnKl3wEcgHNjGSENmQWT8OgoKTGz+h4gfYuVNpjTufPruQXS5tM
6yFS92kapZDd46MS7roJg5oDbyoi3W7jKQ3FK+2mGqAWaepKiSTSR7PXukJJkAUiyYDdrcPptc8Y
CohDNhELyg9mP0Hz1PyqQp4RZXLldDq7pXgWK1oW7YhAENxpr+HztbzKx37wkXr+c2gWMA2yGHju
ACr4JvXStyWUN4BuO7MWV2o5FmgDOzI2QAXLiULcmNQccL0OSwGNk+53ECo4xkUjm7TmPa4owAq2
XnVOo1tXD/FB7ipYt114MsTus0m/5Y4eadYBABLJQHI1vBBa12kOrCigdSpiD7eD2V4bk1WfGBYv
pBOenQy9c+9ddDC+0U9gNnprhUQsZ2MexYD2mzrJWgUsrZppXmK3JIaQbIikZlVpoqq3u6HpkHbr
dhbXh1qd0kgaalSVn64MU7zKXWFsTWV8ToxVJkSIgUIGl8yVjlFSy5uaGY8eSggUO4HrqIeTvDTz
kzvNSzyXdZMSp0dJE9R1bQ4S46n4lLfWY6lwpun1k16Y40rR5Y8uQ8ABsS8f1OLQmcwcmqpG1kNV
S5O9Y5In11ZkiArQmYhtw7mZhA+9DyYq9SnLLMMY/zJVZ9ZiwxF3LBOmnFhUXxTlSzoGL5EsVhfJ
RwoZpt0brOyuCiFVKsoL5u3lsbbqh2D0r6OCCFmuGMCm5mPd0rarGr7rn835fph8Ro2ZbYWgDjfQ
NJzfhqCEB07nnFvPD81NaAgP9dpU3bMsQsxMDHHrTsp+OR6FlduId20gUt0HQVYlKsCE2WszmMHI
rwkTQxeb65ra29qXAkayqNnMi0k8GRAQPPgvvl619z4NwaHovlMFIo8voSn0ZP9cGfJTU0EdzYlO
ByTH1KGFJlszIn90wln3tea9i/NtEYMHayst3VdsAW9ESpXEHaLhwDU5MqRlRELzeXrlh25AUBBG
ChZaw4gmaQ6fdApwhyq+JEd30+mKiQrAhPAgGj6xQmJ3VlzjCOuDOeSAQDLw8q1YNxSBpIAlHTr0
qh4urkA4TFk5rRjXF0ErPhiKUiS8+lE1k13UxTe960iGETpyv8VlGXkn2diXAcBExYzWY9BAR/Nd
RLH8tHMzcXyLRDFRvAV0yXkTwILC2KzgzckX6BtQOY38lcvDXhLrXRGGkHXDcVybmoaIP2VGJ0Tq
uswlkkkQA0c12UO5/JJbyaXIc4RHefvR9BaggmwfZLAFVR2OTFh4w6JqiSxQYoYVDOhgSWwQtoF4
bqzyKA3A2o3MIA+GU0hOJWI6iupkDKKy0eL0Acs7U7L7VhOidVbXAmXW9iVR/KWh4E3rIDOSZdBs
4wDiWqGsytRf/jAHIdm4ay+O9pQTTqoiE0YlFCutVXOMT0oNMcuH3W+0+U7+6+aHrDjtMj+m+S5W
GjgGNCBxW3Z90jqyKXzkSYwOZPTu4Hh56/meWySPVWK+B5P7qKgA544xpvv55JjNSKpoygwyKIrj
5n+zdx7LkSNbtv0ilEE44MA0tCKTMtUElswioZVD4+t7ObJuZd1r9l53z3sCiwiqYETA4eecvdf2
LlWSOZfuYk5oGMoAuV4OUs2Zmq+OljKMS4CUYRU4DOAJdq1ASrc+c2NagFAt1H6LtFDt66farVBI
OcZ4TSPnGA3Z90osjyply78qA9bDPzQD631oVagTvPi8PsX1MJc6APvX+WyfBO30c0Vl1DnA28kM
WzUYaaCHrMPkEbgYqruotVPowrqZQ7XZnDv/y3oyOpKOFiayE4glptl6ybCi6F+/Xf9tJ0tokEZ+
0V8b/khulMVx/Y/dVcewvg7r/TIO1EHa85Pr9G/BYEO1o30ytry7bg+VOW5QdwvtZ5sWwXaKegyj
H8+IYizCXBxgDkiy7rj60tZnuq4i691KYaPwdd2k9FNcn7py8q8NVysuMUzkA1xevTdoK43oTmVY
7X3J8hv3I9tGu3/s2lCQGal9nVOh88hXC5cRBOWhKYOnVTczzOIU19VwZA/GmlAEQX2KUzjvegA6
F5NxdLxWjei9zauZhOJqKZiEwxSTKqGhqWaEt61T0tsVi3aU/jaNLRH4HDdfEEFbWXeR2qHmEs5U
Ga1N6oLwzC3Nxbk+6R3Guv5msd1dgrK97+b1Laxp+TcBu1GNJA3Tv7mk+u76iTMT42Mxp2I/lzhw
6azQYEYDdPp1qvxNIrW9mQWzRruy+t361f+2Yj8Dflgb++RupXhWCQLJsi29Tdo7bPQSPELVudaG
xql234uot4kJdO99OgUHc+6Hy3pwpKr2rrajSgluwYG1hwfawcyQBoq+UdhG9LtZbTqC1Vu26hRX
FXhkiChTmhCbRSVpdVQ968n42x643opR4Jy6qNv9ouSuaptVxLMeFv3R+Nl7PVfZlX4baQ5u772a
Zdqd1/fb1jKq9ZbWOfm28dMYXEpBL3lrxmC+UeoRlCTwDbsRORaRubxOtivBiBSfZsN37kx9aJIY
zZcNSLONP5suJd3kz399zVLG0U09/yynyr0B1AN0Yph7H9/frqAjcfN8Ol154h3XbyhHcotsD86N
/ppVjLfWCz9GgG1YeYyjUCgSzQxJtz1GA5FdhRqODicaBomyuB8EOSk5IPGWbihTdey/RujGd41L
D8IFNbgfM/1fVTWk5eGZ3gIdXMUmydZP2lTMuGoDmHPBRuMunihLjYG7uPjfgrnn8uj0t06K69CW
J7gBd31ALhZLP0nR80fVW/HNs1t6SDTcNks8Z+cE44wfYSFJO6rncZwhMPMRt+5YMu27QfVyx2yc
FMMsv8VZs5z6BoK8PeSHjhJrI33jWwPKre1xdxlVcfXDEqNfr0IcNJP7aAZYY6yp+F7PdHtcM//a
NwuRDTUKLmuEpaYK0gYJ4JxbkId9wx7bvCV+jZXKS26Wa2OfCWJezLkmQ8JqU8qTOGKuOZNBZdoO
sdd/H+QEcxt+iLUrw5s9YE2K/eCRxi1mNGy9RDvgIar6pWMPEhGAkXCp87tq584Im/zWsImu4ZZA
1G/AkkA5lxeIh/z810H6NDkDl81ZL98nmEm72CXLK8CpUc2RfbGEY13WW42+u976/YW4rW1yk1Bx
Z0xMCWzkW8xYsPur3YIYs3/9gvW3rN8srORzS3+dyEWiGQdh4/KoUiKV1puBtIzTjO8rN9zxAhlz
ffT3QY2V/PVDpUIYX7kFLrnBYYs2yQs0WXPjL/pKQp/8EoWQdSbTzg5jYZ4U2MmcHeHc8uEcGwKK
B9W90VwR/AILTe94BBsUX+uZMyaoHUiniAULlsfIMS4mF85zzao6ziybhSFymvIjEStRNl6tGaNc
SjxCW7CZtEiwEjbrWmdk1cFlFdg4rvXTjU1O7/ZL0uXvdFcACHZfnQo2taNlolX7kmTUuGjJvoyZ
HwL9xqTCWUW7tb8vQ9LDap0EIEEaOGPN6E3hFYXvpnuYQEjz79Z4l4L7czM6aYOndCpA/nMym2bv
8JLlqv0ZSGbefrcPJuclDb6KmcZ44gpiM8T8yiUbO1WAvn4e6XRV6ln6DL58D7GrwoPbFbLYgLVt
4uQlNvE10sxwsWf65BsVX3KssaFj03l0ei6yDkiFGDZRW/MquLTbyvQBhcslzAkObrL4ZSi+J8VA
DAX+5tnAW2AWnyrbQCBZhISW6ZO92psi37MO1hjtNQkJHGK34LhBwAn0vqzvfdralkKeG4bDxbfz
7qrbsnrX7zj1hzRqhl+I+pv0wZmFizuRS+mSd29cGcaDb3/KjenCHP9hqsBIphrgy4wtyF86Bqd8
sDhjoG+P5YuSeO3ChKgnQDoExcEKCYIJdW0EWMkJU1TadDroLpaT4jXqkmNbV3SM0YOrvdmKq2RR
hLHk2i7BYfV8X2SEieYvLS713eDYDwsLIGdwuFcUuFu7gZhtLuZdE5LwZtGmTJp91RTnySfZpEh+
1EwCZBFjp2zu84ppjvFg2DX2eEbeWNiacNf1CP+7sLyHGbOxEsLvpuDPQZb3TUjGYDwkPxBu4A7a
97WDKzZ5DH3cphmwr6AqIX5aztUI1NaY0fDH1XaEOgTDrsdpa9Hyg58M5QvZuLBvNAIrSlXzbgyH
Yz/Wl8EhyjcrbrTPhT3d5x8A0E5Jy7vqqp9TvYB1zXfZGF1bO/qsPOvZIldZwmF37rOCSGj6f8/T
iP6TAfK5mVC3zYaHw8ZzMAANjnXlbCdd7+9D70TwIn3W0iJOv9eLBTZbC0YzscREDhZfbDesNqmX
6ziQOGayHm8KvQQwcyBGbezNo9+m8FhPgfasr/pPU4MdvNXIvt5vW7nskopd92h3wSab8CekdBj7
UTTUcKy8Y5Q532L2HptcE+0p58iyoM6kV8Gb2WmxrNIHW0uM43pGY263ap9E8r4HJJVo6S3iVnWx
AurYxCsBWWv113qQUj62xYJ0f7WoJ5oAMPsOHtx2evMWE0B/QRGzclYGEkX9UM7HuA61nKDa/IP4
Mn0Cf4ixVlcvlj5M6w6tMPE6FLSaNX4B6Ql29jTlXClje8ZlQQqoLDmHM0tNF8MzeeMZ0G1QOWyH
EgE/S3CwHWJ3JH9hSRJiYsySia43XiJ9wHaoLuZ3R++3u8V49kv+E9DnXPLWb1IFA4MYh2YMCfnS
avg9xRow/PXmlNbheVJ7C8b4vvWjL2AbKCeKRKtdVxrNpBEKPS8NiApUGUYunf46aQ2t3Re04vUO
1WmR4w4CUgHDsH/dB5JI4kDUHQMgLeRu/v3nU32LwR6TbtYWE0FwkYGg8zSNP9C4+/Wx9dZ6MOyK
UE5VsD8KCPF0enma4OeG+fLNEW1H5Vp+BuSaXLkWWLTgaDKB+mNIV5FqU/b9V7NNaAkPeliI6t7r
MaXTCuwvERrBzZzA3251zMF6iBZO2MiYjrDazMt6cGO590MjPXXrf9guxHHkbHnoBJAt0UUGbSwY
sge4w6+5wbK4J5kdw5CsMFArk3W6x2lRaJ4+tRflRuJF+7ZlReUmD+ZrcEEXPP+fWK/skm7+78R6
jI4heP2/QWE6uubf1H2/fuAvqV5g/mG5UqK6E6vg7i9IWOCh4LNR6tmSNcL2XFhk/4KEOcj0PER9
wvEDj59DO/eXTE+Yf4AkD0gpYBoigPF6/xuZnoVw6t9leqYWAgo6jY4ITCwmjoaI/UOmx26lG0qp
R0ZO9mUiXKZTsbtvmez3TVABtUw/+/ac3HyjvbXJgoCvZqooZ/sH8TAJLIE5P4J/v4vShSBb/3us
sdbOLm2z5DVhsenr/GPW+OtZc7Dl946J5lUgpek1KFtqZLYDO3uqfedam+qWIE6/78fXUJnZuSiJ
0oWg9WKbpvM4y/pmtNNlrkd6EVGC2Kk0xqNXhiBD0A2JGua96iSTKxoNkfJvkZK47QF/s88HNN4j
ZHJD0eHGdvZGJQF8WCgRy4wgnDz3vsRBarKrKewNw5Z9nUbLPfLGXeqFWOJr4Tw2pfcuPVIB2nh4
T9wu3y/KvSVBN52F3742Gmcuc3ZhTlgwHagc4yrEfOrH7tuYOASnclEeRgYN7kggVGlNrxlKqtoR
d7boizcn8K5gkE5RtcyP7NFNYDYdTei82coiIwS7stNjOPsXq8MKHg2SKznMdl/D23MjNMml+DSS
8ZSwRUQWlOwGxr7O7CZXVXNB9Mlj2VT1vFwRUZ1Efp6hxU8rNt49BTEYedjI+0CD5f14fkNlQUet
BzovNX6eHtm9GADST5DpJwj1QrWvsw0Tog/FEXlRcbSg2Tcaa99qwH2oUffjCr0fwN/PGoRfZQ9d
q2xKaxD51vLUa2Q+c9BUc+otF79gnsgr0T22TesymLATSlpLKBTEh+OUV5Qs3bU01C2djOAWjv7B
+5x1hNUvwXSXTwgqljx+E2Mz0MsyL0ID/zvI/8KtIP26yXRKqneDp7ftIzMDj10YRxOWdakjBBId
JjCQKmCVoXu2bfDtJCucW0nEYOqockvvrNstbutgHuJaOpBbUKEskwLcuRmFf1rEX5ycrCWmUEcc
ZDrsgIkZQRKGfGTWhwlaRyK4OhzB94bvpRlPDKu6uyxaqis0aYANY3cGa3l2ZYRHxfb28wywpgq/
VPMn8PvRo5eenCHYWbGimcUH7NhYYufW/leaQgg3KSOAhIfgNOtH7A3OHVPk4ZZaH0JNORtP9qxu
CaZFGSEXqZIUHSnUlYtVeeWMm9BcmNdC1P25DhQZUV3ypffqeCsyT2xjWXg3s/ppTC1hpUPxLZo7
Zpp+jsJR0eghyMsOpHtv2iEc8DrdRQlbWx+ogeMXeA/ZVTEjMj6NBeEYBSkZXPLnNDbPhY+4ZBDP
QK6I07CQtvqeh4IHsZ5XCzoqM3nEIGkJ4ojAGWMH2nZz657crjlQYMH/HIjv6HPAKWMeHdFifu20
EUIO99FE6Mf8PcmTgPASxqyx/6RGFi7wg6TbNXj/fa7zLWG6TcinhhA5a3HR/qBo3MQoJpDuohOo
2sfcXj5EaELDL5AADvue5BaqMRMPJNz1CoiNHdbkkczNaUqLnzxvrKKZPNcV4OGSaJ29T8/KlVV1
XaATVkDkd1XfxtDpv02M5rKwNfYtNRbDObb6ZvxasGhvvBmVnZuz/8XvpIUM9bx9UhWT5wWtHtvs
CZP4U9RAASnL5GzX+SfRjjgLXe/nEMeUfeSu7EOvIQZbZ3Uwi7DP7MAY7eTkNnnpg2o9yKx5Vu8F
8puSmf6ucP0tKiv/lIpPaLJBP2dWzNCRZK0+zEANG/EhoPm+7Yqv9aKyAxeqhglZgiiSuYloaIXZ
KHhyRCl7Y/7TjUAzThlzFTuKDoWY/d3sqe/exOdHTPyXDXMJErHkl+KdxJQccahazqoDe25SVSfV
zPwVQ2CflD+riTjKUGb38FIZ61idsTMHXe/15yTmKVfDiKleVcG5LGxMbbZLZL3xjrjUOyRMzggr
N9XOGd9Bw6LJmABKtOhFPnPNPRC+8LAolKUMutUunedbmsasSWXxBgz51TDDqzW2hFTSCPMicFed
MXxpKMsMEimVlYaU7ZYEkoNKOm+jZxDAT81QuodlciBeCBdpWs8IY0JLsPEn+TyTKUPSMRWFbE37
E7Gow+fZ8cNLn4IVatEpUVZgzG1rIgPCVhT3puzKrUOzZi9asuUiWbZ7ZgEPYYbsMuibmxUSPD25
gCtg4M4PgPMrPuw0kROS3Luq7zZhJIOLL+ipAxFnSlJD3rWDHFVsA6sLHLR9pIV8EksNoByQyxwV
OzPwUdK0Ay7WGJc13TQAQggDvMFd7h2vbnaDV5BqCDqIeTvXBH8iG9nIX/3Zz2GgNK+mOesBUBvv
5TA1m3ZGtdGbWkVkI0/uFl43tVjoT4Yqv4eUy+IbdgeUQGCH6lvhUSw7aLS3kd3emP4hAJmq9NOY
d0cvcu6XOhgvNsjrNk6ya5kUEUDg0xDSevCMjg10AOaUK3uD27M8inpSXNErA0EHMqSUvpA7akx8
FT8ymCQ4g7FzZmC0lF2BlJvY+ClBRO8rGVBRJ0cjN4AtlBaf3LQGMUFPMU8w+qNN44Pgjx3ViX/X
18I+qWcjqclsp8VBaRC9hBIVJ1f45uiFNVOOWCfl9gOX3GyTu551c0PkpXGaundA85FIoFerDWSg
LhO9fHDPfVYBrBoVGgJRFp/ahG1AkLk7ozlGUU69lsQRo0Ys/IaBEsPrl/yGeuA4N1G0g/yHLX1q
JAsQ7tzVV+znedo/d8CHZFTbp2idOw25UpsoIto0rD0CCeMOyaFONuuV/6fdzcYO3+86UlgfXW8J
XbVpaJ40J5BV7fA8yRDWTY8+C8MEht6ADmJte4A+iDPYFnpS4dXO9zTDHp2WA8NXUgAVi9jJ7MwT
mqH5sh6WvLdoXwQ/smJsiW0dfhpLqGPidOPeZCqzt3OT5rAeRRXu0sP0MnaoBYgUjiOASUnAhKLP
ymtqk97QraVSIzqUGZnkOpC5Q0IMEIDzyEBU23VvHXtwpEzoQtcnOZUjAla67dsqJNN06l38/AOo
Wad9VYWHIQGqYWSo1zDT6UM9TtO/RnDtLaWpyoQVG2pU+zcElMbht2l3vfUfzt31sYLmoVMnwem3
U7fVDYn17mw7xhn7jBrC5Br7mCir4MkJTZIbwjA7D6wnJcjurVtmBPClVIeVazJgYv96sET9sD7d
UZLnGWfRaU3DW6f268FZC/bf972IcjUKvS/r9GN1jQ91lJenUJ/2mMJgsFDLcG1VA4JFouJabXQT
q1VvvdkKXt4MNSlUJGztpvWFBi4aQD3qHwbLmBmpczN3YQM0C3Go69u6jup8PMPaB62P6wOWqB4W
z8xJ7Ji+rcMbPp9/Gcd/D3ScAEjtOs0UZoE4bEGcvYzzdp35riPVdfK13kUx+27WbbP//VBWK1IR
gp591t/eend9WdbXqrXdmwtv/GC/IHZfLrELxzBcMND6S8pQMrHj63po9a3W/2h66EnxWJGjhCQH
hC81Cs1A0nCHCfad553W1MTfh19DQbLrDlmwvBZGbVxo4RiXfNSfuYS5cANbb9Hjy/XgD5LOJb7p
3FxGgCljsxwRS53WCL9wbYHowxr4t971S0EWhLnYgiFo922NMFwPEuGGtfcR9rFxZO3rUfTWFUCy
de7mJT3OBibihFEQPhK26imQ43xYvzjok91pQFN0DXhE8ldoCvX51G3MCj/Wuk54eolQume03rJm
Hyv1en/oos+JP0aHX3N5PfZe36hBxzR6pXxuHUJVYHXQDmqAk8jEImFOUw/+4/PboqDa1m2K22oF
KOtvQZJI4zQ4232DXH39IP+a5Yq5IUaXDcGvF4TrON2iv1+vYNIW8yLt4zPlxK+XYP0v1/9XEOBy
+f2fs2yXB1+BBST7oR4U2i7T+bPKfeCEUwlNtLMeLSpiibSD2FalEyyDgfdAfGthKPn24O27DmLl
XL0aJToTFKTaDYKjI/C7d3j86GhJ0czH+asiumOf+1EAijNHeqgCZ0feFYyWvw9ToEjIponVuvTi
BdFi3qJF4pAYZDVt7QSkVezHuz64a4wGE1P4oDxqNyPmQg8aIUrR+hkICEUrnqquem7EgSsmoV1i
YfCQsXm3CoheQXk3DXdpWf60pPXZjCxaqkZG5TcmXwrzcxpD+sv9+ms0lF9tSLTb1OEUsIr0Hllv
fqrE9Iiry62aFJV2cUuII9gUDNPYWjhA8qk86RyytCPH7CUyS3Nxs0OEWngMZ7Y+cnhJa6ZzRA3d
dc6I6yePXxtrBpfERtUUJJOYGQ11y+T6GpnIgH1ZHi10a9Y8Ad73X1LCXQhBT67+m0GfYI/jBl2Y
Pz65vW7q+sOlFeIupxluk7P8BKyBSJzYQPBXZLfYnd4oSIot/qp7o4+yjS3AQkaCat33GzoREIC8
EEBpBPYz99VzGrmfyvxh9rM/wzkBvDfHLKB59KPt2awYM/wkFM4334V+MBGP56b1k6/OgS71bIBD
lo9m2a26h0yS/BFPdBwFfJxwZMhaYSHSgU7m9DmUULi6yINXwTZVKU4Ja0aNrnYxe+YdGtBXn7QX
y0FtYKbsq/wsOS9dVewwjYjsB46Bl9bzvw+8CEsMQ64fMUAC7X1WeXbxC/OpyTs0HrOD6mD5mdnU
1EMaaDNP+yhCSQcf1xaRP/YmypPP/eTspsF+nUOa+1HA9LBw35VyGFI4xF7YMWnUbf9A4Nw+rg6L
mK4d2Tac8B9tgmkn6GDvIUDK7Mm9NWm+b92KAUzMKLBJiH/Fy7mpUboVNdG08wnFSrSl9fe22NlT
Guisicy7y2ck5H5W3mQI3Kac4Y3OgAD7QzZg+xnE9LPsrfu4UK+Lks+ZFXwLcNNtbc6jpVroPTuE
TKFKeMhBNZZmfj9m47hhT3pUXv+1qoonniVqswDtPvJvUp4pvEQOLwZSMjhcAppDnkFRUbnLBKgV
b0M0Pky5YOMI8epkDXCtnAHVRoJa2xHDvHUFmnGnCB6SCSPCHF6kG+LyIDtCRei+gPITH++12wJs
73ZR6Mq7KRuudqIx/IvxjUxgsHlWxaXg3FP0yAoJbehrRE4z/DDtnsXP6NEaBrhbF5YDOt4AXvPu
oW+x7YbGLs50rz1ir2zkCQRO66X1SxLcmzFHvFrsUlsxBlcDIDIlgVzRllPFMF4RQs07v4tOM8lO
G5QR01aNJuJRQpD7tPzIsQduB6/+6gvC3RFHIie23jsMlbu4IqSTLRb5PmgB8jzIIQAGchsh3yaq
Y95mkMqymPTLAqpdhK4hw6hSFzHGkwzQlZQGAZaNcTPt6IZBKUaYbqYP+DLmbaBA3LryKcAAta0G
e9hJx9qInHyZdPY+2FlEe6cHlMo5KhGVX6aCUL3kkbp4uVkiuVVBwc7a6z+cnoD6oKEhoZwfk6tM
8J3mN+KDq/2yiGsvbWubNsZm8mNSzZ0/Ra7kfgE5Qp43jkfoVBN5zonj37kwPqcQGodYPPsASRuQ
GL+7NksDK0r5SkTRQ1vSjS0yh7ybTlh6evqZqwZ83ZBG4FzeWiZjZ/JwblVvPgXp8uaZTnlnoz/a
LtLw7rvc/WQGCCggsCcMclyGxMNpyIboXDD5pcvgMJb1P1LsCnvKEHdLfEq/SyUigQIWZ+zWX1EO
ixvL2i6ZeDfdSH3Q9pgPaiJnW2T1yQzDZ9xixCcHzUeMYbNzUMIWhXqP6aJskGr68BJ2RnlDXtTt
I5E/ksyX7bLBYzZUaHRm/0k05NIIGggsZIeC7b2XdF/7wX/nkj5snYlYycAVgM6R8KcY/bx5P5Js
dvNwTU8pe7JeOGT2+NB8yH9siT3OuaRxIrXe3oCIWUsGilm1qE0wGNGlINneDx4sbJ87F2030eu0
WRyT4VgnSHNtFuNN9srd1UzwtqYHa08lTypzi3uvRCHmFV4IDXaUW/6SlcuHnMJ6i8oYYrcYodDD
He3vKky5lhDf1SRL9pn9eKwKF5fUO+F1jDet4BBgZ8fJi+PR56lVKP4AGhG4MbY9bo74W2XigIAp
FTQ4swciWZ2lnR9DlxFXxCgQ8nVk7gHZ4whyPpHpmmyGRvIP4+quTCs/DLb3hEJKopvL0O+6J8dp
xpvh+W/E/d4ZVGE4XgrCzMVLmWEnKtNM0ixlQYv64SEcQN6qGktciPOymO5nNEV3Dp9qsnCPgJXm
m3BGl8uX3R/iS1bkGgAM94hVYmt4FZHJOUr/pYq+JO6+6Jix0/DG8YhT17WeIDcKcp6JzTy4cvyZ
OdlL1d+1JZDUgUnCLgdHtR16G6t70G/JYqID5xFs6nfEdRIoMg9HiO7mhTYZshQTAzzCu2CXKO8x
IZ4oLuZ+l4svGf1thKp8ptaDxD/RZGV4skpk8ixsI8SruQJfadPxojlUM+Hd0wtOjqkK99jsufhH
H8UU1lfMxJDxtEar7T29GE6EruZ3XObQ1fTBPUlP6A2m8jkd3pLuGtqNu+/YEoEADl38DM4rGg3u
zIg5ZPYjCAekETJRpzkfvi3W9Ma+aW9F+XcTHO+Y5f5jiKvKQXywVcmjk/N8Wjn+OcVkVEfQcQsf
sCeyBZxDP1x3RjJa1h6F8nkxKa+0hKUX8qlqygFLNmQ5J32rbfG20PHY1R0RZpOg1Oz51Pm+cWej
cd13VYgAv6+QH0rOrTwrCxoE7N51PIOVo3I2IqQGM+ITWqZPTtOkW9UUe7cg9MsKzqFXjYR6pVAH
F91KGovPyrIrvCAY+/POOXsOsvTc7a/zRN5j7IlP0oob0j6RK1RF4O2YstYwlTMysOA4Ug2AFh2A
Mk8qa24xKIPMLOodDZX2kLg/ymEod6b5s6kRpwW8j0Ud24fes0hqNAPAuOU+1QpiDXsXSE7MEdGi
bpj31nyTzT2gsxI1ZvVSkEVKfTX329gCkI9ngVTvOqq7y3rfbKKOVhOl1+d10KrWPsLvwev64HpI
6pjlwmWlN0qJUsGqEbQTPg1YId7N+jcYJn8gWWs2n89bDA9Y6T9UTuUjM5HpwIan+/XQ+vh6GMYR
nbxOYq/0tDed3Lw9DYJMdTO9S5fim08rY094dX/xtZJy0hLLsisJ3it9wA5pMnBdITSCjoDWz/ZM
HS6jPvAEbosVlcf1cdP7ltpiPq9T/1UO4PdsBJfZtXaj1j5MTdszcGMyst7FHhhsjQqHA82y5rJq
JGKzKeoTEsZN1CTpmXFXC31/GXdreA74EnTYWg/9+5CvZDd7sTaGLuyFruSn0HmyupydWpK/oFtQ
B3cKx8t6ICx0uixDxr8FiizUalrseSOtLQ7rrd+PVcjyCftibCYtmvK6Ao/CebjoqKb81/3fD5Yq
3lVubp1MDYnLQSCrzKtPhktxtEx1zNU9ZFik3JTkNUWGRa7bWU3pEyWAtJ5WW+qC5WW6RU5sjVYX
5W5N4utlvSX03fWW/o7G9ruTExBY0nZCYVZ48PFB4urowSQ6OvzAtJG8pZ7CT2uiECw8277U+taA
/P4smXwOrU9GYjYKFB5jQLSJyj6tj6VacLvesiZBUnXv0eAs+3fLAVNXug27CSO2yGgarHPWvK13
1odFV3bnjHesM0vzsh7U37f+4y4b3pbgZrDJ6/PD1+Dwud1ZLf+wuUaY6MP68Nx1SESqxx7TNE4B
L86OdZ7eWwIdIxotnuz6jDM2CXi0HGtb6+co5sW6ePqw3l0PXtOlu0Y9ZTVXYswb/UWCqdWvyj+e
hL7r+S5quFk/hfUrMx8EbB6c4WNG4K//Ihr1KUBGDaOjjqi54LWaX4qIYmWRWHOTWKFmnii8Zukx
4yD7DneTo2pxvxQwIYuKlrYx0M1uw+5m2aCvJz/9kU35G3sgtIHzuEHb5O2sKnnH9vdaoVMOM2DV
QA0AOGcmBMgZM8eS8XLhxr+yzaeWwGyzHSAPQtifmwOquGtHRdNNpXvMBn6dMuLdB2Go1JvHJRSQ
ElR0pekL6UScVWK9VtbwDg+CLviADSRKDV4FACZMSvnkDvISdYgy5WA+GyhONg2+2+3/iUb+J6IR
20VT8f8TjTy8l7i48+FHmfybeOSvH/xLPCKBOTGZQlAiyNT2V5jTXwIS3/zDJUHO4su2F7iOZf8W
kNh/8JDnm/RJfqGe/haQOMEfErmyJy3fQk+AuOR/JSCxTZQw/+Q8Cfb84A6kxUVTWji9/oPzlBdO
uxS1OZ+mvH4eU/QHIRY1QRcLzzp9OFp1kWHR8jAXHKDeuPFtQairb27bMkd30Mj8qSabpMWptbA4
H4MFgr6XiGjP0IcchonGPl7h6VbJ9nEMCFwpjK7eTfFE144OQHwj6daH/c5uoqApWThRtI+c6Wka
gbUF1pcyBAYZYqlBDksLxMPefvBRY9h53F3EfQO16aF6S9WQnFVWYcttUS6OQXxikIIxO/fwG5XA
n9smY56Q9f5xloLE4iz6EhA2SX3h9hcE7kxnRy+l8CVyIX5KUrIU5mA4xl06nCJbfotR/h4tiPCE
tH+MrXdsHSvcx3OzzaGc3ETFGcj1HvFXnnO9oc7F45gci4FAtMZz2kM70S8yy5C8HKIJtnkqYBez
e6FBk+lwmCk7S1u9OXPyQURZQ7q98erJoaHqNAdwczBKh9w/F0OMUdSz72QI/jtIfehRor3LnLtx
wnmciQieKh17B9vSNvQWOOdCghPQDlnJiPEMHXXcqyBL7ud4DjdpEIBBHu6SSHRXy3tr4za7sVu7
cwwHtgaMou2UtmTS1HUG/ZX4GtNr7N0AP+XgtDY5s6FWFAFImmtmXEFH9vBgCiqZ0sU4kyZfhO0G
tLrIIqkiqmP2Ve2uWoqR0rZ98Yg+GdS4nILaP9FLy3yXlpbR/aTt8UNNlLwTqaB9IItPCGBrXlSa
g4bZ0xZru7slz41zXkXQsmiSyCS27wmJ3UyV+CatovsURvVtqoP6apCXEqB2J2OCRKRx8Y9OZcwv
IRcM/L8pI/IxAJyFB3bM1DmPfLkN+/CVcXbBXFHKfYt1CYqPszmwFwMOAWQBizqmCT9q2h0CiwEA
gj2d+rxCXy1HF+n2nyqvdopkU6roFjGvLA5uabw3GXwsst3tDRvCTRFFzlPnkw1qyDMyLKQvKWmu
Ld2BcGQMa3q5deNH6FZ0fE7CnBdOGh2gchE99AORxONk9+eFnvUuHZBoxTHw6gljNDhihIVNh5C6
M79ObMW2gw3eBq3lnSmbP8eSoJd0ap8Dr0Lt0IbfC2O8FSaevpg+cF8m+BgjgYdPQsTIvL2JkIs8
eudroPJnoGYtbCwQOPg1zwov5E7ldXusZu+u+pEs3oxDCmP1bD/PiVmconJ8DAz/YFrNqWf/s2sR
xCMYCl+i0Xj3E5qP2UT32HE148E+yiZ7nj1dUXRmS/uz/CgY6yyt7MiVDx0+L0imTG3qj9TN9Wkz
+spycC6xbs1li6MD0Rmv8luSjpeqBJxasiDtc1u+NbKigg+aT04QvChL3VolKKClxvwHRXftstcg
U7cxhHNW/xd757UdN86l7VuZG+C3mMMcliqqgpJlyTrhatvdzDnz6v8HKLdoq3u65z+fEy5gA6RC
sUhg7zcgrUvyKHtI3rSxx+8bgZF5xGxpst2bMFKV1VC21QYA4AhhCgYv26X41a9IwQTgMAr8GWYg
DDnY1l6H6mmbR99lu5i1I67oSTKsp8r8atjpfKtV4TYf8UwZnJ7bDyjzlszep5yslthdWts80Zyt
akYDJADqoazmsVkGfBMFZA/TfqsW1kNtBKTfxjDb6xYPI810dnjw7huyeMG0G1e6lz+neuMdiqza
ld4x6SpMQFCtUQWwzduZrk7VWweA7ccZu7nq1XIBTQypUe1w4l5VqvFSpGD9W2CBW7ac4X4wsO+2
NKved2PyuY96fz3gDYcNTIyRcXOYsNS+GVur+UyR7UYd2k8teR/26G6wR3oaq/IsPALoRwHVgG6l
mw9Or28HMDY37NtwKYmn5zI1EAWHnvf4OqeGC96mmzeze5j6FgStY92MeLU7YxLdTIaKzrx6a8Sp
esq9FfhJCKhJfJknrCY6kgLnxI5sJFS+VeJx7XUIq0wYEJIZ/KZ41l7PM3+n6Bn3b63qG5b0/qpK
hBreAB7bX8/A581Me0Q8kbw6ulMb9iNr255BbxckrVsjXwF1eWk3baQDgAaQQF0lXmN0vm59GGKI
YXXqV7WHZ9AaIR7gQtgQwbigcM2VBxJGCdGYsOKZJ0y7Rnf6j8rOPycWDwyElzQWrhHiYNSaNNeH
qW+pWKB6KVo+yaNesO+dWx1Rl9p4MvTobJnweacK4yAInDhZGBqCArbJNg6ONUW59dxNW2u6UScD
AlHVwu6F41MUVAbi9tL2/kNV+1sT7AU+aNxEpY2esPalClO0fJop3AbIrVFp6g+tOky3oa61JCBt
FNvdJ7XQQLo7+ry1WnyRRjTGZrQrt0bp8CpOTfQC1i7tmwiPU7yiEGNNWHjYfvBQa/Mh18ONGZYP
YzofiphbbkKY8Sb0o7eeBNE5gF4Xoyaziqwuv6lT6i8VOIHAMy7Yxu4VHG9vDE0DSYO6BO8lF4/M
Yfjm9iLT4e702P8tmJxnb/LclVFBP7ey8Val1pxU07dEcYM1+H/AIqTIEOpat0HybfCcQ0fOEK2X
F5StIBlh4tLVnxtX2Q1Je6+Zw0vQQwiOq+ZOicnmjv4NsN5ja8d3As3S5rECcP6smOwTEV08VwG4
ygg/+Bunx6WHZwEYrVBkeaZN61eAThoekoDyo/5g1ZW3gkxOoXpqvo4rNyMhpiR2eEsS/6SVFcsR
M9h2ehycMIu/K/r+Mzrl/Yq84jloublaA+FNP0RfkZLmjRqDASmKF9h5VBZ5ut1A895FWvPseTX4
hSn5ro+Vux0V467M++c5xts71qjJeRYKDKOjH4MWmmJAbTMMgOCVJA9AD82YSa4ptD3i+f2cV9V3
pbe3SZaPa8+3hdVjTUnxk+mxT+M7t/PVCQc39GeMkLvPBDOMNFzJ2qoEMUShCRGezoaE4MdQTd0c
hXh1MPa82cFFCBSMPAwtu88uBS2VJCi5rwYqSZ1fpQfpYglpcrxdDjJmixyEjHEDsOS0e6TuBPQD
KOKPg4R91GC5D0qACTjEh1iQQSJHqH7LPl/O9NBT18wqOCyy9DyTDofoA2XDB/l2iMunLEGJpI9q
5KFEPqgRKSJ5SATSX7bkgFUOEMzEH6K0OoQQX8AqPKHJLoEXUwua1cQqWcYl5kK25EHOaLoK2yaW
2EtItuQ1rtdcLqeVPm/JckrKQ1x9nWPbuC36pyBSvYPt6GzqleQSBrll3GQCNCMnOPOk7iLXPzig
eZKrk6g75zSvP0L8rn4HwX4UGA+J+JC87RqWK7eYyN3K4HL4EJOk7w8xP2rWWYOpwIf40nV9yaGB
Tk8ZDydJHKepc4N2WsBNpT04wMtFEN3dzynqM5tBfKLLxyrJ0Kla8NnKjzkdhRS7HEdy8XMmKDFQ
zoipTlAIybr1crJsfbhgDUdzZTthtPnAxV5EDeRA1MDdrDEOXclfQV7qKpEgL3htCgiPnhT2RsIf
pNODbCWScZ62mXiZdN8lnx3FXW09D1DFYqAXON4JHrtdpIcA6quFjhEGGtePLUCMDvs5+RHK/32M
VydsPHKw6iI2UApzB4nqkWxseRjAPZdUcfSrjYLQSbg2JYwHcMPOguLLn4WIksgTyoPjxHwKpfhG
5VZLgTFiU6OV0Nth18CrFEQwmAb1rezKliq6JmkyFQUuml4fJ+xE242fO/beKIsvCkyyI2qniN0R
mZKmvidMAaysP1nabV7zKAHy9tZUcM2neXzUmpM51cmjG1k7q/Zf0UlIoeYP0YZCgL5N2grul+Pj
kdreDrlZfoI5ZG1Rnn3I0dmjcpbHO6zZeV12RiKel2zm7GjaFLNYeegoDZgWTPxQpFthwcewtO1v
uqbF+x7BGgO8ASl3x7i1YvVSdam2Bh3r3jS1Fx+0kVVEkCgHyKARmotNchxg4VOW9rOLrhe8Ie2Z
tYvD1ro07OQW7hkyp0F5p1rYz1gq6gtj/6XX82hrluDdwwB9kjgFkIHMR3KLncAffMNJmLXlofbY
lylKFO47VRWqmh2U3WEd5m0Dzl/lAWYDjp6UyTx7UGQRmYPMGPQRDhkCRluj8oaBRIH8rw6WQNRG
WVEgrp6Jp/Ig7rlJoshkcwl+mCNHPWGYsswrGvtLXbvlTW14ZzmGPTypLtlEsguHlFG/l5r2s3Ai
kLL3sns9sC25ARPNe74DiBSznQFJPVc2bnE7uxyBkgh0GCJe+Mr33v2oCgMUcaFm4D6WrVqYTiQ1
9in2eL+M+WSYwehT1pGxSmzx1ck+yhM7cfZyiaWbN6B44OFkFEV0XmWJH6b7CaUGSkP5bZkKXQrZ
XA7IxDW7wR4OcQpN00RQcy3JkZI2OQmvb7ag2jW2DMiWPNiST4moXbnrZPmC744cCJLpN72JVR4k
f4bKBqdDjXXeqhT/L/l/odhI4Qyti1Jq/Zi2ecLSwgW4xSclPwfbjVg3yM81yApvgtLN566Ll5Zq
WC8iP33Ndl9ztiJ7q4chLIp6xrLEc/CKFAzU2oK0PoAC2rssnFCOK25Zl6NrJ1qeKCJ8iJm65t7o
A5jndWH660Djz8jF69cbhBdyndTHyrGjeOPPD0WGiIky26syYhE5TGddIAJ1AU+TrT7Lph0MwX0g
KKGmXeLn1et7Nq7AM/lqkHQWNgvyN5jlA7EQv5v8BeuBdLwsBsmfPtookBelcTGQ+L+NU6U5uP3b
JKoPQzftylLVd754Qep2VG/R1H0wxF8oa5l1nATtUfbhCoLub3wv3sRjEKU4EFLXdYJ5wgaoHg9u
8vsi8R+32IDspca/mil1c5SOBh4OQAudFUYkVuwO/25N3GzyZDnaSVEU5Gt4A8Ty2CX1tA4z7q2f
Zgle7PIT5c+Sp/+Psau3wnIF2ZLnLbGlu1xm+fWWWFzxZfVR91w1TvzZl64NclROvhozXH/35Zww
dcP9rOmbJXSdouhIFdhW20Jrg4c9i8Ja2Qc25jjJnSxhFegxUOEU2BXxQpMlLJJXYbGXhSwZLObx
eWjbEKRHbO9nlIolE7gIimht1qBREJDjlpF3rrxPlsPoYNHqR/q2nuMS/emH2ID6Kqt8EXCu1TBj
VjfnGWD3HFbBqhXv4RICPvt/8fvIX0Kt+yeUAQEruphERkZ2rU3B0HfWrgsWxc206JY/QVa1jKyK
DqFZx86NMvgxzCJWoNGk3WtpK6WZ2RQIZRpZy1LHmhr0MFvtrtZSnkshkjht9kfdQrz4v8LCT4WF
b0WXt/X0+HsQFfnP5FJdsEH/Zy7qcx61v3//r6f2t/b35i/n/agq2PZ/PEelnvjRPEJz9P8g1OZ4
pKp0T/ds772m4Gj/gSnqGLahuxSw3gsKmvsfz9CpRHia7ggmq/P/U1AwtF8JqSa0Vk1XKbgaumN7
hosPxS+EVOhKda5Rlfu9MoozMtbG81ilMEvCGepFb+vPcPiRPYems5Ojqqto11G9zo3raJomP0b/
7lx5KTn5787VvN+iAFRE0JfVUR7gR7CNXvreOEEMEYcPMQijSGteg9Bl7bwd91Tm6tNySOHV/dSN
zEw5FglVEM94CXiNnxBCCW4U0a2mnG/4EDo7hEzNF91pvyd5iy35CJomxOXUQb81mYfpzSqBqwG5
eOmDcWt5MfVV8pqzuU792T9OU+UfZcvGvwHJ58Bm+yxGZD/xNQMUPqWHSQ02puNDqqoNPDndYdaO
Y6o51RZuM56Woh/a3Z1S+CpmnFG8n2IzP7E4Kk6UK4pT6CPWRDXfvPkwILvywJurOCVlAnpdNsu9
FwzJSY6l46hsgnCMN/BOelCTqA/HTY3bWum7aH/SmscRvTwPgn2p7YrGaD57aqXct6h07hIFWVYA
28WlFwcfMZeL71TTyirzYdW2Q4CNsJnZ2bqsAm9ntO1FC9r5EpSK+URdthHCvQFottp6CoMSkf2y
ea4yAGJqqFr9Y0Il/BZwO1y35rEDwEbZOen3eQTiUcbkQXxXWGXG1OTFPHvWg8d/OkleKLUwSKiL
4jCMKMywWOigP7nJzwcZKyGE/TQgY6xEnn985q5xmag1mdqQ3tVgnZ58X7F2SMtp7Fvt8IlsGxq8
QwPNE1UGUmWtcdQ0vbstnaHfu0BpL9YY2xtQIsWjjgTwDZJ84UuSUlUfRq8/lnmFmog+pqRem/iz
bKXvrWZQomtsaTkGyeA4De2NhnA9mSwq1x6FMGRhRH/Ie2sXZF6w7zUwWuBfWZU2Q/hEIjbfz3Vf
7YNRdR9LwTzrlSz+Ho7Dpq3C7K314ZOFpkKCsoVwGhhCFbqd/G3RmZi0lD6CwOjEYcjr+UgAp3px
CaewgEBXF5dJHCpqLNgB1OVWDtTuhAStHFbCFtXqqvyGEByqLumbHmcDxUyvUm5FNwdrhGSqMyu3
Rle88fXkD3rv1rlZPzTzQTPmDK5na2Adm5jaMc6Fen2bFO3GGAD5yeB1PG60rzYA1r2TIexdhAoE
ZVg87g7dXQUJ9HOCpPwlG70bl5f5/LlPWaeqVRS4FC0CFEs0i3JNYCXTvTdb4NrFITfXnBH9HAnA
BxZVPe98k6msFMF96axfnSB6KKCXs8Wos2/RgOls3I0vVlNfnLzaJeJpIQ889fyjJZ4jsosPIQ+T
pc8HeOcLiwYHNuSp7bXsHNamIyoj8yvyTjD3dPt7GM1PJizbl8z1ho1q+eQ55zrDks77MRWdklNs
ZsXLT6/C+6v70H/lXXZfRGwxsRnShJzB4kpk2uif6+QFKajbNi8s9UO12tGyqAvt0P2dDH56iKTU
oS4gRnKl1iZibyWbH/sfp/7U/0vz47nNNGMt3Y7mxjRm9bmrgsfKmsY7thbxc0GNNcNb0i8mf5OK
j1keNBsHIF+BYpADlZWhTC9CYyWbrjhjVEABynnLae9nLHFLxwyTNd3/6mdUeX2u8iF/mlxqZQ3s
8YdIr1GQtkMQTXZb/hYkgKZGCLOZp0TIHvgZ1Aa3/K0/thGeDE1WNNs2Ktw9dfbms6Jkhwx5a9iV
T2Mw5/eK3VqPWdidyZx3r+SVWGnbtrnRMKB5zXtkn7O6Ce8yqwmwznS0G63WMCWup/ANWXW2iKo6
nnosdEiKVveOiDfuiAdJNvuHKrLyl7mDziHinYca/dRSCfSzJHzT2js4186rP+UKeZTaBKhAGCDr
oY3L6DmAZXNszTlZ+0MQvRl6vP6Xu88FkfHr3ec4Bk88EzVdVjjcir+ubebYcBtbtaPv5MBRxwRk
eB+ryfxmqjMav5NgtpZA3brZ5VVeTG+qUKZVgrY5AfY1HkmRv0x8YbdoOMXrKfWTU02t6pSx/bi2
ZExxs3vUCIP9h7icO3b2iB6sOHcZjm1MUY2a//jfXE7G1CbegWZ8IG1boEMF3lptM+uU1G68yYo5
eBX1CUd8uS3fuq9Qy3+RU/XQ/DG1n3Eafp9aOKnzvVCM+7jMtBfbnyApl1qII0GLo8xKMZW5zO/d
bjjwldwOsQlyU7TU1ISrEXThj9avox/nKXhQjwlIR3nuMlq4jUbJg6S6m3vqSZnmnw9eqR1iw65h
Pv8SX+YmfqmeZNe2ilM7Zv4+SlA5WS1TlnNlzCryO31Ix708VQ7K+MfTMk99BLQNKblItv6cTp94
ecaQfrT6FSkAkPtUob6S/z/PSRAGqxgCdxRh9YryDy5Nllc/alGGEhgYMy0e4zs9VPXn997sBQZ0
gupZ77P4ThM9MSZ7Om+qZeb/6rxZ/IT3qyw/D+GH609/H1t+nhhbeu+/mZWnzgHpEdTTtCg8u2Vg
3oyWXqwzxwzOMiZbyyGRA0GK7xY2otd5fzc5HH1//8/fZKHN8/MXmb0Tejmmo+vkQz2gmB++yCW2
JQ53r/tdCVJUvqldV/pGbikKDSUKXfkkO0myH6xS+VTiDvQUTb/1mXP0mzg423bNeuK9CxCB9QQ2
SNdRL3LqBy+YyKAre2uu9JNhpsG+IQF0skTLEDHZkrFltCh9BTG7P+fJFjY2jxpa4KfB8Vi9mvq4
JT/d3CVz8OMgBwoELdhO/BmTU2Yez9CsGCitdIQyIs7D7u/HZeRsOdFLJu+6v/82/nfwe/E372rn
V2CZKf7HhumyB7Q10xMby18fliOSrXpYG8r3KFYFO919cJ04PsMIRPZcPDVZdn3rcsN9YHkZnav3
uEscfdgf8X7Goa+o9EnOH6GC/zRfxo3A+Zb6v0W19+i16dyteIBqJ//9yXBtiZg6QxMGZ0yRPWyA
bMrvsRyWB/mNli05kRUI6gYGTNmVDF4v7mqQ+Cqs0NZKwcajQnhjlfdefqzExiMrhNeMis2J7Kq5
mz60lP5lD80y6wlN7JJ6bIYCt4Xlanrj+pN1TKu2uRv0AfH2KMm+VXxEsW+PbxlbEbTG/pxhW999
i4yhawsN+ITMjc2Nt/RL419WXPZfP0X4rOwP8am0AH444pv0k74UVP1IUcfQ+G7lwIiwnNVOZLd+
HOwm4r8o+21rsjqkImu0UXO7hCowYKs0whFuRvryokSJeUngFcdIzp3NqTMvujjIeBQjQOlNmnnz
YUCOjkC82xonhLbzlPZQzJGTXtSiR81Pz16rMdIOVmE1d83YNXeGaIl4YdrT/jo3ic0Eak1y7E2Y
jLNeePeOg7bSUBrPRjK592KsQgR8GWtEzzSHTyjZUd7RleqAHUt8lK14mH60oPT+aC2jSysYnPiY
ID+4++enmPuXpxg4UNMFZI+MGI8y48M3rLUjFbej3P8GEHmtaQ4WZt1csWdR2bigT5YdZbeyAIlY
NRKJxUw2HVYewx8mxm6IgOp1upxEReTHhZbp8pKyKy/pltYddaVsG8XtdIlMAxho66fdpTzKyDwY
0yWRYaeE2QWJD58fvoL6ahknjwVG1EkRw9ei6XId/nEVjX31qq4za1MEsFRdtE96patPWow6JzUY
mvLQKKl/RENCdtTBrE8/TV6mTWIkVDEPV9JNVJZcToauTb+LeLAiWb/1Mb2GvJRPWySSybyTjTjL
mDyg7AQ6QTbdwTmBnK0PdtiGP2LLxNBrf1xBxrwSx7J/vgE04y93gOE6rm1iIa965ANN9ddvZ+iE
fhpPKoZ5bT435sYpPYzyJuWcutU9qiP9QfauIUcTtmM5Nb4A3bqb9NoXs+V4jN7V7eDUhymHQmTA
KuzBvxY/XUYOyLmgT8HDFOik+CXUZFzblS+Wjg1jWeNHRoZsokAJuNG4H/W8eht8qqYpqMknNYQ/
SWrbP1elGh+QvkRHwg6Nc8KqaaMNcf1kZHlM0T0M3sQVw8RBObg+mX5AvdYI652poDHSDlX2zVTV
XTVCp4/6zN9gxzbcaqnt38sZaW0PlzSOSaLL55V4Po2oPJ4c+dAaqgkxOZyhtt37yDKx0LsU3JVw
fxyM5sEDbZcijPBkVl74pA+dvo48F38hEXuf0Y5VstZG/7ESCQTcMvOt7uPX1oiujEUpAFBk+ZAL
kimH4L2fs1V/kBNlTPEgoMxa3DzIgeVamcxc5BAVtEYB/VyFm6p180sXjCRERMvRs+IiLFGPWhVs
PsTlDDkozpRTl5MscWYtzny/rJwh43KaHo3Xy8rQh9N/vWzjFf+yaNPMD5t/R7U81WT7xf6fG9Rw
P9ztgTfHFs6dytekwU6V3IWxUmpw0hooq7V8RyzvErf3xov7JgNRXjJVvlOmDMu2BE2G63wZk2fO
0Txe+m/cSOKq4i11vdav17/+0Ch2/nB45CE/1zxk4tA7j6FqVvfXlZ9Y/rEFXyJ4KCT3ZXwyO/1m
5Cn0kEDnffKUPlg3JhrPWLhZT/kM+BxgdbWSo6M2Wk/iBNPnNpAhMq6cgMlu2jT5Tq5QFQ9vEt4Q
xV52g6zq1nqqIRIhkumh/+eozLwvozLzLkdVMfnDuVqiwnDJhgxM8fiHD/HlPlTD/HpQgv77jL0y
lXRCcrBzU5Rj9PqPTGvy+1QFOzoCwuYvyYq8Qy0nWPdiVRP3TXIz6ZN1V01qd3QaC2nbxg/eGke5
qf3QeJ1nyrlBVex8vD9QLqpDPLOM8ElLRmyOWuVOhsZoLFhkleF6sGIecd2g43vZ5dtQwRvK0grv
roKRceeIVmkFOCPac3pYBsbEM1HNQIVFTFvi8iJdCz1+GSBXOK8MVWGxgfHDDFS9IruRsCaPy+Je
Vexv7eSMr1NfYDykWRPwgnJ69bvizhYiFEkY/sv3wKGG88vmhayYapoqxFqHso3x0Zm7G3y3Vqt5
/DrC3TPUVT4iZmGbo3VmnfaAkLYPSL5FcLEP0SCEOvBE2rbZozcB4F505aEvP9nYFj7KDnoD3dqk
RLyVXXysQFfG1oPsdX7eP/WR/wfGqd1R7xWUwKvSvOa5sGwBhDcoR5nDuuaqUtcLt5iCgYV5n2fI
LJaHfiFeFmslRR2YRVjmsd9JYA2s5bqr+LULMDMD6VJuKXtZZyMtnmRyXx7KJLsP+rq8yJ7PR7BJ
DXz4rtWAuLaX+YWGgETPAhWBcWQsZCuzR/dThbUazMfpTcbNKTFvvRYyGezvj3FjUHkbxlF9M2hI
Rf7LSg4lzL98prZj2oaKTL6JjtzHz9StdPCejV18bbBXxHfArw9t1l3icUJ+BdXo8QxhczzLVpHk
zcGumwt7jca6lZNFN6O8i1SM8Qjf1Tl7RZTtS88Lqd2jLeLEs71x8mx8Yh3lockSZb852Qj6u2x4
v6YuLLJE/+5MU7zKVesCoLQ8k8TPyXBRZjbZuq2rWXVd+DdTfp8LvShn3nWZr6/CXk+i30Ectet8
ChEsEAut5WCHUXNyxWGJ9TmK4xqqD47uaRuPt3v7WPT2AULCngq18WLEYbGeStPCf14xXlrbPfm6
Vz526TQ84jFx5BGYfC6dO8eZkxO/SnKSLXmAgj/h7Nm3yLFCAJWx2uupEOkB+B+5paPw9Am2AkBv
kSWSGzy5b1y6Mib3hO9zr9PECbZSbnAvbw9NGUzH5YAX33TM0myfZdiMGUZQglx4n3Lt4zCFCrs/
H6x4MO9mG2HEPKvOhujJUMtb56i241n2eMb8iPeFGm2nWMXc4j0mp1DDedO6CbwQOd76a2ygCD60
o30wcpvtVzkFXzIjF/oH0XQEuJa/aHV8jRcouhwm9OpweQnCLwYCtqsMPu2dmeX2g2a2z7aIW2ze
EbMa/V2OLSpFpCkEne5XozYd+3Gwn3LMAp/bYisTT2ajyY7MH5nIFIkR2UnFtKD/aRpe8FXshZt/
XhsbKiXtD49Jno0OTDlXZ+Vg2+Ir99POdTSGvPTy2fiahXxfHFN1T/KgIPK1RfYYMvp7zAzbqV9J
zWEZzHFWPPHNs95nyPCHrpxvqRNu0hl/klO1TwBPp9u490iMisNk4bFlshJZQnbUqMDx9Xxf6YV5
nRYC5NvaaoPxtIgZQ4KZYOVVW2Qb8UkcGzx3x8r7hMmyurFx1tnKbjmb9T5pUX2R3Rj/y6NWlC1Y
ESZ3rqXdwcM6y14SzsWnwLqeKCMZlsp+HDv3gRd9i9UsP2YYZu07c0SySSxZJ7H+/BBTRSz5dd4S
U4CrrK61tg/ndYY7HWF+Q51Rgi9dkiWfm77HOEwPeaVMgX9GV79fp1aiflFn9A9x9/z+69TE4e1j
iqlW1fdomIzDDrkueDJFH15ccaiw5DmpOKdjjRJe0DTNINiJAdkf3PHCWt88KDVYH2RJmeP1Vnip
hXSgEU755qfzKsBCu1TIZldhmCLX0b7Njocgls0yzcxI3MhuXUJ5dJIw38huo6eAfV3koa+TU7hI
etrXR9kNlOoVbFF3Zwe19jlMcP8yrN87eIXg+wzrCamd6Fza2qt8i8kQtbkj25vozik85xQk5qOJ
5bKG4iprfS2bVYDyZASXhfqyKpejOkLSkIhY2S8DSE0Xh1FDNNybfZ4+Ldalt1Vk4lqBymCsu1QE
p+ZoiEOQlQ0FQ1pzgQtUU3rrJSRbcpqcIbvyoLZOgyAyUHWq7hGoZkiXuu8Ym6KIolcbcskKteb5
jC+F/9mb7vALi15V1FCOM/jKG9nVvcxcO7aaHWS3aPNjn2v+Y1zHX/zG/i0RImGB7Y+3wLOy5zZM
j3XaT28yHom4jnjg38Udcuq3EXrLWIFRDh1tL9nIrqyJymqoHFjKpksM2599OasHpVExz1YRu+Ll
BxtQdJeD9971VdD8VmVCIxExdJgAaMhmXenxeY4OflkZ59iLMcdAUGhjzCgKjezCED0aqi/sG3Fv
C23/2JNffi47UHxjVH0xE7wpYz1tt9Dwyi+Vbp4j3uxPrhl619NnMe3D6VmnrGWcpZK5saL4FFWu
8hP8wSjKeBVnYJMl/IGVgHbX4IQke1MO9c6aWSW6KKXdOd1zNKJjgSYxy4SQYiNqkkq96WMKWDKG
DhEVDBg2XfHLtNx6TQZ2PjhzKN6DOT3OJPdwcvZyZY0TaLTFSC58Ur3KF4OVwD74vX33z28IWNMf
3hCo96PP79mqZlg2ptAfcptOpqAgkfflW4lf+A0+4/YRTlaOdFekcby2bd+yjr1Tqjc6Eic3lhy6
TpBD10Ntlbt4APVH8bPa9QD4ruWEUnRd7s2N3HIBTi53WL+lG7khw9z4x2jcZ8UDJjdbiV+QeAbZ
6pruuXa66LDEFygE2kLXQTlfYiKWaZ46PMdz81jo8LJz1PyTeES6N5tfdQ0P9zDKFDIc9fTqIZyy
wgIuvCTecJ2m4FhyxvUOc1iRRWd1oW59Cz3BJUO+rIQ+ZNuXyR+WUx+6y5V5T+GYLX7QclF97E+4
Grp33theZF0yi4YHDdj1i1lb1caMcX31lMQ7KcEUbhQlzl5hiFyihjJNJxPEedAGjz7v0pUGP/PO
hNwFbFK95a09vRowLvbNVFP1EV05TQfKdCo1FDsKVMBJa4/Z/XIvB1P23Jejenu9mdFMRoQOUhwK
R9zu8tCKFnj4Z8yZVYQ9/owvc+U1r18axSqu10NfFqD/HNboXabJI5loQN2N5W1gRcSP8qBn0duM
7PZR9nz8otCLfpUdeU6IktHBaJHCXmIfrjPmifovSyxLoAZ/WWLpgAk9sjKAjAyRhP6AxkjGpMn8
sCihHOvYnU55eMa7OTgDVMpuEjYfawuDVswZRPDvhuVAW1pfmsbEoU1sNFvvrrOD/lF2krqGYuy7
4U52lbHTzqo/Pl43uUmi/o4ucXDqa9faTxqCdP44WsM69rpgbVTYaA/1ZO+ruHuJ2PpsChQB1u08
ezDJBw0/odl4QTg0xieHmC3SBfGkUCfyUXcWvVlIDoK1A9s09GXzOBUF4gIYVpgPbjjjnMAvnOlk
HtCtCyVN/8lH1vCBUjWk8WB4kjNqExOxAjPrg+yCTXdvB5HokV3NQOu+SqJhl5pzfirNEdqhO12A
ok+XGZoGzgohhP2gQ+YpdLvcXsuhRlHfoMyb+8kL5psA7859MWFIHoyj9ogbBJ7LJHceQfv361G0
YhErfFc/K3LZ7iCRyDsyopSehvdWqFM2EYemokoo42z67mVvjtQNdWzv6NqJcz8r/Rf56GiKYN72
pYJ1RI3DVNfGECxy/6FNx+YsIWutnuPtK8iEtniky4OS+Q8Jnh1n2VtmSMibPOv9GnJGFOBGZvCN
Xy3PRfmw07UmPLf+9w9h2YVAHJ5JVcnO8siUz0c55nffl4elbFXmuW/c2r6Il1XpxoggUHGFb9QA
homt4axquFBgdDSS7wsj/qlW/BkNS6Rr2qr4rcraew/zpz/s9mufQ1zHBAiPdRCE35tWe8ttL/8C
1xNhS/Ldt6XOhloXAguTHjvn2Gmdc2Q1xSHXkgdELo15HYqYHMjdJztkDdhjQskGfAxQhe71AC+R
P1NzY55uC68/cxc8uEFofntvpEF8jcR/NsRQqzl3+LYnR2h6Lrb1TTevhprUYmcpNVsRgp4GgnNd
waXc5oMTPUSxZd2W6hjBa2oh9zWmFaDDgOO6XBzw9Kkf4gmTN3dXgV87Lc8/h//GVrhz3FwffX3z
2IausnGwNjjg/Jp+Yv6rhrjm1y6ys1WvkeuHX9jcOiq+gFVNCcHJmpWcgfkkrhx1nZyhKzkX28fw
Oqkc/aC4BS9d17OOJTvXYy0Osrsc6krdDUYaHpZQZyfDTrhAzp+1uul2lHc2JN/Ci0418n6kynrv
ov/Elmp2dr1jonVfuCgbhhXOrXLYFBNxJojZeQQUMqt450YpHoS94e3itIbWn+X5KU1abdth6fXQ
m6Z501i+81I51rdxtvLfy8RYOR4wPhzXJ1Sf6/FrgnwjjlqNj/Io9o4oBtRPhRKuPF23H9LGrZ6K
uIs2aM0mWzloRK1z5ys4bItBGQo0FChbEpIQUThdUdPhaAUoamRwlYWJe/qcxsjezYhwrUuMUZpt
1aiYUWYU/8KUUqJq2lQMZVMG5SERw9eWip/oqswpNS5zZJfHrY2B+KjcQnXCx2E06+gWfbRXzP+8
O7/KvLtetCo9UlD4LScUDegOSTEiAgaXmN2Lc5P4EY8Vd5xedZ3Cyei8lGgoHIOxbG5yUjxVZsaY
qub4CXeWHj/KQ6A8Q/z17xWSzo+tlY/4RdZvy7hRm+5mKEd9LWM4rP/mFpgIIKQ0TOMuRWNm+n+U
ncly28qytd/lzhGBvhncCXuKjSSqtScIa9tGW+j7p/8/FLVNH58d5/x3gkBWVhUgkUQVMleu1QfF
N+pw7ZVnIzYW9apz1jSE2fmmiL/+oUcRqNqmL8x3g9ezS0D80+Al40VasYV20S9r9rHTIOU898w1
ZX2zZt9ImdsPQRD3kOZtDI3ruLz+3sqUoD8l19Z1uy6Bx1ndHXzoePiRivPYaMqr5dZLKlS7Z1+p
u4uqZfs0zZVXqFiGYzmz3fRzr7joHZR4w2ItvWkMIQtioaCLKYtdyKn1PE0ftAYxgBkHLQ9d3+Xb
yo8/7yAODAHTHMVFNeW8R+hMLu3MYcgnE6XrzibThzRrfZEH0mXnoUD5AHnYe0tG4KqafHAYNQTv
583ftTEdrXzb6WTSYP1hCUPRfB3pSfZAwU4GFFbp7+NwL1tuzbeuoWaJB+lIhYb8XsjGWfG2XUFt
BHSYsDkQI6/hQbbTHzXgMi33fzgCnlDNbpoXK0UtqdfaCcoYTTs4kL+iPlPpCrwIAFCMNIJqbupe
1MCp7rrA/a0dGZT4lE/5hwiEcWHxWaqp4T3LSEs+105GfXGRVuw771Rz+te4jE4QFGrMEvXtOWjT
BY23Iu2cbqUZGXazjSNHX8nZ7LEaEWhQYHFw/XrTaXlMSNMjVehX1lE1yazAREEJvt+gojQoj+is
Bi+mwQJW6MLYqFFensY5w8Xb9LaulOi7kxroAiZp++RPgbJtw3HcgZDpLunktgvZJU6ItoAC+Zr2
Cp9IFwJe00X3X2Lg5j9sJh3VcTTXMPk2Gdofb2MGuM5A84r0axQl0J2V7YNmKPUlgTHtrqgTKmnJ
d1xkW+HUGg/9tN1KUzomw/lz1KBouzH3GuXJsrsFxPHu4Alqc9vbCal18Wiogb4mGkVG2DGa+iAP
vrDg0LfUb5Oi1IcscIYCdVMdWpn5ILtI08waxsnT2+Dfxsh5hrH68l/eXmVuP0/HIM/23//3fwCv
QdwFa6ALDhpc9L/9v+pKrcNeGP0XvcsETLuwT0nCJm3eVMizIkxZ1iO1uVSRE+9lGwwqzqkvLRzk
AeqtoxjxTKvinNokck9oFjnHBHUb0OQBL6O2dv/HWaen+rVt+HX2f+/XwwHZWMG0lXlKC0DwIjQJ
rMnXYmkGZpwcZGJSmok5xL+Z0nvrfBvb5B3cMP/a+WYGdcWF0FpbqoPmHFHmyu/dMdmJOZEvD8Tr
4TtAdW9LADZ8Sicvu7cdtC51tfyoklGBbCRrHqnT0HcFLMK70DUT3gsMA37Bzv4O333Np/3dRt4I
SsMhvis0Hsk2FbYoBqXZezDyyFfCQdtKMxucZ6TsssdMJxkHcuxseIZ4j9CZ3SH3RamBNOMJxSIY
80993I2vRvYjFlP23qdZdjBMyCPlXFQaRLAhq/Wd9I6msvTCrAIwqg68TnAHcjJVRMFG3sHVNL3n
3O2yx9bLykvdWWcRICFoWXG0R7ZDW0F6bJHSKPyHKJ4xskkZffDj+BK5OQwzagwTbKSFm9qKq6+u
86E0Tvjxx0BYzt7+y/ffMI1/fWJYYDddR/eoyFENQGrunxF+FUrlHMavGsQmqbt2EDoVyBHa0b0V
vEfCA3tOItudiTRNk32rbA/iFgqlLtI2SpSF756KRim4AvsMdGR8EbCKy24ow2WHIPRg859n40HQ
ruq4V/cUPcP5OzRUiav9Ry7a+Kcozp5lVsEiA/DitL77RYi6WOok4y+mT4hOqGV5bFL4GrW67LdN
ZU4PeakFK33U9Ld5nq7xo5/T9DmPrrCjRAc9KApqnEKbdTmPu7NvoOaLqA0vbRptpWu2RHWD9jQp
L1XftmfZSzZLc0QjfWd26jfZLpukUx7GDnE3+Krt5fUKsrGep6whglm0Gap8su23i7lOsyVWXB9+
axM8fY6NWq6svnQ+b0peysqQ+tVTFJrlNNc22UexqnzVWSlMZ/9w11UPKXwM4GkLBVq5D9T6wYDe
PdvEKJkvezcl+5Sw7zzGhd4dykSD7KVsle4g7dyF8LgJtGjtGuM6JVCcg9aEOL733Gjn2I14ctrQ
OU2mf2/D6PYkm9oUiFzdqNYe4mfxpA6oVSmm+Hnr0VvqzzKLnTXlSSxP80jdFs6+oVJmIefw5rlT
Ykat3Von2cNMy2RXsqlkE4VTtlHnNMtzhg/XKwlv3IgRDrXrHFG59+MJKH61jepkYN/FONjQszVU
ks76OgPEzo8GWK7bpI428cuPzGIrZzWnwj9HaQDnBhkRGKqbeAlb2rgj0S4HNYFvHodGvMnusmmY
+D82bjdHfrmmz3PtTtFY9KQpD2VAkWNq6yhm8k8K3EDZVQWfibwr2Wbo2V3mqO5Z9o/MqNoCPgzZ
RTPlOPhf5/Ti0aUA4b4q5ySgST5jPhjTQGQaxst1Y6NfTm0Mu/HIEY+ySw1ZBivVHAmHAmOtxyYi
wt1mtOr0G5VUKDRMJrUsil68phN84FQnfDMrv17ZTa4fjL4bLkrXfWhQnXwLMgq2U8otz8ivUPXt
ww0gHZk9/IRzXXmM/DyhYKNJV/ICnSUOoInex7wbz06qtHuHtWMtL5L6z3nhGV/g008haeq9bQ34
7B0U3BJUHmT2s047cTDzojSHPkYcadkOyGrOupN7DWjbE4zr8D/0EAoWQ6SW1BIRdIXC+VF6UaTs
VnakBFtphopnHus8/XqdquI7XAIhO7teqz7p6oiwCVJJa2lSCaTex5GFFOJ82Qbxy0WpTTnwRuMv
OZtTOMrWM3trySKsPenKYF4EGcT5tq4tZPmXogyT6626SpPdEZlHwWjuYqQTjwmP91uD3dgQ1X/f
c2GiO+BP4VbeR5urJvj37POee9u9Ry09u97z/HWges+iemSeMrXK6X5ynJ205FXkfZt631/v6z/d
sxw01Mq/3XOQVCq1FXl432TDplcSa9tW3r5IAJOvlbaw7xQF+M5Cno4ppUXLtqFkGZqnHSAtPK4C
p2OapRBfXXui/LyILVij2ilg+DxHrzbZxo9caOrD4nMyNaub8Cjd11ZeX5GshNEggxqHGJI+GslT
XJeEBqpyWFVqnD4BjEyfSvHm8n16lB1aRzfWqptXa2kWaqJfGCw7yiEiRZKxD/tsI9tqIJXEr5dU
hIz7vEuXn8OYtw6bBJGQUmwjvUuf1MBq7keUmG49RAmDnKe0+U7ORcLLI5ZHwGkJvRe5Wm5YDq2C
ASENdaj3si0b1P44mvGXqZxaRG9hANNUBGHNZrDuVMjnT8FQ1ctgWPkZ8Ygkr14mdN8XKersP8Jp
k2ZO/XNMp796Veivbt47iJn62ZlyMHcPttXZanoTIKsLryrBL/GVrfEhmwcRBtnyRNC/xZYBFrWZ
xEVeeRhzCwZxUBCUY28L1662iT45hyYOfxi9Xq5DS1F3ne1aJ7YywcYs4DFT0AtYjUnpIZ3sui9K
vS5NJEzTqNe+uYF6zkXRwDOkPiDbxj85HspNGOn5d7SD/irVzn634SFcmv3oP6HvoRBtTtR715g+
rx1keoHe2L9cN2oDFyWIyVs6Ydi/thGBDV3z/7hej1AOlA7ICXpjoW2gZTU2VUOwGxJY2CI6zVlZ
Y6d9U1pt4Xd6/QWRHmcTVuOwU5M8f/VM+64U86wwCCJSgUCDMXQQ+0aJtbiOnHFr6D8/+Z5W3Dlm
0q3lAJFtqf1yv5p6mG60pq/3MwTtefLsB+kHtwj7nlb255Dw4NlRCPRdB3rB4wT/5DM/u2Y/oOC0
KfXK/+pXm+tAw+3Wejvx7qu201MfVu/XGxETUhQkLO6Tse9OulNqy3y+9ahX7pC0zF5RukElyCWs
KJq2/UL4CMUBOigGegBKrom5vLW8eK4UDMBRW3WzqNk1PMCY3x7tTk1X8h4Uq954PDXfWt5Lt25R
jWjqDcpbbvLJz1MWKKJA0OumxyCY4kcbLczrv4stP4Eitn0XlFbbg69VUCzNI6pY8IOrwy/NZKO0
NhXVzu7d8XXK9b38+xJhWOxUhQD0oHj3iPzpi4kl6cUS2Qv626jKuKXY5UHSXKsZZEkDtCXZwg9t
sbuVOWiB86QMrr6fV9NKia1LMR/clL1daUBMKZfPCJTDpXD/CikdvC6oBZIjW1K9BkLC9Je9ujR8
GtlOnqRlD613N7hzUCzP9S3bXO0OMQKkhYrwJTUV5TEJioPmd8Hb4OT8cxJhLyI9Ct6qShu2rUq6
RXptqI2QUhk7gjZ4u978mRauepbWPKPeu8FLNs/YTVAyzJ2skutOorLIkYDSSNam27lHMlHusbU6
dqcdAnW73mnv9dlR+a5Srn5zK0Ox46Fvg1+NwfVoiQA9Zul/n44hsdtmGr4H2tfeDOKd33aI9Oae
kQA9CBtKcmpjW4LCpOw3SLd6R2U+ilXiMlVqCDRehW1Yds4UwBVDix6ctPXMgF+1LJs9aA0mq7On
wFbjR9SL0wvkVsHBCr0frZ3i01tXwEpW8zWTFyId/ldboN2HyKa6jtoIzGJux29poNgwZntExWaz
7JGZ9sOkOEpzMPRdRP3Oxcz9GUJMwgGx5bcgJD5uFGo3b6STmX/N3Vaq/+lFIiihNs2Hm3D2dqrz
zczD6l4OVYL1ZCBAVkGa8QBw5EVeR2QmihDzTYl5fkp5/vmmpFdU2vWmlFmwB7qzkkzFDLKba7Bk
rE+aWY+yss+bzDX+J9vQWqKiyJVlXLJnoPhUVsydnGsl1q+Jrp3knNHcyRJiTlcEaxjelq3w4if4
PKcXYGBrgt3tRVpqn7NFi6xHaUGxvqeiO7lawOSORpD3D9Lnk4hMx9y9lxa4wSfgovnV8g3jrR0c
7Sx9WSA+tNCKzg7Mvy+qD964Tk34J+bLuyryW/w2/KP0Io6NBK83NsfrRdp8WERQGR2kN2OdJ/CN
ovfVa1s+v6nUuQNvoUIFjpCWUE+NXSV7asLy58l2YngzVIR5ZzNI1ebkwmfngPPjW1xCc4ZC8UU6
1YZL5Ubt3WW1kj+jMpZvMrif5+qy/Ln3DXGkRpnKfzkWaTMUAp9lV7IXyOJ5ARv3uWvY9t3aoN5z
I71eTewSXGxa9fU5NcxwlSZwolJKXJ+tMoexop1P49DtUAtHdPPaWIYUei3KWnuIBRXcepCN8J3M
c6DPshCEQKiw3JN0mbZZ4mdPGjzc5zIKz6qiKTlkrwiM1Jrh7KXXimpEekbiuD6MYk+yjQD2V4vk
7FE2RV7v7+SLEAleJhi1elfrec3Tl9lRmkUENpzalTTlCB1eiaRTL7JFC9nrjRZaNtIXjkn/APXx
tbvs0Q8OX7vCSnbSdMMGVcW8u0zO8DXzu+YomxtCOgu+oAi6zNcN6hLlUVYY6LUx5aGv9GejSdOT
vJI3IQ5DYrBZ3nqo1mroxYovSvrQm4O6NtS2g79ULaEmz1FOnP8HHamFS//j+tfWZORQrDEmGKS5
DoXsiFWn8VYH9PYku1vZlC11ddI/b98NTN6BrDfqCwIyRZO9oUp8KXNdMuuVgIUDgOHe3ZrkWYIQ
G1nJ4SSta1OPXo1XDMM2LNvPnFqdRAbIpbFbDgEJ4mJw1qkJpaGEDd0yh37tXtQo8z9BF6Km0AFK
8c9+htf2iEo67doLi2jVJ4F20qy0OVlJiPT4kIZ/+XtZKXTzq2b3H/1yPEuz4OUvzTeiA2RWRjl6
cFALLCS49WbKcuybKQGu+dy5sVU6zwXZN68cW7cuLOmgbfYIbHv3KAj8LENjfLfdMNwoVWVvrYJt
GLu204j44qVhFyp7+bHzMvYaqDDRexugjIzRtRdkz5pHWKLKx9RIX8M0Gd+LOICkr6ASrGXpfA/5
ZxE5XISOmgMYI5NSzpmUVKnEMeS1JUki0kC3LtGcQUkQWkehoRvWY5+Dg3U8Sj0UPd5b5PVO1zaU
cvqTPTQANLwqbPfFUKlrHYTMtrNVl39aTAHKhMwWcoNIAiNB9iK9iQMNSoHKTgr6bzPAHrMslD73
F4hLqacw8dZa1YwPxnwYRTQ+gCj8GPUquZOWbHdb/XOobJMH1VYGEOORQ3opmSmPqckdgTw8W0lb
z5wz9aafTVPRnL0dBxCFz2ZuxmQhK5PSNyzZVAAv9QxVe5SWX4TdAn7w/BDXwe+zkfGLgsp+lOkH
JTm1OgT3MiHRQ2+19/xG/S1nYQcQiFPLTEDoVx7DS05N1eqkysX5NhDdKHUhTXm4DTQyi7w7g/r5
SpE/1Rd5JTkgFiih5brrpueMfULWk8BSzADhSCXTYY3q7X87Y4dPaYX/OqkN0SMiaUQpTPViU6Xc
l511lFY7KNYh1Ixv0pIHx9Qgb1czY2vA+HjpOje4dMRT58FyGj9qlPnXHa2o+EEEb56xCS3rSKFI
eLHDjaWk2ZEM8qsu/6R41G2Uvm13rc4pH3mIq+qQGoZykhZVEeI49NqrtCr4jo5V7k7blAIYNGdD
7XoAqf55ZqE0t22S8ovskWrlZ7s0xzRdWmYRn6h6bhaSg2sCUL/wUsU592XqIbWIQ8zkXDBMmgtX
JQEc5j1J60H7HBHH3s8J0srOtyQDdHMxtMl8NJOtP+n1RWRtc3F4tFP3TxgFiujm2tYPJRVmZvE5
qKaK/NHxNplzsi00jxM9OlpNZp7lofcGiqOnONh01chNz47QTeCRGWeP2WnrwSCkJvtJr9LXz13m
82lbyXDKPPQFLds99DZUSJ4Gw9BCOqQ9exU/+Mu1gu4xDCm5QjJEf7qdBcoYroq5TQnwmon3u/fW
b8gthDWbj3CGrBKcHRY9H//Z0yL9Uhbeo2yvKJgnbFYjNDlDUxEfXYqhsF+7lg0PeTpeuef22/AM
bkbKs53kodHJ20zU5r3xIoFe3XxWzW3yTLZJr+zXd1X4pxeios+xOWS/S68P9a0yGcEJbCagNfQP
7kYwCLLp1i7PcrsJTq1r1lvPSqZnM/VPSlEO6IH6pwT4tDxBYffa4lRoE3hx0ClPPp8EVNjhnVJp
D6nPO0QkPzl5WntTCcho7AmQ8Jna80E6jEkHc/T3CJe/9GwLFHPgI/OqneuAydHzodn2bqk981HC
O58G2UqaaW01R4uwzUKa9ZDwmsZOIagivV0aCpoKfRw/Sqen5NWi5Jd3UBpDe5YTV3FJYHU2Q5uJ
vYxYu0+E91mfKI+3KNdDkm84yypHWfyoAgHqEBJMkfFrTONNjePpUCeiAMuLYKNiZ0RrQdnuYLI3
3qqi/jJaRvoQEP98/odBijaqqyzX7VPWrhRAnQl7JQoCYXzmF7OK5EmPMgUL1842bGsjFD3bjsJH
YWvGVEjTqE3erObFV5pNgxYrAhPl4zimJlg3T1lK0KeKrhmpd0vAaDB2b5p2ykxzfJe9woLkWVV4
w7vnIkjQzL2MTpG95OB/6mUopbbKNPSGKi3p3kwKq+cZiqb9vKw0/7gsveq0zzel0murUdfBcfw6
xMY2J6YCROzvZqGxji+oeQPkYRVH6aBMIjvXbd4e1aKDhEnwW2adeUE10t6JsYS52lSt9w4oZVpX
0UfsgKCCgsY9xo6j3w+didrz7JhH+jDRvsBG8TlSI30tR8oOlIx/jix1YVxH5pobfpQpKdG82SEZ
Un6bYSqWH/4EyodcY9HZL1btIfXd9dGpghL8UCmQbAPHzp+ItJDbcjqIQGDZkKOSfPzShlP01hCM
X2VWT/WG6cPwbBG/Q4g7ucSzwEsg0vIjolaO2H30M/FBBihF/T5FXrmKLRio8tbp9m6Vf2HTL1bl
YBKLAq65RLDA/cqGcxfB7PtTs7RjElf6l0xocyWJFYF58WEidhN7l6PvdG9HxAItvR++mHZ+8jzW
Vk3xv7QsCK1meWe/1PLnDlLkJUz66U7z8vxZJVW1Y7WA6Rz5iud+7NX7BrAdP9n8WfZAHXwHo2/6
IJvsyquRi3fDvew/BbDqlUJLV9JLEB+qw8F5lJeSTW44rKDNax+l1YQGWpqRGtzJuSOEBjZ2Hlsr
adoBRJxdUHyVfYdcVGcRWerCpeQBbFUkngldnbs0y78aEXAzBAayuwrx81dtyjZ1reVfRx9uM77F
fCmKTH0v1A/ZXYF1ezu4bOyl6WobJ2/6L7nRljsIJQGozJOOXbpqzFi8ZZXQ97mOoI+ctFOsu5wf
I2WojbeODXNfVHlySXLTWUZmxgbC6ZCFzDufpbBkrSaafCmaPL0Px25NVB4hKupo2p3b9QoJ0tn+
/xx8nWq+2j9OoAVds4ibfE/Ag5Bo0y9jvfNeYi2rT61WWAvZngEJXBVBb1y7VdnwW7fGTX/vZrNZ
2kNFVJ3GyGC/sSCJ+D1KGg9WY609ts1kvoHAJzJQR6+q6oX3to3UyjQ/RNkfdFsvzmA4mE27tKxF
QqDgKE3feIHAuHkNQbWdBxFA+jZP1tmw/FP8nRTxrHE8tn/VSMerekZwgu3/IYYP9quJRuXMU6he
CtuBsDNplIPvUWVVEZPbQEatAOjUKvBnSfwV1WP45+fxU+Iu2j6qvhcZ4L/BafqXwaiideF70A8U
I/I1KF7vYr9u7gUyqasiCf1XEkQ/RNyFPwN1Z+lovJGN0tGwd4d3Z/7tKUVuPMRxqW0N027vmnAK
T3WXWesIMtNndX5QkMYcPhS73iglMTEz8LpdYqj+blSoi29q3ZjJdd1dURKEkOZo8ASEWSK+moqO
apTuIUgsvX3Ar1RkSrpS89h8SdWBbDl6DKyvmI0VD5h2fu3skK7elXZcXr12FTQ7yEn5n86dw9xh
n4ce3dVb2GRPIOtsr2MNfxA73wQ8JWcWVpPsWlcF5z3fs+cV0S7QlPHqTeca6KBD1Ul6pzT2t6TY
QYDNF6ocEiFRaRhXL/XhKBjouXU1w0g1tmpjow8wz8zapm0nhOCvY7Ohn7a65XtXr9bpA9ydpblI
x3pfu0WzA4L1ojUDHK1lJ+qTPPDxfp7FBgxx03D8s4fsFoaQm5HIS7fSrItaXWahBUP74Hv3wtQB
FE/NMu0K/56KC8BaIcnNTRmg7S0bZT95CPL4A7ErbS8t6bQVn9Cv6DfxPP7WNU6JRYFe5PVlvszt
0Ojqs56l/d1t7nqKlIMbQp9EHT8Ap3mAH2eoAFQ+jKrzxJrg4QPAJz8LK6gPt4v5eRMdSiV/SHgh
/+0yfcKiCmofqvZ5/O1i6KfsgWIWx1t7GyhocPjKq7zybe4oQ5GNwJh2ncN58h2tIKadtNeDEpnt
MfRCWHaRQ/jVnKah1aCaSDe9UG+nFqm0nIUXAg1FrFQAFsfrqezaFKmyCJvau3r+w3RNGlGyF5Ba
mC8xzvOgnsZbkbTNUXGXQebB2RK77M2SiToizduXAd9yadpW4vDeFOYnCkiC14piR9muwUu7LyuV
bSws8u9ajY62XbvtKSxa80UQDZDtifCG/RRSr3+dHO5qciQRYtrEJ6D8JxUgD0UTe8dqPkizaUDt
qT60PbKtL0uS1OT4qTaHTJTI1N9Y+yStV61nTAcWYZPY2OywfadbE/hiXZEAfIm9lx6N0nbZ+4bJ
v03l+drnMDngOrYKrDuoPRCQBbe7HUddOQJpSF1TwM3DYTSj7NTPB3km2yISRqvAUSEZ+FdHyJL8
27BYgYtARTrgj3Y5iRxKmtzfVGyXr1f8p4vJsVrlgRNV58gcod8UgNlGnYv3JS/SjTnpSqeU2i7K
QMjUV5KK6danNwJ1qXpKv9Uh6V9YFOI8KSjZ7p1CpNs+DNLXyE8eDUqo/ppqP+Zr0fzewwub/9LD
V0r09qYGzk9PF0evbQheNUF21FUHUtbY3N+anDS2Qfj+6nIbUelJu4Og+eTOk8j2a2dnVJ1VJ1CY
sdq2eRgLVmjAl8QaiZ0gIDdWzi6HBmpRjlbzcG0sMqrtdUo4ZVs+O+qK4l/esdWVnObq0JDrpWgG
Ec+ZUUsybA3KqC7T1Eeo7VfblYBL2n+ydP3J7PWbX/avaxhT/5juz4mk/Z85veStSYovfnUs7HKI
m5XDskO3mzgA/KopulzBCDHEqAkyO4gsH8oYsnIjxJSe1q/1dhVAjb+w+JQ3stGubHRy/BGxuQTN
mAL1mEsJLnUBnZuzd72EcElfJY+6+y59sqX0/BjqBi9b3tpsK5qF69IZPGNVlxCswCW/yO7yAOSa
bbvqOtdryDYzVONlgsj8Ts/dfqcJFQyMEFQ9RH16qol97MJ2fCv9XOv57rocpUf2ocq8WdZaZ6y0
ubd0OJSgbPLOGElKp/pdbiVd/YxorlhbpUrFgBs8wQI9fNFEwmuaJRry0AgKDSnlhehSjndjmaCC
xq/mAcLMCiIzU3tNeHVGZ9Mcvxsx9C2e1QeLFPpUZzA8MEumhjxM1D4rPkm8zqjSc++o6V5F4mav
zPsuNS/ztTGMwzOafuoiQnXqQ3OT/XUmOCQJrvjN9w65QtgKsrM/oV5kNMXBsHTyuM6YFmSH/rbl
mTzUUY32RW2czTIITvavA6G14EQNhXIUkatvVbf+Ip239j/6TkMZzti2f5zjNjRM3O6uEfpazn1r
l2e3tqlwo2PkPt1abl1vbfJmkumkKy6FdfPNyl6U/EXbEmEskg9WfXJDL18oTmBsBlfUa4jy0OAQ
j57TWE9K3rjPRaY/FM6Y3CPw7D7XrYbGp9Okh64X3vPkt/WKuIvD/wCvWff2xmD7TykSpodk1Z56
uXQpZ4q7Sjt5YfhNOi2qyC4+Pxf23McqsYq9GNFAhMl/PvqRoKom6cAySFueCr5E6IVUzcEaBu9F
+Mi9pkMP7zuW3mpPIlP7+6sVmgS23OHhatnOTky5+igtLyFCYqfmJTOcN1XPp7Xom+leHigPhkLe
N1QgCrRlpfnpqEBUQnnsuutGtVp7kUqPVqErCvfg7jZDmcRAz4Jwm0H8eLy1t33hrTMD9KXXl9kK
/KG5buDEeWgA3TyYuYMiAbh3aKsLoCXzwSAqchKCRJXP2wi7UtpaI9ga1QSx+2zJvnGEEE9lR8kO
8bLuoUXkJVaGoxqN/UoQ2fpAP7pE2bhqUc1VEwEhq1I457EjrSYdJcKviVGrX7reMkggNz88QR2b
FGITfoeQw2+n8SwBSFq3npZSrg0SzmLNC4q/nykjGmopHmyrKp5hQMrJmGVQ+cwaYoINzrZC8A8F
GrzCGaxT1YtXgtFps2ypvXPbqIYqn+xsH4XTwnJ62IoCT2zzDsbdRdZm6l0Nid/1kGT97+YHIkdi
mWlKcCAqFBzkmT/l4W+mdPzRls4jCjeL84Ucok3NmmeLtavIQw1hSMZjFHDFhWp16IIoftSsqluE
ZV1+1J397A2q8Zy0gwm/lOlv0qLz32A9JyxQVB/lJFrAWmNzhl/EOA1kO5fUtmX3QxSq9Zaa1XGd
gfJ6sPve32soci/MWvcf9PnAW1N57g1zVcaE+9dgYNmk1/1ZOmU3lugfhK/jOzmHPMAkCwg82JCm
ApcWmtNrNZWbwDSo3imKft2SSN8PThtvow5EuD/Tf6DBE53zEmEqyMhsIhGYN0c4m8JEilczRqAX
v0Yo8IucFICbTplB5JHVzrsR+D1vPZWDNEdRvPXthz03w/hq7xHs01YkAcoFCOZgpyHXdHSbXjkW
UPQca5DX6z6Ar0Q6ZJv0WhqvuVTY0Qc4LBLQMJcolMbdew0Icdcxow91TC91WUJTDLQLqTkIxtMy
U95hXkWHmg6wzSSrFgXpoxzpZ0B1gpYFQlGzi9BU8rtXrI3XWNR1wm1+H9uWfk9Est8EQhG/tUlv
FYflcg5nbEZv7JJ1wptRNw4uX0zGyoNVpShx58/SMHIeEAsB6G8/5M53pxrbBClt2F7NxkUS7deo
cj4LjKJb1KPvbKVD3ooP9mFBBjpaSDqoWaBJaevwdSya5L4rIJ0koU/AuZpGdKNrZy27uT4pArQE
WHdn7/95FOS35Uvb1gvF0LsHlGC6B6oRugcoePYemaTjrR29XxLF0+TyOkg36UhSFbpJSlPlINnO
3zvuxqafQ1yOcQ9xBhH23rXfVEt9F2lu/oy9LZRkzg8lqEOgIW7x6tSKveo88HVGEDb7OnO7Hcgs
494q6s/R/EffQQ//NIL2B9MFJ5js4n7hzqdOKcJTaFXuMvLTBFkY2m6Ophvu0bVQZ9ZAwMC1e5K0
P5LThxqXbaBSFSQt2T43yV7eFPrba+JXz3IAfzNJRzHq/qMiLoCEwyd5oHxGQQsXHndpAhclIuCX
47ZE6PyZavZjrTXjvTWJ7rkl645uczvtpTNComczhTDrSK/qpMNBZMactGBoJdrwMoLjkk7ZRKUF
UFtzvJeW5RNj8Oujz+tNhuBQL+4k20AHoHQFLz+xiH9lJYCtj3+ZZCkY5j51Sb395JvZQnXcYV/B
dPXkujBH6orubtjyThTUQtvlesPLOFuySdX116zM05PsX/OV3ULSw6oz93CBET12oUkAn8k8iikq
fQVSTF+Ggx6dbahyejHw9CnSx1G12T2a0Ym8lLrihvrHyULhA/JTnpuPQ9UVgCt1CBURsPMHpXsH
bv0eQCH/gMojD5tHB0ahdBzJtqaI7MIPCG8LylEbM08BCRQKIH1bWYakJ3ekY/eKU0WPns/DHXmC
/qtLoNtsUObV0ENY5bzKnuWZYgE3Kgtd2+g2H2sMuRwijdQPp6T1iT+xShOKJXLGktyrfr7sa99c
ublOFDeZkeQ7Z3gcvf9H13ktuapsWfSLiMCbVxAyqErla5sXYls8JInn63tAndt14kb3C6FMkEol
iTRrzTXmtiLygMAl/H2/RqobGTrGqm96Fl/dPC8j7n+qQ2XxawOUPQvVSC5gNL95Y/IjzRPvFGea
B41fIbbFdphZMuNXtL5Z2VKe7E3w4HbzJZeC/9WzD252Q95u+Usl0kdKvLxjOjzqlBdTyK29Dob2
HbcR11dRhB3MISbaSZGlxBwGW2yEP3gPBePE3UOUoE4Pa9/heC0G9dHzsGZXyRP6+grOH3VNHyJ6
dpRIgO06kOnAAmpgXlbL/DojW/TTpr8fCMfjaZD9LqxaQzBo9GHSaO0RtmnlTyYCU5hRgS4yhE7Z
N80e1h99O5xiK7t0q/VgCKlePTj0PpPTGHqZrH3gyX/j4Yesqyxg7/snnzU+i+4bbpWn3Ku/jBVi
El0MR4OqYx21mj9J0fi68iWpiwBjaaaVtr+XTWr+oErNFsXR4JOpPUlexun+qCwTDpb5TjVAGyE5
ZnciM9U3KUc7qooyBfpalwisrO96pq8IvllTelkDxnxcvsG2CkXNBIsXdXdpRXHLbJTVa0Leziq6
o5wbSjnj8Ycy1fXrEP9tvYJAouzeFKKjrBNWDO0JIFG4BsNuLpk8VuegavoNPSb/ydrmZ1i+CxLJ
6U+ZJ/KmLcZ0GMvXYRy1N8OJRhSUgRKnrxp1IYcGtBaIUnuLeJqXRtY3c52jBqLp81pUtwn+dKhR
IhOuBV8GiV5c8NCTRlly8do+dHRhXuJGGlS+TE/wCCSLz749ZXYq/HEcHpF+4AS4TKiQzUhrXMVX
4S2itBtenLUhYbk06wH4h8TXebrIAW2uitUAsOIgVwb1PE3UmDVmjfAVXVfceGT7M+ctaSh7z/vB
jarRGhjO7ZvrrO2zY4ZYzdqnfqA+uc5UQDJzkNYu5oQrdQwmXBbYCbUWsS13g4nCRPTBUKupWDNb
/LsRtEY5RPyIVUSmh+3SQnAv7FnCaeVhS91b6f/r3KqrdNSNPZ5Qa14aQaALdSSX7q+i7ac/XiCp
JSB73a9mTNQp9qijSWJ83vdQTmaQ1VHq4YZoDeqDqos2Qki+codlrnwo2R8fOpB2p0Ff/jCJ2ZTJ
rN5Th8FYoLAy8Jn9ksjGrlepkyAWDh7kpfv7uZ6Hb7nLBm5x2gzD7Z8gAl+wrPJ1cnqXxACa4OTj
L9Hx9aTe+ihMO4tUAeSfDDyUlgDZrPcgS/xdeveI+jV9rbO1DcsBIbIc/lROQQgDgAbMMCHCVcnc
h1HGl2p1t5y/n8ZLdtWM4a22gB7mQnzr6xLYRdzx5VUamod4vFdtnBUnAoGh1jUvXTZ+T6TZH0sr
s0+FTUJFTMMxHmUd8H6La1XNJzyCk0MlKs/XK2u8bxs+LK1MX6uJvL7esnWJ01ORV8eVgPLZTru7
qmrkERu1twl61e4Pvrok18rEE2Q0i2PfxHdSyJcFO7dQ1cZHEWtfM90hVNPJq8p+IxjWcQypXLQi
RQc+kWqFeSlTdTrIvv2bag3GtKDzVPlXx6gHyEM+B21XYvOePPW1oZ3zKpLJYB1k6zdO96KW6Xtr
qhmU0pmtr1vdMsfGs82YAFonaFOlV10oiS8PhVt87aUHkKRwl8Dp7gQuWa692H7q1brvVMI9NqR7
bgOSRZl0/a2mpvm6VuIYz6yhqLtRfU+BkEVMPwdRan01moSKLEJOD6nqnacy6InQR42y/MFsUceE
7Zs1Vc+FZUwXuAqI8FPSxUzOc7BYyPkanEQCwtB4wNT8/J2tIr2s2ms+9YzB7mwe7djW/UGZpwOg
hfeyFDPaVdDli+sdcjFirFlQnJpO+XU/jKmVX8mOXstK2hESqAoZ7/jiFhRYEFmCwqn4Qy//5ob1
bk3LL6n35MAy8w4x9lVQhQisFbykDQHbiOWXDtQwhNfy1c0G6wYHKcYuoZRnkXTVY4VtuwtR5Cml
8NscqjKsWNQddAqzDmCmsO3SJrS0Fb5lWleFrb4hahq3OMvKTe7ylCxbNxnZdfUq6xKzUoPlUWhR
PhlUaGb1em3yYjrXc77ga2IbJwwOl/sxqxIWs5S1Io9pj+M06UiqOy0UORShqk+yMMGuaqCsx0xt
kqnLYD17giVx3Rr1OYMKAX2h9IK+UMmbm6jPrTS1Xm3Dm4IJr7m3rjuPip0FdZ27bz1J+0A61vAu
80zxoSqmX4xltPwcRf2XtWXnpLVj81VpyYl6RT9fhGVaB0peO79nuPw6W1T6ZNS1fKWsuEecjPYB
nSo8zQE2NRPY4PeUan2d7WGAmZCqX5vMGmAxIOBMrAp9c7NOX4mns2Er2vGr5sWwgVBJffWsjtji
6sqvScMQMcdl+5USshlbb1M+JoqBIysrJNUaPQISOPXuzTxd9VutUEU0Z1/XvthAN1iSJEvSH1tz
ZpI1zSiz2RPHiTne+j6bbh3/63V25RHBGXtlJqCD8CpKLUvHumetTUTJe1RWqbz2BR/ZZAajzbsU
cV4EQzFPvlC0IhwSY4uCDog0U4nsN+n4hcymFthIxo+qqnRHXK1+uGNJirkDrNuqwJnVdTmOedID
JBd20BIiBeVjlA+tNTn+khZGWBAC9g2MBfSm8J5g5kzHVdzGol3OQ5fHt5X/BdrOHZrFtzKL00cC
qQC42ESw3FDUBy0ZJLf9+mibCxN2I4GjqEDFx3RbVMfsZNUxHwKKGfqj4VpBMuAlYKpG8WBPQ3Px
Vs2NtGw1DpNYvzdDc+xls57abmJFIbx3xMGHQU45hS/c//GK4ndp3ZR/xUYb4k4UjaDWhjIdF1ni
xyWBVlwtF4Z8irHynJKhNKZkBf/GR7glN30bupOSwJVdDXKD/B4UIS0m7pTCBwICQT3EVjB4leOr
VUMikumhx/fleRIeQXWrOnaDIfypIajReIl7KJrE9jsyy2GXCfuAydsYwTa07/MU/IMoVnQLHeEy
zWRArVlCgw3N72qjRaRr3C1Kb4WjhVcJtR0tPkOOxTt7UMa5PWtLcUuVLr723Kq4TYtfprMOgUWW
8Tyqxl2W5YSQF0cLcSdtTk2SloGZv3W21j4my6z7RNS+M3qTYZ7SJQJfOS4jRjddojyAHhhusz0r
fk26/h5sBVBUXDcHT/WirKeeryHMU/TykWg34oYB4U8jPfNcWyI+OZoGhwEwhi8of1e14kZ545Gf
xHzrO7KNBarEKIndOqgq975UWQUmSumPrgrzr4tDw14WX+uVqPeatzS1nbu6V/7ImS9qtjTj3hRt
HXZL8bsz0O9IXBcOxfDYDDK/K8dp9pV8AV/kTQ89875D6TmwRLuKKtWMwwUfxkM6Uik9xHFUT6KC
2qX8MWdzusLtN06zyIJsmK2gS/mdDAJMHtgtSkANAqPL3FzcZZwo0mnaO4h0N1WypTKQihggonQl
zxHLsiJLK/sqZ2+O8CCUvibH7kSRbZjNMEDdNl3PlVV2SCvFa981TwrgzMAdSDs6XfdNS0s9MKRm
coeV3HwexOlhpkoOyq6btDd7i4kOoJLCadMvUTq/AJsZA+FlaUSNkkr2av3edQZaOZYFB24K7DkW
RuV1ntODPXjfyrjGRNoZiXX0x2ku5XXubJiu/XybERnWDLDH0k3eHTDJ4ezpIsgBYq5zYrMZHvmA
cOM82thLhqlTvjfVPB9aQmZhKVGUlxlqwkZJbmuli7t6ztawi5miKhsqlhN75VHJRyfoqxw6Xpyd
iMGVUbHWF1vV7StrfMxprf6MV/ejoWnKSXAj+fHyWCLgmKo8ferYzyYWiWYMJ5jzqSvp244dqwoc
0tHZ2QkjmU+VsLVDjsDGT93AsfIHjG4tljcd4FAUkgfLKZ4yL73alivD3utBo5mVesQE1DqvjupR
8dtimYLlrK+PRXUEPRWug90cMzLPfqLwycWLGnaOK33KlcsjlhCMJHGahH3ef9M2vmA7dNOLVhEW
gi9KKaWe+qrnxUFv2MSe4nw+lLp84atyN8zfD8KfJZYI4pAsxsEp0cgkBOVQ6zsynEqZH2Yd80cD
dNl7RnyGOtdAQRuIqL2XwciS4thaEE1bSBCow5v+uS0p4TJIBHrk/CXe9EE5m4uvspI2B63cxp+f
YBama5qXT0rcrsGoavF92hnfbJM8/DqKKB+K9AIl3vRNBTlXQzZDOFeHXSalp9fRUA/aSji8bTWV
cS+mdC5Gp1R0UQ/HFGJY6SPdb/3YttSTCrcuGltLfhysFRWE2VTjAYbAU+wV65EazTnAiLdiIauw
U5+rHCGA1160fBqieUrHaH/0eUhsc4hwvCRiM3Bnzg7hdvTtp6Uu3RNfroiMUhWRTbzr2K840c7F
GqUtE0NesWnzqEsK9ldze5IBQzmfWhKMputdiV64PqH+W6p5Mira+l26FQGU2pzkec1wOWKi/q67
5RIBG1miyRjqcMStxm9srQIibNU+H4J5GZVyJLxwmpe1jphFajZBcxxaQ/NuZ6gCerwneX1CLZ0F
v9lsAiXDmr5b3DjaDyxfWYdmxc0i7H6MFVVG64CxTjlZJ8lwGEmofrAWWJb6rWxeMSn81fX18PFZ
7Y/2jylbLY2VSry6PoHH9BQDumNHG1fR/sjdmjM7Dr7vgxT1zJvmYM/xFNnJG0VNgoEu1IbGYHdB
VtZzctA2Sa0FndoWl75fSbivB9zEnzTFy8N65h8j+WZpYiNBsILvujgOGKS2N9AClOtuhcJwkeac
L5YYspUag+Iu2/PUtRvNNnZ9sDZTT12iwmINGexsRPs7AOZBXthZ30jbiYiJYaPqbA9B2Qu2v7GB
dyMiSlAhlH+/NrXH1moyidd0rhYhdNCjlBrzQDjUsbU/3bX8SdzF5ZONZ365uuWyO6Zd66OPN14K
NIfvSuhzE8ntsDf3gwnMg5/5/3c6Fva/r8b8rzsuWC67KKE1MQXtaH9jczIAaCx1O7QVE8BIXZzx
ZvVI6nBBIvpohWLo42LrS0+iz0ydFskdhxHF33H5ncbwogAcakp/h6VXdimVKvPth0FApR+y8amO
xV3BOBDVlVEGpah+LBV2DgqsMR8woxKt+kNXebiKrIobOoWE6GenpBOSfH0G/1czdq8VTqjJk0NW
LK5eMmd8k6prnMYtTKBaVhXNiefPUurXRVsPlPB7k/MySO5hb3TRS1bNq7eXQTqEEBMKKcfpojR2
wa0DPzVdMqA0jtKxaiLO6AFvaMcygtmtnrGSYVlFMdaVj+YCC0ax/JWss6/MiLRcQ/cLLzFfZsuv
hSgir1l/82U7wYJo9WJO0KpcPe8PGSkyfeq925SuxomgsqBqLMjZQhws2TUPakVR48g2KkhLuNpD
mTQPVk7GuWnwCxzqE4X2KwxNRGhjk8W+MadaoHakjtfiK6p/eY1rSLIxbI1Dp6ztXQE4w9Dg+QmG
2aMzS/dS9tRueAo75dVa+19zkZ6ctT+NiGVeHCdtTtwC9Tkmjv7e1NjH17nyY9igmaarjShG0/Km
qOx7Om8MRZmlPxK8dIkkBY0zm99GWKF2nDl/qpR4GvOCXiv2QxmzfKmTvPWlupxbs7N/Epl3iQUw
RjlqP5wJljyTGqTGZWgptCJacmiSrrjoCjlNpzLX8xB762kldXBApWkcVqXvQpaPh0ZM+Ultt3gH
ANCuJtLap4N9Q+gPGDMdn3F1eDLyJvsW49NMJTjJBP2lEGqzFa8AxDTs9bmb1G99p32tp769xiMF
k2T7ycM0FSXPuQcHaKoPSUHlb5oXFcWtxcIgFfZLVV7bSkDJ3KJ3C1LfyZDt2Rul8qYueZh6BiFV
KvYO8VCGcFiTN5SCP9PeXe9NiW2ooWJ3uIzget2hQtloNdmxlLP7TRK/lp6Ltr6LlyuBzwQqMjil
MdGbs7EQocYR+0fnTUbgFI72wA7AuEiRdaeO2rOXzOypeicT/keqZ9Py8t9y4QdDiMV48ppSQEyp
zLOH5c+TgcN50Ctp/asUf8AKZORIM+Gv0vZeUBvjw5c5FAy3a82CulgfCDH8XvT+si5p/zJ1vfs0
ALbIavTMy8i0UGaS4WjPf5e82WjPeRfk0kr/s/1xer9y79zb+2G//PPZn33/50vsp+013sf5WK+U
C+4UDtUfGbPKx8Nm0lhEb+390T7fjJnKRXv7Xw8/z39evvfth//q219n71u0vj4Yqph99nZl6SMJ
Fkyq20PVYQlDOPU/vcZosiDYzpcKkt1Q387v7Y+nfhzThTSgYinHpEjbaD+IbZqdTGwl/b1tdst/
2krqsYoc8VRf9OTZ0lRuB7cyAkREyfPeJyqb0T03p9Petx9UatPVbIrvProqu3hMGMY+n9RPnncx
dWQ+n0+qu1WS32HD/6++XIG0q43q5bOPHSe2Wrbx0JilFmauSE6WSGBaK611U4Wp3mKMSpn65v6H
dLX3CiHyi64qc7TGaRXadWo/NcvK9ilZfAjjzbcMxcUpN0RxJjFC1TLViROoOU33xsMoS2IpcX1v
N2N3B/f55DLHXqU9s0Rai/JC5dipYMt/raXTnYC7vNWydDZvDzVU2HYxrCT2/dTPOSt89b6Y+wgY
SnX1JtaeLZubMyqqFbIeqMxFqeDHNeuP1DGSgA/aeyGgf1/3Uv0Gb60+pJNdh+qqQWJNB7aYgwjs
ppixQm3rkykbMj0qQCZNp1COpfehGEf1rXUmBKN9sVVTEEkqKws9vJkYX3Px2+iGjp0ygsYhsd7X
yRSHitq55zIDUiDm5iexfCyEti6Z6MPNg9a/t/YDhcLJsaP0+7Bfv/f1g/7mWaO821tj1qxkmOb7
vl88dGp9emiqYnqu07imDDabQgVniee9L2tY7CKOuu0tb2jba9ZWf8DQ/HPBOlsOOIwRDcr2Gvuh
0v9mk5U+7S/jiTW7qBjU+p8XjIPYlveyvOx9LfftXa/ENw/f12bBJYLq3UdtrbDKhqh4dNxkC08w
bO998ImfqpoM6t5lNeMKW7j5tY/re1c2rUugCk0/7c186ZpnqLX/vEJdHBUdodKued1FrshBH3OR
O+e8Y3wF2fIf0e3HJR2mN6YWf/ns/+/rCPHjoaAa+nF/vc8LRy17mcnGsbPBWw2CU3MPMtC8GPPG
z2nxCd379sPYqM19vx2SXMGoVV/WjflEac7/nvi8WCtWB2Sr+vjZtT/C9725/+xz8+qP6klWPzLz
fFd2IGh1UsbpnP3z6LPPVnpEBNKL9isUMkwfl9VJW54VHTFMr8eg84UZb/SW/i0hEBTGrBmOe1NL
gZ+zJ6Hu2rE6rAXjTeSzxQq3i7Mprc55CkZ4b07pIC5zhs4EVBN7r9R+M7wSfRt2vB9Nk6T6We9Q
7vfTYL/NtZzO2Pe1h/1i+PHFuZdiOSQmtfJjbztRLFmU2AXROVXRUiBppf3qjDVbMC9931tWpRUv
W55gb2VubL/itQYlqa+e9q5mSFhNVGK925sopsygmK1vLZyHgz7D37UyTImUIVNCy/PcV42l0Vmt
WdTtzQbUC/w1Fjn7xQbDxSMVDNf9ZIyi4/WLzs96DKbF4L4S4lHdXrToWe72nlff7Re2AF2DeBk8
biy79Pe+iZknTOHpHz32914mRopomOLmfWLb5yZXd2LCndv2qh8pFwkMW1/PTtkd8ccp0X4m2amG
FvKaTE9CyOroKW1xLKeNeznZLwQJLJK/2hA2qLLelGIkOlWqX3ByYXZf6urN0uaFdT6jnOfYJWtx
w7muGeXOztYcFZw4Bi9+B7tbviERxq9kME97qxWTfHWMC6NjFtpre3JQBQEq1j3KtwrtPNdx+tbN
RLLKlpQUZTT6WQOpG6TkBLYonxOMKF3CrDSHI2GsLTbmspyHGTgYNezVKjl7+sHeqlBtdZRP+0Ev
z4apPBi1/DLoSgaZv10eeNNgOJqZeHXJ3kUxKIvMSR4HiS0oNdRhCELNan709fgYx636mieQJlHc
+NL04peKuFbRslZXlZbPZ9FQF22H/VG6rTHsxrxP6qT86NLmOIsUY3zOu/KXsF3j3BkGpeIWfLiF
Je61aquvrL27X66Z3sa50v5I+A2F11lslh66ZfVZkNfksPseuYSFq54OfSrZ9NegW/3E1aw3M+8u
GULeX1oFGE55LD0LZpPdXKWm1sdGI05bK3kdImARJL2zLyz6MKEBTBukvZf6MZVdjyYEeAIBdvZL
pj/UZLVPXqdt6vzahTBPjLDGcQ/DWpegrYoyFt8C7B+n+nUa8q26sEyjvYkH5D2pF+2Oynv7MR4W
8lDD1FKrYcyPmTS3+rK8O6IKzs9dCyPEUuqzMRZ1kJe2PBP0k6G5lZWzMzeeWfrz51dykCQoDoig
wlwh0U9SC4twvc8I3ti+qT9NSv+crIxABkPtMYn1BhJujeoLj4U33em7B1nVTxa7tbdxdbWnvtOP
+znQp951wE7Xn+3fA4Pzm5k63guuVr5t69bbaBnLywrVfz83A4Ij1qwGe0uFt/jcjkTut+fhprk+
13od7i048OK584pjGgsLd7tWeSK+f9rPDZ6lPjk4GX60hNk+9dN6MdVCBWuhn4u2XG/VdujVCYfO
XidcQ0sM3XgcXcWGZaTbt1nXHPa8S+UT0YEZsHdiOWPfcos5Zlmqa6VjV6FOGmfjpV9DM8MA9aO9
n9oPJDDNrhlve+Pjpaq2A+LeNYRRqyk9TyNYbAbjBp8BS6YUDEEO25vN9gdIAtg8e5M9k7VATkRz
7nWuXl11vcAMf/1o7mc0KcYos4pbVY5fzSZvLhURr9s4tv8cIGA6oSjsNvivE5Pqzfc6b+Xz2t5w
NAOistb6CMhBi2yvkvUEg2Y9BxiAceSDUbjzMR0pptRKNXngTqJIwB7X5S5DXrX37de5i0ge9qbb
mo9U3BFl2J7/2b+2HfgiaStwGRPJUi7WDukSp1SccqjzvkZgTInlVAqSyFtfZjJ6AgJKkHPY/Wtl
1W8ibtPb3vK8Jd6klTWbXU5Ofa6clMnO2UjXw6tq1/q9LZwvKEZ6RC9cgXUEIk8T1xgaqSTHVMli
vdubWo+Ug2K8Eisczoqlzi/x5KEc3ppgPKuHdco+/vDeZVtLkMkywUmHC6xqIsQ6wUTZm9mEG5Rt
boHo/W/ZloioxbCxpOHiUnesR0kJ7t7a31+f6OfSruTj/t6rTec1W7mCow3Xt5uwaNGxO9mbIlVX
fpr1ZnCzvTe7AoOUA4LaWvurZfH4WApCvCSWSa1ZWq0GStvJyCZZQCB5aRmrTRDYqk1mKLG18s2Z
GaPzJHF+ICC+Sh6lVJg8YuS0/iVu8b4QCf0mYFgHJOXTlxqum4+lauOP7FduKDjKs2jsOOqNNcWa
TsnO5CHrcwPE80Gv8vcSPNtvrHzx10vnd8cVv+uqsf3GLOZIE5n94Oaob4j9ZL8vJOI7IvhsDLTE
zW/lXOcocZLkSor0lM/rq73Whg+OE/mGKO37fh2a1a9ajZ83d+pYVg/7QcGG4IFoqIGg6ocD4TEY
CyrQ3akln5a0I4IrpOfU0KkwNgeqWLx+viKWXy+ya3+KrlQwNa6WV2to+dnNj1os9Xd7TX/Vq4sH
YnE/LiI+pnb6px2q4iHDSSDUSkc5Uqavvgsr11i09kfN1e231D6REiu/GOs6HQ0ly0NXKa+J4v1i
ua5G2Hf8MbPm5zCnJumd1jlrKEbJsrlhLgCNzTIvITBR/OClRvF9IkmElYOLFKklWelwYxft7B30
lPRSixDguWlORORzUn54XvR1/lL20InJEmhf2jXxzpZH5hPhexm2KXhM00GsNKGF77oxvrO+u1R9
36ZaezbAnVOI3mLTVEOsb4iIWeAuCbzMxHtV1ubSMR7m+bves0h6anrbPS/VAP5wRqAsA+KMyllT
yKtR09QeqZ3XwYPERvQLqYd6K4mAHeAr2Yfarn0DWuWF6RHEpp18aytXvqw6kzZd+oND4h5xt5MS
MeWgmHN6N3v5r6VWsvt5gp27ruLvShmM6HXvezIkXWDhpvBE8lYDN2+lUWLVROUz4R6SWjXeUX7+
xOJa/DWhYJIL+pMNA/bgTkqwvhHAIaZ+8FUgdfjmJtOz2mjZY4tKZW/th9bCdYbCeYJj2xX7IRY6
SpfZ25xDpmcwKhqyv/yMNiLM7YkFj2aqLwup1dDTyXXvTQuQ4q3Kvfu9NaIufJkMirFne7zbuwyq
D05OZreHzi20F280elSeCIi21t6FCR/At74sov0J2+xzMZiZWbtk50aLN9qnGF6WGEmrmYmnvdVU
WhKWblwf9+bMzoZ8dY/XGJd6uja8ZEqJQsAZl48+ffG0y+jVNkpeLtkPLEqO3BrV4/6ExFWWsGix
Q9tPsqrGZUUn+7C9mrId5onAn0LRwGW/glD3FMUNFKjPl8QFKgK+Wny8Z7zpmiDzlpclJ9yxWJr+
0sUObDmZRmWVMtM1ff7X7m240qydnp3Ufi6n38JbjVdimsFiWPMz84TxKmbxKy0ATeznCNGqAXBK
74xi1Hy1tR491+hN4X5tbehJ1OKoGexnJ5VMj9pl1ik2H5nvBWIYuVSRl7KCoBQte94PwFGasC3i
Jiz+t09fsspPWg94t61nz0syo/KKPdjf5qlMM+PFbQbjpVgVBn00LZe9mSvecNFW5CH7JdpkGy9M
YItTZR/X1x1p5BlK69nent4m8ojcPQaITm1bqwzO834o8o7Rrpvmi5PkznMPG/025wpl5hiroYJM
qI6uVuI82zOICKZPsOTY08R9HaD67UI+oDlE2PzP68nhb1MpcUhlP8IofVGeqaXTj4rWDR/Nva83
5UFqzGd7S0265rS2COw+mnrMs9bqFCPceNi78MIinTfkaoCvffKy9y1rHGk1N8bekr0ynntLNlzB
H90Po708CMQh9x9dVEFeJtb/vuHU2aPjcpv3sLPsRTd9crtkio0ped4Pnpqe1MZYb3trjrHPyaR7
avQyK4K126LAsnX8/WyTMcuXlk7orCvy42ef4RV/PFVl0htF96RlVJX9cYajNXfq837gdwTBYyRb
/dkXm9ObxDHiDqKP+jwmcX4nNfvr5wUF+xTIG113+uxzD4T9548X7cYJYAUYocCa7eUOI63HHuOV
G3NghaN5FY0UQUR7y8ZeCuum7YRXps9ab/aXf/XtT7O65qfs4+SgibZC5FM7T/vBlUQJHQoCqFCn
T6gKIl1yMXI6FNSovsg8Fi9xIQiveXl22vuqrCZWmSMxT+tGBEsb48WcVfFlv9g03O9JA6XYMJH/
CNXuw5JhFue9TL7IVTz3BArv4b3ixFUAuTXTzUiEclC8HqarM5gjHwAnU+RTBxKpKKU0W76oi8wf
uty97Cf3LkxwNIL3nXfRlkncFnO+2jLFdmWdjLfOnETkzXJAFbQk1b1MRFiLUFEnceg6Rx40jFMQ
HuEAZG5eL+Nm3JKPcXFXmWpo2e2Xzogb6uHHu1iM99aYQGxPyUlRl/AzHvKjlQI8KCx2Og0rAE9o
7XnOsFt2axRs8qKOCZUTSoqmWx31Q88aJOhYfdTe9y7XK39FJRzg9Eohacxsvmf70MdQXW+iQVeV
KUIx8aZJJzslTAgEuFUk6YiUx1G/qiusOSyoDJILVCe5yqmc9Xf2XQw2qBcOwlBv1VBeFsVR7tpB
UB47Tu6lGimAM4y3vJtytn8u+2TUntWYui9rZWnRQkabeEdPMNFo/KpeemqmfHU2Bpg0ROspJ+oO
nhgLv1+ZI9kM36vjk5Z23uMG4VsoYrCX1qTuMTHuzA6/U2UCF9xk7zBdX8kIHbJeE8fG7t3rWOEC
RiCAh5+HZYIAbxvtFWjZFxQW8yVW+/EonDT2UWrEt7H+zcukEbgVw4f7PAUOxkzHpVG0u4q1amXN
6pNR8spTW63YtKkv2LDoYaWsYVPo1OThU9Npk4zkEMtQNd3p0DmYX5auXA9qr39JZvwDUEwNYYJj
b6uu4slC/vHU6uabkmftuYLWeAcmEV0Jc0pYdv/D2HktSYpD6/qJiMCb2/Q+y3d13xBt8d7z9PtD
zAy168yc2DcEMkAmCCEt/caqL3mWESVRO/hbo7v2iqG9ACQ4NCWCjHUZrdMy3ztJ7xxTbSjw5wYQ
Zba6j0Uu3IiybQ5GMSECvUbZ6h0u5gCEfyDV9J1eLjnorJKvuVvtGjhcs0adjQge7casJOB6UV2f
FbboJADXQkuCGXuj8bXXTNg28o8iUgd4dXp57gAaHKUp4KFVj2JErUzDaoYoNKOGdRC8KQu0WJGM
CLpaflWT760p3eIYni/iKOs4fAS9/Ge0teLE+pvMlzAq0VyTT0NWKE86DA+dZs9yr1l2Efgbq1hr
qR9cmrTwTl7PCCNReH8HP1tD78yR2+um1ptjlcfQA00KK3gd8AfYahExVLMoy71vDj/syT6+t3EX
JxRY+4RCZ7BDBcGtbE3r6LU+jhAeZBoFXU4lK6dIyReIAOm6C4NfVZKfCCPrB77lbQRiBXmrcscN
/VPGWMT0hOFZfcCUoy6MBwIj6ioEXbZxw+oZvzU4Znal8RJr2dEv6QdDScfzr63WeUNMoEwf0DSV
L20QKJd62lj6YLBUD7UjXfmq5271BqSer6jMUCSroe81qq0XRfYaUNYuyLxfEisPKDEEKAoRyvjZ
Gl3+ViNrzkf70KQuvic2nCbVYw1E7qGnOgyPr14FkGd8ZEZSr1n3LHL9VvZxspKJQcah7HN5y5gg
1JsBcvG9dwiwl2ozsCrsPSGswuezLkAouShF5yhLXXqQl1hJg80iGAtgXIbDo9cEr8fY25nOpD5b
tL88200QKNOAN9pqDIhBTwEeunt/tNDbhzC/ahSoTPXvDtJgAOx3WznA+UrTIupsrfD5ktcITWdb
OWtAKDcSBiyKLCEfiV6M57ksLOT281AMT71vVhdCjcl6bAZE0ZL6Dnv5iUhztTLQkz86Ay5+geoa
x8kKVnJb5yRFrn0yJpwObrXfK9u55AHdrF5JdGNxURxGFJZqxf/WAUTdF03zDe8DDU6w6W2lPBqu
HV5FF4vgcTYRiL1YfY4t+wz+YWCU3bvcwe5bz6yd6IYHfCnEOU5rMKvKIFEkYUGgovZ0Vt1y41DY
RbYyIqzngK5ngOIcA9ANH4MdZOaTlbIopWZobiEd+5wbjU2UJ1M2URju86HW921ZOO+x8wKXqZFr
9+dolhs473xLnQkiI/0MtHadGol3UnuvX6uFXG2YqTuHFuDZ3gAHCu6EJSnJZfLWQLi3sARsXFnf
MAK8Ohj8PsQdGkUWKcRkom2tey9pIpnnZVN0mTUnTUb+R7OEIlaOxs1wGTs6nQGO0U4AehaOs3M9
11n7DuprCl3fminzSpU9XkVX185jGbJsyujjV5yq2xQ33ZM8It+EUNQj9qW/jckhCqrOBQt00RiZ
nfEhnjaTeI6e9tgJ62X92LX1cKvDqecm5eRe/VgGDHWLMt7nniX769jiMYIJO0o184+mjRl5GMFb
FKvoHOrZg6H15q5PA+bf08a1r6PTwEOrlXBbNY+xVUUnn+nBKXatYKNlEABgYwdnw9QfVU+DveH0
tCgs3DsQV8T3wm0nlY+j6hJcIwZD+0fgTEkOAgNmTivSUIWBJerG5HUFAvOfjdSwXoR5+SFzsMvQ
fCS13BykRp84NWEW/BosZM+nhQBpxGLbPUkFhltwJJpt5MCx9lrQWIPXDcw4XY4lNHJBUPpIQ83O
lT48yP7YQ+1wzU2PKs16mJLIFAzrVudh6bEN0MzyY3glDdKTowK6yNGzM4iMQzfASAGudGv05lGq
8X/C4TnaqE2BA6DAzPkTgd8Af7a1uiGFUzDatz5WFIaCTXJ3WJo7hVXxNgI3esVrA7Rh9t3H3P1V
TvGCcepfdubSuEWUwJpCBeWoMtOJaVCWYytXsRn4hAGwcqSNK2qjAe4xqBRbCbCnC1JgKFP9JE6T
jcpLUHrpMQlzuuy+sTalEQIPYUkBEFw2rjMU0wIrw51YMtf42+nXToHSWwIUkBqAVVHF9ZAcca8h
AdZDNPpvPlJwiI/uBs/NN5aF0eSEnNsA0N5ECk8X/d9YQn2r/MO8pj7XXbIv+5LPJKjAyIrcvYy3
LGFHqILl0fK/ZmmufUFCHkXO/kmNPOMQd9LTSBBgorfK+0KfjAfCb3KjHUKn91mt3zjh6GA2b9xC
ltLWsYp8aS2nCP9pIMbNs62rw0WJw5deZpbqFx4yij6U4cmkqXDRtYkqrgcU6G1WgPCSstmZLHiD
5crNWTgiHv40naU8A9u1kcaWBiYCOv20MuHq07itNllsOg+wAKy7PLyMIPgeNMAIZurhdxtGX3IG
BshXBkArcxZTRXKM1YQxX54A0JSkfdTYPuMnLQb+YmxSr9HW2Iu3B9gR2Uujl9Whhy2yFkkVb2vw
xqWx8iupwly34P/UjblRc+/XYErDPgvj8Yzwx0M7AvbWMdW+e0i53L1KKVkZRgrTaq14a5Rmsc+h
gWse7AwpQmIu4edNTA27QyrY8llkzLyVNfbJlln0XSPOQS++SZJ74wMW+56aL5iW1cdkwszkE67O
B2Fx1K17MOFGS22QjwAj/AlJKjaDGrxJkuZuw3+yRL6onkyvXXnKPe6rU0OnWyVZzFYAPSsV5LRS
Ft7G3Q2yxsDQfwkrkALuc1958c6DzmvWGtyirn9GqBx1QzzvZl0NgRESuKFEZ8JghxZK3lX9F9ao
cWNIkv2Pwa68E7gsY9wyWOWXiF3xRhsFXLKD2I1GIkiwsPh7XZmB9rVrFQWhXNoPE6SQsSzAoRa4
tVfh9eCuIkmZ4gjkemCxtqyqfLWkdBPh8fo4/NLbDhTzdOOq6Yxib8Enmkokj1sBVRSZ/ZgMyUHU
xFKTO4MsIt7soqyeTiL2cHMfVqaVxBvxKyO0plmARfhscvXbe5W8FwojlrOG5N4dwXD+bKbn1+uB
dUhRoxZrwGITifsvdkOmyCxpYXwnkklS7P1cUvGfmX5TCu7Tw2HjIC4pfobj3f2g6BAnaYutk+e/
xHFx78Exnx7j/IRFpsBL4XofMruENLrk9bna7JFawZMJ0MeM/RWtAdotK9T9EPdbWS2/Czyw2HTA
qJsSfh3xVCRHkqIzMSMqrJg+3q62YtF7xnn5svethbm4dSqfJ2oiIbqro+pZPHszsu8dcZ/dWGp0
6wYu4kfCcdNKWXaKLaZ/Nc7CgCb/fmhgh1Ug1JW3EY9LPA2xhz0ny7piV7QCw1dd1pWblZO16Qlf
Rwf0mdidNhARaBvSvlCYRaEvGI0AEYA5x8xoxu2HXXG0hSMFSGRbS0/z7hi3oKHM4CCu11cVMepq
E9bRl7FXT+LOzXcJaukqM+JhI+61uCtRnTH/rxXEVyYMgHgm4gixJ/Lm5iDSYqPFOIZUjQ9EE9HH
rnkSD35umuLWLK1BlJREPlcFGPaNuBXiR6ptyf2pvUxdE0FnlGsUP+rJNgS5y/n+6qnVjgCvtF3C
aIBW96wUaQ3T1t+lI0TnWh2e1KnrEJ/tJDSt/eiNIIGx41vJ0DlRwq3QEzKiNPt/LvzhN4hdbK8g
u6u+Otecnx5qMilIE03diC5AfN8b5MYPJoCs/imGyzvf3BlO8eGt+QCq+HwHNZbxsgDW5Fhh350q
4za0/W9Sk8jb5Q7TCZ5Uy4bSvXQucvuQYGK5E7+ldYt7bI7yDo3GdlxXiX+pO1UC5jH1Q9NrLY4U
e/+Z5zT5iHCAH21ES2jDeMcQhqnL1BDUHmknHY710nymCmYxUkFX1x0SbAfRgvvG6A5DajAtKbap
1WF8ZE/gyv+8rpnFR9cHK+ykGnCFCZCytL0xvNrqBGDUMrOc5G3o3qZuWbQkkVzyMqI/U49kqKO1
da2iA7MSP1ieRB8p6ovN8rZ+aKLzrigfC6c7OJW+Fi1hPgRbgb30VlcsEIi+kAl7tUeh+7i84Utb
Fnki6U2tUG7bXQVIb+9bwU6U6aKxixrL8Z+boEiLpyb25mNEet79VC6Sn/LmZpsXeL3PXQ+2cizw
x/rRgyu3ioHHZDEgt9YE4Tx9OFQHoqmnMlEd1B0+FKzTMy4QT7wzVYxBrXs61o8WYwPmhxeViMUo
Z6sa6kQKKKUrm7MxYVXHPn9MO7vZ6frIUKJS5Y3sZcRuWgRmVizw7gTvYEgnu0h97MqNF+R3Kyk+
PHhxVdEO5tdpSYvMpZksbUVUybq4PrTYD4rGKDbl1F2LPTWCvqSHcJ7E3RcnycAzDmBWaHatC61+
Ld4SWO3kit0PuZ2tvacGIkpi3jLgGryFVPfVFFwKnxvWhFJ8JA4ONSSc8A19pL4GLXB3ZEy24h6L
jXjs4TQ8QSiXOfIQ/0gH9eSEWrKTx/4c6TkCZU5zEJ2MQq9dw9nNUc/d+Jk3fwG0+hek/OQoTiie
vNijp68nNowZdL/GznnALM6eMctuZD67eJ7tUtEils5AVmTryHHL71PrXtm0A8T75S7miUVPGk2f
mcROjI1rQBcSpBJ4Ae/gkjVG4g7yo6IKa2tQTjR0UXrF2M46ZmKwBV632A+2dRwA5rCeu4ceiUZx
YK4THMPm0dU8iwoUL2PNTVXmThgu9a3UIm0nzi9+l2sG/bFW76OW1jtZ1x7FU10erdhLm+ZnqA3B
qs8ylP6hkP81QVs6Dkl8+0V6HtgxPc1xpGH6AMZ/qyRmCju/Trsrguz6AWhacRKsnS5oihNt4U/u
J8n8fMWTWPqY5cHwgf4dQ8/UB6fcGBCkkcXA8juUM14Cmx58g0LgNueWiScjmrUnE3s0gAe7Gb4h
/3TmosLSoy9Pcm7QU3+/3ISlVOyJKv//UzFW62EvXcX7JEYK4seI5DwWX9Jib84cA2w/GNAizCAG
ulJjHmQ8FkUVcdl5yCV2cdjkVZt3Wdf+C1Y/fyjF7/wwypiPzVN7DSzgwoIg9hh86MX4lcURQtfi
NRkz5GDW3qB/Q2uFeLLfRoes8n15K6rPu+70BQ0Ag+AdPo/jREsVI7pls+QNY8KSg4JSpAJMbBqE
ib+zbGaUpEh/GMvOvz4fe5g41z5D161lvwKevjNZpRrX6PVmLEL9sMUP0cuTaqvyUdxsMagTe8u9
X/JYCELz2oMAslQWV1+Sy7Fib3mMS8Fyvk/HBulrg1AHfRh9pug4kXADWyTS4s3jjkdM46fy+ceP
uZKtAqmTPwwjxSOcW9743YNofxTNNVBlC9D09Az8pkFyQ7SUf98VR89dFaCc6mDn8eYzFcSDKbJM
4T5xQgTBQ5QuBcscUBSIzVJPJDv3Z6eU6XH+9VNLnskeyzszj2fmxixyHTVtWD/5570Te3Mtsfs5
LQ6az/qh1ucLfD5KUljYqM0XZURqVvQry+hBHPtveUsVUTqPs8XushHPY0mKPXHcf571w3RG1BYV
P13q3/I+nfXTlbypw8dormx8GH3TK46HM2sVxTjPVcULLzaEUiBnQiNi8j6F2ZbNkjcmeIJCv6NO
UWvszpVEdytOvlT9UCJ2Xd0DIcQS/NyixcuyvPGfXqrlBVpeNJG3HCaO+M+8T4f92+nn13VMJ3J/
FoL26zc2Dm0Ma6exsPhwLZt5JrukP8Qq/q36p7x5PjGddr6COM+nOvMVusi5KFL3R24cfy26BjEH
FXvLN1r0IUtS7C0DsqXyp7xPSVHPbREMaH8qJZIIUWZC5OPlZO2d4a1owvOuyBXpkVA20+qkSHaq
kz0v3TtgKmjjS1oaJxq5SIuen7GQR0TJSAx7Dh25nlGPa9E9EP1HkrVCGfgvutrcaZgyMQTRu2T5
CAkT8beNeJJis3S3IimagiUm/UudpRkseZ+a0HKa3qtiQhY2TK9OHvVNY6nxuBbz3wiAAeGiqH/x
6i7YzW+8uCnLZu5Wl7S4Xf+ZFAXLqyuSHoGUv7pvkf50BpE3JhHYCSXiNVo6+3lgPZeL57McWeFV
wuQtORoERrQpQvJh5rhUE8eKjRgYLEmx96me6ESXvA9/XJR8OqRzCmk7aldQgQ8lVApcA0QNIuWa
ApJj+nDlOOLVz6LrcpMoSQ7izuRRmyaHUbZWVWIZB/GElyc6v/sfgpkfhgpLVbEnHn6QtUT05kpz
kCu1ED3RwgCZFBWt7G50cpZjUHNRhpt4Rec4pWgB/aiG1bt4kf+KapWyt8U6m6WTisXBNE2OERLB
sMQhrYlNWbFauVrSruFJ6J/5xiqfdIet0cCAjA55iXwYquLtddU9C862wQJAIKNdI+6qeC5lApVJ
LbKXPIRnIvjk6vSAxxrRnXqOZ366/eKmfnhE89R1vutiziJ259c8YHFydPRhK+6yuOyyET9gSYob
+ylvntWJks9kzqWmKF7+kur76trEWm+FjSFWcV7qvjVZ2O81hAC3KoxZklDPECDNjvhMUmqorJ1p
FjI9U6njAPNUowjvptJ7DpRkr0znkKMyueZeWa9ErbFJ+oM05vpGbhNAel2XraqAV11snMTW16YD
wFMBU3SJI3snB76RbpEMwnCZmf2WqCSo4cE6VqpX3eFksdaMaCzE88TCvSiUL7Hbv0yI9icPUsoT
/Jtyg2pcjyoHSZGXIHiURCxPlD0qEKFZxE+hY6EsqDfXIUQLwQK2sFNZ2987hjs+xEX1E77jodWV
/K1PdVy1YvdbmjMkL/GBP7meDFI8qV5aZzS+O0TrWdl1PRYclBp1nK5beVVZfilHML1MyfNXVY7N
NYo6wKsCZLvkbLIF0Aklj6lRoN8ky0gZhSwyVTk4bowYi1s/lRBKwkygw1HAj5R9lZn5bRyi4ib2
xCbJMgvdszRFWJggvJGF3iYvkB9yh+6rzuLZvpYnKb9ELjTsSFDi2EwB4JXtMnMLsxDVaxnCp+Zi
JCqjYLipkwxMkFN3zIerzD6B1GB5zSHYXqP6NbRD8NBNG4guwYMrR9+Q1ZSOIitPMOlGdxFVrgzh
M81gtcbyHirUsB9kVkIfYklR1kPfe8wgKAhNB2hVbHIvUyxF8ZBdDV3X3JSoce7jtCkTYHsmbQt2
NTWWAl9N4rWSW7iidazO6ANmc32vogvj/h6iYLzNKdAcKP9atLnl+CIwnDsqM8G68OsVuqfa1lIM
fTMMVYrGG2D6TFP0k2kBdQbWqmxUU43qFVbwyGDgAJ47fn4poNpdqmmzJGmf+ygjhtohbWTCTcvV
UzrqsbZWdE05iU02eH9nZm0hrQcHlrvjxwSbETV4aV0Ao7bZt1+jLn3XWEoHFw7dn3dLh88MMhG0
QlagEtOOv1nu/OKnkfp1qCLQCgjivHh9AuwaHaz7qLCWbAyRcS7stD2pbVgf4jjMbjwCBcp/LT9V
vUTjSmL9KmvtS4lq0NUOontnFhXUV6l8ClsWjizEHrciKQpYCn1Ffj3dlv2qxbhjNUzVQyXGlC8E
yzUdxwo2WZYE7ZY+Y/PhYCP9ZsWjfhanKitduVmOf4AchlNngizajg9OsVl+Qe1Ff3x/jObzltpY
36um3qYysjZrF4vl1kueMSocCdpnFXNlUz9DtKie4J63N0LHR5HCaLd+wrQOMlTSI9Y01RB5lpZ/
PiiyX2QbPS5cAwFqQ/shYjHtSjDoLuintZeyI6ycx6idiAILJYsjMpgRaDZuhapL9R6xTWUtkuL2
JLE8faosMGHT/TH7HqBLMQ30wr3Z/5n/Thyl7t7MSjhn0/1DcBpEXjI4+NPTZvpORzlF7IpN4Y0w
3Je0aG19jYTkh0xRLEoayB2b7g5wBgSeh841sfrv6IfSKanle1l6/qE1Ow+Nd7/4luc7UR52frmL
VVSbilGyCFhLNm7hxAOPlRd4l2badBG6J7bm7j8UtG2Mncyb55rhFgpDeM77BA/DaSP2RJ7OLBvL
BhNFtVAJKvwG/6OiOGSuvRzd9JgD/l8Oie0OfIWs7D+fpm4yRG4f+1suEw1cf/p1ora4yJDlanWJ
64lHwbKjbtQwYFGkvAbTJkVg4iqSg+uiWBi4HeR1OSS4PhXnMsrlq6WS2MNB78yHr2EdmYNDm6iK
nxcOnhiDJJ2sNwMoPspSovTToSIpLlyjOnqwEAKfDxVX+3BEourbJgeg8blg+lVDHkJ2fBwz8z3G
nhTk0mjH53oo4rPdBwBOFJQ3m4R1RpnVim2U+cqznPvdxVbLH6mvyM+dmcnPql/eGjrYG2vTMF0Q
HeTr12rof1llrZ5NoCVvdsKpWMzJrzFqBm9BIX2Bj+zdRaGee1c3C80HUQZSeBtDqHtKp5p9+RZ1
iv6iuEH2qkRHUYVvTvIsVxX0y5tfxsOl9ZT42k8bxP3UbqVHJbtmNa7os0HjTUlRB6IpCzmu/VuO
OtxLbWKXMJfit8Qp0dFWtHotklpbdQcN19RNrhso4q9Mo2mfML1Cusjo1W0AofKtarFFkOHr7Sd+
5RtQsHxjJq5+6LHMfMjN/gUITfPVyL+PdmV/MSS7PiV5gHSSqTZfqxEghWwZ6QMiOmjp+u0fzzLr
r0C21M0Y4iJuVu6LAvgMDdu6A+/JXujX2xFrWPjCf2dBi/yr8FOealigYpPxkndOucWvLUdhzspe
EskwT1XcDGhut9mLCmP6Cev3lSiUgLG9gMD4ApNXvoos061YX7C7fC+SPWoSR8UZorVIlqGtP4ys
0omUOGPTyVcZrTcVRvTZG0ZwCZnha+cSrRho0aWLCpuZXgm6h80GLB6ynkjLbgu3s06ipK1dZ6sr
nUG7w+1kdOl5EIwJ3lq5aNdwfIKTSFqBbAJTCNqzSJoYEeEDqboXkRyl4bvNN/8mUkObPNBfpw9a
CL7H7b2DH3TSY5zU8jVwoRH7LnZVXVo8APTZIjvRPuZO/RqFtXwGrNA9qmrNqxKiKl9E9kVUEPno
Iu5yqUxuIktsdFSOAhMCQ9moGK5muMcmpvcoqofQ0R5S/bGqsp3d2AWGheUWGfP8bA5Wdg4ayHKT
WHB+lmQ2VVPYyMzKwyZ0cNFSzaC6+4qFFfhgvKAQFn+VjcLZopuZH0QSjg6QejV7y/UeSUqtBUsw
VVPawV2h6QeqJu1xV5ZrgOJF/BUUdbKHjm/tVNY+vpqGdk5tyXjW/cS65pEBwGKqVg/y7wG05JFP
m3JlWKfgRsSePW1GJXbXRPAq8Lt/5y1VxJ4h1b+LVlX2/3a8WgOAaczwXvZjdeulArh0ZiN9B6pL
50v0O5XdV73vzLfK6tEHStXskviaibJxEYOI68YvbWE/iqq9Fl/KQHPeyyqVN3YZGtc4dzBgKUvU
UtCFfYWO9FNC/GobZmsb2NBFznmp7D783igAxAzNru6O3ngnybSifRD78jOqKuVKnN4a3+XcqX42
rBsBI9JDdBgH7UDMNkd1NzceHRPNcV53C2FLJV1FSZmhjItG1SWnT72Yub9pXTU8lYiT/1Uw1xHF
+ZILjwTwMzL+G3n05HAjyn1wjxdxttCyyTQL6ISFpR/npChWHSXqd7zawVzTU9RHQ4+MvWx2cLeX
UxiWfjaBl58s35C2sZKp2FJ11sEA73vE66a6KJpu7cwoGR4GfFw2bS1Xr7yNMtAf2/rG2PkRbR7p
T+W82F3EkLTPjN3js1ln+k84iYhF6vTztD5e2iSyIKl447YsivIWqnV50LWiOwV2beDu6+bYEjQW
+liAVen4YGaqObJYbut+Db3+NQp06bcE0nK+UJIqSMVlxq8h7r77kmS9K2aVoHasjM++iTY4QxTv
DoXa3ieTqLgsufG5jUNjTzggvttQgcA4VwbxMzoy0x39r3TA3yAfSr9UDx9k0EmMsBmER56t/05Q
Rlab9sXDmqOqn9oGzDI6xdWLUzMnbNpCuYPbaIDn4LAE78raEFxz3YOqanhQ9dYkaSDHyXlUmuQs
9iyrZAkQCYRrEyHrgn/Nk2J1zksaO+/KEEpXvXUc7gHyvaUflyeRbDSU51IrbI5q2CJMpTAuOzY5
ULessp1XD0L6quh8+doWufsalONX1fDUm0iNEwLcUo27qOoo1jlQDPdBpPzW29dxHj/pmeq+uiNr
iZlRPeeaZb26+95NrK8hn8p93cv13qo771um7suuNL/lILKwzCnKQ+d12Ts2d+vWCOwn5pEXTB6y
W+lKiOd7kDea1ldWc95UEGSsOOOsOzFZ+j1iRwMvEcJrWqD9FnaHBmJqvuU1r0uFSiu1TWE2xq7D
UvDWTBsaxrCp8EbeiKQoYME2u1UjbltYVp8BO3FlrylAN2A4uiJ2l920aWMixXu2Je2aWsX4RBTg
vcmD4dsQTECPGj4HOlBI7sXqezh2w7e+DIx1P+UHU/7/rm8jubTUd22X8wBPW1eejeDb3+df8v/r
/P+7vriuWnQwtx19q6dGuO6YsD/m3VA+qpau7s0pD7mM8lEUpEx+5zxRBaHI6jGf8j4dy5cTOSvJ
2Ycq30SxMSa2pVNU8o6WkfyVJ2Mf7aT6bqkmCvvQcVZlCd/Ay+9SUhsQJuF89UrZeVuLd33TomOz
SXolu4tNr/O8svZNXSlVsVX9SL54BUQ8OimRQKFdvtTTRiRNTYJ0P6eTYtMyXUPr8e9Skb8kxREi
D227cxoAaFuy5jMt6ZhOb+zte87t+t5i/4EimfM1gs9Eo8rTo+PCJVV762kwW+e7hgAd0UKnuxu2
jeFohN5KFssBq6+wiSEeH6tc2mmqM35BkaHbN5xVCJ6+Qcs6imv4CXC+tqiNK07Yzs1tFBa6pnNj
XnFXuWuv4EYMXAc0badWdX9SSx/N7n8cdmZzHcPPIOcy+RIFYtOi1b21AVnBRG+tox7rOeI6tfuY
WJH0iEB0s1EPDjZi0Tii6aKhHYMIuaWvGILAiwn7ci8VSbtn8ocsvvan0OtvSIx0X4IQJ/ioqdt7
ULXKQQ7r5Oj2sX7zPRVPDCkf32I//gPoMPnDwT528CdJ11HHwvr3ET+ZvdY33q3IquoxmzaazPDQ
z5BLnCpo6kRFqoBsGHV+U2J48Ugmy9vOyZqbqC+qYfC0xTRywAANcZpo8mQHMo+XbBs9eoh1bPGl
jB8QHcIgwsAYTWvkfocPWnkzvCbaF1BrrlECqULr9fFi2SCLYcebZyvpgmOGlPHZ0QPjSNgjOznD
2J2Sou+Pkhzk50TLMPZx2+ASVS4ST51lX6J8wOu1JEgSNJG7C+taxoFBLne2k/UQXRFdRgCqfWB9
It/GodU8uqg9oRsMdpAeBzRQ0bbPY4PVD+bO/UtgII/c6Ku28QlKeZn8WrEGvfZ7WXvrbRstb3RP
v+A9066KYOivLj5USFCn8aYY/AAlLPTj+DZB+HDj8UdU2VsXP7J3Vq8rdG2CiWs/Bs9gSf8Epjz+
kCLtB4Ff6OWGR6Dcs9VdUvNxdjt9305nsEP8O8CB5Vg89EyozAGRTiAmPzJwiWqjf3fAGjAFTLoz
2qj9QxlZ6qTGPyK6Vl4dY2iQQuYNYGaUH5JKQUgG8b7+FqLWwqC8P6S6FLy4kmPdLAU2rTCC9/UW
yp3hdoc27oZ33WTupCjei53xpihDmiEbIPfvAQDArZd37UEcpYbRsdQ65ZRaSrchlpidYASFTFUn
ZLDhYMjh1qs5Sx8QRBRVxN6HTHMqEZmfS5bqfSL0CbnAch6RVxQ2PDQW8NYJjoE3I6+xcqyl5q3B
wPLUu3KCfAW3JEFvm7hlB9NjSqJo52yHOsPnckqq+gBpSTeyo0i6camsYCeGK0weIMmZFpOCaaOm
Pn5PuT7k596JChws2BObpY7YE3k4jVO7UoEodSlorP/DcSOCUTkE9f91bpH8cGkLH4EjI6HVh7zl
EHH9PsjHUxK/V4Pvv9DnuqsstIyj6sKtaFPtWXYsd691vrQeUx6z5WThg1lkB5ESB+ma81w3iXM1
DOmAdNF4c5oKSmGd1l/a3ipWWmd532tPeoFQ5PzSFWWX2nQH6ICvPSVVAyogytsk4R+CGXfUQcIf
RVCGfHaq+n2yu19HRpNfiXOfZUTcrxAFimuqFP4OOdNxFelycV0KRCkDrL/q6VjyZLW1lps3IDI4
N09nEIeIikuyNXtrZXUla5b/XOTTqaU+gi+kum8xGFUEM6eLLCcQybiTDyx+haeN3UnWpek9DIiw
DsXxRWp9KCSq9aCj5PgQm1Pvq2QgDHTfnvNg+mKpFNsHi1DB1ZIxLgllpP7n5JSHU3d3DaaNyAOC
qWzxRWMVZCpdCkQ9kVeUcrLTO1wBRLI2tXQbIAuzacKB8H5R/gggLjiZXH5VvAH6W5sPb1bOpL0c
Kvc5HdN2A1SsfVSbEDVMq0/utoaoSoiI23Uw2u6QgapFwTEAs49t1dGIHTRBpl68s+TglsZysUuY
6z7IaO0SMSB6HRulRGA9S175df6amLf9JTJRQDFGXf+Gp+i7W8Xmz9xwTzKBTA8lHHhNURkxlH7N
8tpEvo8gAwsazZ9+cC5ummY/tSr8LulEqektAdCDGjKMFjcsHakFA0nPZEy6V7fsKjTNmUCI0t7y
87OfQAUUpSkWnhe3HauVKA1jP8HzEk05UTrUZnwrJf1bNJ2JFY/0HpfFsygLdZuYE0JLjMmDe17L
0i3ESYh9zxiDu9gTGznxvo6qXByXLLGHG6q/CfHxmY9aSmUrsfYhC1ErkWdVPnKTdgXvFHHQ9VJv
uY7cJddKz8yTO6rUHUNcqWAiPfeRk7NE5LJ4osTK2bEb5SzDo4KzHij7eEQqRhSITW+jGrSWpjql
JA3FbjlGcaWf+ZijbPfPaT5UMawQDpk4+XK2FpuOdWsN+WY+ryh245BLfKg5mpK0xg5L32imAxFs
Or3UlVAEYbB+OFAUzJcUP9BPZHfn6PrbnKeJX7BcfHAimqBrNfKx8uvNv/6npfZf51V+JR66DfNv
mO6C2PvwY6cfN/8mUTJftMmTe4iwK1TxvVHb8jmbqokKrl4S5hG7okRsBnH7xa5uN0g3dD8cVoSu
UtPtGG1gp9ZX1yoKinWJgYUXQDXzqvS7kVUDGnpgGlv5aPruuLec5jew3GETI6woBz9bNcI6Ujfx
o3DQB3O65ujH9a8ycZ0dY6azjYRpUKjBRjGHScrW+WlKWGSHzUoq6cgRmtWRw7cdYowV7lZ2Gb0x
zzxAwnvVq9ZZtbx26HoML6VbAC5uXhWv52TQ/FDEjm6tXF2sEP5lAeqJgM42JrqV6ep3P+suEque
Q4Yl4oAEQz4t+GUSiw4RfN8DPGKmqU50DqT/Yes8mlxloi37i4jAJG4qkFe5W74mRN0yeJ9Awq/v
he7r/t6gJwqVyiNITp6z99rGQydz7V7P2PI25Bndt9FZUIsQL7e+NKkRm1SR3/x7zSDEZbPUU3n8
77tiOnlh2YFcIjdVu79+Ag/ap1xwXLVyxMq5PPbtY1+I6X6iEJJuBwu9Yks+LUhGgJdl/CHxs9YQ
skJCDrEH7eBCdpBqo7CaCh+9oV3cjoYiAWx9mIvooZvw8Zf12Y0nG9U/DzXd4gCPmdqZNayx62sV
BIb9QsoaDdP/+9qwUEiANDX3LSl6tWdHd+X6AI7Cb9z2XjrgmgoJF0dRw9wv60NaWM3Bm915c/2Q
FcS6z6BRYBjq/7303+u9I15TW1qn60ue1ppwydRCXGhfb6+vXR8sMzIZE8FsvH7J//oExDxr7v/9
4uvLtlkz353r6nj9xdfXomTaOL60Qjl3TKzXP/L6yTTXq7PtACBcX7Jpq9+6rhZOcZI91M22xhB8
Lw0jfWBm/qvSNjpOhnUDiLy4KMKq7q8P3gLrH6yVvfvvtWIeK0LcIPPnupZpWBoji8zr4ZTbuX1P
s9/+971D6myXOiL9KJF9UFUem7aoIGNosRtv/+9jEpLaXVcXIkDny+eTxjbPa/Gc9d7d4lMdjEvL
rKgdxL3v59qdnZ7j9QMrzf7nQdnd+0DX8jSLYt0W4vch/Q9hxn9fp3IoR8XC0nv9Qa5eO2RXpPcE
3g23TT2H/86opUljtMZyAxW5v6u7Mn4QNMkezKx+bKJYna9fdn2gJDM3xAI1h+uH1681oKyHdoty
/Ppd19dwVBRYEvIb9nAq8PXYvy8qy7+Hy72cLGv4iKMOSsj6uumWI0lS2SbKPJz/1y+DgHlkcp/c
XL+Cyu9eTw3rnC6cf/WcyoMW+849ZlH3ngSxdmskHlkGanHvr58wJHBPvWE4c/3w+gmAKeK2LSgY
Sd7QIMcmklGyZQVjyvqbj/blv69N6J0SZta7+8Jss503o5gAZ5k8NLghQuJZ8q3lQkYLXNlGO8u3
IIfDb3kA9Zw+CNnjDbVy+geKfqhnFYQKrVkm1wdql4W0LNI8zUVRbTQxcXgaYSHRSuqLAA//z7P1
Q/h6r5Uky49sDR/93RqtEhEOfbo+I665ZH59kqtLaFgljNdn14fpKpRcH9jUIpy8vgi6dtj7JhNv
lQF8qeen5J/watV565Td3ZtuLrRZJLvY1fjw3wM1MlaH68fl1fUwivJVrMajYXXSdOufQDYRziPn
6j+yW8Bu0CBpCsDdPV0fzFaqhYCjbuVv/L+nZuF/pbkJA6OvwD5ePz2OCw7R69MM7AzI/zxjzAE4
n6EdlL1/R8ybiSDJ4YxknsMI8XoU/30a2Mt57crsYZ8Qd4DDDPuC2GqzpWGxG37mQXxH0CKKut0r
4r9C23iMyXU81cP45nJYzylxYDtpiI9kFv5WraranB9T+2dWnHJ7/X//O9rXZ9d3gBlWshUxx0oj
Je2sD2bY5bE4SILaTo5VN0eHTULeZt1G04f9JJzngv/athUOfUwdOu8wp4DRUZN7AOkXzQ6zDhPz
akqrVsW1u75Z12cl0IZtCxaE++5onHrIFnHrMOiyGkh8eaEu/+vAYFHmuDl+D0LRNQJNKyP6/TTc
2sT+EmWibS37Uk+dOvWJM/17sESqTpG5Hrly/igNsz1h+W1PftUCHb8+rTx/NLbXp9fo1euz60Pu
Ri1qJx8axqqdr9c4lsZqMehQdPx/T6zGd6tjWgICWD2i6795fbj+w/99OJQWZBmD3Mxo9TAtq0bx
ejjqq+f0+lQuNLyq0p3D/96Z63n634fXZ74xEW+FgZfFu4YTyIO1yv7+e7AHkewHYZ/zVXt/PQ+u
D+n64cSIY7ek/eX6UhPZhDvEHtXINdZgvCYaONrI+zvW9Z/C6DvSR60KD9jqGvv31B3M6ZgD+cIk
zzFd+RCtIMbg+nD9MEuhEBup9ttRUk5ngiHlZundkVQULVNn16tDi5guWat5E5dE6ybkU4e617KL
MfVoT+/n2y/Uk9GsYF3qEXJjawLnsNLPjM63ZjniG81vyrpNNjDKGJQuTXJx0MLcxNEQMG/vN9Nc
3pYGt4jKb+3Qh7J61lsZsGQ0jNDpLDbtcAQ3sG5tF/0B9715WCYShByPTFr3VXay2gmGMKjYh5Es
lj7epZIgSpLAtbFkPoJMMOSGy6KR3QnTcILZmLVtpEliYUZzB/sfPN3ybIniWDUN/TsiidJevLdT
S2bhXOzAL6VbG6NfLYdLEnf6hpsjzuSkrsMeQ0YyXAC/oifJGOlqOqPXOKOpgpcqAMqW7qZ2zYiW
FipcWhQMp4OlMSfyjb0+bEBU9B69xlH99i4Hxht9olL4/mX0L/GcZ0FKwFZUZTpcUyJKU4N29agD
vrXIP58JzWzH3yzCka2jpArUYnv7CNaN1siDNBMOAhy6VDgcaZHgFe8ngS5mevG9tXVJECT1WP/t
cute1xbDgB3jOscq31vajBFYQ+8/TNqeimIJmD9+UDwnW2/Gv99oTg6bCJmOt1B7Crw5Hng05Jv8
43Hlz4fce1AgkA5MPPULYlrSMzwSGPSKN7rBpYtnfogBBnuxp5O1NQiYU7ieEu1XRmTLdOpmPYPM
zJE3RbL82HwyqHpulC2bbM2Nbmtz+GpL6Egml2hgTCNhTfPEvDFxSczRMxHSEL3UeU8CroNPDAd3
WNBOsASm8CXXi8CRK1IE1vJGmfI14n4RQnndkMtMPmjJCMfjdzmtn8KEWMYAVc4M0cu+GVptV8Z9
9DBDXF9a729TkKoX6/HnPGo76bERnIwxXAvA0bGSM1q5ne0n3xoc1k2tyCY21PLmtzQsaEAa2o9L
RCJcIys9WgadPD/THyAueIE1F2GUjE+z4e0IwkU+kiDF0oTOtJUdkpZ/5a0x7JZWDeGcFM1O814S
rao2dlZG266o6M+M1c52tPqyJPzASdIZTA3jLlaZBE05Hwf9k51/EvizO26H7rHPiWrtyOuin791
/ObdkCN4FgBJnkXosRxfUORawI6yJCDFs9xQDRrBAn914xOYupGzKjeZmxxsoembEWSXk4kXQGKt
QCQJ5qugPmr1sMpIX/EghurGcDCs2OZz82vsj59R3HZAnervbHlbzBz4WpF8Ic4tw958JkLxeUQv
ydQFWup09kGmrrMNqQYvpNem5sGlZYYI2InMX9o3IEyc92yyb2vF0L7wL8Lky0pjurF0qn/W9Gw7
kjosm/4SLQMBstW8J57XIV22Sg7zX5Kz6Vc/5dXwYQwEyutyvhcZlf+wrLjemkYg0egM+gQrdAVk
ckAzDNgw5pwIunoACJZ9jhykTdcQCqxZ2rFRFFmJMNpA7jn2eli4NPyJFDhbza4r7eiBbEO5ZbST
Bap1nx1VhlY1sBBoYGiL4o2M+yI0fAbefSfTTd+Xr+hFMTlK9tAqT8lLQr3pdAQJrzmxKKPVtteK
F2D+D6DTvE3/OjoQ6No0x3c/Hb3U/K61/LtMza++tQgL7CDz6+yh6HDvq2mYd17JsCA10LJ7BTqi
ZI7fDLqgqgT2N831o561t+3aqKrmdRD7Y/Uu0QsTf3CCVLYfxQbuXbdVmrPanZu7Mck2ae3QLVmF
um2sjrXBTaFEI+QA74P1wqrpxEFmHLsyvXMRYmyaor4t8/q3tNxj2zqffcrGS4n7xCvKUOjFAaEK
/aBIktcyRfjqvekkSTOLQVWHLQr07WBlEHmmMQ8djTR6U5PzRrMrFUaW9uVBNkqiESF6am0FoVKm
dJ39rLonYt4YQ5diTxdgby90MpPquVL6TpDqvfMSB/0wmpXU5jTT6jdfr7PTGMSJtzLE/oxWAm28
eJkXWYTwZ8CFL1+1cl7Nen4YncAsnXbnxOpmAc2ZO5DnevInDce5qcFYe3UPZ7A2maiJ/phHETJt
Zz+lWuilZN2/z2nz4cfFk9MMF+WgadSnl0QWhx4NTq44JzLZ70CygaYZLwngQARtgNG6wg7zhh24
1oVWx/UJVd4uDm1fTzRxZ5hx8KGBBpBdEdsfs1QfZFOXG7fQnnsPkI1Mzfe+zL8mcHpWq97xl/0g
20UXa+2XMT0OonyasZEHhV7/aQbg5SkcpjFHUc3xeBSEiO1rxgBo/ix6R/2yZwAJTK0/xsPwQKYR
GYIe/fFJuj+96EFTcIclY5uo90qA/AWgvNHEROSlXoFtKi6mrB5y0DwbY5nsrfD9vXL843vZA+iD
NnSslS3h7eeI5WfkEQk5mqSxnwnFqG/xDSPhc8Gmm1yRTURnh66wtL/0Ul5yfXob+KPY+r2miDAg
fRYvfqedWfkeEZc1m2FwOfTxrUEyfW2be5lNB1VHu/7QT9Wu57CwSLDzZ3aoNsz2Uur/CRSw29ym
dKkOkjw1vSdYTPmXvIb1OVg585RqN6VcvZMX/RQFEco5+rRKda/OIC+mL+8HrwjIc3hoZPxhl+wb
sZAR3TAV7y6eevik9RgwmiHlQRD9uXBuMBEAG19RNnTGREWjtp6lIzAe9oJ9xtFnt1yXt0SPdtQB
qU6vistleHUkTeWl8NQGDs9dkal+07oQAXWB4Mgq46faKX4aqbpNKYspbP2BxEhMh12iH0fd/+Na
FJFzAjm7isez1VNlN0P0MUiuu2Uwdw4wb7cfbyy6d5BT8hDEnaMVTEPbCJQo2imQu68wCBE6xbTQ
LHqH3WhxkF0OI5EnCwu6UYaD6foY/j1vM2ZTGZaPfQkjasw1fWdaMBv6Lv1DALyMYNtzg6OSfPC/
dTUMFwMQGbsx++BF8kkTM9hNf/gQEtL4rKXoXoaPrvd38QhStE/JKPZzPyxoEXQMOAqE8WGla1w8
FGGtyII2piMw6HpJxzo/lMvoHQmZfHVT4D3cwYex+TYktfE8cXnW8HWy9CK0moS5CYZixunSpn8M
lp8QdxKqJvJ7lrS9xGn9S8hoshHGwFjJeo56j6CS6q8Buc5bOlwSBolgUeqRz1ndDHF7digWY1nd
jj5DQ/JFQF3dYCB6odZ+8RhaBHa8ZkWY6mu22QHk3qhuPZ9bjTOHuTesCYPczR0CpLIejmr7mpst
V8cUON2i39ljqSjGi3wjPGowp0C3Eae/I/1sebbrlZBlK3hvanq262lrmLaisCI0I3VhOzjDvTap
5phq+b0VU5CTSVuZdrW36Ey17TJR0CbjHpO21TtlSEPo2Univ/CtYKfmaPYSo+UK4KTRfmn6faZ1
fowcS5EMLJlW3pYNGDMQ92JToLY9LHbchT1ETH/Kgmyxb7rBR5s6/NjaiajlS0owa0UTGuAj2ru8
2WJlvM9GIXZ61b4DWTgN1QLxuV4RzR+tILha+QZm/Tp5boRLJYQGyqNJsGn1mLqzTsFMIkGvvD2i
JZtoSHcKMgdzjzPjCrE/swEE5DjNZLY75k5Y85OpO5c24wpMOMK5IFSCqeSP7UZjWEiIw+U2MZx9
6qiPRZ1QzjwXKFI35IK029LgOBElfosTA9nIwn7dwask57UFb79qkPlWbVsAPeTN7M+asXMIPNr4
tvYoarEbAdyui1S9gYOKFWpGQL1f6XKkf+QsbJp1Bh34PibWX9PR5l1kjsCSsZBCNGR7WhTg7agI
bZ+zv9bwDlCYEJuY4F+hxpdpAiMpt34tR1YbR9Hut6EmsW7SQrTBC5r6Q+rpJlQ5N8xJOd1oPmeJ
a5ufNFx+yFBuzmPO1NpkcD8TVZSbxh+AfWWIVAYDpWWEel7b6zdsU3rEoWky2PfyvbDh0hpKHVxj
9KgDsiYANddDT5FvmdGCo5ZnLeVsqzux6YvmOSsq7EjOCTBmuNTUz5P0SfWlSbFximQ/kTgOtXO5
dZCwN+J7NvyvplyyECFbw2k6PLjV9O720xck0cMyz4FjGh+1Sm1oyROIXswXkeps+CRTFTAH0Rvx
OObuw9B72DKy8mb0BgYorc4g23/PbEmifWk9RfLPIHRQ3TBESRAjcUd3o1Al1U1hi4swHC7dWJLn
xByj0927hl3HWFdTmKT6PYEjz+ZIKqY/VLs4mf8kkT2iBXQfGKgQ4JJFMJuXN8//4zkaIhFzZfGV
UgVSZhTYFJjg6+IwM+twhmJLzPlm7AbmDclea6qbqngGm+cz7IwOnJNB1yTWVmUGO7HR4EvNtNpq
pmMF3qmPAXbS9EO7QDa4P6A5qdzt1OpvWlEwahnMfaRg7qmIMLwCDFrrDkE8yq+kRXpvW0fqi74q
KDAmd2NTVbL7mu70/EglbUMdLkipSv3AqEeHX0MeQuFrQYQ2t2otI/C87Ht2k7eEOeU8D2WgjbAB
M9+cj+78Wou02EbmvhAMpCt8qHhQ461DDkwthre8itcONTv/KONd850u4IbArKQz6LSSV6ftM0yk
s5M/K8Xd2ybVe9dMlByjIxkT9oyHE0KifdeHofzdRGRk5ElzK+NkZxEksvNndW5y82+hYdhNMsjv
K2+olV8okp4ZiNc7DY3KpuWK3/qay97Q51Kapv62mnc+FOB5pt2OnqsNozyGzlZjC2xxIhRMtbIe
718R0QtJ0+86Ki66qwE1zxqShSKb0VPaHxIAGxtES+6mq83vyQI7VTwbjluRuGV8uIZ2cBdF/8RH
zWM133UN6hRe9ze8mU8q6mnXmsntAnIYsm+eB6TBQiFY7rqECNd7xd2USxHDYfWJJAbp9/hLvuVt
5BOxnLJGGQSdl6P74hvqPHfASODMkSVvdXdjJz4r3iyQKA9p7pt7bY1cTpr5Utg61Pe0GnZpyj5N
p/ZvmumFaxQZCKL6dTl0tl087/k+puBDDPg2ORIr9JwbphaSgLV/wUgabaY2Qj307avX1rNe6W0/
ueVAtYkw1V5QnBFdjXXiXOQ+21SWqMii4OXaRGRLr7ftkNe864750RpoqUo0EzRs/9QcvE01WQ9a
kdMyFNbbyNzSiKcxJP1n5an48SWxxVO8OAejoEAXMaF8rE5UAJD22MN6JuzWdrAQGkMSpmF17yfx
Q/PDwhsx+ZlwVqpkfCgEOzWnw0+TTcSiCP0t6QhqmM2aPKjpCQBpsUPDdZ+544WxAkY/rbgVRSxD
NoGXaSW3ztaj8RlX3qc79C+9zomZ2y9kXzyaThWKmJxCIoChgBMkO5/6jqsFWxcK8UNv6W+DtP9q
7khfGaVbb5Fdl+k0YzLu/+6SWjgmxmM73OYtHHAWAGRwK7zZeI/WzaunxZcFUiFI7UtuOguNu/6r
adWudbWXgkjijZtYUzDVFN66jZoh4myhihmq2scqLvSNLYpTHcm/lcBCkQwLUErkT93w6BbibJVO
H5jaQE1VIb/XAVSrTNNCsebzDr6xxQpOFH1WfyVlcgBccerSZKfn9nfidfSpOqaAJKkSpZjuzbm5
zR0CRbu2ODYjkamD3mxRhX/mRo9c1CSh2063Wc7gOZPo36IKcLC95U84D8mdm1aIhKdLpRnwnRwj
2WB6jCbrTySxUETR71JpTyZRQsqpkyct/4CZWNmLGWixjhprMm9n2GOhJY0vd5BH008f64nJOg7A
bxmtBzspPmZjfM0rfNWkLUC/qvmf0+l2zqebOkOeF8WflBCfBKsmG7ced3YzfwzN6svTuZFrpY8i
cKlhj5uo7ajN106l2jPFS0JrpjWrpyYB8CbdhOTDt0mkyPvqUhbEKdX2n9KbBBN07X2Jp4vegpD2
qxuTJVy43l7WtReUE5C7Sm7TKX1Li04Ev63dfNlW8TdqGrSWZv1QQmuUbsni4nSkLdkSPN55qaZt
RH48Kie82kZzxmf0aGoj4nScv7gsDvMEljAhGzTLdJp6QzVyNqI5X4QV6sxUYXDFeEGqKdADuaiM
pMQ03y2xe8ZB+emI9qNYlrsRzhdjNeeGK+TVyaG1aUPoVzUaTC/em10WuNOA4FgjLSpbbjEvnaDW
LvvWtrY2eAPuPwZ5lEXgmVxd46KPBzIdoOgjA1feAGSdf6qx/D/KpXnj0k/ZWFR0nMXVjVW8DCIP
CVC97xL5loyMwNdTcJmJmEJYou9ihxMF/8TtUkR7OuJvkStv6dzeRYDy2SXgQytaY0sK0bkQ5aNM
zPdSOYKNXkJZi5/K86E8CcmNsUofr1KBWKcpQ/O4ObAbeyRU+62R2Re73ydcoPIINp9M5SUK8b28
2c2la6J3ygP0GAklSkSj/qIxyOkMwlaG2c63XmkeUBnR1stmi5KhjcmH1C6122i37DVfVUlvdxnc
HXnZVVjbzsSeXvm7cgFFs4giP1TdTVVrDAj4AVsv177Y925mvBAijbyDWjR8kyXISkKyYuXFpzGd
2DRCTmC2rwVNZhNbPNv7uS+Nk1YwwWpxIjCJcNmoeYmOPcPYz7PfHrHHpZtuJoNJGVb5R5t7oPFu
3u+vH/57DQx9xnXZF1HoYuEAxN+Y3KskYeNuWZNlsKY/qTdPpMC4CbBwXDUHrT8faxdLOianD4c+
siHQn7rWoB34f3aLQaE6iIhOHxB7tjYvS9H1+5EKvZu4h40dDchUPpIv/DnIYnV2cfdZtOkojNHf
u9GvS2ZnMBfGJzoy7jU9crdMFzE5x8W7NgBUrS1Ke2cyfqLK46Khwi6j6K+ViSGgReSFYAOEbwFx
1iv+J4dlyWtP6bSWbIl2Tlw0fJH7lfjm19gj355ZhKMhOkJiBpBOx0r65qufA/22d82s3bTrr0vX
CYzlIJ+aIN/73gv8PLCHFckSSxWMc3ZZdOdP2dw1mRg3WTE9VjHT58Lzjl0jaGm6d7mJm9z1vjtl
A/GP2/vZLh6ydXTgayVtQ9WdhR5PQd9ZXBE+KfC4yk7kY1RhG7eKGb4MKa4nLmvrWI2CQB2b3dvB
ihMBbAJlh+5AJDDcBiZqbrkQGuNum9nNXZeNb6pcgxZVNu4jq/yd0qW/kZA2Ytrbus1O2Yp9brCz
xXzAsrZ+or+ls3vjx79mbzGT7chD89hwNqlXsTxmj+X0ElkpdCGPPVoSW/EGi/VGSVgOqlaB52fs
nV172jBT3WepbrzmPqs17Fh2t7RYVEk+lJGexUD3xRnFLXvsJ0cvX/vSK7ZaJ1KEFvEbjBEs7J65
x82kBwg9WAZX0aFL7BCdQ5pUQ7C2PbejiVnd5D0212nrohEMaef5niBTvss8W8zCdrrnfC44+cuJ
VmU0MlwBoYLFnYn7JBV7OI3cJa8qvCB3HANH0/hkFAABdQvky1g3yKpoWNnNd561sF+q6VDM9JmN
wvaPpjjKUg6bOWYw1S80n1w3/xxo8nG3qbVNheihL+rkGGfjWkCb7zYWlw3dyhjcieru9bJksGLa
f+t19BR9tHRYAiPXqF3lpadniUy2O8VYAweKkYfI4aysapqdg47vZLwd8dcFaFSarV/ZUNJnxh7O
mlgztHT80mWYmJdxwkBGyPddAqWC8m6junx4aMlMD3vijVYg/5m+/E1st0Ex0LdREDWMibYmtVRz
zMYW4gd3hKQVUdAOqX4jJ31XUlNuZhfndLqQWC70O78R1l7oQ7uDEHlc2szdOHm1TUwCW5aYm0Mc
i/480W/PPQTuWa5enAqRqS6fmZrx/lcL0h86slHaZ6eipq3OvhVObeYQvTLuYDFAkWir9CJd5qdt
R9O+sZSGKRYeZOGX20Va3Iyn/g1Ez7ay1/qzxhq3jEc7ZyUt0vqlchbr4Jo1amZRzyfRrzOhDjkN
8Rto+Ny8o64tyBPHu7EVCaeFNgkM2D2NQC40tlmO/VIWXRm4RhUFIFcqtJy4XpssILKtAgC1XpJ3
heJX5DOXsFV0diCEWPMU2ostslfpcGwjQzqHLM0RMHHZY/N56Rz+49bmV+InohMTOyxrjGQcb3y1
fRthcV5eQH2qc1w/6LRQOKOqTcS7sk3yHtx337Hd43cbzbwjaGRk6kyV5TLr2TpeUwdZPB4EG3fi
hUsiVgdR7RkWWzBidv54UyeEt+CV/dQdIf+UZrQds/nVmnBdju743Ed4PZEBdfuKIBqWaHmn0oUv
0n4FKUG0deK/jeUMoesNp5gZKo1D3wSMEs+0zZ3mG34zh2jO7kd90Aif9nDAjB6xGxXGhLZBT2vS
oTMJGxlI2Kw4k+0I3BoXEq7/5kbMkuVGVeYRUEm9UFbYnHOiMb5VbH/q5u+olm/QM4RbAAq32/ul
d3TIOBF96OgT+BbfLUxnpxc4KBgZQq/pMZnQ99Cm8XZixuyQ4pMl47ZPtHe/E952MDoC19K8vmHy
526LxSMdTzDTYewV6AaVDvsczL1UrOxr94B9RAATIw+5bR8zK5pPTqQz22DrIyokOW5cq50GCx4d
8qPUCn3XefcwLigM9fllVMZh6XW6wqp7liMTEWeSgRlXfaAm36BQLBb++vgm6eV74TAis37NMb33
2O2zCeauOI4KqRHbgUExgE58jZr90OEbv4vJI9FqwqwJdwqnXvvu6vHdisn1KqKbfEBbKYbvyaOh
32S04FFXPkmaAuS9+XB/K4fmh/U8RmwPM+gNWww6n9rqXkvc+axcogvKLHvQRAM935455Zam3tRI
UUJjZM/nrkz8vql+dGv6K0edisWZDgZrz36Fbk918RftBumV0E+Z97IzNt3uD/9RxlmVZLRf7GKf
gMBFbBjmWnYodQKdu8i6b3s/O9U957bVhjEHeTM3PvJAhuBG69vbRE7TbeNtLdSzoacEaRvD5zzX
d9xhM6pgayMa7HNdXaEDaXZzthp2JfsOQtsQyC/Nd4bJiq1C9mjqfhQkLa3XpLZTntE4KeJ6uKsc
nLnaF7326UOLD0xfddBO4nbsGbMtqvpy3ZXNItgadT3CupF3xdCXfewv/V26Pth030qUtKfrS07R
EmVE56HJHf7bfo2gidShRP6IJtdkLSVY3dN8KP7dOIdNyzocNcZTNqQZ54H+2oOXCA3TdIPYOniO
Y4di8V/jNBG43Ohp1305bbuIjUw54YPINp2q22Or+qfRbZa9mVnpduyKW4VkjNkx0zmrK9o9Fw/B
xt6QwxFWzGqZxFHCscbi0gdTQXd4a3X9cDs23p+i4oBWS7EpG6O7lb5syPDeedz0vQYmi2S8AXXs
rotmmvy0GWWi/k6DAUXcZSyfDcaL5aAsbPqPpoXkgqOLUqjc+p17VzIRC5tF9AFF6zbCOjgyYoWZ
swZtTD9ZN4eRM0riC095N6gd4G+Ui9Gtv8Q3scNehW3ZLjebJJi0nH6MMZ0M8gcoctQPSy7wKNe7
N6zuoR1y2jBO/FLMzD8F96UYgnSnzb+K/OAssozb1LbGUFZlvNMKkhFaw/t1bTSapXxRcow2Agxy
4M564PYz67O1fAvlHTqLmOzs13U4QZey+GoV3lrdldR+GiFG1RyfJ6t57nLEFJKTy+yf8HGc/Q6F
Txwl2yjtoHgM5sb1xdfqOKEQh07S+6YVRKZ7MVFeF8xftmPsHH0kPyeMis/GGjMeNxrT9poD4Irv
vsBsiY+opvm6U5EH1CYryEtmTm26ZBTBAjk59Xw3WkwPbBG9J/coUFhVgmhatoOJdH/sbuYhL/bI
Mo7zGN0RF4L1hV5EbiikOi4/M57n17Kyf7pF3Qgx3FGlgi1OznnEV3B2agiC+l0uBs7utTpjjnLn
ZImgnO1LOifWobXl0VDkoJfqUZsX42ZAC2SiA97V6aHsKHGlb/2YuTVsKqd/1Wq50OfKuRlw3Eyc
mS2ip85LzpJZGj23T1NIeTEIi80Sb95pUvphv9SBLxLOlvShgMwQxKz1dbcHq3REM8mtPNdN/P3N
R+EQJxYpi8Rp7Se2h89c5H9llyyc/eZ+anlfREp4IXnrO2fpP2KLJmSWrXb6jAmaRcaTWXtxIECU
0WFgYmtzmMdu3CF8YoU9ZTJ75v3/4/7tms4PY/oFtGlp+ve+vtEmtlV2/KN69ac33Z+mkK/e3D8y
hYgCM9Pg5LsEZ/kQpdqI7YAwVvUOc1SN1GBHIMkm8sDbDOXSsuXXmTq7kXUGlPbXiCYvaCt0Yus0
q5LY89mpFSGxO8dROcAfTrM1712uoCqu9yULd+Rob9aQ/gI3q+g8t2pf68jasL8n3U/l9q/kTNGN
ruq7VuyMiDsnazp0Zf9QihH6cfXXzD206Wo7eCmSOl005DLgO23W+BltRmAXGd+u+cNA09smi3+j
kKSFlQEaAel12upoev3kpOzF2GRpctPUGqmVVnlxcKvlVVvu5WzrW2RzNtXFFAyVszcmFUMba1oi
WNo//4ev81hyXMnS9KuU1bphDeUQY9OzoA5qhszIDSxFJLTWePr54JE3I29WdW1gcEkGg3S4n/ML
nYlRWOPnH5v7ikOpD6MTd8cA4rVbNqzw27GI3oK8nEWnmjsjU/i7ceU0LaI4bG85hM0eaGP/rE2B
eyCysRxqvMcdEWrrwc4eg6K6Gi1GEMhU8zbCVZ+CdXWIlsP3Ficr5ihUki5fhqOKcZURH9HUuwH/
RvRvKMhYDSQxBsydQE5ty0Yp1n1xaSZVO2Rpt+kzxV+VMZuyot7lmca+lZhwmIX894Zs7QTTKUxZ
gLygzNZq0ex9B+N2X8V2AcSR5ir12k0U6Mrdp2So1lVXswVo/Kuisenvs/y7T0KvjDCjdH0lXCmj
/sVqyoupNrvUTcZ1o7HfTZrYIh5kQBZKUGTx+mvjG18L8+AbrJr4BNqkw364YBxyU0Bz79w3PFK+
EPwyS+eZDMp2wAYOTsvB4FAa+GwjBl+/QFi5BL16CfsWtId2V/hJutEID1ipdR10d4bysB0tSowU
R7CuRaW/1EP4CMKS7Sg6VKLpIGpk1jmbjAfPiO5N1pSNY7fbuJq2bqHtPZ7kkEWXbU6CDGvKdRQR
jcSxMwqrhV4OxgoYJSXHZ7NTgIupU6LmcLnDPNiOnbaxm4ZdCcFGF8+CRaEkR3OovntR9z2uyVVE
00Ir75OybfnRQPnz8k96YH0PB/HWdjl6/frKUJNii/g9+bIRYYWSU7sVfCUkS8K+yCqCZ8rFyKfH
QNjPkT3sVN24KwO2qkqjH5Hfge5hgtFpeSCK2mkXxx+aqaxLteCBgTRE55obUfKEVfuvVYZsYPzV
NEx82OI7gro3yyYSlzT5y+S5q2qczG3QaE8uPqxl6b4G7YyID4Oj0gOkAGiHC0Q6HEWK72muE+BO
nScVFbfWyy8IHnUgr7qHsiMW0/iQYXPbOkEcw9DOK+5TiAwLdxqPWeuuwkngokQXMiZHA50U0qzO
RjjVvSHSL1WNV5mi2mjtA0hTu0fXJLxsuNAKhPPQNxobNrFiySUDjUYCMFzzKcagE7oJ8mLCqL5k
artSQKmWuIYOoX6xNBvPUHQDI2LubeHt5kceeYGXKYvFwgwyuOlQfbxS3EqjPotqcJbkGjl2Y1q3
UErjmrRWvc7A9PQOyMehOegt2WCfdEqlfEPJAatHYquLvkJBElyqbvOv7cmXJ4nGudS+IwTP2hhq
Bc+1adtq7XOqEgJDFWlmpG8ViN21a7EpYaPYw1aZ04DoSYXITqj+SHCA3a9Xfy4dbdNW5rG1bfRQ
CpwhY9ZsBC3snIBm25z6wmxOWh62JwIQE2m9XtkBH+kXtVIMd2ltFveRqcT3HKvne1mR1/Af0Sni
sWl5aEF6ga8tK6HW25/NdFSGbo2tYXmRVcAByEMI8/Vjkqj3I9ZxZ1iLqS7uicOU98DFHgoV8Q5Z
ZWDvei5ddffeYe6VYGC64d0Gq4+JCKTD0u915U72A2w93IYS+/p5VnmBW7ILIFSStuadybraqpsl
CDuBjMtfdUnoLDVEfS6yB9pdI2iXiIC2iPuLOXQ/L5ztbo6Z9fs/6k32Bkjp9CS0/uqvlRYqFuaR
PKl+/qhOsFY7+yCM5KSyPslHrKcCceUssin00rtGeHo+lh7Aqbzom70sWm4ezx5w0zocovbRrfzk
oJfEEjO/b3lyNM4ND4RlAv2mWWb2cOpVFl85dKzceukD1ruTxShxoy3EBnP1PrHv9Ue8CgmazS9b
JajOxdp7V/lSjlu8kHUxT/KV+hDLxslzfAISdO/bMt1xnFaWshjCPD31rv6UlgrvQ1UvRqnVD3Ie
jZGEMqryKCcSGaC+MnO9jWxtIrEcwfTCqknym7yIpKw2ccVPC6msIFi2Vo7WRZ/WS9kMojm/8YLh
rsKDmVV87pOGUwDqiqTWxzxxPQ6cB7ItQQp90zRGeCHEHmzyfkiupOBn5EBR3JCos1e5H3b3MZKa
qxpVhYexKq2lB/vmkb1XtfR7K3luiL7xuxP9SzChZ2cnwv6UDSJbJEqbfzar4g1TWeiSVfbidFH6
bSgyaIOR8T2bALInTv6jGdhRpORUyHDky04tWDgm9eoN7GgW1ZFoFZDcFBUa04qAH2BNzHano/eU
bwNyIW8kIg5GM5Xfk8q+2SD8v4Z99OpkQfVF5UzA7q12X3Vyt4s4SsZNWPhYo7haecNMHl3NxGYJ
mg2XZZ0fF1AqJ4XNT1eWN9mg+ZrNIuEVa1mUDVVIcCjyE4XtDlO99yv8YW0BMVvJYjNPkNu6s+4G
B0W9X6+B13MOfJo8mujLPFhOla1uFENDhXjuI+d3yQluh1J0729VNmS1126zmpyW7CLnHxQVnH8X
kO/PS/BsMNJ3UxdjF0kK9IJbULprSxFhCVoEJ35myrpRhugBEYNwWWmi+ZwmylkXRe+TI75Njhf8
KFPxBYC3+9JbuoMFcgNttrcToipueVCy3DjYeu9sOLx2/P5Tnby40X3qve6TyJFyCcQa9gD/oCme
bpldWK+DpedL3++ne1cL841rpcjtpHW3B93vbHFt9i7YmtYro4zVZxCFEYJJwbVU4/ts0vWzUaQI
LRhWT2qCXGAbB+WZLw6JIj+PzzFHp62B1sIpjs1k25aopCQZCa407sdTLIxma2SgCjKT5H9raulJ
a0d9i7KNf9Jc3dryQ7GPcQwRIGfB5Ve2zwCdbAuo/TtDRMGN3QhbOs22vvnJHl0J63vDOXxRN/54
L7uGYlKIyvzVdejqP7oa0JzvVTy+t10jWH3b+AH0VHTE+2zbe2iborZMOEPWEfDcdmXRB+seu9BV
Ualk/bz+luo1zsqRN631cOpv8oK9rL00kJPYyKI299M6mLi+UYhtwdKGcXdELBtVH/9OD8vhfVwQ
EVR2dK/akwT/PuHmh1AVkX6w/temcJG9gafEadDZ5biogLHsIQPDS7gZqAqvAO0Ma1nX5453Y3cP
Rh/FTXJC9JN1dm+s+hF5JlnqAy89I1G2kyU5Efw0dxfhngecmTnkRZjCw7iZ39BHHXjOilSupd+1
v/qR/1jpSNtdZFXhOhmSbtUur7BQH5KkWal6D7qCAEqzUSKT/x12kMEaNiJ8TGWKiWXp9cXmsQAQ
YK4kNhkv38t1WSHARxz3vacsIpxPqGm+fEwhG3LhNxeLlDqa0w4yMH190bxR3cnAfaYkvAm+mP9L
pS8sdadohPjlQNlRXmQDPFTSwfPgaSqAj8eudefPB9AyqIxzR/zn4qclsBZUAz8TNaxJ8oj8qhcI
VYgJPk7eknA07Owt03P3FvoQb9ySeLqsT233AbkP9cGdt7tlCS1GCVr6Z/khL1CFEiNu096YlWtZ
3waciPq2eCGLYyNONGCvGpG6TAWWs1rQK4fa5tu0kLfNiHNpNnRImQvlIKuqKKZVlt9vZe1He+dC
XEtS5ccf9bL4R53QHe0uLeN17xBDxfdqPAT6+POiqvUtbPlbJxO8eBrY4pMWQT5Qi7j4TNLuuzAL
64tiZ8+NpjV3pmWYW0eLgrWbGqh+oAH/bOYa6TMYHpnusJ76GrpMVRK+4HiJqTELJqgMZV0b48FB
ZcsbI2MFKpz1LxvOY1mmb2OBqGdb6598UasgSHOHE3uv7PuXna51yIqqpO4Xam/4Oy/NOFo3ULsc
Pf1SuNor/uTKPYLZ+SHTkRkM7QlAwtBuyrRIXjqVJNqoJNpGgcL12fKWTJCu25eu8ou9VlbJRoUg
dpe3fvrsjOMdwcjsi9YbOawnzzukQRfde6b/Q77cpDv8B8shv9h52p09nyzDMA+Y3wcISnJaEdjA
zPLNLXKSXyMkSU/yYmRDeyrNFnitcJA4UDillwAkT4YemsNC9oHLOd8C04YDZx5+Fn9NIbunRfGS
pkm++5g6MYAFm0rXrNsSasAwTHfotrhnWcpiCGh2h+y9LEYVKBbgqXe9U59tEoLNXU0EBHSYGi7z
Uqlexo68apSZ5as9kbcOh6T+kifpCzCP/hsWzaeW/ehb3VlQsjIfB/t8WuQONIGFwkF+Dke7PvyW
dAAh4/jmTLdP4Yk38JRncbncLlGY07ViEWItvZXFj4Y4UVJ8kMFZdoS7L+Gz0mEjbiBIfXSsoHQ3
dQHEtx+s+i4w2r0syYvsIuZ+sljO7CKz94mXNfYtHFTlLnPgdaWw1Dmld4go6JCvVuHcLPtUiqcu
k4SYaCUEfXisfuNIr+zfh+hasqx0X1zeO/N/Oms4S4hK2DcIQ0zy6zXex/deWvHN4jVqIAWHoWj6
zbIBh33vx2l2781HjlCtwOr8qnPqtlnFhMCA7iAJB3NFv1aq4xxLPaqOcFleOBOLRxVaFXpj1rWo
bSRlI/DkNl/Eo2wUqNqvwIEUO7UAJ9h0RrHNbPCuSWP4T6GX2+uiQxxBjwZ4VNA7Mc/poLoNqfU4
JaBs3NxX3jbk17y3rGNLalSNeEyZaw1ANj4OwghWRZRAIAIp8EA0cz0w19UQhniYKo/Aqa1zwoRk
x9kcUXfDbKKFbLUNMp1jY3tH0vMIjIZhci5qqzrbINZIoVfh19JO91UWiefKKGw4FT5yIFMavhQK
AYS5g/33keRSa4LqTvAVvMj7SIsVa1mMtX4lt0TE3S6Txz6BoYSAZ3iLPA/dKK3JSZEk9rYfLf0Q
8YwADpO2ZLSj/Mj61mzHVLXPJp/P2o5j45Yn2N+FqmI/DrNkEXq8i7I0nW3detO4SGcPhtYetROp
zoTAJapbc1UGgv9UzJf3fk1l5nhbKD9HyJZmHHFI7k0PC0LI7eS41yAS23vLaIOHwkKzIkTobS2L
8kIH07bae3b2MwsI4aGPDrKODppJOJAISH/nua2JM23nH6wsqU590KfrOE2aZz2Mvsl/tWb8CEUf
fI/4rhJMHzG6mMc4SBUdzHlMYhNTqCKzfp6MOX3Qe29m9j4mcxNtoTvpzzGlBS4lTrIDlCr3oDWj
eyDlSX6r10lIlFHmb2KeDRVu2DRlsunPWzbBxkppw00ylGmLSYEJjw9X3UXNX4/KMz7qo48Iw0Ko
Dtdsrvi4NEmIATCo18cJIu26HXBcr8PBOOaZHq9DESkvkOQvPd/C7yLsrmbdGy/wFjLS4vW/dPXS
9iK3rmYwXAs3/Nn1j1nNScVjPS9jwohf9CoznlSvKh797rdC2H3ROkt/b9Hc31r+HFO4Rb+tKw8Q
ylR2OIvX6sAzFsY/CVHVXMvbWEMQIJwvhRuhMOlcVHS7DlU8n9fkbYYGrYKn6t9rZRll+Go/GYSs
3VHZZ8I/QBkxtwmp4j1ZeWUv6yG+EzyVlVo6OOgiz71J+rnZQvZqLa0VO9mhlrXyVl5KR5Ars9to
UaCc8bO/bBk1/3PrVsFhZJ2/+vw0dslAYE5Ly+zqZVp2lXfsQp8bkqn7j/rB87WdY5C4l0P/3he0
6c++Ddq9CzQOWmSHHf8kLwKhT75Hqbm2yxTtkqaF+y1vP/rUI+mOP/vIZksViLV0GMuEwAz9RwXx
90OWNSrx6flWV0B8yTt5qX2eXcCTgsVHXac7Y3n6KMfWFG+iFB0zORiKI0pNf8xDuJIkTV1bLFcO
ObLf5mDjZC+zcVDB1xRwtZDr69zwipBBdvXVILuWyWjDEfeMlTvq6e8Nu6ZDwO+jtjAMe0Wm1VjJ
gfKCtHJ2rXfV3FNW1D34MIstxxaeRorTzMtEuvGEGUK5kEWoTPm2NlBakkXdhDKqwNU8ymJohSse
kPpj4er6NU7NR1ndh2i3NiYectGYjS+1RqqXI4R9J1sVoV5w0pxuGGWbD3U2vU/tJmZ76KO2QE+J
QWQ8xjW6QpxH57elJagJ5kIxzj2+Si+6hzPJv75bc363bMOCDZmk4eXj3copY95tWiPQXMLS30ol
9JTHxabJfXDRs1j6uzr6rKf+USzrACaaC4RGtsqGaUhY2WU5UbPXREuynSyNaXlgqYTik2hrN2Kv
Cy0wDK9ouw2rmnj2eqjtEShTkC49hArOOVshrJM8QfqhQj5L9n4faBsB2OnSmX09wqtQ6vAK3szn
aNHfYvwvjgjIH1plcF5UnZcf3QHWketeyy5+qufqzIVnU8Wk05s2dl6GxoiWBOLDo2xtrAhPjDF+
9jXQ042Jxc7QK85LBWlsk1XRsJGjdL0nHNlG0dlVEvd5io7yJR2lU48ovZIBnF/KiyISuVWmbGVx
jMfXCd9ZNKzq4rH2vbV8SbchN6ZNOF+3XaI/m7DG4tA5NYlBxkNVIRdjZHXCKds+9aUg9xJplgcu
1HwYx8REbuhX86CAYfgYMk3TyCKKxL7g0WoIWCdB9+AHbfeA0RKhwwRwqOdTRPIGA5l+/PLRQ2u9
pz4ykpPsj+tJvTU6iJayWM0TzlnceS45pq9SsURTxN26htg27Vhdhgy+PRsAoPaVwq9VRSSzNSz/
e3Brgy7/jodTCk7Qn70GTNi2U+NA9O+jJ2HVX11Dyb7Hng78xSo/Gboo1w3KhEeikdapmLQSDyTX
/hwp5Up2LR3yfHqvOvdTgjfcqIY8SUTV30+F2y3k61mQFJPOKr94BVBFpRzYjCmxONSQKtd5aDkv
AAdOsmsT6a+do8JB1C2NN0VER/4NudeXS5tz1F9/Q8wZ6v1vyFP2VPJvqGANPYVZ+RX4brfxytjc
JGo87QAHpCsdYY8nWeyqOFvpgao/mU39s3VyfeO3ohrr5Y6kUbqB7UyexFCiZxWf9JU6qtUZMHx/
V2pxvUM2GR1RJUxWNrp5n8axewECbf5w6kOdKNNbU7JMIEIeQShn9OR61bkmnpm3CC70RvalT8tg
i15Wivxd0hdHInNYRs13fxRbRJ6xGTabJecAepdlP8KOwAbaa1LrnGjG2huU8EjayFkmxF3Xsr50
dLBAEJ2zoyHydd70WEb4LSMMN8T4xR2c9wn6O8M2cdXSZns921aPpgkWdC6VkQ+KJ6/G98auCrR1
VXUoEswNsotsdTs9P5BAQEU/IkGFEtgmqXxxMolvnqz5IotB0luHCXNJWZL1soeWkj8i6WOjTJ1F
UN/nsX2Ox1Eg0k2A681SCrDDdH0qEPp/CH0Ak7UGzkIKodtT/WS5TvxAOj14ry8Se9lqev0ZtQ3Y
5t131MZ5hgF/ufmF6e18pIO2TpBkD3FPkqNR1O670atLBKDbLyqqTStkHLUz0qk4oLVJuBlKpX6u
VO3Jr+IeSR2MssbMfRERHiqRZsfHtih7PECMEdX+0b9yxoCMnfk3aOX90dAb6ybmi6mDWxT5bYxC
a1YUa09AMA/w/8BaVmZc3ekT24qP/m1dhxu14cgm6+SwLgCFP4ZtupVF2aCG1Ruy9WL/0c0GSWXX
eXqBvGndktKrL06nLD86oCzD1iwav31MUxt2uW0mSH1ykGxo23BYxUngQblgIlmnNdmA2XWY3sli
l3vWJgsL0BAq3jiuL14cjnSH3gUEIIv1OAZrlGrUnSzacf7UkO66QqbyHmCob+qmFS/F6ENgc++1
ITJPpC6Q4PfVH8Cw1G1UFRxpZJ28hGFWH+FcQVumrzrlxsabquKu6bJXsMBQz11PX2mqE933Yyau
pv61JbYAcQa7ijtkzKC8zo15lcf3qhmqK5Xs0FrWvTd4xasx6tpBlpBSFFc3+yq7y5pQaOodm9bf
54mSXAUV0Sjryu46iKRN/erDoXqfg8MFcO1yeoX84iwrl8x0ROpfmxegEL3Xh4+S572X5Fo1oHLx
0db9rfRrnFzkfvWU48g59Q96T656XgB/9Xx/vbltFtz5N+PcwQf96Pd3fj/GJ5iN8UnE3n2bjt0O
OZb49FEv797ryoGEWQ+yge4f1VnFSr+Q5XrqviU+wHz8GU5eKvKTvJOXuhzRVNGTFgOxvxo8TQ2H
38qmHe5y1U/3UY8P5fs0HzN0tTKutWjW7pvnlxc5F5uCbvHPf/z3//u/34b/47/l1zwZ/Tz7B2zF
a46eVv0//7S0f/6jeK+++/4//7RBN7qWazq6oaqQSIVm0f7ty32Y+fTW/itTm8CLhsL9pka6sD4P
3gBfYT56dauqbNQnAa77aYSAxr08rBEXc4eLbsUwxYFevHrzljmYt9HpvKGGZvboEvrbx3Kvneld
xwMGeK3sIi9OWjrLrALvWy6UsHfZqGASkGz8KDbP1SSM90s6aWeTpXVPbpjPGrUk8wwqv9gqmt8u
PvrJBnJuGGjmIZLJRUhQVGS7MnP6k8jS4STvjF93cw+UUzK2ceBOA44mJ0/X7pqwzW9FCJTWM8ff
Sm6m3onAHTf/+ZMX7p+fvG0almU6rjAcWzcc5++ffChGcHx+aH+vsHE9WXqan/tWTc64W8z3sLdr
8htzTbkWI85kwDYGpEPmy8/qqHKRDSxr76SQ3FylpioQvBnqmxvaFRIK1A2eJYCTql0Aq++vctFW
38qkanGfCZ5L4PqXkGz4s6o/J3HTPhmQpu5jsNyy1mmb6KR5UAxlMdFIqgyGgnj+PEbAPVj7SV1B
3m/FM1iLZDnZWXKQrVke/zb/UPw2v2Kod31bQbT0NFxPPa9BrKPuTkSf//MH7Rr/8kFbmsr33DYd
DcqXaf79g26dzGHD6mdvRER69GL4/OQn7KcuH6pAygJiH2p58jP+aO5zZFHrLNu/9wvqFqYwOqL7
wJyqI2Ed+LAxX7jUGltMM+fKzpnxw/LW88z51tZ/9iqE9daV7LtKv3Dv0Kwy1p3TTF+aZjHWxMMn
DGI2aqq3d21qOo/C066yPeWUQ8RcL2Byeta5Qt54WXfO9MWr48eBGPMja8AfEybAD+5V1wBouBwS
dEsnMVw72w6ObV+cZAmRwPH6s7674vOMAl9XZN6iM1B+BOZirDzzowtDGzN7H6orZrWa2J/s8giU
R4B0CBL24XCveuXjOGgaBm8dsSSnmf8WX/lk2+uxFeqrivr/DrCQ9V60xvCcwWF9MBxMgsJcpBim
MvrfzToPrwy0EP7zV0O31L99N0zbsC2Ln5mlC13VTcf4Y/kjp4y2GrniZzxP0+nZ1BxzUwcRsBA/
WbVd6x0Uy/AOQVfeAggyW1mS9U3a2qhfzq2yHJGuBjZdGLu+N9lMoEK2yMDBQEUBHkfEearvjE4M
92VpFVfoM0tkb8Z7WUWCt9t0CvqzsigbTN19sKpWP8oq2+67Y423lyzJy+BpBRz7SN2Q73XXke75
G/aP9jYnyAoloDBecmcWTVOJLAhWz5cBarTipONT2OHFWkY2R9cOWvnWxPEETKztkAvinFgECedE
eYwMm3xrmtXBbxHLEKmfbqM5iUy8/OcFZCaQ2gQKwEcD1G3SmPMIex4hO2eF9VUzPIs9VEFQqvPb
8qDOdgzNr7tKtsgy7kOOg36CDZQD51zZURnUM9pqV2kNE49ZcJJ3HxdZh1bOxGH4KKtzD1j5R9cG
46sDhHBIAgA30JVwlGcUST+bhOYvstQ2F9xSnCf4NelNtYMLZgMKxljBcFDZWQG7apVnbWzDLXSU
dd1rVndfsoe/n8AP32r+Ifj+iAdsjsVDGeD6Cd2lPMi6tHC3eZOOWw9j7YPiKS2cj7E7uInuFIuP
srz76OPMvWXRj61z4MZrHcli/MQVIlkBuOd94BVPH89feWcGLSDNHE+S96ew79a/9RM5cXMIg9MW
GR/zovEsRF2n0dfGXJQXtSFzk5nFLSdpsR8rEdqLpsPjogI3/0e3qETTTEVwprtXJ888xHUVXOQF
7aj47IxXWZigyHkrxwye81af7rKpT82FbLFDJ1hpJJkxhWaoy5fp4PDMgS0R3RPaIWMGZECWCqza
jn4cPsmSvKSJW26glpUzuyK6lxezAM7XFtC/4y44ZdX4vfY64wmhN0eW5FM+UqbfSsFfpRq57Sc8
rn9r6zwMK9kIpSu/sKY9pBd1L++afpje72RdPPVoD/QJp+U2Kfe2cJAczDVPXVt2C2fs/R5mW7xN
0X2BPt/pd05JDhUNBwTF0ILalsronds+nXC7cP17+PfhysyC5ikTbAi9vopehy58ixwl+iYyja/z
APMKgg5qrOGINB+UTzv2U5A2CUqhpeJ8tYL6BwpUzqfMzZGlLLT0KWf9X3lQbtb/eUEFLvT3BdUx
DGRz9HlRZTGleV5wf9tPxpYXZH1Z20+oL6sLuWPsi5Y0L+yFvdxMDgoCF4SZkr3cZ8rWNKx/tqoa
Slay9WOsbEXK6Q66fnH7d+M/BgR64xNdqPTxkJVoRGYN5M/UNv1TpIFBl3dWi+0Scqwd1urloJFk
j1wAeXpYL5Ww7Z8K0nJLlLn7JzNCvqwdV4qiX0wzLF4mJ5z2eIyqcAYpekhjrx0f5L0sWr7Ntr9s
ytPUaPmLEPkSjCt4IUHaz28Ca2c4NWbVnW49wWW+N8Yq/TY2GPE5TVg/oBopdrUPWc1vIvsJdsV9
qFjNzheBuYPyvFfrPHsVCgKO7N+1k2mgXwtpWqzd3OqeCcM+27Vuff/VNZ0dImVXaIbae1cH0ZG8
L5SVaHT7ZJJxnlaICsKfz9sDeP155Uf+96TrUXoymt75qqfTvcWP8iuk2zc7GKxXwFLtwk296cVj
f7IsLKt7QmAAfp2rtw9JBGOybKvhpirQNFHQNC9ZRjCrt6vgTK5H3Q6t2Ryt3rR3ujK4e9chG2ko
Od4jfa9ilohjzmihT+uGebhth8I+w7NXiDeM0xWVMn+d57hOZVGegKh0msea0PQSMEP/zMJlQKAY
tE+hjWBWXfQK0JXpE39J9Y0NwIkkvf0melxe2jzY+2zTdmXPn9ORvLuM+VjesqL8CqNOw+HFVKGu
a+WeDPscLu8JVlGfDo2NRm3abwZgAK+BL3ZQUYPHvr3gAhdzJB+jHeGd6YaVCmS0uou/mSX0VITL
38YSEGJrtQXJ5cTf6ITfD9Dqyb34Il1j/+LjG2w99+7UvilxtGlbGMJWHum7Ed83FGri9j7NPWNj
tGp3sKMxZkH0C3DHQYH+HLTeBDLeV1FOG60gcIEsGJplAKiJoSv2+0UWoZ6BUa1EgOEgDZqtEZSW
t2oacSs7vd+683DQj9khDn+bRnZ2wgbFVDVP7nQFZ+ehZ4/rzaodLerKEEac9BEXFQjYipm9GcFr
PwXTt4wHM7vaTL3p5ZTtAFA5O1Px9auCCMqswlR+rf2K0ChjMsf50epq/lSkZrxp+eodhFH0J0XL
7BU0z2GVe5XKYzFKwTcMDxLlJrl6xrxLkfVVOz18VH3U15P2IEvvALkkrN/n+F/r5CTyFYYu+ZQa
JLet0BErWzX8x7Yr63OTwhpVouBRVlmi2dexNl6wWggeHbdKVwKhw61sjIST7s0IxQNZhClaPuTW
1rTVqF7WQLrhMpyNZAL/1SgN8hqYJyDt8wmED8KZGhIgnTOMnzifROS73PpSYknwoLf+b93asQN7
574YsT3uCgLyuKZwXNFLhzOMGH9eZDGNR/5/HIxXo2UZV0/LkaML96rw4KbJKpi5nw3VbX7W4dMM
nQ9FImjXDGCXURz+8/NE1/9+SjYdUzgEJwg9CH6cGuGovz9PSo7tUx5lCPE2gVESAjXGYt9PztZq
hX4r5+P6hPSm6zQ/S3PbR2lukz2b+bE+/K3nv46TPcnOGk+/XuHXuDBWqm1fZdMCVbsCba4W5z7L
Pap1J06DY40YH1IjL2NSjFuFENrij4baSjgFjFU4PTtOqq6ASAP2FN4JOmx0zw8cAaXK28mSvJg1
mgwsFNVSEwEhv65xWlgjzggqGRVky3YwNmrdiz2G3j40oluYRe5FVsk7BYPDVetPiE/9atAESBto
kSAw3XoNhk3Hz4INK3k27L1jBaMVOxMPAdikA/uHGAVF/Ws19cljqDlvEyTXp0pDf2uE/7XXvFic
oc8HKz3x67si713Epv0722jEPWouxUNcZNs4tfIXK+ujo2ixwpFF4Mo6qxZ6O9WQFS/jpIdLrFSt
vGjPSpKR7CBlt0JOweJn3oscmVDMu2rznNQK7AMiV1DHtD7fjtP0Rejw0McYSJcvQuepLfR76bGa
dtZs2htVD1izWzuSYjxc/7VHgoougq8a8Jm+0DYTDjgHYgTpKUInZo2uY/rMs+y7BHPo+mvbtPUV
4Ktt7jwbdWfdLASkkkRc+yTX9lEV2ggc1OKTCgE2GET6TVPA8sgevHt1347gimzLRiuxgBoUpDFb
8KIYP/XEX8ga2OKgF2H4aTSWoeL0B09uU7yg9Y9YJR4H1S+RYgbD3ij1rMeMgmc89voPXzPPvWrH
XyvE15Drd70XB47ukk1p/Dh2obby+GOuSeg2m8xVupMI0nE3NKq+H7GhPniDyHe5A5oQIGyyiSo/
vPEfa1edMQIM9lOr3rAHn05GOU6rXM+NO19Vxk+IPi/tYnCfWs+rTgPZPNTJqTc9hHSNYKDbvHAN
JYTbX93+P23ntdw4kqXhJ0IEvLml96QoqVSqG0RZeO/x9PshqS5q1N0zPbG7F4VAZp4EKJUIZJ7z
GzkqIP5NTzAKEFytRm9PhEURss6R84tXe/Si8ytUtLF89eIuXsamTSoixGA5ViJ37sWN+g0dr9iT
ze+BjL78iMXI2fQcdVfVZcCHVYsXPB1PiRmZ35M4/plKXflkFUX+n5a+xr/mmaZHlaNouqog/47M
i6J/eFTVfaRYiPsOz7KROOCNPtlaw4M3hQFntJPhaBwVr0kQ5jNTqptzi5raQ68qL6I/GiM4V+gn
5iVSe3kfbcVGRDSDynjfFKNmVu+LIH9wRjs+uErQrfyyh7JDTnPek+141ZIRlGoO28uxt7lhFb8q
M/8KTdF+kWyFUn+nJFtY6b/qupL3klyli7xBnMu30mulO+pjOfX75HSh7mvDlxahUIhknUzxRezo
QRtgeopYylzs98X2H5n5/hjA/t2a2NDW4AFkOJiGFq6tuGVlaYAlP2JkVa7bHILSxurwiK7dFvur
lKQuxpzdQbRdL+sOXm80q9pFO+vDgAgxc5MpIrCGUbtM7J5CjHlBV6x6KFO9fGgQZSBvZV6ksK0e
fHirhwyJ0UUuq/LRtmpItvK0GZLlyRoy6H/UWE4HgBZ/WXZxDV1b+pyAIphHYalcRmvCvyE8tbtP
Bx74Np3f3G26aXj6rxJGy6gN3hnVpW5jBZi3IlsB1gJh8M9lGcBKBLG4lnBw/+xb5mvjYqkVFNiZ
Ojhhie7BSe1NHOFIKialA7s/XS3dA/Lt9UuQbXTNTT47AKn3g+mXqJvQ7KXhURrzs6glpqV7skKj
ePLQ1tl3CmR40e+l3tlVquJJQ7w9dSDnwnFc6XXNEpyV/KEauveHex8k+G6pZ6U2EyH3AdFsbGxc
crwhFmlXUTpUk/jBgWy0ZLkh86KctMOxSsUUGfkZ7FmTXYLVyl7jC7rRwqY5+iUMDNlrYYSFCM8O
Sdhf0Y1x57mdVs+oFLkz0oPNZ9lHTSVBF+mr6lbX2s8zyDnVakCpHF4etVDDQ0FVG1wyWB6Ktgh3
71GXqr83XvCotWMa/kLikeXqVKzqq2gHUyZ6kKdWZgcIEJjRgxhLaIkxbSo6/R7TpqL7n+c5UYnx
fZeq+LiC5URzEBpTRpZUn5CeUwVml+U+nqoCBoqqNHDbOK/dGX+RzSMGUVuW8d4vixPfzYJXciFw
wvHQPMVOrO1kDSBAEqrWo11Sj50IXD/RyubbTwFBQRttVFPpaitgddDfCXa959onr2C9Wajx8JoV
3j5w4vpYyZG2tsjkzUh8er/A3CeTNTIGHq9ZVCsvVhPli8JuxrNm5cNm1NR8q7kAHCMpRhYgpIAc
+5Wy10olOMJ3i5cy/hIveJJCquEzjUMDeUb3vw6RpbAzHHzMC3qeNAUoXK9stQfLj9CYRfT4m9V9
YcmMkglmWdhxos2Cakafd3sLU6Mu9Xs4NgyQ6ns705Whn9UGAGp5MMxL29WvZe70n1tw6Csr1ck1
euXwuVb0BSo2ztMQd2j62Fkwl2s9+Nxk2Cho/HlsRNMZS7DZXndFlLeGHRI9Ys8e8J3S4k1Sg+oQ
USTvyHxK/vfU6JqTTo1qFeWIUuXTis0c4+g6IssFIi9QKQjTJw7oxy3Qqu3OogXtA8occr52BrEp
jnpjl3qWs9bziieDDL8LOFfzBPjKnMHY7b7UXv4Q8tfhQVpeQhvK/BniqftBa71v9ajgO+gF+rM8
nm4LA3w5eFB/ctH8fMlrZdw0SYoSxdR0HOS4JHQD97dRfqwu9czTv1+nm39695maRoIYx2ZLcWTV
+pBHV5AqMQezkJ7AviH06mJINhRje5a7JNpVXTk5cfnZk4ufHI+xxPqR483n1XyJ77GDQfVjgGxV
GIQDd4Mr7sezPNPMe3giY0ksLh1LqMvcYqdLGygz4r5Yq3NU/q0YVjmCqnEc72syvj+pXO/6Jou+
1FWrz8G0pxcgCuomY9+xQW8W6J49pUERbfySDOHeY1EuJiH8G5EFNWU8rPxbiTk3kuAJeuFMlKZ9
nF2fIlxPRTFajP1uIYv9cWyaVzuV9R8qGdqfN0rQSDSDN5ep8U+XP1S5SN+4upn31pOmSmhaN0OU
v8QGsj3+GK27AgluEEljjoYrp2UjVft6OtxGUjxr56KziyskgsbBnnuJ0eN1Mh5VSpj7PEnNvTgr
f5/9VbPrDAQJxxqfmZpv01ZvJpucrLUf4Vyz6LTbZq9IhXVAlQAxJ1PRn4MENdZpF/QzyRFuzIwf
YlIiBUyyUCZGM+JtEu7nfC19W3u24pylfnxW0Yr50XTd0lYrviUF1rfgG9KfAWKGFgy6z+hJA5bX
ZOMKLs9YZlFgHmtI1psxj+RtJEf+0RiMbKWP0GccX//kY6m2jFGXOpCiwyhtSsJIydg9pQnWCzI2
3j+RPgprnT+QjKwulRkkQVDqXeI+9DaJRHhwm8S2tfg9aVAy96dVImpbAr28TUJOpzxM26bbnVxV
6p5k16REYgfxutURToPY7gefxtr7qhi2cui0KNyNeeiw2CXLWLmsZau+9zYiB1mAYZgZxeDccpAJ
ninTfvM5x3+jkyMZpRMFKfH2VxW3wxfgOP2qJJ+ysY3QmroLLcwunh59RkLOPVEcLrdVpb6kde+e
RJc4iKaTxCsS7+HhQ79eqeq8SbpymQ7XqIHFJEqiVEDKgzi7H0Rf5LX5JkoPPKHsln2b/Jii040B
hGsclAkgbpkt3i52amJGBTRBjA6NbBxK59Er+2qrJpH2Eo3OiiKd+ShjVPxQ+t1jrPYUwWDmbhSQ
reCPVW0pNX2wyvIy3XTk3xfiW6vYQ7pxBjxlRVOMJibEK2VYG3n9y5i2ZnieU6GVQpMumlKoHAsI
m1c3+6ENlnSocDQ6igWur6wCSy6OtzWvamNnQXZebRckp1nOoL697BAvp1LiP4slGbtMD1ky3z/k
oZ88GmP4vh8d6UOfGsnjFG9gHf6qq4d40OxjUsvpc9Rg1Sc+UZDkW5b+9qLTWnljjgb/AYkPRa2u
AYRGfvYs1SiMT7FD2uTbhPzwvIvU5nHo/Xyd21q4EoVCN0o0oMo67iD8yl7S8JLLyjAV759u6/ax
yLXFqOFzwdrY2iVuI+ElVrO9DOvis1FHF2/KdbZhvjORF3rtIlimEE2Cc4Hd3RZhk2odeI5+jdMY
WalcGn/UOBJE1a/UlY3XNLuSDEai7/cJhLUPPe+HQJmk0KnexaRFbb0iNvpJlBxAU081IjCLoqiQ
VpSM1ACNZTHaltu6yIZvNurZA3t1l//OObi4+hQjz3poACEvY3TKX5ukBIOMGnKSwbRwFODWMYuk
Lf/DwARBsjwndfskIrAQYsMaxM91jjgXEIQAGfCmuDZT8k1EWAit5UY7HHOeaQvspKpzOR062exw
e0uUha34kDsjM6TTMjXUH63wOemDk6bGxUW8fBD6Z79PPVn83U5j9xb8pXet3/NQ7W3/w8vHka0/
v/8t09Co/CgU6hTHUv81TacZElBcuR+eRgcXTQUD5SDpvbnj6O0CYLy5T4YKlaLpzGtcNkC6GgeL
sHKlWQc4ftWkrrHDRKVYKOQm9gVKXFTP5afIilCA5FG1htgSrkwXd+47XzYcveqMgQtSnjnwFHms
9iZP1k+AQT6ldoSyyNSSPWQe0/ApgjB5UczU3fHcRvkwtYzXASSxlRjJQ+5U0ika237imyJ87UhI
U0X9g1+31bfEb34YKIK9lmTWsA1ph5cQaSUsKOJLNHjdKUPTFV6RnZ1Kx3I3odJV25LdKerOEmiH
on3sVXk8xAGeXiNOFkORqvMQv4+V6VBVyHnX/XBQsdT43W0iJcTaxa2/DYjoXRM9gT2re2CBFKf8
qvBtT9XcetEHHU1m3UzXZpE3D76ZH2OwWK9xgizOVFeS686fD13mX6yweOgkP9z2fWDu3dQwbgde
n17+FQkP1pker9AsC9pfncr7lgpNUDiffRDLy1qTyz0M2PpMSYxXaRMMSwiU+P5Grn4ueToB4Sns
FU4kFB9sx0dQoomsq+0iRaE041fFg3iUTd6DroXoNouLVSbbLwhbtt9sO8hmRVdWy3BswjX8NGXO
E6B7cUzoHqXut989Y1iXXtH5s0Z7alPd+WW00gM76U1NdX4xWA42NJE6r2sFSZbEt9dQDp19hgjX
xrQlfN0zjCchUI0x/g0ylAh0ZZCeawPNXGVuww48rc9qbpNHS4fgWxN1F5ti609KTuRsLGeOrBsG
NyiR7UCh75zW8E8EJOhRZ62PHcLYgnbDdnmyZhaHokAASoq0azt1RZJUIkII80ww2DpBfOvyz72d
X/CXzZ/arHxSSic+A2CSnzNJ+ZR5inVSw7w6DkZ56UI9PeSIOLKF+xnKTXqQA++KnO+w9awEw/Iy
yPSDRO7ZWY54g712JlljTNHKlWhKg3m2c7aHptp2p8bEj9vDtO9Vl8LJvaPx96rTHJW6sbfAQ5SD
mzrywXc4K3ztR5T73hro41u/GIxIYpKumUJE2/GrL5KFTmPrDs9URtJzEYfPrE6q0wDhcs7ySdkh
/dp+km2e1KYcJ2uSJD9473YPid1qx763Nkas+2gJmCUJPd1/EIN4vnQPbW9Zu3yMvlFjJKJTjGHr
BBFSlqIdqHi1wWCMUX5DrjQns/yJZUyz1CyH19rUNDUTSQ9HabapN+arwMmHeVdXUkYpTkv3t1Ow
42yTWHHhWzj14nh7jW1Vmvuw7zvf2aXVcCmG0DjbSb1m94nrl/YDmzdWeGH9rdON9jLWGHpCUSlX
ZfA6lnwPQ3Y6QxNWvzr9ETp591xFvnMo3BHpTfQmF32EK00T8kgPpMbdyF2QzHK+zhesgvJLOp1Z
unJJeOjvRZcYbNGJXHfwu+eiCbgpOUlK+Q3Y3j6beK5lJLfbDrooipI0rcAbybxFX0MpNZ+CZuiu
CWJ38dTKM2wVA69F2UDuJWSzOWRW+nYWRxqOhL759d51D7vHOlpeUNrg7r9nWtgQDEH8C1ETe9cX
Vbi1G9fZk79MNoGueMcuCKq1X2rRiVIiqri5VpxHu7Rgysvwljrv4vBm3mRJluxTe6x3Pl//TRNk
9kHLBlw9Bgw/+qJGqwvcxxVZQeR49E5+yuMH5NtAHdhjgtRJGG5avSy3oefUZ+DmqNQ5cfmquulR
xiP7J4LY20ZJqy9hiUGLaWkJonBsDAFSyZs2b6I5fuHxUiGLulWwud90hjS9MqBz2Kg7fgUMu1Tl
0vxp58mjwhpiXpFUvHT4NHeI4//StfLk8yx89Vo+YedH2QUrg2ZTDvXJ5qu0jlS7W+OTOFxkyya3
YPrqi2xU31QzCX+l5lFGuQStE9+8mNSeXy0fJbaiVarriPLGqkAi7GAjVo6PBwwKT6ou6Cw1uJdS
CSiQ/kYrMf4po3qBEBprEhNBpVWLRuB+HDXjCJ1RWfhOp3zWETMhB2JTqHQUHtmrSobwEvjGiBCC
XOxIU1rXtOp+KmBwviH+kLAjrsyHpGrCvRYgMWUn7XBKnGn7YhjfQiX3nhwoqxs8d5u16bFEUoLh
oRlS77sDTA4B02S4DglUlDhGhKRM2+aF9AQFEiKCaeFsF1nygOoFHLS+2siWF2+tEaEKZYR7zP9l
tB7k2jw7OtSUoCs8SKwAVAc1QMss7yCZBo77ZOh6dbHgf0Z5CGUFVa9i0uXo6/gYjIW6poJcLwW4
CxXRbGF2QbEV0K8mnMAZIDFPYrRq4GZZhv4ky20K4BGj5RwJa6Ns47mmt922aXAYHW0lfXVi6ydV
l/5SOKF+yTT/RzA9cw2cYfJWwvRXJQ8Li9LctkE7rPs2Sq+e2jnkK5vqu+mgcovIxE98in4WcmA9
F7I+onkTvdoDDiHZ5EKfTIdBgZ2phvyhIvioSuiYIOEylla+9CdvehHoOCYSFKHuzO59uYRsZGnw
YJmuIsJiozcv9u3at4vFprL2QDW03fiCWgdevFmeAjYmAUjqi/Vzq8UHJ3S+WJHmHAON/bVfPY4a
jp7qqB7GytnrSenuLMeG2Z1H2nzElg/oSd1vnLhSEc2Ph3M+HYJNOiTpis1xsMnZKSzAfqsvJkqE
Wtn3v6jPjZCxWaiw2y6lGLek2smWHblvHpexN+K9wINal4yHnufIRh6kcBEXpvJshp61cSMcNPiT
5/uqxJ/BzMSL0a5YcMn4+owu6JFEM6xViJvbosNAGz73gJdv0TTtjJLcowFffiP67gelsv8IqWyV
vBqCNKi+VohhV9WLXWENnFp68KktsW5uE0O7RI7PFhUsBHD+daiN46HX2hR8T+xtOrXosPFBI67U
2AKSoXpMqDPNCqQTtqIPwwdz1o4I4QD+u6ADbP2kFrVAzr52PfvqaaySA1X+KkvSAEg5G3e6xEIQ
ATCe7sOUmiikjoVg9BnaY/zayb4KgACQIPocNglwfydbartvRs2cR71dLk3MBAw/oCDpJRgx5D2+
5njUsl+TJYR4R+QRfce9DlZ39Uzv6Bimh85UKJFgiZo1umPZA/m07IG1NIqBSi0tRpNVk1d75TPS
teERuz0WeXFdPkd5Zp+cSH/i7wdhhWGOhnR6sRsvOlsNyZ4hvbShndwOBbu4RdFSAB6mKDEQgoI/
1fl30TB9X15mVhdNIgbjJfJcfAKUul83vjZebn2yYa7V2AZ7MYWIAXYL+tmQDqIn7xBkkg18YGqp
ASbhWMWhaeK3s1jLo2XWUneFwVBN0mfE3E55EvF3FcvtKuZNeCwNTCfQckUrSnHcozjwZ+Bsm9o6
Iy44Ho3S5AWQhA+Im+JskPFYFKIZytijHc1vZmtMqhmir7aznRpB+MtCW8X6scLDJjapwvc4Nsro
OmcF1Dfd1S7yMBhzDbHAB59PvR6sId5IbC0L1RsvNlKhpBDOIFgXrSHrvKZBbjq5iiZrqOO610ZH
v/0xaBmF1gZCi2OTuM2DyNpVbsVabDqDO1hhzTid3g+1daLKO6zaJqiXpE0pUeSWPeuk+NWN/OiL
IZHkR9Sv/sTzXpnXoes9gkUJlihUumdT5o8iiL6yuaIA36A5qjYGr5apKQ4I3YGqNRyyAzMxpPaW
ucN3Tupi9aJV10CvvHAum7FMOsk6h06IRLmMwx9OjdjVpKOCJlk+kg/QIyNG6lLSHsSh8BWWBb7Z
rNDlf+sr6wamSa8W2z4u9Vtcp6As3ZOKQr3GWeWos6Hgoeg7hDjHmeMO2ZPim9W1qzD/6JPsScfm
2olk6WFaqLtNpbxoIFYPJAjcW9PIE0S1hy5cJWoeItHQ9tIyz3yE6OU4phabfUdrPduHKQR/vmsB
O2a9fzDgkmGOFo9rw3HtfVRKn/wQAliHLYXelNUTiqblUwYaKUdK8JR7UvnkaDi6tljR8YSlaVMH
XistqRm3dk/o7HbHNgd+mobmD2UcwxcvCcttICO3WzhehD8R5R69q4KNGI30Hu1jX89BrzDqSsaC
jIuE6JMuX3l/AGOhu7fa9BD7MAVMNpp7SxoBDLaGtjG0Ch6tK5vPBnXOTQKACe/xzHxOSCVsQOLL
C/L6jKK8u84zXu9SZBmkWPwSHwslXoq5qtN661zJm+VtbgPojLc9eb4pmBVehR0ByHgxiu99sNJh
sd6awLR4YSEMsBLBaRdT3+wxyhHBsoc9RonW8Po2t+/x5KGgvRbBWluriJza7m00Niu8FfCVxUuP
zywH2MEWLSUh8SNEI0LeVFijNaLgG8Ny2nPrDdYK6cT8YEd70CfBE87VrSJ3T5JitU9J2X/y4Sgf
Mz3tN0Wrg9zX+u6MP88WIQ5nb2lSYN76auUrWoL56dbVQhw66RSbXQRt8AZjxwzQ3N8hztCdxTXS
Eqov++dgbaf9PMFAkiVeYKHXEsZ7z+uVa6L031OSU1/z3FdnoDyMc+Ia4Sbo7V1dj8mlMaLnRo68
F9NJoXrpeBKGcO1eygjFXXLtw0qMAh5AObKInZ0YzfTyMamy9uIFtvap+VoVibdRfYiGeYeIOQoP
+KVKBbreIUVOxJDGYefkqOpgmWP9cYr247DTEbpQ5+8C3p3qiYKC+kD6wDOu7tB5n0x+PAqywHh7
x/uk8df24MbZTrQko9PPISJ7ohWOaXbCs+u7aJX80AfNCvAa6hHtGsui2ds9NTpx1bAeIWqCTFmE
uFieB1d+O+jS1pI673zvZsGf72LXexZB937UGZSlP1Ap/jCQeaGMRDhsgXuwCCEfwV7HtDHR++N2
bsuG0SgV5TmKrFXQ1cOrPZruYqwBNQ9KKh9llXQX2OmFHbJH9ofSR87az07iUMS49okzZLFsvt4p
73CrfOvDJvGP0SxBuqiFUCKC7wMiOJ5Gu0by3o3GkKUoYXcVWQlyr7erVhWK1BVCWWGDfD4JlmFM
EbsN3g4w8tNdPB3E2X3gHncf+BD3D0Lulx8BxEdI1HLj+zzRvMfc7/QPQj5c6j73bz/l397t/gnu
IR8uXyGQ+vbx//ZO98vcQz5c5h7y3/0+/vYy//5OYpr4fSjtUKwaP7iKrvvHuDf/9hZ/G3If+PAr
/+8vdf8xPlzqrz7ph5C/utuHvv/DT/q3l/r3n9T2wAxprpbN82Hyfwmmr6E4/Jv2uyFKUczCl+tt
1q2NnWB2u8qtfZvwbtpf3kF0iku9n/X3n+h+13uMTN15xED2Xz/P/8392cyw9e70kNX5/Y63a3/8
Pbzv/d/+3Lc7/ul3UsOBMIoOx63fP+39U33ouzc/ftC/nSIG3n30+yXESDzd9EOfGPgHff8g5L+/
FJj6BjUXRPP0cKhOTe9byxJEPBYeNPGwqk69nlYgd2iC0UIbs7DdhWRXGd7LaDlCmXJYUU7DIrAf
PDBxgFeQIanLnZrVvb4Qwx6eY5joHsH8wqATXe3oxPvCYRWYq7mKYSv6UDpFJZyaijllBqCXJKf3
BgnXfdejejZDoZ56ODY3b6dGP0a4zE294qBabxPvXbfZU4SLT4I0L6v4Ky5s0hYNcWOeJkm0piZF
PkpOsiuozI1epPVJs830KpF9ORhOfRFjIqrgm4s8ctkvlClChKloh8x8ki07EYLUI0uklKUpVxUB
cZ6B4dJDwILTTcTAP7w7CqcXy1Bdkqh/cWdn8A6t6n7zUo0M3ETZH0FigQOb6PqijYmdD43ZeRu+
D+i/Q0xdIiTrCUFh/DZNzBUHEef8voqBMeMq0yHvYtkMALEMqQKIU3EgS2iFUGcYuh9uQZFt49Ve
D+t3c0Ce/hH+rhe2PkZxvSbj8Ff5KXtN3TxhTo5G4nQWV/GsbdEy/dDPgihYsD7lb+jDhL72D23k
re7XEBHikLO9nTXYKq3vfeLMj612Aw3y54d+cZG8svdlPpo7MSi6rLhbJfIwyQJ1BphJ6oTGdNBK
9NPM0rn1i0HRL87uB+B15l40xzZI4RJNV7Epprhl+DZXTKswVl0EWolTUZL0KyAAiFuGo+rMTCzW
L8wjSYIwosRfLRBq0nZmvwqdrL50nlxfSiW3dlZrP4mue389jk+ICtnsNQgVhwQ48srUPcxLp5mi
73YPcaV7p7iPbXnD7T5iQM7Hz2gCVWhzQtMVZ/7gP7zxdT9Qd02w9vnsNnY7F5xdwd716wG0Q71w
ClytqeHu5FrTYrTgiqTaSQUu8sXMleTyX85rTK7kuQh367Lt97WClAACCeijhtobdzqSGtxk5YlG
fT9oedWvDLL5outdyEfmtRj3Qhs69rtQTXI7MV0QsQsH6Wi3Cb6QvcsBGUOUrmLb3PsTKAJxfPlL
kkl4jxRQHH5H+Kai4MXT4RS3/QD6iRLA5yvRaY1+doD/apAAWeDk+YYNqgzkAk2PytGU2+Obcg2o
ou7v2T9LyZKNGdftTPTlI4qvbCnia0017BYH1KLDGrauFkaVVw9YkCeroC7DhW+ECGGAFEyBg+Da
07lO+ZB3Q4mGPH3K1NdA6vbnFTnaW1sMf7hOL4dnNEq9bWtW3aGF+3xwukmIR7RD19f2tortC46I
i9sAySfwAL3VfPO1OqBwr7ZzWfLyxf0KTRq+XetDH4Zc2t5VTx+6TTmQ1pKKN83vl8e798rtbQOb
aJyTQ1DevWHEi+XfvJFuL5nODeS5B+gJP+/amrsSFdMEiWrkOjL8jMqI8gqH+PfZANy+mt3bYrjt
otuMD/2iyQ66XYP8/1x1jY0oss5+F+c8LNf1QDreD6lbvTV1r541wEQOYlD03+a2sHHm3liOy/s0
suruos0LZa4LaQ+8fxClBZ2+UHUtCAABK0iPW9WrNqBTsatTC6v0MGVjGlTFNhzjYhtpsS1fO4Pc
gYyo51zElFNgJKgKwyT92lB126v9SXTZPjYELEY7yZ1XipzMHaRyZmNvjRtec8oZMqt6FmdY5S3U
ESuYe79q8C1IVGMtuhwZUO1M6XNjjZN7B8WP+fcDaT1+ElDfi0BypsrANBzoeAIpv+8m+qrpln2G
5ft0t/sH8Et0p/Bbvt3tXX8aY9eIbw0MVnU7xkGxJk+NjnuTYBYtYU2gombkN0n3zUZVb15C6r9g
OvcWG2jW+CG2sz6X3CYu/JPpKZQAmkr2wbVXpJNSb6MhYt/dhgszICMJ0uGtL4NYlfVFvBIzbpPF
dZD7J6lX+GhBTtcqM3CUC3FFs/c3IuTjlOnaUGuDvZghRhEgX8SqZfUmOtWT/nyF+wf/deYPE5fG
XImKr74ZouthVPG5KKNq16s+lk3wXJ5EbNi3H2PldjQo0wB9kFSEPS2FV5LgDFRqK0GGiWhOhAIZ
t7LbqGAbiFHLBuggRsXcrKEO+Sbk4nKduU6dHCc2W4U8rJOBL8BP3ZtitECC5DaaZPk+KHUATZWy
DoF4IPeD1j9CJTB4prP7wL3Pn0ZBcChrbP4wHp3ixKGrrbcBuBs/Rip8Y9dRRL1PELf4cCVxi2Ey
CxYDIvh+73j6UKCvqmMBrEmzdMxPBuB4gdmHr/CgnHqQXz1+ARQLA30JAF95LQwFkFU+PA5ZBz9P
imIq4R6iM6lsUfyU3aMXj/JVCfiDnaaLq6Z1Wm578r3/7Kouvk5KL0mWhTVssjU6G2Nst4WZDT4L
myypPQRq4L2gXrf1CrL9tR2OT1mRzftakT7Bn8tOKvKeuLMSBWmRtbOJO4sYdZBl5EfhkmJUXBJW
XncQo4Euv7tkilWquJNdZz8oKWBM7mKnrKtWc5WlqN42tm+uEhL2n6QxOIn38D0iBvi5zQPLWPmV
geai3koomKGcVazFOnnEQGiv41P/Ya0MqZIV+CjL2t4I30bf+sRIUJXvRoae18/stlSn4LPBhwQ3
I7QWcGpDRUevdribSd3pd5OiqHcUhzG1tpCj86MpOWDVejvbVIodXMXBAeCRR2DxRAttCxU7gHqv
tXqF4/WQ9Ouk6VoeskwY+f5fLXS653UQKOsshCM0H2p5l9eNdRQhg+p2J9Me1/cJKrrCG56gsOrF
BKjMuFUaRXCLud13jM55lvm3i2hKWZ39gcKn+BQWMPyNU7jGTMSKA6jpeAG2qVvp0+VHyUa/SY+8
RyleyKHcPmZN1T3iA6/Og87wN6KvB3F7ABX1A4nx7lF0FZmOVFAiH62pqwOdjjGTySpyauZs+jBj
+yzGRLiO4PjcSaDs1LKr74bEfUU7pNs7WOLsB7cHhS5OxYHHuyTV+3vAxyicIN6mihjRdLPaK2ai
LfOXu1QNDOjFxHtMkoUDLuS/Z4thoxzeLna7hGjnifUkd6W3/hBiVjJvVM959o1S3zmNo+/sVgrA
Do4yp+Jwb4txESmGrRgx0VukaJv3yNuQCKUgMWC+jc6ICBLXEGf3W5qjJ2nzv7ybiGSP6s98JNzW
eNr1Z8uUogWmDNFSNFvHp6/V+jNCXbjOoUGx+jDgdjEKtmG8/dif9Ts/TxQstktcpMVFevtRHfLu
5KleDTgpsVYOO8sHU07KmVuO3VY0xSFqbBQg2/AgWgX+KQ+N0S/SyPfP2dRydM97gJh5n1KgwnFs
kCZ3B1Ri505TozLgJF8V6N/BHI2Xka+IivyqmD7duNf9blUFCTilokRcrO4eSkv2HyECgKt0H8VB
C80aBJHh7uKpz64Aqo4jqnFilGp9c049dVfoztsEtQXCgCUMX3K6oKIlS2ts85WIB3ubHtrM+nWP
hxoIvMusHkRA0RbD3Gv9YSOaY503gNHMYC6akh1r1zT/lETx293QAS9IX5rWVsMfE9RNppG0sSe9
RTUAOZKjC7uQqjg7ir4AF56erfwfbX2rQZQ7ig53miSiRFMctMAMwdFk3uLDwL2JCrO+8g2sh8pP
mmLnxx6XzAdYxRSb0HWbGwAfF3VXjSuq8P6jiwfrgxzYMzTMkz+Nirl648xEbKzZ3qOYD7n/43wR
4ev8f324w+/7i8H7NQAFr6jLV2fHCOAH+Gh4RYgPuzMT8s7RluolzAwPIQGj+17WobcLJ4z1TEQ3
ZoC7qK/1F3GotVI/5m61VMt6uKQmJI8kdBF/nX7CaGhf3cooD7eWTRmtkjBqicSv4/eo+HTJX4zG
pMTezW2mubjS+I8pcvcbatVYujbYhZZRXu6AC6ItBQD22vvzOJgK/lNPJofOzuzTX2LoFjQ5PsWF
HSzvczxM0WdD671dRwzI8f/nde737v/z52naUZ7jKlYsi9jAy6FS1y3qntva1VhvxW2rHYaCy7D0
irVDbGrhrocCnE4DoqsTo7cYEV5AylkqtQOXZJoiIsW1RVPqRxmIgIfgUx0Vw1J0iuHbHUV4Dwlp
CfkKGy87wJlXPEfzAZzPLNe1YdOM9VLW8Uick9TQdwEGcUC3eebXHq+8g2g74vkuxsnlDPYyL+p6
87aucftgS5ZPOvEF8c52E9v4CtSItP7uk6cBMyhh5pTqrT9FeUe/nSbZ+LlVjXwr5otZYsL/sHZl
y3HjSvaLGEECXF9rX1UqyZZsvTBst5vgvoAb+PVzkJRVstp970zEvDCIzARYlqtIIvPkORa+Pit8
U0CLoueTY+hz/+QyZUCWYEQ/B6iugZWoT9Mb8/WHITnIpiYHAsgTWmv/eywtnMXRN88FI1rjPlYg
8V7SmQ3QynxWaFuVGc4jnf0v4nzPh644SEeFn60/cGPRkAHGaxQxALNvnFlkb0QfvePRygAtyKCa
kILi/Gx5UfWMXuOFbefAOI82B4A5eeTaDGGQFDIvSInS0KnReg+OJAMA5ql8ZhaS8MgCeWfy4o1+
XgOSjPZ94onHCM1Kzzik+NlCNjYIkNSDVJW5LSvvQYZus383hLbavoeqI3AaMpi9EcjKrolrOydi
vISWx9VRvDsSCWaoaS5lbMRrs47ZambBHBM3PUErZp5As+jg82yeSiOaPzppsvYApVlVfg111qZT
29KK+bVCo9W6q5Ansx0HkjjaFhrgPq9KV84h5FBYACpCQXGomPrZRRAcR2qYX82mOJiJMM9W1/rQ
mnpW6BW7ttqlutY4W+64a7kXxEvcQtUhNdjfc6SNZi2g0+1ySde8fZgs6gAIASymAob9SPasDbQy
6yS381K3D0Nu+oCJl80f5LZc+WwFqbcvEsgMx3rHSCpyfmz0O0D90bd106Ujo6Um4G5pv0jhwHwj
UjEoHekN5m2Jm+Nmu6096WUm/E4heDM+IYX2jIZK41NbKijLdna1a/Mmg+IIOMsAfPzxe8AY+/dh
EyEtQ1RAykSfDAeRF5EBmsLlK7fO3w9tPaRg8lLwbUjeD3NLF/D0FhjrJRF75ynwQGPofwG+1QoP
kdVW6F1AQ2fWVGAAJ7pv5Hb5maLlCDGrhg/Hsv07Kx37IEDxdEQnKf6raqMCwY4xlOBR1lafo6iE
lBB5lQ6hMzo0Ek1Ss+fj2I1bfnD7HxVkt9EXreNoORojidShFRp8yypyy0WU9jnaoHHgkyWM3Vgj
YT/hObLsHRAq/51ldg4dv6JC6jPO86MEImoJJRnIOuhJ0s+Cddx1Md6tCs+wz3Vlomt9UOgA1GTE
egjWKHUJRNiJpQc5GfI6Zt9cp9bMzmjAe8aus/zS5Vqou4zD564DHMnqS/Uc1rGzACV78Rx6mb8o
yyh46oSEjoqDnt2Oo6MJZYPgYHla4FozNthJEs5Di6geKvDOkZeGNy8F/2/nZlkUL70BW/JWd3/y
DvAY3kBMKo4D7+xqthOUz4BiV6gZHoeoXpNtBORygnqLduspeV9CjkCvYKOhax1YrFn7jVHtQJ/i
r1O07X5lafIk0WJwNfuaXaC4kC3IDpl5e5VD7m8faFAv2p/xamZ9Cae6PeAPIFeAa6Vf0d0mFzIK
wjtgAaeHymivZI9YXkNG2XaQGMNFYtluOhtwohY8m8/xCxfJ+NcwReGixG3t2lfttItB+Lsz7Tx6
wHYQGHq3gGL6C2vBf0KRoDdTVzcBLczrmzX4JtH5VCixAoVFhh6oDFmjRktgkhGtBtlaKS87A43n
XYoaGglG5OBp9nYWFUiVki1+O7t557NkLM9dAXKsOHKvAm+ve3wX+R0d0MRu3zlJaG7djJda7ui9
g4bQPL1WVe7vKfYWIThyZ64DzCn09R5A7lc8Wk2WrEMTsP9SonEsMapq6fRe9qMdk+Vkq/Elgmjg
emogDnKLkLpE8h8jiCcqg5hqHgv1YkcGGj4KUG1uwW6T41dkmOIS6h2IFIG3csCmDCXfViATS5sT
T29DyB9C8B7oQOcYgDO0g7ARHOQNMh8/GkiUKaNq0BSi9zTvpum1UQMej7I5t3Ga/2A9Er68DqoH
BWAiFBANthmnynhCBmuO4Gj6WeQKxENugpaoAvVhixvyAQTm31B6to5g1m0fwKOo7iJv3PECH3tp
lqrcgP18WFEsHbiZfQOFHeQF9PS6iyf0VIKjH5vSe2wul/0EcTYA4uxVq7zxSyuRhys5siOTbNVn
KOitqAUa9KjYDnfCXlGXs888a+G7LgjeQTkPme3eeIxDpdaRb5QuOmVAi0sH4ZrmwXD0AVjzHHcR
nAJbazO0FHTfc9wbUSnQHgrXPe3/dlpECiQvaIdF32utxmus79cg+3JQw4FuMm65si1+TmFbQJsx
UiBwxWEC7vY4QbAi85W3IxPnEf62H0KKhI/HTAl7MYGFY3Wbe4ujsyiV2+RtqQ9hqX8xAiuHPhco
V1iyanNnBbHh4t6pMmw07RSSjgwaN5LF2GmaGRrnO3PaO3bzfajyYMN6c1oSw3w65vJKtjbop+WN
ev5fbaaeiw4/tKbeYmitrJHDsgMD+IoKjzeC6Lls+a6OKbrC3YTD8JmqlrN75o7+5/lc3rQ5R5Mw
LdmVnbvpy+6zH69Afrlw2JidB9X3Yp0aaPUEdf3HYaq7jKG3kZ/A7r6l0Vtoq+9jdDN7s9OKNCI7
RbzFkx26qvLyFk+XpNDgxa1BwFRp1mo6lFXormXfTBCG+2WjM82feWZlABpbinF88BKiX/91XusP
aAqiyCGto/M4pN4ainvvY24rtiBe26Ia9Zfb1+6hrp27+e9BQ7BeoS0af4DbvwhVtjmMTD5JHL9N
nYfk+WBDxvdbGEEDzYLQ0lq2uLMRu0Al+V8A1PeXCNBiYFhBya/JymVU59DvAU8oRdEkL+rBvqC9
/5zUyvT8WiqxYgvq83aBdrcqVefGjkq1SCt3hJYGxtGEOn+vUEokm6Ft7wPRdb3G3UrLb8BDbuSE
LVQWkX8D9pqDeCj5aaPytjcKxe/pMLW9t/IGiJHdbA3a61BCNKNFXkCKMIde+WoAc/6FDshWAyPR
IOddjCEYHK0yuAg35XfN+EIB78xdb21AZ5svyXZbAzk54J6k581rkMMtrODMIrxq6kt1b9cDCijb
TJMNxYXfHXjn+IHSaw89ZXwOctYBfgaV3eHLF7AdGJRACaNp1UBq2Fw5K9Fn7dkXWYBkrdYHHUAm
CqBD4r03UaieCLCyM0/8fa3b8r+vpcr2SxAn1sFnYuG5jnygQ2KV9jaywg7ia3hZXLYlSJHYFNj7
zszah77Pg/s+FzpHNWXLIRrsbWgieh4jcYVafGG9Rntox7kvsZX5GH27Hs0w9fpkU/YY3I9Yn0Zd
ZT3HuXgmXdtxwOtenXKxpyG17gSTB9VUsD1SD0+eBBBTso40oCABZnr0MtqfYgj6zY0+iA63aQ/U
VOOgGWzZ+QBLWxK/HJpBc9GB/Hqp21L6Uh6SuGcKgxKfuIYN+vz0GiY6r04DLpMHurIFGWcoSgmA
LIDTvxd5D92VTB3JRIcKrE5bb0oZyBwRNqsnJogznU4dU8OrD/VoJ169scre3dFWIqVHHJ3SARyO
4aqFwNaCtilko20Jnd1stxkfbLSAjarfwvTLbi3QAArIEGjB3pGGoVnU2zdmBiUGTSeGdtdXwrBS
NWvHYaDI7AXLNwb6JzeNLpBOaZVv0GaQbmpdTb15VcR+jBYQNCjpxUv0KXnrDzB5GpK3Qslx9t7Q
8ASnR5VWzHM/OOaltDed8E0OAjzsAnQRVaXzBAn2bhlaYPT3e8t5Cjv2EoJ16ULOrmULkOSxT3UO
bQ/FxJbMIvfZmQ/owx1Z7D6NpSn3BXTIV+R1ImmsoyBBHU1fIPTq1wvMS47ehwugmPjuArEv/Q2o
TIF6RZtLe3JEusQQaRca5g4AfcpiyyztD4Yq/FMXqnglnRiyxGjkmBj4TzvHsDcDK12QWpTp59Fo
rhQAAKUHsouIX24zJzQafa8tbIKD0P6STbmzaZ0IXysHrPVQPQU/TIyvXa/BLrcD2YoRWd4kKLY3
exA3w6YGUBJ5rhjNN79PpaFBYEo9F3265bu56iGJ8WVyuqipFp3Wp6CDW3ZIVNFpkwCC1erDzU02
NUWQkx6QCCLHxyXmdSBKuRyRhV5x1rhQVPt1GLpeHvoK0KU3UwQ00omPINpb/TpFy2E/yXcxZRuP
27QNvpN2DbiS2bkxZp2bWbrG1XpCZK/zLQWRhc5IUwhSQ+yMd5ubObJ4Bk47FFl/W/Tdejf7b4tG
EHnrCxn73pKhc0rvKWgD4oS+ux3H9GXeomg7nX3Yf6BR+EvvTsDT6gjgy9gmTkZki/XwFuvp1WoR
v8w7IPLO+5m+HlYAOPnHhOc1UjpF8ygzNPCZxoRmlLz2wCNce5+Ui850ENb8nbaV/9nC/RM5PCs8
TUnTHBkHEDLtPf6Iv/mwEEZr/mW0F6ixhz/1HKdmr3NCywhPkBJtjlNaQrRrUEuVl9gVI6P90uL+
vOhB4nJpZA86DzPC7kvk04v0wP0Avki1zCS4HL1BlStUVJILoMfj3vWVsWWQu7v6VlBj54M+LB6A
bllfXsXD/dhL9uXDJKttDLCt2uW1bcB74Cvm7e0hUDlUJ/ACif6gxtukTsGf0ma8y5Sf/Uh5ik5K
vL09gF+zQY8pIoRh8qdm6O8of/aniLc1/jUCTWyQ90IX8Mrv0s/gpYBwsYZBdGsT1a0nR8kGDWDi
EwEqSmG6hxEcWzPMIa84oJ5Qw9jwEexVHfh2txUveqgZ2uxASIikiOdFaX67okUV0JK0KGEo0Njp
zYt2FmTBEoiWAFqM1xTTGyDRWxcnaBtgBwLFqnmIHnp5Jd5YCybkTsCwok1k16YmMYsTLfG2DpkS
B7zHiWHhzwz6fhegRzRegeQjOk0uSy/S8eWyE6L40el9ehsELwrq16sMG605wmnNfiEA0gmAtNu4
MkED1Vs+FXQA8lJWmQWHZywU5U9vRgc82IveMrB1odko2tQLBs4H/UCO3FU5TkivqTy/QBvZQp81
+N66OhkBqPqno3EN7CW0I0JGbZ6R9gG+xdoRJZV9Yhw8xOcRqaq8lKZ8fM3vDNzLNyMK1KexssAA
1ivzW5s+J1ECDqJemMs4UJDYBL7phAb2W0DRx+smM4DnMxJ/q9pu45itd3RV6HgrpEvSTQEiRaCM
rHh2xwbzjjH+PaAfStNNhta7fcbQxE7/MsCs1xzo/+duBNPHzQ5unLWdpeL5D/GutrM4KIFslOAi
K0HvkaUNfqU6J0lj04+aBcrGzk4/E5ZBZY0L281biF3W/Fmi8tK0SEIiOXAnmq5aEMum8lNQWhng
O6Sh7dr/eVJt2QDnFeqMJFUJ+lt9MMBTCXgh9DPa6ZdNOxJhu1CEGQB7MqGkBXbjyvLrUwJZyqvQ
h2J01rIqwe6uR3QA4N+OJV46tSWATPylQ62YRuBwBB8HkH1nM4yON1MyNvlx6M2vZKKD2wXl3jdZ
O8+UcSP2ReP8hERPdwT3J2SMujHtj05UdksQoTuoMQ0V8u3aSB6KpLM5nMZ2lP8sMtMEXiYdT9gy
Wet66ocFYS2tAd03eC+Hh8YUQ2d0AEsaeAvS080M+l4AOKuue53QyAr9s5N5SZkHKSOjDTzckw2G
v1zXhGtVR/4qSbn6JHuBPKoTXJkJLJcYK7CHupZxJOc0mCYaKst6S17fd+pdHopwSV4fj5qzq7xv
6CxWnxxwQT9CDqBsmqZblo1xqQdwi1Fk6aA7u1ZQFKR1WIOfjnQGtSYvkx1k2dHvCjZMfCLgOJL7
hFUHWpYigIQEYZ9RP9AoLkBEiS1nfaLVkLPqQGJfK9BoueUptiEk7Vg9tmGTYJ9DNLOi4BGDJioe
zN2AL/Keg0b3jK5s3JqbqPpUgxxjYQ51/L3EHy1EwieCXJBcmVEy7rqoAOBCp06xnYY6aixqsOJh
mLNS8AXQDOkZDyXwtVQ2mm0M21slbWItszD/LVB4EAEI63xjFnW8EFqHztAluFCL1GXIAQX92N6R
iZyuBIGNGdgDRFERQQ63A5ETzSfbbRHL6YDRzbs7spvSGCBJA80s9Otbp6ari10lwms4GTaov4jS
KsoZiKwscKROYfIjx7Mc5CraI2SAU2jBpBu3KQB80kZwNyOcTudQUFdC6q5DWSpowlUQPIuyVZdb
CkAZNtoCwtjYUeKAHLG0xzVIlJsVbrD8nhwZk6h5l9YzCDKyg1eWBW58AdvaeRfcVS10DXInhqBC
OE1Ls/GS53bwy4U35eG32q/vhgEJ+cU4vVTY8OGvWrboIOnrn6mdPzlDWrx0Bv5r0b+sPmM/kEP0
MpPXri+RELAdCLOLcdqpyOsOtRkMxxgFso9XLkf7/ZUdfWVDVHeVKpFnKbMXFO3fX7nv0qekys1l
Utj9ZYqLDUjMwMY92cbWLpXxjQ/4ngddyh5BB+KvQfEfnNDz3x9QR7e2fEjM+xSEZktP1tUXR3bP
GrSN+X+D2giVzin9ZliG+Rz1Xrpi+NHfR1lobNG/nRziNJHnsYV6uhNM5SdPhCCMFrb1HUIarx/D
wscwwij63nEkAT98DDUF//gYse2Xv32MBi82Z4735GU34vdcD5CvQBEi/wQq2PLKW9xW9MgOTByA
5SsgUX9HJrxtyVUgebelIU0XE7BKNGz5OE9HX7cnl3oqGgPQYw5SZG+y41XPhfMYllZ+xVYLwITW
eYSegPPYRzoJAxGkI9maKNKoX811BZLjRyCM8qsbvk6HJBjqibGDbILdmaeutV8PUp+lgL+7Rg90
qR65cT8ht5JxJE61B+Q8UO2BYrAJlsoVCTbYFrILKIFMJ7DBQlPP/EFmCenBA0WRTg1FFZNSp6o2
r3hvCZdxVYEPUw12c+o1gwodWNtDOhNKUvsY9I/7mwPSCIg236LV2KzLNty1JXbOHPmzPRXvshTc
V2CY8EGGCpw1ecF5Heyp0pezqVtCgmCBHvlwPQMHpkGIBWSE/W0ZWw1foc+nvLO0EZoK/tb00ASv
9IHOyMvA4rZotbdugZ3phrbcFyAJu0yCf2LEUqtHyjU/EYUt+fTo5tOR5lvk7/PGX6tUvOFoJAMs
LBwctU5bcCjRK+D8NkjGMa6gE6JfFqlUToc52m45unxRYb8dAgV1YVXh7XcQ7i6xDQ6QQqxeAOxa
VVmQPqu4qdDqBztx06ZxACaLOpvtvtIMY36oXrT9Fm8x+yde3wbcw5B7GTVjOx3alKFbZOhipNtg
u3kjHZd77QSwA+0WiywXd5GFB1fbDui00GWeIAij1chzdqDqjlfeT5OSzx+iBi/RtcVDht3/1cB/
WsddFC782LNXfiFQ4Kz1Hp/L8Vor/JdSWaNn2LNReQ1att41s03+CJadtYHnDTRTnO5kZNivkVIN
yyy8zjGBJiKtYwPZlwLQdCGP5G0hVa5AW/EQRcKmNcjcQ1r0JHKsQUty5MGAR0rzRS7KFApWnXis
VF2DfgdApZrH4rEEcT/IWvzlNIJ9dlnzHpqGYehtatt99abYVtNUMv1pvo4gp4cGu7UDTRqIwDZe
W+l/ipwJzL3Srk/4p8iZs9x0RHMi76Qr4+RFdRzBum5+89KviYbCY+/n/imYfmu4q6Wn4VjE3rgs
3MD4ZETqH2dqZK+24e3sQ5yRRMZilM24lUXKj2L0Qbqjv7TAQTyoalSPTt/yY9UpqJLrL2cDum+O
3cs7O32Zw1/xQwIu0KkvB9dcV66HBBFITI6TFOyoWOtCSjnhC7LdHH8aIpcAFWuad3PzYnJXrYBo
9QeHpdfP8MRdtT6HxJdhiQsd8jL7hP5VD4jHXyY6A69bsASnfLYuSS+TjFUiQZvi+qBA+z06FgC7
Z+73m5mrKL5dIffK1yt4DrBbmjUuWLJIZGuacQt2jfwxGvK9YYBlE91LyaLOx2QDFWVsgTyf7dvJ
rO9MXao1RB4czQ4QA13pxZNWPkjIKkNmoYZuq44gRy7tvYUesnkS2ou7lYS4mbKm8A5ypO3CyILq
a1uhHOmwXBzzsK+eoUc22xsFlSIIEtnrOm3qrxXeVS2rLB94EYKtKFdAGmt7r6ejAyq6Ta8hufoY
ud0TRC7KFbT30sfBRLqFzsg2aJvSNjr7/4kzSqQXChPU5eMorGXAJ9Dt6zuas5161X6xmVBHZQKz
TNY0y63lOOCOUgkO/Yp1N4EEO4AIjwGCvE0jE2tLQheTx+8cqzQf0nxM72PJ/iIzRfmxb24L21Zf
dJQZeFueAw9TGvYj3jXRzezgJoB6vPNItlKI1Ygmxyt3oE+SOKCC9YC63lIETbAV0p1aAPaRbHpC
74K9dc4D+CyKAeJL12DtFs+ASzf7sG/YWujUlwe70zrv7SW2RS86/k/2YcqgPluHCzGK7i4tBn+T
sr5cl4XIP4PGkO+gSxksRdjmnwfRoGnZi7yFEWCYTCGSElrniIItDj6fPh/uyJlWyfSQgoQswqvT
AJ2tVR6V7BPrhvg6eO2w61PXN5GGc9tDhYdlthisKNzbfGs5UvZ/kcMoQXd1zNnYHuZwyPZBbwYi
VEBP1WBhmarxzo7L7rlduaM9PJuGbCE4NWZQM8EwqjrNMGlABlYPoUpaQVwBrSw0zEcomEXO8IjK
dHD1O/dMZvx1wVAUAeRepQ2W9KGClkMIZkdez1IvUKlvN2mG/d3tcYvsSKYWMTIk0AJ49ximp+3t
4RuOa93U+y6AfIIUWOCcIPMyP6tpIkMOOgYZ0skGuzv2kBZU1HWVLe/G9iGewk3biehCps70oXcs
mr/IR6bbpJvt90ntONVHqxv+ovj/66SYCoB0lU76yJN64yVIIkA9Kjnw+rtqoqOR4G3zsQjb8lOR
hn9b+q2r9pp44eNl8gw6QT4P3d+H5L0FI2Mlz7fhkKLjzMqiehUY+9DWncUj96d7jCLqM+7/OOJe
USyGzK0fAAlhSycX7OozS20gK92cQATXHwYJsZzA8+UF+WW+MgCY+DzVENJQZd1892uxlxbwtosS
cG6QFEAoNOffobwjvrjMY8sU5bZ5yd7QtI9e8brkMAGw1A3O65JoKT9F+O7GrRy+GCXrQc2IM4Ue
vAV0DoYvhcQ16WzQtj/GlXwCTWwAwtLl2OZiQ9pgIdIqZ9cDxUUN4uQ1DZuugVA4FDlJKYw0w6qc
eec3O0mLuUhg4GGcJngXPPsFZIMXOLFDPH8WkOqYT967/kOMCcDPoZ9ivok63q3E5IX7OAjUFw9y
1t1QVk/SKpNzBoboxQhdjy8UFkPpcQ+OYOhs2t6iYn2wS1IWbgWaFVdoTLbX8VDh/7rKpm7Fywy6
HzRWrd2BVsS21yNEhaAL6k5rbnpbYJn+Ch0V7Ym3HqCr9kJnb/abieyTY83xXMNEyOTosxF2PFWj
PdnJRM7/av+wPr7j7z7P7+vT5wwI0fG29sCcTYCuto1luFALfzv0ILJVrLt0RQre93rwUbooku8N
98J0DWw78j9NB5IRPWGO4VMCoZfEgypMgrv0P5e6Wd6Wm6cnoPR1xxwK4VoNwS4d/S2S1TKw/GxD
NtJO6MB8ejdk5oL3DLzYeJRyO7L2KI2aM25s8DN74Ui/O3tgmf8c1/z1AZxUr2EzjEyHBW3ZncEa
4n5Of4VN7fiP1X4Po+llGOH/zcW3n0/YGEOB6dJWDjTpee1dYxnbV6A9B/QP44temqesBbMFRUqb
tzvX5T64Ehk2JTq+mWJQHYoGXLcUowzHXTQSaDqGGssco68A9mXn3RXM1RyeDeF0Am3EPUXTsmOA
+xafi0OmHA+jB9SKHRr5LoMO5pNZoSQRemF0piGo/rZN3saPBhTpHnPFV0r3uKYZZ2e/kuWChtNk
8R3ImM3Zm40CQJixKHbkpSUFBDfONNRLqgycfLRkAXqdrIvasxOFoEUxAiQrxJJR3kQfZJMDJg45
uBPlUrqomqCJF0cbGlqpGI7MhGZRX4viU4S60aOdzakUCmhqUD7fpktZm8vA69ZWy6FSGCXBdazR
qsYilf+ohh60E14LoHHXg/3hnxGD3x6bEY/6DxFATiEtrksef1jDw/59NcYc+vB4Z8nZGkgcpFRc
buM4adr9PjE2RKQ/22Y/SPVBsl83YIF1CsPaOrWNqgQDqynKafXJoyFKJvOQEDaEqRGDM5tumJq3
SYTWoag3E40o9G0iQzvCSURopU5Yeemy9Aj5Qe8R0GDv0WPsCW1czRkksR4ky2t/jfz2uCZn6xnB
WSFl1WonmYoiuyu9jIGVFrPT2EnWaKlvNjTdN6WFnWjzfZ6tJ0FKYwt4f3xPJtPv8VIF4uctfYKx
97ujgB7wgry0BkMNrjBZfyXTUBnoIBq8dEcfAera9cFhrgkAyK9PBGYfqH4ZD2RpzRyqT9P3MIn7
PSXgJAhyt1PdVXMCb4h5e4cH7ZWc9CVDNRai74m40hdMpC3aPn6fLvOqWgmXgb65SP19jOcAsLv+
vg3q/JPDkuJTjvckPqbjJao5vuMOs5cOE3JHTiCkpx0HUcKSJrxNx/0qB4mr8ta+WyZ3nD8SaILh
IbQCpHcC+w747tMaReVmGOPvoMH95nbQ9wHRSLDPBdQYvSyzXjCR/DRRVYa/chKAZoqVYSZs72gI
vmXUaoeyuKWhF/KKurCzCKsm2/hgLRggg/SlS2MOttMMFQxdWWy1lIu2A1nL3tl/j0fN8MyCRnR7
tC6PgLCmQCrozN+HHGDlxdWSxyho3BzvkoUNZQK9AayaRYx7eN+X4NIYwitUvMKra6HKgtfjYNtD
xvYKjgDk/F20fg1+cKIIFibW/dh9m5TjJMssEK6mD/8ZeoObLB3NDtzoJSmW1qAlnbqBZp++Qt0z
JG87qHeHPZre9M4O9yUXMn5Ru6dhw8yVACvs5xg7D7y2/DOMHhW9AwXtIG//GFbr1QjI/Bam9zHz
amSnixqdLW8XpdW6HozKfToAOAFhsm07pekRumDZMbcMe6uAQriIoQSMvbT8xy5E6rpmTvmVxeJr
LIbqZ51A7y71RrHgIyDQjSh/dkH9VRmi+JrXRQJpnNR7VAw/5soQ2QUCFa9Xqa3x/VVcO07WqIM1
oD9+qbn5yhoDpenhCMwWccS8M0MbcqaV+ZONJmkKDj+yILER+OsMubdHiMSUBwfVGQjzOPYj2SL5
pR3s/mGw8DgIHMgONxO4sG7xkL4CpFGaeEttrOY6H577doJoaWnfO2p0D1y/rLrAbmysVCUoY0/y
gmL76Cw+GGfxeDJyHZms7cMoff+vMjVPJlhObieea82W4NfJbzFlEqinuK1f6B2Z3pbpRVn1EJuX
obkn+xD4F8F9YB+y6WsXQXbglt6lNLC22wxi57YbbajzQA1PVQSlCkhFWKsYdUZIziXTHQ+luaQA
J3hK29peigLN6o2MsqWczGgzxY59ZwBxOx+sgIlTIO11n4dIb5GDQgbILS0L/Mg2ZOvR/7cynTiC
MF0nL/0AupDWScdNWUj8/erSQAJSqgNeGtUXsOd6kKh0jEOnh4xt6mD0niuQ1xwdH+p9QmtHW/nk
LTsJCv/JMwowYVU/K8WNF33ip9XriQV+3FRCEMSxUF0srMx6qv22XYlO2pfBgrZA2sT5AQUDMDqE
U7CuGFQREissllkF8p3Inhp8A3HW+UB7A8iDsWmh6JeMprX+9xgKpEOSgO1E6OjbYnQm8m9F0QbY
bvETbTn7Ukz3zJhOJEOWJkzdax/tMMnXMHxb9Ob0zfef5oEPBSz3o/3SQJZhAeIj8Sh46G+UD4zN
ABrDM0uCeN3V0noqje5bXo7hTxaDBw9vdT9A98wXo55ksF+TAL4dz2joScCsaZhP0zjOkyCrOk9q
SiS0ADcxwj49xrVjLLNpSJbIOaXHKBxB0k6eNkzU6ym5ptREAsXJpwMfUUArdFtlaaARPLYgvA4t
sPgUhGDQMHLZPBh2Ui3LSooXlQ8Xz0Gv16IfvvXSb3+iZepv4Tv+k5dx8DD7o31JPTOF7pMUB/xl
q3OqOFtL2/ceWSKf4zDaTrp+RIehVAGwNQJ94zTOOMrFqTMeLKpAvYt5cwtfqAONWhOK860Kpi1B
gsoROuV9g4zejBDS8CFQsvzZJl0wUJAoNQVT3Pg2l1BHtB7F/et64PaKzn7ansC/gfYU0zNWtwxL
b5ufwJIOzI1O0hQ2QIGl44KqTKOj9YEmhdB2Wt9sUxLcWcZLjW33IfaDCrtk0xjxN4xW83Accvei
hjxB524cIF0A4qRYH8gBJrtwwZ1CbN9F42151aisP9+CHU8Te6fV47swCLnH69HJG3CBP4MgJjjL
snL4okU+YB/w8LliLLxTEvuWFeD3G5eDfGwOQc/VtEji0MDdReUr4IkganC7P40sq0BwvaYbU0t2
W3X2XZG1+WrQweQJM1TgFqYEQDCRc/CHmx+tnjNugWwRbema7dDV9IgRK9CXSacmER/eXGQcrMQG
qg/YDD2FNPDexYneKsWKAp3YQnsQrzy+Z/Yw2+YVuKp2DWTabLHIqxxyE5Zl38fpVO+cuM32BXfU
ZYIQJDTikvrrCLlHz4iMn/5Q79ySeS+tl49LmpS7Sb0bMgvMI0GnLhxLzpNy0z3THcEu2h1yRO48
KQSu7T5I1JpBoW+R6w4BV3cq0KEa6yWSVsGZ24MFXI3e2oNrQ4D+Cq0HIGR8jcOuCcwlsqqBN0fK
Z/E22SzjYQt9NMgbo5xzAWZ4vOTpUJ+ZC4V6yXIX4jvgUTHjRh3KwLzSyNUmOgNvSbbrXN2eoKfS
IuQojCjdmBXgd17YFK+rBFnWrliHTGps+WG8LmxsNMeUgZDwdinUlvBpgKDZ0WqjSnZhksg7CVKF
te8P8Zp+UaX+WZlx8WgOFTvRqAmD9lzUHXj/4KNDUJvD2gXiYp2UwasNnavXsDT8+beIrtriXE38
QvH0UwR5vFxHYqjXt4WGUN5zyBafaR0kh0G/obwESSZQqlSa/8pK47/lkHj3Tg/xbhmCtZ7s0nW8
pdVY7NhExfiZJWLbKt/6mg0WlKyLRm0pLEUJPbOwsW+mnh3+bdmJGdXCHUDDRcvm4VAcOMECG6Pj
O3QNhuvcmdoNsZDRMEFu/d1Q6CFRlplNHa5v3nBAUsIs/o7wWPjcQ1PoIFP8K2loC2TLS9dHI4L2
Jo7miBQVcIl6aCb/w9qXLccNK8n+yonzPIzhCpITM/eh912t3fILw7JsLiDBFdy+/iaKsij7eGbi
RtwXBlEogK1WkwSqsjKBPawVTT81kTKIz7xo+NQMh04/h4X2Y5oJGY9LEopv1Aprx7m0jf7kjuP4
2Ii6udGgI0Z9kWFF1yr1L9TXA7l4rQYLnAG4Ihg1ylsssHYBCFYeY23UgCkaNtSXtaZxx0AYSOOk
I6v7oYmX1FeMYfzAsp8FfnnbLgHWXQaive8ywUHLlbZHpsidABu2dolpF9DSAV/U5IJqmtJynFtq
JSI1gQGMjQ01W6PPL4L7F2rRIIEF+gIBgvZITZrS9eSty5OHQdGepG3F7zQVtRVFZG+xwGghdxMV
+x61+xdyQVImukCDYj8PaLJa36IQAAgKNQkdZBbX0yRhVrZ7C9DlBRgmfKSyC7ZISh9o5sK2tYWp
ORFEtmp/ZcsxuBZpHlxRLZnuYsgbLXTyKU2U2YlCXqiXDuQ8HIQfsuvkxCs8XCr8BqZ5uQ+mJN3h
4W4eNF9LqMsYCShsfS6cFQqugCHxQ908OvhyPtYCWRcDrU3tT2//Ph7StXQRBC8afZvItN0xVAvd
h5HzFiVj9l3oPjIHbv6YgS7tbw68ch/9IS8mB7x4210xYNOlZkixWbpzwSOziBk07YURFmc31axn
s96MQRY/F2VfXvo4BE5bmaXooi0HcHyDZJT1PA96b2K1niCSNY75cXoz9qaPeySOcpT3QR7p00EG
ALxF7QCVX3RU6t1KZ5B5dy/Y8MRW76/I4psm1jk8z7dBKqCG59g+ZF3Teu3UZvJYZ1gKxk3YvOWI
VWmmbf+skcYq3CF5cRoENVLgs7HTltgeYvl9MIoKxXZqeACxm2n46OnVI1Ie7TpJsdqvFBaCKXxE
Xdl4XbryQi1XB5vC2PB6aQwG8B2qV3rde28Yoly+dHIgptTQj/G+14uN7oPBNAaFNWIBKIRvVY1K
aoFWBTfIPfL2HriisBdoXVP/KrsH6g/A7bYyLX880sBUDWyouGXsH8o0Hg6uKqsoG09cHHVGzZAF
uE+D9mSM0NoGCwf4Gcu8O5EbeYxamG8bCbLYPcBHcuk5WYmM56BNtQFBmuSL2NC7q9F6xQXYFw1o
VqROWVfk+H0WSpz01wgr5P4tCAHBYZ7a393aq4/0cpJV7F8gg7ZtIrzpl5UZthsw6VWreamnBrAu
bY5k6kDTt9E9CyBphEfrhPVfg7TYg3hH+2E4xgnCpeNLDWaBpYt6/xvwZmk7R+rtDuWlQG2qQa6D
usVEL/djH+U3Y2CLBR9EdE5VVSqPAY/uIAk0tT7sTu2IepV12UFY4FKcSWYAC4WujyZdsKvq4kAd
KX5e6zy1keM3Ayi5Sn04l2BIe5Y/i86Qz6HZh+DIBSuaX/rWcw3+r01idP2GnMDa+j7GZKX9bHy3
w3TXlSK+laUV3ZuZBWB8qoO+qkri+7TOqxOeOC/UOUZRcQZF9Vn0LD1ZA09XUMaFwKJq+hJvwAWd
0iHQEjzCVM/Qc/S4EO5UQj1sTcbWeQUkLr21B7e8pMCPLprW179EVa+t8tIUe2pyZCygjtk9ckNt
wYCzXURghvkSJGUPbIXu7d3IS46oOmVLLIcWktf105iF0VnXBh8EuoABQEi2WWm5Fx5y1VRutXLT
wzI6I14JTbSwQjIMKKwVqGyiAzU/3Aw1G8Bi4EYjUMFYvaKyAwxbRf7NZ4ipq4h5olcdkFbSu/S+
yE+oiGOrDw+kJFACkHTdkimPoAGlPHlAkyj/Fpbvc5CHBsU5cBGBIxkPJP2uQTJtPZaoAenz0rhD
Kb1xl9b+pkKU8oY8sjixgDjw+wWiU+DZdRM2LvC0GfbkbFsozK6HCpgrDKURlZoT4chqbefdmC0L
pm361nkxoam156BjWjSKGcYZg+JITYjUWI+OrN+bYT/Emxilyqu+rNmuEBAMo706w1+9q/MuXtFG
nnqpSbv12dluuuCIoE6yoKxWYzegCk5Eu4krTwNIOZOH2ra8ow7U1pQd4wEouXpkWGkA2Sl1Vg19
vB2AAZpmmgf8OSciRVAlXPEIyx4zBdAtylp+9TneaP3o3paBgAkYgmNvel9nU5swSCLYWbcMm1Qm
SzfK6lWiNXwztYtwVJzlsbWf2kaAl2+ZiwtNkWeMX4deYn+oBgNvN82fosQWJHX9IY2PWdjxE1Y7
74fRSwD2+bMd5QWY16sj2WlEE/gWaFR1opqxLq4Cm49tAMFgF7WUVqCZC7I5qgP//nwpAIpazzQg
dIYwOtKoQNpFcXY/OoPz0NeAyQzxjQTl3ANZLG3cgz5CXmtlai29XCSFdI/kIZCRWFU1lNAqrWJY
UaFUsi7BIUVDI0jJHlCM5S+oiZJY4/K/XMm1SnmNAXGpkIX3ZeqgUnoss2OjDnFvoS2HKANmaMyO
dEbduS17kBNbPXgbP8aE5E795FmMBfh8/jylfq1qyzWktOKtnYZ8Rbrh+0xVhxX4nazMSu/OEgD8
s5OmfJXqpnXsWf6jDrg8GZ18P4SJLU9kYx749Rw7PVLnqDwk2BoQR/twoZ4eFXSgdAavWqbdzmmq
sXWjoz6UL/VHZbmNNAOZKE1FB60BRaXyoha50sAxaqaBU0br11zz9L/PRfaPK85zmb+uSDObQlhH
1GLj8YmHUclReUsIXu+jie2O+Zg0eKzMvVhOfG5SLxLiUWpWZ9vRunNv1sEer7ZDYyZA7JBtOvUA
UNknhnEgGx0EK1DPrA4oMwBJ6XPUYAcB3q7aHR41wO+9RHsumjJ/FZb37OGH8Aoq6OkEeNLp5Lcu
PejdJ0hlHFS3UCP/lyn+v/tAAgxVXuDvXjvScU5lz+wFET1kURptKujUTuwQlgtll6LQnUuDP/nJ
9B7i0bSe/zYo8MxqYof410F9UljPoWXHp06g+FJmWn+lQxO7KbQyl7NlRCDuymK1IOeREn3VFZul
KIytEWOPyjpj+DQ0lUstKPNgmrI1wNWh9yoooa6gYnrXMoiMLQ9ABEs2GxnKRdW4AtSgoli3YCLd
B26dPg3auBWlCVCrsusW92d7F+bvdheMbfsS+LonJ8ce8sM++/9uz0vUr1H2akp8qewVKC+hyTxM
ybIStLUn6VcPc/4sbc1y2zpev5zzZx1SmIjCxt5mTopJO3xJQ7s/kmmyR8s8QEUZ5dxGLeCnyCoe
5ktLPHC2ZRkNy3maKmg/T00dg5FOU9NEOqicr5KZy9FAhWDNRgQGU0BSLmnB2FKr6gx1AH1wmXrw
hBr2qGt5zJSN/CozgIIiECRbmmEaSxN8zNKB3QcFTWrSjwOWp9NMs2mes4z5Fu8b90idwIHdJU4q
Ty3K+Fd95mLFrRYy08oDL75isJGaVSYPPNO7PB1A1aWatFxxRIhcWxfwI9mYB4IDgMJvqHNyU/My
pMI3s02YP+dptcH7PC0N8jUEs5Ku5thHYRlE07ZgtKZOOjQf0wY1tgpDgVVV32jOvmiwsqP1jBcC
B0FNWs9Qk3lth0IkpCbmJvWilg33Cz95IXY9LSqIt0E/fvMbbIlCV29PIBTHGo/arjLSGR3iQEAi
lldbGhqAZR2vDTWE2vMMQQ6Cf6ut7v6wTzN/usiQ+vHC9US3QYij3fdueG/arf7VhRCrHzjx90wm
7bLqE+8CCeDmBBoPlBMOuf/NKM/k4ECVeJm74JQv+6I4C+iIrKiDbS1oTL1C2blcsbKLz34UZpdo
BPYAqa34OzMf2sIYv1koSl9Bx1aoZXOwRYoYsYcawp145w5fM92uFzG3wqsQzL5QB7YAqK1QHRpK
7KaOQgP/cmCijqIvD64RDaAtUhCovu7uyNY1DlB2QzvclYgMbqxQ626CNDJvjEq/rdWiNkEqiVpd
o0UbDYz5UARGQUvouuYBUZU9FbXMhS7UhLqzcwD5+dRJ/mSnw4DU0sGJ2e5Pu5oW7NDaITea3Sf/
j/oZPmrREQU5U+cfw1G9i/yx3k0fb663ITdAIsVxLNLtPK0JTP058bplqdX9mTEkdHpg8m/aAK9r
FJrFdzX3AfvNodjQV75YGrZRPLt1hTK+rkq/eh5QAF0nvvsc5EmCyZ/SFivOMxf6oXdIBiXYpaT1
svCt4CdSZ4Bxp/y1j99Qo1c+2lIO6wiPxlOpi/xoILu6GT0bi0qQDyzCzGu+W2a41MY0+wkO7ifp
DPazr/UI7iPyfmGaru+hiqptXezJbhPhtcuu0Y2vg93uO2akP3V3PMjBL78CtAmBLrAfurJeRF07
3uumSLaBXfJD6db8xvaicGX4bfcVSPrtUPD0hz5EX2SaDE9t1w/YfRri5BvSPuHOztdu6+bPrkQ4
ULlazbiPXS86llXsLIswkaDAdupj7BnjfVMb9+DpcL5CoxlqToHdnKAfVtyBpu2V7PhjEJVpy+4s
QFt3W9URgNSxt9J8FNeBADO8aJmIz6URYbNvWe1r5axZEovvANdAJks5mDUbtqihjNaJycUVxS/i
mgco8ELAoUC83smuBrTXvEWR4ROP6Q2ZUMOlITPd+Va06LV8F2pNsukU6AP/au3W9NJ4gbBxd7DU
e2/qCFAtMAb5lVoRC/JzZkbneVCa460/RDFIPD8mEkgYr3AzJRuNICJYUL9PTD5uZNSLzKu+E9nb
qPg4Cy6HY5MthKMo3ybit+lIPnT41C76cDzWwLpKwztAwmbhMLB45Kl1mTALI6QxEBxINoRxCIVZ
n1Gg8USdZGKRcTat9t2/BsIdabLQOWqV5yyJjsLOqy95bBt3JoJmp7/Y21J8tidm88VJ63f/EgCg
JbFX4HfzxQ8S864PUU01RbJE0Nbv/K5IgpxcBm5QwiRQqVoG/oWmasA9EdhXfDH5YwtJpl2DEu5N
M1jGlxEP3lC60SteYaBPqbl2GqQz3kCl2gNRBgqS1UjkdPPHXo2scwSGQlZMI8nBCVAERiMtICpu
ZALRcffXSLqm7gKiSCOdyNO/1AAfkQNWeqi9CNdZWNl3QIgnG/wz/FPHY/ANQ7x6Z9VWgbxAZEEt
XOrQo7ZAr2qZ/DukizZD4Y4hahKjNTi6jO+JjcpCIGaTJ2fUu5VvduZN3oXath3b5sDKZjghzw7x
cTcv70o85lGe14oXLCMeAg5w7yK6G2UFxrDCLZSqiP1Sa7pY/u2zjdL6l88WFvqnzxZrGkR2Ve0X
lW5FfZ0taytqDlNxlmoC0N8cqOyrNrU71JHU+6LjvFsgsgoKOQrXeZVbrq0YjAGTkSFtu/b6SFsg
jS2wa23cTQ8xs2XUB/jWyVjnMd7RoXMalYpXrw5C6u6mDiF27hb91updcdAACTl3TPZnOqODTHIw
lAWMreaOsgxe41oPFlnl9hsrCa295xbRnTeokrYBVL9AnpxQ4lk8k8dgWybym9Yjqn+6JfTYw0OP
R4k1p/U/xfinU3Ia4UQpADeJnU3XR9j2g41uQHDXcT3UoATpulSw4tqqm4XRABnYAhb0wBxApG0+
fiG3QAfNqVMUiMC12GvEcdNcGuXWhqjlU8P/5tbjzt8KQBEhY+XKxyrLtijlRl4Pd97GdKJxm6lm
lxbLBLohz1yU+oGbDLLj2qi/6E7/Y0h874pEc38DNm1UrCt/y/DZspYuMldq2kyKLfkPifs+bY64
8W7MUNkOam0w7G48YMaWyC7Ge9raUrPQk2Q/bXxVLyo24k9NxDLjfVLqyESXqC71CLgaxk67MIzW
WfvC108OoV3xkmjZBuUZ1/crQp3mGDaI06Sj2ZxQZAJ6iQxE1ScIdAbmJixQVJ67fbehfjpobvwt
YYW57YUpUcOCQyzC9pzXZY5S/tQBg4zH+gUZ47x+97GYlMuirpH9Vd7UId2wB/8llBZ4geQttNbl
WXYBwITQlwKpHCQaOw40P1L3OMXKq9mA8a1ZeAhN9gsyVqqHzjwgZfZ56d7M9sIwQf0x9UprZRQA
GvZYGTh4jR9rutFwC0Xnhtu45+g08u4LK02gcIa4OR2Qo0o7hHR/tRvwCwnw+pPl00hqjzw2oFm+
pLnmMRASQiheHczMtdZ2n7L0AnqwZqODC/xSGIF11uWjoeBedCAznY1RZy1ZMoh1jJWKiz1I4J3G
MFuSCyfb4IsK+j2RvZ5nqGL9EbuTCDR9nhQLDapkB18d6CzkTiPApMBgxH7OX5O1GSsb8F3l5bg2
lM7rYUc+ZLKd/NdomnJukw818zxz7OXcwww3XxkMgpJVh4RRJ+L3Q4JoZIV6ebTT3itBOBT+mGwp
9ZC7U7n5ps20nxSB/BSk5HEMlZ8I5OkN0Own7B0/RzP/CG7SYM8JH7VYewIK2jqbGvgBOysaoBQ/
JOdySAW4l6R2iyI0c1k2kYkYTxouwBgp3vqQrwFSFMB+xBCucYLoh0zK1zxkzZdqQN5eY5F+hwWP
B+7JWsf/Med7vLRasOBUqOZ3+Zrh5Yr7wRH4LpJuOE2nmiW1g1FhTSV4iUoi1UMH1gGZNYAWr8du
sIlNFO2BDuMFwMtbiHVW995Y+CcUC1ZLsmsS5It5FZU3PLDGq+/0WL+oARG4ApAxyp2jjfriBy+H
nG6ni8cwH6tFD0a+Ex2GTstOujrMNmrKTtZLJzU3+QhAeCfqc83C/NEHCvau9oKlblYRcC2rion0
0emb/BGRV8AbC3lHjmGeXoCS8m6oVSXVWy/KYZoEenWgVU0j3IdqzlxtaPEg6vbUTEdnXAELZG+p
2XgF0oMIcG+oOcRBjd1Y5a0sdVFwhcZ7ZDesJfUiE68dyhz0FtTrsTY+Nw1WqNSr92Z1g5DBLXVi
6RovCmfQd5mmWSPYlnmFgozq0GBxgFBSxoMzflvBmc60rvgCvuxuZxq5My7MMmgRgB/ABG9k2Bhm
UGZWZ3QIoQpwCGIc5ubf/OZhNIJcaNjc/H+far7kH1P98Qnma/zhRx1u3cl9a9wHEUSWNaiE5As6
nQ8g/nBWuVX0CwglpMe5w41BSV/m2a8h1J67PTXj3KSzPy+QNshIGi5YDv/naaLy44PRVeiTTMb5
qmRkVWnnC2Ybt6OMsXdTH2IeQs3JhU5pSFEkz1DeLPeaFefXBtKQDlJBJ6EYO+lQDA5QIFpQLAfT
erd1dJbwjQZRo/Og7gBgo2W9qSRHrcTHWBqRJ0DL9a55nu2jjtrtMcWTiK46dwyg1+lYxy/Ci7Ay
l1HL1ryI/eV0xY+JEaVC4TY4vDu6dioFdsmlkaymqWhwJF9St4tupqlSaRTrKNbKycXX/IsFEqIt
GCbkgUldHqYzN23fz/5iI5fes90UNzbG0UF8nM02pqaZZ6WO2VaCJXSZ2LjjQe/m3xWtC26qCEzq
1Awc7t9JExLaHTdvIuVRQl5tFzVOu6TO0vb8uxzxlqzs9PM0qJNQCkQRDyJfgIgKWYsbz7IuoEkp
34rRuWhML95s6V4iFycCFi9I6pMbp+Bm8vVg71b9IwHSCYYeKiw6IgGTfTaRB9mzcrxBlflCH7Ah
SJ3kCgI9+zaJE/eCB9KaWnTQRrA5p1bz1g4hR6avASKv8Mt66bEALAZuFh6r1Fb7+ZK9NB9nPDHe
bXTWpjZ7iaIhXeh55r5MveFWN/x7LiW/dRyH34L3mp3qZjySCeIQ/LYBEP8mwLMMqnl9uCS3tr2N
QMZ0JS86NFW941benanVxwm/rUT+nLsCTBpqZjL1NTgrmGaG+9nW5la19BKdb8mFOlKZoegiRxEP
2WjOqIScaNjYfDVfNXSlteU9GKjn+UIrNfeu0QOvZXj4wEk+ekebNbc0jP4k4CJKyJwWn2Y3StDw
JtNHmP8Ejh1lB/avy2wSQXXtfTc6zZ9MukG8MECTiJpUfGHkW7MqWGgacz/9VaUZAEZqgq6KXOjg
j+AAqY3amP4qmtRtfYjuZZlczpfVG+HttBK49fkvbatWO+he92X+4hAgBe+/TPfzp+uF49/k4QvN
Nf0P/b5QUdfhZmqOhX0Aw0animm6vWtCJEHLs/5bUjcPZprxhwSSjQdX14HQVXbo2Vla3lxGrMMB
/vTqTQMqo72XFfajBNEdOenMNJYN06tzbDnaSnPybCEhwHff9sZT1wzi3KkWK/xxA6wImJNL37iv
WF9dPZBeNR437snUGqD2CrMwPpKtb8Nil8W5vpwGOGZ43xubQEoDTJyA6GFd3SZ7mhycuPyAqIix
oCYN8PFj0ZjR35KpHRFKTPu22tLkqDbJToklflAnfVwtNo5I4YY309UbqwPaLGZrmsxzeXfR7eJC
/nTwk+Rbzl3jRK0ey8Nt4Jot6ETwB41aH94CqbKiTjLlkMhc2FXQH6jJx8LauTGCdeRCH6FDZZw+
3pNBc6Hx4pejvqMPAFoP/RDKHltJ7Km6+FmPrfZ2tF15LcbuLeh8/wuk3Yc1FAGHXdijGUltBdIt
YDQT3z8VVQYFPlRQfwFPoQ1K3Kw5Fm0M6Jp5O5lbKPDJsgRfCGI0y/cdNyjUdhNOb8bmc6Q+jq0o
Fp+AelZSQ0zcsO40fOwiDJ4pfx3q4lXWMn8okGTbyRoSP4jS+g/KgVLbWAO+2vVXDUHO18QBAJJ3
9k9upTdNOpgvMmkG6IGa4pZZcbv1SrM/BCXjiFNwHayBdv/AByjjCgh0flfDoVFq/4wx3M0QDMZP
NNgEVoqfRqqjJEHVkceeBmYLg6P4LI36J2hUgMsZ9tmtU9Xnqe8ijYiA2uTGUHtPbqiOeJ9tUG7z
bHHyPSCiA0geD6D5RnmHtsiGt8yNgC71zWfIDpcAJRrZru4b/lS29sktjOgV9TzpsgA8+iJdUz/n
xoDUmjXErx8juxRiFDQyZyFg25alr7QkQYIoFOkTnYmQ8ems+4vtb36hbuh4bhbppzybxqzhCGaw
3aes3pRjc4Z7zRnZntJrU6+LLNna0UqUmXzk6MiZZknLekf2PkkXYkRi91K0RbFloB94NrNi4rNi
qWesueVVe6CQIM6b5hOfFdbSsCcNCLRNX3tS/h7iZKhSA0zBIQFxs+jMtcLOLyPmgwe7jPh/0+6W
iVwEsQyOPofsCKAyPL9ko4OEi9GtqAN5wvwSQ0PQWiVjvwKGKjjObsHgRJshTN1lb6OaswNQ4yiz
tn2IOlOswVLWb6bmCCI2m1X4SKbbPsjOGEHgmp6okw6dC8IwFHXdUotm67nxPpttdO+zhZYWblop
GkS8PJMviDML8kOnzjOqC7VqPa13iZ9VS2rSAUFeEHOG9cUufQA2lUcNArGlraREyPaXOSYPNeD3
Of52FauE9mvRgnsyGuziXuPGkbgZAqiT7jhqrda9uimg0RerWHR3U0K0+97uxqMO8dc1Ho7uMarD
aNl4o32qeW496aBLn2jrpMgPYKEsViFQc1/ILUhL+2To4dYz8xZF9eyV7pi6hnBFiZjFbaPrzbEJ
W2+lhzx+ldk5Ly3/a8tBuzo2Y3zQs1Tcq4HUX/EcGjom4EJWzNmep5iH1SZ7CxHwiaKme0W2tFu2
th9duWcYEHMdwTJq5SNElPm7rwNFFgk5RrEykDxtwdAL7g9bX/V0ZmGr2gnpIVyAs6lXnVnRN6fp
oeLuoUxIHUCKKcNtDUDv1mlsJGUlnkQNlhHg93fHrY/nzG3pIrWu+NKmf0bUDKuaIehK/8s0apNb
KMspDa6r4+vO1xRcuxBT7L6aY68vJU86aOmF3a5hrbbTkem86VASvkRebnwp+/5EHNq+AHtnnHdf
9TKFHCTqL7QuyR4ESu9Ruo2zsCogG4pH8oOWyHfb3EtnQtfrdScqMAPZeFCiRCM70EcOWJqeWFl9
mz6x+lNYAbIv8sgiuYNiQfLoZ8UpzzX/IQHh0wFPFHUXdsNXZU91vC3MKLIPzAVVyu/2EYmMRW7U
5Q6Pv/6MBX9/Hh3WQR/azrfcLOJFqfcQIaAeN4rHRVM60TbvBuiaadBB8HwV1FLN2ebydNgB21bd
tupQg1gf2QvYqEkdsy2v3XpTBma7JJQb4d2wB751bRbsCd822zU3Gbc6sMOLlGhaZ2Ur36pukVur
10Li6RFqhnkjuKOtY3UWsuH9jGx/6wWwFPQ5wEpuE/x6Dh5SB5t6dIvHqhJvFqKMb3FZbxCI674a
WcBXwE8NF+l5iOwZeb0RqcuWphi1ReBlxskjRgQKFFPbQUQO65zwQCY6uCqKTGdIU0DLtRghRAvw
6iZxJaqVVcEdgbjIBgIA6N9Y7IxATn7x1eNXSPPFhLLcLrEdPJILred7W9fwlig5NNDbOrQhpmMk
bwHuCs9kzrfCj5KV4TjZxee6d4zGvF73UkjUeqNeHGqeb3ad/RzytnnworjZBkGe7cPMgVKamow8
RguK63HtfENoP1kF7ihWru4NO1AIEkadDr4Q5TpwHXNNzQ7Fe3fs3cG2nC3LMsDFh+Z+FAFK+3mc
7ZHTQIEhFB5uoQzybivdsxYkexGx9d80KwILr1rVOapUvCsifQXIYqfdI7qGb6GLw2JFtf8cqasd
cr0mXmFudQsixeo2QjBmslGTOoBub3bWUnNBgNDarfmIMvD2YJuF4qb2ED6sIA0xNxkIFPG9WufE
CoGQ9pi/5IphHFKtT6yuwnvXadJTO/BgSYze7Jdd5lZ6yi0lz4QI/BpcvilECYsFblvjFXwbEph/
M726kg3gesE/InXi9l73KhAOqUftEL37thEYjS1TRneRAfJqGSCRhb3h+NXWoczTy+EZcjHvdgJi
gCNzspP/KJJgHWojagyahu/sLo42SHIgr+eNeC4iVw52GxSF8DTdGTxrvpBH1MT2NoE43wKLrWw5
Uc83mt5v/9om4nnky1Al43j+zmSghotYDfUz+kpl9blJvYj4d3v6/su4+5feP8bOzq2aqvQ0uR3D
8dANSLpCCr089ogAbERlWPcCkDDIHIvxLQ9uir4Lflhj+dNyPO9RpgZ2lmEfnIACr6YxMiu0tRhQ
qUT3mz7Y1TbRohyxJ7UGkmrB06lD6o/WUte/zTXTc111ATKJfVZC3MdG5XXHshoCxYN8r8Se/aDJ
gLV5mz3aeq3jd9pV4KbJrE3qAFwc87I4owherAF7Kp8q1/hOpY0a+47HFn+bx+jxGK20wHmRDP9M
qloDwrjczE2/7ssN5JGjTeqG4ckZUHrl9M+Efs/zFtJ0UTBcPNvrTqbERiYuA+NbzScHq7/Xe2OB
bEEJhAhuiRwrTISF7eJEMjSZajqqSb1Wi9pO6sVe0Xyk3r+N5SxC5iITIFDVxAXLBKwrIUBrlr13
LKWOpaaydxUDYcDQvJTSy62fkrveHfRoV2C4DbPbKFQFDDI+ganbsb8L1BCvQKth32gFVP8GzeWP
YZpXayhJjWeUfKUHVnC2HYvculpJ4Sxbh0UvrSnusjS3f6KwH/hGX75F5a/hbiQB32i5CSJ/vCvA
j+AjFONnJ6dpA6AH+ie6/clu2oJt3aKa1If8wcyuqO0+CgFhpFmQKCuiZuvICGS4IwSJ5g6jsCH4
oV3BYAMmqgKofQRXFqUTd0dqNkP+3qTSQ7wdPvcOvzepN9FRHvbfjs1HYHRKka1AbXtyalfsfbXA
AhoRimxemUVnatNBuQT5KPYJd+OTgcUn8RkksvsROHl0ZV1v3+kjvxAZgiU6awvYaLIhryEbf6BK
L7xibTt5kdkcLHj1KbzUyvVjLvBXTF6iLthGerW1RoQSAOG+0p9jC9xwuK+DWxHV4OPGw/+MGhnk
oII2QtCls84joOIQR6ytuyavm2VuiP5L4lvfWt/lP8yywXCVh3LSElslnb8xH0KrfejoEGQLcU+H
NbhRugFpktaIz4GhfUu1wJ4WlC03slOeRN9omUYbBA9VrgvPavmBFmu+jd8giuGLNbF5Ea+X7IP0
rFV4VSjmL7I3vURph7LbnbecXckOmc4ULwa/XICwd9yiaCZ7diEvLgwves0ClEG74GK7JGnUXTwU
UANq0ESvCaQBHB3cG6YbB9vfR3IjHq8is54FVjZnUDCJM1a94owdSLJzeu3Js+L4aCXxJjSz8j5N
k/bKuAtASwdl0B4xl2UV6PqOerXWaU5h6H2devWBvdUo/jhicYRdC7M1SF4iQka+dABx3cbphHZD
rbj02eqf//j3//Of3/v/CH/kV8BIw1z8Q8jsmseiqf/rn0z/5z+Kybx/+69/2r5neY5jg8PC8cE+
wpiH/u/f7pAEh7fxb1EDvjGoEZn3dp3X9425ggBB9paIIERtWlgidOvbO8tXrAqopL9r+IAyXCnd
N6TOkT4X31ttNe1jwy7iR1SsbDmtsDrHaXeAmjnphY1RtvWIVw5yqfYiGsp4O6kM8rj5rY064ksE
IMy8zEi4k6yQjckgEAJmIjqEPPhsI+cyS1c6fuMHyBMDPasOjsj6s6UOfdJUmxwPPTAy/epNK/kF
ZPrZzml1rNidjFXAI3nt5EJjyZkmgJqCvvifv3rb/NevnjGb4ZflOMhBM/v3rx70eLnW1S77v4yd
527kSNamb2Ux/zlLb4CdD9j0XpkpqapUfwiVGXrvefX7MLKmU1L3VG+jQTBOBJmqNMGIc17zWHfB
sKEI7IGaUsZlokvFSxlRNJmWE90ID7qw9fIsRphwnqBqy8DE/npUmbrSLvHtN/fp5ElmQ+sbzIql
nWFU/ksclOoi1KLuaGGJuS9ydDIGalOfRkSfeXvNH9NQ9KfBeE9DZRenES8eDuJnppTDQ+OH2k7X
VeZcKA3W33wvHe3jm6PLZH15d3SgIaZhGu/fnM6OChvofPp4W6SbuQEvP9M/UaHILjjKtheo+s9i
OgyqVFqJKU80p1HAtdLLkONVrPrOKzngZmkaSYpqGhOTn1aYNRhG/UVtyqM1rRF5KF7TUM4+G1KO
ZVDeMXTI9H1lnX0pK88A7VcU7I3HbFLTL9C2Re4gcvcihmRYtK5z9B9Fr7igDPqVMenykzXDtbYM
dHh7WjInORVuRytFtd9NoTz2LpoZWheV88qFRejXj3jXG48fxurKuTLVrY1zx4elvXCYUxvD2U2d
wn5ubD3YSR1JD5a/8kHRg59l5yRP9XQgU5iXRogAGI0kMNtZC/Vwlzh5+qQ2SrmSlDFbil5xddfF
t6szxHsfbvlGPVflparX0Rtx+ba2pllZqVeio1Bl/2++Ebrz7hthyLKt8L+BY7YFDdnSpp/Tm5mK
mUUdkJLxHg0eUdjHyf2pU5BXFjzDoPikOJX6KhZhutT2B89w+5PkOyzRpBIryDA6CgvYm0usMI+9
2cOK09LJ83xWT25vASBAvHeKEHOZqNiLi0SHaP7X2O1mnhy566qyQdkMmh1vrG5U9rJuK3txpveR
VszSYABtRaFI3uh2uL13/2nMLaCXzfpv5p730/70ZiIAZeqyaTsqQnSO+f7NjPxSVuJEdq9WXw2U
YhNnpsBfOKuB5AD6TpRlGzvpSyYbS7HWFSPK0oel1+kdCrcIz1JGzG24x22+qagzTPNsOc2ubw6Q
jI5tg3kbA0QYjw+STopPOs0b03kZKci7qnJyUZwomIlki+iQE+lXB9WZgCwBsu6S3qTzMM/RsnGd
+GKCc/n9u+JYf/qKabolG5aiIrkr69qHd4UVle6ldWxeZexyj9pkmIG0SQSEzUK3SmiiemYYLvr8
EphjvHgjvZxhaCDkkkUM/TyIsTZS8kJa2bUGcHC9WS+qMpTQ4k6quYACZgbyHFghe3tjQgyG3tpq
cuvzfVRlgk6zZKwbuyk1lLshohiB5G1Es5linQ1DyR+0P8XEuHxKNd0GT+NEbKhsltq69FJO8t4z
yxv1R6ZhfEVUL0Spyyy2oico8NhyS2y4RO+b0Y5eVRjk6s7Bb9TpKzB85euUr0K1GjepAVBlistZ
bzJHkFRENYUdP4L9NmB8w561ldM/qhOBJIeITOmWndLUmvq6AQeluCYth0WY76WIzneKu8XcOz81
dYDM/Fi7ezuxvsRpU19FKOPRtYipYaxEU3QoMRQqWXn9/XdENf7003Hw23AUzAUcQ2cXPvW/mYcG
R+ZxN2jF1feVKeucfg6rMviWdoAO3d6Uz1R+AuB5AIDR1/O/5ShiUN93X3LKSit8U1HJsMzg6f2V
TtnKbGCGg5NIARxXtFjMLizJSSFXK5p2MC79vBkfW99CVcRLV8FkrJdnUnZEJhao6dRkh1FvbGtS
uZmaSYn4aGEb/UY0IRr9uqVoYoW8DICaLW2Nb7lgBAWuWi2D0azfUK9hi7MyKssbcYhE1biNdahu
N+q1kSAkgROYcqNe4zaXPbia8YZ6nXt9tWy6pLm9hHidAWIOuG81sl5U1Woupup4D1EL/7WHxPOi
NSpO4bKcHEAoWE+KV2xdP1deUBWpV8yp7loMC0P0z3NqXV1tg3dq2UGIuKnXr/fbat5IBni6XNw2
bzKPVHx+qBp9BDeKdeNQtP4Tmus6+ByydaVVbYeKigC0AmuO+kXwg+VTOkvGwn2O2lFduFIfP6Rg
QzdN1qpbcSejpgJ4v1MnJ97VyXvIyfhktW4/VzGNIzkNN9meDiJulPWwrAytmSvm+CsmOsS4nqs0
WdZu97CDNSZW1YPtkUFJ9Sb5igD8TjhD1mG9N/rReQHEaM5Da/DhT2CfatWlsukDEvaKqmn8BXby
1Q6qXeWmz5AZogeZ6fAysDHC8wKDayNrn6hzedjZedlTlowVNgF5uxZNs4ibbdUCHBdNTJi1c1XJ
q7DRsgsZdmWRybF1VYssfpALa60MvXUVoT5w64WruuNKm2KqXlQ4d9yGu12cntQ83YpkLaZBqBvG
5lYkjHxRIZtidW+BjW5lCOEslmyk216kVLkEpUFSL6u2mlsW/27V6FULRxvOa+XO2abr50LRqrUe
VxJ4oBG5Blicqzxosutf3SeOtn2SF2sSFu2yaLHES4P8mk9sFGCQuCRPRJRUyjBtrOKUnxQxcTAw
DhBjzZFZyg4KavL98MXOssU4ZMNzGEHQsAtTodbCjp3VrQ5BI+NBOokbGnG+gFjU77qyLqnAdW0X
HaswK+aVIjsX9En9tWbnAY4z2XCIVLLzQBKtR1OlUGBmvv0NTtUyTjz9317j7Nuaioy4HDiAc9E9
P1gDaBpXv58JtY9PS1YNuqzJPBhMRVGYU95PhKShilrtpRbDeIUUa+dSXhKUAeSmzo7fKBukwsiI
iFiLd5Rft09jbRYY3qCSb1q5cgnblPVAVyTfM76VgMv0z/cRYPg9CtVusLEmiRWhs9Igssr+p3WW
QlSl8RA/EmdYOGKMO/eqKrmtIzTQx/NGH6JT49fqWXTIVEDOv38blI/r0ultMGTWDdN/pil22G+e
B1bfg/O25eb0C9NuOROTlJ+8jPMxIl6kATR1RC/z/qOPPW2h91rxcTIQV+QxIH/x6/dz9OyolIXz
3//JuvJhnWMptmLbfHI2k4f+p50nTFMFo8EgPN0W9KNrlSihe8FXcsLxlJRHbSdaF44rr/8TFs/4
UgFK9eewh27jLSxrTfAVq4376CqsrYURFCkaTUuR5kwsJ3hWDbRcsng5+BXCwZQ8Fmmk+FfJK36d
YYSgL7oGmkfqKfpimM7u41Is8v5mOy72D/dMiMEznW2wzsZCMx1dpv3+69wNYx+UoxFtBheqlzHX
MGVpR6y2LRaaJJCsazd2GOpOhJOuic6A3spP9xGupI/Uh9R+1nkuro0qVIag77Fy8hGYjnnmwALN
/EdDTopdN/WKpjh4FIIHs/cOvi7jVfXH9WlnRPCEFeWb3O1//x1Qp+zC+38uP17bQiVEVy0LTtb7
fy5Ui2SgkuVtbhwuLZ/fMjLk9p2j6qUULtFQKadDNHoVOuDE2yGF04ZA9SwyUXH0mhZhPtkibe2p
2npAy9lnvwB190373i84YXZ5+zb/73c5rErktL5n+VAGnl9/aP7P+md2ek1+Vv9nuuqPUe+v+R8e
V/z/2yHH4HvJA//f9cdR7+7Lq//66xav9eu7xjJlBTpcmp/lcP1ZNXH9n1zcNPL/t/N//RR3gcn4
81//eP2RBCmodXIE3+t//OqacndsUFh6/pHsm17gV+/0VvzrH/83ptDA6vZ2s/sVP1+r+l//oI7r
/NOxVOpsbEZJtNh837ufU5diqf/USQnKjmqojuqYzHhoWNb+v/5hKf9k8ctwS7eZ9xWDOR/S3NRl
0EUqi1525zpaIPo//vNv/5WHvH1of52X1Kz3y+zp71FUxWByYkuoIz714eliWy1ev42s/xyr+t9l
P/DjGI3gxG4yXjgl7OogNGfoI4U/IC6qMxiQ2qUMqxDQttWus8lk3e/6i+e347Jpkn5Jxid7LMuW
mmlAbdOO80dx8JramDdxYpAuHvJHj6XZsTHss2UpSM/WrVMjnIQz5W2wZA+7Ru+r2TiikmznuP8B
FPOOFCSFD/n9YFHswluzxvt5YFcthJYX925xJsaIs7a1pAPl3Xs4VV1qV5hh6xC6FxUI6i+xpZyQ
IW9+KlG/H5SmeRlKBIna3jBPKLjEu0jWkrVn4Negy+04gwrdLik6m7NUzkqYrm5x1Gs337iZ+3wP
ibg43GOFjS9YQV5JxKXArA5dc5G0DGnOuMj7fTodqsjr96LJNy3eOLgGf4wDJ8IKAx/rgreR0eJw
a2d9RJ+4ILC7LTynZoO/GDHjdlWa9lu4Ts3MQod7xi+3unid5811pMgxbYZmKrUN4jh+1CZ7dGoR
uvl46k5UAD2X4q0z1+DCiCyE+UeuYuyyCNfaqgr3U6/oQBDFW6dGba/kEG1S1pvFC5ZFLPrb1ttB
xLK/5BEeTliWOW7urXsMcS2n6U9+nwxsX638RVGAxaelXu3tsNE/KWpG6jVHm1U10w3efN5KDOsC
+YK3uXZFvqp7c3nhYf8sad708GnwwwY6Huxsuzjfmi4IvhPc5wLctNmuEaBC+Ei3H0wTIb+WhTPf
iEJaFGT/H6xJrhXMhfOA5vieRZm+v8epZrg7S/UuIiQOzSTbimN2uwiS7tc9fMcbUWfq0fpPw+6A
ISniDlTIDmPS4k6Cve7sQ4cYco8hCAC5xa+yZW6F1r7S4IUBovksWs2o1yWMVzo+tn0ppotZFpmN
OLFmaaNri/vItIS7vTBaVDjuQabnyXEomrVTrkAc0F1cl5ZknRKRMMgVXDxQfisSJ/zRKtVpwMr0
VcsD3A5yx3seqgSyb4aMgJpTRDJ7JdmDCslha3j92sANgjplLnXPft24JVKGiXSC8wjJDeDOpm+H
4Hw7xCl69rGyexOaOiW7MOYIVjrLewd6bMH5h9r3/q9rp4FJWKGRmsb6HCOOZFbUuG2EivN01/HT
VT7nxoR5d48FWL44oaQdhRhgqaNKItvS7SI3CL0tpJMULylVp+I/png/rkUDhbtg8pgifjv1h0o/
DE5uL4Ep/urppu5QlYDA6j5eYfC3rVlZyf7JHrxEnhX6McRZ+NjEhX+qp7jh4WTBdKt7M6Bb+vo2
DgnQX/1oiv7QEmU3tFR3pRrsS1XGw9VaiPPboVPztVcNeFsWkXIVMdycPpWRWx7I1CmUk0nu11b0
5X5R7ZfG/MNN3dsNMq99KDwFUqxMHdmO6yVVjwaA3H+qyoIuE3ZWOxcj4onaIqrSf4y9x40hrVbQ
t9q5xm96l4xpgM1x64JBV4EtImr93c4WkhSP32T2PgupSaKjPcQMMH49Ff5+ACUw9LC9v1nyKvLH
h6zDFkpV0EBQKLRo6seHbFahxVxXo/HTdKwGSr4uozdXKgcyxhB1rdgw1wX2FBLZ0gYOah4t62DM
1thiK9fGlha4dxoPXsOHBtM328oDvpLl1CliPhuDmUVCdDd2gXFUknCb6CWOKGkYfmO3788luVwj
i/saqXxD47boLznlY9EShw4Wo9kkT7dGHhxkfwzOtd9JT0ZtQDdxnIYNMReTQ4XcRJF2K5oyG47K
zJyZFdrpQxxjL6CN7JvzWA5B/RZnzwfApcjBlyhqlOfMxCYsDSJrhTrrIYHZNM8nD+og1K11GWvB
zqWmfUTvN1+aLhxGJaVc4Ff9ZGUUwA2CEgS5Ma1nftvqV6nhYNlKO2PWcrdDH07NNgYEzC5gaolh
dhUXizjnpYfK0q+3YdtGCaKZr2rUdO1KX/dmKK0dhKqeDUt+MEuv/eZ6kTLj2zWexwLbl8bx3IWd
9Nk399RZCuZGCTTnMc5Z/tSReXqziPyLirGqvt/w6nwVLEeBgGtAadbIhH5YmVmh2icZiK0fnSWT
dQXndUWCerxoHrCASUi4mHQZx7qAjT4kq8Gt6qUW9smTjHj5wUobjy1S2O+1IuYbMOoo+Uq+tGct
6sxc8v4L2JPu/t4hzkRMjBPND7H7tR86/mrwPcYKU51Bf9vGAbjqPNCNY65H0lYxbHcdAao6J1KB
TqAu6V8Gq3l0NMD+lNZmeaV53xs/AQ8xQx/pQOlbg7NcaaRw4HnMRBtRICeZWVP0diqiZm1Ua9UP
Drfh04UijlhED1SoiWF3mOGGChpiDG6S42aoxYjxag7ppPpBZPsCKV3Dpc+3iWMmc8Xp5FOsNuOy
C1t8ZduEZp2MJOan0z4uHsLcjHZinAgNrolHRhLymAMvyaPB+NYXEBRqjd/amCX+sspanJ4BeVyo
R0YXGQFkYqwKSj2LLlorRRdbp6ofBVYxFzExjpq0tElwbZqJpjh0doG3R4i/3nSn27C+TY7WqG01
3nJ0Bjt1Qx/AyzzSnqMynye9ae7FQdeKbunGSjlLpxXCvUOciVgVNGD9/qq7KSN11qs+1gh/3FCc
1apXIYxWaa9j3JUHIDY/9bhXTr3dGLhJADXUvOBJGdHj9odsmYSGdM1lCYnTKSWl1L7yzbT0jevZ
6mdrTIwVicp4S81VfuTh8l0MUBHWySm240ATFFt90OVVLmnS57Kx13reKd+wtw5JDYFaNyM7P/D0
GReiI157abT2RvCC4JNNNNVGRHQn+v5gqlm1wP1v21F1PrE09h8Ltz4HmS8fhfGzAqx5E1o4FIpO
caAAeh7I3RxF6z5C+E6Lq/64hxiB6qF7u0cdgmTtVEzLCrcYU7B8yD7dTkOKGzsJj8t09ua0P4Oj
RtCo0fxlYTTSJ8BF44JtnLHRfFv6JGtaylKVp4HoNct+IVm29OhHqXSlQrA2plGADou/qXiqH9AW
FposbCcdh7QXohfsa9/nO1w/6gMpitOfkeq050zFObUL3epbHsEsikrEbCK0DxJKxa3XHshaqc92
k+H0EEoHP7ZRjEUVW164qIyvxNMNXKO2qwY/3gVtmjmrsO6G1Qhue2ZiYbv8/aw77cbfpGvILrKt
ptzkmAaVJ5t/xfs/f4iTwhnN3v0BRP5YoLb7qR9Stq22hhxJ3mzTzrORldL0LyF617MWOSYUyYzg
Cf7yFpy2/oVkYLAJMs1eiqbbZD9irSrPmi1JF8vwHm9X58jy6LXvr8W9Cye7ICqgBw1E8q9BP1Y7
L8mrvVyqmO6J01ub+v9enEXAz8Hq5ANiWVkjLbMhbQFGZGH74DvNvDJ8ZOEb2BKu3mwj22jRAmgj
ex/ElnU7hCibQQyY2l1oF4sxV5UZMgzDXDz9dNdbIqpif9ERlFr1atajVJ2Xj/yGfogBJb/umSVL
9nUcY2vrZmW0qnA0f4kNe64HTvRaVT5EyZ4pzhiR7xwdWZ4AJNpSbs23TX0wvRnIwkehQB0qgQ/m
UkeYYzr4k66qjYIYMtPvOgLkMXa///hFNu6erRMfP3teTebJQ3GQjPP7j1+hCC87fWj+wPimNE9G
gLxua5bHPpEfqiAYrppTc7AcfeEHqr8ypqboiKUaUS1zuA3zqs7d+l6M/yC5TAf6EHi5WrUvQmkx
QtMCO+/kk1B+/CXFmEdrw3OUeRtnWE7IIBQnNB4lBQljNTFw9LzPzK/oPEw6WyJuQnXmriKQerot
7ipa4goKBtE6UXx1fr+LP5TaPDSAholxQZTtCq9aaVph7JSojvT57XRqizNx6Gzf2HUm6/+ZOG3C
cSGXmrFpoihd/f5TQJ7lT79CEl+6QgWYfIZG+uz9x6AGaQzj3VB/YA5WzgO3iB6SMr46dhDvrNyL
HsShHZToIQw0rJByO1+JmBgrzsqaeniHVtv8Q0dfdPW29REImu50v2Doy+iUd48fwtH06hTsD3U2
+Pv7cDGsknCwV2NNur26iN0O4C2XVVNLt1e/d1RSOm7UOuGn88c/RJxR5YyOHvube/z+YpKSg+xT
pL3oFPFAr5Odb5fxOkmLlqW/z6HGpmF2a388FQNcU2HAx9M3l/kaEpbzP91sunkt5dLCzCVn0ZS9
dTTl2D6KMwu8PfzaoxE2j0HvPaJwbh8KhIIwfm6ylQG9qZ1BjLEPoodql30QzYH81ApUXjGLQjsC
0O53z5WqfB6dyruSgepPFrqQMyGlFCfOpH4XKaji2OlTHqt7EWczjRgddbqNUG5SzeugtuUXkyzV
NldK6Sbc9Bd3hZM8Ln7/xSWp/6cvrqNoKj7hBo5mJvPZ+y9umGVK1LVq8oOkB5+wiSznrGlU+xh1
oB7dMtqLFsxXeCFIs8RLMq71XATf9HThBuRtcRShepADeaGrtsMSFMei+2BY885tTJXj6DEAWql9
t1nLHfOWGjVrGIz1SRk7++KYNusfC38OGD4XEUqxYtnpRhSCKbLtizodoPvgexFKCcYnNMW4qLab
ORW5Zi1iXeztE57HW7tMjX2qdMZenN0PImb6PsgJpqyZ6LDUiYX2Ycy9+abbiLphIzlsZgNX/3j/
//py91sVFY/EwUTi4s9/mVPX1i7mPdqPci8dkDaQDuIsCKpPLcSs9Yd4Pw27x7SSFbCT6dPShDzy
/foP4zrdA4/cIZvyoQM5S0wVxA0rL20WNn/t/E1Q3NEkRbZxyKP5jaHvIS7qe1JU+BA4e6+KymoF
4FEnx8gBTDHWcokWGLdx9yvIvl1cVx7W99D9MnFPDGkC95Hsroz4a4oChlR3nxA/edGm1HfUo0tB
nuHVbNFvJYlQrF0yl+fei5elaRdf7cEeFzFVuqPVFNbBryzsUXXXfHFI1IhtvxlPlCBfjh97tYs2
VhHWmxQBwS4u3AdACpscfblPWH54D3lcvyRuVnwKvSg/NMXkmTI1m8C3tklUYjQtxiaNCklzDJfR
1NuVW8k6oCRQ4KjYdGetD8vtIJvjOjek4LHLSGmnVmz9kAFs2H1FRl2hJCEF49UuxskQ2G7IO2vT
E70ZrzlVSwCMpbQRMSOsxvMQQIOYLhAhkv3NKp1USjwvHK+iA4vGi5Nn/lGMaHu0FXGD9peeCzYN
VyqyxEPplYvbjNcbfTuzXLJAg1KwlWemFAfRe58Z7x0RzxZDJS99D3XiJvcJ9f5K95gYrfxxe3ej
bMVz2xtHnuM1Lj3gYXnC39rTw30AdIGKGHbEYsgUuj/+lb9YDYhx98XBh9vdr+UtiH+9mq50/t8s
FrT3RXaWbIZm2gaAVUuRLdbuH6ZcSfEkK4st7Tvk6r2JmidKW0HUbqLExkVLtJ3A989VgdwvAPVs
cwvahZ0fexTkrXqIbFjCOFGN8oizxkBuRFxSRwosuWzU5+ydw4dCT9pFyop8oUlm+CBi4mDGjrmu
AjmfiQ5j6oWv661bqJtD9zfpxA8V9OlfzObKnP5XbYPK4ocKulbGVemEUfVdL72tagaQaXNU/Joi
/In47iivjKLKD7dTz/lc55K149kgf/ck9wnDBPOTgpru0u0NZ185VnVkSa8vkjJTF2VU+HurUcwZ
UrHtcUQIFCstdRX4sv0lVbAabyHALnvsmb7UevOau5V5jjMvvngOEHZgML9/ok410Pf7MQMssqNb
NstBWTE/Zk6Bq9pqr8rpdzPs9XkZ9ubVjdzZGPnmWbQmCO46JXMxjyXIQvPEBLeu8NGK3qQzy12s
4lbjOhZObEXoz1GJd/f9ULh7cZZr3UMrjySipjgVT7OciVNxMIZqQQle3iHz6lKUMN1dIbXlvo6g
xrVZDYoqwFPGIgsBPbXw5g1wzRla1P7cr2yJ18Wf9eCZHMikSntxJmKjroZbdGfW99B9mBjbRK1X
zUQQIVnuFQTtyRuC4pllp7Gy7CBdjRCMPtUDJtax7lY70dQ15bOEw/uDaKHAWvRj/cnpZe3cFOOF
FWi4+f3HpHwsI/OdhIhusiCC4qKrysdkpSspcg/iXfoWSEa+blLpqxa36UUcXKOPKdCEZ/5Mh7RO
kMjHQEY1ZDDTC1bl6aVEtOQhMpK5IyERNK+B1J0De94GLZaSTfNqdJL7IO6lTHe1J9saWS9P99cw
Aj5TmyWmuJ+IS0H57Cnpoo7U8dLkXsPH7zr7xjWUfRbW4yp2TfUah4k/D4CCvXa1shEsOzvu1mls
2q9qZ2K/aTje4xBit4eMjbsH2lQvWzh8C93MTvdykD4W/KkTvvMeC0rz6jiTiOTkVYh8Y3OMleIv
LwqaGgDudAFwWI2yH+ahko1Q5vQqN4OpfICrcn8FFDrOgdF1cyxh6muSFM2xDMpTEMn1VYT4UQyT
kGq0FE2ldbIVaRSQXItisMyD7pY/0yhHo1kLnEuv2Y8dv6ovpVmNq6bneZ+6jfml8Jtji1PgY49n
xEMJChrKN/E26YOljonJNnWHYRZGcbAgc5ft9SFemXUnHe8HXzZ/Ncu6f3ajlhz7o6+22p489q/D
5B2wj2FYYHnjVfoWiulCxMSQoU40FCYmjweZXEEZZs1n9Xs5+VLJaH0dk0KmcD01JSnvVyWMu5VZ
ooGD8Dz6k23qnX5dkwF9uiqeb679zi9OtoYdczx5sVTmcZRz+WuQZDNMtNpDWzbZozmQ3pDD9Gsx
YCJuBJK+s7p6eAb8sEmouXzVqL4sJS1KtlkTBF9CYAhifOIrFr/OXGdJyeUO9B0ufkk15lASuc3f
YM0URZU/Pgn51VmGeAY6tgqL48OT0PA6pICaEpuRij2cltvmgzIdinHSb0zQ1RYx0F4lxURZ3ZQ2
z4n7ON/Ou70bu4ei0+q9TfJn1li9svaGxvncet0ybNXxFW5ptehk2zvomTvstCHdepJanlPD5IGU
mnhmBdVZhGo9xB3eqJBZ+CMmOlCc4QeMXa3rcmVRIs9YJpmyMmSVzWCiAbugXNDtFd/WKTyDIxFN
z8tDxDrKAVtzcSqiplmp7vzNAHGa59R8wrDfilY93e02erraKYFVh26EUayOzbWOst+j3vvBpops
Vg5DKl+9EheBdLTA6gLzXYVV5h/EwWXgYcjTYk4hI13cY+LMnnr/awwiGNw98+k+SgylRjbMbbl1
Fn5eyZQgMVOSpEIO5zoKQbPGdNWtMe3H3GnzZgLNrkAWnkRosOLsQUoQIpkGiFDVpvGOwkQMVB2F
N5y3eOyzEdUyOChFGXsb3ZvY17k5vPiBv1dZQD65caRT9tOKuRjGB2PMsBsPTl3qate21K8iDhqm
W5aD5W1FU2VPB3vuxQhhqGRYToRZtA8NWAvt4PtP9XRA8acH3fN4i/gJkv1xn+98szQeIhjRe9+o
92rflHwEHKQJ8g5xNNyNilk+Vr4n78oQ6XfR648t6AZ5yLHAVYzFEHrBCZhKuauAAK7rNGqu6ig7
M7bo7rcOLi3ER/enaRafqWmXn7uqMxbydFHhS9XchGayir0A5Vy1jNgailMrZZd4O0jU4efiVJNd
d52HJU5og19oCxVkI1UoZ+PB0JLXuQc125aSjajtpC0VRwOc01oUfuQk7bYAYHY2qJzPLCLiORjy
+OhCH3wkhXtKJxFpz02NZVRLPSJudrgDZg4rTq+dg2JIW9Eq8sw6izNbzuaOnJkntPepStj9KpIH
d5yJOdcOhnZTq8GLmHeNFJePW4doJ+ggjUOu7j/Mz4GhXbsGyGESBjnPqMRd+k7WXawszBZeqQbP
sUOht44S/0XPIC5Gcv69z4Zda2P3PHO6ixSNLeo0NEy45ydxAIyNHJtrLmWrxVxBxCTJcE9ZqnwJ
Ro1ituiQGkc95UW7Ftoj7jDKByFRIpo33RLRLiuz2hRWfr6N+6BqclcvEeP4ip3FrfoKK4MyhpXv
h/rN8HWcXF9hRjjAvq7CERbXvxg59Khciz4v87NjrrTPoiVMX4sy/GbEPrp1GknP3DYQbJgOkNiq
hQ0MZXmPNWYkPUAIWnlJZR7ucSuypl1r+5NXkh5U8PvWjLk8QdgZjVERFIPlFAm8MkxPkZXVW4Ag
8ZdBcza1kVD7Iql8bprwmwiHgR6tEcJoVqLZ8kWfhUxmD2bq2k9OjXLfdHVtW9mOKjqGY4odf4l6
OH1DBEzfVjw2umamfM2k3CGXykSQ9oNzzlNEBsiglq9uRBke+I53AfsEbAFkM38v3vEQRGHRuFK9
F4cI4RGYIn+0ewnymdcV3qKdYono9nB420emWu+V3Iq3TaxKyyKU0rPlSEjnl1Lwox7nVl/336nx
9nMdJa+HDA9jKqsNz7Aotj71SX8RIwNV/hR2jv1sKMOwkmI33jm+/OFenq1HJNPzs+D5oS1mFas3
HEBx2uvBOs8b70YTNNvvDWjeWeWY7dbyzOK5SPB5NOMu2LRsGp9By9dLnITMFcvW8jkbbN5Iv4LP
N/U6Scdz3zXkhei17DLaVmaqz0WzSpjSdKWXZqLpt3J6aFrWKaKZ8oFZCH1ecf/zSc21/k/HAZ3l
dvBkZJdkjW1bX0M39eaBYqePI9Z5S8NV3APgvWwn2T4MNWWuwnSJI+tUDLm/7JxMfcJyXJnVVj4A
XJX3TalJXyNV31IS857MyrfPozYs2X2GFfY60YtrVgkS2qH/lMnQNAx8qOZZqqdbSrDDPjN4wgzJ
QRwU6n23M9FsIEcduulwHyK5Zr9UjJTkV+0NKyUNlzLwTjibHMh813vdDyl11ejs4OhhS2up1JuN
RsLgQRwyJwkQk6tf7yFxNkqlstKDTNlISVIvAl3D8kfFEt3Qo6cav+q9iAtzjlCWHqRoeOzbUtt3
QHYWJRxsNM/8DCtkNTuJM3kS7oFq96t3mJoiJnodlG4PnVuOX/TKz+fqgGmaZvbVsaTkNZfyqvjW
ltJ8zM3kZfCacoXpebs18v/H2JctOcoz2z4RESDmWzyWZ7umrr5R9AhITEIgBE+/F3L97e/r8+8d
50ZBSim57MJYyly5liBgnE+/gRtJvwIuugWreXuqR9aezBVBvG+JQ3awQKwM/ycrwrAZiQKGdF4K
oR1jPgbM5FH6YD4Lx2pjBkzffQWf5M8htmgbj8hDjJ8xIHTzMxsa5KxF5N7NEaVVdxNKq2BNtprD
0Gq6A3U4hFWaQSAiFPLL1ChQixIbfzqOy0nQayg2diFbgrbBR7gFCp5V5AvEJEsfREz/MiHdOKzp
iLBe+Y1GNW5iUbovKMHIP5TroSCqAqLYQzUoJIU6bw91WLmP+zHfFJHdXAHXcBeTgFCrNyss45tb
nFXsvVV5ZaO+D5bpAs9CcS4gtLMIetauKx+pcHwsGC4zLsAxOH+wrThGTZDdHAj7bLoAhMOANPcf
WVkAThb0L06uwkNjo5QAFBPqo4NKdKL7XB9zEkCfh3jHuIz6D1LV5VrnBOCReTrwO4mlKnYVFtuY
xD0CFNHOJOtNE2ZVfDfNQG0y/A8frwClbOWLlWP1HrSz2FoVqnsv8P3cl4BbLaiXde/MHZr1AD7o
+yj+lQ4KZYfwYEbtCuLgbhm9eJ2A3LcAro+N9rG2KQMUC9LcSMuyYx0gfz1bpss0VfUx6sA9G/nv
yYobFOzFF5tX+VKgFuiJCkjZEpD9Jx00P/bGLIj+1o2DfzJWRcnWBpX1zViRtUpD3T/bZZAvmBBL
F2wtBzkOwWHO0YH0Yb40tmnyQYN1oZXF6uFoBv4y+7B2gQ1r/rHeY5G/fP/bmp1ADtQeUDZhVFx7
kkI5pZ2LORFY4asC++ZF7rFyZfP3MeiDn53C18pzc9D9CXkWeWF9yBg8pJPrprdhvlvVYI/7sWgQ
ea8HEKSO4O6gGnFu7VQl6oyRjjcEW6nPzi10s19Mf57ln/2VU5wNRw9R37oyzy7QCAySptHt984X
p5Dp9M2nEpt1aEpt5BiNb+Cc2BsHKyjmp7+nz/nInEMw9Q2+H6n8XoGgUQOb9rW0Am/VsqjeOVkx
3IJZYctMjRj7mYJ381mn0n0CGXaxlrjHP6ZaLYyD21p0obupQTLSC0+NC1B1Nf9VQ+FtsxqFZkht
ssRiwIIbFLhpDP7bQMXN1WPgL7+/TOMs8oyDCFuny8dS5uqv9R6vQbChBzJvgmZVYPO1X496C+q+
7iMC/Yjq+VcZuIDAFvg3MSfiXxHkWShUhyMW6k7AcAixMm5l3R1iBFFewGeYQx3bsiGzPoJpawjb
fW5zCZaC/5hq7uNg8sIGZ7409t3x3z6mr6n1kNS8pcv/5pyhCmXb+jlAZTWEyLlLb8AHOi+9ZD+y
xgcBzmy1I1Sl+OBP286CNPWnAhfUdsKFCSjh4wFpapDTf4ScIp3vRR5k9yBTFCPyxmT+fo8gPSbc
bWale7BHZid7auwlvtLZzgLXFjJ8PYQsUBl8v5r7LI+J3x6qlwCCiA9uEOJYMjfGfDQ1isj2nfPr
0fOX1+RpfzF1xQCYW5+ghlne+IyNG4ElApyv63fGdDrLw+aSx8t4qKqXoI0q4K6sDzYgvC9cSPjm
deEcLYeDMbcGg0Ih2l0286mg7vXNDdLhDcy5/sprJdmzMrSPfS7spQSRTwIeAGtHQLkOSiZUlldu
YJ0DT3022vNQG49TywYEeOnFDHTW0J3tfm2MkXk0TMKxHdYI2u1kzBZVh3JvF5wUv5xu10Bw4LfK
s1+5HSG7ZXGcCrJpOmZIxu3aaYA6ZjQ0N0ATIRCKH+jvhS7ggUnYI126Jg6+2BLy63Hlg/0lAJDc
1bPiS7vOaCyXmTV134VaG8RzLiJw15YiPwUzqs9BWc5YT/XVs6BlQ7yKfO8m65x1nL46M0Geb3vY
v3KnffUiepOQvP2qQ/91ssv6FnJV3ewwwkZBuMXGmGYAyp/bEjUZJ9NlhSWy90gEdu47TsvAPTjN
T4fL97akKHYJZbd241TvwLU1nXE01AsGMe8fXr2PJtDwl0ogSR07/FpQS4CDLpebGAnzl6xjM9Ml
XOQI4cfOGT5QyhEsUxHSwxST6DDg527ZQ+zpw1fl1rwuAuK4UbFHvTV+G6xkRYeTDqbPpga8CxLY
CuUU/+mPI80QTGJA+AscmxYP54fPOCBdUI8OaKK5f82pzTZMi+wNWz172Wjo1t3NSEaLIsObMCao
McGaQYtpZ0yfo8BYSTveI5iWvflgBk9AmtsezWje0S8ISIcnPErzNxyDT40O+8t9ISTawZXOb2ai
4wYJHbry2o96cf/dLpHCGjhUDsyPtunrB4asaRuAOGv65887QHIDauFVF6ASX2esu4HjJNsArvnt
LsgFTRzxVBfTDwCHp21vy/IMLj9QVtYukq+jwxLOZfwTZMNQAKsBWhGuPPWIJH/NoXOzsCfR3yid
D4IWoLYg0aj2MYIXm8apuiui6jYYCDk4pKaILgM6AssjgLVuYp/dTBOD594GEup0t3KJOG2AmuWp
4HeHCOzUG5eBfTLsajBikbucmRExowRc4om5HOMvaoKchkzpW02hbz1IFJVBLCx+y8kYr0kVZmsy
m/FAwwVur/jJjLZu8bOpvOhkpvqFAl8MwmUIfDQ3t/DvTkHUkEPj8ikxc+o0KLYgBkxXdpeuqIet
idEzG2qUy89adQKkDoWT3JnTQVoqDzaqzMulGarj2kmM/10prRwb6PIVJVkY4hOnj9SOueXVWLWf
dud/99tkgDSp6SNFMRhfNyPy7gbMqjz/WcP0my6dj8MBoarX2i5X5jCELBZZqR459JCU+bueint/
Ce2cVVDX7VM89//b3/Srtq5f2hRHjsCl+16BU9tckRLwclKgVsfiCJZraC1vawF2y8d+c6ahOkyD
2JuuKIzii7llW7rrkOF7Eo2AxLdqh/f/dXtnBkjn/2qkk2Ff9K/95GMrCBEWB7Hnvkhk8AVBk+ED
EXC1pT6LV+FsZvlwRnwUG6GCkWMqkeox/ZCExo3dTvhts4PqRWGf3+K8gcLbVysrcxS5eaguKW3r
gxPrK2SV/SvUEvkpj6HxZPqDCBs5HM0bBLRitQLFdbAb7JjucOsh0P2nbkM6IaQO+Nht07m0A/sN
60LBWGQsU/vRMLtdTwPR4LmDRxmCvHZivVw5Qq0ARiEXQxbDihCksnErNoZABkFzey8ClydpY3nP
xuXPBA04J47KDBDN2C5fNGhIJvDxXcls8RbPxLpkL8wapkTKcKeMDHQ1azyXMxu8n5YX7ZN6B5zD
riqKDsRNQYL9Q3ccZzieach88OJ++IUOkDo0XRAkLs7Z3AQIai2A+ORI0CCFZ03USiYrHeNlVffO
Dsx8x7tpYoUeb455E5CdsdqJ4IEaRQI1YHSDTRB9Ng0gne+uDgTKCmL6PHGwu2HzHq7a2ewpdixe
Y331eIcC/LRp1thdjRfjW+dxvGBTb91Xc/M57hwyH7Wkwnp2iSLP0w892EG7sMbaBm9Jrna6GyBF
2MbBk8fejLCBDZ4PJwbVWQo1rmVYBT+DXHrLOw1tzjskMbzgZFhn28prr07W37uqSuE8Pnt0ugtP
ZtC4zV0RdcB6OzZbnAABoUM5cHSA0FfWQqo1B5MPFK6xoQHpCpmBHmb47imcaVpq1wWH7mOmcfLT
9CcfemuhEVa7tdK9lp43fplsHPURPlJrY6Je4GsB2QfQjE93L6dDTC3qADvP6b3BngY346QAHP7T
V6VV9oQMqUAZY+dZ0MSZEgWdTaYZtqWDzPdg7sn2xjTNVKcV0kpFnYgaGsh3R6ewsgzygpjDgcEB
z8p8aWZ2a+Q3m20nA7EFT7q8QdEX9bdeqH4CGoULor5DEgJggNaV5472wy518PNEIaj0KpX1FakJ
9ZMwsqPcuZaFDYK/tAShRq98pNBzZPujqs2OiNVhQ6X66eIO9rAyFEoKFQxl4dsXv7LdVw2Lz5YZ
G1BxY8YMvdI81oBz6z72/84zY86Mgf4zz4sLoMkzni0kb6BXqitk1EYKCve4Gzb4GWieaxfKO/UM
ZwqsNPEQE2SgD+rL3Ps+ABeVjH1JLtbU1vsBXLUrB3iYrwJ7s2Zyv/fp/C+3EctQKucnwEzJwgw4
brYIHJyYWogarKAp7O5yv8MNKkL8FM5rF2w469TK3zIHYRMyOPUWPBTWASAmjk2v5++YKP2dLNTn
FZTht9QaIB9eg6T/7vIYNVePaZnX2Kgno+yE7XoC1cbgSxqScdNwrjc6LugXXYLwufLKb/iZ6lbE
KfkOkjTTCz6mS4AHX5JmtEgEm9QLbTOA03hvr+PRUqC15xqRc1ktzKiyJeoREY5wq5B2iIFBoKV3
+c1Hee0L6uQFwOzetH+sJMFFsq7nheGfoDyt3beU94cyjqH2oJi1aIwpQ/zz50ZFgQthzfny7jhf
cYu9ObiTNqb/0YgpvQJth1L7pn3DY1/+bueYAyobfmLLC8LAPC5eoOmTAkDbg0RJ5/beyxlbgFP9
xNtQX1VYjlddtNgSAShgukzja7EgmezPxkIEW1/vo2ZC1mKHoOxu8VijjfH4BmHs7rFG7kXjPs7a
N9NV4lFycpoBIKG5FBgA9XCv5nLhbm4eZmml77nd5ZvUVBSbAeD67W7tzdXDxjaN5JSjWEkszAJ/
r/oPm+XpTRAvQkG6X4LoJouWTmjZbyDb6FZB56gNTTvnTTlCAHqj/Z2YnOJpnIPrKQFSKavyel1U
WfmahfG0KfrAWWazkCGrBHkKslYuxsEuXhW4jA9BBdHhu5mhSonE9auxhAX0biygfzPNVIUtc8Xe
XD0aK4+QIjE2Qy4runvKmeiQdR1L8qZ3VoHVv9DYL5MSTCSvuWRy1+qIQ3gYJgv8Yl+RCtzKdqlf
6wxUDNTzUA86j4baig5KF0VSBP7wCt1v/whKiR/VbFUId5wYJMjNWCcK9xznzcVM5Cl1L2Oa7c1Y
4eX+VYTW2ozVTRPeaAqmgXmVGLKyz131ywxBbIi/OngapQxymIxvq7D0XoxfNfYJaxERNa8dDt4S
afZomfUSHA19UL3SYXziUBG9oFqgfp2y7t2uY3kyYxEDDJgwzQ9mEF/zclHGLduZUYjO1ksPO+qt
MWuFOEGlNZThGBiY2ibaV7TJj82/m3FcKntwDqZ76tsGEWpv+nRjoFTagcJh2ac5kUvjA74B+EBH
ZNpCvPP6aZqJZtzMZj2z1zTzwCTdgJ+hCQZ7h+0AYk74yQakxy/cg9tHemEhmb6ELmWMf9XcOYiW
AndqnKIcSGp7QnBxINPx0Uw6tY+EecUOCL8nZ7bMoOnnI+LfqBCP280weVliOisHVezJwwnx83wl
237e0Fi/VQN0G1K+QOqCSHEJQkBw+c9NlgIYDlKoGfto2qjvQBA9D5WiuuVjOPNx/PExl5bFykOI
D7sOR33m4agW4LhrdsJj8i0X+HXXsZ8iHgOzJeI2cZtdjOX1xXJy1fiM3QuOGvWBpwJUDa2owUqG
BHk+We78xPKumeDjeszLdMlilrEFtjrV0lV1veYe7rlFGSLTntrIm91tp43PWRlNIPwj3tWsEzX4
Aa/cyzSvV7O8O/kjBeQcL2G6UHA17Ube/TZd9/6pAGdJBkFw80eYPhXVKOtVab/KlFOvnXiAsu18
ijJ0POmEalGPuse/aHosUFBkju0ejasnBvDz4pO697V/2HzMrD++pr+MRnFwCO77vsnHr5TOqr21
/UXnYbfVfdytGWr7TH9Kg+lL1E7d1gc15Tr2RJ5go5IdPMGGRSdA4N9Drug2huUAsYVtFnWeUSC6
YYdCtohzWkk4xbRYsMq2kVPy5ZOVhurmAcR3cVA+eh8FIAjFR3kWL8xyWcl/KUCJl0E/8rdeiydd
leTq9gVHYWGAwhU8KJwyj16zb6ZT5lH/3KoQyRdMqDTCFXXQ7c1YgP3+ObYg+jCPpQjXHgmRFSS4
cnKLlP+WTu1PQsGHx0QaPINQHXrJUPzFcq9WTK2jN48FhQwXEa+7rXFVkTttQFYi8bDAaDnR+PBn
HTJKsw7j2K8OOUqHJcRW3Jl4U8xEnE3lPkOA1z0aK7U7xII6PUAYD4elOKftafY3g/Xsb0v/b3/E
b4eVGYQUb3sKRw+6ZBlASwVlyRTpCDT+PrRRhsa74UfKu4GuwE/YGNdPXZv5t8oh6Xls8q0ZNG6Z
o72lTBGOf8zyh+caxWpXM4c0LkQk+OgvHpO0094iStjRzKGQXdhF8wt782v+9cLGTBk78DZ/DQLl
nMHpJ5c2z+gb6FJ+x607/crcl9pyoYncoPLYicj00eVpD7SKC/ARfmbWovWhLFlTBNYsHIJqICSv
eTh2iyGM/DfalNu0UqB/0OWznJs2HVBzYgEhU9VF+QyedHkiuX8wlvEIhQyTOPa6JzMrViU7tGP8
PYRiQo1laxyZueiB1AoHkNl5TUJ4xk8q0uSpDNUZiAgNwTPT5hTy3Y79YTzuXSi95CdjC2SZIins
vTN3mf5gwuGkYkIv7bpX59qVOIJALfRjkm67FLYz7qR06fvQvkQlaT6mwabbQXX9yof6BWKQBYpi
+CTxCLXshQC58a2eG492dpJNWfNk+lzHQcAXxyDIR91QzlffKIKwQHeA4dCMGa8GRA8ozBBHf1Du
2Z0bv4Lc6eB3bG36pMPdM8gk3HOYhVccXMju0SXc3jvlzpVI7AsSM70BVBxfePBIlhwlNT+ngPsH
01hRjFCXuayVwGXtpSMoY6VcPJyk7j/dke/1sQP9j5ml/ZNGZvbJo+wHnhu/NMh6EPecpoNDsxzf
4Fo9o+A3RDrfpt8qSGiCFtP67at4baW2AAlb4CZlV/rPY8bj1WSFATQbpbPLwac0w6rTKygXdsxP
gdPyof8sw4+sKKO1w3y9cWbTQvIOLEn+e+TS8IkpJ13VHEn2OgMlRTFRd+sXlvsep9UrSgz9C9EV
e5mQXTXdkmdsb2WVhvA1vFKXxstSld7/OclteLXwJwg5aQSnZ4m/IPPJsuk6F9+GMT2nVZrAaL7g
XPkB+ZPpojzfvwlBD6a7dVCXAIJXsLTmhfhScVDZQvElQIJZ52/IxNxnawKxLjzT+0sBtlWNZMwH
QjFg8ABOaF00Y/rhjtmFDsDkWXiMnhHGF6DUQT/YbpwlvhhzcDPNPsS0HpgPkuDKCbDRmNgyqzXF
0cVzVsBbHmyKAIrCifGoHJIvrDm73Q4IAY3KZSDzb/kLfl72Js3d5plaT1Hnb0xyHPVtiwFZnrcO
qPf92LTp0ri5qP5B3VtbnT0weVzH0f9ilhU1L1egQAKUaX6VfhX1VHzIAnxUYdCxlcmsq4l+ILM9
IPYpJZ6oE+ir5xT71ICr1wc64EmO330jI+C44zPYPt1tg9xkvclIlG0r1DwdJh95BN538cbuMg9l
DZ3qTp1CCYNmwx7BVYiDffbVUAyHjkU9e/ieUmvsh/mTBVWufdtAUE4OZfySi9E6+3FxMBZ3vell
5jyZhyI19Pu6hpoMAhSoJkKJ3qGG4gzyQqhfpI5n4+6qsy9lFP9olG/9pFQukKzIs6TDRica2vEH
eEYK0FEM/hu4Y/IZYCQAzdVqNeS6fZ4sPYJKS4ByYjahFB9cYlC+j47TIbztAq1ZoWBhlbmUnhoS
qecU0Co8yG+5HmAMpVhyFyQHZszKGn3MPIEiTQxmksODOz85KOcPHCUFa7wuklrchc6nwvliEqV3
bnob2qszCIxo8buyxxL8AUiqhdjgLk2/o/S6wqH/3Wlls3U9H5g37QYfbY2Qq5Tf8C3WqyJDOTke
rb8hoDuiLkYUoHCZZRmlC1ZjBlJyy9HhzjQo3wAg01zCEZf1GIQ7MTd/j//D9THf7Xr1Od90mun3
4bZDvEBU5Br1iBvphqtvoQ1YSGjXMzFBJMAtAaB2ds5jK/sGekaSQM8zfmkFKr6BhLHPCI87mxgV
s2Bga+XeYjJLXDsodm3p0ysop0DiG2fYMeuOXk3fgGqIBe5ld60qG4HhQuE+LMC/UzWT2PSAPH8Z
2+BbBIalS4sShmfIoGwyPCBwWu2nBZ8CIJHx3AtWvUaQCCgGSN0QOURHKC/k2zgblhBbATMHsB+3
DiCJrZ2RegvcjXXLBnyHGuybXl3uRInjyhK5Ndq+T43WCQl8fvRn04KmqYjq/BWUP4CYqvBmurtK
x0+8KbMlxV7hHb/xFKB8V23NaBT7v1GWG5/MoOkyZlcPew8V/69aD9MWCt7Ryht6B1obzrFX1H8m
lZMew0y+cB2FSW0rNoMc8OLEYeu+1vGKzCYwdu22pRVHMSpMFCZYO4siEw6Cq/zVzZv05GSI61v+
R1Vn77Y/+i9SVmQNrFi9kvgAXlw6I2nDNoPynOW/REhOnLyGvRaDjBPSDXptte6h98P+WdFKPVcg
qAHAl/H9OONDwSaVPk2FzYEewKjxg5LyosUG8GqsYSTggygBuYxEfAVIuNkBZxdcMsADcN9K/cPp
BY4XVfmVeiyb1VGxvQGP7alvfLIwHg1Y5aya/egQtVrICPl4OgHVEbYhWU4QO/4m+zAZrOkUiPxA
W1l9CZmTAS3G+53v0vLL4EVgt8eJqw8D0AQ3oP0HDW/1RRU+XWEnSjZuO7ZJliI+AtKvNJkcQFxq
BTJjgdsc2pB0EXqudWJAdu7As2uv8f33X0jqQMlNNM0VkrpsW7qWBckl57OxC3GDBFz19OjvgLws
PA0VvWogqEDQ+sOa6nMPjPNvWvIltLKKH1WOiF7QAuyEqku+Vj3Oiba2h30AmdW1Tcrg1jWEJgTE
Ld/DhoDt3h9/uyndjYjGfJWkbhf2mMYH32dpYvG2T2yUV7/lbsV2oOYZF8ZssyDYALOCLN08SqBG
u8pK6q+BT2vfkLitl6ETRttxHg1AsJwEnkBwZx7FZgh1yx3+ExaCE28TMK+1aPjVrNT0qEGo5fAC
mM74AmLZGfGGF3BJtaVNHZx7rb8B0NX/ptGTZ3fyF5LBZQI92OY1QDnNSo4eRMUcBPf9rKw2I+K8
VxtwycWY+fU3HrVb1Oh1v0vhQwO7Db6yLIV+Mkhzr5zkKOq2ym5XNdl49Gxeg+CjJ6/unKqNUKz6
K+gX2P91v/EI+FlCTPmtK4oQYIK4xh2HmvgCxbcbDeaGix8DAUxYuPYlPkfA+NXOql4AGnXyJxF2
7R5sNRIxrTFkSJF4vN2bxgw9zIDkAFWBlzn5x5yqQFWFI2Jri5+P+tTOjQTmZOm0g1qCebI+Ib4E
CJsZdmTE/zGS40yHHTt8zCiqWl5jnCQ6/VRH+C2+N36dYnc0dGsxFMCrzgODoABmVJJ8gDCLPvXG
bBmLwEIIwOrsYvuTB3pMqpB8cfI9MuJtnZjLMXXmy6mSm5qq030E1OT5XikqIFo3X/7DP4vOI6Io
Vyg0rO8c/7ZbHZFT/NQHyLtUbl0XDweHqvTd7okLLZx0uusD4JdaJFPdD0cziqQ6mLss+xn6VOJ5
XtIoEUzzknk/dYkxzZIDsl932YIU25v7kmYU7BAb3xPhFt9Beyc7RKtSlGOBpMyGesKfPnM1hHTa
+UOry/uI6fzL57/1YcOylXF3RIbHA5nAK9SiUBDuqujSp2F0iVDLVQT1dHj0e1qTpCyAmTAeON9G
l2JGJXaIxCJD9Z+ppMVHQwI1JMZP7zwXSVk8n/lmyPro2M5XTsQ+r0wfjkqfo3/5/bdRgBKi+3p1
AY1esLlyTsJdp1FPCCYiVMhGsed5C3PpeRN2Heby7mB8kcwjSRYpeZ9q+qAOh/nm8h+TkC4Jd43j
d8sxC0sUCljtNlcA6pZFm16mMk1Rs+FgW9kCpiOqGMnHPwMjD9MTyucXxu3RH3NwzOJ5Abg9QtVR
YoY7jxyBKh72Dz+LkXwnoXuufT98gqitvQ6lrXeEx3qnfMjHJMaeomLc5XZNvdVj3GsqjBtX03n3
v9vESwlwgQCBgvUpYfa5iqrpW1oH7couqm6X5fnwTJzui+mnbZP446glQWk+tnkFSdNrKR3rUkVg
UMPN3i1bGVjYdmSu3CL1CD7+VIN0dhJdsAfK8u5tpmBzGZ9582IM5P4wa/CtdYwU19H0mcYtgC0G
hBdPFTujiYrkHDydq2STQVYegjw8xjersnZq4ChNTcdX6pbdtbGJuBYNf/OaBnLx1AY74Vpkjf3a
vbY0VK+SKhfXhCv1arDOn9eBC+LJMp3OKNOOFiyoyXpwG4LzFYiiAFn61bp9eCB5oV/yFgjNzMbp
KWdUv2Crm2577MCXZtSSdXGUU/zdDBbCdbBF2gOXUPSLfGrXjpue3VEB0eiJ+GiaskeSO/Hp2G2U
FbPkbj/GzVUo+q3tFWTX99zuN52V02VTIboas0btfYVYRUKp1e+NHc6d5uqvvqggKKVHZBIbMShG
gewFeJ/IzQ+dCtNzHw2fjR+CLlizSaz/GkDBAHiuRGQnjwHE99Jz6VXsiPtl8Ve/WZNm9fMIro4n
Y+mADMiqIZA81waZ6p/JGeon36tRq/Uf0WLT7+OQhlK0ufNeSASfJxd+j677VVQ6dw9jmsas+cfX
dP21OsnSvRMIufX0xC1UM4Osw6f9NuYla1CJ0I9I0w11/aQiPl/CNlcVmFITt8gPJGvw9JmVC4yC
tGdEC0Aq4CirOQUjBRGxk1fOklmsAuh+ljTwsH8YoOAjJ9wowCrj3bVj/j4S3EaVp8qVMSsoXS5B
3iKegBtm767DfpEZ2mQGuX/DtyR8hQ+9IMF4EY6VvwPLGO8CBTpD45Rq0eJxJQjQDVgfX+tiATyk
3BtnndFji3T0NQoC5NNwT5huWfotaGmD/P5HEQ9nOevrHfrQVB+CB/xiIA3Yo8grelDBU1weSAdg
0P/qqZ0PxhW/ACwsr8bxf1/n/jrS//JYY9A9FILKbNdXIzAFCDRn+9amY7AAgB7QsLlBZWO3rKYC
z4mq6VGuaPXsUKJg9WCuOtM5TQEO56TLcHKbncx4Lkn36X/3MhN4iYw6qM4Azf1rETN8n8TCjB/6
XY0T0Z7HvdyoPn5BgNfaZ57226O5zIcqRYUVOkd8IfHQQFED0H6hAsYOhY64D3LoZfmMWnvIPfRJ
XZ10/LOLINU4hxGbxCQdTSbyvyclzRAAAQJ1N2gsN1t3Q1vtvFnxUKBAVZAZTdrifH5nYLvbf4al
PVjD6Y+pc/BUJ4abzQH/kVwWXC8G4fO9dliXbh5Mbp073l+A+ciynP6Y9xXAYKRBl1MOKOqchqvz
Efi+ezVNG5D+yLwMcPsMTy+VSespD9sS/7vevVay8K5cpKgYsShk6P70xXgGLyUPkXidlzIDddjS
ZCTIMD76IDfyJeZTtzcrmX48V5cS+HGUEWGm69TsYoXt/fVMFzR8K6Rn+5uZw0IU3KqOPOU4Y6F4
v9EHt8PzCsLyCjtUwZIKhB09XnhgaO3WR7JrdhhpurQapnfpPLExTuaSpkg8OiySq8dGrJ13cQ/z
/2PD9n+7SC6hiwz4y1orHHwm4BvSPm3PFHBmsA3PTTBc0tHXux4/8z6AaegTdfiGCKz3ZKyQQ6+q
ch1xDmPxU/sCqOo/XcZjJC5EucHoux19UBFz1VhHsKxCbC5T43sxoZxS97S76aEMVkVj0WPcKWfr
ObLYERA4H2Q0pRu37tqL5fnDkpV5+TpNAodm5UdvRa/V3upt4KOQIIkA00STlro8NGLvVHl8IDTF
IKiCPweNByEjO3gkS2wcjO3CZ5d6TiyynIWnKFDQ3INlGghjBbvC7X6qMeVsAWHMYdPEQqJigQZL
GRTeTqYoNk/zzNp44xS9KKvFobUi+84HphAp7Uucn0Lf56B/RMPxa3ztQN1bRmF3Nta9P413OAta
ByQgprnWTn6lQe7vjIddFMU1AvlygtS1v/XC1E4XKNAAJEG22eaxul2CCHSokDh/9NWysFaTW5RL
s4xZsBf9uEFaHe9o/qP8udEV756aDGLi9z8htl3sDQLnxZPTmC4CMFMcs05tHn9zH7jVpUb49N/v
btAjCGRKgObnP9u4g4f9/u4eXX/e4eMvYB6EYV0GRa37S1Y4bgCogu3D4zVZGIKBp0IG7vGqKrfo
CqVwn+/QLNjm1ec7vH9aeRaB6nd+d/e1iZ9iv4N3Z7zN+uYdShCnPf7IYX6HZXf//90/lqFBETjX
n+/OzLZDf2elEVBR8wdhZtdl9ZURSB4/lg+Rdkx0a7ElYHjiGbijud7VbiBp3Uc3pMqeJQnjDxTf
gGOvogBYOlS81061aALrf1g7r+W4kW1NPxEi4M1teW9oRd0gKImC9x5PPx+y1CoNp3ubOecGgbQA
i4VC5lq/SU6Z6uhLZ8RKoLayMz9MBubxROT80eVXJojIesa6epAU7V00ikMBGEMznOHWv2whzdcE
QFciH9qFfnOw8+jHvb+jED/knc+C05YXDYbVK71oqlWY9P2iCm3lwfcy9QFJrIPd19IxnEpDYXU7
P+SjFY2im+kiWc9q20cHky4YQCNHYSN5PM0hDmqd98uktfI/6tyoWjmmVZ1vVxnCipi/q87EZcSo
Wg9wBTHzZCeKvTJUJ8DNt5IY1WMSuyjMAjnS3/frqx3oA8W+iKoQwYcNChKYBk33JurQDP+JiRps
1GlQXIf+0VKrW5uoQtudOGgf+WT7/hqkvUVe29w+EsD++VoOE2D82tfeOWpump4qSYHAiufTWZwZ
cQJ1qiux8pwaLCNGyb1QQSAEeh0uPvV2IrnflrAd7xOIHuLAFdx0+HWFe7UZ5SFk/L+ucG+Ii+bX
VTJIKOjHsx6SWzSSZT9ZAmUmtM2iY6Uaknaway/aspxHzHp0+j1ZZ5t0e1mcHAerhF726ysW6sWC
fI75JPm2N281TMyNqvNnSq8N38KsPpZ26/50xmGmpH7PmrAlq8zSzJvFtgp8Sva/W7ryUVue9MVP
HBs9siZ9VuH1LLCu0q9Ql9iaapp84naVtem31t6SWnvrpHa57SW+uVpmCRsWVl6K+52HazgA1cqb
WSWOCkv+WmuTrWjpNWdiHKXkkmdqmwyHW62lYYzJi2AJoiLlX1DzX07n+AQR75eUeNUoLE/mRTql
s5VrGlX6Q4H+0Dqo8m1QKgExUxwVZQc8CPhi6Y0gRjyP1KQ+jpUpP4Ry9SzqbS/SFuFY1jt+3RU4
ldoizS3pDTyrsnJU1ySRzPC+O2Zqg+hup/tbHg1lKarZIe67opefwqsx+raG0W5cI/7qwLNcsUwk
CEnGN97jch/vqyqv4ShPp6OKaoVtKDuM8zLii/4isNt8OQ5p8uyYpM+aHnME2zLj51zCVsHMwHeI
YttAuQoz+acojVJto5DuHMVINF+MB1TS52gj8y6eDna6AVlSP4lCF+VrlNvrqxibhOOz7gXySZT4
S1Aidv3wILrGHSDAhlD9lvCB9JSw/9zyKOTyTM+rgFg9B61XgrlspdpyDIJfdWMCnwuF6wqgsEHY
T3QMe/Wv5qmj2Yz5zh0y8Ma/63NjCjS0Mmaz4/gS4bYCrLqIX1tpUJH/580vilpOzFPDpnbnAdJ6
ZQ3wIhtFeIGuPr40xkJ0UlInPmt5y/eYGWw1hM9kKqwEpiGxbZDOl1xQAlProPDj2FmjfRStI/lv
cEje8wC66mpo9ams4+RVV+xgP9ZBSTieQVk7ZisTjMVKDDJyWQLlG7B5wGFlj3q/u/IiaJjiEApf
HifAhyeeLHtEpQaWkOgoUjCjV5aPIWGtIWrUaxNpJWrLQbTM+IRXorEbbPdMnvFWElVl03nzNB54
hKbhDintvTK5cmt9TgISIdRnqfFCtgnMRCDY2YaQC0Aw/1SM6hvKDsB+gokmrlv5JdILY22648SZ
65E9lHhlO41ZTcxqB9NxJ3+vLOhTypRGVxrMooAufTfdIp9hyCg/575JqkVXVQLZurPpUIjaOtI4
4UnyYImWbPZcxWzN+FJ234mvLW4zFWm0zXG5e490mAomxPDHpibqVcdBctTkjMxd1HubQLbcs29p
2cJWouQ1MKUfiWUZH3F/vc2D6dVVwmrlrTG6GvBVK10dVB8W7jji0tTHz7i85k8BfhBPbYUTVGSl
D6IqrPRxBmsDZPXUWDRJscoIpy9FK7+N0aHVOyCiU2uOnvJTvb/PRT5uimpF9UG043qYLBuLL5n0
ljpN+zS0yaJAwPm1MWwF+EWgzURRyw1rZfpNgXR3Xb2yE8PKKeqhT0ydtcRdkfhAAcVNygeoVbfq
3kz8fZpN6OipV5zxzEEf6deD3Bj7TqrjmY4L/XHSp1jIld/NdXPsj6JOHIAi9Md4OowhrsxYOtFl
GtEh3TuAXaVFlFUZidZ7s6gTrcjBgZ5Kzb1cxeG86Ub3VJmedawzq58P2mi/E4Lbeb07vuQjBg6Z
WxVrOJnBFw9jwDyI7XcJQvMiVUcMdlolvKSkb6D1qtZ7Gg6vCuYTHpmNme+mHbjGLrjcD1btHisW
OnvIjIU9i2wn2o6S6c9ElziwfnX2AlSXdTk9RiZ8+plJqG5WGHXF8y/K7C5WRcLHExjpcKkQNNuN
HVAewQ5oh/h7OaKsJJgDGJJ+B9Ljo+YEq2Bwgu+y2QQnwQ6Y2uqp5//HODGLbvRbWymDszxCFZAq
EvGuETkPvtE5D3YFfMQ2r6JmkAn6IJNTL0SbqDPtetU79XgWpdiIok3VoVyGTypLUtOtLsj09sdw
mixzVXs14iIVqIb54OOxgoRmwsZEq80HNRvta2wBc6FN1FSmIS1d+OyLOKtQbQyjcKlBADkqoLLt
sgznYRiVL0qW/joTddCsmsehz+dgKIKvTvdTM7Pyi5Wb6daC4LYU1a4X7B2r0Un28muFdQxSBkkX
fA1H+TuU/fbqR012GrTBmon+VaohFZFZ3cnRMEh3Vf1D1BtO7rIOKExka3jOHLs4iHp+W2u0M5Nm
GxqJ9yXUSc5PtyN1UryOkWBbiyJ3Z/y+u66z+2U23QUKM/uisX7dXctSat6p7qpCSiUsuuyjsJQz
EdnsyxhmxsKMevno1k6xLzLEHrsuiJ7HFogCcZrsw4G7EdW9fm40FQdTXXORuvQwAZnO7oekkYa1
2UYHx2z+rBd9dVl/8XTbf25bfa/EpvrF7Qt0yNLIPxZKAz1edrOlmrjWa6/GZzewlR+hlj2Aikte
NY8/qyszaR9qY3dEnQLmqO5Xb2Dltx7L6B+Km3/Fmkt/lkspXdk5wXctqOVT543BJJrpfo0kbym6
IoeEo5OTV08Z7O9VqzfeTobKfkY9Ck9nZeAhHvQW8fHBBdU26tZWC50NG4xoPokFvY5pWc+6cYi/
GnnwLU8q9xuRhFOGQMdHoY5LmZ99f+a0R0RPsnDWmMjfwBiZQf1Y6VlSfji+fMFMrfmmtcHH2PrG
RjKdbiXjPPLoAt7L8kfkIrLHtizYgA6ugiMzde2ol2eIY5s067JbD+QKvbkT64QxcJgbsuDBT0Pn
nAcGKObpDCZ+tWjiLFjWNnIiSx/FMf4Dzr5USUrzemXfaBTRw621duElhXYdLCML8SLS3Q3z/DXk
Vsenehsi5veVTFmGfVCvYruVZqEUS2fX7tR9PACUi7ysfG/DF/DH1re4bNw5YuPKkX+YedQRWp6X
U0MzfE/gIb+HGKQvvZJ9gDkAUcnlDnm1KLS+jXoOI6Pxv+Rd1K4CO5S3Um7ID3boYxk19ehb80mD
g/kcpLq3QR/UBrxnls9NojyKDkgSJTNE/YCcVVW5VqVA5SMgXwQUE3hd9cUCk72RJs/7EiMYq4n8
FxT/1S1mx93S7mXjqzk0i8BKh1e37PWNreIbIupL+VvdB/Fbg53bugF+tFacwPwaJ4nxVbOJKPSx
bK2LpovfhvibaIvgOK/YVmsbLFvG10GrFqJeMdiohlWiEvPq/RcCyhtxCeI7+L9LwVozY2leGj5W
Z+wl9uIsn4r3OtGg++X/06XTHR0+RaMvPo3tQdrv0LHH0RKJP3EoQ3DKRZBrf9SlSZeduYlwTaYA
L6LfneOpAX8CG51t48enerWGcut79fFTvetl6bEB8d9G5jCvYC3Pu657TY2qvBYTc9FGw2f/uwrW
e3XFnOZWRZatJIgEK1ZiW+vrg7LIcdS7epmhLWsdK3cQoM4q1/T86LDT28CK7fdyzf+THLq79Uwn
3yeZ324qVD6PhouiTh3lZDAkXPwitJAvflihCeCW3mOitCjEhixGQ1U+AQPIzqWpyStTad1Zmhou
G+vbZyEPGzQS2JmaZnoWdeLMjR1jBzPoJEqaE3pIGSV+caxISAVxl55vdWGZYCGYyPHCHwb5ETK4
t6vHEgCrqw8Fez1/DgC6u4pWI66LhRVgDyqKWmR3h3zIvmVlIj9WetmcEFs8xJ6Laq8aBmR0cUIW
RV1Xulmah+6tNejGte5E7gPZU++pVpuF6GWPrF9KnXW8DFsR4BdaM4Mxkifs3PDgl3r9EujlPBo0
5JgtIoWj3jZLUWzq6Afc+OFiJ210Tdl7GnUMSNTRtWVuFjW6lwxKcKvKyJhs5Ax/V8s0qofSJgqs
x8GxmVRpo9oIji0vf9EmDl5Xl8tG9culaSpjDBC6ueiGKa89ECTbNHCTszgoehEt5MLE0E7L0ltd
UI8JbCXPxwXUBM44dRZ14gwGZ7mRGxKc9zpX8t0Fai/KDORhPi7buCc3MmnwJE6T7EJITeuY8oVx
yNm1TcMPlPPsqJr7M4h3vDDsj7Bwf6pNL78kpTQCS6r8c51V9gZF+ACtRVM/dQr83VzLixclzAPy
G0X7AZbX0DTnp1aGT+FTWso6b6jBvB3qxEKhrk2uRZRhafp/17dT46c6Yhs4rjSz2PB/FoZXqScH
PDOUDHlc6gALjtmoKWAjww8EzgdUXYZhL87uB8tQkrUSNbCosXdzpoPPOgTW43QaauVTq5Ihvhu9
iXpVgqcv6m6df/cTrffOfakUy1jW3Y0EG22N2eoA2sgMXlVFktAOlI1tWHnBqx8l74HpVGde3MGr
PmXB4+rFc62e0HDyKIaMRaXuSBl2c9EpZgcL8gu2B1FY3ikDr42xg1lk9Jb2bIa6skiioTrHihpv
FLlIwC9o5qEI43jll73yYEESm3fQSd660XogyD4B+Vl+kbSauTDZA5dliK9r5Ry6Y/2gV7xBkkKR
DwpatbvUlrzNWMjjOffTYTFgZPrSdeyS8y/85iQH3chJAYRVNyPAJUcL4K3xwZtoUk4DFXImyuIA
JC8E4dCMeDRGf7WIOUR30ec2RpRVyb5iuf42VHpy9Sfpa6XvskOfFmdRFU5VIBCMY9jVa1ElDp2u
NmdiBTMx5l4vztRJE/tWR49b19/zIw22vk0oJ8Tpkqg6236aHUR/eQyklWuMFUAszVkbBLb2YxEW
uzrrHELwjX+0K01bgW+LLuji2ws2LsNjNhg1CWOtmN65OeZMmrewG3hneqQrexRbEDFIJrUQpayj
lagMldQubqe2h0KzSzRt2MuDCgRNYT+deU312HYxSHDdJVidyMlabjqEEftc3w5JWWzTKTIZosi4
Gp0yvuSSCGWr3pMuZ8nclKviCz7CPh6ohBZbhElhc6YslYe1O22iZgALl21XIDXmZtbasoeZMQE+
2kIKdmzA8XubipbfuDP4EtIhjJP25Xe3xgJdaPcwZjJf+9XNrUwX0zK6Ocwm6sVs5tQNXMuf3ViF
mOAExvgQ1XW5lmKb5H40qI+BaZZXn19ws/aNYu6qkAJaFAl2pROrj5aZqpvMM2DyT51tzG0eU6g9
U1c9T7K5AtZtI7oqch3vGgm4tijqVo3hpVOom84iJYRskPyY+ChrGo4RveQeu55mVM0vdchimH+/
8h6NxmPo18oPKW1Zc8UIbROrmNmEucKZV67ZZmC6Cp5mWUVJcZWkSp9XDVTzMmzRaGoSQockAd4h
kR8zvyFuEdobr8zsn+Tnnt0+LN7yxMjnllToDxqUwlWNjurRDCNt2wyJtsGCoT2JGZH6SRHlclHN
bnv/vcxYnfLummLHtxmLBPTONKPeOvl8mEQKdWBRW7HH+btd0Kc6MmLFzk8IbY/GxoekGGZ6n+Kw
MyTLBP0hVLolLU+uQZ1nz0VTPGedpp4Gt02fucsMcKNBRGZqHKUMqTtbK3ei1WqqEP1Oo92IVrIe
BepOrok/J2MJwxqrilh3XzUnMDQF+HctfrMD+WBMriumxfbEc50vqW5OcqNBc3LCCmBmq7hsz2sI
YVHRzirNqj/GletJ+UcZxz0AESSx5Lx7g9rhHFyp/HWom2pYxlmszT41fCqaZcVuC3KkqB+DDO0Q
BwvBZNSdg18ThkZ8nU1raLDDL4L+BysyBJn77ifKhy8YivtfnASdYHhF3TmMe2NTwcuB62Ln54SE
8AKZbXNt6oMz5/XGxz4dGggGe1Ox0ZHrNezFRWWGKyrG0kNEZtpweX+NwSzQPf3QVZX75Hrd9KCo
NcaMFJPWKZdlY2B5MXXGJcBcj5qO3MZU9BsHHWfMkG9TWbnTnHypeRZDR3bFDwgeza2pq1k33Zyl
T7CK2U/Ai/TGaJHHbDwzTeq11ybh56dasG/o/RmQ5B7nhwDRAWORR0P3IefKY0qW8d1tzWqmWqbz
goPZMMdzN3mUGzlYIjy9dxILnUB/QLM1HLNtDxIH5RNFyuZ12e5Yatjg2WlVLD1eS4YdL7LITR+T
6TCQWSDTcBU1susdHGvcyjQdfd90jqqSGSO+3dCnZdNNFkCEOnkh2suBiHDWoldcNe4xJC4/L/Te
nqW+/BRZsK9MJBnWA+mnlemm5VwoCwnhoHD00NDI8sk6HlirPFb4q8Tqi6Xz59mRehYlmRA6yOsn
PFWri4Lm8K7M0nLhpZbxNrTZDysxkmvuVNIJeWiS3kbHc4TPwxSNvJJNrr4lfvPD4DN74+XS4H0J
LCDUmmCOYvMFt/nulEFiWga2DZLYsbDMVLpqW3rQrV30JgfcgjAYkscDT8tXZeQHEh8QHO/q1luZ
DghL9N6CHw7/GK2UlE2khNKGAOC3oUTYPNERIC/QQ//FZUEhMlVz61UfdHeN1Um6Nou8ufpmfozd
QX2LydtomB59l2uEUwk6+xcrLK6d5Ifbvg/MPSLeKEJOByM+e/l7Vvi1N/M6+KJZ0P7s1JWsyes+
KJwvfuZ2y1qTy73NBuLscYvzsGGRpaHgsMJ1Wz+XY+PNO2KRsIWKEKVox49mdRNZ0D7ls6Y047sy
WawinpLOXCvP+UYNq0y2X320dr/ZdoCySgfhjBdKuDZLlFFc2eheHRO4Vqn77XfPGNalV5C4a7Sn
NtUdWHrS1TPTTa0jtjBYiI4MkTqva0ymu8S31xGa5Pusr/qNaUs7d8zSpTI4+zGu2plM0INATNOv
2kAzV5nbfPGttMbh3Q5mVToE39BluthGYX3kPDxIOeMBiwz6ypHqeof0686B33yiw2RmDkPhlA7g
0iNgIL3nh1dxQKBM2UsRqvRTVSRJyIoltrEkt6McO2tQjnKXf+nt/FKYKdH4rHyCPh6fdVuRnzNJ
eUGl0DqpYV4dB6O8dCFQnjwJw33gfIRykx5kRCecsB+2noUCCvD+TD9IJ7eBqeibyVsHKmMNNh1p
pqkoDeZ5imw9mGrbnRqzhrguAWrTpTBYlHLj71WnOSp1Y6NZPyEOJ2Ci73DGEuFHlPtgpAbkC0S9
OEDGAk8vuoiy41dfWfSnqGgPzz1uSuciDp9rJatOBFp5ksaODF9XtS+ynYYzSBbJugzaHzaZkCs2
wdqx7y2ojbofzFltZAfOrqIR0fjuii8CcOUx+kZYnx6dYgxbJ4jy2a0cqFY/Gyo1BlSXtsu8t4uX
QgubJTaY+VoUTc3k9eMo6Mt6I/w3Jx/mXQ0NlCiblu5vpxa71r2rw/SbT6CKfeTpD6SCpbnfYbvo
O7u0Gi7FEBpnOwHV2tVL3dF+sK8rZnJYf+t0o72MdULaKUPmswzexpLnMJTU+dCE1c9Of+xsC5Wf
yHcOBWmmGSpU7aKPIM80IVbkgdS4G6zxCDjxOF8SlDwv6XRGGvqSqHEBiZMq0dhmEKW6jt9KUZRV
PTlJSvktAtWT4XT2VEZyyzsIWShRtAJvPA42wTLec09gPruHpMnm0CDMpzyTk1kATIDEef+nm9w4
FeNI463rm+9/ZyYneogGh9fDVhu4+m/POgul7CGIfxZubu/6Au1Hu8HfBtZNsgl0GFbwM2Eml2iT
seUeVlquFefRLi3IlnJDDMe7OHWRbTKW6vvUJi/n8/hveIeQnMuQUkDwcDwjypwt3SCQH5oxsnAZ
6uSnPL6WJQvQya732rZhuGl1HOFDz6nPQzAlX5y4fFPd9CgXPOlR3OO2DpyJKJc2Ny0s17XG0DeN
O8obsNI4mWdqvFQMq9gqJrMB7p5eGV1BZpp1KazlpSqX5oedJ4/KgE1QlckytjXSsjPC/Ce7vJPP
b+Gb13KHnR9lSDQFzaYc6pPNo7SOVLtb94Y9XNC39BZoQKuvMglK1UzCn6l5JJMFdJyH+WL2tfVm
+eicFq1SPZBgalZFXGdgXUqw0YSxWHNVl6zSm3laWdG3IuvnflbGH7JfYoKQBvGzCTRw1SJ9sh9H
DZUWAyyv73QKOf3hqNa6/WQ7jsJP9oooV/Ee+Ab0Tlsudq7eWeAJuw/Fi/ihtC2g+EZlAoRvwj1S
xOGSyM1wShwzn7WG8S1Ucu8JKuKwURBOXSN66jyzR0cqMvW+I2MBgDBNhoch0TtoP6W8KtO2eUUX
dSd6BGY9wlojPqd2VbZu+mojW168RRPC3CrkHw78LyNSf7V5RnrCWQQI+S+bnqD7oAbDISXsO+sD
x30ydJ1wUNnvJuxJp6EQXPSgBfs6PgYA9WDUlPWyNLCp9vgsFyaOn1teLtJLE47+zG5t0t9Ta9XY
OM4Y+pMsT1qkbsaiqOZFWgKp0PS22zYN0evRVtI3J7Y+OpCml8IJ9Uum+T8wa08hQDuzHBz1HB4f
CguObG4xkRrWfRulD546Ra6zpvpuIp6VBI3ywS7no5AD67lA+mmpKNGbPZT5grync0mmA5hllFTJ
HW1cU1Il9D0qZTGWYJZ8t3QuoqPjmEDzQ5LY97pc6k2iv/ywTLOIbjFxpYt9m/s2WWxirtOc+7Yj
2Cx5/tLO8vQoeZUCFy5G+KnV4gOoi68WgMljoBnLzK8ekaAO5uqoHsbK2esJcVzLsZVjjqn7fBx8
ZWHUdb9x4krd4kMynPPpEGzSgZALKINgk3tOsNDNRn01B/T0y77/CRlu9Dt27MhaPZfE22dV7WTL
DoEkfi5jb9yRQZj7umRgFJVrG3kAxBYXpkKsxrM2biSlc77yPK9K/MV3VGRgbExgNDkfDiNk1Xmi
kY4OTa1fdEZEhF4eLCh1TdPOorp5RCwo2Yi6+wFW2F9dKlvtlp3VaTNWI0edVMGrXXWEYSw9eJnU
KBdtYmiXyPGdlQ85202MNRmp8QDBKN14Bo43nVqg+BPUx67UkkcUFVhX47IH9krvt6JOSYC+oC4L
HFSyL2wFrA9FJQw1TnZk9oOnsUrGbeJdlqRh5+vZuAOPzafjksEIIPUfGrBHLASjL1JF2qGDhLts
EWDeJEVvX2UMTWVLbdn04DQP75VYacAexw+aeewlwQHMcLoNRgIWNjCPRWGN6kLzHRdxl+7BIxru
GCYp/DGUzGMNQtGFr3aVMi+7spae2M7YRowmqyYP9O6ziREA5oY+i7y4Lp9x+SKIHulPfH9MMDpz
FN7Ti91MTsrNswUZ+ULkM7kdCvLSiwKFsOUw9RINYVG5pzr/LgpYu8pLEqbRwrLK8YLClDPTlLon
y6KNl1udbJhrNbZ18K90EQ3sFvSzAURyqsm7MJrLBgbutdSUh96xikPTxL/OYqQWUOhGhhHRa0DK
os/tlF8ivlex3K5i3oTH0sDPWJKNHJtrx4VVyYGvgbNtaov4fToejdLkBZCE17qQIh5/fhZZwVp4
26LQjbEJFJLSsK6irrYzAo0VsqWhrbJNqlySdER1Qf1h45Wmi6wYTg1yQBcZZYO55vre1eeu14Tm
YrKFHar53nixARMdeOiqTlmgK6jzmnb1vZOryboO9bfWb6Oj3/4gCF6e4mbIV47tohYT4EBUuYhu
ijM0lZHJEaf3Q22d+qIfCJ1iP9KbsonRhIVetRS/uaiifDWwt5gZulS/8HuvzOvQ9R4Lu8SpLSzd
synzpQgiRHuCaG82uBGrjcGrZSqKQ4eoByxIJ+uzmWhSe+LWabeQuli9aNVDIMSZZDOGWsMHfNNu
kgnHbWGFkb4YIZWw61WnUB8GbkJgSRwKX2FZ4JvNSvFk7SbgVNYN9qu9ir7QJOEk+nX4WqEXbR6i
DB2BPPTiRWMp+q4O4Os7gLmeFN+sHthOz+Q+yZ5QflwCk5Su00LdbSrlVYud4lAmgXsrGnmSzMOh
C1cIuOCxkra9tMSuVVrHwHQfKj37DnUCjFjadTuetWDWkam6GlkEXs6Jx7XhuACuSunFx9vqoRuS
ud6U1ZM3DOVTltiXHDHhU+5J5ZOjdca8HYaGX1iKtq24a1IU4cKt3ZOR5d2xzQf3lGIvjz5n+Ool
YbkNZD+HuOFFr2ZEbJI4ZLARrRE8ajDypMpEqythXJVG0qNs6/ID74+NqO6tNj3EfgayiY0mAMnR
R7yBDKahVfECPoT5bMQRAt4q2uEwqsznpCL2DdBMXthT0RhkZZ1nvN6lyDKeE1hKQEKVeCnGqk7r
rVH4bpa3sQ3IYd72Ggq/dGaFV62y0fXQSWOqqO0DRNvhf4miiknlEmV+eSU6px2YdB3Z0Vur7EUp
oRs/X9/G9r27QPBHXovOGmSKRenb7q01NqtmYUGz34jOctABemqnNKy47uhLc72uozW40Y1hOe25
9QZrlQRjfrCjfUaE7gm3r1aRu6eJSfOUlP0L+TnnmKEssEHhAXV9re/OTR1vobQ7e0uTUGMRdbXy
Xowws25VrdZFJx2kgivnaoB0aarvyY7s7A5/bdE/LYN4wf45wLAddxMr7VjiBeSJ5TDGto7cRaL0
39PcaN/z3FcxRteMM7z0cBOgG1WTDrs0RvTcyFiFmU6q7oipt/PQ6b3XktDxSkPnYCValQrbj7qI
cReZWjMdSF+VtRcvsLWX5r0qEm+j+hmi5R1huzAxy0UlFeUaNDPvLdsbh52DTYWxDA3rr9N4OtWV
pFDnf3T441RPlHwVTWwvz3jA3NZ7MfnzIC0PCwkZoBeNb9vVjTEimkqS0enn0BseRCkc0+xUgM4T
JTBWxkHDoWcWTPLqY4nIk9336J1Ps2LQqa0mda1FaEraeXDlXwdd2loSlMN7NQv+fBe7gCmnTvf6
WEdz0R8Cc/6pIfNCeVa4ybC+dxZdiEew1zHRmv99Obdlw2iUivKMMcEKfvfwZo+muxhrpzsMSiof
ZZVwV6MCHAzZI/sDYhPB5CgkDsVkKyTOYs2YdDAwhh0tHIVEnfL7LM6mJHOLPe2nBtFZtKLai+nH
NLMYhuevh44CQhbLERD1bdaK2DKwJ5JSzQwk8yIaxnSXVcGvA9zAdEfkO92Js3vDvd+94VO//6DL
fXrgZgjei/nv40Tx3ud+pf+gy6ep7mP/8S7/8Wr3O7h3+TR95Ul/3f4/Xuk+zb3Lp2nuXf67z+Mf
p/nXVxLDxOehtAP+jn7wIKrut3Ev/uMl/rHLveHTR/7fT3X/Mz5N9Xd3+qnL313tU93/4p3+41T/
+k5tzy9ZHWrZPB8GlnbB9BiKw78o/9EUVT6jUnKEt1G3cqNH2Z/l24A/hv3tFUSlmOo2y7/rf7/q
/a7lDhea5b3lz5n+3Xz/7vpsZth6d3rI6vx+xdusnz+HP2v/p9e9XfHPv0RcvR7Gi1F07er+197v
6lPdvfj5Rv9xiGj449bvU4iWePqXf6oTDf9B3X/Q5b+fynZKpHNL7X2QjGDfSO2kkAjYbB//PoiW
aBiKnapdRLWoEWeVGHDva7pluBfNJQmkrRNjy6Z13kOmNfrcqwy4VbUhXbMgRkCt7p/YBSNkO5Xi
HCZhC75lahdjxkA3d2Tff4p2Ue+iE7UaSxSxRJ04VD1qGaYOCKxGbP+AXPQZUY/4XNhSvO1sB8Pn
Dp6vbUa3AwqV8TFPUSCdemlRhJOcaA0sCTibJx9udaJZjfSPFgAVkbMGaRkxVe738JxzVV7eOrqo
Si4qI7DRSTbgl2QjFjvs7MFhYqa68iO8XG30bgz4811x1gkakLcPYfdMxSGwinOhxMVZURpt7ekF
0HUxutWqYeMWIBv+GG31DsDktHlDXJAZxcDKzLElMurrfS4xtd9pFUFNb3+bL0iK5hCmMbK8f11S
dEv7rj+qLCxu3fSRLZqlbhy57CEx4xfkTe72N7N65JGhqP9hXN/I8K/GoVsb/N/2gHK9g19NXvau
wSBRKYbfmwtwIo7k6Luka0BV2HkB6TRF6SOztnlh+beCowQOaJipPgeOi8AVwavbCFF5HyZZYzQn
6VEv/xhz61kN5bKLk3T/eeD4f0g7s+a2YWVb/yJWcR5eNQ+WbMd2nOSFlWQnnOeZv/58gJzQyc2+
p27dPKCA7gakyBJJNFavpU3hsYuVx7/WkkOrsC9kuq2j1lho1acIrc3qEFyjLguusgfYK0C3tQ72
PpBZzrXxLg4ZN3hzcpmpLBWhy8zbQkb/wXWTlLxpZJ5kM5M6O6GMbJ5kD8G06Zgp2Uo6s99hcuib
ZpBTcMKMguJoxGaVVe+pwMtQGwshHusq/dorinaV1h4xuS2YWmMtHTevCJe9YVZJeevBnYxdIjhx
sndKCaUHeI232MWbaOETIkM6Cds/nMZcmAdTd78udhs8oQ6fVl5wyuOre+lZXsxDwxBU3QCFiXjX
v9/XbZhTqkepobuVb8JyAp1PpM5g2HL9k2ysokCx/tYu1iGxsRbUhJAtFLEZyBaEryeU7+Z0UN4t
YFYlCYN0SJXbgrdJ7xasR7heFRgaNjrM6GdTNHFcdmc5lL2l+ctGnR60sWzE1ovj/2mBZdrtNfTR
2xVQ2+VsfOrxLmOLiAKynj2Eapg/xFbO7ipGUEI6yLclaFAjUlvAkQ4vrXuiFGCGz0iMwZ6+GR0r
fEZoQd1JO+gx77TMWGJrKWwpl5Fzl5i/hmUwUo3htcdZTT4rXc5JRmnB5GbGyVMEQO3oOiQNVL5h
r1VvHGQEBVwee24vfHAEjD0vqK4r7bQGUuVA4S/gJL2Ak3QToJ5yLm2OHkVXGlvhkb0lRk5pxp0z
It+0hErzv4aRhKgsK6XqfPX7dnqcPevBbLPhuWLDfSpNvd5OdZp/DUyLIyUAVqTOJkjexBGUmvif
KgvgalJBvxa3rb9S2ukowcYShSybtnH9tWV52XaxSdhyTlXdNgO/tZaOGzzZ9/x4b7h89d+BnoO2
T44wL367BXZUcTcRjLkIXPknr/K8EztXM1/JrmzgYreAEDRo2t+sNVXQY6VbO2OJhOzUR4ZTxHBu
hEysaOR0t2ojAJakBUq7GWEMzSFUV+egRTYnaq51Ce+z7MmmnDKqbXMTVIffvDmS3700AOQAk7O5
l8GqYSAHnYRworZOcz/m6cfY9xzIh1Mgp0o6oRvyyxZzlHUvHaHo/Td7NuYf099rJP0zacvyrvXK
5AL3f3LpamfTeKQ+IfV6M0nnXA0zeJJGK49qPN2pszsNKxnTDCCoOfdEGT73EuoDxVpZ3zbRXnbT
zvrhRnqxf2eTLxX/LOEFv5N9hZTpOBoZRHemd8pEM9oajJTLWPbQCUaXxG4Of9uV3jv9yzZaoX9S
EH1C013E3FaVVjmWc2TTT5SerKWnqib1wKlyb9nag2mG5ceWfHOoAmS309B8IevR2l35MQhyFQX1
AVy/WnzUkJC/twb7Sc6ISze91CUPjaVJttbuuLCYlFyfwzz0z7KXDeWXKXDtnRwNU+WfgwZIMjf3
XyHx795iG4CZoobjoz4hvIvjNlmuI1f86+VaqnU2eZsJTvw/5i3Bb3MjFRUKJ9qpYVTsq9kMHhW1
hoW+8tJPZO8+W6Op/URc27NMjn7dIH5KnaT97PUJRzpxH34IY5drphUrZ7u10/Nf63SQfp3DoYbv
hi/xnaY2znFQSvJP0A6sWqPI7iLkJaZLByvgro+BXoJFsOvXOFG8bQpb18ohUc6BaZZs4R3r7jrR
cFj3vllsMkRTtW1Su8pxscsJy1CGSVteGvZhTjy02v5Y0irn96+wzDdijiPaLHvwLYtCqBRxBwdW
8r0cpmqZXb0svQKwTcp1l6NmEYSobYVGC8/XiAKXZkTjClKtgYPzP5oCvV70Xi24vVfSFQ8aPNay
WwYZKrAVabV3Rr8q7K0xxKDcvKbbRVqiiZKD8Ek2nQmBBFr3j3IUVBDgLBGDCBuIiJz5VwRPTeAf
NeS9tSpvNhw7BpdakiRVbcpju1+MW2mEOjO8TJIQKRVB0vjfY5Y5S0wjaJekI46N4KCC1YNBqDRe
4ApJfK186RuU6H4NfnkqpVJ2OdVRFMOI654RFNsYKoe1vAwuV8Vighk3FI7FdruOCoc5+STSxWVV
NstSi2OZtiy1BBcINpGvzXKu6+38RK3/uHI5cT/NCXoxeuYEnLVSUpQ6fletG7hKwk7/MAonxBju
utNAZsvYUbGtc9RAdFAURl9xrBKd3VqP7qU3KvmL5Bk05nLocDJ/NYPxjHCQ+lRP2576mAYkHZAF
IXfuFsbG7+zwmCN0cZc5sHCxJyqTjexCLD41K7cA2UkZar1rp3xsVpWhvoXe/MtU2RsiwcEwsVeR
Q7LsVDONgPASpfjgUm189VtDe5449FwbiWMeQU1pz2HtuLDdBz6K0yVUYao5rG1x+moh+Xq0jOp7
Nasu21VhA9MYAALr6uMszmFlYwaaeYza9rscdeLMVsZGlO78M1asuUyXPbmuVij1EZau9DwmQ0X9
Os9TGp/DvVkDmJG2XqNas/V8bz9XhXItqdPdTm2P2twYlOuxybTTLJu0AeBUCDnBlTS8cwl/AdfH
Kcj6t54MeRdtJNGnvFDrA+id+qSrEEv+VhuUkoNyWETFmWOR8CxNrVQlbDKOzmw1FxT8v/QJZXBt
UzmnjDrQYyQL380YtfJs2U5wvi0gPcsqcw7d9eb325j6hoPyOUjXVlT+4Ci1fOIEqnpSlPQLZ/39
nSlGmmqNByCTSFmJiLLSq6ci6jZQn88PMl6rZoSIR0qkpFOx7OZRb0ndi+lyku+nGoAjtL5vL+Cm
2SXLLWr7jbJcD6RKVnbiFWcZDIpgPuoTlULy9VGIUI+Ty7EkxNVOb7x2TW1cHAV4rBw6AaTKc0tV
jhxWntOsVDNxLnmgqK9vc/peMy5KBs+4X3nG6zKHh9j4Qdf9hzCE0zJy0m8ZGJz7QjQcYWr3oZ5Z
21Goly426cjMAp2EBJUfOZSNDAnN6GkEnXhaTLJHzehok5xZ1uHs0D35OZS/v1/uFqlTa+6PHlhX
8RZkMzomDOp5uB98pT1b7D1L2Ab09qyP9cEegungam0LPS2mVLcNqlbkWHal9TZHTrcbDhGB4lbN
NpzBP3dt8Y8JhUrNZxIpB61jCyGbtA98UFdi3KiKfjNS7vLmXgL/ss1iRmd33ttk6TaNVN9r4PL/
XtpKPTdD2/OPZUtKXw7GBH8jvCDpJkFx5pPWeQN3WhORTjsoPmnuC6TIzkeozepLEyMZ6Ixp/in3
p3LrBpSXs8WG6LlWV06hahtPIPORgs7PlkBuyp60zQDRgRULj2yK3z05hCYNt2el0PIM4sZbDEeV
Z+Y7eKm7By3M+gdds/zNMKB4s9hstQouTenvpWmg6BKWWUHpakzueJRG2cQQQ+xtAB2C57p7WBr7
KW794gF0psNW0aKIs2hqD8A9L1jFtnrJLNBslJhuYug1DyWn1R+7hk+oiS0kh4USM/W/VFf7XXs2
xXBoQbBSIezfSa/thl+HyZuucioI2Pus1qsH6XPNct+ZdvpB+iKlXYHASZ81T/NeBuSHYXjxbOU5
ginvAcBmcy58EKlilEFtcOt1XooIgdY3R+kYraB+8Gq3O8CkxfOICF4cXagcVc3sELwgTMaCYwt2
XQAwZYmVqyMiVyVheJt984U1cAzF0LZKEPg7bwjhIUiD4l42qoU01NwioCuHCBq/OZqygZpGVYPd
EpwLL5ITwyZMSqjnfq+SjFpxH4S6tx26EoGg3w45wxrI2sWKAxmTqexs6LWPvI59zDVUYwQvpSqk
9pDlQitY0lou48WNcCGEl3I8tW11aEyKl8Nk3hec/8PyFPQPvqHzfRM9I7nEaADec6b8Zon9YhBZ
H/5AMkA4+rKtqWAATEq2eOsrKXX6sQdPIAS0x8FrnYdJNFTlogJckx1Ltch5CDPLebA039m3Y+Ks
FpupKdodFU5naZJTZSw0Nqs210MwiqwmnVoQRLeXWWzLy3g9Fcc93DRnL3T6I4XZFKen5fxq88i9
ycyOfKQYurBRUbZvPo690jwlprMPVH0Ga9IH5xSE6TqSQ9NJtmkXNAfpjarxa+yLo3rQOS8V314Z
BbcKxPdsCBGtYOmq0fIdtBzRXg7nuAJFqYXeRQ61GsSnkr/mRthduVOlt0nos8A8DFPDVkaVhqWs
6ho8vxzmDoSdOoLbZsXX1i4LlBagAzo2pZPvuegaTxw2cCWHSOA/kQ39NoT43+AIHNcOUt/3f8Wa
8ASgxUJsnqLyzuPjhuJdb9Oqs3HuRSN7somQojo7VehXcKDjUYBbrXojaSHcZJjUzQfDa+PXIWm9
+LnMu/a1VLsfWhftXKeqHstB1Z8pSwceWTc8KUah8TyC9tgE1uDvpTcy2e+jWmIAwCB4Qvn7nPjA
pBIRXJNDfKAE/CSdcn5cfU9ddkPSEpbx56BWYLgW0UoJsf8cBeCWLXWT8lP7IBuKr1Qr/DBYffmB
Ys6ZXJIK2eXsJ+naTdmu5qYJMerv+LYv9kZoWVfd0X/4GYJk46Cl90PBlZLHSdjxQSPed6KRjjHP
7WMwZi+tXf0yiQl57paX2o7Xt/jODk5xOF86SVEqyOdlb2naf9imzPrf4pZpccz3v1DacWOmQQJW
2odxZzKpGBY1p3oT6jAG0cheX3JOspLjv9xgQaNDGPl30n5bQU75K26xvYsp4erY8Xv4oamVzkMG
L/zulZYpsvf3u8lNckMjj3Wr/xooV1zWlnFGqFjbiqsKTN1oBKwHF1ZpvrVJubMEt7QcQ20SAR4G
0LjYhtFAw+jdWEzspFHOWZradeJTWQ7KI8BB66lv8u9KYQ13ckTKVd+xN7M2Pd+bJ4RDDlFSjHd5
52qo5FCpMdmxjr5prt9Lm2z63ILk0tWLrRyWygx2t+rnIzlbvv9dHX4EDR1RoaZ1aAUW+c70pu6S
JI1HnUoUnBTB/MqiJK4BCIVzHYBBD8J72bN07jaF1sGO/KcDlTGyx771Ku32nMXQUIgQLf3ZDBwk
yTWywg0hhxh1LnOKjYIstaG3hWVsPXFg4H9PESY5Z21anJ0xfoxMK9vHv03SXtl1WK7+7o5UtGPl
g77Nlv53Qb9Xk7b/vmTpe79Wb8tgD8jJ3WqDl1+aNOohWqDSoKTGZBXZffgjB+ZJEdFP/jKfDLix
XmetaDe+5qb3RQGTIOR++mGyK+3e5hltY/dduaZ03+PwoZ3vQhN49q4OKSVyGmfcvDPKrmyMAIB6
3xo+cC0w22C79flucU9Q3HerzudjQjf56+KIoIdFYw3NSzUrPnC35XIMHakcUSlhnpti/ixHshlK
U3xphnqrN1PxQdrUCCKYenb5cWPyEc3mqDbaSp8pTNCf6PtZMbr1Ysuy1l1NPWD1ZaEx+eZrCJjf
VqUc7ESZXLySa0hb7sEt66djvJM2Ho6idaVH7QGekfuinJD4QGbpQ+/Z4wXezEssRpTJVx8mWPh3
kKbNGzmUDTn8HwDlY7KThKWN5d37nHjLSdLUUm29h9mgX9cQQ1MnPE4gyXykGcdSv09Bx5vlHF1b
MZJ2PbTNM88OJzly1dkEpahP1d5BcmsljbemUfV7X0cqzOhgmpO2cFCNqznFqyar463tKdU1Ki1O
Z6HmPaSOZlz5f7sAnh3tpbc5QFF7M/zPVGrrDDIUirl785SbUfE1rChcdWGlguxIUbbJXDl3Jgwl
J69Rzb1DUuShpx5yAwWL+moV0TdOuOqfTrxHUSPYcZ2p9w7Vcw+dp9vrogqw2V3nrQqeze+61jtJ
r60kMN6nE19xtEbtgwoW8pgicbMx9Nq+o2z+B5QKIQUUGpLewrQ0i82Go/1QqB315kRIuzJOZQ+X
9a9p1G7+/yz3r1eVNvEO2Xfp2wCkfC2OL1vRdOLkVTYUG21iAL93i0lGBPqk7Tpd5Q8qYqVNzpdD
CkE/gHe3jnK0rEuVTA4XyL6gXOrUASsXMsvZc9WnFIs6X6Cy9+4bTtimJq8Oha5G13xoqf61DPuR
bBDKU54PuRI6pCtkMawvo9U9DQnfYGVs1tbAGSe7/PONX/Ud1arsTl6mb+vKpFRGMKvqhkUje6KR
IbNgZ+1E1jqas5+zXk73XNGguR7D/hvFKqeKssrXAHKjPfXl/aGK/BgZG/WbxXfskLsO9DuFU3wc
KUDae+48beWwGdt+i1BTvpdDfx7ijWoZ8VEOPV2QXyF0cZ64VKI+C82i20O9VamqckH/GVxzDv1a
pbr6y6jlb8Na5Fvl0Es8Hyqy/s0rh9lDaW6nQP3Rz7MH86utojqUmmB92zwBHT2wg7E1FEv4z2wy
pVcvciSbLMwEkYX+Ix6MPNuOzlG3SfSTNjAoh1GNW088rFMYUw0cAlFoJh2mnps3Lz81kxIlEZ3W
lr4t9QHu2d9ur7KMciNXvC1LZe1qyn1l2yIVs+7TvjhZSYZOIHKxmxn8+TfVgoRB974o82BtZy2M
Tl3t5k9GYnxDxDPbl0EATqcLiotsXH9s7wb3Xg6mpqq6zeI0lEBbWzUSS2NXDQcIDT/6eUUxoVfr
K093lGsrBEM4DQju8xS2JUsz3tnLKg/M1eBCPhm1HXkDwuQsGGj749yjdMnxRfy50+GotC33azsE
3OiSEp74nrqMbmh7OCMK7ys0QV+1sq+fTGNKTjwqaVsonoevCY/HqeF9NcnUcVJbqmBhde2DObs/
5Dz2Ady+KTt5HKl45DyiM7nvRtaNkkwdn0zN1r5QUYp2JxCRo9w6yiZjKxQ6JbcpsZuUTVRR9qm2
FQLhuePCNFzOzqX07I3chLqxkGvLg7Xmt+p9k8TqfdH4n+so0I5yJBvpjBN/NVAbd1nshq6bd11p
zBVSlWrjfbRnY77YfjStehVRwRmSua2nj+5eDjPFekHVeY0aK5oYgrbG1OKQT00P72QvmcOsWclu
ELhJs1pcqtuyaak1kOFMeRf41kX2b2W2tgeb4zzexaIJyMLkm9oYPjmF3e2lA/UtH+mTqHi1zZyK
w7IOG/7WA+gh2Q0F7U4sRC3EDefu1ggmn9v4FtRx5Kah9QUhlsBMS1R0A5+bxvYzdNAYhZdaIVWM
nuusH1qh3dMAl+euHhuHNtP1F7X337xQ38WnaUAZjucEd0UtXfBtdpJ9HZvmTxj2j03ckeSDpIHt
o3+0G6d4kIn8VK/mlRrk4VkOAy0Mt5UKNZmbOC/NOKOPlMxfbN8td2k7knz0nPqTsBeVPn2hZBZa
Vr7CHO+sKxBSp0Ido0+mm0Bm7DXP3QQLZBb1P6TZzYZwXxrjysoONnu0E8zdMDWLnvnncFLGQcgX
4r51b+EhcCukwyHP/T3nr3Vu0RryAvlqWTPwnEeHOoh9nTvDnRIUA4L3SFlZg3bfoWVuIuaLTXoT
dRzuZFPU+bMyBs4+aWLbv0gb1CBgaPSyXskZgEwi0tNi1Sqfk4PG+U+J+Cta39QklemwS34Xc/EH
dOaV9FpR/Llo1O4wt5pOVYOYEYUtJ0GlHVGl9ztQVoFB6WMDMPvKNjZJoLbseaApeQipWw4x9kqd
2LsSPjPYrnVN3QRB+7MsSeUraYVOIHUvVFbUbyLw/F/pdcObQwrD32yCIeMvh5s7FL8uy8hoqRIv
e4tDrv+vZRabDFlm5BbMKvx2eTeReDeRkIeW0ct7tUL9Q2DmxkpTmmpDjqF4QGEsf3BED3wBBUz2
vbTIZg5RkasH23kX6qXtxH7ocJvye4WxmjIuY363lTPl0qar9teJXJY0mVkfonhhmaSRozDezbEV
eCuN++qldIetJodyXlamBceZqrlTA8rGKfPru7sIROjyzuSrU+/rcMGf+/3i8NquPzckHW9vw1SF
CJiyQcjZecxIO3UeiVLdqtzHtPHMC7iXk/SpwlQMDkQdxsTTkRhKR1t2w7bWPG+jxzyHr9nB+asG
v1CDdm4x/FHvbch77uQqXBW6R9RsFj/Yv/YIq8vFcZODG3XWtbWKlPtrxhGo1qhAdGA2uMazaV1l
zw1q4xi07dMtTk4JhvQ/uZ/Ph4x/BolvZjj8JA5tY0QrW6wq45alBC50csridHtJDa6MiKqszSBO
G4e+CyjBK8uDHKJ1jhCwRSmSHLoZVB9194RggHtGX8K5NX8NpUPaei+OduUUxjAPgv0z4iFdoW9T
P6IxVz9GMWdeZqlT8TVMNR8zDXUm720ymLtgu0kH2DrkUMbJuW3Ms4dJgvk296/1miZs92VDLbaG
6vnZLPq3xuuc88BDAyXwMC1RTPXLISTLK4QQoOO04qaod3CXwzkBzWClVcFGrvCuK5eV0dLjwyDC
Dw1ppFlFPArxTSQxywxN+Db27iiZJsk2WKill0Ombm5jqlDdu1vU5AUwWNjht3ceS04qxHxYz9l+
UyfIY3jK84pZ+8p5pqqQ5ysaKykVZJg59YPQR9dOyVhGdxF1rrDPG6c4S3cBOc5D7FBWNZeVdeLM
1j4E5vBBMQaqrGFFXhlz3+7YQE1fErII1J9On/QATgS+Ie2uTvubPbfr+WYfMv2dXcbPwElu8Wba
KRdUFaFkGaFPGqrqWgt13TRhe9yWU3Sahfbu4CAtoCGgt2uE2K7BxuXALyrcSG8ANeudbyfcoMTc
Kp/sB1WJDp2IRfrAPbmB/xEK0/mxsXtj1dSw9sAFt4Kx2/hqaB3yGEEfQWduUuKqN/oqjb3k2kdl
+oTi0n0Fm/hnYFb5zg4aBYI1r/zsUclM/qik2A+Ndg78UU3MLpRo1heoqxEQqhABGtz6ZgrsEIIi
TvLri1Yr5NIy4NkyWMZIhxzKpnSoY/cDFHmCUHC+LIGypwhK52L4viwvzXKRxTaE0ZfO+ZyOxbyr
jSbQdtVsU7SosF3bIERarbmONjxGCZcVJ9Xd2BlcxTMvTnckkLLV/zELLFV8Mjxjc1tErncLMpP+
VVOM+hAbcXRdGrsART1M68UCPVJ0hccSrYQ5sp5JSQZHaVtCZK8p3Xnta5qyWRza5DKNrGmwt/qM
ukPxYjej7BY1yA7YmzZGar5/F4ZDKq4ru69unQynwJ/6k6c6b420yaF0LMN3IXGlpKt349/LKLNv
rn1ktdbSu0z+r2s54oWVtgwPaDYfofaY99HohKtaUGi1MPtDBeCWm1LxjHMeelBvSaqtBNKoS8L5
znqyIpK9fj2pqFwyRy34o0yzfpYh0A9EMCshwBQEpXUYU8fh6bFWPg+DdqRyDjZuNRw5/BLc5cJe
zdUPI4GpI4pD/Vq25qkJu92g9Ke4sYpvYeY23CUN5SWKzWozNsrwYKtWtHfg1ji7SE+su3QqkbbT
Ib9v269Z48QvRqk4DwWFxDl0by8+5zHPRXCSLtlA/QCkWW3QDSSa54rHpjFXaO5+r9AKfk4Qt0W5
QlnLkYWY0bMz8iNzk24z8ay9cYyVrUTJUxB2/VMyZvHGzfx2n2Z2/6QWRXzhCvhROmUzBv4Xl6fF
OzmCjsPZNya1m7FKWmjNYq5YzHPCt8XmJu32JIIvU9dy4DcXPMMIEp8ehmwwJ2II88nWafV9lcIG
FEXKwE34lxKPFMbR0gZiZwt86eKomvIrMi8OFMtkAZQs5JRpTB4k0gqU4X3VZsmDBGEJXyNG0hfE
8X2jpupqannqcKy25LgwUVdg9csPTmEWH3iWplgin/O9HEqHUVAnHMfOVZoaq6/v9NZ5vsWLSYEi
5FIDNj3p1MfpejDbb7EXdGcZwkmGe9/O9nqZoKntWuUieddo5ipxeAhOyqi3oApO/aOXKfdxHShs
lgB+XpEs66/Z0HD+r6YUrfhQee4Nh5oFNIrqve9rBh+i36wrK+SITNxMUz2B2zhG9keMZCOdhYhY
wv7vtqlHhW9sKO5NlG1hu7ATsqd2oRvZTnHmnscxrO7RKKnWqLRm3//3iIw1xj/X6LQKTRKjCA5V
krZPzaR88nmPd4UY1XkXHuZh1NaKYjZPRjG2T0n6STfT5IO0WGiMoGRoDTvpiybPuZojPElB0z6m
sQ6suTKv7E1R5s76/tvALTu0lPhT63jGrvGM6Fgkqn3tuBjYg+ufa25zNeW6dMfZU7ZuCQAS1XcX
OswZsaW51V8mqJduQ7239Zeu9513w8Urg/81Nyf3d4DzNpv19k42ngrzATfdAirHXzbZUzsYL0gF
+5yC5ALgOWXI6qowS25uxk6gSePOOWS2MZ/mEnZsScreoYDEPcl57rVZOUx9B1Q/16PPamWsIf0M
vwGcBA4WuS+6EyORWILBSXqIXY3oag2Kfk1gkKG4iZ/JXRaU25vTjlvnaAfqa0hJA0c9/sei4RLh
2XO37xGw2RTebDxXodmcOf7oV3KoQw7+EDUJIj210q0N41XTy+5J+moIFhKlCq9ypJVTuXavc8Sl
/AEOHPc8JUqyBgCAvMhkT5e+mo01ckvhN8dwdjwpWa99W8IqosOQZU9K+LEUgmAiQM5MhDBJPcLo
JGfyaB19mytrl0+O9ToMQ7nvk20YQP09gxiu/xNV6BxOraZ8tPvhW23Vyb0cqfrHpmvVFyB13SOH
a5c0LZSPc+dzkqmnwVoO9XzI9kCB7S04vU8Z9fHHqrbzGZS9Mh9KUNd6SmpIFY0VjnBO/e6NGUwZ
bAaGnXTIRitT+xbnQPhxhjRsvcxPGw5RkD/qGhgg/HDn5KhojW7HzriekqvXqTpXzFT7AFPzsE7K
xuVDn4NV49QmdFzGuC7doDjbXVW5t27ml8VZcy1S0E4JI6PyvTNg5ybhViA1NAIDn7hLFcaALE7X
Dk+6LzTDMzP+nvr+mtRj9zOL+wcTMqrP88QPxjSq8qH1kvLQDzY5Qi3Tr0ZcqZtQ48Aezu6vctLk
HktYiH441pCtQjWvX/IeofXa8ftVHaAAzvlgD6Mov7lmMutDm9jdMzkJoTUGtl166yIMOOQxv0un
UwTeEx+MdMkGufOP6Hd7Fzky7MZdG+4A4kwsDXXxP9eSzkqZ3T/XihA8MQ3Nu5hislwr1p+DNDM3
Mu3WW12KulHUvuXr3o37UXHXWQfjUCOerVsd7o8ZPpgDXBHWc6rFzq7q82TbimftPq6hvlW4Avdi
qI7GfCVrzbkvI0Ur9acxeZQT5WKOVR5R8Bi45+FHIKiiWivzznIt1Rj//UrBSxlE3HqMwL81gd5a
QEfDJNp1fdOtpMfrqze3HN5i1KzRjuA8jsvkuGRnEcAftNImg8toDcbtrNtomwFj5Sww5foqTL6g
PVdDbYqQZaJ7i84iwLWKFp9mKPJUV/tsqSEw47bzd0NQTF+MGe6pX+augmlXmlXnn+Y/ouUiucjp
/REtzWEc/8cr4DYeVbc/sHOy9gls9M/mFHzv7Xr6DknIBwUCoo+mHlsUV1kqlZs1259unlcyAprF
3dB7VHP6YQmgvXs1Ym1cG5zAX3iahHlVVdriIscduPFB8EJ5w3cerZHtKsyfeVBe0ZVxPw96jdpR
RVbbIZ+6r+HZOTlNp9z1vadv52JoniE2H+CVa8bvRW2IC4/5k8TQHtbhVZd783MPsAV+EhWMl/jU
rBq4xz/saKhdWrNUnwMXLtjBst7iI4SilvjFLuJ7Ee87xMv15Qf6Z/zyugHr/BUv38+f8f9YX77/
Wrx/Zyq2Iwcoz4Zn/QiNbvjewQI9Jyn6MO6KSroIwn8rP5Ay0L+jn/6fMTadEyS3PQ+clnWAPSje
+a4/fYGvDSq2Wnl1dDiPK2FHvHj6AiPP2vxtzym0u9lF/Oya/YHsSbvKEFw5N2ZS16s0U+xzNRgO
Ah69vpEe2UjHMpS9ujGY8pe7iLtTF47jYbFP2mCRKQvVJ2Sd4WXKEv1z2TcvLqeqP+HbzRQHvrFu
Hg4jGjXrERqWXVp6NdR+NOhp1XdyKHuyUQaOywOzbWBC4ZakUKJVzu1FNknptZdINHLoW6O1huKl
3Sy22uzIY8txoMzxzjCDeSXnySnSMZWwylLTWUPv76if+9lA6q0OXgrXiu76wdFu9imG4mRMbeQ0
VRRJ2BuY136A/iVJs1PldKiop6C59l6OcDfc7codiV7q5hxKkWdD8N/l89MYsb3xCrZbzvSEOsj8
5KJdQElpj/iisFF2MyHsygNHZFPmZ+sPFLdNT+3oQYELLAPmY6+u1sHoUlGQ6lfptSNRZwVKbKsZ
4fzUQcQldsM8TLZrQzW8T3E4vWrwEv5MkwcHJsNgZdvgI2ZRJwit/rZLeW7RC2AHvdp90alwG/Yo
z4VXKKDEFtMYkPKFiWs8qE4IMkCD2E2typMcjaRG7mWvum/6arz1Fe6xG0tP+cxGgEDU8FM1lAWU
nldUJl7qvByLfd1PPDJDqLfmcHK8WJRt5XBBwfRj9N/8pliP5WTCd1sq20DNolOiDfOHxoqhnIVY
7jCqlrd127DZuSOKsZoSjB/bRBA+tnl41ONu/Di5sbZiA5ijw4B3rhLuKAjgmVk0olJSccf43SAC
+TZkfxSfFK+Cjx4uoCtlUP1L43RrnkU4NYk1LhtJgCaOGFJnD+ldn2/i0eC/ZDiCXbMAS0wKfmuX
jf6pVISGeJN49xy41WcTdAnaUEpPvWQY7li8XVUt1RG56+qPsuHh/t5QNagMA7jLbnZoB0ylfGhA
bj8WKYUpkT5Du/1rihlVA3nD8NNimiHpPKgGCe1lGc5JEbbhznib2kBMuU7nLt9oPkLINWCcSzLr
xitU/FWgtq+FpQdXFzLPlTSriY6Chml/0mC15Lzf3SHBDm4qIaG4UXQBV1bzY53UnrLp4po9UpGb
u7nXsns3CfJbkyF1gjA0FNg2UJRrAbJyrxrosFlNN91nQW9TfaM5X6Bo3pVmUPwohv8h7Lya40ay
Nv1XvpjrRSyQ8Bs7e1G+isUydCJ5g5BabHjv8ev3QVaPKGkmem4g5MlMlFgGyDznNc1rXmnDi2Gr
/VoRUX3E4a0/5k1ernrRNk9dmXorSuThrtbC6YX8AjAav4J80WvjS+C07wpYE2iCtFTfZH2T9o9G
1hhPKtgpPt7pJcOZ5xJM7oMcVM5fGTgP2sIOUVoWWbtV1CHelAb6fXBfhme9c48Kz92vloMOpj4A
zglDXCehZKJLN/TN13KEQpfbiXMdUBa76zVwACNI7a8lyTfdtYsvKO8nO9/2w23dmM3bXDKSA3Dp
RQN3zLpD1QnxKMLypSXvuvXJBeyqWfi1cTXtaUYcbeLKDg94+0KCRMxqidmX+DYof5ZCGb8DKOXu
B1/8IXDtcKcXob5zak+9Nj7a3giPTd/BDyGgpfxR+U4C7qYWF9/GtrrubCxngTpkeR3dubOCtDx4
46Qewf6km3GGVnzGbmcOItNOwxfq1mPOAwONt9jWDYL2j+vw3lgYoWKvVhbZcPAnm9Ti76eyLQ/C
MIaDCo3k3wepjaJSdvb74WBGJVcBwBiAEUIqQQVkpodad/Kr0LwW1dBdIvdrZOjYqidpkB390XuQ
fbbbmNeg6NRdlYFJ7aEURMvYDIx1l1saNay57aMyu+TWnCP7xnDXQOOxcLZpicrfWAhtN1WUpCGz
26yDNSo+9QT+GwPLrr3UdQjsX+1PsoXgbXspLIcMcxaLtYzJw6yngFeBdsLIhEvJWOOJ11RTmsNt
hPkqUv9AhmJCS7SDu5WDtcA7ZsY/lsK+Ur2PzonqYjITONdUL+1rlprNAU/tcCGbvj2IM26KpPA6
Z/paa/1hECBdFDeedo1iGBsWHeobAETkT5V9PShXMk/ddbDL+OCYwl34nv+nUcTzkm/2sDYfrZK1
SUPdbDGgoPws4ihZ1V5Z8/oJRgCgBO/tmgWLbUNZV9PKuWsDtaZim3dnb7YrQCJ2fGxbUIKjoaSv
vo9ts20jVGdZqAvA874WXh1/w8XPX3SpgbFHj6Ra7NQCM4gIaIbdpU/IxeKF1Ub2tSXxtx4H4IfQ
xrVNU9awMQAe7KxM6Hcdi9693/E2Oup8j1CtZmdMfXwP/ZtbkTXEZ6wWeSyyC7iOs5lJ6RfTI/Zm
KukRDNkG2zHRXhm0V/wTYhiH/KhthGybwC6/G+q4L7JZhN8zYQy3ExYHaTAurE6znycLe9ywrdhU
+xUMaRGv3NqvXkEg4Qyh54gP63b1WiQL9kL+66ha+REpkWQpRyU2nG89cbAdmSch+bJykgxZVFF3
J7P2Kn7TVoUVaqm8OIELKdIlO5GL7tH0laU6HgPz1CVFiGfNkB0EFkp/6EX23VTN6E3VgC+GkYOv
rGZRd02SCaCshdRF6lcnadcjEO23Lacs9IXa193ZmWlkkkkrGbdgMTvk8LsHZ6bjylAf+6izJJ04
uE5SPE5wFw+YTHeLsoq73QAmboM9knqOmzBEv0I7yRZIWYAp8wHlwmYbo0/ME9I3onWp92KhFKn1
gByLWIyD5b13bXnGBcLxFzxqrVnQlle9D7MY5kiZhZtMz3lS9nqsAI5K8HQVkQ0xo7HvSVPp08qH
cMU6sT3emmXniU1jIsjkUJbmY4iijRNrqnpQ4xqfLWRGF4nwynt5SOfiTcU7P9yCcbZDvcY4yk41
NVAfIUe2Lk3MPBIHVEhj+NEp0dONpSB9P4ID42ecG5eoc/VLkHflCYIhqq7/CtXzWYPCpDeM9t1n
fIgVY2nVXbHRwthHJxrDzt3tctwRwe6M5u1S8sJYjrbHuur/1OoJbf0hyD/SU907zYcSm+3CcMrx
0akml7/U6A/sbN1V3+TfWAFYuGhQQu7ULKASBsVONj87bk2KV7FbZ/e/xQejVVcRutorOezzkOek
MIzsIiOGkxbOahi1dikMN1sP3kEVfvcgD4HDW+uJTt3LJkrlGoq/KPEMdfeg8C18QOYy2/qOg7v8
PEvGUNOEva5F7kGO6xuIL/HkbW4T5mG5CLJNPXnjSs7qK6N7qCr1BUvS/ChDg4PXbFdHJzkJ7F6O
20iwK6hQnLSeRNyo4VypVz3JWGT5uXuKN8VP/Y1h6f6BtLL2oE3Iu8oRg11/I7ulPtaqU+0rs+43
XoNXsJpH+zovTB2TF+Gdyga+f+uaR1RJkHDFS2BlGrNIFdaEK2Rgqz15S+fV4uESFrbxEoRadOzB
oC0Lz3Je9aDmVqhWEbvs3HwxPexPUidYNjmIeU1z4n2d6toRfFq4jaKoP+dNU6xRG1UfyNZbS6Ou
o5eyDDX0ZVJ06a3xXcEQ4o+6i/ZFrOs825xxG3qTB6+EQxtwc3azUbC7IRtveQjrJ+ObZybOspnc
6a6MO/s5TKx1UEzE0V/ZahO6qWamD2+ZICvdIevqkYnAhVynBDJPH3NgYUExFOe2mKqrF/Rf5fTC
EdYqNZFlF1Sv4zC9J9ms710XqHlbDN1Jt+1sHeC2+2SWmgmFNQu/1hbu0XLLU/X7sOutPxE5eDat
OH8L87xcqrUmHrJh9Dfyij1bj9sVbXRbT0raYz41WPlTOQwm0H4t/GoG3b2IBZsorpiBqviuUfEa
/5i9Z3QROG9WqPN59JZ+1NPAeAx6YBh9Yr/1OlAWBfWBvYGK9KPqJ+wiESiYCjXD0Cu7oej8zGjv
uHO0S4miA9XaLsfsm+eUIQZUnrOstErsfJdm3yWIJfU9rsnka8BQN8Y2VLAIl71DzA4tAJK9lL16
CandhlqIt595p7jCWaFZ7H9LgjUPf+1b2WoNpl2pejTDOjmPipHNVLXhaUaYFbnYV7U1PrPXLw6+
iIK1BJb9Gg/nuASi/RovWC/8p7gcrwxFRUUyNXdqEvmb1NUCLOj16DnodGXbxugf2F4UP/dCKQ6W
wPxS9uZaorDvGHkizb2uK3BTH5L7SZuLOE39TcI9DKVLDn2PTMEn+kPGqHdSjv+B/lAGIznImASI
yI7apC5QAw61dYSOXRza7p1Jp4ysROKtdLiz18LC8qR4a3C8fqlmAX2SgCiczUOTDzPetDmoRpkp
MMbWOMkzMZ8h6H8elCk5yNBnPM+sZtv/mCU7KIj/NdVrzJ9miWD6Xk21sROaFp3bNLZXOXSflVmg
si5j8uBDbdiJwsXVChLPua66lgUu3D94Xsaym+KOv/DHFNzBtm7ZOne3cfJangdpspmJKz8FFdWz
VvYE3qE161BZdUZe7SqEbheJWwcYbs6vEPMK8tryOrfZ8ysYRWevUk8j76S37tWaNJh22lB9d/WP
Io+Gb2aR6UvehvRMadk8BBiEbQR2u+dAi0080mp7raQuO0uty14stYOdU4p2N8zNzKyQXo6d6iB7
EXPogDIF/XFUw+zFbNN3N+qtE5zu7MWI2Mrzqzo0AV8bNeFV60kt3sDwIW8UGNEpUtz0EebQWcZN
J89BaEAannBUerP7YjW6VvaC7btxV/ThX9O9FImxEBX1k24l/3G6D6jlzZry23RE2I0733bF0k51
0Bh66C1jl2xPrI/sBZw2+lK3ry6iRs9NVSsXP6GQnjrRl1YPnAMpngZPmyL+MrBr3ah2DVqKz2Th
Kla9FaOHw5xeBaehwZ19QB96V49YJCn+2K2aoDBfptD6s0hwpyiTK9RkltgzCQO+xiKy8pOjG8NR
Ou1KP945xPcdOw7zXxa9P0JViWdhn0YeENaq3VdJ+RChTq1u4QQ0PzXxjmn3WEU9lK2an4K4gmHo
uelKNwwUEOdDmrbvCXIp+7ErMQ4cmyg9ayiOLyPbbjeyKcepc0c6CoqIlZ7dLlAN1crVE1B4nT4+
DR5ZhEivX3EgLKmQj+YKNNKcUEBwG03u5H7gofZiNskiNuPm1dAt9eANjrKUs3xftMvUxCZa9qqv
I/J+ryRawmOa4KQGx7th9R6lq7H2ikMdqtaKtGaw6RKe4GgMdBY8RnZgtnE7zRHqrgHkHsEPkSXp
qP7HQZ3u9VkmZ8Xa21k0fcXzHY2yJdnH6NlpYpBZeKV+pDVIPc/6HgFDIG1sT496hg3tMBj+nWHC
Z0MqIlwrNpx7s8rxK5pIN1NNRx/R/NZzF6Y06CNtiW3CdvAKew932zrVoVuu3DERr5Uwz/KFjDDY
xXAhsYbjQVqoE1CD3IvO8syqy++KEtgUAn+Jl1XjYmCPu3hK6nM3KGw4O9Xsjp1V90d51mbRX2d2
byp3aghUnAGf4d+G4o7e33rbbtZVsQoSkzFls7gN0p2LldWtbNbzAd2XInqVncUMF8nDxZg4yZMs
ftmK8ZWlUnYvu/APyFYCf4ut7GQJktyuVYauckgHyslBLPwLJnbmCqMmoE0hbHYZ8+Yz8u5rRRWU
i3EpvMVLT9S7jurtQo74nJCESEu59lCC0vzXRcKU/4oTIvIzv4yMy1lx5xgrN8aOXHb8dHVe0DiH
kVpc2Uq0z3Xm3IdjBxJkbjla+qyooXuSLbvOv3vprMkxpt2zjaM7XpPFdDTnZgGeeVEaTg90gpkq
ojVL4bvdoa2n7jnugnGZ4pO3l3PJeGMtGRnTTs4dVG7YYx8Y29v/QUNhxOtwTZBzHYpcm1ZXk43s
7WPPBPo4++uVWHBWqYWFYtcXL54V7SZV2O+WoVirBPAD5KGgeII/eLnFUeVYxeznj+qQNQ+OIb7K
uLxOONaoc7rNdLEyuNddMznvQ2to3G2b6hyEsXuyhGmRhtDQEGzSYVUP2EqWTtBfYGH2F2Wm51c8
JifVBXL2I24KM1hRuDRZoTFCdvimhllFhgLLHPILVXERdh3PGWYldzKWGnG04I5prsp9EwH+1ljF
r0tXjPuYwuZTn0/XpurxCWrIBY523T1ZNmREHAKO/dy6hQLUTCo0Z2Urgq+Gl3nS38nm6EXZ2k+C
cePFYBCdtrU2mWTuqIHXLor5FPP4jVF1wbyEIdbO7B4NXG+xaqIAEM6Mw9WmeJu60yErbOWt4ZZq
pqzI2VrvEBnl2wUi8q1J3R0mavkzD4n6DoXY2WGXOBpBf4y43qjao9lnebAaL0FZanchy+w7HZ6M
05IhF9y0F2Y/VA+Zkrm7YIyG7RAl41Mqhj9I/Vt/RBb3EfQSvuSFkWwckBcHkunhBQlc5GSs2PrD
yR4sdWi/NQKLX9uzkpOrAQqoa1Cvip0ad2gj1AuPdQ+3OZry4MW9cTcnZoD7z8GfTl0Z1dsy3VAf
RvNx7m9MLV6681aT5f0SQwLvSP7acFa9rYarUFHsVZs29gkH75Y9T8SvJSjKXafrNvgaOnyzBjDa
mQMkRW7WOxmkouXcus0ggGziWt1iQKlr1Wronai6NT3gnWtuZ2MpLLzGJuVuPHxg7lJh0xBND77L
hhORlZNsyQlUD9XVMG9VVaVoUxa27bJM6uoih3g8w/ZTrlkLHTXgB3M++ALxDT+L3b1s6p2fnAJ1
B+P5AuWetH71YqK+4C8gzj+o/JffAj+OsUsK80cV7spaTbEYKFBl2dveFOzZLfmnxA3xQyL38hj4
pbLgh9+8d2Xy1xUFNZB/XbFGN2vrTpm6xipU7AwtRtOiqrxXhJg/KkuvLgFMAuwe3RcZHnWV9Eo6
uVtnHlXY+tYUofbEbnvC9F2YfNbEO/RxVwNY7gPOVPVrlq7kv2Fy7AdLZ8sLnc7OC7jYyfBzE3dL
ZUERylqm44TRUm9Ux0iBcLoZ59NutgKSh1orbbxDGFMggNIsZPBzjI5y79YsUnUZZqQdpTOwJsZd
1lCoivhNLkwwms+jnQjqQBM8YD/3133VOC+NNX+D8i8Yi7knvw//vLUAbe5qVnurwGjzL2OZNtxa
vWzve0q4cjyv2ygluGvh4tSVdjypvL7b8pXNXzNET9o5cWtAgVnFRYz9J0K0V9O34wXWZtPXFiQp
T7A0uYo4Tiif+rAVf0g1yjMpuHhTZbz1sNFmlettPsd1UZ8uQyvVlxnefH2b9ZdxPiSlQx7dLz7a
FA0Q2ZJx3Q9hkZYja1H0l2/D3KQqz4X5Kkd9hpuRBY4p8nT32VEWJLAiGwCjvJp8vVrtNPCuehZ/
LXp/bXBrOCX1gM9VO4YPGViepbBAoY4VAIY+yMt3TWteML0MPzKdaqhoueu62jZrtYItoOEfhFNj
KqWYH/oY6K9uOQZkcNLhSfTxsMqK0rh0SMBsRB3V962AUSJ6YyZ09t3qEy/fBUO7dAoXih4FMyos
fVDfy+4aPijOMP1HzQZxW5IORoonj7GJy69Ta+GjowHjypSC3HssMH/DaJJPO2wOLXi8V5h5cnhE
nmUfd3WwrOo+33GXQnaxjoxVMN9w5aFpoiK4tWOzyqqFXsMk/8f//O//93//GP6P/5FfSKX4efY/
WZte8jBr6n/+w3L+8T/FLbz//s9/GLbGapP6sKurrrBNzVDp/+PrQwjo8J//0P6Xw8q493C0/ZZo
rG6GjPuTPJgO0opCqfd+Xg33iqkb/UrLteFey6NT7WbN/nOsjKuFeOaLSu7e8fhczFKFeDbYT3ii
JDsKyMlKNlvNFHcV5ju85fSCTPDOuhcdZauvPfsJ2jt4o1uvzsoSycuz7MjFALWqzNE1cxDqMrpk
3TZ68eo7obN3pqRZySZag9myctLoOBhF8dquQFSnr7FOMSiZtGQpB6lx161cUqF7IwufMyc7Tc1Q
XTTDK3aun3cLTc+hj8tgVjrQ1QLvKFukVKtLpSnjOqvdeOWUaXXJ7e7r338u8n3//XNxkPl0HEMT
jm2LXz+XsUANhdRs861BOQdMXX4txqq79kr+LE3h9QxMUTaZ1kZazEed+iJHsZtI2EyzI/C17KOY
OTPyYHZai6dP/AE0r7rykROP4vbwY5Q5Z0p+hFTfMlDlVdtl4UfDS4JuxeRRLpAtsMGQUcKXoEna
h2xyIPMyxle8+hSZBlmRy9+/GZb9b19SW3OEcHVHE5qjq/OX+KcvqQD0OHVsFb9NVd1sNKNNNwZr
wz1pzOQ56vOzY0Tq18xJKbC0Zkg+O4jOgZsoC9lROMYz2rreI3Tj6NCl7riOhxKbvap5xHwUy8op
CR66Jkr2t2Ywlw5k/UAlIbttlQjjmSBp4WD+6JE1hhE997jHquyz4iDPhKLb959z5azPi/40mPny
deWIz7g3AGdFOpDvO1COuyIb/Tsbpnl+awc6Npa8W1vZa81DPschkBfcZrhyxmd3EqWZtcR03v8v
dxEh5tvEr19XV7c13RT2vHl2dOvXT6hWtRo9c8jdnRKWmz5VXdyD0P9xXAiVpBnYl2KNdoq8qjsW
jQtJv8ubV7sW4Z2edNk1NKPsqiW4fya9a+xl7HboYH74QYEh6TxOxhC3TclddO1WNtvRyq59IRyS
qEmzGeWLe15BUTcvuzWUEA8ZDGjKsaFnzWKoFHSZ9ZjTEkQ9KVKnXsa2VhzdpIAH89Npg+DwLpq8
i6fWoN2jjHe8T8wdv03rOA1lvB16PTznUSLWwEb7a8QvYoURY/zkd6So2KV7L0rRQzEbJuUtCYJv
igr4XBHOEb3p6Qku1kNlaM1uAhhFmrONL4Jc50WewZX5zgVQZvwRyhtEDqMmfTHcaXBuE4rSh5mZ
ggv9nN900Ao90nChwq8xnwXfJisv46+kVSAm24gs+WppLw2zx+dXmNB+57PYnpBql6f1FLq3oGwC
NDcOzZ9mTO3XX4LVjud0YLJ2mwAIszz48c5wRmVPcTNGwVqp9aXmBFgAQKI/IoHvHROl6e7IN0OA
pyXjll+xhv7pFFDzGjX26fA5JndZtK1k2xLWt8jw662XN/tQLYLnQG2LlUnu/ZhPhnNyqQ8v9TnZ
3aazoWRivvKIyTdUD409htzUR72WemVljTeYvkTmD56PRZ8DlXMG8o+dS561Bm4kOwHfRue+gu9v
elOxNKp0XIxqhP3VPFhvXMqsWfgOxrs5Tm6vnkBL/nXIMgxo2OvaW/apk1jUXaqeIg1YHrLtGznO
0j7UsQnOdhM792OGNfvgWcG728P6iEeT7UZXmxd7QMfNzfXwvepyiEeek4CPMZRHykwno/O8Z3Iy
3cKNDtSIxpPiVaq/7vCOpKwJjMwti7OuwBtAkhbr7HQq72QsA8uJ1qVWnMlUPPcF2hEVO1B/zRaP
xA7Yzt2ISLG/LkwWbUoGLkLOk1PkmRtEEGkS/prPa00OgvAJP5Z1EiS8sRHYsrUxecHKZrm81hrB
kxvV+BMsh/zO9CrrXNvCOo8RaLq/f3IY+u/3JV0Xqma4mqobGgxu49f70lB5aeP3tvl18Ly1Pvso
aPOBzFvLtp8zE3E7D2zav4KlMwSrivL4TzE5ugUddhfnioHayDxbtuVZMCArr04pxadJR1qwaTdk
vxO2kFZ8qgJue/LQDVmEX4Y8R1ZBVRHiYZRs+5ULq8jv7uQcGb8NAUL0jJ6Vj6JOramL3Mzgs+kY
Xf/9+ySXE7/cv3XL1l3HtBxXE4Yjl4k/PWHNMsLdWLGKr4oRZUubrNA2Lwu8RQEyvXUmCnbo2r3k
jtPekU9Gv2COOxFKiWphTudkUryLbxrf+8Ia8all/8Jyoj6YYlC/RGWxkPHA08Md2dBiI5tahkUo
CI4nsnb60QiG6nbZUitYkDdqeprMIN0kQusxXkjCjXB8h3tvbH/pkTeKZ1Dsb/HUXxpFm7/7Y+ys
e4yB9gm6i19CNb8BjCO0Sm9x3MzbLwn5ZAn0/W18RlwCht1QidBxuAsrJ3+c65KrIguNjWwqY5Of
YaXuYvJdBcLLAoZ30OX7qM2LRwyyqbA09cc4Ktr67z8t59/WQzxrbQphJp+XKShj/Pqtrspad6hi
Bl+7oMUJWsu/TFbtXaO0tE99XvWLxmz7t6ENwA/4rgVb2dGe0cjZYIndv5ndkGydVoRb00ibdR2A
dNHBl9xp88GhsnYnm/JMxgJTUKux7UMk4uzCegdJF5WfTYkX8gWxQOxiB24ufakWR08b+2OBWcZz
M5rnoIqmM6JE+bMrzA/qHc29bAVzkrIpgvpONtM27JeVa/f7ap5Z+mzV/Em3t7I3BDe+1tOq3viu
SA/BDDkDA9keu5lPZM3a8e2yqfv6CGoPqKWMyL7PUWUvkBF32C1kNUpTbdR/56ZvzfW9VFjUx8ht
PvAcK3ZxVJNMSVRSGLHKUD3u5qF14+9sD3Jm7Y72vY2U27Qwjdy+zyvjVOXmuC/nDtkr41pj2f/l
g5cf7M8/U0GO0tRUW1cNNmva7wvhHinqrnd9/X0UfrXKrQJEran0t0PMFx41EvclryJrw5YiurdK
x7qmE8K7NgKLskUdPDmbnQEclC3wbCrVrXPPCBdZDa5m7JEykwe0orKTY3Pv9xtDYTGK57iD6hSp
luHUsSTe//2X+t9u1cLUVb7OugoTVtd17bclZGyYpaNrkfZua96XGlLzfcNd5qfD0KPOB99RYyE3
2YsUcel7UCP9ysg891KmIt/EbO8xUkKD1Mxy71A6oXVQgdDsumSa7r1uqDYF1swX6Gf9otfH5q4I
NXLxRlHvAF2DEkqmteOl3t4Av3eQZ4Uadbez7MfZf+r9jH2Oo7AW/5dH2r/9+IXpWsLRDEc33Xnz
/tsjjQXcxJ59rN6jNP3IsjPpee9+iCLrFM5YHonPMUUar1A8MlefMXkWt444ahhs3SaUaNQs5Gk0
zSBivRw38gJysOxAyWbOfnh3I0Xr8S+od4fCQBmMAVorTn9/g3/LU3WoZ6mmMVn35EDBHUAYFQB6
4IaJ+mxLHZM5Zoetdn8bAurr1tTnIT6aKwu0ZkdkYOvsUtXpk3BM4yDNhnAizi6+ajY7ExFdCFg0
5UGOzdP4NjYF7+8szDJod74ybPpI1NB9nVZbtEN5D1LeeQ/UBHt6BzAeGRKbTaz5ajS++271drOE
uYC6iNY7lypBjFXMHYgNkQ7Og+wMssY/F5OH6ObckY2s8RpvxAzcDPL7dlDn9BAd0VR8MQBE/v3P
xJa/g1/uARZrGhdgq207gBD13zMDSFYmGlq279YAcrysQ5JfuAusI6W3X0rD61dmXVu7YG4qPRhu
VW+ye9nLoxv3XrLCY2GaTxlLTBkeLbBTPNy+oQZqv7Qa+A8nN9Sl7HQFNiwePxUOc6+TX4O+f8Kd
qDyZpWnfm34oli3Kyt+AucOo0sfXqS5A/eGass9Cv3iqlOqLHNApWb2w2rG5IvcY3wX+lKwTb1C+
NuFCDshF5q4KNxjvvCJz8Yn3ePTPl8ZP74l9gPXEKkbfDbqCG5kkXjqpRdrP7/l8kTnaqlpUX8f5
AP3nr1iVGdVVHpBK+TkmB3/OVaKuvo37jIkIpSTWFL9c6/frlzaoILaTgur5o22rpwBOyFuiYy8U
l0O2z2vFfu0jdONr+61r4NAlnVqh1uRZb3aJHTiURRbwHbgSDEYQOSMOvRJqQp1Zly4b0LxOoIa6
brnvCgp/CIUk/Ex0H7to6P4R9Llq7O9YePTBi5s3j44A+yLy+sWFIHA/GY3zCJxNX/cu4m4hbsSP
o1912NzhexQhXbFk4QLCfGjPcuww4eCVVIoHa5WxvkYxrMqnZCF7b4e8WRpuNF0TNo5Hc9D0rfgh
lCL1Tn6TP/kUWcFIe9pixXz5DMkJv83/rfnb5VoYfavSFNZCzpUyK5/XS7EcO6gFlka53ay7Ptcv
ZqE1FDh4WX0+G+aY7FULV9zO/n5cjmb4xlWpsXkzxt2ScHd56ufes95axq2D3LR2dCVCXvY682h5
Vgw+4BTGxdSIJh0SxMRaDBS1Gl3lIfcaxAy8MF3OaJpbrDGNaW9nM1x4HtfOB7Vp4bfE4vw5NbJb
5SSmdtlHo1ijbvRsOO54tdWpXmp9V29lUx6GTGsXfeek+64ppquMaSnwYAXSk2zJeDG6+9wpxvvP
UGtG6Oe30SXTzeZiZh+eRqm4TnA0ItU6vmLr9UG90b+4imY8DFpwakZ7eDVLSwdNg3oTDik/j+pj
7jRQK09jWoDLhzG4jEY9LZeJf/KQNntwVWV4rP2IbAMlw63fTcOjKEf9OPMPHbfLSvKTeECBcwEp
yNguVxzIKDyctPhR8IxAl3+8sl0uHtUhbdeW1ou1bI5uHF6zsVzK1m3EWGpLwxfKFsYyKUafXALC
Xna10T1DvwtFx+qvz3bYRNo707D6ei875CHpgX1uXFOftaz6aiFHy57GVu+DpCgfNBfx7LIx+/vY
drST1wJIAkRafksQIEuRdfySp2m2zdBT3JlqXjxj/XWVA95D4duHwK6VEDU6eB1uY9wPjjOQexqH
MxTY9AQZYHEbobGSuVNi4/g5Qg7ziwwXNasBmWyoDovlyiGLEGBNPpjD/J4l1Z3mIyIfpDQTq/H2
Wdbra9QaSpQ1SejYg5d+0xHQKWNr+I5REcBiLDUfuslHHidtrJ0XqSP3Xse+DUn4zbmW/YdFUVmy
Ky5Zlo57nscpihVfWphemPQNCADW+V8Hd25+xorU4GOciZYbEG7uIqCW+4pV31IqB6SVje6eChAz
KnP7HKg8lqViwDQmD3ZaimPR8y5PRY/iM6qN75MzU5Y0ZTilKik9AzMRYbBJBfm9LBqtfIc3BPoo
cHO4NG37BjXXSrLyfQLkv/XqqdjKZiIOxeABDxvGcjeNRr2Rk5GEXObw3L70ioK8kxePaxkP6nDX
RJr5XExqd0h6w1zJy2iVfVIT0oVe1iMd0KI7mZiWAVvQG94MbIwXpS0NiqbxipH7u4xrPtht8N3S
2GB4jYe7YB4uGkXduRj2reWoQjXPRm1R8gUBfa9bhYJiZz+8jWaDBEC5iPFbW/axYz5bamsvhqae
Xhu/jnF7CsevZuTDW6/Edz3KdpRJfECYyp853MiIhM65ZMceLChzb/o8rT5iP70qQ6dfJz/MYEyb
wyUDNr+EMOFt4ljM2r5K6+1G0eSs9YagXntRsqjQTzy7ppJ5C12DIVjxlm7izEclP3oTgeqywyor
5d7rNeV+sNEBi0V5J0OfcXmm9l7PH8WC87cOI9CV9cSLbavBwqFris9OEiLbYyje85jpCYhmV7m4
eeFf2eE4Cx0KB5VYYpbfZydTBFdKlMdI1fs7fdCMs9r45hm/kHiWZVvLkDykAG2waRnaA6VIMtgt
SwZX1YLnPgZwC/QlBkXShs8oddjnuCu5X9FpefHw6OsfeRmGz4UqqpUzpngeuUNzP8yHQkTIO2TV
TvWy5l51bA7zmeyUw0pDL5YmJL61jP02rkz+P3PntRu3tqXrV2nse6qZA3B6A105K0uWbwjZlphz
5tOfjyzZksur7dVLQEOCUCjGKrIm5xxzjD+02F7qN5B2pF0ui/22saIMA53Cv+lbyuAO4IsnD9+M
UrWfas31JjbSU9RbnX7ugBg7HgSBL1v4oTTRgEpvDRnhWAlGWo1gpVKvBLW8OC6iKq/uugJ1mIkx
V+Hb3ZYxBgZ5ymPia1F+m0EUnGMM5i5NR89uYwU5S3p1A7cYFuVMxUjUTBC9HBY9wzBWLlrS03HR
rOpsQ4DpHxdRVLS28BLBHw07R70u7uXU+RbKN3bQi49Awb/6QDQf2iKzJ06uGTdhLhezxNTdS9h/
ycJvWnHfCllLkr8TN2HHjxTqKRIr+PlMdVGuLmDYBiuRv7UudeUBUp42c/JOYpJdf5Mkt3nm0RDy
MHz2iewmAdYId5nXufM8BSL8bMZyNAv0kCdA9HVr12TyCptFHoBU1e/iLFY2qd11F8NSVqbcKceN
b0EBhxNBUnpETMXo1nBUINGOkG/GrZYUo7mIrj2QeLbKddugcmf1i3GRqrG/bEjozfsujm7Ro1In
USUEOysp3HNZlp7pDOt7z42SVQrPZq4jTHnvJJZE2i8VUWVhq1W7O9ktk6sypgfRHIRthtVGpuZb
2Mxjh1rfl+jdztO2EJfjVhoLKvdhHoLP4pRNM8uBKd2pyOidG4365nMhBUbz8Rilahcy9oy6WBdX
OI4lQJMzLLsC3Ts4SC3OzDwq7pFLv4eZRPv0mykVb+uL2dsAtYaDNLgny9bVsAofDnJNkFoKtsb3
vRseD9LNZmrmqfnFaSIEKgy/uHKGT4pk9+0nAYIr7uPcudcFR3iKsvrNJ8HqXfWCPqEv1UCJDsX4
sUQ/vuRRufjDJG/IdSRjsf5YlaeMJquiTuIMANKveZ4qtlNXEOFTGL6rIPxZBVs5j+W7SPYfescv
zhH+k+9cJQDBWuQ3bUbo03T2bNwJLja2xkCtj4e4ZbfxVVBF4+IAmFyiQqfww3EKsxWaGdokymo8
IxKRoCzSgCLdsLXz/PMAC5oLiVn5huyPd0gSO165IT4LRGsIf2i9t3OsMJm4PlPKxGthl0Ytzlih
fjPu4bT3aL7V1+N2F9sRPrs8jEuexFAUdWK46Sz3ziwsHcEUhdm4qC/tXBEGIKG5g1sKPWhYLITY
XwWB74M3YtEKsxZ5TctYjYtqqcMMTUt565rdNR3xnWzq8ZUR1PFVwJQDJCaVjDrlWZg6Pg+vF0fb
cSuIkWr/+19QUk4rD0Ml1LJEjVyNDktIO0ln+Qa9SVaYDTO8tluSIOwVqrc9HaMdIY5VYqbt7ytN
VLd6HtOouFaIdjaFZr3TLuz4iyya/lWaJ8FVhon12gy0kjKiD7HcQktURJh4WYieMO+StP4k1gzM
VaSU505horaS9utQkOtPfd30q14DxukiDvcpU1De6EmBHXQVhxzw4cfDoYeUa7Pg0WmGs6UVDFnL
1LN9gz3JXQc8ezy8SPtkk1JFx4CL3bIBThGrUb6LQJ/emy+faVlFsDWtWJ2Oezkagn4SveN2PAea
SBQ1u5lg+u20JRN4IaMwd5FivuDQvR1eV1kamBilRbRtXDe+2FjxLFTUdY+HIucs7dRMvxcx0d05
+CuuEiVC721497rur979fj/Dt17OZ/14d3KWwLO0JdBpaq3iZVEL9tJ3PW/KBK0fZmn9pRS54UKr
6mT2us6Rqn5WV5IyHw8bN9SqnE3VyKiXr+sMzUQwrZOzhdb038CBI49ZSBpPniOuNYU0Vq81KFUX
nnmF/nsy1WO3epBr7Qb8mAsIR5izAgKTaGYHJauLz79v378U/BWFOQJlNR0WOmnbcfubglGsM8nx
5NJ9QKjGCza6sSqU+AaCV/mkm9VS6wrps+iY2tSVDeU8Q1N/nbu9voTsn+wS1O8nCcDBCQgrGvnw
IiDrP9MDkKDjolyUh99/ZeW0aqIYlmYoJDd1xVRNVTtJnOmS6HguVanPfdfOfKsvgIjwooYpns+G
Ua6YJgeTRrRf1omtgcU3fnYTOVLrByMutlD7gJtLUKwoI0CeiqLmwQGvP4m0SNw3aIZdC110rkdi
85Dm/EAyljKryJ1Bm06dWN53ZU5qs1Xx105CBnndMiVsE9kyvhtfxh1BKjT4VnnJH6AainnSMXHh
pqEjoqwbKlVR6ow/F49g0YPEiAf7AZ0OUwuzZEd9xhmMvHlrDC+R7CQ7O4VzTgJ7fbJ+XBz3eN13
XBdqCVqtoYrX33CSk/1eF1+PTSyIO7CafDRh1eZKQdx862rWA8QBciCF2mHQYDjawlQLtg67wASd
tjDnL8ZVoLXaNT1pjzYtG8eTNCI2ToXpqSvk6NorMc0axDQuND/hlEJN23TyCtWW4YDxJIKduRPg
E852PAkMs+4QYB03btSKKpjbaaOOhZJtSI6QkBMYQzC8jO/KQk0myCxX85MNcYRW+2TcUedRmcoS
QrJ5lRrI6QX91FW8+sYI9e7ADbmqohp1r+Elax9gTAXXx+06qVGC5GI3bgPEIsdxuUtCPG/0rETL
1XElPBsUcRdK2cu7cd34EgxbT3Ye141bi1I11pqDOk3TO+lWtCqSD114qUlpSl78+8u4sTcRvF8k
apdux+XXzaKPpDFFg5YirYXfrtALC2UYeaXhRQS/4ktVdDCHcRgYTbDvy/i8OQ7DgOQXmLVW4BSG
rYObDxKcMZVEUBXjSeosEi+1ajFuG/fyoj5fo7raEagMY/lffapUd2vPVl8+1Y9acWq2GpCNqO9R
0MWgMURy76EA8QMrLbXOIW6a5+NiI3fCg9yQxVcQYNjVrRyfR3H5iL+wckBVXj2M73RbZQaIS4ae
pSrTxB4QzrjBZ56PjUSRzcfF15fxiBxd19dVIsWHSSUFyKSUjbAHCIQYmxybC1fUhf247vXF1R13
6qReuCF7HGzR8MIBcHg3vhSC3SWT8S1Vq3CBNuq5X7nhzndiFLDMNJ6b/Ayz3E/zeYTMBqoS6EGT
5GohvlXPTpagn9HU8XVRkrduOlmcHxeLqrq0sA2SFdVOplqck3rJ0ho/OnZ2raY6xH6/I/kT7h1q
eMieaubELlXlvm1lfV5pRb8cFxPMASdq3wXnmVs4dzkRi2SF6n3YdzWE5Z+O0uuLCJIM4WbpkxeQ
iy88zZsOcN+9rSf5MmmY/iSJm6Jo6V2NO6D01k0M19YvWs+qt1qaICHcWukX0KDDCcxUMGcxwKkt
wkLyRdWp/WTcAFTskkxJeVvbToq6DIKyQQx63TPlzbiDlqFJLZB0qU38VNNpENlqfdNYTFptNNqY
OeeLgYTz2M4QTgRkFUBgI2RWVrYnq3dqATRr2OybAWhunflK1OT63HS1djOAi+F9IT0nuMI2GxXn
WnEWG4hnjcQMJw3WbpFG8HKtctsmzgthQ27rb9QT0ks80LpDnmWUp4BgPhRqP5e8UjhHb6G76izy
SikY0lUQy+2VjMriZaXuxm3jmlwyUtBJrj4dF8ldXKqqqm/wVHTXhacoi0CUkk9dXCzGe6G3VT11
y744RGFGCa/TtOPtRYh5FsdJ/CApPNS48ojr1m2zaw3Dp/HIWAqQQEs1OAkFQCVBday51XbuZ7ga
xx9CthHZa0w0OhW8Os7FMIuneo4wglAjeRmraJsWGTw5yK2ZdXzTjW9wEjq++bGpE//JPr9+BOeJ
iyofwoLXjxAcWfvDsCz/OirjTKWIgFxVQ9Gt01FZ05zSivSqvVXV3jwPwuoc+47sQarwx6zRaFmO
izGyHXoukzDLqQxOm4oUZNfM7MQR6oDbY6TTGEE8SIKCDyT++ztBNSyijM5fju+OWzP9D6VJZEp+
nrYOkRVlSd3AIBcIkXI652HuUGQpGOobNW8Q3kR1V8wVaWWoiHGO717XWX+xbtzPSs5xDZ10QkRV
Cs2YcO2RnN7UfUbmMbTsTS2n6y7ufWUptbax6CpGnuMy7jQL9IzRRGnDh7oqw5lS5MYmsxAU1Ypr
3xBCojI9XnuuF9E9s+h39TfcF6ULqEwKpD/v27gXGYBorpg4mY2LuX1jAGm5T4FVLurCzPVD2MYZ
WnNeei9XxB+FW+L/OCx6aTJzFDu/caJeveT5I+YbADqdgfNSYuG46TLTMwM7XLooOZ03VHl3ht0u
xqUuqKzz8V1emSIqY/jpBQby05NxpaBHDyho2evXncfjyVItxOHQ477jsWHFaDyurFtcxz1HgSWr
SPbS8cSMWKVJ70kBGyAB0nAzXolvWVdULlWSt159W5cxGV6uSMevYAqnvEVxKza0hzTyHl2/j756
vf+g5olK2N/aNFATBCjmkDfDDh7jxK2nZXR1jQVkbgiXjm/HGEruAn5ZqauKqarwJV4Dq1yqUnv6
GkqhUIrnAuy4ZV+p0cL0+mxNPG7eUCa+VBRPeUw1O0Ax0VEOiuKmBycrGISGDZXbH1IerFtLjJ21
4eX1ImvocAr/67id0rM770Ms6dVSHLwZ7GauEP4fwpC4opGs9FG2/HtYXjWyfrK2oZArzMb13PWp
jz3wp0FLddlURrE0Ukv45CJeM+4Q4h81lxsl36Cv7t/EHgma4YSio+ZTs+vNPexh5bxIa0oyw4bK
puCLkpVwKduFve2jKJvpkWZd+A0MF3RJ74o8KZAvS51bjblB6kjdfW0Y6a7LVfSTuri7h+bhLUpP
iUHks9VLEVYVsH46jFtzOE+GGt+jstQecmwTmJKwV+D1/bJzBMSQKq+/L/0qmIrY32zHgwzLmVdI
t90IRSNcGDFOsuMHw3tZG5Zbz8aDMF0MZ6Vt6mskzYp97qPN0nc9wI5imDV5vnL7uohP1Mtiltr5
ltTS28Vxq5eTchiPLQd3JS9zSOlG1B4tlcK/5tobz6m1l7cMffXgT53ZGwkatzD/Zdt4hGBrcyXQ
RTAh6yC2be1T1hY5kh0IzgFUJWUfUKCpZX0dJoM0nZ2K+EoZ/jbtbO066M2r4/rQ0sm6gSQ2y9a+
JJp+GtcXhCTTqEAQANJSeBGVaTlxB6iJ0GHXErmmeq73WXMAJ4sfhI+sbl0BrEGcd27EpbE5vsWv
xtiMyzbFmCW2m2jkMMgihqPu4w4ZyyLDque4Lsv0vSf2wuYNuGZY50iXHZB2m86C8BWUW+17X/LG
uTJ823uqm2yJU3HiTtLoS4RBuD9Jq3Nmxpo7SQIfRQunfyo6+1zPzeYL7jvf+jyRHuRebVEFQ+Cu
Je09QSUemV3bMJAUDJlBQGCzGIdEGz3N2iTJNbwddxrfFUqJV5RpRtNxnZBDmZkILueIxnNQQfCW
6Hc+j5tfjzMbrMdct0/mtR21EwuZc7imgTMX9Ew9MMcVYbNK0jq2/GoPbguZOM0trgWXWNns8/oz
SnHntgNacSLMnLiuj+wmbyA1jcymkcXkOJG0dXuQPwP/qeywptCVKJnUeWsAQOOFZB80kRTPOsvx
CUQgs8qc/gIFtXrjuMUnafBnG1+sgUlcOdEeg3hhO64ad9VdRCFtdE5nr/saLs6DkuauQj/XZrLc
OedyVPa4V+kdznShui99sZ7LVhLf4Islw71VnC9KCwSmIIae1EE6C5D1+Zq0waDAJ6m3lof44Xim
3JFezpQMBq2KLshLXci1PamtRPPcvTkshISh+6jpQ4TdmsxbFIYw+CKwxQhVHx4i/pxTkJBkTfxy
xZto1w7vfCmLdk6al6sEB8LjO/fHupOtiVM0cxEqP+gAcWORG4V9M7x1dVHcCBov4+L4oilmrM+P
O6FsqMkYbbCrGejSNJFS76JGejM0lfAeyI+8MdWqmMk6VGf0MlAGc8kOQFeLLsxQwYd12IAeWjpr
rMrcZI5r3eVhNQ11tcUjBYpE3NTdYlwE97XGSU67wdvHp1wMASxEfbvCz5VbTfSdeIX9GdN2bxol
g0CZoOSLOPTiHbK8YJmR3V1mvVNfSlbfTV0X9roYUnxQhgyTM+SaysZT12ac37+uGt+ZWaPOvMHN
UMTwRwoic4cjucmkH94cSnPaVB4Wx3XjS58SuUzgHGIRaSLOh2LQZU4CbCpRD0NIN0VKYVzuh+W2
cEAxjcuM4t+XnSi/V8UYza9Y/CSCH45yMX5mgohoZ6wxXwJo4AaqfgVWWF+4ZuptdSNy9pU5FJyE
Mr+tkhj1C5R9n6ovYRgkz7EMhjTPZfNWoNsDOBCWe6fJ5U1iRMEyzKrsilknEh9RFn6pMdwcj5Lq
9Nzp6K0A7tlTutbl7zN/svYzPYkqoWoZskha2NI0RaQ5/ZzzIkfp1qaY2l+1ZJA/6BVnG5HrgwPz
LBdO8SUK+vknrULm2sdgfRp4+07GGk8qoBULmuSdV3K7xgkJy7/MVojIkoPn58W6smaKkXrLKE3c
Kze+CoPyPFEcdSMKmrIhW4ChS5KGU6+uQMCokDKYNamzROxQ/WpDka6D08GgReNzUd1LqqDOyg79
NvJ25RL6CelkJYdSU7rYWkgbfQDfGCLsKQSlP8kS4lqx8sl/AjmrXPTJLWZ0FkgfFIxl6ps4R5nx
TpRsaRnl1a1g9RgVORQw4dprK6qp0RRipbA1/GuSHqh6y01xrnU4cdk1dCQPFemtIBqU3FFIncT4
tC4ikKmzxsafynTDqa1JyQKqm7ho7FBZ9NrXSpXjdU2qZW6QH59qCJkuyIC3UyNPib21am33XriC
iwtWpgc3FGjJBIleCJ14qAkeX7lIqPEEGhrOUTZpRa+/bhCN9gXcGzuXMR96L5oicmDMwTEJc4B3
6aJTTHkSuA2l+6DMZiKCbDg/oCUjNPJjkCDZV+txNo8dO54IQhbNIkdOr3zQgEAK5D0i1vK+hAsW
SF6FI4M7ReGm3QA4trY4GCJ8XkAko2boXgeQJqdhK5NyxNcNEGKWr9Hhm6GHSTHfL9c9OvaINaQT
vSVj4PfV10jMlB3wmS+OqywNl5hJzxI/nth1l23IhjulE+0iRb1rfV3ZOKVozAIN+V6iFmfqS1aJ
d6ReUGO5YVYX7SDzR7uMTrpzEX2tYGTkvp1eu2p6o2lltNE8StW2uiV9fY4slv6Jvnftmpi74ztu
uvE+UXT/PhfCpWQ0DaZWXjFNKEdeqoDp6lydhK4B+iF1MYDDQQ+mrD+p67rcV/qmBwYxH9Q8F5j6
7qvQ7PduAkBFMKiKQ2HbpTYusyLMtYXRqtomzfy7JLKbvd2RlA3QzDCl3F5VnXxpMh+d0CWba2RL
EYWW22vJz6vD+CIbKCe2WYwFn5sDuspEZat0BVA5xdilVGPPG5Aos053ke83sKEFbDtt7H5Sinsn
M7U7aJoT03W3GVnsjRAJ7bqz6ocI/vhelVuw0Qo/owLAdSorGAszowfcCH5yVucIJNi9KS9bItlZ
JBtTT1C+ik02lz2Z4aVr270YRxcl3EXc6cHXQpJHHqNTylkQVxihR+6chIW1DB0jmSGiPNNb51GX
lfoP3Zr0c86AXg0qgKJJGmBwKAq/kC7JrFlJAB/tW4S81gYFQH0LfmSGq7mPRVCIOhPWIfYkhqU6
IXlo48MdYrAtm/AFNXP6+07Wkn6a/I/fBpdwBFstS6L0ecokb4GcyzXN+5tFTIwKR5VjJ5081aY7
UGi6ctarVjDRfXRDzNZ8VoTga1WW7a5qrH6dqOYyEw0iaJJYKyKVdmMLLvCn0jMWkpuhct6jbVjV
7icQSeKh6N1DUBgSUIPa20eVHC4rfCG0+TgZxzjxXkg8eyKn/o1XZdf0qdbcSZsIf61QW+aicu+F
2A76Khpiqh6gYTaku/3KqrhdSOJUmS7OJadeR1EhT11NrKedI+U4RxmQWobFXNfDedEYWwciEi4E
0SRq8SZENvLZKj13qXnlgxz3CP2lyVViqtZGdqRN4wnXKFX5dwFtaCKZ1pcoQbpO6SpxC0pEXcUO
3VkihP5Ss+V86zvzfEDZVtWz1qnntE44WXk47xrUTHM7qHayWJYgPC0sBMR0W2ZVuQ8jzIF1J6mm
qOcGk0A0PbIW0gVS/gLVBA/fzKLrn3//+0u/jLG0xKE9gk5XZcMwT8bYBN1OI9Oc+FtsiO1FnVsp
Zk+22kypMlwXrkyQnpLjlYfWmWaJe6mZ/h/4MdLPCaixDWqGBlGcPBqmSKfYeLT5YsPKrfgbQDz5
PulAGOKmZNQCFLXSEEhDQONHVW2e2txZtdbSZ5xkjKVLjIdzULCTxCDYBOBOKq/u4NEz2v3+Nsm/
PCZDsRRQB8+KQg3ytHAqCUbRwpPtv0lJ+BUbtHIH3CFEji1ygHUirTJWc+Ug34OMWDJlcdZuJ7Vz
csDghZvEXHia/AUl/2rf4i6LlkonbENI+H4Xi7OmqeVd3+Cj+fuvLZ3k9ri1SHWLMClNWbKG4uEJ
nkEKmH8BBDK+eTnPhxhoj1bVyDOc+lDVsJ1sHRs6mJK+vNPcOdnuNWrjyufEbNeMdbBgMe5j1E6b
g1CnE9KV1qYwunDim4j5o/4/lWhWxI6mdONlkjjv3GSFoJI4KwtnK5mINdh4/ulFNMNwRF+3Tl/M
SDWay8YkOdaUIcIkEQabuBkNutjhvS208cJokC92Ke5uM/CW88y2kS5xvHpn6B0FEOqucHzx8KwS
v5hkfvclVikGulAIp4HQVfPOaY1FopkuE7eknhV+nUEf7KyFUykLN9HyS6UpI0j5oTFvMbpa2Krq
M4RbhHea05AO60sIYko2y1WnnNopkZ7lP8Kkc4vsi6Cq2j4LCcgEAb9bycRpM4P/PjF8ryN5ZN/A
LbPWjeo9VwRK0HzGYLPt1mjWpqu0KIHfkqZYMsRKG0RnPVR2v4oKPrgoaih5jRFVUrprfShOqcxP
sYv0sGR01XXROO28QfNraulafG0hY76y6upJQ3swIgqQpZUEg+wiLQjtzkHsMCESAZpu7G5nyWmw
crNGmnS16vWkF+KploXTDq/wC8UQ8GHNEH9sRMuNJ6T6hUsv/hSrVPyxbpCiLQaVBFOxNHOaZ9S5
o+siUfWVWhf9tCRnK2rSBYrwgy8Q9LukL4s/jFQnDJpjU1bRkzDIV1vo1J0wqCrRtnguDfubnnsu
4UcdTwJDsBYBkJ2FJHoVVdq6Pui6Vh9UR8IQ03e2SQhnnr5l0ar1dT049EH1u4n4UX7/pMk/Y7/G
b0cCHYaPJFO8N9QTcqckymEeZan/1GKmiAsGNr2NmFzSThJs3rtmJRsYj6WUTqYp6dZFKBUTpQGc
PCrvpz1CVn6HD4cSLhRJLxZgFMj0eWV0mYixNRd7V170w/QkDhqPnz9U5mqkYZuXuPclXc4fLueX
/s6guKBZAA4kXTZ+EZhR5Kbvg7YJnhqvOgc2LF1LFnD3HITx1GaknHVVHl6UqKGBk6inktzBSJNM
aVpqdNiCgqt3UUjJ59asQNAGhgII0q+vjebGSswvndOlNw41/z+BRazTaIYbr8hUYhTFtFQ6kp9n
jLrkFVGBZcGT4CB80yOp2CTGbRn6hArIly70Vm4nrmAnazg7lIeAxV6jNnxhhNYmlnRtPU6malHZ
C0ULXi9eyw1uWUnFfEfCn2LigK40yqbYK1K69kkcLiXTGQRLINagmGZt8qYXJ4pdLLEG+tqBFHtQ
AhPgSpnv/cjOl+SGg5uozkmb0ZmWVXv/+1/uBME2NkRTZfJmipoM1tU6wcv0UYVyQhv4T2YkF3Mr
0B1GcBvad2FeKl4abPVW0udwpZ46AaOoqt0IXaFtozafw15CgLhx90or5jstclP0raVPBsb1F4op
rHEsrIVSvYPsixskZI0Z6EVvkhVhPSWpgvaJ72SHPrY/V2JFH20zqYLnemvD69nmFVrkv79W2s8v
vzf4H4IW2aSR6pJ+0ifkTaQVphPHT6GmiTOQtM0BNrCF0XbtGGuPMPM88oIZOJl4b/XOtVq6z3bW
y9NAlLVFqFrOfnxJLFK7KPcg9qCBrIRu5VdVcEnPa69Ts3jAgrndCaR7zTKae0J+wFC5RaiC9Cjs
xoPKd7tQERzyaFsrS3XwtA8F9aKl3HcI4gfPWDNOh7hZ4uOAqkFsKRMtNaG7isptpldzmxq9EqjS
FlNysPxlLaK0i0tYBW4mhh6fGgyN5L1WtuO70wrTkEnhxEPxgylWf6VF8aRTdQFTkwipFAg658g+
xLtyUD1yIivDwh5BcLA0fDGtEu6ELsxmlCjOwS8mB7m9KcveWzHldMjT65C6ozjFZbgOpwDB5Wmv
3BISAvEsmqdKr7ZWluPlw+CDGPiEomJwHhJGT3oArXMfx5NJNOjw61qOVXEWH4jZra2pJ96WIlYy
KQNVW0mu3W46s3tuvUqm6hBLG3twdLXl+MmtMqQuyGNOMA1odykuHXaGL2WJtl9Lz77QiLqgyJHw
EBH3GVKhqjZk4OramGA9s23rHFExP7zT1RxPy8GBVzbJuYEZghsjbQu3K/Zq/UyBvjwPCYYmyIis
0XprlqqdB3cA/Td2To446b6YoeDs6MGzReug6p0DrZv4HdoR5MbFrTa8wJCe4NCa7hw7/YJG0VMO
D3wlJdoBYWf1Sq2qdmWgptqgS3sue0AqWy36Glf5XtVRpS9N56LBZ+sCsdRpIUVXOEckz4bD0K4f
yO0b97HU65OO0sM2FuVDq0nydSe5y85Mg4uGOSaaZ125olsiv924DRZCLkxa8Hor3SP1jzwpsUUa
WXOfyGQL4r3bOxWpqt60igsH/7M/RPTGL7MKQ5c0RWMwNCwJvOFJP1zjTEmrU6snHfuYaeB2RHER
vCzTquhDiYDOTTOjQRYLGS/3dOI7CJ7okjNzMWZc6l7/NWo9bRkGCM77GsLjn8l6GBNksqx14A8Z
KmZODOc7HCIhgyCFRxfn7OFmTAI9bnB/sfWJrECTdprOnElOh3x/1HQ7sfgchPFKAfR5hURAgoFg
XO3RINEWfiI9j6o5sEaWeJcoa62lBoR8WfAQFXU4gzrGKFK5TEP4rCbytAWcGHkJeQBuqOMl2wZR
rWDw+4yLvLqufFma9vVNROUL3bXWn4sxEkpuHz+1Jkgjva3LpWNTUAqGJmzn3qH2627v6dpF2af5
cQ7znz+pxhWjitzXBFkxwGDlyeK/b5KI//83HPNjn5+P+Pfe+0pFMnkuf7vX8ik5PEZPxelOP52Z
T3/5drPH8vGnhXlcemV3WT3l3dVTUYXl77cerwNxvOFEoyreTfLLKf7WTt9V9v76RP/xNH6vmy59
+q9/PX6LvHjmFWXufS3/9bJpQPozWx5Gmh+KfT/ONV7P784RPnLZ1TdOrhhnPKaWSJgCDYU/0kRh
EjsvmwXDPNMt1EIGVPT4x9DHB765n//Tbfj9FX6/28dW8+Ob/3Q7f3cFxxt0vAvgXt55F1T1jNTL
oI9xevnyma7LOogU4PjDn/bhLl8Hyv/Oy1f4kVUZvggtYfwjM/K2EZjimc6cXmFWcWwE3KUP1ggk
VXrvXaARID8nqUgj/OVd4NrPZLRT0M04PnUf6SHg+hn83tcVKGcIQ1g86a+/8kkrGHoJU5Kk4/1h
7vmxWgG9lHVsmifdyv+mQ9TONHDpqk6d73uH9/YuWHSYSBSK4vdWwtzvg90FJubHXvqf3wVVPrOU
gT02CMi8vXxDO6PDEVVTe2kEbP9Yl4/4j3rspf/55SvS2ZHn8f1R4H6+vQuWdaaQH7ZIYh0fhWPf
83/fIXxNqrgcYhfCuvhtbIDh4d/rDk7O8CYysGjooDAHabfx76QlcA/EQU5VJrIe/z5ed6CQ9v17
d+EkxnpzFxgUZMY+Ce3o8e8kQIC+dMa8gqFxSAp8rCeBwco6Pp7//ElQlTNktXTJYhb1V9dvSGeM
l1ByRVDHw9/xhv/fPwknv+BrfIjAnX7so99xF7hKMjsKV/rjKk/6A5MEEJ2Bedz+4cJEOrJ3Pwuy
eaYBgSGzzP18e/mmfKaaOLRS+z1e/oeLD8nFSu8dExUiA/ShDDBAf9khGtaZZGqqZEgvjeDjPQrU
WN/dIZpnqH1qKMe9RImc8G1bsGgLBiQEBe3TDzosSNpLL/XPOwRFPgMSNiioHS/SOn0irDNdI1Ci
Tnt8Ij7c4EhxQn734ECUaKEnSJLteBsIg962BbrEM/oLCpHiyyPz0YZISRyQJgzb/7wp6OrZcIXD
LfjLsQFLgjPSj3SNL3OTjzQ2itqgpPmu62eqgIyrgposg97bX5/QQB/QkrB6frSODxYgMY957zNA
7gTZuwG4dHL1+plB3plZlHq8+g83JioqT+47f3yFiZCsUPkSX37jk0kCuYIz3aBaLusfrgekLPvu
zJkqnkkyBV7Kej/a+NtnwCQmADHLYPhyf46R6AfqAsDjvLsLVLUzGpOuUmo53oWTVqBbZzI5CVUE
ST3+fbz8ma6bf3PCfDLReJ0qkj8EEYJGn/7SFk56BNqCQc5A07DLGf8+Xo/AbP7dqRPtDMc9y1IR
gx//TmICU6etKLKG/seP4fJjjQq01AF3965BkVEBkRAmhAi2jn+nCSSiaDAtJgmW4106DkMfqV9Q
TfPdcwXrbEgOGSQHXv5+HiNpCyD+wQNaL8mFD9cvDJDF90YIBEh0fMhxAYEc/3ju344RlkKiTRRB
kLxs/3gjJWbf7w0TFfEMNRpRBGpycvnSGbYRhAjmSyv5eI1gSHi/t0OgkAhq0AQw+OOBf9sITOUM
ZQQAewCmvjeSD9YtWu9Pq6tnI7oaysFf3oQxWiSMADV6zLN9uJSqpPDV3tkUJHIDpIxJJb781Cdj
g6SRaAJeaunKh3sUKHq9u8w6ZIyZLjMtPLb0k8s3SK1AuKIW/fGSqJZ2bJH/PFugqPR2ZImV/yFl
MqTPFGRAwYkd787/4ib8jejhBzYFpnT4bT6gTLyn4g3+5Y87fE+V/HqCN8iUofr0044DkuV46mNi
flj+90+R9AgpebPxO8Rk/JyXw18u8NeP/umzvl/V95Ur7yl/zL+6eCoOYJ+XrznAhv7rX/8dPn55
jB7fVs4YoxihXr/JLwCcH4HhH05cBCfnHeZZ7z5v7vVJ/POJx475/ScOHuPisfj+FQdojTS29/ee
efoYes9JHns/fWumQcyP3n1u5Mfyx2/J9zMN39rQBwPB958ZuO7X0oNG9v1k48nHDvC9J589hY/N
Y/709swm/jTfl/8S+PW32t13nNh/JM//n7Wr6U0YhqF/pX8BijTtsgs7wDZg2gdox6yNSEQhKGn5
+Pd7Iek0t2yHORInBK+W69hx/OxkY8zE2n5Std8O8gRWiGZPq0vyPmOBiasZEPrsmoqMi9f89ouL
PIHGtW5xLuYdgjkXeFoKRQxwgItxE7iQaYXmfwwFICKHMyu2yOhhEx0vEvI9NrI5UrMICRQX9rHv
m0KWzgYGQFNszkTJ2KknWCRPptGup+aQSnHFnmEEEvEe8RiPj4vblcSu/KkOVLF8DsyHdk4UqnGy
rolND0MRgo2vC6XXgrJgQFVLEAtmGrEAzW7EsnHRlC+m8sV2TuOz3xPfhHGevkiZAt00tgudRHCD
uZXUhwwHGDnOF3ouP63o7J4ii4Orj7k8CBq3QJLJscfmAx+zidjundI0rEcSTgr8B2lx42Mrq49g
IOj5LuYU4DN50gUJYwD3lJEU4B/GblqkKLenKLKhja1VNhbWIFLSxRn4HmkecI8hH521n4MRz5d/
oTTV+AjWkgB2U2FHQrOaSI3lKmRhJW5IaEW8vMoR2GHtF//ftz7jskF3rg6ikyYMwaJIsJd6UaaU
2dT1YtsNylZ86V9N84shgozqidlcvYcH9A3Rw+NAhgv/Bu1L5yTZUmBKkD+C4WOfaFYZCbpc3Pda
qFY6b4ixnM2FXUq7RWQjyAjFCRzhUiOz6Zh3bOHhCr0SiDsY7kGXJqrOowRLcyVdnV0VPrSesIXX
rjA7p4lbyUNBlo19NmieWpO3GYhPfyNfO2n67nrqnz+13UzX/kYP1/wvikoKe/cFAAD//w==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1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ratio!$K$107:$K$141</cx:f>
        <cx:nf>ratio!$K$106</cx:nf>
        <cx:lvl ptCount="35" name="2020">
          <cx:pt idx="0">Alabama</cx:pt>
          <cx:pt idx="1">Alaska</cx:pt>
          <cx:pt idx="2">Arizona</cx:pt>
          <cx:pt idx="3">Arkansas</cx:pt>
          <cx:pt idx="4">California</cx:pt>
          <cx:pt idx="5">Connecticut</cx:pt>
          <cx:pt idx="6">Florida</cx:pt>
          <cx:pt idx="7">Georgia</cx:pt>
          <cx:pt idx="8">Hawaii</cx:pt>
          <cx:pt idx="9">Illinois</cx:pt>
          <cx:pt idx="10">Indiana</cx:pt>
          <cx:pt idx="11">Iowa</cx:pt>
          <cx:pt idx="12">Louisiana</cx:pt>
          <cx:pt idx="13">Maine</cx:pt>
          <cx:pt idx="14">Maryland</cx:pt>
          <cx:pt idx="15">Massachusetts</cx:pt>
          <cx:pt idx="16">Mississippi</cx:pt>
          <cx:pt idx="17">Missouri</cx:pt>
          <cx:pt idx="18">Nebraska</cx:pt>
          <cx:pt idx="19">New Hampshire</cx:pt>
          <cx:pt idx="20">New Jersey</cx:pt>
          <cx:pt idx="21">New Mexico</cx:pt>
          <cx:pt idx="22">New York</cx:pt>
          <cx:pt idx="23">North Carolina</cx:pt>
          <cx:pt idx="24">Oklahoma</cx:pt>
          <cx:pt idx="25">South Carolina</cx:pt>
          <cx:pt idx="26">South Dakota</cx:pt>
          <cx:pt idx="27">Tennessee</cx:pt>
          <cx:pt idx="28">Texas</cx:pt>
          <cx:pt idx="29">Utah</cx:pt>
          <cx:pt idx="30">Vermont</cx:pt>
          <cx:pt idx="31">Virginia</cx:pt>
          <cx:pt idx="32">West Virginia</cx:pt>
          <cx:pt idx="33">Wisconsin</cx:pt>
          <cx:pt idx="34">Wyoming</cx:pt>
        </cx:lvl>
      </cx:strDim>
      <cx:numDim type="colorVal">
        <cx:f>ratio!$L$107:$L$141</cx:f>
        <cx:nf>ratio!$L$106</cx:nf>
        <cx:lvl ptCount="35" formatCode="General" name="2.523794015">
          <cx:pt idx="0">0.012561211059748801</cx:pt>
          <cx:pt idx="1">0.056622592004889997</cx:pt>
          <cx:pt idx="2">0.027228628416688001</cx:pt>
          <cx:pt idx="3">0.065158359031184096</cx:pt>
          <cx:pt idx="4">0.00182270853323531</cx:pt>
          <cx:pt idx="5">0.0206818218461195</cx:pt>
          <cx:pt idx="6">0.065675133798205304</cx:pt>
          <cx:pt idx="7">0.026747865855817999</cx:pt>
          <cx:pt idx="8">0.14189793135007001</cx:pt>
          <cx:pt idx="9">0.0719895390323292</cx:pt>
          <cx:pt idx="10">0.112715076702079</cx:pt>
          <cx:pt idx="11">0.025324620577319899</cx:pt>
          <cx:pt idx="12">0.064106091927533901</cx:pt>
          <cx:pt idx="13">0.29474382075703498</cx:pt>
          <cx:pt idx="14">0.021593321459436401</cx:pt>
          <cx:pt idx="15">0.082836256235768999</cx:pt>
          <cx:pt idx="16">0.018491343042809701</cx:pt>
          <cx:pt idx="17">0.098277575000836906</cx:pt>
          <cx:pt idx="18">0.106081496268805</cx:pt>
          <cx:pt idx="19">0.090454936830247204</cx:pt>
          <cx:pt idx="20">0.0100197493682111</cx:pt>
          <cx:pt idx="21">0.0537672477683524</cx:pt>
          <cx:pt idx="22">0.025258231726845499</cx:pt>
          <cx:pt idx="23">0.055514910122020797</cx:pt>
          <cx:pt idx="24">0.054629207407377499</cx:pt>
          <cx:pt idx="25">0.097839998378751694</cx:pt>
          <cx:pt idx="26">0.12919591033555999</cx:pt>
          <cx:pt idx="27">0.0926992951821346</cx:pt>
          <cx:pt idx="28">0.027489975703048598</cx:pt>
          <cx:pt idx="29">0.044339078228324898</cx:pt>
          <cx:pt idx="30">0.13423695700528701</cx:pt>
          <cx:pt idx="31">0.041104752160923103</cx:pt>
          <cx:pt idx="32">0.081387949224637393</cx:pt>
          <cx:pt idx="33">0.10942509257122</cx:pt>
          <cx:pt idx="34">0.161875330026575</cx:pt>
        </cx:lvl>
      </cx:numDim>
    </cx:data>
  </cx:chartData>
  <cx:chart>
    <cx:title pos="t" align="ctr" overlay="0">
      <cx:tx>
        <cx:txData>
          <cx:v>2020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/>
          </a:pPr>
          <a:r>
            <a:rPr lang="en-US" sz="3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2020</a:t>
          </a:r>
        </a:p>
      </cx:txPr>
    </cx:title>
    <cx:plotArea>
      <cx:plotAreaRegion>
        <cx:series layoutId="regionMap" uniqueId="{EDDF5B95-7465-1A4B-8A58-0B61C85FA628}">
          <cx:dataId val="0"/>
          <cx:layoutPr>
            <cx:geography cultureLanguage="en-US" cultureRegion="US" attribution="Powered by Bing">
              <cx:geoCache provider="{E9337A44-BEBE-4D9F-B70C-5C5E7DAFC167}">
                <cx:binary>1Hxpc+PGku1f6ejPD3LtVbhxfSMMcBMostmUzJb9BcFmS9j3wvrrJ0FJ3RJNuzUxmpgn2oZJQkUk
cCozT54s4N+H7l+H+G5ffuiSOK3+deh+/ehrnf/rl1+qg3+X7KuLJDiUWZXd64tDlvyS3d8Hh7tf
vpX7Nki9XwjC7JeDvy/1XffxP/+GX/PusqvssNdBln6u78p+e1fVsa7+Yd/ZXR/235IgnQSVLoOD
xr9+/HJX6Q+7oPSCNNh//HCX6kD3N31+9+vHF3/68cMvpz/4l4N/iME+XX+DsVRdCEa4VJiYx5f8
+CHOUu9xt6HQhcBUUhNhdHzRp2Ov9wmMf7VZR6P2376Vd1UFJ3f8/1+GvzgT2Lv7+OGQ1akeL6MH
V/TXj7+ngb779uFa7/Vd9fFDUGX2wx/Y2Xg6v18fz/+Xl0D8598nX8AVOfnmGVanl+9nu35i4nOk
XpzMfxcp84IjyoUAMM4hZZoXCCuKiIkf9ouXSJ1cub836zxSJ8NfnMn/n7C8mEzgQf8LziMvOPgN
Uib77hzPnUeCc5lSEEYenQe/hOQ1Fp1H48fIF2cJJ/nbu3CZF1YDNr/rvf90bd4gqJkXlFCpEOJn
XQVjfCGkIoSIUyf5iR3n0Xiw/sU5wSndvEskdndlkqX67cBg7AJJTuAfSB0vvINcCEGEKdRjQONP
B31ILa+w5Dwc3weeILJ7n4hcZ7X2P9j7MouD9C1TP70wETUhOP1I7c/xgdQ/BjYF3nI2obzervMw
nY4/Qevafpf+8ymK936WvCVO/IIrypjgD0kGQRZ5jpMJWQhB4kdSPuBkvvSj11h0HqEfI0+w+bR8
l9iss/J/x5MAIWpSySk6m2+keYEVZ1hiSEnji7xE6PV2ncfpdPwJWuv36Um/lcGQvWnAYxfEpIQo
zM7CdKQFgnFTcHGECRztgSY/JKRXGHQen+8DT4D57c936UarfdnH+/Tb09V5A8KmLkxOJOUQup6H
NikuJAKGDVnqATGgEM8ReY0l5yH5MfIEk9XkXWKyvms/rO664JA9XaE3QIVdADmgErMHd0AnBA4j
cYEh80ABdOIpr7PmPDLPx55gs169S2zsLE3vDjo41G9Jq/EFlxxzSh9pwQkrkORCUgWxjpzQ6lda
cx6cF4NP0LHfJ70e59tin+SVH5R3b+c8jF4IxQU2n/A5cR454gfagInMY675Cyd4rVnngTo5qxOo
1ot36UiroKrGf/M8eDugKDgKQUqqR63APMlByrwAPkAQI+QBqBPJ4JVGnYfpxeATkFbX7xKky6zd
vx06jIB6AKWPZOclNpNC8YOQwOhx/wk6P7PmPCwPo07wuPztXeIxTrGsLt/SY9QFFZIrxB6FAyhn
nrM2k1wwKamgXD2wthNMXmPReVx+jDzBZvXpXWJzmX4L9m9a4pgXo/wvIas8vl5Co8QFUAKFhPnI
GtiTqz6UOK8w6Dwy3weeAHO5fpfA/Bbvv+7fVMSBLCOg0yae0v0JHQBgFEOUEujfPLxeAvMKg84D
833gCTC/Xb1LYC5jEEGzoHq6Ov/zKoehC0wYZpw/+ow6cRkQb5gag9kTQXg69qPLvMKi89D8OJcT
bC7fJzZXWR1UbxzP0IWpIMuo0+aBiUGcxtDCUY+onQSyV9lyHpZnQ09wuXqfDOBLn8FaAu9p2r6B
y5ALiFHQu8GPLnHiMhiBJM0xY5BkzgWzVxh0HprvA0+A+fLHuwxm87sM1nO8IVuGWkYwKPqV/JvV
HPSCMUYldHUeahnIQs/1tFcYdB6Y7wNPgJm/T4+x93Fwn5Vvu9JGXhDOhAB+9nDt8cs8A102WGoj
CXC3R7HzJTavs+k8PM/HniBkv0+ERn3jj6yMnq7R2wQ1ahKK1ckSKMkvoPxHTPHHPijsf+40rzHl
PCw/Rp6Asn6f8eyhozvZR5l+w6AGCwgYFUDQnvqbJ/gAPbggFJwGixMS8Fp7zqPzcvQJQteTd5lx
xhnn3JXVXf80h9/AcYBAQw/A5PS8HCDZuNiGw1LJx8rmBKXX2XQeo+djTxBaO+8SodU+SN9ShuYX
FJIO49BbO75OnEeYFwSDc4HI9rD/BJyfmnMel8dhJ5Cspu8Ski9BdcjSKkjf0GfAJ2DVE6egBzy8
XpIBEJ0lJSbnJqzrGF8nRO1VJp2H5tnQE3i+XL5LeBb7dh8Eb4fNkYdBQ0A8keRTosZhuQcBfxH0
xFl+bsl5SJ7GneCxeJ943NxBu7Oq7t4wilEO6hiUNEw8KsonBSeoZ5RRoNdP6trJAptXmXQem2dD
T+C5eZ/S5mpfVfuDX1d3Wr+ljEYuoHihnAv+MpRBo1MgEAKgUf0Q6QC75/T51facx+dk+AlGq/dZ
3czirAy+vSGHJuqCQzbBhJov0VHQq1GSMjIuIDyTaF5hyXlcvg88QWT2PrXN38pon1b7N3QYykDB
NBWifyOijV00amLOodF2fIFfPfeb11h0HpofI0+w+W37LgnA+u5rua+iN3QXBosziISlT0ACjq/T
Dqd5Aar0KLKdx+Y1Fp3H5sfIE2zW75M739x1b+o0+IIJqhgsSn8A5oSbwU1QFJpopnwSQE+SzU/N
OY/K47ATSG5u36W7QEfwTZ1FMGiQMViKZv5YyfR8OQDm5AJUTUgw5kkV83NLzsPxNO4Ej9/+j1al
//2thN/vvJzs9X56vGXz2d2E/7z3eOpwN+nJ0McccFa2eUgPl99+/UjGZvOzGwzHH3mRPbY+3C/5
4bJ6vo732cC7faV//WgAd8PQkcaCwm06RJkIVnK0cCPqwy64OwQIN5ZwB4+E5JSOq+t//Tiu2IFb
SqBlqkCQQ2JcfwgLUI674OegJ4RHqQi+fjrDTRb3HhTYJ58/pHWyyYJUV79+FBJ9/JA//N1oJmcK
XiD6wcpgBnZRCRE6P+y30OeCP8f/ryi9ukxMM1sYskot4vl/9o4v0E2vNJkjN9uUFdLTnpaN3aQ6
sVqzE7MsDS9LE+NZHct1aNdeslFFc6OyYRkQfqs84Vs0uFJVGNkcW1UU7RM3WskMzVqDWSpc+Ul2
WWVryoPPRSrXbWjmNm+7eYNLyzQbbRWZUnPpDtugE8rB+Wfdslky+NFkyNrIwq638JJ4HaNGT7TK
tEVonNhFNLRWXKNdPaxkqdgk6GpkFwZzIhr3thFWhYVoYjWY3+sCLVPjzyzyOyv20c4IxdpM9WAV
g7ZSnWIrDCIra6LATkl4H/Zda6lKrvO4iSzS4U0UxwvN5Leml5PSTBorqFpii4otTJqsiKftiLAJ
Ndp5UdY3msGxw2piyuSu7futUZTTwffuej6RVKeWywuL160lA+NaCu1aLmlWkZstvQqupuyMSZo2
n1sUrwIdr7KULeo0gyH5hBXo0mj7TVDKtRGgZYCGZWaijeminW/wBU37jVvUVktmZYJ3pVHNeFRO
q6qfByJelTq4x3lmmUbwxa36baDqG+Lz2zrypolTudVUZmotaTdPumglonCP+bDsWzjNKF21uNn6
yL0k3qUZ6RkL6hkj0aruhw0L+2Uo2rlZRk5rBk4ZGlYzhKtAIZgVwSrHNoujmWzqmWZ6EmRyQeJ2
znXk4MRctwTZmRS3RV/NpNFv0CBWuv+C4iGyTObf0wTmgSeyZcf9S1fgpVuwRZt60z5MPMtgSFtU
4UUNR84qd7DiDk8CnU+wprdRE+89Hl957RT65pvc54tc+06YVhYmnoPKaDUijN12V1fEioboK4vi
e+7594XutuNlzI1hVyiY1Gy4wcW8jNChR7Vv4diOUTfvU2GVCk/iNLosotr2aLs10zK1yqxdDiJ3
LY/4VkVNp8PtphvEou4DJ6FWhPk6G/ia+HAF826JfbbwvH4Z+PG98rS2UFfbQUdniEUryofdOCeH
gi8g0duMB47Lu4PKyUqpaRd1N8Lvt23Obn0aOUOLbZpHq7II98dj9HVkdT3dVEFhea0R23Xh3buV
ElacdnOvi/cSdUvBqikDVHyZTqLGThnMP91vGtpaAQpueR3el1EFQULPEhk6qI9XBoscCn6e9MHC
zaJJVva7bijspFGTLhw2wRCtolbPihDmqlFeR9m0Cbt5WTRbFtc3pZGsmjEcqK+dP+zMod621Mq8
bksAklJAam7+MHvt6HbYyWLYjQjWqF8acbRifrIfL8w4H7HXbmXQToxs2FV9PWlwbzUtscZTcmk9
6XhpQZ93wQlAYxTDpq3QRpN2nnkz0iWXHi3h98qJCecTmXIaqtBqW35bddXUHPgiYOqrie3Bh5jg
svq6NvzJOLejqFuOtsUexLK20TcB7uxwIPMwTFdhAKGg9oel4PVkcMHX66SeJVV83zE2DYLbtqmm
OOhuCNazcTKZRTUrArJztTchyU7DlaKNvO3yAuYLGnaIXVaGee3l1azkoWOE5SyjNYTpYSPLbuPz
7iZBfKLTaZ50G6PudzJs5yqtIcpkwV55xpfG9D5fVR1fsxId/DK3A9ebNMQLbIrEmsruYHL395S3
lsnDe532S1Jju4DJbHjBVPdO5ok1nnq5sXHb7IpmzUS0eNYTvSiGyImVWDPe3AwF2uTMKrrxLV9w
OizpVxFGn1EWOrqki4LEq6QA2ztwj96HKQFXWsTILv+saPmproelmeubqhpmQyyt0O2WAzjC+J8R
BLOscAwK06sTcsY9vCx4fajcbtPB3CxZfVMQcLGQ5XPXH6al5IsxWMHTI7Q14Dq1tBc7WDY3Y8Bm
XTnxsvCTCZlNh8MOh8leF8XvxN3VSXdDXexbAesOxL+rAvPS68R6dMkxJiBTrv0QsAMnqgj4GMZB
YDeeuq3rvLBwCpnGZLdFzReQE32rQXoLvYc1gUBlRc3G1+FewzHiFKKbWa/8TgqrpQJcLdmHZgv+
4V+V/no8VkLk+uhxuFtjUnq2a7A/tWGsceomU2T4n5qgDC0RtrHl9/T3gfDA8nISOp2hqUV6uog7
z7UR119UWOx7UzcLHuJD6AnvsjC5JbWbX9GadjZphRNCiL2K/D6eBn2PpqKzaCSFA+nu9zgY+kXY
VJPELyo7rqPbpOs2Zhb1S1has9S4+pManFnUVXoaRQYkvbTtU8iz2rBT3pkW3EczXMbopmv9xsFh
WzuBYPXDu+N3/RD08zbRl7UUnwM/JLMhFNRJ3IA5x3fHjcHKx4+MjmZbKE0qx1R15XS9WTqm9L40
rO8mDdVXsvZdB5muYcVG7NqS+wG1zXLAznHT9gV2kpDpmTvwL1gV1tDXruOqdNZl8Rc/INXU027r
KDP3LpMmsuu4KWY9CnZwI6N/2SftVPkDhJAaLQotZlgZ0yFtJs0QTVNmTNu6siAHWJlxq6p7UYpZ
1MXTPuV22OtJZxWymPQSvtHkysj9dppUaWoVtVEt8z7TD5uadHoJxg2LQVZr6ZfdDEhRaOnUBdSD
WWz4mzRj2RT4105ZZsz3AzcXPmSBaeGrfZliNS3qRjlBWv8ZdMpOjdCfQivSqkMZWLXoIBvHbCc6
qSd53qZ2YogIwg2ysOba8lKY2ENIDrEROU3K14rl2vIbZEelWmR5f1vn1LcGcPOwhOABLpD29TYx
h61X9jY427R3gegwrv6IUaI/oXBqQrDBWTVVEP46UrhWH8lbaYg1T9obUvY3EcvWsXCtwlXzgQf7
gC2MtlwyEUFT8/vzXR5583OejMebg094MqwG5iaDdXISQZl2wpNTkusu65N0gWPgyWnS2FkRlhY8
/yWySlh5bxkRWmaxoW3st9oyumDeVvml3xnXxLTjCRuadQnBqIEAVjOxrplyKr3j2WAXkEfGANM0
myrptr7hXVWKXBUq/MPUuZWnGogjWoc0+NKraB8S+H1JIDy2aX3JAneWAT1NeW3VhF+GBSSqBuIL
XLMUR05ddtva5eteAl0ZmkPmVpaBqmXgtgfJgJfHwV7SbMVyOFKvHIPxaS67OYYUCBzTNbqtqZot
rutJzbtZkv05hlIZhU5pdHM+6FkOKbyi9TzhzXbkbiLvdoWPNhCGupbZFChd6oP3RM3Eg5BjeXyd
6pmHa4eV1TZp2kNfd/O0L6a8GhMrvTXDzhIU/nPlvM7aneBwxrUXrRR1P+dAJLX6GnFjCzNMT/4Z
aJBxT2FWD/31sRdP8AnMrVfIWLdNumhVOqnMxmK5BPbdtvMxg1HdbZhw3NyDEvqf5tfxIQ5/OTBB
0H3hGBMFWuVJHcZoTwmr04X2+S4p4xUL45WqrCaupy0CMOJk5bZ6MrK8KGwmLmWLkpbTvAd6ADyc
AE2kFbfqgUzSGogVsOYIyHeJsC0LwFN8FZDuWVZaqShnCui87DZjDk4jdduY1awtQmckHG2wqg1j
XjVirgM4dfDa2OQLN+kPnivWPqETBhQ07EuryOMVT9AuySInhEkXpkB009YqEz6ti2kVJqverCdl
1G49li6AzWbFcCCynsgU0AzZlWiHaaOjVUoha4TDtov7ZSKB2DNgBh6N9uM50wHtBox24YBWRQ24
RF8NGa96BsEJxkaBnvqynBJRTbsydjzRL2WHlhqmfQXxdWCTuojXupwo7t4CawWPbdTtmEe9Blna
9yeasnU+JPdj0lZN9yktp+m3rDDnTdKtsM4muL0v43Cm22QlWFtY/TAcEjSlbjkmMlukthF060GD
V7IMbQae7gcElW/bf/J8V1iItanlF9gaYnNWQVAOo9jpEbN8hVZ5DPVCKNd1F+3rXq7H2goDqxw5
UV94M6Nn05EqQt/uMJ60SZsbEuFNYQQOksD5wnqL4aIG4Bttw9ee22/Gzznpl6i2AiA1ZR2sUih6
mk6s/CqyWn/orCCq7Mz1e1vHbFEE0Wrkf5lsb5huPuF2egy1fX2j+vaAs/B6AAqBa3RtOCNhqaGU
Q264IlDg4iHcsyBc4bS+cZW/ZwysMvgtSqFGSJre7t2QzyJvCTL97cgHkxT+ALw3Rfw2ZlAnxsEK
Jc0296/DQlx5HH4r7ncsZreh508zl0xxNBwav97SjC+aNHGMJnR8E9iuWc6IGGxPOoHyZiMj1DoG
ElxMvWyhgLjneb88TngozY26nQeELboWridELwa5i6XpdMwZcS7XZqwnwHRtkrSXY+mVMr0dS7Km
aiapd0AGVJ/jhBtrhDBnMKd1ZFUFcIougUIZkmAlm108gA7hD960KSD4D828KaA2gnA8stkhd+/+
OXyAon4mbhEJ6xwQh3Y6RaDXPpdx4p6GBWE8WVSyP6QVXMihvaTu78DGIC3XzLd412xVnVwB2QYl
obUicKSxQhonVuWbwlIa0q82oZDJ2ngbR/wYto8/IMnXIuwPTQmrPc3+ECoDhIdujUhwbUbmBAnl
WXEblVfAWtpp9TkySGOhLLC7wCAOayDnpKXBpijWltnV/YIWeWLTut4kssjnHkEW4nl5GahhBXct
3OKR64gB3KQTSTnDpNjnpelPvDBHlsTxTZkBY9cZMHBE89ZapyB52cKvrY5k8zb0oV6rr0Pd78wC
OEhzj0qa2xk4+Bhf/IFeZmFotzmyx6gumF5OCQSnMeZcewZao6K0stLfIxU5qml3FHXbLmQLnUeW
j50mK6djDo8DDXG4mmVCT4p2WI4h0KzjlQkzcvS/SprXmF43UH3HIdqMv6b9YOWRbt62gRN9Mko5
zaByHWdFJNl6/BETqtISiqA0rrcGFL0R6Rydt3NWNTc4Egue9Yc+AQOgukz6NACKNFuUud6aWb1F
V0Eh0QT37byJBghL+dQrqvtY1zdUdJvRobUEHesn0++vIqI5KtMC1kzDDW0Sg7z5fPYFIZD0sI2y
RS2j+yK6bAGiFOKIq7p16duD0S8LUJk6WUB35p/yJj5Dy4gJ2iqF2MewEidp02RtnYpepgvXw5ue
5qnVx+IynogEqi+QgYKwsrvYtQxTrMeU+JPDgxZ8mrWhH68kWAA3HEl0cvhWyo6Gbp4tiAYqBZXY
yHQMmNImgqjRbgUN9lV2qbvPAU+WJYOaD2Q/P+znPzFk9O+XMq5J4TZ1CU0dbI7/f4mAR1PTV5Wb
LkZqPLo6B90mNpZKok99DrJJrLdSppYquF1jyG4wu0bKNVLEOAY5z2SLIGVA/b78s2Wjgv1Xy+BR
IPBYHcyxZCeRKY+8dgh7lS7MGogzSpfUp5+NKkjsrgVaB0/qm7Ko/nok/3kF6mXcH0CnuvGqTcbD
PTK7A/WhPDqKZ4oPG29OhPElj4edhsKehuD4PYg0oHyJpJ+PXGcUaITZzqOQL3woD0YNE2moI+Ju
m/ihoxLI0BTcDrBoPTWJs8L2/WYb1uUUg68qNCtAGnBVPU/rfl6qalv07SLW3I6YCwpfAEHFnY08
CnnVtAAa1iXezvD6QzSgL6Jja7OntqTlRuF66+bJfWHW8PMhPJyqSKHCtwmTDZB4yB0xckExBHU8
ybrIqtvmxi+z9Cceem56wF2mhMMaRcThDuyX04PEgZlkBCiYT6rZSFBqM3aS+OtRd+x2WJewhuof
HZOew51hOvY0FLBadYK72WIFyj145kjHqji8DpOZCOkuzNptBbLADDLzvu8g5wyGa6G6uYFmgFOw
xKEQiuOGX+Lh2q/SyzRbDcAMTLO2O5J+gudswGRAINfFTb+hrQsyK/lUkWWg1WCJtIeLCIV1m14N
UC3WIFSNv9uqfEYNizdiwUCeGzXTGGaC6ScOJt3SbJE9VkgNaM4JL6dm6Nt98qeosD0SBuh+zEc+
ngbNLKi+Kh8YII7qiSlkPulwNCEyXwQ9EdOuVVCDYW5MWG5YnpV4JJ/WZVzDLHJXrnJrCzohB6xr
C4HORIp8mtTepzTqdq10b4KgthsQqEGfpLckBu2wzKYxp3+UINbDc832o6Q3ZoOQx+ukr76UNaRl
AmJVGkBDw98WkEQD6CN4lw1c45FGRShZ+YrdEqBNbeMkrL/qjPDeIPmCeHyivHrW5/Eex64jCRDh
TZfThd/zRQ9Ru9HqVjR4M4rhoOcs+6kB7srlg4qciQWpBwi7vlOknzsCJT2ch9FCFhTeuqWZPWZB
iZtlq9DBVWwt8U+Tz5mKjTKpTAmPUJHkL4XTII2sYAZNF6O4PQreHcCOd9LNv4ynnIp8kf4k2p6L
+hyBIAc3CIEoQMb9z3pmJekDCaQVgm0EcnUFsj3UPz/xnyNjO4noUsAdlWzcmkSdHCTwi0jHCKUL
pprUankFLa54uCm7aF54pi2hUfY5QsV2GEA5UVD5YLSs/Oh+1CBLE8iIFtOAmlOT47EPtTANso5A
FG4Iu5UQCGUaO6EPY7LSrsLwqxJwmKKBsgz0LhbH1hiIo6Tb1R7ZNSGE6rKMPIsMUHImq0qYVieB
jAP+tRvtidkD69ZLeCSiNRaRkg4732TrCChyR0GwrNIVl9uh7RYcZODRSA6MuxBi3VNxk0FLRwBb
VvnvOfRflGkNQbeJaLgy2/oGS37rJd1SiXCVlnTlE29qVP1yJG8joUKDnES8vILpsRy8T8qFCq+C
bgopoRyD3qfVNdkXXMvCcv10WncgTAF1veeQLoweFFuofJoucggxrRiQVDFdjNR/PBwqIdA0Ib9N
RX2TVFDtFRKqGmSPFZDZxbYBtrhuezNG8JE/HqfBY6d784D3Q8P2ABpYGXj+4zOOv3/8z02WwL/H
B+3++HJ8RPKPT6unZyv/41/BzWXjrbbV6R+N1nz/LTDm0bqx1/3iw18a70+N5pPW+sOjmv9m5yv7
7gwe+fLMY/7Sd/9U3kGr+2kl17Hj/jDkseOOsYAVLgI62kIJTuCxf9877uBTF7C6kkMvHAuBMAeu
9NRzh9v64SElsFocHm8Gj6EzwYYfPXdYdjk+jwFoLuh5yPzv9N2xOS4jeM6LEIekCGSZcASrPRU6
TclRVQ9RC83JTer+qVBROWkxVI6Ih84G1WDRx97MzeqdTwvXGUylbVZGv6su+OYhv7JVwFLbxEnq
/NiorEkdN6RXneDQeOzoJuBR5hw3JY2WusjieQj6dmzxwc2cTudyhjtjFXs1cY6bTNahNSQhJAKo
ccymLC4FxtlU+1DHh7EQc9ENCrKaL2dV1LTTvEqiRU2bJehRhzA23E0Bj/GeaWruUhXG1sDtAmS8
jTAnpQc96roogs+RSi5dzda4U+qKVMmK11F5mTb0ayB8J3cHY+mxVliF0aazAm40i+B3eAKKY5E6
x3c13GXgCNLt8rbxJkUmPtEmzec85uuoQdHS8MPUbqrqm9u5B+RT4XSx6qdZDoEmSETrMNVh6MsF
wi7dGoTSli/zcWM2HXVovG8Tr1wWrocmJStT24OzMUKHB3nm0HFTNV728PH4Dqcp5B0dAWSAQeoJ
YwF1ltUUnreMhkpPhrrPrbTBk7TFycM5mEKIRT8wS0fKG+zjySE4mmWUeTxtWh2AfhHftDS8gjgd
L/ue1JM+U8QiZSQdVft8UiPyKWDlBBtsFuGyc7DRQ7fDI/EkqfwYFjqgBlrajagmrYFBQ81KJ9Di
0nNVNU95WoKgo7N8wmtBrK6V5dIdKJnIqIgAZDUjiSfnQFTwJTWfX/oTJH6gkwURmxplfU9ZOkd5
74KQBd0n4IL5tNRpDdotbLqOlVOV8Tsksz4G0luBaBeW87rgpSNGZzi++7HpDL9ySJy5c9bzGYXD
O8fN8YROPgaUFE45uMwuCTYt38hBHIrquHAe3g4d2bRxFNsBJn8wM8idoStz5/jux0c8fjfIEtJA
EttH4DPSPWJ+/PhjMhzfDX1XTDCvGijIwS2PziiH1ATFQNFHNz3OjhayCU0CCgswYBIfL92PzY/v
qC/RJcjsbT+kjjc6cjz0bmTRWKUOHjfHPfHQuhOVtyHIfCRzou+brtJg7ejnSVAGMSzC8YEYSj+Y
koblTknDBMCXTe48+wzLMUSvP7OqAl1WBW7i+KzuoFMKyyUiVDu6yWBNjaE6K4n0AB1+PDh83Bw/
HjfEDCuLQR/YSvgfIU4WGLvzvEmjhZdrOlFdBktNiBpiWHgQaUeVJbwt0j6dp9DCKlv3i8q6aZ0R
NJFBbTiKUliMNCSzVhMVWUej2FQHQeyg0dmOX+Dxkh839Pu740ezyjAsQEFzLAGEfhxA3IrMkzBY
QYKYxEWKLyPtZUuR4Aw6IwZQC5oNcN6wQYbRO2bR/hd7Z7IcOY8t6SdiGwdw2nKIeZCUUiozNzTl
8GMgQHAEAT799VBVV/23rK2v9b43tAgpMxQRBIFz3D8H+W4j9htXY37iHmMnsr3hm22DkhJpTk2E
g2H5cnK44HcN2Jl+mukZttBrJiK1+3yLw+NsM+VbaFqhAniACe3zF4YLNXxL/Xw4unVIgluwilfn
5g1XtD9V7fY85YOCKEfQSZjpJjb7c4aaVoIsWgvfXDgdx+Kx0pVh2PzmeSCP29AHu0HNVdiMX9DP
8gNtF2ACwyHP1qgMuxw7uQVxta3qOd8tOVRzrvzLqrjcdQP+xcDnA930Vi1As1BMyWuPXm6fWfvd
rlsV2PY7JTo/RlZE1aTQedl+qyTs2xM833s0tl0Jqfh744Km1oEKS7ssNx4Cq9ACOljYLUnBDZ/2
FJ8OvntP6tEltOpCc29Zd5GQ4zFFGH4hnSq2FKOJquui49IPe2Bm6LBsS/gRSuE1GOyXjKFXW+NG
Fr5K82IVS1i7BetbnNnDEIO5ebjJfaZFMVo2nfMWQMrIutIJD8YA63630FULmy2/PJ/CPe6DtI4y
mRUWrEE5mOcm81gd5uaNb0O774W7eyKbj9StaAotcLFeurVMYLhHkYjO6RSrI7yVuRBRQeXGyk6p
pI6bdj/FvShESOaTc/rsjTnQlm4wZWynYT8tLaTRqZnrmC9hRde7piKsYzLMZUTa0o68KTO7idLE
uPPFEi1eKQVIo3jRUTnC8N5FMOvLTLV/XLD5e5q710W6uxwTlKmI/9Rb5O1mHaW11TM4IrcVLvFN
BZ1tOYSQs3ZDjxd1k3yaYWQUOPEWhm3r3axj+M/0N9z/5JbBLq+GpodI0qg3FNUWGqYIdoEmP7To
6W7dvFMXbVBgk5k+OdmfoxnSygZGwfNG77YkrQ/qKJvKRZm4MHFrv6xiBJ1GFldRhSYnW4Jr1oNx
U8FEsYr4w0+Z9BSwBt4Xjxa5CxmYOyCO72tWsuXBvfXF1oVHzQy8Mv67pVCFVwX+i6XedTFhGbjB
gWXMsERDgSpMx75PyvSVv61pZfohOHqgEjDP5nXYJt4Vb+Z3SpwoTBh4dRCVE9l+B130lKrmuevT
ayvxnSa+/jHn0/dsWIvG5tdVqxNJcd22IcwBJh79MMsAuKUHFJdByVpcnYyxtIib5TKpIH7b0sbb
Od0UYUy9I7Tbt9aJ4xJ7DxM32CXEWyrpi10oxFCtbC01dP2vOsl/yVBgOfFpUGV+7MGGqhelxT51
Ca7JQG0lAzdYx8yW/uKWp3wLvdrkcYLKYP1FwXMVrWzEYZNxW85HlgTvwKDCqvfId5tgoUlzEFP2
beZyq6xH/mrHNH7uxtfRsUufU1undG6PY5u4CnVpeOq0wdsVzWGKIg6ysVV1nx1GL7RPYZt/wRt9
4pwu5eStw1VErOSOHieV/BEu+rb1FBTl4F8iv8lq4psR8FxfcUZuS4Da0mAzyGJWiweb0feuqlmn
IpP87EfDX73GEjEan+20TLxCBGBMogd2oMKhHsf0p42bu/DyYWf94cqbTdTasAS6QXCZF3uL3MTL
pWufw7R9GX3ZlpOZX8lSRRO7y5mPZ5Yo+P0qhY2t7XFtTQBib9owVHhcjtkaV5j6adGgi66HfkQF
Zqf3td3gxt05SJgySTqATcQFh2SS+6hdvCt27fmI4x+R4815bCAQxmzFUoSrfh4g8Ku2fVpTlDI+
AVMaoPLupp9maeUu3byPDU4aW7pvjHJU4hvhlWQR/lX+zrJBF9hqCP0DaSqQI8th6f2zB4EE/ghg
ttYbfndbPh/xRaCTFfceZljee+PTlinQMCVLRXyVCS+Trcdy5PEUmMNgi1VbV0WS5idjOcjbPitC
rNhnB9MQ09Nyw1pKy355GrNhKYOGe1XYhfhi3VauCZQL5XN9SLlAm+OburV61wiGAm2NOjQnj/rk
8/nnI9riN59P10mUk/NQkj3Kms8DatP+H48+n2JJ7Hbr1H21QCcLozpR4xAX/iq6SjyKqM/D+qiN
/uOpXmwMiOvUhaj3Iqwm1bC5L1E0+uj/4SuM68TP6ZJmVT+AlvQepURvqESX1HbFlCzjnhH6Zjv5
Fmnf7bx8cvXQovIagn4EKc1+0SCaTvxx2DygSJ8HYS0q4AxlEKzGplIDQKWUxKIKJx4WioUz5tBm
PsnHIYhNu+eMX0bSD6fOmY+Weq6OQnXkqzH7zx+PAYcXGpqD8pMi0oM7JXRzJ/QY7sRBeVUxyFkM
L3BQWRb+dnKDMt6RBdUg7+Oj8U9LsI5/O8yPqjykKn20ddfk0f58HvpHPaz6Litz7JNX0CFBc/So
p2cSgwz7fJ7Lxu1ald6BPPSoEtHRFJ8PI+n3J/Goyj+fBgK1ZrMjj8p+bWful+HjIeYu5pc+CkOo
sNLq7eZgEQD2Cr7Ekf7ayNYcsIoEuMp8eqVmAAioyCsBzyai7MlTGoNbB94dDNPvBQjsflh1enbT
ondZ7wNAA0t5yx6Hhs1/NpnInYxTd/JWuPvBiP5oY0u+VtIE3p41/g/eoXwKkl+cur4mzvSl4mlc
xo8hwrge9m5VyT0w7tB0qBc6lnwsmsSXwTQnyTi9dXmP1lRFoIo92aFuW6fdNIYfFi1Xuk765YKl
of/iDRqE1fgezIK+JpmXFnPP4wrduAdGqovfTAP9LAl5ERDzl5ONvs7BHBaT7GndPvpFHzwJtFpo
yNBOxztb6Hhfkxj1p68hR4v4jJGXYV7FlJnwoMNVqbek4klMK+Ixe4Wm92zldO0TfcOJyA9axuKJ
BH+iaWxvZDiKbotAEvRJFXVgoVYs8YDnEwWUNdW7KXcDCBHu7mJj6y5ImtK0AVxRbe2zWiIfEP0A
yleh/8eAKeIV8FQ/hEO5pLb2/U0BLVXj0Y5Z1XRkhKfCp9ui7bTrucF6bgEcgI3Pdv46/okdRIOc
Nvu0nAHwX+cp2g7WEaDNmT4DQlKF8NDJqAlvPY5oSXJMwTTHWEZ9X8J5AsU0I5RgMoQf0k0UsQzD
Y6Kn30O4yZ0IYW96a7PzDCO1HhivHNwALw/c05oDS8vIE1tscHQAK7w1jp+FZWyXtfZjzOkPrwNl
PbvB3DrSl13aeVfcparZ5wv5zedN7jX8TfBt/vIMsxnrYWwrhaplj/LhZoJOnrvYoJ4Dl+fPunZp
Ak04gj0ctJipBC6ucomC4a5KmqT8jtuWXWK3kJsIPSAgrTsQq37NUZTULpcCLakQtzCTtOwWaZ/b
gXYHg0V6xQFds7ukNjz5qChqhD6mchuD4DjKby4TaE80zquMrajYQsAxr01YsQnJhhmfCNmOKcXg
6s2eMci4asC74ajgO0wz+2mDLea3DT7pmOu6RcMaQnQ4LIN41wka2a2dL0nRe23zTKj/MkClOeBl
u3qgy4BVvsPIHNN9p9uhwHkDE2Lbe8inmvGmuWSNjWqnyCkNwCD4dr2McKEvn4/QooRl6wm/SpKx
20t01EWHMhV9Dy3l6vIDur6rx6isnHwxQtAqaHxxBhftgx4XtMRiFJy0M/DP+HLNxQDWP0nXnXB1
I1ZT+0MO7TvJT0QNyZe2XdhLQG3xPoCkyGf9S2bS37ePHsej4r7kdzuv/tUPzBuzjf/id9+XGdeX
1mw3GOXfTKKbGrNrW3bjz8DfppIk47zrcj9lwFO24zqpvAgBFFYWhvt9klTds561Nzn9XH0qSztH
45HNKX3tN3ry5JAdhxEvIYX+vQYXabIEuBZLSzXOZifpqEEwx3thXFCwcYCaP88fqQyiS76IrcyX
kVTwtnBWZdPX0DoW0Aje76VP3W4hqSz9Lvnajhr8MBFfljkfbwGL9XEhwevnRDtt0wuNoWt4NF5v
AKrR3rt2b5HzOc3dCOBJuRPxJQYC8PhqRjSD8JVelzjcRXpSTyzyb1iNvk9NMJ66zD7DGAquXGME
zrDWlj4G6DKDuHUEKsSYth54ANvvYOO8YaKRx8CFR7TAv/oYiJ2jua3mJLW7Rs7p/rjl3VCLtM8q
vYanMGPLTmZTj2olS3FmeYAR860laHZHM4MaD4M7b/NgL1oTVVCNk0IrL9iBi1VVztYRANZ4t9u6
vDzUVHuQQGl/zYDy5impcU1NB54MEtUUf4xhvafdT7L6Pi4Hc6AaoIkNfqLEWA9t5/TBj+NCCdYd
tyTjYPymYde1Q2kBnu27QR9ymf4RKNvfCKr7ZUAXyTwvuQbxifVqOLjOfYhUxmWT4FJKjLMlEkkc
y0rYvMF9zuFbIg50M62On1Fem3IdW1HzdW5Kz7e6zML8r2kTFPzgPKPUZbxMseF0Sb0mQ4wABfYS
dK9DRAHHOa+ESYrwlw2z3awSUlvOp3J6hKK2BNV88igHhnWMdusY3j5LMX9Ot6KLAfYsevo6w9yp
4ISDwo6jtwHzNJlBLMV6SSE10BUANG0rLGUXQzm9xKs9t9xBjEGxPs/QreMm01WyxVcA7wFEH69q
+ab2dJG/7OjySjnzks7hV5mE8znyyDkXy3xiMhwKtY1Fmsr+mMWieV38xVZs/SDrxs6rHDA/ucBg
GuPqbjbkiWhOrrlyKOrDDDUn0iI+WLVTmp87X4/XYLr1RqcofBuzizPjvtAo3beTWA+QokgBrsTU
AP95ybhkNxmj9kaoqN3laF8H7hdjwLxyAUQw+oKKIsvXj3jsX3jbqzoeWuTOkmYuMtu8bq6NIGt6
omiJYFfEeyE45P5l4VtT+6nHjhvKn5LzHF1r+AWd1F9m8+0lnUB6omMEDqjDv/I5hGwSRsd162rf
ebyirXqQijqokVSDjAy8te4Jt+dl8Xb5ONIC28F1b6Pv2/sSNfeEfMxCLO+ggrCybXIs5mz6lbWS
BQVmyZs3MyhRXRyfu8ntEE80z8PoI58XdxlmGNLsEVB7WOgjRM4peOmw0NFB5Rdq2LuTOWrEASmG
1cMhbfRwVghRTIZ4/LHO+Fc0R1gPrdQ1Cxkt9CI9IIW+KUQ+jQcVrIc+IFC6HgM2GsOqJbaGUWyv
JJ+8fdv13/whGy8aJNk5xbu3XqrLJVFhZSCbHeTWfCja928OFyI3GSbZOLcv3rDut96jXwQ4nHWK
McY6+B+BAKa2TZnexwgP8HxeqlWtpJJobWvl07icsdDUrBktLAtCi3Y10WHNO3NmY4vEZbR6VTNH
4ZU//soE5bbogg0LqUYxn0WuaJUwUNfj4DWCwVgldlrLDGYN2ocBCQrxopMurzv80TIzU3hgHBVq
O+hbRm9WjvF5bMemmAcpj3MrnwOPr7t8xQlI8zmuVhBxhVlyLABoscvMecsRBGXJKEN40Ab7leTe
wQzhdI5WkN0A1WRhmBWwgtLgOCf6VxijKApMNu8bL25uSQ5JQg4BPaAq2kUrxTeyTbzmG4BnEpr+
GGvg10KPI9Kem6nS1Ysq1nnd/vOLDlhbRkHgbh4yAUnU+Oe0Rx2M9sxgJdo6viNiyA5zoi4NT8dn
gDGA/XpMt2sMqeuHR/Kh7DL96kuxHWIaeSdB88IgrHTVav1u5BZglqWQLiyBoqgAVe9QK0Mgndpv
ZLDbPlZbdGmUyveDUz9n1Y6F7/L0kBsENIOhg3MSdReeoLhoIK+CmB7FWa96F3i9B+kbjuWxTXv/
GPswnZAywppMz9ncyGuiSJ17rb7N/ryL8Mn2veVoDGP60kDbvHY+vqn1G+5vu16yFgGBpImGmgDf
PMk0R5OmvZdYiPT8echGgyCFN4oS8Lm6x33f7siqMJ1TlJCDysY9B8Z2DXnSXfGxs4V7dyKS73G8
5Mfm8WxOxXeL8XBGU28g4GMuQBbpXaVedxsWXyOZEL701I5nBHlM6dCz1mlra+DH60v3ONh8qmW3
vOQGnWpnxXgfyNc+zZczifVQoXlAtCWdZbkNOoYWJYbzxgNx1Hm7Vp0Ef8I8+8XfGMa62wRSvVu0
D0gQFhInrmRTnx69RWQl98muj2FYmm3ke56hds0xd5XD0ohTq7a7nXD9am1/EjPwQ4iTeuvoUHrI
KV5zumQlYUGAV11+rTYmzwLDEGyQ/8U0fcGkf/OoDm7oeY8bbtZ4GZK2JGZDcS6PRMfTHVsty93Y
p37RTcsdAuFwXil30LdJe046lI0xhFsJKP6ajdXgRVgMHvEa2QPKBcJw7BUmYYUYyRU8cSGgOD1l
MwZRZMYWZeZlGbvhmkI65PEaVrKPXtc4PPfjkO09QfmRZo0qwmGGeTLk7b115r6l1Jwk5MCpRaCG
5Jofleqg0xhXrESzQsBfnQJHChiYeeEweZZWweKZQ8HrQHdRHSfaYP7IcV2b5C8uxj++SIZ93mU/
mUtP62TUTc9ygOw+LeWAsHEdj9ttjDTgzzxaSwZxuujhD++dtfOeSCz1Am3TblXRQ3Ab+h33+n02
pEEFumP5CgjrsnhJdIxS+M2bS/u9UwEvfLmycwyY0c+WvjR6xnu1KNP7bHntmzy7QMB9pQHWEtl0
8Hp5kNfJkh5Tr9DT0B8TF0dH9NwYHAu6Nxc/civQdoMNyO8SKg/dY/Y8W8hTa9yywvM8UrkpRtWz
QFEagulPRK0+d0NaUz/WBy66OvKxyEzL9N4l+ruPTFbZuPVjWVDZZlbUn59jyYZ4H23p+8o6DGAw
+Yc1WN5YZpaa6dKD7XbfGsSrCN0ZBFExBYIqBpc9wQZT40nP5LVvz9iB0H4DmMSrdSRq58XLPzy+
T7fv0/z7t+/375/RZnllQ4fEWvIQe9VDS+ofRuwy6XppIMJoRsotM6yE+dRVHihmzASiIJ5poQt1
vipl+mAQPp+LaSphWtEjxEP/5HJEGyIk1hGSYCjfCbEnMefIBxJuisynz3TJKWIWglefvv38sPFR
Q62HYGSVv3CgCb76UFG2QJb1Dvl4F7iJ557COj6tD6XMl3laNLTPyykJ1hMNO1UNCGAWQszr6fPA
pLg188z3HqSa0+SIqYnF4FZwsc5NO6JTjsNnXCxjYZLha7whDb8QzvoCvYxG/iCgJUx/Vfl5Bhkj
Cfr+7HCFpKx1RxktFiL0pksRivGUej54/w0rb7jlCJbT/C0QXl9QoaZHOEMWzTDBaGeUlGhBEPV+
fJLPQ/74r/Ih8v37Z14Uil3r9Nt/+NBNhCqpRTcSW8QLPz/55yPdd/ZvTz9/kfZOVCNurgg0MkUV
jMjN6fNR9q9Hn08RcFlPOgxft3m4sUFFpeqtRLLaIGAYIwi5Pg5516HFR1azMmRcTp+HGKvXcRs1
7CDYnVuGfq9IHg97Cefz8/D5dAtRjAqhEeZU9mIyhD8nuvmoA/BlPN7b9tA0oec/MIz2E1JoMTtD
VYdpDLcCBa8AOEt4xvZT7yMLEHk1e4imno9D+6mXogZBnjONvy4gNXcjnOWTQgLy9PkIxDwK+U7G
u2kW988fwUi0R5Z+nR8fR3Pxz8PcG1atRkaFeSjCn6QMTTLwfO6Rb+yBoSXDT5NBNOsSago5O4Ay
/zqYSF+WMBj3hrWgRmLD0Vc9FGGYg0GdR6I9eCaBjAglk1vyRLI2+AeB/v8Bsf9pYxaCrYr/r4AY
xNb/jod9/od/4mG4J2+Mu1cC2scy/bmPyr/wsAz7iQVpiN+iB0Ww4BEB/N94WPC/MKYg4UQB7jgG
TRv78PwTD4twLx/w/wFQZ2znjxuUZv8veBjBC/0dDiO4Ay1uyhDHaQCEIiT/CX82q4dOB/3RsWOy
grTo7k1uEQaMp0IpGv+MFleK7Gdmgpc+14ixYH+CykzZtyFHLjkmxJTzSpt6JOY4UFf0I36PAQkT
JzNPUiu0JattTjpNt0OXDVWcj899kGCRNllXBCsM+60J2ypSSFFxlh83gRU+bEsng6mI/e9t67M6
7bKsmF47vZduY2isQlpuU3gKJrjvfzt7/wQh/57ADf8PX0n4uN8OvpUwSsDE/nfoNl+ysQnWnBw3
L80PNERIm0rvJiEw7zXyikkXhgUqwaZGcXjzKTuEW/vDC5K4Er2qRmi6yO/kiGfnqN4EveS9b0C+
QkJrdYLUH8pymiffIK32/xMMj9P3HycUlAo4GNyAK/FTAITRf9DwDQtlnyx8ODa0+aaGJir7SD0r
m/iFmnO9d1tw79b3jqdz6fohL5D6Xo9kzN61eOTrRgo2gcqkXKFAlKmG4QxIEOlHBPAF1sE0fhhG
G/TWn6bv0yoKEdHSGS01ZbaYYgkJHCosIpb7INyeeTAgkuWNf1TcTkXfzOdBcln32mLRo+8k3LA7
BzHQ2LNvoaFvaT+TUvPg6G89titIjkEr+DnJnihDwT71y7Ljefu2QVNsNkx64VF5TV4hz5WU3lTD
0INEALGt5az0N/JzZJ9YgPnlOqBeGcG+IA2sQXbPvGCsJ+qN0FZNXiTz75AxCLQP8kc07kglAhcs
VAdJkvdhtfh3E7a20S12OPC+9sjXlyb0fiGV7cHwn+M7k8shDVNX+iZXxdwwVdDFvwwrRgs2GUCO
zU+PjiSvXTgDwrOqL2e8iKfRFfCFPBPVIfbKRBGuZp+KTpbwDT5a92pNi4rZko+MHYMMHnMzzAAu
szPxscHFNiJs26rp3KpsR6X4vm1JnTeSIVdGSDER5wAiTteBbCAwGLYkirdwn3aIjbYuK5NY+eW2
DdVixm/QKnEuV96jjbG2HnS4FCSr5pGdEZ/fSjV3EMZEAqJNZtE9bJahDMIK9dGFumFBGu9LFmXt
QY4hgg2gN7dH42TsSaXzz2acYTdvWzFvZMdw43QvURYvCRai8U23Q//9TDOU0q5335V5G40b0Lt3
X3tHfozz9DOV0EzJAgPEQv2au9+T4M8hG3s05Pw+trOP79G8J0P/HWKIRxp0Q6lDq+dtNc0eodbm
3G+w4qwPMJ1zQCnhdfC3sdQi3HPXIC8zerToA7pP+0Bh/KBB0TpzxUDc0WfDDtsooXcxd7QuexQX
F6bH/ewJUDLrcWrHX2n4HOXmtOTqbQoaicLdfngBNj5YFuwLJSDF4rRkKw6bKyzQd0uxs1Lm0h/o
bmTlseUYq64vIM2XsGneszZ9lS0/EW+7iJ75NcQOVYHx8OHhJqBZHPbc0C8imT50OH1nEukRKncx
rqSiY8uPOcOeTBP+XJqsRZcdpiBYijZHPet7AqJLg4k1ed00aL9U/pyy7K8G72WU7tSR6MObWF+G
Myb09OGH2/yJm/ibwPkMBLu3DT+3g9hDAn2zbjgNhj4hN/qrifEBOvJB3DruU0RWmq55yUR/Fbmn
S58KwG/xiwSXOROFfijMWYG4N/o3ZfaKBn86XHlFxix0EiLfYCntEj+UhUjSBtcQdsoKN2TLI9tg
GyxfIwWrIa/KXdC2eI0ZnpNJnAIjFd11l1Qa+AZe+dmlGTZraZ9F4m555B0gClRBn8kCnRmtUV5i
us5rvU43x1vEYqgG96bD49QsRzGyCdX7zzBWF69jX7Af0IgsmH3roeliXx1s7dOs/tM//i5wxapJ
9G422DgMaWUJCOJxfbvpQYThUhoVPzayqSMB4xfZ9o3Q72bQrtiM/YMoIbzMxuBLivp6Dp6aPnh+
/ELA+mtX5I5s/jOcmxeayGqCrF3wZiqjLPuR2ehCM3Qgx3TKAQcO5tt2dL7DphUBwLe+QaxnszXP
/RJi3QRN0xeF3yd7DXG4SJNRlZzFw25J2GuzxsFB8OWI2zlBf5sT9EMB3QVkvcPNP3Zz8B7FNRGj
rNo0vSWpfqf5CF08/jYj7VRkGxmq5MNPO14N3F423kFKzJEGXGjJBMsQy4fd0S8ZQbA+fZ1G0xdx
wEqQpuK4IgD6qOCzMtZA0Proa8TZQUowH7YL1x3wubvsx68Ns08JlDhYS+nXYEI5306/GUf6Il+i
3xFCgHoG5dHhwdhwADLKYM83/Mrlw0tP8kuXZ1gDAc4pFv0ILWivHsafGCna4QenQrwVAoU28Bng
XLebVySb+ctGy3PC89JS9TPxrX+C4rbCYEku+cqxtHP72BTJ9LvQxXc6EzihSh01Npuynl4L6jvM
L1h7XIDP3Aa/1DAa7FSjAUObrEij+Htrp6gSTfjRe837yJZrBGmv6CKNvpr6e9w/AIKhf1Up10UY
xtjsbIQPsmCDmzx35NqH7X512RcBa9fL0m8qc9i/QCHW/EP0/MOprV6SBwmEQkTM6Gq8cMaeUthq
oefYuQnM1Q35W7CQsG+Gfk4A6eAD+hFNyhwuUbG2EHbnR+eUFMzHVn0p9vgosj6a7yz0OwCBeX9N
OmwQN0/09wabG7swbQU+A7RZDHhvmkbEiiD1+rry41xWa6L/cL8fCxlov3DRVCsnHm35caYDTs8c
NXUWv84PA8Y0x9RKAyYrfcJmBzjZZP298Qg7+YVuH7rwjSEDtCceXTC5PDz+9HVNsILS7BTO5mb9
grD+lOg4KhoP7xbzVrPNH5CxobZiSFx3sRTXtVneH70n5mKFPVfCyzqTL9JiD725nb8/vrq5gUX1
OB/w4L/RYfm9ebiIFfO/relaxGD7EK5L32mgvqgU6cNlDmpAwt/SMYRPSGCIEfnbdMavelTbM491
YfPhnEvvaV3MD4IFsdxAiq5N94a0ITR7iaZ4GPRXEDbVGskbS4bj4pIXL1zvoh837LMAUi49eYt9
bRiPC/CNmJq2/Aima8L/KjYav31+OiyPJXEaBquTx8efjRKyeyBzmUj+TMJizNsUyil/NviECTYx
W1vgUJDU3XDHRgh442StmCz/i73zWI5c2bLsv/Qcz6AdGPQkgNAMyiSZ5ASWitBa4+t7wePey3zZ
z6qs5jUgDJoAAsL9nL3XEUHmbrrGiXeT62b3/fB9IXWxQQXc7pt2D6HS2NrVKDyrHY9dPotjN9mG
hxrjwSjR8fCqJ1W6rREhjt38ttSCYNGoHVD/TSBdMBno1lx6xRijt2jiE9Kc2jNjJTkoK2bEbcpd
ZZtwRpZ4a1Y5qWR3vM+g1mzJpcfovfWW7KhxIgIUb5s8Q706VDepmX3ROmdAbUEPJjWNH0hztPOY
T5u5XsiuxPmzrsDpIumZ+ZHpfEnSyN4US8vP2BN2S9UnrfeKIi62gZUAjwl5/LXxSLukJ+Hk/kIr
HWyLRQ09J+HCp/jwb2YdZkraNjhcqph+f9AgdO3Vx4JI9UYL44c6T8kKuYoCiwfFw5D3rVdpySZr
j1PYOr6SkdoMGsOvHFvzJ0TQWxWFb56N6rEWyjkzSdTMg0J6MzR9OwtyQrj1E+LP1Ef93vlDFJ37
TAe6YvF4KDUsSXuxS2KYEYjJWMdIgzgw98sWnUw34kwY1oHqrGKrfyblmDbbZ4S+8V4uHJUUqRfR
HF8uvG5g3GfNMtEyQoH1uQs5NqvLsBODQuoGDV45qq4/1yrfdmMfhYtNkF1oizfEq1avKpPV/UbW
br1h5EBfD0juSE5WOC2KJBl2Uvs+DeTjN3I0VQP6F0HlhY7zJpXwRWQEIMDGaiuQrBwrXTvmQM5g
84l6j7raPIrGxSqD2pRQaPEkyJP1yRx8MREHl6u0Xu5Gjsl/EUrbkJyZrfFGx9Qmvw14MYVIGPPD
bLekjHKV36seb+I2FMdBjNsa3w+Baq04YhpAaeb2kC0iZ7lNACrxrreqvaG0B+xXy5lbJrprFC26
m5yItP8sBO+BtthmiIi9UGuT2yggHDSNOlKA0EXPHCxP48RHYQo6/VGEiE2apI92tGBozWX1sA1H
eKCmjSUHS4/1YOkaNsY81fzQrHUsyujNRK4Z2xhnI1Eq5VKiNKXdDo+rTRMV6byytYfynfZIeTRD
N76Jo+aly5WJViIymoxElpbXF7WDkqfkNB4ccgHRMrs7RatAtGj8/9aawptxsN6IL/xYmiUlYUAr
tW2CE/neDInZMc6tiuhwZT5GGjbque83lrXEN3bL+6Go+FR0OUzRNrKy94UPEj4IhyzHgKlqfc/i
aTW2ddg85KbZnAmhiS2awycyOtNlXOhMqZibdyT8tbNNqCOym/BOm2L66oV1pI8P73AIkofO7exN
yCNDU6P4PnRYvhX3hJSq9FslL86FRkssqcP2OZxjaGSKS+tSIDMLoiH7KkT4UAYG0o40mXZlPIRf
yHh/GDXvb9hdHhag7uiOgYGvY3xDUAEyaRTLhVvE8R29K+iMh+HB1gfamMI5j7YizgMJbit5nEGF
oJAtvhKFobtXufOdaQ/3aZq4+7QPv1sANI9VaX7PJhGd02BIt5Pd1n7VxcltF3TxrWKMJjHvqfF7
3T7NSz1/UWxF81MwPj7atEc40s6XUMEhrwx97pU6Avm6te+nuUH9n1bLgHCVFmuRABOr1sGgmvfz
aA1e5GrpFvqN/hwL+z6txvwQ99MFbW1177oBOF4tOzhG157DaXzORFaiZvCDZRH3DvCYPnlswGfd
xJl9iEISY3RNHue5MDdJg9ZipY3GdgP0KE+H3WgZDhi0EAymHerbwuWrqtZfA1ojPh8x49haiXvM
hnJr5k11W9VWRuQ4NI92hg7OMu7DMVUPSgtaNQXOc8haHRbiF60l8LCY9sUuo/AON2eLyQL4yzSE
JzToxS7Kg5/dkFaP2qT6STGI/RyZGAlxDhwVbXkbcFIf4m6voCE5Ivk+G4Nani3u3Ka1d8San/N4
OEUR+SIxojkUUfEaLFqKcbpHGta057GiC6rmsV8JbogBVwXNufAcEpURmMBSMmhFMN5C47CPjg0C
ZNbcXWkh5KrNFF7rQj9esyq4nK0OiFGJlHNgnrsBo2LfVKEX9v2vJOuiu35y3oLceBlcWjLT0uyr
cW4eGu7cqA4BGIQleimgNlqENBJEkpfPC40jM9CJQ8TvRlwOjzgRtwp0tiYvwodkrm4DIx+2UKML
OiBIhZYMEadCHg1IqmbkydZcXhbyLjs3yYt9nGT4vCAdoiZDLgjZoJy7szmm/XkDerp5sOL8HhU5
0Cps/tPenluUAr1R7aOpUM+RMt/Rnk521Ip0joGyX1L0b6paAZMtMmUbivk2SBf91GRmzm2ju/u4
g9hi2SNvmaaY96oanMzeLp4tZfzaDZp6aV7rRom/9FPvp0Q57tHvIiilwQjp9FENjZZWVWZCWESH
r08bGJU07ZqV3GOPqZ8brb7FDJD77eT8DHOs4Oi06vOEw0FYyw7cn+UTK91VoUNozTafZzfvDoM1
0D0iAjdliXuoVFRSGBpvcOY2enIRQxDCghwDcmKe01XnHB7UacnaM2BP9YGYJQBpbk4ERAjdN27t
uifStO5JjsXxTVXzSVZqBVBLs45OeNqJqJ2KKFJO4ZAcxnnID4lbITlUiSUpzeRaXqaAXZvXFBUp
CwWVcf1RKNqMIQT4UkK8eKOpbr+N05ncsIZL6HQdjSu8rjRoIIHUR6cY1eBOzzLDX5y5o/3Bs9Z3
yW6c0DKZq2i0y5N8K9XRUWv60WoVpofheHKWHMyt+zL1hDrSrkRwa8b6chqQov81mpZ1fFQhZKq5
Rd5wHcgx3ZoW+oHIIa/T3ZzFvppkuZ+uPkezITcjxwr64bTwTXT89hSCqaC5Jhf0ceh45ZTAXF4b
LrW92hoTTMcqtS+v8wLZdPlcbPPt34Zt+s5r3vYs4L6/bSt3IAefG/wxqaqrgXJsEt1rQvqgn5vU
gvZsWKjIBP85GLkU/xKb/DaqVYRsrYis4+fWv60kZzqKjaairTOEJGvj6499/jEJzbqiCxw11/Wi
GvZcp08CFzaXRA7+2OI/zftcRZt4cuNO3VVra5EXYbghv5ttwQYbC1lr9JZtGSVbubg2EfXpo8tJ
Js1jHCL0tMli06ljIIK4PxE8JTcnp5115tQGhO4ChFrVPNN5s/McbvDQ8xWdlaescL6gFSrxAnAH
8Fz9cAn5bCFgleqWW7w8kdZgQbj6W5FPoenXsycXY2oeTPVeMfIISETbEBSQBoXVuZCY6vtULMdm
GH8CoR8xkHl2GFx6vToVOTlNGhZ8IGcLfb7AvMRdBAmDdro1PJtpHm+atHqKY/ERldWda9V+aLj3
pRZ+s8u0ROOU3hKJ/WiQuQ/xfQ19fjP1sfArOz7S7f46xFW+IVXgaTnc41bBS6MAKlcb5RvmJp46
EYKJrg5KPQHfgFW8VBPqQ6UneRo6/Pduvhil8hHYNIBd7akYzeckHcnuY0fodedeZhCKAO9Ilo0/
DPxIIUUFPFuvXhvzlzMRyUWDeJerwwEtzqASAVKbES039gezwPJjTGdy3udcgbOkhe/6es4K6Yp2
9T04Z4EkkgZixH8b/Y72X9JPu2n1ZYZh8aSkxXmcXK/LMb7VAjmneadb/QvaTyMimJ7VL8NsPVol
CMLSNAFMKj9bx1R9t0UDu9o4teU5JVl70ExsUojEb7qmPWBJOmW03dI0SBEuwP7P3RnJkT3cDsEH
HnKaRVhtsLnRQQ7aFjuOcalDI8PN0NHuzAwTnWBDinmBmqrRG3Cz58lwwg3EtZ1zbmhseVXquL5L
HMKtEdcJ3kmemdD8D5X6sauf53QeP3S6piTSUsd4n5VxV0/BUesDJMkjyi/30hU1r0ljbZ7fqk7y
xaSG8UaU7pOY/GS+1JbpFd0AIto62PHsu937MLa4CUblx+jWN5jJUsDjSKOSFwDNr1MQNQRhe2Pv
VMmZlHcOEndMaL3Gj5R0x/dtV99LI+eQW3c78CLZ4zwV3twbMThP29px94ybUa81duPOfkAyaU15
oSYlCZEjz9mYlTUdDI2n0HE0pO005MO1I2OXZeDX+c9GGSdv0YfSaw9GBnwyUgpSDimg6iXhAkIC
Jv400xekpw4sz/XmR5cqBF61OD9Fn92Zwuw8fQpSL6hzbsbgQW8QU+VFiuCCFqxj2PNWwBaH/78v
1PaFTtmRvgTqRehDGypnlJvQtO6x9WNim6yEJx1mfJT9KuNdGqVPZeZ+OKNab4eyOrkpcC5jQbQS
uPp7qxr2xmwnfAVV4plEVD09K7xF2CtR15x8Qfxefy0zIC9lLggEZTEZCcxcUPbrCqdwmaLAgKNA
/mkye2dTLSi6BNfNDdOvs6se+wnziEXUFLKxVxVIJqbiHVNbCj6eZ62yczotJzRpt+tfkMyxl9F0
JcBpbNOO76tiNV+44XnT2BS3cJtuAM3o+E1JyK7OiDI0Cx/HEh+giXHZm9TVLpnYXglekhBD6cdj
1ZO9sSd4B+FtTqqAr5kQtBDCG6gds+0WPipefZuFlPbIRoha3VtLuAf0TxrtllVBqk7N5Jdp65K+
xcLnpF8bwiNbI28sz2jqpyATBd7i7C5tF8JNCmBvQYJq5LmyBQE7+10v3YDj5UJqyUD+y8pv6a2s
oJEnSNvvqGF/NMRD+DW0d2cfNpO+DXIwqMv0qyMP2aTpY4wlRIzYyQI7fF4T0mS7wGl2Ubd37Gzf
jHW8tXM8jQJZmzdiDvGCgCY9YutpI6w88eYxORoI032s1ubG7dbT70TsOzUt9cawiOSJfYY+bReZ
9Acn7DCC/onXWuo9yPRxizToh15H7T7R53Bbq8eWRFqT5dyCuknOz/xA0HJEi3m2BuVuWgP23fpE
AmIushI4fw9RpAiiTeQqgOGTmzQrfzRrPF3HUkL2oynPF8ddzSRusKkMJd4L++BCYjkG+vwD8hJG
wGGjaNrLEBO66eb4LZg+JmWuvLTAaV82t6NGeldiSLnpVEKnqv2REjLYVRWpAyIy4FwBvVkLIuRU
bTxUYsj3AVLMlCnIUX8Sg8UWar3FcJX8JP1hZDrm4GwhIphUwnPD8WFpnB8p79BKsZ5Fqp3zhadB
1/Q7JR+AM2jou9se7XWfNV7XckxZyUVX0PIFhX2XpHkPe7J1N87U+TztXH08Cx4tiKSWP4WJxSqr
vMBt4DrUMzdEoDa73FUeHR7LTV51mtcNA7d94O4nw039Tjlkyq8mqzPiBmR2sEVPfESx2uZT/ZJm
d1npLv6MrGuDv9wwKv3S91hVpwqfa38LSKveVv28LQxEmOrMiy+hkVQvNA70LDxIscL/qnL+O1WO
AYhTXiqQUn/VXPq3ckm3v4Zvn/UYJbbpuslfuhzqHf2LCpe2oJSyhCz9jm1C7/O3EIfaSCofBtdE
6qiScvrkNFHiVFUtm7mOSRrMgkX6N4nq33BbHN1/UJ1olvkHWVdFzSNQ++gwoVxbF9YfZM2oM6eh
aCrjEiEAS4bG2opVgY9zcNjAFiDpjufYS/gIVxGaT+S9XRpZN009is2iN8/YEyCIWeG0s5VgX3R6
Q4YOixsR8s6mPU+iFoeC3oBl16ZvWjTsIhzt275feRYmuQEVgCixY9xDWkFZDPHc8I4nkR+oAKCK
+4CvyV5zTsDZ2ssw2xuod8Jfmmr2iiVOzI26nNoVPdAk3ROdxPqmseCSGKG2RxVNhZSGYLg6DtQ2
0Yej2ikq1ZYshOr91L7QtP5iGf1Lk6nlq+GS5CumW9cJ2qPb428yBhoH5Kx5u5j1XSR0EP0Yq7ZU
3vghFHcloxWBh76c4jy6ecpUKlUpDpkpGPm+q/fOubdBJNDVe6BgDCCkvAEAor6SHNolGixcKzuU
6D7fyrK9j9X5gvpkFezRntELKi5EOl3QBkXIpC4P6fhm0ccgYQkHnGwBudRFe3TDgRbQuoUdduHG
sfEx6A4JUIG+3bdhJHmk0fnfE/qJJhkGkgj3RDKrfVfm7dbYacTStZy4KZhBLnb10ffaia9zTwKW
z34Yo5EwimDnmj9tpYq91gk8HPj2eSSjfxuXnq2dFxTEdyM5uW2R3gHy6FfgzeSb7vgh2pEIOP4s
ZY0dJHQV3GIkMz0JP0niiPgw/fy4INUA0WhnQfzbgG0qPCFSuo4lXZURL0Zm9q5X4qDaUKeiaNOt
ThblRFgw2ceC1LXRqZGfLKCFB4VyR81I6aC5SbZOg6E7m9WNIlKDBgLRhAH16H2YKPEFc3Xjr9em
XBLlC/reCisg7Zy82mVEh7eCWNEeSlta+YLAwT3Ri3NAYPNGPDl6Spq9LXPP7j+sZggutVZ+L2IT
+IlaDCAsXEoMYRGDpa++hiafitAZidakwXmhxXckwkWuPTQRnA/GrYHgWBK5DKP2S5odr8hid3Qw
D3FjpedJQ60qXOOcADXi82sCqDGLmfhD+Oza4+C5tcFt26mVH2Cs1KOp3Uetnm8DbRouDb/iGPfu
nlIejTco6eTbtZGRWc2O9mipm6BtnHuOGiAgWOtwzKwtIinIrWnxipa0vXHKkvC78cXIov4NQP1T
FhbPqqoMfjlk1sGNp9ZfpvM0jECBMIAc56hB+h4H5Lk1MM52HDcbK6QPyBf0oo0tfnMVy0Sl8Q5x
guGgKcqRbJh628T44OGjiZ0T56+6yEvqv+Bzq0o+lgJaw56UkXHr5M5NZKKSWl9XBVWXINSGBCne
1Ey7dEjnf9V9Vd4INbhZkMbu0iSzAFsH0Rn/YOPNekQGWOnKC6gnFdt7+aZbVXAOEQ1siYXSfGlT
mAxOhyJjtk1/UaYMhWLaHjAfB8e4okKUkdF+6YvB8cIGdrrVKQMFHlqcmkPZb2s70v0Ae+5WGSZY
4Zql7RvaRH6SjyF5kuCl68zkCxgTr6zRHQx6bHppjja3VEmThe2CF/S2mw2uhL5qqQZ92ZRJfhNl
ln0dZAm0SCs4toJ6QwU/uWIjXdTGrrtzjekXOSPrKQ1jk7oDHXWL5uHcF5NvWR1xEtWmf1eZeyeE
2lwBMk3MoPEUzVV8bS0lIwfGOtZH7bgq5BmV03KsMOxVBL7Wm7kun9eqM3JaLv+cvK4pZ5LgYk9y
0W+jctFk2fOuhcEqdyFXkfP/2GNvEA0xUv3Z+SYzcb1Guw+FGNGRCBP/X6MyNSen5ZhcSQ4+t0mp
75GBuGAbApZs/rnoc5vPeXJruUBkGUmLHn4+7bueANG6i/98BIo8LrnC9d/Jvfw2et1M/pfrqOEm
Zx73bP958L/t+vPA/uO5Xtf84zzlNlMTlN4kmsb73O/nemhgnmYrLHZ//qvrCX6e+ucmcuzP1eXM
385O/uvfjvRz8+uWv+1eXgIRtugTP4+wqgadnmpWbhoy4osnt5cD065blTT7v195uejzGlUIaavM
ava8At9Ca1jz8mxwXWuinA0pqVXgkfp22hVEMvXAuiRloSEoxdVAH6sn+lE94HcmNzSDY0mqDE7W
VDjcLnLu56IOnv3eDpTTH/PlpLVuLPfwufS6l1bG9X7bYxDRbSe3eIKVQTdc3SYqbgwMmBUBx3VU
qVG8XafnmHBiVMRk5z9nFhShOabl63UVuUBuRw0MDevJeBeksct7QLHrE/wp/K4Qa3j10zHPHPdc
rzFQsFio6taxZg13gtrCmI++jcJspxRASewGVPNYn3f5iFbyVVDpt3qn61zf8gycl89Vym9GG7g4
OnS623b4JdpfvMnNTVHM75lSof2TyLrlH26dhNfZEA+vGLs/Jj/Xk5vxa1SbdCi8Soj+ME3VGYyZ
OJpQSmJ1+l5ElChompZIrbtEhmcaIxkm+6mkGB0xs5Yc+Ap3kZgXFHPlSU7WEw4guysOM0hsmjiQ
cnv7pLqKfXIFvrUAxhvFQMPxJAftOuaUaYjuOEd2Z5YhF6YfWBnbiLqOycmqW7T94JRHZbIj8EQM
xjJ1vXDma14CXiGP3DgFEHH06TTdHN+UaYF1ICCQ6GMgDsOKSZz+GeBb/Kg0ilFUMD8BDgZGDLrU
vpcUn9lYyKUrE2kc3DXoMehbTin6x6U4moCRFopfIUPqCemS1qPp2BkJbj1dM05CtMZJWfXJ+QhL
IjL0mnpWOqrUEayRPdRvWmWvrlgqQq7XLYE4ryFTjSqc5VsjNS24FTjqR7j0RxVnHcLvk6vg9dfM
szBJd+EtoOknUUUry1GOjYjYG8Mo6dXzhp/0gZI8mlriWeaeyld6a73meuSYSxhpT5/gMlTGcJK/
AXd2Dc6vJ4dAA2D25PXH4D6cRhALxzp7/GQpCenwCkAgq3ULZ3w9hnk1x6QSHDuuo3I6WwqaBjTz
+lVeoa8/hkUdLniPlE3DYg5ipVt1GW4+5b8NwjlyZs/IzdtRKbSdsEwImRKmZOGmXjxVn4dDErmI
if7mDMkbUN6Kf8ybux4V0ISOx1nfhq5AyqmEu5ZWIIIZROcnfcVD/TZtr/xL+mf4xCUU015BUtfT
WU80k1d8HbgrUTNf2ZrynpKnJ++6XEI4r7/Derc5wdGMSHRAZ8hP8oTl2OdAzuuoiLIdHeNrsOIp
oxV2RP+xOClXpuU/M6emImvfIQSQJy1vITn2OZDXQE7yNaG5SlkSa4UuSfJSuDKY5OBzEsTWGzqF
zCtmolzxaC2eRC5dRw1zVfQ6RKbnuK9PkrqEn5e7eh38MVm21OA1gOxIJFT/75ioeWW0ynmh7tR7
bouTMxqYy9JR/9WpMzLT1XcoBxFGje1EOHrT1nVwMIHFhm3/Ua302Ha9n+T1G9b7R47JeZ+TBLhO
rd5ox8Ay7X1v2TsYXNxGC+zaeRQNopGVZ1sllZ8Q/Ub9aWntnhoXR3lCJo+0VWowcVXouCixCfBq
IcxcfaXnZitHVweomwDWHQDsOoEwfX0Q9ikG8bBZVg6vJCxNoHnDOPkySlZvC7VXa+D3yoPtJdQ3
WF/ojm6v8I6/nwJF9ZEX4jtcucDjSgiGd0TQalYO8u7oDIJ0U5R9IctQQFzlLSLHPm8GURvJyXwq
poKg7MoopvoEVe+yb5NGctdtCuss1oFCZ1CpsciSb2lOnfyqIYalzpFXIEciD4dLPgaWh2bgpa9c
ZRc2WejXsMY29RABr9M16yaGELSH4JScO7Po96KtHupUaTwT9D7PeUZVBcss0Yn1FK5RVQS6gB42
gyiLbbvoiFKhj2pVezQS9A59MbrXlK3M4pqBqlBPaX15aAGCDpeAvu+iIDwVBe4cKr7UnizbKAs4
ytqNQie/kvXKi4GfFFrobZbj9URcfe8k5HqJn6Ir3Rt0e73r3il5tvbVAueaTR4XMJnQBfNC+KHA
WZETVde6jpaOXUJNVkNSfHzdUXFXp0grlV3caTeVBpAKMDfz5NIlAabYtN2XqOddsyzhc4B4fJes
JNnW/L6YgGP1lgKkaOkFGtoTyYDxFNcDAoZW34Q5tY0AZZN8Aw+9vSa3QSft+1S/Kd3yriEusIVr
Tyv8I2rZaYRwHAbmvHXGbhuEuFeh90QEtBG0rW9KOSgUJSSDqf4yW55Fh5rdS6s+OQFW9+aUlB0Y
uXUgx/qVvhu4GulYhBVHMdzh4Ei2SYR+pOCFsgUOjf5YrsDTe0ztb2JoKNWcAFEY1MAfutg5qEE7
Xs8tqpB8w1xyiPWuL911AHuPAUEWP+t5zczLazk3L6HSLXS2F8rmCvIbwk5fusjGf5oGhWeIeL4k
HRwQg1i00/F1kFcnn1f4MYoCcgtK6Xr5CEebzmZ+kmOOEyMu/JzprkvWGgG5okZ7OV9f37Jy7HMg
VyM0/fe2clruNY2LaF9p/IDrP/ptPTmq6jYCKtv+uG4r5+XJeIwLFVyT9YOiG/22zDI4nSU1e83Z
VEiaJk9Fni4Xd1URzQ1GqWR8TBpX2RrQEaEVrSE0BR4KNaXQo08ba3a/h2P+slRIcZdsdPweLRE5
qAHzxFKDrbSr17Av9rmDyIXs3BZVOnKHItQ3tTEEPmkWxLNZ8yOY2mUzVu57mQPrgbmNXWmoBQSg
Hom4SUxSUdOJ4nGL8rjo0Q8twbpumO+t4VAgLxyDOxGFzSXQFM0r4Ox8E018s0yl/awT+zoQYup3
GuKY91Q5y+XooMctXu3sNARN8FRjdYccP30zo5b0VR6I2zqs2lsoCcDwCLl8i/QSVkSg3oTkUTZV
G1vHbhmtrVyIiUCb+vRbS3pv1y8Y9JJQwJuJllu5V64at3psmRc3Lsc7i7gwjgz+Xecob1Fi5k9j
1egnrEYpEnbSZepan7xE2BpP7vJWa5PYFVTQPNStu7yMVQS4l5Ocu1HxkJQaN1Vba/f0fnggaK/f
OzbE5XYtvkXaIngQwCrO/RTNRNc4lYWYwuLa6Vf4fcteTJ2217I++mrhiJNH1VPXGLuQrZNKzJwH
KyWxf706lIegpGhs3A/hrN0UxkwN5nWXszAPw2TpL3ORdAf0D+4ubbvxLce/LreMSifZwrwzTq0l
0qd+mN7lfDVDb56HwXSnz7lxWexu9Mz1ymgR+JdMrZ+JDEK9m0jEaIodfrPG6w+MLIhS1E1rH4dR
7b/E6fIodzhWVu4NltPdRnNl3+LDiq4/oAUASKc0Ad3CNNu20A9OmpVM1x+QgqNupI/voKu6Xaob
wUHHmPu86NmN3OsSCcpUrrdYH9jBnbzt5ImbtfqDaLT+aKpzfAZV6Pry8Avs+p0uype4tEkDqdNu
risTi3fpPiQhAVYKMBU/it48kefRXydnqXd0lMNTmDTTA3VIp+safVgcLVtJviqxmezMualPFS+k
h1axyJmrefkD4/Y+sGLq18ZAdCjHABt8jY5qVL9xDW40+Z/yGXaBmUVvtLb0bRIazklzg/Z+7hxC
m+t+rLjcJqMyvGUWkTCFfOV5MoroHnoSvM51jTAv/VAdgrfWFdUWuhO1taGR3BEmzkmxcz7UifNa
lHfv4azzcwfUOxFOXt+pCAWu+7AFHtDOct5R7Lv+VGnJTUFmlmJHy3Bdo8cqMixL+81pLewsmdnd
AD9Rb62gJaGw/peJdwA+wW9Z6Ux+MSnGDZTF6la0JIPlgbpAN1sju5ErqFUPogIPwKXrhHvhExFc
18JtgQ9efB8AJ/FNF+0ldbqFW1BLCOG32Y/srwOijJ8/maNxMcyxBDcbVX7ajNp34prX46lVx6Mk
aXQbKE1wE1NzF/qDmX3PQT6uF05bKsMj/9oB2mqgXQWRilg1078N5qtcoZ2n2WvU2rzttLm6Mdvc
9ruwU2/Lnp9nGAhTK1XzkyY5ocixU5FmRxXftqU95JRqflwcBVC0Ztc/W2wVmd2b32oDVggFAOHR
cX/CA1EdKtjHyovShY/XvbnRU+WU1kugIHEkm5WeBaLuW24mlOCRE3xz+LHkqqnRYVHBHowyxhwO
JYoocISlBbiJhIZcpSjRVROc/WYK1DpVWje3eNjHc2q1BkT/qn5Vs/persrTA7Ss6V4IraS7jkfi
VC9OdDeWLiQcFXiwgRkM8Xbz06BTi8nWVh40ykscaDyhzbSN5EmEhKQLUHs/c+5K1R2U90QxCz/0
M6UNbyMxoVQNHYxrIGpfzcUEUsnlsXXnZVCb+MVsOxjL4QR5DXko2B0FoqtZrS2jV7nm0qOL7gdN
e5iCwUXYiJW5Qx4+9XX/NAqy/HK1Gf18CarzXUmq1h8gJF5AG0Y3CKvIkQUi+oob9CLPxa3cr+rQ
G88iUgYoUE53SqmWe4fgewSoyQ2nDRd5gWp6cpuQwkkPQzumxzga5n2XhtYTWFE0WOuFQYKwc0hX
vQcq72pHd8eL0JXyJjC1AjB7233VcrTp66pE6r7FUcF3Mh/LM8abfK8pUwnA23Ue7AUwXFRRHKWn
ZqPuNspbCiHNH7uyvSnw1iEXS+Gi5Fn3PXce5j63eP7QqAyuUO6Q9qAdqc1orSvSvzbjfJH7ijr1
A9xPgnAkE/t26ifIz3y6RQhmh6O2fgyxC/000L4CHBq2ix1N52Qpwru8hRZw3cd6UHKyD13llrz7
eNbWV5PcbN1ermaE18pW/5sb/29y44al6jAL/imi9/+VNHr51eSUx/odWvHXNn8lx4X2L1OsWWhD
1SR9gqz3+Kvt/u//UYTxL5MqaKqwTQ16vGX/Bq0gIa4x2zEBa0KzID//d0kj/V9CdykXaVqwCdQ1
9f0/SJWvefDf6pXprgVIw6U+Ej5PYWKD/nc+g6MBIo1LlG0hQHoHSqMRPyzaOG2SsDY2v12Y/5CW
N/4onmTiozI4U9N1qNLN9fgTp9APtW6UYXCYGw2lldPrGzFMYM9rIyb3y7v+Z9sizkrR8MwXOFVf
a2U6Ig2nrNmQv+ciP5UZ/U3CgSPP4uinE00tM4UCR4DxOcYcWeHaAtZuUJASkl+l16PfNy0iqNQB
OSWcTWLFN2XoQPrji68MM9AxyOn/9YmKP9QH8kQtW6XqPL8UOoQ/rirdIuo4IUw8zKF5mKAobgzK
Z/jIdyDlUdZGy9biNPoPoKkfWWwcqqm5V+HtwhSk9mtcUWg9yOmC5x+5md9k2TD6Dl8XzyYxmII6
92Y7rrc6VG4k6mvhbu0VcC1Y3j0VcwiXOMZxwGboLaGpb6kWcRFheskIwlN4dyu15IquljvCvy8x
/Uhq1ESYtyNYg14VGapHk8jPGm0hwexypCaHjcEh80aholpMwfNTOuDrXNvtJgrrQ+Roz0VMPhos
be45bnJIHAo/oM2w2CT+0JL5UFSj9NsA+yA9of8/9s5ruXEgy7ZfhAl480qATpSjXEn1glCpSjAJ
74Gvn4VU97Cmpqb7zvuNUDBAT5FAIvOcvdfGu7r8qjn3CTX6tIWO7l8kj0h9An2cCNosMejNpngr
a9YVoTe8D7WV+rmdjcG/+a3Wne63I0D+Vo7J77SmMHOE/rFTkt0E06ODk41a38WLEz6lhvgO+peM
CWSlhWDN3xSUyCMzhaxUqxtRNmOw2NahVZySvlnHQiEmqsVw4UbF6qGB3xlCqgj0ZLyq4sLeWrX7
OrVIFXQTG4wKoCqNqZJzuto3VUMZKes4cc1n7RsgQowLETF3QC+xEKMXrh2cVSnzCqo7yrYZR2+7
mN6PLIbYhcrvNSN3xWRGv1ESAPQuUw/qnKdcr176sbjPyVYIHOrkqO+uE02g6VvVJ/i0rKtyGI/E
Xwa6lt2moXLXQ2EADZtR+jXUFhjNADaEB0ybnl/RJPUbnKh3VjUUgUTE8OOn6R0u6cDBATq14hNs
1RU/1ANY2vbfDB5/O6Rcxwaw42IUtvU/slBb0+j72Rm9Q2JUIxUrTvluZM3Y6Euk8o/UpV7/9Y6h
/fUd3TWjmMKq5f0ZhWoNWgs2lHc0JuNU2atzm/hbtE3tBibgN0ynt4YCbC5x+1cxswezqMHCW+pi
2+OXITXws8WrUEeHoX/715/tb/ss4C+W+AymaJw4b/weZalrbVHkSuYdHP2arKR4T4GcZobOh8gt
uPZ9ifugQID6f35bU9VIwHMgj8C6/OM38BqkW9mouIfcyj4ny31SK8YDt0w/W0RJ22gSAHLdp3/9
ppTk/ucRimMSwRiiVCIB/zxHpRFYi5ED96B2EHyT6C5aCTLxmF0jQxl88CJ4zwZBl+s5bJ0nkQLL
q2m3+KWjfmqad8oHllFkZzD6x/mNnZanGlO2H6piBqPJikjzKDM7YD7SmSQiFSY2MAq6h3Z+b9JJ
B/2YfCMK/Qwn5KoY+KpnBxOosMst0ZvdNpuwM4O22aXViHJSvbeNcgwcG6qiyPKjZ3MCiIyVKwxr
el0FZhuniMgLimlmOQtl29JgBus2H536LCromWE/3nkhnFQrpBTPqvB7R2dDWHyykQYCuvkWRTUp
7j4Uqs+pt07ayn2SJM8qn7bUcvtNRS+Mtu68DjzZtFybGPlKFYv2NPOzVfVOWRPgE3IHV2/4kzGU
z722PpZTK+vj+cEBbOrXyqAiPPWIZ+DACz2+XKs2Xm3yh0S9nh1mTHxjXReB7u1UNxYHjOHAe1cP
hRmVmwwWxr/ZI3STOdN/H7RRCmoaO6LuoP3yrPXY/S3LNdRDSjNLMxEFgLhnNHZYBe+oDi17BWUd
0/Czq05M4bXqxjDwT2GAu1lG/D5ZHR3nyfSCYQtI3QC5QIJC6KoHzR37TZan/Y6QsccqxCNmjaM/
9jkdCrWPrktde+5T5H0Ye2Hp7BDasRzt4S7GJsyjooaNolgfCYZgQogXzD/QuCx3jAJWCSrUGAvh
koPgCDKmgO+E1XH+7Aqb/N5EDUzL+1GqxyYeH7xyrHfJANCibLu9LszmplzMn0JpoYCHyJmrkDAJ
19qW7E6tCJJqeYRleZ1ZxYNbwwGzJ/yzZCZa0Hf0V6CQ2GVMZwcMx9lkvceKLVUCi+ahv/RMsSIt
p2inhYgR5h2u834XD8o320Z33cTz3s2N53Yp34i1JCqntb41My6CPEse0xRaVR1hUgLTnYbOtZsB
cMYec1sv/XHKw4Rqs3PmfWkyr/Svvjl28DM2dTw+Gml10Idki7kqQa0w3jRz2gcu35CT8VWZL92I
P3+qhwfWs59znZR7jKa7omqwX1ZeGtgOn5uAmXPMxBrjR4eoHVCf8NLKzxad58Yzjm2ds9OCSr60
g2wuMbEpID7MZOm3oeFBtGfyVYnjNK1xgTzX1+35nakZ9FLAUymetnV2isVCC4M5TAecqABX3Lim
WW4Pd21bJbsBIosv1l5zapTHyYHBQy6Yt6HAT8e3MZPdmFIbNgwoVViJV56DfqLTox7X4KPAgKbi
ZnG3dc0qDoSWv87I19Kpjl/wQgIeqU9JSu0U7ZVfiznaIDA85H19yGoj6Mj9Gh2LEBt2Bry8AdmM
PZPcCbNkdqhVEJ4Q1Xtfn72zF9nknijDY9TWHiiE5jnncGXFbpzj0VGOQwuptNWXdxCjtuBlOJXY
e2zbL1Zt3RLwKLYtUHOGIWOPTy5nkK0ZBfVI36vkWrnWDOg9eSZN+pRqA9q/UiUiLaueJ71G2+pl
7dabSoOSibZ3cr054KdlDoE+zPcUcP5rfFIkcFsWMyPKHFOiXJy7MqlOiB1WTNS2UpR3AtfPTFo3
nG0cwsQwiYL/Itg7HN4GvXiIVH7/nI7WyaIh2NLj1QdmqHQSN6VV5buiVx6NkJF5KRhiTRI0Wuhm
GfQrqMEcTy455zizfRjpqM1BlSwNzCdb46juNJKPwNH79WZ6Q4mbbyZA31VI91EZiexO8QqIfA9U
5K0xSuxMICA2pNsDsQ2rEESV8e7RvIn7n6SjjkdCE5UNfEDwEVT66vqxcK3jeTd68U01EzTjKsUN
Dg/i1zu8yvGLyIdftQP7nzbOgZHttoXkbtdvXd0/ea3+XZhXgjJnPWNYxZSRbsXs4GtqipSOzfgt
swge7UIm3d3eEvXtMqFMWgqnQR5NSXxeUb9x/txkA9b6zHsXLgrnNdwt81bLimP4tgG8xaHatssY
6gvF1e+6BuftPMT6NhKrJxCuuKKbYqeuANwsux6K8GlUcn9cQ4CGFg5+pWdvacG3E2OYUsf8Om8A
7yh2pfpMbb95qyWcvA9xrhSvODjgfzeeVpMrYiu7ktWBSOODMnV5AGAgZN0IRA/1dKzbtGZNOnO8
5rM7tpLo+lDH+iZd+f5VSfpYbXbPjlecla66o3aXBoU70GmGBtS57rZuwaS3i4NzQgE1WGBFqSaI
SRRd8T0R/75v3f7odjH9Yg83sBen72FCRLbXQVpi0IyNcxGp+GsgG9jGvpvMeK/F6ZNTM5KmjX0l
Vu5BArbvUJXejKBBpXZWl4HlmM6WEhj4KZfoonF8rrwZPp9Ol8VbILhox2QsOd3OygrVSHDUzz+U
5DtHebuGmKQBUIGXvvXOk8a5OgLp11bN3pxo03UqndGz2oD9tdt8L+qEfMR4LoO4qhu/GvqdSoKk
6rLyYx6J+7yHE7kYryjN3lb/S5X3TPA4byZDf7JIlauM6IN+/ZBFH7lpYPqolcxnNvXcVXmCh6Wi
zGmNJDe031TF+wjz5ACxhmVEqLwIexlRypRkdPlDvS2x8veq+Qpw6SlneCH0wyXyaSpAzWWrMy8Q
I8tIkcGAcz7TVFcxQTZ8UHLBR7Bj9CC17VjEt6URv4bRa6ufsoJWjCpMpJ+Gt9eqCTd/rB/kc8c5
iYKE01u7eNt5QjtreEwNRs0CVWEBMRcTbs3xW2yvbhTFhX2WKpQOHBMVfr88K+QWktcVHwovy4KJ
+wuVMbcTn9aAS91BOXvQZu1bCdguqFVrq9e42FWTyDDGOGoRasMP7J6mxvtECoc/zy051KLsJa66
BjgUERx19IzC1kGiQADB+NYp1P1C51WPNOtVac5poj7kI9HxYNeVja4sHmYDhviiyfM3USp7QtuC
cU7TvT1Q5bUq/N9kHf2KU7W56uf3orPvx3Gl1VFFOCrV9ErMzHUHOxhtw84j+sovLeV5njXzOKnd
dh4RtkxMeLYaxeKA00AW9I4Je+IESAPQJWoRpDsuApPQttS9uopJWAA2XxfWYnUbs8Qc3NnWmenq
AsvLmMBczLnfLwp1nYlOu6oTosq/S8IwbMcruXW5iNYCRZ6KHuY0pgCZOjO4aNKKzN0Dg0VDs4aS
2TXz724pb+fV+R7X2InTPEl9j1SA9bvsr1w6T/tVFQGT/2AiDIwQXOMypSe2gp4FdMTGzZNd0dBs
T0KdM8cIryV20C+KVNv3ZDlUlnqj4ugqRh2ARqffpGtShcif2cU57ZrA7rpoxVOhgbetAYyWAiNG
JasETPeubjWxgmx+9U1yPy74hDnn/LK07MaJzxBRmenP8LPC6YZp0oTgK74fy/YZZ8AjPtlT3pe/
GhJT6KYHcGjf3d7+bl656/Jz8MhfyctfmKLuddiNmk7zCUys56fg15llEK5hc17vn6c++8Uc6jTU
6zTFxF+gLpz6KIa5ZHA2M41BZRYMph3vsgCM2VZe/p1133xl0X+9Go2+2A4OGJ7S1vALW0R6djqk
H0isUKWrvVReSXWZjX90C0IepTxShy9JDD+0aK1TlHOIKgn2s3Z2Q8DfXBRjplyBJLxl3h3uwhW5
vRDPZ2ajtadIQzq0KrCBgFUnY7wpgUh1H+2KQ5e/rtyS+0qykKOezCHzbCPqY7Sy/xRvyS3X7KGK
13a+jdGrYTN/snVAIERD/NDLXPOFHR+TRn2LUqo/41C8hC4GIMk/ScVnOoRPLJgOZgbS0Cusa73D
rWD0yR7HJp9XtQ7JxNkN9noHtSEiKYn6DnQJFq5D1+OdE8c0ZxKXlHHn4zayfNPofEUtrK2lLz8B
PaLwpYbZpUB68e96UUsqT6mxYEtwBjf9K6s2pkeqom7t5cYOS+aD1s5g3NyONsuTkK+n6dJP/JuM
l5byaxqg5TYNU61OR/VTTbRIl3y10k31FfQ3JAykZUx0ktD3f4r1tL6W/uQiMcSAW9kggUwwGuhc
tY1cci8Dr60lNu2voQP7lLu0ArkpCY1nEj62npuwf1DCk2UuJfeeajX7Xi/LihUEaEaCx0cbik+a
wltwk0d74v9Lm9tYxbM+Rtm00VVAxfTpHlLktQAheZBDdO8AGccrObvasVb4PeMh7aQNBh7Nr1AU
7vqCeIFOw0liQ+iz9fuwGxJOz0zh0qR6J6nj0WqKQzqbjt8Y4oDc/T23SRLAiXAkZde51pPrrCdg
LwfDAlRZh2KkjwcwU3b33pasoNY9Zlpim2YmdUx70bc5UiyN6kHT5dXWghNoNviFI9W1KCPwU7oh
v35aqLDhLI5x/ArsWGXs8W9N585Z21ZUBEivJcx+DSEdKFTYafstdCvCYKlwWGr5ovUQaEykmnyD
46nBFR1ktK78scGJbjBpouZeBHnjrHlpfChb6e6n4Vi2p54gla38eWJGGnIo4QqE6XdsWxWBG8WL
juedzFXxfbTKu9RLIbcSqhso4fiwmBjRw2WF2QsDtpF7Vi0KJwmBCgQauQ9KQkgO7twMP5z35KRU
McgdfUv65KyEFNvlXiemeJtr6kAsC7OTcVJ9rn0uC/OHGPvLWggRDTvPYkQkO1JxpP+gbuLQfcpS
s2W34D5WbTU7FNFOZCXyVga9tA0x09jAcuvcNOZHVlEb8rCoU0j6lSgqiX2PeFbSzRx7O/mVJinR
c3hd10LlHHGMWgXZYOurleKduW3JxGeIr518reOuTl27VdFAD9127MQj+di3KOn5ykrWcnliupte
zQjzWJYOYZh2QxjIoaDYsLE4UWwXdvjN1PG7yuJ2QTGOyjbQPlILVUGFB2BvsS1Fr9OrzpkvjOlW
nygMlyQ0HbQu6yg6AXmOcuvYdyNRD3P6PTKpwmjK9aBRlGjw7yGie4AkJnaU7zkdx86pHjXiK5Wy
8dPB3Xl50gatWXQHL3yMSanHFbRw0JJAzfKr6MscAnEpMIaxUli86agl87FRIDDSemBVUIESDCF1
iB9jtGrwSfzD/7V85upzt+7AIIgHX/HE92QMZ7igLI8L3kRQN8OgeB4rZ58bVOfIHQEdbCUpdSFK
Fux41C8sJCsn2ZPJlPST8go/8+g+JZl+my3WuQ3ZbZlAtVlOMA3qHwwTkHXXfWwxMdtNKS6/EF9y
MkBIVvv63LY4IOJSfKoLI23f3BgMlRs1IQAqnC2qYZp+0nU0XRTs1bze6/oKHoXLlastdbXV4SUG
sVFjfjqvbD/CMLxZq7ihuO7q+SEGsa3mHNSTrStB5lW+NyBxqnCpbaLBPdqhFQcY19EYifZXXQks
WQmxJxrq/Yoe3yE1KZB66XhQGFP8OCa3R6GUidAHPWvjwUAfkwdhEz1Z4wJ02iBEgs6CHxRqWWxU
DpSN6jBLnFjmtOYc7vVOuYu8Q042TFkfGlWvA2gqwhz3xFyVRzoF3xKzO6vteCipSGk6jE2K2B1d
t7rcawV6Ak7OUD9W+b8ajPZbg+QJQPv8DNLkoOXO++AqH2BcEh8HnOnrzOBqklg0poVJmlCKwobf
sL5ZuRdVRsBTMk/fHWtUNu0gjgNqE5FrrGsKbdh4GQL4wW5vYTwcrE5/qjFEQpq8VeuMCOfk3Jdk
JGU5EjUPfEuYNWSKqNGpLu0fWp+9dhGLxcRdo3sJ3koz9kdHLeBdg0zTgOVq4RLtxra+VTyzBm2f
pBjgUy9ASoi/EjgNO2q5pqcOV3Z3TkzqmZukP8z0+rdEo/0KF712fTWsF1DBfNSQaMkreRGpdZ//
dh3ACYXEckSqWIIhqcmSMJQIuhqBiJhOZ98xGUMG/P+ndrEQOIs6MBiXoICpKqEtxpwDeGjUK3nd
i8M7zdDLFSCRU10kgSqkIbuMbkGvztkSXzASUqtHW2BPe3sk92JWDO2qEwIAOWdMDVBFpF/JLXkh
yKjlXFyl20vqRUiUMWtcQo+7NfbicsdCMDE1/wkbK3XCpnR36KAeI2Ak11UQ1SNOX51cK31NkekP
BRGSSEPWpXF77DkdWSeV4AxgKEhYwyJVry4Xlke+l2H2E1E5dYGuufn/ooRfRZd0878RJegaAZm/
1cz/hyjhBkXCe/H+uyjhH8/5p2NfxbFPIINDP0cjYmP1z/9DlKBp9n/QCNWQHZiexqjLO/3TwO/h
0lc9FZ0sw7Npry2xf6oSzP8wbIrUjqEjirdRLvxfVAk60Rz/vcKv0j5HLcCfAaHO/R9ZGtVSCp1q
d3wHlO5Mbiita1EWh6KGGoI6mAJNids8M1gVoaHMhuS726IdMiZbI1cg9q06PvWraVlbojToi08X
tmsGH+5Nd7sHsyJazRlokc8DKaUaNQyno97U185La5XnfLTukD6ytMNLqT6JufuxLGianHTZaklM
oFljvMVi+ij0Ym8zOb7LxKye4YcERQseWRGsLMPe3Vj2ctAyggqHzjTQ8mqBIe6ZCL8oVv7NIKVx
X35GY7kFDbhvXAAXWm9CQWzEsq8zINJRSKIST9toMQX5NIleUQP0fuLMP6kvpRu+Pd8lg+ewgLum
1kC7x5uBzr0ztIhzTuhw7xH02C5Nek0z5bTmIKM6YnKb9WgnFqLEKBaSWImrH0QlmgCLSc8QaHrL
cp70wxISsZ8AosvNFuNKVk57nWJmbQk8ZDHJTbEH+8bUqA5QBtgAvu6vQQVXEfYOW8kSPLqsDvoR
c7tVstrU5/uYDEfgz3c1eVB6JSApmnDgEsN7VJKkAH6I4WUA5d8rBbmjIi43dvW4Zsduwf8vG93M
XrWmJVJBz961HuoPRPOIJAuLYbKyF1iGLuuh9s1LMx02l4HjqlevdPoqoPpi2KnmNl3n60isyx3I
S+zwfAMQiHqY6M53LRse7MWE4Awewi9MgljcQSfgY1koj7jzXT3GzYkT0WcqgAsTumYiFSex1zMP
FKnH7SKaF6daczuc3APrrL9HpQWuyUKllcbDMRMxbJ+sDA8Zs1p+2Impdc0SgVk3FUexMei074rJ
1cAA5DuOlJt88X5oUdrvbeF8LxYgpvAzEfTPFI5UEqGi1B+N6j3HfR0oYMcVFYwt5yXsEdVi7ybj
2gBHqtDBA/KcIh7ParqahIaqcXWM8/5VTbJl20yUfF1SQidozwERm92ms6NTZx/a8kMoXX6VFjrz
4rgECW5Y8zWtUnThsX72SkEfrBmKhzgGJe9lJ5Nihw+Hm5luFwdKmhNA2mpksU20NpIHJLGqDYGu
Nj+sek/VjvJOc4fmr9hFWuVuIMnEOcc3yXJ0o6mrM7uPUfEcZ7f85oGI21QWLY4Ez3LjFSJQTOc9
b2CHMoCRNaEpfjPruwSVACpSIEyz9cspphtDLXjtdMR0gPFlM1HPC6C/IdxrWU9WCe0/jZrV4FUr
zA17DBKbqGB2hokQZO5rbbnT0amg8DaY/qa+oN071BEQVHfbJB7LY1IsthSP+6DPmNnTQ6omJ9qr
dcOKySWIPumCElDk7Bo7RmCKe9ZPvvFirbdoJzHed6SZNxoCZVpnRN1Fqk9X5zixzzbRwWClSGmh
1EkHGIGsg7do++lg9cysF+q7vq0aJc3aXPigWccj1SkqufGtWpJbGLvO4A8luxwZtHQcs94I3GIJ
vNJcGyDEk4O626lmMe0p+fhKH5Inqnj0TbLXqNTYw4rJ2NPov6tZnikpuNN2PlJNwMJg+izwOtqM
yrtr5A9Exr6zurorcsO6UxycPGOIbYpMo3Pao4Z8JjCECII50FJCiSdy6ryo29djW9I5SNy9HuPe
nPvw0JgzGaCQ9/tjb2XNXZzq4qqzO/qt/dCzaCY8mDXnMmIoLik7Zh4FyBGYyZ4A8NPlJvmIFt0/
7riv53zdtz7xt+uk1jTQiIgMTF1luBILczy5pY3G/aLYPw0R7tPY0Pb6WnOEQVldodLDsbhelRei
obJkReZnN9Bw9munxVfcendEAMLAFBD52wmRek9j+K5d2qOtC7yDIf6qOjavFwZq8CYs4l3dUW7B
+wGCoQKQUEGDG0MhiyomVDO5KS+o9AtMFKuTYjWryYtixPzCaq/4uipv07pJC4p4rHxlWpyzxml0
xJ0exOtImC7NA7zZqyon7DjSlyeCXDdgCdzbxVoOcZtkh9ns7y4zTDnhNKP4CN3O3hfI+a6ga7Ff
iavYsu/tKPrWhfm5BSAcRNpEByy6cRHVHw1HBZcAJzc/NEJnor3+cpaGzL+LHie7LFTabNzWrkXk
rKEaNnbPeTZRSCvQwLXzIVo7CnoR7abJfe/QN3SpUZ8oEn6W82xtFddO96nT3sEww3QrPbCrNVR1
bouiWo6moRTlQWebxvuHN9j4YOZyF9nEANRdbP2Z+tfnKylCBgBqHcNjE5Udrp3ZOSggc+qOKCgH
ajdE/9zZVCbeYzvCSsdgx9cvMxMNIcSVeQZN+Giq+UBM3VVsO9MmwWFFcRLvjLCHIwfndxV38C7v
bNo9db7D9HvIi0HHNNVqQU4WDfuJ0LZfe4ChQo7tTKpb2urDk+90ufjjNp3WOwEnOPnyscvVbbJ+
IznJBP6y8uDlt9QkVbXNk/qX/G4uF8tqxr1c/dpK8wYTsPpwCRpcurkN5gQMWrqUykypCnZ02mh8
J6M9VfucFNNh/TVkXJ+8MMIEHA0SBTrGmdwdlrV/EJmEtdSq/kn8BAzVqA/VItyPLovpH3EWfyjT
6kX+gtOvu7y7msYuV6FXF/lhWu+ZnKlZWPTwS+S1bYORljB7ZxblPx4h72twjZpDGxPLM5uYiXi4
fDo9kZwaIst7edVYDz+59fUyX28h32e9+O1t5D193tOIrNlP/+shcku+zNfHubzV5THytjJEATEr
dDny1Pn+x53/61V5xx+v+fVRv95O3v91g/zOfvs3ftuUjwJRsjADmcR0nTVK+fV1Xl76t4f/9T/5
+/1/fejfPrSTm/3GIVfUzJiY10YbnyYMQSeIoVO0q1VtD0yyOcg70CFW9tdj8igB5kp5Lj7Ju6z8
mYOEQz62Hh34D7uInjf0A3CzVMD/ttlWTPGUOtX9QiMPU/OQmxpTR8nJKeHeKnoGP1E+VV6XF1oM
Y4iQu4Dmq9YcqsylXd9OhH3Vp2Jc/wlzqbDG6WqgchrdmsOA+xNp2U62ReYC0zCiYLhcmEEJHyaj
YTWal+sY7q67nLw6JSpux8t1eaOy7vly64+nlCMY6AFzrLToywvpQ5ZbKzc/QMtKY301+csXKXM6
0jRkeL0hjMPZl2+PiYRb5eZvt66G+MJiQmK3cDtmzzO2blm/QUVjMMb1SsKDQiT5UKULaYf4JCfY
NskQv0coSbfSDi4vpMU+ZTKMyM2j+jlnPwqCOr3UYOwDvCTMimKv13/hE7RJp4WEbMWtCNgtgZSt
343R/czRFyBd4aC9uM/DNuhQkR7thDSb0buvpX9y/UZDYT+G9Sh2hRwQ5P8mvwbGXufI8y6fT1/P
mAjEUSdI0/96UeUO83Np7M7d3ApCixZYs0I3mCm9Dhry6mohBvzrIdL03xjZKz0Xa6s2K2pFYgtU
KBb72XWOc2g8TA22TYuciw4KZZ5mExYQEAV6X4NsTcDEQ8nSteCLyCA68pmFQSAkLnP5uUI7mY6d
fgfOrGP2Zpy/HvhfP628SufvI6XGtpnKklC4MhVAX9Z3kY06SeEgoIx/TV4Xkpag5egUxEy5qQXa
ouV24c9WV4w3vYqvkSYJpIB17gOFq75iX/hEPpJ//b5/c//LLzZxjV8ZVW4T0kpgxQRXm8ib/VSF
DMsqK6yDmHNpxVcmfxm5W2OuM3yL5cVqy5f/jbxPXszr2Hq5Ku/92qHXH/tvV+WD5UP+9Ut1Bdmz
Y3cjD7lLC1Fezcs12VB+uMsR+XXjAqR9o0bkz8mXj5QeigA1QPlg+basNTmS5SakYA61r015fMsP
x8zvnwegkG90+chRBWd1Yp5I1POTBFtI0EishMTySboFZROSjiJS/oD2V3svHsShbGPS7uTDvzbD
9VsD+klYG9OnFVUg91S5dbm43EaJ1CSARAdtlviX/1j+T/ICtD+nfLnpyfmp3Pz69NUy3VnpzUTS
OEq56Q4n5LIj6ISCdA1T92ibP1z5QSgP6i5dd/llS86G3Lp895fb0LixMo9Q8l0eLN/ycvXyXLl1
+Rkvd1xe74/nJgVJeUrLGMZXIwfO3olpG8rr8sjjGxcdoQ/c//Xhl0qjkKKMwGXW0Vv+pr/tl8t7
pKAqkrtrgol25lDiN4j7nqmM3FP+vilf4muomsq5PcBMCi64EzmWyKtyS1JfLlflbX+gUv4fHicf
ArQdMk5xlO8vP98gd9DLMRNK+/3Xzixv9fSiX6gD//O4k1tfj5Kbf17/7VV/e9Sfb/DnswgaRWVk
P2mLmvpymJGnEbkln/u32y4PkffqchYoNy8X8ve4XJVb8nn/66tWIH/oFq2/o7yQD/zjrf522x+v
+sc7ReuAP6nbpo/7L2ISuJyDMdTLXh7rlwsQ0BXpq+uc+nKj3LrctpAjgaJsfUzdGWx+PVIOt3JA
uDz0t3vkZmhCTqUvwZC87tH2UgB1uBwov13/2pTH1W+3yuvy8fI4+8czPcefkszvxaJR0mNyXH9g
CcXuYd5ni7BZPHU7Mi89WDUU37zxWUyF4attjzC+RBfgQQY+UxcGJ02i3nMl2qNZGzSPNXt+K8zi
AARSeda10Lsf9LIO9HB4RHKbkGEyeVuV4LEjev5Jta0HcsKwIRkhRb02q66Xma4otqb0uHquFieh
3EidhFAByInuQL8QfytRARMxM3KM+/Mf/hpOFgiWUBrRXOY4UPORL02eXuWJ9XLhXc62v51y5ebf
Hv7HbfLULW/7eoe/Pe/rHcCZku60R03xhdmQXIzfsBsXTsZE6fwfLA4JxiCIjxWUvFFe//N++czL
022rQ2ltO9VG6dZBTT49d50ivZMPGrAs7PSpPss7ZnkI/n0zIS3YtyBwa0kDJaBMSEKex9WVQMga
hig/HeMPp7julYofunwZUxOiaPEq8szcJW1zoGDnXI2AQH3WUVeD25kvyLTpSNvX7uTdGsXwnpCh
+t1V8GC3ufVm9dZDOIEsAJfnr8PzNmHqfxg1F37+4tA+TMgfXAisC3oNlzoksTaoW/LkaovQEEiU
1DWpMxJf25+a73YUWzuddBrUX27HW9xHmRodELGILRp0VIBLB0MoLpddkrW05rHwa1i2sMTlB07x
r8LWlwCwvhUoSvhi9/0bcdAKfVk62Rbiy4k6G1W+1XVAIXxTu2sFPiQM0nNgrTnTZFApmG+HGNSq
YhtiVSOVuxB0fxVStJgrtlApbMxoXCA4YSUxWwJ2C7P8CSzzzlTooy9Dt7cr5ZMMsnmbK3qyrYg1
wFX5ktnmvHEozNVV6dwPyGBjwKoHmG4+xQFSGcNvyJLPbo4ZLU2wStAYp3GQ+PoPJCrdbT8jPPZq
dWel1s5pQpueb/FzdqujpQBYKuNp2rFI7iHLFPd1qXp3rPs+HI8wHbV0XDTBpU+rlsLHiNeRpjLh
aqT/tkW1q03Ka4ud7vQQM2XkZsiAlWzLso3KORqgmhDbA4r8KyUd7F0+QS+HWcf0kyaC52bANCow
BuBbAaCSHRhRttDASRkdFU+lMB5H0Esna65NIleLoKnbZ28JjYBIMg9Fg/eYTt3sC7VNzqnVv8Zx
uhf5pDyVXl3TeNeelLIAIqATiccAlaLMCW+KpSl2eAkoaJNmMceJeioaa9kWg4aPawRm6tWkjFrQ
YhehE6WA8GS28/ba0QC92Urx1ru3COZngOgdahmhUCjXnOecvGtWn6wqzUwDLjwcJpAu/Lv4bcOC
MlNPgHCuDT9oKLuYo8qrIVPs69qAFu1Uwl9HfwKuGfWoN5GO4GcFeQVzRmxSH2E30Hq0LF21MY50
F5UtEqw3E3LADsIsVpjmkN+ZEGhY59Kr8LTmbTHan6stcJtp9pNJPPTSFj+dSot/zIb6I62m4rEZ
RHpVgCIO7FIL2OU0ULHUyum3+GYznrwlcR/HTLt2RlYqoVnt6DpfT03RHkZsi1NJh63XV1xh/yty
kuJejOKnq42HpHWrbdqUNOc6+3ZuYlwe46Peqz8W8udvGCkEFQSYOpyGyIud0ZpUDP9NXb9mqQVQ
xWscX2mws7TpEQkXcLQ+fl86NOeekcGEy9JtE5qv5U4vxxYFYfvdHmklpPNrNDpkEXf6NaLi74rb
k4qsJNRvh63aPszVB+aW+JyqOR31qph2EQzHyYoVfzAaUqTcpvM1e3zTHZudhBrxnCT4ahXnA+ov
+DTEpXc2yWuJDSrYKQkRMlTnCdNxHmDkKLcl7jHknLrvtYwYxMkCplbJil17iVmV135VeT+hFXzm
04jRYyYJPi7OTi1OlGOnrePAj2KtqWXfvISz4YA1o2H3UxqyyYk/QjZ7KHXqnoVl7U1DnJGJIj5M
bjn92ZaArFg7R/KztO1cP5Zqo3+g8KpW9XYRh4HpxupuzEIfQiRnDS07jekAnou3C6L5RbeGbyBU
SC6c5+2kM/gzwbzPAbCMEwMpWQqoEqs8PrgmsnoNKeWmN4GMOY71MlilelWH35aF9lGG4j1vX0zm
Oxvdg2+C0OPkNoqgCEKsSZhsyyZMd27fgZZbqhOBFxTJIZydmlK7cfvkYDb/yd55LTmOpFn6iVAG
hzuU2dpekARBBkUEQ6SIG1ikgtbCATz9fMzqse6qnR1htpd7U9ZZnVnJIAn3X5zznWa+qtkAsqkw
YaUL9xLR0ihq5m45U8/gzO1+qVo5BwBsCCzS7Ro1XjjJnBxooZjTwqgcui7lEh6rI/HxkI4sNbLQ
5CmPaxJlCws8J0AtiDhaX6JmIMqcJfO+YWmT+k13j/pDxEhU3f3k5wkcNftsBrv7rs44XVzFUnZW
w87zvzYDO1MLDwoMm/iXEQ/f43WCWS9vk5buUdagU1Rn7WeV59tkLvn8kvgCXvPNNpt2Uy15fhoN
+SCXj7ZvjGsBpbkAhXnRhjFuVZlNR5Zy+GkmYFaZIpuDw5KjYeOWU7QFzHLPbOtPXuzam5F5/2fO
xxORUITjmXxRqwWGiOSwsoTRBNLNn5nG7wZkTKHJO7bLQQaHMk/eM1FfM7Svmxzgxz0GDg9EbF0s
Y3pah+zkdxxvkIe+0TGHfcuw1k8vLMWx3WVIU1nrsQiN4otFjNJ2bL0r2Lp0KzvShECYsK0i3c9O
bYBhgNi3ql4Psqr8EyB9dsEzj+PJNN7IcoHVxpgeGqlDinn6GTmVFxQfhJjMgbFiCpgzCus0Hg/p
AkYFj9Vk3Np70rxlO7d5kSGLuTyJ5Z7hkdx41oKgi0e89Xxyq+/bm3l8Z7vNA0ruKAFLJUjBQmzt
UrzlSzLc4ghulVVbIeT141jwDlUcLp0/Zydhtv7GiIKuOUP49p/JdMZYpEj3I5faIjaaagB/ZFnX
ODf1ITOXh5yNcgG4LIvtJzACE8c4QlZuqAervFtZCurxyc6DyoKC3wyYSaNUcPSt6ctoLZg0Sodq
uoUBsFT+shGAZQLLwCMOE/ItEk/uWlxzPSGveJf+mhNxNzHaslpsJySmm5gTGfzgRUJ9RmQ3Om2+
trBixxR/yWSRQJSflPFlweYaxhJPplVALZzS/uuKKrTt5PpKFOtT2hNLVEHnQ7la3+0oRlhhVtlo
z/66oNSYy+akjULgzTWw3mHvO6ST/uT1yUG4VXscAEptnTuNP5HHyG0hhnnJiFUXDxuS69BME5e8
4qeE2OKBuokEWyRczfqM6pDJcJEYEO1i8+oa0Xwln3bv5yyfAOQjzFw+mLRFpEckP5pqPc/SjQL2
tbwTqdgnx9oFfUpu6eNaklYtX1BJeHjFbGM3D1yohUN6VN5RYDaYueTIJnhseQTTZROV/ZcJ9cUu
tpuvnj0R5+CKjYnO2veTX+WSf0VpgoqSucS5q4Zna5H+PrEn+zDH3jdSZF5tfEwBghiwNy5Mrx6r
/xZvyUvifgYnVbGOBt/UFY0TEHJ3Lu2La7xDVSLMdwTZtxgnQ6/6rO+7qsVw9n1N3RIPlGKcpkQK
JM/p1J/cenWPboTZK8fVmC4cyi04z90iXLa+aKHFiKmnfAIJST69Hj95i/erax003CVp1v5EWHOy
QMLFKNu1BL15wxJCsdIJ9iE/H8mxNZ58y8FnC2iDB6o7Wu6IHyPDghvPztHqfftMc0HPUE5Ml9HZ
xeahQL++N75g3aBQh9Z4sohbq0rvyG2oXlJOB9c7cqK/lSt4YcZUJ7N7ymfT3xel/r6O6hexGHfd
4xqkGfKhUl2GIsl2awP61pj8fZvVO2dEelfb/nLUUXQFogA1sj26911hyr5zvScBVFnb7czEIAQ3
RfFYyvsJxOEne/1EeNKDTx1EVVWEa78MO95Ivve+pgjPTXJPETLKwTzMWalu5bpD9MIiNDlAI/5a
Ld2VLOruOlQLUpKkMx6LWOy7ptqD52quAw208MzqmqfzXg331kS322zx3kvsmDvAHANqfyiwZuq9
JU67W6gA5qh5xmMX1kKFahowAMm5YRjbZ/jj9bmo1iBmLbnLHDh3rfjhYlrFApbRLOAr2KMQLbf4
qkPahi9tPaCyQXNQYBDcknINK1JzfYq1Jee7C+cRJYHvBjOv/8FaxzeNaOGhyp5GU94rdCfZelX5
QeLfGTxntrX9Nod+hspiFPZ0Yg7vbKb4WIx8C7U1rFe/KF/m0fsO4EF/qT3/c9sV6HNl8SPNDAeb
PYYcyt3DLPl+Fera5dD6is793KPsYUEqAuw8xcNaEYBQyWprDL3emzO6pAiug6hIfBvgFAL1s/Hb
ltt5RewET+wNkkC678kIjOqlDEyPKXol1s9O0rWBORcItvksHRtSilH3EB+XNYDDnewd6oFuIUja
Q5i2rcEcg1mbDHnVUmvwkEUTknkwbSq8agb2EG0VIoxdfzk4awabFPNc5yBWTRWFjjXPehvbprdz
u8wIpvhmcd/sDVezhym4cnM0X8KGPeXiKF4FeEor3td2NHKdDThW2x7iVg96biT0PNBMO0l6zR4g
WhFS1aB7H1B4LgPD58I7E3ICDAPW1+eSdimLWeXXqNK2dteRgomEbZ1aRDDmUB5kisO5Yy02dxqI
YkbSRBmjHqMOfsSX6cwFzQcnWZH3D7a72Hjli4g2cYlIXtcIwJPV2TiKLnny+rBMOTXLcjksfXYr
HbcOEqTsPNSg+6KUlzK4jxWxZXtvlgZwIHPrNt10y+6Kf3Jvd4kLcdfsUKeZhEDv6M554PgG7kXK
6R/D+3pIfAnNayk+mZnkmOfS0oljhDi02I54+Oe6+nnW/ScvfU7U8CkbiBYZ47ze5t5+qjJArVB6
4h5VM+nrfsyHp7yV9Hrsic54D3px5UbWUHi9xMcO2CcBe++bsGInRFFWhS4B9rYgxHDsFBrBFb6g
sErkdBHFjIDLsdNxsLjJr4L3EmTD4odQmX+m2vnG/h7nahJhIB/fbaZc5L4Vb90MqDZbBoTYcegT
EUtiSdXt9PgF5+Z+comJ9vexTfRM3g726VfbGvlDFMX8BK73bNGCYK7KiARHlB5HscQ7wUfa2HiD
uYXjuE+uYw0oD7sIPttxRYPXkR9ijdAjxy8l3OZrzbv3OKzd1ZzT+0agdpmCVGB1x4Lchk6+ZN59
B+u48U4M9xnE8ji2dbfvhTR3aTs3BLuLOCDQtjh5MD5/C2b/P/Dsv9QWKwFO5v8OPLukVfWzr4e/
qYt//6l/qIs9/w/lSemiEfYlvC8T6tg/1MW++4clPd90PKRo9l+RZ/4f0kM26Crbkr5FB/FPdTGg
NPbIts9HC4qH//L/RF3MX/M3cTFQLhyNrseoBd09Gue/4kMki0ekkkRcV6ZRJ+24pcvq5AmKo5LB
go44OjnNgCVgTlb8zJ5bgArpIk7BV8QBZfzLFVLbP8zEqY03FTmtB362G/pfLN6K+oNUh8n4MfH9
xVy/AvFeJcIuWgrSAZnWgUlrN0SC4cOtG6foXzrOOGtn2n3/KbUqQuWzvknGw9wOLSDuuBPIcj0S
pb/byTjHDNRALpyaZCLY0WAJsIu0kbj7qUahuVFIHpLz6PstlJsqxeEEk2VpHskRiLDNFTioQmtk
PLjhJ4kJbOZpezc9j/sOLzAT+I4oHrRmjs2Uqq1ilZphYQzip4WxFo5pbywzK8gYF19CsgQZPxGe
8S3Ey945L8WYT8njWClrNrBNFX7f87dli9kf0aveJbFkFqXig3VaHh/B3oNMwHxjugx5QGMcdVJq
0k0S9YxqqNpkcgUpWdeuGLZysRqDZjfKv1G2ML00iLdOLkNMu1myIo9wNJk0+WVYrowQUUY7fvSV
hJ8+3cO75rKBnFpKRihiefA1Fuvd5BNmvVGOu/hPIzBb/Sa118oXfqPf/IC+mLzFpPt8R42wgmlg
gg1ip+vYJgy2wvmy2HJ4J7gB9hEpa9GV/onUYyuSr5WwEcZynBFHmQEa3o6oNhmzaVQMubLUrXIK
Ajxp32qGMILSedu3kfs2ug2qSzjzw3zzR+72LULLjJQSazHJL+v4UbmMUZQR995bCh/VfQr1tM69
nQb4Ma17BHnfODsAEtwrFGn1sk9A5fT4pIypevLp1b1ftqsxsRn+yi2OnSj3qw1Sj5I8zrRzOdGn
NE6NUxk7ctmVlkPUnGqa1Wt2lTO5w3b0e6Ytk8UlFmZonPD/FIUB38bsy/gaQ3HDcp/Cv9k7Fia6
K6k34iVDzpGFOrd1e2FSGccXg3mh+6myDfxASwuA64HFNMBEbk5nXPMAADufit6MtP9XR+Mjof/M
WBZNKdLM2PjSqHJ5mVwpnxmDx/T6qb3tsT89sWDFNdUyhkLwbz+KxkQwPA8FKm9l5a9Gx+hUV1YS
2pZOv7UTHLbZAMtbml7DulxFOFjLCqH7jPXM4G1ePae+53ZWXZAUgzypTrSXNG6hPVSVfDTy1WD4
YMyvRedYoU69+lS6rXueExPLV6SJ0BUkEUStKo+dHesXp42pZQbQA2UGVgS7jXU0o9j+ZC7t7yDS
1L72q/ypSr18jH3RXbHfqFs96ugG7/suUBLVrammmPcDODfG+f7m1fH4bSpEcxzNVL4k90k0o0o3
uXgoKAOnaB2wo1p8gciTHmSb5Udn4VGBpZTviZ6oD7mXlbgbPejgfRrnB8PvlqCDMH0mAjj1GKCL
7LnghHzs1qx6r5BlBe3ox0+O02Gu77IocG132KfkvQTrMneHvrP6gxqb6uZLTpfUHfDl8VUMJ6Nf
92rN7adJRcYH/S2K/rFuiFBthidvvI84KrjqhZvRKjNiOToZPRFzz2Fr26l6MvGQoR1KVHnNYaWw
psxMnIkZg2REm1dBV+RvSKwE0jCapXVU/Wp8Npu1vwyTC1tIL4sDODjJG0LJCvfmT1G5X5aZPFhZ
kjIgGdKWU+MHWW2R6GhMsg8kKmfCxXnMRwS1z6sDQd2JpNg6GCBpqpdmOUSx5TGM1z7Dfw9tVI9M
QZSEP1Acuy6LsbX6jhURd5prctyaY/Iy1Z1z7Wa7v9ZtUhOxy0jbShv7GJX5fLSawdirPDP2wBnl
Q5uK+ZAjeGW9aM0XI7MKbqulCr0hhmpU+u6uimz3e6eZy+drm55NmS176ElGQAxDw0QfGJJM/XYL
cK+7MmSmfFyaBHpagTib7V1gWWa2x2pDp5yh9PbrUj7YXjlsYSrA11QOxlcepXBMlHuhLveYrIx3
+nxmnwaoZpchn8zQWjE4k91370oB/OBrgEyR67oOfdNMd1kjHBDCmJX9yLNCKN4+kZprszdBcO0q
Kl3074JxqQX4RTjRcHXvFHi7WMYHiBrRhtQ4vR84N4M5duXOJHXosDrEFo4invaLREZ9n/qGM080
leoahS2+yG2kzPwyLJ31o4h1B8qX/VuDaZHMj7oMPZPxbQNEbmeUWK49T89HI0/xjKxjhuVcMsly
Rz7xZZmOiaHtA2r/ai+lFGfDhDdUjpn/2XVL5y3v8NJjhB7pxWM31BhSkPcO6iEy8nzH480hOiw0
NgO3RWMnCwss6f1KFK5HkZp0aqvRPXsegBvTHgUg8h7ywySIry9XuctXL96Wi0PmdulnD7CEu11G
u/DoGUUTGGM5XQUnR7hGGYtH14FlMzM5zpRk15e6VVCa67i3jQRbaC3T+ZDGkmFzFWcPU9/0l8Yv
0h32zXGXEBiym4lj2uGJ5OswTkj6iTZYTzHMw/uFawaQy+dd6Ux1YAtnPY6ZjgAUCFqde8yW62dd
MAuejJKMxz364Z6lks93OO060imyiuhhnW+bzBzDRJf3CwQu88J9txOxiem2IdNZlxko6zmS4LZW
P91oe8AJOpncoZ1ZnNNlHJ8Ng7R0aA7VYQX2fiSLmTgVe+ZjbyGe0WnPQS994+D6PcgFYr/wMzpj
iPiAfarCc/1Rd00LFmNSIfhuqTb4sBhUGG2T3CanaI6FRzt1jxToPjcjS1zJ1uCqikwXeG+VRQ5U
rEn6wAXcR5cZB67YmSy1QQQJfHWHWcx6PXu8SQV8s9UZXmcUosme+rIbYAc0+sKlXtRbKRKKOLat
BZZtWqeUbBtYSAytummxsbp38WgskNMBRX5jwk8/XP1JR/1/3QWFP+vrR/mz/1/3//D3ulmwRSfD
//7rL/s/f/2PgOG//CL47Xq8jT+75flnPxb80X9GEf93/89/RBb/l/2N8GlH/rP+5nuSxh/VX82T
v//Qv7c31h90O74rFFUwijT5T6Kzb/6hTE/4ND7YsrBI/ot50vtD0PhYvuPL370Pr+LfzZPiDwdf
neRzEi40yP9ZewPK4q/tDXhfbJPAKhwF/1uZ8g59/hc6IvP0eUBbJ05GJF5IKq4v0TqBe5U2G1P/
G1/A7sEcmXe4kAmD2krXx65dEhas4vr7VwTeeQ9l4d8WluW3MimZ3K369PtX9lwItnW4s0QTf1el
+bOy+lttGOqcVJ3crqxPdkBzWX9oJxiXpDzRVoCzotTdGCWF+8Jmg+qjap/nefraFLlzcp3puaeG
e7S6Sr5FGflwxmz2JIHht6p1+ch7/dQPxvxcuawfHLAnrPbNLtlw10enIcMElVj9o7JY8EZmWFpx
fBP2OO2Whb11avfM7FedfDhDeyjniSV3Mpm7ZRYVaJ3sjqfyrAC4ljpCQ4oQUkh1W80xJdTUeZoi
y3gpM/tD2r15mzE9nBjX86Lb705NMYdeXYdrVozkoNKutNbyHpsmfICRfo94V9QZpdPtaYpOlCzA
tIreCRZOmJcybg4xi6Czd9/uYaAHaXhPjebjQ5lJi31lDjjsRMTaUYksOXtqemxgijDeX46CdFbC
EOZ9A8fu54JZ/Dzq3n/xVmc7WlYdThOMvD7PzMfaipyd7sAzp1OeB3HaT2cSBF4cM4EjwFCPwa+o
Hqu62OZcXWeEDBTCqXfW/fxQJRItgg1Qoua3XzOXiWTcPaXWrwqnXbr1MwW02CBSkZ/uaHoxDqCV
jyWx45unuWxLlzQG5uvPth4A5VjDFXsI2zMJaIUb1L75TDEnO8suyWC8Fwt3zDD47Sla0NkW7acY
I+tJkH+xTczmWTMN39puPWyWKYenRcbd1ppd6wgWComkhUUGm9gWII146n1GoGyjvNAlRnKzyMdR
NPpPH/qfR9B/ADYX8u8PHFBaRZyAa3qWzfTibw8ctQ97bCwJJ+24zFkj6iucVGc5zDWG3vTSU+Qd
bZm+DEksjhXLLBVleK8UVkwRl1HwLwfWf/B6LLDV/8crUji7GaVAL3aQ/fyNQG6khWyMsY5PfszS
kJ1htrfthuyLRj+PeamO5gS7sKej3d4xUhBZjFvU2KduEiwbZPeZpbLDlckAvCi9pxYIIOSlKH7X
Sp8dkNiI5PRX6OAQVGQWv/rfGx/+ozL85TSNsK0FDgFswTnuMOYgTDRYBQ8TwoaBP1HXycUpQOjg
L9gPI38QNOW0I92M3Rfd/VE2NgYK18AGaI/ro7tkAKzQoy+Le2ynydtVzSO2aueUTKDjTXgp26yL
WdKbxwHe6zdjWu2dGRkuCpnk0qk1e43H4cww3SXrwcUzTSEf5LmQR4D1l9wQ8cURpECxXUOd2CTD
peyqF2sx3rUfL89eJwO7Mz/lVqbOOEweHKLmntYuAqgiMJtnGtiKD+csa6xXNIPYYbfwlcyjiPXz
TON7wB7MqozgFuwo81EYLjHP+lcZSXyP2fiGOI2HOxVIyqQx7XpMmwt4ue3omvUpjrOzk2V+IMuv
ZTnEQarBRanCH9iaiw/f6zFpVqsD/X387N43rFDp4EzpdteUfnE0WAhu3IY9ZnL34pb9GiA1O6m+
Ai0V1x3eKzndKncMeqs68pKIrESnBkV4CbKMHtJu9Xye19EKIpedckPaxyFj9WiJ6YcLnWSbZrWx
HRIUESJWAZKQBdCqe06gy5ymrjh4bt+fktzb9ayWj8LmCzIO3VfXE/c1CM7IInacUCUjEYrDSv3G
bmhHcWUQ4cwz0tnGYTWhdPXR8nlKUqxkS7YfJmWgNFhY5bXKL3dzb5FgjJoNNotPrJLTblSi1Mla
l1d+psfVjV4UVV6QqXS69MKBM9N695AzcS0ULKERt6/rAwMeMLZvMx9yqxV1BMlbn6Z2gcnF07E1
l8hFtmYC4x/Axdb+cEpM81DDXzrbkXtLnCzfZ+zUMVkjjWkj3zvHdgpTy2fE5r3B0EO15sOc8mT0
waYwxX4ebzukUCGp9fcM3xdjNO5x9G57UVALxtLPn+0KEtVQ7yq/9kN/npjFyE5sEZBP4ayAKTb9
az+I+dkD5QO+iIeXUd1libOgUnN1RNOH37mxX+Qs1CN1fyNWeeyl9d1okUfMKz9nnkav5FV8qu+T
OkNWIc44ghlgz5+XbtdQy4u+nZ8K5cFNyKtrk3XGDlCeH0RV+skSKHUnp+FxSO4s6oxK203gKPXL
BI8YeG89CLKYepCSxpRiIbeoBbym2g4eiTcl6+Ntzy3Vzp39QqQhBi8D9lld3KhJ+qASpmLGgtma
Ht2nra7f4mn5phrEZkrGT0Sy0YC3ZhqmVJkzE4iQxJh33wB4/fvkadfuPTE9Ah8SA4mI3X2aKv+t
H+/tebOW4VwZCgEQ70PdQTXJjHl3J05kwIRDO3p1xy+dj6zBFk8DZEtKoNndxCMux1kObOCdIWAF
ehi1ScBEgigrYSQW6kZ9b1I2i/J7uVoEzZCqNLZ6r2zxS6cl38U+Ipc9+ZH2qRP494exiqKnxOnu
20XwKZNOwxFC7e8zrmG4tekURUbvynMzT8NpGVJicNEvlMJuH5Tu3mutswPMVacBxdSZw3tTIoTu
PEgPa4v9PZuIiVhokoCMymN2f3IttTwssMyCRtMLRpjw7fLZjohpJ7DH3ayzfR105e5/P5ElDK1k
IYjMdbuHhsSgQ9e73WHqxmu91s1t6miz1NqdG6Yhm3ZY2oCLA1VDO/wk9r6/liMue3dE5WI116gT
3pNvxv4TfS5E0lgTkaExU0xyPC9ERvHaUGwxf3Ba5x2fM2HCkcyfHcQIqln6UxFTwtZpchz8BvJO
yaQPZLmFbs5/JRDXIXmi3Mtidc/4+ds2Ba/JSGNXxSj/oiVTCEYTAzWukZyYfh1Lb2UtkGt7v4zu
L615/pIhX1GrocycKvkTb3N2yGevBU41q63jx6C1Nb+DqiTaZpFdEUgLJUqO8Y/czytiNxnCR3X9
1YwUu1M53moX8whNnLgybLdOKShMGHbkVdI9QKGbCdEjakH0gx9UrFj3hiayja29mWbH3sSZXRYP
fWHBi1JLTb4nrApHFh+IkZa9ciTkjNWNnxBdXYgIoyArnP48ZRu9IKLiMnqsknnZJb1FxIbZ8piM
5BtjHyNAuSQPBRnhVZtJe7knMWz7WH+Mg7IwR/MQTsNg3d3tC/yL4exwpu29CSGazTu2JddC7/sI
GR1caS6IuxallS4/m8HDqIzWPpLXjiAxa9mGQ4M7G5m+GXV6H1jxK43nZqvcJg25aqodtEL1UljJ
wYYbeGjtKQ2rCg90Gc8bvmNgNSfOchHPx2y0olvcb23TDKXnRZ/LZmQ6P2GiHmbzESQE6u3MIjfD
Jh/NJfF1Yr0adAttyXQPaGfN8bZ0703kDwHKED9M70ftyIKTEYaND4FH6SjG5Ytk1HG2PFzyqhF7
3VvIOzK2AswBueLBpYP1eh4G72decG/nliFe+0nAr6VqKihpqVu6HwJCtee54tpI8crLyQ7kFv6c
Y3MgIcU+onzjE5ydMozj9q1nSBYyQyBWdY6GULc9S+/7x55qK70yYPuU67HZcRSZqQ7AxfnXoTWO
9dI+osj8lZqyIdlkCU2+qwqm5m1OkuvU51wGq/iOuOFEkGEbyoQ0HB4yHkK4gsMcIDKAkptlzF8r
45mrSzmLuFawWUyO3YNae4Tvs0HGfFK4R9svvwK+705t6tzWpK2ewRJwAyLoCOpyRATeANuy/fk5
Na0+EBmHhYRFDykHooUXd3vLj+HMu8wCCVcBXz08lTOyt8nJ0n1yx0f9/gdrlB/sjPjtRkIDRvzu
KYEwkE/lKRt9m9ufmZ+1TjDzwBsbs4JsmfCTsEub7XDoK0JNHLs+/9lAdqm7PldQfVMbauLIvdyk
d6z5uo67lGpwh/G83yydVEGUlPMhWSN4055FokcE8adLqj2BD0h0GtYoLAvQBC3OcFjL4mcUOf4W
XKXmt6KbxRKgjsy+WQICVfHTsfn6+1tZxvHyNOkE8QTAoaZlFN3CQwQR0ewte/7GYNrbZigf8a+Y
1l77VN6NWhpkoe1ni+5uq9MM1XdvN/jga7GdKkd98Mp4eQNxDTE1/W50oJJnEzLguViS/Sr1A5oK
eRy8vgri8a74tPJj7Wv8EXyVklljt29kfaoruaJ0bwam7vX9m74iMyq/RabfX1FFjvCXr513XMyc
mSi08WM/Oc/SSLOACeQpBv88j5b5oLr0p0rrb7S4ikD7FrIcm63NBHQ7a9ocEUhW7HSunb2fEL2j
1wz2IVyjGCcGlxyPMv/eCbsBbLWDZIe9PyKr1kZMHVtHOU3iPI3WN7FQ5YBIvG8KrWBsgI1i21hh
hPhI9FO8pbCPSMkxqa1sL0l3teNoIJIWGIfEu0UKEIbSfhn2/RSd7XePk+2qK/EsGUQYZBpDdAI7
wR7vWNh1/QnW/YyUHqrz2rnycZ7fraEI5K0eiCpZynGFnWRd/Y5SA0WnAH+2WdgD7NOO8oO7Qj58
d8VsXospTnbKbx22a5zt1rge8dpxZTjx17b0upf8nm/jLeE4tsU5Jin7LHmzmNEjfATpB1I4g8jm
xpkIe6V+8amkD+AHYUYAxkZbdFQQNff1WMmN1eO4tJPyBsnxU5SSwmlNg73NnPtT4MNOUoIDwC/b
b1Hey7M9YirplXsSebZcsZRXlXcpNMHb0B/Jmu+M/ixs61KPUX7ihX1EM2wRO7LKcFwREJWWDS+Z
mhtbwJ2ko56GGs8vJp2ETCQebwlI8xNV7gsjzslFyIe06koNkJ8RbMEN7B8XgfIGa+vyZDLIEW5b
PKDNl9ukysgerRr6/+Jis9w4aduHCOTPJ7tV9kWQLfBnNUc+rYs3Nb4UkYvpBNrr3ugYHgzU7ozA
ZRq6AFrOZm5sdeYJVOj8Y02DTqn8MUoEXrzMWoORpY/n1ubBqWhqM0v/yC2eJD1RMFrUVnfZ/rOG
qXnSXY/k5j52S5v74IvkA2oFhjd3GwENBdjHeplQlysPVhUiIWN2klM6Z+np9/9qRbmLphRjAcr2
XVM3xibx6vZMheYdJNKfFO3bM/PJ6tEeSzo0DoJtzKZ3Y/HvoIePH5KR/xPPSv40myBtJCuJoLHy
vRtbzWOb6+gcWYOAcMsseq+MpDhR6qMG87jsOhKtwfmsiJoIxkFhNvQeJXr2HWONQqhflc8MQAWs
c1YSIChjCAEgYUt3r6roK3FYJUTx+5NVOcS+jpn3MNq0EZPbznfVufGq8+ozle4Y4pUGwF62x5qv
5Lbw6yhowWA/inLtgriIUgIg2vKUM3uI5Zw/G3W9bAvs71vTh6pc+eLkJVb5qO9DL2OW12n2yaqq
WOemY5y+xnNlP2D5IFeCvPRXTun1vNTxj7NWqftitq77krQYGgxROcdksTtg74MVco1nt3oBZmnJ
6WTWBZ3K3Tu2ZDskLe17vRLIldr2xMxsqkMDwOjT6EUvEx37HhFLdiiS0dguc20c89wDk84Pncl8
X8c+HvrOukivE5ff35VBiCPd8E1TCz81TbFufg8hG4vc0ZVRxk5FFnzgKQVB5RHoEbELjYLFrPQT
3RcYCxRyIiMOKQWQQr3sIlfBIueWvXlJ2rfV7dZzxzTgwhL3OXKp0lroQ6o2zL1ofXVmUzf8zNak
PqeaYwle4MBwz+Li7dBsdpReOztN3ROiQHCmPhQmP75MGC6ZEuYQ5UDI5ETTbecRUWiMVYgKnh9J
pKyVgYLJbe/1rxUFxaGb84FtMNnPbj9skyLSUM1InVVYua7sgnscRlJD6MqaHZLmdletulSbNCXG
boqeyVlFYqhUdyg40LltzTlMVvGzKv3mBKKnuC+p4FjhRA8jyFZV5penYh5Y/Flg9QBiuKff/1C1
NYSr1i+ozd0TMcmY5cp5PPwuQDwDsU7clbu+JwRVioG/HExrbdnxtofgvEOywnlhMYnJxG5d9c/G
r55ntz3pCnQ1J+pHLPua6qFBFc8NtfcHjxSo+NAz9CClSnpHw2b2Y2azy7d7SvdK2u0hyq4j+6JP
yDPeusZkgan9t6rEugAiGeFffC1Z+F9sAy3LbLgHrgxCRxZO0JbELdwQRUa9691G1wfo5a752UcY
aHupPLVd89glhN2i5vwiG8Hz7euLQ07RNppjdbTV+qDs+pVV8/53I1n3JX3jWH4ZPAY6fU9za5T1
3WZTbZE0pmF/z3Svnfoj7defdeJ1e7//DFVqszr/Rtl57UaOdFv6XeaeAMkImriYm/RWSrkyuiHK
0vugffrzMRuY+Y9qpgsHDQiq6m5liklG7Nh7rW+5uEtEfEWyXO8mcoNh7I1QQBJ33s+l4a4RCEWH
GQhQ2GJ+8Dm2irE/VoYpLqXRP+kiiq9OWHyJsNJTeapvznLEI5snW0rpsUATG8Q5EwUMV26AfheN
fHFunYGeQsJZXdY2/aaAmxbxypojL808RjU7Fpp2l7GMI4zV4VnGDsBHx66ZWNf2Dlc9J0Difjsq
5Te03ZgKELa7pTBfkdqDT6yIMGqqkinn8vlTuk0bkAuKSXj12eg1s3d75iiU9cnOchvqZvFpyinC
pjx76OmCXpTnc7oPiZPJGC9ME/PkKmvFdSr8ndVh8yPtBApRRSMTDTI9E6utLoY01yl75WM0wZeC
vMd1FEcqwfHWFjzoRlNBwnE1Y9fp94Ag/tqyMrWdX+4sOp37PjTCTWQOzikfCwyKeXKgl5RsoICx
KnQeS6UAY90g/DScwqdHgKGnD2hUVrF4dQeOM9iti01ikMUTdl6NpdIOVuhmOCagRm4IU3YIPsL4
wpvDk90ROXxqIcDurJAuJpVOfNqiwAuPQy+++HDFHxrpPhd52tDPCz8tRhA+WgXC0aC7p0sdHrCi
/kyTfsN5mD0LRfBhjOtgrRzIgRgXqxZMY2YwAPbYd13aSz6d4d9eYdUXIwsNQtSHnVtO6p9mShfU
Xxh7PFdjSqBun/XonOcV42cb80CRnPJPbkQ3POQqrURDaSXd8qdo4hM4/H7XwRnfFIbhnZyayBkr
qg5qNjkNeIWJMC9IKLGsG9olWPO5T/kfY4Yakfp5Lm0bV9Lfof8OO7OOsA5XA34k9z0dWnFql2yk
wfaKpx7zSFg5JyovucuImNqaPVz3eysosWSxHWrMJOW3SPcDsZTOK8pBVEcMopLgKqa+eDLncNP5
QIoEgWwcMy3MIfYgaWUWw7bIFvNOj0I3tl91ZaljKHVMYDPBOsEwuyfu0y8j7ayYLui9cy+4r9Eb
1w9Cx8+ty0Fbzfmt1BxzVWlH6ygO1CcY9YjlZ84OQcUC2gzGuSvB29w7Ep1gDfcSqi0/wbKBFqY5
DMy/oMIhC3MPnplg25DoFP25mlemp+IDystgcT5cfJYvelxu9FKEFhEOtQg5xoTVyhUoZSB0IXof
gMQ4VlWdveWLE6NBMcOF6k3REtnjk1e2xk5lXni2uXW05YOIRkycw5aEi9lw4D3DBNguPQFMhMpN
jw5/RIeWX9TypXCNTy6yQzxnUbi21EDmeK12XcRSrbX1lFpphF3it29ocShww4iw8elmSE5PtTej
fLSnVdaG3nnxMAeDBByWVvWltVFyTFV4mhP33TTCel+WBOa49Rg8tUMMQnv+XtZavZBgQ1CAJjZL
UlEe0hlSLV2b7NWda0wICbS/pFjaR8reV8xNMQ/zRhuvF5+jWf9IWw7fVEXWyU5cEnKbfNyPKWhS
hT8g9+HS5tpq2cdhFRJWgNphLPPX2YRiZvukwRlxTaeoY/4bMGJNq9J5owQ6wCSvtkPfB9s5M4Nr
0jX0Z2zEeN0gEAX682vrU/QnhBslyusXV65/00n+jqZhcTzYr7X82fqonrzQM29zUuOEi7Ndbcf5
Li1FuZYDXTAx6zfXKYKdaCqaHdYgzpZdvpk+t7MSMxPNjhiEcJy/IGhDk+V8EWUKZifBt+kFJJZY
yCw5ilOgqB45KMPAk9lWcAOQ6YDhckvNOJIpLaBxeQtdLnWWmePnoQ5+BynmMWSv+uL3485kKf1S
VPZzmNC7SYsq2s4DGwsfEVFMVdyiXcMRFDsXng7rivGj2wSBhsdfUNViVyZSsLPXxOL6z2OoyDnr
zXA3p361SwjcWCVJ9MXQU7j3gIhuSAVGANMKAyu219CMY5UErlvu8fH5uzGoq68V0RRnFQCKvf9b
9kzmoiBCE1lcXAP4YMnwcV3NnCdkhxlOoJnPOaQlXbmvnemGhLk/hkZkX/sMN6k7DTeeQ6xHzDsY
i5H8C87mLYi+YSHQazAa8hj4NE04EwEQpcN6lc5En1pRy3dF1K48JKafnfLnFIWEDhmwEZNADqwR
4JcJX8FdlOTjeRw4MRq1/8TxjSYsI8C5mbqtm8/yWria/IEgAZuBF4ahn+ltxia/EEKUMrKZWLjm
hIIEgurjkOfiYlq/bYXffxlrpwkVPpaw10DHzYs/fDZd++YCQAUc5pFMFvs/+kzT/Y5nfxU1QsOY
rNWZZs7NmOafmHH1cyi2NPDVxpH1sNIzcLjeSn7DN0ecV4tvhW2+uqFL2IGp0h05J+hjJ2VgPgun
cK1H8ShRGOMEM/dxEj5i/H+Rdn9MOHxs+w4FuOI2d13jZxCi3ooMHEd0EpNNjXatNNqr5mzLtWx3
lnEwTdc7jS2PT2RaZ843pKggzHZLItUwPrV7bwA11z95aaKRAODamPr8p2Vig0godxilQGHDt1L4
48bKzXdtUJozfAcahcuL3Iee8YGR5fTE8ctxIImz6h3rvs0jQ+kiQSFUDqLJob6YeRpco8hV1/t3
YWhckOGqo3bHztyITPQH9B1fhtB/G0K6BI4IGInVUchony/37+5fjLk1T71tHIqxQRxc4NgedfSz
FiIF1pDV0QOS52Nb9hMCleXvAItFD0MLfwKaMWY60eImd5eor9KrzJWgAnu4fwFwHu469Dj//B3J
FnjdNBMST47Jgxn6yQOl/3wMwxwfX5E8/N+/v38HbdOlJiAvx/d2ZmzQTukqPzmhf78QFssJrax/
sZGzxNbetNSQ6VobBVmX/Wju+PneOgRCexA0hDeo63t6LKl5Ukq+E7fI02MRFGqa2aE30oTyqyg3
9lw3xMdR/Joxli8Dc/PWtIPhJaU1eUH5urFM9ey6c7ieZJwcbFaEAFXpjl78LefKrg0WwdbPHmIQ
fGt4wO/oosELkrtYmtXvYog/iSE6cPI/0U8GuasmDs81rRyNEbkRsHeMRp4tIAebXGiy3fTJg4YZ
6eFnUXx13f6bxfCvw3RwGIjIsAgSybzPmeUwVovaXRO6FzXRLOZsR9XmdgTxFuFzyxw1dbyO8Lka
9A2dsxWit9ZTqw5wIsQAhaELkWOZmt+KEaZw9N5Z3zGKlpykJAS30dsWMD/XVh/mW5WkD8IGdSZ7
8KpFl2GNThwgwYltrcb+IGU5PiLBXrT7X2crO02en4MAypFU+N5T5maMeCuUnXO/49iK22HVmPTW
ZJAzjlbGMVhiZrqlEx053RMuD3yFOgCckXUPxmEkz/ezcCoP3Qr1AUkTB0NL+ng6u3gRPxANw9eC
6FxzKlqW3RqVLYnB5E6t/JafaZKwpVDwpsYEobj8nvVoSxNHlJioAUYbgbtOvC3vw8FSnCK6n26j
+p6CRFuFZbQU0tgYlYUfFnoQbZsdUyvq4RyonN3hmmeexyFHQDYM3qjzIKL3zouqPJxr8c/RWrne
8lw0ZrQmKRT2deX9mOMaU3iWZvvIH56Jqnko8+CJ2XG9tjW5emY61ju3Cc42olkGHxzOpA+kbFEA
1LXz6jMmUp6mxRNZw9qLnF8q/YmynKlpGy4NPQjW9I5jAkDdQx5iGxABYPwKo+QE1XlrdvrEf/0y
YAGELF2f7WRSIFtaLGeZfIkWK66FVWBbEbHKHi1ppzWf7TKFjEhiDnvHL8czD5TtOzsFUA9K58gK
TzM+2gGd4RMoLPSsc/1sN069y2dn5wcMkoSBrtsbmCiEXkX/F8tiH1Zbzpk/rVHcuobuIzCSjYBA
vjUdjfAq/uVJiw8y7jYMK/2dNxIfoNqQqFUT26fX7G2neGxp8Ah3dJnS5/5Op+Y7Q8mvXFcYnmKx
nEcuN1Wpfcp5zYC+M4gcXPaYkjZKhdUR6TFVvcHnEyxu+w4iymhDs4p0e+DMWTBlcxjCVDTtU0zE
c0GGi1FmO9L9bq27nElTB8N0rdRmEYf2R7uEkSDa5sW1KZvbflckUm/7uGRuKFtiCbpyM+cIkzK2
wyFEKpy4xGWObBWhV1/CJk63NR7SFHsFAV1raK3WBk3dNkbetE38ajF5P5V+IgEHZkSHGmrrwQwm
OZRkmLAnGskt6G/h4XpgHFpwhJ3r1eDiEB2U+V1n6Sq2akr7FC90DtN3bVQ/p6QU67yiaT8T/b7O
g7cSM0iW00tprCbcMHB/6awaV8suL+UPYGZMV6ZvKJu+paxoK88ByRwhqMnaxt0NgfleT7R86GBA
FRCfuoF8Ku8176A9zMUusP3x4Hn6WuaMamGpX4WccqwUZHAu9aZET3yMMQXYM0W86Q/pvq/eGyQv
60FHPpenfZkGCCyiQElZ5uHJiflQXdPdyTY9crD7nCTpdysacJayGBeYJ1Q8RHvTV6/TeK5F8NVm
JdpoxlG4UeWzSbs+8mkuS5+Tb5x+Kec6IjLB/lGV4aeOpy7BKQfVZ6RQL+f3XOW/PMTZ+6o8B2QO
hVXzNXc7ghxEz6hhvpQNgA2aQzQjmnHT5dqBEtPfrHYxi2KQuRLv8T0PiJTNJHPzKikv9Et/og54
D8t+OLra/93P6lfgsOHWmbEbGt/8S4y89ac4zfME/1jKw9WHseeDPhU3gZ9kVXDqkMHHk/+ZiDm9
RjOaraMhFHtbRAVtCVuy9oNOyAghS41rykGf9Ek68xLCDmJJN9qHVEf/rp37GDxi+xJCDNB2mwwT
HEwKM+R/imcljlovYpZwSlpfHJul/eUqNOReJIlviOnnZ+p6T/yjo5Wtex/rHQav3GUwa8CzXw9z
wBElty4acvXenp7/8gY/ZJ/f36Dr8fYUSkPbND9I+/qodMl6DYOT5JiHcr+hmiiiXTrHxr7mja+j
dgBZjYmOyf+AvsldC1uUD//+Nv7QGHOZPNO0+BwtDJ3yw2doYfozQqSHJ9Q0DCkAfZSxuylz5710
KTqz5cOsyMYMyiz7i7xx+dFlRiRbcfz5v/+XwwXwTeXzyfjChLHofFBb1qHyKtTB7kksI+mWcWES
YzdyBtLoMSX4iAnxyrde6f+jhv//6jzt5bP/8MqLZdXizjVJu/E/+EYtvyQCLssdRlBx/Yjs66QH
jF9Bax10GO+nIWfZasfXYvZ/435uNr68Tfdqj5QaOoYxoKUs3Uyqp/9GmgIz+O6cJU1/dZySIEKK
eLQOf5Onig921+WC4Zs1fdw9klvmozx1ymn5KCrjk+ga+ivGfBoWBUHJ0AHYjuxvGJiYFDTYvzZy
JgY5sOfsggC3QQHaTztUiclgl4DqmbkbWiO6BsSf2s1TpSt97syKLAj0e54w9syNEZHPYJn9bj+0
CQMHRhMrIi+7S2VHaOU8oEF1m6CeSGzyTPIrhbf1+j+9O32HwFm0ep5nM2T88EGVhayhLBBR09E3
XrU8wCsT407dd19aQSUYNzSALS/53Lipufv31/5zdeO1PctRnEkcG0nwf19AssAeUL+37sky3W2B
NXOHSJPsci/YeEvb9N9f7UNO0vLZOp4iEAQ7q2LZ+vBqrobQiVrSPcW28Wsoqzc03qt7d58k+d9j
Ffz699ezl+XlwzOA9VeYwkdajGXhw6VN67ym81E6pzTAeBUbyZqSeG+RMki439LsWEYEcUnbPzSe
qwpsbmALdlsiSA73kVfdePIowur5LhrNK5WsQWvQgA/AlTtyl7JgzTp0HsO2PlFDq78sH/afC6gP
/MHzuGBS8N2HS1bEuJ8HcCSg0w18PSXt+6Rtblbnh6cRF9PBsowvgkGYq5jmIqgCPZKP9NgWOeLg
oxCpin0bdDGJ45NinOFefaP6hGEvfJ2Lt8CB1frvF/3PxdZXi1Ud+/vijP94zRUuVXOuHPtEq4EG
v8O0w/Hr4oAC8GgFwPKKxehAKzzMzfO/v/Ri/v/4eXMne66gAe1J9+N+6NG85bVz+zQu7gGY5NiW
fZQ7WMDOlmCaH+BGulrar0iUJXcRxyGThNEENeN1/V/u9rsz/8Pdh0FG+tg2SRlzxPJu/8Pa0ptx
ISLlWqfMrVmvFvXQvGh+btx/0X6u3jiV88BRHxqeUf7lyfb+fLQVLh0HQZ3HwObPZYVZF/icyDxV
pklAsCanIhLTF8cn5jJ7nmNG0ALE0ioPlhGOmYBAykKGJJH77sU2VC/D+t5Y3mHuSuexFyc697jE
mwqqCWqG0E16nLOJehyldZsjQoWrQJ5C1ZEM1JMJ6ZB+1dkYK7VTuGDmGLlVaGofoH4tPDw4V7z5
XV437H7EEW/jMlObRObPvdCHrlbFmaHEMvhz8NKvAlawg6xQzVpTCGUpspF+tZTpqrHYy6ziPTHD
Z3v2212iGBQOVnAI9drnRsHGG46XMLHd/TDW1SqsjIsl+ul9HMTBSFAlQSZ8bgwKN4raS9sPM3Mx
xbCz5USVdOa8kn7vXwoveyFd9Na1Eaj9qLD+crv8PzZsBfIezAPbHgeI+2L2H7dLEXN6nAwosOEg
/TNm4z1Kg+9J1PpPvTYh1CHDSCc0A4nFQaYl+qlIitduDJyjOTcMl2nB4vJeabsjUsgCRInTOGZY
UjXHrnbe8PISqdzN9l/euPPnE69Mj1WW8lj5Ah/uf7/Pw6xHtkINeLrLRB00JrMx/Sam0/me5827
b0ynLHO8azrPAdanjJk0dEQiyBI+DLZTJDQ59RdrVmxeAuCrdJ8F6kGoZww7xTENS/qKyaeQadW2
Z8q3l6BhV7pi1gDZKbfUF5EMyOstI5dnAJli7SJTP1ljdbtXVjj41SW/4ZhiYVSjvYVQRg+Z2fJZ
5uJpxDW/yZofTYDoeTNmMZNClsxDTQcPfJDaGe+QKzCl5LHYoMPi96O6F1zhxzyASNjgBjuUGp0X
Fv2vf1nS/rTrKDAiuONYUHmI7Q9bmFm35Nb6bGGZf1A0ex5aT9db5Gz4ixSkplDnGI4X1WhaAkbN
as8CeYEoIlVVuG/Sv6zu1h9bqiu4+tLCQsTaJj++nzpuGVyCgDrx8Q5HD4Ko7+Fphpj5EEs6Cfop
1UW5UIsgKJvVLppRqhceg7c4KttLRwrzXyrdP1d93pKPddB0XbBaf6x0/myjyaZ5eLKjWCAzdVf0
6BkYMm9II4v2jI28znPN6Uq/fzq65BXnZm+fCXoU6798XH/U+8t7QWtMesZSvDof1vwcd05FGjAB
9KGFLxB3wrHVIOkYA66Gbgn8s22kr8w9N9o1rI3X8d6MAeZJCpNyqvMbc/2A/6eTm5rTLofJODnD
9Hj/yxv9c3dyKSiWQwnmJg4IH49mmYji0a08gmEbG6Rngx0pD80L6lic7YwdDzRgsZmj+X8MAgVd
YQ/QiM5anEcXI34WMyaUwXPeorBpjk0fdyRo+/klm4ZrtBsR+j5X9UhGrLIftNLVCytEfmZiieFo
qLZ2xzJcpm21mWRKCl2pvgaF/mXOyD/LSQQ7A/YWOquqIJWwQBDuJJLm4iKsjmrYB73voCyEFi5Q
6svWc45OTfhRM+XeVtuwuyrMQmcnorWNMm0nOx/kQ0vGYg9S8UCzQCAPctVuLot40yXz9MgzXdCV
HE70RgPkjYa/LqVTnEfBWPj+pdKT3hGyIvf3A0jJQA/1q9CXGbck7pDCfZxhAG9AMXSe/WZNlPNJ
Gr7ldvU1aznihnG2NbBYE6UCRBC8w6kXs7+m93IFw03Uedepx/simtA0PJt+/zLV3VeznPFGwKhB
aXWJLeO5tcmyDEe0FJ4Mr2H1mYF/gudAqZPbTIf7SToOmt9jgYI9USQ2V+wE62IOrQcri9njcpgZ
0hn/UnP8efM7Fid9/MbKAd778bAbFzhkUHO1pziF/E2m9L2Groatjwd4R0Yhc5Hpf/70OxaPvfQk
QwpPfKw3dWjauh+j5uSnKe75Ul5B6qlzYhTZEXJ2vJl9sdeasM5FlZVj5vlHr+B0rn/594fK/nDA
kZTpnm+zE2IGc8w/nimC04VVN45kNG281p4PgFrEbMEODVtkv3vsG/LoRsHVkN20Wfwas8ed6JSe
+gQNmyzVgVGZP1zjuPhOIULj2DagLZjr0cipnRSj/Dl6Eoz/NiXK7PUMY8xJ2205jvbfVnr/Y3tJ
8ru4wnUFv4sNgshZ9qb/qEhkxqRSIto+RWMdb3wjsk4zFKITsEH62vc/Y1m0Tvfv0iJbt9UUHweP
aGmwI8xR79/6AZInotjzDMyF8Ymgrvl0/xJTxSNxHyk8G2dz/yvHKGke0rqARKnnkz2mDBS0PgiE
cAxBakASKQaKx246NvXMMCVxxSl2EiMnTnX8P9+aKFMIEGXq0ZXilERQQhy3/Z2rySB7cR7Z39tu
3eQttPd8LKOVCHpkS5nID9JJ4RxWzLUTGZwAePcBuUEEJJAyqJdvJ8xCDCROxfLl/p1qYw6UZmHy
FXcyxaownwpHY5ZpkhcdQMHLFgQjZ9HsMLpyb/smMpsxeqk7Ni1WMRRz9WuuCWO8s2oje9570VuU
h87eq7GzMUtAL264MaTk6PXuzPzHfoVeEMtd2K0dcCbHbqFLAgiub0b8zdINieB5/TDLiAK8AaMp
sGmBsCrDA2hVgA5oSWyGG88JnI7XggyPFi3LdiR3ag0xJV1bk2zOYCtjEsr545T7/sXLxYbec7Cr
pLW7l2fTUN3kghWuQgiCmdTRQWMUu79LZuDXgtn7sYvJQjG9wnnRqR1vFAEIO44vTOaRCG1cqF0X
Q5TdBbg6+mAXAmMPyGbdaHpNxBvdgqA2X5PQVPsQ7XAjVfCC53+d1jxDplEL9qW2MsAj3tV+8hoW
YfZYJwhmyxQFlju47vFu12HbArw6MLoymiWOUxfY2yfs8ri1DtyDRNYXEeJVYRT7iMzMVUgw5Eo5
Yblr2x94Zw9aDNbrIFOxSuvQwANKS34qnfyCymVROzkXhzjoFSmN0V4jct3j3LJWseb8pIBUbtLA
fUUwZm8T1DX7MscPmXYldsvYYP4TfqJH9IjVijaUJQ9+FllHO5eHkMM+GnUANDpoThOIXkYfaVFb
X4rc+SSL/IvfAjOFn4WvFFf80e6andF7zkGEFla+sDy6Jhb/KsLV1/T2Z4Sz1M5FJrdDI+MDGMeB
F026ZrzxNlfaxR7/T4fSTJEd+s1zWaNSx0j2fDemTossd6zVq42+iyEMvUyH0u9SjN1jac3dujCS
YusPyKsIVPiMErbe9z630d1dHKCwvUlYQkRKufGPJvpmhrO7V62V7YcIfd9kZoCjkghOPU/dCpcB
9+tsP80oY14HNOKrNM4ixEn8Mau7K0Yei9XWdNGN0F3wugFRSyTGW9xQ9Ys+aXc5SRqHtjYvyjGK
g1iidBMIxgCHkUFKY4KpGZBxhl6Al5+bl8nOvI3pmNvEgCYnXZ9IGnbetZ8y8iyPcnKrF8gMEJeb
umN4IrO1mJmwFtmiP8J6u9E8+SaWUwQE2UGGpUI0FC5b7xQitjWRQDbRhWZJdJQJq1Br8kAUogMd
J1Ji4VCNbHoGWFewWTRzPOqnwWfD95hQq1Kg0MNZcB72U/qrSpGKou2rLmYcL8oUDCcZwsqLKp44
qegLrd4M3rxNdqsHFxq+sLfOjDI8+j2oz9QN61fqWsjShXyiYsKyotproTvrQQkjwRPxjHEnJyWz
Y41p2znb9FrRUJHjcOb3j06kE6xj0x9viVOQmw2aiDtgXvWDV+8cGfk3I2ytx4qHqeY4C+qVAIUY
H/zSwB1OfW1cEhjKQciQrDO/lNVIT64YXlNbBeyU07TRVfiIgNh/SdMfbAxMWFvhn3TOqYeTZB3a
2DYR88q9xmTRBz1CqJsarfaVtry1M+sJEk9UZKcxC8/5eJrS2MNaor9lEzTfOBcQ3ytYdQ2ypHNZ
+s+tOTpc0m9RFx4VPplTqhDBTYjfdzFj7ZWbWeHKafr8LU/fulasR9xW5xg1+aHvK3LN+WwMhy2u
USQ/R0WFrtGTlJUVS8qzkYa7ykD/YZWEhmjT242NCU4wTZ5kQatPVzz4ZVWAdjLxpAEiHo5xXpjH
cMrf2PJZqNCocrVNGn2q7TAkoW9bUxMrLEhjv8kYBu/Dzl2NYTncp6lJhYpI+u25woML21jtjbri
aTadB4IMf6ehC4ovYh5rM6UJnNHZxqimipB5N8JZAEc55XIdbNxCvgf1ZK+gIdg77ZN3F2fpI6p7
PoaEuOYW0gMT4AHnl7EPM4wCuMXmB0aSNNrMWW0s3MS7CNvyFldMvg/mGq+EskgxMK92Z4oHji1o
1eDTPA6NwMmPrBVtkg2hjJ79ftTNpvRs/4KArtuWZLXvkG6Ze64rSZLZBPIdFJkjajzny49mKAz2
e6G1IN3xeTjGl4FVaOuxhPqsQS+1TSi5CLsR8cRNOsJ5qVkqc68tbvNEgPjQ62E9N9B4mz7F4hN0
/roOTGvLlUy2jgcaj+ilxTISX3Q8oMqbx+SbqT656YOMO++rC2+jdeoMvxbBgMk49BBjm/Vd+1um
MWOWyPmWk4gDiSGLjsogtzcw5DUvJEy7vrlxpPxpx/XB79V8tEjEppTiYDT+RM6B+zBvnzzPaldm
aTkH2XkPWRo+2PS4H+12+jpJOOxZmF3s1lQHuyGtahZIbUPsiQAMBzJKnWHbxfMSnu4EK4/WJb04
Th2RjNfuRJtBt33Eqdk95mltbcpavtzHMp0WcPkMMiYkiD1houDQvXvRRX0GArcsrQKYTXopEwn4
PO0YJwchRuteS4R5w3gQvIqVV8PZLcp9HEbWxend8+xnP2udqIcAWZCgwbOHvXurR+D/WbgEDgZz
d4qtYBPN52JS1QP6MiTFsjKOTJ6BvJiN2qZcjhhIA60gCAJT8lwqP7o62CesyfIvdeNu/Fk4myYY
vt2d5TpGY1Tn0baZ2wtBRf4K5NZDooj9vg9DdCWIMurTTV1bRKgibd2OMT2ikkb0lnk+mlZzOJLg
FUG7s54quiNJ98N0dvCIn2QTKLKS+3oVBVWKQA/DvSyw3rsV1vdhsTDiEMUn3AgGddF3pMXjAa7r
DUVrsZmSpkIE0AUnDnno5LFGr63aby4B9sx9bDvf4kCIqzO3i1EpOdpm9iUYB7ljHmqtohzzgofX
JzYLfW4890Vl1TqViXEKcuJ+iLJurmk1vBSiNc+dDAnmIDNJT7KgWdweLGy/NqX5M72913yyzXM2
o1ch2eaYkbLEeLvvITqL6AE5yW6YsTcDKPEuVgdObB5AYNJ/JE1Ws/rSFiSxTDo314g/sYw3p4Hm
0ePMZiyQtx4FSSubVqcP3eyoR1onboyAMmYiiMCSsV/d9u90/6on9+kOOAlTb7zd61BE07tMiehC
vS9YxpF0G7UmGY0nf2M0s4m6MERT2HFzznIjpe6OiDwgmgu/fzLUcDTH0LzqzmhRwjtQhhw33ReR
95iYstkbeYZpZkZ4B7MAoUobf/f6dD6OQ4djVeXPDcHiMTaDFzOU1T4RrWK5J1d2dsDoF3FwVGNd
PRczoAQLnj47JzlbFa819unnXrQvdT5+cq0heKZbhB6qSu3HHpM17SEAM1PSIuZL/fzQppxa8DZh
zevnc9ya86PdAR5o8sF4n0T2iBOpcw3vdxAl/LaN+Y3zsLFpbH2JG6aj9UwXVKfWsUkL6hvJvZEt
piocYG2F86h32+Ei8Ice3Non73Jt4xw715op2RxM+Skta1iukI8xbkB3+kcE3AInQDzKOBVz0cqt
YeLD8XmrHRvAeUVOT1uVxzjygYhH3ZMvcu/bwAOmZmxBXdYWpxBx5HPlorlhNTnGoY/9eOwSDOrB
smdw1Brz6JTILy5QWHDaLZLkqq2sjUaydmqrOj5G+XQj6abcSTkHX9wItc3oroYy6W9hL3nmklY8
eDO7coP0m4hu+xYI+aicEQ/IILLLhJdaxZl69QUeR+R9166W52qYmicHyOBT36OI7KtZrpfzw/2+
HdCEr4cGhkvbofztPDE+j0NjPSSdUJ/YfdTWmdDDY/TZTRVAgh597KbxSINRw3ScDc55nLA/STXI
s5GbGCxNu9jzyXwmLMphRsdqGyRAHxXq0KLJw6cFKVM1iOOndJQAmsT4kmugBUPaH9wMYzdtQ/8l
878GswMAxVIvA/iVf7giPNYNMXEx2/oyLujIHcCNh2qtLwPGiAXglhaEbFKkzYrGGZqrYjzmJkkI
fgPWXfaEHuE13pYd9UBWk9rjZ+m8J3saukFWygtbzQQfwkaAVBW/aWUQNkaYxLpt8m5t2ON0NC1c
EcHoiF2CSO8qSrFDzJOec4ZNR+3piz1G9WlkyOI7zY0fh/g3mZAwp2m11wqpxmhqY99Mk96XgflC
0l1ynmhI39tbcxv9KHpmuArn6yrvguSCxZql2XZfGcG/DsX00BDHdJJUcFNBRpZsHIyibUQ8VIPX
09obpMqs9cIyahPnUxzjwanbrN0Gi6sJq377WNV9uy9Chc/K8s8sJP0ef7W/s2l+bYBLf7N1J0CS
9TPTBJQ75Dwsa1gxGW8m8uXQ4WTgTuaGdO8HhmXj18zBggL2NMtcSttx6wYD8nbi9ThvFe3DoHV6
snRwynVWnv06/R5qYoyycMTRIZmClYJ52B2RpNHPbpFtkeyUqnVMC+oBJs6ucNrmSSQUkkHSfJ8i
NVFqo8vy437VBjneT5u5C+nM2QZAij73oRYn8Kk0zEqnO1EOxxfSrKpgDq9jHQ27/2LvzHYbR9Yt
/SqFfc8C5+Hi3FDUaHlW2mnfEHYOnMcgGSSfvj8ys8q5E7v6oBt908BBAkpKoiRKlhgR/7/WtzAB
eH5LqwQJOJgTmyarFfMZlqioNtQtsJuNBAA5rX1ISJ2JEFweRl3/7rSTdQ26+Dy5+CKEiSelmVJ5
iJFlBqpivJoojrc2KwoWTeRADXx+B6d9ki6nBt1gWO+lfFhBUMyNVH74nq9BZlsxE0jNtZuQ1ICh
idtrxeovDarFjejaYlu7dsiCPem3Q6Tl15SQQ1mNJK+MJ5c1xKkGAdajrNui+M2gatntlZPqt5p0
xQPrc76ei0G2SG4Gl6zzzDNv8eVeVaRYILo1ozvq98GQes3WiSI16BxklZMSN+e2qftN3ja3Gqjp
536Hptyv1ai9JU4J5BMUmGEWN05vXUVDzF8ePMQutKpX2bLjaj20JKjMsS9vM6xCAEZRXza4KvzM
7Z6a3rgM2JCxGU3ATsyNk4ZgwmAQbTjzvxdKjAct15tryWsePWk9KZX3ylzFb0w332OrZZpLUWOf
tyUGmjy9bkThr6vMtiTtd2H8kLBjHEtH2wmN1utsMXapS9XSG/KbRo+Z8Pb5Y2h804BxYQ9vJqZV
1gFauP7shm9QFN+jEc8MIR/hNtZz/JEay/4R9P4Wm6UWhKKLdjjbDhHumGyGXGwOsGNiL77GOfjV
7JnIAUBFK6xB7w47HEEIpnGr6ZfMoCSmab39dQbJ+qrMRnRdxSWrHQIMPfLdRGS/GIM13OpJfmxV
J79Km+Ihall4Ae+G+xKO93Iib044SrbtMtvdiKR2j0mnX4k+mrZCGtbboCXWVpmso50B0GYteuYr
X9liPKJO0AMlwWO8zuAqzq5aQvciQXXMW/IQtAFhdAbSivAL7mfV+R5r1KNwZWL07pEFyInfqkCx
GjusXyvJaccTxmfBd92Po6k7GjOZVCwJy62nTltOE8ku6eQV6SiL+aO5+QGCXARkwJ9GUjYw61GA
jJa0szxwLCrvhIEEw9CjMy4JKGOq5UMtfvTsxV4pEA6i9t27jakE6N+I5VPCjplzaGOYSa9xjUlS
M+YS9A4WoXkevzk2cD4yjYn4K8Z48QouJ3TxtU6T9gBLBOv5ML8re7g8OH68G6n38kSmoNyMRjwE
K74LqgDspBHZfqR35LLrFGtX0SSN4uxkU7z0MwugixWNe9NpqcKyrHPLWuxNybTby1lOMQTZA3re
EmO53xFFoCPLOw1d9tZ3dnLNVL7xW9tg7GLedIyr7l52HhmQwmFImdS1aEolb7lNJRtPI+kjMKxy
2EVyeJFm2+1kl5ebLLOpfTpOC2hdstAbF4tKJxHaxEI9rCN+30GSqKph17Laagx8YXwnsaECtRsJ
ZPpsC/2YmLieHfUGE61qjfWxHGmZTQCHgK4QCtqNd0g8Hd9p6ZSq8Id7nbAvTrK9a4urWVXvZzfT
bmQLIKRvFRzbUvLbYSHqLoudvAvfWwk1wW17vs0NkA3XEpWvejI9maC/NrNr7/OlmajizWMZRZqS
XjV7+ifGscYeRORNif5pxlilhc0r92F+0fttlyTaWcjmRpfEVSkTBnBq6XfeqbolKceyqRbVVKdw
uhzTTBWB0Go3AKX/WOe6eMjb1CSkuKOUqBR3LWh8y7y3sujcutUXoobcbT2Yzd5FnEChwoWj3lna
BQB5fySTZ6za6i63YLnJBDdfyICAwfyIpHl6SHLwFtnkLvqN5BrSe+NaV3afawGnjzvHnsAFyCba
6Cmn6Dme7DMz0WG6pYYcGC0MjxTa6T2aVZp0DRF8li3J5pyy6dbA5YZxuCY6s26Me8XlZGvqwj2E
QGY2dY+jkbWyRSti+eY2UGGw+vZ74KcAuohRoBEuzE3FkIsPW8bbYtSdXab1jGuKTrnaS+wXOX11
CaZgqkT0VqqP+Y3aFm+hV772FkWTKb8QSaB/0ocZtyn6R7Ae9ZVuDV9Z88cBpqmCnsUc3zJaBaat
l2cBqGRn4Nr2KWvDVIjMh9aytjMnzseKk9EUuyeLSdMuHs33upmSJ/QGn12t3oL5bb9Z1Duj7JNb
usa579WYbMLioKEpO+s97QOXcsvBKudvMqmIX2pzOlfGYD6F4QsroktBxeihijIjSOLslhBwlU5G
Mu3mOMZgKpMMXDd41pJyupKG02Nbq/x8usnC4930fhhKa9PM1KRiOxL3eLyedKZA10Z9VnQyPbQS
MO5pIryCblDzlFk9iXPErb24ixUhlPV42xC+ey+18jN+uvpuqsT3sodGpss0h+KuOM/zpC+Eulm5
qSa8H5mczZ3O0usgei9lAqWIm2i866EgVXsnDwPDSREFU2LbQCDhXGUvoAKLkJNzi3r6FCYzBcBJ
P81YZPDzIJM9ouSk0OXlqh/r5aNMx+ewUsZdDEL3HGryylhKI/Y0DMy2WcwVVTvdoKObbnROZYEy
kn7o9dOnrI/MOwKzldA3ObSmkcx2844mdN8MjzGWzYM9qPw4lqtTHfaPqnc07Vy9zat4XxGt+imK
5dbR1eKlpbuyz8FUEEaidZ+cpjgy8Q8GG7e7vw3xKvN9hFADKlJ50+rpRcL/eIo9bOCu526JqbTy
LjsXMzIyAkiOTgd9ilW8a3dXVdwDH+a1cYBk/tKSTvE7gK/r7e3+gX/fvt0N/uDjf+cf4/UWreUe
btWVdaPfuZf82f5KNVgn7ET6kjjcEpILbaOAcG43CZKNiUVn63EWhg4wHcAbt2fp3ibyER17Dau4
DVDN7s1gu73Z3rzc4Czz31xf2xAGtiV/Y2edmmNyl9wNT+5ng8hTn1lvTVp0Qzlng0eUq+lD0217
i9bHlqxJ932kXXVQj/nVdCfv9It4aRGt4zPBE+XAftpQuA5FgBNM6Xa93FPLx72KEgQHiXoTT8W0
ser4Evf1jtCQBrcUjcq+JqgDEOKwD9PexIrfepvUmJSjK8sbbHfVjdvHL7IqRn6o9pa+tfGeMRHw
mc4qoEEzh5Tw6pxng3yramAAPRmU1xOSu7teqk9zVO6EHPJnNlKUSVXEHDPJn6kkb6wWCUJmxQ3e
ctN8NgabilnKdDMtrwwMHyUH8fjcbkn3g8O6u+tkgCPzdJcBrgof75x7fJVNLe3AElNzWi8as25O
DbjPH1edmPiDqMb1k+ppe3KgtpEcItrTenXdygRfjb4ozhrttBOdr7MSnwsqt7uGELyTV9sV/XK2
frva0h05zNYQpK5RnioCSTNmRA2XGv2y3Zi7D+s9c2iTc2u1VIi1ojyFqXF2aBDu1jvDaihPzUAa
3HIEUurKL7fXpUMRDg9OKbXitF5EaVjw4+bi47Z1C6zNctpnzM5xLWvLa4qS8TqcYfVv1kO3kpp1
JT1dYiprbDh9fQpFVO2nLidhVq31fl+Bd5stwurX5yTup/yx9dttaQPASWvzdkOf9NNcNhD3HR0j
k4iTLmBAgwilNOWJlU95glEPZyad9+gYdU49eoxDiEa1nqu/Xqy3RU5LBAK1RmX51NcL+rHUThMv
43K0R3A3ChIJQ+WsP1gJlK22q07Z8kKS9v4P7eD/a2b/NR3ASlTfu3+n9K/k/Q+E//9HZH+MZQj5
/hnsHyQsSpMv3R/V9z+gxvbFe/JvGWY/Hv+T8e/Yf3KaRfsGPhv/rqbjqfgZYeY4fyKKoVaMHA1N
KUKvf/1RVm0X/9e/DPdPNOUoNtFqI1hzbO76yfjnLlwrBjIe5HR4Erjrr5CDux8CZ/IR/tmJ8pul
wyQgBTEMKhKd1oltLO/8VxkJ6txMi6dRRUOm+5jwyCSz5isKwTuVxaZWSF81U37luE60b5ZgOTQ8
MgXx1fmrTnSvUENo95EfgYSR8k7WBzWhMPxZoyDVJXe/fMw/D/6PsocBkpSd+K9/6e5/OlpELyiS
+Hh03Ar/frScgu3adSOOdlRPWuwK/FE1KU3weELzM80G5FNA6VHWW86Bit2DA/ed7tbkDodG6d51
QokGU8f7p25RtoK+Dq+Tyt1Jwz5OpgnqgsRLmr0gCXzv1jG+Lb8qPHP0BW6XJlkpKM0gnyjru+Xp
JrsA3Mdt7JG1cmc21ZdlH2jyKGBJ2+LlyHA9SC/cqLPCU2PxjHogG1Ah+vWmZZflKZta2y9H4EK4
WJ5KAmIUbr9V6y8mz/7XQTVmGSzHtBzgesAggCvV2toOQH4OPOHpogbQLeNCSIlKoM4NPeqFCWU+
thu2xeJZZDqsA2oSEfFYrnq77BMX9ra19k3MQ7kb2cKix4a2y660H0PysKemDNzu1lzChHpE/OR/
N8QxLo82E++gFuGrLZqFg0hCE62RJuY0q9BV5rHA9Pxo2lN6JH7Fu16ejuwiElahLg+7ZQ+yje8b
9q46mGnLy8pO/a670MmyfkMx2BJXJkoPHpGVPAGvsR4XL95oDhnCP97q8npCwQ1NuXAN4GQayV2m
Ea//jwdLfaf3s9HRBaxvgOcB/uzjqtovH8/y3pcXX96DSWZRU6JzWl6LjzBctrlPVBRiKkr+F5VD
m4zyycSngP4HV3VuOnxeREcYNMuRN0ToD222h+ou1S9MSAlx4evQnRIv9O1FfcbVZWehjX7FSmaC
BKkuYEpyYE2U/AsFv+/Lq+X2cIaoNoRBOr8mvMbyvCJD7I9IO+PplqfQ2fY6B8sjszSOChva5q+H
unq3aegGZKzTEyTBIdvLfSCt/WFbm7wzni0zabYlWveo5sOu4OHLESwPI5jG9l40gzgoOzyAMt8N
0KYAQeM5Q0aDNhklhoPj1+PrfyY6Y6MCjnwbkJq2ffZA8P3FixSajkb9mokCEQRijcm4C4v8SdY2
kakWQF/XolnsXInJuW5aDGUoqLqUZTiwkZ51eVC6zICmZk/lNfd1171k5WddsOpRYHPCc3In3pP8
gqA8KNBgwExdyt5aTLnd2BJCy/es3xqyu2cM3tSAX5bsHVSRt5zEoh+a4/8ZQ/+bdBygAotd6p8H
0au3UryJX7Nxfj7k57jpmX9aDI0OocLYZDxdw9jwc9wkaPNP1ULd/sO/w7j197hpqn9SnVOx/uFy
8riHY/hr3GQgRq1PLDXSb0KRTO3/ZNxEpP+b2H5xVKCjJSIH7SVaTPu3kbMJOzcHzmJfaWF4NNJc
hQbZq2enk+NpdnGtqQmZFVO9h2/ZDOgNc7DqYgQS5CwzQMKWYo0cbxDsNvXP9TbQwc1p3UKyjWft
76uVXgCLaK3DemcZviahWR+JPPs5zVy3QPyWp7bvjePQHNbZ53rzx33rbfm8UPc+7u4qke1rA3nH
OomNXUaUxIyoEeCuV5KXATIZrVt/CKFBr1PhTCXe27DbAu1GzHP160wZtz+Avgqwkd3UBxj6OT1d
9VJGSG40ypcrGB1vB2V02/4+dH2zdzRAuue2IGsFgAKFYeSr64WAi4ZmO3+GPcMJykAM6at83tTC
aOEsn1FY7pTOVfbrsmWdTPN6Na4SVjEfV8faeJ0FXHcxj7dOznraihfZ19xfk5zTnTRB69LWxDIo
jaf1IrcQilLBoY5tdmdIrxYDCR2Tdcm0XigzKSE/VlSWSueEhf0WC79YUKvEAP59GOuxzMsBrVvr
BcfR7YQq739bWH2srjoQ+yN8yUOZNuEBna2/rlxSa0IJkDdHd2NbeYwijjwxw3VnNAqKI07rhWrI
QKOjCheH83lXgI4E6Kjs5iF+HL1kPFWjlZxmdYdVbDxh4GKdyDSCyEcSmRMmCUxCgn4m1W2cUUab
1pDtXU+cAWKh6CgMFvsGOsxbkHzeyVsYD4aGmLfsyZ8zqrAKVIGEAjjfCWrTRisSBqHZg9tMbolf
YRvb4mc1T5I8pU3daO9e5aIrY/24LgTXC2YV6gFtPSV51oYJva0dC/DrtMqZyK3rv49F4LpVTRbW
xfwhnM1nZ5qUwOZXlcwxesBGs90jE7vc63cErSX0v/hmeilywCX1KaVEFExKL06y9qrFoWMg5yKS
JXbTFp+C991riHlNSVzbwPrTTtghlr3rIgLHsu5pim+jeAlHuCWqcVhFyWQ93Zt9iLgD1/tWG4jF
EAZC4hyKQoWREVRXJ08NUgIWvfMU1BAh/aJGiFmE2O1QR5Qne3L5La0L4/VjsDKNLMO6RjT31wJ4
3fqxKA4dpKxhC/JKwutYl57tsv5ct9bfplXAf/nxMw0tBd11SW2PYdoYqE0lyteWltxOKc7UzoAy
grDaSLFMqmKYIKIZc59IynI7UyZDlSjFJh6ajq5ibC3czAsacYqJA6mkTjt8yhUbwlHvIcQqm32W
JQfKXLtRD9FGdFI9rapzG62V2iCDLUvk2w6CPFsZMgbzqNI37iTy5Uuub+RoYhMsSe4N4cdtobEi
1U3BEDeAcID/oZXVZHvCCIVKAoW33y1X62LUtljV3wi17E5tVHcnvfXyHSmx7xEsf0jdHjnzdCEO
Q+IesgHcAKm3JcV+Ado9H/can9/JWC4SQ/+5td7mSm1g6pN+WU8E7lJKocLM2WCuoA0NNprDuB7i
ILTICiUZi2agobVbuurD1m2bFI3wckiAKA4NaVzrOWi9yfGQYpmIYZDjvmn9KHHYc5EBAj1lPmKg
gmyBWlQHp7ECyvH8OddvwI9Ns3E2VW8Ph7XGomXVq4fyYJsZYYcu8m6aoJv3qJOpIaBkCDqLDGM9
88ZTGg03lNKVna4ids8i/JgGIRpajZB5/WQzf5hM/UomyFImK/pko/EtFPyg2cT5JfYCNW+hRf99
zsPSejWadvrjvOzGCqCbAh2V0yaU7rRa2WeRvAd0TOw9nS6zrll+QQWok94E2pJQinScaWO0EOjU
OYnw/zpNYKUttWZb7m0UVSeqWP1p3TJSjRat0h2K3sM0XPHngLfQnhAv8q1YroZ6/7VRq34bx3W9
mZaX6hIUDBZLuykztG2VFPmVJFz3ilSZnkqUFTHwjmneYBhcNtcL52NLF+mW+hJ5cVFFmKTdeX48
4R1gfcG6MDerI9azgp5QXlxNWl9c9ZBrthB34CV2CPnssov8cuI0MxL1QC4reGPY/TgmUQSdlhxg
o/BOqsoZNuJbBEqteAC5EzSdUW0b170vYWC2c67vi6rrTkYKh91xch/IBWPBehvSZz2g0t34ZGCP
rCKdCaIl9eFSHU9WM8DH6fjF70Ovvi1z6UCqya8hkY2s4Mf51CuDDxyoYcQ3WWiIibW1YUWEOGlH
V0dEH5oR/UZlAH2pD1gQPL8Zt5mnB3g6wx1idgWA2/KXKlr1519qvRozEdpjKzhB6Sm6We5F1D+M
lO9T27zpkiE6oOiJC7/rDJDlIsgbfgLrReni8DTq8qk3M5i/y7QnXyY760W5bLl1kR6tsqQtqipE
vS23lXASaRF2pCi0o7wtnFqedY3ue0yAVaYvdeFWe0grqft0gd90ZEP057BK5MNzElVvk2DyZsg2
o4tF2qA6qfCXyISbnEdgA9oeWRJquMk5JWG9RdD3lFvxQtsn3TWTz1OGLMXqw3Or1APKflKwiJA7
ZQrnl9hQDuClnovBvmSo7f0YbvXejad3i8BVUfPz4MdI4yK57pCY7/UYg41r6vu8TsCHJd5ToSFm
lfN0oKSDftL4LnSiXabZOvahvqULWgWdlsxPrUeuUGQOO2NOQ07QzRO1Uiqy+ZPTjcVNwRyPajfR
BghVrDQ2/GJ2bkSmolSnY4rm89WpuobQEzLDmD9thzmD0lUWpHbNQ2CP0JeYMR5QGxVglhGEVvQv
qRYu48BbXYkIOFNDDE1Fjh7WWO2AtUC/Yzn9qSiJClJ8Jy7q2zAhrMfqltHHY2iZB3uJdVHhLnv2
julqv3WyQQTwt0jfNosL4uMsqBPM4OM8ak+CMckd1O9wcmffy5UvnWrYu2HhU7UpYr6ZDuK8dFNG
+yvCMfKTve6iaTklqp4c26hG+FYOGotqJhneONsAwJJtVXX7aBD86LToip4w4hycUtEC/VCL1xEd
wDRJ7X6ICzJ3db8fUb7ZOvr1aXxtkD3TEWyPpHKB4HVo9lqOg97XKI+mJGpV9cK3xThsdmRGOk6K
TIi+QGDc2aT+PmRLGUc38nrXF4Cw3QldlaV22xHQlm25wLbSa3JdcDMxcSCUFpHU1EWf9AZvCF8C
vF5lQ6AZriNG1V1pkmIERN8Ayw04cnZo9cTly1ApBJakDHlpvC2dVvNbxyKLJYZOTkb4q0taz86L
1SdpeZCO7QdKUliwKvclI5SCRYx5UxLe4AscEBSzTAM2oTNW8rq3Ya73A2kmkwYtxe122uy95Djn
FI8jHS59dJ/ZyRV+5AqxxWD5bdzqvjHFnwCFYCulcw/fLoGHWt11kO2g/dEOMiW7jwgnAMkLMAji
FfsKWLh2S1uHLnLqfLLnsAYhlJ47K2dKKhD71nBFDGnMh0of7sETkCA8lTglgGGNlvdVRC0nQmQL
G5MwpT2Zz+TIqSMAInkYQ/t2SMl2sPpe+nlBygIYTL9zoGnV/Qg/2gOqCNAwn6i8qaFDFlIU3kVA
u1IZ+bIYHsEYfVUUKFsab1wFWWDk6Tbyqmegnu8AnTlsCdad9ipaAv4wBC/E75VD3pEz9C8EleXv
Wme/wWygC+bC4tL6z62nsYZy0MB28LGnRbCmeXk81cVRq5hoeyjOT3Vjs2aalm7GMBK+YzJssMSy
6Gjv1h0+LtadPq6W6yOrpemy3vjb3f+XtxVJe+0BCB2neNNhBPKjpR9DtFXF6mhp0qzX14tkuefj
KgF4f91tM2ekL+xct2HZnrKZyd661dlqfYzUCCScfQ1i3t2tN68XxbLXx64ft61bti2Yvf3j3R9P
k1bWzxebHrOBz+bjiRCLR8cpBkewHNXHjr+8wMfzDFm4TBdNaEEsKv56AxUz532YI8RICUsChv2c
LmNcskzj+1DQEccBDgd6WW2vN64XH/t83FZNy+r+4/pv+zgDwUOl0r3kdlr9sttvz5etC4bfHhsv
h/RxW9nX6Kd/7Pkfj6z3yHfL3JJgh4+ny12121F9vK/N1pi3lXTuNDeSu1Jjoj1Acf3lwl5mXett
zTRBAAy7GcjbMtca6qWM8nH/j+v/+T70NT+fZd0/W+AzxKmyljWDkDk5RwcbNBlUQo/WpTDtukze
rpszxmb41YiwR0GjzZrDCkklWx8XSaT/elVtMPdwMj187LFulUqUbRClSSIc/u0B6+P/0238YhJa
f3/v/bGP6nn3dU3NEkmmdoqLgYu2/KbYxbTFue/+8Br/Twnzvylh6sg78JD/cwnz5pv84/StFd+m
X8uYPx/2V/vPoP2n245nmgaJLWBz/i5jOtafFgAsWB2Y47G5fRQxtT8Nm/IAEcAeqjLDpPL4VxGT
viDPRs/O01U4FhARf2v2/e+afwuGkIbZLxgk2n8WLAAXkz5TdyzdvxUx9aYtC6O32oMYxw15NQqR
8aKEvjticmhxvIuINgFx3HieiviC/B+4FsEZJ1F0QZ+FzSXyuocetE2QUqQ/lwJ2ekJlnn5YLvzR
FZTO8irdiRHbsEtCsFmM4VWYqDfUBaydNs3GCc0atinAl41nM+P+nMoCa7PAS1wVJnBTIlsCrUN7
a+JvDJBTM8glxvTYvIVa+o5YLb0Xpk43Tzg3JWdV4JXZExo5AP8K4c85MVyBEF69yVMFH79UzH2f
13cucTI37pBf3Hq+powk9u0YiWMEiEJR1Seoico2zrwEVeH0PSHbgtYBgbWLKmaMNrZinjqT8IOG
MzTAh+J2oKFz6UvziyLT18bwqn1FJeuuSZmrohk4YoZYIoJ80hWzk4Na1Vf1JN1ct6jdK91Ir1OE
P4FQWxG4oprpKlbFjpgh5dia5SWd6XE1LAe3FurT0GzIZ4nSYt9G8tPUt6C45d4lcXMPNY6UVDtH
GVokuJOIutxUlXoiavtzRD4pqx7v0to6cgTnUjXw0guZnIuYWih2I4XklD0S713RY0JtEoKbONVA
Yx/Ci6U5AsMLDpOyJ+tL07lGLug2nsiL8zxu5kPEv4wvLY8giTVCfzXhUDEJLDegyg8dink+wi71
RQfhy83FpkphpTtjsXNqnjwn/ouozZfO68u9YWwq5nwPlZrwuRUDGUAtYcsDQWWkxVMPXR4hbYKy
0xDds5uCXvJSboMagEHXEnddB3BD5+NovdoDB0LE+EBXaG6fVEJZ6yY+Tkz8A8NAoDt6Jjit+alc
tIUW8H43dQyWYE772FmgZ5PwWpsd0puyDqmKhpFl0mUwWSEGZm3A7Z5JcAFkkY9OidyQjxfzqe6M
D14LURY7OdLR7DS5mA2MQevg//PTqPnSJZpxHkSSbI0QZhLMs946VfGM/4qvWmvmJLoAedWJ6UQ8
pXbzYqtNO5rczdGI5SYdPXcfecW8Qzs1lRqVCAf7oE4nEYANNkZpKLcTRNhyvq1M18EZQtyc0+UQ
xlbYgoNZBndiBnDbb2TCd36Q77b9uYY88Ngrz5Y2p8sflXQfFv0EFyl7km3cM0XmHGB1/LkXeNUM
iRWjnSKc/EaVbgtC4+NUr54aZwkLE/Z+JGv6QJIVToamtI6VhqaRr8LZDenCqR3pNSyw7nWcephN
hr1ddPdVC5Yj1MOBRR9pzA5Fg2uiDQDw2ypLO+bVlD19z0CCmmQZhpMK1ABp4xKsngGqYjHEKLo2
H9oCsSIE/XiIXXK/xkUc3SbbDstjXXkHA8O07eqvWmfd42ilI97m8Hnn6Lz4XjbR3VQoVKzdUjy6
NFydCZGY5gw5Fcmpwn3v5VS++292FUJJc/FZSovdOp3sV8By3j506s08ygsuTzr04zD4YR6LjZd4
nBaF4VfaUO5rs0aMztphLKW3GYr8PRlim/SJ9CviTdYnUXPJREgxFtUfCm/+vGmLEI2/Qh84QJx9
QKDKziI6WdH6g/k9cqsEHwV/Z9ebD9MIH2RZ5FE9wEzVYYmunRhJsjM85otZmp4sAK+WInheuU+K
LfmKutp8nxEcI5VvNH0+RfPkBpoyHI1i6PxYgNkunX3UVN9c8o3rsLSudFA4RCK+K2NR+jashi6r
9aMtyOEFwv3eCoqHMtphO8RR4lBpUjttQJfHD6jVs1tqDTStqdVv6BkDU+7dXZaMV3nrFFt72QkZ
csEnVB7QeBgYQnNvD746AO8zBZZMzW16gKhTvoJxExsWWJBRp2aBZBcXF5s2Qo/p7Bl8FUpkgseS
nFbOcYQ5tg6Yggw9vFvgcZfESARmRTWrL1mUVQnrw7wSEBaS6BsAkkPfLyfV5GsUDyB+mmGjKOoA
tbfaCnfqkO7B/ZI2ejQxYnknXnybRT2nLaUMN2UVQdI2kKiWlrWzE/d74ij62WaBup9L+0XUqn1u
NKHv8iKqoRuF6g3JRXvDLMS2LcgDn3C3Yy6d401vDDkd+q6506eEVX+uHKK2vs8cs751BiU5l3m0
j0WBB0IXHfk7zj2pCwMYmEE5u1FzKrQ2u29FDQGdUUWBj743IyW8H7oJtkDaXFlOku2IDfk6KsYp
UvTweoIXSP1P/z7D0l9c3tau1Om+44AWOFRYA80Zp6aOn2ep00yzEmrRjdtfiWp8IZ+Z9gA+Fb4G
B4KtUMqmYA6HMoO+wIm6d8udhwjSnMZuC28P2jki0Mg5KQrmd4jFNzH1Nd8YVdUP43dG+2GTLk83
stoe27dBpUiD8xMDPhVNf1abDIL9SMJjlTx4M1atqL/up6jdMzXjDSfxJ9G08Q6+S0/HVpGb9cc4
9zGLjE4HcB7CT4vHwHKjLanZ88EcqNel+C3tUXvJ9cjb27l344TjtPPaJ12ABwBTjsEoKjZVy6lG
5Wn5Fmf+nIw35M7OB80Ov7gmKzqYTAnVCQyPpVzUVqZzQMhrYW5P1YMxJA+dAjTa6B8dlMKoiPVN
J5NuA+bpbdbxy9GOCMrFAzK5ElJWjzvNNUuqWdkwBFlDiExTSp2Ic+07A7O5yJnTfoJgYfc3CDYO
kyDsKek6mPlF+2IY3cIHGhb32VloGRnQbktA0KQB+s6eK7r055Bp4TKUAdamrZKMaOSZIFmSgKGR
0dwheiZwVH1fGnaIQAtdr+zKIESZ5YNQ2SXpi0hUKBzpqAHXjC+eKW4M3J4k0pITY/LhbrJwImC8
UoBI1uZzrSyB07Da/AR07XF0b9u5a6+x0u9IjzipwPEFJznmJjTAODHgI8AXkddHTQ9sk1j5eFKv
GAuTDQFGDgo3MjmUyeYP2stxo9o48kxYg0cGxdbPq6S6bQWAGLrk3gPBc1/c2Xy063C4I3YPB0nq
PhTlIwIlfLQYua4yLZFXEj6i11vnirG5YGzER2zwEWWdd2jV3NhH3Y6gTY/YFCe5qxGhnqJs5owa
UeCE2bnI6S+ta3jnrDG+pmE5P2bVeRqF+tjToxHRcFkvQFJ9msYpvZGOGC7mWNobBtzhAJYj39qq
Pu+iOVSJcUqrTRLXgWXzTJ2JwVdRoCpVZG9XNrQNadCYrZsSC0vdWaREQA4wCaZnSKxuzDBUd7jd
GhItRueiRrpzzExQn/h0INzPHfXIULeuu2Z+samgbdH/K/hrpfbAXJniU2FdVGuyLmGW7dRSE/c/
bvLwO5dSRcWEZ5QuvHnJIn4coqmGA64wCumy0feTokwUmnudiKxu/KQp/Hw1sszAO/IWcEd8sXAa
kDvHH1fvFN7FF0yGVqCPenldqjVkn9pObjwosy20+8GZCZsBGidZfI8Zsl+ymPuI+vewGEPUIzms
hKfwd/NhCpCtpGmLncSmjZlTQKyQYW8M8rlH3byfnOwWcE24UWblVMsW2HCkEcdo2dNmlt3FIDXa
a4R4ssfEIXvvSIgBVbs+9Jjwg3gIy+QpJ+DmYOrkKxTK4uApGKGlJMKYJtizVBfPIaYrCDWICfrq
M/xzmHRkYNCh1w8dgaIz5bOIxFLMovvKuyIcijguotg0r/yEZ23cw4rhI4gPANT2hc0npDFdOJSt
3t+w4Lgvo35XaA6DHgFSQc9g51OOUmGokqDcO7s4ITsuNWn5doNzIeyPnIiEsNkZWcLeKqJdm4By
bHTtPedEEeAd0nwgBJUPBfkK9hd1dFzkUTnXO2IZKJh6jUaY9jynnxNAfn5bUfLkxNpsIwLlqce7
pJv2qKbx9vjq+L/YO48lx5U2yT4RfkNABbAlQU0mk6krN7DMEgGtA+rp+7Bu/z3Ti7a22c+mzO6t
qiwKABHxufvx4Vf62XlLcWMvItGfzJ2ftWeXCkGANyfMQuQP7juUwajPrSVf6Oxsrg3xNzd2v9mc
9xsHvwFftUb3HL+7rLZvPG5ObUPgK7MoF/P8vsSKrtozp6lJMPnJ0ev2NJXCnWS6HsjsTxGjJ0we
t4DXZM8mcHHLnQ/+XQfxA5fDse3/Btz9YpqcJotushDJ671v+Gjo421CHSCbxa1LCjyJbQbXH8p1
LrZKut3geQgzXXsQal6A9RLJcsv0Gd3ow6/5RgrybAQ7mF37CnceIXe432wXB0Kc1XA22ujT9zis
JFP3PJRRi/zU/1Ksu8tIbKIvynpN+/GH33BAzWoP/8eE962LY0I+g/yc64FTLMGxQz+ohUiqgvTQ
k6snB0dxDWixxOMUYTKlw73X1rw71a0aK9XnBLlHkdU5MMTOlbKfGvYmLIMW/hGfvaxK/tRguKxu
GXb0DNa4F6uwjn9JOd5F9apaE6ie9kh9w17yikPhsXRHWTyii5bmaj3lHNOQ/zYA9+RmDEDgBzp6
zeAwr4eMQufFlZygxuDUEqMPNCkTi0XiZVj8HbHKHCyGFPuIVAx2jvoUqPrsiaK/jpVDi6ENyjy2
Hhy6+PZZpa5znkNU6PpLZOph7XkzBXmOVa/7QFIDvHhXat4TLpTqi+3Bz0ySLhecHwAdI3Ese7nU
J1N2LwrLKsls8iqjY9TAVHQPPElwyzvGm1u6xm7k5lpNDY+LxGJGXBYFy1zrsWtpxCal/w+f9T2m
qgg2l3WS7URWUGgmmFL+jeAvlnWBCUC8qf32pO5PTqwvduMfk5SET0mv60NJhHPD7rA5BAnPB90s
/kHT5hQyWqJjJ2JL7TcGAgi7vKy/eEZziVmPQKfTB5nE4hIZkmJz4R20IPddinEg+1hzj+rgVTh2
E7LB+l2m9fdiTBmjbq4Tizs2hK9FtrbHF0vsDvE5MF/c5icwAoSpRZd78CWhtwCmMmpeHACDXdV5
7W7QGn2Yc+qCgVwt5g+rFMFxCipEstG2tlnMUq40u0YncuxT6XSPytICp3H+AyR8PUPioXi7QmoO
Lf9p1h34aVNWm7wlBHvXgmITLVdXEYWSS0ccw2GfTRvvccLj2kDjmLtTTnJszS5MmIwJVYx3N6TU
rA8bHLsy74LdEsSKfUqJHbkTl6zJxe2hm6cdB1dgx8EfGGKo7llwa2wPOxiZubTj5o6UZkRF+3sI
lBDDcWBv+hGmj2E6z0Ub0ajssCVfzFisrek9j01zp3skYcEEre1LNgzLb8cqDe7E5DNiA064ONix
Hfka+qpbuzYL+y2tok/MWRBxSmKKMNFwiSHzr+zF+TlwDteQ4jY28Jq1GX87ZGexyU5GiLiNUIpC
u7Fpmlt6toYc/e7mNZit+krt1nN/z+3CqdgLtkJghrp+Uwj3Edsad3tGIXRM33vScZbRbA2woWfR
0c0K5Ev5uUiz/ZFdSf5Trlu1MflqTV2O8ZNOMDj36lPY/ICAff6uNKpQjPjTqGF8lOUAI4Ao8DJw
evUsj8OBSpctYHqOJYyzNi3s/nIC6c+JkkrxhU2T3Zn4gwyDeu/0e4k5Mlsmo5i5Sk8UAWIw0FFx
n68xRqujl9mFCzInxfvfU1xKWjo07IeIxWy3KBrM3HuNDZ/z36OE30X8VHaMcfPatybupUoGm1FN
x3i5jaQpQf1rY93lPs++ZFXAW8ON05RrdhMtkSXvTgBhtpMuXEUNVVh9426jntu3YVd4n6GBBEdp
Z1RTgNjaV2aeoNETC+yakSR94Q0whp3v1Bg43uOZoitrWJcWnnM6NSGdG8L9aOcY8VRyJC4b8rKe
Far7qHIe2hgGh1JEHLznoM8M0pQEwFTeiL1ympfZp8wUP/djNOOrymN8LvQ012FSR9ecg9NlqOaS
7Jz6OVKxTEYqfwaHmtOzld4oQD/rIbbOFIXiyebgvWFKsqzKiaEL+NP5qbCTd93QvHU/auQdhdqg
N04VXjHMNxhLtdBYDWvqeQoKlZx6eqZPcTNyjXRpUJ4V0mwLvfWf6oH/r2D8LwqGTaKHgf//rGC8
wfBLyv+eXvrPv/Rv/cL9l+VgcPYs10EiIL/0X/qFb//LkxIFLKDmyEfbIIzz7/hS8C/HdXl2mhgt
PEuYmLf/rWB4/+KnQQKWHgLH/3N86e+/8t8UDDwgNEBJfiYvwzT9u8Lxf3Fw/YF+3WpWFOcszY2Y
FSCcrMSJQB4Ykk6vUpDCDJNlw8Z6kSdYcZkzCOaLrsP9d7fIgTjRmFJn+2DJh2pQobCmcf/Xr0uk
M9sPmQXeQQ7HojZeO+aG82C8LoLGQowBYUDLdW7nwFLp8s69gZzU9CSxdSvt4+fqnj3rleoDUC5l
wdJSXQg94GeJH7I/y9K+19H0wXzQ3NoBz4NZTZ9j95i8tS5MjXY8LcmAR8aqPzkBfhN+YGITB7AQ
vacE3rTfdcy+PHszGAckCkrwiJJFW9WVmCmlJJhL/GwN4kceR1NVa2WxnEWgsKtSWlRHO/belzrM
3IglzIknjguOf1gcx1t5koIQ5IKZJC59VGX5RxY81wv+ctMGesUnzfRbN1/plEdMXNKn1nzLg1+I
YC92MlBhG7xOwubQe7c8/nU68vU9JdHQbtXdVfnXWlkw6zBShBCXXjKmtAp4Efkoh7nHmhk4dY1m
OZtrK6PezjAjhyn9Edp0zPS3dD5Sg1HivdMV55BDqoPXbxG127Rc9nTPNh+VG2on58wpuz8TZU/n
OvGYf/O2C62No8Vhj2Nx8mhpcAAupeCnwTX0SsQDOd1A7e1ZJVcIS7/qcdAQZ9Ml/FtaPTuzeJsX
ccDhEloNcThrLBinMDZkIq6K0Mk8sffTm83OkX3RuOV06VyHuY0OfsISZresjHdr5t17rQ27I7EP
9qwuX9nd9MeANgV6NAQvxVGnIZnI4DQBeLTJhww2Gfy9IecAGMKoYa+mxKfmvEiBChpE0VlvuFnj
LW4Jjr5TGxwmOD+Sr9+n3DosfLWb0/y3OwYvYyx2o6p+Lb7xHSNub4FUjBszouK1ZZSaY8Sg7ngu
XXtX3nnZd0+oJcoKhIp/9Kl7TJbODQve1ooJ3lNFTcI2U7i3jKIYQ9v01+aIIxLTxwkHA7m4Nhfr
yiue8eh020rM39MEcf+vmzbQw1l5OM7l/VZzJ4dqYivt2d1g5fsn2lBMOlwMQn9/fcOGmln0GibL
g8j6Y3//xdEGalbq/uOEnfIfSRv8cMziHLUYn/FqOgWl1j6CSZ81uIBo0ezQRMKixc5TsvfaWG7+
p2Bv/c8lm3TqzOMl4YOufuWyeAfPGG05lSNddJupcdNVCsvuMEbu6v/48CMjP2BSHHd/Q9ndPY8N
0XixWZkLXPLSIJ+cxoaxygZ/2t8LN2FeiLVRNBcK5V/p5N2n7ZSvzcztEN48iAZlaoIDVNUGTgMr
NuyhU2V2t1ZDwaMD/MGn8ov2SPehocRp56FIGHX6KJuW+hgXrYFdOs9CNR5Hu0KnchIM0PmCLy8g
kGj2h9nT1xhCEk42B+Wqnu65AEKS+dhuGNpjPNYGWlLnNCho+G/Twbe37WDCdhjx03mKCaumLvbv
60zcZ5yD43aoNLZlkyGgXeFvaSa0pTH+8uNObzv+EBpKfWyLbN6PSbNefpl3T/JfY3K0MNwfnzKE
ZKLaQHNEzz5n6Y629B9qJfloPeAvVVocODei7Mn5n8RLYwgsbFFHQlLXx2BsqcQ2rJU0yq+xwKOo
Z4FBK6lXdIwyPiu771laybauMG91GlMY1J6bS111aEi+JUij8ijtrFpbdxZ3DmPb0wsZ7sJYdv2h
Ak786FAv9+DDXGdktJxEuvG4eLf+1MrjQpFTG0/lLg8qTvHjKHkioNuMsziS+d95NOwdLTf7Zc2j
2nieKhExAIr0XZ4gtJnbeM4OfxeiqXUunSIlMKtyPE9T9szOO9pFXXbLqrZ9mIRZPbUBBG7Rtm9z
W/Hcaroff/9LxZSkSTtZQrt/H0tLXCxath4WFy8pZQtgrkUmkDSI65WR4lOPvBgwp2mEViacs2is
3/0Q4+at2lsGKcRB3x38fsExWz3EbUZo+C4w8GEztmoC+52PFql/7kks1tO55MRLI2l/0TSAbMvF
oowiqIka5zbzYy8SnCMw4DU0ywShT6HQzk8HIopZz1U3RSosHWi1Zm7AZrYLKr0qTxJz8rpt0Jko
yXjvHxXHHIh6J9ingOzbWmziST+2y+LzyG8SLrsZiAz31KUiBVBHKZXA1GDsM+EfaMyTRyswvKMX
J2fgBP5OtmMVllP2zjac1o2ocreGV9rnqk8HfHpdFhLaTmgZM5xNlANj6lTfbbCGv8FjVUgp3RSC
YddH1vQGR2XuE5eJ3z23YI+rCUDWSdRvMuAN+2n2rWNfgVuchqB/dkHFRXl3jcr6GnMihtJmejs8
swN85AV8hkjqY5H/Km1WkT7gO20yH3++Ay6zCF6SUZj7kR0ZzwkqxxDw3H1Ot/tKgFy/mPys8O9v
8BGWGwkXh4cSntoke4wT6zFd9ABmtPQ4p6snfUdNJSlCkBeU5aVu+S/GBk+5NtEVzeCFKRDce/sN
6En02bkgpJIhqy9ENochzZ6pzzgK6QxHn3JCvOGiP/oy6b/aGejJaHCYIgFqd3m0Sx2f2WyR6x1i
XbQ12/R018xAxdXe9DTaHQ534zEdq+DmUEXPbLKB2HsKbMDA5Iehwkubkp+Zb3XRLds4QeTa718q
X5PKKOBG46D9MnTwZGOSumYewEV3oKrWl/O5rM86oA4mcSOLUN50kf2dxNEGzrZSd65pRx4uu+rJ
VgffGRTEX/7QAtxqRd/4D7346lHQ/FZad5xkT2MIIbUyGuxnvqLjEntndqf9kzHXy9ajD27APYNh
s4RMrajDSOFAA+M9R2MWr1mFlpPZPsdLS9eXhXbrRBBX50JUJ6tzngkEKCLerUFl5BxfDI9Hq/85
l0o9somAhoOZfK+deJem2DpquplWtSH1K44MIsToAkfRJfpV+xmAjGm0KImkSNfhbpv9qnktxMei
BUVVCL5HUMhF3MqLqBCkDH/m68BBNIW5nXr71EVZuLOneoQtUtbg5Gg3923tnYJ+gRUjJ/dc98kJ
qgCLr+4B8KfLJSoHZucdc7YhDpatXrKWG4OXYMPCQwFP7PM4xO4+moKzOZkOxK/efm24vta0msyb
2FNfgJPgzECW3wRt7e5TVfWrzmamMDKxOORO4d+mob0G6Xyjf7Z9WWJr2jTSRt6VhjpCo6a4/lSn
c7q1ajzDCP6fPPpWdp30rwnxPBuIN2+dK45dWMEEFVZMESdUdjfFz78sYtuoffzGGiIeBR/q08rK
4RqzRdzMHWT1onX6kGCcf521/RTMAQibWUh0Bgqx4Ml7WyJ9dDnnEeDaTjareVG0s02UzBhO3+6F
Ulm40NKytrpZPFc1Py4ru+g2Vf1738WAw5SsoVVOvLDBiX+5A56rofZfW2bgqyID9Cfb1zKlc72Y
mASzctY/urQm2CgM+Or3bFVJhJbEYvUti3Y4qtke7qRhpNyueUWM9WsRf6dje3WrAtMlD3qnsmAA
zHUOIFzjffYJejd5DQm256CTevotLjLzENllDuKkrvCykE/nacdjCnd3ZHbLJdG/O9yW+CxppWpi
lnPqt8FcelwdlYGIHgfwcdgkR+37HIn27CgyB2w9hu1gADp0i9nZGyCIrDT2Tm2wZKGiJYEDnvQ/
4iI6Jbnn3uYZLIENfzlD91tB/4UyJZvpoQrSL35KdMLi7K+lrIAHBsq6wr2jnDoY1Y5zHzG3SXz0
nA1B8T6pSeEBurPXKgxSvAmzOwiKFVapcjbweOfHvCwRXkqCDsESE+2vYRnksRQ7XBp/JruKn7Ns
cta2HN8pDxrDwmZzaEb0dHD7H5bFvvgi7rdFA9a/cxkcYzR6HHI61WMXdV0bf8raTsF4gyqqDiql
OuAvHRYX6rLlQhvWSW9YUD1H+ijmGhdGZ1wsYz6nLJ8dD/urTJnG028+hyU9w6c4KZqw4xNNTM/A
e5bRbkUzQW1lDrOX7sAi0RwNDTEOe8J3PC6wJVNPQkbDF6UJ5u+YkyZ0rxfVZcq9W6L7lzGosz0x
VJ/kSX3nKqozUHk/7C3KXmtr4ZZQwb5DjT8yA/vjRlLvGsuE8uSU6ZXHDfuNWnRPbTqRZIjjYY3D
CWkxKBneRgRXSpvWdakKjBbsMEIvUg9T4euH6AcjCGibQdfuC4YY+C2IPZWFYx/6Wd6SjnAYOoyk
rZ2An7yzER0iEWcrvyxA0O61uRbiZRUfolh+ANjfFa3MX8vIvBqEZuCBFud4aRDNmmznEHiN7wWG
aZ3y3lw4/gCVm42bYbmWrWkdiSqeDDVwq48s+WORnYPFiU86W/iQKXM20kzfDMmFmRJSLeHN2nX/
e9FOcxqsjFdfel+tQmcdnaEJZdmbR4PR62r0RzS+IQXABVOt7Tx9y6b6h6BpkbhEQoRF2Gj41d0s
lqpxM8wDIDjg32mW2vs5cu0QeWmCfOHTZz4Xj0k8APerKos2Rb8/1ov/s58DOrlIuIIotk4RKL8V
QLXxLKPx6pT9ZpRLcAvyVDMhzF6M4sm1dfzs+Sq5NI54NA21HOuhemIyH6CTKYorWiD5+DLORcpG
L3bkuYq94Bq7DB4BOQb0v4JfckAry18mkvrJyggryRTwJt3yR7N6HmluOGZ4UU6RpTbay9WhMPKE
GNrIsZtCh04ZBIQ6O3pxGP3HMqiILteffdFxBYnHspXxD6afTHGaLcV7DzhBaTmAJQx/3yQYgltk
G7gZ/cr3FVdGAsPVVEz7fgb2nCuNI6vj6h2xYyg/2XUOrWKxJ1taRTThZqKRQ+X3pxQ3k6jw8VV+
9zIH80CJHIQ4jCFdaDIw3Vimm2zKrKi3ZNv2nQxWae+mnyzVFvN1klCeHkMzVvoQd05IXwIKoeOB
iiv1Lpuhl0ARJO1qGtbRI1pFDKZi59Lk+XYK4DxnHV3IDGDfvDZnW5NzP1l83luWgFX9TZZsuiGf
FetlGH6JaXiJK+3s0oz6mbFxN3Pi/G7M4LebT6QKRfETtHp7iJd+G9Spd+EwTI7VI1sHld96s51D
LILg1QrKLzQUf78EyOeTqBVJbUYqHmhHkNactLvypEVJ4KfT9VcsUCxj68PpivFQJSe2gvGtJJaD
p/M+Ssg/4h5ibTm/R4oUG/ecHeLcKhgp+4egUvPBkOkZUOob8lS+EQ5gUDeuYMIY/ckwRtCKrSCk
3BORhCu86gLroNyu/8kv4VJDuWtq+RynCF1ATQxqbDZQQ7niB8TeFizXxHbpmiSdBaISjKti7OQZ
3S5z+ETnkbFh5LU/PFnAAkIH2cTk75VMl6fSSJ6nga3n3BrRTn/MHQH8tNXbsaVHkP+Xbhi0dWuj
JMNtbHMvGbcqc5kP9jVPtz7BgJBV+9gaUKAZroQRsXCMFlT28DUVdyEaO6D4apai2jxiKH2Hgsjz
ZqpYCjVlNpQUEjwd5wc90hLOo999zJEQQDywUHq6vkVd5Z88U4K8MXx2ZO4UNm2d/LDiu5PPyz/p
1N44EmeyJrd/KQI7YaeOHtlNIDqXhlQgOTqWp0l3V2Eyf/F5WwTto19uVlGV3oJBctqZSapBCnNI
+1tJecNjZ+DgbXwDKcy+wwEoQtkvRLaQYg0znECvs60R8b7lkmsqmDeELUa7/l0oTv1CNaFwOvym
DFgfCXGMuzFve1Z/7E5QOt0L5b31BogfnYK+9ZUvIK8bdclLAtwzC7p2eSr7d/yLVVQPVhadkxx+
b+ojRdm6eHGRnwkiJVutnWeaxSugP9apvTOoAxdf9BKFxZG+q8lr4qfh/ksMxbiRfXFzgS0CtruD
Zbb5CJWN4g/WRhp0QPlLfezSbKCaPJpXKs7Ww6wuVofJbYZU2NO9AD0IP7RBXZzlBZBx2pr4tsEV
VtUYJ4dx7QbNu9DOA7S6rymxPluld23kYqdvy2s72pqMG0+soA/jfLBf+ZQH6vwQ8Kz6xxQ5+2xi
1l0kRLUdm30OPbOQQ+mfmFeMMr6R0Vk7X1s3eKz9+MWzRnsFI4rps6KGzUF3XFUgLXwTgT9nx4NL
zbpOHngmy92hK58YWwOw5UrEQdOH3MevapwvZd68xsC2wyoxXsv8rzCF7GNlpCtBjXLL6R/2bKtw
cC8yYdOEq5Lia9tzgQjhjpvS4h3SsM/QuXp3mY0Ydx/2WOyaeTiDuwIeiTOWnuLlh5U8xjE7hTr/
4JokUQDlaChtOnu87kdPLcrOEtFbEKU/sylzdplhnupZj3vW+PXIAmA5Aqh8xibbmmFbpeLJpRKh
YEax8iCjhxneHyDawIxixivGkxQNnqXRlieGb28K/RnhrKyZEDhUEhXWzpkhnSs/fXWq7gBFG4XP
nThkVsYSOnyQmGanje6MZl0xs6xavj6zTH9o5oOE+2GfL5jb+5E32xfLn9zwz5laMDWxTpL183Ey
+BuRYUioAFXtZZdD98iab+1P39Ig8VgyPshqHrXzbGJ2NtyTEBuI4F4oe+TKhmlyOzW/vST6XIA8
kKrP+J7yB536cqMm58SewQraowwAxzi4eGnKWzswVbXC+ODO0H5xDT1WGVOau0V4Q+XO3h9dCg+r
7jPK/JsUGV5e1M4tiPjTjBwiZLZ3gmMzAmSrGLNwmKb7JQXw0CWntq5/KslGDs7Itm2G8iIk/VnL
N7F5I2SaEmzNVJ/cMflWztgdMn9cM7+jUGkW9IIgdTcJDl3NM8qX9tnjt4jUqDCKK4qk6u531Ljj
daHzCG70z9Fyhg92KgQRZHlxE7kbo/FNsudeO4aKGXizs6tsPtq2ntzVWOvmM4voltYGpq9+ZuTQ
GAskEt4bZFys3S4T75kSmPsXN4QWJc7TUlkkqMHejYoQq+lYD7SfEIhB7zBs/eY34oiui824+DQp
7QoL44+RWvqocYaH+X264GIaHA2QnWZfzDyopmi7lC0gHCmGlTvo1ziYcN7W8J2lZGhj5efeNnzY
IjjKq4GdWd5zISBvNC/kjw+TMFg5Sk6zFX+HPjexzjqSungD+13pNO8cydofqVdzbp0GA3T0Yoeu
0WF+iu6sCkZeK3aNem9kCwUiRX/xbZfOsvrG7g4o2KOxYHi3CITsELUBkZlQ8ZsA/BbeKRjxHDyn
oXwo6/kJdCXKgEVAgbNnWHbOzSMhW1XFC1I4p+0AtR14Qr2KR9/YWAYT9qYyHu3qQXQ8eK26Yp5b
XZeRcnSTtvR0zLJ1+lC0GNhcyybV7PnxqUvjKxVl3qEbls/IMr+1VdPZOXFI4hzzzeOGnoaKfC/Z
GLv7VqPIt0N8SQZ9X9SHmaCCW607IkybvGsULU92uw28WO46rr/0XtJUmnl5KNkf+LoLts74Hs8R
X1+nNoNesNSM2LD7suVyLwc8JdEfbNp/5sxxbq6JnBOk0y3TnCSTjEXhPrVyPNyuMuEZYC70ibmt
8SKbzwmg79pd1EfskjTqcIE3003MfrPpLOvLa5V7KhLjscy6A1nG9Jibor9z6LH7NfZDYNXfXBEF
qY4hquuLY5D68U2RXcqAHQXCEgiKpX/FhY/kqJf+TNT8MPZBSO0LlaYJ2SIAyG+0Kz15TeVhH0KU
wyK9Qglih+7lX2WexXQmm29zRffDtNA7pZPZ2g4tLG9Z9yFGUZzV8Lsz4Pq4U6tu3ybUOpvpjrWO
fIYRwP8pxo/c/KziAUAB84A9fEHIs3Tz7hegRTyaumjfHLQHeAYuopXJd7spXiQzZ5iD3fRO2896
WpA4o2S3FNbnWEWU3izxqwBwsUqFke1bKTty7hb2k9bfeFNRXAFw75ElV3wRlAm28b5MPga2lZc0
SNezwQx28WDY5wzNIsYIwCIPtWCHF+ClKyIbbKCNSni3bZOBejJ4RnI+FC9pFLEe1dTlRB5A7Eag
6U7ttsZN2Tj8S7WevTXJ1d+l6+ht5f0a64LZee3EYZXdDTGk82lAuOqGT6yfV7ay0O+wRRdoSXtd
WWrtTlAjh4WyyYg6rb7ST71lfs68uG00QAGhx+FX4dG3C/tyvnmQ7wf8etgBm61zr1JxPX0XQ8b2
ISfY4s/w5i19m62KURW0lJQ/d3euIr3undI/MFJfQm+0dqotpvWoivngdvW2TofiKEb9HpADWjnW
W9cN8GCwCw9L9Uq/yrOXyk1Sd3uVeXtVjMVBDWb2WA9G9khVkn10zeAZMLF58h3mcrE3PLg8Vivb
M65oX159KQDbnoeeRdaUyUHGBlMyi6M0foTyA0vUqhY8vLPOf5yK5pGtdoNJ1j74Bi3KBlmVXVKz
VhUJPHLbOsOHgWwZmY/cw2yAG9YtFpo1bTrsLkgS2950P9DPERpBz+O80OFoMit36we/HPEDcupm
YZ3riYLy5jbYJvtCp/nQPxPKyvfl4n26gZvsShPItEnjxmy5fG6JiRdhqjfGgMFJM4b0K0YUwkPG
XjbZiFegAU1+9BeyMgU1QpE7W7dWJNu0BH0TQBFd38nUvsHX0+29KHjJnElfAiSGotXmdoyog6Nu
6+hnhthomzUhDeJjJ5H90wb7PPJIEzuvCmMQixrPjMw+pZKtlzmfFwNFlPoZ1FQ5hYiQ+a4XPOpi
937oCLL2QucNj/Vb39+f7Um87MypuSwBTjkxWzydUAGQD9jDc2HG/XdaU7wm43JbTcSSFsETGt7O
+DAG3wOtiht6vF+8igtF2eO4otCbD8f6nc9sY7MFeTI2vDc3/aNT+/e4tOdaes5myqkW8OmL5c0w
1POp8Fov6UROTcibVPIwU21bLExog+aN+Vpx7O3+TdZiOE6ue004laK1FPaVfBzIx+hXJukqptrN
ODR30+M00kdRZJB1XLzfPEdho776i/80RXCNZmVa59qHdeqNDifjgdlnW/1ccDtSJpqp/UDVNMas
flePwNEitrtdYMabRE/UknihGOoirOXXRIMMdrGvQMz7yW8om4+XgkSKOYWDtumPTBaQ6VrYa9tO
3LAy0ocBqEiAmRa14eqb5HE4XntR9OjGFk2tWb8fdEQ4Zelp1RQljmef9r25fzSgT4Sl69/JnPUa
QIWFHDYexGI/zHMld9LXv43svalZnKUPed6zH5ZsSjZ6qUI8H2gu9o3Z74doyFVIDpcdvY5TYuAR
9vhX3cfS7+OPaWlBGQ21xj5OjbnJqX7nlwQaCnrL+6R+wBn8y6hSbpt5/MUbcsmAamMXU1Rrlk/B
bVnU+IrgtXU9v754vfvgIiHOmTuQieBA60bRU1ZIn2FnhQ10cVdx2jD0yegksceL17RX1NoGUG38
JBJFn4jRrYQ90ZDiymMPI4wtbLqxCLtRb9y9R76/QecYdwnw4s3CngSlleZCCsNWgMqOiGvLiuZC
TPOSQUYO7X+WioP/5K3SgqdrBc1HeI2/YQYEb96DtNa0494YFzbdVnMdqvgDyc8Dq/oJrgQUbSmv
eeTeGmGdgcU96SZjk+lQf6qwMQiLWZAu1Esw/SwKlazr2cKXQYGWyDkBeiZ4MDvwyrAW3G8ly5Ex
0xJm1x/Y7NzT3dvE3jVnWwRefkMrKvTTud1qrgjq6E0d2o2uw1iOYjf5OeeamOA2XuyBijeIOPFQ
bRmaYCT3sBZH8fzR+f2lKsf81BT6OClSARDSwHCIfSo4djnThAWFgivh9d2WwuiRah/nQRcBugH6
EzGuoKJHtfvUMYenmB7aNkdcibzDFOFLymZWFl+zak7ByqzLr/vvJuN0cVp5bYzgxMFrw2hvpcRb
yiv37IkMMxOJEQSWgzknHm9T372ZSJtLbLxU/TCe89p6MancK1jJ24uwkSq6LCgPOqVJr/OegqSY
XqLc2Ig4S0PMT+m2gXRHhHBYKQVosVaEi7yBXJDRCyMsU16gnOvLAnxt8xfXJv9qeUnI0Xy+Dl6M
KKa+APMS25rJiNFgn2sXqPNE+kywSVKBY24cE7SQMKHc5RThrEUGPal2sDRRDNuu5oK8hO5MZ0Nx
CsE13S2PpAMvcmQoGiUx2V3r2cX2sWEmTpV8VII67mL0IkscErZdBZg/OEn01mGQGrPqasosYEmZ
OXrky9mKplPGd7J2/XHrKybYdjl+jTOys+swjOn8qToAiDow+w4z298A2663jtFQUCuwLOOMDhkr
GX4mwyRY6o36EWXTu47ybGOnjsGeCH+t1x7zmPysN55U6V/iOZg4XcXR7n7Xrh1JMyABvHKTptG1
L90vk+SncBODkiIODXPDMLt1KZf7D/bOZDluJMuiv9LWe5QBDnc4sOhNzMFgcBYpaQOjBmKeZ3x9
HzCrOyVKJVrta1EqpjKliEAA7s/fu/dcfL2T2TvHepskdXflWJdhbWZHJPXPo5UgL/eRKycyqbGW
BtcIV1Ew++l3Oc1AbczxW0jcYc9RzYacsk8Dzsh22Xe3jnEoEUkhep/8bWylh5ghTI+heN0W+Toi
RGSdGDZBHI6J6mgC7NzrO1OqPRHBCNs7fPl9UfYbgLLRelbtNWLG6Cj8iOLbJe64vs5t+mI8+ffC
Xlo3IaHVbXvqbHff4F/a9mPIcyJKuSlymD9gYSJ0fEaCime+j/2G7MzqQzfn08acNODCMKbR25zN
ZvqABfBDLGgXTnG7R1Cw6TVNo7SHgdLoZ68Q4aH/0k7Ox4npwyqSyHeGyLpLs9ghz5C+CBk2XwBg
QvOLqmLbFdULYqLRWIa3+Yi/V1GyV5xGdJF9aIjjIFlsyQR0LWZ1AfCljhjbNHK2OeNlKq18Vs9J
PE5bg03iImbitcWcJWl/5WTgAmwreJ58O80/kgK4LokFy8EO1UOgTza2XGCFyBzYrhr6oFvOxEfC
96ZHIoCaeuo/Y90ZUDqZyCyP1GL4JROShEZVnCszuZT05Okw3+decWt3orkU0Ff8mg9AYje0wMDm
8OmN2C21dg8FVnSc+hip7KksnsEpQHusxVaxeh2NyNt39kvsxvJkfs05n27MzlAkpCDcdDIRrmEB
QpeO0XIli5kuVPVliE9stqyXaPRhUETdgwXnaT84+mMnO4KpHevGMjrrhu6cRZIgjWGbsTCjvXnt
M5Lb018nLgqe63rs1UczAnTO+NYMOHKHECXkoD6BchuuU3E7eldRm4sn9gk+d+yMqwgXOcr1jp6K
KzDBoqZKomLYSpxIqTntE6T86zKhF2s1Haclj4UM3dm8SmP7sSWKlZHhaTbrdI/J6pa7KNv3bYRZ
3L9MATdwWliatQyamvIm6sGeuXXbryrOd6ukjp5wrVtGm32oYVu09IlJ4iCNg21mGzLOWwfYraIp
PvMVVPcoo24mJOVrSFRUp+nd5Ljnvso/tdqF5ukRlqFwZLfJmOOqoiQWDuMoKJ2AwpGvN7YNrh7B
VebrZKNr5OAp0+kJw555oYisZmEI6aTOxi32W0rI0mPYjRNwJKFStbiXcMdGZGYtJwPZpPucgEVu
73Hb+MAx0YSlZBJx1sMnQE7iec6Qa0LXCnnyKm5sk3WPwKNJZ/MxC32KVaFoLnesqT2CQxIniy89
Gz5gZ3eVGl6ExYL2LkaNJzx6sCo9/xo1Cm5XM5wOdA2I1Dwgrs8PIMlI6HDoZ5ARQWEfA+lC++K1
1yADSDKac4LGKsVojdRDlFdfMuiq+0SA1K2znnWZy23XtJsEB/X1rI0GV5UTIiCO9ZVHAeXOMEgS
9FSbyS1psIQ8gpMnz/h1jvgW1CboyfGLlHFuquy7HwOU5yQ9mp/qcGY6N49oae8UfnYA0HV7NFIL
YivAOJXN2HzgvkQ22SaB58pDijBmooEL731TKIB5hE6teydWVyF2QfSe/syWygEuR5bHbbdKR25L
cjG3jIA4jbVULjNzs2mM78o849zV+B9E82z9P2o1TXGHkoCqNw0WzU0oKVamktTrUldoJxbNXx5F
xLWlJCPE1vd5yoh7sBep8oLGnehTVZMzHA2MrcesDq/Qt0ECfE1Rqc36IfVEuksNS6wx5kb8wkCt
R0AYjH5yYVbjJgFzzQ7SRrs0BQ+iFj6AJFQHZRSmo4rm3Bg+yuhe4xRlIu/f2eCod68Sz7wCMOM3
RHG5Y8XxUNCTX8SW7ATXckZC5rmE59mi39PvHi94ws60nmmutOUDVPriop9a6xAulkB6l3rBUvtE
f8NrWTwgNQDoOfSD4+vb8R1NT5J/3CTx/VBDvmaGIzeZnqA9vqq/X8HTUd/e0eyudsZrooyogdDh
qiRvcB7mtU1PDzHC7Ccb4jhvO7+c9iRI2VOMsqNysZd4y6OZ8a2SUAa3w/JoiXsI0IJckFdoVNcS
QQD5E9HX0i2gh/JwOIaC/kISDgV0U5Ej/q0HCr2beiTjlnMY4ojGZBOv54Qbscmyu459GLvpIiot
Ft2tofPnwszIlXdDyLG99Daz20PN86dPixKDMY1+mE2CJrMMNSdJPIHca1UcujDLAH0bny06EIxX
8tsW8+tmAOGw5bE9o0OPGYuKz69MauZFJnDRgeDjigFxCDFGBtQwnphheMqEwkvhvRd3iVm6WxLS
GYkB4339pUrCCx64cU8U+nQxJNFHUA73kWVeOW1yGib62h1uoTjCOayI39JoTgJ+a4vg8bp2ww+z
fsbg2aPqAN2denJvKziVpVTHxBIvr3jtOIUwQaSDtZZQ5jdolkFQlJXcVkicKDPJAIb01m6RDxYr
qZBtQ+x9tIVl7ysWOY9Yy2NM3/3CT3z3AhPHRuTaWIGzt9b0pBYtLbF7X1IhFgljXq1DrDxs/864
Fm35zBH3yR2tEVCKPrMBRitpdtNFkTLlh7ckd1Vb3SGdHrZRpkHcIKTnRJIN7T4LXB/sKl3NCdsQ
necKuVOKFoCjzT34+8cZKsB6KIyPTjPiHIx89Mbp86tyGFAMMudFQwyXBytV7N1ycKB4mp5VspgD
2hnMi+yuDYLWLwCZ511whVo7R5TZVuuYWjgIyPAGRTKuGTTLC0KTfY/vDdnpzlQ8CSRyQPYkwNjw
aGWWStW72k7vX58qa8GCDyJstqUZngzp39j83TCCuS1fVc+vv8w1kbqpf40JkOOvcQsOkqnA8s6L
ssp2wp0eyXXudxQdT0DmIKtUSbCbVOhfGKDfLL8z99AeLMh+6O4m85JlG2Hy8m7rAvVKtdwppm/G
JwmvcmPG9MZHZ1h2h+lTaEEONiqiPwaF5aXETbDSyxYz+NW1mjmuVIRF57Zx9p04OtisSU6f3aX4
E3ZWMDesybBmt2UffPdgTmyhFVBjIHBGNYoJ0KGpFgvj0FbL3R1LmNC8ZZybJWfqQB4EJFLTYfgz
EF/aqsDfV7NEeWlnR+ySGxpzMBX8DgqrD23kEDEfRqo7fqNBzr6/eKcdNvTXBzCwWRIMMTDJNGhW
R4FcB/2yyInkHpvY1jYAHiZX3QKLx3eJMCwK7vqEgSrZthg/q51G7LPyyobHTRZor3TCGfUHO9Rv
EocWe9NP7iLPtBXkBYuUB2nhe3kTOBR4Q8fBfKxRqMffZ7UAkRWQ2NxhmDSFask+4f4lyEheIDyB
SrAkEU7Os0cb7y8O37+OanJ/TT+SxEEpIW3NUUSo5c3+YHVKw35ylAkF3DSRT2sl6106ZUiOEvMs
yuqeE8km9OsZv21V0goKawYeNiFAljujWy6Cx6K4T3i0LoG65JeLEppW810ZJsmVQ6csBxISyymk
+zT62yF0840WoXEtKSdjndAWB+Vy0aag3zAWkJsoNSLKlkmnFbXk77nxdOHmFE5DkoG1kskdaBGJ
MO4K7Gj0wuT+i9mb7sESZYguF6kRWw6GwJx5rJmBxmmNTn6Y1A5LAGyMJDJvjTJidR96dUwTpgaq
WCAJivonSNk2A1m7qyEGaSFT4xNAS2VXx2LpogyVcUWguUU1N0aIn8zoacbbv3HSfIt0BIdKGBxj
x+2PnWyPIKgcIqPLj6IesssA//EpsjnYTH5+Z5S1e0EbAltB3VskxHKflzUILaHGZtvby445u/a1
ucwX89G/9GIjeKSJkgbMzDl12ztXLcwOTRemYSqB5NbepymkWl3E7tFUoN64J729YCnd0vhp94gf
rB0Y7Y+pmrM7Q7l3skrnc0EzetOWUmyrqOxJ0YqbPfKspRddf0n8HEwxal88EiQ3WSKF8GP639gq
rItk4m0mMU3EwcpIRfftfaSH8VLnLILF1I5nlILGOpPq2hyq4ssYJhB0btkl8meEBtGSH35gaqme
PUSPG1eUjySHJ5cGU0pUbZL73k8uQzmz0dNaLDIhHoSBzymd40/YTg66JE0WVRsMY0hiT5lHyjQk
zxe7FGJvZtxM+FEm9NNJ/ejp9rOVWgO9T1phw5SaZ0nayFH62Q1WVPMcO/1As2P5MeeGOtuiTXdu
WYAEcquUXBG0anQEmfabIxxiP9BkL7/+ydc/Q/gYHaMpD//6D8FQ6Y3TTxPxyHQlkJ8lYJlLSny8
bKu5FguwBJp5gIzuGCpvvGvGGowHLn93bGj5uI8yRj+QM4gOXU24bKAXUGl6X+B5PRcesDIziU2e
SnqpEDxw4pBVveKZzO+b4YR2KLsxMx0cyPLGSe9CqPIGD6QG4rGwdY6OVdU7YdTfKyMUC0yaHaCg
i4HbK4eBUMs76k1U1Rh4K279rvPR/YZC7oLCxw7Fhb1uh8WsPiTu2azzmEqcjCoAOPMd+vNiRZwo
JHrZMPD2ce31uVhbgKWvE/VSBf3wwUVJo6w22DYJXTqUmeoUxeYu9TG+JC4IECdF4audmF7gpL+8
BsC7opeXmOHvGyMoz2PvMMe0xl1U2sOuLWtsi91MK6+oATdoFjJfzoxyaeQYaCqwEs0Q1QmHSqmL
w9y+ih2TTIQCj39SdCdYVa89ppYz4hJ4VoRy3Y7DcNLg/zcMp0nb1WW01878hRZvvUbsl+7NqTi4
+Lo3KqAt885GARn0zUahlQPM02WpN7HFvtkoktoSvtOYxQFFwZrSt15LK48vTJHFl2qAjBLEyfea
+xjHTIpkwI0K9O9jsvGUGV2K3ri2Kg5KeY6JhFnLC93Ed96iWJywP7M+eYueI3HxwtEWb/cyt3Zo
8qGBOoxWTBBWgFFjcBngofUSJzNtuOOzLP7us5SDmazWLRnRF6myjZs+HjaWeZvmtN5D2odroBvt
vq9HfXYQq0WFq9bokggPNZlX0TMkNpaCnlZnId7ZBZfcpzefwoUZ7nmEPy0RTIpkxB83wdJASm9O
Y4FsLK/OMlA3GPBWDoePjbJUfm6AX4NKCVgD6WFV+9cIdofO347VB9BwU36QdRRtvPGZcRKquaIy
0OtmeML+fEtIYqh+eadSmK4nLG17v1xvbIiGX/g1SvgY/IyoAsyGsN0Owh02eQBapm+Gr2NQ31at
W39sna/jxCheO029b3OMHa6fnRw7zzej3xv7IvOe8kqf4OaPly4i7m2dsNWruvIosAUZBn7GgSUv
FbUqHjLFAHRVZtre9+QGb6Aw7QVniiffGb/387UxuSMU4QANdCoPQeQ5uGWR+pst7Z1EI4ygsx/R
TYJIwSTv9dL8x5D/jiHf5Xj1w020eW6f/+s7JHs8VM/Z9//578339Hl4rr//yBP+68/8bcc3KU+o
Rin0bM90/rbjgxPWLp5EF+e15F/8zRO2vX+4aN8VITJSETa6FLn/58Z3/yGlZeEbchQ2RWHa/w5P
WOpfV0HlWBZPpkUCNW/vDU6YM30YA/uvaOYWzsbF3jmjxNi5Dmr45QAUZThaAznRpV+9dhIMxhyY
P/OD1Q/jJkNeSf+CyYuysmAdM9ObYqlWhdUVmwkTx0nFXbraMWhot2XT4o3OkW+5mCvLpBeboRDt
qcnqNeqUy47Ux50RAEwqFxps66wbx+lOkcu0yjZac2NV4bPJOrNHPX010Iw8RqWAu4IALnE2RNlI
OLBg/6Kp+J4U2byXDQw4l4+4TsC093nzUY7qqij5WBjI6i79LI2aoFQ6w+NYtZuJJujaC/XjZJvB
Ngn9K5dUIaZ1ebKtham3fk23DmYbBwq1X0iK90WcnsyA47TRYQfq/XA+OVOwz2e5L3VUYa5TPmd+
So9sPLodMEFttog7muSGuMXPYHWsezfCC45R00dGfoGYmPzw6QEaDpWaXjqeYU2Ly50rjnpao1NF
JTcH5idgVOhlC289C3U/DKLcjjJJ7qmePkUMitOzXTuLSqgJt7Wk9ZZrNFG6vLKYS7HjweaExEPk
6QQJv4k+dwUUF0PAOMKDjBaJVgKkwa0zbDOP8Pcsy1i12x330EsygIeySzWukBnflwF8QZxyDd+z
aB8zEaSbeUQ/gx6KzAgH72nwTSGfJSMEwRkmiNu6F7cq6cBQIYKn4xOydGF63F2HibiiTEJbHyQv
E0G2Kabc3qSvbhXZmSnPKpPOg++Tpqobh5F3PbFwRjMMyurbq/NNVaChEscp1wpoChy2W0aTGN91
e4aJBrBSiFvg7pyh9aXfd2fL9/IVlt/7PmojdEl44GvkzCPwPvBQiMKmYJEzBrfCzXAGZpfK/FKX
2U1ZJRcjvP9V4PsJUzO+FA5Bnz3HP06lc4VxZS6SY2rbdESSz5VicKk5zXXwoLWbp480LtfIEbN2
XJd2SARVQiWUaeMAlgKPEKnRAF5wrV+jxd76mnYTzeYH3nG1ZJAiymT0WWaWtct6GkoGjrGF8EO2
aXqwA6PcZvRq6q7AudfiKsx4xhdt4KEYBqg8FUKBEiiuZwzjEaUPrqyCALjRRueVp+UaHzp9eXM6
RnHw4FicGUBvV2CaMsYxd16LdG9A21Z41rUvjYs2oG7tau2cJ/e+q5vhmvL/MjOdPdyte8eYsFP6
6c7rsfpYdfholyTWDdELyEc/y/JjOmAhRMWxclVbXTeOd4in+2mym22KC3UrE/ehC886dWrKSX9d
jDUICQRmi8cJ/R8Vm+MnCGNt5o9xRsQN8BCaDM2SjspSk9R9dCy/1KlCj3FlpyHABtu40iw6u3JZ
24yIwWxB4AwskCckBMUuMPs76I84qsml63W8nD8EEoKLJrdRytb1xneKcoPRudkOTnVboaC9tOcR
z2XrtbQ8UeiHdl5v86hEiVIE+crC0Dz36R16EnnIIpO52dTs/AR5vO7aeSdD89rDAbkDQDhUXbFm
tHxfhBXRZyHnjjbExNZmL2nsE5O75NRPofVVRyjHiLob7v0Gku4EmYN8V8ug4WhBE2CO4k3DVT/d
gis/tbmVr2w7RNSW+Rs4zl/jqI82mVCPs8hBAHSoSYTUa1KQnJMjc32Kx946wurd9i4wQYJ3SGwf
KejxiGU7aBRf7aqticoUjHuHONm2xvytT0a6GtPOnsbH2CL9xrGIy+mVu7cxChymLrrVYzPugbVh
yPJd9g1dOychiOUou2Cjs8d6WfiFNXYnk4yqbZEumXum2R5mnCgygr2Q+LG35m5JLlVKozKYwmPq
9vsigV7XuZBCe5d1dFoM116R1xjlRQ89pnkRGnArIyXj1EyVgQGxIb22FzcG7rlT3kclc2ZoXmFa
ZacQ6zSn8AX14Oj4kA/zVYu64oBl6myPcEpdK4NlOYOwCwAwhJWXLCf0Jw9pKfhf7Z2mHtIgupBz
EZu4u/IpZhYnyVpuUaW8vot6eSuvP1XzS6hjffH6D1k7jAdutL/eZR4maAS6FkcTwzr6VsweKjht
f/1YRc7RbR+VV8wXgWM/FKYNoA66w2Q5YldLRpV2RvgWIq4wsS8cjUnr9SfQAvaFNEj0amNlboq5
f8lUFeyKCbC8iD/2Kb8LamafVsyyaoHe15zkTZDLZDt5sL3bSVwEVLxHKwW13+lxPxjzuRoBQPyn
AH2tI98pQC2L7+pPFeguLero209x9v/8M/+sQF0SdmlCOvRFLfVaZf4zldfV/2B4BYjTs4TFyeyH
QAvbIpWXM5vrkNlLcq/zNw5KyH+gz2b06ZoOjmPHU/9OAfrrEdexlbSlpRQPgW2+tnN/6JAGw2jO
NIK6g0pSmpQQba+NGCRcU1bXaHQs+n9hyNjeSC7ZmtGwC0IiiirZxOWNRDd8El13ZbQJlVBJ+IVW
dQ5HiuzyFEQgGCnk1lZ/blTlcizKq72Hj/KdY/qb860yhVw4W9TiLsd1Id40EqoqmFm2x3Zv8lWx
LUe7xMhIpPApfHMBB2JmXtV5+pvGzfvOa1tLff5Di+CvF/dcZeK1wpjytkVQo6KxWIPQkKGTcvti
Xy1sQVhzW4q8gfZQcF1iol0l0O58O+rea7f/7vX52mjAau4xab853M/WmJQTwbv7zG1uoFcmUAJJ
HcUXCyovMBasbhVRzZGPtnUVxqYf7vWbvz7of+VdRms0b5v/+W/rTYvk9fPbfHrJ7S3o/L+5+GPf
dkmquPhKtUsASn8X1NSG9qQsKLmhy3bXsqO40de6R9cAVQRBmNy7gPDZDBgc4yL981v6/TticV8e
LuuXdkc7hr7PPLrdGwVLvBWPZLVZsrr886tYb0YLfHAleFw03BJH2Jwjf+6qNHhWGNP6HFxmi6MW
I75tTdrcI4iLdeK0wYUZ5P7V3ACREj2wmMEYbnRdj+tUV2hkbZgT6eg4OGHlP/OH/uXcY7nmP9+T
inwcl9huS3BLLmk4PzZ8VNULO7Tabt9U37SPH98xwq8SshhRVw+on5awyfjd5s1vXlQIb6HeWRKp
3puDrI9gcHDtotuzzyp2ew+hjYm7+M+X/XdXHZ6S57naXNLKl3//w3KFlRIFQJLw0QIE6LPLx6gL
hxgUG/ntn1/qd1fxx5d68wU70sQZo0CsuFPkrTpakEEXfytj6D22Bs2F930ThdP5z69qv2kIvN5X
rnYhCNKX4AZm8/nxEy6sWJcjQrsXGkJqiPMDwr15aiOd7ag75KrHEB5P3bksh4dWyxjef39gafAW
cklCHK6yt0Ns7I3BEQeMeT7vG5uJw7rrdv2AliS5rBQnsr4Dt+0b0Usd2PPe8MXZx9W0zuvgpYE1
fJiSG5KCpjXe25jiWUSXKHmC9tbqjM+yUtHhnU++XNA3t61tSm0SD+9q8ctt6zaMf4qWBzcVLRDz
Mbq18UWvwoBPZYT9bcskC3OcsdW999CkACcYvd2gAYWkP6qeoNj7tOGQZBoeMliNkdstYKpNcbMJ
IptZHTeL6CGENjVH+VQVV66eDwu4qwIla83CvmSSSE5kg0mBCjRwB/Pgf5wcJHIL0NkQ8dOfP7L1
tje7fNtA3Sx7WawU/3vzqMZoxMl2SNt9URHY0XXzaaji73jVCbkfPswxir25w2E0KDUe8onLYaiX
yWuuTAQ3MOGMS2B0ecL/m+YnEYHTBeX0KfSZFER2gX0Qer3T4dGyWweKYKofQEQfPPNLbKCqyDB6
rQbNPmlUHfAUVrO2x5AhFxMrnrpT5gED7jBN0/nIoMS4t15Rfmi7SxS6mALQV7q2PovW5IyiAESd
4hmdmx3C8IuG6mLo+tugZBzSn5IRRdtrLlUh701TfXBVel/HCvCcYzByz7tt26ODKCiTkxywjzT0
btalvSkE5odORo+oj1yLVIR23NFk+mDH0U2n+2t6LPStOd270/B1KkHlGGU+bZkI4nzgtKSTC+He
6M3kZMYBAf4DtF0YaUYLRiM6JY3MdmP5oYo0unQJUrvo0wtpEqoaE36BmpBBTdobdxbSsFXhfQ1r
9bXQ9Y2SeDMaaIyV+iws50HO8qPOkPIZ3njMaEeufBCcqxZI+KrGiugEbs8onINzkS1xEBYwjbxu
r8mhfOeu+nXhcgFD2hzXJGmvWr9ZQcYmUJ0aeI4Y1O7KbNy7fWIwcEbZPdJsC0J8M0hS36kEfvuq
il1XmUovG8HP65ZXc3eAl2HbNR+hC912RfrS1c7VOBsfapk8JfTL33l6fq19XFq0rrY88AlMad5s
OU3g9bmRdtReDCpWwCIWndx9bUAWq5+V7mcgpCezXQKK1Xzz5xf/teh0lSuW8txD8fBKjf1xmQ7A
YcVDX/BxdfGxrAV5VcI44gA2dmVLykZ70MY3Y9DZO5fZsn9ZJXlhZBXUuTYBeW+/XWiKBkdTrrPs
kDPyhG3tDMoLQQnjEanfc8aZYa2YiaNbma8aFs8VHaVnp3+MVWe9925+LbZ4Ny4NbJrllv5FYJFE
xmw5pdfQvqUKMpdlIyiTLeIeMM/QdVbp0FhXjTbxD8jiGgLfhqRp0q7C4QFrF/qE1Nz8+ZsRv/tq
qIdpbFgKcZZ8c1tUVSGBwOpmL2xBeBVuhhKpyq6P+scymF6YIYGfQ/SDrwwHCX2xp8wu7iZysC+b
1PqEJiZYHRrZXoSugdu8sySTWpqRfK+b1gwerFic28jUV5Qi/X4cVn7rZ+dqDl9C6Y/Abfir//yR
Xsuan7dGV2FRXk6ESGvU2xFeIA3D8EMb8QJxDft80wbdlaX9bJv3yPpSAuzXfQwRsreRusXpmBzm
RiJ5VsuDD4ln05jOs5gpXRya8JiaN0OJ5dTxGsJTMwgfA2AUUxEqkgS+jcLDfTBFQUPPCefNKIma
qL1Lb9TtQeFV46s8Bjbb6pimh4BrVETA9//8kSVjnjfVAB/Zg39qA91nOVv+/Q+VHiwrLyOkhwSI
BDUxYooQtya2xukwVxZGR+iHKoSsMiCT63IifIrwJcZ1pUIK/r6TxoHyfOIUSDQxB0BaL7accZ9j
xBvi4mNGmDyodA6z2Ht2bfrFcIcP9cIdTIlg2TLpp/5x7E1WAh4XoONXSpSw1vvkgvRVko18hv9h
ND3D5FP0qSUjFL+xN8Js7gecqn++Gm9VVdQJP1+NN6vr0KYD8v2J2MSOdOcpneo1sssaiDzY2DJx
M/RvbKMDugNnwR7hhBOALNQH5OrXf34v6ncrPQU4mzSrkIWp8Odvxp1whU2qa/Zepvv9IDHFSpFg
d/EQqlvTZaR6jSWasIU6CFgQUuuafEGyYLzy6MkUozKcMr9ghqNK1MJNPqFCIJusno15lS01Toy6
klHKFyX4S3BkPLdW1x8BSZUrv3LcDRfjgb/2AX9UvJk1Eg7sWTR4XaLXMjd6SfMWg4oW1y0dZ5Jw
nI9ZqSBweItHGFzZPgmxcdvmERwUBYXtZhtATx5oIHztkflkS//Z0sUHgrPY20tvq9vqqWtR51QA
L6MKUW8dfHOtOL1459r+etMj50M2Rw3smLQ0fr60TBz10ldt9q5MngO/LTYGwQerYqam//Mr/WaR
dCg+GY1Kzd9qLl/yD48XniUnr3Gb7ssgf4lLtOa6PLB03rgDMq6QfCaYYOFa5vLhzy/8m5KXXphg
xk+SK8Gsbw/OFRKXUuP+2Itcbbs+Xsh4ozwmbfMVDT8TGRffnejQfuWJs1KBGW2B2FFOUdevkyUj
RbvfpOrwr5ejg3y/jhGc7nz8Du8su7+50R2wEyjDbYoLDrY/X6M2QOjsx2azz8NgGQmQihWTl5be
jAa+iyh6aTTJMn++PK9Fy5ulno6f8FxL0JpjyPzzi3q90YwRvMC91XdXpm0y4gCRo6PN7Gj4m367
Fg6OcsS4B7oMd8J3j6IhknPwSFq3C3kz2jiyQ/wFZHpTaM7R9BBZw4nBwDsl0K/nNb5IJDzs+xx4
zbflFxi7XiGwbPaggNqNif2YdRDMhmPCJlVh/PLnK/PbO5Yjkuuh6DTp9P18YRwvToKMEHkGZOeh
FWcpeVWRO1cszvYq5f5FNzmCcX7vhv31RO46Fl1Sble+EPmWlx+DhSksWTb7bG6fhkneWprTIWic
hHyt+prjCuMPzp/JGBprJ8DHF0PQCnuDc7gf4MHOGgdwUr8zsTPMM4PRP1+Y37SieIOaw6PJw+xi
z//5ygxTp+awSXiiDPnMqsLIVLbxDqrLmXPj9xBTw6qX7s4RnNf0dF/CHEI9hl2nFjMdMkSFE5fw
z+9K/u77okLmm+J066K+/fldtQE6Xzs36/3UBfEOn394ZMRzTBvCURl866um9Yg6joIlPQ3iD4Xj
sRQ0ERH0ZTdTBh9WRff2OH7v4nBA4Rzc4jNqroL85Bn2fAIQfzWz0lxWXtUBOFT5HhuMeZWzL3ix
dW5dhm2RF3rnuWSbyHtKuMicnG3oeP1TU53zkhNCNNLhOTZt+5yOCphrWhwNO9aPiI++zXCQia4P
90MejqQQsK3Z9VxeMnckdyT491dk13Mch8VYU0sTVP3TihwabjSp3MGsTtyaPUfxtpNzv2CJw3XR
qYcoXEya9Us8vNvE/k2t5bHroPXDF+miLfn5paPYot1PoOfeGVN9iM1OHiIDWLbwbcCmhWMdh7q+
6PtsuEh9+pu2XSnMEPY7C8pv7phFPY4WZ5lG/LIzgGOa0edLzFxYh2tADqsqMc0tMbjFWofWM/lA
1tVU5JexFM07t+tvGvnIb2y6uRxiUCO+bZqKmekzkL9qj1xXge0M98ItQDQEZNoGldhGhpevg3k+
xkQdlGEVvvMU/2aV8UxafhJTjyWV9+brp1LKWw/S4z7tQB2UHqGB65i4CggVGama5rufmKPQb86S
VNim52lPI7R6e5Z0E0l4xGzxmn3mfSmEjqFetM7NSNNmh0D9Ps0XgsNYeQ9Iqk1uQ/+brUOgIvCO
9ljAvJvYeMZ9Em477FQYSSNS4wY7uOlESyBmBfFvCf5pNR7tVNsGwtgGs12tVtTJiKGTUYNCAZRn
+uW9CNOnZsLCqJs6fm4xMNhTk942RK0xRSCZgqedY28+Rh/ytsRHU/5FpbGfEim/YDWHGizGnCe9
c8+BtfxF0vKfgRjvwU9YwjTv6OYYDxK6q0/I2mPkJfGR9pd/9iMIIUUhjRtl9vXtLBD/doN9y2CD
RKMXGy72EkPsPLn2Iyrc+HtPX79eEIpd9KA5QdwWA37BofZ7Rvs5Z2439L27WHs4L4PphD36ZkZX
9NjkFta7yfY+IhdA66ELWkRCyuvcSx+pZLoj9pL5ahQmqprOumhb7zOHoORcWmN86c6puWKHzB8J
tXwwodxtsgHBgme1GF2o2zKE6c+yUClrh0g27QyDOgHetJ6mrriPI/1VhOX81UwsgIPppxYk0i4n
2+A86S46dyO5HVMzrMNuSGcEU0W3zdD2cN7DEBQRgYLtLJ3J/UpgfcRWNgJvIH9UpzbcbpJfoO+m
T60Rd3tr+afX39LhDGTcl2R8Aaa5YmePrtqiAH1Im+T1tywXBSZEwn2aR8MlJJfhsjBl/9dPr7+H
m37T9LWPNBVHaAJTi9YjCOTlp79/GbKAtLKBnpyrSnLgURyhpiiisw9j6hxIYgGHAHNU4CfFKRxN
MtM8oy1Ola4/j07B6WUm2yYKyLZ5/QnLa0rclzBJnQjQfxb1fE2MlygwDr3+DpO/6TpKYzjCc3Io
aueyzX118/cvsJnWEbXKlc4aIhCaZNyjRU0O/8vVeS23rbRR9olQhRxumUkwiIq2blAOMnLoBtBo
4OlnUadm/qq5YVE8PjLN0PjC3mv3c0PWnN25b7p0ssMQ1PtpwAOE6NxNViUt1QmpzvvMO7DLgiDd
VojYXtyw3VnklX8YWdvGfUYvY1Am42wxnofOMp51C2mnQmcFRsR4siSz4ygf9glBxCi4ySsFrihO
WQ96+fvHmhL/MhPlPfb6KJVRky8ZlNMTZYJE90/8R5GPT7D7A6xVdp8ld9KjvVVv6OqoOpGsLeG3
u8L0i7sLTe3OgElt9YziY5l9xu++ysBX5SpOlq5YD04QvVcEqey7tgNB2djJuw/baN24Q01tharQ
18v7TPoasGi1XBojIdO9rE8GzoF7bUr5Xn8SarC8u31WHfVICKLTBXtB+/KWJtH84hNVKWEPvolZ
gmwu0eh0i0O+RPtQQ9IS3/w+d27f9yhdJ3qNVRCS7GZNAzVSMTsSZvkS7AJRfpKg4p2CEKYHcQQ+
n2935QJDu5KzDb3HGuTeszKoX13w9phRruwSyB70MYVn2bFesOcQYaKeUID122jhnx0pvAIqa/yN
qcNg75T8xSofq422pu5izPYS667fIS23JARatufJfVBq/IQ3+EONU2wtTXPzJ9u5tj2fk5aIuo0h
ocz1hKC7PtmRmV/PKxuJNzMIU4Dj98D59+htChwcL0sNuSrU/s8apue2V8CZDG30Pzz97nmIfpzc
Ba9sMDhuCtJHahH+JNBM2LP/yf6XVDeChA+4E8ofHoEA/eNx36HKrboBV7PmWHXCtn9DND+vbVwg
GExxFsqleIf/9slBUn02aOmqrnwh6F4+hVbpv2cF/Pi8ftfjNN6dMAeM8d65wMFCGbU3RJtv6SiT
Ny9fymsxGH++f6rcPL80fQUFKmlRsTYG7waz1zsXmVWQ+slL9LiZBxclZba4ccUKdNMVUDqchvTU
heHSobMt0BEJcKkckwX7tnZ+qzCGbqvA/K0nXa9FW/Qvo86sS+Tmz7JX/cvwuLE08wPdhvYa8Pyw
bpXH2LmJptPU2OyoHj8W41C85NC4/Mn8jDBC7UWog8PkRz8Q+ZX0az7fRbvkM0KGtUUs5u/+izd6
Oii4n1x8QvcJzzL9uLeRSKSurOWgyeky3IfYHuAeSrHlwPPPnhF2W/A2AHnzdL6loZhv3/cU3JtV
W1aAp4xiN2uHfZ5G9qrrLrv51Xsk0hTxIpYdBTgtNpVjIStjYhMI7Di+4YNOtrj2RiJaDtFcA6dg
vlZ22TWYgzZOrbKL3Y7Im54ouv00Ey1Res2OFW1/t3M0jY52g1jYYRfXvsunNFiy2/fFrnX5r1kx
0egDjSQKnBuPvYFVRube7GV6diMBxcqysTAlv5Z8iP1sqLeF+GoN9YcEFK45zNn4B8SR6o9jlYEd
BDa5aQO9zV1kzhaJfrjtYXI3bX2yH6p82oiVR46PAffEcbq/eVk+k/+AIrWaCYLOvwA17OFZrjxj
crcgF3kW1H0K01oLKmOx8cqDDTr3Wf8xoLhObPm3UIAnSP9TxLIP7k+V+8+mAYCE8dedch7gKZKU
oLS55isPqyk1pFG753AcPux5eFqmx1a5u1VB+rjqsllKXJQkWI2C8iO0k4O7eH9sO9u7fb7X9ilR
EccahHuVX5FD/l0GjTLUwWiP14qdJ9DFRy6SNoduzSoUMWTaqgeVQa6NWZxohoqT1S7vcPWehK+W
jQXGEFPE0Zmru4IvBmMsR9d51AU59AWR406z7HugO7Oy9yV4VA+TXBrMX3Sc9w6z/mYOpLsGyccE
sp4dXjZKVo9/FhCU5WiWsXpwh/zurSwFsbGF91y45rIee8LcLZVQFXjMa5OaOOs8/BOS/oKHApHy
UsFEjpJnf17ExsCXuO8LKhPsMo8hI1RapnGiDW/g1cPtskykHUX1ceibU+34it2kccu1/pUvZEe0
i7UxJUmJhWN9Np15ZVQCNSuEPmdvgoXeM+qXvxlsIZZ/9nFQDw/5wFIFhik+bCnD3WyIi12aBRiq
oF2LznkypeGseq8Ce2NhNLd/2GN4nXuEPwq8xrasq25rl0W/FZnAy2g0O1PjsmJVBfrFUCh+W5sP
PX1EA1p61ysbsaLPkeAGXwYWrE0bOv+MhoyS0GudVblEVzAvd7OP6JAtj3wI39+6ttECeBjSQ5kA
hGPwD9k6E+lK5QbAlIClhb9cgkxBqMoAEixOitm9PdtW/jYssNBI3IW10fxrGCU/DED9WH+FRfGP
hOpyNS3QckYqi1UAk7WseY9d1b/7yvkUVofAAKqx9+zecoNldBopzjosCdqM5Cq3DV7gzkTA4MHH
LIYYlkdb9tAJp7G6qIQYOtv/hYoDnonwSrBqXroSo+Ky++DAFRNY1nk4g0+qNoWpf3iWYeA+nG6y
U84mZ/O5ssQUjy3XpU4Fx9rO5T5pIGSk5nLsxfin4QJYdHN+H2Z5UwU6/jHPgg3QCZSc06wJteBe
n5Mim0bjUfVcerQEQLOkXdwRRBHnAW0uc0bP6rq4Cl0DKUgWR2QWrIQZyG2UR82mNZkZh0WzUXUq
43BMJSoDEujXrccI/vtBAH0i7ob07Ogp3LO7EbFlSCaKnSkAoZQitulvAFtOnb0fTcBWj79QwEiO
Az/g9LQ0nAOMu+iuGYy3pIR/P/eMuHFse8UfVgN5XKQ6j31691WT9+NGIfHnuErNTWWWfewJPKei
fsg+JCxFlYfXtiwPZFaTRZ/Uv1XawXdPyXirFTlI4+NFKAuWC1GDncRIjDHOPDLD2tnbZyzbUbdP
R5LxmOVwzVwZDwQBfjnkzX5vbMJoPEAhAS00JSZRHnYff9+wF8SEbkcHaXhb3df5UQ6ei0StrhoY
GOz/hQybGPbKhzSSCSgMP30/RAt+zpug2EK/jfNWNPFSZ01MUtJnSKLMyhkRljGI6raj74sHmG5o
V8XjVSZhHlJotzQxT68B3sF3fqidYxFy4c/MKh5SWcXl4541ZfvFy4ZD2Yw/QkW8Hz8lp++bdgmG
ndtY701FXKEpvWD1/XgBjaL57+7kEb3i2MFBNHMaz2WZxd/3IuCgBuFpS4L0v3et6YAZmcgsAS1K
SfGRdb3e/fcjeS4gIEzynl3HAziS0eWR5lcZeRF/3wBbzWPdEsub1v89HA5uiL2+IFF76apmN7gO
QJQ+QQA4jsZJivK3RWO6ZZkRnpxRke2SqqvzSI7Lgv5CpEQIfpcdGn7RLOS6Bpp43FSAkg8W7zge
h7w8WHRwW3tCmr5UxiYPzfACFoEbQgAIjDG7nTA6my95iWCjD0iszL6W0EpihnwPz4CUawlewxfm
zks8mmsnhH0fLWsctgBR2T0Ygl61Ks0/02hMa2vgYJ3N6O9sDzsdZnpbJjmfpgETb2Rlyxo0eHMK
a6be9CPcXXK37WO+xM3J/340SuGxrQAgNafvR8fHn/IEaXNOwqgCU+R2Mc3s8P24kzUWX4rH/236
Y4gj4Pvh75vvX/99z5wcd11EZfjff/3v7/nv9vt/bQ3AkvX4iP37fgrf/1P3/XT/9+s6XBobpPq4
Gv7fc9PfT/77z/z3TLy5+vDsJfjvKf3vD2ZJ5m+1dj9aW+XU3I8nXBreofc0l+m0G04N0JbT973q
ce9/P37f+37s//tzSDkqkP7N2/fj3zdTKu2Hdvb//iooI95OQOX5fmjJKyibdfu7Hxpa5TDB3RIF
7ub7x//dLAWNdLsI3u3vu5zp48mNtLcJK+fUQmk8ZKL31tEkAHO24qxM0k/QUPrA+r1+Vw5Fvde1
lWw6HYQr87EL1MXsEvVCTlBBvqFOLQ8Emf+HCxHCeA7nfSkzEhqaheib0XkaZqvHdN3oix/SiXcs
ueua4YzsI2vvdiAbCYYAuD99VYRn7YkjYn0aLszvUe+z7c3N3yGtyy1j1EGf/VIHP6nYyFLlIF+J
egmwvjgw0l3OHr+svno9XKVn3xGsIPvUOUSuLPlomdivDH8xduYSfEbBk2eZIF/F70Sn1QkEGOG2
tkX3nwxvVUFLN+Jmg2aYY1vJj5lc/L0ZeS8NPBEg1OJAa/W0zM4uj0DD9rifACvbe8cazpBFiVbA
vwTxI9w4foL1xtUrZ2IJnBN+KhVGDBVg9yMu5nf+Milxz11wHB3ofuJbwYfrJ7to/w2ut61rTFpc
P7+UspJ9NtB4hM6wUb17KhZBVwFkJ9EoLGjsGBY9ON5yklRIA02pobZW24bn2iFgYbyNIEyTUkx7
mYbhhmFk9BSQpKWaItuWofjbpeOrMcAVG82JZK5Gx2mR/aqLnUG6EO/sQ5Y4uhtbZnJbi3EftE0U
pxJtQk5tBG4T15b95Teg7zL1liHfegbyis0kT84G+pTYmo+zalEjOSasAHjoZVRgNhsJKjVF3YDi
JprN0dei+9u6KRA0WuCd5ZFyVnotgR255a+UqYJ9lEqcMNicqpl8WKvHptHLkrGWVV4NQ6aHPlm+
0DiW18AlDBbcRlwrXEkzsSl3B+FZXncfRtX1gJlHza4DIqTlCkKO8+7gKdc8zmV+YPT0bvAUYu8B
TegSxRowCfV2cStC9sinOhAJ94vuVoF+s9t9GtjqRoakOVLyNQZr+W4cHjT5QMJChJIvZ8FGsQ5o
CFt6d0ZgpAczHeA/5K80NPMejKZaQfLr40Td0TFFVCbUBkgNYl/6b8omxQSO3GxUSFzMTTHWxnFB
UL/+tovX2KjPWK24EtUddTDBHU6CvnthkogqKvuJf44r/OLkG6eQ8jwwH+pDlFmkz5EN5KWo06fw
B6E41Sn8DbFA3gQxh4mEe+XZ1zFlwtBrIz+UZns1LdQfyrM4+rNMrwvSy3a+10d7tK/RJivdz6ky
FbBqTORZTr1PGAYpgJS/Vv7haMSleTN6m6KlccpailSZEolWiQrCa9Uz/cgfpBE8kMvczPu2G588
u8LkzS8hlbQ4jmMP3Kmf+NTA6Jhxno9VaF8rm7VwabqU9piH10nLwVyZvx4asM6QFCO8OvR1TPSr
5R/Ugl9Gm/802u7fOGn3NFpY4KjkfYC6yLUwFu1SL6r5GvH/R3qwt4aV/SFMeacbT2wpuVuilaPg
QhzlI08bcKNokHN6kp00c78zOicI6gi2uXS6yc6VeoZT1y77YsjLTWJPf/O8ne+cgAhhFGZGKfR4
ykms2MEBLddyqf0j2QYr2AhWXNO7p6DtY0tRgDmm/Q4ZNdnV+FqOmI0BFS1GdJhVEosR9kEaFdnL
oJ2/iXdpu2tfsMcxlOc8JsHF09Ja0eURPFEvHrWZrPlqP75FkyOmo9DWLUglTVykanaUwd4nBWXV
UigDuOQGE23mMpprhuA0BLDADCHPPYFql/9ubM7GwYn+JZC8yfGEAGaSBA1aHFg3PGeRndsGmYoH
sTRgHRiwAmQ4iJHUm8ox7hHOE9hCI2OH7C/qFB4BCrqc4Ton1aOatPeeTI+RZLICgAY9gtFgTCQQ
pAmCgz83xk7m4jgko1zp5pdrFRYGU9gaU5jZm/deNf4OOx1rYZ2sxywEr9tKwkVsTmtjLhgMRdMB
dtivuVmyY5AofldNilsETjmy7C2PEnAC5bsbwYiHPahyMxgq+Dsl8NEs3/l52v+ZavXHNjVR5hQ7
jfngienGok6cv1rbIb3Y2c/l7DMLJYpKGgSm9AXcA694smzyWOllViPSzZU9Oqhr5PKDPAB3V+TN
xzIUFzh6MxEodbFnl2PwccPoUY/tIWXqtUN5JefXPuGUxenpAfJNfzJs9NYUt2h37GZl6MVmmxPJ
uCn3ZB3um8F+2MH5Zkb8Tofj8SZ4+ebsRpk67TqMtSvcUHBYSivY9cUbI2/MR9FubJxbtIQRytqg
YqSeV+ugg6CewiUzEVlsiWSmx3pQ5yJSwAJj1E9ZHxPdtsb5Ht5KKsAUtOddOt2fvITgEBF3d9Fl
/6OEXbifGb7s2vHBJuOzSJ2cbvIWYZycu3AnSusCcLGJW3DUUzuVccAyfVtxaG9SgKa7iaQulWl7
OzOphw855rc+4uLiqGdrSdHPFdCNuoclRnW5tZ1/YumonxULpE1RNu46aKCxtYy8dq2LgC0cdmeN
Rvyo0vLvZKWgu4Fw4cEtWfBUzu8KWOPenSRnLLOugyWXZDsExIawUDsylyGLYJRl3MsAT3KXHDGu
Lqii9G/Di5xYDEV01lGU7io0laixoLS7OiJrA93flVGAeS4rsbbGpHgSLj1sQsqRFbU6xHrfFk93
M9cLHFjPPqTAmDNOW+A0nq/tA84t+eQkz0o6JJnDIgPQZz+hUWhe0MaXuxBz88Yaf0qIiq9eQS6L
zvKffN3E6xCOlPVe1gBI+2erov6Rj0rEZmfATXv8iDKu3gy+XZ4c1epjVjFjEBDJJz1Z/4y8isNu
2MoIcLzwgh/1jH8TESBTkoBedW71DQc/1K+ZNAWDUZIH7/Ng25DTA2tabg4v8yOkpj5WDSXkzC/a
RwaJySL79LQ6VkWo7p2fka6YdtdBd/VrXo0HRlAWcrTqHxQFyPejTHdkLv0rhxsO1OYspt8MJPpL
WWDTGiqklVkTnYp6dHH+OhAAcn00IdTy7TKxbxijIoSAUEMUMHtyLBx2W5SdszBBFKmJJQnNS5Mm
0Os6n6OdMoVcBETI9p88HCEcK1zJVWpt3TyhwU2GT5ucGP+R8uWBjVoneOCJqViOU9HsNADzsZyX
nQE1FY6Nt3dnxz+ytD1Ag3n2XG+4zoXElmpbihjw2V6lNVfXxCNbAMTz3jHN6FwJatip+UFOHOlR
DC9RVUaHurN/B4PpHKPCuWiHMYKjHQAHowQ1NKpTxb4JxCmE6jF0z7VOv7DWMRANgmlbFuB2q2Yi
Crn1j0OWNzuIZiMSf39cB6nLBTeZK+YJ2j047S6ABLFij1LcyNCDQ2x59zz3gOondbCqO3iMdsNE
xGAFhtBk3vo5yV/m9Ahck1VyRMpzXDKSd6qwQlbFSTFJf+cwqtpAVOuOsgS85yfzO6ElXuzgWFjV
NlLmTNdw90II/7rPuxerArDpM1JuUbfsO78uoBUAB0vRO94ixuMrW/TzJmDxZhGUyomkkX74cD6l
yp5DN1uZyKp7L/qy3EQdFYxbr3e81TDnFH0T6eY2XfaaHGCqhZDLqFm7pAEREWKVBmkUo4D3R7sc
Lw9QQmEnLAm8/NNmxHp0w+gznRJ1kd4WmHZGeC9mkWoEnsiivaa4IF3O6eju6GjlwUSs7WjRnKf5
hHCaxq/oAXWCfN47OeCoBGZ+5etjUkrcn30w7yY41puJ/JJCBFcp/DXiE/1m9uuEQOEPslviKpD3
4hFgbTj6z0yteG5aGk+Ga+ewSEj8QI6z541JDtL9IFM82Rp5Ynz6098kaPwPq/jTzXWyJZ9vPruh
Co+yWdjDpQkX9TK7ZA0OGMtt3upG9xdCt61nNb12pY0BAlnCJSvC8loPnCSM8sktrNW9zkC8B2CQ
Lqq6epAF72mIahrvfU9l2w/3hArm31zJ4GrkMxNsD/Gq76Aahcl4qgi9YfybyBVYZNxEj5veTYed
DJZgRdkYXSPzztrrDPPjkMqWsJ1lee2yoTizopifJRRsYzHoNeC2r4Xn/hD9AlXuccPY7lCQ/9GR
hbftzSpAhBrka2p3zEDp/LoQRnPheqCewbufMjv7nBgTM7VWbGgyVGmBEfWA+pOavsCQG9RAvKxO
c2+dEn99QF6gmEZ27At437ZC+xx2U/hgD3RM5RL5ZC+bESYv2sWt2zjzNvDNZgdDtjg7AECHMlzi
hkHxNrdNZ4UDnVPaUKxzCGTyhJftLYKf7o84ioklpSh0eMY7qk9Ring776avXEyCndECsbVr9Mmj
YW2Jl9yoTGCrrVMCkzI73VkhY0UrLqu0e2lA5wrUUpiWznOF/8Npsh2xPcCfc4/6PSEJklzR9JyH
zVOZOfkBrMBjAjqvfYdkCKYtu9Rt8p0mQXTjgx26OcD91uxH4DRWybhtxkJCemUZZHm/0aIaRy/r
wr22ctJqGfh+3xjflGzNC9O1eX2v53YLc8h6VXzjT4UCeVeOpjrNefizSdIvA/PmE2ASpJJNd0RM
Bfk1cSZKxqbbLiVp5/NEZGErbTbHwk+P9ZDqtaxFCs5jFAevI5gr8ZnczTPpa0b22PETB+N5uwFQ
/n6YqA5FHv5YSJCuRmiJizPJWAd5x1Kk+YExduAjEeXbzLB+z4QvAN6pptNAT7wvrFBsCr++28so
r7UCwJskbTzPsELm2iHvmlNo30wlUGQfDg5MoI+5JwrTGQj8ABOUEXdQUAoVU0DeoKxuXvorsv+J
QMFlaCd0fX71szXwh2pXFz+Zq3dQLddicv0jjbXP6Y3hj2wieGoOYPCsnl5rq5AXAClEsub70R/8
Vcg5esQCw3RgXw4qP+Cxf22yrNskke2sp4CYEW8IfZLoh/FYlALpSmSKK0CLOvgKRxvxpgB2bHvz
q+vX7nEcRhK/esQKj5zGumngng8DfUeITmBE8IbUZvBWueGnrGuXv76LCrdlOU73SNgawePikdO1
Zj+B8B0zCNSXbpcUlcSwECBZpysqByIUB0R4zLUWm3f/gc6WY7Mpc+JKk21v2VT6Bmu/oSOboSNx
K4naQwedDKFBNq47dKb7KlkOqgFfrjtE72W3mcKU7We3B+rq/pvMI/6RVcmk30ty58mwiPZJhHFo
TWIhKgZXNvjR2k9GoqyNn7rWf1KbWUg9wq5plpkUkcW1jq0x3xYVRJfOKOXZaodwg5qqZqHJElVA
vWkcm4DeR4JSNwEZ1zUEQf2jaG3KlOAkwN8jvxIb6QvBpT5IoVcVkDgop/J52hIDTWawg0PeT2wk
l4xkqCXQ1xE/N7Rsc2tIn6uyyH6IkaSmhRk/TSp6HjIqUGKF10ou86kjtgrGbxCn3s6yerTjRg+B
tWH4ZQMiP4Cdt1fEVzj7RCY125BqOLXe8Jd5uLkPHUGSk5NN24klG5TEX6zJ/P2cAtbXBtYaqqBt
apNZkftmXHsAKLUzJs+C4dKs2deOuBdiQw0Zbd7wDOIaykCZIocYDfdlaH4FtltB5mHfRzqhtRFZ
5x3GR19vMFgjVoCcaey9awOy7NZjFI7nlrgVQ1A51sFHZkTEn9RdsxdmRv5st5SIHXSw4zSMebM0
vgZJb2IK56Ya64T9rlqxVSVmZkYkLjGUEJ6zuOss650zkB04/VNNECIxYU0DT0f2Ul6DgJrTHzT0
P4p3mO7RrcqZg+TM1vJCeCvdD69UUJIPq4NYJuuPTmgTJImXn+VnSmyzjPaLWSOn0KtQtMHGqIW8
jsHyShi5eEykghNo1ZrsyXamp+aFm8DtXzKfvOchsV4FWVYnTriTO/slppvp1zjZ1vo73753GO9l
WzeJsq0tKN/S1vqdwedky9H87Wna98THJWuDiLiyz85I7MJd4BV/J+8x6gKERbCwfuS6tBsbF+HO
DZPftt3ckuJ7bssge7bZk/UZ5t+RT3VkmP7RajKPQC/2LzUhRut06GDVeAWFLNbCNeQfl3O2/mLP
S5NVU76Qhsl1m+BIkseAV+advjjDJzMMwDp5+RFMx3mQwam0BujrXsG7Q/rSustAEmLgP0WL80sG
8EFzM4Np1fkDQn6LKCY1HgUROzToHCXUkfcm+WeRwXw3XW9GDRGCN+qKYu+nfDMDWOzMHCMaagSq
EbaRlEggRJLRsaymn8RO5XE6zPeuCdapFN25wlmwLvyWDeFCPxz2yLAmz+E1ph7ISSI4EcP4J7EY
0bjlwLsMJKoNCETyPU3ehYpIpQuN3xVGYhNP646RI9cDNYexdvjnuTr08Y9AdasTF8YoK8dbNAPF
DZB0MaFNNy5xkfuAZQt5dqe0JlB4mq2WSDqANwVjv51yf5ozCcxCDxEG1olcO/faMmRxDE4cw7in
lgdTwo74BNg9X+RKfjjwfU8Y+9p9t5j+umX9pF2fhT5kb1Qk5Fpn7hDF3zdgr/52zNaY/eVix/Ai
P7KTeUrCziVUx/lNTWn+qaR7Jwkvu2azCHdWll8CNRVcX5W1ZSRE5n1C/4PjjDe4J4ZTRv6BeUv+
Qb7TdZlGTSawdym6x3psSF+BQU8UTFVxsgl9EGVfnVL4dcdGe3enAeBjCw6tpRSs99ZcMrJUrSp0
Hn8GyrVRhh9JJSnOJ6fca1J+1nVkEN88O29F0Bzqsf9lt3352jES2rMuQ+GhHHGtR/lKUTUTMlEj
JYB+1lAjzdngHFUkhxVGcBBnJW1alxG8nU9E/5QMTOcQg/0jljkb7OwkTa6io07oDYWHwbwvaQUW
XBhWWpwEQIMzkrndQ8i+bXQa3vusVWtDd+ZunqPPAOEaKHSYzy7g7y3WrXFdtcNB2K0T6zn1VhG9
2FAwfivBIjBomKyddOhplta8RIvFdTDo9nXKLmYuDWhuNLoXPyr3fRvR6uAv5z1Onq9VUvm7IiJS
yBV8y/vOZkKTNcmF1OODqYnYrailj6rCZe53PXonu7pmqjIOGup86tGXG8Xz3AYNehvY3hGWwazA
P2GnVrWv2VOygtL9celcWmXjUrS9s/ZMWHmOtXTHoQGaGmLx2gCTJrOcvk1oHzB1aDzV1iwpFTIC
UYP2VnfGtZ4lRG2/7K9RmoI+6LLqMvG9zBxtnbwazJ/QCSAEtHBZSWqIC9u98vJzmXS8PWqw97Kp
OK0as1h/H/yhopsMHlHQ7WDbR64d13ymVDQBnLdpcXNshr6LqzaVUaiYNzPgIwSpOO0689CV44Wp
vFhLIf2XxGc5kUn7pW2oUZIJ8ZEq2Qyp3PpNWErzlAfwvFvh/gwZtBA20/OU8HdsG1E776Y6DOpr
6Ab3VTjm8BQWw2vTo5+iHwat7aTVu1dlX63vq6+2Zb7nzQ94NHpYEnWPdr7MZ2X4zrG3dXkJbXe/
RLr7yWWQ5BlQDNuS0M3T6BCGG41zcM1KNCVJ2hLFqMZNaonqaLBKT3L7tc+j56xe+BCZdOczucVr
DNIzksXauQ6S60dSDN5NdQuxt4AIWkZ5N/G4mc26wi0r9ZOrJ5v5gOm+LajGSd19xycXPXpcsBpT
9TR3jj6QZfqv7kqxDotA+DT9CIrcWT9NkZVeCZmrWTc8NwmdL6ObIPaYc24IVwIw4IDItE3QnEY6
wtYueu8oepljAsDbtnTU/RItbUFRiw6OLBl3oKmzJwMfb1p+Wp51w51s7LFtZjtbInLjuP8MrMWj
Im+HY95O6WbIZbklLMDHQUVyLFB496UkPbvj852Hqnl1o9E5CProFSFn58VU5m3SHD+Q7NGsLhP+
x7xsSRp9CFvccGS1uiRxLTu2LEt+xtBYXm3rnEqW2+3g1AhIovsAkPo2gRM+lYpPHY6hPg79xLwo
t+mvdl8dTdG+OJ7B+BlnzjGUkoJm8NZ2QMVlRanzpufomWH/cFJhtnGxCKzmNk1e0Ai/u1MIhLAU
ZSwged7tni9860RENhFEwdItKS4kaDP8szHo6syuz+xo6bE6dagJl9yNxWDfW/1tCvY2Yqz8s/bT
/jqa5sXizNj0pMhuq8dVxKgY3fppjvIObdPEAsurlpa54Dg8p0Zr3h9Bov4es1X1p2Q8tfa12T/1
6qkdqupcYS6g8SytHwgTMXBbcsALtkwf9ItquiSdG/50iqFl+8NF0WL8Q3VImuMMe5WZ5fir0QXS
Rb9zT6QUf9IRmLEtuSZEubMFO3kNJhDGA3py3hUOp7JS2dOkYdGF1HqulTEhedyELKhAboz3guv3
EzaIu+XkK2h/3sktyBkvCiuPFUnd60HgN+q9CWhoOvGp5SYd6LeNZZoO1TjulSqto4i84pnojY1v
im3AubiuHQWClQHGYfbTiZFMfZoMbIFd5KTvMmfsmtbkafGuk/U0CAbQbtl8VuAcWaoG+b1uRhvA
rDu+s9tGpndnsue75c2uEdzVw6kLg+69fmS34jdkwn4wsA2BtTbfEhaa/1pHcAkMvCd/ZNKnepPf
+sCusxW6lxPFUDgk83aGErVpx/oKci+nfqJFb8vOvJjM+ldpOb4MCJR5XZv8IxOMd0SIX2wiL9K1
ZoeO1lp7FKGKvKlLV1ZwQ1FlsociDdkqgFzK2v8Vpn67z3z1YhvpTWYIbsey0XuY5zRtCX+NdKu7
N4dhzJ6+ZRNMMrMnquTQVIB/IFKr+4S7ZMJ38MOXDD7LMr9buA1ZlNj+iu8kLo/kiPtv5/e2/3fE
p+An27L9P+yd2W7cSpelX6VR9zzN4Eyguy+YM1OypNRk64aQbZkzGRyC09P3x7T/snHqoAqo6wIM
IjMlMSUnhx17r/UtelPXTWYL95MVWzD/CRCMtxrzoM+F1bRnp+CAF3mlf+5b4s2JTvXO5oi8T5HL
dCi0obyVaYZ227bVc8LBTbM3f0FMlR1oH7KkWgiSlV0sIOT78uvMiGhOhX6TZKAPpOfboWEua3Cg
g76zY1RvluY3D6nQM6lr5KvOdrMhfa5FUzFOF6C/JHL00cdEO+iSRtmylxVCBf/ar6rQmFYyMZnd
0L5y2q688eYfrqtN09Y0UXYClREbCHfq0PSr6yDNzGd7GQmnMwYz7KLBfG6E/uupI7nfQYubwfMO
6qjXyMKLaipP8zhjFijjt1mZ6XMhL77065fBiOLLaI5oLrLswR+J9gB8cJBJ9ERXZ77pTD9Bnue7
D3kVJS/iOotQkwyHqNr4+D6fEvIlwf+7tFPy+Smv6bRhMju3BSIMljnmeXSxRMV+23xeIkZYmAtk
iDdzOLQtPQcfNRtgAeXvc8US2kaEXa3y8sVupwN5PR7+kqL6ZM/4ICuTSe6M1Hw3ABYkwZubamN3
9SejLn/QavAODQjlg2+MJtkFLacExUYwlQz4oxkGP11Na6P307JXPmtZauv51qHg38h6HKjvyBj3
hdXfDQtLXknOzQsBSC+98tSFX+zH3LYETyEP2ak8GY8VMrSg7fPoBtl3v2OqyYCVHMK7HEWxl296
8njPQ0zBW3bqBx8nDcK46ziQlLmvyny9FQvznpWudc+yUmH5IY5Zs6ddP9X5znqd7TJ/amKtfaJ+
iwNdK5KDLamPxoo19rj0aMph3NIrd1+VqatnJLYscd1yfmC0Iz6RAbRVuZvdYuGwmUDOb63Ti9vr
RhsEwx48kPQveI0x2RFqPMHS6XLmsypC1HriEtlhqlT+ILvIPEflxDVNsKxxXPNpEY+9rxmv4lvR
qU/e5McviWbEdxBFXifHl0RKujX+tmS8u+J6S2+5wQEb+SHIm8wKFvoG+2qmRF0wvjImrvR917Td
lWhw1nPSaTKz6zegl417ZRXvGdG3yKOk+YpOKkFk99gPrEgyR0ATNYf2NumqO9ciNYEFAyKgBKxs
vWTtWcRa2Ek+eaApr84i1NEaXBCK7vCFlYU4YRwzz7Ts4uM0iXLvT3hm2mKpdj46UBonuUXChYGy
dmfEERlgeOdwm7UvCV3xDcPu98IyyO9S906fQF4mn223dOpjkP1llsLbTlY93kKqCIfatIHHxYRv
N/pZkbgR2LO2EM9UeYfRsIafhsv/Qer/F0RTE3EG2Lz//f/+z0+g4H9g6j99VNVH1318/AnV//VT
/2Kair8c28WobAh0qD/5pL+opr7+lwl3BzSphyfdY/tv/4sJap/8338znb8cDzQgHlsdRCA01N9Y
fesv0DawlOA5rfFRmOz/9fv9olB2f3v+J5XSYJSPZfkPjAJEUJBQwoerbzoYXP/OpXTn1tSS0a5O
iXAhgU+tDMW6GS2zP/X6i2rsNqxNQ+qbRcc2oTXIvLr1xetXrhutnAfaxnQLf744aUn3x5evX7i+
Vin0MpNiUrhmFtH/qcNrPiGlHlfY6/OfDz2zPRmF39MDj5xjgYmrIl4odAV04Ouj60YBF8oZF2Uz
C23zLvPMKhRdp9ECXR+OUe0vu+vDZk1BzGGz0T00pRHUttbuGQyoEC4OwYdkyBhTzNXSy1ls0Y5r
Stp0tgPTHtKcme9o26pQ6C7x3aiTx2AyKsFgBwk2jf2g7JqZRGO41zhh9rQi3sWExY7E3OdW0Lfp
c/ebdmda+pdydhIcKVkIfkfb59YSHRONxj4j7W4vJXk6+nA/WgnmqnmsNzOZbkjJcJKi8ihUbAJw
ifWdarODbsTp0SY9MF317H3v7oFcRVvWRmC2zDOdV2KMMTMHVo2zIS7Ss2aqhwndFr4fGHSHqVmW
vTE+58mQ7EsbKjvyqgBd4d4orVcypp86+iI7J/KRhBXGhuEgeadl+cDyNd90LqIxS5OkNfqPOJBw
8y0GU2bhfSYRL5CyRf5G93CLOPlmHqguiYfSjiTlZDREOolH2iddq6UlRPjlDgpbVuvLs5Zcxp5h
B2Gu1SqXtIouaODpEic90HVk9En/DnFxQqbP6DFNUe54Y+DjK11h0U6ia+Cl4LOUtXcFzsw47beF
KEgP8LivZol3yzhiOtJ1wDOikcWQGn7YFPLezNvmAXGEPbQuYj76zTO8vFh3rT3q6TaIZ8PaVoLb
ndSWi+t3DFy6akfYiXZIC0SWvYvstkX+pMwJwiBZVXm9xjSuY6KK9NVx3Yszo2WYPlNk9EeZ0vEm
LeGNnEKclR4ZiesZtDx2BXHjszHd65XEZmQTv5mkIyydxPoW9w7BsbQGsYmv8yCiWKu0Mg6UM4eO
IO1Nbzgh+WiHtiTwWNPHi6+3UzA1UbcfG08GVTzvys7cT0kPeD738mM8mDvcm22oD+nebsfT4lDK
tM50k2oAf6IH38hPNlC+yhtwJrX2Iw3XrzTvs+281A99D8ZeLERArI0kLmt7iaXxlJi01HJ9JyKY
OaZmpBs37S5VO6rtPKWQ8fM20GzEhVrHidgfKwdyOhEcYjfVqANlI84YKJ9anSFuqokzeRSNZX1P
jTXuNS/tI8ugG9GDq6eXz2QhReMLVvUrRwcLJzWmOz11iNEmwQkry0yIvc8Qg84JRzE+xvbzYKv4
bBUHbQ0wFSVWd5RE2OEYYvXzuEfdJtCA0qsnJnlTGUgMDC/f4epk8Osf0REGWk2ejqMX/p4D6KHG
6o1E6XM3rgn1FuoUBoYgM6va2iiThJ4lIZ+htJjROW+5G8m92KcIRMemfHPQWW8qkeAhjOgqmPvx
1jTdD2UDEnM8Z+HjiKqtZVhgK/PulQ51eXTNgXqYRkcPjANfiX6m+T/u8IqwgrxFmcTHQ8tn6Eke
BfmR6bU8JL7fsbyZMnrfI5SwUXxv5lNctp+Jibc3QprZkQvIgY43DS188k2CkXZ9k7opD8swaofE
dcjGYgEotHJjTq19r3Tre4HPqo7VXqXT/TSkKF8Ki75Ri/6v8x+jtazr3DVsd06n4yKqU8sxpjM9
3i9rLm9iaE0w48o8DBl2ESIdbB9h7UhX2ch5Vurx+8poTq14M+XpNmorZIGQZqPkMhPpcACJcNcP
tLGlDQGItKuYbubOSkwG6BF0T8t5IVuD8yAlxnmKY2aqXmVsMbQwIFXMEiuUUG7l1rtlbE5Oj1qb
rL8UptYYnanxh4ohrT2ighxG78OauLwM5KcfZ5/zXJ7UPORvhVOdSCMMULWUn23rB/OdnphreyDu
Kj1F5FBu0LB6dWWE2OpA81NCxmPxNJVRFiA0aImWhiKBAcu5t+HEZVW3ehij0yK4bqrvEn73MVrM
F392h+2UYzfLuxFjVYX7kqN6oKFFfLUlSDCcT657yTwat9C9Nx4zP8iorIgNTxvpqWL5KUU53CzZ
10USh5mbvX2OUA06xtswNG9mm5GiIwhdaZQ5k/+QaIGfVV8nf3yfZpZ/ablR2nTHsl6BK0CShUPh
bPp3jGyZ0Vd5cXKN6Etb6+PJSxR3mUSciFQ52LZBAd0zWYH+XRy1Yo4ObZEcR2AnRK4v5b0mNTwM
tgXGyoh2pVt3p2R21Dbp29DHhiY4Jc3JYcGRZA9gLJEvvxBnHe81ahAMESuo1ZwPkz9NYWQ3OPVs
/2hmZc0hvMkXs72rklGniZE8NcxO6fONEVKpEthfxUVjzH/gTIeONq5r9W52N1BejFP3OljyiI/g
VirJhWaeD85SvHo6cioJVaewQD7YKf5AKK3AZFsGTknjbStuKnE338358tQ6Xb/PnWxt10arHqDZ
pMK0LrFId5m2EA2E/ojr9KfUIU3RNpuX1pfMWXXnE7bkoSumg9bpd2nWJiwKSdswa86JrkI05ljO
RUNF7duEyiMN2q/lS0hc5daJy3NGfLBLjDBnzuerwrORZLC2RA371DM/N3D5mMpkHg6LiySeWFtz
iu1kpHwYSM9pElKMM/DwJa7IExktRNKuG5PQY1QcGcpR7xbQgAvVkYv6khcPiZQceYn/NqzpyZIc
2Cm2GTDH2DtBGTReQGTTk77mLpPB8UX3SGIeCROGt4sTRq45zbFXvdOmUKGyqL6As65xzgQ7k3k4
7GeinuMM0UfKuLjx+mBx64ZIku/Rmg5tiwj9uC8IuB09yI9TdWRa8JVrfsfssrmLYXLtY7AMoaMh
aHNG3KK5Y3HPWpOp2zWj2pozDtN5o4x0PmR291CtcvA117oPWt0elo2+Xr+zEUdia0w1cyoCqehG
X+irUkBfo8HLgWF8lLrmdjSpqnPzgrWXFhNrX24SxH/ra/J2taZh65XOeBfhR6Bx5h0corpTIrtd
jJ7HfK1nCct9MjNyvbn+344+Sd+Y6ABrdhlhGomNkjMhg6cew9kiIRylJtHLWWEca6J6+8RtQmtN
FDcK71J1PVbm9HFOXmhCY+1QNNauv44DaJDjBD21X5JUvmaWC8LLkzXFPEOwVpErEFZrZne5Zp2X
qydKIy8VtxfN7JlKeq8m7ZbePynpCutjBA6iXmv3WCK/12dS1RF6f9Al6fH+Osmpwe/QuGSwO42I
aEECzuhTEtr1lKz2JFKSG4OCxmEaTVhGbxbB7tlCsQyPON5yksAqupS92R7HRH8x6ZrvUagyiSe4
uCuirZqxneauRXY80b8LKoR93zqfvZhU5Y6gqW2CkJmFOunTta6jcvfKtzJtu8NSYJbTVBe61FE9
E2g7rt6a4REmxMdISsAmwWFRZYL8PKMI/Yb2eyyJL8if0kaj7y/NIVSdCVU2c959+K8/vY8gMBCZ
znQA0lFSm3M6CSY8i68EvzhJxaX/mTow2ftGhv7eocNQE4hpDB9DHmk7XHpRvMqYdYQzE05Mug7I
O56kh1g97s05tNZFhEVAWUJTelN4ZFQiKCDxu9ZdvEs1yUbVk22RBF3p1GBQUfD6TvkDo8rmYJfD
DoBRc9QwtYRRUSO/Hwa5kRWi6NK/tLND7Mu6GeNvhevN2ETJ10Ff8GKagv6vvgj6HXkMF+vqtk/a
jUdv7bDGulholfZuIb9QUfiBXXKxwQ3X9xYoCIkEuoVtso2n6rnhYrtHV5fIeTinafM4jElxqJU7
nDWEnzNSTtotRxeLZdil/TvVw0vRYFHSmJkQo7rxFbrVMt/rYzKHRIPQ8fVlgyyOMGWFMTdtCoZQ
tpqwIii832VhhFpeuye3fkW4NCFNT2kfrye1NaLwagy6lJMPSH09Co1Wa0I0RAyWC3yfzNIEMto3
N8OUEckSt4ZO5yhWDDOmnkuHo/lcVsi+YiLL2Y0HGmIM/0VRD23VR+x2bP14WyokW6ysbtNoTMP5
vgSpj3uf3blm/FTPMfTVrE9o+CzIepe15MNKTBY3vabEfYldU2wSd+GCt9ol7ebsVAvT5mpTFSnv
raQV9GrOTjHz66Du/JcmhYsaixVJtB7mc6IzRlIdUGLni5sab0mO0GiY5U1miLNjmmoH1O1cMH+2
R1sgmFjabbYsNuNuSmrXntpAjjcNA5VTYr2VlY9qqC6HbeP9uBpsrxucpFRgkW0+jCVGv2Rdu15d
2ddNIdXLUGPyHVf37vWlBoltYCaD3F03oD7aAGexguNuXIv03WKKB26kXUhPsQ/p7QpMP827bS5+
4KfYiScNopG+2AgsqgY+k2MRobwkyIAYjR5XCw+6tn6P4pHQCa0Z9v1rysUojBbdCtOmtH8+ykcH
xH/D1Zr7EKMJu2t3MY4RfGSk4pkoocENj+rYYaTpx5ZlpdXc+xWANN0hxmxpnK3b+H44rF/7vbm+
VmRFEcRIANAx8i1NXUbohrNLJRx3P801ov30wbBKhFZVNH/DVWBvZgV3B/A9N9Da8T81WhwzRtG5
M/tkGfSNAQal7fsQa51HMln9eRQ5NCnkZbg5CTsXqf4hjzIyv8gVPIhEA/NA0SYczJ73wFKsocfq
yZ+baL1LioRqN2v6Jbxu9GxYjgyhGF04JZeNmjLWjZbwutGWh8bUnNP1tvb7ZaOnROccmktbD/V1
syj5VPWWj79RNds5td4jgER7gfHqvLgcVNnCxXfhGD2S/XZalnykzTpAfML3V+3kxBR+dshsq4ZT
jCAgMkgt9Sedu0vicOSU1v11U2r6Vx24l927cJJ98dz4JtHLTIJSzO9znqXnusXoNxi9PDC5DSeK
UmAaxcElsw4nj4OQWDCSRAVs3eiZS5hG9pLPZvxlqi7ILJhvOmv1FW8TV6Tv1sCgCQkCPsElekiq
1n2UktKA2D6Z4HLqVgQWGneuq0nxvW+1Q4QZNUwlbsfGWuqtg4l35+Qgq0FsDE8qMc+2G4O9Yh68
nYw6PrfGG4qyk5f76gs+ObLu+Scz87WD4BNYRqSjxEvrcw7hQVVxDtAZNIjydFwMlv3Rq+IpYdJ/
tJU+79EeHpKR5VmU1NOFPPYTFKV3Uu/EN0AOIU2B19kozUtbOABjsgorGqK/cPSGgMXT9EmmzXfd
95DDLSwt6x4LPI2d4TzW/omgI/d20Psa2xLCydIb/ZtUYrcvzLO8m4rSurACgd5XlyOmMH9rJVwR
6xmVCFr8ahtLQUZBDDUrjqknZqciLWx0Ga3207ZtqgasB2bJMSIkPbayiz2+M7jM3wxMvb3eO7uM
AS8Bxu/eK/YO/xN3xXjb9rZ4SmxyrHvfOCGPY+GcVPMN5LZuv2i+fXDnzr9J6twKsg5FWgsA3I9L
l/n7FEppi+0g8xlh1o82qZaTY2cjCj/Uf6Ppabuii57qZaaKhdGGNMCabhusRTuzd4Zt4o1fwRR0
d3bVvSa1h/pQrDdcTaeF6sfYmjxuptebsEZFiSI6L4+xTgqfyRAv8kku8tfLfz44CzgJ1e9rLXu6
vkQtNIf3AMgUfS0282oYyXAMBoWx6Fu19piw+LQhHo2WuG9sxh3WR8/vGLMs+QaTIpdBoQMss+Ln
/IpGGHDaxWay1wgYDbF2VuFstPes6sefLxnXpqs0nOd+IpXNcIlnvW709ZHnQNjqcULjHeZWn9x3
+ClP16+b3OlDtAglLvqEWgHlERkXRkdxDVquJumeOu66MaZuO0ccvro+QEJ2EvQsNh2E8Fr0RB1/
9PVRgbNsn4OfuK50apY1hE2gI55Iw5s4UBwhvguQqAeJtaMcSHC8+p6NuMNANqxxhLRVImHQbpmr
7ChjPrxhQiil9bA6+PNoiijgI1BynCjh+qHdTyI3CVTtxXahX4Bqy/kY5kmcZ8s7e14maP8BnAhG
hT7ikiABSwRzQvaOnzTKnxzIayxe6B6nRHpjBxb5VtbNXdbwXkNjCTb2fczUaDcwFN/Y8xjdcrQy
G0PJwKrH2CKHydNd6+E99YivJerlwHj/HHsF9nqa7LSPAJTI9VIT3yvTvc8GgvEQ4W6LBu0TWX6X
PM5+0NTKD6Aw8glWTKLDo1jgVM5yeIZwwqCyiXezB9mPsYYWtHwEQavNOSm2lbHzOlQibfZcpOaH
mrHj6Uhg4AgShEt8PDLcQ+5jEEmwO+6Zj+MIZZ3fFcN+IhQQkuVEzABCPWEekZZmWGkyAhvsaAos
NY0hfk6u5d5cAYziP9tdGnScXe4HPVFhe4w+6FtucoCpW7W4X6vcP/V+cVM288hIgz/fX17tkSlf
vmtQSd01Ph6I1hH2VnakVep4U2nybnlnipsccU2PHRua+HJWs8gPcKEeJwEynuI1w3RG97oj6LVo
THkDd4/WppaJuxrtcgnOR9e9FOEizV6ByqNxDFRuJpVW7je3OEEoMQiu0enpjn5zMzEP2KDNektH
3z4aJRJCvSCVlqGs6LTzbHpm0PTaI43+x10DUlaT4vPQ0fZdy9hqfNdZXWNY0rtLuaSfY6qiS4f2
mxFNRvccQfUtMsYQbOcjCwHcZP0MqSxOk8duIfnVirjjLWsOFYY8xKC3LjXx0PXJ7bR+0M1MHhiw
06mOHcB5xje38Za9279A4URUUrrPjH5ebKsTu0RZ1gF77e3o0gohXDan8JOfGkjcDBY0wPGZyFjP
uacuEcYRAsEt5ka6ZRo5qUrfe+30qgBvnjQxP3lesRfO7G8l1yzuau1NM9grDHk85vjSaeYLuVcC
17qGxb+wnYthMBBIBz9Ci8LgVDi3Dq24riMKqSCaICw79DllET3k0a2aNRUsRit2OlMTHb0emTdW
tYVdRSNgtHeazVRdB5xhxYx6SrLit4b5gfb+u2kkn4yKrFq0HgWF8Zc4uU9UTJIu8i+6hozXKQ8C
Gic0sCDfeLYzb3jvG1GaKEmQ3pJDQER1uzT8Z+lcVKLQ09o3u7V+TN8qpoQkR1UwDnUbmm7yWmXf
WKkmNO96Iktzju6+2OqOwZJN3mNuBFvu07WytP1UdvKpszhA3OWxgdLPesncomqpzip9qxWY82l0
cGU5nzMxAo5Zzd8dfnG8ku0WPVcoV/GarOc9qt2UO7CouHWZYhvRZiHX2bPLbNsan+ssI58nN5+t
3viamjhxmhF/ZbLUL1VJq1yoNA9SkZwR4dZ7uGuUynQTq1k8LbTDWxByEeecVNZTlPrtMXKHm7LO
n3ILhb2fLdXWGSh+SjhYSTaTbp9W77GYcDTYUNVwWG/wiIOpbS4ujZGRqqfrzXHvVEUdpNywLMZD
ICKWisxWz9Uuuh71j4llvNaz/6XKJVZvkfiHnkt6lzifjCj9EWcWEJ0xNslmBIbhZaQ5C4Q1ZUIF
lcUdfgEPyLKLNi3oZtRrBTMFoGXaSY30jf05EztnTZHSarsNRrR4ATc2UplT7WundQebNBcpuhhb
uMSoPwlr56E9DMBPUH9842RHPQq+36omh7aCweIaQjqxDEgDB8GZ1mSQOhNSrVtZH2qdYQWaohe3
IGaVNfOJYEp8CfbJwvBBAy9Hh163N7m/IG0u9tQ0d53h7doCnb2OBY3d3C6s7viPyB8baf4w2uXI
ZI3f3x2/jG7vBvjB1KlsitvkCfIiV8OzY8POr2DhBa7PLoZENreRNgadVrzpOZFCWtq/MkSwN41p
3GU0B09ZrZ0bgIsBeG4P5REVSNHfwVcjs2uA3ZyXNdFVO2mndSAtAxpWsW8RgIFBrszdtGZ4EbSw
Hwr/GzxR/mcW6dzGGYrk9YTq6BFFGjwbKGpuI1kO2JJThPtE59DqrbhfBraB9KqbWIPOqmMNRDC6
RyzGWGFYY1nOUVhtVOG+0d38hnwC1Voqg2k8ucLXn9LaZRxUuKwhKBJj81s69+ccPeGJaw254eUJ
iBjKLrCz3nf3AEYFdwxog0DL1pYRKeHliABW1+8KI3tnwtbsiSmHDOJyLbO07BFbI7kNbn5BEFwE
+sTAruKUhkY8V7tCgkXNqxxiezc9WW4dlmWb7b0GOdeUMIFMpI6arm9X8w8XVRfoLVbbtAcizNwo
jFt3T6ZdG1gzdSVZy9tmKo9Uv5+bAt5YYeBJawZxi3l1jzLq3fqW2cUqdRq+wNVJg9aurZMNdW8Z
XWeHJMEJkqqrdzZuBYIouh9cY9wNDlQYa9Nw7uPV9sM14wCssONqoHZeCSqbFhWS3GmXjS3dHu8T
s1xnL9bWYT1YdQHlbSDgMVpr3N8bdy2DMyP7D6/9/hbilKASsRyLN03VYcMgTSisesTSDEx5mOo1
igK6CA2GOVxzc1nyJe5sdWgWgML++P42Al0AwvhZXn/8+j1/PPy5u3WfmCwdilNOD7HuwjPVnVjE
whRvfcN1c/3Z309//hK/3++PXf/t23++3wzobheLhUt1lEGPX99lXLs58bpzmBMoG65vLZxEHBFq
K7AbxrMOLebgwkXfY6H9RlMMoGwv8wPYx/pYUV3vZOZ8c+b8OAyvpMRwNzTxw85Jja2pDYum+pIt
4/yWQEutEhdPsaHso2YsdKzWVQnaRaqhvz9Eu96FjccCp1fqLVr7hdRPvzaZ56AIuT5HdeCL3fVh
YqBYQq7Id3W6m4VrIFA0WKe6JKmAF//4+nV/bkXH+udeCLnu/ti/Y2T/2tP1J32UgEHi1FTO3IN/
vrTu8fev9XNfv5//0/f802uW1nsntzs0awPdxrwYjrQaMRDNsKLXp8l6nCIH/fXV66Pra9evXp9e
N9cd/H76Tz/7T7uCFgLHxeSzaNfhCIM2+krMDWL+Wg7w9fk/vmjKljXH76/X6w+lv3/o+vz6ZQes
Yqy807iODlrwOoQXrw+j2iWY/Prw+qXrxoZPD4Hu9PvH//YW16cmBLifuQP/o0L7L1RohkHWwX+m
Qvv08bV97/L3P0Vov37olwjNt1GaWZZFiJHtMDpd9/dLhCZ06y8di59jur9UaP8uQrPMNVobW51D
4DVhLiZhFx11Ivo0kuL+JjL7z0RnkF7/JjrTPYvwQxRxvqubzhoYgyjtj1ClwlQaI5BkuKkGq58o
8pqoRTbOlChKo/IPhdd/87U4Yy++l9Lp/q0W+6ddt1aiQf8Go2VtGV9k++s31Y2zdvLW32ewWJyj
84QxWp5anBNRMdbnAiES9RkgAI/7L83ep2R84WprnCpul7vB5McZun8pNYP5Fjoi7q0qRKv9iqPP
dcGtEptpvdNbqXa4ztGKs7p1FBAAKCALvoADcvGnyEPKpTIwfESN9pr53JNwgtRM3duSZWFbe/Fm
bOs5jKqBxdTwAp/yVFDlYeVoBTbuzA7l6J4Ms6XTTuxZIGsEOW2kMYCCdxqXLy49sXFsGPbTOtsq
RnHX4Y6NgWeTG9qXEtvY2h8TJ4WMDcn3d4GnvMTbWPE+SJ2MfG9NGqv9uL71NaamOZabIPJcdafX
Ea30dKFsXZCKzVm1yURnbyGbZiBispyCsJfVi5EBg3NsdbK04QfSN2sbj9UjDOEBaZ+vtlFelHu7
DxKPpYQ0i5eYD4o5HXo+EKW1OXo0duAEiyNgTGlrOO/H6hOBHLT/JyY8YKtIE/gesd7eDx6cHgtW
LsDS+Ma1vRcaeiCOHK/ZDe1T5Tjf+9jXN2Q/97dzChdqrIv7lhSTAz22pazGXWv6r0MmHhentveW
JQ+dWz4s0vuCwatDEZcvmyoGItKqAeVNi6FDG7rTlGu3XmaezIamhemb34YUit84cRykwnpjfMps
eYT+XzgvXDzrfV3pLLl1PIco3GAWQFPOSOfRXBRPpLtE7RrCSLRzZi3MNyW26Bl9QxYHNDJ34L/e
B0fwx0tsBBEhua3so63Qv9XDUMGAesdoAvGRlcQ2deh+t3lz4w2r+ZgTMhCr5kYVOZ9eLe9k6aOT
8zKNQzppdoxP7papcrh7q7NLpibHh3lS6zQTbUxNFCILwdqVR2VI2s7DAJaq0E5Oae66BjBy09D8
WewLqGoviJN6YxQJ/BR75hSY2pB8nXLjuCO50apG0E2IBLIUPdvpLL3LeIElggFROBl2DKtPtqJx
v2L0/JqgwqithmadhfKlLz50+OKbxD6pSjo7x54l8QjvFTNDKE8p3jxjvvFH+9TNC3DyKaIv+2AN
LNK1rEZcU3gPAjYfxui3HDGmLqavSzF8SaamPdo5d2OJcd2TsNw79NeaaT57MrI3auSz0nBg7zIs
7/5XOH2P6/UVxYjl86GBqhqqW78ZMfUrZ+NFBiyz0dIPFakA5561qJOXFy6Pu8WPM5bwcU2sD6sJ
xyGKl6F2MO4sZT4ZlXxqsVIwp0Ust4oDfm5cHPOIN9NyVtsMxXvWOg95z/wxY829AV20jvhwUjsG
zEAtvXfz4YDowggE1v0l9dWmja1wqjkn3GzKt22FO75St5mZP/Wl+pZxdlkawK6BT0xctBoMEfKp
EvnzudF2pDG92qsEZ+lJfWQeumpoinNR4vxJwxiBKLqWEbhQNs431JwH/pbvSzxYt2Y5fZqwtGxA
Sh1Vwxy8n+6bImaRHHfu0V0rVjd/njWJKNMl7Tj17dvY9b66jT7etPZx8nK0a1HnBpnjXeqUtWRc
MAIbGzQpakkD27wDvOUFAEOXXZx7806zYf9aSzc/pMOI1Z2Zmt5vpc7MlPryi+UPIQnEJb2ema5c
iTyxn+1NYkl6Ql6072i3BmL5kKsYkdiJQze5dAUs601G06YDG7Faz1tzKy3YExI92SYp7XvW/UpA
FktbEW2MEX9Tl9vlJ7NNL8JRm2b2TNCkLWkGi/ZVWV4aLJLlkgHZnmo5TbfGoFLKXP8e1100aHFY
1EtLIxQYPEOGQGhrdBfcjM2g6MQl+t7AV7I1FQO8OYv266k1sdq/oW02Q4v6bpT6KWIw3i5GAluh
GjjptI9mHD5zQeJVtDaIE27qpP6OweWOm8ENdFJm4QkX3cQqHny96HdxfeNn4Dfa8UdqrFDcsv1I
HCSEPU1L1+h/zNGswg7ZVdZ38jgw66vBg+x7p/+RTf200QCe9p5rEYspP1fYpnMXr2yvpayA6dRy
bQOoqUXej4WZOOsUOxgJlzl1/XDMWEiUGhR/4dv87xY2OjTN+YQgv9wwB6qBz4mv42QgX2C8w4z2
lAzQxYYIxUXcBWhYXkRvibBCZHzo0UiQtjbfexFKBJ1ZPUGTnDtZE9iLgykrKpfAkTB0aMP3LAU6
T3IiE6Ce47mp+8mF0v/hpwzp8gYrI9aAjb5YZz/nXK686QuhxDqcDfM9IhnGUuw7dtUP6ePCI2Ho
pu6d5Wbp0oe5fPHoX4TcgEizxQgGmmwHivCHXUC3WJXdcjBWCSQQrd52L+zy0MDi2KBvy+5TdJwB
iMKbfGy0m0EloOBQQDdl4h+tfCLFCYR6PmNpbJr57PWXUVJloGhlqIWpEfVwQSebpXyjbNgl9fBJ
EadOGwvtzuDv/j97Z7bcNtJl6ydCB5CYbzmTGijJkiz7BmHLEobEPCbw9P0lXFGuv7rjnDj354YF
ypJKJIHEzr3X+lbokB8+efVbQcA9mbrlZzha224yyQWjpANAA7EPu/RpZOa164pxupnxyZut32yc
dmypLtoAdWSxk52V74KmQ1rMwhYX6U0ao15JJdpMN90L/uCtLccH6kgCE+DdQVrXkT4sx/sunU6g
wH4QLIxQF572YbSnj/hiAAM9dYwBsNkY30QGrkd1/oB3j+ZFnzs1N/uQ7rIFp7fBWAPVpPlJxAMl
XtCfIsOTt4ZZEGMZXElfYoZgF+FuQHjvewZ0pYKdmBMuxzku+pOtiuPMkHHb6WYTIbzaqFnvzDkj
1NlOuH8T8UhCWfMBkTDRAV0QYlLfpd2MkhDgSXLf6HnK2DQMO2zsvcQcVXd9Um8sq4SG5ZmcQIpM
jtEuPvzZlrcK+lvWn8wp/QU/YNMsgih6+vpnH6kU3ZywB1YYzbeT39qHwEWW5BqCy8hAk9wwN5gW
7qx17O8zOFmMMahTJgAoJcK5g2mii0VWmu96IpIrV5mPRmejVGoSBjee1SLRTZ7KupUEqtTiQMIO
paw33HEOUIPk52YxmbLEEadnOf5iSPNrycyfsBS/RInKQbApSmY6Bg15V/tVw9ASurPBmJfsXXd+
MVD8nbyyUHdtZD+Hy0TCA6OVbU1bPRp/QVpE3pEwTxgW2pDMajctPGvuYRNsuuqmtId30cfuNfTJ
Qw3t/ujVxnNRBPWjm22h752DxsLoW7YQrcLgDtlQtcssbuSQ/MedHZQYXWz0JZ2vDl5m0j/q/JY5
WWrc5POyTbAuMrU1p6MLZ5NFAKVuu1DTx4sxPhvKvVbgYmSeQD+ynepk5iQwlNq0DiU/SbJS46vT
+6zynO1SCZfZUWIhQiRFw6wtLt6qGbYyobKxPcycWVlD9PDSGsUBTrdRNh9gLJubLtPYMH2EyO5q
u6Z1FoaibPTZeSs8zlQLUGTjavpqzIVxnCS+Zndw7xOfC9tN+9OczcN54raJWSbX+vDR2FOk36tC
2mc/0GW7Hxobdo71SVSJqaNT7maGw7uMVvyBbhRulzk6caO4bTu/v8mjOdVU58c5G6OTkpG/mUwf
NQhwKInZ5NKP/lM+1uUuTIkyiOjgvBaB/ZBZzlahVtxLEUOvybBfYKkZZ9O+GWqV3TVRcEeA3ThY
1W1XLeaDoitpW3NyO9jetx5/BGDxKDpJVT1rANxNUTdfXKyDi1n6jNSeOjNYHhZzSfcNUhIgmhqF
F1bEYApMo5kZ+YcpQCs1eAZpVLTBI3YW4LtIhclN6ytE4ZHKbdOOxXQ/Mf25ltNtHOHyJ4G32VZa
U7QKi/DSjpf14V9fC2T+nsZUHBHzcHzZKGKxKBB5ujFaSaNFf5VYWNBVrGe1Zrp5CjiLmZf01f88
H4nSPXtC7x8EExdYbs2+LOPPDOQAJ60Wca0PVRHP5HuM4iZu7B9pbw9bb+2krVKCMCy0X0D3634/
RysV1zZGH93NAocIu8ThXntKXQDuuq+1/sP6kNpkzIzxcBoclYw3LOTuyc3k1lfE623XOX3hgPJi
iMXcnkyPYD9YCBx0+9LR3cw/D5Nuxa5PZ/g0jeO2h6EjA2PQLd1/zf5NFnY2IDiu/5YD/P4ftDqF
YUR4tWre1t+GhIIu6Xr454ukUp0qYWIv0EEAJnUBaMYhQtmuD1HfLefYYgqVczUka++AWd5fh5H2
nDUyVQcoVJgMMJKx8TCWfd8p74jq6yA7r78QQlbwdiHzRPhpmcynEKOVpcl+o4nJG6gid9j4Q4KS
XfdU1wdDvxzvVgL9E3u5UDHSnzygG6aLqjvi65EqMG9jgdnY3LUvqyZx1RevR/WqQ3aU/0YQu7O3
c7O+eFq0BYx7qU4zpiK8subpj4RWlvC7f0tqVx0j9clyIpxsq6Ar/9aErEdOK4eT6w+/BSPd6u3T
D3nbI28T6huiBN1f3fV9kVxW/d168q1HKf5fTlBVztj8c4kPiZccU+swJ/5b5xKGhGdnPua6VL/i
VaE8gKisT1ORHxOEzsdY0t5cH1wtFKl1D3PqossEcOC4fmlB/wAnH7GMLF9c4oI48csSzYlWj1j6
aH1aOjV4I3v4hbi1Z2DXPzZrsz/TZybWGGYFvw/18zlh/inDAnOZzsL4HZDxJ91i/eL6dDGYr7gE
mpW3qDI121KrtJfhlk0csCt94hhsGfZJVLwla+t11VivL2h9LeppqCx5gb6DAGYuE0SAf2QzmSjL
I2SZS9MsqJANv7sgjQKTFzgIwyLx5DqTBWdoRtWXVQj9gAT1F8mFgo4qA2Gtz/X1gWv6r6PZ6zmv
/zxf/9lcvxiOctqHM3vkv3+OgGoTSI1+3g8Cl9C/ftvS2QUCvw9VK3rRjcN59/vQQWDBKo4Tf/0i
kONoU+De2f7jOzE0NBelH9aj9RtHxX2Y7g3YYZNTQmQD00FPK594ZuJkAwGlLw67fWuG3mc+zbNW
0mpj7I98dVpqJB1GmcKsh1ZmU87+/glXH/3rqcewKvRYVaZgnb/9/ettm2Qe6RDYsr6369uKbBtL
q36r14fp76P/7VsScug1edDfufpapM3EaVhZEWh3WGcnn4Yn22ynuFYJi6eyGlRNqwN2NcP6mBSY
OOuFppkFA7rMw03+QKDQeA609grdMB9iqE+vYD2kjctAUlOO++rRWD/NQX9o/zhE41EgFGMnnSbj
kUEHi+TvgVJFcNFJMgAHIttcADIH+9owv3Lrqy9//vz1KRmMqJ/1P6wPjICJ+RjsvdB+h9VHN66m
hz/PSRQFIDgYx98vR7+m9ahk/VSjSE+0idudQMj1+wWv/4iwFrgiPagdMaTs8GZ6f1rfy8AjIQtF
HyqtLqenDZFML76FTmDJ9NH6VK2xLIV2jvT5j2SyIAKvDhL9YHPXZ23Sh5Nl3JM49++TUJ+THuFT
DFr44Fz6bwdrch7+cX6vh31KKxRRcIBck++r7UQec8u6+cf3rWe22Vv3lmtgufxzmazf8+f/0VjY
qwmESLbr19Ik5nrC0pWS0Rf89QeuP9J55JRtFWFXMDinZZcRNkoBp2eEqb7IE330r6frP8C89/8/
F+Cj5EOb/y8TGYtpiPl/msjc8GuGdzn/cyLz1w/9wQJg4Ldga/qe62nKwF/zmCD8L9cXPv0MG6qU
49r/gAKE/2U5sBdNpjKeJyyTocpf8xh4AU4YIENipkKjTvMC/h/mM7YOnP9PJIBpQSWAZU9n0hKC
F/vP6YztIV7j/hlfJub2a7kgm5ptr6eY+9WEQIfxxWWqf8GC/FzU8KyXoExOpnpMjfySGZM6l31L
QkBLu8n0I3jX0O/3sAlpnExtwi4XAndfa70EHexEZl+kQf7BpAotbsKwHZk0OsMUaE8zfbTikFrD
wgDsb1TDXyiE/0AfOOb/fJ28UyihTOEJMAviX2nuqnNnVzJ+O0ctM094pzDdkdn+FhnoioX7Of0r
LcddJ8OxLl1iLdb1G2jLEgNjaZmvZWSTfGaCLdfy8UULyTMU5QnK8lZLzKl6Xrwe0TlenS8lKnRH
a9LXh1xL1D0tVo9CkkcQVuu0uNQokG7UYH21wL1Yte4oc6cbI6/gLiKET7UkftbieDNCJh9qwTzZ
WD+kjcullTNbZLN9Dn7vLNlehj2OFT1E0h6z9aHrJxNsJZaXxXj88+XQb9GiFnFJ/9redaGuDVOx
6EVzuSQpUTmRFdq/bxXr/YJcXm4aUfRIwJB1iFD70GEG336oIvsbRF5ffIzabDA7Ma4TbUcgWfqt
MtNwnyWivyQD71mpDQuxti7U2sRQ4mZIV1+D0hYHW5sdYhhi75Y2QHCLy6WSeqMVHNIif/JwqV1q
7ZhwPJuEV6nXTv106XGm/nlYv2ZwU+6c2T/VBT7n1O4elP6ujtOvozF4EtrGkSGs3VQ5Fm8pZnQr
Ft+MY5R7kaRxC2TIQVo9YgvRR/OyWJfuKzUV0y62x1vPReKqg3K4j6AfXmiV0iWALRzO46XjcthN
2pASaDWJo00qETswoW0rpt4zrPe3GU+LiQOd6DVxKLTdJdTGF6F9MOtDvdpidJzhqK0ygzbNSNwz
tv7S+hBra82oTTahaz8uq+8GGplxWR/q4NPS5pxc23RiWtbatlNNt5628TTa0AN9wb0Qgt7uHG33
kfh+0ImRnhIO+7Gxb1okZjmbuK2HVyjwvpnaOqS0iQh5ZXcxTG7ThHWQl2kbr5XBbaqevOzc40Mq
VkcS2itXW5RaPAKryEWbl6oRTD8RRa9UZsUh0hr3jq1Er01PnbY/kRhIvkCYPiNKtLe5Nkmph6EA
M97incq1iarBO8CgJjiJECob18bJ15YrAplwX5naiJVqS5bU5iyjx6Wl7VpU9fbWaGfs0dH3wcGN
t0QBeip3RBKtt0YMUalXTTbtlraDVYpSS6MD6hAzUKJNY171lZ/3z3xcAr+EyhBRIadNtNmMbcCx
1/azTBvRijGxUB03mNPoR2izGnlv0Nu6G6ltbKLuAcD1P7AYGxc1nEAJYZ/G+VZqC9ygzXAJrrhY
2+Nc5gvaLmdMdKu1ga7WVjqGUuiPcdcRG4VxEbudh+/O1gY8Qdnoa0teFCO4T3QhFfMWcRaHR7F6
+CzcfGXvFQfGYIjt4vdKG/4a/ZCHTywc81m6S70NtT2QHWt74YbZnBy8g8xQmiPSuEe6rfQztMHQ
0VbDonwmnLnZdIkLMG+1I2pjIupQd+tao3GwcS3SZ5wvhEXb5zB+SUgWvShZ3ni9/AxXy2N5GbQF
UuKFhBUCuQrXUoBLks0p1oQ8fEt8mpgWdGITRyUSluqcMJVctNky0LbLWYdUBtqKKfBk9tqcObBb
vyTasJnh3JxolQY4OUscnYsme/RDc18NzHUZ+HzM/hcHD2jUs/jiH1lP8xmXaK7toh6+0VIbSBla
LZd4NZVqeynjK05hHKcE2/FXinGPFaTnfBgQ968GVW1VJWxFCKyrcSdeo9RoT6wTT7792lkkHkFc
xbRcIefhhHgaiVUUwndv6Po2W/6YfV2aCVvytatTkrc0nLJEmruQvhK7Anp+Ft07p7CsXVYidSd1
WfHhwANwT2ndkDHs4kwwbA936CK27SxOjd/2QOM5vUr7KVeO2pWeeVck9jfnGKL/PZDZ8eGBfHVA
sOziLvN2rWrOoVW6d56r1XZQOrp+qHdwf1FZ8hP23Pv3FqyhvZ3mECTkspB93pLObkLDF+i5if1G
eCpFczRnJqdZdUjRhj8ucTts2N1Fu9Adr7UfE6pFEKqQ4SGD7OfqjT5tAmCnojyhLp76emYihOHf
CqMrjFtJOkLzVZDuAVUCqq6GgLQp5Usytj/9Num3dgwngoT3el8YWb9P83E5S8M7ZXF9Suxp3gd0
CBg5DdaJvNQ71TKRxejb7txm19mjjyK5I3POCFmPlvxIfxflXAh3NmfSixkVWMRS8GfMxouP9WWz
lLS8PCCweZh591UhLqJetoGRY2B9j6KY/9YEo3UQZ1yP77f6mmyiMZ1PCF2xbQDHAbjRbX1QvoMP
YXxCwpeaVGbTExQjELG4P7akxD5Mnmi+eHV+5/gDqFMUpm3gtGgYEIyzlBHUUl2V8IqXElyukF8B
T2lXJOPdVLjALtqWDLKZUZ28JMtobkoZ3y012Vu+BQ9EDY+m2YJQGWqScMfvbu++poAduKFIcBlQ
uvegaIwdOyAa/wxMqrjddOkA1p5QZfIQM3vPJmo4NMyqHBMudzN38rahYiO39eomT1HfT9cpDr4h
8mx33VIQ1sz4oGJHFvpveVij0SfTHh6j7RyFbnf5gf+WiTDeR2CRN0nhWQ/s7sVDkTBtrqK3JC2C
Y11Pz82EzBuZ9meu/bBz2t3KwASHTEVGTQOlpsKZkcP223V+6Z0zmIe77tOQvXODl475S3TsA9c6
x2yAy7JoNjpZ9UfVYfWYehJ7Ui8LT6qyGFrJqDnGeQeDmiTXDdlNlxaG8S2WH24hz44oxImB4q2l
Gvi9vDEA5cPt0p2DyTpZMDe2HaaG77N5h8tlfg0qLH8QSPb9YIDd6zhP3YWMidq/8fH6ADD4pUeS
BcP+N8clRLumi4xd+a4nrwq/BdSiJQ2qSyDJJgn9xPvhAzyoN/4S0yR1LiVurg2CEEIXq/m29iNJ
cA0JCwN93cLlwajb4g5XSNMPbxXSiwCYrsaxsBv9xYf+BYzeo3Rx++OyeXAMQvfyojx0IjO3Y+gU
THJewOhQ58XZKc8tmrcl+/hw/rmMsPstmRxL1z40TEe92Hn0F3FdSh+9a8kgTEoaF1KF1zgqT9Vi
78dBodaPSETWcQZbOnC0o/Z0X73HBanybijFnRFMd4EnW1xoDB174tBENHxXZBKKRL7Neb0x/OyH
1+MuSxz7PBr9Afo4aRMe1B8grA9WFcFOmWJ3lwcDHN3aHI6RcS6HqNlUKWwjo01QKuSD3Im2+trP
v2byUDZx6d3PTcjIrKTNkA3NixDqVdGthSr+BWyAYEQ6/uw9wz/4S9GeQvUKdf7oKyc42aBRUmwA
2MRAU1Sc2S22JK5g7bnYCED2dqc6usLNspkcl3CxBJAICvMDmVagNCxl7lTX3491fIr5lOmgE3os
l24XNyFAVOhRLuZU5qivTVPf+7azj2KBNoOp/N4Z01sH6zK8bFHeWKTtEEn3UQ0/pk68cL852mHh
7RBtfdYCbPeiOF/TCek9BEjwIManP+TTIS5KRq74jQwvvAsxrBrycaHMfuooxyq71fit5ckS6VPW
FtHGM6EkJe77UuJI7otdGlEGjcLjPGTg4tZPenpm5OZLEelc0aA8myvQss6+Nhi3Ko8AEi8OlnOZ
jZKkmFYzoBkrmIvYNPCFkpjP1lpuuO/Xj5GkKXNuYqk52/ZPvNFPrWebxyK32cm56V0E0/2AGexB
9A7E/KlhHcbawJKie7zIfHCCqwxH4eKFDF2xgG2WRqpjg4EXczjKmMjKSE7EQdQn6VnIBp1V3uDe
DJii2DqvKo3HvTdi/BOkuG4V855NHGD1yCsSUCeQwNbDJKnHW16z2+LPdUr/PmxxlqA9u2H6+mtp
xm0U612VOxJdT75K5KXJ0e9C4gnYcisoXPaCPQVc/ZtfxVdFXE8EfLYpKGLahBetCudgYurZ9cwq
9mEefnfsWtx18XZZJoAvMPR2eX4tVfMqCnJeR5ccKCJRWcmZJHDH/BiM02wTYUXARHhE8LUpa9yy
oYkYpQyNJ0w0LS6/OTgaYVscFkx027Z1niXCg43FWuiRpNVFDMNJGCCUpAs3+EkGmEzetTLQ/aic
mnjo2vtgyIFTa3eCSMWPuBzV3rbElaxfyjZJ581wX8hjujPb4B0M86Of1f7WI0x17+SCUBf5nlkM
3sfU/eY6KKXwzhGkWNFttiA9EOkmzRYnwVKehrzE8Iq3oMaLmDtedWBvtjEwg96zOC4xlWMMkzOA
dJWXMO4Msp8M9TnM6bcpRTcWC+s1bOmBzHSNk+m97vP6jC4/tJ30iOwMFzdjrn2fMbGOJl2UIOCl
mZi/Qxa+DYvwvSKWzR7YIlYkmENgPg8T3OOQkR1vU3jVRFx/yM5W9Tnl3fxsGNQcprB2aXcGNkbF
XXgtaKXqnRhxQuG8+cHwTJsOACFmeJI2TIebg0VksqcWdxOwvs+AbnZ1tExIF1PGnchPiTYBrS7S
DFcSakZ8x4zWXFttAwlRxC9Qv9guzlO5yGPfE680KtXQ0GjpQscvpZ0GW8Id9p2UT3VZfyBx/RDs
RZyiFXvz4Pjz91GRK9BlPhf99J1MtS8pytXRgI+ORZUTHyGiXenYCu+7TwWPNJJbmPJxEUTGGwj9
U+ewccj9cuu0zRd+MWVTxgLWBfKN5Fm4Qx3zc9UqCEUUeT3cp0PfK++m6r+l+VSemZVerBllBJcx
nl/WKjNmfuP7e0AL5FaL+H5gL7fNpnpA9IpTNFm4+2ceCBY72VYNOU6AWxF5srn0cg2aQ74K24zm
f1iPG+Exj6nUgIxrqZ+ZW2UHD7RRAv4aWu1ADRgtJDEs9yQnhmm4GRSGq6SsEV+63+ggcrqCy+tn
dG+YnoE+LOfETN4IFOb+aiBFDiAp0SPOayytHcRfKgYuB8qCAaUL4qm68Ln89Rspa/E1uB3rhTfD
90hUytmBi6iD74Xw1O0US4DtbYxQfCfXOKcWh4AG3QgDCMzyOg8/80R+qVO8wfmHQS+gUVoEYIsI
GZj74JohuapjH5BQsHgbLSujtn/NKv8YuNFLaCM3U2HwXFJEbu02wrBRRWBnuJFBF9q6bIsQvuXX
Zgl+oU1kov0UjiG8b0gcc0W5MZX41zL8HUTYRARMoTdxtLoCJYyAX9TReOTm+J5aKchyQQSg4zfM
FaRgLw/4OFYKuIHH+xZNJhdbFWyjLoq20+zM9N2IEzJrUp9U47mHZbDTg5PZPs7LJD5GXbhHCUhG
oFf/DAUv2EjSJzigIKjGrtiHdXYDqoioWNRYm0ZwQ8pesY6/5iP2YYXPt56M92mC+UyoZJoASaj9
U9WPZAo6WznfsYaMAy5ffGcbMy2e5/haew7UUZJiojHk26YTvOL7VoGDM6ZDhNzzO5JhezyAy54+
KS0So3lyM0ZugauWbdQs9jYi26rB2b/rDJt9yE07LQccxRhkwvwFQ/ylI3F6E3Cj5K4H5IDJ0aaN
baQ/LKJLxEqXshPIGX5vA+1unqJP6qrxvgznp6aP4lMuI3kpUFI1RnsZ2u7UhdWtcKjm82pUULCX
F7tRX6IuvfaBQ+qjl3zU+IQ9olfIsHGf3Lx5dRLnMSMywR1eK9e5duieB1TFiprCxz7m+PJLb3O1
jFT9SSGeinaHtgQtXQGtPYr9m5CYDGyhRQmJXeTRt4jdjTGgI7PVjVsa2zTpPywSLneTWbLSFueh
GnCZ91dTX2t29dG05VcUyz1ecXZcIx6qyrA2mQWshF35Qz90CMbC/rktxUtkfTE8B8R4ZXx2/XwX
xCg0UwPvKmeP2uUF4sS4Ve9yqQEU+fEWAyf5msYPZZg90mODdKSCxBw32E5kDm2GLn5rPPJ0htRn
Ez2YG0LaHjrUWpn3KUbi0St89LUV/0js8AGiHbm69RU9x6dhFASO8JqNqX/xYLAVAwt5AJDG8i2i
mvikEPE6jJRzJollcIdyxFLJRFoQyV6OOue8i/e1eafiVJxtLOWSMnVLdm90YKYNBsZUQEwNUpjr
dDoo8tOpvi7sQHKFJHBexl03p7QQs2C5zFSSyH03rjUDue4hXCA7hscSfknZK9iNyV06ezUiazkR
KsOofLHYdBBb4CFVPqsWWHZNTlzMxPkal/V29AtvE8G7dHs0NkE6bxUhzn5OyRzImKu0wH4QDT0i
9sX6Vs2mxCBMZqKsywtB4MkpJd5yp0zoKx6iZ0psWpjL9F6grtyMg9wHFVHc9cTe3CNZnRZBRvVq
sqe7n5zmVR6sGpYsOVTiYKbOa+BS0RgjgElV5/do+EuYpsvPvFYkv3MaYT0vnY3FVuIQjDW83MYB
Viu/dlkLS697aqLcxtOc5F+UeWEhIqEV4+zafTo1VfW96ouXkNDxQzJXvxxq3a3xmHvJnVWj+5tL
koqTflS3QdL+6pM43DqpYx0rtK2bxpb+XUSRT621/FBFSLJoljv3zsKJgD3voVic5SYk1sQoRHZX
M9Xu27jYiZl7CCtoQWRrkki2GFh/Nr4N+L6qvXSf2wSQRYs1n9pTTuzRfbr09NIsYsYG39sFJGqY
k3MnBlkfrfzTTmDWhj1ZzPlMo7KntOR1k4eLPpeXiYwrmmk3h4sjsFQ8CxNU8eLgwbYMLLfFmD3M
Bub9KFbPE5ojtMEpUAdUSRHzD3JI5kCTVJ9FPZGZXhIasHhjTS40ecVF4H4JkYmiGwWPnGUXpPnz
DVUyy9c8gPDx259poX7VtGUIQycQvc4fiNnF17OMpHFFJqQXz5v2Ueb/bImM7/wgei2JwvDj4aei
93PTAHLZMhfr8NBDwuyQpkbIsFnucQcFbYdIjRrJE/gX6MT/yOQcwRFSmOHpF912QfGRzW6+j2y6
UiJgR+BEATHfdf5IIKRz50n6c7SvDzIjOImXAmeEZIUJNN9GkewDDm+6N43kNSqN9BLU6kefNc0t
4nzqXvKIdo5y4WEQXWob2I2TaT7PSjcrgfyb1sbuycdEXjlt8pYqzs5Gd0MQ1jVt/PJYigwWm+Wr
0+A3lPtJuHcmQM5Z5sxPc3U1RiwamVkPj2lp7s1WnLlNgIY0z0npuOey/WxjY7rlw/s1NVkNxXlh
mBEi4LWMWx+k8I0fvNnMRI6dpMRfWUpD575Mwq6uYX1PPOLOYeMMGehoQgjaFrEc91PFqClIOgQl
I6Du4toERBJGOaRUBqe3tGah1QRgtzqz+eUP81M8Z0/1nNz18A0I2QOSNLxJ1JjHZuITBbrATluh
BU0/mr5wHmsxvLBdji7oyYlpgA9JlgAZAQ0FcEMmK6o80qSr/Zwi9jYWghuq+IHW0QQ2ZkJN2wdf
SiieB3cJniP0yFtBFtJjN6UfhBQS50TWezhzi59k9TqlYHkrLkkr7H4gMQ+OeloI/k+5+9QM31Kv
erb6sr9GqoYphahgsOf4jZAAdijSeVxI3GDIkowMwQRYiTT9WjMlOMTz13iROK9poi61/22w7Kcu
S3ZJiJrYhqy6nwYX4AcwlYDaMC79eZuWzWOGO5M9EJxgyx9PInDm8zjd+qgzaV9mxO0FwCuSCMmR
lMkelnNCIDFAkGk+uS6KvqDuIJdWC4hyPwp2VrGcKuke6p5IhzafkEguXJPNvXsxHCKcs6hpOQXZ
cwqsxfWdZCzx1Dk+xnla4J7eTSZS7VDfOlsyHQKoC92HY/B3JhnBoWMGxNR07lqLbugYLO9FV23k
ECQnm7TVMmzenEkjlyL6K4UHBkm6rIldcnIGMLo664f6btkJK4PtaFkE+ZFpRIGNQc9G8lu5Gx9w
c2FGn1FlkbvAzM4anJl+nbwHbUgsBeriLIUO7IU/VC1spjNI550Kg02cZme//cinEWNWCvYC/D6R
hIbj36/ZNjacsKZ8krB1NoDCuDyz8RqEw/dYZduxm80toX1fm2L8USVTopX6MGgypp2ikgebd2sk
InI7lzXNHbjw9Murq2TbvG+66BgknrkjSxZZeD+fa7eqNuNI9Tc56tl3cS0t92mB0Y3xG+R6FzE3
txIhy+bg66A223S9EzArCq+uOxjkdAIVRJub19WXwUhfa1groTM7GxqL+W4EBZgVtGeyQfftF/RH
eZc4BxkxrvdUKXffKlrVX5PR4ae7Yd+amATSoYjvC7Oebvre2WVtOWwS9DLcdpt9JKvbwpo6mEka
8ds01k6k09MkY++M1yiXkPuxEHgTDIyIk+TQm8nAQmUI9MXhHjjMi8yd7qTSVuwaEziGMVdHxAxM
bsz0nbJhwU6SYi/zyTMCqwv0GwxJalGB1COJL5lfPEljorh3sWBMhPgy1oc8C5XhF9QUGLW98dTn
vc/74scPPtmQ+2CEYZNnLhvTx6VwvOuS1jBRF//JLbgbhOly77AhZNHW7jQCPR1fvBMBLHdKBToc
SMRfybZvh8+I2vxxEWV43yGFKu2IlCtED7MEEDSIgdPtsfLVF3ucm1Mf0ZaDTtJdB9P6WRBBvE+l
ce2GccCWMtwahA3cjznQnqaWJ68pd6YzQQ9GKQRaVByn0rqWOUh44d+SdkV7O/yQyY/Jl+fC5Gqq
if8j1g53Q+VApKYGHNA7HWdRthtWWor/DOiZlSBkdLBU9FUW7BwHX1dgWofha7bUn2U7UCL3OWha
+1voVuUvm0Rnl6Ckua3uAFTAHLQH0tms5tgaLC91m98shbWrDZXgxfTZFEWU3tO84Z0KuAAQDKKg
2RpkU+7GKqAjjQQ2n6anKmL56cFFxa4iBadDJ5Ha8U9/RkrXj4Qv19lCMCE2jGkO5SGdx1vXi5ND
porbYSD5R+u/GW+odjfHxhnk5HhjyeU4DK68HdRbW3bdmbyjUnuP9spLzFtAJfG2KOjr1Tjy8HMF
/c00GtiWNf7Fn43vtIydC0TLRw+h/W6clp9UGzCy2h/54GXbftJTITyTBGPDhsnLaSeUQ5J6xs1v
topHW9c3HjAPs2tTAF6Zf+/RLo9mbnjZaOdXnT9Ij6E/ApcU0sM9WL9nbV/t/dbCXYKlV6RsP6xo
ibdhIC5+55zxFTJtICPvUJf5U9ohgh/leB0MmhSOz8eZNctPxpV3vptnH4tvntnjcTOD8pXwKihw
uqcZmb1J+l7tuv7PrEMEMAQS8EkV37vOwL0P8D9bRmsPEeiADpHQT/ZUzNr6q+e1fHwWl7Rs7tqU
/6dgrUCMv6NJgGFLDNWDIH5948OK3edNkJ7GqD4xdWdoLOhq44ks6PNArLfKb+DHr25FpF8H5Twj
Bz4Hu/bFhx+Jv/d2fTCMrLh1fZwndI2Bx3IudGg4KGLJw3JljmeHDkGpZYGABs1NWpDMPHSBhqhh
xcshqPu19x3uC0DgZLEfQrNh1WSuiGqASURH3E6v3Le4L2/CPIGClMTX0s2KrwVJE23P8B1eL7Fo
PSQv8k5oTjKvEqMnXtCN2vMVR1+ILZ2Caw4DycrcKX5zBaEJukqYNs82AY37rg6NHZ06kjovRkfT
K3DFscHCv53GqifHytiiPgFL40v1IAU8JEVGo1upqwfv7Sg747CE9gSWaT5TxH2okkjQij7mNABQ
tEOmB16N7S3w3GpfW0u0T3TQdEuHyLGmG3QpyzEsi2Msxuw+NoInaRZ0rZfRoEwGNW/2Ds0vr0fd
ozD3pnpyWKWbDhbifvDEOeyi5n59gPGxT7XX1rXTs0M6N03/xDzWimWWnpyDLixrv5JtQS7GWB5N
He/WJPZmKIOIZMHOflD5IG4TAHDS1iTlMWF/GvXTJvCX8+La4S1c4S2cyvYhHvH/Ke9SedROqmcC
MsenoAQUaaEnmOPlps+wjpONfCuSND4yadfmyPxH4DrNvshrEjWCeN5Fcyh2Ysq+Vgw255wEi2YU
t0qxMFV1czZeM8hYmxq/zoG+83RKO27uwiZeo15GkhMsgv26Onr4b/bOZDlyZk2ur9KmPX7DEAEE
ZKZNznMmk3NtYGSRhXme8fQ64L2t/7ZkJqn3vUljFYssMjMRiPDP/bg/sPP2+04xhu6mu5UA5jEm
6+S3sfPoptNvRR2nKV4Ki20tJDa6PgjY2216ihpFFIXXx4rdbWinIANC5+ZzRqhMYuqulZaQNQlB
Y5X/Y8XhFxFYtSl1u14XTiXWMhxJjaWCS2Ci82Hi3ZSb8jNJXYw2KdDBDPuZrjmnusKKktFQp2L7
PaOvscKid8bJ7j9GDB6jjIpQ4uXbNnkuQZddMH+ZUb42pX9lEsKJLlN7zv7cZVj4GcOuKyqfl9xI
EAvBiOWOSQw2haFo8qLXnBYWScdAjcpsPAc+NbEDSOMJICEDMuS7scYmXGIPzKAgche7VD1dJ0Fb
HwkOb6CSApLTuzmTgoZSNBAbkLsTmpW22ugkG7Md+EkF6ls67hkDMqxme6Ax2d1U+d0PaeOFBkxH
TNYaK23M3m31ZBmMhvQuPuUJ6QwvQ91AV3ejvbQyMOCJyWkbDchtxjtHfm/fRExjDBeDA9CgZQFz
9O4onbNSvUdt8VdG1POcmfIA9BQpnnEEZ+SW/a1OSXwAkCBKHvI646Q0BIcAO9/WFRYKd19T6DBy
6LXx+ykQELahlkmkjysjad5paaEAgnZprw21ayl7AAuSdXdKkc10Za+BsQRPnd07S1VMD1TuhmvL
8nBh5gAtW1mzdZvcY9qGsPKQvIeCPGTYiC935GyfuNmu63Njm8HKxKw2HqLMeIlnjCYH+PHgzg8/
H4kZt9n8kDcnvSNFPOM4DbicVNzhwZgfftwYWBPgdyYzyjMN8BhVP/EGc05wcOJg4BOC/ywA583u
sGwGg6JGMxfiUz+f/3moZ5Boo6lnfnRGvj8tTu6QIX0a9S2YgxY/f+UjR5NH7XfRbG0LIZYGCYVx
IpkYUrFmIMTHoJ17ez3l7opFec5I8YCnEANIBL8/7EGjghYkmDXjUn8eXpKGX1rN7rMMrqozA1bn
3Pg//sqd8as/btT/otv8P7zUjLWM/6uX+nEmzvzb8qPKEzh//+qo/ueX/tNR7ai/JN8KnebH//yv
lmrrL4tjoy0sKtMAKBrYgP+9Z03+ZRIwkFjKLFuY/Ku/LdXmXzquNelIiRnbtEDU/Ccs1ab1f/Ss
uY7UpS4cvqmNi07/30zVLXpkhp6T7yqkja1BJfcpLNsnlmmFzP1a9V1972o6QaqhQz0VhjxF4xHf
EKuetNX26qQu72vlpRenfPAcKhfdabbUaAbZEn8A2Oihn42XsSqqXae7v6MIdp2GH5kDGpt4S3D+
C0NMeL095Cv/gmMjenS5welVZj2DJ1CrdEA6Nya0ucFu1nKMrW0D2WXFsZ/1qFL+RkAgXNRGN611
h+oumcHINXMqkIrBpUDHl0eXKiAbtAtjF4P2J2feGQX52q2KbE/L9EExhllVek8rVOW726xgfAgc
Y+M1APv83r7UAn9ZXSSPjpEwmQCmsyvjaRdC1FvBrC+OOu5ZxGa1T0NclWYwPLsBE7AsiaqTJrft
oMIj1dlsUty+ftesYVjUZOP9KHKxCYbi4jVU/Xq8Xw52n33hlwapkjfs23PTQKZCRudIhX/MlnQI
hfUb82cqzNDfGsbChMmZzIaltXVLd2/yrsJ96xiHpLc+q7kZTdVlRqfD3gkN+USOT9BMXe4zsxKb
LA3Skz94u9YzfWq6Om6p65Ra5Y+pq0+p9Sxd6R5pomY/jZfL0qNsNyXcM2mZUme2pT4oopVrpxij
QpAIWi2uyBuEsFwiQ3HgCdwAjn6UrXZk5JscUOHJGncUMutu8dzZZLjZYxIWCgN54qjP/TVYJ23n
nbwaGaT32FpZjAgqbgYPU268ZsVUnvTKeRlyB6OchEc44itkU49Nv9NyBk3tuLdz6pzclgaXsSec
y94QO4gnXxDoF43pWXuz8u8CXilNWdFSlUWwLtPspnu2d7So4eOeSbfKGNjTkaYcEIyNfKhIBt55
Qleaa++mvu6fCo3ocu3qzZrh58RmAtvhVPS0cGMIW2qxb2386svg112Yju3cBLXa7Djfi9QoPtBv
OTN4XfaAokn+Wwc4ULE3Z/spoYiOcpcVOmVKTnJ1GOOu4wGLp+SujiF0xProaLe6e7J9vTgC17jT
HoW80TySO2f4UQVrFfjBsTDsEztfizBOTymNYzkPXlGzAUr9vZH5xGbL6sQ5rUcQw2gUTMY+Skqc
eYxtlph1IFlK9jukSx/KvIt31KiUR/g0Wj4dHMpgeAOljzanfTMJxwe6vb/Sloo209F1XtcMoLLf
ZpugdFHDUhuBL4TvWuJVoWlywFSY9TuNvsmj6R0N7Zczuk9lWJXU5a1SZKctL1TQt2o1RgpBl+l5
jlVgodraPcRV/KynYqlJlzq/JLtSRkPK0mqxDw64Q7Y+LEGm6riej4OlGLqBIl5zvj20hgIXodWk
zoKi36BTHRA6220MR2BdD2Z17blXu025calbf6rMlwxOaaoUplPdCC++7xi4CExycppzgwP6xBLk
3Pq+/RPMYAInY4IdcjJcM0qyTzrePGqprLXbMlwPdGFvgbBQFxbn1NTZ5YVplwNkw6X1iTIsymsT
BNKm1c4Utd/TouwPUWgHKzWrrv1s7tOiEodH4YY8P+YvwxHMOJgAwepqv2o7BjPjswVFL9zRNMuo
SVTfKNLJeuhjg4k658A+UultRUeYOvaV9pxEHpEWK26WaYGzJbONEAMiHDAapG8T0Nv1RLp6HVjq
j3C9l8oCMVAY4FCpJhHb/BXjcXgZFV6cqPQ8fu7hylNLt/yY3svsO02a9rmCTJozzYxgwu10QZBS
QLY1YranlHg2ftThLjJTgCrmHATUaX7vkmHRcxMIFIxhZ/z2YIyzIXc44HOe3zR1+UpTdrwMO4xb
Ov/GzbK3itpETmM+BzcxPGfO7C8eGofWLe8UGDXDHj37PamSuYjRrLSMCZzhp0szbvZtBeKbLGSE
xSXhrOzUjKGNLUEdToCWBi4eMIVn0ObT+OPGHEMuykB/KUZknxwiCDPEGHse2UcQscNucOkSUrFz
EkIbbqCqNOKgTBZt/dA6s313YuGwKkkO2O9TlvkBAMMcKKm1VwE4eKyHcC0pX9/DOQGD1n/KISXN
YamBmGid7q2pfDf96VMFYKSram8PorvXI/2csXxQughvPuoiQzC2xoKWJxyk/BK1CB8wB861LFya
VAj4QJy1dRaLM1t0SbOc426M2McTRYGLxpnvkBggpVzh1uspSZuVrp9VJ6drQ4qB01Wmc6yltw2A
2ao3pLYg962x0sEFVv3CIVPg1zK7pEIgk6WML7CcpKSITEShDI+4zCKJwDM2B3tChnUErqRYxEAv
qle6CYKd2YTGwqBVEmhr9jFyAOJYGM3FGzQz2ZNcmXJObfEGAx7PAuvULrGwm21H/vOQart0oK4j
oKuunsTX6DjBeYo41CcWTFEDDlCqjKes3ul5+mY4fXFPO/81L6ffiKD+emp4z6RjuJK5rK9YxzGm
7zmuYPfRDkZbvePjLHeIVjPPHnC3J2ePHWWkWxcH5SMj+z0ZASZ/rN+bUnrmzZsN3pUyHlybHggG
aG9jvI+G2tsp04zXpkNjpUBqOqASNq8xArYKh4eaNsa3zkQFlkzFiqiVT8rTnlmW6DAMmlfH8L8C
QVUABR31xaGede2ygwFbleu7mF6xVYxZ81GEfQ7WuAIzwwhtq5fgpCIY+G+DPf4yx6a5GCFoXhcT
om+Kj073oRM7dA42tnFRZagfg7mtriY/9iED9eYV3keA+3Cvi1Q8ZS1j39xPnBNYbPHUOdVrJ3Su
FwNUiFKlf5e2i52LJsfdNFKtiSYploVDeqqVw53ARne2OnK25qQVOxuf6OQF36VGiYG0K1J5XkLF
BunqPd4WeY16ng8pcuLIlcn8pQz2RdyLPzmkMs9KTr05fgdKPzmBU+w54QJMQiDGnOdvewTFZRwa
tP2N+E40Y+LKb5uTzXQkrXpKIXAZjW715Da8iUkmdr8HiM+FXd5DVevwIfV6D0KLBoX8kaeKyQkR
hH3bWO3GZkxzspLKP6oy+gh9B6ZHqVpeFLnKK4NZ5RAGT3Z0m/dZBKJoQPPsrRNkcumm5TP33o1d
+fHeKXFLtbq8t0V9+2kuq9Qv5QmL/e7kPk5Oba1JdmfnkO0qa3XDGXeizTD0vk1u/kvR5BoeSByX
2vzGiSsVrWMq+jAXg3aSmfUnqnvJIF/Ys5f5phisTvUr6arqC0buu2cW9PMFnlpSusQNLhKreJL9
xgpGjND5y6CiGrmGgYNO5GuNsgKoTk7Bu3fDaXf2nH749jHiByKY3sfaetQc+Vm7WX7PrG4/ivbM
esQKoqyEgs/yZPcqvBq8LRdD2zMa7d9kD5IvlexK86VbQKY0qm+v4XV06tC+qk4cpyDV1rr2x/IA
SpUqYwimRznuvKFfDzUKlOHEYjNq+OgSs28YjXjhzRar1A+1F9Wikdd9sOpVoV9zTwv2Rh9/FYr5
SN3jNMi94bXM63VZgO5zx8l9j7vq7JX8+JHj6DtJLpyY44unVAMOy/zTpw2+9ExhG231OdodZxuO
CV9WhgXXNttjVoMB0Kn6IDITvvzQPzh6TGSvupkgxNf8fGEvSIMHgilxTrUlTjHvEcMWs6kcWiNn
rCjBNawHL8RnKAHqhi8lQwjiJs1/ScnAtscwYOuajgdlbn3z/f4fD6zPuPWKB60x9VWeEHbDCawc
3nEEkC650XVbNmDngYHP2ismJPK57OLnoZ/7/cKufzdyxmAipNyekR2jepdiHUKJnQ2il2EZmZPO
nMtx8G2SjZtWuoOiwjUPuMXrI0zsRUGFBB5pgwzppm3KC6JyuDXkkCFM0TgXmiSL+ro9+k5Lu0gA
ZquVlFVZs9xjzoJQz95ybaUYHIVufzYlppe0pRzRpR9kQfHJUwm3YVWrkDPd5G98DEeArSgpbcbg
oYSTtJE+gGG2J1Pp3POuXTvBpx2juzVfQef6nB+iKzhJuWxm2CEKzxFwuL/3NClOw1yVEurbuKGX
gyExphjNCzYZuL9JquiqHCKHzIrXfho5+J8c99zhaQdXh6wTi/COq3ZrlPaya102yKSN7wbjrEKW
3y5jw0caJAgbg9ZeJxl937EXUeU9de8apRVLvMD6JvbptDZDrP4NYzH6CUngjdhM6wCpjIbw3moe
p8iF0khQJRrArlQdcegseYMt/y4ie9sUxsnpg89AYhyKATRqFUw64i4NXcFeaTDajbhpdd50bZvx
vSHbNOn1Qu+xLapSswjHElybV7ZAxyat03Rld8c4iyDoXBKcMl6KSSVhmCSB3GCs21ZB1+0ysiO7
VjO39aiwOnDPWqQTls2WMyAJj8iGtFgs6ZvVNsjVV2EPDp2pTJ17MaduP7oIzG0byrtW9xH/LSNC
6aXxMQxe4l592IN149q9ZW386lmFTcwYrs6gX4QNN4aN/c83yqfB2M2DSRi/B1EX3DgK5kWYwheE
yF9NPzWPHti8RVApjoVdgyMzL/CDzm+/Nk57TkHIB4GbUHBMURPkU67SdKTy2trhQLcPxLGSLcGQ
a8d4p5GZQO/H3f5jT/ZNfqe6cyawocDyQlfVoNnaRxaeh7ClWzpK2USmHtbnruI4srb6yVuA+AJR
VR39iJHsFfeSsS9qS0M19P1jJen70JovreXQW+FioLwd7XEE+6WGkUxy7AyrEcsUhCaeSHoyoV7m
6omTlTwIq6S0bY7WugF+Ucn3K5gn0jQi4e3Bw1uM85rmtv0jYNf3xG6uZhs2M1gUfVhjH8Ve5smg
IG5Haron6VigBgf+b3ZD5Cl9n7aFQFIOj8Nm8Oir6rR75i0jo70byojXwIpxyjnpGqX3otM8sfbJ
c5HirF90An0kNQKwmslXqhJjoTC1bTR9q+nslc04aTkfBNHCgWd5iJHbRVfYCyCBzxBqg1VrjN99
9l6XQ/pomt/25L6kA8YJk8Bi32Fmidt5hjMi2CfBNR2Z9ZqAXhFl831LQzt4OOMYOc2nURq7LGDL
NJnOFsDJLfKNX4j2ddbScdHq7w0aIEHRZiHHyVk0bRvt8n6BYZXcb2TRSGx8uCgSC1k226YGwOPH
nG2qkUiTb34XWumeZ5qh+8tEKVP1smxTEhwoY77yj3ZNYNutx45JArVactQXwUgFu9+Uiza2AGDS
YLEM9cjcSE9thzCNTiZbfTxvtb/W4TyHHb6lnEEMFhsIaYrcqfHVDwlxsmo+A6CMEBCwj57mO4sw
Ut06t4zySsr6K5L5s1401BIDjaZ5cFph6ZbLPu4Gsmius9aEH1ydOsUGafUxpmG4fl4cklTPc/LL
4Ug8gBNwydt6VwHMLKbkhudj3wzYXDnr0tFAN6dDUoo49LV4Dhw6QgYQu0H14mqEhpMgudVuUsNW
/GUGGqECmYCAxuAvqfsJGha0HClkMi9c15sIrG46pN9Fw9vBBEknvJJZZNWfAw2rGUEdnNXjauoA
koki+9ArMhWl/VjqETRUcqCxZ+lgL6nmZpz8MWbDrrO4y7lWfTG5l+BH0xaOTSVPM50dR3JfyNmz
EDHMOX+E4ktFwRe6oRtEj4PPtDW2LF6g6i224/fenqkbe1HxyhllsSEDSRWLfKB0Epm1S3DdGOdu
aBomzSls1X5Fz/UeG93O17MvVZX7IZ+jlg1J/4xJSxRka8FOGbcQ1tqu0fei8YoTh6qjHmm3ggEV
as/Vr6KnsCseVVDgwGyIqc7+j9q+c400fkGNcPdtz01ftWG/+t1wyeHRCCSKKiruCEyH0NQ+Qw8n
Pu72TRFHB11hCxYs8wQ7dlCEaqNMNyxq2LyEdasaSsHcgRWX6Rp9u6+TW/2eevEdTfUzJpX1RBIo
Uv1L7dk7Nxt+h15croxqPGuh9akN5ePE1KqLwq9ON+7O1K90t9tPcfbeJZASoxz9iO7wVdsmmJgL
TPD98GVQIe6ZDZcPrwMHlYswkU05Juxd/GwL6RvPmP72YxHvfZIpbk3fVtG856V86jkF9Hm0SVjM
E/IKdSfmBO5iCrRtmjq0J+aornIXLEj/8IKSrIsLTA4QBb5UQAdCblB674QMOZvkBdcRP6NX3x1O
ITq12ItGaeUqMamLU8UnMvAt2Iv0Ky+pk6mqs1X13Fh1PNX46rioxHimm+6zMQU2oxEEAjjBaMhe
BunnHKSgI8Tsyxp9DoQm36PYZxrcOJnMpxuV7kaxHQz1Rb/au+gYa0cG+8c8U2u7yEgyFEfNuiVE
NWmozfjd87i5McVa+9jcSnrswX+XU88LG3smeEsKPOi7aix0XNwXC1mH1tp2nHwxCGILZYUjv2rZ
WwdSe8wCTkFeJF6oYopjdXAl+kfOl09o0E2mGYihwx/YwxyjYvcZ1w02NzW9B3OVkfSsCcs3o8sY
tcXtgz91Zl2gyI5cnu6+VfgWGnDjVpDpIDK/Ib+vbaqeQiuwtlnLPNJu7yUWqD3trAEax1KmjP9F
P78i7b12IX0mqmNi6gZnL64DTuUJVm0vW2OUu6YdpY6zmJOVYUHMm6XXkAYA8KzfVp1u7Y0AROzk
DZ+w0n5l5FmqMDg6GDAh7SKqGGm/xCZy0BBPScCwhdmJouy2nY4zuPT8VZTSiq5VyFKMRleN1gJQ
1hl9Ty53PFVzxqwC3KP4g5GqPGKuGpeViQdlFaYlmiy84dopxF4YJP6GtGXjCf+Zxt0PO8ApN+gl
YV6X3Cdv/YUkN7ZUDuhhM8ScOpCXhTM9mZSRWhLWZOocUkp+CQYCJ+7ksw/mE0OvLY2PLPmNCd56
VgETgqpuF3R2Rsd6NIzl5MieCiU/2yS+nrBcVxuj7Sr8nyZ7DANdksRmQH8xdprIIl4b3qeozZHL
RbP3S8TPMoTcjDsX/lwQLCpZ7ADvthd5ndrfemEJTG85tiPWZyFpfTUx0K16mkZHU3cXmnafCosU
v4MkoTtusMZaTWqNcJ5p9IuYVBoVwOQduS8K7C5kkUUT14T0nWJpednLiApHzPkJPoYEqhhifJuJ
vr240qlwc43SxNzg3vRSPBnBGOOLDsKzXQUmLV4J9pdO3gvs8/sR09mmjbvPKvCfGjoXF6KGBqpg
hfa5Wa31un7EHKxYDVxn5UBqhQNnjPtmJGFH8MhcRAV3iAKhflNNXJ3KhYNcCxIDlhW4N9pUNxIH
3WL0S94pnn6iLZCi0cbcxRjJ+bnUnyxy02XGWmVPtKJ1pb0Lynxch9FrBcX3JmjHM0gWJ03mr9sk
xG2dNusAU0Po6i9scLEWFk58AC4D7Nkk5Jdr5iI3n/3YKfcx3qKldFP45P70q5apzfvayi9dUIF+
KUm7OpidJfhwOSYc8gDiaqn3AeAxQQDEP9VZbocqhXM84dtSCUrXU/eC2t+u+vY7qsfDYKVfhNLx
TuXxYtLsd2Fn18n31zYGkbKzckxmE3S/GBy0mz0ODj+U/qAcPKUDqj7pI/bDv0ynf1QZEgbzbx0w
H4KCTzSIFEG54VRRJuUiLQZ7JWBRbiofOm416gV5pk0ksoRcWr0znJYLX9MWohkNIrrLunr0kHRC
+LALJ+IApwMFSntyYZ7zWFvelW0B0v/kUnxME4YeWSuHa9ytoTITbGUYFiMoMIe4j5WIIUGipde4
egDr4QH3/6TjlxyrswMnaUWYgirpsLhj+zLciM232KZjdCnS6lfVN7xjk3fJdtcehhMItiX677KY
Ic3SdkJW5e4Wz2cDQglsZ85N+mqTXF8EMV4dnGLfM5DaDXCrushd1jbW2wdz6F+ZLq7T2qI6zzlo
bvtn4inppPhWA1B8veC79P4u5b0XWh/YiHD3pV8YIwfffYC7MiwNQNuO259MirNE5TVrSksfwMM3
E0ABwChrx/aJH9S/aideV3n9wi5P4MpSl3ZwzpodrfyKUyu57uSpa5u3QnqH+XtVMj5nuTiyY902
1hsx9SUTCw5bw8Hg3hqKfuuF2dHHe+9kb6453nrdvrttvYJ8YE/dm4mdlFeSbijCJOA4MWrXktBd
yOpjrcfMIMmA/3tgZ1Llcp2wSFXNfD7RwdXD5QZtO56tgqUyTI1HNU5PYZ29DQgdxL1Wg0MtoF2Q
H8+fE/HEs7biKt2HtJK2M3KZDKzs2+v8erUagm4aXfkvLzqOj9x+8Jr6V1+gakGv7xZ2y1l7gNqf
C9z83o7gHvF6HIlmQn9clXJnFGjrhVWVyPTlg520rzS78HTX3AHMOxlODNiSgNx0s6MZn5FvGGe/
R9KqF3lUPtTuA03dFzr69hWpcRtADwDruXxAvoStubHpufba7FxWrQXZUHsaaObmmXuIIpQqDaPr
Ig+qaJvQKD1owxdTxWVCuduyaPyb1cZ3XWU2Wni3G5rqKMhfLWqNBtHYE0DgxbU06RZsg688YeAa
lPjFh/AF7TlgJSSEDH7fXNq6ebUvnviFsAXJGodkNiBad9EOc+M2681dzik5nVY9y6Nobz5Eo4b3
CH2c5zltFEbBvo2CJzNi4w3NcGpGvIb4NT2NmHwFvYipC+krr5gx/dRGKo+KVNk+eojADZYtlt0t
rHXmNq5+wjG4TsPscX7jN1r0kSeoHtzT4Mzj2V92ROQrC8JHTI+kRmFzDJ+rUc8M2t/IVNBgMhw5
Yc/0ev3V6BXYgvFPNkcbh7R+GLnkF4aNxzHvcEv2RnZk60GHqNiberVN6znG7D2ZqA8F+xcALHRP
hJcsKj4YX7/Xg8L91jAbN9Ot0//O6AbNGHsKbVpVbFw0VlTVaJ/4Sr/w2T2PpnquA3R3xIgvwElP
Y2yvNap/CMq8MMf8RTWpbL1fuvQeqJv4E5fBMyHYTSzjB2bOe3zDZEAZtOKvcLPoqndbLS+f7KCF
UcWl7Cafps4c2LYeMx/Eg2wJdaPoN6uxjT8qTb/DVnpPueq1rDi1QfRGTOq9bzRn6QuCpbGzi9P0
NjGCtXJm375ZbcqYG1BKO3DqHnBnr7jH7BWZbdMybjmviaXUFz/rouwpWa2rbZ4+60zSbO6f4NNv
EZWEovyGkUDDq3mpk/hXAs3XdyB6BP4pnIaLsvGcaNl5ssSxsorvsIuXVQywSmvfLC4qGk0ONt7n
VcjMNNYfkjp8z0DhJBV+24gDbstiwgX2KjV5kvReAPBeFE65CMJippjvLHj4FHb0V2sqrr0JQXiy
LlpqID/P4SD/UHsYuo3+CXHpseKeAp/Bv+fEMf0RenPOW5vVUxo6Jncuz9S8tQXnp3sme23RLP0U
KdJum6Odz6evijZkuA/OFboGdHKJ+cXNiMbMbxbPTG+efzO8ahMU2PdIaMasMxAhHKJiSy9DtMqI
jKXWiHuCUMvstfWvokt2ROaeDKGojBqXTi4tEurlutGLa9LgpnUerajfy9HCnIDC75tvcsysbTog
ATnjo2PPakzfzhDi69SJczSaNxABn9YQ7Pyq2AbpdPKYooLluKRx/QsL4D1Pn9wAHi/5ktdR/YJK
tx/k8DvXCiYphnlp6vjuLdU0PPdG+dG3m66qT31dvwVifHdA0qWx+xIoLjkSjyQwmt8jrm+BCs5Y
ZFvoOVNMk+2UVeV7fLi4IP0dcXpqVHDAdvhiQowSvYsWlzKMjud0wLQF+8QKory1TUpm6snFOkBO
AQEAxm6NbFOyzVpm4pFyE3hYjvHMdOvsZuYCd8CBM84uFMmL6LjsoYLx3afjzCsorBpCY8XbD+FJ
iht73u+Rz3uGWrsulffG1S7Tpzyptr71MFBeU/fVoy3lxmUbwXQAuZyIP3F39pAbTQsQqCXZE0P8
mf9fujgedMs90g51DqgeWVQmVp35P0yF8eikdOWFgXsa/PbuBrB6a94pQfgM7mfTdPmLs6yM6SyN
wF94A3moOui2iVRHLWD+PP+jIS1fW8fnuBd+m3VAeji1n3KzeGiDjQMCv18lefaosJSIdlrF1G2a
WK/Z1cq7PtHoSi574gC38PI5ZgArpranF2tqt5HErUwvbQ2fwRaIIlqFyM1mp4GMhsBcU1bVG2QV
45HbwdDvKqe7up6NTCj2Xl9fR805j9BUfJAP0WTtxRt0/m45PnVTuBrgVCnVXkX47s9SZp9/R736
RG3d2xkzUKI6tu98lgR4bHPne8m3J9TZCyj/Ge1yr/T6Y/Lsu0fJV98GezAvTGcsMimMcrQ6WY0T
S2SRguUboQOMzq+MadpKMiFPCDrT2sRTGYNHgsdkAAVytJXDWHUZNSnWBWwDTKCgRQDE5V5hvs9L
pl8Pb3ZK7Q/TH3up1RjpG4suYr08xPnONVkecU2c5Ugwk/0EntD/Kjf8/0LpmgBtrR+n7O/hv/vf
+eqj+fi3f3zl5SP9/h//7RqzVc/T/2D8/OcX/dP46Yq/hGWAbeHOBLCW8df/gumiA1JhaNsOSF3d
ZBXlU//u/HTmzziGYytDKeHY9t/OT+svHJ9SKqCw6M+zKfQ/4/w0Zi7vv+J0+QuchCamYH4Mw+K/
+4843QrbD73ORnnQQueY5KNJMAkouEOUKvGClx50QTFM5C7jwVwBgQBnbi2RNwf2d7BR04bqHJfk
eaaJhO0pURIirJyEBHOO2RWhC3CbAm5X5VfWujXxcGUQQS3WYhkvrQ4xqa+az6FkhzLVCOVpSGZE
TXPyaMdchQY/21WHuePmUCt/jrXAjTBzcI+FLV8KlJ1lVdMDWOmafehqBio/H/39gKkAA99wGHV8
G5SG7H4+RR0OdqifD8s+Z7lM/XrOZ764yWgeitH/54NfF+bBq6hPiCVpl58/sl9BQJrwgvz9j38+
8fMQzl/x89HPd/n5aCS2tXBltjYGHxRChTmMSgpNpXCM9CQ9/jzoRpseK1YXWitMMoR4YtxaM9mH
zB81+SqNWViZk5K1NZwG28O0ZFhD0i11See5rvbQlqED3PYk1GSsuprgjrL87Pj3Q2R04dK2Y7Uc
mSUy3gupe+5clm9TmsUxtMMTkg+Emktqy552GTPaZjEBGhhY2A7UbxsWK21AE302evKWTIDV2PL8
UgqonDviKOwjDo6BrTi1q+xY5xwNKhjFSmnv5GIxp3bJpiu1eGm4A9lcG3cE8+pFX8GkEUNpntE2
jDnPy7knbqh4cmHvbqKKkwBCzF5TFieG2uf+2RrBSRv/WJmRnTsXkiI/zbmv4SM5bOoYtZwo9QIV
bH76/dQtw4EzPxBM81xq/NGo6By0ZG6di0py8OqwasJWfBxzkvuxO57soXXXlcRj6GsyOJtdxbuz
mZK5wqje9cLa1fSxX0TggvJKK7avvQ8VyIg7Rj9VP25FqXGkwIihdO6iZtqfMscTJ8tuFnk/1EfF
8OSkJyF2DzW9/HxunpOtGNWvmfnh7Zz/AaQNhUNV2xr86mewX9bZmH/qpg5eOs0cmdgEcAr43DQ/
sAe+jqZEqNanZxsM7dx4RV1hnE0nRpHULtkhz4dMtq6p/Xamxt9MY2kcemNCcxjbs91WXPO1mKsn
QMxs8E38h7/rq3fwCRdoyzhMYhQFzZwrPLhJmxmA4MrNGwqH52aRnw9//vLvBxqc11qKFM0C2KAr
geaH3xZtOdAcf/5E8pHx3f9k7zyaG1fWbPtf7hwd8GbQE3pS3ks1QUhVJXgg4c2vfyuT1YenT98X
0W/+BoUAQJElES7z+/ZeW6e0NS2ev3HNCPhlEm5rFL8OEq6EtgvnhnlVpSsVBeJMXCy15d6THn5W
BSTIshgxDLfI1Sa0REh2A2XIqRNcVW5pGxAK77OYWo5IffJzgKOqXBUkQsOhClz0niYe4opRBted
XBXAahuDx60einxZ/8z9fDgrITD2jIQuf9oORw4KOu0axpenAlEU7OBu09LcO6hdQSPzYJBVM0M3
GkoQ3H96DSxdIvANjS79b4yLxbapM3zTSLP/RKzkbvozQ3aP5NKsTwCN6tMsudZqTe2b/GGfZrmz
b2WLtoXesFkMZDydm+AmDgDmCWrYXhh8Wk2Q71q6snAU+S1haX8aSWMgOqwasgSw1lf+pK1JQmhO
pZ1T9WF8NQdejaxuMeD6gecMSsBaEyc2Rr8YuU9X5XRIKnPtqYATXTplVKxJp9fu0aVtkKBCbnUJ
906tAmQ3jWGHPl9Z7/M+IN1cc+fdkHYv1jKTJ8KcdGdW5bOL+m8DXKJbFRpxRnqIr0Wb9XILd57D
2FnBZkxcsNPg3RDZUfyKyut2qOOdk2i/UBUFR1ToRl+i7EOIqOQ1LtMmOswyfgKkMoghuVBrI6Aq
y09oKVaaHu8DCiQndQLMMptCrbVV9UirRZyzUxLp8nGZ+i3rQOVewAFEIhoS+BKmiEU9JPtJ2o0n
laJkE3GEtRbSVyTNO+Zg/gQ4gGIB1OHOWtoHT3LC67G1Dj2azfbDaX9HMkuiVnFJi4RWe2vT4Uql
sy5jOYjfin33O/Ep+aifzCum05MAc6V+OkMnvgnDqiUhEElLkYqDP5Jp4Vgkpc3Hupz9I8gIQhi5
HW79edY22mKTrPE41pOkbXPyX/52tTkkOjTSbIlu5ha8eWgAG2xT5CF6uBzUllpQJilPzuRe5+b8
hb27Xy+pa53ILy2RsJop5bVAP5kFdTxM9FixODsyeYLCJdwssmnemGC8gUSlKxq1UNJvJ8+qDlBy
dm1X9vicmuvRqQi0MOF39u6Ub/sgpahjaDVkUxsHLUTaBI1RajTTCfk5ps7khAOejSF+Qh6s7fpC
RNsgHZuVmLweB9uwqWWUjVosMH9yOmWQuDy6aVvm2qCxj/EApE3GhBQpAaKZdKy5PAtEQ4KmCaSP
JLS/L9S+doFDGzWAL+XNTi1UQtJlU5e3vAJKk5wvNpu4ovLNaXZQAUuRjn+Rrkb6527g48FYU3R3
mDJ212mUIvnUjXKlMrnUAsx7u2eudb4HFQu3dALbVmVJubM1hzvovRQYbP2H+n/V/Vb9Lv/YXEJd
25dwtlVikwenLiRrPswE6dFDDXoBjcZb69jlauig9asF1CB70xZ8I5Ue2deGV9d7s3O+sTKDe4y1
+Mq0tc1Siulgls9aKNEy+CnhGNvRtjIHriV1bQYqOMR2Cdv1ycQ4B2GNYa1BkqAZINtBY/SBzn2b
8sbEr8dd65ncmOENSdp8tp8ks92UoV4FhG36N3/le6lXLi8bxaHtmfzZ8gcuu9VaCob06A0/VHCV
N6ZYMehzqC1fpuakvcykkYkzavO8Rrr20Rq5tdduZJwzryrCNbljybcIOsLDVVpXkpbpgK4lj9kk
Uo1MM/06RQl07fTBcRCav4885N9JU/5OisE4GZplnGpRLbCFg4e5JZ9MpYyptVS6G8ukQUGhVtXO
y8/8u31eO43rihoTWlU+67IoSq85GPWwuez6x/vVCyoETa31U62tNfp950tPiCKhISOvwrpxIVX4
kykH7EW6nrih98QAopfND5OFRFCJCdUj9LKp1oaFCAoKvTxc1bb6mctmQQW2GBYMnxO8TXIukEZJ
y4cpHz4NDZA/QVujvI4c298MRQv/izoIvkq58PUJ4a7f9f4BfNF6tER/rRZgvjEJ8EQm6zqRiaIC
mb8JxhoiDM/8WVoxwwXMw4HpekjIZrvtocvPcL5dEcG2U6tTILO+cpI+T/986W8/lfQpraqp4BdX
P1Vue70Sx4XoDKgb8gbcyifVJSS+h4jx5xWRuUtzpV5i1lIjuJI/v8iHlUGYFwVYuTpbE5fr5VPM
1omlxHrIryKCLzbnLHljaLivnz/873suH6mC59Unqn1Ta/rH3ltfQuvVa2oznmN/Pr9yXlX/+/kX
UW9W29Cd+Cm1ff4fLx+FrazG1ezCMfA8KDT/19/i/GtfXr58+v9iX1Wg5qr1ZtgxETou4Ty3zEcT
mp2mu4GyReYgCLGZXohNXmwympvJqG/tVAfcMpbc9JbyNU38YVMF4jVDWMtgdiHcvdFt/JPePQ4O
8c5U+Jsh+mfnxdJ1QKmmXrRyV5n8uFHZYDtMQoCTNn6ZCO3c9GkWnlwg3HaMBLIISU9oW7iUeRLA
fK66Z6tKeNL4dOLhzncrl3b4MvrjpqfP4Mr2UUdr3hu8K9qRVOoSWBRAXNaAY4edLLHNYw+STuPB
53q7jpgwWD0Z0/YubbgWuhZGNrSooRH5XpTd79CNwatMY7gGsPphdlhQXPfdT3HQeCLNtrM3rCk9
7+bJ+IElhsLzbgAmujGhZYBAwxvhERBXcLkcshZGu8b3lrf2VVV1Pbe+BLVHV97G8a9x/sqxPKVW
CZks1QYCSuK3bkA661noY2ompGU1nSLL2luduDNEBGkiIr8YR9kvN8w3Qg/wWoZUJFKX5NSGmVvf
dG+a5/4CdgVrhgJGMfNs5a3o5DDMT+HOynZOM2MYFYUGq5Nc6tz6QgnyEFCaeB2KLx0iBWJj425G
XFQ0jHXrBqplot/XswcuIkF+wVqzxrfOjMPuxTpyfyyBr29skkuOFbElKyJWo2NqYQtilr2fGrDC
hUuyMDrGdQMgdB/43ae+tPFmaqLXdgrSKyjiMFrtnrhvpo/b0qDlglKGiqCzBUyR7xJBkdCw/M+U
M/2U8qRe2/aw7PQ4eUb49hJ6QECFqd0sLgPQgmFa6bjGfupkOCECvFhM1mGM6GuOdF8tgnviorYf
E9t/8iEIjoHB7D0ClYJX465vCf2tp3GDZmQbUM7YYIzMpTxir40Q/xG2XYMtCX9puET5h3oNQjJp
y02F64sbXGsbpJHG3CYTBlirmgZZlS57x85x5Ot3QdLoxyzqyNDz0mt9mOe7YKZpWmj5rahtAtA4
Xw0jlGoZdz/UqMMqFID2OHNy9gvJZSbmzz4Y780Uw0Nk1wTmdF8q5s3Xvek4ijfN9rmtInmAn91g
O/PXtEhg9Zadc+MTdItdE8mUGWTplW0OJFUP3iMQxXTW8eSiCCud7L22nC+ndR7xUOvvoq3eBLeo
9TxA+/brXl+P09LszWUcbvBEJcT44Jxm6mibFZSsgQjF3FqFYYOiDpIvrRt0k8YD7Zv2fi6/aR89
VXPrXnFnXelTzL3v2buuydB9xFAICXwiy0fXfi2G8Vom4S6P40MgAry3KRLRInK7fZbTcZwzghvK
of0VxrmzCe3gyfHq9kAQb9rae9tGM1G7UJqTHtEsjgvgJqTJRnAHF6paJ0zq21ETKSbF8JpgArTn
Yf+bQS7i/4mSPkQdGnNDS1pDuk96SMcF9svCjye0qOltjSFu60bZjwqmxDoEf9jGQLGtijufJ9FT
HXUfU5QU9OPwrQiHdN24kJGc/ICR6EngGz/lXbaLPRoZKHeuMh07uTbhcknRRO+8rEUpEpAOwz1q
rRPkAVKeOa49MYvuWnqkI6gVy931LiI+KWrOqEq5ZbfxTf1X4ppXdKsQW43J5zJCBfGJHsHrHCN2
NMjUDYab0GxeseEBO9HncjcPfNHmK+bDb5GQcO8HDWBcEOKOxukrPilT8DcN0GtsI/sIwgncOri8
2EPCA6gL5zVmFdAa+9Sm5xTbVvFUuP4uoPeBb6m/xxtFSKW7b6v8ccB6tIlsuLpj1OXbTiQVUaDk
56QCtY6xIG+bPnuSFia/XhM8/dJF+Yn6FaLZNn8KkuEF0AhaWFxjUxtfIXC6K033ayhJC+BWQ1Dj
KRhca1sDlyOH2Qc/+j3GQkelM3z7RnnI4oFg2ADOULlw+sEAXlHKXG4N+QWVfpwh9UJON8n8biKI
t5pR0OEAaboRFqncAeMjoluSLwGJLKdPmPYDwc60/HukgbR1E/ouNIX2cCxuckv3t1aA3kIkOAH1
0viFIEqs0uSdzm2Jv86Gwd8OX30L2hR3ONcFSvgE0+aGFMaN+WOAB7kmPMLDFrYW1bAGKW3fRsBF
QpgAnBswqyBkQ60COVW4OAi1+MN2bkAW3E60QTfxWCV7O+w/aLacKmbDu2Z0rmAdubdGGd80ekUX
lKCcXZb7t9Sb/V0qte9RBIi7pzyMPE881Llx4CkM96azd6mHINJMlzeCM9FHpx0RJa5ZbmIGjWjM
seMk6PqJAUcfQY3diqdPG3ExuTdyiJa/QnWaGDOav83qPnIoQ9nVjADdnrkVvrqZedV+ijh9QeT7
2cFjOk0hVDgDataR6ertHNJwXNBfE/B7AwUIzYu4K0rj3l8w+JWQ+3aDRg4MhWSanZGB54qbcRzW
ux6JX1fH1aqPeS5TQHi0NevFC7lBZonQH0REY6wpU4syjwZrEnsc9KfVMIhoTRICPubKHlZTCjs4
DvQ9Jsn7DC+U6SXyhFiuE724nyqdYjWHrPC84xzN3B3QD2PI8q40khyOVSWcg93kO/psAak4d4z8
6HJ73gtRm0SaxPdeUmO8GewvCXA2RIOGHd8qgYnmdoJDNsUpsta+yDDl6uUh6cKfRjw99wvfIx7p
GpJ5g2QW4x91yRYabM0IdjAfyTo8OVF6uyAvMTWr2+oxYTRo+yQvJ97YQ/mVk9W0c+qG/I0U4HTQ
Anhw/M8wHXB+mgwBraC90+cGKrSwEId4e6maj5wq+s2cg9q9HfXBW6OVj4GIhpVhwwv2dXGvJ6ex
rADgefnJTHHwDLoeECBl7UQ/PjLL5UHNVdcYGnc4IjTGmVbvZEf62jTmZyZ7hHQQSDMmxnaEhV5o
qHVcO7hBQb6sl+IRjXC+yfRhY/jZcjNb4sFIsNdrMG9FqRHS3oFcbgQUVg+b9bLU4iEYGmrNPslu
EUxuqJdwaurqipJ4XIcZo1uPmaL2rhGgQYrX1KwzGz1MlWFSzOcSi3Hg3YE0mroq+MHtiHYvg/md
QKkMx2Eybocmu2p0/QTiu93iGpt40paTVCXSgRm33uxYx8qcH6FxTffgfgvsfESwUgNPsPoIjMdU
Jg/4l1PkpgczovRVYi4il+fbc1Bg9DyTNnpf/qxS+xfRovMq93rpH6IgNML8uaNfvM3GZ0z8yx6D
nLtFTXUUo04jvYS9aHFr4IaIvHDspus4q0l38Z2ja1PbzcdgyzBJWxO61qDj5dnntLeZHTfMvdBv
VQMFyoCQGyD96HuHjpzfxG6OiJzSveUitSBmISE+ZePCM193ZgIQlM4Nz46v3i0EGHjuyonZ+hun
Da9TXOEMtOLvpL2BebQj3OaWYWR4cArxaLlPyLKM57CBex6NBHD5UtiakflUf6C99zd9Z77auGL4
jayHInLekBvAVdUfDN8tmPeV3XYyFiDUbRBu9Gp5rExtWBPnraHFAz4Yax0Vn0hHW9Af8ukKKjWS
b4/EZXt6xFukr7VqBOs7nYgNT9c2ApWORicRDtNPp/TBlfhk1QNI4wdDLVzpzfKKt5B5QWhuR6tE
aYfcYIXc60cPdxD5I4ohT4CFnumLJbB++wmc2szTBtn281w009pLCsyTnrFBiO8yH8MtZST4Gqva
pGyHz7XopKuapIAMn8scHKrGdTaNR8k3iytxMEJoTqknxBa025ZZDlT5Pt3RW7zJXf7nvHLIjWtT
ng3Wnd7z0JrsbCuSJd3gDiYjJ+l/9Nz710RfLHuklR9Nl/bc8PxtWKGRMJoe21n3nPXBg11TVa8X
agxGE8On2zYtqg1rnrCRIB8qzOBtKCAo654OH7cGq7sIpmvxXHBmjzBEbNDEVsyVWlDSpwBU+AEB
j5r8KxGWOOldKPbeoO/HthhO1dWQJF9O4rmrAWXayjFfx3T8xne9Q4zm7Nxo+G3PUmYjD6CLNzlO
mbbZJUI+mUoWVC9+zfNjLoK3bDH2wht+98X0gnX4WCFEZVj/GWbxfIwCBstl4D7qbYmLZnrOUqJx
cq07dU6/LysCqcoFxR3CNcfngoTygHfNmhDjjqTMQ0ufvE9zCZFXjlGwXYSJUDui0RwVSNipkxnX
vY6m1HXr6aqzb2kNRRsXu8cqXhB5ZfCGFnJ2OGRQL/L5jrkLlSBHu+oYk3IXDijX6F3/upRolJml
mFmIpmLhK8OfjTwZzM0cdz/p237H/SJfovAYmZzarv3CXeIXodbQggtrbwwIzUhWM1dkrJJT5UAV
WKboetAgfgeRv0nprEuaIiJTB20tHgrsMcNuk2K0fOTqGR2RMUsJJaaUhl6e/NIXwDAobyDCA5TD
nU1UBOmtyZfXOBT9OCdbDyniRLsaZDtuhxLBimZQTGyb6jsmwGcdx/MBlMaXUSKarIf0GIKflZ7L
8mDETb/CqJPV2nsfTT0AZe+WMcKb1VlPjTncW6X24BvJXZBylIo0opRajD8tME34gN4aJvJ1T3pK
ksQvkeRUiirYWVHmn+IZTLOrxcyQ4+ieiEoD7VbMuC9GxN7nqK6GgAzSpLOpMHNXmw1E0aVPpTSY
V4bJ6L2fCNHiq5AeXRJGKwdsQ0TvJp7hF+gzcUSJbxvXGRWGxAGolnvjp1W3H36vrQnXRLQmWmIb
xvR1Nj5j0/jATovvpXUEtmKezh1G4cFob3GIeznKQuB9N6aFI0uaqye7B+9sYz5p9CuqT6QvkQB/
yKFzA6ad1nbfv8BqCm+a8ZT7RI8MpvlV9djNMiC2O41pPGvj4yy8ndEBjhkyQh8b+tNajTQPrtSu
teCSxl7OWNMaZ/4iBHVFR4jSPKP510Dn987jVGkv/fgdxFS9XeNldOoeG4r/AxAfdBqectZQMObz
DmHObJE+0crruQN4+ANB+qbJmubXMRbgm4EYrpcqMq5LjIBez0i1Tm1GDujd4UAma3iIWwIdPEA1
4OiIYiBow+b2kN4HsdhEvf5lRGGzn/kVYLdw5+N3BuhSbWt65gbD0SYgzo05KnjScGWERs0FyZ80
6dNb3zcaxCfcdZpprqPIYfjtYl8S/n3S6clWQ3HdBxEpZwsaqrb57gpSgBjvYji8G8rKWDFTCTnG
bZ28xmPgb0yEXlmSMzrX3i00aSsI7PONl/y0SWhz8AQT4QWOs2DcOSzE5Ji1daO32gtGFLrEbllu
hlBfGa9FSNoqUwFuxku5Mbr4pzZEAPiyw8TsHtyIeOahiah7efAiTs9ia8njZIAnWY9oeglj4gsc
ahCui3Q6KWyzl5jbKEYUrweP1mh84LYPEOBNG9IDRAo9N7a8p5gCNBSjm8xBYpCHxJ1H8T31OEye
Y3bvEYthIrOooUS5s7TfLY/TlDxEyXxMOoGmsdhhz3Uy86PiTwghHHj1TxEz2RgxMzoLp5d2PSXo
DoE57+TEdMEexIXLgDYy7qws+gRj9bKYuN2kgq5P62+oxoBqmSUMRefvHO3FD+aDcPQbjOYgaBOE
5xXWzDVeevJ0hgeTo4Wza0ssgB5DGVmWZ5g56cH4oKlg5QwQmZWS2DEUu67gjGnsEn2u06D0DwDF
Nz8Wz/uBTI0SgnGjG8V33wY/rL7/KsuvsQ09AGj6NSDzF9pID0A81oVbfpv8svkiviOSe3Knei4H
C353GcACKj2ibDIQP1n/UTLAxjjGLSmtZ4wxXfUJTe3YNN5TKU1Xdk6hYDraM4BwUzw5TnrVtPqb
Z7RPo1fs4olWceWHD/60UFkemu/Mzx6C6HW0+zuz1a7jLj32ev5T6HSVGk+7yjUctwvIeT0CI94M
NV77NhAgPes3LbkXS/KRde1v+OGWZLcJIaCpdv5NZU5YP+O70ECwoFkw0ZxvxyhalM6yWGVat8Ng
Vmt6aFSRGGnHYotV8BR2bxY00Dh6byagz0U3YzBhKujpKNAwTiV7pVL7/zzH/wXPEX3bX0Hs/0PQ
d+Y5bj6zqvtvoj5Jc+SN/yXqI9De9uHrIedwHNuVmjnp1f3Pf2mGbv+H7tq+ZSP180zXQbn3R9Rn
O/8R2LYO4cE3efJ6Fno/lApd/J//ss3/sMEku55rBQa3Tt71/yDqMyxP4hqrfI6q8vjrP//l6AGf
Yeq6YbhGIBmS3n8X9QUMzjrGWtpVinSGx3QotiWi13VvYsad2uzYRmisNWTTWNBmiiXhCebQ+1Jo
9yQzeEzUKd/J1rg90CgwB3KYjAPdgjm3uegjimz9JveShQKjQBzn04/Qw9VsldBl7Byqv3waGin+
88CZV2g8GEsUj1Ro3pE67CMQQThFqfxP5b6u/XtDyl2ZgzhHq4Hl7PahtJN/6FzfASNTNG7E3kw/
8W/g2bDRPRfzlV1ic6DgFmTltZMZPV5s7wbZlrXWzeyx6pIvK4U2vqBN19xVrbeP6PeY4iOQ24o+
Zv7lVHia821uTs61wZS4RcXvFwy2Bq38jvN8T0TgFUW4UjDga/v7foJYaebtcZiI5Al5qCFlRDJG
Qkxn2zzZbQxt2avm4RbmjhVjY/UIzWshFWLWzegHY4gyfy6GvZ27EQRlbT7WeXaCdP1EB31aWYRU
MCGhNthoPzpneBZ1+dmBPiNtsp3To5E2zRqYM7OZatlqU/Ni6AQckJfRLcwtHAiHJHGM0IvdG83z
OijWr3o63AwVQWPaWNw4BX9uxrfQYr/jFjvco5Sq1sLEsyaS+JDpRzcVjx0+d3+B/Gn02fXC/GHt
0/deaWbyiYdoIMogwcfrZxh67glevwOf8kSM9s7lM3ZZLyARJEmzGaHKmBa15GiIQORq2m0o+wKJ
M301RXat0Q7Ck5Inu2B55C4n3J86o7ZR5OOp40uYRTU9zhNIS0rs2+DLzxJCJRt9LfrwmRCx+5hj
bYYJBZRkODo63Qp/qr0jmb5o/DPmdwZjrziPX3pr9A9x090QMSeumNo8V77d0u3pD8biZLvBo3Du
kDPRcjARBzHJmFMDbPpEKpKlwAvZtVvV1ByaNbXmhzbGMOi08S2lNoFVAe15PJTvhS/eM1BSiAxf
bS97E5nI19lAbQyM12tWlj9negNBeWMS7OhntJRrG8Kz4XoofiaqJNVTNbqPS+Efq5ih9CxGhCz6
pnXJm7Si8N6l3mCWt54WMV9OnMfFq6Z1XR2chRmuYzX9Vkcjb1XErkyjsWbcn91cFq2b2JuqlJUi
PwpQoWclF/Q4v0MdaRGmbUO/+w1DAjiRXxqrJYd8OdfFiwBiHJiDu4XfQbnR/qilo7OLh3ZVwqna
CIJBeXA/5N1AQIOuYaHCC18PTbpheLoJGmwrTgdZQirALKkFG71wOa9d9mk1LjM4B1KGoRa9VCCq
NaVFlDfjLcmz739eBInD2VMAFu3ty7q2CGdT9Mwzzq/97eMKxPW2YPYhTKQJ09gZB07M81bW8DVt
jQS4jmVWaGEnkvhWNbVKSv0dgVa4H05+n/z0dHxnoqcPeGgjWF0z3u6ClqmXhMEhTqV9B7YHukKp
gowWJHZqDWXB/TxnmN7/2qX2p415m0xIdi8/jznpzztnniWbxWH6r1VudTJ95EN0pffF4pn7JjHJ
Olb7dPmC+hG1KKPQOUZgUeSbLu9UP5V4Ge8CcA3O3jZOat/5kzr1eWrHkKSPEYXAnd9wdjtD9dT2
mP+zMrGfx0K7mue9GLP0Ex+fB8hAwtKtD3yQ4cLwM6gTf19XXn1vSLcHVTT7CpDbvq+79Ioa+PM4
Y3jtzZhQaaO8VSqSnmyeVQPP8QgxvMRHQdWBsLB4eAS7GpgLvl+B/8cqMKpNNaXaAhXtNA/PaKYI
2hsqsta8RduYS+6fGs+sKQxWL63kZ1JCvNaEgGGaCo8+errt4u6qXzBy4iP0Z1RS4fKOAwc/l/ax
WD7FGLIj99OUdrdV1h4zU69OYmk/69bwDlqJZ6eYqy+aYXhunTo+xO3gvyRkgBaulx1A2LlbxDsF
OuXoo5773yWI+EdXD0mTkFHsFIY9reufl7JPTktV3vfhxHSKgil+3WxbzPFjkcYhcHO32YrYlSUB
/X3ocCFlUe2fsoAHbmv0m/gXuWXNrRk/NJxdu7GQnbm5bk9GCe1qLvua9MEu2+AN5jKG3j9EYF7t
qY73LoBVJXdKHS6xuIEIfFDb/rBOpWxyGn29OCglllow9L4bBng+jCaK06RUgKgFRmSDtrSMDk7I
JdJyRXreYBzz9OROhAisiYEsTwsxsRtnCpjDSomcWoSCczOl2/pnp9qehW7uRT/v4wlQBFN4VHFq
0UG+QdbDGdqc3Ham8UEtwNW08ijgKpyAMNSn5q81te+y6S3ilcI4XLi/dKlzydOd3LqReYtJIilB
UXhGqVkoCZEtSPNMTAohRZcwHXHJSBflnBxzqfZSC4fWO+Jnua2EX77lvLnu4BPIhS7XYVRg0jc4
EvONxFYuACJwYP7aNGKQJqCQB+bn7sC0Wqo7z6tKnKS2tRGlMHFQP+1oaVGP4deTTHnOSL4G5pi5
TpidNx/GRYaGo3WkWURqQzo4a3Vcl0LeHGN5iB1Bj7F2A8Dz3F3jdNnwDYvDIDVyl6P8D0GseiGf
s98whiBc/aWHVUpQdSKotctiqft53Qmqtuq4KxWoWiilrNpH2iujl7Bxo13h1i/qXLCNhRmmWjUY
N1D40Np3iDbOFn2sOOrJl9Irh3oIcTAqUbeq71F+ZUrn2kFi3vYl5AW1qRbq+47S1tg7U3cINb05
XRaajv7rsqnW1L7F/airtDv63QgLQn2n6nRTa4AgXfBrkMbV+XZZXM7By4no5aBHuLD2g6bLUk7u
32Ul0j1/QSamFkq75yjBtNoeE1mVTurfo1TjnY/d+RqlBAmARx64hDSCgykTfP46cB4JKH/0zOp4
XY4hzEZG8Ahb1QE6K3fPV+553UnFTy8lek8dmMshUkfsH/s8OuOIvUucNvISVlfrWeqqjp3aVq8g
x2XiCznFkKLI88XbtHwDartNSciUhU3ChBmFJCV8tJW6ZNSlpKTsau2yz4iMvdeaYGykIh12NeNo
YoERL6J1HyG2NRq3A/na+QfkvirCgDQ4NILgHrQnEMdIp/9a+8c+rSEXTpPCd9v3kfwmzBx2Xk4O
0hSjrwuo8ytNoTUw01FrZRDTHguaH+oQGgo0LQ+r2izskHuaOqIiKd1Dm2rnS1BdklUbx/o2igzu
lE7mb+GGRIfG8Gnbn++ztwEphedL0nJxG41LCoRCatTdFvOm0SJFVof4bzp2YRkPMHSbnTrQZY25
Z6WuVrUIfZ75MsuUk7cHtqOk6oFjM2BUR/pv263vQknJZQemnDjnzkdYKpqVjllXO4uh04Adprt/
qIXV5kXSrA692hfS7Q7LOjhcbpfkScN0VHfO8yqf/1EGEW2krCWZVD5kCqlmdOcMIaOv/oRJKRnP
r9H3owUtf2IyGB8d1Kp6iXHYn/eqzcjUqaKbrvY1CBHHX2GXkRwk/6QBhP5JrV0W/25fqWncRS8/
ExXyq/l3HzExV9kWS/ytPiZX76N/duU4VrL/29v+3Xv/sY90PNjxrcXpKH9X9aqee5/eSFi62qqm
bu22tGVxMf0yRvk4Kg2MIXSa/yyGlqfTZd8IyZ3xoq7t9AZu3TTmV4XWF/Ql5bFQb4tmjDNoafkY
9Wa18x8fozb/9h4cX1sntahD88fHjfVmxCZ2cfl/nz/u/LODmNCp+HwbhjVke/W6Wrjy9z2/iuJ3
pRecKJotuE0gH2O4a+jIBmC8jsfWFfN2oNTdHEitxpyvee0piX2GBWW5v8SzTOrhLlSoS1cZ2Wl5
IoAGe2PKKKFWowTksRzCsHhHq+lQLMatQE8o3PlihMKAuj8EiQ94IwnL61mjf8NNpjwByfqzUJu+
uvOqneB3DKk/wFAtn7bnhbptq1XRWZxC/tw9oBzrduBKfxW2aLb83uKkQPWevH+oTVs9EdLyxfcs
YItM8FAgcOcBvVzytYWIHvhb1C71B6lFlBro4op83wWELh1aORhAa9qcEvlo9APQB4F8BEZS+Kzx
YJB8S1ah3GVrOjMzRpKEe18sRyng21sk0qy1XRET9bRRiTROrn84IzDvXkbTtHKh1gxsE4RQ9IdO
3npVgo1aa1wbAzm2kF7enBFKYlYeTU5Bwqbr8/ZoI56Z6Q/bnaNXh0QOpzypkUcUa3OXDN+7YZEu
STlYROHCJEet4R1CSgoF01oIopB/py+9UmqNrjxEOywPae1gzjcllYALSP7hauESar8pQ6dfCWmC
wprN363LAUXFXB6Sc6wtRArg9kylgWuMtV1MBXBPaz7CrCOvxlmL7munmnbqxAmkBwYOK/dTtRp2
0i5mg/MIIhkChgZbp541r9Vqr+TcJhTUEiqkJR/qo3yWqzWOEc+Fy06cKtqmbzCNZfKPuCwKP/X2
S+vhcfuv/SrZqItox3UtwgTkIs1u0rQH9WmDHFKotcsikmdqZ7RvfUFoqvqgXD271Ko7FXzxNso8
qxmcQ2czGbuiL9EfYoT3jhyDq0WtTjUn3lgpLjc9I/iLQgqvahUcIr+rP0N5aNTZ5gcFohG1DQSV
1Rg8NgfX+sQMdVUqm5M6+dQioUaIwKKMvin21VuTMicfDdB9Acp2rAWWiSAapbfHRvR72YbYMh4y
RBxhQ0puKv1XlT9gJTBq+GwMPdmb4Nna+k75syxrxPzBPJyikIXa/B/7kEZrJLWssW8OZlnd1XBT
b/uQhlRrbhnXUCgakhWQ+nC3FEgeOld7Igk2PSV66O1i03XXPil6e49gR4CXRb2bEXtuG91f7o3i
kZ6ed7DpLeSifhLt4l/B6H1e7DA8tAm0v85yP5D7xNcyuqSpFv2+743qOo8OIvRvGG6nN/2sW1eo
01dG6nFBSPSYMXfIa4iC8K17lF/6qw8x9pgNiPVQhzymKBOowtBhHHTvNBJYj3xrCA9NuDxk4Zwc
6tbrrsQ4XCOmDA9jLUcLo7MjNoMsXFe76T2mH3Ob1gfXg0WljXAyg6nFRtPmtyU+rC0JHeXeRscL
BMftj11PqH1EsyYi4+42wueCmEKjFDy/jVZAeKA30u72RmtlaDhETNjsx84c76hs1dLLC2BGrvVZ
/RvF5IAcqxXXVqwGuYVF1swUbyLqnOtFSH5d3wySjY9ZLvKIsg5xmTu5ndzmOX1qg9n4DjsK2TWA
pyy7OqRgYQ4lPTh6PpAh6NOh8PB3s5kXa8OT4tdSHwndhbwLdGIdY8elDBK1GwcKw7rxpt1sRf21
6Zf6/2HvvXYb57ZozSfiAXO4ZVaycrBuBKeiSIpiTnr6/qh9GvucBrobfd/YG4Z/V5Uti+Rac805
xjecrmhRhKlygioxBnhnmivlWT19AzINcjsYsQmiC7PYaoVweGAYDUwD4ldDIzVTYOfE+UKxZAIS
SfZtMZnb4DPw8DX3zFUG4q9v3S8z1Gc+4qyBReKWN+WgwXNa3Yo4CVVtPA6iDKo4eTag04H6FveX
iRizveYq+XDtU0J3Tmd9TMRvvaaJ++x+QdAx7n+JdPit8IXHljjxdvWsVTBQSi/7lSLSCX4ku1KX
qgC0fuPfpnSTpzaI25rw3qp/PtyXiAw0G+vSN9kp0CEMWMMQSj4sQhZpgjtDCftZE2RPFQDDGhqC
z1wcFZ8E09cyGqOWpMW49ZUx62fFSx6dbAAK0IP+fIQNrmolnRrSQvInSkhSW8o+oMTPiU1S2LWR
5StFERJaTfzgQkPI9Bil+wdQ0JFa1iAZQslNt2kZZuAY+2u0qd5UcL6nHDBtcHJuy7iak2jEbt6g
PpSHLIiVpgkjaGHk8FqukkOxvqG3Q5tAXhs3qPOszfVNzBaWoKfL0mxC8VFkM0JFvwtwUk4uKY37
/0/vnrj4xv+X6Z2kGtL/I45j9guN438NYfuf/+J/ju0kSSI1TeF/kqoA3lCl/47tJON/yIpCzjS+
ItPQ/ju0syBxME4zTMsg00SWwGf8n0M76X9YeC11Al80gq8MUfn/MrQzJJmkt/9taDd9C1zv0Cym
cSOtxv99aJeiTgMqdUN+PCZdSL/A6e9xNGvlF671In5wHECM3szfH4q46VB13XfvOvghxWxG70/f
H5IaaVKd1KbzLtLeH95l3LtAe/9nPiQ91f7j7j8mV7AylWXvD/8t2P6XrwlT4uoNv9nbyZhOpdq7
Xnt/JkOBnhjBZuHcDBRehKdSur8P++9PbyURAH1nEE4A/recZD9ClXllRMoyBV+o5/cNToUBETUB
SFaPqvaeWQDHyBKAc8phQJ2sszobvt+Y2epeg7scBoJ8rSzxlabFOfXURbuwjFk9pt/WU6/dx7S3
3ycX4tjTvBc6SfJLud4A7ccePLmIVQFrrx2VxQ5YUOcLBq8JO+0RcM+M0a4dl2I+U2Rs72kNLAkm
SzEH9Ug34/1p/W5syFOjQ0EOksYCwtTpdb6r1PdnMWG9sxuaxEf0mr8/SC/6r2Ifr4eupuStxjBK
OLGmFQKdIZqX0S0OB7nzHoXe+ZJOK+oridPFndmF2NTGTC56gj37YhYBXuL9QfQQqfssi0sSXbL/
nFHeRSZnQuKwaOT+p6D8vxR+//3PcSo/3WefbAcTEvx/K8r3weT9n+/Tyfsz2ZT1kDLxP6Xu+5W/
PxhTEfwuf4WXbrNsqjouXYDs/zkzJQmGrjSQhfCxxzaNACh1yGSyo8Qpt8oSST+yrfIoa/vJ2P5b
4Z4ayCB28sYn3wC1ckfsn8v6jzo8uDsowgr4ul8szKWwL+Gxte2Oz6w2oJDITh3yQLKVkaGJ66br
bdSxN3w1xiKVVtSnz0v6T3LRgp3z1T32iBtSFIeROAyGfJCd+rVWhr1a/OYaM7qwou1STbFyow2q
V2rmzD/Boiwwz9YiW5AtOxxiAFJ/i0d2IYgsamrHO/Ct5OGRw0LQa2YsdAxOsQPWkvReoXJf6dJQ
lxG6Je7Cp6f/ocuyKI2ZTjMSpPPI/mM/90/4ar5+0jHUDdPbBoQUiyI7azu4sUqkX5BQzbxwh1gh
Wx6HOTizPbkNsLuij8L6Ln4zD51Pt+4O8VY/CZDLI69ZNvtuaufZhguDEAUOBgx50p0DF0GVb8eL
fEvCQb3j68XnYBveFwRLG1j0B4lTKkzHzzb3oLI+EDBOkBJXHu1EdUQvfTmcdNV5jVWtC0aEMsxz
7vb41xJCUv0kmWNYEHRsHNI5ArYfEd1Xs6MjzLvbyADAbBwlIuxYeB0M8IDQDPegmvA92EfmDGnb
nTIsnhv5qJwzrA8aawjwXqxqbr2lAmU+Wexv89eMsAQ4EQrZe0yleTZ3hYkl3WYWTX9ZzFxMaY+9
vsSO2Jyf38bxeUKfToKQraNBbxdW9YlX3giRtjPNtCgqbwEBaHQUTVak7scA/JMezSBePRBPbEgs
JAjrydz+oCyFi35H240ryFa/1L/hMIHRF/q8mNFYxt6OQE52wVs+fvOacSBw8CD5YbIlEqAGGQjV
IitFCDd7gURAwKy4TfN9tyxPw0a+gvSuLhiee8uZJGlLs/jgorb/9MdcfUHog2ROkpqnkTdMiDET
TGPRUNroTnStFl48E0njPZC8Rx1uOMRkgXyWMo/kpa16d1//CPdymOrKvll7hpPO9X/Wz/2gLOo/
9ReXxFf8a21Zd8ba0/eRVzAcRMj8Ot4wczPjhsyeL4pNrQQ0p6TzDdaxY8210WPYoVu2un6Gt1kH
B9Ur2A4A8qFD+JK/iMbLHyGeplfmk7Z5/y1rf4IyuL/dqoUPuYLYqZ/VJVZUuPLdynJ1T0YQ4aF2
NzhQXmLiBL0HwgEHJl+5aNzqUK6a1yK2WDNw5YYQkl/+eEL5jOhdaS618snacRttk9GL/qtmaFl2
2t3jk2opJjP5ixqfPg6PFFsu3460TZiM1ScwRiVMfklI1R0EF2mY76S7y3sOE+6AOuA7/7NYQm3B
DEfd7wd+flhWTnIZj9qSQDyWRU4RnjrrfQxrI5bhY/yJJK33c0godn/tEKPPik3ShAhSqhuMAO9O
9MTtQxRnxeE2n5yITfjYCD8YWri+vYB/Yc6z9zxw/uEHyjGKTHtYtqfblC5HmAieX9cSfJPfA41N
ZTNKEoaF1pKYQUbHjAfyJs0fBxh8XeVC446+6F+gwYRQgyOI04mYhCnkwy2P9zZbJd9UzdZPtMNK
qq0N0nheyp8pp5zY7DtztOGSd8ekXKVSYO0h3Q80UGDxF07SOqOwNIRrPXICwy5YL6sfad9cbiv0
iMa4QTfBOB5RnhhkOeB8oDsVAn44ybgkgkY6jTj+OG0Ma0NEu82v70YI61ltM++mLvQHEus/8rzx
uyiQarbDpcCwN52ZbWP/2t+6q1z/TTNpnt5ydGXD5wDTEZFUE3w9pc5nG76HijICmEDa+iwWBrol
5Cs4EKDuo5iwuDJQ0a737qx2KKiJirTzf48Z/8P/5N8G8F4+678YUJvN7z/R6Ej2QfDUbfS4EKkn
fyCtBWfxWvUz53ap5tl0FOGeFUtc2eBGwiH66fQl6RNpNsO1yGEIEquMmV8EieNJ901eLYTptLjq
ekLCJrl3DWYmm0n5KjXs15oXK3HadtHgRPaRqFcO01MElqvWWyMdME4tMCrOlXmy0xdjqH4o69f6
djTn3NE0SRbCxWhgLXFzE2NAI+nCS5jSEeq1EOOe9uHwF1AOHwnhuWEHlVbeyxaEdsbOzm338OCZ
+pqr+FBoHoSK+jHKs/gUNx/psOzV1QhFcfH0Uv9EQgNXUPuV7j/q3b/JIWNwxvA5DU+86MzaYpCo
2E9e8QKuc48VcUFjiygEAu2FJ30jishwIGWW03sSYLaAriuXQZ8cXpPYeiV1Yadi2lnpN4e/L+NT
fmyfqcchMxVwKNvFjoXoOH0rsD3re2WbVLe2NSv+cBRUR2GjloGkO0SzJLrDVcKykPzF6ZaDPZ8i
zn2OQYM7RF6ggehLSD5uquPTdtPSK3E/KgsrPRl9iEh6chKCJf5Rz8XK+sxM+7nlq2MV3Bb3xSB8
mFQajnkuC5eXtJPJVbbH5RCY3+o5d8XlYzcSFzEtp80/wXCrj8iaQcgOmtbtAoyXgeI9r81WCLot
gTkbIpfbWb3uF8pnGW71yH7+VdfhY4oWWBd8j5d3X6jhMyAFkGZo0q9A213EML4dMGyLdBUWvEdg
6omWIcMj3uOarm+uTLlqcVaYkR7RpSdlA5cJa2UrExbpMvGuAvEbyd65rc9d71XHjviXbeZDZav3
I/Fk06sIqNm1McCcKyLmnz9WT8LwturisaULdK6OvP8Tlb5dFFs0e9UHG0c3eE4+qw8op2HcLMaC
TF2/gchAm2lunKTj6+8+eEqMCmf1OqIPEG16Ig3PILLtn3ZTfKHfxe6MfwHHJulKIOhvNkqN+47Y
hL1wMH65capAOorNmcgE7SRh/Zg8JMxXXF08m689AiCRV/Il0b0+PfhmmDsb0gp2/T3Q8kBz6E4Z
ClwWJ0197CbLyuEmFTtWeEZf12TbqHZ58+vWe4St6OfItNJdrHv4Y3UcKBniDb/RfeWLPK2cBtiX
V5fr/Jd9GtEEfiDlBOTqHuS/iP6C5qNtsIqgfAPV6pTr5ih+Z+7LuhC7QBjYk7RO6LROXa8gHdxe
ftZT3W66XbWr5JWEvH2n5IFFL/Az7jF8cteXm1HGPu+X+/SHXx46er/mB4w6T4xjxfMS5YrTDF4N
Npp/b3yg6xPieUtc2ZrOFH81R/NCKNJObWYPw3k+PAAI3PDJdayd20e6vp15Re1ICBLe9Gjd5UH3
dJPG59hk/YP2ehOgQdG03qYEbMR7g2CULGx/S0gZ/QX/eKq47Wx8+VQT0hricB5kha0u+xeWtud7
unIHCWVXygv6UFWbkMwSc44Ro5wXLSkVkjl/f0CtZs0FhBSmWV3JhOzm3d1qUajAdHl/9v7a+0Ok
8qcWielMbvAOPpq8XhStjqbulrhVLff2oKQl1T7HZWLzmAu8P+unseL7s+w9AEymPwFDnODO7xaD
Jcai9/7jAQwXqpv/u3+tollyNb2njtRCIzGdMhUuZRV1TI2oFLVp9PfWdrXTD3zLwGKFt9qK6yCT
xvmzezSh+hrd+vas5hDb2PbfnyrkS83HBwkl8kZnuW1clEewT/9ieZHy+K84otUsj+A1iIwKNHjk
WNjBIRu4MvC3utjtKJs5pfR/5uy5qEJFnXXG3KQZ+K0TtrPkxJM0tvABOitmovepsVM4wPhz2cdZ
Z+KTnKerDtPegC/Xt/SAb6rqH+0KJ4sj7/U9kEPJz+GXYFugLw07yPCyv+d53AheQy2KO4CfQf15
NnFILu9OtGo/5U8OSMQgBtlHAsfMJvAq1G1ASXe39dXPdlVeOXVGWNMB07/cGKO8iREOZY/dnUtC
6D+jubiRrvq++RZGN/ojd4k3Wv3MA3RPcupy7ccSYjwJCLb81/0mGw6pxWOnfWPX3A4ctF446Hfa
B1E4w/fTf84oPGi1FstmiVPoxVMICsZpLmlIDqkvXRPqvk9jq7pkaZGNPX4kvxTFnPR6SMaf9V9+
LWms107SOHcjkLDruuUfxeWdf4aeFqAxtZt8qvbdzR3YkAo3Z3VdKt8y+9+2DrgicFrKVeZh7gHS
6XO5SWMbNyMUzFDbojJc9UR9fxB1UScebVTiAsAuir+k6bVgExhjrZskHBb8NGwtZeOSdIf3hH/E
t3rtShedjl/cHMikjUzSWUFUspOMdu9HS+5Kgtue3wlKrd7rzrRZRTRoZ8H7GRwQ/EG8vB0MJ3bS
mT57iXa6uvkVacd+PFdCfGwKp/oAiAeXAJmxUyrOi/lA2CygT1vfyFOFfXOH0e+kIV/YCTtGFOlK
ndS47O87zs/Kgj6KtJBYWPbJGi97Rzzsy8170qa4rjXuqp0IUXBy5PFDivBxrm6c8KmpEFpBXPMf
bOTHHKKnq86jBSPJ7fOGc5YavtwBMkUWy21kgkws+R0d0DTwvRXHWokzGHdD2B6TNUA741zOJVif
wWOdX+/7FE80trBftIDbG2LAxImOhApGZH3znnvd91Cj9bXv57HnaKnHnvyrcvjmRCWA28RIwmCa
qAj7tpdnVTicuRplYPnFGnej+Slj2T8WUNBXnF7aqQgM46ta+BYHgZQ1OPeB8kg7ivNtkXkk0nHZ
i9x9kDKnObcQpaUGOT0NVYl+F/46f6B3ru5a2k9snLhgOD1I2xaT0j6/e8mXseI4kJn/gIkowkqr
ZkDsrB+KP46nelDMpmaZhDKdQCOPMWFfvjsG9AjQJJ7Ef2YWdEvOkWLk9Fdg8N0XtgS0+Rj7yWBW
pUAvoV5zr3Pm9Nsv7TsLDdJEaXrQrEx8Q/Zu0f75OGhnXzwNs2Id02YaKGJCbP530BaRQzD5wDNO
H+z8/MRNF72CNnXBXhAvPXxLKCgWsOymfkvt1NfpLrqaf3QRgMMASbdRlfMY0gDigrdbugLChcO3
9s1Ncr+8mLAITnklVJcs23GbPT6w1ZLYnlzaP5a4+2dRujqULUbz7aLb1B+CTE3ldudCDpOKRZLX
RXNipm973aXLlWz6q4Vwe2KQO/SxRu2cgnZHhVx64t+DCMjrWPikHi97POFkkqGpQPLvmP9q+l8P
H7FndjXnuNnVLCBx8hCBGFhZHKYNt/6+mT62XJK9MUucXi6k9TUmgSl36pxdrd2oYQ8Gau7CkHo8
to/0cGNlOgPTuKdOB4S+X9XD1GZhCdUTnKXsvTSHoiURG/Je1Bwm1Tv4MtPBgaYDfQJgjOXyde42
6G3C2350Gy4nAr4tbS2gUx5Xt/pNtzwkkbI3NDZO8hhCxfTJz0R7YMWwn20YWEfZ4/RCJ425pD0e
sy1e7HJV9Ce6XuxEN21ztygVPLac6tvwjA86aPFCOfPsNuQnrIq1vhk3uWWToGqxKi2nMU9u63PF
V6AR2tO325K8w3VEaTIep5UCY9+eK88jJ5zhlZjbGMMpK6zJw/jNrlGPQQLlg1T0sWXlXeTHdNVv
jCuEO0JvI1f8G9Sw5ZFLF8J3q7mp4ov3cLzPMfoTUIbtYTBsiKGDtblRxZBMU1AvznLh7/1+c2FU
T9x2LALmpyuKDuwoskC0BefsW1Cs68LXJJDGDouPBY6LIiQPScyomElz+FRrl6h1dAa0sMw/tlqz
d+IxEB4XPVmwQ7GKcmPF/cogCjqzm0O/k/8aLvOex42JddZ7tMTp3SXIqmX/xvCs9/iBqupKho3U
mLkuGR0s9vePHJmDfddtqGSYFp5fDNsLJgEXeDnZZbz2K540FmyRXlfLd7VjafVIjqK2IEfrMatm
IG5GcJ3cTvmMEyrvFfQRqoXe8AAynJ8COXKBKuyIM8eCyfmW1877re7rPuS50BmGN3Qnlas2eAYO
wIwp+4xJcIoQffDNbN1yN/7GHsdjjOm+FHlpRkoCVkwP0uGose95Fa5HUCuzYj/9zqwspUevk9vR
5haD3ZaF2veDOkWdLvitW92LMDI2KUzRhluBUyXbdjoVRsLNiQFV9c5D9mKy7fhTlXYKDJ5twwIz
IX/7FdtGVWJ0dpWbA67M+mD5tQFqnzpWLWooeYHHlOeu/8PBaJl+3XG6/BCPbIo0BVtOSb/5tsaZ
HyR+rG24KMpZPUbb6Kj+apT/H92ia2htEq3hULVFobWWpt6vK/0km2hRD06Xz4go4BlV2WCZwgb0
RZAIisecB5PJOLfEuf+j9ipLu2E45DR0fXYA66q19D12Ho3J1/fAW0E5t20OWm6bJ2CVMMIi97at
WUimdnTKaTGfJYXr97v6CAnuK92Jnn6FAKbffQ731buh3/Yz6az5OKOrCeYj+XeHsc5zJgw/RR7i
FwvNL5ZfldvyyCYJ0wBUFMER7fTs1n/U4hifmslCwGRgJXyxpafz2lHn5qq4SDgz/+lTKLX/Mo9N
09twbEwxoGOTcg2d2zylEcaX1KmxyjTfaunpZB+c+a/YP3hW4PGQEcWgncCyI/q7U8YTQIHXs/H5
Gb57zckWsBN0TGM+NRnSVhHCj0cfmD4mNgN5Pizlf6y6SFgYrQvraMFd1uyfv6oH8O5ZubiJyYBb
jtvG8G5/YDFYwfXCmexDyfzF8KP/A3cwTzblLgq5W394kYB76mZJs7QoQLTZ5GnPVEq3gFAkmWP7
1TyBK/RwsAUP/9kCOrCh1U0gDqf9x7ZsQbA/yEdKLw3zrMc4YSmttRc2FYc/FR3FpTjfsUZVSihL
/oMB2RToPpUZN2kRmct7wbnHn+hM+ZKjXfdtffNwYjXvztws8q8MzsOw7XrVn27z55qntz4OZ7wJ
PFAub9/v9XEASb6vjyyKCf0T+jeHmDLBk2fq5+vbOmMVHI8pkMQr+5Kmrh/tx338YaOh/L8tleut
dO/6wvyhOhFAhTyDKplhn6B8OGhbYBrmPoXaqIH1cPWlfEAH+zh3ITgzzj3zxzpdDVvxopH2NXsQ
LbV8LlQDlBCzE8h+NtDdhuQaiv1Z4VkrNF8UNeHgqev8SQWueclJ9hWPZ2cZe0po+c+NtRjCYddf
pMBcQmcsOCx9jM1UOTRrWuIMKu4+V4OQRJlCyqO6uJu29K1RnuxZI+tp3bAf35jMwJBTvkegWKae
s1naNacxVj6qycKryoA7HHRHvNQCK6BN0B8mgMrgio1HU18xXROpOR3e1smHBYB4wUutYHKVPXxz
37b2FAhg60+HH5Aq8CLdh+UCunFMyPkgQ48FC2tKL4puw7ylRJbDh+RRIBZe/yPNq3lz7Q8duYS9
K18GRyfwb6qYSRLTOBySxWdTmO4I/JWumqfP8iMnvgUDgRkHC+NYshKtIPvdZ0iI6PMRt8ZRo/4U
6bSy6Efw1TzuHeEL3dFl+DfBCSDqrMqL0PjtT3MiMpHc8Me2hPn3hOtiaydzIX7TuILCoZ6FeQWd
YjeQXOFpDd5VJ/8FnYD+aerm6xzIxLBR5voLmSCJmAwAaG5ywT3Cotu7hxKkZoz3BArtyMsGcWJL
O+UKNVVc0vcZ9+NrqXhGYO7Ly8QAYwRFMW6MHnFBJW2SnZpeO36jeNZf4n6vIWceHRiTd3rzSzrp
P2Et0PNqdly28mY7KFuYX8CnMCXyshziN/QQ7LXw2zjGP+XE0OMWeVkEmZ8JYBhvlNdKerg1t4UT
tU5JtBfErtp/cedzDCZ7NAkR8RqgKVJXCNSwJ3EO6ObTHRmtBuZPYUtORHCZLaoQ0TwVZFhlY9ac
8mZ20ujeYX1S1ZLJ3XDEG9ePj0afmlL5xvzpq5C/zLngMeL88tIVq/aD0w7nvd/RV3momS1uyo9o
YUR24ck+Uk4eHkplNpJopXlkS321J+27gXRsZyAwv0RayeCTEHD9y0c7+9d8msO0UTHrg4o3rxf3
FTPW6J9ySALrUM97p+PAP17Vf8OUZwqYdZqN3p32Hmqmz5PWzciHEjYvjv3lNON83eaVuMFAzHe8
Y/vDWbIYSO8iEpPLRue/DWAOmhDgXo6mLlXaPYifQAEBaJ38fXY87VlH6Rsd8tMMJStgaKlEwc1w
oR9BaX7VF5R15Yuhm8OYqEJzFTyjQJ7qCGaipgNQgXiLcqdSlGvTT7UuCmbCwc0iPweQiDOJ3szg
ml8Ux7cPfbTJxNNmhAp4OvNCDn5uxwPw8/zM6K0JkJkgwG81LYgJsw2rvWT5o0kBYyc/pClNW5ab
htlXQ/ecvGzRTZkGP9YMOMBXJQrTz5CDS+mBTDM+Ep+EQXEVXWXWMap7T66ZcHH1qIBJoE/dlzS9
gpdpZ1tUW/Q/Zfue+WxnXru6rxNtVXczw6vYEA0HZHIUsGR/8OtSGScXquWMAGq4swBgqdGsL+OI
Vu95Sn8j3eNWz5ZkRHrmJ50Awx5ZjK60mbLtsIw+GJ82B9DyWCAtK8AKvSfA8WF9Vj13Bt/8XBJB
QRNqijr0hL/+x/xkk5MJnmRD6kKLYuMKuoTtmx0u010W127ff6h/2RYf9jAzfnJc4V56R+QHQ2cJ
Ck0PtAv5nRYnQQ9YlwSGkqnO6MdPr6mwsvrctNNazcWn7D24ZeVPbqUvZsKGZDc/bKCKk/yOx9yE
jUjhz1uapa546r1hLbAcyUymXtQ2ZY+qzsMZYihuzjmMJ437WrDvx9iv9yn8T8lLiQd5hndy65xy
UxzzPDQElPF0tj0poWfnWx1+8M3Yn6AGkTmAWohAQ+vJS/Hb75Q+T4CXmpKWB4Gobq9ejavnTLOF
kNYR9wKVXeF2R/qyY+wWFEx7Y6Oxlq6JuKMkPJGG6ddnkiQLIcxrpzvKkgPGrHsuY5rGKW2pDk+l
/dpHp9dewj6pXBFMNrxAxhCMskKTPnnmAWZNNGdKVWBSZehEcvmvyutRPN+v+ofu1XPM2i0U0EuM
2CA5wsFSvfiLfOabc+P/yhRh3Y0bBuYMjIh70w2XliXlBuguT10yPH2d6Fx4jLEuLWPKo7QBoLEu
D48dmzrJLPpCcMGv/TIwSjiPVjYa1cUjdliL96K6Tub9WgdzA3Hg73YWz6gqHxTes/LzGSRz2X15
dHWUL5rdzZX+fzHPBbK+HHlRXZ8eDMxZc4z3/Doq4QMeUw5ldidVwaXlxu99X0XrYfUMcBMwT0mm
CV18d7hpqO0eh+rAozkcuMlY8GRCavfKxWThXk/oppnVOIq87PJPANjKSacZ0wQ9EH0Clwdmso7R
uIy7i7+nsqgQ+dMTYlbGFs17T7kD1B5OFOcriMOpP948eIVl7xqpn6fzxJwZxUqK3Lsxa4nhM7xW
DV4Dswxymkme8aFlMkW4vecPgxyYYIqenpWepxDFxlh0woe0YmOpyLGoHd494z2PSzSXDKfUYB5t
K5/VX7zPvoen8/xjILzl23PHTBeBcBhSAVnqHALtFtVfRcy3xpZuG8vkCOHP3Jni9Nsp3XuyRGur
tBkBEi/U0fU7cHX4HWvOH5RhZ3mBjnSlr5EJOeLC3DE7JDbU+NUSz73Rh5iijWko2RBh9EX3Nf6k
ZMRwEP3HnGPWfFSDDXJhSIK+P0XtB7HVCkVa6j230aUr7ZzOrrEyApHZiEhtqzLoDF6tq7Qu5QbB
U2bDadYev+Mzh4pbFlRAnJnoMDzx2rnGc4qk59tcwMm8b4vjI7NjX5ixOoi+kgRVvrRy/9WHJc4u
j8egdMEoyQd1E/1Ju5F5848JM9BBFnF8/Al0b3PaEq585ud1Pr87PatVfRZD5chIUXDzvfCp74bP
CGjPTNYCBKw/NSXKL6yOE4077ShEs8axAmaLRwMLAnO9PTj8wVbP0Z5FgQRNhGh4L0BCckj5MFd9
yJyhwDWWEP3ilH68kYL+J900DN+ETSva3PHFUflUGfLEe7IfiqP5PRJ/RPNn0R4YnhAuyvtZBSau
sgPfo9lWW/EbsO/a4netnJoB51uPMpxeV6TF0TRqrWk00BfdM2Qm5uLmoX6TL0iL9/crt120F2k2
O+aakU8ByGz59cWxOqXDEA5BSg32Z5DTdCxpCjl3fhCvMd6rLHj75Pjaow14UtWyguf2s53BPBx5
Or8t/o21/PfgDbWWjyByIhZOtAvMRvfZzWWszOAW3ZT3+Bv3un/f1oupQh7YeBEC2EhIjjQsF81H
Royt4HJJkyuO83YR+9UOruZM26RuuRkC9VthYNjbyEIWcqhtTEDHl/jMo3ufx+5zC33bZbo4DgtY
WuheaMtTdm5dafYMYqJWfAFJhxGiw6PNQmN+p7B4FNMv0Z6ba/eh89syvv2dWrYRl5op5cu9LwQN
pyUzdZJ87edRDR87PfKW2r/yvuD50kOVuPlyxnX+pRcDvYX8xVYjy5xgYofbF+ENXQeGiMb8tVXI
joXPCsDkYM3FRcbyydZTLrkvi/njmMeu8aV/87UWHBXZkA43ivQJHpYIavlcrci6pmKLqYjcUt70
jZcwqYGagcIqc1iy+Q3VKFA42ZbAXGwStLlFxEO1RfcpMHLjRJ3RLf+iei8UQh0d8PCSjCzdsUja
/SmXfCfEsiYomNapTv1eR/nCgwCCombeqS5ud1f7ag/ZIVlwfzK8hj8n0NlGiLlvVsI8PbQzVFT6
e8rPqXEnL++j28+o1AuWPl4iOyYHxHtonhlhg+V7rqRP+rp/A1XVMjo9l5NELHLN4XobZ9a6/LrD
boTziPoQTQhzm8LpWvuxnPL0kM95hbW+oYhFD3eqLjVH8B4npsu6PVxKprt0p+bRCUWHsNS3dAUa
GvBXdrpDCj5mi7Bsi8x123yWZ9GtqKMffvHFii3YiBU6hdtHWbODsNPoc1RDaokMjUa4Q6Eplauo
dMYtVbaxwTmBexvAY1ttx0O91zb9ogoe6SxWHYPK9lQFLDDrlijfhXV4RDP9Q0RAws48oYd/BHyO
LqIYHCwOKx9EfACgyOC49cgDNYMxsFxWgktluMOJWXd1Sk7WkUMp0asxm80x4hhE+eVFbju/PG6r
5901qGvpGPNVy6Y+QV44/ostx7okBw4MDRcyIgXI1r1yU30k1Bwca0qHoPJcplL2st/mi5NqTD7W
h3W97fF1sySK1azJCEgLSw6XsX3rF8/iIxFD/Uf/SQGy8FbxJi4Nw9XSkDF6fOFM1V7UkXGIpzO4
EtcE8UWZk276X7EJ830SPj8g03GCM76EDTtdpqwzABBoWBRuLpXzVB+K47LpQ+u5ix/bXiFt1S8Z
tVKY/pE9NYIAI5B1KjNy2lhuSW/lGP3AhADlf0cnwTGHJ8j0sjzsC6+UnIGM0eoMGZOzOltTSTuN
KOsu5C6rcrrLzF1pXjFrioC72PIqXzSB87jyvUjsHfk6S0tHoMPc+Mwkrwj67/g5q2u6APpCg2gz
TAdqhTBS+KMSh8WpoiGeLGOzvk8bcLQfw+ZvCORFzBPUTbMF7VCfUySqUXjPl+bN0eh+wJxRwvyx
ilFmRDYr3xSAgYjP4NDmSD/j/L4s6GW8phKW0w19y8ipSw/wKPfQc5vQNO9PQ7M2ZiZj0y5UFGSo
S/ZpxtJ+xIIThf24i164Y8gO82N9Lrc+FQkvOHtcpBuS0cIW4HEm3azNgTrTIA9v1Nby9PaXspeu
ix7C9qIbtk0OcmQtZ6usCJUcIfuE1H0JJ6Gf9d1mIk4x7WIGmTOYmA/dSnl8k1immojFTqNJu+YZ
UpZQl1ELUSSoXF6aIZTslN2yZ8Y+ayWXA55sPywtIbghqsOfPIa3ztV1F9nd46LurA3yJPIB0sZp
GFjnoSDYFEbPwpfyr0id1cNSG9BwnFiYY33WHfVv4J7TYL+dpv3/nfO//1NSWNX1TBL+owV4/727
GU3dkQo9HP9ggNiP16669YEm32fvr403XfWNxth0t8yamRPAtP0/2DuT5caVLNv+yrMal6cBDjia
MqsJ+05U305gakLo+x5f/xYYURm3bt7MtDd/g6CJIiUxSMDh55y916YxFtWcCYWgKQe5Ba6F37e0
UvjKLlDU96MOq7E6OcKkVrx86/KgnDIEmw2t7cv39IlouYU7/8TlPijNjVOWLkmFs/tzhhJoQ4it
edbaX75XzQ+UMVL7y804+4svX/1+4PK8nz8ClASsowg72Fkm463Lk1KscKx48y+6PLXxcwqTSMaH
TiXVtd/th4Jq3BwRqrTezuDF6hYsm6qv8w0kle2IBkhGDeDS3hpXVrYOH+N2vKr88Xbw6mblO3xq
eWqoaysLCfsN3l0jvTNM8S61rgG9YZpLl/FGGEN9FNG64nxtveshG4xtkOvYxZIXD9fcwsZLuUnQ
0xFhOAAXroFlRPlMGA6WLoQ1lSCLHY1IW9lCp6RxbMrkFp1oYkRnEcYvaZf3+y5kf4rjhEufxXXT
akMGV3U77FKLyXbYv+daLo+mhyyq9nejQyJxZu6jjPdIQbGtdSK024bWaH+TNlI/uorpA46JL0dj
Fu/AKLeZT8Y1sLLxDVdIvUgmNhxtZ+GyRJImfDZGScjIMkTfqVBb1F3pr8cWWWPdcyGMa5rNYM/2
SR68dJE85KhTZyOJx3igdYuCSDaCMsOo3fCGAH3IfTJPFMFUqQvPTIWIvCYzQkzXdVe+JX/UGnJm
C3d+VuubaWJeXhAqsZST/RWl6p34MxJCQ1A1uYKTbaNMGBy0LxXtG1JRl6bNaK8zdH2Fe5EFT2iF
A3WlB7ZZXacBYjsEgWP25QwZ0c81s7fwDthwU6MWqzrKgGiEpg3zEwb3/OOBmxzD4CmsuuzOy2ME
T4G81TUuHMpQ48kO8IRm6UQnrk4IelIfw7hTmQBqwho45rjJecvX9YDEXQ+TaR2m7YunBcW+SL+1
COWDVyFYt4ekX0yxOrjMAjpMD6FOz6FqwugcNem6bea1JsnewxK3hX6OihKRAvizRT4RXmLH9lsA
KY7oHOvDDYDES+B9OEFQHmtqM4bIa2P+R75Jb1MG1nBOFTbTJIdCHjhsejnV9rbRrvNuGHbNOKHm
Dlz6wcwUDSt/KjkS13qv04cs9ziiEEfGLGaRk3xXfVAdC2e8niZ6Ik44skBnnB9eTyaHmkyGPAl7
V/uNJbD4NlP/K7IqWmsJ17ZYp0UlOWQbemiyFN1pcsaDPRmcJRG7ATOqX/FdIj6lg1Y2DIgq0xJr
2VosBjJ5V2VKq6uKXoC7spHz0Drbxb0GI3xm/9FXhpjHJkG78SMubZHh3rcmGd1GEUMTZymLilRd
g/gUsr/xOJBWBJnQSoUJXRY+6twE9Xf23Yu4PekxK7cpjZXbluzIwzTcWi6jbnIJkP77w5ZwpHhZ
IrrNpYnOUMtQzyeEKCw9xQU175J8MyrraPEGdCXdwxT++KoDog4cNjB3jkTiP1XRCTq+v0hrdn1Z
Ed/2/ntYD0SrovvSEBmwxPp4Q0n9NRlDhHH/lSYdI9LQfwlyRsq5nYBfk/F2NOp2GVbxtJWtmW1q
Z+Q0QanqdxnN/2oyQwrg+LmapiczvhkKRlMNM8QhHhE/txzBQeUsEkETK2fwGbqC0OJRu7XNtLnO
JSVMPHyCPH8dBj7rXLnjWsCVRJb9UefU9gcvAAhOoue1Y9JyFOZTBiaM3cQsARoZuEQaYts0Q4Or
qrshFeZrTLtRGswqbXrBfkBiiykOPZsIGNBccGqnOcRd+Ja0TrTGRHc04COgipzN+R0D0sHHluCh
EgnH8tbVyTZpo+SYG4yJo5KdQ6Mb2qor82qTifFaNuMajqe/ih2Psqcy7sGaZIjf6RnaQ26zZQin
TTtV2G/s4DrTfXnWZPtSyfYxh8+Xt1O+bgaNMh4GHoUWEMG0oABVDO0nRRaAFtNsp5qz+6Lg97K+
SeHdCc9nTkFq8gEtYtmoY6DYX0QuQ3L3RL7nJndetJg2Jbn0DPBxKOjR2OzI+FsLK3l0h9muYLVv
jRN4e81mO9xbH4mV/hgbYpzU0HdLS6MHn64Dy5ar2ENaImUawFTT9WtybJAM6Hm8ckzqpbanpSV9
qAh+ezuDuddu4D6ZuTYHWtGn4DRDKVfPRGRyvH2OcpR+y9rH38PEuc8ia584G6CQOZO8GgR92D9p
7d3Y1081Cau8RKDaAQdVYImtMQKgjgzFcZI8ha4RbIJM6QcZMqOpYH8zxkHjobt0RpyGU5EI82bj
tmymMwYfnSVaJNDastZHQQaV7226Tl3HHrtRW5lwrappT450sbbq5DZN03GXMebpnXprAwwnyHpC
2EBWEOOK0UNon9BjJKVik8bQRxhrsP52qOVWelpdZz6HvB3V3Wqc29Q1G3Ez5DN1tSbFloB2RcAJ
tiqay8XUOYTZ0vuSnsYQolHPiUbTIHVOU0Mcq1minshhQaFcmnZF0UWHfID8pvxkTVYN5XaKtS/y
6fIXymsXnef4mzkAJhZhyASNEgbhSY9kwXfoGhpjRXhSdWvohVgHSmNIOFDYRyZdj9qi9gODzuxg
zlu1wUQPMmGGKdBiz3zJsesWpVUXWx8T/MK21Hkc6BnnB8AJzGJb5vuhTWweS/8mqDDKxCKviTdT
0S5k0K4P5JV5COSrQD7rDt1lwfG9xmC9yCOyQjBOPpIGArHBSRly9nCyGzO9l1n0JEp/p8/keL+t
e/rwFCOzxRy+aXLI6gjfEheTtLKf65jAg9Q8j0Q3cSEvdqKlgTlqMY6tJv/iHadkd9xny1H9y9g6
nxDW7wfZEIjQdvWx9/fGwDxAQk89KumjNHcp6ruULlTlOic3S9+V55GMpzHFz6ObIXDsA6Ttx5Ej
kIOVbQ27u6Kvtzhbab0yaSSUDfw6ey90XBPeG+ZPqWW+pCmDLIGILbI9Ct+QHpahJXjnS/3LiNVT
XpU6Ib6kQvbjKfQQfRKeUKxU1xByp5tksSNdCGrQn/Y+tIhCCxE1SL3cOkBMyAHD82OQQWfUfUn1
1YAUG2hiiexcKMJhqgnDGMODIpUbV+jiuuX1rxrlV+d8rM4eEUnj4AQ7q6cbsxqj1Lw1G23nE3o5
J1ZM29Lu1l2F/kermWybWgIpsSaEIJwOZt3flAmZSpkRbIOQ7pUeoOLPoxIbUthiVpxLIFEl64C9
QN1xmQ7dsw+qgpRAui9VlK9i0n43WsGQPgmgh5pXBOXBtPUZryoLI6Omf6u++QSjw9P8G2TQ45H9
HW9Y8eilk7MvT+7QmPeTtPDdgjRIsaRNbE620xN8HnODA3zaufoBVAKNCagQEgLsqQ8UwxTiBHUb
rZAtK4Kj6dKTcgkTfrop/BTD7YiVtFZL22lGtLVpsJwmG91VfzW4XCV6Zj81dISlO6KG7NsnwzAi
MGfpDUKEQYKjKBHUlzofddgMBrE21RpSJ7hZuyQQyS6P5mD6d6QqrnwZLKGKo+0zTGtjls2b7Rb9
KXXd4+hSrriq2HbDW6auZBES0lagy7cdRkBjSB1tPwe6um+SIV22vFbepgg1YerFbCDjh9F3PkIF
0sUgNHsDJfpOJ8/4lJosZdkYv6pY/Igb3lBFn5RYi32giteqRGIs0vollSFzDS0/h16pEAEPh54z
d5VaRFw0De8C2Q0UJQmWJuNeS7VVEXbXfkFvT9+WvqNtHHK63GaGo5NG36vgy+5TONT+hxfT2fHi
ERyTzpW2KcazYevnNBDmQkBoMDYmATF3ZUFTraXqZfF3y1vS8egEh3m9LWZlb1S2e9cuxdI30H9h
2FRTRxPDZ+9Z4xAp1fhkDilmRScEKQkdcO2q8lgSMpTXzitExJSMIOhmOr2jPItRCtU03wjGvqmw
FjxoDM36sH5Nh6heBkaPbrKPbXgWL2V8tDpJCS27o2Vw/WgCickkS/lqRDun+UYFiBN9GpDedRgi
1ajgsSy7T22aoqUgBDMNbpsSD3SPpSzQRwI6FebQvguRKY5+tPHIYEBEHt97gRWukpZZLZ9GvmxV
vO4SrV4TxkZPvIT8ROjgKqTs2BvCutHtkn5XvSGP7wDGZjekjIcchhQGVSoS5nRac9GCM9DvOZPd
u7o4EcIVjO3ccUMryMmDxqkgLyvo9+T4bQOvYqwML+uWnsIj4Yj4NlKxMzw+QKKa6IEM7RuQvngJ
Jn3Nbl4s60Y7AZXBDKBSVJC0G0fE0sq6taiGDrq67TUGYtH4FAEYukBB7UBPNqlPXJniZIcoFvXP
ShfmMiDcCznd7JetnzB3D0dZoLe6Nkm3Pqp82pXwwVHEqgCy2XDbdTqVd8VmxjMiWqGlczYseq++
8K8mb94s6xyc7EsR5NRXHOfpCjQy8133w6laUpCa6KiL7iby5RX/cdBQNQUbafR42LvybGvRW2zE
8baGsLlqUxa/PEMlaMd3ckA93hkN0pKR91ebP3cPPamhe0fpucmzZnm0GUVzjJrZp0jeIjhPSMoE
TG2TRjHr05i7DC69aT5Ks2GwoeIquRrmPl9diHMVfLSDOlRjEx8hOHN0OCZjncrH5YOk1aGs8GGr
RN2E27Y37H0Q3eVkrTPZaD4DDU1FRXOgbCh6XObqgwlJ3Mbbn/W8uwXNmY3fIthpQgbeIqe4sEpc
W+M4VDuuAhigKwOdLnpE+D79VZDPEGPVz60MPN4SUVwovXZtDQaC1Ulm+7ZCX9eaU0a1bRK4jJpc
8wpn26JxqRA+EvlnYaqqvkeWXuUG4wleFJlxY2UhYkR91LvKW8FF6s91HOy6brqawLceMwfd3zAV
R7clwLaoPLSDXrhWkXcbV4ivxSQB6rDRUUA0F2ZaP1mJzQhOW1n98+T72gEgyFNnGoi5utpe8KKs
BZ9nsDMFARvDwMg9U+nRyFqMUg3a6XHkuE7FxlD4GsYnI7GwomrTsIwKlFXkRCx8jvp+yrUNNDpv
RRX8jDSj0Cro7+V9IAHIzKu+zQeKwXRZh2cZhniDjfA2R9hRSBSGxVjuyOZdlbrw7rUKh8jEXJj/
WKInz4llbLppb9R4K4QRHtkW3tIxmRBb9NtMk98slF/kBZVLO6O6y9pe5wxIV15NrGLVGIzXZLIk
pitfW6FLQeu4D9lI+FVkcaDaDAt7avhryWKDOcv+nMIQTQjC97bWqHas/hUHFYE+RlWdRsV/NkBR
XQLl2ogyYs4hmuB2tD4c/w6LQ0FPiiRFInntXr5pDcOUfp4ejS92T+WSWPUbWQb1stjUnvni5XhL
sWAdtAadR9IG741GUyiCGUBqLPFoPduqiCFlXZYvnHI0mDzo/4ZmvlZG2y90A+GpZmUSmbv2YVj9
/VQx02isc1zlSAFqBzmfjoCsj78CO8xuJqT6MmdUls91rKKE09nDFb1/AkQIyYgWyJDoJ28KnXtV
MRDpGV6NNL98I9TPdq6vcoWNqu6QasbFkN1PhvbhFHrwQW3zpTxOad16yFxFV9Mgl1WvXtM5OFY1
Prusa5hV1Y52phr8YeOX4aupmeiy9m3PBTU0MfPWLW01loZTisJlzPDtN3IVGmm5VT6bGBtWQ2X0
Gy5djCbM/GD3iQMNsvvwZFQsJUrx3GN3MnqVh+u62wVw9zaDw/KWEaaUeO5jNkX4V5LLYsXwyRuA
kievjl7328lK61M5mA7zLqGvrFDLEeSU711vbucyY5lXalqPljkdXSCxbcS+JZ/AXXW6d8VCFx0d
6ZoLvyCGWnP0h8ItqQ3TQSD1xBSn2hcuXuFtPDTjEsT7vWOTCkboEKr/sn50yPaxxtKEV1xiS82N
e7Nh/ct0s1olPvlnIPO2aFRlgf3Jc5KU6xw9noG1Lxu0CupIZ23SyjxUOTBWG+WBQR7g1hNsQh2c
nIaXsQqlGn4EdkkaYQ8OW/e0C1hRnMbcC7MNl8IvlnEWuTuDvcXBz83PMBXudRgVN5OGqbOXxrAB
d12wAuN4STM28ibBgpHaeKW26caGmaWbNWfjg5jGZcrCv6QiLNH2xqvUrpk6eM+gp9fOZCDSBwnb
B9F7VeT2jUM7mqphXFid/eQivkux+uF5Mce1KsQ3GL1tbzkWlZu4ttvqy6fxts4rtBJ9ASneRYkx
FTTrS49t99y1z7U03/hgIRd94Nu73hvPzjCQS2wzIyUKhI1cyebAFiiKPYEGYZSsGDr9K3+qJFLW
QSzttn31ffEU5TC1EosqOSiyFzlO6U6q+Oh5NWi4Hvuh0c4iy6aBCYaPX/QspLlOs9mobyrhgGIg
821h+4Ha1G+taMnsGZkmTT2mDtIScVm2BOcEgthCHS+Plk3w1sKM2f5EO4L0v3wZ6eR4RUBe16Xk
XRWD9mkRtGXUZKy5Ao2VExVvkTW8a404y8o6ca296flknwpPHQbNSJZBVqNYqTkH04SwvOxloCre
eRUcGYGaITvFPUb+aM5q71n8G2xZXEiGBfUI12er/Exm6mJ4gfjmM97xr78Mxuq2b2ZD1YyEJBYl
j64vT/dL2xkZVM9FRNePKwr/7PDzSfMzf99NL2Tfy/2fX15+/C8f//3jU1che/5933aYMPZbXfTf
/MlfpO7f8OcL9/nCBa5mDurvu5evLt/7zYf+q+/91VM8aDNF96lX3hqer/UTJe6RgUSFPv8Xf355
oRVf7k8X0q9IoX1IN7+nPoFUOd9wdOG4/X1fTN7/3Ddnny0+mvDFJi9sF5P3Dk6zlsTTx9MhiZvp
EDqi2ZseERPF6Oy8wYCW4zA9TbtSHQItIAE78JyV67CludxtyunXA/H8FNsymTwIY/f7By5Pu9wV
NIW2Vh8cL98KlWkeBungZGu1GBKeAbfn8rzLI5ebPK344xSdd1FoYNy2Mgxd0fwyLg83UimSUD9H
UyoEw26Hu9VCKxBCETuycYCyNdOK7JJhvpdwLS4Lpr9m1Nw3EQOarhqrpTUnUVxu5NAgiAjyakLf
OKEQgTpj580XiFB0F46i+xnp4THmAm5WTMyCumZcKMQyBja2I0c1O0QzKCq7HODz3cv30rRHut3a
VbWr/GaV6x32hssjHci8ae0V2Y+kpyv/++eSOuCCOrYWkF1scfHlN1x+d+HPKPNAdEf+O+H299/7
+Vcuv/bncy4PDQ2TFKIRcYX+/UXBH/31yi7Pvjzwh9/9Tx/+/RsKJ6q3bkvuw99/1R/+Zh46u5A4
4kRnAwwzi+XPSQEpKJfIUN+9702Ei1LHZ2ePzSmm9QxOCnpG52QMw0RI6/I9NvVyZ5ceU4E82Nvx
mO2tIKpOMMiZKsXM8Rt/1wWg/5tkL3x0K2UOygvECuHr4r2rtG/LDNIDmWSKVEC2+hU7FypORZUN
qUBYFj0xZpaSZMiVmxHnMvYwiLo5NZ3Zh7BoBdRNRePNfWADlp/jniXNLTWksxp08iYmMcrvSsxK
DOu7rEL46VCLmANQgxqGR5b+IFZPkJ+KBoq9ANjE8aalRbfCLo+6yMofGosBQhlABtFRUnR0yci8
tZl3N/gVw8T09+Wg30s7u2Z7SyJVoiFEgF4JfDzfdTAmF00Gg0enLtO8EDmVg58rJy9dhyJZhl57
HnQGSy0TTN1gTNfOavDEdw9dPowrbyZPknxFDOpUTJxaQHFstMpwP0aEkk4hqhsSKBdedB14U0LA
pIuERm++FGGX6ykq7ZV09WMe9C3yUw8xOuBl38EAotnEoyKrbJiDrHw/xEHUoujJapr34r1t42RT
ZfWHBpo3SRoGjYqJfhzfkLCBJloVaKgD/LoealDJcO1oqjdbAcCNW8yzNc00c9R3ykI7HuQIA/Lr
LkZuaCflMy6DdOE6cE4qYngWpUOfVI9Dsh70mljEmPVBmPmwL21qB58ZbNyE1dHuxZk5QdU1D6XG
vlinMm0yGCZjHS4ZBp/7WD9BD1fox1qyUZz8SjRGuemVdy2k+ZGVc9+WlyM4hGmOSLEQUQsyMMMY
E3vZN6T8Y+L1GMf9UlwFGT00LmcwhULBe5LIsw9lxNC6alnVtAOIFTuNhS8JPtVftMb4YcViR/w3
kYNZeUU7gBMmmG5SYd13VjXc0HuUPpu1WKEAs5Tt7mx4NCXNkIMwtRHXVBzvCTTu15krjrZ3H5ud
um0S+a0kLv4wefTZoOCoz9Dtmq9drYFLaabnYCd8nTJhkhBT41nXazWfDAPnwq8Xa6Jw25smx8Rn
tMm6iFjVDNInGa6wZzUyRtpIYOvM1laMseQ6j+1Pv6uCp5z2lufB8g36cFP2gNs8+robL/UOWhzu
aWY+ytL09iXvkHANWOxFrh71vDklqYsGzmERNWeqqWeqXWcEzq4pvKs6CKuDaWasI3l6oCVwpWHC
GurutUyqN63gFaQFItjUuy1y/aYOBko/3u9OrDvFVtBoxy89BtpbhfgEZE0LTwQ6ahp0WHGIDDxS
3ksQIqqeMg2mTpCy6cQD3ATeVT5Z9Ho5P6BHiE/KNRQV2j5zMfj67dFEYddj7KkrkEos5xtYsdS5
IvXR1KblR2rRNqghJK4MC/ieib5Np7WH+CWuN/Zk9vdpU6EyjBDK8N4iYG4CcWZPD8BPR3Q7Zkfi
Ef0bu+WaTGId70LobwZDf3MiV0MNQ3R4JePH0QxbgiIpw/XAVucu8D4bWmitrkBiSORdQ8vrKtvo
hrjNOVDWwD3rQSQeh65DFjMu3I7OlPIRTXW9t1HTINeF3fQPbd4ztuwfyrrW0JYGP6TRGsuSZsGm
UWh+B12SRm3zS5kSo3GZI9ia3nWXFZ7ppE4beCeRXIsOqnArV7L2GhSjtD7MoS63M2uaMT5K2GHM
j5nfN6DzUJMi5NhOQqh1H2GqgAaUxiiNrVqle2kAFlIiuCYOkDz6YSYhML3beJHT7Btfuy4ndGEM
qx7bKcHU1N32dU2YjkPvYyx07IWabx56p/2MIKUuIKJ8DRFIwr4KyIDrtCehlTXveoUHSUHKLJvx
qCkHY1trb7qopYWfGzR4DHvOxM0wW5TDPSBc9OBmSLdYrCZZTMcGcU2i/PRqFplx5Np5F55i6Nfr
Kk1P9EmvBQxfBOihuc4jInfH0q62bYP+vx+m+DBWfNDuVJ9NPwROU3Sgs8XwahMAA5FpuI7p2x/6
gsFK6mDjGiID03Du7rUhfu0RvNrD8Eqkd7bVLPjYk0AfPWK1sCQWJq0ylr5CCj9246klAvAAkrtP
b5NCZ03N3Pciq2nmN1h8reopdrQQzUxxbzHUIo8ZiqjFlTkV9pc1n6qWZIQTp6eq5wSiZ8dubxo+
PK0899pYAM3hfx/heNc1LNlOigW5DB50t1Y6Ul233KPLSUuECFBALzEWvQXcjjEzNqj5e5cHJgc2
XmmbD3nd+Ec3UC9hAtkwqrT20M4Em36+0fsYM4WfPQYiCA5BWrmH0RxeAgGoos6M8aCz20Newk0l
lL9WKXKCCB3UMS4zfV+600rO3UOvltthDkXQbOKbSupIpybxWZshn5cb+fevLnd/vsT5B0hQZDC3
vnyju4Dwh/mVO73+IOIEyI/da3PE4hpd5HM6QBjPSCJj+wiEvx8JdXDknMHCID1f5FZmrHRXACCp
3G0GEzGtXg0f7b/uovO8bOkvNyR1ThBwuLncDYRDB52CbWU2VXuIvTffbIfp54sy6jm0qhnr22A+
wmOT60ETxdPC4myhuKSIKCXoEnJcf331p+91jst108JgVMmI5uQccCVEwZbWN1rUlzFs87aloMt6
0kl+35A6nR1aeO5LjYnz0iwZdhI8Bf//gkj1Y5+aJdO2w4zqv/D6I1shZbrcD2fM/1TSjXETY2dd
IiIugRcXMmta3XWNo+8tG2KRM99MCUJe0ZB132v9TKoCFntoC1xnVa6uAjtngbCkPIxtbhwuX1Wa
kIeit3KaGbRi/TkcoDSMeS+mKDm4d3kNl68sSt2VZSLhCsJToWCsN7WjH9Cxd4Hl7VUJzUTGiH79
IsAEn+jmuA+MO8YiOXkkTrkNIgcoW/069ezzqPVArM/wYenkGpFlAsuOXRuHQurGoTaiatVyDV00
FuoDW7JUzuhkWJeuTRTWzBNLPGgKBYLSgmndWJvEeHXUMswxbwrPC7d6anM4uZS8a9LZvi95C5eb
dq5o9N5DTD8ZNIb4MC43dhY6qyqhIVJVTnbMOh37kuCCBtWrIFRpiEIUztzQX93nRG9uB+ajh2m+
ubz/l7sGLcUkpZnD2+0D0Js/A3Zuv27cAYaKg1ZgOQEOP9gJBZEMDESl/TZvUbyUbHjdOe7i9wF4
uTvOqaz5OHmrtnbuDaN/LQir5xoxayWjKao3gTZ8GNjjWfftfT8Ux/9Mza4OzEYMZwmMcHL3NHeA
b/pceelZA5+Mt3m8jtc27jDtbfoKKCAi2oRk5a3gOa7dh/JDPORHRlMaIlWU2vNeEOZyxIZ4iaPJ
PgWP0yt4sa/hmomF9xg8pGg9tvYI4XSZfgNRnE/KYUvbkwligS+JUcC4MMw1QxDo1hHgSKbhL9kM
HANBQlAW1jJ40lUP6HXTaluojkG30+6m6+Yz5+6IbJBUrHUO4ogZ4Kvk9NVXCHOaF/6UxSwO+Ve1
0O4wozEkTHGDI7yxTuGHThWDPdXlhybkDPiNxRHvVBOt2TlXwxZHiDRJ/fhEDAPetgA0+qC/3gKw
Woc3xG5bC2zGCC0eBJ1SscF2Hs2gKec0fvo38oQ6DXDBGn8sRIKE0etXweUsWVr31pc6y3vxZhy8
e/rx7PVq7FhkmPKOBSf2DCwr8jV6Hq+9rwFv+HMPA7vZ+ic93JsY+Ntlz6JtUUhuzHIlmGIhJz8B
n50Kiu5F/sJxgAN+YjrB1OiUHKMPHJfFMvPWurnxKxwFOGLRW2DsBfDQikUZMsJaIo8DFNXfsBOb
oxP4eG9PqC22w4dP4OLdD7fZNCNSebJwKJ5KLoY7s9y59r1IfuZSfw7/BUHs5mdA8f/J2vQmD7Om
/u//kA48d/aFv4OLHU1pbCeU7SBN1ZUiPrn4fL8Lkc7893/o/1mUA0FFho5RUzsUAsnKOv4Wx3wX
f7QH/w7KaYJuYaN5N6G9GtMtbUX75FxNnxwh7GvR6CUz22W0Vvqm8tg27UUyc1Ijfxs4ey+7gdnZ
FzBUV4bYClcyY2ffsJVI/l4gmqAMfJq+oftt0k36CoXjCg/ornjqbqO79KF4aug4LOWq+hEdINa+
JO8mBpdtd04OXPvRYWocsBjrd8Z2ZCKxtW9ZzNAa7JDNYKdGPo1v38DYNG4JDjBXnB2E2a5Qlk4m
7qjmyb4CwzzQzT5Z3dptNz+q7st6SE/geINvjAkYGuxvHFCKVMIjVdoKYNpr9IEYUvuib438tb9n
sPBQ8qFjtYFVzCOc1fAaBLJ+pGR7DLPeSd1yyDaMH+8Qm5XPSCycc745Y5TAq0tvOOH9OyCJerVD
Ntm75AOt/kbcGk9QMDfu2v8xfVgYu41t+JDMnEb54hjr8NTutV2wNc/4Qs23ulhin1pjvW9uwQAi
eE6fCVaccL2gbFojd8YcyXlq4wb4iNbLcJ8pcK0LzrDxekYAPBja8gdgMvKa2R2smmW42gGzBPbJ
BDvAQHgk2+4+OuJTAKe+1u8YVuoBO50TLXLo4jO9gcMWGd95XLHLWIlyB5Fhz3/R3xg3+lea7svd
8E4JzkvlAr5Vh/J1PLqv1JVbdm4b9uY7gWNoNYMWzq/qDSUhCtH1Ido660umwz8/8v+c2H058C2p
6aZlW64rCQf/44EPyL5G0SX7s3S6M56lYDWvMRxej7b7ImeF6SKE1kXo3AJlE0ajRxxJ9Uz8nrXK
/+bFEITwD2ehbpoonjWT7IM/n4Uqagarcrv+HEp6hfxrtH1AWDBvEYg2HDZcP1b47CLoGMzBrovm
2meAi83yEf9IeH15Of8/rf7f5F0YluVwGPzztPrnsP7M597kHzMvfv3Ur8wLx/obvTmpdCWVQ4iF
xoL6K6relX9zCLGXrmsaJAVY86f8P1H19t80x5DsnHlE/kNUvWvYmqssU2qOyyv8f4qq/19HmumQ
oEGDS5Omwa/TLeNP6z1VfhC3CoqL6+fVzvaa4dps7pROypsq8d4jGArOio1GoU/GPvOhcmQaoCHb
0Lat2V/94e37i+uP/r/Pwp8vx5bUXaaOCNLS/3QWMtGQBTIgdTSUdEggD4pNJD+70S6utezdLeBY
KwcPj+iK697tk8O//vuEifzhvPv151kANNd1DceRf0oAcSNrql1pm8dq8F6JrWrv1eDtrKbOjr3m
AVe2sK11RXOqVRf+m2uvPr/Vvy+9lz/OocKxwlUXBbb5p/97FTARbGMda27aq/fcG+OtNRqoHVpn
FRES/SAi/8i+Ic7tiTS9iPI3YT2M0mNUmw12TbZbPuOPZdrX0+5fvzE6CSz/8OJ0iwEwTiPdtS8v
/g/7AgKoulETFc59mk1rdFmvKimLTVl6+iat2f20dYAjzSTLE1UDeNoUoLoPCaOT90kuxn0GIakf
nM2/fl2m84+vi7NBd6Wi7LFIJOHxP7wu7Cp1ag+heQw6z9z6pYeFqCk0IubcbxLpAXJpdAxlgvCA
dteqTjp1SOjcH/J5xgG7MjIl81DE30k5EinV2Buheez0bD+61vQDM3XCMNrq3sjRcY02NmbLD/Vj
bw1fVlBZt23+apW1jWzK3IUTm0GkXPmb1biPIpLmnYiLG06yGMZ6Bh4o0tFcQSj0ZXFoXVyfvvdd
Z2Z16+XUOGHtgC+I7FdhyWdNZu7pX79b+v9l70yW60a2LPsrZTnHMwDu6AY54e0b9qQaTmCSKKFv
HXA48PW1wHhZ0bzMF1Y1rgmDZIjS5QXg7uecvdf+876y3mK+zWPlM+gPfPTT67v5h3crd9J4LBNg
7VmDNiZBjbL1PWcAPsMsXpWoIRfTEb7csM8D9P3RxOnqAP5/eyGOw8rj8KTzQP3lQUtyNLfpPMuL
R9bvebTT28qOxdMyGsQ3A4yf4uC1s8IeJU/DUJ2G0DIv//7N+Nc7x2ezD6XHwM5j91/TgP7wXtCI
7C2/GeVFxylg2KMMsF6ZcT7JKHqQWb7nGv3d8vbn0/Vv7z8rvrNeB4ct4S93q60ZbQ9uKS/C9mir
NJD2lPvcJOFDE1NV0FNdLpWX37kDLfFiCW5tfHoIkgFQ997fPDruv643vi3cwHF9IbkQ4V9uhjAW
jl4sR1yaYrg2xSSuIhpuQyRf5FJGT3Y4//ACoPNVHWAjzuhxLhqbtWmWk1rqbCvS1rkdBxBairEx
Lc253EV++STsmsnpzBSz64uYBJ3mWqEs2BcNi7ejqw2P23jz7y+m+68rt29L9jF7XTyl+9c7O3Yd
xm1+IS+TXDu5Sxvf930CqJlu+sGgLelidOStBfyp8wiHLpU37uIZoXbTdk9qQerZUiW0IwDvcAnE
Rkw93NA2xbM6iYtmnHFXqoTuLfYqhJfVzmbqhiciCfZlIBL6I8XM8EIxOI0QM/z7Xy/4l1WOX0qK
SEbr7RrYf3lcijLyTYWR6YJCnSOzRX6HbfNyp3psLp3+Miam+ZsDsfPnNKzf7lXfZ/TkBBxD3L8+
H6YN+6YPOnHJvMg8VUkyP7RZ/+C0IFojr49Q3ITozEsRXj4+hMz6/Xc6mdXfbMp/2XvY6KVcE8Ai
yQmFE/FfX0mbDk3Zda11HuLCwl9nP8syKg8Brlka8JmhmMvtfRuiw0GyKm5dRQmaKLh5oQudKwIG
miR98owkq/+bTdv784q6vrYg5DTGoY9HWqKZ/fMq0haLdH0niM5dhMfTQtjoeND3Cs1w2E8iosJH
+la8tls7cNXFodZsqzi8X/eVhHnezu0C2FxaWJfJA2/gm+zo6WSF2XeXgsw7KCXcxnXtBUfCpFbB
tKEQUdHOuPxgPnPod+f4YpzRuxoirm5Jm3TuwszvjvMQkpEn40c7CW/ahAYhoe7noW8TQOAYQ0xq
w7Zbz31Fii2uKsy+62m6cDwqtvOSudsc2yvy2+gok9Z+mI6Z0zSXf39rcwn/fKd5HH0D9nAe3MgW
qH/9v9zddYjix1QCxnMCr1t5/qu9pMu+yXxrT/eeOKh4YtMmZSy3kMgtvPZN4/v55rdg0d+DRjub
EOQsBFNgN9BXKzGjWcQCUQ6ze2a+BlbUlm+VrE5LXqzDG6AbaWvEeUZ2eY4C/9FMNoDAghaNRGcD
0g8TeOEG5zqEID/50x0uToRIiXa52IE6p5KIkT6KqasXWYDnMiSvEQrF7PwjgOzja0NHZavol94w
+WCTaQOskfHSb8QChM8qgZqgFmswq8I9CzPGBpM5xuM039XTso/Lsbq4E3OXwfWHPccDbqGpuAwd
CpoFJQ3rBuFSAw2VTuQRlI3PZVsQiJXWT03oPbGupaht4PKX+m3OzG7GvoIGtiN8JSWkIeoss2l9
P74vvAACaSUfBtbQ+wmfCr67Jd35Nv58zv+HLk/VtVKM8FsvCXaFWDl0s4quQwLGrIkIX1Wea4jU
GuNNR7rnJjAEntrYX86CKjnv3C+BjXYrSyDlCW2+KTbh57J8y+v8i/CO5eLgWhmx2gQ6M1clp2az
TPbnRifk8DkwQ4Z1HqxyaBfMk24aJ24OKoCuZwKGlkOlxXnf1FB8ZJvJk6fvslH4typinMdE5VL3
CiITnbMpwf7Z+PG+C4fhEC2xf56X+TWvs+nKLAsdnZ2e7Mr/WZsQL3YadbsyUMTxNBlMZAe/WZAO
yQPydnWD65kkYZW+FfV8L4GGVXGmnwIke2oSHOSH8ckvdHGNy9qn5xvXRIOWQNKb9EUWXfCYOjGB
KwkHj6rqkZ37w4l4TGwqdflL+Sp5snT8K7bdeDd5qAt1WkZYVAcOs1653NbJp6IlXblhrcGVkd4N
cTXfuEsYfpnaFRhQ33b5FIBcke2Bgyqe0zhAulFqJIXz3L+MesSE1x5GyLkiVPNTWK2pGqm5szzi
FioIi0vLBNnntj45qM43A7b3HclXbrfUsPO85ci9BkmtX8nBDtdGRKuQyK1DHqUSmk4yAq5c7/C+
trEMx9ypEZ85Xfwrynp1aZbmnbRmcGHR0iAPbO5YydwtuanRIRGEIHsK90Q0+s5Wqe8Wj8ZrLL7m
9fQUFZl7XSZOFoJK+tCmMr9Mtb61xnI/dXP3rEAFJnKKHwZ/2OazYrKdV8428n9mNQpIr+rBrDGN
R06/InkTEgxKpOoyz+H1L3nyOOfdNymMOvboyo8qKb/hCbthwYjutJTdA78gQTp5T86gG3+TUTxf
hqr5ZUk93Sajw0SlEeHG5qreyH7MXhKPO6zOzsrJcMMARHERnjOyCt6HK3aZ9KlxV6ZTyMFbBqK/
V8BF0ABX59KG0uh3v6LJsW5LT31T5dDdywBj2Lh8T+x6OtcjyWBeQb5IkQF0s7E/dXjzmv4tc2II
fF567zeMKXCE0vwMI5j/YO+nKRCkSfMP4p/FAdixBC4dDQCyJe9G2c8H2+Jq2bj+cVJiDq8DK782
nfWppxw+eFMARRyAPQtB86PiSAGdDvCg47QPSF/VSYfFFWcGauQUxSEoimfbpDDOInHS1vKGbgqd
aMec2rGC8tRpSG6dfusBOI0VWjDkoZsVX5dASp8wIjrMEEIi/1R8m5N4/IiNqo5Dd+8P+Kml1+c8
dg0AQTVQhjau80K8czIEycvoCPiBZfXay9xcLaeIP3VS/iRReYY5OReU0bwSXY+CSTSapsqfok9j
VDR3ImZFIk5Tb+sUsjCbdX3EcXljehB3pIZ+NpzQbhyZIMMbR3OtdPSSzl3G86YPwjjy3kr9nZEV
/nSDLVfU3vySXI2tOV1LG+JEYt9lTQS5FBbQ5OTJ3pHU1JXx4MF01kkPzgOiJX5cjtdYqfDWWm57
HU77j+KspjLeuwPQ9bzvUwijYdYc+rEONpO7YLeyiBRxVyeFhDDF6kTE9M2wajecKvQuc7E81EPP
W+bWeI0qkBF2rl5ojgWXpGJq0xWQeyq/eUKnVcMlzQFjThPaedeIz1qCO29zwHgWi5NYCnYIV/1c
5jXbYBL6VOPbpAPueDeT1427ujlM1AwomdFQN35huEncx8RC9u6DNLiJ8Dzw6BbeLvAHSGiECwSW
Ka9CXWfdW8cIvf72RrUJfLOlpVpszYMKYwADK+RNxd61dfGz9o5EP42/nJGfdzAIGLay6Nnz+8Da
lSNrit+DBrVATmFcF/fuVJBLFai9203Rl07NXzTsDNxaKLzdqPtqdRyzk5mQv9ip/J2dFNW27mwS
GxZAnu1aXIRyUu9z7kIKDjKbMBfQVqOha9TJ+lelRLoNLU9ciWx/HPyuug+VY5Gz2Jp9NYZXrYf+
kXM4vv+IkMgo9vZl26eXUjFrSpy+OVvevg0M4+6U+kUgQLcXsSe6Fesmjk+1D4W9m9LCP02zobok
9lhGlj5kC0oeU9BiN+RYuIMxV93naM3yvOc6jnDPDPAQJenfOF3YX7vQwgzB3DLTeFT6RU9n1mG7
piSOgjmgHtfT1sdxUTqRf983mFw0tAxoq+lwmn3Hvri6vItQw3eumN8yjPPl4ILmm61bo+ROFvl4
p2JcdLFTRLteR3d5hyAoX9rmYGoY1uFAy8ull8rm7+akTUHoLmaWxUQXKIcb4BG6AmwRKrffWhGN
+lxATaxElt/OJQ2Hm65DvPPxL+ZdCqDXB29VeF/LxJmueRzZGzp5EqVM7l3TBRYXO68Le/YsqkFu
kD56pzQlZysefSDV7OCY2UipM+gwkXxae3ZGZzct0c9gCH+ljZ5OKpRvumbW2OaUu9KGK05UnRPZ
3wsrzihJsPJPGNl0NXj7qDfc/y5kxR63D7a2qy30Xe2PFCqSUaoVnQZzsWbu78ppf0rPeSORnKfL
BSIWQ0sEcsDeIX807URqoq6+jM3qyCoIN7IbFF8OlLDKEIgXMq7salCf/mVthpkUa3CARJMq5Zep
cVdpt/oeBuNnjwDWgHxUPzMR1vIq4RDnwUbEdtQvCoFRypyDwfxmat9w8CBgMOiL50rfJJ0hdSrC
2N/LetvPIOTidNWa9fFG5+rWchEvYVqqR6yA4YueCHvoDaMs/js7XLZpmEkOKCCnpOYUeuBWSm9g
lqibb3Y1fxshKo+z84MIcwfZZmqXz3qeki1KYbmRrUSW8skaESlVaGE3mYd0qPfe3dIjmQ+/3i53
iG0dAS4T/vS9kdj6w4iY16ZdlXLGu5t1Cm+0G1oOxgVkwFbBxsktLgva9glp7yZN6kdtd1h753FH
nDjuKJw4DMfxdGa8PZj2+6zYpUGHUQeucJGT1qMmBr512XH69beNAnxV2oRCTFlz1+Ry2JEeHbhO
yFsxPI8tpsayc/UJa08WI+Mlg0Th1LiRU/mQDLrEbGaOjg+yd9EttUfiQRFoKXYGdZzdgk0Wm5Ol
8aK2FvqAKoF7trQYS5186DcdUSFOBlWHog8f/MRZtgSDG+HC9Zd7QL6WKL6Ohf1WpUztpW98AHfW
Rnj1PaHMhzEmjA358orTy6Gbq3AfqWyEReEQcZP9pOI9yjpFWCdjInV7+YmN4YGz6LtcVkVLys6d
BPiDAni40goeQxgJB1fJPbSAbl8v3VNZO8TFIsfbFUDGOKHf4Po7VY1gTG5Y5QL7CF7r5+xRYgjk
EiybhAVNEt0gJCJRcaxMLOemSdxnlKz9tqrwzy5Bc5F5pTYVtl2qivMCSgrQDDwDXiiQaIEquvGP
0dhm+NLAK7FpoRceg+oQF+9h6v2cjMeeIdATqzk/zCZ4wUQ674oOgWecx0DHU7H1k+RqO6h2xcCo
TodIt6nxH6sWQnI4PbUcglk/BgTnVvRDWyyViMgRbdA22gNh8UPrh+l8eKves5gkcs8pfp168S7a
qrkItCJdFeDG6TK97dy9iQo82hjdlwZiQtKw/agBvbEzfheY6cqUJIzIIu+EZBjLxwXJsL3wiDyq
NFTQpvleAvJA3p0okGjvhZ7ULmo0THGE2IHV7RzU1NeGTL5pcL5q18PGMJTXhIMgZgR9rAPChaSH
3nUuTfp5OQydugtjj1ntFBHXItWj6/J3WjGsWl7IyYv5LRSGQBy7WM356xa9L2Tb31XEfQLPeqw1
7CxfeBXc5fLs+V+9HpMxcBBzD4c/zl2msLkHsUEjjJkC3mNuXZKS8+LO1QDxeodyXNKs2smKzAmq
CZaK79lbY4B5SWO+lUhkjBVxUg5htoYj+km4GYPinO8xe7d71B0honNUEE/SH/GEFgKr55y6O5WQ
Btqzu1aOR4Rc8FmQDmC6g0565+iuwkpff+u9L6U7vFtRwfFkOK9bmIsGiXRneVEiWzU1vSDA2Llm
PQHVqY0lyxqLs5xS4pSgVdrtLydheR4NfN4pohyGFDSE5V3CLheDgdkUkf9gDWQPre5KxO/5MfAX
EDt29DRlLflRtb7SAp2ek6iBZZtBAXEjukRi6XrYw3XD7lNA3rPLI4Qt3CtijjZxJN/oeNrnPiZs
hnEBoEM9lkcnCUkf1sbejxbA83KOISR1iImCKVulid1PLwqdW5/kF80yfHbgS6PrDvbozIF42HiM
QmnyO/6e/O7jM+gm+V2aVA9iTpfT799Xg4RHuJA3J/0mo6KyCWRweS4+vvz4QFHSgnnx2XFbofLN
KPNVlqeHgy679K4VomA+3uj53MXTaVi/1398bx7S97TGRtwY0rgn1zomtrLPQZcmdx8fEIL+8zNf
EG1qEtx3JglfxeR/kaUAguEbmk6lmiLg/taVmQ9fBlOHkBZfAZaiNnKYE3QZYuWsbN9Ad7XwK5RV
VlBswFXM+QweLQA1M1oFqrzKfqMqNtvAWaY9/L1N4XMJIR1lVfuu6hx5T5EjwY/1Y7iCKql/gkYW
MMCRF0UrQii1ictS7N+2H5z5lTTWBxAEM0xmddt7E8j0IScid8YWxOF1G/jWu+f110WmijBu+mMe
2wy2z+c8T+6hfNgHbDBo1px7mjJ4QxaqOUz55c0NU9piD6Avgq42v6hOfJsz5W8pT36NC5oxX8JR
l2uPMRWc/rt0W3l0qZHfck3bPuhPSi7pU+joq3JF+kCkXeFk6e0kQWxldERxT+vrulJO8AjYuSEr
ihp1tZVMHg0RZZ+8gmqwwcGzoekRXkw7DmhxMKAuY32vlmy5a5OyObBJmUO2YibjPLOevNE5Sndy
txTR7knZhqSjanmfRZM+M724DdwhvYZhZx17SIpIv+Po3ieUw1P9I8Sa6NhztLhZKid4djw2kzhx
9NZKi+qCAPxeeVgvyqScjnk1V8eiwEtgT4M5BDVYzhlolEg7sgwzJyf7F7iEBexNDSAQEAFmh97V
zYNNq+zGBM0mqCIFPgp1rIvQLrUSMidt76rq+tnvunsvy4trA9ZQdQE0+TZL96HLS64TNzywb07k
sz2AcAp2OOecRw89URl2uynOks9aVXcfLuim3Q94TG8yH81W23kotd1B73havjZWiay3HJab0oDt
COaSxOfgNQ8Glnd04LerJgscx7437APJmPXPJVAVVzYXL21+9B2xxBLkzHHRIdyWmd3V9cxbpINP
i+tiI+2dCjpamh4A3uidMcm5mcSZg2px6EPpU6FI/2Lqeh9Q3BYyIhFxfnAXAZc9QWzHSDKCU+lD
RFOEWDIRXBEw/fzUcrwfkrG7NEnz2W0qGxpg6R2DoLCumEeeo7lAp9Z0+9Bn/x+Gsro2Ff2TBE7c
YKLkc9/G36zQzbDnhYCvZH9FcPHqlB6BhQYmnU+P7twu1qs9p4SMC3Gi3A4JHwSd8FF8uk2XnAbt
39IpSh5Ghf6mqiEUFSLpDhX9w9vW1qR5yty5VTZaSeax0R4XwzLffHzz489Mtadvw+eaHCVL+qii
pZ0+TxPujIwZMA0rjgCbCXbBXFfDo44IeGUrLG8aUzb4vhrpXRuclLvKB34bVRK9pDZMAjDi0x0h
BiMIX0BOYV/BZyaWBktT3czIv/3hOE3+SxSLiIT0at4GSPl82qKHduqQPYKOgFHgMNdyJ/vU5pTP
Jak5qYeWk/v4KV3wD5kv+UQIlCgzwp5EcVW2rbkGAC3mFp+ylcB5FjVHTxYsmzp0B7lEZDyNvFoW
OXT2CZSmYxtmxwm+wAaA1Xsm8FkF89aVNWBkXHpd5tX7Skbbsb+PKMjwJxCfetMV6Q/hp87uQ0+f
E/U1pj5R8wohtXRH/2Qnn1o9zuePDzxHT7Aqf0grZCUNTceyS6tlCQFmjxM9+4/PGrP28Nsc/mm9
mrw+tPk2Rf82EmhvTeCTToBxgAolpKWZLs101qW14TR2XhyVXbReh3Ir0hoE+wjtQIegNye8YX5i
bGCCcPNES/8kFFe/5tmwWZptMCv7CENQJVKUtFFZnhSAEcY6/vM8+T8UJC+4EB/rq/MydcY7aKd9
nPpZg90gKM14BjM8GL1M36QxVJ1e4DpqxqymnGT9UmKi+h/zcyoUZzyYKLt0/Fl10pwCqS7WMjGr
4qi+9SvvVBR0o7uk+eX1hXVh9T/ShSNmb5TzsQgPWUvJN/sCysXYl+ewjV7bJcgeswB0tJf8HGXn
n5uZV2w8JId6YHWkJCN5a3U2+AAU2ioCc2FBqWhryNJVQ8YEVWxSBoS0sHLCxIlhEncGaktfEqEx
FTvc+hwOaUXc2EX0SWjLBa1mPZveXjsguOWJM4kCmvsYuBLmZNG9jamSiK3+TVNLnvKMxrpTskRp
bu58Rsw3yh30FqAtyi72YwkpyM1X23zRIWqhDTa785my80bO+fIgnJM1GXWgy39IfPnUMtJCBDp2
OwsI4IJk0huyaDfmNqkY0k8PeE0psVu5zTmT2DMiWAe71Ta2xNfMcW1yAPvbQfbVqTTOluFtfEjb
8sBIIdykFTwp1/ygNWdRrdHS8zmG0l8MEuqdcOnebZpEVRnQwu3Wlo+phl3afgsKN71LzeOSzvK4
FGTpJu1wQDmjGBOHd1klBX5maCg4/SHATfg5m54xNjzm1u2THc0QfVMTnZEuMLu0P/K7hSmnOkLB
69b/2ckKrHNUPArqbAqffFNazWefjWGfYFMNYYzGXvy1imzsJU5EnCriexTAZBM2rEubpTXZzkC2
mqmr+csYphRut/Xa5lEXcbx32u/Y2LKjDyQJhiniYf8pkbrcDm783vvWTy8R5Q7OXgksr3vL0PPg
4eNwLUtGaV1AHZSlwdnuWrlngXhNneoZclGyS/z461T5yzbHQ7nHzBJtJoWuoWDZP/Q1c5qhCnC+
Csid4lOcJF8jcB6bVsyoeP0wAUCVwRgh2XlXU62mEKHKImaYKnCmWkBFw9qUu4W6XSnh3gVzjk5Z
MPEo+qe8H38sBnFy9GvKOC10jJ3cbGovcd0i+SYljBTuMBt3i/1l6TNa+NmK51hhXG0475dIZzti
ptHVVyR4WdB8ph9Ru7Y4mEhvJxBWed+RNNokHNOzDRCNAxNhdrzSIM5y5qtDi2KPjOzVM3W5nVT5
yfN7eIGcrG4qj0Nz1CI4zypIdkXpPy6WfJtt7bMehACBSd6BLIIBwSWBkL7zBBFfruCx9fa2fnn5
DO6+78qdPxPMQXOalodzwWEpDgxfWePn7h2JGI9HqN5tfE1bMxjU7jm0EBe7TuHQBJqox6OAA/ii
aWTYIcbN5dWqmsdoCUH1gXdXw2Sfu1Z3u1bO5kHbl3w9SNL8AnqTwfuM6WoziDM9EjAnfzaU8JcJ
3yvaOUK9gHaC4OZM6kfodZ0y37KsAqvwO4m7Axik7JavQTIMr3mWQo9O9f2oo+QRs+ARolLxUm6w
O970MfyKqWRNiK02P7gW8+TJ5hBfyVlfJs52bpAQ/YxH0PHb62ovjLzXOgy/+WXTHkNCIzrQbvdt
Q0Qvffr9kvU5kF0Ki8qlfHJUeZ8t+lKNwjxXjAxJDRtelsSKL6msw6scU85XcjuJKIYBK6NDG3BQ
aisYhQUNUPr3VEcVHucl6yCq+YzzZ2zPzA24/0bnFZ+wQT1MbEbRni0tk2dvyX6OFgZliub6tmrM
nTeG02F2BXG3bfWjXjQlRq7UUVjhNyRbQG9bYX9yk4XU6YwAESjSx5a04LEIOwbu5qHmwHVOazov
MvrcrMOO2E3ehGk+V1Pv3DBcS46weX64Db9No0fQ2VXFyGhZ1GHIg3rXDAMAVt95sJPWPtRBRUZ9
y3Elw47gEP+RFtm+jsigCBO5gYxGFgGtpk2c4UpRXMUbzT/04iX1exOMP2RnFwcAw7de44dXkelj
gZrk1IctYdnQR8q0wX7glMSteuzQzJDCrUrblY3fJseaHweUTQpMPSZiM9mhomc1Ogd0Md+ZRw8b
xoOPIWvxQYRlvpl9lP+26tEf1ojwc3++q0orAvNLuERP9zLzWiZcRj4mTnXwBfVn1ZEHhMnKy1jd
RsnhZ44rTluyc3dJRMZeOzuHMYueRrDg5zgB75OY0N8hTN1Ax7utvQl00lyc0eokOw3Z8qbBPF2U
zMOdtCKrL2HTjdM52IvM/RpDLt6kiCNKF5wpPuCTzcoJ/pmhKA3dwsNauWju9jUG2hAP43CGpiO4
Vbk6xp2VnsUOGpRdMs/MTZd+akcCSm2OIg2Tm42NLpUgdiIIQJTNbDW+OHl14uxdm4RXvSCPiha/
xUKZX4pgONW6/9IHIBywrhF3bk/hxotzCGQzCLRJfDdeYR/HELhlOVOhdwn+IjUfuqQrr30hUSka
CQQyI6zAsgrrOYbDuTKis4CJIY7tez8IehKQAouwRdPKa4OyngRdYrpr0jIK33OPbbOvuUr3Fqwj
R/Rs3qhnNjLtgZgGGdOziWYr2W0zk7VBqW6T+i13aDpwLFRA3W1rQF9BBBfSHKzpPuz6JhxPObSD
wKIsSlxG4hY6JYKK105OQGonACNcgYHcuX0RnUMaxg+IqF5sVGkQ1927cpLWPoROus3dLj44YAf8
L64hJoL+THWVzNcxxH2lyobzjIVgH/dEyYS1A3EHyaCDYzarEiYg2bptKJTU0XRmA73TBFJJytJ7
T2nmo466un3fb0o/QUI7tlft97e6i4e9gOwpdVPedQt+B7XgXEYDx9wQLTnEC0NegjYdhxLow4s9
Oxgkutdg5lEJrfK1tcd2n8YT/XJbXRaVAnREl7H1tLfcwUTfoqcZzhLn6aZVGmBZBKg4nhOGatl4
QhdzTFxib6POpcIly42GRM/ogdo178lWC2QGjCFBdqWacbhJcyYogPdgMVTNbs6D+WHybA6dsQp3
4QiTtOiHXS2XB8uHE40JFdOV2yJsCDDERUpWd33rzAc9Qzzr3cDgSR0oQUVIOK3+BABV2e590Fhk
p8awHAODgiTVwc04dmLvStrus2GS02pmJpAEnxKkgs9V5F6Knvetc3KAyna0ac24U5b+nPH2bezE
W4ix6bd5El0mE716S/7dIUeRc+HI1pv/8cPH9/Sf/8fH9yyoxewIQEZCuwBb1jKMXi2sH3bR3yys
H59+fPPjA7gjiHeA6zZjX/cYD+NT3Kn+nLt5f7YWZ1gDAPj6928C+erPHXsXzuD1048/CSoOoM3A
kL0KAupv0CvkqhY99I/1p6t6ucQN22RhN/9lowUN8F+f2lVdnfAesIHU7fn3D52e8VH9/nUwcw7N
/PyHlackTvDrnRfPfuqnudtLr/EOlqsOH//v9z9gdzHmKrcNQVkE3W+v1kkWQOwfL/zjQ7r+ssGo
r7rLco71cHoq1/BhfdsnHv8Savrxw97LWPW5K0QFlCAGuVyg3fN9WqHrVx/fmkJS+lQinyXob1bQ
BCtTUTSnjA7rQBN+wSYn5uyoY8asXZV88xfv/ePHi9VX3MqwPzj1i5LEmrqGwzEZFMFvjqL/b+F5
mduf//kf394rlsJspeb8GP5oxnGF7yDZ/J8tPHfo/NP/tfnWN5B6vv03P/pPH0/g/UN6Lj2aEMqJ
y5wVoec/fTyh/IfgRCdt5OQcizHz/B8fj/D/4eHxQUQbIrXmx/ipdUVK//M/hPgHf9Rh1igizwaP
Lv5vfDzCcf+qoowcUgzgaHo+XntbBKv2/A969qAwXYUMB+a37cmDb9pXL5xjkgqJ8Wvd8TEXQfqY
5JQYlVMe7CEhiK+1xRN20RZ+wkJeXsVIc6p9umtdtEMyUu+zxaqvEz4cahXpkUXDqavVD0yq90lS
58+NtaYNZFN1VWPbfhY9Pgc6wJm9vMUj+2kdTR1q9rq94K7nuUBiA9DUCR6BHRDSx2zoOSjGbZH4
yWZ2cADQ3pz38LRdYLJZBNV3GPdO58dbN+3QPxjgHM2szI8hgnYTIqAomCJdZO2Xx8UQAKidefpi
9zRtVWa+Zmy/VjcQfNuz7+VoWD7P89qXTAPovKQdmCoZX82M3SG15hY1+zK8qipkE24HjxEzJFKU
/OlrjZWl8koM5QtdYNPczcvjjKQOcVP3LQoi9mkotE6HPRbBXHjFSJSiwLH2E+EZzeDcCZF9jtoU
X7Kfbrul0teouqKMmi/0wbYxb9Ynm/QAWNLilEfLS+NXYmd5ut/6vvxpofxtGv45G5zVtlg65IMl
hRRZLHXapsd6mZ7GQgP4dJ8ZkG2yRFb72nbU3pKK/nhzzdUYfaJuAtns1Q/JSA7vVE37Cno+U3yE
VXM/NsfoUEwJeseJPD8MK0djtPMgjX6qew0MeiQDC9NRSoxYB+H7aoWlx6ys2w0N56uht6tVc+ye
VZBFNFj6/FPMcVpmS/1ghQi6JPkZx1a+8xx1xwK4+ZH13b7PorhcZXIvCq0E9FNFiHaq7kO3gq/m
xe0pajXlF8rS1Rxi9h4XhxkxTlfOnejI7J42ykqd5sh1U1dzubUgUR8HFJYA/7304kzWr0bZ31vL
no9z0olHG46kjgWRKHhbPNh/tOrbYYMDRuwG20/OwsXMG2bIMLXIEHzEOelIfoj8SUfiAXs/SiVN
axlQ6lsv7OJKWVRcg2W4xIRdHNN6bC92UXLfw1aKwCkAAIcMGj0tZeDehpkBj8rEE0MS9Vgm8+ci
a/cZd9Y5jOeQuMP5HMoYXo6wEP2FKJOppznQ13ypOoC9FYHDvAwsF3YW75KOzvhHcZwn5DoDRwmo
8Gwuf0WUZEPjP11oVQ3N/KmeXfqSvOWbIPvffJ3HctxIG2WfCBEwCSBzW96wWGTRc4OgSAneJvzT
zwF78cfMYjYMqZuSSBYq8zP3njvX+4TBJhwVUt5YQ+ztHCSxM3mIExhwWhUmjudhLLrzCO14kcEd
UUXQzntwdWSSbYgMkkCvjf1MKXeYZpaR7Rmtvv/gc8VDMVq+/Qmbd+EgM2dJNG9agacemrLaVkEb
w/kG66etihIKcc85HtI3MxLNgyrtJwT+pzhwUPSH8jUygvKc4csFp4MB1wvx20NFYepHxCkn8IX3
zpvbEv8ya8vfWdlM5qk90d8A12ri5Fywkd45hhNtaU+hFXSBB/AmBb+UMHftTDA/5pQRg5ClvNEE
x0RTVgxZstG+d+K4voBW3SdN8UlvVm9KWSYMm9Z6fDEUrAHwQpfSTggjbRp5VMC8DNNpTxHBOhtX
za/FWFRXX7DysUrSMIaxP4F1epcKG9pMlwudLP+wgmBTemKRJRvlR5yQHIj0gCITr3YOpNxT43ir
YitfZ34V3fnTTIayjNAzYPhaewWCXWHk3RV8kP0oUvNq121xlYP/OM+0I0050zGFXn9fL/M1Vt5/
hj7a1qV7DAlQY+Myb2VeyW2xKfskOaKxJMYCytmx9329wWmntlmDdiOOEJnENmyYpDL+uEk5kA5t
g0RydyJyOkBiHpwOkoIYWFXlndc4j8XUvdEm+I/WX6Dj9rXi6d9GZmzea6JDVoX0DRrbvtuHarZZ
NTXc970gPHxhSNb+VxgHTH6DKbgXjXVqUmcgdCAYDh2egNWQ5OOdlxv2bjJdtQh3d7lvjqSQy/Iz
cQdx9R3jZTKdc954BMH4W20H0Jewm2xsKyE6r+3+JTGOf8O00QHqMrpzCxTyhjnTSqViOtcyfc9i
6ymMR+MsWWz0aZY+N9M3aKRrF9nyJTGM99zvzlXlJ5s59aJTihBiZUedvbaByTMz9blpWcjf2/AD
yTPgN8P0OZvF5+TxmT1qkl3X1OoYutB6cdzodRm38UHxxG/aQDWP6Ckc4fyEDEhfaYJdYErhQywJ
qWYAEz0lU2qjWYpvo5kyfmoWwlViXBaRSj4yrrQq1Z+FtqNDXBfvQeSiNk1zatA06tcEnWCVmg1C
poOKoOcmofmCPqlnt3zuyDwD9JiPe88q1VWyHTct3wcQATKOrs68U3VFoIjRyr2c4cH5Yz4fQwJL
2MKiE2qmgh08Wr0LBNJPHJEbq/fslwGI5gn05cNMu0o4nOfeBM9QOAzM9a0exw9rvw5v9Z6bmpkh
w5TNUNv/7Gn6yjHLvk7W2ewL9Tplw43C6GsuwGjVSJGRGeqXsFdL0252mqBqY1ul8gvZ6QCLbniv
9AnzG2YuwGlrtN3pxRbW+b+LhBnuMZKSWzHxrS1SNhP5N3di1yFkzPLW2qRNzQJI6PyBfQ39q/1l
16b7mA6mdaQlc+7s1Il3Sc1NHQmWGkITXt+0HfpBKyqfae/mLaRTue1siBU54R+HzNEo5G1SK5Df
oaxKpxOeY4CXVr4qguEba10GmPmMmivZtxZhaU2dWmx8w43f9urs1OW+H3CPaHeguXGuaHbMW9ve
jywsz8KKQdWX5bFKma+xmyJuMZh3VuRpFjSVftQqOCsOIBaKTrdm2w1Vv9HeXV9EJ8jzpINV8Fn8
LPtbwwN6EAZDt254pKGZt1Wox1todk+tNtznxmpRfIKWKKyayAmykAxYp3d58pnhDcQQOP00pguU
VAFji8iLj2KZXMaZ2NxWA7VEWREWxP0xJ+1lFux5nVc9DJ/PQSw6Zwj61cCixEttVNMZz35ZNURU
TehVeKWdrQw/pFrCjuqyo9tvSV0e5gTBFFKFntHMleUGxWMyEIpQW4dgIClXNy7AKlkjyOvt6M5z
y78dJnCy2KydF9H5agCARz3I5sExjLehJDxN1E9YIUBg7H/LCDpdBKvWDZ+EtTPplzdoiot3ptbd
yNFmzA+Wm377CWWHsGGRCTRUkroQ2GfV7IHFE8utPgr3ZkRiuCLv/HIF2tV8PpiSoEwWNfoRMyfK
uNY/g8ne1TQ/bA9XrciKc9ZP/xzXie7aIPQRCMxcCn7sID0Cg5MUrA9aq9p07Na2hVVFVGtJ+5BT
ao2CRXuYdA/UrJDh+CmSnznOKyHC7BARrsBQL4Ih6jDFy3zvNbc1OUrpbB7yEg6K7afuauzN9py6
2brHIMNCplwCDacXobsY83WAgruJD+1iLHCT4RpRu60Kcp+KCp/Q3PKeb/mKPNt4pvu2A9m8+3XF
37Ahdqm+VgJpYDg8KpuAZCbXuG/KA1TfgJH5ZJ5c9hRLhV0n2EMoZEDSNdCXAsZTt1xUr5FQgPKY
u8o+5+4kxCS1cGLF0XQpccxDfR8flmTDDpr8UY9syYxRYWSVPYwaivBmcRP0OjV3UVb8FAVXLms8
YHoFMrp4qrCQtT7MFdkvYQsesDYGuCtpODVthoFwUM5wspcbRac9MKVEHH+LIb5eAsVHyY60ekJO
iT4y6OzrDOw8QFp85y8bzC6rFslI9eSPwQK5RoNdR9ljSjDShf9/yjwJEx77NgAVMpljd26I++sx
DIqJ9fZSlA3+MN6hUSj5kaB7rdpEnc0h/0zKFiqWUWR3cBnrY09a1wa7b3rnDsW2oCdiowo/T3ro
HRXcr0M3JuSY9ilmjZB/aszcp8aR9cYrJ7U1uS23LnnJNlzk4eaoybpvsJP9/s+4lxFfFnz2vJr2
RWBs4W/nt1AZvHc5jiPPbI8lyrX11FfYhim2ETURIh3bYOcmgFmGQ+HbxdTUBvBAptUl0nyeytoQ
8T5y7IPfykuhEPjzN+uNBc5WTpJlQvfZ21RYLn3AynPNLU7Df76sJH487tSsTb+FbfKGdCqg6xW0
zCSNjHWBFmMdamfeDGzl9kpJBOgZCSA1foFM9Uc7nLDJ69a+LysrmVdlHTH2NWwegYilZhYm70nK
7pEBJBC45RjgpWOL+5p49YxyyXY37SwbEnZR8wHLo4MahoOHa2Fj2+G9Gori2QLqrhoq4BIDZkjB
uCHTJGRKOkZnVI1Puen1LIhNXFbI92iuuOnwTW3MrPIPOVajWaMLA5dc7lwfwmOnRrnxnyoPkBWI
SE7RtMu5wL2GajpoYPnjFsiS6U0tDtKg9dmO6GDYILqwrw3+EQs7xylP00s1VW9xpDweP3YLsnDi
BST4ofMlCnzxXydl4O2kHsHgzwEvKJmoHSSTVa9Q/afdDNpHehfmycXJHYh6ZEWIjdpLUJ2PBIrY
+FSs2v2xZINoKChIDA3RjxZxBh01DIicqzUJrP2SsEL60dJwx3JK10GbP7EK4SfeW/9K6pdtn0QJ
Scb99+RWvNxs0d1ayLuW5hOzCEAIldcSnV+s7kzkVfs4N7vVMBnhrqmhy1bEDqzSlEl5GcEnnWxJ
8FAjD1pXxUFYKiJ4zfQPKS4UtG3eBX0bAF/hnEgoJIYmDmCkig5pkHa/0aetoVKWW7yc9n4K2ubg
7Vn6QcZKue5bzu1dIOovz52+9Yy0iMSkWQObrZBLIdsp1KUOjGMFuvXQLLzNznfGm2WPHq/hNJyn
StOWtxzCFaPOwp6Dyxj0n3SufELWB0hc2jeiagFH2W770JQPmB333OLtNeA+2gtGOZsaZ3nE0Grf
ORtnzhTeut5ftx7vRZfV0M5sUos0JTwCsZ7/ymQmK61GFI7Nc10gdryDUGw9e6Hn8IrM2T72K2IW
6E25PYobCT5HwC4t4bwS60EbRnuPrCQlc31sivuRBM474kWyY1wE7Fn8AmuL5esFMDATsKS4/Eq9
OJWR+e0NgZE0BdoExL6w7s222hmKyX0eBa+RpfedWaW7MFEdSx2qHTg+7lrNd3D6yMBEmk1H0O47
RVpplYUm2dBQ3NpJok92SJKylitwbGyCk1Ty4jXteEd04NhP6WGemocpb6dzng3rOQmwShFWrp12
7UfKvdB37JO2kA+kTKL9NpZ5zmsK/x12n/SOED8IuWhzDlUyljYqSeu3khBBK+gBW8aYbAPIBKUe
OF/QCkIvTBimk/1kzPLRyrX1UMrPXnc0rEP5UFn5ztKt2pZzjvmS6+CIVm3ddOJM0I9xWOLx1rnN
KhiTKOc7CnTexvFxgtxAO3whiPQ9aw39WrNjM/riT2sYMfb6+D1I+vyMgOvz98ZKUFwR14S7HQ/G
rkQX1zOImS2veYpSzhencS6pPRMN1bVkW3roLjlWKNkfnbDNXiMH99PkL6trvjcSk9iK5fscg9F1
MAUoMR2Ee8IOi5aNOoN+r9QHqSzrGVveikbEPCiDh5q7+t5evtvRAD9EXHJ8ZK/f7tFN1Yzb9/5I
vbcE2pGr0QJXDCnnahZoh9QK/3kza6Es8w6mY+jbSAloT7fc7aqPxCCRq02YHTlAXeWYMZtaFI5F
8i8RjXlxIxejaFSv4E7YhCcV2A5GmyGGNqN7bytUR+7dOK00lnSCVPd5NBhHHc/pOR5JTAxTAH7h
WPuXoiyNQy27J6zSfP1Nah77HNCS7SwLUBUwRCSDT0xRfMkG194vzoFVOI0TOVRC/OnQ09TiWLmD
frewIwmLqSYrpPkq8jE6ZElAia9JXCwNENXljxxb0gFrDOqLFzIy1UdEBghBhSypKfbA9XC7Pejc
upkzjnecBvkDlc3wUH9KMZe7wWnqTQNglcwnTE254d6iKMIpYb6hMnY+Q+M9CIgNiR33pCzQox4C
iDPZwie+meHqaYESwm72AsP+IYs557nFjY1hGAxjcvPRSHDqV7Hf3w9Wf0yygWmuI9OnoqvZEhcl
p2aF04tM7hWr+vLkDPqGXoNhpuxZ5hSRDyveLtbIizgszOJVp4+jB1gzcb1vFMeI8wwI90KUTCOH
5zhM/asYjiEz9DvFvWzDHj24mqA+7WE/BUBRkPEAY7HPR2h5UgZ7BudMsQqffyTJutMYGFhQh5Q8
VQJYDrFBbY3pNtwVaSDXFehqDHbEhbsVkr/fiUWPUnmVDzhKjJiUAHhQ7bYPDWjCDYmgFabPPRkA
eDmYlft59AAq6VY6dOOZJ+67setfpyUhlfv5fhDyu3dL9ZSSuvJUEVYcEiaeSvEweKAwLcsAFtEZ
yU7n3tHozHBtyIC0KxdcFsXdZQjTN53R9nJckoLDnAGtmFyXhPXgZRvzI7KCmrF+iElkcg7k78G4
NIEjkIa3Mpw8WsVIjeRgf9hMzXHnetsua+M3z0fckjavtftNJtiwTDjkpjeJSUgJvreW8YdEjVFE
ozr6XlqfIK7ce95AYauL7DEZyydvbv091RdZ5JO4p9QJjyFp0AcVEZYc9SUa6YwwjAxv9DqoyZZE
AUgWVmex0yYYuCVdeUUENBv7ftVIv6A+4q7AOJKuNXEAfcVGb6hwEfeT9QBqAiSyUXxJw15Fcxru
Y9Zw3DgT5TBHsv1LBR796ZCBVcfzkR09j6FC6BOhGfoQO2t9AqiPGcBZ6YSxcZrdjBmCbarGE5bG
8WT+jDGjwWWHaPs9gfex+2QyQtm1QfBp1COL2pJjsoP/THEPTLJh4mrwSUaREIfGEnjKgVw0NUhF
3ZtXKhBnh0i5O/mavBHZYaPR2igPLhJED+o4Q/OOhGCmVwSJKCp/r7t2IVU1Qak7N1ETYyPUdw6C
1W5h4I6koUp+bMxuUZf7TfRAW4HFCMmhk4t7M1Tuzky8e1DL6R5B66MIbBreDOkHcPly+/t1ku00
8/2Sq+VkbbYmYu9gqPLF78pLIkILuYa3yXrcf5TUHK7EXK+t2C2JanOi9XfLoX3yUIgtySbDPofV
UdezZtHMh5ByHc6ZeZxqhoOLIHqLnKGv2mDn9ulb2WQ/VVkuri2yM5ftLe7U7uS42T+fhOftEoZB
WwwnOW2wP0VtWhN35u+Hsf4eXS5rFkelkeLsUR8z7P0E0DcxpuJQkr/nLmAPf/kQpjAmwmiyUTGz
pjYNiU82HwmiXx6R3w+MfFtwvES0G6TxnthJp/uAvXK6LJin0R62pFj8aSOFStJOn7B8WWvKPfiN
07KXEOVRmBJmeD7QNKC7qyyLV7pIb8UEP9WLC3ejiUr2wBMzHSwJbS6b0wzCfZKjgyFp7YwE8xRY
0miyyDlNh23MZnpnFAp6bPZTChxalf88J9nfwITcCkqD5Q2LDG5JEj/UcTIifbKcMNrZkflKaG5/
skWDhLvHlhkxpATtTBWY7fVoPOgR0PVUkVQgbRIKotw4TeRNroiY1ozdeCHq4sV0kLp2Jr722INg
L8cHnlyuQNjX3ZLq4mHK2wkdnBGhAnRNqnnPfIKHJwyJAeztl3JurVWU+geXQ+BIUh9RiFUZ7OZq
elGZ42x+dyQzYANCAZd/6x5E72TeG7JLPyTOZKAvwEd9bZwqy32OjNHemYbvnMxierUhbKBGb43V
KF3BGiPcp8bAmd2F4n3yQH1a5im0ArFxUqbcTKxQHoGiwHo2exJd0JLFkFch+t4x33YLnQfeyBR3
NcIBPky6ana0mrf/nstFVTAxZ1z0/S8i7i/N5D/n6sdtX5s4uhlThFOzq798MvGYXCh8KIV3lbnp
gmpN/42EbAjVYlQ0DE5hPNErsJFHxsLGSuvWAxMWtOx1hHOoCt8+GfxhyBvLwJHX2Ctaf7mM105c
UhTxUGaE7s7AFzr69m/KFOUhe9Xa2sSGQNwobkwc10Sq1ydDqC9pV59mDMG5KM59umRnP436YQ7H
T6EglBl+RYMz9O9GUb3pbxndk7SHbji4M3VCXiGue8J8XxpTPwEBOhkDY5mpv1WSMB4bCzRXAh60
iKe725gWvrs6Vy9pE20DQ75EfOqJHNLtAAHk4CqU+mNQDYeBaKl8vA/r2jmy3ehOeWTzI/YK9CjY
bBHLUfHOTMhqSOcFE22WzFgYYziyd5AHEuQ4iMvcqXyU6QhNmE1SvnHtXKFJQgGYQxwmlJLZHQES
ZRzeECkzjSisbp3r9F4YECy4wqcYp50FSptVK0lX2KAdUg8ip2d1PCtzGWlgNXOxGE9evtXd+JMs
FPfiAM1qIxuSTFmZ8t1HGJknJz82szhEDbinkIbI8trh4MCs7qJQHKzl7IEYWJ7MRJy6uhqZomH9
8g38LHZGcp4qDv3AvV3VNW2So35wEuktIk1q5tweaPIZfTEfQPKa0FQqdYk9/52COETPVF/lImXp
cGFQYbvWAVSWuY8tR5+wkX2wmaDFSGS8dqeQ90ZgJmd2KHhzSrOmUhrEIiHOd/Nk3oFgxJmXEw4f
dCbkFqD5LqEhSBwJDfFR63nj+JZbqt85cnqtlj8WYPM6yZpXRxuPVAgdE+bganL+/F53vx/Iiu5O
WB6LbeLKh9qMzqMd8f0teppmkQRpJ3uq3UWIHmC9rMrIIiUlxArf1/QqNn0hUP6SDfXy1dYBP/co
nHlrow9EtVCvIdKgmuzCe3OBIqoQTU53rVoghF7KGz0tpy85VNswZo/Wopn675ZevvLfXw3ZVx8H
9srXBIKNpfHOArNcm0X+Oj46ENU9frBVpQm5oPCtKGcYz0rcgAWGghoBnOhXSe7fuK+GbdPWN1Um
YkdTOp9cEwOLaWH8m3P/okZrxFLfv9l+/tWFHtzlaUAulFH+5rYt6JCdP2qpTtytwuW5diC1rCTW
GcyHElSoJYlK74tjQ5CoAO+/76zhFTvbsOU4L1dzkDKPRysH40Dkq7yqxTaTqMXcLAk3mQq4ujKU
nkSEqVNmEXIq3KNwmWOOs7P/vbcZYHVHQ385pvEs4vEaLU+KdIJzGHoHvFM3jQ5n72sfM1ebzkzL
2CKgFL12Ohv3JMcS4MFysvL2wqlfpx4Sipc09yk4BIeJ0Bl71JaMeXFzGvIbkyrgKPbGO17JFiHA
8Bz2w5XK9pFuTW6k2zRbcn2MtYiLf67FAUGvvFGmIEV8zt4k76S6qyZKx+kyiOrQvqVmZx9nPfnk
R6AO9sK+2ArzL2HuVE8lNidOumAf9wzzhgB4Dy3gKpW6uTIRbZAgcyYDqFh8wSqrxtMAzxIGD6fg
Mphz/DLcpc91YnTrIooeOScCxoqMMVw225LJdmVxMlowc7pmCLY6xU3SovBkeAvSPTdN3sDGvnFQ
hLqpzg6hFftrJnakqBsGwnPXRD6vd1i7GRfk8iPOJPpeiyLGn64o2vWZBCKmCShuuni4tiEiAAqT
rOm+gqT4Y/IS40ZHt+9ahImh33BWQ19/Fp79aWD3cFr3bFYOCdPJH8xL/V05tagFpDEc0ekuihFL
E/uJW68AL2D0N4J7jnQ8Frcklm0Ti3Hs4GVhW7NR6WhwGfgYK2fnVUFtPFjdj2kZB42N+ehUaGHI
zyiU5T4kCT+81k+RyeV+sgrr5NlnYXvQU3dIe6KoBvdvUAYGm7bw6NJLrhuP8C9V/mvKIHtXBeMV
jSpfR+mn2tfwANcJFeQBI6rYzY77F0eFB9OW7GG4E0zvA1BsuPS9eZTrPq6I+bUApisz3JkeAzL0
niuGyzY6Yh9DwQJ2I759XAXCe+UhWGOlmlaRRogPrKwVYbJxl808JoVrPGThwW5vZo90x2iK9ZTG
FHiEWy5TZzP8cihYl3XKN14FtTH5zZD4qzkOJ0KpJQdugME4NRtvh0uWN3h+VK43sCGyAn6cAzCw
8alpkvCIBGtao2TQ913SP4SQbeDsrHJl/TC+dx8kkANaqQvpGe2mJ9VlP8SM6zrN0D3LrhYNtgvL
aaPDcM8BlRxkWblrWun3vDtWmfkTNAOzCQcYSawUmiSzrPaBW+wDBkOcVlQpJj7k+bJgPgLl91t/
ns4jxCQCcycwAJi1RoFqyxHIxjCUbsoGeIQrPQImXb892I7/t7/M2zFm/tfkOLYmIax16SUsy+fN
uDVZoJG6JD7t5tnxnQZOJxqFeIQKwv4K5c+SIWUS5wSvfXgvUch6afGIuIJwwDRrWCgvvhd5SFFa
M3XYMnykg8LUtWYrQxvfsXRsp4F9Iw71tBDn0Vy6NRQ6pIwDgwrPnlm++8jJcw/YBKegX2O7o6aO
6DpsFOIOh4YhWDbpNP+j8OuRBcAX5lYK++I03dlFADNYw8+JI/tHMg+uzbOBUWcbRphOqhqrNzFO
Tm3Q3+GNWdXkIhtcc0sSJnKwJWcBjAceow3pbze6PC5pM4M+Ec9bUl9wBC042wwdUIMr0DWGVZQP
JIDM+WPOoGCDHeKP37hPc9uQJ46Ts6qSY3D1JEnVlsPaiLnjOlPECuBWwccPZU7bW28y00PbFQql
jL3D4Mb20CUpWjjEF6T87IDs3IwmVICFkn2VuicWoyRfBNU+EYa1D6ziiNeiWqOzTDehb8N60dY3
q1/4ZlhasBrkDGLs8cFMknwz3uhwGow6pP0ENvQ9OX+CwuhXZUC0TpaM7155CWGusr8Rf0i7rDdy
8EEXxLzP87L/QPxDmEeLQRGs7ZlFMPnuGN8kf2SXyfHWFCNeuHhEhrT8LQOcz11dEkIhUDlhFvEZ
BR0Tx6gevbx4SOAHntjf4F0Opn+lGY0Hp/AujiSThRYCwkuqN44dcfGmpdjZYXRNh3oVBK04dMjz
8qy/CwtsoY7oa0AzYl3V1bAxjZJFM3uLJeeXHTRipGrIIXiEH439WLTF/FLlYNnirRgorQfbtnZx
AvdO+9xFbk5u3OQPJgFY6g7dGDS+qhm3+WwTIOkR6zKRdqM7hC7jU0h69w7KKkwMHbPdzZenAcVx
FGc27guUdkM7b00zee486w0KLO5b4CUBMlFpwQoIkhcio+cdEg3adJ4PRGSOfiQtLzqzproMCA9X
debFO2VbZ+kFb5Eqg00HWjsJx/jsieaU5i5QSqb4rfYQxizmmoT6fyYIbbbYGJFrX3I+ROkWXdZD
XWXXwB/1zrJ4bKRoAsR9tbGr8/iUEweOen/6SO7HTnw7GW/XqSpeqha7jdmrz1goewfAcZVH2YQM
zlrGkPk5m2ktih5r3qIG6wnljUk4cTBD1qA1mXXZ3MuKVRj1fPwauF5C4QHbC3z20TPd9oR1m3fi
SA3N2Yeu/VdmX5tdT6qW9yJ93C3mUrn/Kr1/P/z3W5/GCbuc91/alTHVKUMOAjbyHNPf/0KQfrOp
/vfb31/9//9bzhRj1dJ4zioTm0gyuA2WULA+MX0AhPSZiOmtnWwkjBw8SRDmURu1+//xU39/FSXt
cPr91f8+/D//7fe3yf/9ef/Ppwgx0izEbrfRwko5aWogXbqJrpFK5Da05nFtli3KvCmYN4ZmPBPN
ybaImhcxiJ+wCxsszZCKYDr7K3ILz4WMmI6QKLcTyJHXHp8lemSmLcxUaiU0RNVJ2j0DQYIHg65l
Wjj0yR1P3p4jFmwO2NM1icsjYFMcSxFsDCh8kBZtDJiaMYfLqnZF3Pg55P9PEbpjdCzrbj4wbAs+
P63UUheR/ePMHEnx5pjrwF5vvbrdu0INK9v6gmqO3TD4Bd8xRYJb1XYOLk96Qobv1qkM7A/J0XEM
vE0xOp+VHTxMYeDviV2gdbTxGw1/7MqzzkEMO6xlCer5zIWmYeLHc21U4jAzJB6m71EU2R5xMktF
6QXGa5f/M7XKiTX6aK3pL8PVaDObwUtYtx5D9Wnv6LY6lWmagAVBV0OWuCBVdp9WndgFA539MJY/
85RcqF24Bk39ih56odpyFGDquadc2Eo6olVEhOk2trpbHqxlb9xQETkbvqmXofH2dOkxn2E22Gvi
b82AArN1PMIs6vOD3cjnwogc3mrEbFtd3EJW6q/OnH/IbnjCxky8lUue7pCrDE2PYNgShmcZdeTc
zERBOw4p0Bj03JMo5XNmWB01Lx0dqDM8QCm2HX+cJA7f5j7rOuNUK2inEAMGFsM/tcsbt8VAdi61
Y5zKMWGQhQ2vXNV+25xhDdnsqlccml2zBXUQb+I8hedRqmIbjfkj6WJPkZJk7GZ2T6CrPwM1HP2T
lxNLK6e83mq3EEdAlsjfGacOinBlTkG+Ombp5EHuVWNyoCib4E+VnSdFHBZJDwex9Hh9WUGT6Ulu
Cxu0ElCExpUV5vZZ+PMbjSLBnMrCDziQhhQ0p6pK0XyP1uH3+7eaq+NBBTZH855tOZPMyaPzzt98
km9dUFzJgO4teiV7Oz1LszKRJTBYZih96zCvr23GT79/kQIc4fE9GQMj5wj6csvMoCfl4IBuA2zF
zCyWbAiQcBPOqNawocDh1q6jvj/0k7t3XHNiaYWXFeQT2bgcZ/eQfU9l3vHv9sz04QWHvrc23AAO
j8GDQz2MxpXuP1U7iryPJqIXFL5GnTr066mifMtIZErii3Stt3aE6ob9FW6wdeck3r7N/I+5yN7H
pkfTOJYHfwg+nCDC42gl3VOPW9KczYiQRjJVYfYI4Qgkz1nNqCh4t2BK73wnYbgfTx9pRTJqlTKP
6hMDxlaCb1nCO30q3fqvmfsQDNPk1iFkWJm1t06GbL9kbt6KiM0W8YWvZGqpi5FRr9M+bMG4g+1w
ZXLN0+RgGmAtjVJEl6T11BECrLlXOVOXAU/iqIwDbBU2jg1QJowOaLyjq9VZtDNfnp2ld8X8VaAv
mmofsN9NhGwcK0QdOz1Fj9nSRQ1Lxp49o1uQbB7YOyYbFmrP0PxjgGYJSVTL1qGs1J8E9wFqrq7Y
WjKbTvby+LUuo3pcRyQzFbNes14+R3ZFfZ8y3TKpSDF/+/E+KDQQJ4+9VZW8JRUuSDUkxQY3BbYs
n7xD7u1wBvtJoplrkSuYhOiAO4+twzRuM8wr63lSipZmyWFEM8NuZ/joVTyenG4c/vugKoB6g83c
ANz8BWZ7v7fYREjY1rusPhbZnJyC1jZZI1SPveUSuspC4/dDt0QsuqaxQNiC1zEdvRW+A6gPLg57
px9/crP011Ihda67+UzJVKbLDZKCyrTD5wLPJBEmKAp6BtYnrzMZOy0f5rJnRNiyWeyWGEnLjl/n
is/Ndc+t5tnd2S6Wpqf5sWPyA37/IAoAGqvlTPNM+x+xKu16iMWraADx8GgcVA0bNembi0Tf9FFV
bPAqhGZFML41ywa7lGm6MYf0B7lUdASvY157jfrd7wTDwNh4Ra+Yz0H8gMi4XY8GzCXTT8Vu0J7m
1hzZA5hJCXme5HPGcdF5Nv5NzOvpJMTZ07F3VS0r7WK2mr+y2pLqCnZ+LQaLW8V5HzoWxaaJGMsd
ZHxNRX3H/Dzbo8goqMu6S85X36iivAW++2fUzlMoovnDAA+v/GH8mzvxRWHCnKOPJmenPRtuzAYH
dOEgE71ha/dqR9M6mSFW9QkT/AnLwAzEaK3sKn63O/XhDG7zM+k3cDLrrDDBIAqPbmlwN6Jw/gVL
zHYC9mCVQGvaBr1Nb1gg2HLwopBCTKS1Ewd/YVGho25hrk3IAMPF5T75SEQba1ZP/iIBV2UjPy3A
YZUm7dq9eXXcbdwmTI8aSrvM6xdmVCyussUtQHosyrgvN3kQYxw9E83OGD0moZOlPu8MTja/Tr5s
WCdnN0BNiZW921FlV0c3RFSSluVTiUauwkSKvlgvGPv6NiAbFcrpv2WLUZ/w7uaZ3CMo8g3vouLm
TUCvArzZ9WQVpwSSM1oBhF1TXYU4YCxMUbyOXuRXx1Ayg7Wnv8r5P+yd15LbyNalX2VeACfgEgnc
0ntTXrpBlKQWvPd4+vkA9T+Sqs+oY+4nFEGRLLIKBIFE5t5rfSs+EXuMt7Mzv+uFv7dLJN8s3mFs
duwopzHEtbE1bc9Q2GxNFBaPeL5Y5+Jp+kt4O21U8t3IDBfwxNgcPV/gmGk0EgqRavclbUV4bCe9
ybZD1hXn1jfGW2M1/hYGCSVgym1n21LvNXJp5MvVRPKJ6K6GFFPbUoUfHzfap0ofMUJPdH05tSnm
m4Q14SF6BRmZn9MozM9JGQCTy6mu/nhIIX8LNG6AXwfr1Ry7m137b/6Axyux6fA0uf4QgiNcGU6L
nqoI8nWsFJNNxFGWkV+TGCkk410f4aAHjRm54NZrWb1JOUYnT0z7PKdyQyi5eSoi5Vk0urOmDpAS
xvldk9Z0iRxeaAe1rFHhRLUmamlBO7hxaTcxZYX/lkeIXOPxUPnkX7foAYy4OwT+EN3sx86KkBCJ
NF3ahM/sdaeHsYtvu+qQY2LeYEqsm9SSckwzGYPxTkkA0douCJlffI7/JWtLTLEKP/OmmJRqpsDP
qGMb1CXmwQ/5L43vxkFeQxK09AoTz1jp57ZWD4FeO3d216ahNnWITCOtIUeDCjbJ47FVOv/k5Eqm
Bh5i9ngIYhQt4Us7RdDCFidnIQrIg+1EkiyBb0Xkqhh/W6EM+BFLMI3xysurHUkX4WFgCo9iILae
6tip8H40Ghkn6PAzKDkUEtRxTT3J3+m5+ylOjQ6UfxHu9ca45u7onX/e2Ela7WKvefK0gr6WyTwJ
0sFZHcAk0l+r8nWuag+NdNx/2Y3m78lY8260DW3am9I22JUfMn06H0PEqIMdqjv5LW897VNThi0c
sNBeYLqxqHC0wdv4BrwMzY8kCoIyvvGA2hEwThxn+wbW4AP91+oqzXGDZgEDi5lgf5lYYJy4mHEa
+aTCrt9HTrlAX+LdehizK/Z9BULb+hprZXVAHOzfdWyISC78z3EZoynqx+RFC/p0ZWawnxmiwYVY
lXuRWrO3AfEckYTeah2fnlkV+5q+M/OzSnuxTfrnfz7cjA9JKdMOIlONKaBuYZOVcvKv/uJPTY3G
zXx0AbtGd1d9mrRrMoihjWV83FAfmEoK4FhlUR9bFSmr325CjoFtZzTBnvLwxSX0/uTToZATpW42
sIWiLnbCE+CI6Dcuv4k88a72uujH4Tnpg0uvAg9xI7SMipt8Ak3RPiqdeUTD8+fPxt/957nEhwNZ
b1vIhTXzY4TJgIs1bUdk7xb4LuSllE83XWYEn/28wgLpZQWnEl8E3Suwt0XVL3IlUL7YgB1cKAtM
qeN8Z4J2W6c2zVb6p8CYhkZ9LiHQrGSZUOrmsALEkCFeoWN79UiA/+VeJPwLmRP1ZWhCYHJ6VH9t
GSItdUhfrdotN/YW8U9/wJWrXcasgg3mqfKTmyf7xKQbl/bqi1qHnwK9DZ6Z3TTbGAfMzpSN/hAj
BF+gRUKI2Q0WEnXllaqP9YhVAsxkSIR8yZoDnhTY4oK+yW6Irb1Feji2tKPu30obol7hafYjF70D
0nLy1YrYP+WO5V9YzDIguHgpy7B3j1WRgi602r9aml2uWX/OmgG6BNE6C1081C06hkiKYgF8xXzM
qeVv86RPDzCY+JY1jKRJgZwPa7/1VvTZVStHKL51sqP66R4tq8dQG7hgLBrbewphGKzBuFgXbHY4
LpRkh+ky4DpBDZIk04BO/qhgUek2FTTlT9jeEI5Xe85d/LudU590mGGp2XI56sr8LZXWhCscntFi
mYfQF8muNsphK2qkmG2oS5RVtbGOmWb4bqZ9+vNRaPxzJBJSakLCAldVCcTk9zOMBk+gwOmJd3OW
o4p02aC0eZbta9zqNwhtEFa80lpTTNSPsRZllPzIPUdCz4rf7uA3Tz3HQNW/JII6LyRc+IEqfXJ1
IPQgGYbV6GDvIJ8iXTWTqn6s7YWsoXMmAzXIqrTXRuZQv3f9TwjbEG1QHV2ayXhWa14Z253YJfQq
/+VjT9ep369jqClwvRFjJg1NnYOsfhlYFFEoY6NLfwfv+RpEg37Vh8BbWrESXDzRHJNUB8fqpU+Z
7iCTb9XmiRXNVelgDw1l1dwqE49lK3W6P8I7Ky7puxQrDWQyeJbzFvW3l7QoBych5Ni/a7j/FoaC
A9ALw2dOonzl0BOLyuoC0eegZ2JHOTraxD1MKqg8YhXridgUYlvR/1qNtLP+ZRdo1j+/eogEpoA8
YWtUHz/GM8pWzXEEFzDg9by9DrFnnxuQw1qiv1myru+jZ/mHwgu+ShPthhnkrx28slJ6/cTWpiAH
lO9THF3rVnuMhwgVc6IbT4n04C+mMXXfoD+KomxfneATqBnn1nbtl6JX1Z1eABgLFVN9MUK5QpHC
mVaF+FWIEKoNF/k+bWw/i19SGm9XkFevilcHy8CNwkOllM2jIw8uNLSnhorQqkj6fNc02S3O1e5a
0kI+geX9bKtVi8w02VT5gDpcWC/VEIprrZvmlfHyLTYDdWXpZEy0dVA/oB8yTrAGSKhpCLzyEuwh
nXJucBUtR88U66Ab82tFq2ZFMtR51pYwZu/BjSIRVHsbeUgxPuRCe4DzSM5xUT4YRm2fegRRDwmL
wdwZURyjl9zSaz0qWY7npE6Drd0I3BRwy5rROdZqQauARCmGPPsutCbaKlatLv3aM9edgiAVm6KX
myjQZW6fdEE6jUCLR1JIzNKja7/JwVHXuKmjBRawdNk1sXuLE+1KxSHehm0McsZGSVylXrkOWL5D
80uKVW9LxHeaAr1Xj9KbGjQ7JKfI9wLW5e5IsVtoQEpGvwuPaLqrhaVQNCd8g5zyQtO3Zh0xFLww
uWL+F1PRUwC4htUXoZGiUY4DUq6x/aRKo9qOPiIUnJHM/RoMjnkKSaGFXs3L/O9k+NzQbZ41JFvX
LqE4auIwBbyL4YNl162MG2dtSQE9eKDgEgxaRGs9RQsoUVsMgfqEzzy7QzQndsDinb5rMVcf7ReU
YgtDsu5DYWqdkmagwZO7yvOfRxbtQ6rgNLezpC5NokVNzbScOX30l6HF1xQKQ61UtnRTe1DqoXaN
pesuUXQTBjqa31oW0Q9pHrqrAXzbOpdmeuh8jSgIcu37nsKdAsP1nDlOf4NM6u8bh8ta4jtPwoF6
WoIs2LSy03aGYb3WKYirfEhglYnqWg/KBFdvCQT34/riuMrSETbEbf3W+5F/m9p9dyakeCtI2FwH
KapfggkoWenEY7d1vUjqlvd5lFN6mcZchYzobIGMXbaia1YdVumzMBPa5pmm0RnO3mmbU6m2s3Pj
E7wL0VQBWKbJi07S0NKwgmrjdyXhRxrW7WSoX5NOl7cuCtYGbrPJp7dJ/EOiNNVXUsH2AbQ9hJY3
Xf9C+aLdKRnd8izcjEwiLpIZLleSjkw5OBTr0QpXHQPyumv5K54Onk9N3HFnWN6tTkMkNyzBaM0N
e7gXYjX74IU8GhZlvdjNx11CxWYRT4k92GjP0VBApzDv6Yjmiom3cfCFgx2wlkSQB3SkE88x1iY2
7AVJR8Y1SpmaI0w6ocNcakrOZAOjVxmjjOmwJh2t1FM3yNgnUdukhEBcjd5FPIU4b6h82YQCu2gx
QzJfdmRfFZcAPcgItmJtepjxUEmGXph8dSKEAQ40MK109aMu8SrOR+z/x/z8C+bHEJygv5zcq/f6
/X/9lTLWD5f3BEDQ63vlQ+8n1OhXxM/fb/sb8aNp1n8czRCWJWzHEMIkhfNvxI+mm/+RTDAg6+hc
ev8npdv5jwrtjNHU1i2NW2Ymf9N9TPEfQSyLgcyK8YPBQ/t/ofvMl++fUxzT5sJuayygVAuuu860
+feZ3ZiNRaOgxb5HNEhWaRkN+6oGP+2pUyJWkq4TA3GGreMFhr+ztToiUFU122Sdlhyq3C6InHF2
OBhU6tPR91/25H8pJOjGbxOweesckPBSJbbbYgd9mHd6guuV9Gvzzkp4AR7EPMfO1GOzFbEPYu2O
qPpBaJmFBDykQQZ0fCktjeaFR5S9hLa3nhXRJCIufFuEJ3dET8HKnVmW1vnXxg1IpUrpw1ot4R/u
l3/Z/N/nj39vvkFeKgGhkpiJDxGeBItFXZlpJnqsPv9UjlkI8445WoQfdJmT70n8ku/cfHXRGN2n
AVX9rYZPlFjSPxm+GZx0Lz4UtZ1eJD5cmytZbdfas5OX+yBT7FWauAlX4qLct231oEu9OkKUR76Q
oMDIVXlKlPj+L59p2uW/HzCSuo6m2g6ZzwYrmN8PGN0IvNQhdvLOgZ5uy4oOcMtsb6N25CjqmDYR
1opTxPGBLIhlnpsVhD5p/nAiL7Tbkj/4PNcHJK5HeuDaxbSf9CCgVxRG5oMF2YNOAX44x6vXf970
OXb4H5vOuWNyRnFWGR+OpjRP3cbLHf2uQXBTLSV8AIDZJUW5iJPAXUqv9cn3nTr0Q3SGhth/zuHd
EoUmhNLuqI9ihitZnPTe2G+MJksWXYTXBF7fsuAjHInlPiutFywpBAPjLVP/aitQf7JOhbOKlElK
ssjCAC4jQz8xgiX9UovqNko3VD2GVvXrOqEoWAQjQa+d728Ksiu2SpfTfjKu1LZVYlCwwI/u6N9z
kC7wFPNFozjavhi8S+BbCHCnm4gYyZaJjbD8Zokb7Dz0RbAX2Io2OP1QaoOT7rxs+Oxk4DbtLnht
law5M9uO1wwV/bYiNHthh4RQmGrdXud7XdTeCJEAmj353KCSZReIePtMc3B+0ZrrOhDqVvRkjSS6
lH2krRXNrImqKIt9X6klQSH5t8HCrJME1RtScsT+vW0SU5nvRFL9W7TxB27ZdPpJ3ZrjX3UBt+xj
6QQGBr0fiDB33NOnVjbTQrEsty7aZQIIzb0t9UtnTJr3oXr2A2aLUWIjn/YybznqkF19lGcN1V0t
IkiLwvK9U1ZeRJ8FE/q4Gkvn7IjUef3zYfqh4vP3ZjsMzNJmSOb/388wpswyhH2t3UeBvlS1/Acv
sq6GJBdOt0hRKlI95IsnT8iWdnomfuMQKNFj5byTdayjHQu+2+iadp0NcaBKJn+AT8JXkY6rwQeb
8OfNnRfBH84qYHOGLS2UBqr9cYxuHSeNCvTud8KHixvFxCWG6c/IEU9+k6ENsoFzhqlNHcU8aaDa
TpoXPgeRXe//vCHGVA79x4Y4KoVnla2Bjvf7fkPyyTRX5VuiXgZXkSp7+Rr7zOIzcMI+XYaXpP0U
Zan5iIHy7Ok9EEXUTtd5Vw5VvUHzHF9w9RDfhqgJk5sa6vu8SCF3VhqtmFA5zesZP0UV3ydyrwft
QxuZ2SUFe9u5moPGG6FqKQv1pCjpcFDCGLc+Asw/f9T/dogYhmoypZiS7v8xkulECDtEBKr3qg++
mg2rrY7JOdoLQ67iUDwMVfTdyuy7ohTIjtyeGFzLOGtDC/89MEZSFetmO9hjufcl08U6UVsUUv12
dAjlKRRMHn/eYOufF3LqR+Z0zeCf/Ec8PbgvlQpSq99nw6iOP3fLIE3RuvmaD5Cr8ctgdiFNadHI
SKwbikMAlUJzD/d81UTipiGvwtrWfxV2a580nxYmS5bPdKngnaosMikQR3vgm9duZKmiW62xt03q
k569U30DXVgGryflL+wAuRxADNDkzCt/U6oG2ldNJqeG0JWTSiABRa6j1PuHSNUnQz88MTskk0np
YWlFLaliNpgru91zVbCvYT/WKzXVb2nlie9KiEQ5yLU7gN+DETakkoTao+Z4BmVjpVxoegYZfIr7
TZP+7FroRRK/XJvTh9JLopL+vN/Naaz4cE5InVNCpSNDE9z+UD0O0ZQ19P20u+Pk8Yg2vX0gJik7
jhJ+h6VY/QPhVR35c1l8GoYROVE37GeyRqvgH05UiGFNZeLw17ZmqlyaBjO6MEm5CFWPLjPREZ4N
zzf3npt2YtbZRA+ifCd0C8odJAJnlw7mo5daDt3Y8BrhInqybSRUqX4cjQZgXUYGUzG43Vmnxzx2
0S63s/ixLUYIM7XJuq8Brc91cJIr5+tERM5ez1iS/XlPfYiCn0ddaZhANlWT/SXUD3sKIxeFXdfU
7gAHXuEq4WJs/Ddg1xmFY+AZNk7YhduVBTzwJDmKAWEQ0pYFtff8OLgxi+l8OKcGASN/3jLr4yyS
qhtjGgsHVROorT9uWVKDeVYJqbzT7wKAgQr05gj8P0707BaKfSJ39ESXntI8sgYcPrRn3IJsBNvK
leUPHJ4RtTsxlAJ4LSn25ONki6Bp1RP5ROdRzwAcula8NXVA6JRogk00Y8EaH6KPsfMm2FNnvHYW
10WlGzXy/yxzB2T7HcZLt0cfnioj7IRYAIc3U2/Zx/mWMpez8NFX4hdTlxSgOPgNzK5qmxvLhGCx
3vWhMgWOv9FkBknbJCLR9xxCjhK1X3UCTISmDZcoeg+joTmhs8hjhmbmHhlzdf0lSjRtg3uVqlie
JxvH68ql76B3rzy8vAJ74hpvGgQr4B7/Nv46pvPhxGK5pHJCGVN7E4eZ/aE3N9qRI6ngeHcl6rJL
opA8Zyox0R14x5eZchKi+Ba4fQ3Nd7D3dRgcHCP1n2p0qHvCtuOlL7/YfRldxNCYJnK7cVyZOREi
TL33Upa2vyS9st4QXVVhqf8C9pm1Tdi66wGH/yWrgg2EweimIsurC1hdbv9MZpB6psIZOtFVbUl8
YoepWz8svwaNtU1Q8MJyFsJ/6Frdekxq5UCkULPQQwKUUnPdt+jpbE7pKYu8OacQME0yeJmr0gFr
HE9dccUJjw3xXqs+fpCo+VdIXc9+azk70iyWIYqYQ+5DEMfqkW7VMleBw5k6TmnZ0dyOeuKnpnt6
c+/J05NTvhBedhePJQXGqI+uoujWSYan1lBK1IvEr+deg6RKqCkFSWRpXqQ/OGPn3mmMWM0ptTqi
MorwVetkuQtxspHCka3HCL8Y9USOtBj6P2Y9QjBlcPV824HbkLdbGVZyy681UIgjG6k7WKkc6KhF
BdARNcPI1zPpvRTx21AiZ2gI9VuOleqtrV4/tIUynJxcA71frSuH+QCRkf3dtUkKRh0WXgYYjove
day10SdfsVsOu7T0+ZzCvCByOSEVCK7xEnkyCruAgGw1winZGp0xZQHh61frbN1r9jIR7V+h3sWA
lapL0sYqXBO3X5UNocZwN+9oWk3OZc5eGGrftFBxEZMRhzt2BYprtb2EE1WU5LbPMIfeqWj7m3CK
4wDfseCaoaH/sW7Int/K0B9vQdZtCAoIViUoCohG4EnzKtsVkRXDRq2+mTGYil5S9ytbW30q62wP
/XSkgE96pmIDUoDOtAMWhpoZS2Og9OMaEy4JOxOwNB6sW86psutzpz7nK9Y/LincJKZlzV8IwAn/
LKvwHGvIoZjYUxMkGOTikg13iUuswklT7m3NTo66M0wxdQUFOq63TuEMhO10ydnNq3MDN2ehmnZ/
l5WF70BXlm3Kx7Ko6FztWEetbVOCDAIf2gi814XsEqT5Q2NRaWMV5o17qWrRpYu/ZzEnWB8T26ap
xcVhm12mXJlX9efBcL1VI9BaBzo1HThE5JnhbwN8b1jH2mqbbVeSwMlT5RXXZ0WY2VgvRpr865Cg
2SNNWW+dCTNf+SYuN1vtX0zedVJUNaU0oNivvcLnb8cd8J0a8oGp3uK6Vm/DOHS3cC9SeMVBzU6C
EwA+MDEmC86U++cH3gVy5AHnrjglvvXeuNRRhRx3Qd1bVy1ui21Ml3bhCkUsPRs4jSUJldFL5+vg
m8u4NT73rq1sSeeA0dTXDXB2jnx4btF4MEaPsdav/5J12F+c6UbmyBELm6IQazt5RCIZoQ+Ivw0J
coKx7uq9ghw5w5cIpNV8ApdzLkvXwylqwCJ0ynan+eULVs4Jy6ofwSWPFzSM9CMt1IT0gRUO2y/o
dL8NriIJu0T6odVOexoRFzMZw+itlf0xF88Ai6tDNGKvTQBDms4ob/NcxguDKx7z4OLK8uL5rr/z
CAfcQu1IcW4YzO/aAjVXFVprv2qzQyflEjK0vDVZ/7nAeh4Xvf9oRuYatT7INmN8o11TbJJCAr1p
4PEVrcyegIHmSDQZvrQr45S/avJwVwHopCZSuXiD4L5ZiFdqi2au1vblzm+Vv/xaM/ZN6d4MjDeL
ymlMmrz6s+KPJJ/btI2GQOBtaljSHX65y+qdx9teT9IDq9ni0E4WcZZF+Y+HOsTfeZ1bEALhXBmV
x405WZ1Fao/qeuwZq388Vn24c3ihlpgjs0Mx+ZDmG79XzjqGyk0/+fibQpS/3ACDVINc7GVqcnz0
jLJraevfyCIgEc5gXmRN0vNIyOEQTDeovYaDm8uFYoEeKsCEFFzuDn6HCFPXk33oKQOV//b9x9N+
cPItPdrmkw27nL3YMIIPTUDsCN1K/F9FUh0SSH2SJT36XET4i4H+wGG+8SePMZTc6lDH/lcgxPjm
Y/D/rkNenJ6pAyCE+NkzvWcMxyU9jcljSFQHGRd4G+IBFa/h+w7BuVpwlCkny1i2KPrH4RF/MDBA
PYGLB/CcoK99O6ciTB5sso+yw4eH46RjHZVCLKRT4e00837RVukLIT9kE474o+ebcYJ5/HxYDoq5
a8kkdaZ0gjmBgGtxfpgfzve8DgMwJX9+DOdkU2pKtTRg0pS99hjG2BXhpXpLGdNi6hjsoZwjk/N1
wu6saNxmVvaE7AhBsocfs40GenlExSh2fSyLDCknLN3cOncdYD5DxWJYyhaPrm0RsQSkE/l8gdTG
tEhHLjqCTLtuaXcEAcbOUw1Kf+MhCVgrevzeob0i61ssGCsxNrSRtcIUgM9sMlXmEFh9Ad6ILOxF
BUZ/0RUJO4p6xaEr1e+Ko7w7OLkCRXJ6+qxwSYrYl6TclVMYGy7WldcChGWKcwJ4jvkrQ5E4RfsR
1V7swPITxbLpJqFqPVYJ0whvYla3J3B381qd8DTC3iwRRCvfrSlnYjvCJitp3xvVkdLQLp14HHHS
ORFVwZFTbbrh8rV3vLLazk+FE3lift18b37u52t/vPf/+uOfv0H4FAfrVvHxuP7+N5OKIXXx88/k
hQo5cOjJHp22a355NL9GL6BpaKmkM0Wy7o8tnt+XT7Mi9N9/lZhHRxqifIqM4WlcRm3NNzKy1pt/
w8+t//n3fnwYJLbM+b2V5g0KMlb43XHab0Lyso6ZLeBUKCyQ7Kz+FobuVukNLAkj4AKdIEhsSS4e
qPmG9E4UjaFqLEVYM+AT0KsPLdBvzS5ALGogfQQhwqGQ6lG1IrI7HYhH1MophuX6V9yzFg5UXxzS
Fs9G1Ak0Sakgp0ap/cfOtjmT5x/PNw3roAPa+WipE962dOAJmsv5J1wFxWEIIQ6EwMnn181PzTfz
wwTTxU4RUFKmXzI/L2IcIvM9fKpUDdTQAUPDL5rfwEw+5kpM5wFPg70DDrEIbaXeJ1GNUKHk4ukq
KszpGMyEnYxiF74Rpv4oEmGvKT9lRDAJ9MTz3TRRqpE40ImcMD8x32AgxGIRTsCGbNKyg+/GKqlx
BZhvCNv++978cGbPSFrR0eLna+z/8+qfz83vm1/94df0Hp1np7IZYzp1oqFInSKCPh2eqDdtrHxR
/+Thb9vo9ACYACV9cvh5kxYW0Us/Hw9C/PrjDw/n19WTCv7nO7zBt0GU/Z9f+9/ewnQAFzzB0yu/
odbx49VJkjl/3x2Nnq34+U6ciRiruOQIsrkNX3d3rh38z8b/fNnPP6oQsfXLNs0/+PC6uRv287lf
Pvj8kw9v6RyI0aNxdoz8RmYgBccfO6lvUCHlZFewm5BIVPWjOt3FW5Mg95r2TB61aQKZWwInkGI3
f2c/v9H5IfoBFmBJhkF/8eP+/PTPl8735i8a/Kc3UmSZ3tC2Gj4BQGHj1oDk0ao68/6ORvMa8smq
YCE+A3bAQQryv6cjoB/1sHrrp5HEmYcOq2R1pE1gqR6OLzrkZB/NAKUJVJNON2Vlk+48351vXOGR
5YqWGTiRlePjFqwwpl89/VJ/upgKXUOKrrvHWMFULZRyE6jAs+e9On8vJRPfjV5kTzmrur07zWBw
StQIyJ7joF7PO/DD7p+f++UryufD9Mde/3nXjXIOm6BpPtuN9xV8LV0sEWT4pkcMGQ3xH04h03uD
sHBit2FIF/0DNrgIWAorLsIGbaWycdLmcmvB3132Uw/TjMgclbLx13ldV9vWAQKXMZWEKDaWZ1oQ
577Qi1dBnJRrnOz07mrCQ5w74HDy8LhkyFMaX/uCgsK8FBk6FmQNe72+kLVeHonpvRco8hE3MGEm
9EEMFxNL+tpkCOaaR5eoIrQ90wvrHDT+01gqkimC+RR2RUgclv0lY7ACDRyqi6CD36+Q47DsA+dz
gZD8kuGDx6JhuFPu6BFxBKUxS/3s+La1afVw3NW29gnCNr4+QqgbPVGgq9b5NRqLTdmkmOVUt9+k
HQt6xRzeg7H/nCptdsRtrFDEZfFEh0lnbuBY2MoxIhgR0jnQYv0ebcvXkQbwpktg0YF28W4qWbPI
wlKzvIfe8CKsTO6HVOJqSYaNWjUOoaFwjqXqPBSpFzzIikwKsM/PLabjNc3heKUNubcyhsxeh0kn
3vWWgpmhjd628oJ9x8lw9TKqVYEft5sC/qoTqq9iMAWXWNdZBkk/OXTLSzrYxEiX6dcZhtfmwGnj
NNxRB70xIBXwMi1/Hwc41kKrReIZ3clVS56ALpLsBn2x1wf1BWqEakDryAjYIGBaBRyJdLmx0AjW
Y4t5HuZvN0RcCkO0XxVJ4Eu+j6+jJHnNycUxcLkOun20oTv0PcmoU0ZqYhEZmGpLUWAARj5j+iia
7PTFJjFeMZ56dJXvk+OHILlG32mZFxM/CD6lb04R+NSF0KripgPDwMKqkWWFjKXIbPBuSs8828U4
krXXdmiKndT64SEg2E4g3VekaO563VNCMQZ6lIkdHVHmVRxqIQs9LnSKLS+j6Xr7NKSJGRLjRww7
kRn4OsJo1bSAdOM2f/Faqe3NLCDY0I1xDVBDVAWE5dKNsADgCzz2nfK52QGjuA995JxiP2kWauIj
6dO+QIPsYIXQThgqb1iYGB2XrlWIvWGJLTpDBxKArTBc5EiZbKZHGVGiCVLXS+hoL/RvmMGyQt9o
Wrfm7M4uAC836tAlSyMp06NWykc/N/RT8j7Scn6pnS96PjwMEGbvWmB+NkhBvnm9KwgtHs608JKL
kLA/mKtgcMqAoQ9Z9VL2UBL0IjrHehkSc91/TUtqVB6R0+dBgd3WdPSRHLXGCZs2TyTgrTs17Ncz
1iytspfOsPM969M9ogjgSkZ/aidOsgxaePyC9W9aHlttdNa6HrJ17GDiRk18FMP4HOZx+TR5IF2Q
CJGx8SyvutsJGTAZTK1AxJSK6YpqsWSKhIU/HId+W+Ie2NK06ZdMNqd0I0894aDOtllM/6BIB+/o
AEVMBVwMEO6LMiLviJgrk7h257Vv9fhkVjCiWx2RkjpSIxzUEYQNlinkkIjh0kQPd1pBKCZhmSAd
MMEk4dvQseWs9hEylvUbKcNyobexe4bD+ddQp28ka254SbqBCs/RrTb5seib5gHpwaMObZcjG7ye
O+aos5iV0Yv/4sSjdklz+9L4xMMOUvlEzmt+qbGuYNPWlznCNGSKuK1ou37V1ezJ6aun2sMJ7AHC
hlF/DpP8LVPKiyXKfqtCOAAU/EmtQRlnSGkgu5TErtB+1Iy/1HDfaU75rr3pbjqeFV8htHyfy0Z7
CobPgSQIPmvNz/gTrR1glYdahN9FBHmyj+mbADfM4wRlMGvZp4oONSrFodwnwwOuTHXd9hZWL2DK
j11LhRFuBMk1VrVFvot2LVSeMR7spDzpcag/+Ya96mkHnEShA9m2MU8mEwNusMm/HTx1DwBk04rh
dTShfpHAUF8E+eLkRBHe5chHFXYWpImaQr/fr3rCj7eKywpwUKSHmjPMoXFBLw26U6oi0sSpb9ZN
/qhXNiUtI7/6TZesbJzep2T8knVDebcp1zV698hUzlp3dA/6uBvejCoiyig+VUboPzrojLeaH5LV
Nyc5pJ3/rBhue5cqhbARGDORNc29Hb4GQAa/KBW5w3mBR7WOOGipRqYsoztQWhLobdl6HTWgKL8P
eGuWdlxNMSdTcFBMNaEZ720NXnB+xjU8WIB9+lcUOvEO6iCS9Mzaqn16sk2h7MaKORR+M4T9LidM
noGtyfk7ZtgSrRP2zaZDE7komiSiNByFzwO++ZKYleVgJ+G1dpuSwxo3SeeU3CAf74kDO5QBElyO
CQCy+rGpuDBICylwTsKFJbBiTMJKbwjeFbWUhKFMw3ZCLXpIceOUTCqZemG0iuue0j25QYytu5E5
1E1a9fZgqOTy9LYi19CCai69pvIYRxZAL/M71pDuJRfhIVKtAKFIHDxUMYj/KvC2ahaONzBe74Y/
ZOcKsP+iok99qO/EcAxHqzDhcCCQoe3CUt6UW1KCPerdCdcwqqK6tW8zq3umtMLhq9QjyVvGMjM8
82AjP2eu1L1TnFdBxbOEtzG6n83QQTwEa8TBc3spu7uXf+JPjntiluvNoI1vvgWhdVB9AuaUtqJz
bwyYOyiZuuyZJeTC5zojoEiFbrNKSlfC7Ilevbh26ejpuDc7vdqU1kBpTqW3m7s+bI/KJ9FDj99M
M35uwQCkOiVWBygMxqjOYj7QP0Ui1RGXmRE5bN61L6l+hhYbESoEJxObs+uMwd5SFqa4AkZTtd5p
3sESl82WHWkkSffJSEHnWCTbeyWduYw+073vFaaVNflLzq0H2rnS0/gRQn2xagNSI9C8ogRuQ46K
YbxqoxEeHNbKHS7D66hBS7W8/iVg1UwFeQyeXEjUnueKZSGGcYs/emmDBcLt/C0gTm6rtpyuNQKi
dSirixIREtcP/5u9M1mOVdm27K88yz4nwQEH0jKzEbWiUr0l7Q62K1HXhQNfnwN03tG5+12zazfb
rxMGUUkRAY77WnOOaUKrspwX3XpnVoffA2g6NIucw6Urf9HMebA7of8kpZtCsidfuHqVW/inGyxa
4r5MnedwyqZvWLl97DsTgCKzYs7YJ+7JSmQNE6PS9hj9gSjZyrtpgiOXUOxBVf7dKcstSegQQiJj
Ask0aZTZ/O48BaF3xq1/i6KaeT3qkW2UdtGhSVhp1MylzyzFOy9x7rVmnnn56aHzEcQnhnuPBLf+
SAchbYkum0EiL9S0cqeAK0FA7CgLS7zimUIAMRvc8A7INy9Iv7phlq3sVFZnqF8IiIfgpLfwK5JE
6TMihqT3wLxz88y9s9GV+2QV0QuNTrQED5SyqatY01s10woqBoOGdgxcCspwBT6TFdo2/1h15kOM
ZgZ7NBnUldYwW5ZJekOzilcPNOxSJvtk98Iz8cR5cd4QnKyv4ufSWeJyWxhgjo4QyXPvysEbSYXS
34YsLTepwQXFoamaDz3KY+b0uIzMQ+kMPyvbuB3GXakkY3XmEPqTeHeoQG+xB7obGOw3yTSzxzKI
V5nt3FVx8VYaAMc7SF5YZNCdTzPwiO7bnqwxfeZHxGgi2v4mNLKHeNT6Gw9a6mbQ3HcmPOZJqxvo
F5413Qy4oSXXtlsBqAAEMbOK3oUd7w7fZEMDxtK66NnWk9vMwsw1+EybJDigiDSiLfnmVJdMm5Pe
Ap6UymsemqShJF/tcnR+5Y3/zSLYzNSHB7LqbwmVesM05t06XvmSe4lxbIWVbUXZjMw3oWlXsW0f
AH2csDKTtxQh9QtBz11I0dgT5QaCROuzK1qsYzi/Z0ZGwVoQmOcZTz2GOhPfH522yT22IYHvru4+
YNPZQkOyT2mB/Tce0c4hLsz2etmLvWGRx4La9p3aOKzznC+LrDBOXLhepRwPE+7OQvkXpkfN0TXl
HtLadNUj1Ab1cNcTABhkbxUm+jsReuXKgLS+sYtiuiWvAXqNWftbV6OOb0IJNVpz74/tHYmJ3U0C
EKOwHmWVWhejhYszQCa5iLC/TwGLEZmFnd5PQQSgmtqlRnkEPgo40XXJYpzlmUGUYtjSwnTH+Lqm
XtLQ5LBrukGQuYqwLzf1PBlPtOH6vTfp33RI2Rd5CVDhtYud7KrG5ofhFmuLBjXJlDNTjhgK4A3Y
xIxipAU8wd4Io81yjCOTJbUzK29UpN6RIe5Do+K1WHdRkKT0RwXt6gipPgKpU9URGoULf4MMR2dy
VCRHiXpU+qDniTP/ErramS5NcQUsqwHIxDgM2ABBdLwJKq73y02C2PVSZeOLSpzuwMwvO08ZhjIX
+i79fLB8MUqkFM5CaI3ZgeXNU0PKRJu8NrWFVNKDW+LL0t9Z6Ea2SrEGWdpOBdCgWPnmJfarL3+W
BubUhiAhNII7h+TM8/rdiNx0gt12zlmPQD8X2SaZCWSJ5/6k439gMOhOFQj6KkmMUxBLwDrxeBpN
UnB83dYuUIKmhV6+MQbtwVLjL9bX+LtH+7sY8nQTk8VxUGFhrFgTnVLbfqXB5964SeghyNV/FlOp
0AblQJwtuzl1XUgQtldidAbgHjYaTGmt8ze6aFHpWgAvcou6UEEN3qpTgJ+qSlapl1UkpY8CdC67
YTlY6AhIUdIcL+LqlhTbJi/6NXxZtWdFTIYDJ9eask16ygsdBlY23ck00zBkjissZg3kbQA4hkdm
EvoE1Ffbpu8ONCLMF7v4qZNH5MAIOLesxm6Yh79wzDSnxnxoqWrcJ4l31UhZXbW6nu26kMi+Ed97
24aSKCnUPUFgWfe2p52oL6waK84vaWsCuISpI3UfGk3ghrsJN9Y69LtsLai8HkUMX7NPG+bzyLp2
sLVbIFTRS0NN8WLXpMnYAe4YalvRNg0dbx8CtINLYSlyyphnlqh+T7zZaPmcYmM1HmQjUbvVwl9p
c4EkbZufZdSTr1IGdyLob8M5m3BoDSTKsM9OXHfhHpXAwiNWi/ikxDG3Zn4wVNWDh1Bwi3UXnRw5
H3R9q2uWFtW+xTC+hrmUbTUzHjbFiCurFQ/WGP8qFD3WoMmHfUI2CMGxiXewaZSt89Z41xrdvDhN
tp1IDrxVSjUYXKPjxFG6Hmq3O+SS9nkyN7cx/BtXPK5LvGFJywshpA50QOrDsXA8dQeCi+SamQiu
buGIPEMluUiiq3eWAyWy83RM48Z4IUHKWrVkAFycIL3VqprEsHlBEsBqv2ZT9zJ14Q5gofipyEjP
yEEHjdkR9seQ6LUyeupr+N5W71yrRlRfvazf1Vb6QwgvYD0uQPlq0SHxUVEQOxWtMI5l9x3gU6+d
kQ5a6W9xmTbMzEuPYkV+h/zSvPFrzoa0DLdMxhqwqfDaHGoP0PU80hjB6bJkUEB2aHk2YP+V01/E
UCGKKsTW8aV/qEvfopZF41zVxN20+shqfe7hxIYRA6RnjUD7kk57WUM8Qnw5RYgdS1M9mfbIJ6TN
T8PAF9shxovRJkd/CJsdaWawZTofcJfR0cHAwgC+IqJ/p3/zmEHZVc13nJSvfZJox84W8YNh0gwh
eMuqRzxEWBJcl8WLbqWS8zXIsZ0G30GQ9rQZHwKGi2uo5e/ZCLvPZEnuJkCIm9DLyFNFcNl0OeP+
lBImwFJvTR9F2/VpdMQdmRCwo+KzO94CIScqCzIJGBGDALPmWYtzb5u4EXlDmW+iZppgo/qiPboF
Pfsms5xj0o5M05JO7NoiMmg4WTvO6ByhJCcqSMrW124FqOWkry0IkXp30hOMlSHqphSYyxCCEWWY
VWA9iUkPy33RV4+kLbiIwC8mLfwDOm84ujBaP+prevOA5226rUtvvB2XPFNgS7sp91/GsgbPLFyw
5wRc3JrqjqtRdNYa53UpwaSOstZ2KIxD8mYWqUEPF0FQsW453SZroInY65smSLq9Vv+KajKUhkhZ
d3nf/4SCevJSIJdNrKPUB2yxdgb70W4IJKsKG9lENTI7KLz7Hh74TVLWrFnNwadKWr7zse/NKnrO
8kBsGkqmaxMm8SovbSZH/WwpnCUcoa9/bY043rhBom9E1hLga0I7BP0gb0UHkmO0dsMcRFYi4t7I
KZ92WuhXZEsUlP8cZtamWaYPwkif3T568IbAugkIKt2CmETkqffZTveAURaZTRikQ0QpTQT9akEA
PNql+atDYnE2CBAajBg+sod6ItJrDjcPdlqcaSA94eyiTAHcPkUO+dmEwq7x6jDB6NE4NqV9CRPy
guLEvwX/uHOdwv6myosgYORsZtSRshj3iR1PPxPIoGtStjieajy0XYQP2eiKX4sY3h/c7zmEipcV
tSqSP2wiWHQ+JFTqqbmVYONs8WwPg3qfTMLiWDEhjrOAjxnfmXBFt+1ECJ5ZDyk8zuKul8R6EVlh
7mLcqbuEs3lNtXlNSGB9KZR7tgNCqajbklkHEH3DbOq5jatoT7sZ9cAcK4bg6M0qy/pUBXgkOocQ
jRo4HCjDtIXG1UCfdwdaH7U8S1+uRz1DkxQXJ7/vdDrbHr19LwifRloSSHXRh+SFsY4raW9QFUMw
1o3zlJbWxUcWPeBUscZHOIXggsIaVHRc2+ul9BgHFbi59k4kA1V6bUx2Vhu/VnPkdCy1LzCQA4JZ
JqYdCb7maBYvetpGzLy8XBnBUXkPpRM7p+Um1SyOuSYD6+CbKDetXyFrVITDqOdWilyUMb4ySy7O
eSKHlwTENDFQ25yk0FszT7yn0vIeU06EU4B9WTbefFYnFOOGlBIXiJ1blHDNrSjdvefrKWP8Vncp
u2qYbBwvfa+8HpxtOXEha8qLmWT6iSZLezOSh4QVNWyPNpp/I9HOFTkEzwB9k/v6u2jIso2K5Jmr
s3HOiUhakW5raSImWEWR1mOMtGyA3hJAX6+1KWn2Q5O6iDhqXLRzbcGoH1iiaIcl522CHFmF9D90
l2RK4lpCLTxVPaN9YmqPecue6OzN2BreZcySmyVCu9JqEksM8TWqOndrZDVnlFsBK3MJryDRe6WY
1OIAHrCb59SwQmGuE0FcC4b7wxhnBUOQ4R9QiCAXGjNqS2QMrXuZ5xsWIxJISfWoN+awV0a4a0PT
ecgdyI0tWr3CNa5Znnxtp1lB05fNQw4XM1dQUmPWaqeysGHU5hQKSaAjgVsL98Ug9FvYpqB5GByt
iSn4aBp3ZlhG+5wO5QyPznawe+S6yx3SLpgR79Ho1keXCks4FEj2pDiPqfZdU73c52457Zyizkkt
+oKnfjiEPmDKNpc9hdXo4udkfQdp355TNyhX/tBl1zr57pFsFLki+xYzmq5M5Cs4fiD3JK3a5sKM
d7YRMxrJqNhAZSBxWRnmq91THE7AsRepf0wb7cks2/LaBIxbjgUAq6qNDWEB03099PmdP7znNOW3
fcjqgpLPeCdDP76FkQMSLX+tdTKPQClVSPN0ZDTR1KORzdtLlwN66m3WD8JdGaq3L5iO7Avk7R8Z
2Sk3hTtqtzT7H6GMGGvKdfV1ANClE9hBMeiRa463GqvMOQHL8BsQsBouTcg0D9S9k0dNeyfsqdjT
M+zXoBeNB1Um54HKyCXVSY5zA4K0kzgKzzIxbwkcK249w8muafP8sSN6jgsk2WstQrAnrdw5aSaC
VS1X1jayLL5kFmdPkVAcJEbQn82WqKe+g9Wi6sk5LIYLoZhBiYYVJa2iYu/qyBtj6Z6rGWshAq04
qzF+6RSVPN3Q7woaVk1IstOSg+yURk0lSkDWYPbER0D1GxM80bT8vnM+nGu3CGylsxcRHElHh20W
RhTvhni4swNWnIF/X4cGbM2GZZnvjrtUiXSb+AVs4hSBEz/WmjmNsUEd6lzkVH2bMuK4hxnyCTBG
7qw6eQvm8cRxfDCNrXYfNH2MPn0cIEg52oZppAN8stqyqL5fEFH0DbR9pSBtV3PbsWy47CsPzZ5V
Eho2z1hzpsVIYuJV2XFxoNjlwgkcvVXeQkjpSWHWNUnxietwZTRoshySJ/zmVNnwCppy5gP2+M34
TGgSibtzOwpywWB8IaiK5oj6QQEzOYzkuIFWzdy1UdYwbCPk/KYATFEq41TqU3zLOrlkKRDZaze0
6UXkZYFZNKDg2trGEwX9nko3NdaD7ajxyYqt+D5gyApAcfa6Mz6qxuYZeuSiKzPWfTlPzyJ4QpM4
U1zAaBRrtEgKcnT9ukOXg4VmNELx5BAP2yLhzShmMtOgzKvc8peEu3WjMS++5gpMRmRtEi2SXwFJ
Og5RE05ntgxMnXsy5sEzc/TuoPO7aZVY14ScMPmD81vHUX0Qc5hnmp161Hy4aEnPGzAGrVBQe2ea
WMciqOK7BeAkB0q9TRu3xxK5BT1NeS3dNtpMLLjOtRQvvvw6BLL9wo/1HClX0a+oQVWYHeoCObDu
nHFKoSWeCR7+bolKXX13LzKvYf3MAqj0PeYfMnuAU0Gfs97ndle+CUfbqix6zARUN62T7d1UZDdW
Fa8LOyTDeO7MgRlQ6B2Ue4Cny68nIhBNlTCuwopPzvjUWQjQx4KEzDFNx9siHBBoSfVmuyYfkig/
UZgHjZXSObW+a8hx9zCNNzQlKi6bnbOhgxmsx1SGp7bQGTmMxP+She3WDXGP5LBEVnk1wXCsI6oh
AQrmdLKCTTOaJVlJlGBbderGXt09BYiVTgRFr7L4C1OnimQFEA12UuvbTk4H1zdplWjSvCGU4hmp
9HDyrEGdRjpFQ2Obx04l1aVGsLL33Ok7+VTAp4SZnZatwi7zk0oMeJk1sH2zmI6Bxc2yRegHzlBt
pJaUNheHxBk5h7q1NjqB2vDHtRDIxtwoQDndFQ8K+xCdZH7mvA+RJZKnsCqcHL9CMhlPYx3U68rB
xl4HLghBooEuNe37xV6W0159nOIfCLFuK8uXbw3rldAz3srB6R5MMHYnR4FEblUJIlqDC5HMpoKI
YmBTTBcB5fvejL8iS7QfWyvZW6PXIzDr9HV2At1CQmghSHpr34soew2Z+e9pP1DVRb3ORXlydsxt
j7TMmH9BHI+C4dXSwU8aoTsQXmqyiMzib4s+AlgN5WkVVZfJUuTdBAJ1uSKAonLdEoBJ/wT/WpwJ
1Pa3lKG+dfwjMVq9FWqKdwMMKzGrnMa1Lme9Cig0y/qSGcMD8jxvE8TFjxh4/97wtc0obNLvJvtC
oEEBdwf3rmd1mxheydFz+1NNu+jk+dm57AKSyEtsvFbBrNuE3L8pveJIz/g5wPd+ZJokSZBqvlA9
5eoAYGX1IZGtxTUinGgXzcLlXHNL2oHkaqQdrK4SH90Wfbe7azKqJ5EytfWYh/SSy6cudatt4DJK
5LqP8Zzu1DrOR3Lyuoyk9YGCee0ZlBUVvOO+TghGzmAxdUlh30eRTNGn2jfxBQ2k/2w2Fc14Rvu1
J1GkRE5KbTQfvyENrw66fQw0TV4oZTHtFxoMHF08u6nzCyjzQXHd3Gd0XrJuzt6RboTrkpruZNtc
B8bigLCKOCkkCHlI4bnqD6YCaKRl3zG6FPu+iIivgWmLs6Q5NCSENFLtE1i6P9ShKWoyE1X3UIj6
1g1VvaltLd2ojvonYAm5ipLe3ISJZzDTFsZt1bdk4mFbzgjQoKS2wk7kML6U5UqUDqmnPqs8IECb
0cur7cFLyUNspAM5OyDTtnOy9DLk3Y8hNqhL+smNOTrPlUGLpHISgsysGLc46UbbtiRSk74FFsFC
bKTrGRcWKPe1bwCNtuu3wNSvomiyu9YWOzNSwQVu493YhYBT9dTfMBCOxzDAUK/nOv0w+k+s/2bN
o7pqlqOTU9U8LH6C1jKeEHgWNy0xglfLih/juugPUy6/tBbR0YTOjbhUtJ+24kqRhUm11Wb27+Ar
bHp0nQB0GeY5b9tvQQ30L+rHWUBqfxif/5uI8i+IKI7j4VD8n//3f/8Y/lfwq/gvQJQ5MPrXjzb6
0bV/J6J8vOxPIIpj/OG4nk7HTvzJPvkLiOKYfziCyoIOZQlQgydx3v0nFUX8gTbPoKxtWsKZ3Zqf
VBT9D5zF4FWgqziG4Oj7d6goOJL/wd5nQ14xZ9YdCBYM1qBYfnOD2mJk2Cyi/lCn+iEkQHvdBdXZ
ipxoHU65t2Y8e22196Q2H1ydbJYSMNgWNwDhB7FsVrmb4spC/7emv/VSFtat3rpPmHyTY0DM06mv
3ocupRdiNStHk9eoSIEsRzepruUrXH7eGlcg43tA9IfT+8MqLaw9MrOI5Yw/6wWeIw85DP3vqxFq
96WnRUzCnG/NkDw7NGI5/jFBBepC9Ha2cu70re2rdiNIoTcqqizMfwHIkfWoFNde4xvJw+hOC7DQ
w7PvAp8QkXXvjQ89ev4aLrI25U8zdyusJSuy+HunPCBn4UXV/nloUQOjgksMViNlm4Gy7iS5hn39
OoXlEzjCh96v3hqCcQh03DbkK20y3/limeEdZu/3vuafl3b5mhbRO3pBOjwFX7Mjxb1E11bbBnE2
fE8JvcBV4NSvVgG/O8QmKva+32xjlV8ZKLa6Ye2xkaOGi18JJd8HhuLKi3FpQ0SsiQ++rl2U43xt
fsNax+QlsU8Pi+niNmgzkxpvsjXliA+ZspSU/KpWArXRIiGBRDC94n9AlEbYdoxUz4JyKdRqCKXL
RNm9sQb5lSbwD7/mdVE/kVoT09BV2SnKIe+GPo1TymUcKXMkhZy+GkQNxRZznyRMSfoaghtZyWgN
TuAelOvEzykO8xvHXIVXy68NBfgnkUbByPdQEpm1rQb3hW4R/ol4gCRYpPdNUB3taugpiq0jqaZV
UtK6t2k+q36geIoHgg77tcsJLTGnfNtVNZEyCF0RYgXPSYNjzYeTsWFp/Y5f0NumcX4gqvDKFQQX
E1jo1m1sqlWNsW4L56VumQ+whv0BjI2g+dqbuVWsyoMLEX04OpjcI/ZZNcTtrMMsxoHUuiyInfFO
640fov5hgPR9EA2FuhQ6ftChBiPPu/IkrRT/aE16sqPFHx1IvlVuDSOl4X9VtnPT+85NSKlhOVl8
IGhrPey3E07t9aS/l+ieUHea91nPOVPr3lM1BC/RlF6TiN8XZkCm2/d9RAovAuN7wh7xPGPi3ljA
UeIq52OWuyC2KKT45XAj0h8DdYOyzPuNzDGg4nFZBQ+66hDPeA7XPeBeLhf0LvV++STdRdlDKRDO
5WRrWfo7BTw0w2I+8chkgToXrDKbgulICqeXUCQQfCu1KF5sdQjTgp5GwpmgvxiomTlGMQwZGqTd
+mwpDhGHSIc1vQ/eLYeWM6ng1ShAwbYFLQC9arx13dSvKpa0+26ywM1XPcDKtcZJRz92X5XZ2Tc5
HCLzyfGY0fdEPgTGdJyS70lFbdCl21XxXXf8Fzrx5hYlkQ5fKIoSJLs74kruXChua9fhpKmRu6Kf
qOkkZzcoHnH1EHLWQiuhA8bj0o2/mwYkQMZGF3uP/4oPdjx0/ISO5TyJmtkdTOAtj5Bo6TGzQ5uS
bFJym2kzQkwNQjKObIUPwQGlnfB3pUNdhbGW+c94pul9TaQTIxa8y0tGoIxpB/E9Cq0J2VgaA9k6
Ju8kKxlYUPR6yK3XqWhsdG2VvhIYgEsMcLs6heHsEsxHQZRJBSK2tSgRmKiaWEKPGuFKdiWr3Mi5
DjGDZVHX30ThvaOqTpCwp5smrCACVyP2P3L8CqbIbgNRow3MOwJojnVoChgsfCAv/NI0DEeJU4j1
qMxzhEOMz1M0G6q+8FKBHrDYzbkYIH/jiyAuzb0E/olk2WjlReajhn55aDWL7ou1IgOn2Ohx8m4W
5KbQsCHJN7SvSuMX7OnmrvNAdkQ15c4qHN1nvbMJAKDDD9GyuugzCb7o4gLRLD4wzykY3pBCr5yg
IypMz/fE3VvrIem3vcGCCh1PsVaWd2egurfMWy3jp9D8/AxF+we89XVgsFQPy/hnh3DJVLMqy35V
rYKG52BAJDqKmLyx/F4meEbzxn4izRtVBRzCDcp/0tvIQQLGSsQyY0nQiPuRSfwm8NoHJw0f9br7
OXQDpr1UoEJuGSyg+DnJz+UoHzyEOWEItp/MJblXlgo5GsZoVc70VjPauRnOM/LW6pvKdIfVcsEi
RTRaTxr/aKE1rBmABOMSNFk72dF3sy/RyrTfnC5/D61sT6TJW1FxGBhG+pNKDlnnJqLiQGR7Kh7A
P3vrxm901tWeZq9S4kQrVqWnoSFVcbCpLZa70SfFMohASQh5nZSDxY7WAXwHCod0C6rQ33aRTe3G
5To16b90ShTuRL+aiKn7ycxwOufVW9TRNSsDLkYs7xnKB0RFDqz91dRTTqOhd9Uaj8+V0yl24uwb
aQ8vuPGP8HdWxJHtZ5dUqeu/WN3HiMKGr3TgAlAW5JrJ4JtlWT1Fn7Ot3kJSysgOthssRDQK6gHI
qJIMNgAHb7yOV8OAzXeA+A9BBim1VgRZIikHpmW0246MiJVytKemZ0Vfu+jd/U7c9x0L8m4Y4EAy
QMpZgdU3XIl1FgrrtEe3y6o2iCfSM/kQqiPTOg5VsB9Z2NBnNh1+11RvdxnIc2pWXA45eUjFY8aB
poUnRzCliYPrIwZELdCeAIu+Yl5OjgNg/DUCa4SHFrkDOAsp8+y8jitlaF7stpjnb0wbNLt81Gh4
r0PvQkSjz+iW6puw0vMzmr2g0EJii5L3qBQ0yGFZOpRvxkl/XY4cDyMvRwAJ6BornlyTW2cgIL7j
ErezcomUabIIYtOaW9X7L1GcHVKL5XlwBTeRcCBZ+doenHZDrtadmAjmaGOH35/icGzQhS5Ikqyj
/JerjArHqWSlpvvf2s62tz2WjbBDvIAJuXJQ2jNVSjSmWQSr2CRwOkU7y436eNfOgamUYA5CyhZl
5vDnTTVS469Vj39nrHOmTFs59N4RNNnebUvjwAz8LawkV4kA6QML9HlyrI41q+6tKtKXFHQHCcHz
uz3YofMtcOx455alyFZ+PRnHoOHmY5+gt3ST94iQRDn5x7BIb5HZsCQ19UfXxclLgYD48ByfL1U/
zKzo/jqjp5NFggo2g+64pPcuu8tNNz/g70aqYEdpfVdG0h6XsHVZtQU6AjQyXSTCE83fW0uONpQT
2VLRqL1VHRtEB2H59ETt4iTcSVfNtWmiWfHZGFlo7PVI2kRB+eEGlU9Mqy3pvH0m8n1jtbhrlpT4
xdSEAO/Zrr10Vy0PVAmHXBvVGjPvoD1OLU2zsdtGWBr4PYmD9hJ/uokAxrldnZzC/DomrU4DI8Dp
PBrBGcUulZYZ45b6FZN2cun9Nj1rBZp2MzTl0U07efQscxtKi9K11q7qPH/07V9yyP3HZoLj2nj9
j6Ko+3Po6PjmAd9SDq3I+zJnRyN/5VmGX0s3kEfa4+TN9elN2sbptqo5YFxcCce29zWDoD82MeUw
xZHp+7IXlSmk9o7SjjGxUs+kOsbY8QkZYSt1EFA5AdplpzzFUEV2g3DeoMV0OOZ7VLadfHV02ewK
gTZBhYl5lGBXiEz+a18MAcGQefgzA6iM53yGMH1sIgmDtJcwd/T5O1pdiqOh+XOsU+idMtVEG6Y5
WLgGl3ZAJrCu9Bp2T1zUAVlPy56AVV2zzIJLM7hI2Xo31U7LTTM/+WNXlV8IfCHZvGgd9LolaqaM
ImnrtcZWKAA3uiP7Ewgt1oaYDDbJrHyXfkhFTNhok+sA6YpunwzXs09VlsuPLd+qHYTxGtyr+b7l
KV3lH/NmOhoytohY5EUAlWwgsdT5nLoc1l2jX6CCXXwV979QOZzKQa/fkjng1LUJOCY6mAgmr+tP
qlKzg0Q7x4gBHGqGj1HbaNc2s0+kKNFoN4GKVLP7QGsI3BQFetBll2Sdq5mF2PHmylupdPGUkoF3
bib6HqpP6Y4bWblLPTfYtJGpvpYYppzBSe4TWyTABoe3jLLSl7Lz7C0B0uYqyW2m5wSKEtQAiNOR
T3+rL9x94Kz+I+8IIo7oHvyf/2HMq/FPypU9r9YtCeBLSg4W1/sd7AgTVEwWTKgDqtV8L/ztvFaF
1+5uzNx96mpmNSZkeQpBOPAirl7/P3/fMkCsSRfRlf5btcAbLTF6bUnX3Rme7am61g6TSRZ7ZpT8
ZLIvGmSeHZx0wnb+BX7vH+FQf350RxpSWIane78Dvpj8A9mfcjxQI+vEecGI8+1pIBqZUA5UPpYO
/qwJPgBI/137+he1L2Eysf3bwfFfil/XX+o/Lr+A7hV/r339+bL/pAHr5h+6bkkbhq8uJQTHv4pf
hg741zYd/H8UFhwuvn8Vv0xnfpFuObyKCpw7h+r8iQQ2jT9MAVCcsBjP0XFSuf9W8cv7R7aVrXue
bhk2tRKKbdKzrd8O5yqGVaOCHDtaxfoLEArtxbKb9nSuzrErCXDGn1gfgUkge5EeU68QLLzGAnMV
koi5rUL7h5XhbzLtc6G4FjQh14LlxoS7f/SFa221bPyaGaI6muRDHalNN2SUzpu5i+F/u2x2fl5/
PL7sJo5f0bxnItP0eCqKmVRC6/GuylieLuSO5cZgRgYuYSZ5lCRo30TZT3d2xnuz9X25cf7aWnaB
5wTb0dCIk56t3lTxs1nckh2JtcfAtmy2Ez3ePIPu1s64h252KC+RbZ+7y5ZnKIo9I7Cd2b4czDdc
Y/O/3didFe47yz4ls49/mI3/y82S8qo0W9tNUXNe7ipZ+69H+h3rqqcZyCou5FbiaWS7KB5Sg6Bh
v59BINZMB/nYdHBS3STDg42MgO+0GbFMzayV5WbZjaOYjL5Ie681t0Ntw7ALQImsv9HW4uHk0PZJ
6amvbMyZU9n/bDMKNp2pZoEYmiwvu7Rhd1uDANyNDV1qwmgpY7KmqIne3KdD/+SHMb2kWj+Aa3rC
sEzaRVhfmZLZ+9GptnoZB3dErVbkY4IErU/WvEUPh+aIYXzzExQ3aF23tbL6nYl+kZzsKdsWakoj
2s90BYubgFDaj58pltUzdKXKny65sL4sv1+AAYYJnuXW7Z1VKAkXr8XRikOQNHOLXPtCl7+AetNa
nNEUHM9/8im8v7Y+7zNLZdFJ/euR5Tmfu8s7fN6nL8SLKu239diVh8/n/Yu3+f3h5W0DEdp/4jM+
Hk9O9RTXHyyN5W/ayz/32/+w7P7796E7sddJTlrp5xtkNVPtz91la7mvTyFnaLa3Y3r+25/6+Ao+
v5LfHl52hzym5t017WbZDZVR7nGKHNP5dPnEkCx0kw8CSTNjUD73lzvrPMZss7xmeeSDg7I8tOxz
cdwDGA3XoWhp8s2n7eeDn7uf933++b8xVD4fXrY+n/P53+Rt1VK+oFn/+eR/9rzl0eVGCzpvV+Na
/rzr86Wf931+ts/7kkbc1lKOHOHzdyKk84x8KtiFM/9AA+5zBNs29+kNhshaaB1Ln982hQsLShuD
W+TDIFhkBeGLap+xlkRgAMnhPT7f7bfd5b0SZ86iWh7xONnId5j/+OjH1qH104+/989et9z38eLl
fZZ/5OMdPveXreWZv91XZIO4QYJQ3Ci422AyvhJ4khGGDXOtPEZeOugf+1Eqh2m9PPS3TXsEuJSm
8zD6+0NM38iW3C+cjciZB4sxV7j8oxw20Tzm9zOBo14uCX97UrA8dXmM5hVM/L+euux2kr7tmNjX
eG51IzsExzUzupabxmD1tDLIqtlNI87r+YHlecuWvRC8PveXF3/ufr4N+eJ/vmuo28RE5cJeUzfo
j0Qi9cTEsLXc2AWagMrFbPO3B9oGsnHCxBjhLdHj/3jzz+5rE8bdGgzF/EEXUseytTBBlq1kmtlD
yyOBMRxKqzf2Q5t4BJljnz2OLumXRh59AEX+9uSPzeUtYILwFu3k7mKRhoePVeW8oOx6tFpZGfTr
lrXWUc4Xt+UmEvOgOO8uDyDypBxfFi86Or4bfQaYLTfC0RWL9Vi4W9sLXof5qzKbKUR1AIo30MFP
Dm6D79UwCRRWDE5LpeGzyPBZfQgL+7ueD7gtIjEdB4c0on6+yW0+b943mBvL/8feeSw3rm3Z9lcq
Xh83gA3fqA4J0MlQlE91EFJKB94DG+brawB5zlW+8+6teh9QHQYpUpQhgL32WnOO2Z3WHsN6L+kC
GrJldZwWCdqw3GhjR/+L3XtE05U2oBTNLjTm+yYo2TcuVIz1M18/32n5kDP86xkRlxxF/XrsmMsi
mF3NtNz4fh20UlpYFanUA8i49T+x/mMCSFYGXKg9LUXj5PaucVrvRWbz573J6ukV9SWmiLyYZqKQ
uTywq6LSoALEwIoz/iSiUqX/oqInR6F8ECN5qyNJmejFqGJMnaZnU9lAUM1Gn31mC6Ef50w000il
Y630jIRQeIHT6hFUONAZyBOC1YwnwhkVoF5LVWes1Vu6VG/rY5wZf31xfbw+s94Us0udVwnABCBC
kMqsj7+f/+1F65usj7MMAZ4Q3c2vnzNTGXpugMhhVvQHRxtyaHcdqnJ14bHpFDa/bkaij4Nq0A9a
frC00DyK5fn1Rl8qr/UePnWE2Ovj9Tu/X9MpKs/87eXfr2lwThOxrAZbK67K03ozo19n4V8ec5Qh
Aa2WcvdfPj9ZIYKn0kmgXf5fr1lf/f/xtfUlv37K+i1BPHyGAM787x+33vv+U+XIkAAznLtd/6j1
v/X95/7t4fqHpsrenC/dsgp932jLIvT9MFxWkGBZerQu2KG2tzhgl6WlXFez7xeu90Y7Y137/p7v
p3+9bZzpBRq7v37g+kW7Xf6rf/ux62v+7dcsavitjprTUrHBC5inp/WmC/Ho/3r82931qULR/nzR
31/Zgt/l+vNvn//tnf7+0t8e/7r723uPYuSsQ3D4663/n+fXl85xWR5b7fO3n/Gv7/7rn/T9S6cT
qjq3Sna//Qbr3e+X/PYW6zN/f7x+8bdv//X8b78OidBGyxaMvHTx2032z4fohdG5KdNhfcX317+/
ASo6gcgz7Pt/fhOpj+IkzCzXlwDIP98YUZn260eUEzvEPN6TjQZbc7kZyUw+4ZyHH4/xMdusd9cv
rk9nXcVu+PuV670oizRvovOFV+yfT1v9sllen//t7VBOtid6iJW6Xe+uz//6SevjpJkf8SBmu7Yn
3guzFL/S+u3rvd/e8/tX+n6aj/te0Yol8WNUfNmI5/Vc+T4j1odGaGkFwuv1aiOhL5Abxwm4vkrN
K9sLEKdsWE6JH1shb9FaAQ1LrfN94xRdBF4P3aM91gZLkat1p6Ts/rxR5Az4a32cz6mpbte77lfT
m0TYuct+FgEB1/mlPBuXcu77Yb5ABk/EPRT7le0Jju6N2ocOwqQrvtP2X2hlPgMW8gyz45iC/Da1
hxAE0qns5SuMSzQYLXpRZh5vS1g3PX3O4ZS3Kd0rF/uo3yx/3bp9/75Zd/iECkYEbbHMYM9MrtRe
4HYOKXDXTrXOYm519jatk4bdIchfw0IIS0CrOV4xFtipaBJOHDtaA1rUIZt0VkwvadLz9951bUWs
HYZ8NAe/towQWafUTmsX6n8bdv9Dw04nNPe/Vau9fLXdfzzHDT2O+P33nt2f3/mXYM1eVGk6LXrV
sda4rH/27BzxD1p5dF8NMqpQni3tvL8Ea+o/LB1zg+2gYyPA16Z3+FfPzv6H5pJUzmyAbptYZG5/
Ker+7Hi3f3v8ewccBa799x64bpETRu62rcHa0Negr98CBcPJGICOhdGRFhIjN1F+5bJut0w4zq1N
c2WApONnFQVc3feMC50cN+51iu7+Fgd6ZFhHQvIgLIV7hsvJtigYrJhLhl87hDuMGKiQg3M/wmFH
Hk8HLgyZldZIHVC+TmQJBTexhftvJjxaPQkd2EgTYmXoRZP68EVfhne4vRVe4tr2etTjfUX4cFgd
IG8g84eZvFMt15cdMaZ1fWycsTwahJZ7cmKgJYrh3Q6j/NogjSkhM2+rBeOVDLP5epgZidspGuao
PudyZs6GEDzTHIZ1zCsyoR3dqI32RVDcKKVWe4B5LF8TD30E51xPe4npXWKcIWh+tEDf5pNl+DUY
6MU+QGjBlLrI2iouG0jGtuCk8r3hlDUxQYrqZ3HaL5XZQ9qbzo4EtUYyJZkKGqeif28mZIDGAh5H
ko5GWIBPrZDt9ePgW1N10wwjeVkxXhOrxnSlKfBLQNPUsAlqyecEuzbukx1im2TR7u0i+FuPunTu
c6dFf07C92hiJRFme+No+UY75JV4rDo5XKuR8qgJVoyufbai4WIazVYO1q5GFGQ106ZoarhUL7OI
0ZZNfq0qV0Plni007bJ3n1S7ejeYOckK9luqNzsgStCBO+e4PKtn4H3YXKA/at+GBLerWdAz6HJC
cFHh3TLtpLNjdS3e6BJ20qhtY60YCPvEJdtZpyHsWDR1eQpLMyP4Hb+0VF/jsk2v50lgHhq1ElAU
xUwNliUWSoCLreqAqRvaPkFb5+kOUKmAlt4+MRgeygjiZQsWouQA33RkSaGDss2rPs7qV3JEAEhf
dfBQOOBCYJZYlbxKmwdSu/JtOYlwn+VIFpzxJ9bzR1Uw3dIWn/EQpjeiiRBiqPp9pYlrTPIXkbnn
Mo1C4qjfjDCz/UbDL0l384xUdDPG83CAHuJsUhTxJrNHv8/hgiDHAGOi4VdQ0ugad80mJ4oGCrW2
J2Vm5j9Zn1pZzRtjcPf61E8ezP3ID3VgCX0Y+HnfvwicL8eQNAa/jxqPKwGn2VhBNkIuUyHEDBrl
IoVZe3bdnCMS7YO22WutHLzS0AEM5aWf5Tb2wjh6oDNKNTLTD+habVNX9m1n5PUN1Lgd+Z7DU/Ro
iApX472TCwU1U2Fu1Gr+TDrS8vC1f5pOfRsE084tVM5FdIXw4RoCKmTVk17aDH7pdNHrYJLSCtzG
HRcO0tyShRbYQM+3nDavSXJfmxmcyIG5qy2I+tTMW7tJ6l0cRttmeim08QuajL2PpHlbW+Ox1xro
kBrgQxO/15xqJVY9eTdNqId6DF+IbQXD717xkqE/ILeoIW+Gl6ZD4qEGl1aeUWHOfuNGvEN2axcl
EJHU0lF6CRrYBhAtCcUTJaWek4jak18SMz5r391pNrda+z7iPPRs1fZgEryrUB39MKR3oAljZwf9
3pZA45qkJfjaKSQsiOZnL1Ryw9F07LNmPtYCkE82yAmpS3A/1m7wFOUk/GUPeVSXfgewGsG84ZU4
p05tYfHHlNEX1aGvuYN+joc23GS6fdbDQJ7GaHi2XT0/RcZzYCUI1EamAgMa1zRyLhL6XlrJHPbS
jE3fbRAaALNElIdpaqi669xBIJD8ESvWM71ztv1MMD0zFV9Dj2Ynx+A/WdjBFFN9tPO89Yf2Z8i0
9xZGJVmrmapuoK0A27M0ZGMfDvG8gNGcyHMxXkYAC3TSQDyHQAanLuf9iCMCdaQRXiyCnzBJd8qU
b6u44tNt4nwfmJNndU27kTC/Nwb5WamNJSvVr8YKog4O7G0TGU95BewNn2lNivpxYhhwCgqCekoQ
NfDEGOxryiZH07OLkDOhMO/BuoRPtXpoHQgWctiPFdF/IAhCT7JKBoSlXnJXBdYE4AthJFMqQp08
zfTNBfyswJeQYvTDAUujmY6Vjx1E3TCNpQFSPDQZHIXMDZP9nLpvlmvLQ/4HBovXxDFAIGT1pZ1Q
j2qHcUbcCKD8nGGNzyywXuOCMah6wh9AfzSd7nixSsdGDZu9blU59TPJSnEW4gwMCH7AHZiYOsdO
/MxaQCsiVdO9rYTarYz0o2xY1oa8vtPT1rkjbxKcXwEmH4fqKIzoylosaohZjn1XwIZiB3sdW9VN
ewARqJyNLkRehdXWNnpWSKleGar7ELeKfkIDkTL4UbnJhvyoJNYhqtqDmdi+1vUPs10/gZd+TAMO
lDB9icrCIcpieCELNae5Ve+Gqp+OpV3DirT0fR4qszfo7rGOydWlQ8Z1FfuMQn4d/CmHPuUFTlg1
OFugYc2tOwC/KGcYLsz/IcjO7m6SLiI4ZboEKJfZLcyfPapdJB61s+NUewORcN8Tb0zvjePfrZGD
VhyY1BykAQOZ2IKHY265EWWPqTcvzybi9hLFpockOvJKdmIbo/qC+tnv6rH8qvvJYkqFkECLc7Su
Bvxhk2RLLP4nALVLTzj6kY/6Y9M7xC0bxn1IARJnidz0rtv7TAI3bl+SNpmrR5BM1y2i+63OcoQg
aPIk/iYWBXljy9dYxAcy4B0vR0Nq5eHBHPP8DBQXNbEI32rbbncxydsHVZLQU87RkyxBu025eEPC
uAfVzAJPXoDbji9Wk5LnUeePWmq/mP2444231okcyuCgV1rkI3gWB8vt6DuHfKDABHHGxu+mMg+Y
msOfZaQBw3fSvS70K6secCk5/MdUhcQORtFPEqK+TUj5tbAMsUQvaZ5luyxjpnjOM+ouy8rekw5L
cNbhP6hJGTLrEomVIu+Jd37Oejl7ZR2FXgmIz4bWMKHxvA5H+vIkITzVrg4FJeHK1Q5KelMmkL5s
eybuekSFD7NSVB9qUOu3erEEm1uI5XDzszWGth5Hl1jDOJBW5nuFxNvXmvkSKxXWM9SNc/g6VS5X
xPrNapRH4izxp0dBsDGYxmItV9oD8bA3rZG2SC5RSsUm8EY9MQn30f7Icyyt5LTgr5odHEuCy9Jg
J8eqjfzMWeA6wQtZkYx1RLKz+ZyPVCvZtUMyt1lwrYuHoNnlLZSoroU65oRmucXPNe3qCUZD0yDz
JRd0tj+StMJcsJAwaVdnqYBxgKpfIkneKkL9IOLqzUCyc2wB8UFMiK+03MVxO6NNVc6FyiW6IIie
LXJxH9T1GQF2uTH75D6ZoUZHFwTmuQ8vh5IyW+baJIZvtRmrSFXmjzb2wrI1iAhqhKei1ZxqVQfI
rN6XeOJvO2ofO6JEd9HrgjyINqZYLu6JUe+Z5QZef2+qAzHxZXPBdXnt5OTmIHlEnzkiU1FINxoC
2AaG0rassrPujaNUDlyRen9u5+ZHbtQvlLzUdvCetrqEa1FU7V1fTGAsNAXeFCkPlaHXj2nXORsk
hD1B8CAAaOE7nN38v212/RXfg8UNhobsn0Yb5SB/EPJXZwx2MxNtsBlJ7Bk6+qRRJ/F4HgcvSERP
6wEGiJJQk/f5mymPdk0Glt4/N2q7UxKbItUQtzJ0dLhgRr0Z5pLY7ao5TlKX3uii8m/NJkCfjGNC
c6nNFOYY7eTom06x03MSqDOFdV+/1dVobgqkFUueK+uaEka+lZNEI4PhGa8R8YjFzWQTwVHiwHsN
quSnXGTBSTqe20h+9XqrbxPDCkEsm3cqm41rs+eKEifeiCJ6owcWpr7lKY6/MjDaozXEH60ur1SH
YxQeo+JFmfiIUBOSdoBarIzJYa9fJnP6gkl83ybEIVKxkmowiusWN5G5L+riptCgjJZta3gm3Qym
Y87GVqMPKDfzhkrkjSzXowPUbpzvULKf2r56Zxd1seT0jC59h8mJXAhyjrP6rVOGbo9Nn9ns7N7n
MtybAS0QAGSRmhDECfZhO99blXtvjuE7vCL+w43fmACxBIzsJnwPlP7oNkCuGbTRy6KOW6IEEYgH
Wu+5Ep1I5pzUzEYHAtpDwJtA9ewB3jqg0ftwtadxnv2Z3ZsEiFQRuYIm5smwx3jT+rDHHoPJ/Un1
+cOWXEMIzt0q+Ly1G9fAk06qfcLS4qgZe4Pibu64/NnB3QwGr4iq51jBRa+Qcuu0d4YbIkvP7HtQ
Nagr5patUgGIJkG/PSLC7thvhvK0vFWS5ZfK6Dxp6SctTyfsUuhnhTKeTSvC5N/cJbPAR1EeEqi7
poSuH3CFVgI/gxOrglwtzTaClUDYFdcF/BmMnhyrxvIpLqWqPet1g+ZYY7STmh+kEgVleUPkFND3
On1ESXqTVM15spU7EWR4U3/0VekraXkdkuFkt4pXwV2aqyq+fkWInOwwmz1GhQq1mKuydgxKYXHx
NqCiGm91WT3iI78hLwZGvS8UhaLQhmkAt9FFVi5r86PP3WvqX9xa0Yg7yMCNWls70GlQyZjMaZmX
1iNLAYUAPpqa0s5KiMQWvU9myU/XHC9ZMNIRSNj2CfvOxHSsV/IxjtHT5zQNlo+miFFVu/kubw5u
xOYd1IIi6oekxMKsDekGASPZe0QLVEqOTFycOlc/ACsmjUS8ODNUgIRr+8CKtPzPlcF5bLDkLQSe
oLqRQ/VuA98u8GIF0rI2pWl7NGLvUOIAMSfru5U+U6aKS9CWNsgTZcUz3YuMMordM8Slu9SSGI5I
wEHIYz7cV1bUXNFO7zF6pCQ85+ldSoDVUSees6TjcqOkqnodmy1M3rk9dpKLRhVRAczsoxC7ItpV
vEy1jiGY88RqKzbKSr3VHbln7e9Pod7dxKF6Hns6ACxcCaQl2JeD8hCXAgQUrAUlAFPVtVBzBQd+
CUoY0GtwVYTj9ZzaXHcBgTVl/VVa/AIBLhmdc2hmKHNua/sF9Jo8lOwikH7NuPTbhQ7i9ozZ5lvw
vjSUg4PoiUGnR/reUNbFctgEWZkjQgCsEFZ7OleUcaF+a0ZJv7NvLeemqSkLkkiwmY9uqB0/YAF+
KMOxXTyKycBqYQEj3XL03E4TJMyRLRrwoPgwV+UHXD3nmBuVRLKGSEvLh13ktnfYgKJtp5QvlpVc
jRilsQeqH40yTI9qfK6dgH5sUJSMVM1HI3RuWPrupJ4ouPnsvT0pj5ZUzmijngXjCi6KdKvUyt0p
sTjbJnz0vsTrl9aYNEh0R8Y+cbb1B45LpifqQm12gWQU6Q25Fs5tHGpXaSAiJPMRItY4OilptpNk
UWxLcpb8jOMOKH+/jyrxhs2AIrr6aUjM7mNjeUmZAbdXbT8Rurot0/K9DBgXY/zMZvs6dZe87jDu
Hos4PQZu4kdR011ldDw9U41O4bxXhwivocRyZLdo2q009ACJAI0I3D3kL/bt2vCZJ221zWwl30Sk
BrUVlw2NVqefpyQ70rn2R1tckdbDSTY+JJEECYAxKS+6N80RyaajsBkyssANZTqaAHm3AHaupogG
W9cHr6FhberFETqk6q5wW4jOja4dtGa4hQUXsx+lORnPOOBq649ccoL2ds1O0pSvVpeyXxgeGPGC
h2mafhOX8PZbl13JkNn6ldvMzH4r5QLLvvB4NfSvhewM5nY/6l16ECJgdzebB9ZUrCYOhCUJtOVM
KU7SFovtYJM/lZrmYRotLF0ZwX+57RtGQNBqS3sDVpS8H/vPUh9geTO0ZOUe6FbpN3VvOEctVAfP
NVq/FD11QT5e46kglbxqQXs1d/ZY7jVasZthlKNfK7tUq3+aAa3AxEo+59Fi1MCGbksl+tNG35/b
WrEbMpK0esdOrmSlPjRue1DJbPSMPrzr1PCixwrgEslR7dqATEkaqdjlUAuO/RZBMwTYMLmrMuMn
DgTG+om8Bt59M2vBLhXNcorqudfYC8CkQo4AufRYiMcA6+gMZDEAnL4FXXiLVQ1mVNJdslJ/7JWS
5sCkvBWK0D1wLpgHbJ3dGArwUFUgklGZKEQwqiQ4WjF1m4rvxcwlw6N9E3TPZRvSjw0tv3KT3DdS
IEdCx8iW0xkFd4fu0oeL4H4qIBmsmY6UlYRE/ply3tNQPQQyP2DFzTdKnCHiaMbitEDJKyAXFGR5
7WMD9Mm4cLYRRusZYGlwjZISy1n9s1EMiEscysuW6eJmWA7s5SYEGXGKkszcWVp7p4+ddkATjxg1
obYoLfs0RO2f98CNzEBgwTi6gaLgQKGHHrPX8UyH3ud6k0eZdUI0bp3EVHMArl/s3Biwic6pvipl
+xC3hE7D6pjoqGTDHofRYlopa0aGVaFGHq0ZLCKLQMBYbvQwZLS8Kh2mVTCgh4BX6cKw2Ui0gzHF
0552cn3CJXkY8hy00ypvWOQL672ho6hxpmNWsYDBjzn25SXX6hiIBgrNYHDZiqw/PSLG4FSRvWcV
pYtxD+wWzEFkGusvs95bFQV/+xpVKGyWShyIYRMnCUhjM7g2OMNmdrZA9pQNbWiAppb48yYqFusC
lHF90euOy8QxWnOd1rv2mtpUL6IsZ5Htxh3rD3qe6zpWUe22KGwBbSR7zjw0BnFE2CCxmFDM8OOs
rqL1pues8Qehvn9/SZjOiSq32pOOQEvt+4lvQ9L6tWTKmfN2XNq/nxhKBhg6fqNNWXF5WzLi2EqW
p+8bt9EJY1kfxwQU1dh+t4nLWeAsOZ+56JW93Su4QDBYkfycek5eP9hZkN+UIfWwVFhNBxrYNTbb
HMgNKecxVkM5+xpCPk+Vue41XbOwVBwwIccSGFWPuRNsA5uVxFUULjyIMVgJLnnBwk/0qXqfBQ1E
FmqkhLUUxPIsWE+H+NqGQr3BiMLOWaQguKT1NQulO+CEPrInMK/7Kd7jAs/9iq6UMj6IkECBnOqW
LiRoWcN5BJZC0g7zU8yz+dOUtAOUHHJ5OCivEkNf4hrkdjTpQKRT8oiXp7pWqpQGvR35XKNPU4jM
aGaAxz5zEH4Z9HdGBoZJnSNfK6dmVxXFbib1j/VGT9Ae9qyqdniadRf+HHyg7Sx7AgR6ddzmqXoo
1Kk/lYH8USv5kzpCWEvoBzHy7of8wj5R30ZmZR8zjJrWQIQAF0mdedCeaHduSoo4EX6w983uKkWL
Ub5mLkMbSHfG4DVF9VmL8tyqt6EhDrXOVkXHA27T98zN51Tr5AZmxFeuWA8Nm2pQ9FdAnjKoKyWt
TyPYGllC5oV4gjA/MUfe5KlzRDXHfDkiRDGU42M72ackfZSLbCrUh3PQG/duAy7bTeCFT4RelM80
49nvF7Bt0Ms9TQZXXNjjW9nLtyh375YfWznEUeGXwTeK6T6Kk88C8Zekg88gbnoNIC7CZ4XTr+YP
cGdeDOBwPD3grlJfi54razk3n0Ojv3b8hWZCY2RJiiXSvf3BlJ2umnhouuuyj60NjUpAV1P7svx1
W4N2w01qWfPenfHWyvDOVSjOSzIEae2eBuqJTt4mocPOzSAJ2XysAuqfmdMjq5Zw80p9qrtxLwWJ
ulHcf7ZDR3nFPpcOOGulOFYLoajtHkUyBr6p5h3XM+co4G/GArDoAlywajzrQ5x/pYQ8MDGRANIm
nKMkkUdhw2qJ637CsrjRtemxEu5PKzTnq7aiB6XBjNqSx95Bt7UGpvU1dV9HtroSNXQc9mZPm55w
DZSFqSMh+sbWHYhDNgUzQcjMMjIIKn7edP22mPkTCiZ7y7+OQZH+XpMaI3Xl7RbzZuSRf+Bu7N58
VazBCzvrQeuTPVNK40Ywgktkp2wDQc87gA+wCaBtWTD5ls+jwUq1ayKsjUrZ3miT8yIb9Z1rpe4V
pf5DlnhgjYC/ucYsnRGakjbA/UiXCEUD5GEAR2IEzaNlpDQQJovCRj9DLiE4YaibHf0afHWJea3R
rDtYdqmesAt+TAVEOtFeYqv9A7e3splnRLR5KekLIvaL3RloG4MIlU/R0/FFQfB/myuHj8d1trXh
Xs9ufR/0+ueQS1i/AT3XJaiYENglRZ6/kKfi2CakO20/RYvozTGerZiTNIglp2P53Nja2YVetoNi
jKAQHGlWP7PJAo/L7B6IpEFMztAkRxekS5uypcxz85GJusFBSvPXHWx2bjqOXlwKOnEt8DIkpXMc
e/UPtZ9rz8wDVtWYj8Rprkwbhali3hpxThY6WdfR/NLK+iiM4YzRcxd3C5gXu8s2jfF9D6Z2kFb0
mERmvXOsZilTGd45irEPQ1i/nVJz4UyW2p3dliv2U2vRGAHyvHEOdLNflUiHU42Wc7pKgZU2jfVW
U4K1ZqGzlqZeUDn3wDM+HJvJDYdNofdfopwvVX1ni9KfDNqAoN/p+PFEYqYMgiEyLAc8UQYYz11f
ITlWNxQsKTBSot4ApG57ypS8Y7k5gMTZ8avNXm/Ri3MH0qgDOjEUC8Izp/EpKiuCD1LlPk+z60p+
KCF+P0d2gLHU44SvaGs1eMDJZr0NCL3UWxQxZh+SyuBkm9omy1JXDqk13dKnuli2dadn3aXolU1R
WB603fP6c6cuA7+ZwgS1ugw8SHkftSrKPFQJ2kzJbagxRyf5wxsKJCqidNr1BLnYYD2ZuoYtagIA
+W63Lx0RsfIse0STJpspaj/p71ubc0nCBt46TXHjFsG9BdNAn4YGb/a7Sx93Y5nmz4rr1oDcuG3q
p4T0vLaJrsxCudVdeYojroqje+fQTdI7GkVhtwAGDP29zSZE9/YbGJQ/nOxDLZE5Mzt7LNA+tHCa
1cLWMJszdcc7w8V1oClMh3VUD/PQvNHGXYiK2Ledbl9woVWK+j0J83vEFOcG6wbA3/mAVTfzZA6I
mhrkOlLDk+oaj6ZqACLif4a6akNteYwnO/NgY75NIWqGxV5UIaWoGMNsFNqn1OQ+09dTYpLIlDPu
7GkZ91n1lMiRrOl71ex+qiE1Dp7PbmhJWMJYLPt91smzymKgRYxsjOlYwTrlc6Ev6VRavq3hCWcN
YVPJtAA/ErFvIPnDHhI3Thz7k2q81rO6TK+Cq5IE6QJ1Qm9PGbtEZikqiOy6+pH08qXFJQ2mKD7r
UQPlP4kvQ1d8EiTF6N3oX52s9tuu/agn4y2vi+cioyzo46fakj+IRCTwshgv1BrFjv2jzQIQj9ts
SN8jQgCwz8IeWAYNRfNh8nkGDgjeiIH+WGq+k2lggaaHMFG6S1Kq19XoCbWut8z69HMWaOSE1HEB
C0TOW5NTqdS92OYTrUAe+MUQcySYDTH0MWh2UXkIk1QGXh1zSS1972oUAQELBWMxJKddfaPmzIsN
/jHICRJICQPzWxH+aNExq1N9he+E4YXDSomE5IrO652pqBGI4GMyGu8DPCH+1Y/OpL3TNCPveJB7
xUXToOfFz+X8DmBmbtvO2tJiAysjSKAdDevRUGHsRJKrj8UUbtCna9Nm0uY0+KstYU9cSvsD3gfz
3PYpG1Ch/Cxr3sVUnouFjtvWhGDk1C0ozF+QBhwgHzS+agEyj2gZr+W+3X0Ki/5UFyqYsBVtWZrP
hQwoVGoumVh1cCP8VECN02LWPlrw3jNJm7ML6w8Dm4WQZysa00XWoR3BiM8H5VRr8VNKUt4uLFNC
p507FRDuVc+kBE8zJcvMRKZkQFoGj25svaoRc4EwGG8mKJmdKq+s1kl9rW6vgj6CJFFUX1NdcMkQ
86XA7mTHKTHSeXpVsh2iq8AopHPqja0nqJrsd72NYS7ZpmfD06ORlPhWOh4K8Lb4IestCYsWkSeO
2DA9GPalYr6QUDYc6zanS6cxn7Tjl1rM554ich84gqggkV4ogdAoTPYrwptDMzfgx5KoIU2TPKJS
Z8bdT76mQvfL+tuJ5qrs65FLBoBT2hWEznBd4cM1doUS3dd1WPtaUAYbQhqsMoQv2r6KOQHfMOqz
hwrfat0FW0w2lKYXBHXK/kReUXdiekNmxfzJMOiqatlVlK15qwXS3gNTeeJQgEtW3wlzGMDvlySC
JU+DSiAy8p1wGxcsZDVopGQcSg95GLB58kipmvnLuUQdC7RDwUTfp20zThXOFQDIKUWerSCYslxi
1JKiPlThcSZOfBOyIVRrrIAS+Cf1ojHQJ7Du3AlhSAkyOqNvtWfmrO6lluKE1D+qMCUxwzy66W3D
JvvSa/PVGIX6kZFZp5IwFnY5lQ0LFphg2PehMx+NagbVqpqbuUrQStHNq/qcOjJSN407PnW0hQYB
550UkloKgsHU5rlry9zTzVe3+ok2tPWUNg42qojv83i+L3TadA0zy6kNh/sgvThleDXTE7EV2mIl
3Xurz4YdCdF/NPPMSCkeCPeZwcqRJXM0zf4P4eYQW4NpbyTqk6G8Edv2pRoYnQpRXOkFyhldxtez
RgirGwqT8l33YwhpYs6el2yXoHArJhjoCebWIwO12CkW+KO+Cg+YOG6lNqqeMQmag123CyIt9ulH
OxuRQn+ZdZVr4lR4kc4awqdGbZPgNwedHdFEnbKAgFoXoAtukxKziTM+056hR2gp9g6c8UeBV2OT
V8HDMNqvmiCrrK+f+oJcFrQwzV7JrVtYlPSip0+toSObESMVNExtwmxh7fTwL1zlOFdIbVOMq5C1
Q9NjDeUwzdq7xIJVG+GD82yS3DrAZ7VLrz50kndI+BvR569Dhvwp6N/ayN0VXcNcvgpqCqrhhoH4
zTQyOVDr0Lowm7X14ssqpLNNA6YefQ+Ud2D7Gc75oZ3tsxNjEMtnqcEmteGizOJshgaFFq1OU99F
bbyXg8CeMmofw1RAKM0A/4fJgbUv3JfaEx6cfMuYGPFJlpNaifvYyfK7xIRgVOjygovrQdqfbZIT
m+BEcL5pYXf9q5VgRGnym8zEfQejgyKbrYprZxk0vPlaV3u2uQAHSKExToy7D2ls+Z0700tv1QO7
Pnj1DhmLyU0z+laZP8UxSM9cnzeV0eieq86jh5Y7AHlUF4T2uH2oQWe1PoxpJO0lTyxfxtp9ZKjd
cRwQubeT9dp/OKWIDmnNNIkWY2/DIzKXSJOkY8tVVDv4d09Epz05Zn0TCSveO46Fv4tANLN+igMQ
/G4+P1hCSU8x5y8FX5b4najIHF+yTpqsFz4qmb3oOiZrxUHTO9xDDHDmMBCcrGezobOuBfG75Yj4
KIU8t4rJdH7spZeN4PCieJy8hQLqFtK+V8xpa1nqdaLoAzHCHLltWWx7GBJb+EjIFbMDwxziYKZB
Hkh5FJXsL2nIbyYSiUJPMsMNQWyr4+f/CrWLDonr/yDUFpqp/bdkhZu4RTrdxL9rtP/8pj812g7s
BNd0F2yCaQmInsNX2/3n/1Fc8x/AR5FYr5jP36TZmqZZDAQdXaj68sN5/y76L/bOYztyJMu2//Lm
qAVpBhu8iWtBp6ZHkBMsRpCE1hpf/zaQVRWZWfmyu+c9QbozmHQ4hMHs3nP2+b//xxIzacFEmW0Y
OlBt1/4fSbNN8094EgiA8J9s7J6uSwSTMwvSi99Js1H4RGVb+sHJZMnvooErcGXsF/t/gi35NMaJ
s3dipNTzu2VDWs620vXooI9xceyMD2cu8S4bNx9rJpbze9RBNNCaCaphuvFsSOiAqcUhcvO3Rqd1
qgAEskZ3GLDTT1HTagmz6gIikCaP6nfYtwbgiLD7wjS68Uiz9geTrnNr3HkpCuZBwDzVQS9nFdz2
DOIolIR5wdJOTzB14z0pk4SFURYWsVBHT+NJWQJZA3oNyo4uay0MZwMKCWmLOcR3uPpFL09lpaZv
cISycuzXrUpu8pj/OfN+1AXSOD/3KAOg5aD8LepY0Y8pU7TKMVMgRHcb16C7bKGgxscDGNXzig5r
ocXi2Z87trMYjrlNSQIxAaI7U4MoSJjJOqy9BmYNvdTOH/aG6d0NfvBuhDHG1yoC/1Pon5b5rGpj
3EUj2Z41WSj0vskcwhdAKYNIQ1LMUO4kALuAIrwU5EyvG9a/W4K6d21+Lqwi3kd+9CUi+RiXpnls
aKDBhIsZuuR9Evj3LkVh8niGjS4QK8Zzrh1TTcNsgSiQG+ROwZ2fhNtwy/LTnJnu5zILydkZSQbs
PQGPzEQMHJXyHrCVAWufLoeK67tKA4uJ6gmYY8weS1JXVsCcn6csogvGnB+0eHRK88fIaKf32twN
Zf85qNA7ph5LZ4TUG2J4gRgmOsyePHlyerUpXBxLEBLsTdnMXEJ4gKtYka9A/mPDSiDydmlD+SjU
+uEYaMmJjsnokjRHla5hFmw/q7SqTl6jHe3OvaRVoR05NGdZ5sTJONYnytR+1XqNscF2bAFd0+7D
jt10DGrFeIZ1vl2VJN1BVrVgVSaZqsdddPBQNm78Qq/Xk5+Nxz4fw21cGQ/TZMh1HpnBM9W3bTZm
2B9KdIAlsDiYUY12p7PeEgDYj47evQ4tolMILSRwQgPMDJFtiQEy+7rbuDZTX19LwFGUQ0AxPvsI
kwd0xpR6Y328m3pygAPNQYOn2HvTOekRueC5pSMsHUhuMuGjWlb1KHzCWgP6iEHDfeZWPUfccUb6
+826de0PlovpW4BXuEStbqdIGl2CVoh7tOfQW+k++1P2SgS2gQ0rtA9B6E27On8kriTc5XZN5hsZ
vKWGyhIl3op59T4CPrpz8CftUwlCHiR2GWgDU9wObW7AvJ+Ivp0RtOcuZEEdJsVtnnLzlBXheGOt
7cl96YgLnny6XHRLHbGj/EzKUsfkqsls7nAz0PdNSr69NNF15iPUAZ2mmoizdU+2EDHVFJqZkpoo
PZ0kQENvhHfmgIaEB+ssIU7Hl6bWpj2AknStuQcz1fwnlIbqErnUsHUXrQ0co74lM1WTN3lq3/ME
bynVqe5cmNiuiSCae8B7UXOOb0KIduBuKRDCwFJHPyTQoW5XbVwFOz+tH2YhUCOwisIS3VIIB9qa
gY5NWo050xyOSul47Kbprqvr71oXfIvsGIeLTTTlVJf5sfLcXc7fKJz8RwWvDng/Ij2mkqY/kV6Z
wdfUlP4OcHiFxsKDg0jxtPepP6RfQdKdWlV8eGgnbk0XskaPSpwUBWjq1SDFGssMdV4dCZU3UpyE
uAZugGZAm5VrDDDRpilcujmSKSrZdXS/5c5OjPM0iTuoZGSbCXJz47b+gVeH6pxSn2Fpf2+xpJHL
EAZUD4s7SLiwyQh42gSmXuytnu4AXPUN3TJrM4biiMJCI4ZyfB9t4g2IUKKJKuuDTu12q4fBxfKt
c9+xWGJ9cAPGDWFN1jc7N07xwnaHOgnN+8qk1+EdIqnn+6IhQqYefbrt/ng7GyGnqxzIbUVbQQVl
cj96BCM5+iTgiu0NmrP7UvrlAQXDR9mFP6PMjUi6Cggz1YglDcZvsoldeCp4nB134AWKJtuZ3quQ
Nr+BUpU/JNS+0DCMFCYrf7y5/SHW+69xyPOtEduXvlYjBVl9k0QDff1s0rbZQLYBj5YH3X4q89z5
kD3l5OR7Q4HoqQ+Vs0KixBjd425J9P6zQdVCGaB79Bzhblw1UD+11LmmJba2Df0trG5IbLpEmUdT
mGYnbcBqSCmXesbJQIfcFKxDEs+nYjEDuhUETxq23c/UIbzS9590ZrbI6hhV0ttRmdZen0aElEq/
WvVDa1UJhmz4btCgiy15ENNK/TAg/xtU8VjmUNkZocPqOUlhZhAwMJfxoSkGiWeC+vng19x+5Yyv
LN+0cZy2VsKaVane2+kwgNeJl88MweFFBNP3kGwymvMh4igqvFwfb1RLrW2uN6+NIFtqEj4TeEP2
RPFGuxrDjiQknZsf/iaB3ZhCAmDTY0g6jzLC75Y0o7MjYPa7DQBMR6+3VUS9AbQbRglVlrfhyEIf
G1l46VWydfruiHDUQs2O8NzPOK2SOJg2E/VmRIO5EQQsibjuTo49zXmMIHQR/M6hyfD/ypgnxRwd
y7P2zikDiJNkOCZ6HpyoCB8XlBHxB8VNISnEoaI6lJVPT6dNBDlU+rXVu+9WCIRxrLOtbtEuGuZu
Zh5bPwOSwkXlwFctCDYy432GPm1tCsZzssaPtG4fhdvdw2lO1iy39armNg5r7Se6JMvutWelR3e+
1aGxYLlNHzdpJiCUYTii83YZdcbpe1xw89pmpw6+H1GSzervPHWcXTZWpJvgXlpJB2UVhVONNRT0
RcuoVgybFHPoktZYcDxZE3dfIS/VieHIGmoKiC7rXSeKYzXUb96UszYaZXiqHOMzbJhnoOnASk0h
2yFOrySrfD3Wrk4LO522TpqjynFRQZGRZdwb+gT4xUlehhkEiPnOWEtT926rPptYaroUxeQU38T4
rpF/eOQzfdcM6zt7Oa5rNet3DM2/IpIdiW3b2760yIFmElmxBCsQkm7jlPx5bi+U/TroYCefjlSS
QILztN7UacoI5lo39tyJceOQp2Dh4zQMY2akrLkfcrQaDqJVrJqoXFNjl1IPYR4qiBoDSlsbzqHu
ZlGRY9zSejfP+kDFvHfsj8pV+UFA/ZgcZiwtii9X0nLucZ2MAkavnacnrSN4Ke1bgxYxy1yEQxsk
ieTrKJcwp/LA2jA4K4sSbtrSGaw089OPrZoWmnizG7vcDDDXhyym7OfjNco6MkN6m0TuON/xzAkI
ziYABZQEUYkczzGn5kJE4BrIJd08vb6zCvttMLlWQht6lkqjTRo7b0QOkBso6+650QOyHlsej8vb
siM7rou4G0kp5Ami1H3UMjkdHefYcHNs2qil75/k4JXtbJfKEFOlPo/fIB7XBYK5vaRtwyiYP5b4
yBrEtcTWdOU19UnpFgVmmRImLdMRHNJ6dgG3nW7gHJCjWm7K8kFDJL5JMhnQlAMDHLJMoa0VQbWU
9wZrDHQDFapFTnkaMXKnRQguWZIuV6biMnlU+NPpW6HNRj9Ds88GnVATE1+dH4C09lspHA0MfLyv
yeldqdyLbiYz/jFEk7dOkNfii+rTTaLMs200OBaG4k4FXY2likqaUOPaapOdSyXqIgC5IF7EhiDK
bVxbexy/rD9kt2PNUX+bEtQScZqcRxUyKdDzJwQH3tYIrIZ8IByGRi5u+ngi4yCu9rbkjztUul3z
cTDb1zpURzOQr2NOE0aPA4tqAx3vHOB11DOMDgYgaRVZO3ScdCAJbzOHS0Xc4K1u8EVclKeODxTd
revt5L8F0KlOVbOOPFYwLBy+V65NE8rksWo23Z6h8WdYpTZJEOm5ShV9zCk/WlQsidTKxAkr7sE/
BbUkXtvvfjrkfV8MHuxrwG30C2zvSYu6D2QWiIadEKaV9tj5VXMNHJHuw+ADtLm+w4ODFnSKzomG
4m88TfZAa7Z9VWi57ljK6JMKL7IkUKtDBM3cFUBcRUWtnL53nLX3MYJ9OsTZl7/Vo+7COacooxNm
q8rprmgk93RAcd3sTHOXDBPhXWrX9jBFpXOUep+vksr0j5UIKWvRReSECxxU7k9TaEyzNNMmlZuR
sezqF1wu0cEpNr7BTRpkFcDTkesIyTkBBTeZT5xZVE48B6R7JIeW8qpbP2p6RFThoOz3NHK2eZRv
Q5K0P8yIvIrO4NYucCo7SQaHPeVOZg2MUywG6z/ckJF6VzVm8ozJggGa9jeWEQ2Y4dAlODi8IwG1
zrbKdObKHJc1Qmv6zjps2Skx8n0MzUMfSVoX/VMbYphkue/vddi9HmaFQ53yWIXUfDf006tVpPeD
brY3nd2Zu5AKGV5YGxhCNk+s6gzSRcbtaExbH3ruCmj+g9lZPTGtCWJ1kiYFi/vBNmHgOyMhJrI7
Dl0hdqHtDHuQfHQEiEtrQJliZ6K4ryXkXijjZ+26Cfdp+oWCfReg878YXXeH8hQAPBEaGELQrnVe
96xiQ5wrm7ZxEPOMHyy58ZkXkHbeMxlLy2RtWR5TS3SHeDY+idkSW8I6t04in7A/k/BkIUyIXUPf
jAUVAJUV5aWMaN32FQ1/P9wqxoEdXStrZ+idcXFpZze6ThdpDuIlTXdIpL1VNvr2OvxWiWomvuNg
QD/4FDSCuWMnT6MmaS1JKPkR0lY82YSNsG+ctu6zDo2XeiD6Vvorq/LPumeHTOZYwkDLoDcVbJKO
waRQrbNvzfgRvuDZRGuJfZv4bGoQzVp4NGuMIUOfH9cn2oHks8T6LFHFz6phJcNjjprPyV7MPERj
xZ9L6TnzbOfmH5IfzHzfTdOJqDjgk+q5trOcu01PFXnXVWHfIiM2GI4OYpQYp5m8AfPldpB8hQzT
8Koo9W+C+gBBz0zux2Lt4BLW3Oewj51t5LktWN/2fhHfLTI8xilIy8v7qc2t38nyCljeLRpyV9R4
arSHssqjjcLcfVo2pYNfJp83y1sGbwNZfk+meJqYp2LeBElv8ziqgluB6nqPR9Fh1qbuhRd7x+XT
6lkJuGwAfNanToKK/tdO6OhaVw4ZDiiN/wXdWl791duaIIg80+qjnHdQTx39VMv3XM+M4/Jm+TH4
HMTtXfWpVwYRZjBWV3S6mDjNO7u8oqlylzDN37WDN3vR5n/Vwgm3b+gfkT+YJ0LL/ylbtKIMhaFJ
jrHdIg8VTdsxF7FkdGqD+6aB/S4b4hFHTW8OLZD1koHnlM+b5ZWiPvfbq4rTtPxGwwTA3KLHDTei
t03c3vTjFlSbVWOt6/S832htB7xvwvl8sub/bxhqFqCcJttT+qHqsNr9kQaHsUAh6Pz3D/H6M9cs
UYWx1r3Xqrg/eYCcmEbySs2bXz/LmK0fMjtag4LoT40w/rlJtK4iQCR8HsRcbpPGoz/Dw6j+5acO
wiP9sy6c3a8Qs/69MRIdBeq8KQkf3Lg6Eo0+F+ERkANpGFpcHMZZt7pgzyRzdC5o8tntaobFplm2
ZuLV/vYWVwR25BZJpj1XCBduXMydeDTEa+v7/QnCYbZHkXUzWHl/ItoRpNz8czcnnp06aKehKcLs
nTdznPI4tvBbJEv4MlG0QQmOBd6fvhrRZeHAxYOT1IcFQ69JlwySHsb8Anv7tUnMAQqcGIddPmQE
9BTNic+PTkiSIn2C+uYbYO4nbQbez6peqnUWGb7AMP1cniwHPXBUBC1JFsDqf20W3vxv6Pnlh/fW
/BeMGTEfzn+wnD+oHcmDpf7He+ymyM0SSdu4yp8RIDBXtRUa6SHc+GhdGklX1dJZJmUZqnDXH0Aw
NFfVF0zXVcyYDj2nG2BcRnFPXWQSP3GIIU6LCFqPEXVj53UrdCOaN5J1ExMz6cBsXfc5EJLO8V4J
7n7wg2rf6Z2zayPjqbTUN3hLPXJr3BIRscJkd5IxOLCULptL0EAoSIX4iLQnWyHNGdJArckfuI6O
f2PBKN61zNZXKujVLh0/0nBI6DiS/kpoFSJAROma7ewifOCHPuviTcai4RDZ3hxed9LMNNrmVnL1
3QHPzcyWSFJUeKplfYFRy66Sp7xwrY2fNl9M6dpj6zAr1eJrGCOjFRHjJb3lZHQAMXAJirlcTmdg
NaEs3SlXtndRzp91NQJTJj+/WAMax7Ts411UZWIFBGClN3N8pfXRoPJJGsV6gnxg9lx7tXWui3xE
Vt5Aprc8Mt/pcxOmo8S7llxrtD0bpxLaSiUsuEz0XCQ8aLu8l8daRc7JjSpUREklLjKrjnHUXWl6
XboqH09lzvLM5putEiQa9wTOrHF6v5TpuCYHhpZmr33LrewZWN9E5MO8ysy6PVx9cG906CcH/str
p5BUWpIsVhCT1bfQSQhjEILahmYepWG8thZPVYlOZJtng3n0+2sEkfCZShbiEaIOFZm+KunnZWfy
MPi4pWp8ZA5hEetSGcNWGu33znGZ7pUUoBrxTsMm+SG69jWTA/pQGfxoMLTTGtcISu45GcBUh5XW
Zz844JAyImQ6cqfoIKLNyPd+Z350afdELOFKg+zi+5j0PGDOQ0vdUxnOvlEUQChLrAYxoGhGPBan
tssITpuZfBy1pfx+l/UHTx/EhhBpshdyGe+VjecaxX8A9dj/BCbhrCwm5PQW5upa9zCV2nQwkEhN
ZcvKTi+gvOTJzWhH5caq1QsrBIQOA0vMhjlCWL9RK3jrB5yPvkNONkIfFksWj5IgzO9pI4dUOWjj
WphPzTF46SrSwGtZUaiivrqus+CcGvfV42TyxWPa2kzBXyfLJdCigAhPFiaF0Fl6kfeojInHxLpL
sMSFW4uri/A0NO0tak3n1U7D9JCRQpniBhqs4aobKEj8rnnDb5nM3gO4FpLLrI7IHEELum9zDVJN
9upzYliH46v3MTxhAqdsw4qxdqNjBRdnBV0SGVI5N6FS7xngC4nPjpvvjNnoajjBhZtrNbcyEonl
HEMCubmpPIIvInQgnAXLKUZm+75I0ZVb0idYmcNNLcZCEeK++y6SLA/eN8tz564wAcIAySQDlFLf
CNuWSJ630XZJniyInDHIUvHDYB0GifFgeDrt9fiNwjZaUz9H3VEc6Zj7Z8bWbZY3eyZxW0xTYqsN
LO0CURAWTv5Vy7N37zQhMjqzekZniCK/+tA0/usFgES7ATIm0M4NThexI2Pip2OTk0dI2VdFyEw/
DcY1D/sJbAUiTuZGz6JHhifijkqBF7dbaSuxS70BZktH/VkxDDOf9kiD6omVC9LijuCtJBtPRSBe
+rgx70FeIIDLufK8onSOOZ6adayJ96zOX7IBR6VsGmyVVrrz3fJQOoTOZLHTAS/ODi04ixVql2ib
+ag0fR6nGNdf3TbokHGMN6aFhrmBjRGFLG5MC4EmVkbB4vI2SK5OR+y0qMorqiLvpFndrkQ/RH02
nK59B1qcrCEqa5NzrIhAykeLEq25K6xqPCRGeGOH6hoXYbVuXNvcGxiBqYek+3EML13sGyy60pWd
oM8Ixh++Vk/7yBtiJMzimYnnNz1AQRqRuyUVz/88qCBKobmH73MJQzg8uvrWemNEfmNicM/018Ar
qCbLk95bLEYKUlXlKJ9629hOo763zdFaRfRjWPA5BUtlLHVJ962kc4DAEZy47N7DvDdZ1xqP9UC6
UmNCICm9CoWZ3990entXp8knxUAbsVow46c7m7oYfUt0ZLkXHqP5Z8s/LJtwRtGlMwI78pMrdU1o
KhOzlGVTlkxOWwZdF1srAovMxzZv3/YjZmJVPYJp6fc+OcclyStd1e5Fzpxh2XgLu3x+O3oNHmaE
Pd6u9oxNMWzdktC1wqS10mrdecR+vXdpTLjGdGxDHYQrNUnadPh9aH+W5PhQXJ2jmqVdD4fEiy9p
woNHqeIuGHiMq8hwcez3cP/xlR1jXR+Z4YP9H1DKM7wWJjQn5q88JGtmKECHhYSjGYF0X35eTom5
J7+NRb37ABchhxlGezKMH8kiQ/NopeQRCcXEGttIAz+wWGw6KVItRSvrKOfsIAFjgYcqRL1My9Gg
6XqBtpTkcGtyweUabXq2/Z6KCMsrf5wpzD3WUVKncoc4YHozwkS8Z/tMO8W8WV4tmz5KWFItL7MW
z9Mct6bH5wwF+HmILYP+sPFZzJ6j0eXeTmwmcCOmoy3Vsg9fh1LcaIKUxryu4A3zlqUeimI8NdXY
U/+Yz5GckfS/veom7DJRdVMOsty4JkS1qYowBUkkmIkXxmvF4m8dzh9lDxm1c3wBE4XTyO8f9DTU
9pYt0gMhgnDNmAb+2qAVa061SSbianm5/MuISdwzWS+grk7PQeMjxYTUjJf9NZ6vSQI8ywkte3XB
DUJ49a+fNaK+dCQAcaOy8hNT4xP109FQnVWc868tr+hHN8c2u/YR1nZGTuuE4587Ab7irGewZ+jw
sjHm1cE0zfjhABUwmCNqM/MqQs1wyuXVsnEilLlGnxebmsCfs9lp+yijTh1GxN9ZM5hZq0G/1T5o
cMwQwoKTahYlcnMuuu5kk+wKlrfiGpun+stGhmDZTV/epvOyrgndz3ykSspj/UgeVNhaAdNwpnBZ
yLWDwaw9Sb+WLFtQA4ZARE407ADDLpDJtoCGbIiRjKvZa/drQ5BLcjB8lrBLpAPHNd1OBDIsMQ5a
FJSnZaP+/coqkXdbkmvUaQIXWEt7G1vev9QiLdrPWBSHzRhMck5o081DI/CEzzhvnCbcbY7Fesan
jruciCWYIllA3XUlwRnRvqby0fQ08ZmSFzkUO+Tvzrm0jHNDC4gCJRTR/W/ZCjPBgPv9ECB+jdFB
5d2+He3DkoeBvO+RPE6MqfOpx2eI26135iGvrj2btNn+oXEn2jmyZa7u5RR+7Yad7eyDa7brflkI
aQ4q1jj/Xs+uQmuRusz0FlvJab0Ee8wP+FM5/+vy1s6qZm+p5tjMi7kOeDRWAh1W9WQzUFrzWhDX
f8iTo2UFUk90hgIaT25HUdhqfwhzhIwS1TtzXoXKGcOexOSp8hDk/eB31DyrkGPR5e0ZrlN4LCgr
LBKcYbFaLi+XPJKqtqoD3YPNsutB+X0UCXmD856S8cuCyDKbi6w5hV1sot7TlusZpdxUqh1E4XOu
j9YxEIflT44LBHp5uWz0OPzts2lVladlYy6U+F/vu262ytrTg9bGb+hb9wJT975e8kPM2evJFWJM
pBhrB2+YB5f5Z5WNPFfShdgs39gm8DChyTTj6LX6+0T00SYahpU+H47gBv+4hS0Wbjmm53Xex9Zv
9+ayi+j/UH6DB9+gBWFumbo/vDF/SebySF2O/l7MpZT5nTeGH92Qdls5QX31aB+u7cCr18aC1p53
a7lflrfLBrMR9rA2aDedoua+7PkwauXOAo2lUCP7doK6hLMbyRmz7IzQI6xdHLII7Pr22KVpfBIW
t3za0g8vxu88wTTM1WmyL+LqQUtmQ96TRQ7oQcXtrZEZLB98yOKsaTYDtZYVQcOXLtTvmUFQjGTk
MpOGgMQOXWtY+uPKEpSvSyPgHtROuAqpXhfdz4K6Jh6n9NEtzO9RI15F4t6WhaE2rCihSBREDEjH
uSFQY9oXUcTjXG9OTpGfa1m8Oq1Fv8PRES3iSUglqpwRMB0y9DdfmSQ7dGYK2ZNs6MCj40plsbNA
N5WhDWfiTOboBVwbzXan32Aluo365C2vE8ZZ+4LlkYDpOP9JOb5+7KhVdslAzzoYcYTqh4b5mDsb
OpkVgsHRmo10dW9TJeJCmf7ejbByywdDesO2sDETDSK8GxJmxiGWra072lsLK8SaSSoTlQZdeJX/
5I7EXKExKTNDMImmXsPLiQDXuzXyB7oF2XksHYHlIDvC0Wx/5Po91gP7Z+DBrWR9wlM+Z47apf7G
7fWrb2t3isLFNjLi+Cj65stQzOtLYGJDiWW/zjW1W25Gis7tIUIMP2SVvu+Fu19GEYUId1ovL0lh
xg0+HpEhMK6NjXFnIMXeqSBTUInJqP9fred/S+upO7a1HKr/T4T85b2u33Gf1J9NU/9B8Pnb//lP
wadQ/1Akrhmua3N9/l7ySYi8owthSUdapm3yG7+YvOY/CJiQ0hWucEzLtn7laNnGP0zy9JSOJPSf
kN8/MXj/jsn7H0Be15BIPy3HcGx6EwqB6e9Vn8pitRkXWnHQZ3aFraNk5y4PGJAoUdC8dWnh/+4g
/UUO3l99IjNZG8SHsAhI/NMnJpnNuD8YMHW3NdGHaBaLF5OWpA1apfeoIf79x8E1/mPqHl+QD+Lm
QnJr2y6K299/Qb/RvKkqqM4aCZIkeveaHK/FFL+Lcrr+jz/KtVzT1mG58e1M+48f1cnEUHk1UQiu
4684ib88LfwKra0b+z/+/pPmnf5DlCCXE/RY1zYk18B/nLUG7UsdOENx8LRebZXL2hccA75VZlz/
xfEzuOb/47ME3Gjo0DRYESP/8VuhYEzp9/OtrJgg8s7Sr25ZbQpXnAfcdliUUb3kUEOqBukp3SQJ
coPV+HYys8vff+s/Jb7ZLt+a2SySopkcbaN4/sOplEgatIZa70EpbafH3kW04yPG+6uhjdehGB5r
W3564T9jBH+7q//igl2+4Z+PtrBo8kjXFEo5fzoCmuHkljRyLiEtPkY4CsiQABPfP5bN8AjIlWqR
fxNl0zVa/P1a+F6BYCyQw87iBwvYpHiORPz890fjr3cLJq6FctsW4s+3LkKUltiZrDg0NsHffuLg
cebTKNTGK91tPlr9QjmJH0QEHQE6XpOS/DDGKSSItntynREGLoYlopT/fsf+8jQ50mR4krrO8PLH
0zSh1BjDPCVTjNb7oehMAGiU9Max5wa3uSMkDjKzeS1MHJ1//9GG8VcX6+8+e/7334nYXVfZHZU/
GkuOddfr1Opan+h6nwmUWQ3XQVccimg49EL8CMOXDJDLf3G//MV4w5D969v/aXjr4zRg1s8eTPSX
WbXhLhqw9uQaoe0MCX//fU3d+M+jjfQfH4pSUtmmKf90ceZe6rhpXqRgrIodJtGzyOOvXp897XSZ
d3aZ7sts0yXhS4sMfDUGWoNOo38k/ObQkGmwavXxTGPpa0zGs/K4diyNeQTtCkq41wLitIq7W19v
H1mDPOYRSov828AAp8LoHcyMRV96uE4JkOX8hvZ/K2CHUgui4MnvY4XGxEoZuM/3FNGextFbFznT
wdq98bPpXAou0Djml5yGKaHV3mYTYjfpoFLtaXDRsEFcGb4PXf9o2wLLzGxNRLw9k04DAtA5oxm0
qxCJrj0L+sf3vh7uEZdSa7dIaRmOuWIf6Ratpzi7b+QA9Ju463WathSTQY+kpX8YPWtXR9MV7dHB
rj/iNnpPpH6OUZSuO5jYNvLbou+2poq+Uif5ys3oa76eTMUlbMzpsWH2YDn1T3ceiucjo8cEdAcm
cPGe2flg/tQkWBfkzV8iCPemlJealeaq53uhLjrAUnpOmhagb808fbgug0cjhjN1XGCZiNIhGKXv
RBZf7YoDZDLi9Qp+Yz+Oj0bocrLb917jy0GB25hRs2q7JkBhx3XQkwG8zg3qj6nktNDg24I7OLUe
A9h8+D0n+upxPZi59uw0PkcyT7+qtN6pKvhqpH8xyTJf2WOqraNAR/Ba/FQUPJHRsGc9Q48z6dcu
7FCpfQ4uae+OS8WSSa9rUu3C1HWNCkU70bgrcvoUns2eeO70MFguF+x0VW73qNR0gHFwDuKO/1/V
avsQ1zlPl8LHzM4hyDyoSiGy2wHwb/I+f0Q29Y9BP19omDDmzwvH8q1mFaW05N2a9LMzHykmP7dD
IW5lrF+1np6ArX3FefxuEDjfwT5b0TUo8XigOQDR7D9YOcKRkUIpTKIN9jGuKd9B1+bjrKJaSou8
TklI4fq0a48VTX7TQTJdYX4724LiOf2a68Qesc5pdmURauu6jN6jONDolZV3wu8+3ZCPMy1OVoWy
a1/Gt8QgGFuDFQSMtAbhE/fVzbL3Mub7DUb3OD93oxLJdfhuQn8jfeC9x5fQj/aNamSCMAuFDwCq
GXxynS/lfn44o0S81VrURZNHec3g3IQ8Y/dUSNHydFeriopdXeU13bfxxcB2c2MPs5wjQdMM62Oe
wwivWrLbB64PnKy+Fd0tl2Pp+GhquHGnlOug0pLvluk/SByKa0/y0ctQQonpqxfDlcC7q5kfGG5R
vPZXzPDWytAYi0uvdDfaNO4w1BD6roL3pmMeAYxo7iPG1OmIBmdOuAxbeGKueALMdT9wCRW+vR4G
+uxRM16N+UStc1//6YEtDeUDBkFYJbJ9pK0TfMkc/2yiM/Q1gKZkEb/IKn7XSvtQhs0b1dlu5B7o
uFwMP353tQI8nj4QesYjC4AErCEXJVVfatZ++QXV7v2y5yaT3dWdx8xGY7cG2G4A9Pgog09ZOlCV
Zt3Wbqmt3fE8QFaGnZ8TQl5J295N1YDyFuY8WbEXveXYKBrs+15H/YhbqJIm3eBwmNlpOGSVH+6c
ariQKZBv6EVcBfG3q0bkaFvZb/Qb49opuNOHKkA+RzQVRBJDbUPQxTkNzI13mRzfuYk1DgxF627L
4tbN7Z7KNPIrPehPllUeJfrATV3Mj8k5rUwDwLQTuvbMvRXuI4H+XtPgYDX1pcT7v3KDDDxIYT/B
XAJ7N2DZTYroZS5GQfax061C2rdKDH0badxXScCxEv141WEEbpYLcpm8iDb6mh8Hepp8Ob4gjZRD
wxDXNFg3x0b/KD39KQpg5+vGQ++p80jgBN3pfOMJF+32corG5lur0j1QWeg8XIFtionbPdH4cSnc
ckFlUfZuGKBrDMxDaJjj3chCHr0u2IShy7FRtp+t16mtk4unEqbDsfci9B1WtguhS62SsZh74V69
s/zqBbNcuPfrcOeW6U2jNLmpSuOHaGtn400x7V8VN5u6wVWDsQ5Ecc81b/naHqlJyAlskcuZJAPJ
lJuymMx1MYD4ALt1kj0772jchzZFZQCcFr3dKd8U1I9NMnujyaDIpdekLxhQaaZMHcMMtErQEOue
EiLKjQzhX+SXDEAn5UOm7e74WbrNrdkybo08MwGAfgo9BfBTcpC6OR4ksQLMPkOxsxw+rGMwLyOr
XLlht3ViWnnLucsT7qFuar4y+1pX7R2pGbTKUjLiLWX+P8rOZDl25Mq2v1KmOVSAA47GrPQG0Qcj
SAaDPScwtuj7Hl//lsfNKilTslTVQBTJmySjAdz9nLP32u9JCIM80SNt0ePiELWbLkOlwyMN5p0f
vBEWhuPcGXaWFWBWU2ciS4yIziVFkhd7qI1sNA4mKvV0xrovIXTIkPoiHMyVlcER6tRZFuhBvOy+
Rz0bl0DdipwnFVvFOW/tp3zkFgh9sO/5cCfUWi7tGyLqI3Tu3KLBYL44GNJgOPF2yC5DUWlk67D0
uZfFMmJvKxv5NDrudzpy25qu/ugMjr5iJsDQHFM3zXTyKNKBz3hX0lXrjseK8mBjldkVhWa7MoF0
L5NgQKjRAaMVEkJajsSyjNbIzLuVHWf12mJfBL5qF7s5ODY4M7nDORh03MurvBpBlilbTH4vWre/
zyt4QAJEkpjdzykbaGa5wwfsqWWY2FdAeey3YN3pzqYBVPyApONIf7XcUXxHANKiF7fp9QPy2uGo
uSDHo9RHFxAfRAVn1S8jsLf46T24eMtWgG+z0hC9cVh8EroCkr9CtZxrOGyMJ1IE6JpG3lKM6WPE
VrrSo41DV3g/oa9Dyp5u9Wqu1lzQEJ7GPNo2mVsoVKa+sqNqWk1iWheJva9D8xrg7n3OEGDhvF1q
covLHsbouu0w5TP1wxU14iky6eQy3a+lOMkR27xRFLeJDSpRYsoqwxI6TI9aNg2zdTS5T0Y0FVga
y1UFAmgZZN1JN3r+Y3hMGM6DAwEih8rqqk1n4zex26lfQ/oC1VG1X9pg35Cg1SGSaTeRGcETLbMD
Zl6atzI5eylXUfbkDoiwSnVkqEd21ERvtGXpM2sNCxBUPiEMBsc86Xy2I9uH3kHib4ekQ+t6W5vG
0XeYYkdaXSwNSDou561+tF4sDWQekw+OVOArl3FAYVKZLbe+zf0/edauB7IG2iXcOiZ/0KukB/BB
4gRP2AJ6pouAwlwk8g7X5URuKPp94L4uk+KoXOhRtwrqRF91bTFQ86FkrGNd7sKx3gzOVB1DA3Xf
FHTsSOOmu+Rle/VtApkF5lk5rXII9EabOOvGmfBr9L2SipNUMCMRYorLMcpNV7kbITYRBLW50NrA
m9e7oQfMiLO1giSP07cmA6CTu0LzfTy9uI9awgdWdgk3RtMMJlOc/JDxfPQN+hTIlCwQ6q/bbbvF
BRCtwSD9mLXDnKxPt5edLjcLikyldLUbY4k92NrP9ZxsA/oELGfe1s/zs6iY0s9ZeBW5gbnrPHMV
sitsmdkrM3F47WGOo+P+mPpVtpn65iOtNH8zBVkIVzh5Ayvs4UN6qWygGLqAAWg0HIraKNhaQILc
1n4ggj3aUL3ZGyBf1/bUPHouuuyJeCs05WGxov28wtjJ/dS5O3cMOCAyZlwYnbnMDS6CWR0pXUP0
277zDpLyYeF6xlMO0HBBjqm50DgmS4yJi6lM39WG+au71GLxLxh2cv6JCy4f7nVrAUWpl0AJ0e1z
hOZ9ShyGWcasHQqtYn8XnLNwiix6NweOn7AIRqG3vRxb0fyTrTfxyJrntJ3YYalmYLiVmzobTqOH
vVfHD6MZI48UyTMjhEXCGW95eU1Q8TwUeXFiTXpGw3VzOeq2ClXiipYWehQ/CZfDWxK0Z1QShfhu
J553rVfvXrlVJ+XCF2CQ8CZiylvaWKq28EoA4muvkrWDRdCHDRZAdjXlTv3PEzzppI5/5hoAWR+C
3AlS/1ZLgQQT9ccpaChUXEXHtDR5r3MOGpmEpl250U5bmW5dH0N3bVGYbpSeI7ZGANUWkH/GaCu3
o77LfG3tA+j2sSstNIMhpsbbiHxD6Z45z3TqVQjd2l11kfMITudjxp0Fcx4SrZm8C4vXf5gbKk7q
NM32YmSPSBlj+GApFclW5Ly4RXpy+vFmduR95to3Hp1DTC0sSySAkGJU+OoWk/OTZJ8mkYZcrLjE
utJV91KVIcOYPJTAdXZalaYbw23mFU76g9nnR82xkM9U7rj2o/x1sm6koL505MIgIvnSDQ1cSlNT
vbJawodfR6o2v3Ni1jnITTBudES3jb/0ZjZUVZYiQ3gT7U6D6tlElvHrCg26JgE5Mx8ImIWfju+9
zniv1cPuXOQDhREw66Va6BkrC1O/tQezQOdI+WJHk74QNlL61NslJTu1kfVnRBTDIguNHQTJszlM
5JFwOO4cXnhO9hRomyyKfjTPG0Gi9bjZOffATrsiVvHaLjoq06Y/oDJ7urwHHUqutZnPu1BJb3u1
ruaFqi1Ufazj3rTs6b3LyP8ta4xuLumQyPImrBmqSjbTeTc62o2uKHa2TrN65j40+pSLSz0I0RRA
k3m6uZ1dq8MUrxMHcVWsljEAAvnoxB6ATNSNuRBHu+KeaOR0V2n5EZnEIU3aW0EbYjJQA0z8ZIIc
FPxW9KP6HzLoP4bi0bLrZYledhVzjeRmePJo6ZFutCs6963sAX+UWF/hy7FlONG7qUr0IeBI5j9f
2m+XB2+oPQeMChFmGY0KCKrgZsUPIs7VUPCTWpLR5/UAi3pI2D2zWMwNFzyElhs/o5dijAc3M+5G
A2ZmaI7XZsyOqclbLGcIUYtHtWB0efnCOC/RWW2ckUSxCMjopWzTKpU6kTZHDhocgqn1yJhemNX9
pZuMdMdkq3/TXJvmmaC8TKAIqn1ZEFQBiuW77rmnVVHfFxzZO4NphVN4R8uS7AAgYVq/mFDIYMMN
TQ+m8Px0YY/pgRkhbtka8FUvd+2sumOVnn6VbSuXl2veNatD+etG27iQH7rmLRkpQNRCWz7nUf9V
VyTDsJSodzWcu51dyPcxDd9jAzNwsgwaG31mmrPMaLeTKa51rwDnEnFVqBZE33D3BON4ls5D0oWf
lbGZc7oqtU24m2Pu/Y4lY1avSe/fjfP4op6mrSlmLIti2do30qWZ6Wi896px2TWQxDm1spE8Cu6O
yqZRMViQHAjlCVeX2YDZVs7CbzFh+L6Jh8OYnyqt+RnL9IzvZDNDAMdnxprKQX0RhPl+rCBoqwFG
bEzBom6In9VpevU5GgEmkFZK3aEaPjIIfyaLrgb4WW0ZNtqeUc/W4JAIphRZrfoQ1ao5hYKyIJ1G
jxgYT+HOTuEnjVyCmNb5u2iO7GE8OXY6rS+NhfAhlVA+fUF6YDVw4QXYK2kjEZdXcoFDvijImONY
H/50nWFwMqPPTnY3kT4g21THw/Sy97wmMTIVm57eia2CTlRTTozZFiLdNmpozpHQQfss3kaeiUjS
BV3RooFqWNU9XpxY8DR5imM9fNA8XFc1lq6OUXpncPDLjOylxcNzuR9a3+ItBMJaRBRUk+au7Mz+
knNLLVRN/OWk3SgPpXSfTVvs3BZ7IQMCbr/GeTCJUwcORantI8wczfTKoMcI+VQsJ3KGloILWpX3
7Pd9FfxAfIcXh566I5FyYbvJvh66czqM26nE+KzR/AdKYQVAw8dFqU7Uki7spdIKVKssHVkZcoRk
MDnwhqv9kYELU3/u60xj141ouuXyOGiUR3HIakBqNzE9nkpuCGhOhbwhMuWSrGbBQkrnLgsnTjjl
jvIUzisqJzqD4bZi3r+sPaVWm6J7nJTeNt4PZgjvNUm1lUGBrJvFXQgsfJG3GBr85kYQDycrltc+
fmwDHKV9wxJDcNBXXvfGzaX2zGcbfxsJbmnDS9Q62WON1nOIEe1NfkcUfZvh85XOOwx1Tgw3gWnd
WGP2c+nSaBpPuk6hpJZkoti6624lWENMoP4ypzV52ew4Kia4XbhsJaWxJwUUspjj6eR8OaHb8Hby
OmZkE6FEcr/JS+NXZpixSsySl042kSM0YExeO6wrtJ04IxNDcSrizNmopWRSdW/pMUMiv+rZGu2f
brRoIGITKOgiRGb4E5cnlG7hIp7pKM0ojOb2ttQovf2CoJUpRXmA14R2wkSQqBkdLjUz1gFazmpv
S6DjrVvH/q4aLH2qWT2r1pSQ3JO5mRCJWdzSZVgwrIaT2HQrQlA3WsOBRMiYPavL3uueqEmgGZrb
YY7k5xpNUKOW8+3lNHd5ohy9ADmjx6ZIhQUxUmKqN91s+aUwbftARHeBUZ0bt/zwGDBCuQXyq7/C
JVBxpMgZgvTNiUqXbCsT80Bs/OoJ2Ban6wHmQQ6xWl31Y3KuEqzSmptyV1b5tsmnV83nrFI60c3s
3Q2wFXkD/PZgKqZ0a4v8qrsmTplmoF+LXZST0c1Tu7LGve6WFAX19OWbzrNmgf2iPN/KAHyI5WE/
qbzspazaq6DMNkQn9KPLpSXzdJORlhhWnyXhUJtQ3vp9sdf08nUOXGc5OdS6ftscGyso93niAM+D
/AhvNj0MIhLXo95395OePWa4/rVMjrsE632J6gMw2rn0Qm3t0L4DzkeMSTeVEuOtVj8182YeJSDw
xl0Vs1kdDTONb/3COmT0HmCbdxu9r26IpobqkULFTkTvbmy0Qesy6OSyAry7SQ2ODXFHHFNk6kfk
SouwD+eNTvzuqvT9fhfEw0PdmTaxZOi8OW5THr3ng2mtfJfsvGQjMwTtTam9tQVuJwPDP3Ah11uX
evKcVYiDhk4mR8MfxBajySkfXFxeYE7OpFO14O4xF138P4myB8lZVvuYFN9AjM7V5YNv8Fn3WuRE
SnMt2L99kHiL2nji+A9LhUZHbjobXGN3aFvtq8sH4HukFXDnAL8ogMdhJ8LqeptGdrCeeg0/JiK7
0CDcpQ7pF9shK83FfjTorHY+aSMruyAxq0nTz4uRr8v017xkoJDGkbHOQrhSxUDC++VDlPivXj15
a2FW8mp0w3/8cPleXHLyCKvkI0LPO6XFtOfVtK4IxrLgYPHZH740w85EDF3Dk6vyg4UfbG17+Gu1
PNav/v6hHNAnohiK133l08KpxojEhRzTIMJwqfXdziT5iLu/GjDzO6wCZnRMAvM+Q1a3GeBSjgTc
rnUsZVlLUMTlQxcikKsbdV/R8F///R9iMrxQair1OFF6V5cPtPvFr8+6JMFbOKt/cQbVm9QJFh2q
qDp5ms5wr9TPTWIQw1bFwSbJaQ2GPuyWPCfcRUSPpl1XR6uF/Q9yP9tpRGiQcm6ei5ZoTqwn97pd
H/nn8QaRGpzIJAWDnfak6YGgXdquh5E5r807aWjiLgpRTNvAhNZoOQlLMWSzsTgRsOhMXsPw1225
oNSXNNqr08DfuHw1DtJY0+HXVgO5K9uu4+EEw1SeZzMrz5NlObTG6VNcvudQhrVeZ5/QcI2JXmCX
uaEpNm2cOcIEVaS30WqkNLQJowl7uvsIgnE2q9e56TRItJdPZR5+GSi31japNZQAhominM9IBf7t
s1/f020AGIH14g5ktiaDT8CvcF413Wk3o5dUByt3gkMmF9g3IByrD5fPxj68p3GGD6dkB3cayGWB
nf7EDNrXCWPDq8u3Lh/0xPvtSxya8cIBhLVm0Uv3gjmDoCd5JcM3Hsxd0nOVi6IliCW1bqY7r/V7
pk18cKfpk+3IQp88+/eT2BZDfS8JFcK2N+3gUq2Fuot/qS8nT992VnwkEiTg8vPXrpa3GzruRzkZ
fEcEgvO/1NfteON0dXKQJu1wsybHOmKpWYWVOp/Wa5RuwVWtbvGGXEpad0jKh4goLyu6y5TCuU9s
FzeeWm1StdAUfrEl+RoQolURgxKQ07UqBYgUmGgGVihxE7qYi9xB7PCBlk7iIvxtsN4YNgc6kL+J
+lU2yLxNnLm3XdyGBwCZM8k+uJ76WcO2aOefVcXfnrZWp/MQrJrYBvVgApFwxrh8qrsW8TEuThVa
EeMy9yPrypl1i0A0Prt88K36t88iWYpN5rnsnN1+ckpyGZT5NYRvdTURPvrrs8v3ZPAIimbe0z32
2OdGRSKIcHc0ZQRo3HdbTN0STpPRvMHBO8jIYYue+lMZRi9piOPRHGucQVhajKB9FInDO4/1fpr0
NXnDKY2HITj6kXslOpNkztYHReNJmnR2sLcoeaBfwnMr9Q/ftRCzHppY34XF+OZV5dMs22eEiv4S
qtNu4FxK5Sviq0lwhA8m81Ei8Fx0UR2zksBgyOlhNJpG38N604H7L/u++SLW6roFqrlNA1Guf8yS
iBpDcs8OrtyHk7DXhoOMDO65azvlqkjA4npO8xLL7KOx3Q8KEyg/DqifLvgYKx9uVL0cneacB3gn
ilkyDxk3gRbu1RPA/b3lXOZyS4yhSVguZ7144nDbudi8UF48tOGwosmyBKpO+nNKB3Vkbau8pWE6
N4DzNgmk+yg1X+uZX1LP4Y87ss0NyHijkFajIbPnoAyweoXug/CCD5TyHybh2k11FyWExqUBJzgC
ZMQSIO0LmaLH2byaK8EwTjDvtUH/ypnAc31qxTErohdWoetED+u9BuMldSryyLruJKqS6NCxm3Yz
iLuMtKC12fvYlSPs6oqpwyyuX9R3Y47zhNNsfZxtOuCMon5igbP10uWxtI4QBv2gnkaoCoE0fugd
wjctKixrTC/zOh/vIpFzu8yv7wydsBWH8unS0Yu94Ee1gsZLQaXTYXGzfNkKvFZ9QjydHJ5qD4K6
JLsxRm6htz4FpLmUFDoCUfgC7yGHTqc+JRU4NDt5jzz9HpE94PSAmhns0jJyYKn19AXkpYWElKCj
LZRG6buoXG2xsyrv6s/1NpaSmP1OCubpVAXImnAiCNOw/qAvauY5sLqG9pVZyB3sPpOGCyggUkkX
IzMSp8w+OOnB9K+Abmeg6C/tLo+BWkc4IkRzuW44ddOgiDA6qsrg8lIqtr3lEmM27ANBOcuRR7WF
m5sxJl67kxSXnU+9XUoUI9OPbXIRdDFnQt3ZQaItsXhF70VsG5umeoUt+05UgEb+n2odAIFjuebI
D4Gn0442MpY/f1GMP5BDLVe9KGhIDceSSv/4R11eIILJpSWyqzMDKtV0qBNKVvWQSJa/NpwDafOB
V5Og2rmrP//b4l/8bUB2gj9qIIAiBe73gq/G6iXwjzLdlWrinfl0jPhDRvgkaTNoQt4UuCZs1CLT
aDyBSdoDW75SVRhjURwgiOFrC+IGupapa6/r1NuPFi2fP3+U9j+Jwjzd0B3pua7umSZDw98/ypx0
r8SyEy4bl0cZthSIEHKGBcswxeSk2ms59tnS7kA3euiqkIzhwv5RYg5oaDwxUhZRZED4oyJGa/Bu
qlrOTVF/OkX+HtfZe0qrkGtiYwkOZUEcIp8HxFCcLhLEQFd1u2oHtpV1U73EEwyRMaAovOg0KBN+
GATbKycNIdlQyINPIo2RDTeYx0OiHqVrkhvfqNi9sU6vMf/uhkmmSwLNzlMWfkf5cPvq2elZFWz0
ed7tejindUMs2vgsVJMxsuHQAMRH5FHMjB5rc7pPx3D356+1Yf6TOJYXG0yvKW3H0aHj/kERV45R
obm0PnAdJvjkdGuNRpXqV+lNarWSWY1SRWXlnh4NSUck9q5i6Bg3Rg9mZtQLtgM6yq5DzqVG6h3h
BdGwazBtYWWz2ITp58xZ6pDzFdA/qb3+bPkMgEujOM4N6Z1gl3+yWetZ3NpiY1cTRDP1noR0LEzY
51n4HpCDugSwy8iZt04NFPOIJlk8sPbX1Cg6GpWFmXHqEqr3HAs4lnTfaDMUNe02my10HbenIWQw
lRhAEbIifXFmKmJm2u+Z8hNHuNfBNiK+9J23FFggwFX+PUz5cJm3dtp3Gg/lhp6DZrTlOs7bzwwO
Le36LCP3lj+RDtE21PP3TtBuzEx964YtIy89w3NLEF5sOmo0QkDzkOuP7cQLLOj4WLTmElEfNZpc
aBh41tJrz5deO+k3N5aT7MNS+8brAW4lB9xNRPir0XPc8wFytnFCgaWjK4MFjpClKBY5jlEtE9Dd
4qoEic5+rMWYnt+FGU9XA7Ip8OTySfKPTAiugmL4sAYIs3a+8a3u2iQoq1QiATti1ABhbWfW2htw
fhZdHmq1D4rwGzzsuUuK/hYrFM7uTkcM0I1Ppo+FZqzwqQ9tfZUWzeO/uVz/xY5iSGEbOk4AsmSV
B+AfFatBh8aEkOlkB7aex8PG6vA9znAkB0IRd6CXhLjDUORg0y7U8E4NzAqlpLOUhqFq03+j3/1n
xbdngqEWkvtI0JEUf3hI7WQPdkmM5S6VwWuZxSeOz3vV+k4HAnvqae8rxVkx9E9KegWe/93Xq2fT
lf/mtfkXi7vpobcWWCQsJJF/vJO7qOt90vuiXRtCdR877qpuoccke6JsaZcoxT9rSrV+lp92zfwl
QHLeqP6GrfRj6CmWmIJzgondB72LHiD4wAThHLuMyvHfKHG9f5LJQ2ZizUEh7xmGaf1Rh8sB22IM
PoS7MYn9FVTDDcqKld4TruP6Qg2zL9gs21lL3rZDrh9C4Q9Xjm7VMHNo33jRcUqiYd1FKqdujrCA
qm4Ujl2WXita0Wc1F3qDMK/ovCdypxA86ENG8ZgX2qLsvQbEyfiYTXGxAqiQX4usDmhxWFCPpPfk
UQsJ/Szqe8Ja6/WlJw5QjN2nnnciMVd0+rx1P9BYS59LSc5oWuXdugTsteG2WLYoKx/tTGzszLux
cYFfe+TPRBNzC+j0q8Aq7au45rYxyYpcCsOYN5GnPddlk64i5LtcwfrLlCLW1UzghR2ISMQTOT01
19MeIHP96OwRoQhPvc2CPOf5vReijQrMjGhpU9t7ujzhZf6RBcEKtrnz47SGQwojZCrGeFPZNbFB
c3WsvLI8pxNmNTthtcqmdtzVUfTdDlHx6/Txn7+zBvxy03wiM6ijIGz/8OX/eyBrvsj+S/3M//w3
Fz/O37+6jj7RUBY/7Z/+V9vv4uY9+27++B/97jfz1397dKv39v13X6wvpqa77puhynfTpe1/u4LU
f/m//cf/+P5fWaNYFVjH/vMf/8JvP6mewt/+clPUbfgfq/ekaFl8fv3O/dff/qKWE37wN2eUZ/9V
4syR1KfYGKRlo23/jYZv6NZfdYtuji44vPN/bOK5+qV/+4sFQJ/Fkn3b1oUusUH9DxPfkn/FGaKb
Dj/2i5f/f2Hi46X5vVeJg61jmXh5BI9QmW3MP4j5Lc8tG5uk4CNZM8pVevmQtpHJNmXOKBMcsRXK
Dn4xyP7yyv7968s3wYBli14jGuxi75tqJtBLGn59Zhl74gKxHKc1ahh4RQjSaADOCm3uslurONE6
QQA6hmQ3qwTRyweqXz3bRWbv7RNkWsq1HsBvzXeRJMLz8rUU/oHZb7jtAPaqfJEFZKZz3kNxnMPs
KS3cNxaTsx6kBE32yKOZOSdFtLYnQ+79/jbR8nFFkBA7aFU+NsH8kOlDdxyA3GqDWHsJvk4b5P8m
Dl2DXCNkR4Hl3g1RfLBwcCmyewECBnCON7Urn0SD9ehbGDUNJsQTPPkiI0o0zKtPhadRc/9Tadov
lZucISLcTXr7nEryrgQ7Os+QrqcLq9fJDKItyUtf2NI/kneEXC3yfuxxldUskpQ8qCrQNy/ysr0m
BmAF5P/aaqW21mYijLLpFtzqHeOSN8n4Z5USpJmXDgAcP93NtKp1yNRu99Z7En6eJYbVGDDpg9AJ
Pbe9bsPmeZThlaWWTPzwCwnIglMBdOUmgNlMUJa3deQ4L6oCBc6QnwsNOJdfoL4mLMaKzWPY5m9l
oEpFh/En7SFUF+T7EGP+iiD3wZ+qe6OqT27jPHqh8dS4aNaCId6BAL32DJ/XPQb5Vt0Jgqi0hkAE
IknnsTwMRAWuwqD6qlo48nCRvlwLpRht83T216md79th+BwG7Akm6VgZLfkg2SqlzIzD1m8kdLFo
MxJ2bMJeXHk+81QHjZ5uodhRAJE+l4SMWNWPEDYkIx3/b9hBCgzuPEfcpq3xDQVxJdLyIetp67T5
ZCzCUP7gqicEyj7EbaDiVhAAQXGkd8yT1mK5QhvMa+l0XHh1+BYNZCQxy582tSDezOEEW6UOtDLv
o5Qp9uWhvs3zlwG0BhNapDoG18NilsW98ZwIXirP4PTaW8A3ev9ojt5GXU+lXuCMUd008COp3oRL
MoZOUbrPB+02ma0VSMQrzbFvRT/REJslVC14FEPB4LZJpi+0tjepTQhw0Ma3nasDlU+UUFbyk0Z2
V4+TGm0nT+Q5PJu5d9N2Nm04HeB6BE1nyBTvqRRfVqufNBgMrZEvq4QWYulC+jQB31huWHBBGISp
l49ysL86mBsrJBggoHw2RBBfrm7NUGnpg8/jrem6FAEAy8inimimDMx4bGfRNdYpd/ySGAH/hgHt
LguS58rLya5IdrUJahPHPokS0XXttg8DXZ9l6hFbnXMl2wIRWW6nSAwCd4FQydZq6Ccx1OySKKB7
eDi8yRSMVkAK8SSv5YylqEtsbTHI4K4dzcOccp7plpIXVc+FvnQTgElpOf3wB16zyDppIRLipI4A
wDOCw8PtN/W9b8cffI6GaLB3LiSixYiwN9mXUZ+QKh0fcaufQyaDqOL7ggG7ej7kMvNGCXfgJk3G
pUDQSc+MCO8p5JSex7eN4faroPqJW422w03u1Q9trZ+9AHo4LWScHrF56sLrtHbAzqXNHXGkT9hP
mYD6jKvbbj8gOFmAKzyRwXh26D+yS3B5xW9Y1uMFk6yfBkD4guEsIYUaaqhUvwcooyasZrVy2uFb
lze+N+3GwL0FO//NfIv5ZDqcWxOSV5K3DwaRaAtrIjnZm3NwTY0NcJ4tJez8exLtPhuzOOtl/zaW
PEhzzm+A/HAI07wtz3zlOtYp9PI9c+987VDxaWP9aCCS7oX1WABdaCzSqhPCzIycyWyq0+pAhk3r
yBD5wzBUWyuKf8YgP8TjvNFECXA6YDeB+2gvIY85EfD3tEMEiDaCmgvd3Y1GWokaIS+bLn/UVRg2
ce5r3UdFm5j6Ls3sde2DFZiX3ieK9x/RhafYlZ/zZI1E5rn8kii69hjhrmXO+jfPJN63s3VD9sgh
SPNdElvPfqR/O764KgpLW4czOrzQco4+kkswSAeHYBcwW/Mp8jvcp6ioVeqekMTLIAXvBaIcEOJ6
cNZ9pqtZezTN/ZhkJxjcaPkcZuEdHOi68xi3WZSqDAHS/C7t028CMK5nu6k3Xj++uyZyaHcsTn1l
LCN1d6Fw3pgacSVGGH7PcuacjH0SRhEjehpbA4os0nDtBiZY0ni7ipFxGwz9iqE1BD66w27ufwLz
z5eNQQcznz8QWj+NY3QOXJB2PUK7tqtMOhYoWxqH6GK/dTfSxGalkXU+QjpfOiBvRVUfRy05TSHH
iQHUuMMin2v+KrSHrS7ns5F1qJ/iflf4FTMMYC8toQJ6PuK2aJMtRJtdiR65ks7ziHx2qa52T5S0
oF0fjCBDLfSwr8GAiTZozI/MrO96aHQBCeWMxfNQ3znT+O2N7VrLnOt0MB9LQ97noxFgcuteYwTu
29kdrpoZcnRn5ygamjPIiVAtDfvW2xkNKWHjWCif1dmaw4Pr4VPDIwKDIcFxZp8MCKIErS9HN3/w
wI00ZfJuDYKiDvFoOXMh6hCZSzs7NJrerZias97BkNcKp9qiPUWcMSMYyiXXTa8A8n4LV22eVXJZ
9SIH/K+65PulzpWb+5N/5EgBAVJnd+MKMa16G+Tpzi4tRj/WVW/zgMtofvRGGNWDRbvae42QlO/j
2f4KE7G1odcis9c+PMsBRS5vyT30qMXM6zZl2NRU6RtsGn1blDG6dnPbJ5gWdLi6myGoUvDduThE
Uqy6jjKRdPMHm3hTNETVu2nFDzlMXcBd1beJKAuvyaOZ6ChSSshreUp+bct5yC80bgfzseiVlKl0
n5xiJUv3MSLGFxyP/5wkdqjqzlfhpjQ4MJLQDj7bmf+dQ5lY0xljC4KXU0/Pdute0eaiRtbRVGuY
nMxs/DDLkt5OoN+QUTgXxsIa0gfm0YjRXrOb3kKqEhg9M4WUFTGzmgeX4I5lmunPmhqSmT1Xgq8H
m77hR/TCfYYDSD6S4Sx0lMWQZocryxrpdHfIyQs7o9fU3xtu+Sm9k+npb4N0v5oQ8z5N02PSuASl
W/E1KsmVKBAceiF0u1A/wSHR0cxcepUkIrU28nuiZbRkFIuR4AHC3zor3Xd6xPkoCV5TM/mIq4A4
6/kmNONzK2KyIvVrZyIQOc/0g9kYi7bJVjWJgZtGECdph+PTlBPync3EurnmW67Zh0IixjfS9B7s
67FQNrtm9ME7aZssHk5DETzLYpzWeRIeZGWy7pIDwfK30nLrQSOoBlWwta69uMHiOL5IxYTP2vLk
c7Cm9ifVaLJr4GIxm1BIfIJERoiSzRM7mSZfuWG0i2BG9ApSWXenzxgapx6gQKkdVCsuWLSpkQdO
5JqVuaiaio26z6vBf4gaOmduywiGJh5iRSi9cyiJVunvChO5REyTAcdwevZBHQG5DfgDkkB3Ukzf
Ayt8sN2ZY0ruM7aZcrazpnhOSA+l5flJINOZoAYBcy98H93hxQn7L1rs32ImvVArPiIvJ6hS57UK
/fjcaQT3pB0OGg9ZudXGOxJXzoYAqSeHo1H7B6YmvkJDvXVB43LuqDcRBPJiWRJIvIsj50XE2cGv
qp8QYjMauPRtEO5KGu6uHTnQA9u/MzoENui0P8MWz76eD9eGntx6Ru9AvLA/CCVb+rmD9DtRG964
ZB8vOp087qEGA2lne9fWSLvWK7b/7t4q3A8zZqQsUnfLgkuEykKAh8QQQk730DXOYnLHTxacsxmC
vvTvhvLiC1rmbbz2izBZMx1OVk5S3ZEaSkol8IhdyBhAYqCz8ocpCNj+SeqhTUruYECx4RnLUAlX
tNg6cCDY1J1kliTHfeTOFmhUAdDeuR18/VaUJWyjqtljCqMIaoj9dOlMA2CviuFe1EO4BDEKRFHA
BPM+rWA6NyYIgbqrTtNgPOml+4oM5KjFNuuLzg3mYmyxc3xgjc3FO2ToN8S+j7in2sT++v/sncdy
5EzWZJ8IbdABbFMLpqAWG1hRFLQKaDz9HIBfN2vK+h+b2c8mC0BmskjIiHvdjw8VegEsFbKffKNj
eBNk3KFK90nXPH9DmSZak1Wi4h0wccGEy7jWnmIRrG3HwoOEWLHtcKiK9Nh7DwRNWAtkooxqzWbR
2REPwBAjlxKemoq0pNDom6WR9ztj4B7lujWpRK9epwFtI3NXQ8W6Dh4UWgOrDH4kRj/HO9jpjdGl
SGFT8WiYAa5Nkn06cS7Yr37RTGyEr0ZXt1rZgnx/JtfkKwy8T3/sXlxhvTeBDcOH8TZEP+bfV7MQ
v0vyWT2inFdI2LY9FrLlJFcMXOB8mvUR6dleQ4wtgQ1pPC+hm2+dnPxYzFea0cCiYrDQp0TPNt0A
s9/OEETlxUNVFoc6si3030xqwWzL5SiSX6iOaZUH9PjHPngN5MWMKwvnJY95AOY3NeBBfSS/wx2C
r8gxN42Pl5uUBXv9gQEpPfRmKHaZZyJa9GhcTC/xXGaYF6OJMGfb5KjOq2labqnQ69t+TAcAqwX5
pB7Ow2bCPiLKzMjavQRh2e3rrC3XFNw+5+9Bl52w36W/oi9MCWPeOCunMs9FaUFAxx/bepCIW2wU
mM3aBmLX9Dths+V/aAF64HdPUCzp8hfhY9lhfiEYddvIjOizzI5yCJYdAMixpBg9oMxcK8QOHXw3
pKQQqP5bi0dv7VaBh+XUjOAmx9V9Sz34YMfOpWvaHuPsXIyB2ri36HDVE/8sEXhf6oA0ieo/f202
/V1Y8/2VSncenhh7YF4qNHw/3BPZ6KZ9inBG93YGJ607kd9cy3RhBs6L00uu+NkqxgGqKfT7Zs7a
/GcllWKO6z8W52+LwQHdHiJgO3wvjkm7tjNyJOb/r6+qnqCqaVj3PPb695773kshEsLcQio579J5
r8T1BB+siZH+OSbzvp6Pzrzt+3SY1+cXI6GdUzXBrjTdVY3KeD7wwDs4sPOu+Tkb5ndkD+mghPW8
mnfF/EvqrWT/oOXVGW1T7his8r0G+e5USfC9f5EzteNaMQ00L57FWUcJJKv3vhFssjEfVzXtW26w
2cGcXsh1FdvRHze+X3JYVeZAO3+sGpuosgyx7nQM/viP/14UCYF5mh7o35/8Pnr0fhlDt9DL+unk
CKYqGkL8KWHHWPV3SRKH3zu3p9yHH+HnqnF04Q3Leef9vQeNMjjn5McqI2bhICPWAs3ym4K6EIjy
v+WEXCIHgj8znnH/PoFytb2msms38+/SeuUlsUd1U6gWMe1VyoXegfef/87558zfnJf+x23EcI1Y
E4N4NZ8JbZRQS8hJVJmuN723xQ7aOM6zf19k0wdgI/EBk2ExyWi7+Qwmh7DbDZmFQaEkfoOylOdM
V9r/+P/aebL3AhPXX2bAs56uzfm/nH/bMTqhPsWFbeS23H+fSdPen8+kefVnW04sxnRHsvRRrD1B
XmYgcEv5Cifi/Pn55edq/eMU/V6c34dc2O3cqQ4y7ezvr9SBtVWe6iqjwzGVXLPSr7a6L/c/V/jP
KTVvm1f96SxU2xa7LXGogQg383v0f/69P36+//cpOK/PR21e+v7OvP69+Nf78+pf275P26K07X9u
PbB2KB1DsfUL2kOJvgPePSzV1ra/94/uWuCydfLhCVWM4AM6VsVsaDri3UQ/t8UlG2vsXmCYc+dG
J9p8BGmBafU2AzLYyeZoTaBDao23WXrMq540O1cnFSyPVbkzMPcWpDvulAG53PySu3l9kJq01eW8
LhJHhzqg+t1K5ALPuu6hD85aFI428iYKO3z+vy9mjocY3NHvESSMwOcfoJIHx2568cKOp8C87umA
aJfzYqNLuaMNvO2MvvM34Jz84/yG7/OgsB0CW1Pu0Ol0Gc4vBIz+s/TXNjSz7OL57e/F+X1nPu3/
60f/fv/nJ4e9yHcmDL/+BhPzuPn5+h8/7ntRTL/OH1u//+s/Nszf/fnRPz/qr21/rfY28VuedPyt
UVnrv978+Znf/50+nRw/P3leGmVGbmZYP85rf+ycvz73x6/682NqSmCLTmcuNX96/u+BokJlU1+D
bIIVz3DQPxZxBpUHPR3cXYMudYZ6zu2XGbo7v8zb5qX5jXm16uNN46nKloYvfNu/QLzfpFKIUJQc
e99fUzTnMRJMz9iZ0PrHepwW9pJCFYPQ+b6fTefL/OLOJ4A/3T7BGstNbmi3c2fGSjue9/U0bFB5
wK2tikkN+R/c1oCMMxYTqKWnsYPTldGh/+7pwHCYHpFx6+9MwiOZL9MRyqogUNdzQ2dm4KoNiR9h
Zu9mCGli0vtEBgfFd15XJ2rvvDq48i2ld4AwEgjpDFKdlxhJbLtglFQqQ5+4ujEEuNIwM5cZzusI
QSPQAaJdnCnVpfjP0l/bpFQFs9AOJnhJB6vWun9eOj+XYFOnbRHYFDg5S3U0CV7kAy0Ez21QMpac
jmdImecwL2lTMMrPtrDTOQcs3GLDEGX7SgIkZ8gF27UnPO4fxu28bkv9yctzbz231+ZuG9Ef7JBy
Ii//dN+GQsaEWAVUjKdx3Qy3nZfmI/3XNmMaPzL3+fiGan534L6X5wPdZtTUasddzodzPsQ/HTl7
fhR9r8/jy5GhF67D3dyMCwl05Dk3DV+GmTPcVnV+iMPyqw0JRZ2PoIko8s8jOm+MspzaLGPVBsFN
wuBfVlubu/zMXJ6xsl5rQMCd1/0BBnuZJo9WNRBC02LzPxY5HOvBfvVUVx4Q5//58t+2UYHZKWGl
bQMNCPcwMY7nlzqjDFAJI8bc9u9tw5ThEvlUl11ypjAQIcsew3fDd4s9NUhr3VXti6WNXIPzcfLn
QzQvNtxCPN0PNlpVTcDl/xyd+cD8HJ1AakxSxTAs50Pw8yKmm9PP6vdFCQlnDY7oaz4M8wH6b4eq
mY5Pl+vkylHumg9KQfwi7A4bGwYjv+9DNF95TtRay4zcDtiKouQapqI+iGEXe/jTl5EOFX0ane8t
4sIMRqE0E+Liw6OTsJ750L7Gbk8cm9DIef170fVBOkPbASI17UJ1evne3/9Z1cyWuSMa7vlqCSPd
IavPeZ5vkPMV4w69Oy7nxe9racohsnPqZ0SmjEs7dfqlwdFfooVhYqVo+lJNBNovVY93Ezn7m+c9
vzvjir2sV9b2WDzN51JpFuUhn15+VueleZulKDQeGEDMZ1ow7QbYZsW30vb/SysehgKBxC+SfrJV
WNUy/Kj/VEhoExr1/yStQCZC1sf/pqr45zv/qCoc9V+IbQF2ChVdhWNO6Nh/VBWO9S9bhRKoTkRU
W/wJnJ1UlPThJ4GFof4LHRNqDG6nAt2D/v8iokAqMcnF/tRMo8sl8scFdauZpm7Zk17zDyajq+eM
4XIn2VVp8ZVHGJQmFddY/mZodugVndPWjR/DtLxRDX87BMi2nKBtDsmonah5U5tj4us7jFuhCajk
CZAv4+iqj60gKpapx6RAEvOhVS4pQZ126zTK2ekwtPokndNoNX7LQS3A8oivkUwD1VbcY0RU2ibB
BrfMI/OscPtdISUGkdFrcoPNH5tqUJ7JnqnWSUqOR2fVoO8rglWMxjmn+kunEXJnJdGS8iNKo9y6
4s/MaV5a0co2qpOSDs6GYEweYnUK6imKmEyRH0gEn7Kga/CZUZVcRaOxQvoXqGG3lLF+znLzTZMD
vY581HjX3gyR+gsez9VLPDwkFYMyN90PY4fiMWocEPjOpa2JTI5tsRTahLPuOlpFlrYNTVJcoyC4
b9P2tqTeCE8EmbkMnQ83JXrV6oM1nfJ0VVcooLH6IEuJrDtyEvl1C2iRbXczxsc8G8e9SS8rrSra
7bMqtADsBcPOBOjSdCu6OLeKPXyZiXIT+fYqtAyGAKRqZyhkem3TRSaOw6To9kZDtYuciyG5jW1S
e+EGlak20rp1rmo+PjkBcAxkEAcbDtJS88n1ljVO3E7Fml0m2pIcpH4pbLoqKR0xlF39gozZz7QN
zzJWfuutt6qVQ65GW0MPthgNP1wKMkmWPZMRw/nATb6xPmLhd0ulLi4DfxZ04CsRPs9eauJugcxD
KWxlxzqdPaeSy5IgJRJHb0dloi6kzl1Xm68KMjdT5viKbvS6+USau4jrhsyW6GbQGfhkwpmqB9Ua
KNaamMsbU+nMdUkGjzfIrTIgRkuGjSMCynExhTuD5PXW3ZpmiL8vDRYGtbY8p9BEeN0Cxp0PN0n3
j50LlcKBx05fSW4csszQWvuM6ap7i/mUqQ4fhvU1NISH9QFNIgMIk+abuHlIQlwAmIDVpNWnCrDI
fiCtbOF1yalwYHrqZH/jb7X0TWWh8HBykgYCSmYhDYBTo0Z7uOnNfVKtaHuXO24s6W1XHmvsUcc6
7B96IGU7JUKNVOFRHnzL21uu9zLWyQS+s2i+YEItgXk5EdG4DpGxbWtY9EdI4GU+uhpFlJDgg9wk
D4GHOYEO/a2hJMnBLL1AbKsGbaI6wVgGr3qg+h7sgwCcFKbtNwIjJh5MXJfOMir7qZSfn6pYpTPj
u3sy6h6j3gAtJIgONWCvdON4EynhzSShxSlgj1utHV8D0sLWQStvAB0NZM7gd1IIOqlN85LHjlyK
yT3v9s3O80I0z9ylNo2oblsnVHfapzIULtAp31ppVFSYMZS0sQIUO0NsIx+f/uiivzpZ1G20oaUd
GZY7nwCenQLf3Upg73SaBkyrqWirBx0ZEjHKp0wzxgcjYNe4wXuokGJQ9HAyBie+2OTVUGpODpL+
563Q2pL3DKqBUXzskDyBJ/bKjS1eYsXVzlbRrBI72hhuaN1Iy/+gcNHCldefOhkCD0FNspiN46Xf
mCSVtTQjTI3OQNU5mxRsBLxQB6JoibmH5KpVrxevSSOsjamYzTEpCIumwjf2H+aYhg9WH69GTUZw
HaAA9loNU3XKKrYgdVPDEt9wAXtU+Hv8uCZX9KiIY4tpaZOOn56Qcl1qdrtG0kpKc0t9qtejxSz3
7FRzGZNczc3SfqpNMloZUW/aUkeEpcebvg7kXe5rex+L41otEtz6HVIvnoVHFHJk2hYBCE6p7So/
ezQoDW8GV2wNksaO+VDtzSB84wGKLGb07kLmOfRz+lu1rFfBCEwEi5aEU05jZxwnGwbwjqc6y34J
tT9FvdldEJ7A23O9j5Sy9lqVGNMyGZy04F2JMgIGqxG3qiWtJZjtR6J7nvBmAZ7NwiPRmQQyE/y6
ddUuWadqccF8x5SRkWAnqaFhWyVso2Vi0Wb6uppS55AHHwFJkTDoYV9UStp4YfCqOLp+HUj0DAbV
RM5AzoXrOimkwv41EE1+1oT/1A4kc1IoX/j4NVcFtcklnbKQaqtyZ40YZ6WvXgjwugs6SKYwn7oX
U6/GsynFXZtb2aGnwkXslactDNEFK82R496o6JLninoFiNiTMuTEwLXADxeQ7vJoDFZ12PYvQaGd
eKBVO5020GEorsxykvUQmxrsIq862g17RKffFI9etXXarLoEOdZUwHBpFbvE5OTnJLKwJDThHu35
ujFq+WohgVtSZ1VXxsDxY9R+Q58wuHj+cNb9gvxBqyU00crfedbYz6MwHwcd4i7QgkSG2TrT3fs2
gzmmO/I5HpOP1vDcA2HQpADH7m50RgKIV+RYOATxpdaWmfBnNSnsAHO/RAEIDa2Izp2LRrQ72PXY
bqHPANg28fD5FB1RF4/HolkbndIixIx69KTuxQmKFnBij7hCKyn68DBO0iY+O5F5ClLca9yqdUYi
w1mFUbdqFKk8qFzQRH7WaC1EDN5ZzbYyhzpI59dgx+KXNYm/QVsnSP0dA0LHYwMFYjHYa6vI3FWK
1u7QRAHaRSaHkQWaQHZkcClbhIDOXqIcX7ZKEp6RouzKVu7LEZ9/zuMEvQ/M9ykf235NJ3BSnBev
qps0Z316oS/6y4nGjeZt6O4XSJFoo1potIuUvqdtojbRpULKrockfnCKeiPzlD3j6v1yLAg3SRBY
xQoEiZHSMc+lRKFp39gTKiNeG3EgD5FNpp03crdEIbzlbwieffnUBL+r+m1wIaCpboWvSJQPvtDd
u6g+ugHcoV6KdJvnDCT0QPPXMgbGhWSn3hW2H19MesyQ3/c4URjI9QbNcIYiqlqdmzZql+nQk5EC
UEozC5J0RS2PcS5+BT7QIy2YjjGFSTzD96FMjp4P14SQ6n6v+5yaQi20tV0kXwyH3AMiSHOlxg7q
SsnOGCONh+aoP0s9A8ZqWJAjFaXZ1DWXiqmvpMRbWRfWvsjDA2iv9rdORLYmdi0Bii/I6LStjbIO
5f/IGIsZIISfVmH01ULDGslYDk3G2XgMik2jF0gKs+qDybW/Mwpi1fXG2nTpsAs7sSgp7aPlOTtk
QJEanTq30ylTYKm57du7rlTSdTnGcqXYNfb1DL6j5w0Hl5MNVEhoH1wdu9/QJncgJOp1wOh2I33/
1AuG+nrvbTvktstGE8p2QGVMuU1sSMjOrsDYVrhsb/G2V9dUl/ll6i2NGsb7dDQeUD48xDb1KjmA
OhtxUi7NQPSUDFHjWW6EHnDi8mlCGghV7Hpr2zlJKg3FeSmKd7pO8bG3JzZEyMcQW6prk6Z7AX7r
4tpvaVCLlVfoyU6kZQbBqH+h/3ozpPqrRYwW5W94s5DrcIjV2PWIbKeWzUO6bYiKdrzMXNNiRxqm
pgfN6S95mqmrdhBv7YAhuEjjLZnzF5/cHRBEdA/ha9AJ2fcMXRRSXbPQvYPw9csGvqyggFg2g3dS
iuyLtIVdWT6VmvsuJGzMrNk2ur5HM/TudflXgIjWCl9dp7kMIQbflukGTlpkefkvIg33il9ve9/Y
h5Z7Ymx6UVRz73mI+jxy2PtuJwOVJF3sYTVxuAaDiMYY0ZgArBmqzRB0WxTUSwhRW2WUm1oBu2gD
nesr2pgRoCJ6WQvVdVfaOO7Q9N8ZlQdyUIh3qxlXjl/f9FVxzwch3LTBptCLWye1H3jS1gssGC0D
byi61bNXGWgXAkitjXfE4LvVa0dMDQd/kTXaqVgVVvk0fUgH1exY7q4fSCyLurvS9G6c1ApXmand
I60+Vph6cIVPtvSSJ63hHpPBvs0H58CZ/buxCLv3SXpEq14UlOGAoi9btdkUuKnK0dw4sriv0ed0
8pbK1ZYz9qH2r1akbhTNIT+YIE7D/LLNa0UQKQA7yXq109ArUIE59rxvtRDiyPl9Ks14N/2/TKgX
sBBPneAZrwwkWpv3clAK0HfEjSmBvnZouiFMQgktDLx4jrdOO1sus1KdLpCT7aKtIOYd0OpRkKSV
56hWAj9bDkW4w/m9YupBg7SvER6jMB9Nd2sR0jui7UV6VX/kJpRvB6xS7D61vb6uM+2VbvELKpab
HhKIVv6qZPuITLmK74Sn6WfyXzaD1X8oII9H580U4tkLiGkq0oesCe+yuHqrzB4FaA/La7wJZLGF
8bQrqvwdCca11fWTLRmwNHLh2AFmeTGgCXQebAzSW8XXX8g/hYlpgCBv9ml7D2oEXG1xYUC/dnLL
IEZpwA2JNSpLHqw22QWXQvJwHWn9KATMY6ea6pzZnhlZsvQVCm5RjkESNzhXQ1RvPHlV9PSKfneH
qoDhoToxO4SFh7B3L/TlGVMKCt4LZnpEKmpENC9zFIkL5a4tpgtSv5ZkfeHSw6UZr5s8PgXDuC5Q
CFKgu6tSPNlF3YNmHB6cMb0RVYiKoNlEtb6xGuvcZfXBHIuLWg4XqYsU1qtCubg8l+jSKYKiXcSL
q1g3lAaeW7RUCqqaoLMyzhzSBavwtYnVW1RhKFzTlYBdEVnmna00L1XcHrkJTTyEL9VA9aNkJ0i9
y2jsz/ylNyZPaWwJC4Jv3/BinZXBOVtm+RX3D1JLr6VKsR6Gmz8+1mq1nWQ/jO/wmjufhU+4r6Fd
Xdt/VES1D0VEW9w95A1nWqsBqivBXuAXUHmmJml6lb0DiJHM3yx2lp45vALbnG+ZWWJuqqR6RY+J
1TrAy7+yJ9681XzkfrhWbeM+zavj0OXvqmFBEAc41aIR1LdBnFxcx9+oFCfNiulWisgKnEeexdOE
8ZHf9bdmebd2472pKPyd/k3U5ZPPDW6M7XUOeFUm9meN3IPz33lsU/NR1apP8tjf/RrSIkLI3FNX
ueveRJCq7e7DR1Om4lvEQOfufCt6BaT5q3YYvAXmOa0xF6TBi+U9ZBV6bkOVW9ma6I/8EyDaY9F2
BDEQvIDvgMt+SCuEcqATtOG3DpQCc4b6nPVT/rE1jYDBKwntpa4dqE8Y/xUX8J1yyArrpUMnzj0N
AU97bmJgTclro0S/Mo6J58b3TR6sI1clgTknztrNto2Cj0Bljm4199ww0Cwp2kohFpVUtoNi91c7
Jsw1DbaVUe7UekBXY2wMgFq6691HUbCPTG3r68MJTtMpsPu11cByRfcw8iuS8RsxJUJYwG1xJ1D0
BDHE8l6pjuA4xJlC4wV8K8g8TWJqDhF2DeFTWKJkLiaROCzDT6n7m7I1LyCSaPwo5mrW5A6Mlsqk
3WkOUZRmA8aLuyu+mRpHMIA7pf9ME0S9uP+2PrTbRRxl1Ei624GkxEUZKw+SxyaareI0SP1QqsYm
18TTWHBWD0W6zUJ1I4dgn2v2uXZvi6i8jS2jwjybvSKg34hIMmkbryOCPB16cjeod51L0ckoN6Et
n110yKUh8Q9ESEtTk2S8RBbI8kMMxh3QAmVHRQ79JNr5huqEGlEi7Iuu3ip19abl9i1qvTHTzlmY
XNI63dsKCrK6u2StckktSvxatdZipkZ9ubLiR7Mj1tgujoNobxojWoG/QWOZvbjD+BCl2r1Z9A68
vBOB4aQNeLqEixPh7Y6YEuXWGmj8Kp0GeqU3onTW16a9q7mZ2BhO6X9vKeesfAhHuoC1U78AMUHj
zRzMvLOM7ooa9CVIL0qI6N/kicvsTwUENHT4Q0DtNMaLBmoF4f2x4hwxVBuVuHeIAvmittFDgRPF
3PrcI9penCg9nmntcNnn1RPW8rUkENyx/RMDYEZamEug4GetfQt5sV5PPytTh5uAKkU2gAquQ+VW
t1epyD+l36wjYz7xRefvGDhxVBIk9Zb5pTKj9b3md6WLQ4YYJx7zte4OaEy725a/ruFBoWXHKcGV
xuWXD/aOaGsNqMj4LMvs1Bt46cifboz2atsEsZdKMTDEBz8SYCfr+5vpeJUNUfF2+4Sg4S2tknNd
WtsiSUgKX5thcacXiPPJEwQUNshTNnwmpv8b3eaihgHqCS1cjNLExQFm0YuZCptjFGJ507tpjAji
G9R0xqcHZlEgfBjRG97FVwTkc+9W0+uDEyHrjQisZYSV39fyHvGvBUIFNjCZRURcrvS+2sUmknQt
3FRUsvGb2RE+f5K4M0IDVhLIIBt8oAobCirhsrSaEyBGxG8ZAedM0O8j862yugszVwZMSc6IbbhN
AAe52X1egX+O2/FFtkiERV5sVRrjlp1dVMV+rXX09H1NepORfsbVcOibLx9fMDfwJ9KsTVpois4p
m6C2QNvYI65iOgGaTonKo/SoKzROBuiZWT0+QXdlglloTICzdZtf86o9EU0xHhIcFXXcl0sRts7B
tGDZpaF6ourMqC4f1l05db6pbuc5Y6yI8REuqN8JPjNYGvqucsd23SieejNy/7RRW5I9AQjDCNxr
bYJ+wGQOFWkkMqhkCr+JIVkuXAvVU0M4NXe1gRAglNartnYFM2f0pLQm7/tch1nr+FMj39819tQE
DfwHZgTvYwAUr6wipEstJXMiGpZCBmCsHHTUejDEC600yfxyr55G67szjavdmReiVpAkGMoTMjmL
w+g/jEp/Nb3sybNEwWGPqxXaVmVFlIO5i4q4x6BC5kyia4ybMwKwp/B54SKb1STdyK56IrTeXamD
eNZz4MFh1u8lzy1p2i+WQnpDxVQvZCwHmMtX1mZ5Z+GZWMoiqld608qFD1Io9VWoCGTG0FWhn5sW
qDRbx92WJXzZJhw2lNnr88IrhAsrttxL2s6YjD5oMvwiNNAEnNiY4lFiFYdi4ewywSEEtazqirI0
uaMN8dYILfsGIS0joamH47tMxjM3XFI0iJci8OHe5NGvoMBSOaTN3sKKy/itIJg70axllJZ7IyEp
xleghAH4vYmGRnA0YDW7FU4wL/LerI7hqR+SMIo3EiUhYp+m51QyYhNMrt1CMG1RWlg9Wcot7hEr
j++TJvmK2nFXJC5xRza/noS3UyT2NZD975SUlIX1nOY5M4B8JIrgEeH1Ux5gcAst5b6azmQpaYvU
DmENcFfzBd5afQ12DrgKycZ5pkIeFJsg5mSTY2ctAIxhwAxWzFQD0pS7RF6jyHggRuMJOIFvXuVY
HEWRXYrMgezBKWu1Fp4gr3sdNOdzNLe2k8LQDUqsNagPR3D3k3QZJ8wUmdFoLnvQgjEFufipwJ63
UKxh3+jmsajLdx5xJ7Ub+iXCdzitsqvI45GnXNMZgn9oWArM6+gU7yQlrBpHKVcUljkt/Ggbe9Ud
82uszHUCZmkqHeIaxo/grnzN+EwK+mFArwFQK8Y6ZJBg7RIsX1kqVmqgbE2fHDoOQcoFnLr6vqfp
QOTBtuvFQ2u2r15FnBcd77GI96Zt7W1fgyNtU49TtD2PbPTzZXjunAYGqV7v9DpnmNB/Mq2iddXA
w49R1uZwULopb0aNs1fNbffO2K06VbvrovBTpeOO9/gep9e7LodT5MWMtbL+Q+2tXQwgyID53Qix
pjr0iGvkC9HEh5I/G60Z7D2evFUN+t7kSqYkraBtISmAs5H0ceqywNQdZhdlHIGfNDckzhJLpCvv
wlcPVVTcWRJqGDi4AMQ7Ta5nm2rhYrT7ryCQtyFVv865o4eyKlVvoyoSEcwo7/0+edDT5qLhx1Wj
4DZvkqM1Qdi6Wt1TYW6ZJcIMpl6drXWfzBQQmaAQaIXYAMHG7BPSxQ4G24FZEhr1DFINbp7c1k9l
m/zyGd8vTc+6xQu67dty46sdP0zb93b3ldjxq+XVL6pqXWpF4sJLk3ui4GI7+hwy3HIUNDLGjWZN
OV1YR6zZJ8W14WIqC8NAUo8t9iw11+UPGXaJ7H9pptqjxBfk4hBFUagRUrzWua/CYGmKAlI5Uy1X
HRnHJJx0Yz+dnCcsdMMyldURUkm/TYviSwnlAZLTRo76mVTK27AWr27rPnp2Qup3gvcrn9IuOgYj
kthyJb06UGhgoNVPPkp6LSLx5NFP+0skWodU+mBnj1jumj7/Aqm31/rs2mbDOiTqYheYmNpqPMZU
FQ26FGFItbeCq62K9jC/uDIGJvWfVWVa/WvbX6t/fW3+xvcPCKttPBi0nlKHoah9H0a5toHj4S4g
rwjAymheZl04DAyTFvN4l6FAW8yy6B+B9Lz6f7sNSjgUO4+yiJgk8PUkxCGanZx1wdHQJu2IM4Ve
zy/zqitEvRfjo1Sbtj5GkwItmeVNDpb2lRXgWlY9snu+ZeuzbtjsUweB96R/L1KB2m5eHEkt9kwH
SMqPiHjW1s464e8lOEW57QHrSdx6C79q78Dxw10+/ZrfixPd9TCvT4EVFOy8hZhUXwzh5KGfRGnk
Hf3zMm+bV+c3hOOjy/l5u5o+KBJsozwvumVuOjkBP9PGInsy+7amownngQ4a9gxT58GmdigM4qA8
0E4tD/PSz8u8LVVKsCXNu1O0V2DsnwkIib0tc6CBTkxkNeU4YYTvI+2bsyGw31p1UK/DDpeAuYtd
QqRTim+Jyi2O2OmNo3dfce10zFJ5cZj3JFUOsV4bhhWJqOth5DZpWJm3IjdHwqLWvD0Osgsys+Eg
TSiPUuXmOrTnWPYIzywBi5Lrp7eKlebzEGS2TDqg9ay2Q3JomQREuOvPAqLMUieafT3mJLL59l4h
Fk5FEWX0jnlwsa+cnX68c6IuPuhEVh2D3D+oQ/kuo6DctZkXM7deRFWXnTG3NOcaLh93VPtIlwHr
uxTr3GoJ7m69ZV9p/DcIw7ncOJh5mkYbn84lY1Iwjr6jVOccOIydVimVD10FR6HeGh2gvNaSJy1H
NTLm9h62dL5nHL54tL0kOal+u/Cz2ji3umGch9rn6jd6KHD2ZTSK3yKNwzVfac4pwSBpZp5kGNpb
TuxrWPfOXmiGB7oWQnthANXv3zSXMopT6F+VXqenLGf8PtJ8wadXC/6NnN6jWjCwVwGAr9pAcqd2
q19dD+2SxIvsolRjdhlJdpjsW60c25Uz+axblfAjm6MyRXosDbUe13GcZudAiPRMBhvdpR7vvT9B
OxNaKpTbMvgEm1aT5AnWOoZcKtInaqR7P8zudL8UlLLK4cbeuY76m/ze5UiLDaiHC3lHH0GryqJe
AbxaMFRNR3D1TCWoA6RrDZ809srhrIEmx+843ITTb0LvSaE7x/BGU4EvesJptr3tc1Sanhi2gmAr
3XeTc9zqLzzv1B1lugcGIGt1Ooh0lFCa0FBJ6cnxqSDjzIpL21jP277fnt+xiDFb9U3OjjmOIQYk
0Lpplz4brvPZ2ONNnpaMXaP83pQ9JTR59gLoQ4r32PfLSul/EdjxpTbRw5D6pxgwAPPoY9drDyHx
lova1J5yA3O84hZvQsferJHVSovjrhvb5pgmZI0p6o1VM1LU7O4mpwGzUwScheRQwFWuMsZ5EQFS
AbA8ci3kQhCLFaqoBXPRPpu5vmvjulolql4sag9PVgAa3vYYpwrFxQ2d9ISIBeYyc1o6KFr7QFbT
WukngAo8wqEbrqVWFRS0EAZmC6OHfODU1lPndSdniF87xWSYysRTtaurliKd0dAZEoVVMizp3bVn
lcGiiypzYRnFBZt2TRu1hQ3gkgYEUOa+CL1V0lC2agVQBiMj3JTi90dXMggTqfrWFMU2FakLrtZo
YcMdHQdItDcavy3mdjAF/hd757HcOrZl21+pH8ANeNN8cPSkKIlyHYQsvPf4+hpQZl2T90VVVL86
TEop6ZAgufdea805JoEyWjjdBzFbxzyVdPpAMuicHST9LhhCw7G0GKpAOR3GFNXklA8vva5g977H
nogWqAnvekHOjomFZiObkEYTlVsN5QG6C7EFhKzk3cRCqNJdgRZTD8JzUDF5lUkbxEVbbhtteQ8C
Pk7p0NybkuqNyb2mnVnxH60OI11iFLe5yV1hVo51TcBbr+lXU4p2VZd8qtLdOMB1jU1mFqXZvRUo
PtJSn/0ZcxNnge+iKq1dw4TkTpgiw63wilHNyAep9BU9JNo3DFJXo85DA5JcFlC+qNq5DNm8mTT5
KCacKFt51zMImwqpt1ugeGNZVI6EqR0/dWsrscSbslyQZoiLE8XjqQwPBqc4NIMQZrM8rT0aFPAC
8/rbCNUPw0AE3zOrFHuFnmRiPcxtPG0jDaxoU2jSARvzEEnyc6/RcNHafW4Y4S7uJ8WdU+FZEs41
5zM0oaOvNvVXVkss08O+rKIfSWLdN0SA5U12Z3E4G6DD9nO4pnrGROAEIkFNFNBCBDOkYQeO2mW/
HiVbBWomkSS0KeIShksvOc1EJyKe2/fE7OjUV7DYAo2yzGJCHn6ZrV4cDEjglHygCUJdKS8T7QRb
ns2tAbxrS7Vb3DdtdUMx9TGoyXfSfykqAOZBngNXX8It6656l3Oxco2mXiEj16PiZx4w3cwqnt3M
mg16Z13nv+NV7oHAhH6n46+byTsBcDFdpGjqvRq/pUuqZAWjQdGO2nskKEBWqCh5uS9VKGnEFEjf
dbRc9DiXd4XemF4ytU7BhN5uIkv0llHks93RK9Rljs00PaK5ImwH/aEN5lp1I6UiWiNaPaxBC6WI
RBDiNOprRunpCXKzoqCZzzTG7FlC+ykPxSYUsuVRWJIdK1K0D6XirJVE3YWi9BBpnJnlvJgA7mJe
Nfp6G3Uq57es+IYJATIwmSmHWdlo6eqnREOiUwZH4NNnMglQvll4TbW2UZmdof2CQewZMnbqWbQ2
etVcacta8EmlS8xQqtGi+ywNYlthUuGRA3TPzHpLZ8g84ywPeUdX4i6JcJYhDMu3VsXBxdQEnDxZ
SbLLtIaJ9j/YyJ7ysRj426CldfnYB3PylPWXiJDlcBoea7QHHNQadxjFAHwIoPAkuKPLYvokAdF9
7maH1UaFmQAdKwilj0aY1viVtVqo9e+SDjDIZwNFM4l9k2h9iR2azKEXRs4/hMHWGL0VINFqoWJ9
79A4Au7cU/Yg1oYK6tfFLuWZOU1nARg3peAghN9FayCvM2HiMRiDzcC+66cT8yZCfM1TZIrmaV4z
TEbVwOcQqB44qxRXpjEzKlaErWiAtwvNOoGEJIL4K+jVVLyIRnuSV/Z6Eg6Qp4dsA+zY3ItjE3g1
kQFZ3wt7QoVBRqhIuQbypQo/15MGogyPPhXAa6VlmKNff54ELT788Z3120uDu0COHhXgnU4h9r0T
IA47gNpnq8IVRqRfUz//8SWak02jSpj5kKqTVoeFNloPf3PIxAJCwe+9lYm2HbTEm7Uo2BPKhYTz
9+7S0HAmYyt3lYJ0ugUs/e/3f2+IuC79pOhf+KrbimOERkPMDm2INAJDS3aITUqXLld2M/1UPoLF
TqyW4lC1wBuJRLTgcSyU9p2ug3UxdGz4/UzAk8ZcmJTJNzizBcsWSQks7ocIOCYmEPlY8ewPzXpD
ah/uQE14/v1WSqqPg7IE5FJHigWi9Tze1YLm6a1sbc2w9VEzt4ffmwHTvDNVGjx8q9/Keiu4RrNS
K9YghjHDkJ7RBnGBxtOqAupdzBqGAdwAATm/B7PgB5IkH91uCasDcQXlAW0J0CuWQN7X+YcUNgJb
V7oF73juGyhvFWkHNmRNlXiutD0gdySdsUEqQAhH72oiSrw4nOKDEpYxjzH5pGzl/YCK9DBSnjjF
xOAigbCaSRMNEwjoh0qdqwO9herQiT2KjopAJkUpOUqsyQFDJdagF7jKbdjXB3kazQ2pC8eOmNcD
zvnmUGit7EhtuK4uIYOQ328aSeHylqIJDrKByt1oPLMAiGXM0SE1yXlRf/9BQLEGcQHlpJSHYb0I
4cTAADfGqQ7JEmti0f197Antp8PvvS5mb+0TDlHtDNoryONrsyaYSM0npJFlZzHzzeS42ZSDsetK
cfLFejxEqmrZdcV5Rlj6S5fzAGJxgv6g0j4xm2NVtMRjY35ct+03IrFYrGotRZHCcW6W9XcutL+M
fXZirF25JkhldEKhoKGUMukm6ROg9iAEGj+SjRUyh8dLGPvqVb0PRs56s1Vv4kh/U4b2KckRQgvE
h+QVksthAShLDByK9ST5Ay/6f3aI/8EOIStknP13dojz9/gf2/e8aqO4+f5nI8Wfv/mnKcIQ/wYJ
GgETdHoZA8KfhghD/pummSuDEsbsvxoiYEkyl5I0awWbkx6ngHr/0yChyn/DzgCVUiHXFzmHqPxv
HBLav5FjDYO/pJsq9DgA4fpfcLsq49uwNo1la+E+JmXvpOSRZ8aecKuPiJN0Z5H92tgHsgf0rX/s
3tXP8LF7YmUn8mQmy2j2p8UxhOeuYhXZELYnFYgugUxSImwtsO+CW+ByvHHOZ7+rgvtsAzjHL94B
WimKB9UmhyB1k77qA9ivnYUo+38AoEv/hmlfn6Nlrp4SxeA/fwFpNoE8A3Mxl624GE+9JN1H/bKp
TeUO1sdn3/Q/ggB7qUrjVy2W7v/pDXH3h9PkP4o+v8MB2bUrIPSvDhQESJbKK2VoqmiIKL3+1YFS
5sFEGI2ybM2bNR7En/IefkbkiG+dn//QZ1hp+j/Gg3pfBq56iCwnfRB882Q9kOy0XMCfqVeJ9sIR
P+p7fl526TWlH3yOG3u89pXTevF5foe5iCRAezCSzZK45Xb6pKV/VO7ETWV+h9oqXbSWp/Q7HT2i
ZF5bwhYh1zI9tLUTiVmLYRP9a/dv9S2/Da0jKDuNBpDhMXVBoiVRPKA6qPHC2e0xP8I5+wKaomw7
omqIjIbhDfbIbR7qMzNp6YB0dg8T7628oWmJPpNHno4/PRc/y0a4x/4Zn4Kt3pNwYg/voblFLnsB
5mb6yfe8zd3eXWiCIlSs7B/5QFJIZxFFKuyQWbQfhBYwfBFcQjaQv4FX2jVvsGFyTrI32IQZx3KZ
/Bc7fATdTWu23WTJdb5bDCc8hSSrkBB7Tb8RW1ICCKfyUdvQPEKK8JyPj4C7yCngcoTH+aV4131G
yZxCtZ+E4eBJ13cERKWhVyROGG5JusLswq7Myo4kMEW+Ob8gOVdguXFAzCSvEK+q6INoNK7N23jQ
P8q74NKVZ/mB5h3kYAg4kM7QoVn38UY4c7Q6hxj9tuGdfhgwmLgIF+n9Vu/ZvqYyjGy68K7yk3i4
W3o/b0iSsccPcD7pwIyHLopLlOSL3FJo3cXkhZzMgzq7xugUupN4nVcclo3qR57aOvBQaMnDPf8K
ThVI09PygsMJfe4lcLK36CSflJBLyxYlFIgfbSJ/gsVONsYRlGCRbOaD+WxxDlFdMnqz7+aaoUk7
y/SoL+IrE3HtPtwZjR0Z1JoO6vxRcqzHgSuxelVwCB0p/eUtSZ07hCMX+V6qbPMWfujnvj10BK08
BzfzinKJtzbStc7t6S3u9HN+GXdi5+XK0bi2qidkXrUtPkYm0U6ypX57QRuY2NYWeXBysu6sp4VB
Vb9hujl5IOT5dNjZ93DmPNsf5OQRZGt9KXc6lESC0GwRX35sG+l+fJHXF01lDDXYDKdoWHjdu76N
XTpUEh0VZ0FP45S+ddX2YKsiXC34Htm0dxJje1v/bLAH8QRRHnjGjgNbuHAhbWncwA3bBlQEhs2x
/5znTr+LTmlCncEaqNAOExkUepwGe90dQi9kYvGV3SKP8IbXtLHJ67UBO97h19U3K9duR1jh2+xu
5210U+EdVDYz5fBidG7IHPoxeG9/hBaiiC3jetnNzziaPY4w1pXsAPxLiGKbnRjbE7JNpwXEcVH6
m3UdTt1rhOAZwNp8Lz5zeHJxC4n30oVe33+/Pq7+u3/252EZkrWVdSxJEtuc9pe8BDlbTLijco0p
onMLa9nIufFsxq373/8z/7YIr/8Msh7gzGx2sv6XDIymEeYeWmS91aSRuZbxjIt1N4fT99Iy5ZzJ
c8ETyBb/d+r0/2fpl+V/311p/8iiCV0a+p7KoOhf134F0bU+WS2iTYH+4RwHnjYVybai6oR5CrWR
zDAb1A249qcktEg5N99LZSzcgHEfkz59p1bzY7nG5C1rYB4D+cXvUe51a5heSqreFAr4xMym9SVl
xtUEXQ6Jp4z9T5Yqf1nK0U7r9txNLBkZXQILiY24xvgVa6CfOhIgqSQG+As/qNv2Sa7I7UOtssYk
95aTQXf3FHO5RxsXAENkowfJIisDdLHy1mlG/xBybD9R3aNCx0+Qp4wnG0r+ndUh+FyDCec1opBe
B6MylKPahfLN8DPts8cHh5gj8xsdIhFUD6HM/bLGlZyn0kbhDI7+BOdDmiCKKnCu6UHvcAhGki/E
kHmJ6ZaK4S6GUejysgOFJDqhYJReN9Jqw4PMuk47UZ8LLmFANMQbMkporJ3lX6RaKT6keqCe4qHG
NLfoiJhleqalJhAJN2+1urkCLEhB1+b+hL7XJlxwDZIyf+THSELVnBQRvGIwPHaYIf/XGEUzMWZI
rta5ST+goAuZ0mhLRLqgtMYTFeqeIY5sfHDIYHHPG11QP0ZrUs9W5zFSyO2gN7LtMMiEcHRau0tb
yZvG5E4pBcyEPLJCWx41+T3k8dqlmX81pRpsIUqzny3yJRm6UyQg/epKXfPlWH/qY9Qtar4KumhE
Z6iIoLJwRmsQli26/kBD/0GsCGhMpbNoRlBUtDtp+qon7X5hmM7ofH6e9OqpmsCbXnoR7H87tfdT
VDwkQfgox+0XEwdy5XkDA0wFH9c+r/fV0SMYBBFzLCQEOEL3nPCUaiLSMkIBtvgsxsLqPW3RFSC6
qIqZNXs5YgSnScJzVGm3WF5O8Ch6cjF5pU2orAk2ESFThW1TNl4yjIB4U7G1m358KsicEs2xpIim
eyNM3zNvdVHIHifwx4FBTAeiPha+dB3Pb4QUTqke9gDvev0Oxju1GTtDx4iGtQB9Y8bVyZaTxBSl
qkK/Hx8YqWGHwMUKM7fqM1edow11qbu+ZmIg+FP2bWWhb6iw4SLNHQvDa5bMQYW7Ve/0qmAHBQ9t
0B8pMcsx/DdzgMUSGcATAxyUPE3s5GPMpPVNGygGEd+nHLwK7TuJ3pfpYRnQUk3DDVPc0VKinWmI
cANi/DWE7i3oSTmiDVOsH3IaB1TtobqJ8/wy07ejBxMY6L6NddNoeuVIz8AEyWOc8f8m5TzutE5F
aVtpCK0Kqd7JejFvk7zftsgpid+Tpv5Q1M29UIbBRi0x+ZAy0SBhjqR92C4SM0hLtCvFxKEJ5X2L
x3Av9UwA0oDuekUPwpRE3FYlDlCCXAkD5EbHVLrP4oYzmwyEdVN35h2s1MIpBA0nodQ2KCEVvM+R
iJFCZbpn6O9JGnBo/f1WbD4XA1NpYo8JOV1/SIss7IfrvUH+5BNBY0qDGEU4K7F8NVyEsFkzEruM
5XOysmAf9fJ3HSI8leUh9u5iJ5tt8bLct6PDcZEjQLU13fZUXq3cjjeMwTkyBq/yjcSK16TyWrc5
EUV0kt6Z/LeHNnV0JEp3C+GArZO+zg989uvjBEv2p9lI3sAJ4aiczVeb4GHTFl8R1aqX6L09qv6E
zdUOzvjDDhzZRXBKtvzCa6S/mIf2IdqqbrwmjbPOXwx8AqvIxsklN1e5UA6CZzCjTesYZ/EOBAxa
mDB1G53enj2AvCPBw9hJV9PlgA9vpXmVWhJjjyhV+DWDA6JD11z7MO/ML3NXf8fDa8QwLnHVDoMN
vzj81IrHAOgo9wgomVs5RcqpB4iim52hzj+VjxzkwzuAgk/GBjbVJd4YeFbZxAoOGspP9rYkG4Iz
P5Y3ZF7Gpm69ElFUsipbCQiRdLc7dFupplTxBzpDeya42bA2VB2U0YioEVTpEtMcL5T9edxOpq9w
uiKYrT1I6k7D0MWnDbtV4IgnNMKspZpoY0Qg0qaqvXWoQwOTEGVv1O80yZl4eteatemABMqLTT8S
0CCwILCfOGhlkMtiEgsrL3zOuk3lahxOzyaPnCykHdKZ5kWuNorkgwMvZ2DjhEQ7AkSKCxy8eMfN
qeDpYVohD8kEmmvr7vjCNU75fM2bjoGGspW5HvpqiECqmUR2PkA3scFFxh76c64Wp8tvkKNKc2g+
8Mfy8qxuAg854cQyjoNoT3+PKkQv7sdhN1mvwpklzDpr2l5/FSpvQIdN6b1bxcOgC8IH46x+DR2r
n0dJ1lX7ZmBgjH+DM6P5aBDpTgf/bMYH/UvzhOvyFFyon9rXBtVicd89IuXl3w7fOPq+FMdqN3xR
k+EqVb/R/Z31U/7eg91BZvU83uLJoa9rnfnYMFIut+boAIUtb5XfPODggeJpvvIJAPBMsYakF2c9
6nqgtrzBb3XoId8+pzdthe+4snTQE3TmXuA2zwO6r3FLm6zb83hpMuLM5TPJEUrwkF0i73lEf1HX
KOER2jDjmsMdT5M/PQx3pfTCZB/qt2kesUrHqQdxjItoUEiiSXC0o8TU6xDsTSpQk7qGV8rnb9Qp
HAO7cMUAueNTuGxy3dHTTdYfhA+18IBoS1tEiBqSRQ5iZ+syk4yzQIs4TbsBXLANkpZ3rmoHgl1v
mkOPU3gPb+yUQGAAU/+FYyt5Ea1jdgyKLbWtThw4h+1iV37gbAuo5lBuOQgxjRfeV/OKXkF15pA0
LWxl1oz+I/HUbYHw/BhtUbAbJL+/ZFinHA4DFGCMJ56QJaWXbsNgXxjdFEIwMdA4IuHnmg6IGYOa
QffGY01BXriE6/CuoUSlL+Blbw2hxaMzaU50pSIv9mn6OGw45VmPEIn6Z9AOyrQxHWXXOtKL5IOk
vmUbmjmvuYiiztZ22Sn2lVtBX8EzjodS8paHMfcm7CF2fZddqWdeOz/ZxbGjnlKWsdCtSD53jC8E
feE2P6v83eFF3ZhvPIcrla5ZbKM9pN6F6QLPOiOwx7NwKrnTheTnuXFEwy9KXzwH9x0sdAzvKHOc
0aUs7+7bi/BaHzRoyXb3Yl6t0n6Ldu0BfqrHMeEa4Gog5YhVe3gAVGxuFhb9neVbH8AUnthCuztC
C6Tj5Jfn8Nx8LgohElRXKJ+ti6A4zPrUW/VBD/3ECqs+Kuf4lh7Aa2GDUfbqjHufgSMxFtsshZ+9
q8Q7/aqejIfyicksB0zILUXoMuJljtt8URpENFSanfRitPvlQkl3ZoehFUKNGH8w2u3AUcMS48Nq
uEbvZMgcc4K191z33FVf6kOBLBLA84ukeAqp8BcsOh3JZj6OyCHYRsIWRRuvUxD5PJcyvYrTsVR3
coI0zkZVEPR+caKtQhx9Uh6pKqWvtv7gVGHVbtkd1Su0W6THNhkSV3ljPUiRWzOJ0+1QJMePPAsn
hm1lNzvAl6QOTMeYQHTPtM71GVSySB6g7kh8Kn+GxlV2vO3C5+UzP/8uc6oX7vM3uisjyuO3PNxy
LLK8+Q5D7T69hvFekT4wGSfmNRxP8Rt68zFjHLUH6k5b3azgEep4eZknI5E6BONjj+chFH4AjmxM
lD/JHeuPRT5lZj2m++Fh9qJP6VmwXCoCTKmvdCAwJlxogAyKLV2y3eLXV6mz8Url1/CNfYnFQFHe
rcHvT8OlvI/p3H8ScEKMxTO8YdNygRBaXICRAc2ZJ4dgU2If1iUvu03VDS7IojuptkETg2WETUVi
tXtN3jrDSS8oJubr9BIEDwwSUw6gO4V3LAZHrXEBRfd28BYCZobYJnnVR30r3xi5qk9VfJ/cmdXB
0rbaNnldD56CH79PaG7xIMZug9Vlj3JAIUbdG56lbeUzKwGzAKjTwcCzgYCKafsUp0h0NrXs99+m
5naFzbLJXF5E6PtqPojLOXgotvBvXvtvMOoVp4BH0huAhSn4fTM7PItefjNEJ7grr6oT3lfHfHFS
1LJ2/aP4/VtFf+Nn3ucE6RGhDL/YGRcu+0CkDG9pO3tgz4uvljPfDeJGi3fdPvbmN7V36xurOq7R
gr9Kb+ycHpoHGFDsIsrWfNJpUxLScqGh9K744jdfSNpmDHcTfWZarNMmQKNRexBdgkeZ7uVBu69o
lkR+lF3zbwUr6eDl35qBh/G6WIdU8gWGTr5inGGGD3eDvgvYFmfxTaXdkqkfwyJSnDBOC18WHVw7
LuyOsWzrMyC2YwrbEeFRTbhu2pNswhGoJj8mFj2jWsfmAW01FNDqaaZAfykKJzg1yk/bfDaR29zx
nGb2qMFBVfXNGaa44E2Kr5Bkg9ABcAKEr/PwF1rkd74mPWdcW/2G/g72T0OKyFv/BjqE93H0OByH
L+NzfGPEmxLF9FGjK0fA7paNE/y0+uqbt0dq5j29ZO05RDex7kKOtDH2y2l282O+yTlduqNuj+eU
Y0aDwlrdlIIvDS5Dv8Guz7G3iEjRffVL3HFEjDcNuueDeqq3NPxYXmovPGevxS7ZgNJpP3qEgLQ1
H2uwng4pdOwUF3NTn03zIG6m7+HbPPOuFAizfVxO0an4tB7DS3fKSTT6sHbxU3MceBcEdv00oZ8p
fqTlbsZ6mjmUXnOyw08Qo9D4NMxNxZjCopRBxscbXWjdKc4VZzBDGZPALB4WWeU6TwTN7xeq2Egz
xAOx9xL+nvV/SGJ3GvIOsCPTQq/L2G1Rg0qQM7j5/bnfe7+/hpOIhTxNWxblXjpYUyyto1h+sDSW
CsLQXRZ22zFHVN2KkhtqqGQIbQWfwTrT1a3qmmIjI4/gelVKuEqPgYknU85Z3nQMDV93hGo8yUk3
zSspdjUjvcZWdNA1k8dmdXRu1Vz0B1KOtoshWoyR8f4TF4NWhvhj+kcyi4de+rGccKISmKIHs+i1
hkmqUyPSjLI0nnIQhV6XdK9SSnxD3bfjgwQdKM7B+tcyHXac2AGGIt1AyUIWdUa4X9sqJpZH812O
VDYugaSHGesNuh2XKbzsyhbzW1wHNM3lIPeVeIpImPW1WlUdISGGKA67xoF+0WD/At5Xg0VwiZ3s
7mtOR2TAIjVNTLuZUINnE445sR0Pas++XqULjRSTCW2SXYWAHJhBlIJT1CqvyG8Ge2F9SPo02hUz
nUxVSO6rctyblXEw2JyCiAG1ImIszzrOj5yQxzK4ZnHwpippu+/I/xjKifI5Yf1rF83PUuIzUPjK
RrlLwwP19R2alMyVVUKdZjkHVhjnVCIzh4q8g407WrcIWaGTxL0fYTNqDcLNq+kF64C8w9fJnKxD
vpa8Z33T7ANL+larjLJsMCdvgK64EYOY/VfYJGRIvKq43eijQMrBL4HeZ+ka0BTT/RJe86LQXnKs
uwIS4knsXot+ob3MIDkJHmvtRxIqjH1h9jREGftqTYjR2Fg/dWEcpHZqbEEI6JwUPIZ8lrx6Qt0m
m9hO8+VZ6EwwlBP40lqMfhYkYXB2bJiuaI/QtG0DenlI9G61oZrbPoGwUwvEh4T6yIQhHJ/n9R+T
ZapTaXawhoLnmXAiAf3w9KjzVckSHHiDItYaeYvaFL+3YhGFrpbg6KPObuRDvzxDhHgeiuiss4cO
2JnsZiifu45i7Pd380T7Ec1dKuHBrkbqd/ppsTFR8mfkSOn4eOGxPXai+lJM6CFqT+8dAbSFWLPr
4JN7YlWOSF0PeQTGpxS0z1i191FOQVwVHFGVsrsVNYSBQiXuzBitj2ZypTj4UHWOxqS2HoySA3OF
TstQ7dJSXwkae2l6QhxSJP0tab5r2t4RtbAfVpQMCPk4WdWx4cX4/qSGzLz7aPUJlbBIEf0QKyPF
FDOtaMu1cUVgBidxpGwy0G0a4mtajR/JxE5Dys9mtugH5cjFYwjIMl5qC4wk8W+3GqqJnSgsKRl+
LRKfMoTgMcY3DO5ePeNqMckasq0CosYgsQEY4WM/qdHGIDKGuhQUkuhIgnjFW+G3LYnqQvwYRMm7
pqISbSVcmGbX7WRCTTZKW7EvyhYcp4G+hRCCqUQFcYtjJogskZ6CGs4mrgmiA/O2sAc3ZBXXeGxu
Uj2vbbIZ21ZLipvU3VsjDqdaHG85uRx2LOtUMiSkIHVgbEEucDKWjJNFI9xWMy1YHRuxRL4Pl5Z3
p1xsG5UjrdaorT2k/TNQVc4jGbMY1vD8aNVPikmJJhXJq9FZjK+SYD6rBR7N0HwcxoRs+tYNZPx2
ZkGGTkktPQ3IdcFQzm6SzvKlYg4oiOXg6xZUpsxQnNTCgkI42ENi1rQUMusdE7KBFC+/ISq244HX
SrEUxBxTt6ysrXNFm6Hrgu9otTQO/TNCSdB+YKPJoUgSr5oZrInqtG+HvdnKb9HEQbbqXkX9EErV
mbnGtjKwtJldSzgSg/u8dcW25oBfnMpZoTeDENm5L00Np2H9IFomoYvNZhiJUIs7cdzlTfNVZXtr
FjHm5GynBSJCqL34kHHWU99krynK65TpL9K8U1aiE2KWwIGHEmd+fddnC/tAzcG+jTDZAjVAuScf
u56uSCOstao53serCztN4qvYhI6WaflWqRn7TmXvIO1/CBuIb1lPTl6fVtu2XXadjtElacRD2cA2
TMTsHiPE64DP2q5zPDoEv1MscybK0fiVgvA+DT2yceUSDug8Je0yTlbIq9EDDkwoJfHSmIIx+Vkb
6Y6q8SWBss02SEXEQ9TERRiiqEzJEiyt/FZOI9+qaKs143DIovAmGpPbloND9IW0qUdCAcGy0f0d
5A2KrsDWzZR2x6CcpUXGnjrrQBBTYObZXiO25n1BM4fRQdglonTNTc6gWVfdximjiNa7ByhxpK2M
xrXnfQpLnAVetjaK2oLx6mGiT8xaQ5WyajC0TQuaIq3xA8TVVlHQIFU0+nCqEBgmFZgVqwNouAeB
5/8U0zxPy/QlNdKInRilZMNGJhUINQtrxJIxiAfREvC6KTkt5ASHYNqosR9VFPZGi16rC3S2faEv
dwlqwH6J14CfJPaDYiCsE+rxkJgGcIPV5yBbwMqI+FKY6ziwsCj/ZEpDfX5XUytxRiJHoFGlu0WU
tlDddmrS9Z4pSFAp+zSlOa4js51c3OezOxLNkS5y67Qir78eLGQZUJdJiFicIBHuZhXPu1apiduY
5P/0eenXpVFsklH+GeuBNm4GaelxEETNM3XdqeeE0qHtTwC+Yia7kbeoxXY2uwdcT/Q1u2YX9OY2
M2J6EI12HXO23Grpd/FknVMuEQnhxrHSA8GtQjYbhlZZFj/UM1ahutWeZQR8jpjmr2kg3sYmmjfQ
SBnUWc+GGNLoI/IDczrRVlab74ZQf1GxNkHwFMgJgm6s5oVhS6rh83KPkAbkF7xFJNHo9ATMtWet
ydn9IggHdK8PwN1UTrqqpmKW4GOcq+OjWZD9EprSV5/3zUlN4DUXM855tap9ADz3YbsrM+NDlxHD
tYVOZNP8k5SQkIEEk2HDFSpV1esn+muSwIktViNsHnAx6olPtVF/GjUaf0nnLRFhEXGJ0tDd1JdQ
izuohyWnkLFNin14HHoKBRV1RBn0g5Ml8UOaJ73PgAYcnIkqqGaUnQ5IIIhpzgLLnZhozCN9jbAz
TrLCyYCF7QTZDkKQdQ3IcHW6mdzPuBgug+JDmWMuH/XKBiq8ugeQou5/7/3lyykr5x3BXXaIwDVm
MuRJCirB0Yz++eb3e2YzW15Mbss/yM71wCeABUvy8opTWyDJr0AglX2rF5/EQGPZTS3ZHdZEJDAt
3V6LBjp8UUhRKlHIrihpdxoED1EVPc2Mym3FVA9hWO5Uuk5a1q9N3OzPm36urtBmDJ9QXh3b5gyB
RtZKA2Gtov9xQ1y1tO9eLWky9sLfb2LkBUDX6l3SQm4hH6nb56Ax97glOt/QxPt8NOmKYc26E4NR
3gxAOI5Znaqb32n3/4kE/weRIKxjNA1/1wWsedf/kkb9/5p4KYt/RSb//sqf4kBJtAibFiUVhdga
4q4CYP6vHGpJ/RsCAh3xtiSvMdRIx/7MoVYMcqhXuR4KekPSjVWn+F8EZelvioyUD+mgiYJQMv83
+kBJX1nM/6zQ4DigIUK0TKSGElpE5S8Kjbw2WnINsCKZStZ7cd0t+9+baUqXvcSYdi8vE531CuXu
L+cdIQHlw4p9/+Pe+mW8ZM9Fp4f+2GFLY/ITsblb8wABhHsghDDVRftujSv4paT/3vu9GVdo+u/3
jH8kHAh12uMXj3biBHk+LOdH/CQh4Z+rUVUs0Du/iPJylKMu8P8Bdv+9B1wBsdrv3fw3AHtQcxK3
SHdBLkzm9foQot+coT/I+hpKcZYjgRn1ar/8vZHrDtHjMjV8/Y+7cmZ9xin6q7At6H/9/u9hWMY/
fzLJC5r3WZpwchxQ5OhyUtMcFMRmb85k5lIekNOjYwz9/d4f/3usSZqEeElcY44jVptxxHIwAvT4
9y/JuMNEXAgReFm6gWXHdGRJNRFCInfDcSHi5Pfu7w0mOrAfU41YKCh6kbPXiqFen/k/biR9ReGF
v9kQ6Xr5NdwAtpSTV91LbPhRpdN3GhISrsx2Dbrg3C3Rk1+//fsD//ipsZGftFERsG+yHM11fT8T
E7FXihy8/3pP+vu9GG+RCFzyP9k7r+a4dXRd/6HDKeZw6tS+6KxWakm2bOmG5WVbJJhz+vXnAdrL
raWZNbP3/b5hAWDsJgmA3/eGv6zWxRQaxK2ZHGpQ6EIfC4C0q/iT1Iaqbg7yj3y36nL0d8csLPnX
zh3poWwmefrh7FiA/3lQdUnqGOczqeLlOtWOeUVIiWct1VLzOGQ+wEBZgjNiHi0nI7akiqpRLeol
e0U5PdxemlQpl7upklNrM4o/wPlk06X9soPTSvMm6HGaUR6nwuefh93A8lxWzZeFJ5+V83rV+C/r
7w6litiqJbvUsT5ddlGl83E+HuLdef+pmAQ/LHhpVx/P8O5IwFGAogwmmXX1Y/7Nmf57Z75c9Lvf
/e7Yl/WqpBbvVr8rqlVC+rzZGXbgmDOsTZ/X//J4q9Lftp3fi4+rBRZghw+NWslbo14dvrOkmol8
wy6LCqFXPFLR/OV7C4IbYoXh7rLPZcMPh1Ur3OUhFoh4Kg59JgnzFzb9pfqhDUQRfiau5N7/U1Ft
qlapklqoA134+qrqKEsRtTpXh1NFZ+w4str0b89+Oa46jYPRp9aPOInK6zHh6w5fVXFI4kHfJsBP
9vqIijLs9iMB0OpIDIcURNLjQ60a1cLPiMytz6vUVqqVWAyMJW+pyZ3WCVrynZYM12rVoifu8qSK
uhPl5f27w5gusMypMqBrpxFhlfOxNAsvG4hAItylonQ2c2bcBlJNo3KnP0Rjv4QLWYYcHHWBUsF6
avo/0gyf2gaBm+1AGngEplLG8ZboNNpdCIWSmRXXVVZW20zGd0AQ9PnR8qLv1oL9V8EQtBpTI1+H
DVTrd1d5/hkz3u4opTUx4kQMacp7UBmPqerftl3M9c6byJFB7fu31bPJ4YdD/zcOYyGjgOo8oUJ5
fcHZUU2ONueialWH8dW4r07wt1eSAzCKoSDu319NO5WogM6PlRrJlJGZEndQJTSkf/koqraP21xW
X/a7tFXK/+xS/1eHNQfpyKb2vhzif3YaddjLWS6HUW1Bkr7kKdy7OWAOMcmB05SjqSqpNlVlBD8Z
iU4CRG6h2oeYj2PIROx2LqpViRpX1T4fjqiquRoh1erzlmqnRR5Ulc7rL/XzMWNb28yakyHKjmk9
sdE7x6yca0MnjKVBo0PPshx1vC/ymdhaP077VifygjZkABmL7JSf6psltGRm2wXmHVd/pINLjm5G
wInxuSN27BEMclDnbvL8pg2C8jBgrh5UOrGa1H+1bOBQlTim7aur+VdGWuVXo1+bfJ0i1ml7j+iE
zmSrCVZpLR5My2BvBmYYWwFay42WEzZd+xZxvGPaZCijifqT7mnYSpXt10xo30nEAHI1+mBbLrDA
Rzx7E3NZR86XNiiCfSAC9H9Hb+2k8d4GJdNnEpiVFcPKRYm0rePvaVjiTjkiNiIdDJxwxHc+hdaF
V+UwEQwoPPsAZhAZD/GWIt224osDq2nXhV+ro641BrA20/TbnJExhRJdXAtm5Bvf9Y7IVHzJrXS6
y0V1o5OOKJm7I7rgPQ1jmVw59S6IUTCuyzrY5gG68ZBe0fscxaNrLNrGjcC2fRsKYqyQk2PuJDKQ
Ns7BN2JcvpaZ+OZ1CySe8UVvn6AbnmqbGER9KHM931ae7OecmK90Ev/VPMBhFTrcdaTGV9hVOCtv
wVDjwXbR+nZ7nl6zgXPe4bTd++SyR8i2fhdpdIshKIvYejDReiLmf8zDePiceZBP0nh+JHNyU4j6
xXHCCegOdJr5gZDnMTGr66Sa3qrcQKayboBjVTWY0xH1b6MjapMhs0pyLCa1PLM2VRJ7wP87OlXk
HoudjetB3gdYhuaA37w6+I6OJ0oArenfoEm3CVzcZp2gFFexZ6JI+hA2JDwrgWx9bTc+4NFuj6U3
KFoZ9V67WcHc3xFoYgt+lruMV9AgXwpsjO4HjDIf+q/k1aceeA0GJ+CatJ8aaZW6qHCL0Z/LYCn3
TQgLAJPhdbtYJ4t0VVnsIqeCCxPAuuqcCbQMEVdisAgkFaDZkGvB7xWLU9zt2qtaMh5FIgBp+I23
iWskFoRAijqMsJnJcQ0Lupco7d8g4k4bq+7gRKT3g97l2xkj73tHMvfXQxqEmLF37rUf4YsdZALg
7Q/NjcLdCGIlQyxpVZdgd7veOAZt9UYC8uRImw90kPfLFg2GFpsDUe2D9FQnA54vjYkmU4tWoRNn
yI/kFWSUEN1apCfxlMr4srHd3EANbODlWYzHahlRkjVcjhOKfpWML90yPbid22xxAmCoNPuj2mOu
4ngT6zNSKe2pCKPqxXdICRnLded5u5z3o03zZhPagDiT5KFntr+q2syHyhqPmxAQVKpD/0Kc7Iga
oAFvBDc9fg8xncj4PjlNtoXKnK2daK5OU+FeYY81H5oswJfSt9akuPqHSlLJezKCjPaldDsQ+WkW
3AnbCsDrzP7nZRwYwxs9Wlc9fgqeFRFjduxPZj/VN3XSPTWYxB2W5ZgvIpFcrwpueunwQcYUuk6j
9lb3j3mMpehkZadp5PNvSEEblaXzOdZ6HIWQwhrGtLyawDYPfWusu4gEUuV3uyUZvqHq3K6mEVf0
lhd/XWoNaBSoeR0qhI4W7nskN3ZmiqICD+pnjNgQQe9woAnrIVkH86vFZMS12kLqaeF04aMc6zYc
QAyNgwg27kF2vTN8OLtjfeU0y6qXaGOHLsFpgDHHffal1Oe1NZIhqbgyDJPa23oMYFUNYLh0pbFb
kGpCiwtNW9L+TgIUkJtLTjv+uQzhz6KMwfIvBzeZnsh4o8dcOXu/Q5Nbq9F8NxCU6zTyhVPZfSpN
jYciLEERalm87yzraYCIuVlEcIWKYIEkwjSfkDGBzyXASaV0unFM1rfLHXRnS/h7UJ53XQirosyX
PQSAbV1Pd0ivfc0DQLm21JrHLWlVlssLsGrzsfaqZ94+EItNX63GQC9gc0DSD8JdOdp8j6YE1iM0
vROz3k8NZBx9LgYSr9FnwWu6761vRonezthN9dqoUc0g8PQ0Idi78QaAAXMXwzTqiCFr7k0aGZ+M
Hr2rLhhudOcVuDOsTNzSgw6EOrrKBOWb/IlIKxi6BjiIVhDFhSS/d4POecrIBAw+6dZ7l5jvNTYc
xH1ba48e7IyREzjNGWxVmwfX5kwuCLaqv43cB5TTjI2oeCeRnAADUePRPjknv+/u6gkJfxLDcsra
++j+pVdp96XBRRYdOVwZ6O66Ln3lAwHi24BzShcEO8LHPB9uRbAbT4B91yTAYxv7qtGTTW/O7SmF
qDondvIgzW/o7ZC1m2f7WuB+s+HF2/QR8KOxBoBqi+TWQrd26Ui3DP207j17Pw/h8+IihGxPwfNs
6kD3CIyu0GUk3Bx+a3oHKDk011F6Shap+zNvUF7wphmkUhEVB3xf0UKuTOTGBZiqUDTbzLs23VhS
60MyJ1Ng7Lq4BmpqwKhBzOKlRkQQ5TewHB4J11VT6f5h9sARTUX5QkQtv1oGZkS9i4SN436ehnnn
GvnnYpkQNgb3CHTEIy0DViYOlpvatzu+1luE0tGZQ0zfxKslvkv9cgQ14AC0IjO9bn1Qr8sYba0i
uW8edZyT7vxOChQTJi55N7wU4QI6km7TDd+GXmAXb08b4YYny8sAYkWmwwOtH+u0Q0+A4MSYov4v
ejvdt4l4DvMkOy6JdodM8R82aY7YWKIjbBL5ZAQrCFLNbpndO/J42d4WOCe4800o/+nKGO7KwuNj
CXfeNbZiRtWN28JHV8DyxQ/ALWC7bSYKrYB5R9IeLHgJfsHXgAqYQ4VgR/HJJ0DU0x8f3SjYxUip
3RaJQLjaMfutjexXH+vuNrIqJJ/18qll5lDXbrPpuu4UWDVKToO1zjqzundc89mU+cZwP7k9mAUL
aJ2XVNAAEY6qEcZOjRs24rZZD5NjADPKoxthDn9UI6fSEx+hYYTUPMc7Nrhn36BH+2hP+MfNqMSP
SfwjnZ5dmAyzOb1lIy7ztYd+bYFlUFuMmCbaKVwQWxJhXMy/pjfpJkNuAclcE8sYP4i9taXHd+EA
ICMma7aqvWGGh50Eq76AEyXSIryqmULrTXlToW2xdXW7PZCzzDwfzQRYvchGkSpL0ZAHMLH0+NYI
A2ctu7b0q5rk6FLa1oE+bpsbQXiLTM2jbw/fkdzkAUDaVfj8cXEmdgl2MMx8+us6dl3ivO51DRUz
m8VVAI6GVFPqjMZ1FywF8/maHBAgfDPV1kFZWXs+HyD9vGL8ZN23huw6syLduxMqNf3wHdUSOpMY
zkYabhby8NiqV3zW7cu2gkxmu3y45I+TXcBoKKrbyNIfzTHvN5ZePDl9/yNqUazXyWJVXvw1SwLQ
+1Ns3mh2vdWF2R/ifNou9UTXHGPjrHuAzQlDT2SffBukhogRAiHOADy8umEcZLrl+vzdFS4ZKLmv
SOqCp42rNTIp9r6u8dtwWmDINQDZSH8duvlVc4ZdZPVAZa3yMcexd591kNwLByHfbJk3uompkh5C
uu5FsmzJIN8nbgMsjME4tjSkm7zktkqGO0f8aHzzrhlN94uFcFEmjpXGfHtKiXUvsKUXjOi6Aclc
O3Cg7TsLzygYTM0DfuUD2mWKpq1GP4zXcWmQ/RwNXj7g4xq8tmlCAhrKVBKad4CCAJx05JyikBxz
ornQk5Nw2xkQMYoxQY0DXo3o+ghqx7Ido/k2xMxjV0TZF8j00b5olnTV8/2DwHP1uSuvbUATa14v
ZgdYqqAxSrgDvMOmTeNv/Sw+6fjhbYpwfDM748YLBuS75uHNjT4Tjgdc1c5vYz5Zz05cwzTRKjmx
nKztaKD7mZQkcV2oL+ioRDaiOW0EknoAA97r0d7XbvNg/APoVXpL5GiHIaB9NKYWVzZRr5slQp6u
tw7E6L85ZTuvxm5BBk+/cmN0zZFf+Vn5IEmycIsv4ndshJpVbbsEbQKgLMEIXTfrfjR5GOzqabrG
Xw6RaFNAYmFQqLzgu4utXJlAZmyCW8dr93bjMmJm6FWF0YPfpM8lnoCj4X+22wGoCx/JK8ubPzVh
zV3tPxuIrqAAMlSwGdK7QW9v6KUR1ca018fULDPL59I2v8XleKMh/TeXA3l2+OuIFyx3pQZaI+2M
GH6dbe4b+FBCMx6UlhiyYOGpWursVIfXthYA4FdN4zRcgQhIb89t+HMh2FKO+VmBTG0SmWG8yZsJ
SxWpSqYONyzWt24BEVEjz23Fy1NbP7WZPZ5GSM6d1+BCUoCjGpd0WI1uknAhGD0AU9Agki/HpO69
7TB0sMbFtQMhWRAiuBuMKXro5GLOwocGEfMiL6+xbXFOakE4clkn88JMtPR+tRXuXO+XHnUw/Xdb
vwA7M4EeIPKAdbXvhPe5XPQ8jCBlTrwUJl1+BzY0N83TIheEZqF7zagoqWrbxchDNJ64HyV+5Pdm
qr117S+C6e9RtaNUbJ6yCrJKPrbl9rKtZYbmVRuhAaM2ebdC0v+ZvlxaHLOEYzaXAKXkidWKMIaT
FHTWho/TaqOa1EqR6kCW3flJNTkkp+88T9uMUZw8ECss0fI8dYYhHsZ6eoO4Gl6NhnWrz0l2M02O
fVILf+G9wsHC2V3ashkNMHxvsnWqa4m2qgi73Fhaf0yd1DnhSuyc98V1iXROCMYx7pAkK3z4U2EW
YQLjVP7+XG+kHjyC4/YaKWnWx5VjMjOaTknr3y8Bfciw1CPvTm+fgiDV7kHHRLJi8XlzXvBp9YJV
2HKccWzTmIUsoHYL6CyX7SYgkIdsAdSnDoSMHJCoXJxy4Hd3FeZy5ydqqdBZmEAQBlne3pfMvh5s
zY8eTDQcqzCartVmauHWUNNCv6gOqqq2xT+i2zg1kvZqL9VmziYy8zi1ZD2qj0iUBaessIITIqyL
VB97jbCFPal208uHexcGQ5j4Or9Dbhb281XlmfGt2oKvwJMuDIuwDc9fOYvugHuke6qr0jtVRVxv
jdjHMHpavJNaYXRJi3gVNEFVVSsw/4JLkdVrK0mRUOgCIJVtbgFyFjMzt8G5uWwb17W3CtLW22dm
nez8GS7SooXxQ1U4/gZgLZZnXoiSAH4nIcaNRN/auhYPvVzYXdtdEVNCSnGa9LMcwP+iCP4DikBa
Iv87FMEa6brm24/yvcjQeZ/fMAITGIHlB4FjuYZl+kgN/AkjkAgDV9fBAzhIFIAj+A0jsI1/6Ibl
Mg1E6kgnw4880J8wAvcfQcAQSpRQyuYAU/if4Ai4jA8wAp+PQA+vA883LXp0+4PQkJ7HFUTpRcPy
MM4hefX1cWxJ0ji/S+e2apJI1VmQcR5VWW31T+umkMlEM4PNf7deHk9V1QIMFZo5fjTugF+furSH
m0Xc+yEeQLwXGYHzFBNOwj7gG9Z55AvkFWkUMgehFtU8s/q8UYOPBsrScp3aKvvrpu8Od9nmciRV
It7NR3s/vgw9NlWXlR/OOtoJAIXLalX6sM35yloNymMOwWBz2aYw2i84xQSoIUAu85oBsCBo7mJB
TFq3XewPxjTspKY/rWrhue1f6mmJfrVas/Aha2hOdKX2Vk3ZQAra+KTKlw1VVS0uW543l6d9d4J/
tfpDW1SUPlhT91aGfHoX0erLkVTJCjygYbW7I7VJGtxKAfuroloksvFSxQGQ1XaPardq7C2dcSpo
vfOtvNzFDzdVVQt1/+GILDJijpyuW7m4MNoyyygftUSm2MrJE1ssXXhq1UNa5hUWYEalnzdUbWqX
837qkUbJwSIEbdyp53RWbWo12pLXtRWnaCRykmzky6MX2Ku921cVzRFVgd4bd6p2fjnkFanq+aCy
asWYomh3o90QDAU7zSsli2ohRmO4wrygEEl/nCPir2BwAI+lclFIBJmqomuCqbLGdwYDVHv0Styf
iZ5S7Gb0/KM6ujLivNgQnMA1VUqiq0XfwnvSuftMZntx8Px5q9rF7y30NNybRaPvG5OEdyixI0mQ
kh++1K2mtLaZW7yYE0gbtVDJW1VSWVcjI+2rqnxXfVnmyucjiH8OtURkQgr7MDnyZQo1nSU2GcM+
aDzEMp38qPKJkQL6vCtagi/7mddjhgWelhk4mBil+2Ouir6EFzGtGlDHOhFucKCp6LfqhxUKS6SK
Z3n4LM8BQAaYKxZoPOb3GiRbpPncQ2KTTtteLt8zEm9j1jo5d/nsVvLvAPpZHlVVLbAC+lVN8/rW
b2N/pwThO4KtSAUsNnAjXf5HeU5AaJnbB/UvqCS4Kqmz6T0AkwnZ0MRoJhKBAjHQhYgvSth8fIye
AK7bI54aiZqigyHMpkoLtCdT0wM4UHtkNmCbzEkLbv18XbjLIamQ8ISWcHsgQQORUPfERpWmx4jo
oJrUHbrcqxC+KYr8GRlxoElZ/ly1RbQ7Vwm+1ccZpsu6CSWFX5eSlCEfbfKRCz3nOcAObTfay1VS
l8N+IRSNUi3rVMk2zK1p40rHHW+OmsKgyVIwSciQJpFoday14ED7H343NtB5Y6kln2pwVhtZVPVi
SZ4MH9tGZ7CrozZYiEGqYoio/FGVfOQ8eZiimwv8Ie0QOSGrA1BBQRQigv0rJn7sG0RfyS8CeZIL
VbpU/QV6Ozb2b6qp76MXf5hcSR7jkfAwxzv6GeI7VrTc9kbaHVVTHHXmHouSA07HXyo7o7///WPR
A4XcfKlPgKhW5gQb6/ILzz/TggeCWgWe91VnmFd6fqNMBC6/UlXV70UApT7a4A4mvwn3IoPCo9uD
WF+AH57CfLxDfpS4iLveiM6XRJ70mDSQlUnS7bvnVT0dZdqiMufiW2SRsUeuQr3BchH02j6PLWN/
abLt/K6OefNMkHrHxGKIvyyihUwUPj/A7OQpS78ed7U+nBLwO0wM+IhW7hSqmijrCFV3DJg55TJA
vVUTAgU9UAvdzysem3rYZdhjYxpiBZvK7KqNJ595dwrHY+6BDUryYcTYqJiOqi0s5lev7KS1vZNc
q4WbwcxBRxT+ZIxuh7U43ao3GB0vThFnV4gibbBR8p4MpJkwYPWBZddLi31FDm6fca89BnIxTFCE
Ah0XH+SZGb9TM+GBlw/4uQ4ukTRVEPN6R8YGiWVeNXX7G3kj1WLBBxmO3YwAgFlDuI8Wj9SP6YEu
tKT9RqfpIGnQ6cDcGPkW+feph1uVLtWugYlVImuEzAtE+xlBGLWIIuOLM4hBQgxBWihkplx4gv70
0qaq5VKgXKKKakO1+lJVbVYSxXtzdq9VDUsy+ma13bmoWt8d51z0kS5wO/o9nCe0XdPWNwrAoLAJ
Zot0rY6JoukOm56EwMY2kF0eNGzsSgdJm7HI041Z8ZxlcirZqSmTUdBr2LKxVUW1nk7lnlxKstIz
4j2FhJaMcpDB94qrVEXVqBaVXK1Kmo4qz4rO51ddbaiqw4PVO+J8ELWpalXridNzzNSE1Vi1bsXU
RNaFPMjlSJj6IgcrnGKUE5TovBpGGfNZtSWZbya5ch/iKQBe5SJVOJtL/V+uztW8WW2pdoJN85dj
qt0vpziv/nC25LIPTsoIbfTV+QrUfu+u8rzh+RieTOBHoW+uIVhXSP3KQa8dGfRUHZLWsInCDiiX
bFOL/ndJVRef0UltrEqXfVW1X+oYL7iVqtiRx8CqirrjLstabazByfx1znPr5TiXUzEiYjEGKBdu
5p/nu5xelS4bvzvi5VgfLvHDLpftJkFP4Qu0ZHhZDfnaqsXyu/Shas05yS9yw7i4sbEpx7ZazjYu
C9vBRCN05h+qSe8luDeQU7PLJh+qasXftpVlnG5EDyNebWep+cKHY53P8i/X428XrmtXsn7UFf/+
oeraVRu2r3RSqnjZRq0m/fznmsvmahvHiJyroUY4frQOI1Fh9Q+qhfrzRq3jlnvGCOg4dZ9QsII9
mPXDplSTvHwYbmMpYtfKWRpwDsDQDgRvVFWoXxbnxqZA5SuowRt93MiSe54PqQ6i6mr3c6Oq63M2
bY2CvKlPyJasz7iuRl3jQ7bB1D1DDkvXMF2oG4GxItppW9tpcJ6sK+SibEsjtK2GPbL+8LenFsGn
uj0MJKuAcqOmocsJtMK092ouqUDrZhzz+32wjHD59XIb9gFWOxhNHFUprnPnXLLF4O351D+AYOGb
Uc6fAjWrSjAaJRVpooOZRQKNoWsEeAtwO3LGNwm+/UGjMOUScvyO5EI1uhqymoOJdFjpGY9mHDS7
TI8mlE5ipOonnGWH3newgWTR22V1JTrcAiStRpFfVCkfWohqzBkavdCPnVyMHjaPbWMZ26h0/rB7
vT8O8jvoslBtLjOEjYWMIv91K1YaAUpUHCztaLZLvM401yHvnnxdGrLduRqOMf5kdiYXkMIHFGi+
6HTBPAjyn3DkvEr9MaqkFmpFJpkS3YBBp8jd8XhemFl8aBd/F6q+UTEf8PWha1X8h3NRteoFoqh2
EqCEBXMicI0AsVnB742a+fBxY0P21hcahSpBtqgsbkbZQA+4LHApe19VK1SbqA0ySsGEp2pR/2Jt
uIkNt9iK0ZaVbZcVqjTJvyqYSJalcjav7q8qXRaDfAbUPVdtqtoZMuhzqZ9LS/8QL5CO0/PXgjyg
WqF2VvsJpOw610bFRg65FxbHpaqpITJWH3utHH1rhQi9bBoLJJdCHSmmdxtlltgL0W3jgU9VsFdh
ixN8DwfXy/jjTc9ncmRUfPW6yJXygREDZUCtbLCq/kYt+nokggqnECZby6BgAJVUiz6X+Euwr9DH
+urcgdf4Xv3qyFRPlBv6tK3IxpPb9edjhmcz9k3j0ZKfaIZcXKr9YsfIuf1erUpqG7W1qlahnh3+
l/JVdKKb/0Ow1tRt/9/qwt9+a2YiJz/eR2t/7fSnJLxDtNbzdBl61fVzTPZPWfjgH+glEqd1HN3z
DZNA6p+kr+AfnmnhiOObvuUGhn1RhYcPRnjVMjzX8WxP9wjk/tf/+z793+hn+Uuptv1Qfy9abvBr
3nO+OL+kloEeDfQgMF3JSau+f3sURYTEufF/ULZMmjxOceZY+hGurFTdtvl8BU6Tzlq+Lid0MNMs
dFDL4MthmMbwmKUeMk61gWiR+yOI8UjD9YzkZrJ9F/j+dbF/uTgpmvteMpiL8yzP1x2Tn+nbHyXr
u4zUhgZu56C1PQoc2GtbA8p9DtbXc0cYy86b59n29nY+7A1EN0Dgw2r+9xch78LHiwDoJOl6Dl2L
aX4QFEacVR9qJ54OMIrEXh9mpjiVBFVX/Cle+EkmZ/LIugsb9ydqWUW1dQbwcBojBJeYhSMpe+Op
RMvRTDob8VIBcFTPXrNOygqF66DlmrXYz9b/6cKdf750w9UJ7Fu2b3KnP8rh9/3siwG3qQNhfwzf
e3T1MsxOLOuQhRHSBxO9t5+Lay9OgHLojYM4xgrM9YvQ+ZWdlp1A5g4Azvgh5HeZRCToS7tYLnG+
Q+qUSAqPyMgb+qfJjOH+BURNh/CFP8lCtqbDhInTdLF4AJ0GiG/A+XaqMffTUTvKAXatzZppLTA8
BOoPhtdA8Z96c6tbCcJpZYIsDh/TO796NG3LXId8te1cdFeQoxi3gKkQVEeSBAHhGoNacsjpLTNl
NLUxSAlClDsMQFWtj8BZM4d8MzjFld1XT1EkDbdQfVxIo+OBhZ23WbTbLHUQ3RHmIUU3hPvmI3OZ
4dyGWFI3OTXYu3yf5DqBpAX/PicYj24f1xsL0gjICrZuEAZ3k1MV5B7b9GKfaIiopVXjrFsbD10D
/ZjKA0NNwGYTt65PaPBrVHjiEMc1ZlwhyC5UVd8CPIqvxnwAOu2DqTZDcoyj/bX0Fyyw5QMemgxI
mSh0BmsLKmZSvY6CEFqeXmNm8z3TMQq3Ej8FxB1B4Xbu2R0La9sZ1rVZjxusFpHGBIToWhW87OSZ
qHm9EZ52gKjJW1Wiup6g6NYuwLxdUDKIQyCIm7h7ZLtxggpAyOBLj4l07N/bNlzoukXucgSJE4z+
2qmQ6SFElq/ayvzpeprPoxRyXB/JvnAEriN/hDbobxoo4NbnJLwOke98qm3kCXxv/NK6yauD9Asp
5Y0WpK8NCH+rtlCXzoNPvYWiQx07oDAQ+0D2A/VH/TDLuOrcRNfj4O5ECwxpspIvk5O+qjW5wW0a
xnFHYvxprrnnQY8m+wIAskV7gJh1vxriAZCYq4EBGdvPNpJDmzmxnzXM5mscHndDMUiHdPD2KWjr
mv/Oq3itayJ6XhXdTEn22URx3tUcUDg98S0XPMiqbMQu9QP8Js0Wo9d7iQfDrJnOoxEwEdB9uQsN
KTNDdGY0XLCruBijx61fWQmR9rE06JYrf6N+QST4xC+L+ckGzoG/NU9q0ji8mIM4kRZON8tgv43u
cLCb8cZKxk/jghCDhi7VSMgM0T9sPtpib1R0S43Wpo/ogMWA6Sct9q6KcezRI292hQUOzreqU1tj
HOahM4mN+e0AtRc1cCR0kDLB8VE+GIMXbYPFRh8nAvOcggPYOOPykgzzuDZ1tE+neMCCMvBX7cT2
0RZ+b703PadChRy/4ECb74cle04cwzmaI57JBhIo9TynO7hYn5sGedFh/ImCc7WtMmBtyYgG9Oy0
2BAj8BqD6LF0sBBJ6PHrLJ5e3IPGTSHyz10+ZmuRsSN03EOjdRj3tAG31GferrrxUncIIuRmutOR
RV53Y3kTuH4LlJlHidssDcPhkdL51RCY11po3kfas63733vH5g20/ZumHtZxYzD5ywjU93iO0LP5
CfLD6t5UPc9HGWSv86KHGw0jJCtBFddERE9qWY0CQB8BTCLrLipGRmXcQh//o8kZItJsRsqZdwe9
AFS7J15nuAMe0Emgvz6yM7za6o70HR3zOCJyMWk/nSl+bCZerxlBZN/mqqcsydfi4BsVxJqIX4f3
FYkKFGKnjKPHY7pH8X0TF9yj0kzeyko9pi7PccefUpVot3rNZipBrsc/AAwAME1fkVKotupEzFJ4
o6ej01vmtuZhx9FUPLd+fW8lDC/qMWFsMLfRGD0i8kHuFSdxPlYJTgTfkjEGmIqcnnxElpHejM/A
t7b0MVAjJymWaOcb6B544jFG9Qt1zwKIcwNuzEjfTJ0BiIxCueoTNKQMM+UVN7J7VFhgLghn2yJA
tZrkDbTcnOslzxPco6Y1rG2iIatc3wRyrNDyeUNU/DsAQ4RMBUlr+ewDmaYjsDN4PCV/qK8DgVi6
fiSz9qXFDItRAak++WCGM4O3iNI3gBX6RouL7WxN6a5c2j86EVarwAQRPfRP6imyAroVO1q+kfy7
x01s64WMErrJ7azlA96mToa2aH4zm8aAXm6crtwSLHaP3l7Z8Gzz6Y+4q1u+wkLP1lOE59TgvhTc
usCkU8llF102YJRy15DI8mNRg2RX66q8wtak/l7EXrBWEHVDtOFxrKG90BXLmLoe8J9qnTzQUCMC
K55deeYZLRfQpPe5VbyC5Z1XA+qmyRB+GlAVWDk5uGbwnmBxA7pk3WE0rOTAEWD43WUL0POIcSep
k42hLfeGjY2HSJIfNvZxq6GqP7f8t6i+oSWNJtC2dqh2ZnQDLPzVjclmgApfqy8rEXgbNWKjX5Bu
+iBGNb3dtQ53MYOstHZya4ft3ueBX78Z/PxVzQMwPYXzoDNMck8UxmubFndzhCJR6CEdZk1fOrxQ
V0lq8cK36Vta9S+V7Z1yR1vjjHgD+o5cGr3LkqRvxfQJ6+Aa9ejwVZt4uGaUxOijb1COK7cMtQyD
7j6PJvhJFR2ZueRXBZSHmFkLggDhJ0vHRFM0B/VDkHBO4YMTdWAUWnQm0nXjf0ffXgToJZ1fC/5T
YZoAMmsZCebPPU9BDJGib5oj70M/VrU8Fh2o3blygy1+oZUV7l0TNhBugqgp109DtzwjJz3xQqeR
fQeuZysqfFIxM2IiOznM7gNE7N1407adv2mQtYe8pW3LDN1IJ0Ws8m6utR98lCBHKO2i4a8gjwx7
oJIyJ709fYkyyYWS3aoRM8SmFf8OOO7XIKK3A3k8rM07V1qXASSkP+O/aIGbbqo8pPMxyKBq3oiI
FfMry+ESkukYT1ISU76yJsyMKHHqdZfyLmsRB7O9+Ufk4+aCBjwgfD5FEAfwHchR2s/AxgIA34xD
utR8fYdyqrvWF4J3pkGgLbK153LM3jyfodUJeH5KAaBTC9743tg5VRBvGobguUCdpzmQ5gCf7UUP
bYz6OzPleU90Nl9PNqZsXfapwk9zZ838yKKM8BqYr1qTXllzPIRz9HLXzfYB52OmRTEd6DALbI7S
6L50dbRfch6Yos2/t33/aNYLkzTBa255/K+J80VjujFYC06OL63s2JPEwN+wJOY39fO+H5/T3oIY
NLyFGa/OYsOfspDx5xXM1rHZ3XdM9ADtxW++PH8OoQtZtZWrjyMJ9/zUN9lrkhSnSvsjA0K4NsPg
vkzUOFqeuijWyejziLjpK/lafwNkI91oDZCBRMrxljpayb19PQuoHTbaFZHBs9paCEK3JVPEtHxV
j18wAOjH6zAvhy3+q9/yJZJOxKA7eNPVfK6c8pOaBgnzJRuNcK0648TwP6k5iOrEk5bBFYLrQ2h1
7Jai3qinzasZhVt5K/u+/QzhghHO4BX5/3yd2XLbSrJFvwgRmIdXEpxESqIsyrb4grBsC3NhRgH4
+rsK7o5z+vSNfrAsURQJkkBV5s49WMK/1TAEJ9Hds5quBkMcb8Jt+M2q8eJcKDMCojLZBFBcR13+
c619Pbc3dxGGT76lnYF/UYjZTXVkPYBcnhafsM25uim4iy5/D2hvcDWghHR10iuH9DM18nsSgbbO
bvnSRPYWYRFmSw/G3F6ZFO8rCNE4k9NpZxlU8invifOgRF3U8r8Q2xjjQbJlP6LawKNz8oz3aGSB
bdvxmHTOHf2aubNn97UI8heR8V6PaXH3OhsCaYs/serdyQmQ/m1IgxscStZItHv97NzX3XHRaFxN
lwhymT40lOA0FGmPUvFq28U97ahqsC79RYESeqqKZxx9M2Nesnrtk0wuQYwtrqobgtKm/uy4qKrs
kyqRNoR9j/hLpOi8IENtAUFeXUA+KAKaS9u5O4ao+iZOnR+m+E1cCSsxLE5RmNf8UGv57/Xc91wJ
FhelCB3UPYo0tKmVt+NAFSOG7pVE7kdmpewv+ULRkn5X9QIstFvh03SPKfWw5aLXV++NL5fHVDOn
jTONH1V/zxs2zPVjXnA4V3q6IIuXPU53VyxQjppdXGTC2tMM4m52HGtrZofUqr1DlwYIzLuferQx
5tRgsc4+VYuES6la0F4l7oF/zmO1Dze2fdRnDqscKNvz8jpK/yKNl1nH0N3PKJFmc/hNqXm3XReT
RYyuSqf47K0xwr9+3s2t6nNl0oVpjP8x3RIDvOmLTHL7JPtLrZfpY13nZ63mg7AhUTXuoh01rXm3
Uuet1/0fSRA8eUV1LVyur8roMNx1i1/C8cZDxpm7f4ZZLKlJbumibBYTOR7sk6aaP111KWllYrOC
bESGJiOHacEw0fQATvGBdSHxhmtRqTAAo6Ndr5yJ8BYj/tN04oLvloTbETtk7ow6/Zo70Xevmi+D
RWyQr1FamG705rJBkqmr4Q6cs0kuREhUZZUeGttiDm7Ohzo1LkNNULQe2ZjzG1pwTGLrWRTB50jQ
yyaXBcaMRG4GHyZhQodo5KoZEKZOo45KdRAXNutL7FOJdUtxMmOJ2K/FIDlyXMwZBZZjlTH/0Fs+
JHWee954QuPokXdOnrJf9q9cjEx9FNPlD/0Gl7EorCqN4a/AHJcgHkDgzCdMJFBAcW4xGpFXUSSV
vhtL39hj8PX0F7dn/W4l/ehiSqj+TWyAa2JXw5VEoktS2kvPOZI/mOztZnyz1FOvB4FLXkwcuRrh
rTcOCNrV5CTd/aFEjelzg9HcXleo9UghxpwKL8/Y8oYwX4cLf2M6wJxJCxKA/rrpz13+uC+YapCw
/kpbBxS6mdIBRw3hUhMloBok//Xlrzv/ddvq3DCpMfN6219GDn/d9jfyxXrjX/dZ/+T/u+0fj4o5
MUgVSM2/Xl65vshx5YD99Tzr4XVkmqMBy9FjqoNav4CQ/zGRMEqt7c7rg+d9YJd/f1OCXxXMqZNV
NfMDw7FNYrkaqQV6aWc7o7UEBEE1BrTI9O2Qu0KIW3+OPZe0Rr/BR47ZSwA16iCLidgbMTzoyX3o
4aTyXkoGazFxdV00bfF1ch8Gz8bAzvV794Hjdh7WG9cvTVMkoRVD1HdihlSgYCRyRDkc1w6DuLgg
3Xn9juXUe0jhI8LpM474Xl77OrL31RzjV9TW5kMCIIMt9fhizhjZayTz7Lq2+Yn7wqaOaDiIHA62
HUO3bemVO+SI8NELqKxSzw5ct7xAnVak1DDDjFxxrILxGCWILV1MsLepTfiRF9hvzM+CX8O8y2br
oW3nJowzv9vG0bg1zLrcOW7p7uwsfRwrWvlT4JBM4utRjv88YWNRpGoQrd7jk2/3yZPTKUmT0Ijl
7swHrlWSjPKUAgKXXPDEW5aPL/WIQMboxJPmYwQp2uApYpbppW+xHhOq3GtbK0IREkkCPzpjiYgf
1/YQtB6V1xlsnzwsPPdnF+XX2kJ0Rr4revZxoaUpgDvzGJcCZ6E9jeJnGFbwNeLroiEW1KrhuAzm
64Af6FkWSA+GRtnHW/5vc7Z/+rg5bLVG88Cdyl9BR8Rg1/Q/m/IwTuO0mxpkW5pTH6q0vzrZ8NTV
pCNU5XSJE8xRJ5eFt3EkIVS2f2JM8Ch6GY6YBJEdIXHOHH5BzcL8EivunWVHGhHU3q5JOGSXE8Iv
vGMVGQWyXGlte3IM2sKqnqfSa1iqqQDn2DuWLWrWHn+bY5kF5Ih0eE/CUwHbIdPHbJMvU+m6FC25
fdYdpJpzQWxibA8EIXaZ2Er/FeogqRTl/N1MlEE7wzDmBJBQ/K7eLoGFEWhMTOJUzk8jRktHL5sJ
JG2MfTNgfGujcHX8+B3WVbBDJXUO4B9tq9GaT2PRhh2u+TDZkVNY492w2wgEZgxl8GqmwNCS+tiU
I/EKuUQUZvm7vvZVUFxzrC2fSFOXJrOO+l8cAf2KEQWH3KrPZHyHYoQf26TkXAJp+BttPth68pBD
mw/jpCVeiNBMotZPS5z2tywwq6d88S6EU4qIsaXIqx/gcfoWUvAOvwTnFDReaI2wsIau/klreEQp
fLfZGg85lZhQehIU2pi+5mCIWctTNekOOJUcghiXBdJ6n0awa06gBLE2IkrEF3tTH48QUrCerey9
0yGNHxzjjqNBzBzcftZltBeYiHDeY83bW/Kr2ydXYIQ3N/IPg8Vi4SbNtXKDx9LwblEEJNL6JJ4Z
6XOnyfmmdfoHjSuQipudB636ZiRkoQTecK3JccdtUOLDUhNHk47+SQTNRyGzoyGDBOU1Jh9AqE9e
j9NrLjGh6FsSOWI4KqP1ATT0kSzZ44jMRSvQTafiyX2yE3xB25g5CWlxbMb1we+ii1ZUrDOQFsWk
vXRl/sMYagDZjggHJwK0MZ7EhKUAPnhsZi5em0hG2ZrH8dg23rd58opnk+Qlhc4Jd8H0omp+o8Xf
jarnXcz5kgtQhHKZdlGACDuD9IDFjHttrbo9NoO1n83k1tflY5BNpFQNCnsMjGcJ72PO5PCwsHBb
KZlBAN9cqAXGIpl/8rt4R/SduRnkku4GWODdaEN+4wASpzvgM6xfRJERrirnUzZpuI6U+RU/xJq1
0xh2lZu05xdrtB3iPujOMnfcR0l01fsAsAlG0a6f3a+O7bxNhEdFdC9VN+60gVwQU37Fle5KJRcG
o+tuUsdBF0x2Tdr9iJZHp8xuTWUfWOpuKbas4wL2V0XfPIZ7sFLMb/0I3ts4x961HkhpfChN1Mij
RmACBUle4Z8TW81rXRKSzCgomo99Wu1LRgVZRI9YMutLUnNr1uMNZ/pwMT2sRmlxyH/b+s70AoHr
p0UAWxpV5DkwMxiUc/+mQIS7bYwizA0Ujn5xkJD6dXv4mSUT2ARKrG1fBpehgbOhsAwNhBFonUmJ
RprBjinZ09KZj3VV33rXuIvSfGa2hRVOf4rG8iNgQuioU9qIs/0FzXRy6eGTa12EVi5ily4vfV2x
W74bUbGbPO2a1u2zb1uPKPZvs8ayEVTVYzaG9mh+JCZlsNm0R6EbX2Vsvnhus4+hnzhWPANrOc3G
NijLiQp/mrrmnGekAdbD0R6JLeE9L1vSfhfzuzHVV6OIL2Yqn00X/MDxANqXinxDuw/Tonzx9OLS
xtRqsIclOWQZIVULDuUU5MBUdoaGtvC+WPRceEEP12LBJz+ZdlnbftV0iwDA+EXY9lf10aiHSj2J
uw6sWpAxs33M/O9I+XFa9utN2o7vke/+nBrvhgY8gGswTd5bwccxTPX7zDUklwVa55sTJR9O5x4D
n2iiwmHipQy1C+8UL+5DrZUPiHxDIy8QzdvyEQwecgOBQEDgw9SftOk+zSPZxUCnWBTt8iQO7Sn+
AZ7yZf4yxwU9o57hb91v7AgqbjHGh2QJvmglEwqWpf5QFA2t6nnRxBJK3vi5YGVLvZfOL38IzAb6
CpeJ6Vh0LXFwzV3LhgUwSfvRsZJhKYEbsQ/pdjFIB2Zy/wgv6tA+kol6kRo6tjbT643R5F+g/v8G
E/tGqRI2df2zTc9+xmko2K624AenuTKUU/N5KsvjVEzgot15WdDIuQZC1yD3X2YADk86CR22PA6t
be1ETnx0YXhXexbk+tJKAoqWl8hrMtAR5+wCrylmiMbFLO1zn5FMJArlmBGHs9stoUMORTM1v/GD
gsvaBahLYjfUSWcoNedMeskxqwWrgSDuxYXl3fvTR5c3H27Hri9sTkI9Z8SKqN8jgseATgbK7Sdz
mFTkOXfyMxnr8iAMc9s5ZoQhUk0b5cTvpFLwbi8Gg1XKgymQO6mNcYiUdgn1gaCOwUs61L3NSfOy
N2umP2pK81BORPTkiSA7eqKlwjODNFDLw08H5DjTvoBwv7gawsSMAArHncBozZxPfobWkhlfZook
hbzkIfwHAGXaQXwPqnmQx0zTz9mEczGr30/DiL46sZYecC17H4QV78GXpk07DfeKAWoy8ZGmV2W/
ok+wYHvBno4HFZG35cHR2LFt+6DB2BpNzhGZld+GAOA0t5DEilRitwfcxub6aM5EYUdyeJ+TZA8l
n6FW1UDuVMp/kWpvcWHznhTNmzbOj26avJUk73mmN5EmgXlALwccXcgfck2MfsxnzMH1DYbgWMBU
6Y5pGaEDy/iJFK/YhA6zLvTKCUEdwVWWiMTB5Kz8w16or6n1XPJ0CSumF87L9CWbmoOMbKLFaiRl
zwbWYb7x0SxMXvk3w4ugXt8OKniolXvXGV91pu8bv5ZojyC67lNQsQZuY+nYwLCk/RCxqP7MZ+82
//W7dCIhh/K+LYDRyV4Z/HLbcYLoPIXLw6tHw28F8oNxGJMf7aiF//5TM6lZjSCLqLsEzK6mcn06
uNVH9RADQWp5hH+Uh28/D0clr3408c220rdluarHjRvy0vhf3TniOYbE9zaRQWiDOqrJEl8X/PLT
/OYrbxCAObCzQGBLzoZUJy6hHfne0ghRUN+r3/GvDlo8dtMDRK3NejtFqoEzWJsBWOgfkoBZIs2s
ZP2/ZrxLVwEd59AS2RmQ3hXw9+outeHt1ffqcgx4/EwE5E92R5K87O5s2s+sQ2SbMb/v9U/15EKZ
q9U8QpbKlzrD7Mwa9z1/YWTngB/HMgDCEVw4h9p2Nuoe6vnqBH50JUJ1rE7XFGjMo7uVBkf15HU7
QBPjBTC4xujtxCx5akSoHk4dl3paTb0cbK3W185jNM4hpttSf534Or7khEJiuqB+3WJQr94e9fLU
W/jvlxpwVCYUwBjcrFloJiwqOAZr0LB3rN/7BlOqkts6JmCzV4bqe3Wfinm/7n7otC12VT3o3LUj
rl7dPY31g449TcTD4SdGtC7+L+BYIBRN4u3VTTG/rjr/qO5S92m4DHQoOhFXRvFTPRTmTaujpgvo
Prfth6wwOedv1H2C6qlYntU91DGJ6nfy9O+DirlRHQFs0JN6Kp7iUaL+EDTPWWesT6cezpXDkYex
WmUDM38JliPaDaqXbOeK6lLiMV0xxPKFuE4mwGIbLw89nNdQZNlGDG0TjiaTjthKPz2KbYurKpO4
tiyaWx8SDAfZ7smyUxSEus8+2W5v2sTpWuLKtyTlLc7M4KyX+nFgYm4SopO4mc65BBatC05FP+kf
syiaDtARPnFIOU4T02ysAdO9yMmjkA5x5y3ZYk12aWLCcxPJZmOiDSs+ynEqGbh7zysNwm44Ucfy
iU0SsEwNRezmZlcdsqHSI+e2wyMptTuBEBSqb5mcrFi8ouq4RYsPW6fHiYYaB7iheOiq8UX9K4PG
3NWKJqaoYB2kIROz1v24N7yOCRabyFYmaJ6ikRwq76cW9JhzOPO3PmohxzpA1HoK8r1QsTkWdAOr
9d6sJXvHBsXfuuTmFDQMMmGHqO+z07/mymRscQDZXZNpkzWzZ9gjbZx+Iv3HOc1qw2ozAj3jBtDY
rak9/Vi/rXC3b4OmaxU+eESFYyKpqXkljpS82yUDk9ZmHpNax1mz02PQ4uAGxsrpDSg8l5gtDCgR
sqJ6jMkvQRTEyEzvYVDgAv7TblM8F2O6R1Ny/OJ3hTdT2FrFO/yJna6R3ugy3D/J1jjqJQMk0hmw
soh2TV9/E7UhLtImeiiqU0yH7P2CKo39HRdJe9Bf6wJMm2HaPaoQfC0NNk9qSEFMc3psLHqddThJ
7XwUHtiBSAC6TXh9RHoQnRD1TGILtuEAUGWW88Fy8RI0p/Gs14V9qnFCagPAiFmmFsxWhpm4VFxW
CL84lRWHuTKvSCEnnaaW8P/GfTphDKdHYNnk3hRbacB7K6rXOKJIXU903yMzfRDurjUCZ2dPpEuW
dDKzN6YH0TH0E2WNpZ+aOw/qlK81D72udAgRby7u7FinWeNTHUZyS3PqRs33j8KZ5aNHtcRYxXnW
vYeg0r4u0fQz9RdjlwbZfn3qBmc88mK0dDeZItmOdixOOvW1I5otdAZIJJNVPf2iFVR9pQePkYsV
mpuigwnxmC2pDLvYP5cp54XU3a/F5BNGLwFOh8LZjwF1y5I+R1U1H9KZv/QyZ+voVFQwwm6WYmZI
1miSU/pJM1Ymw0E4za0UQM2JhN1vztGDZWMsQaQv6RAoJ745UeWTHRi8ulO77IWRiIOcflJxVphK
zeYBTsO573CxnMzvusFwIpHFhT7Q2eJolO8HKa5WUv1k3p1sYN4EOItiYh0116FLLoabffrFYxBQ
GjVFa6PzBXVW10JESAQEiOkNrsuwrQlBYvhA6NJIE2Ho/SXAricGJ5wS2FslGlFXUfr+jFPVQHFl
SZUVx0ORh1Vlenel9WhQ73sFFJFeUh4R50RGGKcSsE0SJMTUqOmx7UpGXYTSZJgdDT6OLYyL1qFB
WzCXo/y45xRM20ixGtRPmIJdncX5gl3UgWEPgxsu4KE2n/oB+6CMBk4Q28fIEWOky+g2O7aDPe7O
zHwkWbyRx0SgGgiEqqCYXycdC+7WH8MFQv9WWFRl6kkkk2gRGd+Kurp3hUO0NzwgxfJi66B6ZFi2
YI1WplzApctpVvik6JX6bzU/W4k5y8g6zJOeHQveBFjxYzzjqsjH49kJET/pZZUdrzN70u0MKK3+
ucnyu2mUV6vmXEDL965J8pM7htrmkHn7Qnpcz9Mu6Qc9dCI2/H4JhgsRY0+TPn1L4u4dOzQ6zBEm
T5o4+KYpjgwklJuxgBEJXmE71XjhJVaOs27Mlh1DrAzi9BcEMRJPMwwXYyAyLXa5EAY4EW4rj3Io
UAo3RXApNX9fO+bFzscvC6NvoENOEHekWU/Vh2RHgjICSREZfpioVtZr3QWKvz+HaTVMGyw2AwSG
TnEKXPvZqpx75pLdPnQfesYM2VqoAYTeb9ORjyDAJqiJtwa2r+uYsSEwIomQmCTDKEM4PT3JcthY
jb7iaakx09DSPdiDv/eYSZUM57Ad/ZpPwSFzeOdaj5m213+KzL/9IU/J7oeoPzX5klYnNLTnvFC8
WDXyK1L3cTGNB+WyzenMxZEnXtiT7LhN6hFCTddCGonFXU3sXDVkn5ABY5mafqqhoOvXXztTvuYG
Fq2q3xhnzl6AYDzbapfw0/aLIGZZ17D9XWdnAyyRugq+t7jsyokFqMqYfTYBjqSOUcfhWGR/4lv+
gwL+d1b1GuPxn6xqwyVIxIRa7fkkh5A18nfKd2tyocGB7Y9RDYdiHtahKJNf38/IsRHO6wI59Fh2
wIg2yebZEmxX7gIic3JANabuih6l9yx8Exu74io1eKURL1pdCXgqsPygLIoC77T+hFcvnxIcON4T
ZDIxxvZJ7z7OFh0OkqSsGOjfRsaRgRrgNUotEkgCDnnf/jch2vlvOvmfl215jsFrD/6RbwKNC8uG
rOmPtGnHgoVjWozHwIM8qrE1b5b2Ma8/q3nyQ9NwnE3jGxZBoopzUWVcEHRysAIoVyr4d7Oi+SQw
AXZMlvDv8340nSrAloAA9xHCiU/6Ju/euosCsG1zCAVjwbZmJuXr2JI0zQNCNUg/VdmUqPM0V1Tk
yeLz+MO1VwQHIYCComa+UmW9owTzoTxU99IlWRpq5QlJUnrMk3P9u0mX51bDhul/v2lW8F/0d8Pl
hZqW6zsBw91/vGm+5+feqFndUUstFfMd3RZmlJ4qidZZ7tS+9iZjsZVMudIjmLqcKhs4Tm0tNCwX
rwqQyjra2yi0p5iY4ZUcs0hKr2Vh8fBw5qSNK8553/HOuZxCiZ68AJO+/2Gz2dbbaDLHXWiRFLkh
lulxyduXfpzYVJMTFrZxAiitrsD//fK9/z5nLIdFAxWGD5PxvyQIWNbkZpDG3VHXO5MMq1CLfOwd
EraJUouZb6GMX8n0ukl4fIeP/0rS0yw+yrRUJHDFJo/m6Nmpl4uFfz+L33FxWerK8dTVUCzXgmFq
CICGaVCpTSW2y/vs886IILiJouQJDeAWOBCsP9o5KiUzomD5Qx1ycEqniMw+C6w1NziT7aSHW0rs
w6TKJhgexYQsSRxRlq08pEzaSrJWn1wfY05X7W12YgTkLtunShGxcF6ut0bBGMgCPkppwbE/gP2Z
3/UI7lE8v+VQExavc9EDsLsyrsJJzsFWdi2UzSwI4XEDgNmnBiZW+L8/ERId1Sn3nwuYh+0RYhrd
DyzX0/9hMOQMmlUXs2yPWVWyQlKsHnqfYFrThrMj5JO7uORv9x5baTM8uG5jhu2YfLIn1wPEZrOP
32Z18tWKZyUacU6C8tEn2maL0x7VUCq+tSRyB4L51Z9FqTNOtosP7thkO80wf+hy+eWl8R3u2V52
6c0Mik8/Z+EotVdwFjbU1mSGAqssb8kF7yrvMbOH+4Jd9m5uIj4P971RPE47AhvSxiTdJXOxKz3t
Lerx8y7rQT4H3rTrl/6sNb2+z0cz9FvhnIUhnbMD3TXPrfLYMiZJeGjikSdilsaWW4RxIv4rTMvm
uQOrO1qY/lF4dahTqw5bggHubFhL4MYC73aWNsQb1V1x8L3GBexkwVPMsJXOZvUw0B3rl1rx8cRH
I0yR5rbFZxHE+95nbXJsqsCVSbX+3qSQs1rtRR/jT4EqV8usjTC7X2tBGZf11dWYYLZiIMBIXRmK
uNV6zm2J2ovqi+M6/e5l7SmoojdWyrtqTemire2ssCEsGb/LwPke6XWYO4RK476KdCRoD8CQl2ah
4go0agTcAjbxUr0rYhAV/9bWEso0J/+0x+mlKcuzqScuTSIc+tSiCl+CX7OIvxJdfFyZqn3yo4qH
D81Uj5XQQ2De7QkkEQ5qUNpNbTcSs8ivmNgRFbfTcjrRtBGX1vVuuQaDV7G6VMVJrKapyCAFMcXF
xS+Sk0/WX4RG0KIGHlTfIUYuOr0c6CPb5pjCIfUBEbwEqEMR6OyEsVNOBqotOFyzK5c9sye493Z9
Gwz4/A3x0L5qhalkdx3EyH03WC9+VH3HpBrJwcKT633zNW3M7+sFnrR1EjpiekmyEQZAHSOAwdmw
zqZIyUQN5iqKru2EmMB+w1Xr6lgaiw19z8aR2cGhJ/e1llKupPwzsBbbGZ7+ZWqqL3VaXWelm+gZ
Jfe0x0HH5q9HBanEdnTTAM/DyDC2rUUu7Np29xrAyWgABSyU94aiP1Yaf5hNpySVlyH+AdKvEUbA
aZskZ8No2T2YGRWWf65dGP5Zb6VnTLQxVqkhSQjxXZaoon2EbLlkcM1k/G3IKxK8oac5ZDtKPI2v
mSlP8+zLI242AD1eSdQ51uJ7BGlAFkP+pRIj+4keOAcMW64OveUJhXgRIq5kAOjLCwLcD4dc2Ffc
PnIrHy9aghZsQcTSe29+0rActaWOMADEKYXvqScExnsEw9S9AJDtU3svko7oF9Mad3TofpgjrBgG
jLl7xNz4EmMvGkwKJe3pVG0Gd70i9kDSFEevw2tdsZN6ZD1zusn4JHYEMETIhH1MbgiCzDXxQJaQ
G7aTbm0mbXk0Qc0PCdGFCaYfp7KfzYclIG1d2PkOCcxVG4w1RHLZlkt+WOxFh9D1vSbKi81bWfE4
3edkcqujgTFUpmE9QEmzHjyv+9d3jA2NHM8PzdRfFsM199DXjrVumWHiWjc3qBZU419lk7rgS1BR
5Nw4JRU83/YMg4Y+PWAjMMFXxIvc9NozlIfp2ER4yaVehtfy8rn+0Klb1u9Q1DEEbW1otmLOduzj
DgRA/3GBvH60bS84R6RiH3xhfUubIL9M8URk7UKgg1FiJK4C4eOuehzof46VXJ5iz8uORVaQr1qQ
mYYZdYmrvNC21ZjWW2BE55yM5hUSnXNYj3I9CsvDPl5Y3SdBI3DgK9FCfkgZqfizsY1oQ7eVtJxD
6Y8HM56Tk1sQgdA3pDNGWbAl/xzOZpWeha73x1pFzhsMD3eWAY+3gyF49suvzQC9zsShLfda91yr
IiQyKvh0UzcdEJu92HFP1rzjH3CZYrpB3cmgZfoaZPp+SedwMs1flsSTJxvM9oxnTHueEuNnAzl9
X07VQNgoPl4wZOI9pt27fMKn17PJCndBCc/SVGZSMWND1uLXKPa/EoCdIrLTobPg3TyW7nZQpv3k
t53l/OL085PouFySwLia+C37ICbwB7UuO06vscA5xk8fFg4AS2EBMBQRglBg2oVJ9EM8zP1BL13G
sI0yxHGUM9JAMMi4METBFta4rq5lEOyzU1ZFcI9RLoARKs8k2kKC+dIHn5WajQfDrfUxYqi8aOYt
Ysm9PqXLS55SGOKhqTQqNGMpHvYM4zocbRQDOO9QolRVDzNLE9u2i4HVveS4SrjI2gMBzsdPovDA
pzTcv9WqRQKHDKFX/yoS980ul7e1uihHMr+Zkx2kyTgv7rvvYwzb0WfcB5OboDjs8PNl6kNd6Rmc
CqA9s3tQnt1KjS6mKT0kCKpmp9rLNv+Y4/i80rOFWbhbj0KacV3LxYhoTbraE/yo/XqUK2FaQURL
VF6nJITU+GAkxpNhN5BMqNeXIWD81d3WOqmd2T5kXB6wQMMAIQrarYarmyI7GwDeW2KNX9T2uXLI
Eb/A6m9Z+3kVGSjFlyUC/S07XP0VNViHdk6Z3t6WprwrPqxin7sWDHSETYwSVbhyfU8RQUbVUq2o
OTbTGC21lNIuj1RLqDlVcekiqsseESLOf8m2brZ5Uzxk4IqbYeB5eqjPeQPpTBsaWituWUUyS1zr
GzJl4PaPCZ27l+69AoygzOXBGORt6dPxhN8P/jhW8tgWstoT8bpqtlaC8NQiI2h1etERnv3Oa1CW
QaT8tIiV3SCeQ09m0d820+JvUhePxB7la4YLLte8eZy05qnVg1vsLMwqzSvdLdoQV96IRLuURfqJ
MTPXKiOoQbvlE4iD66IdaOc7Qc7K+b7ZmXNzJUDhKGYXoYlzXBtoT7GNh857hi3xLMvO2o8dLC4M
mE/FiqYpPWCgnUiNueoF+E0ZYzjdu6CrOJUE2AoX1muhAM1aqWu0DDxGb4KzTAaKFuvimPCm6PTH
DuUL/6cSrHL2RIRxyEQmd5PvG0IaQI0frMjKGcggyYij32NC1O96RiyJBRZJGbnJzPqJIlpuVrBl
iuhPvLH45gX9IUvb70jTTjHzFXTFuQz1TKIk4qC7UzlAV7Enqiec8seti2DAGvAnwWDv3mnkkhfa
t/UJYieC0MP6YImJxHpiEZRox2Z9YLVtvqnac8UPIptKpHHiUNXnXdO+5oyuVU4O6ihAmyyjrU+0
6pK2Wr31pfelmK2nRusfUw8WNL6+edi1AQ7mKaRa5rduwFsX6DXCmYx0K9eHIA8uOTg36WADFE/f
dAM+tOlxgfSSjyd2UhMeAnfEiIY07dn7BbgFn18qEVhZqU/I/e2PQbUb3TS49EqKig0HT65bHJrN
nG5tETUeIvCSR3+Mf2nxY4XmHLT6TbeiT3zic3iT+aFCvhNOHvEuSDCvUnCsEX6/TI+8fmuP1TOZ
hCGrD1KXicwrLf4wBO+hqlLZsHfu7N0X2dyP1Ry862X5iWc8MDrXLT7jL65fErZV/86j/GQoAKQE
+UXXq5/yuf01gpxa6hgn6t/aG7IwCxZMI7UA5hA+Z5sSUw2Sm2vshMlXwsNDp9E4So1LJ4hsJ9Q0
GSajhbiRgIeDk8DWtabsc0VEfJgOsRaR1Q0QGNoM3debtWTeRKPx6uf+D5/gbjConaqXEsLh9ZFw
KLhWvANKOlTFd0G+4G7BMx9Q75wr9fuftSzmgyYf6x5M+Q8/Tn6LxG1Ao2uU1IMII7yR95OxnxM6
eUjiLIcduomZaaglKaqtQ10NNDhKc9dpUBpHQjaUaEX146olcWbaa2oyniRPtg38mbmaaRWUvj6z
fqT5jGBQKTzW/qhO2LXjhIyBCqM3bwxuq3BqVWAY6qRqZu1NEGUvkFOvANyKW5tq//E6RCm9RH2D
oQK80hjJL4VfqfhUhGNg0c+FmgNEHofJQGZPSPw6AFj1OTo6x00E+wvXJKi0quuwTX+bdnuC41uX
UDdV2Y+GZqN9fnGDp2HpD2Vlig1pMcUp7QzIWK7PFCctcNRNBFvL22C7fBjOObNxDrVJFrE6r9hn
rks/BvEfka72NC7ul74W0dZRqjKtH0G9rZ+zWmVzelDZYwWmtRDP6dfQk7k1F5E42tO+TqC06qnr
7WwrNHs+xVURq6czO5EIdshpp8LocC2k0S8l3d56CHbGiiuj5t1OdPTpXNzaZD93k2B3ZUXKsNUk
0AvVvgdAq3cUB7m0d000X43ZgICB6mJYAnGyat3DvxshEWKNh1UgKuOj7Qy0Rn2I1FMTz+uAc21y
zRHdnuVdBi1nzg763pbVu9Vr+7hanjrJhbqqbiOPeaXTTMPe+hiC6RZo3RT2NgK1dBL2KdMllYn7
q0IGse9L71ILCLSzB5Bfz7p1qqIPu0rAHnQ87+PouNp0zIM2P5r21yImKKqUI8IShfg4sY3mj7yY
/2PvPJZb17b1/Cou93GMHBruEARAUqSonDooLQXknPH0/ib2uWefunVdtvuu2rW2JEoMmBNjjvCH
M73pk+XAPZgJoe0y/VaZBP7TyrjpqtTN87sUK6DMJmuqBMVw4yxvzJN4bY5EtCdHb963kduycNbZ
/fK+Oso5ldf7UQjlAYWnMeZkAqVQ7hsnfd8YbzBFOVfj4Q+STdcZ3PZUWU99M79goO5Zmfk0heOl
rTB2EvUrVnoFqDE4W0LXIYykCt8SBjJi3Gw2kGV581s9KcnoNUxSlO7iKqPlk1QAzpsdjAPnr5Mv
rdu7bmB6zDTTFwzE7e7KtMXXm+7GLlWgS9mzHvFRqrQ5OgMYurDf5SK9wxFb9bZbrhATmW2oIQZF
w/jHMpWKDrjcBPnykuvU7j2bS0tR05e/y4H7UpJifzSJnLiWfkSic2xbYF1lB9iHOJLtLPojYYq0
jTD/GkkrLe4/lmsKTtSwSudQMh63Se+2hkAtmNWnNJ1bhvlt3R4Hi9lEZz0xaOJkETlSJROZBhu6
HPjr4zwX6U4M41HJ/Rn18a0Pp3vaYQwcsijdx4fE5PaoaWBsuwFP09rb7outhyAxYGHkwxPSnwwW
2XoQOTOgzWy/TS62AVZvfIZ2/7hxiRyozTsJUKOxpugm2dFCI3F9wQ4SSEMY4ylCJr29V52m4S7P
UaZEbX8XZbSgMMMBp4S9019NzJ6sYGuqzus5EhuyHqidRS49aOgpUIMepba8c2yVe4TAq+QE346c
Cf89EA+gvUmE5oMmTjwbyCdU7vxO5GNaNe8LpGsEXxBtCNH7EpmWQuq5XeU01l8n8k57puGzURWV
Z2vFohUZfuaSncQphoU22Q76xzeLHv2KWV8Sg09Zm9t6TIPtuQwx1V1rJqlp2zxR+P+WEpToWUJw
l5XH4wVicSHiOFGftl2Q4zW59YBmUCdbv3mOFACnzCTE1AX8menKwiMwHGpMepLfZupXX4wwgZox
87JZlqK9g978hnzlYW2cZ6gPDC7oZYCoVy9ZHr9t91CjKJNvzS2EFatCOG3x7B6GidCoEZQ4c67Y
/nZ0txFpbUHAF2xeS/rOaVLAYsKOs6Zdaos70x7zDxpH8kodvEWKgYG2ssxeRqI0p6q4GC/biGMt
ECWozcclfh5+jAUvmlnn7AmtW8xdP0pK6p1D6wJ9BsZLZf6rWeVHUkx3ibNAt4yUbf6tW36jgT3e
+JOSzaGq1pycRVeeFyEmgGRr6ddzoMMHqHTqBrFZl4TcvhfdKZG2MCNL9mic+hurUORziZBC0Aro
r4KBuMFGDK3wsfClZdww1AY+BVtTOmhW5ZqwgrwyCWkbp+xacWMx9jnhznivRszLZGmZfB2y81Tr
By2qfjfAABB7ZqaYTUxa1O8/2lZSQJQXd8k6kKBE5gdcmIO4ZES6N9lZfFHOJIJbq3fFXWyRHYvh
t4h6aT14oP1LiqNI201z/i16kNNADrkxuDk/XiK0dFByYF/bGdRgGa6PyNNrWr8DPNE1NI4IkCfu
9hHicabtjQ5hU8UmuPDHbYKx7c3ZDp82XYsMmjVnJOjfPjpUaAJktYx7j6F+OAvlUs59lVT00+1o
fZglBmeNyuXeBIMoQ2oVvmrUSSZgYDgtOmxzSogGH/rmYcnNhoqX4m9gWZwafuyAtKEEkZhtsSUr
MKHu8B6BRxv/iisqXi3WWioywejoVPmvnnShq+jYrfXOMLJzSQd5NUq8kkSbX6YwVfZlW3wPeXIR
mdOakaKR2/p5msAqLtk7jFVeZIU2TAhHtFCmCfnt12aAgGvR6DBFImGoOjax0XqzxYxO8NIRJGRk
DH9yB4/lJmxnn7a4x9ul0GOY/hctnsxmHixKZ5teroLCUmvSJq3mdXHJNjIoFVS7UbEXyhe0iRjv
CIYDGn0/MgMPtH8dVx0JJMUv0FGau6F1HBSHfgoVmC4ItwZePWDJUjgg2QoaY/zCmScQ232LiVma
8HJD6m/zEFOG9Z9bjJRIwbY0U45toPzGl11BgRiKc6rHsWvbZXhiponNnmTuRQ98kyywE8Onjrrd
pAoUQYqPF7q8lQFZqiCH3O6fWLMgcNDm3RV5oXl4M51F7qVbzEPraL2dsSpwu6QFxWc9o1tZA+N+
3poJWx9D6rAMHkb1cRPHaPMFtG3WgfaEDzRmhFEc06ihNesU59W9FrNzVg4bE0sIv3tadY5u/IHp
M9kDdI3fRUcAKZOgnjaG8RgzAd+V0nqYe/ZAWXKwy86o+FV2GITMS2FV2EvpaJCYy6c9/Wws9RCr
v05xuOYDvRqbItWok3MMU9e2R44CDHICZ1IbVwADeioi2vC1m48EePx0znNMHNLChuM66RkqnGJl
YI5W4hz2uMoW3ceRdHee6peekCw6K0VFP0apDw2VkeUA+gM8/LsV0P3aPeJD8zJOOMLiN+BmWZ4E
m8ZSyLhEYmo7Ddp+nuaY8hzw7USBYZnZT1ZXxyWXSQFNHGQtAfUVjXrQZe9LUnyqmESCJEJ+YVpl
Yh2QLdUCnCFB0kkaT68Bck25eZOgpgikTr8vBOIjn8bbpsUVeVGTW90Gg9ViMoVhElOCOiJ5N7gr
ac56I0dLtJj6Ll/pvjV0SfeyE+43yEVv2lSeRnQ2SVLcxiEeh+uPRWILNgfWS2lhT/rX1HUt3ooG
NobRogLUWjzfnBp77lCAXZnpbeCh2ARLt0SUp13I3Y9q/NtsCGem+q5Txs8Ub6Mh4S1b7QdOThi8
AsnFjTD6FTOxTXknMRmANAZPKunSr6TL3tZAYakbspLXTVwlyZqLVI2P4txswKDTuB9uUKiCRi5K
+JTpkKVwm3dR/lUNr1sI3eJZmX4kJkWBVoOl1F9zJwnChP6AOc7Nbm7bi8Xs1afM/5Biw1OK+j5u
fkZ7+Kwb5up2yprlKilbAqrOnS0ImFp27nQBTiLQbFIhJOP1DjU/+q8fororI+dgJ/jrAtTRSpMm
TxQ061kdYyEP0NGvAb/s67VzI2EJWyjZn02Uo5CIcIVoTcMhwJWUliU6zU8OstukFGRgKO3vRffL
QhRgw3RMa3ya7OQNxCHNvXm3tTlrRj34ANuBM1rJYROG2pBe2BdrEefABhwQw7/MBERrR9kPkCcy
o3AId3qT/WzCQobJieJU2p4T+HVI9Z+0y5+FgJE4NuUqhaRRtd921V0AUX5v4zrQfsHS1a+rTR6E
6k6NtovQbaDLKTBDYw/asmOyG4ubD0n/Jyiax20ArFhM7GjQ7HTHuUML8BoC9/MgZRBqcZ1BnPZR
lE/zTHpfIcjESJJm3mgJBSuyw0JA/Aa9uJiZo7prKf1szWHVFHTieaQ9NbhMSACyGqy70oGEL1sb
jLUQ1xkjcDLM5yAVDf4I+M3dNimDUcyUR9MtOlRbGcQ/DDHoWXH12dzgehhAFn19pk14Flgl2AuH
Lffbajfc2ZMi9FabmWZuJgacEQv+VwvwEWC2hkATEN0kQHo76FPzVVEJyaBN/8QCUhsrLfr5KiNS
8hCttR9satpTMtavvWI3e8Y7rmP2t2DNAMILKTFRpc1CEgm+n77Tk3eBlB6LHOkAieanaK9X3VMn
pE238qYXSmPbGHUY1G9Dx5l1ML5zY4ZRKOQkRGUjuqMJJyCa6YqrzRa0REq2nIctQZ8VUBAdaEg6
2tdlkC9xtQIV0KjPdKM5odZJGC2tT3FDpAXQNBVejciiNwBc1pFpWWvy3lzTloKiEB80FhlAP1yl
g9kWpRfOWLDbSne/6XdlK8d1Yvvg5m0qQBXtPsatngk0vKu0mHs5lPxygTi9iUDWwjJSNZ9Ed3yt
rO9Saj+FopWoGRl8PMNpOeDwdSc0RarEOK80PWgikzPOOtNT5xHZ0jdYhPAwieSEO+LKXbHKT5v2
YS7eviOdZ1mSvQZ/zn0n1OhQEimCEJ+Vqruhifm5dVmUmcgRd+iey+1zRZ8f4mkCDDDR9uISLmtW
85bHB1uAeSrs2RmgAIKh1NLy8iWXt6n6BqEUhed2565CXU/UYFvviR7FSSN7yfXiSxP9U3GV7Xq9
FLV9smrGdav5VUwNNBkgunLxuwjNI0v/VpP5XiyPZpgZbq/eTPOBYQAGJGI1JJpMzGxwN5sH1lRv
HqDwcaAzxhMPq6RoMyyNXSMyK3GZt4xYtNO3+nq2uOk3tSLx2wvqcKDFSZm3CrBHXgHmcXaziEAh
TnA4R1mP8t4wp4AkakzHF0nwNulsa5JnFNTDVA0f8JLfDWz1aFmZJNzo1HAlVpFq26J9j9bl1cQ+
e0N5rgOI67axH7aTZATlg9yRTCrPfD+tyUTYou8mgoXFWpz0MEKzjRA1XLJyeBexZjv7jXC91QAe
eeBE9cUXUmwDcJydGiW/IToYO0NObpQabcOkrN/66nHRjKdNQUokvaa2fuSlcwMDT8gPaslujaLX
/lbu4vda0r7re93P9MrYtzULKrKK7bCRbNigy+IDibRDkaqK7oV62yGWsMM35JiW0xGa1BWI/kuH
mecOdv1TOT3EBZNkKBFPjapqDBJTQlf2seW3UqlLmFXvks54rlq8PLaug6LQDDAMmI1qpP2Fgvz/
9nP/B0VjRbdtAJ//4z80gvef/ed/+9m0kG8/i5//+d+P5XfyWX7+u6DxP//mn4LGtv4PVBwEKo68
SwYRB/zqn4LGtv0P2ZEtXZcV2zD+euifisb4z1mGw11lURXqpm4jNPwf/nPWPyweAFqoObajGpb9
/6JorDm60Cz+d3wYcEXF5ukcQ2MGo6r/CR82qFBzV7pMx4UTTh+CnKOViVdSXMNFyOk5MnPdwbpF
JDTxMJGHZrQgYrcoxT1FvoocnB7QhWQiIQPckPoScY4pB3/Hlu3az74rJMSa1D8mOTNm5Piumqp+
GpGlaCyog2gxJmCE7P6mqpja58UwA9CosL3GLxyCTCKEZ0tCVdcdezzuiaxnOVuDetDGm2XiJAXN
w4yjYYRhlYNoRZydHE2YGFLjuDg0pqtJ8GvlC4hNdS+pdPebJv2zqFBrJB3yaAequGQUBt1oeJDo
obeC52JRVezDwoCrK2aDmmYDrofIEtNlWwzro5Jwfl0Kmtp1m980EnLLmt0EVTRxIIQEvVGpLkrn
tS3mVejCf5ODvac5Hn+FTL9+rX/HV0dWfLpo+c0gMLNkiM5eJWt10sIKFjEhMSWcuMMITqY+4/08
KsYBSoyXO5OGHwWWxlBmj/L4GQ/OT0Zi36gWc9MsGEvlKkc5Tq9oDK/61LwYkN+QQcJpuY8voTL3
t3rKMBPTdzdJ4jsQ6rmnVvqfSI/7a6ybhqgIGs4H+VF6LGIlQiYWcXsN459WiLPYseItauncOuEs
3zfDb9pfHVWNXqcZymExQVRFlO1r0C3rNJkDgrQ9rmvgPG5x8g6K1XpYEuE9XujmlSFvlvKCo5Lu
zSyfvG61orsu7y2AN9KDRALtNlX2bTZM8kbsuV3HcBo3laYoSKzioRor/HwUBRZWkmq7lPqI2Yx2
D8C0YkiOXPNY518h0qIMxGsEWHJGUxOov86SOgSVpeekDD2nbLX7OBZG4GOx+MkSlTejyZsuG8Rj
XpArNI9qvjygPKXstWrqjqGFrK9q1mdlFjkex5+kNcNu7gyUoJbpZkGl6LZ0FAdFi2Xwetl8nLKq
fgUnSjNqb+fRsK9J8vxQ+LCNkY7WaJ9DmsBGe7WGnJkT5JkKim8voQxVY9O+QjgM52g6ql1Hgmh1
CMca5sF0FiYGWdn4CRg7gw5eKRxq4wLDa7xib03jw5r0+WkYQWqGLSjASEVtAcKfPUjyflGloItQ
tiyq5mrZlJFzCRx/QD+MDMY6K1XmGxA8kPOhfpowrTwncveJHtbr0C34WJCN4BH9Qe5zRcgG0iKC
laga1w/4yRrnvLm3JroeWRoPAsgBMnDEaWO0frIo2dSb9+E6qoGiWxpymnT289jPuiXGXqD4krKM
7FhagnJuDyrr7akD/k0SZZRmtAa5h5uUgHiyeiTFVNCvUVLk0xZ93ZvTUt0Yg3kHxTw+VJzOFHG9
6U+JOwld2LXp39KluUkHFJ7yDllGe/3CQUnfJ4N5idIad/K5rv0p6u8HY/jJMLR1JRVhcsABe8ug
KRJaA4oiEJJz09IfmgtQ+rPeV2iTQXXcrbTfdv0ZmbDbSJH3ZbTc9mhP7cvM8OViPWRWyFC9WjM4
6AQg3YhsT7FXhsfpRdLU2NXMOvbycTgpsgxDV8EATiqA3Q3TWWF3HOdyxkcMGhypODp5ZXMfQ2qj
V0v7bEDEaTC0i54T2hNHw/02jfcojTzItfVuiAIxAt05Sa+5OiQ+QL5XSVf1nYEhoAvzrXTXTL+X
HCRqem2J3jK8vXCMQ7K0L4kRZvUUy85bPM2GVyojoAl1tIO5bT5Brd+OSTyB+6xe7KW2Dt0ItDnO
ykM7JT9KVU33jgNQVF/tp2KUQl+XevuxosaO6FoHWhXdhevwMCcFYqgm8kRK208nhziuDCUGhDMs
VYaqO8f+jZQEHKY6PNd9od8byY/dz31gCk2OyWi8VJqRZdCHtxWEU7eab8hxXyo5f5Bm+QH8yLdO
wYuGcUFLG905wDfCY3Tocb6/KgLposC6iOo5clVsuj3bniuINUG0ypmfqhrynbdAmuvroFjPZays
F4ocvLLrWAq05r2U9eQmVaSzljmSn1Xr59ykdbAq8Y+2VvM5tX6VNTKPuXMsJbSfbBMiX00HNFWG
e0tDTbdZr1qYrg96SAxVs9Ab5kHlKqSINGMOtmu6pAqSybimDp7rhrXQNcjzCXqG3XmoBmsIELlU
2o8R6iqqJMtXhIpBCxgFPgUDWgQDYrQxw5cz7dXPUC/TU1ZnL+DIp1unBnqCKuTOqOf6oZjhTmTI
keg60cCkxLeTyLi0TXk/qYxXig61mcFhoAhnJ/c6uf7BalI+txkYBi2B74eU4qfZmu1pMVIABWp6
aUIqS7yrhsAAy4kHdARCNewg5WsowIdOdaPJ059VM27ltJFeNLP1Bt35g442YO/GNgKAPrgRwhuD
yVzeSYZ5UiLO28RZv7Nx+JMugx50YhSBoNhyQ1A6pciFh3B1b0rbeFxSZ4ajAD5aHzgqhlVB8bpv
nuSMFEcqzBGS7erVCiX/jNjDXi3Xp4aJnzcwD6sLzkLAnSa26+hVR8pTXNOwcJZi3Pf1nF5aWhup
KZnHucUwLU7jxa0plple9cV+Vn7VuUXYpzYvVi8fogH104V5Vbz2iAwWHNA4Ma3Kcsi0CD+Z2iT7
0mQrSAcO0igGIJH39rVE+sNVlreupaQWAKYUaeWL0cX7gvzpBmeKu2ihVsEWTb/tx3w5WqP6GTYd
pDZrsC7RKMeMSSQlYIjtILzRfwO+mc8NmpdA3iHFGnyS9KlqHGgO9Ihma6j8SqmeTb35EBjbQ0bD
giEnk53eAbDR549J32p7oqGtAK2qpeI1Thrdt8YaheW89uMRcCNUPGJ2PUueKq1/ki6uXCUtb5lh
0w8xesVVEv0FCrXqq3VC/gaRtH2BSBVKAdRaYKw9tAqlVnTfxmN1l465h5zhuoN7/hVPzHlVMr1d
DlaTYjLa11ZBhK/xn6uzJgABQJ9pVd6loe9I4loCWxYhlpQj1bKokeskzM161NVChbimNNTRgJ6q
YZSv+dz4eaUBZxvM4YhJA056pUqkBSIRSeQg1Zq+2FojX9PiEkvOY4Lv+FFLGDIw2/P0BpzQ2t0U
qQ0tfkkEpXIE9Ij9kLO8rAT62ahIlKrJt3PbHxWFYlZKVVzjU8m3ofmgPtwc+7ZRj31Ip6aobzNd
/thsfBeyfBrkkwMu0kyWmzA2mmCW5FNmlY9Q3Cp/LhEn3Wn0607WgiOno4Jb9BBXoGVQxN+ggHAz
zFsUlYfwKdHjp4TKeLeM7bjPowzVAltvK6+v4pgRZgJfRPxjVHjj+hiK/vP77Yfk2Moxax+0iRH+
rhXGvY1wqONvUy+y+LwwyzVGATr4KnvCtnF7uEzgbxiDfG0GKLmcIs1p++q/+va/+tk8qhbk2MRC
3pS/zVv0mOsC263/7bNsvxc2Cj1tcx6Yyg6SYNbx6ts/RibUK//+vieH32NAsu7+7ZF/+3L7ze05
I1oG8OJapPT/9WySBMA3ihDPkW2Sqb+e9//2UyoRjGSjnkyXWwCnBgwm/361vz7B9lSM+9nemoRa
z78uIkQrk3lxZrudjuunA8CuQfcJJQSxFVpaybvtgUrsgO0rhoygSEKOs78faFvCjSV2Wa6HMC76
vgfYsbnd/m1SvClvhml5U5HMw3hn0UWo+7d/tp85GkjbqMxwsi3TNeiH/KD+S04zy8Eq4oXSk6Or
+coopIn9vMAzQixojGyU2wvHKqeYC+inDIW2r/7Tz3TdPsjpOASLRd5yozKUCHSnPOkL4u2TUS8o
FyJKuWmNqnCyeB3mYjj/gr+KCyGLnwzIrESARcXr/P3PIl6xmjD9/vtnqMf5ubUawSZlyXCjPEUr
7prhlJ03f+e/fz6OM0ZllXreTJQHKNOcNrzm9kdIpjzESln5DoQcwBJRg93Z9ogQKNVUaEt/i6Nu
X/2nb9UFX7BVv2FHnzdBVvEOcvjPwWaE+rclqi08gLdvYeuqQB/TZL/Z3v7tiLp9+9fP2Hf7cNgF
2fFu8dfTXZXs7lI0QIr+JOn+q+zsgpyWbYengjf5TJF31uV1PkGVPi4+nd29ESDX21mHCcEPw79b
T6+TH/QewyvERr0aafj07ISesh7Dx2DMTsU5t90gfGw94x5cjn82d8hw7IEjLLsA57o9BuDeu3ix
M8G5qXZ3Wbt/TW33PLvZ8bW09q9IV5rX5YsfDHtekLbuI2jYtfpWCmhIj9zYQXF+DR97WEMkOgmT
BdtdT8mRLPie94Z4Dy8e8NyEsN9uX+6avXJaXZCyO9hOTQyKaV87j3BAcLYAWYokxOBOb0lz0csr
l2Utgm69q4wvLs+Syd66ouH5BgdMaH9dS8Sj1qRHPOTUdF6PMvcCVhhGEqojnrNcm/XOtI5hhKjw
UVYZ5VW3vHZ4yfvIy8nUp7vJZ0mU0EO2EjmTPDtgyjL+Mu+nZ0HrWYldyED29Mr7yM6DHfA29AGQ
LaiDHeJHHApHdPZL8sVdp7nMdu3I4wu+dXS/Xo8M2ZmEJsmuLzz9isyCPN2AKUHmlEUgJTAdJka7
4QsmiUrPHglk86B8jEx5ByKVy5AhjPZt9jghydhoLmZZSQ545JbkX7zYfIvOHatQva26nzLGGFxe
HVI8Q/PkaKL0RUcn38vXlXPtMmCfkhzZFrtocMvFw/4Fa1PAEZ79aF8bmEbXPLzjxPL4n/5aeWpA
vFPv0SHBkihEBKYPMiQB3eRFu2og9l1UfdKd/lBeVMXFvfKEwuDuhCvN9ESFSct2sv/IX/JwQAlq
soP4j3yXA6Ge9uMPGPvyg6tTLC/hA1ERz4jbPP4cvNWPn8Z9krnLn0P3JPseLfXuXB2T9tJLnlP8
1NVelY6oEj1kbv6nLC7pZPpF9gJZq41gKjYX+WHYOftkD3z6N/wiWTRYr9W9rS+xetPfls95fZaO
vzo3TjO9j8c5v+/VA4I9xdEgYmCTZeFkQgkaz/sm7IHga3tSHCM/ab/zr8Y731Xn9JMtAELBl62j
rqz71Bsex9viu07c9kVJjzaYVc2tF491Sl/M+t7pWJ/6SSmCqLnvynf+vMcBCP0GUCnXDr+ads+q
K9TYhTfPHxI42OXKfmTJBvd1PclfAQ8Ob/RKPpT0AGWA4h0id+exkfL1UP46+R54Uveg1KhnXHnt
dGFD7vNflr+GAc99U7u0EPX6wuaK4j1qA2KjsbL2Ywk764UPx1NyQ8QsrNU99IvX6GJH44mx4HRM
bbZeSn1EfGTHk5YQ5KYbXfIJBov6KyFh3w+f7GR4dKqC4c45ji5syhzNUgagus8PBwAVdXljd6d8
u0pldsrs56Z+cuqvQfuOGzdAVLNpj1V7xG3BorHV+jxlkp6l9g8OIjpPYNiPWusX6nkkuR9zoBRK
gLX1QRk+tfBu1EgB12PR3GdLg2UkI/J3GcEHRMrV+mI/wghqYB4iE7KbckTrplfA6XRWjiO1eKwE
PEVcfb+WTHVfus6LWhIxkEMELj4zY0ugOzBPwMFoLlOyL1vZLX4GInK9cz7sKysMaprrOrqfiWtf
+91tEj8YwfLFHYxNCuGJ24SwAKm4p+t6KJwrSJxP7R6EN7K3LqE8O68F0ZOvWA4rQGfbE7GbGPvO
VuI1AoDAX8TVmaIIEfecqFv+Gnzj8VbODMuoxHyVbAxhYwV/oE+EQ9VH6aelUfcheI0ovn3JPkZH
u649gD/OEdH09Ufzal2Y6bBPkiEA50Sg105sQt7JfFreoADecg3ou9HFCFb9bcAFPPLC6+JP6i56
InImZxau3I1cLWt45i3o/LKBLrGHNfmbPfuLj4j58kX0IZTO3Gvo+tkci+FBOSmBODmQvkPW061F
1CxfCJbDnuJ+AN65S4GJ8RmsAG0T82pD0z+x66VnvQ/KX+mj4nCX/PHEYtHGUa+mgv2NVxwdi7x0
V6Qf7/qjdPmZQ0/+4tINe94FwGruJG5H8fTpK50Uwq6RHNeQO9/lUUL19vJaEaCvXJ1B0n5aH/gP
7aRn677fTW/gbD+se44/1tEKuEDx5/TFFwEKIq04RUCdoMeLOArnMAe7zEKLk1DHVWannBArAPK0
Y29o5V2tsiOvcMk4zNb7lRVla/Fey13iFmcKe7YDmissh8blIpXMjuIju/LXJzuP4wLjsl1/as6c
X/aVVXLuWc2Vk7jzVzc7W/cFz8d5ELxaH5RhZxQ7mTfv+XWCghbIV+kiPSsnFon/XtOX2f3iIpiP
s8u6cJmMC1ecL/n8fCw2P0couqLcp8ZN7cVMQHfKPceLgaxc9ZK/qI8sY3XmeA4frUvvsaM1YlTg
pIQsrpV14fQz7rnLMHeM9ulnXN6orJ+r4tuxHHhFRL+jvdBZ5E1PDnuGzUJNyl8SKumz+kTR7u2d
PyZHKdjSTnFDqIyOCIslZxae4JO/EAaVE3ce85Izn4wYgLbR3ri88ym0Dz4N2AfOUK6sseu9TvJ5
Kevjve2Q7fYkDCt4KU4sAmoEF3pfHJfIs+4H1L25jVgXCIm6H39Cm+84J49I0+2JkmxWZj68ASvg
ChftXrsn/vNXs9ik5owZgQfcEk4gtOXOoxRfEfg81OFd98VtHVoBq1KumD+5S0ba4PHSzgVRTziI
+14685cLRHr7UexS3cuVQGWjnzU5CJsjTeOZZEH3pzsEZKg5yfaiB8zh12BZ50f6BzGN1+GZcxNk
mN18tAh9GcZ0xyWAqXSXLmBUggE44HHEx8crYbgeRU+fXd+jvIDUIDBVZqtWi6DxRXqwaAYeUI51
DeWEdhw2dZeRXkncdfxeO/j6aN7kMYIaGiX8sbcgE+wb2a27u7aFqfNUMz7IVdtLFde4fNqPFOkA
1neEhlkEOVXZOe40w5x9vluat7IIEIVKPiYWXqYb4EZIt2fQrhPwn31/BO1/FhdfAetGiuYn0+Nr
XtBZ9EmbABcNQIhv1EdVOZvFlRBl0ZaYvuaTstDBEE2A2mUi8s5xOvE0QIxdHahPy6k2Nx4GK8gq
Vi/GxXRONYvIQEQJQpSyy1tn9vRRbAO7utRY8vFKz1GH6ot9G7f+styRmctToFaXmO1KRgx1fC9r
uB9RbHvkIOtDdDEqTytu4uLHptZ/4Wi1nlMqSjZw5Gncp9Ge0Q85jdhgZ0FxJ9f/Ys9ynJNns3cR
k3X2012r+937uLho4vf4oMkBsmLN2zIc5SP+FQTz4ZDq/gxFHCQQ+hT2bc+397N9q+DLCm7L2Zua
FwQBQa5vHyRgRj47rXojXrEDZtkFuSzP/oD6N+lQtE/qiw5f14Mlhq0HUYCwsrhAEhX1yFCQCoNs
ZXblbxuxTNBt8tM03vCGqTjYWwEiWB31DscruRsY6x2y5qA1KA1IgOH/DQflFglacoOcPIVEeOKA
crXLvBxUNFPP3dfc/RYYTkr3TPdQEVsfevz+npQP7A49HFxDBEJRfWlvoN7YpMYEZB2FNIiwdNlz
eb5r6Ej3SKBaf5xWoeCP3xvV9NJPtAAxgMwT5zFPT0b/kgX8YUSJ6ifFwwrJmabusfgA6ohVAkSz
tPVi5Ot7F2Hs/GbNrsm95JFbegabC04a9RcbsG/BfSZnRIEk7dK9gxRjX3OQkrX2D+aBkQXs20Fy
IUvcgir84parUlgrO+xDmC7D4gHJxP3ImIFEzgGHfKTzNe+cV/pNC/34yEUys/nqfzmmrBun9ECt
SxeCCYsb60GfXaoU0tsBZnhxmbDe2jPs7O4xNlnB0Ye75sSkhelJ7Ms0EEldCsldERkYPd30wHm2
QI/gwdCuNdHRQ6h8J7kz9mooP2p38jswULbQzK1c7MbhG/js7q6Rglj3C4l27Lcd3/VIRw8vE5Nu
45RKbxnbpnVn7SI1N/wEbJjwz9oZt0vph9peJ/IjeDMDrEQevHc7dIO9zvkxTaLQ+4Cfeh2k1cnm
EaZHKWRxH3KaPtz38dWRPxmo81FMYKvlISJ7NvfAXk1UT1z76QFLCj++3RIT9Nkpjj4weAAO+IA4
Q/ETPS93HHio4aC9o6MmR2dXxa0kOuDIonLqFpIw1j6nGmlIILk4htGkfxj0fXZTcgzuyldp8BGB
CJ/CA0U37CtU0uDymPlJTi3QiMg7d+O98dDRGNYxsQuKnjsJSk3XfFjEn+ZjhIHZR1RO8Z70XhLM
Bdd4CO/NYqd9I7xYvIQfSJDQEdm1aDU+Rhf6u8aDgwhK/cfGnKo81ij8Mox8VIAHjQg/XJSP8Ow8
9I3iVr2dsS3HQ5pOnIossz4eweKo5xDXm8f5RPxhK1jo/e5Y61w7NNbZ6G9bBu3tDW4fiXEXwXvO
31Bmr+IliON3jTdAR3cHSrHQgV2agA7OSue21/xr1fbDffk+fQj92WTPCUyUvEHDbZ+cl/0S7pxT
d+ZURqsU+cT2D/+PrwjxP/d3DGLApmO8RjPaHK/OeAvsIdT3+uRCKogQz7kUKNP0XkOnDeDBJxED
c6IUcPwE38AFulCiSOIaZ+SJAuGFDtq834Ufqz+fjXNMdPP6c6T8L/bOYzlypMvSrzLW60Eb4NCL
3kQAoSOo5QZGJpPQyqHx9POB+Yssdk+lzX42rGSRDIIIwHH93nO+w0rYk0W2Ct+c7TnczfcQLNDj
u0RQhZwRwEq2h4sC9QL2fz+2D4CzqZXZ763n6K1RnGuVBqFX7Y11+eputA1rJg9zv34MHc85Ww80
WXxEfEgskAJzvZNC0QLPR62/IXZXo3HHHNWFLriq2F/tog0ogDHwLGUls3OMpnKTApbArnalHI9T
vmeMYd2Ex3obPohuRw5iugX2adKYu2I1NV5ILsaXsdJ3eerrO93Lb13IttEpYjnzYJkrR/MKx8Kd
YFUgPW83nkqs2eGbvsKu0IMoeAbZyvDHC17qrVrTAdgCvIfYvjVO3X5xjl7fBRfTi072lUJLYWVf
lX55RLk93uEIVfyIKlSc8s+R7d0V8JLxPvazjTWsw/nZeglfu4dW9UjJSLwac9yO1efMm5XMJxU9
QruuxxWP1Sft1oQEfJ7SSymOpePL5o43usFbvQZqhBWYQMkNo61BgbiMEoNia1ue0f0ua2IJZeeg
X0CkiL3tN8/JE6uo+sKELNx+ZVzsY3zF8lga6DBIvMN69lrF91bscRdrt7VxDYdKQwhq7B3tk6rL
kTtqBFXuE5juVN05sXR0Q9XVC1snHn9UCAoEDWqzEtGHHBEVhs/Lf0sToTdFkZecHB+Mio/0sNlD
lSX5ShzhD2T0VTiWcA8Dku38arbW7bo7Dc82EgRqWucpP8XbnEDpLp628gmNQhn6xgIBIgO3Uo4M
s9hVMdJh1Abg1FohWe1uDCz3ZwEngsEM4EX4WoUPVb/odsCYpb0dMO4ayQPlJjv06TkV3jz5lPro
td3rWbuh1a/ui2XPjpLEj/klUNmVDd0M5Txt3rgKxIolzs63jG2m5BWzLYAFP7pEu+GD0R+7pgJb
D3OTVfgAddm4s/32icxIJBar+LGzNyHm23O5IuKb1Tt8aBkNrfTN+Jx+xk/dO4T9kva7p/0w6Z54
7i5FF+6ug2mvNqd0em0+s6paAWpLWMfdM+LuHGjYTfiJTJI1DnUBFQc4DY+xOAMo0YBPYs63KyK/
XmV7xkzog2gfoACiQmCVR9FRKR6QmrsoXTdbAkLMnbOnyL+b60Ozzm9jrowEXtJbeSMj0mMR4xzR
P9Ecci/RFTYkrHHZE7aQZiDAgviTVfCRFJqf7nMHwKZu6mtOY9F54yF+6QClbkN92b1Ejz2EcuGZ
8zq5VZAxsX1265fqkZbqjza5odJStrlx3bVeaFzc8qBBS0M435Yz2eteSvgGBF/84vvhoj05L52y
2tZbtvcnbknYDnftk/USsYoyEt+UIZpncILjDudT2qFeM7dIBToS81bsAj/ziyh/moD/W+Ok347U
Ew+gM0V/Tt8E+17CSrhEypW2ibkHA+kzJCgZLz9V79U7xNizeZDs7OlrXCEXQC2g13ckdiB2Xfcr
kjLX+s8EIERMtX3tXnQiEdhQYMd0tubVWN2E9BcO7UHVPoNT+x4/VE+Vv1RlV8F9oe/CFmIF5oCV
NsILDX7WDSQY/Cb5mkdSBr9aPDhYYH62K2Br8y480hqwISj4CsbuFVv05W1hy7jt39vVvALrhQF3
FzF0O467djeiRcC2tu53rCThDeXtGRJAvbqvNqT22M8zbTSSRry5wI/o93e37iV8ZV4V2cxVX9Q7
emyP5ErgKGS1fYyeKKES3mV+LdFu9YNznbmbkhqAwC3W2Sf7YpYeffErnZU8Xbk0P1fJBi9Ws83P
5tP4gWC1fNVvy4dg35Gb/BQfxnuuxJ91ct0XBPuQtR4e7Nt7Q+Fv+1Gv4wdtZV8I456btXJJDxBc
eCJzKQTXmdfOXr3t8a2uw9ccyeLqKo12ELuE+jwfrbV1oDhb/GLiph2CXTrs28V5oZxaJbwO46o8
hPnI3v/rnwMMFXi3EzWkarubcChJ1G37lJkRcx9c4jYCr57Rx8AE6Ov/uXV8rNDxbNNlhBUt2WlI
JGjICElLMpkHPFT/+kq+/Ovfnxphj+5BvW8Jylu3y3Tu6+e/Pnx9a2skvNKUEp+hjzXrwF9/PhVS
gxFyiFUi9VoFJMPXB7JD5K//F1QDJXrkmG8umiHfYjtsd9Fv3/rtJ79+3Cyb31+tlEG5ydLmzjTJ
y4pk5DOo3cHarA9fH4gs5nd8/RNzFxrFr3+Sj9Vo0HmKYotz5fjvb+//dZj//n9uqNT/eImv//n1
PXkm4x2PGhLQ//mrvv7/vz/99a8oj9T1t6+kBgb/uuHR9O8vOHrLL/n6vByoy7SqAq2zvPZvv/7r
BKAIhT2gTNxWTUgByT2dV27vo4yi+bX0cONi2vQVtiJZ53gn6p1p2hF8JkfdCr0+hzkzrzihdzXr
91qqUI8Od/jgdl3F9i/Vjb3St6bXIZ+QsBPalke7FTm3mLDfnbQ9NwYOURsXToGOslVpoykuulr9
Cf/mgK9FA2EDozxagEww2NM1Wl6IDy6w5zhxtn2ukb1Z9sam76GoS2QFaWC7O91EJhulT0RUjWBj
zH07yf2Qq/fVl9Yn7UdeciRPUWMVLJO7YZiPeUB5Bm2n6Ccv0XYY0P3RoLas0+skfw5D6hS6HJAB
PdNx95AYKBUX78uQyY0rY/Yr8VXU5BtDw9qo60TCvakOKIWuRl2UkNKXSxBQyptqzTcFKZVB+D70
OrOggn0zC44rrmZJKBcaFYcpqYlZpGvPdke8jjXT1Ans1xG56Hp0imukZuG6lJXJ5gh1JDsApq88
RUz3JQwR61UGDZ1y6JVzlF2GwP45taPwSF/+QElyVkP7OUyRsIpu3o4peSqHcMh+FIPMV0MxUwRE
DfrV7jMqnHfGyMWxU/V+Czog2kZxjPMM9zjSRNNkO90KZLpt8WRPCbNy7SCXcMTa2uc5c5Y5OI2x
uG1kfz1NYhUPEnVUcZhSJkKyQJTVbvI2XcvBohZjuQ8kqkZDPHQu3tR7y4AWUdrQnM15q1nOMaTn
2ZqvnKb3BtGf5mZXmkjISLGwkuErmLXQF2TsVnQ9cs6Znmg/q6R7b0JyWscZM4TKM14icuGMTZZ9
am0cqIo0IywPOMBaDeY90tmVW+vkZ0CGDCvjB3bEtQzAjLfTc15J+qBuRzdVz9AZFT9hWOSrqFOO
Q1N6I4mNu7S2tzhdtZUJW9wxljk1hWWSKNM+qpOPEqSRsFUvzIeHyuHpOrUmuep9M+77NDmR1Iho
14SJRULjKlez6oKP7wUkHn4R4Sh4lthP5uJx7LRyD/wRU9zMkiI0tDINad/2qHhoA1/Y6zN9gpoN
uNWOZUKAovGTK8nXtPaRPLA3MsWuAqbShJbiQVPHh5EAgD7DoGnVKHd7nMWaep7s8M6OikOu6aRz
uLQ/9EHcjo8yp6GTub2AuNb4FcSVdRgbD3rnEBNiirf6h6q7n3UK1DYtOV0jUeWRPR2FqQWboebF
3Wni4dUHx9aM+5UCP8uPzIMWKZdZBbxoGsEF8SvpKO1PYuaEF7B5yCrrATU5/EOB+naqQ8B+5hsI
euS8JXU0E7GZ/AlfkSpTi6n8SKbcnwK9I+C2dNbpfEH8fEXgE/WHnNyNEQafARi809A9mxrLXK2O
BzOzLF/TmW7jXHZQowMtyvLPJXa4dQee4o5zI4OGIgPiTNF/Gs18h9qZJMRwCScMYvhYZXK0rOYp
7thd5GIgewdFLxNrhh3kYKV+9ZgBHNy25nypFOUx4t7k7JrPseVWG02hIxOrkEEnZpUWjLQueZ0G
7amPkH8J2YZbVWHHDNkdc8Kk0x6aFtLVsNcb60wU0NGKAeDok3rJo4xKdQivy5+9rD6CdrG/M4DM
DySuq15tAMuLbHjCgrRCy2580Wf02kyxlIRMXIIpPrgOwUoz009Toe2psPbsZBbQMRvj64h4LrNq
Hmowu5zzyywFRrXAG7uEqamiPoUOTa/UvQ+GGkPavFWq6jo2dHofBQ8Gac8gmfL40xjvAG8YgNUs
zBFldC0MyPS6ldGRx8WauACFBArTtWL2KLosnExG2q7VPvuh4HxGXN1+GhbtLVxy+9BI31MW73Wr
R++OnJM90uDxSNzaYWL9zuqyBGoCI5I1abLbO9ACn20sYPq0iz05RK1uuAMtCJ6CyB4IvHOgOgOA
TPykqZ/TsRrWTVtc6dc6nRClQsGS/zRzIdYflsG4oI5esvbdimZudVUMcIHUYq1BIUWofxD5jRLI
SzjWzQV19aIqpaGulXBIRCB3wZAxrWnzRyXq3k2hE7wtllHX0qszpIdJknCNErh+PQ0PsTWTOsps
EtmnIIIVKB5zz2pCwC58JasOymjbW7U0GAOnypI75eIAoQnioO0dq/JaL5h9IcUl0T0YntQRomtM
uqjEk74uRtGgqTafVCg28McKrtoORpEl03t4Hj/KPvLLpju40XoMadZWIAmzDHGJDXdxlUyWeSIA
eTO17D4jOmJ+mUOz6YMM2p5RauuhWev6QelOtr5Ar1XGDCQOoDUBBKaREX0OaTm6OaJPW59+kFdS
A7umZZQTgKX0NPRT55J3JDAD+CKQa2ROUhDiTKWj0WivituuqZtNb6jzympoATjioAYzC2I8jl4c
EOMitWQdIw7zm676QcrF7ssn9f8tZX+ylLnC0f/OUnYqO1J0v5vKfv3UP01lzn86AGFdjGWOYVum
hUftH6Yy1/hP1SBL3BGupmp8xfyP//UPU5mu/6cqHKECULOE7QrX/pepTPCCruGori2Eq/Ls0f5f
TGWQBP7qKdM0HgBCNzQCVfBsAPbg6z/ebuMibP7rP7T/HU9y6MpYY4xu9uSyR41Le2m6r4leQVkd
ry1hKX4Bd2k70UAyx3xg1O+g4erpmtXoOFKxmWwamK6VnhzNxPtRn0e8Xzxa8gctyTy3GDSwGg6K
mqxtvLZ1nG1Q1dDlxmiPBZ+xWrutO5Ac5B69ZEadI+nAFh9XSu11knkWsOarJqoZgciGrOGcOV35
jLubOJkER3jRaZT0RBGM5jIPCOzT7A7dhkKJbDcK+7SG7+R0KrTc0qWFzUHU+Rspxd3OMuS9rBu6
vSF/a0lQKak6tJsNsPQhk/qghh+qFUr3s7V7dU+w9Y6RIrPYTl9llTJtsH+hUyiytyrnBWQ1HcZ6
yjdT7Zbk19TjcQlPg2dcuc5wxS51p2qlCtoUd23ckwdojR+N84LxvPJAxxGUjgp97ZRCx4IAJSGP
E4sMIvL7IA6j87IQomi9TWwf/vZQwX7SWQi4QmYUiWO8su/Uf938/9dUja/UjN9Mh1wghoHNz+Qq
4ZrDlPzXCySZHNmXfVXtKx1i5BKO8fUhc9jAmCAVViGcEUC13ZXacVAGhq0ZNumvk/nb3XX965f+
nvDxLbLh61BcXdXxYVoOVIxv/kcB95AVOq32gyLpoVTFi66tDcnYqrsORf4AlfFnbGR/OgPfbJfL
r7XZotkO5k+g3/q3MzB3yGabyMr2WBxPAENJMnzQlhU4YuhGlplcDICxlwxU45WkR600Q0FULb0j
7m+ye+fHvz8P4lt4w9cRgRJUNYsblsAAVo7fb1qSZZohLwAUGhEnIikUY924LUUAQaNjWWJC7iSM
HCOzsIES4V0AI1CylGj4GYuJTpBjOLg/+xFoqGXNyCNKvCLLS1lB6o86BUATJHd/f9D6clDfLiTb
NNjfGNid4MF9e/dC7oC4yBMOGlgaFsVpR1Do5Le9YpNfSkEJ4Cf29KF+sTSAPXXIfQiDxYJNga1I
io/amoqtDpRjRawzMygSAuL6IcP5X49iWpVUT5RW6wzHaFtSQWeiSQ89BgpoZNO72zUXTImcCBF/
QGprcfgvg75I3AqnRuuQufd/+Iu/5Tksb5NrY/t1bF11DdzGf32biD/NohzC/R7c914nw4TuQ0yn
dXiInFmccA3jZGRqoAojOWhwydeKQphBNltswwc73FQ67fG+zzdE9WIWlOaGQhxoIrWYGN37vqam
ToILIdy9by34Q7fCKFRkwZtbaYjtujo9mKmmbgqze6vhMO0kfHvgeQXoR3sdh4Zv9MGf7hceTt/e
aFNVHds2aLjx0f52v0CntCd6HwnOB1IK3G7glJPhEmTvShd02/qzgB1dCE3xx4bYdODj0pe+3YCj
cjHHeKNFIBg8m1wzjcsf3pL/6dg0zRTCMWFzG0L961sia+qvFojBvp7os6Q2Sdjlc+lIHgkNkhDF
1imETf/rcSB6lViwCtZHSB9fz9CmDIhh2uU278RrY0dLrGnqt6F1w2XZeF1fO0w1sUxps/w0DRWa
h7if3elgIkJ0zOs61OROEeSml0CucJXm103SGx5YinWlVfkhTuJXAgWs89//2dp/X8JMFVIjmQWW
5dqW+u0pDwRxiEOrSvazFZSYhZJrNnt4iCyM1fBAboqaUXfRbodWP7oBn8wTrSCtjm4TGBC7Isag
+IdD+lZ4kNnHYRAKi0Ge0kP9Mrv/VngYsTKQNo1IOApc7lWVpMvIMrYgSPZFZhv7iOnwLuzVo3Ad
04MHfSEHWlk3ufanI1luw98Wpq8jMTXB5eDYqmFq365XEmUtRSrcpi3Bm6bx0SwW+xzHL725YVgL
1iH2peFhxuQJgxtaSFTt2nwZvMKJWuut/ZA5An1IN1sbU5jkoIs/HKO+XJf/7RjJ6nEtnnysJsvZ
/O1sdVbWSKscWUoa8+K2QNHg7xB4XT4qwmle9dqbYYwc7ZgQlip6t3u4SOYg1IsZI41wjY80YWPv
VB/01pK7UVsYi8htEie/FkpGPDAoinXpGgXMr7zHiEW4RIc+tpxEc8ZHxThRMkCwqz+e/W+PheXs
a67DM33JsLLU73dkD1Qtrs023qsGQ/66bb2o7jEAOojfSNtgoNmO3EboSFqtpqxYdq+BPuVE/ZQE
DtrDYSA3Ik2UP9wz5rdqYzkwYRuccJ0wMUGP86+nvCcxrpwDG+1b4m7hRi1E+DLhWT/dmyou6jFB
OxKn860T6CRMx4IYFz5uDLkZBXC5mfAYhpuF6UEtUJB7x14JLHdviEnbzRkKSbzylj1kVyr0Izx3
CA8hswOGUqxdnMXdvT6qGubZRHnDOrYHftSss6n9GFOjIhUEslpgMJs1BBtiM7/p4BriVMGZ24K6
XdciQloGUOEUOe0HcfLgobvuQtiLdlX0vI9tuqvNqn1z5uQ8igOn2i/bKNu5qCA7NyQzL50Try0Z
agUx4RcBB3Lz94uA/T8sAiYXs+va7JBc1fq2HFOuBsNsKwqRFpHcDUvmFCxshN/84VlnWtd63t8E
rhVAZOmLTV2TSjjndbWxNNBKWii2jcx0HIGjSaqD7plRnlxPDjb5vqzY/pNWqhv1xjLCpyAjX5b7
2VmHrsT1T5m5GtwhRj1voOVIA3dTq9VV1UvjhTAwG2QbO6cTRPJsI2f3OQmXfGQpEHAWQbCfEH4f
ZoZ+ZQQTMQOdTe20rA/jcUhRGXbD59DYrWcOzNxDA7WDBWJkNeCuFNzLb1EzXc0ZsybpsF+AuIk3
wg13bbqIVxR0XGEgo51OqJvmMIuuLCb6Q+a+EhgubopyuuKIaWSSEDYrZXIw5vHgVKb7h5Q07dvz
kpvAUbn+VXZu1KrW9zdIdYu2bJagWiVu4ZsXzVUaFOquGhETT9pEDmHrlwsotnZaCpmxuLcyEghs
p7yJiJjzMxsgq4LWUE8BdUAGaf2/v4S+Vue/rozAWrg9bVs4fPy+KYgVwUWkNPiAlgK2Hvq7PAhD
vyRFdXYczji32SqOEY2TyrDJJPVPWJevU0yZbE+LwK0CcD3bE2AsNmB/ODr6Bd/WbQcyjCPYOphA
YJxvF/jkNGZjjAlXmRTGNiYcYh12w2uW2ExOBODAahymo2K007HIY52A8h1saSQCXw+9qA69vz8g
/deO/tsJ03EfE/HDVopD+1aVZrIi/qkWwY40WQb9epNiGKfs0px90RfKM1/aYOcrwBHH0TavfrqZ
qN708kVb0KClrssfnbOUqhHJI7MTHY3yJ+VMdwzsoaAhZWWbKNavg3we/SGqYYexLK6znrui12Zs
DNlj2OFn7aMW6sAYXksb7nHOXb3nrTwnY/NRVmVytpKy2jXtfB2Ikvs87IODzZnckPKJ8cvt9a0l
43eZRBHJowhAoLz1vptQBUOPOeiJfd1RYRwIZoXwz0ChMZwfiBAE3W4Di6Ohj+6uLsJjl/FSiVs2
8F3sGs1WeOtas7MvIx7+eQgpU9DZPVRJwCSvnJeooeaTt7th6t3rGzE5H7okOiHDi3voGf+0DqFW
RTT3O1VXiaF3zGNJIKpnR0ZyL5wXTnZ01gFHBaoRwDKIZgjgacqsHl5AqzlIhKvW9IMsHB4DyPJd
Q9sP5IkXo00XniMqeeSB+qrYw3yjo6o1iGzzzRnRMkB485AtnYtwSogwLklp1pTxSM83QuaQU8/m
AcKf3njJC8Ok1ou91LU9jPLEg47OeEQegpyGp+/O7VAglR1wQzcKoi1TZet5xqZliK2M+gmJpVgw
auK2y5I3ewYHPNmTsnUaA/GVtTxDLGdrDbrhPbMIXnJNQfyXmPtmaAOCzdHFtEWPzGQceCedfiMI
fN/pQV55MsIJVdk47sZ2BLUxK9F1JfLaY5axC4SBWYU4im0ruKvnolP2s5GQkQUdAECH/Qi+g5Z4
VSwEerw8FgKMWkXUBX3lxWlnkJVhUaL0dJlIDs6PyMDoXtgYL+kBIashRxj3xijv2TbnG6tLbX5y
wmhAg34T9FzLUVG2e0sOH4PdA5gg/QsxR4Vtp5hCsHjVFc0L9HUN8mS7OcIHzHcuXW5jRsBBUYWY
esYbWWstwe6a5mODNj0mQkfDbWgLDQ3ZVo29FYY8q0kWnVOLcYVIIIJbheJpGpPG0LTYF1f5iL/U
uCFpa8E8j9Sp3YhtquzQDo3xMvbIw8OY19dzt/wKJoV2Vqo3aq2R9sS2kUSgX0W3LIJN4nboMrQc
d6mFzCbF5sQWR+zLrMoZWml+qCDOYXBIjWiTBiJtfdzaQeps6Lk8BVqBtq2h3572bnydZei/54bH
l+48lmDKb6RGaig549omKNX+7JI78KgviNVIPAglHB9FI2gFMglEH4XkUIkirPp9KDal1WxJtgiI
GSCqpHKsDT109rXjXQ8s8UwNVCV5sHMVxqsWqQeuYoVnNf/Rq+jPZiMwvTF1w7O9HHTcuFdaZjvr
qEQ82NjM3S12yZtUJ2Olj8KasHek+KC1az0KLwLvENwoosK0c9rPysogmnEtDWbhSlKYJ7VAz1Z1
GnCjub83crGLyiQ59aNu+KrCo9wFZkP45zorLPXUa+M5sIbWJ71bvVHGztOWP7yUgFS0HsMEnKfx
0ana1Ack8pBq4kT9qOyivJBXjuDggPAET1E7Pyoz9lBbcbXz7EDbhXC870SMbniY9cfKTgh4LyPG
oDq7XJ6GccRgg9tqUzVmcbJ0yaQsTo2nQoSWR7ZVcQSlgJtTYURbBwZjj9S6btzZ2LJ15zw59Ceg
dO/i1GoYvIphrY3OD8K/UKuGaH6UhBkHTZ9bGWrunfWV7zIlAmdM8lphgd1SqbWUkpfJjn0KDbb+
9fxsSJaeuoNXkAFjkMHPvKdrwK7xQ5SMPGpT75gEKv1VPEtOYe7e9GljcfUxImGbzQ6nCHcESiAb
nAxyjIsdoo77HAPFlUrIlWfEiBLKVq+26XC2gyveymyvDfLddkeTBqVW7bOOdahXev1Cm+RZo5DJ
zbYh/y2OzsAEjlkstjNQJDPiHiylrni6a2JazRrg1kmDsXBAYPvlXxveitJ4bAe1OKdJJbxe2vWm
IpM0Bm1c0Rm/fL0q+fLJWo2dwCclSfqqo0doLV6NUbJWDXj9owxNyiQb5K9qdZ4bsdf13PBaHY2j
IJepEu4hM7ig1X5EXqgNkOCj45wk8qaeHAxdjX6YNYLH2q6/k7mVbLJQr9e5K63NpBEnOpfWbTVJ
7SqiHW53DtYUYWSHYSafK9alutfcEspJ2C/Y98FXhozy23IDvAHZERTYujNpugal4SJ3r6fzUMqH
DKNakOr9c9a9tTnNG3YsOqLw9DJGaFgSyRscExs45EBD6EHJDevFgKgYCWtbJFelNME1WwywAQZQ
rg0C9T05K2Ua8VTjIVjnIH3hoqeGdiSEwXdVbJsJcRlDkTsnJOwF0cg7owbnxBW7zyLxPLu2dops
hLxpdFDttoYxTAmouzyjK7ds2UZ27c4t0mPl3LsRuwd3WmT1mGeMmMetqlpQPBNUkWxBbb/HeA9U
rZNH1cLxEUvFDyLkEcVU6TuNfEqicGxt487OAwndH8i2irNrRIc5p8nVgbNfd7DPwjSYjvPQyK3S
J76aRmgKEtNiH9OtSyscrzKjcLcuQ8W8/2xaFWHkrNxmBiquJmeGMqVR7WUpIl8b371s0Nrm4wzT
K5n3RuaWW5sZDtK6Lto4eZniwRmqvZvIR7DIr/CjxtyC3xFbtIinde0EJMEvAw/WcSROeJJimM9I
XYMHZsNS85TCBgml870iNLSTwAPnxHdxR5uRW67hoUt8yrQAbQhN3eoDyLa0fVNjgnp5Eo9TfqXQ
/16x86PtJDdgcevN5BQWXWgGJI31GA5z6ddNgJNiDm7smnFoDnDEahVlHYzgFKYx3HRtdYGowJiG
2mkjNQO/lHlHSe0Jkj1OHWNkaFTOZurnjjZM9o56uOjeq1DiBaUZMzX6S2hjHhuDbOcY6b2kNUJY
effcDUQe9DwGEOGid+5b7CimXmTrhgy4tRJQton0KNUq9gDhbdN4rtbqnNT48gvcgWkX4N6LzZ0O
XZaBsa+Oc7Tq1d6rnoa+QupCdwNwHI/mOBT3ZKGLDodiSuKgZ+iEuWqpocO2zlt/qBFJDPpI+9b6
0Ag3SAYZMXBr8DIqyUZxKCeCrt3gzPNBJL7Ekb6p02bwM9lskxjdKh1WpM7QeSIxnlR3xDkzKM8Q
zni7pzf29phza6zxRHsY2bgnEgYpC/hTjzw30IV68xCxgaOssMnghGdDOIFHaNO7ZumkRuXE4vGQ
owETnfuCll1ibRMdcUJTYyyTiXsoXOsoSwZ3czivklG5SgvfnSsb5ly4sm0y8lK75rR3KTEseXA9
BO6qBZ+2TlosxCmoLRwZar/i6XWlh1vQx8Ek09XIxqmLbLAYi6KpEm9xV50JjELhTWYvAKsfAmCU
G56ArqPDJzeIix4HOpXbpQ1ly+NaqusoeIeIdWvZ+V1l4dztq4eWfsNqpq1BeA+bdAOkUYpauMjV
nRuy8Lm0ZVZBxu0y1MmPtBWwEvH2zd1D1ELUoJcIXJB8MjDPLkaIUPNemzIvbnLH3UUsBWiyUQwl
SzdQRSC0lVV0V8kpItTMlGdGgNwSNSqnaZavFEc8sntYxFbkPlixyqNTK7akMBaHZvnQLwgVkgog
IpAMvv769OsLX9/y9emvD4ueNSadlcfa1z+JG/Jb9KRf34egiufY1zeiofzn93x9PtXwkVmFjl+f
/fpGzVXdDWxjPIvLz/32q5aXHlJiMNZ1FGCZVBY5Lxm6Fbmi319ZtJWY/d9fdmqERyMe5/byV30d
59e/fv3kr1/226uErgAZkGSbUvTxjD+N86GasUohn4RI1DmWrx//dny/veS37/l24r6fml+vs7xs
2BUPLtnSqyk8hybbdaNVITc0TX/FVHjXJ6gDBnt8c7NuR63aQXAKjTVyuPmgSBuYDZBzNGnlxKgU
yUnSYJUItX641h0K/CQfnvOo20QQVvu0OGeSNmhTmRjt2o00UlAQbfQ4tIhr2rRzfLVFkBLXIbCT
sX8iVsE92znIInUI9k1LOBlMWXBbeY35K61IW9V7wnpSsrMDJSdBMTo0xNycSmbvIF5PlpOThu3u
R2IEEJ+zBWMDEvlOFGgrS6ifREuFt4n6LgeTPXAaO7tC4kkk4GrcOPu5oD5XxvlNxjBBx8gPB1I2
1Ao/FY6Xmm6fh02p8JJsPGdmMuwztEErOeBkA94pIVp5ZlBioRlPbRQtAWvqruxne11PGVspp+22
li2x7ln3AdfKWZ1QwpkJIhejj7aOct2JDpPlki2h98AVKpsBObp8U1FuQ1+yYyPW1gjI6bBtpl2c
tCZQmG52QDCN7DpT72Ja3Z6c7R9OT+ZSq7s4jKMWudTe4tJZ2eIjo2YTaKOsNho2mlkBKbQzBOAB
SYqT1FGbKbDkoUeeaUxQ9/SBV+bKJR9r/FHOHjLbmb7Gm6otqtMOhxOiwrxhHxQNOC7t9iHRA+dE
Svsmlpw93Z1eKs29NpkmbWWi0cnF5dIPLTaNQUocMUlMjza9qXTSwe3QtXcjCW5GxoJqZOExEiVJ
XPIyFGa2L4KBOZb+JHpEy1ZPIVLbacnR0k7Xk+ZEtlF+5cAuC+uLjdXyZMDQXmlc9auxdBDq5wYO
PNinpLck/Ky7Fyygm7giihBF3kNK2tnamRUM1nm5iYqaSY5ldIjl8bvTeyD/xdkWEkm1hWjZ6Wh5
REwyJ7fw7CKxVnm3BOEoHSRQVUEfu9SLlmKhoJxAtWYCQZQ5h/EOpN9HSlbUJlf1D3Ifo+2IhHCn
kaWxkPjXWs8RozOZPWEThjV11TV/WnPOmSYUzJUvSqLS0LB/NhkCFwVd2krEnQbXyOx2HYAzILZF
tegyFXjGel3vEVYdCyx3nlOHyZ09fhhq83/YO48lu5WsO7+KoudowScQ8bcGx5vyVawqcoJg0cCb
RCbs0+sDSDWvrjqkF9CAJ45jHQek2Xutb5ln/lOy0SN4QMRae3KdvvS9HK6t+Mjm53aei5OcAwr4
jrqdgi0hIu1+jjXTqT1/BSmNci0d7osqeslj9ztdJBfNIJLF6Zx7xiVKsF3KsohOvQiMbeJCfiOW
lYZuhFOnmkMcNnn9PnYVh76TBqyZfTiGWt47GcxGKkcbOs35DdHJ+6SlI2B6gom4DRm5ZHu10ant
s/kjMCmd4QJySkQMrU2GlFmIN/i0JRAaCkm06V6Uyh+X9sDUDSOztp8eHNJ00dXfeN6H6SRY7Cbj
oZ3RtSRlnGBkJ2GgmOAEmuao92nc37eFmraFXSIbNhvrJKX3peoEg4ZLGojlYRUWKZoReyiJeGr0
u5UnVyTM47Fz5u9mhgC6nJ7tZjimP7sotoBi+he0cdhnhfWTA3DYEgfFGiJzXy0BVol1/jHSbrnH
7TGhD4ZKoOfpRBgYByBSlAStYeVQ4GebDHh5sijP2cAbig/WGKOO02tduJfZL4xtCmpgXJrPsd0+
hVUG9aQj984jJytPX0PT2TR21VyUGWXHNLNuazEe+9m+2G5IFRX/KukSL0ZqtFjCqakKiT4vMMDo
t9/BD+79OmAR6lFoqTK7hg/rEDRX9i8ZZQtHZj9LI3gMNJxHLOGoW2d3nz6pUoIxlPiL0VY+lmjO
J49YU5oFjrC+Q7vGWKrJ4I3lG0DLepPFqAG6oSS03YyOGR6HnTFQAw8jjSp9BpErDMBO9cx6BqR/
61JMsPTet3iZfFL1A4q1+NYw77CavDYNVgDHGb5GyCY2dmEBS+omWtdz/JrlLk6tKTqopfQ0z/4l
q1hSqMIWT45ODgInzgip2JPCuSFycpO0xofKGB8G8U7SAhuW1q5ve60XEMSrsLqLKb9MpimXJJCe
wW86x8p4MGUqj9BdL3NOLBzLcFiPgt5ZErXd0aiC1yQe06s0y88+Cz2pTUCUHWlHKqJcNoz+yzwP
J4vMAqiypNGTGMePk23rtHa3STiwny3pk9bZeAJAt/MLXbChj74mRGli/dD9qSvq27TzvnQUcA+h
JoNwEkeKou89Qtsr0Sc//JHndtiH5ppNYoo3UDUZwckDdeEg5chMQo/4ObvC2GY5zam0D37FfiMg
uPgwdKo69OICxBKObwSTgGW+DHAU5mk+3RAajZ1vwGcZSf1k+9Q0pFu8qO5g+DAoHEZPtqoAYYqe
zOTMtq5tsmzxlLIhOOqXJmRfH3Q5YLXG6/eO35vH1GXFz1R1MRV+A4Iw2Q+2uGYyuAgGYuSTp+Of
kZjPCFXEkaUIw/JAZ3tWLZsIDajWpJpIGrtN/zEqD2HNxGkm03XMSuyv/bnBl+ZiqGPg9IvOx9e5
OGzy9FNEIRMv9AjsKx1RR08vVdVTFHbS4VCbVPMYvgdsT4bEwyVihLUKq1c/1qfWD/UegCwUGvKv
QX3Qww6jYs8rTlFWHum34ksG7ekG8Ql+dckXm1XbzjJY05DatDfBpe5LjwoIxYqWNsymok13I+Mf
VVpgpWsFMBAQpntqQk9ZVwXHzkLMK8bnmSg4ItU2hcS5hMyiucBRTN+gbL51rvYpEigWR5a8GiNt
9Ko5R7PHGqgtjl4Uzvdw3DfSN8SVk+i7VwOOHpLcuUC6xmPg2HfGUCb7KJYMDb39Dib5EMAjLN0T
ux0KdSRalGocYb7joQi97E4K/9xmeBFZlQ8HhWfr7EuHqO+TJpfxgoWq9ncB7OlraGe3U1KGp8mc
nsYIbx9EXNW2Rz8DE0q3gEnii50OIPX2aTPx9VgdgTgGLSEd9rvW6aDZNO6rDIenqVavMqGdLRNY
4s1oH4z5vnMj6Gy2viXRst64pb513fBqxs6DoVq+gUFsBlAI/pI4S8P9LvP6kpNdRrtgqXcq9RZ1
KOXrSezcJQKGkQQ1P/sxjhFr3GrMFJ5CtEbwVX+x4pt61C/0CYASG2G5o+7/NFsPusXj61oonqQm
ddSdol2f8XY6cNaz0d6gD3T3/YiXVYRQdTxf3kVmk9yCX33qLLIJ7Jp6JJ13y7gfdfhcKiCpVZp1
F0q3FKUrYqz2WUM15dedXU97vUUcZAuYglMxDriRDWDQWeN8im16VF1sEEimMpuOzDAxG9Uk/bg1
YTXkvGYnPxH7eg7Ny3ohYoMkx4SlUwY6e73wo7mGmAaUFL5qh/mKC2VD/5xN56QgCYOa795R+kXw
zYR9GQosa1o3AKRgXF8H/5NOE/oEpBB9Rp27z51OIEYPx0sD4fgYOzWZqxAl1wvDDH9fY7qCXEhB
aLveB7PDGyWYaXtxK0JVvqTLtUgv/kEL0vqxtryzq3DkxZSlLsP6Cf/cdrpSkE8W0HEtBaFhXpdB
ums0pCulYXnOdAGrlP0DbjtYrRsdxG92DmmFktAE0f28vmblJLil/7x8SvVNlVF4ykp/uFCyzspN
WIHc6Wbj2e3G4aI+02huL8ny+PqkcUTxNtqQKmYnYoDWkBK2yDfKjV95W79h/xELoh4Kq6WNXiUV
syLViLafoF4Qabdx0mpbycwl25mDsTJ7vZ0qlhUcAX1DbZGLXJXFZb4Llg9VuhEfZw6pvDRReg4j
MR0pB51+Pbjs3/khaRSOHzNhbfTAPJykUi9kV13ySWh2P47L/nO9yJgqSJl1F4eqIWlcdfJSZtkO
te9d5pdoUBud7VjFWQQT1O1lXC5yQyGZoV2uT2027zB92QRYs9oejMD+nHuzPgdpvmBcvYvI46/S
lwbxZxy/WpeHbsr1Zb2gnr2zOsFSeZBiOxUkJ2S1/v3geq1YbrZBQydF46GosAptExDpW2eprYl+
fFUFriDUzLG1VHDsBJxH96n2IRWYs/7MHPeZERDfHriOABFNXwDqEjZygRzYam/+jHHGbOZ+eCwC
Is7NV7dw6WZGPVVe83VmX7tBsvpgj86bZVuvXp+qrQakEpb+U5T2B/BT2HTs7sya+AdhX7v4S+x1
77KkHeoU/Gmvqu6FMTyiwHxV/QDwwvg0+qxARP/V7GHIgJXWO0N+kBDzFfHl49gCDwobvFlolnDU
V1eDIj80CErmtg1JydEI2FmakT+oaPWVLBkZlepLLaabPJnZ1C13/blQ1KNoOnTJuZrAlS4PFkLK
IxlKl/Wxvz01LZaDb/2T68Nmp8W+Hd23vz2vD3v09eud6/Nm5WEbl6AO8pKuUFWCpZkc8A2V+VN6
A/kDqF1kmL6TqZXuWqpNZUM0u2AFAOMp1NCPzF1ggMSOgmsLfXnvF+btGJX+lr7go6GC+wh8JSIL
KGkSp90Q84MAKIfbHz25ztIJg2MZ5yF7WAwtnsNDKqC10aeEw426Ec+ccpb5syP94b4Zt2k1Dnuv
bm8B6Uc3PqyjIQU2R8r7FPbZExkyGSt6FjdVnWdgN7LrqMrxzks4rdqldhcXFX2MRn9IZJ7HGsmn
tMsThQT7ZNTyhW2/YE0nj54HNcGDaG2jUYZ+WM0YV61nK5Pjye1iFt1kVYmANcbEdH10/DunDU9j
ItXDOBdHqUx9SSL7jAtTLNba9pgF4ylhy8JSEcV1gsj8SCWSvb62fgpyiS+5O+1UTicpc0A9jDUl
GnfeC+b8CROTFUC6q/OvVlrog+3731QR3ApfPeKKfvB1/N31KvNqJsYujm8apvJPQ24fzRybcBbA
lzFZ/E4Ka16AUSlMPpVtYNMbplFnldP3WgWv0ib/Sy6NAFWLO86OT2mYoDewYliRTgCuPfnI1PDO
aM9HrM+uY7OXSJIXNxwfCKRrSAujOzbO2zLnPNNDc+hrOdBzmbsjkq8fxnf2WcNNFvgvlh8Pe0So
Yod34gXHib547jRvDV0kWz8WP5t6iADw3kaVQrbWOhf6mGUIw0q10cHL5+cl+LH0bHCU5Zvju9/I
yow5del90FcDcYMWWtONHQXvx4nSRUsFILWjidT1UXMkU++BUi+rXDbnTrIfDPvUqe6mGuf64BkV
QwRhKq6ZPhiO9UU4ycMQ9w8ZYgCPzI3N4CaYz6MYNlsoKV3nO48QOsNddpp7mfvXqfHvZ4fmVY6S
xPZI7BD2+BJbNIGrNvluOLNNdcG4VlIhTOpux3L87OYsVxNneMhrQdgStQrtPZlD/5YU/XuVJLcC
NkZGzd7LmhArWvklEOjP5h7YiMFp4Q41vJzqK78+0AY3fvSL5BtrrQUjkpztKb9hoDfpK333VX3T
+cOP0XJ/dLTkGaC/jgWCNuUtSR7dw1yVLcZnpTEr2jeinD5KFfxsEJo3CAnCtjU5O60HR31HA/PR
W/4X+0V3mEdRFBMLKetvk+nz7Sc/xgCTu4g8EDtjdpeUzud8XkoBNj0L1b9OoT2yJ8oQCwQxp6im
QgH2BoH7Z47LdJ+ZgiJ77dxNsfmqAx9YDTph6vDmQS5/B71Iy6KesJZpzK9O0D5b8G/pqg6ozogC
9SJFFl80LDJAwVoP751Z2fRu8QsUYLYdAWaj5o3nijAJ0x1eMqmbI35xWv3ymnT6syY8ltb/Wxrk
+b5jWi0t6Jyij8JrO9rbHEOzNrz7ZISWYVU2ZVBJjQINuVUNUPCs8c7pfapgBT9ZR8JTKwkbp7HB
5vo+iW1m9ftmsQ258lNLkdcnd4d4AQ6YZcyyIdzFUXI2E6DB9KQorbnfBhMZjp0BEA2sZGfjjYdC
2L0EKnsa4ExJKq9jQ/ukq+mAGJR+cfIsZtjxJVuy5vhgJ6MNTpyli04YjrR67BzjaxSScemjE6W/
uZ0wt8cMPUShGpO/65IIU6O+73JCW2LvtKRsl9gx63J4pcBEbu5PxM9VF9IhEPlTXU/PvZ7fmgFw
VGgV5AGUNy2hDhvCU4+9h/7RooBlpd8QhuSF8+jkWFSEDj8sz1TkAmMrTgbnoFITRY1H+l6VqmPl
1KhcFVKSrzFauk3Yg8waoMFZvA/spkNiPHgRVDRzRlBDv7JzPihNQHLDp+RGzTetxzeXuk7WwKmp
px/g9s1t60f0roR3NLR6TVL/E10LimgdFeS0GH7oesFOWAFUuvjYyc+RGY1bdll3ZmncZtb8LUjD
V1Ib9wGdQgRxcAO8mUVD9Wq0zLY1cOE4ITOJtR8TTysPfQBeS1HYxzjN9tRV7zST8PdnQXPCqoDN
q+/Rtdkmq4eR7Be7x+DM/iWH8tv6JpywpDR3yGYollc/TcqiTK49FNOIkxI1wZTJA9vkl1l9M1Js
R13ecrRofbX6iIMIQT88/ueytTCOSURtNeZxrAwsgcv+6xSL9DYN27e4IifSV2Z4H1NN3dBL/rBo
CpyW0IB9WkKsxmm9dQ0aEQgTyp2B0203G3yfWQTdbbIogc62c1PP1FlNQUZOn5h34SKjN5voEgfe
XTD67rOcnp0+R6lXI68gTHfjRTqjTwHfrySchemo3JGw8i1iUXOVs+IrHvCKdNFwnLtYnhw2YiAJ
Sc8qnBiPcYN8vfbZX5qmadF+Vj9zazgVIbKnlMxc9EU25mO0jGA5kVZVHRT8VAdwJ4NGAg/F0x0U
zbPOFni0q/ojy810DxuBArTO02vlTY+Sft5N6Gpx46fSPuAtSRCKefWNVYYNeTL2bWgXH3Ev5huC
efR5pCc2hELedMtFUEOGGy1+Xrx7/sVefCfTWFzrkRK52UB4SB02iHm+VJZQS17aogsPiw1zKkrr
RP3s3s9Qz60XQTezmC13pfTCY+6J6ZIqOCMc6OQvDR5LayZRy4WeMeTgLwymkrv1wppQ7hERRZrm
/BDQuCdJZVhciYg+N5YOSVSK0Ir4I87CjAiWHtWvLWv3ZmQyxJANxcqtRyDznTKfWav2z+LckEf0
HHjwsQrTs69+V2Pf1nS/+nJoX7Q1lgdcEawS8XUTsskhF2vPeHTqT3FXi4f1hh9bZG4uPfzaqDe9
64EmsDm9QL6i6M6VAnYwJ8yrPquZxnSY6TRfj29X7g35ND+US1yCY7f+TTHjrLKA0Ph06La+JP3V
TBD/iMi5C8WIbK6LjL2fY4soqARvXYLW9vNg66Nts93TJLZuhr51WVoaNNdLzV+DBOjONV3+yaTm
osO7MTgOTjM981d2dqZPE5P6fZ5J6M+9VSPD60G1DD5/k7Tr1LqJJ6Y4ZeeIGcml4kcecWy7HVuG
ZGH2d5B5eudshFiMEpYTRWZl144gl7r1T1kon/QMZCBPLVISqZljoqOJMRu3Y+t1uyBh7e53KO+Q
x+gdpxlUBw3ucQQsA2OXqPiY9CVmplTxnx0zPvh8ZYSoU4g3GuqKSulgN/SoLxAPYKJ0L6TEGJTj
FGtFcSFc+aHus7NF4Y8VFBF8hv0aEFu1WQ29XeOmWzNWJKmz8xucDn8eE+jeDbK95cbTGfvBLYQA
cZtkYwHbq71vZvdmVmV1GEX7Oe+N76E7uGhJyUCLF3lLXbAhKPki0OuwdY3ya1FhPmYRCLUQRz3t
9w93mu7mvnquqz6n5wk2tFbwDRPWcE7NtFlhakkF+bVtnO6Dcoo3Re/+zKMFgk41D4nTeCey6Lr8
mz1m30wM20iG8i1BJEZbM2mH4hpE9kszpdN9MMCj6hn/HbBs45R8Ju35qVbGZrTiCCFLjsIL6gGT
K/lM9M52acpQ7dauvUMABXwPDperAXP2QfxRZApBrTNRGpjq+TZLvxWVF57Z7FNA9RWxuu0E3LBC
hplGWIoN3yMaV7IjbrFkxyFFsBaKPcHVaLUyvdSaIbREJj0y/w2XTPag4+FdRiw/kq47wUUwdzNg
kDBT5b4v3es0dotlmjStkCWTb+n6FJNbxWpGJycSQllFlCZ2yDI+2HKILrArOCvNQj85lg2993uU
hwlrcBTXI63Va5QlD53XG2fSh950TBIDPX18Sol1VWTM7+ogRoBVQM8uqREux7i57xxKw3OYy+uk
rYMEGrObxuCcdA0cfsxXGWwU2FfzY2EVD4ks/VMVQgKi35HeVF5jbPJR3DMffjLH5jOnkHlODLSe
wdyGZ2HBgK6p5Nl2/WrThTrCH/qoYIxeOi99QlW8uE3Gmylzb/0uDdgFs75Q1fDa5qQAwuuMJnoe
o09x1o9JXKsB0PgZHZJ5/iL7tqOs6N0oE/uA27CjsonphGYnIqyU2YXjK6WW1zx47bwdZYf5RzS4
zysXZD9SmvixanrA7Z13DRpj6yFapivhvRUoIhyvD3CYLIkclfthzRYpHXlADZ2OxD4dm10U6o/V
Gr9+Y2Wl+30OrAljUqSwhc6fACmZJlW7JhBXxVe7q9pa7WqXJWJhNfBLWFmhMMf9iUKEOjBFisDN
blToPfYdWdarhWI1+5mD9q4+B/g28kbQmZ43nzwU/XeN+7Q+q9UtCs0QTyuYAsTeFWuQPoEgBhUg
5EeH3etphAh2cBSDH4IwrFgVAAm3HABDoXQhiFfZ7RJX3Ukf4UgeAMlCHHdbh8rh/4IX0PKwWjNN
KFvxVL6w16dnNicnei/X3MpZbOKmqfOPZIjNk+VTDFYzjEMv/ahcRKxIWmB6LF57C7TWMNDArUok
TBFnAOAz9p2zro5LaKObbMsFJYABHJMmMj3D9fAsfHGaAZs3slHiXvIN60DNb4N5LhafC4pxW3aY
L5nLnyycpt/GMjoXDt84uqhLidFqo3DAdj6a2bR4ceXIS+dYjamZnNymf+gcVlyF4r8nEd3vqG1A
C0fdZn0mma4EHy1Dau7ByInd6HPWRy+xnhjp6CEhX2O3203FbgiNn07fh9tSQqXrZzo0OQbqFmsI
OqvtjMTIkPZ3xtPFwpY/WA21OHuoYAcFvEYOtTVJkEIMdr1Ls/4m9ZyvwmI8ys32rk5YUZsNNl2b
cT6hf4yckXPBuzcGlx/J9p4kB8nEuwqU8TIWeMqbbPqsO/ZifkPXx0j5sV2iy5IpY2FkoDJTard8
MzQjiR4NWNyp0Ui3IwoPCpxHgbjQAZy366zkY51PZinORVydJ2iDtvctadg6NCH/ZS3ftWDHlqeO
rCXHqn9PZn47qzYMnJoVdmhEKCk/352d3buWUx39ZiyvWQgcrcVAoDo9HsqETW5gs5wPisH45Cd6
vAyWe5KmeTcrX5Gd2Onbmp57Sc/0LPJqPC9rYL8AB1Q4DJrp5H7u4sF96FlGmqPdYvgr9gYZUA+5
Xjo8845eW7UbhpEsgs7/rGKyiNcLo+++JIkRXyaj8UixT2+MuDOjLZW5HnRVGl+rWbwlg4F81pvs
22k00xOhmw67nfGJZnt/nG3zqfGIS2Us8a5OB4yq7FkPjWrXsMU/SXj7YWHZW6msx6TjENWTsR98
JsnloDIXrEPSue+GWPCvevn+KK9dvAlnmhvBjKcIyqe8GUPCjXR4XPb806gFcXNsJ3VwErIAeCfo
saJFoHEnzV0xQKglSCmk3oTs1uqgxIE5+8UmYGHQb0KWCcOyU7Nb8hcUDRhd0/rjRIzPtZm+Zz1K
0FzgZmD9+OjlzZ0YSVMS867F3aNKgdq0TTmWBuOuZiWDxIFFU+Hnz672KmQ4P3DYBRDlEWBb7NY3
Au0Q723hhLZyLwf/VTdByzaI5VKMuqdS8rVlZbyVI2PQOhBRXqmBKzjhpiGjeBsVhsfJ/jFXy260
E+z90/ReS85+QV+C3j2LW/KTxpTNrVOdS0HXn8pavxflfWmCLBmiSZ5MKBGsFNGL2C6KjnRivRcy
Gneqf7MMDNcRyzIXLgxLfVrGcNp10V5wvaC27ZlU1+/J99+NAW2aa+GZt3EMrW+4mUeSWFltkWj8
aWYhuGPpylwPA8UixS6liX5IOAQQplg/pikZd5yTO6N2cWN1iCWCIWLRCkId0RhUkY5zNTUBEsZV
Rs2AAcu2GGpy5D5a9x2rHpoOSUPPVJzrnDZe2iSXViQfi/lfq+KjrDiaENIi9raMnQ24ijy9/jm2
9OvEYYVHCZLK70PQbGl6Z3i+iUJ9ISolZ8TKJ8bH6tBW8i4PQRq2wTm1kndc9GR8DRjRoEKwLOFJ
tSaKu/TY+kZtuKW29sPEwE61LNiZLUN+dFfOE2OyD3e+w7ApwMEQ30AaRYzIBH2A2ixl722A1cUi
qjps7owYg6CwEMwt41UPhglRBJp9RnI1seHLeTopiwEtS0YxYWcfoZpu15I6NhJnU7KLRyZRU4LL
pp3h+jdiqVMytM/AexfKRV4+NKK7TRlkwKh/aAtOKnQ0Jiiz3M+VS69/PsF0THYe5fONsfyOv8ZE
sggMKx8O4ZB9QBlNttLBLFNYu9TunWtBeoT2hhCiIGd7MN2zJ0nuJF0o0Jjd9Nb3CcB3VAUE4cXT
W4nn0BygJNdO9yOloHOSo2c+BLX5Yxyf47C2v1CoQPFczfNN6vrZyXPg5seY1XcGBaraNItLLcnO
8uzu1oFUXvZs/kLLtW9JDYaDOqOzrqfoSLw950kEIaVCvom2n8O5AXmwkYK4QACOu7RVkv5u9eFV
FgCPgvNxOUJai5CGcPpk29UtTIG7oQYHErV9hiQyOpute6b2zSang6lNQXk3LEePZ0oGKVaJ5jIS
jCHAvIhBxSkMh1OKM86Ngy9zN11Egc/Zd/O3ZTzkPEF1IPawMD8SEb3UuXysSCDSU/K9KPxTMlSM
apnXbahqbBHN9Pyk4lmyvHYGKoROulT2C5a77nISyZEXUjWFvdlbrJBlcx+TkYTVl8O7YdmB7xYI
8ETxzWREDuGo7gpxWifsaMmtsK+Y5jK4fORtZDQ8uuzaX+02+GjM4Jy7Ie5A+5xY8IYb3XyLVMAx
y8Fldt7LGNAnd4myX7ju5bSpCEj1J8S8c8XkG/Qc2i6NFCa/7MPHTL2J5/C0nLt2puZDydsZjeBl
1Ax3rZmBzTP0XWeyVuyW5cToEAgtcSsH9X3UcDKYFW5pRanbAw9do8MDg8/z2h6XduZP9zIwnrve
NWjHY39jFdHM4Z29eIOnmYmASG610SGDXILXahR3MufwX0FU6+kSZyFxltWtgXaa2iK/b4wJoeuy
bOs1DEsR4ngMG6/+cjfnw7jpweFjLGF0wF+7KwF/1Fa4nSb3DoIt34IrSOGDq/kzdefquNxvTkuU
gyyDXdEjFUIy1EaSX9KlYzrdukPU7dbXWp6rGODAIwFBb2DmLNudRpgERSwxBF16iyNqqdIz6SSV
ygkm0Gu8774y6Jb4DLZNx0ER4Gkq/JYfr2QO68riwy6dS5sH2McWTlaWwvIWVBSjeBHY+XzsOcwA
nZdXL4BPBeWUtZ8xE7PhffMadipRyfycUIIWSRMeC8P096x8XnsiG42WzR1HPyFUWAZWa25AugEH
0FIpHKt9lBPgodiKlwVLBBGEOwH8iOYOhgxjcJ6lDZAbeZvPGoyw34zCSWCwFVimTQ6OGk/6fMSi
Yexnifssx7VRyS81v9w+y8NPCmONlRqPqQKglJYhXVOXJEF0dxC8XfNoSWD4kVLP7tC96mWXVbTi
qnsHol/MNB2YtMuT4SHD270r5vRjsDnpW9c/duHMji1nWStxcWBAaoF0o6qlG4WkZA4pGS/H47Dy
kWDt8m5/rmM3XjoKDRYK9rEmzr2aWDfyk42O8xzIJrsTk/ujKD/AmMGDp6U+iRtcdAjxCzS9OJnP
Tp5OF2lB0U8BLu48kRFp1qY5scKc00XWUITxBeiikuQ9qw6eaedsqyEhMYKuBkZh5EG47yzOoLOb
FfshHD/l3ZTswjZHhDMpWvymTrcUD4cdkp69OVjRrbHgxm0xvQQOmihOftwaPa0VGc6nXqkHi/d4
zQRCtslrz246yEM73SsqXjO6pSCLXsPKas8Nthx0OP6xj3ENzg08DZgRVprmWE3D9qCdjjk2ZgGE
uaHeBklFZoXUD2CPMLVMefFkOShvaoZvjDQ9oj67y24VO3iiYMpdZZjVw8hu8WlGwNmhJ/mF9Pn/
dML/B53QgaQMreG//4//+sVy233VX//bj0qnerr7Wv741z/eppoudfyP33eev//rH7//z282IWre
f5qeA41rYXAI4UA4+c0mxHbMQwIuCxAq1xFAW36jCV3vn6bluD7TNPweN7RBeqi608m//uGa/wwh
eVimCTDCFAEouf/15h5+AQjU327/Ffb2NyoPmcqeabm4KS3b5XWchRvzF+KNNUPvakM53DnynQlG
MNlKCiLjxnMf6Jr+5Zv5/eJ/fTHnb6iu/+PV/sYA4vTDuTDwatHt9JPqq/9ajzvkWtEjgQwgnr23
muCTW+dYv6Rozd6bffoD0+/ZJW9rQ8IxhuKb4dW6QVt4pilT05MGJEUsAmEk//e3asEF+d+hEsA4
gEVRbXMc+Bz8eH+HSljKYvB2rVuhTFhU9Egu1XIRYh9DFWIIdWFNLraNtgNoJS9CzePZKCdsEp30
kHLhgb2s17I4hE4yUvJOABqD0SUd1e7S/LpegGsgY4LEctlU48WIB3IArRkoAlq47XofJgN/Y/lT
s5NZGO5ycJkUUmV/mAMkeXox6qwXgUqw8lUzlkc4aVTyFix+atKI2qSL9mm93S+isPUmK+OHKpBE
E8eI3nwP009t0cx3Fv3Tn4tuETpNIvMP8UwqQlfIy3pRMpofGw8V6L/vaq0Ua9csrHzDlxTurCXl
2lzyrjvRUM7G0AjIaxToZpeX9MRgnypJpMgi53KNRUXjr5frHUDykYC6/SIttyaiZ9voSAXmULuN
vLg9eeQId35fC5dr602FElGTS+YtgrlyVbWpRVS3XsjlmjXSIRjMlArxqs5bhHmiclGe/rld4/Lc
F2P0BiGYJaJpH3s4tZeyRYU1e+atmerosN6lZ4PKHFUNf08l+XNgojwANPEz6DO595db613rxZ+b
lszgNSBfMwgdh4nC5/eWi0zHCCvWT77+KkEb3whVUu1cPu/6KddrdDNQea1XzSBvDuBMnv98Qjtf
ggPW22KVEZpO971JDIW4GcleMDYcpH8+7HrNQpV04nTY4xZRF8N0FJUSrqWy7o+9O5+DUcY0ob3X
9bEijWJcVM6mt8Hz+IYiIWyRzEHp5KVDW8eHoKtff910AgeO+9FejgTPC0g+X66tR4ftmfZpYBpb
71/v4hfHehFyzMdhzlck7RHdXlR089ZK4BIGCjbnGBtouUNK9i79Q/QyMP82zqJLHAbB1biaiG6a
Ea+MYQrUetEcDq7Y5jURkmJ5D+th2y/v+de1uXssaZJi1vj38dpgREKDuRzFqoZLoaL2dn039fqW
/n3hLXEZYQOBdH2UOjFnXD17p35R+EUBQwWdI3Rdy831Yvz3tf/0lMKFEt2qydi5S+iEOXGExmWO
1NDDanH0MSBbIcLS9VEUru3lbzdxMNqbMFT4XynvsEmi5uY4YN/363+h2cy2q+je//z59dqSFo8O
nxi45WXbRHHWjaD6W8zLl0Fx5k/LxXptvW9CT4Vyt01dgBRsxNY7YWYhGaJqvf/18F+eqc0fRo9L
LlvGLGoO1WW9NkIWad/XqxMN8nm/Xl0vJKbKhCljj/8T28OfB9b/Lf/c+eevrc8xAhB2RRVkpBjx
zef//vp9d0AyYthPMEKGs2SenbecI80F5+HyY5cyBLgDtWr9aCLm+Fg/73oBAyQ/Ylu9/nrU9WfG
uwS3Pta45ZuxE6IuU/xg9cQi38+cm2gSe2/5I7+euz5rvV1b9u+/vN5cH1jv+/Xn/vJ/AOOWRyB4
V6u1Wd+Shz5my0n2n/7Mn/vswQlman76uwCWAlBBE33JYRoM3rAHzvF1vZUtd5nL8VokBDuu97EC
J3FleeDPxd/vW6NhfM8hyI9vA102otr1OdWc/JyWD/8f/+/63/48QvWY//fn9nrt7y+1vJE/98Ud
hpGQr2Fit9+a9s+a0WzfLxOuk5CsMjbFyajMdzdKvf2q+F0vhmXWk7RiRWHYY3PscaZ7eDw3+VxT
pJpTCqWmBiHwP9k7r+XGkSjbfhEm4M0rARL08qb0gpBKKnjv8fV3JdS31dMxc2/M+0R0o0CKnmAi
85y91x71pmegYGMb8r2W5M1OE+ehn82qQ/65uO4Vcf3VxhVZzeJ5ZMBKbsFCFessp7li7HJ5243o
27Swb7zV+Lpu0AUXx5+L/7hOnPWatCYYt8zEYW8F8rbQ+bCKsRWJ2zULYZpFyQjHWXX0g5315S5t
ujc+juGAtPOcmFHmx6YF1o9zi5wPjOnDg36jI4D4fs7VuYssnsev9RILYpqTAjg55Zbykoy8NN3O
qCLgUiKsUDvCX1Yh+5C3I1M2ceqMWLp8b7DQ4jwyw4UiWLmDtgUgcfi9fjZ03wrS2opqObTqNROf
yPoprcL01GpvEmdJ/LBt8UWMxp8+0epTj1qdXuV73UYhTqpw76SQbCnsE2MRHokOixJ+vK2YYa06
bAqvYC+GKriPweDs1uvE4aCB3Ng3U8ILbqXFOYw4aRROIW1ttR6TpTtTcZ475rrzHNJgHk9lI4ph
bW76RhgdagMdmYJS8Xuz6P0N9oqU5eu8J5bIvlZUICJ1eawpBexQDh6HsbqPFSY4pWI1iBepxwaF
dZfAwiLYEoaKbBCYtG7EYHt08umvi99/oEZNG7cgJCoBBrhuvo+AdTfG6+7aKcttfAecZC3pakWW
6srt0sBz0nExUYu0VIxE3dIeBnsMb7rJoHUNLW8zqcxbzR6ZC2pSNB4GXCglV/60E0VQVZzk1o2y
nqWd+K+L+H4VfwEyBXfls5qU2yLTyMa0peG47tVJPlH3jxqoUPwIc94BXfqFb+Yflx2ZwY4ynLia
xnb7/TeboWMw8O/8XLXe4vsx8n5gSoZJhDUx9FoXslh1rMUmy2yaUetuD8wHcOLQeRZqD0LIRkeU
FcWtqpTz+HqjdW8S4/O69/OH9Xbfd1mm+BNbV7tdr7Mwx0Bo13dmVTASiI1MmZiPT+xysONiQcuJ
dzbojut1FjQe3KTNGdSmcVivWv8YhWMvpnYdHooUGz32U5iLDagGW942YwAOrjdup8DUdxwpnNLV
6JA1qLBGk/4itAlxXdd8hXbYbFVg7cf1KgPQlydrACI6cYufP/xcHBF2I1dFIEkZcDOMW1vyOAAU
6lU+qudr5ocJdYeT4mwNezu+FF+2QlosCjjOjn7rmY/ZlWXHPQAW3AQb9PX3Mzqvye8SimKU/0+1
yfTcm5v7djw38VWskkSs4XEennv1faBiF6V+ZhMxRkDks57cKImfg1yRTmVyYyWgxfjN+JZyslH0
S7ClinOB72o699OZMJ/A8XJabNLBxkpInDiUQYe05EOaH9K5dJtpF/C+duaxONvgyzhju93vhRjz
bf6njtymA2jhWtIbUbYG7/+hsw4GJUx5viGrKk9fMOdplHu96MmkGPcB61InpUV97CM0cvR7XMLs
E0wProixgLmu+Za8M/NDT0JdvAMSUOs3CAeSpya5beWP7CLvqs3ZOFbvuDeuE1XiDZ0PdzlqR8Ml
kuVMy/oPvb73FqnHtvQQVTIS0U19c/yJnGH1U7krtuMhfZW96pnYDW/aE0wLpmM/7EXSfHxrbckI
NW9ZdJJMebC9/KLsq4+YhWV3RZHRES2PuCneQUJFjWCeaW1W/Q5Fydh5pbQJvA8QyzfFwdgtj+iX
SX+7k67h1/wZPVd/ynN9nlj5u802fy2A2LHMfuogtVzVx/ZV9766/XI69G/BgVcV+4tP//KO35xx
LG+P2rS3/GrezCC54ELSkLG8BeeHX+Rbs37tkn0c3Y8kLtUeadNmvQ9oW9gbwrvBIm4cyzUfFkLo
CWn51KFakn7zKyx3iL9NgUn2ULKQijvCf2BZi4PP2iQUB6YjcTFJ6yJHqCh0y81bczpbIj7xDrOe
WzyYGI3AFW5jgFS40l+0Bd+kj5acERIUmfVE3lJwRupwp3rFJdxNb1RI20/1jPBZZBo4+xCwzOTN
DxnMEGfXTfvO2QKCSCBamvdwGop3rTrJy+5Xl3sJzNB0X5XXcSf/rqRttWy36E05Q8ibuNjMH9Yn
qusBaahxwnRjyaeAqTC8wxsySNLnenZPxuMA5+uk7CqvfDE+I86DiKhbjqRzcB/KnvWLuNYZSNSb
g1eGhhkJwidd3w9v86NTnVV9L5+Ze91lb8qX3LlUJuQPEUh0xGPDUVmfldJl9uMXqVe5TnjImKOY
bjS5M1AiunbRRn0p/G7w0ORYz+bHcJff2q/1YbqQfopOHbAFP39pONiBNz4MAAbAzX2iMP9y+Pko
W5hDICcmZZeVOx2umehHuHj/u8lVLrgN7qjoYrJ0gFrSUfqSL+O79Du7JXzcZZH2iC/zM32E+1bj
K0QsvOnoJ6Yv9Qths3dUB9Bpb3G4VRvzWu7RsC2vgO6vz/O98SDttdvkC+sv+US4AQxP/hMXnnmc
dpCPRMKM3zwhkb5T9/pJPtBQbZ5VDK7vNGPSA/B6soGlVyhW1i7wSMf0+keaqYyFRMYJhflmAAGC
8Y+GEkM2C4i74Q3aR4Mwh7cIymojn0OPMfVFV45oOx8gK/DWyy0R2cNGZfWLyH+j7nCw3jm/Ug9t
MznVdF3ect/YEqsa2zd0HuV2S9vXz7zwiENj9EzdRXd35ueW7CjSISKjSMZxeKbHQbz4lpIEtuUQ
1bq/XKks29PO8Ke738E+PLPy3Bf7hR9qRg7mbbeXDyMjD4VoB/3bBrE9dDvVqx/4TA8dEc1p6mGX
LzhSQxh0mxBknOwl/KxvnddaJmmDDgz9zx1tRI0jnwyqq7WHKWVzHPoB5R0/3KZu7Se/xgu0MtZe
iQQexCXq2Hih71Ry7OWudra98FCfg11+NJ/RBNk+ytg9wtEbiw7aCe5wtdc4pyDn8yyXNPaCtKlk
+zXfpGfnXb9Nn8DE+NEH5nTjOmU58PC/z4s2xg/c9uKcqDFs5EPW7SkeHWU6UH6kBVfFZmKDZLY8
BiXrdV2sjfpxJOiiNfttrNqvJnH2iDl0c0R/X1W9p1EBOw7iLuteKBYk695oaF2x/9515FjeJtlw
ossGtEDcJltXN//9vddMzbolZsCCZg8E1HTTrmxPtvUnKguLBVXk9Mf+703S4E+VtGw4rnvrH9C7
v0k4uqkjiUbW2BBfvyywblL10FK5QlWpCMIBI+W6i0Vz2bQwVjzL1OlStBETzrEOCAm1h+kYVVaW
b7BOJoy71CCS9XKAvfBoaRleyHTem43DdJpoTkqhNgWida+LxKLg53JD0dGPI/lkDnrmEe8IElbJ
AQqJDQQRJr1i7+c6xRlGP2/62wCsV6xw8KM4UPCmi0pWXSiQ0BJF8oPwJjRl+WhbGXMQsyCTJoLM
1Yu59LrpsGuCrVJ2o6gu/GxCUQD9uajCg91Fg3yzVtkmsWpb95rKZsj9uVI3BaMGFRs0SVaBJhgQ
WV/0/VoO7kRJcN3Ddk6lDLHyPo/oWZvKQybTtLXBGHD6wGMPva46BX1VQzlTlJ2uMR73z2j7x8OI
J18yJnB0fxeQZLsgTzw1xY8xRmMe191yRFaRgMEHtaU65BlHKjPPfog9QBe078RFeYwR1zFVwsDx
aIWtjDl3wn4bLcpj1dj1jh7AdKQPMB0dZdJ8ECf7cBHfeKMbL/lc2dsBIQOtP1Gvg4yENzOwK88u
B1Yq4vv62fxcNwwyborgTOcuPyrwGJkq9eUsyHWPaNBQEwHwsgJzj+qD0rYo0YkuiGsMA6OeqB3r
ragifRePf4rJGDTeyA9lYEU2s5HKSTti2zyx9sWsZNYfM4gIfiM0TXYl2vwBZRMrNzZyTjyxPJLK
3JgKxF7KqusXvG5+LtrgxXiTLAxl5uTr16sIi7E0WwoLI+GOJxvN3iC6o7xTi6Lz90bUkI2q4UoU
LV7uRExJ6i5AM6lQoVsrrHjnm+P3ZVue8m8a9/824/4/zTgVkxKNsP++GYeApxX/VVX8z4bcX/f7
CQujJ6coNGwtxbRosf3dkHOU/zB1XTR9flpxGq04GYQ3sWI8OxR92oF/teI0+T8UwlcUxwE8o5pU
jf8nrTjcDv/qxtFnMsjq4JWZdAR1vBz/uRtHoFON/q5ND9lQxntn7N4wVl4dKBGuXkzBkWag50jD
wpw5tfcoFg4hhWTX6CJ661iiEYASdGnNt2mjdScHKAY4mvJgStU7v2ucGUr/BRMQ5QetHBCQKfaV
cPwzlGpxbufqJrOQ/lphugCbgefERHsOZ3+2GniP0nDFPytT3UnRfHuIHoXgy8r8EbTzptP+NCqx
P5MRnvQxz07GbR/OyxZN61teh7i9+9razQlySopwUY93C7sL/qAHs0DmRQE59bQwSolmzHYjyXv7
fMBvSL/Ip7wNiNaOJTxSpXOTkMfrLhKoKuAjBP4G2TWVjPR2MtqeVeDQ+vFE83DJZKJl8/C31CgO
cbqd9th1WkwvJ/gVaUlMqvoQXa2A+X2H+tOzYHzhUFjGLVFApHDG+UHPNT1GrVhBYU4k5LMO7Q7H
QgSdTvjNm9jixVGh2hpatLeDPqVRn3UXVbCDnI6ORjpcqJeTnJVWfo4275Ya6wPYZwI1kjR9sGXE
tOVhiIrhq2FhurTBr1FHB5CjsXDJKIJsJxwv9ejVsdA0lq21iSc791JTfS4CW/dUZX5UqmL2nbbh
gYQmkuHLLQFoe0BATvY4TreLxRdaadHsl1NaHhbWGcYiZWdHqfG/8MCaLWnbuGzeNbCW663nLoLV
szinKb7PA+HSgLArVRLLCR4wwRXl2rKTemOAMHTGZMZMSYJ/gmmCYkEDPYs3KVM3mzMzOuHnporX
xb+HyEhOVAoTDNXjX5s2ohH6c3H963q79br/6uL6h0BPZH8y9PN6SRLONLRwVAWSHtXlv55jfTyy
ffnLurvkOjkUoXn/87zry9ATTgqbpX+ptZZa3n9+oetjGhzVeK/I7vl/v7z1vus9OI0qW1j1JEuJ
9/zzh/UiaEXKJOvuP17f9y2l5dkwyVcNQzhi/7jhP3bXG65Ps7QYSgOjcicV/UiEpJBEEjatonYo
eOwOu9Qsn0ewVbQNc8db+06GQ7Y0Aq7HIj+b6ZD+YyPNenq21IzrgMu6eJQaQni5bhp1ZacFvlWP
v9b7rNf29jJvNFsgKEP9aIztSyNnrLxUlcxQLanb/TycI6m+xFPJAtXhUFJwep7BnEjndU+Lcnu7
BHKz6dSpO2UWDTtnXPCDqawfQZoWKVJ8Wdmb+aKdHdvWzpLYOEasnnW3CFXiT9s+ezEsWfPXv6ud
au6tdjgHlkT0g4TAVjbVcDdgaTiHoamf170OYNymned7B7V0iwYqkDiwFjUxziEiMjdAjQ247v9e
Z0UA1XqZ0rO4xdwEvxsnQseWavt4HM1TlRfmKRqZHygRcbC6+NyBY2ill6CDPkdkMjp0/JMGrAxF
fFL9bPm83mrdyGamfF/U7AjLxpi+gqMqGTyz9zGoc1/LERYGzkzCAMQQ1XaMU6vy/yzXTD9rrCch
azS9+J0GyAGQP+a7Agr3JbfS56LqTL+pR9Ifa4eFXpkDp+/lcaMt5XS2aBdg2Yls38nLx7yYJ4zv
bCYKo8C1GyqF4hZqczsOi3bKGemPoxFdo9t4JCBXIhMbCGtpHKa4PESwW86J2AxToh1bcltkatHb
DLy33QrDvsUDQvBLYVmmJVkNb6YmZ+clQFSNeqFp0UyNhbScYRUuZzlolnOb5OlhwefKlPav65cx
rDdEgALvFTdLxEG/7n3U+hHdTXmeM6IM7WgXk0jCx8FXUJBcSeunUm8KXR4OVQdZQ7ahZWMuc4eh
yc4BdptzuEARGtRNYXQPg443knHjPE+Lcpjzca+XnVlBs041yIbghzQpNPxKM57XA6vRpAkboJhb
20F2ocGSQxmnztnqc7NbL+pS2+5mHdoaM+j80jlN6Y2W8HI3rH7aAJVEEt5lYX7b4H7alhY1lzKl
mpCGAiCQVNmhRxXrTlLrwIUNlRvLyH2iQ7KXWCpo5gfJjWpGpNOLNtNkJHDXwewwGxZLI11cCdIL
gEAzIiUZ8Y7UKxznp2G27n1fuTbQ1svrHZNVVbJe/tfN14sqXw+IwP5mfWpLxcNQxbHp/usO/3jo
790iz57aQGVG//NK1udbn37J85B1whhUbohD2P3Hi/jH7ZuiVeBoF6EbymJCLgnJw7qxRc/q5+IK
XPrXdetfkc5GPllJ9Bl84jBVqvCyuStC66r1pIWDotqWQcIPzvwg2uSjAyrmyXn9YS7WG2KB4YJS
tvPSIc78ZHk1sOJNQIeotZn8gPSUnGeHKO4p0X3cAYOwX5INMpncQ9AKOz0DIBhXuzbL5kNeKS+S
0xxMSvCoOT0SqeyNGmEZM6zqfjCLfVTM92iNpk0wDrxnKbqRqq3Sp7pH8BPVyxLdoAYPTMK4vDXD
nDBPrNKMEiRd55lxNuKAGgl1RovKnaIgMmlHJml2fUATDrphML224+FL2IKmVVe0s9XXEWgjoovE
Qry8zZtcvlgI18ECto+KTqpF8BINgD45L3d7s9Rm+qr1tE0X+5qUzS5No9GNcuktr3IEobFBXs9k
7/F/izR7JffKdokJlY/7c59zqmUg3MCJJz2npIyUyAcwC/0GQ6NzwJ0KyYR0Pdcog0PaRWKKYsQI
XaYDATkhALwo89SacCstRH5f2tohMoZ5o8vytFVqDKblQonBbrF2185UY+IdX0hKmHChGPRfNetO
4nvAAZPsASLGdA7oRCQGSuMxgiIIuP+9GlpaEobfh1G7SbXP2CAkLJcfTGVKvFCvLrOkETeQt69m
2AaeGejDFlEnrgvHOQZZjj4UpoEXS8Tron96rFRrcuHNV7tuMd/CZYA6K+MEHDk8mYuZt7PR5+ci
bd6KZ6sHMLJklT9KcH5zuX9tycjynMn6GC2ZnhGWxrRrYuzI00ZzWiiFYzF66igxqZhCehppzbuv
3lQ5QQt7sewRr0QFD713yHGYVfiKdDzHFEYdjlHMNy/LEnxFvbO3ypY6UkAdMe5NmgLank9MuzQF
inDQ2suQXToOxy6GUjyODosGgQoqQ7woBqimUm6eonYHmJfORfnH0hsKmUEvn9DkjmPxXhbk5mAB
3TeAKqI577DXmme5AnJbyJnvNHyCmjkJSitudaAbg9Y4Jy0eEMci2q0V7Q2q7nxnUldtorS5xCPH
km0Ge8vBD2N0HKB2Jd800vCQg38bKIDT3mX6vBjwaAKHbwrpMs6/JyeS+m2tk2eRAFcjio7iVkZv
SOOGskEcRJTkEiEdRUh4yHROR0sUvh0/MvjXsenAhE9KbdEDw3QgByFRSSDmeuRvEfk/AIgwqRYW
lpaCaBT52GAx3pZKeWPNvEZjAEZnwHQlW3GXhwmUMG2EM7ftieTayJmOV0Xew+KbnyGsP5la/D6Z
EjShLA293FQ1P+uvNWrTjdQxrBgx9ozCjgjIgcXqzbNhkaLiPGHGAjbadt5QoX0LG5KgYWOSbLtx
lgL7ljr6RqFpbpCzBmzDUD8l6Y1JEPqmjiLbjaksghNBBqYPJYsj2jJO+Br0GVXndnod67Le2mN3
jWLLpsFXERJU3BhIRrcd5EZPGTt1b06O9D5FTbYrcFnAjAeeOvO64YoQ2lXn8TZ3hDAykndGmD4b
GcYJNSpjCsCRRFmMz6efkexrieQLf8dOhkzgxXaobougvYgpDnFPNBOzzKfA2pFv0prH2IzcMgwz
d5Lnxesr6bIYaMwZ9lMcBFi3JXh/4X1gOvap7AeEU1B/I8m03WE2ZIgrxMoVoX0rMZMvJit1p3c7
pIpuSrazNxhDpESNmUjh7lNkpvKFSnMa89TBlv+ogRXsYysHcBiGYIzTmvfe0ykduoxFOB8tKCYy
iEE6W1XhSXwbiYFbVourT2Gp7z5sjdqZPpkp1LzpjRUrPOGBqHpQO0RRRqUipnbBfhG+ET2gj47x
79LAM1ETYRvVTR61lTXIX6QyOeZw6JyFTms63keL9asYGsONddsGCsWI14K+O3ZoF5WiweAQZIgb
h8MS1tBGQz2C1NTlDOyZC/NG2xqNbe0GSf8M6aEvQfDQiqp2eJubRXAKQBbSaND/RJQw4KjE/V5L
AKZE5pGRCmGv80trmkOTRSzTJf1NlZrkOCNg67EbB1n9qyk4Keld96eKw97N+aA3jKuqF4nlaKSO
l0iKAPFk8WNjdawsBIZ9EF0nQosgOEMx1eSN0pCbUht5sh8LGhS2vbUSWs2OhN2AsNZsJHZ66L3S
gWbcz03h5q2OzbGQrxwFZ83ObwiZuS/G9BLK97T6LzI99rqAZwgTrelOhKwSgaP/CtXseTT4Gkwl
2TgTOdZZ+Gwsg+kX5oi+srivhKkD4xKzzar0Kuh6gMx3iUIMx2gFtNwL803P+84tB6CMStsTGPZb
TUo4tvrYuU4dEw2HIwP/a+wNKIdT6GQ9+ULYpnoJukWT2NZGn5Vqd1vZ8HTs2nwobNpqBT8/eGOE
QxTtZ0bYD+w33Uc38ttcIvlel77sfNj3bejcTzW2lIXVkDkZvlbTfDaG1yZhYmHPt6MaMvPPw3cw
1IkrpTXo1ChkioyuuKs2aqXv+NixtKqk8i5V/DXW+i+zo27CIEIfsiIWG3YYFdrglGEldtEK8SVK
1t6xMbdxYqSfNzDsVkYJBt6e8Pv1ZJUm0S8rNt61AriTBmfsiMP4MSoo2oRPVb58RguqYyhwPdFe
9utiAssuI4mIs+WmLPleI3yJIcsGXIr0f4ucdCJ7TvY0Xbtouqf27ioh2KpCGGJ9vCo8qgTqtXjr
atJhjQ6TWzCgqU6a62ATQthGAyjIVLcoGs/LdQgI+ZXT8q2gRlPI6f08Fm+SUdER7+hqDHPjd3Nj
UIkLaZnl4BrFlEsVTAK94QStJKxOM7H2XQy4MrFjH6069HXF3hWjcdGcQfazWip3jjHsatOsdyB6
d5j8GT/kBspbGm8xi70gfK02g8kSaAIFlXWVczPbM9wDQzsNWBFjLTVdfXQCvEXO4k+AuDyAILdO
Nt3M4x+D1sNuyqXCHbtU39lLnWzzPHrp+1AHs64/FL38PEeN5tsRS/ikvyhZqZ1C7Who8nh4S9MF
A5QJOzqm28Ac9KROY3GaVCNHNFC/OjSY/NywvnA3fYUqw2Zg0lvFHAiDui0TNBmA97PgSn7ueIMD
tXIl0pLMUmf1GdmYBOwDqAh7bwMM3gR2gj/XHLtzc4fFToYWkiheRsjnbb/o164ecZzWNiakajFp
OUZPe00u3ypzGy4ZoJgxuY31EM5C7kxu3oglOySrklIHSP2sAmvWBcyvg71q6eHNqIHQwZzc5o1J
bI/+R80BkU1xCLy2o23KUAwoM5HbM/O6MlU+IiZNfTCl5O8RN57UFkoIFqW7TaxPy6UPcVfx6z/G
ekvdgbc+J5M/9tYL+anMrtV88PqlZT6tnRWECWQfosFYmmlbAIE82Ao5DlL4VIgICkMg5Bsni2j4
5b8kY37o0P1xpq3lreE0vyiGmwdCeJJup6fqb5qKkmeoC75jTX0eZ/pVy4yQv9Fs15BvMkWHWQ/a
Qo36k5P0nBSl8NKF1XVoB7y+En0+3Sh1gPP1mXTwPThJTM2LA3kEkQ1mUvLSye3aDDWMgeieQHco
53RL3GLqHuXwbAoCManZmNWAEueqwqevYga3nF72wtxh8YL9L5CcCVZg/wKSY6t0o/gqWOEEoI8t
wUAeq4QYMtmiCty6aWjcGuCSDbDJiuAnM6m68DkBvwlu1EgHEt7ZL/PUkmAHfLkCwpwKGPNKZRZ8
5gJQc6ZAbI4EuznbKoLkHL1lwCDd2MoGDy6RXwIAo7Thz9N4H8Pt3FdSdJHt2jotfWJ6m0rPE4JB
/DlVd2jri0NvqeMO21C/MRsDHfKQXPu+uGaCQS1Gi6rC1RZqASRiqvzRbgRa7Qh6dSA41hVA60mQ
rQfBuNYF7dqR1M9K8K9ZBOGIpfhfIa1zBCObXONm4uEwKp6klNZBHlSo6w3neaB2/QKIoTpOQi6M
8x3scfGpZQ99nc6U5EPb7wB1x4LYPTewu3NB8a7CL/zNguot+N5kbiWIZGQrN7Y2DdRt0GTxdlQK
EMJTke/KIt5PQAUlMyEwSBIlrG5vUyffsuqh6c2cWBfE8Vqwx4U9ECM2UjuGjkDwyYdIOIiDm9DS
yXwjQIUj2QCEM+KeHW4bu7UhY4Cazxzp0XJClGsyZO60PZRkIDgLpI+pI1463y+g023BUB8ETR1m
33kRfHWpxRuJ/Q/KmaCv14LDHgoiO8vKgy4Q7YLVHgNtZyQHDAlXYiPDjARZ5RzrHimFbjIGD5wL
AZoBSa0FC74HCk90HZHPghOP81s55UNzoNdAm0LQ5EMLdUzX7+o5eST8qeAU3t1PImQ0HEaYUb1J
LU7B4MNrJa+i8FpBru8tQhog2ZPmyiRY0O0zDihIJXtLRfwSOhDwrRgW/iyo+I3g48NUdQdnUV2y
QNw6y2Ti7IwvHLTxCfDKrzjZ24K230Vw9yMA/B0gflnKBpYYAUIvy3qfwypzkRgzD7bGfd/MV4d6
sxu2ie7OaJ1l3DKklFgsbTQTj/G4HybzERUGQZoiI6ASaQEGQz92+19hSI5AQKAA2csCYEqXX3Vg
O2o9i2cgktgxqho9cHRXKbC7MmQ4k0xawVK/afTblfa5yeqaHnNbXpZYmvmKXtM5YjXbSB8NRQpF
nkhCUGpIE4trVRhR8tq6lzII01Tfj53IUdBEokJKtIJDxAJyZEhvEQoUfkN4hwliKCvoRBHRDEt9
DTHlXBriSG/jLK13OKi7bdE8F4jmOZ9QyBFJDx0B2EaGBTicSIFIRR5ELZIhBiIitDDoCVllWqrK
xUurUQNeJnW7pMsnS8HFIGcCcv+lIngi4hujxg3mJ77VRqbQHfjjdJoiEfR6pxNekRJiMRBm0Uij
tbVMWh6AKxY8rogXnZDkgfc2mHJfAoVPXZUF6aKZjavP8WMmkjMUIjR6ojQKIjViW700ImOD/l/F
TF6YoJ8pGkEU0OVnqqLgK/TuvhM/UuqR3iyyOwpCPEaR5gF0Pv1YhkYcasiflHGmTSfyP2KCQBJS
RF2SHPxJWvaQh8kKWVNDRH6IcDf6MpEiY6I/I3MF2Gig9jGj5c8yau22k+Cj1TAn6t9BOMA6Gx/s
YYRcNn0aS08y8CwdUTO8BlPYb4sSFE6koQRoA+dP3hOAUpGEsmiZsue0WTC/wcVCl+WGw6Lb5nOh
4xAnTCUWsSqtODvaJK3INGY3Tv2RkcACZftRG+R4FwdQxPpKoRSd3smktoxrfEtLkMtCokstol0S
vSBWGeOBCH2Jlw9FhMBMpMFEIhZmAUpCfRWSZwAbPYPocJ4jQE8KcZbjWOLLh8XIC7fQyIUR1ePs
tdG0ahtViuZysoVlqFK1pcYCC79wnH3eV2S75YAerfmgiXCbEokWWTeGZD0CNLzB3mBsynR6L1At
I/a1MaFBVU269kJ50pPCFn9E/jC0H0kdjada097yrthWE71XRYTvaCKGx5w+mWMSy2PSbTT64bTY
5aEfAF7ycYuEtu2ARCgV4T6aiPkJqYJtOhH9Q1f0axmWDfIidKMWM/K6bam8FLeqQ+M50qXZixoS
3hRG7Moe7KujldAXCX730cx8EtpX7JQm+ySJJ95HNXxIyzBpMvaY7VcmlsXgCRStH9BRE24kAYnl
XFGQMVUSH7OEF1lEIZUI7iURjlTZoc8PaKMkCLGdLCZknQwvO9bjfZrFHBr1/DR3beDSr892M+CT
LobGD2bMc0Q401gS0xT1vOLSQNA6FNDRdOnSJgNdlSa/0ZP2PIu4J4Qv5EJSOj5qIgwKSUopwqEm
ERM1ms01ZvpqkB+l95KOpHi8lTAK7PnFUDUgbcoRsVOYwhtSZYiianNpV4twKl3EVEFTuIWX+8s0
AE4oEQFUQ+mcNfMpi50ZuJVYHgHCRvbSe4xPfi4X76ysLguJSotk34w1SMW5CigLSm9dRS1soFLg
zzYiQC1rL5IZhTC8cCzOhonDMgJ4A9tnKD7juYIxNh7UlvNmq+EuGIjxGhz9N4iEHM3/g5bdjiLu
C5IN81kRAVaJMDB4JcSCiYAwuDc6cWG2th9bGE6NgkLPSMGPTsjQZPAnVEv9QnIKDqiRST0xZLFu
Ploo9gwRUNbMRJVVgwgtw8lPmhS1gelsilizoTdKT6uQIdvzyRChN9VkDYeYNDRVxKJVIiDNIClN
xnjMCpIp+hRvtbi4I1L7nd6UurEOKmatXd4g5iVGkiq0CGKLCWSLCGZjbP5jiag2KqfRFr7msMtY
KG0b5RCjQbuF2HrGtbVJuxDxeh8eiT/LATkSB4dX7JbOPwTBpEAlnijMGgKTQk5GoXqo8SyGRMvJ
8PwiETa3iNi5VgTQDd1kUkmPnpmJaJ7KQa3KwP7rLD4sLSXVWXoLrHYXgFl6tWbTx9cz3sYtoXe6
iL+bRRAeMXl4hBvC8aD6L8dRBObRHuh9zuKUP9vp3eJIoCGx7+Ro4Pho0TuQbuaCpQYXD9xsLp96
0SdancWrtM5Y4wl/Lq97zd/u428NnriLvXqKfi6vez/3Wx8WzEToghCT+SngBSQlE/sxLtZsR3LC
w3qT74f5ftb/8iFtYWsEJKJ63zdan4ezIU3onyf/vqdF+HInohNp+LKmBBw7rLmK6xP9vL7vxyk6
hWRPQhn/8bANmY2smeK/pIb/epvfN1zfSbsaFomDXB86ovREpKO4+fdLEkLFnw9uvY7gaaToInRy
vfjzicoinDLWlBNM0KdAxFYaDrXKOKneBBfPi2Sz9BDXCGw/dAsYPqxcBs6YE7RsFDWcdFUFhdrA
opg5893V1EyCBSbVOcDC9yEPKKSbUQmbl/4pY4RLSN+Ec/WbJb/AOyb1hlPsuE3MmWEekdzo0L5X
O7wafeJNM9JIsyC6sa/hs6JnMZL7bPgYskJGYJKj8CMbVBYhofmMKHCWLMBv4VkBmDEQ9SlaGI0I
GE366lJpy3vaoqvGMH8eVd13RCgpUwzL2EmFdNVycAHZAgZFS8LRa0WgKQWKzUjCqawxoCbA0Daa
EXPUjyQ+LQSi8oMl0+3GDBkii6EnNco4YaA/NjVRqrGG1yCGZyJCVgvSVqcYHJRp5jS6c/WEZe/j
/7B3Zs1tI122/UXZgSmRwCtnUqIkarT1gpAsGfOUmPHr7wKro7vC/UV9caNf+8EOl8uSQBLIPHnO
3nsRc1ZuSkZc9sJqXaCtvt1giMA3AuEn26gF7WrDeGVjO4gKh9TiC4qgwNr08qZB/ECngwAaTizS
nLVNz3bVE+u6lrEmiRGobARdVjbTT2Q5nBzaXbDgZ304tM4CpI0XNK3hVK85rNoSQ/2mh147LBhb
YwHa2gvaNlkgt2bXEjs6/yD2/LlcMLjVAsRFX5niIugQ1JJWBu3X3FoLQFcvKN1hgeoWJkk/WMxr
Cr+5Qnfk7WsDCK+Z3gQLlFdPdAYcnObrbkH29gu8t1swvu0CHZkh+9YL4lc56fMA81e4wH8Z9vyc
AVPQSFOMo/TntAk7WMFsaluBxGPXkkFsLkBhBVk4hjBc0+KsF+SwpZjK53NxxzK29RcssVwAxckV
VQyz2IBdXC0QYyRwsIQa93WAbzwuoONiQR635AwGbAizr2di48r7dvZfmxnPObTkfIwfUNCWGyfq
fhpj526lSa5m0Cq1u2qe3IpUpL+pD/9F4MUS01H9FcKxBIHQVZCuJQmQWNI9XMQofwReRIEzZXFH
c2qaGLrkvfBPKmWyEJO4mhmoO2IneEaNbW9Fjp5etMDjvZCuMPRDcy3sI+mhe2YoeJHCsLsxc+Ff
nBGER0TQXcqNUKrmiaUg/DcXbi7hFn9euGtwO9ietDFB/nHhM2Rud6JHe2QQDLPalcg1aOcRhM7k
rEvg9zWJx0w/i+5lEsWnyQbD889vHkEm/+Ma6H+4trlIIT2qPP7/37JJYjKKIL7l8RGxxnRfZdYx
NZPoSOVHhumsxKEkbWwXcDoQNSVDZ5xgQ0RF9fOfr+OagfLHe4FU1PEd0yIUxHUX1ebfriMtyaAi
TDzE+BVMuwhb4LFrGc8bLIJDk/zo57Dclxn0DS+sz15qjoeYZktfOccqaMS5B3xyS0FPwok3nEME
M+xXGTu6GQ1bJ2SZRhFqngMV3gSOPHnt0Jwr0VjAx5mHa8FMusgCMk5i88P1+v4wljWWyVLdXn+L
lz+12fzjn1/2v7h3leXbjqmU6RmwkJaP528vuzNaL2r7KDy6ppWvh6Yi9MtPp60Zql0lF9TKjNux
xqYBEJyE/eqYjwXz/WymbB9vizzsD7kxOAdT5v0xcKJrhqG/0lXQ77M5sg6dNTyR7GTvrlf+f/Lo
fyOPNgkR4jn+B3n0R1x8/10Y/Z9f8Z/CaNf9D992pePalnQ9W/r/nVSkCCriJjA9U7mW69MU/u+o
IvUfDk+n5SlMvJzkDfu/9NGOvcQbKWkog/yJJUjz/0cfbS7P+9+fQ+5BRnJ8I2aHvmu6XN7fb8hW
JYZol35CN2HorMiwNGmvb4xuZf0yT/q9exZH2h3E1R0pAf72Rv2LldzkBf7xw3n0pfQQe/NqpPnH
Dy8LWdZkCM2EdyNuwNWJQnG4g8lLBr0Rr0ayFN1vjmv/yx/7Rz4T4D/Z65gfq390NZPV+07st122
Jt4jaDDC4Uf9Nz/yTw26R6TU31/oH6tu6vo68GgXHlpGFPPFRHLcbEOQvwilk9d/fnnAl/7Hj/NM
dAusLpahEOVbf7yvTSYqmjP1NUUOWR8BbsqxFz4glR7hRCj+02hrlwQjun7Ybqgzk7OfDyjZFIMj
cCnAuYFIJSLwwDf5/rqYONMONdlJs87lhqUV+RNrNZu88YaTyVyViWnsJgq9jpx1wgdXI+/Hyh5U
QZA7Jy5t5+0+ZTsmRjrYRslwH4iapkcyEDXI+DaeG6aUY8M0svY4ifc9KpVj1JbG0SnJFQGIvZ5p
zY+03Ld6plFsu/ldACsQz5neFI5+S32G6SIeX2yPsRGS7adRZcHTuYstglWr+DAMs7ENaCptlpxs
k8hvfFcfzTRy59kf0TTDBiimF2m466FgKOxk8tS45OKYdnNWQ7m2GAkVUUfiQfvLLkl/DGaEHIX9
LXNyUCt6qVb/MhAp1dCeEXJ4m6xBrUkLIq0xAWGCiGiTmjCABigBbjMuh7WeAMXPLqbz6042U63e
QTnUDShHSNqrKv1uIARg9I5tKeYcOgnyvktVYyT2xo1dHur0FyCfb8r1mnwoPgmLKhV9Ci85RF7k
efnaLOYLwhdUr9m01d0QbHnbDqKefhTi5MJT27ZIohBpkFyQmZAiTXzWZbx1nPJdYTVMYqgl3fSd
zuNLhHVYhsDN9PgyDXG0zgBU9QUyqFTN37adv4TVFza2j66p8bZ5i4EuIceoE3ivknyrhuo9oOoX
yt1ZBSgT2+1fZJV/GwMRGW2bbZbvk9vjizHJ+6l8cGtSQNOGERlMjLiShHVzEAD980i2DEW5Hjdz
IfgnZbl1rOZ2joNiDVt+2HSigk+zQEEyG8923vCueZW1GVwA8QzBVsfRA4yZl863UJ61N8kpdHID
BZl4CCyO6yqJfzdLlmXeQKeIRHuL7BwngT23KysjW8d2RpCCzZdfekgiIzVuO3JA8pR/LWb728g4
nGQh95w1u2vfReNgltW69riQ2kE8NxdzvjZ6CJ1GYp0zXx1gGRJTUXPNqsHTaupHZ+Y2yUzztkx8
6h86OVuGquQdiOhI92oLbJSA+Jr7p05bXCBo20tSk2PUlSQF1Jpbhi/o6/31g/Y9Fp06+PB874Hv
FSIiYI0PeDMGHAYVhAN+eruhiDqHlXWZCPq83r6FRdpaACrLTNx+M3rZJZxwxfQh0rfW8R5THSD1
yXh1gTDBsM4pnnjOq7Qs0+Ny34xT8Zzmw91kSYQ2Wftu1m64bsDwlSV0IUdhdUaSiSXY4mg1grkt
ZPedCZQkE0acvoOJO8w3ylLJsTOwu1Rkg/WpfoCyZ+6brjl7VfsiCmb+Scfbd73zDMy3rLuohkKk
eBaPYRYzKENuRp5QEG7l8sSVQGjXam/U0Y6pf7SC0U5TzLFQKSNt7yzs/yHAWq8lo5P4SbnSwvjO
zfbJGpK71MIJ6vCkmstvNm3+ddOxxjv48X13eOmZnWF81e+K4n/DwPXC8Q97vT/tvYIjIo/ztO5f
g15bJExyNM/bnBlQPToIqkCbhMDhgy4/LreTV4p+M1ksZmGLt6aKXzL7VdeWszM8bKUydy+yFLvE
5YGMUnA65fTaVrRmAoNHnGTm3TX6+/p5koIxNQsRm/ltR0th1WW00POAF4UPEj0/N3bofLcNC1U/
8YlkHov/OGwKK3j0COpeJXyozmx96wzFkE0XnZHIY2TDbeHC2pG/LPzyQkf4ojGhdrp4EVaqd+TW
IxKK9fXrx7ndSVW++dbwUvfTi/YX9VRwD02kQv84qnWYjC8LzwPS01M3oxMmdIW4HujdJdcJ2JM1
RufvOpYvdYFLolJEGtjfZULYsuRuZC0Dy2FfBie7YIi45H79m2POppfWKrSW59jhE51H3q5GpDtU
dt3KgLuyCONgA6hp74j8FMzNuTN4KwiWgbkNdiLibR2XxZ3Yu1WlECuqNiKgaxnDh4Nbr5ihqbWe
xrPOBLumD32PqPhv2C6snQlzo/a+7/b1TJR4ehh71k/h89JCjxCEkflb4+v35S2ZarYYi8Y5A39M
xGk2EQo2X1+gyfRtVXfR6XrDy6p9h7R+QlNR7f152/Az15PJPhqXcq+a9ic7csjgP0LDwwfuB1Ow
NZr8opzmzNb+HtnhD53SbImVs3fVnN5ObOOdQgzgx4Rfj0h+W8vedjr7nE23QrzIqga/pSSkKqX9
oGcctIByVvHAtHqBdQ1DevEGPR2Y/AE2rQKAh6q54F9AFuZrLDza3ZuRvNVVwSMU6WltDvlFFzwU
CFkenDK669AY1gWhHgu5N1t2vqjNznbSXhxRdvA1oyf26Bs+QtxZKIZ0CoTSG17oWec7B9XFKk3K
Yt2O/m/aybih2QGiHH4eerNV4/ES2iiGWCyx+sxEYgue2JMHX3TtttOLryKyHHChs8qKfUUXa+PF
qDxjJp1Tc6OH5xmamqHS+9bSRBW4NWFNo/dD14hVO46CmANWVq36bW4S4aMmDeqRcdHWkHwrNtUv
zCrbKnceaIObbIDoXPlVtnTtJiTkldVbb6DiNh4uhIxWuwiS7mZI2u4Guy53qdz1Rc7MXbgIFjvG
WnHs1MAWfrqL6aEuB37UaL0PJmxhzIpFVDUQBObu2Lv1thxC/x6JywVKlWCNBREbtFghAFas+4Hx
TZYhufRsXlRUeLydGa12zqvPtIrgcBA2Ra5S9ilKjtuei1xcIWVcRZ0wWLRpRGHtBVaf0+GY8S9B
ge4I6miPSV3YTIWHBUZy6dzgk4ZOik1fvIvWotYRE+/G1CPhREJa48XIB1SNlvUoeu+offgCCfM4
5NUSYcW4UwkFHC+l2uQay4jRzd5BOPrWmut7e3CLm2ZOX0PB4tPDsdrac7KtwIvI3jh4eK93Lj54
kH2AEBXiRWayaNbNnOErnfQDcU+/ZlSip8RmqNljtemlt57a/pkpClNPa2GYogxsI8Nb8YumDXu6
dgZCpJsvVrsBt/54G9rEqbQj2Uve0EE27EqEccEHYiLk0teLiEnXQfp6cKZ7C3sOcsZ3CG3xpgaG
QLswG3g+ImqDkgmNHfvWuozDXSKMNxEGNF3b6uCiQTvMVZuBjWRMOcKUspIWcCyH0FUaOc+THT/a
NLk2qu1D9NAO873WJNDLDwpcAJQ/4EX1fhy9O4fQ8yK2iSs0oHgSFB0nESYFdRxL9YlJUm4ykVv7
ikTsefzqFQ9VEGGHipPsyAJMUdCS+ui1SDtQKxqH1iofi4ywEcT2vxoeTRKtv5jzdKuoj345DH3p
l6tplZCTxWR23vhUvJtkaoPtIrWX49ds9MyAi6yn0CpZt+eUp4UltxZ+TIHHxV/vKBYKtND4HGRw
jkEXMJzbBUojKmL1CKdbc0CkY3WoaDzHKg68E/ZykqDFbE50zcMgvh1F8JDJrzDjw25cRHJAls9g
XDNkstxpi4ZqLHFDTF5QM/aKP9O2x12Sx5xAEvSFvkujFRkqwdLIphwvDVZB0dqruXb1jgQBdnoT
6JGwjJfYFozgrXRL4AZCiaxW+3SQHzlaNIqtI4P0/oHgLpYBCR40DPYBW/guaVyqq6H9PWo24mFM
PzkVMcK0CBCvasRfaa5JiSFavapCdnRYtdzGyaa1UTuT+sWM1XqVllWvWxNWjQ6hg5jlnYpTsbYj
zCDxleIQpY+V0TLAIPggLbtoj7eVxGBAhiurqRmXJqxHrbX2F4cJalbSNqR968RAjQoYCfW8yLHy
dbewCkbHuXNL+dVxYAVjAnEFxk8LkYhN31FfeWj9Lpw5PWlJaUvSH2E1Fp8rcRrEOLn1ESxeum6M
JWkq7d4yt39US2fZLEk3kSBHQw89aGYF7UVH06ZXJnMAlQDB6H5LPQZbifSEujh5wQwX7SBwDEdq
1DtJ5r+V0Y+PUXxjKOjrm4bSojUJSSLfZhxTcnno2oJqxP+UNB2HDZtb2u3gLBvpzp0gfYYq2Nl6
hKTUeD/a1JQb7YinuFKPVkWYTyryZp/ZM4A+Fe4AbFE1wyIBbUcRO1WEvCQHv5fx2ZbBU3CGqSYf
m7TUkJVARaPcSxAEOQYi8wANFVHnM2cOJZH0tljVk/lTzYvUX7i7wYfPRSxyvUGkwWrD0Mp5A7vX
wsv1n1x7ao9UVhhFRjfAihHB0PUVS/iA4dJG3tKPPNf+4N8PM1FNMS0DRvTTGrZCgWXHY8pgWM/S
cu6FN346Ops2Ch9Xl4V3CabSY0GKfJC5JI5U4yfqSZ9FkefMxG1CuhPx1yNZyoThtNzu7bAtEyR8
CD19Bh+IYjxHw09AerN1mvZ2bJfHLdHDwe1w4jBtW1kLf4XTJrcnCbbrMcTIqKRADLTcaZkD7F0a
6Kct4KZyh4EeiYnpk5rParmeOWMYsbBP8AmPs6DWjxCq7vioojLc0IE4oNqWa1fRe2joNxQpeUxM
gkSisMIYM2rp9KYcqnOLfwzF7bS3FtFjzDBoadliXN5V44hvobB/kqvCKLsn8hAeghLR+4CqI/6l
jfnkUNWgtK4/SkdwLhhJNTKdU20Et50FM8Ub96KvFT2S/GLM9Xc6IcRiC177GnFNlBgT6z/3L/3C
g9sUP40JuU1JXstUVpcyFh9VSNokdXazyo2a7QQHb2+yp1HmEPrnP7YRapJ7s3RJTNP6yxgIKyiq
BdBbMBUlKWE3p6omNWf0CRZ67CQnWcIOovWCKkvscNGSOcN6csD98mOeCofOYTpPhyDY9h7eebez
TYzBENYLxHvEGo+qIOhQRrvAzO+w1c608bk/A7w4eUGaKBq1ssMu71Tdd95Uj30ePTG2fb0SVtxF
k0ZsP7LKjEVViRvbkAJVmaOhtZRvVYvlLyvckiHf1qIftUJngJABu4hOvfmmmhH8hFwB7+7tqO1L
EztnlFvZWhtlsk8qc9dl9rgM6WFGuN7Bkc4t4s4l0Cw5i4BOCqlAAGVn+6ESJDEAhiSRi9w0ZqwY
DTmhbFSa7/KsfjEK+icjRLtgIViCRneI+8ofXAQFNGAgS04Vx7u2L/xNR2G/cgcWwYBAM7fuH1p7
1HSHWMQ7w311KZJ2Jq4fonv0WjmdCyzaOMYPwgBqO0XoYvKk++1Gbr1J9lcWUFEBpLGakBpJgdnB
m74klSd7DkfAVGozOGUQ4FYIf7I8LXAPloocM/VSTbGPuAG5raz1dqrfLDoYMAMhGhcsb0ni7QOS
ktfM99ptXd11iscxmrLoNksofyZHnErDesyG5ocqWmODNp8Zcj7dpfiQWVCQtdgMhBlVkwwESbkz
TbTuTUOSTcwSFsGUSQsE2XaEYTkd+/PYjiOnNhzXKS3Bw5RPw24yy/EgbGT3Nv9VZpX91iXqtgMI
vJuFLrCVzuUN+izCgWcfsVUljj1zc3KO8mNpyYuNIuumoAgKlqU+NdTJCMjBG5OGZ24xtqjAXDcT
nV+0ufm6xnSMch0C2TTbn1GjnxnU3Fukgm7shc/kTxP430EzW1UOj7N/hpGmj92QHXvLus9qZuIj
GkYnrId9lbO75ouUp49oOIHpBkn9117tYgZcDxzTkohTk++zYcsmotQNFNF1ysCxN5PSNhPn1znU
mhEr+zjTtTU1TChrkZEphZcAE3w+YOa6QroqKwNeTScTm979OAxvQVKCB2IKt86m6FQt7LlS2fpY
D9d1MXnpl4v3TYCZbkPXVRPmNwR9S2pjnm2xFVAOy7egnG1sj8Fau/qrysXPDFXNpknH7ITq51lm
kgi/5Q20JHrchrICWsiuApJC0IKD3S/2cYclmrDOaIdiXGKk8F89iVVUOrynBbTcrfTSXe7pTTI6
p2zSN67ML5Gga9j47JgDI7o12U8JnTbemWI3uFjVuGtQ5KVQUxb4IiJgkveSaYfBqGEqzf3VdgQq
42UHK5rXEEq4cwgRwyTe/MIzSrtOWq+gns9xVpCHHUeblNn9tvzpanMgfY4T97gfMU2VuWmc2oHm
YzEnPCtm9vtK50mjpNtJSVkedC1oSpN7npt7vKHj+yU7HLpdxpVp4Zxx6d/3CUmNI6O8wlwAh1b6
4FTik+jAOMSxbBnVh6/xOQww9g5sReYpfHfFbwur2V5lLMAhdExkJJG/R95HOjtjQozgHIGsfTZN
0dnU+aFceG+8FKqsbrjEdnErcF0x3zUlOur0qxhZ3ye/TvbFSzmPW3B0qJklKRG1IpbiCn1KA4ix
QE/WtgmdqFH5rfQj2nOS+88T7p1UGCESq0AevtDgYnuQa2RPEWkTiL6URpquXTpBRMKwACEvIep1
df3OzECfG2+CK13z9lrpr2EYNwDS8ks8fcyNn+zpopxdFCoU5T6rSfYZC59YmmJAVj7DtO8kGXvE
yqyqmd54OdT3g+WhP4ZdvAYM9jK0jkC5zDgAT9pbhW+b2tpyd9p07wdBA7o1jkDCCTfJn8WXxBo1
zy3Cigw53BTJSz3Fu7ayyRkWzk720a6uqmPn1B+1PCKhgatZcyRvZPDpBuSCggaluELfq7ezD+xD
xURPhq73Zo/2jZs1wGWmGT2ieStc2th1s8sbnveBV+EREJNqbOiJz3JKb7RbNdtS91++RUsZRcOd
S8SDTJFihkkzbcvHkQBSlxB7WnQkFcqcElGx57U62FVucxtWxM55nfksKoMVHulLvxwyIrGkJEeX
sIiOUuNfrEvUM0ZqvwUQBp26/vCsiaFNJy5UqB8VsMMJ1FoSerfMCS6NyWI3iFOFNQOrmv4Y06nC
EVIe3JiXpsfyg8bgWzzaz7NA0ptmu7gdzoKZI9ZtdMRhlYCzNPOPxp2fHFH8dDR/kQp94zeYUCYp
qLX8iiTW6jGromzdLEroWYJVhrZFH+vHFSlWxf4tcg1Kebv8ZQsElS3CmzW5EPF6es1N872e4D+1
jrVlqskpkeDAlSpZybuccOMamRBZ/3+xo3TMGRgnIXrVg0Gyxx4hOLi5fIBzMEYIDIKtybEWpfO4
ySHNraXzWLqO/2QHgEdiDoGgAddFgERqbLx0j8icz4Mxi5tod923VrwBIskjufYDhvOGob3V4KHf
IU5quJCofVBqfLcS6Gaxfd/QX9omaF7WGDUfOEgq+ufAFHN6TZZ7ThuIy1Oj3mbp/jBcEuqsnNIJ
rzxqh+IuWmhRVyFvn3ByN8KOopOslCtTKlqwW9dD3uLTNZ2eks7AlSDiT51O410jWfZjETMKCROu
AcnWPAEhQ8SDT8Ivn8ze9mBY0tGbQrz3BdCUo2VV9c4NWv8y5Hsj/x56/7Pw7AcB23yFpe7n2LNa
tHpRZz0L0sJ3UQJ2K/OnhXwGpozCaKYznXnrAaspCjQsXdeDbWsfZKDxzfJYZTYKD5VfvKzlI0xY
IMeItP2FL+t3lCXKVM+9GT7quluUqEO0marTtWCpgX0hn+8JzRIXgrf0RtTqYUyK8haMVnVxjWNv
G6/5YMa7RhvuSY7xW9LV4UmYWbNLJ3tHBGSEN3nADq7dF1mjuoApTlsg3uvADW5yahcC7FZ1XVkH
naePMKTqO9frjmWb6f3chMneMfeJNwv4ZvZzNI1fjYAoK2j631Ds6RuMQmsxEhxUCEYwAaf5bpzZ
TZqSTZeIgrUVuKxUvGeeKsGh9fpZy5dcxOERclZ4EG81Jmfc1MdZeydIvAb9EOrU614YCr5BYj2i
AGA3GN27ULJle+gHbUEDGLql2GbyXNtEoAhcLxtRqecrqlGPyIER7y9ifWajI2NEgw/vutCjWED/
PwSXFrclVur483rrIjzniG9k0lil9VKBRrT9BvEbvT2FkO3fGrn3YIDmxcTZ38VzCKQeZJyCSbdy
q/7dgZjn9Qixr88555XftuZzB+2nYyK1srr6TRDE1gv4tqiGE5ytpb0JJhCky93QZ/6zv1xjuZRb
dTpvWqzwrHIcLVi01vXi6S2LkpnYRCOU7De3YtyLcONArA7fErkYByxgwYk97zoUVMjJpHWyEv/D
Jy/nBB4Nj7o3HRLiRMlhzgnPWNzdpZ0Um8Ch35H1waVznmwai2QP4AwqMwyyvMYYyArNf45qBoay
mV15bjpG33rgyC5+J/1AqNoUd5sCN6yrFM+gnc/UJ1ykxXnDmuF+twKl5MJH4+xlQ6oVW28kjNes
zK0f+erUq5PZul9zE/knuyFMA1WAvUEpO95d/9Q1PaFnlWUy0B9xsgZxtuk8ALEZpUCM2nPVhj35
Oza2CqLiCJUFBLgRU/UCCSY9mulBjRdL8MwmbS5XZHJU+PInsAMeq3VovllxcMO8MjuZveBJjmhT
gNc27yvDBom7pKjQa9hESciph/3xgATrQXoGIlA/j+9bI/vOHHaZ0dU43ygf3cDKftSJvdeGv7cz
52eZRuNllhNHyfghojMDOin5KgyiqU2LgBIcmhunC94BuivG/Xgrq/x9GrCx9wN+zkSdi2gzz52P
Za5N7vyF/V3PPXzquH4r0oBuFIcpcTIIQwRTnfyYuHKeyS65kZqzXRX6mzjl0MqmfVtKOgtWbWOt
q6t4r0r3F2EsK2llPLMV2njphTiJk+ynKuuHYdnQZnlvV9pgw0vQAdsJvrYYPJcZT7+7tr9JWuzk
6CIees4RKxk3P4uiJgdQfAVVfBZtgdPWNmi9RbjFc5+5RhyCMVVh8BYi6HxXWPhsPOTJ/FzW0G1H
1Xz7zOUJIqDVSb+3auFFMqDHf5T0FMiMVgHZxPARlXy3Yms+4ZCcuSiO+wWtczNGYFdgYZjyvjnW
VXqXV7W1L6y6oyBpdqXNAMsM+g8xFMXzCJ6G0jLb09d6KaaqJIIVmiQV63rE9U8qMvPP2DZOQUMS
NY2xO5XiB5c2WYhUN0sXfOxvnYq8A8TRBVjVF4vjGcR5iTI6IgBHBxs2Po8ycHKOAb9KXdwxHT8F
LiH5g0KEHBbembyqlrQw8yNrEb6OWWbuB+7GTcbNu4MQOSPv7PU+Fww/nSK9tdPpt8VAZNP103yy
6C3tnbT4UUQMO31rpDnElH8Xjbs+cIcb8niOgBOCvStbqiPL2o/JEuA3z7h93TJjYtsz3hWdgdok
xowTLtoJAlMdiBKkiw1PFWmPG1eyhVLYgH9k1uepuX5UzjbqarTTpY/pn0anS1oOUxf3UAg73bVJ
f586g3mq5hxiG+n/xUygY8x5KKwlYSiZuq9UaHLsWFAQ199KdnGwZxgywPHO//VHy+AGMxunxTpY
Oe6uLpq7v76U+SH/6/pv61bP9o/rd4iN5ySw8FLPy8likdoDUllpPkf68XzbJG/jnZ0EL0ZYyeNc
nJ+L2NP32WCTLVSE9p6TTY6b3/JRoMz+BYQSmbsVzIQRxufB9HepIFhqTMJ7P9Li49GdS71q4Mnf
TYqbpbA+i1Z9p5cpFDhEWnI7qim4r5rhJo38+YHXEIOHwZKayK3y4m5VGb1/b1gVaexeuJ1CK74U
MdPjrItwmXTfUrKO5cRXI2xLme/z855MNvQZxGtAbFua+bcw4o9klJW7pKp+plHa0kkYfiYkPeVj
0OOHivr94OG8SzloUdfY51A7LUYUPkM7nl/Gauh2zPULPJiEMeb5uPeJTtqQzsThJZf9uS6TAkXL
SLg9Zz2LkilPCqII7BsdBymVdfqY5wQ7ibR8GS2EGQu9ZEb3xdq8MCfy7q0tA9IFq6cpBUNGKOGD
qzG8DO6A5qTRN/SkMLfOILyxkcmTsARLjJk6RxvdH9bzcTlhlSwI7TpV5W9aixTpMnvzS6ybsdoR
rlHx8Z502NEprVelSb5kvjzpDvI83x7jx8Iu7/pBKfKQU4WMtcEK4OfH2mC6PGDOaok9YGAfbpI8
Z+SOtMpzJ3ZhqK0rQpq9HXDH5g7z5EGHTXtnG1a+n9GaL200f98wVqP7ILsXVDpYCmakwrimjzQA
4/vI8A9Dtm45kZ7gDX1PhZe+IahYeQWhxVE4HosG7UdMFCg+v4k4fkkvr+jbfgugstulBTc7aq1V
neXQcZqI0VeVhluXjIRVJ3j+06r6miMbaW7kPVbVQGdigbwRMP3wV6rlNXiSBKMdcVPuabLcfEm6
+m0RANeVeDt8ZndqLn8nJNjJYSIJoEZWFDu3UskbZm8k8WBd0KZdL52lN2R50Rav3jM3sbwjViSg
gibrtI1mMl0fPBF3ly4mKMsKaVjiaCWjaMbDXAYuiTmDOhZk7gmV59uM6RZ+TlvyqPTqTMIBQUOK
dJWOA/lBE/Rxk9AuOkYN6vke08extpuI3EFeBrd/fgx9174pjbLhDOJbt24XkF6RWvY5CSpvR4q1
vCsDJuxJdG5qJ7hDD0Wiq5UYD8oMim1R26TkM+1B4QLnlwT28NGkD7mRpuwf6cB2m0FI8WiDtu4F
BZwX5uNT6zBa1wQqPdcO9hOha+O584lWDR2VvyDZ0etalRTAkcuQk0H50Qw4UDk8YWvib/TrwDGG
KKNUv/pac4fDkMMRTW06Gl3x2tYMkciEy15Nz0vpFDAXNoicxifaJK+ggrO1NekIt26NaM5Mw1dA
Y/m6pUh9GQtEBBmxUy8sTDTkm0q9IK/CKEyI4UOQgsOYSosON/IoT6NIvP5nEs3WnQxKwuriH2SK
ueAemK0HvmC0WIuHKJHyGLvNcBeETn/XtvFwNxSVfdtFzDGXvydUA++fn/fMqZQ8N2Z7oxN1MEld
eW1T7wXTyCIj+8zGId7gk6cnAlp9m3vhz2Ru5TqLNOPjsFEbd4S+4hYJ7IYh1tumy+mt93wQYizN
DVq3X8wrp12staRN7TpbGIW0rQxzOlvUJTRGCGVM2/xDTARHGmb5kLjJsJ+rO5L+y31Wp+ph5ooF
eWJFmJwwPmaPuWQ5ZgKc03v1Wc/6Al0U1x+koJHTwQrYiJgIOhVKCYeQnkXkSBpPpGmAi62OoyW+
X/Vn6fRMTyD7nBDtgMXW3WMbEnury3lfNwPTGtKKCRLARz8kp3HRfAUzi3zfM08ebbInS29YE/ge
1AqmZBpT2VFOsQm074VRAv1KnAYjs/7ygoSGW3p3xYiGWYXhO1/4YoCJRLXkNgXLuZYpyZpcA8ni
ziJS9M1trdka3Khm6ufuMS+IHUKwCoEAeSteZIOQjkn1ssuGgj3rcegpb761peueE4pNDk3+zrMn
7CjO4KwKWsD3qkxumXzdNBrnjRN45Y4YCIvwJj0euP0w6Ob3oh9rRKzkGPcxzXM1hXwtVlBHkfYh
s4iwENflTD8WG4MI9i3EZk4OCYNFJ3lpXLN+CKcRJANNMZbteW+X9XTiKGSF8euM5fgxpI1wq2q0
LYVtBOcmGqK1jYWqw8p3QhK3LkrbYfafsZSEep2SSE0sCT0BXuR8/H+cnddy29rWpd+l71GFHG7B
BGZRpERJNyhF5Jzx9P8HdVe1N62yqvviuHzsLRMEFlaYc4xvxH493hkjXs583JuiFB0qU18OXaPu
4oD0pNQwTFzBOhyowE9s8NKr1sPnq2vyka4gQlVFuQph/olb9cFHyMzIGo46+Fb0G5IyBUljl63A
d1bMWk7saRQtM2q1TRkCN60oCoSDQVpld0Ro0RtMx5aoJxvWfncx6D5kp6G9Zj39kUG0yMVuUsAT
vdptVZejh2wca7D7c+BDg93kcrKBfiUCPGh2IHYyQtWx0ANHLUDLSgdvJK+sYbzRWo9miuhnF451
EmojfVv2FmkRPbxTqYSmnavQbgc4FZxM4o0G4mXRDSjxMu9ZEC1k75SMV0NT3A19wtJQSqrDGvok
yxyDfMWcij9OaZQHSxbEmVrF4TItzHjlRkqxsFzEVbXubRqTeJkiL0+Vwgm4ZUMwTxogGELqAwwH
fzCXXYDGUT0wGNudYdTLro/LLR6w4/fBkTtpl4kurPyCeM848SgXoCBotRWaVP0k6KU8KxotXjR8
n2UsG3vNQI4bp62+iETO0YUoowwXvMOYyPmuGjleCMqQLBJdpazjWlQJEePNugTdeBuGjzAd4k00
EjMkyvrW0mu4uVrtqGF4p2UQc9LY08mhUZu1EXSchWovlrZe1khboF9EA02L//efff/STn/rjhay
NK0cKFYn0GgS3VCcUq8cTyMqCBmbKczIg1+qQIDXSj+I22D6i+/fySlt/tSC9VL0kInMPTRb9dTW
K4w6RGKhVIBzN9qoRM1T+9Qhd78QlLXG6neXPpkv7bu1m/Kv/KskLAUKvwu2VeojxwX1VDAQ1EV3
Moe9+0pgVt2dqoKwCmZveyqrDLNKBeJoS89eu8xXoSM60PUW+jt/cMzOOj+KjF7ivJHZyaNMJv1h
fDZCEHMzRHbaXYoliPL1g7ELluNeEJeC80hkF1gRdiXjMQFrcaFFKL7h1D6E2B7P0ZtuLFV8frkN
A3yOlTr9yC8RhbZib+TH1p/rJ+9RTZyqeGvzPRNCRYuRdYRWZrqVqsUQ24o8b7wlMLFmjzIaAiVl
a4YZDsgAwzsEwnDnxiukMPJ98ZaJduMk8d40LoLwzldHnLdUHqJ6hrSHGlP3UawRlhAO5L9CnO0P
KjKtcgbmb1VEl+TMrltN18DrROSKzB0nPCTNOn0MH0kno1HdIuo1Ftmq0RbKo/oWy1sZMyuYe/+z
3isP1iZkqDoN4FiDXJ+msNttsUPfFmPcfGlfYagqJ39u3vHlhpn6Divqmveb9sm/NI/SslRmSG33
UBPy0R7OrGpIiFacOKUFcpH2AKgsn5UxKgw7fRBxFGPwvYTCFH7Wt7jR5259GI9AYcMdyGgfDSWO
hM6O4SwRTbUZz52D/QVANT8XLuhubQ1iuXN7IJgteZSO2iXFJKafGtmJUfjuVeJ/7bYBQ7y0zuLJ
uMjDXGbgCGuRcV3Mn5oN3oCR2jAUuV2yNfcUjjlIXsJ13E8jwOPEMTjelYYdEIZPMnmfhVO/iVHo
r5L1uFC3DwgnF/4+4ctcIekhqKGa/F6x5X0t59T+DtJHT7mflKgCm8MRMk39gh3iygScKOsMfm6w
6tQVSoyaRfVgrX3E19XMAPxsi8o6fDDFWcNJllgcisy8qsRFFcv0wDkcLcEwE4heeYwnXfWcJwKe
2Svn1U62w4137h+EVXjQiDU3Hsr0TgvWgG1db36VTvKdu2ZvGmG2vNYAqj/LLc47WEAUS6itLj3C
3VCCPlfz7KncupQBr81SnQv3gQ3phJ+oHd9foibxD/1rvCn3xl2+Aqg5q3bKKgeBaH+nyl2jFwwh
Z+OExiV7Uu2MWrS3UCMI2QtInvVX+AUbE/FEVRAxpRxEhfAoaUvRp3thKlPe6PNNgnoU4Cuq3zGy
PAzaqBnXrZOerTeNEKiX7EGY0TLJV+ql3podcgdHeqtexGhBo9VaCPtiLTZQAsnII/yOiDHzLPmz
7l23oYeummNynhw9SHFHm8CFc9w5woVaEWBlSmDNXLyoS/m9egpfQbcXC2OlnUbDLq95PDfPnBPH
L1J+69hJduJZOVknP1xTBnPXIwXkA3eIw3pIiqVdvQnqvF6x3QCCMuv0jb/JjvpTtzRe3F259Vap
k38BqXVn4VsxdZpsK9kadE/4x4F62Y1ISJhDn27bGPfxKabWBfLSjh+o2z+Jyiw6hupcY9OE08ZJ
mIAwz6AG+vLEPdFXAC+nrs8HOs5hwABz6JDWKDPCvcoLnoWCtYZBA7UYsIWFNG+usfcEdKasufN2
/ui/CgZeo1n1zom1X9QD6GWbZiyhuovKke581MerkOi6bbMLSh42gwne0rQ0TdoH2zzmJ7GmSjgH
9pcGW6FbGSRtAk1jqVlUG/dBzfF3zsTyHkFkP94JZ5m+4334gJ5boBRsE+BHjJS0HxyMd6qDfq6e
Meu+ewdzTxpkO4fvuhPO/Z21G48CTVR2DHtr52l797MzZ+FOWHJKxIehXFgRJfZuT9rFuDOevTNL
wrOxVj6EXeXw/oUc6ikYkIZUzXynfCw3iIEClKIz8WgtMDPM/Gf9y9siE/dovtryMxRUtbPpSLT0
SB3pYEFUX9HItTaVh06BaDJe5rllLcwzRMryi+BCYRO+iDzSe2ktHYvmNdwlV5ehzR4cvXJHHh2n
NmQy2Zz/k9XHmKmMrNuC+VDsViqZW2SbJcMy/LLqRwHW8lwDOVqr+55rmWwjc0+b82apqGvnzXNC
hLpDSwlNhcE4Xwt7WrCorCGvIZahAeKMJz9diTDoFx70rZm/MJBmn5SBKLn60dpL4irfYoLUDLtY
AUVZQSK4SEfQA4vaYesu3wWf3h7Xu/khtmudOfVukGy0C83cAMPGpqmfq++pU2/pcUK+DIqHtoZd
MJPTWb9F5usvskP6bD2xR5d2hWAbxow2oPBKnR85rvuhHSKC7e4ildC1ET2LXb9ZIjo9BMb70mVa
mAsn/ey1J73fjNt4Xq0Am2IAWhV7z27f0qt8GZ4IbDLfKP34G3ObHhJiyZ4JpBwW1Tuv3JRruVXe
hHvu7lLauD48AdvojtyIsZgF1Ty4RCQ4WqcQRpS0lmmjEfcn8JR4p23lKgYb3Vz0ay3aSTZQs9WI
SOOpdmqUu1jY4SJ8uER+9XOg+yQykrG4b79q0YEuIcvUglbpY4VgcNY+CM8jd7pddBzGjuY2UOg3
LaCvx9s43RJfytnfLkiTVN9U69QcESZm/TADSvDurgE4WcGyuQ81R+iW1QOWffyLpEYhUU24eVsM
isMC+piXO91Ra3a6v8KNIe+Mr4yxDYNHs409PXntBPlIEc4D+w2g54/lqUMm/5aiuVwQN9zfCUsP
SQ3KWgNlsq1mMFXZr+QrqH+1U45HRlh1BxFQSue+OKNhhfyh2cb13MSKRCTbPf+9IdhAFag+Dfd9
uzWi5aStJNcLzySpaz6R2EsTkhpHTP3ETiHMHnR1X9fzyrxwkBSaPRu2/LO8r60zyZ8u29CXECzO
iQkK+ZMcPFAUTO+rY3BM8VRuumLhnZtrhK2dxovGHIVxaG6sTTYu+btoAPiaeY/asVfwqYD/W6AM
0B0vOxQR5Bib7RwqpODgvZov8p5JIv4MiWc0qN05ANFeCDZd+5tmWz+r93m8GugIoyk9KxlUNWxT
yszHsp7M80UBavalTlakpbTJNlNmQ3oE+zfhfGcmAMLxnH3kL7mPc8Pm6DfFp2mfnrbA7pF+4e1K
1E+8ZcMT3kVsWDEoPBSgGhbGGXvGemkcS9mG7r0ULnBdmm11ptvpXgXBHvcj8av6OXsifNB1zIvH
9muTPuJBnSn1DKJHvM+1ec7DwjoCHYiXlafEYDsV0qxEgTKLH9jH1emrB4WN0ui+p6535Toxh2Ie
YPnaQKDAoGMSI4pG+Kq1J+EuOeOU6SFh8ppx6kAq+obYc/xkYSswRmw9thLgzrfiFd3KueLUsQFa
qNFrP5gOGDRuHyHS2gkMLd22x2Hpskd9Y+ALmzbesG/F8AMWfZa+BMW8/GyIwJV4ZVieUNUhyH9M
maqJqWTfMk9O0VYhM3tJcuLSXAd7c5fjBTPZBc+MvX9k5+C98M7E2zbbELWOqrEW7fysj5s8XE5+
2wgF+6K0LhMhhNGmbbSDkdj9lro6dQrVAcqT5UtYK3Q88zPtX+9FYsJiRwXNhnl2G5mr+NGV5mP2
8Sy85P2LmJ2m3M8nqs6esHaX7KAgAIU2Qmq2Z3156dViZd6TCExaR3wiLDdg7yPa1gcPg1U1YhvP
gWYN2mOfXPoHEwbCi2XMyXT2barsH4NmaxcMLXQnJXU+3pW0/JbFVXR4jO69i6SoY73b+mz85CWF
YBNi/AMvKPl67VLdJCdvhcjWZP7cEDCxy15b0/a28cU75ByhLPZKIN3CTwoB9+ob/RkOomxYzQU2
GWuHYtmzI8Tim+AuveeypTvxRTwpF4oZfCzuKM4Iz3h9WhTJyNm3wFPePGEbv1C746AQf1buFgHJ
1GW/eB/MxokAi9SuD/BUn9K38Kt0wMCb63yhvrs7E7Omy5mPPbKd7a17vIzU9fJdt0kIy5pXC/8j
CelhcR5yahuVzFO5CResURMW6IlSAet180Tpoy5mJcaWuTz3juq98JwQtysOy9yb0pSFu4j5EOEn
t7x+DakvvZdfrFpdMa+h5VXzbg0WXFm47+62unrlNkTMu5Z3wtzYJNjc/Dnc6sZci8vi2dKZiXhD
udlfSOgFzbY2+EAMtBJzd0patU7lqX5AzHmdUML4HxF+8q6iCF0OOx9u5iL8YvaT4rkezIHgUODz
7M8W1A6rgrpAn80qX1+bk6/s4g/tidF5H7y6q8QhfABKuLU1DhL+wg96C4gurPHRp4C5MBSk8Lb6
IuxEQjNsZQHhCBIeic9bWidzf8+w6qtFuCZoHQv8nXSeJptJJMYZzlhLd/l0iDXpMECXtr3D8CA9
PRWk3Ndzyj40bfGcszAWLzFa9lm/VA8MHB6Sf5K3/pT0a97HmR18hZf2nUVAOEvL9Dm9DKTPsE6c
3FW/Ns7MUbwUxgddt52yGzag641n8PdaPBvP/GP9c+2BMV4TwUjxlmxLf82O2P1EOc5xHe1t+EkK
UMLOSEU5aft77FXiPbO8B1nZphaJB+aSHbJX5OjWbqpvCnR9FsQkn33eJ9u9xp+M4faJLfSwQY8p
noIj05HMlIPlDBrLrLpWV+25ujI9wiLeYiS4K5bdlbOruk930tLYrgE/LoynkretQFCaLZk8mSy1
Z/bWD+1L59CNueYPCNRIUkBHuiH7ALvdEwd2UO7VLkcnWcyrpUjLj2bfI3Ef1+GtPBUCZZlZhCgs
nXcX82not9a8PbjvXX8Nq6VAKLC4ylTOljaqfsc4RJT+eW1w+HCI67Ax2uLz9AL1h6Lb5l/uUpOd
kXgIdgDNkiAob8V/mK207XDIj8yCaA6tzcDFlqvyXtv0K+6AuFMWJD7HD3iMfTuiHpQ+9tAjqQux
UNLcOkzbZ7yEbynbMn8BmPijMFdRtWACvwpM5JNwwQY9u89fqyfsFDIHT+kkPATazNNIkaa7r64M
RNCdFbsbgdbM5vt3Ua+3OFBzMEKjGM6Nklca8T6Gphcvcnl4StSNFBoCKdjilfXFaBt8/3mECCuJ
6oKhYkXbSmrNRUjWLP8WBzvAaJStx/hJiJVqSagu31uvBHkjEq6BVM6MIGpTOytC3CUBey9UyihE
u+YuEkE4xynX4+ctVueBlwH4tbQJkd1M8KsOjzf5JoZR7VSpZ7vUZ//nl94s942a66uItKcNSHNa
lCobyrgk2dT6tD6zymp3ltBAekbORREWfcIiyQVOKt+/6OMDORbeiuYCRUwExvmiLsHkx755RWRZ
On7OxhzdIxZECs8q3lOUHJRoh/FD1MKLEN15VCy63AOGFJHv3ZeHTpU/5Eis7BQE8Uw3Ty7fdxMU
tP+KhDiDgjOXK3D+tnB3F97wqeTu3q0hU3kqUFW1eQp1ueJVEfEf8yAaldhsUSBEqBtZHvuTUTXR
asRqQWWGxpmbP6rVdVBRr06/D8y+QC1SfQhheLHi/Fz21X0tjODIRnWW9QSZ6Tkl1OE65IKyqlXR
obK+lAbjLiJ7Ohfkg8LBkxjb+1RSz4bL4ciQNdJIBk4speLIsXtyae4sutp8zJtRW0beBFntx4du
lI88DjYwmepSJ8o/TAE4HtjKeSn276asCRvL9XH0+Y4LirdK+2rd4LJinonjNYhrJq3e6cTBP5QC
phPMGMPKLZpVK8JUDNSpi1kZezO2+m2bssm0WoqBBWQzSRgB11ny+0DReGFO9NMAccbck1z8o9ex
0b7UDpa8AN/aJugWHCjbhYZUZwzsh7DwOQ1L5ux//V/Ez0/kmluUl2kiXoKeZam4M/nQG6CL3sdy
2gpm6XQqfIjMAlPQsl7IbrCuEnhrSbEq1XADUZzFuBwe/v3xf/Ndpk+3JEU0dTpE6g3fxei1vtYy
o3TEqPtye3UuVh6lg5AqBsizwHZLnWqXiFf6358rgR36L7CHry3JimGZGs0tVZ4u7A98lVjpeS/3
UkmnhYz6EqdYqa8Co7sbdLzwo4iaPin32PD2uoWek3YyJ9tMWatWt/nlUqbv+B9w0felGLKiqpbF
Fd08ASnSxAF5aOm4IliEsBDAQgiffmaiijz6Ry+nPzkBYRi+QMXd9kFzi3FmsRNuveGX4UBa7V/X
IktoURVT1WTr9loI+5JkIQvolRdQSdOQBX7CCsRD/urjRXMFU/3lSSg/DUAZi4eBxUTU1b/4aXTs
xjwXSkeHpM/JPXkwFG1KsJ4DT68Rb3L7Dal+yXMXYEy6qnCiFj1be+QAuEzijRK7ZC1RRBOx0hJ/
wF5f1fghN1piu8VxVZaPJhqQfECZWic83ryhBV5AjuBAhDhsEZj16d8P9adnKiuKgUUWrp8s3oxr
gmtyViWvcsyEhVAHD2PrRffLy/M9SG9HjiLz7mgi/C3DkP87iHuczkNNoCp5UdoFNs2pTQzA2xS/
a96YnBKs0cGyzVtwDBa/6cx1H2p7/B8kA3TxCaZ2b8dVftftXNXc8exXuQn0vJ6YJVBEi3I/DgA0
cr1YiRUozcb/ysqkXP77Zsl/0bN4AxRZh5ZrmZIlqdMQ+eNltDS1l8jn5DhgsTX1jAxagY7GiVbL
kPBMxzJInMRQ1j20J3EqKxNuUsaPntQhcIwgjOj9p2fJn2ZUPlQTc4GwYGAYnXfnJmb5yzvy49yh
qDTuWLwMWf/++z8uV6ksPTMCLpeRNWskqDYYrmbjhJ2SkvYhoqU+efpfem0bKtQuPQRw1GRsgjzr
367lp7dHYeIWVRT1CENvhgA5XKIkmEPpRBrdE2NKZZhoI4NPTaiQAeVrvE91OzGwaWN0fvLx72f3
4+urEEioinDedAbizbPDb/K/x2CPoGheSjJF5jZAJDo8mAQdgsvP7Gp68/BlRQBBpofTyufQpK40
4WR6bHLY2PtPdwKijIj9Z3UofdZGRMHV2+dxDrsn5pRN+INiDZfWd9/gRGyxUVIwDdvNRFmqJwzV
v7+Y9POdNXVQ5Iqsmn/NS2hQGUBi6VTZViOx3tYVXIGo1oi5qfc1Ec3rUbLWMYXzEPLLvz/9p3WR
ETYRz0SAe7dkULV31UZNWBOGidMjUJroRrqpLYhiAIsPoZZSIOnqX77zT7OWKkJMUuH7QLK7wclF
fZO2A6FWztjzLBHcvOhm9vLvb/bbZ9ysdoFWy/hEGbCI/PajXq5UM/ll8v1xTPIySIrFe0GT+3ZM
WiGsFrnmpSjIIu5oAQzMIlbPANOy9NR/Y4II79aKZo9f5oSpiWY8+uE43sVuAVC53bci/lBTlubd
QHqialAx8Af/JSAwoq5QALckZsMCGx7gkFAZnYBRnnGfB+7bBBwjA7D/5eH8BTxlIRFFzVRIphct
JPs3a4qq5Y0iAAtyPMTpNuxmmj1xspARQQHB5TUzqvgBdzctB3A3nlDQNcnZ+uZWOv/3M7T+2iVw
JYZpsVnVZMm4nXQK3RDNIVcKp0i/BHifqg/I2DJq4nf04dSXtbtVAFb4yvbfn/v37gTVpImwztBN
WSHO/mau8aR6JBOmcMaRwCKZdxLsKCbQvMWPxqRbAsn+9ydOI/6/K6zC9zM1A+O8Bub1ZrRaFcnq
w2DiDlNN+BEos9nKPuVl+Pj/8TmqLEo8YGZzdfrmfywpOmc4xSqNzDGp3YyuvBI6zAyF+8te01R+
+j5/fM7NtldQYt1FOJI5IClqwVLnaL455ZP92CMLkDKVvuJ9TDxzVoU983b+rIZrowgvfH1qDW3T
LgVr0lwpyUJBjyUphC2G7ITs0U+44nQw+TvIBx0KtkIFcEP+F8dWq8d+n4vpCn6osOg1EUUvdJ/G
MhFVuN7ZS/CByS7H/FBZa0XlLUdyBhI/2XUqHTqpNTLiS1QE8Fm98LPxHZ+5APk3ApfD6VvT6OXn
zTv8bOQFke9xIE5x7fTRa2fMOZ7SavPI97Bi81kyUEqAfcwxN3X1nCRqRtoFHyNgev+5S3QR4Sp0
Ha1XT17uf4kw8eaRSwfb0ExqmKNkLEtNexKXcjjecWguVsSJcXKiAd7q2G3CCPGA2fuPwThevOD4
75Ei/bAwsaE0NF5BCO+KdrtbiuNRUDimZU6YAASQ/e4MU/2kdPLZLK03qhGtLQ7RCTvP1UrCu8ry
VSBNHVb/XRZoGyJOzpjXnzSpWEh+/jAK8QsBQzErdV3aWSyvxsGnsFPo80D0HktChHm4LhmKkrTq
XfGjrPBXG9EJWxtdKtV/JHKQohlAUMV6i7vurNXWYaybs0zSWtW6SzVMaYgk1qEs/IWKjbBW+YEw
DmZK38z9Di9neEpklezz8CTX7RnLnFd+hEO6VhTpY/CklSsYB3gwJLqW8muTSisSSSAec9tdly5W
EJAilCwK0siI0xSa2XSdstpF88pozr4ufXz/XKvvqqw6ob4FEQ+hQkbOV8fWpldcR6Mt2JTiaxW2
jtszp0nqkyKna3wWmzhI9xCJ7zxNPXokJ+t++SCM2R63C8wd33/wu+i59PNxV/sweVxPuK/Taq82
xgcIcKr5ZnnNsCPeRa2Fdyu9wxqX3XMGZUy5GK5+GSHTNHgzaRFmKkkUnzRUmcbNZOImUEvlckAd
DYYs88qBUCMPFoJFHTIhUC5IrI8AATuSjBI5i8hjj6qeJqirdM4v1zJNkDfXosiGCm7CguVh3R5R
qLK0bZcnmQMOBHn6JhIE0r6CLFkQCDVrdKndILwXZ0LevfZG/S5l4rkqUdYQGqsusjanm2gK3rqr
+18WMenvU4fCCU3UdVkyoWLezu2lN7SC3xCR7WEZoN6Vm0hlabwgLge13ZfPbkLMNCeA2KkMOFu+
0K2bRnR/WdQmOPLtLYJvy3pmmhr/uz0r1kNkdu7QgJc1HyACJCv8f4mw+OaGYOqw+7AfSApFnKhk
63KiadST51xtLWTFcYijUX/Xkm2MnYCyfH8H72/cZy7RAi3GElmNZrKFctYt6/moC3dKG/NdglqG
OAdbS83GpUtkGZaN+JfF86eZivORApJBo7Yhyzf7sCqq8zjCUwWhtTnUskXrvXyFQUUWRXkpuvQS
NwPSH2UEFpO9/nvk/b2DVqfVVDJAQhuWpt2s3FGb426SQuwoJu0m/EokUgwXqnXLQC/IkEjuRwHx
0L8/9Icxxa4d3LVhsDFSRP3mG+dVljVe28ROFiH5REtIkMPrqDdAP8Kj5qKTTvHI9a9JaJxQUX/8
++O/t4D/fdtUUeFrywQt6rp2uzHzgjhP1biISQ2rVXqLLaNDl5HeiaRWq8cw1k8t5gDa24TYpAJo
i47qRNGqdi+a17JRLs3012YQHclN8YnLMamYZK/DcK80ezB+mzDDom+Uvz2tv6cJLpxDB5t2TePy
b3Z2hUbdWm8SLhzTva/gBh7NjxATPgjKX04HPw0MhaKfzm1iJ6TdfJSPVNg1aytySDq8KgYOD89Y
JVqzJ6txxDLGibK2rv9+MH9vmPl6ENMVIOfTZHO77VJzwJqCGaEE4p+38tdskC4gGeZiLj183/LI
TRaqbPwyHv/evqoiR3Lle7POB9+8BFpFEaN2SW8VmmYzkNmnqtEx0MXdv7+e9NM91UTKXYoJWVC+
LeOy7eqDgH/b8VLtpLec4TNeNApuLJXZcyEou4ggzVDUliZsAbWacp4UnFbNsA4QBQKp0uDAjcZV
cH8bWT9MQtwDSWT/bsoiIdw3r2QvyH1KvFKEVlrZjoF/VrSeOcDd1UG9bdpnyQ0R+YQwoqTfhpo2
rbS37+M09RkakDBWmpvPZgGpLShHkUPuIs4HjH5UQGAtiEbGvJ516xqmm41BE1wDJJJUIWEJvD2u
Ou/oY4K3u9YdZ8AH99/AW1PCCGjyUhOKsSLGL4JYw0rgBTavPQUzSS7nOOMQheTEpLlVek/6e0Da
EwSZb+hYnasY6HGT4BMjlBAxxDfLQCjMhdYBL/r+zwHikVOJGzPHRE6pFRxc173UlbYpW5AMYyZO
pniPqAulmME+BskRvFHXQ/nWA/cTstYBxGXNZKl4BfC8zKdjwC8DbnpJ/7qxpjWVZiTTUm8H3BjC
cPVVJjpydF7cEL2cry30YZOUqNEKgCiu1myyFBIJpqkP3DkLJa/u/n0RP75cRA7QvrBksPg3E0mi
FmwevCx28HQiqeJri5F0MY36l0PbD/VGRrClc+5lUtep9XEz/jgc4nYjkbBIY6dTaDqhTTTJi5ww
qVXRbthCXWAeoAfn2dSKdvIbeVe67a4zx98u5O+dylShl2gTmRQ/ufv/vZAxFLERg2Z1pAruRcMv
875cVd5rlAxP2mTlrKr4rSy0w2SET8y3//cbzl1QWdBVUxRvK3K8Bnob+cxmQ+R+TPe7RF+WlO4v
k7X89yGZIhgzI30Gyvfy7VvbV1EqjRkzhh7RYrDg/NtxHqPOMk7RIEF5YM4KldoJWp2IqZpRDnne
btGYyCRps5dGaQ6Rc7TY8k7tu0C1rgnMHNklbKBHHlhJCJx+n4Z/mm1IZ1Al2g4/lGVMvTRB+LUR
ys5mI3T1RsjzV27lLJXl3SD+Ouv/eJ9kBdYd2Avzr85NzE0ydKpfztAfBakBiRzlrw1lU5CQJsqa
OHhr4jcV8EsngKvq2JHqxSZIEcD8e2AY0xtwOx3woGjyqpJCOMnNOmc1MoAnr4gcTMa4dAD9m4Af
IFAWUCsDtF+YpLK6uvPZTbAlOFlmtRLNZ8NULwnamuyz97CuBOTYV2yXQhZIUNM+UQ780lrEinW9
ttcsdz/U8sXsKWbkDAZRyV/VOnq0lPqc5Nmr1Yu7HFC9XaGcVMvn0iQu2BNQ17JfolRNCdK6jFJx
r0Bryq1gAg9/BhnNdt9MlEUm6zs8xvetAgImN8gIbRTwFuKSDv/cNQyAp/o1DTjmMuyJbm97Eayl
vPMZDnakBbB2Xr5/b+gEmE13OS+oqPjZWyj+tqqqPz57gwor8x/evtutfelWU0khYWUryk0KbMmM
2k1Hk3M+vRBl16EP8gdHk5qSA8ybzp0OLekSlulr6JXvhPmuR1G9CAG7zLpjwi7K4gyL425Uy45t
qUXus/8evkkWyJHGR5SgD3c4vJwMFlk0caaMWEcZLegfxGmSK60R96ige5zmYtK2gJ9DwAcvlePW
aXESZN59XdHPMoRfloGfNhiSqHKMxOBtTce4/86KsdH0YQBAxBFqyZb69N7r3Y0YLiSveMjK4VXM
0eq48cnKhl/OOPIPS5DEZDhtmmnWKrf7fVnirVZJkXBGV/oA1/YE7P/RkPxFYaVncgAbSXEUZ/jU
J2OZhnDHfxKJg8pc5dVs63NaANQzc7p++VSpWlU9AgrZTZfUe7BUWfXZL+P1v9/Vn2ZXalqSzn6f
/dhfx+4W2mpfelnmdCGKNiNdFw31naQ7l1G6HvNoI3Zk6vk4tFBpDikXh47E7sTmHNeoIwwf64x/
jI3xPezVp8QUP0ZYcKH5ICUDIYHiL2eqHx+vJNGWpBfDme529VUFKwxKs8oc7HSHQu9KREOPXp1v
RTE4eWy20rhfDKFHXKr2a67QDxtrPnuqPMuSZjFX/3dsMeV1daUWjC3CU2Yyo1nq1R1vzYogO00I
zzjrN/4ofuSx+EGdmuBvaZV27kGTmzPWfDsipstugE8rYrr/95P86bDLxXGcIYeNxu13ItMf+5LE
LUntyniSY509gRtbDqP2FGpMl55v2JxPd2JKbcnTtAMpixu19x5/uYIfzlU8GdFSTJ0Dlnm7DcwN
NaiTlOpSMbTn6fl0RJZ6FRDz+km12rMoRo9Zou/6yDwE+MnQeWSh8hRW40dteCdCaJ9SIPuCimvW
kH55O39YjiWy/XgvVdakv7rzLXzLdKQOjRK64VydfWpacYkrBlDgFSezSX9rBv80WBRitmRNklG3
3E5EjAw3k6sxdagOLEsPNTw8Exvy6jzX/XPoD/xh/8vr/MPBnX69qCkKHWhVtqYZ6o8xkI9dT0Y4
xSscy9cRHWOPN9yo916W/lb4Nn562n9+1u0qL4RRqKpTocyCj1UFLgZTCVIXJxwpeC36DACbiaxR
VVa+WBzGPDMw4Zhbc7B4afU5lvXLRPRNVGPp0c8r82EtZuoVUH1CJ590EnBL8bjKpSYAwyOuKyG/
YIklZNBWaoq1UCS2xjZvyss3+RiJZkL7ETZf/qmmEimn7Au1FuxKOK4rX1oXqUECeXscgg9PNhZW
laKkMzYmHmxKLnKfOXU2rMTC2uZle7ASoC/CsCrH6iB0xSUC4NOQHR9iAI3bfdIS6d3gUiuarzCs
L23FVXrpoU8hmCTueNZiOiWyRaRRhkl7FhggbOJ+tPM3c+1HHM8y1YL54opPRNk8R5XulCDLhEH5
H9LOq7lxNMu2f2Wi3tEDbyam5gGOThRJ+dQLQoYJ7z1+/V1Q99yqys6ovBE3opuVkiiRBD5zvnP2
WXt2AGlb+IeKmOQoEGn8mn60L8KlxUfxVVSSdOOpex1NkJGEtZ9PKKXF/K1CmkVmETfSqDss4ZzB
Qi3YR/QaJ5+SEQheYKMqiwwUKYz3zGA6QSm1bHBpRbjZjbDpAEWNc4JBRJ/e9TlBooLh44rPz/gT
K3UfWSKsBO02mowIq210viYZbBsThpegRmedWMqmwBbIFKoLGD16dBj1i1lcQJ27SkU8ZojTri3Y
CjWocSn9wgPeQVZ6tWgPMuL2wQzMg2Y21yEuL2FTXIS2Q0sRoHlSaWkvP1pTepYz+haLtHxKph0s
Q9vQwd1SOHg2gCMFFU3eQIqtaBtp/K00OIqYWvWAA5RI8zthtw6JSa8v1mwcTH2miZQ3ua4DQNI3
6Fs3Sgr3MIhuxrh/KY1wcot+3vz9cvnT+SMZhsTioCBb+eHAqtdt3c06C5LcBm6jsyJH43mucLxA
JaTOutcv1oGP+It18GdBCvkPTq+IKdAq/fCyWjTDUAlnusgo/0iidVukOfn84hcr0U+3I40Ic63Y
Uka0fngdFXEQ8Hqr2I6zte3Hnp4oSPA53bpkU0rkdHYVRxerkY8xtji19OtI4WcrPpuqoXONycL+
eHC0qrzOq1GjokAPR1ajOO3Rv4+CfsO3bxEKcOgz7SBc7lj8vShG8QoS8UZsACSbJB97DHm6rjmn
MpZapn4IcpkKlgYsOcCIZoScaedSwRRsg22YFZ9l2N31UbiHK36w5gGYAm5Tg9bQoVCQzQ8xCglp
IM7H3p1L/UHpwcDhau/081ojzARHbqCVRvPa6STiS1ws22LBcCcyHMkybvNIRMj/KbcpwpyBBnx8
vWxDie/q6tKYJRp2laYBsVve1rtZQgaj/2tKXTPRnzhKpbkOtGEGn5VcGnhLkHuJRF4DYUS4sFbs
ItYNBY6eK4UxiZohOZoEqXgVYPMdk4Vqc6Nz5WQIyTKAcZRACGdBvMHyAxcCBOpdVl1ppAJMKsLm
xgEasTUcpFDF0qBTH6pprP0Zzb9RdSF4B4sObQkOBbVHY9D3rUgTZdZgWTzRYzskT0taQd/IV5E4
PZ9xwAusWMG/n4M/2y/11TbVQu/GUF3n6J/2y1hstbxIhwL6ITUm+THXs8M8iptUwq7m/+ulfjyi
DRW84RLk4zYyICkW8IULcuxgEp2xE37xsX4aJeucq9ClIEfjOPfXzyXWclXWasPnSrdthJteWHjR
VPpr3J5I8zcpxF6MTnZww7/4mD+LesjSkJIi1OIc9kOIrDfICoqM5WWi7AsBPc9peem6WyOyDlLF
/eXrv7+wP39FjUz+amz6b9kG4NSoW+AYbpukoQGseYAq8yYF83OZNdeOPQSqk/f3L/m1dPyQ4SCt
Q/56LaXKxo/in6WtoPrjoLBNpixyVEwOBzSONFtaGI2Kjb10+n0LmwkvuDG7N82HOoXi2MzECM24
lvpKesy7i8BG1dLsSp9p3hGRxgtW6kgbNKGEOoHziJFrhxTRG4mugKa4ZYfvte4szbIJg6pzDJP5
NtKVhtcAue3DAEfXZa4c4hi+FMXb1pGC+yajMa6DCZdbyrbM5cfJqs+FUMx2QCYWQbMbdRE0YUtI
XRn/BHKzI13Ha/d53QJNQgCISVjpcPosHDj+3xIT6oQGHO/vr+pPRy1jVqEURGkaDepfR+04YcAM
eS/fjnV1zeYnC9pIGiw78HW3sup1vZvQ77j8KpH5swEED4hEJgld9d9OBu0gzFEl6/kWQvU1Wbh9
1tK+zVn3lq8ajKmpLnB/Hv7+w/5s96fyhOJdXB++ous/rTyi1aQIkiEfpmwhJbgax0KntW79Tant
E1M6ZWX9sMYnf/+6P1vx/vS6P56fk0XNhlITcxqbp42ZMcYSs70dZem5KYfbv38t6ycZalyIdURi
HEtZFX5IlXejiaEHpkxbpUjupmkY3RjZekg2Vm6yDhuX6ruGmRvVp2UzixG97CbMDPKGEjc6CFrD
1tqtEn5mJfQjXZ9OSahcYFVOeQDgVMkQ+QnSZ6jTi9WqwPIC7VuCRtKTZWR5E7Z7LYzBKAGcoy2P
XQ/SZEnvWRth90Ke8qNiR0xLWzTdJi3d2ji3PX81l+hmImL7RNuddZuWdCPVAucNCfy1zcmLhHFJ
rC8UD9hstLSEkHcOpE04aHjcdS1uehhDIqXyCm38NizqiAkcxx6p0zbIvW4DPYTkPAK/xNOELbiD
MZE6oQxDOFWmi5pF+zVurhvl2SQinlrGBpYKXhhNz2q4YIPVPSRlf4vdQ+UZqXCYUs0bwc/GQvRd
WJrZ06Juj8dsd6s1EW5RNL/i0PuLLeZnk8ZaDagpPDBbfxR1ZlnVorusyKtXnK5K5XkAR9GJ6rNW
aQcKvs8dFmW/WOnlnw1eC00G3RAGpeIfxxPnyxDfQhYIPTNuZYD3yG4D2ZVap4aEG6/uUNJagmtj
a6sHCZaGeXA7xUmyDZP8vukpa1YyZd8c1w45+V4E1Qt6e8ythmVFS6QHWLzwEnqA6mCzvGygBVjS
oEH8/bz4SaeASo8FOg+Z5YZc5Q/zIhTmDE1lBvMoyH30U3S4i2S8p0a6VXM+Ff5blR3T1CfM8NdT
IcJsz7IQZs8lGfKQRkTB6jZDzyrcFfe46qHfotVpg2sBnbjw27H0yJ4GxQ90BXh8BfGyEzCgyMTV
GlrE9zUeou3ff6h/d/wG/YhoQFqDKZP0zzpi/rSiWfps5p2sZNtJTryapDooNfOhK/XBaeTJl6yg
csscdHguSw8RfAXO8AXtvSHeIF2RbuKUYwDUSjMyf7EO/UyIgWib0tEaJRj/lpgNJ23Bx57FtjKj
mz7O3oSsvkQljdGaSiNyh8dJA8e71aYH4I+naOqOGqUvewg4eXat8TT6eVRcu5QbBaUemVt+nXEr
MEb+RF+YB0xrUPuowvdfXFPxJyso2gikAgjcKOz8WNUUkyDUSRvl6LMbjJRS+v36mWUjEPc4P6MR
4epOSxnvxmhvjaAHyiRdjpYIu2GMPsW5lk8U0KhuZxCDlGD15+xrVG/S/BYuTJc5e8cfsvDGojtB
R4V7grOiVZHjKHRmixYPgpvAVcW3k8k2Qx3XzPiOxQpAZVEa2yy1VNx2C85SprIvZRxylIi88Fr5
gpsS7QGoAenLSFAMA/yBKLjSp3j33NZKhNbQEjyxrlCeCsqdqcXPBTIkW+lVyR4rYiVTMG9S68MY
WYL1pP8MNdENNKKZYtgiZHNr/RVi6TUMwv0Uwn4KE80NlfKy7ieD8YgN5usaFHaZ8tw2zYPU958y
tT7q5s9DLEtU//nDitg9RMT84zjsrKqjQB4doNYPbhiP34+BqNxa7AahmqQbsoW0pDc1limWccEO
meMjRECW2AHmV9Vtl2zljs7ia1HOH78YCz8bCgjSFBHRCofaH6tqM8WErO2UfDslZQYWUrHB+97l
YTttOM9xfWLrMqgCJp7r+kWfTZpLv1CW/CRooUHQRGeurTv6jwle7K7rOl8DNKvk9o1Z9aQbIIYH
q+baICfdWnPtLfSR2jGs5V/N4p+s/qRKqOmQxiVC/DH7XlBj78c8LrZpj4lkVSRbtYRhZgC6d5Wa
9qqSZqQbU7vXmAN+HkTAQ9ttUJX4PkeduZGL5Dboa3mnzKsF4GABIcSXS9R2Qz8FR2iZLoZJD7GJ
cSixxYaohpiwaf65i/3nx/Rf4bU8//OY0P7Pf/P1R1lhvBpG3Q9f/s9DmfO//15/5/8+56+/8T9H
nNvKtvze/e2zNtfy9i2/tj8+6S9/mVf/17tz37q3v3zhFehq5kt/bea7a9tn3de74HOsz/x//eF/
XL/+ysNcXX//7e2TWwCNmLbnj+63f/1o9/n7byxgInvCf/75Ff714/Uj/P7bLkO5SzfjT37p+tZ2
v/8mmMY/CDeQiZrId9by23j9+r4l/UMT6Vjl26a+dqwxdIqy6aLff1Pl9Ud8HwneqlNYtfxt2a8/
UvR/WOSGTH6FEHX9i7/973v7y138467+R9Hn5zIuuvb33zTau9jh/nIqlGRqjii8LBVBOEvAX3fA
WI/VJJPAHav9Y1ta1m4O4MXOLdZlL7PaUBLNMa3A2Qb+k9GoHvYgrWfWoumrafypT9X3pe6ErRY1
tSPMsHTDgCax2DrP7ZDvzQzPSsJFG3/1/Vyp+Y0pc1DL4x6eTHiopER7Ep3JlD5CZTTup1rDvXcy
2YWN5W5sFxPOEAurLInBWetnx5rkaIPwqPP1mhmLOnkkPu4GX2kzyc5exrKqd+MEzGyQb6YsxRK+
yTbSmDxbsyW7qRnOLmFg6hqaChJIZFdtAGxJURxuhErTbtokezLncDkA4TOKQvancDt2BAdsoeEL
9DahB+w2F0VzlvOCrj3cPAyD49666xojB+tEUeiVnMb9mFFZ78QWtl1hBrdVhPApwB1Xm4diwzpt
Y2zTPItTAx9vWsWUNEJslEqFrqop0Kjh+iz4X5htUN9+PXS6vDPreoYnyhEInJuVyVTMeqkkUWZh
syMkipcnirAxi4ZGmhiilaVBAuT1EEQvG02C5NDgs0CY69XSEnhIhoB9VFhpqRauilPfD14lQqEr
FmmbqvO1GSlwWMroZa3gG2aGo085ndQJTmomL+Ai0+lMddywE9Lu01DCZhsExWkTdbOkkHymRLH2
i9sGkP8aIksPRdgDDbQ4gU7FQS1GCGsNybpI59ysjGWwX6yTKe2JHJTHRWx7Ly+z2FOhMSUlGMq6
W5COZYKda0n+jPv0ycygrZRhdWBjfBEDCZJyq14Ecqhs6B2iGkrVZ10OBrswzNdAi0a/gJUl91l1
iC0jBu0MGjaPk36vEI3QCArhD6uRFp8awGqEaOTRFbebYtk2+i6/KSY9++cDHw0Ljux+iLObtGrp
g23oIQmrE6fFbxwF3XICV6TJ9WKvDZb2GFTbvDbjrYn7JnlLJAiF3LM8Dx2dMS2iOA3SWktPwpSm
4MtE6c7QG0eOlu5kkkElHx8f01Tx21CRPLmnQawTxoca0vEteeOdkGLdniml+Z7iLQPemqSx3t7N
bTW77IChF2Pax14y1FJy1c3oWATSuxqVmhcE7MZCMQynupHOQo1nV4mjiUs5DnGFWFno7GM8J6Zb
1LTWvsjji4Sljzf1OqzQTvow8xAQWytio4XZMACGrWBZjWsIPaQ5K8bdTb1ZQnC6lJBKyRmDbNhV
eYLz8wDhlFYPxVExg0tnSr6mBLc/h07h1BrQzxAySQSl0kIdMsTessgfWpM+sF4KPv47/HYDM3Ku
zOdkMFtuZ4AztGruTIDjNPEs9E2QrlALCJlYcZzFMfGtAgroRAbDKVPM2kuVluHZMDZhXu0n2YNp
70px7gcTKHUV8CEn1lOkE01W8/g4lJixLSsqXcCYnqWxcUx5dHUZ7Yghje+0qz7JWSXZed1ttRpK
JCZwSL6ECTe+qW5vQ6EBW3eZ6GWIKpGxrWIDmerI2EsldyLzvYm+cQKb/KueyzJo7c9CoG8lmW31
3HXFKcNOwUnb+mU2se/OTHplyRGUfqzSKRyUkAyHtoCY269uzdFyFovsO6Zz9yiZSOnpbl6TyqvB
mZjBtI+RCh1QHCW7XokgpwOiitT0ndrDLqxIiMvd+B0P+tjFEOWDdHnnVE0gsvJO+55V0+V0BeK1
pkVgifEWXe1GC1qGsAVZjW+kVT15n4fZ9wGHKbtRZ82NJR16a9mcKRTQpFafsSuKzA4RqLY8Wypw
4CoLOCTL25rxNrf9LQqxxzirX4spPrcZDt+hLoRbnTYyu1pgnwZm/5oHcwymCyt0TV77gzNaBHSD
rUoOqGOGTjwVwPHROawuwh1NPnmItK6pPotrRJN3FmXTXp7FW73jCJHhVZfk5lE2pl2Uy2RLZ2WT
RBrWzhlnRLkSww2WlKuZrPIsB9lrRlUB+5n5s4rFXTXO3+htrPx6UF7CtKJDqI6fJ1G6jaJe20gv
lQiknWSO7LZrL1MeQ8isY0MkP9k+x2VyCPpgdEYsfexapINdaZd7VOXfe0ycgtUvJAguGoIi3G0F
J5K/lwttOUigzG3VJeXJakPD07NlL42IKErzRc705IaKIJcYrx4f2zBMnqLxRCHN7DrT0eV4OAkz
5dSq+aQ9GZB5gqtjx2vZXe/FMoXFITbf4jg+DhJcOIneFsw79Eehae/lkZ01SLqrqjUHs0mEW8UQ
fGokp1ADMY9DeFWwcid4vB8iLHLHAl4yyfjAB/1+oIWCnzE/qjQfdsBZQGh+j1vtTe1NdM2x+ljL
+GqnZevl1iBDFBlAYL0kono3h7V67KFz28PqvSTE9yw9ZrvSmHWQzSP7RpdNh8JaHmejxHJmAvg4
6ydrNN80YXjS8WIOFPVqsgPhKJB6o4Y9QD46sTx/q0dFcKt0xitNlnaZjkFWq0ivhBHlrk/Wki33
jDgadwcjdWdD/pYHQ3XL24MZrcwu+AGZKCO9Qe0+7WIJPFK3ruFjPz+qTAx3xL8zzD+ZqstOiEb2
YrjhOrd4Jtdgr+7nVkPlZWohgfbCQVvt1EH5X0cFV/kaTGwf05OP389LG2h3IkmUJqzUj3q6BLWC
TbS+Qs04KyBBhNjWatGhNySy/HDj4dnQdtc4UnSaFyrlXUiOJVNYumib73O20orMIg6sCjowKp4s
PD2IxDp/l63s1GnKUWyKd7nTXsP2aRoCeItIhgxqBCpDtjcfcGzpIu1xyNaKMDTeQjc2RZfirdX5
KfHHkuZHoyn2ydi8gYdAhQy+NVPvpDo8yib1wloHdDrv5U7am4C7eq16lmbaTHWGmFgLM8nNLaPR
r8QlApujDJuFOP0QF+Z70X/vorbflK1c2PkIPjjMyg/0dHP6ofTLJkrB5tEB/9IWIPxD7RNNqOxO
gXGNs9tqHIC6Leu5LJkgAWoWhQMlWK1FmDwYZtBXth01EIazWZxJtxuOEBivcVEdCoWULAHCMaw0
bLdTywRqS/GPzNMpUhanJfRjwDry8L4Ae1/05WI04Xs4dI+UgvbmGleKtbIvPlUlPNOVBKGuzX1M
5U4TKT0+E6VYKiRLIqv4iAt4tgduKdDaL0T0470IVXrG0esmL8B0mttygBZWewWmdQiGlwOYk3sj
Ac8uheJjJwE3sXKWlinHVWTGANfUd+mYTE43PS9YLa/BKZjIyaQn3JC3UySrvGVNcuLO2kgWkg6Z
uiAEFIu7ykkAn3qd+NaE91kA4w4i6TlrBFoMBsmrLYjh6bDpVPkVo5JjEgrvBiYymgSNvpB0Jxjp
LA0XDVMvdTdUGfLX0tyS9pZTkHMkdB+kpoCdDJo5GNqj3CbSpsu4/YPebAvA5w2abgrCBY4dwEf1
lZiRV8notSh77AQWL0MGElCxbjJi0ux7ARVxVI/Uer/+qZm95WJlndnJ+mOTzvd//eTr67gG2ocN
gfLPZ3/9ytcPZK49nO71r/3x8PWTP7405NXve463P3z/Ty//9eSvN/bDc9I0OShyX2xSqv2S9/U8
dtj2X/9k3cfe4o+XqjVpaypjRLAe7LWyvy+NtPK//vDXAzq4Zv/Hl1//0sv2z9+jnTPCg93BB3b2
rN58y79e4+tZ6l+f+s/vqXuROJVjslnsWzUt9/36sOS9hMgdlK4GkghG6PrNr+d8PWhNV+4nvYE7
qz+UESqoH37/jy+HFL553xmRgzMR3Nk/foJze7qpuUJfPlwTUg1u6USUjOOW+/U9Y4DYOWa0FaeU
Nf12bi/4r0E+iuKq3Ec5HSDsMPyzF8Jz0eHzBJ5xjG6EY6viVIPe9ch5IgHG7oFEJSgNPHbqvYmF
zrfxotyTGzwhOx6d4UDkQqfyIyzfwKmel2ciUpkc2wcd/3SHgZJc9vGDBGxYze/NG2wkEn2PURST
x46vycm6BUC0PPfHqTIu2YN5VlBdfYDQxjWqmW8k4mEncyUom3D/R7+/Mn85q5AalWnIfW06Jz5Q
ixGMbfwG9FrMYdxs9E0u7TFo5J/dB/he0IioVqCFl8PrFDjAoyO2Fld5b49I3YHYb5RnlhIcqvwM
610H/tETrgcHHEUkMmc5OGDEba5wjylAz5Z2zODY+tKDqu4j+rolQM+ebg63eeics5N5XlgtAFVu
sPYQpRooT+JFp3xf3oWdX94JJbLqGx61mwLkPzyGnSy/LPSTIkYz8UMTjjxKUE4Fu71CHaUH0ocv
Fg7TjnMPbhObfLPC6oWthUk7NWWHLbloQPAhKMHfXNhCReFovZdBqKfs6o76AONTfZjuEvFReDu3
OHIF7rJF960csvv8lQU6O1M92eIEeV/ck253cOT2Ye1xNAu3yPQIcm3Dzt8s/8WwTjPcXGp+2FIK
AUhZuHeWvqdRkuwaEClKdWj0gFrELur75A1C7Bar7Bf1VHkfHEzDG+vYjS4cUyjErwCib0JS9Zfn
ycE23Y5v1jLuvvKARmBeyfHQzgLnDJmx2ZruOXUGvk0/2PpYJi406nPwae4GqN+YhHwLHswdWuKN
fo6P+k7/LN75L8jVa/MM6P89fpRgDnwKvd89qwkKGTs4hx69izbhFxdA2SJ1yV8jPFf3Enls9yqe
i+fc0c/siiAG9R0IBhir9HjFr8G3D+vRPGNpOngo3HJvwpMw3FvQaWVb1s4kkQDVGTQhuJm9gVIJ
Pj30ysf6mr4iI/HF1FXc1/L2FN69gBWVED45B4PSJq4/NhVlV9vqKBKBhgY2DD6T4hlEf+DcG+kO
vWL8GNxot1fl7i4edoJz7Sqvea86rI7d5BR7VDsNyekfHxIX4zZE7HQ441nkxJcp2mTfGsXNmUsI
DaB1jvgGpKT8a+EaXorTDFm+OpW1vWzTR0q+A4zITb1ZDvHElSqPkI0PQuzvyseOZNKrtLj/+10S
Gn64z00EiuRS7vqSGeDXSuK2XN5wvywuwn6m0QlM+RVGLWMZCCdQy7XJ2Kme2htOKLL1pG7Is5Dr
cZYPBtvHMbmZ/BUVCqowvu2Pzam77xSWkPlkHnHqceInWuN3dGz4V3XXbGsFMz437lzD++dIuabO
xnIyzqi2MbvN8wdWzVvBMR/I+bB/Fx2kYt4KdIvOxak+PQq3gQtWfrIZPPk6nbmZjLIDNmLhfr2Y
7XVHTcIeH1MPVyu7OFXFMQh3BjmOfZgfxL32AdVxckAdXUB5BngwMZPx89jFt9EZHZVlOOURGvcr
SZLEWZ5jD9Cxn77GXrqvyQ7tOeeUFwImrlwJXMwe8os/1rbxnhCleOJx2UXRwS9xNJfd/Pa1rM7y
pf9e9A5XpRH83llwhYocOlpgH8e3peXUb+1tfEc7Zc/spTbyKn/CkxelJyJdUln14MUb8pOLK1WS
w0SGvTktkBMdS30bPrXWLbpj3fnq5Fr26+KK9Fd+j8VTotjvqE50R8Yx41ar/fQRxu5z3SNv4Tsw
IjXaEwybTBSu9aeI5KbDnMiv5aYRHGIr5X28Fkhu5dX2kyUs9iBwHRks5Yar4oV7ABPQgl76y0ip
6MTVWQ6oYXFetpt304VhydkIrr5i+igV+PuM9Gi+UYdv5ZHq1CO2nC/pAPJ18wXSz/fMwhBapp0t
N8yRGKeZO2XbbvpHycXaEp4bLf7CXUK+RvKRz2EizvPBtpbexK0fr4lLeLXuGPfKO5slW2AN1D9z
QxaHEafb14Z1mPKWxzUAJHaJ2ej96X0mUhXdidIq2185Oeu9J1VTvmHpaE9bEPTip+KukkH9GPm0
HK9jr2odoX9CjoniOPViQrxEviNxmT28YsVQvoWX7B5E+OmOtyhem3s+8Pqhjyw9U0Dbypb5tkso
fgH5x4JxucW+ADuT9f/huFveIQLD8fbbx0l0Y8NeXPKst66ROcGlOJeP5WOI1T2I79HmSgAgGEtn
Tr1J32QfYo8A9kp3vEawu0l83kGKKgq2de3RSSDObElD6iTCRm65DfmVnYFl5LmHYSo47OdYcVUn
xjnbW7CvbdEDILNlWCWf5ne99TWZoyZ7lM8Qapkr9YYNymcn5QNiLXSR3gtgz1wV6V2+5nuD5Tyj
AkkxW3YC8nNg3ZL7zvJx3Y33O5WNyPdhPGntnsc9ZD7EjjYS5IWS6W0Sep2IG8Vl2cVXrQdG01Ze
aeCKiqeO+BQ9WB2LJeje9IGD93v3LD4yUa+Ri+FAuFcO9Wvi1g6LJ2tGbUeyo71DFKSnMbT98NC/
6ftqxzR4Cd+CV+Gg7OpD6AsuCQDTwbXXlvdle65bzuN2dpbfwgM6etB3rRMY3tfC5LI4udBV8F3L
ns5Yi9gk6BDKNhaKGpxsHk1pwyV0Zm+9iQpbhmon7sM6TOvNQNbIrg6mYsdrvd9ufXDE3bzL3gpC
NNa6kGvTbszEZeab5+ogsBZyaBAkkhWEQ0v5WhDDqXse0SPN+VnFVV1l/8JCNwXCHdwMnSMrvpRv
wcYYJi6v9xGp3zhqaCfbhdxaPdlp6iGJfekudQznugH4I2wPrrjRbGLPe8uyZ3oQc6+zbIk+KvIO
ftjY/WtzilCqn6Ehe5vAJ5sFCLqzdYdRfqe4MeQdb7xMp2A8hfV7Zjj5Ry08NBka80+F0ySqy6Nw
QG+P2BeTEXTr4Vnqq/1S557wlFD71B3Gcr4138KkpfoO3mbbGW+ZyeDod5XbSfjbLA9qhbJjV4Pn
xhFidCbjnhSnFtxAd1K9VNgIxYf8ADYGbibO3XI9rAAJct/HYGvhbe6SSaC9Z8+yI20zvzgl7qJu
lXfWNvYTAmlp1S5NNtO/587ll8Lk3vqEKzVcxE2N9hTD9+eIiXdi5YnQDOz7K23kj7iPSbj4snC4
hKAE1NXA4nHXYo9zV+s35OMLbY/3WTh4H8sBAf8S2KZqtylSq82AJQ2pZPlRYWqzXXk6c8ztigvN
Pa3T3C/VtvLVq3oVqi3A4+u4UUzCiG/ViXluPOOGshMx09mRMZFBx/N+Fpvsip3fSRpDGBK0R5K4
gZEsbRBV43M1kYIOXR3Bz0qN92NWMWb8aGOMc9/3a7wjjweNWgSZoNJLip3MbJWn/aSeSKks2bGJ
feEuSG7DyaFY8Wq8BKprqrcTJHFSwJ/CajC6Xg/WvowtBZIy73nDnoAhNVc7OwkcPA5tsqvuCV1I
P4rjrlZtyn/V4CjrvfSY/n36lO6TxGc+Y4NB4Ym990Edt1p4o63wdv0470Vv6D3YRWV6ng60zsJm
sPyu3ufZIRKvgnqTxF5euK8xlB48ygiLZC/YRDEGWezTy0uC0cNtc54fy9EbZV8s74baoz7fYyyE
E9NjG9MZicrannWCtJ2iH5X2fhaegukbcAJY8iwuOK3lrx2eEon93JFhJgTHqKJ1sBs5TRj0+oaF
nZlHgDFvwv5EgLocwMkz5rH9sCNj37MLAEDfJG7Ooe6ITQibP0Dpx+xeSB8o6uxnoJzjTntv2QnG
c4YynPoB48eWe5eDmbQdqm2Tw0TdT9VWCR5WK0JWg9LB+Y2im10qrGZAkDu4leV7g82nmB0MTlvK
uZcgx9PN4XQVlvXOeDWvI4YxpGRhQ9J2Zmzoh0l7UlLlQxRS2sK3hJ7FwBGxPuDSnCjShsMmoTVE
cUbw5o1fpPu02Rr5AUMibA+m/jvnBHoazHtyIWqABsjGBI4anUKDAf0xs1sk0EQ2WeoHljcLNwVq
YJxysCcJN6d1+G2tU0E1zNpQjklzV/uoortkV+DA6uuYcSc3Mx1RBGHsI7gtOOV8odEni25IRxcW
59abNKYY0orAgO/yFDY/BxKEXzrKnZX8ndOyc6ETNX3kBizvRIMx9vT7NGVfrtNznuICCTaCWjLl
kkPEOqi+mca5Ef1a3LNlS5huqO/jq0pu670CJ8hZ5squJGvOVQ62MOXmfiueoTxQ/LpRQ/Zygtip
gmfmzVcWGxFNZeLTUcQ2TelYzDZqvJ2Jl4VHOnByP0KhhzXfcyN5efQZCDaxO4B8qM67eHrgTbPm
YGigVPuQXAhbEQETa92CHZ/gDg9sD+xPdndi3ph7hRK2f6LTkfi1Jh/uE3fQBL4lf+XAucJrJn3r
bl5hzNmv1aeynZ4/MAfRv1nAmz5hSQmc0ziUxm8xC9N85CY8G8Q0DNEn0gKt3Zw5y27jY35JMMwh
x05mluPdm3BPu8R0r3OR3hR3OE2AnT4IuwxHYRszbh4qvxLcDJeRR3PXvA/PrKWFW19ixh5aUQR/
m5Z+NI9qElVkolQei1N+TPd8ILu717Zr8mDTjP668ZJ1f08En+WGkx5eOqcC96G76bPHvbgh0T7Y
obiNdVsjGcGorr28fZ0YlfidwBCRyXsAFcP2gpGJq9Aj9cP1KwRu6i5GZ0U99wzleTyuG8l0z9zi
lTi5b+pHlrHy0m+YcCnvrw4dkzXrprhn8jIj6YlTPPIFrOmYEva2TPg0biOnoQi+k24iQKmCM19j
r/qkUyuied7DOCjf0wLBQdapv4uP0oXpzqvkHBrOHX7Dnyn+k9f4gj/YocRukfBOP369n3A4JR+i
t9xYPtteeSTIr6ptdgr6U5F8W4x9K/t8KBSR/Lmc7heEsuyRr8taMO0fFQIq6zl5WdtPfAlfg618
JcEkvKdekH8YldtfZI9IhwUS2yTWTNKq05mh1Z04qUrPhJd4LX1b4bOkC/yTuOOOG5vmRK4Evx4y
TzGeqZ5IRMvFwTQ6xsuQxFHctsSiJKup6Gc0sxB+crQo1dXRJn7Vv7WVz6wJWf8EOz0SNGnWw9UY
/NBDrz/6HNoHmAS4jH0rN5JrboxyxzEDmx0FR0T9FOffJdt65sW70UeSJ7Ad16ssJOk8cXCj0BMf
BB+yGyH8ot1055DuoLvxFj8aeRc0kU00qyrnMtiK/4e981hyXEua9LvMHr9Biy0JEARVCqbewFJU
QmvgQDz9fMjq7nv/mpnumf2YlWUlkwriiAgPD/dXE+zDvLWZX78YQAEGJ8lWxdVqy5I1bNUlEG72
3p6wR6ofDIyvPsMapsa2gLggvGjn3AqKOPo2BHnBYO1klrvn5tPwx9P4EB/D5/ZxZMMk6cQYA3sx
exPfbaN+e22t50rGlWP7Ph3SdgOcuCl27uqdQwjhYpKduWz29A9m7+G3uFbOqWJ41Xtgriy5IiaL
RCIzkc6qxHEtpAnEqRYv4/sqe0hahEkHsVD/+lx/Fz3FD/AmcjYom3VHUXWbveXXhwql6lN3RzQy
vJls11h6qcce4BXx9WoP4wKYsSeOBR3ofs3dBu1EGzF6d6F/65d29J17YvMjcg/klziWDWCY6qv6
mu64kXJ2wbsFzToEwNRjRkV3OUEVwRmOgCzzyyuxQPGmzv6DRTWMkdpsQUAAMEB6WKehA4ODrGDH
r7T18x3mbOcZ0my9k9WjxBiaAomCRneWF7BmLz11GfRNZLof69Ab9Vua1epnMN/agg1DaxbBfncs
nuz+ZmrvuetnmQLwcMwEp3rjtEQC+UfFRtCAwaUR5FZebZ3k+QWErjQPsnVCmMBYPvgHIuNAwVn/
u2jhsdAM2JuPECSn7miucaiZ3OKCtq+r/cPqKBh/5YUrpCPfMYD4++F3ecOo/wQbcXR/2ncisC2v
DV0WtBM5/oqPQNfbh+hEsbCGLh/U3Vt0S2AjQ3albcJXcDpC+BLMg4iXbAnAsj5I4TbgQveIXzyG
mMGF2/65f+a/FXHbG8/OfVPeVyDOeFCZr4OEr5V0YdyjnJv5AudFr38WLD9L7RGGsWrckGnY5bs8
ig1blY176uBO+ZkVla8BviZrYzLHrOqEv8kOBfUdTn2J4TrjEx/2QXKZ4ZHpdvjNka8D6KpHA+tc
ss3N9Cxd2IZgIbPCwDih8EMQVXtqtMdyrvLV7JJkbit20369IG8cUTeykK6edOyVZNHsiLDDEjAM
2/tZAYszy+2VXL2+FmQ1ZnqZPrhaGFNv+SPhPstVvI4+Fj3i0vB1eIw/SV2Ii8FyWSCTHcuStVfT
I4nF8VeOSdBrol8JMVNAP2pCWDgtH6xu00uh+ILXoPSxHOmp7871TKIMqMHUuhC150EXnecZNGav
sEs/YxQ4fSgUsWlxBpoJlV3mB6T22AXBFfFl3RXPMtaLZGHHDMO49EGmTIkfe3LT2Z504SInzTYF
K9Q3DjWc8/ioe1iMNxvi6h2TTPvor3DJcNDm7mNZRQ76SnSfgwsrW9B/UiFCCgXMihjB5B48ReSK
sDo8ghGEOpT0ZoA1tSk23TdurkRUmbkFctcP4+gZIRgMYQnMiFTgquZWv0YDNRiIZ4/RIQ1epCuY
KEuGn8UHICUOixuk+2L8FQHnfOtsig0GbtWuWraEVQiJc0UhpmSkSNmBJCl8ncez9lzeZB572yuX
TU6fQ+Is8m8bhCbD/MaV5I9pY78mb1kUsDRwNMXj9MEnsawYJOwyLqCEqTc57KkHk6R2iyaFXZ20
Dx3XYha4t/g6XpJpHYHZU5iSJHjhOc1uLAODHThYV1YtlStDbnHV9kjBPlFJNuYTJvVPNBW+8fo6
QmVn239kWKBfpyMTGbAaJhiWogxwkCabzQcnN6xyuSCsXQUhVuaRqK/pCNyN0XPsTepQUvLRhzDa
52L2KbVRDCV/zR54LcBOQ3CReaqx475zN7AK530TkBBpNY4R1m1MxNd4vI/uWgJ0FB8hdblIzvIG
Psopgwhw1HimOmMHpfNaSd897Jg5XGG45ADWPplvpbMzo32tB0TOnXYsjGeJpZ9jlkK3bH3cbvLW
n+R5HTzJmnmwZJNaQ36BIsGoRD3F9rgP+laGTi9I27xYciV2AobKlcBEj2iN3UEy5Og5Vj6ZXzSF
8Qyezt1tAEib9dpwvr32yBeyknE9apaU6YFni3aL2XipeqCJ/E7KVT3K01ZHywerLl3sKaxXTO/4
q56+uKjD+Mrb+Z41XVktNGlCIs7SjlxWzojzqgl3BHfElbQ9h6RQr6cExtML9Jq1nmOJW/ZCrjjX
S5dQe0ACwbWXNQyqNxyMZUNpAOwhL665i0CU2EK5fKaJ85DApGRfyS+cdQ7Y2GRPwP484PBB1ulg
DOkxwOId3JqVkp2PlFqp2XDX0yRFqdZRwj3jXMkGw2yNHLmp7PNcVdqxJQANZcMHcv34FE6Au96L
LWfF2GoJmUOXo+cYuUWsCgylEP2TCVGBa+5Sonxzii1n9Bnv4CeIai9L3zqwPZ6YewUMTezASYAq
B9tbB63tmcoLY4WHQK6qsX7272/mG5w+4BB00mqYbggWUB93SU9qbdMyUEePA+VcZxhBPcmwP9UB
l5+vZ+Mvr/Ny4LLyfirj6w2NtryJc6d5jdvI6TDoNY+jYhLxDC/hdoz+RNNpsp42Z6tOWw4t7+hj
WS8Bx5jggcdKXrt8HGfOmzheBsF6k2pom24Js22z3kByUHwz1/KNPHen8ECyEeXsPURJAC1bm5b1
8/jGF6Picl4kMqYd38vp8G/prnygCcyDhSOOl+DUZM26frWMG2aFoQdMeVqueiMYqAoY8gbnR04W
/hs3kQ9bJ0ZCe6nfGO7QUKx7sI46+Y+948YyQfgOXsht5ww5TX3DGQnTb+4idS+xNiyYZd+hPsiL
ZGzyVKJfV6xTmb75fYEXSLibqOo6rvJAfzfgiZQBJlwZ83x5COtZgsrpzdZt2uPb5lbWLeczMpSI
B/fWcuI28FpnWQGUEGIK8LO6DqmV+griTrjDWIXW+Tj+Mlof3ihXmaPgddwGxT5wGxYgBVzssMaE
Mak98oZYPo3OiXod44Nbia5jWPiN4vNN1NxpZ+uSQyox1SkCOkd66xSMXn8GOIe9nChsMC0y7DmG
I4Osvx3uKZBG7Xadi+m2f8iheE5cYy9uCFtg6fiU2GivxJi8dLX4HfV3jo55bMQekSNGdF1KlxnC
3coWGaj7xXFZTpyB1uHXFJpYh0VlHhT6GUqbrO5sE8kPXGS9eNnNpV/J+MH7jubBGMsULzJ2svHM
PeYwRfjA3LO6Kw853ZXBVW/hcBCXh8reEptWchU0VXDnwTmBcXekO4P1geQJhuNSBz+Xf4MPMOKw
iHGSfTaP+hT8vsKspRKGpAmIKnbaLrlw1m5RM7GfpgCuG2c2Sx63hLnI9TE6nwlHtxJTsL3Vn8Dw
uBrd4lUZHVYuoxBOgaUi24lemF9iZV3suHVcKKrWWuzB1ckhfHJhWYF43BremkjhRs5x0zzFVCwP
XFNFJ9BYBwcTkp7DerMDk/vi/LivDMuQup2+4pNjfnQ+mruQcyJxYjAmBy4saR6HxPmvhCALctGW
DvYQMH8TVWtuCj8y0Q9t8bgsR75+HQQCKHMruJ8TLu0wTnwdlJOsjA5yqljeRMcSvkT1ZhA0hjnN
1mf13DYdeD9coPvEfGEyOsf4E5Zqcb+OV9QBSVLtYDZ3aflG9sAgI8ElB9bJ2qoRPRwERk/yFHqN
9CzD8fyZdvixmGK90hpXAKNINsg79kxCC62DCueiNyuXQWL4XQOjwlsvuOnqVKScrfEUkzuwlkPv
osIIe8rFkTecj0K7g9LfPICzweRw7KMilVCjQIjurDz0mQbr/NG3jQ2/0K2h3922yI0OJ/7ArW6a
Y9uQVOBsAPl4O17CJ66orJ5hdqUg96rLDKhYQ9SN0+1Ng/6HfWt/rONau+NeArTKFEQpezYJZu8g
hYRs+Y6ZNXQ7CJcguaxAJTApdC5cF7hueFQcWIdV1WH1J8VvLhb8fpUW021IjVzsDd0vejeLPJbn
Sj8wDDkLhDRIoCUCdSZo66UkJW+ku00aOPEF+02YoJHM5PH61KeVgpkGI9NO6SV+lz5hrLCM6b+a
g+TsJ/u+qLyOa0p447xY7V3duXAQ15E0BDDLMUfAKlE+O5LbcXmWoxZdqOxFzVHExxnneow4+4e1
6gWUEKONQoywzdsDa5UK5NSv45q5iGeX/g6MgLqs5tfNnoHJrWDIwvgHkkJ7aL4wAw2wPoIsa8MU
KaNHNiMb/whpLeKN9pGnWNrXmCMOujvpg8d2HPBRUfxgcgp1wF1jJy9ldvuDlN2jQlDM61nwSnxe
1oemi25OCzEyPsaQra3N5OzXSJp5L8H9fAUR4eutzmXm8clUnNi30SnkA1RGI0X/eV1A1j2bPmI1
YCWBoIzefFmi+UgTyR3TEnJ62D01LPTdrhYHlY9avD7xuv6TAU8NJNTumLo9KvW0KyxenN5PnBBk
B2aF1LlL45qyryAEyrykL5KIabsMNEtTNN1L804GOo/cWrrj7oy5V4ujvuwBcrjcEvJJRFwsLD+L
EZO1vs1fGTNMKY6MlWgR683mRQxmFiNWDm5RJPtyHnDTWHkKSCu4/zKROcnE7d4hhLBAsd9JRsDL
B38kbyZezrcFnLViWyk3LGNDcm5teMbE5m5EG2TN2FljH/Y+wDIecg0Jzpgt8kSOeksFx3CA7dci
A7eVdxURjTlwxs+OwmZHS046oSyhP60WFcbHGu/xUYQgmc8Ski8d/R0QhFep/VIw+qNxKw8BcwY8
Ldfe7+EEUJIhEuPsrU8W+VuwUZJ18tV1+4Z5AvwJsyjfGivNoO9g/QUwLQCT2ZxbECY6vJd22+Pe
uLMnp4BOquvlxpFZPAwnARVqzOqgNf3ExVwfS21JtUgYZsrHs8A2zdIdhrZRYQmjUzCZ42WxkZuy
UR4+GDpgk5YKt8hgcqIlk/i1qd8l9aQdlKHSDk6jQCNLIVGVehHQsPaW9rRRFP2sYsfAmJKbLJDH
mEK3RFNLYralJ7XZeAhlSxyiIYyKzaiqzKRRk7dCZhGfHICz1lTGw9xmN3ViSjtl4Y50o/44miPS
Q0gp0FgxsXL1mF2K+KHBBMPP6eNltwqrg7UYX20RvY8hm0ytsTvHS+EPqIkR10SRjfEGpGnUdZ3c
yyzlOtlatTPXd/68PTRN3MQz++bnT22mFQQ58vXnOVRJZywmiIjWtqBSnXocpM3+MDYJl2wQp0SF
Jpr964caLRAxfx73sQUZVK3trdIwcVu9bg5RFv/zh9b5hlGxlWD+Srgh3//1gtRMP+3ZHDytLCkC
rT9avLTQIv3X45/fBN6eCpKFAZ3NFXUPAxbjz6+5XPGrVNWpX5bLUWpgdkpZO7uTPuFxbVnMkQS+
v9uH6Cj9HK0twQhtm6xHsX/99eePv9+4vhtmJ8/89cc6CwPRkoP1HVgPTqbp9uebf36k653Jfg7n
59efPxp18+zIVBInjW6lqJAb8kp2unq9sD8/xvXhH3/7eeLnb+oQ77XUTHzNGk+FleMDLaIGqkuD
IS2d01Yc0UOdNU+trHY438aW21PfUKNudGWBZ7NqwjJ3TkNqm56RW5WPIt/jCDKzQBYz7BXeTkEG
yum7y+WWzC/8iIwsJyJoDlXo9N7YGBRGFjhtKRBaagkIBKKMbkoJooyGELpSr410cQfmWdspIXlH
Z5MFjx9hgE02DzYCeeNt3bMhC9nYDmWOq5a5eqvkl3ZauwltHY0uYS97Z7I/iu7aGgCCRquUDzKl
kIR0XU7QxozsJvUNtaYQAkiit+bdrCq3jTxXvoZ0Ga7N4aafCE9mOIe+0ZoVhmWDSUoAPlfNKKLm
qZfobGmVGO47eJU1qBVuX+G5LobAEHgWKxpFuBa1sGmgamiTazkGksb5CA5V655Dc59XTFzpaEao
r+/dFikIt7VOWaS0ZOTN1zRIbNA4o2xN0LaoppieShnVejYheg+tLVWF2FVSskKJqsyCKMeuQXOx
FsJ2RwE+6sgI/48wQgqFDKOokicMZgL49ImJ8nWVkj9XlpUEygIHqQJlxioNIDELKRMNb6LiorXN
qIO8PmkOuUM5EW3KWK3TrOiKgo626Y3+QLyJLQHjn8Z/LX5p5lAisYyjrTVUup9X6YcDAmTgrbqf
NInNKyd4jEsKMANglRlSj1rAduRkGeG0pREtTUN5Lhr1qq5ZF60QgQ2ECNWLDloL5pFzMzkjs0ZI
li/H42s1cMSSlEEKRDIASw/jIrN3WUN8KKdoIbCH7FnH2avVE43KxoeTOsYpGtjgCoNG0zqJnhXk
KEiACZAkdT4OMS39DVpWR0cTNEqgCiQsVF5zZQ3vlQrhpLHMz7SDjdUoTl0rtHOp1rh6DjCkKPTS
grIcFct4aVQNKoHAmXtIKiaQ7WLLnatRdDeWN51mOs/4R4vF8JxRQw1zKoM0qfpgqA3Ej2rcDqX2
bFnGiH1e/2ZGhrIbxwauCpN320jW3aAk7HvJjGd9ZCfrICLPSSwU32rrq0QSFBtHetvQ6vxqJMK5
qNCQ3iAekURZIt5oQWYoujIYEvkYIz2AGODopstcwFQaad5Lh9cskagCLT0Wrgr776x/WZE17seW
xj7aPi6ayNSDli0H9PeJ/ufw3UARjkxkPHciQov3oWisndAV59TWzYl+GvQpM0xyQuVbmzsaaGqA
M7YAag0QknrjiIBh6iPSrTJdvb5QmoO83PcmzbNd16qHEnIEbX6BLSxYbOpMklQjsdfmZnegQ2rY
yqHxJRdV4ReV6YdKzk7Qdo9jW76NZk5LGyLHi5Zf1pFOp64je4aUqydsBT/srMb8LIk9O6blbaRF
pVE6fyL+1h18Y5T9mNS0NJu02pQOXI92GZNjyj7i9CJxl5Bm75GseCUtQgOxGjpgG8MKpIF4y1Ar
eadG1qGoBRuLFc5uNsTNlqbhQJGlJRi1cr7T43ifoqLDECk+8lA92yXk9b6a0FQmjxtoczNHKmtj
B2wYt696N+2RnZaw04CmIa0NkvW0RDvN7h5nOZ8CTdZODbcGyBH2dxQ723nQfhkj+Q0dVyOYAFGR
osyXifruGKUkQomx3Bi69tw6SgfysSRBm2jEhBVAVDv35IQ0YZl1Bt+sFVNQKRhtVTFVZGlHI6zm
VhptOnJjXvFlp1s90kc/CREhmtWyPCwEMmZeocRSa3cDdnah4jQ7FuMsUNNHM6rkSx/WJydatKNK
PcvMEvWhnwVFHahYXSsp2Oq+TbPzNaGoti/G5HuOEfJQtfixciNaToPKfpOSBSv3ujqHzZz7KU3H
dA/I7/lKkZARIz3adXuS6zo5ZUr8VJqCPI9KxpwrZ7zBWTZtMe6kzEIls6ifGKXbupHqs1n0pOdi
JG52jNxLOokqYGRcdan18sXA92NCRWwKT2mnatBpi3y71ISd+EL2p5xsN88ouzQ6ZSA7U8zjEIqH
PlW7IKJDh8LDCpHQOxy1aXJOsmanW8V3Zyn0ByifIU3qNIGOY9BpSeYZpvrcF9HoxbqBX6CozV1h
iaAx0C4addXcGSPpkdXqu0LOnxShwdHo5jsJPVOascXiFXbhOhXuy7Hq9Cd10ohtWVoGXai7UVaH
k1oXt+O4vE5Vf9MWHRhBNmn7RRYnHetNv09iAQY9XnVQw5sUo9tcqTByQ6G36FHdtEyjBOqcobhI
Gp3RahioeJmSWkjtoTdoSOpMQIWmV/MH2n9uxnk6SSK7SKnpeNZS0AVBQI9ATMOOCndeSUFQUqn8
KtPKy1PDI37X30OZ3mcG+32pK0Dllh0kROj7IoLWYcbDSZqde4U25KhsHUomdgmB25WqLt3Xont0
TIWlXQJVVEySrSWyP5OFaLOyB6gyJjhVq0aBKQNpZqVlBP3ozc4um0gOFQHVpI9hmlY92JzdMGdk
ZfB1q4JlnoozXY9TVn7TuL8ZuBbv9fLStMLeRgn6ZaXg/E06XpbFSc5zfGMbBdyG4XXWJ8isM9mA
epyX9Ng37XRqpQnrgRgJHJPAPGr7p1i6Hw346JnTNbswFV/JrIdXh8qSXCUDcgK2fY4i8Rl1Vugj
y2PU+6amdKv2EzDAUgVNQUifKcUxbgv9zsi6T6UXfqsSbjQ2IHhrLy9JCBGjoUu4nmem8ZvVdR4i
ZMgAKYJysxKyBS3ZRZnOs5agrVRTQrVTbTcqSB6PFkkOaXhfGSS86MGiCFnFtEpar23iBKM6vLLh
3CMcl22qVVGixlGyn7w6DI1T7eTHSVl6us1XjEmurpODE2YKD27Op9VenAZfA4AegWLKg51G/7PZ
eG1zMhJ1ubGSoTkjTACsPxOwgBDYseg8ZapvNKU3kRWi9DrRiJPFKZ2k6RKyNmUfdhWm+LUMsIPQ
+0E0Hch1MlB4GGUk8i03Vl1yJOOoTFK3s2blWTOzm2UYzbOSt0+0rbNPrt6cKQ3pqsqSM82Ae3Pp
3GYmtxKhCFhNqrZB64A6pzzWrqncgZj1edGRUDQFMgHludS7FAR8FXEya8PLo+6QCtE8ddAWdzX1
ddQd7k2zBb7Qa25ZTkAnZKr0jVICDbd6SfNede3TgXTYoOGOjq4gGVQ1wPP+tmvkZD+kCNURfIOc
WZ1AGqmq/Y42bOjAPCzsHPmzzHib8ax0Y709jjQZA1oqb63e3BSV5sCAWpCuY/KY2eyRPHJxDRNv
SzMlJJWKXWlO807vW4N+bMIIiZUpR/x8rMBB8Ah6q4h9Pa2Qf+ESRM1eHlGzHtv4mDR7BBNXSDVi
GdMY4CHl2nwclCAUhb3VqoJ+N5bJcqTTAgsskPDuQZNz+9wIkN1KrfZVsrYhQPgsFUM5TuFykWWh
7FXEIfbk09q4rFEB1PUskneTvkBnhBBGQn1Qsja7GxInRdua4nq2tkVW+IvDn5+1kxxmPqbiJqhZ
Em4dYwrMkfYj2xpI+lBDoC9PxOxXGZhUmG10ZdEIT3xby2dav+foyTbwi1qykt6xSnmJXnKLFvyU
oN5FYSs7dQ5wChpY7HmqHF5mK1v7BSif4BD3KMvgIqauKLf1qoSrE9ps9KhYvKmz6ZTX0ILQrWgH
DTD16xDh+bivjvQx/mpmKzk4qISBnHRvg1kHC4pdQA75uFuQ8Q1bmNuO1ZWHFhitxMBqke3opte4
uR1WzY28kBgaMni1LUMjQ3TPlVb7sKrsXnCQnNl6hUPMkrZBO0NHJ4sAckpg/fdLf1jof+n6i6SK
6GzL6Y2qj9ID6a7G3vm5tF2z1bujMJEgNmxqjYN0X5VWEJYkCtZAVVMO2b7znip6aV1Ihtwy0z7H
LEYvMcOtJdWLkrLDAn+rfxHh9ATsYJA+2axyyEdWVtvQQOHUp3DQRgoSeZCR3B+sumVtaeJDR6Vf
QjXfz5pM0BPJ7aSl2ZcWZBz70VizUFkc5k6DOBlRMxwIncscZqii0X2ijEVgFb12qyMfJoBHRBQm
53iWoLY7TXNhfLKcptripobM2mn3hNum9IWobIomZPIyJWyrcsxsZLQwoQlhaR+ayl2roLkM7bVT
WEZnMzI3daTbvKB9rbRR8/q5fZNHo6WomDBF8SIz4uVFSeTHOKVUuAjK8rYzhtD/KfWH87xQoG7e
4qRRPG2KKFLCNe9q6P8xVj1KHAvSriJDL1G7StYofBn1UeoeeJJ8jBH0a1RSoWqsSpi91uZeG9/l
y/y0LDMtZKh2+UNVXMque1xiLCbzKLrmxnMnxOeUOpBoY1LJGpjD5XBrrHZgx3XyoZsKukNgkCgI
WGuyfRB2do7bExqxb+2CJEOhOUcLtYGNY5g23Ftx3zmFuMvk8Zc20kZiG3SFiMQxNp2VZVcjyV/M
8amuKuNr0a9lkt0VU9sEQ7lQBkqntehMJahzgFsz/TyxIeG33H+LxhH73qGWh26NYKdfHB8FpQxk
EUYj+i3vEhKChAijJ2Z6zyQ4fJ6SPbNgid2QhjAlS9b3WiSfSZV/1VaEAil6HK0SDqcSLqVgV7UW
+8vpZMUzV2mQpF+e3gdbmS7yIHlOwUVCt6LyG+xvG9VrcRC9VVqxt7KCnGbsdyUr+HZQppMQkRao
0Y9/3nkpKgGWYFG6qJf9hLrGFmtN2g4GhCMSMyjUFXNZGxPHFhBj7msA8aFBfG8hmFLrG3p8KV00
zN24wYDDcX5phVTt0qH7KE3uuJqEtT8v5o2WKyDSqbXrMI3NLHK72qaVRpfoBhzKhhZ9COOTjhKI
Q98Wd53po8duN1lwPTK8myYRqyzYtApI2RxehFN/JZQp+774NsIxgiFPD2oLgZmVJnTkd6mATqRE
y+zNOXXkhGKcpJtUadqPUqELKrR3c9fgwqpXLK86qVwo4ueh614msSw3uXHrFHQaZ9g2+Gh+IF68
IKokSUTMHVi6w2dIeXfX4220i8du+P9Cb/9XQm+YKyIc+H/Wedu+58l31ZYJzgW/P3CVh/v9rn8I
vSmK/l8K9qMWlm+6ZqBV/z/+qfWG789/6aC5jkVkrquGhabcX1pvMm54jqPIOADiZ4RA2z+13pCB
0zC0sNCgszX045T/F6039Q8hxNX/T1HRVTdRHNF0Vf/DZ6VfNMTRhmG6AMI7nkJWX4MWnoRcTz4u
5eKx0sFxBp1KfpMY1CVb1mmlT2qy4OEqQuQBSck+o6I6iclB1EArL4kJ+zpmm1ChgMuOdAj1+S2R
CIoR3hYBmc6+c8BbbXuC6YzJm9Pb5u5vN+Ifonb/TcRuFYb/m4TdemK6jH8isrSyjofbKkL5NxFX
vZzrzIkHcYlUrfBHmmPUXv/EBcwgmohKlG8sortiAL1ooVcOQ2ef2nFSkGTTf/XxUh+diUZ+s57O
qoI+ujZI/c5WhXlus9qTx3a4tZKYTm7cwPfKFFH9t0MYlHb4JbIx2csYdlXWoFB7rBBVUTvhhSmV
sITiim/K5XdfxeOxJWXYzHq/bmhjEIkSaYdhTI9Z36E6b3WWP88UV81JCY8a7SWhhLluFwrtcZig
v+DsRJ0QQSecrMvZlq7mUmuIX7BERxHswX9/Tc0/fCh+rqlpIU6IHw+OG+ofar96gkCHycJ7YSXr
dwKpp50j9MGLeit6EBTVjHqZD9Kic7CJlPhlnb711fhl61HnJ06jHru+hj6VyTdCDBouNQgJgVfQ
qkeSNrXGNTXz7B6T9g0XWn10HDLSNjReohxegMjhhQoi/WM00Qqp2/ClSXc2ZSJTxK9aKKJmekXG
vqQgmWE7lsc1lVC1qC76pMRwcvBnZ9IpVEPs/EZAfZQH5OTdRqH3fFZH5UGzuJbOcmvHZvE0R4YL
Kje6vVHH50ypbmYxEG0lcBnmBaqGatxnCQA9WpvFk9pfGgPOj6bl16Qwx8NfP4STTId5JuX/9/dD
+V8nL864MloxyAYppvajFvy3MW7NbABSnXeX0oC1uFRHO2upa4tU2rfxEG7SUE2OApm88yT0hA4z
Ivqw9Bo1XlPx9KCWxmXodfkEBRDlOQrMvUuoJz/9++NEs/K/TUVLwbfEtlYTO6zaVe0PNUlDniIs
arEUklWJ/C8zzqWJJxGie4k7zKbzH77uT1Fqef0+7KpkS7dN/ETsP6Y+nrXz0rRxdQFDR81IIm/o
kbmQJNXwlFbRL3OflV6iLc61YUJtZBxqTWeojqgNb6JBl++te5RVo6dek4tAHlGIbWgsb4ZN3ifS
E/U0uj5bYokqlEvICbN1rpDHgdtGs3Unh+Z/MET7Wav+vpZx9VRZNVRd001cBf48IQtvFNq7iuQC
kPlm5XS2W/GqiWErLctV1Gwjk84koHXhdaKWThorEVwIWIKp2dwniRrhwRR7vcKbtJnVsKuV258f
me78Uqj2BlrCFJwVnGNGVI2O0wKvqIvbnTq0rOwKZ2eVCz3J8D/TsBkPjd3S+V8I5bAAJR/khE60
rrXyi2zRXAx2bD07BRBJHB9wfIgvgO+IN/Q5/LsCEAZfApYAijyUgui+NrLpLFHeVXoAbFTEp4Ni
1RpSesg2kctfyGr6bciG6g5JopxsO1wZr9myj8y8O4ZVSU1E78v/oNNrrELff1x3XBxUhdKFuuqb
r/Pvb/NLNgcDG6VQOs/2tsdVhQK/Md7ZRvsyxhILr6DOP7b26KLF/JUpdkrAqaCbAY+lobi8bRHW
u4lJMFFRkpA6Uq3wPp2laYPyV/qL5lJqSPPXMGQXPdOCSTXTt7SyEWSxAdGyeJ5vkbfJNq2RsxKV
pv6uKzTcOPW93tiwRNuOjjyxWFu1mW/TuhhPS7YMrqE7UhCVynVUM50WjUanBm4LFA9k0hlDbnal
Pun7pDQ9SSrHPQBgQyZX5peIviQRtq8iA1zKtbp90q27Vu2mZ7sz+jPx/r9fGJDX/0MLWrYwsWNF
MB1iHXRHrVWJ9m+XGGvZRG7jXjv3BXQWdBGVo2PjKil3E81MEX2x+WLa+JvzxM+PyQ5DWJvra1pJ
ol7+13uUUPqsgaj/9qe/vcSwUqWBdMUb//o00RXpVlhzDaNw/dyfp8M8/eevv1+5mJAzERCipduk
P/PnjxIiYtTXUC74640/T/z+yp8DjAs5pIdJf/r9N+3nCP768tnJuBmhNeAIF/fAjf+bc/rr1f/4
XIXWM5v2gPWC/Lzj57c/Tuv3Mf088/tLh7q4SRWXLGzwjd6Wj9W/LmiotzbU0/XxzzM/P+afy//z
q86UzZpLzB7vK0IBneiik0R7TIIf2B7lxqobEABcdSacifY5qaYBXdCrPBLHPglj+V5y6m1z/zhL
47eodCUYMu2EzP+3PPX4zczJQ5/F7/lEISHOpo+6kA03HYCXRsuGzT4dKWvVj+GADAG4IWR+M/KX
tnxWE8LVyljO5SB7SQvPcSiLIxs+7EAlF5R2JE/DHHkThwBMdY/GXITAIsVI9aKqq1TDdDdKbOeU
KDYJ/RT9CENzDJNku/T0TmQWfWyY4+zUkITTlqfrWLKM/k+uzmy5VWXbtl9EBFVSvNqSVUuuqxfC
c861qUmKTKqvPw3munefOC+ELMtYQpBkjtF767pnH2ngw3DI/mF2Ni+VYxrg+M5oZHeD7X10gX31
0j9N1l/73M8uqWMc+Nrg3HntI8X2m45DakrZ4EMlAmJWemra+NpAS1ci0A+DdAcw9DlxNDckr3/g
8v12i++gBCUrJlSYKbV34XQuBuAEz5rL8h5MM+8K6H3pBfe1Ae07z2vM141HikQS4kiyPueR+lfg
HHOH+lPcJSdDmYt7eNoGItT71mvRprb2WTR4cQqZf+ZQPZMOTIVVoMIX9Yvttktmrv2cxe0lbNCN
kGLxPMesZuuu3jVhBz+nPxpV9BqFNeiEEXOUiRlU97/9cYTiQ0CCsijKjrJxbo77nav6PpK1s1MT
9twEQUjQtffkkFe7IMZ1hSB3tK0N4zatu3pvNN6pTTzvyB37xIK43eikSB+yoN2I3OI4kDVIjPvv
tAEp71cG6EBGSbIb97U/PsSWYR4mn2QKY+QEq4IWd5I6l5pWY9WLw5hQe3aRSraxwjgjuL0nzZk+
1M6b+uhAiy9jVIdKTM1jIjOVDqPdoXWbdcbspmQozn0oSoVEBoAhGzZWWYztvWHDLPaJtebgIyFr
QVa2vmFDIjTor9jjf/whPxbjuyuyP57UD3JsoSa52TM58C0geP8ozXy6l0MTPDQDpjh4gY6fnAuD
qqKRPivu88BErDNpXC+9iR0KmWTqVnDPBtq7brGPaDWqQryPGSrqoXbv60S3fGX9Y9t47Uax0pvp
TCQOkjstPW8bt/XVELbeyoyuftpZQFNipPuNC8QpsrZ9Vr06fU3cNbzXTtawKExXohnEEDmNNA6U
y9CazQXVKzhddk27Cf3fXBPaUdN+YtbdX3WpqC0P5jl2cPW1VDfMySNjFs2Nh1XKChI6uPC5j4M1
PVSZ/6s34hsDVnEMuvx9IjKelV097SvbOU4Rjm2Rm8cyxtvt+gUXqRc/uTBnubSgjEU/pWeojcNk
4yEekeQLoY7mVKMAj6dr/+pnxW3h5JkMiOjdYLaR0IRpOoC7Q3TKVXcuEnbttneZ6F4hWoM5m62z
4cuB1gOX8oiNeWZ+SWYO8CdrfsiyENlajOGfHrFldiVC7uaLc6hBvhUEeyeH8iRKgjuaYUb414gv
I+D4jaLHjlQDGXIlaaSlppo05ufAk+3WL0rrTmr3xWaGesdtuyKWHYW1bTQEXIQQAigk3fMOMQek
/onl0C9R0O9ejnQqvJnCrfFupA6jnxd/9D5Wrl5jziR1i/ivnUizy9gE0OtiH1zKWGwymbBQmsiV
ExXjJHmsmzlzs6ciSCE2TN1jZxI30LoH8iNSvgCnpdtUI5BcMjoiFUKY6VH2waCF2Jd/58Rd3HEg
O8/D4qE+EnrlY44eqvWRTbVj3m5Cra6TeJSNYR9I0kJXVIOXH2YgYIn3pGY72DoTi0ZVhqd2yZkM
wUWhDwAPV5jOzrVwgjSNcepvKIfsE74JP1TiJcW6HzMe4s/A4uVGEAnstnypIgSVkXL1PeuifVRE
RO+Ibx32Z1vT+cgr51XYwdmP+IZnlaDUgEE9RSHqrHTGXI4aYlSUY21pjThbfrjA+l2h07ecgfN+
ajsbrVyzg2eIUiSt7uvBtTZjHu9K4BQjrGqoxrq+g3cOut6v35vcfAbGMX9VIXqvHOJHFWbWveF4
n20zXhOGzrqcdzqy9YPv1w+NdJN7mK6o2hMoDUOO4AvK+25c+mKRMU7kANCEMpc+pWMxg3acF8so
Ego4khHAxiwzSfWqDQd0gWU0m9JA4hISwoZ0QQBuaR79bHzJ+pn2UXIx++gfXeX/WHpRHPa4T+eZ
hDZr/DQriNpWAiYodXECpXVC93DUQLGAbLuDlqytkG2K6sNrawZpTnK0qP3Ga1k1JaSIJyVtoxZr
2RE5hfubvID9NEXWpw2Xd0tE33Dq49CgMo/7e33Full/zGfEd6aXjDhg5367/tny9xYH5ncQ87+p
oxrPatQjvfICqHceZ6+pMv+z7gPh5cVA//bRcD99cEvTPg6hb9wmg679vOyjCp76slC/aKamG0kW
9XVUsjsXeuHAhq3x1Zftdt0X3f7pzuce/mQbozywFKPNXQ7ylCWVeTf7xY9v1O0fu7SwE3fq03BJ
rQlsQ54puwwXw0wgiJm6/Da8+GF9KYceoGeONCNL+onV25Afknlun1qXU/fv3vpLNnXFb9s3BpTQ
pnkzq0Adg8ToHyxKLW9RHX6K5f+aOr/0kZ98TpouzmjGRMOSJnoBSQ3J3A2n7xm/1GB5iPZ8eD6T
bvQLU57TyKp5Sw5ESGCNZT2ZOnLv1pcRleW4MDamzljyMqv2RnifdRSdatBetOm7bwfv6yvF7F6z
MrE/dByMeB1H91QaXXwl0Mlwq42FkPCb1O2NbAQekxh4kUns00vYtkCypsne+8i9ntzGxn+2fJbF
fNqaVfdrlOji2zlIboiTwqM3RTmySqQFygle1wNkFc0jt6vmoxD0v7gOhlMD4Pwq/CHbSJMIJIlF
fX1p7aUa7pgUzyhbi70ncQ9VOm2eC4c+9vqSkNku6U7RjyHS8D6wDPdKxFh+MozC2DaBFO9IhF7W
l8Y6fh6ypWxAPMa2rYU8lZx315beBFM17f6oIvz3QAboKCrq+89WhOwjiKGZWIMynyPZ93//8YBW
odYBPeuYfYgONYC2pvrcmY17VdM43SeIxX4P7ocxF/ZPH9EHb/rWPMtCqqtNdfDvCyrj1DoukUkp
WYSG0UbnHtnKFXVqQIPNqX5jfS3awfpVegmmO3eQl8kdnEsvgX6u/wJHRc8JZ3qEzQCDmi+R53eX
QXvlpskm/xfu879vpdVUV5UfXgKCVi5WrTtQOgH35M4pzhE+z+UNM+UT9wB66qscDee8vsAMs+Bn
Ama0vB8PQsx9ReTXNS9cdQ47ekHDTLohLaS//6hMcA5IGdJsJkHkbDZ+iDlKBN8kcfx9BXUIqPxB
2dwYPMUpmUjwUHJS3x1AjfW/iHCA7JVa1q1gOX1SoV9vE0a8r4Szcn2jXRsjpXUqKIWoXDDWMjQt
i/svL5W8lI8yK74eO4y6xzx2guNcmPZ2covkq5r0w/pfIicQiMy8fZoZSKOcZj72aRVuOZmmT/pO
pIyzH2UIi3QVL38SU4tSnHvug+cZ2WcfV4d1P8lIKSHJ2vGpsw1ARMHcPIiMy4vpwXF9RR4r+EFc
Ek9Io92DXZrEWmO11bYv36UV34txHn9SuNQbYU4pPXZpP4vG/D0Y+fjDxQNbNvKiG87n9mIicbn3
lz8w7eJMXVK8FTYtPtNjYRMl9vBtdaf1D22RjVtFXePI/ZwYTprCD15Qva2/rGWQUECtvesgAnUd
axwa617JOnoeyHV9zdrOO4imcDGzpdMPonKbsfBHjS0Zc2YiD2FhNm82Bb717ZueGu4payFbjaPx
ZhXYYNYd9v34rYSfv+jOcY6pRIe9Pl8lNYtINXzVk2R2UmVqP4zCfp99d7++RelM8YZOsXXOVOo8
CnKR/u7Ry1Hvjn4RPKWZZ5/6ibF63aUXhRu70MlnMCqo5wa5pmiL808TxuO6y34kriuYUxbtZhs9
qQmLfeixSDOCDnpbZYHK6BoEEV3qnGc1GECk+OxjnRwo88zvshKszyx63NkYzl81kAtLT/MjbQ5S
JFz8xGONnDRFQ/CiA+Pr77sizxKXkBxuZircS2AsrdvlC+wSSH2xX731MxoKFSLGsUcNWsi8W9+t
ngexbbpUHJICkJa0I2rEtnz+e3Q6xDhg5TvG8si/iqRL/u61tTCOUhh98a2hOI5OMfz9AgvjZHOj
/w7iRj84TsUpM0rvLWhTlqd8SMPC3rKeYjoeItQanHZw3d1vO9uZ9mLl49YdW/l4DF27xTdofaoo
IMSgBiqkiGw5tJn3bVgZQSqOaC4ygZNjVfDfPVf6lzrHChf4E8SRvueuqp9DU6C/8h2MPSaLVcu1
doPpLnwyXdwz8wtumZqfJ9W6Fxl2oMnqEPOEJv5v/uVNufFop+6M9gb2St8N7iYcvWlD++XbD2ra
M1ZKzMcQgIcMwkOaDdAYIxjuYx8g2WENmPrKv/hIje9jl0Z4SCSmNdv9i1G435Qx9kUWiHdtozq3
7b5HR67ABvtco52ox23SY41Awdycosav/27iErqjTz1p+dKqo79ooTmfeIheqjzq3j5hKkh2JOpC
K/r/z//f160vXjcOXpK/fztqN8FaClN0+bN1B+sr5r7lf6wP//skw3h4L4lRQnmJFOhuZX/nPbQW
t/aJIuooFwTddGFfOL48A5FJXr1Xvkv9JWUFlBhq3slAvafJZ0mHiwlxWWAI6utjp9362CybXJvM
deueOX+Fm8iKOmKVVMrBNQ1s6jNpHxyih8L78ZU5HYwQoxoBcwrRl6xh0hWam8BIhlJ/813t/X1B
P+XqmEuFp2fZrI/yk0lxau+M9kteDFhuk+6ozH8kffd/EeErJ3wKYQGLEMFyDKYuXDTTuqSN3/Sf
KRaLE5KrnDgQZB1Y513R3ErfOftx28HdAIDOVdZtbTD7dzJvI4AvLBiypn9bPxzV0fpYEsRq1owc
KM6Oyv2VK/ZqsFJ5qPz0zYKNf9d1ClpvAvMv5w/U0HKsLGRWOMmsc2pJ42F9bv1t1TFF98ilSTQW
7WqkSL8oi6qKcHlW4jVutvWNJU5GvmLNKk6ukPU5MxaPGKKL9rXLedrpjMeEgIuttPurizW71Cwt
fbzTVlV2xyDQ3bGenO4ItwrCQ4VcOfJ0dIzyJN9QvULpshyAv3sXLb6l9ecyRXKZjUIvUU0HK8pw
mpAdMVu4k2OGKloshGvOdK0XQwU855TkJzGjW/X6jGgy1T5pt9KLnQLci4ZYaXc+dPWJ1Ic0X5yR
4C9B84XGw9wO76mbPviyIRwhDkP07PeuEulfIP6KxkcVThGyx/clgtGCPUlvr65B/FmZPW2txCH+
a4x+D133J/NJdgp0m9Nec65uX9W7Vnq3Yga2Z4/De79cQuZyRXZG8++jls4ZJX5jqBDguv1WIa/c
V63zPqehd4mKsxdo/9GQTXJC8cX8MKuDg2Ynl27AJk2UmvvQNgbr9ExglSaCZJNaKSwibNKd9ga8
6Yim7D6fSPrqw63TW/qKojw7xHP/rgTeDpU5xanq3Pp5nkDopFPsXYQnHWhoRoHCPhH3NCH9h4jQ
rCOGA+cYAZwJp5G5xRixNObWcB9OhoMTQVa3QAvAYRSIYziJZr0kWEyv6Oajx1yG2dYpCrkVZjE/
GxVVRv4PljZNzRb9anq0JjocmYCTWQyWta/Lwj4mbnhB7eP/9en9NZPpRha7zslPGUvk47opR+dx
ESWxnLWJi2IASzKGu/9ucgOv9SDDlo9j/I7z9M0MA+RLThMdDanfvcTYdvlIs4GCiI8f8WgaXPJ+
/y0QuMO7sB8Tx26OfidYggfZPnFY6GwbZv5c130KdDTnANlWuxsceV6NkP/dSA+NwNzaAD9K+StK
yhAU14Ri3Qv+vv9hce4hKkdiXffJ5r9mOEpOGkvfeygxKHRcoAiNgJhXBUHRNi7E9anVj7g+6sMM
HYYv3meDC7AYMQLcxRaXIT6uDqKjQ1SpP5JBRE+cas1jidKOKzHGqqajjHJwlyAdXM9z8H8to6ER
Tv1RwHtT8WwehiCfTqIcz3kmQ9TLSMZ8n9toU4T672b9kSBDv0ChwG9MyueeHORhtfWtm9Ix4MRU
1VLsSsh3WzZ13BcQQVGgWiYS6wr4rOzNVwLGh2MS8RbWTbC4R9dHq490fcTO4JQ39PJzPKhHtThI
10fuGP3vH9dfmLWP/M6r9/Fij103zuKOzZvyLXbt7CGxQtIvlg35ad0xWjyQ/30uyBHXZ0mMAWlx
Q0akSjEJL2GoBX6Na8x707E30wJ1pv9lnyTshZC/ElCt4ZIfNUMv8K26PllhgPNvXILS6LpRGg0Y
221zoAxNC9R+mAf57vYzhRrXfIoUVvVysVINFig1NTFexEsP1lAKuUO7NEo5VuvGY7Z+J80UXfhy
SHQJ5sAqQqqUy1mxfpy85RqKWK4DpKqcQKOyy39MLbKT6ONNM1l42JZxah229JI+LqkZ0giJHimv
acA1TkGY9zDiFXbHI0IXEC0EwNzJOTShw5bxIe8AVmGEKO5Kn0vNrkxM9OvPoc4wgOjiYA9ZtTGp
qqEDhr3XhDWW5GpbOBH34sTmZNdkMd8VfozvMNKvq9cXGa48rh7d9dH/eS72OBFD1dBx5bzQSobb
GrXBJZtLotESING5zKszvcKwo8gsAcYEAVLheNxhh1V0d1mM2dJ9zSt8K+aYBQAx7QfNMveHHgyR
ICHhcKTWQPKNgJsNjQGiIbIuekw1JeCY5x2IR4sQ2kHFQ+AVKN8xWRg99iWlxfpainY8Bb1TbPKX
RITjc9XN4bVCYyAdoz9mIQ1BJ6G35NISv/NinFtTGk+3oamne08Z1SYKPJsCYYhVoLMH2jQItqnF
2uJsCbkrcy95LIe8xBZpQ2hIypiScrYsV3xxRfEyPGHfMrcjqZ3ECA/Dky8EyygyNfcJHmgbYfUj
enaqxJ7zGAUNmsOQ1k2LxNKn+PJphRBmy2YZrTOI4iLv87OFTgy/x+KoJjnrTIQkwKiEaIa+jEM4
Ltkf1Mn1Zf2JWjxTQLlAJDNM+10o3I8Rw99k+Na3dg1v67gW6gssOB+jC9Rmed6ve7oIdmIdPCdv
39uy3UmZiedwkF/tRHRamDvUlBrl7e0JAYw9i9faFO2HS5//UKcWque46j6kNQs4yxVNoeW3AfiH
RhSAUOoQ0ncZT1CurMQ4mGTl3Pn91H74HtiSIIRx4qLh95x5m5cy35mmSijlELU0jM/qmntZd1s3
TleniCfG8JA1OUqJWlo/ymgRD5TiFe87USkZE49OFNOjpt3O2uO9UUbwjosw3VdDfqGRoreGTOzH
eHk0pXMJvmKBJrlQH2jVQ1cjjPMpIVLp3hYgo6d5khu0XwsyBy36WGRASDMTmRtmZJzxjECFJtbJ
TIS976oCv4I273RV1+8hvkfACh3FNnc2NraD6CzA6/nAvEHdmdwrf/XxS5j3+7h2zPeRHIduzMk1
9eLm1bfH4lCNPWQr8UI92bx2nSF4ExiWMwvgZ+h2M7I/wsiTohhxFRSgTbKcW2Gouqe2KTUGGRn9
4+QKOE6HlGhrdfowtE393tLg0Fj+bgh2EX2NztULq2c6U/Zrmjjq1cNO62dLeqnKDu2ou1vFp/D8
qdwrR1Xn9UpPieQjBwyfC62uib/hW+NWV0HgKPTFsVvIh/xk+Yj2DLOhc+NDUnXihFS9ObntDVLH
P/yx2LUIy38NqLjvoz6Lr30xfjVjPZ1pi1L7Fo5/8ANhP4llM/fzWWTU0UvTzVmx+Ix/DSdZiAXg
Ee3TvUZacWe17bBJI296cgSIoD6h2xY5OagwxCLVREPbjph7kr/rfNoUK++SEfZpbSW/go6pRNTe
0dfWX+iuvM3YdYTrhbF8DUPKFl4TfMdLKYFSZX2mQaTvfSJhH+pcmLQ+pul3UHjbAMDCVxj2KKKK
pNzEgaM3tQl73HAn9aLKhhG0mdPfY5xugtr3/jEyApUejH6Id0zPgqMEIMNAlnwhgIwfyiApj4M2
wycNdHsW44cVxs5bI8yUBuICK09M+01Ezb8/rr+lw0mTVDBVlATbgiFmcB4n99Ml5HDXRACjyR11
sZyNn31robizh/90wpyvfQKpErPCbUIMAEImZILrUgEWXpnfqFoSTtPG9ErTiboJ5V3T+x2WtO+R
eCRgeGgE0CWZ9rEZ+M+zZS5tGICSrjMPrxVMhtj9j6l68KFN8VFVGDYQ75S3ImaWlIYEfpZk/e3K
Kc8+h7R9QJuYvbnp+EUqZnbH9RH82F3w1AR288/gSVozUQTZWe4p/kQpiHAfu7BgWJaE+GiB6puk
w+44+Z73Gs3IyDNmBDvDX5FbINKdsR9uaWF9FWk8H9y5Uxd39jeWl9XvNSN7mblvvYeJseSarxwX
0K8RQ/WfAuvASQRtTASSrGYo3brT6ji5nkDor15kU7xajaO2uDu+C+yvcFZs1jWdSp87o8PKr7Gs
xnPdf/A3n3kLHlk1XBgtreL7xl8sZ4r61hTWLNFcN/iYJYQuACI5tvBPhw5/WR3GxrRuTtNB60jM
h8aNNAVTQA6UkvaUmYCweYO7R91uLvdXuTVULraJTV3GiYruRleYBWMP6QV9vIIgbPsv7YRjrpOV
dyxyh56ekP5R5To+UD2ad04hQECayVcS44ybC+NXYhn06DKwCE48Gdg1jPZ3N/5xx4Ee7ODUFwfT
8X3V9ta1y/T7aNjYf2QpzngIvtvWal+KuK6P0VLf9IJW/AQYSrGPdkpYr4NlA8HC4v2MRQOAZdoV
zHyXxOLZ/8lqa2MkEre759nbOcKJadkeprYsy3bdTGEukI069AJkb9aGrM5UUOxoi3ATM+MJPNVC
KEulv6P7JS+uDuHfuAaxeTUUG9HXz3UL3j1QEvTM328QL+rGie1Xr+zGTRDm3Q8hwg+okY2dGJLi
EMjlqJjOS5OnzsHMiT6uI/q4FkZppxfjczKPxnVxUq4/CQ8wEPeU7gLiAQnIvGBXo2Ij/NT5k8/y
Tyss/Ll8+9u4g65VdP4PmAzw4jlTMUhsSXNVikYG1Jm3bkR4YZGA8xX2b1WSTWdvCCYElZ1xcUy3
PE1Tt0iJzFNXzv9v08LPNvQ/dDIehyxCWGg4TC3SmbwlOZ0LYu/fUmPykUVNCeDwjCyuXIc3rkpi
k5QFEAbN1j+kamPOTyAS0abKXory0LZdcGwnzz/GpvHSOTFnYddRIfXs+SqrHDI3XJJurBIAfCqB
uF8QYZEQL7IuprtSqxOG5sMwdOFLYRkIYNL0UZfIHkYv7K4MUb4MrsXAsqpePiH6J+PSREywYAJm
w1tpTvpC8SK4dgpUldH04r1NEhhcmJXGyKpJj8XpOzed3KbkVF+UaEKixMs33EMfKcvDd3uMoQeD
ixujpv5aOo8/adJUGzcbvO3UTczQShoIfJri4hJoeaeoLxyNYVI7UVe/qfDeCE+0n4Y8Dh5yymOb
usvMnQ7ICxMDSWoKIEHlNh0BqdTS45KE2uUyIakU+lJKwGg+iV9mXXrLEn54QmJfnlym9kvqY7qJ
ZQekr10+efQWO9iCC3Ssv6NlRmmMew8B7Fam7r0MnhyngS/Y9/2vgBuLp8NkS72oQB5kpY9zv/Tv
I2Nj2rN+M6IMNLxMudVFVJRmAKgO4x8Za3l2Fp3zgn/Z23upMYNlTovNgAh7H4cjIbP0Pmjhdz/l
QBNItyWB9TFdNWJGzgO+nqPtpc9NAEChcDO5x86HAdhhwCbukmiXUpLH7sTAEMwCwGpgWRx7jVxs
NgYiqfCf793E3dS+LD5EZVJioV5P1in3fE+Fv0xuFmYSly+1n91avwPB3nvhLbUdhes76U+TTONT
CaFiZ0n6qbaml+X1X6VsYpq3GIdH39p1oeIelsafAoQFbxg+KQBCadXdJYVjX5g4Tu4ap68e7Qyu
CW+B/pPFUoiPzZuC74unEX1D/FRnkA556wVQUoavssnMZy7glrwVRWcUILWc3BYaCVLxskpa2MXk
o3hzD789TMjsqM1+x/0DWZS22xPEqfZUp9zlZTtBAyglKEnCZK3QJiSmKiAb8ptTG4ztibXy1fDQ
ZEVqeBvb4tLk2sF7Cbqtcm3KfFninJhmcXfrvhLVZI+jFs3JzI1LkUCSBlSDEWpykwuVL8jGhZmc
84KMhhJelpVG0ChK4zGKZ+zBPZcyFArvo83pUVb6XeExLdLyqrC1Xo1mtg5KJI/rU2VuIactQR/W
xXSt7fw1Tk3/tTcVkW1W+NGnkHbS5qMfdyOlk2dIJxSAvcbe9SOpxDWM30BSJ/EtQm8BMsX1vOmd
ttrFBlOdUuxs2hXfjkfHN5PiW3i6ec5qRvuuLL1fZkPul8R4mJMhfO8obDRx+p1pWKCN8Kq9iklk
VeiSsmoM78vSLQ6G4XYvueCEpf2xD8K4w/kvYJzYpYMvNapeOBoUpVqFMRkGUTz9UnpZ7jrfYwzD
OhujaD/MIeHfaX6eeuY5sg2wTeKs+FHIintzYcnlvg1RZpwxfnAkskmPHxhPiNhCT0GDyR8/mLMg
pIzaZ+06G7uO8yfWENVmgFlAfA4mZEEBY6kdxJd1k44O+60ssIbA81tX+a/rJqe0O9nt3ZCW48dQ
IoZqsjjbpQ645hiqgjkY5jFKdHHpIm7HboUCxhpVvi9UYh7zaCBzpOzqbypVj8qJPg1h7FdLeDQz
FGSa5Wugg+JagapnuMs0bmHXAyvd0c5BkFIAACn6YjctcAGDts+rmmnUkEj80TfGHXcp6xrV0LQ9
w2WtnpavRI/Lk0m1Fg7S9KhY0IS5Af1MEyEYEBIMUjpnoRKbaMgH1zkoRHskuFqXCccnRXa/YW5i
ZADbZ8E5ybptHIon7bmk4/bhOfZGMg60RGRW0nA2ELX4PtpsVTfl0aTwDdl0l+e9cyR6l9l1QI+K
Imb4HCy4iyL+7hw/fNfSr48F0xE0opLsqlFUD+8s8snmIh79hsBk2/v2cE52lilJ68ZS+ybA7PWW
OVwae+kGlp11a2PXhxFdfVptYt3QsZwqlTYHR3vVm19ZwIqajIZME2/TCcheFGTpr3E6AnwcCF9/
bYZpeLVxZNtt/oc+lroYIu6eWAGX9PdgSY4R2L2ylBKzT9Zc/IHGq9kNDtosTQvCVD7wUx/3pgR1
zuBR7JUKWyYYbLwOeoxyCPlOzfIs8jbbMwfCPT+OlM+koD08mOI1UeoWVy65nXYAL8RGkNLGL7Uz
F/e9zuVXVcc0cHzxj0Ob3atCAH+OYBYvwl1TBdmxFJK0UycyLyWtlgtyPFhwrXFWpGZUlKW+/B5h
baMSUljj6ENRE97TwaPcx/KdmvNj2mJjapzyNVK2fnIgWImyokvPPLQ0W/NHA6CAhUnPWFuguke6
pgcR+JSMmtJ5NwOYwulkUP7PaV7bHnKBcfKLl6G0KNUH3Z90Lt78GplOr1PiBEYQ+DS13Qfqeq1l
R+fO6oOX0q8vSV4uvnNxHCVFsqmdCJ1kpLuj6MHszYzJvqGqcxshM7Am6D68Trq39akkgWFfSTJP
RC2pGXLXLFIz2nJbhRlcQ6XokVmeJ1v8dilp3UttfJTNPB4j3QyPqRuPj5aoIcZiAaRzoxER0U3O
BHFtxQjqhRXfFatSs2lTne/pxxBbgfByT/fdofIRe+fMbm4+EggV2PFlwK71rKhn4Gg03sjdBuks
3AesadmDYzj+xdPpCYFz/ewJLqbKkAByXXhwYUFTZKI4WVFU3QdWEhIpCMnDKOSbPRdcfHP52OBM
2bpuyBgbWG9eCt8hjnMmDJZEyzARAZZrxIhtGm1lNMeXwg3/3aRhGx6xYpcl41T9U5aGd1o3RqcQ
Q+ALpOQSkqKrTMoIsnlB7G89+RqYr5kC+6vjArN6yzoUAQScmXkM3Cci0BOvVU/ZsmmIBDFcFEg+
4SGKrurGIpNgMPMvq0LaOE1Wv/WmmehfZiuUunF+088Dr+zp+M4ps2pPL9raFkEj7tuxtm9p6xRk
tIWEIRqUDafBGHbdNBJnQSUVA08VHKshCR6stHnRnh+cKGkHpzBOIJdlc7M1PFmCSunkOTWq+aXL
Xt1l3I2tNNj15dC+Ig1hId8paLuq+1N6yEzcKZk3sOHqoygQa3hBV+5RqR/DelHBVD9dVBK90K9i
0EnfhpQLMzLfgGCpS5Qjvcob2zgYVkyMp+FfR6m910lxvacYxf6uq/tkmmFhMIrNaOBU+x02PVQg
jzWoiByQ1suPCETOnpzRiFMiuDNllRzt0XJv8CQb5KWze1+J+tPpgCUMw59hsPTj3MVYGSRqIE0J
9sJa8iG3fImdaipYnYbNJkBdItwk+shcwtjygeA/O9WPXGh08m2ibSK94ILbyN9Zy6maSOACeCKO
Q99026hfGthp5J7GdTNeqfo0BDnHxCQnyHn26G2PXm6bVyhSEPiG6r20h+YeobHz5TXzvpwd76nx
MA5IeZDS8f64cYyuWGfj8+A3Z2YH4X5IIdhlMs/eaAeG13SRkwdOexQtc+vADd3n/2HvTLbjRtIs
/S61R7RhBvpU5sLn2Z0zxQ0ORVGYRwNgAJ6+PzAjMyNUWdnV+97w0ElKlNwdBrP/3vvdgj7XqmGm
l5rRIWcc1STQiIMEL6RZddtiHND4jeJHXIcceWJ5yRJFsUUY0YLHQOXgdjSoWIZ/j286WeppRM3f
/BCzVw+4sQ1vk6efBhoJT2XfUNLtca2YmjjjZi7XTEoh+I+ZOJeiF+dMQaDJE26JuhnKh6H7lmtG
fG+4UlJzrm+10PhWOEI8AQkkJacVv3/29TWt95rFlJtbt9WwTxK6ejAz/8wYpf82jYy4qrHH2KSD
/x0AAQBIZMnQ8SARRoXL5objG4PRB1M1w0Ncg5bss5QAgINhuVN5c7WlEcNNnEyIrr39ZHmYNcfS
aV/5LyGMxUn53rXeUwM/L+ZS30b2xHxRtLeZR8PcgQgUUE7i/XY0eN/nlKyRuDi0ozDbZwLPk4Bq
sGcaFzxaEu+0EdEeHmXDxRSEzaJYzskBSOeEbJuDIfTgkFIqZ6lTkvXUL7Vd8N7aCd74ynntE9vd
lK3zQ7lMfvUuw/liYMCqM0HVqyBjIqYi/YZx8SVEnDwWE3+F4jS+d1rsCaWvhXesn9jtU2J8GXYj
ZpRIBVk9RA9fH7SxJH4z+e7BUHm9mlx4iKpy49PXh7hD4Kgj8/1rghvhs9S1EIRw130aLJH7Ory1
rF67VBu6XcL8FT29h5zrIDObmrYuAZVir9ZJQcZ1gptdzyHdkfeqgxxRt2979CyoZJ1uMdhu3XYr
Eo35k6XZWwfta2cz9l2mkMEWdeRzBEKZ3HnfyaD5dy0DrqXMvHyLHCDXLGnmsrQZKOvm0Z7Hw7Wl
jP9PXPgfEReIWtrEh/975MLuXb3H8R9xC7//kb/zFmzrN084um0QLHShGahP2f7lPzTdEb8ZFkwh
S/cs2xUmQcTfYQuG8Zth6i6ZdhLDlkMe6B+wBd37zRc+wFeSy67Od/6fYAu6+WcogeV7ODtJOTqG
A7yBSdgvtAXh+NmU2KHxICoy2tmYdfBlmCUkhX5O41R7ybD/LipVHPW2s568SURYSRsIajkWNM4F
zygr+oqMAk6iGKuDmBBeyXCt8INpsD05E6AVNlvOAsGSCyBfV227V51JGVZt40T2tOJkpvIxrryN
aGPaElvtMKao78CJ1EpzAE37FO25yPrrTg+1XdDjEw+V3I06xTKc97mqCWAvM7+a6dXK3LEqVBSa
K3eHt68A4SKn2zQgiAinZFIYsZSmXndXhzMxSmBm61SWLlqZeOcWNN0knae6iFaGLx/qEgKkE1RM
I2BnhgyAQc7uJubSOz905aJwIUKa5VG3kmzDewkrRxyE6wAvGm18JJ8iS1lXoIYfsqHgcKysbZNw
W8orBRZcc7639vjiFVZzUaF7h2pTXfELeXRPUpOLUHc32i2TUXb9IGV92qrA5N+rKllZnFGI9QU/
64obmJP6+Wbg9E52PAMlRCNqTfI3VancGX43roUui91AyVbSq47YdnjOh6DHc1iv9MyxDpjNf5al
Sq+q0161WNxkaUz3uY2w1KUyBPfTbFoX6QySDYJpE+okqDJow4X4qfg/HuNIfKAtORcy1xQRDgkI
c9HS9DhNj/XgYiRoo2JblW59Q/n9v5EHHONPyeivN7LjeKTsfYFHRv81kZ5PFv6+QDoPBattKoJu
Z5sd0/oBPFhgk5SzdYZ3/F6okcmbsDnhVzkZSqZpBzsyCH/D0QVdqLv0g5VblfZsd4uBgtCpN2/1
onT88FEvKwZuI/EvdN+7OGXINDEqhkvZcSCByQ9J7ZLpKeNR9vC+1oJTo5QGWpG79VDqaNp245Wp
0UHb+wrrFikYTcoLB9gtXCtG+MR0ENOzD7dK391+ki8oHlt/cp/7rLPvwUes+0m9GXmBX0zyVvWZ
p3TSLMnSjvcSBNbS7Oj1czH+PTYZylFhklrmlug//GGRu/0tc/5HnIkh/gxR4Bm3yEqzCHmeEJZl
W3NW/Q9B6cpzvDAQVfHgMiFbRWOL0hGNa9VH5tkMqf4JqO0Ko/CanYYUzgg589tQ9W+tgLycQm3n
BkjHXNU1H3ZXNAt8OUBNCPafRoZ2OBTP2MZoefNwkgL244ha43TXQ2BbslL6AdY9J4Ogo289MW86
7aYdZ79DPHznDE14sepfZDoXUWTxrY5SeoOhheD2zAk/B2DLhvjJQAQ/8iwVJw3IFlRK90DGgOa7
erjZXvCMumtsm7qID06lKwpIFHZlbKGEZqpvSrDDzKpim3eTtqWFXhJZw+rVtOvaHwhxe9U3Nq/e
DRHp4DteTlW6+aNwupNqDNpZWNxGU8Zb7DLUMIPdhO+hThYtFnYu3HVrzdFAs1x03kA/YYJd1WTf
s7TC0keMoIqYsxSlyaW5yPLIolZIB3nvXDIxzZYH21+Zrb2NDLXPY3ep9yVFGxWCiUxorbC7j3KC
zhqZwamynuaR9YNt9XsoLwIHH+j90KScqYzuW0/zgFH2HIpUwoyrowg197ttQjxGtkVzKoSk+zfT
UD4lvtJkQsFzOIwW07WzFGYVDGyrcUCbyGSsNn7kpbs4pt7Lj9ycd/N4FHjQ6PPsvFVF0UWdpdYF
qrfbjOqIDYY7Sc8lPfXVeKzxhZEHLQ+uQzmDCru9hWcj8Od0YEaSoHapsWAqHmMvw4U+2Zb9gOmT
gFUHYnNkVN3bVOmU1Y+Wg8miMaCkd4YfLwMv/SgiCdk0mz3rtEW1rTjzvgKCRjcScyEit80qSkR1
7FhMjGoqzkqNxWbUmW3UYbipwfldB0TzKLduQUeurgjs7QDtd92NdrV1iG6cvz64BZ2PNWelkf/Z
IizSalfkNjUJNvJpBrh4Ut6bacThRuDc3OiVs+MiSHdkyVf+aEuqxQprUShj2CXgTZbo/unBlNQj
Ay7bWhPwkHFyuT2l4SlS3B0Nr7qhlnx0TaR2/34Z0M0/L7y2gLrjO7owTd30TWpXfuElGGEfBGHv
sinPGuqaohlXXNSku13MuoTt95NvNXdp7R3GAUB341KWMnUYq0Gjc7FgZk/9kTMkLmmCRvgBiv4Z
K3K11Lm97/tw+DGFgqxkzmiVxaIbTpKajcyuD16hOVutgeKZV1gQtbZb5pEJ9carXkE6MVKfBjwb
Nu9kLRzjpaIHAvJxFq8ddxtdmdi51HA1lK8Y+gmuK35nXMvr3NC1tWUWn05gdsco7KhRNUhDlFXQ
43jFu9oYQCYhNtXRUG8wclPcE8GKUEOc4COlehp+pRF8H2bLFVaL/NhQ7t6VQ7Yzfe8gMtcAp8na
T0oHjdmk9K/i19MJrBHM4cI6mRWG41YgyScdzQalk1nbVnNRyQf6nVszBc5ZaPaxHsVzn0dvfRV/
d7TQ38KBhEvvzFINBr0+pL3RHu2jBHMYtc60KXxg4K5lzx7/Qh0aiR+7onh54gI+whwx8C5QLxej
fYAEaa2zKsxq4Y25WCP9sS+z0/AYh7y87ZColYP6ygKQbmXDK2rEagdGKz23eNNWWPko8QwVKeEw
/cHZl1ax8T7WQHJZ+LWWwtTkvZGI7pTVzqOJLGeV+UkvvG1ZV/mpm9yQcycfdkPf/fz371pnflP+
kaPCKJLNsys8tG2bCeUvAKCZO66FUxPcy2DwVz4pzmPgVP5xag25E5bxXDX5TtOm4b63P5LJH8+W
TcHd3FoWT/W7CEDiFhmVmSJjF2wMZNuNkkwEDqITHrcWNeFeG2VyGMgHgjny7sjFj9+8gsG354vo
fq5eoDZNxFuLniMO6/na9gzK9WzyCr7X9CuryIdzTRxlYbrNtJniITsZYecvsHsH9PwR/IgVEXo7
nSmltOVI89wPd0XgeqchcGBQFh1tQShk93aAwkXuGcm0Ec/oYxx2OboqE8osO0HnZKt1y5VzS/Ih
X5WzCcW1aXeK4Rz++yf+i972yxNvzWcb3TGE6WJ2/POmoWD+1uhR6N5nDqTjIQHRWFesnq8g/YMb
2hExJQt8QenZG9Xi6YZqU8q4O1Vo+dDxteQeelYR2aQa22zcjHFK4DCtnkUg7GNfhxqCTe9fNAoU
ua+YsKZ1+1I0QpvDyEdGj+k+KEMGiSwZJKSlu2OswJkAw8IxG830URf2FY74t6ZAJZv6KIKzHBQn
glZwV4V8aGl8gSScgWePxR6NKzj8++eIGfF/fXdaruXqumGA0rJ+fZIY1cTNZKnZRahzx8SXdo31
OzmJ7gATU2z5na+OMdc79EN3EN00cFxJYKH2OoWAJESW8NOLbYqlhr3vAOI0yNnWWpj+K5cSzCL1
dfpHiPuG/nQWPhhOM8gb1u0C7n8V94e0Ra6pE3J7wtqV8hTl/Um4FVJUhdURYHGxIMO8aR2o+b50
v49Rbu9YFadHFwNrM5j+HlfekWhNDFIzx+8HRKgRdLxV7BhXhgd/HOLQeMksFrk07sURBXejiZET
jl9ah7otvFMObXsh0bH3YzFS9ZRekpAcjsbYblfEL73WNae4gyjUpaitjhkC74qsR0H+dEllAhNt
SUETGwkWkkMYxv0yiXPOVwYw2qhXamsMG0sD5FRLipKoOfAWbW0DOeWyVJx11oMCG9F4EX3kpQx3
Knf0VVLMCJC9oc+SpU+HqMam6UZ8N15rBFGYmGf5WTUYPKK5C6p0TiUBn/t4EhutxZxat7VzmcrA
JSaCNOzb8WtnSpYNOaCwpt+NYWjfPcyPcYuKCSLO2+XsCRVb8RuYvR9AmsZh5ueOWF2KHNuv3jXW
9usORPHHzWOBOpWivsSVdiWy4F0JY+DDwdC0pidtKqCzWbba10JzDqWvk46CU5yBx7WBujPQ0w5V
5OxF0YTP4CBoXBzjEWE5OtDTRipqFC95i9qgcJKmEJ/I62gjp04Sc1je5Lrv4R/jGy2Oiefe2uop
N/LkWteccgysKgbWYoQyVp4w38ZGbx6xsWDb7bujsoguk2v6dPXOXQniCZsKRQoQXp4+miRgYi3C
1RyWm0pmMU1UPPTg+DEf/YBcXe4ZkX5gwvI59hqojx4xKIy02Abpn2C3lC0G1T6YBDM30QiTwG0x
WIxDKBiOC+9v87KP4X+Hn+W/OB+xmP16FfumxXFU92z7a2DzC/TNK2A5yrSv7/GCxMsB0XZV2Z17
kExULtyU7ieHpd9uCuvqptqDEQVkcGtZrTM11NsxqMG5U7a0tjndDaaNiyGBbBgHNy0v7kgFFI90
PztGO90JI4l2MYA4hg0RkEJP0snmOXjmeqooS6OiBcGzt0Jy3/5aZ8lQ4BfMpNoTVuCVCDt19VI4
kV5/LzLTfwyxtgPo8IAFUYCNM4DKIQYoS+6Z0GIrquGM3hu27HDpBvZn5z34JkqxMGG4mhPscAhF
yyEideBrpDEy5W4aXH9HbfK8S1CX4a4jybConJp0ThoWV7szj9qITlX7s4+sCLtvbjXtEyK4j45e
94DaAR3VAyCVorrriVEzkCmjJ3Oq6106mz8ybUge8+DBQTDBajJpZ5JA2R6nb0b/ig/RMWB1Y0h+
BzxOnIHgTiu8BqckwLCrvIbJh22+SMjNS3LY6cmp2ef3kYUBdRQJxe/uR16GxX3YCWpoI+wwLmGk
BYXphW8qRq9sZ8KEDraMXqNV1eMogo8P4UEHMcEMAXcMGaXY5s4VF93eTDnQAeFnNw9VfAPcfFuw
2SOVkAcXoybHgjXUJhuftFsvIijWYrG/YOFkrqG057gHTVwEldg2o84a53QcM9h00CJiHwvjUYio
PtplT9o2gHER4EmHARytMCuQDcyVgwTrh5sAhhhwdqfhrVPX7dojXLfLfEBBOBRfooRCtHoQJjkc
STgo1PHuZz5nWEk8P8EhzPOwsmX6AQ9ef0BJSLd2ac60jEJeHWRCt2xR9FSdf8xiVdXCJyjluEId
N04hmdw9NBH4kH5wDCz42DEu7jLrsqdMt78zsNHP9fyorX10vOm+rjPzkDHMfKSvKF2HukUlZvyc
S824SiFJBUSmu6wawsOeRLcMRO7xEvrpvWe4WIdKjt9W+jNo1Hen9py75NkwialHUk2bYUforLyL
tR9YsYHrNY13jDK8ZoSSze3YQ5rFfuA9WRP0DKaI6IlJhrtBce7iNvCszeSDaCZwELJ3CBIJ0hLc
fwfcvLj+8/gxGykEbYcCJ6VdPFVh2W07UYhDJR7x4bDlKc34m9fnu7o5t1NYnqbQ9jYQSX/oZuId
x9wAedhifgfasgn1KL4IHA53Kmz3BFicTWhpBctrNT6nAW87NkdR1NKKMYy8eVLUkdwmbTayip9y
mFc7q/hWDQCiLMede+jtU29V5c0dKCTV+iG7VVbzgBwUbtAKNahmfnaeurqn9pjxZB8P7Mk0OVKb
l9DODsgSyMTcjOxTDER9AO+WniZMQyc3q7tUl6keG4pdMXOApCEc4xKFlb8a8PYsipRGPXJZztbq
sei2sb6Jw9Z73BXsje7ZrewRbIEsWtETOHBtXVEWnrTNjjaahDEY1AOnGtkGcn5adBhUdzkZdoQx
KC9mogOvqGhpscu1aKn0yoooJg3TBDcCnf2CTCTVu2HfrnAHBRhV8oYnKg4JQylANzKmTXtQtEjU
6gHTfwa9axy2Zj8SggWM9LVtHm2QGVWz5/D+MAVjirhNyUGhjcYFfnzmj/RTJR/IjtmGKgVxMmqw
K4h96FVBhPhJrSGAkJOm6umiesp7/QqPe29ZbGaF7hE0Nb+5hbvTpfzmEszeiXwc9nQ+0soNaGuZ
xq6CZ1m/TQyL18LMgSR46h4NwedJ829cLA0V2J26ZBVgibowf2Y1VP900McXayxoxAFrZVU1a5qV
Nvdp4+B/eNZ9Wbx6zM6p0MCfT32X3Dns3f92p/xff7pVyr/+J48/ymrEgB61vzz86yNU5jL/z/nP
/ONn/vwn/nqOP5pSlj/bf/tT28/y8p5/yl9/6E9/M7/993/d6r19/9ODNZdMO951n814/ym7rP36
V3DLn3/yf/rN39Hbj2P1+Zf/eP+Rx8UKv1ETf7R/lImYmMzHo/9eWXr8hHvwL/7E78KSb/5mI9r8
S21JOL85DGM44II89LwZSPu7tmQ6v1mAqBmRk5DVhT6LW7Ls2ugv/2HYv3l4XyzPYqgDx5uJ79//
979veP72sv3rDRCztF9QmpxfbAuJyjUsHSyO9YX6/sOEWLSa1tcluDwrafqdI/uHuqeRrA3J1pau
wzSMxmUjqO7zkNSIP42novNXTIIoAuBHjKw6kXYhpeh7G9tr7k07f2/A9nJrdHcAqTaQUB59C8ae
6Ud3le09KMLlTWmvmmiySahEMPQm6ynF+oEmYMiTbTbvhQAwQwd6PdYsP8bV0d2FGesHJsg1QdeA
huJs43byBX3ZZrJDYofCxEVQ23e1KS92M2BYKBQBCX+IF1pt3rIOAwh7Wpxk6cYe2qPR0WkWTtOy
0T5IgIQbpo0uXm93QX5wYSDs0dVCTChDDpvcPRE26sxivVp7KRwtvXvOBUUheqr4jxVbakAepU9J
ssLPq7qExEatIEXEDKdx4i+rLt94gXyrPX3DUeDUuTMBzIj2jsvzsTQV8VS9OZS9i/Uvq/Njqehj
ZViIJtOHxjnPR3F0ExiN8yMakozz12d645jo+uLsuTgLp5HnuShjf1tyh+N/YcmTsPXhKAGBMeCd
4Mw6vnYt7DK8BeYUzri0bVEqWnOodaB0gdZp367FDV/XtPYgHP7tYVcG9Y1zXwoQbGMaY7SO7dh6
dHtpHEq3t/Cg9RGcn+AlpLjkKvyw2mCNZFSoecH160PjjdqVufBDb37P/cHdBZPbGog7znTJudEe
i9zYVjhw6bxruHMHvMoQkBJraeYVheEo6CucdGa4YYoeHaEBmsv5eE6TbeqdFJ2kp2acC4+HiiTq
4J6I9zXsOINqRctCdBsaN77E+AzyscNT0UbARhthDNtMFTffEdrZoWHzQY5xtB3DmMJo124fisa2
7nRBWcM+svTmSWglH8Qb6MHg4euBYQMfU2V/c6l40FXiPPXEJ6GIxq9MEbOjKXq8Q45MXqEYVqtR
0JGWSPMVw+/4GJjtM5ax/nuCvYF6b8u6651APyB3wOygIIlietEd0SAurhZqnzWTKoXWcOlriIF9
RjJHiLA4MB6wHw3HvPhO0l4cASMbw9rDQMThh1fn+1BVOLbKAju15kTfSsUlzlQM1HBONHdw7iOV
Jm96oGsLfGnew8guYB0KN+K84PgLr+inPbfzcFfzOt9NAUPgOPXsN28K9xXnj++9AWpZA8o/4MiW
bjntIkBDbPFM+UrMY50FjnG1A8L/QjXmdtDgqPujCp/TlHZoVD5rTZlZ+JynprfubWqJvr7rK2Or
d1YKrNT1dmnVjS+u1F8wZZQ3aaFMDQ0kQC+wgRJJ2f/IwcJUwX06SWpAvPqY5cyZKFmZxQbHxx0Y
e6dIB3xoFbJ6jBy4tgm/OmO2sK6TqX/0gkYecM08MfMh8pCF77kWg5MPrelW4qfE9Ygh0cjp+fC4
2I51ZbqHwSNqnWX+8FBqangoDGPXsRVbKlnAk52/riLq5tp41NdfP+FCPNk1PQJLH+VLEo/jXdq4
w51ttepcxPHhn1/itUy3oYiPseMQuIcW+SIqM99OXolFZX4I4myg3DPgX5WHx0b1pAf09BqUqbyz
py59GvEKOKl6Yz89nVUdFY/EOC9xIUOCwTwaQpqgDHyRO5yItKcM3iMr0KzCjiE6X8owQYQrr7Ht
R+SB7tbY/rONjcAVTnZfkl+6a8tiWyhOtJYz2muRMF2xmiE7aylwLbNLNl5oOOkswse41h6ZPqoD
fEHMQ25gP1SWgxs3C+pPDJTAUvtTX7vGytEqVIgspQ+MyPyV109j8t1HW3cMip3wS6Q/TT5onOGP
HbfLFSzoauPSaLirHPMaij7+4Xn61cON9DFsOt3ZEwcfX4DG2YfOJ8/z9XBVcoBcNV0912Rb7mvG
u4pUUPpiQZ8+0gwNjjHPvVcFfXwpeHstYlWZa5eextdujZ2keRWTCo5ZXNdL9Oufvcb1RLXEFSNr
/+xopkazK6HkpqeXyfclzUihFtxRzUUfDbIwKFnXXXl9bd2aURbLnuPkBa8wqqJPJWvfNcHOAdj7
7Ja8KLnbxigxxQX6rX9VYAaXbPfCw1eQybXxCUfZ+GoEfrPBtRST6iu7O04s4BVF9ECXLWs1Y/Sd
XZbMqpP2hOrT36y00rjMk+6lsbUNsYTi4GjQKAeJ1Gq5hdxD5ECLpd95HaMKbL6+C42KqQg7gnza
4wokOu0wBidX091RW9Md//a1+WHR01hY5eI5QH89e/OHr89Uwb9H9ZS2t0PaE1Ax+uPXZ2kG1iCd
yL/lUTCsCdWyuS1YngSYrxXlWhGBGaNaJenMufHz+pZhUHZT+RNXtb71+47qRwtltg9JGllOdogL
cqa6l2eLiSeB9w8k1TD3GQHCzvDrbyb4h30ah6QK58L1Mt5QYsWNXdnschoXDRZXJ9T75GIcqrS5
5TgH7jRWWah6cD4051Of2BBZ3BS2uZhGxHFZH/u0ypZOLB4ARGNcTAJ9N5mBs3K9xt+UmBAILn0L
OY/pYW+sB0pAdrZqvrMIUzhVa/4V6zWFWGX3Urtpcu6t4d2i/djqKmK5NveHLqVpthof4j6Du9/j
2zbbll9LDAffUnsw3Q93TB6npGZFTZdKi/SFxPms21PIJ/XPINaXXUdDZ+1g3patfmMESmGV0f8w
h3FPnkcy8NBj5oV2vSitBItb4tKxa8nXCdioSDokfpEZG6axsBtjeqIi/LyVX9G9SHSXq/UZXw6o
XnPt2yZt1mG+Bl/1bNbGh56TS3PFRRPBsOysb14VbZmH3nWkS7FBMmfs3IjwH522cew8hZ18BuWy
lU6AVNWRwK/Gz7QitWJn2rIj30JO5AMdvV/6oFPZarimwvA0MgKjuByh9Y7GC2S8jVCCbpU+eMOF
iEPoRxfPpc7Ik35TyS1Ze1pSGx0WBKNrReUsNH3GlXH4YZAMWIjcvqvQaursI06a18kCbztPh4Cy
ztGTU6Bnh1pVeJlt/aVsxUPgpvdlB9Y2d7iesOM4C6XGZ3h7FP2BvQ3tXWBoB86412DSyBW6K95N
64n939TfBuktvSaf59XafW9q74w07kQIAR5XR6I5uxErb8pKTAJ3eCSFy6RYqyTVT9gnORJGCwyh
Zch4pc/uC5cQBVwAbBZgGc2kXnH1EzD3nA9HxRF1NVySTbKvDVsusDMsB5VzZZvOqU7NVWjVT6Xb
Llqfez2Zvqq+1qFFj03EVIUhP8OlhcvEcjEgGxmF8snCKbmi1orZKVxmEUC19d0rIuTCxKlbuEVw
NGo+m7fdsWCByQmndUFxyfz+m5vXx3IqPgrcYlupjY9UvlWrtlEJT6O5y40JK2gdLOyaC9EX+hKT
HyEPf7xReYoRIaGKsPUCmh54eZqoexjpXc5FkiwKTzQwGStGUI2+4a0e4eJg+oaS/SxK85IKl7IM
34zXtZ18m2rTXUjc1DjhkW8RkSffGNjI9c8yN7/J+e/Rdftb2GQXswuQczxUwTH6rC2uEVOrP9B/
6XvtZLJ0ngjUv9FA8j2ZC9EYiTVM0M0KAiE13YX0fnr5+B3P4clo53K8Im+WEabvVNqK+6SzIq/6
3pve86hbn72jPse4PlnVp5SWoOM8P1lFtLfnii+6vT8iO75rVUpUyK7e9dIp55pnbl8j4hv3oj6u
3oiC+wvuA1vPHnZlFJ3ZML/qqn8J8TNJx7mAsrvLDJjAJZbAMSer7nXnEtSRhX+QrZGxKJvoR6Sb
DPN5A+bWiPoPDKDvEszSlXNtUpp+KTKjYM7RyK8QRyFrciPJyUXZFLxJJshdpskjTd2A8tFMYb2R
/r+F3H8djdRwOUzlBj/VKZTWru7NCEB9DEx/lTT5re+DattN7nIKi2zR5PkVmgtLVrRpmrkUmjL2
Va3AI3lvVupnCwxvn52nkMEg4knChCBeQD4FSzYNMF0mJ92ZKr7KzGi3jt7fvBHESta8BX63LzU3
2VizISiTEsRAfGbiBrmSTNbWAWuuW7XYjbW9llr5TsocA4wLAqwQmk3PiQ+puGrYbxC5togLcEvi
OfCnITpbeOJHUPg3twke47L5mY4SjEIP5dzMNgHO0I/wPnnwOpMBehHTXmS+BAG39lBW2kqDWdTb
Mt+wy5J72+ctVfiAi7HVX+lSfdEjK5tdTYAi4hFvJUiUZlVzlNv5mjrLOb2pZY8x/XQLBpTWKjPp
qeooswpqi/E6q0nY46CufRoLxsjf6I5H+y0W8K02wObsLOc5asGZ2l6BVjImm94H2ioC95jyqqEq
bPTZkz2afbiuRHbVNLJ2te1dlfIkLIV84yR+wqaFluJKzPXQLP1LUlRvDn6UPefEvR1FwRp1It81
NrbypDQODUXLK9h0P3SmwVzkFF0pnwxJReUfG+KRzG5bv0qaaDBsrkcO/g9pDiyDiuN3w5wboUvW
vjdbMyyAF8S7W49zs8OLTwhWTIsydu+iMdhwrPWWdePdOwQlFmFDkspwuF02FEBoDTb/1rtKu7hD
xXWWLkkD2ZHqKJKAdIt2VNxevdxvD15D6UJRjdqTDMalRsfTqvHjVzvLsk1jK6wc4mc0kqHp2rjY
VWmOrb62OFgD0ZczxrCZqYZJBhGFteTvj7++aPrOS2pM7vrr6yovqoMjx//6c1/fTkR84DRWb7/+
aAMRk8rYaP/LX/n1TarktY01iNPXX/n1JVX3qwF/+2LyuNEGZlgchTsSAckJZ1B1Lk0bDEt5SUYG
SYX6jHI2s+0oXhl4nOM9xGe5MLR2X8r2arUNljiQJjFCW9E5r3bcf0+r6dNNxs/abGBYj8FK+ube
VOpzSjEYARR/5CZ2JE0Or2lYQhvJmGJbDGwt43McqdwmBtmgTJQjxMj+BwwbF/WGu0Bv66e6clZW
XGB86UygKC217NIj2fhPhOM/sY5TFjBHxxq6JE3d7bDzrb6++fWBKGC+mZT9VKeDtu6N+D2PiO0I
YoW9spC8MKLiOh2Wg0HIGeyZQoIN6ZqfOYc1mB9u1x5Yra/HX8jDqtulbXYHKVxsZZLjApAlXZBM
k0Yc1IfUyWjcstmdTUb+kllTtJlcsziQQaZPO0reYFnTxQO+4Sh6kzqc+YPxj88c5n9spUIu4iFP
4UgZ6X5U1aIwZqAB1G5pXjTX/mFgNjHFQ2uEz5kKjxLyB+P+s283H5EMntx42EUxT/hwQU5Rc5TN
FGtDKw6W3m37ZDqbOm3hjoV8pNERZGsLoxM0vvTbeKg5z6yyiEMP7w0OKUuffyxVTOFSVsYaDkSK
efOur0wqZ7t16+Cx9LW3ei53Uy4lgYP/oxppOJfBYt4i2DbbWep4XZ/Iq24f3aI5tPXdEHbnqqgh
FhISpAtBF9pbG6gVsz+2+PUa0W1Rd9GbPokzuXOupSnE19MFTFMaCoktcfP+D2Hntds4sG3bLyLA
HF5FUtGWo5xeCIc2c2YVw9ffQTfu8UZjH5wXw5ZlJZPFVWvNOSYyrCBhsKFHe4OuvDfp9DRJaVgK
7IHmSRIAgXk7V5orU812pKyWG4EBe3b1Gz3KbvIYuv+UCXvTVeNOsqHeEBrD22ScgKq+eKwFjcu6
OFrsotzikagENoZ69Kxhw4mUjP0F5Fr9xnS6kYnE8BG5oFGxTZGd0xSY8w8GrnKgM813DtzLK5Sj
O7v9SR/EkekbInsQC3Ly6jWakKk6VYvlIokAibNBdtscGMnA8WoApoirtowudWOrgWrmNxnhBH7d
3MwmOq/OfJ2jCMhsUvlcmo51diusBGVDz2g0sYD108U+LmJgoLRQX/bZFn7OcyTccNIMyy/ShA5r
kj6iqRfMTTeyZRdAwcGhT+Jo0z0slPsb18PR19nQKHpzviSEmPgm+vVAaV8T2g4u+UHsmJgI9Z/A
ecGZ5m2YpdlnVpduQOOWziQJ9/p4bebF2xRhXTLWWV8Vd6E5NnsY4ZAnVqN8HSVf82yIc0q2S4lu
Dt5O5Beu90zCXLeJhHgkuYStDANZsxpf2iL1s6H4M9r9s2bOO2bdn4PHjJ4UkXpr6VgadFhu5fJQ
6B0kMVUovoke31KVC4hOLzBRKCUzWulOWCc0K0WR3peOehPjQsQ2eifjRjlow4tp9ntleBZEVRtJ
E46iPaiFeZ9VM4lBjnbGLpj6RZv2viut704xrhUNx2ib3dTtvKFCB1LQI3o2ZoMeyrkv5B/4S69x
dmto8OsJSg+qpixX+xfx9DYrmmWRxjiibpFR/Cqa+lOz84PRK1eTKW6i+MnlRDQkVYgLCqBxozvN
Q4cXU4rYGp6LXn0meOZkTdUDsIagL0au0flpaQufSLeHkkBdc6jfcxxUqLqJXiM0vWfIKV4TTL27
ZjE/ogx/quPircQV/Zgk+UO5NN8JC4W+tN+NQqZuNNwVKmuOg7uvR5lTVx+o7D4iFgVNK7/x3uAG
aXBpOm8zaASB2Z51KuhNEsKbmt6/1OpyO2osKznG8RT1zCsgomzvYXnA1IrNDMyBGXJ2XUgcIp/E
fWsiLAh9CnRmFOQ+OnTN3Gnae/OF5Bl3G881+mVK1aghj1PBFKYLDXGWcem4BIhYuzEJG9+srhoN
8TGWURRwbAUzzL1c+rZ02+4KDQqX9alzCcOBSTyw/mpoZMVQBM3VuV7GwzDFd0Q43NsmRdlCp1jQ
9rBajA/5rVmPSD9T5Qal6bG3jIyYJoT46rRJDeehRZDig9BAgxDQ8XXpTmsI4b37BIJ57DIsdagN
1VhfNmMLKsEpeLs1uFmoDRn9kJkKugjtmIIHINPd+hEDWn30sO74NitCbqMQGpJPhX1ZMDc/GgeU
pa8ZmvuCcSSsNG1eJewXfdKuR5sfKgLAuqVj9SwX60CyDAqoT4bCSDbTxNugt3gp0uLVSN11a+WB
PM+fujgrNuNlrGqNP0tvfk6koeDQb74pPi4o5uswXqNmBpU9mnvb2gxkx9mj267oOihWjf1Hp2xm
dXp2bN6UHlGzK8Qv05HiMpkv17rGvsjOrxiP8ViknxscMVzRyWVh2rVLhApytQnwm96i4/woHIQY
wmtvYw2SgA6Yea7JJCl0PsAuo4O9brfrWWL+jbUru8EcqOXemf/+QVZV6iOyLTbKhD0LYijZHLzB
2LX2M9cO33YIVIqsi9Xab5O1Qte0S4QjwpfjNzXukygeGIXXePfdIIILFnBsFTDfRqLBGfhyvLoK
0uMkpo6cibRH5MKm79sabTVsR+g803wfNzx/IaTYNsLkgqrrH6ULTgIUdjZb0bUlxGUsJr8kGOK8
tB54hJ7Rf6+e9GKBrWuz0fZGqJyI5Wm5Upf2NJ+QZSVSY+i2+GQC1tuk0BkdVjE6NF17XTRoOdnT
zAhmU+YRfYZ1hWz7V6K03m2DqCSX9CQbg8WVW1CH4pjUNxwq3WaqLaSv6gDVgWurnMiW1HXTYHdm
zVx/HBBiAOAd5CVCSzedBc4PAw5k3YRqQsswJeBm0naEYN46SmKDlBjW1mvuYoFxt2Ph4O1Jk0sn
DADYXbftBu95UeedMQ6fonXNzWQu0Pet+MYpPMIS6JIOxsPQTs+N4Z0RvfNiW+WFjq2los6ckrpC
1ECL0k5SrrNc0NJ0/kgTuAhLSxZ93n0v8K+gFLFnZc6HRBCr7+BwISBoOKS/7h2i9IO2vcMphF2c
kPTK0F/7tZvCZeNrctXQLB3+cUmeh0tD2pLm3G/sfpDbRK+fEqRn9cALkAnEA0jr9JA8EWpIoq4U
tDGIiSScgHW6KeM2AAexa01pbQfN+6S8uZDPK6iElIDEHUlNMn9PyfBZduZ2QLywUb1U30SazQYy
2qqVUUP5EggQ2D/BT5zKkH/vyYnpJ81kByD8MgJB6gT7FA8qUH6Ba0ozKqBYEubZsdvpRAQVXdq4
1tCu4qHN4ih5Uht9DbaKQfItUUmD/N1cbFzYa4huJK+ryUwDk0gEBngT7bV+y/I8B9bIPp0Z1NFF
A4XB/1HNG8CBrHlezQaNVMyD4zXvps44KYkPQznRxJJ/XLRZzFWec6jcm1ErL9OYz9uUyEtfJtnW
wild5eoS1tp8nuv+T6W01lbpja1Jn19rnrSBubSdOjTz0vSjOSEkkkcEfTuF1Goru4EniElqdv+I
3qX/z1yvol2tkNaziUuTEfQIpQqpIzq7biNlaQNWUjdZA1Sm0r1ne+IT72L5Xok5JW0q9DQotIMh
VAQpatj3zh0b2sckGt/1nGiDeSDjigSf3aAar13pzLsIq6Qvp+6tL+hvQfjOgmSCMkQOExcn7cZi
UGhhEPMTl5XPUPJrBQIpsRMmTfUszJmmhHrEJZ2SHVKF4zHE6WxK0MLdNwvUQWFNQSkVkjpwgZsI
pYSjInY1+iBSNTvIbE1D/ZN9tYzM/LHKHlEQDRt9BVh0lcLKThOQZ8arMwQAN9JgUvo3K0oIzDAo
jNVIDz0CB3ytW55iBU9YKXTVH11AmHblzoFQp0/hcJNV6rcuuGHfnY7xD0LEHrl1ul9h5aGTIDNI
6hMO133ToV6MiB8hf6oLSABR1jwr6dNyv597KDIE2iLCbqsh1F2CaaAbrKICiknrOXKMO3NCmh6l
dAmxOAaeU73WeN488SQyUQVJ7c37QkbaiUgzrYLOY+qC2vbRaXQnkCwwx3KBH4ShNWWsb5+jgjOZ
yZOxR9ZrEQdgquShS2OLj4TOvt3NXH+0P2joET1OXGg9a9vhAj3CFxpL1HnzjIOoH7FFLUVYmPZh
9LjEZVV3oJa+g2bR7LMxuVZQMx7SYjqkuceMrlAPcQEUc3EpQ2zT9B198ScMwDtFQEXLwMRUPSWC
2U1bV4qaC8zQQW5lQ770ykvdOce0JTCpaQKi405q3Ew+zBeMeZ2rheac6URvy2ET5QtrEYEYZHnO
HzriiesCbAXTsyJQy/s0ntYkTOea3LeJIS0nRqyG4HnzqypKHyIxUni4vLI5oWtnQmtiVLtPk3yb
MZ2EYiru2cfCN1GhLGVMamXlFEdZ1bsF2Kxe3VoVg4WGfTaZKcX9iIvkGUQ0PZy6sZTV6Rcugw17
T8fLxGXG9PqbSAcqoWQS34flvicAOjeaJDMETIw/ob/bQkf7IDchqDHhBUvisMYqcDBnOiJmnJ2t
Sj9yCb1vHPsgHQxh1iASriZ1vSGpvCXOwLRJTxA025xP9D/V3gK0zaqeuaHGNcque7h2OrIziw7P
yDwydrQP0tr7k0Av3ubdKXGcizujio+iIr+ByGJ1xbbhLe1j2B4HtiUnFNUm8wPaIUgjDjBOfCRH
WInU8nYWy5XhwFVZYW0qyviyyxl1EKKp6Y7k6tCmviOHmOESO6bOWcIlTx4MtwJ4FJORUKSNege2
lVGiYlxar76XCVgw0UIVkdK4pFG7XSCNkihnqgepNbXfeSOWba/BaghXOqqWW9yIuCerHcfdtZEr
Z0QFKD+mjrwpSV+CPRzinbQ9Wovy3ibZxX2hoX8qlKfRnA9GzXZvjC1AZR6XHvWPMcqJoqB4Ar79
0wti4iDeif3BFYpCCHnDnZSwUYAR4zk0JipXt7RDE570hmn0s9RhCU6VsZ0XzBcYAvfZjIYZOjQq
W68K8nIA9FzbLn0k95x4QI57EC/YMZLrsiucs5I7pxgE0RYrG6018ZqiHtrNDZlVKmphy7omFuCV
7iA7kaGLfRtdoI5tjR1F5ZtkrDP5MM8FjJBR4BZ27b1TApIrGS6Ts2vLPhh0Otlcbk+SIZ1PCOeH
XZtkWJgAGw35wtoO/b3SvrTebf3MyUgRRTKPJ0xclzs3ksHYkVSoVMQq5tS/uZA7D18t1WE4i5Qt
FU351qiAY+bYP9jTYXLKzSjUclZsC75+J2l8W3iskWlH89moCjDecXmaGg00jWhVH6nJ3nT671jL
aHPl3yYwuKDhP+JK2wjtNj0KJDFcB7ZOQvRbOt54lnJEuh5GMzAzN5WXoc4eMpO2JTkcR3i2l5l3
o8vhbU4Bjwwo79GhgIDVSXV0qq1ZVUVYzyqHuhzXf1N2PxilvSvR/2iauI088rz4r7HdLx9yE3V3
syTFTtaY3Yc6/9ITpjwQBx6jiFBCLX8VjN+B7LIQeW3/DkhwTyWtOng1i5iwBqeuvxlUPS3E66rs
7ky6tpsoFk+ONl33sxsR1kW7bpQlwWOAhEVavNuzobNy6idPV78iGw4qqUmkONbuo7R3iTTsbZ2N
t/PcniFa2RsUSHuENSKMaOISPaH3OzfviQofczafVMCF6rR3ojVPqWN5IRmdW0y10bHQ9AfM/JKp
CoNCNeOiHT0zmOq2NCv43wwJDSedtIO+ASbIxdOko+GnU/mGaR827npZcpOJdd87ZlzHfVFku6aU
PaYZ9P4T+8nGBuqJE/4Po7ia3QfCqxiuuKRPV81ecYyJ+bAnJtsjwy5US6ZvYzUBm0S2rcxIHu5O
ttPS6TC9BwXpNuKL/gtpF5uogthb3YYsOhsG+P/eXpXJyo4o062qaU+Lqnx18WQe+6Y+dOqqF79y
H7UpqU597G7GOrPpd8YPtvHHBjd7W2fLXSxa4GEpoINkOk8gNsW64+rzDr2dlW9me5l9tb2OllJe
10Pf7VyjISTSjdVNaw8VlqP6GcyH+mL31n1nWB+1lb/EpRbtzGwmRJpIXufeosG6M7w8OyGNwjG9
UHDWeB+u7ZIFMjddnzZTF6hw3XzE4oepec77ZTpEDTkSqtV+1L1sSZAxfPjueHGMgYWBErMWNHya
TunCbgDTEOMTH5BIzn0Th22Lt1gpztGs5AdNzvON5mRXRTyQLIEb52Av6g2NAwKJMuhAhN20LMZq
Itr9YGo9+5JRDQc69AT/gJkH00GBPfb4a7PoKykZsU1tE2a2t8MnQtgD8yXQqUooUFkHNEd2kxWd
FSXmmmVwGLgyO8+z/QCM3bg3C5LWRsxOU6w9ABAw9pNaxZSmkPAtm5QzElYkg/2j5nrXCsCQQJ20
C0r5R7zty5boaGX18GtH3XDhH9N2nDvCtOfSYniYQ6fUgIaawxJqphg43xtoyGs3G5vmE04NqBbu
8N4DUdslrDSVrZQkpdIhi5KB3BKU1VpholnLC2w9ldcf0IGoLCVvBZIKvxwrZcvsvfOblDEQ381c
w+BstCWkkJGwXVG8S6vVbjQhw7H8wNCYPxVRcZcWBom5djg0BDR6hazpSgMW87YiGfFRorKDvonx
7Gf3q0Adsb+GbnhWWuGFqV2RvJKskdq6tWu5LqvEVNpxSWHqOT37wOZmHHSulPI41s0SYqE8sE6x
m6qS5zEjrTOHoULFHu2mdcf5lbpDdTbT9LUB47QraVeDU6sw9+eEk/T13nDNo4oy6WC01NZjPYmg
Cx2D8mmOlzeDzfDkMHaF8BqqK04jHV4ivUtDwitee72L8AEzNaFC/jN2DcDpHsixNwx94OGT4XYK
ZDHOeeg421LheF1G0SO67Vm5Ol6sXnnkJRLUmVQZYwjn1LDYODU0KtmqzyrVfeBI+ajGHfl2a5uY
QOMGc/bwWKbesB16e8ZXQ5ajRRjVxmFxklkeYXzG0JH1yaXSrRLfqIl2VjfW/DVMF2rCyoeWpA1j
Y37HW/U95FODUMq5rTvVxPq/EIzD3MFHuPKUp5SA41I9iZHPzTTEEhROfZZqS49XXyasqeOjKkm3
JfmW7KACCAEyhN7KfUZUh8SLJ96omZw83Lp/w5t+vqOfgljz/75N/8lJ+73jvMY/Ed9U/v3jhlLI
t9tkAPmTVa3/c8ef+zStjdDu52f6+O7s/z5jlAPEo0biFaRzwq9+/uA/vv19/L+/sVhsdPfwv76K
vy/y7zNyvcPf/J+3xGYEJqw1RXGyO/CrPw/z8+x/X8jPs0Efq2Fu/L4xBUrl/ueuLZFW3d/P7++D
/9z6+yg/36nO1HE+cJAePPkW26Y4uoAyDviy9cOgTTXLTEq02fpdhPbh73e/t7kLeEHCXP7/fTJE
VnTV/ueeP9/F60r9e1sfFf4UZeb+5/a/j/Dz279//Ptcv3/3z8NYUMrgdcSar9n00SEBrYCKOb75
fSEgCdfY4/V1/8e3eC+gf/4+WtVV8VafrEtejmzNZa7OW1eoEPwJ4Pn5ks0LiVbrl39u+/3x57tq
cK4cIuq3/9z+8/c/t/08yO+PC1Uoe58Ku9z6ZL+/+H2y39t+7kJCFMnY/+2xfm7752F+fgQB3260
3sLfLZi9/M/b+Pt2f37+ebpKNNni//Mwf+/03x7252/yxTt6vQD6gScOwydlmWYqUJrWH50oZYy2
fvnnR4j6xAr98+tR3WaLu828teOiErv180e/X/65Ta1BvBgT9KHfZ/jnaX7/9p+n+m/307yI1/T7
WOgL22N3XH5u/vkDExJ88fed/T7Af/z+nyf5+fHfXyte2eznTIT/9SP4fdjf1/FfH+bnjv/c5+c2
Apb6cHSMPwK7uI/OFxnhT8pdNQ6MPrQSQ+xtPIzp9u9yMRpPikXG33Kd6M3lZzWoaeGR3Aap0oS6
Tura2n0oQz2H4YfyVW5tQ1kvYjmMMoJ1cB3smP52J0ITu5O1fke3rjPZYttEPmq5teM9n/Wc1pnq
lo9q1Kl7L8l2+SQfW5HSclzRzE4FK2bqUf+J1Q0dyZteq6+thQtHJKiZMRfezo38MqMoAJnmIkob
2Hswh6UH2K5y3ZkkqxZFmq5GO6jAX14xPWqNl2+TFlFEOdWIi+C2zFqUhnpJlRTn11DdiR5N1Rr3
TJNc2aigrknG8mENkVgwl+dSQwvAENsKPLtCEEApzBS9Cc18iO6aVhwmdXZgGi/qnUko1B6gzcaw
2a5OzjOlCVubIdeQsFPo6G4P83xYKzFm4LJkq89nGkB+pGOT3Zi6ZvvMfJQQ/DKzXPoxmFoQ+i8X
0qIPJAVdo9Jt/LQ3X9uxBWM2F1sKqDS0uLZToVwRFEzbk7D7gB17HfTVYU4E1PGcPUZGG1AhWSaI
M22jGkwBooEMpLHls7MGYx+5SfIIcMpfGn30lcglkJyNee/ON7mcvnuHD8aV3iszdcajKxGb5BU/
BQAfVZl6JE5t2jE7u9Il+SeFkbFv6ZLnVn5nEQWkqlIRTESg7IAaO0oz7Aed8bfSubvUtPmkMXNv
mn4EejmNT9SS07ZvVSKToNM6KRQ1hvboAvlbm1byzlDm+V5fk0DFqFCZF4vvRPlbL8krYHxf7huF
BkEjEmAAizbuzAGbLBqNUDd54zG6xn3u3k2Qgfduz4ueSHdkhlQrR7XiH91sjcTxfGaQ+MpjV2Vs
wLk06OzsE+V7iMol6Kbr9QjSM3uAhb/8YYRNmdwzHmjNN/g1EQgA8dmWJKbonH4+MkAJIRqpXJI4
xFyqmcl+yiGDtx/JWMWs3kMcLZBvGWau7JaclE2boOK1IcsMRx+eozRHzG8DL60QXs2lxgvmuWyU
ZEGF69oXE07NTljo6JRtGffR3QzKZ2ndj6YAohSr8fssySJ1FcUfNeoyDYqKbSQnEhu2RKh+Kavy
Fc4qfe1pefEg7qA+2WvKH8cjbkdPjfRARBm0s0y9A5LqkvtcBFEiH2fNxZ/mXQnihza1Quc1lx1I
5PwzbzWxXVoKYxqPzZaIrWStoC3Ci3FJVSLAk0ovRMEBzCntj8NIU1zTbuCOQydi+irUd6s1KXtm
B7pv99Dn7QUxfQH6xwttr3nVBnlmhkb0pzGscNinGmKNb/YZnXFM0TRpJPsNbVLB4NYR8inGHZmT
7C1TwTraavd2Zj4pGU1RbGtFwR6pL0llI+nzaLhaDExQ7OHbWvxufo49+U4gUsfUuP7KlpeF6Fhk
asmnmibM7vWL2yYXifsA+jmE/vHkaVvVlt77MIH8ol01zYjxMrhpGzvSv6sCPbVqv2ajRfT68ixh
XZs6dyu18dpQ0d8Ni5mFEknL0PRXEfoQWlPzLk8Se5OSAbOfP2wJLLsgLE+8kdHKXGiYb8EDBqPA
M2jTScQkwdoNKguVYYVIijQztDBBzDHhdzXAsDx7l3xIm65BCIPN4tCQCglegSnvwB6REPvCAbST
9PUJsHJXWtEdapQhHCMv89cRsj2VgVEJFgKFjkNRvEArKwIN6j3CPtoRfV8+N5Zm+NYwB8WUk0iS
j0tgdyoNmYmJGCr7sFeKJzvT7+S0Nqefpc3Ut01zrJQIIlL9q1Zy3Kf6Z98adDlgIBPDGm+EU+KY
EZRrZZT7qYaQxi2YaiVz/KKhUphKdJ3jXD+oWXtu+5koJAhUgkZnT8NKH3nBCbHBPdY72JhdOCk2
fU0VcMrK/6htMzDAMvVtPB1qEpL5j1S53WzRi9AeHezYz7RDx1Td6R3MQ0V9LnMaWySRta1N4k8T
1pN5m7hFGZhqsU9wh5O7OGDAHiP0H+54HJisx3ZlBi1X3VAYWJxNfNGBrTC7Qdw3o2+opiAylE+3
ZcAXSRzZqcFkYESj5Ng7pt6PULHhKJfmrjb1nbWM13lSXapJ3ZokVYJDQR4yt8VranGYKfWLp9bZ
UfpxAvO+ae/RAD+WVvE0L0MRmF3/mHTLZz3Zz3qNrmbNsLDbrR1P14sbOMTy+FqPlFWz7eu6QUZT
90xSa4YyttkfCNnSNqm9gw6OuwSl2itT+zdAZI92I64m29pk6ojAtdj3ZvGaTxwT2dBvdWA2G0Ne
JYRZFTM+N7WjqZU3+m2qYGzvOD9JK7CKPbtu1IcFs750tJHY1zMEQ+ttHqa3uGcm6BRIQl1yEoaU
iW8JrYGQZqOdXmW7/MkY0kqwcYtMD8IsH5mvrrjk+r7BVSpShel4rvHFSB7I4Rt2YANlmGtEspUY
XuHJv/duf4gFthy6m2Hllkg/BudPT8IesGgG52JNmcHJv15pOZfMcdNWKmmRq0doqO7yGJCOhjAi
xBS1m2zv8Fr2pPS0jDXriTE9JrXYJ1AFqnjKtVnRT0Ah2C9HCNpNR9+vOuq2iaDUOsQcW59qifFI
HV8EL+qgNs9pk7cbdS6evE45sfI9pF3UbIRw+Ojj88oJrC19N2Tjfqqjbb/vaSH3fCwsEkglUixX
m5Ex4RvMGNJynAZKxapeGCDX9VAHJo9Ev/qhEAZqBr3CpMLZO7rRH4IFj3UOoxJY9zOqkCvdG27J
9/AdMd41Q/xGtgJjEI82FGSAV4eEPPQhtfT7haaWYdIbXjg2clO1iUSkbOi0kYpmCl1DveKU3Jli
Xg5EgUR1ecYbgNoGMxCeGU4X8WwPtOWWwp02JH7fFBkNElw+fJomek6jjB+Byv1pVuNKOUCibD1x
SWnE77uEqQqCHgfXAh4DdOeAHE5It1b4XvSGDSZgydW3dtlunV5eG513PdQNsL0ILX0BUxLANdNe
dAVYqMscdaobO6STLJCUpMGH7PAxOg4OghKVVSB0h8A0POz0WQhnKB/QUzccc4iZ0FBvrL5L7wdC
qCObEEmMN6N7532pkxBXGuQaQletvRsNj4o5s5vzxBua3808QzLSRvHW9d42li5TjRR+t4dkrqBJ
0zEVKeq6DZDNc/JQhLVoAltCLVk/V3JxmcOml+7BXYpnh6K+4QouZIMOnNp4Jnc9qyUXw/QK+uRO
xuPN5GUcLm16r7H8BL3gXIuinDFhexWn9bfTp7THNcbluXGJeqg6U/WhTahSlq6n9MYkFKUuBIzq
WsTtyaZYjGmySS8+U4Jsss661tP8iVr7CapP41uxhj5anz7pSjFsceV0dj0uNfYc5K54jxu4gY59
p8QZ7XG7RbrdrgxnUP70bi1ZMm2y4R2bLjUYaMEtVK1vuSU+FWKM1m2YuysbbRpJSxpDTbcmCiuF
a6vDPtgWt9hQGfYq+a1Bb5yZ6wctsWrHmA3I08IUc0nkDl2u0TPf1tzqgoLog51y61t5i+xVY+Lv
cNAo33qkv6c1PDab6WCaDKfGPJeNavpegpi4KClEFwuGR5+7vocpJ1us6054jyWRa4x2DM+8Iu07
RPJOLA8CS6xG4SDj2wxyBiKS9nXqsqOolntCwI+DbN5aE2DP5CEaU0EHNSaS0amJLi58mk2rxtSd
mPLRymIAd9FyqCAEEKcwXln20p43aWW9Z6JMNnKcwbCSv2sa86OuYl7KOAMTPuGc9KtVcvbHQlAC
RBRaMBmpoA9Te3ojZIS5z6VwOEvLcmzDUuNzAg99jqfyesbKvG6SdMqx/rrPrWcFxoCJjQy5qnzR
+5OibW11YgxgKQ9mTYiIyXaMRarGGOjiA52f3NW7O0Zhk+csbIpxMpL+FR7vh07Y/DbS5YM6R+E8
aJk/x0Xhpx0VoeVx9NfK7IUUJjFnCPhCavwhRdJX58a3wbhiY0/iD0Ptn3UTXCEAyVlX71LU9YCD
nCD3mN0rHkeJY+nvluv+SZkvYRWsD4Y+7uWsQ/bStfvW8pBOaR6iYgPrXF6TfGORc5NaA5RVcz+5
OYNxffY1RJGORl5djJ7X1zwkPIg7XjKtPXTRACyOo61G9NcXzSUrqutEtY+SVJalpn4eB48ZvKYD
Pi5Wy18WbGrS82gFvDTm14wkqSkXCNqQsThMxZ1Tja9OP36m5bBfGGrbuvaGvtMKGmPMSf1uN9HU
YetbRgYCHDyN+SBz504wDN3MWXktcSwpzChXQvdrZqE/Qf9Ehg6BUxCiPbbum6pzye1wiBFKquvC
Mq9MjclnHpMnt0wYNVSHLI/kJAFLBAlTAc8cL7pULqonqm2czPc43Mijmpy7krgLKbMI0N/y4pKl
RK8dkUnpbCrmyP4wZBTYFJi2gy8p04msGq0jsrGN7MRucBL0Q7iei0uLA/SoZtGeY9LvmsRYaYzs
xCSCN/wGVajoNp3nIwnuiNwJwdnE6QIGC+9p5YAmV1+Uoji6ndB30URQIhl2NbHNftw6AknV8Jm0
cGgt40B9gSecAmMkXZSqkt3XeKPmBypp66CsyhMJ902rpc3T2CH1voLvw3upWgMNnpt9zU7ykgxJ
OM8YkhUpDD/zdERX83NtpkUY6bsCDMmGnM5yQ1RyaGeM9kzxQpAcXRqmnUGU8V/zbOKAe4/kq07D
wunsuVu2iq/s/EIOE7VrjaC1GSk5pE0+lds3G4YA4OMd72jWX03kxJs8ac5DnGwNgs0wvU6nJtc/
AEHsoyQTbNrQI7fDZzrOlxwV21apoW62nPGhpzjsDT1OpXHsz9W89QrcqiRoo/UcWiZfMaPQOor9
NgrNQhLJhMkOrj69kDT9gskJfxFNE1swgiwiC2Rr2u+TifxOlzqbJB79azQwdRQXjdn1DuHbm4Oa
xVkm+ideeciN5muFg21JAPzKCqy+oxy3rZ6clxihassXv1/n9+py0yXe3rmduJpyKp5xKr+negRa
Sn6DZDlHHj6vlDVKc7qwlM6Tp02nuVNQcrTs4muju5Gdia6M6Z/D9Cr39J2ytsKThkxMRJdhAQBt
myJgtBk2b5pmfOIcRQ1CKvS6HNphF887/m5TLoCg8yw5aIV6wYOqBCnTvydTRzsyttHdkHx503Pr
Gs/oZx6dUlBtQl0htrj1+wiyJKIOFEloKR12CxS8nJtodut214I4Ml5VW8f/YTxNpVD4QLv7mg9v
U43GnVLkczCYxouE+6HFAKAWtFr8ZzyYypb5GC/2Xlt1b2ac9JTCZCgjGHHZw2JSxN9FvgF9OFyP
Ur/1kviu+cPCG8WI+VrjakrkXWGyU7M7Hd0OkGy0LC9J1+uwDuuzVYyPEzqF7Zykt5kjrwAvKxsi
Ws4mY9iATeDViM17mo0H7R0p9buDc7lXOTBz68lJ7AdiXAP8+dcJNNV8wIJSzMe+42yJsU670743
1BcxWB+KgySE93XAVLXFjUszJuP67yww2VRdHlpxzlv7umcB8My09LtBe43WzaurxFeEym9arb7K
dSh/iuw/m/YHwP1UCFKT6ZCODP8ovFUohWXE0UIVIyoSfRYVN5XFBLmOho/KlHdNQiSrm1nsacSD
U5gnRBa9z5CCmgqpvcvEkhcGNN4ssz8UADDwVX3YEIP5mZTJPrPyY4e3WM2tr8Tt6FN1XROYBGpu
p3Snzw2xqfnkd21xgMqHn0Rtwra23nOtP3YQjzsQnAQb47/NBuMjiaq7LgUpbaOISm4caAj9Ml5V
CvSb3Ea6kYK/GI17OGS4M6LvpVIe9dWzhmPnUcnfJBoHa4GWHqtQvkf9/7F3JsuNK9mW/ZWyGhee
oXfHoCbsO5HqFYoJTBEhoQccnaP5+lpQptm7ma9eptW8JryXCimCIgH34+fsvTbazkJtnM76Lfru
CGv8CSJOdKzK7E9Hkg9vVP5zsvRbVmJVKR2cxm3F75wM1ykb7qo0ecJC8UEJ8WEuMmdR6R2It5+9
igCimmzkRkFYfTxX7nq2BfLm/rtTOe5HlswN8VCU/Il9QrVONyH+CRc2WWaqIOCiMyrox0IO7kqY
xvscDReTENc4KO9slnCgKPuuqpAYDDaqmm6bDMmPJG/c9Vftqd+ek/8KlQop4KuHwoCEJgoWFx93
TIj5w6/PM5EgIbZXn45enlnq7OTFE2LIVSnQkJSoX6YBC1NsEUCVooolBEBzNYpzMpPTaJIQD1Uy
2oOIJFgIhOKYroRIst0ciXNelR++W/9EOn7TRSi3Cdcpd8gbbgexNfpNUFZ3EOWjvd2kazGQlCCM
EoD+fAWefipzTYq352zhcTrsPxBaPJDANncXKkp98DQK80VPPUosdssvpZzgcRQ0b8A0cSqnouMq
Lu+c/BWCzAa26n0Tdz9ijfZ1uQTnCd49bEUcGT4XCr38K3a/PR3xH6HornRub2EbmpwS7IHVydp6
Kfhht3jqYvu9GH0ouN/x1YPay2AmFahjYyyTJ9QL7MMmTRmax+rAaeypm4ofqkt/c/p9HiTZKgI/
iFPO4QaCwA+Ae40K3ykP+mMcU6KENOovhnS3DTqqNWJ7YkELm5xWYojMdHIoGeroUkzGhVhG48pZ
820s6O3OPQhPBekMpcXAmR4hDoYaOuNunh3K5q6sDAYE/AUwrIzfnHtXU6+f3QR87TgbV8Wp/BgR
gR7hFjvpZODQCJXWmVpjrVJE92ry9lNbWCcjR8tcE37LJAJGdi5jc1+E1h6mXg3oUCLHnwIJOtMp
FsQ2mhrIHPvvp3/7WlgcUu5LxjcbkScZWmBls1d1wOlFUe3zWG6icvwh3eSOwU+/8wWeqjqYjpUo
MhwH4qdPH9nCQL0STm8c+H12s0Wh2rshnT6rWHO0eZ1B3+41FXozsIfphgZk0j0pUo4htkvaPew+
BNgeXUsHexF+CUGi9pQzGqrpG89tDYwYxybS15zgTKiOlUNp7w/WJ25gbhoq7CIMfy3M1zUtIrmB
quQGWORjEwlW47MsyfqEc2RpnhuINuVBhOJ3HNiYX9xVOrEIh314dIh5MF06Vl1gvwXZtUeKgEf4
rl7+uWSZwDg+qVRD/HMI5Kt0IWLI8uDiv1nrKb3Mpv8IMlmlYBhQ1jyVEQ53jEzHRrm0NMUND+Oq
EfJPM3qCzRCSl5c/pMvoIDAK2oYk6rpmNOCCcLgjgnIijq479RrdY03MxqqakKwhdOO2do6ldj8D
k3xEE34KOvE6i+mE+mG/soRqubIcsbInjHcgpG5Nqn+MRUs5NKbYGp3ia0jm9q7Lun1Ee9v0OCk7
UcAGOwFhwVW1DWLzRzKJuyD6QgWVns1m8SJw4FSJLFke06dieA0dbCka1DfiTOSxFdbvsatQCVco
M4KUs7NAlgdDZg+/2XrLAlbrrANSl9FigQbl7a3kDGUXsop2r5yxn32zeGsLmW+NBoOBtkBQRAas
MGnvk0UKl6LI5EMk8VaYB5fOIU0qdJq0PTH+kv1p8xnbyqhPs+FfRy/L9iiD+Cn77DAL2wG5/5gx
JBYDrcpQM1zRET8FFJWD0MgZzgCMLctcrjPft7bhrJ+tvKJQdWqcxZB+Vg4NK0/9ydL6vgnK4ZBP
i7soxzNiu8eu6HqkOwymgDaPyG6yj54mH7tNZWA2pWNGvu8xSvVSQNvvno//lW5ltOe7m3uTUEly
KZC3LaOn8GdNhwXjkkHt2l0wDmAaxFAZ5dD0KEYeQjAvQOZodvamAVn/qo0FQVP0ahuUXkPNz9jD
14M89uB8aff3A/MyLpjAiQjujkkiobxbjU3WP9QFQ6DWa/lohupMX/4u8uAq9PRtRiIbrIG2JrWU
OqYaCw2nqT3RRmAH+sS86xi74yhlERO2wGOT3JWueQuUS76G2ZOKO1XHuU4xaGTlNrZdkHwRm0MU
ue15oN+eSSwNaTa+EuUGC6N7YWrG51/OwOboyIYJ0QB5RVudc2uB8dU/N8QuEIHdrAfiZi6dYH5a
NzTtlTMa54arGAYYsMAOuScHiB9BUG5Lb6k/q84j6fLoZaykeVK9lv7sHPCcpSxh1XRy22UmtPDv
ewsSLWl6DXVt7q1gQuqtG3NZGINrn5k3Fh03Gscs33slBqXAJUaQhSRa0oYS4ZE5tSYiGLaZXG7J
Wz7yT2QTt7CTN97adV0HFV19wV/71vm8t6HVEVySEE/AzT5tivG18fmNa5I013aGwWyMfJY1RjK+
1G8wtEn8xvAtaUqeo+rBpIXCFcWgm09lG2ctlEeQCCTshTdLTTunZgm1lipLMOshmhMleBrpg8vB
fWUahOzZvVvuGRY7MYnCATLMONb8e8Q3EGD8WNjhVqfTGziGi9JCQ01IK/SUWCvKiRHRDEBgTGa+
yfhyC4N3wIt+KcfvN0L2p4gZKo3DgCw0ABa0zX31x+5y3qIpvdeLU1eG8jWPtTzgU9Kk6iq16tCg
bmyA1X15BvtN64XkFBp5tO9LdedOHcvNWNpHYePspKzwuOZcZf0ZI+/DtL/0OP/py/oBUP3W8+p7
YsrMUwsz22zDD7R7/LRr+xi6n0PIUptRsWTmVDy+MejrwIzZxz+VxnrbxsZ70LgSqUJjkmiRISlw
DbHNZ/k7zlxmOoy91ihjqTVmapGJipVz7d6uWCuLcco2bNvH1Amnk48VZ5Vw9HHLnmI2qsadoYx9
rpKnzsjNXSPvbSINd8KcXvUIoApO8xuG9pdOMxHxB3x3UdmCAQJET5rIzKuP7mKiinMSr1vny9bJ
veS0zyGYXVHr8c21OQ70+NVWMQFbKzKdKy++RRWuhIoUkZpaZWjR81b6HXgEmu7wLusB/rv9n0HS
0IfyT5xyZDx3NAXIfghWkV36ND+cFx1yPEzzrtiiBfkwOLo3sSCbRiTEKqTpg+EqIDTk6nJEIjEc
eD4dTs2ZD2oczX9VfprO8KvTJhWLPxws1p59VlawPvNfOMpJ0PQwlxiSk7Etmkd+o5SrCl8RGTb5
PnbAeM71JjPSQ0G0OaNagsfaID1V6JLXTg0fCS/gpIIz11G5tmq8NnE3DFeFNcttELKMoLPi/mOa
qhs7bEoV7KwwlSQwUUt0IGo3pQCqcZbR9Q9SdW/O6k/aogXp4vTJNoNwHde0XuPKg9BX0zjBQNff
Sn+dFMZveu3DT4PsOzdFxm64V90yZpvH8rcQ8EGFy9Goaa/14sxJLXPeEy7R3pLlwaP7VhgkbX5/
CZ/Kb+3ReVBkd7AVyGfABeOhQCC+ypBA0CDKdtIIIAs2etqomnU4VNZz2icp14H5RgjFsLFsW5BS
dSDixdu4c/BGNARQmYaedtUWw7YJOcgUw0wtRCBFVR/rsX3WQOX3NgakrQamNGZuxOyY6RwsEHJ0
8SqtfIlFqZN4fy0mcZRwrLE+KntOXlm1dZq2v2olH/OSN7Sc8asqq7l2AXEjULklm75EAG+QtbOu
h/TWhBNNftqMOAp/EQ4Hk1Qwlk9769XBJ4+646eqy3AfjxisK9BljbgVTMQ2WNiRE6OcD5Wx04xY
rdxoNxXQshTTVuhrrOHVKWv6cVcUNfCw8AqU7C7yOatwLEMHC4B/MDL6MRZ66EApipzxkyUXGJuQ
95bTPNR9RhvGh8QxMf902ZeivOMkgDcz1PdpiGs88RzQ12VB2EkO/q225JfwNN7D7nXsUJq5DeWG
mFDYthPrszP/cUd5aJwlauNL+Fygc5H/JnIVeY3oqP0Ik1flFJ0HR700GWKKjovLbp/HrD0HDQof
fJpbdOYvVgbXQATub1c3+OQdC7RcYDvr0BbE4KhVzvxlqyP/GCD5Oal0fLFmLHyRMpi2V7wBwv0D
N2Dfx8Yap0i+G0l83wxp/gwhgrmpwMmPjBw53XTTpCvQkQjf43sUKKwq63AAp293G0M3d4DH8j2y
jOOkw5tqGRCLJcDOIraCnl7K8j+9FaX32czjnQvegCp1E4fxGUMyKSm+byAIaneZi08rW6oz5ig3
P42xdGcthk3tHGqvO1oQk/pifDKm2brr0QLZymMbSA5wKTyKd+fTzhxwxrAijKqb6XNlbAa8b3a9
LmpET8SUnDtmafTcPmy36y7oP1nt5bQzui4gxrBaB27M1ZI85BVcvoi1vmr2rWsdfZ2zlQNI3uaW
+pn7Cda6EbuSbXxGXv+RudmvDqIyV7+9H2o+FzcZ1jBxsp0/t+BqaUKmabE1SP6lbMXPZ1cgQVxc
bHQYmNh6vM0azTLCJ1bYU9qlL3z+j+JXg19yE9EvoE1L078NTHyHHKu86HNsx8fWFp8q797k1D4x
hYBCmhoRb3rH3Bl3WR1yHHCtRb3DHNXAc+274I3MOJCrviDxWxgmU2cROmdVW7+scACzVKITW6ZZ
JTk+K05qwMJKddSjf9bNaXKmveAOKlHvFSzcoW/8cPrkq7FxYsOyHvcVoOYhxD3ffJaifQtURDe6
rG41IfYhOydreg6/7lC4+m4EKIF3dmB4su1lgqTOdNWOgHbG1SLfeovNhcXnj7A/GWjKbTwHdyOS
tE1pub/zIiJ0xYxPMIROozd/G8rvFIAwCvfi4gMKzMq62HeTZ26RzXlUFxAbS39vDWN0aTtV76K2
fsQHtoV9z+2fuaeGQ2nU1QZGedADRVB3rPAYydLPGOIapoXuSK4Yvzc4Rdeni0N5yyHMj7bGNGCB
iIMznY312JbLPphY21GUz7Fq7p3e2YxAHXgZyWbAR7uRdMvXDT0/H2DuqmZcviY6xloLJ7ukfv0Q
wbpd2aNiYjUyxBiLlGZVvq87ol4Hdetm04LarHe4JsCrZRRlqj1UJaiPnp5wUkLeIUthK+P5LoFf
vQ7jmjBN1Z0imR7DyESojuLIAsC4hV/zlnBYzEf8LrqlBCDT27Ao+gFA/IkY6NUpYIUgMpINzP4P
v6tvrtkRc0h2aGdR7+Yd7hDqamNd5hWs7eG+i5xfyj1HDqvmmAyCcdhXgMahcj2IlTr4FFP3QfPL
reUrE5T9WEbMSrKzw6GU4AN4zJF9E+l4iwck1QPxob11VFFe7CzaA37h3482ZjjaU81e1SbhhQ5o
s8Z+a0d4NzUNU4/oBq8jwDYo/Ws5O0+ExT+6rCk7KXoix+Z9oKxTyE7uynTdVwzIfJBJKbmsDha4
FIuEXY/OBhklz2REsaPQxbTwjM2uOCYVqGptkTjRUZXQbAzKEQmAkV/csfkTpvpPRpJAmM5kmj7m
dd9z00xYYaof6O7/JKP32etqG0I6d8xc7U1jZF42ATKsObX78S9asgzsMZDRPDNuTjU/x554TcV4
MG3niCmz3hidfUkGY8HLotHp2RC9Fq/t5Qst9bY2FRtG26x14O68mh3WHH4hWb/Ps1+uswAOsiNN
3QcsYSRPdtXbHAabBvQBVifrJaga1EjBe9wjbWfSSfYCQgqEdj3C2fHiFfIJrxUN7kK+mI2+9GF1
+0b5///Ug3+TemDTGyUn4L9PPbh+Dv/jvWqyvwYf/P2H/h58IKz/kN4S3yddSxCcKv4zVFsE/yF8
Oq++C/af/9j80d+DD1zvP0zLk55p+sJypL/kNf09+MA1yUQIHC+wMK16AQ2c/5fgA+ufYg9c6QE7
E57jeCbJBL6/xLv9/nhMyqj93//T+l+W9muOABF5VGaU3zSArcdwmfNQAAzsS5vZCmdmchSrUfjF
yJCSOicZ8y9v2v8lf8r6x2Rv7/tVwM+hXyl5L0jp/cdXoVvTQOZqlceS/Jad8sInHRR3s54saCoc
NaaiuWtormhExn5EBzzyuq9phJEbe3MKLozG179+SfaSqviX8L/lJbkmHAxhCpegUPlPbwxgKVso
aZZHhjKaFhoBt4TXWfgzxZ+iS817iHaHGnLf3nGiX4SmV2wovo+KhNahZzyGuM23PdLGveORAZrl
BSOBYGZEb5ILxRBj2CsHTpqoumgrFTizSjQHKorDYFvhyYjGl3/9G1n/mIH8/SZ7puBqk1xQ0vrn
DOQa2uCI1q88msFs0o4bLXakqtmqJFw7KnAPdtgk+zYb7YMFpSyjIwo9nvggdZFjCYhT2LfSlm8h
h6/tv3ltXOr//G6jH5WO64NnlGK53v96GYJ3TZtBiuLYRcMjWJ8lQi4/sg9M+4hhOOU0qLzJqd+9
oO+IVbKLlT3Ux9yPCaLD3HArDEDnyEL+zev6Lxemb3ET8qpcPzD5oJb39C+3R8pWoOwWSD1RjHVX
wuE0e1ohxgRj0yovGLHRnXXBFvBgurej4VUVQ0WVRqeJ4AgLiXn8by5Mb7kX/uHCFJ65SGu8AE5B
YMvlJf/lJU3I3ecoHPXBSQlc9NKQMNSm2Jq2NO6CPGmeliYC5OOHesjT59LyF9pnzOzDT3ZFAx3A
DNV4LcHHrSrN9In4JJdiMjrSyjTfmoGxkQ6bu9nJIR1Jg407c5/9CQWYr82TS4RhScTanTXeyGnz
jkQrEIar7HmTAH+c5OhsdTj9qpYBGedibABVdXFbcAqNao/kw73HXWfjE8Gqk6fWgSiyqzM0hDZV
zXRtyo2cpq8kre2tSSzBZiS8fCPcEqhBP5I5HjTJZkZZtxpK5tyTLZ//9Sduo135r2+wZfF17nsz
MG33n97gsghklNJIPthDT2ZdUV2dKDzXJRR8TuPNMa0ZuH3T4scQO3XpzmeIPuV9Gpf3BuQpEsyN
jLrYiM6Bbj4X/syOEdu8mejqxLiix6kOOXHN4TlmCqLqNNkjMAh4f+0NqxJRtRgs3sOOUWksg3U+
YnyvOEueBtu9z6T9HEyxPsbtggtvePj+vyyIolOH5E0HYIKcePIZEljx7fshj4OrFYI9HCpgeb1f
nUVbPvIx9leSThiyd571rN1yeojDG8D0nhimwtqb2Ww9zxShBKHGN5owzF4m09hy8czMeDa+XeXU
dQXnZNNrwMioaO1Vbb2Lo6o8KtLDXHfO7rolZ5e2OvS/cjOOVnRn57G5mzERH9ngNqZPMgI3NxRj
u8kO8dS6F58ohvSSWVV38SWvnvkgIzCofwVRMA9F+jYZbX9ga2OkZJHLXUIVuuKQsTGWXH1h3sOI
MzZawV2w7DK4DHENh8+DmUj2toD+pKwjG3uKfL+Ab+dO1dmSPV2cOGkvRPABO5ynkxG7I51/tcuL
3jlktC5LrV/o3srT92eEZKtZ1zHyMDG03c5xzHcvDqxTVFOnjoPnXdIOVVlhXCPVlZzxcnFhVz0G
tUgeRCfPRVc4BHFkyUNIvvKDmQbxasnDdBp0H4ZRW099KUJWZmSg/si5zfajCzP1ieDocroOKJQ3
tjtBnsqniy1SGluRS9fVT9Ij4hZzz+n8Z9JF5aUdLVgfoIgZXqBazLwRWCBZ5CRMzqDTQdFL7dpL
XzOlauahnUxMRUN8BVwT7pBpxcjnLZZZOT6muIFPHJWTGxA3gmi0q7CEkwNUwsUhxc6Z76sSZRgB
Czgt0uRYT/3H2NTTfQ/O8153xSvuszN2CIfAsNF5dM3a4GjhUm/wzHHNZyiavMlWFdwmKnFfwWLw
8vnYRzDTvx9QWybHQObgypevzUEp//YHmcfv0TF32X5/LU458rBCjfvCrubL9zc7uOQ3AJrdbVAg
ZoVDid05aqOHZnnIi5mZzUI1/X461SymOHfpmDT+/vtLjNNBzWHObx1YOFjn471tZxEj71jsI1TQ
axYYA4UtD2bqnfC2zVdz+Y5Ymv0hlx3GR8BcrePffz90xNmeJnf6/f2saOSMShoIFIXjaWpRWGkS
gZ++H0YdvssZ5MdyzFq1TLfRHqR0tkXHoDwvitMMteA+yJkmeGPQPUVI4Nhg5wtiOngWTvBqJXDR
iqEdnhzEwVYVvaqyEAcONROBLSnzXb8FOouZdGUGrQGPMetp4pAoPYa1epcMMxIwV0mWvHQEZRYm
Oa+MaV5pIgf4CQpxtFxEfJA5xKZG+ptD/L9vOJoK+6csHH1Phzvsp9fe784u4nCoVM3Bx3Bcot8+
IPmEKRl4m5RwknMepjj00mBrMCn2emIYSSCot+1AqmZSeBdSQSCdiabZZ8hoIKoj651kQ6RIPUz7
vMhwCQ40LHHGWyjsky+IdMUuwAjKyoWnJx9YJxoAV2trP1eMOmOH9MFmDB/ivPjZOT0R4Cy+hwJ3
QNn0EgMGWhUg4+AAdbE3mTavOYi/pB2qW5au+t6Py4fEHJ5DvCjbIVrm/14cngKLvjaDMVqGMsJy
ljArX95N8MXGcS6bleVxmKTzAdIyfQNB2N2bGD7TWkV/W58QyDvPE9dy0/6QpqEe2KmuhTNjUkoC
WuxyfBL+kOzhq46cQ/Zzzlcp3ZGoOSP8pGH86bbuvHOT9trbA22ogUXCl3LpSAdwh4eCPhiBRVLW
OKbiNerG8j3K5yefWeElidpgWyIUZEwARIMpyBYSnnFCLB1bnG2DmPwZPr97GSXDuYvEPf1rSLiQ
z7c1QUVgxcWBdmezMiyaL5TCRLIuUAEZ+hQazrSbC7mknBFUYsQlIijD+mUSLEK92m8VTTtaIH11
TrWT8l1dfBmhOoMwHC7IQRyrnK94Kc9llRpv83xAR+iSGwZ1UCaoPpxEXedewj/Ax7MXzC13rhGf
5oHkyUy/JdAqIaaFz6aTraPM9J4y8NC0QUn07SzjNeojCTGuQiCrBUrRaL6X9UPjpXQtWuDKQo2K
fx5OmNlJNlY9nyWD3WM8fSf5WvmNeE//FOR0gNJ0TeOYjJW68E5KFlTgS5MFgmhwiZc6oDB2Y+c1
Jz9yvdPcatCSwGWq36asso3JbPPg9Iq0UeR3ZvAZDzCiw9D5QVHjHYH3fiZpBSrJJBDNIJ3C6klm
8qa52Zb+Ag8h2vFAq2Z8hIJF20q4bMeyI2jVzsTeXObgTY8rQpe++1G1Ur0nIn4lj8UDJdzg8HNV
sulzJuW+5ThHt4+aUx/CY2+Q/7TManENZUez9q9E2wqFxBx2NyaotjjgvLq3YKPvDcj2CnxNHSgI
lqLClpSSRCFF2By/X7zRRe2D6oO7ih75ySRyZ+VNFcKqZd4dFLgVoM/s4uBZ67phGcAP5HRIGamW
MQYm6XsdIxvpMshb/GaT0cBXT+MWqHICpikewdWlPRpgatSaXIFD4NS3vNHNYWx3bWuoY6WVPujx
s/HQZg0VII45bL7ULCGrRmzgaDrWdG2PBFkS7hVVzSGvHOfEplZugSt568BqkTVH9B7jDP5k27IU
9uH4ZoP0XscTv0KWFAUTpco42ilX0/J3dGFYrsvSqvdcQUf6lFCl55SxGGKvrYOGIBoybztGEMlY
VwLYnf6lKGuUa8q4MMrKNzOBAJu+FVsuE3vTdesk9T9zN5nv425rJwDQ7C6AXZviWXAneeoVHfI4
kekeeCN2SqhGbaDz537Y9EYtt0Q01OcBDAkUy+emt/DHMI4b++oNJJWChxk82z15iMyescTVzKRR
QkO/hbUkfZm+9JP51XhISeFapY9Nj4emnZwPrQ1EGVahdpaBHCU29ICgUSMrS/h3co9bt2MOuoEC
d/VbQW3qFOnBiEd8dcvTvtfjhZ2FtxjHTNyxR2k0LU99gXjYCLa6HpDYlfFwVr4HznbywzvKVHsj
7Kz4YcXkUg+p/nREe6T3cIcKDpevizaxKUr/TEykdw7aHou/tk+EBXKD8JVkGPyztPOJ1Awn26bQ
32hLLn+ivn+qV2eaqcSvFyJe52UyXJo+AtcCgnON3H2A+DRFeEc4JjGK4qkR/glw7O6GQZm7xCt+
Mgc2zjpKImag/N/3g4h1vBlMRI5ehAoN74drnIMUE4itaZIv39cm2WmkGb0f5+BLdDa6HRMpNOxC
uqi+/beHEiTsqtZ1uEk0fD7B8Qub6yrdeGaV3wCJvpt0lneGebU40j249f2Y+/69gfJ3qEJF1Lbt
HWo6OEyBJvX4/TXMN8RsN1ruW+UYlNIGsogpRpqcxWvkfYz9l2c0VhmqQEdafT+NDkRmdzsuY2RV
EI2RQ3iLZKZxHjAnOg9TRlgBae2MdWdArA3dlmPtED00+tZ4NYfu0ptR/URTHsGd8ygsRHrVtBDX
6PbSxrfqiwyyF0YogvExzih3ELg3VbQzo9h6xM1vPsa+hcWYFxh2tGSrAfxpYpMxYTEBsfvl9kFk
ZStx4LhRXSTrL9YTEn08w7hZjH5O02yap2GuZqady3OhEAoLV9UbWfmrlAPSmQxxxCNFzqyIJtrJ
NaJHp5fNHuqePKt4JKaEwq4fxvn0/VDlDNv/8jyeGOdKuJBbbE2svP3kfyZWO21960CnGMdL7T3k
qtcnwU10pi5HnwEaD8RAsOEn0jOuimY/tvXVDmf4KIn3wzBRkeUCSyN1w3EsiWxH+Zlv+6i42H3+
o6n8X9AdorORNwczSH3+tuSiK8jS8xQ9mEPK6Da5Ng3Hkc5+psI7pFZ/HaHn4A1Dd5cX2HEGJ790
7ALSGwwUbePPGqPOurbTN8N08U+azKHS5NlnZrJqgC9Ro2lgkItDDoB0Efz2ZvdjQc0NUr+QedOv
9fxemHgM/BJpd8QYh+GQ7tJqX8JJXcUy4irFHGyB/0zd7oHi5C1edhgyl/ZTtWtNu96o+mBbBFrn
R7uJ77PSD/d4PhGPo1a0yggR0ICCJyfrD4PecRAtQE99Mlvzo+ofqfPRxNeEe8wjVY3VCGsRldhr
T48HPFwZ6EzDOuQ+91SNqC4xq2ZNOtAnWhVkm172MWYz6iohceX6HTCI1RhSocuIPBdabetJQ/Cm
p3QSy3L5/VB4WKxjtPtp8AmOGDBw3+5rxz9askPe73oPPjkQq65BoowfYWWUingszPuDlsUqc5j8
qtQ+pL7xaGCuwvSsxXZE34FbgiJ+ae8UTBkzSYZLALTCR69at7Dt/WkGRt4wua6QSSBej7GWchyq
Cusr5K1WQ1huiLSXG8OiEOiy+iN7d1JV3COdBaFGrMZu6SCX0Gz/sHDcWIaYxzgwKlHje5gWRH1w
iupr8FCBhCnDY2sMvNdoCe6svWOVdAEdUN9C/IxOwsRj9wIq4EcDRZCkLY7AbhCS94fRjnzq9twy
o3zIAGiuzLL5mZSVeuMjuUMG8NrUwAqTpv7A1Jpiy6rnfTswZ2KMHK7Bp6LuZw3h0J6dXQGMXuYO
DTPhxFcjD4j7sBFMZLnYtZ3xqll+wALIMxM4uVWK7UuGIO1sCylc2ITxocsRAs7mYzBfe5VU+1Yo
9UBGH1jScVUQUbdaAsw5lPv2XmPtU1VYXHSu4F/3L6bVmReTYfOGS5gotrLmTbSRpC5AFgX8bePl
DVpHw9THwOt+ljSOVoNsT5U9LvlOsA5oZt6c3BL3MQ3q0vDvmS9qdzI/lDnUZEIJ90wM53RAwo66
MTH3mZYP5uzfzSFZoJlneXuy0MDXa+C62aCxvzwPNJUPBjPJDV3q+lbVyRPB2xv48fLCp4Z4Ahnl
OTQDgUiAljJRFBvRz/7Zzbj7j2LM6p2lxaJPYN+IDPslWJxWFAp4GKMBCiOvPnfTB+kzrK5SkgLU
9CoCiDF4opDUTn1NoxpI35yk5Qb444NlwGQuxwiqFbNFnDjIMnCCt9ho1ug95cqJ6puu2mtmgFuJ
FyRSRiDRKjHDkGNRfRja2oZ2AIOG3sQAAA31/gxSAUzfyeor9s1CVLDo5hfpSXVaWtfz+vt/W4vU
kVUbOrDg1E/Z5+FqNJ8rgFFGNrigClpiQFSR26dYcaZUggCp+hfm3F8pDQoMHYvQQtuePH0/L7En
jXESH/1EVSdlg7lCpQKsdXn6/QAaADvSf/vH3/TE//zuQSyA4SF+kna5tzB51tp/FxlSMuz6tr/1
DXdXgPk5aBSnh2b5BjpTp7kiNLpG2d7gjdx0sahhw/OA5tDaTX9izuBEBI0Ua5cw75NjbjB59W+9
YlrTJ/qhDNUlC1J5KgtEDbkqPqZiRP3gtIBd+944zfatBcDKSdOQW2SdeHb9eEBfkM6PYV0ADwI+
ubOG6EHsmzYsnhJEjo0pnT126PJvxLeRse/YNPYZLvXG2atgEE99w1gl0PLNHIvqOQin6nkWJPlE
mHT1cDQqPwMcLKdrTDbcxhPokjLotwjDLd6a/BSasXmImOPzwfV0MqbyOLsh+Om5A79vjEZxWnKw
aK66TyMLl1LZKajmP3zYjNG14R3docRZTIAocTTkjWLnvA7x7OzzwCfk2Funycxu3LQVJ8DJ3ehK
0tbN6az06NVuXtreyaoqz3Vf7gOu5I1hkgKnoX1CxopRhrdbmxSIH35RNGdAPSyXCdESLfOyS5aX
V8eqjFcVyGEHAU4e8y7SD8GCKWX80P0eM1Ji526v5859EiKu9twCJf6/uHwlEuNclqnx0Yd071xp
6etIbhMJlARtcgjYKorxxZ/9wqlrXYnRfddR/IBXQHwWaNo0GGybNeaWQ+m+EHNAOrA5HWq39X8V
pSM5enl8riaN9LyPH4ORgY7GbrX+P+ydx5LdSpZlf6Us53gG4Q7R1tVmfbWMCIZkcAIjg0Fo7ZBf
3wsgM+M9ZmXloKc1AXEVArwXwv2cvddmQu1sCvCjR1PrrY2TkTbW+ti/JkCxG0K/LO4tEAs8CpNF
2cd7HS0LJY4GOBlBfQRW2zcBDnjqgYWxAS6gXZwa4QXMcgGzIv1hAVZlQmkfCcKI0Rjlt4nRGY8U
204BBYXZrT2eJTO40SrChxolMRLVcu1UtOPaTDk3ih4v8vhJO9TANbdiRDjCHAEpHLPgAFzIOna7
AnW1WttgbjctI3Oylq5jLJ1rXBNZqmv2W+0241F+yQelblo8/gNO9Ujq5rmERUsv0BDHPiYbukbR
e+1r6EzoaS5GSmCyow84EURx5Jp57Yy4/WRmNtomhsQCFElBxfcu1hFRmyE3KWNw4bS2923DzbgJ
dHdDEPP3psoQGPugZzSKq8SwhPnO1mng1nW4i+sAf9YQNVeSJ/pN3MNq0yadqIyxPrTt+BqGaCmG
vjZulrKUJ609bSP73tC/orosdzn+zH2n3M9gpctNiCX3lEZgE0b0fK1pcowNNV3PYHqOxio/mGP/
wK81Hu0cpUiUQF7KkTyvIDOi1nDw5SIkJBmPA4xLBOSkmMjjhOpwU/D+0KpfPAWfCenzqhoJAu9S
daHMKS+D8eq0GUHuTf0pnJCc5nagrhomx0xwS6v7ZtjL8XX0SK7KPf0SJGor+XpPY5R/RkPcnzvb
PsdgoPC59i8BiqI75PpkQ5Lia/VAqPSBlk0y2ijqiVZNTLIJpqC5nShtBw4dG9ETsDhBITurqL0n
MZFKuvyOZQXNO6jNPtAYbMdi3DZWPs/UFZVJzWV8nG3b3nL2SEKDzdCrN70fw/OkSYwA3VAcukOB
fXGfASW9hhVc9jSgkqZNJFe7cm+N9ew7K8FlzZUD0Cn2xleg0LwgP9ROnx9BAkEEgTlzGBO+DjTv
N1HmOq81JOkVDCB1O5qzjKxLHgICOAipK81zooyNXQl9O4xYUTEQF1dfWxses0jPNG14xdEuHJl4
hhT0+rbV91PD9J9ScfnC1Z5RuB7vJivOv6jpOBLg3VoiQtRNr5lBEvG0Okyn2yhgJOTQeboLGy6H
Vq20S1xrbNQM7npJMQCa5dUVhAS3TZvsDCYh24CuxNqe+P4Y2NrnsHDbc1t4T/3gYZGdYaxGnVtP
jsALKwFiGaWSaBtbr6OjEptnUJXvnZXauzKNtVPe3kcY5rDMzvZS7rBOPuX7EOUqlWxh7Mt6wijS
huM6pD8/Qh36ZMS2tSctAxS1rnc3NjiSEv2sHytxmYLSOXpD8SyMOLzIBqHjSHLFNi1hWY1ZE3AQ
asknl01sIhcEs2nF/l4PyeqccymwbTD/PzcqhOXmjfa5YMy4xGGjwlR7ZrjVVWp6e4Lttc8BX1yj
0H7WM9GCYbOeaVUAi8iRxe2GeWhh1DR8gdVRXyKObmO6JcyvsSfJBWzgDLFGi05YM4UTvGodt96T
iMzpVIqk24toRI0ZlRdrXkQkWo110J79nhFhCZ5v1dKWOkU2zeYyMh5JXlB7P57VaNWZSmqGzCw3
1k2v/SDInEid1i8fLeF2txpeIOm+6nKUjw1RkY8TRX8CWV8jvVNXJzXqC2m3B6c3CM6YYv/ENzJR
p4se1VjKG3gd9PNcBX+Ywtk5w4B4DgPsGTmZ9OvKqPLzgIuIOeVw1WKGfKGOMzOVdjtszCB6x0+Q
AiGW4mTrqXv01DPYQzoHmLnXNq48/DXc2Cm3mqzWaTCdooTQD5+SBckyXDDYweGUN3QFUOsZu6EL
KPoRzihw/wbdMaYuVOPzrg9l2+CR70CRFGgpVjLi/jKZfoAUVZX9TShdYxenNOK7XD2ZVtQf8n42
/fc5LaY0t/orsSeTxyU5aZzbuqqbWzUvlstOyhmMDiU5OMMtTUvG6hXg/BtnblOLwWiucrg1Awk4
PeYKH0Mgpn9mJLdkAaUYhLX3pGDSnavePvSpQW/U6zbIy3nOz6/YoZqLiNO9yzD2XNuD3JZTkh7D
OGOmEIZ0WR1moJ71lNeg/pXQ9a0m/Jg7d2Bfe0WcWJ/p12RQJwSN2dnrk/BY4QU+cN1DkusZQN25
Nu/TYvoaOqQz66SBPhBbdM1Vrb/6FklaYW8jjpyMO+Ka23WGnQoNCp7oJqryvahB/JV6+qU3zHCT
9B74E5nPXXOs/dh0GO+fHN0KHrF/U7AbxnMgEXiGsdOuEPm8jaGo96MPK0YLzXNI3+h10MmusEE4
1gxJIZEE/pVcNOR0crYcUd2GBYG6vTC+JZjfpyije8AgNEc7z9hWQ5s3mlR29p1lyhVUae8xzr29
F6p1z9gV+xb1hC4zT4SsEBGtF7eU6LcJmvevQ6e/y6B9wzhUHHyvGR9LytOUFh6j0ooOvaK4tBwP
y5FBOs1eMOTYliotNmaW+cc0sDnPg4gjvkmeRD0nD1DO2De5qD/lzEzHEMejbgEfqiiV0Yf6QkAF
tF3uGyua8fUliI1HGuAQ4kioxmJERhyVLaZ9tDth9jf3XZKJI2gzVNMDuXFdXQzPuSffNQx22E9S
HVyZMp+mllFrPpnTfrkIWwVdJdBT055cnrceWQrhEI2OSLOC8ZHT2axjmPbooOV1apxnYJfqMdc9
cQVW+pxUn2z6/w823IpHr8aIEOaRsQ9jYnFHT69Poi/h0yPe4PY1LyxkTT/XptH79TAcBTKrKALM
IKHWqSj2jpbwHFLR2rQ6LYs871+MOkk3AxIM4QE/BplF555QmL+vJrS1j/14pdg8E4hZyHlq5s0o
5GVNbyPuHqjc/Q2nfIw6lSBSV1JMplwC0xLt8byeRzZy5tqCvWRqKflWfnaC7v5r4bkYg1f40A1V
6RAO2u8JYa7beJq9Ov2M+1UzXHhZM5LC5hpuv8SOJAumo2h2+rk6zKtRYLKjDlejkGTLDX3l8mRw
0zpN82J5+LGQTkhkXEKvNpJJcVo2sGzw56b+8VwtvM2EYeqAG6qe1mmS+ls59M/L25LluWUDCayi
dLXswm8bTErEWYgZnytqpKfC7vkhtDisTj8fz08GIca1HlHGJu9IPnCxraybjkk+vbvitKx9PPRD
jYEqHvjfnl++/t+e+3j48XmLNg8mkH9sOQ0w1dMfbBna8wOGH7/i8ljTCEPEghycOPh1GpeROPmi
Fqe0DyHPKJkhyPCSfd+7HqXDh+UNmvjmmU15HJyhxDFiQPxftutMOUfEsuoXIB2XV5Y1I3SbrR6r
t4+nlufd+W3LGvSxZk/K/fFjc8vzP7dZDBT+gBxjsDW5CFPBUyfYLL/WlofLC23EDDxNYKJG5YNH
8/OoypAKbmenwF84o4hpbU6Mi1YmOZfH5WcOl8Pt42dNk103n1TLmTREbXVaFt28JuwRTMsUhVst
6IdTVebDyaQ8T1GPhx+L5bksnJgZYnOIIfKijU6zAuoi/5Eg5iRZFgAvg20AZRK5CJQuL+6QOqEX
SCUNZHQu9WrWNYXYO5MargP2xTGi3Ofp49bNHFIpJIot9xE3W72i3byPsxnJ2Nm7rKqAUoZPRp7f
Wwkl2H7YjrTyQV0EON8DA9nBuGeAZp5dsE8RCVTrkRkeyRbdUxqZt5kZuztzTL67HvMdGuFPdsEf
zNTcWeSc1vLixR0tcg8bzKl+GOwby7rCRmGqVCHUCyrUR3J4Nit5q8w4uAQi2IXTXGyO/Iuf2OHJ
YQdX/Ypg6W/U4uiV0xgFfXRMSp9fhg2iIsB/iGNJEambjdUcNkI0TJpmiFoSe2aWXX1BkqDV4tmg
N9wq4EN2fKs73lmMjb+mWtfNRoK4HTewiF9EWt9RMdu3/pOhB8YmHN23UmKVJdS7UN6xCZI3rtbQ
9Xr+P0G0jzUXvVY1vhExjd0u4+emMesCP1gFpXwye+erpu/1JgM46qg3V9FnGT0HKK1Bv8BvEgh7
Ix2c0GSywG08AtMdAtlYR20iVpqvb1tdSsDO0ZcqAsrWtynYAxOoJ2KLmM5NlzG39P07Eh+IFxkZ
yuek3DolkB8PDwFgAro5FGRc19z1FFCFApWIHmVi6mYAUUrdhxQbp2HxzTXMxE4AyI5a0MZzXyHc
lWFK/9wzXgt7b3pMs6yMIX5Z4yjvoKmqm7yAJlHAZBBeS6Yv45qNstYdc9q0wXfF8ItGIJY9YRl7
H7HNaqiqlo4VVUnTjK5ebT2MCvAY6MAWcmByT4nqyv+9ATZB+B1iqnjnRHx7NUmssZyALdv5M2fn
D0Nt1ESdlMAHPP0KigMZKbCWzYM/CXoYVjjzMqut3erfmEA0nLImeW8c28QvYh4CHIYkceer8mVU
Fuy9IvoWlcRpoonezD7L7SShRliZcT86ktwefyP7U5mAKKkV33Fb48XyiZiniZL5+3oQByzIhKCh
3NnpGvZIFarhyUwBMQ6aNm4ZJZv7PCSjoq6K7hAHg7cWoRKPA2bVrNfz8wRcfOVmmXyccqP5RFd9
N83ThuWpANZS3fbGvZ5D2pYDyT9NNb0C6JPXbFLO0YnJcokF5YIpMJ1jIAfnUWthKVq+r+/oKyLo
lP7jgLr46DFJXBVVzglqRdCUbGkg9xHmxud/0Igy/yTsfHoIcSAVNZZrbfQZ8egcNh4aP3Qt6JUI
0bKpTDTd4zCMMY7L+IkbRfe4LNRwGoZGf4iLS0Ta10NcWd9hQHnMsXwoUAL6T6yDDI2n9zQCs29C
rrmLLI0kH0jSJbywOEshXDnTfJpo0X0QOqdQWJeCxqzbye5cTZIegQIKlTn3lrKc+8GIdmM6dXd6
az5UOWnleubx0kiterRyEnHgTva6AZfXSCyuGjVim8IYNgY4S3KyaohkjXVjMLOD8abOCL+/Mt4h
ao4yInU/GHCwh/uLEz9nOJQZ/ff11m8GjoL+EaEHXqmu71cE2zB0Im55SvVrZbviCqFLXHMTueKA
rmEH58/mTI5BF5Z2StnfWUdBaICbE5+qrqO7BLR2S7kKMqT2Yg2dfbWUexnQXR2mqYo2WRYOG5wS
5aaOAD8gxguBvqn3MTUfUFaED4ryfOir7MnuzyOxaw8S7nIok5fMGPuL743lNdaM+0V1U9VUJaNC
PwVTfehs/vx/ryw2ZsfAX4TbICqlY0ncHIatm79bLabOjL3IgYSTGG5y6Dua3irz4VKEZNghWnwA
EFJv6mncyVncMdgq+je7YP6T28N1XS6ouiENnUag9Zuc3SP8p40R9B8ych5dv8XWFXAF0Pow2nAj
e01NxucIAsqdV3ThDcRcqAGZsdZIN143lQXzlMLheRab6p2R3XZu8KhoLh+Zruo3swp0qUb991+c
OQuuf/viXEfXcU+gwxeo3v+qeMfNAI6+GPjiPNBCqTTcY9D5N4YFrxLxgtjLzi02Q2ccO3sM90yb
kle4EgZWUOB2F78R3tdhWxpu+M029eeCYg7FH/mOQEUKrl8MganG3DU4yVdZFE2nf7P//2Ru4Fv3
TFwErmfz31gE539R7Md4Zgy74FKHeV8DxLqJFMTgQNY02UYYtvBB1kieyFJLnc+dHXF5ENcYpzbx
h4XYou2/9O43mcRQRm33szdXQKq4fOXMu4thJ+yHsgBbk4USNjAgF5W26+U/8T8WsMexfP/Pv31l
lJdvokbV0Zv6s5vL0HXrTz/35qv6+h/vuYrUePM144P/N/367Wv29Z8/8sv/5Yo/XI9TzfZcU5gG
V4C//Uf/3qj//Jvmun/QUjYtB0uQbbDE6fHL/2Xh/9K5WJCTYAnbdjzcSb/8X5b+h2kKy/Pm0wEn
iGf8f/m/2AyuG3YDp6KpW787r2KjNLnWC+2gMuXtTHeI19bkwSztiwOKGSRa+QF6ur4KKDGvBuiQ
66nzk39zYfonG9q8G7R0Z4ecpbum+ZsBbEJAOnZTB+K4pD3H9ds905b55jSEgBBIE1TkEkdNSfRa
AjMBoRFDKpPZwJ9+urufl5T/gOV4V0S5mv1tv5+p7IbH9dESpuXhlJL89H/21uDhi+l8Wf5Br0W5
8QkT2I6GZh41HFKdc+z74nNi+3ecoJ9TKJLAJ9S6NOgUEnKiMRLuYJdECPL+zW4J8bsnxePG4c1e
JGxbhuXo84X9T5eQIWlkBcKS8miHGj7TW7pPcXVLiLV7yQg/XA2DGDZAY7RTPZkokfDrUNUwBSIh
KuhAWO1iS5XM3vstSLNZamoMaX1BjJAAG7g0Zj4d4N3eAYIXl/Efi7R0ML3KPtmUo0vYWF/ImQI+
3HL7HYlSGl/o3pL3zBCCybRWXAPK3ATs6O+oB+2T+CSD+4oa19obEOLMcF5t6rVjYOQ/PN8dgPQA
RcOZu20UPbsqvfpG2mxtfVYf14m66lnzvUPjAhMfwaXe5lc9nh7cgoG3Nr75gYJvFhfIZbdOcPK7
Xu1dh+pYMnbngERAd1tEXbdm3mLtKq26ceLv3pgQr9CHwDZTynQVeAKrSjGQMHaBcBPv3LbFOuOd
dY1RJJ2sS8qVfWcgGF1JB4IHemNUMfGxDvON3TUpvSFX7MDnwz09uiEaoJjdSrIfY6VnR60kV94K
vXc1/yBzhbePXjKJr21QqCGnoAPDQXpuMs2zmkacPNdinqncfd+Rr1iN0XueARIYHJuRWfWDNsUd
LbG7ykJDJXxG7l31KX7IERn0TlZTMMlJJy6wD8NMuk0gAE8lEZRDB1UhkONaWtByHFzCQSb2QBbx
b7cT8lwo1BAT7lC5Hpw8QRDlyQfDspntIJnqyJOGU1b3qzJkgpj1T66J8kIbq3arkQJ9Kofqm22Q
1+zcGZPzBRG+houTeYVG8qY3kORXGgOjZ0v/pAZ14yTpuyFGscL9AvAkm5x1Yw1IPXq0jrnzapQP
kQH5GxRTdBvr34JZNJtIYEZ0VkMigjN90PdW0r8PoLokBVHmv96cqciMO6aCtwN7BJIuH67taGAy
D1rrTmQ5jNoaPqvLIIGaFdjazH4bA4N8t5g5IFG6P1LbFOvEYKSctozBDZvZDhSmbG9AM91ZUeBs
YlHKa+7TrUh6xJQVxIvSMOuDl1qnAskuIYqkr2mSBdovyWR2XtXnFuvHIlOh3KDfQRE2v6ARfzlG
6bRdqjPlEN7aQUO89Vy/WZ6i2QClbnm8LFSbPxke2tGPtyxryVz2WT7x8cLy3MfDZa2Ww8SkXdJf
Q16BCiWa1v0gXhCm29vluXauOi5rwpwceuDpC4E/xrT9WYmMRNGcP95oACuZE5LtzfLysgA5FBLd
NhcuOWSoePGV1mvgpDm5vvzVn0/+XC7virzEXU09hvjlYT1/cllbFpPdusDflo/+aU9GXSfNdzSw
uOhQBysydJe3f+ybG2guvLdlF5Znx2Xnl82DTWPHltVq2V0uIUQcoC4Udoo2DOUdHUwOL43DUwuM
bzTIrZUpOHmwII/rGgS+CgN3B+T6DkgmBUAdaDkg+Hqo+1M4MA0UzfesvcUUGT/btnnJM5vKb959
cqrpWVjtD4USlOQRWnSS0odfotROoUcfrKmZmNMMOjIWinNGELg3aV0ffD24F+h6tzJimkwW8T1C
xBWdxVs/0b3DWKlPZuB6+45EGfwmW6cNLVpYtdiEM8dZBiXcDVfchPnoX/L8C1OF61C6kIRiIB9c
vyEYeeW76hx6inZ9yGlRgbJhkhjJGH+Mbjx4uR7t0cjfaIOPiSJMj6Ibp0cTc4ivNW+NM26nSJjb
Ou+HdSYLEjCD6lM+wcwZmChuylC0qwjT8Yx2khvdGZFGjCUajilFo20cfer1XA5QvzShRw46/rsV
zMJ1HY3oh6LM5PI73eJAe684f1+r9tYOW4bVmjXt1PfECeyLHSHAgT0Zb0zi4retmm9aABBbfA/b
2gWKhsJ7V0Ex09UORYizoqFJKEExPI0IjcGSmvWugz4KNumMRk3eOVOAOXv0cdxJuYva73WfvYtp
+tbp9ZPU6vxe6xA2mpp38BJudUEflbdEBIE4DRpMHEy9zuIH4z1v5ZMLU0DXXHXhmCLB7L42A9p7
B4n9mkTyYguKB+ohfaYQ65WBwJjCDRcAWIrkkZMhPJFOMoH+zOhrrlAH0L9rN0165y5h3LSr6E2H
P6KiI+jUOMu6+m64Zb8bA4SLtKGG8HMEoWiDZTA8OlV7grm6dfrIIvwDj2Nk4oaUCObSajhgUXjA
RFLvO5HtLSOCR2PY38ysereHwQTVVFVbWBVAZ7xUodg5GzZ9TJeMdVTQNxPSU8RIAFtoRa/6ARkN
IHdKsxwBZmXtGsc6GrE8jNJE0DTuGWIcdLDLGw7sWxv/DqptxpvCDsqDWWCAJFIF9f82GENsFSrR
7gpGM0Bx3icMlavED6Zd7GP6Uv0XZvMTcGl6IehK0iijrB4eO2nD+XYyzCkSMDQ9cid/8hXpzZjh
H23oHd29K+TWHdR95lMA1Grza92VByvM4QaVLlhlN/xM62Bt66gXIGsNxG7cMskD89ORsWRygxr8
deJV7rrTzPQS1cGdHpJXJKf7zrbux6z73BMavXbcYcAEHO+0LnDWpn3HyA8LT9CsJxQgGp4/PCTD
fW2IbGfPIBVtsn54LqCbAEFDAe8qdzL6dswA3Uz/MlT0rkOvfBM5uQiIbBUdSpdWZsRdLIkeeg9M
iEcy/abd587VtsrbIcZWx+2HfuDgbY2AMtJwhH97MjP3znWqu8aGsT9oYsXA6RXJ8lUXznNNcjPh
qhyH+L9cVOz4qO5wbvFFj+4nv2620ugeC7cjeXYmndVBCpBU8+4dn8Iv8jM8MOR6D47kJlyPzQYa
56F0uhe43pIaAm20uajfhbg7kY8qDMcrYqMuNgBKJ9gEdhfBkx8vtkJliDDikiMaG6auPdfTvTmF
5tbF4Aafq/xSWiTqtMJ4jhUS715Yjw7erBmMHPnhVQdAOGKRcQf96zisE81/0kL7lIj6ZpbskqH4
EHgZdsR4RHPsfs/77KUo8U7o0cE7jy32SaSisKsp1944pI/pq5yAspu0Iuc9ykdmU/Mry3M/XzZS
m7EUwb3oEB8rbjKHtDM/L+/yy9kL1g4EDHL7vwHY1e5NncNGYdDiPwM9itJmfkP7CLPvIFZTmI03
Zim3ytSybVql1SqxZ9ncRMpcVJecjSZgPIeOPUhEHxEQkd++q/9wDl1RjRdkss42jPL7WhDRUDYO
9TUTLZrBSK/Aibtz6Jegd8UWPHFLowM9XA3tERsR/8N5T2hHT1sbvSZXVYevr9OTrUc6QQ+sdlO2
Erhl9CNQU347WAULTAkr0XVf+7Du4Gp6SJqLsSQIZvCvrTNaV3AJycS/BXQCZaoMkYn5bnp9uNa0
4YtWouigo80UycdZPbjHTC/umgg6Y55TWcT7hM++vXGzJNrqVvlDQ56YOBYgdRXc9qZlcdNTVDYh
WTp+ml6/6Uio+Uhx1Av7aBZde+plfRWQisk50T/J1NSPTtZkl3LMNqELq8AIZsv5/COWWRbvArLl
sRCAQQfMQLepIgKllN1xrJ1tkEU0Q6B1taLyjqoqQdQ3fX4DIqDP/eSGiDuMlmP1LSqCkyWICvHi
Hn3pgCaW2Gj0HMRTG8hwYVH/CG32kQ6j1XRzU4sjK5lkcUN++9XoxnkILl+qnOu+bPQDcSKbQjmv
ruRXIWutZO43djcmkehdoh+4L420IvNbUOf+kcinei1k7m8oqkru/QCLDLI4yQ+uzqAGjjndGjgB
LDyzf0dxjoZY50C3p2fE5NlKHuI+YDKkGLkIJyFL3vcVNO7omxcM/QGsdoJCs9hktNWPvjl9d4vh
TnrfbAzOVtGflkU3r2mFMxrrZbVpDWgry0tW0LrcpJjR0S8ul1bxvBaTmZyuPh4vL4uyRp+9rJKx
x+tM5PkC5/f/l09SG9wkFk0rrKX9ehE92834S/4cmTEuzH/1cHkz0M1fb/747PKxj4fL2semXAG4
fEhJwlm2vGyA67ckMvToz71XTUfDsKx9LP7lc3jYWwaN/8XnKi78EVX7jS8wnnxsyjFjdCIfj7O5
1bs8/Lmtjz8V0en69U4SvDO/QwlC1o7uxD/f/6fXAzFHHSxbSVy8FX/6e8v22paAK3c0twyVlL4u
5r+ZVJIL9bKadg1iFvMpnXRGBX58S8hkysDTApIv4cYVgXFL1B9el2QkbYEp3jEOGrXOE0I5c8f1
N1Wbqm0SZDgfYNENTrCqJ47qNoUSbGfFphYFsUWtg5tFZc2uAn13dam377SwAfk2P+wCI71GGvlZ
WiiHXY9F/GI01nOsS4Fpi6l0Kn2TWA340xvowIcor40jtV/r4hBoNun1g4OKKxTxoUVSdYnDKL2U
YR2udYt7mBHa66lvuqNb67exQ0w8w6Kxvozs3ozJD9G2HBw1FZexOz0xEZ8uXa5Nl2XNrU0GCYXH
nXZ+wZgXaKxPREnHx6aKfr0tmIwJ4d5IXdkwcN5a0PvYk0m+RpmdX2MSrPDgMSdoEp0wE8vfuGoy
tjqG0tpC44kpJrjQNAkuBrWLJg4ktJPKWIUEnWyI9NA00B0FTXlcnme0mik3Nr4jNsh0ntvLVAwX
rqZAyYLssTKlw3WZd9SB1l8SjZ7QmARkO6T2jKMsM6bpKRWGIXp2zLoknhD0ZUwYGQke+VvoYQvy
W1rbXlMd3FCcs0mXZ61TB4SF+WlKCbApcELu7SH66ldDsVNx9LmGfbEnCRYrTeqi953XloVFpf2C
eGNam2nOfIlMHGo/GkLaSzclZA8t70Kmku+ozMxh6Dg7sSbYZ2kZBzKR8H0bzpvHdP4CkHMGLyow
kjxq5yOF+QV1SmF33Kn+/lzoUFoZUNN3/X2ZM+qNp0xclgNrWXO7HniGhLfVGubIwFFd2r61Dwgf
rYvXK2ufxPHL5Amz3BA9ij/n4swvLa/bfWldXBiosyIxxPtEzbbfBnoxHWXJjHIsiJ7SEak6Elzy
wElyMfVMuyxraeC6TMBITvKyEijhxVFE9ESt1KqNJbV8m6bVC/Ec+Lqhi5oV7WCZdMnFNtPkYjnq
tbb2HnrD3fJsAA9pY2PoWuMJi8lP//s7l7cvCwfXlN0+Ck8mu3ZM1MnqMm8j6J8ymuYnCjOhsIzy
Har5oF8WRosRdIIqw721ZCIo4/MU9r8WWhR0gK/nxz9XIXqO86ydWB1tel5eQO4Zn4u4bf/yxuWl
ZWvL68tDh/xXxCOW8fPPfLzw8VeX5z4eeqqyAAQw5P147uOPllaTncb2xYrRI6zqMAJ28o9dLwOb
KYDwZjnq3/fv4y9+7F617DlK0QJZgC3Xyys9BxchaAiv5+19/O3fdu+3h8ubf9uN5bPL+zoVvZGE
c60R3OwDkWL1AS2iyTJ5SIiedPuQBM2a1FNBF+UOWZs8WKX1mdabdhPXZo4HmPIko3Q8ZG4orx7k
aPyT041feGdLH970WgMQk0BJJj6h3eQyNU5FapoXio93gZzsA6P6cFTTbRC/wDXa4xixtsCA3kzG
uVvX9oBNKGa6onCR5XN2Eg/Urkrd0ue5ZfjFzfdRkTord2rcbT9balE0Q7ZWJUewaexF6776+ahf
bUyuIfMaZM8cKb01YKlwHZNeHHpGp2E4KPEx7TTjLsDwii8u/5Lpo/vShV9LhQ6kHgxktCtAWsDa
apxPRCSsFMp/gr8pc09uh7gzT15Djdvy1JPGIyoKSX1rvQGFfEMsJY5zpQOtJeoqNcSoaLvXxnfv
MrQ9O02Q6gpeODZemKfJczqm24nfaMv1HElQgRZSc0kIqCD3oGnwHnzECOsiHrkSZS4NgAHpMchi
xv3whQm6nfyGqZMnvsnSQwWq90cEbMm9WSSSCnpI8FNQJ3tPLwiQ65vboeapvFA91eBhbYgm2k8t
Jgiz0b/1VfNF6bNAghgMmO/WLio/T7EMHrIm2dMBRU5Vq2vfc/svBGT5yox2Tj3cajRru5GCDqcy
irnDNIiEKRiUf2XXn3S6nHVC0m7badhGUr8/ywkhYHQLmbrZx7p/KoCYXAZ3xA9UIPuVaIJv1JcY
w+qlx1T4qLzopChfgm0AbNDmfrOm+CV3oUbmkFEW9q1omS4VmQA30mA27kp5b8TBLq+RenUF2mWt
N64+sfNxmeFkyZGHpX7onquofzeBhe5ZADYb0/GAxKbdUjtLZpzftPczU8MPSJZOR1LGkQEJJNFQ
2yZMibd6hkUoJgttF4qO5JVx0j6VY3jTun2LFQbMQdfac5pQaR6KMf4hQje5xfdDDilHFJU2Un+i
fo8nud15QBJ28Efltk37b8z6UOTa0zZxpXkE/XlMCOn72Zb7n6bvv2v6MpWn4/qvuZ/Hov9ry/fn
B371fD39D0M6Dq06MeM5/97v9ew/bLDshm06hueY9gwT/Dvv0/qDs5vusLDQCPA5JA4fvE+LBrB0
dUg8wpk/9X/+99vwv4L34ldHs/nt8V86nFDH/6qm0D1Yn4LBnCWA2zmW9VuPc8yU6nInck+VlbwM
JIaDy5bbJkcWOJdHdT9+hm8dXZjsXppoas4h89m1A2tYm1n0GvxurGB0+uKpu5Tul7Aa+yNRTBSY
niIU622Z/iD9MDoQgvR9cL4QkG2cReqsW/ySByeJzEdLn7ZUnEFd6/UlwoJz0/ZPYAeSY5Yj4ATy
9GjSl/80OuVFa/BqlX2OsDnCtp1r/d7Ofe+U9O6DKLHl1sqxNkkGfbF2L9yIVj6QQ4ZASbAjEYlY
RF+oHcrrLZNLBJGGEx3zBHM/cr+X0Iv128KkgZsSeVLGwXQjHWMTo82iEC+sT1Vuvzt2Ch0p7N4J
/uRqXMtL5KnhKNzmqRrgKjhp064sHzSzKCztLAQQrV69UkzVbqK23nRQiIh18dH9GcMTiQnr0hJX
U7TZN3q+56KJDkExjZ/+H3vntRyp1m3pJ+IE3twC6UijlDc3RKkk4b3n6fsD1b9Vsfuc7uj7jqig
IJ0ySRLWmnOMb4x+Lh4kgtdMhXRf8p1mcqfleOfDaZHanniunul9rRkHsypTlyBHjDLlDeOzPFoy
gemzYZBhGDNp0bEujdk1B1m2cVPPxzpR9mp6ILXDHSuJCCptb4VGs1GQ6FoJRB8znN5RXsqnqaPe
bgyEFqJru6h9J5FznaI7zN/Uunmc5Ihauk/vMA3pivk43XLoBQzpmUSWtAcokFNJ74l1nwa0p0Vy
bZta9jpdIZ93vusyqfKaYhPrk2xLGuCZNDKIft3Ici8uXWLK++TiMq1XvxQlPyr+0B5zoT7hlLRO
UNG3+hO1dRJ7LIrMo2A4cxq+qwOpdrUMnrJPZK8NtAuov4xwu2jcRwVmhZSY6QAGfDJmwk6Mu9fc
gGoTzVO26VvyGXJfO8iydBwqiK+NEaQbCpC5M4ZUtBlgcKlj/NX3xkdeaPEGciTNysD/wCg17JUE
aW8SmJGbRFPktlKEKEAwbrWc8mc/UITVAq6aTIvfcjEc96naovud8cz7mk3Voz1kQnHQjABgORZt
wNQ4gv1nWP8rkk4H90T3VsIB7yUcYLtKUl2tNF80mh1kWZouNWbKd3J5W9c9JbRi6E+x9KXWY3pm
GIJSPw9FaFp+4S6hmVjS66MuDfmRX9zoxrV4zNSyO5QW8E1GMs+dThyDmsDjCI1MP4nFb2Fs6p3V
Z6/B1CJENtPZlQHiedDeZMvQLqLsnxjhES8QwZcxh+lVwYW/S1uJUYom3AyZavDThnYBdCYOxUOG
tLTrVdrWan7OpAwpI46PfW7pW71E86phUceS3Bo4Qn1ghUnntFOj7bW22pJs954TV8UYMQ2caAAK
b8XJS5uqtm/0lO00xmJvURpZ2yZnKhmad/XAiYuSFoFGpMrJZnTUGoR3lc9Rg1VRmjXcNuhQ7TBT
UM7LKbKy5jaV5y/VF10zwdRGkHxnwY3CwPtp6sFBLwSNTEUyBf2p2o9x9pv3TVhbYhwQ0E6ETTXo
n4k0AQxcHDFjO8UwodDoGgRq0euoK7QqGmHTZAgN+9ncAFJ8zDhp2/rUZkssBFl7LeHYdVNOzl1d
qBC6fOI+NH1MLsJdULVbI8+jg1ymN2oz9NtO03/j0cKdwcgGmEeVbxlXIDNPOvmAM4RWbEpeiR5f
60bvAc2TQK0OwS5vyV7INMheumBCT7mBscqgJZGQYBQBsXt+Em8mIdxa1ew7LQF+c50gsiefKouj
3BbBzqjVvEhIBhdj1wx//wOGSeKOCYAFcJ3bTJ1Md9LrN53Bk62OfMqqRZndzMZz9jlaQwpTrp4P
dUs3hpCkEEfCyYogQHRR/rsgtR6IXHJJOgFcmNQKrtijdPe7QxTylgtm0TbGMOuQZzJJVLKGBVn4
nJcBaTTiqKTDV7vK8JkYg+VMo8WEPFKCJ665W7Ss17kme0sEOujG03SKY7QOaZ69q7rwKIj+URoa
V2J6QCdGRkoi9M8V7USqWk6Nd9BLa8lAGU6jLm2Ceyvr76o+17bzqNQbRSWxEM+7sh3DnsnJaNyj
H0aPUKBfQtsk3yRO2j9Niul7XdyigpCN0R3IZ7KbUpp2KBezi2jQkVaWKr/aIJbBzt5sCnW++knd
onatKAYx5xmRitlzbEzXRMI/IWHahP3FRBoZiO0HhuWRIQgUBlGNPSLNcGUrrbG8C3CQLPTYodzu
qRPui6g7CFOQuUAtZ7dq+hp9agfdr4lbr28h8PTafFF0QEe9nsluWXTHyGdE3JkjqlEhfTQnMovI
n3gUxUlyzaAJN0Y/4gSdxh4NvMwRLhN+Qt3J2NQzSaVaX1BaKiZOvn67HfSaMMzylEG/O9IEAjAl
Nye94WeikeJ1M6BK1gPlMsN/8GR4Ds0yuc4jspTlaN/7NK11oSXtYbEDcmXHljLgGywphDBqAdYm
DQijBp0r8ox9vwhhNRoAFdQcGFtVHY0221sM+0lK6OKNWRvWjjrETkiFiPQCiSM3LtsDziuXhiJA
TEvlQDDxx4WySRaKSjzlvRCVwj4kPsGeouDBN1CPc4Wvdrpf9s4ARnBfd+BUQiQRmi6dNJ9GcBjH
2lkte2LCy21VCuMp05g4pr126Ige3+hDTSCYmmc3TcQwwEIOI1S7IEiFe+I6ggPcQdBcKKYXQU96
ArO2m6oggBlD4EQ1ViQNLXazcPHUmGkad/ctBVIjYOYRzIY0Y4Gg4xYEk0aiht64SIXn7+J5V5sf
cjvhvmWavBTSf0rq6lIbN+RuARZQM2r6+3FxE5sdEu+qMGDTErMO1kSHkxTGBNdxmHl6qbzFcAZw
p2KCpZBg15zE9mIr7jWxm7x1MYMr22gIdxM4peDe+98AZyrOYYshTMyWbzuFN6suBq5Mm7u9rwmu
PiIFx7MJQCGyRoaiSY613yx3qG2Rz1RqS+cuMbgOJFofOUJCcBi1q43Utu/E0RDhm+COWd/kiKad
nyPZ2sXi9Ro7Df4YvRNbaR7rTN/6QYNSXKgf/aRFGL9YCk0NVIxkNae4mILduhWUJvXQnr6dwoE4
LdaodU1GcfK9tm6uiwwvhVJG1r6ThtpbF80/a5OsCIcoIBLEj46hiQ2xQNHvi/Gxol6Keyp2886U
HIzvsZPHhKAUGroDFAZI19Tyur7dwVDMXQgBQp/9wqPe/mehDO3ipfpnW8djsAl8/XlcNEBqauYo
BoOUyfnysx+jGmoXcxmurTW+5zonmGeR6qh9zW3raqOyexORpu96vInSMwCOCrsBFri+l4TJWVdT
jaA84lNNd/1ak2/TXRekmCaX5XqDpBbXGc820X7ja1Dhu1yZN+vaz0JZ3JsrOkcVM1enCG3PzMAd
eXE9KijTPW1ZrJv1lHyKZVNtfm5Kyjqxse4wzloMk+u+0Nbdsu6rRtZOmhyRK/5AyWD2Qq3G/wdS
nYITTKIukhHFL4tmXZhf4FzQEwwFehIRDWYSMEeBCt97Y08jnMEOKh4DbOc/C6tOBk9MoQ4l1vyY
kUvn4cgT8Bcux1zE77MCADYLXUOyJguzJ9Bc1JvPVJwHkcYCYCs44HuBccdfzSNzaQz91dwRZ1nd
jEL7ujal1oUh5ZwuTb3aMnDk3Le411FUzHaMNhIGUXfx6zrYjercgUhr6jvLAJq63rmiAxTEJE5b
oQRRA4Js4dqMrS3iMqfnQuvtp8m1rkmTSX9ubXohZHmKTCrg65eyfhfrF9UnJD7ouXFP7CmVPn91
ieoW9ieSjNdv5l/HbzMMzKmaeKRN/Z8D27CYZfVYnboqJw91OZBHzhoUDifoMDUDgn93u9a9ZI0l
1asMeNmB6cT3Llg/5fp5qSnO3s8n57Sdb00UhdlEt7uv0SSLygcYv94Ox1ylmSPdSsyIDRU3mCbX
jL0VaBTirL42QUCEc0/RtMXTPBVQ7oDsxCaZQfIMX84y20+Rb8WkOTWmw/RSL2TRdEm+yfM04jpu
KSTEtMn5ZzFilXYM2HMNICdLTbuNPi/iNvQ0Bnmw4P/u+tAM3c46L1pYOfCvtc7cTQi50CNRxAse
2YKsH9RGvSva4p6cKK6YlFlV7GZGwuBdynBiEVU39uc4z38jan/CHgj1T0iY+S3KVvEpDhM6ZWb5
EvT5i2z4uhMDjOGp8QXJbLov1PFWrOHEV/F2GDO4wkOFoBMxkt4rz13DzLNm9E6hrtl2tCXYX/QM
grTbD/7E0MfoH+JSLo8BtcZWGcw9LfhHGtaGuwxURRWHpphEIKhFrq+B2B4604CFRRapBDXHysyH
WMkIgUuio/m+1Lihe2T7iZLcnQYPepjM3mtU9ZzWv0f51pzv0JNGW0p6gP2y5ERr8J0JSeZEgnAR
oGgsakAoQyqzdRN+cULEna0TKEXNQeAbq+/poqECu05m8uFP0YyhL+QEmga/mo7BijCJeOW65GRq
I6Roo98Tr31n1pDxmerJGEMkUycWtmiviJYYJ4wEnKoZ2aJDdu6KitjiuD+L45NvGK3dBvqZvBKn
rYkSZwgZ2ViKsPy3LiS6R5OMKKQTCMtixlVmEh3mFuTS6LRq8qvR+odGN996dsIcgu7oBrDZlq7d
12niIS+6q1Jgugo+R+AovxOZOXUPxMyOh+ZW9Q0UiED+6tSSieaLnjrimsZefpx8n/YmOAh8+J91
rZAcp1SHTg4N+KPdNSv7TVhsZ3U8tla8mN2+mgjtnEWUmFs2NuJV7VTF6abRCqfo0BJJVWSQqQzD
tBSbu6zEODztQegGDraNdyjGd7E1wTpI9HM6ITJDLXVaIhuVfPLabDoSbrelQRXYvTr+zjvpEmb1
41wb94lkvVp6R3IbvyPIntpBVBJ0dJV5hWi2y8X0MiT0MBmT7mq9eymK7I53aROaje5JwggHFH7j
E1G1Hck0dycRc6TPO8gKZu5GBNuLryEYAKuqDByTDTqNfqZe0+vGNhqw5yKidDRVI2Uks67R2Lzg
//cMzZ8cv2lecF75uFGTQyvr5CCYSJznOkAnMyb9UY6qaJfPwmudJ5brSwWXgkPHpMcoGmPrmzqT
26r/JcodJz8B4JVsEakxczrQOyKbgfHA24BX6gtumNSYb0FabYU0Ouq59NCYS5gHeSKANDJC14GR
KjRA+PMYQ0fKcnXWD6iBm4l+coCUDzlZo7a4Cgex2pkEXHdx/pVWcBd7vXwx6Wc6ZW9tCkn6bCer
ccOivyAXQigoolJCtIoXv7SIzOwrd1CB8CTR3ZSE07ED9WwH/U5JEH6VWWjtxYRmsmEIXgzI/STK
wYnQcbJgBzG+lh1iFKy1u0Yz7qywTp0CpaRLQKOtpqOxjSf9i5FFsFG6viIu7WrIgcR14mlqolvm
xTTa1ehUWNh1wYx9KZ1VOVZFQaJWfo1aTQ8OaEkOsXozz+qxQ7jqwIO2RzNsOMo/cFEbmzlGHmgu
nEMwwCMNiEgxz1qJl8bP+CHPurzFyWFbMa9diuSpGX7+SBzItcmpxmaJ0u/EVpU8BrCEswUNhxSF
wIlAh4AegmDgRugATsbzO66JnJgNLXNmg/DtNtVuRAtLWyoQrw4q365bmNZJHxzwidlUGXCU+uZX
HKfjhmmI5mAv7dzYiIj7Jt841MqXhor1idMa2S58myQufFH2mLYIilxFTco9Qp/7inMQVITqK0wR
0ChECoKq+wypotjV8GWiKXaFHIQu+gxai7dR2CduAmgARbZ4auvuhgbZB5eYU8OJbAuUhzFH+9L1
5ieX9N5RRsi/FtgeKRMPcfyRaGjnhrkbiAjh2hgzJutUhQaV2VC92sZwDvnElEE0QHQbAbRjicbV
Toq5piwpBF7mu4VpXaW+i1xN4CzDqDayFXEgNEJdCKiz8I7ujX7YBDKFbBLOB9FdnYB40MmcsfVM
hzLZAYXhL0mpcQWvTRvNLEuXNA7F7Ulh6M6Fv7TP1Ld6NHLGmd2wKzINYetnbfKTzyQLh2U22IoE
K9zkrRVtP9ky9XNMIJ1XFeErMSC5M7cuQFQn7If8Bj34dOtrvk7sWwRNZwxEVNaw31SF/hbx2z1q
PiEhGqkQpXTby/pdE5cGiNAkJrZzryjVcBJ08x1lxVlgFubqagYrUX3Ikzli1pCAoSo4oQVdf/V7
hXzaEqmYHwMxHi906tUzSPKPCM//HOOrVJWBxMpJ7rahlxDC7Y5Neow4SziCDgJPSkEbkK3+HGmb
rG3UIwVvJyg7W9Wku4BDP5W2CmRVzRh+J0ryUHTnJjc1ghqaxKX/azk9+oMpsshJyGYqcDo2eLPd
Rb4QXad+N8IRJpd8QEMtWoiKNc1yoxptbyRf0UV2bqo+J9S3UV9wTK0Lo9fRWuf+XsrLB5UT2+AO
Bpp3mNlUvCgOlZD8NtSCARrUyPijhIt/8IWYtwSApYo7w0do3XT6cjJEGK1g0R9xppDMd4nwltnp
mN/H/XvUHn2ADhvyjiMYBD4GZ0V5xC3PBsK9llh6y0e9QC+i3k9p/4rW8p1xE/rb9E1Efz8kKTLa
uHAVqEKI3m+JLfc3jTF8jKGK9Gk80e1VN5kxMz5Wf2nEPHttXupMlA+zyPQqatPPTjXusLb3dtu0
rqbE76Wsvs9UPNyyJTZ2VJlqdhx1JsFRctTjmyh88jK7ghAf4mzgg+TkqgfM94UOMgIkXhwQhTNM
EsaYWbsj1Jw06CrbaBkmcsmCM1EMWzmNoSTNSylpyJ6A9xSbzmjIwG2VAxIRiEZad5ywzHv4ZG4M
CV9+ZsYCzVlLd5uoIE4TsoiY1DkXRpWefA/wkCiF6hSim0/EDF+eAcw40tCp9wQbi7+rsvVdi+8x
K0N52+kSZl/R+jWUOQmSSy6iQ9VpdviJZ7a5FMw7aToZ1WUgD5oU4+IhSw1ifISJlqukNF47pSLC
wsV8s26LVYAeepl1PaUrTGWtI2RR3Hnr9s8iKkNOFxpneiE3vHGSSpBygwItRAzdaXkFQeQPROuc
jWinMozib0pLPsKxIGWLMOT/gFu+jTrLu8BNPzu+QTRmsfzReNTSZt+r9eIoOqMkejUpZcDrtDoP
+xuTzAkoeN7mheTk5rwwSHuuK9B2qQgEwQCUD63lsCx4A6dZCvLderuov2IZnA6IxQZP6fClmB0D
wXnSJDiGRe0hMO9ouNEZWTcNvbWQ/JT6UiwDCrcUOUIRQ+C+ZDgTVIQQ0e5q7CgHrmss5RFtWVC5
+XuRtoTxgI7C0bBQldRlJj/6yp3UpozUovRBG3BiaGjPvXWx0mTmPuFj6cLeXybOcdxitlkW69rP
bYU4XNsB9Ti8boryyww88NHX4bW0lrgZtn9uzOvQLZCm7FdPVjovugS93CPn6rx5LKGxxj7NolpD
egKbsfXSpZxV5ST++VUMST9Fy4V7qtgIMc/TBaPxympuQGuypi6LdW15RIWke48JVXWbFjJLG15N
BV2l1nY9B34HSleUJT6iXqOeFwXZy3RZhnzGWk8A2QErnNMvrGF/xQ5rgyWgtUhu1tvigDPnuiaN
qgz6U6fAmXefkrJSKStGE0IoeaqPZT6BTrxs5BhMPbUlVTfhG2vFXPTWRf3P2r82GfA2m6REKLS+
P6EYFQ5lV2r4wPhTle/FevPUtqBqCkJVZ0wlTBOSHRDGCyFBbKbLm13fccIgwTF0RUJBvbwZ0qU9
UOTwlJfNdaFXbexW9V1SciXOUqxzyOPXv//Xm1h2EpkCRmYj0OdNLdsTBwJCZH7hS4SGbz6oVX1j
IR5xSBcOmHNBARGfs4DJyowPlZiGGiARyittMqBWjniC0dMqdale5gwES1ZQ0hZ6qtmN355IXgHN
Ysa/kjF9ZwzkpApc00kGyikV0aem5Y8FoXd+MuVLiBYo7gShqz51yJcSdteYF0eG+cwlBJqHfdRk
i6Cy2iqTemyZ0ZAerO2AK+puLYTul+iOzDd3s4/gSq6DI0XfmlsOdSQ9FlL/KWAFsPXebEAoCewF
A9wMI0W37km1b5FNGr14LyCOARtLzMKqhPj/opH/i2gEo76MouN/Fo08tr/CvzkBf57wRzQiidZ/
iZqIXBghiEajD93GH1CAJKn/JUIMsaB2IDTBYPMjHJEJipV13dRJwZRABmMM/yMcUQwYAqgkUGRB
EjA5BP9fhCNgQhdhyF8YDoAhSEfgEYg6/nhL/zc8pKiAkha4wM+6JISMDgLU9etJ/a9V3ehou6wM
sO/Vfz9ATYFj2UQiMJFlsFsY8zUKNdNurKLFk4RrVx+sp77Qhm1XqKdgWqa1k3ANDWmga2Ke6loY
OHOp5kaQ5q+xYDCYE25EcWcivHRM4m1RC7ojqAyz9RFXFbbmaRcbwSWbOV0MYYw2b34Jpdiw0ZpF
+1LFaZcM407OumqbIaghex6JBBaexIXZL9ItHOjfrp8EXCUB6uuqIBXmfL+uqtmc9kdzLqBi+y32
EC5kf54QLZ2B713x18usz/prL62PWm9EBbSLmlnadXHYI8RYCppSUun9y7qKLyTdqmr4oC13rDet
C2TVtEWW0vV/d5u6VrLXe1JwnXxty7NVoU+osS/PXLfXp/9srrf9/BlwWjxx3f7fVv/Pf319oZ/X
DaJSAw1cj4d2qEtPNLncr2v9srmu/dyBTv3PbT+PC7SF0fivp/zcvT5l3YSAhvY+Qs763z1Y0vSZ
ftLyR/96xe9b16drAY4te12NDByXVfj9Zv/1nn7+3vpa//pT6yYIoobKqkoD75/PUyKCxFe8bIe+
KTt52fuUBhfgY74uo6VmPagxR+e6mi59GD2raE7UcNyXe78fmC93/Dzk+zXWR38/aLn7Z/OvuxPc
AwneOMiP36vro/71cuvm/3z3+if+epdB68PrBikI1jsl/SpeOkPJ8mbXR1arF9saBKy5LYXj720k
UH8etD583ZyFMPaGu/Wp6w0/rwStFUP3uk1tg0zDfxbrA/PV0/3zHHOZvnSA+mg7kN5e0nprJQC2
tvaz2vl57WUS49f1/jHPIF5oFsJdgUq9BiYLpSaDtUEQejdRbzNN0w7wzhA9mYzqc0JDjYk+n9EK
055JuVOujEdzwXx+r0pL70tjb1J9XWiO36vrrWFrHFVwvbt1a12sT1wf97P510uuN653rw/8ed56
my8nPZrgPNxWwUzVvs+K936qwiXDjMzNZWiG8MbWNYTMftq+ra3KdaGQEI14dz2162s7EyKYQzJv
i5WG6cBgRaOnUtPf57MIZaO6zGr1wJh5cuW1+2dlY+bp2qnOYN9/95qXz72u/SzW5l+O/XTxJ/Zk
b7A/5pqaqZNVMSf2WnmmJoatwZD0fVhXyi4I4Ub6AYtUl6ptNEsPUTYu87mlD+v3/gOF6tsG1LJT
LiPzNqpJ6BhghK2bWY10vOVTyH0XIwFJaOPIAxTEyJTImurjztGXTnK5AF6NurJ2gdWRblYNCPKe
NKX/pZidtIXjXR2jnKAvqyF0x7KgUWei4m+pRdz7sKj1shP3kKobzxKrxsN48WetMWv6QTTKleUc
bUZ1SMmNhLhpQbauPa2mJLrguwn7c2PUk+dCnMT2u4G1/IyglwFqXdZ+FvWEwljJ1MsalrEukrBu
dkYuHSxQsPhDAFPB3YQ/TEyYXuOMF5iiocbKGsnBbNo4pMq45FteZasfvg9EZfnmfg6/dW29rUrr
iSEkgTQkSR2FogAYvfwKyom5rVYj56Gm8J/tda2Su5E/ZtWkMSqpKyAI8ZLSWL5hpeSEl4fxJlq3
Q5O7xsrnWxmQ2+SqQaop8uqKcno+23RpUKzQQRu979W2WjqW8iGc560/1CrxDGZlB6VIlYzejBnm
SEULyfxeVB15HUgWCBw2vbZuMFApswqpmPjNolVoD46z0lCkJ82FuEdqbE45MrZmRINR87ahV3cv
Mj8LD839+EbqKyEBZsH81sEKuRe+inAXKO5acECe5CQfiN6Ta9TvyuCF6lc5urVIq+ll81spL5TH
1GaPnl0MNz3tU2Qy0UbGOh2EzmTsc9OJSIEVr9hKK/Wj83/12fLSce0oliPRDRzd9mkImRIQlf2L
HGFCJvLUM8djZ+5TKKK5G5PlVLyE0yGbP2WZrslCcPGiAcIcrDRHJM8A0CBMAbPfDuqjru5V7aAo
ZNA9G596eZi0R/CKRbeppX0dnwv9KcRSlp58Ygdkm2aKmpzy8IyttBT3Zs1cdgMoToU4SQBJ17ol
pXd256KQ54Sj8raiM7OfzjoItBAgAH9BxrUNGSdG91IDIJw3vKJf3mDCy/ItskWhO03mXZ7uhu45
owPeBdey/dD7Xe2ZRwO/L7DNfqdFXjw5aKdyYOUI80xzz5y9xaiW3NFjg3Pri5egZ1ZIUgIO6L3y
a6AEmRc7mPolQSTJKWvAsDkFadqIfWngsn+Vh0h5osKWXdFzIFdtrJ1Y2O2XnDriS/1kCt4o7pUv
QtIkxms30jlrXCFFibLRww0BLoW1S5mlP8VHrPXDTRC50mN7jlyFXEUIQeRPIgJsD5N+GJVdSRs5
JnTrExnYnB6D4gxbQIr2hb+lD2HK7zHNeIPTJJzD+SRat4XgAiMlTy6cvdq4Jt0xjryeLDlToWWM
gz75IthXbc4IweZjaS37O4afE+xiPptuC185Ue+ayzmMdCd7DD3SuzE54GBT+91cHrUvfrOq9hHO
kHXdSqa340lfBWTx5EDkkrJw6xz2k1DF8Cw8jk7Z2FfmIRY2WeYolaNTLKcV+YZETAMeMpK3uQVF
LiwZB5SbkXkhnCNQFAzCUWz3ACjFU3mnCcx9H6zUm0V4sG5zyDD8LcXlrVEcQeQMsFXakzHARqld
Sk8pvsPTTM95M76NjyGyor1E8IJ228qHAb5R35+0djvF23HHxwyYK2vpHpX1MNPbsqXP+E0nyxQl
0tDgticy9m7ADqdvxQdZcFXhVczPkXETvcDzV+ad3nuSzgjcyV4txWv4KQS7TLqWGNvF6G5GdDRT
beJXW8cHEUREELqSuqUJaEwOhcxhwDbp9risJbtOPNaliRga+gn2moHx3kLaD1Q7lh46k0oonPR9
ZlGBc/QPekbWo9k62ka50GlFAYmEEquIXzOC3JTqdnildKwbO3xwXb6lZcm0qHiBc4uYAx+lorsi
0g7Qv8KORDfM9+zzCwezcbYuypEO575oNgK6Us6bnU2p0CZuJ6CVCnEtdfHrKAVq6UcmThR9ymP3
oikvQGyNdNPuuzv5w1c2Sb3nrS29WZ+EUfNCKCzvyW/AU5xkKDSKbTnBY/kMNEmNdop1TI9itwHL
WsgwswG7obEjCXk49fR3xG343kUX8pM6Ol2/Ftdo1YoQanZNdOlRH6FKiJ3oMX/OzhQeb9QHYdPO
dyFxLAZskTdFuQmJJS2otOCxweYau321o2gvUT9Xz7V/DFAelI8EBFbIzonVTG8BEIzo1G7RSkrq
XhBtMFFTum+v1jO1a+t38WQcU3U/7uny3NNnLNVDcDvTVLbx0Y7PFtzyaUe84oDwk5gVfsuCG7+I
iodVJ8plu7f2Tcq1jhgnEpPBflFEsmmihqdSeNDwYMwP6uxN0+3ApLT5RWJNW3NhQEdlK6QxkDXd
2xrYgdqZaKEU9w9d+DChuKNxsqa9el26McAhdPdB/IUQu1cXbPlMPes5Q0vSt2c5uOmB+4tsiFul
h9O7S807kTTAap/4J504Q84sEbVG4FYU0U8SCaPJjj1EL40QbwrC0UgnxobN0dC4xMbMumT3H+Yv
3uUNZBn1yKsnRyY0oUIVHyiFHT7QetkNd0UDttmltIo+Cm92zjzbVapNRTP6XTLsYhfWu6RzH7An
647uyQ4BkluEsbX7mxJb+VxOrn5NNvVBvVXQomzRvR2nq47W9s3ftxTIgf5vONKMTUIw+wcZDfFT
8BBHjnhvXIZ4wzunG43E+JmcQ9/fIwYOHtWr+VHug3Nw/qyfO8HWLnFr4+sjU4aCncARy4awIenQ
1u4a9BL+niarHdmhgzd6q939tj/xr/1utrp7IDJavioXMo+uEycFBgCPKo0+3NjP8TMiXYl4kWek
OCAFCWFXXeAM/gOKX/4PU9ATIPCBSh8wcwF7KFz/SuoPOgo0KJgl2sbRfIeqqWbYAeo612IIVSCf
I+R8c0g54sI9yRPFW7Mrb6LN2NmiuAuaO6ZLIA78GafmdtpEHsYzh+6lrDm1uu1BiniK4WSS+27Z
FCf3MWVsMhmfD2rnDm9+4CinaRPs0Z2CJfktPkmQX5CW/Ar4GWRecavts1vxMfCSsxVzSbDBhPuQ
kAmSfyx2Me9qF92ar2DsuE96zpINScHzu8G7JgkDHSjonQPY7gAvJsM2h9sikmmjW+SBGi0gdvsz
waEcZ9wgPkoPMsaKe/mpueRuvu2vxECFdn9NjrqjuBzs2w6iNDvN0U7Kqbn01/rg794ESrun+VRd
lK1JSOUevvuJNPYzP2868WRFzyek7PVD63PNsLczA4Qpv+cRQDxsZjonDIWvSH/pAP4CweH53lvz
C5nuBQZxYZs7Rh8n2ctPITjILUwBJ3EQALkwruzOjs++Q8/fzd3inG4hbTrxtT3oplM+JJfyQXiJ
7ka3+xU/WHb8YNjiV/U0bMqDZoMaSOz2NXjWiTp0rQeAebrBKcBlCWm5dqVt/d4+cybj0GEPk/eF
bJgBIsxAnKkkMl3nu/pkhk55wDiwh6J30h5KF7mUQ+TcFcT61ngVeG7rhmcdUccrLSyHRESHM5RI
09/WXwVlXziQe/TXjE+1C3YMSg7pkcPhKX5oT8NXcjF3/an6BW8Zo4HxIn69ZBc0Gxv/K3zNP7K9
yJ7gHKMdtWN3tgRnpmx/n9934KCdbfcmPka3qJxgJXJY8aOK7AfxM3d5IOqo6VGym9F+sN67txaZ
4SY5VrfZ3vylPtav04UTISdI9Vf9Gv9WneECTXG8T47JUX5EoXStbtVHtDYOO3Unn1k6CHH4A+9l
4nD22TYOWaahrZ2MPXB7L3xZDrq98ExOI6c32Jmc4ao37BfdGTcGN452dgsQ4IZLold9cqwWj1iJ
D/Mx3jaPNKo5x7TPIM+KM1en5HM97ttnmBahzb+RX5E7HhGJqTGCBbvVPfoFUYH4gwgeh99z9InM
vn3mPn5MKDJ06WgyR2HXgCLjgsVuol3KNeN9fo/vQZMirPbBbfdbkpPUCTy53Zr8TIR38cx5GaX7
doRgyk83v5KAtx8PI1/IdBk/6lfC0RtbwRBr5w8DQ/LfAWoqp3gSbghj2wb7JSwglvZNbYtPg/KS
7MRDcIgO44ZrcU+fd6N4wlk5k9u7Me6yz4mhHWoe6wPdTRXYGVoEa7wmz0jTEXCGt9MdPfSb+dRN
tygXjwwptDHhtyK+Fg4Yq71//YxuB3Y11LiEJrOLHSzw4pvodn4e1xPgepYgtZeTSkXv5bH4DMjI
sfnk2nvHEysb8VjB+YPL4Ptw1jkRPJG2644Hiana/2LvzJYbZdYs+kScYB4uW0KzZXmebgjbVcU8
JpDA0/cC//9xneo+3dH3HRVBIJUmS5Bkft/ea7+3l/rofaCeU4gvuyPw231nr3mNXqyr/mIP86ee
SMVZi7u+RQCx5nfv751n9bG50NVNp11+O88P3rSP+o2PmFQ4gvz6Zz9eTc9cEPsPQvT4eEoxD8YM
bEwR5FkwLOHQXunNajyOmw9y+cjOWQ13xjWWoRUt6nW0Rtx9YSzlMvk25Wc57sRjdmHIyy7yzPea
7pHxb5RTB5vzQrooZyhToLX2ph6Aj9hX3ob0R37/ijurTe0Xeyjrvr3zLuQuXJd73PvWQ/jcbAlB
oF61QoMonsL9B2qAjbVDwhvsh1v7irA0LnjJhc891BuNQRIYwJbV2HPNFefD+TG9tnJt/dBerQsO
Lz/ZetfFc3WyD+0pEmvvTk820tlgneCSpt8wHaQOw0H7iACP4bk5yHXjKyft3t3VO2aovPLuBmsH
QO6VxFnFXw+f9lTupn33s2ec2Od7sSb1dp9sk/v4Nr21TsVW3m0b9JzPc/stpbfl64+0TcUt52zw
RG2RH9D8acR+AQbqaXwf36ub5iG9y6/bq4JREIrHJXpw7rULkrDpEBztXX7t3qobEhFePxJfuRtO
PaezsZ//zdI5CU5rbT/p79kNBuykWslsX9MmhfbxomZ7A0UuU6i1Eq9e3OjMlUZ9EgF0ji3z4iM8
sU288yjvHlgv3CZb7ZppJket/kgnEbVguCoJ434Ij+bBm/wigcO8mZyf6hjDQrtNgcV6F5RAzkP7
4Hl+eLQ5jvDlPJR33jMf4gM35KpLUE91cyWUGBNmvFh/56gQZl6z40OZC5GLAeTbBaIIDAegqakV
0AJw/ymd/lbAL/8xulq3LWVyyyqEqtNiB1g2SyXq++ayF44Sy9eM8FyqUMvnoat7RM5TobXR7lNE
F4colJjvZHUwCKDVWoFYVzIX7JEuK2+4TCJtmlHo/QawIT5iFTyWy1k9+1diRe41J0XTrIYXnZr8
rpmz2pYNSxdbVezD4gpYvADLnhAG2HTMZDrwwaNI5qq+NksQKADNnJd5N100CJFkuMxEeSiICdBj
lwqm+xi6Tb6ZQoMKCSEx2HhAuhYGC15EUN1xNOqbxqQ2GNtUHLT5rkFG/TEiCsZvx/RDa22qL7OW
PGJGXQ0hDaphmCflORrQDLWuzTRotjVQ1aIjoCaqs7ZScqsIw4l3w1Rewy1jwK2VCzXafRM2qKwU
PpMRGs3KKp+H3sFcnY64BmfpBMY6/sBltxtsShoxWP58KekuNd6lrrvsOUuzTmJ6yoMw331bURaj
yh8elUrB0t1EyJoLospXiz+lra3m2M+bb8+KWlG46iUrsKUOumwqIgP1zbJLRstti4oTkgZl2q9a
rT6hFdTrmC1pSsoe4tyclE4M0zBXhknj/msPUwi1z/m+ZfPHzeVxy9PSJa0JzP+b5pYUusXPVBU/
VfTV9FYZANKOU5VEbMyE5UlrEVZ4DYCzWfpP7mXzFSVWa8awSyBYErQmuxCMaEcqVW0iYKnmrg1q
N2hk817q4twtotRH6nlTqihm56T4GvJm5/QnzeguXd1osETtmiBkPBE1VXVqpDbYI7cD3jDfWv7D
U6EMxSE1+9/uXJ73dXvZBX7pFU51MiZqrBYDvt5QRIbjQf1YWHMm2Nf+cveygblLlXnefN/8/t9a
BFRc+2y3POz7/q9XMbo58ev7v2xZ3Lro8kmTd+aAmxhe26ha59ijC7rSxZhSZYBGOmCOaYE+H4OS
Y1sxe33jacNrmVnEi3jm4fv/lr1wlv6405x1vTzBsGuhoirjBZZNjf4KoKjIiF6qSF1dHrQ8iep1
OyGSnw/9+eH4g3nk10t93/t1e3nC8tTloYmTchledr9f7+uRy53fT/9+ztfL//nwwQoLItj7+z+e
sryhdFDby4aa9vfLfD/uz0/22+3/9pN9v3VtpRlpRAmd5/l7W17yt0//21/3tbs8M/j+jn97p6/d
5QFff6DXsc60AVp+/RzLJ/m338nyzg4cxr9+vN/e+fvv/OOPWd7rv3yC77eY3gibmXMmX8WCqJ4H
/wlx89fmj/v+uLk87o/76AFQ11oi975fRluaVt8PX/a+H7O8RFnbrMC+H/P93//dfX++zfISf7zs
12McY7pr6bdtFya1u/RiQ9TSu1okX9jrbwT3F9F6vvwuD/6NWr38zxfhenn41+5yb0mtScdIt1ue
88dLLDeXzR+Y7d8+zb993h8f7N++zPK473daXu/7PoyE0VdSwv9rj/4X7RE0foQ//1569B9N+l6I
d/G7/OjrOX+pj1wPNo1lOo6OX1nnVPgNW2P+A2aNZ9u66SDPtDyESX/HlNhga1w4N9oMlSG+g2f9
rT4yECbBiPbcOdWDVDX3/6Q+0v6MLtI0Xm4WMzmaZuGBsWeszW8JGKS+6WaF1P9gZdhUaHYyEc6B
08TWU2bCdOl07LHSNj8hgDtijYrQPkAyeHWGWgUtNUNW7PHetfNX4WW4XiaXll8Jz1JTQqbhxhk5
fnzgmjpQPoxRJxNa4IbnTh2HTaLjZkwCz1whAngOx4Q8eiXZRMSrEbBHJzE0ViOOpDOI2GTYKjnR
AZk2WltdN5j6EwFdpdoHcRdBooortYip5xJhsGod4kBzMudms/SvtDfse0RCa6mbTDaS6AJvcp8J
xM1Fl+GY8UaWjYNq7UBUwMA18TsiG9s4Y3RjQiBg+YdgNX87NFX0WFWTfXJrd/S7Gi13P5nXuVtO
N0mcaD70ZtUXt5Et2yvFnZtCDgiOsky9fZkhuSfdIi4TyAgUpGOJuL7Uk+FilReP+RSURVZ3nkos
lG4iyTZzrA5hV/4sLOdn4BjZrm7KFw/xI2FuRXGizzJOiJAjRNAUmykKX2u9kIeSzpsXwE1oxFkA
x7L1xNiRp/wkc/0+VwjKLvLo2ZtqirZtam7HnMQ522ib7SR/BdlwaZvgJktS2J9qqu7Mnl5P3Fes
MbHzpR1FaNCFK6tWvQuaLojaiNBlp1er3tSegxJCcFvgQwzowwVhvG1sHLCBhQOlVsqt6fXqrpTW
2dJcqoX0zDz32JdwPEkCpI6XAXOEkBbutNTNV2pR2z6pEuM6tLyHyiqsVT27xAjRgVVdJftJFm+l
mlL9bg6I4UGh0qutcw9CnoI4U7RwyieviQ+YoTBmUqNIUlIcbSgDk1q81QpIgip8FAktfdgrYfGJ
CxXl6nBHlahwx2TfoViBaTm8RdAU14gk1kBX4NSpgFO7kB5jpe1boqNU+Htk4PXppvW0HziDHj2x
CbzqoclcpA9Zzt+lOe/mkLyaLutP/HAURazyHR0+zSCZFtgcKSbhfnT2eaif83JMZ99tcKK9QiRl
utFT6ihOS+VsqM1XtYp/TjqYdZ0oFgzutKmAMrU00LKM7Lup7VfJCBNJ5uF7T3L1IQ1uFBwOgCnH
F5Yke0S0NF9bX2Ifw8oQendOTuie8tOaIvVODNZnH5MBlhbhPinED+DieK2yEbWLp98KKFFZ1Bub
pzJxq23Bp0ZDQItKxaw0dPYNYKS1LNeagAGiODhu6jQ59Qjm1kSOUX2PPlMNvJNJ75pfEoKebryZ
CQygHkMI3Tfs9WTAO4TyogsnNqIG9yhZJtqy39lTb++wGT1FHW0Km8rswAkdYeSqVJOZsLOOmhZj
C0z2iqqVupGlPPM3lRKmc+zeJZxxreteWbGOB9tJVrrVF2tSKAGy9x2plrLZ6SiTFFc59Jlzayre
xgzlmliWZD+YWEMHMfuJG6o9av6p9zJB8JHf1IDyN2MWP4RK1PuhTuC4R3sgL+jM5GCkKCUC3JGF
/AVhiEJwVr9anRqB4twYSpMgHjffwD+RD9dQWH+tbVa8dLCI+0FHY7QxZNwBPB7Wpl8Qa6gHZAOt
tju3whuWBrVyb+pAI5wfWQFpMU8ScxPnGacO3JsyNKONGtaIawjpzIOMxGIwJ4MXviwwAK4BHOam
667KvrFobDuvkjS3YQAEyUkpD1U4G1ID45y4JN/ndSN8gwPU6IdzqOO1GisPzfRUkqQUlci4J0ph
dg8mUDepQOXx8CZJwPBVC3GM4nyY8bmxGkxnkt44pd7JqajgiyzfNpGu7fjVSDLMtnmXXODMZ9sx
pebHiqTx8yBR9u6cpCNU75AgL4s4VRBbEO7eDEp81c5NXUaffZqB/8h+lIOTrkPJ+iZ0b3TIzSty
E1XfS3WX9G4q3FXXbxRyxk6dDO/0lv6/SJUeYK6O+cnvK+U8qiASDabhNNtjvFaafXTyql2NtshA
fnFkgObNA3GOXDC8kwqXxCUPE7tqouzaEXOwRw6QVkXKWovKeE24cbht6/wpsAqVixlG4UjE5GhK
msK9jYZgSnR6hbwD5sqtDgrxfdAyfY+enUus6qobry0u/VC9xrHjzkjb6wG/4GYQwwuATPUwdC9K
W4g1qN4SQIIC8xAVGOQDdxbd2as4vTQhIBgGAwZlgNDrWJc7CyLBWtiMeN6qbIaUjndD+biBHpsZ
1pOL7qHGaUH5qKH7auV02S1QTElAsCEBIuA/umuSfoydRLrswz2i/BCm7wQlPSZlAzwWmQhCbDyc
cQimftMbsKkAjjKd5vtpi7kn0u/dsRuAGdWXop+yjeUdQwN0gjkHK1A2Dzs7Rhxo7JuCDYg1rHQS
4LmGutmOHmPP3YYWtVEbUYlpGCu36q+aJOajdiG/LGz3lW5YDah5YkECrqq9FfCudOy4AvUbWT/B
AC19O/ACv5p4YDUBQyOuXVsFdKHS8T4t9Ivd8hkVBhJYGjGVlZ7Gn9I2Z3wUKLiD8XbM7bewDkC9
DPIwxZp3svCqDpDmsVXgO4aVgZ0w22lVF52DxL6KAQhe4RWnV09CHDnXvqRNDB0/T/RTETj0nSrz
l2dUHPnjluAa8RjVDdoSaqIZlc5BeiXADA8AmBJRwetpx59EAXwrtwZyiieCG+POPrjMmtySLzTu
MPlOwU+vfc4TCzeMVeL2kyl9TmMdDFl+0Ahi2ijOeGNdupEDL9XqN1sl9kGRXKAl0CiHwQzSWTWt
WmKl0i6NkXqUvgy6hrHF/Gg4Ef1M7V56pRTrMat2cGJtf3px1PZtLM0cAJV7UzJ7O2X5KOAWmOHJ
Sr03Lamh9UBt4sxNHxJF8TCwcNXuwgDciap66JKwWwRmTwKOCHwjx9RNDNYuMquzow0Jj3wg/iXa
qvlPvaYJmYwWyTriEMjs3UwhlwtczCsiuVTGIwYrEYtk76jTAbn+rY6LG1YYM8HYHJ/H2KjBSrX0
uEkTI/FBEC6qDgMTHeDlIXqYBBYjwjQtWAeQRgnG0Qj4rIfDJK14k7R0X80yOLgOdlBAXsyZPMYu
ZoHdqncRKfGrp6PCIWqAGexhpXlo2K8qMUG9s7Tcb6JU98MAX6HneevcqHoClaP3LI3kOi2bbTa5
11yXho1TGqMfYh/jiOQAhcc9l/LtqXvoSSrD7S5pXTlwVBOH7jQ+SDPUXyynrjYk9CIupAe3zLlS
JfapOPNVJ4KjNjgKhY5MhbPSgheRu/ZVhavqAFMKqaVaY+uP5kTZuQutoclJLHoEsBcIsq42ShBd
PAmyz2hHPlKt3k1ZtSccF0GJgQZ40mjoCFAZ/AiNACuhGc+ia0fSa6pqmxQB1DiDHqYmHR/8lePL
zuv3WWvtLEjmeG1hRuSD7W1GdIYH21RBxL5kzF12Paa1uTjdnx3C07S8/uiCsPabIvyIp26j93ji
cVsVuyEl7hy7NsEjISQzlhzrXO9/aQIKQFjgKqPmT/9OAmM262ietplMN5lqBubw2pfSuJa/pFG9
j5G9rUvjnOtkDsWZC6qmQ8rjFvsuJeHXBPVVZTG6qgEScj2jQktvjX9JNEm1FbJyDjpkIhZDHXqp
aLpz6gFebt7QMXHKoyWGh7SvOpQN9dy/N4tNM7gwOkUNKkulyGo76Z0oGd4tJbmfnN7yk5ZAJA8S
3Rad9nusqpeCycp8NYSo563jzMPCZJNGUBycH64TboBEITmhzYbok/wQqR5sLBhl/mOKPLqKPb5n
eKonVq7qA3xSK64AoRTNNi7FJ3OlN2Z6xYBStCzNbuPZdKBSFR7Z2IlNC6fMBgSwKkGk0J8t6c4p
Fg0Bu96QC1xuOayDvKdEzbLFd+IRlwrWdK2zzx1VLTgowedko+IYueZ0TmGgdUEQAc6EDA3F1wJq
mMY2jXoHGJmRr8coYvKVtReTZqM19S5DHNgTUFSnlBPw0Bj6Jeosax0m7bMbIY1EsPyWC0iMiVKd
DVTd9IUR22Ezw2HQyVPChfG2G5OzEnndgcB1Dg9XvqqdjLHDTPumMn4BPL3va4ZSWzu7sOtQJqEI
JTlwk6XqJRRbNXbanRmIq8KuWMY0qBYlcJgeXj7R9AclJQLMrY2nELLIqu5kuaNcqCK6fpxYhdGS
P9n6pQ+ZS4SqfjSKwUZ8osYbKN9+aCmfZIUB3UOyKnDMizSvwEGIcGsGgd8oYpfGykcisahRCwgp
QnKFswzmJCx2NBzFUbTVVRpmm5bFfDtGMM2o9Iua0jOTWq7nWoQ0h4kYZM7Ud0Wdr+oiNVit4qLl
cvrLdZ3rCDRGokXerkwrlL6j90po2bOmBu295yh3akG8T1IB7MQTlISPTsEvl0K729INwqXB2qS+
MytW897Uo3qwA9sPK2z8avWupUBf7Tj1trZglpVMiHFNdKhZmT54Tg/d0Gv2ZYdkzYtIYmjGLe4/
s1MfksRAYkAjs+6achtpEQK5mECpfCJE062fxhGG2Ti21SaMrQ9FWI8VnT9f6C+elUMgSpC6z9Mo
Q/OtCJUwbCR0p1U5buvU9vuMZmQaAmER5NhFFqmPKZDOvnxtBUqCMlb7rS7fJE6vU8lQEBeui1hQ
vyeoap2pJrb5fNereryJCWtminCjwogAYIlAEDjlYLUEAIH8w37wWYTRc+LW1hUus/OkjO6K6+Wg
/fKU5i3sgqPbqluzAYvnUnmhcyA3eo7bPdA6YhrsEXIo5zDJE1xDUm3V6fgvicukzM0lKhQ3Rfom
cWpf6VLAlpfJtaPKH13xS5f0SEvI6/heu3VAQAGoP2lBvcLcboP5mwLZo0BztoU9aJs8TOiEl9eO
LYPbAB1M5AzNMdXprdWaslI696zGtN/MWdaq6JyhrnuXBUSxUs5c53AfqA+oLE/HTiLttv0ya69a
E15k1FGjElGxdVz1QZc13F5jes6dbamkiIESBpcy0M5p3ur7lhmPnWgIFKXCdTSEct+41XUwz0vC
gHWTkRVnzVLMXeuSddgM6hMAlcfG4Eyz2ye7dqctzOdPWSLgsBHKjWZNZDQzh060yHqoall6eM6r
/KFXGaJidCZq33Fu5sk9jEyJUIGyzDrJwvuMMjNrsfHc1pSG2mqUHE6qfldM8Uuqw9zRIqSQSSHf
J2snRVIdoEy/2GjlzyRW38dT9DAZiJB1wQA2Nx8XuJvo+K2/dpfbSf4j7dzygOEVOoUyARX6uyGo
4YGzOed2y11LE7oGUrZzzeBGB6g+5o56CGZlv54RNBp06qUH4shJ0h1EbpIeuHhtRpdQy2VXZu6u
pfaGGT9mJEu7/bKYxJPhbbMQgkMEX/I2oiE4giwpDBg7kYamMNSjG+HoT53A2Fy5fbE3WN5pPdCE
lhH5Uyo3dmR1HzKrDnXmgZIXVnEiDgVpfYeUCoMyomFsx3wypGVKnfF9hs2n7QwHWyFNMLGgfrma
teGbLjZajjlI09PLfLpiokrRjNyrDtwFFfeyEThnRZJHynq2o0lYgXzsKAJpMUs6dOiiHe8C7NZM
TkjZydo7xao/GYrIijPsMwgykNnZmy3ldRkq0i8VmMBpeK07pyY2H6XhprspxpBcQhnKKw7tys03
kadPa1V9i+mS80eAaE4ybMWjq99lJF77NJtfuTycNBUjfJII0Gkw8V3LQsRfMKNTUnPXVJrnO4iB
09Z+Jc/rpfLyu7qqEB5V/Wc3eDWSx1NcAuUyba3bYW8fgXZkOgc9w8pUBXjG/ZSDVr3pvOasjT3C
9RJOt8sppBdatapqce2MqrG3suJ+QkCeVLe9paS7sm0Vyqz9S06isGPgTZN5nh4l6JwsntkQxrYp
onXqzG1TF8DtLszSE+WEa9OAhT0q9XYB00nPgJvakYMBse8vjKA+7y1+ngVbt9y0IrIHFMjZNCCx
WMI36ze6q3xWeYYOZAovgkNpt9wK6vxR5O4H5I1uXYtM+FNWIAOfaSWLGckkKJtBBkVx1tlHMoeN
Y4tVHA1D4SHXy6TrG0P9Ysz6BTl5SBkWgUOfTaMvTKR0yydXBngt8cTab6F8Lh8V1gwSAUdGeE1D
g2Tf9A2i7G2TMOVflAHL5jfNwHJb44dSEzs6LB9x2YwFhOyvj5zoe5Ny+qFkZdQaiYf3zF80GIk3
N1n7AchVEzTnUMDqWscz6pHVZn1o3eflZDQcKlqYyPYL0nN5dRJP/371+b2NNKZAGrp5d6p5k0wp
8t3yF1uLjmH5HpbbReQ1W0cf7yyj+/B6/dRFlE+k4Ne1umYXRDXqbnP2sw2TyXSK9RhGPz4RizHo
GKaHOSBO293iS1s+6TKKLDfLBhuFO6+bmvmHWj56Y2QvNVcrLjF05D1cXp3dz1Yas90XQblxHYbf
qJNMG/XuthWBuR2s2dc5LETCxceleOQO1YV3t+hm+tHcR1XZ75iDMSbknlfto2SiLEUDdMwHZWcQ
6Coh/KonNQ7Mk9Z0rMiGSMIzgYehhnjb2oY43hyEWMqF/m/TGDl+rGUyotU6jRQeZ3aoARJfl4rQ
IVaYtrqmuDhW+3mGsYy/6Qy58Apx3Y7LT0hoq1l7zEZnFOwCZ/xOV1uOODVWfk3qkG/GAgculRUK
zGiAALBhffve6DYcVubpDuk+6Be6xf+WzFIkjyfPxj7Hr2bcSRkjkCxEAY+hAzruxniEykM1GxqH
yvqZz/yIPLOuXSoFW3VGnywbg8i5jTXbUZ2ZiWLAceOYNzAzJF5D3SgQIfVuRhsol7Fgqs7iinTY
LCARPYlP5K1WPmBYfbWcjN/2wGUvQoGzb8PWJ/UV0c6itllEPMtmmg+Nz87uuMpqs98yrIBjdPaj
WiTtYfm99dmVu+zNOidXVz6V3mIpaMcftSTekaUeRCwT37AVJs0uVKfHQbcc34rzy6i4xlmdN3Uc
ofnSx60Q0ZNqsaQbXNITl//TGmVnJTbJeUNpXWUzuWhS1I2L78/PqUhc2S6VrozsxOUBJPWKE7zb
1fJ/Wi6vhB38kibaCqNWdmaDIlFNkXQTrNmbIKgaKGycaBgkivy6N419n3liL6iG0lXH/qsEVnSu
LWoQ1tDhfyL952ooK5/q1T21BSq4DZMkff7QakOPq1Kmnoh3VT9HcxSu0nMTF/+HN3ZcHo3uqnXM
Uy+KPdyAcwe+3GfoL87B+KvstIhkKkENiYIbmVBjeogxzrghFpKkZfUs5WgSci507cyQqZ/7pnN8
euNQJtPsKkpr1Ia1QsxNn21bllgw7pXXmrBv0eHuUsr85AYFRr+uCXDQDBahNVhjtCF/A+ZIiKWa
vXT1JDfQJNFhSPczbvKbPC1ng2ef7LqaObZ6FbsVVio7voL/gH3Gi/gyx8rybU0kLE+IkV6TRoZV
QTfy0/fGGXQbod6k+QURXj3WpMj1bincYkbD1pudcjxEZTe1zEHCft3FXOpInfKtEWGTK4CfLHsm
on4FlgTKuSxHPORmXxvHpcjpWUzOOufnMDqxD5VlE3s4NeAY60fNNAhrmvfqebPsff9HJCodWg8q
7pSOKRnqPESNTGZ/lZX7349bXmV5sKnFT4L6+rZGq3fsTR2XR5nAh1x2PUdT9iO+L4JuJOiW9XLv
96aRpfP1pKKZ89+sHJdcbzBFGxyQR9iD3Gm+klAnh/Sjulj0dMKocnXfBCPI7onRhoNT1oSF9037
QXEFpGQPaieXO08G0akaOWO8ythwKeB3YXgMDeWocuE8VIyqcmTYzBWT1OYMirgTpvKkjRjlEjn4
ImcyqQXyYOqMa62SlluLUWBlWNqnFamc3uJ5RnNRXVmXdvtilCCtjVkmWoqHOGWNi5bsWabuTJDB
pMJZRbm1uy6C6EdWAYhGnBOtDVnRemvwigKEmWuYRyPN3jR5TkZJHYNKWm9DuVL07HNQCWc2+Mqy
Rnx6Dj1vF2j8YDwk3os5UhiPLaJDWnN85JKNncpDXz9KKl1lc++4NL5cG7Er5LJNm8PTKc1dHcUP
kYqvkWKGhT0T9HyZP2dYYwNDp/JodFxkGfEsGINCVHwLFuW2IrlB4XIMsmjusEUPff4Wk3zAuHYx
RgVvgZqTw6IgkMwDwpjnk72E5ZptGAcrjPYD1aGaycKE4wYBJzinorp2KWtrDfLcIOhnPmJ7msuy
86wf9PovR6lofiHqr5MbODoW7kQupVPWfnBlkFtXv2TKcKSPfzOUw04m0Us90mPzsoeWxikHFu0s
e9XI4qFx5rSBOA2hgnIEMFLuPG9AXRsO9dogrXLixXqqiySp8h218U5UJRVj9OAwmiHfgWmj2L+y
dKtYTdV4nac6jf0HgUvdB/B2Q3Qknh2SOhoWuGu9bineTuoZtPdrq1GmjOsNMZmHwR34fuL3ik6A
k0fYKevrrKSbo9woeoU9npY3FjYiONoO4X8bFNcwY1YaMNxo8H70TnFdBwkthT5+R7iBO2jTVQau
2PgWxmO6ToWx8cqCzGbNOClesyYIAEMRyLeOfE1qBjhtNUp+ZaKsTA/ZuKlfUQgEruWqZxn0u05W
x95QN3Qhriifm/pwnf1S9H4fC35VC6BuNZ3dIvNTGZ6EHj41tnav2VeBY/1ojOs0JxSV+t/9ICmu
0UA+1APqtlGxcdjYhEZMvaGdONu107K3bDoj1E+jy1iaR8lbNWkFvCMmlykAmC0ihGfdgumUkAtI
pT+K6KxHK5Jt5YqeQ8053qk7VyS3HT7y2bO+6D/VGexgL0b25bYQhOmARmTc0FsgdAP+hJms2Emz
Zg3HyCvD1HiNmHvAuRsZKZmrGfM6k1oFPyY5KM2xmTf6LDGOgABydhIQEofOdQe7fSGnIW5t4Mez
jo3tYgYRsw5fNo7j3Ip8Qrq/WNTjeTI3ugYeXDF82JOa4CxlEbNwVog227uBM+6iKpjlBOXqN+LL
cElQPB+puAKqnzfDMkPLVbwOICWB79QJ0hPs7EnCuVJE+ojLgqhsp+AcTrVmOCq2yg9Pg26FyoGU
NQT8DMGwGiMLgKY3xTEZ72pBRxeEXDhvsB02R/Vtwcm1E2kFBX9JocyXvOVBTU7DIMKhGelJQ6Ap
ebos1gCJL7tDUoEOazZamgFAdMNnsA0sJ/J4VrsuNJrha/ZIM8jsUGUomWN0p2HW0OpdTil+xocb
Ajlub0IqoBn29+1Cg/Arw3bnAWmBePvPt0/mPRp7dLoZW+Y03jw1gTvUoDe9Bag+37fsLRtFL69K
Tn3mR94A1r9z9oMTbYJsejVM0bJyLZ6sHjA31wKNEhxFprJwaNKVRrAquu5FhXuIT3JuFjL9tTtM
6ZQCIXKjESRCwqIJRGDPcdmEEydsqAzAfj31uGwscP1uoCT7dvkLxVQWfsaUh0pAAtQ0VChjaUm8
jSvjMVMYFjdDNmAYckoM1I3KON3htFh4hkAwWG7E5AcIwYjK7t+QQ9l694sE7f/Fev+LWE+3aC3/
T2q9m58FDbmsfy/if0mZ++uJf0n2HHR5RNjQhzY1Q/3S5f0FDHPVf1jAwDT+W7c94mn1f0r2TP0f
3GXTetSNL9Xet2TP+4fDzNN2NNoO3pxC93+R7Gm6Cpbsd2CYCRyYzrWjQddEtWfzev8i2ctyQ0x5
pRKZmFX3MiGoLKDaaIK7p/0IsB9LWKhosNHViWK+LVeuboot2VBrUWQElNVOdleBmRAU3SYojjtv
wgxtx2a4IR0GS/1AAghtn+GqdMSt9GBn5Epb+UM0gPcHFR5d5b3tYuOlXpmTXpAbYbgJjeFukOhu
Pe25CND1B1RHmNnASrfpVG5dYtv0LGqP5nWNAO+m/EiaPj40aUmHRXARkl60j6OQHltmUzoq8PGJ
OiV4hHrmbnTMYi3S8NkzuAQzie2OrFXoGEo7OVGLfUyiuzjBFj96/S5qk34f6s5rxCRup2HuHUX4
Swp7JwziPqOxXmcIVq7Mkj4IYFDO4yw7ZixwaDbIeJf3sK1q2xBbMQCWV4sA9Aku83WWmNjQwJzi
bExnzseQHhy9+TDG+Be0KcLhDeXRdvoaPLXarzoou6s+cw95H1Hzt7FJksOJ/dBFCAhBIjXOcqCJ
lJoh1hiiPQwqUGTSTlhWTYfO8NzscLyuPmB0kZvGS+Nr1HDkHXsejrb+HIdme9LsDxEJ4oN7QMKK
gUwCudl6SAR4kapKMfJAIlHtWvd7pDBbQ5C1bQdz9CBat7GaXa1tn2A5MGlTFxY1kCR+NnXLg4kP
VqIMwWgDYBVkk+YSBrZ4sKFY9I2c9l7l7jG8pa6Ff1hpP+GjvzcDy79hsi+d5+QX5jIVXyopAora
IW4Q7XnKMuWQlSHCR2jqThzp1x7O8qE0Xx0tby9BWF0NlVedFNAXHgsXcAHAbeTk4ttWxocAsiSt
nAR/pvTQQNLOkGlDzrnrrIMueCT3KieAyHE2gioUgixjtQXaSp+ffjndRta/blgLnyS2nl62Puy7
rGSq7EiLWfiPJkNyFgcVrSHBvMzJt1ah/KxTpI7pQGAD+NhVHobGXetuI6k4B/Iaqcgl3VUhQrEK
JHlNqp1pVzwFrHnLcRJkfHGO0uI5NcObrg+hbQx6d5gIt/CTnizHKMKHONDjwlnGNaImOHxq1ZcB
49G611Eqcdk8q079QxYwO5JB3Ht2icdRBG85GeC5Snk20jjiipiSNKALmTuIG1J7o+qInZjbvXhN
do8+VSBzRM1E6f3QUNb2m6wSu3K0z+V7PNkjxS56ZKN+P8Zqvg8Leesp7lbV6n1n67ovWNuQLBg8
hFL56cakFPwne+exHDfSpe1bmZg9voA3EzEbsizL0IkixQ1CotTw3uPq/yez1ITEr6d7/v1sEJkn
E6CpApB5zmuSkfS+YYlyvb51quRxskOkh1u1Ybmb/5Hh/zI3Tnsdzr7B9wVvRVXUZ4P6aLnAvNxa
M0hC8dya8obNOe6U/Je/RfFwU+RwYHIeSOtUd75VToHUt1fdGp73qdbqY1ObKG07grHtZe2hTZ68
pD4OPpDVEpYUKvPZfUJhrP+esLe8mkd0cyaI4WGkKldD2VZrINcjuS+KMegqxy9+hVZ7gGFbAdV+
xussZ5nS62TtbfPgu+hKZ+2oIWORDKupMr8ZdjrfaFW4yUfkLwan5+vHqnRj6d6nHPl7IUNtbfJE
czaqGQ3s52A9C5WHSgOkEwlX47TfqIV1XxsBOv1jmO10i4eRZjrbYY52DXL/wbQdr3Qvf0r1xtsX
WbUtvUPSVeg5AEBShQOmtzVdHXssnbW0H2fIPlcvlou72pAa1bbAmrBSjeciZdvW4h+66fop3A3G
DIZAs+pdNyaf+6j3VwMyXyh6xMMamMxU5c712FrNZ9x4gAW1n1pRO4wHN9jBIoyv5yw8sDeDzGKQ
OdPNe6fXNwNmfNcIPCM4EU9PZWrA7yTT+vAyp4YLRrGb17O7n/qWxZBjXY9qsnLGJEKpRYUyrN4Y
caoec+8Ko1VqCUl8nidUAzpW8KfEjmzQMG+VeFx7HRiZCS05LATeFM/a6XnmbxU94/tbq/oa7V//
qkoEsHlgae2vZnZCZqY9gIOHzAyEcI1w8cq28ZFHfvPb3BrYm0f5c7tuI6ygY5zLMGCJVwbuda1P
sg9cY6d+U3u2jK0RbpVZYNTB/gaFa155WOYpIXABK6Y8CqYWCuEflZ1/TiweGGDoNEDNEThPTGk0
F4mazkLII/RSYFkJntEIZM+tDj6nNh4NPTpZJqWZqUIDhlw8ogSGRm3YNtHDolzWGPFq7qaNNV2r
k0EuqGop1JCuKQosROL23Pb+fVX7GxOTNiSt+BKVNtQw7UsVpsCymincBCBnEU7s9606TDcgLtu1
BcKFet6jWmhsWhx93lgtEjcjcNEZGsLGKB1exalJ6Xfl0r6OkKtE9gdeTcLCw/aD+1qb97kers2w
vB/TeV/EfOUmMPbXoR+99iTZTwGZ0hhg0FVkdfl1nZJyqEhKB55xRgF0pyBeem1oGslGgAK8l1zk
Dofhze2FJLq71WP/azA5T97kuVdGRSXRykYInsAHquktUdxgxVYOVzlqM2AuV22QvA2es+9sgCKV
9QxIkXwRehxd/blxle2QtHeaOTwHPbWduGpulRjbh9G/1hzv0NrxrbC9a/NYYQ90UkwEpcHPn6og
sfdRykvW6RFc4VmAmWMo5OCndeujnMVqY5uyv4r6vYXo3RV1QRytpubbeOVmKOcriR1CGXSPWlmx
HDGDTafHwTFrjdui7z9DOe2vMCA4BS1frtaAQ+GHQOXxPrpWY8ziiuKZRCtIQp5u11TstpHWPHle
DcZ8Sr7rY+VuRsW4LfP+aY5rduka5j2eRTF9dPRD0JJxDjBBCgP0N0oq3dgMzugCriC4PuRR+JRX
1XeltzdJhl+359tCta9GduiT6SHozD239dUJMS6gREbIt8/EXBiUb8naqjRwu8ss8FSdzX7Sj6ka
uDlkX3UwdrzZMVAbYJzJw9AiuNKl2ComCaRcNCHRk/SrdC8FCcl/jzfLQcZsIVYuY3wBWHLaPahl
oQSLZ+nPgyyp1ci97pVgIysgsdjXR7ISKfvcnOm+BwmUVaQjpD0VgPKUnA27bx+LzH1cPmYJoJI+
qkH6CeH4RsjFy0MilOplSw5Y5UCuUPwhSquzt5cVLU9QaSU/fGqxvTVRvZVxV9TPZUse5Iymq1Dg
YYm9hGRLXuNyzeVyWunzliynpNzH1bc5to2bon8MItCEtqOj/q0k5zDILeM6E+56coIzT+o2cv29
Y5lechGFdKWK5uVHiN/V76iVjryz0K0jxyNLcDUFC75i79U4ObIML11Zv/swz4+aVSb44R/iS9f1
ZTqEyih+P4gCIh4MwBUSby0OsvRV2oODD7XoQ6H6nAIkWg8iK7F8rLKulaoF9Uz5MaejYNXKcdDz
nzOR3SB7SEx1gkKgj1fLybL14YI16XZwdCFo7N/Lakt9Wg5EDWn4Gg3IK/kryEtdqt3ygpem8PrT
k8Jey4KUJO3LViKLh2mbiZdJ912WJiFPaat5IOsX49GGeJkoSdpFug+oYlhA0tBCuHxsAbhilMTk
Ryj/9zGyiyRWqfWoS91YSm4uRW9ZXRswSC6xe9EvjHhR8r40ZXUNF7StRbWGPws8nFAplQfHifkU
SnFH5VaLE1HEpkYrqVSSKCFFLnJ6WJLXN7IrW6romujpq4ApRUqnjxN2ou3azx17Z5TFF4Wk4AHi
CrhlIlPS1HeErxulrD9ZiObXPErwxnxtKsqG0zw+aM3RnOrkwY3Afdb+CyXvlCrrEK1xDNE3SVuR
xnN85C7bmyEHT0USyNpAIrrPgUyjtpPHW1S2eV12RiKel2zm7GhaF7NYeegUjU2LomoofBkoaMYU
3Ow3XdPiXQ/2yMCYDNkUx7ixYvVckQVeYaPrXje1F++1kVVEkCh78voR8PkmOQwUVMGz+NlZ1wve
kPbM2sVha10adnJDGhHGSlDeqhZKIpZKIX3sv/R6Hm3MEmPsMABqEqc4t4HYSG5ghv/BHf7J5EW/
rz32ZYoShbuOehMEiY7qy7AK87a5axuVB5iNi/KkTObJo9oBXpi8dNBHiB0Iv90awC5aAAVMLh3T
MWGixIoCleBMPJUHWQbvhd2kbC7BD3PkqCe0L5Z5RWN/qQFXXdeGd5JjKH1TSpJN0JeIXYz6naQn
z4JULhnMsns5sC25pvrIe77DUDJmO0MtZK5shL+2djniOSdsJMFjljdK792NqtCyEBdqBr7HslVL
1YAaJQx7vFvGfKwogOcjmCdjldjiq5N9kCd24uzlEks3b7D706cowz1F51WW+GG6myi64yGTg+MV
poeyuRxA/DbbwR72cUrG3YQbsZJ5bpkBn4RsM1tQ7RJbBmRLHi6pcfDJ5baTPifcO3IgSKavehOr
PEj+DJUNonUa67yrUvy/5P+F3DkOO8AWSgnbMm3ziDqBi8Mjn5T8HGw3Engu8WEHWeFNVOdo6uK9
pBrWszCyuNhiXMwdRI1dD0NUweoZ9QnPQfZPFBNqi3LkgF3gzmXhBAi4uGFdDkRZtDwhOfAhZsKN
vdYHzJFXhemvAo0/IxevX28QsrZ1Uh8qx47itT/fFxl4FGW2r8qIReQwnXTxJNZ7/krZ6rNs2pLs
3QXCF8W0S6SZen3HxhWpH24N3CkEY17+BrN8IBbid5O/YD2Y+sU1Rv700YZMWpTG2ZDGsanS7N3+
dRJqI0M3bctS1be+eEHqdlRvoEfdG+IvlKZHdZwE7UH2SfuiztX4XryOxyBKEZPDAMoJ5glZFwTZ
3eTHwtaOWxQddpKurWZK3RwkOd1DzGWpTJDcRlXb4d+tiS+bPFmOdhLfAhKJN0Asj11ST6sw47v1
yyxR4lh+ovxZ8vT/MXahyS9XkC153hJbustlll9vicUVN6sPUeOqceLPviTgy1E5+cKxv/zuyzlh
6oa7WdPXS+gyRdGpOtsWdExZUpsFDKXsAxudk+RWGt4UlNYBLguTO/FCwyIAOQ7LC4uddLyRwWIe
n4a2DTdmHNuwRoNLUacIimhl1oYGpFV8ZeQ3V35PlsPooLbpR/qmnuMSKuF9bFDFcAX0JcL38QpF
lmI15xn2DDn241eteA+X1FLZ/4vfR/4SKgoWgLxxNXXR+4uM7GJiQ7HVWbku0qFupkU3/AnS/sbI
qmgfmnXsXCuDH+8zsQKNJu1OS1vJsmNTIEBGULGEx0k9o+8yW+221lKeSyHopjb7o27BP/9fYQHv
yna6FBbeii5v6+nhRxAV+a+Mft0kw/4/iwA85VH74/t/PLZf2x+/KQHI835WFWz7X56jGh6U6N91
ADRH/xeYW8cjVaV7+H947zUFR/uXgXaAYRu6tBn5UwNAc//lGTqVCE/THQqXuvP/U1AwNFEvWAxI
TPgaFBmwOTF0x/ZQpnI/1BM0vKY17Ht+VEZxgpFoPI1VigV9OOPR3tv6E+VYGKxz7W3lqOoq2mVU
r3PjMpqmyc/RvzpXXkpO/qtzNe9rFMAvC/qyOsiDm6Zso5e+N044yIvDh1gczLAkLkEFO/u8HXdY
+NTH5ZCW3q/dyMyUQ5FQBfGM54DX+BFMS4B4Mt1qyrnDh9DZwkkxn3Wn/Z7kLQrTI7Z7IYKVDlSc
ZB6mV6vE1xJvtuc+GDeWF2PERF4TyfPUn/3DNFX+QbZsqPiw9wKUxZZ+4msGdt2UHiY1WCP7D+y5
NpBXdIdZO4yp5lQbIQ5xkP3Q7m6VwlfRVYzi3RSb+ZHFUXGkXFEcQx/cHUBV8/rDgOzKA2+u4piU
CSLfslnuvGBIjnIsHUdlHYRjvMagvoevCpEsbmqEs0rfhcZBax5HoM8etdJS2xaN0Xz21Eq5ayFc
bBMFhs1Y9sW5FwcfXM7Zd6oJB4h8uGrbIUAR1szsbFVWgbc12vasBS3i66ViPmLg1AgOVrCpx9p6
DIMSvnTZPFUZTpJqqFr9Q4Jl1g0Seo5tNQ+dwF7zd/S7PIqiS0wOiHuFVWaMeZeYZ8968PB3J8kL
pRZc97oo9sMIWIjFQjcdBjf59SBjJRzEXwZkjJXI08/P3DXOE7UmUxvS2xpTxEffV6wtKGGNfasd
PpJtg041NCPurkNLqqw1DpqmI9HgDDBd8dw9W2Nsr7GTKx502FzXoKvD5yTFfmsYvf5Q5hXAEH1M
Sb028WfZSt9bzaBEl9jScgySwXEa2msNDjKZLCyuPAphIHxEf8h7axtkXrDrNcwcMcplVdoM4SOJ
2Hw31321C0bVfSibHiaaksXfw3FYt1WYvbb+pK1CUyFB2er+MTAEwa+d0FvvTPQ2Sh9uF5BftFU9
HzZXqhfncAqLswpi9DyJQ0WNBWZ3XW7kQI22A+9eMaKELQTEqnwD0wtAJ33V42ygmOlVyo3o5pgS
wn5xZuXG6IpXbk/+oPdunZv1fTPvNWPODrwKDVRAE1M7xLkgIrdJ0a6NYa4vwct43Gjf7BJZXyeD
o1mEin1NtR6zYShUCmzWUwI7+JyN3rXLy3z+3KesU9UKETGKFgHgE82iXBNYyXTnzdZ4OeTmijOi
XyPBCOirquetbzKVlSIGkRgnpU4Q3Rd+obPFqLO3aEA/NO7GZ6upz05ebRPxHJEHnnr+wRLPEdlF
Uo6HydLnA7z1BdveqbX42PZadgpr0xGVkfkFpN7RbnT7exjNj+ZsRc+Z6w1r1fLJc851hrqY93Mq
kJNjbGbF8y+vwrvLW+Q/8i67KyK2mP/9n+RmP7xdoLLq5AUpqNs2Lyz1Q7Xa0bKoC+3Q/UEGP91H
ErWuC0E9uVJrE7G3ks2P/Y9Tf+n/W/Pjuc00oxLcjubaNGb1qauCh8qaxlu2FvFTQY01E34FxeSv
U/Exy4NmI+biK3iR53jqylCmFyhty6YrzhgV7ELlvOW09zOWuKWja8ia7n/1M6q8PlX5kD9OLrWy
BjrpfaTXkAHtEOtDuy2/BgnuiqMRfM48Jdqbrp+hU+6WX/tDG0Gvb7KiwVOlcHfU2ZvPipLheMAO
fm4fx2DO7xS7tR6ysDuROe9eyCux0rZtc62hJfKS9zD4sroJbzOrCVBBdLRrrdbQl62n8BWGLFtE
VR2PPWooJEWrO0fEG3dETiKb/X0VWfnz3CEDLOKdB7F4aqkE+lkSvmrt7TCNzos/5Qp5lNoEqEAY
nPO+jcvoKfBcCnfmnKz8IYheDT1e/cO3zwWR8dvaxnMcgyeeCTGKFQ5fxd/XNnNsuI2t2tF3cuAQ
Ha55dcVqMr+a6gxda9JZM5R4Ynazy6u8mF5VQTJSgrY5zs1kPJAif564YTfA8eLVlPrJsaZWdczY
flxaMqa42R3A8mD3IS7njp09Qu0R5y7DsY2+pVHzH/+Ly8mYiioNtqf3pG0LIIUYM6ttZh2T2o3X
WTEHL6I+4Yib2/Ktuwri87Ocqofmz6n9jGjs+9TCSZ3vhWLcxWWmPdv+VKy1UsPmJGwRB7lSTGUu
8zu3G/bckpshxjkJbES8UVMTtY2gg0ovW7+PfpynICc8JjgdyXOX0cJtNEoeJNXdHPF9ZZp/PXil
to8Nu95/iC9zE79Uj7JrW8WxHTN/FyXTBJD2Ly4nY1aR3+pDOiK+z6nywjL+8bTMUx9wd4bmXiQb
f06nT7w8Y4QPtfrFnigTRFShvpH/P81JEAb4f7RXUYRqJyAuBHcsr37QogxQJ2aUWjzGt3qo6k/v
vdkLDHzHqye9z+JbTfTEmOzpvKmWmf+r82bxE96vsvy8gJ8ge+9jy88TY0vv/TfDKcvZI6ABEFaL
wpNbBub1aOkFLAYzOMmYbC2HRA4EKRJKKEJe5v3V5HDEAeDv72QLy8dfb2T2TobYJuk6+VAPz9YP
N3KJAoXDt9f9rgQphE1q10ifyi1FoW3TTlc+yU6S7Ab8xz6VCL08RtPXPnMOfhMHJ9uuWU+8dwEi
sJ5A0eYy6kVOfe8FExl0pNznSj8aZhrsGhJAR0u0DBGTLRlbRovSxzfjfZ5soUjyoEHrPA6Ox+oV
vO6G/HRzm8zBz4McKDoPX+L3mJyCpCHrGjFQWumIt7w4D+W2n5eRs+VEL5m8y/7+bfyv4EfxF+9q
53dgmSn+x4bpsge0NdMTG8vfH5Yj7Bs9rA0FeyX1sZ1r99514vjUJKCF5FOTZddblxvuPcvL6FS9
x13iUH1+xvsZsbWi0iexTHsbncj7Zb6MG4Hzlvpfo9p78Np07q54gGpH//1WvrRETJ2bao0hMUX2
sMHbVd7Hclge5B0tW3IiKxDIkYbJFWXwcnFXQwC+QtVqpRRsPKo0wZ299/JDJTYeWSFkQ1QUK2RX
zd30vqX0L3vAT61H6I0l9dgMMqWFemZ67fqTdUirtrkd9AEebpRkbxUfUezb42vGVgTY6J8zbOu7
b5ExdG1B58VyQLP54i390viHFZf975+iw+YQzIdnWgA/HHEn/aLoF1h9pKhjaHy3cmBEqIdqOFj9
ebCbiP+i7LetyeqQiizSUs3NEqrAgF2lEeJeMyyGsxIl5jkBNxyDHj6ZU2eedXGQ8SiGS+BNmnn9
YUCOjh7V8xpSe9t5Srsv5shJz1jpAczWs5dqjLS9VVjNbTN2za0hWiJemPa0u8xNYjO5NTssT9C5
fZr1wrtznOhQD6XxZCSTeyfGKvicy1gjeqY5fAKUTHlHV6o9yhrxQbbiYfrZSt9by+jSCgYnPiQg
ybd//xRz/+0pBg7UdJF7tAGr6pbx4Q5r7UhFuCb333AsXmmagxpVN1fsWVQ2LrbmZgfZrSxAIha8
UTB35DOv5PCHibEbCn1qcXYlJ1ER+XmhZbq8pOzKS7qldUtdKdtEcTudI9MABtr6aXcuDzIyD8Z0
TmTYKWMf8xPUFFNuQf1qGSePBUbUSeE1a9F0vgz/vIrGvvqqrjNrXQTQHN2uZQ/Z1UcthmhBDYam
PDRK6h+yYC076mDWx18mL9MmMRKq6EArwtyn5HIydGn6Hd5XLezjjY9+8anJ82kD243MO9mIk4zJ
g8VeC8C5mOMOzhHkbL23wzb8GVsmhl778woy5uFUefP3XwBNuvnyTQuKfP/9v/9TPGNdx7VN1MBV
j3ygqf5+d4ZO6KfxpKJ91uZzY66d0kPzbFJOqVvdlcrY72XvEnI0oSCVU+MLDNe7Ti99MVuOx0k0
3QxOvZ9yF7uILLR68K/FL5eRA3Iu6FPwMMXQXvmYaiFIMitfLB1FvbJGWooM2USBEnCjcTfqefU6
+FRNU1CTj2o4j2tS2/6pKtV4D4sBWSA7NE4Jq6a1NsT1o5HluD82YfAqrhgmDiSw+mj6uMS5BsZD
plIaGMtW2ZuJbU41DtNL1Gf+GmWt4UZLbf9OzkhrezincUwSXT6vxPNpBLB/dORDa6imEixUkG66
95FlYqF3OB4FQshvMJp7D7RdWo3hI5za8FFHoHIVeS5SMSL2PqMdq2Sljf5DJRIICB/mG91HeqsR
XRmLUgCglcfi35Eph+C9n7NVv5cTZUzxcKqftbi5lwPLtTKZuchhj2mNAvq5CtdV6+bnLhhJiIiW
o2fFWahbHrQqWH+IyxlyUJwppy4nWeLMWpz5flk5Q8blND0aL5eVoQ+n/35ZrKL/YdEG2fDjqg0v
V5PtF/t/vqCG++HbHnhzbCHCqHxLGpQxyV0YV0oNTloDZYU9Hm+W5V3i9t54dl9lIMpLpsp3ypSh
vpXMFKrlfBmTrTmax3P/xhdJXHW51u/Xv/zQKHb+cHjkJWPW3OOl2tz3zkOomtXdZeUnln9swZcI
dPjkroyPZodnD0+h+6RNrUdP6YNVY0LXQ43LesxnwOcAq3EREaOjNlqP4gQsnZvLCWRcOQG91LRp
8q1coSoeMhO8IYqd7Aao2a/0VMN5QSTTcQ7+OSoz78uozLzLUVVM/nCulqj5E0q7GZji8Q8fftZd
qIb55aAE/fcZpVwq6YTkYOem/T7W6z8yrcnvUhXs6AgIm78kK/JuExuY6YlVTdw3yfWkT9ZtNand
wWksWEqNH7w2DvYufmi8zDPl3KAqtj4yDuh91SHyR0b4qCVIjQatcitDYzRiQaaW4WqwYh5x3YBs
fYubXqgg82NphXdbwci4dUSrtAJE7uw53S8DY+KZJ+RMMApg2hKXF+navP9lgFzhfGWoCosNOPwz
UPWK7EbCmjwuizvYsW/t5IwvU49vIsyNCXhBOb34XXFrdy7WyGH4D/eBQw3nt80LWTHVNFXT0hzK
NsZHkeVu8N1arebx21iT6Vev8lFBztIcrRPrtHs4kT4g+db8w+hDLA+gDjyStm12CcXSa9mVh778
ZKNA9yA7esT3BuFpfyO7SBKBroyte9nDdrl/7CP/DzQwu4PeK5A6q9K85LlQ3wCENygHmcO65KpS
1ws36DuBhXmfZ8gslgd9ElkCDDgherEIyzz2OwmsgZVcdxW/dwFmZkK8ZEPZyzoZafEok/vyUCbZ
XdDX5Vn2fD4CrECRVLtUA+LaXuYXGt6NPQtUuKIjFtGildmj+6lCJWsQeRoZN6fEvPFa3/2EXNDH
uDGovA1j/GUGTQ38f1jJaZaoiv36Iod545i2ocJ4Ng2T/ObvL3K30sF7NnbxrUEpDwq5X+/brDvH
SLQC78nD8QTvcDzJVpHkzd6umzN7jca6kZNFN6O8CwPXeEjVFLfIIsp2peeF1O6HDJer2V47eTY+
so7yruooyr462Qj6u2x4v+KD5PSJ/t2ZsMPLVesMoLQ8CSk7MlyUmU22bqtqVtF0tdMpv8sBfnjO
vO0yX4eqqifRDxBH7SqfQkz3xEJrOdghxtuuOCyxPoc8qqE06eietvZ4u7cPRW/vISTsqFAbz0Yc
FqupxOnWShXjGVXko6975UOXTsMDcgEHHoHJ59K5dZw5OfKrJEfZkgd3rnHMivv2UDSptpOx2uup
EOkB+B+5paPw9Am2AkBvkT2SGzy5b1y6Mib3hO9zL9PECbaCI6DVt/umDKbDckBWbTpkabbLhGKU
YQQlyIX3KZc+YkEQav15b8WDeTvbwwph6OpkiJ4Mtbx1Dmo7nmSPZ8zPeF+oESapKjoF7zE5hRrO
q9ZN4IXI8dbfYgNy59CO9t7IsSED6xh8yYzcgLgTTQeAa/mzhheqjBe+X+ynMI4R7AjCLwaW7FcZ
jORbM8vte81sn2wRt9i8b2BO+hiQgGcv9CkEne5XozYd+nGwH3N0357aYiMTT2ajyY7MH5mhG4oR
2UnFtAD9MpHXktOQ9a5iDPz+fm1sqMjaf7ileDY6MOVc3VEBnItb7ped62gMeenls/EtC7lfHFN1
j/KguHO8qaYUy8L3mBm2U48ICihqGcwRyTty51nvM2T4Q1fOt9QJYeCMP8mp2keAp9NN3HskRsVh
spBLMlmJLCE7anBHrfR8V+mFeZkWAuTb2GqDhrCIGUOCLlzlVRvVQ4++HBvkU8fK+4Rerrq2EUnZ
yG45m/UuQQqDVSejMVKGB60occUU3c61tFt4WBip0kvCufgUWJcTZSRDHdePY+cu8KK3WM3yQ4b2
0a4zR2TNxJJ1EuvPDzFVxJLf5y0xBbjK1aXW9uG8znCnA+RjqDNK8KVLsuRz0/doQOkhr5Qp8E9Q
pPtVaiXqF3UO9ipCjd9/n5o4vH1MMdWq+n4VjeOwdesQnkzRh2dXHCrUVY4qItioXIRn26oyCHZi
QPYHdzyz1jf3Sg3W50rGvN4Kz7WSoCQeTvn6l/MqwEJ4roIDqMIwvTXm9nV2PPVzbLNMMzMSN7Jb
l1AenQSHZdlt9BSwrzv428vkFC6Snvb1QXYDpXoBW9Td2kGtfQ4ThJwM60cHrxB8n2E9TlYVnUpb
e5FvMRmiNndgexPdOoXnHIPEfDBRz9WQMGetr2UY2ZUaGcFlob6syuWojlQ4JCJW9suA4qvFfkS8
/MabfZ4+LSqUN1VkIkCgohmnu1QEp+ZgiEOQlQ0FQ1pzgaBPUwpHhz9DsiWnyRmyKw9q6zQH3weq
TtUdl9AA0qWO7cC6KKLoxYZcchVhVHZCYsD/7E23SD9FL6pv+YcZfOW17OoevquOrWZ72S3a/NDn
mv8Q1/EXv7G/Jho8wMD2xxvgWdlTG6aHOu2nVxmPRFw31b+MOzx78CiDti3LoaPt4f8gurImKquh
cmApmy4xFFx25azulUZFB1kNiw0vP9iAorscvPeur4Lmtyp8lOVowNZXaNwwu670+DRHe7+sEEL3
YnQORlRYDWT5TiO7MIRVh+oL+0aEuELbP/Tkl5/KDhTfGFVfzASZwVhP2w00vPJLpZuniDf7o2uG
3uX0WUz7cHrWKSsZZ6lkrq0oPkaVq/wCfzCKEtvGDGyyhD+wEtBuG0RtZG/Kod5ZM6tEtwuSW6d7
ikbfca/IQbE5oNi4GlFcWvcxBSwZs2yNCgYMm674bVpuvSQDOx9EFhTv3pweZpJ7iPJ6ubJC1DHa
oAkWPqpe5YvBSmAf/N6+/fs3BKzpD28InYQVEClb1QzLRt/3Q27Twaui6vO+fMUHG1Uj1l8HOFlY
WxuRxvHStn3LOvROqV7roW1eW3LoMkEOXQ61VW7jAdQfxc9q2wPgu5QTStF1+W6u5ZYLcHK5RcUr
XcsNGTq1P0fjPivu0SvZSPyCxDPIVtd0T7XTRfslvkAhhj8H5XyJiVimeerwhFTcQ6HDy86T6CmJ
kXTus/lF15DjDqNMIcNRTy8eZn9XqHmF58QbLtMUxCdOCJih8ymy6Kwu1I1vIQO7ZMiXldCHbPsy
+cNy6kN3uTLvKcSPxQ9aLqqP/RGBOvfWG9uzrEtm0XCvAbt+NmurWpsxAp6eknhHJZhCjELj7AWG
yDlqKNN0MkGcB23w4PMuvdLgZ96akLuATao3vLWnFwPGxa6Zaqo+oiun6UCZjqWGR2XhTxD7SNLf
Ld/lYMqe+nJUby5fZgMU+c6AFHclp8hDK7744OGf0NlVb5b4Mlde83LTKFZxuV5c4ODRzCHWlXOa
PJCJBtTdWN4aVkT8IA96FmE3ak4H2fOR/rnzkxfZkeeEjq/vjdZrAMtwzl9dZ8wT9R+WWCjf/NsN
ZOieaiFioBsiCf1h15KMSZP5YVFCOdZRrpzy8IQMb3AaYfZeJ2w+VhZam81KBv9qWA60pYV9mInY
lthott5tZwf9g+wkNdYQuu+GW9lVxk47qf74cNnkJon6A0+e4NjXrrWbNCtCan60EJH3umBlVCgi
D/Vk76q4e47Y+qwLFAFW7Tx7MMkHDWmY2Xh2kQa4kTFbpAuwOaFO5Fdb2ZsnBMjB2oFtGvqyeZiK
AnGBHJOhezec1/KXynQyDyokPEnTf/SLLrynVA1pPBge5YzaRA+qQJd4L7tg092bQSR6ZFcz8G+r
kmjYpuacH0tzhHboTmeg6NN5hqahAxeEsB90CsRnt8vtlRxqFPUVyry5m7wAy3BkGHfFhLZ0MI7a
Q+g0yOeS3HkA7d+vRtGKRazwXf2kyGW7k2iIs5oRpfQ0vLNCnbKJODQVVUIZZ9N3J3tzhDV0GHsH
106cu1npv8hHR1ME8wZPi2yr1YgFdW0MwSLHOzIdm5OErLV6jkyrIBPa4pEuD0rm3yeJ05xkb5kh
IW/yrPdryBlRgLCUwR1/tTwX5cNO15rw1PrfP4RlFwJxeCJVJTvLI1M+H+WY331fHpayVZmnvnFr
+yxeVqUbI4JAxRW+UQMYJraGk6oVgGXcdCTfF+ISoVrx5y40e6jcVfG1yto7Dx2fP+z2W59DXEfP
BblsEITfm1Z7zW0v/wLXM4CFHho3pc6GWhcCC5MeO6fYaZ1TZAlXUy25d5PcmFehiMmB3H20Q9aA
PZqBbMCxJ73OseHZLqm5MU83hdef+Bbcu0Fovr030iC+ROI/G2Ko1ZxbJLgxY1dTFwXyppuvhprU
YmcpNVsRgp4GgnNVwaXc5IMT3UexZd2U6ohPTddC7mtMK0CHAfFsuTjg6VPfxxN6XZgGA2I7Ls8/
h//GhvVehuOJWC/0zUMbusra0YBZIuKZfmL+i+ab3bcusrOrXiPXD7+wuXFUJN6qmhKCkyGvL2ag
I4iRQV0nJ+hKztn20S5OKkffK27BS9f1rEPJzvVQi4PsLoe6UreDkYb7JdTZybAVgn7zZ61ukEVD
tp7kW3jWqUbejVRZ71wFiTF4Wc62d0xclQo37jdhhQinHDbFxGgMY3YeAYXMKt66SOEjFWR42zit
ofVneX5Mk1bbdKgz3femaV43lu88V471Ns5W/qNE9NzxgPEhnj3tlKoev+Ga0CGOhB3FRFL8CsWA
+rFQwitP1+37tHGrxyLucE7ukmQjB42odW59BbFkMShDgZYjrEtCEiIKpyv4KeEcgqJGBlf5/1F2
Zs1tI0sW/kWIwL68cqfERaJW+wVhtW3s+45fP18V1abb03HvzAsCmVlVgGWSKGSePEfwcacvaWzA
+10hmFNa4HE3CHrCK5hR/AtTioGqaVMxlKfSKQ+JCF/PVKghF4jJfg6XTmnyc2vDBT0qd7Q66egC
mHWEXFv8Do+bd4ZW1zv34qzSI+Tjk3KC0QBzSIpx59f0EvP24iwTP+JnxR2nd12ncDI6b8iKIlM0
lgjCk+KpMjOGHzOHGraz9PgiD4HyQuMvAlUknS+tlY9Q/9Vfb3GjNmHJL0d9JX2QZX9zizFmo+AM
07hN4ZiZhqD8Rh+uvfJseKOiQXVOmgbHNp+U7K9/GVEGqrYZSvPd4PXsEpD/NESCQ1qxFfxmiRg7
DUrOYmShKeubJWITbW4/MpK492nRxQ8dmLnr961KSfrTcm1dt+sSeAwt/70PHQ9f0uw0tZryarnN
kg7V/tlXmv6iakicp4XyChXLeKgE280gRsXl4ECqGpZrGU1jCFngfQRdTFvsQi6tF2n6oLXdby8H
/dAX29qPP+8gDoxsS1N8jLy3axygM7l0GSx6/M8g7N7bVPpg2YSJXBwol53GsrDoaW/OlszA1Q31
4DBqSd6Lzd/VmU5Wse11Kmmw/vAIg5x6HelJ/gAHXg4UVhnOcbiXnpv7NjTUrOxBBtJMg0ktZOOs
eNu+pDdiFxWwOZAjbxagS9MfDeAyrfB/OJkbUSFo2xcr9YDsa90MZYym3TsKbNJLNokKvAgAUIw0
uvNgfHlRAwdJ5QCdiF9+czTiYzEXH1mQGRcePqjoGd6zzLQUoncyGsqLtGLfeaeb07/mZXSSoMu+
q4o7GeyD1ltRdkbLR2RtIsNut3Hk6Cu5mj3VE6JcCiwOrt9seq2ISWl6lAr92jqoJpUVmChowffb
8IPv3iOUmcGLafAAK6HtRy2iqI6TqHDxNr1taiX67qQGFG9J2j35c6Bsu3CadiBk+gsyMN1CDokT
si2gQL6mg8L/SB8CXkNr8b/kwM1/2Uw6quNormHywED58Z/5OgNcZ6B5Zfo1QknB7qvuQTOU5pK0
enJXNggFgaFpL9JXOo3Gj37abaUpA7OBEME/Z42KtpsKr1WeLIQ3kKxyRw85Klgnfp1QWs8eDRWh
LbJRVIQdo23u5cHPrGpTWOq3WVGa+zxwRjScHR1aGXGQQ6Rp5i3z5Olt8m9z5DrjVH/5L2+vsrZf
/Fb71yHuUul0BAeNguP/+ns1tdqEQ2YMX/Q+zzYZBCMLSdikiU2FPEODisd6pLaXOkJgR/pgUHGO
Q2URoA7QbB3FQF1GONFbchGbMZxD0kO54hcBL6O2dv7jrNdT/eobf539/8cNer1prWDeyjolinku
PKok1uRrsTQDM07uZWFSmglih7+ZMnobfJvbFj3cMP8cfDORGuFCKSIa6qg5B7coirM7JbtMFPLl
gXw9fAcoqW5JwIbILHj52UZD29TV6qNGWAmykbx9pE9D35UJL5Ghaya8FyAOFqO29j3xYZOa6u92
0inoxYzxXanxk2zTYbtwxzR/DyZ+8pVw1LbSzEfnWSmc/DHXKcaBHDsZnpG9R1CG7kKlo9VAmhD2
L9C+mI5D3E+vRv4jRhTvfUiR7jRMV3yyWZpOg2hVuGpzJ6OTqSy9MK8BjKojrxPcgVxMzaJgI+/g
aprec4FswmPn5dWl6a1TFoTW2rLiaN8Bj1zVo2NR0ij9hygWGNmkij74cnyJ3AKGGTU29nakhZvG
iuuvrvOhtE748cdEWM7e/svn3zCNf/5iWGA3XUf36MhRDUBq7p8ZflWt8gLGrwbEJqW7bsx0OpAj
aIAHK3iPMg/sOYVs16G50zTZt0o/CnFQKPWRtlGiPHz3VOgmwRXYJ6Aj00tWp/ATMT0vEIkIQpS7
pMkPQbdqYqFg5EZw8Y4tXeLq8FEgKvgzK0+eZdbBIgfw4nS++yXLkDvRKcZfTJ8UXQbB76FNe+dO
a6ph29bm/FBUWrDSJ01/E+v0rR/9nOfPdXSFHSWU1kFZ0uMU2jyXi7g/+QbErAH8I7qp4atcsyOr
G3TotrzUQ9ed5CjpluYE3fXO7NVv0i9dMigPUw8FLeqP9vJ6BelsxJINRDCLLs+DrfT9djEXsSFy
xVCQ324g49fn0KrVyhoq5/Om5KWsHNZWPYVsVy5z9ckxilUXK4jUYTr7l7uuh56MMYCnLRRo1T5Q
mwcjHZ18E0NKvRzclOpTwr7zEJd6f18lGmQvVaf099Iu0BWETVOL1q4xrVMSxQVozWRaDp4b7Ry7
zZ6cLnSOs+mfbRjdnqQLQnltgcCrtY8Q6HlSR1h6FTP7eRsxWOrPKo+dNe1JPJ7ETN3OnH1Lp8xC
ruGJtVNyRp3dWUc5wkyrZFexqWQTRVD66HNaN7kSPlyvlHnTJpvgULuuEVV7P56B4qNL2yTjRXr1
xkV3xNOc9XWFwq8eDbBct0UdDXW3AhmXrVzVRI7jFKUBnBtURJat08ZL2NKmHYV2OakNoJYf2+xN
Dpeucebv2Lq9yPxyr0jPmXeKxkNPmvJQBTQ5Isl4kLMCN1B2dcn/ibwr6TP0/C53VBehHtaIzKhG
BpK2APm3mUb/qygvHlwaEM51JYqAJvUMcUDClMw0jJfr1oaKmt4YduORkz3KIQ1kGTypRCYcCoy1
HpvwwfabyWrSb3RSpRskIuhlUfTyNZ39nUZ3wjez9puV3Rb6vTH040Xp+w8NqpNvQU7Ddkq75ckN
PLq+fbgBZAChoZ8owimPEbrDNGygaiIv0FsQy/fe+1T008lJlW7v8OxYy4uk/nNResaXsR1TSJoG
b9sAPnsHBbcEledvdEG5TR7MvCjt/RBXc7XsxpgdcmFB9QG07UmZ+JOVA4SC5RipFb1EQlwpyB9l
VLMjZM4iRUgYMzhUPPPQFOnX61I1n2FER7OT63Xqk65O0cZHNXUtTTqB1HMcWbvr2FZogFTaXABv
NP6Sqzmlo2w9c7CWPIS1J10ZzUtGBVFc6eqhyg/bcJhcb9VFBPSOzLyKyAdDjHTmZ8Lj/dZgNzai
zvB5z6XZocM9h1t5H12hmuDf8897Hmz3DPF1fr1n8XGge8+ie0QsmVrVfJ4dZycteRV536Y+wN8u
Rvyne5YDxgaFgD/uOUhqld6KIjy3+bgZlMTadrW3LxPA5GulK+07RQG+g4wUp1NKa9Gya2lZhuZp
B0iLiKvA6ZjmKcRX15GQ+C5iC9aobg6YLiYOaptv/AilFCNEz0f61Bxhp4M8vXp5fVUXVEH9HGoc
ckj6ZCRPcVORGqircVWrcfoEMDJ9qrI3l8/ToxzQObqxVt2iXkuzVBMdvcOVHCinZOkEF3U45Bvp
a4R4MvQxdIRM+6JPl5/TWLcJ22Rld1W2jdBReFIR9D1Pmr29jcgqGOQ8pUM4VNwIBS+PXB4JpyX0
XtRquWE5tQ5GB9LAsdlLXz6qw2Ey4y9zNXd714ABTFPdeGu2o3WnJnl2DMa6WQbjyocs3kVp8gXV
7GyRQrT9I5w3ae40P6d0/mtQMx11WAQa4xpydNrB3D3YVmer6W3wOPrwqpL8yr6yNb7PxSTSIFt+
EfRvsWWARW3n7CKvPE6FdRfHoCBox96Wrl1vE3127ts4/GEMerUOLUXd9bZrHdnKBBuzhMdMyX1r
NSWIICIm6r4ozboyzQYE+6B9cwP1VCDVC8+Q+hC6I3/keKw2YaQX35Uu+KtSe/vdhodwaQ6T/9QE
aMS2M0J9rjF/XjvI9fLuj+tGXeA++taMKmkYDq9dRGJD1/w/rjdUkQOlQ1NuvKnUNtCyoorUkuyG
BBa2iF5DdmTqtW9Kh3horzdfvCZ3NmE9jTs1KYpXz7TvqkysCoMgwkdFh8pGD7EvigaL60yBWwur
6cn3tPLOMZN+LSdk+ZbeL/erqYfIhrRDsxcQtOfZsx9kHNwi7HtaNZxC0oMnRyHRd53oBY8z/JPP
fO3a/aiGyabSa/+rj6yEuBMqnQgvdTPvvmo3Pw1h/X69kWy2FgoFi3MyDf1Rd2DtL8SEaFAQmuly
tH/Daae7pBWztuu+kD5ayAGKISQVCi0T7a0VSQehHiVmNlbTLhp2DQ+IB3UHu1fTlQwoVrNB4H5+
63gv3bplDSl7Mipvhcn/vJhZIoUMQa+bHoJgjh9tVEOvfy62/CSK2PZdbMXt7n2thmJJzKjjjC9c
E35pZzvYjnNZ7+zBnV7nQt/Lf1+SGRY71SwD9KB45zyJdSQPcvIPWf5STUO+iNwq2xVB0l67GWRL
A7Ql+cIP7Wx3a3PQAudJGV19L56mNRLCl1Ic3JS9XYVe9Fo+PiNQDpfS/SukdfD6QEWgYN5S6jWW
cpIc1afh08R28igte+y8u9EVSbGi0Ldsc7U7aEoWTlqGL6mpKI9JUN5rfh+8jU7BHyfJEILWo+Ct
rrVx26mUW2TUhtpopZhTT9KGaD+YP9PSVU/SEivqgxu85GLFfoaSQQyyKq47Z7VFjQQkR7I23R5h
atVyD53Vszvtq1HfDU531kWg9l2lWv0WVsZyx4++DX41BtejJRnoMUv/+3QKyd228/g90L4OZhDv
/K7PllbhGQnQg7ClJacxthUoTNp+g3SrQ/p+aqwiu8y1GgKNV2EbloNzBXDF2GWrq63nBvyqVdXu
QWuwWJM/oW4TP6aRl14gtwrurdD70dkpMb1zM1jJGj5m8kKUw//qylYjHQjIJ0IgBsFHO35LA8WG
MdsjKybMavAtPgVJeZDmaOi7iP6dC5LAAkJMwWHKk7cgJD9ulGovNtKJ4F9zt7Xqf0YRp0U8Pffh
JhTRXnW+mUVYn+VUJVjPhjq+1pBmPAAceZHXyXKzupM3lYn1aeX595uS0azWrjelKAnSeklSUakQ
IDvRgyVzfdLMh2iC4tAG/yeLv2KIG4q+LFe2cUlvoPh0VohBzrUT69dC10FyzUgMslDfpFwRrGF4
W3aZFz/B5zm/AANbk+zuLtJSUUBtzMh6lBYU63s6upOrBRzuYATF8CBjPoXIdCrcs7TADT4BFy2u
lm8Yb93oaCcZy4PsQwut6OTA/Pui+uCNm9SEf0Jc3lVRLeC74R9kVEMSZpF7U3u4XqRDCjCCygj1
EebmPOdJfJv1/TVqoyES6alzB95ChQrcS+mfPrZ2naC8PRXPs+3E8GaoiOwJM0jV9ujCZ+eA8+NT
jLBvMPnqRQbVlksVRuPd5Y1SPI8JGrk53M+iu6x4HnwjO9CjTOe/nNuunMRNn+VQqhfJgiQ1G3cx
NOyGfm3Q77mRUa8hdwkuNq2H5pQaQhQIefMVrcTNyaoKGCs6cRqHbr8AQOtvrs4qpNFrUTXaQ5zR
wa0H+QTfiVhDrdAzIQVCh+Weosu8zRM/f9Lg4T6hpHVSFQ0pmhpxtEWjGc5eRq2oae99tCTR/K2K
J+kjgf3Vojh7kK4I2aCdfBGiwMsCk4YMll40/Pqy+qiV9sYP524lTTlDh1ci6dWL9Gghe73JSmnq
FRdAvGp4gPr4OlyOGEb0xbvSSnbSROukP8ZFf5md8Wvu9+1BultSOgs+oD3i71w3aCrzzucJA702
pjwMtf5stGl6lFfy5rTZURhsl7cRqrUah2zFByV9GMxRXRtq18NfqlZQkxfOSk7sKS1chh/Xf21D
RW41AXGCQZrr0Miun5M03uqA3p7kcCuf86Wuzvrn7buByTuQ9UZ/QUClaLY3dIkvZa1LVr0QfFYB
YLh3N5c8S0Z69nUYL6R1dQ097LvlOG7DqvusqTVJZIBcmvrlGFAgLkdnnZpQGkrY0K1y6DfuRY1y
/xN0kTU0OkAp/jnO8Lph0zkO2tBhicR9EmjIr6bt0UrCbJWMafiXv5edQre4avb/MS7n82jOePlL
i03WAzKrosKkuG0ihCaKOjdTtmPfTAlwLcTg1laFahoN2beonNt0LizpoG327lh6ZxQEflahMb3b
6JltlLq2t1bJNoxd23GqU+/SsguVo/zYeUHzCVRYNngboIzM0bWXvovaR1iiqkekol/DNJneyziA
pK+kE6zj0fke8scic4hirloAGKOSUolKSqrU2SHktSVJIspAtyGRqKAkqM2i0NCP62kowME6Hq0e
ih7vLep6x6uvyt3haI8tAA2vDrt9OdbqWgchg4CW6vJHi2lAmU2Ue/Lehfe6N15kNHGgQSldfZGC
/tuMsMcsS2UofERVC/UYJt5aq9vpwRCHKYumBxCFH5NeJ2gqYkm/2+mfU6VPHlRbGUGMRw7lpURQ
HtOTOwF5eLYSoRdehc1mEKapaA4yvgFE4cIszJgqZG3S+oYlXSXwUs9QtUdp+WXYL+AHL+7jJvh9
NSp+UVDbj7L8oCTHTofgXhYkBuit9p6PztmtZoEcTL6kl5mE0K86hpcc27rTKZVnp9tEexrVhTTl
4TbRyC3q7kwaxJUif24u8kpyQpzl/q7QXTc95ewT8oEClmIGzk5Rch3WqMH+X2fs8Gmt8F9ntSV7
RCaNLIWpXmy6lIeqtw7S6kbFug8145u05MEx0bKL1dzYGjA+XvreDS49+VQxWS7jR60ivt3Rio6f
Gf0EVmxDyzrQKBJe7HBjKWl+oFj8qst/UjzpCFGFtrtWRclHHuK6vk8NQzlKi66I7DAO2qu0aviO
DnXhztuUBphDFITa9QBS/fPMirxu2ybVFzki1apPvzQRVl1aZhkf6XpuF5KDawZQv/BSxTkNiASf
VRHIBDkXDJPmwlUpAIfFQNF61D5nxLH3c4a0svctyQDdXgxtNh/NZOvPenPJ8q69OPy00/dPGgWK
6PbqG8aKDjOz/JzU0EX+6Hib3Dna1ri0Ez06WG1unuRh8Eaao+c42PT1xE2LQOgm8MhMImL2yAQZ
pNTkOBlVhua5z33+t61kPOboHQeW7d4PNlRIngbD0EIGpC2iih/85VpB/xiGtFwhGaI/3c4CZQpX
pfApAVEz8X6P3sYJ8UoKbR+hgKySnB0XCLlOJ0+LdESEPVSb8dc0zJM2a8odIJLqS8hrUjaW9mvf
seGhTscrt/DfpudwM9Ke7SQPrU7dZqY3740XCZctEme18Mkz6ZNROW7o6/DPKERFn3MLyH6X3hDq
W2U2giPYTEBr6B/cTWAQpOvml2eF3QbHzjWbrWcl87OZ+kelrMbv4iQBPi1PwurT49RoE3hx0CtP
Pv8TUGGHd0qtPaSIXp4i+T8nTxtvRlHenQYSJPyf2uIgA8asgzn6e4bLv/RkZyjmwEfm1TsXsamV
XoztdnAr7Zn/Snjn0yBfSTNtrPZgkbZZSLMZE17T2CkEdYTeraGgqTDE8aMMekqBeDrfvHulNbRn
uXAdV0JoCzO0WdjLybX7ZHif9Zn2eIt2vTJELk52OcrmRxUIUG8ieFPC3WUab2ocz/dNkpVgeVPz
TbFzsrWgbHcw2Rtvddl8mSwjfQjIfz7/yyRFm9RVXuj2Me9WCqDOhL0SDYEwPvONQU5bnAwoU/Dg
2tmGbW0Qe8+3U+Zn5MfBVEjTaEzerMTDV5pt61VLBCaqx2lKTbBunrKUoE9V7QpK71YGo8HUv2na
MTfN6V2OCkuKZ3Xpje+eiyBBK0YZvSJHycn/NspQKuQ/NfSGai3p30waq8UKZdt9Xlaaf1yWUU06
FJtKGbTVpOvgOH4dYmNbkFMBIva3O9N4ji/oeQPkYZUHGaBNIj81XdEd1LKHhCnju8xz5gUNS3uX
TRXM1aZqvfdAKdOmjj5iRwisl617iB1HP4+96Szg6Ys+xEwfJtoX2Cg+Z2qUr+VMOYCW8c+ZlZ4Z
15mF5oYfVUpJtGh3SIZU3wRMxfLDn0D5yL6Uvf1iNV6zLvohAvSuJPe1Ask2cOziiUwLtS2nhwgE
lg05KymmL104R28tyfhVbg10b5g+DM8W+TsfJc9LLARegiytPiJ65cjdRz8TH2SAUjbvc+RVq9iC
garonH7v1sUXNv3ZqkJ08pHegn6JYIH7lQ3nLoLZ96dmaYckrvUveaaJThIrAvPiw0TsJvauQN/p
bEfkAi19GL+YdnH0PJ6tmuJ/6XggdJrlnfxKK557SJGXMOmnO80rimeVUtWOpwVM58hXPA/ToJ5b
wHZ8ZYtnOcIa3R2MvumDdNm11yxj1w33cjz6kogHZVq6klGS+FAdjs6jvJR0uSFii63ePUqrDQ30
DiM1uJNrRwgNbOwitlbStAOIOPug/CrHjkVWn7LIQoKVlgewVVH2TOrq1Kd58dVAAnKFwACk/a5b
vWpzjmaxVnydfLjN+BTzoShz9b1UP+RwBdbtLXqX41aarrZxinb4UhhdtYNQEoCKWHTq01Vrxtlb
Xmf6vtAR9JGL9op1V/BlpA219daxYe7LukguSWE6y8jM2UA4fY8QSe/zKKx4VpNNvpRtkZ7DqV+T
lUeIij6abuf2g0KBVNj/x8nXpcTV/nUBLUBBOW6LPQkPUqLtsIz13nuJtbw5dlppLaQ/BxK4KoPB
uA6rc+Qmfw1r3fT3YTabpT1URPVxigz2GwuKiN9RL/dgNda6Q9fO5hsIfDIDTfSqql54tm2kVmbx
I8r+oN96cQ7DgTDtyrIWCYmCgzR94wUC4/Y1BNV2GrMA0jexWG/D8k/zd1LG/cLOpu6vpqlXqp6T
nGD7fx/DB/vVNJxY8BSql9J2IOxMWuXe9+iyqsnJbSCjVgB0ajX4syT+avUd/PNi/py4i26I6u9l
DvhvdNrhZTTqaF36HvQD5YR8TRSBIvKb9pxNSrcqk9B/pUD0I4v78Geg7iwdjTeqUfqLm7rjuyO+
e0pZGA9xXGlbw7S7uzacw2PT59Y6gsz0WRU/FJQxxw/FbjZKRU7MDLx+lxiqv5sU+uLbRjcEua67
KyuSENKcDH4BYZaIr6aioxqle01yNYeAb2mWK+lKLWLzJVVHquXoMfB8xWyteMS0i+tgh3L1rrLj
6hq166DdQU7K31QMDguHfR56dNdoaVM9gayzu841/DHb+SbgKblyZrXJrnNVcN7inpGNj3aBpkzX
aCp6oIMeVScZndPY31JiBwEmLlQ7FEKiyjCuUfrDUTDQC+tqhpFqbNXWRh9ArMyzTdvOXeNe5+bj
MG8RWvWuUa3XR7g7K3ORTs2+cct2BwTrRWtHOFqrPmuO8sB/7+dZbMAQN4+HP0fIYWEIuRmFvHQr
zaZs1GUeWjC0j753zkwdQPHcLtO+9M90XADWCilubqoghJhfOOU4eQiK+AOxK20vLRm0FZ/UbzZs
4n8OjVNyUaAXeX0Rl7kdWl191vN0uLut3cyRcu+G0CfRxw/ASUzw4xwVgNqHUVUsrGX8+ADwKU6Z
FTT3t4v56AXfV0rxkLTq77c6JDxUQe1D1S7m3y6GfsoeKGZ5uPm7QEGDw1de5ZVva0c5imwkxrTr
Gs6T72glOe2kux6UyOwOoRfCsoscwi93moZWi2oiw/RSvZ1alNIKHrwQaCjZSgVgcbieyqFtmSqL
sG28a+Q/LNemES17AaUFcYlJrIN6Gm9F0jYnxV0GuQdnS+yyN0tm+og0b18FfMqlaVuJw3tTWBxp
IEFEmGZH6dfgpd1Xtco2Fhb5d61pIdlq3O4Ylp35kpENkP4k88b9HNKvf10c7mpqJBHivuQnoPyn
FCAPZRt7h1ocpNm2oPZUH9oe6RuqiiI1NX66zSETJTP1N9Y+SZtV5xnzPQ9hk9yYCNi+069JfPFc
kQB8ib2XEY3Wdjn6hsm/LeX52uc0OeE6tw6sO6g9xpS9UbOdJl05AGlIXTODm4fDZEb5cRAHeSZ9
EQWjVeCokAz8MxDySP5tWqzARaAiHfCHXy4ip1Im9zc12+XrFf/tYnKuVnvgRFWRmSP1mwIw26ii
eV/yIt2Yk650SqntogwUqOtaUjHdxgxGoC5VTxm2OiT9C4tGnCdFr4O9U2bpdgiD9DXyk0eDFqq/
5saP+Vi0v4/wwva/jPCVCr29GYVz39Ozg9e1JK/aID/oqgMpa2zuby4njW0Qvr+G3GbUOmLPEDQf
XbGI9F8HO5PqrPoMhRmr69qHqeQJDfiSXCO5EwTkptrZFdBALarJah+uzjKn216nhVP6ChFoapp/
ecdWV3KZa0BzwKXSu7y+8WiNyqQu09RHqE2wbEnWrSsBl7T/ZOn6k9nrt7gc3zQwpv6x3J8LSfs/
c3rJ25AUX3zreLDLKW5ejct+AzUUIB4qLuhyBRPEEJOWUdkpKvW+Qs5ZNUJMGen8Ru9WAdT4C4v/
5Y102rWNTo4/ITaXoBlToh5zqcClLqBzc/aul5AuGerkUXffZUx6Ks+PoW7w8uXNZ1uREK5LBXjG
qi8hWIFLcZHD5QHINdt21XWu15A+M0R7O3HCZqcX7rDTMhUMTJbR9RAN6bEh97ELu+mt8gtt4LPr
cpQROYYu83bZaL2x0sRoGXBoQdkUvTFRlE71u8JK+uYZ0dxsbVUqHQNu8AQL9PhFyxJe06yspQ6N
oNCY0l6ILuV0N1UJKmh8ax4gzERcXjG114RXZ3Q2zem7EUPf4llDsEihT3VGwwOzZGrIw0Tds+JT
xOuNOj0NjpruVSRu9orYd6lFVayNcRqf0fRTEScHhKm5yf66EhySJFf89nuPXCFsBfnJn1EvMtry
3rB06rjOlJZUh/625Zk8NFGD9kVjnMwqCI72rwOpteBID4VyyCJX36pu80UGb/4/xs5jFQps27+u
cZsaJm5/12b6Wq5988uzm28u3egQuU83z23ozSdvJpmPuuLSWCduVo6i5S/aVghjUXywmqMbIsCu
OIGxGd2sWUOUhwZH9ug5rfWkFK37XOb6Q+lMyRmBZ/e56TQ0Pp02ve+HzHue/a5ZkXdx+BsQNZvB
3hhs/2lFwvSQrNrTL5cu5UpxX2tHBO6/yaBFF9nF5+vCnvtQJ1a5zyY0EGHyF0c/yuiqSXqwDNKW
pxkfIvRC6vbeGkfvJfORe0UmHN53LL3TnrJcHc5XKzRJbLnjw9WynV02F+qjtLyEDImdmpfccN5U
vZjX2dDOZ3mgPRgKed9QgSjgyyvzM1CDqITy2HXXrWp19iKVEa1GVxTuwd1thSqJgZ4F4TaH+PFw
83dD6a1zA/SlN1T5CvyhuW7hxHloAd08mIWDIgGkrdBWl0BLxMEgK3LMMgpVPm8j7ErxdUawNeoZ
YndhybFxhBBPbUfJzu7i/qFD5CVWxoMaTcMqI7P1gX50hbJx3aGaqyYZhKxK6ZymnrKaDFQIvyZG
o37pB8uggNz+8DL62KQQW+b3CDn8dhoLCUDKus28lHJtkHCWa15Q/L2gjGjppXiwrbp8hgGpoGKW
Q+UjNMQyNjjbGsE/FGiIZs5oHesheyUZnbbLjt47t4saqPKpzg5ROC8sZ4CtKPCybdHDuIsIfa7e
NZD4XQ9JPvxufiBylC1zTQnuyQoF9/LMn4vwN1MG/vClYkbp5nGxkFO0uV3z22LtaupQYxhS8Zgy
uOJCtb7vgyh+1Ky6X4RVU300vf3sjarxnHSjCb+U6W/SsvffYD0nLVDWH9WcdYC1pvYEv4hxHKl2
Lulty89jFKrNlp7VaZ2D8nqwh8HfayhyL8xG9x90ceCtqToNhrmqYtL9azCwbNKb4SSDchiP6B+k
r+M7uYY8wCQLCDzYUKYClxaa82s9V5vANOjeKcth3VFI349OF2+jHkS4L+g/0OCJTkWFMBVkZDaZ
CMxbIBRmZiLFqxkT0ItfMxT4RY4KwE2nyiHyyBvn3Qj8gbee2rmn5658G7oPW7hhfLX3CPZpK4oA
1QIEc7DTkGs6uO2gHEooeg4NyOv1EMBXIgPSJ6OWxmsuHXaMAQ6LBDTMJQqtcWevBSHuOmb0oU7p
pakqaIqBdiE1B8F4WuXKO8yr6FAzALaZZNWhIH2QM/0cqE7Q8YBQ1PySaSr13SvWxmst+jrhNj/H
tqWfyUgOmyBTst98MlrHYbUU6YzN5E19sk54M+qn0eWDyVx5sOoUJe7iWRpGwQ/EIgP0tx8L57tT
T12ClDZsr2brIon2a1YlzgKj7BfN5DtbGZC34oN9WFCBjhaSDkoINCldE75OZZuc+xLSSQr6JJzr
eUI3unHWcpjrUyJAS4Dnroj+v2dBflu9dF2zUAy9f0AJpn+gG6F/gIJn71FJOtz86P1SKJ5nl9dB
hslAkqrQTdKaKidJP//eaTe1g0hxOcYZ4gwy7INrv6mW+p6lhfkz9rZQkjk/lKAJgYa45avTKPaq
98DXGUHY7pvc7Xcgs4yzVTafs/mLvoMe/mkE3Q+WC44w2cXDwhWnTpWFx9Cq3WXkpwmyMPhugbYf
z+haqII1EDBw4x4l7Y/k9KHHZRuodAVJS/qFS47y5tDfXgu/el4A+BMkHeWk+49KdgEkHD7JA+0z
Clq48LhLE7goGQG/mrYVQufPdLMfGq2dztac9c8dVXd0m7t5L4MREj2bOYRZR0ZVJx3vs9wQRQum
1lkXXiZwXDIoXXRaALU1p7O0LJ8cg98cfF5vcgSHhuxOsg30AEpX8PKTixBUBTdWAtj6+JNJexRj
mop++9k384XquOO+hunqyXVhjtQV3d2w5Z1pqIW2y/XGl0lY0qXq+mte/Q9dZ7bcqrJl0S8igr55
BbXIli13294vxG7pIUl6vr4G+NzyiRtVL4QyQbIsiWzWmmvMurjfrm/5yR6B9DDrrFe4yIhuQ2IS
wOfFPIoppL5DKaYHyaSnVxtUzlhOjD6iuM2qzerRTO/JS6k73tB4WywcPoCfMm7eJjkIxJU6QEUM
7KJJGd6RW7/HIOQfcXlksLk5EIWKeSbbWmCyCx8QbgvOUQezLhAJCAWRvq0ECenJE+nYs+LI9OZF
DO7YE4zfXQLdZoczr4Yfwq5mK3vdHikWcqNG6NpBt/laM+BymDRSP1yQ1if+xCxNKJbIGVPyqEZ1
MLaRuXNrnShuvirJT850m711ReQBgYv5+36FVDc0dIxVX/U0urhZVoTc/1SHyvzXCih7EqoRn8Fo
fnhD/CPJYu8YpZoHjV8htsV2mFky5Ve0vFrpXBztVfDgttM5k4L/1bN3bnpF3m75cymSR0q8vEPS
P+qUF1PIrb30hvYdtxHXV1GE7cw+ItpJkaXEHAZbbIQ/eA8Fw8jdQ5SgSnZL1+J4LXr10fOwZlfJ
E/r6As4fdU23R/TsKKEA27Uj04EFVM+8rBbZZUK26Cd1d98TjsfTIP2dW5WGYNDo9nGtNQfYpqU/
mghMYUYFukgROqUfmt0vP7qmP0ZWem4X68EQUr14cOh9Jqdh76Wy8oEn/436H7Iq04C9759s0vgs
2g/cKo+ZV30bSsQkuugPBlXHOmo1f5Si9nXlW1zlAcbSTCtNdy/rxPxBKZkt8oPBJ1N5kryM0/5R
WSbsLPONaoAmRHLM7kSmqm9SjnZQFWUM9KUqEFhZ3/VUXxB8s6b00hqM+TB/wLbai4oJFi/q9tyI
/JraKKuXmLydlbcHOdWUckbDD2Wsqpc++tt4OYFE2b4qREdZJywY2hNAonANht1UMHkszk7V9Ct6
TP6TpclOsHxnJJLjnyKL5VWbjXE3FC/9MGivhhMOKCgDJUpeNOpCdjVoLRCl9hrxNM+1rK7mMoU1
RNOnJS+vI/zpvUaJzH7J+TJI9OKCh540TOOz13R7RxfmOaqlQeXLeINHIFl8ds0xtRPhD0P/iPQD
J8B5RIVshlrtKr4KbxGlXf/sLDUJy7ledsA/JL7O41n2aHNVrAaAFQeZ0quncaTGrDYrhK/ouqLa
I9ufOq9xTdl71vVuWA5Wz3BuX11naZ4cc4/VrH3seuqTq1QFJDMFSeViTrhQx2DCZYGdUGkh23I3
GClMRB8MtZqKNbPBvxtBa5hBxA9ZRaT6vpkbCO65PUk4rTxsqHsr/H+dW3SVjqq2hyNqzXMtCHSh
juTS7VW07fTnC8SVBGSv++WEiTrFHlU4SozPuw7KyQSyOkw83BCtXn1QddGECMkX7rDUlQ8F++Nd
C9Lu2OvzHyYxmzKZxbu1GIwFCisDn9kvDm3sepUqDiLh4EFeuL+fqqn/yFw2cLPTpBhu/wQR+Ixl
la+T0zvHBtAEJxt+iZavJ/GWR2HaaagKIP9k4KG0BMhmvQdZ4O/SuQfUr8lLlS7NvugRIsv+T+nk
hDAAaMAME2K/KKn7MMjoXC7umvP3k2hOL5rRv1YW0MNMiI+uKoBdRC1fXqmheYiGe9XGWXEkELjX
2vq5TYfvsTS7Q2Gl9jG3SaiIsT9Eg6wC3m9+KcvpiEdwvCtF6fl6aQ33Tc2HpRXJSzmS19cbti5R
csyz8rAQUD7ZSXtXlrU8YKP2OkKv2vzBF5fkWhF7goxmfujq6E4K+Txj57ZXteFRRNp7qjuEalp5
UdlvBP0yDHsqF61Q0YFPJFpunotEHXeya/4mWo0xLeg8Vf7VMeoB8pBNQdMW2LzHt64ytFNWhjLu
rZ1s/Nppn9UieWtMNYVSOrH1dctr6th4thkjQOsYbar0yjMl8cUud/P3TnoASXJ3Dpz2TuCS5dqz
7SdepftOKdxDTbrn2iNZlHHbXStqmi9LKQ7RxBqKuhvV9xQIWcT0MxCl1rtRx1RkEXJ6SFTvNBZB
R4Q+rJX5D2aLOiZsH9ZYPuWWMZ7hKiDCT0gXMzlPwWwh56txEgkIQ+MBU/Hzd9aK9KJsLtnYMQa7
k3mwI1v3e2Uad4AW3opCTGhXQZfPrrfLxICxZk5xajJml+0wJFZ2ITt6KUpJ3RHlhMh4h2c3p8CC
yBIUTsXvO/k3M6w3a5x/Sb0jB5aad4ixL4IqRGCt4CVtCNhGJL+1oIYhvBYvbtpbVzhIEXYJhTyJ
uC0fS2zbXYgit4TCb7Mvi33Jom6nU5i1AxmFbZc2oqUt8S3T2nLf6Cuipnbzkyzd+C5LyLK1o5Fe
Fq+0zhErNVgeuRZmo0GFZlotlzrLx1M1ZTO+JrZxxOBwvh/SMmYxS1kr8pjmMIyjjqS61fYigyJU
dnG6j+V901PWYyY2ydS5t548wZK4aozqlKIKh75QeEGXq+TNTSTxVpJYL7bhjcGI19xr254GxU6D
qsrc146kfSAdq3+TWar4UBWTb8Y8WH6Gov7b0rBz0pqhflcacqJe3k1nYZnWjpLX1u8YLt8ni0qf
lLqWd8qKO8TJaB/QqcLT7GFTM4H1fkep1vtk9z3MhER9r1Orh8WAgDO2SvTN9TK+E09nw5Y3w7vm
RbCBUEm9e1ZLbHFx5XtcM0RMUdG8U0I2YettysdYMXBkZYWkWoNHQAKn3q2ZJYt+rRSqiKb0feny
FXSDJUk8x92hMScmWdMMU5s9cRSbw7Xr0vHa8r9eJlceEJyxV2YC2gmvpNSycKx71tpElLxHZZHK
S5fzkY1mMNi8SxFledDn0+gLRcv3fWysUdAekWYikf3GLb+QydQCG8n4QVWV9hB3YFOGghRzC1i3
UYEzq8t8GLK4A0gu7KAhRArKxygeGmt0/DnJjX1OCNg3MBbQ69y7wcwZD4u4Dnkzn/o2i64L/wu0
nTs0i69FGiWPBFIBcLGJYLmhqA9a3Etu++XRNmcm7FoCR1GBig/JuqiO2MmqQ9YHFDN0B8O1grjH
S8BUjfzBHvv67C2aG2rpYuxGsXyv+/rQyXo5Nu3IikJ4b4iDd70cMwpfuP+jBcXv3LgJ/4qNNsQd
KRpBrQ1lOsrT2I8KAq24Ws4M+RRjZRklQ0lEyQr+jY9wS676OnTHBYEru+zlCvndKUJaTNwJhQ8E
BIKqj6yg90rHV8uaRCTTQ4fvy9MoPILqVnloe0P4Y01Qo/Zid5fXse23ZJb3bSrsHSZvQwjb0L7P
EvAPIl/QLbSEyzSTAbViCQ02NLurjAaRrnE3K521HyxcS6jtaPAZcize2YMyTM1Jm/NrorTRpeNW
xW1a/DKdpQ8ssoynQTXu0jQjhDw72h530vpYx0kRmNlra2vNYzxPuk9E7TujNxnmMZlD8JXDPGB0
08bKA+iB/jrZk+JXpOvvwVYARcV1s/dUL8RRl3JYwjx5Jx+JdiNu6BH+1NIzT5UloqOjaXAYAGP4
gvJ3VcuvlDce+ElM164l25ijSgzjyK2CsnTvC5VVYKwU/uCqMP/aaG/Y8+xrnRJ2Xv2aJLZzV3XK
HznxRU2WZtyboqn27Zz/bg30OxLXhV3eP9a9zO6KYZx8JZvBF3njQ8e871B6DizRLsNSNaP9jA/j
LhmolO6jKKxGUULtUv6Ykzle4PYbx0mkQdpPVtAm/E56ASYP7BYloAaB0Xmqz+48jBTp1M0dRLqr
KtlSGUhFDBBRupLB8qO6cJ+U9kVO3hTiQSh9TQ7tkSLbfTrBAHWbZDmVVtEirRQvXVvfFMCZgduT
dnTa9kNLCj0wpGZyhxXcfB7E6X6iSg7Krhs3V3uNifagkvbjql+idH4GNjMEwkuTkBollezV8r1t
DbRyLAt23BTYc8yMyss0JTu79z6KqMJE2hmIdXSHcSrkZWptmK7ddJ0QGVYMsIfCjd8cMMn7ydNF
kAHEXKbYZjM88AHhxnmwsZfcJ07xVpfTtGsIme0LiaK8SFET1kp8XUpd3FVTuuzbiCmqtKFiOZFX
HJRscIKuzKDjRemRGFwR5kt1tlXdvrDGx5zW6k54dT8amqYcBTeSH82PBQKOscySW8t+NrZINGM4
wZxPXUnXtOxYVeCQjs7OThjxdCyFre0yBDZ+4gaOlT1gdGuxvGkBh6KQ3FlOfku95GJbrtx3Xgca
zSzVAyag1mlxVI+K3wbLFCxnfX3IywPoqf3S2/UhJfPsxwqfXDSr+9ZxpU+5cnHAEoKRJErifZd1
H9rKF2z6dnzWSsJC8EUppdQTX/W8KOgMm9hTlE27QpfPfFXuivn7QfizwBJB7OLZ2DkFGpmYoBxq
fUfux0Jmu0nH/NEAXfaWEp+hzjVQ0AYiau9kMLCkODQWRNMGEgTq8Lp7agpKuAwSgR45f4k3fVBM
5uyrrKTNXivW8ecnmIXxkmTFTYmaJRhULbpPWuPDNsnDL4MIsz5PzlDiTd9UkHPVZDOEc3HYZVJ6
ehkMdacthMObRlMZ9yJK5yJ0SnkbdnBMIYYVPtL9xo9sSz2qcOvCobHk58FaUEGYdTnsYAjcIi9f
DtRoTgFGvCULWYWd+lRmCAG85qxlYx9OYzKE26OvQ2ybfYjjJRGbnjtzcgi3o28/zlXhHvlyRWgU
qght4l2HbsGJdsqXMGmYGLKSTZtHXVKwvZrbkQzoi+nYkGA0Xe9C9ML1CfVfE82TYd5Ub9ItCaBU
5ihPS4rLERP1d90t5hDYyByORl/tB9xq/NrWSiDCVuXzIZjnQcEuXojjNC9VyCxSsQmaor3V1292
iiqgw3uS1yfU0lrwm806UFKs6dvZjcLtwPKVdWiaXy3C7odIUWW49BjrFKN1lAyHoYTqB2uBZanf
yPoFk8JfbVf1n5/V9mj7mNLF0lipRIvrE3hMjhGgO3a0URluj9y1ObHj4PveSVFNvGkO9hSNoR2/
UtQkGOj2Wl8b7C7IynpOBtomrrSgVZv83HULCfdlh5v4TVO8bF9N/GMk3yxNrCQIVvBtG0UBg9T6
BhqAcu01Vxgukozz+RxBtlIjUNxFcxrbZqXZRq4P1mbsqEtUWKwhg52McHsHwDzICzvLK2k7ETIx
rFSd9SEoe8H2NzLwbkRECSqE8u+XuvLYWo0m8ZrW1UKEDnqYUGMeCIc6tuanuxQ/ibu4fLLRxC9X
t1x2x7QrffDxxkuA5vBdCX2qQ7ketuZ2MIF58DP//05Hwv731Zj/tYcZy2UXJbQmxqAZ7A82Jz2A
xkK397ZiAhip8hPerB5JHS6IRRcuUAx9XGx96Un0mYnTILnjMKD4O8y/kwheFIBDTenusPRKz4VS
pr790Auo9H063KpI3OWMA2FVGkVQiPLHXGLnoMAa8wEzKuGiP7Slh6vIorh7J5cQ/eyEdEKcLU/g
/yrG7qXECTW+OWTFImghzvAqVdc4DmuYQLWsMpxiz5+k1C+ztuwo4fdG57mX3MPe4KKXLOsXbyuD
dAghxhRSDuNZqe2cWwd+ajKnQGkcpWXVRJzRA97QDEUIs1s9YSXDsopirAsfzRkWjGL5C1lnX5kQ
abmG7udebD5Pll8JkYdevfzmy3aCGdHq2RyhVbl61u1SUmT62HnXMVmMI0FlQdVYkLGF2FmyrR/U
kqLGgW1UkBRwtfsirh+sjIxzXeMX2FdHCu0XGJqI0IY6jXxjSrRAbUkdL/k7qn95iSpIshFsjV2r
LM1dDjjD0OD5CYbZgzNJ91x08XDzFHbKi7V0v6Y8OTpLdxwQyzw7TlIfuQWqU0Qc/a2usI+vMuVH
v0IzTVcbUIwmxVVR2fe03rAXRZr8iPHSJZIU1M5kfgywQu0odf6UCfE05gW9UuyHImL5UsVZ40t1
PjVma/8kMu8SC2CMctSuPxEseSI1SI1L31BoRbRkV8dtftYVcppOaS6nPvKW40LqYIdK09gtStfu
WT7uajFmR7VZ4x0AQNuKSGuX9PYVoT9gzGR4wtXhZmR1+hHh00wlOMkE/TkXar0WrwDENOzlqR3V
j67V3quxay7RQMEk2X7yMHVJyXPmwQEaq12cU/mbZHlJcWs+M0jtu7ksLk0poGSu0bsZqe9oyObk
DVJ5Vedsn3gGIVUq9nZRX+zhsMavKAV/Jp273JsS21BDxe5wHsD1un2JstGq00MhJ/dDEr+Wnou2
vo3mC4HPGCoyOKUh1uuTMROhrthQtd5oBE7uaA/sAIyzFGl7bKk9A6XTUfVOJvyPVE+m5WW/5cwP
hhCLcfPqQkBMKc2Th+XPzcDhPOiUpPpViD9gBVJypKnwF2l7z6iN8eFLHQqGm6ViQZ0vD4QYfs96
d17mpHse28699YAt0go98zwwLRSpZDja8t8Fbzbcct45ubTC/2p/nt6u3Dq39nbYLv969lff//kS
22l7ibZxPtJL5Yw7hUP1R8qs8vmwHjUW0Wt7e7TNN0OqctHW/tfDr/Nfl2992+G/+rbX2fpmrat2
hiomn71dUfhIggWT6vpQdVjCEE79T68xmCwI1vOFgmR3r6/nt/bnUz+PyUwaULGUQ5wnTbgdxDrN
jia2kv7WNtv5P20l8VhFDniqz3r8ZGkqt4NbGgEiovhp6xOlzeiemeNx69sOKrXpajpGd59dpZ0/
xgxjX0/qRs87mzoyn68nVe0iye+w4f9XX6ZA2tUG9fzVx44TWy3beKjNQtunroiPlohhWiuNdVWF
qV4jjEqZ+qbuh3S1txIh8rOuKlO4REm5t6vEvtXzwvYpnn1MXOqPFMXFMTNEfiIxQtUy1YkjqDlN
94bdIAtiKVF1b9dDewf3+egyx16kPbFEWvLiTOXYMWfLf6mk0x6Bu7xWsnBWbw91r7DtYliJ7fux
mzJW+Op9PnUhMJTy4o2sPRs2NydUVAtkPVCZs1LCj6uXH4ljxAEftPdMQP++6qT6AW+t2iWjXe3V
RYPEmvRsMXsR2HU+YYXaVEdT1mR6VIBMmk6hHEvvXT4M6mvjjAhGu3ytpiCSVJQWengzNt4z8dto
+5adMoLGPrbeltEUu5LauaciBVIgpvonsXwshNYuGev91YPWv7W2A4XC8aGl9Hu3Xb/1db3+6lmD
vNtaQ1ovZJim+66bPXRqXbKry3x8qpKoogw2HfcKzhJPW19as9hFHHXdWl7fNJe0Kf+AofnngmWy
HHAYAxqU9TW2Q6n/TUcruW0v44klPasY1PpfFwy9WJf3sjhvfQ337V2nRFcP39d6xiWC6t1HbSmx
yoaoeHDceA1PMGxvffCJb2VFBnXrsuphAUVc/9rG9a0rHZc5UIWmH7dmNrf1E9Taf16hyg+KjlBp
07xuIlfkoI+ZyJxT1jK+gmz5j+j285IW0xtTi7599f/3dYT48VBQDf2wvd7XhYOWPk9k49jZ4K0G
wam+Bxlono1p5ec0+IRufdthqNX6vlsPcaZg1KrPy8p8ojTnf098XazliwOyVX386toe4fte33/1
uVn5R/Ukqx+Zer4rWxC0OinjZEr/efTVZysdIgLphdsVChmmz8uquClOio4YptMj0PnCjFZ6S/ca
EwjaR6wZDltTS4Cfsyeh7tqxWqwFo1Xks8YK14vTMSlPWQJGeGuOSS/OU4rOBFQTe6/EfjW8An0b
dryfTZOk+klvUe53Y2+/TpUcT9j3NbvtYvjx+amTYt7FJrXyQ2c7YSRZlNg50TlV0RIgaYX94gwV
WzAvedtaVqnlz2ueYGulbmS/4LUGJakrb1tX3cesJkqx3G1NFFNmkE/WRwPnYadPAHetFFMipU+V
veV57ovG0uikVizqtmYN6gX+Gouc7WKD4eKRCobLdjJC0fHyTednPQTjbHBfCfGori+adyx3O8+r
7rYLG4CuQTT3HjeWXfhb38jMs0/g6R889vdeKgaKaJjipm1i2+YmV3ciwp3r9qobKBcJDFtfTk7R
HvDHKdB+xumxghbyEo83IWR58JQmPxTjyr0c7WeCBBbJX63f16iyXpV8IDpVqN9wcmF2n6vy1dKm
mXU+o5zn2AVrccO5LCnlzs7aHBScOHovegO7W7wiEcavpDePW6sRo3xxjDOjY7q3l+booAoCVKx7
lG/l2mmqouS1nYhkFQ0pKcpo9JMGUjdIyAmsUT4nGFC67NPC7A+EsdbYmMtyvnyee6OCvVrGJ0/f
2WsVqq0O8rYd9OJkmMqDUclvva6kkPmb+YE3DYajnohXF+xdFIOyyIzkcRDbglJDHYYg1Kz6R1cN
j1HUqC9ZDGkSxY0vTS96Lolr5Q1rdVVp+HxmDXXRetgeJesaw67N+7iKi88ubYrSUDGGp6wtfgnb
NU6tYVAqbsGHm1niXsqmfGft3f5yzeQ6TKX2R8JvyL3WYrP00M6Lz4K8IofddcglLFz1dOhT8aq/
Bt3qx65mvZpZe04R8v7SSsBwymPhWdaTbtcXqanVodaI01ZKVu0RsAiS3uk3Fn2Y0ACmDZLOS/yI
yq5HEwI8gQA7/SWTH2q82Eev1VZ1fuVCmCdGWOG4h2GtS9BWRRmLbwH2j2P1MvbZWl1YJOHWxAPy
ntSLdkflvf0Y9TN5qH5sqNUwpsdUmmt9WdYeUAVnp7aBEWIp1ckY8irIClueCPrJvbmWlbMzN55Y
+vPnF3KQJCh2iKD2mUKin6QWFuF6lxK8sX1Tv41K9xQvjEAGQ+0hjvQaEm6F6guPhVfd6doHWVY3
i93a67C42q1r9cN2DvSpd+mx0/Un+3fP4PxqJo73jIWVb9u69TpYxvy8QPXfzk2A4Ig1q8HWUuEt
PjUDkfv1ebhpLk+VXu23Fhx48dR6+SGJhIW7XaPciO8ft3O9Z6k3ByfDz5Ywm1s3LmdTzVXwFfop
b4rlWq6HTh1x6Ox0wjW0RN8Oh8FVbFhGun2ddM1hzzuXPhEdmAFbJ5Yz9jWzmGPmubyUOnYV6qhx
Npq7ZW+mGKB+trdT24EEptnWw3VrfL5U2bRA3NuaMGo5JqdxAIvNYFzjM2DJhIIhyGFbs17/AEkA
m2evsmeyFsiJaE6dztWLqy5nmOEvn83tjCbFEKZWfi2L4d2ss/pcEvG6DkPzzwECprMXud0E/3Vi
VL3pXuetfF3bGY5mQFTWGh8BOWiR9VXSjmDQpGcAAzCOfDBydzokA8WUWqHGD9xJFAnYwzLfpcir
tr7tOncW8cPWdBvzkYo7ogzr87/6l6YFXyRtBS5jLFnKRdoumaOEilMOVdZVCIwpsRwLQRJ57UtN
Rk9AQDFyDrt7Ka3qVURNct1anjdHq7SyYrPLybHLlKMy2hkb6ap/Ue1Kv7eF8w3FSIfohSuwjkDk
aeIaQyOR5JhKmS93W1PrkHJQjFdghcNZMVfZORo9lMNrE4xn+bCM6ecf3rpsaw5SWcQ46XCBVY6E
WEeYKFszHXGDss01EL39LdsSIbUYNpY0XFzojvUoKcHdWtv762L9VNilfNzee7nqvCYrU3C04fpm
FRbNOnYnW1Mk6sJPs1oNbtb3ZpdgkDJAUGtre7U0Gh4LQYiXxDKpNUur1EBpWhnaJAsIJM8NY7UJ
Alu1yQzFtla8OhNjdBbHzg8ExBfJo4QKk0eMnJa/xC3eZiKhHwKGdUBSPnmu4Lr5WKrW/sB+5YqC
oziJ2o7CzlgSrOmU9EQesjrVQDwf9DJ7K8Cz/cbKF3+9ZHpzXPG7Kmvbr818CjWR2g9uhvqG2E/6
+0wiviWCz8ZAi93sWkxVhhInji+kSI/ZtLzYS2X44DiRb4jCvu+Wvl78stH4eXOnDkX5sB0UbAge
iIYaCKp+OBAegyGnAt0dG/JpcTMguEJ6Tg2dCmOzp4rF66YLYvnlLNvmp2gLBVPjcn6x+oaf3fSo
RVJ/s5fkV7W4eCDm98MsokNiJ3+avswfUpwE9lrhKAfK9NU3YWUai9buoLm6/ZrYR1JixTdjWcaD
oaTZ3lWKS6x4v1iuqyH2HX/MtP7ZT4lJeqdxThqKUbJs7j4TgMYmmRUQmCh+8BIj/z6SJMLKwUWK
1JCsdLix82bydnpCeqlBCPBU10ci8hkpPzwvuip7LjroxGQJtG/NEnsnyyPzifC92DcJeEzTQaw0
ooVv2yG6s767VH1fx0p7MsCdU4jeYNNUQayviYhZ4C4JvEzEe1XW5tIxHqbpu96xSLrVne2e5rIH
fzghUJYBcUblpCnk1ahpag7UzuvgQSIj/IXUQ70WRMB28JXsXWVXvgGt8sz0CGLTjj+a0pXPi86k
TZf+4JC4R9ztJERMOSjmlNxNXvZrrpT0fhph5y6L+LtQBiM63fse93EbWLgp3EjeauDmrSSMrYqo
fCrcXVypxhvKz59YXIu/JhRMckF/0r7HHtxJCNbXAjjE2PW+CqQO39x4fFJrLX1sUKlsre3QWLjO
UDhPcGy9YjtEQkfpMnmrc8j4BEZFQ/aXndBG7DN7ZMGjmerzTGp17+nkuremBUjxWmbe/dYaUBc+
jwbF2JM93G1dBtUHRye1m13r5tqzNxgdKk8ERGtr68KED+BbV+Th9oR19jkbzMysXdJTrUUr7VP0
z3OEpNVMxW1r1aUW7ws3qg5bc2JnQ766w2uMSz1d659TpUAh4AzzZ58+e9p58CobJS+XbAcWJQdu
jfJxe0LsKvM+b7BD206yqsZlRSf7sL6ash6mkcCfQtHAebuCUPcYRjUUqK+XxAUqBL6af75nvOnq
IPXm5zkj3DFbmv7cRg5sOZmERZkw09Vd9tfubLjSrJ2enMR+KsbfwluMF2KawWxY0xPzhPEiJvEr
yQFNbOcI0aoBcErvhGLUfLG1Dj3X4I377drK0OOwwVEz2M6OKpketU2tY2Q+Mt8LxDByLkMvYQVB
KVr6tB2Ao9T7Jo/qff6/ffqcln7ceMC7bT19muMJlVfkwf42j0WSGs9u3RvP+aIw6KNpOW/NTPH6
s7YgD9ku0UbbeGYCm50y/by+akkjT1BaT/b69CaWB+TuEUB0atsapXeetkOetYx27TidnThznjrY
6NcpUygzx1gNFWRMdXS5EOdZn0FEMLnBkmNPE3VVgOq33fMBTXuEzf+8nuz/1qUS7ansRxilz8oT
tXT6QdHa/rO59XWm3EmN+WxrqXFbH5cGgd1nU4941lIeI4QbD1sXXlik8/pMDfC1j5+3vnmJQq3i
xthaslOGU2fJmiv4o9thsOcHgTjk/rOLKsjzyPrfN5wqfXRcbvMOdpY966ZPbpdMsTHGT9vBU5Oj
WhvLdWtNEfY5qXSPtV6kebC0axRYNo6/na1TZvnC0gmdtXl2+OozvPyPp6pMeoNob1pKVdkfpz9Y
U6s+bQd+RxA8BrLVX32ROb5KHCPuIPqoT0McZXdSs9+/LsjZp0DeaNvjV5+7I+w/fb5oO4wAK8AI
BdZkz3cYaT12GK9cmQNLHM3LcKAIItxaNvZSWDetJ7wiedI6szv/q297mtXWP2UXxTtNNCUin8q5
bQdXEiV0KAigQp0+oSqIdMnFyHGXU6P6LLNIPEe5ILzmZelx6yvTilhlhsQ8qWoRzE2EF3NaRuft
YtNwv8c1lGLDRP4jVLvbFwyzOO+l8lku4qkjUHgP7xUnrhzIrZmsRiKUg+L1MF6c3hz4ADiZIJ/a
kUhFKaXZ8lmdZfbQZu55O7l1YYKjEbxvvbM2j+I6m9PFlgm2K8tovLbmKEJvkj2qoDku72Us9pXY
K+oodm3ryJ2GcQrCIxyAzNXrZViNW7Ihyu9KU91bdvOtNaKaevjhLhLDvTXEENsTclLUJfyM+uxg
JQAPcoudTs0KwBNac5pS7JbdCgWbPKtDTOWEkqDpVgd917EGCVpWH5X3vc300l9QCQc4vVJIGjGb
b9k+9DFU15to0FVlDFFMvGrSSY8xEwIBbhVJOiLlYdAv6gJrDgsqg+QC1Umuciwm/Y19F4MN6oWd
MNRr2RfnWXGUu6YXlMcOo3suBwrgDOM1a8eM7Z/LPhm1Zzkk7vNSWhrUdiUk3tERTDRqv6zmjpop
X52MHiYN0XrKidqdJ4bc7xbmSDbD9+pw05LWe1whfP/D2HktSYpD6/qJiMCb2/Q+y3d13xBt8d7z
9PtDzAy168yc2DcEMkAmCCEt/WaAxGAOhQ7v0dMueoXfqdQhF5wFb+iyvrAitAlqJd9lZm2f2wQX
MAIB7C6boUMB3tSKM6JlX0BY9EdXrttdbvnuCqSGe2vTX5zGPyG3oq3Qfe7WFsZMuyGTlEvCWDUx
evlRizlzVyQjNm3yMzYs6jaRxm0WqXDy8KmplK48lY1bbmXd7jaVhfllbJfjRq7VL16PfwCIqWbr
4dhbyGP+aAD/eCxU/VUKg+KQoNZ4QSYRXAnflG1cWfUlzzKiJGoHf2t0114xtBeABIemRJCxLqN1
WuZ7J+mdY6oNBf7cAKLMVvexyIUbUbbNwSgmRKDXKFu9w8UcgPAPpJq+08slB51V8jV3q10Dh2vW
qLMRwaPdmJUEXC+q67PCFp0E4FpoSTBjbzS+9poJ20b+UUTqAK9OL88dQIOjNAU8tOpRjKiVaVjN
EIVm1LAOgjdlgRYrkhFBV8uvavK9NaVbHMPzRRxlHYePoJf/jLZWnFh/k/kSRiWaa/JpyArlSYfh
odPsWe41yy4Cf2MVay31g0uTFt7J6xlhJArv7+Bna+idOXJ73dR6c6zyGHqgSWEFrwP+AFstIoZq
FmW5983hhz3Zx/c27uKEAmufUOgMdqgguJWtaR291scRwoNMo6DLqWTlFCn5AhEgXXdh8KtK8hNh
ZP3At7yNQKwgb1XuuKF/yhiLmJ4wPKsPmHLUhfFAYERdhaDLNm5YPeO3BsfMrjReYi07+iX9YCjp
eP611TpviAmU6QOapvKlDQLlUk8bSx8MluqhdqQrX/Xcrd6A1PMVlRmKZDX0vUa19aLIXgPK2gWZ
90ti5QElhgBFIUIZP1ujy99qZM35aB+a1MX3xIbTpHqsgcg99FSH4fHVqwDyjI/MSOo1655Frt/K
Pk5WMjHIOJR9Lm8ZE4R6M0AuvvcOAfZSbQZWhb0nhFX4fNYFCCUXpegcZalLD/ISK2mwWQRjAYzL
cHj0muD1GHs705nUZ4v2l2e7CQJlGvBGW40BMegpwEN3748WevsQ5leNApWp/t1BGgyA/W4rBzhf
aVpEna0VPl/yGqHpbCtnDQjlRsKARZEl5CPRi/E8l4WF3H4eiuGp983qQqgxWY/NgChaUt9hLz8R
aa5WBnryR2fAxS9QXeM4WcFKbuucpMi1T8aE08Gt9ntlO5c8oJvVK4luLC6Kw4jCUq343zqAqPui
ab7hfaDBCTa9rZRHw7XDq+hiETzOJgKxF6vPsWWfwT8MjLJ7lzvYfeuZtRPd8IAvhTjHaQ1mVRkk
iiQsCFTUns6qW24cCrvIVkaE9RzQ9QxQnGMAuuFjsIPMfLJSFqXUDM0tpGOfc6OxifJkyiYKw30+
1Pq+LQvnPXZe4DI1cu3+HM1yA+edb6kzQWSkn4HWrlMj8U5q7/VrtZCrDTN159ACPNsb4EDBnbAk
JblM3hoI9xaWgI0r6xtGgFcHg9+HuEOjyCKFmEy0rXXvJU0k87xsii6z5qTJyP9ollDEytG4GS5j
R6czwDHaCUDPwnF2ruc6a99BfU2h61szZV6psser6OraeSxDlk0ZffyKU3Wb4qZ7kkfkmxCKesS+
9LcxOURB1blggS4aI7MzPsTTZhLP0dMeO2G9rB+7th5udTj13KSc3Ksfy4ChblHG+9yzZH8dWzxG
MGFHqWb+0bQxIw8jeItiFZ1DPXswtN7c9WnA/HvauPZ1dBp4aLUSbqvmMbaq6OQzPTjFrhVstAwC
AGzs4GyY+qPqabA3nJ4WhYV7B+KK+F647aTycVRdgmvEYGj/CJwpyUFgwMxpRRqqMLBE3Zi8rkBg
/rORGtaLMC8/ZA52GZqPpJabg9ToE6cmzIJfg4Xs+bQQII1YbLsnqcBwC45Es40cONZeCxpr8LqB
GafLsYRGLghKH2mo2bnShwfZH3uoHa656VGlWQ9TEpmCYd3qPCw9tgGaWX4Mr6RBenJUQBc5enYG
kXHoBhgpwJVujd48SjX+Tzg8Rxu1KXAAFJg5fyLwG+DPtlY3pHAKRvvWx4rCULBJ7g5Lc6ewKt5G
4EaveG2ANsy++5i7v8opXjBO/cvOXBq3iBJYU6igHFVmOjENynJs5So2A58wAFaOtHFFbTTAPQaV
YisB9nRBCgxlqp/EabJReQlKLz0mYU6X3TfWpjRC4CEsKQCCy8Z1hmJaYGW4E0vmGn87/dopUHpL
gAJSA7AqqrgekiPuNSTAeohG/81HCg7x0d3gufnGsjCanJBzGwDam0jh6aL/G0uob5V/mNfU57pL
9mVf8pkEFRhZkbuX8ZYl7AhVsDxa/tcszbUvSMijyNk/qZFnHOJOehoJAkz0Vnlf6JPxQPhNbrRD
6PQ+q/UbJxwdzOaNW8hS2jpWkS+t5RThPw3EuHm2dXW4KHH40svMUv3CQ0bRhzI8mTQVLro2UcX1
gAK9zQoQXlI2O5MFb7BcuTkLR8TDn6azlGdguzbS2NLARECnn1YmXH0at9Umi03nARaAdZeHlxEE
34MGGMFMPfxuw+hLzsAA+coAaGXOYqpIjrGaMObLEwCakrSPGttn/KTFwF+MTeo12hp78fYAOyJ7
afSyOvSwRdYiqeJtDd64NFZ+JVWY6xb8n7oxN2ru/RpMadhnYTyeEf54aEfA3jqm2ncPKZe7Vykl
K8NIYVqtFW+N0iz2OTRwzYOdIUVIzCX8vImpYXdIBVs+i4yZt7LGPtkyi75rxDnoxTdJcm98wGLf
U/MF07L6mEyYmXzC1fkgLI66dQ8m3GipDfIRYIQ/IUnFZlCDN0nS3G34T5bIF9WT6bUrT7nHfXVq
6HSrJIvZCqBnpYKcVsrC27i7QdYYGPovYQVSwH3uKy/eedB5zVqDW9T1zwiVo26I592sqyEwQgI3
lOhMGOzQQsm7qv/CGjVuDEmy/zHYlXcCl2WMWwar/BKxK95oo4BLdhC70UgECRYWf68rM9C+dq2i
IJRL+2GCFDKWBTjUArf2Krwe3FUkKVMcgVwPLNaWVZWvlpRuIjxeH4dfetuBYp5uXDWdUewt+ERT
ieRxK6CKIrMfkyE5iJpYanJnkEXEm12U1dNJxB5u7sPKtJJ4I35lhNY0C7AIn02menuvkvdCYcRy
1pDcuyMYzp/N9Px6PbAOKWrUYg1YbCJx/8VuyBSZJS2M70QySYq9n0sq/jPTb0rBfXq4bhzEJcXP
cLy7HxQd4iRtsXXy/Jc4Lu49OObTY5yfsMgUeClc70Nml5BGl7w+V5s9Uit4MgH6mLG/ojVAu2WF
uh/ifiur5XeBBxabDhh1U8KvI56K5EhSdCZmRIUV08fb1VYses84L1/2vrUwF7dO5fNETSREd3VU
PYtnb0b2vSPusxtLjW7dwEX8SDhuWinLTrHF9K/GWRjQ5N8PDeywCoS68jbicYmnIfaw52RZV+yK
VmD4qsu6crNysjY94evogD4Tu9MGIgJtQ9oXCrMo9AWjESACMOeYGc24/bArjrZwpACJbGvpad4d
4xY0lBkcxPX6qiJGXW3COvoy9upJ3Ln5LkEtXWVGPGzEvRZ3Jaoz5v+1gvjKhAEQz0QcIfZE3twc
RFpstBjHkKrxgWgi+tg1T+LBz01T3JqlNYiSksjnqgDDvhG3QvxItS25P7WXqWsi6IxyjeJHPdmG
IHc53189tdoR4JW2SxgN0OqelSKtYdr6u3SE6Fyrw5M6dR3is52EprUfvREkMHZ8Kxk6J0q4FXpC
RpRm/8+FP/wGsYvtFWR31VfnmvPTQ00mBWmiqRvRBYjve4Pc+MEEkNU/xXB555s7wyk+vDUfQBWf
76DGMl4WwJocK+y7U2Xchrb/TWoSebvcYTrBk2rZULqXzkVuHxJMLHfit7RucY/NUd6h0diO6yrx
L3WnSsA8pn5oeq3FkWLvP/OcJh8RDvCjjWgJbRjvGMIwdZkagtoj7aTDsV6az1TBLEYq6Oq6Q4Lt
IFpw3xjdYUgNpiXFNrU6jI/sCVz5n9c1s/jo+mCFnVQDrjABUpa2N4ZXW50AjFpmlpO8Dd3b1C2L
liSSS15G9GfqkQx1tLauVXRgVuIHy5PoI0V9sVne1g9NdN4V5WPhdAen0teiJcyHYCuwl97qigUC
0RcyYa/2KHQflzd8acsiTyS9qRXKbburAOntfSvYiTJdNHZRYzn+cxMUafHUxN58jEjPu5/KRfJT
3txs8wKv97nrwVaOBf5YP3pw5VYx8JgsBuTWmiCcpw+H6kA09VQmqoO6w4eCdXrGBeKJd6aKMah1
T8f60WJswPzwohKxGOVsVUOdSAGldGVzNias6tjnj2lnNztdHxlKVKq8kb2M2E2LwMyKBd6d4B0M
6WQXqY9dufGC/G4lxYcHL64q2sH8Oi1pkbk0k6WtiCpZF9eHFvtB0RjFppy6a7GnRtCX9BDOk7j7
4iQZeMYBzArNrnWh1a/FWwKrnVyx+yG3s7X31EBEScxbBlyDt5DqvpqCS+Fzw5pQio/EwaGGhBO+
oY/U16AF7o6MyVbcY7ERjz2chicI5TJHHuIf6aCenFBLdvLYnyM9R6DMaQ6ik1HotWs4uznquRs/
8+YvgFb/gpSfHMUJxZMXe/T09cSGMYPu19g5D5jF2TNm2Y3MZxfPs10qWsTSGciKbB05bvl9at0r
m3aAeL/cxTyx6Emj6TOT2ImxcQ3oQoJUAi/gHVyyxkjcQX5UVGFtDcqJhi5KrxjbWcdMDLbA6xb7
wbaOA8Ac1nP30CPRKA7MdYJj2Dy6mmdRgeJlrLmpytwJw6W+lVqk7cT5xe9yzaA/1up91NJ6J+va
o3iqy6MVe2nT/Ay1IVj1WYbSPxTyvyZoS8chiW+/SM8DO6anOY40TB/A+G+VxExh59dpd0WQXT8A
TStOgrXTBU1xoi38yf0kmZ+veBJLH7M8GD7Qv2PomfrglBsDgjSyGFh+h3LGS2DTg29QCNzm3DLx
ZESz9mRijwbwYDfDN+SfzlxUWHr05UnODXrq75ebsJSKPVHl/38qxmo97KWreJ/ESEH8GJGcx+JL
WuzNmWOA7QcDWoQZxEBXasyDjMeiqCIuOw+5xC4Om7xq8y7r2n/B6ucPpfidH0YZ87F5aq+BBVxY
EMQegw+9GL+yOELoWrwmY4YczNob9G9orRBP9tvokFW+L29F9XnXnb6gAWAQvMPncZxoqWJEt2yW
vGFMWHJQUIpUgIlNgzDxd5bNjJIU6Q9j2fnX52MPE+faZ+i6texXwNN3JqtU4xq93oxFqB+2+CF6
eVJtVT6Kmy0GdWJvufdLHgtBaF57EECWyuLqS3I5Vuwtj3EpWM736dggfW0Q6qAPo88UHScSbmCL
RFq8edzxiGn8VD7/+DFXslUgdfKHYaR4hHPLG797EO2PorkGqmwBmp6egd80SG6IlvLvu+LouasC
lFMd7DzefKaCeDBFlincJ06IIHiI0qVgmQOKArFZ6olk5/7slDI9zr9+askz2WN5Z+bxzNyYRa6j
pg3rJ/+8d2JvriV2P6fFQfNZP9T6fIHPR0kKCxu1+aKMSM2KfmUZPYhj/y1vqSJK53G22F024nks
SbEnjvvPs36YzojaouKnS/1b3qezfrqSN3X4GM2VjQ+jb3rF8XBmraIY57mqeOHFhlAK5ExoREze
pzDbslnyxgRPUOh31Clqjd25kuhuxcmXqh9KxK6reyCEWIKfW7R4WZY3/tNLtbxAy4sm8pbDxBH/
mffpsH87/fy6julE7s9C0H79xsahjWHtNBYWH65lM89kl/SHWMW/Vf+UN88nptPOVxDn+VRnvkIX
ORdF6v7IjeOvRdcg5qBib/lGiz5kSYq9ZUC2VP6U9ykp6rktggHtT6VEEiHKTIh8vJysvTO8FU14
3hW5Ij0SymZanRTJTnWy56V7B0wFbXxJS+NEIxdp0fMzFvKIKBmJYc+hI9cz6nEtugei/0iyVigD
/0VXmzsNUyaGIHqXLB8hYSL+thFPUmyW7lYkRVOwxKR/qbM0gyXvUxNaTtN7VUzIwobp1cmjvmks
NR7XYv4bATAgXBT1L17dBbv5jRc3ZdnM3eqSFrfrP5OiYHl1RdIjkPJX9y3Sn84g8sYkAjuhRLxG
S2c/D6zncvF8liMrvEqYvCVHg8CINkVIPswcl2riWLERA4MlKfY+1ROd6JL34Y+Lkk+HdE4hbUft
CirwoYRKgWuAqEGkXFNAckwfrhxHvPpZdF1uEiXJQdyZPGrT5DDK1qpKLOMgnvDyROd3/0Mw88NQ
Yakq9sTDD7KWiN5caQ5ypRaiJ1oYIJOiopXdjU7OcgxqLspwE6/oHKcULaAf1bB6Fy/yX1GtUva2
WGezdFKxOJimyTFCIhiWOKQ1sSkrVitXS9o1PAn9M99Y5ZPusDUaGJDRIS+RD0NVvL2uumfB2TZY
AAhktGvEXRXPpUygMqlF9pKH8EwEn1ydHvBYI7pTz/HMT7df3NQPj2ieus53XcxZxO78mgcsTo6O
PmzFXRaXXTbiByxJcWM/5c2zOlHymcy51BTFy19SfV9dm1jrrbAxxCrOS923Jgv7vYYQ4FaFMUsS
6hkCpNkRn0lKDZW1M81CpmcqdRxgnmoU4d1Ues+BkuyV6RxyVCbX3Cvrlag1Nkl/kMZc38htAkiv
67JVFfCqi42T2PradAB4KmCKLnFk7+TAN9ItkkEYLjOz3xKVBDU8WMdK9ao7nCzWmhGNhXieWLgX
hfIldvuXCdH+5EFKeYJ/U25QjetR5SAp8hIEj5KI5YmyRwUiNIv4KXQslAX15jqEaCFYwBZ2Kmv7
e8dwx4e4qH7Cdzy0upK/9amOq1bsfktzhuQlPvAn15NBiifVS+uMxneHaD0ru67HgoNSo47TdSuv
Kssv5Qimlyl5/qrKsblGUQd4VYBsl5xNtgA6oeQxNQr0m2QZKaOQRaYqB8eNEWNx66cSQkmYCXQ4
CviRsq8yM7+NQ1TcxJ7YJFlmoXuWpggLE4Q3stDb5AXyQ+7QfdVZPNvX8iTll8iFhh0JShybKQC8
sl1mbmEWonotQ/jUXIxEZRQMN3WSgQly6o75cJXZJ5AaLK85BNtrVL+GdggeumkD0SV4cOXoG7Ka
0lFk5Qkm3eguosqVIXymGazWWN5DhRr2g8xK6EMsKcp66HuPGQQFoekArYpN7mWKpSgesquh65qb
EjXOfZw2ZQJsz6Rtwa6mxlLgq0m8VnILV7SO1Rl9wGyu71V0YdzfQxSMtzkFmgPlX4s2txxfBIZz
R2UmWBd+vUL3VNtaiqFvhqFK0XgDTJ9pin4yLaDOwFqVjWqqUb3CCh4ZDBzAc8fPLwVUu0s1bZYk
7XMfZcRQO6SNTLhpuXpKRz3W1oquKSexyQbv78ysLaT14MByd/yYYDOiBi+tC2DUNvv2a9Sl7xpL
6eDCofvzbunwmUEmglbIClRi2vE3y51f/DRSvw5VBFoBQZwXr0+AXaODdR8V1pKNITLOhZ22J7UN
60Mch9mNR6BA+a/lp6qXaFxJrF9lrX0pUQ262kF078yigvoqlU9hy8KRhdjjViRFAUuhr8ivp9uy
X7UYd6yGqXqoxJjyhWC5puNYwSbLkqDd0mdsPhxspN+seNTP4lRlpSs3y/EPkMNw6kyQRdvxwSk2
yy+oveiP74/RfN5SG+t71dTbVEbWZu1isdx6yTNGhSNB+6xirmzqZ4gW1RPc8/ZG6PgoUhjt1k+Y
1kGGSnrEmqYaIs/S8s8HRfaLbKPHhWsgQG1oP0Qspl0JBt0F/bT2UnaElfMYtRNRYKFkcUQGMwLN
xq1QdaneI7aprEVS3J4klqdPlQUmbLo/Zt8DdCmmgV64N/s/89+Jo9Tdm1kJ52y6fwhOg8hLBgd/
etpM3+kop4hdsSm8EYb7khatra+RkPyQKYpFSQO5Y9PdAc6AwPPQuSZW/x39UDoltXwvS88/tGbn
ofHuF9/yfCfKw84vd7GKalMxShYBa8nGLZx44LHyAu/STJsuQvfE1tz9h4K2jbGTefNcM9xCYQjP
eZ/gYThtxJ7I05llY9lgoqgWKkGF3+B/VBSHzLWXo5sec8D/yyGx3YGvkJX959PUTYbI7WN/y2Wi
getPv07UFhcZslytLnE98ShYdtSNGgYsipTXYNqkCExcRXJwXRQLA7eDvC6HBNen4lxGuXy1VBJ7
OOid+fA1rCNzcGgTVfHzwsETY5Ckk/VmAMVHWUqUfjpUJMWFa1RHDxZC4POh4mofjkhUfdvkADQ+
F0y/ashDyI6PY2a+x9iTglwa7fhcD0V8tvsAwImC8maTsM4os1qxjTJfeZZzv7vYavkj9RX5uTMz
+Vn1y1tDB3tjbRqmC6KDfP1aDf0vq6zVswm05M1OOBWLOfk1Rs3gLSikL/CRvbso1HPv6mah+SDK
QApvYwh1T+lUsy/fok7RXxQ3yF6V6Ciq8M1JnuWqgn5588t4uLSeEl/7aYO4n9qt9Khk16zGFX02
aLwpKepANGUhx7V/y1GHe6lN7BLmUvyWOCU62opWr0VSa6vuoOGausl1A0X8lWk07ROmV0gXGb26
DSBUvlUttggyfL39xK98AwqWb8zE1Q89lpkPudm/AKFpvhr599Gu7C+GZNenJA+QTjLV5ms1AqSQ
LSN9QEQHLV2//eNZZv0VyJa6GUNcxM3KfVEAn6FhW3fgPdkL/Xo7Yg0LX/jvLGiRfxV+ylMNC1Rs
Ml7yzim3+LXlKMxZ2UsiGeapipsBze02e1FhTD9h/b4ShRIwthcQGF9g8spXkWW6FesLdpfvRbJH
TeKoOEO0FskytPWHkVU6kRJnbDr5KqP1psKIPnvDCC4hM3ztXKIVAy26dFFhM9MrQfew2YDFQ9YT
adlt4XbWSZS0tetsdaUzaHe4nYwuPQ+CMcFbKxftGo5PcBJJK5BNYApBexZJEyMifCBV9yKSozR8
t/nm30RqaJMH+uv0QQvB97i9d/CDTnqMk1q+Bi40Yt/FrqpLiweAPltkJ9rH3Klfo7CWz4AVukdV
rXlVQlTli8i+iAoiH13EXS6VyU1kiY2OylFgQmAoGxXD1Qz32MT0HkX1EDraQ6o/VlW2sxu7wLCw
3CJjnp/NwcrOQQNZbhILzs+SzKZqChuZWXnYhA4uWqoZVHdfsbACH4wXFMLir7JROFt0M/ODSMLR
AVKvZm+53iNJqbVgCaZqSju4KzT9QNWkPe7Kcg1QvIi/gqJO9tDxrZ3K2sdX09DOqS0Zz7qfWNc8
MgBYTNXqQf49gJY88mlTrgzrFNyI2LOnzajE7poIXgV+9++8pYrYM6T6d9Gqyv7fjldrADCNGd7L
fqxuvVQAl85spO9Adel8iX6nsvuq9535Vlk9+kCpml0SXzNRNi5iEHHd+KUt7EdRtdfiSxlozntZ
pfLGLkPjGucOBixliVoKurCv0JF+SohfbcNsbQMbusg5L5Xdh98bBYCYodnV3dEb7ySZVrQPYl9+
RlWlXInTW+O7nDvVz4Z1I2BEeogO46AdiNnmqO7mxqNjojnO624hbKmkqygpM5Rx0ai65PSpFzP3
N62rhqcScfK/CuY6ojhfcuGRAH5Gxn8jj54cbkS5D+7xIs4WWjaZZgGdsLD045wUxaqjRP2OVzuY
a3qK+mjokbGXzQ7u9nIKw9LPJvDyk+Ub0jZWMhVbqs46GOB9j3jdVBdF062dGSXDw4CPy6at5eqV
t1EG+mNb3xg7P6LNI/2pnBe7ixiS9pmxe3w260z/CScRsUidfp7Wx0ubRBYkFW/clkVR3kK1Lg+6
VnSnwK4N3H3dHFuCxkIfC7AqHR/MTDVHFstt3a+h179GgS79lkBazhdKUgWpuMz4NcTdd1+SrHfF
rBLUjpXx2TfRBmeI4t2hUNv7ZBIVlyU3PrdxaOwJB8R3GyoQGOfKIH5GR2a6o/+VDvgb5EPpl+rh
gww6iRE2g/DIs/XfCcrIatO+eFhzVPVT24BZRqe4enFq5oRNWyh3cBsN8BwcluBdWRuCa657UFUN
D6remiQN5Dg5j0qTnMWeZZUsASKBcG0iZF3wr3lSrM55SWPnXRlC6aq3jsM9QL639OPyJJKNhvJc
aoXNUQ1bhKkUxmXHJgfqllW28+pBSF8VnS9f2yJ3X4Ny/KoannoTqXFCgFuqcRdVHcU6B4rhPoiU
33r7Os7jJz1T3Vd3ZC0xM6rnXLOsV3ffu4n1NeRTua97ud5bded9y9R92ZXmtxxEFpY5RXnovC57
x+Zu3RqB/cQ88oLJQ3YrXQnxfA/yRtP6ymrOmwqCjBVnnHUnJku/R+xo4CVCeE0LtN/C7tBATM23
vOZ1qVBppbYpzMbYdVgK3pppQ8MYNhXeyBuRFAUs2Ga3asRtC8vqM2Anruw1BegGDEdXxO6ymzZt
TKR4z7akXVOrGJ+IArw3eTB8G4IJ6FHD50AHCsm9WH0Px2741peBse6n/GDK/9/1bSSXlvqu7XIe
4GnryrMRfPv7/Ev+f53/f9cX11WLDua2o2/11AjXHRP2x7wbykfV0tW9OeUhl1E+ioKUye+cJ6og
FFk95lPep2P5ciJnJTn7UOWbKDbGxLZ0ikre0TKSv/Jk7KOdVN8t1URhHzrOqizhG3j5XUpqA8Ik
nK9eKTtva/Gub1p0bDZJr2R3sel1nlfWvqkrpSq2qh/JF6+AiEcnJRIotMuXetqIpKlJkO7ndFJs
WqZraD3+XSryl6Q4QuShbXdOAwBtS9Z8piUd0+mNvX3PuV3fW+w/UCRzvkbwmWhUeXp0XLikam89
DWbrfNcQoCNa6HR3w7YxHI3QW8liOWD1FTYxxONjlUs7TXXGLygydPuGswrB0zdoWUdxDT8BztcW
tXHF4tq5uY3CQtd0bswr7ip37RXciIHrgKbt1KruT2rpo9n9j8PObK5j+BnkXCZfokBsWrS6tzYg
K5jorXXUYz1HXKd2HxMrkh4RiG426sHBRiwaRzRdNLRjECG39BVDEHgxYV/upSJp90z+kMXX/hR6
/Q2Jke5LEOIEHzV1ew+qVjnIYZ0c3T7Wb76n4okh5eNb7Md/AB0mfzjYxw7+JOk66lhY/z7iJ7PX
+sa7FVlVPWbTRpMZHvoZcolTBU2dqEgVkA2jzm9KDC8eyWR52zlZcxP1RTUMnraYRg4YoCFOE02e
7EDm8ZJto0cPsY4tvpTxA6JDGEQYGKNpjdzv8EErb4bXRPsCas01SiBVaL0+XiwbZDHsePNsJV1w
zJAyPjt6YBwJe2QnZxi7U1L0/VGSg/ycaBnGPm4bXKLKReKps+xLlA94vZYESYImcndhXcs4MMjl
znayHqIrossIQLUPrE/k2zi0mkcXtSd0g8EO0uOABira9nlssPrB3Ll/CQzkkRt91TY+QSkvk18r
1qDXfi9rb71to+WN7ukXvGfaVREM/dXFhwoJ6jTeFIMfoISFfhzfJggfbjz+iCp76+JH9s7qdYWu
TTBx7cfgGSzpn8CUxx9SpP0g8Au93PAIlHu2uktqPs5up+/b6Qx2iH8HOLAci4eeCZU5INIJxORH
Bi5RbfTvDlgDpoBJd0YbtX8oI0ud1PhHRNfKq2MMDVLIvAHMjPJDUikIySDe199C1FoYlPeHVJeC
F1dyrJulwKYVRvC+3kK5M9zu0Mbd8K6bzJ0UxXuxM94UZUgzZAPk/j0AALj18q49iKPUMDqWWqec
UkvpNsQSsxOMoJCp6oQMNhwMOdx6NWfpA4KIoorY+5BpTiUi83PJUr1PhD4hF1jOI/KKwoaHxgLe
OsEx8GbkNVaOtdS8NRhYnnpXTpCv4JYk6G0Tt+xgekxJFO2c7VBn+FxOSVUfIC3pRnYUSTculRXs
xHCFyQMkOdNiUjBt1NTH7ynXh/zcO1GBgwV7YrPUEXsiD6dxalcqEKUuBY31fzhuRDAqh6D+v84t
kh8ubeEjcGQktPqQtxwirt8H+XhK4vdq8P0X+lx3lYWWcVRduBVtqj3LjuXutc6X1mPKY7acLHww
i+wgUuIgXXOe6yZxroYhHZAuGm9OU0EprNP6S9tbxUrrLO977UkvEIqcX7qi7FKb7gAd8LWnpGpA
BUR5myT8QzDjjjpI+KMIypDPTlW/T3b368ho8itx7rOMiPsVokBxTZXC3yFnOq4iXS6uS4EoZYD1
Vz0dS56sttZy8wZEBufm6QziEFFxSbZmb62srmTN8p+LfDq11EfwhVT3LQajimDmdJHlBCIZd/KB
xa/wtLE7ybo0vYcBEdahOL5IrQ+FRLUedJQcH2Jz6n2VDISB7ttzHkxfLJVi+2ARKrhaMsYloYzU
/5yc8nDq7q7BtBF5QDCVLb5orIJMpUuBqCfyilJOdnqHK4BI1qaWbgNkYTZNOBDeL8ofAcQFJ5PL
r4o3QH9r8+HNypm0l0PlPqdj2m6AirWPahOihmn1yd3WEFUJEXG7DkbbHTJQtSg4BmD2sa06GrGD
JsjUi3eWHNzSWC52CXPdBxmtXSIGRK9jo5QIrGfJK7/OXxPztr9EJgooxqjr3/AUfXer2PyZG+5J
JpDpoYQDrykqI4bSr1lem8j3EWRgQaP50w/OxU3T7KdWhd8lnSg1vSUAelBDhtHihqUjtWAg6ZmM
Sffqll2FpjkTCFHaW35+9hOogKI0xcLz4rZjtRKlYewneF6iKSdKh9qMb6Wkf4umM7Hikd7jsngW
ZaFuE3NCaIkxeXDPa1m6hTgJse8ZY3AXe2IjJ97XUZWL45Il9nBD9TchPj7zUUupbCXWPmQhaiXy
rMpHbtKu4J0iDrpe6i3XkbvkWumZeXJHlbpjiCsVTKTnPnJylohcFk+UWDk7dqOcZXhUcNYDZR+P
SMWIArHpbVSD1tJUp5Skodgtxyiu9DMfc5Tt/jnNhyqGFcIhEydfztZi07FurSHfzOcVxW4ccokP
NUdTktbYYekbzXQggk2nl7oSiiAM1g8HioL5kuIH+ons7hxdf5vzNPELlosPTkQTdK1GPlZ+vfnX
/7TU/uu8yq/EQ7dh/g3TXRB7H37s9OPm3yRK5os2eXIPEXaFKr43als+Z1M1UcHVS8I8YleUiM0g
br/Y1e0G6Ybuh8OK0FVqut3/sHUey40r0Zb9IkTAJNyUAJ1IUVLJa4JQycD7RMJ8fS+wXvd9g54w
KMqDQOLkOXuvTbVBnNrU3/Z52gYdARZxitUs7qtPu+5nGHpoGpV+dJJo2bv+8IMsdw4LwIp6+qXM
nOhI4ZBH4cMH88fhmBTyuysjf0fNdPJAmKatmYaGM68oW//L0YjIzoaN1rGQA5oV4PA9nx5jT7qV
1+Uv7DMPmPCeRa/8jeKyg+sxP3VRi7h4eDbiiR+GzQ8idn5Ren92M/yXLaonGjrbgu5WLczPpB7P
GlPPuSYScQbB0KwDv1pj6JDj9z3gI2ab6uenVDMeOplr93rGlrchz+i+jU6CWoR4ufWlcVLYpIr8
9t9rBiEum6Uey+N/3xXTyQvLDuQSuana/fUTeNA+5YLjqpUKK+fy2LePfSHG+5FCSLodLPSKLfm4
IBkBXpbxh8TPWkPICgk5xB60gwvZQU6bCaup8NEb2sVFGRMJYOvDXEQP3YiPv6xPbjzaqP55qOkW
B3jMpp1Zwxq7vlZBYNgvpKzRMP2/rw0LhQRIU3PfkqJXe3Z0V64P4Cj8xm3vpQOuqZBwcSZqmPtl
fUgLqzl4sztvrh+yglj3GTQKDEP9v5f+e713xGtqS+vm+pKntSZcsmkhLrSvt9fXrg+WGZmMiWA2
Xr/kf30CYp419/9+8fVl26yZ7851dbz+4utrUTJuHF9aoZw7JtbrH3n9ZJrr1cl2ABCuL9m01S+u
q4VjnGQPdbOtMQTfS8NIH5iZ/05pGx1Hw7oFRF6cJ8Kq7q8P3gLrH6yVvfvvtWJWFSFukPlzXcs0
LI2RReb1cJPbuX1Ps9/+971D6myXOiL9KJF9UFUem7aoIGNosRtv/+9jEpLaXVcXIkDny+eTxjZP
a/Gc9d7d4lMdqKVlVtQO4t73c+3OTk/x+oGVZv/zMNnd+0DX8mYWxbotxO9D+h/CjP++bsqhHBUL
S+/1B7l67ZBdkd4TeDdcmnoO/51RS5PGaI3lBipyf1d3ZfwgaJI9mFn92ETxdLp+2fWBkszcEAvU
HK4fXr/WgLIe2i3K8et3XV/DUVFgSchv2cNNga/H/n1RWf49XO7lxrKGjzjqoISsr5tuqUiSyjZR
5uH8v34ZBMwjk/vk9voVVH73empYp3Th/KvnVB602HfuMYu69ySItVsj8cgymBb3/voJQwL31BuG
M9cPr58AmCIubUHBSPKGBjk2kYySLStQKetvruzzf1+b0DslzKx394XZZjtvRjEBzjJ5aHBDhMSz
5FvLhYwWuLKNdpZvQQ6H3/IA6jl9ELLHG2rl9A8m+qGeVRAqtGaZXB+oXRbSskjzNJeJaqOJicPT
CAuJVlJfBHj4f56tH8LXe60kWX5ka/jo79ZolYhw6JvrM+KaS+bXN3J1CQ2rhPH67PowXoWS6wOb
WoST1xdB1w5732TiPWUAX+r5KfknvFp13jpld/emmwttFskudjU+/PdAjYzV4fpxeXU9KFG+itV4
NKxOmm79E8gmwnnkXP1HdgvYDRokTQG4uzfXB7OV00LAUbfyN/7fU7Pwv9LchIHRV2Afr59WasEh
en2agZ0B+Z9njDkA5zO0g7L374h5MxEkOZyRzHMYIV6P4r9PA3s5rV2ZPewT4g5wmGFfEFtttjQs
dsPPPIjvCFpEUbf7ifiv0DYeY3Idb+pBvbkc1lNKHNhOGuIjmYW/nVZVbc6Pqf0TK065vf6//x3t
67PrO8AMK9mKmGOlkZJ20gcz7PJYHCRBbTeOVTdHh01C3mbdRtOH/Sic54L/2rYnHPqYOnTeYU4B
o6Mm9wDSL5odZh0m5tWUVq2Ka3d9s67PSqAN2xYsCPddZdz0kC3i1mHQZTWQ+PJiOv+vA4NFmePm
+D0IRdcINK2M6PfTcGsT+0uUiba17HM9dtNNnzjjvwdLpNNNZK5Hrpw/SsNsb7D8tjd+1QIdvz6t
PF8Z2+vTa/Tq9dn1IXejFrWTDw1j1c7XaxxLY7UYdCg6/r8nVuO71TEtAQGsHtH137w+XP/h/z4c
SguyjEFuZrR6mJZVo3g9HPXVc3p9KhcaXlXpzuF/78z1PP3vw+sz3xiJt8LAy+JdwwnkwVplf/89
2INI9oOwT/mqvb+eB9eHdP1wZMSxW9L+fH2piWzCHWKPauQaa6CuiQaOpnh/VV3/KYy+I33UqvCA
ra6xf0/dwRyPOZAvTPIc05UP0QpiDK4P1w+zFAqxkWq/HSXleCIYUm6W3lWkomjZdHK9OrSI6ZL1
NG/ikmjdhHzqUPdadjGmHu3p/Xz7xfRkNCtYl3qE3NiawDms9DOj861ZKnyj+W1Zt8kGRhmD0qVJ
zg5amNs4GgLm7f1mnMtLaXCLqPzWDn0oqye9lQFLRsMInc5i0w5HcAPr1nbRH3Dfm4dlJEHI8cik
dV9lJ6udYAiDin1QZLH08S6VBFGSBK6pkvkIMsGQGy6LRnYnTMMJZmPWtpEmiYVR5g72P3i65dkS
xbFqGvp3RBKlvXhvx5bMwrnYgV9KtzZGv1oO5yTu9A03R5zJSV2HPYaMZDgDfkVPkjHS1XRGr3FG
UwUvVQCULd2N7ZoRLS1UuLQoGE4HS2OO5Bt7fdiAqOg9eo1q+u1dDoynfKJS+P5F+ed4zrMgJWAr
qjIdrikRpalBu1rpgG8t8s9nQjNb9ZtFOLJ1lFTBtNjePoJ1ozXyIM2EgwCHLhUOR1okeMX7UaCL
GV98b21dEgRJPdZ/u9y617XFMGDHuM6xyveWNmME1tD7D6O2p6JYAuaPHxTPydab8e83mpPDJkKm
4y3UngJvjgceDfkm/3hc+fMh9x4mEEgHJp76GTEt6RkeCQx6xRvd4NLFMz/EAIO92NPJ2hoEzClc
T4n2KyOyZbrpdj2DzMyRt0Wy/Nh8Mqh6bpQtm2zNjS61OXy1JXQkk0s0MEZFWNM8Mm9MXBJz9EyE
NETPdd6TgOvgE8PBHRa0EyyBKXzJ9SJw5IoUgbW8mUz5GnG/CKG8bshlJh+0ZITj8buc1k9hQiwq
QJUzQ/Syb4dW25VxHz3MENeX1vvbFKTqxXr8OSttJz02gqOhwrUAVI6VnNDK7Ww/+dbgsG7qiWxi
Y1re/JaGBQ1IQ/txiUiEa2SlR8ugk+dn+gPEBS+w5iKMEvU0G96OIFzkIwlSLE3oTFvZIWn5V94a
w25ppyGck6LZad5LolXVxs7KaNsVFf0ZVe1sR6vPS8IPHCWdwdQw7uIpk6Ap5+Ogf7LzTwJ/dtV2
6B77nKjWjrwu+vlbx2/eDanAswBI8ixCj6V6QZFrATvKkoAUz3JDNWgEC/zVjU9g6kbOU7nJ3ORg
C03fKJBdTiZeAIm1ApEkmK+C+qjVwyojfcWDGKobw8GwYpvPza+xrz6juO2AOtXf2fK2mDnwtSL5
Qpxbhr35TITis0IvydQFWup48kGmrrMNOQ1eSK9tmgeXlhkiYCcyf2nfgDBx3rPRvtQTQ/vCPwuT
LyuN8dbSqf5Z07OtInVYNv05WgYCZKt5TzyvQ7pslRzmvyRn069+yqvhwxgIlNflfC8yKv9hWXG9
NY1AotEZ9AlW6ArI5IBmGLBhzDkRdPUAECz7VBykTdcQCqxZ2rGZKLISYbSB3HPs9bBwafgTKXCy
ml1X2tED2YZyy2gnC6bWfXamMrSqgYVAA0NbFG9k3Beh4TPw7juZbvq+fEUvislRsoee8pS8JNSb
TkeQ8JoTizJ62vZa8QLM/wF0mrfpX5UDga5Nc3z349FLze9ay7/L1PzqW4uwwA4yv84eig73vhqH
eeeVDAtSAy27V6AjSub4zaALOpXA/sa5ftSz9tKujapqXgexP1bvEr0w8gcnSGV7JTZw77rtpDmr
3bm5U0m2SWuHbskq1G3j6Vgb3BRKNEIO8D5YL6yaThxkxrEr0zsXIcamKepLmde/peUe29b57FM2
XpO4T7yiDIVeHBCq0A+KJHktY4Sv3htvJGlmMajqsEWBvh2sDCLPqPLQ0UijNzU5bzS7msLI0r48
yEZJpBCip9ZWECplStfZz1P3RMwbY+hS7OkC7O2FTmZSPVeTvhOkeu+8xEE/jGYltTnNtPrN1+vs
RgVx4q0MsT/KSqCNFy/zIosQ/gy48OWrnpxXs54flBOYpdPunHi6XUBz5g7kuZ78ScNxbmsw1l7d
wxmsTSZqoj/mUYRM29mPqRZ6KVn373PafPhx8eQ0w3ly0DTq40sii0OPBiefOCcy2e9AsoGmUecE
cCCCNsBoXWGHecMOXOtCq+P6hCpvF4e2r0eauDPMOPjQQAPIrojtj1lOH2RTlxu30J57D5CNTM33
vsy/RnB6Vju94y/7QbaLLtbaLyo9DqJ8mrGRB4Ve/2kG4OUpHCaVo6jmeDwKQsT2NWMANH8WvaN+
2TOABKbWH+NheCDTiAxBj/74KN2fXvSgKbjDkrFN1HslQP4CUN5oYiTyUq/ANhVnU1YPOWiejbGM
9lb4/n5y/ON72QPogzZ0rCdbwtvPEcvPyCMScjRJYz8RilFf8A0j4XPBpptckU1EZ4eusLS/9FKe
c318G/ij2Pq9pogwIH0WL36nnVj5HhGXNZthcDn08cUgmb62zb3MxsNUR7v+0I/VruewsEiw82d2
OG2Y7aXU/yMoYLe5pHSpDpI8Nb0nWGzyz3kN63OwcuYp1W5MuXpHL/opCiKUc/Rp1dS9OoM8m768
H7wiIM/hoZHxh12yb8RCRnTDWLy7eOrhk9YqYDRDyoMg+nPh3GAiADa+omzojJGKZtp6lo7AeNgL
9hlHn91yXV6IHu2oA1KdXhWXy/DqSJrKS+FNGzg8d0U29ZvWhQioCwRHVhk/1U7x08ip25SyGMPW
H0iMxHTYJfpR6f4f16KInBPI2VWsTlZPld0M0ccgue6Wwdw5wLzdXt1adO8gp+QhiDtHK5iGthEo
UbRTIHdfYRAidIppoVn0DjtlcZBdDiORJwsLulGGg+n6GP49b6OysQzLx76EEaVyTd+ZFsyGvkv/
EAAvI9j23OCoJB/8b30ahrMBiIzdmH3wIvmkiRnspj98CAlpfNZSdC/DR9f7u1iBFO1TMor93A8L
WgQdA44CYXxY6RoXD0VYK7KgjekIDLpe0rHOD+WivCMhk69uCryHO/igmm9DUhvPI5dnDV8nS89C
q0mYG2EoZpwubfrHYPkJcSehaiK/Z0nbc5zWv4SMJhthDIyVrOeo9wgqqf4akOu8pcMlYZAIFqUe
+ZzV7RC3J4diMZbVRfkMDckXAXV1i4HohVr7xWNoEdjxmhVhTl+zzQ4g99R08XxuNc4c5t6wJgxy
N3cIkMp6OKrta262XB1j4HSLfmercqIYL/KN8KjBnALdRpz+KvrZ8mTXKyHLnuC9TeOzXY9bw7Qn
CitCM1IXtoMz3Gvj1BxTLb+3YgpyMmkr0672Fp2ptl1GCtpE7TFpW71ThjSEnp0k/gvfCnZqjmYv
MVquAE4a7Zem32da58fIsSaSgSXTykvZgDEDcS82BWrbw2LHXdhDxPTHLMgW+7YbfLSpw4+t3RC1
fE4JZq1oQgN8RHuXN1usjPeZEmKnV+07kIWboVogPtcrovmjFQRXT76BWb9OnhvhUgmhgfJoEmxa
PaburFMwk0jQK2+PaMkmGtIdg8zB3OPMuELsz2wAAanGmcx2x9wJa34ydefcZlyBCUc4F4RKMJX8
sd1IhYWEOFxuE8PZp870sUw3KGeeCxSpG3JB2m1pcJyIEr/gxEA2srBfd/AqyXltwduvGmS+VdsW
QA95M/uTZuwcAo82vq09ilrsFIDbdZGqN3BQsULNCKj3K12O9I+chU2zTqAD31Vi/TUdbd5FpgKW
jIUUoiHb06IAb0dFaPuc/bWGd4DChNjEBP8KNb5MExhJufVrObLaOBPtfhtqEusmLUQbvKCpP6Se
bkKVc8OclNON5nOWuLb5ScPlhwzl5qRyptYmg/uZqKLcNP4A7CtDpDIYKC0j1PPaXr9hm9IjDk2T
wb6X74UNl9aYpoNrKI86IGsCUHM99BT5lhktOGp50lLOtroTm75onrOiwo7k3ADGDJea+nmUPqm+
NCk2TpHsRxLHoXYuFwcJeyO+Z8P/asolCxGyNZymw4Nbje9uP35BEj0s8xw4pvFRT6kNLXkE0Yv5
Ipo6Gz7JWAXMQfRGPKrcfRh6D1tGVt4qb2CA0uoMsv33zJYk2pfWUyT/DEIH1Q1DlAQxEnd0Nwqn
pLotbHEWhsOlG0vynJhjdLp717DrUHU1hkmq3xM48mwqUjH9odrFyfwniWyFFtB9YKBCgEsWwWxe
3jz/j+doiETMlcVXyimQMqPApsAEXxeHmVmHMxRbYs43qhuYNyR7raluq+IZbJ7PsDM6cE4GXZNY
2ykz2Ikpgy8102qrmY4VeDd9DLCTph/aBbLB/QHNSeVux1Z/04qCUctg7qMJ5t4UEYZXgEFr3SGI
lfxKWqT3tnWkvuirggJjdDc2VSW7r/FOz49U0jbU4YKUqtQPjFo5/BryEApfCyK0uVVrGYHnZd+z
m7wlzCnneSgDTcEGzHxzPrrzay3SYhuZ+0IwkK7woeJBjbcOOTC1GN7yKl471Oz8o4x3zXe6gBsC
s5LOoNNKXp22zzCRzk7+PE3cvW1SvXfNSMmhHMmYsGc8nBAS7bs+DOXvJiIjI0+ai4yTnUWQyM6f
p1OTm38LDcNukkF+X3lDrfxCkfTMQLzeaWhUNi1X/NbXXPaGPpfSOPaXat75UIDnmXY7eq42jPIY
OluNLbDFiVAw1cp6vH9FRC8kTb/rqDjrrgbUPGtIFopsRk9pf0gAbGwQLbmbrja/RwvsVPFsOG5F
4pbx4RrawV0m+ic+ah6r+a5rUKfwur/hzXxSUY+71kwuC8hhyL55HpAGC4VguesSIlzvJ+6mXIoY
DqtPJDFIv9Uv+ZaXyCdiOWWNMgg6L5X74hvTae6AkcCZI0ve6u5UJz4r3iyQKA9p7pt7bY1cTpr5
XNg61Pe0GnZpyj5Np/ZvmvGFaxQZCKL6dTl0tl087/k+puBDDPg2ORIr9JwbphaSgLV/wUgabcY2
Qj307U+vrWe90tt+csuBahNhqr2gOCO6GuvEqch9tqksUZFFwcu1iciWXm/bIa951x3zozXQUpVo
JmjY/qk5eJtqtB60IqdlKKw3xdzSiEcVkv6z8lT8+JzY4ilenINRUKCLmFA+VicqAEh77GE9E3Zr
O1gIjSEJ07C695P4oflh4Y2Y/Iw4K6dEPRSCnZrT4afJRmJRhP6WdAQ1zGZNHtT4BIC02KHhus9c
dWasgNFPKy6iiGXIJvA8ruTW2Xo0PuPK+3SH/qXXOTFz+4Xsi0fTqUIRk1NIBDAUcIJk55u+42rB
1oVC/NBb+tsg7b+aq+gro3TrLbLrMp1mTMb9311SC8eEOrbDJW/hgLMAIINb4c3Ge7RuXj0tPi+Q
CkFqn3PTWWjc9V9NO+1aV3spiCTeuIk1BmNN4a3bqBkizhaqmKGqfaziQt/YoripI/m3ElgokmEB
Son8qRse3UKcrNLpA1MbqKkq5Pc6gOop07RQrPm8g29ssYITRZ/VX0mZHABX3HRpstNz+zvxOvpU
HVNAklSJUkz35txccodA0a4tjo0iMnXQmy2q8M/c6JGLmiR02+k2yxk8ZxL9W1QBDra3/AmnIblz
0wqR8HiuNAO+k2MkG0yP0Wj9iSQWiij6XSrtySRKaHLq5EnLP2AmVvZiBlqso8YazcsMeyy0pPHl
DvJo+uljPTJZxwH4LaP1YCfFx2yo17zCV03aAvSrmv85HS9zPt7WGfK8KP6khPgkWDXZuLXa2c38
MTSrL0/nRq6VPorApYY9bqK2ozZfO5XTnileElozrVk9NQmAN+kmJB++TSJF3lfnsiBOqbb/lN4o
mKBr70s8nvUWhLRf3Zos4cL19rKuvaAcgdxVcpuO6VtadCL4be3my7aKv1HToLU064cSWqN0SxYX
pyNtyZbg8U5LNW4j8uNROeHVNpoTPqNHU1OI03H+4rI4zCNYwoRs0CzTaeoNleJsRHO+CCvUmanC
4IrxglRjoAdymTKSEtN8t8TuCQflpyPaj2JZ7hScL8Zqzi1XyKuTQ2vThtCvajSYXrw3uyxwxwHB
sUZaVLZcMC/dQK1d9q1tbW3wBtx/DPIoi8AzubrUoqsDmQ5Q9JGBT94AZJ1/qrH8P5NL88aln7Kx
qOg4i6tbq3gZRB4SoHrfJfItUYzA11NwmYmYQlii72KHEwX/xGUpoj0d8bfIlRc6t3cRoHx2CfjQ
itbYkkJ0KkT5KBPzvZwcwUYvoazFT+X5UJ6E5MZYpY9XqUCs05Shedwc2I09Eqr91sjsi93vEy5Q
eQSbT6byEoX4Xt7s5tw10TvlAXqMhBIlolF/1hjkdAZhK8Ns51uvNA+ojGjrZbNFydDG5ENq59pt
tAt7zdeppLe7DO6OvOwqrG1nZE8/+btyAUWziCI/VN1tVWsMCPgBWy/Xvtj3bma8ECKNvMO0aPgm
S5CVhGTFkxffqHRk0wg5gdm+FjSZTWzxbO/nvjRutIIJVosTgUmEy0bNS3TsGcZ+nv32iD0u3XQz
GUyTYZV/tLkHGu/m/f764b/XwNBnXJd9EYUuFg5A/I3JvUoSNu6WNVkGa/rT9OaJFBg3ARaOO81B
68/H2sWSjsnpw6GPbAj0p641aAf+n91iUKgOIqLTB8Serc3LUnT9XlGhdyP3MNXRgEzlI/nCn4Ms
VmcXd59FG4/CUP7ejX5dMjuDuTA+0ZFxr+mRu2W6iMk5Lt61AaBqbVHaO6PxE1UeFw0VdhlFf61M
DAEtIi8EGyB8C4izXvE/OSxLXnuTjmvJlminxEXDF7lfiW9+qR759swiHA3RERIzgHQ6VtI3X/0c
6Le9a2bttl1/XbpOYCwH+dQI+d73XuDngT2sSJZYqkDN2XnRnT9lc9dkQm2yYnysYqbPhecdu0bQ
0nTvchM3uet9d5MNxD9u72e7eMjW0YGvlbQNp+4k9HgM+s7iivBJgcdVdkM+RhW2cTsxw5chxfXI
ZW0dKyUI1LHZvR2sOBHAJlB26A5EAsNtYKLmlguhMe62md3cdZl6m8o1aHHK1D6yyt8xXfpbCWkj
pr2t2+yUrdjnBjtbzAcsa+sn+ls6u7d+/Gv2FjPZjjw0jw1nk3oVy2P2WI4vkZVCF/LYoyWxFW+w
WG8mCcthqqfA8zP2zq49bpip7rNUN15zn9Uadiy7W1osU0k+lJGexED3xVHiwh77ydHL1770iq3W
iRShRfwGYwQLu2fucTPpAUIPlsFVdOgSO0TnkCbVEKxtz60yMaubvMfmOm1dNIIh7TzfE2TKd5kn
i1nYTveczwUnfznSqowUwxUQKljcmbiPcmIPp5G75FWFF+SOY+BoUk9GARBQt0C+qLpBVkXDym6+
86yF/VKNh2Kmz2wUtn80xVGWctjMMYOpfqH55Lr550CTj7tNrW0qRA99USfHOFNrAW2+21hcNnQr
Y3AnU3evlyWDFdP+W6+jp+ijpcMSGLlG7SrPPT1LZLLdTYw1cKAYeYgczsqqptk56PhO1EXhrwvQ
qDRbv7KhpM+MPZw1sWZo6filyzAyL+OEgYyQ77sESgXl3Wbq8uGhJTM97Ik3WoH8J/ryt7HdBsVA
32aCqGGMtDWppZpjplqIH9wRklZEQTuk+q0c9V1JTbmZXZzT6UJiudDv/EZYe6EP7Q5C5HFpM3fj
5NU2MQlsWWJuDnEs+tNIvz33ELhn+fTiVIhMdfnM1Iz3v1qQ/tCRjdI+uylq2ursW+HUZg7RK2oH
iwGKRFulZ+kyP207mvaNNWmYYuFBFn65XaTFzXjs30D0bCt7rT9rrHGLOto5K2mR1i+Vs1gH16xR
M4t6vhH9OhPqkNMQv4GGz8076tqCPHG8G1uRcFpoo8CA3dMI5EJjm+XYL2XRlYFrVFEAcqVCy4nr
tckCItsqAFDrJXlXTPyKfOYStorODoQQa55Ce7ZF9iodjm1kSOeQpTkCJi57bD4vncN/3Nr8SvxE
dGJih2WNkYzjqVfbtxEW5+UZ1Od0iusHnRYKZ1S1iXhXtkneg/vuO7Z7/G6jmXcEjSimzlRZLrOe
reM1dZDF6iDYuBMvXBKxOohqz7DYghGz89VtnRDeglf2U3eE/FOa0VZl86s14rpUrnruI7yeyIC6
fUUQDUu0vJvShS/SfgUpQbR14r+N5Qyh6w03MTNUGoe+CRglnmmbO803/GYO0ZzdK33QCJ/2cMAo
j9iNCmNC26CnNenQmYSNDCRsVpzJdgRujQsJ139zK2bJcjNV5hFQSb1QVticc6IxvqfY/tTNXzUt
36BnCLcAFG6390vv6JBxIvrQ0SfwLb5bmM5OL3BQMDKEXtNjMqHvoY3qMjJjdkjxyRK17RPt3e+E
tx2MjsC1NK9vmfy522LxSMcTzHQYewW6QaXDPgdzLxUr+9o9YB8RwMTIQ27bx8yK5hsn0pltsPUR
FZIcN66nnQYLHh3yo9QKfdd59zAuKAz1+UVNxmHpdbrCU/csFRMRZ5SBGVd9MI2+QaFYLPz18W3S
y/fCYURm/ZoqvffY7bMJ5q6o1ITUiO3AMDGATnyNmv3Q4Ru/i8kj0WrCrAl3Csde++5q9W7F5HoV
0W0+oK0Uw/fo0dBvMlrwqCufJE0B8t58uL+VQ/PDelYR28MMesMWg86ntrrXEnc+TS7RBWWWPWii
gZ5vz5xyS1NvaqQooaHY87krE79vqh/dGv9KpVOxOOPBYO3Zr9DtsS7+ot0gvRL6KfNedsam2/3h
P8o4q5KM9otd7BMQuIgNw1zLDqVOoHMXWfdt72c3dc+5bbVhzEHezI2PPJAhuNH69jaR43hpvK2F
ejb0JkHaxvA5z/Udd9iMKtjaiAb7XFdX6ECa3Zythl3JvoPQNgTyS/OdYbJiq5A9mrofBUlL6zWp
7ZRnNE6KuB7uKgdnrvZFr3380OID01cdtJO4qJ4x2zJVX667slkEW6OuR1ineFcMfdnH/tLfpeuD
TfetREl7c33JKVqijOg8NLnDf9uvETTRdCiRP6LJNVlLCVb3NB+Kf6fmsGlZh6PGeMqGNOM80F97
8BKhYZpuEFsHz3HsUCz+a5wmApcbPe26L8dtF7GRKUd8ENmmm+r22E79k3KbZW9mVrpVXXGZkIwx
O2Y6Z3VFu+fiIdjYG3I4whOzWiZxlHCssbj0wVTQHd5aXT9cVOP9KSoOaLUUm7Ixuov0ZUOG987j
pu81MFkk4w2oY3ddNNPkp80ok+nvOBhQxF3G8tlgvFgOysKm/2haSC44uiiFyq3fuXclE7GwWUQf
ULRuI6yDihErzJw1aGP8ybo5jBwliS+8ybth2gH+RrkYXfwlvo0d9ipsy3a52STBqOX0Y4zxxiB/
gCJn+mHJBR7leveG1T20Q04bxolfipn5p+C+FEOQ7rT5dyI/OIss45LalgplVcY7rSAZoTW8X9dG
o1nKl0mqaCPAIAfurAduP7M+W8u3mLxDZxGTnf26DifoUhZf7YS3VncltZ9GiFE1x6fRap67HDGF
5OQy+yd8HCe/Q+ETR8k2SjsoHoO5cX3xtTpOKMShk/S+aQWR6Z5NlNcF85etip2jj+TnBqPis7HG
jMeNxrS95gC44rsvMFviI6ppvu6myANqkxXkJTOnNl0yimCB3Dj1fKcspge2iN6TexQorCpBNC7b
wUS6r7rbeciLPbKM46yiO+JCsL7Qi8iNCamOy8+M5/m1rOyfbpluhRjuqFLBFienPOIrODs1BEH9
LhcDZ/danTFHuXOyRFDO9iWdE+vQ2vJoTOSgl9OjNi/G7YAWyEQHvKvTQ9lR4krf+jFza9hUTv+q
1XKhz5VzM+C4mTgzW0RPnZecJLM0em6fppDybBAWmyXevNOk9MN+qQNfJJwt6UMBmSGIWevrbg9W
6Yhmklt5rpv4+5uPwiFOLJosEqe1n9gePnOR/5VdsnD2m/ux5X0RKeGF5K3vnKX/iC2akFm22ukz
JmgWGU9m7cWBAFFGh4GJrc1hVp3aIXxihb3JZPbM+//H/ds1nR/G9Ato09L07319o41sq+z4Z+qn
P73p/jSFfPXm/pEpRBSYmQYn3yU4y4co1UZsB4SxqneYo2qkBjsCSTaRB95mKJeWLb/O1NmNrBOg
tL//h6/zWI5cydL0q5TVumEN5RBj07MIzRAMQZXMDSwFE1prPP18cOZN5s2qrg0MLiMYjHC4n/ML
zeudZZmBE5uzWVkDPZ+TWrLCdueuGyzEH/ajMW5tfkGZn29TFm7PUj4ZbfgDcbOMyHM5bHMVWBv0
96B6y+z6BZ8potFZfi7Njebx5GRNR13Z3aVmh/px9lWPHbDpw7p1QiB1qlngywDvtJjtZ5QRgJ2n
fbf1NxKazjqY3NMAJG2VaUgjAL0OSxVMrxvsBzFpiygMTkWu4FpppEcLtlqclem2GYW6BjYn2F30
yzaztlo/+KiNFSUWLOVNZ2IU1vj5x+a+4lDqw+jE3TGAeO2WDSv8diyityAvZ9Gp5s7IFP5uXDlN
iygO21sOYbMH2tg/a1PgHohsLIca73FHhNp6sLPHoKguRosRBDLVvI1w1adgXR2i5fC9xcmKOQqV
pMuX4ahiXGXERzT1rsC/Ef0bCjJWA0mMAXMnkFPbslGKdV+cm0nVDlnabfpM8VdlzKasqHd5prFv
JSYcZiH/vSFbO8F0ClMWIC8os7VaNHvfwbjdV7FdAHGkuUq9dhMFunL3KRmqddXVbAEa/6JobPr7
LP/uk9ArI8woXV8JV8qof7Ga8myqzS51k3HdaOx3kya2iAcZkIUSFFm8/tL4xtfCPPgGqyY+gTbp
sB8uGIfcFNDcO/cNj5QvBL/M0nkmg7IdsIGD03IwOJQGPtuIwdfPEFbOQa+ew74F7aHdFX6SbjTC
A1ZqXQbdnaE8bEeLEiPFEaxrUekv9RA+grBkO4oOlWg6iBqZdZ9NxoNnRDeTNWXj2O02rqatW2h7
jyc5ZNFlm5Mgw5pyHUVEI3HsjMJqoZeDsQJGScnx2ewU4GLqlKg5XO4wD7Zjp23spmFXQrDRxbNg
USjJ0Ryq717UfY9rchXRtNDKW1K2LT8aKH9e/kkPrO/hIN7aLkevX18ZalJsEb8nXzYirFByareC
r4RkSdgXWUXwTDkb+fQYCPs5soedqht3ZcBWVWn0I/I70D1MMDotD0RRO+3i+EMzlXWpFjwwkIbo
XHMjSp6wav+1ypANjL+ahokPW3xHUPdq2UTikiZ/mTx3VY2TuQ0a7cnFh7Us3degnRHxYXBUeoAU
AO1wgUiHo0jxPc11Atyp86Si4tZ6+RnBow7kVfdQdsRiGh8ybG5bJ4hjGNp5xS2FyLBwp/GYte4q
nAQuSnQhY3I00EkhzepshFPdDJF+qWq8yhTVRmsfQJraPbom4WXDhVYgnIe+0diwiRVLLhloNBKA
4ZpPMQad0E2QFxNG9SVT25UCSrXENXQI9bOl2XiGohsYEXNvC283P/LIC7xMWSwWZpDBTYfq45Xi
Whr1vagGZ0mukWM3pnULpTQuSWvV6wxMT++AfByag96SDfZJp1TKN5QcsHoktrroKxQkwaXqNv/a
nnx5kmicS+07QvCsjaFW8Fybtq3WPqcqITBUkWZG+laB2F27FpsSNoo9bJU5DYieVIjshOqPBAfY
/Xr159LRNm1lHlvbRg+lwBkyZs1G0MLOCWi2zakvzOak5WF7IgAxkdbrlR3wkX5RK8Vwl9ZmcYtM
Jb5xrJ7vZUVew39Ep4jHpuWhBekFvrashFpvfzbTURm6NbaG5VlWAQcgDyHM149Jot6PWMedYS2m
urgRhylvwMUeChXxDlllYO96X7rq7r3D3CvBwHTDuw1WHxMRSIel3+vKnewH2Hq4DiX29fOs8gK3
ZBdAqCRtzTuTdbVVN0sQdgIZl7/qktBZaoj6nGUPtLtG0C4RAW0R92dz6H5eONtdHTPr93/Um+wN
kNLpSWj91V8rLVQszCN5Uv3+ozrBWu3eB2EkJ5X1ST5iPRWIC2eRTaGX3iXC0/Ox9ABO5UXf7GXR
cvN49oCb1uEQtY9u5ScHvSSWmPl9y5Ojca54ICwT6DfNMrOHU6+y+MqhY+XWSx+w3p0sRokbbSE2
mKv3iX2vP+JVSNBsftkqQXUu1t67ypdy3OKFrIt5kq/Uh1g2Tp7jE5Cge9+W6Y7jtLKUxRDm6al3
9ae0VHgfqno2Sq1+kPNojCSUUZVHOZHIAPWVmettZGsTieUIphdWTZJf5UUkZbWJK35aSGUFwbK1
crQu+rReymYQzfmVFwx3FR7MrOJznzScAlBXJLU+5onrceA8kG0JUuibpjHCMyH2YJP3Q3IhBT8j
B4riikSdvcr9sLvFSGqualQVHsaqtJYe7JtH9l7V0u+t5Lkh+sbvTvQvwYSenZ0I+1M2iGyRKG3+
2ayKN0xloUtW2YvTRem3ocigDUbG92wCyJ44+Y9mYEeRklMhw5EvO7Vg4ZjUizewo1lUR6JVQHJT
VGhMKwJ+gDUx252O3lO+DciFvJGIOBjNVH5PKvtqg/D/GvbRq5MF1ReVMwG7t9p91cndLuIoGTdh
4WON4mrlFTN5dDUTmyVoNlyWdX5cQKmcFDY/XVleZYPmazaLhFesZVE2VCHBochPFLY7TPXer/CH
tQXEbCWLzTxBbuvOuhscFPV+vQZezznwafJooi/zYDlVtrpRDA0V4rmPnN8lJ7gdStG9v1XZkNVe
u81qclqyi5x/UFRw/l1Avj8vwbPBSN9NXYxdJCnQM25B6a4tRYQlaBGc+Jkp60YZogdEDMJlpYnm
c5oo97ooep8c8XVyvOBHmYovALzdl97SHSyQG2izvZ0QVXHLg5LlxsHWe2fD4bXj95/q5MWN7lPv
dZ9EjpRLINawB/gHTfF0zezCeh0sPV/6fj/dXC3MN66VIreT1t0edL+zxbXZO2NrWq+MMlafQRRG
CCYFl1KNb9mk6/dGkSK0YFg9qQlygW0clPd8cUgU+Xl8H3N02hpoLZzi2Ey2bYlKSpKR4ErjfjzF
wmi2RgaqIDNJ/remlp60dtS3KNv4J83VrS0/FPsYxxABchZcfmX7DNDJtoDavzNEFFzZjbCl02zr
m5/s0ZWwvjecwxd144832TUUk0JU5q+uQ1f/0dWA5nxT8fjedo1g9W3jB9BT0RHvs23voW2K2jLh
DFlHwHPblUUfrHvsQldFpZL18/prqtc4K0fetNbDqb/KC/ay9tJATmIji9rcT+tg4vpGIbYFSxvG
3RGxbFR9/Ds9LIf3cUFEUNnRvWpPEvz7hJsfQlVE+sH6X5rCRfYGnhKnQWeX46ICxrKHDAwv4Wqg
KrwCtDOsZV2fO96V3T0YfRQ3yQnRT9bZvbHqR+SZZKkPvPQeibKdLMmJ4Ke5uwj3PODMzCEvwhQe
xs38hj7qwHNWpHIt/a791Y/8x0pH2u4sqwrXyZB0q3Z5hYX6kCTNStV70BUEUJqNEpn877CDDNaw
EeFjKlNMLEuvzzaPBYAAcyWxyXj5Xq7LCgE+4rjvPWUR4XxCTfPlYwrZkAu/OVuk1NGcdpCB6euz
5o3qTgbuMyXhTfDF/F8qfWGpO0UjxC8Hyo7yIhvgoZIOngdPUwF8PHatO38+gJZBZdx3xH/OfloC
a0E18DNRw5okj8gveoFQhZjg4+QtCUfDzt4yPXevoQ/xxi2Jp8v61HYfkPtQH9x5u1uW0GKUoKV/
lh/yAlUoMeI27Y1ZuZb1bcCJqG+LF7I4NuJEA/aqEanLVGA5qwW9cqhtvk0LeduMOJdmQ4eUuVAO
sqqKYlpl+f1W1n60dy7EtSRVfvxRL4t/1And0e7SMl73DjFUfK/GQ6CPPy+qWl/Dlr91MsGLp4Et
PmkR5AO1iIvPJO2+C7Owvih29txoWnNnWoa5dbQoWLupgeoHGvDPZq6RPoPhkekO66mvoctUJeEL
jpeYGrNggspQ1rUxHhxUtrwxMlagwln/suF+LMv0bSwQ9Wxr/ZMvahUEae5wYu+Vff+y07UOWVGV
1P1C7Q1/56UZR+sGapejp18KV3vFn1y5IZidHzIdmcHQngAkDO2mTIvkpVNJoo1Kom0UKFyfLW/J
BOm6fekqv9hrZZVsVAhid3nrp8/OON4RjMy+aL2Rw3ryvEMadNHNM/0f8uUm3eE/WA752c7T7t7z
yTIM84D5fYCgJKcVgQ3MLN/cIif5NUKS9CQvRja0p9JsgdcKB4kDhVN6CUDyZOihOSxkH7ic8y0w
bThw5uFn8dcUsntaFC9pmuS7j6kTA1iwqXTNui2hBgzDdIdui3svS1kMAc3ukL2XxagCxQI89a53
6nubhGBzVxMBAR2mhsu8VKqXsSOvGmVm+WpP5K3DIam/5En6Asyj/4ZF86llP/pWdxaUrMzHwT6f
FrkDTWChcJCfw9GuD78lHUDIOL450+1TeOINPOVZXC63SxTmdK1YhFhLb2XxoyFOlBQfZHCWHeHu
c/isdNiIGwhSHx0rKN1NXQDx7QervguMdi9L8iK7iLmfLJYzu8jsfeJljX0NB1W5yxx4XSksdU7p
HSIKOuSrVTg3yz6V4qnLJCEmWglBHx6r3zjSK/v3IbqWLCvdF+f3zvyf7jWcJUQl7CuEISb59Rrv
43svrfhm8Ro1kILDUDT9ZtmAw775cZrdvPnIEaoVWJ1fdU7dNquYEBjQHSThYK7ol0p1nGOpR9UR
LssLZ2LxqEKrQm/MuhS1jaRsBJ7c5ot4lI0CVfsVOJBipxbgBJvOKLaZDd41aQz/KfRye110iCPo
0QCPCnon5jkdVLchtR6nBJSNm/vK24b8mveWdWxJjaoRjylzrQHIxsdBGMGqiBIIRCAFHohmrgfm
uhjCEA9T5RE4tXVOmJDsOJsj6m6YTbSQrbZBpnNsbO9Ieh6B0TBM7ovaqu5tEGuk0Kvwa2mn+yqL
xHNlFDacCh85kCkNXwqFAMLcwf77SHKpNUF1J/gKXuR9pMWKtSzGWr+QWyLibpfJY5/AUELAM7xG
nodulNbkpEgSe9uPln6IeEYAh0lbMtpRfmR9a7Zjqtr3Jp/P2o5j45on2N+FqmI/DrNkEXq8i7I0
nW3detO4SGcPhtYetROpzoTAJapbc1UGgv9UzJf3fk1l5nhbKD9HyJZmHHFI7k0PC0LI7eS41yAS
25tltMFDYaFZESL0tpZFeaGDaVvtjZ39zAJCeOijg6yjg2YSDiQC0t95bmviTNv5BytLqlMf9Ok6
TpPmWQ+jb/JfrRk/QtEH3yO+qwTTR4wu5jEOUkUHcx6T2MQUqsisnydjTh/03puZvY/J3ERb6E76
c0xpgUuJk+wApco9aM3oHkh5kt/qdRISZZT5m5hnQ4UbNk2ZbPrzlk2wsVLacJMMZdpiUmDC48NV
d1Hz16PyjI/66CPCsBCqwzWbKz4uTRJiAAzq9XGCSLtuBxzX63Awjnmmx+tQRMoLJPlzz7fwuwi7
i1n3xgu8hYy0eP0vXb20PcutqxkMl8INf3b9Y1ZzUvFYz8uYMOIXvcqMJ9Wrike/+60Qdl+0ztLf
WzT3t5Y/xxRu0W/rygOEMpUdzuK1OvCMhfFPQlQ11/I21hAECOdL4UYoTDpnFd2uQxXP5zV5m6FB
q+Cp+vdaWUYZvtpPBiFrd1T2mfAPUEbMbUKqeE9WXtnLeojvBE9lpZYODrrIc2+Sfm62kL1aS2vF
TnaoZa28lZfSEeTK7DZaFChn/OwvW0bN/9y6VXAYWecvPj+NXTIQmNPSMrt4mZZd5B270OeGZOr+
o37wfG3nGCTu5dC/9wVt+rNvg3bvAo2DFtlhxz/Ji0Dok+9Raq7tMkW7pGnhfsvbjz71SLrjzz6y
2VIFYi0dxjIhMEP/UUH8/ZBljUp8er7VFRBf8k5eap9nF/CkYPFR1+nOWJ4+yrE1xZsoRcdMDobi
iFLTH/MQriRJU9cWy5VDjuy3Odg42ctsHFTwNQVcLeT6Oje8IGSQXXw1yC5lMtpwxD1j5Y56+nvD
rukQ8PuoLQzDXpFpNVZyoLwgrZxd6l0195QVdQ8+zGLLsYWnkeI08zKRbjxhhlAuZBEqU76tDZSW
ZFE3oYwqcDWPshha4YoHpP5YuLp+iVPzUVb3IdqtjYmHXDRm40utkerlCGHfyVZFqGecNKcrRtnm
Q51N71O7idke+qgt0FNiEBmPcY2uEOfR+W1pCWqCuVCM+x5fpRfdw5nkX9+tOb9btmHBhkzS8PLx
buWUMe82rRFoLmHpb6USesrjYtPkPrjoWSz9XR191lP/KJZ1ABPNBUIjW2XDNCSs7LKcqNlroiXZ
TpbGtDywVELxSbS1G7HXhRYYhhe03YZVTTx7PdT2CJQpSJceQgX3OVshrJM8QfqhQj5L9n4faBsB
2OnSmX09wotQ6vAC3sznaNFfY/wvjgjIH1plcF5UnZcf3QHWketeyi5+qufqzIVnU8Wk05s2dl6G
xoiWBOLDo2xtrAhPjDF+9jXQ042Jxc7QK85LBWlsk1XRsJGjdL0nHNlG0b2rJO7zFB3lSzpKpx5R
eiUDOL+UF0UkcqtM2criGI+vE76zaFjVxWPte2v5km5DbkybcL5uu0R/NmGNxaFzahKDjIeqQi7G
yOqEU7Z96ktB7iXSLA9cqPkwjomJ3NCv5kEBw/AxZJqmkUUUiX3Bo9UQsE6C7sEP2u4BoyVChwng
UM+niOQNBjL9+OWjh9Z6T31kJCfZH9eTemt0EC1lsZonnLO481xyTF+lYommiLt1DbFt2rE6Dxl8
ezYAQO0rhV+rikhma1j+9+DaBl3+HQ+nFJygP3sNmLBtp8aB6N9HT8Kqv7qGkn2PPR34i1V+MnRR
rhuUCY9EI61TMWklHkiu/TlSypXsWjrk+fRedW5TgjfcqIY8SUTV36bC7Rby9SxIiklnlV+8Aqii
Ug5sxpRYHGpIles8tJwXgAMn2bWJ9NfOUeEg6pbGmyKiI/+G3OvLpc056q+/IeYM9f435Cl7Kvk3
VLCGnsKs/Ap8t9t4ZWxuEjWedoAD0pWOsMeTLHZVnK30QNWfzKb+2Tq5vvFbUY31ckfSKN3AdiZP
YijRs4pP+kod1eoeMHx/V2pxvUM2GR1RJUxWNrp5n8axewECbf5w6kOdKNNbU7JMIEIeQShn9OR6
1X1NPDNvEVzojexLn5bBFr2sFPm7pC+OROawjJrv/ii2iDxjM2w2S84B9C7LfoQdgQ2016TWfaIZ
a29QwiNpI2eZEHddy/rS0cECQXTOjobI13nTYxnht4ww3BDjF3dw3ifo7wzbxFVLm+31bFs9miZY
0LlURj4onrwa3xu7KtDWVdWhSDA3yC6y1e30/EACARX9iAQVSmCbpPLFySS+ebLmiywGSW8dJswl
ZUnWyx5aSv6IpI+NMnUWQX2fx/Y5HkeBSDcBrjdLKcAO0/WpQOj/IfQBTNYaOAsphG5P9ZPlOvED
6fTgvb5I7GWr6fVn1DZgm3ffURvnGQb85eoXprfzkQ7aOkGSPcQ9SY5GUbvvRq8uEYBuv6ioNq2Q
cdTukU7FAa1Nws1QKvVzpWpPfhX3SOpglDVm7ouI8FCJNDs+tkXZ4wFijKj2j/6FMwZk7My/Qivv
j4beWFcxX0wd3KLIr2MUWrOiWHsCgnmA/wfWsjLj6k6f2FZ89G/rOtyoDUc2WSeHdQEo/DFs060s
ygY1rN6QrRf7j242SCq7ztMz5E3rmpRefXY6ZfnRAWUZtmbR+O1jmtqwy20zQeqTg2RD24bDKk4C
D8oFE8k6rckGzK7D9E4Wu9yzNllYgIZQ8cZxffHicKQ79C4gAFmsxzFYo1Sj7mTRjvOnhnTXBTKV
9wBDfVM3rXgpRh8Cm3vThsg8kbpAgt9XfwDDUrdRVXCkkXXyEoZZfYRzBW2ZvuqUGxtvqoq7pste
wQJDPXc9faWpTnTrx0xcTP1rS2wB4gx2FXfImEF5nRvzKo9vqhmqK5Xs0FrWvTd4xasx6tpBlpBS
FBc3+yq7y5pQaOodm9bf54mSXAUV0Sjryu46iKRN/erDoXqfg8MFcO1yeoX84iwrl8x0ROpfmxeg
EL3Xh4+S572X5Fo1oHLx0db9rfRrnFzkfvWU48g59Q96T656XgB/9Xx/vbltFtz5N+PcwQf96Pd3
fj/GJ5iN8UnE3q1Nx26HHEt8+qiXd+915UDCrAfZQPeP6qxipV/Icj113xIfYD7+DCcvFflJ3slL
XY5oquhJi4HYXw2epobDb2XTDne56qf7qMeH8n2ajxm6WhnXWjRr983zy4uci01Bt/jnP/77//3f
b8P/8d/yS56Mfp79A7biJUdPq/6ff1raP/9RvFffff+ff9qgG13LNR3dUFVIpEKzaP/25RZmPr21
/8rUJvCioXC/qZEurM+DN8BXmI9e3aoqG/VJgOt+GiGgcS8Pa8TF3OGsWzFMcaAXr968ZQ7mbXQ6
b6ihmT26hP72sdxrZ3rX8YABXiu7yIuTls4yq8D7lgsl7F02KpgEJBs/is37ahLG+yWdtHuTpXVP
bpjPGrUk8x5UfrFVNL9dfPSTDeTcMNDMQySTi5CgqMh2Zeb0J5Glw0neGb/u5h4op2Rs48CdBhxN
Tp6u3TVhm1+LECitZ46/ldxMvROBO27+8ycv3D8/eds0LMt0XGE4tm44zt8/+VCM4Pj80P5eYeN6
svQ0v+9bNbnH3WK+h71dk9+Ya8q1GHEmA7YxIB0yX35WR5WLbGBZeyeF5OYqNVWB4M1QX93QrpBQ
oG7wLAGcVO0CWH1/lYu2+lYmVYv7TPBcAtc/h2TDn1X9OYmb9smANHWLwXLLWqdtopPmQTGUxUQj
qTIYCuL58xgB92DtJ3UFeb8Vz2AtkuVkZ8lBtmZ5/Nv8Q/Hb/Iqh3vVtBdHS03A99bwGsY66OxF9
/s8ftGv8ywdtaSrfc9t0NChfpvn3D7p1MocNq5+9ERHp0Yvh85OfsJ+6fKgCKQuIfajlyc/4o7nP
kUWts2z/3i+oW5jC6IjuA3OqjoR14MPGfOFSa2wxzZwrO2fGD8tbzzPnW1v/2asQ1ltXsu8q/cK9
Q7PKWHdOM31pmsVYEw+fMIjZqKne3rWp6TwKT7vI9pRTDhFzvYDJ6Vn3FfLGy7pzpi9eHT8OxJgf
WQP+mDABfnBTXQOg4XJI0C2dxHDpbDs4tn1xkiVEAsfLz/rugs8zCnxdkXmLzkD5EZiLsfLMjy4M
bczsfaiumNVqYn+yyyNQHgHSIUjYh8NN9crHcdA0DN46YklOM/8tvvLJttdjK9RXFfX/HWAh671o
jeF9Bof1wXAwCQpzkWKYyuh/N+s8vDLQQvjPXw3dUv/23TBtw7YsfmaWLnRVNx3jj+WPnDLaauSK
n/E8TadnU3PMTR1EwEL8ZNV2rXdQLMM7BF15DSDIbGVJ1jdpa6N+ObfKckS6Gth0Yez63mQzgQrZ
IgMHAxUFeBwR56m+Mzox3MrSKi7QZ5bI3ow3WUWCt9t0CvqzsigbTN19sKpWP8oq2+67Y423lyzJ
y+BpBRz7SN2Q73XXke75G/aP9jYnyAoloDBecmcWTVOJLAhWz5cBarTipONT2OHFWkY2R9cOWvnW
xPEETKztkAvinFgECedEeYwMm3xrmtXBbxHLEKmfbqM5iUy8/OcFZCaQ2gQKwEcD1G3SmPMIex4h
O2eF9VUzPIs9VEFQqvPb8qDOdgzNr7tKtsgy7kOOg36CDZQD51zZURnUe7TVLtIaJh6z4CTvPi6y
Dq2cicPwUVbnHrDyj64NxlcHCOGQBABuoCvhKM8okn42Cc2fZaltzrilOE/wa9KragdnzAYUjLGC
4aCyswJ21SrP2tiGW+go67rXrO5Wsoe/TeCHrzX/EHx/xAM2x+KhDHD9hO5SHmRdWrjbvEnHrYex
9kHxlBbOx9gd3ER3isVHWd599HHm3rLox9Z94MZrHcli/MQVIlkBuOd94BVPH89feWcGLSDNHE+S
96ew79a/9RM5cXMIg9MWGR/zrPEsRF2n0dfGXJQXtSFzk5nFNSdpsR8rEdqLpsPjogI3/0e3qETT
TEVwprupk2ce4roKzvKCdlR874wXWZigyHkrxwye81af7rKpT82FbLFDJ1hpJJkxhWaoy5fp4PDM
gS0R3QjtkDEDMiBLBVZtRz8On2RJXtLELTdQy8qZXRHd5MUsgPO1BfTvuAtOWTV+r73OeELozZEl
+ZSPlOm3UvBXqUZu+wmP69/aOg/DSjZC6covrGkP6UXdy7umH6b3O1kXTz3aA33CablNyr0tHCQH
c81T15bdwhl7v4fZFm9TdF+gz3f6nVOSQ0XDAUExtKC2pTJ6922fTrhduP4N/n24MrOgecoEG0Kv
r6LXoQvfIkeJvolM4+s8wLyCoIMaazgizQfl0479FKRNglJoqThfraD+gQKV8ylzc2QpCy19yln/
Vx6Um/V/XlCBC/19QXUMA9kcfV5UWUxpnhfc3/aTseUFWV/W9hPqy+pC7hj7oiXNC3thLzeTg4LA
BWGmZC/3mbI1DeufraqGkpVs/RgrW5FyuoOuX1z/3fiPAYHe+EQXKn08ZCUakVkD+TO1Tf8UaWDQ
5Z3VYruEHGuHtXo5aCTZIxdAnh7WSyVs+6eCtNwSZe7+yYyQL2vHlaLoZ9MMi5fJCac9HqMqnEGK
HtLYa8cHeS+Llm+z7S+b8jQ1Wv4iRL4E4wpeSJD285vA2hlOjVl1p1tPcJlvxlil38YGIz6nCesH
VCPFrvYhq/lNZD/BrriFitXsfBGYOyjPe7XOs1ehIODI/l07mQb6tZCmxdrNre6ZMOyzXevW919d
09khUnaFZqi9d3UQHcn7QlmJRrdPJhnnaYWoIPz5vD2A159XfuR/T7oepSej6Z2vejrdLH6UXyHd
vtnBYL0ClmoXbupNLx77k2VhWd0TAgPw61y9fUgiGJNlWw1XVYGmiYKmec4yglm9XQX35HrU7dCa
zdHqTXunK4O7dx2ykYaS4z3S9ypmiTjmjBb6tG6Yh9t2KOx7ePYK8YZxuqBS5q/zHNepLMoTEJVO
81gTml4CZuifWbgMCBSD9im0Ecyqi14BujJ94i+pvrEBOJGkt99Ej8tLmwd7n23aruz5czqSd+cx
H8trVpRfYdRpOLyYKtR1rdyTYZ/D5T3BKurTobHRqE37zQAM4DXwxQ4qavDYt2dc4GKO5GO0I7wz
XbFSgYxWd/E3s4SeinD521gCQmyttiC5nPgbnfD7AVo9uRdfpGvsX3x8g63n3p3aNyWONm0LQ9jK
I3034vuGQk3c3tLcMzZGq3YHOxpjFkS/AHccFOjPQetNION9FeW00QoCF8iCoVkGgJoYumK/X2QR
6hkY1UoEGA7SoNkaQWl5q6YRt7LT+607Dwf9mB3i8LdpZGcnbFBMVfPkTldwdh569rjerNrRoq4M
YcRJH3FRgYCtmNmbEbz2UzB9y3gws6vN1KteTtkOAJWzMxVfvyiIoMwqTOXX2q8IjTImc5wfra7m
T0VqxpuWr95BGEV/UrTMXkHzHFa5V6k8FqMUfMPwIFFukqtnzLsUWV+108NH1Ud9PWkPsvQOkEvC
+n2O/7VOTiJfYeiST6lBctsKHbGyVcN/bLuyvm9SWKNKFDzKKks0+zrWxjNWC8Gj41bpSiB0uJWN
kXDSvRmheCCLMEXLh9zamrYa1csaSDdchnsjmcB/NUqDvAbmCUj7fALhg3CmhgRI5wzjJ84nEfku
tz6XWBI86K3/W7d27MDeuS9GbI+7goA8rikcV/TS4Qwjxp8XWUzjkf8fB+PVaFnGxdNy5OjCvSo8
uGmyCmbuZ0N1m591+DRD50ORCNo1A9hlFIf//DzR9b+fkk3HFA7BCUIPgh+nRjjq78+TkmP7lEcZ
QrxNYJSEQI2x2PeTs7VaoV/L+bg+Ib3pOs3P0tz2UZrbZM9mfqwPf+v5r+NkT7KzxtOvV/g1LoyV
attX2bRA1a5Am6vFuc9yj2rdidPgWCPGh9TIy5gU41YhhLb4o6G2Ek4BYxVOz46Tqisg0oA9hXeC
Dhvd+IEjoFR5O1mSF7NGk4GFolpqIiDk1zVOC2vEGUElo4Js2Q7GRq17tsfQ24dGdA2zyD3LKnmn
YHC4av0J8alfDZoAaQMtEgSmW6/BsOn4WbBhJc+GvXesYLRiZ+IhAJt0YP8Qo6Cof62mPnkMNedt
guT6VGnob43wv/aaF4t76PPBSk/8+q7Iexexaf/ONhpxQ82leIiLbBunVv5iZX10FC1WOLIIXFln
1UJvpxqy4mWc9HCJlaqVF+29kmQkO0jZrZBTsPiZ9yJHJhTzrtq8T2oF9gGRK6hjWp9vx2n6InR4
6GMMpMsXofPUFvpNeqymnTWb9kbVA9bs1o6kGA/Xf+2RoKKL4KsGfKYvtM2EA86BGEF6itCJWaPr
mD7zLPsuwRy6/to2bX0B+GqbO89G3Vk3CwGpJBGXPsm1fVSFNgIHtfikQoANBpF+0xSwPLIH717d
tyO4Ituy0UosoAYFacwW/P+zdl7Ljetau30iVjGHW0lWTpZz37A6MufMpz+DkFfL2yvstev8F80i
gAlSdlskMOcX8nx47ci/UDWwjJ2aB8HroM0Dye52rlimuH7j7bFK3PeyVyDFDIa9lqpJjxkFz2jo
1F+eoh872Yq+lYivIdfvuC82HN05i9LocWgDZeHyw5zjwKmXqSO1B8NPhnVfy+p2wIZ65/ZGts5s
0IQAYeNlWHrBPf9jzaLVBoDBXmJWS9bg40ErhnGRqZm28WRpeEX0eW7lvfPUuG556KnmoU5Ov+4i
pKv5PWHTg6svINz+DpOjAuLf9ASjAMHVavT2RFgUIescOb94tUcvOr9CRRvLNy/u4rvYtElFhBgs
x0rkzr24Ub+h4xV7svk9kNGXH7EYOZmeo26rugz4sGrxgqfjMTEj83sSxz9TqSsfraLI/9vS1/jP
PNP0qHIUTVcV5N+ReVH0T4+quo8UC3Hf4Uk2Ege80bOtNTx4UxhwRjsZjsZR8ZYEYT4zpbo5taip
3feq8iL6ozGCc4V+Yl4itZf30UZsREQzqIyPTTFqZvWuCPJ7Z7TjvasE3dIveyg75DTnPdmONy0Z
QanmsL0ce5MbVvGrMvOv0BTtF8lWKPV3SrKBlf6rrit5J8lVusgbxLl8K71UuqM+lFO/T04X6r42
fGkRCoVI1skUX8SOHrQBpqeIpczFfl9s/5GZ7w8B7N+NiQ1tDR5AhoNpaOHKiltWlgZY8gNGVuWq
zSEora0Oj+jabbG/SknqYszZ7UXb9bJu7/VGs6xdtLM+DYgQMzeZIgJrGLV3id1TiDHP6IpV92Wq
l/cNogzkrcyzFLbVvQ9vdZ8hMbrIZVU+2FYNyVaeNkOyPFlDBv2PGsvpANDiL8suLqFrS68JKIJ5
FJbKebQm/BvCU9vbdOCB79P5zV2nm4an/yphtIza4J1QXerWVoB5K7IVYC0QBn8tywBWIojFlYSD
+6tvmW+Ni6VWUGBn6uCEJboHJ7XXcYQjqZiUDuz+dLV098i31y9BttY1N3l1AFLvBtMvUTeh2UvD
gzTmJ1FLTEv3aIVG8eihrbPrFMjwot9LvZOrVMWjhnh76kDOheO41OuaJTgr+X01dB8Ptz5I8N2d
npXaTITcBkSzsbFxyfGGWKRdRelQTeJ7B7LRHcsNmRflpB2OVSqmyMjPYM+abBOsVnYaX9C1FjbN
wS9hYMheCyMsRHh2SML+gm6MO8/ttHpCpcidkR5sXmUfNZUEXaSvqltdaj/PIOdUywGlcnh51EIN
DwVVbXDJYHko2iLcvUNdqv7eeMGD1o5p+AuJR5arU7Gqr6ItTJnoXp5amR0gQGBG92IsoSXGtKno
9HtMm4ruf57nRCXG912q4uMKlhPNQWhMGVlSfUJ6ThWYbZb7eKoKGCiq0sBt47x2Z/xFNg8YRG1Y
xnu/LE58NwveyIXACcdD8xg7sbaVNYAASahaD3ZJPXYicP1EK5tvPwUEBW20UU2li62A1UF/J9j2
nmsfvYL1ZqHGw1tWeLvAietDJUfayiKTNyPx6f0Cc59M1sgYeLxlUa28WE2ULwq7GU+alQ/rUVPz
jeYCcIykGFmAkAJy7FfKTiuV4ADfLb6T8Zd4wZMUUg2faRwayDO6/3WILIWd4eBjXtDzpClA4Xpl
q91bfoTGLKLH36zuC0tmlEwwy8KOE20WVDP6vNtZmBp1qd/DsWGAVN/7ma4M/aw2AFDLg2Ge265+
K3Onf23BoS+tVCfX6JXDa63oC1RsnMch7tD0sbNgLtd68Npk2Cho/HmsRdMZS7DZXndBlLeGHRI9
YM8e8J3S4nVSg+oQUSTvyHxK/vfU6JqjTo1qGeWIUuXTis0c4+gyIssFIi9QKQjTJw7oxy3Qqu1O
ogXtA8occr52BrEpjnpjm3qWs9LziieDDL8LOFfzCPjKnMHY7b7UXn4f8tfhQVq+gzaU+TPEU3eD
1nrf6lHBd9AL9Cd5PF4XBvhy8KB+dtH8fMlrZVw3SYoSxdR0HOS4JHQDd9dRfqwu9czjP6/TzT+9
+0xNI0GMY7OlOLJqfcqjK0iVmINZSI9g3xB6dTEkG4qxPcldEm2rrpycuPzs0cVPjsdYYv3I8ebz
ar7Et9jBoPoxQLYqDMKBu8EV9+NZnmnmLTyRsSQWl44l1GWusdOlDZQZcV+s1Tkq/1YMqxxB1TiO
dzUZ359Urrd9k0Vf6qrV52Da0zMQBXWdse9YozcLdM+e0qCINn5JhnDnsSgXkxD+jciCmjIeVv61
xJwbSfAIvXAmStM+zq6PEa6nohgtxn63kMX+PDbNq53K+i+VDO3PGyVoJJrBm8vU+KfLn6pcpG9c
3cx761FTJTStmyHKX2ID2R5/jFZdgQQ3iKQxR8OV07KRql09Ha4jKZ61c9HZxRUSQeNgz73E6PE6
GQ8qJcxdnqTmTpyVv8/+qtl1BoKEY43PTM23aaM3k01O1toPcK5ZdNpts1OkwtqjSoCYk6noT0GC
Guu0C/qZ5Ag3ZsYPMSmRAiZZKBOjGfE+Cfdzvpa+rT1Zcc5SPz6paMX8aLruzlYrviUF1rfgG9Kf
AWKGFgy6V/SkActrsnEBl2fcZVFgHmpI1usxj+RNJEf+wRiMbKmP0GccX3/2sVS7i1GX2pOiwyht
SsJIydg9pgnWCzI23j+RPgprnT+QjKwulRkkQVDqvcN96H0SifDgOolta/F70qBk7k+rRNS2BHp5
nYScTrmftk3XO7mq1D3KrkmJxA7iVasjnAax3Q+ex9r7qhi2su+0KNyOeeiw2CXLWLmsZau+99Yi
B1mAYZgZxeBcc5AJninTfvMpx3+jkyMZpRMFKfH2VxW3wxfgOP2yJJ+yto3QmroLLczOnh69IiHn
HikOl5uqUl/SunePokscRNNJ4iWJ93D/qV+vVHXeJF15lw6XqIHFJEqiVEDKvTi7HURf5LX5Okr3
PKHsln2b/JCi040BhGvslQkgbpkt3i52amJGBTRBjA6NbOxL58Er+2qjJpH2Eo3OkiKd+SBjVHxf
+t1DrPYUwWDmrhWQreCPVe1OavpgmeVluu7Ivy/Et1axh3TtDHjKiqYYTUyIV8qwMvL6lzFtzfA8
p0IrhSZdNKVQORQQNi9u9kMbLGlf4Wh0EAtcX1kGllwcrmte1cbOguy82i5ITrOcQX37rkO8nEqJ
/ySWZOwyPWTJfH+fh37yYIzhx350pPd9aiQPU7yBdfibru7jQbMPSS2nT1GDVZ/4REGSb1j624tO
a+W1ORr8ByQ+FLW6BhAa+dmTVKMwPsUOaZNvEvLD8y5Sm4eh9/NVbmvhUhQK3SjRgCrruIPwK3tJ
w3MuK8NUvH+8rtvHItcWo4bPBWtja5u4jYSXWM32MqyLV6OOzt6U62zDfGsiL/TWRbBMIZoEpwK7
uw3CJtUq8Bz9EqcxslK5NP6ocSSIql+pKxtvaXYhGYxE3+8TCGufej4OgTJJoVN9iEmL2npDbPRZ
lBxAU081IjCLoqiQVpSM1ACNZTHalpu6yIZvNurZA3t1l//OObi4+hgjz7pvACHfxeiUvzVJCQYZ
NeQkg2nhKMCtYxZJG/6HgQmCZHlK6vZRRGAhxIY1iJ/qHHEuIAgBMuBNcWmm5JuIsBBay412OOQ8
0xbYSVWncjp0stnh9pYoC1vxIXdGZkinZWqoP1rhU9IHR02Ni7N4+SD0z36ferL4u53Gbi34Sx9a
v+eh2tv+l5ePI1t/fv9bpqFR+VEo1CmOpf5nmk4zJKC4cj88jg4umgoGykHSe3PH0dsFwHhzlwwV
KkXTmde4bIB0NQ4WYeVKsw5w/LJJXWOLiUqxUMhN7AqUuKiey4+RFaEAyaNqBbElXJou7tw3vmw4
etUJAxekPHPgKfJY7UyerM+AQZ5TO0JZZGrJHjKPafgYQZg8K2bqbnluo3yYWsbbAJLYSozkPncq
6RiNbT/xTRG+diSkqaL+3q/b6lviNz8MFMHeSjJr2Ia0w0uItBIWFPE5GrzumKHpCq/Izo6lY7nr
UOmqTcnuFHVnCbRD0T70qjzu4wBPrxEni6FI1XmI38fSdKgq5LzrfjioWGr87taREmLt4tbfBkT0
LomewJ7VPbBAilN+Vfi2p2puveiDjiazbqYrs8ibe9/MDzFYrLc4QRZnqivJdefPhy7zz1ZY3HeS
H276PjB3bmoY1wOvTy//ioQH60yPV2iWBe2vTuV9S4UmKJxXH8TyXa3J5Q4GbH2iJMartAmGOwiU
+P5Grn4qeToB4SnsJU4kFB9sx0dQoomsi+0iRaE041fFg3iUTd6DroXoNouLZSbbLwhbtt9sO8hm
RVdWd+HYhCv4acqcJ0D34pjQPUrdb797xrAqvaLzZ4322Ka688topXt20uua6vxisBxsaCJ1XtcK
kiyJb6+gHDq7DBGutWlL+LpnGE9CoBpj/BtkKBHoyiA91waauczchh14Wp/U3CaPlg7BtybqzjbF
1p+UnMjZWM4cWTcMblAi24JC3zqt4R8JSNCjzlofO4SxBe2G7fJkzSwORYEAlBRpl3bqiiSpRIQQ
5plgsHWC+Nblr72dn/GXzR/brHxUSic+AWCSnzJJec48xTqqYV4dBqM8d6Ge7nNEHNnC/QzlJt3L
gXdBznfYeFaCYXkZZPpeIvfs3I14g711JlljTNHKpWhKg3myc7aHptp2x8bEj9vDtO9Nl8LJvaPx
d6rTHJS6sTfAQ5S9mzry3nc4K3ztR5T73gro43u/GIxIYpKumUJE2/GrL5KFTmPrDk9URtJTEYdP
rE6q4wDhcs7ySdki/do+yzZPalOOkxVJkh+8d7v7xG61Q99bayPWfbQEzJKEnu7fi0E8X7r7tres
bT5G36gxEtEpxrBxgggpS9EOVLzaYDDGKL8hV5qTWX5mGdPcaZbDa21qmpqJpIejNJvUG/Nl4OTD
vKsrKaMUp6W76ynYcbZJrLjwLZx6cby9xLYqzX3Y953vbNNqOBdDaJzspF6x+8T1S/uBzRsrvLD+
1ulGex5rDD2hqJTLMngbS76HITudoQmrX53+AJ28e6oi39kX7oj0JnqTiz7ClaYJeaQHUuOu5S5I
Zjlf5zNWQfk5nc4sXTknPPR3oksMtuhErjr43XPRBNyUHCWl/AZsb5dNPNcykttNB10URUmaVuCN
ZN6ir6GUmo9BM3SXBLG7eGrlGbaKgdeibCD3ErLZHDIrfT+LIw1HQt/8euu6hd1iHS0vKG1w998z
LWwIhiD+haiJve2LKtzYjevsyF8m60BXvEMXBNXKL7XoSCkRVdxcK06jXVow5WV4S513dngzr7Mk
S3apPdZbn6//ugkye69lA64eA4YffVGj1QXu44KsIHI8eic/5vE98m2gDuwxQeokDNetXpab0HPq
E3BzVOqcuHxT3fQg45H9E0HsTaOk1ZewxKDFtLQEUTg2hgCp5HWbN9Ecv/D4TiGLulGwuV93hjS9
MqBz2Kg7fgUMe6fKpfnTzpMHhTXEvCKpeO7wae4Qx/+la+XR51n45rV8ws6PsjNWBs26HOqjzVdp
Fal2t8IncTjLlk1uwfTVF9movqlmEv5KzYOMcglaJ755Nqk9v1k+SmxFq1SXEeWNZYFE2N5GrBwf
DxgUnlSd0VlqcC+lElAg/Y1WYvxTRvUCITTWJCaCSssWjcDdOGrGATqjsvCdTnnVETMhB2JTqHQU
HtnLSobwEvjGiBCCXGxJU1qXtOp+KmBwviH+kLAjrsz7pGrCnRYgMWUn7XBMnGn7YhjfQiX3Hh0o
q2s8d5uV6bFEUoLhvhlS77sDTA4B02S4DAlUlDhGhKRM2+aF9AQFEiKCaeFsF1lyj+oFHLS+WsuW
F2+sEaEKZYR7zP9ltBrk2jw5OtSUoCs8SKwAVAc1QMss7yCZBo77aOh6dbbgf0Z5CGUFVa9i0uXo
6/gQjIW6ooJc3wlwFyqi2cLsgmIjoF9NOIEzQGIexWjVwM2yDP1RltsUwCNGyzkS1kbZxnNNb7tN
0+AwOtpK+ubE1k+qLv25cEL9nGn+j2B65ho4w+SthOmvSh4WFqW5aYN2WPVtlF48tXPIVzbVd9NB
5RaRiZ/4FP0s5MB6KmR9RPMmerMHHEKyyYU+mQ6DAjtTDflDRfBRldAxQcJlLK38zp+86UWg45hI
UIS6M7v15RKykaXBg2W6igiLjd4829drXy8Wm8rKA9XQduMLah148WZ5CtiYBCCpL9bPrRbvndD5
YkWacwg09td+9TBqOHqqo7ofK2enJ6W7tRwbZnceafMRWz6gJ3W/duJKRTQ/Hk75dAjW6ZCkSzbH
wTpnp7AA+62+mCgRamXf/6I+N0LGZqHCbruUYtySaie768h987iMvRHvBR7UumTc9zxH1vIghYu4
MJUnM/SstRvhoMGfPN9XJX4FMxMvRrtiwSXj6zO6oEcSzbCWIW5uiw4DbfjcA16+RdO0M0pyDwZ8
+bXoux2Uyv4jpLJV8moI0qD6WiGGXVUvdoU1cGrpwXNbYt3cJoZ2jhyfLSpYCOD8q1Abx32vtSn4
nthbd2rRYeODRlypsQUkQ/WQUGeaFUgnbEQfhg/mrB0RwgH8d0YH2PpJLWqBnH3tevbF01glB6r8
VZakAZByNm51iYUgAmA83YcpNVFIHQvB6BXaY/zWyb4KgACQIPocNglwfytbartrRs2cR71d3pmY
CRh+QEHSSzBiyHt8zfGoZb8mSwjxjsgj+o57Gazu4pnewTFMD52pUCLBEjUrdMeye/Jp2T1raRQD
lVpajCarJq/2yieka8MDdnss8uK6fIryzD46kf7I3w/CCsMcDen0bDdedLIakj1Dem5DO7keCnZx
i6KlADxMUWIgBAV/rPPvomH6vnyXWV00iRiM58hz8QlQ6n7V+Np4vvbJhrlSYxvsxRQiBtgt6CdD
2ouevEOQSTbwgamlBpiEYxX7ponfz2Itj+6ylrorDIZqkj4j5nrKk4i/q1hulzFvwkNpYDqBlita
UYrjHsSBPwNn09TWCXHB8WCUJi+AJLxH3BRng4zHohDNUMYe7Wh+MxtjUs0QfbWdbdUIwl8W2irW
jxUeNrFJFb7HsVFG1zkroL7prnaWh8GYa4gF3vt86tVgDfFaYmtZqN54tpEKJYVwAsG6aA1Z5zUN
ctPJVTRZQx3XvTY6+O2PQcsotDYQWhybxG0eRNa2civWYtMZ3MEKa8bp9HaorSNV3mHZNkF9R9qU
EkVu2bNOit/cyI++GBJJfkT96mee98q8Dl3vASxKcIdCpXsyZf4ogugrmysK8A2ao2pj8GqZmuKA
0B2oWsMhOzATQ2pvmVt856QuVs9adQn0ygvnshnLpJOsU+iESJTLOPzh1IhdTToqaJLlI/kAPTJi
pC4l7V4cCl9hWeCbzRJd/ve+sm5gmvRqsenjUr/GdQrK0j2pKNRrnGWOOhsKHoq+RYhznDnukD0q
vlldugrzjz7JHnVsrp1Ilu6nhbrbVMqLBmJ1T4LAvTaNPEFUe+jCZaLmIRINbS/d5ZmPEL0cx9Ri
s+9orWe7MIXgz3ctYMes9/cGXDLM0eJxZTiuvYtK6dkPIYB12FLoTVk9omhaPmagkXKkBI+5J5WP
joaja4sVHU9YmjZ14JXSkppxa/eIzm53aHPgp2lo/lDGMXzxkrDcBDJyu4XjRfgTUe7RuypYi9FI
79E+9vUc9AqjrmQsyLhIiD7p8oX3BzAWunurTfexD1PAZKO5s6QRwGBraGtDq+DRurL5ZFDnXCcA
mPAez8ynhFTCGiS+vCCvzyjKu6s84/UuRZZBisUv8bFQ4jsxV3Vab5UreXN3ndsAOuNtT55vCmaF
V2FHADJejOJ7Hyx1WKzXJjAtXlgIAyxFcNrF1Dd7jHJEsOxhj1GiNby6zu17PHkoaK9EsNbWKiKn
tnsdjc0KbwV8ZfHS4zPLAXawRUtJSPwI0YiQNxXWaIUo+NqwnPbUeoO1RDox39vRDvRJ8IhzdavI
3aOkWO1jUvbPPhzlQ6an/bpodZD7Wt+d8OfZIMTh7CxNCsxrX618RUswP167WohDR51is4ugDd5g
7JgBmvtbxBm6k7hGWkL1Zf8crOy0nycYSLLECyz0WsJ453m9ckmU/ntKcuprnvvqDJSHcUpcI1wH
vb2t6zE5N0b01MiR92I6KVQvHU/CEK7dSxmhuEuufViKUcADKEcWsbMVo5lePiRV1p69wNaem69V
kXhr1YdomHeImKPwgF+qVKDrHVLkRAxpHLZOjqoOljnWH6doPw5bHaELdf4h4MOpnigoqA+kDzzj
4g6d92zy41GQBcbbO96zxl/bvRtnW9GSjE4/hYjsiVY4ptkRz67volXyQ+81K8BrqEe0ayyLZmf3
1OjEVcN6hKgJMmUR4mJ5Glz5/aBLG0vqvNOtmwV/vo1d70kE3fpRZ1Du/IFK8aeBzAtlJMJhC9yC
RQj5CPY6po2J3h+3c1s2jEapKE9RZC2Drh7e7NF0F2MNqHlQUvkgq6S7wE4v7JA9sj+UPnLWfnYU
hyLGtU+cIYtl8/VOeYdb5XsfNol/jGYJ0kUthBIRfBsQwfE02jWS92E0hixFCburyEqQe71etapQ
pK4Qygob5PNJsAxjitht8H6AkZ9u4+kgzm4Dt7jbwKe4fxFyu/wIID5CopYb3+aJ5i3mdqd/EfLp
Ure5f/sp//Zut09wC/l0+QqB1PeP/7d3ul3mFvLpMreQ/+338beX+ec7iWni96G0Q7Fs/OAium4f
49b821v8bcht4NOv/H+/1O3H+HSpv/qkn0L+6m6f+v4PP+nfXuqfP6ntgRnSXC2b58Pk/xJMX0Nx
+If2hyFKUczCl+t91rWNnWB2vcq1fZ3wYdpf3kF0ikt9nPX3n+h211uMTN15xED2Pz/P/8392cyw
9e70kNX57Y7Xa3/+PXzs/f/9ua93/NPvpIYDYRQdjlu/f9rbp/rUd2t+/qB/O0UMfPjot0uIkXi6
6ac+MfAv+v5FyP9+KTD1DWouiObp4VAdm9637koQ8Vh40MTDqjr2elqB3KEJRgttzMJ2F5JdZXgv
o+UIZcphRTkNi8B+8MDEAV5BhqQut2pW9/pCDHt4jmGiewDzC4NOdLWjE+8Kh1VgruYqhq3oQ+kU
lXBqKuaUGYBekpzeGSRcd12P6tkMhXrq4djcvJ8a/RjhMjf1ioNqvU+8dV1nTxEuPgnSvKzir7iw
SRs0xI15miTRipoU+Sg5yS6gMtd6kdZHzTbTi0T2ZW849VmMiaiCby7yyGW/UKYIEaaiHTLzSbZs
RQhSjyyRUpamXFUExHkGhksPAQtONxED//LuKJyeLUN1SaL+xZ2dwdu3qvvNSzUycBNlfwSJBQ5s
ouuLNiZ2PjRm5334NqD/DjF1iZCsJwSF8es0MVccRJzz+yoGxozLTIe8i2UzAMQypAogTsWBLKEV
Qp1h6Ha4BkW2jVd7Paw+zAF5+kf4h17Y+hjF9ZqMw1/lp+w1dfOIOTkaidNZXMWztkXL9FM/C6Jg
wfqUv6FPE/ra37eRt7xdQ0SIQ872dtZgq7S69YkzP7baNTTIn5/6xUXyyt6V+WhuxaDosuJumcjD
JAvUGWAmqRMa00Er0U8zS+faLwZFvzi7HYDXmTvRHNsghUs0XcWmmOKW4ftcMa3CWHURaCVORUnS
L4EAIG4ZjqozM7FYPzOPJAnCiBJ/tUCoSduZ/TJ0svrceXJ9LpXc2lqt/Si6bv31OD4iKmSz1yBU
HBLgyEtT9zAvnWaKvus9xJVuneI+tuUN1/uIATkfX9EEqtDmhKYrzvzBv3/n636i7ppg7fPZdex6
Lji7gr3r1wNoh3rhFLhaU8PdyrWmxWjBFUm1lQpc5IuZK8nlf5zXmFzJcxHu1mXb72oFKQEEEtBH
DbV37nQkNbjJyhON+nbQ8qpfGmTzRdeHkM/MazHuhTZ07A+hmuR2YrogYhcO0tFuE3whe5cDMoYo
XcW2ufMnUATi+PKXJJPwHimgOPyO8E1FwYunwylu8wn0EyWAz5ei0xr9bA//1SABssDJ8x0bVBnI
BZoelaMpt8c35RJQRd3dsn+WkiVrM67bmejLRxRf2VLEl5pq2DUOqEWHNWxdLYwqr+6xIE+WQV2G
C98IEcIAKZgCB8G1p3Od8j7vhhINefqUqa+B1O3PK3K017YY/nSdXg5PaJR6m9asun0L93nvdJMQ
j2iHrq/tbBXbFxwRF9cBkk/gAXqr+eZrdUDhXm3nsuTli9sVmjR8v9anPgy5tJ2rHj91m3IgrSQV
b5rfL48P75Xr2wY20Tgnh6B8eMOIF8s/vJGuL5nODeS5B+gJP+/amrsSFdMEiWrkOjL8jMqI8gqH
+PfZANy+mt3aYrjtouuMT/2iyQ66XYH8f626xkYUWWe/i3Melut6IB1uh9St3pu6V88aYCJ7MSj6
r3Nb2DhzbyzHu9s0suruos0LZa4LaQ+8fxClBZ2+UHUtCAABK0iPW9WbNqBTsa1TC6v0MGVjGlTF
JhzjYhNpsS1fOoPcgYyo51zElFNgJKgKwyT92lB126n9UXTZPjYELEY7yZ1XipzMHaRyZmNvjWte
c8oJMqt6EmdY5S3UESuYW79q8C1IVGMluhwZUO1M6XNjhZN7B8WP+bcDaT1+ElDfi0BypsrANBzo
eAIpv+8m+qrpln2G5ft0t9sH8Et0p/Bbvt7tQ38aY9eIbw0MVnUzxkGxIk+NjnuTYBYtYU2gombk
N0n3zUZVb15C6j9jOvceG2jW+Cm2s15LbhMX/tH0FEoATSX74Nor0kmpt9YQse+uw4UZkJEE6fDe
l0GsyvoiXooZ18niOsj9k9QrfLQgp2uVGTjKhbii2ftrEfJ5ynRtqLXBTswQowiQL2LVsnoTnepJ
f77C/YP/OvOHiUtjrkTFV98M0fUwqvhUlFG17VUfyyZ4Lo8iNuzbz7FyOxqUaYA+SCrCnpbCK0lw
Biq1lSDDRDQnQoGMW9l1VLANxKhlA3QQo2Ju1lCHfBdycbnOXKdOjhObrUIe1snAF+Cnbk0xWiBB
ch1NsnwXlDqApkpZhUA8kPtB6x+hEhg809lt4NbnT6MgOJQVNn8Yj05x4tDV1vsA3I0fIxW+seso
ot4miFt8upK4xTCZBYsBEXy7dzx9KNBX1aEA1qRZOuYnA3C8wOzDN3hQTj3Ibx6/AIqFgX4HAF95
KwwFkFU+PAxZBz9PimIq4R6iM6lsUfyU3YMXj/JFCfiDnaaLq6Z1Wm568r3/7qouvk5KL0mWhTVs
sjE6G2Nst4WZDT4Lmyyp3Qdq4L2gXrfxCrL9tR2Oj1mRzftakZ7hz2VHFXlP3FmJgrTI2tnEnUWM
Osgy8qNwSTEqLgkrr9uL0UCXP1wyxSpV3Mmusx+UFDAmd7FT1lWruchSVG8a2zeXCQn7Z2kMjuI9
fIuIAX5u8sAyln5loLmotxIKZihnFSuxTh4xENrp+NR/WitDqmQFPsqytjPC99H3PjESVOWHkaHn
9TO7LtUp+KzxIcHNCK0FnNpQ0dGrLe5mUnf83aQo6h3EYUytDeTo/GBKDli13s7WlWIHF3FwAHjk
EVg80ULbQsUOoN5prV7heD0k/SppupaHLBNGvv8XC53ueR0EyioL4QjNh1re5nVjHUTIoLrd0bTH
1W2Ciq7wmicorHoxASozbpVGEVxjrvcdo1OeZf71IppSVid/oPApPoUFDH/tFK4xE7HiAGo6XoBt
6pb6dPlRstFv0iPvQYoXcii3D1lTdQ/4wKvzoDP8tejrQdzuQUX9QGK8exBdRaYjFZTIB2vq6kCn
Y8xksoqcmjmbPszYXsWYCNcRHJ87CZSdWnb17ZC4b2iHdDsHS5zd4Pag0MWpOPB4l6R6dwv4HIUT
xPtUESOablZ7xUy0Zf5y71QDA3ox8RaTZOGAC/nv2WLYKIf3i10vIdp5Yj3KXemtPoWYlcwb1XOe
fKPUt07j6Fu7lQKwg6PMqTjc2mJcRIphK0ZM9Bop2uYt8jokQilIDJhvozMigsQ1xNntluboSdr8
L+8mItmj+jMfCbcVnnb9yTKlaIEpQ3Qnmq3j09dq/QmhLlzn0KBYfhpwuxgF2zDefO7P+q2fJwoW
2yUu0uIivf2gDnl39FSvBpyUWEuHneW9KSflzC3HbiOa4hA1NgqQbbgXrQL/lPvG6Bdp5PunbGo5
uufdQ8y8TSlQ4Tg0SJO7Ayqxc6epURlwkq8K9O9gjsbLyFdERX5VTJ9u3Ot+t6yCBJxSUSIuVnf3
pSX7DxABwFW6D+KghWYNgshwt/HUZ1cAVccR1TgxSrW+OaWeui10532C2gJhwBKGLzldUNGSO2ts
86WIB3ub7tvM+nWLhxoIvMus7kVA0RbD3Gv9YS2aY503gNHMYC6akh1rlzR/TqL4/W7ogBekL01r
o+GPCeom00ja2JPeohqAHMnRhV1IVZwdRF+AC0/PVv6Ptr7RIModRIc7TRJRoikOWmCG4Ggyb/Fp
4NZEhVlf+gbWQ+Wzptj5occl8x5WMcUmdN3mBsDHRd1V45IqvP/g4sF6Lwf2DA3z5E+jYq7eODMR
G2u29yDmQ+7/PF9E+Dr/X5/u8Pv+YvB2DUDBS+ry1ckxAvgBPhpeEeLD7syEvHOwpfoOZoaHkIDR
fS/r0NuGE8Z6JqIbM8Bd1Nf6szjUWqkfcre6U8t6OKcmJI8kdBF/nX7CaGjf3Moo99eWTRmtkjBq
icSv4/eo+HTJX4zGpMQ+zG2mubjS+A8pcvdratVYujbYhZZRXm6BC6ItBQD20vvzOJgK/lNPJofO
1uzTX2LoGjQ5PsWFHdzd5niYos+G1nu/jhiQ/x9tX9bctq5s/YtYRQIcXyVRsyzLcmzHL6wkO5vz
DA7gr/8Wmo7leGefc7+qe19YRHcDVByJJLpXr5X9X65zu/b43z9P10/6EqpitV9nFrQcWrbpwe65
EwHH+1bW9/woayyDV6+MHzObJ/sRLcCFcpBpIO8cQ+E1mnJ8Q3joJVFTKJLWpqE2TjogAiEIn0Ra
S5+M5J6vSOEjmpB8NF9BxsuNocxL99FKAuezqEwut90kfN2ERuISSQ1zH0MgDtBt3PNFiEfekcYe
3d/Jj1yOdP2qFmL79l4TjPEOWT7tDj+Q8Ox2mQtdAQGS1nebrhx23KAzp2GzvQDzjjmf5uX00jOr
2tF8mkUTDHx9VvimgBZFzSfH0Ofu0WZSgyzBiH4OUF0DK1Efp3fm609DcpBNThYEkCe01v73WFo4
i8Nvjg1GtMa+ViDxXtKZCdDKfFYoW5Vp1pXO/gdxruNCVxyko5Gb+Z+4sWjIAOPVihiA2XfOLLI3
UR9+4NHKAC3IoJqQguL8ZDhh9Yxe44Vp5sA4jyYHgDm5cmWGMEgKmRekRGlo1Wi9B0eSBgDzVD4z
A0l4ZIGcE3nxRj+vAUlG8z5xomuIZqVnHFL8bCEb63lI6kGqSt+UlfPQBnaz+zCEttquh6ojcBqt
N3tDkJVdEtu0jsR4CS2PiyV5dyASzEDRXLaxFvt6HbPVzII5JnZ6hFbMPIFm0cHl2TyVRjR/tNLE
dwClWVVuDXXWppOb0oj5pUKjld9VyJOZlgVJHGULNHCfV6XdziHkkFgAKkJesa+Y/NmFEBxHaphf
9KbY60mkn4xOuNCaepboFbsI5ZKd0E6GPW4Fd7x4iVuo3Kca+3uONNGsBXS6WS7pmrcPk4UdACGA
xVTAsB/InglPKbNO7WZe6vZhyE0fMHGy+YPcliufDS91dkUCmeFY7RhJRc6NtX4LqD/6tm66dGQ0
5ATcLe0XKRyYb0RKBqUjtcG8LXFz3Gy3tSe1zITfKQRvxiek0J7RUKk9ilJCWbYzq63ImwyKI+As
A/Dxx+8BY+zeB02ItAxRAUkdfTIcRF5EBqhHNl/Zdf5xaKohBZOXgm9D8n6aW9qApwtgrJdE7J2n
wAONgfsCfKsR7ENDVOhdQENn1lRgACe6b+R2+Ymi2xFiVg0fDqX4Oystcx+B4umATlL8V9VaBYId
bSjBo6ysLkdRCSkh8koVQmd0aFo0Sc2ez2M7Fnxv9z8qyG6jL1rF0XI0RhKpQys0+JZlaJeLMO1z
tEHjwCcj0rZjjYT9hOfIsrdAqPx3lpk5dPyKCqnPOM8PLRBRSyjJQNZBTWrdzPPjrovxblU4mnmq
Kx1d64NEB6AiI1ZDsEbJsxcFXbR0ICdDXkvvm8sk9OyEBrxn7DrLly5XQt1lHDx3HeBIRl/K56CO
rQUo2YvnwMncRVmG3lMXtdBRsdCz23F0NKFs4O0NRwlcK8YGM0mCeWgQ1UMF3jny0vDmpeD/6dws
C+OlM2BLLlT3J+8Aj+ENxKTi2HNOtmI7QfkMKHaJmuFhCGufbCMglxPUW5RbTcn7EnIEagUTDV2+
Z7DGdxut2oI+xfVTtO1+ZWny1KLF4KL3NTtDcSFbkB0y8+Yqh9zfzlOgXrQ/49XMeAmmWuzxB2hX
gGulX9Hd1i7a0AvugAWcHipNXMgesryGjLJpITGGi8StWHcm4EQCPJvP8SuPkvGvYQqDRYnb2qWv
xLSNQfi71c08fMB2EBh6u4Bi+isT4D+hSNCbyYudgBbm7c0afJPofCpktAKFRYYeqAxZo0ZJYJIR
rQaZL6WTnYDGc85FDY0ELbTwNHs/CwukSskWv5/dvPNZMpanrgA5Vhzalwhvrzt8F/kdHdDEbt5Z
SaBv7IyXSu7oo4OG0Dy9VFXu7ij2FhFx5M5sC5hT6Os9gNyvuBpNlviBDth/2aJxLNGqamn1TvZD
jMlyMuX4GkI00J8aiIPcIlpVIvmPEcQTlUFMNY8j+WqGGho+ClBtbsBuk+NXpOnROVA7kDbynJUF
NmUo+YoImVjanDhqG0L+AIL3QAdaBw+coR2EjeAgr5e5+NFAokxqVYOmELWn+TBNrY0a8Hhom5OI
0/wH65Hw5bVXPUgAE6GAqLH1OFXaEzJYcwRH088ilyAeshO0RBWoDxtcax9AYP4NpWfjAGZd8QAe
RXkXOuOWF/jYS72U5Rrs58OKYunA9ewbKOwgL6Cm1108oacSHP3YlN5jc7nsJ4izARBnroR0xhfR
Ig9XcmRHplbIL1DQW1ELNOhRsR3uInNFXc4uc4yFa9sgeAflPGS2e+0aB1L6oauVNjplQItLh8jW
9b1mqQOw5jnuIjgFttZkaCnovue4N6JSoDwUrnra/+20CCVIXtAOi77XWo6XWN2vQfZloYYD3WTc
cltR/JwCUUCbMZQgcMVhAu72MEGwInOlsyUT5yH+tp9CioSPh0xG5mICC8fqNvcWR2dh2m6S96U+
haXuWfOMHPpcoFxhyUrk1gpiw8W9VWXYaJopJB0ZNG5aFmOnqWdonO/0aWeZzfehyr016/VpSQzz
6Zi3F7IJr5+WN+r5f7Xpai46/NCaeouhtbKmHZYdGMBXVHi8EUTPZcsPdcyoK+x1MAxfqGo5u2fu
6H+ez+VNk3M0CdOSXdnZ677svrjxCuSXC4uN2WmQfR/5qYZWT1DXfx6mqssYehv5EezuGxq9hwp1
H6Ob2budVqQR2SniPZ7s0FVtz+/xdEkK9V7tGgRMlWKtpkNZBbbf9s0EYbhfNjpT/JknVnqgsaUY
ywUvIfr13+YJd0BTEEUOaR2exiF1fCjufYy5rShAvLZBNeovu6/tfV1bd/Pfg4ZgvUJbNP4At38R
qmxzGJlckjh+nzoPyfPJhozvtyCEBpoBoSW/FbizEbtA1fK/AKjvzyGgxcCwgpJfkZW3YZ1Dvwc8
oRRFk5ywB/uC8v5zkmjT01upxIgNqM+bBdrdqlSeGjMs5SKt7BFaGhiHE+r8vUQpkWyasn0MRNe1
j7uVkt+Ah9zICRuoLCL/Buw1B/FQ8tNE5W2nFZLf02ESvbNyBoiR3WwN2utQQtTDRV5AijCHXvlq
AHP+mQ7IVgMj0SDnXYwBGByN0jtHdsrvmvGVAj6Yu95Yg842X5LttgZycsA9tY4zr0EOuzC8Ewvx
qqku1b1fDyigbD1NJhQXfnfgneMHSq899JTxOchZe/gZVGaHL5/HtmBQAiWMolUDqWFz4axEn7Vj
ntsCJGu1OqgAMlEAHRLno4lC1USAla154u9r3Zb/fS1ZihcvToy9y6KFY1vtAx0SozQ3oRF0EF/D
y+JSlCBFYpNn7jo9Ew99n3v3fR6pHNWULYdwMDeBjuh5jMQVavGF8RbtoB3nvsRW5nP07Xo0Q1fr
k02ao3c/Yn0adZXxHOfRM+najgNe9+qURzsaUuuONzlQTQXbI/Xw5IkHMSXjQAMKisBMj15G8zGG
oN/c6IPoYJP2QE01FprBlp0LsLTR4pdDM2guOpDfLnVbSl3KQRL3RGFQ4osuQYM+P7WGjs6r44DL
5J6qbEHGGYpSEUAWwOnfR3kP3ZVMHshEhwqsThtnShnIHBE2qycmiNOtTh5Szan39WgmTr02yt7e
0lYipUccndIBHI7BSkBga0HbFLLRtoTObrbbjE82WsBE1W+hu2XnR2gABWQItGAfSMPQLOrsGj2D
EoOiE0O76xthWCkb37IYKDL7iOVrDf2T60YVSKe0ytdoM0jXtaqm3rwyZD9GAwgalPTiJfqUHP8T
TJ6G5K1Qcpy9NzQ8welRpY3muZ8c81LKm074JnseHnYeuoiq0nqCBHu3DAww+ru9YT0FHXsNwLp0
Jmcn2AIkeeyxzqHtIVm0IXOUu+zEB/Thjiy2n8ZSb3cFdMhX5LXCVvNDL0EdTV0gcOq3C8xLjs6n
C6CY+OECsdu6a1CZAvWKNhdxtKJ0iSHSLjTMLQD6pMGWWdrvNVm4xy6Q8aq1YsgSo5FjYuA/7SzN
XA+stEFqUaZfRq25UAAAlA7ILkJ+vs2c0Gj0vTawCfYC8yWbcmstrBBfKwus9VA9BT9MjK9dr8Au
twPZihFZ3sQrNje7FzfDugZQEnmuGM03v0+loUZgSjUXfbrlh7nyIYnxZbK6sKkWndKnoINddkhU
0WmTAIIl1OHmJpucQshJD0gEkePzEvM6EKVcjshCrzhrbCiq/ToMXd/u+wrQpXdTCDTSkY8g2lv9
OkXLYT+1H2JKEY+bVHjfSbsGXMns1Gizzs0sXWMrPSGy1/mGgshCZ6QpBKkhdsK7zc0cGjwDpx2K
rL8t+mG9m/23RUOIvPVFG7vOkqFzSu0paANiBa69Gcf0dd6iKDudfdp/oFH4pbcn4GlVBPBlbB0n
I7LFaniLddRqdRS/zjsg8s77mb4eVgA4uYeE5zVSOkVzbTM08OnahGaUvHbAI1w7j9JGZzoIa/5O
ReV+MXD/RA7PCI5T0jQHxgGETHuHX/E3HxaRJvS/NHGGGnvwU82xavY2JzC04Agp0eYwpSVEuwa5
lHmJXTEy2q8C9+dFDxKXc9P2oPPQQ+y+onx6bR1wP4AvUi6zFlyOziDLFSoqyRnQ43Fnu1LbMMjd
XVzDq7HzQR8W90C3rC4v4+F+7Fv28mmSIRoNbKtmeRENeA9cyZydOXgyh+oEXiDRH9Q469Qq+FPa
jHeZdLMfKU/RSYm3twfwazboMUVEpOn8qRn6O8qf/SnifY1/jUATG+S90AW8crv0C3gpIFysYBCd
r6O69WTJtkEDWPRIgIoy0u39CI6tGeaQVxxQT6hhrPkI9qoOfLubihc91AxNtickRFLE86I0X6xo
UQm0JC1KGAo0djrzop0BWbAEoiWAFuM1RXcGSPTWxRHaBtiBQLFqHqKHvr0Qb6wBE3InYFhRJrIr
U5PoxZGWeF+HTIkF3uNEM/BnBn2/DdAjGq9A8hEeJ5ul59Zy22UXRcWPTu3Thee9SqhfrzJstOYI
S+j9IgJIxwPSbm23CRqo3vOpoANoz2WVGXA42kJS/vRmtMCDvegNDVsXmo2iTb1g4HxQD+TQXpXj
hPSazPMztJEN9FmD762rkxGAqn86GlvDXkI5QmTU5hlp7+FbrBxhUplHxsFDfBqRqsrLVm+vb/md
gTv5ekSB+jhWBhjAeql/E+lzEibgIOojfRl7EhKbwDcd0cB+Cyj62G8yDXg+LXE3UnRrSxfOwZaB
5ayQLknXBYgUgTIy4tkda8w5xPj3gH4oTdcZWu92GUMTO/3LALP2OdD/z90Ipo+bHdw4vpml0fMf
4m1lZ7FXAtnYgousBL1Hljb4laqcJI11N2wWKBtbW/VMWHqVMS5MOxcQu6z5c4vKSyOQhERy4C5q
umpBLJvSTUFppYHvkIambf7nSbVhApxXyBOSVCXob9VBA08l4IXQzxDTL5tyJJFpQxFmAOxJh5IW
2I0rw62PCWQpL5E6FKPlt1UJdnc1ogMA/2bc4qVTWTzIxJ871IppBA5H8HEA2XfSg/BwMyVjkx+G
Xv9KJjrYnVfuXJ2JeWYbN9GuaKyfkOjpDuD+hIxRN6b9wQrLbgkidAs1pqFCvl0ZyUORdDaH09gM
859FpuvAy6TjEVsmw6+nflgQ1tIY0H2D93J4aEwxdEYHsKSBtyA93syg7wWAs+q6twlNW6F/dtLP
KXMgZaQJz8E9WWP4y3VN4Ms6dFdJyuVj20fIo1rehenAckVjBfZQ29AO5JwGXUdDZVlvyOu6Vr3N
gyhYktfFo+ZkS+cbOovlowUu6CvkAMqmabpl2WjnegC3GEWWFrqzawlFQVqHNfjptNYgffKytoMs
O/pdwYaJTwQcR3KfsGpPy1IEkJAg7NPqBxrFBYgoseWsj7QaclYdSOxrCRotuzzGJoSkLaPHNmyK
2JcAzawoeMSgiYoHfTvgi7zjoNE9oSsbt+YmrB5rkGMs9KGOv5f4owVI+ISQC2pXepiM2y4sALhQ
qVNsp6GOGkc1WPEwzFkZ8QXQDOkJDyXwtVQmmm0001klIjGWWZD/Fhg5EAEI6nytF3W8iJQOnaZK
cIESqcuQA/L6UdyRiZx2CwIb3TMHiKIighx2ByInmk+22yKG1QGjm3d3ZNdbbYAkDTSz0K9vHJuu
LrZVFFyCSTNB/UWUVmHOQGRlgCN1CpIfOZ7lIFdRnqj1cAotmHRtNwWAT8oI7maE0+kcCupKSN11
KEt5TbDyvOeoFPJ8SwFIzURbQBBrW0ockCNuzdEHiXKzwg2W35MjYy1q3qXxDIKMbO+UZYEbn8c2
Zt55d5WArkFuxRBUCKZpqTdO8iwGt1w4Ux58q936bhiQkF+M02uFDR/+qqVAB0lf/0zN/Mka0uK1
0/Bfi/5l+QX7gRyil1l76foSCQHTgjB7NE5bGTrdvta94RCjQPb5yuVofryypa6sRdVdJUvkWcrs
FUX7j1fuu/QpqXJ9mRRmf57iYg0SM7BxT6a2MUupfeMDvudel7Ir6EBcHxT/3hE9//0edXRjw4dE
v09BaLZ02rp6sdruWYG2Mf9vUBuh0jml3zRD05/D3klXDD/6+zALtA36t5N9nCbtaRRQT7e8qXx0
ogCE0ZFpfIeQxtvHMPAxtCAMv3ccScBPH0NO3j8+Rmy65W8fo8GLzYnjPXnZjfg91wPkK1CEyB9B
BVteuMBtRY1MT8cBWL4CEvV3ZMLbVrvyWt5taEjTowlYJRoKPs7T0dfttEs1FY0B6DEHKbIzmfGq
55F1DUojv2CrBWCCsK7QE7CufaiSMBBBOpCtCUOF+lVcVyA5vgJhlF/s4G06JMFQT4wtZBPMTj92
wnw7tOosBfzd1nqgS9XIjvsJuZWMI3GqPCDngWoPFIN1sFSuSLDBNJBdQAlkOoINFpp6+g8yt5Ae
3FMU6dRQVDFJeaxq/YL3lmAZVxX4MOVgNsdeMajQgYke0plQktrFoH/c3RyQRkC0/h4tx8YvRbAV
JXbOHPmzHRXvshTcV2CYcEGGCpw1ecF57e2o0pezqVtCgmCBHvnAn4ED0xBFC8gIu5syNhq+Qp9P
eWcoIzQV3I3uoAleqgOdkZeBxW0hlLcWwM50gyh3BUjCzlPEHxmx1KqRtPVHorAlnxrdfCpSf4/8
fd74a5WKNxyNZICFBYMl/VSAQ4leAee3QTKOcQWdEPWySKVyOszRpuDo8kWF/XbwJNSFZYW33yGy
t4mpcYAUYvkKYNeqyrz0WcZNhVY/2ImbNo09MFnU2Wx3pWIYcwP5quy3eIOZP/H6NuAehtzLqBjb
6SBShm6RoYuRboPt5g1VXO6ICWAH2i0WWR7dhQYeXEIM6LRQZR7PC8LVyHO2p+qOU95Pk2yfP0UN
TqJqi/sMu/+Lhv+0jtsoXLixY67cIkKBs1Z7fN6Ol1riv5TKGj3Dno3Ka9CydS6ZqfMrWHZ8Dc8b
aKZY3VHLsF8jpRqWGXidYxGaiJSODWRfCkDTo/ZAXgGpcgnaiocwjExag8w9pEWPUY41aEmOPBjw
SGm+yKMyhYJVF10rWdeg3wFQqeZxdC1B3A+yFnc5jWCfXda8h6ZhEDjr2rTfvCm21TSVTH+aryLI
6aDBzregSQMR2MYRlfqntDOBuVOa9RH/lHbmLNetqDmSd1KVcfKiOo5gVTe/eenXRMPIYR/n/imY
fmu4q6XH4VDEzrgsbE971EL5jzM5sjfb8H72KU5LQm0xts24aYuUH6LRBemO+tICB/Egq1FerV7w
Q9VJqJKrL2cDum+O3csHO32Zg1/xQwIu0KkvB1v3K9tBgggkJoepjdhBMmFDSjnhC7LdHH8aIpcA
FWuad3PzYrJXIoJo9SeHodbP8MRdCZdD4kszojMd8jJ7RP+qA8TjLxOdgdfNW4JTPvNL0sskY5W0
oE2xXVCg/R4dRwC7Z/b3m5nLML5dIXfKtys4FrBbijXOW7IwynyacQu2tfwaDvlO08Cyie6lZFHn
Y7KGijK2QI7LdmLS6ztdlWq1KPcOegeIgar04knbPrSQVYbMQg3dVhVBjrw1dwZ6yOZJaC/uVi3E
zaQxBXeQIxULLfOqr6JCOdJieXTIg756hh7ZbG8kVIogSGT6ddrUXyu8qxpGWT7wIgBbUS6BNFb2
Xk1HB1R4m15DcvUa2t0TRC7KFbT30uugI91CZ2QblE0qG53978RpJdILhQ7q8nGMjKXHJ9Dtqzua
tZl6KV5MFsmD1IFZJmua5cZyHHBHqSIO/Qq/m0CC7UGERwNB3rppE2NDQheTw+8so9Qf0nxM7+OW
/UVminJjV98UpilfVJTuORueAw9TauYV75roZrZwE0A93rqSrYyi1Ygmxwu3oE+SWKCCdYC63lAE
TTAl0p1KAPZKNjWht8HeOucBXBbGAPGlPli7o2fApZtd0DfMj1Tqy4HdEtZHe4lt0auK/5N9mDKo
z9bBIhqj7i4tBnedsr70yyLKv4DGkG+hS+kto0DkX4aoQdOyEzoLzcMwmQIkJZTOEQUbHHw+fT7c
kTOtkukhBQlZiFenATpbqzws2SPrhvgyOGLY9qnt6kjD2WJf4WGZLQYjDHYm3xhW2/Z/kUMrQXd1
yNko9nM4ZPugNwMRKqCnarCwTNV4Z8Zl9yxW9mgOz7rWCghOjRnUTDAMq04xTGqQgVVDqJJWEFdA
KwsN8xEKZqE1XFGZ9i5uZ5/IjL8uGIpCgNyrtMGSLlTQcgjBbMnrGPIVKvVinWbY390et8iOZHIR
I0MCLYAPj2F62t4evsHoq6beDwHki0iBBc4JMi/zs5omMuSgY5AhHU2wu2MPaUBFXVXZ8m4UD/EU
rEUXhWcydboLveOo+Yt8ZLpNutl+nyTGqT4Y3fAXxf//ToqpAEhX6VoXeVJnPHtJCKhH1Q68/i6b
8KAleNu8FoEoH4s0+NtQb12108QLFy+TJ9AJ8nlo/z4k7y0YGav2dBsOKTrOjCysV562C0zVWTxy
d7rHKKQ+4/6PI+4UxWLI7PoBkBC2tPKIXVxmyDVkpZsjiOD6/dBCLMdz3PaM/DJfaQBMfJlqCGnI
sm6+u3W0aw3gbRcl4NwgKYBQaM6/Q3knerGZw5Ypym3zkr2maB+d4m3JYQJgqRustyXRUn4M8d2N
RTu8aCXrQc2IM4kevAV0DoaXosU16WxQtj/GlXwCTawHwtLlKPJoTdpgAdIqJ9sBxUUN4mSfhk3X
QCgcipykFEaaYVXOnNO7naTFbCQw8DBOE7wLntwCssELnJgBnj8LSHXMJx9d/yFGB+Bn308xX4cd
71bR5AS72PPkiwM5624oq6fWKJNTBoboxQhdjxcKi6H0uANHMHQ2TWdRsd7bJikLNhGaFVdoTDb9
eKjwf11lU7fiZQbdDxpLYXagFTFNf4SoEHRB7cnnurMBlumvwJLhjnjrAboSZzp7t99MZJ8sY47n
CiZCJkudjbDjqRruyE4mcv5X+6f18R3/8Hl+X58+p0eIjve1B2atPXS1rQ3Nhlr4+6EHka1k3bkr
UvC+14OL0kWRfG+4E6Q+sO3I/zQdSEbUhDmGTwmEXhIHqjAJ7tL/XOpmeV9unp6A0tcecyiEKzUE
s7TUt6itlp7hZmuykXZCB+bTuyHTF7xn4MXGo5SbobFDaVSfcWODm5kLq3W7kwOW+S9xzd8ewEn1
FjbDyFSYJ8ruBNYQ+0v6K2wS4z9W+z2MppdBiP83G99+PmFjDAWms6gsaNLz2rnEbWxegPYc0D+M
L3qpHzMBZguKbE0utrbNXXAlMmxKVHwzxaA6jBpw3VKM1Cx70bRA0zHUWOYYdQWwL1sfrqCv5vBs
CKYjaCPuKZqWHT3ct/hcHNLbcT86QK2YgZZvM+hgPukVShKBE4QnGoLqb9PkIr5qUKS75pKvpOpx
TTPOTm7VlgsaTpPBtyBj1mdvNkYAwoxFsSUvLRlBcONEQ7WkzMDJR0sWoNfJulCcrDAALYrmIVkR
LRnlTdShbXLAxCEHd6RcShdWEzTx4nBNQyONhgPToVnU11HxGKJudDWzOZVCAU0Nyufb9Lat9aXn
dL4hOFQKw8S7jDVa1Vgo8x/V0IN2whEAGnc92B/+GTG44tCMeNR/igByCmlxVfL4wxoO9u+rMebQ
h8c7S858IHGQUrG5ieOkaPf7RFsTkf5sm/0g1QfJft2ABdYqNGNj1SaqEgyspiin1UeHhiiZzENC
2BCmJhqs2XTD1LxPIrQORb2baESh7xMZ2hGOUYhW6oSV5y5LD5AfdK6ABjtXh7EntHE1J5DEOpAs
r10f+e3RJ6dwNO8kkbISykmmosjuSidjYKXF7DS2Eh8t9c2aprt6a2An2nyfZ6tJkNLYAN4f35NJ
d3u8VIH4eUOfYOzd7hBBD3hBXlqDoQZX6Ky/kGmoNHQQDU66pY8Ade16bzFbBwDk1ycCsw9Uv7QH
sgg9h+rT9D1I4n5HCbgWBLmbqe6qOYE3xFzc4UF7ISd9yVCNheh7El3oCxalAm0fv09v86paRTYD
fXORursYzwFgd92d8Or80WJJ8ZjjPYmP6XgOa47vuMXMpcWidktOIKSnLQdRwpImvE/H/SoHiat0
fNcukzvOrwSaYHgIrQDpncC+A777tEZRuRnG+DtocL/ZHfR9QDTi7fIIaoxOlhmvmEh+migrzV1Z
CUAzxUrTE7azFATf0Gq5RVncUNCL9oK6sLUIqiZbu2AtGCCD9NKlMQfbaYYKhqosCiXlouxA1rIP
9t/jUTM8Ma+Juh1al0dAWFMgFVTm71MOsHLiasljFDRujg/JwoYygc4AVs0ixj2870twaQzBBSpe
wcU2UGXB67G36SFjewFHAHL+Nlq/Btc7UgQLEuN+7L5N0rKSZeZFtqIP/xk4g50sLcUO3KglKZbW
oCWtuoFmn7pC3TMkbzuodwc9mt7Uzg73JRsyfqHY0bBh+ioCK+yXGDsPvLb8M4weFb0FBW0vF38M
q9VqBGR+D1P7mHk1stNFtc5sbxel1boejMp9OgA4AWGyjZjS9ABdsOyQG5q5kUAhnKOhBIy9NNxr
FyB1XTOr/Mri6GscDdXPOoHeXeqM0YKPgEA3Ufmz8+qvUouKr3ldJJDGSZ2rZPgxV1qUnSFQ8XaV
2hg/XsU248RHHawB/fFrzfU31hgoTQ8HYLaII+aDGdqQM63Mn2w0SVFwuKEBiQ3P9TPk3q4QiSn3
FqozEOaxzCvZwvZFDGb/MBh4HHgWZIebCVxYt3hIXwHS2Op4S22M5jIfnnsxQbS0NO8tOdp7rl5W
bWA31kYqE5Sxp/aMYvtoLT4ZZ/F4MnIVmfjmfmxd968y1Y86WE5uJ45tzBbv18lvMWXiyadY1K/0
jkxvy/SiLHuIzbeBviP74LnniLvAPmTT1y6E7MAtvUtpYGU3GcTOTTtcU+eBHJ6qEEoVkIowVjHq
jJCcS6Y7HrT6kgIs7ykVtbmMCjSrN22YLdtJD9dTbJl3GhC388HwWHT0WtPv8wDpLXJQyAC5pWWB
H9mabD36/1a6FYcQpuvacz+ALkRY6bguixZ/v7rUkIBs5R4vjfIF7LkOJCotbd+pIWPr2hud5wrk
NQfLhXpfpLSjjXxyll0LCv/J0QowYVU/K8m1V3XiptXbiQF+3LSFIIhloLpYGJnxVLtCrKKuNc+D
AW2BtInzPQoGYHQIJs+vGFQREiMollkF8p3QnBp8A3HWuUB7A8iDsW6g6JeMuuH/ewwF0iFJwHYS
qejbYnQW5d+KQnjYbvEjbTn7MprumTYdSYYsTZi8Vz7aYZKvYfi2qM3pu+8/zQMfCljuR/O1gSzD
AsRH0TXigbuWLjA2A2gMTyzxYr+rW+Op1LpveTkGP1kMHjy81f0A3TNfjGqSxn5NAvh2PKGhJwGz
pqY/TeM4T4Ks6jypKZHQAtxEC/r0ENeWtsymIVki55QewmAESTt5RJDIt1NyTamOBIqVT3s+ooBW
qLbKUkMjeGxAeB1aYPHRC8CgoeVt86CZSbUsqzZ6lflwdiz0ei364VvfuuInWqb+jlzLfXIyDh5m
dzTPqaOn0H1qoz3+stUplZz5rek6V5a0z3EQbiZVP6LDUEoP2JoIfeM0zjjKxak17g2qQH2IeXdH
biT3NBI6FOeF9KYNQYLKETrlfYOM3owQUvAhULL82dbaYKAgUWoKprjxfS6hjmg9ivvX9cDtFZ7c
VBzBv4H2FN3RVrcMS2/qj2BJB+ZGJWkKE6DA0rJBVabQ0epAkwJoO/k325R4d4b2WmPbvY9dr8Iu
WddG/A3D1Twch9w+yyFP0Lkbe0gXgDgpVgdygMkuWHCriDYfovG2vGpk1p9uwZajiL3T6vohDELu
sT9aeQMu8GcQxHintqwsvhDIB+w8HjxXjAV3ssW+ZQX4/drmIB+bQ9BzNS2SONBwd5H5CngiiBrc
7k8jyyoQXPt0YxJkN2Vn3hWZyFeDCiZPkKECt9BbAASTdg7+dPOj1XPGDZAtoi1dsR3aih4xZAX6
MulUJ+LDm4uMg5GYQPUBm6GmkAbeh7ioN8poRYFWbKA9iFcO3zFzmG3zClxW2wYybWa0yKscchOG
Yd7H6VRvrVhku4Jb8jxBCBIacUn9dYTco6OF2k93qLd2yZxX4eTjkibldlJvh8wA84jXyTPHkvOk
XLdPdEcwC7FFjsieJwXAtd17ifQZFPoWueoQsFWnAh2qsV4iaeWduDkYwNWorT24NiLQX6H1AISM
b3HYNYG5pK1q4M2R8lm8T9bLeNhAHw3yxijnnIEZHs95OtQnZkOhvmW5DfEd8KjocSP3padfaGQr
E52BtyTbdrZqT1BTaRFyFFqYrvUK8DsnaIq3VbwsEyvWIZMaG24Q+4WJjeaYMhAS3i6F2hI+DRA0
W1ptlMk2SJL2rgWpgu+6Q+zTL6pUPys9Lq76ULEjjZrAE6ei7sD7Bx8dvFoffBuICz8pvTcbOlcv
Qfn/WPuy5kp5Zcu/cuI8N9HMght978OeZ2/PZb8Q5XIVsxiFgF/fS4k/469OnXujI/qFQKmU2Nve
gJS5ci3Nm+5FVNXyczlaN+RPtyLI45t1GMlqPU8kg+ZqQbb4TPMgOAz6jYElCDKBUqVU/FdGGv9q
ZMKuTgfx7iYAaz3ZG9dhS6M2zGMd8v7RTKJtO3jGSyYNKFnzetiSW4oUemZgY1+PnXn4d9OOplYu
XAkaLpo2DyQ/WAQLrDVh7VA1GKxzZ2w3xEJGzQSx9S/NSDWJskyvq2A99wYSQQmd/wrxWnjsoCl0
aFJ8S2raEaLlheuhEEH1Jo7iiIxK4BJVU0+APWwUTT81kTKIz2nZplMzHKR+Dkvt5zQTMh6XJOTf
qRU2jnPpWv2JjeP42PKmvdGgI0Z9kWFF1zrzL9TXA7l4rQcLnAG4Ihg1qlsssHYBCFYeY23UgCka
NtSXd6Zx54IwkMYJR9T3Qxsvqa8cw/jBzX+V+OVtZQKsuwh4dy9znoKWK+uOriJ3AmzY2iWmXUJL
B3xRkwuqaSrLcW6plfDMBAYwNjbU7Iy+uPDUv1CLBnEs0BcIEHRHatKUzBO3LE0eBkV7knV1eqep
qC0vI3uLBUYHuZuo3Peo3b+QC5Iy0QUaFPt5QJs3+haFAEBQqEnoIPK4mSYJ86rbW4AuL8Aw4SOV
XbqLpPKBZi5tW1uYmhNBZKvxV7YYg2uZFcEV1ZLZLoa80UInn8pEmR0vxYV66UDOw4H7oXudnNIa
D5cav4Fp3tQHU5LupOFuHjRfi6vLGAkobP2UOysUXAFD4oe6eXTwx/lcC+QyBlqb2l/e/n08ZGvB
EAQvW32biKzbuagWug8j5z1KxvwH131kDljxmIMu7U8Oac0e/aEoJwe8eLtdOWDTpWbIsFm6Y+CR
WcQuNO25EZZnlmnWs9lsxiCPn8uqry59HAKnrcyCy2ibAji+QTLKep4HfTSxWk8QyRrH4ji9GXvT
xz0SRwXK+yCP9OUgAgDeom6Ayi86avVupTPIvLMLNjyx1fsrsvimiXVOWhTbIONQw3NsH7KuWbN2
GjN5bHIsBeM2bN8LxKo007Z/NUhjlWxIXpwWQY0M+GzstAW2h1h+H4yyRrGdGh5A7GYaPnp6/YiU
R7dOMqz2a4WFcBU+oqltvC6ZuFCL6WBTGNu0WRqDAXyH6hWe/OgNQ5TLV04BxJQa+jne93q+0X0w
mMagsEYsAIXwnapRySzQquAGuUfe3gNXFPYCHTP1VyEfqD8At9vKtPzxSAMzNbCl4paxf6iyeDgw
VVZRtR6/OOqMmqEb4D4NupMxQmsbLBzgZ6wKeSI38hi1sNi2AmSxe4CPxNJz8goZz0GbagOCLCkW
saHLq9F55QXYFw1oVqROXVkW+H2WSpz0rxFWmPq3IAQEh3lm/2CN1xzp5STq2L9ABm3bRnjTL2sz
7DZg0qtX81JPDXBl1h7JJEHTt9E9CyBphEebxO1fg6zcg3hH+2k4xgnCpeNLA2aBJUO9/w14s7Sd
I/Ruh/JSoDbVIOagbjHRq/3YR8XNGNh8kQ48OmeqKjWNAY+WkASaWp92p3F4s8plfuAWuBRnkhnA
QqHrowkGdlWdH6gjw89rXWQ2cvxmACVXoQ/nCgxpz+JXKQ3xHJp9CI5csKL5lW89N+D/2iSG7Dfk
BNbWjzGmW9nPxg87zHay4vGtqKzo3swtAOMzHfRVdRLfZ01Rn/DEeaHOMYrKMyiqz7x3s5M1pNkK
yrgQWFRNX+ANuKBTOgRagkeY6hn6FD0Mwp1KqMddk7Fz3gCJy27tgVWXDPjRRdv5+reo7rVVUZl8
T80UGQuoY8rH1FBbMOBsFxGYYb4FSdUDW6F7exZ5yRFVp+4Sy6GFSJvmaczD6Kxrgw8CXcAAICTb
rrTCCw+Faiq3RrnpYRWdEa+EJlpYIxkGFNYKVDbRgZqfboaaDWAxcKMRqGCs31DZAYatsvjuu4ip
q4h5otcSSCvhXXqfFydUxLmrTw+kJFACkEi5dJVH0IJSnjygSVR8D6uPOchDg+IcuIjAkYwHkn7X
Ipm2HivUgPRFZdyhlN64yxp/UyNKeUMeeZxYQBz4/QLRKfDsssQdF3jaDHtyti0UZjdDDcwVhtKI
Ws2JcGS9tgs55svS1TZ957yY0NTap6BjWrSKGcYZg/JITYjUWI+OaD6aYT/Emxilyqu+atxdySEY
Rnt1F9961xQyXtFGnnqpSbv12dluZXBEUCdZUFartVtQBSe828S1pwGknItDY1veUQdqa8qOpQEo
uXpkWGkA2Sl1Vg99vB2AAZpmmgf8PiciRVAlXKURlj1mBqBblHfp1U/xRutHdlsFHCZgCI696b3O
pi5xIYlg53IZtplIlizKm1WitelmapfhqDjLY2s/tY0AL9+q4Beaosjd9Dr0AvtDNRh4u2n+DCW2
IKnrD1l8zEOZnrDa+TiMXgKwz+/tqCjBvF4fyU4j2sC3QKOqE9WMdWEKbD52AQSDGWoprUAzF2Rz
VAf+/cWSAxS1nmlA6AxhdKRRgbSL4vx+dAbnoW8AkxniGwHKuQeyWNq4B32EuDbK1Fl6tUhKwY7k
wZGRWNUNlNBqrXaxokKpZFOBQ4qGRpCSPaAYy19QEyWxxuV/uBKzKnGNAXGpkYX3ReagUnqs8mOr
DnFvoS2GKAdmaMyPdEbdhS16kBNbPXgbP8eE5E795FmOJfh8fj+lfq3uqjWktOKtnYXpinTD97mq
DivxO1mZtS7PAgD8s5Nl6SrTTevYu8XPJkjFyZDi4xAmtjiRzfXAr+fY2ZE6R+UhwNaAONqnC/X0
qKADpTN41XLtdk5TjR2LjvpQvTSfleU20gxkojQVHbQWFJXKi1rkSgPHqJ0GThmtv+aap//7XGT/
vOI8l/nXFWlmk3PriFpsPD7xMKpSVN4Sgtf7bGK7Yz4mLR4rcy+WE1+b1IuEeJSZ9dl2NHnuzSbY
49V2aM0EiB2yTaceACr7xDAOZKMDd0vUM6sDygxAUvoctdhBgLerYcOjBvi9l2jPZVsVb9zynj38
EN5ABT2dAE86nfytSw969gSpjIPq5mrk/zDF/3cfSIChygv83WtHOM6p6l17QUQPeZRFmxo6tRM7
hMWg7FKWunNp8ZWfTO8hHk3r+U+DAs+sJ3aIfx3UJ6X1HFp2fJIcxZci1/orHdqYZdDKXM6WEYG4
qxurBXkaKdFXXbFZ8tLYGjH2qK40hi9DM7HUgqoIpik7A1wdeq+CEuoKKqZ3rYLI2KYBiGDJZiND
uahbxkENyst1BybSfcCa7GnQxi2vTIBalV23Un+2y7D4sDMwtu0r4OuenAJ7yE/77P93e1Ghfo2y
V1PiS2WvQHkJTeZhSpZVoK09Cb9+mPNnWWdW287x+uWcP5NIYSIKG3ubOSkm7PAlC+3+SKbJHi2L
ABVllHMbtSA9RVb5MF9a4IGzrapoWM7T1EH3dWrqGIxsmpom0kHlfBWuuRwNVAg27ojAYAZIyiUr
XXep1U2OOoA+uEw9eEINe9S1PObKRn61GUBBEQiSLc0wjaUJPmeRYPdBQZOa9POA5ek002ya56zi
dIv3DTtSJ3Bgd4mTiVOHMv5VnzOsuNVCZlp54MVXDjZSs8rkgWd6V2QDqLpUk5YrDg+Ra5NBeiSb
64HgAKDwG+qc3NS8LlLhm9nGzV/ztNrgfZ2WBvkaglmJbFLso7AMomk7MFpTJx3az2mDBluFocSq
qm81Z1+2WNnResYLgYOgJq1nqOl6nUQhElITc5N6UcuG+yU9eSF2PR0qiLdBP373W2yJQqZ3JxCK
Y41HbaaMdEaHOOCQiE3rLQ0NwLKO14YaQu15hqAAwb/V1Xe/2aeZv1xkyPx4wTwuNwhxdPuehfem
3emvDEKsfuDEP3KRdMu6T7wLJIDbE2g8UE44FP53ozqTgwNV4mXBwClf9WV55tARWVGHu7WgMfUG
Zedq5VYyPvtRmF+iEdgDpLbiH6750JXG+N1CUfoKOrZcLZuDLVLEiD00EO7EO3d4zXW7WcSpFV45
d+0LdWALgNoK1aGhxG7qKDXwLwcm6ij66sCMaABtkYJA9Y28I5tsHaDshm64qxAZ3FihJm+CLDJv
jFq/bdSiNkEqiVqy1aKNBsZ8KAKjoCVkzDwgqrKnopa50IWaUHd2DiA/nzrJn+x0GJBaOjixu/vd
rqYFO7R2KIx298X/s34mHbXoiIKcqfO34ajeRf5Yl9PHm+ttyA2QSH4cy2w7T2sCU39OPLmstKY/
uy4SOj0w+TddgNc1Cs3iuyb1AfstoNjQ1z5fGrZRPrOmRhmfrLNXzwMKQEr+w09BnsRd8UvYfJWm
OYN+6B2SQQl2KVmzLH0r+IXUGWDcWfrWx++o0asebSGGdYRH46nSeXE0kF3djJ6NRSXIBxZh7rU/
LDNcamOW/wIH95NwBvvZ13oE9xF5v7iaru+hiqptGfZktwn3uqVsdeN1sLu9dI3sl87Ggxj86hWg
TQh0gf2QiWYRyW68102ebAO7Sg8Va9Ib24vCleF38hVI+u1QptlPfYi+iSwZnjrZD9h9GvzkG8I+
4c4u1qxjxTMTCAcqV6sd9zHzomNVx86yDBMBCmynOcaeMd63jXEPng7nFRrNUHMK7PYE/bDyDjRt
b2THl0FUpqvkmYO27rZuIgCpY2+l+SiuAwFmeNFyHp8rI8Jm37K6t9pZu0nMfwBcA5ks5WA27rBF
DWW0TsyUX1H8wq9FgAIvBBxKxOud/GpAe81blDk+8ZjdkAk1XBoy09K3okWvFbtQa5ONVKAP/Ku1
W9PL4gXCxvJgqffe1BGgWmAMiiu1IjcozrkZnedBWYG3/hDFIPH8nIgjYbzCzZRsNIKIYEH9MTH5
sMhoFrlX/yCyt1HxcZapGI5tvuCOonybiN+mI/nQ4Uu77MPx2ADrKgzvAAmbheOCxaPIrMuEWRgh
jYHgQLIhjEPIzeaMAo0n6iSTGxln0+o+/Bsg3JEmC52jVnvOkugo7KL+VsS2cWciaHb6g72r+Fd7
YrbfnKz58K8AAFoSewV+N9/8IDHv+hDVVFMkiwdd88HviiTIibngBiVMApWq5eBfaOsW3BOBfcUf
pnjsIMm0a1HCvWkHy/g24sEbCha94RUG+pQm1U6DcMYbqFR7IMpAQbIaiZxu8dirkU2BwFDoltNI
cnACFIHRSAuIihuRQHSc/TWSrqkzQBRppBN5+rcG4CNywEoPtRfhOg9r+w4I8WSDf4Z/kmkMvmGI
V++sxiqRF4gsqIULHXrUFuhVLTP9AemizVCyMURNYrQGR5fxI7FRWQjEbPLkjLpc+aY0bwoZattu
7NqDW7XDCXl2iI+zorqr8JhHeV7HX7CMeAhSgHsX0d0oajCGlaxUqiL2S6PpfPmnzzYK618+W1jq
Xz5brGkQ2VW1X1S6FfVNvmysqD1MxVmqCUB/e6Cyr8bU7lBH0uxLmaZygcgqKOQoXOfVrFpbMRgD
JqOLtO3a6yNtgTQ2x661ZZseYmbLqA/wVydjU8R4R4fOaVQqXr06cKGzTRNC7JyV/dbqGT9ogISc
pSv6M53RQSQFGMoC113NHVUVvMWNHizymvUbKwmtvcfK6M4bVEnbAKpfIE9OKPEsn8ljsC0T+U3r
EdU/cgk99vDQ41FizWn9LzH+6ZScRjhRCoAlsbORfYRtP9joBgR3HeahBiXI1pWCFTdW0y6MFsjA
DrCgB9cBRNpOx2/kFuigOXXKEhG4DnuNOG7bS6vcuhC1fGr4n9x63PlbDigiZKyYeKzzfItSbuT1
cOdtTCcat7lqyqxcJtANeU55pR9S04XsuDbqL7rT/xwS37si0dzfgE0bFevK3zJ8d9kIhsyVmjYX
fEv+Q8I+pi0QN96NOSrbQa0Nht2NB8zYEtnFeE9bW2qWepLsp42v6kXFRvyliVhmvE8qHZnoCtWl
HgFXw9jpFobROWuf+/rJIbQrXhKdu0F5xvXjilCnOYYt4jTZaLYnFJmAXiIHUfUJAp2BuQlLFJUX
rJcb6qeDxuLviVua256bAjUsOMQ87M5FUxUo5c8cMMh4br8gY1w0Hz6WK8SybBpkf5U3dQgW9uC/
hNJCWiJ5C611cRYyAJgQ+lIglYNEo0yB5kfqHqdYebUbML61Cw+hyX5Bxlr10JkHpMy+qNjNbC8N
E9QfU6+wVkYJoGGPlYGD1/ixoRsNt1B0blMb9xydRt59aWUJFM4QN6cDclSZREj3r3YLfiEOXn+y
fBlJ7TGNDWiWL2mueQyEhBCKVwczZ9ba7jM3u4AerN3o4AK/lEZgnXXxaCi4Fx3ITGdjJK2lmwx8
HWOlwrAHCbzTGOZLcknJNvi8hn5PZK/nGepYf8TuJAJNnyf4QoMq2cFXBzoLU6flYFJwYcR+zl+T
tR1rG/Bd5eUwG0rnzbAjHzLZTvHXaJpybpMPNYsid+zl3OMarFgZLgQla4mEkeTxxyFBNLJGvTza
We9VIBwKf062jHrI3alZsely7RdFIL8EKdM4hspPBPL0Fmj2E/aOX6OZvwU3abDnhI9arD0BBW2d
TQ38gNKKBijFD8m5GjIO7iWh3aIIzVxWbWQixpOFCzBG8vc+TNcAKXJgP2II1zhB9FMk1VsRuu23
ekDeXnMj/Q4LHg/ck42O/2OR7vHS6sCCU6Oan6VrFy9X3A8Ox98ikcNpOtUsoR2MGmsqnlaoJFI9
dHAlkFkDaPF67Abb2ETRHugwXgC8vIVYZ33vjaV/QrFgvSS7JkC+WNRRdZMG1nj1nR7rFzUgAlcA
MkaFc7RRX/zgFZDTlTp/DIuxXvRg5DvRYZBaftLVYbZRU0jRLJ3M3BQjAOGSN+fGDYtHHyjYu8YL
lrpZR8C1rGqXZ49O3xaPiLwC3liKO3IMi+wClJR3Q606qd97Xg3TJNCrA61qFuE+VHMWakOLB5Hc
UzMbnXEFLJC9pWbrlUgPIsC9oeYQBw12Y7W3stRFwRUa75HdsJbUi0y8dqgK0FtQr+d28bltsUKl
Xr036xuEDG6pE0vXeFE6g77LNc0awbac1ijIqA8tFgcIJeVpcMZvKzjTmSbLb+DLljvTKJxxYVZB
hwD8ACZ4I8fGMIcyszqjQwhVgEMQ4zA3/+Q3D6MR5ELD5ub/+1TzJX+b6rdPMF/jNz/qYI0U+864
DyKILGtQCSkWdDofQPzhrAqr7BcQSsiOcweLQUlfFflfQ6g9d3tqxrlJZ79fIGuRkTQYWA7/+2mi
6vOD0VXok0zG+apkdOvKLhaubdyOIsbeTX2IeQg1Jxc6pSFlmTxDebPaa1ZcXFtIQzpIBZ24Yuyk
Qzk4QIFoQbkcTOvDJuksSTcaRI3Og7oDgI0WzaYWKWolPsfSiCIBWq5n5nm2jzpqt8cMTyK66twx
gF5HujK9cC/CylxEnbtOy9hfTlf8nBhRKhRug8Nb0rUzwbFLroxkNU1FgyPxkjEZ3UxTZcIo11Gs
VZOLr/kXCyREWzBMiIMrdHGYzljWfZz9wUYuvWezDDc2xtGBf57NNldNM89KHbOtAkvoMrFxx4Pe
zb8rOwZuqghM6tQMnNS/EyYktGVq3kTKo4K82i5qnW5JnZXt+XcF4i15JfXzNEgKKAWiiAeRL0BE
uWj4jWdZF9CkVO/l6Fw0Vy/fbcEuEcMJh8ULkubE4gzcTL4e7FndPxIgnWDoocKiIxIw2WcTeZA9
r8YbVJkv9AEbgsxJriDQs2+TOGEXPJDW1KKDNoLNObPa924IU2T6WiDySr9qlp4bgMWA5eGxzmy1
n6/cl/bzLE2MDxuddZntvkTRkC30ImcvU2+41Q3/PhUivXUcJ70F77V7atrxSCaIQ6S3LYD4NwGe
ZVDN68MluXXdbQQypit50aGtm11qFfJMrT5O0tuaF88F42DSUDOTqW/AWeFqZrifbV1h1Usv0dMt
uVBHJnIUXRQo4iEbzRlVkBMNWztdzVcNmbC2aQ8G6nm+0MrMPTN64LUMDx84KUbvaLvtLQ2jrwRc
RAWZ0/LL7EYFGt5k+gjzV0ixo5Rg/7rMJh7U195n0Wn+ZIIF8cIATSJqUvEHI9/GrYOFprnsy7eq
zAAwUhN0VeRCB38EB0hjNMb0rWhS1vkQ3ctzsZwvq7fc22kVcOvzN+3qTjvonvw2/+EQIAXvv8j2
86fruePfFOELzTX9D/2+VFHX4WZqjqV9AMOGVMU0cs9MiCRoRd5/T5r2wczy9CGBZOOB6ToQusoO
PTtLK9rLiHU4wJ9es2lBZbT38tJ+FCC6IyfdNY1l6+r1ObYcbaU5Rb4QEOC773rjSbYDP0vVckt/
3AArAubkyjfua7evrx5Ir1ovNe7J1Bmg9grzMD6Sre/CcpfHhb6cBjhmeN8bm0AIA0ycgOhhXd0l
e5ocnLjpAVERY0FNGuDjx6K5Rn9Lpm5EKDHru3pLk6PaJD8lFv9JnfRxtdg4IoUb3kxXby0JtFns
rmkyj6Xyotvlhfzp4CfJ9yJlxolaPZaH24CZHehE8IVGrQ9vgVRZUSeZCkhkLuw66A/UTMfS2rEY
wTpyoY8gURmnj/dk0Bg0Xvxq1Hf0AUDroR9C0WMriT2VjJ/12OpuR5uJaznK90D6/jdIuw9rKAIO
u7BHMxLaCqRbwGgmvn8q6xwKfKig/gaeQhuUuHl7LLsY0DXzdjJ3UOATVQW+EMRolh87blCo7Sac
3ozNT5H6OHa8XHwB6llJAzFxw7rT8LHLMHim/HWo8zfRiOKhRJJtJxpI/CBK6z8oB0ptYw34Zjev
GoKcb4kDAGQq7V+pld202WC+iKQdoAdq8lvXirutV5n9IajcFHGKVAdroN0/pAOUcTkEOn+o4dAo
tX/FGM5yBIPxEw02gZXhp5HpKElQdeSxp4HZwkhRfJZF/RM0KsDlDPvsJlX1eeYzpBERUJvcXNTe
kxuqIz5mG5TbPFuc/AiI6ACSxwNovlHeoS3y4T1nEdClvvkM2eEKoEQj3zV9mz5VnX1ipRG9oZ4n
W5aAR18EM/VzYQxIrVlD/PY5UmYQo6CRhRsCtm1Z+kpLEiSIQp490RkP3XQ6k3+w/ckv1A0dz80y
+5Jn01xrOIIZbPclqzfl2JzhXnNGd0/ptamXIUu2drQKZSafOTpyplmyqtmRvU+yBR+R2L2UXVlu
XdAPPJt5OfFZuZlnrFPLq/dAIUGcNysmPiuspWFPWhBom772pPw9xMlQpQaYgkMC4mYpzbXCzi8j
1wcPdhWl/6Ytl4lYBLEIjn4K2RFAZdLiko8OEi6GXFEH8oTFJYaGoLVKxn4FDFVwnN2CwYk2Q5ix
ZW+jmlMCqHEUedc9RNLka7CU9ZupOYKIzXZrfCSTdQ9CGiMIXLMTddJBMhCGoajrllo0W58aH7PZ
hvyYLbS0cNMJ3iLi5ZnpgjizID90kp5RX6jV6FmzS/y8XlKTDgjygpgzbC525QOwqTwaEIgtbSUl
QrY/zDF5qAF/n+NPV7EqaL+WHbgno8Eu77XUOBI3QwB10l2KWqt1r24KaPTFKhYtbyqIdt/bcjzq
EH9d4+HIjlETRsvWG+1TkxbWkw669Im2TvDiABbKchUCNfeN3IKssk+GHm49s+hQVO++0R3TNBCu
qBCzuG11vT22Yeet9DCN30R+LirLf+1S0K6O7Rgf9Dzj92og9ddpAQ0dE3AhK07dfZphHrcx3fcQ
AZ8oauUbsqVy2dl+dE09w4CY6wiWUasYIaKcfvg6UGQRkGPkKwPJ0w4MveD+sPVVT2cWtqqSCw/h
ApxNverMir47bQ8Vdw9lQuoAUkwRbhsAerdOayMpK/AkarGMAL8/G7c+njO3FUNqXfGlTf+MqB1W
jYugK/0vs6hLbqEspzS4ro6vO68ZuHYhpihfzbHXlyJNJLT0Qrlr3U7b6ch03kiUhC+Rlxtfqr4/
EYe2z8HeGRfyVa8yyEGi/kKTSf7AUXqP0m2chXUJ2VA8kh+0RHzY5l4647rerCWvwQxk40GJEo38
QB85cLPs5Fb19+kTq6/iliD7Io88EjsoFiSPfl6eikLzHxIQPh3wRFF3oRxelT3T8bYwo8g+uAxU
KX+3j0hkLAqjqXZ4/PVnLPj78+i4EvrQdrFNzTJeVHoPEQLqYVE8LtrKibaFHKBrpkEHwfNVUEs1
ZxtLs2EHbFt926lDA2J9ZC9goyZ1zLaiYc2mCsxuSSg3wrthD3zLbDfYE75ttmssGbc6sMOLjGha
Z2Ur36pvkVtr1lzg6RFqhnnDU0dbx+osdIePM7L9qRfAUtDnACu5TfDrOXhIHWyakZWPdc3fLUQZ
3+Oq2SAQJ1+NPEhXwE8NF+F5iOwZRbPhGXOXJh+1ReDlxskjRgQKFFPbQUQO65zwQCY6MBVFpjOk
KaDlWo4QogV4dZMwgWplVXBHIC6ygQAA+jeWe0Ygp7j46vHLhfliQllul9gOHsml1qd7W9fwlqhS
aKB3TWhDTMdI3gPcFZ7pOt9LP0pWhuPkFz/VvWM0Fs26F1yg1hv14lDzfLeb/NdQdO2DF8XtNgiK
fB/mDpTS1GTkMVpQXI8b5ztC+8kqYCNfMd0bdqAQJIw6HXzOq3XAHHNNTYnivTv3w8G2nK2b54CL
D+39yAOU9qdxvkdOAwWGUHi4hTLIh61iZy1I9jxy13/SrAgsvGpV56hS8YxH+gqQRandI7qGv4KM
w3JFtf8pUlc75HpNvMJYfQsixfo2QjBmslGTOoBub3fWUmMgQOjsznxEGXh3sM1ScVN7CB/WkIaY
my4IFPF3tc6JFQIh7bn+MlUM45BqfXKbOrxnTpuduiENlsTo7f5lF4WVnQpLyTMhAr8Gl28GUcJy
gdvWeAPfhgDm38yuTLgDuF7wj8icuLvXvRqEQ+pRO0Qfvl0ERmPLFNFdZIC8WgRIZGFvOL7aOpR5
ejE8Qy7mw05ADHBkTnbyH3kSrENtRI1B26Y7W8bRBkkO5PW8Ec9F5MrBboOikDTLdkaat9/II2pj
e5tAnG+BxVa+nKjnW03vt39sE/E88mWoknE8f2e6oIaL3AbqZ/QnFfXXJvUi4i/39PevYvkvvb+N
nZ07NVXlaWI7huNBDki6Qgq9OvaIAGx4bVj3HJAwyBzz8b0IbspeBj+tsfplOZ73KDIDO8uwD05A
gdfTGJGX2poPqFSi+00f7HqbaFGB2JNaAwm14JHqkPmjtdT173PN9FxXXYJMYp9XEPexUXkt3byB
QPEgPiqxZz9oMmBt3uWPtt7o+J3KGtw0ubXJHICL47QqzyiC52vAnqqnmhk/qLRRc3/gsZW+z2P0
eIxWWuC8CBf/TKpaA8K42sxNv+mrDeSRo03GwvDkDCi9cvpnQr8XRQdpuigYLp7tyZMpsJGJq8D4
3qSTg9Xf672xQLagAkIEt0SBFSbCwnZ5IhmaXDUd1aReq0NtJ/Vir2g+Uu+fxqZuhMxFzkGgqvEL
lglYV0KA1qx671gJHUtNZZe1C8KAoX2phFdYv0TKvDvo0a7AcBvmt1GoChhEfAJTt2P/4KghXoFW
w77RSqj+DRpLH8OsqNdQkhrPKPnKDm6ZutuxLKyrlZTOsnPc6KUz+V2eFfYvFPYD3+iL96j6aziL
BOAbXWqCyB/vCvAj+AjF+PnJabsA6IH+iW5/sps2d7esrCf1IX8w8ytqu4+cQxhpFiTKy6jdOiIC
Ge4IQaK5wyhtCH5oVzDYgImqBGofwZVF5cTySM12KD6aVHqIt8PX3uHvTepNdJSH/duxxQiMTsXz
FahtT07D+N5XCyygEaHI5lV5dKY2HZRLUIx8n6QsPhlYfBKfQSLkz8Apoqsre/tOH9MLkSFYXFpb
wEaTDXkN+fgTVXrhFWvbyYvM5mDBq8/gpVaun3OBv2Ly4k3pboTXWGtEKAEQ7mv9ObbADYf7Orjl
UQM+bjz8z6iRQQ4q6CIEXaR1HgEVhzhiY921RdMuC4P33xLf+t75LP1pVi2GqzyUk1XYKunpu+tD
aLUPHR2CbCHu6bABN4ockCbpjPgcGNr3TAvsaUHZpUZ+KpLoOy3TaIPgocp14VldeqDFmm/jN4hi
+HJNbF7E6yX6IDtrNV4VivmL7G0vUNqh7Lb0lrMr2SHTmeHF4FcLEPaOWxTN5M8M8uLc8KK3PEAZ
NAMX2yXJInnxUEANqEEbvSWQBnB0cG+YLA62fx+ZGvF45bn1zLGyOYOCiZ+x6uVn7ECSndNrT54V
x0criTehmVf3WZZ0VzdlALRIKIP2iLks60DXd9SrdU57CkPvderVB/e9QfHHEYsj7FpcW4PkJSJk
5EsHENdtHMm1G2rFle+u/vmP//1f/+dH/x/hz+IKGGlY8H9wkV+LmLfNf/7T1f/5j3Iy79//85+2
71me49jgsHB8sI+4rof+H9/vkASHt/G/ohZ8Y1AjMu//L2Pn2Rs3sv3pr7KY97zLHIC9f2A7Z3W3
JNvyG8LpMufMT78Pqz1uSTPXs4MBwTpVZMsdilXn/IJeZdVjrS4wIEi+h6nrwU3zClK3jr7RnElV
ASb9tY4GaLhNY32ndE75PP3WSovbPtbr/GgPY2UdiRVWZxjtBqiZEZ/M0U/WttCVwy5Vn/lDEaxv
LoNRUL9pwyM++QBh7suMMDLCBdWYBIMQlInEwYvc1zExuEjihcx3fIc9MejZ6WCkSX/UpkMf1uUq
Y9JDkenP3rhsPiGmn2yMVmbFbiRmCR7Jbm9DxLVisLgBbgry7Pdvva7+9a03Td3km2UY1KBN/e1b
jzxeJnWVZT7WXTBsKAJ7oKaUcZnoUvFSRhRNpuVEN8KDLmy9PIsRJpwnqNoyMLG/H1WmrrRLfPvV
fTp5ktnQ+gazYmlnGJX/Egelugi1qDtaWGLuixydjIHa1IcR0WfeXvP7NBT9aTDe01DZxWnEi4eD
+Jkp5fDQ+KG203WVORdKg/UP30tHe//m6DJZX94dHWiIaZjG2zens6PCBjqfPt4W6WZuwMvP9A9U
KLILjrLtBar+s5gOgyqVVmLKE81pFHCt9DLkeBWrvvOFHHCzNI0kRTWNiclPK8waDKP+pDbl0ZrW
iDwUr2koZx8NKccyKO8YOmT6vrLOvpSVZ4D2Kwr2xmM2qekXaNsidxC5exFDMixa1zn6j6JXXFAG
/cqYdPnJmuFaWwY6vD0tmZOcCrejlaLa76ZQHnsXzQyti8p55cIi9OtHvOuNx3djdeVcmerWxrnj
3dJeOMypjeHspk5hPze2HuykjqQHy1/5oOjBj7Jzkqd6OpApzEsjRACMRhKY7ayFerhLnDx9Uhul
XEnKmC1Fr7i66+Lb1RnivQ+3fKOeq/JS1evolbh8W1vTrKzUK9FRqLL/D98I3XnzjTBk2Vb438Ax
24KGbGnTz+nVTMXMog5IyXiPBo8o7OPk/tQpyCsLnmFQfFCcSv0iFmG61PYHz3D7k+Q7LNGkEivI
MDoKC9ibS6wwj73Zw4rT0snzfFZPbm8BIEC8d4oQc5mo2IuLRIdo/tfY7WaeHLnrqrJB2QyaHW+s
blT2sm4re3Gm95FWzNJgAG1FoUje6Ha4vXf/ZcwtoJfN+h/mnrfT/vRmIgBl6rJpOypCdI759s2M
/FJW4kR2r1ZfDZRiE2emwF84q4HkAPpOlGUbO+lLJhtLsdYVI8rSh6XX6R0KtwjPUkbMbbjHbb6p
qDNM82w5za6vDpCMjm2DeRsDRBiPD5JOik86zRvTeRkpyLuqcnJRnCiYiWSL6JAT6WcH1ZmALAGy
7pLepPMwz9GycZ34YoJz+f274lh/+YppuiUblqIiuSvr2rt3hRWV7qV1bF5l7HKP2mSYgbRJBITN
QrdKaKJ6Zhgu+vwSmGO8eCW9nGFoIOSSRQz9PIixNlLyQlrZtQZwcL1ZL6oylNDiTqq5gAJmBvIc
WCF7e2NCDIbe2mpy6+N9VGWCTrNkrBu7KTWUuyGiGIHkbUSzmWKdDUPJH7S/xMS4fEo13QZP40Rs
qGyW2rr0Uk7y3jPLG/VHpmF8RVQvRKnLLLaiJyjw2HJLbLhE76vRjl5VGOTqzsFv1OkrMHzm65Sv
QrUaN6kBUGWKy1lvMkeQVEQ1hR0/gv02YHzDnrWV0z+qE4Ekh4hM6Zad0tSa+roBB6W4Ji2HRZjv
pYjOd4q7xdw7PzV1gMz8WLt7O7E+xWlTX0Uo49G1iKlhrERTdCgxFCpZ+fL774hq/OWn4+C34SiY
CziGzi586n81Dw2OzONu0Iqr7ytT1jn9GFZl8DXtAB26vSmfqfwEwPMAAKOv53/NUcSgvu++5JSV
VvimopJhmcHT2yudspXZwAwHJ5ECOK5osZhdWJKTQq5WNO1gXPp5Mz62voWqiJeugslYL8+k7IhM
LFDTqckOo97Y1qRyMzWTEvHRwjb6jWhCNPp5S9HECnkZADVb2hrfcsEICly1WgajWb+iXsMWZ2VU
ljfiEImqcRvrUN1u1GsjQUgCJzDlRr3GbS57cDXjFfU69/pq2XRJc3sJ8ToDxBxw32pkvaiq1VxM
1fEeohb+aw+J50VrVJzCZTk5gFCwnhSv2Lp+rrygKlKvmFPdtRgWhuif59S6utoG79SygxBxU6+/
3G+reSMZ4Olycdu8yTxS8fmhavQR3CjWjUPR+k9oruvgc8jWlVa1HSoqAtAKrDnqF8F3lk/pLBkL
9zlqR3XhSn38kIIN3TRZq27FnYyaCuD9Tp2ceFcn7yEn45PVuv1cxTSO5DTcZHs6iLhR1sOyMrRm
rpjjz5joEON6rtJkWbvdww7WmFhVD7ZHBiXVm+QzAvA74QxZh/Xe6EfnBRCjOQ+twYc/gX2qVZfK
pg9I2CuqpvEX2MlnO6h2lZs+Q2aIHmSmw8vAxgjPCwyujax9os7lYWfnZU9ZMlbYBOTtWjTNIm62
VQtwXDQxYdbOVSWvwkbLLmTYlUUmx9ZVLbL4QS6stTL01lWE+sCtF67qjittiql6UeHccRvudnF6
UvN0K5K1mAahbhibW5Ew8kWFbIrVvQU2upUhhLNYspFue5FS5RKUBkm9rNpqbln8p1WjL1o42nBe
K3fONl0/F4pWrfW4ksADjcg1wOJc5UGTXf/uPnG07ZO8WJOwaJdFiyVeGuTXfGKjAIPEJXkioqRS
hmljFaf8pIiJg4FxgBhrjsxSdlBQk++HT3aWLcYhG57DCIKGXZgKtRZ27KxudQgaGQ/SSdzQiPMF
xKJ+15V1SQWua7voWIVZMa8U2bmgT+qvNTsPcJzJhkOkkp0Hkmg9miqFAjPz7a9wqpZx4un/8Rpn
39ZUZMTlwAGci+75wRpA07j6/UyovX9asmrQZU3mwWAqisKc8nYiJA1V1GovtRjGK6RYO5fykqAM
IDd1dvxG2SAVRkZExFq8o/y6fRprs8DwBpV808qVS9imrAe6IvmW8a0EXKZ/vI8Aw+9RqHaDjTVJ
rAidlQaRVfY/rbMUoiqNh/iROMPCEWPcuVdVyW0doYE+njf6EJ0av1bPokOmAnL+/dugvF+XTm+D
IbNumP4zTbHDfvU8sPoenLctN6efmHbLmZik/ORlnI8R8SINoKkjepn3H33saQu914r3k4G4Io8B
+Ytfv5+jZ0elLJz//k/WlXfrHEuxFdvmk7OZPPS/7DxhmioYDQbh6bagH12rRAndCz6TE46npDxq
O9G6cFx5/WdYPONLBSjVX8Meuo23sKw1wWesNu6jq7C2FkZQpGg0LUWaM7Gc4Fk10HLJ4uXgVwgH
U/JYpJHiXyWv+HmGEYK+6BpoHqmn6IthOruPS7HI+4ftuNg/3DMhBs90tsE6GwvNdHSZ9tuvczeM
fVCORrQZXKhexlzDlKUdsdq2WGiSQLKu3dhhqDsRTromOgN6Kz/cR7iSPlIfUvtZ57m4NqpQGYK+
x8rJR2A65pkDCzTzHw05KXbd1Cua4uBRCB7M3jv4uoxX1a/r086I4Akryle52//+O6BO2YW3/1x+
vLaFSoiuWhacrLf/XKgWyUAly9vcOFxaPr9lZMjtO0fVSylcoqFSTodo9Cp0wIm3QwqnDYHqWWSi
4ug1LcJ8skXa2lO19YCWs89+Aeruq/a9X3DC7PL2bf7fb3JYlchpfcvyoQw8v37X/J/1j+z0JflR
/Z/pql+j3l7zPzyu+P+3Q47Bt5IH/n/q96Pe3JdX//nXLb7UX940likr0OHS/CiH64+qies/c3HT
yP/fzv/1Q9wFJuOPf//x5XsSpKDWyRF8q//42TXl7tigsPT8leybXuBn7/RW/PuP/xtTaGB1e7vZ
/YofX6r6339Qx3X+5VgqdTY2oyRabL7v3Y+pS7HUf+mkBGVHNVRHdUxmPDQsa//ff1jKv1j8MtzS
beZ9xWDOhzQ3dRl0kcqil925jhaI/sef//afecjbh/b3eUnNervMnv4eRVUMJie2hDriU++eLrbV
4vXbyPqPsar/U/YDP47RCE7sJuOFU8KuDkJzhj5S+B3iojqDAaldyrAKAW1b7TqbTNb9rr94fjsu
mybpl2R8sseybKmZBtQ27Th/FAevqY15EycG6eIhf/RYmh0bwz5bloL0bN06NcJJOFPeBkv2sGv0
vpqNIyrJdo77H0Ax70hBUviQ3w8WxS68NWu8nwd21UJoeXHvFmdijDhrW0s6UN69h1PVpXaFGbYO
oXtRgaD+FFvKCRny5ocS9ftBaZqXoUSQqO0N84SCS7yLZC1ZewZ+DbrcjjOo0O2SorM5S+WshOnq
Fke9dvONm7nP95CIi8M9Vtj4ghXklURcCszq0DUXScuQ5oyLvN+n06GKvH4vmnzT4o2Da/D7OHAi
rDDwsS54GxktDrd21kf0iQsCu9vCc2o2+IsRM25XpWm/hevUzCx0uGf8cquL13neXEeKHNNmaKZS
2yCO40dtskenFqGb96fuRAXQcyneOnMNLozIQpi/chVjl0W41lZVuJ96RQeCKN46NWp7JYdok7Le
LF6wLGLR37beDiKW/SmP8HDCssxxc2/dY4hrOU1/8vtkYPtq5S+KAiw+LfVqb4eN/kFRM1KvOdqs
qplu8ObzVmJYF8gXvM21K/JV3avLCw/7Z0nzpodPgx820PFgZ9vF+dZ0QfCd4D4X4KbNdo0AFcJH
uv1gmgj5tSyc+UYU0qIg+/9gTXKtYC6cBzTH9yzK9P09TjXD3VmqdxEhcWgm2VYcs9tFkHQ/7+E7
3og6U4/Wfxp2BwxJEXegQnYYkxZ3Eux1Z+86xJB7DEEAyC1+lS1zK7T2lQYvDBDNR9FqRr0uYbzS
8b7tSzFdzLLIbMSJNUsbXVvcR6Yl3O2F0aLCcQ8yPU+OQ9GsnXIF4oDu4rq0JOuUiIRBruDigfJb
kTjh91apTgNWpl+0PMDtIHe856FKIPtmyAioOUUks1eSPaiQHLaG168N3CCoU+ZS9+zXjVsiZZhI
JziPkNwA7mz6dgjOt0OcomcfK7tXoalTsgtjjmCls7x3oMcWnL+rfe//vHYamIQVGqlprM8x4khm
RY3bRqg4T3cdP13lc25MmHf3WIDlixNK2lGIAZY6qiSyLd0ucoPQ20I6SfGSUnUq/mOK9+NaNFC4
CyaPKeK3U3+o9MPg5PYSmOLPnm7qDlUJCKzu4xUGf9ualZXsn+zBS+RZoR9DnIWPTVz4p3qKGx5O
Fky3ujcDuqWvb+OQAP3Zj6body1RdkNLdVeqwb5UZTxcrYU4vx06NV971YC3ZREpVxHDzelDGbnl
gUydQjmZ5H5tRZ/uF9V+aczf3dS93SDz2ofCUyDFytSR7bheUvVoAMj9WVUWdJmws9q5GBFP1BZR
lf419h43hrRaQd9q5xq/6V0ypgE2x60LBl0Ftoio9Tc7W0hSPH6V2fsspCaJjvYQM8D4+VT45wGU
wNDD9v5hyavI7x+yDlsoVUEDQaHQoqnvH7JZhRZzXY3GD9OxGij5uozeXKkcyBhD1LViw1wX2FNI
ZEsbOKh5tKyDMVtji61cG1ta4N5pPHgNHxpM32wrD/hKllOniPlsDGYWCdHd2AXGUUnCbaKXOKKk
YfiV3b4/l+RyjSzul0jlGxq3RX/JKR+Lljh0sBjNJnm6NfLgIPtjcK79TnoyagO6ieM0bIi5mBwq
5CaKtFvRlNlwVGbmzKzQTh/iGHsBbWTfnMdyCOq3OHs+AC5FDj5FUaM8ZyY2YWkQWSvUWQ8JzKZ5
PnlQB6FurctYC3YuNe0jer/50nThMCop5QK/6icrowBuEJQgyI1pPfPbVr9KDQfLVtoZs5a7Hfpw
arYxIGB2AVNLDLOruFjEOS89VJZ+vQ3bNkoQzXxVo6ZrV/q6N0Np7SBU9WxY8oNZeu1X14uUGd+u
8TwW2L40jucu7KTPvrqnzlIwN0qgOY9xzvKnjszTq0Xk31SMVfXthlfnq2A5CgRcA0qzRib03crM
CtU+yUBsfe8smawrOK8rEtTjRfOABUxCwsWkyzjWBWz0IVkNblUvtbBPnmTEyw9W2nhskcJ+rxUx
34BRR8lX8qU9a1Fn5pL3X8CedPf3DnEmYmKcaL6L3a991/F3g+8xVpjqDPrbNg7AVeeBbhxzPZK2
imG76whQ1TmRCnQCdUn/NFjNo6MB9qe0NssrzfvW+Al4iBn6SAdK3xqc5UojhQPPYybaiAI5ycya
ordTETVro1qrfnC4DZ8uFHHEInqgQk0Mu8MMN1TQEGNwkxw3Qy1GjFdzSCfVDyLbF0jpGi59vk0c
M5krTiefYrUZl13Y4ivbJjTrZCQxP532cfEQ5ma0E+NEaHBNPDKSkMcceEkeDcbXvoCgUGv81sYs
8ZdV1uL0DMjjQj0yusgIIBNjVVDqWXTRWim62DpV/SiwirmIiXHUpKVNgmvTTDTFobMLvD1C/PWm
O92G9W1ytEZtq/GWozPYqRv6AF7mkfYclfk86U1zLw66VnRLN1bKWTqtEO4d4kzEqqAB6/d33U0Z
qbNe9bFG+HVDcVarXoUwWqV9GeOuPACx+aHHvXLq7cbATQKooeYFT8qIHrc/ZMskNKRrLktInE4p
KaX2la+mpW9cz1Y/WmNirEhUxltqrvIjD5dvYoCKsE5OsR0HmqDY6oMur3JJkz6Wjb3W8075ir11
SGoI1LoZ2fmBp8+4EB3x2kujtTeCFwSfbKKpNiKiO9H3B1PNqgXuf9uOqvOJpbH/WLj1Och8+SiM
nxVgzZvQwqFQdIoDBdDzQO7mKFr3EcJ3Wlz16x5iBKqH7u0edQiStVMxLSvcYkzB8iH7dDsNKW7s
JDwu09mr0/4MjhpBo0bzl4XRSB8AF40LtnHGRvNt6YOsaSlLVZ4Gotcs+4Vk2dKjH6XSlQrB2phG
ATos/qHiqb5DW1hosrCddBzSXohesK99m+9w/agPpChOf0Sq054zFefULnSrr3kEsygqEbOJ0D5I
KBW3Xnsga6U+202G00MoHfzYRjEWVWx54aIyvhJPN3CN2q4a/HgXtGnmrMK6G1YjuO2ZiYXt8vez
7rQbf5WuIbvItppyk2MaVJ5s/hVv//whTgpnNHv3OxD5Y4Ha7od+SNm22hpyJHmzTTvPRlZK0z+F
6F3PWuSYUCQzgif4y1tw2vonkoHBJsg0eymabpN9j7WqPGu2JF0sw3u8XZ0jy6PXvr8W9y6c7IKo
gB40EMk/B/1Y7bwkr/ZyqWK6J05vber/e3EWAT8Hq5MPiGVljbTMhrQFGJGF7YPvNPPK8JGFb2BL
uHqzjWyjRQugjex9EFvW7RCibAYxYGp3oV0sxlxVZsgwDHPx9NNdb4moiv1JR1Bq1atZj1J1Xj7y
G/ouBpT8umeWLNnXcYytrZuV0arC0fwlNuy5HjjRl6ryIUr2THHGiHzn6MjyBCDRlnJrvm7qg+nN
QBY+CgXqUAl8MJc6whzTwZ90VW0UxJCZftMRII+x+/3HL7Jx92yd+PjZ82oyTx6Kg2Sc3378CkV4
2elD8zvGN6V5MgLkdVuzPPaJ/FAFwXDVnJqD5egLP1D9lTE1RUcs1YhqmcNtmFd17tb3YvwHyWU6
0IfAy9WqfRFKixGaFth5Jx+E8uNPKcY8Whueo8zbOMNyQgahOKHxKClIGKuJgaPnfWR+Redh0tkS
cROqM3cVgdTTbXFX0RJXUDCI1oniq/P7Xfyh1OahATRMjAuibFd41UrTCmOnRHWkz2+nU1uciUNn
+8auM1n/z8RpE44LudSMTRNF6er3nwLyLH/5FZL40hUqwOQzNNJnbz8GNUhjGO+G+h1zsHIeuEX0
kJTx1bGDeGflXvQgDu2gRA9hoGGFlNv5SsTEWHFW1tTDO7Ta5u86+qKrt62PQNB0p/sFQ19Gp7x7
fBeOplenYH+os8Hf34eLYZWEg70aa9Lt1UXsdgBvuayaWrq9+r2jktJxo9YJP51f/xBxRpUzOnrs
b+7x+4tJSg6yT5H2olPEA71Odr5dxuskLVqW/j6HGpuG2a39/lQMcE2FAe9PX13ma0hYzv9ys+nm
tZRLCzOXnEVT9tbRlGP7KM4s8Pbwa49G2DwGvfeIwrl9KBAKwvi5yVYG9KZ2BjHGPogeql32QTQH
8lMrUHnFLArtCEC73z1XqvJxdCrvSgaqP1noQs6ElFKcOJP6XaSgimOnT3ms7kWczTRidNTpNkK5
STWvg9qWn0yyVNtcKaWbcNPf3BVO8rj4/ReXpP5fvriOoqn4hBs4mpnMZ2+/uGGWKVHXqsl3kh58
wiaynLOmUe1j1IF6dMtoL1owX+GFIM0SL8m41nMRfNXThRuQt8VRhOpBDuSFrtoOS1Aci+6DYc07
tzFVjqPHAGil9t1mLXfMW2rUrGEw1idl7OyLY9qsfyz8OWD4XEQoxYplpxtRCKbIti/qdIDug+9F
KCUYn9AU46LabuZU5Jq1iHWxt094Hm/tMjX2qdIZe3F2P4iY6fsgJ5iyZqLDUicW2rsx9+arbiPq
ho3ksJkNXP39/f/ry91vVVQ8EgcTiYu//mVOXVu7mPdoP8q9dEDaQDqIsyCoPrQQs9bv4v007B7T
SlbATqZPSxPyyPfr343rdA88codsyrsO5CwxVRA3rLy0Wdj8tfNXQXFHkxTZxiGP5jeGvoe4qO9J
UeFD4Oy9KiqrFYBHnRwjBzDFWMslWmDcxt2vIPt2cV15WN9D98vEPTGkCdxHsrsy4q8pChhS3X1A
/ORFm1LfUY8uBXmGL2aLfitJhGLtkrk89168LE27+GwP9riIqdIdraawDn5lYY+qu+aLQ6JGbPvN
eKIE+XL82KtdtLGKsN6kCAh2ceE+AFLY5OjLfcDyw3vI4/olcbPiQ+hF+aEpJs+UqdkEvrVNohKj
aTE2aVRImmO4jKbertxK1gElgQJHxaY7a31YbgfZHNe5IQWPXUZKO7Vi67sMYMPuKzLqCiUJKRiv
djFOhsB2Q95Zm57ozXjNqVoCYCyljYgZYTWehwAaxHSBCJHsb1bppFLieeF4FR1YNF6cPPOPYkTb
o62IG7S/9FywabhSkSUeSq9c3Ga83ujbmeWSBRqUgq08M6U4iN77zHjviHi2GCp56XuoEze5T6j3
V7rHxGjl1+3djbIVz21vHHmO17j0gIflCX9rTw/3AdAFKmLYEYshU+j++Ff+ZjUgxt0XB+9ud7+W
tyD++Wq60vn/sFjQ3hbZWbIZmmkbAFYtRbZYu7+bciXFk6wstrRvkKv3JmqeKG0FUbuJEhsXLdF2
At8/VwVyvwDUs80taBd2fuxRkLfqIbJhCeNENcojzhoDuRFxSR0psOSyUZ+zdw4fCj1pFykr8oUm
meGDiImDGTvmugrkfCY6jKkXvq63bqFuDt0/pBPfVdCnfzGbK3P6X7UNKovvKuhaGVelE0bVN730
tqoZQKbNUfFrivAH4rujvDKKKj/cTj3nY51L1o5ng/zNk9wnDBPMDwpquku3N5x95VjVkSW9vkjK
TF2UUeHvrUYxZ0jFtscRIVCstNRV4Mv2p1TBaryFALvssWf6VOvNl9ytzHOcefHFc4CwA4P5/RN1
qoG+3Y8ZYJEd3bJZDsqK+T5zClzVVntVTr+ZYa/Py7A3r27kzsbIN8+iNUFw1ymZi3ksQRaaJya4
dYWPVvQmnVnuYhW3GtexcGIrQn+OSry774fC3YuzXOseWnkkETXFqXia5UycioMxVAtK8PIOmVeX
ooTp7gqpLfd1BDWuzWpQVAGeMhZZCOiphTdvgGvO0KL2535lS7wu/qwHz+RAJlXaizMRG3U13KI7
s76H7sPE2CZqvWomggjJcq8gaE/eEBTPLDuNlWUH6WqEYPShHjCxjnW32ommrikfJRzeH0QLBdai
H+sPTi9r56YYL6xAw83vPyblfRmZ7yREdJMFERQXXVXeJytdSZF7EO/S10Ay8nWTSp+1uE0v4uAa
fUyBJjzzZzqkdYJEPgYyqiGDmV6wKk8vJaIlD5GRzB0JiaB5DaTuHNjzNmixlGyaL0YnuQ/iXsp0
V3uyrZH18nR/DSPgM7VZYor7ibgUlM+eki7qSB0vTe41fPyus29cQ9lnYT2uYtdUr3GY+PMAKNiX
rlY2gmVnx906jU37i9qZ2G8ajvc4hNjtIWPj7oE21csWDt9CN7PTvRykjwV/6oTvvMeC0rw6ziQi
OXkVIt/YHGOl+NuLgqYGgDtdABxWo+yHeahkI5Q5vcrNYCof4KrcXwGFjnNgdN0cS5j6miRFcyyD
8hREcn0VIX4UwySkGi1FU2mdbEUaBSTXohgs86C75Y80ytFo1gLn0mv2Y8ev6lNpVuOq6Xnep25j
fir85tjiFPjY4xnxUIKChvJNvE36YKljYrJN3WGYhVEcLMjcZXt9iFdm3UnH+8GXzZ/Nsu6f3agl
x/7oq622J4/98zB5B+xjGBZY3niVvoViuhAxMWSoEw2FicnjQSZXUIZZ81H9Vk6+VDJaX8ekkClc
T01JyvtVCeNuZZZo4CA8j/5km3qnn9dkQJ+uiueba7/zi5OtYcccT14slXkc5Vz+HCTZDBOt9tCW
TfZoDqQ35DD9XAyYiBuBpO+srh6eAT9sEmounzWqL0tJi5Jt1gTBpxAYghif+IrFrzPXWVJyuQN9
h4tfUo05lERu8w9YM0VR5fdPQn51liGegY6twuJ49yQ0vA4poKbEZqRiD6fltvmgTIdinPQbE3S1
RQy0V0kxUVY3pc1z4j7Ot/Nu78buoei0em+T/Jk1Vq+svaFxPrZetwxbdfwCt7RadLLtHfTMHXba
kG49SS3PqWHyQEpNPLOC6ixCtR7iDm9UyCz8iokOFGf4AWNX67pcWZTIM5ZJpqwMWWUzmGjALigX
dHvFt3UKz+BIRNPz8hCxjnLA1lyciqhpVqo7fzVAnOY5NZ8w7LeiVU93u42ernZKYNWhG2EUq2Nz
raPs96j3frCpIpuVw5DKV6/ERSAdLbC6wHxXYZX5B3FwGXgY8rSYU8hIF/eYOLOn3v8agwgGd898
uo8SQ6mRDXNbbp2Fn1cyJUjMlCSpkMO5jkLQrDFddWtM+zF32ryZQLMrkIUnERqsOHuQEoRIpgEi
VLVpvKMwEQNVR+EN5y0e+2xEtQwOSlHG3kb3JvZ1bg4vfuDvVRaQT24c6ZT9tGIuhvHBGDPsxoNT
l7ratS31q4iDhumW5WB5W9FU2dPBnnsxQhgqGZYTYRbtQwPWQjv4/lM9HVD86UH3PN4ifoJkf9zn
O98sjYcIRvTeN+q92jclHwEHaYK8QxwNd6Nilo+V78m7MkT6XfT6Ywu6QR5yLHAVYzGEXnACplLu
KiCA6zqNmqs6ys6MLbr7tYNLC/HR/WGaxUdq2uXHruqMhTxdVPhSNTehmaxiL0A5Vy0jtobi1ErZ
Jd4OEnX4uTjVZNdd52GJE9rgF9pCBdlIFcrZeDC05HXuQc22pWQjajtpS8XRAOe0FoUfOUm7LQCY
nQ0q5yOLiHgOhjw+utAHH0nhntJJRNpzU2MZ1VKPiJsd7oCZw4rTa+egGNJWtIo8s87izJazuSNn
5gntfaoSdr+K5MEdZ2LOtYOh3dRq8CLmXSPF5ePWIdoJOkjjkKv7d/NzYGjXrgFymIRBzjMqcZe+
k3UXKwuzhVeqwXPsUOito8R/0TOIi5Gcf+uzYdfa2D3PnO4iRWOLOg0NE+75SRwAYyPH5ppL2Wox
VxAxSTLcU5Yqn4JRo5gtOqTGUU950a6F9og7jPJBSJSI5k23RLTLyqw2hZWfb+PeqZrc1UvEOL5i
Z3GrvsLKoIxh5fuhfjN8HSfXV5gRDrCvq3CExfUvRg49Kteiz8v87Jgr7bNoCdPXogy/GrGPbp1G
0jO3DQQbpgMktmphA0NZ3mONGUkPEIJWXlKZh3vciqxp19r+4JWkBxX8vjVjLk8QdkZjVATFYDlF
Aq8M01NkZfUWIEj8adCcTW0k1L5IKp+bJvwqwmGgR2uEMJqVaLZ80Wchk9mDmbr2k1Oj3DddXdtW
tqOKjuGYYsefoh5O3xAB07cVj42umSmfMyl3yKUyEaT94JzzFJEBMqjlFzeiDA98x7uAfQK2ALKZ
vxfveAiisGhcqd6LQ4TwCEyRX+1egnzmdYW3aKdYIro9HN72kanWeyW34m0Tq9KyCKX0bDkS0vml
FHyvx7nV1/03arz9XEfJ6yHDw5jKasMzLIqtD33SX8TIQJU/hJ1jPxvKMKyk2I13ji+/u5dn6xHJ
9PwseH5oi1nF6hUHUJz2erDO88a70QTN9lsDmndWOWa7tTyzeC4SfB7NuAs2LZvGZ9Dy9RInIXPF
srV8zgabN9Kv4PNNvU7S8dx3DXkhei27jLaVmepz0awSpjRd6aWZaPqtnB6alnWKaKZ8YBZCn1fc
/3xSc63/w3FAZ7kdPBnZJVlj29bn0E29eaDY6eOIdd7ScBX3AHgv20m2D0NNmaswXeLIOhVD7i87
J1OfsBxXZrWVDwBX5X1TatLnSNW3lMS8J7Py7fOoDUt2n2GFvU704ppVgoR26D9lMjQNAx+qeZbq
6ZYS7LDPDJ4wQ3IQh//H2JctO6or234REfTNK26ne3v29aKoFhCtGoTg689Arl1eq+4+J+6Lgkwl
uMoTg5Q5cgwH9b77kTF7NEcdhnl4hFgk1CsnaJD8ktm4dhq6sgHvRM8mBmS+5d7PKUpdEjw7UPSI
rY3F/X7rIWFwNkOb1AXI5OTXh8scTRZ31n7ROlurruWy8D1I/riQRA/88kVCr3pv/Eacg9rW2SrH
Z624tx8A2Vly9GCD8yxvIYXstidzZM/EPWi1+z07zqbxmdkETLeHgfDpwxd5t3BHiKZ5oRZHjpLX
wuoE+6a4tZi6sP4cs56vIXqunoKOuWCcz76CG0m/Ai66Bas5P7Uj5Sdz5CLft8QmO1wgV4a/kxVj
2szEIUU5L4PQjjEfE+bkUQRgPovGZmMmjO9+hcAtniMs0Ta+Kw4JXmNA6BZnOnSoWbPYu5sjWqvu
JpRWwZpsdYeBa7IDdTiEVbqBISMUlZepU6AWdW3807FdTsNeQ7FRRnQJ2oYA6RYoeDZxwJCTrAMQ
Mf3LhHTjsCYj0nr1VxK3uIlZ7b2gBaP4VJ6PhqgGiGIf3aCQFJL+HuqwYp/0Y7GpYru7Aq7hLSYG
oVZ/VljGL7c6q8R/a4rGRn8fLOMCz0J1riC0swh7ytdNgFI4vhZM13nJwDE4f7GcHeMuzG8OhH02
MgThMCDN/WdeV4CThf2LU6jo0NloJQDFhPqUUIlOdV/oY+GG0Odx/WNSx/2n27T1WhcuwCPz6cDv
pJZq6JVZdGMK90hQxDtTrDdDlDfJ3TQTranwP2L8CpSyTcBWjtX70M6ia1Up+V7h97mvAbdaED+X
79QbuvUAPuj7LP6UDhplh+hgZu0G4uBeHb/4kkHumwHXR0f72NqEAooFaW6UZemxDVG/ni3jMkPT
fI469M5G/nuykg4Ne8nFLptiydAL9EQYpGxdkP2nEpofe2NWrv4qxyE4Gash7tYGlfXNWLG1yiLd
P9t1WCwoY0sPbC0HMQ7hYa7RgfRhPjS2GYpBg3WBi2r1CDQTf5l91HrAhnX/uN7jIn/F/rdrSoYa
qD2gbcKouPZuBuUUPjdzIrFSriqsmxeFT+uVXb6PYR/+kAo/K98rQPfHxJkVlfUpEvCQTp6X3Yb5
blWDPe7HqkPmvR1AkDqCu4No5Lm109ToM0Y53hBsZQE9c+hmvxh/kRe//Y1TnQ1Hj6u+yrrIL9AI
DNOu0/ybDNgpojp7C4jAYh2aUhsxxuMbOCf2JsAKq/np7+tzMVLnEE59h99HJr41IGjUwKZ9qa3Q
X3Eatzsnr4ZbOCtsmVNjSn9k4N181pnwnkCGXa0F7vHPqVULE+Bxiyy0nDoUI/3o1HkAVTfzv2qo
/G3eotEMpU2aWhRYcIMCN4PBfxuouDl6TPwV95dpglmRlyDC1tnycSlz9Nf1Hp/hYkEPZN4EzarQ
LtdBO+otqPvkZwz6EdWXX0ToAQJb4c9Enbj8giTPQqE7HLlQbwKGg7GVCatbeUiQRHkBn2EBdWzL
hsz6CKatIeL7wi4FWAr+Y6rZV4LJCwuc+dDY98B/xxhf1+ohbUtOlv8tOEcXypYHBUBlLYTIS4/c
gA90XnpBv+ddAAKc2eIjVKXKIZi20oI09W8FLqjtRAuTUMLXA9LUsCD/SDnFutizIszvSaY4QeaN
iuL9nkF6nHC3qZXtwR6Zn+yps5f4Sec7C1xbqPD1ELJAZ/D9aPZZPmW/fHQvAQSRHLwwwrZkHoz5
GFo0ke2l8/Ph+Stq8nWwmGQ1AObWp+hhFrdyxsaNwBIBzif7nTEdaflYXJbJMhma5iXkcQPclfVJ
B6T3mQcJ36KtnKPllGDMbcGgUDG+y2c+FfS9vnlhNryBOTdY+Vy4e1pH9rEvmL0UIPJJwQNg7VxQ
roOSCZ3ljRda59BXvwft++iNx65lAwK87GImpDXIs92vjTFSn0RpNPJhjaTdTiR00Ui0e3vgpPjp
yF0HwYFfqsh/FnaM6pZVYleQT9MxRzFux6cB6pjx0N0ATYRAKF7Q3ypdIQInYY10kV0SftgC8utJ
E4D9JQSQ3NOz4gtf5yQRy9ya5Dem1gbxXLAY3LU1K07hjOpz0JYztlN79S1o2bh+436Tk3XOZUle
nZkgL7B9rF9Lh7/6MbkJSN5+0VHwOtl1e4tK1dzsKMZCgXnVxphmAsqf2xo9GSfjsqIa1XsUAqX3
jt0ycA9O98MpxTuvCZpdIiHXXpLpHbi2pjO2hnpBIeb93W/38QQa/loxFKkTp7xWxGLgoCvEJkHB
/CWXdGa6RIgYIfwoneETrRzhMmMROUyJGx8GvO6WPcSePgNVb83nIiGOGxVr1FsX8HAlGjKcdDj9
HlrAuyCBrdBO8R9/EmuKZBIFwp9h27R4BD9ixgHlgnZ0QBNdBteC2HRDNcvfsNSzl52Gbt3djEW8
qHL8J4wJakywZpBq2hkzKNFgrISd7JFMy98CMIOnIM3lRzNbSPKBhHR0wqO0eMM2+NTpqL/cL4RC
O7jSy5s50fHClAyyvvajXtzf2zVKWEMJlQPz0ja+fqComvIQxFnTP1/vAMkN6IVXMkQnvs6pvIHj
JN8Arvn1LsgFTRz21FbTdwCHp21vi/oMLj9QVrYeiq+jQ9OyFMkPkA1DAawFaIV54tQjk/ylgM7N
wp5YfyNk3ghagNqCRKPZJ0hebDqnkVdk1W0wEJbgkJpisgzJCCwPA9a6SwJ6M0MCnnsbSKjT3SoE
8rQhepanqrwHxGCn3ngU7JORbMGI5d7lzIyIGXHBJZ6awzH5UBPkNERG3loCfetBoKkMYmHJW+GO
ydptonztzmYykGiB2yt5MrPcq350jR+fzKlBpcAXg3QZEh/dzauCe1AYd+6h88opNee0WVhtQQyY
rWyZrYiPpYnRMxtatMvPWnUMpA6Vk96Z00FaKg42uszrpZlqk9ZJTfxdKa0eO+jyVbW7MMQnTh+r
HfXqq7HaIJPnf/ttd4A0qfG5VTWYWC93xT0MmFVx/nMN4zcuXYzDAamq19auV2YzhCqWu1I9auiR
Wxfveqru/hraOauwbflTMvv/HW/8irftC8+w5Qg9su8VOLXNkVsDXu5W6NWxSiTLNbSWty0Du+Vj
vTnTUB2mge2NK47i5GJuWU52EhW+J9YxSHwrPrz/r8s7M+HK4GcnnBzron+tJx9LQYiwOMg991Uq
wg8kTYZPZMDVlgQ0WUWzmRfDGflRLIQq6h4zgVKP8UMSGjc2n/Bus8PmRWGdz7HfQOPtq5XXBZrc
fHSX1Lb1WbrWF8gqB1eoJZanIoHGk/GHMRZy2Jp3SGglagWK63A32AnZ4dZDovtP34ZwIkgdlKPc
ZnNrB9Yb1oWAschYpvejozZfT4OrwXOHiDoCee1Ee7FymFoBjOJeDFkMrSKQyiacbQyBDJLm9p6F
XplmneU/m5A/J2jAObFVpoBoJnb9okFDMoGP7+rOVsnxTGxr+kKtYUqFiHbKyEA3s8ZzPbPBB1l9
0YHb7oBz2DVVJUHcFKZYP8jjOMPxzODOG68yiD7IAKlD44IgcXXO5yFEUmsBxGeJAg1KeNZErHSy
sjFZNm3v7MDMd7ybJlfol92x6EJ3Zyw+uXigxjFDDxjZYBFEns0ASOe7p0OGtoKEPE8l2N2weI9W
fDZ7ghWL31lf/FKiAT/rujVWV+PFxLZFkizo1Fv3q3nFnHeOaIBeUmY9e65yn6fverBDvrDG1gZv
SaF2Wg6QIuRJ+OTTNyNsYIPnw0lAdZZBjWsZNeGPsBD+8k5DW5QSRQw/PBnWWd74/Ork/d3VNAr7
8TlCahmdzKQJm10xccB6O3Zb7AABoUM7cHyA0FfOIdVagMkHCtdY0IB0xZ2BHmb6HsmcaVpqzwOH
7uNMExRk2Y9y6K2FRlrtxoV3rX1//JhsbPWRPlJrY6Jf4EsF2QfQjE/3KEcipxZLwM4Lch+wpsHN
OCkAh//4mqzJn1AhZWhjlL4FTZwpVdDZpJpiWTqIYg/mnnxvTDNMbdagrFS1KWuhgXwPdCorzyEv
iHNKYHDAszIfmjPlGvXNbitFyLbgSRc3KPqi/9aP1A9Ao3Dgqm+QhAAYgHviLEk/7DIHrycCQaVX
oawvKE2oHy51d6R0rnVlg+Avq0Go0asAJfQC1f644fkRuTosqFQ/XbzBHlaGQkmhg6GuAvsSNLb3
qmGVs2XmBnTcmDlDrzTPdeDcus/9v+eZOWfGQP85z08qoMnzMl+IsoNeqW5QURsJKNwTOWzwGuie
Ww/KO+0MZwqtLPWRE6SgD+rrwv82ABeVjn3tXqyJt/sBXLUrB3iYLwxrs27yvvXZ/Ce3kctQqihP
gJm6CzPhePkidLBj4hA1WEFT2NsVgcQNyiK8CudrV3Q468wq3nIHaRN3cNoteCisA0BMJRa9frCj
rA52olK/j6AMvyXWAPnwFiT995DHrDl6nJb7nY1+MkJPWK6nUG0MP7LIHTddWeqNTiryoWsQPjd+
/RWvKblynbrcQZJmesHXdAnx4EuznFQpo5N6ITwHOK3s7XUyWgq09qVG5lw0CzOrbIF+RKQjvCYi
EjkwCLT0XnkL0F77gj55BjC7P+0fVxLgIlm384URn6I9je85KftDnSRQe1DUWnTGFBH++POg4tCD
sOZ8eA+cj0qLvjm4kzbG/xjYlF2BtkOrfcff8NgXv/icc0Bnww8seUEYWCTVCzR9MgBoe5Ao6cLe
+wWlC3Cqn0oe6auK6vGqK44lEYACxmWGQLOFm4v+bCxksPX1PmtOyDlWCMqWi8c1eILHNwhjd49r
FH487pOcvxlXjUfJyekGgITmVmAA1KO9mtuF5Tw8zNrK3gtbFpvMdBSbCeD6bbn25+5hY5tBlKRE
sxJbmAv8fdV/2LTIbsz1YzSkBzWIbvJ46USW/QayDbkKpaM2JJPOm3IYA/RGBzs2OdXTOCfXMxdI
pbwp2nXV5PVrHiXTpupDZ5nPQoa0Ye5TmHOxGAe7elXgMj6EDUSH72aOLiU3aV+NxSygdxMG/Ztp
pirk1GN7c/QYrCJGicTYFLWs+B4pZqJDKiVNi653VqHVv5AkqNMaTCSvhaBix3VcQngYJg2Dat+4
DbiV7Vq/tjmoGIjvox90no20FR+Urqq0CoPhFbrfwRGUEt+b2WqQ7jhRSJCbOckq75wU3cWcWGbE
u4xZvjdzlV8EVxZZazPXdl10IxmYBuarJJCVfZbNTzMFsaHy1cHTKKOQw6Tltolq/8XENWOfUo6M
qPnsaPCXKLPHy7wX4Gjow+aVDONTCRXRC7oF2tcpl+92m4iTmYspYMAu1eXBTOJnXi/qhNOdmYXo
bLv0saLeGrNVyBM0WkMZjoKBiXfxviFdcez+PYzjUtmDczDuqecdMtT+9DuMglJpBwqHZZ8Vrlia
GPANIAY6ItMW4p3X36Y50cybs2lP7TXJfTBJd+Bn6MLB3mE5gJwTXtmA9ASVd/D6WC8sFNOX0KVM
8KeanQPjBLhTExQXQFLbE5KLgzsdH8OkM/voUr/aAeH35MyWmTT+ckT+Gx3iCd8Mk5+nxtk46GJP
H0HInxcrwft5QWP9Uh3QbSj5AqkLIsUlCAHB5T8PeQZgOEihZuyjGeNegiB6nqpZcyvGaObj+BNj
Di2L1ocIX3YbjfpcRqNagOOu2zGfireC4e2ukyBDPgYmd9ltKm16MZbfV8vJU+MzVi/YarSHMmOg
auCsBSsZCuTFZHnzE8u/5qwc12NRZ0ua0JwusNRplp5q23Xp455b1BEq7ZmNutnddnhyzut4AuGf
61/NdeIOL/DGu0zz9VpayFMwEkDO8RHGhYaraTeW8pdx3f1TBc6SHILg5h9hfCpu0darsn6VK6dd
O8kAZdt5F2XoeLIJ3aI+8Y5/0fRYoKDIHds7mlCfDeDnxTd19/E/bD7mrD+xxl/HIzs4Lu77vivG
L4TMqr2t/aGLSG51n8g1RW+f8WcknD5iPsltAGrKdeKzIsVCJT/4jA4LyUDg30Ou6DZG9QCxhW0e
S98oEN2wQnG3yHNaaTQlpFrQxrZRUwrEk5VF6uYDxHdx0D56nwUgCM1HRZ4szOXyuvypACVehv1Y
vvWaPemmdq9eX5VoLAzRuIIHhVMX8Wv+1ThFEffPXEUovuCERiNd0YZyb+ZCrPfPiQXRh3kuQ7r2
6LqigQRX4d5iFbxlE//hEvDhUZaFzyBUh14yFH9xuVcrIdbRn+fCSkSLuGzl1oSq2Js2ICsReFhg
tp5IcvhzHXcU5jq0xHp1KNA6LCC24s3Em2wm4uwa7xkCvN7RWJktkQuSeoAwHjZLSUH4aY43k+0c
b4vg73jkb4eVmYQULz9Fow9dshygpYrQdIp1DBr/ANooQ+ff8JLyb6ArCFI6Ju2T5Hlwaxw3O49d
sTWTJix3tL8UGdLxj7OC4blFs9rVnON2HkQkyjFYPE7SDr/FxKVHcw6B7MIunj/Ynz/zrw82Zkbp
oeTFaxgq5wxOP7G0y5y8gS7lV8K96WfuvbSWB03kDp3HTuxOn7LIeqBVPICP8JpZMx5AWbIlSKxZ
2AS1QEhei2iUiyGKgzfS1dusUaB/0PWzmAeeDeg5sYCQadqqfgZPuji5RXAwlomImIjSJPHlkzkr
UTU98DH5FkExocVlW2yZS9YDqRUNILPzu9Qt8/KkYu0+1ZE6AxGhIXhmxoJAvtuxP03E3YXWy/Jk
bIYqUyyYvXdml/GHEzYnDWV6abe9OreewBYEaqGfk/D4ktnOuBPCI+8Df4lrt/ucBptsByX7VQD1
C+QgKzTFlJPAI9SyFwzkxrd2Hnwi7TSf8u7J+DzHQcIX2yDIR93QztfeCJKwQHeA4dDMmagORA9o
zGDHYFDe2ZuHoIHc6RBIujY+4ZTeGWQS3jnKoys2Lu7u4WJe758K5+oKrAtSc3oHqDh+8OCRrEu0
1PyYwjI4mMGKE6S6zGGrGA5bPxtBGSvE4hEkdP87HPXeACvQ/5h51j9pVGaffEK/47nxU4OsB3nP
aTo4JC/wC27VMxp+I5TzbfK1gYQmaDGtX4FK1lZmM5CwhV5ayzp4HvMyWU1WFEKzUTi7AnxKM6w6
u4JyYUeDDDitAPrPIvrMqzpeOzTQG2c2LRTvwJIUvMceiZ6ocrJVW6LI3uagpKgm4m2DyvLek6x5
RYthcHF1Q18mVFeNW5Q53Vt5oyF8jajMI8myVrX/f57kdWWzCCYIOWkkp2eJvzAP3GUnpYdfw5id
syZLYXQf2Fd+Qv5kuig/CG6MkYNxcwd9CSB4BUtrUbGPpgSVLRRfQhSYdfGGSsz9bO1CrAvP9P5S
gW1VoxjziVQMGDyAE1pX3Zh9emN+IQMweRYeo2ek8RkodeAH242zxA9jTm5m+Seb1gMNQBLcOCEW
GhNd5q0m2Lr4zgp4y4NNkEBR2DEeleMWC2uubvMBKaBReRRk/rx8wetlb8rcvMjVeoplsDHFcfS3
LQZUed4kUO/7sePZ0oR56P5B3xtvzj6YPK7jGHyYy7K2rFegQAKUaf6UfhX3hH2KCnxUUSjpylTW
1UQ+UdkekPsUAk/UCfTVc4l96sDVGwAd8CTGb4GREXC88Rlsn962Q22y3eRunG8b9DwdpgB1hLKX
ycaWuY+2BqnkSSq0MGg67JFchTjYb18LxXDoWLRzROArtcZ6uHyyoMq15x0E5cRQJy8FG61zkFQH
Y5WeP73MnCfzVKyGft+2UJNBggLdRGjRO7RQnEFdCP2LxPFt3F1t/lHHyfdOBdYPQsQCxYoiTyUW
OvHAx+/gGalARzEEb+COKWaAEQM0V6vVUGj+PFl6BJUWA+XEbEIpPrwkoHwfHUcive0BrdmgYWGV
e4ScOjdWzxmgVXiQ3wo9wBhqtiw9kByYOSvv9DH3GZo0MZmLEhGl86ME5fyhREvBGp+LolbpQedT
YX8xsdo/d70N7dUZBOZq9quxxxr8ASiqRVjgLo3fUXrdYNP/7nDRbT0/AOZNe+Enb5FyFeIrfsV6
VeVoJ8ej9RcEdEf0xbAKFC6zLKPwwGpMQUpuOTramQHtGwBkmkME4rAdw2jH5uHv+X+EPs73ZK9+
n2+c5vT7NJfIF7DGvcY98ka6K9XXyAYsJLLbmZggZuCWAFA7PxeJlX8FPaObQs8zeeEMHd9Awthn
pMedTYKOWTCwcbG3qMhTzw6rHa8DcgXlFEh8kxwrZi3J1fgGdEMscC97a9XYSAxXCvdhBf6dppvY
pgfk+WPk4dcYDEsXjhaGZ8igbHI8ILBb7adFOYVAIuO5F656jSQRUAyQunHFEB+hvFBsk3xYQmwF
zBzAftwkQBJbO3fbLXA31i0f8BvqsG569UonTh1P1KitEf4+dVqnbhiUx2A2LWiasrgtXkH5A4ip
im7GLRudPJVdnS8J1grveMcTgPI9tTWzcRL8QltucjKTxmVM2Q57Hx3/r1oP0xYK3vHKH3oHWhvO
sVckeHYbJztGuXgpdRylra3oDHLAh7sOXfetTlbubAJjx7ecNCWaUWGiMcHaWQSVcBBcFa9e0WUn
J0de3wo+mzZ/t4MxeBGicdfAirUrgS/gxSMzkjbiOZTnrOAlRnHi5Hf0tRpEkrpy0GuLe4c+iPpn
RRr13ICgBgBfWu7HGR8KNqnsaarsEugBzJo4KCkvOBaAV2MNows+iBqQy5glV4CEux1wduElBzwA
963Q352eYXvR1F+IT/NZHRXLG/DYnvoucBcmogOrnNXS7xJZq4WIUY8nE1AdEY/c5QSx46+ij9LB
mk4hKw6Ei+Yjok4OtFjZ7wKP1B+DH4PdHjuuPgpBE9yB9h80vM2HqgKywkrU3Xh85GmeIT8C0q8s
nRxAXFoFMmOG2xzakGQR+Z51okB27sCza6/x+w9e3MyBkhvruiskdem29iwLkkvO78Gu2A0ScM3T
wy+BvKx8DRW9ZnDRgaD1pzW15x4Y51+kLpfQyqq+NwUyeiEH2Aldl+Va9dgn2toe9iFkVte2W4c3
2bkkdUHc8i3qXLDdB+MvLyO7EdmYL8Jt+cIes+QQBDRLrZL3qY326rfCa+gO1Dzjwpg8D8MNMCuo
0s2zLtRoV3lNgjXwafwNhdt2GTlRvB3n2RAEy2noMyR35lkshtC3LPGXsJCceJuAeW1ZV17Nlboe
PQitGF4A0xlfQCw7I97wAZ7bbEnXhude668AdPW/SPzk21L8RDG4TqEH272GaKdZidGHqJiD5H6Q
181mRJ73agMuuRjzoP1axnyLHj35q2YBNLB5+IXmGfSTQZp7Ld0CTd1WLXdNl49H3y5bEHz07qs3
l2pjNKv+DPsF1n/yFx4BP2qIKb/JqooAJkha3HHoia/QfLvRYG64BAkQwC6N1oHA9wgYv9pZzQtA
o07xxCLJ92CrEchpjRFFicQv+d4MZuphhm4BUBV4mdN/nNNU6KpwWGJt8fpoT3weBDAnS4cPagnm
yfaE/BIgbGbaEXH5j5kCezqs2BFjZtHV8ppgJyH1UxvjXXwfgjbD6miQazZUwKvOEwMjAGY0wv0E
YRZ56o3JKY3BQgjA6hxiB5MPekyiUHxxij0q4rxNzeGYOfPh1IhNS9TpPgNq8mKvFGEQrZsP/xGf
x+cRWZQrFBrWd45/22uOqCn+1gcoZCa2noeHg0NU9m73rgctnGy66wPgTc3Sqe2Ho5lFUR3MXZb9
DH0q9jxf0igRTPMli36SqTHNJQdUv+6yBRmWN/dLmlmwQ2wCn0Vb/AbtnZDIVmVoxwJJmQ31hD8+
czREZNoFA9f1fcY4/4r5bz4sWLYikUdUeHyQCbxCLQoN4Z6KL30WxZcYvVxV2E6Hh9/X2k3rCpgJ
E4H9bXypZlSiRCYWFar/nOpyfDVuqIbUxOmd76Eoi+dzuRnyPj7y+ciJ6e8j48NW6ffsX3H/bRag
hPh+vbaCRi/YXMvSjXZSo58QTETokI0T3/cX5tD3J6w6zOE9wMSimOemeazE/VTjgzoczjeH/zgJ
5ZJo1zmBXI55VKNRwOLbQgGoW1c8u0x1lqFnw8GykgOmw5oExcc/E2MZZSe0zy9M2MOflOCYxfMC
cHukquPUTEvfPQJVPOwfcRZ1i52A7rkOgugJorb2OhK23rlloncqgHxMauwprsZdYbfEXz3m/a7B
vAk1znv83Xb9zAUuECBQsD6l1D43cTN9zdqQr+yqkbu8KIZn15Efxk94lwbjqIWL1nws8yo3y661
cKxLE4NBDTe7XHIRWlh25J7YovQIPv5Mg3R2YjLcA2V5jzanYHGZnMvuxRio/eGsIbDWCUpcR+Mz
g1cBWwwIL54qdk5SFYs5eTp3yaaDaHwkecoEv6zG2qmhRGtqNr4Sr5bXznbZterKN7/rIBdPbLAT
rlne2a/ylZNIvQqiPBy7pVKvBuv8+zj0QDxZZ9MZbdrxgoatux68zsX+CkRRgCz95F4fHdyi0i8F
B0Izt7F7KijRL1jqZtseK/ClmbVEWx3FlHwzkxXzHCyR9sAlVP2imPja8bKzNyogGn2WHM1Q9yhy
pwEZ5UZZCU3v9mPeHEWs39p+5e76vrT7jbQKsuwaZFcT2ql9oJCrSAmx+r2xo9lpjv7yxZWLVnpk
JrEQg2IUyF6A94m94iBVlJ37ePg9BBHogjWd2PqvCTQMgOeKxXb6mEB+LzvXfkOPuF8Wf/nNNUne
Po/g6ngylg7dAVU1JJLn3iDT/TM5Q/sU+C16tf4jWmz8ATZpaEWbnfdGIsQ8eYh7uO5Hce3cI4xp
BnPNP7HG9dfV3TzbOyETW19PpYVuZpB1BKTfJmVNO3Qi9CPKdEPbPqm4nA9hm6MGTKmpVxUHN+/w
9JmVC4yCtG9EC0Aq4CirO4UjARGxUzTOklq0Aeh+ljTwsX4YoOAjJtwowCrjf8fH4n10cRs1vqpX
xmygdLkEeQt7Am6YvnsO/enO0CYzWQY3/EqiV8SQCwqMF+ZYxTuwjMkuVKAzNEGZZhyPK+YC3YDr
42ddLYCHFHsTrHNy5ChHX+MwRD0N94RxizrgoKUNi/s/yvWxl7O+3KEPXfPJyrC8GEgD1ijiCg86
eKrLA+kADPpfntb5pKUqLwALi6sJ/N+vc/8cEXw8rjHoHgpBdb7rmxGYAiSa8z23yRguAKAHNGwe
0Nkol81U4TnRdD3aFa2eHmo0rB7MkTTOaQqxOXdljp3bHGTmC+HK3/H3KHNCWaOiDqozQHP/uoiZ
vp9Eo7w89LsWO6J9mfRio/rkBQlea5/7OuBHc1gMTYYOKzhH/CDx0EBTA9B+kQLGDo2OuA8K6GUF
lFh7yD30aducdPJDxpBqnNOIXWqKjqYS+d+LkmYKgACGvhsMlpev5cCbnT8rHjI0qDJ3RpNy7M/v
DGx3+8+0sAdrOP0xdQGe6tRwszngPxLLqtSLgQXlXjtUZpsHk5v0xvsH0ABVltMf834FMBhp0OXU
A5o6p+HqfIZB4F3NwEO3P1I/B9w+x9NL5cJ6KiJe42/Xe9dGVP61ZBk6RiwCGbo/vgTP4KUoIxRe
50uZiTbiJB1dVBgfPsiNfCTlJPfmSsaP5+pSAD+ONiKc6TktvVgRv3+ecUHDt0F5tr+Zc2iEhlsl
3acCeyw073f64Ek8ryAsr7BCZTRtQNjR44MHitHmAYpdc8BIsqXVUb3L5hM7E2QOSYbCo0NjsXos
xPi8inuY/x8Ltv87RJQCusiAv6y1wsZnAr4h6zN+JoAzg214HsLhko2B3vV4zQcApsHH2ugNGVj/
yVhRCb2qxnPYOUrYDx0woKr/uEzE6HoQ5Qaj73YMQEVcqs46gmUVYnO5Gt+rCe2Uuifypoc6XFWd
RY6JVM7Wd0S1c0HgfBDxlG28VvKL5QfDktZF/TpNDJtmFcRvVa/V3upt4KNQIIkB08SQ1bo+dGzv
NEVycEmGSVAF/540Ea470oPv5qmNjbFdBfTSzoVFWtDoFIcKmnuwzABhrHBXefKHGrOSLiCMOWy6
hAl0LJBwKcLK34kMzeZZkVsbf5ziF2VxbFobdy8DYApR0r4kxSkKghL0jxhKvI2vEtS9dRzJs7Hu
/izZYS9oHVCAmOZeO/GFhEWwMxF2VVXXGOTLKUrXwdaPMjtboEEDkATB883j6nYNItChQeH84WtF
Za0mr6qX5jLmgj3rxw3K6vgfzf+o4H9YO68lOZWuTV8REXhzWt6btmqdEC2phfeeq/8fsrRV+nv2
/szMnBCkIaEMkLnWa6ZNn0b1NvcxE79dgiNrzA1M5UmvxsGbmyhTHP26Xd+vuTG19JIRPv3fn67r
BwRkEkDz02WL7uiw3z7dver3J7xfQahjDKuFOGrdTpmy3ACowvThfs7QslDgScnA3c/aBpK7hAr3
6xOKAcsg/fUJb99W4NtI/U6f7ja2anjMd/h0orcYX3zCCuG0+0V20ydM6tvvd/tauhwSeNT/+nTi
aNkydpJng4qavghxdJakX0MVy+P78BZpx1lfSuECGF7xCO5o4rvKOZbWjf1AquyxUi3nDfINGnup
C8BScYvXTEnnuSklp0x19KUzYiVQW9mZB5OBeTwROX90ecoEEVnPWFcPkqK9i0axKQBjaIYz3PqX
LaT5mgDoSuRDu9BvDnYe/bj3dxTih7zzmXDa8qLBsHqlF021CpO+X1ShrTz4XqY+IIl1sPtaOoZT
aSisbueHfLWiUXQzXSTrmW376GDSBQNo5ChsJI+nMcRGrfN+mbRW/kedG1Urx7Sq8+0sQ1gR83fV
mTiNOKrWA1xBzDzZiWKvDNUJcPOtJI7qMYldFGaBHOnv6/XVDvSBYl9EVYjgwwYFCUyDpmsTdWiG
/8REDTbqdFBch/7RUqtbm6hC2504aB/5ZPv+Okh7i7y2uX0lgP3ztRwmwPi1r71z1Nw0PVWSAoEV
z6ez2DPiBOpUV2LlOTVYRoySe6GCQAj0Olx86u1Ecr8tYTveBxA9xIYzuOnw6wz3ajPKQ8j4f53h
3hAXza+zZJBQ0I9nPiS3aCTLfrIEykxom0nHSjUk7WDXXrRlOo+Y9ej0e7LONun2sjg5DlYJvezX
VyzUiwX5HPNJ8m1v3mqYmBtV58+UXhu+hVl9LO3W/emMw0xJ/Z45YUtWmamZN4ttFfiU7H+3dOWj
tjzpi584NnpkTfqswutZYF2lX6EusTTVNPnE5Spr02+tvSW19tZJ7XLbS/xztcwSNizMvBT3OzfX
cACqlTezSmwVpvy11iZb0dJrzsQ4Ssklz9Q2GQ63WkvDGJMXwRJERcpPUPMrp3N8goj3S0q8ahSm
J/MindLZyjWNKv2hQH9oHVT5NiiVgJgpjoqyAx4EfLH0RhAjnkdqUh/HypQfQrl6FvW2F2mLcCzr
HU93BU6ltkhzS3oDz6qsHNU1SSRzeN8dM7VBdLfT/S23hrIU1awQ913Ry0/h1Rh9W8NoN64Rf3Xg
Wa6YJhKEJOMb73G5j/dVlddwlKfdUUW1wjaUHcZ5GfFFfxHYbb4chzR5dkzSZ02POYJtmfFzLmGr
YGbgO0SxbaBchZn8U5RGqbZRSHeO4kg0X4wHVNLnaCPzLp42droBWVI/iUIX5WuU2+urODYJx2fd
C+STKPFJUCJ2/fAgusYdIMCGUP2W8IH0lLD+3HIr5PJMz6uAWD0brVeCuWyl2nIMgl91YwKfC4Xr
CqCwQdhPdAx79a/mqaPZjPnOHTLwxr/rc2MKNLQyZrPj+BLhtgKsuohfW2lQkf/nzS+KWk7MU8Om
ducB0nplDvAiG0V4ga4+vjTGQnRSUic+a3nL/5gRbDWEz2QqzASmQ2LbIJ0vuaAEptZB4eHYWaN9
FK0j+W9wSN7zALrqamj1qazj5FVX7GA/1kFJOJ6DsnbMViYYi5U4yMhlCZRvwOIBh5U96v3uyoug
YYpNKHx5nAAfnniy7BGVGlhCoqNIwYxeWT6GhLWGqFGvTaSVqC0H0TLjG16Jxm6w3TN5xltJVJVN
583TeOAWmg53SGnvlcmVW+tzEpAIoT5LjReyTGAkAsHONoRcAIL5p2JU31B2APYTTDRx3covkV4Y
a9MdJ85cj+yhxCvbacxqYlY7mI47+XtlQZ9SpjS60mAWBXTpu+kW+QxDRvk5901SLbqqEsjWnU2H
QtTWkcYJT5IHS7Rks+cqZmnGn7L7TnxtcRupSKNtjsvde6TDVDAhhj82NVGvOg6SoyZnZO6i3tsE
suWefUvLFrYSJa+BKf1ILMv4iPvrbRxMr64SVitvjdHVgK9a6eqg+rBwxxGXpj5+xuU1fwrwg3hq
K5ygIit9EFVhpY8zWBsgq6fGokmKVUY4fSlaeTZGh1bvgIhOrTl6yk/1/j4W+bgpqhXVB9GO62Gy
bCz+ZNJb6jTt09AmiwIB59fGsBXgF4E2E0UtN6yV6TcF0t119cpKDCunqIc+MXXWEndF4gMFFDcp
H6BW3ap7M/H3aTaho6deccY9B32kXw9yY+w7qY5nOi70x0mfYiFXfjfXzbE/ijqxAYrQH+NpM4a4
MmPpRJfpiA7p3gHsKi2irMpItN6bRZ1oRQ4O9FRq7uUqDudNN7qnyvSsY51Z/XzQRvudENzO693x
JR8xcMjcqljDyQy+eBgD5kFsv0sQmhepOmKw0yrhJSV9A61Xtd7TcHhVMJ/wyGzMfDftwDV2weW+
sWr3WDHR2UNmLOxZZDvRdpRMfya6xIH1q7MXoLqsy+kxMuHTz0xCdbPCqCvuf1FmdbEqEr6ewEiH
S4Wg2W7sgPIIdkA7xN/LEWUlwRzAkPQ7kB4fNSdYBYMTfJfNJjgJdsDUVk89/y+OE6PoRr+1lTI4
yyNUAakiEe8akfPgG53zYFfAR2zzKmoGmaAPMjn1QrSJOtOuV71Tj2dRio0o2lQdymX4pDIlNd3q
gkxvfwynwTJXtVcjLlKBapgPPh4rSGgmLEy02nxQs9G+xhYwF9pETWUa0tKFz76IswrVxjAKlxoE
kKMCKtsuy3AehlH5omTprz1RB82qeRz6fA6GIvjqdD81Myu/WLmZbi0IbktR7XrB3rEanWQvTyus
Y5AySLrgazjK36Hst1c/arLToA3WTPSvUg2piMzqTo6GQbqr6h+i3nByl3lAYSJbw33m2MVB1PNs
rdHOTJptaCTel1AnOT9djtRJ8TpGgm0tilyd8fvqus7ul9l0FSjM7IvG+nV1LVOpeae6qwoplbDo
so/CUs5EZLMvY5gZCzPq5aNbO8W+yBB77Logeh5bIArEabIPB+5GVPf6udFUHEx1zUXq0sMEZNq7
b5JGGtZmGx0cs/mzXvTVZf3F023/uW31vRKb6he3L9AhSyP/WCgN9HjZzZZq4lqvvRqf3cBWfoRa
9gAqLnnVPD5WV2bSPtTG7og6BcxR3a/ewMpvPabRPxQ3/4o1l/4sl1K6snOC71pQy6fOG4NJNNP9
GkneUnRFDglHJyevnjLY36tWb7ydDJX9jHoUns7KwE086C3i44MLqm3Ura0WOhsWGNF8Egt6HdOy
nnXjEH818uBbnlTuNyIJpwyBjo9CHZcyj31/5rRHRE+ycNaYyN/AGJlB/VjpWVJ+OL58wUyt+aa1
wcfY+sZGMp1uJeM88ugC3svyR+Qisse2LFiADq6CIzN17aiXZ4hjmzTrslsP5Aq9uRPrhDFwmBuy
4MFPQ+ecBwYo5mkPJn61aOIsWNY2ciJLH8UxfgFnX6okpXm9sm40iujh1lq78JJCuw6WkYV4Eenu
hnH+OuRWx7d6O0SM7yuZsgz7oF7FdivNQimWzq7dqft4ACgXeVn53oYv4I+tb3HZuHPExpUjP5h5
1BFanpdTQzN8T+Ahv4cYpC+9knWAOQBRyeUOebUotL6Neg4jo/G/5F3UrgI7lLdSbsgPduhjGTX1
6FvzSYOD+RykurdBH9QGvGeWz02iPIoOSBIlM0T9gJxVVblWpUDlKyBfBBQTeF31xQKTvZEmz/sS
IxirifwXFP/VLWbH3dLuZeOrOTSLwEqHV7fs9Y2t4hsi6kv5W90H8VuDndu6AX60VpzA/BonifFV
s4ko9LFsrYumi9+G+Jtoi+A4r1hWaxssW8bXQasWol4xWKiGVaIS8+r9FwLKG3EK4jv4v0vBWjNj
aV4aPlZnrCX2Yi+fivc60aD75f/RpdMdHT5Foy8+HduDtN+hY4+jJRJ/YlOG4JSLINf+qEuTLjtz
EeGaTAFeRL87x1MD/gQ2OtvGj0/1ag3l1vfq46d618vSYwPiv43MYV7BWp53XfeaGlV5LSbmoo2G
z/53Faz36oo5za2KLFtJEAlWrMSy1tcHZZHjqHf1MkNb1jpW7iBAnVWu6fnRYaW3gRXb7+Wa35Mc
urv1TCffJ5nfbipUPo+Gi6JOHeVkMCRc/CK0kC9+WKEJ4JbeY6K0KMSGTEZDVT4BA8jOpanJK1Np
3VmaGi4L69t3IQ8bNBJYmZpmehZ1Ys+NHWMHM+gkSpoTekgZJX5xrEhIBXGXnm91YZlgIZjI8cIf
BvkRMri3q8cSAKurDwVrPX8OALq7ilYjrouFFWAPKopaZHeHfMi+ZWUiP1Z62ZwQWzzEnotqrxoG
ZHRxQhZFXVe6WZqH7q016Ma17kTuA9lT76lWm4XoZY/MX0qdebwMWxHgF1ozgzGSJ+zc8OCXev0S
6OU8GjTkmC0ihaPeNktRbOroB9z44WInbXRNWXsadQxI1NG1ZW4WNbqXHJTgVpWRMdnIGf6ulmlU
D6VNFFiPg2MzqdJGtREcW17+ok1svK4ul43ql0vTVMYYIHRz0Q1TXnsgSLZp4CZnsVH0IlrIhYmh
nZalt7qgHhPYSp6PC6gJnHHqLOrEHgzOciM3JDjvda7kuwvUXpQZyMN8XLZxT25k0uBJnCbZhZCa
1jHlC8chZ9c2DQ8o59lRNfdnEO94YdgfYeH+VJtefklKaQSWVPnnOqvsDYrwAVqLpn7qFPi7uZYX
L0qYB+Q3ivYDLK+hac5PrQyfwqe0lHXeUIN529SJhUJdm1yLKMPS9H/Xt1PjpzpiGziuNLPY8H8W
hlepJwc8M5QMeVzqAAuO2agpYCPDDwTOB1RdhmEv9u4by1CStRI1sKixd3Omjc88BNbjtBtq5VOr
kiG+G72JelWCpy/qbp1/9xOt9859qRTLWNbdjQQbbY3Z6gDayAxeVUWS0A6UjW1YecGrHyXvgelU
Z17cwas+ZcHj6sVzrZ7QcPIoDhmLSt2RMuzmolPMChbkF2wPorC8UwZeG2MHs8joLe3ZDHVlkURD
dY4VNd4ocpGAX9DMQxHG8cove+XBgiQ276CTvHWj9UCQfQLyM/0iaTVzYbIHLtMQX9fKOXTH+kGv
eIMkhSIfFLRqd6kteZuxkMdz7qfDYsDI9KXrWCXnX3jmJAfdyEkBhFU3I8AlRwvgrfHBm2hSTgMV
cibKYgMkLwTh0Ix4NEZ/tYgxRHfR53aMKKuSfcVy/W2o9OTqT9LXSt9lhz4tzqIqnKpAIBjHsKvX
okpsOl1tzsQKZuKYe73YUydN7FsdPW5df4+PNNj6NqCcEKdLoups+2l2EP3lMZBWrjFWALE0Z20Q
2NqPRVjs6qxzCME3/tGuNG0Fvi26oItvL1i4DI/ZYNQkjLVieufmmDNp3sJu4J3pka7sUWxBxCCZ
1EKUso5WojJUUru47doeCs0u0bRhLw8qEDSF9XTmNdVj28UgwXWXYHUiJ2u56RBG7HN9OyRlsU2n
yGSIIuNqdMr4kksilK16T7qcJXNTroov+Aj7eKASWmwRJoXNmTJVHtbutIiaASxctl2B1JibWWvL
HmbGBPhoCynYsQDH720qWn7jzuBLSIcwTtqX390aC3Sh3cOYyXztVze3Ml1My+jmMJqoF6OZUzdw
LX92YxZighMY40NU1+Vaim2S+9GgPgamWV59nuBm7RvF3FUhBbQoEuxKJ1YfLTNVN5lnwOSfOtuY
2zymUHumrnqeZHMFrNtGdFXkOt41EnBtUdStGsNLp1A3nUVKCNkg+THxUdY0HCN6yT1WPc2oml/q
kMkwP7/yHo3GY+jXyg8pbZlzxQhtE6uY2YS5wplXrllmYLoKnmZZRUlxlaRKn1cNVPMybNFoahJC
hyQB3iGRHzO/IW4R2huvzOyf5Oee3T4s3vLEyOeWVOgPGpTCVY2O6tEMI23bDIm2wYKhPYkRkfpJ
EeVyUc1ue/+9zJid8u6aYse3EYsE9M40ot46+XyYRAp1YFFbscb5u1XQpzoyYsXOTwhtj8bGh6QY
Znqf4rAzJMsE/SFUuiUtT65BnWfPRVM8Z52mnga3TZ+5ygxwo0FEZmocpQypO1srd6LVaqoQ/U6j
3YhWsh4F6k6uiT8nxxKGNVYVse6+ak5gaArw71r8ZgfywZhcV0yL5YnnOl9S3ZzkRoPm5IQVwMxW
cVme1xDCoqKdVZpVf4wr15PyjzKOewAiSGLJefcGtcM5uFL5a1M31bCMs1ibfWr4VDTLitUW5EhR
PwYZ2iEOFoLJqDsHvyYMjfg6i9bQYIVfBP0PZmQIMvfdT5QPXzAU9784CTrB8Iq6cxj3xqaClwPX
xc7PCQnhBTLb5trUB2fO642vfdo0EAz2pmKjI9dr2IuLygxXVIylh4jMtOHy/hqDWaB7+qGrKvfJ
9brpRlFrjBkpJq1TLsvGwPJi6oxLgLkeNR25janoNw46zpgh34aycqc5+VLzLA4dWRU/IHg0t6au
Zt10c6Y+wSpmPQEv0hujRR6z8Mw0qddem4THT7Vg3dD7MyDJPc4PAaIDxiKPhu5DzpXHlCzju9ua
1Uy1TOcFB7Nhjudu8ig3crBEeHrvJBY6gf6AZms4ZtseJA7KJ4qUzeuy3THVsMGz06pYeryWDDte
ZJGbPibTZiCzQKbhKmpk1zs41riVaTr6vukcVSUzRny7oU/LppssgAh18kK0lwMR4axFr7hq3GNI
XH5e6L09S335KbJgX5lIMqwH0k8r003LuVAWEsJB4eihoZHlk3U8sFZ5rPBXidUXS+fj2ZF6FiWZ
EDrI6yc8VauLgubwrszScuGllvE2tNkPKzGSa+5U0gl5aJLeRsd9hM/DFI28kk2uviV+88PgO3vj
5dLgfQksINSaYI5i8wW3+e6UQWJaBrYNktixsMxUumpbetCtXfQmB9yCMBiSxwN3y1dl5AGJDwiO
d3XrrUwHhCV6b8EPhx9GKyVlEymhtCEA+G0oETZPdATIC/TQf3FZUIhM1dx61QfdXWN1kq7NIm+u
vpkfY3dQ32LyNhqmR9/lGuFUgs7+xQqLayf54bbvA3OPiDeKkNPGiM9e/p4Vfu3NvA6+aBa0Pzt1
JWvyug8K54ufud2y1uRyb7OAOHtc4jxsmGRpKDiscN3Wz+XYePOOWCRsoSJEKdrxo1ndRBa0T/ms
Kc34rkwWq4inpDPXynP+UcMqk+1XH63db7YdoKzSQTjjhRKuzRJlFFc2ulfHBK5V6n773TOGdekV
JO4a7alNdQeWnnT1zHRT64gtDBaiI0Okzusak+ku8e11hCb5PuurfmPa0s4ds3SpDM5+jKt2JhP0
IBDT9Ks20MxV5jZffCutcXi3g1mVDsE3dJkutlFYHzk3D1LOeMAig75ypLreIf26c+A3n+gwmZnD
UDilA7j0CBhI7/nhVWwQKFP2UoQq/VQVSRKyYoltLMntKMfOGpSj3OVfeju/FGZKND4rn6CPx2fd
VuTnTFJeUCm0TmqYV8fBKC9dCJQnT8JwHzgfodykBxnRCSfsh61noYACvD/TD9LJbWAq+mby1oHK
WINNR5ppKkqDeZ4iWw+m2nanxqwhrkuA2nQpDBal3Ph71WmOSt3YaNZPiMMJmOg77DFF+BHlPhip
AfkCUS82kLHA04suouz41Vcm/Skq2sNzj5vSuYjD51rJqhOBVu6ksSPD11Xti2yn4QySRbIug/aH
TSbkik2wdux7C2qj7gdzZhvZgb2raEQ0vrviiwBceYy+EdanR6cYw9YJonx2Kweq1c+GSo0B1aXt
Mu/t4qXQwmaJDWa+FkVTM3n9OAr6st4I/83Jh3lXQwMlyqal+9uuxap17+ow/eYTqGIfefoDqWBp
7nfYLvrOLq2GSzGExtlOQLV29VJ3tB+s64qZHNbfOt1oL2OdkHbKkPksg7ex5D4MJXU+NGH1s9Mf
O9tC5SfynUNBmmmGClW76CPIM02IFXkgNe4GazwCTtzOlwQlz0s67ZGGviRqXEDipEo0thlEqa7j
WSmKsqonJ0kpv0WgejKczp7KSG55ByELJYpW4I3HwSZYxnvuCcxn95A02RwahPmUZ3IyC4AJkDjv
/3STG6diHGm8dX3z/e/M5EQP0eDwethqA2f/7VlnoZQ9BPHPws3tXV+g/Wg3+NvAukk2gQ7DCn4m
zOQSbTKW3MNKy7XiPNqlBdlSbojheBenLrJNxlR9n9rk5Xxu/w3vEJJzGVIKCB6OZ0SZs6UbBPJD
M0YWLkOd/JTH17JkAjrZ9V7bNgw3rY4jfOg59XkIpuSLE5dvqpse5YI7PYp73NaBMxHl0uamheW6
1hj6pnFHeQNWGifzTI2XimEVW8VkNMDd0yujK8hMMy+FtbxU5dL8sPPkURmwCaoyWca2Rlp2Rpj/
ZJV38nkWvnktV9j5UYZEU9BsyqE+2dxK60i1u3Vv2MMFfUtvgQa0+iqToFTNJPyZmkcyWUDHuZkv
Zl9bb5aPzmnRKtUDCaZmVcR1BtalBBtNGIs5V3XJKr2Zp5UVfSuyfu5nZfwh+yUmCGkQP5tAA1ct
0if7cdRQaTHA8vpOp5DTH45qrdtPtuMoPLJXRLmK98A3oHfacrFz9c4CT9h9KF7Eg9K2gOIblQkQ
vgn3SBGHSyI3wylxzHzWGsa3UMm9J6iIw0ZBOHWN6KnzzBodqcjU+46MBQDCNBkehkTvoP2U8qpM
2+YVXdSd6BGY9Qhrjfic2lXZuumrjWx58RZNCHOrkH848FtGpP5q84z0hLMIEPJfNj1B90ENhkNK
2HfWB477ZOg64aCy303Yk05DIbjoQQv2dXwMAOrBqCnrZWlgU+3xXS5MHD+3vFyklyYc/Znd2qS/
p9aqsXGcMfQnWZ60SN2MSVHNi7QEUqHpbbdtGqLXo62kb05sfXQgTS+FE+qXTPN/YNaeQoB2Zjk4
6jk8PhQWHNncYiI1rPs2Sh88dYpcZ0313UQ8Kwka5YNVzkchB9ZzgfTTUlGiN3so8wV5T+eSTBsw
yyipkjvauKakSuh7VMpiLMEs+W7pXERHxzGB5ockse91udSbRH95sEyjiG4xcaWLfRv7NlhsYq7T
nPu2I9gsef7SzvL0KHmVAhcuRvip1eIDqIuvFoDJY6AZy8yvHpGgDubqqB7GytnrCXFcy7GVY46p
+3wcfGVh1HW/ceJK3eJDMpzzaRNs0oGQCyiDYJN7TrDQzUZ9NQf09Mu+/wkZbvQ7VuzIWj2XxNtn
Ve1kyw6BJB6XsTfuyCDMfV0yMIrKtY08AGKLC1MhVuNZGzeS0jl/ee5XJf7iOyoyMDYmMJqcD4cR
suo80UhHh6bWLzojIkIvDxaUuqZpZ1HdPCIWlGxE3X0DK+yvLpWtdsvO6rQZs5GjTqrg1a46wjCW
HrxMapSLNjG0S+T4zsqHnO0mxpqM1HiAYJRuPAPHm04tUPwJ6mNXaskjigrMq3HZA3ul91tRpyRA
X1CXBQ4q2ReWAtaHohKGGic7MvvB05gl4zbxLkvSsPP1bNyBx+bbcclgBJD6Dw3YIyaC0RepIu3Q
QcJdtggwb5Kit68yhqaypbYsenCah/dKrDRgjeMHzTz2kuAAZjjdBiMBCxuYx6KwRnWh+Y6LuEv3
4BENdwyTFP4YSuaxBqHowle7SpmXXZlLT2xnbCNGk1mTB3r32cQIAHNDn0leXJfPuHwRRI/0J/4/
JhidOQrv6cVuJifl5tmCjHwh8pncNgV56UWBQthymHqJhrCo3FOdfxcFrF3lJQnTaGFZ5XhBYcqZ
aUrdk2XRxsutTjbMtRrbOvhXuogGVgv62QAiOdXkXRjNZQMD91pqykPvWMWhaeJfezFSCyh0I8OI
6DUgZdHntsuTiP9VLLermDfhsTTwM5ZkI8fm2nFhVbLhb+Bsm9oifp+OR6M0eQEk4bUupIjbn8ci
M1gLb1sUujE2gUJSGtZV1NV2RqCxQrY0tFWWSZVLko6oLqg/bLzSdJEVw6lBDugio2ww11zfu/pc
9ZrQXEy2sEM13xsvNmCiAzdd1SkLdAV1XtOuvndyNVnXof7W+m109NsfBMHLU9wM+cqxXdRiAhyI
KhfRTbGHpjIyOWL3vqmtU1/0A6FT7Ed6UzYxmrDQq5biNxdVlK8G9hYzQ5fqF573yrwOXe+xsEuc
2sLSPZsyf4ogQrQniPZmgxux2hi8Wqai2HSIesCCdLI+m4kmtSdunXYLqYvVi1Y9BEKcSTZjqDV8
wTftJplw3BZWGOmLEVIJq151CvVh4CYElsSm8BWmBb7ZrBRP1m4CTmXdYL/aq+gLTRJOol+HrxV6
0eYhytARyEMvXjSWou/qAL6+A5jrSfHN6oHl9Ezuk+wJ5cclMEnpOk3U3aZSXrXYKQ5lEri3opEn
yTwcunCFgAseK2nbS0vsWqV1DEz3odKz71AnwIilXbfjXgtmHZmqq5FF4OWceFwbjgvgqpRefLyt
HrohmetNWT15w1A+ZYl9yRETPuWeVD45WmfM22FoeMJStG3FXZOiCBdu7Z6MLO+ObT64pxR7efQ5
w1cvCcttIPs5xA0vejUjYpPEIYONaI3gUYORJ1UmWl0J46o0kh5lW5cfeH9sRHVvtekh9jOQTSw0
AUiOPuINZDANrYoX8CHMZyOOEPBW0Q6HUWU+JxWxb4Bm8sKeisYgK+s84/UuRZbxnMBSAhKqxEtx
rOq03hqF72Z5O7YBOczbXkPhl87M8KpVNroeOmkMFbV9gGg7/C9RVDGpXKLML69E57QDk64jO3pr
lb0oJXTj5+vbsX3vLhD8kdeiswaZYlH6tntrjc2qWVjQ7Deisxx0gJ7aKQ0rzjv60lyv62gNbnRj
WE57br3BWiXBmB/saJ8RoXvC7atV5O5pYtI8JWX/Qn7OOWYoC2xQeEBdX+u7c1PHWyjtzt7SJNRY
RF2tvBcjzKxbVat10UkHqeDKuRogXZrqe7IjO7vDX1v0T8sgXrB+DjBsx93ESjumeAF5YjmMsa0j
d5Eo/fc0N9r3PPdVjNE14wwvPdwE6EbVpMMujRE9NzJWYaaTqjti6u08dHrvtSR0vNLQOViJVqXC
9qMuYtxFptZMB9JXZe3FC2ztpXmvisTbqH6GaHlH2C5MzHJRSUW5Bs3Me8v2xmHnYFNhLEPD+ms3
nnZ1JSnU+R8d/tjVEyVfRRPbyzMeMLf1Xkw+HqTlYSEhA/Si8W+7ujFGRFNJMjr9HHrDgyiFY5qd
CtB5ogTGyjhoOPTMgklefSwRebL7Hr3zaVQMOrXVpK61CE1JOw+u/GujS1tLgnJ4r2bCn+9iFzDl
1OleH+toLvpDYM4/NWReKM8KNxnW986iC/EI1jomWvO/T+e2LBiNUlGeMSZYwe8e3uzRdBdj7XSH
QUnlo6wS7mpUgIMha2R/QGwimByFxKaYbIXEXqwZkw4GxrCjhaOQqFN+78XZlGRusaf91CA6i1ZU
ezH9mEYWh+H566GjgJDFcgREfRu1IrYM7ImkVDMDybyIhjHdZVXwawM3MN0R+U53Yu/ecO93b/jU
7z/och8euBmC92L8+3GieO9zP9N/0OXTUPdj//Eq//Fs9yu4d/k0fOVJf13+P57pPsy9y6dh7l3+
u+/jH4f512cSh4nvQ2kH/B394EFU3S/jXvzHU/xjl3vDp6/8vx/q/jE+DfV3V/qpy9+d7VPd/8cr
/ceh/vWV2p5fMjvUsnk+DEztguk2FJt/Uf6jKap8jkrJEd6OupUbPcr+LN8O+OOwvz2DqBRD3Ub5
d/3vZ71ftdzhQrO8t/w50r8b79+dn8UMS+9OD5md3894G/Xz9/Bn7f/reW9n/POTiLPXw3gxiq5d
3T/t/ao+1d2Lny/0Hw8RDX9c+n0I0RJPP/mnOtHwH9T9B13++6Fsp0Q6t9TeB8kI9o3UTgqJgM32
8e+NaImGodip2kVUixqxV4kD7n1Ntwz3orkkgbR1YmzZtM57yLRGn3uVAbeqNqRrFsQIqNX9E6tg
hGynUpzDJGzBt0zt4pgx0M0d2fefol3Uu+hErcYSRSxRJzZVj1qGqQMCqxHbPyAXfUbUIz4XthRv
O9vB8LmD52ub0W2DQmV8zFMUSKdeWhThJCdaA0sCzubJh1udaFYj/aMFQEXkrEFaRgyV+z0851yV
l7eOLqqSi8oIbHSSDfgl2YjFDit7cJiYqa78CC9XG70bA/58V5x1ggbk7UPYPVPxf0g7r+a4YWVb
/yJWMYfXyVmyJTm9sGxvmzln/vrzASObsq/3PXXr+gEFdDcw49EMSTRWrzVFTvVQaWn1oGmdsQ/M
Cui6nN0bzXTwK5ANb2Y7owcwOe8+Qy7IinJiY5fIElntu2UtuXQ4GA1JzeB8Xy/Kqu4S5ym0vL9e
Uobl4zBedR4s7mHmzBbN0Q+eWo8UMaMXFAh1+7tYPfTIlKi/Ea7vVOqv5mnYW/zdzoByg0vYCC17
32KSNMrpi7sCJ+IpnnnKhg5UhVtWFJ3mMH0UzrGsnPA+8LTIAw0j7CVwXAiuSF7dZ0jjMk1x5mTN
oUe7fTPnHtlM9XZIs/z898RZm8JjFyvv/lpLDq3CvpLpto5aY6FVnyK0NqtDcIu6LLjJHmCvAN3W
Otj7QGY518a7OGTc4M3JdaayVIQuM+8LGf17101S8qaReZLNTOrshDKyeZI9BNOmY6ZkK+nMfofJ
oW+aQU7BCTMKiqMRm1VWvacCL0NtLIR4rKv0W68o2k1ae8TktmBqjbV03L0iXPaGWSXlrQcXGbtE
cOJk75QSSg/wGq+xizfRwidEhnQStn84jbkwD6bufl3sNnhCHT6tvOCUx1f30rO8mIeGIai6AQoT
8a5/v6/7MKdUj1JDdyvfhOUEOp9IncGw5fon2VhFgWL9vV2sQ2JjLagJIVsoYjOQLQhfTyjfzemg
vFnArEoSBumQKvcF75PeLFiPcL0qMDRsdJjRz6Zo4rjsznIoe0vzl406PWhj2YitF8f/0wLLtPtr
6KO3K6C2y9n41OMlY4uIArKePYZqmD/GVs7uKkZQQjrItyVoUCNSW8CRDi+te6IUYIbPSIzBnr4a
HSt8RmhB3Uk76DHvtMxYYmspbCmXkXOXmL+GZTBSjeG1x1lNPitdzklGacHkZsbJUwRA7eg6JA1U
vmEfq944yAgKuDz23F746AgYe15QXVfaaQ2kyoHCX8BJegEn6SZAPeVc2hw9iq40tsIje0uMnNKM
O2dEvmkJleZ/DSMJUVlWStX55vft9G72rEezzYbnig33qTT1ejvVaf41MC2OlABYkTqbIHkTR1Bq
4n+qLICrSQX9Wty2/kppp6MEG0sUsmzaxvXXluVl28UmYcs5VXXbDPzWWjru8GTf8+O94fLVfwN6
Dto+OcK8+O0e2FHF3UQw5iJw5Z+8yvNO7FzNfCW7soGL3QJC0KBpf7fWVEGPlW7tjCUSslMfGU4R
w7kRMrGikdPdqo0AWJIWKO1mhDE0h1BdnYMW2ZyoudUlvM+yJ5tyyqi2zU1QHX7z6kh+99IAkANM
zuZeBquGgRx0EsKJ2jrNw5inH2LfcyAfToGcKumEbsgvW8xR1oN0hKL33+zZmH9If6+R9M+kLctL
65XJFe7/5NrVzqbxSH1C6vVqks65GmbwJI1WHtV4uqizOw0rGdMMIKg590QZPvcS6gPFWlnfNtFe
dtPO+uFGerF/Y5MvFf8s4QW/yL5CynQcjQyiO9M7ZaIZbQ1GymUse+gEo0tiN4e/7Urvnf5lG63Q
PymIPqHpLmLuq0qrHMs5suknSk/W0lNVk3rgVLm3bO3RNMPyQ0u+OVQBsttpaL6Q9WjtrvwQBLmK
gvoArl8tPmhIyD9Yg/0kZ8Slm17rkofG0iRba3dcWExKrs9hHvpn2cuG8ssUuPZOjoap8s9BAySZ
m/uvkPh3b7ENwExRw/FRnxDexXGfLNeRK/71ci3VOpu8zQQn/h/zluDXuZGKCoUT7dQwKvbVbAbv
FLWGhb7y0k9k7z5bo6n9RFzbs0yOft0gfkqdpP3s9QlHOnEfvg9jl2umFStnu7XT81/rdJB+ncOh
hu+GL/FFUxvnOCgl+SdoB1atUWSXCHmJ6drBCrjrY6CXYBHs+mOcKN42ha1r5ZAo58A0S7bwjnWX
TjQc1r1tFpsM0VRtm9SuclzscsIylGHSlpeGfZgTD622P5a0yvntKyzzjZjjiDbLHn3LohAqRdzB
gZV8L4epWmY3L0tvAGyTct3lqFkEIWpbodHC8zWiwKUZ0biCVGvg4PyPpkCvF71XC27vlXTFgwaP
teyWQYYKbEVa7Y3Rrwp7awwxKDev6XaRlmii5CB8kk1nQiCB1v07OQoqCHCWiEGEDUREzvwrgqcm
8I8a8t5alTcbjh2Day1Jkqo25bHdL8atNEKdGV4nSYiUiiBp/O8xy5wlphG0S9IRx0ZwUMHqwSBU
Gi9whSS+Vr70DUp0vwa/PJVSKbuc6iiKYcR1zwiKbQyVw1peBperYjHBjBsKx2K7X0eFw5x8Euni
siqbZanFsUxbllqCCwSbyNdmOdf1dn6i1n9cuZy4n+YEvRg9cwLOWikpSh2/q9YNXCVhp78fhRNi
DHfdaSCzZeyo2NY5aiA6KAqjrzhWic5urUcP0huV/EXyDBpzOXQ4mb+ZwXhGOEh9qqdtT31MA5IO
yIKQO3cLY+N3dnjMEbq4ZA4sXOyJymQjuxCLT83KLUB2UoZa79opH5tVZaivoXf/MlX2hkhwMEzs
VeSQLDvVTCMgvEQp3rtUG9/81tCeJw4910bimEdQU9pzWDsubPeBj+J0CVWYag5rW5y+Wki+Hi2j
+l7Nqst2VdjANAaAwLr6OItzWNmYgWYeo7b9LkedOLOVsRGlO/+MFWsu02VPrqsVSn2EpSs9j8lQ
Ub/O85TG5/Bg1gBmpK3XqNZsPd/bz1Wh3ErqdLdT26M2Nwblemwy7TTLJm0AOBVCTnAlDW9cwl/A
9XEKsv61J0PeRBtJ9Ckv1PoAeqc+6SrEkr/VBqXkoBwWUXHmWCQ8S1MrVQmbjKMzW80FBf8vfUIZ
XNtUzimjDvQYycI3M0atPFu2E5zvC0jPssqcQ3e9+f02pr7hoHwO0rUVlT84Si2fOIGqnhQl/cJZ
f38xxUhTrfEAZBIpKxFRVnr1VETdBurz+VHGa9WMEPFIiZR0KpbdvNNbUvdiupzk+6kG4Ait7/sL
uGl2zXKL2n6jLNcDqZKVnXjFWQaDIpiP+kSlkHx9FCLU4+RyLAlxtdMbH7umNq6OAjxWDp0AUuW5
pSpHDivPaVaqmTjXPFDUj69z+l4zrkoGz7hfecbHZQ4PsfGjrvuPYQinZeSk3zIwOA+FaDjC1B5C
PbO2o1AvXWzSkZkFOgkJKj9yKBsZEprR0wg68bSYZI+a0dEmObOsw9mhe/JzKH9/v9w9UqfW3B89
sK7iLchmdEwY1PNwP/hKe7bYe5awDejtWR/rgz0E08HV2hZ6WkypbhtUrcix7ErrfY6cbjccIgLF
rZptOIN/7triHxMKlZrPJFIOWscWQjZpH/igrsS4URX9bqTc5dW9BP5lm8WMzu6818nSbRqpvtfA
5f+9tJV6boa25x/LlpS+HIwJ/kZ4QdJNguLMJ63zBu60JiKddlB80twXSJGdD1Cb1dcmRjLQGdP8
U+5P5dYNKC9niw3Rc62unELVNp5A5iMFnZ8tgdyUPWmbAaIDKxYe2RS/e3IITRpuz0qh5RnEjbcY
jirPzBd4qbtHLcz6R12z/M0woHiz2Gy1Cq5N6e+laaDoEpZZQelqTO54lEbZxBBD7G0AHYLnuntc
Gvspbv3iEXSmw1bRooizaGoPwD0vWMW2es0s0GyUmG5i6DUPJafVH7qGT6iJLSSHhRIz9b9UV/td
ezbFcGhBsFIh7F+k13bDr8PkTTc5FQTsQ1br1aP0uWa570w7fS99kdKuQOCkz5qneS8D8sMwvHi2
8hzBlPcIYLM5Fz6IVDHKoDa49zovRYRA65ujdIxWUD96tdsdYNLieUQEL44uVI6qZnYIXhAmY8Gx
BbsuAJiyxMrVEZGrkjC8z777who4hmJoWyUI/J03hPAQpEHxIBvVQhpqbhHQlUMEjV8dTdlATaOq
wW4JzoUXyYlhEyYl1HO/V0lGrXgIQt3bDl2JQNBvh5xhDWTtYsWBjMlUdjb02kdexz7mGqoxgpdS
FVJ7yHKhFSxpLZfx4ka4EMJLOZ7atjo0JsXLYTLvC87/YXkK+kff0Pm+iZ6RXGM0AB84U361xH4x
iKwPfyAZIBx92dZUMAAmJVu89ZWUOv3YgycQAtrj4LXO4yQaqnJRAa7JjqVa5DyGmeU8Wprv7Nsx
cVaLzdQU7UKF01ma5FQZC43Nqs31EIwiq0mnFgTR/WUW2/IyXk/FcQ83zdkLnf5IYTbF6Wk5f7R5
5N5kZkc+Ugxd2Kgo2zffjb3SPCWmsw9UfQZr0gfnFITpOpJD00m2aRc0B+mNqvFr7IujetA5LxXf
XhkFtwrE92wIEa1g6arR8h20HNFeDue4AkWphd5VDrUaxKeSf8yNsLtxp0rvk9BngXkYpoatjCoN
S1nVNXh+OcwdCDt1BLfNiq+tXRYoLUAHdGxKJ99z0TWeOGzgSg6RwH8iG/ptCPG/wRE4rh2kvh/+
ijXhCUCLhdg8ReWdx8cNxbveplVn49yLRvZkEyFFdXaq0K/gQMejALda9UbSQrjJMKmb94bXxh+H
pPXi5zLv2o+l2v3QumjnOlX1rhxU/ZmydOCRdcOTYhQazyNoj01gDf5eeiOT/T6qJQYADIInlL/P
iQ9MKhHBNTnER0rAT9Ip58fV99RlNyQtYRl/DmoFhmsRrZQQ+89RAG7ZUjcpP7X3sqH4SrXC94PV
l+8p5pzJJamQXc5+kq7dlO1qbpoQo/6Ob/tib4SWddMd/YefIUg2Dlr6MBRcKXmchB0fNOJDJxrp
GPPcPgZj9tLa1S+TmJDnbnmt7Xh9j+/s4BSH87WTFKWCfF72lqb9h23KrP8tbpkWx3z/C6UdN2Ya
JGClfRh3JpOKYVFzqjehDmMQjez1JeckKzn+yw0WNDqEkX+R9vsKcspfcYvtTUwJV8eO38MPTa10
HjJ44TevtEyRvb/fTW6SGxp5rFv910C54rK2jDNCxdpWXFVg6kYjYD24sErzrU3KnSW4peUYapMI
8DCAxsU2jAYaRm/GYmInjXLO0tSuE5/KclDeARy0nvom/64U1nCRI1Ku+o69mbXp+d48IRxyiJJi
vOSdq6GSQ6XGZMc6+qa5/iBtsulzC5JLVy+2clgqM9jdqp+P5Gz5/nd1+AE0dESFmtahFVjkO9Ob
umuSNB51KlFwUgTzK4uSuAYgFM51AAY9CB9kz9K52xRaBzvynw5Uxsge+9ZHabfnLIaGQoRo6c9m
4CBJrpEVbgg5xKhzmVNsFGSpDb0vLGPriQMD/3uKMMk5a9Pi7Izxu8i0sn382yTtlV2H5erv7khF
O1Y+6Pts6X8T9Hs1afvvS5a+92v1tgz2gJzcrTZ4+bVJox6iBSoNSmpMVpHdhz9yYJ4UEf3kL/PJ
gBvr46wV7cbX3PShKGAShNxPP0x2pT3YPKNt7L4r15Tuexw+tPMlNIFn7+qQUiKnccbNG6PsysYI
AKj3reED1wKzDbZbny+Le4Livlt1Ph8TuslfF0cEPSwaa2heqlnxnrstl2PoSOWISgnz3BTzZzmS
zVCa4ksz1Fu9mYr30qZGEMHUs8uPG5OPaDZHtdFW+kxhgv5E38+K0a0XW5a17mrqAasvC43JN19D
wPy+KuVgJ8rk4pVcQ9pyD25ZPx3jnbTxcBStKz1qD/CMPBTlhMQHMkvve88er/BmXmMxoky+ej/B
wr+DNG3eyKFsyOH/ACgfk50kLG0s78HnxFtOkqaWaus9zAb9uoYYmjrhcQJJ5iPNOJb6Qwo63izn
6NaKkbTroW2eeXY4yZGrziYoRX2q9g6SWytpvDeNqj/4OlJhRgfTnLSFg2rczCleNVkdb21PqW5R
aXE6CzXvIXU048b/2wXw7Ggvvc0Bitqb4X+mUltnkKFQzN2bp9yMiq9hReGqCysVZEeKsk3myrmY
MJScvEY19w5JkceeesgNFCzqR6uIvnHCVf904j2KGsGO60y9d6iee+w83V4XVYDN7jpvVfBsfula
7yS9tpLAeJ9OfMXRGrUPKljIY4rEzcbQa/tC2fwPKBVCCig0JL2FaWkWmw1H+6FQO+rNiZB2ZZzK
Hi7rX9Oo3fz/We5frypt4h2y79K3AUj5WhxftqLpxMmrbCg22sQAfi+LSUYE+qTtOl3lDypipU3O
l0MKQd+Dd7eOcrSsS5VMDhfIvqBc6tQBKxcyy9lz1acUizpfoLL3HhpO2KYmrw6Frka3fGip/rUM
+x3ZIJSnPB9yJXRIV8hiWF9Gq3saEr7BytisrYEzTnb55zu/6huqVdmdvEzf1pVJqYxgVtUNi0b2
RCNDZsHO2omsdTRnP2e9nB64okFzPYb9N4pVThVllR8DyI321Jf3hyryY2Rs1G8W37FD7jrQ7xRO
8WGkAGnvufO0lcNmbPstQk35Xg79eYg3qmXERzn0dEF+hdDFeeJSifosNItuD/VWparKFf1ncM05
9GuV6uovo5a/DmuRb5VDL/F8qMj6V68cZo+luZ0C9Uc/zx7Mr7aK6lBqgvVt8wR09MAOxtZQLOE/
s8mUXr3KkWyyMBNEFvqPeDDybDs6R90m0U/awKAcRjXuPfGwTmFMNXAIRKGZdJh6bt69/NRMSpRE
dFpb+rbUB7hnf7u9yjLKjVzxviyVtasp95Vti1TMuk/74mQlGTqByMVuZvDn31QLEgbd+6LMg7Wd
tTA6dbWbPxmJ8Q0Rz2xfBgE4nS4orrJx/bG9DO6DHExNVXWbxWkogba2aiSWxq4aDhAafvDzimJC
r9ZXnu4ot1YIhnAaEDzkKWxLlma8sZdVHpirwYV8Mmo78gaEyVkw0PbHuUfpkuOL+HOnw1FpW+7X
dgi40SUlPPE9dRnd0PZwRhTeV2iCvmplXz+ZxpSceFTStlA8D18THo9Tw/tqkqnjpLZUwcLq2ntz
dn/IeewDuH1TdvJupOKR84jO5L4bWXdKMnV8MjVb+0JFKdqdQESOcusom4ytUOiU3KbEblI2UUXZ
p9pWCITnjgvTcDk719KzN3IT6sZCri0P1prfqg9NEqsPReN/rqNAO8qRbKQzTvzVQG3cdbEbum5e
utKYK6Qq1cb7YM/GfLX9aFr1KqKCMyRzW08f3b0cZor1gqrzGjVWNDEEbY2pxSGfmh5eZC+Zw6xZ
yW4QuEmzWlyq27JpqTWQ4Ux5E/jaRfZvZba2B5vjPF5i0QRkYfJNbQyfnMLu9tKB+paP9ElUfLTN
nIrDsg4b/tYD6CHZDQXtTixELcQN53JvBJPPfXwP6jhy09D6ghBLYKYlKrqBz01j+xk6aIzCS62Q
KkbPddYPrdDuaYDLc1ePjUOb6fqL2vuvXqjv4tM0oAzHc4K7opYu+DY7yb6OTfMnDPvHJu5I8kHS
wPbRP9qNUzzKRH6qV/NKDfLwLIeBFobbSoWazE2cl2ac0UdK5i+275a7tB1JPnpO/UnYi0qfvlAy
Cy0rX2GOd9YVCKlToY7RJ9NNIDP2muduggUyi/of0uxmQ7gvjXFlZQebPdoJ5m6YmkXP/HM4KeMg
5Atx37v38BC4FdLhkOf+nvPXOvdoDXmBfLWsGXjOO4c6iH2dO8NFCYoBwXukrKxBe+jQMjcR88Um
vYk6DhfZFHX+rIyBs0+a2Pav0gY1CBgavaxXcgYgk4j0tFi1yufkoHH+UyL+itY3NUllOuyS38Vc
/AGdeSW9VhR/Lhq1O8ytplPVIGZEYctJUGlHVOn9DpRVYFD62ADMvrKNTRKoLXseaEoeQuqWQ4y9
Uif2roTPDLZrXVM3QdD+LEtS+UpaoRNI3QuVFfWrCDz/V3rd8OqQwvB3m2DI+Mvh5g7Fr8syMlqq
xMve4pDr/2uZxSZDlhm5BbMKv13eTSTeTSTkoWX08l6tUH8fmLmx0pSm2pBjKB5RGMsfHdEDX0AB
k/0gLbKZQ1Tk6sF23oR6aTuxHzrcp/xeYaymjMuY323lTLm06ar9bSKXJU1m1ocoXlgmaeQojHdz
bAXeSuO+ei3dYavJoZyXlWnBcaZq7tSAsnHK/PruEoEIXd6ZfHXqfR0u+HO/Xxxe2/XnhqTj/W2Y
qhABUzYIOTvvMtJOnUeiVLcq913aeOYV3MtJ+lRhKgYHog5j4ulIDKWjLbthW2uet9FjnsPX7OD8
VYNfqEE79xj+qA825D0XuQpXhe4dajaLH+xfe4TV5eq4ycGNOuvWWkXK/TXjCFRrVCA6MBvc4tm0
brLnBrVxDNr26R4npwRD+p/cz+dDxj+DxDczHH4Sh7YxopUtVpVxy1ICFzo5ZXG6v6QGV0ZEVdZm
EKeNQ98FlOCV5UEO0TpHCNiiFEkO3Qyqj7p7QjDAPaMv4dybv4bSIW29F0e7cgpjmAfB/hnxkK7Q
t6nfoTFXv4tizrzMUqfia5hqPmYa6kze2mQwd8F2kw6wdcihjJNz25hnD5ME833uX+s1Tdjuy4Za
bA3V87NZ9K+N1znngYcGSuBhWqKY6pdDSJZXCCFAx2nFTVHv4C6HcwKawUqrgo1c4U1XLiujpceH
QYQfGtJIs4p4FOKbSGKWGZrwbexdKJkmyTZYqKWXQ6Zu7mOqUN3LPWryAhgs7PDbG48lJxViPqzn
bL+pE+QxPOV5xax95TxTVcjzFY2VlAoyzJz6Qeija6dkLKNLRJ0r7PPGKc7SXUCO8xA7lFXNZWWd
OLO1D4E5vFeMgSprWJFXxty3OzZQ05eELAL1p9MnPYATgW9Iu6vT/m7P7Xq+24dMf2OX8TNwknu8
mXbKFVVFKFlG6JOGqrrVQl03Tdget+UUnWahvTs4SAtoCOjtGiG2a7BxOfCLCjfSG0DNevHthBuU
mFvlk/2oKtGhE7FIH7gnN/A/QGE6v2vs3lg1Naw9cMGtYOw2vhpahzxG0EfQmZuUuOqNvkpjL7n1
UZk+obj0UMEm/hmYVb6zg0aBYM0rP3tUMpM/Kin2Q6OdA39UE7MrJZr1FepqBIQqRIAGt76bAjuE
oIiT/Pqq1Qq5tAx4tgyWMdIhh7IpHerY/QBFniAUnC9LoOwpgtK5GL4vy0uzXGSxDWH0pXM+p2Mx
72qjCbRdNdsULSps1zYIkVZrrqMNj1HCZcVJdRk7g6t45sXpjgRStvo/ZoGlik+GZ2zui8j17kFm
0n/UFKM+xEYc3ZbGLkBRD9N6sUCPFN3gsUQrYY6sZ1KSwVHalhDZa0p3XvuapmwWhza5TCNrGuyt
PqPuULzY3Si7RQ2yA/amjZGab9+F4ZCK68ruq1snwynwp/7kqc5rI21yKB3L8E1IXCnp6s349zLK
7JtrH1mttfQuk//rWo54YaUtwwOazUeoPeZ9NDrhqhYUWi3M/lABuOWmVDzjnIce1FuSaiuBNOqa
cL6znqyIZK9fTyoql8xRC/4o06yfZQj0AxHMSggwBUFpHcbUcXh6rJXPw6AdqZyDjVsNRw6/BHe5
sFdz9cNIYOqI4lC/la15asJuNyj9KW6s4luYuQ13SUN5iWKz2oyNMjzaqhXtHbg1zi7SE+sunUqk
7XTI79v2a9Y48YtRKs5jQSFxDt3bi895zHMRnKRLNlA/AGlWG3QDiea54l3TmCs0d79XaAU/J4jb
olyhrOXIQszo2Rn5kblJt5l41t44xspWouQpCLv+KRmzeONmfrtPM7t/UosivnIF/CCdshkD/4vL
0+JFjqDjcPaNSe1mrJIWWrOYKxbznPB1sblJuz2J4OvUtRz4zQXPMILEp4chG8yJGMJ8snVafV+l
sAFFkTJwE/6lxCOFcbS0gdjZAl+6OKqm/IrMiwPFMlkAJQs5ZRqTR4m0AmX4ULVZ8ihBWMLXiJH0
BXH80Kipuppanjocqy05LkzUFVj98r1TmMV7nqUplsjnfC+H0mEU1AnHsXOTpsbq64veOs/3eDEp
UIRcasCmJ536OF0PZvst9oLuLEM4yXAf2tleLxM0tV2rXCQvjWauEoeH4KSMeguq4NQ/epnyENeB
wmYJ4OcNybL+lg0N5/9qStGKD5Xn3nCoWUCjqN77vmbwIfrNurJCjsjEzTTVE7iNY2R/xEg20lmI
iCXs/26belT4xobi3kTZFrYLOyF7ahe6ke0UZ+55HMPqAY2Sao1Ka/b9f4/IWGP8c41Oq9AkMYrg
UCVp+9RMyief93gpxKjOu/AwD6O2VhSzeTKKsX1K0k+6mSbvpcVCYwQlQ2vYSV80ec7NHOFJCpr2
XRrrwJor88beFGXurO+/DdyyQ0uJP7WOZ+waz4iORaLat46LgT24/rnmNldTrkt3nD1l65YAIFF9
d6HDnBFbmlv9ZYJ66T7Ue1t/6XrfeTNcvDL4X3Nzcn8HOG+zWW8vsvFUmA+46RZQOf6yyZ7awXhB
KtjnFCQXAM8pQ1ZXhVlyczd2Ak0ad84hs435NJewY0tS9g4FJO5JznOvzcph6jug+rkefVYrYw3p
Z/gN4CRwsMh90Z0YicQSDE7SQ+xqRDdrUPRbAoMMxU38TC5ZUG7vTjtunaMdqB9DSho46vE/FA2X
CM+eu32PgM2m8GbjuQrN5szxR7+SQx1y8MeoSRDpqZVubRgfNb3snqSvhmAhUarwJkdaOZVr9zZH
XMof4cBxz1OiJGsAAMiLTPZ07avZWCO3FH5zDGfHk5L1sW9LWEV0GLLsSQk/lEIQTATImYkQJqlH
GJ3kTB6to29zZe3yybE+DsNQ7vtkGwZQf88ghuv/RBU6h1OrKR/sfvhWW3XyIEeq/qHpWvUFSF33
jsO1a5oWyoe58znJ1NNgLYd6PmR7oMD2Fpzep4z6+GNV2/kMyl6ZDyWoaz0lNaSKxgpHOKd+98YM
pgw2A8NOOmSjlal9j3Mg/DhDGrZe5qcNhyjIH3UNDBB+uHNyVLRGt2NnXE/JzetUnStmqr2HqXlY
J2Xj8qHPwapxahM6LmNcl25QnO2uqtx7N/PL4qy5Filop4SRUfneGbBzk3ArkBoagYFP3KUKY0AW
p2uHJ90XmuGZGX9PfX9N6rH7mcX9owkZ1ed54gdjGlX52HpJeegHmxyhluk3I67UTahxYA9n91c5
aXKPJSxEPxxryFahmtcveY/Qeu34/aoOUADnfLCHUZTfXDOZ9aFN7O6ZnITQGgPbLr11EQYc8pjf
pdMpAu+JD0a6ZIPc+Qf0u72rHBl2464NdwBxJpaGuvifa0lnpczun2tFCJ6YhuZdTTFZrhXrz0Ga
mRuZduutLkXdKGpf83Vvxv2ouOusg3GoEc/WrQ73xwwfzAGuCOs51WJnV/V5sm3Fs3Yf11DfKlyB
ezFUR2O+kbXm3JeRopX605i8kxPlYo5VHlHwGLjn4UcgqKJaK/POci3VGP/9SsFLGUTceozAvzeB
3lpAR8Mk2nV9062kx+urV7cc3mPUrNGO4DyOy+S4ZGcRwB+00iaDy2gNxu2s22ibAWPlLDDl+ipM
vqA9V0NtipBlonuPziLAtYoWn2Yo8lRX+2ypITDjtvN3Q1BMX4wZ7qlf5q6CaVeaVeef5j+i5SK5
yOn9ES3NYRz/xyvgNh5Vtz+wc7L2CWz0z+YUfO/tevoOSch7BQKiD6YeWxRXWSqVmzXbn26eVzIC
msXd0HtUc/phCaC9+2jE2rg2OIG/8jQJ86qqtMVVjjtw44PghfKG7zxaI9tVmD/zoLyhK+N+HvQa
taOKrLZDPnVfw7NzcppOufS9p2/nYmieITYf4JVrxu9FbYgLj/mTxNAe1uFVl3vzcw+wBX4SFYyX
+NSsGrjHP+xoqF1bs1SfAxcu2MGyXuMjhKKW+MUu4nsR7zvEy/XlB/pn/PK6Aev8FS/fz5/x/1hf
vv9avH9nKrYjByjPhmf9CI1u+N7BAj0nKfow7opKugjCfys/kDLQv6Of/p8xNp0TJLc9D5yWdYA9
KN75rj99ga8NKrZa+ejocB5Xwo548fQFRp61+dueU2h3t4v42TX7A9mTdpUhuHJuzKSuV2mm2Odq
MBwEPHp9Iz2ykY5lKHt1YzDlL3cRd6cuHMfDYp+0wSJTFqpPyDrDy5Ql+ueyb15cTlV/wrebKQ58
Y908HEY0atYjNCy7tPRqqP1o0NOqL3Ioe7JRBo7LA7NtYELhlqRQolXO7VU2Sem110g0cuhbo7WG
4qXdLLba7Mhjy3GgzPHOMIN5JefJKdIxlbDKUtNZQ+/vqJ/72UDqrQ5eCteKLv3gaHf7FENxMqY2
cpoqiiTsDcxbP0D/kqTZqXI6VNRT0Fx7L0e4G+525UKil7o5h1Lk2RD8d/n8NEZsb7yC7ZYzPaEO
Mj+5aBdQUtojvihslN1MCLvywBHZlPnZ+iPFbdNTO3pQ4ALLgPnYq6t1MLpUFKT6TXrtSNRZgRLb
akY4P3UQcYndMA+T7dpQDe9THE4fNXgJf6bJowOTYbCybfARs6gThFZ/26U8t+gFsINe7b7oVLgN
e5TnwhsUUGKLaQxI+cLENR5UJwQZoEHsplblSY5GUiMPslc9NH013vsK99iNpad8ZiNAIGr4qRrK
AkrPKyoTr3VejsW+7icemSHUW3M4OV4tyrZyuKBg+jH6b35TrMdyMuG7LZVtoGbRKdGG+X1jxVDO
Qix3GFXL27pt2OzcEcVYTQnGD20iCB/bPDzqcTd+mNxYW7EBzNFhwDtXCXcUBPDMLBpRKam4Y/xu
EIF8HbI/ik+KV8FHDxfQjTKo/qVxujXPIpyaxBqXjSRAE0cMqbOH9K7PN/Fo8F8yHMGuWYAlJgW/
tctG/1QqQkO8SbwHDtzqswm6BG0opadeMvwfws5jOXIkW9Ov0tbrC7uAQ49NzyJ0BIMhqJLkBpaq
oLXG088Hj6pkZnZb9QYJP+6OYIYA3M/5RbDh4s2ibGBHZI4jrvLA4v6sqxpShj7aZbc4sgOGUlxq
kNvXPIGYEooJ2e2/phhh2ZM3DF4/QhMinTtVJ6H9cRnqpBjb8GS8Ta0RplwmU5utNA8j5Aowzn08
Cf0TUvylrzafclP4Jwcxz4UMq7HAQcOwXjVULan3Oxss2MFNxSQUV4qY4cpqtq/iylVWbVSxR8oz
YzN1Wnp2Yj+7HVKsTjCGRgLbAopyykFWblUdHzazbsdz6ncW7BvNfkeieVMYfv4975vXvNKGF8NW
+7UiovqIw1t/zJu8XPWibZ66MvVWlMjDXa2F0wv5BWA0fgX5otfGl8Bp3xWwJtAEaam+yfom7R+N
rDGeVLBTfLzTS4YzzyWY3Ac5qJy/MnAetIUdorQssnarqEO8KQ30++C+DM965x4VnrufLQcdTH0A
nBOGuE5CyUSXbuibz+UIhS63E+c6oCx212vgAEaQ2p9Lkm+6axefUN5Pdr7th9u6MZu3uWQkB+DS
iwbumHWHqhPiUYTlS0vedeuTC9hVs/Br42ra04w42sSVHR7w9oUEiZjVErMv8WVQ/iiFMn4DUMrd
D774Q+Da4U4vQn3n1J56bXy0vREem76BH0JAS/la+U4C7qYWF9/GtrrubCxngTpkeR3dubOCtDx4
46Qewf6km3GGVnzEbmcOItNOwxfq1mPOAwONt9jWDYL2j+vw3lgYoWKvVhbZcPAnm9Ti76eyLQ/C
MIaDCo3k3wepjaJSdvb74WBGJVcBwBiAEUIqQQVkpodad/Kr0LwW1dBdIvdzZOjYqidpkB390XuQ
fbbbmNeg6NRdlYFJ7aEURMvYDIx1l1saNay57aMyu+TWnCP7xnDXQOOxcLZpicrfWAhtN1WUpCGz
26yDNSo+9QT+GwPLrr3UdQjsX+1PsoXgbXspLIcMcxaLtYzJw6yngFeBdsLIhEvJWOOJ11RTmsNt
hPkqUv9AhmJCS7SDu5WDtcA7ZsY/lsK+Ur2PzonqYjITONdUL+1rlprNAU/tcCGbvj2IM26KpPA6
Z/pca/1hECBdFDeedo1iGBsWHeobAETkT5V9PShXMk/ddbDL+OCYwl34nv+HUcTzkm/2sDYfrZK1
SUPdbDGgoPws4ihZ1V5Z8/oJRgCgBO/tmgWLbUNZV9PKuWsDtaZim3dnb7YrQCJ2fGxbUIKjoaSv
vo9ts20jVGdZqAvA874WXh1/wcXPX3SpgbFHj6Ra7NQCM4gIaIbdpU/IxeKF1Ub2tSXxtx4H4IfQ
xrVNU9awMQAe7KxM6Hcdi9693/E2Oup8j1CtZmdMfXwP/ZtbkTXEZ6wWeSyyC7iOs5lJ6RfTI/Zm
KukRDNkG2zHRXhm0V/wTYhiH/KhthGybwC6/Geq4L7JZhN8zYQy3ExYHaTAurE6znycLe9ywrdhU
+xUMaRGv3NqvXkEg4Qyh54gP63b1WiQL9kL+66ha+REpkWQpRyU2nG89cbAdmSch+bJykgxZVFF3
J7P2Kn7TVoUVaqm8OIELKdIlO5GL7tH0laU6HgPz1CVFiGfNkB0EFkpf9SL7Zqpm9KZqwBfDyMFX
VrOouybJBFDWQuoi9auTtOsRiPbbllMW+kLt6+7szDQyyaSVjFuwmB1y+N2DM9NxZaiPfdRZkk4c
XCcpHie4iwdMprtFWcXdbgATt8EeST3HTRiiX6GdZAukLMCU+YByYbON0SfmCekb0brUe7FQitR6
QI5FLMbB8t67tjzjAuH4Cx611ixoy6veh1kMc6TMwk2m5zwpez1WAEcleLqKyIaY0dj3pKn0aeVD
uGKd2B5vzbLzxKYxEWRyKEvzMUTRxok1VT2ocY3PFjKji0R45b08pHPxpuKdH27BONuhXmMcZaea
GqiPkCNblyZmHokDKqQx/OiU6OnGUpC+H8GB8TPOjUvUufolyLvyBMEQVde/QvV81qAw6Q2jffcR
H2LFWFp1V2y0MPbRicawc3e7HHdEsDujebuUvDCWo+2xrvo/tHpCW38I8u/pqe6d5rsSm+3CcMrx
0akml/+p0R/Y2bqrvsm/sAKwcNGghNypWUAlDIqdbH503JoUr2K3zu5/iw9Gq64idLVXctjHIc9J
YRjZRUYMJy2c1TBq7VIYbrYevIMq/O5BHgKHt9YTnbqXTZTKNRR/UeIZ6u5B4Vv4gMxltvUdB3f5
eZaMoaYJe12L3IMc1zcQX+LJ29wmzMNyEWSbevLGlZzVV0b3UFXqC5ak+VGGBgev2a6OTnIS2L0c
t5FgV1ChOGk9ibhRw7lSr3qSscjyc/cUb4qf+hvD0v0DaWXtQZuQd5UjBrv+QnZLfaxVp9pXZt1v
vAavYDWP9nVemDomL8I7lQ18/9Y1j6iSIOGKl8DKNGaRKqwJV8jAVnvyls6rxcMlLGzjJQi16NiD
QVsWnuW86kHNrVCtInbZuflietifpE6wbHIQ85rmxPs61bUj+LRwG0VRf86bplijNqo+kK23lkZd
Ry9lGWroy6To0lvju4IhxNe6i/ZFrOs825xxG3qTB6+EQxtwc3azUbC7IRtveQjrJ+ObZybOspnc
6a6MO/s5TKx1UEzE0V/ZahO6qWamD2+ZICvdIevqkYnAhVynBDJPH3NgYUExFOe2mKqrF/Sf5fTC
EdYqNZFlF1Sv4zC9J9ms710XqHlbDN1Jt+1sHeC2+2SWmgmFNQs/1xbu0XLLU/X7sOutPxA5eDat
OH8L87xcqrUmHrJh9Dfyij1bj9sVbXRbT0raYz41WPlTOQwm0H4t/GwG3b2IBZsorpiBqvimUfEa
v87eM7oInDcr1Pk8eks/6mlgPAY9MIw+sd96HSiLgvrA3kBF+lH1E3aRCBRMhZph6JXdUHR+ZrR3
3DnapUTRgWptl2P2xXPKEAMqz1lWWiV2vkuz7xLEkvoe12TyNWCoG2MbKliEy94hZocWAMleyl69
hNRuQy3E28+8U1zhrNAs9r8kwZqHv/albLUG065UPZphnZxHxchmqtrwNCPMilzsq9oan9nrFwdf
RMFaAst+jYdzXALRfo0XrBf+U1yOV4aioiKZmjs1ifxN6moBFvR69Bx0urJtY/QPbC+Kn3uhFAdL
YH4pe3MtUdh3jDyR5l7XFbipD8n9pM1FnKb+IuEehtIlh75HpuAD/SFj1Dspx/9AfyiDkRxkTAJE
ZEdtUheoAYfaOkLHLg5t986kU0ZWIvFWOtzZa2FheVK8NThev1SzgD5JQBTO5qHJdzPetDmoRpkp
MMbWOMkzMZ8h6H8elCk5yNBHPM+sZtv/mCU7KIj/OdVrzJ9miWD6Vk21sROaFp3bNLZXOXSflVmg
si5j8uBDbdiJwsXVChLPua66lgUu3D94Xsaym+KO/+GPKbiDbd2yde5u4+S1PA/SZDMTV34KKqpn
rewJvENr1qGy6oy82lUI3S4Stw4w3JxfIeYV5LXldW6z51cwis5epZ5G3klv3as1aTDttKH65urf
izwavphFpi95G9IzpWXzEGAQthHY7Z4DLTbxSKvttZK67Cy1Lnux1A52Tina3TA3M7NCejl2qoPs
RcyhA8oU9MdRDbMXs03f3ai3TnC6sxcjYivPr+rQBHxt1IRXrSe1eAPDh7xRYESnSHHTR5hDZxk3
nTwHoQFpeMJR6c3ui9XoWtkLtu/GXdGHf073UiTGQlTUT7qV/MfpPqCWN2vKb9MRYTfufNsVSzvV
QWPoobeMXbI9sT6yF3Da6FPdvrqIGj03Va1c/IRCeupEn1o9cA6keBo8bYr408CudaPaNWgpPpOF
q1j1VoweDnN6FZyGBnf2AX3oXT1ikaT4Y7dqgsJ8mULrjyLBnaJMrlCTWWLPJAz4GovIyk+ObgxH
6bQr/XjnEN937DjMvyx6f4SqEs/CPo08IKxVu6+S8iFCnVrdwglofmriHdPusYp6KFs1PwVxBcPQ
c9OVbhgoIM6HNG3fE+RS9mNXYhw4NlF61lAcX0a23W5kU45T5450FBQRKz27XaAaqpWrJ6DwOn18
GjyyCJFev+JAWFIhH80VaKQ5oYDgNprcyf3AQ+3FbJJFbMbNq6Fb6sEbHGUpZ/m+aJepiU207FVf
R+T9Xkm0hMc0wUkNjnfD6j1KV2PtFYc6VK0Vac1g0yU8wdEY6Cx4jOzAbON2miPUXQPIPYIfIkvS
Uf2Pgzrd67NMzoq1t7No+ornOxplS7KP0bPTxCCz8Er9ntYg9TzrWwQMgbSxPT3qGTa0w2D4d4YJ
nw2piHCt2HDuzSrHr2gi3Uw1HX1E80vPXZjSoI+0JbYJ28Er7D3cbetUh265csdEvFbCPMsXMsJg
F8OFxBqOB2mhTkANci86yzOrLr8pSmBTCPwlXlaNi4E97uIpqc/doLDh7FSzO3ZW3R/lWZtFf57Z
vancqSFQcQZ8hH8bijt6f+ttu1lXxSpITMaUzeI2SHcuVla3slnPB3RfiuhVdhYzXCQPF2PiJE+y
+GUrxmeWStm97MI/IFsJ/C22spMlSHK7Vhm6yiEdKCcHsfAvmNiZK4yagDaFsNllzJvPyLuvFVVQ
Lsal8BYvPVHvOqq3CzniY0ISIi3l2kMJSvOvi4Qpf4oTIvIzv4yMy1lx5xgrN8aOXHb8dHVe0DiH
kVpc2Uq0z3Xm3IdjBxJkbjla+qyooXuSLbvOv3nprMkxpt2zjaM7XpPFdDTnZgGeeVEaTg90gpkq
ojVL4bvdoa2n7jnugnGZ4pO3l3PJeGMtGRnTTs4dVG7YYx8Y29vfoKEw4nW4Jsi5DkWuTauryUb2
9rFnAn2c/fVKLDir1MJCseuLF8+KdpMq7HfLUKxVAvgB8lBQPMEfvNziqHKsYvbzR3XImgfHEJ9l
XF4nHGvUOd1mulgZ3OuumZz3oTU07rZNdQ7C2D1ZwrRIQ2hoCDbpsKoHbCVLJ+gvsDD7izLT8yse
k5PqAjn7ETeFGawoXJqs0BghO3xTw6wiQ4FlDvmFqrgIu47nDLOSOxlLjThacMc0V+W+iQB/a6zi
16Urxn1MYfOpz6drU/X4BDXkAke77p4sGzIiDgHHfm7dQgFqJhWas7IVwVfDyzzp72Rz9KJs7SfB
uPFiMIhO21qbTDJ31MBrF8V8inn8xqi6YF7CEGtndo8GrrdYNVEACGfG4WpTvE3d6ZAVtvLWcEs1
U1bkbK13iIzy7QIR+dak7g4TtfyZh0R9h0Ls7LBLHI2gryOuN6r2aPZZHqzGS1CW2l3IMvtOhyfj
tGTIBTfthdkP1UOmZO4uGKNhO0TJ+JSK4Supf+trZHEfQS/hU14YycYBeXEgmR5ekMBFTsaKra9O
9mCpQ/ulEVj82p6VnFwNUEBdg3pV7NS4QxuhXnise7jN0ZQHL+6NuzkxA9x/Dv506sqo3pbphvow
mo9zf2Nq8dKdt5os75cYEnhH8teGs+ptNVyFimKv2rSxTzh4t+x5In4tQVHuOl23wdfQ4Zs1gNHO
HCApcrPeySAVLefWbQYBZBPX6hYDSl2rVkPvRNWt6QHvXHM7G0th4TU2KXfj4TvmLhU2DdH04Lts
OBFZOcmWnED1UF0N81ZVVYo2ZWHbLsukri5yiMczbD/lmrXQUQN+MOeDLxDf8LPY3cum3vnJKVB3
MJ4vUO5J61cvJuoL/gLi/IPKn/wW+HGMXVKYP6pwV9ZqisVAgSrL3vamYM9uyT8lbogfErmXx8Av
lQU//Oa9K5M/ryiogfx1xRrdrK07Zeoaq1CxM7QYTYuq8l4RYv5eWXp1CWASYPfovsjwqKukV9LJ
3TrzqMLWt6YItSd22xOm78LksybeoY+7GsByH3Cmql+zdCX/DZNjP1g6W17odHZewMVOhp+buFsq
C4pQ1jIdJ4yWeqM6RgqE0804n3azFZA81Fpp4x3CmAIBlGYhgx9jdJR7t2aRqsswI+0onYE1Me6y
hkJVxG9yYYLRfB7tRFAHmuAB+7m/7qvGeWms+RuUf8JYzD35ffjHrQVoc1ez2lsFRpt/Gsu04dbq
ZXvfU8KV43ndRinBXQsXp66040nl9d2Wr2z+miF60s6JWwMKzCouYuw/EaK9mr4dL7A2mz63IEl5
gqXJVcRxQvnUh634Q6pRnknBxZsq462HjTarXG/zMa6L+nQZWqm+zPDm69usv4zzISkd8uh+8b1N
0QCRLRnX/RAWaTmyFkV/+TbMTaryXJivctRHuBlZ4JgiT3cfHWVBAiuyATDKq8nXq9VOA++qZ/Hn
ovfXBreGU1IP+Fy1Y/iQgeVZCgsU6lgBYOiDvHzXtOYF08vwe6ZTDRUtd11X22atVrAFNPyDcGpM
pRTzuz4G+qtbjgEZnHR4En08rLKiNC4dEjAbUUf1fStglIjemAmdfbf6wMt3wdAuncKFokfBjApL
H9T3sruGD4ozTP+9ZoO4LUkHI8WTx9jE5deptfDR0YBxZUpB7j0WmL9hNMmnHTaHFjzeK8w8OTwi
z7KPuzpYVnWf77hLIbtYR8YqmG+48tA0URHc2rFZZdVCr2GS//Mf//v//u/X4f/43/MLqRQ/z/6R
teklD7Om/tc/Leef/yhu4f23f/3TsDVWm9SHXV11hW1qhkr/188PIaDDf/1T+x+HlXHv4Wj7JdFY
3QwZ9yd5MB2kFYVS7/28Gu4VUzf6lZZrw72WR6fazZr9x1gZVwvxzBeV3L3j8bmYpQrxbLCf8ERJ
dhSQk5Vstpop7irMd3jL6QWZ4J11LzrKVl979hO0d/BGt16dlSWSl2fZkYsBalWZo2vmINRldMm6
bfTi1XdCZ+9MSbOSTbQGs2XlpNFxMIritV2BqE5fY51iUDJpyVIOUuOuW7mkQvdGFj5nTnaamqG6
aIZX7Fw/7xaankMfl8GsdKCrBd5RtkipVpdKU8Z1VrvxyinT6pLb3ee//1zk+/775+Ig8+k4hiYc
2xa/fi5jgRoKqdnmS4NyDpi6/FqMVXftlfxZmsLrGZiibDKtjbSYjzr1RY5iN5GwmWZH4GvZ92Lm
zMiD2Wktnj7xd6B51ZWPnHgUt4cfo8w5U/IjpPqWgSqv2i4LPxpeEnQrJo9ygWyBDYaMEr4ETdI+
ZJMDmZcxvuLVp8g0yIpc/v7NsOx/+5LamiOEqzua0Bxdnb/EP31JBaDHqWOr+GWq6majGW26MVgb
7kljJs9Rn58dI1I/Z05KgaU1Q/LZQXQO3ERZyI7CMZ7R1vUeoRtHhy51x3U8lNjsVc0j5qNYVk5J
8NA1UbK/NYO5dCDrByoJ2W2rRBjPBEkLB/NHj6wxjOi5xz1WZR8VB3kmFN2+/5grZ31c9KfBzJev
K0d8xL0BOCvSgXzfgXLcFdno39kwzfNbO9CxseTd2speax7yMQ6BvOA2w5UzPrqTKM2sJabz/n+5
iwgx3yZ+/bq6uq3pprDnzbOjW79+QrWq1eiZQ+7ulLDc9Knq4h6E/o/jQqgkzcC+FGu0U+RV3bFo
XEj6Xd682rUI7/Sky66hGWVXLcH9M+ldYy9jt0MH88MPCgxJ53EyhrhtSu6ia7ey2Y5Wdu0L4ZBE
TZrNKF/c8wqKunnZraGEeMhgQFOODT1rFkOloMusx5yWIOpJkTr1Mra14ugmBTyYn04bBId30eRd
PLUG7R5lvON9Yu74bVrHaSjj7dDr4TmPErEGNtpfI34RK4wY4ye/I0XFLt17UYoeitkwKW9JEHxR
VMDninCO6E1PT3CxHipDa3YTwCjSnG18EeQ6L/IMrsw3LoAy449Q3iByGDXpi+FOg3ObUJQ+zMwU
XOjH/KaDVuiRhgsVfo35LPg2WXkZfyatAjHZRmTJV0t7aZg9Pr/ChPY7n8X2hFS7PK2n0L0FZROg
uXFo/jBjar/+Eqx2PKcDk7XbBECY5cGPd4YzKnuKmzEK1kqtLzUnwAIAEv0RCXzvmChNd0e+GQI8
LRm3/Io19E+ngJrXqLFPh48xucuibSXblrC+RIZfb7282YdqETwHalusTHLvx3wynJNLfXipz8nu
Np0NJRPzlUdMvqF6aOwx5KY+6rXUKytrvMH0JTJ/8Hws+hyonDOQf+xc8qw1cCPZCfg2OvcVfH/T
m4qlUaXjYlQj7K/mwXrjUmbNwncw3s1xcnv1BFryz0OWYUDDXtfesk+dxKLuUvUUacDykG3fyHGW
9l0dm+BsN7FzP2ZYsw+eFby7PayPeDTZbnS1ebEHdNzcXA/fqy6HeOQ5CfgYQ3mkzHQyOs97JifT
LdzoQI1oPClepfrrDu9IyprAyNyyOOsKvAEkabHOTqfyTsYysJxoXWrFmUzFc1+gHVGxA/XXbPFI
7IDt3I2IFPvrwmTRpmTgIuQ8OUWeuUEEkSbhf/NxrclBED7hx7JOgoQ3NgJbtjYmL1jZLJfXWiN4
cqMaf4LlkN+ZXmWda1tY5zECTff3Tw5D//2+pOtC1QxXU3VDg8Ft/HpfGiovbfzeNj8PnrfWZx8F
bT6QeWvZ9nNmIm7ngU37K1g6Q7CqKI//FJOjW9Bhd3GuGKiNzLNlW54FA7Ly6pRSfJp0pAWbdkP2
O2ELacWnKuC2Jw/dkEX4ZchzZBVUFSEeRsm2X7mwivzuTs6R8dsQIETP6Fn5KOrUmrrIzQw+m47R
9d+/T3I58cv9W7ds3XVMy3E1YThymfjTE9YsI9yNFav4rBhRtrTJCm3zssBbFCDTW2eiYIeu3Uvu
OO0d+WT0C+a4E6GUqBbmdE4mxbv4pvGtL6wRn1r2Lywn6oMpBvVTVBYLGQ88PdyRDS02sqllWISC
4Hgia6cfjWCobpcttYIFeaOmp8kM0k0itB7jhSTcCMd3uPfG9qceeaN4BsX+Fk/9pVG0+bs/xs66
xxhon6C7+ClU8xvAOEKr9BbHzbz9lJBPlkDf38ZnxCVg2A2VCB2Hu7By8se5LrkqstDYyKYyNvkZ
VuouJt9VILwsYHgHXb6P2rx4xCCbCktTfx9HRVv//afl/Nt6iGetTSHM5PMyBWWMX7/VVVnrDlXM
4HMXtDhBa/mnyaq9a5SW9qnPq37RmG3/NrQB+AHftWArO9ozGjkbLLH7N7Mbkq3TinBrGmmzrgOQ
Ljr4kjttPjhU1u5kU57JWGAKajW2fYhEnF1Y7yDpovKzKfFCviAWiF3swM2lL9Xi6Gljfywwy3hu
RvMcVNF0RpQof3aF+Z16R3MvW8GcpGyKoL6TzbQN+2Xl2v2+mmeWPls1f9LtrewNwY2v9bSqN74r
0kMwQ87AQLbHbuYTWbN2fLts6r4+gtoDaikjsu9jVNkLZMQddgtZjdJUG/XfuOlbc30vFRb1MXKb
DzzHil0c1SRTEpUURqwyVI+7eWjd+Dvbg5xZu6N9byPlNi1MI7fv88o4Vbk57su5Q/bKuNZY9n/5
4OUH+/PPVJCjNDXV1lWDzZr2+0K4R4q6611ffx+FX61yqwBRayr97RDzhUeNxH3Jq8jasKWI7q3S
sa7phPCujcCibFEHT85mZwAHZQs8m0p169wzwkVWg6sZe6TM5AGtqOzk2Nz7/cZQWIziOe6gOkWq
ZTh1LIn3f/+l/rdbtTB1la+zrsKE1XVd+20JGRtm6ehapL3bmvephtR833CX+ekw9KjzwXfUWMhN
9iJFXPoe1Ei/MjLPvZSpyDcx23uMlNAgNbPcO5ROaB1UIDS7Lpmme68bqk2BNfMF+lm/6PWxuStC
jVy8UdQ7QNeghJJp7XiptzfA7x3kWaFG3e0s+3H2n3o/Yh/jKKzF/+WR9m8/fmG6lnA0w9FNd968
//ZIYwE3sWcfq/coTb9n2Zn0vHc/RJF1Cmcsj8TnmCKNVygemauPmDyLW0ccNQy2bhNKNGoW8jSa
ZhCxXo4beQE5WHagZDNnP7y7kaL1+CfUu0NhoAzGAK0Vp7+/wb/lqTrUs1TTmKx7cqDgDiCMCgA9
cMNEfbaljskcs8NWu78NAfV1a+rzEB/NlQVasyMysHV2qer0STimcZBmQzgRZxdfNZudiYguBCya
8iDH5ml8G5uC93cWZhm0O18ZNn0kaui+Tqst2qG8BynvvAdqgj29AxiPDInNJtZ8NRrffbd6u1nC
XEBdROudS5UgxirmDsSGSAfnQXYGWeOfi8lDdHPuyEbWeI03YgZuBvl9O6hzeoiOaCo+GQAi//5n
YsvfwS/3AIs1jQuw1bYdQIj675kBJCsTDS3bd2sAOV7WIckv3AXWkdLbL6Xh9Suzrq1dMDeVHgy3
qjfZvezl0Y17L1nhsTDNp4wlpgyPFtgpHm5fUAO1X1oN/IeTG+pSdroCGxaPnwqHudfJr0HfP+FO
VJ7M0rTvTT8UyxZl5S/A3GFU6ePrVBeg/nBN2WehXzxVSvVJDuiUrF5Y7dhckXuM7wJ/StaJNyif
m3AhB+Qic1eFG4x3XpG5+MR7PPrnS+On98Q+wHpiFaPvBl3BjUwSL53UIu3n93y+yBxtVS2qr+N8
gP7zZ6zKjOoqD0il/ByTgz/mKlFX38Z9xESEUhJril+u9fv1SxtUENtJQfX80bbVUwAn5C3RsReK
yyHb57Viv/YRuvG1/dY1cOiSTq1Qa/KsN7vEDhzKIgv4DlwJBiOInBGHXgk1oc6sS5cNaF4nUENd
t9x3BYU/hEISfia6j100dP8I+lw19ncsPPrgxc2bR0eAfRF5/eJCELifjMZ5BM6mr3sXcbcQN+LH
0a86bO7wPYqQrliycAFhPrRnOXaYcPBKKsWDtcpYX6MYVuVTspC9t0PeLA03mq4JG8ejOWj6VvwQ
SpF6J7/Jn3yIrGCkPW2xYr58hOSE3+b/1vztci2MvlVpCmsh50qZlY/rpViOHdQCS6PcbtZdn+sX
s9AaChy8rD6fDXNM9qqFK25nfz8uRzN846rU2LwZ425JuLs89XPvWW8t49ZBblo7uhIhL3udebQ8
KwYfcArjYmpEkw4JYmItBopaja7ykHsNYgZemC5nNM0t1pjGtLezGS48j2vng9q08Fticf6YGtmt
chJTu+yjUaxRN3o2HHe82upUL7W+q7eyKQ9DprWLvnPSfdcU01XGtBR4sALpSbZkvBjdfe4U4/1H
qDUj9PPb6JLpZnMxs++eRqm4TnA0ItU6vmLr9Z16o39xFc14GLTg1Iz28GqWlg6aBvUmHFJ+HtXH
3GmgVp7GtACXD2NwGY16Wi4T/+QhbfbgqsrwWPsR2QZKhlu/m4ZHUY76ceYfOm6XleQn8YAC5wJS
kLFdrjiQUXg4afGj4BmBLv94ZbtcPKpD2q4trRdr2RzdOLxmY7mUrduIsdSWhi+ULYxlUow+uQSE
vexqo3uGfheKjtVfn+2wibR3pmH19V52yEPSA/vcuKY+a1n11UKOlj2Nrd4HSVE+aC7i2WVj9vex
7WgnrwWQBIi0/JIgQJYi6/gpT9Nsm6GnuDPVvHjG+usqB7yHwrcPgV0rIWp08DrcxrgfHGcg9zQO
Zyiw6QkywOI2QmMlc6fExvFjhBzmFxkualYDMtlQHRbLlUMWIcCafDCH+T1LqjvNR0Q+SGkmVuPt
s6zX16g1lChrktCxBy/9oiOgU8bW8A2jIoDFWGo+dJOPPE7aWDsvUkfuvY59G5Lwm3Mt+6tFUVmy
Ky5Zlo57nscpihWfWphemPQNCADW+Z8Hd25+xIrU4GOciZYbEG7uIqCW+4pV31IqB6SVje6eChAz
KnP7HKg8lqViwDQmD3ZaimPR8y5PRY/iM6qN75MzU5Y0ZTilKik9AzMRYbBJBfm9LBqtfIc3BPoo
cHO4NG37BjXXSrLyfQLkv/XqqdjKZiIOxeABDxvGcjeNRr2Rk5GEXObw3D71ioK8kxePaxkP6nDX
RJr5XExqd0h6w1zJy2iVfVIT0oVe1iMd0KI7mZiWAVvQG94MbIwXpS0NiqbxipH7u4xrPtht8N3S
2GB4jYe7YB4uGkXduRj2reWoQjXPRm1R8gUBfa9bhYJiZz+8jWaDBEC5iPFbW/axYz5bamsvhqae
Xhu/jnF7CsfPZuTDW6/ENz3KdpRJfECYyh853MiIhM65ZMceLChzb/o8rb7HfnpVhk6/Tn6YwZg2
h0sGbH4JYcLbxLGYtX2V1tuNoslZ6w1BvfaiZFGhn3h2TSXzFroGQ7DiLd3EmY9KfvQmAtVlh1VW
yr3Xa8r9YKMDFovyToY+4v+fufNqjlNr8/1XOTX36BAXUDVnLjqqk1rRsnxDOcjknPn05wctb9nt
Pd7vvKqaUpeKAhbQgl6s8Dz/MK3JrdNyUww4zwp0T5OWA1+2LjqBQ9cQHq3IR7ZHl5yHPtEiEM22
dG2nmXvDDMeaaVA4yMSyT7htcmWo3g0pyn0ga+1O6xT9KFeuccQvJBxl2ZbTrmkRA7TBpqWrt6Qi
iWDXDBlsWfEe2hDALdCXEBRJ7T+g1GEewyanvaJQOGF352rPae77D5msFgurj/E8srvq0I2LTA2Q
d0iKS9lJqoNsmSzGtalwOizXtWxuQOJbTvvOjsujDttLcQ9pR9kXqjzsWjvOMdApg/uhIw3uAr54
9vHNqHTnuTE8f+YgPUW+1R2WLoix00kQ+PJVECkzA6j0zlQRjlVgpDUIVmrNpaRX16dNVOX1fV+i
DjMzlzp8u4cqwcCgyHhNAiMuHnKIgkuMwby15Yr8IdGQs6RVN3GLYVPNdYxErRTRy3HTN03z0kNL
ej5tWnWTbxlgBqdNFBXtHbxE8EfjwfEg5IOaud8i9d4JB/kzUPCvARDNp67MnZlbGOZ9VKjlIrWE
dwP7L10FbScfOinvCPL38jbq+ZEikSGxgp/PXMhqfQ3DNryU+WyE0ldXkPKMhVv0CpPs5puieO13
Xg2piKLvASO7WYg1wofc771lkQER/m4larwIRcQbIAfC3re5eonNIi9AposPSZ5o28zp++txK68y
npTrJQ+ggKOZpGgDIqZy/GC6OpBoVyq2U6mtJGguomsPJJ5StelaVO7sYTVtkjUO1i0BveXQJ/ED
elT6LK6lcG+npXdUVeU7jWHz6HtxepnBs1kKhCkf3dRWCPtlMqoslNqNt1e9Kr2tEloQw0XYZtxt
5nqxg808NajNY4Xe7TLrSnk9lVJZULmPigh8Fpds20UBTOmDjoze0Wz1n74XUmC8nM7R6m6lYs8o
5Ka8xXEsBZqcY9kVCv/KRWpxYRVx+Yhc+iPMJOpn0M7JeNtfrMEBqDWeZMA9WXeegVX4eJJngdTS
sDV+HLzodJKw2rlVZNYXt40RqDCD8tYdvylWvZ+/CRBc+ZgU7qOQXOk5zpufvglW7+UgiRltqQFK
dEzGTyn6aVHE1eofJnljrCOdkvWnrDxpNFWXBYEzAEi/x3nqxMk8SYZPYQaehvBnHe7UIlE/xGrw
NLhBeUT4T/3gaSEI1rK473KGPm3vLKaD4GJjawzU+nSKV/XbQAdVNG2OgMk1KnQaPxyXsDqpXaBN
ol1OV0QiEpRFFpKkG0t7PziGWNBcK8zKt0R//Ks0dZJLL8JngdEawh/G4O9dO0pnXsCUMvU72KVx
hzNWJO6nI9zuEc235m4q97Ad4burq2nLV+iK4l6Otr3tfbBKWyCYojEbl8XaKTRpBBJae7il0IPG
zVJKgsswDALwRmzaUd4hr2mbl9OmXgmYoVml7jyrv6Mh/qBaIrk1wya5DZlygMQkk9FkvAtzN+Dl
9ZN4N5WCGKkPf/4FFe088zBmQm1bNojVCFhCxlk4KzBpTfLSapnhdf2aAOGgkb0daBidGHGsCjPt
4FAbsr4TRUKl4l4h2jkkmkVvXDvJF1W2gtusSMPbHBPrjRUaFWnEAGK5jZaojDDxupR9admnWfNR
buiY61irjm5pobaSDZtIUpuPQ9MOl4MBjNNDHO5jrqG8MRACuxI6Djngw0+nQw+pNlbJq9OOV8tq
GLK2JfJDiz3Jhx549nR6mQ3pNiOLjgEXh+UjnCLR42Ifgz59tF6+07bLcGfZiT6fjnINBP0UWsfd
dA00kUhq9gvJCrp5RyTwWkVh7jrDfMGlebt63WUbYGK0DtG2ad+0cLDiWemo655ORc5Z2eu5eJQx
0d27+CteplqM3tu49rrv79b+fJwZ2C/Xs/9aO7tK6NvGGug0uVb5pmwkZx14vj9ngjaMs7ThRom9
aGXUTbp43ecq9bBoakVbTqdNBY2u5nM9Npv16z7TsBBM69V8ZbTDN3DgyGOWisGb58obQyOMNRgt
StWlb92i/57OReLVT2pj3IMf8wDhSEt2QGCSrfxKy5vy05/r928Jf01jjkBaTcBCJ2w7lf+UMEoE
kxxfrbwnhGr8cCvMy1JL7iF4Vc/CqtdGXyqfZNcy5p5qasccTf1N4Q1iDdk/3aeo389SgIMzEFZU
8nEhIeu/ECFI0GlTLaurP//L2nnWRDNtw9QIbgrN0i3dOAucCUV2fY+s1Keh7xaBPZRARFjoUYbn
s2lWl0yTw1krOy/75M7E4hs/u5ka682TmZQ7qH3AzRUoVqQRIE/FcfvkgtefxUYsH1o0w+6kPj6K
WG6fsoIfSMVS5jL2FtCmMzdRD31VENrsdPy104hOXtiWgm0iJdPatJgOBKnQ4lvlp/8A1dCss4aJ
G7dMgYiyMHWyouQZf00ewaIHiZGM9gOCBtOI8nRPfsYdjbxZNcdFrLrp3sngnBPA3pztnzanI16P
nfZFRopWa6Tj9Tde5Oy4183Xc1Mb4g6spgBNWL291RA333mG/QRxgBhIqfcYNJiusbL0ktLxEJig
8w7m/PW0C7RWt6ElHdCmpXC6SCtj41Ravn6JHF13K2d5i5jGtRGkXFJqqJtuUaPaMp4wXURycm8G
fMLdTReBYdZfhVjHTYVGWYdLJ2v1KVGyi4gRMuQExhCOi2mtKvV0hsxyvTwrSGK02mfTgYJXZa4q
CMkWdWYipxcOc0/zm3szEv0VD+S2jhvUvcZF3j3BmArvTuWC0CiD5HI/lQFiUZOk2qcRnjcir9By
dT0FzwZN3kdK/rI27ZsW4Vh6dvC0byotK93cGC7qNO3gZjvZrgk+9NGNoWQZcfEfi6lwsBC8X6V6
n+2m7ddiOUDSmKRBR5LWxm9XGqSVNva8yriQwa8ESh1fWWM/DIwmPAxVcmxP3TAg+RVmrTU4hbF0
dPNBgjMhkwiqYrpIk8fyjVGvprLpKD8eig2qqz0DlbEv/7tvVZp+4zv6y7cGcSfPrc4AshEPAwq6
GDRGSO49lSB+YKVl9hHipnWcNlu1l57Ulii+hgDDvunU5Bgn1Wf8hbUrVOX1q2lNODozQFwyRJ7p
TBMHQDhTQcA8HxuJMl9Om6+L6YwCXdfXXTLJh1mthMikVK10AAiEGJuaWCtPFtJh2ve68ITrzd3M
j7ZEj8MdGl44AI5r06KUnD6dTatkraIV2qjHoPaifeAmKGBZWbK0+BkWRZAVyxiZDVQl0IMmyNVB
fKu/u3mKfkbbJHdlRdy67VV5edos6/rGxjZI1XQnnRtJQeglzxr86DjYs9v6KgmGPcGf6OCSw0P2
1LBmTqVrj12nimVtlMN62kwxB5zpQx8ec690PxSMWBQ70h+joW8gLP9ylmiuY0gyDDergLiAWn7h
bd72gPseHZEW67Rl+pOmXoaipX87HYDSWz8zPUdcd77d7IwsRUK4s7MvoEHHC1iZZC0SgFM7hIXU
67rXh9lUAFTshkhJ9dA4boa6DIKyYQJ63bfU7XSAkaNJLRF0aSz8VLN5GDt6c9/aTFodNNqYORer
kYTzuVsgnAjIKoTAxpBZu3R8Vf+gl0CzxuLACkFzC+YrcVuIpeUZ3XYEF8P7QnpO8qRdPinOdfIi
MRHPmogZbhZuvDKL4eXa1a5L3RfChto138gnZDd4oPVXRZ6TngKC+VTqw1LxK+mI3kJ/29vElTIw
pJdhona3KiqLN7W+n8qmPYViZqCTPDGfNold3Oi6LrZ4Knqb0te0VSgr6cc+KVfTsxBd3cy9aiiv
4ignhdcbxunxIsS8SJI0eVI0XmpceeRN53X5nYHh03RmooRIoGUGnIQSoJKku/bS7nrvE1yN0w+h
OojstRYanRpeHUc5ypO5KBBGkBokLxMdbdMyhycHuTW3Tyv9tIKT0Gnlr6Je/neO+f0ruE5S1sU4
LHj9CslVjX/oltXfe2WcqTQZkKtuasI+75UNw63sWNTdg64P1jGM6iP2HfmTUuOP2aDRsp42E2Q7
RKESMCvIDM7bmhBk3y6c1JWakMdjZvMEQTxIglIAJP7HmqSbNqOMPlhPa6fSXPxDahKZkl+nrePI
irSkMDHIBUKknc95mDuUeQaG+l4vWoQ3Ud2VC025NHXEOKe113323+ybjrPTI66hs16KyUqhGRNt
fILT22bIiTxGtrNt1GzTJ0OgrZXOMVd9Tc9z2sadZoWeMZooXfTU1FW00MrC3OY2gqJGeReYUsSo
TCQb3/Njmmc2g775hvuicg2VSYP053+bjiICEC81CyezabNw7k0gLY8ZsMpVU1qFuIq6JEdrzs8e
1ZrxR+lV+D+Om36WLlzNKe7deNBveP8Y840And7EeSm1cdz0mOlZoROtPZScji1Z3r3pdKtpqw9r
+zitFbUlozKGn15oIj89m3ZKIn5CQcvZvB48nU+UaiWPp56Onc6NanrjaWfT4TruuxosWU1x1q4v
54xV2uyRELAJEiCLttOdBLZ9S+ZSJ3jrNw9NlRDh5Y4EfgVzOOUdiluJaTxlsf/ZC4b4qz8ET3qR
6gz7O4cKaoEAxRzyfjzAp5948I2cpq61gcyNw6XT6jSGUvuQX1bp63Kua/wTrwOrQqkzZ/46lEKh
FM8F2HHrodbjleUP+YbxuHVPmvhG03ztc2Y4IYqJrnalaV525eYlndBYUHvDVcaL9WDLibsx/aJZ
5S0NThl8ncpJPXvLIcKSXq/k0ZvBaZcaw/+rKGJc0Sp29lm1g0dYXg2yfqqxJZErLab9PPV5gD3w
x1FLdd3WZrk2M1v66CFeMx0Q4R+1VFut2KKvHtwnPgGa8YKyqxdzqx+sA+xh7VhmDSmZsaB2SPii
ZCXdqE7p7IY4zhciNuzroIXhgi7ph7JIS+TLMvfBYG6QuUr/2Jhmtu8LHf2kPukfoXn4q8rXEhD5
lPoZwqoS1k9XU2kB58nUk0dUlrqrAtsEpiQcFfrDsO5dCTGk2h8eq6AO5zL2N7vpJNN2lzXSbfdS
2UrXZoKT7PTF8F42pu01i+kkTBejReVYYoOkWXkoArRZhn4A2FGOsyY/0B5eN/GJetnMM6fYEVr6
eXMq9QtCDtO51eiu5OcuId2Y3KOtk/g3PGfru43xskrX14z+1LmzVaBxS8vfyqYzJMdYaqGQwYRs
wsRxjI95VxZIdiA4B1CVkH1IgqZRxSZKR2k6J5PxlTKDXdY7xl04WLen/ZEtiLqBJLaqzrlhNP08
7S8ZkszjEkEASEvRdVxl1cwboSZSj11L7Fn6UQx5ewVOFj+IAFndpgZYgzjv0kwqc3taxa/G3E7b
DsmYNbabaOTQySKGox+SHhnLMseq57Qvz8XBlwdp+xO4ZtznKjc9kHaHxoLhKyi3JvC/FK17awaO
/9y0+Rqn4tSbZfGXGIPwYJbVR2bGhjdLwwBFC3d4LnvnKAqr/YL7zrehSJUnddA7VMEQuOsIe89Q
iUdm1zFNJAUjZhAQ2Gz6IdlBT7OxCHKNq9NB01qpVXhFWVY8n/ZJBZSZmeRxjXi6BhkEf41+5/ep
+PU8q8V6zPOGdNk4cTezkTmHaxq6S0nk+hVzXBk2q6JsEjuoD+C2kIkzvPJO8hgrW0PRfEIp7ui4
oBVn0sJNmubEbvJHUtPEbJpYTK4bKztvAPkz8p+qHmsKocXprCk6EwAaC4J90EQyPOtsN2AgAplV
5fLXKKg1W9crPyqjP9u0sEcmce3GBwzipd20azpUeIhCOuicLl6PNT2cBxXDu4yCwlioau8e1bga
cK8SPc50kX6oArlZqnaa3OOLpcK91dwvWgcEpmQMPWvCbBEi6/M17cJRgU/RH2wf8cPpSoWrvFwp
HQ1aNSGpayEVxoHQVmr43sEaNyKGoYe4HSKE3drcX5WmNPoiUGJGegAPEX/OOUhIoiZBdclKvO/G
tUDJ472bFdVligPhac37a99ZaeqW7VKGyg86QN7axEZh34yrnpDlrWSwmDanhaFZiVieDkLZ0FAx
2uBQKxTKPFUy/7pBejOytOgRyI+6tfS6XKgCqjN6GSiDeUQHoKvF11ak4cM6FqCHli1au7a2uevZ
H4qonkdC7/BIgSKRtE2/mjbBfW1wkjPu8fYJSBdDAItQ367xc+VRM/pO/dL5hGm7P4/TUaBM0opV
EvnJHllesMzI7q7zwW1uFHvo554He12OSD5oY4TJHWNNVevrGyspHl93TWtW3uoLf3QzlDH8UcLY
2uNIbjHphzeH0pwxV8fNad+0GDJGLjM4h1hEWojzoRh0UxAAmyvkwxDSzZBSmLaHcbsrXVBM0za9
+I9tNy4edTlB8yuRP8rgh+NCTr4zQUS0MzGYLwE08EJd3IIVFivPyvydMGP3UFtjwkmqioc6TVC/
QNn3uf4SRWH6PVHBkBaFaj1INHsAB6Lq4LaFuk3NOFxHeZ3fMutE4iPOoy8NhpvTWUqTHd2e1grg
njOnaV3/OfKnGr/Sk8gS6rapyoSFbcPQZKrTrzEvYpReY8mZ89VIR/mDQXN3MbE+ODDf1dItv8Th
sPxo1MhcBxisz0P/0KtY4ykltGLJUPxjrXYbnJCw/MsdjRFZeuUHRbmp7YVmZv46zlLv1ktuo7A6
ppqrb2XJ0LZECzB0SbNo7jc1CBgdUgazJn2Ryj2qX10k03RwORi0aHyu6kdFl/RF1aPfRtyuWkM/
IZysFVBqKg9bC2UrRvCNKcOeQlD6o6ogrpVoH4NnkLPa9ZA+YEZng/RBwVglv4lzlJXsZcVR1nFR
P0j2gFGRSwITrr1xSTY1nkOslHZmcEfQA1VvtS2PRo8Tl9NAR/JRkd5JsknKHYXUWYJP6yoGmbpo
HfypLC+aO4aSrqC6yavWibTVYHytdTXZNIRalibx8bmBkOmKCHg3N4uMsbdRb5zBjy7h4oKVGcAN
hUY6Q6IXQiceapLPv1ym5HhCAw3nOJ91sj/ctYhGBxLujb1Hnw+9F00RNTSX4JikJcC7bNVrljoL
vZbUfVjlCxlBNpwf0JKRWvVzmCLZ14gkXyauk8wkKY8XsatmtwFoQCAF6gERa/VQwQULFb/GkcGb
o3DTbQEc2zscDBE+LyGSkTP07kJIk/OoUwk54usGCDEvNujwLdDDJJkfVJsBHXvEGrKZ6IgYBEP9
NZZzbQ985ovraWvTY8wk8jRIZk7T51ui4W7lxvtY0z90gdC2biWbi9BAvpdRizsPFLvCO1KU5Fju
mdXFe8j88T6nke49RF9rGBlF4GR3np7dG0YVbw2fVLWj7whfH5HFEh9pezeehbk7vuOWlxxSTQSP
hRStFbNtMbXyy3lKOvJGB0zXFPos8kzQD5mHARwOejBlg1nTNNWhFtsBGMRyVPNcYep7qCNrOHgp
ABXJJCsOhW2fObjMyjDXVmanG9ssDz6ksdMenJ6gbIhmhqUUzmXdqzcW89EZTbK1QbYUUWi1u1OC
or6aFqqJcmKXJ1jweQWgq1zWdlpfApXTzH1GNvbYgkRZ9MJDvt/Ehhaw7bx1hlklH9zcMj5A05xZ
nrfLiWJvpVjqNr3dPMXwxw+62oGN1vgZNQCuc1XDWJgZPeBG8JOLpkAgwRksdd0xkl3Eqjn3Je2r
3OZL1VfpXvquO8hJfF3BXcSdHnwtJHnkMXqtWoRJjRF67C0JWNjryDXTBSLKC9G5n4WqNf/QrCm/
xgxo1aACaIZiAAaHovAb6ZLImp2G8NG+xchrbVEAFDvwIwtczQMsgiLUmbAOcWYJLNUZwUMHH+4I
g23Vgi9oWPM/N7K28svkf/pvcAlHsNW2FVKf50zyDsi52lC9v9mMiVHhqAvspNPnxvJGCk1fLQbd
DmciQDfE6qzvmhR+rauq29etPWxS3VrnsskImiDWJSOVbutIHvCnyjdXipejcj6gbVg33kcQSfJV
OXhXYWkqQA0a/xDXarSu8YUwltNkHOPERyn1nZmaBfd+nd/RptpLN2tj/LUiY13I2qMfYTsY6GiI
6SJEw2wMdwe1XfO4kMSpcyEvFbfZxHGpzj1Dbua9qxQ4R5mQWsbNQohoWbbmzoWIhAtBPIs7vAmR
jfxuV763NvzqSU0GhP6y9Da1dHurusq29aU7lKqCDyF1aKZY9pc4RbpO62t5B0pEv0xcmrNUioK1
4ajFLnCXxYiyrevvRq8fqZ1wsopo2beomRZOWO9VuapAeNpYCMjZrsrr6hDFmAMLN63nqOeGs1C2
fKIWyjVS/hLZBB/fzLIfvv/591d+62OpiWN9BJ2uq6ZpnfWxKbqdZm64ybfElLvrprAzzJ4cvZ2T
ZbgrPZVBekaMVx1rZ5an3o1hBf/Aj1F+DUBNddAwDYjixNEwRTrHxqPNl5h2YSffAOKpj2kPwhA3
JbORoKhVpkQYAho/qmrLzOHJ6o2RfcdJxlx7jPFwDgr3ihyG2xDcSe03PTx6ers/Pyb1t9dkTJYC
6uBd0chBnidOFcksO3iywzcljb5ig1btgTtEyLHFLrBOpFWmbK4aFgeQEWumLO7G65VuSQwYvHCb
WivfUL+g5F8fOtxl0VLppV0ECT/oE3nRto26H1p8NP/8bytnsT0eLVLdMkxKS1XsMXl4hmdQQuZf
AIHMb37B+yGHxme7btUFTn2oajhuvklMAaZkqD4Y3pJo9wa1ce1TanUb+jpYsBj30Wtn7ZXUZDPC
lfa2NPtoFliI+aP+P1eoVowdLeXezxV52XvpJYJK8qIq3Z1iIdbg4PknyniB4YjYdO5QLgg1WuvW
IjjWVhHCJDEGm7gZjbrY0aMjdcnKbJEv9kju7nLwlsvccZAucf1mb4qeBAh5Vzi+eHjWaVDO8qD/
kugkAz0ohPNQ6utl73bmKjUsj4lb2izKoMmhD/b2yq21lZcaxY3WVjGk/MhcdhhdrRxdD+jCbYZ3
htsSDhsqCGJavih0t5o7GSM9O/gMk84r8y+SrhuHPGJAJkn43SoWTps5/PeZGfg9wSPnHm6ZvWl1
/3vNQAmazzTY7PoNmrXZZVZWwG8JU6zpYpUtorM+KrtfZQ0fXBQ1tKLBiCqtvI0Yk1M681PsIn0s
GT19U7Zut2zR/JrbwkjubGTML+2mfjbQHowZBajKpQKD7DorGdodQewwIZIBmm6dfm+rWXjp5a0y
6xvdHwgvJHMjj+Y9XuHXminhw5oj/tjKtpfMCPVLN37yMdHJ+GPdoMQ7DCoZTCXKwm2/o84d35Wp
Li71phzmFTFb2VCuUYQffYGg36VDVf5DT3XGoDlVZR09CZN4tY1O3RmDqpYdm/fSdL6JwvcYfjTJ
LDQlexUC2Vkpsl+TpW2aKyGM5kp3FQwxA3eXRnDmaVtWnd7cNaNDH1S/+5gf5c9vmvor9mv67wig
w/BRVJL3pn5G7lRkNSriPAueO8wUccHApreV0xvqSYrNe99eqibGYxmpk3lGuHUVKeVMawEnT8r7
2YCQVdDjw6FFK00R5QqMApE+v4pvUjmxl/LgqathnJ4kYevz80faUo8NbPNS77GiyfmH2/mtvTNJ
Lhg2gANFqOZvAjOa2g5D2LXhc+vXR2DDyp1iA3cvQBjPHXrKRV8X0XWFGho4iWauqD2MNMVS5pVB
gy1puHqXpZJ+6qwaBG1oaoAgg+bObO/t1PrSu31275Lz/yewiH0+muHBayqZGE2zbJ2G5NcZo1D8
Mi6xLHiWXIRvBiQV29R8qKKAoQLypSvRqd3Mk5x0A2eH9BCw2DvUhq/NyN4mijA202SqkbWDVHbg
9ZKN2uKWldbMdxT8KWYu6EqzasuDpmSbgMDhWrHcUbAEYg2Kafa2aAd5pjnlGmugrz1IsScttACu
VMUhiJ1iTWw4vI+bgrAZjWlVd49//uXOEGxTRbR0Jm+WbKhgXe0zvMwQ1ygndGHwbMVqubRD4dKD
O9C+S+tG87NwJzpFLOFKPfcSRlF1t5X60tjFXbGEvYQAcesdtE4u9kbsZehbKx9NjOuvNUva4FjY
SJX+AbIvbpCQNRagF/1ZXkbNnKAK2ieBm18NifOplmvaaIdJFTzXBwdez66o0SL/871Sf377vcH/
MGhRLSqpUMRZm1C0sVFabpI8R4YhL0DStlewgW2MthvX3PgMM4+xHy7AySQHe3Dv9Mr77uSDOg9l
1VhFuu0epkVqE9pFuQexBwNkJXSroK7DG1peZ5NZ5RMWzN1eItxrVfHSl4orDJU7hCoIj8JuvNL5
3651BId86talrbt42keSft2R7rsKkyff3NBPR7hZ4uOAqkFiazMjs6C7ytpDLuqlQ45eC3Vlhyk5
WP6qkVHaxSWsBjeTQI/PTLpG4l6Xjht48xrTkFnpJmPygynWcGvEyazXhYSpSYxUCgSdI7IPyb4a
VY/c2M6xsEcQHCwN/5hRSx+kPsoXpCiO4BfTK7W7r6rBv2TK6RKnF5C64yTDZbiJ5gDB1fmgPTAk
BOJZts+1qHd2XuDlQ+eDGPiMpGJ4jBhGzwYArcsAx5NZPOrwC6PAqjhPrhiz2ztLpP6OJFY6q0Ld
uFQ8p9v2Vv+982uVrEOibJ3R0dVRk2evzpG6II45wzSg22e4dDg5vpQV2n4dLfvKYNQFRY6Ah4y4
zxgK1Y0xAtc05gzrmV3XFIiKBdEHoRd4Wo4OvKpFzA3MENwYZVd6fXnQm+8k6KtjxGBohozIBq23
dq07RfgBoP/WKYgRp/0XK5LcPS14vupcVL0LoHWzoEc7gti4vDPGBQzpGQ6t2d51si9oFD0X8MAv
ldS4QthZv9Xrurs0UVNt0aU9qj6Qys6IvyZ1cdAFqvSV5V63+GxdI5Y6L5X4FueI9Lvp0rWLK2L7
5mOiDGLWk3rYJbJ61RmKetcr3rq3svC6ZY6J5llfXdIsEd9uvRYLIQ8mLXi9S+ET+keelLFFFtvL
gJHJDsR7f3BrQlWDZZfXLv5n/zCiN3+bVZhCMTSDztC0FfCGZ+1wgzMltU6vnwX2MfPQ6xnFxfCy
LLumDWUEdLSsnApZrlS83LNZ4CJ4IhR34WHMuBb+8DXufGMdhQjOBwbC45+IepgzZLLsTRiMESpm
TnTnexwiIYMghUcT5x7gZsxCkbS4vzhipmrQpN22txaK2yPfH7f9Xi4/hVFyqQH6vEUiIMVAMKkP
aJAYqyBVvk+qObBG1niXaBujIweEfFn4FJdNtIA6Ri9Se0xD+K429o0VnBh1DXkAbqjrp7sWUa1w
9PtMyqK+qwNVmQ/NfUzmC921LljKCRJK3pA8dxZII9E11dp1SCiFYxV2Cv+qCZr+4Avjuhqy4jSH
+b+/qMaVk4rc1xRZMcBg1dnmf92nMX//OZ7z1zG/nvFfB/8rGcn0e/XHo9bP6dXn+Lk8P+iXK/Pt
L//d4nP1+ZeNZVL5VX9TPxf97XNZR9WfS0/3gTjeeKFJFe8+/e0S/9JBP1T2/v5C/+d5+r/u++z5
//3H52+xnyz8sir8r9V/vBSNSH9my2NP85di31/Xmu7nT9eIPnPb9TcurpkXvKa2zDAFGgofwkRR
mrgvxZJpXQgbtZARFT196Pr4wp+e53/3GP58hz+e9qnW/PWf//I4/3QHpwd0egrgXt74FHT9gtDL
qI9xfvvqhRCqAJECHH/8GO/u9gVQ/jfevsaPrKvwRagJ04fIyM+VwJIvBHN6jVnFqRLwlN5ZJVB0
5a1PgUqA/JyiI43wt0+Be79Q0U5BN+P01r2nl4D7p/N7W1OgXSAMYfOmv/7KZ7VgbCUsRVFOz4e5
5/uqBbRS9qlqnjUr/5MG0bgwwKXrgjzfjwbv56dg02AiUSjLP2oJc7939hSYmJ9a6X//Kejqha2N
7LFRQObn2zeNCxocWbeMl0pA+fu6fcR/9FMr/e/fvqZcnHgeP14FnufPT8G2LzTiwzZBrNOrcGp7
/vcbhK9pnVTj2IVhXfLz2ADDw3+tOTi7wk8jA5uKDgpzlHabPmc1gWcgj3KqKiPr6fP+mgONsO+/
9hTOxlg/PQU6BZW+T0E7evqcDRCgL10wr6BrHIMC7+tNoLOyT6/nv/8m6NoFslpCsZlF/d39m8oF
/SWUXBnU8fg5PfD//Tfh7Bd8HR8icCdObfQbngJ3SWRH407/usuz9sAiAERjYJ3K390wkWCk8tZO
QaNrRCDJBATzty2CaV8olqErpvLyFN5dXaA5f3OLoFoXBkAg4uvUqp8rgaVe6BY+tWTAT5Xg3Y2S
4Ygpb24QrQvUPg2U415GiVzw56dg8xRMSAga2qfvs1vg/37zIFG9MAVTJvGj1TvrFSxxYenQI8nV
nh7CuxskjrnYN/cNKrNmBspjbnf6nD0FW2MEIcuExl/K3+MIYUQB0G2/oW+QLxS6f7SZ/v6FMPUL
gdIeQsIvVeHdTR5pFl667X//KWi8EQQiuNGXuzxvHO0LYTBzALhwqivvry4wqXlrXSCQggbeiGL6
tVE0xYVJEJoplX56PO+ua9B0wlxvfBM0ZkWqRhpMfqkEPM6fuwYCB+OrgOSweHe/PjnaN4fRdFoC
lWwvOb7Tr8ys8Of7txgfAZ+lZ/zxkry3GQPgnBF597b20LigMgmdvMvpKZzVAmFfqAQodLqOU/m7
aw81Iax/cfZ8Nut4nTcSTAQeQqfAEOH0+a0umAQQDAPvnB995/uaPQISV98cRzEYBzEE0lGGnz7n
b4SgrmiqgRjI6Sm8vxmDbllvHjLbF2OMxGSQ8PI5qwviAuA7sDj7ZY797t4IBbfnN4+Z5QvkSGQZ
rMGvt28rF/gG0C1YL8/n/d3+GPF8Y7PIAIkMuGqBGDtVgrNm0dIuoMaD2AIx8z4bBMV+e1xVv5jg
tWDO//YhTCMEug5gg6dAy7uLqSka/9obq4LCWJiYIbGkl5/6LLqsGARawBfaQnt3rwJZjzfn2caQ
IXBv2P6nmn52+yZTCRg3JCPfXRSN7vo0k3/DRMm8oL8TwHNeuryzuye5Ru1Ahtf+/8xd204bMRD9
lagfgMiFtDwUqYJKoRSo2gLqo9mYrJVNjOyES7++Z9Z2urObFsT4IREvCcnZ2dmxxzNz7EGlsX7t
3iLxIAxLgRJGmPKRKx324xqxtS6gJNIQh2GCLRVMZOcsAdzOgTRapCLbIdoxgKMUnnRLC8go7yHR
CB73fvSMO2cKyOwIJ8PxCEHRCNMBjjusX618Ijo67mEwIKcaS7u7VFrYP6BGJLJwabCH0T5EMx7Y
eDNaRGVlTJtNMU1urOO1EcIrdLRhKWHPfDX9THwjo32DCfXiF1LSrAvQ4ChRHZJ9kThNATqUaOj9
EQujanJR45+JbFRfJ/483mD30uxa6a7ShxOjnXJFie6aRPuKYhKB7OO7T5W6VQvVrKGGRPFfSTpU
rM2DfwHYz1u4NGrEuM78tksOXK/Q5MBztfTKJxGJZNU/pDlfinysKnNn3dIwqYNTFWPjIDqnpjZJ
SVK/H1MrSTkyiNvFymBDYQKrweuVkBT8RFfqUTndRP6ATkXp/VYK4KvsLjEGe/aud4zT0Ra3XO2H
/WEGK8S2X2em7HnGIptUM6B2uhkXGS34KA6TIk+gcWMSTm3eYVUvBT6dqpIZYB8tkuEgxLgVjoHA
8RAJqRY5JCzF0NjNqFqzSEh5iJHtIzeLUHGSwp5156Yx+vom1bx9vJxBsnUxf05ItZIRsmcYJF/t
2viOmkNORaqPcxyGxWaPmMOV46LPllpOm+pA+YZKJHJo71VRrr1erZhND8J6SoxvitLMFOdDIa7K
4AvODXwBtj0yy0bLMSqry8X23uDv/p7NTbE6lwPdrl0bOovgFieY8jlk0Mfh83KVXOhbp1qrp8jn
kerjQj8o7rdAlxpiDS4HfuxN1OLel4a79UjHyoH/RTv0/kyy0kwFqiZVsnOAn+snUzA3BnCizeQA
/2XdPCFFuYmsKoa2blX2jpWz8JR8cAbiU54LnOC4l9bYH2JvhFz+y9JwjY9gLRlg5xVWJDyqiSRp
qUIunUavjCRi/ShH4AmmD97uh7+h7aR/rh5UK0wYgD6QYS31vbRT3Tv1Hd9GhB659D/s+h+GCFoy
UfSleg8X6BoiwSN/JIX/Ce1r7zVbUsRSoBz7iUeVkaotxb1aqTLdORli5DJIYa+1W8CzMWQQZTJM
hNcGkU3LvONmLqnQNwp+B8e88KEJysEow9C80X7V2yp82IQkFt74wi69YdNKrMaLsZ8tttHN2NMM
Odz/I2/LNG32v3XzT2lf27af8eQafaOotHJHfwAAAP//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rgbClr val="000000">
                <a:lumMod val="65000"/>
                <a:lumOff val="35000"/>
              </a:srgbClr>
            </a:solidFill>
            <a:latin typeface="Arial"/>
          </a:endParaRPr>
        </a:p>
      </cx:txPr>
    </cx:legend>
  </cx:chart>
</cx:chartSpace>
</file>

<file path=ppt/charts/chartEx1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ratio!$K$144:$K$179</cx:f>
        <cx:nf>ratio!$K$143</cx:nf>
        <cx:lvl ptCount="36" name="2021">
          <cx:pt idx="0">Alabama</cx:pt>
          <cx:pt idx="1">Alaska</cx:pt>
          <cx:pt idx="2">Arizona</cx:pt>
          <cx:pt idx="3">Arkansas</cx:pt>
          <cx:pt idx="4">California</cx:pt>
          <cx:pt idx="5">Connecticut</cx:pt>
          <cx:pt idx="6">Florida</cx:pt>
          <cx:pt idx="7">Georgia</cx:pt>
          <cx:pt idx="8">Hawaii</cx:pt>
          <cx:pt idx="9">Illinois</cx:pt>
          <cx:pt idx="10">Indiana</cx:pt>
          <cx:pt idx="11">Iowa</cx:pt>
          <cx:pt idx="12">Louisiana</cx:pt>
          <cx:pt idx="13">Maine</cx:pt>
          <cx:pt idx="14">Maryland</cx:pt>
          <cx:pt idx="15">Massachusetts</cx:pt>
          <cx:pt idx="16">Mississippi</cx:pt>
          <cx:pt idx="17">Missouri</cx:pt>
          <cx:pt idx="18">Nebraska</cx:pt>
          <cx:pt idx="19">New Hampshire</cx:pt>
          <cx:pt idx="20">New Jersey</cx:pt>
          <cx:pt idx="21">New Mexico</cx:pt>
          <cx:pt idx="22">New York</cx:pt>
          <cx:pt idx="23">North Carolina</cx:pt>
          <cx:pt idx="24">Oklahoma</cx:pt>
          <cx:pt idx="25">Pennsylvania</cx:pt>
          <cx:pt idx="26">South Carolina</cx:pt>
          <cx:pt idx="27">South Dakota</cx:pt>
          <cx:pt idx="28">Tennessee</cx:pt>
          <cx:pt idx="29">Texas</cx:pt>
          <cx:pt idx="30">Utah</cx:pt>
          <cx:pt idx="31">Vermont</cx:pt>
          <cx:pt idx="32">Virginia</cx:pt>
          <cx:pt idx="33">West Virginia</cx:pt>
          <cx:pt idx="34">Wisconsin</cx:pt>
          <cx:pt idx="35">Wyoming</cx:pt>
        </cx:lvl>
      </cx:strDim>
      <cx:numDim type="colorVal">
        <cx:f>ratio!$L$144:$L$179</cx:f>
        <cx:nf>ratio!$L$143</cx:nf>
        <cx:lvl ptCount="36" formatCode="General" name="2.502655938">
          <cx:pt idx="0">0.023822508646798302</cx:pt>
          <cx:pt idx="1">0.104606214807772</cx:pt>
          <cx:pt idx="2">0.034191907172000303</cx:pt>
          <cx:pt idx="3">0.074303479186109397</cx:pt>
          <cx:pt idx="4">0.0082569060703613605</cx:pt>
          <cx:pt idx="5">0.047801002109923003</cx:pt>
          <cx:pt idx="6">0.069525160471134703</cx:pt>
          <cx:pt idx="7">0.0411011130948944</cx:pt>
          <cx:pt idx="8">0.139377011707116</cx:pt>
          <cx:pt idx="9">0.097686755865639199</cx:pt>
          <cx:pt idx="10">0.0886617983154699</cx:pt>
          <cx:pt idx="11">0.024736614473765298</cx:pt>
          <cx:pt idx="12">0.068595910438897095</cx:pt>
          <cx:pt idx="13">0.150881692198444</cx:pt>
          <cx:pt idx="14">0.0204871238831278</cx:pt>
          <cx:pt idx="15">0.076298090473254199</cx:pt>
          <cx:pt idx="16">0.036445792731590099</cx:pt>
          <cx:pt idx="17">0.10903068045874199</cx:pt>
          <cx:pt idx="18">0.10267097314359599</cx:pt>
          <cx:pt idx="19">0.117909485010865</cx:pt>
          <cx:pt idx="20">0.0153755502423888</cx:pt>
          <cx:pt idx="21">0.099070382491046105</cx:pt>
          <cx:pt idx="22">0.024857116900764701</cx:pt>
          <cx:pt idx="23">0.051959679667155201</cx:pt>
          <cx:pt idx="24">0.063038290249234297</cx:pt>
          <cx:pt idx="25">0.0029741641964580699</cx:pt>
          <cx:pt idx="26">0.102575142501848</cx:pt>
          <cx:pt idx="27">0.058359853776764101</cx:pt>
          <cx:pt idx="28">0.085701767893149997</cx:pt>
          <cx:pt idx="29">0.038005520103884902</cx:pt>
          <cx:pt idx="30">0.0446525768969184</cx:pt>
          <cx:pt idx="31">0.098304099713743404</cx:pt>
          <cx:pt idx="32">0.047139054435154301</cx:pt>
          <cx:pt idx="33">0.061158448546814799</cx:pt>
          <cx:pt idx="34">0.10397780582340301</cx:pt>
          <cx:pt idx="35">0.16911626398013399</cx:pt>
        </cx:lvl>
      </cx:numDim>
    </cx:data>
  </cx:chartData>
  <cx:chart>
    <cx:title pos="t" align="ctr" overlay="0">
      <cx:tx>
        <cx:txData>
          <cx:v>2021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/>
          </a:pPr>
          <a:r>
            <a:rPr lang="en-US" sz="3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2021</a:t>
          </a:r>
        </a:p>
      </cx:txPr>
    </cx:title>
    <cx:plotArea>
      <cx:plotAreaRegion>
        <cx:series layoutId="regionMap" uniqueId="{CB1E4FAE-3696-2741-B133-8C0FD66413A9}">
          <cx:dataId val="0"/>
          <cx:layoutPr>
            <cx:geography cultureLanguage="en-US" cultureRegion="US" attribution="Powered by Bing">
              <cx:geoCache provider="{E9337A44-BEBE-4D9F-B70C-5C5E7DAFC167}">
                <cx:binary>1HxZc+PG0uVf6ejngVwrqnDj+kYY4AqKbDalpmS/INhsCfteWH/9JCipJcG8bn0xmpgRbcMkoSIS
OJWZJ08W8O9j+69jdHcoPrVxlJT/Ora/f/aUyv7122/l0buLD+VF7B+LtEzv1cUxjX9L7+/9491v
P4pD4yfubwRh9tvROxTqrv38n3/Dr7l36WV6PCg/Tb5Wd0W3uyurSJX/sO/srk/HtErUMNyFX/r9
87fEV3c/Pl2pg7orP3+6S5Svuusuu/v986u//Pzpt/Hv/e3YnyIwT1U/YCw1LjiiXNcFNU4v8flT
lCbu427NMC4QlhQRAz/s15+OvTnEMP7NZp2MOvz4UdyV5afH//9t+Ksz+dtev0yth4tipYPt365O
J/vb64v+n3+PvoDTH33zApfxtfrVLjA99pOJX6rCPyr8++e9X7h+4h+eLssDJK/+6n8KibjgmBhI
GgydXvQ1JEJe6IbQCSP4YT9+OvYDJG+x6DwazyNf2Q8n+cfnX8zH/y+x+aYO3tO1eQdcjAtKqJAI
8bOugjG+0IUkhOhjJ/mFHefReLB+hMS36w+JxP6uiNNEvR8YjF0gwQn8M/YOcqHrRDd0+RjQ+NNB
H73j15ach+PnKYwQ2X9MRK7SSnmfrEORRn7yntGLXhiIGhCcHqPTCB+JLobAJsFbziaUt9t1Hqbx
+BFaV9aH9J+bu1J9eg7PL7P/qxP8n6YaSCWMcCEh35xeo+wPYOmYAjVAz2A+HPvBmd5s1nmsRsNf
ncnvn2/2HxKq7V2SlF1UH96VFLDBbXTdgOzzM+m/5GlCXEgqpSEEekBSvg57b7XqPFCvR49w2n5M
cvAljA5eGr9n6OMXXFLGdH4eIwOIHQIujYR4wMh4jdFbLDqPz/PIETZfVh/ShzZp8X8nOQFC1KCC
00cvGcU7YVxgyRkW+NHPyGuE3m7XeZzG40dobT5mcvqj8Pv0XTkEuyAGJURidjYtnZi2zrihc/3k
avg1TG8w6Dw+PweOgPnjrw/pRutD0UWH5MfT1XmHGkheGJwIyiF0vUo/+oVAQCKA+D0gBqzvJVF4
iyXnIXkeOcJkPfmQmGzumk/ru9Y/pk9X6B1QYRfAt6nA7MEd0IhzY6RfYMg8oCmMPOVt1pxH5uXY
ETab9YfExkqT5O6o/GP1npUqvuCCY07pIy0ACF65DrkQVEKsI6NK9Y3WnAfn1eAROtbHrFiH+bY4
xFnp+cXd+zkPoxe65Do2nvAZOY8Y8AO5zUDGA60bc4K3mnUeqNFZjaDaLD6kI639shz+zTL//YCi
4CgESSEf5TdjlIOkcQF8gCBGyANQIxXujUadh+nV4BFI66sPCdIybd6x+GEEBDkofQQ7r1obFIof
hHSMHveP0PmVNedheRg1wmP5x4fEY5hiaVW8p8fIC6oLLhF7lG8gdL1MPQa5YEJQnXL5wNpGmLzF
ovO4PI8cYbP+8iGxWSY//MO7ljjGxdBRE5BVHl+voZH6BVACiXTjkTWwp0D6oLy9waDzyPwcOAJm
ufmQwPwRHb4f3lXEgSyjgyiqP6X7ER0AYCRDlBJoiT68XgPzBoPOA/Nz4AiYPy4/JDDLCPoKqV8+
XZ3/8yoHJFBMGGacP0ucL6MZ5H/M5BDMngjC07EfXeYNFp2H5vlcRtgsPyY2l2nll+8cz9CFISHL
yHE/zsAgXGPoispH1EaB7E22nIflxdARLpcfkwHcdCksLnCfpu07uAy5gBgF7VD86BLQFXjpMhiB
JM0xY5BkzgWzNxh0HpqfA0fA3Pz5IYPZ/C6FVR7vyJahltEZFP1S/JfGG71gjFEBjdKHWgay0Es9
7Q0GnQfm58ARMPOP6THWIfLv0+JdW21UXBDOoNeGHwt+PHIaDIUmFgS426PY+Rqbt9l0Hp6XY0cI
WR8ToUHf+DMtwqdr9D5BjRqEYjnu3vALKP8Rk/xxaQHsf+k0bzHlPCzPI0egbD5mPHtYJDE5hKl6
x6AGa3IY1YGgPfU3R/gAPbggFJwG6yMS8FZ7zqPzevQIoavJh8w4w4yz74ryrnuaw+/gOECgoQdg
cHpeDhBsWL/GYUnrY2UzQultNp3H6OXYEUIb+0MitD74yXvK0PyCQtJhHHprp9fIeXTjgmBwLhDZ
HvaPwPmlOedxeRw2gmQ9/ZCQ3PjlMU1KP3lHnwGfgIWEnIIe8PB6TQag6BSUGJwbsK5jeI2I2ptM
Og/Ni6EjeG6WHxKexaE5+P77YXPiYdAQ0J9I8piocVjuQcBfdDpyll9bch6Sp3EjPBYfE49rWKkG
q/Hv3jGKUQ7qGJQ0TH9UlEcFJ6hnlFGg10/q2qiZ9iaTzmPzYugInuuPKW2uD2V5OHpVeafUe8po
5AKKF8q5zl+HMmh06giEAGhUP0S60RLCN9tzHp/R8BFG649Z3cyitPB/vCOHJvKCQzbBhBqv0ZHQ
q5GCMjIsIDyTaN5gyXlcfg4cITL7mNrmH0V4SMrDOzoMZaBgwsJb+l9EtKGLRg3MOTTaTi/wq5dl
51ssOg/N88gRNn/sPiQB2Nx9Lw5l+I7uwmBxBhGw9AlIwOk17nAaF6BKDyLbeWzeYtF5bJ5HjrDZ
fEzufH3XvqvT4AumU8ngPo8HYEbcDO4rpNBEg/XqjwLoKNn80pzzqDwOG0Fyffsh3QU6gu/qLDqD
BhmDpWjG80qmV90ATi5A1YQEY4yqmF9bch6Op3EjPP74f7Qq/b/fBvrzFtnJQR2mp3trX9wJ+s97
T6cOd/2Ohj7mgLOyzUN6WP74/TMZms0v7toZfuRV9th5cK/rp2X5ch3vi4F3h1L9/lkD7oahI411
Cne+EWkgWMnRwD1DD7vghisg3FjATXECklMyrK7//fOwYgfu0oKWqQRBDunD+kNYgHLaBT8HPSE8
SEXw9dMZbtOoc6HAHn3+lFTxNvUTVf7+WRfo86fs4e8GMzmT8ALRD1YGM7CLCojQ2fGwgz4X/Dn+
X3nhVkVsGOlCE2ViEtf7q7M9HV13UpE5ctJtUSI17WhRW3WiYrMxWn2WJsGyMDCeVZHYBFblxluZ
19cy7Vc+4bfS1T2T+peyDEKLY7MMw0PshGuRolmjMVMGay9Ol2W6odz/midi0wRGZvGmnde4MA2j
VmaeSjkXTr/zW13aOPuqGjaLey+c9GkTmthxF24cbSJUq4mSqTIJjWIrD/vGjCq0r/q1KCSb+G2F
rFxjdkijztKCMjcRjc0a83uVo1Wi/ZWGXmtGHtprgb4xEtWbea/MRCXYDPzQTOvQtxIS3Add25iy
FJssqkOTtHgbRtFCMfGj7sSkMOLa9MuGWHrJFgaN18RVVkjYhGrNPC+qa8Xg2EE5MUR813TdTsuL
ae+5dx2fCKoS0+G5yavGFL52JXTlmA6p16GTrtwSrqZotUmS1F8bFK19Fa3ThC2qJIUh2YTlaKk1
3dYvxEbz0cpH/So10NZw0N7T+IIm3dbJK7MhsyLG+0IrZzwspmXZzX09WhfKv8dZahqaf+OU3c6X
1TXx+G0VutPYLp1yKlK5EbSdx2241sPggHm/6ho4zTBZN7jeechZEndphGrG/GrGSLiuun7Lgm4V
6M3cKEK7MXy7CDSz7oO1LxHMCn+dYYtF4UzU1UwxNfFTsSBRM+cqtHFsbBqCrFTot3lXzoTWbVGv
r1V3g6I+NA3m3dMY5oGrp6uWe0tHxysnZ4smcaddELumxpAyqcSLCo6clk5vRi2e+CqbYEVvwzo6
uDy6dJsp9M23mccXmfLsIClNTFwbFeF6QBg7zb4qiRn24XcWRvfc9e5z1e6Gy5hp/T6XMKlZf43z
eRGiY4cqz8SRFaF23iW6WUg8iZJwmYeV5dJmZyRFYhZps+r1zDFd4pklNewWN9u21xdV59sxNUPM
N2nPN8SDK5i1K+yxhet2K9+L7qWrlInayvJbOkMsXFPe74c52ed8AYneYty3Hd4eZUbWUk7bsL3W
vW7XZOzWo6HdN9iiWbgu8uBwOkZXhWbb0W3p56bbaJFV5e69U0rdjJJ27rbRQaB2pbNyygAVTyST
sLYSBvNPdduaNqaP/FteBfdFWEKQULNYBDbqorXGQpuCn8edv3DScJIW3b7tcyuu5aQN+q3fh+uw
UbM8gLmqFVdhOq2Ddl7k9Y5F1XWhxet6CAfye+v1e6Ovdg01U7fdEYCk0CE1138anbJV0+9F3u8H
BCvUrbQoXDMvPgwXZpiP2G12wm8mWtrvy66a1Lgz64aYwyk5tJq0vDChz7vgBKDR8n7blGirSDNP
3Rlp46VLC/i9YmLA+YSGmAYyMJuG35ZtOTV6vvCZ/G5gq/cgJjisuqo0bzLM7TBsV4NtkQuxrKnV
tY9bK+jJPAiSdeBDKKi8fqXzatI74OtVXM3iMrpvGZv6/m1Tl1Pst9cEq9kwmYy8nOU+2TvKnZB4
r+BK0VrctlkO8wX1e8SWpWZcuVk5K3hga0ExS2kFYbrfiqLdery9jhGfqGSaxe1Wq7q9CJq5TCqI
Mql/kK52Uxvu18uy5RtWoKNXZJbvuJOauL5Fkb6hoj0a3PmW8MY0eHCvkm5FKmzlMJk115+qzk5d
fYOnbqZtnSa9pGk90Rs864ha5H1oR1LfMF5f9znaZszM2+EtX3Dar+h3PQi/ojSwVUEXOYnWcQ62
t+AenQdTAq60HiGr+KukxZeq6ldGpq7Lsp/1kTADp1314AjDf5rvz9Lc1ihMr1YXM+7iVc6rY+m0
2xbmZsGq65yAiwUsmztePy0EXwzBCh4nocweV4mp3MjGor4eAjZri4mbBl8MyGwq6Pc4iA8qz78R
Z1/F7TV1sGf6rD0S7670jaXb6pvBJYeYgAyx8QLADpyoJOBjGPu+Vbvytqqy3MQJZBqD3eYVX0BO
9MwaqR30HjYEApUZ1ltPBQcFx4gSiG5GtfZaoZsN1cHV4kNgNOAf3mXhbYZjxURsTh6H2w0mhWs5
GvtLadoGJ048RZr3pfaLwNSDJjK9jn7rCfdNNyOB3WqKmqSji6h1HQtxdSOD/NAZql7wAB8DV3eX
ucFNoZzskla0tUij2wGE2MvQ66Kp33VoqrcmDYVuQ7r7Fvl9twjqchJ7eWlFVXgbt+3WSMNuBUtr
VgqXf1GNM5M6Uk3DUIOklzRdAnlWaVbCW8OE+2j6ZYSu28arbRw0le3rrHp4d/qu6/1u3sRqWQn9
q+8FZNYHOrVjx2f26d1po7Hi8SOjg9kmSuLSNmRV2m1nFLYh3Juade2kpupSVJ5jI8PRzEiLHEtw
z6eWUfTYPm2aLsd2HDA1c3p+g2Vu9l3l2I5MZm0a3Xg+KaeuchpbGpm7jOvQqqI6n3XI38ONjN6y
i5up9HoIIRVa5EqfYalN+6Se1H04TZg2barShBxgptqtLO/1Qp+FbTTtEm4FnZq0Zi7ySSfgG0Uu
tcxrpnGZJGZeaeUq61L1sKlIq1ZgXL/oRbkRXtHOgBQFpkocQN2fRZq3TVKWToF/7aVpRPzQc2Ph
QRaY5p48FAmW07yqpe0n1V9+K61EC7wptCLNKhC+WektZOOI7fVWqEmWNYkVa3oI4QaZWHFluglM
7D4gx0gL7TrhG8kyZXo1ssJCLtKsu60y6pk9uHlQQPAAF0i6ahcb/c4tOgucbdo5QHQYl39GKFZf
UDA1INjgtJxKCH8tyR2zC8Wt0PQNj5trUnTXIUs3ke6YuSPnPfcPPltoTbFieghNzZ8P4nnkzS95
MkZQEI94MqwG5gaDdXICQZk24skJyVSbdnGywBHw5CSurTQPChMe1BOaBay8N7UQrdJIUxb2GmVq
rT9vymzptdoVMaxowvp6U0AwqiGAVUzfVEzapdrztLdyyCNDgKnrbRm3O09zL0tJLnMZ/GmozMwS
BcQRbQLq33QyPAQEfl8QCI9NUi2Z78xSoKcJr8yK8GWQQ6KqIb7ANUtwaFdFu6scvukE0JW+PqZO
aWqoXPlOcxQMeHnkHwRN1yyDI3XS1hifZqKdY0iBwDEdrd0Zst7hqppUvJ3F6V9DKBVhYBdaO+e9
mmWQwktazWNe7wbupmftPvfQFsJQ2zCLAqVLPPCesJ64EHJMl28SNXNxZbOi3MV1c+yqdp50+ZSX
Q2Klt0bQmjqF/xwxr9Jmr3M448oN15I6XzMgkkp+D7m2gxmmJv8MNMi4Y5jlQ3996MUTPIK5cXMR
qaZOFo1MJqVRmywTwL6bZj5kMKraLdNtJ3OhhP6n+XV6LsrfDkwQdF84xkSCVjmqwxjtKGFVslAe
38dFtGZBtJalWUfVtEEARhSvnUZNBpYXBvXEoWxR0GKadUAPgIcToIm05GbVk0lSAbEC1hwC+S4Q
tkQOeOrfdUj3LC3MRC9mEui8aLdDDk5CeVsb5azJA3sgHI2/rjRtXtb6XPlw6uC1kcEXTtwdXUff
eIROGFDQoCvMPIvWPEb7OA3tACZdkADRTRqziPm0yqdlEK87o5oUYbNzWbIANpvm/ZGIaiISQDNg
l3rTT2sVrhMKWSPod23UrWIBxJ4BM3BpeBjOmfZo32O0D3q0zivAJfyuiWjdMQhOMDb01dQTxZTo
5bQtItvVu5Vo0UrBtC8hvvZsUuXRRhUTyZ1bYK3gsbW8HfKoWyNTed5EUbbJ+vh+SNqybr8kxTT5
kebGvI7bNVbpBDf3RRTMVBOvddbkZtf3xxhNqVMMiczSE0vz202vwCtZirY9Tw49gsq36b64nqOb
iDWJ6eXY7CNjVkJQDsLI7hAzPYnWWQT1QiA2VRseqk5shtoKA6scOFGXuzOtY9OBKkLf7jictEHr
axLiba75NhLA+YJqh+Gi+uAbTc03rtNth88Z6VaoMn0gNUXlrxMoeupWX3tlaDZe35p+WFqp43WW
itgi98P1wP9S0VwzVX/BzfQUarvqWnbNEafBVQ8UAlfoSrMHwlJBKYecYE2gwMV9cGB+sMZJde1I
78AYWKXxW5RAjRDXndU5AZ+F7gpk+tuBD8YJ/AF4b4L4bcSgToz8NYrrXeZdBbl+6XL4rajbs4jd
Bq43TR0yxWF/rL1qR1O+qJPY1urA9gxgu0YxI3pvucL2pTsbGKFSEZDgfOqmCwnEPcu61WnCQ2mu
Vc3cJ2zRNnA9IXoxyF0sSaZDzogysTEiNQGma5G4WQ6lV8LUbijJ6rKeJO4RaVB9DhNuqBGCjMGc
VqFZ5sAp2hgKZUiCpaj3UQ86hNe70zqH4N/X8zqH2gjC8cBm+8y5++fwAYr6mbhFBKxzQBza6RSB
XvtSxok6GuSE8XhRiu6YlHAh+2ZJnW/AxiAtV8wzeVvvZBVfAtkGJaExQ3CkoUIaJlbpGbopFaRf
ZUAhkzbRLgr5KWyffkCQ73nQHesCVnsa3TGQGggP7QYR/8oIjQnSpWtGTVhcAmtppuXXUCO1iVLf
an2N2KyGnJMUGpuiSJlGW3ULmmexRatqG4s8m7sEmYhnxdKX/RruWrjFA9fRe3CTVo+LGSb5ISsM
b+IGGTIFjq6LFBi7SoGBI5o15iYBycvSvcpsSTpvAg/qteoqUN3eyIGD1PeooJmVgoMP8cXr6TIN
AqvJkDVEdZ2p1ZRAcBpizpWroQ3KCzMtvAOSoS3rZk9Ru2sDtlBZaHrYrtNiOuTwyFcQh8tZqqtJ
3vSrIQQaVbQ2YEYO/lcK4wrTqxqq7yhA2+HXlOevXdLOm8a3wy9aIaYpVK7DrAgF2ww/YkBVWkAR
lETVToOiNyStrbJmzsr6Gof6gqfdsYvBAKgu4y7xgSLNFkWmdkZa7dClnws0wV0zr8MewlI2dfPy
PlLVNdXb7eDQSoCO9Yvp93cR0RiUaR3WTMMNbQKDvPly9vkBkPSgCdNFJcL7PFw2AFECccSR7abw
rF7rVjmoTK3IoTvzT3kTn6FlxABtlULsY1jqo7RpsKZK9E4kC8fF245midlF+jKa6DFUXyAD+UFp
tZFjaoa+GVLiLw4PWvA4a0M/XgqwAG44Emh0+EaIlgZOli6IAioFldjAdDSY0gaCqNHsdOofynSp
2q8+j1cFg5oPZD8v6Oa/MGTw79cyrkHhNnUBTR1sDP9/jYBLE8OTpZMsBmo8uDoH3SbSVlKgL10G
skmkdkIkpsy5VWHIbjC7Bso1UMQoAjnPYAs/YUD9bv7ZskHB/rtl8CgQeKwO5liwUWTKQrfpg04m
C6MC4oySFfXoV630Y6ttgNbBwy+nLKy+n8h/VoJ6GXVH0Kmu3XKb8uCAjPZIPSiPTuKZ5P3WnRNd
u8mifq+gsKcBOH4HIg0oX3rczQeuMwg0utHMw4AvPCgPBg0TKagjonYXe4EtY8jQFNwOsGhcOYnS
3PK8ehdUxRSDr0o0y0EacGQ1T6puXshyl3fNIlLcCpkDCp8PQcWZDTwKueU0BxrWxu5ec7tj2KMb
vWUbo6OWoMVW4mrnZPF9blTw8wE87y1PoMK3CBM1kHjIHRFyQDEEdTxO29CsmvraK9LkFx56bnrA
XaaEwxpFxOEO7NfTg0S+EacEKJhHytlAUCojsuPo+0l3bPdYFbCG6h8dk57DnWE69DQksFo5wt1o
sATlHjxzoGNlFFwF8UwP6D5Im10JssAMMvOhayHn9Jpjoqq+hmaAnbPYphCKo5ovcX/llckySdc9
MAPDqKyWJF/gORswGRDIdVHdbWnjgMxKvpRk5SvZm3rSwUWEwrpJLnuoFisQqobfbWQ2o5rJa33B
QJ4bNNMIZoLhxTYm7cpokDVUSDVozjEvpkbgWV38l15iayAM0P2YD3w88euZX36XHjBAHFYTQxfZ
pMXhhIhs4XdEn7aNhBoMc23CMs10zdgl2bQqogpmkbN2pFOZ0Ak5YlWZCHQmkmfTuHK/JGG7b4Rz
7fuVVYNADfokvSURaIdFOo04/bMAsR4eFXgYJL0hGwQ82sRdeVNUkJYJiFWJDw0Nb5dDEvWhj+Au
a7jGA40KUbz2JLslQJua2o5Zd9lqwb1GsgVx+US61azLogOOHFsQIMLbNqMLr+OLDqJ2reStXuPt
IIaDnrPqphq4KxcPKnKqL0jVQ9j17Dz52hIo6eE8tAayoO5uGppaQxYUuF41Eh0dyTYC/zL5nKnY
KBPwaDV4hIogfyuceqGlOdNoshjE7UHwbgF2vBdOdjOccqJni+QX0fZc1OcIBDm4QQhEATLsf9Ez
K0jnCyCtEGxDkKtLkO2h/vmF/5wY2yiiCx3uqGTD1iBydBDfy0MVIZQsmKwTs+EltLii/rpow3nu
GpaARtnXEOW7vgflRELlg9Gq9ML7QYMsDCAjSp/61JgaHA99qIWhkU0IonBN2K2AQCiSyA48GJMW
VhkE36UOh8lrKMtA72JRZA6BOIzbfeWSfR1AqC6K0DVJDyVnvC51w2wFkHHAv3LCAzE6YN1qBU8Z
NYciUtB+7xlsEwJFbikIlmWy5mLXN+2Cgww8GMmBcee6vumofp1CS0cHtiyzbxn0X6Rh9n67DWmw
NprqGgt+68btSurBOino2iPuVCu71UDeBkKFejEJeXEJ02PVu1+kAxVeCd0UUkA5Br1Ps63TG1yJ
3HS8ZFq1IEwBdb3nkC60DhRbqHzqNrQJMcwIkJQRXQzUfzgcKiDQ1AG/TfTqOi6h2ssFVDXIGiog
o40sDWxxnOZ6iOADfzxNg8dO9/YB74eG7RE0sMJ3vcdnUf/8+J/rNIZ/Tw9Jfv5yeJT186f10zOw
//Gv4Oay4VbbcvxHgzU/fwuMebRu6HW/+vC3xvtTo3nUWn94pPZ/2fnGvjuDR7688Ji/9d2/FHfQ
6n5ayXXquD8Meey4Y6zDChcdOtq61DmBx/797LiDT13A6koOvXCs6whz4EpPPXe4rR8eUgKrxeHx
ZvAYOgNseO65w7LL4XkMQHNBz0PG/6Tvjo1hGcFLXoQ4JEUgy4QjWO0p0Tglh2XVhw00J7eJ85dE
eWkneV/aetS3FqgGiy5yZ05a7T2aO3ZvSGWxIvwmW/+Hi7zSkj5LLAPHif28kWmd2E5AL1udQ+Ox
pVufh6l92hQ0XKk8jeYB6NuRyXsntVuViRlutXXkVsQ+bVJRBWYfB5AIoMYx6iJf6hinU+VBHR9E
uj7X215CVvPErAzrZpqVcbioaL0CPeoYRJqzzeFx6zNFjX0ig8jsuZWDjLfVjUnhQo+6ynP/ayjj
paPYBrdSXpIyXvMqLJZJTb/7umdnTq+tXNboZq41ySyHG81C+B0eg+KYJ/bpXQV3Gdg6afdZU7uT
PNW/0DrJ5jzim7BG4UrzgsSqy/KH0zpH5FHdbiPZTdMMAo0f643NZIuhL+frVuFUIJQ2fJUNG6Nu
qU2jQxO7xSp3XDQpWJFYLpyNFtjcz1KbDpuydtOHj6d3OEkg76gQIAMMElfXFlBnmXXuuquwL9Wk
r7rMTGo8SRocP5wDPE9UX3Q9M1Uo3d46nRyCo5lakUXTulE+6BfRdUODS4jT0arrSDXpUklMUoTC
lpXHJxUiX3xWTLDGZiEuWhtrHXQ7XBJN4tKLYKEDqqGlXevlpNEwaKhpYftKX7qOLOcJTwoQdFSa
TXilE7NtRLFyekomIsxDAFnOSOyKORAVvKTGy0s/QuIZndQP2VQrqnvKkjnKOgeELOg+ARfMpoVK
KtBuYdO2rJjKlN8hkXYRkN4SRLugmFc5L2x9cIbTu+dNq3mlTaLUmbOOzygc3j5tTic0+uhTkttF
7zCrINgwPS0DcSisotx+eNu3ZNtEYWT5mPzJDD+z+7bI7NO75494+K4XBaSBOLJOwKekfcT89PF5
Mpze9V2bTzAvayjIwS1Pzij6xADFQNJHNz3NjgayCY19CgswYBKfLt3z5vk76gm0BJm96frEdgdH
jvrOCU0aycTGw+a0J+obZyKzJgCZj6R2+HPTlgqsHfw89gs/gkU4HhBD4flTUrPMLmgQA/iizuwX
n2E5ht6pr6wsQZeVvhPbHqta6JTCcokQVbaqU1hTo8nWjEPVQ4cf9zYfNqePpw0xgtJk0Ac2Y/5n
gOMFxs48q5Nw4WaKTmSbwlITIvsIFh6EypZFAW/zpEvmCbSwisa5kWk7rVKCJsKvNFtSCouR+njW
KCJD82QUmyrfj2w0ONvpCzxc8tOG/nx3+miUKYYFKGiOBYDQDQOIU5J5HPhrSBCTKE/wMlRuuvrf
7J3JcuQ8tqSfiG2chy2HmAdJKaUyc0NTDj8GAgTBAQT49NdDVV3137K2vtb73tAiFFIoGCSBc9w/
B1MZKDgjHkqLSG3Yb2x8z3OnQq9st8X2G5NjcWIepad4e8M32wUViYU5tRE2hhbLyeGC37VgZ4Zp
JmfYQq85j+Tu8yPqx9Gm0rfQtEIJ8AAD2ucLhnGpv2HhYH10q06DW7DyV+fmDVe0P9Xd9jwVWkKU
i9FJmOnGN/tzhppWgSxaS99cGBnH8jHTVWHY/mZFII6bHoKdlnMdtuMX9LPsQLoFmIA+FPkaVWFf
YCW3IKm3VT4Xu6WAas6kf1klE7te4zc0mw9kU1u9AM1CMSWuA3q5fW7td7tudWC77yRWxTGyPKon
ic7LDlstYN+e4Pneo7HrK0jF31sXtI0KZFjZZbmxEFiF4tDBwn5JS2bYtCfYO/juQ9yMLiV1H5p7
R/uLgByPIcKwS9zLcstwNhF5XVRS+eEAzAwdlu1idoRSeA20/ZJT9Gpr0orSl1lRrnwJG7dgfkty
e9AJmJuHmzzkipejpdO56ACkjLSvHPdgDND+dwddtbT58svzCdzjIciaKBd5acEaVNo8t7lHm7Aw
b2zT3X7g7u7xfD4St6IptMDFBuHWKoXhHkU8OmdTIo/wVuaSRyURG616KdMmabv9lAy85GE8n5xT
Z28sgLb02lSJnfR+WjpIo1M7Nwlbwpqsd0V42CSxnqso7io7srbK7cYrk+BWGEu0eJXgII2SRUXV
CMN7F8Gsr3LZ/XHB5u9J4V4X4e5iTFGmIv7TbJG3m1WUNVbN4IjcVrrUNzV0tuUQQs7a6QFv6ibx
NMPIKHHgLQzbzrtZR/HH5Dfc//SWwy6vdTtAJGnlG4pqCw2TB7tAxT8UH8hu3bxTH21QYNOZPDkx
nKMZ0soGRsHzRu+2pJ0P6iifqkWapDRJZ7+sfASdFi+uJhJNTr4E13wA4yaDiWAW8fVPkQ4EsAY+
F4sWsQspmDsgju9rXtHlwb0N5daHR0UNvDL2uyNQhVcJ/otm3nUxYRU47cAy5piioUCVpqffJ2mG
2t/WrDaDDo4eqASMs0UTdql3xYf5ncWOlyYMvCaIqinefgd99JTJ9rkfsmsn8J2mvvoxF9P3XK9l
a4vrquQpznDddiHMAcof/TDNAbhlBxSXQUU7XJ2U0qxM2uUyySB527LW2znVlmFCvCO027fO8eOS
eA8TN9ilsbfUwue7kHNdr3StFHT9ryotfomQYzrxSVDnfuLBhmoWqfg+cymuyUBuFQU32CTUVv7i
lqdiC73GFEmKymD9RcBzlZ1o+WETSVfNR5oG78Cgwnrw4u82xUSTFSCm7NvMxFZbL/6rG7PkuR9f
R0cvQ0Fsk5G5O45d6mrUpeGpVwYfl7eHKYoYyMZONkN+GL3QPoVd8QUf9IkxslSTt+orj2jFHDlO
Mv3DXfRtGwgoSu1fIr/Nm9g3I+C5oWY0vi0BakuDxSDLWS4ebEbfu8p2ncpcsLMf6b8GhSliND7d
KZF6JQ/AmEQP7ECGuhnH7KdN2jv3Cr2zvr6yduONMjSFbhBc5sXeIjexaum75zDrXkZfdNVk5td4
qaOJ3sXMxjNNJfx+mcHGVva4diYAsTdtOFVYUo35mtQY+knZootu9DCiArPT+9ptcOPuDCRMlaY9
wKbYBYd0EvuoW7wrVu35SJIfkWPteWwhECZ0xVSEq37WEPhl1z2tGUoZPwZTGqDy7qefZunELtu8
jw1OGl36b5QwVOJbzGpBI/xW8U5zrUosNYT+IW5rkCPLYRn8sweBBP4IYLbO07/7rZiP+CLQyfL7
ADOsGLzxacslaJiKZjy5ipRV6TZgOvJYBsxB23JV1tWRIMXJWAbydsjLEDP22cE0xPC03DCXkmpY
nsZcL1XQMq8O+xBfrNuqNYVyIX2mDhnjaHN803RW7VpOUaCtUY/m5FGffD7/fEQ6vPL5dJ14NTkP
JdmjrPncoDYd/vHo8ymmxH63Tv1XC3SyNLLnDTZJ6a+8r/mjiPrcrI/a6D+eqsUmgLhOfYh6L8Js
UuvNfYmi0Uf/D19hXCd2zpYsrwcNWtJ7lBKDIQJdUteXU7qMexqTN9uLt0j5bucVk2t0h8pLB8MI
Upr+IkE0ndhjs3lAkT433FpUwDnKIFiNbS01QKUsTngdTiwsJQ1njKHtfBKPTZCYbs8ou4zxoE+9
Mx8d8VwThfLIVmP2nz8eAwYvNDQH6adlpLQ7pWRzJ/QY7sRAedUJyFmcXuCg8jz87cQGZbyPF1SD
bEiOxj8twTr+bTM/qvKQyOzR1l3TR/vzuRke9bAc+rwqsE5eSXSK5uhRT89xAjLs83khWrfrZHYH
8jCgSkRHU34+jIQ/nPijKv98GnDUmu0uflT2azczvwofDzF2Ub/yURhChRVWbTcHiwCwV/AlidTX
VnTmgFkkwFXmkysxGiCgjF9j8Gw8yp88qXByq8C7g2H6vQCB3etVZWc3LWqXDz4ANLCUt/yxaen8
ZxOp2IkkcydvhbsfjOiPNroUay1M4O1p6/9gPcqnIP3FiBua2JmhkixLquRxilCm9N6tMr0Hxh3a
HvVCT9OPRcXJRZv2JCgjt74Y0JrKCFSxJ3rUbeu0m8bww6LlytZJvVwwNQxfPK1AWI3vwczJa5p7
WTkPLKnRjXtgpPrkzbTQz9KQlUFs/nKiVdc5mMNyEgNpuke/6IMngVYLDRna6XinCxnva5qg/vQV
5GienHHm5RhXMWSmLOhxVaotrVmakDr2qL1C03u2YroOqbrhQBQHJRL+FAd/omnsbrE+8n6LQBIM
aR31YKFWTPGA51MJlDVTu6lwGoQIc3e+0XUXpG1lugCuqLL2WS6RD4heg/KV6P9xwpTJCnhq0KGu
lsw2vr9JoKVyPNoxr9s+HuGpsOm2KDvtBmYwn1sAB2Dj852/jn8SB9GgIO0+q2YA/Nd5iraDdTHQ
5lydASHJknvoZOSEj55EpIoLDMGkwLmM+r6C8wSKaUYoweQIP2QbLxMRhsdUTb91uIkdD2Fvemu7
8wyNG6Upqx3cAK8I3NNaAEvL4ye62ODoAFZ4a5I8c0vpLu/sx1iQH14Pynp22tz6eKj6rPeuuPFb
uy+W+DebN7FX8DfBt/nLM8xmzIeJrSWqlj3Kh5sJenHuE4N6DlyeP6vGZSk04Qj2cNBhpOK4uKol
CvRdViTN2B33l7skbolvPPSAgHTuEFv5a46itHGF4GhJOb+FuSBVvwj73GnSHwwm6RUbdM3uktnw
5KOiaBD6mKptDILjKL65nKM9UTiuIrG8pksMjnltw5pOSDbM2CNkO6YMJ9dg9pRCxpUan4ahgu8x
zOynDbaY37XY07FQTYeGNYTocFg0f1cpGtmtmy9pOXhd+xwT/0VDpTngbftGk0Vjlu9xZo7Zvled
LnHcwITY7h6yqaGsbS95a6PGyfiUBWAQfLteRrjQl89HaFHCqvO4X6fp2O8FOuqyR5mKvodUYnXF
AV3f1aNE1E68GM5JHbQ+P4OL9kGPc1JhMgpOyhn4Z2y5FlyD9U+zdcdd0/LVNL4uoH2nxSmWOv3S
dQt9CYgt3zVIimJWv0Qu/H336HE8wu9Lcbfz6l/9wLxR2/ovfv99mXF9KUV32kj/ZlLVNhhdu6of
fwb+NlVxOs67vvAzCjxlO66TLMoQQGFtYbjfJ0HkPR9odxPTz9UnorJzNB7pnJHXYSMnT+j8qEe8
heDq9xpchMlT4Fo0q+Q4m50gowLBnOy5cUFJRw01f54/MhFEl2LhW1UsY1zD28JRFe3QQOtYQCN4
v5chc7slzkTl9+nXblTgh2P+ZZmL8RbQRB2XOHj9HGinbXohCXQNjyTrDUA12nvX7S1yPqe5HwE8
SXeKfYETAXh8PSOaEbOVXJck3EVqkk808m+Yjb5PbTCe+tw+wxgKrkzhDJxhrS1DAtBlBnHrYqgQ
Y9Z54AHssION84aBRhwDFx7RAv8aEiB2jhS2ntPM7loxZ/vjVvS64dmQ12oNT2FOl53IpwHVSp7h
yLIAZ8y3LkazO5oZ1HgY3FlXBHvemaiGapyWSnrBDlysrAu6jgCwxrvd1uXloabagwBK+2sGlDdP
aYNrajqwVAtUU+xxDqs96X/Gq+/jcjAHogCa2OAnSoz10PVOHfwkKSWn/XFLcwbGb9K7vtOVBXi2
77U6FCL7w1G2v8Wo7heNLpJ6XnoNkhMdpD643n3wTCRVm+JSSo2zFRJJDNNK2L7BfS7gWyIOdDOd
Sp5RXptqHTvesHVuK8+3qsrD4q9p4wT84Dyj1KWsyrDgdEW8NkeMAAX2EvSvOiKA45xXwSRF+MuG
+W6WadxYxqZqeoSithTVfPooB/Q6Rrt1DG+fpZg/Z1vZJwB7FjV9nWHu1HDCQWEn0ZvGOB3PIJYS
tWSQGsgKAJp0NaayiyGMXJLVnjvmIMagWJ9n6NZJm6s63ZIrgPcAoo9Xd2yTe7KIX3Z0RS2decnm
8KtIw/kcefG54Mt8oiLUpdzGMsvEcMwT3r4u/mJrun7E60bPq9AYn1xgMIwxeTcb8kSkiK+FdCjq
wxw1J9IiPli1U1ace1+N12C6DUZlKHxbs0ty476QKNt3E18PkKLiElyJaQD+s4oyQW8iQe2NUFG3
K9C+auaXY0C9agFEMPqc8DIv1o9kHF5YN8gm0R1yZ2k7l7ltXzfXRZA1PV52MadXxHshOBT+ZWFb
2/iZR48byp+KsQJda/gFndRfZvPtJZtAeqJjBA6owr+KOYRsEkbHdesb33msJp18kIoqaJBUg4wM
vLUZYmbPy+LtinEkJZaD699G37f3JWrvafwxc768gwrCzLaJsZzz6VfeCRqUGCVv3kyhRPVJcsa9
unaIJ5pnPfrI5yV9jhEmbvcIqD0s9BEi5xS89JjoiJbFhRj67kSBGlEjxbB62GSt0meJEMVkYo89
5hn/iuYI86EVqqEhJaVahAek0DclL6bxIIP1MAQxlK7HCRuNYd3FtoFRbK9xMXn7rh+++TofLwok
2TnDp7depqollWFtIJsdxNZ+SDIMbw4XIjM5BtmksC+eXvfb4JEvHBzOOiU4x3r4HwEHprZNudon
CA+wYl7qVa5xLdDaNtInSTVjomloO1pYFjEpu9VEh7XozZmOHRKX0erV7RyFV/b4LxOU27IPNkyk
CsV8Hrmyk9xAXU+C1wgGY53aaa1ymDVoHzQSFPxFpX3R9PinVW6m8EAZKtROq1tOblaMyXnsxrac
tRDHuRPPgcfWXbHiAGTFnNQriLjSLAUmALTYVe685QiCsqKEIjxog/0aF97B6HA6RyvIboBqojTU
clhBWXCcU/UrTFAUBSaf962XtLe0gCQhdEAOqIp20UrwjWwTa9gG4DkOzXBMFPBrrsYRac/N1Nnq
RTXtvX7/+UUHtKuiIHA3D5mANGr9czagDkZ7ZjATbT3bxVznhzmVl5Zl4zPAGMB+A4bbNYHU9cOL
C131uXr1Bd8OCYm8EydFaRBWuiq5fjdiCzDKEkgXNoaiKAFV71ArQyCdum+xtts+kVt0aaUs9trJ
n7PsxtJ3RXYoDAKage7hnET9haUoLlrIqyCmR35Wq9oF3uBB+oZjeeyywT8mPkwnpIwwJ5NzPrfi
msq4KbxO3WZ/3kXYs/1gGRrDhLy00DavvY9vav2Gu96ul7xDQCBtI93EwDdPIivQpCnvJeE8O39u
8tEgSOGNvAJ8Lu/JMHS7eJUYzglKSC3zcc+AsV1DlvZX7Ha+MO8e8/R7kizFsX08mzP+3eJ8OKOp
NxDwMRYgi/QuM6+/6cVXSCaELwOx4xlBHlM59KxN1tkG+PH60j82tpga0S8vhUGn2ls+3nX8dciK
5RwnStdoHhBtyWZRbVol0KK4Pm8s4EdVdGvdC/An1LNf/I3iXHcbR6p3i/ZBHISlwIGr6DRkR2/h
ecX8eDckMCzNNrI9y1G7Fhi7Kr20/NTJ7W4nXL9K2Z+x0ewQ4qDeeqIrDznFa0GWvIppEOBdl1+r
TeJnjtMQbJD/xbRDSYV/84gKbuh5jxvuf3rRaVfFZkNxLo6xSqY7lloWu3HI/LKfljsEQn1eCXPQ
t+PunPYoGxMItwJQ/DUfa+1FmAwe8RoxAMoFwnAcJAZhiRjJFTxxyaE4PeUzTqLIjB3KzMsy9vqa
QTpkyRrWYohe1yQ8D6PO9x4n7EjyVpahnmGe6KK7d87ct4yYk4AcOHUI1MSFYkcpe+g0xpVrrGjJ
4a9OgYtLGJhF6TB4VlbC4plDzppA9VGTpMpg/ChwXZv0L8bHPz5P9b7o85/UZad1MvKmZqEhu09L
pRE2bpJxu42RAvxZRGtFIU6XA/zhvbN23scCUz1H27RbZfQQ3PSwY96wz3UW1KA7lq+AsC6Ll0bH
KIPfvLls2DsZsNIXKz0ngBn9fBkqo2Z8VosyfciX16Et8gsE3FcSYC4RbQ+vlwVFky7ZMfNKNenh
mLokOqLnxsmxoHtzySO3Am032ID8LqH00D3mz7OFPLUmHS09z4trNyWoehYoSjqY/kTEqnOvs4b4
iTow3jeRj0lmWqb3PlXffWSyqtatH8uCyja3vPncjyXXyT7asveV9jiBweQf1mB5o7lZGqoqD7bb
fWsRr4rJziCIiiEQVDG47Ak2mBxPao5fh+6MFQjtN4BJrF7HWO68ZPmHx/fp9n2af//2/f79M9Iu
r1T3SKylD7FXPrSk4WHELpNqlhYijKJxteWGVjCf+toDxYyRgJexZzroQr0vK5E9GITP53yaKphW
5Ajx0D+5AtGGCIl1hCQoyvc4tic+F8gHxsyUuU+eyVIQxCw4qz99+/lh46OGWg/BSGt/YUATfPkh
o3yBLOsdivHOcV/cPYF1fFofSpkviqxsyVBUUxqsJxL2stYIYJacz+vpc0MFv7XzzPYepJrT5GLT
xBYnt4SLdW67EZ1yEj7jYhlLk+qvyYY0/BIzOpToZRTyBwGpYPrL2i9yyBhpMAxnhysko507imix
EKE3VfGQj6fM88H7b5h5w61AsJwUbwH3hpJwOT3CGaJs9QSjnZK4QguCqPdjTz43xeNPxUPk+/fP
vCjku86pt//wodsIVVKHbiSxiBd+7vnnIzX09m9PP1/IBsfrETdXBBqZoQpG5Ob0+Sj/16PPpwi4
rCcVhq/brG9Uy6iSgxVIVhsEDBMEIdfHpuh7tPjIatYmHpfT5ybB7HXcRgU7CHbnlqPfK9PHw0HA
+fzcfD7dQhSjnCuEOaW9mBzhz4lsPuoAfBmPz7Y9NE3o+Q8Mo/uEFDqMzlDVYRrDrUDBywHOxiyn
+2nwkQWIvIY+RFPPx6b71EtRgyDPmSVfF5CauxHO8kkiAXn6fARiHoV8L5LdNPP7549gJNojzb7O
j91RjP9zMw+G1qsRUWkeivAnKUPSHDyfe+QbB2Boqf5pcohmfUpMKWYHUOZfGxOpyxIG497QDtRI
Yhj6qociDHMwaIqIdwfPpJARoWQyGz/FeRf8g0D//4DY/7QwS4yliv+vgBjE1v+Oh33+wT/xMNw5
OcHdKwHtY5r+XEflX3hYjvXEgizEq+hBESx4RAD/Nx4W/C+cU5BwogB3HIOmjXV4/omHRbiXD/j/
AKgzlvPHDUrz/xc8LMYb/R0Oi3EHWtyUIUmyAAhFGP8n/NmuHjod9EfHnooa0qK7t4VFGDCZSilJ
8jNaXMXzn7kJXoZCIcaC9QlqM+XfdIFcchLHpppX0jZjbI6auHIY8TpOSJg4uXkSSqItWW17Ulm2
Hfpc10kxPg9Bikna5H0ZrDDstzbs6kgiRcVocdw4Zviwq5wIpjLxv3edT5usz/Nyeu3VXriNorEK
SbVN4SmY4L7/7ej9E4T8ewI3/D98JeHjfjv4VsIoBRP736HbYsnHNliL+Lh5WXEgIULaRHg3AYF5
r5BXTPswLFEJtg2Kw5tP6CHcuh9ekCY1H2Q9QtNFfqdAPLtA9cbJpRh8A/IVElqnUqT+UJaTIv0G
aXX4n2B4HL7/OKCgVMDB4AZcqZ8BIIz+g4ZvaSiGdGH62JL2m9RtVA2RfJY29Us5F2rvtuDer+89
y+bKDbookfpej/GYvyv+yNeNBGwCEWm1QoGoMgXDGZAg0o8I4HPMg1nyMIw26K0/zTBkdRQioqVy
UilCbTklAhI4VFhELPdBuD2zQCOS5Y1/ZNJN5dDOZy2YaAZlMemR9zjcsDpHbKCx599CQ96yYY4r
xYKjvw1YriA9Bh1n5zR/IhQF+zQsy44V3dsGTbHdMOiFR+m1RY08V1p5UwNDDxIBxLaO0crf4p8j
/cQCzC/XA/XKY6wL0sIapPfcC8ZmIt4IbdUUZTr/DimFQPsgf3jrjkQgcEFDeRBx+q5Xi9+bsLSN
6rDCgfd1QL6+MqH3C6lsD4b/nNypWA5ZmLnKN4Us55bKkiz+Ra84W7DIAHJsfnZ0cfrahzMgPCuH
asabeApdAVvi51j2iL1SXoar2We8FxV8g4/OvVrToWK28UdOj0EOj7nVM4DL/Bz7WOBiGxG27eR0
7mS+I4J/37a0KVpBkSuL43KKnQOIOF11vIHAoFiSKNnCfdYjNtq5vEoT6VfbpuvFjN+gVeJYrmxA
G2Nto1W4lHFezyM9Iz6/VXLuIYzxFESbyKN72C66CsIa9dGFOL0gjfcFNyfvDmIMEWwAvbk9Gidj
TzKbf7bjDLt528p5i3eU9R9eKi3eEixE65t+h/77meQopd3gvkvzNhqn0bv3XwcX/xjn6WcmoJnG
CwwQC/Vr7n9PnD2HdBzQkLP72M0+vkfznurhO8QQL27RDWUOrZ63NSR/hFrb87DBirM+wHTGAKWE
V+1vY6V4uGeuRV5m9Eg5BGSfDYHE+YMGRanclTp2R5/qHZZRQu9i7mhd9iguLlSN+9njoGTW49SN
v7LwOSrMaSnk2xS0AoW7/fACLHywLFgXikOKxWHJV2w2V1qg75ZgZaXcZT/Q3Yjao8sxkf1QQpqv
YNO85132Kjp2ir3twgfqNxA7ZA3Gw4eHm4JmcVhzQ73wdPpQ4fSdCqRHiNgluJLKni4/5hxrMk34
d1m6ln1+mIJgKbsC9azvcYguLQbW9HVToP0y8XPK879afJZRuFMfRx/eRIcqnDGgZw8/3BZPzCTf
OI5nwOm9a9m503wPCfTNOn3ShjwhN/qrTbADffwRu3XcZ4istH37kvPhygtPVT7hgN+SFwEuc44l
+qGwoCXi3ujfpNlLEvzpceWVObXQSWLxBktpl/qhKHmatbiGsFJWuCFbHtkWy2D5CilYBXlV7IKu
w3vM8JxM6iQYqeiu+rRWwDfwzs8uy7FYS/fMU3crIu8AUaAOhlyU6MxIg/ISw3XRqHW6OdYhFkMU
uDcVHqd2OfKRTqjef4aJvHg9/YL1gEZkwezbAE0X6+pgaZ929Z/+8X+BK9ZtqnazwcJhSCsLQBCP
69tNDyIMl9Io2bEVbRNxGL/Itm8x+W60cuVm7B9ECeFltgZfUjQ0c/DUDsHz4wUO669bkTuyxc9w
bl9IKuoJsnbJ2qmK8vxHbqMLydGBHLOpAByozbft6HyHRSsCgG9Di1jPZhtW+BXEugmaps9Lf0j3
CuJwmaWjrBhN9G5J6Wu7JsGBs+WI2zlBf5tT9EMB2QXxeoebf+zn4D1KmpiPou6y7JZm6p0UI3Tx
5NuMtFOZb7Gu0w8/61mtmb1srIeUWCANuJCKcpojlg+7Y1jyGMH67HUazVAmAa1AmvLjigDoo4LP
q0QBQRuirxGjByHAfNg+XHfA5+5iGL+21D6lUOJgLWVfgwnlfDf9pgzpi2KJfkcIAaoZlEePB2PL
AMhIgzXf8JIr9MsQF5e+yDEHApyTNPoRWtBeA4w/PhK0ww9OJfZWCBTKwGeAc91tXplu5i8bLc8p
KypL5M/Ut/4JitsKgyW9FCvD1M7sY1EkM+xCl9zJHMMJlfKosNiU9dRaEt9hfMHc4wLscxf8kno0
WKlGAYY2eZlFyffOTlHN2/Bj8Nr3kS7XCNJe2UcKfTXx97h/AARD/yozpsowTLDY2QgfZMECN0Xh
4usQdvvV5V84rF0vz77J3GH9AolY8w8+sA8nt2ZJHyQQChE+o6vxwhlrSmGphYFh5SYwVzfkb8FC
wr7Rw5wC0sEO+hFJqwIuUbl2EHbnR+eUltTHUn0Z1vgo8yGa7zT0ewCBxXBNeywQN0/k9wabG6sw
bSX2AdosTnhvmkbEiiD1+qr2k0LUa6r+MH8YSxEov3TR1EjHH235cSYah2eO2iZPXueHAWPaY2aF
AZOVPWGxAxzseP29sQgr+YVuH7rwjSIDtI89smBweXj82euaYgYl+Smczc36ZUyHU6qSqGw9fFqM
W+02f0DGhtqKU+K6SwS/ru3y/ug9MRZLrLkSXtY5/iIs1tCbu/n746ubW1hUj+MBD/4b0cvvzcNF
LKn/bc3WMgHbh3Bd9k4C+UVmSB8uc9AAEv6WjSF8whiGWCx+m9749YBqe2aJKm2hz4XwntbF/Igx
IVYbSNG17d+QNoRmL9AUa62+grCp10jcaKqPi0tfvHC982HcsM4CSLns5C32taUsKcE3YmjaiiOY
rgl/VW4kefvcO0yPVewUDFYnjo9/G6Xx7oHM5Tz9M3GLc95mUE7Zs8Eepv/F3nltOYptWfRX+ge4
A29ehZAJhVWYzIwXRmZkJObgPXx9T46qSnWzq7tHv/dDaAAKOTjAPnuvNTcQs1EghyKlPtcPgBD4
4ua4jTPfCTNv0zVusps8L3vshx8LpYsNKuB237R7CJVGYFej41vteOzy2Tl2k234qDGejBIdD5d6
SqVBjQhx7OZvS+2QLBq1A+q/CaQLJgPdmku/GBP0Fk1ygzSn9s1ESQ/KihnxmnJX2SackSUJzCqn
lOyNjxnUmoBaeoLeW2+pjho3ZICSoMkz1KtDdSvM7EXr3AG1BTMYYRofSHO005hPm7leqK4k+auu
wOmi6JltY9N9SUVsb4ql5TD2pN2E+qz1flEkRRBaKfCYiNNfG4/EJT0FJ+8TrXQYFIsa+W7Kjhf4
8G9nHWaKaBscLlXCvD9sELr26rkgU73RouSpzgVVIU9RYPGgeBjyvvUrLd1k7XGKWnerZJQ2w8bY
Vq6tbSdE0IGKwjfPRvVYO8opMynUzINCeTMyt3YW5qRw62fEn2KL+r3bDnF86jMd6IrF6aHUsCTt
xS7JYcYgJhMdIw3iwHxbtuhkuhFnwrA+qO4qtvprVS5ps31C6Jvs5ZOjIpB6kc3ZyicvLzAes2aZ
iIxQYF3fQi7N6jLsnEGhdIMGrxxVbzvXKvd2Yx9Hi02S3dEWf0hWrV5Vpqv7jardOmDkg75+IflG
crXCaVGk6bCT2vdpoB6/kYtCDZlfhJUfue43qYQvYiMEATZWgYNk5Vjp2jEHcgabz6n3qKvNo9N4
WGVQm5IKLZ4d6mR9OocvJuLgcpXWy7eRS/IjImkbkhuzNd/omtq0bUMuTBESxvww2y0lo1zleNXj
bdJGznFwxqDG90OiWiuOmAZQmnk9ZIvYXe5TgEpc661qbyjtAfvVcmLIxA+NosUPkxtT9p8dh+tA
WwQZImI/0tr0Pg5JB02jjhQg8tAzh8vzOHFTmMJOPzsRYpMm7eMdEQzRXFYPQTTCAzVtLDlYeqwn
S9ewMeZC20ZmrWNRRm/m5JoRJDgbyVIpdyVKU+J2eFytSFWk80pgD+U78Uh5NCMvuU3i5q3LlYko
ERlNRiFLy+s7tYOSp+QEDy61gHiZvZ2iVSBaND6/tabodhysb+QXPpZmERQMiFLbJryh3pshMTsm
uVWRHa7Mc6xho577fmNZS3Jrt1wfiopbRZfDFG1jK3tfuCHhg3CpcgyYqtbrLJ5WI6ij5ik3zeZE
Cs0J0Bw+U9GZ7saFyZSKuXlHwV872aQ6YruJHrQpYa5eWEfm+PAOhzB96rzO3kScMoQaxY+hw/Kt
eDdIqcptq+TFqdCIxNI6al+jOYFGpnhElw4yszAesq+OEz2VoYG0Q6TTrkyG6IWK9y+j5voNu8vH
AtQdvTE08HWM3xBUgEwaneWOIeJuXb0rmIxH0cHWB2JMxz2NtuKcBgrcVnqeQYWgkC2+koVhuld5
84NpD49CpN5e9NEPC4DmsSrNH9nkxCcRDiKY7LbeVl2S3ndhl9wrxmiS856aba/bN/NSzy+KrWhb
AcZnizbtDEfafYkUHPLK0Od+qSOQr1v7cZob1P+iWgaEq0SsRQpMrFofBtV8nEdr8GNPEwH0G/01
cexHUY35IemnO7S11aPnheB4tezgGl17iqbxNXOyEjXDNlwW59EFHtOn5wZ81m2S2Yc4ojDG1OQ8
z4W5SRu0FittNLEboEe5GHajZbhg0CIwmHakB4XHXVWtv4ZEI1tuYsaxtVLvmA1lYOZNdV/VVkbm
ODKPdoYOzjIeo1GoB6UFrSqA8xyyVoeF+KK1JB4W076zyzh6wM3ZYrIA/jIN0Q0a9GIX5+HPbhDV
WZvUbVoMzn6OTYyEOAeOirZ8G3BSH5Jur6AhOSL5PhmDWp4sRm7T2jtyza95MtzEMfUiZ0Rz6MTF
l3DRBMbpHmlY057GiimomifbymFADLgqCOeiU0RWxsEEJqigFeF4D43DPro2CJBZ83alhZCrNgW8
1oV5vGZVcDlbHRCjEiun0Dx1A0bFvqkiP+r7zzTr4od+cr+FufE2eEQy09Lsq3FunhpGblxHAAyi
Er0UUBstRhoJIsnP54XgyAx18hDJu5GUwxknYqBAZ2vyInpK5+o+NPIhgBpdMAFBKrRkiDgV6mhA
UjUjTwNzeVuou+y8NC/2SZrh84J0iJoMuSBkg3LuTuYo+tMG9HTzZCX5IypyoFXY/Ke9PbcoBXqj
2sdToZ5iZX4gnk539Ip0j6GyXwT6N1WtgMkWmRJEznwfikW/aTIzZ9jo3j7pILZY9shVpinmvaqG
N2ZvF6+WMn7tBk29a77UjZK89FO/FWQ5HtHvIiglYIR0elYjoyWqykwIi+jw9WkDo5LQrlnJPfYo
trnR6gFmgHzbTu7PKMcKjk6rPk04HBxr2YH7s7bkSndV5JJas83X2cu7w2ANTI/IwE1Z6h0qFZUU
hsZbnLmNnt45QxjBghxDamK+21WnHB7UzZK1J8Ce6hM5SwDSDE4ERAjdN17teTeUab0buZQkt1XN
LVmpFUAtzbo44Wkno3ZTxLFyEw3pYZyH/JB6FZJDlVyS0kye5WcK2LV5LVFRslBQGde/CkWbMYQA
X0rJF2801euDRMzUhjVcQjeXxaTC60pAAwmkPrrFqIYPepYZ28WdO+IPzrW+S3fjhJbJXEWjXZ7m
gVRHx625jVerMDMM15eb5MPcem9TT6pDdCWCWzPRl5sBKfofi6Ksk6MKIVPNLeqG64Nc0q1pYR6I
HPKy3s1ZslXTLN+K1edoNtRm5FLBPJwI30THb08RmArCNflEn0SuX04pzOU1cKnt1daYYjpW6X15
2RbK0OX6tM29P4ha8c5l3vYt4L5/e618A/lwfcFvq6q6GijHJtX9JmIOen1J7RDPRoWKTPCvLyOf
xb/ES/62qFWkbK2YquP11X/7J7nRVWw0FW2dISRZg6/f3vO3VWjWFVPguLn8X1zDnuv0ycGFzS6R
D7+94p+2Xf9Fmzhzk07dVWu0yIUw2lDfzQKwwcZC1Rq9ZVvGaSCfrk1Effro8SPT5pxECD1tqthM
6nhwwqS/IXlKbU6uu+vGqQ1J3YUItap5ZvJm5znc4KHnLjorz1nhvqAVKvECMAI4rz48Uj4BBKxS
DRji5Q1lDZ6IVn8r8ik0/Xr27GFMzcOp3itGHgOJaBuSAtKgsDoXUlN9n4rl2AzjTyD0IwYy347C
u16vboqcmiaBBTfI2UKf72BeYhRBwiBOt4ZXU+TJphHVc5I4v+KyevCsehsZ3mOpRd/tUpRonMQ9
mdhfDTL3IXmsoc9vpj5xtpWdHJl2fx2SKt9QKvC1HO5xq+ClUQCVq43yHXMTZ50TgYmuDko9Ad+A
VbxUE+pDpad4Grl8ejffGaXyK7QJgD3tuRjN11SMVPexI/S6+ygrCEWIdyTLxg8DP1JEUwHf1qsv
jfnpTmRy0SA+5OpwQIszqGSA1GZEy439wSyw/BjTiZr3KVfgLGnRu77+ZoVyRbv6HtyTgySSADHm
08ZtR/yX9tNuWn2ZUVQ8K6I4jZPndznGt9pBzmk+6Fb/hvbTiEmmZ/XbMFtnqwRBWJomgEnlZ+ua
6tZr0cCuNk5teRUUaw+aiU0Kkfht17QHLEk3GbGbEKFAuAD7P/dmJEf2cD+Ev/CQExZhtcHmxgQ5
bFvsOMZdHRkZboaOuDMzTHSCDSXmBWqqxmzAy14nw402ENd27qkh2PIr4XpbjzyEVyOuc7gm+WZK
+B8p9bmrX2cxj790pqYU0oRrvM/KuKun8Kj1IZLkEeWXd9cVNZdJYw3P71U3fTHpYbxxSu/Zmbbp
fFdbpl90A4ho62An89br3oexxU0wKh+jV99iJhOAx5FGpW8Amr9MYdyQhO2NvVulJ0reOUjcMSV6
Tc60dMf3bVc/SiPnK7deMHAh2eM8dfy5NxJwnra1Y/SMm1GvNd7Gm7chxaS15IWalCJEjjxnY1bW
dDA0zkLX1ZC2E8hH60TGLstwW+c/G2Wc/EUfSr89GBnwyVgpKDkIQNVLyg6EBEz+aWYuyEwdWJ7n
z2ePLgR+tbg/nT57MB2z8/UpFH5Y5wzG8ElvEFPlhUBwQQTrGvYcOLDF4f/vC7V9Y1J2ZC6BehH6
0IbOGeUmMq1HbP2Y2CYr5UyHGR9nn2WyE7F4LjPvlzuqdTCU1Y0ngHMZC6KV0NPfW9WwN2Y74Suo
Ut8ko+rrWeEvjr0Sdc1p65C/17+UGZCXMndIBGUJFQnMXFD26wqncClQYMBRoP40mb27qRYUXQ77
zYvE19lTj/2EecQiawrZ2K8KJBNT8Y6pTYCP51yr7JxJyw2atPv1L0znxM8IXUlwGoHouL8qVvPC
gOdKY9Pcwmu6ATSju21KUnZ1RpahWbg5lvgATYzL/qSudsnU9kvwkqQYym0yVj3VG3uCdxDd55QK
uJs5DhFCdAu1Y7a9YouKVw+yiNYe2QhRq/vWku4B/SPi3bIqSNWpmbalaD3Kt1j4XPG1IT0SGHlj
+UZTP4eZU+Atzh5Eu5BuUgB7OxSoRs4r2yFhZ7/rpRfyfdmRWjpQ/7Lye2YrK2jkGdL2O2rYj4Z8
CEdDe3f3UTPpQZiDQV2mz446ZCPEOcES4ozYyUI7el0L0lS7wGl2cbd37WzfjHUS2DmeRgdZmz9i
DvHDkJAesfW0caw89ecxPRoI07dYrc2N160/v3OSrVsTqTeGRSbP2Wfo03axyXxwwg7jMD/xW0t9
BJk+BkiDPvQ6bvepPkdBrR5bCmlNljMEdZOan/kLQcsRLebJGpSHaU3Yd+sZCYi5yErg/D1EkSKM
N7GnAIZPb0VWfjRrPl3HUkL1oylPd663mkm8cFMZSrJ37IMHieUY6vMH5CWMgMNG0bS3ISF1083J
t3D6NSlz5YsCp33Z3I8a5V2JIWXQqaROVfuXIGWwqypKB2RkwLkCerMWRMhCbXxUYsj3AVLMtCnI
UX+Sg8UWan1L4CptU/FhZDrm4GwhI5hWju9F49PSuB+Ca2ilWK+O0E75wtmga/qDkg/AGTT03W2P
9rrPGr9r+U5ZyU5X0PKFhf2QiryHPdl6G3fqtpzt7H08Cz4RRFrLQ2FiscoqP/QauA71zIAI1WaX
e8rZ5bTc5FWn+d0wMOxDbz8Znth2yiFTPpuszsgbUNnBFj1xE8Vqm0/1m8gestJbtjOyrg3+csOo
9Lu+x6o6Vfhc+3tAWnVQ9XNQGIgw1ZkLX0qQVC8EB3oWHaRY4f9VOf+bKsewVxjaX6DA/4Jtul97
G/3Hv3c2l/Cmywv/UOd4NoAmw7NWFQ6dME0bNcUf7ZI01fyXatK+VAX1hrln7aT0pzrH+xfwa5BP
+Od1OmU6aCz+hDdZ/0KzoxoOL3ONVdTzf1HngAb5d9wunZIc04C1qfMNoRtqxm9iFNNzqxYSvn7L
vH01ssoH/OHExCTW9onq6Ht9tcICnylvBrFmcK/rcmOnRsx5FGqhkiBE0ob7KkbbITe1Y7mgAN9k
TRj6YpyNtWKAdzErVx2EsxJOGpEQdsXKg1RUyocRyB55HGPwjtjMjXXmFDVtXRykrE2uW3p4MqY6
3tOxKaK3w7ghV3AuaPOxXhrestKl4m0we86oZFOTqcB5iJKr7qxZxxAwh1JMqLWxx1DOf0XWR1uR
sb8dx5wGRIgLBOI9exbVjlqitiVghZxkuk9jkp7MEA6DsxjlRiC3rKnVbkOOXjCFYHVBtWyRKpR+
Sc5lExf1h1GSK9Zt57Ey6ADkinNbR0+z2n3JrNrZ6lZd8Qsxd7tLtCZE2z3NP2AUWOFtTQnT7xLv
l42DksrChpChZIOLe6tCVt2nWzcf78zOUgKFjg411XpLFE+akbxbFeVbrKIr1gESSZgdFvVsqwoT
i/598FAB0wF03E7Yj3K62OzXN+zi9stkwYShBD5PBK1WjgpUkObdtKA3dnlSefs1mqSlFTfGsTiX
SkmapMQGvypsU+M27or3KmKvTk6U+4ICAX6a5RQnzbfKdV/CuX7WaoTgrfPqxdpb61JLjcb04OX2
nQdfxROpvnHqJx3ZjNI2mH8Gf5mq08jsdBtH9c+6g6ZfGsVPbkQTOZgNDpYgs4sjN6+PccSaY0ib
A1h+sQedFSxtdhO21k0fUUBSQGeqybT1QiQtjn1s1kt0iwkDdoYF3cWsf+mo5TYUD5Z93HNtjZ48
R4eXoH1aGUcrq17A/DNxL1ZjYWz9YhaPY9qGURhhIHU6UP8j86KFH62k1tbLNPal0zPwmvg94QaB
Haucd40OrsQpN0mdYacavR+VlZFBH5uHgkSriojGq5KGuwIStcUqn7UvQmdXeRox2GDaO3UIb43J
263jqVLLQ6m6T5E2IyJQWyyVS/aYZMdiVB4EyPght28Ux37Qh5nJy0Lih/LWfiyp3Ldi/rnQbiWz
CUYiNKa9q6r7ThCZ9Rav1PKnhgoSyUHx1mjhF6Pw7rvephaszqjpFAsgSY9LuNJ/mp1KP54bp9OI
9gTT+8pN6YqD0M50YyqPjoZPvXq1RvtnX7bNVuT6Rhmo65JzfeZeuewskR69BeSO666QIOwUupEA
Rx/9uradTd+ajwUwzE2dhfdWVh/ySHypvWL0e0EDgdb01RkvhZ7cNW73MgpMe5mXB2RQ4w3OOEpW
dvZWdRE6Pz+3QeXgJBj9rkoPzfM4uBxkJgt4dQMKF3fWUkOkEZA3RitCRW+clozsX09rN+VBLYCr
ukJHcV3Nv/iAb3liPioxlWTRJD9QC5MbyoOwbZ5DO/3BcrJpR/vgKgqsSbrMiSO+b7EzsEEkdXSO
wy16n3Eol025/h5qZxwo3R05SQVNX7Dh+pZlYPRD5C2K9KHVXFpQ1L9SYonIw4jfvHSNevaiCuoJ
jaJIlxuPfXyXNaQBkqx9so3kDRXcTmlDb1N3/XGEbbpRy/FRL+az0++h6ayZ3vR9oNfVJm/tX60L
0nfpBKVWhcZZmfrspQxmDHM1JerxU7XumYgdpsjFr5t8htq0coPGc2egQRJF96KVBuquGemltxRx
EOMUdRduKXFPIB0PH61RntVqeCeuoSi4FPemTjDcKd6eX751HVzo6BvHdCwCh2ZBytS8aqOxHXTz
tUTnD7vG9TFP11pR0ltCPYfcBJxh/qXpxcs41nszSX9NUXFKp2UHIxaSTMTdpEMvgdsCSYFHnarv
NpohKKxUgV5iwqK+o1NVaPviVeXtdddJAzUknSEM9ZABPYKxt6/xj33YKdeKPn5MXetjmXHdTbHL
mySYb9xsDqyC69+yFO6qRrtPBvMUEcqK1PwSJuqnE+o3ZUnHnHgxMU2Yzm3IfNybxpMDZQqmAn2f
wv40qU2AALbmO1VkGinQ69l3AASqGp3VEO5b3t0axnES+aOZo+9wHYX7YGUFTe/dJOiL9E7bZ1nx
lA3ZZ5Qad4vdNjvAgN/pIaCuALPHgfpesp5d01LvDAVDnhbHn4tFL4uRCi0dvXDV4PqCiECo/m63
qO6YXB1qDIBdNA4kMkjZEq/cu0X4MRQL1TtUTxSyf3R69DZNyTlyZ78ckMV3fW0gY0GV1jrq1yLs
3J1lkOtW3Pk41TB2HWc4whiC6ise55hwYgx9y+EiXyjhNsZtrFrLWct7gvB0OJRh7Tf2xPsK804t
JvyWHbqU1D5UtOuqLefLBBbLX0e7p1favnVDA+7+vIsm/Vs0JpQlWuNHbjRPw0huJEn3Xv61iNWD
M0+fTGQCBYtaNhqv4MWei4nEgjP131In7PaLi4uB1EpPHn9TKkC1ozleLw3HzjtorcvkdiqRH+hn
0jQn1+sw2JMs02ussI39qJE38MnWTW7xQsJ811biuznqIDQS0iULA1FNjXXCfWoVFeywVXG9myxI
LZSQS5ABCB9V9HYW42agN0ETYlbrFzJCblZ/tca8pgkB2yuVkVuEc3hLSOGPpcrdjRFimA0G7exg
VyaIQvNmsPnC5G9fMWqdGuBsHHGmVENyTBf7Zyz0ve3U2TYdlR9gRV2SBA9WipB6FMYdaix7Q0r3
vRstdV9W6d5tDYj9JNNVVdAkM6qzvekVQK0tfdv3OrrspHixK05xZsDfDTN9KYAxIFyrP2EWiZ1b
vxpC9YK0QsZYZNkthUQdV7bC6WC8lgOna1y5b065tSr3NRkQ9hlO+EUIO4YL1XyDBfEwr2VnOp6d
7Tz8LIpGDRQcX5OTLttm/kIi7QbwSojHLuF6s6Lb8+mHUVWZr0fqfWX8WEptY44oOLzK2Djf8vvB
pJIbaczjmowrYm62L65p4n/L1S+KonL9GhgJ5Cl2Q8tL1NL9MlUl0BrN2agDzkaumPiJJhzhPZm9
0s793BieNbf6sLxH+ve8j5b7s41LTp8WzkPr6siO0rs5zrd6Wb6GHtrnPlYfW4e+ESlqMXS6zUbH
gg8RyNwqYoJ66VI+jA+9mR17NSE+EtG3zBA/KBt/r8VyHxvpGSfcPTSIO4BaHhg39WS02qZrUZUv
JQNRJ0tjx9PbXHioopb6mZzKe6HYp9IClqBl2XOf2belxm9sp7D0E2WXp+PjWEZfgEgxJxV42mqD
625abLj8bZXCfFH0WN0oOOcbgIrbIpm+WukScvGqHkMCa34KFdEZIsR2TLkJUQQtLX3cTPne0w9W
Jn4WmkazpeUGcA83LZe2HXSpUSOccA3s5527Yt9a60RErpi5u0HotFvP83oEQ94iQ3c7UGqkGulm
R4V9oRDqO8NTaWBqSlsucHOcnbHz8tldxAdYBXKaIfwemfGLDWwD2Qkqd2suuJ215ReBeXRHdqVo
SRkr9Zqejr9P7vjViYefc9996rBniLR/JF5BVlFlX8Vheu4VWpdkPexXjyYqZpcetLA/a3q+n63x
VmvCk63TrWWOmvceKQ5xR7NLyr0oSVinKWJJ56ue5rQGrX/FCKY3s5a9jzqWKg1/8ERAv+jiSetx
lrmkPOIOB7lajHeaKvByDg72L/tHh+w+LJw+IIvIDW/yuY+Xver60di0mO9zqruKvp/Vmtt//2yW
7g+aQsTEve6eC+6UL6ROHDz5KklXur05m9mdPrjgnI3Y2njh01iBJolGcsMphZVYBDiU0IOI+gkz
nucbXtkcYg2aQvo6mcXLHEXc/v0wtxCj52QBxUjdNVYVxktqnggIdk1vWZvamtaOKgj3e/1hiZ2H
MVQfdHzQaHraY1djdwdE4SduDhS8v6WX47PejLGvDCUgMX1LK7QPM5rPrZHRK6Gv0Q5ob2pFLbpK
b+mWy/VF5QRzaelpg/3OWpvBO+b+qOjHAYHKoRP2T+z71IvdfTMBmBIoROKCK1Ttvem08N2VrZsG
RkJPK9UxHxryR6LT3oQTB7Zr7RHcAvFCnJA6+Qm8QTqa1sbO1qjWBOpnp9wAk1XTl9z1aHF2iYFY
0ijJZ89cozyP9HH4LRw1ugWuRdAI+Hf8oqhotAoHzEQ7u+ENHnFjzHEX5s6rYcZvLtWfcnToBsXd
rer9rsw+ex1+aD3cFjrOiOEzicOf0TJ+xSv0o4/tt8gk3vbcG+bfj2bl0AClAhbpkl1Oqv0UV6Hf
rpJMj6yvZn2kenHUtOm2SR4mjftlFJZ7t6TTWBbuNaM/1DrBwpSDhurHuQywZadU26sX3Ks3XWrT
gqJgUuupdUMeO/tOr0yIzfGkMOOLv8XNgylaajEVt3mPJpFdIs76gqjBm+PP1DV3ffRicd+jVcEH
er78ZjIT51CgUYlXApd8EDLNIBdTai0bzDgJPUt4Os/rfVwx1qnXzvmhqEafXlPLoV8VVsOqwvKi
hzjBudIVQ40PrvopX0eDSR0PUh1R8lghrnJjuX48+b0UezEEieu2qdL7PbAmGlMNfXX5Tu6a9BiA
cM0+1CrwUHrzPVy3yYeRMw1n9NqiyUbIntej7btoFjPM6KDxlRVkixaKlEKsRtRcKjXw2hh5PZDC
fNeJ9nlYKbu2cB/QeE675ZKMGRNxtEaxQTMOfdehKg5tvtu2f/3aYv1dltVG6GXBuXbrHpBLlVSf
yUUvn/IbK9bDg8Gg9VZsnGeZYIElQU6ul0pEY11lX2uYdgoaKS2+/FlZq5hL8LdF+d8O1ImFsxae
7WVxyYbALuxkJcRwQNuWvHi7hnVfQB3fyD132UtYrDellc1YFdghcq9QqK8gFmpkXdZt8pjIV8gl
ue0yHOS6fACMmRHrx4fa9JAV9md54DEucWDlrrmOBvlMMyHiqD2EFXJXyC+pSy0g2F2daJt0x2zV
P7oJDl2bxZf9axbOsASKaZAVDi1GHSmQAtqqEe+KlUvb6TNNbVZ1wPqQY0PYL9Gyi6Kaw6oyBzpE
S9vbSLmL8r988N++g1x0MuQYmh7rl/+8HL0kxpQClFzfTuvgiFd6YN8oJdxGYzuds9UBInfVRLqP
pmDXs4b+PCGitd9OqMvOq+P7Mtm7ytLujBiMR5C68bvSQ5u77mFOkRvdcQvucRxQuddKdXjMG0iz
8rsMYf2Q2QtVedUaFr/NOdFHHRTLOtbk+8hXyqX/dpvXV0DUuN1s5UgYUhwqAsK2/N76ZAMqRUB0
HT7rP9j1wj+YK04jmg9yBE89xU/6fvno0gNwWyl9c9Yz7b/9XLvMjmEMBc0rYAXJz76OvSW9cwnd
CA1LuzleRtK69+VIkqvXbaVjBusVydIXql345Xaxkz06kcJAlP8vH65n69+G6GVRPr+QBj14ax5k
3dmXl3SxtVfeurbYXY5qgYRwr0cNJfw/z3D58+RL5Da5Gq2jUB0GfMeC3eQkO/mcKQe7/I/r638f
gnJdHjW5dHmNXL8s/va8XP1t22XYVrVtcwasP6bMiaKszDxGVdtvMv2grW3S1AEyjPydumdR7dVb
mgDruxTArmvhSpJHfLR1J7Cdh2LpnpyU2m0JqT8jDMTa043iqXBB1DQ9ZTDkNuQan4r8VLYTgjZP
78gRUXg6GAoa+lrpD8oq+pAPpVdi0tYaW/XlupOh2CDai8atUzo0YdZDzXcLOATCphM0iR3+/58X
CxdQ8ejqzwJU9DGzX0B+xadxfQiTkbuAXA91xCa+XOx1GJtJgzHAmMZoB/42OsknoogbhQ18APIK
7XnW25J88NbbxnX1um0yJnaxfPqyKJ9y5bC//v//8Pz1nZPJKQ8m4rHp1pqaZXd9+d/e7rKInQNi
+PVDLh/9tw3XL3h9l3/adv10+SzdIt6LsHERD7RW8NuT19dfPk5f77m/vf3SFBFIxu718nbXnfPb
//3tq17fpiMFhkKBudT1o1IGl5ap3/Dwg0e7oPuvi1PS12iiIfbR1xYgyJ/lF0nslw9ym1ySdRm5
2k5i14eqsoc3gVrIW+sy6AL/eJjlxkgg+GknlJIkzbmNSHA/X4aL/3UdOCdysSIiCJXXfdnQQT54
8thE62Xfa0C+lob2JCsz9GTjfi+xFyo3uMBqmdQABeCytqTkNNYSuvxHd+3BCkJrvcpc+l50Ar+a
KdyA+TIVIVyD2A0vnIL1fqRio0N/aR+clYibmSF1JkkBketqUVSXjgA0vX7HaaQFV+C/XCKS2NMK
tCFTmdAsT12SHXIhZuZNAY4SiiNA9rUtiavSk6H6a+m3bU2jOsxCUfy1Kyq2W/Gx8mFc+01ctqXq
tBdIuXD/buRzg+mZ+7gmllyPp2zaIJc0dszNdVuCegUkMOiXeU6LY9u0RL/WSo+bllVoJo+wXLcb
/S1EtRLI8pqstuFJZofIw3ytvs1VIzAuwM+WhTcMkthd1gd5pH/bBrO7JTFYf6Ty9n6pwF2W5YEe
CnJqnev58nDKQyyPnnyw5a3osi7jy4XQi27OCGmIWRIVEculnQNOtAi2zsqgEEn9iUgMH8R6RE3J
W7keUbkxLUpys8SqvbLqCReMVXubqzwNu2uabXJBDoeVoyzXozlN6QSQvVotblA6ipXjCedGd5zt
b+HKAJZEkuvDP20jA3NQklbbSwyHZG/IB+TNyP8cQwTXbXMdddC0yC57amjS9AU0x5L8MCKvOpKD
tAJgQV8tbeEclMcpkodILvZcQkI9inda2zLWr0dCHpjr0YkB4vmKM8++PATXB1kZva5eTkr4Y4GY
xac8DPIA/dOh6tfjM5Y0RYtId8njU9neDuuSvY/WM+1yiOSZ56aD5RfzSEkkdmrOYTLqszMfRFhk
6oUQs0bnRwsOn0EUSjFBVB8hlYRA0mwk+QW8IZwYuX5Z9CIHqGDM/FnuQnXdj5f9vS7JVc0cmDvi
LpRnS5LqbtAK94u8QMozBnUlmDa5eDmXSmSHdkn+rHIpTdtQnejchlBJX68MsaLpvprh341VXRym
YjVyxiSa5bPLStYOiwk/yVK9ybFUr9Tpcn24rsoluc1SFAoPBBBypMUrKEdZ3+P/pRVFl3Tz/yqt
oMfp/yit+By+//z+b8gTQ77kD1GFpqGcAPDr2BqSO1v1/t4RC5TKnyoKHRUFmjvPhCKlIqK4tsAy
LJ6ybLa6Jg5jizavfzb5+gPgcelkFn2W/wD00Czz31UUdNDTHAeQik67LY940vqtaWncmdNQNJVx
F8PWSYfGCpyGWgpQ5mFD2wZ4BuDc/RR9YxWD04Kc1onYum3+k73zWHJcybbsv/S4UQYtBj0hqBkM
rSewyMgMaC0cwNe/Becti6x8t6v6zXtCowRJSPdz9l67Fg4jxeYJ8iPhbFY4bm0l2BWdTuMHkZWC
+bCz6aXigQf+qFOkU7TxQ4uGbURYwKbvl6gQE9ulSjYrtjzArFqxLUfnqUE+ByMhUMnWKm4RKFg7
zUVsEbbnYaLLVVrOem6qyS/mODFX6nxsl1SHJuke0N/XV41F5IsRajuAc91Wa/AZqmJwNok+HNRO
UY94rGAA9mP7jGr50TL65yZTyxfDwz9djNeeG7QHrwcdawzoLsEBINwy65vI0ZdJcoNOK9Q+HcVb
QucKavHC0U6Bbh4ztc9vFTrAjhaJtaf37qm3SZ9ARX+noJHr0rxB0aC+4LvdJvTZPSujFxRWb2XZ
3sbqdAbssbCQkIrqhTi6HL+ruAG2MarzXSreLOTbXIaJWMeIiU191micDohLl0/YYcfkwebco7t4
yx3QgWs7wlYCoYDvHkFTNMkw4M+8xSRW7boybzfGVsOmqOVY0khwZGVXX32vHRE+9njbUVSGMfgJ
owi2nvnTVqrYpxflE25gnwSwhOu49G3tNFPDvhHYnami35i0rZYsoXFteuLLaQXmQtC3ymLLoBS8
pk2M6X901kkSR1jvsFDEBS5OwqKY+6rAQArCvhwnRZVfogIXYC4zs/f8EjjtygS+3KYbHYPqEcdV
sosd5AtGp0brZCa1eVC026oR6dmYmmTjNrDys4marJMaaC8xagzDMbgNE8qVcOub9bJuyjlRHkGn
VVCWkZDm1TbDeLdxsOHsCMBLq7WjZ9ktxpBTgGfsynlw9RSCQVvmvt1/Wc0QnGut/FHEJrkyajGQ
DuLZqwz67jGo1JfQRIUXugIjTBqcZsS0B8xDlPxDczUMg3FtwHKTYWcGHeoSRecLxLEt2n2mSlZ6
GjVAYI5nnBLyolA2mmT/mMWEFiJ88mwx+F5tsNvSKlgHMKv1aGx3UavTxtfG4dywFUXce7so1ht/
oN+ytmsj26tGdrBpfa1o9ru3/GqyFkkMD0VmbeDPoHxKixeK4O2VWy7NHePRyKL+re6Lhyykyawq
w7ocqEp78diu5/E00ow8NbA1D1PUQBWMAxACmpif7ThuVlaIvB5x4lkTLSh/FRplpXEOoda71xTl
gNFYvW5iIgaInnO2bpy/6E5ennMdhHBV0r9yCMLY4cY1rt3cvaIAku+X01VR05BqNiH+jzc1086d
6va/6r4qrxw1uJqhjm0ZgFqrSAuiE2jmxp/0CHO90pVnUrRUEgXKN9rUwSmEx7DBZoYytE2Ju3A7
YBeTba5nZcyAP6XtHq57cIgrMzsbGdLQvhjoQDTUPK1OGZhTtECwBxRVtU0dK4B8vlGGcVipmqXt
GuSm6yQXiKWC4JlufvJIQoxf1iAdBj02/TQHe1YyPWrDdr7lf3aTwZrQF0zNoKOwSPKrKLPsy02W
EMRpBYfWMTnc2OSKjeRGE1134xnjL6Yv1kMaxuY6TyhwV9Nw6hGOWVaHBUW1kc5X5s4NaZtW9K8T
M2h8RfOUtVbAxZM3xnKvj1pEQ9+P5b3CWMZNRDP/8/WJuQ3ri8fy9e+Hl3fKJ/EOsyT50m935Uuj
ZU/blnhbuQj5Fvn8H0vsDcaARqo/uR/S5NxrTB2B7zCMjZap5OWudD3Lx/KefJO8+f5M6ixTEvky
XjA+/v3S92e+n5Ofli84WYYftF+aXSgw8N4sruu//wWK/F3yDZevk0v57e7lY/JbLncNLzlxuGfU
WVnqn4uWj+Uy/va/Xhbxx/+Unxkbup2j0zT+93K/3wde5GGywmL727+QH7v8QfnG76/+Xid/vl2+
8bd/Jz/z2y/9/sbLJ39bvFyoE7agn75/YVUNOiaArFw1wAZmX35e3ph23dIV/2PNy5e+f2gFo6zK
rGbHKfAttIYFecBKvbxrNG38TsPCzkjXdtrRNG30wDonZaHB6qK3iny939ZU1EDJY7udmAUmVUYE
2Vi47C7y2e+XukbPdnagHP94Xj60lg/LJXy/ellKKy1Tvy0xiHBEYNs+EkOCw0HdJCrjd9jWFV6u
5a5SM328PJ5ihb2+iAEffD9ZBOlwSMuXy1vkC/JzQTRpUD3FTZDGHucBxa7pSHugxAkD4tRP+Tlz
vVOdUsYhcQxg0XKvWZxkpJiReQA6aK3nyFDn69gLxt33IYo0lFNBpV/rna6zfssTucdcrlK2GWPg
4uDiZ2jb4ZfT/uJMbq6KYnrPlIrKDpJfoheXm2lpyMgbmzDJv334/T75MbYGerKh8CvH6fcjOkta
Ls7BJAAmVscfReQ120aWKbw5MnzTEG9Bbj+UqIKwIyHPlLk5MkFHNpbkw3oErmp3xX4ibZwhDiHE
vX1UPcU+eg5I4ID4PL8PQ4Ekk5t2uXHLFAlxni8VojJkxfQDb4bIqS735MOqm7Xd4JYHZbSjk7wR
Zer5VAVwjNNOw6LfuAX57KD/GLq5a9lOkTeIdYGeBc5e9sZk30HegIT+QtwjoMVVS5ZjYMQ7e7Rv
ZUDSZMxgCpQRhyzgUpSsyPZHel24EQ4mmVOzj0WGahduORzTDB07IwGErGvG0XFa46gs6LdcENMR
Ifw5Jo0O8EsglbWH+k2r7AU4XnM5W8o1432umdMhqoD2b4x06Q3XhBWIyA4OKtBimHpUN4hR0MyT
Y9KEcujK/ZUCtcRkytQBAR+wMYwSwwRn+FEfkBtoagkOnn0qD3udKxY2WnnPw6GzY05wHipjuGwD
9uyapMQeeyYDgMmX65/sgOEoSK841Nn9d0yVI4s5AenSVNOIcF9+wyRrPjKTVyx35eNsLhgaMMyT
vQ7Z5bLqwCVK02vo/MWk13w3HWRf4dJ+oNmJ8Ds3r4VSaFvnu8toyZahilJwjwQJTss/I5zkDih3
xT+em7oewMoIIsVdzoaeAyVLCbcto8BFtkONSV/m9r89tpdoUeZnIPhl3qi91K8uf2f5o5lc48uN
t4SV5ktsqdydfmviyXzTy3ZYyjFucDAjPKSyl/FH5+T7uS7F2iRc41X2OGUnSbZJFdlpls0M+eTY
VAAROhgL8k/LXUje+76R60A+5GrCcDUx99Yi4pehVmHNSVzefD8kvewNBERGNQgDUSys2ZdpVpe7
hrnA0lxMf5MsWS+FTVDpf93IfKvvh2VrbnOD/CKZttUvJdTvm2mJv5UPQ92td+wWR5cuBrVeof/q
1AmC14J0ljcRDExU9Wyvtq6DvUkOb9j2X9USzCt7YXLVyf6PvPfdH7us06w4tnqjHQJ8GbvesrfE
m3EAz/RBJ+FQKZZRwVVSIW1bSrOhhfp+4pon/5DJIW2VGnHDKsHDlKvxzmkhccT6EkycaUQU62QV
J2QWD2QXu4FjrvXBsY8x6RmreSLiWIZXjaQeIy5EkrrEILcEImsN0ciX/rLMSw6WE7qr25eu9+Uo
oOEEuQmB8RK5LJbw5Z4U5iaclL3cOzoD/9MYZY8YOAvCbDmLyHvfO4NTG8nRRLhY4Hdb4p/HJQja
zD5GhLmU9QvrhLTSOilMBpUa+jhWVord8qoGZ+yIqamA9ILFmQCCmBxCcAzPyIuUbdhk4bomxm1V
DxG5gDhLrmLCl3aEYyWnziz6ndNWd3WqNL45OwrHeaZQ6TZL5Dp9vwZHA/uMDI3V4JTFpkW4tI8I
dtWq9mAkoCT6QngXN7w0yJs0O+hKL5VmLYCV4eGVXHvAmY5FAfjU1FwUIi7DZnUZa4/LKNrRsa5m
vfJsgOomiPU6y6lZwq27dRNs9FjTQHbtDKa9/mXp5uKuz9LAvRj1xUwCaa1e5YWzDh2glTmGRa3r
GOnYJYHUaoh7mqs7gDyqj1qpbONOu6o0sr7IPOc5+eqcRFgZ2+4x6pfq9hw+BXD5tngFylNr/phN
Mnn1NsSUlqBHZnH4LMUxrgfYEK2+CvMiWJFBjq+Z5O3NhRtAKtWuT/Ur+ok3DXWBjYp2ZqV8RS0L
jWDyES86bVzRbYIQMPjgAgYDv0UJgjOlvCkUhRJ9q/4yW45Ft8Fh0aoPbkCKQHNMyo6EvuVG3uuX
YOPA03C6w6w4OMMNcMxkk0Qo4QtOKBtyt0G7yTdw9B5S+8MZmn7bJeRTDCq6duwqezVoxeW/RRU0
PXWk4CzN+u1i5SfWkBuKLOus5zQzzS/l1DyHSodUPJ41tEGIEh07fe4iG7Q3tWkEn/F0TjoiVgxs
fm5HT0qunXxacqWBNWDbVErPl4042W2U935r28knZYdQaScs4mq0k2/5bufJh/JGvg3XH1KA78dy
AWlcRLtKYwMurdbf3ifvqroNm8a2vy6flc+hljzEhUoSlvWZqnm/KbOMCNSyI6luMhX86MlDkafz
2ZsBtEwNDNpE3CeNp2wMgicRPC4lNIWomQAuSEgGszV5P0KRP88VlLM5E+66B9OCvXeASznXJILa
1UvYF7vchR+C8XkD8A+SRIHgpzaGYI2DFS5Z1nwGYzuvROW9lzk5SMSZQ4IdaodwpR76nklNUlHT
8SiGWbmf9ehTS0gFMMz31nDVRQwe3DhR2JwDTdH8ggijD6eJr+axtJ90al97Skz9VoM78p4qJ/m6
IMxuAwY/Ow5BEzzUWv9kj/P4YUaYWOI8cK5r+v3XBFCQM0jJ5SPSS2I4AvUqxKK6qtrYOnSzsDby
RfiM2tinHy3O6W0/wz5OQocon2i+lktlrbGrx5Z59uJS3FjUhYFd8nWdq7xFiZk/iKrRj1BcU+iA
OJFVWim3JcywmF7EW62NzrYoLHRtrTc/iyoiE5k/OXVC8aF1GVdVW2u3zH44IBiv37o2YdbthN0Z
R2hw55ADcuqRglFd46/M1BRmz05fiUacd86IUl/L+ujVAjYsfxXuI3AJaBNxaWfunZXCTLisnRDN
fIxD73YIJ+2qMKbwssjJMffDaOmod5NuD1rC26ZtJ95yXCPyk1GJRpE4QePYWk76gD7sXT6vZqD8
8jAYb/QpX1wCnfDNZc1oEck6mVo/URkkUHDE46opdvhhofBc/jvEFXMTN619GITaP8bpfC8XKCor
9wfL7a6jqbKvQdxGlw1oka2kq8B96jHNNi3BEkfNSsbLBlTbkxfp4n223W6b6kaw11WHMGE9u5JL
Rfip+XIX6wM7uJG7nVyXZq1+Uo1Gba9O8YkUSG8tf35BEkKnO+VzjHICM/64nerKhJ5fendJSIHV
m4zis+jNI1oL/WVEaIczSwmPYdKMd+EI00K+ow9pgdlK8qrEZrI1p6Y+VpyQ7lrFAkeg5uUnTPxd
YMXTax+TTxQZNbHrS3VUK/FEG+xocjn5RCyEmUVvjLb0TRIa7lHzgvZ2ou16WY4Vlxt09sNbZlEJ
UxwLtahRRLdNExKFunxTmJfrEPvXW+s51YbgLHFiYqDdUCbOoRfwf5oRhh9Qo/dw0tncgc6F3s3r
GxUGw2UZtgNeu7Pcd4SF3hpvZHJVYHq/zqJ5uLyjh8I5zHP74bb4jpLM7K7IlVGvraClobB8y8g5
AATzB05LjJSjYlwRYFldOy0+e/lDvWGRl2VX8g1q1ZP+AV7x3HWOd+YSEVzeBciSiAHnx0AmFdd0
pz2nbjezC2oJJfw2+8z++kGlFq1HUxhnwxQlSb5RtU4bof2grnn5PTUy5l5RoutAaRbDA+FUtWFm
P3LSNJcVp82V4WNt78gwawgSCyIVDlimfwzmi3xDO42T36i1ed1pU3Vltrm97sJOvS57Ns8wUKZW
quYnQ3JKkaJTod5FFde2ud3nczHczy7eikGz658txMrM7s2P2iCGJQM6c12zfxK1orqbIYmVZ6UL
7y9L86KHyi2t50CBHkU3Kz058PKu2ZmA7EVu8OGyseRbU6OD/gl5HeiIiRob2AxJj6V1T2u0v7yl
QNJdUJz9MFGvrau0bq4xJotTarXGhjSq+kXN6lu5NI4e8uCa7pnSSrrtOCSO9exGN6L0CBlSyWU2
4OzCxWt+Gkxq4Zfbyp02TfqewRPYK9tIHpyQknSBUOJnzl6peoPynihmsQ7XmdKG15EzAgELXZjA
pP++mBih5Oqxdfd5UJv42Ww74qvDkVA7yFskGimE5ZrVMjJ6ke+ce+S8/aBpd2MweDCjoMR3kPfG
vu4fhINnUb5tAk1YkoL6riRIwgfCJ8+kRkZXMGvokQVO9Dr36Vn+F6/yXtWhN56cSBkI2HIRZeHF
voGlJ8gqZYfThrNcQTWlA0wHM/agVqSHOBomjJGh9UBiK3ibZcVAd9i6tKveF/U4HD1PnB1dKa8C
UyvIvG+7VwycJ/lWKnUfcVRwncxFeYJpmu80ZSzJRvfcOxsNMsVXw/zs82aje43ylhI+txZd2V4V
YIsh8aREzuRZ9yN376Y+tzj+wH8MnqPcQE0By1Gb0TYoh/6lEdNZLivq1C+SlBKYHJmzQ9E2ooXn
0u2EJBjxq63PIfb24xRor2Q5DZsZ48cpmYvwJm8JYrgsY/lR8mEfeso1Nk1x0pZTk/zY8nn5NiP8
/73xX/8vvXHDUnUc+P937MDzryYvi+735vhfn/mrOe5o/zCdpQttqBpWZcug6/0XccAx/mEaJlxr
29RsmiX2b3kgNMQ1nnZNMksJCqE//0/ggP4PR/c0j1eIfVCX1vf/oFW+9MFRYtLfW9gIFjJMS/M8
hx9oGo4JYZ7XPz/u4yJs/8//0v63q5HxGpdAg0Lb+3R7Z2XEd7MmxlUS1sbqtxXzN215Y1nYb19m
gqg1+KcgDDBQsT7+TKroh1o3yjDYT40GxMbtsZYPI4nytRHT++Vc/7Nt4d6k4FGmMxFgr7UyHrB0
IXMZ8vfcQXeaMd+kHCg4FsU6HRlqmSkBexQYn2K40xVAXN+2jVOcEZJY6bVY900LXyZ1sQA67iqx
4qsydAlR5IqvDNggBkLp//0fdf5QH8g/atkqLha2FDqEP9Yq06JsNGA+7afQ3I8EVK6MxE3XkFEI
IZz9FN+Wb8X6J3m0X1ls7KuxuVWJMiausag2cYVZPsiZgudfuZlfZdmA/Zari2/TGExJkfcnO67x
C9HiKVsBGBs7eh+ReLxDsEO5xDUOg20Srhya+qbsjLMTpueMIvyK4qXE9Cm6Wm4p/z7HzCOP2RzB
xY+IcfSryFB9hkTrrNFmGswI8onQhkUzuJkvHBUgFKiGlRN2r1Nttyvki3uIDE9FTD+axN/cdz3M
US6SX7QZFh+Jv7RkWgwdEmVKjgrtCR0s+Pyr5tqXquGXnSIUntP4AYrKWhcjHhLcO+vJTN/KmnlF
4A0fQ20lfm5nYv0fttWy0/25Uzom24m0Uosj9I+dUm3Mysi7mRNnpLhgTvECGek7qcogCCB2FSlz
/qagRB6a8AOGWkWO34j1bFv7VoEYEPQdE4Voj8LTJZILu2pDNGpACMhaj8Wxigp7Y9Xu69giVdBN
CKMq2V9JRJWcy9UONSdlpKzjwjXdaS9kPMKEDOMvyKWQoGNQbLWD1TFhXEF1R9k0wAk2s+n9yCJz
PAJQes2i4spkRI/e3QJAwdCDOucp16vnXhS3ecmO51AnB2x0FWspuKRFfQIC1zqWgzhMur3Wtew6
CQB+EHBB6m6G0t9QW6zfA4ksvAGnI1vRLFTaza53p2rAloKJtmyUJDcA6NcOcO2xTb9IBDuyoe5J
/G3/w8nj7w4p17HJLnJd4o51ZEW/n6ha0+j7yREeFJJKULHiku+G1kRCAapx/YG61Ou/3zG0v/1G
F52TSWHV8ohd+pdvtAatJZGVbzRG41TZCxQ/zn20Te2KuMUXXLPXhkKOX+z2r+nEHsykBjp6qaeb
HhRpE4dfLRjIOtwP/du//21/t896CKjYW0xOMX8yYnStLYpcybw9mBgPSOKOAjnNDJ0fkVuO5fcl
YMcCttf/+GtNdeHmOIS66Ib5xzbwGqRbmVDcPfbAr9FyH9WK84FbJl8toqRNOKZkD7uP//5LKcn9
9yMUGDWCMcTKxn+/RiUhiSGCA3evYiby4/AmFGOzikR2hQxl8J0KU7U5pHS5noLWecTTjzCXdotf
OuqXpnmnfGAa5XFZ4rDLz9i4TjW8ez9Q04mEUmZEmkeZ2SFBJZmyFT8k88n5oHto4+Onk+5nU/xS
NModESzHYmBVTw587RT5Z833brIRzzWpQVss0kCp1FvbKHEd2ARWpll+8GwuAKGxRDYT473MArOV
s+AIjIhmFrpb8C0GI1i3+ezUp7QimDToxY0XEEFrBZTimRVi58blafHLBA0EkIQtsDqPdpvpml/4
ZE7aEqklQ1KrfNxQy+1XFb0w2rrTcuLJxvnKhJFcqgBcxonNVtVbxYayFyPSB3gzPRpD+dRry3u5
tDI/nu4dMmP9WhlU9OjeIxl6/DCPlWvVxquNxzfFeoUNFz6yqKFz6N5WdSPQH9RWgf2BpzTDEtJQ
7v+HPUI3GTP960kbpaCmsSPiVbI9cE7/emwG8HNIcW9GYBuIe4SxhcJ8Q3Vo3iko6xiG37kqlJxI
q86GAZoWtvB5FqBUszo8TCPusmFDRj1GYLUgL8FV95or8LHkSY9/mgtRAH7XEsIXfU6HQu3Dq1LX
nvoEeR/MdGKKtgjtmI72RFpGJnFSRY1eXrE+Y1jrPoEbcFUJOrNcEa6ZJagE8lgIlxwERzPABqKz
oEhPX11hUxqP1bVpeT9K9dBE4t4rRb2NB7JCyrbb6anZnMvZ/JkqmC+DYHocq0BZcc7alOxObbqO
q/mBmNCrzCru3Rr7tj2CJq/K1FpVmv5K3iYkUtPZkjPk4Hf2mLElytqieYiviiFWqOUU7aBc9Nq0
Bejfb6NBebFtkHZNNO3c3Hhq5/ItKHuL2rn10kwAGvMsfkgwW6/qEP4rCehJ4Fy5WPF9u1Wu67k/
jHkQU2127vhemswOwWo9Lqd8CVeKxIORVHt9iDeApWLUCuLcTEm/dllDTsaqMp87QfTBWA/3zGe/
phrnNQzvbVE1GIEqL1nbDr87SKK7iIE1TM0OXiAZiKmXVH4263wWk+cY6FydZgCEpb3OphI+sGKx
9uK53wSGd1Ag/RJbfBhxxS6gXuTL9vTB0IxgWDK9EnDBy+gUeqUWrKcgGQAJkWXjRjXNcnu4adsq
3g6E3fjp0mtOjPIwOsQbFTW7BAV+Or6NGW9FQm3YMAgAg9K+RGXoJzo96qFaLs4GQTVuFnUb16yi
darlrxPytQSW1jOYaTJd6lOcUDtFewXHZwpXCAz3eV/vs9pYd4tTycHEaLIzgElfq07ZM8gd4VBn
+xp/PXt32fv65N15oV35uTI8hG3tkTLRPOUcrszYjbtIOMphaAmBbfX5g/RWO2UxXErsHUT8Z6u2
rm21TjegmRROQ8YOBHHOSRYKRaqH+g5xOe3JaQ3k4qlImbVqA9q/UjVWZVY9jTpgrdnLsAqPpUHJ
RNs5ud5gPuFaGqEPw0/sjNuIPIkwBWRdwE0SU0SJcnZuyrg6IXZYErg2laJ85CW4c9JduNo4i1qd
0dMIX0MLhrdBL+5Dle2f09E6WTQE4Zoc9IERKp1E/KlVvi165cEIODPPBadYMyz2LcFxGcFiBDJz
PLnivgV6D0mEiAiTFJi5QXduaxzVnZbspxSDbL0a31Di5gAdiJ0K6D4qIjmnCRjGNN+R1/LWGCWk
WNI1VnY+4aMJqoD0L+PDo3kT9T8x4IhDIziOiV4kmYNKX10/FK51uNsKLzpXk4E9UinOwDO3dtKB
gY+e03z4VTt1vLRx8OxX1+24CHHfurp/9Fr9PTWPKWXOeoIFDu8ywZoAGaBrioSOjYBuZq37LmDQ
3e2stL6eR5RJc+E0yKMpiU9LinKUPzUZaAI98z5SF4WzlY4PmbfQQB3Dtw1ycRyqbduMU32huPpN
1+C9nYZI34Tpglsmsl3RzXSrLtnCoEKGIngUCr59QlyuhzZEQq1nb7hM2O6waFWRX+UNrgPFrlSf
oe2Lt9D2lURN7yoFo61DsvLK0+o7M7SVbcnsIE2ivTJ2+ZrshoB54yqBnLGKdJvWLAwHDH/iyRWt
DMu9ryN9lZgczFWpg1kyuyfHK+6UrrqhdpesC6BNiSBoqXPdTd0atd/ODlBKzAZzAeWzGgmjougK
XyQPkGe4/cHtIvrFHqB1L0o+gvixab2OECtOmpFxV4TgBmaQFrax60Yz2mlR8ujUnEmTxj6mXgfw
mUTEfVV6E4IGldpZDTbFMZ0NJTCSvdwG44Z4qryJ6EOdLos3E46jHWIBiiqdlCWvJCasYPqhxO8c
5S3B3RQWyWt47lvvbtS4VmN7eWqrZmeOtOk60ESrO7WByWe3+S6tY2djRFO5jipc/tXQb9VcvVLB
1lGihvpu9kRwzsYrSrO3BS1a5T0DPK6b8YAj0yZc2Qg/6dcPWfiZm6Df8lrJfEZTT12VA2/JKsqc
ljjCw31RFe8zyGOwNmAZpkB5Tu0ZIpRWrpnr4+EvSUnoVfN1aKbHnNPLisj0m8QZC1L8sgV6vE4F
08g0I17P+UoSXYUv3SzeqvJFeEQi4EfYiALXsxG9BuFrq5+yglaMmppIPw1vp1UjQQmRvpefFVMc
rmMub+3sbaYR7azhMTQQmoWhGo9xDdnLCcULXCPaegoInCFRKB04Jir8fn5S+mwbiyHaFx5ouJHX
C5Vzbpd+WQMBAA7K2b02aS8lmYHrWrU2ek1AgGq2xBKnObUItWEDu6ex8b6QwoE+dksOtTB7jqqu
IXcrJIkofEJh6yBR8LVEvHUKdb8AzkioWa9Kc5fE6n0uZvp+TqesdGX2MBtwii+aPH9LS2Wncc0V
2LJ29kCV16pA6yue9itKVDQf00fR2bdCLEGAVBEOSjW+dk541RHLjLZh6xVK5JeW8jRNmnkY1W4z
CYQtIwOejUaxeM1lIFv3cMDS6qR3qK4W2QnSHReBSWCDG1IXMQkTQFCTy401W93KLOGud7Z1x3B1
xrhojJDaphw80oLpGem0q7pXH/i7/XEkNvMo733fhEuBIk/Sfq32mAJGgm6OA47SqYDMQM4uGprF
p2nXjL87UE3TEioA+W0mnyBOfOAA2rIu+6NL52m3qCJqC1UbwsAQwTWsGHpiS4Z2SvBk4+bxtmho
tseBzpVDEIUTOegX00Tb9YZ+riwVspWxLoRONkmnnxM9Yg/Nn9jFueya5AhCrCH5Cw28bQ0klCnE
76h6dyIBfVu38NrICPrVN/GtmEGwc835ZWnZ2YnuCJtlpD8RTRaMZ4ZJI4KvCJBP+4Qz4AEE+Snv
y1+NGE9009dE/H64vf1uYttl+jlAB0J1/UvPwlu9U8nopPlEAq/nJ9gbGWWc6edwXe+fYKX8Ygx1
GuplmGLiL1BnLn0Uw1yYPM1EY1ABs7nKOr5ljnNrU3n5O/O+6WjRfz0Koy82g0PCUWlroNgti8NV
J0SJkFsCu6GSLPoqqS6zQXNvrL5EKY/U4SKJYUMDETmFOYeoEkP2laQUeVOITDmS9njNuDvYBkua
+dxzGsuEtaNIUx8bNcUGQmK9DXG5JJ+r+2yXpHm5deU9ua/Es6Wt4ylgnG2EfYRWFl+x1GnJe67Z
E9he2/kmQq8Gwf/R1slYsfL5h17mGu7w6BA36luYUP0RQ/EcuBiAZLRMkn4lQ/DIhGlvZtDcvMK6
0jvcCkYf7+A38XtVax+PXN2ItYdk14dHd6K+E3bYGeKh68ESp4ckZxAXl1Hn4zayfNPofEUtrA2w
gZ9kaKLwpYbZJeQfg0b3wlbx3VJjwhYDXW/6V2ZtDI9A8uCeO9tByXjQ2hqcNzfCZnoSsHqaLvkC
jc350lJ+jUPirZqGoVano/qpwAKGc75Qisf6SLAeEgYInSOdJPT9XwB19Jul9CcnieB4/Mombckk
oQSdq7aSU+55YNlabNP+GjoStXKXViBPxYHxpBEPgl2Z/YMSnixzKbn3WKvZez3PS2IjWXFqlny2
QfpFU3hDkufBHvl/SXMNaMjwRZiNK10lA5o+3T1ORGpsgjc5040yAAr0Sq6udgTVsud8SDsJt2es
+RWKwm1fVP7QaThJbMIPbf0WEFvM5ZkhXBJXH24XPFhNsU8m0/EbI90jd//I7Qk/0qAfFuTilR5f
ZX3mrnMAFeRV6wRE6WJPgpfdfbQlM6hljxlnYHj1Use0Z32TI8XSqB40XV5tLCIYzQYUe6i6FmUE
NqUbsPWTQiV2z+IYx6/AjlVGHn9rvOucpW1FRaAQ06nSgE7TWHNXdtK+BG61cyYqHJZaPms94T4m
Uk3WoDg1AOfXGa0rXzRA/g0GTdTcC6i0DrwnhR9lK93tOBzK9tRrHNxy80ScaWIwM74dJO/YtqrN
MBfPusqlLKEyKKzyJvHghKXqLNZKIO5nE8Z/MCO3tVKD2Cj3TrUonMQ1o2nXc++VWFvETFQlOtaK
k1DFyOz4Le7jOyWg2C73unSMNrmmDqtgZHQiRtXn0dc8M36IsL8shZC0YeeZjRBiGxVH+g8qhC73
MUvMlt2C15i11exQB5fsjGUDQClkSr1UYpzcumsa8zOrqA15wEgpJP2KFfW6MB/wrCSwxLytXKVx
UguAUP5SqKRBwjiniDW5tDL9YGxbMvAZoisnX+q4CwTdblU00EO3EV36kI/jNUp6VlnJXA68qLvC
zK6vs3kGhZZr56xK9wXFhpXFhWIzs8Ovxo7tKovbBcU4KtvAiwSs8pQKD1nIxaZMe51edc54QSQb
faQwXFYmwrsu6yg6kZ8d5tah7wTe2Cl5D02qMJpyNWgUJRr8e4jo7glpS7eU77kcR86pFlpEfknZ
+MngAm2J23VrFt3eCx6ito1xBc0ctDHFmmZf9GVOuHOZYgxjpjB7Iw7g6dAo1iv99y9mBdWmLoJj
F6Y/RLho8PuaZEJ3/srVp27ZgUl3HnzFSwHpBhORq0yPC74kpW6GQfFOVM4uN6jOqUuC9GzFCXUh
ShbseNQvMDpjAlt6MpmSfFFeYTML9zHO9Otstu7agN2WAVSb5d3GQf2DYQJC9bKPzSZmuzHB5RfA
740HwqfVvr5rWxwQ0X+xd2bLbSNdtn6VfgHUQWLGiY5zQXAUqdmSLd0gZNnGPM94+v6QrCqq1P47
/r4/EQ4GQHEyCSQy917rW0XyS50Zabv6WmeoXKlRhmdpMqmGCe2oaWi6KNirwF00jZb+SORZBjrB
GxaHV9IvhB9+Ordo3n3fv16quH5yaqvpISS9XM04qUdLU9apC2WmR+JU4lJbBb1zsHwzXJMJgMYo
aX5WZYIlK4K+J1Dvl/T49rFBgdQlWFVhTPHCcBbUH2i1ZQF61tolXn6IHhJrfKsrXIB2s/aRoLPg
J2W2yGHHochXbWaJI8ucxpj8ndYqt4G7z4roUFT7WtWqNUE1iTHsgrIsDnQKvkZGe682w76gIiW0
GCidQzqBzbJjJ3L0BFycCVRZ5P/qerBeaiRPXpBOT6TF7EVmv/WO8k5CDkhLRBCexgyu0g+WYFoY
xRGlKMh9NeubJVKkTMOEjv34apuDsmr65NCjNkkywbomhwLlpgjge6uBUqvtzVb7UmGIJMTzRq3S
GzIo77tCjTZphkTNJRnHT+u9i8v1WBXWd9Gl39qAxWLkpBu3V1E8phyPtpoTJU4anSCHWPhzsB2a
6kZxjWpHyTYmWyB210gJ8Vd2RB+4SXEE8dVfWe19ZFDPXEXdfqLXvwGi+9OftQpIpl/NG+rMSO30
Yr6SN4FaddmH/ZrckBSm3ZXSFCS8VKLe6UpAcB1TU0ynkwfi3fH6UZmOzQwldE6qNQx5CqKzql4V
oT5lC15RhTPBvhv6t2DgoZd3TkZ1Uc9PPg3ZeXByenX2RqVYsMLlGGzI0dpZQ6qvJkUXV22SgKXm
iimuSjPQruSWvEkSXDQR1+5N2k7albzxO+ggVZMwWwsT/Xyf/MMcRidq/iM2VuqEdeFs0UE9Bp1O
ZhhI4wGnr6Yk0LQARnTg3OhPUjJladwcOi5H5lF1eaOCq/bKz2MVX/9fNybIbNim3bgJcVOja67/
vyjh3xIlgHR0yC3416KEaxQJb/k/Hfvn5/zl2F+yDjQc+/RzhKari3/+rxgEYf1BI1QgOzBcwajL
O/1l4JcxCK6KTpbh2bCWlthfqgTjD92iSG0TgWAioaVi/79QJWhgV/9Z4Vdpn6MW4J9O+J9DF+Of
FX6gu4lGtTu8Je/v3hdUtNWkyPfgYRgwFZUCTYHbPNVZFaGhTPvo1WnQDkEIEiuyZzyzCo/dYloW
cxCvu/yXQ2xuSvQePNr2wSjrGOQoLfKpN7WtoIZht9Sbusp+bsziPhvMW6SPLO0wyatfkqn9Ps9o
mgDWbkQUTmDF9ZcwGd9zLd9ZTI5v02RS74lmWUMhXSUgVIAuds7KtGZ4Q9Co+9bQ0fKKtZ7cMRF+
Vszsqz4R0lL8CoZiQ+rirnbg24vOIGCyTuZdlYKcDPx0F/A0KNAU5OMo+IYaoPMie/pBfQkICHlf
Tm0E+7nnUmcABJnciTy/N4aW5D5ri03nQkBs5jo+0Uw5Kn1ooDpicpt2aCfmgfZp5EY/Klz9pH+i
CTCZ9PRroTUs551iVxDy7EVk/IHYxbiSFuNOo5hZmQkesrBlRuESK2QIqgOUAVZkincnUpjLAHuH
paQ4LEpWB92Aud0sWG1q012YbnPoybdVzpyoTAipNIjYi3T3kaQFKLU00Nq+gN6v5K03J7DqrfKx
4RjYKMIEeGqk30TdjGQvpm+iI1CJsPhgG7kmw2RpATh0HNZDzYsbp+Q2kAtBCL16pdFXIQURBIxj
bOJlvo7EuthGVo0dnm+AcKcOSon9KtL+wZoNwrHBQ3g5mFI4pFrr0V2iPOJMt9UQ1kcuRL/ihNzm
MXMMpOKHsHWNPUXqAZZr/WyXOXNHO3NJzNbegsKEHGqi0orD/pAmIbFJaeHvSZxYftiRqXXFEoFZ
NxXHZKXTad/CzxZgALItZ8p1NrvfRRB3OyuxXwGn5WQ0BQj6JwpH6k1YBbE36OVbhvt6rZDorqgk
BHNdwh5RztZ21E86Sa8KHTzys2PE42lFV1P75apheQiz7psapfOmHin5Oqa+GQnSXutkIqxaSGat
tW+K90Rps6s415gXQ0Xe0SWeTrRK0YWH2r1bJPTB6j5/CMNnP3TTo0Gxg2gMk5luG66VOBNwqOBx
kZsTwyBHEqtaYbypjHez2lG1o7xT36L5y7fBgisnpCfMOL9tQXmU9UnC7D5ExXOYnOKrS/reqjRp
cUR4lms3hzNo2G9ZTSwr2kFAUELxasBzESoBVKTkW03mTzsfr3V1AcDHA8YBjC+rkXremmA9hHsN
68kyov0nqFn1brnk5GGPQWIT5MzOMBGSRvytMp3xYJcEHNeY/sYup93bVwH5ss6mjlyWxyExoBSP
u3WXMrOnh1SSvLEDqcqKyVFfkcGuCzI4J4e4CVWnuGf+4BsnNqPVxDEZ7tq2ONQCgTKtM+IBAtWj
q3MYOWbrYK+zUqS0UGjHJBrIrwdv0XTj3uyYWc/Udz1LhbncRRlJC30xHKhOUckNb8Bf1+vQsXtA
+xxyMIPoOKadvnZy0JmFsTRAis1EiuBWNfJxR8nHUzp/2LqKS98k/RYUgiMsH/Udjf7biuWZEpMk
28CJF3CmDMNjgdfSZlQg2WcPCQBmVle3eaabt4qNk2fwsU0BZb+PO9SQTxETPTyNaxG3LbljCKWD
dlcNTUHnIHJ2Woh7c+r8fW1M8CDHtdIdOjOtb8NYS65aq6Xf2vVQf1Ed4dNNZyxtUUHFMXUpQAJq
TnduoB4vd8lHNOj+scidn3P+2/LED/taGNYEPZUco47SXyUzczy5Rc7B3axYP3Tgi3Goi51kg0kO
HCq9P0N65H1JTWXJDIxfbU/D2avsBl9x494KtF6gUgoVChwi9Y7G8G0zNwdLS/AO+virqtA4zQzU
4E1YxAP6VG5ITgQEQwUgooIGN4ZCFlVMGJRyU95Q6U8wUSxOioXLKG8knYrVHj7kv+8T7QibOBxK
Txln+15wGR1wp6/DZSQkdueBKN+rMvP7baDNXwrayGAJnJvZnPdhE6X7yehuLzNMOeE0gvBAcKC1
y5HzXRFcxnGVADO17qwg+Nr62T3Au3YdiJEOWHDtIKo/6LYKLqEug2xfJxoT7eWXMwUy/zZ4HK0i
V2mzcZ8ku6U11bChfcqA/F45ORq4ZtoHS0dBAws4js5bi76hjfXqSJHwVzHBAFMcK97FdnNLPBym
W+mBXayhqn0DmGo+GLqSF3uJobK1d7e38MFM4MmtYF5XwDmBylMMljeSXNZlCylCboqW4bEOihbX
zmTvFZA5VWuRwjiSLjckkJ5LA+/xBzSbZILpSZJcGffk9DwaatZfZcVVaNnjKsJhRXES70xi9QdO
zlcVd/A2ay3aPVW2xfS7zwhQwjTViHVmMMHu/URszkeArnbQwg2qW2Lx4cl3utx8uk+j9U54A06+
bGjhwUbLN5I1MT2IBdklv6U6ggyXgYiT383lRsK6LrvnrTirMQGrD71Rd1fyZm4n4N8RCXPxXIBS
NkCLUbshgsQYrLHcZYSB9MuvITln59woPwJHg0SBjnEqD4d56R8Ehk7dQdV+gQ4lnjYArZj7u8Fh
Mf09TMN36M14kavl8B6Xw9tZ4JWXXYLB82wv/zLacC9Z9PDITKJLZ4lLtaek+PMR8m81rlGjb8LY
ayYDM9FfL0xPJKOGyPJevpq+nH5y6/wy57dYPoHc+vA2cr/LOhqRFcfp3w+RW/Jlzh/n8laXx8j7
Ch8FxKTQ5chi+/XTH//lrvzDp9c8f9Tz28m/n++Q39mH/8aHTfkoECUzM5AxGU9pDZf400t/ePhv
/ye///tvH/rpleWuvcBSbaipRsrEvNKb8Dgu8FXCWMdgW6liR05nvZd/QIcINFNuZkFETi7lufAo
983siZOEUz40H234D9uAnjf0g4UL+/vNpmSKp1Sx5uXCp37vIjfVx5aSk10QKaxoqa168qlyX96I
EMZQ7Ys1zVdR78vUoV3fgKs1qmM+LP8JYy6xxmnqWuUyujH6Hvcn0rKtbItMOaZhRMFwuTCD3tpZ
de5VSMDyB4u5BIJe9mU/4wI4lruXpxQDCds95liJUZY30ocst2ihU6JGVnLmKMsXKTI60jRkOJN6
P4QwLV8LEwn3ys0P9y6G+Jzouo21YB8n19U3TlG9QEVjMMb1SvSYkh7QjsazFzv4JEfYNlEfvgUo
STfSHS5vpO0+ZjKMyA1Suzal33OqFW6sM/YBXkqMkmKv253xCWLUaCEhW3HKdh0WQMqW01Fvf2To
C5CucNJe3OcwyltUpAcrGn7Mg3tXSf/kgCXUT6xHvxqSbS4HBPl/kwZvxl77wPMun09brpgIxFEn
LCAPeVNmNvNzaezOnMxc+ySyQVlZgD2K+60XyKtLma8nHyJN/7WefqPnYm7UekGtSGyBCsViNzn2
YfL1h7HGtmmKcd0S8JnF6YgFhBaa1lWk9kVikdCRFXjGh7tJe0PfQt/K15cfybei8dCSwqDnLbM3
/f7sV19w3fL3lLt0/t5jamyrsSjIPytiOPCXRp2kcCiSWi8bd4mkJYgMnUIyUW5qgLaIjIiPyWxJ
sOgIVIBrB1AF4Wx5BYWruuJY+IV8JDv/vr9z/8svNnL0nylVbgNP+NoME5ezBGVJLHmlDuzxdci1
tOQrk7+MPKwx1xH2wfJiseXL/438m7y5sMgvv+T5gF5+bPngT7vycZcv5l++FCkDI3OPa3nKXVqI
cjf7wGNfjkL5Mc93zlFC5C3U5/PvFSgdFAFqgJfz9RwWID8BIcycaudNeX7LT8PM768T8AMfXz4q
KImwHZknKm73RZJUJGgkVHxl3ki6BWWTYobBYrySxVfu3LBP9oUk+8qHnzf95YpEnqrZMaeQfVl5
pMqty83lPkqkxnYSGmizyPs0Bsn/WNsv6Qly80MKw/nTl/NIOtH1WLQpSrnxFifkvLVG0kXI9AWS
aBnfHflBKA9qDl13+WVLzobcunz3l/vQuLEyD1DyXR4s3/2ye3mu3Lr8jJc/XF7v03Oj/KlDbskY
BsVBDpydHdI2lPvyzOMbT9qj3D9/+LkUFFKUAbjM3wEIl2PLnd+CBWEqD9cIE+3EqcRvEHYdUxl5
mP5+U77Eeagai6nZw0xaX3AnciyRu3JLUl8uu/K+T6iUf+Nx8iGD/w4ZJz/I95efr5cH6OX0O5P4
zwezvNfV8m4+Jw18ftTlizg/6/Orfr5X/v3DnR82FVGjMrK+iFmNz1h9eRmRA458W7n16b7Lrvyr
JmeBcvNyI3+Py67cks/7l69aXoI45KPlAz+91e/u+/Sqn94pWAb8UQUMHXZnYhK4nL3eV/NOnuuX
m9nRy9mTaJ/LnXLrct8s6c9yv2p1zvbzI+VwKweEy0M//EVu+gbkVPoSDMnLEW3NOVCHy4nyYf+8
Kc+rD/fKffl4eZ79+UzXhiGcErg4C0p6TI6rdyyh2D2Mu3ROLBZP7dbMiTVtK4pv7vCUjLnuqU2H
ML5AF+ASTnhPXZi8QEIhnsqkORiVTvNYWNNLbuR7IJDKEwFA7l2vLYGVfv+I5DbaFvXobtQ4QdxB
C1i1zId8JNpU6D5FvSYtT/NEVxRbU3xYPFezHVFupE7ihRPkRKenX4i/dSX60dqe+T+f/8Pn4WSG
YAmlEc1lhgNV0tnl5VVeWC8354yYy/75kiv3f/fwT/fJS7e87/wOv3ve+R3AmZ6sZoea4ozKkFyM
D9iNCyfjDOG/7A9y2UI9/b/HEZzBGcsV9vJwy2xRWlt2uVLaZVCTT88cm3BM+aAey8JWG8mdWl53
kqfg7zejIAVVSbi5iGooAUVEIuw0LK6EboXfP/DiIXy381OnlPzQxfMQGxBF829JlhrbqKn3FOzs
qwEQqMc6Cq1Yazwj06YjbZ2c0b3R8/4tcuLy1VHwYDeZ+WJ25oM/giwAl+ctw/MmYuq/H4RTLIpQ
2odRPtDanpt1J3CpQxJr1lXTNV5lZrSPY1JmK+qMu1bpjvWrFYTmVguYGVaK0/IWd4QeB3tELMkG
DToqwLmFIRSCWicKlNY8Fn6BZQtLXLbnEv8tsbR5HeEYWCuK/2x13UsQksIUpHSyzSU0hjobVb7F
dUAhfFU5SwXen+qVa8Nas8dRp1Iw3fQhqFXFIp8PNVKx9ZPAK32KFlPJFioFslWHGYITVhKj8dNN
bhQ/gGXeGgp99Llvd1ap/MoUUuQyRYs2Jfl2uCqfU8sgNJfCXFUW9l2PDDYErEpMgL6wvzdN4X9F
lnzvZJjR4girBI1xGgeRp31HotLedBPCY7dSt2Zsbu3at+j55j8mpzyYCoClIhzHLYvkDrJMflcV
qnvLuu/ddkPUYYXtoAkuPFq1FD4GvI40lUssA9R583JbGZTXZiveaj5mysBJkQEr6YZlG5VzNEBV
QZ4BivwrJe6tbUac5xZmHdNPmgikhALTKMEYgG8FgKrskoCyhQAnpbdUPJVcfyQC1zmaU2Ws7Txf
11Xz5M5kWNp24KJocB/jsZ28RG2i+9jsvoVhTC7BqHwp3Kqi8S6+KAWZa7h7DeTqYDE74V/nRFyQ
nIVmsNQHMqUi9ZjXpH3mvcDHNQAzdau3KTOhxc6Jti5HhCeTlTUnWwB6s5T8pXNuEMxPZM23qGUS
hUK5sJ+ySbyx+mRVaaQCuHC/H0G68N/Fb+vnlJk6pUCI03+noexgjiJKPFWsU6VDi7ZJrV1G/1Bf
Rj3qTesx91LS9rBD5Ke6C7AbiA4tS1uu9APdReKuy+jFgBywhTCLFabeZ7cGBBrWufQqXFG/zHrz
Y7EFblJhfTF82jxN/sMuRfh90tXvcTnmj3WfxFc5KOK1VYg1h5wAFUutnH6LZ9TD0Z0j53FIxcke
WIT5Rrml63waCefaD9gWx4IOG3mWSEO7n4Ed5XfJkPxwxLCPGpJg47qgOddaNxMZpJpFIF2nfp+t
XLtmpEioIMDU4TL0gqcYrQlhz5u6qr6lsQlQxa1tT6mxszTxAQnXEhwSvs0tmnNXT6/cgrjw2je+
FVutGBoUhM2rNdBKiKdvwWBPhPZqJ0TFr4rTuZtCiRhR+43aPEzlO+aW8D5WMzrqZT5uAxiOJH4r
Xq/X9cl26tYT1vCi2RYHCTXiKYrw1Sr2O9Rf8GmIS28tk16/BSrYJgXS01WbED8jW2PkKDYF7jHk
nJpHCBF6YdQSdayKVb/0EtOSEOOydH9AK/iVjQNGj2k+YSa9t6vkSDl23Ng2/CjWmiL96kZcDXus
GTWHn1IrjzB211RK94VG3TM3zZ2hJ/fIRBEfRjdc/iwzWaLc7UPA77ghZrxQa+0dhVe5qLdzEpZJ
oSaONCXCLuWLVER6HOIePBdvR2L7s2b2X0GoKNt0mjajxuDPBPMuA8AyjAykujKjSiyzcO8YyOoF
Ukqi+4CM2bb53JuFelX5X+eZ9lGK4j1rng3mOyvNhW+C0OPo1EpCEcS/1/xoU9R+TAx7C1puLo91
uhTJIZwd60JcO120N+pyvDFGMm8jAxNWNHFdygJE7DQAphPzGZy59S+jMKw9ALYlyc2b/ZKERj3J
WMEb1GlhVLZ1HXER7vJDZbAitDSShhXBWR4UAjyJBp4ToBZEnGG49su2Wjk0mbclTZvILYkX6kZE
jEvaICM/Z2A30M+msLuti5jRxTZoyo5Gu3bcl7KlZ6rhQYFhE/xSgvY9mMnyanWCdXX7oBegU4xa
245Gknghgb25GQbX4DWfTLUkJm5KkmOn6Ff69FY1pXKTQmlOQWFeD4rSeUYW9weacvhpemBWsbFL
KwZLhoaVnfWEJS/p2m3dHJ3ANlcd9f6vjI9Hy80I+FU5UPMJhojOYKUJpdzodvJAZX7dImPaqXxj
6wRk8E5PwtdYFDcx2tdVAvCDl1w8EIF2rSn93dzGR7dmeIM89J0V866pKNa60TVNcWx3MdJU2no0
Qv3gWrO00usq5wZsXeTpNbG8IEzoVlnjvRmZAMMAsXtGMe/1PHePgPTpBY+cjkdVeUoF325AmR4a
qWV4evQVOZWzSd98n66+MmMKGGMm1lHQ7aMJjAoeq165r5YIN8207kci0GnMJWFA3Jzt6ytHmxB0
cYpXjrtppqV7M3avdLc5QX1eqDAykIKp8MxMPCVT2N4HPtwqrdB2kNcPXco3lDO41O4YH4VauSvF
39TlCcK3+xBEAcYig+CebN5oFl4RG073kBUFzs1hH6vTVUJHOQVcFgfmHRiBnmEcIStXqCstW6ws
BNZvejPZ5BoU/LLFTOpHgqFvjh47bcKkkVnMpisYAGTSTisBWGajKXjEYUI++eLOntObZOiRV7zq
7px4k95T2tIqbCfzuFExJ1L4wYuE+qxcQWhaDltYsV2Ev6Qnxr1MjobybcLmugt0PJlaCrWwj5qX
GVVoVevzl3FS7qKm4muAzodytVjsKMoux6yyGhzzZUKpMWblcVBSgTdXwXqHvW8f9cOz04R7YefV
oQUo5VkLjT/UDwS8QQxzQnKpLTxsSK53ahQSwa3chR2CKeZNpRsg4SrnB1SHVIbTUIFoF6g3tuKP
Nz6GTTeh+QQgH2Hm9EalzSc9IvxR5vNpJA15Q7+WbyIS2/BQ2KBPi6i/nTNCzPRHVBLEvUSmsh5b
LqipVWMQrJlglpi59I5OcFdxCkaEf2fNtx71xTowyxfH7IlzsMVKRWftuuGvbEpeUJqgoqQucarz
9kGbdHcbmr25hMJ/D7Pki4mPaYMgBuyNDdOrwerv4S15DO2v4KRy2tHgm+q0tDaijE6ZeW0rr1CV
ql3UMdmflKMyzMNpWHpVk2Jtm4J5S9AyFWM0JVIgfIj65mgXs32wfcxeCa7GaGJQrsB5ridh0/VF
Cy06TD3ZHUjIGJFi9+xMzq+6stBwZ5aOqrLiCjVBwsUoW1ehZznttINiRZoU8oWkKw+RcudqFj7b
Jbvc0eqDZnf4MWIsuMFoHbTGNU8sLlgzZD3VZXR2AWnx6Ne3yjesG0zUoTUeNWKs88w5cDU0HiNG
B9s5MKI/ZTN4YcpUR7W+S0bV3abZ8D53xi9iMRbd47yJYuRDmbGEbcfruQR9q/TutoqLtdUhvStM
dzoMvn8DRAFqZHWwl15hRL9zXpIA8riq12qoWDAgUTxm+jICMfjpzXDXjeOVyzyIWVW6m5upXfNF
cty7A5PwRN0pI0JGvVX3Y5wZ99m8RvRCIzTcQyN+yaf6piGR4KYlQmg9hrVymwZiW5f5FjxXedOy
gBaOmt8k0bg12mVpMlRePDmvGXbMNWCOFrU/FFg1cp5Cq1pPzABGv3zAY7crhLEz+hYDkD6WFGOb
GH/8cErzmZzZRKxjC85dJX7YmFaxgMUsFvAVbFGIZqRyxzuWDd+qokVlg+YgxSDoKckAK3Lg8inm
au/m9W7sUBK4NllBExayuXsaEC1c5fFdp+rLDJ1ocSfP3vLMPoHnjD3TrRLoZ6gsOmH2R+rwxA8G
h7TjKBy0dr5x0+xx7Jx3AA/Dt8Jxv1Z1ij5XT39EsWJhs8eQw3R3P+ocX6lxUyfQ+tLa/tqg7KFB
KjbYedKrOScAIddzT2mbYauO6JJ8uA4iJx2+hVMI1M/Eb5t544zYCZ7YEySBaNuokAeLKduoDlV0
Ejm/WmFdbdQxRbDNb2mZkFKUooH4OBHGOnbh1mI+UE8EpzoI07wCzDGYtV7RbwZ9GMBDpuWOzIN+
leNVI0zZG7RU7ALbnfbWHMMmxTxXW4hVI4OJjjaOpOiaqrO261jZ9MG9xvVmq9gDfZiUS26C5ksQ
dEd5E7GKAE+pEZxs+h2XsxbHakXsdUBYFknndrIhco0cuCy+gmi1H5IS3XuLwnNqKT6nzomQE2AY
sL6+ZiyXyOlSvQJVmmfWder5SNjmvkIEo7bZXo9wONe0xcZ6AKIYkzSRBajHmAff4su0xpTFByNZ
mjRXpj2ZeOVTn2Xi5BOLPiAAD2drZRmsknun2WURo2aWTfupie8zyy42IVJ2TmrQfX7ER2kJm/Qz
f+uMugIcSPXssu7v40Xx7yPeCm2Iu2qNOk11IaiwOueE4wjciojRP4D3dRW6hMP6U/qsxjrDPBet
IbSUHQ4tuiMO/rm6eBiH5tmJHkKjfY5bokW6gKjwxNn2eQyoFUpPQIq1H6OXD/jxDGdeJw32RKtb
gl5sfaUXUHid0MUO2IQb+t73QgusHYqyfGcbBMgIkru7mnw/McMXJKgcOZ3PZEbA5VgPwWayw18p
3yXIhsndQWX+GQ3Wd/r3OFdDHwN592pS5Vr5VvpUj4Bq46lFiB3s3CzGgu7n9XrovuHc3Pa2e4rc
bWASPZNUrXn8VVVKcuX7pLFziXjQWIJgrorLrYEoPfADskBnftLSxBvMVTgImvCmKwDlYRfBZ9vN
aPBq8kO0Dnpk9y2D23xT8O3dtnN9o47R0hEobKogOVjdLiW3odYfY2fpwVp2sBbtUoOYbruqqLeN
0NV1VI3lKtdFsLG7OD06MD6lYPb/vI//9xIidQ6Vei/KCR0/wT9Ssvr37v/7UmT8+8/lOZc7//Mf
e9fRe100xa/2f3zU7mdx85b9bD4/6B+vzLv/+enWb+3bP3Y2ElV23/2sp4efDYThv7S1yyP/3T/+
x7+pLRYukLD/QVscvYdR8JZ/JJ5pQj7pT3Gxo/1hCFZSwnDxX2pYG/4WF7vqH4bqCBc+PLJFJMQf
xMXOH8Jx8Xparo5MzRR8ir/ExeIPwGmqDvBG2NBSbPN/Iy7G6vVPbTH4K2TFmLksAz6eoeqfwsGY
b44tvSdxVHzxSJJXce3PPTgk3aSi4H4nO70m/pLxwIbcsSm0aL6tqymkACFu5B6BEM5Vlrr3E8Wk
+yzMuLLNw1HumWMqWM2iXhRl8G5k6s9ca+4LRTHIp691b2Z5sQYqxfJgsDbdFGZHBEDYvSskr0pG
WW5i5r/Xq7x6GMf+pUwT62hb/UNTN8GtVuf6k08m1EoZ1QZSPnrEYshu+a7vmlYZH3Kb6bmFLZDS
l1qHq7rL/GMbIxIMtebW0CiA+Oou04LgXphdv54m6jqR2TCnnYfwzSJCMht7ikBhr66nUeRYT+PF
vu1oG8znxgG3sE+hUTfuZ/JOCf2x7npfUx6z2HzTzUa9H9EDHZnO8qGrd6sIhkf0HMNujtOOnCAE
GpU2vQaqin+moxRC/BHVy8yqt4Y2HlsNwESaNtZmitX+MQtITWShdHKW1S8GE5AfS6oaPx+dS123
b7hOtmvhsyw3RByeHKO/LfHcMf2dDoL0ImCh47aE8/Bzwkxx6obGfXRmy+s0rdj1PQyJJonV20Lz
rfVQgy+L+iTZBFHTnyBsPlpqiM+Gix4TI5Hf5kXqJXZmnSj00VeNnNPQjFd5COisMzFcFTz8Jra5
Ygf1XaT9ylGiRp4bG0C9FCJH+N8dVCdAITfzs4RmcO8ManKd2dBKmX8+mEOLkVRrb5BPsbokLHKt
MJG9d7nK92YcX4et8ppOMxjZ1q2O/oQWMK2eA4TeRwEf1gvV8mFgtuiZdtGupj7Bb55gMtVGWztg
m6aFqCEhQ0bpYdgUd43LFIHVmrOziVlZTfptJ8rh7NP4x1D6HzkpcOTBtgs3UP98wgEWNMBt2qqj
mSa+g3+K+Z2mo86DZOc4WDbzEB8YC0rDk96OBYL36LpRu/Bg6tFjGwbikLPYI24WbaKBVFkEmb/5
MGD9BkSogXX7b5/IwPlgw1AE1kdZ/JO9QIlSvVS6Iji6AYtq1tTx1jRL2LDl8NAlmXFQe9geDYYZ
b7FZ41hU7v3SPNa9YDKu118pulhMApkgpplzVwHJwJnsB6+DMZwskHE0kYYX6Hk4DPU4+OK+ly58
FENxp2PfwX4TKGiQzSeoJ7nObeKGUknbU/hreUZRhNdWisUU/c227Xgi6JZ+Df2ftSGT9oNemgiM
bAWZrNnNt/YUY/BGrzFN9qHqe2edl7fYDqxj2INWVPETenEdUMRSDy08pO9KP5tr1VdsKsjhdW3M
8Zega09MNm1YqDaeAuS8myQR+gGg43WiiODaElDSWX3SvSvD9jqr80dtUl4HN5genJpQlFp9TrTY
OKHAusIiZ9zNNVHlPomqZjxgRnThAMSl9oWeGnJxD/+xehDB8DDiHtsjn2cpCdgYuRY+RMUmBm34
lfk6uuC4e6J5w8kdCVouutKvG0TNE/gFr7PV4hgE8cmKY3ejZy9Z1gabaMBObaRuS1VJvLkOOJAi
ny3oiN1Xe6lAQG3Ahz1U6zJz04PCgnlll6zzw0WrnjXzhlbM0WhyrNfkDKNN1Pv73O42jZYf+EhE
utDHgbI1beIYK7xZDeNpnDuNrHhqLiU03H3M0lwT/Q8b954XxYXitSEVQxEYG0qmZKUr9inEfXns
63Tv2E1zDBNn3VB6OUDgxpLX1i9EaC7LBJTDaWBZOyPsiBhpZ8UzWTuty44XjZdzpDaV/aziYm/8
6WsfRkgtp3jb9oZCJW5iqVsZbrYeG42EL7o9eBddsONWtTJCwzhq8/SF/9PtbPuPhtW7m9iI+utG
WPgwK2cJARA3qYHXtkMNb7vAslqMH17sQjbS/JqgRe25ryY865wdnjr5Nm0dFVhlC06pcNtjqKr7
An/yyfTt+9CKk21MzQkTAqXjynedU2BGeM5dBRDLE4wJujounmxH999YSUfYMwKvplWwI9Vxybh6
VDpliWu0q2sDV0+XucmDmePUbot17hbuzh37cp3rtQDj4/S70QA2UjZfmlaMDw5WV+y9nLyNMl1P
QUzfa8wP9LzwA5Tmoz4K43butqWY9UOja+9KRflwnPl/JpH/BZ7rc2Fi7lD0fIdyFHApbMbTVK9L
MXqiqca71HDwFSX5TRnXyhqQhLvx8+hZE3Sye6vkdAgXVls8UWEP8Rk3Uw+vC7hV0QpY5Q3IFaWP
sFhozAWcMvdaByJ0RnnFa7hKVWNtPhL5gQBSgQ1QpPfMSZpNLlSDAihmhImo3o3TFE9BP303Spox
hh7cEVlA1adSo13ELHOM8mgHUfnVVQDCyZGnmuvXUHUAooYKJVSzfu5z96npUNlQ+Mp2Y/5flJ1Z
b6TKtq3/0EWCCCDg1ZlJ9u5djV9QtRD0fffrz0cu6d59XFurdLWllMu7VhlnQsSMOcf4hmHTIOd9
KBtcf4kxbVdHVgJsa++Er6r/0vi0/RzrsYP8suaiqruoRwU8yY4OldvtaBEc+tEEwBoztIgzw9mP
lf2j0py85Y98EYCYoY739RjYjvV71Dn3YhuSWxj/1K12d/76MBZh+Bi7zXr6xl44EPTZQ3C6rXEV
3te7xqbIaJW8VNPQnedOExNFfy+3HCKsx+a9HMfkAJPIrbAqN2b3XuUIBRoPJ9RSYw9JBjCqc2LQ
WHDkMVmfXGHPpxmv/64asdCGmFSc/NkJiTEEaE1g7OTcd2OhgtsTmeMxj2dA/Uo1pwqi9qFpVXMA
sX5fLmX1NDSg1u2luVRzBQutm+sdGwddv7r7RSxke5/3uFBUTxdYVPdhY3mPvhkRXwBKYlNFIwjZ
EbHRIPvLDFKda2OikUsIKO47PgDCtkKZPrs06+xqbs9ZRAlb6vjY+YTLqhzrDEg/wVzJfyUwyoXM
mgcyW9QFv0tda/AzCYSYImIyFs4k0bZLbDCtNuJz6iGO8BYmlOnoBHOvfo8jz1/cpQvTHCaXQyF/
of1PDunk1Zi3J3vj+hHouZG/QVUSbpLQKQhswkUt++hn6qcFsTTY8ElX/0qoN70F2T+VCnFVwWJy
32SOOGtQMTAeyHPh9HCkxUnIBChSq+38XUELIjBGIg3oapk6ORJUeifz7NRmAj+1PZfk3+DlcmX2
jWb9HNiuxFm2qOiRocQVhD4FWea2lyEBObYGylbioYgn0tRbAYLWrHlMevK/kFcSMJbDC2bMdj+a
cX1dSaWbNhq/9Z0tMA/wEA5dJ1b3x4w/rLu4rGmBNzCocXjHNnBfx6ANGTPBXWODWHu1tVT8bgYP
o23UzpE8QwZ2SU23CFrCxUjGJ6MkXfb2pxFN2sZWld6z1RT01A37JRPxwYGrcaidQe8LotmHPJru
uMfAzqA03lnRdEx6ET5F7cYxzb30vPBzXvUS5yMmg24yH7BMoW5IBFxZh/wARSLSQPth18wcS9Ds
83tH9tvcvFeh3+3onPp7vS61PQ0AGCQOOh0epaPVz19kvsQXQfhpYFcWZmxB+zOBUejWPVs8OEFs
789d5/1KiSY+p8KwXtvBgu9E1ZRR0lK3ND8tCG6ep6z7SlqvXE5yINvi1xSZHQRh58hkiE9wcvN9
FNVvbWW5e1zuxA5NYbcf65am0Pqx61Ho+2WcPqVjX21Zikw97sAp+PddbRzLuX5gYvlbm7KC/Dvv
Te5VG+bM0xTH90Obshks1g+af2eCPuq9BHFm8JDxEMLd6CayZHlzIS0FmSqMZ7Yu252t+wLvosmy
e7DJZt8y+yeDMc7U0fHzr4Ahm3Ot3aclrotnbDvsgDQ8d2XeI5KoMKM7/vSsTdHurITFQsJqxEmK
48uLmkD4ERxGJXY+8GHwbt1jPjEWGtxEB/Fqr7699IX5s0wS/roRcwAjnuoc48BJh/yc9MQEz/wL
G7EMMCXAfxmTDfkl5jc5TPXk7Lu2APrrOuXlnwNko9XyXEC90g5UkZ59udIr9m9Z+q2mGtxizGjv
5kbauzDOp0O8hPDYPAHxNsQR28RFABCVFnaVVozUJ3rms9sdljz7FYauvwHnMvJXmSsjmbGPWnVg
ZzAd+rqvvt7uyjyK5sdhjGkuYsit6uoRr2O+wUJVBcKZvseckDYJk0H0XaaAnUflXdlzxdi0/iw4
3W1Gon7vqK4rfCKltRkK1/7GlXF5HTjTiJp+27tQ+5KBMfmUzXGwyPFEz1EeO68tdlG/TkRFeiz9
Ef0Qt1I8jdhRKlmey0IuKEGqbo/tb73TF9rw+feQFOB7poY9fLL7xjvOZsr0CxrfsR3cZ2loEpyN
7ByBR5t6YZ7sRv+ydfmdI65N4GMNeYGu7t0AlC6p6pQmaZJtx3R0Az8GTT0SVp7N+H4jlEpscjzK
fN/dNx1YN5eWNn0xhhC1g9ggEkc5DNZl6MV3a6bKASGykbMQu74CxoOsacFD5yNh0Wiv8QZDkTap
rRyiQrel645AVgQ2p9h7Cm2MYvbo5/u2HcKL8+6xst2PhfUsaUQYZH7heMaWhdfwmDll+QkW5ITU
BOrZ0ij5ME3vost28qnsQPnOeb/gLRb3fkOpwcQTvERzN1s56NOG8oO9Qp5+KGsy77Mhire2X7vb
wmVtF/1yRIvKluFGX+vca17Slf/szfu+r7NLRJLcRfJm7Tjgg+BOiHyOEogFKkqsfWvbv/lU9Ak8
B54qwHH03o82xJmg7AtCKVsUyU6cP0E6+RRqUmrE0DmbxF2fAh9vsW2xAPh5/T1MW3lxekRXra3O
VprM91guisK7ZiPBdNBRyGJsjPZiOeJa9mF65sK+hav3zglFvu8XGuy5cOCJUXMjm1mdpvZjR4Tm
HSK2GGY4j7cENPOJKvclY56tGHQxerinBkgvDDTgarQPs0VnGun3TOApZFRVZye0K3ITFwnZPEXF
+T+7OqBTz6Pj45j1p7NT287Vgr35TzVHfpNCux1ds1AhyoKGFBBzj/WX2n2Xm1LvFQbGi5kamzHx
LFQavCx619h2+hDGFlrVRCy7vis3nirNg1twqE3E+DMVPEnjQMEoqK1WWcvzCHPmPDYtLem17aar
tfEFGZRagebNKrPhQAEWpZwH1Be2h5ebJvotXFRPiT7fvqqtfBsOGuENyg9CtCvjLvbK+kKF5h0k
rXHNbOiZ/mTx4PQ5JzQWgk2UlPOd4HvQ9fpvMkzSR56V9HEysXzKnsNjJdJARaJ6qNMxvISisyBA
WRO1qBFnZ0p9piUem11D4ht214WmP+BoJjBd61GiJz8QntkIWYr8mQaoBQuwt3YgWiIcNCCTchXY
RfgVXHwOcW99sgqXWKQ+8U69wzFiUPW0qjKM1zEtPlPp9nu8BAAK8/pYcktuMr8MdzWYuAcrBwEY
ZaEGkFrn55TeQySn9Nkoy3mTYQ/ZmD7UscK3zl4s8odxbXoZk7wfJh+WewF2XveRfo2mwjkhiYK7
Sp7gK6v0cpnL6OdltLV6MWulXuIawY9hFe4xnp0GGGIn9mzjyVM5A3sRcjibZcZJZdVWzsmWtm79
Xi4A67XjDPTMhnJvAOB57L3wZeDEHkiHeAAS143NPJXko6ceGEF+6USmQRn5eEwacZVeY11v90pn
WUdOw08jtfBjVWULvGqakJUgl2ehlbG1QwE/a9BYtD2AtyFj9XA3m8X4yOkLmxcTJCsBF64xEFIv
K/CUSEgViYHXuH5bVLNcGroB18Zwn0NFlVbjzrVLwwys2rcvNflIv5IlLi96ZFmCp9HR3BNsvA0z
TYR6TGC1VmeGZuB+fFzKfnQdECTTJUwhLmCxTIlu2BD2Ak0FKR0VPL+SpSFTYpqXm9ZrXwsKikMz
pd2hbchGU223ibNwxPVPKpON1PHewCqMAk+OONiJx2TkX2+LZcztO62JeRjCZ3KIGMHZdnPIWNDZ
bc1pD2HoV5H71RkLK5GregXd4tTYhzi/i8TPz9nUhbRdwU5gGFPn24tdim6/jOMLagx1JkYMMWk+
9YdbAeIZQPmiJt+25JqfpNXxw8EYlcKJNi2Esy1JpqwXZObmibVdlvFX5RfPk6rPYwHajRX1WyTb
kuqhQjXCDhX4nQclPTq0ND2guEvvaDj0fsxkUtzdgw5s6dSHMLnvoSp98rP6ranMK4Gl/luRI+0B
IcZgLLrPC8u6OoZmOmuoA1sGUN6ZFbSGSI9aKEuod72nXvkY3tWSXghQvnM8Lc91Uz00MWFQTDu/
yMri+fbHqwvHm2TkyD469nKynfI1JN/zdpAs25xzY59/6TwaOm3L4dbIy1WGVmwY+el9u2Yeksv9
TbfLrzL2msBvP+O6xqLvor6S+spIvw5mcrVgUEy45BJ32S+l4W5msOaHBZNs1CIO8ji2ymk4VoYp
L6UxPHVFrK/Emn+JsZpQefrfnPWIB7s6W0vpqWBmHOqciQKCRDdkvo2GhAhmZ6SnkHBWt2tBvynk
ps0jd8ORl2Yeo5qAhaYNMpZxBsdddLa1AxDFEfWec5wIcJ1wAiQOq6dSfkP7gOgG4YdbSvMVKQp4
kQrEd1OVJgTBVcVlmvMWS5K/ce3qszF0xd4TC0ehbEgCy22om+WnOacIm/PsfqALevGVx+k+Arec
MV6YZ23vSCaX17nwAmuVwUIDxqVb0chkRk/PxGqri2Gbm5S98iGe8V9DpuB9lEcqwemxLXjQjabC
Kep2WxB/v0cEI9eWlantvTKw6HTuh8iItrE5Oqd8KhDw5smBXlKyxSXPqtAjKCwkmLeGwajhkG3Z
eAjehpBGZaXlqztynMGOUGwTA1Z11KsaybEI70S855jAtL4hbMwBDI4wjIvDs9ATyXVqISQFVkQX
k0pHn3bSMqPjOMgvHty9+8Z2n8mbbOjnRZ9WoRQfrQ/ixKC715FKeUCq/TNNhi3nYfYsJuaHSdfh
xncgayDsrVowJpkBj1yx77q0lzw6w79VYdUXI4sMQgbHwC1n/59mSh/WXxh7PFdTSuDUkA3oAJY7
7N1EbbtFcso/uTHd8Ih36U42lFa2W/6UjSYDXAxBD4dvS3ypOjk1SGaL+DV/MTkNqMI8xFGYUGJZ
jzOo0a2be5T/GrHgGmqpXNo2rk1/h/47bJk6Rlpfjej13Hegv/LUruzwUagCySLG3co5UXnZQQaC
fWcOcA9vraDEsovdWCO2Kr/F3TAS2+K8lqwcYOjMpyS8ynkonswl2vYeJl5JYAHHTAvxlBhtWpnF
uCuyVdw2MMHW4rWrLP8Y2Z0m0AzwdDgu7on79MtEO0vTBb117iX3NfP4+l52+rl1OWj7C6ORjmOu
X4p4E+vQ/wTDETHJwtkhrFhAm9E49yX2z1tHogd+T5eFastLkDSJbGwOI/MvqAmJbt2DMhNkTfZE
x3upljtT+fow2DJclUEXj+WLHpcbvxSRBeK0lhHHmIhESdnHLzjYEYWMmCjhzlVntb44Wl0xIKzU
O4qWWExPqmyNwM9UdBbcOp3lgVBj2J7DXoEb03DgPeOZ2a09AUS2hGIeHf5o+CK/+OtL4Rqf3BJ6
cdfE0cbyRzL5aj/oY5bqrrOeUiuNkRP99oxOHgrUYjJqPLoZNqenWi0AFcV8l7WROq8a/3C0Mdan
VX1pBek4cxWdlsR9N42o3pclQGm3nsKndtQg5pbvZd35LxCeAWl2YOUJNy4P6QLJia5N9uouNSKd
BBpGUqztI1/sK+amiOu50EYN8nO8dD/SlsM3VZF1EolLglSTT/spBd3jo5/JPbhNeWe17OOwPIB5
1ttkQiqwmHAGhEdagqFrOkU989+QEWtalc4bJdABZl+1G4chJPbVDK9J39CfEfrEvyw3ve8tr61H
0Z8A/058Nayqde+xS/L3phpXRZB4re2frWe6+JCU+bgkNUpRnQW10HmQlrLc2CNdMLl0b65ThIFs
KpodsEnOlijfTI/b2ZcLE80eTGg0LV+y2m130vkiyxQbaoKuWYUQfa1xgioxU6D4Qw5iAKaK2Vb4
aopAYlN3y45xJFNaQHz2Y+TyVmeZOX0e6/B3mCKurOm6XbxhCkyW0i9FJZ6jhN5NWlTxbhnZWPiI
QJVXun0cbBRz2rnwdFhXhFH9Ngw7eJUFVS1yfiI3erEhNsp7niKfHIDBjIIl9aogAUh7lyTxF6Ob
o70CsrMlNSvdVK00sCqohmYcqyTwqXKPztULprCuvlagW89+CEjp9v+yZzIXBaGT2MXFNYBzlAwf
NyCR4rPdIxaVaEpyDmlJX4KFnh/DPh6OkRGL60DYLiri8ZHnEGke8w7GYiRjYfd8C+NvSGy6DTYz
+xh6NE04EwHYocN6tZ2ZPrVPLd8XcXun0Ml9dsqfcxwB5TZghyShPbJGgCcDToz6Lsmn8zRyYjRq
74njG01YRoBLM/c7N1/sa+F28DnDBFsZWjGGfqbaTk1+AdKdMrKZWbiWhIIEwtDDmOfyYlq/hY8f
Zh1rpwkVPpLJ17DTzYs3fjZd8egCCMJYryD3a+/HkHV0vzW05LiRHQyW2j/TzHk05uUnYvXuOZI7
Gvj+1rHr8a4j/JVTUfIb/p+7bWr5rRDmqxu5wEBNPw3gAKMImn0DcWY0k/Y6yQe71QFKSXOvk+gB
Y8yLLQaigNlyhz7EtMRt7rrGzxAF2DY2UOTRSUy2tcOZ3GivHWdb3ssWSNvBNF0F04XHJzatM+cb
KMMI9dySyAGEge1ejaAYhieVJh0SAFRN85D/tExkQgnlDqMUKAXougoiUq3cfO8MSnOG75iqUUHC
RR0YHxhZTk8cPSkHEp1V71hbBI8MpYuNVahy/Dt3rC9mnobXOHb96+2rKDIuqNT9Y+dOvbmVmRwO
6Du+jJH3NkZ0CRwZMhKr44jRPi+3r24vxtKap0EYh2JqovuowNEwdfHPWsoUM1NWx/dVOB7bcpgR
qKzfw3gf348t/ixoX4hNZYvbwl1R+KWqzDtJBXZ/ewEAGAU9epx/vgf5FS1ox4RE2VNyb0Zeck/p
vxyjKEfnWiT3/+/7t6+g0bjUBPCkPRWY2qCd0ldecnLc8kKYEie0sv7FRs4SW6t5rSHTTWcUZMEM
kxnw76tNBKTpIGkIb+tQDvRYUniXvv1OHAlPj0WQDtHzBzKDE8qvotyKpW6IV6D4NTWSSAPx/84U
4fiS0pq8DLraWqb/7LpLtJltnRwEK0LY0e+jF/+Y885uDBbB1svuNYiKDbys95GTF/kP+q00q9/F
qD/JMT5w8j/RTwZJ5c8cnmtaOR1C/UbiTTUa+2xhAtrmsiP7oDspaDFxN/4siq+uO3yzGP71UWMd
RhCyFqDdTH3OLIexGjHKTeRe/JlmMWc7qja3J6iqiJ5b5qipo3rCGWqsoXTO7ixOccq/I6oLnYbh
I3h0cKKm5rdigrkVv/fWd4TUJScp+1SOk9oRVsvUZojynZ+k91KAArAH8ENFn2EdSAh49hNh3U3D
wbbL6cFu8CzY7tfFyk6z8nIssjmSCk89ZaS2sxU39/COA46t/UDCnUlvzQ5zxtG+cQxXDHO/dqJj
p38KaYmT6R5iLMv6e+MwkXf1WTqVQrdCfQCJ9WB0Nn28LruomH8QDcPXgmgpcy5alt16x6axoXXs
3Hkt/6YJgd7HtJUaMwSv8ns2IGJOHFliMgCoZoTuJlE7rsNBcp9Od2p+nPzvKciAu6gksAYkhwsB
C734SJhRJQKmVtTDOdAF0eMqYZ7HIUdC/gjfqPMgBg7Oi18plJ3650Ryrlqfi8aMNyTpwIar1I9F
15gmsjTbx974DMr5nsj1J2bH9UZ05E4Qs14HbhOehVQ8Bdj9WtvDxL8qAOraefUYE/mqo8UTW+NG
xc4vP/2Z9oqpaUs6pW4hvNE71gTkuIc8kvNWhoAjK4TEM9Szndl3J/72y4hEFvJafRbJ7GNpbJFk
ZvZLvErVLbc1dxURROzRNu205rMoU8ghEKXZO345yjxQtgciBeCI1fTICk8zPg4wZfIJFCTg5kv9
LBqnDvLFCbyQQZI01BOWKCYKkaro/yLpHaJqxznzpzXJx76h+4hZb0vkdbcznQ7hlf6lbIsPUvdb
hpVeoCbwmn4bEUVkIotWzV44xUNLg0e6k8uUPveCLjXfGUp+5X2FcSNXS0bsclOVnUc53zGg7w0i
OdY9pqSNUiEFzoivZ3Hn8wlXN0qPY3ASuL1RcR44cxLnGzkMYSqa9ikie9J8DqVRZgHpF4+tu55J
UwdDQe37WzpobDiixEMk2+bFFZTN7RAUid3tBl0yN7RbsJ19uV1ImM4ztsMxahjQu8TJTGwVkaov
UaOJJUVjnZJaBcB+A83I2qKp22nkTbvEq1YTxBOB7jZgjYxoHcPfKZhaJOtATo4G0OFkC69mSMTc
6VJwhF3qu9FFQT365vcuI9beqintU7wCOcyrjVH9nJNSbvKKpv1CNOImD99K4MlZTi+lsZpoy8D9
pbdqRN9BXhIMHGVMV+ZvKJu+paxod8oBWRYjqMnaxg3G0HyvZ1o+dDBw3chP/Qi/Xb0SyNQFSxGE
wpsOSnXXMmdUC2uQbO85h4VERs1ab9qj0x21O9yJhSLe9MZ0P1TvDZKXzdjFHm9P+zKPOBRlgZKy
zKOTo/lQXdMN7DY9crD7nCTpdyseUV6zGBcNUQF6jPem57/OE9Sm8KtgJdp2jKNQa9vPJu362KO5
bHucfHX6pVzqGKSo+FGV0aeepy7xBVzUdKJQL5f33M9/qaFFJF+eQ5jcUdV8zd0e0KkcGDUsl7LB
gEZziGZEM237vHNwUQ6PVruKqY1QX00+izwkcimzmZtXSXmhX/oTdcB7tMZlup33e1j8X6HDhltn
RjA2nvmXmMVV6fqf6XYCNJGS/M/yFfSkP5In6xIEfZJV4alPiXebvc9EMHQbNKPZJh4juRcyLmhL
CJu1H2tRBqQ/Na4pB33SWejM2zhQEUu68T6iOvp37dxHMO/t4hyghgLGr1DET/5vLZ+N4lzFzBJO
SevJY7O2v1xfd4GKbfCmmn5+5l9viRh0tLLN4MUqWPQmdxnMGvAeN+MSckTJrUsH2W0v5ue/XOCH
bMDbBbqKy/NRGgrzY6TxEJcuWUhReLI55kV3ZUM1UcRBumhjX3Phm7gdQbqFTBzNbETf5G6kkOX9
v1/GHxpjPkNlmhafoyU93/6QHmoRpGRESA9PqGkYUmCEK7W7LXPnvXQpOrP1w6zIjgnLLPuLvPFD
OihvgGf6Hp+MR+Q0YukPass68lWFOtg9yXUk3TIuTLT2ds5IWuOy/saRi5ekVaX3lyxdsX72/5Gl
u/7kNcXa4s41oUF7HwJC4SUQkZDlDiMoXT8g+zp1o7EFcGAdukjv5zFn2Wqn12LxfuMOaLae/Tjf
qj0oznQMNUbkLN3O/kD/DdooM/j+nCXNcHWckqAOini0Dn+Tp0rCtD9etiSs2VNC2twyH+Wpc07L
x6cyPsm+ob9iLKdxVRCUDB0wo9rDo7Q2TAqaAwI9eyEmLBRLdkGA26AAHcigbTk7ixKQIzN3o+sQ
XQOqTEXzVHVVd+7NClYq+j0ljT1zY0TkC9gyr9+PbcLAgdHEHZEw/aUSMVo5ham2bhPUE4mA95tf
Kbytv4Sq/nl3eg6BTGj1lBIMGT98UGVh17iQQDj39I3vWh7gO1PWpJn2X1pJJagbGsCWSj43bmoG
//5k/Lm68bOV5ficSRyBJPh/LyBZKEbU7617skx3VyxTGyDSJNtPhVu1tk3//ad94Iivt6SjSA0G
Sk5OqPMxxdftINiglnRPWhi/xrJ6Q+N9d+vuk7T4myzNX//+88SqHP7wDDi+LU3pIS3GsvDhrU3r
vKbzUTqnNAwBiRjJhpJ4b5HCQfjF2uxYRwS6pO0fGc9VBVYqFJLdFkTv4TbyqhtlH2VUPd9EozlZ
lxusZzTgQ3B+jh2kLFhLFzkPUVufqKH9vywf4s8F1MMcRWw5JzHJVx8+oEIDDxmx68E1M+AelLTv
k7Z5tHovOk3Knw6WZXyRDMJcn2kugiqseflEj22VI44eCpGq2Ldhr0nkm33GGe7VM6pPQlfR61K8
hQ4so39/0//L7bzGIFs4fyT7/cf33BejNpfKESdaDTT4HaYdjlcXBxSARysEJlGsRgda4VFunv/9
R1v/Zc3jTlaupAGtbPfjfqho3vKzc3GaVvcAzD480R7KnaGB6CKZ5ofNMF+tzqtIXCKXJF01tc1k
YsVUeDn/cjUfspLX2x2DDMuwDUHfdT4mQw+kyMvYd61T5tasV6t6aFk1P4/cf/F+qd44lfPAUR8a
yij/8mSrPx9tH5eOg6BOMbD5c1lh1oW9NDZPlWkSoNXBcSXs4ovjEQOTPS+aEbTEgnyXh+sIx0yw
CGcRQ5LYfVda4Ho3rO+NpQ5LXzoPgzzRud9oq6lw/aFmiNxkCDSDy4fJth6XmNAtwklPkd9Dzh7I
THGgw/diMPedQ5RnFzNyq9DU3uOKX3kRawSrcoK8btj9iOva6TLzt4mdPw+yO/S1X5wZSqyDP2cm
3i1kBTvYFapZa45wIcdEyWYtZbrfWOxlVvGemNGzWLw2SHwGhaMVHqJu43GjbLWKpkuUCHc/TjWB
r5VxseQwv0+jPBgJqiTIHc+NQeFGUXtph3FhLuYz7Gw5USW9uRDwO3iXQmUvpO889m0MijIurL/c
Lv9lw/ZBQkKcYdvjAHFbzH58e9ZFtNo4/k+hOT3OBpSkaLS985I6e5QG35O49Z6GzoTggAwjndEM
JBYHmRY0epEUr/0UOkdzaRgu04KNcHt2oge5bQFqIbVUMyypmmNfO2/OUhA51i/iLxfu/PnE+6Zi
laU89gkjv92J/3HhUTYgW6EGPN1kog4ak8WYfxNj43zP8+bdM+ZTljnqmi5LiPUpYyYNPQREf8KH
wXaKhCan/mLN0uYlBE5E91miHoQKwLBTHtOI0Es3+RQxrdoNTPn2Nuiku65i1oDzObf8LzIZkddb
Rm6fAcgQj4pM/WRN1eOtsoKl7l/yR8QKLIz+JHY4+OkhM1s+27l8mgxmIVnzowkRPW+nTDMpZMk8
1HTwsNf6gfEO3g1TSq7lFh0Wvx/VveQdfshDiB0NbrBD2aHzcsT49S+LyJ92Hd9kj2YVIWKbtI8P
W5hZt+Q6eWxhmXfwafbct6qrd8jZ8Bf5OJmjLgfdvqpG0xJwUFYrCyoloojUr6J9k/5ldbf+2FJd
ybtvW1iIWNvsj9dT65bBJRbpEx/veFQQdjyFSRyizL226SR0T2lXlKurF8KYWQXxglK9UAzedFy2
l56Usr9Uun+u+lySh3XQdF1s53+sdN4i0GTTPDyJWEtkpuS/068g6A1Va2zRnhHI65Rrzlf6/fPR
Jc8rNwdxJghF/i0O/Y96f70WtMbQZdfi1Vl3qP94FnLcORVpWQQ0RmQtUSMUx7YD2cAY8G7s10AM
IZC+Mvfcdq5hbVXPtRlj9RClMFvmOn9krh/y3/T2tua0y2FSJ+dlWt7/cl9Zf+xOLgXFeijB3MQB
4ePRLJMxafOVIjipIY8X76R5zCPzgjrW55yWkrMq8a4UaP4fwtA/GP4ewy+dNZ3HF0M/S/IoN0Qm
vsVR0xybQfckzHn5JZvHaxxMCH2fq3oiQ8kX953fVS+sEPmZiSWGo7HaiZ5luEzbajvbKSkNpf81
LLpf5oL8s5xlGBh409FZVQWpHQWCcCexaS6uwuq4DvNg8ByUhdD0JEp9u1XO0amBgzdzrnadwNte
YRY6O6RKQvjqArv3yBttySAZQI4caBZI5EGuHyxlobd9sswPPNMFXcnxRG80RN5oeJvSdorzJBkL
316qbu4CIMT2/nYAKRnooX6V3WXBLYk7pHAfFhhZxNnnvRJv1kw5n6TRWy6qr1nLETfS2c6wOwvU
MJANEz3IIBdvQ+/lCqaOKMC+9x9ui2hC0/BsesPLXPdfzXLBG2HsRpRWF20Zz60g6yWa0FIoO7pG
1WcG/gmeA98/uc18uJ2kddj8ngoU7IlPolnFTrAplsi6tzLNHpeHh9Z2pr/UHH/e/I7FSR+/se8A
t/p42NUFDhnUXO1Jp5DxyFy71dDVuPPwAAdkeDAXmf//n37H4rG3lc2QQsmP9WYXmaIbprg5eWna
BUZpX0FO+OfEKLIjZDm9XTy57zrCbFZVVo6Z5x+9gtO73uXfHyrx4YBjU6YrT7ATYgZzzD+eKYIF
pVU3js1o2nitlQegTWq2YIeGLbLfPfYN++jG4dWw+3m7+jUWxZ3olMr/BC2OrKGRUZk3XrUuvlOI
0DgWxqZC6DgZObWTzyh/iZ8k479tiTJ7s+DBd9KW+OZJ/G2l9z62l2x+F1e6ruR3EZIz6ro3/cdi
ZmdMKm1E26d4qvXWM2LrtOSOeQLGQV/79mcsi9bp9lVaZJu2mvVxXFOBoS4wR7196YVInogqzLNg
lsYnQPbL6faiqeKRuE8Uno2zvX3LMUqah7QuILWQGiymlIFC1x0kQjiGILXcpikGioeeaMR6YZiS
uPKkncTIiRua/u+XJsoUAnaYevSlPCWxN+8ct/2d+7NBNskysb+3/abJW2iI+UTWtgwHZEuZzA+2
k8IBqZhrJ3Z4AnA3EP3Jrz2RwtGtX86YhRhInIr15faV32oOlGZBXAvm6YRiVZpPhdNhlmmSly6E
EpGtiBLOotlhcu298ExkNlP8UvdsWqxiKObq17wjrOTGcorFslfxW5xHzl7V2NmYJaAXN1wNSSx+
vTkz/7FfoRfEchf1G4cM7GO/0lcAaNWPhv5mdQ2JeTnh8nZMAd6AmZHYtEAUldEB9FC2ASd6FAw3
nhNo+a8FjNsWLctugsu+yTIGrNZsN2ewLpoEP/445563RnJu6T2HQWVbwa08I5j60V6xW1UEYSOz
u/jQYRS7XSUz8GvB7P3Ya1jBpiqcly4VeusDCA04vjCZRyK0dTOjuxiyJK4K8ROHCwglg7CXTdPR
awL/TRBzbb4mkenvI7TDjU2GJp7/TVrzDJlGLdmX2soAH3JT+9nXqIiyhzpBMFumKLDc0XWPN7sO
2xZgopHRldGscTVd8T/snceO49iarV/l4MxZoDeDM5FEeRcmI82EiHT0dnNzk3z6+1FZ1VV10LeB
BnrSFxcJKBWyDAW1zf+v9S3s7RN2edxae85BIh2rBPGqpVW7ZOzYLxCcsgqcuN4K8Q3v7L63lPGq
bOKl8zYmwLKnJD/VTnlG5bKonZyzQ1zaihSTZNcjct3h3DJWac/+KQDisskj9xXBmBlmqGt2dYkf
Mpc1dstUo/8Tv1EjumG1ogxl2Hu/SIyDWdr7mM0+GnXSZPuoO04grGh95FVrfKpK582uyk++APaT
yARfKa74gym7rTZ4zt6KDax8cX1wCXReNQmuvm4wPyKcZe1cFXZIbG26B3OieNNMduOdw1z1Lvb4
XxVKPUd26HfPdYtKHSPZ88OYOi2y3LENXk30XTRhqGU6LP3O1ShvtTHLdaVlVegr5FUARz+ihG13
g89p9HAXRyhs7/ZAh0lLXbgeybsez+4uEEaxUwn6volA13WVJXAc+datcBlwvs7m04wy5lWhEV/l
aZEgTuLHopUXjDwGo63uohuhuuBJhaglscZ7SiIb1sRMbAmszPai1c+Bo1VgnPE9ZxC+AHIhg7S1
CeZMRAYAegHefu5eJlilG93Rw0zLMXu5PshmZl4i02l51gd7cpsXyAwQybpW0jyxi7U102GtikV/
hPV20/PN17GcIiAo9nZcB4iG4mXqnWLEtjoSyC45UyxJDnbGKCR0vhCVJbUtuQLEJqAa2Qw0sC6u
KSjmeKyflM+E79GhDmoLhR7OgpPaTfmPJkcqiravOetpuihTMJwUCCvPQfXETqU/U+ot4DGaZBuR
27qFv+WtC62OD/4ACid34/aVdS3ktcp+YsWEZSUQl6qXxjWwtAxPxDPGnZIUGckYI8RcbIY+oKBC
KvGJ3z85Qu9cp7o/3jOnIlfOp6VbYbkalNduHTvx71osjBvJ0KuW7SwoJACjKT74pYCrjkOrnTMY
Y1FMk0zqn+pmpCZXqdfcDCJmymna9E18Q0Dsv+T5NyYGOqzC8o896eVHdpJtbGLbRMxr73pMFkM0
IIS6B6MhXinLG1u9nSzIf1VxHIv4VI7HKU89rCX9ezFBu0pLCyJiQ7J9hyzpVNf+s9BHh4/0PZHx
IcAnc8wDRHAT4vdtSlt75RZGvHK6ofxQ5h+ksNYjbqtTipp8PwwNuX/8bTSHKa4LSEZLqgZdo2ez
rGwYUp61PN42GvoPowaq2+veduz0bhfl2ZNdUerrG774dVPZZKbiSQPUpQ5pWemHeCo/MOUzUKFR
5dPWKfQFQmJIQt+2Zk0cYEEah01BM3gXS3c1xrV6dFOzBhWR7YtTgwcX9lew09qGb7PuXAn6+JnH
7mayEvqxJl2ayBmdMEU1VcX0uxHO1qepZLncRhu3sr8Q9muuoCGY294nDyIt8huqe/4MGXFmAtID
HWCF80vbxQVGAdxi85WWJIU2fQ42Bm7ibYJtOcQVU+6iucUrERhQPvWLKXXryrYFrRp8mpvqSHCO
kLWiTTKt0Kdmvxv7blN7pn9GQCfDmizDLdItHXwyH31fTCAR8/HgWC2e8+WlaQqDxVtoLUh3fL4c
44tiFAo9hlCfMeilNQntI6B+RDxxtx3LeWkZKktPVPd5ImBPDb1azx20qm7IsfiQJrluI90I+SSz
0PEcvJSTWCwj6blPFaq8ecze9eDNza92Kr3PLrwN4bQFfi2CM7JRDRCVuvVD+1vnKW2WxHkvIUZD
YiiSQ6CRaxVp9qWs7Cnshu7OlvK7mbZ7fwjmg0FiHEspNkbjd+QcuA9L8eQBIV7pteHsbeldizy+
mtS4b6aYPk82nMIiLs6m0IO92UFzny2ktjH2RNBYigwfR4UynZdwQSciklhPqcWx60jsdO1OlBl6
MSTsmt1DmbfGpm7tl0dbRvZWfnA1GKx2Vn2xdBQc/eCe+6o92YvYeowtYDb5uc5swIC5pJ0cxRit
h95GmKfGvcW7GGWjTm5V79I4Mc7O4J5mv/je9llwjZAFWRR4drCp7u0IHLOIl0COaJbH1Ig2yXyq
pqC5oi9DUmw32oHOM5AXvQtCErv1FEgDpSAIAlP2XAd+cnGwTxiT4Z/bzt34s+Vsuki9P5zlPWnM
flsmYTeLMyBvEkMDCDIBsXiPZkjfWKC+h3zTtgYRQ0hbwzGlRlRTiA7p56Np1dUBwn0CbN54aqiO
ZPIb8ZHwup7sLgrIEhta0tSbHIEehnu7wnrvNljf1WJhxCGKT7izaNQlX5EWj/umt+4oWqvNlHUN
IgAZHdnkoZPHGr02Wr87R9gzd6npvKeRZV2cWSxGpexg6sWnaFT2ln6osUpKzAseXp9Ur/pT57kv
QdGsczvTjlEJDpuot+6SN+qlsoR+knYMuBameD/ZFcVisTew/ZoszZ+p7b2Wk6mfihm9CuTnQwGF
nPb2MEA8s5IrcpKtmrE3AyjxzobsMZ6oIT1SfyRtqWf0pSwI0d927q6WvjGMd0dF8eg2MxlbyFsP
FiTijejzq5yd4EbpxE0RUKZ0BBFY0vZrxfCF6l/z5D49ACdx7o33xzoU0fS2CKzkzHrfYhhH0q21
/RJU2lUbrZvJuvdiNIWSk3MmJpQc6gMiD4h/lj88aYE66GOsX3qpCZTwDpQhx82Jw/RumW53O60s
MM3MCO9gFiBUEelXb8jnw6gkjtWgfO4I3kuxGbzosd3sMksEDPfkLs0OmMkqjQ7B2DbP1QwowYA3
ycwJh77hvcYh/zhY4qUtxzfXUNEz1SL0UE1u3gZM1pSHAMxMmUDMl/vlXuTsWvA2Yc0b5lMq9Plm
SsADXam0L5NV3HAiSVfzfkZk0nZoq97ZD2ubzuzPaUd3tJ2pgva5cejyivWNzblRLKYqHGCiwXk0
uEIRUdoXe7f1yYNZmzjHTm1Pl2yOpvKY1y2Z8U5A5LsB3emXCFgAJ0A8SjsVc9HKbWFGwvH50Dom
AMAGjrUgBD1NfCB7iXzyLeLMFV+wYMYWJAtRHWPEkc8kxqL57Ajdi33sx6PMMKhHy5zBVmssk2Nm
f3IB+YObE0iSG0GGb49k7SiaNj0k5XSHBF1vbXuOPrkJapvRXak6G+7xYPOdy4R19WZm5Q7pNxF2
5j2y7FvgjHhAFPnoE17qIC2CV99KTinyvots7VNDHvCTIxrxNAwoIodmtsGfollfzluFJnytOhgu
QqL8lZ41Po+qM66ZtII3Zp8gdCb08Bh9tlMDkGBAH7vpPGjJgZoOs8Y+jx32mx0o+6SVOgZLnRhj
/jIfgak79OgYbaMMFG+AOrTqyvhpQco0HeL4KR9tAE3W+FL2QAtUPuzdAmM3ZUP/pfA/R7MDAMUI
XhT4lV9cEb7WHTEKKdP60i6QcDlx46FaG+qINmIFuEXY8NmrvFtROENzVY2HUocU6ndgD+0BKDhe
47CWrAeKFqq1XxCPTDYbdIOits9MNRN8CBMBUlP9pJQBjB/Y6lp0pVxr5jgddANXRDQ61jZDpHex
amuLmCc/lTSbDr3Xn80xaY8jTRbf6e68HOLfbELCnOfNrg+Qaox6r+26aep3daS/kASRnSYK0o/y
1iySb9VADzfA+boqZZSdsVgzNJvuKy34V1VN1w5c+dFmBTdVMOTtzsEoKhLw6R1eT2OnQV1e9wvL
SGTOW5riwWlFIcJocTVh1Re3ph3ErooDfFaGf2IgGXb4q/2tSfFrk0rxbvbSAkk2zHQTUO7AQV3G
sGrSPujIl2OHnYE76RvS7640y8bPhYMFZdqWReGytB1DN1LI24mfYL9Viavq+/xo9NGx7Iv65Lf5
17gH813EI44Omy5YbdEPeyCSevSzIbItyOc5WdGUoK4wcbaVI7onK2MhGWXd1ykJSM2O0GX56bAS
UYn306TvQnpZsQGQ0p+GuLeOJPpSMKsdeWQ5nJ6hvTfRHF/GNlFbTADBqqNVggQczIlLk9VJ+Awr
VFTw2FH2uCOAbK9z9ylU5hjB5X40zZ9eNzmXUvfPk48vQth4UtopU/sEWeaGTNMvNorj0GVHwaYJ
TvrA57f3ujflMzSYFtO6VOr5AYJibaTzxQ9WBGz+wkwgNTeuEVTNoU26i+bI1xbV4lr0XRk2vhux
YU8l6FWjuFBCjlQ9QiYeiXFF1tuAAJMo60IUvzlULbc7eZl5M5Qvntmfc3ouBtkyvQ5+efTzwL7h
yz3VUF4R3drxnfr9ZsiCNvTiWN/0HrLKSUvac9c2cl107c1o5PRRbtGUrxo97m7gxkE+QYEZZnH1
pHOKh4S/PHiIbeTUX1THAx/WQ0fN1YZ441uOVWhjxKgvW1wVq9zv31ppvQ7YkLEZTcBO7LWXRWDC
YBCtGfm/llqCB60w24viPQ+Bct60OvjCWmXV2n6xw1bLMpeixq7oKgw0RXZpRbl67DK7ijSshfED
gdo6VJ6xFQat19lh7tKXqmUwFNfWTFjwyuIlsn4YwLiwh7cTyypnr7e1+dGP3qEofo1HPDNAcKMw
MQv8kQbb/tG0/BCbpbEhjTje4mzbx7hj8tkSxDLCjkmC5IJz8LstWch5FAZWrtE6q6jHEYRgGrea
+ZpblMQMcse/z2u3+qLNVnypCfSG/Gu8BuQfiNj9bA3OcDPT4tDpXnHK2vI57th42ZYN9yUan9RE
HoPwtDzsc9dfi7TxD2lvnoSMp1Aoy3kfDMJRtck5uHll3diLnjnla1eMB9Qo5kZL8Rg/VnA1o6uR
0r1IUR3zKwUI2oAwegM0b/yCu1n3fiYG9ShcmRi9JbIANfFdFShWE4/9a60YdgJhfRKc66sknvqD
NcNsZ0tYhYE+hQwT6Tbt1Ql68GL+aK+/QJCLgAz40wiFFrMeBch4SQMoNp5D5R1Y7mYYJDrjCoA/
S62VXmYvgbvYKwXCQdS+O7+1tQ36N2IrtIik4zRyMcxkF1xjCqrsXIHewSI0z+MPzwXOR+YXERjl
mCxewWVAF9+bLO32sESwng/zV20HlwfHT3Al61YdydxQ69FKhs0D3wVVAHbSiGw/NntyC02KtQ/R
JI3i/OhSvFzlDkAXJx53ttdRhWVb51eN2NmKZTeh5sJhCnIH9LwVxvJVP5BqH9fVcejzd9m76YWl
fLvqXIu5i3XTIan7J9UHZKQIjyll0h9FUyp5y2062REGJNyN5VSkLqvhs7K7fqv6olrnuUvt0/O6
MPAVG71xsaj0CqFNIvT9Y8aXPSSJuh62Hbut1sIXxjmJDRWo3Qiw/JMrzENq43r29CsmWt0Zm0M1
0jKbAA4BXSE0px/vSDy9ldfRKdW7cJQmMHwGWem74jTr+tPs58ZVdQBCZKfh2FaK7w4bUX/Z7BR9
9LVTUBP8TnI2t0A2fEfUKz1Q2dEG/bWefXdXLM1EHW8e2yho42bd7uifWIcGexBI6Ar904yxyoja
L9yH+cWUYZ+mxlmo9moqcO7ahAGcWvo9ONY3SNKOS7WooTqF0+WQ5brYCKPxN6YrXprCFM9Fl9mE
ePWUErXy3l1d5dhPTh6fO7/+BorbD5vBbnc+4gQKFSS0UvE1XlumqgPM6rHu6nvhwHJTKW6+iAkB
g/kBSfP0nBbgLfLJX/Qb6SV7LlrfObmyMDYMH3fPncAFqDZem6R4Aqme3DMr0WG6UUPeWB0Mjwza
6ROaVZp0LREVjqvIrpny6WbhcsM43BAt07TWk+Yz2Nqm8PcRkJl1I3E0sld2aEUsZ24LFQarr9wB
PwXQ5VQxjXBhr2umXHzYKgnL0fQIbpHMa5pJuTpI3c9q+u4nuLO0BjR9Zo7FVe/K9yiovkiHoslU
vIrSND+Yw4zbFP0jWI/mZDrDd/b8yQbTVEnPYk5uzFYbmwjuswBUsrVwba8oa8NUiO3nznHCmYHz
pWYwmhL/6LBo2iaj/bVpp/QNvcEn32hCML/dD4d6Z5x/8CvfOkupJ2R3lHsDTdnZlLQPfMote6ea
f6i0Bk/eFXSurMF+i6LP7IheSypGz3WcW5s0yW+E5Ol0MtJpOycJBlOV5nsW9GdVUU7Xsmh66Rqd
r08/OXi8W7mKIuWs25maVOLG4gmP15vJEuhiNWfNTPWdUQHGPU5JLukGtW+5I0lkII7gs79YESJC
6W8t4VRPyqg+4adr7lMtflYSGpmpsmKXK837OE/mQqibtWs94f3I1WxvTbZeeyGDjAWUJq7xeJdQ
kOqdV0Qby8sQBVNiW0MgYaxyF1CB07f5uUM9fYzSmQIgEbkzFhn8PMhkDyg5KXQFhb5KzOpFZePH
qNbGbQJC9xwZ6mQtpRF3GgZW22zmyrqbrujopqvJULbRRtJBAjl9yGVs3wmU06KVzaG1rWK1W/Q0
oWU7vCRYNvfuoPPlWH6cmki+6MHBdgv9VtTJriZ66EOcqNAz9fJzR3dlV4CpIJnG6D94bXlg4b8Z
XNzuqzDCq8z5CKEGVKT2bjTTZwX/4y0JsIH7gR8S4+IUfX4uZ2RkQekcvB76FLt43+1PdSKBD/Pe
OEDy1dKSzvA7gK+Tbrh75t+PH/dhNazwv/OP+TpEa7mDF3Jyrubdfy0+ut+pBpvNSqiVIi6qguRC
22hDeJ2fbtK1jUUnDBiFoQNMe/DG3Vn5t1S9oGNvYBV3G1SzO3sThtfw+vmKs2z17q+MNbD8cAzN
rXNsD+k9vQ9v/ieLSKAVq96GNLWWcs4ajyg/Zs9tH0qH1kdIFov/daRdtdcPxWm6q7v5Kj53iNbx
meCJ8mA/rSlck0uME0zrt1LtqOXjXkUJgoNEvyZTOa2dJnlNZLMVANFwS9GolI3f7AEhDrsokzZW
/C5Yk/+rHXxVXbHd1VdfJp9VXY58Ud2QvrX1NWchsGI5q4EGzT1S9OpzkQ/qvW6AAUgyWi4Tkru7
VPrbHFdboYbiI1cylEl1zBozLT5SSV47HRKE3ElavOW2/dEaXCpmGcvNrDpZGD4qDuLlYxeSfgGH
dXvv1QZH5vGeA66KXu7eE77KtlHuxlnipR8Xrd20xxbc568fvSSjjtjg+snMrDt6UNuOUSu64+PH
x7VccGrIsjwbtNOOdL7OWnIuqdxuW0IijkHj1vTLufZvP3Z0R/azM2wy36qO9SPtOYlbeB4G/bLt
WPjPj3vmyCUHyumoEC8BwFFmnT0ahNvHndESF90u2bHLEShlan+5vak8inB4cCpFfuLjIl7yNaMl
e/vP2x7XwNoswz5zdoFr2VjeU1TM19EcET71OHQnbdhX0tMlxqXBhiObYyTiejf1BQlMemPKXQ3e
bXYIXXy8pliSsh/X/u22rAXgZHRFt6ZP+mGu2mTbeSZGJpGk/YYJDSKU1lZHdj7VEUY9nJls3qFj
NBl6zASHEI1qs9D/evG4Lfa6gpJefdKWT/1xQT+W2mka5FyO7gjuRkMiYemM+oOTQtnq+vqYL2+k
aO//0g7+f7L/69T8+Nc/37+XBJWmbDDTb/3fIf1s+/8iLlmyA37PBFjCCf71z0taVT9E3b//J8/6
A+0f/IaoHZWsYyO3RsGFAlj9EP2//qkF3m9sn/B9+K4O5gkbyD//UdVdn/zrn3bwm+XD6QG3bS76
bA8Rzx9of+s3G48TlUMLyWHAK/930P68zd/V93pgoLiHek9TEW6K+VCg/UU+YhEpXvZ2BaJU1+qk
levGo7p9qm34GeEkcLGe8FJZP/C0zhBifK/wrVWH7d97bTOzjH96hqWc75yJtfbBjqhGvqmm68VP
IrWL+n32rEH7PkDs7lbZzJAzWzM4k7EZ6N20vs92ccX0Bz+1btxCvHSON5n0c4V4S82K7UImmkRC
W2RSX0Zlo96SOzlE35xEjvG6cM3YPDXJUNxyzbeaTaQ07FNDrfXlytYBBJ4lbAEqoxUr5JXuJxMq
Pom3eucWvmPuTLy8tDoyM043OjkaX3TfxwLWe0QMkOuEc3tNZgP5kyAcbFY5aCCMH+Y00msW4JBH
ZJxxSZJSO/YL6QYTEwUaKdwzYKJ8SG6yQnaGKqwvAiF4t2zSsWTGDpZokuud1HgnKDuPD2CAskX2
UegQnlVOnpFKSkWrMbGfbYXBJLPmlv1s7Rn9wiNsaD/XUf4VtjkBCJodFMmlj4cSUEHhRbS2deL7
QFXMhIOukA0F0Wfs/nAF9EgQIyMcqwRomhrTkQaPlW0GFg6L+9mbgrvEsKY+WMpvrRceGDTf3WRM
PsSBKr7pqBzFTuQt8Jas68gJ7h16caRzW/0Xl8VfFFqgCK8ko9Vr04ys18rApp0aLLkBP2O2o/IJ
8RBe4Wgec9u0nyq3sLAAUIsgXtEgFGst2sj7ID1s/NtqaPrxKZDwHRnzsizbmCYY/mPX8avShLaQ
Gm0MYVIPtZd8yTv2GCcNU3diuu9a0SztUpPEGLASNetqmcxiInd8qO6gsTT/p+MpS6y0YCafZ0VO
YgDPpMadsfLSzmPtP6Rxqp2AP2FBLk2XLbvdNLMPLdsdvH6NkVd5yGA8299lvqL20RRgmsNIFyVw
AspJ5h5ETWluXbZb+rVpBuMFL7mZUQp2VHshgzSOLxpJoN5b5UCM2UP/8f0jkfMUP2j8uXLOw1Rv
+KuoFWUWxfZMsnKaaGq6WGuP+Rxrnxq7nF4Gz7KeDegtpPilTH3Ane+6N8VnvgF0SnrHocClU7Ia
+yL9Xthm/qp1hKKqCgITsuj0azuAuhs10zlR/muojtoRG+qy2pnN2IceGuyQLWrdrGa96sKk6K2T
3RntJUXTjqqGwouWzxjYUm18LTrX3KnUr0+l13rnMdHzXRCpchMbnsv6wy4PnROrF7eNSSnqac+C
QMv2sbTMgx7Fzps+tVGySoLUwZNn/bBLNb0jD+2utjbYT7VU0ZMaZpa6hlE9NdUQ83mIhLL/IJ78
OpZfh8JoDlJPrZeETS9KHOklF78YeSCgl50YlfGprERKdkhGh3TiqwJOLN9aQQoix89KAdumQgqS
xjnaWtZiQO/ic1xHqb9CKMl+lhHyhtei+lKNdha2MojvrtshY+2yKPQcr8d/gZVwnsYOVp0p6PvS
aAlQAGB56LuLxam4G6DVbW3MBPfBjrR3kutGXqpu3uA39HdfLuGFlTbBL8ug9aHiOrgZaWckmvaw
QFP7jtHchM6W2OU1x0+wSbJM/1nqGRGxshRXg7wzIBxYYFxkG6V5sMWsfUTaCixk8AoKA9OESVlP
cnCxVoHDfaD0ChU93pg0gei9Eb9aDvRPshrBF9UQ6n8WgQdQFPiaY4Yen2e3lVs3wvjnshXD4ACr
ex/Fpk/MrgqI9fXRBQgHNHpJ4WBFvx1TBwWFb9IwM84QTMwdoRYvdPrdazc6AkBSUocRf589Rijn
AE5uPJhNr0EVybRtk1jWsU2NcZ8XZIn5pTletMwsmK0m6Gk9OOaoDBYQtON96xSJu/iI0rNuLSX8
rkHUYFrNTvkka1hp0ELidLur3xHdq6Ym+RCJYrok5HKHpqlnW6QCZOCB+Q4DvMZHxy/7dUbpHV6b
a27Q4Zk7mdhQo8rJf0PJkMGBy5wTjhoKHDkGG+Qz41NUIsDnM/AYkquMrGNV17tAX/r4QJmpayAc
C8iN2U0dNaXanJstNcB0U5FhtdVigyBUs8ZI4Eb91ZsaPFvFJI9kvESw4aG/9Iyb4Rh7FOnrwdjP
7hAB/osHJJ04mpgQfOgKNrb0eI52bdNQEbQJU+khSH6n1gTfIiNZu/GgS1R+Xe6QB6XES2bIW0pw
ir6vxoOWQ5rLZkkHK8MAaXmSv/g0DYeEDui+KiVIJMti+6B7aNWRgH30ELp9yDvfvGmRJzdMmN5O
BVmxLXscpJGGZZuvN4NoPxFZ1jNboLWatq1t+T8TW49PRqqTwTZr3TOUOOraDpjQTMG+QRGJcqCc
EZzOfrywkukmwaM7yhmrbDZIdYMb3ISaLIerwcixm8GYhoXnRmSIkgmb2RYp3qkH6UEnwcDRoLpS
ZkhHSiEWMbJVnB0xx4tLExQpHhbSvYBCFpsxIMTaqkmVCSS2tRUSvPkU1y7L9jmB6YcMEITesDDF
3PkgM4rq7kzagQdWcUOPn8qhwTejtKtpCzpObMYq4BxOu27bZxnQnUoBbsp0uUtUuUwgCmEP8x2N
Bd0BoWdwlpZZvCnGCL1UNuNGhTSQhdmgM4d2enFOJymfNQ0ov1PO1X42avfQT7jONWfkz97OaD87
hhlhBdqewr0TIqMYw7Ry5W7O3SFY2VMu3uuugeWlD/auIgcbyMQoiSDU2iZ5GtyiORQ+QWmryBfd
R1D+89YiD/hqF5kqtqA1TW+TxWzntiIXIrqMKbL6jU5cvdwmhus7e4Kj1Hz2+ZBoGLaz27+O9tyw
j4pk129sCnMXJvWiXlvGUqZ27YmSIHAKmW4zOzBa4ijxCjpRQ1ac1Cb9LEnE+hrPA0l31S8N+//0
Luh/UXLZsoX4r7Y3f+yJ/lH//AepGLL8mv5tp/Pr+b9vdDz3N8pIeHuIB4JPZJhsNH7f6Hjeb4j+
0cLoloVn7rEH+n2jY/m/4ZnFkcbmA0OO57I9+n2jw1248i1sCtiF8Fxz1x8hbvdf9uFf6XN/htP9
NVFpefu/uoxthlHE/qjkTZajrrX85n+VyeM+zI1kGnXmcXMFZISdizOfELpsWakxKamVbmdUMXDV
Gz8cQbtneKHEutLn7ybRvUKPSPOKVzHIS6XuqtnrKcKXTwYN9z69/+Vj/v3g/3aw/n92tIj6cVzw
8Zi4sf9+tJSY3Mb3Y4521I9G4gv4Dw1rOXijkf0JMRX2EEK3cA473h5FwrNHrhXqvckf9q3WfzVZ
uvAlgG2ihzj3QlwCl7T2t8pyD5Ntg/Ij8RIxK8i1VXDzrB9L1QAmCLqn2yICrAStZ4aIqrkvLze5
JWBybuMReae2dlt/Wx5DWhYOP9bkvB0ZrnsVRGt91nhpEDaxBCII9U4+bloesrxk2xi75Qh8CH7L
SylA88KXod58s3n1Pw6qtavNckzLAT4OmIiTWndC1yNwjANPebm4JciDuldEC17gPowC9BApMgau
t1wXC5OFcr8JiFbELKJ9/bY8JindsHN2bcJTuRtZ9uI3JU2EhyKvjMjDntpq4/c3e1lySEzK5H+3
xDEuz7bTYK+X0RdXtEgIeY0U6VebUEbSUM3yXGDhq3hifkUYUAaX5eVY4ZCwurchei2PINv4qeXR
dQ8Tenlb1es/TR/6ci7XiF0ccbJRsvOMvOIFeI/HcfHmreGRIfzrV13eT2hsVJBDPAI4KZNzl20l
j//HvaN/Rdu2NtE9P34BXodwmxXUiN3y8Sy/+/Lmy+9gs7JpK3wcy3vxEUbLde4TNY3mGknTq86h
TVb1ZuPDxt8ANaqwPT4vovEs9mHIt2P8VS7Xh/qema8U3BnqOR36YxpEK3dx1/Dj8mBhjKuaTs0E
6V5fwPvkwNo4lZeULymr03J7NEOMHqJNNn9JeY/ldUWOmRkTas7LLS9hcj3oPZAuVKE5Ktc01n88
1Tf7dYvaKacPmWJ5jLi+3Edkz2oIG5vfjFfLbcSEqdG/6MWwLXn6cgTL05i+3OCzYbFodKM9UU3b
AZouQTcwNbAJ4L1Eae5BNAo4/c9EA651wPjvA1a6TubPBN+/BrGGqNJqvuSiROSNGH2y7lFZUB1x
iUx1CCzxHcSw3klM3qXtAGbgEOkz2ozAFCV9x03lU+Gd2h3KkmJl+v5rXn0yBV0djewBpn1/4ndS
3zDMbko05mRCLLIeI0FOZIWE0HKeydBS/RM1xnUD2HKZoXF93RjE4l+eyv/p2fH/ufRPoGkLDuL/
nv55eq/Eu/hrgfD3p/w+bwb2bw5To0eoMBiAwDQwbv8+b1KO+013cO/i4fUNm3nrzwKh/hvqAx20
CWW7gHs4hj/mTSZi3MjEUmNtZelkG/+deRMTsv33mXNxjOMTJAIUbxleM/ffZs426v0C+KR7MqLo
YGWFDu1e6mevV+Nx9qFy6CmZfFOzg9/fDvipCmKjxAgE1Vsq3CzJEoMcbyKmXPQdj9uIRmmPj2tY
UmFy/MePtVkCw+uc/ePOKvqSRnZzYGP0exn9cY0Ik+rYSWkdhnb/qK4/bv7zvsdtxbxQxf+8u69F
vmss5OuPIn3iM6OkdkwPFHqYln4eIC8jTV0NEWk3j1J/rhPvbbldiTY94bXkoxNAyQUAeQ241W2b
PRlhBZpV/bWKsRQYyDMewU9415EJue7PoZftzjMICjl3JVmSAOIQvmDPe1wIuM94UouPsDUZoCzM
Xiudz5tePxK15TOKqq3W+9ru0ZZ5NAt4vwbXPF2aP38cG+vLLMitEvN48wr6hU6y2FpmeSEZtD8a
Ammma4hlUhqPj4vCwQhHhxqdjt2fSbJwmEhQhD1aQo8LbSYF8VfHyNFRhtG4DEGUiSVKgmLBfxzG
41jm5YAe1x4XHEe/Fbp6+rfG0Z/do54IsRF+/r7K2miPj3D16MxkzoTSuWgP/tp1igTHD7sOy/dn
NNiaJ46PC91SGwPFKNxPxvO+BI0PsF7bzkPyMgbpeKxHJz3O+hYUxngEUEEfjGUEhSESmVMWCSxC
NnJm7zfOOD9tZ8h3fiDOAH9RrJcWzUwLn9kt1obgGCwMO8vArFhJdqlWHdUbXSARBz5+hEq7NsqU
SWgOyKWhrLeqwWKE8HrsozIcyumt8TWofXwz9Mceja7HBasKfY93GMkRva8U7d6WBuMl+z/snceS
40iWRX9lfgBl0GJLrUKLzIgNLCOFQwt3wCG+fg6YXR1Vbd02NrOeDY3BZDAZJAD3996959YFG7nr
fOtzyHW9V08eaJbiMZ7dL8E0GRufsyqdE/xOLbXUkY1dEfU7yrEUfR9HZpRhd4pJtc0YgW8mo1en
oYnqhUDgYFchcjIJKUQ7O/oVtTSDM+qyNSxz64Tde3l2Uwpwk9dnuurnqN7iES6j6RyupsvZ7B/c
Pka8DtVra2li/5SDUbKAElcDagFF3A2nFqk0Q7152jQQ71dlg9GsjMGJoP6uTv4Uci5dB3/Xj8HL
LToeTYMp6M8B3/Xedfom4gCrXixB+g7wCK+jNbnM1673ruemV8K3/H2axnSazL5Cu8Ay7Whm76nx
QyI53BnlBW0A0HkQvetBLZuqBOahasdiReOq2s7IAHBdDWqd6LZDNZl4Sy7AMx5YxBKa3mUg9Uth
+BBc+wijSdXu8zw9MMbfjXaM9rsbzNPVVUtDQJktNr+qwp4aYDjyDZ2zmIvaXoeTKpaD3F4PowsG
paK/H8PH3pI2gRUxI2alBfQJ3BwvoDXIEwU1KnAcrKtu+bEpR2sLiusbra/uJEXTnWwZFTt6yR+C
rDKSiCJy5lFZHXQaHnINTo3eeEX7ThFdVYx7i8/v5Cw3qWP/4971sXCwNFuf7Pv1QhAuo2IUNFwN
5hqaqvbxVCWNTjaxR0cxVRqxo2PJLaphvQ1lm+GBXN4SoL1DS9rw9Rp0fSiIsJq4iP2xG36z+nGA
IMZNzkjnlK8wO5RkpzWqPgStt6E7yNd5PQJ+33XbYF33vj5cZ8hWXr9HKKu3uRN3+L7up4n0ph73
JTNSlNqbzmPSYefReMqEvkUqZOxsEzNvLuDNOIQEWg1Gzesnm6/05NrnIUV2P3nixcfDWBrwbvKJ
60sSbcxCkobzz2seyJ7z6PrZ7+tymBiAPEt8IoFMkSZYjbHPxfBAkAux9yj53Kah/IJ61qS9C5Qy
RWoRBNPakRC2zTkV8I2CduNlEi2NP+x9HCMnpvT96XrPySwkqEZ3KPsIKFLN1wFPTp4wZ3FULD/G
dv+jNet+myRNs56W/6pLUWh7lHZT7ljbOi2L80AL/kxqZs+k3WMKdhqzogWIsty93gSf92yVbZmf
k4ctalpOfhetkglvNPUFdWHh1kfQGiWat6I8T1ZfnnvInFuIosxPOoxKftWJVTVxmRmJsqN7S3wL
2WQQYXA8nJZpgVNGJ9PkCis4imjqlo8gRTdt59TbNgwfKhj/ci7sfVl33cnJyJkKgmIFxI+14PoY
1k57g5KnXTEpG6kigwliP/qXyhxPXqvhf3ac8fs4au6qYgggcRY3kJZHKvhxPvWGXgE/bVnxXQoN
NVFbO54gpNY6hjYm4dgV6CkNDdrf1liso1U7bvPI3sCsiXeYdQ0A1cs3VdK5/v1NXX9M2AjtsU2f
oJCW3TzslegfR+RJme/edqkWBxwLSbnqOodIJrUpWk6B600VQrBxmuq1d3MyTZZtT7Fsdq431XIv
bMrs6FUVsk/TIMp6eayCA48EsiMlTo7DXRk0w8W2UBcnBPTm9qJ7kdZjVg/2CpXrNxtbBPpDrOCF
/pKK+tuk2Lw5g8xR6TFMNCcTviyZ11PwBEzN2mO7wO0zBac0brYYll4LL0F64tMDzocvU47s3uvj
izQajXOZlF8isk+5wfUlcYwD+Nwvpfafc9zEq4RJx54h7IdHW1Y1nB6cjAiz0psOC+3eTgAIhDTT
iyYFj5xGr6WFWW+YpwMtHfxhzi9lE105zd6xj+0tKs9601np/CojclOFq3fOnMVcoNtXtCAoTorX
oBvL25I9HmoeotsQ4ntZ4qzKObhVuYkTF0Uonrb3oO5aQh3JRGb/tNVzDoW4KkklnvXGH6HLsmM8
4KYoGcNgeKvRZ9ZExrIOfGtqJYDPtsRs1uSEg/6xDlin7XvK6Zeymk78z0FSNndxOqiV1y2rT8TS
Mmt/ia00yZWJ/B3b1X4b5FptAqxFq9EtnzFX5psmBXY1zqP1qliTQm3+IgdkXkWF8b0zHX+nF/6u
zDArzSgk50UtNvo/MMYwZYm6Z8sqaFH1dLtFg7Gn0hZFNZuMaJx9AMfptq67vdCKk84SZzSvmA8Y
IosFamiW76Nyvk7TYD3opKQzb6/6EWePb+PPncb3Flsnikd5JHWYiJEAMasXBPgZneroDjRkzSj+
toCR3C4DnBtk2CDQPW2ce5/ZwGO+tHFsp2h2fUnQTzjRBvbMbjsCEva9EJhwdjP6C62BjQOta0wg
Uyde7BbvOwcBLIuqJbAZqgKr6q5ySWklJMwhdggw/hwgZUuqN8QABDJmLHlZsq0Caa1k4JE1mZC+
xCTxPSSNdBcl5uvgRSS5+I+0pEBM1OFbPsHFg952WxFOt1I4vGlmuQ7s9WCsh5veJ1Oq16Q1ThY0
yLDbWXP0VkAGMSLeqX7uxUPup2fGdDVicu2tZCLtlTMlL2hGwOagTIbfnZL3UN93kLuhmSN3cwee
PiIMJyhLgXlT79jzwV7LLbI1VLJZ8OLPcQMiNbt0XsGWFIkE2T2YYwdnPtS2fgC/xpxhQjUggf2O
XvRDCcmFEFn22iUsds9kiJxscwSwOhzG2L/TGdl1Xt8Pq6IkRQ7MPxoIaMFNP5KPEwGNB9heTHTe
zDgg61XE9wIocTaI1VDqJzCtPwwDirDFH26CZHOKbCui+guhBR8E1vC2B2KrkI+ileaLIVgu+agD
8lwD3b8RxFx8WJ3/TbcalV8Ia9jqv8rIooYK8Ph15P9MAkOOhcxhasqjVbPRjnDUnprWp2aaFrWW
HgkXdVk2KLE8FLu76xM+b65P+vyxuv5mvYjKrg/+yz//Hx8rU3kTEYAwTsm6A3SwEovejOjemupo
EaFdf77epMu/fP5IwPef/+yzZ0T3GtzIuJLM99nsXe91vtkchSlAXvs3RGiFDEp4wvWmXJ71+dTP
x673fF+xe/uP//z5Mlnt/eMFp6dc89l8vhBmWHGcEnBry3/6+cS//Aefr6PzeNkuutBQKSr+/ANq
ds77uEBonhEGS9jPl2xZ49JlG9/HCsWvdE1ybpZq+/rg9ebzOZ+P1dNS3X/+/C/PCTTBqpXRvRV+
Vv/laf/yevm1YPiX302Wt/T5WNU3+EN/P/PfvrM+Ir86DyuC6z5frgjNbkf38aFxpTNv6yG4t0KB
nsVio61JqfjLjb/suq6PtdME4TzuZiDWy15LN0sb5fPff//87/8N/8A/XuX6/HyBa3ZjTS3rbmL2
5Lw7sg9SbRLqei2FkSPmw9317gy4iXweTKajQkjozXF9ut77vEmF/dfHzBZ4ARfTw+czrvcqQ+Rr
TDcDEXV/+4Xr7/+7xzhjUqSN/3z253PMKHpgSD3vsJxZp6TU3Mjqp+GX0xYyWfibpfT/Lcz/SeaI
fB1G1n9uYd7+HP7r9FOqn9Nf25j271/7c/znMP6z/SByXQdx4iJL/LONGXh/eCjkYBEC/wLj8dnE
tP5wfNoDoe1FuGYcl87jn01M5oK8GjO7yDbh9EF8/18M/xbM+t+bmIz/PJOeIRAytu4uzdG/D9Ts
Vlal03uIcMZxTR6nwWBZVaSLjJi4JUQvJRgTVAT6bIELIIsiDJDyrTypstv0edw+i6h77JE5bTKa
9JdKkQ2V0plnHlao1RgqWmdFne0U03mSK/x3txzjc5yat/QFvJ01zQ6aLh8sBGD/NvLZcX/NhhJ0
k4KVVJcu4Q1EUm6sDm+hC79lg12URS51pqf2W2xlH5hxsgeFaGsLSu+24qoKnD9/xQNEgJkRteeC
mOGNUlGzLjIDTtlguPu+aO5D4jJvQ108h818QxtJ7eUo1FEA2jNM8xUqvLFFBprimpp+pWT3MTro
235R/SOx9A331LmEu7VcoQHalXeagc4zwsbvxpC9t05U72s6WfdoqDYNmugjZu8lAnVFenx+CnDj
rUw7zdY3EjdvbTvZTYaxYaNMdA+hqmemijVqo1oYR+lWz9nMjKulHNx6uOtityV/UmTlXorhZeol
UUPDPowHJGk4prEKFDjfFoHvlE56XdfmSRviq2gYjSoZPaNBQ24dPNcteVDlkF7KhF4oOAWDZMg9
FtZd2QPZQUgUrbnUkDal42fPCpAEDjjoq54sY8vmJ8m2NJnIw44iHuZD3EgNd6MQkJJbZb+7cHbZ
BFbrfsoOHY5gPsIuW6kOgnGIxKrOyIIKxnIXNLx4Qbxx4fhvXdRXe8dZ1+z5HmsTWZlRajJOpSZp
gyBmtzTphy6/MfiBQRQWvs4wAy0bZTwGFQ0Akafuuw6goM3HIaMmAndo4BVnKjTLV9MY+VKS48TG
f+M4GBDHyAUXPL9Wi3fKI5wszAKHEiyQT52HjiSNb6w5IJ0275Dio7d1J3vYILIA0GRpaF75AA5t
3BpjUGGn4uMFrmMH42MkScwAl4U1Lj9NIWZqR1vddqbHtm446FLLuWiVplsnhgkL07n3TnUyw5fg
UJNuQWIlIRZ2YTO1XZndvGCDso4hd3t0kmGdjVG4F1E57/CGTJVFJyIAj2IzSdwEPZiWwTHuJhIv
qvmudsMA5ztx2ihuIChfYXIBMADoKzmBQkhsU455PXz4/tcGstpTb3zxLATOfKmkl1L0E8xq7Enu
DC80mQvEY8nXXsHiQOEC/mASkMqcOtuWdr1PMrt+bYMlDFn5+zEdqgNJvTi128o71haeLQ6FSxgz
hTM70jkpsB5sSCSY6fXeL7uHWoIdjO1YU/SpbBXQNLghuo2AMd+ktGNfTdtzFTlY7NI8x1Bfg1Jr
/fUANtwBxbcY/g3bmg+yxIyF0jrRSbgunHExf8p024F0aero4ACE8kP73eq8B4g9TMRlQf7ILC6L
r38t7qfSoGMdVuopZOAaTJhgrEAXdCSnGrpYVND57n/6dQwFOoQjM3g8rbMH8lANP9rHQbOex+EZ
ig0T+lHrVVwkah2lEZdF5axqS1f7xm0w21I7jNUQrXVZfKQ68RFvZT8wp1GfiPY5VzHNWA8G7Ewx
gdAYow3fQr8JCKlZEXRg7NAca8PqD+4vEdYpPnG+5zCaD9MI/3Ap8ugeAIvoQD41AZrOMNBPxQKD
YiYLoFjSBC/q8NXwBw7R0JofcoIxB+MnQ58XMU/hxjL00Sl1t0oUMUJVsBdt/TOsYaTHlXe2QX0S
+f5hjGW18mHRdXljH31l1StChj6konk4iB1YFcR4AZ0ms7M0viNOIGnnd/QaGFrTq18zMyYspg93
eTqeCxmUW395EjbLkk+oOqDxcADeFEgoPWgLlT9tvCFDgneAGFq92w7UMQoskh+mdgkBKp9DMFQI
PaZL5HAoVNigjlUcMQ9PCauXARi2HL9vWMLwGojJ27g13ay+oiirU+rDolYQ5FLxMzOaQ98vF9X0
h0g0CNNWrw3D1KSS1FsVTh3WJLjGA4L3lRpBeulFZSl6LltGFa+rWpAU5GDBqzxv56fhrzQw7ItP
gbqfK/9NNaZ/adFu74pSoL0m7+2WZNa945ZqK0uHsg56F/CcOVn3jkYvaHftvT2lVP2FcRCyecgD
t7kLtJFeqkLsE1Xi8bZVR75o8ECqnAZzqY1LKNpTacn8QaqGhCdWFYP8p70rjPgB0SHstKw9e0Ga
75Dq/hgN5yQMO76ZUG/S/7N/zWSFLRQrb1fZTN8hPCkc+NRAc86lqeP0rGyGaV5KL7oN+7OqxzdT
RIwH8OFzGBwI7sUJmIFx16jb3WXd6sNqF2Hycid01fDESXPC5CaCk2EA9yKR5Tahv7ZyRtNcxckH
q71eZ8vLjVTbo/ymTZo0kG0AjNHRRI7d5iR0jSTY1+ljNIOiEP1NPwm5Z2vGH5wmL6qVCZpLEB/C
NIb19WSc+4QiA9GrRKIIY3PceKHYNrk7H1xNvy6DJ+OP1lthiwjHRHQbxOO0i+SrrcCfEcMEQEGU
61pyqTF5WY5i1JDpeIvIfz4gVP0eulR0MGdTuhMAXaphUVu5wQG/gQe8KzMPjk4fO4NQHKd/CnBC
4pK0192Qdmswtt9mGx4I44hNtXjcp3CABNxD3wjdim5WrvUmbwnJbKvBRl9s/WJhdhe7ZtZPWCT8
/hbBxmFShNmmXUcmWCnfHKdb+Kd6oWtclJVPOzeUBKBOFkFG+ZeaKf0lZlu4LGUEBzFWSUc8wGyQ
EOyTJclqHhCtuQlMe185foxAC9/i0FWbGGXWCkTkLs3eVGpCGcxGi/CA5Dly1a0DzWY3RORguny4
6zyeagYqBpD8xv3SGPCTB1jUq5RojuO4yMrRh4MK25GOdzIJ/1Jc5NibMADjwoBPGt83Eky0oL4r
4YxN5pm1MF0T0BqgcCNz0Jh8vtB+GNemD3GEJIThyKIoV0Wd1ndSAcBkSh49Eqz9PZzdJ7+J9b2F
o1+qLHwsqycESnCCAFWccysdzgP896j3LjVrc8naCCfJ4SPKu+iA5tTZC9TuEAeIhQzS+waT3Unk
M1dUQYOTTILFLvwsQye65K3zI4ur+SmvL9OozKeeGY0S+vl6A3L3ZRqn7HYIlH52x8pfs+Bq1OSM
6n3Tnnfol819I7N6nSbNxvN5pc5FV28YUGNr197UPjTBwWEw27QVFv2m80jBg4zmevEzS2J968ax
uYPm0ZLYNwbPprCDY+4SZQCHgASvuaMfGdveTdfObz4dtC3+ZgN+0GA9slem+VR6z6Y3ec9xnu/M
ylIPvx+K4DlVg4mKCSYOU3j3ORecHKqt9QHqBY30oUXgbRgTjebeJgK4G18sg9PXIqsZfD1/Au7v
7x5OanK1+XLtzuCv+A5ExdvYo13dVGYDubTx09uIFA1JmpcOZsI0gWIjG/bHHFujmRO6R/9bL8Z3
8xiSjLg1+N5WMNPIjrWsxS7vM8YsaCDW2EzXTmMxvnQfpiC/A8wZr1Fcn5pBEqYiLOLmPX9az0P3
7ETegkhVr/6YBmSLHwlpo2vXxxEbfhB2cZW+FmKSB9cmP640FkJByQo9DAVTzdr6MpgLUwWoBARO
xAR9/ZV8J5jbGGyY0NuHzt7LmfaZkFBbUE/U0ZnwW+KGiZq2ouoFJse4h4XJR5AcAETvS59PyGK7
cKik3d9ScDxUot+VFv6cloDcTc9it6IdZZIRsc2aPtglKdnYmcvIFwPEM2Hm5ODh9yEmBtqCV4qd
TEHVt7b1gZtKb2AjWCsga/WKlJczbGP66OG4EhUKfWLnaJhGreWtp3nOvqaAyleypuXJhbXditQ0
6MeH62nscYXCLliZo/6RvSt/Lh/YiyB852AOc3nxiEgH6HlGLIS/etmhaKO5SDt4rsqovWvBe3iJ
98HmvMPsFDF8GnvmnsOHyhvngcvNWbYALXKb8GQ/7CqstkJeqKZGi85PwbzuoA2EccRCraIg/1Um
zBNGn1PAb/Mnk/Ak25uO4TIHCSOP4tgJfxJM9GyaVJOlGm2G5M0hNEJm6MPDyHQA9gSnLpSrNHFo
XH8VnnvjiFTtte8zmFHyaIlpJowE5IRXZU/Mjb6GDd9ICa8D4zq961CgzgPiRa4R20UNpKbWF0PG
79iMwk06qiddxZLxU/dDsO7OA7bwrqyatQ7sr2FLgZo3PvqPEe2bShIgBjp4nxpNFQsY49hpMW89
0D++0cENg/NBMCfo5NSnijDp0qHekw1/nVCr1s76S8q4R8AiONLELoRwHlv2JiyDNvqRkL2sSH81
YIZtNes9OeoN6sV60yQ/gmBYhup1vQYYNR4Y9elDwDvGrcHSHeeYtwCAmav1WFCmMf7bAhQPtkNE
xFfUxy+5IP1V5/I4zl5ABTVEZwkmLOpx0dssEs96DvdgYwqwf4F1iHH9I+dozpFoLr5VdndD7ZLS
7hDVlNi3LkbBQ16Luwk32lGp7iY2e732/YkAcNdu1l0UlHektd+1SGU4UOpvbA++5wH0LIv6gSAX
RhzzIZibsxmoZ4FkFWMjfnycNA2wyL4DDmtxyrvGq4dvbT9wcq3GlstFatMjrkocMq702bW0uDXI
N0dnvWB4BOCmqknzvZWXBDZbdCmviLHZtm9gnoFvkB9+0HdnN+lvnDY8pRkEg8r2k9sKRM2W3WF7
jFKuD307h8ceL9yG1hIZojFb6rA1GICwy8u7G99obxLWI6KhyLtPE+smNrDGBJZ/7C24VpU1aNgu
DedoH71YrtNu2GD9rLLmYzbGnFY3x4nNGbuBHww7qEMXC1aE4XNkPnvtd2BrDKbmvjqAZ9z4M+Bd
o+HNAWjb18qXe933zIepU2cE5GI23+zKik5jVDMkGxx7lycs5aJn1+jGrnOuXHUvbOw0rSzeiLxq
JsynhqxrRs0bO3ycekW8jhnU20IC+VlmQQmWLQJxY2cFnwq7ucs+exbyNKJxbaENTupcQMZYswuz
TNqEIkG7u0n10G1aFLtYv6L9HCWCfUqFHFlZN3lbWA+3ahr3FK6EuUS/YCQzdc+jh9bxkYOZKHsU
J3cselpUA30qoOsIjiNn2w0wSw3TfSplLNaBy5Z8NhNrbY9fisQ0933HSNiigya7ig3D/NO1K4Mz
MX2P2YADT4r2bEe+6a5Wa89hYX/I6vgdcRbEzworJsxnVGKM+VfO7H7X1OE44+TW8UHbmMmHCxsI
mexobBhuMyhlQrt1cLzOHVtDSr9FvEYmRX9HrPBTt3CJ4PAdLLZCYFRVty0tD/dox9meu2KdtNlr
qqhlerYGyNDz+OTlJePL4H0OTPmW30E285BvyQR+VE8cqPGdzGNyvMS75fACEfv8fWXUG2tAn0bM
/H1QaRhooI5mTfWKH5TiQGTzjuAtyhLaWVtJNlk1EllGRanW1symycGRNYyGsRVF9oEFlKwMzJFs
ZrIzQecIDPq4XPprtNGa+Hny4B7iFPpyreIyaFAbw7mNWcz2syCh2VtiOvmcr6VEqGJelR1j0r50
0kS9VAfRdhDjKZkfBmgxRJn1xloVIde+dFXCk0aN01ZrdhMSJIO/EA7p7eA/2s8tUb9d6+3ijtO3
ZVe49NCIPGLSTqumBCF8qM0iZUYP9kS1A6QwHFJkqLgfmaEp79FMkQWs15WN5jwsjyQ5GZb3VU4J
w9OAkrhqMf/gthNLq3LSMlmPphBYHPynqMsNaDEALkTRWgfhts9TGIgzeu77eEJXVSToXGo8FJu0
ie8KCqcbXeMThK3yfcDzCQOieCLuoSBHOHvo/OHS68S+YKVFk03hvaVLMq+qkaYL8Q7TY+mkX/qW
ZOGl1ChUc1agBc81WjHENwhLe6tHatgQP1oSGOs24xN58duBY0RlUXURjGYl6RS/o9X+f4LxP0ww
HBw9NPz/8wTjFUY5Ptu/uZf+8Ut/zi+8P2wXgbNvey4jAvxL/5xfhM4ffhAwAYugOITMNjDj/Glf
gu7geVw7TYQWPvAExNt/TjD8P3g1kk4CnwHH/9q+dP1f/mZgQgNCwm3Aa/I2TDNcJhx/ATWE2q/r
ehIEg87tAzYrQJ95hRIB3hGk0E5gG1yayUHLxnoOzrCwc1db9Bc9l/NvkciBcOwRpU7O0Q5uay02
lj0Oh6teF2RNftA59lNOtVPZGC+KvuGkjZfZIpEdYcAmihAUOwVhECYVq6/xSY2PAbJu0YfoudST
b78Q7QaqssKYH9Q3mB7QsyS3+S/cmF+aePxKf9DEXM31YBLj+6Du01fpKfQYw3lONRoZu3mnAvzA
/EDHJolgvfuPKXk6oVL0vnxnq40jIwpCvrGSxTuhKsSUQQB4CPvZGoRpcBpMUa+FzXIWE/VTV4F9
UiheDyHW09yLWcLcZKRccMPj7Lr+yg8IQGRcMEEaIm+3qn4FJdf1kl9uZdSv+KTpfvftt2wsYjou
2aM0X4voB0OwZyfVN1kavYyWQ9G7SB6vSke+vsc01nInFlXlVVpZ0uswMgYhHrnLdGkFcFb8US59
jzU9cOLozWoy13ZOfLdhxi5d+hNpOgnd38r9mhm0EmfItSiHXFwdvH8bq91Wcti/xEn7tfY2vVtQ
cwbq10iY7aVJffrf/Nll3xsnm2KPsji9t3twZ15cEffuGf3KSjQcokgcnEmkdxBkfzSDxnM6ZjM+
1zh6ndzJep1m64jCZWO32OHsoaSdQtuQjrgoN27uW4cwe3DYObIvGnZUl+6dnmR8DFOWMEeyMi7S
zEV73RuQFuB/uJumemF3050i0uLICbR4K64463TEg9NG4J/HEPLxaPB7uqAA3MDgZK8mrPeeepGA
SGYQpbJfUbMmO9QSlL6jjI4jHNOArz8sTCwxodhPWfHTG6LnIbH2g6h/zKHxkTDc3gHhG7ZmPNEQ
pZVaIMRQyCYrz9lXSx7Qogm1raoGERmeQuLs01l5m5I/a0UH77EmBm6XC9RbRlkOG8cM1+aAIhLR
xxkFA744Ca6i9ssnNDpqV1vTxziSKHZV0+IYvggfxXmwnGre6A6bChs9uxukfL+tDeXYb2YD099V
N2wIiCiipbOsrbw7dcuN2xtMszLvtxJ2LN5SGb25ZnmJJcJntJpu2X3PQwYmXd6iAqq6jWImsikl
cp6KvdfW9opfJXvr34dsqsSFy0vKB13/KILyC/j5eEdVzuhCbcfWy1YZrO7jEHurTx1+bBRHRIrD
/gqdUgtvisSW2WFlLlHJBwb8pSwBp5LrcDxETbAw/ay1UbY3uJ5f8qw7ZHIs1mbuKQZvPsS2KjPB
nYt6C4eOFRu26rk21YPsoXzPmX8bEmm8Y0W+bQmp3ftMJIwmuw9aTNjKY9bALp1roRhOg1Mzp3JT
BNDFjC4vwpBodsfJ7++SDL9/w7R60VcsvgBMksUgtzTtER73BrMk5bZM0NDfZjp0dlKbsOsG9HS+
oMPaJ4ff7zP1nlAODuBmemTLJk1Ap0bf0gJ8SYbkW5iofqd4EjOU5iTLfDoMabuef5iLJvkqTI5n
mvvDY84gGRQVUFDoLhW485MThLeNCPhofeCWdVYeqRuZ7AXTb8dLa1hI2GKFQ7JvYLhIsae5vgqM
6ttQolHsJwuBVtqsei4FxFWpjymw011TI95SPaIwrPMPnsWVxgj4lkhSCE6Bky/MFrKGsHVf4I7A
qCqNed8da+FDeSY++zYkU4qW0Xy2oI9w8O7CUQanmaBamYzVvohqqvhhCLgiMLcZJuvUuu7eJ0H8
ZHv5D3sagG/4omKIATCxU9jqW9/cJVN+vC5Eo3RvlMAlMIlquIxj/sTOO97HKn/IaylvR8usH2VE
wpAl5eska65brXq7/iQSQqADJ503TvcFpol1Y5MifDt7aEkJkyPGx8otRhrY9apY8KnHfkLwgGls
7NxyL9jJf3Y6Qc1by4ccEqLLfFeH3Yxitr6F0oNpeBkw8GHTtmoj5wsfLaP+qcOx2IyXiop3tCk8
exIOd9VsE7YXNViNC4f+sR9b1BEI8FqSM6NNONnNPsw0FsW846gbY7GpXNI4zMIAOOKURBbXfoDN
yVe7SJlMktHe3wvKHIjhZ7IdCOqSjbVNxv5eznPIJb9NOewmIJmcUzc1LoAmzsK1S8zfIbfCI4ng
wcmODP/kJ+kF+Fq4D+RQb6ox/8I2nFTBuPZ2hl85l7rLNDo9GD+YtlNSlA13GxfAZpXo1BZp+Ks/
FYJRiho3xEz1J9b0FkVlEWKXSb74Xsket8cA2aRxt82B0x3GKbRPXQ1OftRR9+RNGzcu1F1cNXcJ
FTEUatPfo5nV5L/M4AGttDmVxY/KYRXpIr7TNg/R57vEAZTRczpY5mFgR8Z1gkhlBnjeoTAA/lpE
St2AnvA313/gI6y2AdxPLkpoatP8Pknte/AVmhiFyqdOF4/9gtJNMwZBflRVN43kJ9oGjwXkmF1s
Rs90gcj1cl6BOsbvygORm+q8ucGyqXWWPxEPeLICV59CwtfRhlvdKQzS7pucgDoOBsUUDlBHFTG4
iZDebFn0e4Z18c6U2XmZmYHCbvzxEQ4RCnfjPhvq6MEdwGyhXieR5Bw5BJ/gHyb1KnAIMZ34Vude
so2zsFyH3XMd9rgySkhIKGi/GX306CCSust9gPKebi+0lqZL1YDCshjOe7GNKW+8CbqFNCgjd1eL
JbdB4YfL7/rREcfQBaYjNU+CIUL3OR7eeggb9xbJ1pW94PI7EhExqVWxdp74ik5z4l/YnXaPxtTM
O5+8a416BsFmRfKOIO4P3AnTXbIwhjxZswrNZ1M+JbMky9hmduvGJEpMpVWfbeU+YQgQWLylcZeY
U3Jj+Fxaw/epEuKeTQS0T8Tkh95N9gChwEWSPbtqjKB/QZGBhZi5wMlSaf/ShzkUpHGw1/PckhDM
2TaFdftSWl/n3iKIl4HviaiXMpHBjVUzkDLCia8DBdG4KZzMP2Qek4WFrdsx2MJlDS47tfeh0/vn
qJthYQajd2m69AxVgMW37wgYy+abuNL0zhV9Np1E8w6Ck+TE4C04sL6ZgKfOZdCJd4jH6GKOprtx
vM55aTm+1qQ2TtvEF98Aw8LRJDlrG8nGO2Si7lbKoacw0LE4Fm4ZPoxa3kXZ9KDnSD7PiT1CHnEY
7waGOJG2I43i3GRTtrMbNMMM/N+59K2cJu1eUux5DiFF/OkccezCSjqosDDLJC0uAEi/X7NWHKMJ
0Rv3EL8JMBTvdl7pu4QtImA4kqNK6XYbjHHh3dQ7j9EUgeicrIA5A4G/MFz8HZa+bs++mWAOFbSr
aRakT4+EaBpuJw+WEPlmJoVybavJeqobXi6vVPww1t2XTiWAkUXQQOMfeWPaTX54Gs2VbsIXSQ98
VeaAzAP5UmWWJCCQTjArZ/OmsgZj43+zdybLkSNpkn6Vkb6jBTCYYRmRvrjDd3c6nTt5gZARDOz7
jqfvDyyZqeqsnimZ+1xCqjIyIp0kYIv+qp8aGv1RS7YqJ0JLYrH4srO6PwaT2S9NKoxym+qZYaxT
GuFXPNRXVWSYLlnoZSFgAExlSgFSh/fZIehdpSXMupaLTmx1L2GW6AffzFNPqRJQ1Ew+ndWOZQp3
N+Cv+RJ13w1uS3yW8HiqkO28TTgQQ5b9+b4y43Xhf3JI9uvXyTfqswzIHHD06Le9BshdZZPcayBW
RRxap9qdEzA3VDe6hGnfwsw/RamlblB3srVJv0zC3G9FuwkUXbsa7wo3/uRv8U9YnJ21bRfA0d1A
XOF6N5vIHYId9z5ibqPx1nI3pGrkIRgDPEALW7rAIMUXAaXOoDhuFQdyQ9/IdJ/mOYOXnKCDO4dE
+0tYBmloGztcGn9Gswgfk2SUa9MeXmGyDF5mcjjUweRIXv/DPJsXxwjbbVZRW9YohGOMRvd96t+I
1zFd77Q/eWnG1BSBYi0OQUw12k/7BX7UecuDBo2n1QStBQN9e1OJC6PRLkKbzjHbZ8Nif7Vj1PiY
cImXFzz5YZRVXsN3NNItDe9ZQnsvzWulSCTaS3Ngk6iOWgcRG3vCVzjMsPNjy4b8jC+qI5i/QyeN
1rCDisuYWreoa58GtwQEZjcOyZNy4cYHZ0qzHK8VouBvnnklAnffMI0/ooH9UfCOdpXQodjKPL6y
3HDeKI3moY5Hkgxh2IM8o+KKVRLx1ie4kpt26YGdw2jBCcOz/OBuzJzuzn9HgqBNwG3qfYaIgd+C
2FOeSROqj32LGsJhzGHsVUB16spe2O+SSMRZpJcZyPOKnUkwvCzCgx/ab5MZ7rLaTp9zX79qhGbo
O8jO4QzBK6uSnSTwGi4F7XEZ87UpesoojKk2KsFybde6OBJVPGlBz6s+sOUPWXJ2ZxmeumTmm+zb
8KOT7qbZPJgxIdWcPg2zbL/nTlanXiR8+tz6rAPmrIPsK8/OW/2oIb2uBmdgxtfHAIZhRteN1d2S
sXw3aJInLhERYTFMZvjFYhaDLLTppx7QNeVGcRKb+8lXpsd4aYR84USrasruo7AHXl4UgrZ4pz0C
7vvVTi6dwyRcARGKkw+qfAVbcjjb/nCVebsZ7Nm9uWncoRDCx8selAmWzHKC6FJJ417XgvlY9sUD
yrzLnCygmK+mBAxfxhlWF5q8tM9FaLnXUCE8Aqp3M3IUUyupjrF/64zUTyIhrGTHFAtkGMH14nHo
GvOY4EU5+SLYdFYaHDItjYihDVy7KaxrAo2AUGP6TxLpP7Tdguhy+dFmzQLNu89rO3xH/UTFqbYU
i9/hBKXFja6UO1HoBENwi2xdldS0PrDj2r6B4WrMxn07UWaTBh2OrIand8COETjRrpG0JoeWXQOT
6gg3E43sC6c9xbiZjAIfX+E0T5M79ZRkQ8DGGNJ4OoLpRujAF/MkK7dk2/aN7a7iVsUfbNUCfZ0k
lNUNnh4G3SGE30UfHBNCaYHCzrtdMkEvgZJO2lXXxNEiWkUMpuDkUqXpdnTpsUka+0eAfbHqlGNN
yvsk+H5v2QJW5RdZsvHG+Cxbz33/2xj7p7Do5C5OqNccKrWZIvld6e63SkdShUb2i+qo+hDO7dYt
Y+vCZZgcq0W2rsI1+mLKQ2i47rNw809mKM5+dhmfj0YZkNRGUrEgu1HZw027yU+dkRP4abryMzSY
WIbiTTbZcCiiE0fB8JYTy8HTuUgJ6VvY0siRT69+QIqNd870cG5lSMrOwS2C6aDZ8bnvuxfGU+nG
ACt7UGEBE0ZrT5o2gI6vDULKLRFJelNWjSsOgWraX/zizSUU76q0H8OYQRdQE42azg2tCDzxPcPe
GuzwyHHpGkWNAMFPTUWA7GRpzS6RfEenAdnQt+p3y85gATEH2YTk7wM7nh9yLXocAbkSRNL8Xfc2
NQTw47rbDjU96fyzeIPQ1qy1nAy3tk2taNgGiUIfbEtWtzbCgJAU+1D0TKARVzyfWDhGCypJ+TFl
yyAaO6DxWc1ZsbnHUPoK5Z31ZizYCjtBDxLlYPzIp7tucOQ9S7+6TxkhgHhgo7S68uY3hXOydBvk
jeZwIlOjV0EofRfh4uSz0o9sCjbSxpnckdu/ZK4ZcVJnHtmMVBDMFalAcnRsT2PXXA0d/cXhyyJo
7/9WSZEu3YKAauoJJVUjhdnH7S2nnO6+0XDwVo7GKMxc4AAUPe5nIluMYjXdG9XUcKwxwn3NI1cV
MG8IWwxm+Z0F3PqNoPIM2eA3RWC9J8QBjjOtW3Z/7E60EKiLa8H/B1JOZ7ojPtOZSp8quKQ5Ae6J
Db1TrMrOgn8RWXEnEv8cpfSTxA6jKLPLnhTjZ4JI0bbr5GME8BDojzjVS8eOq/BFz76XHenzHa0q
fOiXX0JaWiq7zW4KmDzg7gUss00HqNMUG7I30hBKVZndHZs46eG2AdANwmTdT8FFNJjcJkjsLd1y
0IPwQ2vUYQvLhYxTl8S3NZ6wosQ42Q9r5VavRifvoHF/jpH4AOK2q32Fnb7Or/UAba+cWbHc1gvT
3nzmu9xTV84AT5Tvoy/3yYjWnUVEtaXJOScn8uMs/XrTCinjizE6e+dzrdz70gmfLDGYKxhRqM8B
NdOSuSM43XDj6Az4U048uNTEdbTAMwm1Y658QramoIMnEQdN6/EePwfDdMnT6jmkTMgrIu05T38G
U4x9REK6kioFXrnu3ZzMwOvVxY44NOGqjNAALAVECHfcGGevg+BgHZTFq0Ib0RYf9pDtqqk/g7sC
jo8zdoUZ/V1E92HISaFM33gmSRRAOepzk05Sq3lvqX3cCcN/cf34VzImcpdo+qmcumHPHr8e2ACE
NCjNgq84iwm2VWw8KCrfMjSKlUXzk5fg/aEkCJhRiLyiPdhGhWdpMO0T4ttLwPyZwVkO6naUVK5m
YicnmpwCJ36WRXOgJYgJnxq5ZBba7Em+kZhmx03XaNW6QLMEHjh7eh6/d+iDhPvpdpoxt7cDX2yb
zX9SzTknwYypiX2SrJ+Dk8HZGAmGhAJQ1d6G2IjFr/rqnPHL1kg85sgHSclSO006ZmdNnQxjQ+OR
5dkt48oKNbkeq28r8j9mIA+k6hN+TuldFzv2JhjliTODcOuj7QKOkbh4aQJfA149dwHGBzXRZoJr
6L5IUGkWi/CGStG9MygK3Yvmw0+cm20keHmZdm6pwDpNjEMMO9lL91gNANkKZBYu03RbxgAemuhU
l+WvwOYgB2dkW1d9fjFs+oHnL2Lzmoea4m71uDsp0LuBHJpD4gxr9DsKYyfjQHckMOgIh27HGuXY
5tnit4jUBJ4fFoAfy+bbr9Rwnel0pRfn1yBk/8ZJhSCCnV9UBGfTH15sztxrqQUhgjcnu8LkW1uX
o1oNZVd9JL7OHF3D9NVOSA6VNkMi4Wuj+QNrt0Lxnii5XH5wvSfKGntKIUhQg70bAkKsuhR3tDsS
iGHeoZndi1MZR+a62IyzD51SYi/T/sBl7WBy8sSli7qgMA0OGlxTvc0mFqrR3855DQjHNvqV6rvn
0IW2WpX019g2oo1Iz62pObBFcJQXPSeztOVBYLxRPZE/PoyGxs6Rc5st+DP0VRvrpCGpizew3eWy
euVKVr/HVsm9dew1qnEghiqtwfzkL6wKJK8Vp8ZuD7uYgsSsvTimopO5vHG6Awp2r80Y3gWBkB1D
bUBkC0IZSDPT6LCiA4uL59jnd3k5PYDmZzIgCChw9/TyRt4sErJFkT0xCue27TJtB54AMHxwtI3Q
UNirQrs3C/CkLLyiLNBzi+s8pA+z3tLxBwp8Hd9lNQY2UPGkmi0nPDVxeKWC2To0/fzhC/2rE+XA
k88liXvMF8sNPXQF+V6yMWbzFQxGuu3DS9R3y6beTwQVVAG/fCg3aVPB5fbNeutaob1reP7ipYQ2
19P8kHM+cLrG3crhNZx8fnygpftuxlIzYMNu85rHPe/xlPh/sGn/mWB+3pTOOMeNx1vScZOMEjaF
RbWSFm5XO2IN0Gf6klWtPdnVx0hhyVrNwVuoSBo1uMCr8WZMTrVphPi06gAQdaTd50lzIMsYH1Pd
gAtKeSXtR+adK8ovnoiMVEfvl+VFaqR+HN1ILrnLiYLBEgiKuX3Ghc/IsZvbM1Hzw9C6HrWWGjAO
skUUvLzQHvtgVYWFfYihHBbpFZMgTuhW+pmnSbhCmX+ZCrrtxple3S6axLav6Sqyy9bDKIqzmn6i
hPIw3KlFs68jcTL1eMdeRz5Dc+H/ZMNbqn8UYQ+gAD1gD1+QZo1JA9ILtIilqfH31aGzAM/ARRSJ
/WpW2ZON5gxzsBlfaTNdjzMjTj/azZn4GAqfUs85fDYAXKxiQ0v2tW035NwF9pPa2Vhjll0pGNoz
llzxg6AsvQ73efTWc6y8xG68njQ02NmioytFNPOREYBFHkqDE56Lly7zTbCBJlPCxbZNBupBY43k
fmg8xb7PflRSB+pbFP5UBjPdsd6WuCkryX+p7CZrTXL1O1ey2xbW76EEkZ+VMvSKZDHEkM6n4e3a
VXzH2mllBoL5HbbojFnSvitEsFYj1Mh+HvkY1AW3RffQCv1j4sNtfYjVRH+G35kV1kfYl9PNotmr
x6+HHbDayqUqUlndMgwBaZwSbHGmkx6K7jaJAqkKWkrMv7c4Vxm97mXuHJDUZ88axC6os3E9BNl0
UE25LeM+OxpD9+qSA1pJ8dI0PTwY7ML9XDzTH/loxfYmKps9bQH7IBuyQ9DryX3Za8k9VbCAonX3
keIV/eRIdLnQ6u8Uy2phWtqV2ZdVXjKKO859yyar29HBDjVUMsFVGj9C/oYlalUaLN5J49yPWXXP
UbvCJGseHGjQdxpZlV1UsldlEX1LpjjDh4Fs6ev3vMMcgCv2LTaaNW2hnC5IEpvWuFzoJ58ZQcty
nnXeoKOVq/LOyQf8gNy62VincjxASL/1ps65UFZv3a8o0/t9PlsfylXRLtcp0aEu4XESiu9bRHMA
9/SN1mNw6pAhnQKJwrAYY8+bZMArUFG9dHRmsjIZNam+msStNoD45qBvXCii66V5x9H48TR7y3ef
Ejl2F5cRQ1Z3+nbwqbumTvjoJJqx6Uz2hNgNj43N2D+usM8zHqlCSUMBzueyY81IzFNsc/TSp/Os
MRGlXpNpqj16DCHTXWuw1IVquXS4SX0BCM6yfmvbZW2PwnmnQ+2eXZxyxiRYnZgCMD7gDM+DGbZf
sLoNzw7zbTESS5oNVmh4O8Pd4H71tMYDx56erIIHJTCHYdVzqZSJ+E4njrHJzHgy1KwXFf/pYvN7
mOtzaVtyM6ZUpzlBDtK5RNSDBM0lNh7JqRn2zQ7swxRg4phRaN3qBX0tO7Zm+2KXRn8clbpG3EqZ
tWTmlXwcyEf/d2ILQEsYMw/VYnocB/r2sgSyjsL7zToKG/XZmZ2H0YdrNAW6OJcOrFNrkNyMe7TP
uvgF5Jurw5wE+952DIxZ7a4cgKNR/rFuXD3cRN342RuWZ/Rl5pX250hDJnaxT9eY9qNTucCP5oxE
ij56fWdWSyEblVCdYa5NM1JeocV3PVARFzMt04aro5PH4Xpt+f69CkW1w/m37zvKAYa5Xfnwz3E8
O7SLT+29Bn3Cy5WzkDlLWhgSwThsOBizeTdNhb2zne5bS16rks3ZdmjWssy7ORmjTTcXHp4PZi7m
De33zajIVdhcLhv49GNEd0Fq8V9V97nThm/jXIMy6ssO+3jNoJpb/c7JCTRkaty2UXmHM/i3VsS8
NtPwmy9IkQHttF1YPxR6/uDe5jkYnhl4bZXllBerVXeKEeKUqJ5MBBda5fsPSWY7iJ0FNtBZrcK4
QvRJ6Fw0h4tV1VemtRWg2vDBiAL6ErVmZZgjDZDKPrYwwjjCxhtB2O3QRc2r7zgb5hzDLgJevJk5
kzBppZmdQuQVoLIjw7V5RTM7pnkbISOlzWyyAy7+o7WKM1bXApqPYVXOBg2IPi0L0lpVD3ttmDl0
i+raF+EbIz8LrOoHuBJQtLl9TX11qwwB9N186KqEQ6ZML7RCMg4TaEFdFjy5468sC8DJTwJfBgXB
RsoN0KJEwDNdK/dKg/eNKpCTNtGCbJZv2OzUafE2cXZNORY1A43GvQ/9dKq3HU/Ertb1zjOrrvTo
KzEg7qfca0KC23ixeyqsIeKEfbFFNMFIbmEt9sPpjUabS5EP6anKuuMYkAqAkAaGw9jHBtcuOY5Y
UCjwNay22XYRqDrDkHdd5jI3YP5EjMst1mHefHQhl6fQzSjYZbjiW4fRx5eUTOwsTseuOborvcw/
l9+NhvEia/taae6Ji9cGaW8VGC8xn9wyRzLMKBIDCCyJOSccbmPbvOiMNudQeyrafjinpXjSqRTP
2Mnri2EyqmgoKgEsT1N4Yz24UTY++am2McIk9jA/UVgA6Y4IYb8KAkCLZUC4yOrJBVFfo3l5zAek
QOAyA1/b/ODa7J9ZXkQLTzRdeytkKBZ8AuYltjWREbMiL+0UUOeR9JnBISlwpb6ROmghQ4dylzaK
UtUEelIpsTQ1SVCvpoy8RNfockMxJMG1rpnvSQde7AFR1I9CsrviUWH72KCJVxRo56COm5B5kTAO
EceuDMwfnCR6uTFIDUlx1e3EZUuZuHqk81n44ynhZ7JWzrB1AhRsMx8+h4mxs5KIMY0zFgcAUQe0
by8xnQ2w7XIrtUqAk8eyjDPaQ1bSnMT2IncuN8G7n4yvnZ8mGzOWGmci/LVWfUxD8rPWcApy5xJO
7sjtKvRptCCJIG2azwng5Zs49q9trj51kp+GijRKWLk0TBVidq0ozybXO+m9dag3SVJ3d5ZxDms9
O2Cp/xyNBHu5j105kUlNtDS4YlzFweyn33Kagdro4++Qgpueq5oJOWWXBtyRzbLvbpa2LzFJYXqn
PCE20n3MEKYnULxui3wdUZK4TjRz2NiWjutoAuzc2w+6VLuIE5dHPV3Mv132HkDZaD2r9oqZMToI
P+Lw7UxeW19zE12MN/9RmIt0E+Z7s21PnensGvJLm34MeU9EKb0ih/kDFibCx6cluHjmx9hvqp1V
PXdzPnn6ZAMuDKm9mJqL3kzPRACfY4FcOMXtDkOB19uIRmkPA6WxP91ChPv+q52st4npwyqS2HeG
yHhIs9iirx1dhI7OLwCY0Pyiqth0RfUHM9GoLcPbfCTfqziyV9xG7CJ7bqgbpDl56Tx3DGZ1AfCl
zp0PaWRtcsbLnLTyWX0m8ThtNDaJY8zEa0M4SyJ/5ZcsB9hW8D75Zpq/0XK+Lqk9zsEO1UNgn0xi
ucAKsTmwXTXooBvuxAfKxacXKk6beuo/iO4MOJ10bJYHzmLkJROaUkdVXCo9OUs0eRTmx9wtbmYn
mrOAw+LXfAEyKKAFBiaXT3ckbmnbzr4gik5SnyCVOZXFJzgFaI+12ChWr4MWubvO/BM7sTzpv3Lu
p57eaYoGSIybViZoY8KCwCKAlytZwnShqs8hObHZMP5Eow+DIuqeDDhPu8Gy3zrZ7aLMMu4NrTPu
UecMmtIRhk3Gwoz25rXPSG6Hvk6pBTzX9dirNz0CdM74VqeFZQohSshBvYNyG66puI3uXdTm4pV9
gq87tsZVRIoc53qHpuIIQrC4qZKoGDaSJFKqT7sEKz89JGixRtNxW3JZyPCdzas0Nl/a/gM6Jx4Q
vU53hKxuPEXZrm8jwuL+OQXcwG1hEWsZNDXlfdSDPaPnpV9V3O9WSR29klo36At7rmFbtOjE23yg
bZBtZhMyzlsHxK2iKb7wI6gecUbdT1jK15CoOJ2mD5PlXPoqf29tB5qnSxmgIpHdJmNOqoojsbAY
R0HpBBSOfb0xTXD1GK4y3048u8YOnjKdngjs6UfVKMXCEKKkztqN+C1HyNJl2E0ScCzMrWpJL5GO
jegEXm4Gskl3OQXyPN4UefjAMfGEpXSuctcjJ0AP/GXOsGtC1wp58yoebJ11j0LXyc7mQxb6HFaF
QlzuWFN7DIfr1i6+ejZ8wM7OKtXoFemoguXqk7+S0YNV6fpX3CikXfVw2qMaNAA5MNfne5BkNBBa
6Bl0RHCwj4F04X1x2yvIAJpa55wi5UoxWqNaCOfVVwZddZcIkLo11UJQJkhy1MhNgov6era1hlSV
FWIgju07lwOUM8MgSfBTeZNTIrCEvIKTKy/kdQ7kFpQX9PSUR0q7NFX27ccA5blJj/p7Hc5M5+YR
L+2DIs8OALpuD1pqQGwFGEc/CjEfuC+RSXdj4Dpyn2KMmRBw4b17hQKYR6nuurdidRcSF8Tv6c9s
qVzgcmx5PHYralFoEG7TDSMgbmMtJ5eZudk0xg9lnnHvavxn0Xwa/xu1mqakQ+eosb2GiKYXSg4r
U6n8VWlXeCcWzx+FddRRpzQjxMb3PGXUPZiLVXlB407oVNVkDQeNYOshq8M7/G2QAH9aImu9fkpd
kW5TzRBrgrkRvzBQ6zEQBqOfHPVq9BIw1+wgbbRNU/AgauEDSEpDcUYROqoQ58bwRUaPNklRJvL+
gwmOevtj8cwrADN+Q9WwM1ZcDwWa/GK2ZCe4yhkLmetQDm4Keq0WFjNv2AXpGXGlLZ+g0hfHfmqN
fbhEAtEu7QVL7fsI4KtmyYDUAKDn0KcRb/k4vmWjSfJ/vSR+HGrI18xwpJfZE7THH/f3D3g66tsH
xO5qq/00ZooaCB2pSq/v52Fem2h6mBFmP/E01d06v5xoO+NgE+PsqBziJe7yamb8VGlghtthuEji
Lga0IBf0sWvVVWIIoH8i+lU6BfRQXg5LU9BfaPrkAN1UG9f93QOF3k49lvGlyymOECabeD0nPIhN
lj107MPETRdTabH4bjU7/ywo49r4Tgg5tpeuNzs91Dx/el+cGIxp7KdZ7xxch7g510YdyJ2tin0X
Zhmgb+3DQIFgvJLfWsKv3gDCYcNre8GHHjMWFR8/TGrmRTpw0aE4RBUD4hBijAw4w7hihuEpEw5e
iuy9eEj00tnEsmYkBoz355cqCY+8cONudtLpOCTRGyiHx8jQ76w2OQ0TunZHWiiOSA4r6oVtPCf0
1bE3ROO1dsLn2f4k4Nnj6gDdnbpyZyo4laVUh8QQf37w2nEKYYJKB2NNbRA/ZscBQVFWclNhceKY
mXCQ9JN2g32wWEmFbRti74spDHNXsci5dp8fYnT3o5/4zpEQhydyW1uBszfWaFKLl5Za8a9UiMXC
mFfrkCgP2781rkVbfnLFfXWoIQKUYl/YAKOlNXI6FilTfnhLclu11QPW6WETZTaIG4z03Eiyod1l
geODXUXVnIgNoTxX2J1SvABcbR7B37/MUAHWQ6G9Wc1IcjDy8Runnz/OYUAx2JwXrzNcHqJUsXvj
4sDhafpUyRIOaGcwL7K7aq4bHAGZ511wh1s7x5TZVuuYs3AQzBHGPKhzDJrlMc/XvsvPDdvpVle8
CTRyQPYMDU9zkTJLpeptbaaPP2+VsWDBBxE2m1IPT5r0703+bhjBPJY/ruefX+a6YLLvXwkBcv3V
buAgmQosn7woq2wrnOklNdx+y6HjFcgcZJUqCbaTCv2jBvrN8Dt9B+3BgOyH727SzyzbGJOXT1sX
uFeq5UnRfT0+SXiVnh6jjY/WsOwO03toQA7WKqo/BkXkpSRNsLKXLWbwq6uaua5Uhf+Wm9rFt+Kl
wK9cW332kJJP2BrB3LAmw5rdlH3w7cKc2EAr4IyBwRnXKCFAC1EtFtq+rZanO5YwofnIJDdL7tSB
3AtIpLrF8GeQKYJZQF3aLHFemtmBuKSHMAdTwe+gsPrQRvYR82GsuuNvBHL2/SU7bbGh/7yAgcmS
oImBSaaGWB0Fch30yyInkkdiYhtTA3iY3HULLJ7cJcawKHjoEwaqbp8S/Ky2NmaflVs2vG6ywHtl
J9xR/yEO9d80Di3xpv+SLnJ1U0FeMJaOWoPcy18Kh+j2pKkyGGsc6vH3rBYgsgISm1sMk6ZQLd0n
PL/CUfKI8QQqwdK0PlmfLjLe3zh8v8b/+X+oanL+uf1IUgelhDRtriJCLR/2H6JOadhPltKhgOs6
9mlbyXqbThmWo0S/iLJ65EbihX5NESHuK6SgsGbgYVICZDgzvuUieCmKx4RX6wzUJT8vTmik5ocy
TJI7C6UsBxISyylEfRr9zRA6uWeLULtKjpOxnSCLg3I5tinoN4IF9MJLGxNly6TTiFr6xZ14Ojo5
B6chycBayeQBtIjEGHcHdjT6w+T+S+91Z2+IMsSXi9WILYdAYM48Vs9A47RaJ58ntSUSABsjifSb
Vkas7kOvDmnC1EAVCyRBcf4JUrbNQNbOaohBWshUewdoqczqUCwqylBpd2JkWJiFY4T5SY9eZ7L9
npXmG6wjJFTC4BBbTn/oZHsAQWVdZVS+iXrIzgH541NkcrGZ/PxBK2vniAxBrKDujbvc4TkvaxBa
Qo3NpjeXHXN2zKu+zBfz0T+7sRa8IKKkATNzbt3m1lELs8NGhWmYSmC5NXdpCqnWLmLnoCtQbzyT
7k6wlG4Qftod5gdjC0b7LVVz9qAp50FW6XwpEKO9tpRiU0Vlf8+61OywZy1adP2V+DmYYty+ZCRo
bjJECuFH93+zVRjHZOJjJjEi4mBkzkn65i6yh/Fs5yyCxdSOF5yCGsV76qoPVfE1hgkEnRu7RP6J
0SCC2BHumVqqTxfTo+eI8iWCW33WmFLiapM8935yDuXMRo+0WGRCPAmNnFM6x+/ETvZ2mZLzlODb
Rkhir5lb1GtInn/MUoidnvEwkUeZ8E8n9Ytrtx9Gagxon0hhw5TqF0nbyEH62T1RVP0SW/2A2LH8
z5wH6mKKNt06ZQESyKlSekXwqqEIMu3XRzjEfmCL0fv5kz9/JsqZZHVTHv7tXwRDZXtWP1HLaaFK
YD9LwDKXHPHJsq3mWizAEmjmATa6Q6jc8aEZazAepPydsUHycV5kjH8gZxAdOrZcF4G9gErTx4LM
66VwgZXpSazzVqKlQvAgiWMBv+edzB+b4YR3KLvXMzvYl5ZJkt6BUOUOLkgNzGNhax0so6q3Qqu/
Ky0UC0yaHaBAxSDtlcNAqOUD501c1QR4Kx79rvPx/YZCbilkJQ7FN/baDktYfUici17nMSdxOqoA
4MwP+M+LVea4kOgpP11BK3lmZivWBmDpa6L+VEE/PDs4aZTRBpsmQaXDmalOUaxvU5/gS+KAALFS
HL62FaMFTvaXExT13hG9PBOGf2y0oLyMvcUc0xi3UWnSx1nWxBa7GSmvqAE32CxkvpwZ5SLkaHgq
iBLNENUph0o5F4e5eRdbOp0IBRn/pOhOsKp+NKaWO+JSeFaEct2Ow3Cywf97DKfrLYbRaGdb8xcS
b73G7Jfu9KnYO+S6PRUgy/yLjQIy6F82CltZwDwdlnqdWOxfNoqkNoRvNXqxx1Gw5uhbr6WRx0dd
ZPFZDZBRgjj5rnmOScykWAacqMD/Piaeq/ToLHrtalRclPKcEAmzlj+oif/iI4olCfu3RsDD7//4
NwXrk4/oWpIULxxt8de9zKktRD48UPvRiCnCCghqDA4DPLxe4qSnFAF3WRZ/+yzlYCardZsKTqfK
1O77ePAM/ZbmSO8h8uEa6Ea76+vRvliY1aLCUWt8SUu7KfMqNEOatDnQI3UW4l/sgkvv01++Cgdm
uOtS/rRUMCmaEf9xEyw1rPT6NBbYxvLqIgN1TwBvZXH58JSh8ksD/BpUSsAaiIZV7aIxl0w0MeSx
+gAabspnWUeR546fjJNwzRWVhl83IxP2f38kJDVU//RJpdAdVxi26f7T95sYouYXfo0TPgY/I6qA
sCFst71wBi8PQMv0zfBrDOpb1Tr1W2v9GidG8bbV1Ls2J9jh+NnJMvPcG/1e2xWZ+5pX9glu/nh2
MHFv6oStXtWVywFb0GHgZ1xY8lJxViVDphiArsrMNnf9UNMHkWU7wZ3i1bfG736+apMzQhEO8ECn
ch9ErkVaFqu/3iLvJDbGCJT9CDUJIgWTvJ9vzf8P5P+LQL7D9eofHiLvs/38H9+Q7MlQfWbf//Fv
3nf6OXzW3//IE/7bn/l7HF/neMJplIOe6erW3+P44IRtypiVQ/Ja8ht/5wmb7r87eN8VJTJSUTa6
HHL/Vxrf+XcpDYPckKWIKQrd/H/hCUv7n1dBZRkGb6bh0F2q/7UTjTt9GAP7rxBzKZB2iHfOODG2
joUbfrkARRmJ1kBOqPSrHyVBY8xB+DPfG/1ANzD2SvQLJi/KyIJ1zExviqVaFUZXeBMhjpOKu3S1
ZdDQbsqmJRudY99yCFeWSU/5byHaU5PVa9wp547Wx60WAEwqFxpsa60by+pOkcO0ytRa3TOq8FNn
ndnhnr4bECMPUSngrmCAo4acKhsJBxbsXzQV30mRzTvZwIBz+BLXCZj2Pm/e5KjuipIviwBZ3aUf
UqspSkUZHseq9WgPxzQS2i+TqQebJPTvHFqFmNblyaYWur3xa9Q6mG1cKNRuISk+FnF60gOu01pH
HKj3w/lkTcEun+WutKOKcJ3yufNz9Mj+k70z2W4b6brsq9SqOf6FLhDAoCbswEakJKuzPcGSG6Hv
gUDz9LVBf1WZll32+uc1SCZF2yIJgoG4956zz3hwe2CCUu8Qd7TpHXGLn8HqGA9ujBcco2aAjPyI
mNhY69MjNBx2anLpeEYNLS53rin1CBtf2ESrOdQ/AaNCL1t669kUD8NgVtvRTtMHdk+fYgbF2dlq
nEUl1Ebbxqb1Vkg0UbK6GMyluOLB5oTEQ+TpBAm/jT/3JRQXzYRxhAcZLRKtBEiDW2fY5l4HWSrP
WbW7HefQ25L3DWdNjCtkxg9VCF8Qp1zL52x2z7kZZpt5RD+DHorMCAfvafhNIJ8lIwTBGSaI+0aZ
9yLtwVBBIaHjE7F0YXrc3UapeWGbhLY+TN8mgmwzTLlKp69ulPmZKc8qt53HICBNVbYOI+9mYuGM
ZxiU9ber803UoKFSx6nWAmgKHLZ7RpMY32V3hokGsNI074G7U0PLm0D1ZyPwihWW3wcVdzG6JDzw
DXLmEXgfeChEYVO4yBnDe9PNcQbmN0L/0lT5XVWnxxHe/yoMgpSpGR8KRdBnzwkOU+VcMK7MZXrI
LIuOSPq5FgwuJdVcDw9aukX2TONyjRwx78Z1ZUVEUKXshHKp7cFS4BGKC/ret7jWb9FibwNJu4lm
8yOvuF4ySBFlMvqscsPY5YqGkoZjbCH8kG2a7a1Qq7Y5vZqmL3HudbgKc77jizZwXw4DVJ4aoUAF
FNfTSEJH6YMrqyQAbrTQeRVZtcaHTl9enw5xEj46BjUD6O0aTFPOOOaD1yHdG9C2lZ5xG9jasQvZ
t/aNdM6T+9A37XDL9v8m1x0f7taDo03YKYNs5ymsPkYTPVsViXVD/AbyMcjz4kDw/T5AxbFyRVff
to63T6aHabLabYYLdWun7mMfnWXmNGwng3U5NiAkEJgtHif0f+zYnCBFGGsxf0xyIm6Ah9BkaJd0
VJaatFHxofrSZAI9xsXKIoANlnaRLDq7alnbtJjBbEngDCyQFyQE5S7U1QfojziqyaVTMlnqDxMJ
wbEtLJSyTbMJnLLaYHRut4NT39coaG+secRz2XkdLU8U+pFVNISyVyhRyrBYGRiaZ5V9QE9i7/NY
Z242tbsgRR4v+27e2ZF+6+GA3AEgHOqecPM4eiijmuiziLqjizCxdflblgTE5M5hsZsi46uMUY4R
dTc8BC0k3QkyB/muhkbD0YAmwBzFm4aLmu7BlZ+6wihWlhUhasuDDRznr0msiIM3xfNsFiAAetQk
pi3XpCA5J8cu5CkZlXGA1btVLjBBgnd6ZgRs6PGI5TtoFF+tumuIyjQZ9w5E0nfa/E2lI12NaWdN
43NikH7jGMTlKOH6FkaB/dTH93JsRx9YG4aswOW6IRvnZJrEclR9uJH5c7Ms/KYx9iedjKptmS2Z
e7re7WecKHYMeyENEm/N2ZLeiIxGZThFZLgrv0yh1/UupFDlso5Oi+HaK4sGo7ypoMe0b6YE3MpI
STu1U61hQGxJr1XmnYZ77lSouGLODM0ryur8FGGdpgpfUA+OTPbFMF861BV7LFNna4RT6ho5LMsZ
hF0IgCGqvXSp0F88pKXgf6V3mhSkQXQh5zLRcXcVU8IsziZruUOVcn0VzfJSrvfq+S2SiTxef8i7
Ydxzov14lUWUohHoOxxNDOvoWzF7qOG0/bhbx87B7Z6FV87H0LEeS90CUAfdYTIcc9fYjCqtnPAt
RFxRah0diUnreg+0gHW0NRK9ukTom3JWb7mow105AZY3k48q41FQM35WM8tqTPS++mTfhYWdbicP
tnc3mceQHe/ByEDt93L0B20+1yMAiP+/Ab3uI/+yATUMPqs/7UB3WdnE334CQv3n3/xnB+qSsEsT
0qEvaojrLvM/qbyu/C+GV4A4PcM0qMz+FWhhGaTyUrO5Dpm9JPc6/+CgTPu/0Gcz+nR1B8ex44n/
zgb01xLXsYRt2YYQfAks/drO/VeHNBxGfaYR1O9FmtGkhGh7qyUg4dqqvkWjY9D/iyLG9lp6w6UZ
DbtJSERZp5ukurPRDZ/Mvr9oXcpOqCL8QoqmgCNFdnkGIhCMFHJrQ51bUbuURUXte/go/1Kmv6tv
hW7aC2eLvbhLuW6a7xoJdR3OLNtj5+t8VFyW412q5SRSBGx8CxMOxMy8qvfkN4mb9y/PbSxxH/9q
Efx4cs8VOl4rjCnvWwQNKhqDNQgNGTopV5V+vbAFYc1t2eQNtIfC2woT7SqFdhdYcf+3dvvvnp+P
jQas5ByzrXfF/WyMaTURvOvnbnsHvTKFEkjqKL5YUHmhtmB165jdHPloW1dgbPrXuX73443+j6LP
aY0WXfu//qfxrkVyff8W797m9Dbp/L87+KPq+jQTHHwhuiUARX0IG/aG1iQMKLmRy+Wu44rixl8b
ha4BqgiCMNt3AeFzMWBwjIv0zy/p96+IxX35chm/tDu6MQoC5tGdr5Us8UYyktVm2PXNn5/FeDda
4I0Lk6+LhFvimBZ15M9dlRbPCmPagMJlNii1GPFtG9LmnkFcrFOnC496WASXuQUiZSpgMYM23Mmm
GdeZrNHIWjAnstFxcMLa/8kf+n/OPZZj/vM5KcjHcYntNkxOySUN598NH1Er04qMrvfb+psM8OM7
WvTVhixG1NUj6qclbDL5a/PmN09qmt5CvTNspHrvcnECBIODa5W9z3VWcLX3ENrouIv/fNh/d9Th
KXmeK/UlrXz5838tV1gpUQCkKW8tRIA+u7yNpnSIQbGQ3/75qX53FP/9VO8+YMfWccYIECvuFHur
nhZk2CffqgR6jyVBc+F938TRdP7zs1rvGgLX88qVLgRB+hKcwFx8/v0OF1asS4nQ+aaEkBrh/IBw
r5+6WOY79h32SmEIT6b+XFXDYyftBN6/2rM0eAu5JCUOV1jbIdF8bXDMPca8gNeNzcRh3XV7NaAl
SW9qQUWmenDbgRa/NaE1+1pgngNcTeuiCd9aWMP7Kb0jKWha471N2Dyb8Q1KnrC7N3rts12LeP+X
d74c0HenraXbUice3pXmL6et2zL+KTu+uJnZATEf43sLX/QqCnlXWqTuOyZZmOO0rVTeY5sBnGD0
docGFJL+KBRBsQ9ZS5Gkax4yWImR2y1hqk1Juwlji1kdJ4upIIS2DaV8JsqLK+f9Au6qQckas2nd
MEkkJ7LFpMAONHQHfR98nBwkcgvQWTOTlz+/ZeN9b3b5tIG6GdayWAn+e/dVTdCIk+2QdX5ZE9jR
9/NpqJPveNUJuR+e5gTF3tzjMBqEGPfFxOHQxNvktRcdwQ1MOO0GGF2R8n9d/2TG4HRBOX2KAiYF
sVViH4Re7/R4tKzOgSKYyUcQ0XtP/5JoqCpyjF6rQXKd1OoeeAqrWacwZNiLiRVP3Sn3gAH3mKbp
fORQYtx7r6yeuv4GhS6mAPSVriXPZqdTowgAUadkRudmRTD84qE+Dr26DyvGIeqUjijarrlUpf2g
6+LJFdlDkwjAc47GyL3ot51CB1GyTU4LwD62JnezrKxNaWJ+6O34GfWRa5CK0I07mkxPVhLf9VLd
0mOhb011707D16kClaNVxbRlIojzgWpJpkfTvZObycm1PQL8R2i7MNK0DoxGfEpbO9+N1VMdS3Tp
NkjtUmVHWydUNSH8AjUhg5pMaR8MpGGr0vsaNeJrKZs7YePNaKEx1uKzaTiP9mx/lDlSPs0bDznt
yFUAgnPVAQlfNVgRndBVjMIpnMt8iYMwgGkUTXdLDuVfzqpfFy4XMKRFuWaT9irluxVkbEPRi4Hv
EYPaXZWPvqtSjYEzyu6RZlsY4ZtBkvqXncBvn1Vw1RW6kMuF4Od1y2s4O8DLcNnVn6EL3fdl9tY3
zmWctafGTl9S+uV/+fb8uvdxadG60vDAJzCleXfJaUNPFVrWs/diULECFrHo5B4aDbJY8yqkmoGQ
nvRuCSgW892fn/zXTacrXHPZnnsoHq7U2H8v0yE4rGRQJW9Xlh+rxiSvytQOOIC1XdWRstHtpfZN
G2T+l8NsWL+skjwxsgr2uRYBee8/XWiKGqUpx9nukTPyDdtaOZQXghLGA1K/15yaYS2YiaNbmS8t
i+eKjtKro54T0Rt/ezW/brZ4NS4NbJrlhvxFYJHG2mw4ldfSvmUXpC/LRlilW8Q9YJ6h66yyoTUu
rdTxD9jlLQS+DUnTpF1FwyPWLvQJmb758ydj/u6jYT9MY8MQiLPsd6dFXZc2EFjZ+qZlEl6Fm6FC
qrJTsXquwumNGRL4OUQ/+MpwkNAXe8mt8sNEDvZNmxmf0MSEq31rd8fI1XCb94bNpJZmJJ/rptPD
RyMxz12sywtbEeWPwyrogvxcz9FbZAcjcBt+9Z/f0nVb8/Ol0RVYlJeKEGmNeD/CC21N04LIQrxA
XINfbLqwvxgyyLeFQtaXEWC/VglESGUhdUuyMd3PrY3kWSxffEg8m1Z3Xs2ZrYtDEx5T82aosJw6
Xkt4ag7hYwCMogtCRdIwsFB4uI+6WdLQc6J5M9pETTTejTfKbi/wqvFRHkKLy+qYZfuQY1TGwPf/
/JZtxjzvdgO8ZQ/+qQV0n+Vs+fN/7fRgWXk5IT0kQKSoiRFTRLg1sTVO+7k2MDpCPxQRZJUBmVxf
EOFTRm8JrisRseFXva3t2Z5PVIFEE1MA0nqx7Bn3OUa8ISk/5oTJg0qnmMXes+uyL5o7PDULdzAj
gmXLpJ/9j2Nt8grwuAk6fiXMCta6So+kr5JsFDD8j+LpFSafoE9tM0IJWmtj6u3DgFP1z0fjvaqK
fcLPR+Pd6jp02YB8fyI2sSfdecqmZo3ssgEiDza2St0c/RuX0QHdgbNgj3DCmYAsxBNy9ds/vxbx
u5WeDTgXaVYhA1Phz5+MO+EKm0Tf+l4ulT/YmGJtM8Xu4iFUN6abWCiJJZqwhSYMWRAy45Z8QbJg
vOrg2RlGZThlQckMR1SohdtiQoVANlkza/MqX/Y4CepKRilfhMkvwZHx2hm9OgCSqlZB7bgbDsYj
v/YRf1SymSUSDuxZNHhdotdyN37Lig6DijRvOzrOJOE4H/NKQODwFo8wuDI/jbBxW/oBHBQbCsvN
N4CePNBA+Npj/cWyg1dDlk8EZ3Ftr7yt7OqXvkOdUwO8jGtEvU34zTWS7PiXY/vrSY+cD9kce2BH
p6Xx86Fl4iiXvmrru3b6GgZdudEIPliVM3v6Pz/TbxZJh80no1Fb8lv15UP+19cLz5JTNLhN/Sos
3pIKrbms9iydd+6AjCsinwkmWLS2C/vxz0/8my0vvTCTGT9JrgSzvi+cayQulcT94ZuF2PYqWch4
o31Iu/YrGn4mMi6+O7NH+1WkzkqEerwFYsd2in39Ol0yUqT7zRY9/vVqdJDvNwmC012A3+Evy+5v
TnQH7ATKcIvNBYXtz8eoCxE6B4ne+kUULiMBUrES8tKyu1HDdxHHb60kWebPh+e6aXm31NPxMz3X
MGnNMWT++Uk9pbVjDC/QN1R/0S2dEQeIHBlvZkfC3wy6tengKEeMu6fL8MEM3IPZEsk5eCStW6V9
N1o4siP8BWR6s9Gc4+kxNoYTg4G/bIF+rdf4IJHwcN2n4NXfb7/A2CmBwLL1QQF1Gx37MesgmA1H
h00qouTtz0fmt2csJZLroehchDk/HxjHS9IwJ0SeAdl56MyzbfOsZuFcWJytVcb5i25yBOP8txP2
14rcdQy6pJyufCD2e15+AhamNOyq9fO5exkm+96QVIegcVLytZpbyhXGH9Sf6RhpayfEx5dA0IqU
Rh0ehHiw89YBnKR2OnaGeWYw+ucD85tWFC9QUjzqfJld7Pk/H5lh6sUctSnfKM1+ZVVhZGp3yQ6q
y5m68XuEqWGlbHfnmNRrcnqoYA6hHsOu05gzHTJEhROH8M+vyv7d58UOmU+K6tZFffvzq+pCdL5W
oTf+1IfJDp9/dGDEc8hawlEZfMtL23lEHcfhkp4G8YeN46EyaSIi6Mvvphw+rIgfrHH83ifRgMI5
vMdn1F7C4uRp1nwCEH+ZWWluaq/uARyKwscGo18KrgteYpw7l2Fb7EXeea64TBSKLVysT842cjz1
0tbnoqJCiEc6PIe2616zUQBzzcqDZiXyGfHRtxkOMtH1kT8U0UgKAZc1q5mrG+aO5I6E//0V2fUc
x2ExluylCar+aUWONDeeROFgViduzZrjZNvbs1qwxNG67MVjHC0mzeYtGf7axP7NXsvjqoPWD1+k
i7bk56eOE4N2P4GevjNmcp/ovb2PNWDZZmABNi0d4zA0zVGpfDhmAf1Ny6oFZgjrLwvKb86YRT2O
FmeZRvxyZQDHNKPPtzFzYR1uADms6lTXt8TglmsZGa/kAxmXqSxuEtts/3K6/qaRj/zGoptLEYMa
8X3T1JyZPgP5q33kugJsZ+SbbgmiISTTNqzNbax5xTqc50NC1EEV1dFfvsW/WWU8nZafjanHsIX3
7uNnp1R0HqRHP+tBHVQeoYHrhLgKCBU5qZr6X98xpdBvakl22LrnSU8itHpfS7qpTXjEbPCcKve+
lKZMoF50zt1I02aHQP0hKxaCw1h7j0iqdU7D4JslI6Ai8I58LGDeXaK94j6Jtj12KoykMalxgxXe
9WZHIGYN8W8J/ukkHu1MWhrC2BazXSNW7JMRQ6ejBIUCKE8Pqgczyl7aCQujbJvktcPAYE1tdt8S
tcYUgWQKvu2UvcUYPxVdhY+m+kGlsV5S2/6C1RxqsDkWfNN79xwayy+yjeAViLEPfsIwdf0D3Rzt
0YbuGhCy9hx7aXKg/RWcgxhCSFna2p3QVXM/m4h/+8G6Z7BBotGbBRd7iSF2XlzrGRVu8l3R128W
hGIfP0oqiPtywC84NIFitF9Qc7tR4H1IpIfzMpxO2KPvZnRFz21hYL2bLO8jcgG0HrKkRWTa9m3h
Zc/sZPoD9pL5Mpo6qpreOHad95kiKD1XxpjcuHOmr7hCFs+EWj7qUO42+YBgwTM6jC7s23KE6a92
KTLWDjPddDMM6hR403qa+vIhieVXM6rmr3pqABzMPnUgkXYF2QbnSfbxuR/J7ZjaYR31QzYjmCr7
bY62h3oPQ1BMBAq2s2wm9yuF9ZEY+Qi8gfxRmVlwu0l+gb6bvXRa0vvG8tP1IRnNQMYDm4wvwDQX
ruzxpStL0Ie0Sa4PGS4KTIiEflbEww0kl+Gm1G314971Mdz0m1Y1AdJUHKEpTC1ajyCQl3v/3Ax5
SFrZQE/OFRU58CiOUFOU8TmAMXUObWIBhxBzVBik5SkadTLTPK0rT7VsPo9OSfUyk20Th2TbXO9h
ec2I+zJ1UidC9J9lM98S42WWGIeujzD5m27jLIEjPKf7snFuuiIQd//cwGZax+xVLjJviUBo09FH
i5ru26kga86s7KcxtaJ9J3N/6PAAITq3g1VKSXVEqvM88QnsIinDbYaI7cF2y51BXvmLFpXlqY2o
ZTS2yThbtA9dZWgfxhLSTobOCoyIdmc09I69uPMDgohRcJNXClyxPkYt6OXrjzlb/PNElHffjodG
aTn5kjId7tgmNOj+if9I4v4Odr/EWmW2UXBPerRYtdqYHVRVB2ujdspdojvJvQ1N7Z4Gk9qOE4qP
eXJovzsqAl8Vq1MwV8m6s6T3nBGk4ldlBYKyMINnB7bRurC7nL0VqkJnnEmKMWhhhGo+F1pApnua
HzWcA/e53jTP+WdCDeZnu42yw9gTgmhV0q8pX57CwJseHKIqG9iDT/XUgGxO0ehUs0W+RLmoISmJ
b502tm6v99i6DtQaK+mS7GYMHXukZLIamOWz3Mk6/UyCijhKF6YHcQQO57e9soGhXcjZht5jdI0v
jAjqVyWflh7lykyB7EEfU3iWLeMBew4RJuoOBVi79WbetqfwCqiocDb66ErfSnliFffZZjSG6qxN
5nwaq3aHtNxoINAyPQ/uO6X6z/AGP6p+OBlzUdw6g2ldypbzpCSibqM1UOZaQtBth+zIyMmnlYnE
mx6EXoPjF+D8W/Q2CQ6OhzmHXOWOzqccpue2VcCZtFFrP4rxWQhEP1Zsg1fWaBwXCekjee1+ItCs
NifnM/NfUt0IEt7jTkg/CgIB2uVxx2KXm1UdruaRZdVyy/YJ0fy0NnGBYDDFWdjMyTP8t88sJNnn
Ai1dVqUPBN03d66ROs9RAj8+zp/HfujvLTcGjPFc2cDB3MYrbxFtPoV9EzyJeE4vSad9vf6U2XF8
LtoMClRQomItND4Neq/3XGRWMnSCB2+5mTobJWU026eMEeimSqB0WAXpqTPNpX1lGqAjAuBSMSYL
5m3l9JRhDN1mUv8yDmO+rsukfejHyDh7dvyhaVX70C03xkj/YCxdcw14vluXStB2LrzhOBQmM6rl
x6TvkocYGpcz6J89jFB+7Y5yPzjeR0R+KfWaw3fRTDlHyLA2iMX80n7ngx72Cu4nFx/XvsOzTD0u
Ng0SqQtjOWhyY+r6LrYHuIdNvWXBc26E5lZb8DYAeeNwug3derq93lNwb1ZlmgGe0pLdNFrM80Zk
r2NeRbdO9uzVYYh4EcuOApx20pVlICujYyNr7DiO5oBONrj2erU3770pB05Bfy2tooucZHkKjbQ6
2RWRNy1RdP4wES2RimLHiLa9N2M0jdZoy1NtutUpd2zOUjlHt9eLXWnzp1EyUOgDjSQKnBvB3MBI
Pd3X2ya8sb0aipVhYmEKXue4OzlRl2+T+nupqa8koHDNoc/GGzh5qj30WQR2ENjkppTjNraRORsk
+uG2h8ldlPnRXFT5lBErQY6PBvfEsqpvcZp+IP8BRWo2EQQdfwfU4MOzXAltsLcgF3kV7PsUprUS
VMZs4pUHG3TTRu1Lh+I6MJtviQI8QfqfIpa9sz+p2PmgawBIaH/ds50HeIokRaYm13wlsJqyh9Ry
+8btuxdz6u7mYZkqV7eZDJerLpOlwEZJgtVIpi+uGeztWXw1zci329gfzWOgPJY1CPcqviCH/DZ3
I8pQC6M9XitmnkAXl1ykUe+qNaNQxJBhqRYqQ7PWpvpIMZQcjXJ+hqt3Vztq3hhgDDFFHKwpu1fw
xWCMxeg6D2NCDn1C5LhVzH4LdGdSpp+CRxWY5EI5fafivK8w628m2dhrkHx0IPPJ4rCxZRW8LSAo
80FPT2rhDjnVU5rWxMYm4kNi6/O6bwlzN1TArkDQrw1y4qxj96tL+gseCkTKcwYT2Qs+ONNcbzR8
iX6bsDPBLrM0GaHS0o2rS/cWvLq7neeBtCMvP3RtccwtRzGb1G7jcXyNZ7IjytnY6A1JiYllfC4q
/UKrBGqWC33O3MiZ2tNr528RbCGGf+ahU4uHvGOoAsMUH3bTuLtJq89mqidgqGS5rivrTm80a9WK
DOyNgdHc/Gj27mVqEf4o8BrbNM+qrZkm7baOaryMWrHTR1xWjKpAv2gKxW9pctJTRxSgpXetMhEr
OiwJtvyuYcHalK71phVklLiitFbp7F3AvNzrrUeFbAjyIRxna5taCeChC/dpABCOxj9k66gOVyrW
AKZIhhbOfJaRglAVASSYrRCze3ljGvFTN8NCI3EX1kbxVtBKXgxAbZ9/d5PkjYTqdDXM0HJ6dhYr
CZM1zfmMbdU+O8r6XBsVAgOoxuKDfRtrDKNDT7HWYUkYda9ZxabGAa50BAwCPmbSnWB5lGkLnXDo
s7MKiKEznVdUHPBMapGCVRPhqu4Vl92FA5cMYFmn7gZ8UrZJ9PGjMDQN9+Fw21TK2sRMPldGPZz6
kutSpeQhN+PGDwoIGaE+H9q6/1pwAUyqKb7vpuZWJej4+ziSG6ATKDmHaSTUgnttTIps6PUH1XLp
GRsANHNYnSqCKE6xpMylzyiMqjplrq0hBYlOHpkFq1qXzdaLvWJT6vSM3aTYqDxsTm4fNqgMSKBf
l4IW/PVBAH31qerCG2scXJ/ZTX0ytIaOYqXXgFDS+mRS3wC2HCrT73XAVssT1jCST9KRrJ7GCOcA
4y66axrjJSnh19ceETeObS/5ymggPiXhGJ8cavdVEbf9RiHxZ7kK9U2mp+1J1HhO63yRfTSwFFXs
Xso03ZNZTRZ9kH9RYQXfPSTjLVfkIPXLQUgThgtegZ1EC7T+FAkyw8pJ+BHDdtTtw4FkPHo5XDNX
2oIgwC+HvNlptY3r9XsoJKCFhkAnysNsT9cb5oKY0E1v32hiO7Z5fGg6YSNRy7MCBgbz/7pxixPs
lZdGCwagMPx0fYgS/CYuZLKFfnuKy7o4zXlUnEhK+uySKLOyeoRlNKKqbe849QKm68pVshxlEuYh
hVZzceLlFcA7+M53uXVIXC78kZ6durDJTulyzxgifxZRt0+L/qOriPfjp+B4vSln2e3swnguMuIK
9UbI1fXxBBpF8ePuIIhesUy5r4spPE1pGp2u9zzgoBrhaXOA9L+1jWGPGZnIrBpalGrql6hqx92P
H8lzAQGhk/dsWwLgSESVR5pfpsXJ6XoDbDU+jSWxvGH+42G3s13s9QmJ2nOVFbvOtgCitAECwL7X
jk2dfjEoTLcMM9yj1SuyXUJ1sZbkuEi2ZyIlXPC7zNDwi0Yu1zXQxP0mA5S8N/jE8TjE6d6ggtua
A9L0OdM2sau7Z7AI3BACQGCMXu1qrTL5kqcINlpJYmX0fXaN4ESTb/EMNM26Aa/h1PpOBILi2nJh
33vzGoctQFRmD1pNrZql+teh14a10bGwTrr3bTK73ehG4zYNYs6mDhOvZ0TzGjR4cXRzut7UI9yd
Y7tsT3yJi6NzfdQL4bGtACAVx+uj/fK3RE3anBXQqsAUuZ11PdpfH7eiwuBLsfxr3eldHAHXh683
119/vacPlr1OvNT98ac/nufH7fWflhpgybxfYv+uL+H6j6rry/3n11W4NDZI9XE1/N/XNl5f/PXv
/HglYspehDnLHy/pn78YBZGzHUf7pTRVzJ57ecGpJvatGLlMh1V3LIC2HK/3suXePz9e710fe/f3
kHJkIP2Lp+vj15shbMxFO/t/fhWUEbGrofJcH5rjDMpmXn5pu4JS2Q1wt3jS3lx//OdmTiiky7nm
077eZU3vj7Y3io2bWccSSuM+qlux9oYaMGdZ3yid9BM0lA6wftHu0i7J/TE3gk01SnelL7PAMZls
ol7ICUrINxxDQ4Agc75yIUIYz+Lsp01EQkMxE33TW3fdZLSYrovx7LhU4hVD7jynOdO0nuHbFchG
giEA7g/fM8KzfOKIGJ+6M/171PtMe2P9i0vpchvR6qDOfsjlJ3ZsZKmykK/qfJZYXywY6TZrj5Nm
39uxuzTCvEewguxzjCFyRcFLScd+pTmzttNn+dmTd8LQQb7WX4IxzI4gwAi3NQ2q/6B7yhJKuh43
GzTDGNtKfIia2fF1TzwU8ESAUNd7Squ7ebJ2sQcatsX9BFjZ9C2ju4EsSrQC/iWIH+7GcgKsN/a4
sgaGwDHhp43CiKEkdj/iYr7ED4Oq72MbHEcFup/4VvDh452ZlG+dLbZ5jkmL6+d3pYzAjzoKD9fq
Nqq1j8lcU1UA2QlGFBYUdjSLFo53MzTskDqKUk1tjbJ0b3KLgIX+tgdhGqT14Deh625oRnp3kiQt
VSTRNnXrb1XYP2odXLFeH0jmKsZTmESvebLTSBfik11kib29MZuo2eZ178uy8E5hgzYhZm8EbhPX
lvndKUDfReopQr71AcgrNpM4uNHQp5yM6TCpEjWSpcMKgIeeeglms56gUr3OC1DcRLNZ4yWpvpV2
CASNEnhnCFLOUlES2BEbzkrpSvpe2OCEweaUTeTDGi02jbZJaWsZ6UXTmnDfBvN3NI7pRdqEwYLb
OOUKV9JEbMq9hfAszqsXLatawMz9yKwDIqRh14Qcx9VeKFs/TGm8p/X0rPESTmKBJlSBYgwYuON2
tjNC9sin2hMJ90p1q0C/maUfSlPdkiGp92z5Co2xfNV3C01eNrAQoeQ3U81EMZcUhCW1Oy0w0oPp
DvAH8SMFzeSD0VQrSH7tKVD36Jg8dibsDZAanJzGeVImKSZw5CYtQ+Kib5I+1w4zgvr11S6eY6O+
wWrFlSiv2AcT3GEF6LtnOomooqJP+Oe4ws9WvLGSprnp6A+1Lsos0ufIBhIh6vTB/UgoTnZ0v0As
aG5rYg6DBu6VMC99SIehHbV4n+rlRTdQfyhhsPRH0bhOSC/bOaL1fLSv3iZK7c9Dpitg1ZjIo5j9
PmEYpACy/TXiF2tEXBoXvdgkJYVTVLJJbUIi0bI6g/CatXQ/4oU0ggdynorJL6v+TpgZJm9+Camk
yaHvW+BO7cBZA6NjwnneZ655yUzGwqlus7XHPLwOShbmTH9dNGCV1rAZ4ehQ19HRz+Y3qAWvWhl/
0srqrR9G+9gbWODYyTsAdZFrYSzahcLL+Rrx772xM7eaEX0lTHk3FqLesuUuiVb25Jk4yiVPG3Bj
XSDnFA0zafp+N+icIKgj2ObSaQc7uxknOHXl7CddnG4Cc/gWx+V0zwqIEEZhZmzqsT/GJFbs4ICm
62bOnQPZBivYCMYpp3YPQdufDMUGzNLNZ8iowS7H13LAbAyoaNa8/aSCU93DPgi9JHroRutbIM5l
dWkT5jiaEtbSCU7u5tLwzkvwRD4L9mZNzld7+RYNVj0c6tG4lWFDEeepnBml9B1SUFYlG2UAl9xg
oo1sWnNFJ4+dhAWm1c1NS6Da+ceNydrYWd5bAMmbHE8IYDpJ0KDFgXXDc66jm7JApiIglkrGgZIR
IM1BjKRiSPtTi3CewBYKGdNlfpGH8AhQ0MU011mplt2k6Yvmf7N3JstxM9t2fhXHneMYQKKNsD2o
BtWTLIoiKU4Qaij0XaJJJJ7eH3jODZ+4HvgFPKmQqPgp/SwUsHPttdaXnEKJskIBDX4EoyaYCBCk
9v2jp2sjkll3GuJRbub6p2PlFgFTujVUkNq7136qvYg4HWvhOd6OaUC9biOBi9jcrQ2dIwyF6kh3
2E9dL+nJjye+VwXFLaROObTsPV8FcELLdztSIx70VJWb/lDSv1NQPppmkZcl/W9VTb9tcwZlzrBT
m2uf2FxbzIn6s7EF9GJx0IX20EJBUUkDYEqf03vg5k+WDY+Vs8xmxLq5sUeBu0Yu7/AAnCjP6rdl
yG/06GkQKFV+YJdjcLkR9KjG5pigekU4r6R+6WPusiQ9XYp8kx+Ije6W4Rbvjl1vjHmx2eaE8lIX
B1iHh3qw1zg4n8yQ7ym4PT52/Ph0+siYqqKWYO2GNBQ9LIXlR33+Hcmb8FEYjbV4DJcgxFnrl0jq
Wbn1WxrUE3rJTEwWe5DMnLHW1rkQCphvjPNT2l9At21JvgePBRNgQrXnXYr2d1bQ4BCCu7vNRf9e
0F140IgvUTOu3WRci8zJyS5rMMZJ3QZRV1g3ChfrS0MdtWpUcfFZpu9Lbtq7hELTSEHqmtLZ3muU
evohx+yxD3m4iOnZWhL8czntRu0aiZnazNrrH0Q6queJBdIuL2pn69e0sTVIXlHjYGALhug64xE/
TUnxR1kJ1d2UcJHBLVjwlOJXSVnjwVGSeyxa19GSS7wffLAhLNRO6DKwCEZZXHrpk0lu4xPB1QVX
1PzLcENx6YY8vM5hmEQlnkrcWLS0O3MIawPf3wNSgHktym5rjXH+1DmcYWMoR1bYzAHR+yZ/upvZ
vNAD69rHhDLmlLst5TSuN9tHklvyScTPkxSQzOkio6DPfsKjUH/DG19EAeHmnTX+kDQqvrg5XJY5
zX7wcetehmBkrHfTmoK0v/aUV+/ZOHUXszXoTVt/izOu2g2eXZzF1MyntERj6GgkV7Oy/hpZeQna
YS9DiuM713+vNPlNTICoJD5nVd3MjyT4af3S0BQMpCSXvs+jbdOc7ltqeRT8mFdITXUqa0ZIzTc6
hAbE5C79cOfpVObBdG+9FLpi0j4Mc1u9ZOV4RIKysKOVf2lRoPl+lEkEc+lvMTySQK2vnfqFINHf
ipyY1lBirUzr8JxXo0PyV9AAkM0nk4ZaPl0m8Q1jnIAQADXEAXOAYyHYbTF26s6komhSLEk4vNRJ
THtd63FrZ0yBi4AJ2f6dBSMNxxOp5DKx9k4Wc8CNhw8bToy3Ur5caqO2MRl4MBXLSeV1NFNgPhZ6
iQxaU+mxcQ+OFt6Jpe2RNphn13GHB51LYqm2NYEB1/YmqXi6xi5sASqeD8I0w2vZMcOq+h1OHPQo
xEtcleGxau1f/mCKU5iL2yyQEcQsKDgYJVVD43Qu2TdRcUpD9Rg412pOPonWIYj6vtoXOXW7Za1A
ITfeaUizOqLRbMTi741bP3F44Ma6RE+YnaNoIp8miA17lPwRhh49xJZ7zzKXUv248jdVSx+jXaOI
GKzAMJrovZdB/jLVClyTZXzCynNaUsg7ZVBiq+JOoaQXCaSqHY1q7UkWFO95sX4FWuJeBImFTWVj
ZU7nit69gIb/uc/ab1ZJwaaHpNzgbjm0XpXTVkA5WILf8TFEHt/YXa93Pos3C1Aqd6QZ64dHz6ec
0ufASTcmtureDT8tJ55OEx23bi/czaAzhj4F3dzmlL2FA8y0EPAYNSsHGhCIEKswoFGMHX1/HJcv
y1qUkNsxSwI3+7CRWE9OEH4kKp5u0t1Tpp0C7yUsUo6UJ7JorxguoMuJltMdJ1p5NDFri7mrr0qf
MU5z8Mt7ijqpfD6IjOKomM780ptPcSFJf/a+jhQ91jsFvyTv/AfZeVvMJ/N3s9/GAIXfYLdcSl/e
8xVgbYj5t2ZWvNYNB0/EtWuQxxA/sOMceGPio3TeYIrHeyOLjQ9P/Yn92nuz8t+truI9fD59dYIp
OMl6YQ+XxDzUi/SW1iRgLKf+XtVzfwO6bT1P6qUtbAIQ2BJuaR4UD9XAnQQpH25hNd2rlIp3nxqk
21Q+uDQL3pMA1zTZ+57Jth/uMRPMX11K/8HINAq2i3nVE7hG6WQ8l0BvkH9juaEWmTTR+tI7yRBJ
f/E3jI3hQ2jeWXtd6fw4JrIBtrMsL2065FdWFPpZ0oJtLAZnDXrbt53rvHf9Qqvc+oJsd8zhf7Sw
8Pa9WfqYUP1sy+xOGCjRLwswmhvPg+mZevdzaqcfCpkY1XpiQ5PiSvONsKeoP644FxhyhxuIH6uo
740oyNf78AI7NbJjX6j3bUq8z0GrgrV7oEWVi+WTvexGOnnxLu6dWui975l1RIdsfhUUgA5FsFxq
hOJ9ZptiQwKdu7Qxsc4ByOR2bnqwAD/dVxyFYknZ5XNwJTs6n8ME83bWqs+sUx07o4XG1raezy4H
1ga85G5KO2K1VQIwKbWTyAqQFa1LUSbtt5rq3A63FKGlqy7Jf4g6jcD2UP6cuczvMSRIuKLJNQvq
pyIV2ZFagVUB1VtPQIZAbYkSp86iGYLozqN26FFQ7rdlP0JPYxmP+3rMJU2vLIMs9xdeVOPkpm1w
mK0MWi2C79eL8dWSPfODaZusule62dM5ZL1MfOLP+UTlXTGa01lnwY86Tj4NwptPFJNglazbE2Yq
ml9joRgZ63a/FNDOtQJZ2EibzXHnJadqSOatrLqEOo+xO7otYK7YQ7nTGvqaka47fnAwrhsNFOUf
BsV02GXB+wJBuhxpS1yEkpfZz1qWIvU7wdiBSyLM9qlh/dLAFyjeKdV54Ex8yK2g2+VedbeXUT5U
EwW8cdxctKYrRFcC3jV3oUOtCkqRPXpw6AR60z0oTDEA/KAmKAV3kDMK5cqHNyjLRzf5Gdp/O3+i
l6FR+Pq88kdjkA+dnTn/ga7e0mq57ZTjnThYe9y9CfzBJqJPTVAMnlbqpbJyeaMgBSRrdhi9wdsE
3EdPRGBQBw7FMGVHMvYvdZq2uzi0xVb5YEbcIfAg0Q/jKS86rCuh2T1QaFH5n8FoY97sKDu2Xf3i
eJVzGocR4lePWWHlNFZ1Te/5MHDuCPAJjBjesNoM7iYzvIR17fLHc3DhNizHOT0CWwM83q2cri37
CYzvhEFofWmjOC8lgQUfyzqnomIAoThgwkPXWmze/bU6W471rsjAlcb73rKZ9A3WfkMLm6GFuBWH
zbGlnQyjQTpuW3ymhzJejlNNffncYnov2p0KEraf7YFSV+evMk/kRzYFSr8bZ+LJsED7xJ1xbEyw
ECXClU39aOXFIyhr48dczb8TGy2kGumuqRcNRWRxrFNj6Mdl8sNbaxTyajVDsMNNVbHQZIna0XpT
CxtA70pQahUl43NFg+D8njc2Y4p/7qi/x37V7aTXdTzq/YT2qpwmDsapTKs9GGiYwYKEvBfbWC6R
ZJgl8NeBnxsatrkVTZ+bIk/fuxFS04LGzyEVPw+MCpxYwUMpF31uwVbR8etfEjeyrB7vuNHTwFoj
ftkUkR+pnbc34CvEIZZxxTakHM6NO/xBDzcPgeggOYlU7RVLNloSf7Im8w46oVh/NojWMAXtExtm
ReaZl8qlgHIWY/zcIS7pmX3tSHrhYkxDyjFveKbimpaBIsEOMRrOt6H+6dtOSTMP+z7ohNauS1v3
OK7negNhDawAnGnivVuDZtm9ixRO5hbcitExOVb+W2qE4E+qtj50Zgp/tl0KzA6zH3E3vPBmzeQa
JGcTsxOPU22did+VG7aqYGY0JnFJoAR4zuJs07QXV0p26OlXFSBEMGF1TZ+O7KV88H1mTm+Yaf9j
eKfTPXwsM3SQDG0tyzt3M/fDCxOU5GIVmGXS/iQCG5AkWX6WnwnYZhkeFrPCTjFvgq7xd0bVyYfR
X16AkXerIuWfqVatYE82mjM1PzhF3f4t9eA9D7H10sGyOnOHOzvaKwjdqJ+jsq3tF9++F8h76d6J
w3Rvd4xvSWP9SunnZMtR/+k5tB/Ax8VbA0Rc0adXLHZB5Lv5H+WuUhdFWICF55Xr0uxsUoSRE8S/
bLt+jPMv3RYhW9vsyfqU8O/IVR0apney6tQF6MX+pQJitE2Glq4aN2eQJVq4pfnH4T5bfbLn5ZBV
Mb5Aw+S5DTgS8hjllVk738TwgYZBsU5WvPnqpAfpnwtroH3dzXl3oC9t25RKQgL853ARP6VPP2hm
pnRatd6Akd8CxTSNpw7EDgd0biXMkfc6/mvBYL6bjqtxQwTUG7V5fvASPpk+XexojiEHagyqIbGR
BCQQJsnwVJTqB9ip7JIM+t7W/jaRXXstSRZsc69hQ7hwHg56bFjKFfyMmQcySARnMIy/YwuJxikG
3mVKohofIJLnzvAuphAqXWD8KgkSm2RaIyRHngeTDi6z4H/PmQOP/AitblXs0DHKyvEx1JTi+li6
UGiTnQMu8uCzbIFnd04qgMJKWw1IOgpvcmS/aHJ+mBoCczcPIQFWBdfOeWgQWYTBHccw7onl0ilh
h1wBds8HuZRvgn7fM8G+5tAuprdtWD/NjsdCn2ZvXCRwrVNnCC9fL9Re/WnR1tD+si5CvMhO7GSe
4qB1gOqIX8yU5u9SOndIeOlDqrsgstLs5k8q5/k6WXskIZj3MecfEme8wT0YThl6R/SW7A2+08Oi
xhkmsHvL23U9NiQvlEErBqYyP9tAH7qiL88J/XWnenbvoqbAx+64aS1Fx3pvyyMjTaZNic/j98C4
NsrgLS4lw7kSxWGG8rOtQgN8sxbfc78+VmP/02764qVFEjqwLsPhMYnuoRrlC0OVBjJRYSWg/axm
RtLpIE5TKIcNQXAqzgqOaW0KeDtToH8KBFMdELBfsczpYKdnafIUHeeYs2HnEjDvC44CCykMK8nP
HYUGVyxz0Wpk39dzEtz7tJm2xtyakdbhh49xjSp0Op8dir/3RLfGbdkMx85uxGXWibsJOYsNOfJb
QS0CQoOyIik40yyNeQsXi+eg3x6qhF2MLgza3Djo3rywOPRNyFGHfDnvcfz8UMalF+UhSCGn41Pe
tzYKTVrHN6jHR3MGsVsyS5+mkpS51/b4nezyIZ1K4zjTOp+4nMuN/Fk3fo3fhm7vkMhgmpOfsBOr
PFTsKVlBzf1paR2OysYtb3qxdU268oS1tKehpjQ1IOK1o0waZjnntm72KKYOjKfK0pJRIQWI6jeP
VWs8VFrSqO0V/UOYJFQftGl5U3wuUzFbZ7ei5q+bY4oQ8MKlBdQQh2730s2uRdzy9kyDfZB1yd2q
NvPt140/mDhN+isKuhls+8Sz4yHTjIomBedNkj8KG9F3caZdaeTThTfT5xKiqThpW/PYFuMNVb7b
yk5632KP5UQq7W9NzYwSK8xHU8FmaMqsX8BS6qfMp8+76ZwfAUILsJmefxL5jn3dVeLVnI7D9Dm0
g/PSCXN4CvLhpe7xT3EeplpbJOWrW6afjedNn02DvufqtTwaPyxE3ZOdLfo6GZ449fZc3ALbOSzh
3P7gMQh5hiqGfQF08zwKYLjhqP2HtMBTEicNKMZp3CVWV54MVulxZr/0WficVgsXkcnpXMMt3hKQ
1lgWK/EwSJ4fcT64j1O7gL2liKBBynvs1hdtViVpWTk/ObOy0QdM5/uCaxzq7is5uXA941Krocon
3Yr5CMv0b9UW3TbI/c7j0I+hyNHzkwqt5AHIXMW64bmOOfki3fgXF51zB1yJggFBRaZtUs1pJCPd
2nnvnrpeZoQAyLYtLXO/xEubM9Tig4Ml4wwc6mxlkONNig/LtR5JJxsHYptpZEtMbtzuP3xrcZnI
m+GUNSrZDZks9sACPBJUkGMphXe+FdCzW67vLJjqFyccxbHjHL0BcnZdzMl8VDO3H5rs8awuivxj
VjSQRldjixOMrFaX+FLJli3Lkl0JNBYPtnVNJMvtZhAVBpLwPlBI/aioEz4XE1cdiaH+EnixeZuc
un+w+/Jkds034RrIzyRzToGUDDSDu7V9Ji4rTMT3WYfPiP3DeQrSnUNEYKObJP6GR/jVUQElhEVX
XDqaPO92zwe+ESHIJkAULN3i/AZBG/HPJqA7p3Z1ZUfLGaudjhVwyWjMB/vezF+hYHfXjaV3nb2k
fxhN82Zxz9j1UGT35foUMUqkWy/JcN7hbVIssNxyadAFx+E5MRrzvoJEvQNhq/J3gTy19Wazf+qn
p2Yoy2tJuICDZ2G9Y0wkwG3JgSzYot44L07qFrdO8EPkQ8P2h4eihfzDdAjNUdO9imY5/qznHOui
1zpnKMUfnAjMiy15JoSZ2FM7+eArKowH/OS8K9ycinJKn9RMF13ArOdYKQrJ+hKwoKJyY7znPL+f
iEHcLZFtaPtzz04OZzzPrewyQereDh15o95VlIYmiquWl2TgvG0sSh3LcTxMU2GdutDNn0Fv7Dyz
2/vcF7eVmKhgRcA4ai9RSDLVWRnEAttQJK8yQ3ZNKnhavOuwnoYOAdop6o+SOkeWqn52r+rRpmDW
GV/ZbWPTu6PseU7xaFcY7qrh3AZ++1qt7FbyhijsR4PYELXW5veYhebfRnQ8An33yRtR+qbe5Luu
tetshe6FYhgKhljvNS1Ru2asHqjcy5ifOKI3RWveTLT+TVKM3wYMyvxc6+wt7ZB3uoC8mIIX6Vha
cKK1ti5D6ARv6tYWJb2huDLZQ0FDtnJKLmXl/QwSrzmk3vTNNpJHmWK4HYt6PtB5zqEt5q+RTnl3
dRBc2NM3bIIhM7tdGR/rkuIfGqmnuyJdosgdvHsS4bMosrtF2pBFie1t+EyS8ohPpP8ir7e9PyM5
BS/eFw3a1NdL7lr+g5M4dP4DEEx2Bvug99Lp5MUrueCtojbfBwneHHRqcBEKe98Il+lQGlN1a7Mc
77brjt9TLm7E3uIVM1V+QD7kSLUAkm37xKIhP2x/aVZEOrPMa5pTfdAGoXu2xbKCAz38nT2relGJ
3wFWoe9Q1+CrarfbQp+TeCrU/EzpL0SOIf6ckYOeszhforbGqBB+6VU1HtO6TQW7G+QrT/bVNdB/
fd+Y550QODsplbG2NNyNh25YUwdZLr67iwJOZ0/i3MeT+N5Z5r9+67U872iL09TzTuPRbLCFl/Vc
nbTShAWq5EOPIvtets9hGzavkx0nz0ooPBd5fg8VaA+KDw5tGr+g6uhrL8IUe17o34s6Tl+tr13E
OLfnKa63IbnPlxS+JPX/PnJKoV+KBqWNkNlFlpgwOOaIi/KJRCWh7N6XmBUW4YL2TDZzOkiJ5hDi
ZqNYYAyjYuQI7WLCrld7+eLK+QCvJyBfUtYPriYHWQs2uRqr+X6iWBCCNw/Vzu2bB7up/iI1BIeO
CuVDaCsBu0DykWDY2MwVC/5Y08GPqulszWFeojHkLMtsrW8eA/+2bdTEfAdjPLSc4XFaOPK2cG5e
ASC9DmMwPvMP+6ulBDyFPWQ/Fqk61tjQNnIo4iu272HPVpMFKxzCxwJHcVBsB3i8lylh4K368S9v
JwJh0vdcSKOI6qpYH8WWeOKk6zxxrByJ/IBjNtx5P8xNsXfetFsVL11iyBfmt2RjGmV6cFvmI1Vz
xlbLgKecjlu0cv9tFOb4HYstR1y/0ndWO9YDDKDdWPj5jQiHywZSf0hvsG5fL8ZksewhA4l+wddY
kx1pjQcsnS0X3qvyjFvPeo7dczaOxb3tY3GJq5l7msWxxvPFy2J9G0LDfrN+l/34EMxh8poadvJI
o8jb7IUtSEm/Id+Wqsevut4qWK4kYOPwTOVN7mwWdIOo1oyoC8FX1sS1GfWd7L8aDS5mAZ0mF/2w
pXrZfhqd8mcO+hZ7VCve8EmlmOy+DRMnktyzaBMVk7ylff3oO1ATODBgAkqplW2WXF6sxDj3Le88
pSlv3mKNR2fyqVD0px+cLKwTwTFxQbJLjvNsVVE4k5mR5VLvQ3ygCCeFA+HCxlm7t5MYBhjZOdJm
8jVFFd+y7P5ZOjb8rvHJG1Kal+Gz7Zd+/Jza4Vm3VrCbnUbdaKo4T41wKY9LgG935mWEuLFxtbGA
Z6qDg7Kd6Z+By/9fqf//aDQVmDOozfvv/+t//LNQ8P/q1H/5rOvPvv/8/PdS/X/9V//ZaWr9w3N9
gsq2hQ/1n/2k/2o1Dc1/CHp3qCYNyKQHvP7Hf2ODOqT/8z+E9w8voBqQjK1JRSBtqP+nVt/5B9U2
dCnR57TiowjZ/+e/718tlP1/+f2/t1LarPKJLP9bjQKNoFRCWSG9+sIj4Ppfeyl9LYWRKrc+pZZP
E/gs27O1vihHDKfBfB07V54bYbfmdjGJTRgdNq9+/eLXn3y9GJWekI1RC//5xdlI+3/7468/+Ppa
PeKXmUc2hSuzCP2nOX/xCRn1uMN+/f6fvwyEPNllOKCBx96xJMRVgxc6+xbtwF+/+noZKRcqWBfl
moO2eMwDUZ+tvjeQQNdfqrgJl/3XL7uVgljQzYZ6KFp707iGjFgMjGd6cQAfwpCx54S7ZVBw2EKO
6ypkOtej056mOVHskW3Hs2X64LtxJ6vNbNcWix0s2Aj7m6rvNERjeq9JwkRIET+tmYgdxNzv0kK3
GQr/t/EoHPNHpb2UREp+pn7HiApniY+pgbDPSruP2haejjk9KSclXKVVs9Uw3bCSkSTF5VGOiaDA
JTH3o8wPpp1kRxd6YLb62YfBjyi5inecjajZEheUVzDGhJk3TkOyISmziyHG+4xvi9wPHXSHuVuW
yFbfi3RKo8qllR171QZfYWRXzhuM6ZceXWTvxSGWsNLeshyEd1pVd46vxbb3MY05RgutMfxGAok0
32KzZbaCd4h4m7aV2N9QD3eYk696YroED2UcIeXkCCJ9S0Y6hK4lkYSAX+5pYcsbc/lupM9qYNkB
zLVe7ZJO2W86+nTBSU+ojqw+0e8wF6cwfVTANmX01dUmx1f5loOchGoQZNRnjU7kWyQzk2zYlVYJ
PSDguZqnwY11xHxEdSAzYsBiyOzw3JXtkyhkd8cc4U7Sx8yH3qzpy0tM34lwT8tNom1nV1s87lpj
efbDnoVLX++BnRiHrMRkOfjYbiX2p1HMNAzCqiqaFdO4rolq6Ktq/S6exsswvzNkDMc2Q/GGlvAB
p5BkZQAjcf0ELd/6Ety4tucns26JGbngN9NM0aWTOr+TwQMcizRITHzdB4FirbPaPjDOHHpA2tvB
9s7w0Q6yAnhsmOo5NOW8mbu4j1QXtJs60fuqF9GcDhTPF0FxTCaxJ70pz+aURa5Up8VjlJHefM0M
Cn/ie2gXJ5dSvjqYSCZJ9xuC6y/E+3ynl+Y+DNTYWwsIiFVI4rYWtUQaT6lAUivMvRXTmSMMO9v6
Wf9cSzXu9JzRjF/IjeFiLjR6PojDsfZoTgfBYe3nBndg21kXApQv0mSJmxnWBR5F5zh/MnvFvRaV
e+QYdLUG6urR8tksZHh8qVX9xdXBwWlU2d7MPDDaEJyIsmgg9iFLDJQTrmJyjPJ9csfk4pQHYwWY
WhVRd5xExOFYYg1aRbjbLDygaPVgkre1jcXADoo9qU4Wv+ERH+HGaODpeGYZRlxA94aoNxal916t
hHoHdwoLQyoz68bZjgJCz5LCZ6gcdnTeR+HHbWRFGQZR1VUfHj7rbW2lZAhjVAURqZsQ/ufoUiTm
Bd7C2xHXO8d2qK0s+jcU6uroi4l5GKFjoIyDXIl5QfxXe7IinCBvOJN4e5B8pgHyKJUfudm0hzQM
e443c472rWgJU9afTp+SSr6DiXe3VivyIzeQA4o3ghY5+S4lSLv+JU1XHZZJGYfU92BjcQC0jGor
Zuk+jabzpyRn1SRjNGbz0zxlOF9KB91I4v/rw2/xOtb1/grb1dl8XKz6JLnGTLbH0bJyeVPb6Daa
VOZhyomLgHRwQ4y1ClXZLvhdZSY/147mzEm2c5HtYlljC6RpNk6fNUiHA5UIj8OEjN26NABBu0pQ
M/dOKligx7R7Ot4rbA0+BxkY5zlJ2KkGtb0j0MKCdGSXWOOE8mu/2S+qO3kDbm1YfxmdWiq+MONP
NUtaV+GCnFTw6czcXib46Ucd8jlvT6Oeio/Sq0/QCDe4Wqp31/nLfmcAc+1O4K6yUwyHcouHNWhq
+0ysjmp+RshElS9zFecbjAYStDQtEgSwvCeXnri87tcMY3xaLO6b45+W/u5jvIjXUPvTbi6ImxW9
IlhVk77kqp4QtMBXOxYEQ33y/ec8QLil3XsbsPOjGZUTsR0YCk2VyE9lVdN1yX8tLTjMQgzuJcY1
6Nkf09R9CJlD0bGArnSj0PAfUmMT5vWvOVQ/Z83xL6u2ozE/cqwfqSvAkkVC4SLCR1a27Ojrojz5
dvxDNqY6BenIUya1TiBVDq5rM0APbFZo/y6PRqnjgyzTo6LsBOT6Uj0ZrUGGwXWosbLjfeU3/SnV
3rhLB3kOiaFZfCTF7HHgSPM7NZbYl1/BWSeRwQxCIGItahX6MIfzfI7djqSeGx5FXjVcwttiEfKx
TpWJiJG+dOxO0flUjFWqouyv5qahir8k02lHU+tZvdf+lpYX+9S/TU57JEdwa8eWG43WB28p3wIT
O1VLq07pUPngZuQDaWmlTFaycEq7YFfzUEl6/aiL5UV6/RAVXr7KtfHqB+i2mSWc58TK9rmxgAbC
f8R9+iHzoCm6onuVYcue1fQeiCVPfTkfjN58zHKZciiEtiEaPhN9jWnMc7xnAxd16AKVxxoUrePL
GVzlzkuqSw4+2AcjzCfn/cvh2bUwWCWo4ZB55p8v9PKxlckDEhbPLXhiY+UUu6lifJig53QpFOOc
eviKVOQJRgtI2vVFAD3GxZHjHA1uFA34tDpyU1+K8p62LVdeGn5MKz25hQM7Jy4L5oR4J1UGXbAB
2fRirtxlGBw/zAASswImTN8uSZh25TQnQf0TmWI8jw7TF+WsK84ZsDPMwynSoJ6THNNHxrq4C4bN
4jcdSJI/8UqHdq0Y/3hoAbhVAc2Pc31kW/CLe37P7rJ7TOjkihJqGc6egaHNU6RFC8/hmbWSqeXK
qHZ0zmWqt6Od6UPu9vd6tYOvXOthI013Wrbmev/OFYlEac8NeyqAVKjRz+iqDNBfaPBqYhkfZ77Y
KcFUXYhnor1ITJx9eUjA2zZX8na90rDN2mS9i/FjY/DJO3igujOQ3T5Bz2OxzrPAcl9EDteb+/9N
hZC+CdFRrNnnwDRSFydnCoOnUWftQAjHqQl6OS/tYwOqd0j97uysRHG7DJ7rfiDKnH3T6SsiNNGO
EWHt65/jUTTIdYKfOqwgla/Mcgt4ebpSzHMMazVcgXO9MrurlXVerZkoA14qaS/EbM0kHY2zcUP7
h5I+En2MqYNo1tk9abHfmxqqOkbvT1SSgeyvl5468g6dD4Pd66wYCZLijCGD0G5msNrTeGx5MIy0
cQi7O1fxhwPYPV8YlukjTnZ8SOgqeq4GIY8qNV8FqnmEQ5VNPODivox3oyZ2WvgO7HjQvwsuhGiQ
3nuQQFXuAU3tUozMHNShTzemics9qD6qTPaHpSQsZ4z92WeOGthAu0n90U3f6IT4VFACtikJizq3
4OfZ5TnskN+TFnxB8ZJ1Brp/K6bz2AtaZXPvZ0j/6z+zj1RgYDLVKACZapnN+ThZbHiWcLT4h0Mq
rsJ35sA0Cu0c/72HwtAAxLSnz6mIjT0pvThZbcwmxpmZJCaqA/aOlzbArJ4MQp+d9RDhAChLEaW3
ZQCjEkMBxO/G9MkuNZCN6hfXgQRdm8xgtKKQ9Z2LO6vK7uBW054Co+5oEGo5x2WD/X6a2m1bY4qu
wmepPbAv64tKfpd+oImJwtfBX/AqhIX+ay4WekeR0Iv1lbZP5TZAWzusWBcHr1Lkl+0PJopw41bc
bEjDDYNDFUSLBVrSbbJL5vp7x802wleXtnq6ZFn3bVJpeWhGf7oYGD81Vk7klqNPxPLcZ8NPpofX
siOiZLAzAaO6DUd8q1URmSrVZ9AgKL5h22GLA6Y8EszNupIllDvORBFGst9VaZ+NovFPfvOGcWnG
mp4hH68fakfh8OpsVMo5pEh9vQptaXRnPEQslktyn+zSLGy0H35OKCNuK9IaJspRMrLMmAduHZ4R
cluBfcVGlk83GWgaY/gRxQNtqyFmt6MMk101YtniZHXLYpWd9VNFpT7pfb6dL5KXRie0r+ZDiuCz
YOtd1pGPKDEsbrSm1H9NfGFtU3/hhrfGJd3u4tUL2+Z6W5cZf/fYOpth1PkpYX+9afrwtcvoRU2s
tZJovcx1arJGGntKib0ffmZ/pAVGo0m319y2Lp4Q455St0vJ/tlVroVhYpG7fFlc1t2M1L47y02r
rh0LlVPqfFR1iGuoqaZdF/z9Cth+vZAkZQKLXXFXFUG/dD27fqWyv17KdnydGkK+ak3vfn2pw2K7
EenU7r9eqPqQG5LF4/9m78yW20aibPtF6EBixitJcACpWdbgF4Qsy5jnGV9/V0K+Jbe7ojvufe6I
ChQ4yiQBZOY5e68Nx11bJ+neoos7BtLWp6bY+dR2Baaf+s3UF3fjxtiJJwWikbqYCCyKGj6TZRCh
vETIgGiNHqWFB11bt0fxSOiEUg/77jnmYuQHi2r4cZ2bn3vpaIH4r7laMw7RmjDbxgtxjOAjIxVP
RwkNbnjsjy1Gmm5sWFYa9a1bAEhTLWLMltra2bXr+oN87Guz3pclWbYJkQCgY+QpdZkH6IaT+0JY
9n6aS0T78Z1m5AitimB+x1Vgbuce7g7gewbQ0nKvayUMaaOojMwuWQZdrYFBabrOx1rnkExWvowi
hSaFvAw3J2HnIlY/qmMV6K+VBA8i0cA8kDURB7Pj3LEUq6mxOtXnJpCjpIiY7SZ1t/jrRk2G5UgT
itaFlXPZKJnG2sHirxtluat1xTqtw9rX3VrHFJ1zaM5N1VflZumrx6IzXPyNfb2bY+MtAEi0Fxiv
zovNQZUsXHwXjtEj2W+nZUlHyqwDxCd8f4VXTXThZ4vMtmI4hQgCAo3UUndSGV0iiyMnN27XTa6o
P1TgXmZnw0l2xbfa1YlephMUY36f0yQ+lw1Gv0HrqgOdW39iUgpMIzvYZNbh5LEQEgtakqiAjYua
2IRpJE/prIevU3GPzIL+piVnX+EuskX8Zgw0mpAg4BNcgruoaOyHqmJqQGxfFeFyaiUCC40719Uo
+9k1yiHAjOrHFW7H2ljKnYWJ17NSkNUgNobHPtLPph2CvaIfvJu0Mjw32ncUZScndftXfHJk3fNf
lejPLQSfjaEFKkq8uDynEB76IkwBOoMG6R0VF4NhfnR99hjR6T+avTrv0R4eopHlWRCV0z157Cco
Sm+k3ol3QA4+RYHnWcv1+yazAMYkBVY0RH/+6AwbFk/TdRXXP1XXQQ63sLQsOyzwFHaG81i6J4KO
7KtB7UpsSwgnc2d0L3GF3T7Tz9XNlOXGPSsQ6H1lPmIKc3dGxBWxnFGJoMUvdmElyCgIoWaFIfOJ
2SpICxttWqvdtGvqogbrgVlyDAhJD43k3hzfaFym3zVMvZ3aWV5Cg5cA4zfnGXuHe82oGO6azhSP
kUmOdedqJ+RxLJyjYr5Abmv3i+KaB3tu3UtUpsYmaVGkNQDA3TC36b9PflWZYjdU6Yww61cTFcvJ
MpMRhR/qv1F3FC9rg8dymZnFwmhDGmBMVzXWIk/vrGEXOeMPMAXtjVm0z1HpoD4UcsBVVEqoboit
yWEwXQdhhRkliug0P4YqKXw6TbzAJbnIlZf/dLAWcBJ9ty+V5HG9i7nQ7N8CIOupa7GZpWEkwTG4
ybRF3fWyxoTFp/HxaDTEfWMzbrE+Om5Lm2VJt5gUuQwKFWCZEX5LVzTCgNMu1KO9QsCoj7Wz8Get
uWVVP37epa1F10qzvnUTqWyaTTzrulHlnmNB2OpwQuMdZqiPblv8lKf1cZ2R3keLkOOij5groDwi
40JrmVyDlitJumcet260qd3NAYevqg6QkK0IPYtJBcFfJz1By4de9zKcZfsU/MS60ilZ1hA2gY54
Ig1v4kCxhPgpQKIeKqwd+UCC4+p71sIWA9kg4wgpqwRCo9wyF8mxCvnxhgmhlNLB6uDjURTpgY9A
ybGCiOuHcjuJVCdQtRO7hXoBqi3rY5gncZ4N5+w4iaD8B3BiM/boI+4jJGCRoE/Iu+MnDdJHC/Ia
ixeqxzGR3tiBRbqryvomqflbQ20INuZtSNfIG2iKb815DK44WumNoWRg1aPtkMOksdc4eE8d4muJ
ejnQ3j+HToa9niI75SMAJZW81IS3vW7fJgPBeIhwd1mN9oksv/s0TH5R1EoPoDDSCVZMpMKjWOBU
ztXwDcIJjco69GYHsh9tDWXT8BNsGmVOSbEtNM9pUYk0ybcs1j/6GTueigQGjiBBuMTHI8M9pC4G
kQi7457+OI5Q1vltNuwnQgEhWU7EDCDUE/oRaWmClSYhsMEMpo3RT6OPn5NruTMXAKP4su2lRsfZ
pu6mIypsj9EHfcslBZi66xf7R5G6p87NLnk9j7Q0+Pju8myOdPlSr0YldVO7eCAaS5i7qiWtUsWb
SpF3x19mcpMirumwY0MTX879LNIDXKiHSYCMZ/KaYDqjet0S9JrVenWBu0dpU0nETYl2OQfno6pO
jHCRYq9A5VFbGio3nZlW6tZXOEGYYhBco1LTHd36MtEP2KLN+h6PrnnUciSEakYqLU1Z0SrnWXf0
Td0pDxT6H7wapKxSiZehpewrp7HF+KayusawpLb3+RK/hMyK7lu037RoEqrnCKqvkDH6YDsfWAjg
JutmSGVhHD20C8mvRsCIt8gcKgx5iEGvbObEQ9tFV5P8oeuZPDBgp1MZWoDztHe7dpa93T1B4URU
ktvfaP08mUYrvKg3jAP22qvRphRCuGzKxK+6riFx01hQAMcnImE9Z5/aSGhHCARXmBuplinkpPbq
3mmm5x7w5kkR86PjZHthze6u4prFqNZc6sGUMOTxmOJLp5gvqn0vcK0rWPwz07rXNBoC8eAGaFFo
nArryqIU17ZEIWVEE/h5iz4nz4K7NLjqZ6XfLFojPJWuiYpej8wbo9jBrqIQMJqeYtJVVwFnGCGt
npys+J2mf6C9/6lr0bVWkFWL1iNjYvwaRrdRH5Kki/yLqiHtdaYHGwonFLAg3zimNW/52xeR6yhJ
kN6SQ0BEdbPUfFkqF5XAd5Tmu9kYv6b3gi4hyVEFjEPVhKYbPRfJOyvViOJdR2RpytHdZTvV0liy
VbeYG8GWu1StDGU/5W312BocIPbyUEPpZ72k71C1FOc+/l72YM6n0cKVZb0kYgQcI83fLX5xvJLN
Dj2XX0nxWlXOe1S7MSOwKBi6dLELKLOQ6+yYebJrtJcyScjnSfVvRqf9iHWcOPWIvzJayqcip1Qu
+jjdxCI6I8It93DXmCpTTSxm8bhQDm9AyAWcc1VvPAax2xwDe7jkZfqYGijs3WQpdtbA5CeHgxUl
M+n2cfEWiglHgwlVDYf1Fo84mNr63qYwMjLraTt93FtFVm5iBiyD9hCIiKUgs9WxlXtVDbqHyNCe
y9l9LdIKq7eI3EPHJb2NrGstiH+FiQFEZwx1shmBYTgJac4CYU0eMYNKwha/gANk2Uabtmln1GsZ
PQWgZcqpH6kbu3MiPEumSCml2WxGtHgbBjZSmWPlR6u0B5M0l0q0IbbwCqP+JAzPQXu4AT/B/OOd
kx31KPh+o5gsygoai2sI6cQyIA0cBGdanUDqjEi1bqryUKo0K9AUPdkZMausmU8EU+JLME8Ghg8K
eCk69LK5pO6CtDnbM6e5aTXHazJ09ioWNN7mamF1xxeRPtSV/ktrliOdNf799vg62p29wQ/Wn/I6
u4oeIS9yNTxbJuz8AhbexnZ5iyGq6qtAGTetkn1XUyKFlLh7polgbmtdu0koDp6SUjnXABc34Lkd
lEfMQLLuBr4amV0D7OY0L4mu8iozLjeVoUHDyvYNAjAwyIXuTTLDi6CF/ZC57/BE+WaWyroKExTJ
8oRqqREFCjwbKGp2XbEcMCtOEcaJ1qLUWzBebkwN6VU7sQad+5Y1EMHoDrEYY4FhjWU5R2Gx7TP7
O9XNd+QTqNbiajONJ1u46mNc2rSDMps1BJPEUH+P5+6coic8ca0hNzw/ARFD2QV21vlpH8Co4I4B
bbBRElkyIiU8HxHAqupNpiVvdNjqPTHlkEFsrmWGkjxgayS3wU7vEQRnG3WiYVdwSkMjngsvq8Ci
pkUKsb2dHg279PO8SfZOjZxriuhARpWKmq5rpPmHi6oN9BarbdwBEaZv5IeNvSfTrtkYM/NKspZ3
9ZQfmf2+1Bm8sUzDk1YP4grz6h5l1JvxnpiZlDoNr3B14k1jlsbJhLq3jLblIUmwNlHRlp6JW4Eg
ivYX1xh7iwMVxto0nLtQ2n64ZhyAFbZcDXrPyUFlU6JCkjt5ydhQ7XGu6eVaeyFLh+VglBmUt4GA
x0DOcb82tpwGJ1ryX+77egpxSlCJWI6F27posWGQJuQXHWJpGqbsxmqJooAqQo1hDtfcnOc8xMhW
+noGKOyP5zcB6AIQxt+q9eXrc/7Y/Xw7+Z6YLC0mp5weQr6Fo/c3YhELXTz5B+Vmfe3Xzc9/xNff
++Ot/3r659+bAd15oVi4VAcJ9Hj5V0ZZzQnlm8OcQNmw/mlhReKIULsHu6F9U6HFHGy46HsstO8U
xQDKdlV6APtYHgtm116VWO/WnB6H4ZmUGEZDHT/sHJXYmho/q4vXZBnn7xG01CKy8RRrvXlUtIWK
lVyVoF1kNvT3Ltr11q8dFjhd338PZL2Q+dPvTeJYKELW26gOXOGtu5GGYgm5Is9qVTvxZSBQMBin
MiepgDv/eHx9P7ugYv35LoRct3+8v6Ul//ed1le6KAE3kVUyc2YM/rxLvuPXP+vzvb5u/9tz/u0+
Q+mck90eallANzEv+iOlRgxEM6xoeTOSxyly0N+Prnvrfeuj6811s77B181/e+2/vRW0EDguOr9F
I5sjNNqoK9E3CPm0HODy9r/eqVcNa46vx0v5ovjrRevt9WELrGLYO6dRtg4a8DqEF8vdoLQJJl93
14fWjQmfHgLd6evlf/2J9aYOAe4zd+B/VWj/gwpN08g6+O9UaNcfP5q3Nn37U4T2+0W/RWiuidLM
MAxCjEyL1ql8v98iNKEa/6Fi8bN0+7cK7R8RmqHLaG1sdRaB14S56IRdtMwT0aeRFPeXyOy/E51B
ev1LdKY6BuGHKOJcW9UtGRiDKO2PUKVM7xVaINFwKQajm5jk1UGDbJwuURAH+R8Kr//P+8KEd3Gd
mEr3l1rs3966MSIF+jcYLWNH+yLZr08qa0tW8uS/ZzBYnKPzhDGanxqcE0E2lucMIRLzM0AADuMv
xd7HaHziaqudCoZLb9B5OU3311zR6G+hI2Js7X202s84+mwb3CqxmcYbtZXCw3WOVpzVrdUDAYAC
suALOCAXfwwcpFx9AoaPqNFO0b91JJwgNetvzYplYVM64XZsytkPioHF1PAEn/KUMcvDytEIbNyJ
6VejfdL0hko7sWebqkSQ0wQKDSh4p2H+ZFMTG8eaZj+ls11PK25t7pgYeLapprzm2MZkfUycemRs
SL5/CjzlOd7Ggr+D1ElL98aksNoPyytXoWuaYrnZBI7d36hlQCk9Xpi2LkjF5qTYJqI1d5BNExAx
ScqEsKuKJy0BBmeZ/clQhl9I34xdOBYPMIQHpH1uvwvSLN+b3SZyWEpUevYU8kPRp0PPB6K01EeH
wg6cYHEEjFmZCs77sbgmkIPy/0SHB2wVaQI/A9bb+8GB02PAygVYGl5s03mioAfiyHJqb2geC8v6
2YWuuiX7ubuaY7hQY5ndNqSYHKixLXkxeo3uPg+JeFis0twbRnVo7fxuqZxXDF4tirh02RYhEJGm
H1DeNBg6lKE9Taly5ST6Sa8pWuiu/j7EUPzGieMgFsZ32qf0lkfo/5n1xMWz3JeFypJbxXOIwg1m
ATTlhHQexUbxRLpL0MgQRqKdE2Ohv1lhi57RNyThhkKmB/7rbbAEH77CRhAQkttUXbAT6ns5DAUM
qDeMJhAfWUnsYovqd5PWF2eQ5mNOyI2Qmps+S/n1yuqmyl10ck6icEhHtUf75GaZCovRuz/bZGpy
fOinXnYz0caURCGyECzt6thrFWXnYQBLlSknK9e9tgaMXNcUfxbzHlS1swmjcqtlEfwUc+YUmBqf
fJ18a9kjudF9iaCbEAlkKWriqSy983CBJYIBUVgJdgyji3aitn9g9PwRocIojZpinYHypcs+VPji
28g89UVleZY5V8QjvBX0DKE8xXjztPnijuapnRfg5FNAXfbOGFikK0mJuCZz7gRsPozR31PEmKqY
fizZ8BpNdXM0U0bjCuO6U8Fyb9FfK7r+zakCc9uP/FYKDmwvwfLu/oDT9yCvryhGDJcfDVTVUFy5
9Yipv7e2TqDBMhsN9VCQCnDuWItaaX7P5dFb3DBhCR+WxPqwmrAsonhpam9Gz+j1R62oHhusFPRp
EctJccDnxsYxj3gzzud+l6B4TxrrLu3oPyasubegi2SLDye1pcEMVOJbOx0OiC60jcC6v8Ruv21C
w59Kzgk7mdJdU+COL/qrRE8fu7x/Tzi7DAVg18AvJu6VEgwR8qkc+fO5VjzSmJ5NKcFZOlIf6YdK
DU12znKcP7EfIhBF1zICF0rG+cKc88Bn+bmEg3Gl59P1hKVlC1Lq2Nf0wbvpts5CFslhax9tOWO1
02+zUiHKtEk7jl3zKrSdH3atjpfGPE5OinYtaO1NYjn3ZcxaMsxogY01mpR+iTemfgN4y9kADF28
MHVmTzFh/xpLO9/Fw4jVnZ6a2u0qlZ4p88tXwx18Eohzaj0zVbkceWI3m9vIqKgJOcG+pdy6EctH
JcWIxE4c2smmKmAY36tg2rZgI6T1vNF3lQF7okJPto1y85Z1fy8gi8WNCLbaiL+pTc38Wm/ie2H1
23p2dNCkDWkGi/KjN5x4s1QslzTI9syW43inDX3MNNe9xXUXDEroZ+XSUAgFBk+TYSMUGd0FN2M7
9FTiInWv4SvZ6T0NvDkJ9vLUmljtXyibzdCifmq5egpojDeLFsFWKAZOOuWjHocXLkjci9YGccKl
jMqfGFxuGAwu0EnphUdcdCMju3PVrPPC8uIm4Dea8VesSShu3nxEFhLCjqKlrXW/5mDu/RbZVdK1
1XGg11eCB9l3VvcrmbppqwA87RzbIBazeimwTac2XtlOiVkBU6nl2gZQUwmcXws9cdYp5mYkXObU
dsMxYSGRK1D8hWvy7WYmOjTFukaQn2/pA5XA58SPcdKQL9DeoUd7igboYkOA4iJsN2hYnkRnCL9A
ZHzo0EiQtjbfOgFKBJVePUGTnDtJvTEXC1NWkC8bq4KhQxm+YynQOhUnMgHqKZ6bsptsKP0fbkyT
Lq2xMmIN2KqLcXZTzuXCmV4JJVbhbOhvAckwRs97h3b/q3Jx4ZEwdCk7a7ksbXw3508O9QufAYg0
W4xgoMk8UIS/zAy6hVR2V4MmJZBAtDrTvuctDzUsji36tuQ2Rse5AVF4ScdauQx9BAoOBXSdR+7R
SCdSnECopzOWxrqez053P1bMMlC00tTC1Ih6OKOSzVK+7k3YJeVw3ROnThkL7c7geq5BfvhoVS85
Afdk6ha/3EFs21ElF4wpHQAaiH3YpY8DPa9dmw/jecYnrzZ2vTGaoWF20TioI/Nd2ops59Qt0mIu
bGEen+MQ9Uqcos00Y0/jH7zV0+GWeSSBCfDuIK3LSB8ux14bj0dQYG8ECyPUhae9H/TxI/QVYKDH
ljYANhvlVUvA9Uyt3ePdo3jRZUbFYO9SXRZwemuMNVBN6h9EPDDFc7pjoFjpRVFzYiydG9KX6CHo
ubvrEd7blgJdKWclZrjLYQ7z7qhP+WGmybhtZbGJEF5p1Kx26pwQ6qxHjN9EPJJQVn9AJIxkQBeE
mNg2KTejJAR4El3Xsp8y1DXNDh17LzFH5VUXVRshCmhYlsoBNJHJMej5hz3r6WWC/pZ0R3WMf8IP
2NSLRhQ9df2TjVSKao7bASsM5stoN/reMZElmYrGaaSgSa7pG4wLI2sV2l4CJ4s2BvOUEQBKgXBu
r6roYpGVZruOiOTSnNQ7pdVRKtURjRtLNEh0o/uialICVSptT8IOU1mrv+IYYA6SnepFpcsSBhye
xfCTJs3PJVF/wFJ8CKIpA8E2MWWmYlCTd+WtGoaG0J0NxrzIM835m4Li72gV+XTVBPqju4wkPNBa
2VaU1YPhJ6RF5B0R/YR+oQxJr3bTwLNmDBth05XnQu/ftS40b1ybPFRX7w5WpTzmuVPdmckW+t7J
qQVG36KBaOU6V8iGyl0iGMgh+Q873SkwuujoS1p72luJSv2otRv6ZLFyzuZlG2FdpGurjgcTziYX
AZS6zcKcPlyU4VGZzJsSXEyaRdCPdKM8qhkJDIU0rUPJj6KkkPjq+DopLWO7lJpJ7ygSiBBJ0VAr
wclb1v02jZjZ6BZmzqSoIHpYcYXiAKfbkNYfYCzrc5tIbJjcQ2R3o5uqOGnKxLTRZuU94XFmtgBF
NizHZ2XOlcOY4ms2e/M6sjmxzbg7zsncn0aGTcwymdSHD4rHJP16ylP9ZDty2m67yoaVY3XUykiV
0SlXM83hXUIpfk81CrfLHBwZKC5Na3fnLJhjSXW+m5MhOE5pYG9G1UYNAhwqxWzid4N9nw1VsXNj
ogwCKjhPuaPfJsLYTqgVvVQLodck2C+w1Ayzqp/7akqu6sC5IsBu6EV5actFvZ2oSupiji69br12
+CMAiwfBMZ3KRwmAO+dV/WBiHVzUwqaldt+qznK7qEvs1UhJgGhKFJ5bEoOpYRpN1MDejw5aqd5S
SKOiDB6wsgDfRSpMpopniMIDM7dNM+Tj9Uj356YYL2GAy58E3npbSk3RKizCSzv46+av+5w0e49D
ZhwB/XB82ShisSgQebpRmpRCi7yXWFjQVVzPKsl0sybgLGpWUFf/uj0QpXuyNLl+0Oi4wHKrvaII
fyUgBzhopYhr3ZR5OJPvMWjnsNbf4k7vt9ZaSVulBK6bS7+ArNd93kYrFVY6Rh9ZzQKHCLvEYKw9
xiYAd1nXWh9YN7FOxswQ9sfemKLhzIXcPJpJurUn4vW2a58+N0B50cSib0+mh+P1AoGDLF8aspr5
tRllKXa9OcOnqQ2z2fctGRi9LOn+1ftXubCzAMFx/Y8c4PMPNDKFYUB4tWre1ndDQkGVdN39upNU
qmOpqdgLZBCAyrwANGMfoGyXu6jvllMo6EJlnA3RWjugl/d7N5CeszqNpz0UKkwGGMlYeCiL17WT
dUD1tU9bq/MJIcv5upB5IvwUKv0pxGhFobLeqEPyBsrA7Dd2H6FklzXVdaPIj2NdUqB/mpcuzBip
T+7RDVNFlRXxdW/KMW9jgdnojNr+qklc9cXrXrXqkI3JfiGI3fD0TK18S4q2gHEv5XHGVIRXVj1+
SWjTAn73p6R21TEyP1mOhJNtJ+jKn5qQdc9o0v5o2v2nYKRdvX1ykzUd8jZtekWUIOuru67LI3/V
360H37oX4//lAJ2KGZt/luJD4iOHzHXoE/+jc3FdwrMTG3NdLD/xqlDuQVRWxzHPDhFC50OYUt5c
N6YUilSyhjm2gT8CHDisdy3oH+DkI5ZJi28mcUEc+EWB5kSqR4TcW28WRgXeSO9/Im7taNh1d/Va
7E/kkYk1hl7B5668PUf0P1M3x1wmszA+AzK+0i3WO9ebi0J/xSTQrLigypRsS6nSXvoLizhgV/LA
UVgyeFGQv0Rr6XXVWK8faP0s031fitSHvoMAZi4iRIBfsplEK4oDZBm/rhdUyIrd+kijwOQ5BsKw
QLs3jVHAGZpR9SUlQj8gQZ2fcqKgo0pAWMtjfd1wTv/em62O4/rr9vqwut7pDunouTNr5H9eR0C1
CqRG3u56DZfQX++2tHqOwO9jqiZq0bXBcfe5ayCw4CqOE3+9E8hxsMlx72z/eCaGhtqf5GbdW584
TIzDVG/ADqscElrS0x20pPKJWypONhBQ8uTQm5e672z609xqUkpttP2Rr45LhaRDKWKY9dDKdKaz
n68w5d5fNy2aVa7FVWV01v7bP2+v6yTzpAaBLet3u36tyLaxtMqvet2M/+z921MicugledDemfJc
pMzEYViKALQ7rLOjTcGTZbaR35QRF89J1KiaVgfsaoa1MSnQcZYXmnrWaNAlFm7yWwKFhpMjtVfo
hvkRXXl4OesuZVwakpJy3JV3yvpr9vJH+2MXjUeOUIyVdBwNBxodXCQ/G0olwUXHlAY4ENnaB8js
eJWiPjP0Vf7XP3+9SQYj6mf5wLqhBUzMR697mvQ7rD66YTU9fN0mURSAYK8cPj+O/EzrXsH1cxq0
+EiZuNlpCLk+P/D6IMJa4IrUoHbEkLLCm6n9SX0vDY+ILBS5O0l1OTVtiGTy4pvLBJZE7q03pzWW
JZfOkS57i0YBEXh1kMiNzqjPtUnujkK5JnHu74NQHpMW4VM0WvjhTOpvezEat38c3+tuF1MKRRTs
INfkeZUepYdMiPMfz1uPbLUT18JUsFx+nSbrc77+Ri2wVxMIEW3X++Io5HzC0hWT0ef8/geuL2kt
csq2E2FXMDjHZZcQNsoETvYIY3mSR3Lvr5vrAzDv7f/lAnwU/Gjz/9CREXRD1P+uI3Pmbfr3dP6z
I/P7RV9YAAz8ArambZmWpAz87sc47n+YtmZTz9ChShmm/gcUwP0PYcBeVOnKWJYmVJoqv/sx8AIM
10GGRE+FQp3kBfw/9Gd0GTj/n5EAqoBKAMueyqTQND7sn90Z3UK8xvgZ+iN9+3W6kNYVy15rou9X
EQLthr5JV9/HgvyYV/CsF6eIjup0FyuZnyjjdCq6hoSAhnKTagfwrqHfe7AJKZyMTcQqFwJ3V0m9
BBXsKE0eUoX8g3HKpbgJw3agUuh0Y6A99fjRaPtY9AsNsH9QDb9RCP8JfWCo//Vz8k2hhFI1SwOz
oP2V5j615mymtN9OQUPPE94pTHdktp8iAzljYTynfiXluGtnOJRTl1CKde0a2nKKgbEQ6lMR6CSf
qWDLpXx8kULyBEV5hLK8kRJzZj3frA7ROV6dhwIVuiE16esmkxJ1S4rVA5fkEYTVMi0uVnKkGxVY
Xylwz1etO8rc8axkJdxFhPCxlMTPUhyvBsjkXSmYJxvrLdVxuTTpzBJZbR6dz5Uly0u3w7Eim0jS
Y7Zu2m5UwVZieVmUu6+7XbtBi5qHBfVrfde6cm4Ya4u8aC5+FBOVEwhX/xwq1vGCXF4GjSC4I2BI
7APUPlSYwbfvy0B/hchrax+DNBvMRojrRNoRSJZ+KdXY9ZJI6/yo5zsrpGEhlNaFSpoYCtwM8epr
mKTFQZdmhxCG2LuQBgiGuCydUrnQcvZxnt1buNT8SjomDEsn4TWV1055c+lwpn5t1vsUBuXWmO1j
leNzjvX2dpLPajn8WgqDR03aOBKEtZsyw+KdajO6FcGTcYwyFqUUboEMGUirB2whcm9eFuG3z8yp
6HaxPN5aJhJXGZTDOIJ+eKFUSpUAtrA7D37L6bAbpSHFkWoSQ5pUAlZgmrStqHLNsI5vM54WFQc6
0WvaPpd2F1caXzTpg1k31WqLkXGGg7TK9NI0k+Ke0eVd6yaU1ppBmmxcU79bVt8NNDLFXzeV80tI
c04mbTohJWtp2ynHiyVtPLU09EBfMH1C0JudIe0+Kb4fdGKkp7i9N9T6uUFilrGI21p4hRzrVZXW
oUmaiJBXtr6iMkwT1kFepq48lQrDVDVayanDh5SvjiS0V6a0KDV4BFaRizQvlQOYfiKKnpiZ5ftA
atxblhKdND210v5EYiD5Am78iChR32bSJDXd9jmY8QbvVCZNVDXeARo1zlFzobJxbhxtabkikAn3
lSqNWLG0ZKXSnKV0uLSkXYtZvb5Vmhl7dPC9N3DjLYGDnsockETLpRFNVOarKot2Ie1g5cRUS6ID
KhczUCRNY1b5zOvtEz+Xhl9iShBRIaeNpNmMZcChk/azRBrR8iESqI5rzGnUI6RZjbw36G3tOZU2
Nq3qAMB1b1iMFX/qj6CEsE/jfCukBa6XZrgIV1wo7XEm/QVpl1NGqtXSQFdJKx1NKfTHuOuIjcK4
iN3OwnenSwOexrTRlpa8IERwH8mJVMhXxFHsHrTVwydw8xWdle9pgyG2C99Lafir5SZz77lwzKfU
XKqtK+2BrFgbnwGzPhp4B+mh1AekcXdUW6lnSIOhIa2GefFIOHO9aSMTYN5qR5TGRNSh5tYUg7LX
cS1SZ5x9wqL1kxt+i0gW9ae0OFtd+stdLY+F30sLZIoXElYI5CpcSw4uSRanWBMy9yWyKWIK6MQq
jkokLOUpoiu5SLOlI22XswypdKQVU8OT2UlzZs9q3Y+kYTPBuTlSKnVwchY4OhdJ9uj6+rrs6evS
8PmY7QcDD2jQcfHFP7Ie5jMu0UzaRS18o4U0kNK0WvxwNZVKeyntKw5hHKcE2/Gv1AYPK0jH8dAj
7l8NqtKqStiKpmFdDVvtKYiV5sh14t7Wn1pB4hHEVUzLJXIeDoj7gVhFTbPNM1Xfess/xqsKNWJJ
vlZ1CvKW+mMSperOpa7EqoCan6B6Z+RC7JICqTupyxM/DjwA8xhXNRnDJs4ERbdwhy7atpm1Y203
HdB4Dq9Cv88mY9oVlnqVR/qrcXDR/+7J7PiwQL4aIFh2YZtYu2aqT64ozCvLlGo7KB1t11c7uL+o
LHmFPnf2tYA15OlxBkEiXRayzxvS2VVo+Bp6bmK/EZ6mWn1QZzqnSbmP0YbfLWHTb1jdBTvXHG4q
OyRUiyBULXX3CWQ/Uy70KRMAO9WKI+risatmOkIY/oUb3MC4TUlHqJ810j2gSkDVlRCQJmb6Eg3N
D7uJuq0ewokg4b3yciXpvDgbllOqWMckrI6RPs6eQ4WAllMvjuSlXk0NHVmMvs3OrHetPtgoklsy
5xSX69GSHajvopxz4c5mdHoxowKLWHL+GbPyzcb6slkKSl4WENjMTazrMtd8rVq2jpJhYH0PgpD/
VwSjtRBnTIvni64im2iI5yNCV2wbwHEAbrRbG5Rvb0MYH5HwxSozs/EeihGIWNwfW1Jib0dLqx+s
Krsy7B7UKQrTxjEaNAwIxrmUEdRS3kyalX8rwOVq6TPgKemKpL0bayawi6Yhg2ymVZf60TKomyIN
r5aK7C1bwAOZ+jtVbUCo9BVJuMN3szOfYsAODCgpuAwo3R4oGmXHCojCPw2TMmw2bdyDtSdUmTzE
RPdYRPX7ml6VocLlruc2vdTM2MhtvTGj+6DrxpsxdF4ReTa7dskJa6Z9ULIic+2XzK3Q6JNpD49R
Nw6aLHfZjv2SaG7oBWCRN1FuiVtW99ptHtFtLoOXKM6dQ1WNj/WIzBuZ9q9M+mHnuL2kjgoOmRkZ
cxooNSXOjAy23661C+uUwDzctb+UtDPOeOnovwSHzjHFKWQBXBR5vZHJqm9li9Vj7Ejsia3EPU6l
oGmVBvUhzFoY1CS5bshu8hsYxhcsPwwhj4aWa0caihcx1fB7+WIAyrvbpT05ozgKmBvbFlPD91m9
wuUyPzkllj8IJF7XK2D3Wo5TcyFjorLPNl4fAAY/ZUsyp9n/YpiEaFdUkbErX3XkVeG3gFq0xE7p
OynZJK4dWW82wINqYy8hRVLDL3BzbRCEELpYzpfKDlKCa0hY6Knr5iYbpWryK1whdde/lEgvHGC6
EsfCavQnP/oDGL271MTtj8vm1lAI3cvyYv9/2Duz3caVsLu+Sl6APzgUWcVbzbJkyZbnviHcbZvz
PBTJp8+i/wQJEiBB7nMjHJzT7WNJZPEb9l67tRNzPfgiZ5PzAkaHOi9MDllmMbwt6OP96e88wO63
0mhfuM6uZjvqheJRzvZ1LiR614JFWJoyuEhH/xoGxaGcne3Qj6j1AxKRlziDNRM4xlFbpq/e44xU
edMX9r2h9L3y0gYXGkvHjjg0O+j/jGQS2lH6PmXVypDJp9fhLouEcxyMbgd9nLQJD+oPENYHqwxg
p+jQ3WSqh6Nbmf0+MI5FH9SrMoZtZDQRSoWsTzd2U75109dEHsoqLLzLVPuszArGDElfv9j2+Doy
rYUq/gQ2wGZFOvztPEPu5Jw3B398hTq/l6NQBwc0SowNAJsYaIqSK7vBlsQdvHguVjYge6cdW6bC
9bzSwiVcLAIkgsJ8R6YVKA1rNDdj212GKjyEfMtM0Ak9Tud2E9Y+QFToUS7mVPaor3VdXaQjtkFo
o81gK78VQ3wWWJfhZdvFySJth0i677L/1K39wvNm7/i5t0G09VPZYLvnkes11kjvIUCCBzF+ZJ/p
XZgXrFzxGxmef+9jWDXSx5ky+9ZSjpVOs+C35ptlx7ekyYOVZ0JJitx/c4Ejucs3cUAZNNge1yEL
F7e6LdszIzNf8mDJFVXF0fwFWlbJW41xq/QIIPFCNR+LZEhJimkWBjRrBXO2VzV8oSjku7XmE8/9
6jFIGcoc6zBdONvOX7zRt8ZzzH2eOXRybnwfwHTfYQZ7sDsBMV/XnMNYGzhSlhkvMh+c4GOCo3D2
fJauWMBWc52O+xoDL+ZwlDGBlZCciIOoi+KjndborLIa96Zii+IseVVxOGy9AeOfTYrremTfswoV
Vo+sJAFVgwS2HnRKPd7wnt0Gf64o5MVvcJagPTuxff2a62EdhEtX5Q5E15OvEnhxtJetTzwBLfcI
hcuZsaeAq3+XZXgdiesJgM/WOUVME/Gmx1zsTEw9m45dxdbP/D/Cqez7NlzPswb4AkNvk2XXYqxf
7Zyc18ElB4pIVE5yNgk8Mb974zA5RFgRMOHvEXytigq3rG8iRil844aJpsHlN6m94Tf5bsZEt24a
8ZwiPFhZnIUeSVptwDKchAFCSVp/hZ+kh8nkXUsD3c+YURP3bXNRfQacenEn2LH9GRbDuHUs+0rW
L2VbyuTNcF/IY7o3G/UPDPOjTCq59ghT3YrMJtQl/ZdYLN6H2P1wBUopvHMEKZZMmy1ID0S6pWaD
k2AuDn1WYHjFW1DhRcyEV+7ozVYGZtALh+McUjmGMDkVpKusgHFnkP1kjD/9FH/oGN1YaFuvfsMM
ZGJqHOl/VZdVR3T5viPiPbIzXNysubZdwsY60EtRgoCXYWL2D7Lw2c/9fyWxbE5Pi1iSYA6B+dhr
uMc+Kzs+Jv+6EHFlnxyt8kdn7fRsGNQcpm1t4vYIbIyKO/ca0ErlP2LECYXzpgfDMx0mAISY4Ula
sR2udxaRyd44uyvF+T4ButlUwayRLsasO5GfEm0CWt2OE1xJqBnxHbNac51xrVKIIjJH/eK4OE/T
Od13HfFKwzjWDDQaptDhS+HEak24w7ZN01tVVN9IXL9tehGRN/bW3Ak5/RlGcgXaRHLT6z9kqj3F
KFcHAz46FlUufISITrnEVnh/JBU80kgeYaPERRAY7yD0D62gcchksRZN/cQPpmxKOMBalb6TPAt3
qGV/PjYjhCKKvA7u067rRu9Udh9xposju9I7a0IZwW2M55ezygzZ30i5BbRAbrUdXnp6uXWiqx7R
K07RaObpn3ggWJxoXdbkOAFuReRJc+llC2gO+SpsM4b/fjWsbI99TDn2yLjm6pm9VbLzQBtF4K+h
1fbUgMFMEsN8ITnRj/1VP2K4iooK8aX7wQSRyxVcXjehe8P0DPRhPkZm9E6gMM9XAymygqTEjDir
sLS2EH+pGLgdKAt6lC6Ip6pccvsvH2Ra2W/qPFQzH4b0SFTK6MDtoIXvhfDUbUeOAMdbGb79h1zj
jFocAhp0IwwgMMurzP/JovSpivEGZ98Gs4B6XEQAjh0gA3MfXNMnV3XoFAkFs7daZGXU9q9JKffK
DV58B7nZ6KvngiJy7TQBho0yADvDgwy60NqlLUL4ll3rWX2hTWSjffMHH943JI6ppNzQBf61BH8H
ETYBAVPoTcSirkAJY8Mvahk88nD8F1sxyHKbCEAha/YKqU0vD/g4HEfgBh6fW6BNbrZSrYM2CNZ6
EhNzN+KEzIrUp7H23N3cO/FOJI7EeRmF+6D1tygByQj0qr++zRs2ovgGBxQE1dDmW79KTqCKiIpF
jbWqbR5IySvW8ddswD484vOttPFPa5jPhErGEZCESh7KbiBTUKzT6Z4zZOhx+eI7W5lx/jyF18oT
UEdJigkGnz+mD/CKL80IDs7QuwC55x8kw86wA5etfygtIqO+uQkrN+WO8zqoZ2cdkG1V4+zftIZD
H3Jq9LzDUYxBxs9eMMTftSROrxQPSp56QA7YHK2a0EH6wyE6B5x0MZ1AxvJ7rRZ3sw5+qKuGS+FP
t7oLwkOWBuldjpKqNpq7vmkPrV+ebUE1n5XDCAV7fnHq8Slo42unBKmPXvRd4RP2iF4hw8a9uVn9
KiLxmBCZ4PavpSuuLbrnHlXxSE0hsY8JmT51DnfLQNUf5fYtbzZoS9DS5dDag1CefGIysIXmBSR2
Ows+Arobo0dH5owntzDWcdR9WyRcbrRZcNLmx77scZl3V3O515zyu26KNxTLHV5xOq4BD1VpWKvE
AlZCV/7Q9S2CMb97bgr7JbCeDE+AGC+Nn7ab7lWIQjM28K5y9YybLEecGDbjv3SuABTJcI2Bk3xN
43M0zA7psUE6Uk5ijqvWmsyhVd+G77VHnk4fS5ro3lwR0vbQotZKvB97IB69xEdfWeFn5PgPEO3I
1a2u6Dl+DCMncIT3bOjuxYPBlvcc5AogjSUtopr4phDxClbKGZvEQt2jHLHGSJMWRLKXGI8Zn+Kl
Mu/HMLaPDpbylDJ1TXZvsGOnDQbGHIGYGqQwV7HejeSnU33d0YFkI5LAaR427RQzQkzUfDdRSSL3
XbnWBOS6g3CB7Bgei/8U0ys4tclTOnk1Ams+ECrDqny2aDqILfCQKh/HBlh2RU5cyMb5GhbVepC5
twrgXbodGhsVT+uREGeZUTKrNOQuzbEfBH2HiH22PsrJTDEIk5mYVsUdQeDRISbecjOa0Fc8RM+U
2IwwZ/0vR125Gvp0q0qiuCtNb+6RrM6IIKF6NenpLlrUr+nOqmDJkkNl78xYvCqXisYYAEyOVXZB
w1/ANJ3/ZtVI8juXEdbzQqwsWomdGip4ubUAVpu+tUkDS6+91UHm4GmOsqfRvOMgIqEV4+zv9OlQ
l+WfsstffELHd9FUfglq3bXxmHnRvVWh+5sKkoqjbhjPKmq+uij01yIW1r5E27qqnVTeBxT51Frz
55j7JIsmmbiImQsBe95DPov55BNrYuR2cl+x1e6aMN/YE88QTtCcyNYoSmkxsP6spAP4vqy8eJs5
BJAFszUdmkNG7NElnjtmaRYxY730NopEDVOLe7tPq72V/TgRzFq/I4s5mxhUdpSWvG/ycNHn8jaR
cQUT42Z/FjaWimfbBFU8CzzYloHlNh+Sh8nAvB+E47NGc4Q2OAbqgCopYP9BDsmkFpLqs11pMtML
QgNmb6jIhSavOFfuk49MFN0oeOQkuUOaP52okjm+ph6Ej2z+xvn4VTGWIQydQPQqeyBmF1/PPJDG
FZiQXjxPb4NE/m2IjG+lCl4LojBk2P8dmf2cakAua/ZiLR56SJgt0tQAGTbHPe4g1bSI1KiRPBv/
ApP4zySdAjhCI2Z45kXnVuXfyeRm28BhKmUrOgIRKGK+q+yRQEhx76XM5xhf79KE4CTeCpwRkhU0
aL7VSLIPODx9MY3oNSiM+E5V42eX1PUZcT51L3lEGzG68DCILnUM7MaRno7TuAwrgfyb1srpyMdE
XqlXWUMV5ySDuyII6xrXstgXdgKLzZLjoZc15X7kb4UG5JwkYrpN5dUYsGgkZtU/xoW5NRv7yGMC
NKR5jArhHovmpwkNfebL+9J1UkFxnllm+Ah4LeMsQQqfpHp32Ins25QS/5el1Lfui7ad8upXF+IR
N4LGGTLQ3oQQtM7DdNjqklWTiloEJQOg7vxaKyIJgwxSKovTM6NZaDUK7FZr1l+yn27hlNyqKbrv
4BsQsgckqX9PUWPua803CnSBTntECxp/110uHiu7f6FdDu7QkxPTAB+SLAEyAmoK4JpMVlR5pEmX
2ylG7G3MBDeU4QOjIw02RqOm7dRTAcVz587qOUCPvLbJQnpsdfxNSCFxTmS9+xOPeJ2WrzoGy1ty
S1p++4nEXO2XbSH4v9Hdxqb/Hnvls9UV3TUYK5hSiAp6ZwrfCQmgQ0nF40ziBkuWaGAJZoOViOO3
ii3BLpzewjnFec0Qda7kR285tzaJNpGPmtiBrLrVvQvwA5iKojYMCzmt46J+THBn0gPBCbbkcLCV
mI6DPkvUmYwvE+L2FPCKKEBylKbRFpZzRCAxQBA9HVwXRZ+qWsil5QyiXAZqY+XzoUzdXdUR6dBk
GonkzD1ZX9w7QxDhnAR1wyVIz2ljLa7uU9YSt1ZIjPOMwL2lm4zScYP6VqzJdFBQF9pvYfB7RgnB
oUMCxNQU943FNHRQ87+8LVdpr6KDQ9pq4dfvQi/IpYD5Su6BQUpdzsQ2OogejO6S9UN9N29sK4Ht
aFkE+ZFpRIGNQc9B8lu6Kwm4OTeDn6C0yF1gZ2f1YmJel15AGxJLgbo4iaEDe/7nWNkO2xmk86LE
YBPGyVE235keMGbFYC/A7xNJaAh5+c22ceCE1cUtha2zAhTG7ZkMV+X3f8IxWQ/tZK4J7Xur8+Gz
jHS0KPVh0CRsO+0y3Tl8WgMRkeupqBjuwIVnXl5eU9rmbd0GexV55oYsWWTh3XSs3LJcDQPVnxbj
s3RxLc2XOMfoxvoNcr2LmJtHiZ0W9U4uQW2O6XoHYFYUXm27M8jpBCqINjeryqfeiF8rWCu+mMSK
wWK2GUABJjnjmaRf5vYz+qOsjcQuDVjXe2ORbj5KRtVv0SD4222/bUxMAnGfh5fcrPSp68QmaYp+
FaGX4bFbb4O0POeWbmEmLYjfurY2dqxvOg29I16jLIXcj4XA0zAwAi6SXWdGPQeVYaMv9rfAYV7S
TLSHMW7sTW0CxzCmco+Ygc2NGf+jbJixk8TYyyR5RmB1gX6DIYktKpBqIPElkfktNTTFvYsFQxPi
y1of8ixUhi+oKTBqO+PWZZ3kc5HhgyQbcqsGGDZZ4tKYPs658K5zXMFEneXNzXka+PF8ETSEHNqL
O41ATyHtf0QAp5txVEs4kB2+kW3f9D8BtfnjbBf+pUUKVTgBKVeIHqYUQFBv91xuj6Ucn5xhqg9d
wFgOOkl77U3rb04E8TZOjWvbDz22lP5sEDZwGTKgPXWVHry62JhCQw9GKQRa1N7rwroWGUh4W55J
u2K87X+n0aeW6TE3uZsq4v+ItcPdUAqI1NSAPXqn/WQXzYqTluI/AXpmRQgZBZaKrkzURgh8Xcq0
dv1bMlc/RdNTIncZaFrnw3fL4ssh0dklKGlqynsAFTAHnZ50NqveNwbHS9Vkpzm3NpUxRngxJU1R
QOmtpxWflOIGQDCIgmZtkE25GUrFRBoJbKb1rQw4fjpwUaE7koLTopOInfCvnJDSdQPhy1UyE0yI
DUNPfrqLp+HsemG0S8b83Pck/yz6b9YbY7OZQuMIcnI4Wem873s3Pffje1O07ZG8o2LxHm1HLzLP
gErCdZ4z16tw5OHnUt1JDwa25QX/IifjDyNjcQfR8tFDaL8Z9PyXagNGVvOZ9V6y7vSyFcIzSTA2
bJis0Bt7FCSpJzz8Jit/dJb6xgPmYbZNDMArkRePcXkw8cBLBie7LvmDzBi6PXBJO/VwD1b/kqYr
t7KxcJdg6bVj2g8rmMO1r+w72YojvkK2DWTk7aoiu8UtIvghHa69wZBCSL7OpJ7/sq68l26WfM/S
PNLj8TCD8hXxLihw2tuEzN4kfa9yXfk3aREB9CoFfFKGF1f0PPsA/9MyWluIQDt0iIR+0lOxa+uu
ntfw9Vnc0ml938T8P23OCsT4G4YEGLbsvnywiV9fSVix26xW8WEIqgNbd5bGNlNtPJE5cx6I9Vbx
AX786pZE+rVQzhNy4DOwa08SfiT+3vPvi2Ek+dmVOE+YGgOP5Vpo0XBQxJKH5aYZnh0mBMUiCwQ0
aK7inGTmvlULRA0rXgZBXVbeH7gvAIGj2XnwzZpTk70iqgE2ES1xO93ovoddcfKzCApSFF4LN8nf
cpImmo7lO7xeYtE6SF7knTCcZF9lD579gm7Uma44+nxs6RRck69STuZ25CeXEJqgq/hx/ewQ0Lht
K9/YMKkjqfPOaBl6Kdfe11j413ooO3KsjDXqE7A0Mh0fUhse0khGo1uOVw/e2z5tjd3sOxos03Sk
iPseCyJBS+aYugeg6PhsD7wK25vy3HJbWXOwjZag6YYJkbD0CV3KvPeLfB/aQ3IJDXVLzZyp9TwY
lMmg5s1OMPzyOtQ9I+beeNkclvGqhYW47T376LdBffl9gfGxjRevrevER0E6N0P/yNxXI8csMzmB
Lixp3si2IBdjKPbmEu9WR86qL1RAsmDrPIxZb58jAHCps5CUh4j+NOj0Ssn5OLuOf4YrvIZT2TyE
A/6/0bsrPWqnsWMDMoUHVQCKtNATTOF86hKs42Qjn+0oDvds2hdzZPapXFFv86wiUUOF0yaYfHtj
6+StZLE5ZSRY1IN9HkcOprKqj8ZrAhlrVeHX2TF31oe45eFuO8RrVPNAcoJFsF9bBQ/hSOUd6kGx
hh7mm5MB5rFm5xz2qXzy8/mfIo7TFq+VQ1kLiY2sDwz2Xp+fk05hReH7cVJ/H3s5yIBYPoT0CI2N
Td138hqyJiZopPI/Thp/YYFVu9r02m0lG7F14wnXWC64BWYyH2auptJ2/2a5j9AmBzpYID8zDXlu
G6QoBQl1KvU+CvIaGyR69yjZw6eExWNSEBGKvXzfZy816LIL4i87Kbe2G17ZhNDRFepI789ThoOf
Ney2IfJ5zYOEYSEYsVLa2GBzGIo2X3pLt7DKBhZqRGajOQiJiR1BGs8ACVmQMb6bWmTCNfLAAgoi
T7FLo8k6ifr2hHF4B5UUkJw5LJ4UZihVB7GBcXdGstLemGS2s/uR31QwfcunI2tAltWUBwab3V1T
3sKYNF5owGTEFL21Mabiw1PPjsVqyBzSc5nhzggKphvM1f3k6DoFGPDMpttmBuR3042WPzh2CdsY
y0fgADRoXcEcvUll0iu1R6Yt4cZKNJ+Z7d4BPWUUzzqCHrmnvjUJiY8AEiTZY9kWdEpjdBch59v7
wmHCrVsCHSaaXg+9nwIB4VlqnSXmtLGy7oOUFgIgSJcO+ti41q4GsOBy7s45YzNTeVtgLNHz4Gm5
VtX8SORuvHWcABVmCdCyd1tKt9k/5X0MK4+R91jhh4w78eVP9PaZXxwGXVr7AlYmYrXpLims13TB
aNLAT3f+8vL7T2LBbXa/5M3ZHHARLzhOCy4nEXdoMJaXXzUG0gT4ndmC8swjNEbNr73BXhwcdBws
fGLwnxXgvEUdVixgUKbR7IX4T7///felXUCinaFe+NVZ+f6mOPljwejTah+ixWjx+69CxtH4UfUh
WaRtMcTSKCMwTmQzSyrODAbxKWhn7W3n0t9wKC8eKV7QFCIASeD3xxo0KmhBjFkLLvX35TXreNNq
UZ8VcFXlAlhdfOP/+a/8Bb/6q0b9/3Sb/4uWmrWW9X/UUj8txJn/sv5sygzO3/+sqP5vf/W/Kaql
+g+XH8Wc5lf//D9Lqp3/cGgbPeEQmQZA0UIG/N9z1tz/sDEYuEjKHE/Y/Kn/Iam2/8NEteZK10WM
bTsgav4fJNW287/lrPnSNV1TSH6oh4rO/F9E1T3zyIJ5TnloGG3sLSK5z3HdP3NMK8bcb40e2tvQ
kgnSjAPTU2G552Q6oRvi1HM9tb/K3Oe6VkF+kfVjIIlc9OdFUmNYeEvCEWBjwPxsukxN1RwG0/+X
JLDrDPTINGgU8Y6g/4tjRHjaG8tNeEGxkTz5PODMpnBewBOoTT4yOrdmZnOj123dKXX2HWSXDW0/
51Gjwp2AQLhqrWHempLoLreAkWuXRCBVo0+ATuiefKKAPNAurF0s0p/kUhlF5dZvquJIyvSdYg2z
aUxNKlQT+vuiYn0IHGMXdAD7Qu1dWoG+rK2yJ2llbCaA6RzqdD7EEPU2MOurk4l6lmGzOuYxqko7
Gl/8iA1YkSXN2XD3/ajiE9HZFCm+bj8MZxxXLd74MEl8ZIKxuAQdUb8B18udp4sv9NIgVcqOur20
LcZUjNFpqdCPeS4ZQnH7zv6ZCDPmbx1rYczkbGbj2tn7tX+0uapQ30rrLtPO32ZJRlNtXZDpcJSx
5T7j4xMkU9fHwm7Ersij/ByOwaEP7JCYroFH6jYnVvlzHtpz7ry4vuufSKKmnkbL5ZhJcZgznpmk
TKl7ytIQFNHG93KEUTFIBKMVV8YbmLB8LENpFAjUANI8ub1xYuWb3TGFx2s8EMhs+tXL4OHhpsbE
LBRH7plWn+drtM36ITgHLWMQHVBaOawIGh4Gj3NpvRXVXJ/NRr6OpUQo58IjnNAVUtQj0x+MkkVT
Px29kjgnvyfBZdKYc6kNkYME7isD+lVnB87RbsKbgFdKUlayVnUVbeu8eDADLzg5xPDxzCRbZYq8
+URSDgjGzn1scAbe+EA3hu8dZt3q58rAutz6Zrdl+TlTTCA7nCtNCjeCsLWRhs4ubL4s3u7Klp58
EMRqU3F+VLlVfTK/pWcIhuKRiSb+bxPgQENtTvnpQhGd3ENRmYQpyewqWeNu0xGJp8tTHUHohPRR
Gg/t8OyFZnUCrnEjPYrxRveE75zlRxNtVRRGp8ryzlS+DmYcTSiNdORjULUUQHl4tIoQ22zdnOnT
NAMxhEbRbB2TrEaZx9pmjVgHkqVLvYO79LEuh/RAjEp9gk9jlPOdJAyGCyh/8uj27SyeHsn2/sp7
ItpsaZp8rwVA5bAvdlHtMw3LPQZ8MXzXGq0KSZMjosJCHwzyJk92cLKMP3Lyn+u4qYnL2+SMnfZ8
UZHu1WZKFANdtuclUoGV6lv/Lm3SFzMXa8P1ifPLiithNLgsnR754Ig6ZB/CEmSrjur5NDqKpRso
4i397V1vKXARRovrLKr0jjnVHYPOfp/CEdi2o91cNc9qv6t3PnHrz439WsApzZVCdGpa8SUMpYWK
wMYnZ8gHOKDPHEHyQev+J1rABLJggx3TGW5ZJXlnE20esVTO1u9Zrkem8PZAWIgLS0ti6rz6wrZL
AtnwSX0iDIvw2owBadcb9wS13/Kq1ndJ7EUbtUxd9SLuM5IahUflx3w+9h9LCnYcbIBgdfVfrZeC
mQkpQZkXHkiaZdUkmm8m0tl21KnFRp0+UCcqf9iQEaZOujFesiTA0uKk3TqvULYUnhUjQIQDRoL0
wwz0djvjrt5GjvoRfvDaOCAGKgscKtEkYl++ITyOL5NCi5PUQcDvPV75aMmWn/JbXXznWde/NJBJ
S7aZCUy4gykwUgrItlZKeUqIZxcmA+oiOweoYi9GQJPk9yEbV5qHQKRgDMvpO4AxTkEuafDp53dd
W7+RlJ2u4wHhlsmf8YvivSE2kW4spHET40shF33x2ElSt4JzZLUse8zi36xq9iJWtzEKNnBWmK/t
tDv2DYhvvJAJEpeMXlm2rKGtPUYdOkDHABcPmCKwSPPpwmlnTzE3ZWS+VhNjnxIiCDvEFHke3kcQ
seNh9MkSUqk8C2GMD6CqDOygbBY9866Xi3x35uBwGhcfcKhzjvkRAMNiKGmNNwE4eGrHeOsSvn6E
cwIGTf91xxw3h6NGbKJtfnTm+sMO578qAiPdNEdvFMOtncjnTN1HZYr4IWS6yBKM0liQ8oSClDfR
ivgRceASy8KtSYRACMTZ2BapuKdEd0mWk/7OSkM0UQS4GPR8d5kFUsoXfruds7zbmOa9Gtz52uFi
oLsqTNpactsAmG205RorfN8GJx1cYKVXEk9B2LrFJReCMVnO+gLJSY6LyGYoVKARd4vEZcAzdXfe
zBhWClRJqUiBXjRvZBNEB7uLrZVFqiTQ1uJzogGiLUyW4A2SmbzZ3dju4triAgMezwErWx9b2IPn
JeHLmBuHfCSuIyKrrp3F1yRldD8nNPWZA1PUggOUK+u5aA9mmb9bUle3fAjfynr+xxA03M4d10w+
xRu3dNsr0nGE6UfaFeQ+xp3VNx/oOOsDQ6uFZw+4O3AXjR1hpHsfBeUTK/sjHgE2f5zfu9oN7Idg
EXg3ynr0PXIgWKC9T+kxGdvgoGw73dqSxErBqOmOKWH3ljLAVvH42JLG+D7YTIFdtmJV0rvPKjBe
OJbIMIy6N2mFX5EgKoCAjvYiiWfd+lQwYKtK85CSK7ZJEWs+iViXYI0bMDOs0PZmDU4qgYH/PnrT
H3vquosVg+b1ESGGtvgczBA6sSRzsPOsi6pj8xQtaXUt/rFPN1LvQRV8RqgPj6bIxXPRs/Ytw0ye
wWKL50E2b4MwuV8sUCFK1eHN9XzkXCQ5HuaJaE1mkmJdSdxTvTveMGwM986Az9aejergoROdg+i7
NggxcL0GV16QEbGBu/qItsW9JprPwxUlduTGZv9SR8cq1eKnhFQWONlZ29N3pMyzjGR1pMMFmMSA
GHFeuNcMFNdpbJH2N6E7MayZO7/vzh7bkbzRhEKgMpr85tnvuIhxJg7/RojPlVffYtWa8CHN9ghC
iwSF8omPis0JFoRj3zn9zmNNc3ayJjypOvmMQwnTo1Y9X4q7KRuLXeUYR89e8rDUWRiiSEALvL2M
Cnft5/ULz96d14TpUdaopXrTvfVV+/CbXNaoPyoQDvXu7D/NsnW2OLuL+5hylbO6o8edSTOMg2+b
h/9adKWBBhLFpbFcOGmjkm1KRB/iYtBObuH8JK12WeQLb9EyPygWq3P7hruq+YKR+xHYFfl8UaDW
hC7xgEvEJp1dvXOiCSF0+TqqpGVcw8LBxPK1ZbICqM6do4/gAaXdfSD1+B0ixI9ENH9MrfNkSPdv
6xflrXCG4yT6e84jThDlZAR81mdPq/hqcVmuxl6zGtXvrgbJl7tUpeXaryBTWs130PE9yjb2rmoQ
pznKja1p/DgBQKlaFSzBzKREnTfq7dgygbJkKnaTgY4us3XHaiSIHzyxycPYeFU9M/JWRxutKvNa
BkZ0tHT6VSn2I61GaVAG41tdttu6At3nT7P/kQ7NfVDz6ydSmgcXXzg2x9dAqQ4clv2j8w5deqGQ
jfbmYu1Oix1twpdTIMH17P5UtGAATKI+sMzEr7/0D1qPGe/VsBCE+Du/f1EL3OCRYEtcEm2JUix4
QrDFbqqE1kiPlWSohs3oFfsMIUDD+KXcGIK4TfJfVrOw1QgGPNMw0aAsqW9hqP/zhfMZtV71aHS2
uSkzzG4ogZXkisOAdCmtYdhTgN2PLHy2QTUzIl/CLn5f9JLvFw/6wypZg4mYcHtWdqzqfYJ1MCUO
HohelmV4TgZ7CcdBt4k3bt6YkokK9zzglkAniNiriggJNNIWHtJd39UXhsrx3nLHgsEUiXOxjbNI
t/0plD3pIhGYrd4lrMpZxj32MhDS1JZbJ0fgKEzvb1cjesl7whF98kFWBJ8813AbNq2K6enmcBci
OAJsRUhpN0WPNZyknRsCGKY8mWt5K4d+K6O/XsrcrfuKBj+kf0iu4CTddbfADpnwnACHh8fAcMV5
XKJSYnOfduRysCRGFGME0a4A9ze7KrkqieWQXfE2zBOJ/kn69wOadnB1jHVSEd9Q1e6t2lsPvU+B
jNv4ZrHOqtz622dt+ESCBGZj0NrbrCDvOw0Sorzn4cMgtGKNFtjcpSGZ1naM1L9jLUY+IQ68CZlp
GzEqIyFcO93TnPhQGjGqJCPYlWbADl1k77DlP0Ti7bvKOksd/Y1chEMpgEajgUmH3aUjKzioLVa7
CQ+tIZivfTd9dHibZrNdmRrZoqoNB3MsxrXlZItMZNImSVfecEqLBILOJUMpE+SIVDKWSS6QG4R1
+yYahkOBd+TQG/a+nRRSB55Zq3xGstnTA+LwSDxIi9WavFljx7j6KrxRkpnK1lmLxXX7OSRgbvvY
vRmtTvjfsiJ0gzw9xdFrqtWnNzoP3LsPRZ++BU7lYTOGqzOaF+HBjaGw//1B5Txah2UxCeP3TrQV
D46KfRGi8BUm8jc7zO1TADZvFTWKtnDoUGSWFXrQ5fLr01zTBTE+iPyMgGOCmiCfcpfmE5HXzgEF
uneHHSvbYwy5Dqx3OrcQzPtRt//Kk0Ob99QOcgYbCiwv9v8re+ex3DgWpelX6Zg9OuDNRMyGniIp
SqT8BqFMKeG9x9PPh6tsUamqrurZzwaJawAqSeCac35jV0izNWcGntugwVs6TFhEJi7Q57ZkO7LU
utGdIfGFRFW580JSskfQS8o2rzSJqKHn7UoDvw+pfpMaNr0lKAbM24k9Dsh+2f0AJzmy+sUAZAqF
Jr5IfDJRvczsO3ZWxpWuFZi2TdRaxwcvanC/nHwiTiMGenvo4c2GaUxzmu6MsOtzbNZHtQnqSViU
+LDEOoq1zJ2CQdwG1nQH0zEnGux7P1kNwaf0PNwWfANzeBA2vYtfVSudUnceKs1JsZVoiVgxSDkr
WRLpvZZxnlh68LlgcVYPMoQ+mBo+sprxW2LHyswG1LaS5LUks1ZWo7hhf+CHMws9y6uIcLve5uYM
kcB7FGr9RaMM7136XBV9clbVd3N0HpIe4IQKYbFrAbNEzZTDGQjYx/4xGcj1qgi9EpTNtg0O7cjD
KbvQqn8ohbJJfZZMo2qtETi5CT3lhaB9lTZ4XDTyc00MEKJoPTOG0ZrVTRNusm4GYBXeb6jhSKy8
OkQkZkZRr+sKAR4vYm9TDlCaPPU9lwrnMKkZOi8qkTK7mhdNAoODyJhnezuzgrDtVENLJgFbLWOQ
Z/6ABbtXF7Mm0hDAxMFiHsihujJce90HSbhXWeqDeau8pYzOc9CCW8pIxACxQSHNhneqvHV9DJ2s
nPYAREYgCJg7V/KsWRDa7TLTlOIIy/otNLJ7Oa+xJUY0GufBcQGk25h3UdvDRXOspaR7/tGqEmCQ
WhcBGkbXz40CmOpZBn85GKAHsAMueKw3JYKZ+RjfgPnY1j0wV/a6eDTgzWnBlIIOfczvfQuPkB6J
Xb98cCRIw7Ef31ROXKGt+KL6EqQCI0YCGoC/gd2PXzOgZYRCRvWa93oVIqub9Ml7XvM4qEjS6W5B
LrLsDr4E1AyiDsjqYTG2CJLpefoql3AqCvNcyCFqqPBAI1eTkb3Empt08uuQ9ptWY5ZztOpaZS4B
jybNLBNLnno8WJbBvJCxZoFimLH/CPQ3O/TfiBs6fnjuPbKtkabxA5VPkRk9d+akurHVS345pchX
cCCxYjFuMZ0kzNrGoG6UQ9vXNZnmBG3VboHP9RYY3caT0ze7LLZ9NlEta5j+KZmW0E+XOitl0EJA
a9ta3uq1m+/ZVO3kULrJSVAR7Tl6ZXgXtPnZ9nMQmDU01Qn/UZkn3pHay7ERbt/NyemrUsxHr+2v
M/RodEIUZZifCDBdBar0I3BB4oNuX+VReCXbwIJ1hnmIHRtUhCqlSFYMasC8dO2mrDEFc3pGXLJr
+O0+jk75c+z093Cs7gGpLEeYQKHdPVSuuXHS/mfgRsVCKYeDFGg/pL44j2St2jB4a2XlZI3dQnba
7Rilz22MUmKYET/CO3zRNDEg5hwQfNe/KViIu2rN68PvwEblWlcJm7JN2Drg2WaGp9wD+tsOebT1
YKY4FX5bef2cFcZdxy6gy8JVzGAew1eoWn1i4M5GX1oniYV7YkbU1dj4M9g//KAw66IckAOKAm+2
jwdCpmB6bwUkOev4AdQRf6NbnSx2ITK22LPalopFrGIXZ+c/CAPf+Fs9ecsK7GTK8qCVHROrDKYa
XB0vlT4c8Kb7Uas6MKMBCQTkBMM+fegNL2MjhTpCxLqslidCaPw+6NtUQjfOiKfdjZ1sBn3dK/Yb
/mrPektaO1RYP2apvTTzFCZDvpO0mxiqJg61Kf/3LKpvyGItPWBuBT72yH8XY8cPG7kq8pYYeOB3
VWvEcUFfzIwq0JamZWWzXoe2UJQg8suGtbVvSOfUZxfkhvoDVkxRZF85BvGPjMtHYtB1KikEQ/tf
aA+zjYqce1A3wNzs8dmfrIwMVxuBfJO6jIi2OJ3/q0q1a1RkB15PZ9vY4BZq5MY1P5WRyHxH+X1p
YvUUaL62ThvykWZzKoBAbXFn9YlxzI2E9L/eTb9Ic6oclD5juyVj6vgHN6p8duUxUG03XQKUOyYt
po5TMCctghyaN0OvYigIgKfdumxlbav4SMSObv8DrbSXFD5LGfg7CwAmSrsEVZSkmwMTuZIInsKA
YQmz0fOiXbcyyODC9RZhgiu6VBKWIjW6qKUGAWWZ1PfoMOPZFXvM0gc9Cj6YUJULzVXitVLBoCyC
pCAmi95wZeX6Vldg/PVJw8IT/Wccd19NH6RcLxeQeR14nzz6MwPe2Ny2kB5WA8CpPXxZdKZHFTNS
zUBrMrGuEkx+IQYiTtwa9x4ynwB6TUN5TeOfgOC1e9snQ1BWzQzPznBXDYoyHy2jw0LJS1exJ8cM
1+VKadoS/KfKGkMhLglj08e/GDhNqEGvDU5j2GSEy/V66xUEP4sA5WbQuejP+f6sNPINwrvNtXEc
m59yrumA3jJgR4zPuoHrqwqAbtHhNDqosjOTpNOYa7D4LUISsuX4S6DVsNYg56lKN4tgpWEBDN+R
eVEH7gIXWa+jCpK+lc81N30YiMJBc75DH8NAVDEA+DYp+nb6EU+FG0cpVMANzo1c6HeKP0Tgov3g
YJa+iotXDPylNU458PntAOhs1UTtj9L37mo8F2d6hRqojVZol6nlUq6qM+Bgm9HAsRYWSq3owCnD
th5g2EE8UmdhzgyRE6hflSNvp+2gg1zpMAY0zXducFNdGSDoZoNX8KS48h63QIxGa3UTASTn77J/
paGTzFPGKnPEFa0tzI1fZMMyCB9LVHxvdNzxFJjFcZ16yyYOQFsn9dIH1BA48gMLXKCFuRVdIS6D
2LMKyS+T1Fmm3nuRVWwjsEVzw0nQJ/fGl8pITJ5rLbtu/RLplwK2qwXY2UA+3BhiNnkI4kqJ+4rA
Y0wAEPxUqzktUSmQ4zG3xRIUr6f2gWh/s+ia97AarnoteYOUDnYqi2ajZD7rZnocPW9pAhApWi0D
ZDai7hchB+2k597ij5JvbQtMaU9UH/YR6+EX1erOdkoIg/y3jDAfAQUPahAsgmLFrqKIi1mS9+ZC
R4tyVXqo45aDnMNnWoV6GsNLqzaK1fDiS9JMrwcFiu68Ks8uIZ0AfdiZFbKBkxEFSjp4Ya51rjT3
yLKA0P/oYHyME4YcaguLd9ypUGWG2EoyLCKgQB7iNJR6hBIksfQKVA/CemDAvV/J8GYM5cFCJ2kB
mQIr6SA/AftSnJDFt75OhvA6T8qXsqt5YuNng+Wu2fd7JNjmxH/n+STSbJhWwKjc3kTT3gBSAsuZ
Q508mjDXZ34EVgek2PskSO34oFUdwl3aOpKbW7XvHskuLpNKwzrPupKc5tfIV9Ia+rvdI4ov59yl
8zYJz16gvQIjAt2XvAGM7D3nFt2Vfq4gtG053V7FOEsv3XqJaekt8vD1iKAAwihLy/SgH1QvlRUt
y6x6YJWng8qyr5veOkhmuPBKdq3wuuO7tqmfcsO9mu5VGtEhzfQdK9Z1rT1BU5+TsWCz1V8pzK2B
3q3dIN15YO+t9MlRh5tONk9OUy1QPjDH9kkFTsoviTcUZBLkOAFqVwaku4DRR1sOqQKTAfx3z8qk
zIxlzCBV1tP+REauHl1upG2Hg5YzVAaJcraH8S6o0qeeQAd0r0VvYQto5vDHs/tYv+NbW/CWbgNc
SZtJchkOrNE1x+n3aiQCukl45COvZRAfmXnr1tVLlxPVQr2+nZkNe+0e1f5MB83vbiDuQa8HkajG
+MeVCTOjTmw918qCMH1xa8bNI84ufN0VM4B6gsMJANuAIDfemOEkn5GtSGc/h4ZWzbKwuK2cW5y6
r/Ho25awxk0EehCwnswHjIegUVcmPtdukx6KstFQNpTuepy5+eZuw5BIlQTQdZb5ZbiOcZTupf6N
rOI8xtxtntfejdZEJ9lOTWLh7aavy50O/2pWSTiIRq6OCLx+LFS8BRv/LYtJuPoFePE+eCD27DMS
QkJGfl+dm7J6NK9d/YXAFkrWICTTnqB1G24AN67TTt1k7JKTcdExPOrNjYeiUc0zgh/nYWIbBaG/
bUL/Tg1ZeKNmONYDWEPwmq4ETb5EvYisC+wrN59k+rGNtF0sUo3m7BIEroFsMeyu0Vonb+PIexCD
yyRIz9ODX0vhaxYT9WBOQ2cezP68hSJfaih8RPhIShg2R+hz1fY9ifYnOBU4mPQ7dtiTer38qHQ2
sgXDr3SiNvZJdTvwys8UE4xj1oKW7JR0x9IDD1F9q8rlOqkmGrN7pxJ9yFm/IMCC90RwnYb5K+nr
56q3Qb/V5MbVZG11P1O8QVPSnro0LkoWLhIjql1LP8CVvoGzux9U+77yibsTjHhDOOluiMylhPUP
RJkH8pgvWJMajfsiG+4tdhO/osK/hwS7iozolpzzFtwwHFASreArnDQ8yu1ayoo702/QqOJVduIf
qkwe2NTOqYfEg9FA6iaiXy+GJnotJfmEttJzwlsvpfm+8cMnaFLPXS1Zc0+HWBpZmyhJbkZSsFpG
7ttTy1URMQEluAMnzhXo7AVzzNaGs61qyk3Gb6LZ9ht/66zoMFmtynWW3Mtk0kzmT+TTb0IsCfXi
HY0EHF7V6yqOXmLUfD0LRQ/f2wdjf22bYE6k9DBq+q7U8vegjeZlhGCV1DxpvFQ4mlyZYJ8XATnT
SL6Nq+A5RQonLsHbhmxwGwYTXrBHQzL2Br4XCHjPcquY+UE+qZhvNPTwMezojtqYHzsVBeFRu5YS
hfDzRA7yrioXQLfS3RFcOpfMKegzeKcMOqY3oN6c8WgzehqKDMid1zNRb5qc/dMpNTppVs+9hFCk
2dQ7M5t2XyVuyOg+WEfUNVAnNwC/OCnUmOlhcdXkxvVuFLdc+TnwPRiaEeMMihAWVLG5mxK0SqGM
JdoAegJSy4S19Y56G2+gzN0puo1l1DC3MkODoV4sazk/xjVoWuushd3WGDTACUT4PfXJGFJtnfSE
gKzhbJlTNKZrJhHi49jqh3BQb5AI+KH1/sYr87WfjHuXLCqyHNdJVL0AATxlyZ3jo8cLv+RxsF9Q
pdv2Rv8zk3IyKYp6XVfRyZ3bY3/fKcVr16zastp3VfXk68OzhSRdEjkPvs0rB+MRBkb9cwD1rRMF
Jy2yzuWMLKbKckorsy04XFCQ3gY6PTYqIGBbcDEBQInOIRaXkIyOJnbAuEb2iRHEdpcmLJmxgxdr
IXKKEADC2I2SrgqWWfNUP2Nugh6WpdyT3To4qToDHXDFHmcT6PGD3vLaowrG3cfdpFeQaxUKjSWP
H4EnQ79hzfs+0O4q9tJxsLxXjmaR3GVxufa02x7zmqorz6ZhrByWEWQHCJdD8YfuzhpyJUk+AWoD
7omi/5o+Fy+OW1lzdrhDHXysR2alClRn+sBEV85Wglde4Dv73mtOjo9Wb8WT4gf3yP2s6jZ7sOal
Mh4Mxfdmbg8fqvLbdWzYO8kn/zx16pPisbE8tnvBu1r5sIcT8y5T89vGX1lI4HeLOEvPNpASvRkX
EXabKtBrVrXGSR5xdIWXPbKBm7nZRDNAK6YyxwdtbNahAVoZX9oKfQZTJygilQS5WezUKKMRYK4w
q+oUuIrRwHTQd5vSao+OaxIm1LduVx0HyToMqKl4SD6Eo7bVn1Dnb+fDXTsGix6dKttujnrw7E2h
zC57Dzv7B9HWrZmSA4WqY3rWjwICj6luPDd+d3X74PqY/wxmsbXl6nV0zZOLyVfX+FtkXsjOaHBS
SOVIVbwYRobIPEGWb0AdYLBeUrJpC4MMeQzRGdcmvsoIeST0mBREgSxpYZFWnYd1AnQB2AAZKNQi
EMRlrlCfpyHTq/onM8H2h+yPOZcqgPS1hhexXFxF2cZRGR5BTRyMAWIm6wkwof/f3PCrlO7PrEHw
dTi9E+pJv2I4MUMSONmf/f/23rPFa/36Hx/XXb8m7//nf92nQf3+9h/n+rV+r/5y3W/kp2n+52Qj
6FggIlSFbfZ/iekqloosrm45pmWojupMtoe/gZ+WAiZUt2DsTnhQrvgtpKvY/+loKioLaPNahFNV
6/8F9Qki9Q8lXd20ubuMhq4G3swBif5NYTZW4LyRaTDeCy07YBqi3fdTlgYJEWettPBC4Jqri2Qs
nbVolSc5PdGqTphM0RrHYI3+22svnf/uWsUhH575C6/Ni5042HFMNOVSdljv7qzp8K0OERUkRz4q
pYpEfd1vPH0s95dDnDtfi4GeSDv2yMAitUcPOZK9ZjoeVAWKxQB5uIPZvVbNQn9UrfotSpm6vZ7E
DBDEDN1ZtKkwoTXgc6XE3R5br18ZTljDapatUUfja3R3w1C4GI1wZuaOu0tdzyRk/VmOXEW7ahFf
iwbZW+qWi+IL6HMPNNeo7PpYsdC80W1lJ8q+2RylzJV/5BGWMwObVDzJ/GwfTwff7eHDypBSvzWI
ojiYQZntI5bzOGpPp/nG8bpoL9riniSp5/ekJb0BP19ttK/DqmxXXu7a16yoEO4ACDsrIcstcrj8
lVY9sIuUbmpioutIwiS7h6eIfBcHV4o4WOglGWD4ZnUNMA1LnsRMFnkBiFabgCQAEq69XGKSzIhA
qK3rrcq+NM6+l3cHL6/u0XxyFwy/RgslNUREHWKvaVSnBv+uE/8PEoYBQCVRJw7TuwIvKQTLOvUz
R9U7/dNF4kax0W6Y+7Nt12ukYEmUD7sOvaAvB1GXq1b/va7V8/vfvzn0e3xkNjCS4mOpBf6ZfYax
rnRTmZe66Z97gmQYDiJaEwI0WBdRre0URQXAb3XtxlYISRs9nN/UHrOT2kP2NaTIf4yQCpp1PVSY
PC3IyQNeRNqnCh/EWfx5VnVwYEXd5czSVHUTki5dAkwO5gpaAmAaQULMRblLW2ONmyTBKQX7vXYk
REzi1D+DtwHGW7bFhiyrTVSLKF4rJeEbxKZlXfjJS+3CvPN1KTgYwGX3yEvpC7ce3FXWwJpJchdn
KSDlBlEsXITyWM2u/cm+WbbK7HqYDoVFFLkHZI2CBA3sQieF2alF8tm52kX+02p6vHTiFzVMWNTn
TiFdTcU0bVsWOdYokfPNXng9+Q99FgUQuBq3ijYmu9GoNey7Ip08HYRSb1FHGZi6jv28qPxoDyvl
B3KG/mZaAS0zpHHnTSuFNsuMn1KNr1Nkudp1grwLli7x+NDG6IbIBQY5KWoGk6u3QczFM6LhxhmN
/uMASIorgq81HpGDrChZPOp07eN+3uvqsI4tL7jN3EydqUOZ/AyIrvRh0z8aCIhZKQoh02ghDox6
7g7E3+9iIgaTS5kf8OiOKbp+UCz3UEuTg1/q1oLpZoSdL+/NSjXf/GAkU2sEj4ntdEu2eOEeO77k
EDhEI0XXNh33oZ5kj1+mwr8RMFcU7dvs4qBVPFn66iDXmLDkby66lpIEDYo69ntkBvE2cHDIm12s
F2phxSAkisXhS/l71y/lv5x+vxa/TPxc6l5fos4h35MRPxXG0B8T6NX3wLDdpErmRNSBak0/szgo
5gjoXkqifYpToKhKsJQCEzh1sacreql0l6Lf5bLPKy71hor22kxc8e+fUaTlocBN5DzYZTSr0A+6
DZCc3btsmxBWrfNXL2pRY9G8h8SRgu1EriBpYuev7a4OvOi1SrJq8kC1N2YcVQ8I7mwT4ordWJNs
HFMU1WrjlPjNwRus5mkwDB8xQGSbFAtlzLSFPJqUFalug4B16QFjVkoSag5+ZS+tWw3zRJb7fZva
wzmJihtrqq/s3id6PLrbIjDSx7GR0X2kvnFCazXUoboGgOG/KDW4f3Qk3SGVcMaC9SeqPSIcdZgH
9zib1bsaFS9MZb3gRWMJ+y9Pn/2ner5uOhbwdU3VNXtyCeBR5On84uE8hppdmbIZvIVKBAtxztQV
ytH4QnjPRFNLZc2Qu9qpGW2m8mx4kWOHtbVXV5gbDtoJrPPjwAuLtQbSRUPMXr1E2HefTM5y4kzU
SSCnoxRl0m/1okffmOxqRL9Lc2gWNyXUks3f3U7UyVW4zv3m1gLLuOybptvLdWLsBWAvyUbvqTZD
cuy83GSLbwpTlx9FV9XXf3dtR/iln13hDFhv5Cpv0IhVHk3EypZKrkxExdpjQygRN8rTG7vptryS
K3B9uPROZ1jDodXrsZv7OPuz9Xs/qQ8QKMy44s9+cOOVK5W04NxOCaxJw/j14ORQDDSzRHzwj/pL
38jN5b0owgfe133iboJoANZ86XK5VtRB7z+qHZBrcaloFPXfL0sc+SRFKggP5CzcMR7umDzDOTiU
8skcCN4FgD1/AGA5jJHHLjiMMENGSiuYJWgCsdMuT2RTIZEb6b0S9uFR9WX1/rM0Op52HwSIqrYE
f5WpNLWJkspMden5P7punD7h8y6Xz/P4BFH6bLt83tR2KX3+ZUYak0HJA1walcA/2CjBzXtDzRaJ
pXsHUSfOLodINHixPjdhHn30+7vOfo/R3T+/yYb55zTC3kmbtkkwlWTVsTXr24ucN0Nm8fTab3AY
Jjy5QWpuKfYfkELhX0t3ohBFm87Ipbuc/P45mJC01s5Fa/EAz5/1xGcRPSXWEyEYZtHqBFZ560Cs
lhmpjLFQ95oeY/idy+remM6A1f8+E3WXVqxGIAR/9hNnHRIhSjoGWFs6rF5htaxq0uLHaPR+H0RD
1jjYIXzWiS4jw/NcNOTGFEAvp+uUqVLcRvQWHR38Mz729x/b1r+Zqy3rr9+xptvsAYkNOdPG8s/B
svcDSfVLTXoLQvlcj6VNci0MD1WEApoYNVl2/WwIYN+yvAwOxWe9TT2p+d/1hFc6JCfVYVqm/cQf
yPnSX9RrnvUzdl+D0jk5dTw2MwZQZe9+jgwfZ1OdPFbFEqoLVAO/kuk4DRCiWRzEGy3OREdWIDpe
kDp3FJUfN7eVKd8++jKgDDYeRRzlKEA6KcqQbDySDD1dX9aChSjKCBDf1gioiFI29QDxj1haD3gx
MF5GWOS2Oxg7ILUVAd0uBw4aJT9xx0PgwuxfyCaFy0sP03hzDbB9GLhYU4CvVkwevEs51/5lxWX+
9Ve02Bzqtuogz0d6a3qTvkx5ntEGQOF87c1IgfpXQaDsm88Deu58i6KM2g2rw9xbanUA1XjqIqqK
lNcrDlqN2JShX0tBpF9HFcFFza8OOlpl1+p0EPUByn3YseGN+a1BtPbItNclecy6Qchwm42BBZwP
saRFoCZPRR8oW0GgqPqmOmoTlWKqz3QTkLXoG4V6dNSbaNfqrXo/qplzY1kBCpG5dq+htnYztRWy
/aUN5Q71XteJp2fw4zJVKrYVjvU7cRZ2w++z+PPs0no58zor3EUqGYV/HsXsv4xihmrqtmGgWgGV
xRCmRl9+m9oEkTfgiP6TfOtCUSxASM1YsGeR2bhAp092ogglRCFaHo44A+PeMRPN3zqGtm9Z84/u
olM/3UP0vHQXtxRFcUs7N46xqiWrgMTRdaAjoYzRa9xc5ztRM3bacB2JaivHFsnrgLxhXgu55NJO
HAuPSAupnlEJhuuP5t93UdhXz8oyMZaZt8xLm0RfKzXlXgkzFFTFqTggK+juEm8pCqgPlPsvnS/d
hqnFl20HU6FlkOfcTlR9nLoNdpe1pWFiWMXZoUrTgYAxxEyLaMRB1ImDwV4LjtbUx+4Q95IHaFF4
1/6uu3T0kVD4uIOoc3LDufrnB0DR/vIEaCDnTR17S5wANUf/xrD2Ld+Nw0Eu34BtjLBurdxZlf4g
HZDIvUFnCMbbVPqoslDKmSFINSw8zQZD/1H+bA+jANi7BfoktSXM6X2jXQ9O9uU2okHcK8BdClGk
SZUhL9HimSynDTU9ZXkJ4JoI2VBb/OuhZqKmxUvn5t6EFJHPsj/2yxRrHHSb5HCrIs5GDs7XUC+K
1KXSheUZeROi4pXvvUx39CMi2dxRd73oBE+3XOsS4P66K5KfuiyvCzTanoIWyNEoWd2VEpvujegR
l2Z3HYcAeGoxXk3jUw+Sdg+xg0GrKwYsojUvJt/xXy2XjhnOIgvNa1OcGbXq1oEZHcPuOeuF45/V
riHFA6p6Jeo+e9R9ES2U3oWQCJMYlkqK7rgbgOGlKOqC2EpWhcPi3xIhB++znLJVh4BFR1En4Tiy
GJWwuhUNl3slInKRqghvVlJ9hUP1sqjt9LrxegIi05mlJiicGqmxwxBg+a1e9BCN05Wi6+UiY7qy
nK78vK3oIepFN/SWPm4rqr5d/udtUcX9l0Wbon/b/FtwPWSd7Rf7fx5Qzf72tHvOGKIvTRY6wnap
JnYxwRttcJ0ZDs1ijrjMJTYE8GsbvhmTS5DmdBVzypCQZceH5Xd/USeuHKf8bfuTB2m66zRLfdzr
z/t/fGgQWr8shrxoSryDeahuW+vky3px87Hym5Z/bMEvNZ6dRDd5SM4KXA+j0G1Uxwh4SsinVHqm
r/GrNc7paIY7syDTKlp7pTfO0wWYC1cfFxBx5QKoPHFVpWuxQpUc2OnMENlGFL0EFw81VvDgnoLp
GCX+bhWR90uriK2LVnnq/O1aBUW2+wzuy3bM+1/uQKoX/e304yB57duYR8okyZ3eiEa0FmErqeWv
RKnSm1hGDLF30IsAG5WlzSqE/9lOq5qwBb4zqINxLAa52VmVgXVZ5XrAeKR56fra0zhiiuYV2drt
G3/B2OKf20Lzz0rULx2vlo6iqg/6jEUWKMfOmEi9TacunXpigUtBi7dS5hwLzAOP1nSWwzcAGDHG
20tDHzn6oZBGCLx0u9SLmzR12n5pIFY4zjS0g+LrwEVWtoU8nhgRa/Iwz9AUMn/WuNI9DW2WrizF
GPBez4cnt8mOZmN3p8j3/+U9sMjhfPEq1FFs1GRdl3UD4X6c58xvMbCmc+1Sxn/iR18S6Ufzp5dS
5Cd648A67TYDfgl6qtZ/IR3l7DCib8+EbSsS0iBIRVEc2vzOBMUGgJIOMH2aBeJ97koUfQVTIy80
bkWpcdP23Abur2iCnqqtlEPTzPWPONcwSMus6zCKn+JaH7Gq2Hb8ld9ignzpp4koFo7Ry8IxFmgq
i0VYAscV/eJYhivKSgvV+69F2JHJorbyFWkv46DF2VkE98UBgxf0r8ocAScW1cjW98j3WiaaflM2
ICzNS/9MGTSg66jV6WEPNmQ6S0zwBMVQ7rspTiPq9SHSofO49l1t59/rtQ6EyhAGJcga2XP/ZSWH
/MpfflMkQPHaMB1b13Tim38us+1CRVi7MrMf1dAhqea6GJ8kzXXYDxEqXKnfH7ys7A/iDJvAamuW
1TV7jcq4Ep2nInCPEKaUdorl2Do4WZBscsfxr2qpm7xrRsRAQWidWUdNZlBB8mol/S6C+cn8Gtsz
q43UN2tAKC+VjWuVmOCBIH5KhAsXd52tG+QUGS4wShHpTYqBEOzjdQONaOa3akS6nszmAngIxLxp
oXU5mD5GQyBdiYJ9NuAUDDqvx+IJ+8+lw+xeQ5IzMaIrNzjbao9a6EOrz5HbNaBDP9amvXdVJz81
8dCdMCLaMQRGD7l1tKwx2vOnRHtxJg72WEIKCdt6l1WxshF1pdOSIVI9sI5iS0fi6S7OERW9bALF
vvFSvOwJP/uKKtHDxDnLRTd9W+XesLsckFcedkmcbJIENK2meTkOcJ9dPsqWzyMKhXdrhECDR7PD
sScpDuBe9KOowrKn2Ml1fxAlxpjf9S0mkqshlPFO/qwTXcjhvCjNUK07Yrzlj1CT02WH5cNWS022
X/ngPSdaqs2JXQ67bEjSRwXTS1GfuS4OmwCdl0Tm/GcMo4lFmYpz1JPUvFV0dNaneoPN+ypyened
ShaaIUjkwr4EaKOg2NN35jnVsuC+zlYi8KRXiiiI+JGOUs3UIgqgfAnVtl+6eahZhWCt/3ltDBH0
L68UY6MFncpWWTmY5vTKfdkd9VqX5k46aj8Sn/fF0mV7Lw6SPYaAa7BwvdTpfg35SSUQ/tEnjWMk
MEk9fl4l+n4riv6wD9NZnPBfsor67EvjcBW2DoHR6TAYqFzjczjp0fyuMoMK9BV2iptCzfSPbr6G
poYpV9gqT3WwnBR81pxiJTsIi+c9SgxKXzh3hSnJwIVyMrpTMR/1EsA2niWiGIKT2ikZ5DhRhHqn
HFtkhEUJbdzszjM+LhQ1iIxvXODHN54T/AxlfIsSk6AzuFF3JlJgw7T+/FYnT3XRn/0udRIStPgM
Trm2b9c1mj3sjA7hjVHynqE4Rg9V20pLsNxMKYPnHsxRRlffiORnefS2stKYb392BTfe7PSpq1Eg
FzVJyqxtOL9kXlr/2p4OWCJle1kGvhfEPmSDAsVL0SrKnd1fs9bXt1KJlzcII/o4reFflziczaGc
p8sv1+GPaE1yKdW+8P0YwF39MlpA20NEH3Z6QuBGFMu809dWBE1KFFFYRIjO7tz1R+fYRSc7bkvk
NrnWk4ony/Cbo+mVyoMfVXh3Ge+NC5oNixnjPBhFcMhN5UnMYqKK3NyO7U1wtDLH2nuRjqYQHC5I
Vqz10aGW8UkgInhZqF9W5aJVLQgLfluuA/gHp6YEEGhAHXWLuhnCqyLQt34PNDRUbVLuk7nBdPCS
vCJhyBnE8IzRzllcqsSZ6CZ6iKI4yLWFCwGkZjiqCLqHXmOvVdfSllkWBE9mhghTMA5o1nae++AM
Rx+nvyfZNdwddBk42lNRdXBMtvB83YpihgJpmyouvlnhs1uZr5EyWBNJuL9yfKCatR/vyrgdXkR9
MNXDsfvbeouYOnJFMOpEOrQ3nWgpiiJFKrKhouGSNr3UNWO9yUd5K1WydnBlP1sx+SHEPBUvB+ez
iNJ+AikTCyTR6rH1xXdxai7xTDmMwdbNC+0QooG99Hodzvmo2YeeXRjCYF2BCSBGZAHGyruW+PJ9
jk6Z0gfFsx5J+jpU43pVgRN/LlT9EDCzn23ddz4uH6du3y5PoKyIepZKk2pmiCAbwkUX+IOW5ajv
JpZ2JepYCSjHalT4HQBDDCl6WAbCsSu78aKj1dwHvWvB9ZyWCT7JRnBwGBO2k/SPqDNMhQyGde+g
Fva1W2o8RRjDZGgiS84tovuYqcXZXHFSaQE5K1j9X8rOZLlxZOnS79J7mGEeFr3hTIqkJGrODSyz
shLzPOPp+4ugqpilv/re7g0MHh4RgCgSiHA/fo5ldOGT6lWAh5FdEdgHv7fv//MbAkq7L28InYAV
ECkqZyHQh2bsS2zTyZS86vO+/Fb6Zg8DS2MDoYxggDYijeP13PYt6653EKvXQ5uiFem6dpCu66G2
kAEYqDUl+Vlt+yxPr+mEUpgu38213HJB5VRCX9eka7khs/vi0xv3WfHo8VOV+AWJZ5BnXQOvkdNF
+1v7DQoBgcHVKftLTMStm6cOL1RDXgqgxXOeRC9JPK4duEDedS3lNxVlMO4G9fTuwUVFMccYnhNv
uHZTIKY8ZSMKsXLBw+pCRecafOgtQn5bCX2Jtt86f1lOfTFvM/OegrFYhOtvk+pjf6Qkwr1HH+0s
85JZNDxqSjK8mTXqBmactkdIMr2jEkwhyPM4e2+M+hw1pGk6GSDOqRy9+LxLFxo8/femxdp30NUD
b+3p3aDmaNdMaHJJU3ZDQXM4llqP7rU/UfhMkP7h9l0OpuylL5EyuX6ZDbscd0YmcNHi6y4PrTgL
7eKlGwr1cGu/9ZVzXn80CmXPcr64mNCCmyENZZOaXIhEUwnTgLktPSu+yIOeRd8oPJzupOUPmvvg
J+/SkGNCx0fNpqVw89b2ZR746tX/ssSyBGrwHztRHTChR1QGkJEhgtBfdi1IkjcZJLXlt5ayAbDB
eXhCnCo4AVTKlgmbj5UFL1Ozko3/5paOtrQ+msYs7+RGs/XuOzvoL9JI6rpZ6aiybaWpjJ12Uv3x
ct3kJon6Z1U4wbGvXWs3aVaE/NNoDavYg7LcqEpq++oJKsW4e4vY+kBKGALgmWfqaMxBo5h2Nt7c
3IyB0dNmi3BBPCnkiRAvldYMhYzA2oFtGvqSJ2BRNIix+Z756IbzWt4UpN75Rk3scC13y37RhY8k
spd2EQxPskdNJeuyQEhtL83Ksd3DIAI90tQMweCbRAMMNXN+LFEeblktne1yms5z1RJV10J1WAed
0iJw2+WIUApXo6jfvNI1d5MXzMsgCMJdMeX9Cqkd7RI60OvOBHcuAbJ1iAJxFou2wncRB5XLdifR
PN6REan0NHywQp20iThASNzcy3Y2fQ/SmiN1TR7bu4OKynmYlf5DPjqaIpg3PcTQW60egruujW0k
UvzHNh2bk4SstXqe7EMPuQ5bPNLlgUq+xyRxmpO0bj0k5E2O+nsO2SMKYKKGyhPu6n8CwHStQf3E
//mlWZpOr8Pq0F99t0emfD5Kn9/9vD0s5VllnvrGrSGp4WVVunFyNMi4Htg3AoaJreGEfiVgGTcd
ifeFgL5VK37tYMRaZG1VfK+y9sFLTf+X3f7o8wleFUWDUAgE4c+m1b7lVBl+BIkdLKFcMQ6lzoZa
VwxA5XrsnOCAcE6R1RT7XEse3URQKsFT8OnI3Sc7ZA3Yq4rYgI9BvMx7HRmHv0NzY47qhdef+BY8
UiZq/vH3SRrE15b4rxPhajXnXgn75E6ybMIO3KGoWhNa7AQwXjZ6mlDSRPOs3OSDEz1GsWUdSnWM
4Kduqc5tTNjYFBXeFrk44OlTP8bTfaq42woQ2/H2/HP4NDas9wCjy/UCtK9t6CpokwCzRDsyfab/
u+ab3Q/UH9EI14j1W5DBHRxqdtdQGVbfHGqRZQ9IEKJVW9fJCQoSJAOEqGtSOfpecQteuq5n3ZXs
XO9qcZDm7VBX6nYw0nB/a+rsZNgaE+LYrxrFyFvSO2uCb+FZJxv5MJJlfXAVdLK0cXa2vWMqqHe7
aHuHlQ19pXCbomM0hjE7j4BEZhVv3Qjea2p1vG2c1vNBy/L8mCYtyhFazZfHhE4RskDnrXKsP5Ci
zP8sE2PheMD40NmcdkpVjz8SBSyF3jX+aiIoDi9JUT9BhrJAis+mcMitnoq4i9ZwPSfob+E0ota5
9xVvI52yKdCA7bcEJPfSVNR0uLMCirYzuExL4jQpxIxGeoKvLF+VFnjcTdWo2RoFoOwuTEklqqZN
xlCeykZ5SIT7egbpCmIaOanGWx9p8ri1t645KofED3WHav46ggkqfodfwrv3q8y778VZpUcQwSOT
tJYOCt3GnU8B94Ldi7NM/IjHijtO77pO4mR03soeIs9gLJtlToinysx4foWwSOWLq8cXeQiUF0SK
/QeFoPMFbpzxTpvqbze/UVN8NMCWu5JtOsUXbjHGLBQcAGbbdIrICwbl95ayZIhn9eIYDSpC7tpE
/a3AV/5LjzKg4m8ozXeD7dklIP5psMl4kVZsBb9ZwsdKg5Sz6FloyvpmCd9k28mfGUHcu7To4ocO
zNz191alBP1HIqHX5boEHsP1deebAPb8MjtPraa8WnC71PXcP8MI2F9ULd9TIaK8mrk1HisDgptB
9IrLwYEjNCzX0pvCz7dCeQp0cQkQRE4Nw3H6oLXdb5uDHjGGbe2jSyh/8XFgZNsWNWFqT1zjOM76
pcucOeU/E6WQdZHpo0yxucgD6bIzWr3WuvWbe0tG4OqGfHAYtQTvxeLv2phOVrHtdTJpPoSdq9mG
pErwSFPI1OdAYZXhnqJM2XJrvnUNNSt7kI4000bRVXUUb9uX1EbsokLV18TIqV227fTPBnAZYmV/
Ohlyhprdti9W6gHZ17r5OJaadgfZCHpmLBJRExAAFCONDh5lwC9q4NSHPnB/azdHIz4Vc/EjCzLj
wstnqaaG9ywjLQVK3V40lBdpxb7zrvWQmEpLJwgKTVdFFY8I6fRB661IO0PfJczIsKk2ihx9JWez
p3o6OLpCkaCL+kKvFTEhTY9UoV9bR9Uks1I7cEoMMNj94Lf3iBRn8GIavMBKFBiR9Suq0yQyXOym
t02tIKSQGigTwnP0hIyKsu3CadqBkOkv6ewiJCq6xAnRFlAg39JB4T/Sh4DX9Kz/LzFw818Wk47q
OJprmHx9DO3LbswA1xmgM5B+E6pSdl91D5qhNJek1ZND2STVAgxNe5FtpdNANlhRxS1N6ZgRP/0y
alS03VR4rfJk2Sg0z0t39DLKYLvbCal1lGjUQF8TjSIj7BhtcycPfmZVUCGp32eF4mEkI0YUyB29
uVPFQXaRppkjVHv13Ab/NkbOM071x3/ZvcrcfpFOQZHvf/7v/wV4DdZdleofcNAgU//H59XUahMO
mTF86H2ebbIAcT9DrCc0cZBnFPHxWo/U9lJHTryXbZFYVFCjjYM8QLN1FOT8ZGOXRO4p0w3nmPQO
W6AiYDNqa5AW/uOsR8L92jb+ffb/32+gHre1gnkr85QWgOBFCIHsndwWSzMw4+ROJialmZiwLN9M
6b11vo1tix5y7H92vplBU3OhVPGX6qg5R7coint3SnaZSO7LA/F6A5oTA54yketPZy+/tx0DvWO1
+lGLkmUwyi16XL2+KxM2kaFrJuwLDFinx97+mfgoEk/1TzvpFLh9x/hQajySbZQ+F9Af5O/BxCNf
gfdrK02EnZ+Vwskfc51kHMixs4HayXuUFs0uVDpKDaQJfdrCHvzpNMT99GrkfyJvkb8PaY7avOmK
bzZTU2kQrQqKCQ/SO5nKkiLMGsCoOrKd4A7kZGoGQ5m8g6tpes8FtGePnZdXl6a3zlmAUJJlxdG+
Ax65qkdIqLIUgZcoFhjZpIp+8OP4iNzCeDKgp9jbkRZuGiuuv7nOD6V1wh9fBvqd9vZfvv/QOv3z
iWGB3XQd3aMiRzUAqblfI/wqQnOFE4UNiE1Sdx2ljctsiJSDOljBe5Qhgl2TyHadGtiXybpVtgdx
52wI7WgbJcrDd08t0gW4AvsMdGR6yahdlt1ytFLvgtAbryYPgm7VxIO6t11kL9FVLBEvG34UkEL+
ysqzZ5k1cqQAXpzOdz+yrCmpZ60QUfQJ0WUq0pUtAkYHramGLTou80NRaQEkEpr+JuaBAjD6RcXy
dR5dYUWJKjU6l9Q4hTbv5SLuzxAYob2bFGzaNNoq14TxVQ+606y81CgdnWUv2SzNqavmndmr32W7
bJJOeZj6ilBia9kIpokryMZGTNloiA10eR5sZdtvF3NhTiNW3Nz91pbx9Dm2KpSzQ+V8TiMvZeWd
Cj1LTfW8mPXaJvsoVl2sYI7qV7Lxy10jC0HEGMDTNm+Cah+ozYORjk4Oo4oWLQc3JfuUsO48xqXe
31WJ5kMb1yn9nbQLF92yNtCitWtM65RAMTTdaKkuBw+xLcdusyenC53TbPr3thliiaYuBSLXIBS/
jzwre1LHwLxTzOzXrQd84b+qPHbWlCfxehIjdTtDKI9KGdjamMMTh5SYUWd31kn2MCFN31UsKlkw
4ZRt1Dmtm1wJH65XyqjJRt5uJsIq5kA1wY8p9nXqbQRd90W26o2bw96iOevrDIVfPRpguW6TOhpF
yEVklls5qzmX/jlKg4NrkRFZtk4bQ27rTzsS7XIQuhOwjELnIrvLpnHmc2zdXkR+uROf59pB0Xjp
SVMeqoAix9TWj3IUxIHKri75n8i7km2Gnh8gRHfPsn9kRvUW8GHIKpopp9H/JtKLR5cChPu6EklA
k3yGOBjzSGRaM7x1a1vUKo/o30B3lj3KLs3sGLypRCRc11Fjis126/WbyWrS71RSpZtxhoLFVPTy
FdKLnUZ1wnd4Y5oVqgw6dCr9eFH6HpJFP/ke5ANYNMotz27gJfe6P7O5E47cHn/1laM8Rn6RULAB
27u8ALwHd6CJ3qein85OqnR7h3fHWl4k9Z8L6NM/RsRrt2k5eNsG8Nk7KLglqDwf2uUm3hAHMy8K
8nloz1XLboQGkKdLvNeAtj0pSA4eygHppnKM1IpaIoKuWpA/Sq+GttrKhk5gK80QoqtjU6TfrlPV
fIcrIGRn9DXVJ6rYo42vz8VamlQCqfexFHoQl4XBMYXGYi6ANxp/yNngZ1IQYxqsJS9h7UlXRvOS
kUEUt3VtIcsPZ1uYXG/VVdr8QGReXaC/rD4Z6cxjwmN/a7AaGyGy+bzn0oQi2Z/DrbyPrlBN8O/5
5z2jhXkPS3h+vWfxdaB6D1E2edXUqub72XF20pJXkfdt6sNwva//dM9y0Ngo/+Oeg6RGYtwqwvs2
HzcDcqnbrvb2ZQKYfK10sLgqMCjnC3k6pZQWLTtYHMrIsdBMFx5XKQq+NKm2vNpIH8IfZbkA7OaA
4WKOQW3zjR+5b9D3lZ+TqXnThkfpvrayfYX7MSHcrSQrYkj6ZCRPcVMRGqgroRETp08AI9OnKntz
+T49yg6doxtr1S3qtTRLNdEvDJYd5ZAMBerVEA75RrY1QCqJXy+pCIHer0+Xn8OYF06FZGV3VbaN
9D59UgOrvZ80e3vrkVVTx5/ZoXUnboSEl0csj4DTsipLcrXcsBxaByNaO+rY7GVbPqrDcTLjj7ma
O8TIqnSlqW68NZEPPKhJnp2CsW6WqPb4OfGIpKhfZhV9hjQsoVCfN2nuNL+mdP5jUDP91S0GZxXD
PHOmHMzdg21FjVNvg8fRh4eY4Ff2jaXxXS4GEQbZ8kTQv8NNBBa1nbOLvPI4FfDOxqAgKMfelq5d
b5EOdBDFC/80Br1aQymo7nrbtU4sZdD5KQNtreQ+KgZJ5S1VKLdfFJi50f0EwT5o391APRcZ/ESo
JaPHNfIhx2O1CSO9+Kl0wR+V2tvvNkrKS3OY/KcmCBSizai7u8b8ee0g18vDl+tGCMM9om7mLR2Y
7187QWiqa/6X6w1V5EAPiWA8KsvaxmbjBrcUwW4UolMqEDRnZU299l2BnNLv9ebDa3JnE9bTuIP5
sXj1TPtQZWLWGo1RKoS7kzH2qKRGibW4jhS4tbCannxPKw8w3vZrOSDLt9R+ud9MPUw3Wjs0ewFB
e549+0H6wS1C5KlB7xcSHjw7CoG+60AveJw103nmZ9dCIBgmm0qv/W9wxlwHGvDA6t3M3lft5qch
rOF6EX8CjM0QD/LBJdPQn3Sn0qCp4NajQTkUUZe/zm447XSXsGLWdt2HUNmWHRRDaM8jaiyqXasL
upMwFImRjdW0kKTp1gNE5d3R7tV0JR0KvCAeT823jn3p1i3raYs0s/JWmPznxUh0p9EOCt30GARz
/GgrPQXe4i5Z8hMoYtl3sRW3g2ClNq5T1jFiHwCYPxDmDrbjXNY7eOen17nQ4bVhZJIZFivVLAP0
oHj30Hrri5lX0ouV5S/VNOSLyK2yHUxz7b2sZpAHq23hNQntbHcrc9AC50kZXX0v3qa1EsMfKA5u
ytoOuUJiS+LlGoFyuJTuHyGlg9cXapkheEmq11jKQbJXn4ZPE8vJk7TsESlOGEB4DRdoP7PM1Q5O
Cq8WnEcvqakoj+h33KHpFbyNTsGHk2T2ItKj4K2uNVQJVdIt0mtnQbpSzKknaIO3RzwhLV31LC0x
oz64wUsuZuxnKBlEJ6viunNWW+RIQGkka9Pt3SOZKPfYWT2r074a9d3gdPe6cNS+oD/9za2M5Y6H
vg1+NQbXgwQM6DFL/+t0QkZ62c7jTziWBzOId37Xw3teeGjnAalvKclpjG0FCpOy3wCOwZ7K/AYl
1stcqyHQeBVZVtk5R6TZGjt49aWt58a40Kuq3YPWYLImfwpsNX5M4bO6DJYV3Fmh92dnp/h0VIwg
HG34mskLkQ7/oytbjXAgIJ+oi8AsFnb8lgaKvc4Uj6iYMKsBJmU/TMqjNEdD30XU7yDW7gsIMQmH
KU/egpD4uFGqvVhIJ2+u5brbWvU/vXE6JtSm+WilCm+vOt9NuNju5VAFQRJDHV9rSDMeAI68yOtk
uVkd5E1lYv7IgmP3325KerNau96UoiQji4WkIlMhKq1EDZaM9UkzH6IJsRsb/J9M/ooubijqslDj
oehKtgaKLxRx6ORcK7H+nujaSc4ZiU4Wwi+kK1DyRVupy7z4KbCy+QUYGAzgZXeRljoULNEi61Fa
LjqpVHQnVws43NEIiuFB+nwSkelUuPfSAjf4BFy0uFq+YbzBNKidpS8Psh8oRUdnZ57nF9UHb9yk
JvwT4vKuCgMovw3/KL1aFqD/6E3t8XqRroA6S0vdO+nNec8T+DZhYRdjfdsSqs2pcwBvob7YZAio
nz61dp3sqQkrnmfbieHNULWVNINUbU9u7b874Pz4FlcJtF++epFOteVSyO96h7xRiucx6YtNjiaM
qC4rngffyI7UKFP5L8eiLpG4KZo1dCV7AVWpF7BwF13DbkBSl3rPjfR6DbFLcLFpPTTn1DDDVZrA
5UgpcXO2YAzVFp04jUO3XwCg9TfXxiqk0GtRNdpDnAmOuiCf4DsRc6jQpmeEQKiw3JN0mbd54udP
mjdk5yoKz6qiIcFWpzMbNs1w9tJrRU17BzMbOIKsKp5kGwHsbxbJ2aNsirzB38mNEAleJpi0Zgc1
aMPTl9lHrbSRW50hlhWmHKHDK5H06kW2aCFrvQla8I30Qd46PHT9dO0uewyjw9eutJKdNN2w7U9x
0V9mZ/yW+317lM3Q8lJ1NCPwIM2gqcyDzxtmIU15GGr9GY379CSv5M1psyMxiK6IuDN5UK3VOGQr
vijpw2CO6tpQUTnmSVNt8rZwVnJgT2rhMvx5/WsbMnKrCcQTGhLMQiG7fp+kMUKC0+dfa+VzvtTV
Wf+8fTcw2QNZb9QXBGSKZntDlTjCL38lxRLwbAAwXIR6/2qSZ8lIzb4O44W0rk3ohi+8chy3YdV9
5tSgXYW/d5765YgMTViOzjo1A6ErBZToljn0G/eiRrn/CbrIEK7ejWP+2c/wumHTOU4HB2kZrYYk
0E6albYnKwkzeATT8A/YmEWl0M2vmv1/9MvxvJozNn9pscl6QGZVBGdoB7XAQoJbb6Ysx76ZEuBa
iM6w9dNZFGTfvHJs07nFqgZts3fH0rtvDO0X6s/Tu+2G4Uapa3trlSzDWLWdpjr1Li2rUNnLj52X
adBAhcHRtwHKyBhde+kRSniEJap6TI30NUyT6b2M0Rl2SirBOl6d7yEfFpHDRYhOGYAxMiloy1Cl
odTZMWTbkiQRaaBbFxQcoR+AtXeFINuIuGEBDtbxKPVQdESCyeudrm1VDj+YPbYANDyYpfflWMMn
DUJm29sInldRTAHKbKpbN+9dCFShfJbexIEGpXT1RQr6bwODPZYyQCSv6YV6ChNvrdXt9GCIw5RF
0wOIwh+TXicHacl2t4P9Uw6VbfKg2goaFGzaSC8JpbSRmtwJyMMzAo6N4JxpNoMwTUVz9gh3RUvp
LcyYLGRtUvqGUzaVwEs9Q9UepeWXYb9AXaO4i5vg99nI+EVBbT/K9IOSnDo9B6IkchawW9Z7tLHU
33IWdqAg2x1BN3vLY3jJqa1R++7j7HwbaE+jupCmPNwGGrlF3p1Bg7gS6s6fV5ID4iz3dwXMzek5
Z52QDySwUE5wdoqS67BGDfb/OGOFT2mF/zqrLdEjImlEKUz1YlNQMVS9dZRWNyrWXagZ36UlD44J
m3eswspoZIN26SGmvvTEU8VgOY0ftYr4dSMw0iRzthQztqFlHSkUCS92uLFQZTqSQX7V5Z8EhyMU
yqHtrlXx8clDXNd3qWEoJ2lRFZEdx0F7lVYN39GxLtx5m1IAc4RdUbseQKp/nlmRB8dvUn3IHin6
Gtce0pxSiKXNMj5R9dxCdg8HFwzRVIWninMeqtS7V4UjE47ChHDWVUkAh8VA0nrUPkcgrfprLvVd
71vpvm+j9oK0tvloJlt/1ptLlnftxeHRTt0/YRTZQbYhPUGFmVl+DmqoIn9EDy93TraF9l6iR0er
zc2zPAzeSHH0HAdQUk7ctHCEbgKPzCQ8Zq+tR4OQmuwnvcrQPPc5sgeKlYyn3LOhFbLdu8GGCsnT
YBhaSIe0hVfxgz9cK+gfw5CSq9wb9KfbWaBM4aoUbUqA10y83723fmNhHUm0/QgFZJXgLKqK/PvP
UErql6r0HmV7TcE8YTP4cwGRVB8h26RsLO3XvmPBQ56OLbdovw3Pyx7pmcFJHlqdvA26wMEbGwnk
5cVZLdrkmWyTXtlv6Ovwqxeios+xRe3XS9j/0a+cjeAENhPQWliPhwkMgmy6tcuzwm6DU+eaDTJI
yfxspv5JKSsIizlJgE/Lk7D6bHFqw114cdArT7BGPndQFB+UWntIffYQkfzPydPGgyG3dKeBAAn/
U1scpMOYdTBHf41w+UvPdpZR8A7dXr1zHTA5ejGiYOJW2jP/SmWLYlK+kmbaWO3RImyzkGYzJmzT
WCkEdaR3S0PRN8MQx4/S6SlFvaj45d0praE9y4nrGPUYT5ihzcReTqzdJ8ILbTDl8RblemWoj2dZ
5SiLH1UgQL25UNIS7i7TeFPjeL5rkqwEy5uab4qdE60FZbtrUTR7q8vmY7KM9CEg/vn8L4PgXVZX
eaHbJ3jcFUCdCWslCgJ7TuB+juTJMEMxWto727CtTaboOapIfkZ8HEyFNI3GZGclXr7SbFuvWs5Z
WD1OU2qCdfOUpQR9qmoH63JnZTAaTP2bpp1y05zeZa+wJHlWl9747rlwM7eil9Erspcc/G+9DKXS
VpBih0RDkv7NpPBazIBQzOdlpfnlsvRq0qHYVMqgrSZdB8fx9yE2tgUxFSBifzVnGu/xBTVvgDys
8igdlEnk56YruqNa9pAwZfyWec+8RG1q77KpsjaJqVrvcNqu0qaOfsQOCCooaNxj7Dj6/dhDxApP
X/RDjPTrOHkRAm/XkRrpazlSdqBk/HNkpWfGdWShueGPKiUlWrS7yI+r7wKmYvnhL6B8RF/K3n6x
GoQ94aWOAL0rCezWo74Bjl08EWkht+X0EIGw4ZOjkmL66EJ4aVuC8SuIicNzaPrlQbOI3/kOyLC4
oagiQCbgR0StHLH76FfigwxQyuZ9jrwKpmwYqIrO6fduXXyw6M9W1WgSi6KQEUpeGIBZcO4Qwoh+
IcFxTOJah4ZZE5UkVgTmxdchc03sHRJFJIkiYoGWPowfpl2cPI93K2JsHx0vhE6zvLNfacUzEtX+
spwSGP+9onhWSVUhz+TNS7TbyudhGtT7FrAdP9niWfZAThTlySl9kE12Df1t7LqIS4r+cwCrXpVp
6Up6CeJDdTiiqyyGyyY3HFfQ5nWP0mpDA4mKSA0Ocu4oqpWNXcTWSpp2ABFnH5TfZN+xyOpzFlnq
wqXkAWxVlD0Tujr3aV58MyLgZiZFvIcasuFXbc43TaMV3yYfbjO+xXwp0GJ9L9UfsruiudF2dFnY
S9PVNg5ycR8FOmo7CCUBqIhJpz5dtWacveV1pu8LPazWctJesQ6oqCuUobbeOjbMfVkXySUpEPuL
zJwFhNPDn130Pq/Cinc10eRL2RbpfTj1a6LyQ4JGZN3t3B7y6qv9/zj4OpW42r9OgJRou4jbYk/A
g5BoOyxjvfdeYi1vTp1WWgvZngMJXJXBYFy71fn4W7fWRQHk1s1msbSHiqg+IQjOemNBEvFnlLTe
onG07ti1s/kGAp/IQBO9qqoX3ts2EoizeIiyPkBHOs5hOBCmXVnWIiFQcJSmb7z0gd2+hqDazmMW
QPomJutta+FQ/J2UMVoA2dT90TRIL+g5wQmW/3cxfLDfTMOJBU+heiltB8LOpFVQcqDKqiYmt0E1
QgHQqdXgz5L4m9V3Z12OnxE364ao/lnmgP9Gpx1eRqOO1qXvQT9QTt0evRtQRH7TInmmdKsSlfZX
EkR/ZnEf/goQtdQN7qPS9Bc3dcd3R/z2lLIwHuK40raGaXeHNpzDU9PnFvo7cfCsigcFaczxh2I3
G6UiJmYGXr9LDNXfTajerNpGNwS5rrsrK4IQ0pwMnoAwS8RXU0GWfad7TXI1h4BfaZYr6UotYvMl
VUey5UaONKwwWyseMVG1lVM5pKt3lR1XVy/qqe0OclI+U9E5LBzWeSkCbnJsaZM9gayzu45F9Djb
+SbgKenNrDbZdS7603JmzyujXQDL99WbihrooNfUq3dGOXtLih0EmLhQ7ZAIiSrDuHqpD7e2sGwh
jSH+/DBSja3a2vbV5N2mbeeuQcxGjM3HYd7qlu9dvXBLo2STVTCaT82+cct2BwTrRWtHOFqrPmtO
8sC/9/MsNmCIm8fj1x6yWxhCbkYiL91KsylRsM1DK10Vo+/dZ6bunry5XaZ96aMWNgHWCklubqog
RFJWNMp+8hAU8Q+EbLW9tKTTVnxCv9mwif/ZNU6JRYFeZPsiLnM7tLr6rOfpcLjN3cyRcueG0CdR
xw/ASQzw49xbVbUPo6qYGP5vPJFVnDMraO5uF0OsMbqrlOIhadXfb3VIeKmC2o/Xsu/tYo6e7IFi
lsdbexco2cH2lVd55dvcUa67SwJj2nUO58l3tJKYdtJdD0pkdsfQC2HZRTD77+Y0Da12IW0UHW6n
Fqm0ghcvBBpKtlKBhRyvp7Jri7j0Imwb7+r5D9O1aUTJXkBqQVxyEvPYQceuSNrmpLjLIPfgbIkR
CjGTmToizdtXAd9yadpWgjQpBXInCkiC15piR9muwUu7r2qVZewwze9ag/C33bjdKSw78yUjGiDb
oXYf93NIvf51criryZFEA+oeFgtaKuyP8oBwoHesxUGabQtqT/Wh7ZFtQ1WRpCbHT7U5ZKJEpv7C
2ieoL3aeMd/xEjaJjQmH7Tv9msAX7xUJwJegfOnRKG2XvW+Y/NtUnq99DpMDrmPrAOHLwhxT1kbN
dpp05QikIXXNDG4eDpMZ5adBHOSZbItIGK0CR4Vk4J8OVOXz34bFClwEalkcvrTLSeRQ0uQ+ckSw
Qv9fLybHarUHTlQVkTlCvykAs40qavQlL9KNOelKp5TarrdHrG9dSyqmW5/BCNSl6inDVm+ceGFR
iPOk6HWwd8osRRgoSF/R33s0KKH6Y278mK9F+3sPL2z/Sw9fqVD+mFs4Pz09O3pdS/CqDfKjrjqQ
ssbIn/7d5KSxUCf6276NqPWk20HQfHLFJLL92tmZVGfVZ5W6tLqufZhK3tCAL4k1EjvxSPfVzq6A
BmpRTVb7cG0sc6rtdUo4ZVshHAhfRGv22DDzi2muDs0Bl0rt8vrGozUqk7pMU79b3tquBFzS/srS
9ZXZ6ze/7N80MKZ+me7rRNL+z5xekvxLUnzxq+PFLoe4OQKi/QZqKEA8ZFwQmAgmiCEQMSGzU1Tq
XRVDVm6EmNLT+Q3ynAHU+Ciht9FGNtq1bRAWmdA4SmoUTYyhuSD0zrNEj5y96yWES4Y6edTdd+mT
LZXnx1A3oB58a7OtyFxEeSrAM1Z9CcEKXIqL7C4PQK5Ztquuc72GbDNDNV4mTtjs9MIddlqmgoHJ
MqoeoiE9NcQ+dmE3vVV+gcabBVMnsqrCI/tQZd4uG603Vppokw6HEpRN0RsTSelUPxRW0jfPSDdk
a6tSqRhwgydYoMcPLUMiqLayljx0VW9QdwYgkSOkM1WJvWXhGDxAmFlDZGZqrwlbZzR4zemnEQvx
K2tASQj6VGc0PDBLpob8XNQ9Kz5JvN6o0/PgqOleTZN4r4h1l1pUxdoYp/G5bOCEiWxAmJqLwruc
CQ5Jgit++7Pv+PmlWX5GQH5VGC1iU5ZOHteZ0pLs0F+2PJOHJmqKndkYZxMd4JP994HQWnCihkI5
ovOnb1W3+ZDOW/uXvvNYoTQTz/86x21omLj9oc30tZz71i7Pbm1z6UbHyH26tdy63trkzSTzSVdc
CuvEzcpelPxF28rOHZIPVnNCYLNAkCowNqObNWuI8orVnD16Tms9KUXrPpe5/lA6U3Kvkkh9bjq0
OGenTe/6IfOeZx95MOIuDp8BXrMZ7I3B8p9SJExvmrw99XKIGYqZ4r7WTkjRfJdOiyqyi8/PhTX3
sU6scp9NAeU2iTz6iMXckYH6P5SdyZKjyrZtvwgz6qILKlGEpCgzMjtYltTgODVffwfkPi+2HXu3
cTuY3EEKhSS8WGuuMdEybO3tYcmPKETR2l2safLe8Mn7xk05wn2npffaS1mp4+1vKzEJbLnT/W/L
dk7lUqtPW8vLiZDYhflcGc4XVa+XfTl2y207UB4MQj4yVCQK9FWN+c8JiaIS5LHr7jvV6m2/2M5o
Eg8k2IOnz1do8gzpWZwcK8CPD5/9/Si8fWWgvvTGptqhP8QlFCbOvUN0czdrnJRm09HBVgukJevB
ICryWJYkqiJ2I6xK6euN+GjIBbD72tquzVJT96WdYlbYZ8O973d2pkwPajqPu5LI1g/cTBrN/iH7
rt+peQmQVRHOdR5Iq20nGouRyWjVr8No4eO2dL+9kjq2ue3qsIwGjBz+9TCzkOCS1m2XIIv1OgTC
KfZsUHDIBhnRUUtxty0pXiEg4cVJPfmZ4J54LVngHGVrd7vtbOlM1qMcy3eC0cVqdr0K8tMWVD4p
V7ylF99yRmhFsVce6wHirl/1lRq2QPz+HvJq/Hfzh7LYGDZqSnwhKhRftkfRUif/am4n/quvWJ8h
3Arb7+0p2tLtGVuskyQPhe0zGY+5hBWXqPIyxGn2pFnYqyVN2/xoB/vVm1TjNe8nE76UGR0KMURf
oJ4TFhDyB26pPWKtubvCFzEeJ7KdAbVt1W1KE7U9UrM67ytUXnd7HKOz1gJ6Nls9uuvrgV1Tcx0N
jB0zwv17NLAs0tvxup3cLmOK/k34Ogu319gOkGQRgccH0lTo0hJzeZc4NcamQfWOEOO+J5F+npw+
O6YDivBoxX9kRpZe62Z1P8QumEgEzc8TydoszQ7pkzEjvfh/z1DgizwqCDedBqdkt2qdDyOORnY9
0sGqQ4gvY//DXrshvtrnfg0OkiVofBTM8UlTS+XB7UblQYDoeWhRXu/HGF7JdmLr285aGttcKuy4
BjlsE3iQS9BHOTevQyHuOmb6Q52L57ZpwBQj7Tq1C4BxDEGVD8irWLRyAbSZfNc3ufmwPTOqkOrE
PROEolbPpaaS3/2rtfE6HNlxijNumW3pNyKS4yEulfJffdtZmWHquYYzDrM3DzisszMa5snlh8lz
t4MlC/3q1a9bw6gZIPwS0R/20s4vR2LitmfdXezNzi13n89q1ufHhsCxaI6c43ZieysR2gcMFLFS
3HBQQFRQa7bJ+yy6/DYIoJMk9Ak4y2U+Ok3r7LfL3IgUAV4CzLvr2f/zs4DfNm99jwuuoQ93nGCG
O9UIwx0Ez9kjk/Tw2d+nFYniZXHZDnLZdiIvVHCTlKZuT9r6+X/n09yNa4jLMW5ku4mwj679RbXU
j7KozT+ZdwRJ5vxW4jZBGuKKd6dV7N3goa8z4qQ7t5WLJ6I7GjdLtP88m0/0A/XwHyPuf/Ny8SMk
u2z03fWh05R4dVl4taZRkWMLQ9/niW6YbvhaqCs1EDFw6z5u2J+N6UONyzFWqQraWlv/2rVd5S1J
dPyb+NWrGsHfCukQs46LafmMSDh52Q6Uzyi7DDjvYWsiFyUigF/6scmoUaSa/aHVuvlmLeXw2pN1
D1yUgOftZIpFz2FJIOtsZ1WnmC5lZaxJC54qyz55ntFxbSe3LiotkNqa821rYffsgGl9iNjeVBgO
jWW40QYGBKU7uPzEIlZUwSeVAFofH9nWntZr2oZ6+yUyK1913OksIV29uHjEUbWNGzFL3uVFUcF2
ud70Nq+trUvVdRye6+Jxu77lJ3sE0sOss17hIiN6GhKTAD4v5lFMIfUdSjE9SCY9vdqgcsZyYvQR
xdOs2qwezfSRvJS64w2NT4uFwwfwU8bNp0kOAnGlDlCxnMElKsMHcuuPGIT8PQ9tBpsnB6JQMc9k
W4vSOcIHhNuCc9TBrAtEAkJBpG8rOB0KcsRFdVYcmT55EYM79gTjN5dAt9mpM4gmDBVrtrLX7ZFi
ITdqhI55ss3XmgGXC6RB/XBBWp/4E7M0oVkiZ0zJoxrVwdhG5s6tdaK4+aokPznT0+ytKyIPCFzM
3/crpLqhocsleNPT6OJmWRFy/1MdKvOfK6DsWahGfAaj+dUbYoxuYw+jVs2Dxq8Q22I7zCyZ8ita
3qwUU2B7FTy47XTOpOB/9eydm16Rt1v+XIrkTomXd0j6u055MYXc2mtvaN9wG3F9FUXYzsS30hoo
spSYwwTqjPAH76FgGLl7iBJUyW7p2sxXRK/ePU/FyIU8oa8v4PxR13R7RM+OEgqwXTsyHVhA9czL
apFdJmSLflJ3jz3heDwN0l+5VWkIBo1uH9dac4BtioGqicAUZlSgixShU/pVs/vle9f0x8hKz+1i
3Qwh1YsHh95nchr2Xoq1IvDkP1H/XVZlGrD3/Z1NGp9F+7XC/iXzqi9DiZhEF/3BoOpYR63mj1LU
vq58ias8sKiM99ljP8o6Mb9TSmaL/GDwyVSeJC/jtL9Vlgk7y3ynGqAJkRyzO5EpHpGUox1URRkD
fcHvuHOsb3qqLwi+WVN6aQ3GfJi/wrbai4oJdi6H9tyI/JraKKuXmLydlbcHOdWUckbDd2Wsqtc+
+tN4OYFE2b4pREdZJyxXAWskoHANht1UMHkszk7V9Ct6TP6TpclOsHxnJJLj7yKL5VWbsQocitd+
GLQ3wwkHxIqBEiWvGnUhuxq0FohSe414mudaVldzmcIaounzkpfXEf70XqNEZr/kfBkkeocj3igy
TOOz13R7Rxd4AtbSoPJlfIJHIFl8dg3e3gk+x0N/R/qxM+U8okI2Q612FQyh0xKlXf/iLDUJy7le
dsA/ZJjgdSl7tLkqVgPAioNM6dXTOFJjVpsVwld0XVHtke1Pnbe4puw963o3LAerZzi3r66zNM8O
puh9Yx+7nvrkKlUByUxBUrn2aVmoYzDhssBOqLSQbbkbjBQmog+GWk3FmtlgaYugNcwg4oesIlJ9
38wNBPfcniScVh421L0V/r/OLbpKR1XbwxG15rkWBLpQR3Lp9iradvrvC8SVBGSv++W0jEeKPapw
lKbEzQvKyQSyOky8VD9YvXpTddGECMkX7rDUlbeC/fGuXa0/e33+zSRmUyazeE8tBmOBwsrAZ/aL
Q1s/5Aqu55Fw9m5SuL+eq6n/mrls4GanSf1K/wEi8AXLKl8np3eODaAJTjb8FC1fT+Itd2HaaagK
IP9k4KG0BMhmvZss8Hfp3APq1+S1SpdmX/QIkWX/u3SwDEeo68AME2K/KKl7G2R0Lhd3zfn7STSn
F83o3yoL6GEmxNeuKoBdRC1fXqmheYiGR9XG+XIkELjX2vqlTYdvsTS7Q2Gl9jG3SagIXEijQVYB
7ze/lOV09FI+kFKUnq+X1vDY1HxYWpG8liN5fb1h6xIlxzwrDwsB5ZOdtA9lWcsDNmpvI/SqJIvK
cHFJrhWxJ8ho5oeujh6kkC8zdm57VRvuItI+Ut0hVNPKi8p+I+iXYdhTuWiFig58ItFy81wk6riT
XfMn0TBLN0HnqfKPjlEPkIdsChr8Kr0ofuoqQztlZSjj3trJxq+d9kUtkvfGVFMopRNbX7e8plh5
H6QxArSO0aZKrzxTEl/scjf/6HCl9/vcxSa2fRC4ZLn2bPuJhweqUwr3UJPuufZIFmXcdteKmubL
UopDNLGGou5G9T0FQhYx/QxEqfVh1DEVWYScbonqncYCY1O3DWtl/o3Zoo4J21drLJ9zyxjPcBUQ
4Seki5mcp2C2kPPVOIkEhKHxgKn4+TtrRXpRNpds7BiDXVyL7cjGwleZxh2ghfeiEBPaVdDls+vt
MjEU/phTnJqM2WU7DImVXciOXopS2iESqBIZ7/Di5u25J7IEhVPx+07+yQzr3Rrnn1LvyIGl5gNi
7AsGsD6wVvCSNgRsI5JfWlDDEF6LVzftrSscpAi7hEKeRNyW93JGhwdR5Cmh8Nvsy2Jfsqjb6RRm
7cBMYduljWhpS3zLtLbcN/qKqKnd/CRLN37IErJs7Wikl8UrrXPESg2WR66F2WhQoZlWy6XO8vFU
TdmMw4ltHDE4nB+HtIxZzFLWijymOQzjqCOpbrW9yKAIlRij72PsqnrKeszEJpk699azJ1gSV41R
nVJU4dAXCi/AK5m8uYkk3koS69U2vDEY8Zp7a9vToGC6XFWZ+9aRtA+kY/XvMksVH6pi8sWYBzzM
UdR/WRp2Tloz1B9KQ07Uy7vpLCzT2lGc2vodw+XHZFHpk1LX8kFZcYc4Ge0DOlV4mj1saiaw3u8o
1fqY7L6HmZCoHzXG1LAYEHDGVom+uV7GD+LpbNjyZvjQvAg2ECqpD89qiS0urvyIa4aIKSqaD0rI
Jl8bTHmPFSNMZ1ZI2BR6BCScaLc1cQnWr5VCFdGUfixdvoJusCSJ57g7NObEJGuaYWqzJ45ic7h2
XTpeW/7Xy4SRO4Iz9spMQDvhlZRaFo71yFqbiJJ3VxapvHY5H9loBoPNuxRRlgd9jmG8ULQcbLyx
RkF7RJqJRPYbt/xCJrxlbSTjB1XFbRpXq+/uUJBibgHrNipwZnWZD0MWdwDJhR00hEhB+RjFrbHw
p50TvM5zQsC+gbGAXufeE8yc8bCI65A386lvs+i68L9A23lAs/hWpFFyJ5AKgItNBMsNRb1pcS+5
7Ze7bc5M2LUEjqICFR+SdVEdsZNVh6wPKGboDoZrBXGPl4CpGvnNHvv67C2aG2rpYuxGsXyr+/rQ
yXo5Nu3IikJ474iDd70cMwpfuP+jBcXv3LgJ/wo+wASPKRpBrQ1lOspTHIwLAq24WmKazsNDllEy
lESUrODfeIdbctXXoTsuCFzZZS9XyO9OEdJi4k4ofCAgEFR9ZAW9Vzq+WtYkIpkeOnxfnkfhEVS3
ykPbG8Ifa4IatRe7u7yObb8ls7xvU2HvMHkbQtiGNobS4B9EvqBbaAmXaSYDasUSGmxo9lAZDSJd
42FWOms/WLiWUNvR4DPkWLyzmzJMzUmb82uitNGl41b1nVj8NJ2lDyyyjKdBNR7SNCOEPDvaHnfS
+ljHSRGY2Vtra809nifdJ6L2jdGbDPOYzCH4ymEeMLppY+UGeqC/Tvak+BXp+kewFUBRcd3sPdUL
0456vpowT97JO9FuxA09wp9aeuapskR0dDQNDgNgDF9Q/q5q+ZXyxgM/iQnfbrKNOarEMI7cKihL
97FQWQXGSuEPrgrzr432hj3PvtYpYefVb0liOw9Vp/yWE1/UZGnGoymaat/O+a/WQL8jcV3Y5f29
7mX2UAzj5CvZDL7IG28d875D6TmwRLsMS9WM9jM+jLtkoFK6j6KwGkUJtUv5bU7meIHbbxwnkQZp
P1kBTtez3wsweWC3KAE1CIzOU31252GkSKduHiDSXVXJlspAKmKAiNKVLEMsy4osKe2LnLwpxINQ
+poc2iNFtvt0ggHqNslyKq2iRVopXru2flIAZwZuT9rRaduvWlLogSE1kzus4ObzIE73E1VyUHbd
uLnaa0y0B5W0H1f9EqXzM7CZIRBemoTUKOFcjcNd2xpo5VgW7LgpsOeYGZWXaUp2du99LSJs0Ttn
INbRHcapkJeptWG6dtN1QmRYMcAeCjd+d8Ak7ydPF0EGEHOZYpvN8MAHhBvnwcZecp84xXtdTtOu
IWS2LySK8iJFTVgr8XUpdfFQTemybyOmqNKGiuVEXnFQssEJujKDjhelR2JwRZgv1dlWdfvCGh9z
Wqs7maDsDE1TjoIbyY/me4GAYyyz5KllPxtbJJoxnGDOp66ka1p2rCpwSEdnZyeMeDqWwtZ2GQIb
P3EDx8puGN1aLG9awKEoJHeWkz+lXnLBqkXuO68DjWaW6gETUOu0OKpHxW+DZQqWs74+5OUB9NR+
6e36kJJ59mOFTy6a1X3ruNKnXLk4YAnBSBIl8b7Luq/ayhds+nZ80UrCQvBFKaXUE1/1vCjoDJvY
U5RNu0KXL3xV7or5+074s8ASQezi2dg5BRqZmKAcan1H7sdCZrtJx/zRAF32nhKfoc41UNAGImrv
ZDCwpDg0FkTTBhIE6vC6e24KSrgMEoEeOX85oaAvJnP2VVbSZq8V6/jzA8zCeEmy4kmJmiUYVC16
TFrjq22Sh18GEWZ9npyhxJu+qSDnqslmCOfisMuk9PQyGOpOWwiHN42mMu5FlM5F6JTyNuzgmEIM
K3yk+41PaZR6VOHWhUNjyb8Ha0EFYdblsIMh8BR5+XKgRnMKMOItWcgq7NSnMkMI4DVnLRv7cBqT
IdwefR5i2+xDHC+J2PTcmZNDuB19+3GuCvfIlytCo1BFaBPvOnQLTrRTvoRJw8SQlWzaPOqSgu3V
3I5kQF9Mx4YEo+l6F6IXrk+o/5pongzzpnqXbkkApTJHeVpSXI6YqL/pbjGHwEbmcDT6aj/gVuPX
tlYCEbYqnw/BPA9KMRBeOE7zUoXMIhWboCnaW339bqeoAjq8J3l9Qi2tBb/ZrAMlrbGhmd0o3A4s
X1mHpvnVIux+iBRVhkuPsU4xWkfJcBhKqH6wFliW+o2sXzEp/Nl2Vf/3s9oebR9TulgaK5VocX0C
j8kxAnTHjpZ9xvbIXZsTOw6+750U1cSb5mBP0Rja8RtFTYKBbq/1tcHugqys52SgbeJKC1q1yc9d
t5BwX3a4iT9pipftq4l/jOSbpYmVBMEKvm2jKGCQWt9AA1CuveYKw0WScT6fI8hWagSKu2hOY9us
NNvI9cHajB11iQqLNWSwkxFu7wCYB3lhZ3kjbSdCJoaVqrM+BGUv2P5GBt6NiChBhVD+/VpXHlur
0SRe07paiNBBDxNqzAPhUMfW/HCX4gdxF5dPNpr45eqWy+6YdqUPPt54CdAcviuhT3Uo18PW3A4m
MA9+5v/b6UjY/74a87/2MGO57KKE1sQYNIP9lc1JD6Cx0O29rZgARqr8hDerR1KHC2LRhQsUQx8X
W196En1m4jRI7jgMKP4O868kghcF4FBTugcsvdJzoZSpb996AZW+T4enKhIPOeNAWJVGERSi/D6X
2DkosMZ8wIxKuOi3tvRwFVkUd+/kEqKfnZBOiLPlGfxfxdi9lDihxk8OWbGofEmd4U2qrnEc1jCB
alllOMWeP0mpX2Zt2VHC743OSy+5h73BRS9Z1q/eVgbpEEKMKaQcxrNS2zm3DvzUZE6B0jhKy6qJ
OKMHvKEZihBmt3rCSoZlFcVYFz6aMywYxfIXss6+MiHScg3dz73YfJksvxIiD716+cWX7QQzotWz
OUKrcvWs26WkyPSx865jshhHgsqCqrEgYwuxs2Rb39SSosaBbVSQFHC1+yKub1ZGxrmu8QvsqyOF
9gsMTURoQ51GvjElWqC2pI6X/APVv7xEFSTZCLbGrlWW5iEHnGFo8PwEw+zBmaR7LjpqNzyFnfJi
Ld3PKU+OztIdB8QyL46T1EdugeoUEUd/ryvs46tM+d6v0EzT1QYUo0lxVVT2Pa037EWRJt9jvHSJ
JAW1M5lfB1ihdpQ6v8uEeBrzgl4p9q2IWL5Ucdb4Up1PjdnaP4jMu8QCGKMctetPBEueSQ1S49I3
FFoRLdnVcZufdYWcplOay6mPvOW4kDrYodI0dovStXuWj7tajNlRbdZ4BwDQtiLS2iW9fUXoDxgz
GZ5xdXgysjr9GuHTTCU4yQT9JRdqvRavAMQ07OW5HdWvXat9VGPXXKKBgkmy/eRh6pKS58yDAzRW
uzin8jfJ8pLi1nxmkNp3c1lcmlJAyVyjdzNS39GQzckbpPKmztk+8QxCqlTs7aK+2MNhjd9QCv5I
Ond5NCW2oYaK3eE8gOt1+xJlo1Wnh0JO7ldJ/Fp6Ltr6NpovBD5jqMjglAYyyCdjJkJdsaFqvdEI
nNzRbuwAjLMUaXtsqT17Sc2Oqncy4b+lejItL/slZ34whFiMJ68uBMSU0jx5WP48GTicB52SVD8L
8RusQEqONBX+Im3vBbUxPnypQ8Fws1QsqPPlRojh16x352VOupex7dynHrBFWqFnngemhSKVDEdb
/rvgzYZbzjsnl1b4n+2/p7crt86tvR22yz+f/dn3/32J7bS9RNs4H+mlcsadwqH6I2VW+fuwHjUW
0Wt7e7TNN0OqctHW/tfDz/Ofl2992+G/+rbX2fpmrat2hiomn71dUfhIggWT6vpQdVjCEE79T68x
mCwI1vOFgmR3r6/nt/bfp/49JjNpQMVSDnGeNOF2EOs0O5rYSvpb22zn/7SVxGMVOeCpPuvxs6Wp
3A5uaQSIiOLnrU+UNqN7Zo7HrW87qNSmq+kYPfztKu38HjOMfT6pGz3vbOrIfD6fVLWLJL/Dhv9f
fZkCaVcb1PNnHztObLVs41abhbZPXREfLRHDtFYa66oKU71GGJUy9U3dd+lq7yVC5BddVaZwiZJy
b1eJ/VTPC9unePYhjNdfUxQXx8wQ+YnECFXLVCeOoOY03Rt2gyyIpUTVo10P7QPc56PLHHuR9sQS
acmLM5Vjx5wt/6WSTnsE7vJWycJZvT3UvcK2i2Elth/HbspY4auP+dSFwFDKizey9mzY3JxQUS2Q
9UBlzkoJP65evieOEQd80N4LAf3HqpPqV3hr1S4Z7WqvLhok1qRni9mLwK7zCSvUpjqasibTowJk
0nQK5Vh67/JhUN8aZ0Qw2uVrNQWRpKK00MObsfGRiV9G27fslBE09rH1voym2JXUzj0XKZACMdU/
iOVjIbR2yVjvrx60/q21HSgUjg8tpd+77fqtr+v1N88a5MPWGtJ6IcM0PXbd7KFT65JdXebjc5VE
FWWw6bhXcJZ43vrSmsUu4qjr1vL6prmkTfkbDM0/FyyT5YDDGNCgrK+xHUr9TzpaydP2Mp5Y0rOK
ha3/ecHQi3V5L4vz1tdw3z50SnT18H2tZ1wiqN69a0uJVTZExYPjxmt4gmF764NP/FRWZFC3Lqse
FtjC9c9tXN+60nGZA1Vo+nFrZnNbP0Ot/ecVqvyg6AiVNlntJnJFDnrPROacspbxFWTLf0S3fy9p
Mb0xtejLZ/9/X0eIHw8F1dAP2+t9Xjho6ctENo6dDd5qEJzqR5CB5tmYVn5Og0/o1rcdhlqtH7v1
EGcKRq36vBz+68TnxVq+OCBb1ftn1/YI3/f68bPPzcrfqidZ/cjU813ZgqDVSRknU/rPo88+W+kQ
EUgv3K5QyDD9vayKm+Kk6IhhOj0CnS/MaKW3dG8xgaB9xJrhsDW1BPg5exLqrh2rxVowWkU+a6xw
vTgdk/KUJWCEt+aY9OI8pehMQDWx90rsN8Mr0Ldhx/u3aZJUP+ktyv1u7O23qZLjCfu+ZrddDD8+
P3VSzLvYpFZ+6GwnjCSLEjsnOqcqWgIkrbBfnaFiC+Yl71vLKrX8Zc0TbK3UjexXvNagJHXl09ZV
9zGriVIsD1sTxZQZ5JP1tYHzsNMngLtWiimR0qfK3vI891VjaXRSKxZ1W7MG9QJ/jUXOdrHBcHGn
guGynYxQdLx+0flZD8E4G9xXQtzV9UXzjuVu53nVw3ZhA9A1iObe48ayC3/rG5l59gk8/YPH/t5L
xUARDVPctE1s29zk6k5EuHPdXnUD5SKBYevLySnaA/44BdrPOD1W0EJe4/FJCFkePKXJD8W4ci9H
+4UggUXyV+v3NaqsNyUfiE4V6hecXJjd56p8s7RpZp3PKOc5dsFa3HAuS0q5s7M2BwUnjt6L3sHu
Fm9IhPEr6c3j1mrEKF8d48zomO7tpTk6qIIAFese5Vu5dpqqKHlrJyJZRUNKijIa/aSB1A0ScgJr
lM8JBpQu+7Qw+wNhrDU25rKchxnYGxXs1TI+efrOXqtQbXWQT9tBL06GqdyMSn7pdSWFzN/MN940
GI56Il5dsHdRDMoiM5LHQWwLSg11GIJQs+rvXTXco6hRX7MY0iSKG1+aXvRSEtfKG9bqqtLw+cwa
6qL1sD1K1jWGXZuPcRUXf7u0KUpDxRies7b4KWzXOLWGQam4BR9uZol7KZvyg7V3+9M1k+swldpv
Cb8h91qLzdKtnRefBXlFDrvrkEtYuOrp0KfiVX8NutWPXc16M7P2nCLk/amVgOGUe+FZ1rNu1xep
qdWh1ojTVkpW7RGwCJLe6RcWfZjQAKYNks5L/IjKrrsJI55AgJ3+lMl3NV7so9dqqzq/ciHMEyOs
cNzDsNYlaKuijMW3APvHsXod+2ytLiyScGviAflI6kV7oPLevkf9TB6qHxtqNYzpnkpzrS/L2gOq
4OzUNjBCLKU6GUNeBVlhyxNBP7k317JydubGM0t//vxCDpIExQ4R1D5TSPST1MIiXO9Sgje2b+pP
o9I9xwsjkMFQe4gjvYaEW6H6wmPhTXe69gbv/8lit/Y2LK721LX6YTsHXNS79Njp+pP9q2dwfjMT
x3vB1cq3bd16Gyxjflmg+m/nJkBwxJrVYGup8Bafm4HI/fo83DSX50qv9lsLDrx4br38kETCwt2u
UZ6I7x+3c71nqU8OToZ/W8JsnrpxOZtqroK10E95UyzXcj106ohDZ6cTrqEl+nY4DK5iwzLS7euk
aw573rn0iejADNg6sZyxr5nFHDPP5aXUsatQR42z0dwtezPFAPVvezu1HUhgmm09XLfG35cqmxaI
e1sTRsWs7TQOYLEZjGt8BiyZUDAEOWxr1usfIAlg8+xV9kzWAjkRzanTuXpx1eUMM/z1b3M7o0kx
hKmVX8ti+DDrrD6XRLyuw9D8c4CA6exFbjfBf50YVW961Hkrn9d2hqMZfjtpjY+AHLTI+ippRzBo
0jOAARhH3ozcnQ7JQDGlVqjxjTuJIgF7WOaHFHnV1rdd584ivm1NtzHvVNwRZVif/9m/NC34Imkr
cBljyVIu0nbJHCVUnHKosq5CYEyJ5VgIkshrX2oyegICipFz2N1raVVvImqS69byvDlapZUVm11O
jl2mHJXRzthIV/2ralf6oy2cLyhGOkQvXIF1BCJPE9cYGokkx1TKfHnYmlqHlINivAIrHM6KucrO
0eihHF6bYDzL2zKmf//w1mVbc5DKIsZJhwusciTEOsJE2ZrpiBuUba6B6O1v2ZYIqcWwsaTh4kJ3
rLukBHdrbe+vi/VTYZfyvr33ctV5TVam4GjD9c0qLJp17E62pkjUhZ9mtRrcrO/NLsEgZYCg1tb2
amk03AtBiJfEMqk1S6vUQGlaGdokCwgkzw1jtQkCW7XJDMW2Vrw5E2N0FsfOdwTEF8mjhAqTO0ZO
yx/iFu8zkdCvAoZ1QFI+eanguvlYqtb+wH7lioKjOInajsLOWBKs6ZT0RB6yOtVAPG96mb0X4Nl+
YeWLv14yvTuu+FWVte3XZj6Fmkjtm5uhviH2k/46k4hvieCzMdBiN7sWU5WhxInjCynSYzYtr/ZS
GT44TuQborAfu6WvF79sNH7e3KlDUd62g4INwY1oqIGg6rsD4TEYcirQ3bEhnxY3A4IrpOfU0Kkw
NnuqWLxuuiCWX86ybX6ItlAwNS7nV6tv+NlNdy2S+ru9JD+rxcUDMX8cZhEdEjv53fRlfktxEthr
haMcKNNX34WVaSxau4Pm6vZbYh9JiRVfjGUZD4aSZntXKS6x4v1kua6G2Hf8NtP6Rz8lJumdxjlp
KEbJsrn7TAAam2RWQGCi+MFLjPzbSJIIKwcXKVJDstLhxs6bydvpCemlBiHAc10fichnpPzwvOiq
7KXooBOTJdC+NEvsnSyPzCfC92LfJOAxTQex0ogWvm2H6MH65lL1fR0r7dkAd04heoNNUwWxviYi
ZoG7JPAyEe9VWZtLx7hN0ze9Y5H0VHe2e5rLHvzhhEBZBsQZlZOmkFejpqk5UDuvgweJjPAnUg/1
WhAB28FXsneVXfkGtMoz0yOITTv+2pSufFl0Jm269JtD4h5xt5MQMeWgmFPyMHnZz7lS0sdphJ27
LOLPQhmM6HTvW9zHbWDhpvBE8lYDN28lYWxVROVT4e7iSjXeUX7+wOJa/DGhYJIL+p32PfbgTkKw
vhbAIcau91UgdfjmxuOzWmvpvUGlsrW2Q2PhOkPhPMGx9YrtEAkdpcvkrc4h4zMYFQ3ZX3ZCG7HP
7JEFj2aqLzOp1b2nk+vemhYgxWuZeY9ba0Bd+DIaFGNP9vCwdRlUHxyd1G52rZtrL95gdKg8ERCt
ra3rfxg7ryVJcWhdPxEReHObmaQvk+W6u26ItnjvefrzIWaG2nVmduwbBTKQVSCEtPQbTPgQfGuS
+CxOmL8+J40vM3OX8Jgr3qz2WbTPowekVQ+Lm8jlqeK7ie1le5EdWNmwX93gNUZTR1Xa51BKQAhY
3biUqaOjnDonM0Hy0kQkTEr2vBrpozjBt6XRjUvs0EQls2pcVlR2H+arSXMy9AT+JEgDJ9GCUHd/
9nJUoNZL4gJ1Rnw1Xv5mvOnybeiMz2NEuGM0FPW59iy05argnKQBX7q8if6YjYmuNHOnJyswn5L+
V+FM2gsxze2oGcMT3wntpRiKn0GM0ISoI0QrbxGndI4gRvUXU2nAc3VO74q2mab65xJHza2o7WV2
euQ6NA6e/sj3vgAMU43p2QmYQUBFC59EgjhK7paxl7vxP2XqGKYbv3QQ7zbV8Gn0B1BenoP2t35I
glB7tvNWe44niUEfTMtJZCPJaU/KBDxENFF6U3vmAzZaabi0z2q2kQdUWo/mfHrpV3vg7h6C6HDb
Sqm1nkQSRzWjXd0PJ8uPrKcGbfT7IZKgmWOsBgrShx2dTsR55jOICAY3tORY03hNtgX1W7vcoMEF
2PzX9ar2T55KnguzH2CUOkpPcOnUvaTU7ZIVZY1e7SqF75nIyX6dH6YSgN2SVT3OmtKDB3DjQRTh
hcV2XhvJW3zt/WdRNk7eWcl4MUSuaqTu2BhVTgt+VCSdOT4UgEPuliJYkKee+f9Gs7Lw0bJ5zRu0
s8xR1Tfs7bJTrPX+k0gcOTjIuTbdi9zgYZ8TVvYhV5Mw3k71HAWuSmsjavOQr3xiqITO6jjar2Wa
E/92ZJmPXlfUNyWEW/bbavfGUMtPIqEfoeDRsVu9lnl6/1rhGHFF0Ud+6nwvulaK+XVtELNOQXmj
rg9rmb0j7D8sF627HsEKZIS2xmCOV4y0HhuMV+75BqY4mqfnDhLEWeRM7KWwbpornCR4Uhq9OX0o
E6cZdf6jajx/pxRlCsgns24isSuihBaEABjqlBWyBEiXvZiq38VwVJ+ryCuevbggvOZE4UGUpWFG
rDICYh5kebEdSw8v5jD1TqKxrtnvfo5KsaYD/ylks3EThlmc98LquZqKp4ZA4R16rzhxxYjc6sFs
JAIdFK+H/mK1escNoDIAPrVjIxWklGJWz/JYRQ91ZJ9EpSjCBEcheF87J2Xsi/tRHy5mFWC7MvXa
a633xdkZqhZU0Oind5VfuFnhSnJf7OraqnYKxikAj3AA0mevl242bok6L76muuwaZvml1rwcPnx3
9Yruzuh8FNsD9qTgJfzw2mhvBAgexAYrnZwZgFMo5XEIsVu2MxBs1UnufJgTUgCmW+7UXcMcZFsz
+8ic9zpS080ESniL0ytEUo+vudjtAx8Du14Hgy5L/RnExKtSWeHB54NAgFsGkg5IuevUizyhNYcF
lcbmAuwkWzokg/rGuovBBvTCrtDk+7RNTqNkSdeyLaDHdr19SjsIcJr2GtV9xPLPZp0M2jPtAvt5
Sg3lPLKjTbyjIZio5Zs0Gxs4Uxt50Fo0aYjWQyeqd07RxZtm4hvJYvhO7m5KUDuPswjfCInBHEsd
3qOvXfUav1OpRy44D9/QdH1hR2gXNkqxz83GvnQpLmAEAjhck7FHAd7UyguiZV9AWAwnT266fWEF
3gakhnffZb+4THBGbkXboPvcby2MmfZjLinXlLlqagzyTUu4cl+mEzZt8jM2LKqbSpObxyqcPHxq
aqWvzlXrVa6s2/2utjC/TOxq2smN+sUf8A8AMdW6Po69pTwVNwP4x61U9VcpCstjilrjFZlEcCV8
U9yktpprkedESdQe/tbkbf1y7K4ACY5thSBjU8XbrCoOTjo4p0wbS/y5AUSZnR5gkQs3ourao1HO
iEC/VVy9x8UcgPAPpJq+M8qlR51d8i13q9sCh2u3qLMRwaPfmLUEXC9umotCik4CcC20JFixtxpf
e82EbSP/KGN1hFenV5ceoMFJmgMeWn0TM2plnlYzRaEbteyD4E1ZosWKZETYN/Krmn7vTOk+SeD5
Io6yTaIb6OU/k62VZ/bfZL6EcYXmmnwe81J50mF46HR7tnvNqo/B31jlVsuC8NpmpX/2B2YYqcL7
i/3kFnpngdxeP/feAqs8ph5oUljh64g/gKvFxFDNsqoOgTn+sGf7+MHGXZxQYBMQCl3ADjUEt6oz
rZPfBThC+JBpFHQ5lbyaIyVfIAJk2z4Kf9VpcSaMrB/5lncxiBXkrao9N/RPlWARMxCGZ/cBU46m
NB4JjKibCHTZzovqZ/zW4JjZtcZLrOWnoGIcjCQdz7+u3hYtMYEqe0TTVL52Yahcmzmx9NFgqx5q
R7YJVN9z9RakXqCorFAkq2XsNWrXj2N7CyhrH+b+L4mdB5QYQhSFCGX87Iy+eGuQNeejfWwzD98T
G06T6rMHIg/QUx2mx3d+DZBnurEiabbse5aFfl8NSbqRiUEmkRzw85YxQ6h3I+Tih8EhwF6p7ciu
sP+EsAqfz6YEoeShFF2gLHUdQF5iJQ02i2AsgHEZDo/eELyeEn9vOrP6bNn98m0vRaBMA95oqwkg
Bj0DeOgdgslCbx/C/KZVoDI1v3tIgyGwX7d2gPNVpkXU2drg8yVvEZrOXTlvQSi3EgYsiiwhH4le
jO97bCwU9vNYjk9DYNZXQo3pdmpHRNHS5gH28hOR5npjoCd/ckZc/ELVM06zFazkdc5Zij37bMw4
Hdxqv9e2cy1Chlm9lhjGkrI8TigsNUrw3gNEPZRt+473gQYn2PRdqYjHux6voqtF8DifCcR+oj4n
ln0B/zAyyx487mD/PrBqJ7rhA1+KcI7TWsyqckgUaVQSqGh8nV23wjiWdplvjBjrOaDrOaA4xwB0
w8dgD5n5bGVsSqk5mltIxz4XRmsT5cmVXRxFh2Js9ENXlc7XxHmBy9TKjfdzMqsdnHe+pc4MkZF+
hlq3zYzUP6uDP2zVUq53rNSdYwfw7GCAAwV3wpaU5LF4ayHcW1gCtp6s75gB3jkY/D4mPRpFFjnE
ZGK30f2XLJXMy5qUfW4tWZOZ/8msoIhVk3FveMwdnd4Ax2inAD1Lx9l7vudsAwf1NYWhb8uSeaPK
Pq+ip2uXqYrYNmX28SvJVDfDTfcsT8g3IRR1w770tzE7REHVuaJbLDojqzM+xHMyi+fo2YCdsF41
t75rxvsmmkduck7hN7cqZKpbVsmh8C052CYWjxFM2ElqWH+0XcLMwwjf4kRF51DPHw1tMPdDFrL+
nhPPvpucFh5ao0Ru3d4Sq47PAcuDc+JZ4U7LIQDAxg4vhqnfVF+DveEM9Cgs3HsQV8T3IreXqtuk
egTXiMHQ/xE4U9KjwICZ8440VGFgiboxe12BwPwnkVr2izAvP+YOdhlagKSWV4DUGFKnIcyCX4OF
7Pm8ESBNWGx7Z6nEcAuOROvGDhxrvwONNfr9yIrT41xCI1cEpU901PxS6+OjHEwD1A7P3A2o0mzH
OYtMwbjtdB6WntgAzawggVfSIj05KaCLHD2/gMg49iOMFOBK963e3qQG/yccnuOd2pY4AArMXDAT
+A3wZ67Vjxmcgsm+HxJFYSrYpg8OW3PnqC7fJuBGr3htgDbMvweYu7/KGV4wTvPLzj06t4gSWHOo
oJpUVjoJHcpybOVOJCOfMABWjrTzRGs0wH0mlSKVAHt6IAXGKtPP4jL5pLyElZ+d0qhgyB5aa1cZ
EfAQthQAweXTNkcxLbRy3Iklc4u/nX7XK1B6K4ACUguwKq75PSRHvLuIAOsxnoK3ACk4xEf3o+8V
O8vCaHJGzu0AaO9ihaeL/m8iob5V/WFd01yaPj1UQ8VnElRgbMXeQcZblrAjVMHqZAXf8qzQviAh
jyLn8KTGvnFMeulpIggw01vlQ6nPxgPRu9xqx8gZAnbrd040OZjNG/cRW2nbREW+tJEzhP80EOPm
xdbV8aok0csgs0oNSh8ZxQDK8GzSVHro2sQ1vwcU6G1RgPDTqt2bbHiD5SrMRTgiGf+0vaU8A9u1
kcaWRhYCOuO0MuPqs6Srd3liOo+wAKwHeXyZQPA9aoARzMzH7zaKvxRMDJCvDIFWFmymiuyUqClz
viIFoClJh7i1A+ZPWgL8xdhlfqttsRfvjrAj8pdWr+rjAFtkK7Iq3tbgjStjE9RSjbluyf/TtOZO
LfxfoymNhzxKpgvCH4/dBNhbx1T7wUfK5cGvlYqdYaQwrc5KXKMyy0MBDVzzYWdIMRJzKX/ezNSw
e6SCrYBNxtzfWNOQuqyiHzTiHIziuzR9aAPAYnhavWBa1pzSGTNTzLi6AITFSbcewhk3WmmjfAIY
EcxIUpGMavgmSZrnRv8UiXLRPJ1fu+pc+NxXp4FOt0nzhFQAPWsV5LRSlf7O24+yxsQweIlqkALe
81D7yd6Hzms2GtyifnhGqBx1QzzvFl0NgRESuKFUZ8FgRxZK3rP2hqhovQSS5PBjtGv/DC7LmFwm
q/wl4lC80UYJl+woDuOJCBIsLP69vspB+9qNioJQIR3GGVLIXBbgUAfc2q/xevA2saTMcQRKfbBY
Lrsq3ywp28V4vN7GX3rXg2Keb1w9X1EcrfhEU4nlyRVQRVE4TOmYHkXL0Gq4M8gi4s0u6pr5IuII
N/dxY1ppshN/ZYzWNBuwCJ/Nrn4Hv5YPQmHEcraQ3PsTGM6f7fz8Bj20jhlq1GIPWCSxuP/iMGKJ
zJYWxncim6blISgkFf+Z+W/KwH36uG4cxU+KP8PxH4Kw7BEn6UrXKYpf4rxk8OGYz49xecKiUOCl
cL2PWF1CGl3LhkJtD0it4MkE6GPB/oreAO2WHephTAZXVqvvAg8skh4YdVvBryOeiuRIWvYmZkSl
lTDG27UrNr0XnFcg++8dzEXXqQOeqImE6L6J62fx7M3YfuiJ++ynSmNYN3ARPxGOm3fK8nNisfxr
cBYGNPn3QwM7rAKhrv2deFziaYijQrHZ1hWHohcYgeqxr4z9SN5lZ/wYHdBn4nBOICLQN6RDqbCK
Ql8wngAiAHNOWNFM7odDcbaFIwVIZFvLzsvhlHSgoczwKH5vqGti1PUuauIv06CexZ1b7hLU0k1u
JONO3GtxV+ImZ/3fKIivzBgA8UzEGeJIlC3dQeRFoiU4htRtAEQT0ce+fRIPfuma4tasvUHUVEQ+
NyUY9p24FeKPVLuK+9P4ubolgs4s1yh/NLNtCHKXy/3VM6ubAF5p+5TZAL3uWSmzBqZtsM8miM6N
Oj6p89AhPttpZFqHyZ9AAuO6t5Ghc6KEW6MnZMRZ/v/98Ie/QRxiewXZXQ3UpeXy9FCTyUCaaOpO
DAHi+94iN340AWQNTwlc3uXmLnCKD2/NB1DF5zuosY2Xh7Ampxr77kyZ3MgO3qU2ld31DjMInlXL
htK9Di5y95hiYrkXf0vnlQ+JOcl7NBq7aVunwbXpVQmYxzwOza+1OFMc/WeZ0xYTwgFBvBM9oYuS
PVMYli5zR1AHpJ10ONZr95kbmOVEA13d9kiwHUUPHlqjP46ZwbKkdDOrx/jInsGV//m7Zp6cvACs
sJNpwBVmQMra96bozlZnAKOWm9Usb8PwNg/LoieJ7FqWE/2ZRyRDnSzXs8oezEryaPkSY6RoL5L1
bf3QRZdDUT+VTn90an0resJyCrYCB+mtqdkgEGMhC/b6gEL3aX3D174sykTWn3uh3HX7GpDeIbDC
vajTRWcXLdbzP3dBkRdPTRwt54j8cvipXmQ/lS3dtijxel+GHmzl2OBP9JMPV26TAI/JE0BunQnC
ef5wqA5EU19loTqqe3wo2KdnXiCeeG+qGINaD9nU3CzmBqwPryoRi0nONw3UiQxQSl+1F2PGqk5D
cct6u93r+sRUolblneznxG46BGY2bPDuBe9gzGa7SH3qq50fFg9WWn548OJXRT9YXqc1LwrXbrL2
FdEk75Pm2GE/KDqjSKp5uBZHagx9SY/gPIm7Ly6Sg2ccwazQ7ToPWv1WvCWw2ikVhx9Ke1v7mhmI
KIl1y4hrsAup7pspuBQBN6yNpOREHBxqSDTjG4ZYfQ074O7ImLjiHotEPPZonp4glMsaeUx+ZKN6
diIt3cvTcIn1AoEypz2KQUZh1G7g7Bao5+6C3F++AFrzC1J+ehIXFE9eHDHSNzMbxgz7X1PvPGIv
Zy+YZS82nz08z/aZ6BHrYCArsnXivPXvU5tB2XUjxPv1LhapxUgaz5+Z1E6NnWdAFxKkEngBX8El
a8zEHeRHRRP21qCcaOiiDIrhLjpmYrIFXrc8jLZ1GgHmsJ97gB6JRnFoblMcw5bZ1bKKChU/Z89N
VZZBGC71faXF2l5cX/xdnhkOp0Z9mLSs2cu6dhNPdX204ihr25+RNoabIc9R+odC/tcCbR04JPHt
F/llYsfytMCRhuUDGH9XSc0Mdn6T9XcIsutHoGnlWbB2+rAtz/SFP0WQpsvzFU9iHWPWB8MH+ncC
PVMfnWpnQJBGFgPL70jOeQlsRvAdCoFuwS0TT0Z0a18m9mgAD/ZyfEP+GcxFg3VEX5/k0qHn8X69
CWutOBJN/vdLMVcbYC/difdJzBTEHyOyy1x8zYujpXAKsf1gQoswg5joSq15lPFYFE3Ezy5TLnGI
wyav2nLIvvZfsPrlQyn+zg+zjOXcIrO3wAKubAhij8GHXsxf2RwhdC1ekylHDmbrj/o7WivEk4Mu
PuZ1EMiuaL4cevMXNAQMgnf4Mo8TPVXM6NZkLRunlC0HBaVIBZjYPAkT/86aLChJkf8wl13++mIa
YOLcDTm6bh3HNfD0vcku1bRFrzdnE+qHLf4QvTqrtiqfxM0WkzpxtN77tYyNIDSvfQgga2Px62t2
PVccrY9xrViv9+ncMHttEepgDGPMFAMnEm5gi0RevHnc8Zhl/Fy//PFToeSbUOrlD9NI8QiXnjd9
9yHan0R3DVXZAjQ9P4OgbZHcED3l3w/F2ctQBSinPtpFsvtMBfFhiqxLuE+cEEHwELVrxboGFBUi
WduJbO/97JUqOy1//dyTF7LH+s4s85mlM4tSR81a9k/+ee/E0dJKHH7Oi5OWq35o9fkHPp8lKWxs
NOaLMiE1K8aVdfYgzv23srWJqF3m2eJwTcTzWLPiSJz3n1f9sJwRrUXDTz/1b2Wfrvrpl/x5wMdo
rmoDGH3zK46HM3sV5bSsVcULLxJCKZAzoRGxeJ/DbGuylk0pnqDQ72hTNhqHSyMx3IqLr00/1IhD
T/dBCLEFv/Ro8bKsb/ynl2p9gdYXTZStp4kz/rPs02n/dvnldZ2ymdyfR6D9hp2NQxvT2nkuLD5c
a7KsZNf8h1jFvzX/VLasJ+bLLr8grvOpzfILfexcFan/I7dOsBVDg1iDiqP1Gy3GkDUrjtYJ2dr4
U9mnrGjndQgGdD+VCkmEODch8vFysvfO9FZ04eVQlIr8RCibZXVapnvVyZ/X4R0wFbTxNS9NM41c
5MXIz1zIJ6JkpIa9hI4832imrRgeiP4jyVqjDPwXXW0ZNEyZGIIYXfJigoSJ+NtOPEmRrMOtyIqu
YIlF/9pm7QZr2acutF5m8OuEkIUN06uXJ33XWmoybcX6NwZgQLgoHl78pg/3yxsvbsqaLMPqmhe3
6z+zomJ9dUXWJ5Dy1/At8p+uIMqmNAY7ocS8Rutgv0ysl3rxfNYza7xKWLylJ4PAiDZHSD6sHNdm
4lyRiInBmhVHn9qJQXQt+/CPi5pPp/ROKbmTdgcq8LGCSoFrgGhBpFxTQHLMH64CR7zmWQxdXhqn
6VHcmSLusvQ4ydamTi3jKJ7w+kSXd/9DMPPDVGFtKo7Eww/zjoje0mgJcmUWoidaFCKToqKV3U9O
wXYMai7KeC9e0SVOKXrAMKlR/VW8yH9FtSrZd7HOZuukZnMwy9JTjEQwLHFIayKpanYrN2veM3wJ
/bPA2BSz7rA1GRiQMSCvkQ9DVfyDrnoXwdk22AAIZbRrxF0Vz6VKoTKpZf5SRPBMBJ9cnR/w1CC6
0yzxzE+3X9zUD49oWboud12sWcTh8pqHbE5Ojj664i6Ln10T8QesWXFjP5UtqzpR85nMubYU1eu/
pAaBujWx1ttgY4hVnJ95b20eDQcNIUBXhTFLFuoZAqT5CZ9Jag2VvTPNQqZnrnUcYJ5qHOPdVPnP
oZIelPkaclyld4VfNRvRamrT4ShNhb6TuxSQXt/nmzrkVReJk9r61nQAeCpgiq5JbO/lMDAyF8kg
DJdZ2btEJUENj9apVv36AU4We82IxkI8T61tnEfyNfGGlxnR/uRDSnmCf1PtUI0bUOUgK8pSBI/S
mO2JakAFIjLL5ClyLJQF9fZujNBCsIAt7FX29g+O4U2PSVn/hO947HSleBsyHVetxHvPCqbkFT7w
Z8+XQYqn9UvnTMZ3h2g9O7uez4aD0qCO0/cbv66qL9UEppclefGqyom5RVEHeFWIbJecz7YAOqHk
KTNK9JtkGSmjiE2mugDHjRFjeT/MNYSSMBPocRQIYuVQ52ZxP41xeS+ORJLmuYXuWZYhLEwQ3sgj
f1eUyA95Y/9NZ/Ps0MizlF8qlxp2JChx7OYA8Mb2WLlFeYTqtQzhU/MwEpVRMNw1aQ4myGl61sN1
bp9BarC95hBsb1D9GrsxfOznBKJL+OjJ8TuymtJJFBUpJt3oLqLKlSN8phns1lj+Y40a9qPMTuhj
IinKdhwGnxUEFZHpAK1KTO5lhqVozxp87Pv2Xolb52GakyoFtmfSt2BX02KtCNQ02SqFhStaz+6M
PmI2NwwqujDe7zEOp/slB5oD5V+LPreeX4aG84DKTLgtg2aD7qnmWoqh78axztB4A0yfa4p+Ni2g
zsBalZ1qqnGzwQoeGQwcwAsnKK4lVLtrPSdrlv55iHNiqD3SRibctEI9Z5OeaFtF15SzSPLR/7sw
70ppOzqw3J0gIdiMqMFL5wEYtc2h+xb32VeNrXRw4dD9ebd0+MwgE0Er5CUqMd30m+3OL0EWq9/G
OgatgCDOiz+kwK7RwXqYFPaSjTE2LqWddWe1i5pjkkT5PY9AgfLfyE/1ING50kS/k7XupUI16M4O
44feLGuor1L1FHVsHFmIPboiKyrYCn1Ffj1zq2HTYdyxGefmkZJgyheB5ZrPYwebIkuCdsuYsftw
spG9W8mkX8SlqlpX7i0nOEIOw6kzRRZtzwen3K1/QePHf4JgipfrVtrUPNRt42YysjZbD4vlzk+f
MSqcCNrnNWtlU79AtKif4J5394SOTyKH0W7zhGkdZKh0QKxpbiHKLK34fFJsv8g2ely4BgLUhvZD
xGI+lGDQXdFP665VT1i5SFA7ERUWShYnZDBj0GzcClWXmgNim8pWZMXtSRN5/lRZYMLm+2MOA0CX
cp7oRQdz+LP8O0mceQczr+CczfcPwWkQeeno4E9Pnxl6HeUUcSiS0p9guK950duGBgnJD4WiWtS0
kDt2/QPAGRB4PjrXxOq/ox/KoKRWX6vKD46d2ftovAfle1HsRX3UB9U+UVFtKifJImAt2biFEw88
1X7oX9s56WN0T2zNO3yo6LoEO5k33zMjFwpDdCmGFA/DORFHokxnlZ1DCkBRLVLCGr/B/2goTlla
r2e3A+aA/5dTErsHXyErh8+XadockdvbcF/IRAO3n/460Vr8yJgXan1NmplHwbajbjQwYFGkvAvn
JENg4k5kR89DsTD0esjrckRwfa4uZJTLN2sjcYSD3oUPX8s+MidHNlGVoCgdPDFGSTpbbwZQfJSl
RO2nU0VW/HCD6ujRQgh8OVX82oczUlV32wKAxueK+a8aiwiy423Kza8J9qQglyY7uTRjmVzsIQRw
oqC82absM8rsVrhxHijPchH0V1utfmSBIj/3Zi4/q0F13zLA3rM3DdMF0UG+fp2G/pdVNerFBFry
Zqdcis2c4i5BzeAtLKUv8JH9B1GpF/6dl0fmo6gDKewmEOqesrnlUL3FvaK/KF6YvyrxSTThm5M+
y3UN/fI+qJLx2vlKcjfMCeJ+ar/R44pDs542jNmg8easaAPRlI0cz/4txz3upTaxS5hLyVvqVOho
K1qzFVmtq/ujhmvqrtANFPE3ptF2T5heIV1kDKobQqh8qztsEWT4eoeZX/kGFKzYmamnHwcsMx8L
c3gBQtN+M4rvk13bXwzJbs5pESKdZKrtt3oCSCFbRvaIiA5aukH3x7fM5huQLXU3RbiIm7X3ogA+
Q8O26cF7chQFjTthDQtf+O8iaJF/VX4qUw0LVGw6XYveqVz82goU5qz8JZUM81wn7Yjmdpe/qDCm
n7B+34hKCRjbCwiMLzB55TtRZHo1+wt2XxxEdkBN4qQ4Y7wV2Sqy9ceJXTqRE1dse/lORutNhRF9
8ccJXEJuBNqlQisGWnTlocJmZncE3aN2BxYPWU+kZd3S662zqOkaz3F1pTfod7idTB4jD4Ix4Vsn
l90Wjk94FlkrlE1gCmF3EVkTIyJ8IFXvKrKTNH63+ebfi9zYpY+M19mjFoHv8Qb/GIS9dEvSRr4L
PWjEgYddVZ+VjwB9XGQnulvhNK9x1MgXwAr9TVUbXpUIVfkytq+igShHF3FfSFV6L4pEoqNyFJoQ
GKpWxXA1xz02Nf2baB5BR3vM9Ftd53u7tUsMCysXGfPiYo5WfglbyHKzWHBxkWSSui1tZGblcRc5
uGipZlg/BIqFFfhovKAQlnyTjdJx0c0sjiILRwdIvZq/FfqAJKXWgSWYmynd6G3Q9ANVkw24K8sN
QPEy+QaKOj1Ax7f2Knsf30xDu2S2ZDzrQWrdFbEBwGJu1ozy7xG05IlPm3LHtE7BjYgje04mJfG2
RPBq8Lt/l61NxJEhNb/LTlUO/3a+2gCAac3ooRqm+n6QSuDSuY30HagunS/R70z2XvWhN99qa0Af
KFPzaxpoJsrGZQIirp++dKV9E00HLblWoeZ8repM3tlVZNwlhYMBS1WhloIu7Ct0pJ8S4ldulG9t
YENXueClsofoe6sAEDM0u35w9NY/S6YVH8IkkJ9RVak24vLW9FUunPpny74RMCI9Qodx1I7EbAtU
dwvj5phojvO6WwhbKtkmTqscZVw0qq4FY+rVLIJd56nRuUKc/K+KpY2oLtZSeCSAn5Hx38mTL0c7
UR+Ae7yKq0WWTaFZQicsLf20ZEW16ijxsOfVDpeWvqLeDD02DrLZw91eL2FY+sUEXn62AkNyEyVX
saXqraMB3veE1019VTTd2ptxOj6O+LjsukauX3kbZaA/tvXO3PmGNo/0p3Ze7D5mSjrkxv72bDa5
/hNOImKROuM8vY+XNo0tSCr+5FZlWd1HalMdda3sz6HdGLj7egW2BK2FPhZgVQY+mJlqgSyW13nf
In94jUNd+i2BtFx+KM0UpOJy49eY9N8DSbK+KmadonasTM+BiTY4UxT/AQq1fUhnUXFZ8pJLl0TG
gXBA8mBDBQLjXBvEzxjITG8KvjEAv0M+lH6pPj7IoJOYYTMJj31b/52ijKy23YuPNUfdPHUtmGV0
iusXp2FN2Hal8gBuowWeg8MSvCtrR3DN846qquFBNVizpIGcpJdJadOLOLKsii1AJBDu2hhZF/xr
nhSrd16yxPmqjJF0p3eOwz1AvrcKkuossq2G8lxmRe1JjTqEqRTmZae2AOqW17bz6kNI35R9IN91
ZeG9htX0TTV89V7kphkBbqnGg2jqKNYlVAzvUeSCzj80SZE86bnqvXoTe4m5UT8XmmW9eofBS61v
EZ/KQzPIzcFqev89Vw9VX5nvBYgsLHPK6tj7ff4Vm7ttZ4T2E+vIKyYP+X3lSYjn+5A32i5QNkvZ
XBHm7DjjrDszWYYDYkcjLxHCa1qo/RZ2hwZiaoHlt69rg1qrtF1ptsa+x1Lwvp0TOsa4q/FG3oms
qGDDNr+vJ9y2sKy+AHbil/22BN2A4eiG2F1+r82JiRTvxZa0u8wqpyeiAF/bIhzfx3AGejTwOdCB
QnIvUb9GUz++D1VobIe5PJzL/2d7G8mltb1ne1wHeNq29m0E3/6+/lr+X9f/n+3F76plD3Pb0V09
M6Jtz4L9VvRjdVMtXT2YcxlyGdVNVGQsfpcy0QShyPpWzGWfzuXLiZyV5BwilW+iSIyZbemUtbyn
Z6R/lcnYRzuZvl+bicohcpxNVcE38IsHKW0MCJNwvgal6n3X4l3fdejY7NJByR9EMug8r7x7UzdK
XbpqEMtXv4SIxyAlMii0y9dmTkTW1CRI90s+LXcdyzW0Hv+uFeVrVpwhytC2u2QhgLa1aLnSmk8Y
9KbBfii4Xd877D9QJHO+xfCZ6FRFdnI8uKTqYD2NZud81xCgI1ro9A+GbWM4GqO3kidyyO4rbGKI
x6e6kPaa6kxfUGToDy1XFYKnb9CyTuI3ghQ4X1c2xh1O2M691ypsdM3XxrziQeWuvYIbMXAd0LS9
WjfDWa0CNLv/cdhZzHWMIIecy+JLVIikQ6vbtQFZwUTvrJOe6AXiOo13S61YuiEQ3e7Uo4ONWDxN
aLpoaMcgQm7pG6Yg8GKioTpIZdodWPwhi6/9KfXmHYmR/ksY4QQft033ENadcpSjJj15Q6LfB76K
J4ZUTG9JkPwBdJj+4eQAO/izpOuoY2H9e8NP5qANrX9f5nV9y+dEk5keBjlyiXMDTZ2pSDWQDaMp
7pUEXjySybLbO3l7L9qLZhg8uZhGjhigIU4Tz57sQObxku3im49Yh4svZfKI6BAGEQbGaForD3t8
0Kp7w2/jQwm15i5OIVVogz5dLRtkMex482KlfXjKkTK+OHponAh75GdnnPpzWg7DSZLD4pJqOcY+
Xhde49pD4qm37GtcjHi9VgRJwjb29lHTyDgwyNXedvIBoiuiywhAdY/sTxRuElntzUPtCd1gsIOM
OKCByq57nlqsfjB3Hl5CA3nkVt90bUBQys/l15o96G0wyNrbYNtoeaN7+gXvmW5ThuNw5+FDhQR1
luzKMQhRwkI/jm8ThA8vmX7Ete16+JF9Zfe6RtcmnLn2U/gMlvRPaMrTDyn+f4ydx3Kk0LZtv4gI
zMZ1gfRGqZJXh1BJVXjv+fo3QOcd1btxG69D4NKRmLXXWnNM7TeJX+TlekCiPLDUbdbycPYHseuX
d7Bi/DvoAyuxeBgZUBkTkE5aTH4X9CWqnfiw6TVgCJgNJ9io461OTHWh8c9A1+qLrU8dKGSuAEZG
5T5rFEAywPvGawythaB83OdCih59yTavpoKadnV4D0WP5E73h32fDtOrMBg7KUrwaBVcKcqUF2AD
5PE1ogFwE5RDv19fpcbJodYG5ZibyuCRSyyOKIJihqpLZ7BuY8jht873KjEBRFx3Wef+WWksW9aV
/3PLz+5jtvIJ+YCf91nXVZWFDo0CnpvhGHjVyxYrx1bqnjsMLI+jL2fgKzgkGbxt8pYDSo9lEaKd
vZnaAp/LZVEVE6IloReHddFPa8VBnRg7mDwgkjNMBgXLRM1D/J5KMZWn0U4qHCyYWyc/+6xz6zqc
xtm7UWlRGnK6sf4/XjcDjCoRqP8/770u/vPRJj4CByIh5591Py9ZP3+MyvmYpa/NFIaP3HN9p4hN
/aD6aCv6XHuQbdPfaUMouXPO32zaRXwzqmK/Lq0vEpr90HaZfdF1aQ+6aL7aXYOksM3bl340K0cb
zOCjDaRHBEX2l1CUbW5xO4AD7gZKrkbsAJS3y+K/JDPuoIPEv6uojnnsNO3rYnfvJnpXXshzn2Qg
7heEAtUlV6pwC850dhIhV5efDetWAqz/7Cew5Cla05W7Z1pkcG5e3mF9ybrjz2JvjKZjDjU1y/9+
yP94a2lM0Aup/nNKjyrAzOVDft5gXUwHeU/xKz561iCZ524MMCDCOhTHF6kPkZCo5k1AcrylxnL3
VQo6DERofa9D6YulUmrtTVIFF1PGuCSWQf1/Ly7rcOoeLtEyWdfRgqls8EWjCrJs/dmw7reuq2o5
24oBV4B1sTW0fBOBhfG6eCK9X9W/I4QLdiHXb0owIX/ry+nZLBm011PjP+Rz3nu0ivX3ahdDwzTH
7M7SgKrEQNwuk94P+4KuWgiOET372FYd9NSGCbLcxQdTjq55KlfbjLHuTYa1S8aA7HWq1xKJ9SJ7
4tuFLjlv6yUxIKDosxDveIq++k1qfJa6f5RJZAaQcNA1JXVCKP1UlK0Bvo8kAwWN7u842Wc/z4tP
rYk/JEGWmrslDfR0Del6jxuWALWgg/TM5mx48uuhgWnOAGLdOppheQozpIDr1hwLz7Pfz42zbo3T
MMPzEqbcunVqjfRaS+I9Wd6Jikd+l9bVw7otFhY5J0BLxOTRXdnK0jXGSYj5QJ+ju3VunchZ8Dar
cnX4WbXO4YYaejE+Pt+v+tkqm5m5iylEOes6swnBTVoNulPgoO7Pfj+fIw/ZpRGFcfRnlX3nGFcq
lEgPY2KXlIh8iidKqpxsq1NOMjoqNOuRsktnUDHrhnUyWlCDXGnZp5akqdr+vEbxpc9yLiHb/fdt
/tlFN2M0ZOub/7xbj02H25tT6X2/77rZT2M+4p89Z0OSXOywhKcZNkKw5e2loUYiiIL1nxeuG74/
cv2CYSb7W1uI5+912voNfj58shNOQd/s5EMTtt7/+pt+9v7P+ypfWQC34fs7LEdhnfvnyy5f7vs7
rVu+P7Qrs7sYsCtS8Z3eWvKpWHZbd/BFTZpnnV23rJNpPfzrrLA60A3Db5uK0EXqhi3RBnZqY3Np
kqhyawwsggipWdDkH3rRTDD06Gns5YMR+vPOtLs/tOVOXgpYUY4+ezXBOlIY+FHY8MHsoTuEaftV
Z769JWY6WSBMo0qNPMWYFpSt/WlIWGTHnSPV3MgBzQpw+JZNjrHB3cqqk2fGmXtEeE+i6W2n57KD
6zE91n5Fc3H3pAQjb4bMDyJ2cu3l5mzG6C8rup5I6GxSsluFUD/CYjhLVD2nAkvECQRDuRT8Comi
Q4Led4+OmGGqnZwiSbmv20S6yTFD3hI/o1vlnwSxCPZyy6ph7JFJpcnle52CiYszF0N2+HlVQCbP
y2qQS/imSrd1Axq0j3ZGcVW1PVLO+aGpHppUDLeBQKg1a1joOUPyYaZlBHhZzBcJnqQSkxUccrA9
qDoTskM7OiNSU2HTb6in114ZcQBbJlPq39cDOv6sOJnBoNP1z6QgW+yiMRu3agFrbF2XQ2DYzbis
kTD9v+u6mUACpKm6q3DRKyzdv8uWCTgKuzSrW2uAa0pbuDgjMcxtXiZRqpV7azInZ13kDqLdYmgU
CIaa71U/6xtDvER6qx3XVZZUqXDJxhm70KbYrOvWiab6KmUimI3rLv9sgJinTc33B6+rdbWgvjsV
+WH94HWdHw6OYbea1041FevlS64bo0TOT7oBgHBZpZNWv5qm5A1BGN8X5aZAEHxrFSW6p2b+d4wq
/zAo2gUQeXoeMau6rRNrhvUP1krf/qxLpz7HxA0yfyJLsYSk0dfwvO6OiZ7oN5L9+vdru8jYzIWP
+1HYNm6eWwza/BSPoVkvrd33Mg5J1bYuUuHS58v2sNTV0xI8x411N9tEB/1cUSuqOnGz7US606NT
sCxoUfyfyajXbx1Zy+Mk0mVYiN4H9z8aM372GxMoR+nMrXd9I1MuDLwrohuGd921LCbv+4yayyig
17h1oCI3d0WdBfeCJNm9GhcPpR+Mp3W3dUJIpjrYApX7dXHdV4Gy7ukVnePrq9Z1KCpSJAnJhTHc
6NpyYN/SXLNvcLnno6Z174FfQwlZ1qtm1uMkFTt+bKH8X3eDgHmgch9e1j2I/G5ypGinaOb8K6ao
3UuBbdwQi5o3HMSqjRJaeBmMs3lbNygtcE+5pDizLq4bAKaIa5USMOK8IUGODVtKyZrm9hH336TX
zz/7huROMTNrzF2qVvHWmuiYAGcZ3peoITzsWZKNZkJGc8228rearUEOh99yD+o5uhdtgzZUS8gf
jORDLS3FVGjxMlknxC4zblm4earzSLRRBtjhSZiF+Aupzwc8/J+5ZRG+3kve4uWHt4ZN/91ireJj
Dn1c57BrzqhfH9tFJdQtLYzr3DoZ1kbJZcKglsbJdSXo2m5nq1S8xxjgSzE9ht+NV0uft0zYXb/K
6kyapWUUuwgffibEyEgd1uVsVT30InsRi/CoW5Q09fIV8CZCeWSs+iO9AuwGDZKkANzd4zpRq3ac
MTiqF/7Gf2fV1P6MEhUGRpODfVw39/2MQnSdjcHOgPxPYsocgPMp2kHZ+z5i1oQFSQJnJLYMSojr
UfzeDOzltGRldrBPsDtAYYZ8QWykSZOQ2HV/pk58+dAi0qLajdh/ebryEODreCy6/tXksJ4i7MC2
rSLew0nYm3Hpqk14m8I+ccfJNuvv/Tna69z6D1DDCjci4FhJuKSd5E716iQQ+xajtqOhFeXBYJCQ
VHHtSHK3G4TxlPKrdX1EoY+oQ+Yf5hRQamJyCyD9LOleXCNiXkRp+dJxbS5/1jqXAW3YVGBBeO72
yrGBbBFUBoUurYTEl6Tj+Z8Dg0SZ42bYDQhFU3ElKfPJ95Nwq0L9U2ShtNH0czHU47EJjeF7oolo
PPrqcuSy6T1T1OqI5Lc62nkFdHydzS27Vzbr7Gq9us6tk8T0K7qdbGgYS+98sdixlFqFQIeg4389
sUrbzA9RBghg0YguP3OdrD/4Z7HLNMgyCr6Z/qJhmpcexfVwFKvmdJ1tZxJeeWZO3s8/s56nP4vr
nK0M2Fsh4OXmXcAJZKItbX8/E70T4a4T+ilZeu/X82CdRMviQIljO0fNeV1V+jrmDoFFNLLaGvSr
o4Eh9fy/fVH8SpWmxn1Uy9GALaqx71mzU4dDAuQLkTzHdOFDVAIbg3WyLsYRFGIlkv7WhJTDCWPI
1pkbs8cVRYrHk2kVnoZNV1uMkxNkWOuG+FN7slUxilFlf0fu58tOx0elXMC6xCP4xhYYziGlnyid
b9SsRzeaXLKiCh0YZRRK5zI8G/TCXAK/c6m3N84wZddM4RGR25Xu2VBWT3LVutwySkroZBbLqjuA
G1iGtrN8j/pe3c8DDkKGhSet+dLWbb4VFGHoYu96vFiaYBu1GFHiBC71GfUR2gQ9HrjcNOI7oSqG
OymTtPGlFluYXt3C/gdPNz9pIj3kZUn+DkuiqBFv1VDhWTilW/BL0UZH6Fe03TkMatnh4YgyOSwK
r0GQEXZnwK/0k8SUdCWZ0msQk1RBS+UCZYu2Q7V4RLcaXbikKChOu3OpDvgbW41XgqhoLHKN/fi3
MTkwVm9jlcLr594+B1MSuxEGW34ey3BNsSiNFNLVvQz4VsP/fMI0s+r/xj6KbJlOKnecdWvnw7qR
ynbfqiEHAQ5dJAyOtAjRijeDoC9meLatJXWJESTxWPNl8uhe7i2KAjvGNA55stOkCSGwRL9/N0g7
IorZpf74TvAcbqwJ/X4pGQlsItp0rJnYU6DNscCj0b7JDw9ye9on1v0IAmlPxVM+00yLe4aFA4Oc
80eXqHTRzHcBwGArsGS8tjoBcwrVUyj9bX28ZerxspxBamy0lzSc/+hsdPOGB2XFIFsy/Wuhdp9V
Bh1J5RJ1laHHrGkaqDeGJo45ciw8EqLnImlwwDXQiaHg9lLSCZpAFD4ncuoa7YIUgbXsjGr74vO8
8KC8Ovgy4w+aUcKx+CyjsiOYEHPv0pUzQfTSL10lbbOg8e8niOtzZf0uU1z1Ajn4mHpp21oMBAel
95YAsDe08ESv3Fa3wy8JDqtTjHgTK+P8alckLEhAKtIfE4tEuEZadNAUMnl2LN9DXLBcbUo9P+wf
J8XaYoRL+0hIK5YkZKqtjJCk5DOplG47V2PnTWFabiXrOZTy3NHjzN/UaU5+ps+3uiEV5znkDYeW
zGCkKHfBGLegKadDJ38w8g9dezL7TVc/NAlWrTV+XeTzN4ZdviltD54FQJKlYXrc9s905GrAjuLQ
xcUzc4gGFXeGv+rYGKY67TRmTmyGe11IstOD7DJi8QxIrBI0SYL5SomPKtnLY9xXLIihstLtFS3Q
2Ta9BHb/4QdVDdSp+Irn11lNgK+l4SfNuZnXqE9YKD719EtSdYGWOpxskKlLbaMdO8sj1zZOnUnK
jCZgw1f/kr4BYWK8xYN+LUaK9ql9Fiq7Zcpw0WSif+7p8abHdbgtm7M/dxjI5tMOe14Dd9k83E+/
cc4mX/2Y5N270mEoL7fTTcRE/t284HoLEoFYo1PoE9yhcyCTHT3DgA0Dzgm3LjqAYPFHz0Fy6hJT
YEmTDuVIkBUKpXLbHcde9lKThD+WAiet3NaZ7t/jbdhuKO3E7liZT8aYeVrecSOQwNCm6Sse96mn
2BS8m7qNnKbJXugXReTYMoYekwi/JLo3jRoj4cUnls7ocdNI6TMw/3vQaZbTvPQGBLoqStDdDwcr
Ur8KKfnKIvWzqTTMAmvI/DJjKDLcu3zopq2VUSyIFHrZrZQ+onAKXhWyoGMG7G+Yigc5rq7VkqjK
p6UQ+0drTKwXBr5wSKts0wsH7l29GSVjkTuXd30YO1FhkC1ZGnWrYDwUCg+FjB4hA3gfrBfumkbg
xsqhzqI7k0YMp0yLa5YUfzPNPFSV8dFEDLxGcQutNPOEnO5pVCEf5Lf4tQw+unprOLa4mQWgqr2K
DvRNp8UQeYY+8QwJN3pVaidH0vPR8zXp04JsFPo9jeiRthGYSqmtaeymsX7E5o0ydCZ2ZAF2+kwm
M8yf8lHeCly9t1Zo0D9Mz0qkc5pJxastF/Gxd4PQWhhiv3othDaePk9zm3rwZ8CFz5/FaLyoxXTf
G66aGdXWCMbLDJozMSDPNfhPKoZxKcBYW0UDZ7BQqaiJ5pD4Pm3axm6IJM+K8Lp/m6Ly3Q7SR6Ps
zqNBT6M8PIdtum/owUlGzom4bbYg2UDT9OcQcCANbYDR6lT3kpIRuFR7Ws31CVVeT/dVUwwkcSeY
cfChgQbgXRHo71M7vuNNnTlmKj01FiCbNlLfmiz5HMDpadX4hr7sD2279MVqu7mPDp3IHidk5G4q
F7/KDnh5BIepT+io5ng8CEzEdgVlAHr+NHJHzbyjAAlMrTkEXXePpxEeghb58aE1/zSiAU3BExaP
bazecwHyF4CyI4kBy0s5B9uUntU2v09A8zjKPOgbYdu70bAPb1kDoA/a0KEY9RbefkKz/ER7RIiP
Jm7sJ0wxiiu6YVr4TLDpKldk6ZPZISvc6p9y1p4TeXjt+FIM/V4imjAgfabPdi2duPM90FxWOl1n
cuiDq4IzfaGruzYe9mPhb5t9M+TbhsPCTYKRP7XD0aG2FxH/D6CAzfIakaXat/ipyQ3GYqN9TgpY
n52WUE/Jt0PE1TtY/p80xUI5oT8tH+sXo2vPqt3eOit18XO4L9vgXc8YNyIhw7phSN9MNPXwSYve
pTSDy4PA+nPm3KAiADY+J2yolYGIZtxYmkyDcbcTjDMONqPlIrtiPVoTB0QyuSoul+7FaEkqz6k1
OnB47tJ4bJzKhAgoCxqOtCx4LIz0T9mOtZO16eBVdodjJKLDOpQPvWz/MjWCyCmEnJ0H/UlriLLL
zn/vWq67uVO3BjBvs+kvGtk7yCmJB+LOkFKqoZUPSpTeKZC7LzAIaXQKSKFp5A7rXuMgmxxGLE9m
buhK5nWqaSP4tyynj4fMyx6aDEZUn0jyVtVgNjR19AsD+NaHbc8Djkjy3v6Sx647K4DIGI3pe8tv
HyUxgd20u3fRQhqfpIi+l+69buxt0IMUbSI8iu3E9lJSBDUFjpTGeC+XJS4egrBKxG4VkBHoZDkj
Y53ss7m3DphMvpgR8B6e4F1ffiktsfE0cHkW8HXi6CykAoe5AYZizOlSRb8Ubj8e6iS6mvDvmaPq
HETFX0xGQ0coHWUl7clvLIxK8t8K5DprrlFJKDiC+ZGFP2d+6YLqZBAsBm1+7W2KhviLgLq6ICB6
JtZ+tihauHqweEWo4+ekMwJIrH68WjaPGmPyEqtbHAZ5mhsYSMUNHNXqJVErro7BNepZvtP7bCQY
TxNHWMRgRkrfRhD97clntye9WAhZ+gjvbRye9GLYKKo+ElhhmhGZsB2M7iYNY3mIpOSmBQTkeNLm
qp7vNDJTVTUPBLRhv0OkrTVG5pEQejLC4Dd8K9ipCT17oVJxBXDSSH9J+n1ERXLwDW3EGbilWnnN
SjBmIO6Fk9Jtu5/1oPYaiJj2ELvxrF/qzqY3tfujS0esls8Rxqw5SWiAj/TeJeUGKeMt7oXYynn1
BmTh2OUzxOdiQTS/VwLj6tFWEOsX4VMpTCIheqAskgROJQfEnUUEZpIW9Nza0bSkYw1pDm5sIO4x
JlQh+kfcgYDshwnPdkPdCm16VGXjXMVcgSFHOBGYSlCV/KObfu+lLcThbBMqxi4yxvd5PNI585TS
kergC1JtMoXjhJX4FSUGbSMz43UDrVI7LSl4/UWCzLf0trnQQ17V5iQpWwPDI8fWpQdRiG0P4Ha5
SRUOHFSkUBMN1LuFLof7R8KNTdJOoAPf+lD7rRrStPXVHlgyElKIhgxP0xS8HRGhbnP2FxLaAQIT
bBND9CvE+G0UwkhKtL+a0eaOMZLu16Emcd8khaiDF1Tl+8iSVahyppfgcupINmeJqasfJFz+4KFc
nvqEqrVK4X7CqihRlV8A+zKPVhkElJriyUmhLy/YROSIPVWlsG8lO6HDpVXGcW8qvUUcEJcuqLkG
ekr7GisVOOr2JEWcbUUtnCYtn+I0R45kHAFjenNB/Dy0Nq6+JCkcIw13A47jUDvnq0ELeym+JsX+
LLM59mhkKzlNu3szH97MZviEJLqfp8k1VOW9GCMdWvIAohfxhT/WOnySIXepg8ileOgT875rLGQZ
cXbprY4CSiVTyLbfYr3F0T7THv32VydkUN0wRHEQw3FHNn1vDPNLqouzUAwu3aDFz4k6Ri2bdyWj
jr7IBy+M5BuGI09qjyum3eXbIJx+hb7e0wto3lNQwcAl9mE2z6+W/csyJJpE1IXFl7Wj27YxATYB
Jvi6wIvVwpug2GJz7vR1R70h3EllfsnTJ7B5NsVOf8856dZlqG3GWGEk1ivsqkb5RlINzbWOTQCw
k6QfvQt4g9sdPSe5uRkq+VVKU0otnbrzR5h7o48ZXgoGrTI7N+jbz7Ci9V7XDsQXTZ4SYAymoxNV
Mvoa7uTkQCStQx1OcamKbFcpeoOPwQ8htSXXpzc3rzTFtaz4azLD15A65TR1mSv1sAFjW50O5vRS
iCjd+OouFRSkc3SoaFCDjYEPTCG61yQPlgw1I38/5l+zjdrlgUCtpFbItOJXJ+1iRKSTkTyNI09v
HVfvbTkQcvRGS5mwoTwcYhJtmzYM5a/SxyMjCctrG4RbDSORrT2NpzJRf6cSgt0whvy+8Iaq9pOO
pCcK4sVWokfFqbjiN7ZkMja0uZSGobnm09aGAjxNpNvp56o8PwmgsxXIAiuUCClVrbhB+5f65EKi
6Kvw07NsSkDN4xJnIV+n9BQ1+xDAhkPTkunUhfo1aGCn0ifFMHMct5R3U5H25jySP7Hp5tHKr6IA
dQqv+wvezAcR9bCt1PA6gxyG7JskLm6wUAjmuzrEwvU28jTlUkRwmH/QEkPrd/8Xf8urb2OxHHGP
UjA6z3rz2VbG01QDI4Ezh5e8Vt/1tfjI+bNAotxHia3upMVyOSync6rLUN+jvNtGEeM0mdi/LIdn
rlHaQGiqX26HxqYOph2vowreBYBvwwO2Qk+JokoeDli7Z4SkvjNUPt1DX/b4UlnaC7ntRzPriDZp
TNVnOs6wrkY6cUoTm2EqtyhfI+Dl2qTJllxvVdNe8yYb6nul0EuV0TNBwvZXwcFz8kG7l9KElKHQ
Xnvqlkow9B7uPwtPxQ7OoS4eg9nYKykBuggw5ePuRAQAaY8xrKXCbq06jUZjSMIkrG52GNyXf7jx
+lR+BpSVY9jfp4KRmlGjp4kHbFGE/BrWGDVMaoEf1PAIgDTd0sN1i83+TFkBoZ+UXkUatB6DwPOw
kFsn7UH5CHLrw+ya50bmxEz0Z7wvHlQj90SATyEWwFDAMZKdjk3N1YKsiw7xfaPJr12r/5bMnrwy
nW6NhnddLJOMiXn+m3OkoZjoD1V3TSo44NwAaINb4M3Km78MXi0pOM+QCkFqnxPVmEncNZ9lNW4r
U3pOsSR2zFAb3KEg8JZ1uhl8zhaimC4vbKTiQnZ0kR4Lv/2dCyQUYTcDpaT9qe4ezFSctMxoXFXq
iKly2u9lANVjLEmeWPx5O1vZIAXHij4uPsMs3AOuONZRuJUT/Su0avJUNVVAnFSxUox26lReEwND
0bpKD2WPZWonlxu6wj8SpaFdVMWhW482cULhOW7pf/NzwMH6hq9w6sI7M8ppEh7OuaTAdzKU0EH0
6A/aL79FQuH7f+dcelSxEhqNInyUkneYibk+q64UyHRjDep1gj3maa3yaXbtQbWjh2Kgso4C8Kv1
l4Mdpu+T0r8kObpq3BagXxX85mi4TslwKWLa8/zggxDiA2PV0DGLfquX03tXLro8mQe5lNl0BM4F
7HGVbjti8yVTOe6o4oWeNpGalSMVA3iVbEL4bus4UiRNfs5S7JQK/VdmDYIKuvQ2B8NZrkBI2/lF
5RYuTGvXFoXlZgOQu7zdREP0GqW1cP9Wevmpa+lvvyzptVSL+wxaY2tm3FyMGrclvQWPd5rzYePj
H0+XE1ptpTyhM3pQpZ7mdJS/qCz20wCWMMQbNI5lknpd3nM20nM+C82TqanC4ArQguSDK7vtPMY4
JUbJdg7MEwrKD0NU7+k83/VwviirGReukBcjgdYmdZ6dF/RgWsFOrWPXHDoajiXcouL5injpCLV2
3lW6ttHBG/D8UfCjTF1L5erqZ7nf4+kARZ828NHqgKzzo0rN/jWaJG9M8imORkTHWZxftPS5E4mH
geqtDtvXsKcEvpyC84TFFI0l8jYwOFHQT1zn1N+REX/1zfZK5vbOB5TPKAEdWlopG1yITqnIHtpQ
fctGQzDQCwlr0VNZNpQn0fJgzKOHtVUgkEnKkDwu94zGHjDVfi3b+JPR7yMq0PYANh9P5dn30L28
6uW5Lv03wgP6MUJCFJ9E/VmikFMrmK10k55srEzd02VEWi+eNEKGKsAfUjoXZildGWu+jBm53bkz
t/hl516hGwNj+tHeZjMomlmkyT6vL3khUSDgDTZWIn0y7nUmtBAi8q39OEvoJjOQlZhkBaMVHPto
YNAIOYHavuSWsY5t8aTvpiZTjlJKBatCiUAlwmSgZoUy8gxlN012dUAeFzn1hAfTqGjZL2lqgMab
SbNbF7/XgaGPuS6b1PdMJByA+EuVZ1WL2biZFXgZLO5P46slImDcGFgY5ji5lT0dChNJOiKnd4M8
siLoPzW1Ttrze7azQqDaCZ9MHxB7hjbPc1o3u54IvR54hvU1CciofcBf+KNr00XZxdNnloaDUHp7
Z/p/TTw73SlVPugj41nT0O4WyyLA5zh9kzqAqoVGaG8Myh8/t7hoiLAz3/+txaJzSRFZHtgAYWtA
nOWc32RwW7KqYzQsIVsonUKTHj7f/Axt9bNvaN+euAn7nX+AxAwgnYxVa6svdgL0W9+Wk3Splo+L
lgqMZtA+NUC+t61n+HlgD3OcJebc7af4PMvGr6y8K2PRO3E6POQB1efUsg51KUhpmneJiprctL7q
UQfiH1S3SU/v46V0YEsZacOxPgk5GNym1rgibFzgUZUd8cfIvSqoRmr4rUdwPXBZa4e8Fxjq6Ize
9loQCmATdHbIBkQCxSxhoiaaCaExqDexXt7Vcf86ZovR4hj3O1/L/g7R3FxaSBsB6W1ZZ6SsBTYP
2EmjPqBpGzuUX6PJvNjBX7XRqMnW+KFZDDjLyMq5PcYP2fDsaxF0IYsxWhhogYPE2hlbWA5jMbqW
HTN2NvXBoaa6iyNZeUls7tawYxndkmIZM/yhlOgkOrIvRi+ujLEfDTl7aTIr3Ui1iGi0CF5hjCBh
t9QdaibZpdGD2+DSdGhiO0TmkCRV5y5pz02vIlZX+Y/Vpdo6SxhD6kmyw8iUV6knjVrYVraMjxkl
fzaQqvR7iisgVJC4U3Ef2pExnITvkpWnlpsYhoKiqX9UUoCAsgbypS9K2qpIWOnlVxJXsF/yYZ9O
5JmVVLcPqji0Wds5U0BhqplJPplm8tGR5ONpU0hOTtNDkxbhIYj7JYBW33QkLg7ZygDcyVjf5Cyj
sKLqv4ul9OS/V2RYXCWRiF3bc0POkjbZ+hggDewIRu59g7MyL0h2djK6k/7ao69z6VEpN3auQ0mf
KHsYi2NNV5Hxi+ZuoF7GCQMZIdnVIZQKwjtnrJPuvsIz3WuwN1qA/Cfy8pdAr9y0I28zQtRQBtKa
xFLlIe4riB88EcJK+G7VRfKlHeRtRkzpTCbK6WjGsVzId3YptJ2Qu2oLIfIwV7HpGEm+CVUMW+aA
h0MQiOY0kG9PLBrc42R8NnKaTOX2iaoZ/38+0/pDRtaPmviYFqTVGbfCqY0NrFf6LSwGKBJVHp1b
k/ppVZO0L7VRQhQLDzK1s83cajyMh+YVRM8m15f4s0AaN/cHPeFOmkbFc27M2t5UC7qZRTEdRbPU
hGraabDfoIfPTGri2hQ/cbQbGxFyWkiDQIDdkAjkQmOYZejPWVpnrqnkvgtyJaeXE9VrGbtYtuUA
oJZL8i4d+Yhk4hLW0lp3hRCLn0J11kX80hocW19pjX0cJTQwcdkj83muDX5xpfOR6InIxAQGtzVK
MobVv+i2TmNxkp1BfY6noLiXSaFwRuWOz7+yCZMG3HdTM9zjs5Vy2mI00lN1JsoyqfVsDKss3Djo
94KBO/bCGRarnch3FIs1GDFbu78UIeYtaGU/ZEO0vzLV3/Tx9KINqC57s39qfLSetAHVuxwjGm7R
7d0Yzewk/RW4BJHWCX6XmtF5ptUdA2qoJA5tFTBKMJE2N8ov+M0coim+9XInYT5toYDpLWw3coQJ
VUk/rUqGTsVspMNhM+dM1n1wa1xIqP7Li5habjdjrh4AlRQzYYXOOSdK5WsM9A9Z/duP8xfoGcwt
AIXr1W1uDBkyjk8e2v8AvsWrhWps5RQFBSVD6DUNIhPyHtLQXwdqzAYuPnHYb5pQerNrYW06pcZw
LUqKC5U/c5POFu54gpoOZS9XVoh0GOcg7iViZVy7A+wjXJgYicdj+xBr/nQ0fJnaBkMfkdOSYwbF
uJVgwdOH/NBKqbytrRuMCwJDeXruR2U/NzJZ4bF+ansqIsbQumqQN+442AqBYjrz7YNL2LRvqUGJ
TPur9tHNYrTPIJinYt+PtBoxHOhGCtChLRGz72t043cBfiRSgZk15k7e0EhfddG/aQG+Xql/STp6
K0X3NVgk9MuYFDzdlY8tSQH83my4v/n/4eu8lttm0nV9K1NzvFEbOazaax0wUyRFikq2T1CSJSOH
Rgaufj9o+bf8e2bNCQod0Exgo/v73mAT/DAeO5/tYYx6wxqCzosys9dCZzwMDtYFWRzfKWaJer41
cstNZbEogKKstI49nzNr4tdl/q4a/WvTqaxY7H6nMfdsZ9HtvkhfwW7gXon6Kfledsa6U135RDF3
VRgTfrHSbYgELmDDVaLEu0zF0LnyjYuovfimqLm3DbEK+JIXY+kBDyQJrgnPWodN39+W7toAPbty
BxO3jfZlHIszT9iYVbCxMEvoc1WRgwMpN2M8E3Yb9h2YtgGQn8q3GJIVW4X4Xlc9fxkKQq9hYUWc
EThJg6I95zbMXOU7sfb+mxLsyL6qSDuZt11Nmm0a8u+OM2uzmGyNqhpgXcevoqnTNvCm+hzNB4vo
WwaS9kZW2anAyojIQ5nYfNp6tqDxh10G/BFMrs5cirG6q3io+FfduCoF87Bfag9xG8XcB+pzjbzE
StN1ZxkYO9e2rZU5ec9BFJqw3IhpF3XWryufjUzWw4OIF9VQiL0Y6ofOKaetHhvRuqvS2wHIGLlj
snNGlYotfx6Mjd02QUd4IFdLJo4lHHMsLH1kKogOr42qbm+70r2mOV9oPqWLrNSq28ZrSjy8Ny4P
fbdEk6UhvYHq2LnyR4L8hBmbcHjtWw0VcYe0fNxqT4YNsrCsv5UCJRcYXSyFsrVXOeeMjNiqnMx6
yaJ17UMd7EixopkzG23073E1rny7a7AvvEmqdtgg/A1y0b/1puAU2OxV2JZtEr0Ml72SEI/R+hsN
/wEWOcM7Uy7iUY570YzqTrQJYRg7eEpH8p8mz6UABelKGX8M+AfHvqHdRpbRrZo8CzZKijOC0Nwf
jgVGM2uehqbzFyYyyEtnVJdOPTI/G9ObObi7ysAmO/7h2NygU5Z+FwPcWtVpWPspmBjlY3DojfKx
SgBTNNxcev0Aj+PgVSB8Aj9c+1GFikerLxzP/D4zTliIo05Se7qx9HXnqIO8Tsm/rLvA3ntAfm4g
Kj5qs814UCpk2wu+AMd8q1PIlvCICoKvm8F3EbWJU/ySyVPrDh5FaIHc2MV47gyyB5bpfw0vIFCY
VZZ+P61bHeh+V53GNkm3wDL2Y+efsQuB+kIsItEGoDoOYwbj+Jzl1ns1DSfTbM+sUpEtDg+JTw/u
TgVAUL1JzJa7e16dkUc523FospytMyInxk5YzV4b8EHPhntlnLRTCxZIBwe8KaJdVrHEbTzjXU+M
dpHb9bNSNBNxroSHAd+bDjNTAHqq3PDQkEsj5vaim01z1DCLjUN33ChN463qqVh6ZsjdEt2lKDMs
A+b6otoiq7QHM8mjPFF1+P3lt9TGTswfDBynlffAal8SM3ltqnDi7te3veB3MSPMC/Fb39hT/S0w
CELG8Uynj8mgGXg86YUbLE0kyogwkLG1+Jq7qtsAfGKGvYmb+JHf/+q8VmXlrQLiBYRpCfrXnrpQ
erZVVvA+1MO11p33Mm2e3bG+JwvhL/VYQSffwTjLQ1FK+GwHTG1G75BHVXANtk0g2VgeuIs2mwRb
fpWss+MbB4TSXjW/d5ciByc2Z7PyBno+O7V0he3OvhtsxB9uRmPcOvyD8qDYZkzcvq18MdroB+Jm
OZFnMWwLFVgb9Pewes+d+hmfKaLReXEW5kbzeXIyp6Ou7O0ys0P9OH/VExds+rBu3QhInWqW+DLA
Oy1n+xllBGDna2+O/k5C012Hk3cagKStcg1pBKDXkVDB9HrhzWBN2iKOwlNZKLhWGtnRhq2W5CLb
NqOlroHNWawu+mWb21utHwLUxkqBBYu46gyMwhp//8S8qdiUBjA6cXcMIV57omGG345l/B4WYhad
avZGrvC5ceU0baI4LG/ZhM0eaGP/pE2hdyCysRxqvMddK9LWg5M/hGV1MVqMIJCp5m1Eqz4D6+oS
LYfvbZ3shK2QIF2+jEYV4yojOaKpdwf8G9G/oSRjNZDEGDB3Ajm1FY1Srvvy3EyqdsizbtPnSrAS
CYuyst4Vuca6lZhwlEf8ekO+dsPpFGVMQH4o8rVaNjeBi3F7oGK7AOJI85R67aUKdOXuSzpU66qr
WQI0wUXRWPT3efEWkNATMWaUXqBEK2XUX+xGnE212WVeOq4bjfVu2iQ28SADslCKIovfX5rAeC3N
Q2Awa+IT6JAO++GBcShMC5p7573jkfJC8MsU7hMZlO2ADRycloPBpjQMWEYMgX6GsHIOe/Uc9S1o
D21fBmm20QgP2Jl9GXRvhvKwHC0FRoojWNey0p/rIXoAYclyFB0qq+kgauT2bT4Z974RX03mlI3r
tNukmrZeqd34PMkhiy7bggQZ1pTrOCYaiWNnHFULXQzGChglJTdgsVOCi6kzouZwuaMi3I6dtnGa
hlUJwUYPz4JFqaRHc6je/Lh7S2pyFfG00MQ1FW3LnwbKn1980UP7LRqs97Yr0OvXV4aallvE78mX
jQgrCHbtdvhKSJaEfZlXBM+Us1FMD6HlPMXOsFN1Yy9ClqpKox+R34HuYYLRaXkgWrXbLo4/NFNZ
C7XkgYE0ROeZG0vwhFX71ypHNjB5NQ0TH7ZkT1D3znaIxKVN8Tz53qoaJ3MbNtqjhw+rEN7XsJ0R
8VF4VHqAFADtcIHIhqOV4Xta6AS4M/dRRcWt9YszgkcdyKvuXnTEYpoAMmzh2CeIYxja+eU1g8iw
8KbxmLfeKposXJToQsbkaKCTQprV3VhudTWs7KWq8SpTVAetfQBpavfgmYSXDQ9ageXe943Ggs1a
MeWSgUYjARiu+Zhg0AndBHkxy6hecrVdKaBUBa6hQ6Sfbc3BMxTdwJiYe1v6u/mRR17gecoTa2GG
Odx0qD6+sO6EUd9a1eAuyTWy7ca0bqEI45K2dr3OwfT0LsjHoTnoLdnggHRKpXxHyQGrR2Kri75C
QRJcqu7w0/bky9NUY1/q7AnBMzdGWslzbdq2WvuUqYTAUEWaGelbBWJ37dksSlgo9rBV5jQgelIR
shNqMBIcYPXr19+Eq23ayjy2joMeSokzZMKcjaCFUxDQbJtTX5rNSSui9kQAYiKt1ys74CP9olbK
YZ/VZnmNTSW5sq2ez2VFUcN/RKeIx6btowXph4G2rCy13v5spqMydGtsDcVZVgEHIA9hmV8/B4n7
IGYed4e1NdXllTiMuAIXuy9VxDtklYG9663w1N1Hh7lXioHphncbrj4HIpAOS7/Xlb3sB9h6uBsE
9vXzqPIAt2QXQqgkbc07k3W1XTdLEHYWMi5/1aWRu9QQ9TnLHmh3jaBdYgLaVtKfzaH7eWBvd+ea
eX/zR73J2gApnZ6E1l/9NWGjYmEeyZPqt5/VKdZqtwEIIzmorE+LEeup0LqwF9mUuvAvMZ6eD8IH
OFWUfXMji7ZXJLMH3LSOhrh98KogPeiCWGIe9C1Pjsa9wwNhmUK/aZa5M5x6lclXXjpWXr0MAOvt
ZTFOvXgLscFcfQwc+P0Rr0KCZvPLVimqc4n20VW+lOuVz2RdzJN8pT7CsnHy3YCABN37VmQ7ttPK
UhYjmKen3tMfM6HwPlT1bAitvpfjaFxJKKMSRzmQlQPqE7nnb2RrE1vLEUwvrJq0uJMHKxXVJqn4
ayGVFYbL1i7QuuizeimbQTQXd7xgtKvwYGYWn/tk0RSCuiKp9TlOUo8D+4F8S5BC3zSNEZ0JsYeb
oh/SCyn4GTlQlndI1DmrIoi6a4Kk5qpGVeF+rIS99GHfPLD2qpZBb6dPDdE3/ndW/xxO6Nk5qeV8
yQcrX6RKW3wzq/IdU1noklX+7HZx9n0oc2iDsfGWTwDZU7f40QysKDJyKmQ4imWnlkwck3rxB1Y0
i+pItApIboYKjWnHwA+wJma509F7KrYhuZB3EhEHo5nEW1o5dw4I/9eoj7+6eVi9qOwJWL3V3led
3O0iidNxE5UB1iieJu4wk0dXM3WYgmbDZVkXJCWUyklh8dMJcScbtEBzmCT8ci2LsqGKCA7FQaqw
3GGoj35lMKxtIGYrWWzmAQpHd9fd4KKo9+s18HougE+TR7N6UYTLqXLUjWJoqBDPfeT4HjnB7SCs
7uOtyoa89tttXpPTkl3k+IOigvPvQvL9hQDPBiN9N3UJdpGkQM+4BWW7VlgxlqBleOJvpqwbZYjv
ETGIlpVmNd+yVLnVrbIPyBHfTa4f/hCZ9QLA23vubd3FArmBNts7KVEVTxyUvDAOjt67GzavHf//
TCcvbnRfer/7YhVIuYTWGvYAP9CUTHe5U9pfB1svlkHQT1dPi4qNZ2fI7WR1dwO6393i2uyfsTWt
V4ZI1CcQhTGCSeFFqMk1n3T91igzhBYMuyc1QS6wTUJxy41DoigoktuErdPWQGvhlCRmum0FKilp
ToIrS/rxlFhGszVyUAW5SfK/NbXspLWjvkXZJjhpnm5v+aM4xySBCFAw4fIvu8kBnWxLqP07w4rD
O1YjLOk0x/4epDfoSthvDfvwRd0E41V2jaxJISrzV9ehq//oakBzvqp4fG+7xmL2bZN70FPxEe+z
be+jbYraMuEMWUfAc9uJsg/XPXahq7JSyfr5/V2m1zgrx/601qOpv5MH7GWdpYGcxEYWtbmf1sHE
DYzS2pZMbRh3x8SyUfUJ9nokho/rwpigsqv71Q1J8LcJNz+Eqoj0g/W/NKWH7A08JXaD7q7ARQWM
ZQ8ZGF7CnYGq8ArQzrCWdX3h+nes7sHoo7hJToh+ss7pjVU/Is8kS33oZ7dIlO1kSQ4EP83bxbjn
AWdmDHmwTMvHuJn/0GcdeM6KVK6t79tf/ch/rHSk7c6yqvTcHEm3aldUWKgPadqsVL0HXUEApdko
sclvhx1kuIaNCB9TmRJiWXp9dngsAASYK4lNJsuPci0qBPiI4370lEWE8wk1zYfPIWRDYQXN2Sal
jua0iwxMX581f1R3MnCfKylvghvzf6kMLFvdKRohfnmh7CgPsgEeKung+eJpKoGPJ569D+YNqAgr
47Yj/nMOMgGsBdXAb0QNa5I8VnHRS4QqrAk+TtGScDSc/D3XC+8uCiDeeIJ4uqzPHO8euQ/13puX
u0JAi1HClv55cShKVKGsEbdpf8zFWta3ITuivi2fyeI4iBMN2KvGpC4zC8tZLeyVQ+1wNy3kaTPi
XJoPHVLmlnKQVVWc0CrLH6ey9rO98yCupZny4496WfyjztJdbZ+JZN27xFDxvRoPoT7+PKhqfRe1
fNbJBC+ehY71RYshH6hlUn4jafdmmaX9ojj5U6Npzd60DXPranG49jID1Q804J/MQiN9BsMj113m
00BDl6lKo2ccLzE1ZsIElaGsa2M8uKhs+WNsrECFM//lw+0oRPY+loh6trX+JbBqFQRp4bJj75Wb
/nmnax2yoiqp+4XaG8HOz3K21g3ULlfPXkpP+4o/uXJFMLs45Doyg5EzAUgY2o3IyvS5U0mijUqq
bRQoXN9sf8kA2bp97qqgvNFElW5UCGL7og2yJ3cc9wQj8xetNwpYT75/yMIuvvpm8EO+3KS7/IJi
KM5OkXW3fkCWYZgvmN8HCEpyWjHYwNwOzC1ykq8xkqQneTDyoT0JswVea7lIHCjs0gUAyZOhR+aw
kH3gcs6nwLThwJmHn8VfQ8juWVk+Z1la7D6HTg1gwabSNetWQA0YhmmPbot3K0t5AgHN6ZC9l8W4
AsUCPHXfu/WtQ0Kw2ddEQECHqdGyEEr1PHbkVePcFF+dibx1NKT1S5Fmz8A8+u9YNJ9a1qPvdWdD
ycoDHOyLaVG40AQWChv5ORztBfBbsgGEjBuYM90+gyfewFOexeUKR6Awp2vlIsJaeiuLnw1JqmT4
IIOz7Ah3n6MnpcNG3ECQ+ujaofA2dQnEtx/seh8a7Y0syYPsYs39ZFHM7CKzD4iXNc5dNKjKPnfh
dWWw1Nmld4go6JCvVtHcLPtUiq8u05SYaGVZ9OGx+p0tvXLzcYmupctKD6zzR2d+p1sNZwmrspw7
CEMM8us1Pq7v/azizuI1aiAFh6Fs+s2yAYd9DZIsv/rzliNSK7A6v+rcum1WCSEwoDtIwsFc0S+V
6rpHocfVES7LM3ti60GFVoXemH0pawdJ2Rg8ucONeJSNFqr2K3Ag5U4twQk2nVFucwe8a9oYwWPk
F8667BBH0OMBHhX0TsxzOqhuQ2Y/TCkoG68IlPcN+TX/Pe9YkhpVYz1kjLUGIJscB8sIV2WcQiAC
KXBPNHM9MNbFsAzrfqp8AqeOzg4Tkh17c0TdDbOJF7LVMch0jo3jH0nPIzAaReltWdvVrQNijRR6
Fb0KJ7up8th6qozSgVMRIAcyZdFzqRBAmDs4f7+SXGpNUN0NX8GLfFxpM2Mty7HWL+SWiLg7In3o
UxhKCHhGd7HvoxulNQUpktTZ9qOtH2KeEcBhspaMdlwcmd+a7Zipzq3J97N2ksS4K1Ls7yJVcR6G
WbIIPd6FEKa7rVt/GhfZ7MHQOqN2ItWZErhEdWuuykHwn8r58NGvqcwCbwvl5xWypRlHHJJ708eC
EHI7Oe41iMT2ahtteF/aaFZECL2tZVEe6GA6dntlZT+zgBAe+uwg6+igmYQDiYD0e99rTZxpu+Bg
52l16sM+WydZ2jzpUfxd/tSa8SOy+vAt5l4lmD5idDFf4yJVdDDna1KHmEIVm/XTZMzpg95/N/OP
a3Iv1Ra6m/28RtjgUpI0P0Cp8g5aM3oHUp7kt3qdhISI82CT8GyocMOmKZdNf56yCDZWShtt0kFk
LSYFJjw+XHUXNZ8elWd81McAEYaFpboc87ni89CkEQbAoF4fJoi063bAcb2OBuNY5HqyjqxYeYYk
f+65C9+sqLuYdW88w1vISYvX/9LVz9qzXLqa4XApvehn1z9GNScVj/VCJIQRX/QqNx5Vvyofgu63
QtS9aJ2tf7Ro3m8tf15TemW/rSsfEMokOpzFa3XgGQvjn4Soaq7laaIhCBDNh9KLUZh0zyq6XYcq
mfdr8jRHg1bBU/XvtbKMMnx1MxmErL1Rucmt4ABlxNympIpvyMorN7Ie4jvBU1mpZYOLLvLcm6Sf
ly9kr9bWWmsnO9SyVp7Kg3AtcmVOGy9KlDN+9pctoxZ8a70qPIzM85eAv8YuHQjMaZnIL36u5Rd5
xir0qSGZevNZP/iBtnMNEvfy0r/3BW36s2+Ddu8CjYMW2WE3OMmDhdAn91Fmrh2RoV3StHC/5eln
n3ok3fFnH9lsqxZiLR3GMhEww+BBQfz9kOeNSnx6PtUVEF/yTB7qgGcX8KRw8VnX6e4oTp/lxJ6S
TZyhYyYvhuKIUtMf4xCuJElT1zbTlUuO7LcxWDg5y3wcVPA1JVwt5Po6L7ogZJBfAjXMLyIdHTji
vrHyRj37vWHXdAj4fdaWhuGsyLQaK3mhPCCtnF/qXTX3lBV1Dz7MZsmxhaeR4TTzPJFuPGGGIBay
CJWp2NYGSkuyqJtQRhW4mkdZjOxoxQNSfyg9Xb8kmfkgq/sI7dbGxEMuHvPxudZI9bKFcPayVbHU
M06a0x1G2eZ9nU8fQ3up2R76uC3RU+IiMh7jGl0h9qPz29JS1AQLSzFue3yVnnUfZ5J/fbfm/G5Z
hoUbMknD8+e7lUMmvNusRqBZwNLfSiX0jMfFpikCcNGzWPqHOvqsp/5ZFHUIE80DQiNbZcM0pMzs
spyq+ddUS/OdLI2ZODBVQvFJtbUXs9aFFhhFF7TdhlVNPHs91M4IlCnMlj5CBbcFSyGsk3yL9EOF
fJbs/XGhY4Rgp4U7+3pEF0upowt4s4CtRX+X4H9xRED+0CqD+6zqvPzoDbCOPO8iuuSxnqtzD55N
lZBOb9rEfR4aI14SiI+OsrWxYzwxxuQp0EBPNyYWO0OvuM8VpLFNXsXDRl6l6z3hyDaObz0l9Z6m
+Chf0lU69YjSKxnA+aX8OCaRW+XKVhbHZPw64TuLhlVdPtSBv5Yv6TXkxrQJ5+u2S/UnE9ZYErmn
JjXIeKgq5GKMrE44ZTunXljkXmLN9sGFmvfjmJrIDf1qHhQwDJ+XTNM0MokisW/xaDUsWCdhdx+E
bXeP0RKhwxRwqB9QRPIGA5l+fPnsobX+Yx8b6Un2x/Wk3hodREtZrOYB5yzuPJa8pq8ya4mmiLf1
DGvbtGN1HnL49iwAgNpXCv9WFZHM1rCDt/CuDbviDQ+nDJxgMHsNmLBtp8aF6N/Hj5Zdv3qGkr8l
vg78xRZfDN0S6wZlwiPRSPtUTprAA8lzvsWKWMmuwiXPp/eqe51SvOFGNeJJYlX9dSq9biFfz4ak
mHa2ePFLoIqKGFiMKYl1qCFVrovIdp8BDpxk1ybWv3auCgdRtzXeFBEd+RkKvxdLh33UX58hYQ/1
8RmKjDWV/AwVrKHHKBevwHe7jS8Sc5OqybQDHJCtdIQ9HmWxq5J8pYeq/mg29c/WyQuM34pqoosd
SaNsA9uZPImhxE8qPukrdVSrW8Dw/V5oSb1DNhkdUSVKVw66eV/GsXsGAm3+cOtDnSrTeyOYJhAh
jyGUc/Xk+dVtTTyzaBFc6I38pc9EuEUvK0P+Lu3LI5E5LKPmsz+KLSLP2AybzZJ9AL2F6EfYEdhA
+01m36aasfYHJTqSNnKXKXHXtawXrg4WCKJzfjSsYl00PZYRQcsVhhdh/OIN7scA/d5wTFy1tNle
z3HUo2mCBZ1LIg5A8RTV+NHYVaG2rqoORYK5QXaRrV6nFwcSCKjoxySoUALbpFVgnUzimyd7Pshi
mPb2YcJcUpZkveyhZeSPSPo4KFPnMdT3+dq+wOMotLJNiOvNUgqww3R9LBH6v48CAJO1Bs5CCqE7
U/1oe25yTzo9/KgvU2fZanr9DbUN2ObdG2rjPMOAv9wFpenvAqSDtm6Y5vdJT5KjUdTuzejVJQLQ
7YuKatMKGUftFulUHNDaNNoMQqmfKlV7DKqkR1IHo6wx956tGA+VWHOSY1uKHg8QY0S1fwwu7DEg
Y+fBHbTy/mjojX1nzQdTB7doFXdjHNmzolh7AoJ5gP8H1rIyk2qvTywrPvu3dR1t1IYtm6yTl3Uh
KPwxarOtLMoGNareka23bj67OSCpnLrIzpA37btU+PXZ7ZTlZweUZViaxeP3z2FqwxHbZoLUJy+S
DW0bDaskDX0oFwwk67QmHzC7jrK9LHaFb2/yqAQNoeKN4wXWs8uW7tB7gABksR7HcI1SjbqTRScp
HhvSXRfIVP49DPVN3bTWczkGENi8qzbE5onUBRL8gfoDGJa6jauSLY2sk4coyusjnCtoy/RVp8LY
+FNV7psu/woWGOq55+srTXXjaz/m1sXUX1tiCxBnsKvYI2MG5XVuLKoiuapmpK5UskNrWffR4Jdf
jVHXDrKElKJ18fJX2V3WRJam7lm0/j5OnBYqqIhGWVdO10EkbeqvARyqjzHYXADXFtNXyC/usvLI
TMek/rV5AorQe73/LPn+R0nOVQMqF59t3d9Kv66Tk9yvnvI6ck79vd6Tq54nwF89P15vbpsFd/7N
dd4QgH4M+n3Qj8kJZmNyshL/2mZjt0OOJTl91suzjzoxkDDrQTbQ/bM6r5jpF7JcT933NACYjz/D
yc+s4iTP5KEWI5oqetpiIPZXg6+p0fBb2XSiXaEG2U3c40P5McznCF2tjGstnrX75vHlQY7FoqBb
/PMf//d//t/34b+C9+JSpGNQ5P+ArXgp0NOq//uftvbPf5Qf1fu3//6nA7rRsz3T1Q1VhURqaTbt
31+uUR7QW/s/udqEfjyU3nc11i372+AP8BXmrVe3qkSjPlrguh9HCGicy80acTFvOOt2AlMc6MVX
f14yh/MyOpsX1NDMHjxCfzeJXGvnetfxgAFeK7vIg5sJd5lX4H3FQol6j4UKJgHpJogT87aaLOPj
kE3arcnUekNumO8atSTzFlR+uVW0oF189pMN5Nww0CwiJJPLiKCole9E7vYnK8+Gkzwzfp3NPVBO
yVnGgTsN2ZqcfF3bN1Fb3JURUFrfHH8rebm6t0Jv3Pznb97y/vzmHdOwbdP1LMN1dMN1//7NR9YI
ji+InLcKG9eTrWfFbd+q6S3uFvM57O2a/MZcI9bWiDMZsI0B6ZD58LM6rjxkA0XtnxSSm6vMVC0E
b4b6zoucCgkF6gbftoCTql0Iq++vctlW30VatbjPhE8CuP45Ihv+pOpPadK0jwakqWsCllvWum0T
nzQfiqEsphpJlcFQEM+fr7HgHqyDtK4g77fWE1iLdDk5eXqQrXmR/Db+UP42vmKo+76tIFr6Gq6n
vt8g1lF3J6LP//mL9ox/+aJtTeU+d0xXg/Jlmn//ols3d1mwBvk7EZEevRi+P/kNB5nHl2ohZQGx
D7U8+R1/NvcFsqh1nt989AvrFqYwOqI3oTlVR8I68GETbrjMHltMM+fKzp3xw/LU98351NF/9iot
+70TrLtEUHp7NKuMdec200vTLMaaePiEQcxGzfR232am+2D52kW2Z+xyiJjrJUxO376tkDde1p07
vfh18jAQY35gDvhjwBT4wVX1DICGyyFFt3SyhkvnOOGx7cuTLCESOF5+1ncXfJ5R4OvK3F90BsqP
wFyMlW9+duHSxsw/LtUVs1pNrE92RQzKI0Q6BAn7aLiqvngYB03D4K0jluQ282cJlC+Osx5bS/2q
ov6/AyxkfxTtMbrN4bDeGy4mQVFhZRimcvW/G3W+vDLQQvjPt4Zuq3+7N0zHcGybv5mtW7qqm67x
x/RHThltNXLFT3ieZtOTqbnmpg5jYCFBumq71j8otuEfwk7chRBktrIk65usdVC/nFtlOSZdDWy6
NHZ9b7KYQIVskYODgYoCPI6I81Tvjc4arkLY5QX6zBLZm/Eqq0jwdptOQX9WFmWDqXv3dtXqR1nl
OH13rPH2kiV5GHythGMfqxvyvd461v1gw/rR2RYEWaEElMZz4c6iaSqRBYvZ83mAGq242fgYdXix
ithh69pBK9+aOJ6AiXVcckHsE8swZZ8ot5FRU2xNszoELWIZVhZk23hOIhMv/3kAmQmkNoUC8NkA
dZs05nyFM18hO+el/aoZvs0aqiQo1QWtOKizHUPz66ySLbKM+5Drop/gAOXAOVd2VAb1Fm21i7SG
ScY8PMmzz4OsQytnYjN8lNWFD6z8s2uD8dUBQjgkAYAb6Eq4yhOKpN9MQvNnWWqbM24p7iP8muxO
dcIzZgMKxljhcFBZWQG7apUnbWyjLXSUdd1rdncVrOGvE/jhu5ofBN8f6x6bY+tehLh+QncRB1mX
ld62aLJx62OsfVB8pYXzMXYHL9XdcvFZlmeffdy5tywGiX0beslaR7IYP3GFSFYI7vkm9MvHz+ev
PDPDFpBmgSfJx1M48Orf+lkFcXMIg9MWGR/zrPEsRF2n0dfGXJQHtSFzk5vlXUHS4masrMhZNB0e
FxW4+T+6xQJNMxXBme6qTr55SOoqPMsD2lHJrTteZGGCIuevXDN8Klp92udTn5kL2eJEbrjSSDJj
Cs2lHjfTweWZA1sivhLaIWMGZECWSqzajkESPcqSPGSpJzZQy8TMroiv8mCWwPnaEvp30oWnvBrf
ar8zHhF6c2VJPuVjZfqtFP5VqpHbfsTj+re2zsewkoVQtgpKe7qB9KLeyLOmH6aPM1mXTD3aA33K
brlNxY1juUgOFpqvrm2nhTP2cQ6zLdlm6L5An+/0vSvIoaLhgKAYWlBboYz+bdtnE24XXnCFfx+t
zDxsHnOLBaHfV/HXoYveY1eJv1u5xu08wLyCoIMaazQizQfl00mCDKRNilKoUNxXO6x/oEDlfsm9
AlnKUsseC+b/lQ/lZv2fJ1TgQn+fUF3DQDZHnydVJlOa5wn3t/VkYvth3ovaeUR9WV3IFWNftqR5
YS/cyMXkoCBwQZgpvZHrTNmaRfXPVlVDyUq2fl4rW5Fy2kPXL+/+3fWfF4R6ExBdqPTxkAs0IvMG
8mfmmMEp1sCgyzO7xXYJOdYOa3UxaCTZYw9Anh7VSyVq+8eStNwSZe7+0YyRL2vHlaLoZ9OMyufJ
jaYbPEZVOIMUfaSx124A8l4W7cBh2S8acZoarXi2rGIJxhW8kEXaL2hCe2e4NWbVnW4/wmW+GmOV
fR8bjPjcJqrvUY20dnUAWS1oYucRdsU1UuxmF1ihuYPyfKPWRf7VUhBwZP2unUwD/VpI09baK+zu
iTDsk1Pr9tuvrtnsECm7QjPUPrq6iI4UfamsrEZ3TiYZ52mFqCD8+aI9gNefZ37kf0+6Hmcno+nd
Vz2brjZ/yldIt+9OONhfAUu1Cy/zp2ef9cmytO3uEYEB+HWe3t6nMYxJ0VbDnfr/WTuv5baVrd0+
EaqQw61IMSdJVPINyrJl5Jzx9GegqWVqaYW9d53/wiiguwFQsgh0z/nN8UmUaULQ1I9pSjCrs0r/
QK5HXvaNXu/MTrdWqtQ7G8cmG6lJGd4jXSdjlohjzmDCp3WCLFg2fW4dqLOXiDcM4wlKmXebZbhO
pWEWo6i063NFaHqGmKF74sGlUUDRKy+BBTCryjsJ6cr4wk9S/mACsCdJb70bHS4vTeZvPKZpq6Lj
x2lJ3h2HbCju0rx4o6JOweFFlyldV4oNGfYpXN4RrKI96WsLRm3SLXpkAK++Z6woRfXPXXPEBS5i
ST6EK8I74x1WKhSjVW30Qy8oTwVc/j4UiBAbs8lJLsfeQiX8vqWsntyLZyS32L94+AabT50zNu9S
FC6ahgphMwvV1YDvG4SaqLlPMldbaI3cbq1wiHggejm6Yz+HP0dZb0wx3ptRjAslJ3ABFgxmGQJq
YuiSddmIQ0rP0KiWho/hIB2KpRCUFrtyErIrBl12nel01I/pNgo+XUYMtoMaYqqcxWtVwtm575jj
uhO1o4GuTMGInZxxUaEAW9LTd81/7UZ//JHyYmZWm8p3ajGmKwRU9kqXPPUkAUGZKEzFW+WVhEY5
J7XtX40qZ495okeLhj+9raHl3V5SUmtOmWc/z9xS5rUYJugb+gehchO1eto0SxHtZTM+XJuu7dWo
PIiji0AuDqrLNf6xTVxE3KFv45dEI7ltBrYxt2TNOzdtUR3qhKpRKfTPosk06k0VKcMRqwX/bDtl
MjcAHS5FZ2jYyUYPIR6IQypFi4fMXOqWHFazCkk3tQwHLR7Rf9VSDV4D8wTQPi8ofABnKiBAWrsf
XlifhOS7nOpYYEnwoDbep2HN0KK9c561yBpWOQF5XFNYrqiFzRrGGD424jCJBv7/WBjPB9PUTq6S
gaMLNrLhUpsmmqjM/abJTv3Rhk8z5XwQiSi75gRmGfn2398nqvrnVbJu64ZNcILQg8GXUyEc9ef3
ScGyfczCFBBv7WsFIVBtyDfdaC/NxlDvimm5PoLedOz642jqux5NfWJkPb3W+z+N/Ot5YiTZWe3x
9x1+nxdEUrnsynS8gWqXw+ZqcO4znZ1ctca+t80B40NaxGaI82EpEUK7+dJRmTGrgKEMxifbTuQ5
EmnEnoa7pxw2vOcLDkCpdFfiSGz0CiYDD4pyphg+Ib+2thuqRuwBVTIUZNOyMTZqnKM1BO4m0MK7
IA2do2gSexIGh/PGG4FP/e5QDJQ2lEWiwHSqWzRsKn4WTFjJs2HvHUkYrVip8eCjTdoyf4ggKKpv
5djF50Cx30eKXB9LBf7WQP3XRnEj40D5vD9XY69a51nnAJv21pZWG/fQXPKHKE+XUWJmz2bahTuj
wQpHHCJXVnlqwdsp+zR/HkY1mGGlamZ5c5DilGQHKbs5OAWTr3lnZGBCMe+q9ENcSVQfELmidEzp
suUwjt8NlTr0IULS5RmB/djk6r3wWE1aczLtDcsHrNnNFUkxXq5/HRFD0QX4qiCf6XJlMeKAsyVG
kOxDODG3cB2TJ95lP4WYQ1Vfm7qpTghfLX3lWtCdVT03KCqJjVMXZ8omLAMLwEFlvMgUwPq9kfxQ
JLQ8YgSfXt40A7oiy7RgJeaUBvlJxBQ8z4eXjvgLWQPL2Kp5ELwM2iyQ7G7rimmK6zfeDqvEXS97
BShmNOy1VE08Zgie0dCpvzxFP3SyFb2VwNfA9Tvus02N7oxJaXQe2kCZu/wwpzhw6kXqSO3e8JNh
1deyuhmwod66vZGtMhs1IULYeBGWXnDH/1gzb7UBYbCXmNWCOfi414phnGdqpq09WRpegD7PrLx3
HhvXLfc92Tzo5LTrLiBdze8ZNj24+oKC29/D5Kig8G96gpGA4Go1vD0xLIrAOkfOL17t0bPOr1DR
xvLVi7v4NjZtQhEhBsuxErkzL27UNzhesSebPwIZvvyIxcjR9Bx1U9VlwIdVi2c8HQ+JGZk/kjh+
T6WuPFtFkf+nqa/x5zjT9KhyFE1XFfDvYF4U/cujqu4jxQLuOzzKRuKgN3qytYYHb0oFnNFOhqNx
VLwmQZjfmFLdHFtoane9qjyL9miMqLmCn5iXoPbyPlqLhYg4DCrj86HoNbN6WwT5nTPa8c5Vgm7h
lz0lO8Q0Zz3RjlctGVGp5lR7OfY6N6ziV2Xm3ylTtJ8lWyHV3ynJmqr0X3VdyVtJrtJ53gDn8q30
vtId9aGc2n1iupTua8O3FlAohWSdTPJFrOhRG2B6CixlJtb7YvkPZr7fB1T/rk1saGv0ADI1mIYW
Lq24ZWZpoCXfY2RVLtucAqWV1eERXbst9lcpQV2MObudOHa9rNt5vdEsahd21pcOMcTMTU4RA2sq
am8TuycRY57gilV3ZaqXdw1QBuJW5kkK2+rOp251l4EYneeyKu9tq6bIVp4WQ7I8WUMG/c8ay+kA
0eIvyy7uQ9eWXhJUBLMoLJXTaE36N8BTm+vpyAM/Tuc3dzndNDz9V0lFy6gN3hHqUreyAsxbwVag
tQAM/lKWAVWJKBaXEg7uL75lvjYullpBgZ2pgxOWaB6c1F7FEY6k4qR0YPWnq6W7A99ePwfZStfc
5MVBSL0dTL+EbsJhLw0P0pgfRS4xLd2DFRrF2YOts+0UiuFFu5d6R1epirMGvD11KM6lxnGh1zVT
cGbyu2roPm+ubRTBd7d6Vmo3Ysi1Qxw2NjYuOd4Q87SrSB2qSXznUGx0y3RD5kU5scOxSsUUGfwM
9qzJJsFqZavxBV1pYdPs/ZIKDNlrqQgLAc8OSdjfw41xZ7mdVo9QitwbwoPNi+xDU0ngIn1X3eq+
9vOM4pxqMUAqpy6PXKjhQVDVBpcIlgfRFnD3FrpU/aPxggetHdPwF4hHpqtTsqqvog2VMtGdPB1l
dgCAwIzuRF/CkejTpqTT7z5tSrr/9TwnKjG+71IVH1e0nDAHKWPKiJLqk9JzysBsstzHU1XIQKFK
I7eN89q94S+yecAgas003vtlseO7WfBKLISacDw0D7ETaxtZQwiQhKr1YJfkY6cCrndY2Xz7SSAo
sNFGNZXubQWtDvydYNN7rn3wCuabhRoPr1nhbQMnrveVHGlLi0jeDYFP7xea+2SyRsbA4zWLauXZ
aqJ8XtjNeNSsfFiNmpqvNReBYyTFYAFCEsixXylbrVSCPfVu8a2Mv8QznqQU1fCZxqGheEb3vw+R
pbAyHHzMC3qeNAUqXK9stTvLj2DMAj1+s7pvTJkhmWCWhR0nbBaoGX3ebS1MjbrU76mxoYNQ38ee
rgz9TW0goJYHwzy1Xf1a5k7/0qJDX1ipTqzRK4eXWtHnUGyc8xB3MH3sLJjJtR68NBk2Chp/Hitx
6Iwl2myvuwfKW1MdEj1gzx7wndLiVVKj6hCjCN4R+ZT8H6nRNQedHNUiyoFS5dOMzRzj6H4Ey4Ui
L1BJCNMmNvDj5rBqu6M4ouyDkjlwvnZGYVMc9cYm9SxnqecVTwaZ+i7kXM0Z8ZV5Q8Vu96328ruQ
vw6PouVbyoYy/wZ46nbQWu+tHhV8B71Af5THw2VigC8HD+onF+bnc14r46pJUkgU06HjgOOS4AZu
L738WF3qmYd/n6ebf3n3mZpGgBjHZktxZNX6EkdXQJWYg1lIZ7RvgF5dDMmGYmyPcpdEm6orJycu
Pzu7+MnxGEusnznefF7Nl/g6djDIfgwUWxUGw5G7USvuxzd5ppnX4YmMJbG4dCxBl7mMnS5tQGbE
fbFWZ1D+rZiqcoCqcRxvayK+72SuN32TRd/qqtVnaNrTExIFdZWx7ljBm0W6Z09hUKCN35Ih3HpM
ysVJgH8joqCmjIeVf0kx50YSnCkvvBGpaR9n13OE66lIRou+30dgsb/2TefVTmX9h0yG9teFEmUk
msGby9T4p8tfslyEb1zdzHvrrKkSTOtmiPLn2ADb44/RsitAcKNIGnMYruyWjVRt62lz6UnxrJ2J
xi6uQASNgz3zEqPH62Tcq6Qwt3mSmluxV/7e+7vDrjMAEo41PjM136a13kw2OVlrP1BzzaTTbput
IhXWDioBMCdT0R+DBBrrtAp6T3LAjZnxU5yUSAEnWZCJYUZ8nIT7OV9L39YerThnqh8fVVgxP5uu
u7XVim9JgfUt+ob0PQBmaFFB9wJPGrG8Jhv36PKM2ywKzH1NkfVqzCN5HcmRvzcGI1voI+Uzjq8/
+Viq3cbQpXaE6DBKm4IwUjJ25zTBekHGxvsd9FFY6/yBZER1ycyABIHUe4v70MdJBMKDy0ksW4vf
Jw1K5r5bJVDbEunl5SRwOuVuWjZd7uSqUneWXZMUiR3Ey1YHnEZhux88jbX3XTFsZddpUbgZ89Bh
skuUsXKZy1Z9761EDLJAw3BjFINziUEmeKZM683HHP+NTo5kSCcKKPH2VxW3wzfkOP2iJJ6yso3Q
mpoLLcxOnh69gJBzDySHy3VVqc9p3bsH0SQ24tBJ4gWB93D3pV2vVHXWJF15mw73UUMVk0iJkgEp
d2LvuhFtkdfmqyjd8YSyW9Zt8kMKpxsDCNfYKZNA3DJbvF3s1MSMCmmC6B0a2diVzoNX9tVaTSLt
ORqdBUk680HGqPiu9LuHWO1JglGZu1JQtqI/VrVbqemDRZaX6aoj/j4X31rFHtKVM+ApKw5Fb2JS
eKUMSyOvfxnT0gzPczK0UmjSxKEUKvuCgs17N/upDZa0q3A02osJrq8sAksu9pc5r2pjZ0F0Xm3n
BKeZzkDfvu2Al5Mp8R/FlIxVpgeWzPd3eegnD8YYfm6HI73rUyN5mMYbWIe/6uouHjR7n9Ry+hg1
WPWJTxQk+Zqpvz3vtFZemaPBf0DiU6JW1whCIz97lGoI49PYIW3ydUJ8eNZFavMw9H6+zG0tXIhE
oRslGlJlHXcQfmXPaXjKZWWYkvfny7x9LHJtPmr4XDA3tjaJ20h4idUsL8O6eDHq6ORNsc42zDcm
eKHXLqLKlEKT4Fhgd7cGbFItA8/R7+M0BiuVS+PPGkeCqPqVurLxmmb3BINB9P3eoWDtS8vnLlQm
KeVUn8akRW29Aht9EikH1NRTjgjNokgqpBUpIzWAsSx623JdF9nwZkPPHliru/x3ztDF1YcYPOuu
QYR8G8Mpf22SEg0yNOQko9LCUZBbx0yS1vwPIxNEyfKY1O1ZjMBCiAVrED/WOXAuJAgBGPCmuG+m
4JsYYQFay4122Oc80+bYSVXHctp0stnh9pYoc1vxKe6MzJBGy9SgP1rhY9IHB02Ni5N4+QD6Z71P
Pln83U591yPqlz4d/T4Pam/7H14+jmz99f1vmYZG5kchUac4lvrnMJ1mSEhx5X44jw4umgoGykHS
ezPH0ds5wnhzmwwVlKJpz2tcFkC6GgfzsHKlmw5x/KJJXWODiUoxV4hNbAtIXGTP5XNkRRAgeVQt
KWwJF6aLO/e1XjYcveqIgQsozxx5ijxWW5Mn6xNikKfUjiCLTEeyB+YxDc8RBZMnxUzdDc9tyIep
ZbwOKImtxEjucqeSDtHY9lO9KeBrRwJNFfV3ft1Wb4nf/DQggr2WRNawDWmH5xC0EhYU8SkavO6Q
wXSlrsjODqVjuatQ6ap1yeoUurOE2qFoH3pVHndxgKfXiJPFUKTqLMTvY2E6ZBVy3nU/HSiWGr+7
VaSEWLu49dsARO8+0ROqZ3UPLZDilN8Vvu2pmlvP+qDDZNbNdGkWeXPnm/k+Rov1Gidgcaa8klx3
/mzoMv9khcVdJ/nhuu8Dc+umhnHZ8Pr08u8gPJhnerxCsyxof3Uq71syNEHhvPgolm9rTS63VMDW
R1JivEqbYLilgBLf38jVjyVPJyQ8hb3AiYTkg+34ACWayLq3XVAUSjN+VzwKj7LJe9C1gG4zuVhk
sv0M2LJ9s+0guym6sroNxyZcUp+mzHgCdM+OSblHqfvtD88YlqVXdP5No53bVHd+Ga10x0p6VZOd
nw+Wgw1NpM7qWgHJkvj2kpJDZ5sB4VqZtoSve4bxJAVUY4x/g0xJBFwZ0HNtoJmLzG1Ygaf1Uc1t
4mjpELw1UXeySba+k3IiZmM5M7BuGNxAItugQt84reEfGJDAo85aHzuEsUXthu3yZM0sNkUBAEqK
tPt2aookqQRCSOWZqGDrROFbl7/0dn7CXzY/t1l5VkonPiJgkh8zSXnKPMU6qGFe7QejPHWhnu5y
II4s4d5DuUl3cuDdg/Md1p6VYFheBpm+k4g9O7cj3mCvnUnUGFO0ciEOpcE82jnLQ1Ntu0Nj4sft
Ydr3qkvh5N7R+FvVafZK3dhr5CHKzk0deec77BW+9jPKfW+J9PGjXXRGBDEJ10xDxLHjV98kC05j
6w6PZEbSYxGHj8xOqsNAweWM6ZOyAf3aPsk2T2pTjpMlQZKfvHe7u8RutX3fWysj1n1YAmZJQE/3
70Qnni/dXdtb1iYfozdyjIzoFGNYO0EEylIcBypebVQwxpDfwJXmRJafmMY0t5rl8FqbDk3NBOnh
KM069cZ8ETj5MOvqSspIxWnp9rKLdpxlEjMufAunVhxv72NblWY+1fed72zSajgVQ2gc7aResvrE
9Uv7ic0bM7ywfut0oz2NNYaelKiUizJ4HUu+hyErnaEJq1+d/kA5efdYRb6zK9wR9Ca8yXkf4UrT
hDzSA6lxV3IXJDc5X+cTVkH5KZ32LF05JTz0t6JJdLZwIpcd9d0zcYi4KTlISvmGbG+bTXWuZSS3
645yUYiSHFqBNxJ5i76HUmqeg2bo7hNgd/F0lGfYKgZeC9lA7iWw2WwyK/3YiyMNR0Lf/H5tug67
jnW0vCC1wd1/n2lhQzAE8S+gJvamL6pwbTeusyV+mawCXfH2XRBUS7/UogOpRKi4uVYcR7u0qJSX
qVvqvJPDm3mVJVmyTe2x3vh8/VdNkNk7LRtw9Rgw/OiLGlYXuo97sILgePROPufxHfg2VAf2mIA6
CcNVq5flOvSc+ojcHEqdE5evqpvuZTyy3wFirxslrb6FJQYtpqUlQOFYGCKkkldt3kQz/MLjW4Uo
6lrB5n7VGdL0yqCcw4bu+B0x7K0ql+a7nScPCnOIWUVQ8dTh09wBx/+la+XB51n46rV8ws6PshNW
Bs2qHOqDzVdpGal2t8QncTjJlk1swfTVZ9mo3lQzCX+l5l6GXALrxDdPJrnnV8uHxFa0SnU/Qt5Y
FCDCdjawcnw8qKDwpOoEZ6nBvZRMQAH6G1Zi/C5DvQCExpzEBKi0aGEEbsdRM/aUMypz3+mUFx2Y
CTEQm0Slo/DIXlQyBS+Bb4yAEORiQ5jSuk+r7l1Bg/MG/CFhRVyZd0nVhFstADFlJ+1wSJxp+WIY
b6GSe2eHktUVnrvN0vSYIinBcNcMqffDQSYHwDQZ7oeEUpQ4BkJSpm3zTHiCBAkjgmnibBdZcgf1
ghq0vlrJlhevrRFQhTJSe8z/ZbQc5No8OjqlKUFXeBSxIlAd1ACWWd5RZBo47tnQ9epkUf8Z5SEl
K1C9ionL0dfxPhgLdUkGub4V4i4ootnc7IJiLaRfTTiJM1BiHkRv1VCbZRn6WZbbFMEjRss5CGuj
bOOZprfdumlwGB1tJX11YuudrEt/KpxQP2Wa/zOYnrkGzjB5K2H6qxKHpYrSXLdBOyz7NkrvPbVz
iFc21Q/TgXILZOIdn6L3Qg6sx0LWR5g30as94BCSTS70ybQZFKoz1ZA/VICPqgTHBITLWFr5rT95
04uBjmOCoAh15+balktgI0uDB8t0FTEsNnrzZF+ufblYbCpLD1VD243P0Drw4s3yFLExAUBCX8yf
Wy3eOaHzzYo0Zx9orK/96mHUcPRUR3U3Vs5WT0p3Yzk2ld15pM1GbPmQntT9yokrFWh+PBzzaROs
0iFJFyyOg1XOSmGO9lt9NiERamXf/yI/N1KMzUSF1XYpxbgl1U522xH75nEZeyPeCzyodcm463mO
rORBCudxYSqPZuhZKzfCQYM/eb6vSvyCZiaej3bFhEvG12d0UY8kmmEtQtzc5h0G2tRzD3j5Fk3T
3pCSezCol1+JtutGqew/hlS2SlwNIA3U1woYdlU92xXWwKmlB09tiXVzmxjaKXJ8lqhoIZDzL0Nt
HHe91qboe2Jv1alFh40PjLhSYwlIhOohIc90U4BOWIs2DB/Mm3YEhIP47wQH2HonFzUHZ1+7nn3v
acySA1X+LkvSgEg5Gze6xEQQABhP92EKTRRSx0QweqHsMX7tZF9FQIBIED6HTQDc38iW2m6bUTNn
UW+XtyZmAoYfkJD0EowY8h5fczxqWa/JEiDeETyi77j3g9Xde6a3dwzTgzMVSgRYomYJdyy7I56W
3TGXhhio1NJ8NJk1ebVXPoKuDffY7THJi+vyMcoz++BE+pm/H8AKwwyGdHqyGy86Wg3BniE9taGd
XDYFq7h50ZIAHqZRoiNEBX+o8x/iwPR9+TazumiCGIynyHPxCVDqftn42ni6tMmGuVRjG+3FNER0
sFrQj4a0Ey15B5BJNvCBqaUGmYRjFbumiT/2Yi2PbrOWvCsVDNWEPmPMZZcnEX9XsdwuYt6E+9LA
dAKWK6woxXH3YsOfgbNuausIXHDcG6XJCyAJ74Cb4myQ8VgU0Axl7GFH85tZGxM1Q7TVdrZRIwr+
stBWsX6s8LCJTbLwPY6NMlznrKD0TXe1kzwMxkwDFnjn86mXgzXEK4mlZaF648kGFUoI4YiCdd4a
ss5rGuWmk6swWUMd17022vvtz0HLSLQ2FLQ4NoHbPIisTeVWzMWmPWoHK6wZp93rprYOZHmHRdsE
9S1hU1IUuWXfdFL86kZ+9M2QCPID9aufeN4rszp0vQe0KMEthEr3aMr8UQTRdxZXJOAbmKNqY/Bq
mQ7FBtAdqlrDITpwI7rU3jI3+M5JXayetOo+0CsvnMlmLBNOso6hE4Iol3H4w6kRu5p0VGCS5SPx
AD0yYlCXknYnNoWvMC3wzWYBl/+jrawbKk16tVj3calfxnUKZOmeUBT0GmeRQ2eD4KHoG0Cc443j
DtlZ8c3qvqsw/+iT7Kxjc+1EsnQ3TdTdplKeNRSrOwIE7uXQyBOg2kMXLhI1D0E0tL10m2c+IHo5
jsnFZj9grWfbMKXAn+9awIpZ7+8MaskwR4vHpeG49jYqpSc/pACsw5ZCb8rqDNG0PGeokXJQgofc
k8qzo+Ho2mJFxxOWQ5s88FJpCc24tXuAs9vt2xz5aRqaP5VxDJ+9JCzXgQxut3C8CH8i0j16VwUr
0RvpPexjX89Rr9DrSsaciIsE9EmX73l/IGOhubfadBf7VAqYLDS3ljQiGGwNbWVoFXW0rmw+GuQ5
VwkCJrzHM/MxIZSwQokvz4nr0wt5d5lnvN6lyDIIsfglPhZKfCvOVZ3WW+ZK3txezm0QnfG2J843
DWaGV2FHgDJe9OJ7Hyx0qlgvh8i0eGEBBliIwWkXk9/sMcoRg2UPe4wS1vDycm7f48lDQnspBmtt
rQI5td1Lb2xWeCvgK4uXHp9ZDrCDLVpSQuJHiEZA3mRYoyVQ8JVhOe2x9QZrATox39nRFvVJcMa5
ulXk7iwpVntOyv7Jp0Z5n+lpvypaHeW+1ndH/HnWgDicraVJgXlpq5XvsATzw6WppXDooJNsdgHa
4A3Gihmhub8BztAdxTXSklJf1s/B0k77WYKBJFO8wILXEsZbz+uV+0Tpf6QEp77nua/eoPIwjolr
hKugtzd1PSanxogeGznynk0npdRLx5MwpNbuuYwg7hJrHxaiF/EA5MgidjaiN9PLh6TK2pMX2NpT
870qEm+l+hQa5h0QcwgP+KVKBVzvkCQnMKRx2Dg5VB0sc6w/dmE/Dhsd0IU6+zTg066eKBDUB8IH
nnHvDp33ZPLjkZBFxts73pPGX9udG2cbcSQZnX4MgeyJo3BMswOeXT/EUckPvdOsAK+hHmjXWBbN
1u7J0YmrhvVIoSbKlHmIi+VxcOWPjS6tLanzjtdmJvz5Jna9RzHo2g6dQbn1BzLFXzoyL5RBhFMt
cB0shhCPYK1j2pjo/XE7t2XBaJSK8hhF1iLo6uHVHk13PtaImgcllfeySrgL7fTcDlkj+0Ppg7P2
s4PYFDGufWIPLJbN1zvlHW6VH23YJP7RmyWgi1oKSsTga4cYHE+9XSN5n3pjiqVIYXcVUQlir5er
VhVE6gpQVtiAzyfAMowpsNvgY0NFfrqJp43Yu3Zcx107voz7L4ZcLz8iiI9A1HLj63ni8Drmeqf/
YsiXS13P/cdP+Y93u36C65Avl68ApH58/H+80/Uy1yFfLnMd8r/9Pv7xMv9+J3Ga+H0o7VAsGj+4
F03Xj3E9/Mdb/OOQa8eXX/n/fqnrj/HlUn/3Sb8M+bu7fWn7P/yk/3ipf/+ktodmSHO1bJYPk/9L
MH0NxeZfjj91kYriLHy5Ps66HGMnmF2ucjm+nPDptL+9g2gUl/p81j9/outdr2Nk8s4jBrJ//jz/
N/dnMcPSu9NDZufXO16u/fX38Ln1//fnvtzxL7+TmhoIo+hw3Pr9014/1Ze26+HXD/qPp4iOTx/9
egnRE083/dImOv6Ltv9iyP9+KTT1DTQXoHl6OFSHpvet2xJFPBYeHOJhVR16Pa1Q7nCIRgs2ZmG7
c8muMryXYTlSMuUwo5y6xcB+8NDEIV4BQ1KXGzWre30uuj08xzDR3aP5pYJONLWjE28Lh1lgruYq
hq3woXSSSjg1FTPSDEgvCU5vDQKu266HenYDoZ58ODY3H7tGP0a4zE2tYqNaHydemy5nTyNcfBKk
WVnF33Fhk9YwxI1ZmiTRkpwU8Sg5ye5RZa70Iq0Pmm2m9xLRl53h1CfRJ0YVfHPBI5f9XJlGiGEq
7JAbn2DLRgwB9cgUKWVqylXFgDjP0HDpIWLB6Sai47+8O4TTk2WoLkHUv7mzM3i7VnXfvFQjAjeV
7I8osdCBTeX64hgTO58yZuej+9qh/x5i6hJDsp4hEMYvp4lzxUaMc35fxcCYcZHpFO9i2YwAsQzJ
AohdsSFKaIWUztB13VwGRbaNV3s9LD+dg/L0j+GfWqnWxyiu12Qc/io/Za2pmwfMyWEkTntxFd+0
LSzTL+1MiII581P+hr6c0Nf+ro28xfUaYoTY5CxvbxpslZbXNrHnx1a7ogzy/Uu7uEhe2dsyH82N
6BRNVtwtEnmYsECdgWaSPKExbbQSfppZOpd20Snaxd51g7zO3IrDsQ1Saommq9gkU9wy/DhXnFZh
rDoPtBKnoiTpF0gAgFuGo+rcmFisnziPIAlgRIm/WiTUhO3MfhE6WX3qPLk+lUpubazWPouma3s9
jmegQjZrDYaKTYIceWHqHual05mi7XIPcaVro7iPbXnD5T6iQ87HF5hAFWxOynTFnj/4dx/1ul9K
d0209vnNpe+yL2p2RfWuXw+oHeq5U+BqTQ53I9eaFsOCK5JqIxW4yBc3riSXf9qvMbmSZ2K4W5dt
v60VUAIAEuCjhtpH7XQkNbjJylMZ9XWj5VW/MIjmi6ZPQ75WXot+L7Qpx/40VJPcTpwuCrELB3S0
2wTfiN7liIwplK5i29z6kygCOL78LckkvEcKShx+j/BNRcGLp8Mpbv1F9BMliM8XotEa/WxH/atB
AGSOk+eHNqgywAWaHpmjKbbHN+U+IIu6vUb/LCVLVmZctzeiLR8hvrKkiO9rsmGXcUgtOqxh62pu
VHl1hwV5sgjqMpz7RggIA6VgihwE157Odcq7vBtKGPK0KVNbQ1G3P6uI0V6ORfeX6/RyeIRR6q1b
s+p2LbXPO6ebQDziOHR9bWur2L7giDi/dBB8Qg/QW82br9UBiXu1ncmSl8+vV2jS8ONaX9ow5NK2
rnr40mzKgbSUVLxpfr88Pr1XLm8bqonGGTEE5dMbRrxY/uWNdHnJdG4gzzxET/h519bMlciYJiCq
wXVk+BmVEekVNvHvvQG5fXVzPRbdbRddzvjSLg5ZQbdLlP8vVdfYQJF11rs452G5rgfS/rpJ3erj
UPfqmwaZyE50ivbLuS3VODNvLMfb62lE1d15mxfKTBdoD7x/gNKiTp+ruhYEiIAV0ONW9aoNcCo2
dWphlR6mLEyDqliHY1ysIy225fvOIHYgA/WciTHlNDASpQrDhH5tyLpt1f4gmmwfGwImo53kzipF
TmYOqJybsbfGFa855Ugxq3oUe1jlzdURK5hru2rwLUhUYymaHBlR7Y3S58YSJ/eOEj/Ov24I6/GT
oPqeB5IzZQam7kDHE0j5fTfRVk237DMs36e7XT+AX8Kdwm/5crdP7WmMXSO+NVSwqusxDoolcWo4
7k2CWbSENYEKzchvku7Nhqo3KynqP2E69zE20Kzxy9jOeim5TVz4B9NTSAE0leyja68IJ6XeSgNi
3126CzMgIonS4aMto7Aq64t4Ic64nCyuA+6foF7hw4KcrlVm6Cjn4opm76/EkK+nTNemtDbYijNE
LwDyeaxaVm/CqZ748xXuH/zXmT9NXBpzJSq++2YI18Oo4mNRRtWmV30sm6hzOYuxYd9+HSu3o0Ga
BumDpAL2tBReSaJmoFJbiWKYiMOpoEDGrezSK6oNRK9lI3QQveLcrCEP+QFycbnOTCdPjhObrVI8
rBOBL9BPXQ9FbwGC5NKbZPk2KHUETZWyDJF4gPuB9Q+ohAqeae/acW3zp14UHMoSmz+MR6dxYtPV
1kcHtRs/RzJ8Y9eRRL2eIG7x5UriFsNkFiw6xODrvePpQ6G+qvYFsibN0jE/GZDjBWYfvlIH5dSD
/OrxCyBZGOi3CPCV18JQEFnlw8OQ/T/azmy5bWTp1k+ECMzDLUdRJCVTsi23bxDtHjDPM57+fEiq
RVnt/9/7RJxzg0BlZhVomQRQmSvXGujPU5KUSngA6UyuOhQ/Vf8cpLP6pEV8YZfpsmre5vVhJN/7
363qo+ukjYriOEjDZgdrcBHG9ns6s8FnIZOl9KdIj4IX2OsOQUW2v3Xj+XNRFeux1ZSv9M8VDzr0
nqizEkXTIu/ONuos4vWgZeSfwpLilSXpyhtO4o1M9d2SOVKpciW3Lf6kpIAwuY+csqk73ZOqJO2h
c0N7l5Gw/6rM0YM8h28RKcDPQxk51i5sLDgXzV6BwQzmrGov78kzAkJHE536D+/KNFXyBj6rqnG0
4lfvq008UVO/80wjj5/V9VWdgs8dOiSoGcG1gFIbLDpmc4+6mTI8vA0pigZnOcy5c6A5ujzbigdW
bXSLu0Zzoyc5eAA8ygQsnozgttCRA2iPRm82KF5P2bjPuqHnJsuEmd//kwNP97qNIm1fxPQIradW
vS/bzjlLyKT7w4PtzvvbBB1e4TvuoHTVywRamVGrtKroGnO97pw8lkURXhcxtLp5DCcKn/IpHGD4
d17lWyuJlQOo6XQDtmnYmcvys+LC32QmwbOSbtRY7Z+Lrhme0YHX19FghXdiG0HcnkBF/QnF+PAs
pqowoQrK1LOzmAbQ6Qgz2bxFLsOSTR9ibN/EJ+EmhONrL6Nlp1V9837K/N/gDhmOHpI4x8kfQaHL
qRy4vStKe7wFfIxCCeJ1qsTI0C/aoFrJWOWbu9UtBOhl4i0mK+IJFfK32eK26ul1sesSMi4z57M6
1MH+Q4jdqDxRA+9LaNXmvdd55r3bKxHYwVnlVA63sfglUtxOCpnoNVLG9i3y6pJQChIT4tvwjEiQ
rCFnt0vac6AY619eTSLZo4arEAq3PZp246NjK8kGUYZkK8PeC7H1xvgIUReqc3BQ7D44/CGFwTZO
Dx/txXgflpmGxHaNirQsMrrP+lQOD4EetICTMmfnsbO82GpWr/x6Hg4ylEPSuTBA9vFJRhX6KZfO
Gjd5EoaPxTLyzCC40Jh5m1LBwnHuoCb3J1hi117XwjLgZb9rtH9HazheZn4iOvSrMn258GiGw66J
MnBKVQ25WDtcakcNn2kEAFfpP8vBiO0WBJHl36eLzW0Aqs4zrHHipVrfPeaBfl+Z3usEvQfCgCQM
P3JMtKJlW2fuy53Eg73NT33h/H2LpzUQeJfdXCSg6qtpHfThdCfDuS07wGh2tJah4qbGU15+zZL0
9WrwgFekL23nYKCPCeqmMEjauAvfoh6BHCnhhd0oTVqcxRahwjOylf9nbB4MGuXOYvCXSRIlQzkY
kR2DoymCzQfHbQgLs7kLLaSH6q+G5pbnEZXMC13FFJvgdVtbAB837dDMO6rw4bOPButFjdwVHObZ
v7wy1+y8lcSmhhs8y3ya+z/Ol4jQ5P/rwxXeri/O2xqAgnfU5ZtHz4roDwjh8EogH/ZXNs07Z1dp
t3RmBBAJWMMfdRsH9/GCsV5JdGdHqIuGxvhJDq1Rm+fSb7Z63U6fcpsmjyz2IX9d/oXJ1P/mN1Z9
uo5cymiNglBLIn+ON698uuwX3pSU2Lu53TIXVZrwOYfu/o5aNZKuHXKhdVLW98AF4ZYCAPs0hus0
Wgr+i6VQY+/eHvO/xXUNWhSf0sqNtrc5AaLoq6kPXtcRh5r+/1zndu3xP3+erp/VNapi1bZKLbQc
Gn3fw+55aH2D9620743TVLEMr16pcUptI74faQHOF4eYBvFeYyS8oilnq7UevSTLFImUtWWojLMK
RCCA8KlNqmkrRnFfryjhI01IW5qvkPFyI5R55T5aTuB8VqVpTHfd3G5VE43ENUkN8z5CIA7oNvf8
NuCRd5KxJ/d38ZPLmdxtWbXt3et7jT9GB7J8ygM/kODR7VIXXYEWktY3m7o47KimM6fWr/Yc5h3z
epoV87det8qDzJdZMkHj67PhmwItyjJfHEOfuSdbnxRkCUb6OaC6BitRneY35usPQ3GIbZotBJBn
Wmv/c6wsnEbB744NI1ptP5eQeK/lzAS0cj3LF1uZKtaznP0Xca7joisO6WjoptsP3Fgy1IHxKnkE
YPaNM0vsddgH73i0UqAFKaoJCRTnZ80Jyhd6jVemmYFxHk0DAHP8bCxmhEESZF5IicrQqmi9hyNJ
AcA8Fy+6RhKeLJBzFi9v9Nc1kGQ0P8VO+BzQrPTCIeFni2ys55HUQ6pK3Rel89T4dn14N0Rb7dCj
6ghOo/Gu3gCysktsm9ZJGC/R8rhYk9EdhQTTX2gum0iJtmoV6ZsrC+YY28kJrZjrBJklB9dIr1Nl
JPNHK4m3DlCaTelWqLPW3bQvtMi4lDRabbuSPJlpWUjiLDZfgfu8LOzmGiKOiQVQEfLy+1Kf/uoC
BMdJDRsXtc7v1ThUz1rXumhNvUz0il3axTV1rXLW7PGuNRwvWnMLne4TRf/7GmnSrAU63SzWcs3b
h0mDDkAIsJgSDPtR7GnrLcqsc7O/LnX7MOKWDxg76fWD3JYrXjQvcQ55jMxwtOwYRUXOjZT+Dqg/
fVs3XToxatMM7lb2ixIO5pvISUfpaNlg3pa4OW6229rzsszM7xTBm/ErKbQXGiqVz20xoSzbmeVd
m9UpiiNwlgF8/OPngDFyP/l1QFpGqIAmlT4ZAyIvIQNUQ9vY2FX2fmguQwkWrwTfhuL9MLewgae3
YKzXQuydJeCBRt/9Br5V8+8DrS3pXaChM61LGMCF7pvcrnGW6GZEzKo2hmPR/p0WlnkfQvF0pJOU
/6pKKSHYUYYCHuXF6hoUlUgJiXdaQuRMDnVDk9TV83FsR61xb/d/lMhu0xe9xMlyMiaJ1NEKDd/y
FNjFKkj6jDZoDsashcrdWJGwn3mOrHsLQuW/09TM0PHLS1KfUZYdGxBRa5RkkHVYJjVu6m2jrot4
t8odxTxXpUrX+jDRAbiQES9DWKOmRy/0u3DtICcjXkvt68vcqumZBrwXdp3Fty5bhLqLyH/pOuBI
Wl9ML34VWSso2fMX30ndVVEE3tcubNBRsejZ7Qw6migbePeaswhcL4wNZhz716EmVA8lvHPileHN
K8H/7dw0DaK1M7Alb5fuT6MDHmPUiElFkeec7YXthPIZKPaJmuFxCKqt2EYglzPqLYt7mZL1BXIE
ywomDV1bT9PrrVsr5R30Ke42oW33Nz2Jvza0GFzUvtIfUVxIV2JHZt7cZMj9HbwF1Ev7M69m2jd/
rtp7/gDNBrhW8hvdbc2qCTz/ASzg/FQq7UXsgZ5VyCibFokxLhI17a4zgRO18Gy+RN+NMB7/HObA
XxXc1i592c53EYS/d6qZBU9sB8HQ2zmK6d/1Fv4TiYTebLrYMbQwr2/W8E3S+ZRP4QYKi5QeqJSs
Ub1IYIqRVoN0O01OegaN5zzmFRoJSmDxNHs7C3JSpWKL3s5u3utZPBbnLoccKwrsS8jb64HvovEg
B5rYzQcr9tW9nRrFInf03iFDNE8vZZm5B4m9RYQGuTPbAnOKvt4T5H75s1an8dZXgf0XDY1jsVKW
a6t30j/aMV7P5jR+DxAN3M414iC3iGYpkfyvEcITlSKmmkXh9N0MFBo+cqg297DbZPyKFDV89Jcd
SBN6zsaCTRkl3zYkEyubE2fZhojfR/AedKB19OAM7RA2wiFeL3X50SBRNillTVPIsqd5N21Zmxrw
eGzqcxsl2R96T8LXqLzyaQKYiAKiou/GuVS+ksG6Rhg0/ayyCeIhO6YlKqc+rBlK8wSB+e+UnrUj
zLrtEzyK00PgjHdGzsdeq8VU7GA/HzYSKwdDTX+Hwg55gWV61UUzPZVw9LMp/cTmct3PiLMBiDM3
7eSM39qGPFxhkB2Zm3b6goLeRlqgoUdlO9yF5ka6nF3d0VaubUPwDuU8Mtu98hz507QNXKWw6ZSB
FlcOoa2q94q1HMCaZ9xFOAVba+q0FHQ/Mu6NVAoWj4QvPe3/02keTJC80A5L32s1jZdouV9D9mVR
w0E3mVtu0+Z/zX6bo80YTBC4cpjB3R5nBCtSd3LuxGQYAX/bDyF5bIzHdArN1QwLx+Y29xYnZ0HS
7OO3pT6EJe6j4mkZ+lxQrujxps2sDWLD+SerTNlomgmSjjoaN40esdNUUxrnO3U+WGb9Yygzb6f3
6rwWhvlkzJqL2Fqvn9c36vn/0aYuc+nwozX1FiNrpXUzrDsYwDdSeLwRRF/Llu/qmGGX2zt/GL5I
1fLqvnJH//v8Wt40DYMmYVmyKzp71xfdFzfaQH65svQxPQ9T34fbRKHVE+r6j8Nk6TJGbyM7we6+
l9FbaLvcx+Rm9maXFWUkdol4ixc7uqrN41u8XFJCve92BQFTubBWy6EofXvb9PWMMNw/Njlb+DPP
euFBYysxlgsvIf36r/Nad6ApSCKHpArO45A4WxT33sfcVmwhXttTjfrT7iv7vqqsh+vfQ4awXtEW
zR/g9i+iynYNE5MrEsdvU69D8XywkfH93Q/QQNMQWto2LXc2YRcoG+NPAPX9YwC0GAwrlPwLWXkT
VBn6PfCESpRMcoIe9oXF++9JbZOcX0slWqShPm/mtLuVyXSuzaCYVklpj2hpMA5m6vz9RClRbMpi
ex9I1/WWu9Uiv4FH3OSENSqL5N/AXhsQD8V/mVTeDko+GZ/kMLe9s3EGxMhutpr2OkqIarDKcqQI
M/TKNwPM+Y9yIFsNRqIm552PPgyOWuE9hnZiPNTjdwl4Z+56bQedbbYW220NcnLgnhrHua4hDjvX
vLMe8Kq5XKp7ux4ooHQ3zyaKCz87eOf4g9Jrj54yn0OclcfPoDQ7vnyefgeDEpQwC60apIb1xdAL
+qwd87HJIVmrlsMSICYJkEPsvDdJ6DIRsLJ1nfjzWrflf15rKtpvXhRr964erhzbap7kEGuFuQ80
v0N8jZfFdVtAiqTPnnno1LR96vvM+9Rn4ZKjmtP1EAzm3leJvo5JXFGLz7XXaId2nE8FW5mP0bfr
yQx1WV9skzl6n0bWl1FXai9RFr6Iru048LpXJUZ4kKG07nizg2oqbI/Sw5PFHmJK2lEGEhTCTE8v
o/k5QtDv2uhDtL9PelBTtUUz2LpzAUtrDb8cmSFz6UB+vdRtqeVSDkncs4ShxBde/Jo+v2UNlc6r
08BlMm+pbCHjjKJUCMgCnP6nMOvRXUmno5jkUMLqtHfmRIfMkbCremJMnGp10zFRnOq+Gs3YqXZa
0dt3spVI5BEnp3KAw9HftAhsrWSbIjbZlsjZzXab8cEmC5hU/VaqW3TbkAZQIEPQgr0jDaNZ1DnU
aooSw0InRrvrK2FYMdVby9KhyOxDPdsp9E/u6qVAOidltqPNINlVSzX15p0C/Y9RA0FDSS9a06fk
bD/A5GUo3pKS49V7Q8MLnJ4qbXid+8FxXWrxJjPfZM/jYefRRVQW1lck2Lu1r8Ho7/aa9dXv9O8+
rEuP4uxafQVJnv65ytD2mPRwL+Ywc/WzMdCHO+qR/XUs1OaQo0O+Ea8VNMo28GLqaMsFfKd6vcB1
ydH5cAGKie8uELmNu4PKFNQrbS7tyQqTNUPSLjLMLAB9k6av06S/V6bcPXX+FG0aK0KWmEaOWYf/
tLMUczfohQ2pRZF8GZX6IgEAKB3ILgLj8TZzptHoR6WxCfZ881s6Z9autQK+Vhas9aiewg8T8bXr
F7DL7SC2fCTLG3v5/mb3onrYVQAlyXNFNN/8PFWGioApl7n06Rbv5k5PccSXyeqCulx1iz6FHOyi
I1Elp3UMBKtdDje32KY5QE56IBEkjo9LXNdBlHI9koXeGHpto6j2z2Ho+ua+L4EuvZkC0EgnY4Ro
b/PPKS2H/dy8iynaaNwnrfdDtGvgStbPtXLVublK19iLnpDYq2wvQWKRM9EUQmpIP/NuczMHmpHC
aUeR9adF3613s/+0aIDIW583keusdTqnlj2FbEAs37X345h8v25RFrucfdh/0Cj8rbdn8LRLBPgy
fRfFI9niZXiLdZbVqjD6ft0Bife6n+mrYQPAyT3GRlaR0snr5yalgU9VZppRssqBR7hyPk82nekQ
1vydtKX7ReP+SQ5P809zXNdH3QAImfSO8czffFiFSqv+qbSPqLH7fy1zrEp/neNrin9CSrQ+zkmB
aNcwraesYFdMRvt7y/151UPi8lg3PXQeasDuK8zm740D9wN8kdM6beBydIap2FBRiR+BHo8H252U
vY7c3cXVvIqdD31Yhgfd8nL5KRo+jX2jf/swSWtrBbZVs7i0NbwH7qQ7B3PwpgzVCV4g6Q+qnV1i
5cbXpB4f0slN/0iMhE5K3t6e4Nes6TElIlRU42s99A+SP/tVxNsa/2METWzIe9EFvHG75Au8FAgX
LzCIbqtS3fpqTU1NA1j4WQAVRaja9yMcW1eYQ1YaQD1Rw9gZI+xVHXy7+9LIe9QMTf1ekBBxHl0X
lfntRhadQEvKooKhoLHTuS7aaciCxYiWAC3mNUV1BiR6q/yEtgE7EBSrrkN66JuL8MZqmMidwLCy
mMS+mOpYzU+yxNs6YooteI9jRePPDH2/DeiRxitIPoLTbOvJY2O5zboLw/yPbtmnt573fUL9epOy
0bpGWK3ar0JAOh5Iu53dxDRQveVToQNoHosy1XA4ymqS/OnNaMGDveo1ha2LzKZoU610OB+WB3Jg
b4pxJr02Zdkj2sgafdbwvXVVPAKo+rejthX2EosjIKN2nZH0Ht/ixRHEpXnSDXiIzyOpqqxo1Ob5
Nb8zGE62GylQn8ZSgwGsn9Tf2+QlDmI4iPpQXUfehMQm+KYTDey3gLyPtnWqgOdTYnc/td3OUlvn
aE++5WxIlyS7HCJFUEZadHVHiu4cI/490A8lyS6l9e6Q6jSxy78MmPXWAP3/0o0wfdzscONszTQJ
X34Rby92PfIKkI0NXGQF9B5pUvMrXXKSMlbdoF5RNrbulmfC2iu1cWXaWYvYZWW8NFRe6pYkJMmB
h7DuypWwbE5uAqWVAt+hDE3b/N8nVZoJOC+fziSpCuhvl4MCTyXwQvQz2vkf2+KIQ9NGEWYA9qSi
pAW7cam51SlGlvISLod8tLZNWcDuvozkAODfjBpeOheLh0z8Y0etWEZwOMLHAbLvrPrB8WaKxzo7
Dr36m5jkYHdecXBVvb3ObKI6POS19RcSPd0R7k9kjLox6Y9WUHRriNAtakxDSb59MYpHIuXsGi5j
M8j+ylNVBS+TjCe2TNq2mvthJVhLbaD7hvdyPDKWGDmTAyxp8BYkp5sZ+l4AnGXXvU6om5L+2Vl9
THQHKSOl9RzuyYrOX66r/e1UBe4mTozpc9OH5FEt76KrYLnCsYQ91NaUozjnQVVpqCyqvXhd16ru
Mj/01+J1edSc7cn5nc7i6bMFF/QzcgBFXdfduqiVx2qAW0wiC4vu7GpCUVDW0Wt+Oo01TFvx6k2H
LDv9rrBh8onAccSfYr28l2UlAiQkhH1K9SSjKIeIki1ndZLVyFl1kNhXEzRadnGKTISkLa1nGzaH
+hefZlYKHhE0UdGg3g18kQ8GNLpnurK5NddB+bmCHGOlDlX0o+CP5pPwCZALajZqEI93XZADuFhS
p2ynUUeNwgpWPIaZXoTGCjRDcuahBF9LadJso5jOJm5jbZ362U+BoYMIgF9lOzWvolW46NApSwnO
X0TqUnJAXj+2D2ISp91AYKN65oAoKhHisDuInGS+2G6LaFYHRjfrHsSuNsqAJA2aWfTra6e6q/K7
MvQv/qyYUH8JpVWQ6RBZaXCkzn78R8azHHKVxRM2HqdowSQ7u84BPi1GuJsJl9NrKNSVSN11lKW8
2t943ktYtNPjLQUwKSZtAX6k3EniQBxRY45bSJTrDTdY45M4Ur2h5l1oLxBkpPdOUeTc+Dx9b2ad
91C26BpkVoSggj/Pa7V24pd2cIuVM2f+75VbPQwDCfnVOH8v2fDxVy1aOkj66q/EzL5aQ5J/7xT+
a+lfnr6wH8gQvUybS9cXJARMC2H2cJzvpsDp7ivVG44RBbKPVy5G8/2VreXKSlg+lFNBnqVIv1O0
f3/lvku+xmWmruPc7B/nKN9BYgYb92wqe7OYlN+Nge+51yX6M3Qg7haKf+9Ez39/Tx1d2xtDrH5K
IDRbO01VfrOa7mUBbTP/b6iNqHTOye+KpqgvQe8kG50f/acg9ZU9/dvxfZTEzXlsUU+3vLn47IQ+
hNGhqf1ASOP1Y2h8DMUPgh+dQRLww8eYZu9fHyMy3eKnj1HzYnM2eE9edyO/52pAvoIiRPYZKtji
YrTcVpaR6akcwPLlSNQ/iIm3rWbjNUa3l6FMD2ewSjJsjfE6nb5up1kvU2kMoMccUmRnNqNNb4TW
s19o2YWtFsCE1npGT8B67oMlCYMI0lFsdRAsqN+F6wqS42cQRtnF9l+nIwlGPTGyyCaYnXrqWvP1
0CxnCfB3W+lBly4jO+pnciupQeJ08UDOg2oPisEqLJUbEWwwNbILlEDmE2ywaOqpf4i5QXrwXqJE
p0ai8nmaTmWlXnhv8ddRWcKHOQ1mfeoXBhU56G2PdCZKUocI+sfDzYE0AtHqW/Q01tui9e/agp2z
Qf7sIMW7NIH7CoYJFzJUcNbihfPaO0ilL9Pnbo0EwYoeeX97BQ7MQxiukBF290Wk1caGPp/iQVuM
aCq4e9WhCX5aDnImXh0Wt1W7eKsW7Ew3tMUhhyTscQ6Nz7qw1C6jyVY/C4Wt+JbRzbdEqm+RP88b
/1mlNGqDRjJgYf5gTdukhUNJXgGvb4NiHKMSnZDlZVFK5XK4RputQZcvFfbbwZtQF55K3n6H0L6L
TcUApBBN3wF2bcrUS16mqC5p9cMu3LRJ5MFkUaVXuzstDGOuP31f7Ld4TTf/4vVt4B5G7mVcGNvl
0CY63SJDF5Fuw3bzBktc5rQzYAfZLeZpFj4EGg+uth3otFjKPJ7nB5vRyPR7qe44xad5npqXD1GD
Ey+1xfuU3f9F4T+tM2wKF27kmBs3DylwVsse32jGSzXxXypljV5nzyblNbRsnUtqqsYzLDtbhecN
milWd1JS9muiVKOnGq9zekgT0aJjg+xLDjQ9bI7ibZEqn6CteAqC0JQ1xNwjLXoKM9aQJQ3yYOCR
kmyVhUWCglUXPpdTVUG/A1CpMqLwuYC4H7IWdz2PsM+uK6NH09D3nV1l2q/ehG21TBXTr+YvEeJ0
aLDbWmjSIAJbO225/FOaK4G5U5jViX9Kc+UsV62wPol3Xirj4qU6TvBSN7955dckw9DR38/9VbD8
1rirJafhmEfOuM5tT/msBNO/zqZRf7UNb2cf4pQ4UFZjU4/7Jk+MYzi6kO4sX1pwEE9TOU7PVt8a
x7KbUCVfvpw1dN8Gu5d3dvky+//EDzFcoHNfDLa6LW2HBBEkJse5CfXjpLc2UsqxsRLbzfGrIbkE
VKxl3s1t5LO9aUNEqz84tGX9lCfupnUNJL4ULXyUQ1akn+lfdUA8/mOSM3jdvDWc8um2EL1MMZZx
A22K7UKB9nN0FAJ2T+0fN7MxBdHtCplTvF7BscBuLaxx3loPwnQrM27BtpI9B0N2UBRYNuleildV
NsY7VJTZAjmufmhntXpQl1KtEmbeUe2AGCyVXp60zVODrDIyCxW6rUuEOLLGPGj0kF0n0V7cbRrE
zSZt9h+QI21XSuqVv7Ul5UhLz8Jj5vflC3pkV3s9oVKEIJG5rZK6+q3kXVXTiuLJyH3YirIJpPFi
75fpdEAFt+kVkqvPgd19ReSi2KC9lzwPKukWORPbsNimxSZn/2/ilIL0Qq5CXT6Oobb2jBm6/eWO
Zu3nfmq/mXo4HScVzLJYkzTT1uPAHaUMDfQrtt0MCbaHCI8CQd6ubmJtL0IXs2M8WFqhPiXZmHyK
Gv1PMUuUG7nqPjfN6dsSpXrO3sjAwxSK+cy7Jt3MFjcB6vHWs9iKMNyMNDleDAt9ktiCCtYBdb2X
CJlgTqQ7FwHYZ7EtE3ob9tZrHsDVgwgQX7KFtTt8AS5dH/y+1rfhkvpysFut9d5esC36vsT/yj7M
Keqzlb8Kx7B7SPLB3SV6X2yLPMy+QGNo3KFL6a1Dv82+DGFN07ITOCvFYxjPPkmJRedIgjUDPp8+
Gx7EmZTx/JRAQhbw6jSgs7XJgkL/rHdDdBmcdrjrE9tVScPZ7X3JwzJdDVrgH0xjr1lN0/8pDqWA
7uqY6WN7fw1Htg+9GUSoQE9VsLDM5fhgRkX30m7s0RxeVKVpEZwaU9RMGAZltzBMKsjALkNUSUvE
FWhlkWE2omAWWMMzlWnv4nb2Wcz8dWEoCgC5l0nNki4qaBlCMHfidbTpOyr17S5J2d/dHrdkR9Jp
FZEhQQvg3WNYnra3h68/bpem3ncB4gtFgQXnjMzL9VktE3Vy0BFkSCcTdnf2kBoq6kuVLevG9ima
/V3bhcGjmDrVRe84rP8Un5huk262nye141wdtW74U+L/bydFUgCUq3SNS57UGR+9OADqUTaDUf2Y
6uCoxLxtPud+W3zOE/9vbXnrqpw6Wrm8TJ6hEzSuQ/vnoXhvwWSsmvNtOCR0nGlpUG085eCbS2fx
aLjzJ0aB9Bn3vxwZTp6vhtSunoCE6GsrC/WLq2vTDlnp+gQRXH8/NIjleI7bPJJfNjYKgIkvc4WQ
xlRU9Q+3Cg+NBt52VQDnhqQAodDM+IHyTvjN1h19nVBuuy7ZKwvto5O/LjnMAJa6wXpdkpbyU8B3
N2qb4ZtS6D3UjJxN9OCt0DkYvuUN15SzYbH9Mq4wZmhiPQhL12ObhTvRBvNJq5xtB4qLCuLkrQzr
rkYoHEVOUQoTzbAy053zm12kxWwSGDyMk5h3wbObIxu84sT0ef6skOq4nrx3/S8xKoCf+36OjF3Q
Gd0mnB3/EHne9M1BzrobivJroxXxOYUhejWi6/FNwiKUHg9wBKOzaTqrUu+9uzjR/X1Is+KGxmRz
Gw0l/9dlOncbo0jR/ZDx1JodtCKmuR0RFUIX1J63hurswTL96VtTcBDeekBX7aOcvdlvJrHPlnaN
NxaYiJis5WzEzlM1OIhdTOL8j/YP6/Mdf/d5fl5fPqcniI63tQfd2nl0te00xUYt/O3QQ2Q76d1j
lyfwvleDS+kij3/UhuMnW7Dt5H/qDpKRZcI1xphjhF5iB1WYmLv0v5e6Wd6Wu06PofS1xwyF8EUN
wSys5VvUlGtPc9Od2EQ7oYP59GFI1ZXR6/Bi8yg1zEA7UBpVr7ixwU3NldW43dmBZf5LVBmvD+C4
fA27wsiWMK8tujOsIfaX5J+wuR3/tdrPYTK98AP+32y+/cbMxhgFpse2tNCkNyrnEjWReQHtOdA/
zBe9UE9pC7OFRDam0d7ZtuHClaizKVni6zmC6jCs4bqVmEmx7FXdgKbTqbFcY5YrwL5svbuCurmG
p4M/n6CN+CTRsuzocd8yrsUhtRnvRwfUiukr2V2KDuZXtaQk4Tt+cJYhVH/7OmujZwVFuudsMjbT
0uOapIZ+dsumWMlwnjXjDjJm9epNxxAgzJjnd+KVJUMEN84yXJacUjj5ZMkcep20C9qzFfjQoige
yYpwrUveZDk0dQZMHDm4k+RSuqCc0cSLgp0MtSQcjrqKZlFfhfnngLrRs5leUykSUFdQPt+mN02l
rj2n22qtgUphEHuXsaJVTQ+m7I9y6KGdcFqAxl0P+8O/Iwa3PdYjj/oPESCnSIsvJY9frOGwf9+M
kYE+PO8smb4FiUNKxTZMjvNCu9/Hyk6I9K+2qx9SfUj2qxoWWCtXtL1VmVQldFhNKadVJ0eGlEyu
Q0HYCKYmHKyr6YapeZskaB2JejPJSELfJuq0I5zCgFbqWC8euzQ5Ij/oPAMNdp4dXf9KG1d9hiTW
QbK8crfkt8etOFtH8c4TKat2cYopz9OHwkl1WGmZnURWvKWlvt7JdFdtNHai9Y/r7GUSUhp74P3R
JzGpbs9LFcTPe/kEY+92xxA94JV4ZQ2dGlyu6v1FTEOp0EE0OMmdfATUtat7S7dVACD/fCKYfVD9
Up7E0qoZqk/zDz+O+oMk4BoIcvdz1ZXXBN4QGe0DD9qLOOVLRjUW0fc4vMgXLExa2j5+nt5kZbkJ
bR365jxxDxHPAbC77qH1quyzpcf554z3JGNMxsegMviOW7q5tvSwuRMnCOn5zoAoYS0T3qZzv8og
cZ2crWsX8YNhPAtoQuchtAHSO8O+A999UlFUrocx+gEN7u92h74PRCPeIQtRY3TSVPvORPHLxKlU
3I0VA5rJN4oa6wdrgeBrSjXdURbXFuhFc6EubK38sk53LqwFAzJI37okMmA7TalgLJXFdpFyWewg
a/V39p/jqRmeda8OuwOtyyMQ1gSkwpL5+5ADLJ2oXBsRBY2b412ysJZMoDPAqplH3MP7voBLY/Av
qHj5F1ujysLrsbfvkbG9wBFAzt+m9WtwvZNE6H6sfRq73+fJsuJ16oX2Qh/+l+8Mdry2FnbgellS
YmUNWdKqajT7litUvU7ytkO92+9pelt2dtyXbGT8gvYgw1pXNyGssF8idh68tvw7TB4VvYWCtpe1
vwyrltUEyPwWtuxjrquJXS6qdGZzu6is1vUwKvfJAHACYbJ9OyfJEV2w9JhpirmfQCE8hkMBjL3Q
3OfOJ3Vd6Vbxmx6Fv0XhUP5VxejdJc4YrowRCHQdFn91XvXbpIT5b1mVx0jjJM7zpPNjLpUwfUSg
4vUqlTa+v4ptRvGWOlgN/fH3ylBfWWNQmh6OYLaEI+adGW3IK63Mr2wyaaHgcAMNiQ3P3abk3p4R
iSnuLaozCPNY5rPYguZbO5j906DxOPAsZIfrGS6sWzzSV0AaG5W31FqrL9fDS9/OiJYW5idrGu17
Y3lZtcFu7LRkiiljz80jxfbRWn0wXsXjxWgskfHWvB8b1/2zSNSTCsvJ7cSxtavF++fkp5gi9qav
UVt9l3dkeVuWF+WpR2y+8dWD2AfPfQwNF+xDOv/WBcgO3NK7kgZe7KaO2Ln5f1i7riZLdSb5i4jA
C14Px9v2PdMvxFi8MAIE/PpNFX2bvrPz7cZG7IsClUo6pw0gVWVlutGWKg9G+VJFUKqAVISxTpBn
hORcOl2tUOgBOTj+S9bWdhBzFKs3IsoDMenRdkoc+6oBcTs3hm/GZ1/Ym74IEd6iAXKRkFsKOG6y
Ldl61P+tdSeJIEzXiVsvQRfSOtmwLbnA768uNQQgxXjEpnH8AvZcBolKRzt2qmua29of2GsF8pqT
40G9L1ba0UYxsaAToPCfmMbBhFX9qkZLe1MXXla9Xxjgx80EBEEcA9lFbuTGS+217TruhH2TBrQF
siYpjkgYgNEhnPxNZUIVITVCHuQVyHcie2rwH4irzgPaG0Ae9HUDSb900I3Nf/YhR2rSFGwnsfJe
FqOruPjGeevjuGWd6cjZl/F0Z2rTmWTIstQc79QYnTBprDHx36IOpx9j/9M88KGA5X6w3xrIMqxA
fBQ/xlbobUcPGBsJGsOLmfrJpquF8VJq3beiHMJfZgIePOzqfoDu2VoNapJm/jMJ4NvhgoKeFMya
mv4yDcM8CbKq86SmREALcBMt7LNTUjtakE8yDRBzyk5ROICknUbaMB3fL2loynQEUJxiOloDEmhc
lVWWGgrBEwPC69ACS85+CAYNrRDNg2anVVBWIn4bC3ljDmq9Vr381guv/YWSqd+x53gvLLfAw+wN
9i1jegbdJxEf8ZutLtlomRthe+zRTMVrEka7SeWPqJHl6ANbE6NunPq5hXRx5gxHgzJQn3w+hmMv
Ho/Ua3UozrejP+0IElQO0CnvG0T0ZoSQgg+BkuXvNuGCgYJEqcmZ/IaPuYQ6ovXI7z+uB26v6OJl
7Rn8GyhP0Zm2XiIsva0/gSUdmBsVpOE2QIGl44KqTKGjVUOTQmg7bRbblPpXQ3urcew+Jp5f4ZSs
awN+h9F67g6ycG+jLFJU7iY+wgUgTkpUQwNgsgtXlsPj3Sdv7JbXzZj3l8XZYYrYO6seP7lByD3Z
DE7RgAv8FQQx/kWUlWOtWsQDDr4VvlamGV5HgXPLGvD7rWuBfGx2Qc3VtEqTUMPTZSzWwBNB1GB5
Pg1mXoHgekMPppbs9tjZV563xVoqZxoJc2TgVroAQDAVs/MfDz9avTAtA2SLKEtXbIeuokeMTI66
TLrUifhwGSKjNFIbqD5gM9QU0sD75Bf3RhmvydFJDJQHWRWzDqYtZ9u8gjVW+wYybXa8KqoCchOG
Yd8l2VTvnaTND9xyxtsEIUhoxKX11wFyj0yLtF+erPduabK3lhVDQJMKN633MjfAPOJ3483CkvOk
Qncv9ESwebtHjMidJ4XAtd356bgxodC3KlSFgKsqFaiphjpA0Mq/WLY0gKtRR3twbcSgv0LpAQgZ
3/1wagJziahq4M0R8ll9TNbLRO6gjwZ5Y6RzbsAMD7cik/XFdKFQL8zChfgOeFT0pBmPpa/fU89V
JroCb0m+71xVnqCm0iI0wLUo2+oV4HcsbPj7Kn6et2uzQyQ1Mbww2XAbB80hM0FIuHwUckv4NkDQ
7Gm1YUz3YZqKqwCpwsbzZLKhO6pUt5We8EddVuaZek3otxded+D9wxg1fq3LjQvExSYt/XcbKlfv
w1Lz5nsRVbX8Uk3WjfzpVgR5vNhEsaw3y0IyFHcWZIsvtA6Cw6DfGFmKIBMoVSrFf2VkyW8hU3bn
9BDvFiFY68kuXIcFRmOYpybiw7OZxrt29IyvuTSgZM2bcUduGVLouYGDfTP15vE/LTuZWrVyJWi4
aNkilPxoESyw0Tprj6rBcFM4U7slFjLqpoitf+rGqkuUZXpTh5tlNJQISuj8d4TXwnMPTaGjyPBT
UteOES0vXQ+FCGo0dRRHZFwBl6i6egrsoVA0/dRFyiC5ZFWbzd1olPolqrRf80rIeFzTiH+jXiQc
59q3+gubpum55aK9adARo7HYsOK7JvevNDYAuXjXjBY4A/CJYNSo77HB2ocgWHlOtEkDpmjc0ljR
m8aDC8JAmtc5XfM4tklAY9UUJU9u8bvCf95OpsC6dyHvH2XBM9By5f3JVeROgA1b+9S0K2jpgC9q
dkE1TW05zj31Up6bwAAmxpa6vTGUV575V+rRJI4N+goBgv5EXVqSed09y9KnUdGe5H2TPWgqasur
2N5hg9FD7iauDgNq96/kgqRMfIUGxWGZ0BZC36EQAAgKtQg1XZGIeZGoqPuDBejyCgwTPlLZlbtK
ax9o5sq2tZWpOTFEtoS/trspvKvyMrxDtWS+TyBvtNLJpzZRZser7kqj1JDzeOR+5N7NTlmDh0uD
/4F53cwHU5LuZNF+mbR8FlcfY6SgsPUz7qxRcAUMiR/p5snBL+djL1DIBGht6n96+w/JmG86hiB4
1eq7tMv7vYtqoccodn7G6VT84LqPzAErnwvQpf3NIWvYsz+W1eyAF2+/r0YcutQKOQ5LDww8MqvE
haY9N6LqwnLNejXFdgqL5LWqh/o6JBFw2srccRnvMgDHt0hGWa/LpPcuduspIlnTVJ7mN+Ng+rhH
krhEeR/kkT41XQjAW9yPUPnFQKPerXQFmXd2xYEnsQZ/TRbfNLHPycpyF+YcaniO7UPWNRcbR5jp
syiwFUzaqP1ZIlalmbb9WyCNVbEx/eq0CGrkwGfjpN3heIjt99GoGhTbqekhxG7m6ZOnN89IefSb
NMduv1FYCFfhI0Rj43XJuiv1mA42hanNRGCMBvAdarTz5PtoFKFcvnZKIKbU1I/5vjfwre6DwTQB
hTViASiE71WNSm6BVgU3yCPy9h64onAW6Jmpv3XyicZDcLutTcufTjQxVxNbKm6Zhqc6T8YjU2UV
devxq6OuqBu5Ie7TsD8bE7S2wcIBfsa6lGdyI49Ji8pd24Es9gDwURd4TlEj4zlqc21AmKflKjF0
eWf0XnUF9kUDmhWpU1dWJf4/KyVO+s8MK8r8exACgsM8t38w4YkTvZy6JvGvkEHbtTHe9EFjRv0W
THrNetnqqQmuzNsTmSRo+ra6ZwEkjfCoSN3hLcyrA4h3tF+GY5whXDp9FWAWCBjq/W/gzdL2Tqf3
e5SXArWpJjEHdYupXh+mIS5vU2jzVTby+JKrqtQsATxaQhJo7n3YHeFwsS5kceQWuBQXkhnAQqHr
o3UM7Ko6P9JAjn+vTZnbyPGbIZRcO3281GBIe+1+V9LoXiNziMCRC1Y0v/atVwH+r21qyGFLTmBt
fZ9jurX9avywo3wva57cd7UVP5qFBWB8roO+qkmTx1yUzRlPnK80OMVxdQFF9YUPbn62xixfQxkX
Aouq63d4A67okppQS/EIUyPjkGGEQbhTCfW4GzL2zndA4vJ7e2T1NQd+dNX2vv4lbgZtXdYmP1A3
Q8YC6pjyOTPUEQw421UMZpgvYVoPwFbo3oHFXnpC1akbYDu06jIhXqYiii+6Nvog0AUMAEKy7Vor
vehYqq5yE8pNj+r4gnglNNGiBskwoLDWoLKJj9T9cDPUagCLgRuNQAVT8x2VHWDYqspvvouYuoqY
p3ojgbTqvOvg8/KMijh3/eGBlARKAFIpA1d5hC0o5ckDmkTlt6h+X4M8NCjOgYsIHMl4IOkPLZJp
m6lGDchQ1sYDSumNh1z42wZRyht5FElqAXHgDytEp8Czy1J3WuFpMx7I2bZQmC3GBpgrTKUZjVoT
4chmY5dyKoLK1bZD73w1oal1yEDHtGoVM4wzhdWJuhCpsZ6dTrx3o2FMtglKlddDLdx9xSEYRmd1
Fz/1XpQyWdNBnkapS6f1xdluZXhCUCddUVartVtQBae83yaNpwGkXHRHYVveSQdqa86OZSEouQZk
WGkC2Sl11oxDshuBAZpXWib8uSYiRVAlXGcxtj1mDqBbXPTZnZ/hjTZM7L4OOUzAEJwG03tbTH3q
QhLBLmQQtXmXBiwuxDrV2mw796toUpzliXWY+0aIl29d8istURZudjcOHc6HajLwdvP6OUpsQVI3
HPPkVEQyO2O3895MXgqwz5/9uKzAvN6cyE4z2tC3QKOqE9WMdWUKbD71IQSDGWoprVAzV2Rz1AD+
/GXAAYraLDQgdIUwOtKoQNrFSfE4OaPzNAjAZMbk1oFy7oksljYdQB/R3Qll6i29XqVVx07kwZGR
WDcCSmiN1rjYUaFUUtTgkKKpMaRkjyjG8lfURUmscf1fPolZdXeXAOLSIAvvd7mDSumpLk6tapLB
Qr8b4wKYoak40RUNl3Y3gJzYGsDb+DEnIncaJ89qqsDn8+cljWtNX28gpZXs7DzK1qQbfihUdViF
/5O12ejy0gGAf3HyPFvnummdBrf8JcKsOxuye2+i1O7OZHM98Os5dn6iwUl5dGBrQBztw4VGBlTQ
gdIZvGqFdr+kqaaexSd9rL+Kj8pyG2kGMlGaihqtBUWl8qIeudLEKW7niXNG65+1luX/vRbZPz5x
Wcv85xNpZZNz64RabDw+8TCqM1TeEoLX++jiuGM+py0eK8sothOfuzSKhHicm83FdjR5GUwRHvBq
O7ZmCsQO2eZLDwCVQ2oYR7JRw90K9cyqQZkBSEpf4xYnCPB2CTY+a4Dfe6n2WrV1+Z1b3quHf4Tv
oIKeL4AnnS/+NaSHA3uBVMZRDXM1839Z4v/dBxJgqPICf/fG6RznXA+uvSKihyLO420DndqZHcJi
UHapKt25tviRX0zvKZlM6/Vvk0LPbGZ2iP8+aUgr6zWy7OQsOYovu0Ib7qhpE5ZDKzNYLBMCcXdu
ojbkWaxEX3XFZskrY2ckOKO60hg/Tc27QAvrMpyX7A1wdeiDCkqoT1Axvbs6jI1dFoIIlmw2MpSr
pmUc1KC82vRgIj2ETOQvozbteG0C1KrsupX5i11G5budgbHtUANf9+KUOEN+2Bf/f9vLGvVrlL2a
E18qewXKS2gyj3OyrAZt7bnzm6clf5b3Zr3rHW8IlvyZRAoTUdjE2y5Jsc6OvuaRPZzINNvjoAxR
UUY5t0kLs3NsVU/LR3d44OzqOh6DZZkm7D8vTQOjkc9L00I6qJzvOtcMJgMVgsKdEBjMAUm55pXr
BlojCtQBDOF1HsETajygruW5UDbya8wQCopAkOxohXkuLfCxigS7Dwqa1KIfDban80qLaVmzTrId
3jfsRIPAgT2kTt6de5Txr4eCYcetNjLzzgMvvmq0kZpVJg880/syH0HVpbq0XXF4hFybDLMT2VwP
BAcAhd9ocHZT67pIhW8XGzd/L8tqo/d5WZrkawhmpVJkOEdhG0TL9mC0pkFq2o9lQ4GjwlhhVzW0
mnOoWuzsaD/jRcBBUJf2M9R1vV6iEAmpiaVLo6hlw/2Snb0Ip54eFcS7cJi++S2ORBHT+zMIxbHH
oz5TRrqiJgk5JGKzZkdTQ7Cs47WhplB/WSEsQfBv9c3DH/Z55U8fMuZ+smIel1uEOPrDwKJH0+71
NwYhVj90kh9Fl/ZBM6TeFRLA7Rk0HignHEv/m1FfyMGBKnFQMnDK10NVXTh0RNY04O4saEx9h7Jz
vXZrmVz8OCqu8QTsAVJbyQ/XfOorY/pmoSh9DR1brrbN4Q4pYsQeBIQ78c4d3wrdFqsks6I7zl37
SgM4AqC2Qg1oKLGbByoN/MuhiTqKoT4yIx5BW6QgUIOQD2STrQOU3diPDzUig1sr0uQtzGPzZjT6
vVCb2hSpJOrJVou3GhjzoQiMgpaIMfOIqMqBilqWQhfqQt3ZOYL8fB4kf7JTMyK1dHQSd/+nXS0L
dmjtWBrt/pP/R/1MNmnxCQU58+Af01G9i/yxLuevt9TbkBsgkfw0VfluWdYEpv6SejKoNTFcXBcJ
nQGY/Fsf4nWNQrPkQWQ+YL8lFBuGxueBYRvVKxMNyvhkk795HlAAUvIffgbyJO52vzubr7OsYNAP
fUAyKMUpJRdB5Vvhb6TOAOPOs+9D8hM1evWz3XXjJsaj8VzrvDwZyK5uJ8/GphLkA6uo8NoflhkF
2pQXv8HB/dI5o/3qawOC+4i8X11N1w9QRdV2DGey+5R7fSBb3Xgb7f4gXSP/rbPp2I1+/QbQJgS6
wH7IOrGKZT896iZPd6FdZ8eaiexme3G0NvxevgFJvxurLP+lj/GXLk/Hl14OI06fBj/7RmefcWeX
G9az8pV1CAcqV6udDgnz4lPdJE5QRWkHCmxHnBLPmB5bYTyCp8N5g0Yz1JxCuz1DP6x6AE3bd7Lj
h0FUpq/lhYO27r4RMYDUibfWfBTXgQAzumoFTy61EeOwb1n998bZuGnCfwBcA5ks5WAKd9yhhjLe
pGbG71D8wu/KEAVeCDhUiNc7xZ0B7TVvVRX4xlN+IxNquDRkpqVvxatBK/eR1qZbqUAf+FNr96aX
JyuEjeXRUu+9eSBEtcAUlnfUi92wvBRmfFkm5SXe+mOcgMTzYyGOhPEaN1O61Qgigg31+8Lkw2JD
rAqv+UFkb5Pi46yybjy1xYo7ivJtJn6bW/Kh5lO/GqLpJIB17QzvCAmbleOCxaPMreuMWZggjYHg
QLoljEPETXFBgcYLDZLJjY2LafXv/gIId6TJIuekNZ4TEB2FXTZfysQ2HkwEzc5/sfc1/2xPzfaL
k4t3/xoAoIDYK/B/88UPU/NhiFBNNUeyeNiLd35XJEHOzAU3KGESqFStAP9C27TgngjtO/xiyuce
kkz7FiXc23a0jC8THrxRx+LveIWBPkVk2nnsnOkGlWoPRBkoSFYzkdMtnwc1U5QIDEVuNc8kBydE
ERjNtICouHUpRMfZPzPpM3UGiCLNdGJP/yIAPiIH7PRQexFtiqixH4AQT7f4Y/hnmSXgG4Z49d4S
VoW8QGxBLbzToUdtgV7VMrMfkC7ajhWbItQkxhtwdBk/UhuVhUDMpi/OpMu1b0rzVspI2/VT3x7d
uh3PyLNDfJyV9UONxzzK83r+FduIpzADuHcVP0xdA8awilVKVcT+KjSdB3/7blNn/bfvFlX6p++W
aBpEdlXtF5VuxYMoAmHF7XEuzlJdAPrbI5V9CVN7QB2JOFQyy+QKkVVQyFG4zmtYvbESMAbMRhdp
2403xNoKaWyOU2vLtgPEzIJ4CPFbJ6MoE7yjI+c8KRWvQTW809lWRBA7Z9WwswbGjxogIRfpdsOF
rqjp0hIMZaHrrpeBug6/J0IPV0XDhq2VRtbBY1X84I2qpG0E1S+QJ2eUeFav5DHalon8pvWM6h8Z
QI89Og54lFhLWv9TjH++JKcJTpQCYGnibOUQ49gPNroRwV2HeahBCfNNrWDFwhLtymiBDOwBC3py
HUCk7Wz6Qm6hDppTp6oQgetx1kiStr22yq2PUMunpv/NbcCdv+OAIkLGinXPTVHsUMqNvB7uvK3p
xNOuUF2ZV0EK3ZDXjNf6MTNdyI5rk/5Vd4ZfY+p7d0g0DzewaaNiXflbhu8GomPIXKlli47vyH9M
2fuyJeLG+6lAZTuotcGwu/WAGQuQXUwOdLSlbqWn6WE++KpRVGwkn7qIZSaHtNaRia5RXeoRcDVK
nH5lGL2z8bmvnx1Cu+Il0btblGfcvX8i1GlOUYs4TT6Z7RlFJqCXKEBUfYZAZ2huowpF5SUb5JbG
qdFY8i11K3M3cLNDDQuahEf9pRR1iVL+3AGDjOcOKzImpXj3sdyuCyohkP1V3jTQsWgA/yWUFrIK
yVtorXeXToYAE0JfCqRykGiUGdD8SN3jEjuvdgvGt3blITQ5rMjYqBG68oCUOZQ1uy32yjBB/TGP
dtbaqAA0HLAzcPAaPwm60XALxZc2s3HP0WXsPVZWnkLhDHFzapCjyiVCuv/0W/ALcfD6k+XTTOpP
WWJAszygtZY5EBJCKF41ZsGsjT3kbn4FPVi71cEFfq2M0Lro3bOh4F7UkJmuplhagZuOfJNgp8Jw
Bgm98xQVAblkZBt93kC/J7Y3ywpNoj/jdBKDps/r+EqDKtnRVw1dRZnTcjApuDDiPOdvyNpOjQ34
rvJymA2lczHuyYdMtlP+M5uWXPrkQ92yLBw7WEZcg5Vrw4WgZCORMJI8eW9SRCMb1Mujnw9eDcKh
6Ndsy2mE3J2Gldu+0H5TBPJTkDJLEqj8xCBPb4FmP+Ps+Dma+UdwkyZ7TvSsJdoLUNDWxdTADyit
eIRS/Jhe6jHn4F7qtHsUoZlB3cYmYjx5tAJjJP85RNkGIEUO7EcC4RonjH91af29jNz2SzMib6+5
sf6ADY8H7kmh4+9YZge8tHqw4DSo5mfZxsXLFfeDw/G7SOV4ni81q9OORoM9Fc9qVBKpEWpcCWTW
CFq8AafBNjFRtAc6jK8AXt5DrLN59KbKP6NYsAnIrnUgXyybuL5loTXd+c6A/YuaEIMrABmj0jnZ
qC9+8krI6UqdP0fl1KwGMPKdqRmlVpx11Sw26nayE4GTm9tyAiBccnERblQ++0DBPggvDHSziYFr
WTcuz5+doS2fEXkFvLHqHsgxKvMrUFLejXpN2vwceD3Oi0CvDrSqeYz7UK1ZqgMtHkTyQN18cqY1
sED2jrqtVyE9iAD3lrpjEgqcxhpvbakPBVdockB2wwpoFJl47ViXoLegUc/tk0vbYodKo/pgNjeE
DO5pEFvXZFU5o74vNM2awLacNSjIaI4tNgcIJRVZeMH/VnihK01WX8CXLfemUTrTyqzDHgH4EUzw
RoGDYQFlZnVFTQRVgGOYoFm6f/NbptEMcqFpS/f/vtTykX8s9cc3WD7jDz8aYEJ2h954DGOILGtQ
CSlXdLk0IP5w1qVVDSsIJeSnZYAloKSvy+KfKdRfhj214tKlqz8/IG+RkTQYWA7/52Xi+uOL0afQ
N5mNy6eS0W1qu1y5tnE/dQnObupLLFOoO7vQJU2pqvQVypv1QbOS8q6FNKSDVNCZK8ZOaqrRAQpE
C6tgNK13m6SrNNtqEDW6jOoOADa6E9umy1Ar8TGXZpQp0HIDMy+LfdJRuz3leBLRpy4DI+h1pCuz
K/di7My7uHc3WZX4wfyJHwsjSoXCbXB4S/rsvOM4JddGup6Xoslx9zVnMr7NS+WdUW3iRKtnF1/z
rxZIiHZgmOiObqd3x/mK5f371V9s5DJ4NstxY2MeNfzjarG5apllVRpYbDVYQoPUxh0Pejf/oeoZ
uKliMKlTN3Qy/6EzIaEtM/MWK48a8mr7uHX6gAZr2/MfSsRbilrql3mS7KAUiCIeRL4AEeWd4DfP
sq6gSal/VpNz1Vy9+ml37BozXHBYvDAVZ5bk4Gby9fDAmuGZAOkEQ48UFh2RgNm+mMiD7EU93VBl
vtJHHAhyJ70DgZ59nyYpu+KBtKEeNdoENufcan/2Y5Qh09cCkVf5tQg8NwSLASuiU5Pb6jxfu1/b
j6ssNd5tdNXntvs1jsd8pZcF+zqPRjvd8B+zrsvuHcfJ7sF77Z5FO53IBHGI7L4FEP8W4lkG1bwh
Csit7+9jkDHdkRc1bSP2mVXKC/WGJM3uG16+loyDSUOtTKZBgLPC1czosNj60moCL9WzHbnQQN4V
KLooUcRDNlozriEnGrV2tl4+NWKdtcsGMFAv60VWbh6YMQCvZXj4wmk5eSfbbe9pGv1IwEXUkDmt
Pq1u1KDhTeevsPwIGU6UEuxf18XEw+Zu8Fl8Xr5Zx8JkZYAmETWp+IWRr3CbcKVpLvv0U9VmCBip
CboqcqHGn8ABIgxhzD8VLcp6H6J7RdEFy8fqLff2Wg3c+vKT9k2vHXVPfll+cQiQgve/yw/Ltxu4
49/K6CutNf8N/aFSUdfxNnenyj6CYUOqYhp5YCZEErSyGL6lon0y8yJ7SiHZeGS6DoSuskPPztLK
9jphHw7wpye2LaiMDl5R2c8diO7ISXdNI2hdvbkklqOtNacsVh0E+B77wXiR7cgvUvXcyp+2wIqA
Obn2jcfGHZo7D6RXrZcZj2TqDVB7RUWUnMg29FG1L5JSD+YJjhk9DsY27DoDTJyA6GFf3acHWhyc
uNkRURFjRV2a4OOfRXON4Z5M/YRQYj70zY4WR7VJcU4t/osG6etqiXFCCje6zZ/eWhJos8Td0GIe
y+RVt6sr+VPjp+m3MmPGmXoDtoe7kJk96ETwA03aEN0DqbKmQTKVkMhc2U04HKmbTZW1ZwmCdeRC
X0GiMk6fHsmgMWi8+PWk7+kLgNZDP0bdgKMkzlQyedUTq7+fbNbdVZP8GUrf/wJp93EDRcBxHw3o
xp22BukWMJqp75+rpoACHyqov4Cn0AYlbtGeqj4BdM28n809FPi6ugZfCGI0wfuJGxRq+xmnt2Dz
M6Q+Tj2vVp+AelYqICZuWA8avnYVha+Uv450/r0TXflUIcm27wQkfhCl9Z+UA6W2sQf8bos3DUHO
76kDAGQm7d+Zld/afDS/dmk7Qg/U5PeulfQ7rzaHY1i7GeIUmQ7WQHt4ykYo43IIdP5Q06FRav9O
MJ0VCAbjXzTchlaOf41cR0mCqiNPPA3MFkaG4rM8Hl6gUQEuZ9gXN6mqz3OfIY2IgNrs5qL2ntxQ
HfG+2qjcltWS9EdIRAeQPB5B843yDm1VjD8LFgNd6puvkB2uAUo0ir0Y2uyl7u0zq4z4O+p58qAC
PPraMVO/lMaI1Jo1Jt8/ZsocYhQ0s3QjwLYtS19raYoEUcTzF7rikZvNV/Ivtr/5Rbqh47lZ5Z/y
bJprjScwg+0/ZfXmHJszPmrO5B4ovTaPMmTJNo5Wo8zkI0dHzrRKXos92Yc0X/EJid1r1VfVzgX9
wKtZVDOflZt7xiazvOYAFBLEefNy5rPCXhr2tAWBtulrL8rfQ5wMVWqAKTgkIG5W0two7HwQuz54
sOs4+w99GaTdKky68ORnkB0BVCYrr8XkIOFiyDUNIE9YXhNoCFrrdBrWwFCFp8UtHJ14O0Y5CwYb
1ZwSQI1TV/T9UyxNvgFL2bCduxOI2Gy3wVcyWf/USWMCgWt+pkFqJANhGIq67qlHqw2Z8b6abcj3
1SJLi7Z9x1tEvDwzWxFnFuSHztIzmiv1hJ6LfeoXTUBdahDkBTFnJK527QOwqTwECMQCW0mJkO0v
a8weasK/1/jbp1g1tF+rHtyT8WhXj1pmnIibIYQ66T5DrdVmUDcFNPoSFYuWtxqi3Y+2nE46xF83
eDiyUyyiOGi9yT6LrLRedNClz7R1HS+PYKGs1hFQc1/ILcxr+2zo0c4zyx5F9e53umOEgHBFjZjF
favr7amNem+tR1nyvSsuZW35b30G2tWpnZKjXuT8UU2k8SYroaFjAi5kJZl7yHKs4wrT/Rkh4BPH
rfyObKkMetuP7zLPMCDmOoFl1ConiChn774OFFk6yDHytYHkaQ+GXnB/2Pp6oCsLR1XJOw/hAlzN
o+rKir857QAVdw9lQqoBKWYX7QQAvTuntZGU7fAkarGNAL8/m3Y+njP3NUNqXfGlzX+MuB3XwkXQ
lf6Wedyn91CWUxpcd46vO285uHYhpijfzGnQgy5LJbT0Irlv3V7b68h03iRKwgPk5aav9TCciUPb
52DvTEr5ptc55CBRf6HJtHjiKL1H6TauoqaCbCgeyU9a2r3bllG64rouNpI3YAay8aBEiUZxpK8c
unl+duvm2/yN1Y/iViD7Io8i7vZQLEif/aI6l6XmP6UgfDriiaLuQjm+KXuu421hxrF9dBmoUv5t
n5DIWJWGqPd4/A0XbPiHy+S4EvrQdrnLzCpZ1foAEQIaYXEyrdraiXelHKFrpkEHwfNVUEt1FxvL
8nEPbFtz36tGgFgf2QvYqEsDi60UTGzr0OwDQrkR3g1n4Htmu+GB8G2LXWPptNOBHV7lRNO6KFv5
VnOP3JrY8A5Pj0gzzBvPHG2TqKvIHd+vyPa3UQBLQZ8DrOQuxX/P0UPqYCsmVj03Df9pIcr4M6nF
FoE4+WYUYbYGfmq8dp6HyJ5Rii3PmRuYfNJWoVcYZ48YEShQTH0HETnsc6IjmahhKopMV0hTQMu1
miBEC/DqNmUdqpVVwR2BuMgGAgDo31juBYGc8uqrxy/vzK8mlOX2qe3gkVxpQ3awdQ1viTqDBnov
IhtiOkb6M8Rd4Zmu863y43RtOE5x9TPdO8VTKTZDxzvUeqNeHGqeP21R/B7Lvn3y4qTdhWFZHKLC
gVKaWow8JguK64lwviG0n65DNvE1071xDwpBwqhT43Neb0LmmBvqShTvPbjvDrbl7NyiAFx8bB8n
HqK0P0uKA3IaKDCEwsM9lEHebTW7aGF64LG7+ZtmRWjhVasGJ5WKZzzW14AsSu0R0TX8FmQSVWuq
/c+Qutoj12viFcaaexApNvcxgjGzjbo0AHR7u7cCjYEAobd78xll4P3RNivFTe0hfNhAGmLpuiBQ
xO/VuqRWBIS05/pBphjGIdX64oomemROm5/7MQsDYvR2/7F3pZWfS0vJMyECvwGXbw5RwmqF29b4
Dr6N/2LuvJYkRbY1/Srb+nrog3AcGDu9L0JHpM4sfYNlZVWhtebp58OjuqOyWuw5NjfTVo2Bu0NG
EOBirV90YP7N9N7p5ITWCz9Eakf9k+7WCA4tXe0Ufm/bhygaW2YXPoYG4tWdTyKLteH8Seg484zd
9B67mO/lCoiBRua5XLWf89jfBtoMx6Btk4MYonBHkoO8njvTL5IrR90GUkiSpgcjydoPqkXYRmIf
Y863YrKVrc/S862mj/u/PFbC8+TLYMnYrncwJdJwoWxwP1O3tKt/PFS1RPyHo7r/VTT8qfancy+N
++VSlat1+zmYT8NE0hUr9OpqJAKwy2vDesqBhGFznM9fCv+uHAf/qzVX3yzbdd92qcHKMhj9a1Dg
9fmcLiu1bT7BVFLvmz6Jeh9rYUHsaZkDdcuEZ1g2qTdba11/vnCmL7zqEjGJY1Zh7iNgXg8yazAo
nrrvTOxLOzwZmJv32VuhNzrP6VCjTZNZu9QGXBwlVXkDCT7fAnuq3tWO8aKojZp8odtKvlzO0aM5
3Gi+/bGT/JiKtQbCuNpdDr1mrHbYI4e71AmCa3uCemWP7xX6vSh6rOlCf7p1hTtcmx0Lmajyjecm
OTewxid9NFZkCyoQIrwSBTNMwsKivFY2NNlyaC+Hqtbq4XaqWtaK5ltV+1fnJjIkc5HlCKhq+S3T
BOaVGNCa1eheVZ3OVHMpH2qJYMDUfqw6t7C+dYnjPuJHu0HhNsgewmAhMHTRNUrdtnjJ4RBvkNUQ
d1qJ69+kOcnbIC3qLU5S8w2Ur/Qky0Tu57Kw7q24tNe9LcOPvZk/ZmkhvkHsB9/odV/C6vfTnbAD
vtEnJkL+jBXoI3iEYrzs2m57H/TA+E69/qrcFLncO2V9dh/yJjO7h9t9lecYI10MibIybPd2FyKG
O2NIdKkwSoHhh3aPgg1KVCWofYIrq8qOhit12E7F90NFPWR0+LF2en2oamMdetjfnlvMYHSqPNsg
bXttN05+9JYJFmhEHNncKgtv1LHaLE38Ys6PceJE1waTT6VnEHfDV98uwns5jOJRn5NbJYZg5YO1
BzYa71SrKZu/wtIL7pnbnlupYnOyaDWmtFpmrn9cC/2Kc6u8KeWucxtrS4QSgPBY6+8jC2043mv/
IQ8b9Ljp/G/gyJCD8vuQoMtg3cxAxTFHbKzHtmjadWHk44fYs557z0m+mlXL6Useyk4rlkp68kV6
GK2Oga1jyBbwTgcN2ijDRJqkN6Ib39CeU80X5wllnxjZdRGHz2qaphYILizXlWv1yUlN1jzBMwgZ
vtwqNS+l69WNfnqj1QwVi/KXKm/HDmrHUi4Gd31pqsqx6UwZGLxqhWDvvIc0k713sBfPDTf8nPnQ
oB202G7jNBxuXQjUQA3a8HOMNYCto71hOpG/f31mYkTzfZ5Z73NmNjdIMOU3zHrzG1Yg8cEetXeu
FUVXVhztAjOrntI07u9l4gBoGXAGHYm5rGtf1w+qVuvt9joI3E/nWn2SXxrIH1dMjli1SKFheUmE
TLVVG4TrdvaQa3fqKKo8ufnlX//17/9+Gf938LW4B0YaFPm/8i67L6K8bX77Req//Ks8Fx+//PaL
8FzLtW2BhoXtoT4ipUv9y/MjSXBaG/8rbNEbw43IfBJN0Ty15gYDguxLnPsB3LSgInTriYPlLaoK
MOkf22SChtt1zhdS56TP85de25zXscEQJlcwVvaJmmENtt0fgJrZ6a2cw2zvKl057FLFKpyqaH92
GUyi9tUxPOLbECDMZZoRJ3a8IRuTYRCCMpHaBIn/Y5lqXGXpRucZP2FPDHp22dh5Nt5Yy2aM23pX
0OmhyPR7bVp3HxDTzw52rzNjtzNZg0dy+3MTda5qrC6Am4K++udbL8w/33opheTJsm1y0FK8vvXI
4xXa0DjyqR2i6UASOAA1ZczbTGjVxzohabJMJ4YZHnTlivpetZBwnqBq68DE/rpVnfvaKQvdH64z
6IvMhjV2mBVrJ9tuwo9pVJub2EqGGwdLzKuqRCdjIjf1bkb0mdsrvyxN0Z8G47001X2cRoJ0ulav
mVFPd10YWychTPpcKA3Of3guPevnmyN0or7cHQE0RNrSfn1zBjepXKDz+dN5ki5LG15+Id6RoSge
cJTtH6Dqv1XdYdTk2k51eepwaQVcK3+YSryKzdB7JgbcbaWd5aim0TGFeYNZg223H8yuvnGWOSKD
4mMe68V7WyuxDCoHmk6FuGqc+1Ar6nuA9jsS9vZTsajpV2jbIneQ+FeqDMmwZN+W6D+qWnVCHY07
e9HlJ2qGa20dCXh7VrYmOBUfZydHtd/PoTyOPpoZ1pDU68aHRRi2T3jX208/tRXGfSPNo4tzx09T
e+UwZ3a2d1oqlf3c3AewkwaCHkx/9WtDRF/rwcvetMuGSGFZ2zECYBxkkexXPdTDU+aV+RuzM+qd
ZszFVtWqs4chPZ9dIN57d443itLUt6Zokx/E5fvWWXplo92pisrUw//wRAjv1RNh67pr8M/GMduB
huxYy+v0Q09Fz2JOSMkETzZDFPZx+ng7GMgrK55hVL0zvMZ8VpMwofXjdWD7460WekzRtBoryDi5
URawZ5dYZR57todVu7VXluWqXdzeIkCAeO9UMeYySXWlTlIV6vBvy84XC/TE3zeNC8pmstz04Ayz
caUL17hSe2JMrGqVRxNoKxJF+kG48fFS/ac25wJRd/v/0Pe87vaXm4kAlBS6dD0TITpPvr6ZSVjr
Rprp/qMzNhOp2MxbGfAX7s1I8wB9Z8a2T738Y6HbWzXXVS3qOoSlN4gBhVuEZ0kjli7c4748NOQZ
ln62XnrXHzaQjG76DvM2GqhiPD4IOhkh4bRgztd1YiDvaurZg+El0UoFW1SFnmnfK8jOREQJkHXX
RJev47JEy8b30gcJzuWf74rn/OkRs4Sj245hIrmrC+unu8KMSgR5m8pHHbvcG2sxzEDaJAHC5qBb
pTRRAxnHm7F8iOScbn6QXi4wNFByyaoM/TyIsS5S8kpa2XcmcHCjbDdNHWtocWfNWkEBCxt5DqyQ
gyt7QQzGwd7pSuf9pVUjQac5OtaNwxIaKv0YUYxICw7qsFvKBheGUjhZfypT7col1HRuvLRTZVPj
MtUW2sd6kfdeOcEsnuiG8RUxgxilLlkdVU1U4bHl19hwqdofWnuiaTDIFd512JnLIzB94nEqd7HZ
zIfcBqiylOvFKOkjCCqimsKKH8F+FzC+7a76xhufzIVAUkJEJnXLSmk5WuqGCQeltCUsh0VYGOSI
zg+Gf8Tcu7zt2giZ+bn1r9zM+ZDmXfuoigqGrk1KDmOnDlWFkUKh0o3nf35GTPtPr46H34ZnYC7g
2YJV+FL/Qz80eTrD3WRVj2FoLFHn/H3c1NHnfAB06I9SvyfzEwHPAwCMvl74uUQRg/y+/7EkrbTD
NxWVDEdGb16f6dW9zgJmuvYyLYLjihaLHOKamBRyterQjeZtWHbzUx86qIoE+S5ajPXKQitukIkF
arocssJoD66zqNwsh1mN+Gjl2uNBHUI0+n5JdYgV8jYCarZ1LZ5yxQiKfLPZRrNsf6BewxZnZlTX
Z+IQgar5mAqobmfqtZ0hJIETmHGmXuM2V9z5lv0D9boMxmbbDVl3/hPq70wQc8B9m4nz0TSd7kGa
XnCX9PBfR0g8H63OxClc17NrEArOGyOojn5YGh9RFWl39Kn+XjWLY/TPS3JdQ+uCd+pZQahyKdrn
y2WtYCYCvJyuLlt2RUAovrxuOjGDG8W6car68A2a6wJ8DtG62mmOU0NGAFqBs0b9IvrC9ClfZXPl
v0362dz42pje5WBDD13Rm0d1JbslA3i50qBnwaNXjpCT8cnq/XFtYhpHcBpusrtsVLldt9O2sa1u
bcj5e5mqUO1GzrJ03Tpfw432mFg1d25ABCUXXfYJAfiTcoZs4/bKHmfvIyBGuY6dKYQ/gX2q09bG
YYwI2BumZfEJ3OyTGzWnxs/fQmZI7nS6w4eJhRGeFxhc20X/hjxXgJ1dULwpsrnBJqDs9+pQVml3
bHqA4+oQE2brvmn0XdxZxQMRdmNT6KnzaFZFeqdXzt6YRudRFY2R325805931lJmiqrBuePc3B/S
/NYs86MK1mIahLphKo8qYBSqDNlS1o4O2OhehxDOZMlFuu2jlhsPUW0T1Cuao+XX1bfeTJ6teHbh
vDb+mmW6uK8Mq9mLtNHAA83INcDi3JVRVzz+1XXS5DhmZbUnYNFvqx5LvDwqH8uFjQIMEpfkhYiS
awWmjU2a80pRpjY2xgGqrZzppdyoIic/Th/cotjMUzG9jRMIGm4lDXItrNiZ3QoIGgUD6SJuaKfl
BmLReBrqtiYDN/RDctPERbVuDN17QJ803FtuGeE4U0zXiUl0Hkii8yRNEgWyCN3PcKq2aRaIb0Hn
XfUtGRl1OnAA70EEYbQH0DTv/rkntH4eLZk1CN3SGRikYRj0Ka87QsJQVWuOWo9hvEGIdfBJLynK
AHJT917YGQekwoiIqLIe76iw7d/MrawwvEElXzql8RD3OfOBocpeCp5KwGXi/aUFGP6ARLUfHZxF
YkXprHSIrLL+6b2tElXpAsSP1B4WjhjjroOmyc7zCAv08boTU3Lbha15ryp0MiD3/3wbjJ/npctt
sHXmDct/UqoV9g/jgTOO4Lxdvbv9jml3vIVJyiuv43yMiBdhAMuc0cu8vPRpYG3EaFU/dwbqjDIF
5K/e/rBEz45MWbz+548sjJ/mOY7hGq7LL+fSeYg/rTxhmhoYDUbx7XlCP/tOjRJ6EH0iJpwuQXnU
dpJ95fn6/vdiNcbXBlCqPxcH6Daei3Wriz5htXFp3cSts7GjKkejaavCnJnjRW9NGy2XIt1OYYNw
MCmPTZ4Y4aMWVN/3MEIQm6GD5pEHhthMy96lXY5F3n9Yjqv1wyUSYjOmswwWLCws6Qmd49eP8zDN
Y1TPdnKYfKhe9trClKWfsdp2mGgSQHIeh3nAUHchnAxdcg/orX53aeFrYiY/ZI6rIfBxbTShMkTj
iJVTiMB0ypgDC7QIn2w9q07DUqsO1SYgETzJMbgOhY5X1R/n54OdwBM2jM/6cPXPz4C5RBdef11e
XtdBJUSYjgMn6/XXhWqRTWSygsOZw2WV63NEhti+d2MGOYlLNFTqZZPMQYMOOOX9lMNpQ6B6lUhU
HIOuR5hPdwhbB6a1n9ByDlkvQN394fhSrzhhbn1+mv/rVQyrUTGtl6Kc6igI258O/73/Wtw+Z1+b
/17O+qPV63P+zXDFv39schO91Az439qfW726Ln/9+6fbPLfPrw62OTPQ6aH7Wk+PX5subX+PxS0t
/28r//VVXQUm49fffnn+kkU5qHViBC/tL9+rltidCQmQqMkf0b7lL3yvXu7Fb7/cf83zBm3N5zxi
knu+5g8nfn1u2t9+0Rzxq2QNSCRQGJbuEs775V/DV1Xl6r/ahmcg6ytN6dmWwZIbMcs2JHBo/koR
7jiIfhieZdn0irDnlirL+9UxbFMunYxF3+iKX36/Cd8Dkudf768DlIap/zTOoM4qBCt+QzeFYxg8
r6+f1DSzmjkr9elAHgak2jBv/Sx+EhMUeh8jjkZ6O1LUd7jIAvcj2036Fj2rDGefJk/tg1c56WNp
rrIG4fgZYei9Rxp/KyMB60+CqHBGnfxESswAMtQDvpvNloRruRnDsd64IarI11mP2E7tZ/i3dfxv
BcE2sMbHcRiLnWe8J1pKdjcinV2IablWAo/K0tDcgW4nbqvU9u8Lwsx9dAQR0uNBIRDz8sJDFAZy
K1IZrpMcZaumSkqsOzscjxeXuSYJ3gPLQIRds7tT50FnrZEoR4SmfRuHj1FcQ/X1mJy1cU+A2fmI
cXG9N1BRm5rg29DIfWMZ/pZwK8BFOBuiMLBRYcgGnp2eUDydoGcM0T7rU31dSYsU/ghiAQY/qMgo
N9esh8muYaO9mcNErlGDTcBw1p9ZaH0LfbcCfK+9lQ4qMjNahatuQhW2T91j1odiE8FhdXw0Yb2Y
IEckmpvEuhnG1lklIiBN3UdrK/eGtS8BQHXCcY+IcYZrx+tQETNRzqwJCdxO4eSvQBOeCglrK0AJ
0sDiLGySa6sXNxbi0Tdgt5fAWtNt67LEriId0DLE62IBtic7qzG3QCP6tTORwZhK/EG8tsewkrAL
QQtb2xO8fy+IkSDbPJH1CGI07Uq4ysUMfXB2mjdyLq/6epgPXgkNsF8lrp2sdK198Y3iuR7BHo2z
vOuwSbmzSXhzUydno+ldv26b9mZOU+2YFsEd2sUO+MvQvPVg9I+F+Aj7or3zgxLvbK+80nr0BTzH
OCC3n26G2d1bhTa9wYwahTfSAnEyeFfTbDsr4oXHNMDrz+/8t6M3ZGtZOM62EWG2nVJrtcvbXF9p
mGOsTDn3azeoGsxTRH/IXHM8EJDBINEZbDBsX+oUhd7IB1qZNf2e5ePOzrWvVQI5FfSzucIaeJUF
ATkhdxcOmnOM534D2LC7ZvnT4Es5ljucBoxrTqkwRuQ58VNunKO1KFaI4L7rg3mLuV93nMseTGSP
IG0YJgd9LKcVEh6ohFdtsAab8WH00P3vTdNdixFLaqf6MoCJxomhefJk4W5IMH3KtOE60/OnGXuf
VQevXLigLYbMQbAlkVvdxKvZ6K0PXp0+IWLebPD2mDcdHve1r/FVkXXfQxi7KZ5Z5U6rfmRdN5lP
U6RnB5ByD57m7nSjQlfWNDfNlDGnjfw3wYCebuShajcieWghDGLE5t6pkqeJafA2a3VEAoz8G6sK
hOWddg2G3eJ58fUVvFfXCOprxMzzlUsGbk38OVxPeXPFh7UeuMufo3g4FSh6rnM6pG1qOp8rp9gX
mVfdWZ73hrzbNYKH1gZIUryRHkDaNnmLFOT1wBSNqb2zauXi/fDJGPsvCdn81Tx27WaSi8iVzgyr
bKst/TdMmS6eV+idxh/8yoAbbiNxgez7jIlp7o4rVNdXmRRXvtsXK8CVxmqED4xhnvhsyXQ+GVW4
y0dUXAYUBBADaNOdbXpvcqmniBNAm2Ua5+x0EQGvR3UqqXiXKkNnGht0azROd3phP5CB7m/LEaK9
SQZtZQhnT5bj0FThKpj248r08rdYInvHIqtgI0AYqFiAjitNp3+w0bV3TfNQmzP+mGjr4qXxwXaH
ZjOgRLhfMtFwZt8XaWkg0N0REeqn8IAdTgLv0q4P3Zi866PeB3y/yOjm8bCF9kw6F7BlazfvZkFH
N7RvCINNcG3d4GDMdBdzBgC5Mvy1tLK7CTKF05toDQzTGj9CZ1XE09sSBfFV5LTu44c5xcUHA+N5
O7vHqUeNNnPs9agnG2dMovWEFcLa1U9WnOrXubeyQaENA65XMxHuVdcFxU0iI/gX9ku1dNeIDG48
iGAbL3NesMg5mHnm7zVmcITvdRTOW0GOKNEADQ0nTfqb2bG/iMx4ZHFPoNmPtS0oCLib84T6fvR5
bi08VKL8fbuF34fHF3pEegBDxzJqPMQlmkQHYFWfEaqutnDX9tosmk1ZGoegcBf5lO6oodG0sgnY
rsx2YwXWt0rm7xKbDmOqPYPwfLTI9cQ7pJYBf9g6shVeCgYxeTSLiUehNb21X1tPlhnd2Ph6rXBD
7Q5aznvMRGTf6yhCkaTclI0Vb+Zu2tkTlFMUWIoKRnuZJeuimDCpbW+BEzxUtb8TmVmtLY+HqJT7
gvhAFaYICDZTuAvCLkaetD+2+jCdQhP0ii3lakjdJx2dknXmmPPObrVxNer9cXZdc4cON0Nxipew
v2GtXa6jnHscyGJfJUw8pB881MYMWjjcirB8GNP5WMQ8clPegcb1o0+9bts3AbZ/cZfwVWxi13UK
N6kawZ96GKd7+UFrkpl1hoFVqOfwM7fusPKG4cXtq3hdu3sz9p+DaZGQRfrCquot+ezxpM/FKqmm
l0RzA1TvgoifZ9gbHnmmIHkZPDD1MpMIw72PJvfFDjNj09XvGlfbD0mLjgaehP08beIKQ4t4Ea/2
14bjXbUyvvP5gG0eY4ja3WhC1LjXWjdVAHQ1ShlkHZzIc/qCdeej/dAQuUKfvVwx29inJe5q/dGu
K4ThtQHN7an5PK7cLAoZiCR6/LV7bZSIPociwE43Dq6zFt3rvn+XTBnucqOLRjwPV2tZxPfDYB+P
uVgvjjRBUbyvOyB9Nb3bGhfTfWQ0bz3kQliMJV/MsXJ3o2bdlXn/do7rAkOHBNdNuwW85Zjwy6c9
Dze8dGxkqxJV4gFxybhKN6y0H/MofJtX1RcNYnqS5SMKP3IfeLjVpS723Taaa5mz9+GnyBA3OvQT
Spxh6100rqBNb0sLmFlm4+nXSXDnftzDmoHiSpoDe5ygDLbFACdTbdDpgaeSZsU2SVoG3EGTvJtV
evQDtNjqMv9xo8rk6A/nCh4AppyyT+jA0+qU/rHB/qA81eR5jiC4J7wvTjFrxlPk2KiwqGNezvTY
txGqQ1lzwoiyPs29RNi4xCzZj1DLisunLOnEuo9qbZUvTpdNUH7fJCh2nw9VhV0OSDMsX0RrTTdZ
+Qvt1Cv6/BQujNOpzY+NMJq9KneXSrWnNqpF01UvNmmC7aVI7alrnK95uZxR+oyS5ZRgSV19nmNp
4d3xFES6R/TITPalltySIbCtdeZH4qQa4C6g40AANw6t4gQHVD6bO+fsnv/Ecux3cbcmVJ+uE9fK
TzXm6ac6w7lupXZV4WXzU5m64k9lUNU3WWPVh5/KL4cozpO8iolQwVFPNmGowT8WZXWql02QhBU8
qYEYpzoGlPUuLSdvOyy/6OVnjQOzOKV6wW+rfuZ0rOuZ2T6N5Di8y5LUR+lnKdOdoDg0wttcTlZ7
P12wTkLWKwCVt1ael6fLRnf68gSp4HsZGFaSyg5iheojqEsl6hlTFzzvBr58byYEvcZpzk+dVuUn
tZfME7cWw4VlMOm+9E3EMwMocDMPA2+rzJ1pjRVTdpJFegyMJrZXTmwt+OLlZwuCirPP++rex5Le
vLBbf6OTMafDWn6+0hyLk9qTKDaf1GZoUYLP9KM5iwRq4ljzjdRuUEluoxvs7UpL+Frte/UaqY3j
xPwK5fJG5Tb4dzdiUWOUnr2ePV4d0CDNCVl0XqLlUO2BGK9PokcCY62OPbABrETbLfqq8oBi7kfN
c7urApzMaqRkSpr6nmIsoMv6jW2cwFv6W7OdPjWVv08IRD0azbWY0Gh3Izi/tf+h9uv0hDVAhN3a
aO4w66l3pePH26g9Dbko3+QFKZfEzR6QUoayGKAOFRb4YRQdImz0lyzmJDYYxbzMPEwtWQlEPVch
7CvAJWl8aGb5YhpGfOg7iZ06TuXG7FgnO9ZvK0I/G2/RampqLz4aI7OIINGObtNFcN6Rlxs6+O1G
v6jMmkiFV3JxwF7UfEtLJieyn6vRDso7VEo2wGHMq27sF+xgtAMHhjtPUDeIf5vWpgqmhCBw/o03
/I1goD/WHusyDfmdQ6fr6S6Dy7VJh00I2Om+bXQ6MCmDIzrF4sZDEsBjVEAquY9uTYsZoVFj8orR
fZEdErPFqXvh2pTL45ctvTIQJbqsvmZoUbuXwp/aqFpvYdNf2hWN/AhiEniX5d2ourSSkl5maTb3
brcrRvPeL3jSZjcqT8ayUYfnDcuStZfCua07UZ5iljMzKiiVPIb6HrFPnnvwuJtK8gZqvXc/6nOP
uBjXaAaeY7VXJ3p5SuoZ683x/lLngyff9BoME1VWLUt8oGZX6sRuOftyicth3tgTajpRtmkiVEmZ
vYbpYQqabZK6OcmTDGSd2r1sUjdu9jDCj3GK9oqwc7Jvy6vAw847ksKtZAlqnMsuFWpPbWTtEVCt
86Dcd7lDX8G5ahMk07PZxDodye9FZVMKaJmM+eVyv9R9iUuHzIYvrspI5zcEQHedaoa7A8WHrd+y
kUDDmHsvP3aQAWFZq11zGZfgbr43LLRza10zGUHZTEDNT1A/goXs6a6BPfqbLuOr1XZgnoa4NA8u
Eyd76WCYl+M7tux5yIGd9y5lwjTcNepPHlLhwt8EBl8jX4Zfb1BfOamvKnLAWLDND0UW4Zsyy1UZ
MYkcphtEZ+moer6l2uuzbNqn2nAILLM6CVlOe7s3Dyxcg23Nq7FikQO8XH2WWXWIxfLZ1IepB2Hi
jA0YR/31UU72riitW6vWqlOMqv3R7T9N8dCdhg4rkFI39/4yQJoyqnfCdR+s5Rs2anyMk6C9Usdj
OqKa1fhevI3HIEIfz85g/QZEhEVaj0c3+dounb/axK0nskO3jAiAOurmKsANau/pKaBzytSmaZN4
VTvcbmN52NR5qqKzUQBdpWr8iNW2S+ppE2Y8Wz+0Wi50+Yvqb6nT/7YMMTHGlMsV1J4671J2Obxc
5vLxLmVxxcvqB8TMGid+51+urBo72cAYdv7sl3PC1A0Ps2FuL0XnJkiBETWxW0RqSTuecHVG8aAP
5K6skzsz5X0vUFuCJgwCDb0q+obl6SN4FRYHQfTkpAqLeXw7tC12zFDkDvMQrB00705FUABoqS0D
9fzlkVFPrnpOLpvRcW9rPzJ3NZlMfTs8xFZcn9xFMiFyGf6HGUWdGfQ5JMtCizFFYBwuY4wlV8by
edSH0GtsTUyZ71x32gaRlR2k5jQnJ0cF2XXLjGWBEZ34CgSb25OVVdExFHW8cL1gsOBn0Z6iybhH
UNGL1gzZIIYSeBbLNRjFZ6QHZrvd1zhKQDTs91GbfSNqXZ0zQv+jxML/S87gVSri7zIU/z8mFoS5
wDH/PrFwl6TPYZG9TiqcT/qeVPDEr4J1K1CQ79mBS1LB0K1flzwpKmembhpLeuD3pILlLDWO4cgl
PSkcSUb596SC9auEa2W70hSkFtBb+58kFQBz/ZS1pcByPDBwBh/DsPhzr5MKdZ+4GDIY1UmL0PAt
QDWDOzo5TuJtUj98NzCFLsdZg989mptOe4Kdaa2Lzhg3IXOjPGuHK5BAcp1rkKnHicezQu9Rj4U4
er6GdoJgDBSCqR0c321nHkPEpq6QlEDMGuBk74s12f7PY4Xa39xgJpdFhALceSMm4+CFXrIT0nNP
s5VhheQG/SbGVHBFRtlhnWC/K20iIFAqWLHomjz1DZpZau+yQY12NKPxNOk4EziedlBVJvPr/HxS
NSColWRBsyu05J0H/f1UTgx0aoOxonnySXlsEhtSqDpMsgwJhJm55KWxqlAbhJfMk9q7XIAgJzgx
O98aIxmSrP4WNsO81tyMeK+eZldqoxtddlXPvjywMNxKMqcnr2E4Pu+1BU40DvHSOenXgeG0R8Jq
63ieUzBgnl6sPA92cxU5u8K/Fu6Mnk1DbMe1gvzqsokN0g1Mz1yIpQQNWfciC9F7IYY5tlleRTK6
hgI+b5vbTOIoXOFus88TZD7jOrs3B/cF+gv21NWMoZeefkhn0OZhVCIg2xMhmJwHH7DWRg+ly4IG
mdqmwHasDpbuTvvYuay0rT7d9Sw31gYc30Mhs2uQ+cxOiWyABahMoh+mcTMOk5hWhAe4bYEEWlPH
Bz2cEozVrJVjwrli/mOE19r0zcqN/KZnCrnh09zgoHPoHHFVxxaEkwkQc2t+DgaC/9GIXQeEWfOm
0jg0ajpsHAWsG4DA80rrB3cVpf0TLkWbMfGmazl23mLUpBHHsVGMQ+YYiMac7obUaw6DsA5NmWe3
Ilym2lnd760h6CEFJxhm2vUw7UWl7UfRzkQ4w2BlZsN17vji2kL9GDxoc+WOhX2tpxGUH3d+p+q8
cuDuESwjLd3DV6GBjFmBmYjjGnz1m8mdrBtj+dRtE77rNXPa1VC2VN28NJDREpa1UdnX57cYe6O6
IdpmNSX5DNmKrzXIiPthp3vP1F6cucXddKqME5T5eG9P3Q06zbzzDZ7spzi20KqUzauyof5Yhwn2
nQHzdKThrzRMyg+TVu/MPGhPtVcQJ+GPM6FddlXhZZOHzlbLbFahugRltYzUhuAvIzdxpY7MZfBM
9Jyl0uy4G8nyAA1of1vBG0Y7jrxcQA8lzKsiBiGHlBraxOa2suR9GqCfoXfTKSpTbYelzC3i8eOp
s2eoeG2NjVEVmSmRbmEc3fE+Cc32VMauue3BgqmYzGBO/aFAKdJTMR0VrDrvlo7Y1EZSHHQf+NT6
JcUW9YRkyXAyl82QPgubX871rPYcOMqWcFGNa3eTpONBhYy8GqsXHAv7LTOPekuXQLBsiRBGZQ+/
UhoIqBZBtq0rrLRXaA/VCFsy50hl/JKMfb8Nl3lvvGymqPu+p8pGt9/HSWrvG0PLVo3v2pvZkIes
ldEBXOm8FWVTrRzfe7ZqL92poJb6SFjlPBtRbWzPd7Ib4P66o7Zmnss8XaQbDLCGw+Q51ca0Z2PF
MFYDAmYlMPJgryvEtdd6W6RrKyhMMl39El74I1bS6qziJAHpyJxPjZ5j8xAzBbJAnul2cIjyap92
XrjLNDnt+rh9a82TPFWuO+7MIn8jfW561FcoYUIPWeu+May1Sc+X/A0/Y2t5myGSNWs1C3m9ZiYq
nV83PYkZO9LAKfbeERFno/s/7J3HcuRYt51fRS+AG/BmmkikpfesCYKsKsJ7j6fXdw7776zbaoWk
uQaFAJDILMIds/YypXUgVReqLdNdW45C5aqEZToxPJdrUwOy7CZKtakUNd57xfwXWikBGfkodFX1
0KtDvZNAXSIQM5sorNWXgFo4iM4rxzUTW2B8kB0wE4LIqEO02XQyoSnioN3O26g3FmY1+k/YKGpg
EaK5M9bunoFleGqmzjgMA3jlu9X9jqDsnZqCbLjNqtCLOr5u8aaWqND8WYsNP3btr8RNgcPFkegP
mXfWHvlY4ugMB9otWmxKk+kQOEVaH9xJTw6WQfLgcmzKhUT2YhJIvLIG7rJgILSar3r+MDXzeJRn
fDl3uTnK6SUsmGtIoe73ZejS0dfVcD3IiyIXEpyyZvsq15fPqdSocgjE0hyNEkNYHcwKyOikF4mz
SZuYbDSejkw8oJklaIIU8VrdG4KwWdNNzJz/tN7MjlExdtZ2XV8OqOwp+FlVts91MjMHewbE9WBd
orSjzGabwwkupJM4vCNaS51AxcvYSk6LxyhAHeNHtaeBQKcbBV46tZt6doYDQsdt06xccLFg9kAD
xoTR3DhWHgd4N6RefRRRcRJbKygepgQzHnKbvqBu663E3S6Qm1yT+7p1uFejtt/J5k0uDNHsXTYl
IFckuBRHkdNu4yqibx1qoBre/kjVaA3kqly4AEGgvA5qIwzIU9QWm1rVSlIdgMjloteGbk+wykm2
QcVKkx73iIZKPBY7fUTZaq9Bb6o/voFA0d7Kv+Ufm2uoKvvSLna2QNYdz9fC3j2GWQ22MzYLxA03
f+0sAs7GflJPctEpiHy6gitSqZGJyrPBxKO3vgrGXwFWyfFZNxVmTfVM5e5JCe1M9UvxZFILCSp9
5F36BkXl5BFDl8J34Rn5lJCAnMJGOdbWJh1jbadPCLKaLECoECRuM+06AsZWvzGy81B1+JyJqbAu
JtGFnC7LVVNsy08uHwtXoGEwjpfP5KHyACCV+uiMPwwx33Sm1EJtQFsntiREKksQl83vNZC+o0Hk
/NDYFFvkvirDgnMjr2Nt2dV4Tptqb5aOtTc441Kn4GGKCiiUAFKwB+841oq7j5wCVnpb/k6KUTtp
iqGdmroiBMvz7iXunAsQ/BvWFmtl0jKXvcDSl2P+bZ/TzRMpDVH2jZrLg+WiKJ0W46vxGzC//Pzl
CLlmi4m0XBtmnIiw7aS4J169ui6S6VauNq1dar4762LAXqT+TIOO2A/XDjU/zEZFs/h3F3rZlGuY
hsXFRn4st2U3e9ksjGZbULw79TPIZqmp8zduL4H6dlyYhUsIfxLvERRHkpA7ILZY4E9y4aozme9u
P7iHEYnKZNTDlVzMxFhuF3pkgRNT69Vw1Qx1x6VHFnP/RQAR4VqF3SEZkTgJYHBoDubC1bDh96++
XJ090RUCwlWnf370x1EJzjNgewUwlzyqDFCt18jiaH0C6RFKttafbqZDoXZ/fYIKfW2/LU+ZtTTF
QR6/ihcFE2+AXrm6ELiXbS6/oncWTDFnHvNzVMUZRWQB1WoS+v3+8T/3XH5S+pLKX5T75k53j1jS
yN3/OIpQCnf5/uR7Vf7v33+IPFRuJ43DUXL7+3+8/JSalo2ve3Zfnh1noYEQqKX8v//xV3z/2ZeP
L7/+f7GvKs6p0wDQ7JgIHddwWTrmoxCrfN3ewhGpjfVAkfyJ4uvsr8mkb2etuTFTdd32E2XOcS1f
0sQdt5VXv2RgVAxmV2gfrWrutdC567K5fmMq/MUQ/aN34MassZ5um1Upd5XO4agGIr/QrcJPuvh5
tkrIIUgpT3gEbcx4IJM0xHanIxAiyBOv3/VV/2RUuDQR5zxsVnqUDd5oT+vkTtuhUV/tCqfcXtMo
Tjtnyh5nJU7aDVIbROPiNM2ZWcCE/Wmu0PHZZA5AjwkaxqfwPVKkBH1PuF1XxoC+db6vy/53iPEc
r+8U+rE6vuv9nAS2/ebCZN44dZoFizP6Ztvulln7YSjkO46k8swDA20X1oOtGEdnsE8Fr8sh67JT
rHDd8s48V1U/0PQl7zFUoJs4/jUtn7kX7nEFDNGTKuMuKuPXflTLjYNDtNkwIS2r+RQh9zf6+lar
UWgkUaNsumj4ZYdUsNEW7/UQRIIq2i5qmbkNbf+qOPYvjBFbWwAYxULfyldh4ywP2UxATLaz2qXa
dHVBoT+3gzg3iFjI77F0ghtTfMJcCwaGXLfLkH8ULWPdpiUeLlHvmoVaTpUY+oY1nMCQpu8yc6j9
yP6xeq5KLLHXHStkKdiOwvJLjbkjN6Lfz23DnbWVYhs5RJIiCdh7bv+hrl28ndvopZu99JwpWekD
nJBpzfQxKLVxr5iZvZkLK5hbM99ByyPCxXA/Up70U0pP7ZvmuO7UOHlaZ+0ZN0TASF25Xm0GoIVw
REa7sJ/78ITxNPEK9Wwcpkh7dHED3xs52TaYjTwkpvvo1njgeBqz94js5F6LCANM931DWMuqK4EH
sLENueT7xPb2ytTUQVRAgUvSEOpAd8W/BjVjRsTChJ19nNDAiUK4v1JiOyCkg5VUbdMKPybLzE/E
Q9x6SasewdTbk+qkV+q4LLfeomTHggTmujFRxfG8alpYYadm78em2WoVybnmtPBwDquxm3V4Zpie
3ekpnueR2Zy6vv/UxSDLVZ35ONWviunSrI746xs1PDrTBamHLVeWvXXtrpW+yUdgU93L0rOpI91v
Rueh9I10UXdKjsiqtLI3gqc/icJ6MF1Vfau76pUYo9JfxgyruAbvpWle2z1eMeO1ql4nnQmpdIYZ
YOoVpvBjQXdAfFHYzjdVuTXtofenTEO8OXR3S/mlrsljtXQUp3SXCm1M2/ck4nS87KGtq2MTzSYA
lvKLjJCXknCjPI5h1XlCz+t2BGPY/T7L4TZQUsVrcux+UbWytqHpPcJ86g7NeUg7c2+aVbVp7Ia8
pWEWIU046ttmyOtmnVZQLYZ5bjApRHMSVnLVYZa1Qc3ym0FuukGngWcfjVNVjF3Q5+k+GRyVeHrv
VLjxvKus9AbTlz6wo+wH4SP0Ad68JQOn9Y2Kls/Bz51KQ+YjcWp3RHG+FiF8shZBMubmh3hSH2tH
CU858ZqxgxV+35jnDO7jvTKbBlyWKds5Wfdr6j1oFbRR0KBQ0iU9c1xzZhbddzeQ2O6i0cDzw94T
SfOEPAFUyi77raurvyDinq3F0ClIJR9IGHzCglQfrSee5Dxfu9Ibr0O9fTFaC8MfFf+OZeRC6y/j
mH/VSUch3mudA7xlwZa1zPoDmIJzwjZhY2rZuxfOh9WunrTYKTddlf0aKidCfRXnyI7mfhObRvFY
2O6O6uwWk7vhLneuOqOAnlzlD+OilduI2l0wRSgR+zqBUr0Y1BTqPqAoWgfJ/DFE0w9s+n1vnZ77
KD+BX+W8IPmjl4zPyiJqfNjUz118XpT5ttTtz7Hc9dCt/MRJT95oG0FDynrlTO52Vr+muCZgVxu/
XK08ZDE2PppHZFu58vglsPmAMtcbTVwg/KmzXR7h2jJ7BD9kZkhUQeHhdVeX29oodcHYRQg8JFhR
BW5eNfC9RohWeBYNaCc2EVNPl64q3+NEfZ3DwA8ML8L1PYEtq5bar4Xy5yZN3kyzKbdWRVJ61Y1Y
mPaar0IK7vQM734ShrZU4bb6j9FpdD+sM+cADlVXIwX4wSTLIQlCNap4NhZ3szi+jW2u75HE6iMN
ezet65Vou7l2ga+nKtmb4fBuGhmc08XdtZN1HhA23WgERLQqyprIMwmwy90b8GZ3l8IDZYrmldsB
eHiTLPV9k2sHeuEm8HpzlzqJEejp+lrFyDGbtLeD0dbLbcygcTON5FMnU3ZPpiISajB2I54/cKNW
tyl3pCP6sI3XmTGj/luv7iLUVj7BXdN2Nheawhc708/dRx2nz+aqfFAPak4zLHcfUmZ2ZLp6s4Sl
zrAgvjVGFOM4Ruyt+rYotTsX++Nt6aXNblTmYPWI2436SCPPnsY4DnF5Go3nvsGhCn3YAM+0ejAV
49kJaSCzpFbv66gc9m2ZGsA8ygPkeSw1BgjuIwSLocfbNq5M5KophNXYU/crlIQMliomMuKBWK9g
FN/NlQpYzS0rHOe4RAutA6TCQHOcM9Gd8bGqautAwscuTH0vzLNbRn69Ty7bc02NeCjjOwcjvXM1
mp8m1jta3RLnTDgVIhQ9mEOwwDh1A3soBBVLRZLYhz+1eH4aVq6jkjYw/0MYcfRjMbhkB8G8YQQ7
6g8YLZysCMapQ5KAYvSBGjtDUHcpMWJkKZlj+ZlXU7WzGoIA43TcAP6OEJ/dDzhuCSAqQ0DD625x
GC+Q4Br+aDj71B2hKFbRb+YcoPgmasTXVilRwRJ0jRHFAiRc36kJlJVqP5VOftLThOGTqnpBphu7
epgemOXSUfPWtZpCCycF4ZB8ZjNSfV1bnpjsPVY6/P8p0bBjhdamlDOtuXcdi2nIWjxYzDq3mTpu
NSx+roneu9cSVTsr/UjUhULOVg+hpyV8XYVDBhe6qe+9sQVrxhoWnR6c/6iGFtBUZyBxrMEzRrcO
cz7lTXFA4DrmXn5mQgKtMncH2oQVVeI5t4jPiYPwftAcwRBnML+re80L8mHWbvDCO7eqevI8evBE
i2Z62nIOhjyhAjMF2AMYx0pfHmpzme8cQy0CVYGKCwae+ENSQ7kFmTyYeA/stOGgR0BfZVGdly77
cqw1gctLFUEdyp9Vav7CRx9ivTMou4ihFSxXdb6d5inIpqeSIeFer7B5spHy1pNKYGeprQeDpoEG
0VPvp36+irNGv11d62ibYLv55AUMkxTfGlHeMof1C6u7ycy4Ze41T5tqBKD0HPLpFSw/9zANt2li
tsdJa9O9Icxp+7xO9g7cn9ww/V5P7B3MdpW+4xOiak3WAK1yonfu1urCq7QSpJ4w/kq667TUdgX9
K8PI8ADH4MGwHx0ES09hq22naOp2HklQvpFtrYbY4BHgfOj1F1NncO85xn0RWa+10W0B8O411xbk
4RJhu7ZGqJo9+GPVilW/MvpzYSgblSu+xEoP4hOpIu75kM/nccjwRXdUwOT5YbAnFf9y7Fyd+eTg
gONDOr7rKXT6vTr/tEp32Y4ufgn5wC4lxPhZbdcX1xHzghC3YKNMNmYI5W5Suh9DRGUOH41+69Qo
kBbqYpCxi4GA1nKht5n6/Al7PTyrkuKXUULgLgrHZj7mwmxKFHWDSSGw3W89Lvpdg93Jts8GCufe
oWptC1ob1cGMEO2DBskUTXhdBzmUDWY5ppAB7KgtkivM/5xXVu17XUrfYNyqJAwy6sqCOlnTLYaB
RIgmww+IV5GPuhNTrQziU59iHNi7QViZDi/T8GHP/VM2oDZuQNWbFYwBj0U/XIO2wyUB1ffHUhac
ne69jkWaAJerm7VuYMCuNdO1eCl4sqcAIO3suLDJKDEB6QMAFa53zFpFnCXOUxYc5XrvjOp+6orx
VJ3HJPm0EseGCG9AHddfEIh9tSu9kjVbOzsaf5vLelNk4gba9ZF7xrQNbVVetFj6eNWz29B/LIX3
Sug7Ws/x91DMz3ocHavI3DOs/wizeDlGHoPl0sMZpCuvYwUXcIw47FzpT7017MvKWrYlFPJMLTaW
ywtZzWayHY35mvSfUxWGDSDQh77Cc6+nyAvWWo82SUShmUS0bgNOpl0NKtIh227mc0+qebqPtjbx
aZt4LZ4xleE6CfmaURjbJV9umbuABFnKuWdMSiuMz8BG7YeXtTSqG2YpOtnxG2Rz+qZewgl7BnO3
xP1P6rZf8YAbQrcCPEY6j7ZtPtNK/Goonu3qwthrY9TwYsT6pvdotUPL3dI/R1ejMtKJRu4WRzgs
g3tKC541Bp7SvNiROu4IiI/cB96eyaozZinIAxaXgl6e/FLXeN04hfVeLX63rCae6+Rwecmn01qA
fjyTnSO495SrN8kIGRT77q2COfWma6uveG0yNLTLIU6WT60UCUmY8Ieh+ANUAvq0mDTPtvSzRnlD
Dk6SkePcMEZ4NXrjsdXHO4MsSFdLbr2Uu1SkEVBqMf00vHXf9PRPTOSbAR4YgavPkYNaoa48QlQz
94TdaEqkBJ6pcMLuPL3S9nERM+6LS0YAhJYEo1eUjMBJbMTseLdouj+XLkipt2w0ndH7MJdckJAu
0lSho0Na9eeI2g2SPOxRlmrYJMgyrzIQhsQSTCdn+jCa7t0dFL9YRYpZ3cWbfEpfFu0D3cI7trNw
bjqr3pQLvXNv+smodTcacYc5VhX6bJMDSahandArm0O4gU6BUYd6Bn3K0Fh4+SHvSKgY8xmO//Cc
LFZ43U6QYW36YV3/rAZY/9kwDjuFaTxrE0YNzk7rVTUYs+zLa6lPK4TPhdix78gTjILYyRlrGtPC
GUELKnoNJBEFXK5U1W6wHrA5ex6mLy8G9ba158nCzSZ33R+K9YwumV4O40vGfM4B3VjOk0WhW/BJ
nYj/v81T5DJqeYxr58aq1cZfq0i7KpeRgxipNqnJyAFJzUw6ta91tCBq7/iF22HcRVEQURrNQ4od
ATbfKFq0iGjxhT8BtRYtH39zbLhV0FAz1xiOtp56LeaoOEyGGy0k9sEmXApVyPw6DJDjbVXbpYqu
+1FkMfy2CXOr3bukV5NAmfLt4BH8oa3eMwTfr76ovgSnxCoIci4rbcNMBYt3bISSl3jy3K2euH6W
5IzOlTcjiQlYhIJ57SQ/zby4s/CLP+K/Y24Kxp3jakDObIxrtVOeu0WjSmyX5XZEXqa9FCFkdqYC
NMb4C2t9/FMZo2TXZIeZ2b3fF/UTnea1Ua/3TsTjWQSGuE9alhLdMxqcY84FHBu9ZRzN06LGaAed
RA8ihIej6j0Yk/ZepbmH1HXeGvaxTu3Ujw3nMQaA3rjmdWZBMcjD8oR2m6gZREHWlN05FuVTaBZN
Nz3ZS/qUjOvDPCf3UbIck76+6bti17Y3Vqa/V5xCiK2z0/ysYyYbk3LXWSuPl0IWCnyxckVUxsR0
HaoNLy4D2ki7NbIIazfjecW4bGOsw35Im68Uc5yNySwBM1UXC7Zn11sOtaViQ4UsqU1wC69CTtdq
7B/mOt7r3C0jNFHu+2pskm22PjXmnB60d4oKxL3Aw8Xf2EnHYtcXPDGtWaKdtJBJrV6QqO2P1XF+
2Ej6xSVWteJr6LwfxjB8luXn1IWoEilwYLT1TBnpvlEav7DLL50/Nl/rryjOHnOreipHY8UO24N0
XTqfHs/zvsuG95IB9gb7P4164ZJtjL76yFN0jK3zWCaUiMwcoGA+mgs5I3r9aFnpue3UV0frHid0
nDFpqVsRYutiKu/D4/jK3Ozei14mc7jVO+UK3fBxUPOftUpVqXWUc64MmOsg7FOj2Ny1I6meVufV
W11rXpWE2I/kPeu730V0Y3QtVCYUYVwe9xrC6aYa4tsQGjtm6tfOaH1ZGiZXGPUBVunY34w6Rga1
DYrESDuug95JTmH/apjdIY7e2jlSjkW/3CshU0FHhYGWPKzJt+vZ/yf0/R+cAgzN1OC3/e8JfY9C
uf8/th9Z1f83Ut9fX/wPqc/+LxOnOup1noFnqC04c385BWCW9l8o8lzDxD8ATwkL5t5/nAKs//JM
U3WB0HR6XseA7wdT4S8TAdMVTgG24Wk0nXzr/8UpwHD+ac2Fg4elqyomAXgWqJYmnAT+sGLxGJz1
jLWUcwp1hm46rIOSiG9/0O3On7vsSBQE0Uld9+ZaodAThie0xW9rodzlS+gwUQe+E6Vxk2SanY77
x0ZDrYGm2uSljwDZhm3uJCsAI1z+1qUeQSztYpTrFhpgLhxGgaxSdz97kOnheDCWKAgjHN6gOuwj
lYaxHUD+53LfNO6dZmQV3BcaegPjldAeQpxtvHeV99tjZArH7WYy559uDXSNEpHS/XI2y+XkArh5
WXllZSQvFrFzDW0L+109e6j65BMDJNh1h7JGXtaoHSnmYooPQS6oB8wMeqvy25QQFn22rpBQI3VI
tm7BYGtUyq84z/eqOZ8B4cqaAV833A1z7mz0vDuOs9uSnAV6xsFJnuCXaJLKNAmfluxFcbC4ocXC
H5hWL5u6e3pqhIrUg30v0n9ixhQsOP0gXdQfGjJtXNvC+ZQOxECczIQEbLBVfpCj9lQ35Ue/Hcce
LcKC4CRtW183IGxn1Rooc/usqVjp4a/Wr8wtrAE4FedlAobsa8XBjESbX9R0vMb9e8CWqLi2Ck43
4yqgtylpYsc7mFKVX+th6ddISzL1aKf1Q1/O8PsRn2tDdrUyfyA8I8ROWE8+GpH5oyyYI6wYiFf5
XRZZt1Y0PJpDtLP5DWK3yNyFVd1uJ13d6gZYcjRGML8V5SYUdYHEmj9bckIVykGbJs+Tnbc+0MrV
9k+VUdtU59Op5yIsdTU/LHN5SIHYA+/TzZIzMiHVr4fwCYuvO6z+8PFKAFCE3lKlWuGSeX/UTESP
Ssb8TmPsFefx82BM2BW0QgQFxZGpzRPi3Y5qz4Ck2cp2I16qG6vD9YGbCU+IScaSaq9FPiM0NyCm
RG52ZVekARL1CdZ838VlfrC6+Aaord4YTmj78Vi+FW79lsUZJnDqi+lkr3VGBEA2go3pjvaCmf3P
hdqAV17rRbZzM0rKjYlOWLMdGD8zKEn1WE32w1q4xypmKL3UiB4jleQRYsqMKLyzwRv08sZRIubL
ifUABX0ml/FgrcxwLaMlJK8nPLPKzv2MBT7jfswb/150OH1sq1IgRW7kbbosK3mhSY3xXMipmkYA
UP97yIx5AyVY26x5w4izKZ7rmlukk3HYRxFwo/mOa9W46eOx25SOmAXkeOGMxn3ej+YBWy80rKrx
qxlbgg6XcesRMRCScrtrBQPMEFywyQlJVhVrl31Ko1FZ2OSCoiEXg2AgyjXJRRSNcTCb7ttfHwo9
RCPFOIN5WVfW2toWA/OM78/++LkiGzdmzeyj1mEpzFOPiBskWW5lLZeJ0N502Rp6BRd2Jj9l04BV
AvX3nm928Xhyh+Sno9ozzQd1wEMX4bKy5PGhoGSK0sY7xGlFGqBXwfwDRO1P0Qp/X67BLLhblkzb
XXbJ/Wmr3yQzlN3L8Yn4kjxsoS/ZrhbTf0WIp3SXehZV6X2xOvq+ldokuU8VH8hD5KKMQusYqfvL
nstRiIBQNCF1LWnctJP85vcvIX/nE7ljTNKHCCBwh0dDvbHG6rEbrHCXkRH8NBXKeUEgg0b/oxZz
Lb2juXGN96l6DleGn16TuPumcpo7rUMJAopmnglswq+vT89g4E/TsrTXWIvrB1srccSGNzH0GF0j
+02OaUftSgdGjtYPYscfEpT+OlnOxJTUO+QRhAQ0QLUFLNp5GfHtVaqgHCt7Q6KIstXX3D21jo7Z
cVQ9o/PGfMNQr7DaHoIejRR19DTo4/48rG+zhocF0uwQMsdbazBDtZT31XABY5R23c8zgvoq646Z
rqKpXLuPptMcZPlGdyiW6pNiGJaXVkPgZTe6z4kXMp51skOfKHYAeaeApxy9N8vwu4yH7sFWw+qO
DCaI7WMgDEGeVjIHTmtV3g0hvgaARtWrPWdBscQPRRqHO6Wz26CObQEJqG9jj4l7FjXuKfPocDtt
2Ma/hhrUX4/vW56u3VSIytzSdCetXNIt6vtmG0Y9PgtACbi9kG9Hvt/RnJt4b+vhWdKdpHQ2brum
PMhtd/RTQZucJxcTEMnEkguG3rfj6Ew7RhPFaZYsQNgCGBC55sDMb7RCXpGON9JxRu2YpxDRvGL9
FhWvAwYO1uwxhxVyLLkIhVgnpdr61065vQjVVY38Kp4rnWnADDFNLki9cFH/8YS2J7tbKHyABdiK
Uh6lcFhqhqVa+Fs9/N/FxM5avwCMK4H6Ny+V/G/4QRhvMm/Rs4OGSd1G5P1gwyOYODW2x4kOEFL0
CdMRW+sA4ZbkeNGaW5TeIT8L7fm3XhYJnW2PbiB5ufjUgzaM5VFr4EOvYpEIfuZlU4txqgkj2BOF
a49MqwVf83tVkpPktjLBFE6z+qcZrR3sMTRGKZRTnkjBCQ6ZTmFm5CwH/HH8PobrSLHIxWNotHx5
X9dCKBVjIYK3amqMDfZQ8i7jpr7lCteHUXDkLnf5H4RY+UG+ZL+JZa6CCx9WMkHlgyDXLou1GRa/
x87k+75LFqhcSKaslJHXUlsetna0K+zmWT4LprYyw5SrmlRjRUr3htzdCuDH1iRkfUq+cqiG5jaL
Stit8rKKSyZ5rr1jZMFQYsQgN+VCXu8o7bQ9cdgHKfW/LBQVEthlU67Jfav93lRpf3T7qUVNLa6p
fNzkWla0NlpQ1/XlU3ZZXJ7By4Po5OZR5cXajwo5aMSsubdZCXWPoKgKET4Lyd2zJGFabk+JQKWT
5reUkX/fu+93VIrc5SrJBjRtGdD63zfOiRQoBv92D43BYwQPsVXeoG/m7veb+71upfVPJ8V/QN6Y
yy2Sd+wf+xwq45C9S5Q24hWWb6skuJITxL2T2/IT6LhMfGP1RRMcye+Xt+24AnK7k+o4gM3iyLAP
V5O84TUUVHb5Kkkqu1y77NMibY8xvYnLLYz0LjQYR5e+BXkRrvuE2FzoN+Vn3weIfVWEAGm0KAR5
Ku2hqsRQp/9e+8c+pW2irSKI76brQvlNmDnsnDxBoB7Dr/PA+b/F/1KGKpoQEqwoj3ntD3kLNdFk
XO5oYYa0aXK7Tkr70KXK9ysoX8mqi2M1iCKNltLK3GDIxujQ4qj41y1cb7ypSb9fScNGbTStaYg4
Ho663ZnMwTqoyPI1/YPHXhvafZkWxDoInlz5rb0W7HX5yoZS+Ns2IQ/vgCWVpKrj58yAUd7pP7Y7
11ZwehEVGKme/b7DQvcqeczfHgPF2Cv7DD+bf7CF5eaF0ixvvdwXUu0Oy8Y7XJrLPFxrLpKgFX+v
8vvvpRdRRso6cycFy1KfbC8ZREZXnsIsmYzfn1H3owQtTnfGiLY4yFX5kVQ8XzYjTPYWCH3K51jj
8vFJVm2xj8QpjRoPsly7LP5tX6kotKKXY6JCOC3820/MzFWCYo2/5M/k8nvUz0hmNpL9H1/7t+/+
Y18W4xuwdgaPo/hb5acYCn84kzUhI2VXNfe+3VGWRcX0S5tEd1RqQhUd8TbJxdjRO132TUjTqUWr
yk5tdQKTp/xcKENBXVLcC/mNaEE4A5eWn5Ff/refkR/88R0UX4GVGuDQnHzcGq9arLuBPOr7576P
HesZnorL1dCIudnLz+UCly/+N/kpjN+NWvCgKJghUF0W+nywaWgDKFqnY4feOxiButvD+LcINold
hgVluYfbhZBILLCd59u1kdLq9JWWndZH7PmRN6Y4izRiLYIeyy0Mize4mhZgMTpvakLhzq2nq0ZI
vMNaLzaE9obl1aJQv6GR+VNXLTdd2fJK2TJhTtiDxWmyTaTljFzIZltu11gTcfJLfw9zDNNunD8K
syZSSjQdqlhIUbLcJLEBsD8tnwlOwApKaIxN0fKMalRy2UJID5yB3CVPSC6iVIMXV+T73rPm+tCJ
jguuaYv5DV2j69UxUWQqUgLBflboGJjqiT5QTfPMpzKzICRJaPtiMUpZRMcq17q+iE+YYECc6U5W
rr5b02oGQ2PREIuFXNOQTZhJNxx60fTO4lC51hJ0jJnHesDDiz9EiJaySecR1ESLLbcnE/LMQn3Y
7C21OiRiOOWIRgFSrEkrGb714ypUkmKwKOXc32toh6CS4nRnrFqQivN0hVZKrlGV93YpkoeUtEk9
0K9DwYyXJy4X9hAP2zK0cOQQzj5FKXRqqhhQVMzlMX8UdjTugNozFQKuKVZ2MQjgntJ8hFhHvHqL
Et01VjXv5IPjCQsFS/qzyNWwF25AZnjVeNF6lKxlFTxr8eXqIOncurrsyyE9GGKuK/X5co17RL9w
2YlSRcGwCtFYJk7isijc1NljrofG7T/7LTGm6CPKcX0HMQG6SIsVlHIvf20Utjhy7bKIxEPaa93r
UERuIH8ol32XXLXnggtvwswz2tE69CaTMSKNouEQQ7y3xBhcLhr5qFnxFgO3+aBmCjdYfqBUBpOD
vvkIxa2RT5vrFZBG5LaFGIrHDQ8cbq7xgRjqXEqZk3z45CIBI4RgUUZfgH1NoANz8tO6t1lJqj02
wiPKE25R2DpD+r1sF1EzHTJIHKFQXaVCf1W5I1ICDPsoBcq9CZqtwLXKn/iDQOb3lvEUhSzk5v+y
D2q04qE/Q76JVUt1S9redDOEFKQw1GRcA1A0JhsPRtxuJZWbPHblcSQJ8ZSoobOLddv2Xa8q9w5W
dUG9Fs1ugewZtKq73mnFAzU9B8eCepvXzWPdre45naun1QzDQ5dYETZg9jt0n/hqQirVYltzRwp7
dZVHhzp0rxlup9fDohpn2OkbLXV4IQiHnjQCIhPN9HPXuIP5pb64iZkdsxGyHuyQhxRmAigMFcaR
0NIpA6ic0zE8tNhwZOGSHBqsG8/1NF5BpgwPUyNGC5O1SyJ13kLsvh4cph9LlzYHPJMi7AoM3ETn
DhlNl9+U6LACxevKvQmPd2M39nDsh+EA3a/wo8aybiJ0LpApFKDg5XUyPMOfnIlytzMZG01BIUIa
hXbs9ekWZKsRWt7mLNcwUvwNY3KEjtXVV0YsB7mF4WfKHG8jcE5/rbXFb4Z29EsplovwG1RCVOZW
biY3mLcBfDIb3yFHISXO26iGWR3IQYsOBJvdUPO5pTmbnmB4uLtFx+sNSzjonaU67aN8+p/svdeO
49CypvlEPKA3t/TyXsrUjZCuKJEUvdXT90d1H/TuAWYGcz8oQFBlVcrQrBURv3tucCUiZLqaxiBR
7WILBN2ZYGBiR9qlbGak7BQtjDBVjmElPnJXME2it6rMJ3IJ9iSzGTWGdGEWO60QjimC0cDEyEJq
GKQ+lfZHe+QLxZJ7j1Fr0CIyt9WWB+LZyE4eLE+9db9gqFk+oqx59YVb3pTjO6TrVjziUNXG04A9
pFfGWWMPranNi/vLhIzZXnN1qHAKJbh7Qs7GWPzWa4a4WfdLKDxwP5ZIHqSZFxpbR9HbVVarjQ2e
jQcGPo3LVxrvS12qAqW8N/6tVsDetUHc1SqbZZ+l7kuEBvoc69I32SngIWCj2UCUTC0N4DaPnKEc
cXES8KEV5NY1sEKyc7wM8ZvLXyRo4pOkU/r7yvjsZ8VLxqVmwBSgf/x2adigqlYoYZcvIf4TJSip
LXWeg/TNsOvJGNZ45itFEWJGTbxxoUFkSkfpvh4E7FV1fOAYRmOd2rSAGSjG/siuot7Ex85OaDBt
k622Ba6mE43YzRvYh/LwDB5K02CHKgU3DdKukhN7eYNvBzfBIpxE7vEwNTc38bmwBD1ZlmYTimnx
nCVJ+V0MgCW5pDTuG5L6/9G7/xf0DvtT6f/RjmP2ixvHfxp8/6/f+F+wHdkM/yWqCn8kVcF4Y0oD
+G/YTjL+S1YUCVdiSzcNMtb+G7SzcOIQLdEwLcNSLXkKPfhv0E76LwutpY7xt6ZZMN+U/y+gHdFK
U27XfxjRY0EqkkJABrg5wY2MGv9P0C6BndZqYAlracTGmnmB098f0YwAGFTreCLRDkBGb+bvh+LR
dLC67vu3GUwqPdiM3k/fD3ENNamOa9N5F2nvh3cZ9y7Q3n/NhxhyapYS6Dqpgt9GSO+H/12w/cfP
8CMNYIwssreSMZlKtXe99n4m11N1r04eYDcDhtfb/+Y/rHBuJYG/fWcYkFsur3Ki/QjV0yujKl1Q
8IUkd2xRKgyQqMs1Ls6wau/kcE3OKE5tTM2AOmk5yP/s/cZ8ru4Er2QDZkOS9Yx9pWlRTmG8axc4
ftZj8m1leu3iutXN75MgcewZ3gudJPmlXG8FbZIHTypiVUDaa0dlsR8jpfMFg8+EnPbUjhbm3ggK
SjGfkVhBcG2tYR0ylaYky9BXvJ/W78HG24pIgQ6SPASIqdPnfFep72ePR27MbnASU6KF3w/Si/mr
2D82Q1dT8lZjGE12kUkFQWeI5mVExscgdx520J0v6YyivuJHsriDXYhNbczkoneKW1/MIiIcOT6Q
HiL18HwStJI0z/m7HXkXmfSEqiMwyP2fBeX/pfD7338dp1GSm/UxMYJS+x8V5bsxeReD7+7k/Yy0
MD2kTLTfpe77k78fjLf55fQw2XexbKo6Kt20/Z/GUk0cI+hKAlkI0wOyaQhAiYMro03GVrlTllD6
oW2VRGEcJmH7b4V6arBHy8kbPxN92Mqd4ONm0tiww4O7AyOsIPjmi4W5FA6ljNS23fPMagMKiee5
gx6IYzU0NHHTdL0NO/aGrsZYJNKK+jT7SP7huGhXl3yF3WNMsJuCw/wMDwaM6pz6tVGGg1r85hoY
XVgxdqmSFh6XXdxdqZmDf2KLskA8W4tsQbbs0MTglfstntiFcGRRE/uxFxmFdzZO6tiPP40FCcRQ
bUQdHM0VKveVLA11GcFb4irMPP0PXpZFaQw6DSTI5JH9x84O2UGJff2sI6jDr1qyyxdTI4edtR1c
XD7TPoipZl6oQ6yQLY9mriE1bLBLw6midWF9F79PD55Pt+mOj51+Fizo016zbA7dNM6zCWeFVtMG
CDDkiXeOuQisfPuxyHdF4tR7fl58DrbhfSWz2MaXfU08kqraxWebe0oOFA9aA+jqyrhhYlHrYeJL
p6vOa6RqXTBClAHPudvjX4vXbPUTY5yLKS4pYMmMTJ/Xjwjvq9mDZ3N0G+LTdBtFifhVtPh1AOBh
QjPcg2qy70E+MgekbffKsMi28kkh0MuRCFKBIs9cPHLrHRUo+GRxuM1fs67y8ImYrKdBpbk39/jV
w8sGi2ZcKT5dRGnpQV8iR2wu2bdxys7w0zcxYig46O3Cqj7Ryhsh1HbQTIui8hbkL5uJIlbzdfdD
gLCVnMzgsUohT2xHGKiTwsI1j8pS+CDEgC/DZat+qX/D8aHZ0UKfFzMGy8jbIchhyC+76W9eAwfa
MbLHH5AtUbEfOAPBWmSlCNUzZpLYBiJW3CX5oVuW52ErX81nWH1MVo6WM1HSlmax5qS2//R0rr5w
BLat2uOC0lIfAIUWqzQW2PSauhNdq4X3mInk8Bx1Rq+cCWeAJP6wpacneYwm7u7rnzUnwb62Zd+s
PeK+5vo/6+d+VBb1n/qLSuLr8WvtWHfG2tMPkUdOpAaR+XW6IeYG4+5hyy6Kba0EDKeky81N0SnN
tdGbbPktW91k4W3WbcbMK9gOdKYbdv0lf2EDnKchmqbX0y8Iuvsta38yZXB/uxV2392qGDz9oi6R
opZPv1tZru7JECI82O4GDeUH7uWxl0IccHTDLheNWx3LVfNaPCzWDFS5ofkPSvJ4hvkM6V1pPmrl
k7XjNtog8IP+qz7hsuw1/Ktxdl2K8Uz+osbHOphbii2Xl8PBfXx51ack2koY/zZRoDsQLpIw30t3
l2Nef72OsAO+8z+LJdQWzHDU/X7g/cOycuKP8aQRd4wxo00X4amz3kewNiIZPj0+p/BlP8cJxe6v
HWT0WbGNmxBCSnXDI8Ajf+F2W4virDje5pMSsQnTrfCDoIXz2wvoF+bce9mR/oc3lB8wMu1h2Z5v
rxmpHeKI5te1BN/ke8CxqcgotIVhobUOyFfGRse6I83TY8xFWbmR4EVfzC/gYOJQgyKI7oR45+Tm
6Ttu791zFX9TNVs/0R4pqbYxVBYQ5c+UsXnV7Ds42vCRd6e4XCVSYB2E0h0YoOQgBA5Gw6OwNIRr
TXSOhFywXlY/0qH5uK3gIxrjFt4EcDykPDF45mcNWXpRQeAnJAOVRNBI5xHFH93GsDFEuNt8fZdo
VxaPx9PD+hIj52f698Qliu4Lp5rd8FEg2Jt6Zts4vA637irXfxMmzd1bjq5sYG1udwWCZIuBW2Hr
zy2vocKMwEwgaX0WCwPeEvQVFAgR0Rt2bXFmcEW73ruL2sGgnkPSy/+lM/6gf/JvA/ZePuu/GFCb
ze8/0ehI9lHw1F2UfiTqSl5DrcXO4rXqZw5etvPn1IpwzYolqmzsRsIh+un0ZQxt5DlDtUgzlHFo
EfOLWOJ40n2bVwth6hZXXR/w8aB719jMPGcSTvmG/drwYSW6bRcOTmSfymxGMx2zjLlqvTOSAeHU
AqHiXJnHe30xhupa2bw2t5M554pmSLIQPowGryUubgkCrFN88BEIEiP8iDRGfDcyZV3UqZvGnnQL
sZfN5INsuaoG7Ozc9qnXH5FKuYqPC006k4hmhHn2OD+adTIse3U1kii7yLzEPzfIzVJX+5XuP+rd
v8khMDgwPEFxKlp0sLZHj6EPcPxjoe8t8gTqBYOt8ruJcLDPmBtRRIaDRihhGMcBYgsTiy3iGOLj
ayJbr6QuJDjLTFf6zeH/y+iU012WeDSZiYBC2S72LESn6aWw7dncK9ukurWtWfGHoqA6CVu1DCTd
Sdl6dYezhGQh/nskOxp7nkLOzcagQR0iL+BA9CVOPm6io9N2k9IrUT8qCys5G30ISXpSEko2fOZL
sbI+n6ad7fjpWAW3xX0xCGuTSsMxL2Xh8pH28qJ72eNyCMxv9ZK74jLdj7WL3S8U5n+C4VbrCNtv
H2Ov1u0ChJeB4mXXZicE3e7lRVtBmpNOuOkXymcZ7vTIzv6q67BGSG5uCl6D9MyFGmaBnrsMQ+N+
hbXdB4HKtyOCbZGpwoJjRE7ZKNqGYD8OqKbJiZYpVy16hVnGfD85K1t8mZBWtrKXJS6IdxWI31D2
Lm196YisOXWJ2+2ePq5s9WFcUCvxKQJqdm0MEOdiWEzwziojonGnLtIdU6BLdeL482aPdlHs4OxV
azaObvCcfFYfYU7jcbMgK5GEjgZHBsZMc+MsnV5/98FTHrBwVq8T/ABSAwkR5B6Etv3Tbosv+LvI
ndEvoNisXVEGxMVpKLzv21l0EI7GLxcOYUEnsblgsqmdJaQfk4YEfMXVxYv5OkAAEvkkXxLT63PK
iyHubHA43/f3QMsDEtLKhaHgy+IkiY/cZFk5XKRixwoP9HWNd41qlzefXJ4U92Y/h6aV7B+6hz5W
R4HyhLzhN7qvfKUkODIA+/LqcpP/sk9DmkAPpJwxuboH+S+kv6Ah+xWpCMy3E11VuWlO4vfTfVkf
pv8QIen4EqXn4NT1CqcDciafPdXttttX+0peSdDb9wqus8wCP0kkbO9c9eV2lJHP++Uh+eHLl4rX
b3iDUeeOcazHvIS54jSDV+uewO8ba3h9wmPeEnm8YTLFf8XpnEiMbK82s9RwMmJURax+7fg61s5t
TVz2hU/Ujvgwo02PNl0edJkbNz5tk/VPozwXcINiaL1LeohNB6P4HnDK/S1xyug/0I8nitvOxpdP
NSFt+hnHHJtdddm/kLRlb3TljiWUXSkv3Ieq2pxrbWzOEWLgJd/OYGWZ8/cDbDVrLkCkMM3qelOw
c+nuVjt/tXi6vJ+9f/Z+iFT+1SLtEOQG7WDa5Pjvt6T4krztVrXc24OSlFT7tMvz+4QLvJ/1E6z4
fvZ8A4Dx9C+pioMCVhCLwRIfovf+5wEbLlg3/3e/rcJZcjW9p47UQiM2HUJNPsoq6kCNqBS1Cfp7
E7za6Q3fBK+HwqG2HnXwlMZ51qVNqOLRTL4pPtRZybb/fqoUwC/jlEskb3WW28aFeURC2d9DXhCx
J65o0WqWR+w1nKbCcj3AojLvXLy62hp9K3FONmUzXUr/hzH8ogoVddYZc5Nh4DexnuaSjidubGGN
ddYDRO9TY6dwZGOZyz7KOoI9gDJWHaK9AV2ub+kBL6rq63aFksWRD/oBk0PJz/EvQbbAXBrvIMN7
/mWXcUvcJ7Uo6gDeg/rzYqKQXN6daNV+yp80SK8F334d42NmC04T6jZGSXe39dXPdlVe6TojpOkq
Mi4XDdDTRAgHs8fuLkSc65/RXNxKV/3QfAujG/3hPMyBVj/zAN6TnLic+7G0U81DCSH/db/xlia1
SPfaN3LN3UCj9UJBv9fWKd3bd+ZnMwoPRq3FssHBnirJqbGCcZqPJBz/MGy8xtR9n8ZOdXUOHVr1
dfxLUUyn1xMc9Vn/5deSwXrtxGQoESGLXNct/ygu7/wafFqJBBDLls/VgQgfolTQ9eSsrkvlW2b/
29UBZwSflnL19BD3YNLpc7oLwha3Iy6YobaDZbjqe1tZk51axx5jVAVCJ9qlX+I9CBaAIaBumjgc
Frwbspayca0c10KfX+KlXvvShafjFzcHZ9JGJnmpcHACjEe796MlV2URO9l3DFOLYKELY1YRDtpF
8H4GZ2AdeyxvR8N5OMlMn71EO1nd/IoAYP8xV0J0bFMuT4CJB6cAmjG+Xs4LfCBsFhY+Kt/QU4VD
c/fQnichP9gLeyCKZKVObFz29z39s7JgjiItJBaWQ7xBy95JjvZy897DMk39rFFX7UUcBSdFHm9S
hOmlwnebXS2DaIXjmp+ykZ+IQpZcdR4tgCR32Q3lLDV8ucfIFFoslxFJLfxI7x2saSqbxdZaEbSA
Hj1sTzFRZ65xKecSXp9Busmv90OCJhpZ2C9cwN0NMmDsRKfmxpXpcF4sr/seari+9v0y9rSW+sOT
f1WabzoqAbtNhCQA0/aTkvogz6pwuHA2ysDyiw3qRvNTRrJ/KiTvuaJ7aaciMCSHtPAtGoGENTj3
MeWR9hTnu+Lp1ZHLaS9yF+fyUnNuIUxLTSM/LCRFnCdN7Q/MztV9y/iJjRMVDN2DtGsRKR3yuxd/
GSvagaf5DzMRRVhp1QwTO+uH4o/2VA+K2TQsk2CmE5HtARP25XtiwIwATuJZ/Gc+g25JHylGTn99
LW/dF7IEuPkI+7OaDxHopQMpmGZorP32S/t+hsbTeTH0KMmM8g3Zu0WHLD1qF188D7Ni82DMNFDE
hMj871hbRE5Gwhz3OHOwS/aJmi56BW3iYnvxKr3hW4JBscDLbpq31E59na6iq/nHFAFzmAMXBqxy
bkMGQJzwdsdUQPig+da+uUjuHy8QFsEpr8rL1b7rcfdM18hqUwYSH+0fS9z9syhdHZctoPl20W3r
tSBTU7ndBQd9Ms2FNZ+L4cRM3/U6SQV+vO2vFsRt0dbx3qcE0y5JwWTSzkpP/CPFqb6OBJRx0Ho0
4TZIhhlB+XfMfzXzrxTDf5tY6zlqdvUZCIx9IiwGVhbNtOHW3zcC3bjUVwpiiTNRcEG8QSQQI964
PK/WftSQB3t96+Ihlaa7NDmSzZNdMNO4J05XBVG/qodpzMISqscoS9l7GQ5Fy5vgywdRc0Cq9/jL
TI0DQwfmBFPm2fJ16bbwbcLbYXQbTicEvh1jLUynPM5u9ZvsuEki5WBobJyrlxIqpo/RP9wDi1wM
3cYD6yR7dC9M0sAl7fH03KHFLldFf2bqxU5007Z3i1LBY8upvg3PWDNBeyzIPmOWJtrjqtjo23Gb
W7YOE4JVaTnBPLmtzxVfwY3Qnl5uR8A15xGmyXiaVgqEfQfOPLeccMGvxNw9EJyywprcjN/sGvUY
TKHrhOOOLSvvIj8lq35rXHG4s5w0csW/QQ1bbrlkIXy3mpsovngPx/scob/JJPThD6SlUUZY2xtV
jAE3nXpxlgt/7+PNiVE9cdexCJifrig6eEc9CXtZ0GffgmJTF74mYWnssPhY2HFRhOThE0ULmDTN
Jyll5TiHZ8AIy/xjqzV75zEGQvpBbCY7FKsoF9ajXxkSrabdHPu9/Ndwmg/cbiDWz95jJM7sLoZW
Lfs3wLPe4w1V1ZUMG6oxuG4i2yz293UOzcG+6zauZIgWsi/A9gIk4AO/nOfHeO1X3Gks2CKzrpZX
tR/SKo1PorZIFSedVTMsbkbsOrmc8hkdKscK9xGqhd7wMGS4ZIJziwNV2HfTQq/Q3/LZOd7qoe5D
7gsdMLxhOqlctcEjvy19grLPQIITiOiDbz43LVfj78OjPUaY7kuRlzw9XUKK6eF0OGrse16F6hGr
lVlxmL4zKwtRhpy71YuYMnvKNQy1b8LJGX5ywm/d6l6EkbFN8BQly7Cmq2TbTqbCSLg5D4yqeieV
vYfuTBeKyjgFD54dcaT1ZPnbr9g2qhKhs6sQo5f51prl18ZQ+9yxalFDyQs0ptx3/R8KRsv0647u
ci2e2BQZCrZ0Sb/5rkaZH8T+Q9tyUpSLeop20Un9JZHTWHeLrmG0Odiw83ExCK2NNM1+Xekn3kaL
enC6fEawNfeoygYLChswF4EiKJ5ybswp5I/f7v+ovUryJQCHnIapzx7DumojfY+dx2Dy9T1wKCjn
ds1Ry23zjFklHmGRe9vVLCTTODqhW8xJ1XL9fl+fcIL7Svaip19xANMJoxPt6j3Qb/uZdNF8lNHV
ZOYj+XcHWCebCcNPkYfoxULzi+WXPMLniU0STwOsojLyWKd7t/6jFkf41EwSApCBlfDFlp7Ma0ed
m6viQ0KZ+U836LZJjTk1TW/jY2OKARObhHPo3OYJgzB+pE6DVdB8q2Wm81zT81+Rf3Cv4MfTuhVA
e+v2J/h35yd3AAVez8bnP9Hda85zgXeCjmjMpyaD2iri8ENOmsMcE5mBPB+W8j9WXSgsQOvCJlpw
lTWH7Ff1MLzLKhc1MXkuy3HXGN7tD1sMVnC9cCb5UDx/AX70f9gdzONtuY9CrtYfPiTGPXWzZFha
FFi02eX8NlMp3QItWcm07VfzjF2hh4ItSP2sxejAxq1uMuJw2n9syxYO9kf5ROmlIZ71gBOW0kZ7
IVNx+FfRUVyK8z1rVKWEsuSTWElo6KBNZcZNWkTm8l7Q9/iTO1O+pLXrvq1vbk6k5t2Fi0X+JQ6R
42fXq/58m2cb7t76NFzQJnBDuRy+32t6xJL8UJ9YFGPmJ8xvjg/KBE+eqZ+vb+uCVHA8JZgkXtmX
NHWTtuv7+MNGQ/l/WyrXW+ne9YX5Q3UiYBWSBVU8Qz5B+XDUdphpmIcE10YNWw9XX8pHWLbppQux
M6PvmaebZDXsxA+tsvNZ+rKfy2yhGlgJgZ3g7GdjutsQ7EixPys8awXni6ImHDx1k2dU4JoXnwlH
9Lh3lmSGhZafba3FEA77/kMKzCXujAXN0nok1olzvWEkDlBx9zkbFX6iFFIe1cXdtKVvjfLkwBpZ
T+uGnX4jMsOGnPI9woplmjmbJKrQjbHyUU0WXlWScwgjxXkstcAKGBP0x8lAZXBJ2mKor5iuCdWc
CW/r5MMCg3jBS6xgUpWlvnloW3sKBLD1zOENEgW/SDe1XIxuHDNs8fdRTgULa8IsimnDvKVElsNU
8igQC6//kebVvLn2x672td6VPwZHdznpVMyt7Gs0hxu6PgrTfa440lXz9Fl+ouNbAAjMaCyME7mI
1gpnv/sMChFzvhf3CGYAnyKTVhb9CH81j2tH+IJ39DH8m8wJcNRZlR9C47c/zfkmEw0ZpjtCjFti
aJFZns2F+M3gChcO9SLMK9wp9gPJFZ7WoF118l+sE+A/TdN8nYZMDBtlrr+gCdr4bDCIZz6UPzzy
EAlthwlSA+NlmEI78rKBnDjlYl9xTRWXzH3Gw/haKp4RmIfyY/IAA4KiGDdG78kwhjHJXk2uHd/o
Mes/Hv1Bg848OnhM3pnNL5mk/4S1wMyr2XPaypvtwGwBv8CfwpRc4kCJ3yCnhgnnb+MY/5QzoMeN
dG4C2oDYpPCxVV4rKXVrLguHINnSPNU4dtX+iyufNjh1CC6DxGtgTZG4QqCGPRHQmG5m7gi0Gpg/
hS050UfKfEzFEc1TsQyrbMSaCHCHvUSiEF6fVLU32k5avHGTrht9GkrlW/Onr0L+M30B8TdG6iUr
Vu2Ubod+73f0VW5qsMVtuY4WRmQXnuxD5eTmoVRmI4lWmlf4+Vd71r7xre6IWXajL5FRMvZJELj+
5aP9/Nd8msO0UYH14Yo3rxf3FRhr9E85xoF1rOe909Hwj1f13/Dg7GHMOmGjd6e9hxqxzHe7myX7
m7B90faXE8b5uqEx3CIg5hXvyP5QliwG2QaQxOKSxTpuAzwHTRzgXo6mLlXGPZCfsALCoHXS99mP
ac86Sd/wkDMzlKwA0FKJgpvh4n6ES/Or/oBZV74A3RxgogrOVZBFgTzVEWCipoOhAvEW5V6lKNem
d7U+CDQCNX1Gfo5BIsokZjODa35RHN/WRDFXBKPPCBXwdPBCGj+XCGLhJ/t8MlsTcGZCgrDTtOCR
nrWwOkiWP5oUMHb8c8cvlS3LTcLnF/m5EdmdopuABqcbAA7sq2IF9DOkcSk9LNOMdexXNF+r6Cqz
jlHde3INwsXZowJOdqjvXtL0CV6m/dzB2mL+Kdv3p8925rWr+ybWVnU3M7yKDdFwsEyOApbsNV+X
yjj+oFp+FssM31kMYKnRrC/jBFcvOye/pL1zqT+XiWN55ieTAMMeWYyujJmeu2EZEWZLUYq1PBJI
ywqQQh9iAEXrs+q5MnjxS0kEBUOonG/gCX9ExX6yycmaO21IXWhRbFyxLmH7Zod76i6LK1FMa/Xv
uUOHPcyMnxxVuEc+/SjjobPECk0PtA/F5ZrI2GG5k7ChBNUZ/UfmNRVSVp+LdlqrOfmUvUeX5EHQ
ZPAywzGIWP5hA1Wc+Hc85SbeiBT+HFISLsUzEdAbgeVIBpl6UduUPaw6D2WIoZCtjlMXHDenE+z7
6eHXhwT/T8lLiAfJwvs1LZxyW5zyPDQEmPFMtj3iiRusITv04NuxP+MaROYAbKFbRLHBR/Hb74Q5
T4CWmpKWG0GnlahX4yqbabYQMjriWqCyK9zuxFx2fLgFBdPB2JJDpW3kOdujelb8yq8vSu4XQpjX
TneSJdTyzG2XD4bGCWOpDk2l/TpE59dBQj6pXCFMNnxAYAigrNBkTv70MGaNNWdKVQCpMvRZdPdf
lddnmB9e9bXuEVPAkcIF9OMB2SA+4YOleo+vIXVuhGo7RIePatCNWwBzAKO+9XXDZWRJuYF1l6cu
AU9fZyYXHjDWRwtMeZK2GGhsymO6Z1MnmUVfCC72a78ARlOefWXDUV2kD4e1+CCqm3jeb3RsbnAc
+LtdxAusypTCe1Z+ZkE8l92Xx1RH+WLY3VyZ/xM7Jjit5MiL6pp5eGDOmtPjwNdRCR/wQDmU2Z1U
BZeRG9/7voo2wyoLUBOAp8QTQve4O1w01HbpsTpyaw5HLjIWPLn0tYPyYbJwbybrppnVOIq87PJP
DLCVs84wpgl6TPQzPx3AZB2jcYG7i79MWVSQ/JkJgZWxRXPsKXcwtccniv4Kx+HEH28efoVl7xqJ
nyfz2JwZxUqK3DsJyUVAIkurBq8BLMOHRfa8+bhlgiLc3vjDIAcmNkWZZyWXFCVBYyw6YS2t2Fgq
cixqh6NnvPG4WHPJcEoM8Ghb+az+Hofn95A52R+A8I6X54qZTgLhMLaB9TyN0qVeVH+VyCXClm4b
y/iEw5+5N8Xp2yndG1litFXaQIDEC3VM/Y6cHb5jTf9BGXaRF/BIV/oGmpAjLsw92OFQecavFnvu
jTlE5RgAhSoB3Qt90X2RFU1GDI3oP3COWbOuBhvLhSEO+v4ctWtJ8RSKtMTLdtFHV9o5k11jZQQi
2IhIbasCdAav1lVal3KD4CmzoZu1x+/Hhabi9gwqTJxBdABPvJbIUOYdtvxtLvDJvO+KU/q0Hz5x
oVgz+UocVPnSyv1XH5LULXncBqWLjZJ8VLfRn7QfwZt/TDwDHWgRp/RPYHqbM5Zw5Qvv1/l8d2ZW
q/oihsoJSFFw84Pwqe+HzwjTnpmsBRBYf2pKlF+8Os4M7rSTEM0axwrAFk8GEgRwvQN2+IOtXqID
i4IuTkQ0tBdYQtKkrM1VH4IzFKjGYqJfnNJ/bKWg/0m2DeCbsG1Fmyu+OCmfKiDP40D2Q3Eyv0fi
jxj+LNoj4MmrnI5nFZioyo68RrOrduI3xr4bi+9aOTUA55uPMpxfV6jF0QS11gwamIseAJmJubh5
sN/kD6jFh/uVyy46iAybHXMD5FNgZLb8+qKtTpgwhEOQUIP9GeQ0nUqGQs6dN+IzPg4qC94hPr0O
cAMyqlpW8NzO2hmehyN357fF71jLfykH1FqmQeRELJxwF8BGD8+bC6wMcAtvykv/xoPu33f1YqqQ
BzZeiAA2FJITA8tFs35u9LXgckrjK4rzdvHwqz2+mjNtm7jldgjUbwXAsLehhSzkUNuaGB1/PC7c
uvf5w812uG+7oIvjsMBLC94LY3nKzp0rzbLgQdSKL0DpMEJ4eIxZGMzvFRaPYvoS7aW5dmudbwt8
+zuNbCNONSjly70vBA2lJZi6jatkdlLDdK9H3lL7V94X3F96qObM6mac519mMbi3CHXQajb0Dohu
XL4Qb5g6ACIa89dOkWc6/qwYmBytubh4snyy9ZRLrksUfSeyFY0v/ZuftdhR/U0OAbhzfWIPm1LZ
X6qV7EpUbA8qIreUt33jxSA1uGbAsHo6LNl8QzUKFDrbEjMXcmunS0Q8Vjt4nwKQGx31k2n5F9V7
oRw7iqSXJ8nQ0sk6t8WfcskrQZY1sYJpnercH3SYL9wIWFDU4J3q4nZ3ta/2+DzGC65PwGv85wQm
2xAxD81KmCfHdgaLSn+j/HSNe3l5H91+RqVesPTxEdkxaRDvoXkBwsaWL1tJn8x1/waqqmV0zpYT
RSxyzeF6G2fWpvy6492IzyPsQzgh4DaF07V2upzy9KDPeYW1ucGIhQ93rj7qKZ4VJabLuj18lKC7
TKfm0RlGh7DUd0wFGgbwV3a6Y4J9zA5i2Q6a6675LC+iW1FHp37xxYot2JAVOoXLR9mwg7DT6HNY
Q2oJDY1BuEOhKZWrqHTGHVW2sUU5gXobg8e22o3H+qBt+0UVpMnsoToGle25ClhgNq3qCwvrmEYz
fS1CIGFnnqyHfwR0ji6kGBQsDisfjvgYgEKD49K743wQjIHlshJ8VIY7nMG6q3N8tk40pY3JxN+2
ThFtEOWXF7nt/CO9rbK7a1DXMjHmp5ZNfQK9cPz3sBzrIz7SMDScyIgUIFv3ym21jqk5aGtK51aT
JkOl7D1/my861Qf5WGvrejug62ZJFKtZ83TvYljSXD7sW7/IinUshvqP/pNgyMKh4iAuDcPVkhAY
/fFBT9V+qCNwiKcDXIkbgviip5Ns+1+xCfNDHGZrnOno4IwvYctO91Q2Twwg4LAoXFwq/VQfiuOy
6UMr2z/SXa+Et7tfArVSmP6RPTViAeY+2F+vUs4Yyy2ZrZyiHzwhsPK/w5OgzeEOMr1nHvaFV0rO
kARtdcEZk16dralknCbBlg25yqqc6TK4K8MrsKYIcxdbXuWLJnDSK681Ulbxc5aWjkCHufH5lLwi
6L8fhNbXTAH0hYajzTA11EoGlDAtyC9hqmiIJ3uyWd+nDTg6jGHzNwTy4sEd1E3YgnasLwkU1Si8
50tiqDWmH3jOKGGerh4wMyKblW8KwIDEZ9C0OdLPOL8vC2YZr6mEpbthbhk5delhPMo1lO1ihub9
eWg2xswENu1CRYGGumSfBpb2IxacKOzHffRCHUN2mP/Q53LrU5HwgZ/ph3SDMlrYAn6ccTdrc1di
UwGMoLaWp8Nfyl6yKXocthfdsGtyLEc28nP1LEIlh8g+Weq+hLPQz/puOzlOgXaBQeYAE/OhWynp
N4llqglZ7DyajGuykLKEuoxaiCJB5fQyDKFkp+yW/wd7Z7LcOJJl0V9pq3V7GeCAY2iz2nCeRGoO
SRuYhgjM84yv7wNGdkV2VlaV9b4XQRNFSmKQgMPfe/eeu3bCDWslHwc82X44uWLrIarDnzzuvG5l
WStkd8mLee/eIk8iHyBulg0D63wnxIKNUVZs9PzdN/f1cFIDGo5nFubQ2ndP1gdwz3mw387T/l9z
/utd3WBVt1Jd/NQCXJ8XOP7cHanQw/EDA8R+vHaV12+VDPbX742eZW7sxr4lzNzdOzPAtKUxFtWc
CYWgKQe5Ba6FT2Ly9Su7QFHfjzqsxurkCJNa8fqt64OSnNxV3dDavn5Pn4iWI3SXn7jeB6W5ccrS
Jalwdn/OUAJtCLE1z1r76/eq+YFyTvm+3oyzt/n61a8Hrs/7+SNAScA6irCDnWUy3ro+KcUKx4o3
/6LrUxs/pzCJZHzoVFJd/G4/FFTj5ohQpfV2Bi9Wt2DZVH2dbyCpbEc0QDJqAJf21riysnX4FLfj
TeWPd4NXNyvf4VPLU0NdrCy8JEnw7hrpvWGKd6l1DegN01y6jDfCGOqjiNYV52vrXYZsMEio17GL
JS8errmFjZdyk6CnI8JwAC5cA8uI8pkwHCxdCGsqQRY7GpG2soVOSePYlMktOtHEiM4ijF/SLu/3
Xcj+FMcJlz6L66bVhgyu6nbYpRaT7bB/z7VcHk0PWVTt70bHXPOp7KOM90hBsa11R3EM0hrtb9NG
6kdXMX3AMfHlaMziHRjlNvPJuAZWNr7hCqlJp2bD0XYWLkskacJnY5SEjCxD9J0KtUXdlf56bJE1
1j0Xwrim2Qz2bJ/kwUsXyUOOOnU2kniMB1q3KIhkIygzjNoNbwjQh9wn80QRTJW68MxUiMhrMiPE
dF1341vye02YMxM+FP61vpkm5uUFoRLEJttfUareiT8jITQEVZMrONk2yoTBQftS0b4hFXVp2oz2
OkPXV7gXWfCEVjhQV3pgm9UlDRDbIQgcsy9nyKI1flC4TffAhpsatVjVUQZEIzRtmJ8wuOcfD9zk
GAbPYdVl914eI3gK5J2uceFQhhpPdoAnNEsnOnF1kh5q9TGMO5UJoCasgWOOm5y3fF0PSNx1AtHX
Ydq+eFpQ7Iv0hxahfPAqBOv2kPSLKVYHl1lAh+kh1Ok5VE0ILLxJ120zrzVJ9h6WuC30c1SUiBTA
ny3yifASO7bfAkhxROdYH24AJF4C78MJgvJYU5sxRF4b8z/yTXqbMrCGc6qwmSY5FPLAYdPLqba3
jXadd8Owa8YJNXfg0g9mpmhY+XPJkbjWe50+ZLnHEYU4MmYxi5zkR9UH1bFwxss00RNxwpEFOuP8
8HoyOdRkMuRJ2LvabyyBxQ8z9b8iq6K1lnBti3VaVJJDtqGHJkvRnSZnxEVvcJZE7AbMqH7Fd4n4
lA5a2TAgqkxLrGVrsRjI5F2VKa2uKnoB7spGzkPrbBcPGozwmf1HXxliHpsE7daPuLRFhvvQmj5t
vyKGJs5SFhWpuoD4FLK/9TiQVgSZ0EqFCV0WPurcBPV39qMXcXvSY1ZuUxorty3ZkYdpuLVcRt3k
EiD994ct4UjxskR0m0sTnaGWoZ5PCFFYeooLat4l+WZU1tHiDehKuocp/PFVB0QdOGxg7hyJxH+q
ohN0fH+R1uz6siK+6/33sB6IVkX3pSEyYIn18YaS+msyhgjj/itNOkakof8S5IyUczsBvybj7WjU
7TKs4mkrWzPb1M7IaYJS1e8ymv/VZIYUwPG3apqezfh2KBhNNcwQh3hE/NxyBAeVs0gETaycwWfo
CkKLR+3ONtPmkktKmHj4BHn+Ogx81rlyx7WAK4ks+6POqe0PXgAQnETPi2PSchTmcwYmjN3ELAEa
GbhEGmLbNEODq6r7IRXma0y7URrMKm16wX5AYospDj2bCBjQXHBqpznEXfiWtE60xkR3NOAjoIqc
zfkdA9LBx5bgoRIJx/LO1ck2aaPkmBuMiaOSnUOjG9qqK/Nqk4nxIptxDcfTX8WOR9lTGQ9gTTLE
7/QM7SG32TKE06adKuw3dnDJdF+eNdm+VLJ9yuHz5e2Ur5tBo4yHgUehBUQwLShAFUP7SZEFoMU0
26nm7L4o+L2sb1J498LzmVOQmnxAi1g26hgo9heRy5DcPZHvucmdFy2mTemlEQN8HAp6NDY7Mv7W
wkqe3GG2K1jtW+ME3l6z2Q731kdipd/HhhgnNfTd0tLowafrwLLlKvaQlkiZBjDVdP1Cjg2SAT2P
V45JvdT2tLSkDxXBb+9mMPfaDdxnM9fmQCv6FJxmKOXqmYhMjrfPUY7Sb1n7+HuYOPdZZO0TZwMU
MmeSV4OgD/tnrb0f+/q5JmGVlwhUO+CgCiyxNUYA1JGhOE6S59A1gk2QKf0gQ2Y0FexvxjhoPHSX
zojTcCoSYd5s3JbNdMbgo7NEiwRaW9b6KMig8r1N16lL7LEbtZUJ16qa9uRIF2urTu7SNB13GWOe
3qm3NsBwgqwnhA1kBTGuGD2E9gk9RlIqNmlcYxDhlwxUOG200tPqkvkc8nZUd6txblPXbMTNkM/U
1ZoUWwLaFQEn2KpoLhdT5xBmS+9LehpDiEZ9SzSaBqlzmhriWM0S9UQOCwrl0rQrii4C+QL5TfnJ
mqwayu0Ua1/k0+UvlNcuOs/xN3MATCzCkAkaJQzCkx7Jgu/QNTTGivCk6s7QC7EOlMaQcKCwj0y6
HrVF7QcGndnBnLdqg4keZMIMU6DFnvmSY9ctSqsutj4m+IVtqfM40DPOD4ATmMW2zPdDm9g8lv5N
UGGUiUVeE2+mol3IoF0fyCvzEMhXgfymO3SXBcf3GoP1Io/ICsE4+UQaCMQGJ2XI2cPJbsz0QWbR
syj9nT6T4/227unDU4zMFnP4pskhqyN8S1xM0sr+VscEHqTmeSS6iQt5sRMtDcxRi3FsNfkX7zgl
u+N+sxzVv4yt8wlh/WGQDYEIbVcfe39vDMwDJPTUo5I+SnOXor5L6UJVrnNys/RdeR7JeBpT/Dy6
HQLHPkDafho5AjlY2dawuyv6eouzldYrk0ZC2cCvs/dCxzXhvWH+lFrmS5oyyBKI2CLbo/AN6WEZ
WoJ3vtS/jFg951WpE+JLKmQ/nkIP0SfhCcVKdQ0hd7pJFjvShaAG/WnvQ4sotBBRg9TLrQPEhBww
PD8GGXRG3ZdUXw1IsYEmlsjOhSIcppowjDE8KFK5cYUuLi2vf9UovzrnY3X2iEgaByfYWT3dmNUY
pead2Wg7n9DLObFi2pZ2t+4q9D9azWTb1BJIiTUhBOF0MOv+tkzIVMqMYBuEdK/0ABV/HpXYkMIW
s+JcAokqWQfsBeqOy3Tonn1QFaQE0n2ponwVk/a70QqG9EkAPdS8ISgPpq3PeFVZGBk1/Yfqm08w
OjzNv0UGPR7Z3/GGFU9eOjn78uQOjfkwSQvfLUiDFEvaxOZkOz3D5zE3OMCnnasfQCXQmIAKISHA
nvpAMUwhTlC30QrZsiI4mi49KZcw4afbwk8x3I5YSWu1tJ1mRFubBstpstFd9TeDy1WiZ/ZTQ0dY
uiNqyL59NgwjAnOW3iJEGCQ4ihJBfanzUYfNYBBrU60hdYKbtUsCkezyaA6mf0+q4sqXwRKqONo+
w7Q2Ztm82W7Rn1LXPY4u5Yqrim03vGXqRhYhIW0FunzbYQQ0htTR9rdAVw9NMqTLltfK2xShJky9
mA1k/Dj6zkeoQLoYhGZvoETf6+QZn1KTpSwb41cVi+9xwxuq6JMSa7EPVPFalUiMRVq/pDJkrqHl
59ArFSLg4dBz5q5Si4iLpuFdILuBoiTB0mQ8aKm2KsLu4hf09vRt6TvaxiGny21mODpp9L0Kvuw+
hUPtf3gxnR0vHsEx6Vxpm2I8G7Z+TgNhLgSEBmNjEhBzXxY01VqqXhZ/t7wjHY9OcJjX22JW9kZl
u3ftUix9A/0Xhk01dTQxfPaeNQ6RUo3P5pBiVnRCkJLQAdeuKo8lIUN57bxCREzJCIJuptM7yrMY
pVBN841g7NsKa8GjxtCsD+vXdIjqZWD06Cb72IZn8VLGR6uTlNCyO1oG148mkJhMspSvRrRzmm9U
gDjRpwHpXYchUo0KHsuy+9SmKVoKQjDT4K4p8UD3WMoCfSSgU2EO7bsQmeLoRxuPDAZE5PGDF1jh
KmmZ1fJp5MtWxesu0eo1YWz0xEvIT4QOrkLKjr0hrFvdLul31Rvy+A5gbHZDynjIYUhhUKUiYU6n
NRctOAP9njPZva+LEyFcwdjOHTe0gpw8aJwK8rKCfk+O3zbwKsbK8LLu6Ck8EY6IbyMVO8PjAySq
iR7I0L4B6YuXYNLX7ObFsm60E1AZzAAqRQVJu3FELK2sO4tq6KCru15jIBaNzxGAoSsU1A70ZJP6
xJUpTnaIYlH/TenCXAaEeyGnm/2y9TPm7uEoC/RWF5N066PKp10JHxxFrAogmw13XadTeVdsZjwj
ohVaOmfDovfqC/9m8ubNss7Byb4UQU59w3GerkAjM991P5yqJQWpiY666G4jX97wHwcNVVOwkUaP
h70rz7YWvcVGHG9rCJurNmXxyzNUgnZ8LwfU453RIC0ZeX+1+XP30JMauneUnpt80yyPNqNojlEz
+xTJWwTnCUmZgKlt0ihmfRpzl8GlN81HaTYMNlRcJTfD3OerC3Gugo92UIdqbOIjBGeODsdkrFP5
uHyQtDqUFT5slaibcNv2hr0PovucrHUmG81noKGpqGgOlA1Fj8tcfTAhidt4+7Oed7egObPxWwQ7
TcjAW+QUF1aJa2sch2rHVQADdGWg00WPCN+nvwnyGWKs+rmVgcdbIooLpdeurcFAsDrJbN9W6Ota
c8qotk0Cl1GTa17hbFs0LhXCRyL/LExV1Y+RpVe5wXiCF0Vm3FhZiBhRH/Wu8lZwkfpzHQe7rptu
JvCtx8xB9zdMxdFtCbAtKg/toBeuVeTdxRXiazFJgDpsdBQQzYWZ1s9WYjOC01ZW/23yfe0AEOS5
Mw3EXF1tL3hR1oLPM9iZgoCNYWDknqn0aGQtRqkG7fQ4clynYmMofA3js5FYWFG1aVhGBcoqciIW
Pkd9P+XaBhqdt6IK/oY0o9Aq6O/lQyAByMyrvs0HisF0WYdnGYZ4g43wLkfYUUgUhsVY7sjmXZW6
8B60CofIxFyY/1iiJ98Sy9h0096o8VYIIzyyLbyjYzIhtui3mSZ/sFB+kRdULu2M6i5re50zIF15
NbGKVWMwXpPJkpiufG2FLgWt4z5mI+FXkcWBajMs7KnhL5LFBnOW/TmFIZoQhO9trVHtWP0rDioC
fYyqOo2K/2yAoroEyrURZcScQzTB3Wh9OP49FoeCnhRJikTy2r180xqGKf08PRpf7J7KJbHqN7IM
6mWxqT3zxcvxlmLBOmgNOo+kDd4bjaZQBDOA1Fji0Xq2VRFDyrosXzjlaDB50P8NzXytjLZf6AbC
U83KJDJ37cOw+oepYqbRWOe4ypEC1A5yPh0BWR9/BXaY3U5I9WXOqCyf61hFCaezhyt6/wSIEJIR
LZAh0U/eFDoPqmIg0jO8Gml++Uaon+1cX+UKG1XdIdWMiyF7mAztwyn04IPa5kt5nNK69Zi5iq6m
QS6rXr2mc3Csanx2WReYVdWOdqYa/GHjl+GrqZnosvZtzwU1NDHz1i1tNZaGU4rCZczw7TdyFRpp
uVU+mxgbVkNl9BsuXYwmzPxg94kDDbL78GRULCVK8dxjdzJ6lYfrutsFcPc2g8PylhGmlHjuUzZF
+FeS62LF8MkbgJInr45e99vJSutTOZgO8y6hr6xQyxHklO9db27nMmOZV2paj5Y5HV0gsW3EviWf
wF11unfDQhcdHemaC78ghlpz9MfCLakN00Eg9cQUp9oXLl7hXTw04xLE+4NjkwpG6BCq/7J+csj2
scbShFdcYkvNjQezYf3LdLNaJT75ZyDztmhUZYH9yXOSlOscPZ6BtS8btArqSGdt0so8VDkwVhvl
gUEe4NYTbEIdnJyGl7EKpRp+BHZJGmEPDlv3tAtYUZzG3AuzDZfCL5ZxFrk7g73Fwc/NzzAV7iWM
ittJw9TZS2PYgLsuWIFxvKQZG3mTYMFIbbxS23Rjw8zSzZqz8UFM4zJl4V9SEZZoe+NVatdMHbxv
oKfXzmQg0gcJ2wfRe1Xk9q1DO5qqYVxYnf3sIr5LsfrheTHHtSrEDzB6295yLCo3cbHb6sun8bbO
K7QSfQEp3kWJMRU060uPbffctc+1NN/4YCEXfeDbu94bz84wkEtsMyMlCoSNXMnmwBYoij2BBmGU
rBg6/St/qiRS1kEs7bZ99X3xHOUwtRKLKjkoshc5TulOqvjoeTVouB77odHOIsumgQmGj1/0LKS5
TrPZqG8r4YBiIPNtYfuB2tRvrWjJ7BmZJk09pg7SEnFZtgTnBILYQh0vj5ZN8NbCjNn+RDuC9L98
GenkeEVAXtel5F0Vg/ZpEbRl1GSsuQKNlRMVb5E1vGuNOMvKOnGtve35ZJ8LTx0GzUiWQVajWKk5
B9OEsLzsZaAq3nkVHBmBmiE7xT1G/mjOau9Z/BtsWVxIhgX1CNdnq/xMZupieIX45jPe8c+/DMbq
rm9mQ5VSYGtdlUeX69P90nZGBtVzEdH144rCPzv8fNL8zF930yvZ93r/55fXH//Tx3/9+NRVyJ5/
3bcdJoz9Vhf9D/7kb6TuX/DnK/f5ygWuZg7qr7vXr67f+8WH/rPv/dlTPGgzRfepV94anq/1EyXu
kYFEhT7/F39+eaUVX+9PV9KvSKF9SDd/oD6BVDnfcHThuP11X0ze/9w3Z58tPprwxSYvbBeT9w5O
s5bE08fTIYmb6RA6otmbHhETxejsvMGAluMwPU27Uh0CLSABO/Ccleuwpbnebcrptwfi+Sm2ZTJ5
EMbu1w9cn3a9K2gKba0+OF6/FSrTPAzSwcnWajEkPANuz/V510euN3la8ccpOu+j0MC4bWUYuqL5
ZVwfbqRSJKF+jqZUCIbdDnerhVYghCJ2ZOMAZWumFdklw3wv4VpcFkx/zah5aCIGNF01VktrTqK4
3sihQRAR5NWEvnFCIQJ1xs6bLxCh6C4cRfcz0sNjzAXcrJiYBXXNuFCIZQxsbEeOanaIZlBUdj3A
57vX76Vpj3S7tatqV/nNKtc77A3XRzqQedPaK7LvSU9X/tfPJXXABXVsLSC72OLi62+4/u7Cn1Hm
geiO/HfC7a+/9/OvXH/tz+dcHxoaJilEI+IK/fuLgj/62yu7Pvv6wO9+9z99+NdvKJyo3rotuQ9/
/1W/+5t56OxC4ogTnQ0wzCyWPycFpKBcIkN996E3ES5KHZ+dPTanmNYzOCnoGZ2TMQwTIa3L99jU
y51dekwF8mBvx2O2t4KoOsEgZ6oUM8dv/F0XgP5vkr3w0a2UOSgvECuEr4v3rtJ+WGaQHsgkU6QC
stWv2LlQcSqqbEgFwrLoiTGzlCRDrtyMOJexh0HUzanpzD6ERSugbioab+4jG7D8HPcsaW6pIZ3V
oJM3MYlRfldiVmJY32UVwk+HWsQcgBrUMDyy9DuxeoL8VDRQ7AXAJo63LS26FXZ51EVW/thYDBDK
ADKIjpKio0tG5q3NvLvBrxgmpr8vB/1B2tmF7S2JVImGEAF6JfDxfNfBmFw0GQwenbpM80LkVA5+
rpy8dB2KZBl67XnQGSy1TDB1gzFdO6vBE989dPkwrryZPEnyFTGoUzFxagHFsdEqw/0YEUo6hahu
SaBceNEl8KaEgEkXCY3efCnCLtdTVNor6erHPOhb5KceYnTAy76DAUSziUdFVtkwB1n5foiDqEXR
k9U078V728bJpsrqDw00b5I0DBoVE/04viVhA020KtBQB/h1PdSgkuHa0VRvtgKAG7eYZ2uaaeao
75SFdjzIEQbkly5Gbmgn5TdcBunCdeCcVMTwLEqHPqkeh2Q96DWxiDHrgzDzYV/a1A4+M9i4Cauj
3Yszc4Kqax5LjX2xTmXaZDBMxjpcMgw+97F+gh6u0I+1ZKM4+Y1ojHLTK+8ipPmRlXPflpcjOIRp
jkixEFELMjDDGBN72Q9I+cfE6zGO+6W4CTJ6aFzOYAqFgvckkWcfyoihddWyqmkHECt2GgtfEnyq
v2iN8d2KxY74byIHs/KGdgAnTDDdpsJ66KxquKX3KH02a7FCAWYp293Z8GhKmiEHYWojrqk43hNo
3K8zVxxt7yE2O3XXJPKHkrj4w+TJZ4OCoz5Dt2u+drUGLqWZvgU74euUCZOEmBrPul6r+WQYOBd+
vVgThdveNjkmPqNN1kXEqmaQPslwhT2rkTHSRgJbZ7a2Yowl13lsf/pdFTzntLc8D5Zv0Iebsgfc
5tHX3Xipd9DicE8z80mWprcveYeEa8BiL3L1pOfNKUldNHAOi6g5U009U+06I3B2TeHd1EFYHUwz
Yx3JofoPGMwxYQ1191om1ZtW8ArSAhFs6t0VuX5bBwOlH+93J9adYitotOOXHgPtrUJ8ArKmhScC
HTUNOqw4RAYeKe8lCBFVT5kGUydI2XTiAW4C7yafLHq9nB/QI8Qn5RqKCm2fuRh8/fZoorDrMfbU
FUgllvMNrFjqXJH6aGrT8iO1aBvUREGsDAv4nom+Tae1h/glrjf2ZPYPaVOhMowQyvDeImBuAnFm
Tw/AT0d0O2ZH4hH9W7vlmkxiHe9C6G8GQ39zIldDDUN0eCXjp9EMW4IiKcP1wFbnLvA+G1pora5A
YkjkXUPL6yrb6Ja4zTlQ1sA960EkHoeuQxYzLtyOzpTyEU11vbdR0yDXhd30j23eM7bsH8u61tCW
Bt+l0RrLkmbBplFofgddkkZt80uZEqNxmSPYmt51lxWe6aROG3gnkVyLDqpwK1ey9hoUo7Q+zKEu
tzNrmjE+SthhzI+Z3zeg81CTIuTYTkKodR9hqoAGlMYoja1apXtpABZSIrhAFiWPfphJCEzvNl7k
NPvG1y7lhC6MYdVTOyWYmrq7vq4J03HofYyFjr1Q881D77SfEaTUBUSUryECSdhXARlwnfYstLLm
Xa/wIClImWUzHjXlYGxr7U0XtbTwc4MGj2HPmbgZZotyeACEix7cDOkWi9Uki+nYIK5JlJ/ezCIz
jlw778JTDP16XaXpiT7pRcDwRYAemus8InJ3LO1q2zbo//thig9jxQftTvXZ9EPgNEUHOlsMrzYB
MBCZhktM3/7QFwxWUgcb1xAZmIZzd68N8WuP4NUehlcivbOtZsHHngT66BGrhSWxMGmVsfQVUvix
G08tEYAHkNx9epcUOmtq5r4XWU0zv8Hia1XPsaOFaGaKB4uhFnnMUEQtrsypsL+s+VS1JCOcOD1V
PScQPTt2e9Pw4WnludfGAmgO//sIx7uuYcl2UizIZfCou7XSkeq65R5dTloiRIACes2t6C3gdoyZ
sUHN37s+MDmw8UrbfMzrxj+6gXoJE8iGUaW1h3Ym2PTzjd7HmCn87CkQQXAI0so9jObwEghAFXVm
jAed3R7yEm4qofy1SpETROigjnGZ6fvSnVZy7h56tdwOcyiCZhvZoaSOdGoSn7WZ73m9kX//6nr3
50ucf4AERQZz6+s3uisIf5hfudPrjyJOgPzYvTZHLK7RRX5LBwjjGUlkbB+B8Pdj3BwcOWewMEjP
F7mVGSvdFQBIKnebwURMq1fDR/uvu+g8r1v66w1JnRMEHG6udwPh0EGnYFuZTdUeYu/NN9th+vmi
jHoOrWrG+i6Yj/DY5HrQRPG0sDhbKC4pIkoJuoQc19+++sP3OsflumlhMKpkRHOSQKaDEAVbWt9o
UV/GsM3bloIu6+cwlr/fkDqdHVp47kuNifPSLBl2EjwF//+KbPVjn5ol07bDjOq/8vojWyFlut4P
Z8z/VNKNcRNjZ10jIq6BF1cya1rdd42j7y0bYpEz30wJQl7RkHXfa/1MqgIWe2gLXGdVrm4CO2eB
sKQ8jG1uHK5fVZqQh6K3cpoZtGL9ORygNIx5L6YoObh3fQ3XryxK3ZVlIuEKwlOhSv3Q1I5+QMfe
BZa3VyU0Exkj+vWLABN8opvjPjDuGYvk5JE45TaIHKBs9evUs8+j1gOxPmdCSCfXiCwTWHbs2jgU
UjcOtRFVq5Zr6KKxUB/YkqVyRifDunRtorBmnljiQVMoEJQWTOvG2iTGq6OWYY55W3heuNVTm8PJ
peRdk87245q3cL1p54pG7z3E9JNBY4gP43pjZ6GzqhIaIlXlZMes07EvCS5oUL0KQpWGKEThzA39
1X1O9OZ2YD56mOab6/t/vWvQUkxSmjm83T4AvfkzYOf22407wFBx0AosJ8DhBzuhIJKBgai03+Yt
ipeSDa87B1/8OgCvd8c5lTUfJ2/V1s6DYfSvBWH1XCNmrWQ0RfUm0IYPA3s8676974fi+J+p2dWB
2YjhLIERTu6e5g7wTZ8rLz1r4JPxNo/X8drGHaa9TV8BBUREm5CsvBU8x7X7WH6Ix/zIaEpDpIpS
e94LwlyO2BAvcTTZp+BpegUv9jVcmFh4T8FjitZja48QTpfpDyCK80k5bGl7MkEs8CUxChgXhrlm
CALdOgIcyTT8JZuBYyBICMrCWgZPuuoBvW5abQvVMeh22v10aT5z7o7IBhcmYggQR8wAXyWnr75C
mNO88KcsZnHIv6qFdo8ZjSFhihsc4Y11Cj90qhjsqS4/NCFnwG8sjninmmjNzrkatjhCpEnqxydi
GPC2BaDRR/31DoDVOrwldttaYDNGaPEo6JSKDbbzaAZNOafx07+VJ9RpgAvW+GMhEiSMXr8KLmfJ
0nqwvtRZPog34+A90I9nr1djxyLDlHcsOLFnYFmRr9G38eJ9DXjDv/UwsJutf9LDvYmBv132LNoW
heTGLFeCKRZy8hPw2amg6F7kLxwHOOAnphNMjU7JMfrAcVksM2+tmxu/wlGAIxa9BcZeAA+tWJQh
I6wl8jhAUf0tO7E5OoGP9+6E2mI7fPgELt5/d5tNMyKVJwuH4qnkYrgzy51rP4jkZy715/BfEMRu
f7LO/yNr09s8zJr6b3+RDjx39oWjn2f7r7/9BeGJpjS2E8p2kKbqShGf/Pvg4qIcCCoydIya2qEQ
SFbW8Q9xzHfxR3vw76GcJugWNpp3G9qrMd3SVrRPzs30yRHCvhaNXjKzXUZrpW8qj23TXiQzJzXy
t4Gz97JbmJ19AUN1ZYitcCUzdvYNW4nk7wWiCcrA5+kHdL9NuklfoXDc4AHdFc/dXXSfPhbPDR2H
pVxV36MDxNqX5N3E4LLtzsmBaz86TI0DFmP9ztiOTCS29h2LGVqDHbIZ7NTIp/HtGxibxi3BAeaK
s4Mw2xXK0snEHdU82zdgmAe62SerW7vt5nvVfVmP6Qkcb/ADYwKGBvsHDihFKuGRKm0FMO01+kAM
qX3Rt0b+2j8wWHgs+dCx2sAq5hHOangNAlk/UrI9hlnvpO44ZBvGj/eIzcpvSCycc745Y5TAq0tv
OOH9OyCJerVDNtm75AOt/kbcGc9QMDfu2v8+fVgYu41t+JjMnEb54hjr8NTutV2wNc/4Qs23ulhi
n1pjvW/uwAAieE6/Eaw44XpB2bRG7ow5kvPUxg3wEa2X4T5T4FoXnGHjZUYAPBra8jtgMvKa2R2s
mmW42gGzBPbJBDvAQHgk2+4hOuJTAKe+1u8ZVuoBO50TLXLo4jO9gcMWGd95XLHLWIlyB5Fhz3/R
3xi3+lea7svd8E4JzkvlAr5Vh/J1PLqv1JVbdm4b9uY7gWNoNYMWzq/qDSUhCtH1Ido662umwz8/
8v+Y2H098C2p6aZlW64rCQf//YEPyL5G0SX7s3S6M56lYDWvMRxeT7b7ImeF6SKE1kXo3AJlE0aj
JxxJ9Uz8nrXK/+bFEITwD2ehbpoonjWT7IM/noUqagarcrv+HEp6hfxrtH1AWDBvEYg2HDZcP1b4
7CLoGMzBLkVz8RngYrN8wj8SXq4v5//zLv5N3oVhWQ6HwT9Pq/8W1p/53Jv8febFbz/1W+aFY/2V
3pxUupLKIcRCY0H9LfPClX91CLGXrmsaJAVY86f8P6kX9l81x5DsnHlE/kNUvWvYmqssU2qOyyv8
P0XV/68jzXRI0KDBpUnT4NfplvGH9Z4qP4hbBcXF9fNqZ3vNcDGbe6WT8qZKvPcIhoKzYqNR6JOx
z3yoHJkGaMg2tG1r9je/e/v+5Pqj/++z8OfLsSV1l6lzLbL0P5yFTDRkgQxIHQ0lHRLIg2ITyc9u
tIuLlr27BRxr5eDhEV1x6d0+Ofzrv0+YyO/Ou9/+PAuA5rqu4TjyDwkgbmRNtStt81gN3iuxVe2D
Gryd1dTZsdc84MoWtrWuaE616sJ/c+3V57f616X3+sc5VDhWuOqiwDb/8H+vAiaCbaxjzU179Z57
Y7y1RgO1Q+usIkKiH0XkH9k3xLk9kaYXUf4mrIdReoxqs8GuyXbLZ/yxTPt62v3rN0YngeUfXpxu
MQDGaaS79vXFf77fh0hq//YX/T8JoOpGTVQ492k2rdFlvaqkLDZl6embtGb309YBjjSTLE9UDeBp
U4DqPiSMTj4kuRj3GYSkfnA2//p1mc4/vi7OBt2VirLHIpGEx3/3urCr1Kk9hOYx6Dxz65ceFqKm
0IiYc3+QSA+QS6NjKBOEB7S7VnXSqUNC5/6QzzMO2JWRKf+bvTPZjhvZsuyv1Mo53gJgBgMwyAm9
b9iTajjBkkQJfWtoDPj62mC8rGheZrxVNa6JB+khSk53wMzuvefswzwU8XfRzkRK9f7esiNOen6c
3dvOmZk6YRhD9yxqdFyzj41ZxalzmZR5V0mnHof6q2q1j2xKHtOFwyBSrvpN9eGrlbnyycqbB26y
HMZ6BR4oc9BcQSiM3eY8hLg+4+iXrmT3GNXUOKkOwBdk/ldLuZ9ttwqvf/9uOX/eV9ZLTNncVopB
v6/QT6/v5h/ercxJoqGIgbWnNdqYGDXKVnlOD3yGWbwuUEMupiV8uWafB+j7o46S1QH8//ZCHIeV
x+FO54b6y40WZ2huk3mWF4+s3/NgJ7elHYmnZTCIb3oYP/nBa2aNPUqe+r489YFlXv7+zfjXK0ex
2QfSY2DnsfuvaUB/eC9oRHaWqgd5GaMEMOxR+livzDCfZBg+yDTb8xn9u+Xtz6fr395/Vnxn/Rwc
toS/XK32yGi7dwt5EbZHW6WGtKfd5zoOHuqIqoKe6nIpvezO7WmJ54t/a+PTQ5AMgLrz/s2t4/7r
eqNs4fqOq4Tkgwj+cjEEkXDGxXLEpc77a51P4irC/jZA8kUuZfhkB/MPzwc6X1Y+NuKUHucyYrM2
9XLSS5VuRdI4t0MPQkszNqalORe7UBVPwq6YnM5MMdsuj0jQqa8lyoJ9XrN4O2O54XYbbv7+w3T/
deVWtmQfs9fFU7p/vbIj12HcpnJ5meTayV2a6L7rYkDNdNMPBm1JG6EjbyzgT61HOHShvWEXzQi1
66Z90gtSz4YqoRkAeAeLLzZi6uCGNgme1UlcRsYZd4WO6d5ir0J4We5spm54ImJ/X/gipj+Szwwv
NIPTEDHD3/96/r+scvxSUoQyXC9X3/7L7ZIXoTIlRqYLCnWOzBb5HbbNy52qob6045chNvW/ORA7
f07D+u1aVYrRk+NzDHH/en+YJujqzm/FJfVC81TG8fzQpN2D04BoDb0uRHEToDMvRHD5eAiY9at3
Opnlv9mU/7L3sNFLuSaAhZITCifiv76SJunrom0b69xHuYW/zn6WRVgcfFyzNOBTQzGX2fsmQIeD
ZFXcupoSNNZw8wIXOlcIDDSOu/gZSVb3bzZt788r6vra/IDTGIc+bmmJZvbPq0iTL9JVjh+e2xCP
p4Ww0fGg7+Ujw2EVh0SFD/SteG23tu/qi0Ot2ZRRcL/uKzHzvJ3b+rC5RmFdJg+8gTLp0RvjFWbf
XnIy76CUcBlXlecfCZNaBdOGQkSHO+Pyg9nMod+do4txBu9qiLi6JW3SuQtS1R7nPiAjT0aPdhzc
NDENQkLdz33XxIDAMYaYxIZtt5778gRbXJmbfdvRdOF4lG/nJXW3GbZX5LfhUcaN/TAdU6euL39/
afMR/vlK8zj6+uzh3LihLVD/qr9c3VWA4seUAsZzDK9be+rVXpJlX6fK2tO9Jw4qmti0SRnLLCRy
C699UyuVbX4LFv09aLS1CUFOAzAFdg19tRQzmkUsEEU/u2fma2BFbflWyvK0ZPk6vAG6kTRGnGdk
l+fQV49msgEE5rRoJDobkH6YwHPXP1cBBPlJTXe4OBEixaPLh+3rcyKJGOnCiLp6kQQHO4bQZEKh
mJ1/BJB9fG/oqGw1/dIbJh9sMo2PNTJauo1YgPBZBVAT1GI1ZlW4Z0HK2GAyx2iY5rtqWvZRMZQX
d2Lu0ruq33M84BKa8kvfoqBZUNKwbhAu1dNQaUUWQtn4XDQ5gVhJ9VQH3hPrWoLaBi5/Mb7NqdnN
2FfQwLaErySENIStZTaNUtF97vkQSEv50LOG3k/4VPDdLclO2fjzOf8f2izR11Izwm+82N/lYuXQ
zTq89jEYszokfFV7riFSa4g2LemeG98QeGpjfzkLquSsdb/4NtqtNIaUJ0bzTbMJPxfFW1ZlX4R3
LBYH18qA1cYfU3PVcqo3y2R/rseYHD4HZki/zoN1Bu2CedJN7UT1QfvQ9YzP0LIvR3He1xUUH9mk
8uSNd+kg1K0OGecxUblUnYbIROdsirF/1irat0HfH8IlUud5mV+zKp2uzLLQ0dnJyS7Vz8oEeLGT
sN0VviaOp05hIjv4zfykjx+Qt+sbXM8kCevkLa/mewk0rIzS8clHsqcnwUG+H55UPubXqKgUPd+o
Ihq0AJJeJy8yb/3HxIkIXIk5eJRlh+xc9SfiMbGpVMUvrXT8ZI3Rr8h2o93koS4ckyLEotpzmPWK
5baKP+UNWdI1aw2ujOSuj8r5xl2C4MvUrMCA6rbNJh/kimwOHFTxnEY+0o1iRFI4z93LMA6Y8JrD
ADlXBHp+Cso1VSMxd5ZH3EIJYXFpmCArLuuTg+p802N735F85bZLBTvPW45ca5DUupUc7PDZiHAV
ErlVwK1UQNOJB8CV6xXeVTaW4YgrNeQrp41+hWmnL/VSv5PWDC4sXGrkgfUdK5m7JTc1PMSCEGRP
454IB+Vstf5ucWu8RuJrVk1PYZ6612XiZCGopA9NIrPLVI231lDsp3ZunzWowFhO0UOv+m02aybb
WelsQ/UzrVBAemUHZo1pPHL6Fckbk2BQIFWXWQavf8nixzlrv0lh9LFDV37UcfENT9gNC0Z4N0rZ
PvALEqSTdeQMutE3GUbzpS/rX5Ycp9t4cJio1CLY2HyqN7Ib0pfY4wqr0rN2UtwwAFFchOeMrPz3
/opdJnmq3ZXpFHDwlr7o7jVwETTA5bmwoTSq9lc4OdZt4elvuujbe+ljDBuW77FdTedqIBnMy8kX
yVOAbjb2pxZvXt29pU4Egc9L7lXNmAJHKM3PIIT5D/Z+mnxBmjT/IP5ZHIAtS+DS0gAgW/JukN18
sC0+LRvXP05KzOGVb2XXurU+dZTDB2/yoYgDsGchqH+UHCmg0wEedJzmAemrPo1BfsWZgRo5QXEI
iuLZNgmMs1CcRmt5QzeFTrRlTu1YfnFqR0hu7fjWAXAaSrRgyEM3K74uhpQ+YUR0mCEERP7p6DYj
8fgRG1UVBe5e9fippddl3HY1AEHdU4bWrvNCvHPc+/HL4Aj4gUX52snMXC0njz61Uv4kUXmGOTnn
lNG8krEaBJNoNE2lmsJPQ5jXdyJiRcqY7G2rBLIwm3V1xHF5YzoQd6SGfjac0G4cGSPDGwZzLcfw
JZnblPttPAjjyHsrUTsjS/zpBluuqLz5Jb4ae+R0LW2IE7F9l9Yh5FJYQJOTxXtHUlOXxoMH01qn
sXceEC3x43K4RloHt9Zy243BtP8ozioq473bA13Pui6BMBqk9aEbKn8zuQt2K4tIEXd1UkgIU6xO
REzf9Kt2wykD7zLny0PVd7xlboXXqAQZYWf6heaYf4lLpjZtDrmnVPUTOq0KLmkGGHOa0M67Rnwe
JbjzJgOMZ7E4iSVnh3D1z2Vesw0mMZ4qfJt0wB3vZvLaYVfVh4maASUzGupa5YaLxH2MLWTvCqTB
TYjngVs393a+6iGhES7gW6a4Cn2dx846huj1tze6ieGbLQ3VYmMedBABGFghbzryro2Ln7VzJPpp
/OWM/LyDQcCwlXnHnt/51q4YWFNUBxrUAjmFcV3cu1NOLpWv9247hV9aPX8ZYWfg1kLh7YbtV6vl
mB3PhPxFTql2dpyX26q1SWxYAHk2a3ERyEm/z5kLKdhPbcJcQFsNhq5RK6tfpRbJNrA8cSWy/bFX
bXkfaMciZ7Ex+3IIruPYd4+cw/H9h4REhpG3L5ouuRSaWVPsdPXZ8vaNbxh3J9QvAgG6vYg90a1Y
N3F86n0g7N2U5Oo0zYbqkthjGVrjIV1Q8picFrshx8LtjbmOXYbWLMs6PscB7pkBHqIl/RunDbpr
G1iYIZhbpiMelW4ZpzPrsF1REof+7FOPj9NW4bgonFDddzUmlxFaBrTVpD/NyrEv7ljchajhW1fM
bynG+aJ3QfPN1q3RcifzbLjTES66yMnDXTeGd1mLIChbmvpgKhjWQU/Ly6WXyubvZqRNQejOZ5bF
eMxRDtfAI8YSsEWg3W5rhTTqMwE1sRRpdjsXNBxu2hbxzse/mLUJgF4F3ir3vhaxM12zKLQ3dPIk
SpnMuyYLLC52Xhf27FmUvdwgffROSULOVjQoINXs4JjZSKkz6DCRfFp7dkZnNy3hT78PfiX1OJ10
IN/Gilljk1HuShuuOFF1Tmh/z60opSTByj9hZBvL3tuHneH6dyErdrh9sLVdbTHeVWqgUJGMUq3w
1JuLNXN9l07zU3rOG4nk3F0uELEIWiKQA/YO+aNuJlITx/LLUK+OrJxwI7tG8eUo0AyGQLyAcWVb
gfpUl7UZZhKswT4STaqUX6bCXTW65ffAHz57BLD65KOq1IRYy8uYQ5wHGxHbUbdoBEYJcw4G85up
ecPBg4DBoC+ey/Embg2pUyHG/k5W224GIRclq9asizZjpm8tF/ESpqVqwAoYvIwTYQ+dYZTFf2eH
j23qZ5IDcsgpiTkFHriVwuuZJY71N7ucvw0QlYfZ+UGEuYNsM7GL53Ge4i1KYbmRjUSW8skaECmV
aGE3qYd0qPPe3cIjmQ+/3i5ziG0dAC4T/vS9ltj6g5CY17pZlXLGu5vHBN5o2zccjHPIgI2GjZNZ
fCxo2yekvZskrh5Hu8XaOw874sRxR+HEYTiOpzPl7cG036X5LvFbjDpwhfOMtB49MfCtipbTr9rW
GvBVYRMKMaX1XZ3Jfkd6tO86AW9F/zw0mBqL1h1PWHvSCBkvGSQap8aNnIqHuB8LzGbm6CiQvcvY
UHvEHhSBhmKn18fZzdlksTlZI17UxkIfUMZwz5YGY6mT9d2mJSrESaHqUPThg584yxZgcENcuGq5
B+RrifzrkNtvZcLUXiqjANxZG+FV94QyH4aIMDbkyytOL4NuroN9qNMBFoVDxE36k4r3KKsEYZ2M
iNTt5Cc2hgfOou9yWRUtCTt37OMP8uHhSst/DGAkHFwt99AC2n21tE9F5RAXixxvlwMZ44R+g+vv
VNaCMblhlfPtI3itn7NHiSGQS7BsEhY0SXSDkIhEybEytpybOnafUbJ227LEP7v49UVmpd6U2Hap
Ks4LKClAM/AMeKFAogWq6Fodw6FJ8aWBV2LTQi88+OUhyt+DxPs5GY89Q6An1nN2mI3/gol03uUt
As8oi4COJ2Kr4vhqO6h2Rc+obgyQblPjP5YNhORgemo4BLN+9AjOrfDHaLFUIiJHtEHbaA+ERQXW
D9MqeKves5gkcs8pep068S6asr4ItCJt6ePGadNx27p7E+Z4tDG6LzXEhLhm+9E9emNn+C4w0xUJ
SRihRd4JyTCWwgXJsD33iDwqR6igdf29AOSBvDvWINHe83HSu7AeYYojxPatduegpr7WZPJNvfN1
dD1sDH1xjTkIYkYYj5VPuJD00LvOhUk+L4e+1XdB5DGrnULiWqR+dF3+TiuCVcsLOXkRv4XGEIhj
F6s5f90y7nPZdHclcZ/Asx6rEXaWEl4Jd7k4e+qr12EyBg5i7uHwR5nLFDbzIDaMCGMmn/eYS5ek
5Cy/c0eAeJ1DOS5pVu1kSeYE1QRLxff0rTbAvKQx3wokMsYKOSkHMFuDAf0k3Ixec873mL3bHeqO
ANE5044nqQY8obnA6jkn7k7HpIF27K6l4xEh538WpAOY9jDGnXN0V2GlGr913pfC7d+tMOd40p/X
LcxFg0S6s7xoka6amk4QYOxc046A6sTGkmUN+VlOCXFK0Crt5pcTszwPBj7vFFIOQwrqg+IuZpeL
wMBs8lA9WD3ZQ6u7EvF7dvTVAmLHDp+mtCE/qhqvtECn5zisYdmmUEDckC6RWNoO9nBVs/vkkPfs
4ghhC/eKmMNNFMo3Op72uYsIm2FcAOhwHIqjEwekD4/G3g8WwPNijiAktYiJ/CldpYntTy8MnFtF
8svIMnx24Euj6/b36MyBeNh4jAJpsjv+nuzu4yvoJtldEpcPYk6W0+/P617CI1zIm5OqTqmobAIZ
XO6Lj28/HihKGjAvih23ETrbDDJbZXljfxiLNrlrhMiZj9fjfG6j6dSvz3Ufz8198p5U2IhrQxr3
5FrH2Nb22W+T+O7jASHoP79SgmhTE+O+M3HwKib1RRYCCIYyNJ0KPYXA/a0rMx++9acWIS2+AixF
TegwJ2hTxMpp0byB7mrgV2irKKHYgKuYsxk8mg9qZrByVHml/UZVbLa+s0x7+HubXPERQjpKy+Zd
VxnynjxDgh+Nj8EKqqT+8WuZwwBHXhSuCKHEJi5Ls3/byj/zK41YH0AQzDCZ9W3nTSDT+4yI3Blb
EIfXra+sd8/rrotMNGHc9Mc8thlsn89ZFt9D+bAP2GDQrDn3NGXwhixUc5jyi5sbprT5HkBfCF1t
ftGt+DanWm0pT34NC5oxJeGoy7XHmAhO/22yLT261Mhv+Uybzu9OWi7JU+CMV+2K5IFIu9xJk9tJ
gthK6Yjinh6v60o5wSNg54asKCrU1VY8eTREtH3ycqrBGgfPhqZHcDHN0KPFwYC6DNW9XtLlromL
+sAmZQ7pipmMstR68gbnKN3J3VJEuydtG5KOyuV9FnXyzPTi1nf75BoErXXsICki/Y7Ce0Uoh6e7
R4g14bHjaHGzlI7/7HhsJlHsjFsrycsLAvB77WG9KOJiOmblXB7zHC+BPfXm4FdgOWegUSJpyTJM
nYzsX+ASFrA33YNAQASYHjp3rB9sWmU3xq83fhlq8FGoY12EdokVkzlpe1ddVc+qbe+9NMuvNVhD
3frQ5Js02QcuL7mK3eDAvjmRz/YAwsnf4ZxzHj30REXQ7qYojT+Purz7cEHXzb7HY3qTKjRbTeuh
1Hb7ccfd8rW2CmS9Rb/cFAZshz8XJD77r5nfs7yjA79dNVngOPadYR+Ih7R7LoCquLK+eEn9o2uJ
JZYgZ47LGMBtmdldXc+8haP/aXFdbKSdU0JHS5IDwJtxZ0x8ridx5qCaH7pAKioUqS6mqvY+xW0u
QxIR5wd3EXDZY8R2jCRDOJUKIpomxJKJ4IqA6eanhuN9Hw/tpY7rz25d2tAAC+/o+7l1xTzyHM45
OrW63QeK/b/vi/Jal/RPYjhxvQnjz10TfbMCN8WeFwC+kt0VwcWrU3gEFhqYdIoe3blZrFd7TggZ
F+JEuR0QPgg64aP4dOs2PvWjuqVTFD8MGv1NWUEoykXcHkr6h7eNPZLmKTPnVttoJZnHhntcDMt8
8/Hkx5+ZKm+8DZ4rcpQsqVBFSzt5nibcGSkzYBpWHAE2E+yCuSr7xzEk4JWtsLipTVHj+6qld61x
Uu5KBfw2LCV6ydEwCcCIT3eEGAw/eAE5hX0Fn5lYaixNVT0j/1b9cZrUSxiJkIT0ct76SPkUbdFD
M7XIHkFHwChwmGu5k31qMsrngtScxEPLyXX8lCz4h8yXbCIEShQpYU8iv2rbHvkMAFrMDT5lK4bz
LCqOnixYNnXoDnKJSLkbebUscujsYyhNxyZIjxN8gQ0Aq/dU4LPy560rK8DIuPTa1Kv2pQy3Q3cf
UpDhTyA+9abNkx9CJc7uQ0+fEfU1JIqoeY2QWrqDOtnxp2Yc5vPHA/fRE6zKH9IKWEkD07Ls0mpZ
AoDZw0TP/uOr2qw9/CaDf1qtJq8Pbb5N0b8NBdpb4yvSCTAOUKEEtDSTpZ7OY2FtOI2dF0enl3Fc
h3Ir0hoE+wDtYAxAb054w1RsbGCCcPNEQ/8kEFdVcW/YLM02mJV9iCGoFAlK2rAoThrACGMd9TxP
6oeG5AUX4mN9dV6m1niH0Wkep24ewW4QlGY8gxkejF463iQRVJ1O4Dqqh7SinGT90mKi+h+ycyI0
ZzyYKLtk+Fm20px8qS/WMjGr4qi+VaV3ynO60W1c//K63Lqw+h/pwhGzN8j5mAeHtKHkm5WAcjF0
xTlowtdm8dPH1Acd7cU/B9mqcz3zio2H5HDsWR0pyUjeWp0NCoBCU4ZgLiwoFU0FWbqsyZigio0L
n5AWVk6YOBFM4tZAbekKIjSmfIdbn8MhrYgbOw8/idFyQatZz6az1w4IbnniTEKf5j4Grpg5WXhv
Y6okYqt7G6klT1lKY90pWKJGLu5sRsw3yB30FqAt2s73QwEpyM1W23zeImqhDTa785my80bO2fIg
nJM1GX2gy3+IlXxqGGkhAh3anQUEcEEy6fVpuBsym1QMqZIDXlNK7EZuM84k9owI1sFutY0s8TV1
XJscwO62l115KoyzZXgbHZKmODBSCDZJCU/KNT9ozVlUa7T0FMdQ+ot+TL0TLO27TZOoLHxauO3a
8jFlv0uab37uJneJeVySWR6XnCzduOkPKGc0Y+LgLi2lwM8MDQWnPwS4CT9n3THGhsfcuF28oxky
3lREZyQLzK5RDfxuQcKpjlDwqlE/W1mCdQ7zR0GdTeGTbQqr/qzYGPYxNtUAxmjkRV/L0MZe4oTE
qSK+RwFMNmHNurRZGpPuDGSrmbqav4xhSu62W6+pH8c8ivZO8x0bW3pUQJJgmCIeVk+xHItt70bv
nbJ+erEodnD2CmB57VuKngcPH4drWTBKa33qoDTxz3bbyD0LxGvilM+Qi+JdrKKvU6mWbYaHco+Z
JdxMGl1DzrJ/6CrmNH3p43wVkDvFpyiOv4bgPDaNmFHxqiAGQJXCGCHZeVdRrSYQoYo8YpgqcKZa
QEWDyhS7hbpda+He+XOGTlkw8ci7p6wbfiwGcXL4a0o5LbSMndx0ai5R1SD5JiWMFO4gHXaL/WXp
Ulr46YrnWGFcTTDvl3BMd8RMo6svSfCyoPlMP8JmbXEwkd5OIKyyriVptI45pqcbIBoHJsLseIVB
nOXMV4cWxR4Z2atnqmI76eKTpzp4gZysbkqPQ3PYIDhPS0h2eaEeF0u+zfaoWA8CgMAk70AWwYDg
kkBI33mCiC9X8Nh6eVu/vGwGd9+1xU7NBHPQnKbl4VxwWIoDw1fW+Ll9RyLG7RHodxtf09b0BrV7
Bi3Exa6TOzSBJurx0OcAvow0MuwA4+byapX1Y7gEoPrAu+t+ss9tM7a7Rs7mYbQv2XqQpPkF9CaF
9xnR1WYQZzokYE72bCjhLxO+V7RzhHoB7QTBzZlUheh1nSLbsqwCq1CtxN0BDFK2y1c/7vvXLE2g
Ryfj/TCG8SNmwSNEpfyl2GB3vOki+BVTwZoQWU12cC3myZPNIb6U83iZONu5fkz0Mx5BRzXX1V4Y
eq9VEHxTRd0cA0IjWtBu901NRC99+v2SdhmQXQqL0qV8cnRxny7jpRyEeS4ZGZIa1r8ssRVdElkF
VzkknK/kdhJhBANWhofG56DUlDAKcxqg9O+pjko8zkvaQlRTjPNnbM/MDbj+BucVn7BBPUxsRt6c
rVHGz96S/hwsDMoUzdVtWZs7bwimw+wK4m6b8ke1jJQYmdZHYQXfkGwBvW2E/cmNF1KnUwJEoEgf
G9KChzxoGbibh4oD1zmp6LzI8HO9DjsiN34Tpv5cTp1zw3AtPsLm+eHW/Db1OIDOLktGRsuiD33m
V7u67wGwKufBjhv7UPklGfUNx5UUO4JD/EeSp/sqJIMiiOUGMhpZBLSaNlGKK0XzKd6M/EMvXly9
1/7wQ7Z2fgAwfOvVKriKdDzmqElOXdAQlg19pEhq7AdOQdyqxw7NDCnY6qRZ2fhNfKz4cUDZpMBU
Qyw2kx1oelaDc0AX8515dL9hPPgYsBYfRFBkm1mh/Ld1h/6wQoSfqfmuLKwQzC/hEh3dy9RrmHAZ
+Rg75UEJ6s+yJQ8Ik5WXsroNksPPHJWctmTr7uKQjL1mdg5DGj4NYMHPUQzeJzaB2iFM3UDHu628
CXTSnJ/R6sS7EbLlTY15Oi+YhztJSVZfzKYbJbO/F6n7NYJcvEkQRxQuOFN8wCeblRP8M0NRGrq5
h7VyGbna1xhoQzyMwxmajuBWZ/oYtVZyFjtoUHbBPDMzbfKpGQgotTmK1ExuNja6VILYiSAAUTaz
1Shx8qrY2bs2Ca/jgjwqXFSDhTK75H5/qsbuS+eDcMC6Rty5PQUbL8ogkM0g0Cbx3Xi5fRwC4JbF
TIXexviL9Hxo47a4drlEpWgkEMiUsALLyq3nCA7nyohOfSaGOLbvle93JCD5FmGLppHXGmU9CbrE
dFekZeTKc49Nva/4lO4tWEeO6Ni8Uc9sZNIBMfVTpmcTzVay22Yma73W7SZRDVdo0nMs1EDdbatH
X0EEF9IcrOkKdn0dDKcM2oFvURbFLiNxC50SQcVrJ8cntROAEa5AX+7cLg/PAQ3jB0RULzaqNIjr
7l0xSWsfQCfdZm4bHRywA+qLa4iJoD9TXiXzdQxxX6my4TxjIdhHHVEyQeVA3EEy6OCYTcuYCUi6
bhsaJXU4ndlA70YCqSRl6b2nR+ajjr66XddtChUjoR2a66i627GN+r2A7CnHurhrF/wOesG5jAaO
uSFacogXhryE0bQcSqAPL/bsYJBoX/2ZWyWwitfGHpp9Ek30y219WXQC0BFdxtYbveUOJvoWPU1/
ljhPN40eAZaFgIqjOWaolg4ndDHH2CX2NmxdKlyy3GhIdIweqF2zjmw1X6bAGGJkV7oe+pskY4IC
eA8WQ1nv5syfHybP5tAZ6WAXDDBJ867fVXJ5sBScaEyomK7cBmGDjyEu1LK86xpnPowzxLPO9Q2e
1J4SVASE046fAKBq2733a4vs1AiWo29QkCSjfzMMrdi7krb7bJjkNCMzE0iCTzFSwecydC95x/vW
OhlAZTvcNGbYaWv8nPL2bezYW4ix6bZZHF4mE756S/bdIUeRc+HA1pv98eHjufHP/+PjOQtqMTsC
kJHAzsGWNQyjVwvrh130Nwvrx5cfT348gDuCeAe4bjN0VYfxMDpFre7OmZt1Z2tx+jUAgO9/fxLI
V3du2btwBq9ffvxJUHEAbXqG7KXvU3+DXiFXNe+gf6w/XVbLJarZJnO7/i8bLWiA//rSLqvyhPeA
DaRqzr8/tOOMj+r37/2Zc2iqsh9WlpA4wa93Xjz7qZvmdi+92jtYrj58/L/f/4DdRpir3CYAZeG3
v71aJ14AsX+88I+HZP1l/WG8jm2acayH01O6hof1bZ+4/Quo6ccPey9j1ec2FyVQggjkco52Tyla
oet3H09NASl9OpbPEvQ3K2iMlSnP61NKh7WnCb9gkxNzehwjxqxtGX9Ti/f+8eP56ituZNAdnOpF
S2JNXcPhmAwK/zdH0f+38LzMzc///I9v7yVLYbpSc370fzTjuEI5SDb/ZwvPHTr/5H9tvnU1pJ5v
/82P/tPH43v/kJ5LjyaAcuIyZ0Xo+U8fTyD/ITjRSRs5OcdizDz/x8cj1D88PD6IaAOk1vwYP7Wu
SMl//ocQ/+CPOswaRejZ4NHF/42PRzjuX1WUoUOKARxNT+G1t4W/as//oGf3c9OWyHBgftuePCjT
vHrBHJFUSIxf4w6PmfCTxzijxCid4mD3MUF8jS2esIs28BMW8vJKRppTpeiuteEOyUi1Txeruk74
cKhVpEcWDaeuZnxgUr2P4yp7rq01bSCdyqsemuaz6PA50AFO7eUtGthPq3BqUbNXzQV3PfcFEhuA
po7/COyAkD5mQ89+PmzzWMWb2cEBQHtz3sPTdoHJpiFU337YO62Ktm7Son8wwDnqWZsffQjtJkBA
kTNFushKFcfFEAA4OvP0xe5o2urUfE3Zfq22J/i2Y9/L0LB8nue1L5n40HlJOzBlPLyaGbtDYs0N
avalf9VlwCbc9B4jZkikKPmT1worS+kVGMoXusCmvpuXxxlJHeKm9lvoh+zTUGidFnssgrngipEo
QYFj7SfCM+reuRMi/Rw2Cb5klWzbpRyvYXlFGTVf6INtI96sTzbpAbCkxSkLl5dalWJneWO3VUr+
tFD+1jX/nA3OapsvLfLBgkKKLJYqaZJjtUxPQz4C+HSfGZBt0liW+8p29N6Smv54fc30EH6ibgLZ
7FUP8UAO71RO+xJ6PlN8hFVzN9TH8JBPMXrHiTw/DCtHY0bnQZrxqepGYNADGViYjhJixFoI31cr
KDxmZe2urzlf9Z1drppj96z9NKTB0mWfIo7TMl2qBytA0CXJzzg28p37qD3mwM2PrO/2fRpGxSqT
e9FoJaCfakK0E30fuCV8NS9qTmEzUn6hLF3NIWbv8eEwI8bpyrkTHZnd0UZZqdMcuW6qci62FiTq
Y4/CEuC/l1ycyfpVa/t7Y9nzcY5b8WjDkRwjQSQK3hYP9h+t+qbf4IARu95W8Vm4mHmDFBnmKFIE
H1FGOpIKkD+NoXjA3o9SafzffJ3JUtxKG22fSBEpKSVlTqtvKAqKnokCg62+7/X0d4kz+OPewZ0Q
9jnYBkqV+TV7r81oGVDqZ22L5I62KLnz5vbsE3ZxCPOuPIsk5bmHraTBKQAAhwyqb3PqWRcVjeBR
2XhiSKIfi2T8lETlLuLJOil/UsQdTiclfXg5toHoT6FMpp+moM/5bVMB7M0IHObLwHIhIn8bVEzG
f5vjOCDXGTiKR4cnePkzoiQLBv/hzKiqLabXfLKYS/IjX3vRXO1jBptwVEh5Yw2xtzKQxPbkIk5g
wGmWmDiehzHvziO040UGd0QVQTvvwtVRcbohMkgBvTb2M6XcYZpZRrZntPreg8cVD8Vo+fYnbN65
jcycJdG8aSWeemjKelv6bQTnG6xfY5aUUIh7ztGQvIlQ1g+6sJ4Q+J8i30bRH6jX0PCLc4ovF5wO
Blw3wG8PFYWpHxGnnMAX3jtvTkv8y9yY3s5MZzJPrYn+BrhWHcXnnI30zjbscEt7Cq2g812ANwn4
pZi5ayfA/IgpJQYhTXijSY6JuigZsqSjdW9HUXUBrbqP6/yT3qzaFKqIGTatm/HF0LAGwAtdCism
jLSu1VED8zKE3Z5CgnU2jp5f8zEvr55k5WMWpGEMY38C6/SuNDa0mS4XOln2Yfr+pnDlIks2io8o
JjkQ6QFFJl7tDEi5q8fxVkZmtk69MrzzppkMZRWiZ8DwtXZzBLvSyLor+CDrUSbialVtflWD9zjP
tCN1MdMxBW5/Xy3zNVbef4Y+3FaFcwwIUGPjMm9VVqptvin6OD6isSTGAsrZsfe8ZoPTTm/TGu1G
FCIyiSzYMHFp/HHiYiAd2gKJ5OxkaHeAxFw4HSQFMbAqizu3th/zqXujTfAezb9Ax61rydO/DUUk
7huiQ1a58gwa277bB3q2WDXV3Pe9JDx8YUhW3lcQ+Ux+/cm/l7V5qhN7IHTAHw4dnoDVEGfjnZsZ
1m4Sjl6Eu7vMEyMp5Kr4jJ1BXj3beJmEfc5qlyAYb9tYPvQl7CYby4yJzmu7f3GE498QFjrApgjv
nByFvCFmWqlETudKJe9pZD4F0WicFYuNPkmT53r6Bo107UJLvcSG8Z553bksvXgzJ254ShBCrKyw
s9YWMHlmph43LQv5ewt+IHkG/GaYPmeRf04un9mjJtl1daWPgQOtF8dNsy6iNjponvhN6+v6ET2F
Le2fgAHpK02wA0wpeIgUIdUMYMKneEosNEvRbRQJ46d6IVzFxmURqWQj40qz1P1ZNlZ4iKr83Q8d
1KZJRg2ahP2aoBOsUrNByLRfEvRcxzRf0Ceb2SmeOzLPAD1m4941C31VbMeF6XkAIkDG0dWJO12V
BIoYrdqrGR6cN2bzMSCwhC0sOqF6ytnBo9W7QCD9xBG5MXvXehmAaJ5AXz7MtKuEw7nOTfIMBcPA
XN/scfyw9uvwVu+5qZkZMkzZDJX1z5qmrwyz7OtknkWf69cpHW4URl9zDkarQoqMzLB5CXq9NO2i
awiqNrZlor6QnQ6w6Ib3sjlhfsPMBThtjbY7uVjSPP93kTDDPYZKcSvGnrlFyiaQf3Mndh1CxjRr
zU1SVyyAZJM9sK+hf7W+rEo4j8kgzCMtmX1nJXa0iytu6lCy1JAN4fV126EfNMPimfZu3kI6VdvO
gliREf5xSO0GhbxFagXyO5RVyXTCcwzw0sxWuT98Y61LATOfUXPF+9YkLK2uEpONb7Dx2l6f7arY
9wPukcYZaG7sK5odcWvb+5GF5VmaEaj6ojiWCfM1dlPELfrzzgzdhgVN2Tw22j9rDiAWina3ZtsN
Vb9u3Ls+D0+Q50kHK+GzeGn6t4IH9CANhm7d8EhDM2/LoBlvgeie2sZwnmuzRfEJWiI3KyInyEIy
YJ3eZfFnijcQQ+D0UwsHKKkGxhaSFx9GKr6MM7G5bQPUEmVFkBP3x5y0V6m/53Ve9TB8Pge56Jwh
6JcDixI3sVBNpzz7RVkTUTWhV+GVtrcq+FB6CTuqio5uvyV1eZhjBFNIFXpGM1eWGxSP8UAoQmUe
/IGk3KZ2AFapCkFeb4V3rlP87TCBk8Vm7tyQzrcBAHhsBlU/2IbxNhSEp8nqCSsECIz9bxlBp4tg
1bzhkzB3gn55g6Y4f2dq3Y0cbcb8YDrJtxdTdkgLFplEQ6WoC4F9lvUeWDyx3Pojd25GKIcr8s4v
R6JdzeaDUARlsqhpHjFzooxrvTOY7F1F88P2cNXKND+n/fTPduzwrvUDD4HAzKXgRTbSIzA4cc76
oDXLTcdubZubZUi1FrcPGaXWKFm0B3H3QM0KGY6fIvmZ47ySMkgPIeEKDPVCGKI2U7zUc18zqyFH
KZnFISvgoFhe4qzGXrTnxEnXPQYZFjLFEmg4vcimizBf+yi46+jQLsYCJx6uIbXbKif3KS/xCc0t
7/mWr8i1jGe6b8tX9btXlfwNG2KXqmspkQYGw6O2CEhmco37pjhA9fUZmU/i5LCnWCrsKsYeQiED
kq6GvuQznrplsnwNpQaUx9xV9Rl3JyEmiYkTKwqnS4FjHur7+LAkG3bQ5I/NyJbMGDVGVtXDqKEI
rxc3Qd8kYhem+U+ec+WyxgOmlyOji6YSC1nrwVxR/RK24AJrY4C7UoZd0WYYCAfVDCd7uVGapAem
FMvjbzHE10ug+KjYkZZPyCnRR/qddZ2BnftIi++8ZYPZpeUiGSmfvNFfINdosKswfUwIRrrw/0+p
q2DCY98GoEImc+TMNXF/PYZBObHeXoqywRvGOzQKBT8SdK9lG+uzGLLPuGihYhl5egeXsTr2pHVt
sPsmd86Qb3N6Ijaq8POUi95Rw/06dGNMjmmfYNYI+KfG1HmqbVVt3GLSW8FtuXXIS7bgIg83W0/m
fY2d7Pd/Rr0K+bLgs2fltM99Ywt/O7sF2uC9y3EcuqI9FijX1lNfYhum2EbURIh0ZIGdmwBmGTaF
bxdRUxvAA5lWF0jzeSorQ0b70LYOXqsuuUbgz9/cbExwtmpSLBO6z96iwnLoA1auI7Y4Df95qlT4
8bhT0zb5lpbgDWmXQNdLaJlxEhrrHC3GOmjseTOwldtrrRCgpySAVPgFUt0frWDCJt+01n1RmvG8
KqqQsa9h8QiELDXTIH6PE3aPDCCBwC3HAC8dW9zX2K1mlEuWs2lnVZOwi5oPWB4d1DAcXFwLG8sK
7vWQ588mUHddUwEXGDADCsYNmSYBU9IxPKNqfMqE27MgFriskO/RXHHT4ZvaiLT0DhlWo7lBFwYu
udg5HoTHTo9q4z2VLiArEJGcokmXcYG7NdW0X8Pyxy2QxtObXhykfuuxHWn8YYPowrrW+EdM7Byn
LEku5VS+RaF2efzYLajcjhaQ4EeTLVHgi/86Lnx3p5oRDP7s84KSidpBMln1GtV/0s2gfZR7YZ6c
n5yBqEdWhNio3RjV+UigiIVPxaycH1PViIb8nMTQAP1oHqXQUQOfyLmqIYG1XxJWSD9aGu5ITcna
b7MnViH8xHvzX0H9su3jMCbJuP+enJKXmy26U0l119J8YhYBCKGzSqHzi/SdQF61jzLRrYbJCHZ1
BV22JHZglSRMyosQPulkKYKHanVomjI/SFOHBK8J75DgQkHb5l7QtwHwlfaJhEJiaCIfRqrskAY1
zjf6tDVUymKLl9PaT35bH9w9Sz/IWAnXfcu5vfNl9eU603czIy0iMWlugM2WyKWQ7eT6UvnGsQTd
eqgX3mbn2ePNtEaX13AazlPZ0Ja3HMIlo87cmv3L6PefdK58Qtr7SFzaN6JqAUdZTvtQFw+YHffc
4u3V5z7aS0Y5mwpnecjQat/ZG3tONd663lu3Lu9Fh9XQTtSJSZoSHoGomf+qeCYrrUIUjs1znSN2
vINQbD67gWvziszpPvJKYhboTbk98hsJPkfALi3hvArrQRuEe5esJK2y5ljn9yMJnHfEi6THKPfZ
s3g51hbTaxbAwEzAkubyK5rFqYzMb29IjKQJ0CYg9rl5L9pyZ2gm91nov4Zms+9EmeyCWHcsdah2
4Pg4az3fwekjAxNpNh1Bu+80aaVlGgiyoaG4tZNCn2yTJGUuV+BYWwQn6fjFrdvxjujAsZ+SwzzV
D1PWTucsHdZz7GOVIqy8sdu1F2rnQt+xj9tcPZAyifbbWOY5rwn8d9h9yj1C/CDkos04VMlY2ug4
qd4KQgRNvwdsGWGy9SETFM3A+YJWEHphzDCd7CdjVo9m1pgPhfrsm46GdSgeSjPbmU2rt8WcYb7k
OjiiVVvXnTwT9GMclni8dWaxCsYkyvmOAp23cXScIDfQDl8IIn1PW6N5rdixGX3+pzWMCHt99O7H
fXZGwPX5e2PFKK6Ia8LdjgdjV6CL6xnEzKZbP4UJ54td25fEmomG6lqyLV10lxwrlOyPdtCmr6GN
+2nyltU13xuJSWzFsn2Gweg6CAlKrPGDPWGHectGnUG/WzQHpU3zGVveikZEHLTBQ81dfW8t3+1o
gB8iLjk6stdv9+imKsbte2+k3lsC7cjVaIErBpRzFQu0Q2IG/9yZtVCaugdhG81tpAS0plvmdOVH
bJDI1cbMjmygrmpMmU0tCsc8/hfLWlyc0MEoGlYruBMW4Uk5toPRYojRiPDe3UrdkXs3TqsGSzpB
qvssHIxjE83JORpJTAwSAH7BWHmXvCiMQ6W6J6zSfP11Io59BmjJspcFqPYZIpLBJ6cwuqSDY+0X
58AqmMaJHCop/3ToaSp5LJ2heTexI0mTqSYrpPkqszE8pLFPid+QuFgYIKqLHzW2pANWGNQXL2Qo
9EdIBghBhSypKfbA9XC7PTSZeRMzjnecBtkDlc3wUH0qORe7wa6rTQ1glcwnTE2Z4dzCMMQpId5Q
GdufgfHu+8SGRLZz0iboURcBxJls4RPfzHB1G4kSwqr3EsP+IY0457nFjY1hGAxjMvFoxDj1y8jr
7wezP8bpwDTXVslT3lVsifOCU7PE6UUm94pVfXGyh+aGXoNhpupZ5uShByveytfIizgsRP7aJI+j
C1gzdtxvFMeI8wwI91IWTCOH5yhIvKscjgEz9DvNvWzBHj04DUF9jYv9FABFTsYDjMU+G6HlKeXv
GZwzxco9/pE47U6jb2BBHRLyVAlgOUQGtTWm22CXJ75al6CrMdgRF+6USP5+JxY9SuVVNuAoMSJS
AuBBtds+MKAJ1ySClpg+92QA4OVgVu5l4QOopFth042nrrzvxq5/nZaEVO7n+0Gq794p9FNC6spT
SVhxQJh4ouTD4ILCNE0DWERnxLsmc49GJ4K1oXzSrhxwWRR3lyFI3ggrbE4cl6TgMGdAK6bWBWE9
eNnG7IisoGKsH2ASmewD+XswLgVwBNLwVoadhasIqZEarA+LqTnuXHfbpW305nqIW5L6tXK+yQQb
lgmH2vSCmISE4HtzGX8o1Bh5OOqj5ybVCeLKvesOFLZNnj7GY/Hkzq23p/oii3yS95Q6wTEgDfqg
Q8KSw75AI50ShpHijV77FdmSKADJwupMdtoEA7ekK6+IgGZj369q5eXUR9wVGEeSdUMcQF+y0RtK
XMT9ZD6AmgCJbORfyrBW4ZwE+4g1HDfORDnMkWz9UoFHbzqkYNXxfKRH12WoEHhEaAYexM6qOQHU
xwxgr5qYsXGS3owZgm2ixxOWxvEkfsaI0eCyQ7S8nsD7yHkSjFB2re9/GtXIorbgmOzgP1PcA5Os
mbgafJKRx8ShsQSeMiAXdQVSsenFlQrE3iFS7k5eQ96I6rDRNI1RHBwkiC7UcYbmHQnBTK8IEtFU
/m537QKqaoJSd06sJ8ZGqO9sBKvdwsAdSUNV/NiY3aIu9+rwgbYCixGSQzuT9yLQzk7E7j2o5WSP
oPVR+hYNb4r0A7h8sf39Osl2mvl+ydWy0zZdE7F3MHTx4nXFJZaBiVzD3aQ97j9Kag5XYq7XZuQU
RLXZ4fq75dA+uSjElmSTYZ/B6qiquWHRzIeAch3OmThOFcPBRRC9Rc7Ql62/c/rkrajTn7IoFtcW
2ZnL9hZ3aneynfSfR8LzdgnDoC2Gk5zU2J/CNqmIO/P2w1h9jw6XNYujwkhw9uiPGfZ+DOibGFN5
KMjfcxawh7d8CBIYE0E4WaiYWVMLQ+GTzUaC6JdH5PcDI98WHC8R7QZpvCd20sneZ6+cLAvmabSG
LSkWf9pQo5K0kicsX+aacg9+47TsJWRxlELBDM8GmgZ0d6Vp8krnyS2f4Ke6Ue5sGqKSXfDETAcL
QpuL+jSDcJ/UaGNIWtsjwTw5ljSaLHJOk2EbsZneGbmGHpv+FBKHVuk9z3H61xeQW0FpsLxhkcEt
SeKHPk5G2JxMOwh3ViheCc3tT5askXD32DJDhpSgnakC030zGg/NCOh6KkkqUBYJBWFmnCbyJldE
TDeM3XghqvxF2EhdO4GvPXIh2KvxgSeXKxD2dbekuriY8nay8c+IUAG6xuW8Zz7BwxMExAD21ksx
t+YqTLyDwyFwJKmPKMSy8HdzOb3o1LY3vzuSGbABoYDLv3UPoncS94bqkg+FMxnoC/BRrzFOpek8
h8Zo7YTh2SeRT68WhA3U6K2xGpUjWWME+8QYOLO7QL5PLqhPU5wC05cbO2HKzcQK5REoCqxns6vQ
BS1ZDFkZoO8ds2230HngjUxRVyEc4MPUlPWOVvP233O5qAom5oyLvv9FRv2lnrznTP847WsdhTdj
CnFqdtWXRyYekwuNDyV3ryoTDqjW5N9IyIbULUZFw+AUxhO9Aht5ZCxsrJqmdcGE+S17HWkfytyz
TgZ/GPLGMnDkNXbz1lsu47UdFRRFPJQpobsz8IWOvv2bMkW7yF6bxtxEhkTcKG9MHNdEqlcnQ+ov
ZZWfIoLgnOfnPlmys5/G5mEOxk+pIZQZXkmDM/TvRl6+Nd8qvCdpD92wfyeamLxCXPeE+b7UonkC
AnQyBsYyU38rFWE8FhZorgQ8aCFPd7cRJr67KtMvSR1ufUO9hHzqiRzS7QAB5OBolPqjXw6HgWip
bLwPqso+st3oTllo8SN2c/Qo2GwRy1HxzkzIKkjnORNtlsxYGCM4sneQB2LkOIjLnKl4VMkITZhN
UrZxrEyjSUIBmEEcJpSS2R0BEkUU3BApM43IzW6dNcm9NCBYcIVPEU47E5Q2q1aSrrBB26QehHbP
6njWYhlpYDVzsBhPbrZtuvEnXiju+QGa1UbVJJmyMuW7DzEyT3Z2rGd5CGtwTwENkem2w8GGWd2F
gTyYy9kDMbA4iVieuqocmaJh/fIM/CxWSnKezg/9wL1dVhVtkq1/cBI1W0Sa1MyZNdDkM/piPoDk
Naap1PoSud47BXGAnqm6qkXK0uHCoMJ2zAOoLLGPTLs5YSP7YDNBixGraO1MAe8NX8Rndih4cwpR
USkNcpEQZ7t5EncgGHHmZYTD+52A3AI03yE0BIkjoSEeaj13HN8yU/c7W02v5fLHfGxeJ1Xx6jTG
IxVCx4TZvwrOn9/r7vcDWdHdCctjvo0d9VCJ8DxaId/foqepF0lQY6dPlbMI0X2sl2URmqSkBFjh
+4pexaIvBMpfsKFevtrK5+ceBjNvbfSBqBaqNUQaVJNdcC8WKKIO0OR017IFQugmvNGTYvpSQ7kN
IvZoLZqp/27p5Sv//dWQfvWRb628hkCwsTDeWWAWa5Fnr+OjDVHd5Qdblg0hFxS+JeUM41mFGzDH
UFAhgJP9Ks68G/fVsK3b6qaLWO5oSueTIzCwCBPj35x5Fz2aI5b6/s3ysq8ucOEuTwNyoZTyN7Ms
SYds/9FLdeJsNS7PtQ2pZaWwzmA+VKBCTUVUep8fa4JEJXj/fWcOr9jZhi3HebGa/YR5PFo5GAcy
W2VlJbepQi3mpHGwSbXP1ZWi9CQiTJ9Sk5BT6RylwxxznO39773NAKs7Gs2XLYxnGY3XcHlSlO2f
g8A94J26Nehw9l7jYeZqk5lpGVsElKLXrknHPcmxBHiwnCzdvbSr16mHhOLG9X0CDsFmInTGHrUl
Y17e7Jr8xrj0OYrd8Y5XskUIMDwH/XClsn2kW1Mb5dT1llwfYy2j/J9jckDQK2+0kKSIz+mb4p1U
deVE6ThdBlke2rdEdNZxbiaP/AjUwW7Q51sp/hLmTvVUYHPipPP3Uc8wb/CB99ACrhLV1FcmojUS
ZM5kABWLL1in5Xga4FnC4OEUXAZztlcEu+S5io1unYfhI+eEz1iRMYbDZlsx2S5NTkYTZk5XD/62
SXCTtCg8Gd6CdM+E4A1s7GsbRaiTNOkhMCNvzcSOFHXDQHjuCOTzzQ5rN+OCTH1EqULfa1LEeNMV
RXtzJoGIaQKKmy4arm2ACIDCJK27Lz/O/wheYtzo6PYdkzAx9Bv2auirz9y1Pg3sHnbrnEVpkzAd
/8G81N8VU4taQBnDEZ3uohgxG2I/cevl4AWM/kZwz5GOx+SWxLItsBhHNl4WtjUbnYwGl4GHsXK2
XzXUxoPZ/QjTODTYmI92iRaG/Ixcm85DHPPDa70EmVzmxaugip89FraHZuoOSU8U1eD89QvfYNMW
HB16yXXtEv6li3914afvOme80qDKb8LkU+8reIDrmArygBFV7mbb+YujwoVpS/Yw3Amm9z4oNlz6
7jyqdR+VxPyaANO1CHbCZUCG3nPFcNlCR+xhKFjAbsS3jytfuq88BGusVNMqbBDiAytrZRBvnGUz
j0nhGg1pcLDam+iR7hh1vp6SiAKPcMtl6iyCL5uCdVmnfONV0BvBb4bYW81RMBFKrThwfQzGiajd
HS5Z3uDZUTvuwIbI9PlxDsDAxqe6joMjEqxpjZKhue/i/iGAbANnZ5Vp84fxvfOggBzQSl1Iz2g3
Paku+yFiXNc1DN3T9GrSYDuwnDZNEOw5oOKDKkpnTSv9nnXHMhU/fj0wm7CBkURao0kSRbn3nXzv
MxjitKJKEfiQ58uC+fC112+9eTqPEJMIzJ3AAGDWGiWqLVsiG8NQuilq4BGOcgmYdLz2YNne3/4y
b8eI+V+d4diapDTXhRuzLJ8341awQCN1SX5a9bPt2TWcTjQK0QgVhP0Vyp8lQ0oQ5wSvfXgvUMi6
Sf6IuIJwwCStWSgvvhd1SFBaM3XYMnykg8LUtWYrQxvfsXRsp4F9Iw71JJfnUSzdGgodUsaBQQVn
VxTvHnLyzAU2wSnoVdjuqKlDug4LhbjNoWFIlk1Nkv3R+PXIAuALc0qNfXGa7qzchxncwM+JQutH
MQ+uxNnAqLMNQkwnZYXVmxgnuzLo7/DGrCpykQ2uuSUJEznYkrMAxgOP0Yb0txtdHpe0SKFPRPOW
1BccQQvONkUHVOMKdIxhFWYDCSBz9pgxKNhgh/jj1c7T3NbkiePkLMv46F9dRVK1abM2Yu64TjWx
ArhV8PFDmWusrTuJ5NB2uUYpY+0wuLE9dEiKljbxBQk/OyA7N6MONGCheF8mzonFKMkXfrmPpWHu
fTM/4rUo1+gsk03gWbBeGvOb1S98MywtWA0yBjHW+CDiONuMNzqcGqMOaT++BX1PzZ+gMPpV4ROt
k8bju1tcApir7G/kH9Iuq40aPNAFEe/zrOg/EP8Q5tFiUARre2YRTL47xjfFH9mlarzV+YgXLhqR
IS1/ywDnc1cVhFBIVE6YRTxGQcfYNspHN8sfYviBJ/Y3eJf96V8hwvFg5+7FVmSy0EJAeEmajW2F
XLxJIXdWEF6ToVr5fisPHfK8LO3vghxbqC37CtCMXJdVOWyEUbBoZm+x5Pyyg0aMVA4ZBI/go7Ye
8zafX8oMLFu0lQOl9WBZ5i6K4d41HneRk5EbN3mDIABL36Ebg8ZX1uM2my0CJF1iXSbSbpoOocv4
FJDevYOyChOjidjuZsvTgOI4jFIL9wVKu6Gdt0LEz51rvkGBxX0LvMRHJqpMWAF+/EJk9LxDokGb
zvOBiMxuHknLC8+sqS4DwsNVlbrRTlvmWbn+W6gLf9OB1o6DMTq7sj4lmQOUkil+27gIYxZzTUz9
PxOENptsjMi1LzgfwmSLLuuhKtOr743NzjR5bJSsfcR9lbGrsuiUEQeOen/6iO/HTn7bKW/Xqcxf
yha7jej1ZyS1tQPguMrCdEIGZy5jyOyczrQWeY81b1GD9YTyRiSc2JghK9CazLos7mXNKox6Pnr1
HTem8IDtBT776AqnPWHd5p04UkNz9qFr/5XZV6LrSdVyX5SHu0Uslfuv0vv3w3+/9WicsMu5/6Vd
GVOVMOQgYCPLMP39LwTpN5vqf7/9/dX//79lTDFWLY3nrFO5CRWDW38JBetj4QEgpM9ETG/uVK1g
5OBJgjCP2qjd/4+f+vurMG6H0++v/vfh//lvv7+N/+/P+38+RcqRZiFyuk0jzYSTpgLS1dThNdSx
2gbmPK5F0aLMm/x5YzSMZ8I53uZh/SIH+RN0QY2lGVIRTGdvRW7hOVch0xES5XYSOfLa5bNkj8y0
hZlKrYSGqDwpq2cgSPCg37VMC4c+vuPJ23PEgs0Be7omcXkEbIpjKYSNAYUP0qKFAbNhzOGwql0R
N34O+P9TiO4YHcu6mw8M2/zPTzMx9UWm/zgzR1K8OeY6sNdbt2r3jtTDyjK/oJpjN/R/wXdMkeBW
tZ2Ny5OekOG7eSp860NxdBx9d5OP9mdp+Q9T4Ht7YhdoHS38RsMfq3TNsx/BDmtZgroec6FpmPjx
XGsd28wMiYfpexRFlkuczFJRur7x2mX/RKMzYo0+WnP6y3A13MzCfwmq1mWoPu3tpi1PRZLEYEHQ
1ZAlLkmV3SdlJ3f+QGc/jMXPPMUXaheuQdG8oodeqLYcBZh67ikXtoqOaBUSYbqNzO6W+WvVGzdU
RPaGb+plqN09XXrEZ4gae0303TCgwGwdjTCL+uxg1eo5N0Kbtxox22YXtZCV+qs9Zx+qG56wMRNv
5ZCnO2Q6RdMjGbYEwVmFHTk3M1HQtk0KNAY95yQL9ZwaZkfNS0cH6gwPUIJtxxsnhcO3vk+7zjhV
GtopxICBxfBP5fDGbTGQnYvGNk7FGDPIwoZXrCqvrc+whix21SsOza7egjqINlGWwPModL4Nx+yR
dLGnUCsydlOrJ9DVm4Eajt7JzYilVVNWbRsnl0dAlsjfGacOmnBlTkG+Ombp5EHudS04ULRF8KdO
z5MmDoukh4Ncery+KKHJ9CS3BTVaCShC48oMMussvfmNRpFgTm3iBxxIQ/LrU1kmaL5H8/D7/Zv1
1XahAotR3LMtZ5I5uXTe2ZtH8q0Diise0L2Fr2RvJ2clSoEsgcEyQ+lbh3l9bTF++v2LNOAIl+/J
GBg5h9CXW2YGPSkHB3QbYCtmZrFkQ4CEm3BGtYYFBQ63dhX2/aGfnL3tiImlFV5WkE9k43Kc3UP2
PRVZx7/bM9OHFxx47tpwfDg8Bg8O9TAaV7r/RO8o8j7qkF5Qeg3q1KFfTyXlW0oiUxxdlGO+tSNU
N+yvcIPNOzt2923qfcx5+j7WPZrGsTh4g/9h+yEeRzPunnrckmIWISGNZKrC7JHSlkie04pRkf9u
wpTeeXbMcD+aPpKSZNQyYR7VxwaMrRjfsoJ3+lQ41V+ReRAMk/jWIWRYicpdx0O6XzI3b3nIZov4
wlcytfTFSKnXaR+2YNzBdjgqvmZJfBAGWEujkOElbl19hAAr9jpj6jLgSRy1cYCtwsaxBsqE0QGN
d3g1O5N25su10uQun79y9EVT5QH2u8mAjWOJqGPXTOFjunRRw5KxZ83oFhSbB/aO8YaF2jM0/wig
WUwS1bJ1KEr9J8Z9gJqry7emSqeTtTx+rcOoHtcRyUz53KxZL59Dq6S+T5huCSpSzN9etPfzBoiT
y96qjN/iEhekHuJ8g5sCW5ZH3iH3djCD/STRzDHJFYwDdMCdy9ZhGrcp5pX1PGlNS7PkMKKZYbcz
fPQ6Gk92Nw7/fdAlQL3BYm4Abv4Cs73fm2wiFGzrXVod83SOT35rCdYI5WNvOoSustD4/dAtEYuO
MBYIm/86JqO7wncA9cHBYW/3408mCm+tNFLnqpvPlExFstwgCahMK3jO8UwSYYKioGdgfXI7wdhp
+TAXPSPCls1it8RImlb0Opd8btb03Gqu1Z2tfGl66h8rIj/g9w+iAKCxWs40V1j/iFVp10MkX2UN
iIdH46Ar2KhxX18U+qaPsmSDVyI0y/3xrV422IVKko0Ykh/kUuERvI649g3qd6+TDAMj4xW9Yjb7
0QMi43Y9GjCXhJfI3dC4DbfmyB5AxAXkeZLPGceF59n4NzGvp5OQZ7eJ3KtuWWnns1n/VeWWVFew
82s5mNwq9vvQsSgWAjGWM6jomsjqjvl5ukeRkVOXdZeMr77WeXHzPefP2NhPgQznDwM8vPaG8W9m
RxeNCXMOP+qMnfZsOBEbHNCFg4qbDVu7Vyuc1vEMsaqPmeBPWAZmIEZrbZXRu9XpD3tw6p+peQMn
s05zAQZRunRLg7ORuf3PX2K2Y7AHqxha09bvLXrDHMGWjReFFGIire3I/wuLCh11C3NtQgYYLC73
yUMiWpuzfvIWCbguavVpAg4rG9KunZtbRd3m/7B3XktuI1uXfpV5AZyASyRwS+9NeekGUXLw3uPp
5wPU/0hdfUYdcz+hCIpkkVUgCCQy917rW6L0on0Fpd1OimdqVDSu4sktQHosyrh3Ed7MPvCfiGan
jB6Q0ElTnzODkU0W4bsO6+QoXNSUWNmbDbPsfC88RCVRlj1maORyTKToi6sJY188dMhGTcdov9o1
Rn3Cu8snco+gyJecRemDNQC9cvFmF4OWHkJIzmgFEHYNRe7hgNEwRfE9Wr7M955NDVYfvjtGfCL2
GG9nZ/7QC39vl0i+WbzD2OzYUU5jiGtja9qeobDZmigsHvF8sc7F0/RdeDttVPLdyAwX8MTYHD1f
4JhpNBIKkWr3JW1FeGwnvcm2Q9YV59Y3xltjNf4WBgklYMptZ9tS7zVyaeTL1UTyieiuhhRT21KF
Hx832qdKHzFCT3R9ObUp5puENeEhegUZmZ/TKMzPSRkAk8uprv58SCF/CzRugF8H69Ucu5td+2/+
gMcrsenwNLn+EIIjXBlOi56qCPJ1rBSTTcRRlpFfkxgpJONdH+GgB40ZueDWa1m9STlGJ09M+zyn
ckMouXkqIuVZNLqzpg6QEsb5Q5PWdIkcXmgHtaxR4US1JmppQTu4cWk3MWWF/5ZHiFzj8VD55F+3
6AGMuDsE/hDd7MfOipAQiTRd2oTP7HWnh7GLb7vqkGNi3mBKrJvUknJMMxmD8U5JANHaLgiZ33yO
/yVrS0yxCr/yppiUaqbAz6hjG9Ql5sEP+S+N78ZBXkMStPQKE89Y6ee2Vg+BXjt3dtemoTZ1iEwj
rSFHgwo2yeOxVTr/5ORKpgYeYvZ4CGIULeFLO0XQwhYnZyEKyIPtRJIsgW9F5KoYf1mhDPgRSzCN
8crLqx1JF+FhYAqPYiC2nurYqfB+NBoZJ+jwMyg5FBLUcU09yd/pufspTo0OlH8R7vXGuObu6J1/
3dhJWu1ir3nytIK+lsk8CdLBWR3AJNJfq/J1rmoPjXTcf9mN5t+TsebdaBvatDelbbArP2T6dD6G
iFEHO1R38lveetqnpgxbOGChvcB0Y1HhaIO38Q14GZofSRQEZXzjAbUjYJw4zvYNrMEH+q/VVZrj
Bs0CBhYzwf4yscA4cTHjNPJJhV2/j5xygb7Eu/UwZlfs+wqEtvU11srqgDjYv+vYEJFc+J/jMkZT
1I/Jixb06crMYD8zRIMLsSr3IrVmbwPiOSIJvdU6Pj2zKvY1fWfmZ5X2Ypv0z/98uBkfklKmHUSm
GlNA3cImK+XkX/3Nn5oajZv56AJ2je6u+jRp12QQQxvL+LihPjCVFMCxyqI+tipSVr/dhBwD285o
gj3l4YtL6P3Jp0MhJ0rdbGALRV3shCfAEdFvXH4TeeJd7XXRj8Nz0geXXgUe4kZoGRU3+QSaon1U
OvOIhufPn42/+89ziQ8Hst62kAtr5scIkwEXa9qOyN4t8F3ISymfbrrMCD77eYUF0ssKTiW+CLpX
YG+Lql/kSqB8sQE7uFAWmFLH+c4E7bZObZqt9E+BMQ2N+lxCoFnJMqHUzWEFiCFDvELH9uqRAP/b
vUj4FzIn6svQhMDk9Kj+2jJEWuqQvlq1W27sLeKf/oArV7uMWQUbzFPlJzdP9olJNy7t1Re1Dj8F
ehs8M7tptjEOmJ0pG/0hRgi+QIuEELMbLCTqyitVH+sRqwSYyZAI+ZI1BzwpsMUFfZPdEFt7i/Rw
bGlH3b+VNkS9wtPsRy56B6Tl5KsVsX/KHcu/sJhlQHDxUpZh7x6rIgVdaLXfW5pdrll/zpoBugTR
OgtdPNQtOoZIimIBfMV8zKnlb/OkTw8wmPiWNYykSYGcD2u/9Vb02VUrRyi+dbKj+ukeLavHUBu4
YCwa23sKYRiswbhYF2x2OC6UZIfpMuA6QQ2SJNOATv6oYFHpNhU05U/Y3hCOV3vOXfy7nVOfdJhh
qdlyOerK/C2V1oQrHJ7RYpmH0BfJrjbKYStqpJhtqEuUVbWxjplm+G6mffrzUWj8cyQSUmpCwgJX
VQnE5O9nGA2eQIHTE+/mLEcV6bJBafMs29e41W8Q2iCseKW1ppioH2Mtyij5kXuOhJ4Vv93Bb556
joGqf0kEdV5IuPADVfrk6kDoQTIMq9HB3kE+RbpqJlX9WNsLWUPnTAZqkFVpr43MoX7v+p8QtiHa
oDq6NJPxrNa8MrY7sUvoVf7Lx56uU3+/jqGmwPVGjJk0NHUOsvptYFFEoYyNLv0dvOdrEA36VR8C
b2nFSnDxRHNMUh0cq5c+ZbqDTL5VmydWNFelgz00lFVzq0w8lq3U6f4I76y4pO9SrDSQyeBZzlvU
317SohychJBj/67h/lsYCg5ALwyfOYnylUNPLCqrC0Sfg56JHeXoaBP3MKmg8ohVrCdiU4htRf9r
NdLO+pddoFn//OohEpgC8oStUX38GM8oWzXHEVzAgNfz9jrEnn1uQA5rif5mybq+j57lHwov+CpN
tBtmkL928MpK6fUTW5uCHFC+T3F0rVvtMR4iVMyJbjwl0oO/mMbUfYP+KIqyfXWCT6BmnFvbtV+K
XlV3egFgLFRM9cUI5QpFCmdaFeJXIUKoNlzk+7Sx/Sx+SWm8XUFevSpeHSwDNwoPlVI2j448uNDQ
nhoqQqsi6fNd02S3OFe7a0kL+QSW97OtVi0y02RT5QPqcGG9VEMorrVumlfGy7fYDNSVpZMx0dZB
/YB+yDjBGiChpiHwykuwh3TKucFVtBw9U6yDbsyvFa2aFclQ51lbwpi9BzeKRFDtbeQhxfiQC+0B
ziM5x0X5YBi1feoRRD0kLAZzZ0RxjF5yS6/1qGQ5npM6DbZ2I3BTwC1rRudYqwWtAhKlGPLsu9Ca
aKtYtbr0a89cdwqCVGyKXm6iQJe5fdIF6TQCLR5JITFLj679JgdHXeOmjhZYwNJl18TuLU60KxWH
eBu2McgZGyVxlXrlOmD5Ds0vKVa9LRHfaQr0Xj1Kb2rQ7JCcIt8LWJe7I8VuoQEpGf0uPKLprhaW
QtGc8A1yygtN35p1xFDwwuSK+V9MRU8B4BpWX4RGikY5Dki5xvaTKo1qO/qIUHBGMvdrMDjmKSSF
Fno1L/N/kOFzQ7d51pBsXbuE4qiJwxTwLoYPll23Mm6ctSUF9OCBgkswaBGt9RQtoERtMQTqEz7z
7A7RnNgBi3f6rsVcfbRfUIotDMm6D4WpdUqagQZP7irPfx5ZtA+pgtPczpK6NIkWNTXTcub00d+G
Fl9TKAy1UtnSTe1BqYfaNZauu0TRTRjoaH5rWUQ/pHnorgbwbetcmumh8zWiIMi173sKdwoM13Pm
OP0NMqm/bxwua4nvPAkH6mkJsmDTyk7bGYb1WqcgrvIhgVUmqms9KBNcvSUQ3I/ri+MqS0fYELf1
W+9H/m1q992ZkOKtIGFzHaSofgkmoGSlE4/d1vUiqVve51FO6WUacxUyorMFMnbZiq5ZdVilz8JM
aJtnmkZnOHunbU6l2s7OjU/wLkRTBWCZJi86SUNLwwqqjd+VhB9pWLeToX5NOl3euihYG7jNJp/e
JvEPidJUX0kF2wfQ9hBa3nT9C+WLdqdkdMuzcDMyibhIZrhcSToy5eBQrEcrXHUMyOuu5a94Ong+
NXHHnWF5tzoNkdywBKM1N+zhXojV7IMX8mhYlPViNx93CRWbRTwl9mCjPUdDAZ3CvKcjmism3sbB
Fw52wFoSQR7QkU48x1ib2LAXJB0Z1yhlao4w6YQOc6kpOZMNjF5ljDKmw5p0tFJP3SBjn0RtkxIC
cTV6F/EU4ryh8mUTCuyixQzJfNmRfVVcAvQgI9iKtelhxkMlGXph8tWJEAY40MC00tWPusSrOB+x
/x/z8y+YH0Nwgv52cq/e6/f/9T1lrB8u7wmAoNf3yofeT6jR74ifv972F+JH06z/OJohLEvYjiGE
SQrnX4gfTTf/I5lgQNbRufT+T0q38x8V2hmjqa1bGrfMTP6i+5jiP4JYFgOZFeMHg4f2/0L3mS/f
v6Y4ps2F3dZYQKkWXHedafPfZ3ZjNhaNghb7HtEgWaVlNOyrGvy0p06JWEm6TgzEGbaOFxj+ztbq
iEBV1WyTdVpyqHK7IHLG2eFgUKlPRz9+25P/pZCgG3+bgM1b54CElyqx3RY76MO80xNcr6Rfm3dW
wgvwIOY5dqYem62IfRBrd0TVD0LLLCTgIQ0yoONLaWk0Lzyi7CW0vfWsiCYRceHbIjy5I3oKVu7M
srTOvzZuQCpVSh/Wagn/cL/8y+b/ff741+Yb5KUSECqJmfgQ4UmwWNSVmWaix+rzT+WYhTDvmKNF
+EGXOfmexC/5zs1XF43RfRpQ1d9q+ESJJf2T4ZvBSffiQ1Hb6UXiw7W5ktV2rT07ebkPMsVepYmb
cCUuyn3bVg+61KsjRHnkCwkKjFyVp0SJ7//ymaZd/vcDRlLX0VTbIfPZYAXz9wNGNwIvdYidvHOg
p9uyogPcMtvbqB05ijqmTYS14hRxfCALYpnnZgWhT5o/nMgL7bbkDz7P9QGJ65EeuHYx7Sc9COgV
hZH5YEH2oFOAH87x6vWfN32OHf7HpnPumJxRnFXGh6MpzVO38XJHv2sQ3FRLCR8AYHZJUS7iJHCX
0mt98n2nDv0QnaEh9p9zeLdEoQmhtDvqo5jhShYnvTf2G6PJkkUX4TWB17cs+AhHYrnPSusFSwrB
wHjL1L/aCtSfrFPhrCJlkpIssjCAy8jQT4xgSb/UorqN0g1Vj6FV/bpOKAoWwUjQa+f7m4Lsiq3S
5bSfjCu1bZUYFCzwozv69xykCzzFfNEojrYvBu8S+BYC3OkmIkayZWIjLL9Z4gY7D30R7AW2og1O
P5Ta4KQ7Lxs+Oxm4TbsLXlsla87MtuM1Q0W/rQjNXtghIRSmWrfX+V4XtTdCJIBmTz43qGTZBSLe
PtMcnF+05roOhLoVPVkjiS5lH2lrRTNroirKYt9XaklQSP5tsDDrJEH1hpQcsX9vm8RU5juRVP8W
bfyBWzadflK35vhXXcAt+1g6gYFB7wcizB339KmVzbRQLMuti3aZAEJzb0v90hmT5n2onv2A2WKU
2MinvcxbjjpkVx/lWUN1V4sI0qKwfO+UlRfRZ8GEPq7G0jk7InVe/3yYfqj4/LXZDgOztBmS+f/v
ZxhTZhnCvtbuo0Bfqlr+gxdZV0OSC6dbpCgVqR7yxZMnZEs7PRO/cQiU6LFy3sk61tGOBT9sdE27
zoY4UCWTP8An4atIx9Xgg0348+bOi+APZxWwOcOWFkoD1f44RreOk0YFevc74cPFjWLiEsP0Z+SI
J7/J0AbZwDnD1KaOYp40UG0nzQufg8iu93/eEGMqh/5jQxyVwrPK1kDH+/t+Q/LJNFflW6JeBleR
Knv5GvvM4jNwwj5dhpek/RRlqfmIgfLs6T0QRdRO13lXDlW9QfMcX3D1EN+GqAmTmxrq+7xIIXdW
Gq2YUDnN6xk/RRXfJ3KvB+1DG5nZJQV727mag8YboWopC/WkKOlwUMIYtz4CzD9/1P92iBiGajKl
mJLu/zGS6UQIO0QEqveqD76aDautjsk52gtDruJQPAxV9MPK7LuiFMiO3J4YXMs4a0ML/z0wRlIV
62Y72GO59yXTxTpRWxRS/XZ0COUpFEwef95g658XcupH5nTN4J/8Rzw9uC+VClKr32fDqI4/d8sg
TdG6+ZoPkKvxy2B2IU1p0chIrBuKQwCVQnMP93zVROKmIa/C2tZ/FXZrnzSfFiZLls90qeCdqiwy
KRBHe+Cb125kqaJbrbG3TeqTnr1TfQNdWAavJ+Uv7AC5HEAM0OTMK39TqgbaV00mp4bQlZNKIAFF
rqPU+4dI1SdDPzwxOySTSelhaUUtqWI2mCu73XNVsK9hP9YrNdVvaeWJH0qIRDnItTuA34MRNqSS
hNqj5ngGZWOlXGh6Bhl8ivtNk/7sWuhFEr9cm9OH0kuikv68381prPhwTkidU0KlI0MT3P5QPQ7R
lDX0/bS74+TxiDa9fSAmKTuOEn6HpVj9A+FVHflzWXwahhE5UTfsZ7JGq+AfTlSIYU1l4vDXtmaq
XJoGM7owSbkIVY8uM9ERng3PN/eem3Zi1tlED6J8J3QLyh0kAmeXDuajl1oO3djwGuEierJtJFSp
fhyNBmBdRgZTMbjdWafHPHbRLrez+LEtRggztcm6rwGtz3Vwkivn60REzl7PWJL9eU99iIKfR11p
mEA2VZP9JdQPewojF4Vd19TuAAde4SrhYmz8N2DXGYVj4Bk2TtiF25UFPPAkOYoBYRDSlgW19/w4
uDGL6Xw4pwYBI3/eMuvjLJKqG2MaCwdVE6itP25ZUoN5VgmpvNPvAoCBCvTmCPw/TvTsFop9Inf0
RJee0jyyBhw+tGfcgmwE28qV5U8cnhG1OzGUAngtKfbk42SLoGnVE/lE51HPABy6Vrw1dUDolGiC
TTRjwRofoo+x8ybYU2e8dhbXRaUbNfL/LHMHZPsdxku3Rx+eKiPshFgAhzdTb9nH+ZYyl7Pw0Vfi
F1OXFKA4+A3MrmqbG8uEYLHe9aEyBY6/0WQGSdskItH3HEKOErVfdQJMhKYNlyh6D6OhOaGzyGOG
ZuYeGXN1/SVKNG2De5WqWJ4nG8fryqXvoHevPLy8AnviGm8aBCvgHv82/jqm8+HEYrmkckIZU3sT
h5n9oTc32pEjqeB4dyXqskuikDxnKjHRHXjHl5lyEqL4Frh9Dc13sPd1GBwcI/WfanSoe8K246Uv
v9h9GV3E0JgmcrtxXJk5ESJMvfdSlra/JL2y3hBdVWGp/wL2mbVN2LrrAYf/JauCDYTB6KYiy6sL
WF1u/0xmkHqmwhk60VVtSXxih6lbPyy/Bo21TVDwwnIWwn/oWt16TGrlQKRQs9BDApRSc9236Ols
Tukpi7w5pxAwTTJ4mavSAWscT11xxQmPDfFeqz5+kKj5V0hdz35rOTvSLJYhiphD7kMQx+qRbtUy
V4HDmTpOadnR3I564qeme3pz78nTk1O+EF52F48lBcaoj66i6NZJhqfWUErUi8Sv516DpEqoKQVJ
ZGlepD84Y+feaYxYzSm1OqIyivBV62S5C3GykcKRrccIvxj1RI60GPo/Zj1CMGVw9XzbgduQt1sZ
VnLLrzVQiCMbqTtYqRzoqEUF0BE1w8jXM+m9FPHbUCJnaAj1W46V6q2tXj+0hTKcnFwDvV+tK4f5
AJGR/d21SQpGHRZeBhiOi951rLXRJ1+xWw67tPT5nMK8IHI5IRUIrvESeTIKu4CAbDXCKdkanTFl
AeHrV+ts3Wv2MhHt91DvYsBK1SVpYxWuiduvyoZQY7ibdzStJucyZy8MtW9aqLiIyYjDHbsCxbXa
XsKJKkpy22eYQ+9UtP1NOMVxgO9YcM3Q0P9YN2TPb2Xoj7cg6zYEBQSrEhQFRCPwpHmV7YrIimGj
Vt/MGExFL6n7la2tPpV1tod+OlLAJz1TsQEpQGfaAQtDzYylMVD6cY0Jl4SdCVgaD9Yt51TZ9blT
n/MV6x+XFG4S07LmOwJwwj/LKjzHGnIoJvbUBAkGubhkw13iEqtw0pR7W7OTo+4MU0xdQYGO661T
OANhO11ydvPq3MDNWaim3d9lZeE70JVlm/KxLCo6VzvWUWvblCCDwIc2Au91IbsEaf7QWFTaWIV5
416qWnTp4h9ZzAnWx8S2aWpxcdhmlylX5lX9eTBcb9UItNaBTk0HDhF5ZvjbAN8b1rG22mbblSRw
8lR5xfVZEWY21ouRJv86JGj2SFPWW2fCzFe+icvNVvsXk3edFFVNKQ0o9muv8PnbcQd8p4Z8YKq3
uK7V2zAO3S3cixRecVCzk+AEgA9MjMmCM+X++YF3gRx5wLkrTolvvTcudVQhx11Q99ZVi9tiG9Ol
XbhCEUvPBk5jSUJl9NL5OvjmMm6Nz71rK1vSOWA09XUDnJ0jH55bNB6M0WOs9evvsg77izPdyBw5
YmFTFGJtJ49IJCP0AfG3IUFOMNZdvVeQI2f4EoG0mk/gcs5l6Xo4RQ1YhE7Z7jS/fMHKOWFZ9SO4
5PGChpF+pIWakD6wwmH7BZ3ut8FVJGGXSD+02mlPI+JiJmMYvbWyP+biGWBxdYhG7LUJYEjTGeVt
nst4YXDFYx5cXFlePN/1dx7hgFuoHSnODYP5XVug5qpCa+1XbXbopFxChpa3Jus/F1jP46L3H83I
XKPWB9lmjG+0a4pNUkigNw08vqKV2RMw0ByJJsOXdmWc8ldNHu4qAJ3URCoXbxDcNwvxSm3RzNXa
vtz5rfLdrzVj35TuzcB4s6icxqTJqz8r/kjyuU3baAgE3qaGJd3ht7us3nm87fUkPbCaLQ7tZBFn
WZT/fKhD/J3XuQUhEM6VUXncmJPVWaT2qK7HnrH652PVhzuHF2qJOTI7FJMPab7xe+WsY6jc9JOP
vylE+dsNMEg1yMVepibHR88ou5a2/o0sAhLhDOZF1iQ9j4QcDsF0g9prOLi5XCgW6KECTEjB5e7g
d4gwdT3Zh54yUPlv338+7Qcn39KjbT7ZsMvZiw0j+NAExI7QrcT/VSTVIYHUJ1nSo89FhL8Y6A8c
5ht/8hhDya0Odex/BUKMbz4G/+865MXpmToAQoifPdN7xnBc0tOYPIZEdZBxgbchHlDxGr7vEJyr
BUeZcrKMZYuifxwe8QcDA9QTuHgAzwn62rdzKsLkwSb7KDt8eDhOOtZRKcRCOhXeTjPvF22VvhDy
QzbhiD96vhknmMevh+WgmLuWTFJnSieYEwi4FueH+eF8z+swAFPy58dwTjalplRLAyZN2WuPYYxd
EV6qt5QxLaaOwR7KOTI5XyfszorGbWZlT8iOECR7+DHbaKCXR1SMYtfHssiQcsLSza1z1wHmM1Qs
hqVs8ejaFhFLQDqRzxdIbUyLdOSiI8i065Z2RxBg7DzVoPQ3HpKAtaLH7x3aK7K+xYKxEmNDG1kr
TAH4zCZTZQ6B1RfgjcjCXlRg9BddkbCjqFcculL9oTjKu4OTK1Akp6fPCpekiH1Jyl05hbHhYl15
LUBYpjgngOeYvzIUiVO0H1HtxQ4sP1Esm24SqtZjlTCN8CZmdXsCdzev1QlPI+zNEkG08t2acia2
I2yykva9UR0pDe3SiccRJ50TURUcOdWmGy5fe8crq+38VDiRJ+bXzffm53699ud7/68//vUbhE9x
sG4VH4/r3/9mUjGkLn79mbxQIQcOPdmj03bNL4/m1+gFNA0tlXSmSNb9ucXz+/JpVoT++3uJeXSk
IcqnyBiexmXU1nwjI2u9+Tf82vpff+/nh0Fiy5zfW2neoCBjhd8dp/0mJC/rmNkCToXCAsnO6m9h
6G6V3sCSMAIu0AmCxJbk4oGab0jvRNEYqsZShDUDPgG9+tAC/dbsAsSiBtJHECIcCqkeVSsiu9OB
eEStnGJYrn/FPWvhQPXFIW3xbESdQJOUCnJqlNp/7GybM3n+8XzTsA46oJ2PljrhbUsHnqC5nH/C
VVAchhDiQAicfH7d/NR8Mz9MMF3sFAElZfol8/MixiEy38OnStVADR0wNPyi+Q3M5GOuxHQe8DTY
O+AQi9BW6n0S1QgVSi6erqLCnI7BTNjJKHbhG2HqjyIR9pryU0YEk0BPPN9NE6UaiQOdyAnzE/MN
BkIsFuEEbMgmLTv4bqySGleA+Yaw7b/uzQ9n9oykFR0tfr3G/j+v/vXc/L751R9+Te/ReXYqmzGm
UycaitQpIujT4Yl608bKF/VPHv62jU4PgAlQ0ieHXzdpYRG99OvxIMTvP/7wcH5dPangf73DG3wb
RNn/+bX/7S1MB3DBEzy98htqHT9fnSSZ89fd0ejZil/vxJmIsYpLjiCb2/B1d+fawf9s/K+X/fqj
ChFbv23T/IMPr5u7Yb+e++2Dzz/58JbOgRg9GmfHyG9kBlJw/LmT+gYVUk52BbsJiURVP6rTXbw1
CXKvac/kUZsmkLklcAIpdvN39usbnR+iH2ABlmQY9Bc/789P/3rpfG/+osF/eiNFlukNbavhEwAU
Nm4NSB6tqjPv72g0ryGfrAoW4jNgBxykIP97OgL6UQ+rt34aSZx56LBKVkfaBJbq4fiiQ0720QxQ
mkA16XRTVjbpzvPd+cYVHlmuaJmBE1k5Pm7BCmP61dMv9aeLqdA1pOi6e4wVTNVCKTeBCjx73qvz
91Iy8d3oRfaUs6rbu9MMBqdEjYDsOQ7q9bwDP+z++bnfvqJ8Pkx/7vVfd90o57AJmuaz3XhfwdfS
xRJBhm96xJDREP/hFDK9NwgLJ3YbhnTRP2CDi4ClsOIibNBWKhsnbS63FvzdZT/1MM2IzFEpG3+d
13W1bR0gcBlTSYhiY3mmBXHuC714FcRJucbJTu+uJjzEuQMOJw+PS4Y8pfG1LygozEuRoWNB1rDX
6wtZ6+WRmN57gSIfcQMTZkIfxHAxsaSvTYZgrnl0iSpC2zO9sM5B4z+NpSKZIphPYVeExGHZXzIG
K9DAoboIOvj9CjkOyz5wPhcIyS8ZPngsGoY75Y4eEUdQGrPUz45vW5tWD8ddbWufIGzj6yOEutET
BbpqnV+jsdiUTYpZTnX7TdqxoFfM4T0Y+8+p0mZH3MYKRVwWT3SYdOYGjoWtHCOCESGdAy3W79G2
fB1pAG+6BBYdaBfvppI1iywsNct76A0vwsrkfkglrpZk2KhV4xAaCudYqs5DkXrBg6zIpAD7/Nxi
Ol7THI5X2pB7K2PI7HWYdOJdbymYGdrobSsv2HecDFcvo1oV+HG7KeCvOqH6KgZTcIl1nWWQ9JND
t7ykg02MdJl+nWF4bQ6cNk7DHXXQGwNSAS/T8vdxgGMttFokntGdXLXkCegiyW7QF3t9UF+gRqgG
tI6MgA0CplXAkUiXGwuNYD22mOdh/nZDxKUwRPtVkQS+5Pv4OkqS15xcHAOX66DbRxu6Qz+SjDpl
pCYWkYGpthQFBmDkM6aPoslOX2wS4xXjqUdX+T45fgiSa/Sdlnkx8YPgU/rmFIFPXQitKm46MAws
rBpZVshYiswG76b0zLNdjCNZe22HpthJrR8eAoLtBNJ9RYrmrtc9JRRjoEeZ2NERZV7FoRay0ONC
p9jyMpqut09DmpghMX7EsBOZga8jjFZNC0g3bvMXr5Xa3swCgg3dGNcANURVQFgu3QgLAL7AY98p
n5sdMIr70EfOKfaTZqEmPpI+7Qs0yA5WCO2EofKGhYnRcelahdgbltiiM3QgAdgKw0WOlMlmepQR
JZogdb2EjvZC/4YZLCv0jaZ1a87u7ALwcqMOXbI0kjI9aqV89HNDPyXvIy3nl9r5oufDwwBh9q4F
5meDFOSb17uC0OLhTAsvuQgJ+4O5CganDBj6kFUvZQ8lQS+ic6yXITHX/de0pEblETl9HhTYbU1H
H8lRa5ywafNEAt66U8N+PWPN0ip76Qw737M+3SOKAK5k9Kd24iTLoIXHL1j/puWx1UZnreshW8cO
Jm7UxEcxjM9hHpdPkwfSBYkQGRvP8qq7nZABk8HUCkRMqZiuqBZLpkhY+MNx6Lcl7oEtTZt+yWRz
Sjfy1BMO6mybxfQPinTwjg5QxFTAxQDhvigj8o6IuTKJa3de+1aPT2YFI7rVESmpIzXCQR1B2GCZ
Qg6JGC5N9HCnFYRiEpYJ0gETTBK+DR1bzmofIWNZv5EyLBd6G7tnOJzfhzp9I1lzw0vSDVR4jm61
yY9F3zQPSA8edWi7HNng9dwxR53FrIxe/BcnHrVLmtuXxicedpDKJ3Je80uNdQWbtr7MEaYhU8Rt
Rdv1q65mT05fPdUeTmAPEDaM+nOY5G+ZUl4sUfZbFcIBoOBPag3KOENKA9mlJHaF9qNmfFfDfac5
5bv2prvpeFZ8hdDyfS4b7SkYPgeSIPisNT/jT7R2gFUeahH+EBHkyT6mbwLcMI8TlMGsZZ8qOtSo
FIdynwwPuDLVddtbWL2AKT92LRVGuBEk11jVFvku2rVQecZ4sJPypMeh/uQb9qqnHXAShQ5k28Y8
mUwMuMEm/3bw1D0AkE0rhtfRhPpFAkN9EeSLkxNFeJcjH1XYWZAmagr9fr/qCT/eKi4rwEGRHmrO
MIfGBb006E6pikgTp75ZN/mjXtmUtIz86jddsrJxep+S8UvWDeXdplzX6N0jUzlr3dE96ONueDOq
iCij+FQZof/ooDPean5IVt+c5JB2/rNiuO1dqhTCRmDMRNY093b4GgAZ/KJU5A7nBR7VOuKgpRqZ
sozuQGlJoLdl63XUgKL8PuCtWdpxNcWcTMFBMdWEZry3NXjB+RnX8GAB9un3KHTiHdRBJOmZtVX7
9GSbQtmNFXMo/GYI+11OmDwDW5Pzd8ywJVon7JtNhyZyUTRJRGk4Cp8HfPMlMSvLwU7Ca+02JYc1
bpLOKblBPt4TB3YoAyS4HBMAZPVjU3FhkBZS4JyEC0tgxZiEld4QvCtqKQlDmYbthFr0kOLGKZlU
MvXCaBXXPaV7coMYW3cjc6ibtOrtwVDJ5eltRa6hBdVcek3lMY4sgF7mD6wh3UsuwkOkWgFCkTh4
qGIQ/1XgbdUsHG9gvN4Nf8jOFWD/RUWf+lDfieEYjlZhwuFAIEPbhaW8KbekBHvUuxOuYVRFdWvf
Zlb3TGmFw1epR5K3jGVmeObBRn7OXKl7pzivgopnCW9jdD+boYN4CNaIg+f2UnZ3L//Enxz3xCzX
m0Eb33wLQuug+gTMKW1F594YMHdQMnXZM0vIhc91RkCRCt1mlZSuhNkTvXpx7dLR03Fvdnq1Ka2B
0pxKbzd3fdgelU+ihx6/mWb83IIBSHVKrA5QGIxRncV8oH+KRKojLjMjcti8a19S/QwtNiJUCE4m
NmfXGf+bvTNZjlRZt/SrXKs5u2gdKKuqQRCdolWbknKCKTMl+r5x4OnrA+27tU/eY3bs1PhOwiA6
KSLAcf//tb41OjvKwhRXwGiq4o3mHSxxu9vxRRpZJl+NHHSOINk+qOnMFfSZ7oZBYVrZkr/k3g5A
O9d6nj5AqK/WfURqBJpXlMB9zFExTldtMuKDy1pZ4jK8Thq0VBEM3yJWzVSQp+jRh0QdBL7lVdY4
7fBHew5YINzOvyLi5HZqz+naIiDaxHZzURJC4obRgFZl2s+q+cGsDr8H0HRoFjmHS1e+08y5tzpd
/UVKN4VkVzxz9So38E/XWLT0uzK1n8Ipm96wcvvYdyYARUbFnLFPnKOZiBomRqXsMPoDUbKke9ME
By6h2IOq/IddlhuS0CGERNoEkmlSKLP53WkKQveEW/+Kopp5PeqRTZR20b5JWGnUzKVPLMU7N7Hv
lGaeefnpvvMRxCeac4cEt/5MByFtiS6bRiIv1LRyK4ErQUDsKAsLvOKZRAAxG9zwDohXN0i/O2GW
raxUVCeoXwiIh+CotvArkkSqMyKGpPfAuHXyzLm10JX7ZBXRC42OtAT3lLKpq5jTazXTCioGg4Z2
DFwKynAFPpMV2jb/UHXGfYxmBns0GdSV0jBbFkl6Q7OKVw807FIm+2T3wjNx9dPivCE4WV3FT6W9
xOW2MMBsFSGS69yWgzuSCqW+DllarlONC4pNUzUfepTHzOlxGRn70h5+VZZ2HcZtKQVjdWYT+pO4
t6hAr9gDnTUM9ptkmtljGcSrzLJvq7h4LTWA4x0kLywy6M6nGXhE921H1pg68yNiNBFtfxNq2X08
Kv2NCy11PSjOBxMe46jUDfQL15xuBtzQgmvbVQdUAIKYWUXvwI53hjfR0IAxlS56stTkmpmYuQaf
aZMABxSRRrQh35zqkmFx0pvAk1JxyUODNJTku1WO9nve+G8mwWaGOtyTVX8lVOoV05h7td3yOXcT
7dDqZrbRy2ZkvglNu4otaw/o44iVmbylCKlfCHruTIrGjig3ECRKn13QYh3C+T0zMgo8ncA8V3vs
MdQZ+P7otE3OoQ0JfHdU5x6bzgYaknVMC+y/8Yh2DnFhtlPLXt9pJnksqG0/qI3DOs/5ssgK48SF
61WKcT/h7iykf2Z61BwcQ+wgrU0XNUJtUA+3PQGAQfZaYaK/1UO3XGmQ1tdWUUxX8hqg1xi1v3EU
6vgGlFCtNXb+2N6SmNjdJAAxCvNBVKl51lq4OANkkrMe9ncpYDEis7DT+ymIAFRT21QrD8BHASc6
DlmMszwziFIMW0qYbhlfPeolDU0Oq6YbBJmrCPtyXc+T8UQZLj96g/5Nh5R9kZcAFfYc7GQXOTY/
NafwTBrUJFPOTDliKIA3YBPTipEW8AR7I4zWyzGOTJbUzqy8kZH8QIa4C7WK12LdRUGS0h/VaVdH
SPURSB2rjtAoXPhrZDgqk6MiOQjUo8IHPU+c+bfQUU50aYoLYFkFQCbGYcAGCKLjdVBxvV9uEsSu
5yobn2Vid3tmftlpyjCUOdB36eeD5YtRIqVwFkJzzPYsbx4bUiba5KWpTaSSLtwSX5T+1kQ3spGS
NcjSdiqABsXSN86xX337szQwpzYECaER3DkkJ57Xb0fkphPstlPOegT6uZ6tk5lAlrjOLzr+ewaD
7liBoK+SRDsGsQCsE4/H0SAFx1ct5QwlaFro5WttUO5NOb6zvsbfPVo/9CFP1zFZHHsZFtqKNdEx
tawXGnzOjZOELoJc9VcxlRJtUA7E2bSaY9eFBGG7JUZnAO5ho8CUVjp/reotKl0T4EVuUhcqqMGb
dQrwU1bJKnWziqT0UQedy25YDiY6AlKUFNuNuLolxabJi96DLyt3rIjJcODk8ijbpMe8UGFgZdOt
SDMFQ+a4wmLWQN4GgKO5ZCahT0B9tWn6bk8jwni2il8qeUQ2jIBTy2rshnn4M8dMc2yM+5aqxl2S
uBeFlNVVq6rZtguJ7BvxvbdtKIiSQt0TBKZ5Z7nKkfrCqjHj/Jy2BoBLmDpC9aHRBE64nXBjeaHf
ZZ5O5fWgx/A1+7RhPo+sawtbuwVCFT031BTPVk2ajBXgjqG2FW3S0HZ3IUA7uBSmJKeMeWaJ6vfI
m42mzyk2VuNeNAK1W637K2UukKRt86uMevJVyuBWD/prOGcTDq2GRBn22ZHrLtyjElh4xGoRn5R+
yM2ZHwxVde8iFNxg3UUnR84HXd/qkqVFtWsxjHswl7KNYsTDuhhxZbX6vTnG74Wkxxo0+bBLyAYh
ODZx9xaNMi9vtQ+lUY2z3WSbieTAq5SyweAaHSaOUm+onW6fC9rnydzcxvCvXfC4LvGGJS0vhJAq
0AGhDofCduUtCC6Sa2YiuLzCEXmCSnIWRFdvTRtKZOeqmMa18UyClLlqyQA420F6VaqaxLB5QRLA
ar9kU/c8deEWYKH+S5KRnpGDDhqzI+yPIdFtRfTY1/C9zd6+VI1efXezflub6U9ddwPW4zooXyXa
Jz4qCmKnohXGseyuA3zqtjPSQSn9DS7Thpl56VKsyG+RXxo3fs3ZkJbhhslYAzYVXptN7QG6nksa
IzhdlgwSyA4tzwbsv7T7sz5UiKIKfWP7wt/XpW9Sy6JxLmviblp1ZLU+93BiTYsB0rNGoH1Jp72s
IR4hvpwixI6lIR8Na+QT0uanYeDrmyHGi9EmB38Imy1pZrBlOh9wl9bRwcDCAL4ion+nvrnMoKyq
5jtOypc+SZRDZ+nxvWbQDCF4y6xHPERYEhyHxYtqpoLzNcixnQY/QJD2tBnvA4aLS6jkH9kIu89g
Se4kQIib0M3IU0Vw2XQ54/6UEibAUs+jj6Js+zQ64I5MCNiR8ckZr0DIicqCTAJGRCPArHlS4tzd
JE5E3lDmG6iZJtiovt4enIKefZOZ9iFpR6ZpSadv2yLSaDiZW87oHKEkJypIytZXrjqo5aSvTQiR
andUE4yVIeqmFJjLEIIRZZiVYD2JSQ/LXdFXD6QtOIjAzwYt/D06bzi6MFo/62tqc4/nbbrWpTte
xyXPFNjSdsr957GswTPrDthzAi6uhrzlahSdlMZ+WUowqS1Nzwp1bZ+8GkWq0cNFEFR4LafbZA40
EXt13QRJt1Pq96gmQ2mIpHmb9/0vKKhHNwVy2cQqSn3AFp49WA9WQyBZVVjIJqqR2UHh3vXwwG+S
smbNagw+VdLyg499Z1TRU5YH+rqhZOoZMIlXeWkxOepnS+Es4Qh99XurxfHaCRJ1rWctAb4GtEPQ
D+KqdyA5RnM7zEFkJSLutZjyaauEfkW2REH5z2ZmbRhleq9r6ZPTR/fuEJg3AUGlGxCTiDzVPtuq
LjDKIrMIg7SJKKWJoF5MCIAHqzTeOyQWJ40AoUGL4SO7qCciteZwc2GnxZkC0hPOLsoUwO1TZJOf
TSish1eHCUaPxrEprXOYkBcUJ/4V/OPWsQvrTZZnnYCRk5FRR8pi3CdWPP1KIIN6pGxxPNV4aLsI
H7LWFe+LGN4fnB85hIrnFbUqkj8sIlhUPiRU6qm5CrBxlv5kDYP8mAzC4lgxIY4zgY9pP5hwRdd2
IgTPqIcUHmdx2wtivYisMLYx7tRtwtnsUW32CAmsz4V0TlZAKBV1WzLrAKKvmU09tXEV7Wg3ox6Y
Y8UQHL2aZVkfqwCPRGcTolEDhwNlmLbQuBro885A66MWJ+ELb1QzNElxcfT7TqWz7dLbd4PwcaQl
gVQXfUheaF5cCWuNqhiCsaqdprQ0zz6y6AGnijk+wCkEFxTWoKLj2vKW0mMcVODm2ls9GajSK2Oy
Ndv4pZojp2OhfIOBHBDMMjHtSPA1R7N40VXW+szLy6UWHKR7X9qxfVxuUsXkmGsysA6+gXLTfA9Z
oyIcRj23kuSijPGFWXJxyhMxPCcgpomB2uQkhV6NPHEfS9N9SDkRjgH2ZdG481mdUIwbUkpcIHau
KOGaq146O9dXU8b4jepQdlUw2dhu+lG5PTjbcuJC1pRnI8nUI02W9mYkDwkratgeLDT/WqKcKnII
ngD6Jnf1D70hyzYqkieuztopJyJpRbqtqegxwSqStB5tpGUD9JYA+tpTpqTZDU3qIOKocdHOtQWt
vmeJouyXnLcJcmQV0v9QHZIpiWsJlfBY9Yz2iaE85C17emetx1Zzz2OW3CwR2pVSk1ii6d+jqnM2
WlZzRjkVsDKH8AoSvVeSSS0O4AG7eU4NK9QNL9GJa8Fwvx/jrGAI0vw9ChHkQmNGbYmMIa8Xeb5m
MSKAlFQPamMMO6mF2zY07PvchtzYotUrHO2S5cn3dpoVNH3Z3OdwMXMJJTVmrXYsCwtGbU6hkAQ6
EriVcFcMunqFbQqah8HRnJiCj4Z2a4RltMvpUM7w6GwLu0d4XW6TdsGMeIdGtz44VFjCoUCyJ/TT
mCo/FNmLXe6U09Yu6pzUom946od96AOmbHPRU1iNzn5O1neQ9u0pdYJy5Q9ddqmTHy7JRpGjZ28x
o+nKQL6C4wdyT9LKTa4b8dbSYkYjERVrqAwkLkvNeLF6isMJOPYi9Q9pozwaZVtemoBxyzYBYFW1
tiYsYLqrhz6/9YePnKb8pg9ZXVDyGW9F6MdXGDkg0fKXWiXzCJRShTRPRUYTTT0a2bw9dzmgp95i
/aA7K0321hnTkXWGvP0zIzvlpnBG5Uqz/wHKiOZRrqsvA4AulcAOikEPXHPc1Vhl9hFYht+AgFVw
aUKmuafunTwoygdhT8WOnmHvgV7U7mWZnAYqI+dUJTnOCQjSTuIoPInEuBI4Vlxdzc4uafP0uaP3
HBdIsj0lQrAnzNw+KgaCVSWX5iYyTb5kFmePkS45SLSgPxktUU99B6tF1pO9XwwXumQGpTesKGkV
FTtHRd4YC+dUzVgLPVCKkxzj505SyVM19bagYdWEJDstOch2qdVUonTIGsye+AiofmOCJ5qW33fO
h3OsFoGtsHd6BEfSVmGbhRHFuyEebq2AFWfg39WhBluzYVnmO+M2lXq6SfwCNnGKwIkfy2NOo61R
h9pnMVVvU0Yc9zBDPgHGiK1ZJ6/BPJ7Ytg+msVXugqaP0aePAwQpW1kzjbSBT1YbFtV3CyKKvoGy
qySk7WpuO5YNl33potkzS0LD5hlrzrQYSUy8KjsuDhS7HDiBo7vKWwgpPSnMqiIoPnEdrrQGTZZN
8oTfHCsLXkFTznzAHr8ZnwlNInF3TkdBLhi0bwRV0RyRPylgJvuRHDfQqpnjaWUNwzZCzm/ogClK
qR1LdYqvrJNLlgKR5TmhRS8iLwvMogEF19bSHino91S6qbHuLVuOj2ZsxncBQ1YAirNX7fFBNhbP
UCMHXZnm9eU8PYvgCU36ieICRqNYoUVSkKPr1x26HCw0oxbqjzbxsC0S3oxiJjMNyrzSKd8F3K0b
hXnxJZdgMiJznSiR+A5I0raJmrA7o2Vg6pyjNg+ema12e5XfTal0rybkhMkfnN86juq9Pod5ptmx
R82Hi5b0vAFj0AoFtXuiiXUogiq+XQBOYqDU27RxeyiRW9DTFJfSaaP1xILrVAv92Rffh0C03/ix
niLpSPoVNagKo0NdIAbWnTNOKTT1J4KHf5h6JS++s9Mzt2H9zAKo9F3mHyK7h1NBn7Pe5VZXvuq2
spFZ9JDpUN2UTrS3U5HdmFXsFVZIhvHcmQMzINE7SGcPT5dfT49ANFW6dtHN+GiPj52JAH0sSMgc
03S8FuGAQEvIV8sx+JBE+emFsVdYKZ1S84eCHHcH03hNU6ListnZazqYgTemIjy2hcrIoSX+tyxs
N06IeySHJbLKqwmGYx1RDQlQMKeTGayb0SjJSqIE28pjN/by9jFArHQkKHqVxd+YOlUkK4BosJJa
3XRi2ju+QatEEcYNoRRPSKWHo2sO8jjSKRoayzh0MqnONYKVnetMP8inAj6lG9lx2SqsMj/KRIOX
WQPbN4rpEJjcLFuEfuAMVUZqSWlztkmcEXOoW2uhE6g1f/R0HdmYEwUop7viXmIfopPMz5z3IbJE
8hRWhZ3jV0gm7XGsg9qrbGzsdeCAECQa6FzTvl/sZTnt1Ycp/okQ61qZvnhtWK+ErvZaDnZ3b4Cx
O9oSJHIrSxDRClyIZDYVRBQDm2I661C+74z4O7JE66E1k505uj0Cs071siPoFhJCC52kt/ajiLKX
kJn/jvYDVV3U61yUJ3vL3PZAy4z5F8TxKBheTBX8pBY6A+GlBovILH5b9BHAaihPy6g6T6Yk7ybQ
UZdLAigqxykBmPSP8K/1E4Ha/oYy1FvHPxKj1VuhpvjQwLASs8ppXKti1quAQjPNb5k23CPPc9dB
XPyMgffvNF9Zj7pF+t1knQk0KODu4N51zW4dwys5uE5/rGkXHV0/O5VdQBJ5iY3XLJh1G5D716Vb
HOgZPwX43g9MkwQJUs03qqdcHQCsrD4lsrV+iQgn2kazcDlXnJJ2ILkaaQerq8RHt0Hf7WybjOpJ
JA3FG/OQXnL52KVOtQkcRolc9TGe053y4nwkJ6/LSFofKJjXrkZZUcI77uuEYOQMFlOXFNZdFIkU
fap1E5/RQPpPRlPRjGe091yBIiWyU2qj+fiGNLzaq9YhUBRxppTFtF9XYOCo+pOT2u9AmfeS6+Yu
o/OSdXP2jnAiXJfUdCfL4jowFnuEVcRJIUHIQwrPVb83JEAjJfuB0aXY9UVEfA1MW5wlzb4hIaQR
cpfA0v0p901Rk5kou/tCr69OKOt1bSnpWnbUPwFLiFWU9MY6TFyNmbauXau+JRMP23JGgAYltRV2
IpvxpSxXemmTeuqzygMCtB7dvNrs3ZQ8xEbYkLMDMm07O0vPQ979HGKNuqSf3Bij/VRptEgqOyHI
zIxxi5NutGlLIjXpW2ARLPS1cFztzALlrvY1oNFW/RoY6kUvmuy2tfStEcngDLfxduxCwKlq6q8Z
CMdDGGCoV3OVfhj9J9Z/s+ZRXhTTVsmpau4XP0Frao8IPIublhjBi2nGD3Fd9PspF99ak+hoQudG
XCrKL0typcjCpNooM/t38CU2PbpOALo045S37VtQA/2L+nEWkFqfxuf/JqL8CyKKbbs4FP/n//3f
P4f/FbwX/wWIMgdGv/9so59d+3ciyufL/gSi2NoftuOqdOz0P9knfwFRbOMPW6eyoEJZAtTgCpx3
/0lF0f9Am6dR1jZM3Z7dml9UFPUPnMXgVaCr2JrO0ffvUFFwJP+Dvc+CvGLMrDsQLBisQbH85ga1
9JFhs4j6fZ2q+5AAba8LqpMZ2ZEXTrnrMZ69tMpHUhv3jko2SwkYbIMbgPCDWDSr3ElxZaH/8+hv
PZeFeVVb5xGTb3IIiHk69tXH0KX0QsxmZSviEhUpkOXoJlWVfIXLz/VwBTK+B0R/2L0/rNLC3CEz
i1jO+LNe4ClykcPQ/75ooXJXukrEJMx+a4bkyaYRy/GPCSqQZ6K3s5V9q24sX7ZrnRR6raLKwvwX
gBxZj1Jy7dXeSB5Gd1qAhR6efAf4hB6Zd+5436Pnr+EiK1P+OHO3wlqwIot/dNIFchaeZe2fhhY1
MCq4RGM1UrYZKOtOkGvY1y9TWD6CI7zv/eq1IRiHQMdNQ77SOvPtb6YR3mL2/uhr/nlhlS9pEX2g
F6TDU/A120K/E+jaaksjzobvKaEXuArs+sUs4HeH2ET1ne83m1jmFwaKjaqZO2zkqOHiF0LJd4Em
ufJiXFoTEWvgg69rB+U4X5vfsNYxeEns08NiurgJ2sygxptsDDHiQ6YsJQS/qplAbTRJSCARTK34
HxClEbYdI9UzoVzqcjWEwmGi7NyYg/hOE/inX/O6qJ9IrYlp6MrsGOWQd0OfxinlMo6UOZJCTN81
ooZik7lPEqYkfQ3BjahE5IETuAPlOvFz6vv5jWOuwqvl14YC/ItIo2DkeyiJzNpUg/NMtwj/RDxA
EizSuyaoDlY19BTFvEjIaZWUtO4tms+yHyie4oGgw37pckJLjCnfdFVNpAxCV4RYwVPS4Fjz4WSs
WVp/4Bd0N2mc74kqvHAFwcUEFrp1GotqVaN5bWE/1y3zAdawP4GxETRfuzO3ilV5cCaiD0cHk3vE
PquGuB0vzGIcSK3Dgtgeb5Ve+6nXPzWQvvd6Q6EuhY4fdKjByPOuXEErxT+Yk5psafFHe5JvpVPD
SGn4X6Vl3/S+fRNSalhOFh8ImqeG/WbCqe1N6keJ7gl1p3GX9Zwzteo+VkPwHE3pJYn4fWEGZKp1
10ek8CIwviPsEc8zJu61CRwlrnI+ZrkNYpNCil8ON3r6c6BuUJZ5vxY5BlQ8LqvgXpUd4hnX5roH
3Mvhgt6l7rtP0l2U3Zc6wrmcbC1T/aCAh2ZYn088MlmgzgWrzKJgOpLC6SYUCXS+lVovni25D9OC
nkbCmaA+a6iZOUYxDGkKpN36ZEoOEZtIB4/eB++WQ8uZZPCiFaBg24IWgFo1rlc39YuMBe2+myxw
8lUPsNJTOOnox+6qMjv5BodDZDzaLjP6nsiHQJsOU/IjqagNOnS7Kr7rjv9CJd7cpCTS4QtFUYJk
d0tcya0Dxc1zbE6aGrkr+omaTnJ2g+IRVw8hZy20EjpgPC6c+IehQQJkbHSw9/gv+GDHfcdPaJv2
o14zu4MJvOEREi1dZnZoU5J1Sm4zbUaIqUFIxpEl8SHYoLQT/q6wqasw1jL/GU80vS+JsGPEgrd5
yQiUMe0gvkeiNSEbS2Eg82LyTrKSgQVFr4vc2kv1xkLXVqkrHQNwiQFuW6cwnB2C+SiIMqlAxObp
JQITWRNL6FIjXImuZJUb2ZchZrAs6vpNL9wPVNUJEvZ03YQVROBqxP5Hjl/BFNlpIGq0gXFLAM2h
Dg0dBgsfyA2/NQ3DUWIXujdK4xThEOPzFM2aqi+8VKAHLHZzLgbI3/giiEtzzoF/JFk2WrmR8aCg
Xx5axaT7Yq7IwCnWapx8GAW5KTRsSPINrYtU+AV7urleHoiOqKbcXoWj86R2FgEAdPghWlZndSbB
F11cIJrFB+baBcMbUuiVHXREhan5jrh70xuSftNrLKjQ8RSeNN1bDdW9aVyVjJ9C8fMTFO2f8Na9
QGOpHpbxrw7hkiFnVZb1IlsJDc/GgEh0FDF5Y/mjTPCM5o31SJo3qgo4hGuU/6S3kYMEjJWIZcaS
oNHvRibx68Bt7+00fFDr7tfQDZj2Uh0VcstgAcXPTn4tR/ngIswJQ7D9ZC6JnTRlyNEwRqtyprca
0dbJcJ6Rt1bfVIYzrJYLFimikTcp/KOF0rBmABKMS9Bg7WRFP4y+RCvTvtld/hGa2Y5Ik9ei4jDQ
tPQXlRyyzg1ExYGe7ah4AP/szRu/UVlXu4q1SokTrViVHoeGVMXBorZYbkefFMsgAiWhi8skbSx2
tA7gO1A4pFtQhf6miyxqNw7XqUl9VylROBP9aiKm7iYjw+mcV69RR9esDLgYsbxnKB8QFdmw9ldT
TzmNht5FaVw+V06n2I6zN9IennHjH+DvrIgj280uqVJV31ndx4jChu904AJQFuSaieDNNM2eos/J
kq8hKWVkB1sNFiIaBfUAZFQKBhuAgzdux6thwOZbQPz7IIOUWkuCLJGUA9PS2k1HRsRK2spj07Oi
rx307n6n3/UdC/JuGOBAMkCKWYHVN1yJVRYKXtqj22VVG8QT6Zl8CNmRaR2HMtiNLGzoMxs2v2uq
ttsM5Dk1Ky6HnDyk4jHjQNPCkyOY0sTB9REDohIoj4BFXzAvJ4cBML6HwBrhoUnuAM5Cyjxbt+NK
GRpnqy3m+RvTBsUqHxQa3l7onolo9BndUnUdVmp+QrMXFEpIbFHyEZU6DXJYljblm3FSX5Yjx8XI
yxFAArrCiidXxMYeCIjvuMRtzVwgZZpMgtiU5ip7/zmKs31qsjwPLuAmEg4kM/eswW7X5Grd6hPB
HG1s8/tTHI41utAFSZJ1lL87UqtwnApWaqr/1naWtemxbIQd4gVMyJWN0p6pUqIwzSJYxSKB0y7a
WW7Ux9t2DkylBLPXhWhRZg5/3lQjNf5a9vh3xjpnyrQRQ+8eQJPtnLbU9szAX8NKcJUIkD6wQJ8n
x/JQs+reyCJ9TkF3kBA8v9u9FdpvgW3FW6cs9Wzl15N2CBpuPvcJekvXeY8ISS8n/xAW6RWZDUtS
Q31wHJy8FAiID8/x+VL1w8yK7q/TejpZJKhgM+gOS3rvsrvcdPMD/nakCnYQ5g+pJe1hCVsXVVug
I0Aj00V6eKT5ezXFaEE5ES0Vjdpd1bFGdBCWT1evHZyEW+HIuTZNNCs+Gy0LtZ0aCYsoKD9co/KJ
abUlnbvL9HzXmC3umiUlfjE1IcB7smo33VbLA1XCIddGtcLMO2gPU0vTbOw2EZYGfk/ioN3En24i
gHFOVyfHML+MSavSwAhwOo9acEKxS6VlxrilfsWknVx6v01PSoGm3QgNcXDSThxc09iEwqR0rbSr
Os8ffOtdDLn/0ExwXBu3/1kUdX8KbRXfPOBbyqEVeV/G7GjkrzyJ8HvpBOJAe5y8uT69Sds43VQ1
B4yDK+HQ9r6iEfTHJqYcpjgi/Vj2ojKF1N5R2tEmVuqZkIcYOz4hI2ylNgIqO0C7bJfHGKrIdtDt
V2gxHY75HpVtJ15sVTTbQkebIMPEOAiwK0Qm/7WvDwHBkHn4KwOojOd8hjB9biIJg7SXMHf0+TtK
XeoHTfHnWKfQPWayidZMc7BwDQ7tgEzHutIr2D1xUQdkPS17OqzqmmUWXJrBQcrWO6lyXG6a+cmf
u7L8RuALyeZFa6PXLVEzZRRJW7fVNroEcKPaoj+C0GJtiMlgnczKd+GHVMR0C21yHSBdUa2j5rjW
scpy8bnlm7WNMF6BezXftzylq/xD3kwHTcQmEYu8CKCSBSSWOp9dl4PXNeoZKtjZl3H/jsrhWA5q
/ZrMAaeORcAx0cFEMLldf5SVnB0kyilGDGBTM3yI2ka5tJl1JEWJRrsBVKSa3QdKQ+CmXqAHXXZJ
1rkYWYgdb668lVLVH1My8E7NRN9D9indcS0rt6nrBOs2MuT3EsOUPdjJXWLpCbDB4TWjrPSt7Fxr
Q4C0sUpyi+k5gaIENQDitMXj3+oLt584q//IO4KII7oH/+d/aPNq/ItyZc2rdVMA+BKCg8Vxfwc7
wgTVJxMm1B7Var7T/c28VoXX7qyN3HnsamY1BmR5CkE48CKuXv8/f9/UQKwJB9GV+lu1wB1NfXTb
kq67PTxZU3WpbSaTLPaMKPnFZF9vkHl2cNIJ2/kX+L1/hEP9+dFtoQnd1FzV/R3wxeQfyP6U44Ea
WSfOC0acb48D0ciEcqDyMVXwZ03wCUD679rXv6h96QYT278dHP+l+HV5l/9xfge6V/y99vXny/6T
Bqwaf6iqKSwYvqoQEBz/Kn5pKuBfy7Dx/1FYsLn4/lX8Muz5Rapp8yoqcM4cqvMnEtjQ/jB0gOKE
xbi2ipPK+beKX+4/sq0s1XVVU7OolVBsE65l/nY4VzGsGhnk2NEq1l+AUGgvlt20o3N1ih1BgDP+
xPoATALZi3CZeoVg4RUWmKuQRMxNFVo/zQx/k2GdCsm1oAm5Fiw3Btz9g6875kbJxu+ZplcHg3yo
A7XphozSeTN3MPxvls3Oz+vPx5fdxPYrmvdMZJoeT0Uxk0poPd5WGcvThdyx3GjMyMAlzCSPkgTt
myj75czOeHe2vi839l9byy7wnGAzagpx0rPVmyp+NotbsgOx9hjYls12osebZ9Dd2hn30M0O5SWy
7Wt32XI1SbFnBLYz25eD+YZrbP63G6szw11nWsdk9vEPs/F/uVlSXqViKdspak7LXSVrf2+k3+FV
Pc1AVnEhtwJPI9tFcZ9qBA37/QwCMWc6yOemjZPqJhnuLWQEfKfNiGVqZq0sN8tuHMVk9EXKR604
HWobhl0ASmT9jZYSD0ebtk9KT31lYc6cyv5Xm1Gw6Qw5C8TQZLnZuQ27aw0CcDs2dKkJo6WMyZqi
Jnpzlw79ox/G9JJqdQ+u6RHDMmkXYX1hSmbtRrvaqGUc3BK1WpGPCRK0PprzFj0cmiOa9uYnKG7Q
um5qafZbA/0iOdlTtinklEa0n+kKFjcBobSfP1MsqifoSpU/nXPd/Lb8fgEGGCZ4plO3t2YhBVy8
FkcrDkHSzE1y7QtVvAP1prU4oyk4nv/kU7h/bX3dZ5TSpJP61yPLc752l3f4uk9diBdV2m/qsSv3
X8/7F2/z+8PL2wZ6aP2Jz/h8PDnWU1x/sjSWv2kt/9xv/8Oy++/fh+7E8pKctNKvN8hqptpfu8vW
cl+fQs5QLHfL9Py3P/X5FXx9Jb89vOwOeUzNu2va9bIbSq3c4RQ5pPPp8oUhWegmnwSSZsagfO0v
d9Z5jNlmec3yyCcHZXlo2efiuAMwGnqh3tLkm0/brwe/dr/u+/rzf2OofD28bH095+u/yduqpXxB
s/7ryf/secujy40SdO62xrX8ddfXS7/u+/psX/cljX6thRg5wufvRBf2E/KpYBvO/AMFuM8BbNvc
p9cYImtd6Vj6/LapO7CglDG4Ih8GwSIqCF9U+zRPEIEBJIf3+Hq333aX90rsOYtqecTlZCPfYf7j
ox+b+9ZPP//eP3vdct/ni5f3Wf6Rz3f42l+2lmf+dl+RDfoNEoTiRsLdBpPxncCTjDBsmGvlIXLT
Qf3cj1IxTN7y0N82rRHgUprOw+jvDzF9I1tyt3A2InseLMZc4vKPcthE85jfzwSOerkk/O1JwfLU
5TGaVzDx/3rqstsJ+rZjYl3iudWN7BAc18zoWm4ajdXTSiOrZjuNOK/nB5bnLVvWQvD62l9e/LX7
9Tbki//5rqFqEROV65ZH3aA/EInUExPD1nJjFWgCKgezzd8eaBvIxgkTY4S3RI//480/u69NGHdr
MBTzB11IHcvWwgRZtpJpZg8tjwTasC/NXtsN7f9j77yyG8e2LduV6gDuAA78LwnQSqIMZVI/GFIo
Et4DB6b1NYHIvIrKuq/ea0D9cJAiRYkGOPvsvdZcqUuQOfbZ0+SQfqkV8S+gyG8P/nV1fQqYIDxF
Nzu7RGTR4deuctlQ9hKtVl6Fctux1zpZy+K2XsRiOSkuN9c7EHnSjq/KVxUd31FdAGbrhbDVgc16
IhzfdMO3cXmr9HaOUB2A4g1V8JOj0+J71XQChQdOTmun4bvJ8N19iErzUy1G3BaxmE+jTRqRXC4K
k9dbyBZzY9Wd1h7Dei3pAhqyZXWcFgnasFxoY0f/i917RNOVNqAUzS405scmKNk3LlSM9TNfP99p
+ZAz/OsZEZd8i/r1u2Mui2B2nmm58fs6aKW0sCpSqQeQces7sb4xASQrAy7UnpaicXJ71zit1yKz
+evaZPX0ivoSU0ReTDNRyJwe2FVRaVABYmDFGX8SUanSf1HRk6NQPoiRvNWRpEz0YlQxpk7Ts6ls
IKhmo88+s4XQj3Mmmmmk0rFWekZCKLzAafUIKhzoDOQJwWrGE+GMClCvpaoz1uotXaq39TbOjL9/
uN5e71kvitmlzqsEYAIQIUhl1tvf9//2oPVJ1ttZhgBPiO7219+ZqQw9N0DkMCv6k6MNObS7DlW5
uvDYdAqbXxcj0cdBNegHLT9YWmgexXL/eqEvldd6DZ86Quz19vqb34/pFJV7/vHw78c0OKeJWFaD
rRVX5Wm9mNGvs/Avt/mWIQGtlnL3P94/WSGCp9JJoF3+H49ZH/0/+Nn6kF9/Zf2VIB6+QgBn/vef
W699v1Q5MiTADOdu1xe1vlvfL/cfN9cXmip7c37ollXo+0JbFqHvm+GyggTL0qN1wQ61vcUXdlla
ynU1+37gem20M9a179/5vvvX08aZXqCx+/sPrj+02+Vd/cefXR/zX/7Moobf6qg5LRUbvIB5elov
uhCP/q/bv11d7yoU7a8H/fORLfhdzj//5f2/PdM/H/rb7V9Xf3vuUYwcdQgOfz31/3X/+tA5Lstj
q3399jf+89X//Je+/+l0QlXnVsnut/9gvfr9kN+eYr3nn7fXH/7267/u/+3fIRHaaNmCkZcufrvI
/n0TvTA6N2U6rI/4/vn3L0BFJxB5hn3/718i9VGchJnl+hIA+dcTIyrTfv2JcmKHmMd7stFgay4X
I5nJJ5zz8OMxPmab9er6w/XurKvYDX8/cr0WZZHmTXS+8Ir9+26rXzbL6/2/PR3KyfZED7FSt+vV
9f5ff2m9nTTzFQ9itmt74r0wS/Evrb++XvvtOb//pe+7+bgfFa1YEj9GxZeNeFmPle8jYr1phJZW
ILxezzYS+gK5cRyA66PUvLK9AHHKhuWU+LEV8hatFdCw1DrfF07RReD10D3aY22wFLlad0rK7q8L
Rc6Av9bb+Zya6na96v5sepMIO3fZzyIg4Dy/lGfjUs5938wXyOCJuIdiv7I9wdG9U/vQQZh0xXfa
/idama+AhTzD7DimIL9N7SkEgXQqe/kG4xINRotelJnH+xLWTU+fYzjlaUr37GIf9Zvl1a3b9++L
dYdPqGBE0BbLDPbM5Kz2ArdzSIG7dqp1FnOrs7dpnTTsDkH+GhZCWAJazfHMWGCnokk48d3RGtCi
Dtmks2J6SZNevveuayti7TDkozn4tWWEyDqldlq7UP+/YfffNOx0QnP/n2q1159t979e4oYeR/zx
e8/ur9/8W7BmL6o0nRa96lhrXNa/e3aO+BetPLqvBhlVKM+Wdt7fgjX1X5aOucF20LER4GvTO/y7
Z2f/S3NJKmc2QLdNLDK3vxV1f3W823/c/r0DjgLX/mcPXLfICSN329Zgbehr0NdvgYLhZAxAx8Lo
SAuJkZsof+aybrdMOC6tTXNlgKTjZxUFXN33jAudHDfuTYru/g4HemRYR0LyICyFe4bLybYoGKyY
S4ZfO4Q7jBiokINLP8JhRx5PBy4MmZXWSB1Qvk5kCQW3sYX7byY8Wj0JHdhIE2Jl6EWT+vBFX4cP
uL0VXuLa9nrU431F+HBYHSBvIPOHmbxTLdeXHTGmdX1snLE8GoSWe3JioCWK4cMOo/zGII0pITNv
qwXjWYbZfDPMjMTtFA1zVF9yOTNnQwieaQ7DOuYVmdCObtRG+yIobpVSqz3APJaviac+gnOup73E
9C4xzhA0P1qgb/PJMvwaDPRiHyC0YEpdZG0Vpw0kY1twUvnecMqamCBF9bM47ZfK7CntTWdHgloj
mZJMBY1T0X80EzJAYwGPI0lHIyzAp1bI9vpx8K2pum2GkbysGK+JVWO60hT4JaBpatgEteRzgl0b
98kOsU2yaPd2Efytqy6dx9xp0Z+T8D2aWEmE2d46Wr7RDnklrlUnhxs1Uq6aYMXo2hcrGh5Mo9nK
wdrViIKsZtoUTQ2X6nUWMdqyya9V5TxU7sVC0y5791m1qw+DmZOsYL+lerMDogQduHOOy716Bt6H
zQX6o/Z9SHC7mgU9gy4nBBcV3h3TTjo7VtfijS5hJ43aNtaKgbBPXLKddRrCjkVTl6ewNDOC3/FL
S/UtLtv0Zp4E5qFRKwFFUczUYFlioQS42KoOmLqh7RO0dZ7uAJUKaOntE4PhoYwgXrZgIUq+4JuO
LCl0ULZ57uOsfiNHBID0uYOHwhcuBGaJVcmrtHkgtSvflpMI91mOZMEZf2A9v6qC6Za2+IyHML0V
TYQQQ9UfK03cYJJ/EJl7KdMoJI763Qgz2280/JJ0Ny9IRTdjPA8H6CHOJkURbzJ79PscLghyDDAm
Gn4FJY1ucNdscqJooFBre1JmZt7J+tTKat4Yg7vXp37yYO5HfqgDS+jDwM/7/lXgfDmGpDH4fdR4
nAk4zMYKshFymQohZtAoD1KYtWfXzSUi0T5om73WysErDR3AUF76WW5jL4yjJzqjVCMz/YCu1TZ1
Zd91Rl7fQo3bke85PEdXQ1S4Gh+dXCiomQpzo1bzV9KRloev/ct06rsgmHZuoXIsoiuED9cQUCGr
nvTSZvBLp4veBpOUVuA27rhwkOaWLLTABnq+5bB5S5LH2szgRA7MXW1B1Kdm3tlNUu/iMNo202uh
jT+hydj7SJp3tTUee62BDqkBPjTxe82pVmLVk/fThHqox/CF2FYw/O4VLxn6A3KLGvJm+NB0SDzU
4KGVF1SYs9+4Ec+Q3dlFCUQktXSUXoIGtgFES0LxREmp5ySi9uSXxIzP2g93ms2t1n6MOA89W7U9
mAQfKlRHPwzpHWjC2NlBv7cl0LgmaQm+dgoJC6L50QuV3HA0HfusmY+1AOSTDXJC6hI8jrUbPEc5
CX/ZUx7Vpd8BrEYwb3glzqlTW1i8mDL6SXXoa+6gX+KhDTeZbl/0MJCnMRpebFfPT5HxElgJArWR
qcCAxjWNnAcJfS+tZA57acam7zYIDYBZIsrDNDVU3U3uIBBI/owV64XeOdt+JpiemYqfQ49mJ8fg
P1nYwRRTvdp53vpD+yNk2nsHo5Ks1UxVN9BWgO1ZGrKxT4d4XsBoTuS5GC8jgAU6aSCeQyCDU5fz
fsQRgTrSCB8sgp8wSXfKlG+ruOLTbeJ8H5iTZ3VNu5EwvzcG+VmpjSUr1c9jBVEHB/a2iYznvAL2
hs+0JkX9ODEMOAUFQT0liBp4Ygz2NWWTo+nZRciZUJj3YF3C51o9tA4ECznsx4roPxAEoSdZJQPC
Uh9yVwXWBOALYSRTKkKdPM30zQX8rMCXkGL0wwFLo5mOlY8dRN0wjaUBUjw1GRyFzA2T/Zy675Zr
y0P+JwaLt8QxQCBk9UM7oR7VDuOMuBFA+SXDGp9ZYL3GBWNQ9YQ/gP5oOt3xYpWOjRo2e92qcupn
kpXiLMQZGBD8gDswMXW+O/ELawGtiFRN97YSancy0o+yYVkb8vpeT1vnnrxJcH4FmHwcqqMworO1
WNQQsxz7roANxQ72Jraq2/YAIlC5GF2IvAqrrW30rJBSPRuq+xS3in5CA5Ey+FG5yIb8qCTWIara
g5nYvtb1T7NdP4OXvqYBX5QwfY3KwiHKYnglCzWnuVXvhqqfjqVdw4q09H0eKrM36O6xjsnVpUPG
eRX7jEJ+Hfwphz7lA5ywanC2QMOaO3cAflHOMFyY/0OQnd3dJF1EcMr0EKBcZrcwf/WodpF41M6O
Q+0dRMJjT7wxvTe+/26NHLTii0nNQRowkIkteDjmlhtR9ph68/JiIm4vUWx6SKIjr2QntjGqn1A/
+109lj/rfrKYUiEk0OIcrasBf9gk2RKL/wlA7dITjv7IR/3a9A5xy4bxGFKAxFkiN73r9j6TwI3b
l6RN5uoRJNNNi+h+q7McIQiaPIm/iUVB3tryLRbxgQx4x8vRkFp5eDDHPL8AxUVNLML32rbbXUzy
9kGVJPSUc/QsS9BuUy7ekTDuQTWzwJMX4Lbjq9Wk5HnU+VVL7VezH3c88dY6kUMZHPRKi3wEz+Jg
uR1955APFJggztj4w1TmAVNz+KOMNGD4TrrXhX626gGXksM7piokdjCKfpYQ9W1Cym+EZYgleknz
LNtlGTPFS55Rd1lW9pF0WIKzDv9BTcqQWZdIrBT5SLzzS9bL2SvrKPRKQHw2tIYJjedNONKXJwnh
uXZ1KCgJZ652UNLbMoH0ZdszcdcjKnyYlaL6VINav9OLJdjcQiyHm5+tMbT1OHqINYwDaWV+VEi8
fa2ZH2KlwnqGunEO36bK5YxYv1uNciXOEn96FAQbg2ks1nKlPRAPe9saaYvkEqVUbAJv1BOTcB/t
zzzH0kpOC/6q2cGxJDgtDXZyrNrIz5wFrhO8khXJWEckO5vP+Ui1kt04JHObBee6eAiaXd5Ciepa
qGNOaJZb/FzTrp5gNDQNMl9yQWf7M0krzAULCZN2dZYKGAeo+iWS5K0i1E8irt4NJDvHFhAfxIT4
rOUujtsZbapyKVRO0QVB9GyRi8egri8IsMuN2SePyQw1OnpAYJ778HIoKbNlrk1i+FabsYpUZX61
sReWrUFEUCM8Fa3mVKs6QGb1scQTf9dR+9gRJbqLXhfkQbQxxXJyT4x6zyw38PpHUx2IiS+bB1yX
N05Obg6SR/SZIzIVhXSjIYBtYChtyyo76944SuXAGan353Zu/siN+pWSl9oO3tNWl3Atiqq974sJ
jIWmwJsi5aEy9Pqadp2zQULYEwQPAoAWvsPRzftts+uv+B0sbjA0ZP882igHeUHIX50x2M1MtMFm
JLFn6OiTRp3E43kcvCARPa0HGCBKQk3e5++mPNo1GVh6/9Ko7U5JbIpUQ9zJ0NHhghn1ZphLYrer
5jhJXXqji8q/NZsAfTKOCc2lNlOYY7STo286xU4vSaDOFNZ9/V5Xo7kpkFYsea6sa0oY+VZOEo0M
hhe8RsQjFreTTQRHiQPvLaiSH3KRBSfpeGkj+bPXW32bGFYIYtm8V9ls3Jg9Z5Q48UYU0Rs9sDD1
LXfx/SsDoz1aQ/zZ6vKsOnxH4TEqXpSJzwg1IWkHqMXKmBz2+nUyp58wiR/bhDhEKlZSDUZx0+Im
MvdFXdwWGpTRsm0Nz6SbwXTM2dhq9AnlZt5QibyT5Xp0gNqN8z1K9lPbVx/soh4sOb2gS99hciIX
gpzjrH7vlKHbY9NnNju7j7kM92ZACwQAWaQmBHGCfdjOj1blPppj+AGviHe48RsTIJaAkd2EH4HS
H90GyDWDNnpZ1HFLlCAC8UDrPVeiE8mck5rZ6EBAewh4E6iePcBbBzR6n672PM6zP7N7kwCRKiJX
0MQ8G/YYb1of9tg1mNwfVJ9/2JJzCMG5WwWft3brGnjSSbVPWFocNWNvUNzPHac/O7ifweAVUfUS
K7joFVJunfbecENk6Zn9CKoGdcXcslUqANEk6LdHRNgd+81QnpanSrL8oTI6T1r6ScvTCbsU+lmh
jBfTijD5N/fJLPBRlIcE6q4poesHnKGVwM/gxKogV0uzjWAlEHbFeQF/BqMnx6qxfIqHUtVe9LpB
c6wx2knNT1KJgrK8JXIK6HudXlGS3iZVc5ls5V4EGd7UP/qq9JW0vAnJcLJbxavgLs1VFd+8IURO
dpjNrlGhQi3mrKwdg1JYnLwNqKjGe11WV3zkt+TFwKj3haJQFNowDeA2usjKZW1+9rl7Q/2LWysa
cQcZuFFrawc6DSoZkzkt89J6ZCmgEMBHU1PaWQmR2KL3ySz54ZrjQxaMdAQStn3CvjcxHeuVvMYx
evqcpsHy0RQxqmo33+XNwY3YvINaUET9lJRYmLUh3SBgJHuPaIFKyZGJi1Pn6gdgxaSRiFdnhgqQ
cG4fWJGW91wZnGuDJW8h8ATVrRyqDxv4doEXK5CWtSlN26MRe48SB4g5Wd+t9JkyVZyCtrRBnikr
XuheZJRR7J4hLt2nlsRwRAIOQh7z6bGyouZMO73H6JGS8Jyn9ykBVkedeM6SjsutkqrqTWy2MHnn
9thJThpVRAUws49C7IpoV/Ey1TqGYM4Tq63YKCv1VnfknrW/P4V6dxuH6mXs6QCwcCWQlmBfDspT
XAoQULAWlABMVddCzRV88UtQwoBeg3MRjjdzanPeBQTWlPXP0uIfCHDJ6BxDM0OZS1vbr6DX5KFk
F4H0a8al3y50ELdnzDbfgfeloRwcRE8MOj3Sj4ayLpbDJsjKHBECYIWw2tO5oowL9TszSvqdfWc5
t01NWZBEgs18dEvt+AkL8FMZju3iUUwGVgsLGOmWb8/dNEHCHNmiAQ+KD3NVfsLVc465UUkka4i0
tHzYRW57jw0o2nZK+WpZyXnEKI09UP1slGG6qvGldgL6sUFRMlI1r0bo3LL03Us9UXDz2Xt7Uq6W
VC5oo14E4wpOinSr1MrdKbG42CZ89L7E65fWmDRIdEfGPnG09Qe+l0xP1IXa7ALJKNJbci2cuzjU
zmkgIiTzESLWODopabaTZFFsS3KW/IzvHVD+fh9V4h2bAUV09cOQmN3HxvKSMgNur9p+InR1W6bl
RxkwLsb4mc32Teoued1h3F2LOD0GbuJHUdOdMzqenqlGp3Deq0OE11BiObJbNO1WGnqARIBGBO4e
8hf7dm34ypO22ma2km8iUoPaitOGRqvTz1OSHelc+6MtzqT1cJCNT0kkQQJgTMqL7l1zRLLpKGyG
jCxwQ5mOJkDeLYCd8xTRYOv64C00rE29OEKHVN0VbgvRudG1g9YMd7DgYvajNCfjGQdcbf2ZSw7Q
3q7ZSZryzepS9gvDEyNe8DBN02/iEt5+67IrGTJbP7vNzOy3Uh5g2Rcej4b+tZCdwdzuR71LD0IE
7O5m88CaitXEgbAkgbZcKMVJ2mKxHWzyp1LTPEyjhaUrI/gvt33DCAhabWlvwIqSj2P/VeoDLG+G
lqzcA90q/bbuDeeoherguUbrl6KnLsjHGzwVpJJXLWiv5t4ey71GK3YzjHL0a2WXavUPM6AVmFjJ
1zxajBrY0G2pRH/Y6PtzWyt2Q0aSVu/YyVlW6lPjtgeVzEbP6MP7Tg0f9FgBXCL5Vrs2IFOSRip2
OdSCY79F0AwBNkzuq8z4gQOBsX4ib4B3385asEtFsxyieu419gIwqZAjQC49FuIaYB2dgSwGgNO3
oAvvsKrBjEq6h6zUr71S0hyYlPdCEboHzgXzgK2zG0MBHqoKRDIqE4UIRpUERyumblPxvZi5ZHi0
b4LupWxD+rGh5VdukvtGCuRI6BjZcjqj4O7QXfpwEdwvBSSDNdORspKQyD9TznsaqodA5gesuPlG
iTNEHM1YnBYoeQXkgoIsr31sgD4ZF842wmg9AywNblBSYjmrfzSKAXGJr/KyZXpwMywH9nIRgow4
RUlm7iytvdfHTjugiUeMmlBblJZ9GqL2r2vgRmYgsGAc3UBRcKDQQ4/Z63imQ+9zvcijzDohGrdO
Yqr5Aq4/7NwYsInOob4qZfsQt4ROw+qY6Khkwx6H0WJaKWtGhlWhRh6tGSwii0DAWC70MGS0vCod
plUwoIeAV+nCsNlItIMxxdOednJ9wiV5GPIctNMqb1jkC+u1oaOocaZjVrGAwY859uVDrtUxEA0U
msHgshVZ/3pEjMGpInvPKkoX4x7YLZiDyDTWf2a9tioK/vEzqlDYLJU4EMMmThKQxmZwbXCGzexs
gewpG9rQAE0t8ddFVCzWBSjj+qLXHZeJY7TmOq1X7TW1qV5EWc4i24071h/0PDd1rKLabVHYAtpI
9hx5aAziiLBBYjGhmOHHWV1F60XPUeMPQv34/pEwnRNVbrUnHYGW2vcd34ak9WfJlDPn7Ti1f98x
lAwwdPxGm7Li9LZkxLGVLE/fF26jE8ay3o4JKKqx/W4Tl6PAWXI+c9Ere7tXcIFgsCL5OfWcvH6y
syC/LUPqYamwmg40sGtstjmQG1LOY6yGcvY1hHyeKnPda7pmYak4YEKOJTCqHnMn2AY2K4mrKJx4
EGOwEjzkBQs/0afqYxY0EFmokRLWUhDLs2A9HeIbGwr1BiMKO2eRguCS1s9ZKN0BJ/SRPYF500/x
Hhd47ld0pZTxSYQECuRUt3QhQcsazhVYCkk7zE8xz+bPU9IOUHLI5eFLeU4MfYlrkNvRpAORTskV
L091o1QpDXo78jlHn6YQmdHMAI995iD8MujvjQwMkzpHvlZOza4qit1M6h/rjZ6gPexZVe3wNOsu
/Dn4QNtZ9gQI9Oq4zVP1UKhTfyoD+Uet5M/qCGEtoR/EyLsf8gf2ifo2Miv7mGHUtAYiBDhJ6syD
9kS7c1FSxInwk71vdl8pWozyNXMZ2kC6MwavKaqvWpSXVr0LDXGodbYqOh5wm75nbr6kWic3MCN+
5or11LCpBkV/BvKUQV0paX0awdbIEjIvxDOE+Yk58iZPnSOqOebLESGKoRyv7WSfkvQqF9lUqA+X
oDce3QZctpvAC58IvShfaMaz3y9g26CXe54Mzriwx7eyl+9R7t4vf7ZyiKPCL4NvFNN9FCdfBeIv
SQefQdz0FkBchM8Kp1/Nn+DOvBrA4bh7wF2lvhU9Z9Zybr6GRn/reIVmQmNkSYol0r39gyk7XTXx
1HQ3ZR9bGxqVgK6m9nV5dVuDdsNtalnz3p3x1srw3lUozksyBGntngbqiU7eJaHDzs0gCdm8VgH1
z8zhkVVLuHmlPtfduJeCRN0o7r/aoaO8Yp9LB5y1UhyrhVDUdleRjIFvqnnH+cw5CvibsQAsugAX
rBrP+hDnP1NCHpiYSABpE85RksijsGG1xHU/YVnc6Np0rYT7wwrN+dxW9KA0mFFb8tg76LbWwLS+
pu7ryFZXooaOw97sadMTroGyMHUkRN/YugdxyKZgJgiZWUYGQcXPm67fFjMvoWCyt7x1DIr0j5rU
GKkr73eYNyOP/AN3Y/fmm2INXthZT1qf7JlSGreCEVwiO2UbCHreAXyATQBty4LJt3weDVaqXRNh
bVTK9labnFfZqB+cK3WvKPU/ZIkH1gh4zTVm6YzQlLQB7ke6RCgaIA8DOBIjaK6WkdJAmCwKG/0C
uYTghKFudvRr8NUl5o1Gs+5g2aV6wi74ORUQ6UT7EFvtn7i9lc08I6LNS0lfELFf7M5A2xhEqHyK
no4vCoL/+1w5fDyus60N92Z268eg17+GXML6Dei5LkHFhMAuKfK8Qu6KY5uQ7rT9Ei2iN8d4sWIO
0iCWHI7lS2NrFxd62Q6KMYJCcKRZ/cImCzwus3sgkgYxOUOTHF2QLm3KljLPzSsTdYMvKc1fd7DZ
uek4enEp6MS1wMuQlM5x7NV/qP1ce2YesKrGfCROczZtFKaKeWfEOVnoZF1H82sr66MwhgtGz13c
LWBe7C7bNMb3PZjaQVrRNYnMeudYzVKmMrxzFGMfhrB+O6XmxJkstTu7LVfsp9aiMQLkeeMc6Ga/
KZEOpxot53ROgZU2jfVeU4K1ZqGzlqZeUDmPwDM+HZvJDV+bQu9/inJ+qOp7W5T+ZNAGBP1Ox487
EjNlEAyRYfnCE2WA8dz1FZJjdUPBkgIjJeoNQOq2p0zJB5abA0icHf/a7PUWvTh3II06oBNDsSA8
cxqfo7Ii+CBVHvM0u6nkpxLi93NkBxhLPU74irZWgwecbNa7gNBLvUURY/YhqQxOtqltsix15ZBa
0x19qgfLtu71rHsoemVTFJYHbfey/t2py8BvpjBBrS4DD1I+Rq2KMg9VgjZTchtqzLeT/OENBRIV
UTrteoJcbLCeTF3DFjUBgHy325eOiFh5lj2iSZPNFLWf9I+tzbEkYQNvnaa4dYvg0YJpoE9Dgzf7
w6WPu7FM80fFeWtAbtw29XNCel7bRGezUO50V57iiLPi6N47dJP0jkZR2C2AAUP/aLMJ0b39Dgbl
Tyf7VEtkzszOrgXahxZOs1rYGmZzpu54Zzi5DjSF6bCO6mEemnfauAtREfu20+0LTrRKUX8kYf6I
mOLSYN0A+DsfsOpmnswBUVOD3ERqeFJd42qqBiAi3jPUVRtqy2M82ZkHG/N9ClEzLPaiCilFxRhm
o9A+pSb3mb6eEpNEppxxZ0/LuM+q50SOZE0/qmb3Qw2pcfB8dkNLwhLGYtnvs05eVBYDLWJkY0zH
CtYpnwt9SafS8m0NTzhrCJtKpgX4kYh9A8kf9pC4deLYn1TjrZ7VZXoVnEsSpAvUCb09ZewSmaWo
ILLr6o+kl68tLmkwRfFFjxoo/0n8MHTFF0FSjN6N/s3Jar/t2s96Mt7zungpMsqCPn6uLfkHkYgE
XhbjA7VGsWP/aLMAxOM2G9KPiBAA7LOwB5ZBQ9F8mnyegQOCN2KgP5aa72QaWKDpKUyU7iEp1Ztq
9IRa11tmffolCzRyQuq4gAUi563JoVTqXmzziVYgD/xiiPkmmA0x9DFodlF5CJNUBl4dc0kt/ehq
FAEBCwVjMSSnXX2r5syLDd4Y5AQJpISB+a0I/2jRMatTfcZ3wvDCYaVEQnKm83pvKmoEIviYjMbH
AE+It/rqTNoHTTPyjge5V1w0DXpe/FiO7wBm5rbtrC0tNrAyggTa0bCuhgpjJ5KcfSymcIM+3Zg2
kzanwV9tCXviVNof8D6Yl7ZP2YAK5UdZ8yym8lIsdNy2JgQjp25BYf6KNOAA+aDxVQuQeUTLeC33
7e5LWPSnulDBhK1oy9J8KWRAoVJzysSqgxvhhwJqnBaz9tmC955J2pxdWH8Y2CyEPFvRmC6yDu0I
Rnw+KKdai59TkvJ2YZkSOu3cq4Bwzz2TEjzNlCwzE5mSAWkZXN3YelMj5gJhMN5OUDI7VZ6t1kl9
rW7PQR9Bkiiqn1NdcMoQ80OB3cmOU2Kk8/Rcsh2iq8AopHPqja0nqJrsD72NYS7ZpmfD06ORlPhW
Oh4K8Lb4IestCYsWkSeO2DA9GPalYr6SUDYc6zanS6cxn7Tj11rMl54ich84gqggkT5QAqFRmOw3
hDeHZm7AjyVRQ5omeUSlzoy7n3xNhe6X9XcTzVXZ1yOnDACntCsIneG8wodr7AoleqzrsPa1oAw2
hDRYZQhftH0TcwK+YdRnDxW+1boLtphsKE0vCOqU/Ym8ou7E9IbMivmLYdC5atlVlK15pwXS3gNT
eearAJesvhfmMIDfL0kES54HlUBk5DvhNi5YyGrQSMk4lB7yMGDz5JFSNfPKOUUdC7RDwUTfp20z
DhWOFQDIKUWerSCYslxi1JKiPlThcSZOfBOyIVRrrIAS+Cf1ojHQJ7Du3QlhSAkyOqNvtWfmrO6l
luKE1D+rMCUxwzy66V3DJvuh1+bzGIX6kZFZp5IwFnY5lQ0LFphg2PehMx+NagbVqpqbuUrQStHN
q/qcOjJSN407Pne0hQYB550UkloKgsHU5qVry9zTzTe3+oE2tPWUNg42qogf83h+LHTadA0zy6kN
h8cgfXDK8DzTE7EV2mIl3Xurz4YdCdF/NvPMSCkeCPeZwcqRJXM0zf5P4eYQW4NpbyTqs6G8E9v2
UzUwOhWiOOsFyhldxjezRgirGwqT8l33YwhpYs5elmyXoHArJhjoCebWIwO12CkW+KO+Cg+YOO6k
NqqeMQmag123CyIt9ulHOxuRQn+ZdZVz4lR4kc4awqdGbZPgNwedHdFEnbKAgFoXoAtukxKziTO+
0J6hR2gp9g6c8WeBV2OTV8HTMNpvmiCrrK+f+4JcFrQwzV7JrTtYlPSipy+toSObESMVNExtwmxh
7fTwL1zlOFdIbVOMq5C1Q9NjDeVrmrX3iQWrNsIH59kkuXWAz2qXXn3oJB+Q8Deiz9+GDPlT0L+3
kbsruoa5fBXUFFTDLQPx22lkcqDWofXAbNbWi59WIZ1tGjD16HugvAPbz3DOD+1sX5wYg1g+Sw02
qQ0XZRYXMzQotGh1mvouauO9HAT2lFH7HKYCQmkG+D9MDqx94b7UnvHg5FvGxIhPspzUStzHTpbf
JyYEo0KXD7i4nqT91SY5sQlOBOebFnbXv1kJRpQmv81M3HcwOiiy2aq4dpZBw5tvdLVnmwtwgBQa
48S4+5DGlt+5M730Vj2w64NX75CxmNw2o2+V+XMcg/TM9XlTGY3uueo8emi5A5BHdUFoj9uHGnRW
69OYRtJe8sTyZaw9RobaHccBkXs7WW/9p1OK6JDWTJNoMfY2PCJziTRJOrZcRbWDf/dMdNqzY9a3
kbDiveNY+LsIRDPr5zgAwe/m85MllPQUc/xS8GWJ34mKzPEl66TJeuGjktmLrmOyVhw0vcM9xABn
DgPBwXoxGzrrWhB/WI6Ij1LIS6uYTOfHXnrZCA7vf7N3JttxI1m2/ZeaIxdaM9igJt43dPZ0iZpg
USKJvu/x9bWBiEwpIuNFvprXBHKnJDocjcHs3nP2CcJh3MwUUJV18lFzxrUQ+k2kWT0xwly5dZ6t
WxgSa/hIyBWTA80c4mDGvjuQ8mgWXfsQ++yZGXUo9Dp6uD6IbX14/z+hdtYgcf0PQm3TcIy/JStc
whrpdBX+qtH+/T/9rtF2YScoR83YBEeYED37j7r57//SlPMP4KNIrBfM5y/SbMMwBA1B1zJ1a/5w
fn8T/Pd/WWImLZgosw1DB6rt2v8rabZp/glPAgEQ/pON3dN1iWByZkF68Ys0G4VPVLalH5xMlvwu
GrgCV8Z+sf8n2JJPY5w4eydGSj2/Wzak5WwrXY8O+hgXx854d+YS77Jx87FmYjm/Rx1EA62ZoBqm
G8+GhA6YWhwiN//W6LROFYBA1ugOA3b6IWpaLWFWXUAE0uRR/Q771gAcEXZfmEY3HmnW/mDSdW6N
Oy9FwTwImKc66OWsgtueQRyFkjAvWNrpCaZuvCdlkrAwysIiFuroaTwpSyBrQK9B2dFlrYXhbEAh
IW0xh/gOV7/o5ams1PQFjlBWjv26VclNHvOfM+97XSCN83OPMgBaDsrfoo4V/ZgyRascMwVCdLdx
DbrLFgpqfDyAUT2v6LAWWiye/bljO4vhmNuUJBATILozNYiChJmsw9prYNbQS+38YW+Y3t3gB29G
GGN8rSLwP4X+YZnPqjbGXTSS7VmThULvm8whfAGUMog0JMUM5U4CsAsowktBzvS6Yf27Jah71+bn
wirifeRHnyKSj3FpmseGBhpMuJihS94ngX/vUhQmj2fY6AKxYjzn2jHVNMwWiAK5Qe4U3PlJuA23
LD/Nmel+LrOQnJ2RZMDeE/DITMTAUSnvAVsZsPbpcqi4vqs0sJionoA5xuyxJHVlBcz5ecoiumDM
+UGLR6c0f4yMdnqrzd1Q9h+DCr1j6rF0Rki9IYYXiGGiw+zJkyenV5vCxbEEIcHelM3MJYQHuIoV
+QrkPzasBCJvlzaUj0KtH46BlpzomIwuSXNU6RpmwfazSqvq5DXa0e7cS1oV2pFDc5ZlTpyMY32g
TO1XrdcYG2zHFtA17T7s2E3HoFaMZ1jn21VJ0h1kVQtWZZKpetxFBw9l48Yv9Ho9+dl47PMx3MaV
8TBNhlznkRk8U33bZmOG/aFEB1gCi4MZ1Wh3OustAYD96Ojd69AiOoXQQgInNMDMENmWGCCzr7uN
azP19bUEHEU5BBTjs/cweUBnTKk31se7qScHONAcNHiKvTedkx6RC55bOsLSgeQmEz6qZVWPwies
NaCPGDTcZ27Vc8QdZ6S/36xb135nuZh+C/AKl6jV7RRJo0vQCnGP9hx6K91nf8peicA2sGGF9iEI
vWlX54/ElYS73K7JfCODt9RQWaLEWzGv3kfAR3cO/qR9KkHIg8QuA21gituhzQ2Y9xPRtzOC9tyF
LKjDpLjNU26esiIcb6y1PbkvHXHBk0+Xi26pI3aUn0lZ6phcNZnNHW4G+r5JybeXJrrOfIQ6oNNU
E3G27skWIqaaQjNTUhOlp5MEaOiN8M4c0JDwYJ0lxOn40tTatAdQkq4192Cmmv+E0lBdIpcatu6i
tYFj1LdkpmryJk/te57gLaU61Z0LE9s1EURzD3gvas7xTQjRDtwtBUIYWOrohwQ61O2qjatg56f1
wywEagRWUViiWwrhQFsz0LFJqzFnmsNRKR2P3TTddXX9VeuCL5Ed43Cxiaac6jI/Vp67y/kdhZN/
r+DVAe9HpMdU0vQn0isz+Jqa0t8ADq/QWHhwECme9j71h/QzSLpTq4p3D+3ErelC1uhRiZOiAE29
GqRYY5mhzqsjofJGipMQ18AN0Axos3KNASbaNIVLN0cyRSW7ju633NmJcZ4mcQeVjGwzQW5u3Nbf
8epQnVPqIyztry2WNHIZwoDqYXEHCRc2GQFPm8DUi73V0x2Aq76hW2ZtxlAcUVhoxFCOb6NNvAER
SjRRZX3Qqd1u9TC4WL517jsWS6wPbsC4IazJ+mbnxile2O5QJ6F5X5n0OrxDJPV8XzREyNSjT7fd
H29nI+R0lQO5rWgrqKBM7nuPYCRHnwRcsb1Bc3ZfSr88oGB4L7vwR5S5EUlXAWGmGrGkwfhFNrEL
TwWPs+MOvEDRZDvTWxXS5jdQqvKLhNoXGoaRwmTljze3P8R6/zkOeb41YvvS12qkIKtvkmigr59N
2jYbyDbg0fKg209lnjvvsqecnHxtKBA99aFyVkiUGKN73C2J3n80qFooA3SPniPcjasG6qeWOte0
xNa2oX8LqxsSmy5R5tEUptlJG7AaUsqlnnEy0CE3BeuQxPOpWMyAbgXBk4Zt9yN1CK/0/SedmS2y
OkaV9HZUprXXpxEhpdKvVv3QWlWCIRu+GzToYksexLRS3w3I/wZVPJY5VHZG6LB6TlKYGQQMzGV8
aIpB4pmgfj74NbdfOeMry2/aOE5bK2HNqlTv7XQYwOvEy2eG4PAigulrSDYZzfkQcRQVXq6Pb1RL
rW2uN6+NIFtqEj4TeEP2RPFGuxrDjiQknZsf/iaB3ZhCAmDTY0g6jzLCr5Y0o7MjYPa7DQBMR6+3
VUS9AbQbRglVlrfhyEIfG1l46VWydfruiHDUQs2O8NzPOK2SOJg2E/VmRIO5EQQsibjuTo49zXmM
IHQR/M6hyfD/ypgnxRwdy7P2zikDiJNkOCZ6HpyoCB8XlBHxB8VNISnEoaI6lJVPT6dNBDlU+rXV
u69WCIRxrLOtbtEuGuZuZh5bPwKSwkXlwFctCDYy432GPm1tCsZzssaPtG4fhdvdw2lO1iy39arm
Ng5r7Qe6JMvutWelR3e+1aGxYLlNHzdpJiCUYTii83YZdcbpa1xw89pmpw6+H1GSzeqvPHWcXTZW
pJvgXlpJB2UVhVONNRT0RcuoVgybFHPoktZYcDxZE3dfIS/VieHIGmoKiC7rXSeKYzXU37wpZ200
yvBUOcZH2DDPQNOBlZpCtkOcXklW+XqsXZ0WdjptnTRHleOigiIjy7g39Anwi5O8DDMIEPOdsZam
7t1WfTax1HQpiskpvonxXSP/8Mhn+qoZ1lf2clzXatbvGJp/RSQ7Etu2t31pkQPNJLJiCVYgJN3G
Kfnz3F4o+3XQwU4+HakkgQTnab2p05QRzLVu7LkT48YhT8HCx2kYxsxIWXM/5Gg1HESrWDVRuabG
LqUewjxUEDUGlLY2nEPdzaIix7il9W6e9YGKee/Y75Wr8oOA+jE5zFhaFF+upOXc4zoZBYxeO09P
WkfwUtq3Bi1ilrkIhzZIEsnXUS5hTuWBtWFwVhYl3LSlM1hp5ocfWzUtNPHNbuxyM8BcH7KYsp+P
1yjryAzpbRK543zHMycgOJsAFFASRCVyPMecmgsRgWsgl3Tz9PrOKuxvg8m1EtrQs1QabdLY+Ubk
ALmBsu6eGz0g67Hl8bi8LTuy47qIu5GUQp4gSt1HLZPT0XGODTfHpo1a+v5JDl7ZznapDDFV6vP4
DeJxXSCY20vaNoyC+WOJj6xBXEtsTVdeU5+UblFglilh0jIdwSGtZxdw2+kGzgE5quWmLB80ROKb
JJMBTTkwwCHLFNpaEVRLeW+wxkA3UKFa5JSnESN3WoTgkiXpcmUqLpNHhT+dvhTabPQzNPts0Ak1
MfHV+QFIa7+VwtHAwMf7mpzelcq96GYy4+9DNHnrBHktvqg+3STKPNtGg2NhKO5U0NVYqqikCTWu
rTbZuVSiLgKQC+JFbAii3Ma1tcfxy/pDdjvWHPWXKUEtEafJeVQhkwI9f0Jw4G2NwGrIB8JhaOTi
po8nMg7iam9LfrlDpds1Hwezfa1DdTQD+TrmNGH0OLCoNtDxzgFeRz3D6GAAklaRtUPHSQeS8DZz
uFTEDd7qBl/ERXnq+EDR3breTv63ADrVqWrWkccKhoXD18q1aUKZPFbNptszNP4Iq9QmCSI9V6mi
jznlR4uKJZFamThhxT34p6CWxGv73Q+HvO+LwYN9DbiNfoHtPWlR947MAtGwE8K00h47v2qugSPS
fRi8gzbXd3hw0IJO0TnRUPyNp8keaM22rwot1x1LGX1S4UWWBGp1iKCZuwKIq6ioldPXjrP2Nkaw
T4c4+/S3etRdOOcUZXTCbFU53RWN5J4OKK6bnWnukmEivEvt2h6mqHSOUu/zVVKZ/rESIWUtuoic
cIGDyv1hCo1plmbapHIzMpZd/YLLJTo4xcY3uEmDrAJ4OnIdITknoOAm84kzi8qJ54B0j+TQUl51
60dNj4gqHJT9lkbONo/ybUiS9rsZkVfRGdzaBU5lJ8ngsKfcyayBcYrFYP2HGzJS76rGTJ4xWTBA
0/7GMqIBMxy6BAeHdySg1tlWmc5cmeOyRmhN31mHLTslRr6PoXnoI0nron9qQwyTLPf9vQ6718Os
cKhTHquQmu+Gfnq1ivR+0M32prM7cxdSIcMLawNDyOaJVZ1Busi4HY1p60PPXQHNfzA7qyemNUGs
TtKkYHE/2CYMfGckxER2x6ErxC60nWEPko+OAHFpDShT7EwU97WE3Atl/KhdN+E+TT9RsO8CdP4X
o+vuUJ4CgCdCA0MI2rXO655VbIhzZdM2DmKe8YMlNz7zAtLOeyZjaZmsLctjaonuEM/GBzFbYktY
59ZJ5BP2ZxKeLIQJsWvom7GgAqCyoryUEa3bvqLh74dbxTiwo2tl7Qy9My4u7exG1+kizUG8pOkO
ibS3ykbfXodfKlHNxHccDOgHn4JGMHfs5GnUJK0lCSU/QtqKJ5uwEfaN09Z91KHxUg9E30p/ZVX+
WffskMkcSxhoGfSmgk3SMZgUqnX2rRk/whc8m2gtsW8Tn00NolkLj2aNMWTo8+P6RDuQfJZYnyWq
+Fk1rGR4zFHzOdmLmYdorPh1KT1nnu3c/EPynZnvm2k6ERUHfFI913aWc7fpqSLvuirsW2TEBsPR
QYwS4zSTN2C+3A6Sr5BhGl4Vpf5FUB8g6JnJ/VisHVzCmvsc9rGzjTy3Bevb3i/iu0WGxzgFaXl5
P7W59Yssr4Dl3aIhd0WNp0Z7KKs82ijM3adlUzr4ZfJ5s7xl8DaQ5fdkiqeJeSrmTZD0No+jKrgV
qK73eBQdZm3qXnixd1w+rZ6VgMsGwGd96iSo6H/uhI6udeWQ4YDS+J/QreXVX72tCYLIM60+ynkH
9dTRT7V8y/XMOC5vlh+Dz0Hc3lUfemUQYQZjdUWni4nTvLPLK5oqdwnT/F07eLMXbf5bLZxw+4b+
EfmDeSK0/HfZohVlKAxNcoztFnmoaNqOuYglo1Mb3DcN7HfZEI84anpzaIGslww8p3zeLK8U9bnf
XlWcpuVfNEwAzC163HAjetvE7U0/bkG1WTXWuk7P+43WdsD7JpzPJ2v+f8NQswDlNNme0g9Vh9Xu
jzQ4jAUKQee/fojXn7lmiSqMte69VsX9yQPkxDSSV2re/PxZxmz9kNnRGhREf2qE8fsm0bqKAJHw
eRBzuU0aj/4MD6P6l586CI/0z7pwdr9CzPrXxkh0FKjzpiR8cOPqSDT6XIRHQA6kYWhxcRhn3eqC
PZPM0bmgyWe3qxkWm2bZmolX+9tbXBHYkVskmfZcIVy4cTF34tEQr63v9ycIh9keRdbNYOX9iWhH
kHLzz92ceHbqoJ2Gpgizd97Mccrj2MJvkSzhy0TRBiU4Fnh/+mpEl4UDFw9OUh8WDL0mXTJIehjz
C+zt5yYxByhwYhx2+ZAR0FM0Jz4/OiFJivQJ6ptvgLmftBl4P6t6qdZZZPgCw/RzebIc9MBREbQk
WQCr/7lZePO/oeeXH95b828wZsR8OP/Ccv6gdiQPlvof77GbIjdLJG3jKn9GgMBc1VZopIdw46N1
aSRdVUtnmZRlqMJdfwDB0FxVXzBdVzFjOvScboBxGcU9dZFJ/MAhhjgtImg9RtSNndet0I1o3kjW
TUzMpAOzdd3nQEg6x3sluPvBD6p9p3fOro2Mp9JSX+At9citcUtExAqT3UnG4MBSumwuQQOhIBXi
PdKebIU0Z0gDtSZ/4Do6/o0Fo3jXMltfqaBXu3R8T8MhoeNI+iuhVYgAEaVrtrOL8IEf+qyLNxmL
hkNke3N43Ukz02ibW8nVdwc8NzNbIklR4amW9QVGLbtKnvLCtTZ+2nwypWuPrcOsVIuvYYyMVkSM
l/SWk9EBxMAlKOZyOZ2B1YSydKdc2d5FOb/W1QhMmfz8Yg1oHNOyj3dRlYkVEICV3szxldZ7g8on
aRTrCfKB2XPt1da5LvIRWXkDmd7yyHynz02YjhJvWnKt0fZsnEpoK5Ww4DLRc5HwoO3yXh5rFTkn
N6pQESWVuMisOsZRd6XpdemqfDyVOcszm2+2SpBo3BM4s8bp/VKm45ocGFqavfYlt7JnYH0TkQ/z
KjPr9nD1wb3RoZ8c+C+vnUJSaUmyWEFMVl9CJyGMQQhqG5p5lIbx2lo8VSU6kW2eDebR768RRMJn
KlmIR4g6VGT6qqSfl53Jw+DjlqrxkTmERaxLZQxbabRfO8dluldSgGrEGw2b5Lvo2tdMDuhDZfC9
wdBOa1wjKLnnZABTHVZan33ngEPKiJDpyJ2ig4g2I9/7nfnepd0TsYQrDbKL72PS84A5Dy11T2U4
+0ZRAKEssRrEgKIZ8Vic2i4jOG1m8nHUlvL7XdYfPH0QG0KkyV7IZbxXNp5rFP8B1GP/A5iEs7KY
kNNbmKtr3cNUatPBQCI1lS0rO72A8pInN6MdlRurVi+sEBA6DCwxG+YIYf2NWsG3fsD56DvkZCP0
YbFk8SgJwvyeNnJIlYM2roX51ByDl64iDbyWFYUq6qvrOgvOqXFfPU4mXzymrc0U/HWyXAItCojw
ZGFSCJ2lF3mPyph4TKy7BEtcuLW4ughPQ9PeotZ0Xu00TA8ZKZQpbqDBGq66gYLE75pv+C2T2XsA
10JymdURmSNoQfdtrkGqyV59TgzrcHz1PoYnTOCUbVgx1m50rODirKBLIkMq5yZU6j0DfCHx2XHz
nTEbXQ0nuHBzreZWRiKxnGNIIDc3lUfwRYQOhLNgOcXIbN8XKbpyS/oEK3O4qcVYKELcN99FkuXB
+2Z57twVJkAYIJlkgFLqG2HbEsnzbbRdkicLImcMslT8MFiHQWI8GJ5Oez3+RmEbramfo+4ojnTM
/TNj6zbLmz2TuC2mKbHVBpZ2gSgICyf/quXZu3eaEBmdWT2jM0SRX71rGn96ASDRboCMCbRzg9NF
7MiY+OHY5OQRUvZZETLTT4NxzcN+AluBiJO50bPokeGJuKNS4MXtVtpK7FJvgNnSUX9WDMPMpz3S
oHpi5YK0uCN4K8nGUxGIlz5uzHuQFwjgcq48ryidY46nZh1r4i2r85dswFEpmwZbpZXufLc8lA6h
M1nsdMCLs0MLzmKF2iXaZj4qTZ/HKcb1V7cNOmQc441poWFuYGNEIYsb00KgiZVRsLi8DZKr0xE7
LaryiqrIO2lWtyvRD1GfDadr34EWJ2uIytrkHCsikPLRokRr7gqrGg+JEd7YobrGRVitG9c29wZG
YOoh6X4cw0sX+waLrnRlJ+gzgvG7r9XTPvKGGAmzeGbi+UUPUJBG5G5JxfM/DyqIUmju4ftcwhAO
j66+tN4Ykd+YGNwz/TXwCqrJ8qT3FouRglRVOcqn3ja206jvbXO0VhH9GBZ8TsFSGUtd0n0p6Rwg
cAQnLru3MO9N1rXGYz2QrtSYEEhKr0Jh5vc3nd7e1WnyQTHQRqwWzPjpzqYuRt8SHVnuhcdo/tny
F8smnFF06YzAjvzkSl0TmsrELGXZlCWT05ZB18XWisAi87HN27f9iJlYVY9gWvq9T85xSfJKV7V7
kTNnWDbewi6f345eg4cZYY+3qz1jUwxbtyR0rTBprbRadx6xX+9dGhOuMR3bUAfhSk2SNh1+H9qf
JTk+FFfnqGZp18Mh8eJLmvDgUaq4CwYe4yoyXBz7Pdx/fGXHWNdHZvhg/weU8gyvhQnNifkrD8ma
GQrQYSHhaEYg3Zefl1Ni7slvY1HvPsBFyGGG0Z4M40eyyNA8Wil5REIxscY20sAPLBabTopUS9HK
Oso5O0jAWOChClEv03I0aLpeoC0lOdyaXHC5Rpuebb+nIsLyyh9nCnOPdZTUqdwhDpjejDAR79k+
004xb5ZXy6aPEpZUy8usxfM0x63p8TlDAX4eYsugP2x8FLPnaHS5txObCdyI6WhLtezd16EUN5og
pTGvK3jDvGWph6IYT0019tQ/5nMkZyT9b6+6CbtMVN2Ugyw3rglRbaoiTEESCWbihfFasfhbh/NH
2UNG7RxfwEThNPL7Bz0Ntb1li/RAiCBcM6aBPzdoxZpTbZKJuFpeLn8zYhL3TNYLqKvTc9D4SDEh
NeNlf43na5IAz3JCy15dcIMQXv3zZ42oLx0JQNyorPzE1PhE/XQ0VGcV5/zPllf0o5tjm137CGs7
I6d1wvHPnQBfcdYz2DN0eNkY8+pgmmb8cIAKGMwRtZl5FaFmOOXyatk4Ecpco8+LTU3gz9nstH2U
UacOI+LvrBnMrNWg32ofNDhmCGHBSTWLErk5F113skl2BctbcY3NU/1lI0Ow7KYvb9N5WdeE7kc+
UiXlsX4kDypsrYBpOFO4LOTawWDWnqRfS5YtqAFDICInGnaAYRfIZFtAQzbESMbV7LX7uSHIJTkY
PkvYJdKB45puJwIZlhgHLQrK07JR/3pllci7Lck16jSBC6ylvY0t759qkRbtZyyKw2YMJjkntOnm
oRF4wmecN04T7jbHYj3jU8ddTsQSTJEsoO66kuCMaF9T+Wh6mvhMyYscih3yd+dcWsa5oQVEgRKK
6P63bIWZYMD9fggQv8booPJu3472YcnDQN73SB4nxtT51OMzxO3WO/OQV9eeTdps/9C4E+0c2TJX
93IKv3bDznb2wTXbdb8shDQHFWucf61nV6G1SF1meout5LRegj3mB/ypnP92eWtnVbO3VHNs5sVc
BzwaK4EOq3qyGSiteS2I6z/kydGyAqknOkMBjSe3oyhstd+FOUJGieqdOa9C5YxhT2LyVHkI8n7w
O2qeVcix6PL2DNcpPBaUFRYJzrBYLZeXSx5JVVvVge7BZtn1oPw6ioS8wXlPyfhlQWSZzUXWnMIu
NlHvacv1jFJuKtUOovA510frGIjD8ivHBQK9vFw2ehz+9tm0qsrTsjEXSvzP9103W2Xt6UFr42/o
W/cCU/e+XvJDzNnryRViTKQYawdvmAeX+WeVjTxX0oXYLN/YJvAwock04+i1+utE9NEmGoaVPh+O
4Ab/uIUtFm45pud13sfWb/fmsovo/1B+gwffoAVhbpm6370xf0nm8khdjv5ezKWU+Z03hu/dkHZb
OUF99Wgfru3Aq9fGgtaed2u5X5a3ywazEfawNmg3naLmvuz5MGrlzgKNpVAj+3aCuoSzG8kZs+yM
0COsXRyyCOz69tilaXwSFrd82tIPL8avPME0zNVpsi/i6kFLZkPek0UO6EHF7a2RGSwffMjirGk2
A7WWFUHDly7U75lBUIxk5DKThoDEDl1rWPrjyhKUr0sj4B7UTrgKqV4X3Y+CuiYep/TRLcyvUSNe
ReLeloWhNqwooUgURAxIx7khUGPaF1HE41xvTk6Rn2tZvDqtRb/D0REt4klIJaqcETAdMvRvvjJJ
dujMFLIn2dCBR8eVymJngW4qQxvOxJnM0Qu4NprtTr/BSnQb9cm3vE4YZ+0LlkcCpuP8B+X4+rGj
VtklAz3rYMQRqh8a5mPubOhkVggGR2s20tW9TZWIC2X6ezfCyi0fDOkN28LGTDSI8G5ImBmHWLa2
7mhvLawQayapTFQadOFV/oM7EnOFxqTMDMEkmnoNLycCXO/WyB/oFmTnsXQEloPsCEez/Z7r91gP
7B+BB7eS9QlP+Zw5apf6G7fXr76t3SkKF9vIiOOj6JtPQzGvL4GJDSWW/TrX1G65GSk6t4cIMfyQ
Vfq+F+5+GUUUItxpvbwkhRk3+HhEhsC4NjbGnYEUe6eCTEElJqP+/7Se/19aT92xreVQ/T8i5C9v
df2G+6T+aJr6D4LP3/7n74JPof6hSFwzXNfm+vxV8kmIvKMLYUlHWqZt8i9+MnnNfxAwIaUrXOGY
lm39zNGyjX+Y5OkpHUno75DfPzF4/47J+29AXteQSD8tx3BsehMKgemvqk9lsdqMC6046DO7wtZR
snOXBwxIlCho3rq08H85SH+Rg/dXn8hM1gbxISwCEv/0iUlmM+4PBkzdbU30IZrF4sWkJWmDVuk9
aoh//3Fwjf+YuscX5IO4uZDc2raL4vbXL+g3mjdVBdVZI0GSRO9ek+O1mOI3UU7X//VHuZZr2jos
N76daf/xozqZGCqvJgrBdfwZJ/Gnp4WfobV1Y//733/SvNN/iBLkcoIe69qG5Br4t7PWoH2pA2co
Dp7Wq61yWfuCY8C3yozrPxw/g2v+3z5LwI2GDk2DFTHyH78VCsaUfj/fyooJIu8s/eqW1aZwxXnA
bYdFGdVLDjWkapCe0k2SIDdYjW8nM7v8/bf+U+Kb7fKtmc0iKZrJ0TaK5z+cSomkQWuo9R6U0nZ6
7F1EOz5ivL8a2ngdiuGxtuWHF/4eI/jbXf0XF+zyDf98tIVFk0e6plDK+dMR0Awnt6SRcwlp8THC
UUCGBJj4/rFshkdArlSL/Jsom67R4u/XwrcKBGOBHHYWP1jAJsVzJOLnvz8af71bMHEtlNu2EH++
dRGitMTOZMWhsQn+9hMHjzOfRqE2Xulu897qF8pJ/CAi6AjQ8ZqU5IcxTiFBtN2T64wwcDEsEaX8
9zv2l6fJkSbDk9R1hpc/nqYJpcYY5imZYrTeD0VnAkCjpDeOPTe4zR0hcZCZzWth4uj8+482jL+6
WH/57PnvfxGxu66yOyp/NJYc667XqdW1PtH1PhMosxqug644FNFw6IX4HoYvGSCX/3C//MV4w5D9
89v/aXjr4zRg1s8eTPSXWbXhLhqw9uQaoe0MCX//fU3d+PejjfQfH4pSUtmmKf90ceZe6rhpXqRg
rIodJtGzyOPPXp897XSZd3aZ7sts0yXhS4sMfDUGWoNOo38k/ObQkGmwavXxTGPpc0zGs/K4diyN
eQTtCkq41wLitIq7W19vH1mDPOYRSov8y8AAp8LoDcyMRV96uE4JkOX8hvZ/K2CHUgui4Mm/xwqN
iZUycJ/vKaI9jaO3LnKmg7V742fTuRRcoHHMP3IapoRWe5tNiN2kg0q1p8FFwwZxZfg2dP2jbQss
M7M1EfH2TDoNCEDnjGbQrkIkuvYs6B/f+nq4R1xKrd0ipWU45op9pFu0nuLsvpED0G/irtdp2lJM
Bj2Slv5h9KxdHU1XtEcHu36P2+gtkfo5RlG67mBi28hvi77bmir6TJ3kMzejz/l6MhWXsDGnx4bZ
g+XUP9x5KJ6PjB4T0B2YwMV7ZueD+UOTYF2QN3+KINybUl5qVpqrnu+FuugAS+k5aVqAvjXz9OG6
DB6NGM7UcYFlIkqHYJS+EVl8tSsOkMmI1yv4jf04Phqhy8lu33qNLwcFbmNGzartmgCFHddBTwbw
OjeoP6aS00KDbwvu4NR6DGDz4fec6LPH9WDm2rPT+BzJPP2s0nqnquCzkf7FJMt8ZY+pto4CHcFr
8UNR8ERGw571DD3OpF+7sEOl9jG4pL07LhVLJr2uSbULU9c1KhTtROOuyOlTeDZ74rnTw2C5XLDT
Vbndo1LTAcbBOYg7/r+q1fYhrnOeLoWPmZ1DkHlQlUJktwPg3+Rt/ohs6h+Dfr7QMGHMnxeO5bea
VZTSkjdr0s/OfKSY/NwOhbiVsX7VenoCtvYZ5/GbQeB8B/tsRdegxOOB5gBEs/9g5QhHRgqlMIk2
2Me4pnwHXZuPs4pqKS3yOiUhhevTrj1WNPlNB8l0hfntbAuK5/RrrhN7xDqn2ZVFqK3rMnqL4kCj
V1beCb/7cEM+zrQ4WRXKrn0Z3xKDYGwNVhAw0hqET9xXN8vey5jvNxjd4/zcjUok1+GbCf2N9IG3
Hl9CP9o3qpEJwiwUPgCoZvDJdb6U+/nhjBLxVmtRF00e5TWDcxPyjN1TIUXL012tKip2dZXXdN/G
FwPbzY09zHKOBE0zrI95DiO8asluH7g+cLL6VnS3XI6l46Op4cadUq6DSku+Wqb/IHEorj3JRy9D
CSWmz14MVwLvrmZ+YLhF8dpfMcNbK0NjLC690t1o07jDUEPouwremo55BDCiuY8YU6cjGpw54TJs
4Ym54gkw1/3AJVT49noY6LNHzXg15hO1zn39hwe2NJQPGARhlcj2kbZO8Clz/LOJztDXAJqSRfwi
q/hNK+1DGTbfqM52I/dAx+Vi+PGbqxXg8fSB0DMeWQAkYA25KKn6UrP2yz9Q7d4ve24y2V3decxs
NHZrgO0GQI+PMviUpQNVadZt7Zba2h3PA2Rl2Pk5IeSVtO3dVA0ob2HOkxV70VuOjaLBvu911I+4
hSpp0g0Oh5mdhkNW+eHOqYYLmQL5hl7EVRB/u2pEjraV/Ua/Ma6dgjt9qALkc0RTQSQx1DYEXZzT
wNx4l8nxnZtY48BQtO62LG7d3O6pTCO/0oP+ZFnlUaIP3NTF/Jic08o0AEw7oWvP3FvhPhLo7zUN
DlZTX0q8/ys3yMCDFPYTzCWwdwOW3aSIXuZiFGQfO90qpH2rxNC3kcZ9lQQcK9GPVx1G4Ga5IJfJ
i2ijz/lxoKfJp+ML0kg5NAxxTYN1c2z099LTn6IAdr5uPPSeOo8ETtCdzjeecNFuL6dobL60Kt0D
lYXOwxXYppi43RONH5fCLRdUFmVvhgG6xsA8hIY53o0s5NHrgk0YuhwbZfvRep3aOrl4KmE6HHsv
Qt9hZbsQutQqGYu5F+7VO8uvXjDLhXu/Dndumd40SpObqjS+i7Z2Nt4U0/5VcbOpG1w1GOtAFPdc
85av7ZGahJzAFrmcSTKQTLkpi8lcF8P/UHZmzXEjWZb+K2P9jhrAsTnMuuchArGTwX19gVEUiX3f
8evn81DWVKWqLavHLDOMkigxFsD9+r3nfAfEB9itozvy5G2N+9CiqQyA02S2u5R+Rf9YkNmbLAZN
Lr0lfcGASrMU3iEuQKtEHbHuOSGi3MgQ/p3yugDQSfuQsl3OX7XszqJn3ZrZMwGAfjl6DuCn5k0a
VDxIZkaYfaZqa9r8sIHFvE7MeiXjYWOnjPIun12ZcQ8NS/ddWM9t09+QmsGoLCcj3vTERxrBIE/1
WFsNuDhEI7N1pHR4pMF88BfPwsJwXLjj3rJCzGqqJrLEhOjc5pDkJR5qIweNg4lKPVuw7tsQOuyI
80U0mr6VwxHqVS0L9CBZ91+Tnk9roG5lwYtKrPK+6JznYuIWiAKw78V4J9RabjtnIupjdO7couFo
vroY0mA48XHYfY6i0sg3URVwL4t1zN5Wtfbz5MqvbOK2NaX+5I6u7jMTYGiOqZtmOnkU2chXfCqZ
38npquZ4sLWq/MhBs/NNIN3rNBwRavTAaIUNIa1AYlnFG2Tmve8kebOx2BeBrzrlfgmvWpyZ3OEU
Bj33sl/UE8gyZYspHkQnh4eihgckQCSJRX7O+UgzS44/YE+to9Q5AuVx3sNNr7vbFlDxI5KOK/qr
1Z7DdwwgLX6V7aCfkNeOV5oEOR5nAbqA5CRqOKtBFYO9xU/vwcVbdwJ8m5VF6I2j8pPQFZD8Narl
QsNhYzyTIkDXNPbWYsqeYrZSX4+3Ll3hw4y+Dil7ttPrpd5wQUN4mop41+ayVKhM3XfievZnMW/K
1Dk0kXkNcPehYAiwct8vZ3KLyx7G6KbrMeUz9cMVNeEpMunkMt1vbHFrT9jmjbK8SR1QiTamrCqq
oMMMqGWzKN/Es3w24rnE0lj5NQigdZj3t7ox8M3wmDCchycCRE611dfb3sFv4nTzsIH0Baqj7n5q
o3MmQatHJNNtYzOGJ1rlJ8y8NG/t9N7LuIryZzkiwqpUydBM7Kip3mrrKmDWGpUgqAJCGAzKPNv9
7Ca2D72HxN+NaY/W9aYxjavAZYoda025NiDpSOqtYbJeLQ1kHpMPSirwlesk5GBSmx23vsP9P3vW
fgCyBtol2rkmP9CrbQ/gg40TPGULGJguAgqTSORdrsuZ3FD0+8B9JZPiuFrpce+HTar7fVeOnPlQ
MjaJbu+jqdmO7lxfRQbqvjns2ZGmbX/Jy/aamxQyC8yzavYLCPRGl7qb1p3xawyDkoqTVLAgEWKK
SxklM7+QMWITQVCbhNYG3rzZjwNgRpytNSR5nL4NGQC9vS+1IMDTi/uoI3zAdyq4MZpmMJmi8kPG
82No0adApmSBUD/d6bodLoB4Awbp22xc5mRDtrvsdIVZcshUSlenNdbYg63D0izpLqRPwHLm7YKi
uBc1U/olj46xDM1975l+xK6wY2avzMTRtYc5jo77UxbU+XYe2h9ZrQXbOcwjuMLpO1hhDx/Sa+0A
xdAFDECjpSjq4nBnAQmSnfNIBHu85fTmbIF8XTtz++RJdNkz8VZoyqPSp/3sY+zkfurlXk4hBSJj
xpXRm+vC4CJYVEkpDTHsht472RwfVtIznguAhityTM2VRplsY0xczVX2oTbMX92lDot/ybCT+icp
uXy4160VFKXBBkqIbp8Sms8pdRlmGYt2KrWa/V1QZ+EUWQ2yAI6fsgjGkbe7lK1o/snWm3lm7UvW
zeywnGZguFXbJh9vJw97r44fRjMmnimSZ0YIq5Qab315T1DxPJZFecua9IKG63wpdTuFKpGio4Ue
J89CUrylYXePSqIUX93M6270+sOrdqpSLgMBBglvIqa8tYOlagevBCC+9mazdrAIBrDBQsiupr1X
/3uCF502yffSACAbIpA7YRbcaBmQYKL+qILGUsVV9ExL04+moNDIbWjatYz3mm/KprmK5MbiYLpV
eo7EmgBUW0D+GaP5sud8lwfaJgDQHWBXWmkGQ0yNjxH5htI9U8/06l2IZCP9PnafwOn8WHBnwZyH
RGumH8Li/R+XlhMn5zTN8RJkj0gZE/hgGSeSnSh4c8vs1h2m8+LaD7l0zh6dQ0wtLEskgJBiVAbq
FrOXZ5t9mkQacrGSCutKXz/Y6hgyTuljBVxnr9VZtjVku/g46U/mUFxproV8ppbTJoiLt9k624Lz
pWuvDCKSL93QUHI0NdU7q6U8/CqpuuLOTVjnIDfBuNER3bbB2lvYUNWxFBnCu+j2GlTPNraMX1do
2LcpyJnlRMAs/HR8703OZ62edi+RD5RGyKyX08LAWFmY+o0zmiU6R44vTjzrK+Egpc+8fVqxUxv5
cI+IYlzlkbGHIHlvjjN5JBTHvcsbT2XPAW2bx/G35nkTSLQBNzt1D+y0I7GK107ZczJthxMqs+fL
Z9Cj5NqYxbKPlPR2UOtqUaqzhTof67g3LWf+6HPyf6sGo5skHRJZ3ow1Q52SzWzZT6521hXFztFp
Vi/ch8aQcXGpJyHaEmgyL7dw8mtVTPE+UYirw2qVACCwn9zEA5CJurEQ4sqpuSdae76rteIKmcQp
S7sbQRtiNlADzPzNFDko+K34W/U/7HD4MZZPltOsK/SyfsI1UpjRrUdLj3SjfdnL92oA/FFhfYUv
x5bhxh+mOqKPISVZ8HJpv12evKH2HDAqRJjlNCogqIKbFd+IOP2x5G9qaU6f1wMs6iFh98xytbRc
8BBazkFOL8WYTjI37iYDZmZkTtdmwo6p2TdYzhCilk9qweiL6pVxXqqz2rgTiWIxkNHLsU2rVepE
1l5RaFAEc9YjY3pl1g+XbjLSHZOt/l2TDs0zwfEyhSKo9mVBUAUolq9m4J5Wh/qhpGTvDaYVbuld
WZbNDgASpgvKGYUMNtzI9GAKL88X9pgemjHilp0BX/Vy1y6qO1br2c+q6+z15ZqXZn2qft1oWwn5
oW/f04kDiFpoq5ciHn42NckwLCXqU42Wfu+U9seURR+JgRk4XYetgz4zK1hmtJvZFNe6V4Jzibkq
VAtiaLl7wmm6t93HtI8+a2O7FHRVGodwN9c8BD1LxqLekyG4m5bpVb1MR1PMWBbFqnPOtqSZ6Wp8
9qpx2beQxKla2UieBHdH7dCoGC1IDoTyRP5lNmB2tbsKOkwYQWDi4TCW51prv6cqu8d3sl0ggOMz
Y02lUF+FUXGYagjaaoCRGHO4alriZ3WaXkOBRoAJpJVx7lANHzuMvmeLrgb4WW0dtdqBUc/OoEgE
U4qsVj3EjWpOoaAsSafRYwbGc7R3MvhJE5cgpnV+LpojZ5xuXSebN5fGQvSY2VA+A0F6YD1y4YXY
K2kjEZdXcYFDvijJmKOsj7773jCozOizk91NpA/INtXxML38o2hIjMzEdqB34qigE9WUE1O+g0i3
i1uacyR00D5LdrFnIpKUoCs6NFAtq7rHm5MIXiYvcWrGHzQPN3WDpatnlN4bFH65kb92eHgu90MX
WHyEQFjLmAPVrEnfyZ2f9tJxFqpnfnLabZWH0pYvpiP2ssNeyICA2691H03i1IFDcdQOEGZOZnY0
6DFCPhXrmZyhteCCVsd79vuhDr8hvsOLQ0/dk0i5cmR6aMb+Phun3VxhfNZo/gOlsEKg4dOqUhW1
TRf2ctIKVassm1gZCoRkMDnwhqv9kYELU3/u61xj141puhX21ahxPEoiVgNSu4np8VRyQ0hzKuID
sTMuyXoRLKR07vJopsKp9hxP4byicqIzGO1q5v3rxlNqtTl+wEnp7ZLDaEbwXtNM8w0OyLpZ3kXA
wldFh6EhaM+CeDi7ZnkdkqcuxFE6tCwxBAf9LJrBOF/OnsXi4G8jwS1reYs6N39q0HqOCaK9OeiJ
ou9yfL62+wFDnYrhHJrW2Zry70uXRtN40U0GJbUiE8XRpdzZYA0xgQbrgtbkZbOjVExxu3DZ2hyN
PVtAIUsoT2f3pxvJlo+T9zEnmwglkvwiL41/MseMVWGWvHSyiRyhAWPy3mFdoe1EjUwMxW2Z5O5W
LSWzOvdWHjMk8qterMn57ieLBiI2gZIuQmxG30l1i9ItWiULHaUFhdHS3VQaR++gJGhlzlAe4DWh
nTATJGrGp8uZGesALWe1t6XQ8Tad63zVLZY+1axeVGtK2NyThZkSiVne0GVYMayGk9j2PiGoW62l
IBF2wp7V5x/NQNQk0AxN9pgj+XutJjijVsvNpZq7vFBKL0DO6LE5pMKCmDhiqg/d7PhHYdoOoYjv
QqO+b2X1w2PACOUWyK/+BpdAxZEiZwizdzeuJNlWJuaBxPjVE3AsqusR5kEBsVpd9VN6X6dYpTWZ
cVfWxa4t5jctoFap3Pi8eHcjbEU+gKA7mYop3TmiOPbXxCnTDAwasY8LMrp5aUdrOuiy4lDQzD8D
033RLLBfHM93dgg+xPKwn9Re/lrV3TGs8i3RCcMkubTsItvmpCVG9WdFONQ2sm+CoTxoevW2hNJd
zy5n3aBrr1orrA5F6gLPg/wIbzY7jSIW15M+9A+znj/luP613J72Kdb7CtUHYLT7you0jUv7Djgf
MSb9XNkYb7XmuV22y2QDAm+lXy5mfWWYWXITlNYpp/cA27zf6kN9JpoaqkcGFTsVg9w6aIM2Vdjb
6xrw7jYzKBuSnjim2NSvkCutoiFatjrxu34VBMM+TMbHpjcdYsnQeVNuczz6KEbT8gNJdl66tXME
7W2lvXclbicDwz9wIeltKj19yWvEQWNvp1dGMIodRpPbYpS4vMCc3JNO1YG7x1x08f+kyh5kL3Z9
SEjxDcXkHi8PgcFX/VtZECnNteD88WDjLeqSmfIflgqNjsJ0t7jG7tC2OsfLA/A90gq4c4BflMDj
sBNhdb3JYifczIOGHxORXWQQ7tJE9IudiJXmYj8adVa7gLQR3ylJzGqz7PNi5Otz/a2oGChkSWxs
8giuVDmS8H55iNPgzWtmbyPM2j5OMvrnh8vvJRWVR1SnP2L0vHNWzgfeTetIMJYFB4uvfvulGfUm
YugGnlxdnCz8YBvHw1+rFYl+/MdDNaJPRDGUbIY6oIVTTzGJCwWmQYThtjb0e5PkI+7+esTM77IK
mPFVGpoPObK67QiXciLgdqNjKcs7giIuD32EQK5p1X1Fw3/zjz9IyPBCqanU40TpHS8PtPvFr6/6
NMVbuKg/cUfVm9QJFh3ruL71NJ3hXqXft6lBDFudhNu0oDUYBbBbioJwFxE/mU5TX1kd7H+Q+/le
I0KDlHPzvuyI5sR68qA7zRV/PJ0RqcGJTDMw2NlAmh4I2rUjPYzMRWPe2YYm7uIIxbQDTGiDlpOw
FMNutxYVAYvO7LUMf2XHBaV+SaO9vh35GZdfTaNtbOjwa/5I7squ73k64ThX94uZV/ezZbm0xulT
XH7P5RjWeb1zi4ZrSvUSu8yZpti8dZcYE1SZ3cT+xNHQIYwmGujuIwjG2aze57bXINFevrSL6KeB
cmvjkFrDEcAwUZTzFanAf3z16/d0BwBGaL3KkczWdAwI+BXum6a73Xby0vpkFW54yu0V9g0Ix+rh
8tU0RA80zvDhVOzgbgu5LHSy74RB+yZlbHi8/NblQU+9P36JQzNZuYCwNix62UEwZxD0JI929M6T
uUsHrnJRdgSxZNZ5vvO6YGDaxIOc50+2Iwt98hI8zGJXjs2DTagQtr15D5dqI9Rd/Et9OXv6rreS
KyJBQi6/YCO1otvScb+yZ4PfEaGg/rf1TTed3b5JT7ZJO9xsyLGOWWr8qFb1abNB6RYeG3WLt+RS
0rpDUj7GRHlZ8V2uFM5D6kjceGq1ydRCUwbljuRrQIhWTQxKSE6XXwkQKTDRDKxQ4hxJzEVyFHt8
oJWbSoS/LdYbw6GgA/mbqn/KAZm3TXJ50ydddAKQuZDsg+tpWDRsi07xWdf87Hln9TpPwWqIbVBP
JhQpNcblS11axMdInCq0IqZ1EcTW0V10i0A0vro8BFbzx1exXYlt7kl2zv4wuxW5DMr8GsG3Os6E
j/766vJ7dvgEimY50D322OcmRSKIcXe0VQxoPJAdpm4bTpPRvsPBO9mxyxY9D7dVFL9mEY5Hc2pw
BmFpMcLuSaQunzzW+3nWN+QNZzQexvAqiOVR9CbJnF0AisazadI54cHiyAP9Ep5bpf8IpIWY9dQm
+j4qp3evrp4Xu3tBqBisoTrtR+pSTr4iOc6CEj6czScbgeeqj5uElQQGQ0EPo9U0+h7Wuw7cfz0M
7U9ira47oJq7LBTV5tusiKgxbO7ZUdqHaBbOxnCRkcE9l45b+WUKFtdz29fEzn+0jvzBwQTKjwvq
pw9/THUAN6pZT257X4R4J8rFZh4ybUMtOqgXgPt7R10muSWmyCQsl1ovmSlue4nNC+XFYxeNPk2W
NVB10p8zOqgTa1vtrQ3TPQPO26aQ7uPMfGsW/pFmib7lxDY3IuONI1qNhp2/hFWI1SuSj8ILf6CU
/2ESrt3Wd3FKaFwWUsERICPWAGlfyRS9WszjUguGcYJ5rwP6114IPNfnTlzlZfzKKnSd6lFz0GC8
ZG5NHlnf34q6Ijp06uf9AuIuJy1oYw4BduUYu7pi6jCLG1bN3VTgPKGaba4Whw44o6jvROBsvXR5
LK0nhEE/qZcRqYNAljwOLuGbFicsa8ou87oA7yKRc/s8aO4MnbAVl+PTpaOXeOG3agVNlwOVTodF
5sW6E3ithpR4Ont8bjwI6jbZjQlyC70LOECaa5uDjkAUvsJ7SNHpNrdpDQ7NST9iT39AZA84PeTM
DHZpHbuw1Ab6AvalhYSUoKctlMXZh6ilttpbtXf8a72NpSRmf5KCeTqnAmRNOBGEaVi/6YvaZQmt
vqV9ZZb2HnafScMFFBCppKuJGYlb5T+o9GD610C3c1D0l3aXx0CtJxwRorm9aam6aVDEGB3VyeDy
Viq2vSWJMRsPoeA4S8mj2sLteUqI1+5tDpd9wHm7slGMzN+OyUXQJ9SEuruHRFth8Yo/ysQxtm39
Blv2g6gAjfw/1ToAAsdyTckPgafXrhxkLH/9phi/kUMtqd4UNKSGa9lK//i7Li8U4Sxpieyb3IBK
NZ+alCOrekoky18b7om0+dBrSFDtpf/XP1v8Nz8bkJ3ghxoIoEiB+7Pgq7UGG/hHle0rNfHOAzpG
/CAjerZpM2jCPpe4JhzUIvNkPINJOgBbPqpTGGNRHCCI4RsL4ga6lrnvrpvMO0wWLZ+/fpbOv4jC
PN3QXduTUvdMk6Hhn59lQbpXajkpl43kWUYdB0QIOeOKZZjD5KzaawX22crpQTd66KqQjOHC/lZi
DmhovDBSFlFkQPjjRIzW4MNUZzmZof50y+IjafKPjFYh18TWEhRlYRIhnwfEUN5eJIihrs7tqh3Y
1da5fk1mGCJTyKHwotPgmPDNINjx3SyCZMNBHnwSaYxsuOEynVL1LKVJbnyrYvemJrvG/LsfZztb
E2h2P+fRV1yMN2+ek92rAxt9ng+nGe+zpiUWbXoRqskYO3BoAOIj8igXRo+NOT9kU7T/6/faMP9F
HMubDabXtB3X1aHj/qaIq6a41CStD1yHKT453dqgUeX0q/QmjVrJrFapovLqQI+GpCMSe/0EOsbZ
GMDMTHrJdkBHWbrkXGqk3hFeEI/7FtMWVjaLTZh+zpJnLjlfIf2TxhvurYABcGWUV0tLeifY5e98
0QYWt67cOvUM0Ux9JhEdCxP2eR59hOSgrgHsMnLmo1MDxSKmSZaMrP0NZxQdjcrKzKm6hOo9JwKO
Jd032gxlQ7vNYQvdJN3tGDGYSg2gCHmZvboLJ2Jm2h+58hPHuNfBNiK+DNz3DFggwFX+PMp4uMxb
e+0rS8ZqS89BM7pqkxTdZw6HlnZ9npN7y4/IxngX6cVHL2g35qa+k1HHyEvP8dwShJeYrhqNENA8
FvpTN/MGCzo+Fq25VDRXGk0uNAy8atvr7i+9dtJvzpabHqJK+8LrAW6lANxNRPibMVDuBQA5uyTl
gKWjK4MFjpClLFcFjlEtF9DdkroCic5+rCWYnj+EmczHEdkUeHL72eYPmRAcw3L8YY0QZp1iG1j9
tUlQVqVEAk7MqAHC2t5stHfg/Cy6PNX6EJbRF3jY+z4thxusUDi7ex0xQD89mwEWmqnGpz52zTEr
26d/c7n+NzuKYQvH0HECkCWrPAD/rFgNezQmhEyne7D1PB82Vpffo4YjORCKuAu9JMIdhiIHm3ap
hndqYFYqJZ2lNAx1l/0b/e6/Kr49Ewy1sLmPBB1J8dtT6mZndCpiLPeZHb5VeXJL+XxQre9sJLCn
mQ+BUpyV4/CspFfg+T8CvX4xpf1v3pv/ZnE3PfTWAouEhSTy9zu5j/shIL0v3ncRVPep567qV3pC
sifKlm6NUvyz4ag2LPan0zB/CZGct6q/4Sj9GHqKNabggmBi+aj38SMEH5gg1LHruJr+jRLX+xeZ
PGQm1hwU8p5hmNbvOlwKbIsx+BjtpzQJfKiGW5QVvj4QriMDoYbZF2yW425sPrZToZ8iEYxHV7ca
mDm0b7z4ak7jcdPHKqduibGAqm4Ujl2WXiv26bOaK71FmFf23jO5Uwge9DHn8FiU2qoavBbEyfSU
z0npA1QorkXehLQ4LKhHtvfscRYS+r1oHghrbTaXnjhAMXafZtmL1PTp9HmbYaSxlr1UNjmjWV30
mwqw15bbYt2hrHxycrF1cu/s4AK/9sifiWfmFtDp/dCqnGPScNuYZEWuhWEs29jTXpqqzfwY+S5X
sP46Z4h1NRN4YQ8iEvFEQU9NetojZK5vnT0iEtHt4LAgL0Xx4EVoo0IzJ1ra1A6ebt/iZf62S4IV
HHMfJFkDhxRGyFxOybZ2GmKDlvqq9qrqPpsxqzkpq1U+d9O+ieOvbozLX9XH//6TNeCXm+YTmUET
h1H32y//zyNZ82X+n+rv/L/vufhx/vGr6/gTDWX53f3ld+2+yvNH/tX+/k1/+pf56X88O/+j+/jT
LzYXU9Nd/8VQ5avts+7vriD1nf/TP/xfX/8Ta5Sh/Dv/tM6pn/DH31Qv4b/+g9cCkIJ159c/d/j5
X//xx9/5OwVf/xsVIa4SVwc6T0OANeYPEL60/+YQ9SR0Zdtx3H92Ramt/u/4e/1v3GwWcEKKe8OW
4v+Lfo88/7fCnuIRLo2HH4sUNWE7qqj4J+MAqcOFDEqZ7du8+ioTumhqqVnqb+wgx0kTVOFe+hTn
oObNcDdHrC0yInQmW4xrpmVYprJhE0rMl4y8dUzvQFCk0EPOvgmBRYG7CRpYFEbrgbIZjTvZa2c5
MnUJwXFz6jS/m1mv0I65XwvGe93RvFMCz2ub0asFF26dNQ5OPvUuOo7JIAOGADCy8+ozgJR2k+XA
Jka7w5/dQv8we3nOxetoQGKzs2RNaBe3Q2mTPqeVKGLtxHfM9lrLZ7mF3sg0rcvRIyYJ2logd3Di
tFWUip/FZId+spg++1Okx+O6ScW5KK13o5lZZcvF4E8JQU/0D0Rjt0EW0OgA6pp7+WFeRrblpJf4
tOXN0MH1TckGdg3luSTxxHVtYxdboEaTKHoYYBbXQYkGW0nqm1h+ejl8UHuKNpyncr9rKdPpR5Ep
kNj3wPx4uhWWhmEk5/tUElF4sMbBz1HVo0hWpUuF+hShtYXqqB99a4nuNGf+sjLtKgkdP7bNXZqD
fi6WXTwZ5PZYtMWzajyYZIDyn5izu9QBLYu4rc6NBc69vCXG/FlGKDgCMtUcxHprIwQ+3XSMi0ad
+WGt0oKaiEBY8mpWuYkCqMOSDAj1Zz7E5ybVvsUQ+B15W3qyM0W0oxv+6YlgnxXFCyATrgdnR+f+
M3VDEty76oZsDwSlzS2cmZcgt2jBIB+DCAAinkiaRLYNoVgEz8X93aIpaUAu78fOetNYi62mpPl1
RaLDT+rHVdr1gEWSq1kskPlcyToM8hXl5gYW45WljdamBhQTzKTczKyY2byVbmRxKaT3wgQPPng7
yyJsh2DwlYkUtYQ020FYWyHEDhH3ifA0EoWGkcvzuyxqthLgFgeC8ORk7YMdGOgh5k/T/pp7CFdT
pCOrQilohBYtJ3B9K1QQCAqN7hpwcXWYQWqtgjG7riTGEwGgmiGMLbat7Xg0aLHDR0m+JTQhuu71
5IC5t3/IWh94c71nYcnvxvrU0cM7dfH0OKGk3WsJykbSz4EM2MHB9oLXpcuUOtsWsBAwVqM4lQn8
VgnXFBGljVIPTGzShv7iJhmYGWuiqYfCVRLwrms9Nm0+zDqI3F3bs4HqSjE0B+1jC4jmEEVoHpks
vkM1UKKltKvlOiH3yo2Q57apTvp06B0AqT0lk4n+zYVvaSIQGpeF1Jf4StV5HGdJITWG5S0CabWJ
huYKNd4MGIWmHAnw686ybspUNmtXjXg9FS4dxBTmrFLb3m3vBhnre+OnNleeCnuwfUNMDs03IrvL
KNh4c+pwxlEvuppuZZGMWwLCYRHF9R64ZLDXMCGDyPd2o2Gg+OxbFYQ8AjpIayoxw1wezYi3xot+
xBpW+2pCzDHL9MYBqrKKvOzYMNq6c42ByFv86X6SpKexs/G0l+QaOe5rqnnG2a56P3OSrenF9lVj
h59tlw6Yn8Xz2MQoXGC0kW7HCbYOewucFqnYpmUIX7aj3OZoGzC1SGwvNR0o8Er+JKq3rHftraVZ
/SmrIBozIVmmT2vJ40d7Sv3FaIg+G5GqT0aH8UcBdW3spGvQZb8m4M6i8XrCtAN+edLc00BnDU7z
z8Btmk1tOMOGuguU8ODyt4mNv9Qko26tU/DKLJbOc2cBEgUvsR1qMa9akW6nLmruS7LgQvrwG1JG
GSmPDpAohw5qTfidVkX4RBpj34bFk9lGCBE9d2eCwzoRqnKwovidDZTI8SW4jwFiCMOd7vS68yPC
hOncTvDdrdYlckn1ClCYPHdF8eHq0zVZe+ONIdlQpBd85kjYNnpD97Roomsj+qEl5BTAnWCkYjf2
Gi/oE3yZZxqIuKMK8um4+DctdNKdp4/ZJterGzrEYMXBWI0N8k5mKxAhhtmPBpVNotBo1LAn1I5g
8AJ67FpNuy+O3jQpxO0MdjIiMXDrDcAYiI/KkdNPb5Hbl2fDDZ+HGXykFzOtZqjgVwz917YhYx94
0b29MN1pQv0GyhQmIOw2CBPHV0u0y9lq3PuhtMni7niqRhQYK9MdI9+QzXJQ2XdPpabfotqfQOFI
Yi8nPHIVcuwyIeSgi4fpNaqMaza0di8aMz7O1W1RLtlmTi0DgV3Qkn/GOyKiaZUuQbuTQ9HeRCXz
E9TLOWkwsFzKc5bYnJv7+MABadObXfNmE+m6jgoIsebM51fM41UfttFNQPqACCsgefYA2Y/8BvYa
52VxradZYAtjsp41cbEphPcwkHYFrbl5SZfsczAD7wixGFRt6u0XuUDJ9YEtSGhxub1rdJK5SBrj
lOu8JlC7VkaVnEcPPMZ4dLpl2CGRwgVq0WgOgfFSAi+nqt+YozbcF0MywY3wbmRUDaj7p2TnGXV+
lGzGWd6nZ5lY11FOi5WlWlCJzGcdIbXfa432qHNDw6Xs3hLXTfEg6sWuKZHG63I2eWMZ6lgwWnwP
kx1ZZYiI3NRsVn1Fhq9dFZ6fU8wf+yRq2bIOc2IzP29GQFHaLuCqOjQcb9aDlsVnJ8v29QC6ZGEY
XbKdCKBQp0lBnJ23XKn7UEe/6R6Zg0I9zAhNZbJsjWALiq7yB5EyQOUgUeWVWDsWZwjRaKBgkXGu
Z1l124Zgj3XpESKyVBA4MiN5TzVkDotTqn0p0/AG9QRkeG66MYm1OSYO4LVgYbXUdZ2gkzZ6CZvn
Pvpuu/fZQ6arey3NL7d+DF3h3SfdyYsQx+H3yXdlSSEhIiPcNCmK0XHOCDF3wvTGgi2GPflAu4RC
bjLRR1GK6Hp77odkWOfzBMgD1aNBGOC6cbvmlJbuRxSizDMi9RnTzmOw9RA32SkA04+81pkOIuTS
dPXK2DhV9kU55B27sLZ8PYXbnja8GUQusmku4qURBY4h08beoGn9tuu4VSzhNw0DgK6yD1UZH9Gf
Dt8CjrPh7gcof69WPhk7J48tjqcLNRa4VGRoA7Eo9oBkcwEEHFvU2RyEq20vqsZPi/YTVk64N+He
7UVvb8d83seju6p7e7zOxrMEVATaOJd36pKp6PvcTcP9WGv5pl7SxtecjhlrgQkhCOajx8WGniV2
jhed8Dxk9+gcuk1EdbttwvAaYBUr6BTsRiRB695wtd2cEjEeSXcLxrm4RTHsMwq6YwDb3uaiKW8U
TWgxmA7ni/kozf4xdWKUcjN63IV2P3gYd4I2YLoYGRNUYUo8briNuQap1e0cpwT30Tsul0D1A5lT
epocJWCI+TaGDvrGitJNhUb0xnPe86hzyUsW2d4lHxaZ3fQaltXVnIs3G9YTRHdMUciraWN29JTh
iq+1mU166OEZy6CwNlXFVoBV5mjI6abMC90fSNMdZqZWVZ7uAKPfhMBh0MmR94IIZO2hAaR00UCP
FrF3jwz1w8EhqEUBpps5uNaq4gskwL6un2vD++E2GDiKfqdg/ekIRmcsvyKk3nb85sn+Zo6ZQg0c
Nxj32ISpfMDdO2hht5tC8xDb3jW16Y2mW4cgcIiBBxY+jfuGaIDQpYfZwWw1KSJ6gv+kiapqbrdz
NO7gXa2RMe60pdl2Gt4AB2X01DJjTFDToTJb6Z7nG8uyt0z73mwDdPGu+8PuF1+G3dXUVg98IzKs
IdoCX7yTufPITtut6BMMFN5YvdqXgGjbpo+wE/XBiSnUTnTS5R1PiQTvjevKr+z6WX2TwE8obW8/
zWC1kvG+toIr+X/ZO48lx9E0y75K2+xRA/0Di96AAKVTuvYNzCW01nj6OfAs66zMahuxnw2TTo/I
oACBT9x7bmZEbq4r94VSHxomT6wul91pxZWWMJZ0Mq/FZO05sn86AyJ7AI4wKddlCREI5y5Gt25d
MvKrZn1t1eV9WwTPQ30NUMlzxD60wcWI5bVESCIrqUOl6d+mfmmgZaKyrvm52SooAMdlA8fvjR4Z
MzDap0pPtsu/S0PtINg/DoJrvDSBXdbv60kq0WfDxJJC1bNGU+ANgGMoNAbGlu9lAzKivJKXL8jR
tLPVAIscN9BBgHsqCpuGmHiSqYy2rCddWo9doI2tUxHusZp1e2NAkp3V6JjpTftZ6FhREf7mif3U
j6rX5srr2DQvQ93cjchVlOq9qftHVtpNchO+op6AlKwnY/yU8OXN1psuxLMfwhIqs4e8i2550rw1
+niSqK5x692FdblBiLgtm+JDm+RLr6pHs6Zg6Ui4MskPUMV0n4/Wg8kWbyMF6guQTowbGj7Zbpf1
9+hh8FSVZwp6zyoMosu1iZE987s8fTD6dBuey5qL6+wzQoeCzswPHJWU7+jICIKWgMjHBVN8VpZ8
G2JySuuLpGaXxudIQYaA/2URlgiDQfdon7M9hl+WObjg6fTg/pG0YK4KA3uFdCNtgS+keqkAUjFK
ZpWQeF2RHBnDeSS7OHIV3JqMxWHZjvgHSFKeszvRRHsz6dZxq66NzjgNebvX5/IsV9O5VkWGIUna
tpgLKrxRCm3YEqRjSsYdo4Hn3hB4FTBGDkbOkQMCr4leu0S+EmEjJiVzBQKL2NBvptS9NEl/4CS0
LO2/ZU0/6BKR5GShxvN44pXe6VylR1bu0FnfGBiepMk6GXr1nYwPtZJdKhnKJELjYH5s5WZTDxR6
c8NC1PoqAwi0mnKxzeBREs0uEkDcM3tfEAYy9Qpq6gptBpHPMtfUNMsu9WjhFgBMmycWmQLTK46Q
31NmnuqovBoSqVGlWSELZ9dcTNFG90kejSebiKWK5jANxYesGdhcUUX2zYOlbsIkPdtWsJYFaU4N
7VaW7Sw0J0WeLA3jI8/1RzH8q9n5bzLuf2t8E231FHCCmxNCAnAHwaL6akPU9LNqPfaZ/igrzRfQ
8I+gxQ4gCjYgsksq1l2MndIcPgM128gM15ny2tvAiF9xe7y3xI4NoX4icIjUlvDF8B/yRlkkz/Wm
7nWU28ERt9Sh7AdoAdABnNngaz+RLVZo7PeV6UdFOYE0W37OxwXSaywVMBpAoby0rYU0ke20ZKPO
lvZ5abwMGjEwE3mMZX/qEhSF6Wsnxe85n4lvJ/ddEXqxLYMJLmAu2/mmI8FNkunRje6eE0bgBJLi
SrA7QYftJXO8mAnE0SzcNFq1ldtpE9NYaKg+Vdu/j2OywHVlE6gTkTYc2uboGR2Go9zJZ54iINqY
lgi4PafFregrLyS9kBia5oBmRJwYNJ7xGKHrVmo2bxFk2il6iioEA2XakfTXhV8EcayrXj+j49Np
23XXSEeQGFRLFfl9hG6YuBHQmnJ2hVLasrZChS2NX1kaP5WMqDcBliwniXNmJMN1AudHnLn0UHPZ
dPysPE61uid4mgQY8YRVlGSpMtsQnL6up3BXKOapta9lXF0TQ2vY8OSvjUYiVVzTtM2XWScaD4vf
MMm3wWbopFXryKyf7bG4VlpdMfjK6Ux18G1pXTr6FLEFG9isw7gvdMyD+Gw7phOElPTYDYZ2I7XN
G2kvVzbLc66c8ig9Z222MyV5o7QDGebSOTOAGSjEzCS0RmPlGskjCTqPuVkeJtHfdVrsotFaxU3+
Yk/zQ5wp93pJeH01HaFaY4n31RrxVswCklCYpjA8nM0uQUxcufx5U9AG6ua25WRishVRTfLCYTAQ
VKapAkFY+4LSZkSFFIz6zdCGSy3ylzA7S1F+iHWuuHR/Mmo1dq7bRQ/WaS8KeqAC/WvDMaLJ5roy
/D054y9yHz8Q91zrm4BzRD+KI6PH0xwtX/uieWL/6dVQqy0zOFIAU2kNyQqrdt6bV+wBrbf8v3J5
uguZUuQTfrY2kq4q+Rai+KqDzou13wNfDMGWwolPJa1dwpi+YbYSzd79NKoggVFzk7nwVHt6Zit7
7Xl1HRcKJT8smFFLrghZInpsUsmONObnusqP5Jl7KZDkTusvpgktvJLKiRIfjUxIRNU43i2fV9XB
Mzf7J1tt37ImPbWVsSkJU+6IK4zKm1pi1QJ6h5p1qo/59JXqwU8EKL3FqMJumsCWWk8AlHbEedMK
k0YWuT52lKVGxIeKHzLnT090UejMqOg1/xxIAnuuf1XUFlR7LJwYqioVVnHf1vekFhnofDCwAdaB
w+iqY7NN9BxcaLRumGSzvCXHw+jARec4290aJTwPBGz+1wxUolVldEfcArJn51C4adDvY/2tMYYz
nSsFU1pQsU3XFHWbnd8XDR7FpCc/iDAEB5rDRg4CzKD5WZbM11ZF8ji2IIa07Ctppv3YfQcsrziB
P4Fc1l0N4juHbLoZNALcR4W5adWhn5bi6kBs4uJ7J32qpqt3BbF3OlqATscV1fbFpWj6I/yEeZ8a
NOjJWK1E1Ft73UBwTYbikakzVR0hjENlbsXMdLsoqLFi6iPNsn7SNmcG1qpbIsV6r5N8+W7m/Gkq
VEYGWWe6FtoXQgSY2yFhdZoZrk1FC79OsFsQ7EdudAdBmbPaBKkGvZPbtzaRmWnLkrpp7sdCxVhl
BaFngC/sTD+EBBY80BF8zCHK7aohpa3rGZnDEViJmlRHzQqjoxqilFEqHTCVffGVSt0MunYht+MM
DyTF9SU9VXZq8DEGD7M0XnQ/f/INQSBLmzSuNnaSC29A38ZlMm7SFDBKqirUzTmU5oWQLuzQI9aI
YPKheYKsbrvyJJ7VAodblI+7mutWrZsvhgRioKHVi6jlUI8GkqdXN0OSYXKWceuqXV+TcIPRL5BZ
3QM2YauSF05WstvsLXtTVZigumhaM2ZvT45fChtDU0UaZq89FuknS4Z3yHZLOGini8eafSZSC2ub
Cz5C/ICyKpGKyBltSjZaZJh3tkChaC47nMCmGc/taMXQICE8PkCcVcTvYYkYHgD9zsDwRP1WQo9O
FWMVZ9VOS8GZBBJSVlxod/HUCT4NDIV2YwG+if03Y6A8DSIwmFJTG5uQPXo3cihpCYEphdljs+lR
ahgjwN/exHteJPckinzH/bwtCbpag32OOFLBEaXmJazHnwyUh2M8Z0VBB1DM+OUfpVh/KkIVBYMh
3TfLkVzXrEVaC6IA5iASqUhJ9NBGowACv1vkxITXYh0mHGz1PBgOKljgo6FLpxqC/B3S+hLH2gOs
hyc26IF+qefyIMr8XOYW8hMOWaOHpNP4w+ukWF+zvjGtDKNXWOFo8Seq/91cpN8IZN2F69ApNu+g
gRASe91TORjEHRjTrlP1Q9lWH1zijvIwjStFpsPV66EBGlMfC0WlBP9UMJjrF6CBH9j53c6SiF/t
OTEhr90kfnOjv87ooFK0gMvosMQCYoc2kVraV1qyD8OZiUtS0ryIIsHYplbp5Zlw5VAi4w9YGh9B
xhc4s9XdyNIBX/5mGMVDr/evPul0IdLauUx2umnszEDB7Ggyj5OUHZds8g2q6DRYHUYZzLEqwZr+
MH7RVrG66jBtJ7mbFIh1hgWKIidk5tr9zpoHd5CV2xBHX+zzAX1X9+Txfqj1dCQ3jVorHz/l0dgm
qNg0jKmdEOS7NI/ywNXHrj+l4lkj93bnc+VtWvzZOt9kRtLELjKwW3M0gshmLovj16K7qJIYjwSZ
B74GO0eVPkRA2lBcQgRD2opmGevYiSXXs8m00JnN8TsM6yvR3SBbbuxQ3EomipMwPC4X9X0wpg9q
1p0VH1lqHF6LLj0Yi1J4aOUdE+aeLhFjG/PqnCBawB74ONjXswoxUa3O+RdyjC1C4T1dkrsormob
rk5hqseqT98D6vuV7hvXIRk2Y1+tAxmjF5Lv0Ry+UzN5Nfz2RZaNcyvVnRdm6T28ssSMv6b8O4gZ
aOTUjXrLOF0YB5EpR8k2MW9IjqbNgTNO3alWbJsXAtW/Ht8VXcajPgngLfASSjnGmNxb9w3RC7oo
sdPSatnyTB2TctDN43JwHgMUmausbg7IacZNVpbfUlTvkRuu61k9gU68Rq14tXv70TdT0NQp7rFi
QTIMFCPA/kcpu1hIpRDqtk9BxUoxBsvxGGTjORbk0EHh2pozjsduLL7Rfe/I57r0+eRF8Bi2oR44
MHsWtD4YWQnyMtPeBvOnLPo/kpF+Q5H+/PHPoKQ/H/vbH/n9xZ+P/Rmo5EfNJpk0Vk+ESzaZeR/F
hbJGbGI7yIME7r8s39sL9Bqhhs6Keb7lMZ5JfUGrq8vN770/b/4vHsPKitTaZyxC9k+yaxdGNfxw
YOBLXqyyAMvJKy7+uPn9EVxiuxPzYy13fXuIF9j5EqqKjGYUgWuEmerIPoAZePQafcnydPUxI9n8
925JFiig9+XRGbSur1soeayIk7Kdjdn+90Yi3/af9xDTFaaPoiy12w0iyx18Jp7v79P84+5iQdr/
/rxQFRjY+Y4o62RFCVfvx6Co90B5/nnz+9jvj7+/EFbQ87n/16+b5Z5IcY5xvSCwUCdFhJklD5b5
kz72LRtN2PRs0Mp9q6tc2GRimoIEUDvr1Iosd+79efP7WCZVaGu6D6vsLziGv1Lo2TvYkijbrQSu
MuM4oUUfM+ubkyYSIFMtqXdE1OSuvk1sSMdkrzylYMx72MhrSx2+k9Ya6FK5seh70qbAVq1Mkwu2
05tmTpOakfsucJcaw6Ti7wIrP/dRSVKkjhWhljm5Tv0pga7i4eTEMMH3ZyQWUQm4CNItg7AznmVY
4fueJiCejeIkkD2tVPjh3lyADQtMAgCTH1lUe2209L3dDdPJGucbBPlkr8JVOoRFsJeniqjssNr2
uZ/QWztxM+Snpiq7U4t4nDOqeWDLUDgM573C6KFL9/5qbBT+GbUo+LrxYRZZFq8DNpfUpHgNAktq
yAvJMAE3GZMPVd5Jg3zVBtTcvVGTX4lqZC7MHQbIYkcd7jyafpoe5YDAirzVTr2qaaepDfj2ayNS
ZfM8a+WPyJLI4690pwx6RZbrRzRN5oYD+xK1o0Wekebjr8JGXGo4v8c3xWaMYpXqd6O22TEvqN9n
li8dXALBf2Nr9JkWTLyruFTdPqw5U9vN+zBiyQDLkJ9JLcnPM/iBzjCcvp7Jm2e6GPcyhB6TT2Xh
Tqw0uZ29JMnyUyhEdgIUxnZpPBpzsDhLUlYqjNtygFUYsWugd60qjkhqxZEZKRHo+U0NKsEoq5ru
zC1xAz9AZlczKzbHrAj7ydUZ/09dti6qTIdSlZjqpKKVYA6QeQqhrpASppOCf3aC13UXLc+E3ZPE
do7yRpFxCPjC6jajGfCpdCOssBL6khrY6Snp1ReudzJ53uUDBYgnLx8iGyWUJixUMnZy/Kkw58hK
KlMjmoLH/vj1728MWFsgDAremMMcbfMS/1c2ZM+abX115kwifEXtGhf3ej0yQqtPfohETvIfx5E0
q/EdqsS33MUPE7EvSUbwIviBYVQeIhiMTqsrT4WWgAOyyzehkgilABRlxXEb5r47ZClALEm+M1oq
RcUc7goWMFtJLIbPfYn5r8mp82IoRyGKbuALxPnBborkHqim6J/1Qt32Sdu4KUwap/Ubzw7xL5s+
daqQ7FsVpCOkq1Bf5VbPBkXpHwAKedJoXYcI0TwhIJcKCA4DrT3traONBSVYazwN/nC0puR1kHTK
VBpP/GwXJUM6oyCfhddUUZaMtucbVegMcaNjUC/PmTi2rFF7DWY+yJo6ie7J13XTjrFVL4CPaTkE
Tobfn0NFESYy+a0ry00mMiKvCq1HwHywLJyM/qz9GPR2TqVAPTGC8eYTmgTyrGDSh5zYpHZQzIvf
B2JlG9FaUovxQOCBRXBE/9KZ2k2fb3PIYRPWwaWT1PQuttFspKO/UuG5ln1xkCICSktIIFk7ciLU
l9isYlX10rNfsnlVQeJ5bGm3Ncnvvs/XKcFqYCm6N8Q3A/x/UT/Ybc50WOSPU5250qTdVRUUss4w
r5YS7so2/tSVy9BjPoosdhaF1b7lKD6SwpzWE3EW1ALfeVnYO6DL0kUaQ+GWHSs1WVUPhJxrZgB/
NvAT16DPQwMSn2f8Zi5AvG2cTpvRUO/kmIqyUXcdi7AxVzqnQbk9FHm5UkaoQESZkEyicFAWM9IM
mSyGaDgWwUFQxblRgw0qzZLKY0CBqD2rvkWgfwiBg7BjVykTA7+pY/t+aqJxGxp4X4jpUA5V8N6H
ivrcGQxcDIJehAh2UTdq7pRIz4p0qqjPygIFil5XX2mlcJru90UZ/igK530h46qt0wv5d2WPhamb
ggU9iZVG+DI0IRpoKYTAUXMFDpt5v5SSjYa1A24GY4qo8My6U1b1yCQimpr32GqZ1JcIhn2Mb8QU
4L74shozPwjsqrR8hKUEplacR8YJjjpZW4HCdEu3m9/qpnxEMfVBUNJ33H1pOi7BXp1815yDLedd
/ZLxZmX479RcRa5Hx88+YHy0ymgil2QSzM7adv0OkqVbV4yXW1MnR/s3DLYdz0o4dh68qdgFfVi6
eG6NO+M9lLR5bdBR8nGfy0Ax8NIr31U4n80oU3e5WVtePJKswYbeqUNb9uaBEHu7ZVZoqpTNDD3C
qYQIg/7QwYupu6FWwn8I9Y7n04xuBrYC5kN1TWk9PUmtF78i+5laTJ4tNZ9qn28CKZ0fpDnecUYK
94GSn4wCHlsgK/ehQc2sZvmIK4w4M9FV27DVqd/S/HuUEnTt8UQ7zJmNka55jA0kOoV/h0PyhHEe
5ZudMhlrap3dGdovjHKeUOu3bpLtjVnWV8ayNiYa5UysDZyY8JYmxKtrbCo8YDU3dtZbJkPWKRBw
uZq2lHdxCHMTYVhG/jqFi2Vgay7SAvwIcSua1v0sHPiM7EX+3/gfTfVuid56SrtzCAk4gMtboT2g
UKvdfpB9ryZUDwrhhSmLtQZXw/S5nVacbfRNT21MIpvyUUvY4DJl6RYq87tgAowvUQzeCFYO+OKX
3KLJ7DtpoP6BWFpBENdwMuq5bjlRi8YRdwmJqLTUeGbkdZXvEl7ZqibXw5ssxT9IwXfeCOR1FsJt
FmPqAXcc5v+RfROkWesYWrJ1nBbQxqCLlTz7uldkUbKVDTGxKiZ+TBZosAOrip02l9Gh58xqSj5E
0RzVxSAcBz32yJ7w5CUeVh5q36vwtaddJ+0h35pOoyPl6oEgkcZuxrUrWp59QkYm0oMg2w9QoiUj
OvzxyPLwXC9dQPig4TAh17lbYrzt9IAfnEtVUDZw5+rq+Y8f0Zxsal0ZIDMPxPFEBH2FS/E3BWws
kvDwe494AYQGRuxNRujvIUch4fy9O9cMnAFBZa6Wg1Cb8U7/Pv57A4e5WMd598JP7VYeQjQacnpo
AqQR4XIvsmhd2kzbTcxT+QrmO7mc80PZ4DCA22fDIp5p7VtzyU0RZumpxAo5wmAvDArxDTNUzmkL
Oz8n90OIg8PjA7orefWHerkBLTcAkJCefx9KQM+sUJbkq6oFtbAbmizaVZLhmY1qb62AuB+hNoff
m34gFG0sDUzbdrdVzUZyRW1y9lpoAUOqG07KGMTF2cyoCudpPhnABcSEHlBChpXzB+I4G9x2DsoD
nvrigLakApFe5hzX2YcS1BKXrmSLB+HU1SPLRSz5DvYPHYZU0hyQO4IQrJEKQIroXENGiRcFY3TQ
goJcKxF/0rZyPKAiPQy0J6t8ZHERYwNKlZGBCTbdQ6lP5YHZQnlo5Q5FRwk1SNMKSonF3t6XcuUy
XbCZPHbVQR0HawMa4K6FRXrosqA+5EYDHawJlrNLwCLk90ER5y6HFEPwyCYbWRa1Z+UVV4wpPCQW
MBL99x/EzSTwtBfk6h765U0IRhYGXRMdqwDgVR3JkOJ47jHjp8PvvTbi2trFFFHNVJ+xKUfXesFs
KPWnGsjzzmbnm6pRvSl6sWsLeVzL1XAIdR3wTUk9I83duc14ApE8vqis4N3Kqu/KvIHhLPekcXf9
G9wmTlaVkaBIoZzD2PzOG72ehy49stYuXQvfHzqhQDJQSoFWZD6Jm9gPcDYPAJwC9vD4nqK1ftVv
/kCtN9nVJgrNN61vnuIMIbQE4yIrkVz2M64nWGUo1uP4Dw/M/7dDPEwlpoZ30nlzSpu2jj7bf7U2
gKqzSTn5n/9quPiLHeL0PfzH9j0rmzCqv/+bv/lPU4SQ/4FdEQETFmoVA8I/DRFC/YdhWESYLEao
vxoidOMf7KUUA/g/ZmTct/iR/2mQ0NV/YGcQFn7TX3+ErP2/OCSMf7M3CcH/ySRqYDFAy+bfPGE6
69ugssS8tQNmQJF51LLQsyJPeqzuECdB11fXldgTmllUbvfQvuufwUP7xJkdLscEcGdaj/NKSM9t
yVlkAxFOyRFdrgzmiPLWxpssuTlIpUfqfK53xLOlm8xV1/m7FjOt85QYc68bPipf1cF2CXJElP1/
cOkq/+YlXl6jbS2eEo3kHftv0Q21r06KyiBoK8/iCbTYLezmTWVpl3jQP7u6+5EkcEplEr0akXL7
lwPivwkZ0e2/O1AQINk6ThZh6LKQUXr91YFSEJwKMUWbt9ajPRzkn+JWn/VwJb+16+yHOcNi+f4R
9/qtIOLyQMp0ci+traN9D35oPlelp18Vxgt31V59z07zLrkmzINPUe0M165cNV50mt4tGmUy4e5F
vJljt9iOn4z077SLvCmt78BYpIvw+pPvZPDgnbw2EAGxV7E9dIwjWKdZOPBpne6teswe+2YlaTuD
AZDw2Log0VJoHlAdVCtazeYuuxvW8tfo9Nq2hacC1xijKT5it76vTuyklQPS2b3mZm/FI5qW8DN+
4OWsx+f8Z95ItzlaR0d/CyoqUZ2exNwtctlz7MnWOv6etpnbwbf1IoSKpfOjHsBZtDa8TGmHzKL5
wFnP8kVyIUEgf9NdaVe/QebNqGQfLZAslOUqkBIneMBfymi22aTxdbrMYhUcA/AfYEyvyTdiS1oA
6Vg8GBuGR0gRnrPhARwdZnrejuBuesnfzTWrZKpQ4ydmOXg0SalQ9kng5fEqCLbgmDC7cFXmzI4k
MEG+Ob0gOde040yBmCpeLl91eT11jrjWb8PB/Cgu/rktTuo9wzvsbX2xJdMGHZp9izbSidLqFOzZ
BwUX89BjMHERLjL7Ld/TfUVnGDpM4V3tJ/Zwt3TrrAZ34gwfbewlPTsepiguvMMXtaHRukRALY7W
gUg9MaxycxV7rZcf5o2+Dj29Wdmxx0gec+6XfyxVxzzOLzic0Oee/VX6Fh7Voxbw1nKJIjd8hmjA
7mh24o24GxUnJ2bzYD3b1CG6C0g2/a6v5LaNJ5UZ9Vl+ZSNu3IKdqJ1Q0GuS/bYalJX9AOvn16uC
Q+iO1l/dgpPcIRw5qzeS7qzH4MM8dc2hhQby7D9aV5RLHNpI11q3Y7a4M0/ZedjJrZdpd+La6J6U
euU2/xjYRK/iLf3bC9rA2LG3yIPjo32xn2YWVd2G7ebo4XPm2+Gk3/2JerY7qPEDHN/qXOzMcwNL
AfhxR/VDHt1+eFGXD01nDUVOHP2Tm3rtu7mNXCZUChOV1YyeZlWs7auxDzonxNWyggdkDDuFtb1j
ftbYg3iBKA88saNgC2beSEcZNvGRoo2OQDiU/ScSVbpdeExi+gzOgRrjMJlFoUc12JluH3gBG4uv
9DH0IAy8JrUDVNaZtuOFYFJzQ76gsYOo9za522kbPpJYD2OMnXJwFq0bsId+8N+bH4mc29pRcb3s
pmfyJD1KGPuKwR3/EqLYeidHzohsc9VAJj5r3aN97Y/ta4jg2RGv001+pnhycQvJN+XMrO9/f35c
/Hd/AW9YikpCmS0UReEyZ/zN1K+ms2UMplphimjd3J43aiaeraj5w9H5F0Pnf+RddimivG3+83/8
20l4+WeQ9Qhb5mKnmn8DNdS1NHUy6/CtoQzstcSzPY27KRi/54Yt5wR0BE8gl/j/qgX+m1O/qv77
1ZXxjypbhm7qwtJZFP313E9clm6OdoNoU2J+OEW+Z4x5vC3pOuHJatIbYCsntVM8xU9xYIPitt4L
bSA/lHUfmz5zp5fTQ7Gw3OaF6sZCfl53KPfahfiWgH4bAwmfmFU3a0WbcDXJkY7EU8X+pyokSMzF
4CRVc2pHThkpUwIbiY28sObyhTqnD1AOtVjsE/jWVdM8qSVwOdQqC8u3s1cpFmRPs+Yb2jgSm0su
9MEE4rd3Jqt4bA3R3QeU7Ue6e1To+AmyhPVkTcu/s1sEnws9b1o4esw6WJWhHDVI34SXmBqfHT44
xBzpugaFigmc3Uy2LgD0yVmibDRqcPQnOB+SGFFUjnPN9AlopV0ugSivhgGWtJL3lyjnJfCxt5wO
LNb6zbqqlcWGl1X0lvYz6nPJhVjDQLwGpMFg7aQiRnWiQr5PTF8/Rn2FaW4mz7lQmZkWhgS3bNoa
VX01UyKO5Skj8JapJgS8hXZk/agPoYKqOc5DIKsq6sEgRf5vsIpmY8ySnGwmMnLlnClkwqAtlpmC
MhqPdTzrQh648An9PIHJ2JiS/jHYo36yyZpPmab5nUi3fa9CimgN4lsaxRuH+KIVEmZCnlluzA+G
+k6mhkk4W/ZVF7q/NUqT69msnuO+PYYS0q+2MI21GplPXYS6Rc8WQReD6BQVEfBNarQaYdlsmvcM
9O/lEopgopxkK9xKk3FRxq9qNG4zy3RW59MzodlP5QgY99zJeNObsbmNYX4f+8GDGjVfbByAn3MA
z2js2B48L/f1wYNegYg5kmIogxpCMDylhoy0DOf6Fp/FkNvEIs0mGVL4DXR2zV6GGGFVx8EpLI3H
SJ2P0qIX0W0+aUvdFzE2ESnVpW1dkLfZD3CuYPQ7dUdkEGAk2RoKmmimN9L4PXGoy1L6MJYqpi5Y
Eoj6OPEly3p+IyUdSqygq7lQmBeZbZwzcWVoWdFwLkDfmPLupPNRYYtSlsG6G+5ZqWGHwMWqMuDq
Ulefwg19qbt8ZrIvrcf0206DtdA7AhYMd8iFV8/pChXuVr+YZc4VFJQX+cF5gVmO5b+VdbieANWO
LHBQ8tTRKhsiNq1vRk8ziPg+ofDKje84fJ/H+7lHSzX2j5ji7mwt3FlCJpgiwl8DGW5GT0qJ1o+R
ecgYHNC1B/omyrLzxNyOGYwv0H2L5aJRd9odMwOrc4iYxv8bF9OwM1odpW1JbPCUK9VONfNpG2fd
tkFOCSNOGbtDXtU3qQj8jV5g8gGFUCNhDpV90MwKO0hbdkrNwqHZq8EWj+Fe6dgAJD7T9ZIZhKXI
uK0KHKDQRiHWcWNiKt2nUU3NptotXNnWuvhtn69yiaisWGlqlJAa3ucl3hx7W7IXJmlLhPk6vw9F
1nPes5WGzQuJc/lDRmhjP1zu9eon3wgGU0ZurCCIwo6rdFzc9QLya1NOn6Od+vuwU7+rAOGpqvaR
d4lW6eTI5/nWDCvKRUqAcmu5zbG42kRrb1iDUzL6r+ojWIXXuPQI9DrCyzkSgQLQ6tAkKxOJ0mWG
YNesktfpnu9+dQd1fvypN4rXUyHcaSfr1YGOaznyK6Ja/Ry+N3f6esTm6vgn/GEHSnYZLJ+jvvAZ
mS/WobkPt7obLThszvNngU9gEdmsMsXNdN6oFYLnQXfrZiVO8sVG/EV5mri1yWzP6QO8zwjudsqV
OKaA/ACnflXgy4s7lCr8NUGBSI6NY3xYF+vL2lXfUf8asoyLXb3FYMNf7H8qzWMBdEc+Npo3yV7l
CVXPCttXerI34ql4oJAPLoRYPImN2MjnaCPwrHIRyyk0tJ/0jWB26I4f8xsyL7GpGq9AFBUvylYo
Forptod2q1S0KuueydCeDW7aLwPVFcpoRNQIqkyFbY4XqOtp2I7WmvxlFXpYc1D0nYGhi28bdit/
JR/RCHMuNWQHIwLclZLMEpY6DDAh/XqDeTGU1cjLu1acmw5IoLzIAoaLBoETAteTFVoZ5LKYxILS
CwhK2JQuGC7rZPHMAfbskM7UL2q50ZR1zqZ+WrGBSI2VFDrGWd1b0Y6bY87Lw7QCtMdaW+gj3eGF
9zhZshI3LQsNbavyfpiLIQKpZhw6xFBD/CW+JvLQn/NuUV1+G/5Kqw/1B/5YPp7FTeAhJyQaHdm6
uWe+Rxdi5reh3432q3TiFGafDGNvvkql16PDpvXeLeJh0AXBvTjpXz3pV4lHS9aSuU0sWot/g5rR
ehBwx5ngk+pwML8MT7rOT/6Z/ql5rVEt5rf2ASkv/3bwRun7kt+Vu/6LngxXqf6N7u9kHrP3rljJ
yKyeh8doXDHXtU98bVgpF1trWJn5qngkaeIeB0/eOtYr3wANQZijIunFWY+6HqAdB/hjFXjIt0/J
o0GpiiJHOZgxOnOP3OfnHt3XsGVM1u55vgwZcebynaSEkjxkl8h7HtBf4CQWFUIbdlxTsONl8r/u
+0uh/C/2zmO7dS27ov/iPt5ADg03TBLMokhlqYNxpXuFHA4y8PWegF49qm5V2a6+OxhIBBVI4Jy9
15rrhc5+Zi9sEgqNVRi7UUz/d2ExkUSTsDSOJEBYB29vMwO1mdfwn1pzDRHDMVhkK9lD7vjkj5vU
XJrxJmkO0rueueGdr2wRIRpIFhmInZzbAXzLCC3ipt+1x5iYQ/iBaOugzS/Epjw0OIX39R59AwSG
YpH8xLEVvcjOMTl6BEsjqIZZzWA72+Xv0NY8ZnMot4hAW1gvfK6GcdmHqM6W4JClrco9o3mPXH2b
ITw/BlsU7BZ48pcE69SSwQATMNoTT8iS4tt6Q2Nf6lag5itYxTgiVfw/JC3xEVn6ptsdBRPybAUB
hk8NU1TqAm7yVkLW7Za9sQwuzMizfRw/tBtGec6D7SybZ9AOWr+xl9qO7PQXZa1uzMdkQzHnNZVR
1C2MXXITrrXHjLqCax0PueKO913q9thDFuJMcum2f63X0S4Ml/pNzG3MX5H9w437J4I+f5uedK7b
vugb+43f4cJM1862wZ6UEhJS0CMfE6gyroNTadXfgiceyiWJSVm+lk/eHSEX8PSZ1RXLbsW0vL6r
bqVXcTDuGzZe7IuTL96CXXXwKKQwTLgQJu6A4uGu3d6DgrU3Izf9nbN23oEpPPEIrc+gg5Vjv85P
/qn8GLUFLT/1BuWzcytpS3p9+mPxTg39hjus/qCdwsf44G91bDDaXh9w79NwJNZxm8THot4V8tm8
6DfWff5EZ5YBJqXKzF/R4qWPW/5kakDu16HcKS9WtR9vmdKdeMJQCmGOGL7T2q3VheO7AV9Wa2UR
RoTMMYX+vOfvnq70F3HIkEXqbvmiaK4GuvwWi04NfmuNI7L1toG0RdHG/8kL1vwueXyR+2Ou79QI
adwCVYHXrLMbyiow06P8yKxS+VmJd0YVDlkl9VG/BA/I7hAtr+2LunHulWAl6MSZC18GNgd4fhm6
JU3LXaCutGbRH0Oo3aSCncSpxDkEtM5cKnwrP9type342PnP40d6mm9zuuvv0zeqKx3K47fU3zIs
ctzhjKF2H1/8cK8p75iMI6Cq3U34ht68S2hH7UnIpKxuFw0jXry89JNRRx287qHB8+BLnwBHNjbK
n+jM/ccBopg4D/G+vR/c4EN5lpwVMwJMqa9UIDAm3FIAIb1SuU1241pclHqBVyq9+G88l7gZaNoP
p103N+1tfkcUgvFBKgChMM+yjBt/ZcpLhz9AR4PmxC+HYFPhOWwqbvLYF49wQUZzGRsbNDFYRnio
KNztXqO32lrGtygmhkv/4nn3NBJjBqA7jU8sBkejXBFk0yy8N98nZRXGoFu8i8f8jZar/lSEd9HZ
Lg6OsTW20es08JTWRK2iucWDGK5KrC57lAMarG+3fVa2xZpeCZgFgq6WGHg29Y7paXMTxkh0NkJd
N79sss6yBbdN+vIyQt9X+14eT949iVCu99r8AiVcMAp4aFFwk2eD3zdZ+CfZTR8teemd84u+9O+K
YzouyeeOF+JTWzdvBfWNz2GfQnuD87usmNSN/NnbQwc0i0H4Pc+88OIsh3Mrw/Pf1fvQHd70ZiUe
uavjGs24KrWxU3wo79tiz1NE29pPJmVKkJy3FJR+aGv5FxuKsen8XU+dmRJrvyGRMiLth1SpB5Xq
5cG4IxfSCNZBckl/aVhJWzf9ZVh4GC+jc4iVNXF+2VqzTj46ETBWO4/H4iC/6ZRbEv29HWUmJ7TT
/JfRTFekcaHycfNqTYN4ETKx7RAeCQiwcVOuEoZAIgSJJ7tWMbXNPcpqKKD1m4EJ+kuWLb2bUvus
yo8yWJVnfqeBZ1S7RFX1izFMdos3Kbxo9Ab9JYCTfG/VLv5CB8jka9Qwxl3ovzz+jdneQIrIR/8R
dAif4+ChPbY/rY/ujRZv7C/Hd4GuHAH7Ki+X3mdlTr75RceceU8t2Xj20U1MT6GlsrH2482wSo/p
JmV0uerMRXeKGWaUKKz1TS6tlXZF069diFPoEqc4kJn3U94xRAw3Jbrng34jthT8uL0I1z8lr9ku
2oDSqd4bhICUNR/EIa+I3lvwpLi1N+Jk2wd50/8iUfXEp1KCuPow3gQ32Yfz4N/WN2m00N8JR3wq
jy2fAjIrnnr0M9mnMp6n2IlkydRriHb4CUIUGh+WvSloUzhMZZDx8UGXqlUfpkQA276KSWCQCRPS
+Tv30ND3I7PYwCAlGDa7gr9nOqDI9U1LTuFGplvo1glPW9SgCuQMFvN589r8MpxE3MjjuOKm3CgH
pw+VqRXLiSSEFhCGzolfb7sUUXUlK8SHoJKBLAo+g/tMLSp9ZculijyCv1eh+ZP02ATHRPwl5nUi
MPB1B6jGoxQEZ1oo4cqw4kvoBAfTsPnZnJrKrZ7K61biCTJaUyZkhvef6Dy0MjB6qR+p3DzMfB2q
ESMqiS66Bxq6suwSOIBMMcox+JW9wCdmp35VYjNwRVN19wp0oDAlMUGoVNhxYpMbQmMLJQvA5AQC
XVVpxBl49g810HlwScUKniXs0ZI4tjJRV6pD/xbXAUVz1UvXhKAGYFDXhtCJdY5AbYY+wHboFyX2
rzBh6MmjEDZifScYHQEqRWoa2YuyRw2e9Djm5Ko76A3P9SIeKaTYdGij5CJ5YsRorXg3QaW9Ir9p
FyP3h4jE2F02UMnUpeiuyLu9XVgHi4eTF9Cg1mSM5QnpfIIRcpd7lyT03nQtrva1mlGs75k+R9z/
qtFYJ/G6Q++1V618F/sH5tdnNCnJStVHSuJqGrtDmDITGRhUpLW+8zvnMZgiPKMp0hibUWVB4C76
F6wD6g5fJ32yGvka8dRNWe5JqPqlF8R2GC3xXmTYokH1iHykABI1evKq43ajjgIpB78Eep+xLkFT
9Hejf0mzzHhJse5KSIh7uX7NmpHyMo3kyHsQxqciFRj7/OSpDRKeqyImarN0PkVmHZSqJ8dKIlJW
zvgZ0kFxRY+6TbWxnabjs0Rk5bbuNaxscvA5IgmDs7MobawDAZq2rUctD4neo7B0e9tEEHaEZFP7
Njs6DH73PExvppLVGSsDjEf049ClDJwpmNPIVNYVR1qGkSpjrVG3qE3xe2uE18U6MXiELi9K9dCM
zxAhntssOJk8Q1vsTIuyzZ/Jk+2+XptGxqds72IFD3ZBFm1FPQ0+OlP+xL5NTHy88Ngeall/yXr0
EMI1ybgCbSELnjr45J64KwegwX1+AutD8apnrNr7IGVCXGQMUbW8fswEhIFM1xhrd8572a+U0HvX
TYbGoEUPVs6AuUCnZenk7+ivJOW+lA0VxxhJfwVyFuvUcEQtvPYLpgwI+RhZidByQ3x/Spn6u7tg
8gnlAzM6hN2bXAmZzFTkqAnrgsDsSYo6pk0Wuk1Lfo0LEkNJ5GRU7G0Gh3pQilw8rPelipfaiVoD
5PYj4bTobDVuKQl+LTeoEoTgIcY3DO6uGHC12KEgo5VIzn1L9pZh+Q+k10yhlJuWeSkoJHmpSPIF
b8W6qsB+S+GDF0Q/DB2VaKXgwrTregeiGLtVVfBcVB04Ti11C/Lasx0qiMcwpIPILdLVUMMtShIQ
ZI1+m9+AG3KyS9iVj4oYpjLZgG2rUhaBUt85HQ4nIXePqQ57PVRNZjLWYCJ1oG0BvDbqctrJsuVv
iZMkYhgbsZJfNP60fDpJrCx1hrRGqRM6FDfPUU54mZfQi+Eenh4d8aTZTNGULHq1aof2VeQNJ53o
YzJYH9ouAqBerTwVv52dydhTmUv3LXJdQ5KGFSnZ6m1BH1CS83ZtOlCZEousIAcLih7395EtKCkk
zg9MyBZSvPQRUfEibPlfaY6GmKMnyBTW1qmgzFDX3i+yAFZa2zwjlATtN4BfM5MocouBxpqs9/uq
3duV+hb0DGSL+lU2D75SnOhrbAsLS5tdV7+cnsZ9Wq3kSjDAz27yQaM2gxB5eZcD1yfS+152bILT
y03bmXTaarnbpWX5s0j2ziBjzEl5nGaICO0QRxfZQRSbrOQ1Rnkd0/1FmneT5OiE6CUw4GGKM7z+
MAcH+4BgYF8FmGyBGqDcU491Q1WkJMSErmt3R4YpA48ovMikABiJkW41Qdu3z5sl0v57v4T4lhBQ
umjiYltV4642MbpEpXzIS9iGkZzcYYR4bfFZL0SKRwc6OZNlxkTk91xySfrRtw2yce3Wb9F5KsZt
1zs+/40GcCBJIgu8NLZk9eukCkjdNdiEelpuvVhGPMScOPN9FJVxYmHYTx/zvmNXQVmt7NoDIQCP
stWvKoCpcQXfUHRJQmu1o/rbqhsUXd6C0C7KHa12UkYVe+pAHJkeN4sx2RtGNv4Y0cxhdJB2kaxc
UpsxaFIXj12fMIk263soccXS66wLMXGMxXVu8OoUcFGB8WoS5k30Wn2daVVrGZsKNEUs8AMQz6Vp
aJAKCn04VZRlqGSYFYsDaLh7id//KaR4HufxS2zFwUQBZ7TIg0whLYpuW4clgwRh2ZHwumkpJeQI
h2Bc6uE6KJjYWxV6rdojvzqUmnwXoQZsxpBQcT8K117Wtrdxn+/byLaAG0w+B9UBVkYurkZfZwkL
i+mfytSQ/EU9dqJl16fwhXHZjbKyhepG2kTduLakQKUkfobiuInMtl/hPh9WHWHF8ahWy0rm/296
41oLmJcpiFiWXiSdBx3Pu1Ho0aok7wy5WL4WuZVtok797ERLGTeBtPTQSrLh2qa5FEPE1KEiPkoN
Qjq7gTvq2Xaw63tcT9Q165KgPnubWGQlWaVx6VIeucXY7MLeOcX8icBYW8fC9KQVCaZhRNMqScJ7
MWAVEpXxrCLgW8px+hp78mNXBsMGGimNOufZkn0KfW2/xpwOo9ip0l3rmy86/iYIntIKw2lMkyaz
Fopurfl3d5AG1Be8RcbCNKkJ2FPN2lCTu1GSDuhe74G76Yx0dUPHLMHXONW7BzvLjaVvKz+Juixv
9KjaUMfHOa8XYg2A586vdnlivZsqYrgqI3UpHT6j3A/WNl44wkGBkui62/TU1xSJEVuow4U34WKI
nm+1JT4sgcZfMflIkKsGubOvzFW8VlCLL1EPK0uiZR49ufGPbcNEQUcdkXsNkdpReB+nEYFWMFqg
aKAKErSy4xYJBCzhxHNWPR2NoaOu4dfWjaoxMuDGdgPZDkKQc/G8iljVYQTombW3rbaGMkdfPmgI
8yiJXgKQou/ntd82+ymnKUBa7iNwDekMuYqGSrCb8p2ui3mfXZL+FMr+m4+vbT8vRMs3gBsWaVFT
bpSnqK9AILV9RTQMrGIsu1PKVDvlTYFpIZ9qyqCCM8mkdMqlgnaVrfqWqKqQzCqd8KrSL+p9O+VZ
6VSdjCnhCs/LnwuiwS7QZqz1OCVioaaGQKNOOVlz4M68gKms7OtXZ8rUIqb3z0WIvADoGslbFeSW
OR9nTsrBLVGvLUO+S7sptAtr1lmecrzaKdErmbK95m73/4sE/xeRIKxjNA1/6QL+AZn8X2U4ktTw
XR349ZI/xYGK7Pwh67KioxCbSOM6AOY/BYKKov+BgMBEvK2ohHGYSMeyvKyD//wPzfpDlie5Hgp6
SzGtSaf4N4Ky8oemToEUFnp5w1Hsf0cfqJgTi/m7QoPhgIEIkYgLVeYH0rXfFBqpsKqqj7Ei2VrS
uKGox/286Pt43BMwO+7VKTYpK1DukhTGzEFULHAw/7k2bYZj8pzVJoECNbY0Oj8EHnkEvH9FH4EQ
wlQX7GuJukUD2v1rbd7sps15n5V2tLfmnZKIG/ziwU7uI0x6+fCAn8Qfl85kVJXJ3YYboo5HNai9
9fRF3F8XwBUQq83bKd81Mln19FlXR9xqVZjty+lHCLDixMxZJJYGSnFuRxI96sl+OS9UUSN6HPuS
7euqmjgfYYz+yq8y6l/z4bYduz/PjNKM4n0SR4wcWxQ5phoJioPTX8weEgFlw3cj7sWYC6Z9X4c7
kR4qiJcyvDwcscaAI5aBEaDHvzaTJMBEnEnBlD/Ns76mOzLGBiG906rfjWrytXfexkQH9qMXiIW8
rJEZe00Y6uk3vy4Uc/r1fYWWMQ4L/vwGboCFkhYophUe+EFhUndqo0J27Spkns64W6EmP+2eT7ie
1ZXqk9FpEvZNbkeDEHfDwAdDy9JqP68pf62FeItk4JJ/d1gOe0+hbs3gUMJC59lNtY/rgj/SfOK8
rbbTH/LboevVv10z06Y/7VDTHkoGmqe/vXvxdXh69/lHmq/x9U7z6vXnnF+YFpSU+KzFUqzuyYpG
GDit4RlR95qRUFuaV+ed80KMyRvkdM+97prX0ull85ohpAHiD3K+add1//UFRjUFFmKPk5R832c2
f3ncDSy/1ufd14U1fVa+js87/+n2t0vNq6HoonVsaA/Xl8xrX9f5/RLf3vcfViPnp4Yvbff7O3y7
EnIUpCitSmd9/mX+h3f6v73z9Yf+9nt/u/b1+Lw2L74d/rY6HwpN2hx6ovEYjfOlavP1v36857V/
ue/re/H7YTLEsu1vO6Wcb8381WGeNdFMpm/YdVEAepVdCeYv8y0MbsAKvfX1NdcTf7vsfMAcL0EI
xHM20hO29t1Nf92cj84O+3kfiqKIUtfkvf+H1fnU+dC8dr3u1a8/X8OAaY/uYLpGOl9uXjW6mitf
3+l6jX+2b34bQ6e91HTJej5Xxa/bvsyrbRS0shshP9nIHRRl3O17CqDFnhoOLYioSbCITzvnhZ1Q
mVt+HZrPmvdSi8GxZI2C3qmIYMnXUtSSNMurRjkyx/t5VTYIP7/9dhmV6ORFXxBPl8Y+ZZWva0ma
vogwAoXeOia6izBf5caZaBqF2b+Hpf7qjXQZUnTUGaSCZV8273GiR5i/CPBsaQN3yFTygLxOqYLd
BSiUzmx4KJK8cJOpvoOCoEn3muV/aGPbkpbT0y2JlXRJjrTlfvspv36NQcezOoRlAJyIR1o73cfJ
XeZZOj9k/9W+6q+jXy+bXjG/9l9uOpCseYr+/aX/D5chV6aBOk+pcHpLZ37Yzu/0tTrvnS9jz8/9
+Q3+5U+SIjAKsCBuvv80VZ9DAR3uivlJJhPA9wV3mNdgSDNU+Gvf7+dcD1/Pue4rhEkb67o90yN+
u6zaljw/553XS/x7bzNf9vou18vM+5wofk1jvHeDw3ihnx5d6vQ0ndfmffMmT/CzEsk0QKYz5v1t
wOQYMxEv+1qdD0Xzc3V+zW9XnDfT+Qk5H/46c37ROF10Xvs6ft3+umagS6tBMhKg7ISSURs9GWph
HBSZMpaEjQ6eZd7JZF+kA7W1hsDzSqbyAhvSwYxFd8qO5dXoaVNn20TmHRTvMVllK3sA4MTzuaZ2
bFEMMqBzl2l6rBwn37Y1NKFCplYT22+ajhyqCPdx9WZK9k6Ji3TX2UJldgqsU7fu4IQSoydTrJIq
8RGNrb5qGWG4IWot0x/PvvA2FXC8fVwmkNFC8SBbkr4J8uolCaUPGjGIXJXGcafkSb+TSQIgA9s3
nisnczZO6MD/7aylEQcbHZVMk0zCrCQj5h0SaSWCj9jLiQbsgI1MCQaG17kT4Sst+spte4oBmaVv
0QyC8Qg/Y9BtRIDlMnp/E3+tDF2rc3BtxvGPIaFjiiU6O0xBpivbtPZgKp5TLe5PaVgcZdoROWN3
oAvWfdvl0c4Qa4fUoqXIheOmDtx4TK/wPrvwzlRGaWX6aNt+tBk1VszJAf9JMJA64afHsBtf8iT8
YdUjJp7uVa7usRuehU4NQmzzVCbryJruc0bALJ3GfzEQbBeHMt51UOPEHkYGwWUEalx0E9a32fDp
VacgtTrP4LbRy+4w29q1L3Fb9FBZBNpFhfVEzX+fekH7mFiYT+JguKNzcsxC8WoYXo90BzvNcKHk
uY/U4hARCFWkCjgYUSLHKgSa0w76t1JTtUnArNIcC2gtDxyNZ8Qe8v+amyq4x2ytk3qQNk7l2ini
N0s4H3A8IQFUqn2ESbdyTAF4xsnDXWCpEEkvXknDswjB1gsy0hCP1hsFX7HuT1XvpZlkjP2NECZ2
yK9ljt0OG+RrFqjRbdsU46V5oa/eN8hrCDhB1yT9kmirCKLMp8DA3BnzTUkWauIDh65G7azRrsqz
tW8UeGEcXFe10aOWoeJKDRZAUoaaDVwLIYS6tg6ypNqJyfEYRiEiDXtKcBYgFsIQFLXnEzOTiq3m
1K9+3HxixO1XmqjxRMS3rVyn7jBUxq0xOfeXbex4p0KrzYNNEizxcCHC25+S6XvrDsVKAixpIYhz
WtaNsneq4pMG5NmYYj7gIG9GFwZDRcxBWGyc+CyilsyXkjBUs4JVaAQJ+JG0wIziwa0FPTnyh2Nm
o5upAg2s5cszKnfF2EGSVUyu44VTwN5rPfYXszZLlyQAHpVqs59fMRRBsArkAVRKdc48v3i1DVpC
ynioLWud8v2o4rRceToizii6NIz2F0WV2FhZiYX1EEHFMr4D4GR7aIAKvpEIgZZgskb5+6M3ysTF
ykzmuz8U5z4zd0PvDNsyceQV6T9LWlzNpZis5A0dQZ72+ZR2EKbnIeQ/oWsOep3Bfhy7lmd4KfvL
oiFPwdJ8asyG/qA2PclXUX1faoG9Hcd9OobR5PUq8KbnBhMyhtAi9qsb2d6nQWBsei05E4ONjyRG
bZTnxmMgNSQKgcJquzgnBnNEPlYpy9qngUQs7nqM2h9QnatF32V0qPjiL4moR42CNa+GQmhI3qYB
ubFWY4gKfFAfpQbzlVGTQOOJNlo6w5vGYMTUqmziaZF0YUOONUsuELalAQSb9CBdrBUbz25HWOQU
ezqpjaesS6NExhw0yXMuD0uto0NS8JMRmFTdiM7BVdWi4ZJnxm5GqwkWF0xb2v4EDdPyodWgtsGv
sfV+kUOIln/cmlF/T8cbHnNhbOwaJrckYL4rAOVqiX5hn9cPuSrxofByVIRSEmxqTbtvMWKuxtDZ
QRHMQCL0wxmMCX6uEJ0Ued2LIKDrW6cG3Nkc/x6W53Xt4arI03GDAcAVoj+BXntJHUS5+sSaJy2J
QL/xFVm1eies4olvH4rFsiHXlYxc3ByY9B1vnXc689GYwroP0ztSxaYvMePIAyFqtP0fQ76mm0b7
oeTwdrq6F0tFQM2g8HTfA+xdWS3CgKEOcBrV1JAlk4h45UFpGJbVTnuUjTfkzrgy1WDr1CjU4SpT
lC/TeyqtaOhK5CBSRhUXk/zGdGrjPqET0Nq0W29Nar4HYjio+1baBh7sQJATOs0BbVWVOgd1oBeE
W9V2ffMCOU0hN5rvJMgJNBBCgrVnnO2mPokehD+N4WnI2thw/+JdXD+XjKLgyJHKwO2uruM3JggY
31qSU2rHWVM+5vNhFhS7yQTY1GWEPLbUd6UcEbs7VOcYo+oQ6dFlCr/hbgfWbhj0Q0j6zYov3qrx
kR91AgGqHkY3Gtzasabd0jb9srH0zdB6T6MJCFnvnadBlZHuURhdwGWk3Oz9KBsDKTk21y5OqW/F
5q+0hLxg9QNKpczPth4zASSIKrjxEE2VF5ZuYh1UM5is9R6dk95R1nUgkJoqOGqAWbwKIIKQ39By
WDRcF2Uh29vBQkfUZ/krFbV0N7aMiBoThI1hPvbtsDaV9DEbe8DG6B6Rjli0ZdDKBM54FLZeM1uv
AKXDmQOmr5LVEpxiO+9QDRgIrehMLysb1evY+a6WRbflnUxy0skmwNSKSEHP+W5YMeACbiT1qm5/
tE3o+p7er0LTO2tWghDLVw0+0PJexDU8AYoTXQz9P2z0eFNF4ZOXRsl+jCRC3vV3nTZHoIz+HjfJ
9MkgNVSVyzXp8yf6eMlGD0lOMIejN/2lC6U95ZnFZKngzkesmFLUnZvZcAU0O/yJuAVtt85AoQpx
3tG0Rwueo1+wJaQCalsA7MgebApEDffjvek76wCU2k0WhYCrDbVxdbBfTSCbrq8VIJ/l/L5i5CDI
FFzVdX12NAHJqdWWSa0Wt4apPqlTv9Hb9GaDZkFDWmdFBTZAwFECMHasHDmJf5t26Q0FmVHqH0O1
fS863kqObEDDgNQsw9qXrSeO8GjvCP5E2w0lvouCn3H/ZOJkGNT+M+kkOisW/FqCUndV1vWkHsV4
QfTJCGMS/tV/Tmky9BZA5qpExthOYC01OTh5LYKMgK7ZQljtgA87chZNhicqjDNvJxhCy2V+LGBb
uKasV1t6lollw0zA1Qs2ilZZDEMewcTYkFsTKiRr6UKTd4Lm6Jjr2pZ7nJsqjncDpubO1tsPkJt8
AEC7hjZ/uCAJ1xFxMIx8moMITJM6r3kQWDGTIdw56GhoNcVGpxxqZ8wYzwt6QIjw1VhaOnmhbZg+
YPp5I/hJu62U6daZZPHG7KHUNO0H1BJuJqTpithbjfThofMVTOs2eVVgJtNNJi7pHWnOOBqy4sbX
5Du1S5uVJmf3RtP89CuI9TJdrMIKXpLIQb3fByqhtcKVQ7XZBmnvjqLn1hxEwYF0Z4BhYB3pPtk6
So0wAARCnQF5eHHkOchwy7T5cxekZEByX9DURU8bFEswKfpGCPI2jAoZMjHLK19+a+vhTTLata81
SGW1/C517HCT1JjcMwOQbzIOK1klVEn2MF03YTS6dJBvI7NEFsbDOCARs4mt6KaI2pMR/ixt9VR2
qvmsAS5Kwn0hMd7uY2rdI27pkSC6ugWZqzsGtn1j5DOKBlOykF/ZiHYZokmLzvaCZZArdD87hS8f
8nHyQRmZgIDGMhV56glREIKTmp6T79FjjiQTe3LkubWCESPrImgc+GrCuvGxdoxu5w83HmEe68xP
njHT+5usJHq5Yf4D4Ll4rPODjmhiydeL0QGRKjBGKXegd1hVcfCjGcIHmTy8VeZ1n2qtHC2nBd81
tJ+m/0g5HnFVNXx2aa89GYHAaSIV08Cy19xOgfsZ5TRxTawvcFR8HWhO5aOkbtGAN7K/saWb1One
kV7FN1SO1gQC6nulr0hlC8WyHH3wdI22pUb/w8irYdHVIxg8eWcGcM3Br/wqbJQkieeSi/hBjFC5
ELpJ0cZByuJ02HWT+meZes5a9P2BfDkg0WqIiYWHQmE5HyaxcnmEmbF0bgyr2uilyRMzgVfl+Re7
jJ9yMgE7xX7UqxapC5PkhWYND6Un+K82jwrQFQggbYGbIT61cnXkLg1Uu6Z0R6hZouZPua7+CPLu
KIH+G/KWPjv+deAF4ymXUGvEtRLgr9PVTYkfKpSUy8wSAwvmnYtRJGfhHXTJQcA/7+r6dociIL75
2kc+F8CWvEu/CGTzKb7qBau07IlUmahk8+XaUftRjygiBHhuLRjvK3FfJXp37jA511ZJCkmGjqob
43bRmVHED0LQAzIFCSP5uI9EY7ltW+MaDw8GhuSQEsGpVXr/Uk+LIfEuJRDzLM0PxLYY53lBOXJc
RsPISDS3/tyXmYPYjA10MPmvfc2I7ExFegDkQcImaXi36bRo+DCilDnzpVC55ddoQ1NVPY/TgtIs
dq8BitK8WdUBeIjSCm+7ST/y12nz/srUn0OGv/t5P6Ri9ZwUmFXSrsrd67ma6qm7yocBM5/y7cBk
/2f4ct1jqDkesyFHKDW98XzAC/AkObW2YnJarOZd88EwlpEsm8P9vMugOX2yLGnV+UF0oVaYw/I8
14oSXjrRf2Jc9Xadot3IQ5Qc+97Qz/PCHvlekWBhrK/7kgEGGLk3yTKWpYjoYcouR01q9rERG+dw
Wswnk7pEO8dD4xjUIMkyG/+Ul/iEwBiFvfnaLicePMBxfQlKmuNBYaiMjPpzVNm3o8M9pB0F0fGi
0c+OE0u3qGP8aUNjevO1YGr1SlTYuB9IbJMYhYyodjPsLNfzeiSQ22RE1DdfCIwckqg0PKfI704F
4XJfn6ixgLPQoyB0krS6zRl9XXTJ9i8qDMfC8/vDfNq8MAXWNM/Oiu28OZ9LfkS9MgRI+/lV8z51
UMHMk9SSNFAfQZQ55yTTnDMQ1nGij735xMKe5/2qlba3Jg4GL7Jlfo/pNK8ZdoWlBjfzGcwCz3Ko
aJRt+PzlQ1hvSY80z6LIrXORBcJVAnvE/zla5/mAUkcV8CpsgvPmfIDwL7wUiVhqUQxCoXaQVFap
hsg5HBi5tcbxem4ghLVw4sraJKqI1vaAF2mUvOBSZIa9QlhL5JnlQRIg78QjuJHqWyVEeGmmhV5X
9Y6aEijFvpe/cAD/ryL4X1QEUyTy/6QiWIKuK3/8zL/LCL5e85eMQEVGoNnEqmumoqk2qIG/yQgm
hYEpy+gBDBAF6Aj+khHoyh+yopkMA0EdyXT4wQP9TUZg/uE4PEKpEk7YHGQK/46OgB/jNxmBzSTQ
IuvAsklT1x39N9CQnAYFRulRIvIwSDF5NWLfVTRpjL/WvvYV/aRUHUI6zt28Pp/1D8d6j8FEOaDN
/3Z8ut68OS/QUMHMsf1ujfz6XMcN3izq3pegRfGeTdTqeG5dEC3cL1PfDsErsjOcOiXzohgGptBf
J5XkaECWno7NZyV/f+q3y13PuV5pXqPezaS96V7bhpiq68Hf3rXTI1QJ18Pz2m/nfP1klYTlMcVg
sLqekynVM0kxDjQEzGVW2SIWRM2djcCkZd0k/qCLvXpi+rN3Xlhm9XfbcQ6/ej4yMpFVJMPfza+e
dyUtLWjlYV6/njhvzovrmV+nT2/77Q3+2eHf9vlZbqM1NW+mkk9jAq2+Xmle0xwLaZgw17Q2aYNr
MWL/eXVeRNPO6yYJgBzWG+Di885Gk3lOOZX19a+8/hd/+6fOm9n8/8cjMk4Vc3C6ZmGSwqhPXcbp
oxZNLba8t0KXSBc+tfOHNE8LIsCUQv46cd43v+TrdfNHGpKDRglaOc2f02HeNx+GLXkQWhDDSORN
ko6ZRxMSr/bttfOq2kEVaKxuPW99fTmmn2je/LrotKkFhKJIp04vKYaineYrNa3Oi7BT2h3hBVkY
NfvBp/6KBgcFWTwtMsKV9/MmXBNClSXmGTygqr2Vk/5M9ZTVeoDn7wt/pwRptqI4QWrqJLWZF02F
70nmv89gtgm3lj248/4ZzT6vybG3UbNS3pQqDW9v0o5ETkx/+LqtlTl532b2qvYobebF3Lyd1+au
q5LQq503mVc9j0NhMwniLwctEUxIpm97Y/oyeZLMkpiMduOUFrBMOoFzP9GfhT7fVrWQmf3A12P4
b/bOa7ttLMq2P3TRAzm8kmAQRSUruKQXDEu2kHM4AL6+5zmqKrp9+3b/wH0wDUAgCSKcsPfac1EF
ntcFOphEKgJLtehLeRHDqgk61j3hBocyFf1G/ZxKaYnU4hcevihLBJAB5ooVjMfyTqPIFjSfe8xs
0mm7y+F7RuaFZquTc5f3biNPB9LP+qRW1QtWQH+v5mV74/eJv1dA+IFgK6iA1SbZrstzVJYEhNal
f1BnQSXB1ZL6Nn1EYDKDDc2MbiYRmAIDXYn4QsJm8iG8FLnuCDw1TlsWHQxhwiavYE/mpgeGv/XI
bFBtsmQ9uvWv48JdDqRCxh1aU9tDETQSCXVNbKg0I0ZER7VJXaHLtYqoNwXDX5ARR5pUlC9NX8X7
r1WCb+1podJl20WyhF+XSMqISZu85SLPeQmwQ9sLe73K2no6rISiIdXyN7VkG+bOtHGl44p3J01p
0ORSMEvJkCaVaG2i9ehAx5/+IDrKeRPJks81alY7uajWqzV7NHxsG53Jbk7aZAGDVIsRUPmTWvLB
eXIzxWeld1D6hXwAckJWB9GDkijEBPs3DPx4bxD/RX4RyZN8UUuXVX+lvB0b+0+1aRzjV3+aXVk8
xi3hYY538gvgO1a83oxGPpzUpiQezAMWJUecjr83dkF7/++PhQdKcfNlfUZEtTFnqrEuv/DrZ1rU
gUCrwPO+GQzzSi/PykTg8ivVqvq9AFDak43uYPa76JAWlPDo9pRuL8IPT2k+flN+1LiIu56A8yWV
JyMmDWRlsnz32/2q7o4676HMufgWWWTskY2oJ1i+BKN2KBPLOFw22XZ52yY8eSZKvVNm0cVfXuKV
TBQ+P8js5FfWfiv2rT7dZ+h3GBgwiVYWFWo1U9YRat0xqMyp14nSWzUgUNID9aL7ZcNt0077Ants
TEOsIGzMoQk9ec+7cyROpYc2KCsngbFRNZ/Utqha3rx6kNb2TnatXtyCyhw4otRPJnA7rNUZNqNB
73hxivhyhajyDhsl79EAzYQBq48su137U1OW6Pbp9/pTIF+mmRKhQMfFBzwz/XduZtzw8gb/WkeX
SJoqSHi8YyMEscyjpi5/Jy+kelnxQabGbgEAYLYU3MerR+rH9FAXWtJ+Y9B0lDRwOjA3Bt8iT5+6
udXSZXXoqMSqwRqBeaHQfgEIo17i2PjuTOkkJYYoLZQyU7540mTjsk2t1muFtFMtqh3Vny+rapuV
xcnBXNxrtYYlGW2z2u9rUW397XO+Fn3QBe5Au4fzhLbv+vasBAxKm2D2oGt1TBRNdwpHEgKhbYBd
njRs7GoHpI2oyjw0G+6zQg4lBzVkMipaDVtu7NWi+juNyh25lGyjF8R7KiktEbKTwfeKo1SLaqN6
aeSf1ZKmK4ml1L9c3kNbhOTmwRqd9OtD1J/UVvVBxOn5zNykqrHp3YahiVxP5bvUTmp3TH3BwaZO
JeQAJf76MxVljGfVnmS+GeTK9xBPQfAqX3Kls7ms/7d/LtW4We2p3kQ1zX/5TPX2y1d8/fmPb8su
78FJGdDG2HwdgXrfb0f5tePXZ3gygR9HvrmlwLoB9Ss7vV7Q6al1irSmMI4GpFxym3oZ/11Sq6tP
76R2VkuX96rVcW0TvOA2asWOPTpWtag77rpu1c4aNZl/f+fX1svnXL6KHhGLMUS51Gb+832Xr1dL
l51/+8TLZ/1xiH+85bLfnNJS+CksGR5WQz626mX9d+mPVWspSX6RG8bFjZ1N2be1crRxebEdTDQi
Z/mpNumjFPcGcmh22eWPVfWH/+e2uk7yMB2piFf7WWq88MdnfX3Lf/t3/O2ibevKqh91xP/+UHXs
ahu2rzRSavGyj/oz6ed//nLZXe3jGLFzNbWA44V1FESF1RlUL+rkCW3gknuGQHScu48QrKgeLMYp
rNUgr5ymm0RC7Ho5SkPOgRjaocAbqgrrl5evjV0F5Sto0Rv9uZMl3/n1kepD1Lp6+9dGta4vxbwz
KvKmPiFbsj5i2whdYyLbYepegMPSNUwX2i7FWBF22s52Opwn2wZclG1phLZVt0fWn/rtuQf41PbH
iWQVUm5oGrocQCtN+6jGkkq0biYJv99Hy0gtv17vojHAagejiZNaStrS+Vqy08k7MNU/omBhzijH
T4EaVWUYjZKKNOFgFnEKY+gaAG+FbkeO+OaUuT9qFIZcqey/Y/miNroaWM3JBB1We8Y3Mwm6faHH
M6STBFT9jLPsNPoONpC8jHbdXKUDbgGyrEYVv6ilcuopVGPM0OmVfhrki/Cweew7y9jFtfNuj/p4
muQ86PKitrmMEEILjCLnuk83GgFKKA6WdjL7NdkWmuuQd8/+Wjuy3aXqjjH+ZHQmXygKnyDQfNfV
SFKdCUeOq9SJUUvqRf2hkJUSw4RBZ1q64vT1YhbJsV/9faTaRlXkgK8PTauqf/haVFv1CiiqnQWQ
sKihCFwjADab8nvjbjn+ubMhW+tLGYVaotiisbgYFJqQ/v33BZey31fVH9S2tDXIKAUznqpV+3fV
hpvZ1BZbCWxZue3yB7U0y1MVzCTLcjmaV9dXLV1eJnkPqGuutqnVwZBBn8v619I6PiQrRcf512xB
fqD6g3qzel8Kym5wbSg2ssu9VHFcVjXVRSZqstfL3rdVitDLrkkKcinSQTH9tlNhpYc0HXbJxFQV
7VXU4wQ/UoPrFZx40/MZHBkNs14XXCkTjAQpA7SyyWrGs3oZW0EElZpCKtl6OgUDqaR6GUupv0T7
SvnY2Hw14C2+V383ZKolKg193jVk48nt+supwLMZ+yZxsuQUzZAvl9VxtRNwbv/+WS2pfdTearWJ
9OL4/0u+qiEdlv8lWGvqtv8/cuFvfnQLkZOfv0dr/37TP0h4h2it5+ky9KrrXzHZf7DwwX/ASyRO
6zi65xsmgdR/ir6C//BMC0cc3/QtNzDsCxWeejDCq5bhuY5ne7pHIPcfav3fpNr+j/XfabkGv+b3
mi++X5aWoR4N9CAwXVmT1nz8+JZWMWxd4/9Atsy6Mslx5lhHQa2spG7bTF+R0+SLVm7rGQ5mXkQO
tAxmDtMsolORe2CcWgNokfszSPBIw/WM5Ga2+y3w/ffB/peDk9Dc35HBHJxneb7umPxM3/4TWT8U
pDY0dDtHrR8hcGCvbU2Q+xysr5eBMJZddi+L7R3scjoYQDdQ4FPV/D8fhLwKfx4EQidZrufQtJjm
H0Bh4Kz61DrJfKSiKD1gWscQp5Gi6oaT4kVPMjlTxtZt1Lm/oGVVzc6Z0MNp9BAcYhEJUvbGYw3L
0cwGG3hpinBUL96KQWKFom3Qc8xa4hfb/+3Anf/70A1XJ7Bv2b7Jlf4Thz+Oi59OuE0dCftj+D7C
1SswO7GsYxHFoA9mWm+/TK+9JEPKoXcOcIwNmuvXVOdXDlpxjzJ3QnDGDyG/yyAigy/tYrnE9x1z
pwYpLMDIG/rTbCbU/gVETafolZNkga0ZMGHia4YkfUCdhohvwvl2bjH306EdlQi7tmbLsBYZHoD6
o+F1lPjPo7nTrQxwWp2BxWEyvfebb6ZtmduIWdvehbsCjkLsEFMBVAdJAkC4xaCWHHJ+w0gZpjYG
KUEEucNAVNX7AM66JWLO4FRX9tg8xrE03IL6uJJGxwMLO2+z6ndF7gDdSc1jDjeE6+aDuSxwbgOW
NMxOi/auPGSlTiBpxb/PCcTJHZM2tCgaQVnB3h1gcDe7b4LSY58xPWQaELW86Zxtb+Oha8CPaTw0
1ARswqR3fUKDf8WVlx6TpMWMK0LZBVX1M8Cj+EqUE9JpH021GZFjFPZftb9igS1v8MikQyrSSqez
tijFzJo3kRJCK/NrzGw+Ch2jcCvzc0TcMSXczh1vx8LadqZta7YixGoRNCYiRNdqqMvOXoiat2Hq
aUcKNXmqaqjrGUS3fkXm7aKSAQ4BEDdzD2C7cYIKUMjgS4+JdOLf2Ta10G0P7lKgxAmEv3UaMD2E
yMpN35i/XE/zuZUiPtcH2RcJ5DryR2iT/qmhAu59voTHIfadp9YGT+B74nvvZm8O6BdSyqEW5G8d
Cn+rtaBLl8HTaEF0aBMHFQawD7Af0B/14yLjqksXX4vJ3ac9MqTZyr7PTv6m/lIaXKZJiD2J8cel
5ZoHI0z2FQFkD3uAmPW4mZIJkZiroQER/bMNcihcMvtFw2y+xeFxP1WTdEhHb5+jtm45d17DY90S
0fOa+DxnxbMJcd7VHFQ4I/EtFz3Ipu7Sfe4H+E2aPUavd1IPhlkzjUeXUokA9+U2MiRmhuiMMFy0
q7gYw+PWr6yMSLuoDZrlxg/VL4hTpvh1tTzayDnwt+ZOzTqHB3NK70kL5+E62Z/CnY52J85WJp7E
CohBg0slCJkB/cPmo68ORkOz1Gl9/g0OWIKYftYS76oSYoRH3u0rCx2cbzX3fYtxmAdnEhvzm4nS
XmjgIHRAmeD4KG+MyYt3wWrDx4nRPOfoAEJHrK/ZtIitqcM+nZMJC8rA3/Qz+8c76nvbg+k5DRRy
/IIDbbmb1uIlcwznZAo8kw0QKO2y5HtqsZ67DrzoJH5BcG52TYGsLRMwoBenx4YYwGuCosfS0UJk
kcevs7h7cQ8SYZWWz0Mpim1a8EbKcY+dNmDc0wdcUp/piGrGa90hiFCa+V4Hi7wdRH0OXB9g+MSt
xGWWhuHUkdL4tRQwb7XIvIu1F1v3P0bH5gm0/XPXTtukMxj8FQTqRzxHaNn8DPywujbNyP1RB8Xb
supRqGGEZGVQcU0gepJlJVIEfQQwiay7UIyMxrihfPy9K+ki8mIB5cyzAy8AavfM40ztgId0Eumv
D3aGR1tdkXGgYRYCyMWs/XLm5Fs383gtAJF9m6Oei6zcpkffaCisifl1eF+RqIAQOxd8eiLyA8T3
MKm4RrWZfdaNuk1d7uOBk9LUsFu9LpxrlOvJTwQDCEzzN1AKzU59EaMUnuj55IyWuWu52XE0TV96
v72zMroXdZvQN5i7WMTfgHyQe8VJnMkqwYngRyYShKng9OQtsgpaM6aBn33tY6BGTjJd471vwD3w
0m8J1C/onhUS5w7dmJF/mjodEBmFejNmMKQMM+cRN4o7KCxULqTOrgdAtZnlBbTckuMlzxPcQdOa
tjbRkE2ph4HsK7RyCYmKfyAwBGSakrSW9z6SaRoCu6COp+aE+joSiHUYBZm17z1mWPQKoPrkjRkt
dN5pnH8irNBDLal2izXn+3rt34c0ajaBiSJ6Gh/VXWQFNCt2vP4g+XeHm9jOi+gldJPL2cobvM+d
ArZoeV5MY4KXm1CeXqPFHuHt1R33NlN/4K5u/UYVerGdYzynJve14tIFJo1KKZvoukOjVLqGVJaf
qhYlu/pbUzbYmrQfVeIFWyVRN9I+OomWsheaYhlT1wPOqTbID5paILDpiyu/eYHlgpr0rrSqN7S8
y2aCbppN0dMEVWDjlOia0XuixQ1oknWH3rCRHUeA4fdQrEjPY/qdrM1CQ1vvDBsbjzTLftrYx22m
pn3uObdQ32BJwwTatQ6rgxmfkYW/uQnZDFThWzWzSgMvVD02/II8HIMEanq/7x2uYkGx0tYprT22
e88Tvz6c/PJNjQMwPaXmQaeb5Joojdcur26XGCJR5IEOs+bvA16omyy3eOD7/DNvxtfG9u5LR9vi
jHhGfUcujdZlzfLPan7COriFHh29aTM31wJJjDb6DDmu3tHV0g26hzKeqU9qaMjMtbyqKHlIGLUA
BIieLB0TzbQ7qh8CwjmnHpyoA73QqjOQbjv/A759GsBL+nosOKepaSLIbGUkmJP7NQQxUqox2xK8
D+1Y03NbDKh2l8YNdviFNlZ0cE2qgXAThKbcPk7D+gJOeuaBzmP7Fl3PLm3wScXMiIHs7DC6D4DY
u0nY94MfdmDtKd7SdnUBNxKb5s66XVrtJ5MScITSLpr6FfDIVA80EnMy2vP3uJC1ULJZNRK62Lzh
7KDjfgtiWjuUx9PWvHWldRlCQtozzkWP3DRsyojGxyCDqnkCiBXjK8vhELL5lMwSiSkfWZPKjDhz
2u2Q8yxrMR9me8vP2MfNBQY8InymIsABfIfiKO1XYGMBgG/GMV9bZt+RHOpu9ZXgnWkQaItt7aUW
xafn07U6AfdPnSLo1IJP5ht7pwmSsKMLXiroPN2RNAf6bC9+6BPo74yUlwPR2XI725iyDcVTg5/m
3lr4kVUd4zWwXPUmrbLmeIBz9Ho/LPYR52OGRQkN6LSk2Bzl8V3t6rBfSm6Yqi8/+nH8ZrYrg7SU
x9zyOK+Z811juDFZK06Or71s2LPMwN+wJuY3j8thFC/5aFEYNH1GBY/OalM/ZYHx5xEstok53A0M
9BDtJZ++/P6Sgi6wahtXF4KEe3k/dsVbllX3jfZeICHcmlFwV2eqH63vhzjRyehzi7j5G/laP0Sy
kYdah2QgkzjeWoeVPNrXS0pphw27Ija4V3sLIHRfM0TM6zd1+wUTgn68Dst62uG/+qNcY+lEjLqD
J12N5+q5vFfDoNR8LYQRbVVjnBn+kxqDqEY86+lcKXB9iKyBt+XQG/W8ezPjaCcv5Tj2zxRc0MMZ
PCJW5T81KATnqn/LGmY1AHG8Gdrws9XA4lwZZgRYZdIJUHEd9fmHGvt67mDuIoBPvqVdE/6lQsxu
6yPtAeLytPhEbc7TzYC76PPXgOkNVAOGkK6Oe+WYfqZG/pZERFsXt3xoI3tLYRGwpZOxdPdkivc1
gmjI5My0swwp+ZwP2HkwRF1l879i2xjDINnSHzHagNE5e8ZrNNHAdt10THrnjfo1c2cv7mMR5A9V
xrme0uLN620EpB18Yjl3xydA+E9jGjyhoaSNpHZvWJw31TuuGhNX08WCXKSnliE4E4p0oFLx3raL
t7RnVAO69CcDlNCTo3jS0U9mzE+Wv30WyTmIweLKcUNQ2ow/ex6qOvtklMg0hH4P+0tK0flBhuwC
grw+E/lgENCeu97dkUTVN3Hq/DCrX9iV0BKj4qwK8z4/NFr+S937niuIxUUphQ5yjyINbcbK22lk
FFON/SOO3DfkSulf8pVBS/qXHC+gQnsqfCbdU8p42HKp15fnxhfrTaqZ88aZp/d6eMtbOkx1mVcI
57KeLsjidQ/p7h4EylGzi7NIaHvasXoze461M7NDajXeoU8DCsz7Dz3aGEtq0Fhnn3KKBKVUNmiP
Anrg130s++HWto/6wmGVI8P2vLyfhH8WxsOiA3T3M4ZIizn+Yqj5ZrsukEVAV6VTfA7WFMGvX3ZL
J+e5IunDNIZ/zGyJBN78TSS5fSWGc6OX6U3T5Ndaw4WwEVG17qodNa19tVLnedD9H0kQ3HpFfV+4
PF+10QPcdYufleNNh4w7d3+HslgwJnlKV4lZTMR0sK80OfnT5SwlrU0wK5SNiNAk5TCvABNNj8Ap
HFgXEW+oBpUyBmD0TNdrZ8a8xYi/Jp1Q8N0Scztsh8yd0aQvuRP95dXLebSwDfI1hhamGz27dJB4
6mrQgXM6yRULibqs00NrW+TBzeXQpMZ5bDCK1iMbOL+hBccktu6qIvicMHrZ5KIAzIjlZvBuYiZ0
iCaempHC1HnSqVIdqzOd9Tn2GYn1a3FlxoJivw5AcuS4wBkrkGO1sfzQOy6SvM89b7qixtHD7xw/
Zb8cHnkYyfpIpcuX/AbKWBTWtUbytwKOixEPQeDMx0wkkIHi3CI1Iu6rIqn13VT6xh7A1+1F26OW
lOhHr+aE0b8JBrjBdjVUIhJd4NJees4R46tkb7fTsyW/Wh0ElLwYO3KZwlMbRwraZeYk3X1Joqb0
rgU0t9dl1HpiIEaeCpZnbHljmKvkwm9KB5QzaYED0GXT1y5f9AVTJhLUnzSVoNDNlBlw1GIuNTME
lInky8tl58s2RW6YZZpZbbuAHC7bfhNfqI2XfdRb/rttf3wqcGIiVURq/v55pfqRk9KAXb5HHV6P
pzk1YDn1mPKg1AsR8i+IhFFqXX+tPjwfArv8/aQEP2uUU1dW3S4nkmObxHI1XAv00s52RmdVCARl
GtDC07en3BVBnFqPPRe3Rr+FI0fuJUAadRDFjO1NNZ705G0c0KRyLgWJtRi7uj6at3Cd3NPo2QDs
XH9wTxy3c1Ib1UvbFkloxQj1nZgkFVEwHDmiHI1rDxsuLnB3Vks0p94pRY+Ips84wr28H5rI3tdL
DK+oa8xTQkAGLPX0YC6A7DWceXZ9135AX9g0ERMOLIeDbU/SbVt65Y5yRPToBVJWoWcHnlt+oM5U
pNSAYUZudayD6RglFFu6QLC3qY35kRfYz+TPgp/jsssW69R1SxvGmd9v42jaGmZT7hy3dHd2lt5M
NVP5q8DBmcTXoxz+PGZjUSTHIFqzh5NvD8mt08uSpkrDlrs3TzyrOBnlKQMIKLnEE5+yfHpoJgpk
jL661XxAkFUX3EbkMr30OdZjTJUHbWtFVIREAsOP3lgj7Me1PQKtG8k6Q+2Th4XnfvRRft9YFJ3h
70o9+7QypSkId+YxlAJnZXoaxXcorNBrxPerRrGgVo/HdTQfR3ig16Kg9GBsJT7e8n+Zi/3hQ3PY
aq3mEXcqfwY9FoN9O3y05WGap3k3t5RtaU5zqNPh3snG277BHaEu53OcAEedXRre1hGYUNn+FWmC
m2oQ4QQkCO8IATlz/Ik0C/glKO6dZUcaFtTerk04ZJcbwi+8Yx0ZBWW5wtoO+Bh0hVXfzaXX0lQz
Alxi71h2VLMO8G2OZRbgI9LDnkSnQmwHTx+zS77NpesyaMnta92hVHMpsE2M7REjxD6rtsJ/RDqI
K0W5/GUmEtBOMow8ASIUv2+2a2ABAo2xSZzL5XYCtHT0sgVD0tbYtyPgW5sKV8ePX1FdBTuqpK4D
9EfberKWq6nowh5qPkp2yims6c2wu4gIzBSK4NFMCUMLxsemmLBXyAVFYZa/GxpfGsW1x8bysTR1
mWQ20fCTI2C+YkTBIbeaazy+w2pCH9um+FwS0vA32nKw9eSUI5sP46TDXgjTTKzWr9Y4HZ6ywKxv
89U7Y05ZRaQtq7z+QTxO3yIK3sFLcK6C1gutCRXW2DcfTA2PVAq/2XSNh5yRWCXrSajQBvqaE0PM
Or6qTXeEU/EhiKEs4NZ7OxG75gZKKNamiJLii72pT0cEKaBna3vv9JTGj47xBtEgJg9u3+ki2ldA
RLjvQfMOlnhxh+SeMMKzG/mH0aKxcJP2vnaDm9LwnqKIkEjn43hmpHe9JpYnrdffmbgSUnGz61Gr
vxsJXiiBN943+LhDGxRwWBrsaNLJv6qC9r0Q2dEQQULlNZAPQqi33gDpNRdAKIYOR44YjcpkvRMa
ek/W7GaizEUrqJtOq1v31k7ggnYxeRLc4uiMm4PfR2etqGlnEC1Ws/bQl/kPY2wIyPZYODgRQRvj
tppBCsDBozNzYW1SMkrXPE3HrvW+L7NX3Jk4L8noXOWuQC/q9he1+LtJznlXcznnFVGEcp13UUAR
doboAcSMe99ZTXdsR2u/mMnT0JQ3QTbjUjXK2GNg3Al0H0smxtNKw22leAYR+OZBLQCLZP6V38c7
rO/MzSjWdDeiAu8nG/EbB5A4/QHOsH6uigxzVbFcZbMGdaTM7+EhNrSdxrir3aS7frAm28Hug9lZ
5k77KInu9SEg2ISiaDcs7otjO88z5lERs5e6n3baiC+IKV6g0t0zkguDyXU3qeNQF4x3Tdr/iNYb
p8ye2to+0NQ9pWBZp5XYXx1990juoUoxvw8T8d7WOQ6udcKl8VSaVCNPGoYJDEjyGn5ObLWPTYlJ
MqmgaDkOab3HVJsMB3PEklxfkppbs5meINOHq+mBGmWKg//b1nfmBwRcHxYGbGlU4+dAzmCU5P5N
QRHutjWKMDeocPSLg0DUr9vjR5bMxCaoxNoOZXAeWzQbMpahEWEktE6mRMPNYEeW7HbtzZumbp4G
13irSvOO3BYonOEqmsr3gAyhI29pI872Z2qmk/OAnlzrI2rlInrp8jw0Nb3lqxEVu9nT7tOmu/Nt
64aK/adFo9kI6vomm0J7Mt8Tk2Gw2XbHSjdeRGw+eG67j5GfOFa8ENZy2o1tMCzHKvx27tvrPMMN
sBmP9oRtCee87HD7Xc2/jLm5N4r4bKbiznSJHzgegfa1xt/QHsK0KB88vTh3MWM11MMCH7IMk6oV
QjkDcsJUdkYNbeF9s5hzwYIe74sVTn4y77Kue9F0CwPA+KGy7Rd5aeRHpZ6AroOqlsiY2d1k/l+U
8kNa9ptN2k2vke9+zK33RA14gNZgnr3ngssxzs3rwjMk1hVZ57MTJe9O7x4DH2uiwiHjJYHahXcV
r+6p0eBqUV1s5AVF87a4IQaPuAFDIELg4zxcafPbvEx4FxM6BVG0y5M4tOf4B/GUb8u3JS6YM+oZ
fOthY0dIcYspPiRr8E0ryVDQLA2HomiZql6vWrWGghO/FLRsqffQ++WPCtjAUEOZmI9F32EH175p
2bgSTNJ+9LRkICWgEfuIblcDd2Ay9zfoog7dDZ6oZ6FRx9ZlerMx2vwb0v9fxMS+M1QJ26b56NJr
P+M2rOiutsQPrpbakKTm67ksj3MxExftr9eVGjnXoNA1yP2HhQCHJ5yEGbY4jp1t7aoc++jC8O7t
pcLXl6kkQdHyHHltRnTEuXYJr0lliMbDLOzrIcOZqCokMSMOF7dfQwcfinZuf8GDQsvaB1SXxG6o
485Qas417iXHrKloDSrsXlxU3oM/v/d5++729PqVzU2o56RYKer3sOAxkJMR5faTJUxq/Jx78ZlM
TXmoDHPbO2YEEKlhGuXEr7hScLZXg8Qqw4M5EDuhTXFIKe0a6iNGHaOX9FT3tlealz1bC/OjtjQP
5YxFT55UeEfPTKlgZuAGannwdIgcZ9o3ItwPrkZhYoYBhePOxGjNnCu/IGvJjG8LgyQZeclD9A8E
lJkOwj2ol1EcM02/zmbIxbR+H4YRvTixlh6glr2OlRXviS/Nm24e32oSqMnMJU3vJX5Fn1HBDhV9
OgwqLG/Lg6PRY9v2QUOxNZncIyIrv48BgdPcoiS2SgW4PcJtdK435oIVdiTG1yVJ9kjySWrVLeJO
WflfpdpzXNick6J91qblxk2T5xLnPc/0ZtwkgAcMYoTogv+QawL6Me+Ag+sbgOAgYOp0R7YM04F1
+qQUr9iEDrku6pUTjDqCe1FSJE5Mzsrf7ZXxNWM9Fz9dzIqZC+dl+pDN7UFENtZiDSVldwboMN94
b1cyr/xb0EUwXt+O0nioE3vXmR51su8bvxHUHiF03adExVq0jaVjE4bF7QeLRfk2n77b/Ptv6YxD
DsP7riCMjvfK6JfbnhtE5ytcPl5+GrwVxA/GYUp+dJMW/vNWM2lojRCLyF0Ccldzqb4ObfVRfsSI
kVoewY/y4PbzcYzk5aoJN9tKn9f1Xn5u3OKXxv9y54jvGBPf20QGpg3yqGarelnh5af5ky/ZIATm
iJ0FFVhyOqQmcTHtyPeWhomCXJZ/418TdDB20wNCrY3aziDVgAzWZQQs9HeBwSyWZlai/m9I7zKr
QI5z6LDsDHDvCni/3KUxvL1clo9jwOdnVYD/ZH/Eycvur037jnYIbzPy94P+Kb+8knC1hk/IUvHQ
ZMDOrGk/8A4juw5YncqAEE7Fg3NobGcj95Df1yToo+sqlMfq9G1BjXn0ZqXBUX55043IxPgBJK4B
vV2RS57bKpQfJ49Lfq0mfw5YK/Xb+YzWOcTMtuS7E1+HS44pJNAF+ecOQL08PfLnyVP4z08NOCoT
CWBM3KxdmUxYjOBIrCHD3tF+71ugVCXbejJgi1eGclnuU5Pv1913nWmLXdcnnV177Orl7mmsH3Tw
NBEfB08Ma134L8SxiFC0ibeXm2L+XPf+Ue7SDGm4jsxQdCyujOJDfhTwJkXUdAm6L133Lmog57xH
7hPUt8V6J/eQx1TVv5Lbfw4qZqM8AtSgV/Kr+IobQfVHxeQ56w31dfLjXDEe+RirkxiY5VuwHqnd
YPSS7dyqPpcwpmuSWH5V3c8mgcUuXk8DmtewyrJNNXZtOJlkOmIr/fQYbFs8VZmA2rJqbnNIAA7S
3eNlJyUIzZB90t0+aTO3awmVb03Kpzgzg2u91I8jGXMTE53EzXTuJWLResWt6CfDTRZF8wE5wieE
lOM8k80GDZjuqxw/CuFgd97hLdZm5zbGPDcRdDYmtWHFeznNJQl3707JIOyWG3Uqb+kkCZbJpIjd
Ptl1T9lQ6eFz28NISu2+ohAUqW+ZXFlx9UhVx1O0+qh1Bkg0jHEINxSnvp4e5L8yaM1dI2ViUgrW
IxoygbXup73h9WSw6ES2IqHmKZrwofI+tGAAzuEs34eoQxzrEKLWUyLfKyM2x0JuYHXes7Vmr2BQ
/K2Lb07BhEEk9BDN2+IMj7mEjK0OQXbXJNtkLfQZ9sQ0Tr/C/ce5WmSH1WUYesYtQWO3Yezpx/qT
Cnf7NtF0rYaDh1U4EElN5ishUnK2SxImnU0+JrWOi2anx6CD4EaMlduboPBSAlsYqUTIivomxr+E
oiBSZvqAggIK+IfdpTAXY2aPpuD4q181bKaws4pX9BM7XcO90SW5fyU646iXJJBwZwBlEe3aofle
NUZ1FjbWQ1GTAh2y9ytVafTvUCTtUX9sCmLaJNPeopqCr7UF8ySTFNg0p8fWYq6jkpOMnY+VR+yg
Sgh0m+j6sPTAOiEayMQWdMMBQZVFLAfLhSVoztO13hT2VQMJqQsIRiwitVC2ksyEUnFWIfziqqw5
TKW8woUcd5pGoP+b9ukMGE6PiGXje1NshYHuragf44hBqrrRfQ/P9LFyd50RODt7xl2yZCazeFN6
qHqSflXZgPSTeedR3vKN5lGvKxxMxNuzuzjW1aJxVccJ39KccaPm+8fKWcSNx2iJtIpzp3unoNZe
1mj+SP3V2KVBtldf3ULGwy9GS3ezWSXbyY6rK53xtVO1W+QMiEhmq779yVRQzis9dIw8rMjcpBys
qm6yNRVhH/vXZcp9IXT3pZh9zOgFgdOxcPZTwLhlTe+iul4O6cI7vczZOjojKhRhT5ZUZgjaaJxT
hlkzlJLhUDntU1kRak4E6n5ziU6WDVgCS1/cIaic+O5EtY93YPDozt26r4ykOoj5gxFnDVRqMQ9o
Gq6HHorlbP6lGyQnElGcmQc6W4hG+X4U1b2V1B/ku5MNypsAsigQ66i9H/vkbLjZp1/cBAFDo7bo
bOp8iTrLZyHCJAIBxPyM1mXcNpggkXzAdGliEvGf7J3HkuNIlq5fZWz26IF24JrdDTWDDIaWG1hk
RhBaazz9/dyzxqyn+1qPzX5WXZVZHYIk3M/5paF3Z5+4nhCccIpQb+V4RF0p6ftDp0pCUamk8pKf
hyGPqMr40x2tW4N5X2RIRLqR8Yg6JzrC+CgB20R+RE2NZI9td4TqopQmIeyo90hsgS5SpEGTwcsx
fnymDEzrQKoa5L8RCnbvLM4jcVF7yB6IGx7gvjIvXU98UMICV1DbB+VIMNJ5cOst18GOdGc4n5Eu
3kDACJQ9hVAlEvP7SSeCu/GGzYKgf11YTGXym4ww0UVgvGVV+dlmDtXe6ICkyourg+kRsmwhGi2P
eYBzl49Z5tGil+s/kj9Twpxl4Bzmm54cC90EWPFtOJOqyNsj7IiKn/isbMeKs6fdzkDS6p3qJP00
jfzeqvgs4OX70Eb6k1tIbbNPxC4bBc/ztI26Xt84ARd+t/j9mYqxy6RPb1HYfhCHxoY5oOSJI4fc
NKmRQYTybCxgRAW/YTNVZOFFVkqybsiVHSKs9MP4G4EYjacJgYshEJkWujwIPZoItxkPY5/hFK4z
/5xr3q5yzLOdDo8L1DfQIR8Qd2BZj+WbZAcFYwSWIjr8CFEtraeq9aV+f97EZT+tiNj0MRg62dF3
7TurdD4Tl+72vv2lJ3DI1sIMUOjdOh54C3xigupwbRD7qmjGmsKIKMBiEvXDuEHT09EsR4zV4Emd
lqSZ+obtwe69nYCTyiHniB19TSd/nzi8co2A0xbdtUi85z/iqbH9KqqrNj7E5REP7SnNpC5WUn5Z
7N4upkFeNB9zvB6InyOx6Wh2XEfVgKCmbRCNhMWnZOxcSbJP2ICJTI2vkhR0veq1Ncen1CCiVe4b
w8ynFyCYzLbKpfy0eSyoWdY1Yn8Vd9ajEqlK/70hZXecOIDKBO6z9kkkdYwq3AxZ8qe+5ff0f8Kf
8v+jqlY1Hv9VVW24FImYSKuFR3MIXSN/L/luTB40NLDdIajQUMy9IkVhfj0vocemcJ4WxKGHvAVG
tGk2TxZ/rbQLmMzpAdVg3aU8Su84+CYudqlVqslKo160vKfgKSPyg7Eo8MVR/RtZvbxLaOB4TbDJ
hATbR517O1tsOFiSkqxnfxugI31J4NXSLeKPFBzyuv1rQbTzz3LyP7+2JRyD393/h34TZFxENiR1
d2BNO2QcHNNi3PoC8ajG1bxamtu0upbz5G1Mw3FWtWdYFIlKzUWZ8ECwyaEKYFwp0d/NUuYToQTY
wiyR3ye+6lYOYItPgfuA4MSjfZNXT92iAGzrFEHBkHGtmVH+NDQ0TfMFkRrEVzk2RfJzmkop8mTx
fvzR2kuBQ1EABQX1fM+U9YETzEPyUH7mLs3SSCuPWJLiQxqdqp86Xu4ajRimf/2iWf4/yd8Nl1/U
tFzP8SF3/+FF84SXikGz2oMWW7LmO3he4CiFHIkUlzs1T50JLabElEoeAetyLG3gOHm1sLCcRelj
lXW0l6HQLiE1w0ocs4yMXsvC4SFI5mSNy05p1/LKuXyEIj16ACb9+KNms62XwYTHXViRpLghHOPD
kjYP3TBxqUZHImzDCFBaPoH/+tcX//yZsRwODVwYHkrGf7IgEFmTmn4ctgddb006rDZa4BHvEHFN
5FoIv4UzXonpdZPy+JYcfyXS0yzeyjiXInCpJg/m4M6plrNFfj+H32FxOery4dhWSCzVwDDVFECj
NCjlpRLa+efs8coUvv9cZDnf0ABuQQPB+aOdgnyEI/KXP9Ihh6R0hsjkmhGtuSKZbDsK0lJCDyVV
MqHwyCZsScUBZ5nSISWjTbJBWx1dj2BOV95tdmT49C7bx1IKsUhertZGBg1kAR/FrODEH6D+TD/1
AO1ROL+kSBMW0br4AbhdoatIknOIlVWDspn4G3TcAGD2sUaJtfnX7wiNjvIj918PMEHsEWYa3fMt
V+j/EDDk9JpVZfPYHJIy54RkWN13HsW0po1mpxgv7uLSv90JrtK6v3Hd2tw0Q3TlTq56hM1mF77M
8sNXSZ1VURenyM9vPapt1iTtMQ3FxVtDI7dfwF/9OZRa42i75OAOdbLVDPNLH5dvEYefaM92Yxs/
m3529VIOjlx7AmfhQm1MOBRUZWlDL3hbitvE7j8X4rK3cx3wfrgftdRx2gHYkDZE8Taas20utJeg
I887r/rxzhfTtlu6k1Z3+i4dzI3XFM6pMEbn5CB3TVMrPzTQJBFfmnrkiZqloeFPCuNI/dcmzuu7
FqzuYBH6x+DV4k4tW2IJerSzm2oEbszIbudow7xRfkoNvqhdwE4OPKkMU3I2q0OB7ljf8sQnEx+P
MEOa22TXzA93ncfZ5NhMgUpJpf7eZJCzGu1BH8JrgStXS6xVYbbfaqAM8+re1WAwm6KnwEg+GVK4
1QjneQmas9yLwyp+F0lz9MvghZPyU66mbNHWepbYEJGM76PvvAd6tUkdSqVJX8U64jd7YMhzvTBx
+RozAmkBq3ApP6QwiIl/bWsRY5qTXu1heqjz/GTqkcuSiIY+tpjCF/97LsJXqosPSqnaRV9l2P/S
TPm1InYIwrtFgSXCwQ3KuqltB2oW+SsYO6ritlrKJhrXxblxxXOqoeCVqi45cVKraUoxSEZNcXb2
sujo0fUX4BG0mIF7uXcUAw+dnvfskU19iNGQeoAIIgLqkAI6O4J2SulAtQt+XLPNlx3cE9p7u3ru
DfT8NfXQnlyFmWS3LcLIXdtbD15QvhNSjeVg4ZvrXf0a1+a7esCjpoo2TjE9RMmAAqAKMcCQbFgl
UyBtoga8ipRrOxtCYN9I1bp3LI3Dhr1n5YzJ3mEn97SGUS5n/DOIFtsaQn+c6vKxisv7WfomOqjk
jvXYb7n89SCjldgOnjXA801gGOvGohdWrd2dBnAyGEABC+O9IeWPpcb/MZmOUTye+/ALpF+jjICP
bRSdDKPh9oAzyizvVLko/JPOik+EaBOsUiGSKIr3MccV7WFkS0eIa5jxlz4tafBGnubQ7TiSaXyf
mONxnr3xQJoNQI/IqTonWnyHIQ3Iok8fy2LgPtF9Z09gy73DbnnEIZ5tMFdCAHrjGQPuL4de2CfS
PlIrHc5ahBdswcTSiRcvqjmOmlzHGADiFKP31CMK4wXFMFVXAMh2sb0ropbqF9Matmzo3ibFWNH3
BHN3mLnJJSZe1J8kStqxqdoQd50U9iDSLA6iJWtdqpM6bD1zvEp4J7YUMATYhD1CbiiCTLXihi4h
d9NMurWatOXWBDXfR1QXRoR+HPNuNm8Wn7b1wk63WGDutd5QJZLLOl/S/WIvOoKu94oqLy5vGcXj
tNfJ5E8dDYyhNA3rBkmadSNE+9c/QRsaKZkfmqk/LIZr7pCvHSrdMjeRaz27frngGn8d69gFX0KK
Ms61kzPB848dZFDfxXtiBCb0imSRm6I5IXmYDnVAllwsErKWl6v6l1b+ifonHHWQoI2NzLaYky33
uIMA0LtdEK8fbFv4p4BW7L1XWG9x7afnKZyorF0odDBygsRlIXzYlrc9+8+hHJdLKERyyJKMftWM
zjTCqHNS5QttXQ5xtQZGdE7RYN4jonP26qdUP4UliI8vrPZK0Qga+LJoED/EUCrebKwD1tB1OVrO
PveGvRnO0dHNqEDoatoZg8Rf03+OZrOMT4Wud4dKVs4bkIdby0DH26IQPHn5a90jrzNJaEtF454q
OYQERomebmqnPWazBzvs6Jp3vD0pU7AbzJ0QLdOrn+i7JZ43k2l+WyOZPElvNicyY5rTFBm/a8Tp
u3wqe8pGyfFCIRPuCO3ephM5vcKmK9wFJTyNpgyTCqENOYufgtB7pQA7xmSnI2chu3nI3XUvQ/vp
bzuN84PTzZei5XGJfOPeJG/ZAzFBP6i1yWF6CguSY7z4ZuEHIFK4ABgKKEHICO0iJPom7Odur+cu
NGwtA3EcmYzUUwwyLJAoxMIa9yq1DIF9ckzKAO0xzgUwQpmZxFpIMV9843FSc/EQuKW+RoiUF8+8
RS256GK2vOgSoxDfmNKjwjIWk2EPGdeSaCMVwGmLE6UsO5RZWrFu2hBYXUQHZeGiaw8EOB2uVOGB
T2mkf8tTiwaOcYO8+juL3Bc7X17UdJEPdH7Dk+1HEzov7Nr3IUTt6EH3oeSmKI44/HSZuo0u/QxO
CdCe2B0oz1ZJo7NpivcRhqrZKXdjk/6aw/Ck5NmFmblrwSANXdfwMGJaG13tgj5qp35KJZiWENES
5PdTtEHUeGNExsWwa0QmzOtL70N/tc9qTmpmro8xzPdEoBGAEPjNWiPVTYqdDQDvNbXGD/L6VBpy
zC+o+hvOfn6LBJTicQlAf/OWVH8pDdaRnTOmN89LnX9KPaxUn7sWCnSMTVCJsly5+owxQQblUirU
nJhpgpYaRmmXr1SNSHPK7NwGTJcdJkSS/6J1Va/TOrtJwBVXfc/36ZA+pzWiM62vWa34E2WSWcJK
X9Epg7Z/iNjcRbwTGRhBno57ox+fly4ejuT9kI9jRbdNNpY7Kl6VZ0sJhKcGG0Gjs4sO6Oy3osZZ
hpDyalEru8I8h5/MYr+tp8VbxS4ZiR3O14QUXJ558zBp9aXR/efQWeAqzXu2W7wh7vhMJdo5z+Ir
wcw8q1BQvfacTiAOrot3oJk/KXKWyff11pzrewoUDsXsYjRxDmqBFlJt3LfiDrXE3Zi31m5oUXER
wHzMFJom/YC+dqQ15l7PwG/ykMDpju6qnqQSn1jhzHrKJKBZSXeNloDH6LV/GqOeocU6Oya6KTb9
ocX5wv/GI1jlLIqA4JCJTu463dWUNIAa31iBlULIYMkIg58houpXfSKWyAKLZIxcJWZ1YYgeVwps
mQL2EzFkb8Lv9kncvGNNO4bwK/iK03GjJyNOIn7o9pj3yFXsiemJpPxh7WIYsHrySQjY+2w1eskz
7U19g9AJEPRwPljFRGM9tQjStGNzPnDa1m9y9lT4QWAzidROuJHzeVs3TynUtezJwR0FaJMkrPWR
Vp7jRqvW3iges9m61Fp3GwtU0OT6ppu28UkwjxHVwt+6Pi+dr1cYZxLarVwPgTy4ZO88jw4xQOH0
phvooU3BA9KNvD2hE5voEPgPCaKhTXsW34Bb6PlHaQLLS/kOuT/e4JfbwY39cyetqMRw8M11ix/N
hqdTK6LGl/BFdOsN4bcW3pZ4zkGrX3QruJITn6KbTPcl9p3NJKh3wYJ5Pxb8rAF5v7BHolvbQ3lH
J+GG0wery0TnlRb+MgpeQzmlcmFv3Vl8LmP9eShn/0PP8yuZ8cDoPLfkjD+4Xk7ZVvWTBunRkABI
DvKLr1c/pnPzPYCcWvJnnJh/K9Enm8RfCI3UfJRD5JytckI1aG6uiBOmX4kMD51F4zBqPDp+YDsb
TRs30WBhbqTgYe9EqHWtKbkqRMRD6RBqAV3dAIEbG9Jd/bEWzatgMJ681PvyKO4Gg9rKeSmiHF4f
KIdCa8UrIK1DZfhZ0C+4XcjMB9Q7pdL9/ucsC3mj6cf69Kf0ywujnyJya9DoCid1X2wCspF3k7Gb
IzZ5ROIchy2+iRk21BoZqq19VfYsONJz12pIGgdKNqRpRe7jciVxZtZrZjK+SRqta/QzczmzKkh/
fWJ9xemMYVA6PNR+VEXc2mFEx0BJ0JsY/GdlnFIODEN+qOpZeymosi+wUysATuHWprx/RIsppRtx
3xCogK40xPLL4JdLPRXlGET086CmAJGHfjKw2VMSrwgA5c/R8TmuAtRfpCYhpZVbh21667jdURzf
uJS6ycl+MDQb7/OD61/6pdvnpVmsaIvJjnFrIMZyPVicOCNRNyq4Wl562+XNcE6JTXKoTbOI1Yps
l7gu+xjCf0y62mVY3MeuKoK1I11lWjeAelu/Z3nKpuygY0cUmNYgPGdfw0/mVjxExcGedlWEpFWP
XbG1rY3Z8S4qR6wez9xEhb/FTjtlRktqIYt+PrLtqR/BTjhxx6D+sCMdfzoPtzbZd+1UcLtyIiXE
alLohWtfANDqLcNBOtrbOpjvjdlAgIHrol/84mhVuiC/GyMRZo0bZRAdw4Pt9KxG3Qarp1bcKYJT
LbnmgG/PEudeS+HZQd+bvPywOm0XlsulHXlQles2EPCVTj31O+tX70/PvtZOm87GoBZPhX1M9JHJ
xP0usUHsulycqwIB7SwA8qtZt45l8MsuI7AHncz7MDiomI651+Zb037NQoqi8nHAWCIRHye08fzR
F3MGm74RPt6DiSO0mcdrmWroP0XKQ1cm6yy7T6gCSj2mplJaDJVnWTlPoqU+cqI9+3b9oSi3eeau
87r5Y/GNc6IvD4MMykMKDzDmp1KlUGxqP/lQjjecotyrUf+LyKa7Cd32WIrnrp5eKVDfitR9HoPh
tikpdpL7K1V6OaoxPFsy1yEItZLeEggZSTe7NWZZfni1T2o6eQ2jFiarqEyBfOISwXm9wnHg/7n5
kqq5b3vYY9jMnXQgqqcrteadXbcnrzCRLqUvdsivUib10e/R0AXdKpPjHY3Y5lY9crlkZBSpIYmi
fvglXKMEAdfrfTa/Zja7e8eHy0pI09e/i57nUtOi3eByctJa+hlK5NgTaF11H9mHvJK9NPylUYqk
KMw/lLTR0P4j1q70RPWLdg4050kxveo9RGoBV58AOjeQ+U3VHHsBN9GKZ4gmbhY5I5U6J1PvYZdD
f32cpjxZSTKelNyfwR7eu2B8AA6DcEjDZBMdYpfHowLAUJ8GOk2rrXouFIagQbBA+fAFwSf3sy4e
5cyMaDPdKOZCEVid8xV43ZPyEvlYm1caokZnSchN8sIZIHF5pQ4SSUMQ0SnCJK1+VhvQcJVlJFOS
tr8KUyAoynDQKVHv9AfE7JgKFKg6LedQfiCrnt1ZztK9RZ4CO+hRa4p73zN5Rjh4jYzDt2Vmon8P
xQNqbwah6WDJG89D8omVO7uX85hVTpuc6BrpFyQbQmJfctIyGD3Vq5xE9tvI3OlNAD7Kqmi8iIWK
VmL44SVbjVuMCm2mHfKPT7MdXiXXF0foU5b6Ug3JXn0tR7K6SwWTmjT1M4v/tdCwRE8agbu883S8
YCzO5TnOqQ9st8/omlQY0ITqROHNU2ggOIWTkKwL+jN3rcuOwKCvKOmJr/XYLTtJYSI1g/PyeFvy
5h578zvxlYel9l+wPkBcgGWgqDdv0yx6V89QbRjjTkwNhhVREpw2b70Oh4nMqJGWOHcq+fh74b0y
0nrSgC/dvEL7zgApcDFRx1kBl3ryyfSG7BPgSF/Yg9VJ0UNoG/O0TRmUpsSUL8arojiWnFCCyn2a
o5f+x5npopls7p5AXCh3/SxYqVc+0AX5DNBLRXa1RPEZ5+N97M/YLUND8d+22NUW2mPln9Q8LlWz
4ubM2+I8yzABIluLXTXtbfwApc3eID+sc8xs30l0So4tcGTxhozTnXIVynkullEIVo79VToQlWzE
sfIdFb5AxjWkNvIp3JrawRLl2sUVtC3iANg44VMrHyxonxvaGR/MEL5M1+ZxZ2N2Hiv7YIXlVQkG
kNjDmVI2MVpht/lsGs1AUZ7fx0vPgBK6n3hhDvIl46R71/15J9eZWHpr7Ta/jwTTsSS/5amXVP0W
tX/BchRaq3HKviUGOfbMkMrBzf3xGpKlQ5IDn2svxRqs4/WRc3oF9NvjE10C50gAebxWv0I0TMDe
5BDWZeSiC39SDIb6bE5e8KxyLVJs1tyRqH+78FCSCZBWOu09jvnpz6xLGc9VXIKne+HyOGkQZ7XJ
y60Cg1hDKhO/athqLmJgPC02bnNWiJoe+vpxztyajZflr+dt8Sv8sT3RhhpGYj4WaljBCXVP9wg+
2ugqX1H53SKrYSOTjo7W1P9g0rltkmO3VCvHSc8FCPLiFHQlSZhfZzE1NkWTf/dZfCsnpyVlRGO2
3WVJjKu44LMDrfKqG8AwAR7R3BhH4rff6h4DrgDocOUg4Zg2NbHhclJnRit96QQSQhnjn1zhYzkF
zbQDFt/y47LoQab/scUz2Uy9YHX2wHINEpYaF5i0nJZ5zbSRYqlg2w3zjUy+ACaC3pEOBzL6fnQI
D7J//bU5cJDkV6SjgLuBOPaGD57CBmZLw61DVw9asgQPSLqgxhh+08yzlx93dSamScy365Od4kNc
Hdd/JqCUGMHUmKlHHlJ+57dXYoHo83NiR9Ha84rgBk6Tmj3N3UgMXEUWeLGzY4+6qKgCQ5rioxmU
t3QwS+XMkOr5iSyBgQOYd5VnubWlm+ksZy9bwIdW4XKZqCpYt3GDik+8kFtZIeN+UWCCwjG0lsrg
fjCfVDhGk82obdMWtSd+oCHlGKUxjR3aEjdRVj5YEZ+chcvGpRJi1z4vNlc3/cDgTF6PXeM62wQg
pRrW09pxniIY8FWhLYep4zNQFFzsuj8YuzI99DLmJRcl9VI2GSTu/OWNP8qlHlD11xo+r3kPVuOx
pDpVfI5w6nrewFVAQc7eH816LYUBHRsRMHy1zgYOePp0zlPEOWQFNdd13EEq3ERGD49W0Bz2tOgC
9HFg3J3G6rXjSJbISl6CxxjVoWYzEj6iP8TDV7VAd0v7RA/N6zDSCEvfwDpNs3ivMpYC6BIN1nbs
rc00ThHrOeLbkQVDuOlPWpXHOdMZAV0aZIWU+kqgHnXZxxznXyYlkSiJiF8YF52zDsmWKRBnaJh0
4nprVwi5xsw9xaQpIqmzH3Kp+MjG4VI3tCLPZnyxPTRYDSVTFCbBElQhw7vDUwk4ux24WsLZtVfZ
AvpWg5JudD/YKMlF53psnk54dhlS1rXPeRwsP4LBFm0OrpdCUE/6h3Vd8ve8xo3hNKQANYKvNyXO
hicUYVfqbpV4KHLR0s0h62kb8PSTGv8+ObKZqbpvjeEroduoj/mRRfNJkxMFr0hyaSMMr5ITU8k7
sQsBUjt8Uc3WrpqtbxWAwltdM5W8qXCVOK1vtXJ4kvdmjQYd4L4/kVCFjVyu8AnskDB4zNsw+132
b+oIVedZkXzGLkuBVaGltN8yP94HMfiAO0z1amqaWwH3umPN/9QiZ2vk1UNU/wxe/1XV8OpewnuW
mYxsMaq69SQwYFrpubWlOImDRkWFMIxXK9L8wF8/5XZXhP7Bi+nXRahjFS4gT7ivl7M5RDIeoAWv
Qb+8syv/pFEJmxvpLxXKkWuccLmEpvEQ0EoKZElO87NP7DYjBRMYSfsbiX4JQgGUpmNcopvRi99R
HALuTSsFc1ZQPfQAe3t/EPFBBUMppRf1xVbIPaCEA5L8S11EtF6Y/iB5YjIK+mBl1+mPChZyXG4U
v7Q23MBvfWL/JG32IgOM5LWplwkmjbL59sr2FhHlt6LrUPvt57Z6WzzmIFJ3KrJdZG4DKKfUDA0d
assWZjeSDx+R/s9YNI+KADYEjB0Azcr2/XuyAO8C5H5bTBkctbTOEE77JNenaWK8LwlkgpIEzBuE
TLBiOsylxK+381s39c31Umg/Chw2XWknngbgqX4NQ4KQ1eF9N1qU8EXjobGW4TpDiE4Gfg5TUb8b
EL+t1YcUYpQy5cFd5y2prRDxj32Eela++ny40fVAQOZddQYmPEutEu6Fg5r91O5GO3ucB9vFg9PM
3NjBMyLwfzUIHxFmWwQ0IdGN90Rv77vEfTNMjmTUpr8iKamNjIb8fBOKlDnEarxHj532Jh6qt87w
6g30ztp3uwtaM4TwMkpMbmmTjETC72ev7PhDKqWHPCM6QAP8lPB62T63MtpUrTedTBpTNGrfm9+O
TTNr73xnzoSjUMZJyM1GoqMxNyAh6MbamgS2RFa2jL8W0j4rpSA20pBk8O7mXr+NygWpgMV+Zjv1
DWmdHKOF+JIPRJIjTTPx1cgpWgng0pZJSyzxR32XNCwUufxFIzkBdP2ddnCbvNgGExXsntE+qPyu
dOG6jr0dunmPDdAkuw+6desiDW9LK+JZDrRdMWOcViGQlayMNN1niY4vpfgutOZLJlrJnRHi4wVP
y4GGr3uZKVLGznkB9ABEZmacbNhT/4nY0ndchPgwOck57jhX7vNFf1bZh5n88X3tPOmavq3p59y0
Mo2OJJF8H9CzUrYnQMwvhbIYEydH1JJ7rjcvJTg/xtMYGWBsbeRLOC9pxY88PHpSzFNSzw6BggiG
VcvKitdMV6y6klDKxVM9uYtM15M7mMKewChuLKaXzM5/WxI/la+yVy23eeXdiAq6bnF/52ONTQaJ
rp5fZ5l5JOxvM54e5NtjOW5K2+t2AnyADKCARL4bGiATnA3tZlPPe2rXj1j4uNCh8eRfm4xoEy6N
VS0nK/kyq4lYwulqv54ED71KK5L/9Uw6HGpxRma1AXbEK+A8Tk+zPCjkDY7nKO1I3uunBJFERen4
rEnfJsi2pW2dnH2YreETX/KHQ60ekJXLwE1ODa/EIkdtT8L3ZF3eudRnK5Xn0qO4bmrvUd0kAyof
4o50Rnn4/aRiEuEj+uESWJgv+Y0dhGS2cUT1t2nRf8izRt39TrBcLIRHW3Si9ryTUWw9cpyVGcbX
gByMlaPHJ6Mi2zAuqveufJot51klSMmh17WWz6zwTzjwZPygFa+WMHzrLnobfVSa9V092LvULp1N
U/GGyqlCXTaahxt0nndIIr1AjqoSvTAvLWEJK3pDjkkxHrFJ3SHRf20p81zhrn8uxscoh0nGEvFc
m6YFkZhwdKWfar7VClujrHoVt85L2dDloVAHwwAMcBycjWZo/VFB/m/93H+TaGzYnofg8z/+MyN4
89V9/duPykK+fOU///ffj8V3/FV8/X2g8V//n78CjT37b6Q4SFUcc5eOIg751V+Bxp73N93XhW3r
huc4f/7qr0Rj+ueE4/NUCbZC27U9gob/s39O/E3wF0gLLd/zTUd4/5NEY8u3ZWbx3+vDkCsaHl/O
dyw4GNP8B31Yb2LNXUCZjjM3nN3vM65WGK84vwtmGafn6/C6vbgQEhpvKZHHZjQTYjcb+QNLvkkc
nL0HhYSR0BFuaF1BOMeYob/jI9s2X12ba4Q1mb9cZmbKyOlddU37ZiCWohZYB8lijNEIed2pLGHt
s7yfEGiU1F7TF45BJpbBswVHVdseOzruOVnPerrsq94aTvPITYqaB46jhsIQRS+hiLOfkQkTYWoc
Zh9guhylv1a/RbFpbjQTdL+uk1+zibVGszGPtqiKC6gw7Eb9owaG3kifi2Cr2AS5g1dXcoOW5SGu
x8gSgbLNjvgsNZpf5xxQu2qyU60Rt2x59b4MRy6EgENvMMpbo902DeVV5MJ/M4N9JBkdf7kOXr9U
1+HN140dKFp26qVmlgnR35hMrX6Si/0sGRJXo4k7CPFk2hPdz4PhHLDEbDN/tOijoNIYy+xRH76i
3v9JGexrU8CbpvuhMO70MKPplYzhxR7rVwfzGzFINC130W1gTN3FTiAzKX1fx3F0j0I925ql/Su0
o+4usl1HbgQ194P+pD3lkRESE0u4vUXxTyPDWbzI2M5m4V/8YNIf6v6adHe+aYZv44TlMB8xqhLK
9ru3hbgZ3Z5A2o7WNXQeF5q89/kiHudYdo/ntnsHyZsmfMPBSDZumo3bdhHhfZt1AuGN9qgxQK/r
Mv12a5i8gXrute/49TrRxnAfi/yxHEr6fAwDF1acWKuE/QhuxnpAYFpCkhPXPFTZ74BoUQjxigCW
DGpqRPXXCq0lUFl7iYtg6xeN9RBFsgh8yOddPIfFaXD5oYua8JhX4grdo5nNjyRPGRurHNtjIIj1
Nd3qbExyxuP606y6X02tQxLUPJ5mUoouhW/4JFrM/bbT3acxLas3dKKAURsvC/tNxZC3C2QP2xDa
ZI12GaYJarQX0WdwTphnSiy+nUYyVEVN+4LhMJjC8Wi2LQOiaAmOddyD688wBmlR72I0dg4IXiEb
aqOcwmu6Yi+u8ylGe3ruB5SaQYMKMDRJW8Dw5/WavplNbd+GJFvmZX0nPNbIqUCO35MfxgQjzkaZ
7hwMHsT5sD+NlFaeY739Ig/rrW9neiyYRuiI/mT2uSPIBtMigZWkGleP9Mk656x+ECOoR5pEvRRy
oAwcaNoYxE8axiq9eRMsg7k3bGERpwmyn0W7tJ0j6gXy31qaMh1r876YmoPJ+701e/qbNNYoy2kc
Zo91XCDiSauBEdMgv8ZIiE+b7WXjjnN5cnr3Hot5dCi5nVniOnc3xutR5sIudfeezPUp6Ul4ylpi
Gb3lNw1K9ibu3dswqWgnn6pqN4bdQ+/0PymFtmvNJJgcccBGOIAigehJFMGQnLnCfqxvkdKf7a4k
mwyr42oBflt1Z2LCLqGhb4pwvnRkT22K1Nnp+XJIRQCpXi4pHnQOINsJva3hLZDHya1mmdHacqto
mw39jaHrOHQNCuC0HNldP54NPh3HqZjoEcMGxyhOTl5RP0SY2sBqgc96Qpx6x7q1M4722Ldov02i
DUkjj3olPhy5IIaoO0ftLTP7eIeQ702zTXvlUAi4xvlWrJfUftB8Imo6aw7fU7q9aIwjsrQrOCPc
8jnS/fdonJxtYQyIJszB209N/YVq/TLE0Yjus3z15koc2gFpc5QWh2aMf4yyHB98H6GovXjP+aAF
O1vrvKeSHTsEtd5bZXgfLP3jFOeEobrEExlNN974nONGX1BAOOFShVRd+d41NGJ0mGb/UnW5/eDE
P143dXtXZnKMTr1NtIlYBrt/X1A4tYv7Thz3balnj9qkP6If+bZZeMkwzoG0yZ1DfCM7RvuO5vs7
QypdDFwXYTWFa5Oa7q3nTSXGmn246OkuMS3iOy9Imqu73hAvRWQstyw5dGVXkba36o9Ct+NTYmhn
K/W1XVouX1OdVPvFiH6spZzOibgaS+geM/9YaGQ/eS5GvgoENDH6B2GRplsvd1aQLI92wBlqpsG2
n3qTVyEhpJlysFXdxuU+Hp27xKdz3REzqEGWjdgzvHZLarBFANGaTfspJF3F1HT9jqBi1AJOTk9B
TxZBTxhtBPlyBl79CuwiuUmr9BUd+XjxK6QnpEKunGqqHvMJ70RKHIltcxq4rPheHDq3TV08jCb0
St6SNtP7EIp4drJtq1c/VE3q5yZFw2DF+P2IUvxyG7e5mZ0EQYGZ3NYBmyXdVf3eQctJB3SIQjVo
MeVbJMAHfnmy9PHXYjkXPam1V8tttr3t/yJHG7F37Tl7hD60Ef4/9s5jyXEtSdOvMtbrQRm0WPQG
gqAmQ4sNLCIyA1prPP184K2uvJVdXXdmP2ZpkZQACBz48eP+C3hjMJmLq6Dpeylkvo2t5Uc69J/J
3Kt+u7YiEBSbDwSlfYJceABX91CY2sOcWBMcBfDRas9U0S8Sitdd/SimpDhCrg+QbBevkljyT4g9
uHKxPNZ0/LyefliVMxcC7tSxXUevOpQeo4qChTXng9tVU3JqKG0kuqDvpgbDtCiJZqdisUz3qsvd
SfqWpwZhn0o/GZ24DXvUT2f6VdHSITKYM0HjxLRI8zZVQvxkKp3sSxENP+mZSMMIgETWmZcC6Q9H
ml/bhiX1CmBKkFY+aW3k5uRPB5wpruHMWgVbNPXcDdm8Mwb5I6hbSG1Gb5zCQYxokwiSTxPbQnij
+wH4ZjrWaF4CeYcUq/FLkseytqA5UCOajL7clFL5pKv1+4qx3aYULGhy0tnpLAAbXfYQd43iEg1N
CWhVJeQvUVyrG2OoUFjOqk00AG6EikfMribBk4XlM26j0pGS4kwPm3qI1kmOFKvPUKjljVzF5G8Q
SZtniFSB4EOtBcbaQauQKkndmHis2smQecgZLjbc869opM8rk+nZGVhNFpOhWxk5Eb7Cf65Kax8E
AHWmRXoT+q4liWsIbGmIWFKGVMssh44V0zfrUFcLJOKaVLOOBvRU9oN4yaZ6k5UKcLZe73eYNOCk
V8hEWiASoUAOUi7Js6nU4iXJT5FgPcT4ju+UmCYDvT1PrcEJLe0hT0xo8XO8UioHQI/YD1nz80Kg
n7SSRKkcN2ZmbgZJYjErJDKu8YmwMaH5oD5c77qmlnddQKUmr86pKr7fbHxnsnwK5KMFLlKP50MQ
abU/CeI+NYoHKG7lZioQJ7UV6nV7Y8aR05LBLXqIK1AyyKMfoIBwM8waFJX74DFWo8eYlbE9D83g
ZmGKaoGpNqXXlVFECzOGL7L+0Uq8cTcYiv79+e1Fcmxplzb3ykgL325W4956dajju4kXGvxemOUK
rQAVfJU5Ytt4e7uI4W9ovXipeyi5zCL1/vboXz39V69Ng2xAjo0N5E35btagx1zl2G79j1u5fS6o
JWra+tTTle2FlVnH3m9/tHRVr/z1vCOHdzEgWew/vfOnh7dP3rYZUjKAF9cgpf+PrQkCAN8wRDxH
NEmm/tju/+2vlEIYyVo16g63AE4NGEz+2tsfv+C2Kdr9DG9FQK3nHycRopVOvzg1nVbF9dMCYFej
+4QSwjoUGkrJ9u2Nch0Bt0c0GUGRBExnv95oGsKNsY6yTA1gXHRdB7Dj5nb7y6T4prwZJMWhJJmH
8c5FX0Pdn/7cXrMUkLZhkeJkWySL3/XZVv6HnGaagVXEC6UjR5ezhVZIHW2yHM+I9YJGyEY53epY
ZeVTDv2UptDt0W+vqaq5FZOh92eDvOUg05TwVavYqzPi7aNWzSgXIkp50xqV4WSxH/piOP+Cv4ry
VRY/7pFZCQGLrvv59Wde91iOmH7/eg31uE1mLJp/k7KkuVHswwV3zWBMjzd/51+vD8OEUVkpH28m
yj2UaWYb9nn7EpIp95FUlBsLQg5gibDG7uz2zipQqsjQln6Jo94e/fZUnvEFW9QDI/p4E2RdjyCD
/+zfjFB/WaKaqwfw7SlsXRnoYxK7N9vbX46ot6d/vMa4c4Pe9tPddd4s+2sZ29cEDZC82wvq5kW0
bD+jZNviqeCNG7rItnF6mfZQpXfzhsquq/nI9bbGdkTwQ9tcl/3LuPE7j+YVYqNehTR8crQCT1p2
wYM/pPv8mJmOHzw0nnYHLmdz1G1kOFzgCLPt41znYgDuva07OxKc69K+po37kpjOcXLS3UthuC9I
V+qX+YsXepcdUtZ9AA27lD+kHBrSAze2nx9fgocO1hCJTkxnwXSWfbwjC77j2BDvYec+2yaEfbdu
YdeutF8ckLI2bKc6AsXkVtYDHBCcLUCWIgnRO+NrXJ/U4sJpWXK/Xa6l9sXpmVPRWxY0PF/hgK3a
X5cC8agl7hAP2det16HMPYMVhpGE6ohnzZd6uerGLggRFd6JMq288sy+g1PWhV5Gpj5exw2XRAo8
ZCuRM8nSLaYswzf9fmoWlJ6lyIEMZI4vHEd67E2fw1B7QLagDmzEj5gUdujsF+SLdqs49HbN0OMB
Ty11Uy07mux0QuPY7nJPvSCzII4HMCXInHIRSAl0i46R3X/BJJGp2SOBrG+l94Eub0+kcmgyBKHb
pA8jkoy14mCWFWeAR84k/+vOpjM6d1yF8nVRNwltjN5h75DiaZrHOx2lLyo6mSteFua1U499Srxj
WNhh7xSzh/0L1qaAIzzzwbzUMI0uWXBlxvL4T30pPdkn3sl36JBgSRQgAtP5KZKATvysXBQQ+w6q
Pomt3hcnWXJwr9yjMGjvcaUZH1lhUrIdzU/xS+y3KEGNph99itcMCPXoDj/B2BfvnJ18fg7uiYp4
Rpyz6KP3lk30OLhx6syf2/ZR3HiU1NtjuYubUyd4Vv6zKl1Z2KFKdJ862WeRn5JR3+TpM2StJoSp
WJ/E+9623NgFPv0dfJEsalyvxTlXp0g+dOfiKauOwu5b5capx7dhN2V3nbxFsCffaUQMbLIMnExY
gkaTWwcdEHzFJcXRsr3yPX0rHLldHpMPhgAIhY1o7FRpcROvfxjO+Y8qdppnKdmZYFYVp5o9rlPy
rFd3Vsv1qR6l3A/ru7Z44+sdDkDoN4BKubT41TQuV11ijZ170/QugIOdL4xHLlnvvCx78cvnzf6V
Wsm7lGyhDLB4h8jdegykbNkW31bmAk9q76UK9YwL+05mBqSbfXP5Kxjw3DeVQwlRrU4MrjByURtY
BxpX1nwoYGc98+PYJDdExIU12vtu9mp1HdF4Ysw4HbM2W06FOiA+YrPRAoLceFCFDcFglr8FJOy7
/oORDI9OljDcOUbhiUGZoVlKA1Td8GIPoKIqDma7z25nqUj3qflUV49W9dUrP6La8RHVrJtd2exw
WzAobDUbNhknR6H5xEFEZQOa+aA0m1w+DiT3QwaUQvKxtt5K/YcSXAeFFHDZ5fVdOtdYRtIifxMR
fECkXK5O5gOMoBrmITIh9pghWje+AE6nsrIbWItHks8movLHS0FX97ltvbAhEQM5RODiN9O2BLoD
8wQcjOLQJfsyJXvepCAil6v1bl64wqCmOa+D8xE75qWzz3F0r/nzF3cwNimEJ24TwgKk4o6q6za3
LiBxPpQ7EN7I3jqE8vS45ERPHnE5DB+dbW+N3cTYN4YS+/ABAn8RVycWRYi4Z0Td4lvjicehHGmW
sRLbyGRjCBtL+AN9IBwqPwg/Gwp17yuvEcW3L3GD0ZHdNlvwxxkimhv1Qb8YJ3o6jJO498E5EeiV
PYOQI5n28ysUwDPngLobVQx/UV97XMBDL7jMm1G2w0ciZ3zkwhX2wNky+icOQeXDGrrEHtbkr+a0
mTeImM9fRB9C6cS9hq6fybQYbKW95K8zB9J3yHo61Ro1i2eCZe+yuO+Bd9oJMDF+g+GjbaJfTGj6
e0a98KR2fvEtvJdM7sJm2HOxKOPIF13C/sbLd5ZBXmrnyfub+iCcfk6BJ35x6nqXowBYzZ3E7bhu
PnmhkkLY1eLdEnDnO7xLqL7tXsl99JXLI0jaD+Md/yFbeDLuOnt8BWf7btwx/XEdDZ8TFH2MXzzw
URBp1lkE1Al6vIijMA8zsYtc6HUmVHGVsaU9YgVAnmzGhlJcK5kReYFLxmS23C1cUYYWx1rYsZMf
WdgzHNBc4XIonC5SyXS3/mRH/Ppg5DFdYFxmd/v6yPxlXrhK1h1Xc2EmbjeLkx6Nu5ztMR/4L8Y7
y7Ajip30m10+TlBQfPEinIQnac9F4t9L8jw5X5wE/WFyuC6cJu3EGechv5+fxeBnCkVXlPtUO1Re
RAfUlu6YXjRk5crn7Fl+4DKWR6bn4ME4dR4jWiFG+VZCyOJcGSdmP+2Ouwxzx9BNPqLiIHP9HBnf
jnnLHhH9Dt1VZ5GDHi3GDIOFNSnfJFRSZ90QRdvXN75MjpIzpK38QKgMdwiLxUcuPMEneyYMSnvu
PPolR34ZMQBtI1c7vfErlHd+DdgH5lDOrGZ3Xits2JXx/ta0yHZ7AoYV7IoZi4AawoV2890cesZd
j7o3txHXBUKiuok+oM23zJM7pOlcoiSDlZ4PB2D4nOG8cZU74j/fmtZBqk+YEXjALeEEQltuPZbi
CwKf2yq4tl/c1oHhc1WKBfMnZ05JGzx2bZ0Q9YSD6HbCkW/OEOnNh3WUql4m+TID/aiIflDvKBpP
JAvqZrwiIMOak2wvvDdwX/LnZXqgfhBReO2fmDdBhpn1e4PQl6aNV04BTKVrMoNR8XvggLsBHx+v
gOG6W2v6jPoO5QWkBoGp0ls1GgSNT8K9QTFwi3Kso0l7tOOwqTsN1EqituVzTb9RB/2QRQhqKCzh
d50BmcCtRadqr00DU+exon2QyaaXSI52+jAfWKQDWLcJDdMa5GTJtpxxgjn7dJ3r1yL3EYWK30cu
vEg1wAmRbk+hXcfgP7tuB9r/uJ58CawbKdomHh9espzK4oa0CXBRD4T4ID/I0lHPL4Qog7LE+DXt
pZkKxloEqBw6Im9MpyObAWLsqEB9Gma1qfYwWEFWsXzWTrq1r7iINEQkP0Apuzhbk6cO6zAwy1OF
JR97egpbVF/Mc9Rs5vlKZi6OvlyeIoYrGTHUcVdUcD9ise2Rgyz34UkrPSU/RPlPk7X+M1Or8ZSw
omQAh57CfRq6tH7IadYBdlwp7uT6X4xZpnPybMYuYrKWO14bddO+DbODJn6HD5roIytWv879Ttzh
X0Ew77eJupmgiIMEQp/CPHc8vZvMs4QvK7gty9UVz/d9glzX3AvAjDaMtPKVeMUImEQH5LI4bXrU
v0mHQjeuTip8XQ+WGLYeRAHCyuwASZTkHU1BVhhkK5Mj/jARywTdJj6Ow4EDZsXB2PIRwWpZ7zC9
kruBsbaRNQetwdKABBj+X7+VzkjQkhtk5CkkwiMTlKOcpnkro5l6bL+m9jvHcFK4o7uHithy3+H3
9yi9Y3fo4eAaIBCK6ktzgHpjkhoTkFUU0iDCUmXPxOlaU5HukEA1Pq1GYsEfvdWy7iUfaAFiAJnF
1kOW7LXuOfX5YsgSdRPn9wskZ4q6u/wdqCNWCRDNksaLkK/vHISxs8OSXuI7wSO39DQGF5w01l8M
wK4B9xkfEQUSlFP7BlKMcc1EStba3etbWhawb3vBgSxxBlX4xS1XJrBWbOxD6C7D4gHJxP1Im4FE
zgKHvKPyNdnWC/WmmXp86CCZWX9130xTxsEqPFDrwolgwsWNVL9LT2UC6W0LMzw/jVhvuTQ72zuM
TRZw9IFd7+m00D2JNiIFRFKXXHAWRAYGT9U9cJ4N0CN4MJRrdXT0ECq3BWfCXg3lR+UqvgEDZQhN
3Mq5PfQ/gM/a11rwI3WTC5Rjf5jRtUM6un8e6XRr+0R4TRk2jTMpJ6E+8ArYsNU/y9bOc7EJFFcl
8iN4MwGsRB68c1p0g73W+qnrRKG3Hj/1yk/Kvck7dI8SyOIbyGlqf9dFF0v8oKHOT9GBrRbbkOxZ
d4G96qieOObjPZYUm+h8S0zQZ2dx9I7BA3DAe8QZ8p/h03xlwkMNB+0dFTU5KrsybiXhFkcWmVk3
F1Zj7WOikIb4goNjGEX6+15100PBNGgXL0K/QQQieAy2LLphX6GSBpdHz/ZiYoBGRN65He60+5bC
sIqJnZ933ElQatr63SD+1O8DDMwuZOUUuaT3wspccLT74E7PbeUHwov5c/COBAkVEbtBq/EhPFHf
1e4tRFCqTxNzqmJXofBLM/JBAh40IPxwkt6Do3Xf1ZJTdmbKsBy2STIyK3KZ1WEHFkc+BrjePEx7
4g9DwUDv1+ZaZ8q2No5ad25otDcH3D5i7RrCe85eUWYvo9mPojeFA6Cia4NSzFVglzqgg6PUOs0l
+1oUt78r3sb3VX82dpmBiZIHNNzc+Di7c2Bb+/bIrIxWKfKJzSf/RxeE+J+6K40YsOkYr1GM1oeL
NZyBPQSqq44OpIIQ8ZxTjjJN59VU2gAefBAxMCdKAMeP8A0coAsFiiSOdkSeyF+90EGbd3bwvmym
o3aMiG5edwwlIuGAF5kdfpj+KdwujyhYgMe3sKAKOSMIKxkuLArQC9D/vdjYI5xNrsx6z1mij1Yw
ryIFQrfaqU75bm2kDTGTydyrn0PTNU/6E0UWDxAfEAugwIx3XCg6xPNB62+w3ZUo3NFHtVAXtCvW
V9togxTAFLi6YDfZKQZTuUkRloCudhEOhznf0cbQ78JD7YdPcr/FBzH1EfvUKMxdiKbqG87F8DJs
ZZunnrJV3PzeQtk2OkaEMxctc+GgXWAsPMhEBdzzttOxhJodfig2dIUBiYJXJFtp/rjBW+2LNRUA
H8F7FNt99djvVubo9SE4a250NC4CJQXbuJReeQC5PT3ACBW8iCxUPubfE8u7C+Il02PsZRt9dMLl
VX8L3/unTnRxyUjcGnLcluhz4mIly1EEj9A59WQzrb5I9xpKwKc5PZfyoTS9pn3gQrdwqx1EjaAC
Yyi5obU1Cigug8Qg2fLLE7jfNSaWqOzslTMSKfLO8NrX5IUoKr7RIQv9m8fFLoZX3BxKFRwGjndQ
z96r+FGPXe5i6b5Wr+hQSQBB1Z0pfZN1mc2WHEFsdgma7mTdObZ0VENF+42lE9MfGYKAgga5WQno
o5kAFYav6/+lBtCbpMhNjqaHjIoH9LDdoSqL85V8QH8go67CsYQ7NCBZztuL7nROfxxfDSAI5LTm
S36M/RxD6T6e/eYFjEIZeuoqAoQHbiUcaGaxqqKlQ6sNgVPdBrLa36lQ7k8yOhE0ZhBeRF+r8FDV
L/otYsyN4Y8Qd9XkiXSTFfr8msruMnuk+uC1resi3VHqF3fFumYHSeLF7ARVdmFDNUM4zZsPRoFs
E+KM3KdtMyfvkG0RWPCic7Qdf9D6Y9VUQOuhb2KHT6guqw+G173gGQnEwo6fe2MTQr49lTYW30Tv
8KmjNWQrm+k1/Y5f+k8U9kvK7670pVE9ca1tCi7ccoJ5J7bHdH5vv7OqshFqS4jj1glwd45o2F34
DUySGAe6gIwDOQ2XtjgNKLlFPok+37aIvNrOdrSZwAdRPgABRIZAlAfRUQkuIjUPUeq0PgYh2tbc
keQ/LPW+dfL7mJGRoJf0Ud41Ee6xgHEO4J8oDlnn6AINCWpc9gItpB0xsMD+xA5+JIXkpbvcRGBT
0RSH01j07rSP33qEUv1QWVcv0fOAQrnsaouT3AvAmFg+W/Vb9UxJ9atL7si0BD9Xr33nhurZKvcS
amkA57tywXvdTTHfQMEXvvhuPEsv5lsv2H7ts7w/ckui7fDQvehvEVGUlvimDME8Iyc4bWE+pT3o
Nc0HKtDjmGezCvzOz3L5U0P4v1OPyv1EPvGEdKY8nNIPmXUvZiUMkdKWNjH3YNB4NAlK2ssv1Wf1
iWLsSds3rOypa1yAC4AWUOoHHDsAuzqDjVOmo/xMEISIybav1lnBEoEFBXRM09cuU3UXUl/Yd3tR
+g6O3Wf8VL1U3pqVXYLHQtmGHYoVkANsaUIvNPhZtyjBwDfJHaakDP1q+cmEAvOzsxFbW7bhgdKA
gYKCJ0Dstlmir5eFJaM/fHb2YiPrBQF3G9F0O0zbbjuBRYC25gxbIkl4R3p7Qgmgth+rDa49xutC
GQ2nEXcp4CN6w8O9dQ7f6VdFBn3VN/GBGtszvhIwCom2z9ELKVTCVWa3WLvVT+Y1szYlOQCGW8TZ
F+OslS518YtCJE9ti+KnnWzgYrV+ftJeph8AVst35b58CnY9vskv8X56ZCT+rJPrUGDsg9d6uDfu
H1WB3/ZVO/GTZBtnzLiX1hHO6R4FF2ZkhkJwzdxucWt/gLfqhO85kEX7kkZbFLtk8XU56I6+Jzlb
+WLyXTcG23TcdSvzQjh2QngN46rch/nE2v/2cERDBb3bmRxSNKxNOJY46nZDSs+Ivg8scQOA10Dr
Y6QDdHvNquNDBY7HT9cWVrR6pwGRoCAjN5Qkk2WEQ/WPd/L10a+najiAexAfO4zynG7tzt2+f/tz
+2inJmxpTrHPUKaaOPDP30/lRkIjZB+LWOp1ApIMtz94hzR/vBZUIyl6ZGofFpghT2c5bPTRnz76
2zdvX9fK9s9bK5ug3GRp+6Bp+GVFTeTRqN2itVnvb3+wLGYft4eQu8Ao3h7ij9VKqPMUhQ9z5fDr
48M/DvPXa1Yo1H/fxO3F22fyrIm3TDU4oP/Xrm6v/3r6x6Moj0Tnt3dSFYJ/3TI1/XrDVDp2cnte
juRlUlUhrbNu+0+7v50AEKFoDwgzt1UbkkByT+eVNXggoyh+rTXcuJg3QwWtqKlzuBP1VtOMCH0m
U/RlpT6FOT2vOKF2tSiPUiqQj44P8OC2fcXyL1XUnTB0mtsDn2jQTug6pnY9Mu8hYX+aaXdqVRii
BiycAhxlJ1JGEyxwtcoL/M0RXouEhA0a5dEqyIQGe+qA5UXxwULsOU5Mf8glvDfLQd0MAyrqDbCC
NDCsraIBk43SFyyqJmRjtF03N7sxFx+rG9YnHSY2OeGnKBEFy+RhHJdDHpCeobZTDLObSFsI6N6k
klvW6TXJX8OQPIUqB8qArmZaO5QYSBVX7suYNRuriVmvxJeozTeqBLVRUbCE+xBNpBT6GnRRgktf
3iABJXyI+nJX4FIZhJ/joNALKlg3E3As+bI0mHKBUTHpkmqQRfruZPTY6+gLRZ3AeJ+AizqTWVyB
moVO2VQaiyPQkawA6L4yi2jWWxgC1qtUCjrlOAinKDuPgfFz7ibZxX35B0iSkxgar2EKhFXuF39K
8VPZh2P2VYxNbo/FQhIQteBX+++oMD9pIxeHXlQGH+mAyI/iGOYZ7HGgiZrGcrqTgel2xYsxJ/TK
pX2zmiPW+i7P6bMswXGK5fu2Ga7zLNvx2ICOKvZzSkeoKQBldZu8S51m1MnFCPdBA6pRlZ96C27q
o66iFlEaqDlriy/p5iGk5tlp75ymzxbQn2RlF0lO8EjRoZLBK1ik0JPx2K2oeuScMyWRflZJ/9mG
+LROC2QIkTm+AeTCGZt149gZMFCFRougPMAA6yQ074HO2lat4J+BMmRYqV/QEZ0mQGa8m1/zqqEO
avVUU5UMnFHxEw2L3I564TC2pTvh2LhNa8OH6SrZGtriprr2qUksk0SYd1Gd/CiRNJIN0Q3z8aky
mV3nTsNXfWin3ZAmR5waAe1qaGLh0GjnYlad4fG9IYkHX0Q2BThLrCdz+XnqpXKH+COkuIWQIktg
ZVrcvo1JcMEGvrHWp/uEajbCrUbcJBgoqj8ZSZ4kdc/4gX3gKXYJ6EpjWgoHTZyeJgwAhgyCpl6D
3B1gFkviaTbCByMq9rmk4M5hUf5QRvl+em5yCjqZNcgorrVeheKKE8bqk9Kb2IRo8kf9JSrWd50i
apuWnK4Jq/LImA+yJgWbsWbj1jwzeQ3BodPiwRbQz/IibS9FwnkREV7U1OAM+BV3lO4nNnOyG7B4
yCr9CTQ5+ocy6Nu5DhH20z6QoAfOW5JH0xFb8J/whEakazGXP5I59+ZA6TG4LU0nXc6Any8YPpF/
NLO1UcPgO0AG7zj2r5pEmKvFaa9luu5JCt1tmMsmaHREi7L8e7Ud7qyRWdw075qgJclAcaYYvtV2
eQDtjBNiuJoTBjH6WGVy0PX2Je5ZXeTyiPcOiF461jQ78MFKveo5Q3DQ77TlXAnCc8S9ydnVXmPd
qjaSQEUmFlEGnelV6mik9cn7PEovQwT8S2660BcFVswou0NOmBXKQ/OqdDXulFY/YQV00GMEcJRZ
POdRRqY6htfy59BUP4Jupb/TgMz3OK6Lbq0ilhcZ6AnLuBXqRuvJQ0atTZPXlJCOSzDHe8vEWGmh
+6kJlD0FYs+2yQIqZlN8jbDn0qr2qUZml3N+XhoZolrgTn1C11QQX0KToldqPQZjDSFt8YWqusaq
Qu2jYGJojAVJpjz+VqcHhDdUhNV0yBFldJVVlOkVPaMiD4s1sRAUkkGYOoI2gOjSYTKpaeeIQ/Yl
wHwGXN19qzrlLVhyu1BNP1OCt9Mp0afZLMkOaPB0wG5tPxO/s7osETVBI5KYNBvdA9IC310so+nT
rfTkELS6ao2UIJgFgT1geGei6owAZOIlbf2aTtXotF1xUa4KlRChAsGS/9RyWXZ+6Crtgjp6y7pP
PVq41UV5RBdILBwJFVKA+ns5vxOC5hxOdXsGXb2iSimoSyU6JHLQbIMxo1vT5c9C1H9qsoLxtry2
utZandq4kCQx1ygR16/n8SnWF1xH6U0C+5SxYEUUj75nNQNglz0hq/bCZBi+WKq0gVNh9Z2yYIBQ
BDHB9k5VeVUKel9AcXF0D8YXcULRNcZdtIGT7hST3IKp1l5EVGzQHysYtT0aRXqTPqLn8VUOkVe2
/d6KnCmkWFshSZhlgEsMdBftZNa1IwbIm7lj9RlREfPKHDWbIchQ21NLyRlbR1H2Qn80lFX0WqTN
gOMAWBOEwCQ8ok8hJUcrB/RpKPMXfiU1YteUjHIMsISBgn5qnvMeB2YEvjDkmuiTFJg4k+lIFNqr
4r5v63YzqOJi6y0lAFPei8FCQIynyY0DbFwaKXFiwGFe21dfuFxsbzyp/08p+ytKmSWbyr+jlB3L
Hhfd30llf3zrv0hl5t9MBGEtiGWmauiaDkft76QyS/2bqOIlbsqWJEq8o/3H//o7qUxR/ibKpiwi
oKbLhiVbxj9IZTIbtFRTtAxZtkTmHun/hVSGksA/c8okiQlAVlQJQxU4Gwh78P7Xx31chO1//of0
v+O5GfsylmijawO+7FFrUV6aH2usV0BWx44u64JXoLvkzxSQtCkfafWbYLgGqmY1OI5U3swGBUxL
T4+mpMH9qE8T3C+mlvxJSjLXKkYJWQ0TRE3WtW7XmaYfVDXqclO0g4JPW63z6x5JDnyP3jK1zoF0
QIuPK6F2+4Z+FmLNlzaqaYE0LV7DOX268hV2N3YyCYzwopdI6bEimLS1HxAYx8Ua+w2JEt5uJPZp
jb6T2Yuo5ZYWJWwOos4/cCnut7raPDZ1S7U35LeWGJXiqkO5WUWWPqRTH9Toh0qF0P/sjEHcYWy9
paVIL7ZX7KwS5g30L3AKRfZR5Wygqeb9VM/5Zq6tEv+aejqs5mnoGVeWOV5YpW5FqRSRNoVdGw/4
AerTj9Z8g3heuUjHYZQOCt0xS1mBgoBKQh4nOh5E+PehOAzOSweIIg0Gtn3w20MB+kmvA+AK6VEk
pvrOulP54+b/H101bq4ZfyIdMkBUFZqfxihhzEFK/ucBksxmM5RDVe0qBcXI1Rzj9iczWcBoSCrY
ITojCNX2F7HnoFQIWwvapH+czD/dXf/C4eM3y4bboViKqMDD1E1UMX7jP8roHhKh02o3Cg01lKp4
UyRHbWhb9ddQzp9QZfwZq9lfnYHfaJfrbg2WaIYJ+RPRb+W3M7D0wGbbSM92UByPCIbiZPgkrRE4
oumGl1mzEgBjNxnJxquGGrXQjgVWtdSOuL/x7l2e//15kH8zb7gdEVKCoqRzw2IYQOT4802Ls0w7
5gUChWrEiUgKQXVaqyMJwGh0KktIyH2DRo6a6dBAsfAuECMQshRr+AWKiYKRYzhaP4cJ0VBdX4BH
lHBF1k3pQepNCglAGyQP//6glfWgfhtIhqayvlGhO6EH99vVC7kD4iJPOGjE0qAozluMQmevGwQD
/1ISSgR+YlcZ6zddQrCnDrkP0WDR0aaAVtTIP2p9LnwFUQ4bW2d6UDgExPVTBvO/nuTZLsmeSK2c
DMZoV5JBZ3Kb7gcIFKiRzZ9W354hJXIi5PgHSm0dDP+10RfJ97JZg3XIrMe/+MW/+Tmsl8kyoP2a
hiJaKmzjf75M2J9mUY7C/Q65752ChwnVh5hK6/gUmYt8hDUMk5GugSiryV5Cl9wRBMwMskVnGT4a
4aZSKI8PQ77BqheyYKNtSMQRTSQXkyfrcajJqZPgjAn34Omr/KFVQRQqsuDDqiTAdn2d7rVUEjeF
1n/U6DBtG/TtEc8rkH40nDhUPXUI/up+YXL67UJromgahkrBjb/Gb/cL6pTGTO0jgfmAS4HVj5xy
PFyC7FPog96vvwu0owtZErypxTYd8fHGazyjRY7KghzjTjqGYOjZ5JKmnv/ikvyrY5MkTZZNDW1u
VRb/+ZI0NflXh4jBrp6ps6QGTtjla2k2TAktkBDBUEiENe82HciDiC1YhdZHSB1fycCmjIBhuvU2
7+X31ohWW9PU60L9jmHZuv1Qm3Q1oUxJS/OtqSJqHvLjYs17DRCiqV3rUGq2goxveonIFazS/Nom
g+oiS+FUUpXv4yR+x1BAP/37ny399xCmiSg14lmg65ahi7/N8oggjnGoV8lu0YMSslByZbEHh0iH
WI0eyF1R0+ouOn/slIMV8GSZKQVJdXSfoAGxLWIIin9xSL8lHnj2cRiYwkKQJ/UQb2T3PyUeaiyM
uE0DEo4Ci3tVxOky0lUfCZJdkRnqLqI7vA0H8SBbpuaiB33GB1pw2lz6qyNZb8M/BabbkWiSzHAw
DVHVpN/GK46yutAI3KYdxpua+qNdKfY5jF9qc+PoyMQh1qXhfoHkiQY3aiFRte3ytfGKTpSjdMZT
ZsrgQ/pF32iyhg+6/BfHqKzj8r8dI149ls7MRzRZz+afzlavZ22jlxOhpNXOVocoGvo7GF6Xz4Js
tu9K7S5ojByMGBOWKvo0BnSRtFEWz1oMNMJSf6QJC3uz+kFtLXmYpFVjEbhNYuZXWciwB0aKwikt
tUDzKx8gYmEu0YOPLWe5PcGjop3Y0EAwqr88+79NC+vZlyyTOX31sNLF3+/IAVG1uNa6eCeqNPnr
/0PYee1GrmTb9osIkEET5Gt6K+9fCKlUxaB3Qfv1Z1D7XHSfwkX3w06UtlKpFJNkrFhrzjG13qi6
xwDoI34jbYOBph65jNCRaKumrFh2r6E95UT9lAQOyuE0kBuRJsZ/uWbcv6qN5Y0J6XDAbcLEBD3O
/3vIexLjyjmUaN+SYA83aiHClwlr/fTkmrioxwTtSJzOD35okzAdC2JceNw5zW4UwOVmwmMYbhbu
BmqBgdw73pTAco+OmKzDnKGQxCvvySG7NaEf4blDeAiZHTCU4R3iLO6e7NG0MM8mxifWsSPwo3ad
Tfp7TJ2KVBDIaqHDbNYRbIjd/L6Da4hTBWeuBnW7roVCWgZQ4aJ8/U2cPHjorrsh7MW6LXo+R50e
arfSn/6cXEdx4lBvS62yQ4AKsgsiMvPSOdnokqFWGBN+EfJG7v/zTUD+f24CLidzEEh2SIHp/XU7
plwNh1kaBpEWqjkMS+YULGyE3/zhWed6d3be34eBF0Jk6YtdXZNKOOd1tfMs0EpWJPZtk9k4AkeX
VAd746o8uZt8bPJ9WbH9J63Uduqd50SvYUa+LNezv46CBtc/ZeZqCIYY9byDliMNg11tVrdV3zjv
hIFJkG3snC4QybNdMwdvSbTkIzcCAWcRhscJ4fdpZuhXKpiIGehsaqfl/jCehxSVYTf8GVqpN+7A
zD1yUDt4IEZWA+5KwbX8qdrpds6YNTU++wWIm3gjguig00W8YqDjisJGHWxC3SyfWXTlMdEfsuCD
wHBxX5TTLe+YRiYJYbNRJidnHk9+5Qb/JSXN+mu95CLwTc5/k50btar39wdkBoUu2yWo1og1fPOi
vU3DwjxUI2LiyZrIIdTbcgHF1r6mkBmLJy8jgUD65b0iYm6bSYCsBlpDOwXUARlEb//zKfRzd/6/
d0ZgLVyeUgqfx783BbEhOImMFh/QUsDWQ/+Yh1G0LUlRnX2fI85ltopjROOkMuyyhvonqsuPKaZM
ltMicKsAXM9yAozFBuy/vDv6BX/dt33IML5g6+ACgfH/OsEnv3VbZ0w4yxrh7GPCIdZRN3xkiWRy
IgAHVuMwnQ1HT+cij20Cyg+wpZEI/Cx6qo42//kN2f/s6P86YDbuYyJ+2Erx1v6qSrOmIv6pFuGB
NFkG/XabYhin7LL8Y9EXxhvf2mHnK8ARx2qfV7+DTFSfdvluLWjQ0rabX52/lKqK5JHZV2en/E05
051DORQ0pLxsp2L7LszncTuoGnYYt8V11nNV9NaMjSF7iTr8rL3SUAfG6K6RcI9zruojH+U1Gdvv
siqTq5eU1aHV810oSq7zqA9PkiO5I+UT41fQ23uvib+aRCmSRxGAQHnrt0FCFQw95mQn8q6jwjgR
zArhn4FC6/i/ECEIut0OFkfHHoNDXUTnLuOlkqBs4bvIGs1W9BB4s38sFYt/HkHKFHR2T1USMskr
5yVqqP3Dx90y9e7tnZj8b7shOiHDi3vqGf9on1CrQs39wbRNYuh991wSiLqRykmehP/OwVZXG3BU
aDohLAM1QwBPU2b18AK05SMRrrS7DbNoeAkhy3ctbT+QJ5sYbbrY+KJqziyoH4Yc5nsbVa1DZNvW
nREtA4R3T9nSuYimhAjjkpRmyxjP9HwVMoecejYPEf70znteOC61XrxJA7nBKE886OiPZ+QhyGlY
fQ9BhwKp7IAbBipUe6bK3tuMTcsR+0b1ExJLsWDUxEOXJZ9yBgc8ycnY+62D+Mpb1hDP33uD7Wze
uAne5JaB+C9xj+2gQ4LN0cXookdmMg58kn6/EwS+H+wwrzaNwglVSRx3ox5BbcyGuqtEXm+YZRxC
4WBWIY5irwVX9Vx0xnF2EjKyoAMA6JAv4DtoiVfFQqDHy+MhwKhNRF3QV959PYOsjIoSpWfARHLw
fykHo3shMV7SA0JWQ44w7o2xeWLbnO+8LpX85ITRgAb9Luw5l1VR6qPXDN+D7AFMkP6FmKPCtlNM
EVi86pbmBfq6FnmybM/wAfNDQJfbmRFwUFQhpp7xRtaWJtjdsrbYoN0NE6GzE7S0hYaWbKtW7oXT
XM0kU9fUY1whEojgXmFsLItJY+R67IurfMRf6tyTtLVgnkfq1G7ENlV2aIfGeBl75NFpzOu7uVt+
BZNCmZXmvVlbpD2xbSQR6J+iuynCXRJ06DKsHHeph8wmxebEFkccy6zKGVpZ28hAnMPgkBpRkgbS
SHvcyzD1d/RcXkOrQNvW0m9P+yC+yzL033PL8mX7LyWY8vvGIjWUnHFrF5Zmfw3IHXixF8SqEs/C
iMYX0QpagUwC0UchOTSUwqrfR2JXeu2eZIuQmAGiSirf29FDZ187PvbAEq/UQFWSh4fAYLzqkXoQ
GF50NfNfvYn+bHZCdzOmQXSVy5uO2+DWyqS/ViXiwVYyd/fYJe9Sm4yVXkU1Ye9I8UFr17aKbgTe
IbhRRIVZ17SfjZVDNOO6cZiFG0nhXswCPVvVWcCN5v7JycVBlUly6Ufb2ZoGS3kAzIbwz3VWeOal
t8Zr6A16S3q3eW+M3cZa/vCyAaRi9Rgm4DyNL36l0y0gkefUEhfqR+Og8qK59QVvDghP+Kr0/GLM
2EOlEVjX2Ye2C+H42IkY3fAw2y+VTAh4LxVjUJtdLqthrBhscFntqtYtLp7dMCmLU+e1EJG3Iduq
OINSwM1pMKKtQ4exR+rdtcHs7Nm6c5x8+hNQug9x6rUMXsWwtkb/F+FfqFUjND9GwoyDps9DE1nB
o/eT7zIlAmdM8lFhgd1TqWlKyZtJxlsKDbb+9fzmNNx66g5eQQaMoQl/5z1dA3aN36Jk5FG7dsck
0Ohv47nhEObBfZ+2HmcfIxK22exwiuhAoASywckhx7g4IOp4yjFQ3JqEXG2cGFFCqe1qnw5XGd7y
UWZHa2i+ZDC6NCit6ph13Id6o7dvaJO8WRQyuatb8t9idQUmcM5isZ+BIrmKa7BsbGNjBy6m1awF
bp20GAsHBLY//rXhsyidFz2YxTVNKrHpG1nvKjJJY9DGFZ3xm59XJV8+WZuxH25JSWq2pm8rtBYf
zthwrxrw+qsMTcrUtMhfzeo6t+Jo27mz0TYaR0EuUyWCU+ZwQpv9iLzQGiDBq/OcJM19PfkYulr7
NFsEj+muf2xyL9llkV2v86DxdpNFnOhceg/V1Fi3ina47HysKcLJTsNMPldsN+bRCkooJ1G/YN+H
rTFklN9eEOINyM6gwNadS9M1LJ0AuXs9XYeyec4wqoWp3b9l3afOad6wY7ERhac3o0LDkjR8wDGx
gUMONIQeVLPjfjEgKkbCqovktmxccM0eA2yAAZRrg0B9T85KmSpWNRbBOgfpCxc9dawzIQzbwMS2
mRCXMRS5f0HCXhCNfHBqcE6cscdMibc5kNZFSYS8qTqZUtcwhikB7YA1ugpKzTay04egSM+V/xQo
dg/BtMjqMc84McutaXpQPBNUkWxB5bbHeA9UrWvOpofjI26MbaiQRxRTZR8s8imJwpHWLpj9ZxK6
v5FtFdfAUac5p8nVgbNfd7DPojSczvPQNnujT7ZmqtAUJK7HPqZbl1403mZOEewDhop5/6fVJsLI
2XjIHFRcbc4MZUpVvclSRL4S333TorXNxxmmVzIfnSwo95IZDtK6Tu38vEzx4AzVMUiaF7DIH/Cj
xtyD3xF7tIinde2HJMEvAw/u40ic8CTFMJ+RuobPzIYba2MUEiSUzXNF5FgXgQfOjx/jjjYjl1zL
okt8yrQAbQhN3dsDyLZUf5oxQb2sxOOU3xr0v1fs/Gg7NTuwuPVu8guPLjQDktZ7iYa53NZtiJNi
Du9lzTg0BzjiacNYhyM4hWmMdp2ubiAqMKahdto1loNfyn2kpN4Ikj0uHWNkaFT+burnjjZM9oV6
uOi+qqjBC0ozZmrt90hiHhvD7OA76VNDa4Sw8u6tG4g86FkGEOGid+41dhTXLrJ1Swbc2ggp20R6
bswq3gDC26fxXK3NOanx5Re4A9MuxL0XuwcbuiwD4605zmrVm/2meh36CqkL3Q3AcSzNcSSeyEIX
HQ7FlMTBjWMT5mqljg3bOtfboUYkMdgj7Vvv2yLcIBkaxcCtxctoJDvDp5wIO73DmbcFkfgeK3tX
p+2wzZp2n8ToVumwInWGzqPEeDGDEefMYLxBOOPjnj7Z22POrbHGE+3hZOORSBikLOBPN+S5gS60
22fFBo6yQpLBCc+GcIINoU1flmeTGpUTi8ciRwNGXfuCll3i7RMbcUJbYyxrkuBUBN65KRnczdG8
SkbjNi22wVxJmHPRSkoy8lJZc9i7lBiWPLwbwmClwaetE42FOAW1hSPD7FesXrd2tAd9HE5NuhrZ
OHVKgsVYFE2V+Iy76kpgFApvMnsBWP0SAKOC6AJ0HR0+uUGc9DjQqdxudNRoluvGXKvwCyLWgyfz
x8rDudtXz5p+w2qmrUF4D5t0B6RRilq4yM1DEHHjC2jLrMKMy2Wok1+pFrAS8fbN3bPSEDXoJQIX
JJ8MzHOAESKyNh9tmRf3uR8cFLcCNNkohpKlG2giENo3lXqsmkkRauY2V0aAXBI1Kqdpbj4ojliy
e1jEngqevdhk6bSKPSmMxaldHvoFoUJSAUQEksHXP1/+fOPnKT9f/vOw6Flj0llZ1n7+SdzQVqMn
/XkegirWsZ8noqH8f8/5+Xqq4SNzFzr/fPXPE63ADHawjfEsLj/3b79qeekhJQZjXasQy6SxyHnJ
0K3IFf37lYWuxLz995edWrGhEY9ze/mrft7nz7/++cl/ftm/vUoUCJABSbYrRR/P+NM4HqYbmxTy
SYREnffy8+N/vb9/e8m/nvPXgfv70PzzOsvLRl3xHJAtvZqia+SyXXe0CbmhbftbpsKHPkEdMMjx
M8i6A7VqB8EpctbI4eaT0UhgNkDO0aSVE6NSJCdJi1UisvrhzvYp8JN8eMtVt1MQVvu0uGYNbdC2
cjHa6V3jpKAgtHoZNOIanXb+1tQIUuI6AnYy9q/EKgRXmYMsMofw2GrCyWDKgtvKa8xfaUXaqt0T
1pOSnR0aOQmK6tQSc3Mpmb2DeL14fk4adnAciRFAfM4WjA2I2voqtFaeMP8QLRU9JOZXM7jsgdPY
PxQNnkQCrsadf5wL6nNjnD+bGCboqLbRQMqGWeGnwvFS0+3bYFMqNkk2XjM3GY4Z2qBVM+BkA97Z
QLTauGGJhWa8aKWWgDXzUPazXNdTxlbK193ekw3WPe8p5Fy5mhNKODdB5OL0au8bd53oMFku2RJ2
D1yhkgzI0eW7hvEQbRt2bMTaOiE5HVIy7eKgtaHBdLMDgulkd5n5GNPq3jSz/OX3ZC5pO8BhrDRy
qaPHqbOS4jujZhNoozythp3lVkAKZYYAPCRJcWps1GYGLHnokVcaE9Q9fbgpc+MmH2v8Uf4RMtuV
vsanaS2q0w6HE6LCvGUfpAYcl1I/J3boX0hp38UNR88OpvfKCu5cpkn7JrHo5OJy6QeNTWNoGhwx
SUyPNr2vbNLBZRTIw0iCm5NxQ3Wy6KxESRJXczMUbnYswoE5lv0qekTLXk8hUsu05N3STreT9kK2
UX7rwy6L6huJ1fLiwNBeWZz1q7H0EernDg482KektyT8bHAU3EB3cUUUIYq855S0s7U/Gxis83Kn
ippJjud0iOXxu9N7IP/F3xcNkmoP0bLf0fJQTDKnoNjIIvFWebcE4RgdJFDTQB+71Iue4aGgnEC1
ZgJBlDtH8QGk33dKVtQuN+1vch/VfkRCeLDI0lhI/Gur5x2jM5k3QhKGNXXVHX9ae82ZJhTMlW+M
xKShIX+3GQIXA13aSsSdBdfI7Q4dgDMgtkW16DINeMZ2XR8RVp0LLHcbv46SRzl+O2ZrHvkhtdIj
eEDEWltynT76vh7OjfxK5sdmnrNDPfs08O32OvlrQkSa7RxpllMxf4KURrkWD7dZET6lkfPNFMlB
M4hkcTqmrnEKFbbLOs/CQy99Y60cyG/EsjLQDXHqFHOAwyYt38au4NS3Y5+a2YNjqOtbO4HZSOdo
xaQ5vRCdvFUNEwHTlSzETcCdq27OAp3aNpm/fJPWGS4gO0fE0AgypMxMvsKnzYHQ0EhiTPfUtun9
Mh6YumFk1fbinU2aLrr6i+t+mbbCYjcZd82MrkXlkcLITsJANsEJNM1Rb+Oov22ydlpnIkc2bFbW
oa7dj6KT3DQc0kAsF6uwjNGMiCEn4qnSb1aqzkiYx31nz99mggA6nx5FNezjP10YWUAxvRPaOOyz
0vrDCTisiYOihkicF0uCVaLO34faybe4PSb0wVAJ9DwdCAPjBESKotAaFjYNfrbJgJcni/acAN6Q
fVFjjDqKz2XmnGYvM9YxqIFxGT5HonkIigTqSUfunUtOVhq/BKa9qkRRnVozTPZxYl1LOe77WZyE
E9BFxb9KusSTERsNlnB6qrJGn+cbYPSbb/CDW6/0KUJdGi1FIkr4sDZBc3n/lNC2sOvkT274976G
84glHHXr7GzjhzavwRjW+IvRVt7naM4nl1hThgW2tL6hXWMs1WTwRvUrQMtylUSoAbohJ7TdDPcJ
HoeNMdADD0KNKn0GkSsNwE7lTD0D0r9xaCZYeutZ/Jp0ass7FGvR1TBvsJq8VBVWANsePkNkEyuR
WcCSuonR9Ry9JKmDU2sKd+3Seppn75QUlBRtJuSDrdVO4sQZIRW7tbQvRE6uVGN8tQn3h0G+kbTA
hqUR5bXXegFBvEirO5n1x2Sa9ZIE0nPzm45Ra9yZdVzvobue5pRYOMpwWI+S2ZkKm25vFP6Lisb4
XJv5u0ehV2sTEGVH2lEb0i4bRu9pnoeDRWYBVFnS6EmM48NJ1mVcOmsVDOxnc+akZTIeANBtvExn
bOjDT0WUJtYP3R+6rLzGnfvR0cDdBZoMwknuaYq+9Qhtz0Sf/PZGntthH5pLNokx3sC2SghOHugL
+zFnpgpc4udEgbHNsqtDLnZewX7DJ7h4N3RtsevlCYglHN8QJgFlfu3jKEzjdLoQGo2db8BnGdb6
QXj0NGone2q7neHBoLC5e7JVBQiT9WQmJ8I6N2rZ4rWtgOCon6qAfb3fpYDVKrff2l5v7mOHip+l
6mS2+A0IwmQ/2OCaSeAiGIiRD66O/oRyPiJUkXtKEW7LA5PtuW3YRGhAtSbdRNLYBfPHMN8FJQun
qabzmOTYX/tjhS/NwVDHjdPLOg9f5+KwSePnkEYmXugR2Fc8oo6enoqipylsx8OuNOnmcfsesD0Z
NR4uGSGsbbF69WN5aLxAbwHIQqEh/xrUBzPsIMy2/MYpTPI981Z8yaA9HT86wK/OObBJse4sg5qG
1KatCS51m7t0QGhWNIxhVgVjuksd/S7iDCtdI4GBgDDd0hN6SLrC33cWYl45Ps5EwRGptspqnEvI
LKoTHMX4Fcrma+dojyZBS3Fk1WdjZIxeVMdwdqmBmmzvhsF8C8d9VXuGPHMRfbsl4OhBpfYJ0jUe
A1vcGEOutmFUc2voxRuY5J0PjzB3Dux2aNSRaJG34wjzHQ9F4CY3tfSOTYIXkap82LV4to5ebRP1
fdDkMp6wUJXexoc9fQ5Ecp1UHhwmc3oYQ7x9EHHbptl7CZhQpgUsEh8iHkDqbeNq4vBYHYE4BiMh
HfSbxu6g2VTOSx0MD1PZvtSKcXatYIlXo9gZ823nhNDZhL6SaFmunFxfHSc4m5F9Z7QNR2CQqwEU
grckzjJwv0ncPudir8ONv/Q72/Y17FDKl5PcOEsEDHcS1PzsxzhHrHGtMVO4LaI1gq/6kxVdylE/
MScASmwE+Ya+/8Ns3ekGj69joXiqNamjzhRu+oS304Gzno3mgj7Q2fYjXlYZQNVxvfomNCt1Bb/6
0FlkE4iSfiSTd8u4HXXwmLdAUos46U60bmlKF8RYbZOKbso//7PrGa83iIOEhCk4ZeOAG9kABp1U
9nMkmFF1kUEgWZsIJjLDxGpUkvTjlITVkPOaHDwlt+UcmKefBxkZJDkqSqcEdPbPgxfOJcQ0oKTw
VTvMVzy0AvrnbNqHFpIwqPnuDaVfCN9MitOQYVnTugIgBeP6PHjPOlbMCUghekedu03tTiJGD8ZT
BeF4H9klmasQJX8eDDP433+xXEEupCG0/vl/MDvcsQYzLRa3IlTlU7z8K9SLf9CCtL4vLffotDjy
ItpSp+HnL/zX13aXS/LJfCauuSQ0zO0SSHeVhnTValieM1PAImb/gNsOVutK+9GrSCGt0BKaILof
f35nYSvc0v/69THdtzYPg0OSe8OJlnWSr4IC5E43G49ONw6n9p1Bc3NSy/d/njSOKN5GAalitkNu
0BpSwhr5Rr7yCnftVew/IknUQ2Y1jNELVbAq0o1o+gnqBZF2Kzsu1kWdOGQ7czIWZq/XU0FZwRnQ
V/QWeUjbPDvNN/7yR+VOyJ8zB3ReqjA+BqGc9rSDDv98c9m/80EyKBy/ZsLamIG5OElrvZBddc5f
wrD7flz2nz8PCUsFKbPO4lA1agZXXX3Kk2SD2vcm8XI0qJVONlRxFsEEZXMal4fUaJHMMC7XhyaZ
N5i+BAHWVNuD4Yv31J310Y/TBePqnmQafdZebRB/xvmrdb7rplSffh7oZ2+sTlIqD7VcTxnJCUmp
//ebP//Kli8bv2KSovFQFFiF1gpE+tpeemuyH1/aDFcQaubIWjo4QoHz6J5LD1KBOet31rh37oD4
9sB1+Iho+gxQlxTIBVJgq735J8IZs5r74T7ziTg3X5zMYZoZ9nR5zZeZfe0KyeqdGO1XS1gvbh+3
aw1IJci9hzDud+CnsOmI7khN/Juwr030EbndW50zDrUzXtotiltpDPcoMF/afgB4YTyPHhWI7D/N
HoYMWGm9MeovEmI+EV/ejw3woKDCm4VmCUd9cTZo8kODoGUuBCQlWyNgpzQjf7Bl1JdTMnJXKk+l
nC6pmtnULf/rXw8t/SiGDp06FhO40uWbmazrPRlKp5/v/fXUOFtOvp+X/Pm22Wm5bUbn9a/n9UGP
vv7nf/48b25dbOM1qIM0ZypU5GBpJht8Q2H+qd2B/AHULnUQv5GpFW8auk15RTS7pAKA8RRo6Efm
xjdAYof+uYG+vPUy8zqGubdmLnhvtP5tCL4SkQWUtBqn3RDxgQAoh9sfPjj2MgmDYxmlAXtYDC2u
zbdan9FGHxMON+pKPnLJWeafjvSH22pcx8U4bN2yuQLSDy8erKMhBjZHyvsU9MkDGTIJFT3FTVGm
CdiN5Dy2+XjjKi6rZundRVnBHKPSXzUyz32J5LMW+YFGgjgYZf3Etl9S09V714Wa4EK0FmiUoR8W
M8ZV69FK6vHgdBFFN1lV0qfGmFiu97Z3YzfBYVR1ezfO2b5uTX1SoTjiwpSLtbbZJ/54UGxZKBVR
XCtE5ns6kez1tfVHkkt8Sp1p06ZMkhIb1MNY0qJx5q1kzZ8wMVk+pLsy/bTiTO+E5/1qM/8qvfYe
V/Sdp6Nvxy3Ms6mMTRRdKpby5yEVezPFJpz48GVMit+pxZrnY1QK1HPe+ILZMIM6K5++y9Z/qQX5
X/UyCGhLecPV8RwHCr2BFcGKtH1w7eoraYc37vb8ieXRsQV7CaWenGC8I5CuIi2M6dg4r/OU60wP
1a4v64GZy9ztkXz9Nr7ZZw2XxPeeLC8atohQ5QbvxBOOE31ynWleGzpTay+Sf6pyCAHwXsOiRbbW
2CfmmHkAw6ptwp2bzo9L8GPuCnCU+avtOb/Iyoy4dJl9MFcDcYMWWjONHSXvxw7jRUsFILVjiNT1
YbUnU++OVi9VLptzW20HQxy6trsU41zuXKPgFkGYimPGd4ZtfUhb3Q1Rf5cgBnDJ3FgNjsJ8Hkaw
2YKa1nW6cQmhM5xlp7mtU+88Vd7tbDO8SlGSCJfEDinGp8hiCFw06tuwZ0F3wTgXdYswqbuO+fju
pJSryh7u0lIStkSvQrsP5tC/qqx/K5S6StgYCT17N6kCrGj5hy/Rn809sBGDy8IZSng5xSefPtAG
J7r3MvWLWmvBiKijmNILN3qTudK315aXzht+j5bzu2Mkzw36c8wQtLXukuTR3c1F3mB8bjVmRXGR
+fSVt/6fCqF5hZAgaBqTq9O6s9tvNDBfveV9iCfdYR5FUUwsZF3+mkyPo69+jz4mdxm6IHbG5Ebl
9ns6L60Awcyi7V+mQIzsiRLEAn7EJarpUIC9QeD+znkZbxNT0mQv7ZspMl+07wGrQSdMH97c1cvr
oBdpKOoJa5nG9Gz7zaMF/5ap6oDqjChQN2zJ4guHRQYoqfXw3pmFYHaLXyADs21LMBslbzxtCZMw
neEpqXW1xy/OqL8+q06/a8JjGf2/xn6abjuW1dyCzin7MDg3o1inGJq14d6qEVqGVQjaoDU9CjTk
VjFAwbPGG7v36IJlfGQdCU9NTdg4gw0217cqEqzqt9ViG3Lq54Ymr0fuDvECnDDLPUtAuItCdTQV
0GBmUrTWnF+DiQxHJABEfUttBN54KITdk98mDwOcqZrO61gxPulKJiAGrV+cPIsZdnxKlqw5/rCD
0fgHrtJFJwxHur3vbOMzDMi49NCJMt9cT5jbI249RKEak7fpVIipUd92KaEtkXtYUrZz7JhlPrzQ
YCI39w/i56ILmBDI9KEsp8dez6/VADgqsDLyAPJLQ6jDivDUfe+if7RoYFnxL4QhaWbf2ykWFamD
L8s1W3KBsRWrwd61sYmixiV9r4jbfWGXqFxbpCSfEVq6VdCDzBqgwVm8D+ymgzLu3BAqmjkjqGFe
2dlftCYgueFTcsLql9bjq0NfJ6ng1JTTb3D75rrxQmZX0t0bun1RsffM1IImWkcHOc6G37pcsBOW
D5Uu2nf1e2iG45pd1o2ZG9fEmn/5cfBCauPWZ1KIIA5ugDtTNBQvRsNqWwIXjhSZSdR+LDxNvet9
8FotjX2M02xPnfaNYRL+/sSvDlgVsHn1Pbo2YVI9jGS/iB6DM/uXFMpv45lwwlRubpDN0Cwv/pi0
RVlceyimIRclaoIpqXdsk5/m9pcRYzvq0oazReuz1YecRAj64fE/5o2FcaxG1FZiHsfKQAmc959T
JONrHDSvUUFOpNeawW1EN3XFLPnLYihwWEIDtnEOsRqn9doxGEQgTMg3Bk63zWxwPJMQuttk0QKd
hX0pZ/qspiQjp1fmTbDI6M0qPEW+e+OPnvNYT492n6LUK5FXEKa7ckOdMKeA75cTzsJylG9IWPkV
UtSc67nlEA94Rbpw2M9dVB9sNmIgCUnPyuwIj3GFfL302F+apmkxfm7/pNZwyAJkTzGZueiLBOZj
tIxgOZFWFR0U/Fj7cCf9qgYeiqfbz6pHnSzwaKft95Sb8RY2Ag1oncbnwp3ua+Z5l8DR8uLFtdjh
LVEIxdzyYuVBRZ6MuAYi+4p6OV8I5tHHkZnYEMj60i0PfgkZbrT4ePHueSex+E6mMTuXIy1ys4Lw
ENtsENN06Syhljw1WRfsFhvmlOXWgf7ZrZegnvt58LuZYjbf5LUb7FNXTqe4hTPCiU7+0uBSWrOI
Wg70jCEFf2GwlNz8PFgTyj0iokjTnO98BvckqQyLKxHR58rSAYlKIVoRb8RZmBDB0qP6FXXpXEYW
QwzZUKyccgQy37XmI7Vq/yiPFXlEj74LHyszXXH2uhL7tmb61edD86StMd/hiqBKxNdNyCanXKRd
494un6OulHc/X3iRRebmMsMvjXLVOy5oAsHlBfIVRXfatsAOZsW66lHNVKbNSqc5PJ4onAv5NL9b
h7gEWzTeJZtxVllAaDwmdGuvJv3VVIh/ZGjfBHJENteFxtZLsUVkdILXDkFr23kQei8E2z1NYutq
6BuH0tJguJ5rXg0SoDOXTPknk56LDm5Gfz/Y1fTIq2xEog8Ti/ptmtTQn3urRIbXg2oZPF6TtOvY
ukQTS1wrUsSM5FLxIY84tp2OLYNamP0dZJ7ePhoBFiNFOZElVnLuCHIpG++QBPWDnoEMpLFFSiI9
c0x0DDFm4zo2brfxFbW716G8Qx6jN1xmUB00uMcRsAyMXaLiI9KXWJnilh+2zWjnccgIUacRb1T0
FdtW+5uhR32BeAATpXMiJcagHddSK8oT4cp3ZZ8cLRp/VFBE8BnixSe2avVj6O0qJ16bUUuSOju/
we7w57GAbh0/2VpONB2xH1whBMirSsYMtldzW83OZW7zYjfK5j3tje/AGRy0pGSgRYu8pczYEOQc
CPQ6bF3D9JwVmI8pAqEW4qhn/P7lTNPN3BePZdGnzDzBhpYtfENFDWeXLJsFppZYkl/bRPHWz6do
lfXOnzRcIOh085A4jTcyCc/Lf7PL6pvIYR3WQf2qEIkx1lTNkJ39UDxVUzzd+gM8qp77vw2WbZzU
O2nPD2VrrP6HvfNqbptLs/Vfmep79CCHqtPnggQzRVHBkqwblGXLyDnj159nb3k+uX16Zmrup8pG
gSApJoS933etZ01aGCBkSVF4QT3g4ko+E70zP445VZulqfsIoIDvweEyO8Ccgxu+ZUmLoNaYKQ3M
5XKTxN+zwvIOTPYpoNotsbrNDNywQIYZB1iKFdsiGrdmRtxgyQ49imANFHuCq9FqJZ2oNUNoCVR6
ZPYzLpnk2oXjSx0w/Ij6fg8XQfUXwCBe0uabITdP89QLyzRpWh5DJlvryn1IbhWjmS7akxDKKCJX
sUPm4Vavx+AIu4KjUs26e0PToff+CFIvYgyO4nqitXoKkujaW4NyIH3ouQtJYqCnj08p0k4tGfN+
6YYIsDLo2Tk1QrGPq5veoDS8eGl9mjttWwON8efJPUR9BYcf81UCGwX21XKXadk1qnN7X3iQgOh3
xOfCqpRVOjm3XA+/qFP1lUNIPUQKWk93abyDo8GALqnk6Xr5pNOF2sEfeitgjB57K75HVSzcJtN5
Tswbu49dZsGML9pifGpSUgDhdQYzPY/JpjhrhySulQBo7IQOybK81kPTU1a0zq2KfcCsmFHpxHRC
s3MCrJTJkf0rppZXXa1mWU91j/nHqXCfFybIfqQ04V1RDYDbe+vkVsraQrRMV8J6zlBEGNbg4jAR
iRyF+aYtGikdqUsNnY7EJp4qP/C6N2mNl99YXnTDJgXWhDEpaLGFLl8AKakqVbvKdU4tX61fNGXr
lyZDxEyr4JcwskJhjvsThQh1YIoUrpmcW8+6G3qyrKWFQpr91LGzTjY7+DqwJtCZlrXsLRT9l8q8
l49qugaFpoenFUwBYu+CMcgQQRCDCuDxo8PutTqECLq7c0bbA2FYMCoAEq4ZAIa82oQgXiQ3Iq66
r22EI6kLJAtx3E3ptQbPBS/Q1VtpzVShbIVz/shcn57ZEu3pvZxSLWWwiZumTN+iMVT3mk0xuF1g
HFrxW2EiYkXSAtNDeO010FrjSAO3yJEwBRwBgM+Ydy5dsROhjWa0zgVKAAM4Jk1keopp4Vl4NaoR
mzeyUeJe0hXjwI7fBvNc6HzNKMatmWE+JiZ/MjOqYR3WwSEz+MbRRR1zjFarFgdsb6OZjbNHs554
6RSrMTWTvVkN195gxJW1PD0K6H4HTQVaOOhX8pFkuhJ8JE6pqQUjJzSDr8kQPIbdzJmOHhLyNWa7
/Zz5o6f8NIbBW+c1VLphoUOTYqBusIags1ovSIyUWv/B+VRY2NKrVlGL08cCdpDLa6RQW6MIKcSo
l36cDOfYMr45GuejVG0uZcSIWq2w6eqc5yP6x8gZORasW2U0+ZF0675mJ5l5V26rPE4ZnvIqmb92
PXMxu6Lro8T82CbRZdGcMDBSUJm1rS++GZqRRI+6DO7aSYnXEwoPCpw7B3GhATjP77XoTV5Plto5
ZGFxmKEN6tb3qGLqUHk8RZbvGrBj4qETY8mpGF6ihd9OKxUFp2aBHRoRSszPd9GTW1Mzip1dTfkp
8YCjNRgI2r6btnnEJNfVGc672ah8saNuOo6aua9V9bK0dkt2Yt/dlPTcc3qmByctpoMYA9sZOKDM
4KQZz+bXPhzN68AwUp30BsNftlHIgLqmnejwLD69tsIfx4ksgt7+2oZkEcuFMvSvUaSEx1mpLFLs
47MS9mqwpjI3gK6Kw1OxOM/RqCCftWb9Zp7UeE/opsFsZ7qn2T7sFl29ryziUjmXWCejB0aVD4yH
ptavmOLva3j7Xqbp67rV7qKeXbSblc1oc5EUO5UqsA5Rb74ojsC/duL7o7x2tGacaWYAM54iKJ/y
PHmEG3XeTsz556lziJtjOtm5e6fOAN459FjRItC4q1U/GyHUEqTkUW9Cdqv1UOLAnH2wCRgYDCuP
YcIoZmp6Q/5CSwOmK2n9cSCGh1KNX5IBJWjq4GZg/HhnpdXFmUhTcha/wd3T5g5q0yZmXxqVS8lI
BokDg6bMTh/MziqQ4bzjsHMhyiPA1pitrxy0Q7w3wQlt6k092k9d5TZMgxguhah7irZ+ahgZr+uJ
c5A8EVFeKYErGN6qIqN4HWSKxcH+thRiNto7zP3j+LarOfod+hL07hnckp80xUxujeKQO3T9qawN
Gye/zVWQJWMw13sVSgQjRfQiuomiI54Z73mcjft2eNYUDNcBwzITLgxDfVrGcNq7rDniekFtO3BR
ld+Tbb8oI9o0U8Mzr+MYkm+4WiaSWBltkWj8ZWEg6DN05VoPA0UjxS6mib6N2AUQpmjv8xxNPsek
r5QmbqwesYQ7BgxaQagjGoMq0nOsxipAwrBIqBlwwtI1TjUpcp+uG3pGPTQdooqeqXMoU9p4cRUd
Gyd6E+b/rs3e8oK9CSEtYm9N8XXAVeTpDQ+h1j3N7FZ4lCCp/NoF1Yamd4LnmyjUR6JSUs5Y6cz5
sdg2RX1JPZCGjXuItegFFz0ZXyNGNKgQDEt4UNkRxZ1bTH2DxltTW3tXMbBTLXN9teGUH1zyZeac
bMOd7zFsOuBgiG8gjSJEZII+oF2JsvfaxeqiEVXtVRclxCDoaAjmxPlqAMOEKALNPmfydmbCl/Jw
UhZdWpacxRw9efPa+UaW1LGRGKucWTwyiZISXDL7immfHVGn5NS+AO8VlIs0v1ZOfxNzkgGj/tZp
cFKho3GBUvPNUpj0+pc9TMfItyifrxTxO36cE8kiULR03Hpj8gZlNFrXBmaZTPNjfTBOGekRnTV6
EAU52t35ljlJdKnpQoHG7OfnYYgAvqMqIAgvnJ9zPIfqCCW5NPr3mILOvp4s9eqW6vs0PYReqb9S
qEDxXCzLOTbtZG8ZcPNDzOq+QoGqVNXsWNZkZ1l6f2NAKs8HJn+eZuo3pAbDQV3QWZdzsCPenuMk
gJBSIN9E28/uXIE8WNUOcYEAHP24aWv6u8WbVWgAPDKOR7GHNBohDd78RdeLG5gCl7EEBxI0Q4Ik
MjiojXmg9s0kp4epTUHZH8XeY6k1JylGiao4E0wewLyAk4qRKQaHFEecGbqvSz8fnQyfs22mz+J8
yHGC6sDZwMJ8i5zgsUzru4IEom6OfmSZvY/GgrNaYvUrqhprRDMDP6nzUDO8NkYqhEYsKvsZw11T
HET1xAu1JYW9xRJWyLy6DclIwurL7l0x7MB3CwR4pvimckb24Kj6mbOXF+xA5FboJ0xzCVw+8jYS
Gh59chpOeuO+Vap7SE0Pd6B+iDR4w1VXfQ9al32WnUvtrcfJpU9uEmUvuO75vCoISLVnxLxLwcXX
Hdi1TRopXPySNxsz9SpcvL04dvWkXbY5b2dS3Mep43TXqAnYPKW79CpjxV4MJyaDQOgat7Jb3gYV
B4Na4JZuKXVb4KFLdHhg8HlcM+DSTuz5tnaVh34wFdrx2N8YRVSLd9GFN3heuBAQyd2uOo+TXITX
anIudcruL0FU8nAJE484y+JGQTtNbZHfN8SE0PdJsrYqTksB4ngMG0+22MzxMK0GcPgYSzg74K/1
c8Afpeat59m8QLDlWzAdUvjgav6MzaXYie3qLKIc6tz1swGpEJKhJqj5JU06pvONOQa9L19LPLbl
BAceCQh6BTNHTHcqRyUoQsQQ9PENjihRpeeiExVtSjBBJ+N9N4VCt8TmZFv17BQunqbMbvjxcq5h
fZ696blxbFIX+5jgZCUxLG+HimIQCoGdzcdevATQeX6yXPhUUE4Z+ykLMRvWd6tiphLkXJ8jStBO
VHm7TFHtDSOfp4HIRqVhcsfeTwgVlgFpzXVJN2AHEpXCqdgEKQEeLVPxPGOI4Lie7wA/ormDIUMZ
jYdaB8iNvM1mDEbYb0LhxFWYCojLJjtHiSd92WHRUDZLjfssxbVR1K8lv9wmSb0vLcYaLVbu4haA
Upx7dE1NkgTR3UHwNtWdVgPDD9r2wRz7p07MsrLGOXWDAdEv5DLtqrTLo/Ga4O32syV+G3UO+sa0
d723MGNLGdbWuDgwIDVAulHV0o1CUrJ4lIzF/jhKPhKsXd7tT3nuxktHoUFDwT6VxLkXM+NGfrLJ
MB7cukouzmy+Z/kbGDN48LTUZ+eMiw4hfoamFyfzwUjj+VhrUPRjgIu+5SREmjVxSqwwx3SWVBRh
bAd0UU7ynla6D7Rz1sUYkRhBVwOjMPIg3HcaR9DBTLLN6E1f0n6OfK9JEeHMLS1+tYvXFA9HH0nP
Rh214EYRuHHdmR9dA00UBz9ujYHWSu0t+6Ftrxrv8ZQ4CNlmqzmY8Vhvm/m2peK1oFtyk+DJK7Tm
UGHLQYdj74YQ1+BSwdOAGaHFcYrV1Gu2ndFzjQ0ZAGFuKNduVJBZUXdXsEeYWuY0u9cMlDclp2+M
NAOiPr1Pblpm8ETB5H6hqMV1YrZ4vyDg7NGTfCB9/pdO+N/QCQ1IytAa/v3//p8Plpv/rfv2b+9F
F3fz5Vv+/o+/Pc8lXerwb782Hn7842+/nvOLTYia9++qZUDjEgwOxzEgnPxiE2I75i4HLgsQKtNw
gLb8QhOa1t9VzTBtLtPwe0xPB+nRln0X/eNvpvp3D5KHpqoAI1THBSX3H2/u+gEgaP+4/W8U2wmf
LTpYg39QechUtlTNxE2p6SavYwhuzG/EG22B3tV49Xgx6hcuMA4X25qCyLSyzCtd09++mV8v/vuL
GX+guv6/V/uDAcThh3Nh5NWCm/kn1Vf7qZx85FrBHYEMIJ6t55LgkxtjVz7GaM1eqk38jun3YJK3
tSLhGEPxeXzSzmgLDzRlSnrSgKSIRSCM5L9+qxpckH+GSgDjABZFtc0w4HPw4/0JldBajZO3qd04
rQqLih7JsRALD/sYqhDFaY+MyZ111ekutJJHp12mg5LP2CT62kLKhQf2KNeS0INOMlHyjgAag9El
HVXv4/QkF+AayJggsbyuiumohCM5gNoCFAEt3Fpuw2RgrzR7rvw68Tw/BZdJIbUetouLJK8TRh25
cNsIK1+xYHmEk0YlT2DxY5VG1CoW2id5exCiMHmTkfG1cGuiiUNEb7aF6afUaOYbQv/0ueiF0Gl2
EnsbLqQi9Fl9lIucs/muslCB/rWp0WKsXYujpSu+JM/XRMq1KvKue6einI2hEZDX5KCbFS9pOaO+
L2oiRYScy1SEisaWS7kBSD4SUHMQ0nJtJnq2CXZUYLalWdVHcyCPHOHOrzVPrMmbLUrEjlwySwjm
cqlqa4WoTi5qsaZNdAhGNaZCLNV5QpjnFCbK08/bJS7PTTYFzxCCGSKq+m6AU3vMG1RYi6XeqHEX
bOWmblGozFHVsDdUkr+6KsoDQBM/3SGpN7a4JTfJxedNrU7gNSBfUwgdh4nC57fEIulChBXyk8tf
xW3Cs9PmVDvF55WfUq7RzUDlJVdVN6224EwePj+hnorgAHnbkTJC1eh/VJHSIm5GsudOFTvp54eV
axqqpD2Hwwa3SHtUVKOlUsJaXJfDbjCXgzvVIU1o60nel8VBiIvKWA06eB5baUkIE5I5KJ28tKd3
4dbty6ePm4ZrwHHf6WJPsCyX5HOxJvcO3VL1/chlTG6Xm/jFsV547POhl/IV1fqEbi/I+mWtRXAJ
3RY25xQqaLk9SvYm/UP0MjD/VobQJY6jw2pYzEQ3LYhXJi8Gai00h6PprNOSCElHvAe52w7iPX+s
Lf1dTpMUs8Zf+2uFEQkNptiL2xIuRRs0N/LdlPIt/bWwRFyGV0EglfdSJ+aIKxdrPwiFX+ByqqBz
hK5L3JSL6a+1f/WQzIQS3bSz4psidEKd2UPDPEVqaGG12NkYkDUPYam8F4Vrc/zjJg5GfeV5Lf5X
yjtMkqi5GQbY9418Cs1mpl1Z//L55+WaSItHh08MnHjZJmo56iZQ/Q3m5ePYcuTPYiHX5LYZPRXK
3SY2AVIwEZMbYWYhGaJqvfm4+7dHduq7MuCSS8Q5i5pDcZRrE2SR5kWuzjTIl41clYsaU2XEJWOD
/xPbw+cd8tn158bPvyYfo7gg7LLCTUgx4ptP//r6bXNEMqLo9zBCxkPNdXZZc4xUR5yH4sfOaw/g
DtQq+dGckP1Dfl65gAGS7rCtnj7uNe2F812EWx9rnPhm9Iioyxg/WDkzyLcT4xzMzsYSf+TjsfJR
8nap6b/+srwp75DbPv7cb88BjJvvgOCdtEZnfEse+pSIg+xf/ZnPbfpouAs1v+6HAywFoEJH9CW7
qTta4wY4xzd5KxGbVLG/ZhHBjnIbI3ASV8Qdn4s/t8loGNsyCPLj20CXjahWPqZYop+z+PD/8rny
aZ/3UD3meZ+35dqfLyXeyOe2sMcw4vE1zMz2G1X/WXI22wzigmtEJKtMVbZXCvXFDGJrIxW/cjGK
q15NK9bJFH2qdgPOdAuP5ypdSopUS0yhVO1ACIxm03OiYOFa6r2R5M3WENehz4XUIX/elGtFXL+3
cUVWs3gdFbDSumCiinWWy1wxdrm66Ub0bUbYN740vsoFuuDi+Hnzt23iqtekNcG4ZSZ2eydQN4XJ
l1WMrUjcrpkI0yxKRjjOumce3Kwvt2nTvfJ1DAeknefEjrJdbDtg/bi2qPnAOX14MG9NBBAfrymd
u8ji+fu1WWJBTHNSACev3FBeUpGXppsZVQRcSoQVekf4ixSyD3k7MmQTl86IqcvHAgstziM7XCiC
lVtoWwASh+/yu6H7VpDWVlTLodUvmfhG5Lckhemp094m3pLswrbFFzFaP/vEqE89anV6ld/qNgpx
UoV7L4VkS2GfGIvwSHRYlHDwtmKEJXXYFF7BXgxVcB+DwdnKbWJ3MEBu7Jsp4Q23yuIdRpw0GpeQ
tnZan8HSna15Tx1j3XkOaTCPp7IRxbA2t3dWGB1qCx2ZhlLxY7GY/S32ipTp67wnlsi9VFQgIn15
rCkFbFEOHoexuo81Bjil5jSIF6nHBoVzl8DCItgShopqEZgkF+Jke/Ty6dfNjzuoUdPGLQiJSoAB
ysXHHiBXY7zuazdluo3vgIuso1ycyNHXars08JxMXEzUIh0dI1G3tIfBHcPbbrJoXUPLW00641a7
R+aCmhSNhwUXSsu1n+1EEVQXFzm50ORV2ot/3cT3q+0WIFNwV35Uk3YtMoNsTFcZjnKtTvKJun/U
QIXiIMz5BHTpF36Z3257Kic7ynBiM43t9uM+l1PHYOHf+dwkH/HxN/J+YEiGSYQ5MfTaNWSx6liL
RZa5NKPkag/MB3Di0PkOag9CyEZPlBXFo6qU67h8kFybxPlZrn3eIR/38ZRlin9g62o3cpuDOQZC
u7m1q4IzgViolIn5+sQqOzsuFrSceGeD7ii3OdB4cJM2Z1Cb1kFukndG4diLoV2HhyLFRo/9FOZi
A6rBVTfNGICD663rFNjmlj2FS7oeHbIGFdZo01+ENiG2dc176IbNRgfWfpSbLEBfvmoAiOjEIz7v
+Lw5IuxGropAkjLgahg3ruKzA2jUq3aoni/ZLkyoO5w0b2O5m/G5eHc10mJRwHF13LW+/ZhdmHbc
A2DBTbBCX38/o/Oadl1CUYzy/6m2GZ77c3PfjucmvohZkog1PM7DU69/G6jYRekuc4kYIyDyyUxu
tWSXg1xRTmVy6ySgxThmdo52clH0K7ClinOB72o699OZMJ/A83NabMrBxUpInDiUQY+05EOaH9K5
XDfTNuBzbe1jcXbBl3HFXnffF2LMN/nPOlo3HUCLtaO8EmVr8fkfOudgUcJU51uyqvL0GXOeQbnX
j77YFOPeYF2apLToj32ERo5+z5ow+wTTw1rEWMBcN3aOurXzQ09CXbwFElCbtwgHki9Ncm3Vt+xG
3Vars3WsvuHeuExUiVd0PtbL0ThaayJZzrSsf9Lr+9Yi9diUPqJKzkR0U1+93UTOsP5Duys24yF9
Uf3qidgNf9oTTAumYz/sRdJ8fHU2ZITaVyadJFMeXD+/0fbVW8zEsrugyOiIlkfcFG8hoaJGsM+0
Nqt+i6Jk7PxSWQX+G4jl2+JgbZdH9Mukv90pl/B9/hE9VT/Lc32emPmvm03+UgCxY5r9pYPUctEf
2xfTf+/2y+nQvwYH3lW8W3b0L+845qxjeT0a097ZVfNqBskFF5KGjOMvOD92Rb6x65cu2cfR/Uji
Uu2TNm3X+4C2hbsivBss4spz1vbDQgg9IS0/TKiWpN98Dcst4m9bYJJ9lCyk4o7wH5jW4uBzVgnF
gelIXEzSrpEjVBS61ea1OZ0dEZ94h1lvXTzYGI3AFW5igFS40p+NBd/kDi05Z0hQZM4X8paCM1KH
O90vbsLt9EqFtP2hnxE+i0wDbx8Clpn8+SGDGeJtu2nfeRtAEAlES/seTkPxzahO6rL92uV+AjM0
3VflZdyq3ytlUy2bDXpTrhDqKi5W85vzA9X1gDTUOmG6cdRTwFAY3uEtGSTpUz2vT9bjAOfrpG0r
v3y2fkRcBxFRt+xJ5+A+VH3nK3GtM5CoVw+vDA0zEoRPprkfXudHrzrr5l49M/a6y161d7VbU5lQ
30Qg0RGPDXtlfdbKNaOfXZH61doLDxljFHsdTesZKBFdu2ilPxe7bvDR5DhP9ttwl1/dl/ow3ZB+
ik4dsAWHvzIc3MAfHwYAA+DmfqAwf/c4fLQNzCGQE5O2zcqtCddM9CPWeP+7aa3d4Da4o6KLydID
aklH6V29Gb8p37Mr4eNrJmmP+DJ/pI9w32p8hYiFVx39xPS5fiZs9o7qADrtDQ63amVfyj0atuUF
0P3lab63HpS9cU3esf6ST4QbwPLVn3Hh28dpC/lIJMzsmi9IpO/0vXlSDzRUmycdg+s3mjHpAXg9
2cDKCxQrZxv4pGP6/SPNVM6FRMYJhflqAAGC8Y+GEqdsJhB3wyu0jwZhDh8RlNVKPYc+59RnUzui
7XyArMBHLzdEZA8rndkvIv+VvsXBeud9TX20zeRU03V5zXfWhljV2L2l86i2G9q+u8wPjzg0Rt82
1+juzhxuyZYiHSIyimTsh2d6HMSLbyhJYFsOUa3vlguVZXfaWrvp7nuwD8/MPPfFfuFAzcjBvHZ7
9TBy5qEQ7aF/WyG2h26n+/UD3+mhI6I5TX3s8gV7agiDbhWCjFP9hMP66r3UKkkbdGDof25pIxrs
+WRQXZw9TCmX/XAXUN7ZhZt0Xe+Sr+MNtDLmXokCHmRN1LH1TN+pZN/L18bZ9cNDfQ62+dF+QhPk
7lDG7hGO3jp00E5wh6u9wTUFOZ/vrEljL0ibSjbv82169r6Z1/QLmJhd9IY53bpMWQ48/K/roovx
A7e9uCYanDbyIev2FI+OKh2oXWQEF81lYINktjwGJfN1U8yN+nEk6KK1+02suy82cfaIOUx7RH9f
Vb1vUAE7DuIpci0UExK5NlpGV+w/Vj01VjdJNpzosgEtEI/J5OzmP3+2zNSsW2IGHGj2QEDtddqV
7cl1fkZl4TChirz+2P+1SBr8qYqRDUe5Ju9A7/6q4OimjiQaWWNDfP2ywLpJ9UNL5QpVpSYIB5wp
5SoWzWXVwljxHdukS9FGDDjHOiAk1B2mY1Q5Wb7COplw3qUGkcjbAfbCo2NkeCHTeW83HsNpojkp
hboUiORaF4lJwefthqLjLo7Ukz2YmU+8I0hYLQcoJBYQRBj0irXPbZo3jLu86a8BWK9YY+dHcaDh
TReVrLrQIKElmrILwtvQVtWj62SMQeyCTJoIMlcvxtJy0WHXBFulbUdRXfhchKIA+nlThwe7jQb1
VlbZJjFrk2tN5XLK/dxo2oJRg4oNmiSzQBsMiGou5l6WgztREpRr2M6plCFW3ucRPWtbe8hUmrYu
GAMuH3jsoddVp6CvaihnmrY1Dc7H/RPa/vEw4slXrAkc3V8FJNUtyBNPbXEwxmjM47pbjsgqEjD4
oLZ0jzzjSGfk2Q+xD+iC9p24qY4x4jqGShg4Hp2wVTHnTthvo0V7rBq33tIDmI70Aaajp03GDsTJ
PlzEL96Y1nM+V+5mQMhA60/U6yAj4c0M3Mp3y4GZivi9Phef24ZBxU0RnOnc5UcNHiNDpb6cBbnu
EQ0aaiIAXk5g71F9UNoWJTrRBVlbw8BZT9SOzVZUkT6Kx5/FZAwar+SHcmJFNrNSysk4Yts8MffF
rGTXbzOICI4RmibbEm3+gLKJmRsLNSeeWB1JZW5sDWIvZVX5A8vF500XvBgfkomhyphc/ryasBgr
s6MxMRLueLLR3BWiO8o7tSg6fyxEDdmqGjaiaPFzL2JIUncBmkmNCp2ssOKdb44ft111yj9o3P/b
jPtvmnE6JiUaYf95Mw4BTyv+VVX8e0Pu1/M+w8LoyWkaDVtHsx1abH815Dzt77ZpiqbPZyvOoBWn
gvAmVoxXh6JPO/BXK85Q/64RvqJ5HuAZ3aZq/D9pxeF2+KMbR5/JIquDd2bTETTxcvxzN45Apxr9
XZsesqGM997YvWKsvHhQItZmMQVHmoG+pwwLY+bU3aNYOIQUktdWF9FbxxKNAJSgS2e+po3RnTyg
GOBoyoOtVN84rnFmaP07TECUH7RyQECm2FfC8edQ6sW5navbzEH664TpAmwGnhMD7Tmcd7PTwHtU
hgv+WZXqTorm20f0KARfTrYbQTuvOuNnoxP7M1nhyRzz7GRd+3BeNmhaX/M6xO3d1852TpBTUoSL
erxb2F3wBz3YBTIvCsipb4RRSjRjth1J3tvnA35D+kU7ytuAaN1YwSNVercJebzrRQFVBXyEwN8g
u6SKlV4nq+2ZBQ7tLp5oHi6ZSrRsHn5XGs0jTrczHrvOiOnlBF8jI4lJVR+iixMwvu9Qf/oOjC8c
Csu4IQqIFM44P5i5YcaoFSsozImCfNaj3eE5iKDTCb95Ezu8OSpUG8uI9m7QpzTqs+5GF+wgr6Oj
kQ431MtJzkqrXY4270qN9QHsM4EaSZo+uCpi2vIwRMXw3jAxXdrg62iiA8jRWKzJKIJsJxwv9ejX
sdA0lq2ziic391NbfyoC1/R1bX7UqmLeeW3DHxKaSE5f6xKAtg8E5OSO43RdHH7QyojmXTml5WFh
nmEtSnb2tBr/C3/YcBVjE5fNNwOspXz03EWwehbvNMX3eSBcGhB2lUphOsEfTHBFrV3VS/0xQBg6
YzJjpKTAP8E0QbGggZ7Fh1Spm82ZHZ3wc1PF6+LvQ2QlJyqFCYbq8deijWiEft6U98rHyW3/6qa8
IzATdTdZ5lneUoQzDS0cVYGkR3X5x2vIv0e2L/fI1SU3yaEI7fvP15Vvw0y4KKyW/rk2Wmp5//xG
5d+02KvxXpHd81+/Pflc+Qwuo9oGVj3JUuIzf94hb4JWpEwiV397fx+PVJYnyyZfNQzhiP32wN9W
5QPlyywthtLAqtaTjn4kQlJIIgmLVtM7FDxuh11qVs8j2Crahrnny76T5ZEtjYDrscjPdjqkvy2U
2UzPjp6xDbjsGo9SQwgv26bR1LZGsHPq8at8jtzau8u8MlyBoAzNozW2z42aMfPSdTJDjaRu9/Nw
jpT6Jp5KJqgeu5KG0/MM5kQ5yzUjyt3NEqjNqtOn7pQ5NOy8ccEPpjN/BGlapEjxVW1v54tx9lzX
OCti4VmxfjbXRagTf9r22bPlqMZO3q93ur132uEcOArRDwoCW9XWw+2ApeEchrZ5lmsdwLhVO8/3
HmrpFg1UoLBjLXpinUNEZOsANTbguv/Y5kQA1XqV0rN4xNwE3xsvQseWGvt4HO1TlRf2KRoZH2gR
cbCm+N6BYxiln6CDPkdkMnp0/JMGrAxFfFL9XPUsHyUXqp1pHzcNN8KyMaYv4KhKTp7ZtzGo852R
IywMvJmEAYghuutZp1bn/6zWDD9rrCchczSz+J4GyAGQP+bbAgr3Te6kT0XV2bumHkl/rD0memUO
nL5Xx5WxlNPZoV2AZSdyd15ePubFPGF8ZzFRGAWu3VApFI/Qm+s4LMYp50x/HK3oEl3jkYBchUxs
IKyldZji8hDBbjknYjFMiXFsyW1RqUVvMvDebisM+w5/EIJfCssyLclqeLUNNTsvAaJq1AtNi2Zq
LJTlDKtwOatBs5zbJE8PCz5XhrS/ti9jWK+IAAXeKx6WiJ1err3V5hHdTXmeM6IM3Wgbk0jC18FP
UJBcSeun0m8LUx0OVQdZQ3WhZWMuWw9Dk50D7DbncIEiNOirwuoeBhNvJOeN8zwt2mHOx71ZdnYF
zTo1IBuCHzKU0NpVhvUkd6zGUCZsgGJs7QbZDQ2WHMo4dc7WnJutvGkqbbudTWhrjKDzm85rSn90
hJe7YfbTBqgkkvAuC/Nrg/tpUzrUXMqUakIaCoBAUmWHHlXselJaDy5sqN06Vr4jOiR7jpWCZn6Q
3Op2RDq9aDNNVgJ3HcwOo2ExNTLFRpBeAASaESnJiHeklnCcz4aZXPvYKBto8rZ8YiJVJfL2Hw+X
N3V+HhCB/a18aUfHw1DFsb3+4wm//emP1SLPvrSBzoj+853I15Mvv+R5yDxhDKp1iEN4/dub+O3x
TdFqcLSLcB2qYkCuCMmDXLiiZ/V5UwKX/tgm70U6G+3ISqLPsCMOU6cKr9rbInQuRk9aOCiqTRkk
HHD2G9Embx1QMV/N6zd7cV4RCww3KGU7Px3ibJcsLxZWvAnoELU2mwPITMl59ojinhJzhztgEPZL
skEmm2cIWmFnZgAE42rbZtl8yCvtWfGag00JHjWnTyKVu9IjLGOWU90PdrGPivkerdG0CsaBz6xE
t0q10frU9Al+onpZohs04IEpGJc3dpgT5olVmrMESdd5Zp2tOKBGQp3RoXKnaYhM2pFBmlsf0ISD
bhhsv+348yVsQdupK9rZ+ssItBHRReIgXt7kTa7eOAjXwQK2j5pJqkXwHA2APrkud3u7NGb6qvW0
SRf3kpTNNk2jcR3lymte5QhCY4u8nsnd4/8WafZa7pftEhMqH/fnPudSy4lwBSee9JySMlKiHsAs
9CsMjd4BdyokE9L11lYZHNIuEkMUK0boMh0IyAkB4EWZr9eEWxkh8vvSNQ6RNcwrU1WnjVZjMC0X
Sgxui7W79qYaE+/4TFLChAvFov9qOHcKvwMOmGQPEDGmc0AnIrFQGo8RFEHA/d+qoaUlYe36MGpX
qfEjtggJy9UHW5sSPzSrm1kxiBvI2xc7bAPfDsxhg6gT14XnHYMsRx8K08CPFeJ10T89VrozreHN
V9tusV/DZYA6q+IEHNk9GYvZ19nq83ORNq/Fk9MDGFmyajcqcH5ztX9pycjyvcl5Gx2VnhGWxrRr
YuzI08rwWiiFYzH6+qgwqJhCehpp/f/YO5PluJEs7T4R2gA4AAe2gRhJBmdSEjcwUqQwz3BMT9/H
I8s6ZeqyLGv7t/+iqjOrJTIGwOF+73fP4d03b7aZkYU9S39iVqKBh64CPA6LDV+RjueUw6hjYpTh
m2/rGn0lKjjKuqeOFFFHTJVHU0Ac+cTEuatIhIPWXsfiPHA5DimU4mkKODRoVFAdM4vigmqqze4l
6feAeelc1L+k01HIjJR5TSZ3mqr3usKbwwjosQNUkSzlwHitd2M2QG4rszgEHZ+g8GZNaWVaHejG
KLrgWqQj4VhCu60l3qDqLg8eddUuybtzOnEt+V50lAHzMO7ABeo35l1njE8l+LeRAjjtXbbPqwuP
Jgr4poguM/n3EiSG2rUOPosMuBoqOopbBb0hwR80XXQQSVYaSDqqGHnIfJNPUhe+g0Pi8n8Dnw5M
/GK1kh4YQwdmFKNKAjGniL8l+H8AEDGkWklGWirUKOZVx4jxrrbqO7nwGt0RGJ0L0xW34r6MMyhh
YoIzt1MouTZm4TCrYh5h8S2vENZfPJG+z54BTajI423p2eJQqNuWtOnGGFhW3JTxjMpPEOTAYt0u
iyuxqAQvDGMBG+2H7diQfYs7TNCwMTHbboK1YnzLng5uJUQYlZwB+zh2rrP8zkOEvmmTxA9TKovg
RIiBOWPN4Yi2TBB/j1RB1bmfv09t3e78abhNUunT4GuQBFV3LpHR3QC5cWtNg3305sB4n5Ou2FdM
WcCMB5668LrhiiDtast0VwY6GJmYezfOX92CwQk7qVMKwIlBWYzPRy1E9kVmHPR8x96ETLBN/dje
VVF/1lscdE80E4viQIF1wG/Se1epl4R1HBfhbC7rVjXGeXXJmLPs50wQMLptwPuLHyMv8K9rNRKc
gvqbGJ4fjotrQlxBK1fF/r3BTr6aZR7O735MFd0z/ODosoYYmZ2ykWK6zzLZylc2zWmGp06++cuO
ZHRMZQngMI7BGOct713RKR2HgkM4Hy0oJhzEIJ1lU20Nvo3MZVpWpM2nHqkfPnxB7cyZvRxq3vzG
iRWe8IiqHtQOKsqktvTWLjquem7EieijM/h37uCZ2JkeG3U8fmpvCshfWJkCbzwNwUqnNZ8ek1X+
qMbODVPH94FCseL1oO+uBrKLVtUx4BAVhBvH0xq30EZjJ4HUNJQs7EUI80bs3M6X+9FwPmN66GsU
PfW6qh3fl14VXUcgC2k0OL8SShhwVFJ1FBnAlMS7YqUi2Bv8EF136oqEY7rhvNlGl10tBNgU48ZR
0f7oKh5KzjD8atJYhSUf9IZ11d4m+jia2NM5MRJAPEX63MmBk4XGsI+664S0CIIzFFNhbqwOb0rr
ltlxqmhQ+P5OZrSaA4NxA2StxYR2elTbOoBmrJauCsveYcyxMm+5Cm6EX94hmXmspvwcm4+0+s8m
Pfa2gmcIE60brpGsosBxfsR28Tq5fA2elW2CGY91Eb+66+gdKm8iX1k9Nnqog8EldptNvW2g6wEy
32cWGo5JRrTcK+/NKdUQ1iNQRqtXCMN+2lkNx9aZhjBoU9RwTGQw/5puR5LDOXQyhV+IsSllQLfo
Ml9unMVq9veND0/Hb72nyqetVnH7wRtDDlH1nwWyH9hvzoHcyE9vTcxHx/jyy/Go+jh4nFvGUlZO
Q97sHkRL89kdv3cZGwt/uZ/smJ1/Gb+Doc5CI29BpyYxW2RyxUOzsRtnz8fOSKuNlXdt0q+pdX54
A3UTFhH6kA1abNhhVGij64JR4pCsEF+iIY+Bz3AbD0b6eSPLbuPWYOD9mXk/has0S37I1H0XFXAn
AWfsignj56SiaBO/NOX6maykjqHAKdRe/vfVA5ZdJwaKs/WurvleE+YSY44NTCnS/61K7ET+kh1p
ug7J/EjtPbRisFWVHog9MKvCTzVAvVZvQ4sd1h0YcotGMtVZdzv6SAj7ZAQFmTuSovGy3o4Rkl8z
r98qajSVmT8uU/VmuA0d8YGuxrh0h2HpXCpxMS2zElyj3nLZmkngdDygrYzTaaHPvqsLVyYN/CvZ
xgfH8vfV5J5FMJqHojXqfeCO+9bz2j2I3j1D/qwfZgflLU93DIt9I/jabEaPI9AMCqoYmuBu8Re4
B664HhlFTEXuhc4URMwWBethBsS1BQhyHxTz3TL9cmk97OfSqMJpyJ29v7bZriyTb0rFDph156lS
5uuSdOLgJxzhM3W2ilpcx+LKFeZ0esvzlQEoD3Z0SreBPei1PU/V9Wy7JaGB9ntAg+lQuvKL6aav
2GbZjDx6qwwHwqDu64xMBuD9IrrFnzvdMYHahAa2JK92OH0mPkMC/glUhH/0AQZvIj9jPtebhpvu
gRE7E1pIZm0LJJ/3anVuh3Zi4rT1GUJqVo+WY/JyFGb91ni7eC0AxUzZferEcBbKYA7LTh/ZIVnV
lDpA6hcNWLMhYn8dHW3pxHeTAKHDcHJfdh7aHueXXQIim9MYeO1A25SlGFBmZvY37Ovq3PpI2DSp
aM7x76Ebz1pJEoJD6X6TOvN6VjHTVdz9V6nTU3fgrS/ZfJiU/IY/ld21XY5btfbsp8WNRTAB9yEZ
jLWbdxUQyJNv4XEw4pdKKyhcjZDvgiKh4Vf+MNzlaSD3x5O2NXdu0P2gGO6dkPBkw97J7Z80FY2t
a6/MHQv7dVroV60LQf5O+KFr3hWWA7MetIWdqOsgUzwUjfg8xM3t2I/M+hr0+Ry3dgDOtzfYwY/g
JBlqXgPII4RsGCbFl463azO2MAaSR4TuUM7ploTVPDyb8Y2nCcRYsxlWA0pc2hafvs0wuAyUuY3L
gMML43+REcywAtU3kBw7a5j0V8EJJwJ9LDUDeWoyNGSmpArch3ns3rvgkl2wyZbmJ7OpOvM5Ab+J
7uzEARI++N+WucdgB3y5AcKcaxjzhcqs+cwVoObCgticaHZzsbM0yTl5K4BBhqksxi1cokMNAIzS
xmGZp8cUbuexMZKz6bfyelWZt900TpkhBjksub0nW1+dlLSnPWNDauN1LjnkMbtVqrotNINarxZN
w1RbLCJIxFT5k/0EtDrQ9OpIc6wbgNazJluPmnHtaNp1YNifjeZfcwhiIpbif0O0LtCMbLzG3cyP
Y1Dx2shpHZRRQ7reDV5HatffADE0V7OOCzP5Dva4+hTFk2rzhZJ87B8GQN2pJnYvHezuUlO8m/iL
+WZN9dZ8b5xbGSEZU5buzqeBuou6It1NVgVCeK7KfV2lxxmooOFlCIMMXcIajj518h2nHpre7Ikd
TRxvNXtcjwcyiE3UjqUj0nzyMdETxNFdLB2cbwhUuJJdQDgT07Pjfef3PmQMUPNFYDzLICa5ZkLm
zvtTjQMhWCF9zAN66fK4gk73NUN91DR1mH03q+arGz2zkYz/QTnT9PVWc9hjTWTnWHlyNKJds9pT
oO2s5IAh4UpsTJiRIKuCq1YRpXA81uCRZyFAMyCprWbBK6DwqOtQPmtOPJPf1nU5did6DbQpNE0+
lqRjBrVvl+wZ+VPFI3x4nLVkNB4nmFHKoxZnMeDDa8VXUW17Ta5XEkkDJHtsrmyCNd2+4IKCVHKU
NuGXOICAL1NY+Ium4neajw9TNRyD1Q5xgYRtUZjo7NwvJmjTa8ArP9Ls6Gva/pDA3U8A8A+A+E2j
GDliRAS9pHxf4qYIiRizD5bTUXXLbUC9OYz7zAkXss4m0zJYSiRHG+ExYzwdx9l7JoWBSFM7Ahpt
C3BZ+hm3/xHHeAQihAK4lzXAlC6/HcB2FIrDMxBJxjGaljxw8tBYsLsKYjizia1gbd8E/Xarf+2K
tqXH3NfnNTUWvqLv+ZJwmu2Mj44ihWXOmBCsFtLEGsqGQZSylY9GAWGa6vvVoD0KQhsVctQKAYoF
4siQ3hISKNxDzA4jYqgb6EQJaoa1vY0Zyjl36Ejv0yJv90xQD7uqe60IzfM8oZCjTQ8DAmy3YAQ4
nrFA5NoH0WozxIgiQsSRQrLKttQ2q2+9oAa8zvZuzddPjoKri2cCcv+5QTyR8I1R4wbzk96LiS30
AP44n+dEi14fHOQVORKLEZlFZ0xyJz1aHoArVmZcCS8GMeaB9z6ay4MBCp+6KgfSVXhd6Czpc6HN
GRYKDYVKo0Kpkfr2udOODfp/DTt5PQT9StEIooBjvlIVBV/hDI+DvkmpR24X7e6okHhM2uYBdD7/
WMdOX2rEn6xpoU2n/R8pIpAMi2iIyeEwG+sR8jCukIs1RPtD9HTjwUQpMmXOKzFXgI0uaR8vWX+t
k+h3gwEfrYU50f6M4hHW2fTkjxPksvnTXRVm4MW4Is3wPZpjtatqUDiJIAnQR8GvUiFAaTChrKKw
jjw2K/Y3TLHQZbnjshh25VI5TIgjU0m1VqXXT0cf04pJY3YTtB8FBhYo289iNNN9GkERU41FKTp/
MLG2TBd9S4/IZcXo0mq1S+ZUaJUZPNDSl3T9sLQEZsYGk2gtzAqUhPoqJM8INnoB0eFmSQA9Wegs
p6lmLh8WIy9ckpGLE6rHxfdOiGaXNJYIedjCMrSp2lJjgYVfBcGxVA1utxLQo1xOQsttaiJauG5c
Qz4DNLxjvMHd1Pn8XpFaJuzrM4QGVTUb+jPlya0R98xHlE9j/5G1yXTdCvFWDtWumem9Wlq+I7SG
x5s/2WOi5fHoNrpqvF79+qRGgJd83NrQthuJCOVa7iO05iemCrYZtPqHrujXOq4b4kXkRiU78rbv
qbxU93ZA4zlxjGWbdBjeLFbsxh/920DU0BcRvx/IzHwi7av2Vld8YuJJj0kLH1K6Hk1GxbD9hYkl
WTyBoqmRHDVyIwNILM+KCsdUjT5mjc+mViHVBO4NLUdq/PjADbSxMoLYQZEiWcfh5adOesyLlEuj
XV6WoY9C+vXFfgF8MqTQ+MGMbQMtZ5pqNE2J4hXXLoHWsYKO5hjnPhvpqnTlnZP1N4vWPRF8wQtJ
6fhKaBkUkZRay6FmrYmavO42Zfvq4o9ylOEQKZ7uDQYFjtwxVA2wTQVaO8VQeIdVBhVVXxr7Vsup
HK2pgqZwDy/3h+cCnLASBFRjHdwI76VIgwW4lT4eAcIm9qK2rE+H0qzeOVmdV4xKq+HfTS1IxaWJ
KAsab0NDLWykUnBYfEKAoujPhpfEMLyYWFxcjwnLBOANbJ+x+kyXBsbYdLJ7npu9YLpgROM1Bs5P
EAklmf8nUdxPWvcFyYb9rFaANVoGBq8ELZgWhMG9cdCF+eI49TCcOouEnpuDH52JoZngT6iWHioj
qLigJjb1aMhSx3uWJPZcLSjrFlRlzailZUzyY5OiNjDfeFprNiq33oqGGLK/XLtaetPMcjyl2NBs
rUVrtCDNxZRmMnjMCZIt+pzuRFo9oNR+pzdlb+TJZlhrX3aEedFIUoXWIrYUIVuCmI21+ZfUqjYq
p8kOvua4Lzgo7TrrlJJBu4fYesPU1iYfYsLrKr5Cf1YCckQHx6zYPZ1/CIJZRUo8s9g1RB6FnIJC
9dgysxijljPh+SVaNrdq7VyvBXTjMHtU0pNXdiJia3NR2yaw/7ZIT2tPSXUx3iLZ7yMwS9/l4h2Y
65nu0x7pnaP1d4sW4aHJY0a4Q44H1X+9mrQwj/aAOvAUp/zZz++SK4GGxHEwk5HroyfvgN0sBEsN
Lh642VK/KN0nukwWX6J17kVP+Pe/X/6p+5/p478yePqv+JeZor///fJPf/+9y48FMxGHIMRMbgVm
AbFkMn7MFGuxx5zwdPkjf/2Yv37rv/2Rvh5rBCRib//6Q5ffw9OQJvTfv/yvvymRLw9anUjDlzMl
4Njx4lW8/KK/X99fP6caLMyeSBl/+7EdzkbOTOm/ooZ/vM2//uDlnfSXgUV0kJcfnVB6Qumo//hf
L0kHFf/+4C7/G+JpouhaOnn5178/UVPLKVNhXcMEfYm0ttINqFWmWfOmuXjbxPTqLeEaje2HbgHD
h5PLyBNzhpZNooaHrm2RUBs5FLNnfrj1hIdYYLaDEyz8A+QBC7sZlbBlVS8FK1yGfRPO1U+O/Brv
mLUbHrHTLvMWlnlCclNA+94emNVQ2XZeiEZ6FepG1cJnJc/iZo/F+DEWlUnApCThhxvU1JLQciEU
uBgS8Ft8YwHMGFF96hZGpwWjmWrOjVjf855cNQPzN5PtHAItJWWLId29URm3ogQXUKxgUEQWT9te
C00pUGwmDKemYEHNgKFthJty1U8Yn1aEqNywON3uvJglshoV1ij3mgH6q65FpZoKZg1SeCZaslph
W51TcFCeV9LoLu1rRvY+wJzV25oWl9CuVi1tDUTPQARzIxh+iq3UaleB45UH29FomJDSc0EJFlhB
LW+ZjO/kdAhA44klmhMKarabEaxr6KYdJEaksgl2WbdffhDL4eQw7COtnw3w0DpaSJtqNa3pNK8l
rtqagfrtiL120hpbUwtthVbbZlpya6kB7Oj6Hez5c601uI0W4pKvzJkiUARqoZVh+7V2thbodlql
O2mpbmVB+mHEvGXjtzbkjvxDayLhtfLrSEt5u4XKgMOkeai0snfU8l6lNb6Dlo6smH1brfiVTv48
4fw1POS/NHt+rIgpKKRJ2lHdx7KNFa5gHmo7g4jHfoBBbGmhsMQsnGIYbilxtlo5bEu68uVa3bKM
7QKtJXa1oDi7qIpxFpu4ixstMSYCh0uo914n/MazFh1XWnk8wBmMeCCsQbeCjavvhjV47VdmzrEl
l3N6T4K23jqJ+mHOytu5FlzNaJByf8k8eQ1UpN/Sh/8GeKExHc1fEA4NAqGq4Hq2C0BC0z08wih/
AC+SyFmKVFGcWhaaLuVoBFcyp7OQQlwtTNIdqRM9k8YWO6MkT28MyOP9mKow9kMrNMQJeuiBHgqz
SHGsrq3SCB6cGYVHAugu50KoZf/EUhD/hxduabjFny/cM7kchO8KhiD/eOErZm5voUZ7ohGMs9pz
iWtQzgOETudMZfj7+synp18kd26WpFeLQMPzzx8eIJP/9Rqof3jC0lFIn10e///f2CQpjCKMb2V6
Iqyx3DWFfcqtLDmx84NhukrjWEMb20ecDoyWLYMyr3BDJFXz459fx4WB8sdnQVTUCRzLBgrieTq1
+dvryGsYVMDEYwa/omWfMBZ4UgPteZNFcOqz7+Ma14e6wL7hx+3Zz635mFJsGRvn1ES9cR4Rn9yw
oYdw4k/nmMAMz6uCJ7qVTDsnZpkmEWqdIxlfR4575Q9Tf26M3kY+Tj+8M+hJV0UE4yS13j1/HI9z
3TIyWcuby3+l+p+GYv3+z2/731y70g6EY0lp+SYuJP31/Pa2lTn4yTAm8cmz7DKc+gboV5AvOyuW
+8bVqpWVaceWMQ2E4BD2m1M5V/T3i5Vt+3xTlfF4LM3JOVpuOZ4iJ7kwDINN10TjoVgT+6js6Qmy
k9hfXvn/j0f/h3i0BUSI+/gf4tHvafX1ezD6X3/jX8Foz/uvQHiu4wnb9XzhBn+TiiSgIi4Cy7ek
Z3sBReG/UUXyvxzuTtuXDPFykjfF/+SjHaHxRtI1pQl/QoM0/y/5aEvf77/fh1yDtOT4QfQOA8/y
eHm/X5CDzExj0PUEtTDQ2cCwtCivb021sX9aV92bejZOlDvA1Z3YAvz2Qf2bldziDf7xy7n1Xdcn
7M27ca0/fnlduXULQ2gF3k24galOEorTLU5eGPRmuplhKXpfHNf+H3/tH3wmxH/u2KX82u67aums
3injsFNFCN4j6hmEYx71P/zKPzPoPkip39/oH6tu7gVd5FMuPA60KNYHi8hxv4tR/hKUzl7/+e0h
X/pfv863yC2wutimJJRv//G59oXRUJxpLxQ5Yn0A3KQjtB+QnR5wIhL/ebITNWBEL4iHLfvM7ByU
E0k2SeMIXQpybiRSmRH56JuCIKwWzrRTCztp7Up3y9JK/Im1moe8+Y1JJmtTZ5a5X9joKTjrwAc3
M5/HRkyyAuTOiasT5XDIeRyDkY52STbdRUZL0SObQA3Svk3Xni7l3NONbH1O4uNISuWUDLV5cmq4
Igixw5XS/EzJfdetFIqFV95GuAKZOeu2ldN9ywOa6UY6vwifthGR7adZFtHTWaU2YNUmPU7Tau4i
ikpbzcm2QH4zd/XeLzNXnnhPlhU3QLW8uKYXThVNYadwr3oPLo4l+rOc6tCmJVQlCuLB8FPU0B+j
lSBHJb7cEg5qQy3VHl8mkFI95RnDnb4t9iRDaEHQGjMUJoSItrmFA2jCEuD1sz6sjQAUP1RK5ddb
BF2t0SE5pCaSI5D2mqZ7MwkC0HpnbCnlHLoY8L5r2TJI7M9bUR/b/Cciny+26y18KL4Jm10q+RTe
cky8yPfL0KrWB4IvpF6LZdepKdrxsR2NdvleGVcePrXdQCSKkAbkgsLCFGkxZ12nO8ep3ySjhlmK
tUQtX/k6vySMDrsxcrNuflmmNAkLBFVjRQwql+uXEOVL3Hwyxvau+pbZNl8P0GVwjJTB7FVW7uTU
vEXs+g3p7e0KlYnwxhe3Kb/MCUTGMBRb/XNKMb+Yi3u31PdeCwU072mR4cRIGxdYNwcB1D+PsGXY
lHfzdq0M/khd7xy7v1nTqApxy09bZTT4abQUpBDMbJc9n5rf2NvJQxBPE2xzmn3EmGXtfBnStw8W
nEKnNEmQGfeRzXFdZumvXrMsyx47RWIMN8TOmSQQ67CxC9g6wplRCvafQe0TiUzkvFNwQMqcP22s
4sssOJwUMdecvXph4JFxsOombH1eSOsQnlurtQzNEUOnmdnnIpBHXIZgKlpes+yZabW6R2flMiks
66bOAvY/VHJ2NFXhHRjJierVDtkogPiW66fNB6ZAyLbXUJNT0pWQAtqOS4a/MLaHyxcd+Cw6bfTu
B/49PysmRMAaH/FhTEwYNBgO+O3Dlk3UOW7shwXQ5+XyrWxoaxGqLCvzxu3sFw/xwlTMGBN9Gxz/
Me8ioj4F7y4yLDSsa85MPOdVSpb5SV8381I95+V0u9guQZtieLNaLw57NHx1jV3IkYw6E8lkJNjm
aDWjua1c9VUYJEkWBnFGhRN3Wq+lLbOTMhl3aWCDjXl3j2XPOvSqP/vN8GJU9Pwzxcd3ufJMhm9Z
d0kNxUTxbG7DIqVRRtwMnlAU71x9x9VIaEN5MNtkT9c/2eBopyjm2KSUibYrm/H/GGGtP8DoBD/p
bjrD/Cqt4cmestvcZhLU4U619H8Jyvxhr1jjHebxA296GemdMfjavUk2/1sarg8c/xivD5aDX3FE
5HZewvE1GjsbwiRH83Io6QG1s0OgCrVJjBw+UuVJX05+bYzbxWYxiwdma5r0pRCvXWs7e9NnrNQt
vQe3NvaZxw2Z5Oh06uV1aCjNRCa3OGTm/QX9ffk+oWAsvTZi079VlBQ2qqCEXka8KeYgyfNzYcfO
19CzUI0L30jhs/jP07ayo0cfUPcm40t1VvurK0gMCarotEQeE4G3hRc2zPyPVVA/UBF+6BhCVV31
Yth5t4dbT0go7S5/f16HvSvrb4E9vbTj8tIFOj0V3WETacg/zjKMs/lF+zwwPT2plZww0BVwPdi7
a14nYk/WmK5861L3pa2YkmgkSAPxVWfAll2uRtYytBziYXKKBwYiHsqg/cUxZzu69ia29X3s8I2u
Mx9Xb+R7UnZqY+Jd0cE43AByOThGeRWt/VmZfBSAZXBuo51I+FhnvbiDvds0krCiHBIAXboNH09e
u6GHJsNumc9dYfDUDLDvgYr/wu3C2pnRNxruRnVoV1Di+XEeWT+NgLcW+0AQZvpvfdC96Y9kaXnE
2BTOafgzRJwXC1Cw9fIGLbpvm1YlV5cL3m2GN0zrV2QqmkOw7np+Z7hYPEfT2j3IfvjBEzmm8Z+Q
4eELD6Il2pl9+SCd/syj/S0R8fcup9iSSufgyTW/WXiMK0kYIEiBX89Efgdb7FRXfKyW1xBeZFXD
31IDqcopP3QrE7SIcjbpRLday7qmKX/wp2450vlDbNpECA9l/8D8ArGwoGOEp/MOVuLedE3FLZR0
S2hN5UNXcVMQZLl36uRWkTFsK6Ae2txb6CdfMhRnkQ0PjlEr/JrJE8/oa75CprNIDHU5Ekp/eqFm
Xe4dUhebPKurcJiDX5STmYbmCZCU+PPIm216n7cwJCnGYpdRnxUktsEde+XjFw29YXkJZALLgSl0
Vlnj0FDF2vopKc+UTufSX3fT84pNzZT53WB3oAq8FljT7H/vWsKqiqMgwwEbu5XjrrRA+MilQ/VI
u2hnuvwoHqqfDKvsmtK5pwxu8QAk58p/6oGq3UKEvLFH+xuquK3PFEJBqd2IMnU9ZYO6ZlyXq9Td
j1VJz93wCCwq2lpp6rTIFn54euihrSd+1Wy/TRZuYYYVq6TpMQis6jR67a6e4uCOiMsDliqDNRZF
bDQwCoGwIhwn2jdFQeTSF7yppPL5OAtK7ZxXnykV4eEANgVXqfgwao7bvkdcXBJl3CTKMFm0KUQx
2ousvqTCsTK/hAVaAeoYTllbCbrCk5aRPCgv+qCgkzOmb7wZg81ex1j4NJaRCCcR0pZZjHIi1Wjb
j8bon7oAv0BGP454tUuwYt7LjA0cb6XZlh0jI6Za/aPhdDf22t6Jyauu+zV/jQ0WnxGP1U6s2a5B
L+KO5tFn9nrvMQePsg8RoiS8SE+WzLpV0nylkn4E9/RzJSV6lQmamiOjNqPrh8swPtNFoetpa4cp
ycAhMf0N/6FowzO9cyYg0v0nq93EtP58EwtwKsMMe8mfFGZDVROMi94JExGXvryIFLoO0dejs9zZ
jOcQZ3zD0JZuW2QIlAuLifsjYW9Q06ERaWCHdRrvM8P8ZsQRRdehOXpk0I5rMxRoI2lTzjil7GxA
HMshdJMnzvMi0kdBkWsrhzEmD+3Q3xssgF5BVDEFwPYHvWh3mGf/1gF6XqUCXKGJxRNQdJolDCnI
01zLD4Yk3W1hlPahgYi9zp+j5KaKEsah0qw4sQCzKRigPvoD0Q7SiuZxsOvHqgA2Qtj+Z8+tCdH6
kz6P2iRj8tOh6Uu9XC6bDE4Wndl1G7Dj3WbLEO101N6dP1dzpAdcFSMbrZp1e825W1hyWyNI2eDx
4i9XFAsFWWjmHNzonKIuoDm3j2RHqIjVI15urImQjq1I0fiOXR35JIQ+SVBithaq5nGU3sxGdF+4
n3HBl917hOSQLJ/RuBbEZLnSdIZqrpmGWPyope2VfuTDyHRJmXICycgXBh6FVmKogKWJTTl+Hm2i
ahCbtfW6PQQBnvQW0iPDNl9SYdCCt/MdwA2CEkUrD/nkvpdk0dhsnWikj/eAu1gGXPSgcXSIeITv
s95jdzUNv+aOB/E05x+cimhh2gDEm5bwV152UGJAqzdNzBMdVy2XcbYdBGlnqF/0WO1X17bbcLBw
1XQxdhCrvpVpboQiYRgkvVgckvyxMQcaGIAP8lolB2ZbIQYjMtzYfUu7NGM9Guww0BMmpFmhbbji
xkmRGlU4EtpVx7HKUGlXwew4t17tfioOrGhMMK7g+BkwEvHQd+RnGdu/KmfNrzqXrS2kP2A1Nt8r
OA0wTl57QouXh72pSVO5+lZ446PUlWWrhm7iohyNffKghR0ND12ybEdp0QeQGRIM9cvt5mjnEj1h
X5y9MAyX7DFwTCf2qLcuzH+7oB6fkvhmoGBsr3u2FoMFJAm+zTzncHmo2qJqZP4p6xWHDcEl7Sk8
y2a+9xZMn7GM9qKbMSn1/vcht9xt5xhPaSMf7QaYT26U/aEQK4I+Ge8RbLFrxkWC2o5N7NIAecmO
weimZ+FGT9EZp5r72Od1h1kJVTTJvYxAkGMSMo/IUIE6XzlzSJdI78CoerZ+yFVH/Q1vPwX4ucAi
t1tCGqw2NK2cb2j3Bny5wZMnluHEzopBkdmLGMVIcOgGkiV8YuBSEG8ZZ+7rYAruphVUU0rJgBb9
EuJWqBjZ8ekymPazazt3hj9/OF2xbCVzXKqIbzOGSk8VFPmo8CCONPMH6cmARZH7zGLaBLoT+OsZ
ljIwnIHLfZh2dUaEj6BnQOODUIzvdPgTiN7snH64mQd9u2XddPQUkzh02za29q9w2uTyhGAbzjGD
jNI1CAPpK61wkL27JvlpG7mpu2eAnoiJFUDNZ7UMV84YZmqIK/yEp9Vgr58QVN3zVSV1vKUCcSS1
7YaepPbQU2+ocnhMdIKMTDIKY66kpfPremrOA/NjJG6Xg61DjynNIF2yZXB538wzcwuV+AFXhVb2
CPIQH4I0kreJVEf6szPXK4ddDUnr9r12DM4FM1Qjy7lqzehG2ThT/PlgjK2kRlI+mGv7lS8EsXgE
h0FHuCbJzIX1n+uXeuHR66sf5kLcpobXstTNQ50a700MbZJ9dr8pzZbHCRO8o8UzjW0O0L/gcUhI
k9xZtQcxres+zQlYQdVoQW9FVxRSwn7NZQs1Zw4ACz0ql5MssIMk1KqyTMQ6S+ZM4eKg++XXPFUO
lcN8XY5RtBt9Zuc9JSwGgzGsV4T3wBrPsgJ06Cb7yCpvGatdKeNzfUbM4pQVNFEyarViXN5p1FfZ
N49jmTzRtn29GFY8nUkD20+ssmBRlca1MF2DVJnTYWupvzUDI39F5dU0+XY29agNOQOCDIyLdLm/
XjcrgZ+YV8CnezN34qFPnTPJrSLszDo7ZI21V4WYdZMeZ4TnHx3XuSHcqYFm2dmIqKRABUIou4r7
xoDEgBgSIhfcNHqsDBpyQtnKvNyXRftiVtRPZox2kTZYokZ3wH2V9x6BAgowmCWXhuPdMFbBVrGx
33gTi2AE0Mxrx/tBzB3VIRZxZXqvHpukvcXUD+ieLpSO8pBFm6f03jCR2i4JuZgyU7+8xGu32eHi
AqoahDR2H7NHkmh2mE3XpPLswOEImUprRVcFBrgNwZ+izCumB2sJx0y+NEsaEG4gbuu23W5pv9lU
MHAGYjSuWN6yzD9EkJJD+nvDrm1uleR2TJYiuSkytj+LY1zVpv1YTP13WQ3mlmw+PeRyuc2ZQ2ZB
IdYiaAjTqoYMhElZWRZZ976HZJOyhCU4ZfKKQLZIGFjO5/E8D/PMqY2J65yS4HEpl2m/WPV8NASx
e8G/1UUjvqlM3iiEwPvV6CrGStf6mnwWcOA1IGzV/Ddh57EcOZpe0XfRHhHwZotEAukNmckkuUHQ
wnuPp9cBRyFpRgppMR011V2sNMCPz9x7rrDt2ZvDOcq2haxdFRRZ+5wiyF+O+kQ0dqIPB2+MG+65
xdhi+NKqmZj8os3NVhWmY5TrJJBNs/IZNvWNRc1ZhgrqKEs+kzVNxP8ONbtVQ+V2to5kpNXbbki3
vSyf04qd+IiGUQ2qwSsznq7ZIuXpQwZOxHQTSf2PZ7WOGXA10KbFIV2TZfHA1pqQUtc3QNcZIo69
GUrbDM6vU6k1Q072cWZqK9VkQsmLjMww8BJggs8GzFx/IV2lnBJezSQTm955HIaHHxfEA7GFW6VT
uCuX7LnCUOptNfydi/G9X168JRGYqTdMXWtgfoPft1Abs3SNrYByWHv4xaxge/RXtV5/l5nwlqKq
cZpkTHeofm5aqoHwWz5AWUOP21BWkBbiloSkAFpQsftFFu6wuAbWGbooxjWMFNaLqWEV1VQ+05y0
3LVmJm5m1k48qrt0qve6ll1DgalhY/HEHFjRrWA/xUza+GRyd9CxqnHVoMhLSE1ZwhcRAUPeiycX
g1HDVprrq+0AKuNlJ1Y0q0go4coBIoZJvPnCM8q4TpNfiHo+RmkODzsKnYTd/bp402tpgD5Hxz16
I6apIpPEXTswfMznmHtFSn//0nmSMO5cTaMs97uWaEqJa56Le9wz8f3WOhy6XcorqwX1iEv/3MeQ
GkdWebm0BBzKyUUthU/QgVGAY1kWyw+rxucwkLG34VEk7YJ3XfiVsZp5RsoBHJCOiYwktDzkfdDZ
WRNiBKcFkr10msKjVGebYsl7461QZXXDNVLyg4Driv2upKGjTr7zkfN9sqrYy+/FPK6Jo0PNrEGJ
qAywFH+hT4lPYiyhJytFIp2oMbKDZoWM5zSuP1PQT5qBESKWc+ThSxpcpAzaCtlTCG0C0ZdRI02v
dSZBIGE4gJCXgHq1/34yO9BbY07kSld8vHLyNQyjQ0Bado2mj7mxYo8pylFHoUJRbnGapJ+RYIGl
yQdk5TOZ9p0GYw+sjF3OzMaLoToPson+mOziFcFg96FVBZTLrAPwpD1KfNvU1rLu1pJ+HgQG0K24
JSQcuEl2E741rFHz3CKsSJHDTaF2rabIbUsFzrCgulofulVZbju1+qi0LRIacjUrWvJG8z91Hy4o
0aAUV+h76/VsEfZhRKAnA918KKOy19OGcJlpRo8oHQSdMXbVuFnD/T7wLkwAMUmNDT22OE6ZjXZ2
sy7q/tuSGSmjaDjpIB60BClmEDfTungaAZDqQOwZ0UEq1DJKRINnXlv7bqk3h6AEO2d20k0oRU54
pC/90mSEwkJJDq9BHm61Gv9iVaCeERPl4ZMwqFbVhylPLG064UqF+lESdjgRtRYH5oE9wbWROOwG
YVdizcCqVn+MyVTiCCk2esRbq8fig8HgIxqV2ywg6U1SN2qHo8DOEes2OuKgjImzlLKPRp+fVSF/
U2t+IxHqvdVgQpk0gVrLKiGxlk9pGaarZlFCzxqxyqRtMcd6/YsUKyPrgFyDUl4pvhQBQWWL8GYF
FyJaTS+ZJL1XE/lPrSqv2WrSJQIOtI2Ck7zLgBtXyIRg/f8jO6qO6IFxEqJX3YiQPTyE4MTNZQM5
B2OIwMBfS7S1KJ1HJyNpbqWpT4WuWs+KT/BIRBNINOAq95FIjY2ZeIjM+T5Ys+hxra/6Vo4cQiS5
JVeWz3JeFGvTHkz0O+CkhitE7Y1hjO9yTLpZpJwb5kvrGM3LCqPmhUbSYH5OmGLGrEnWj0lD4vLU
GI9Z019FHUKdnFE64ZVH7ZCfwiUt6k/I28d07mLQUXTCSvnLlAqX2K2/Jm/x6UpqT0kn4koQos86
mcZTo3HsR0LEKiSIeQ1ItuaJEDJEPPgkrOJZ6hWTDEsmelOA9z4nNGUry2Xl6n5rXYfME7Ofobc+
c1O5CGSb21jq3sae06KtF3XWTYAW7oYxsVupNS3JZ8SUURjNTKZTczVgNUWBhqXrr7FtlY3m1/hm
ua1SBYWHkV3NtOUrjDkgxxDa/pIva3WUJYZk3HopeKqrblGiDqEzlbu/gqUi7Av5fA80S7gC3qod
oTIuY5wXB2K0yqsubntFfMkGKXKbWtR32hg94q4KdoKUNm4yKS4IyBBv8oAdvNbvWoXqgkxxxgKR
V/u6v8+oXQDY2VVVyps6S57IkKpOutltizatvbkJYk+VvNicBfLNlFs4jd+NQKKswNB/T7FX7zEK
rYQRcFAusILx6ea7ceZp0hQ8dEEUrGRf56TiMzONgji0vr7V2j0TomBLclawER4VJmfc1Nu5Nnck
8YrMQ6hT/56FgcAPiOUnFAA8DUb9FGg8sk30g4rAAJh0S2GdasdKAYEi4HpxhNK4/UU11iNyYMT7
i1if3ejIGlHky/s76FEsoP8f/GuL2xIrdfT5d+kiPKfFF1NNtJNqqUBDxn6D8IvenkJIsQ5iZl5E
onkxcfanaA4IqScyziCTztbL/l0lMc/sEWL/3ef0K79KzfdOtF8dgdRKq/IXEMTa9PmxqIZjnK2F
4vgTEaTL1dCn1s1aXmOxlFtVMjstVnhOOVoLDq1VtXh6i7xgJzYxCIX9ppesexFubMDq8CORi9Fg
ERYcK7PboaBCTqbJOzm2Pix4OTvi0fCom9MmBicKhzkDnrG4uwslzh1fZd6R9v61U58VBouwB3AG
FSkGWd5jRMgKw39aNRFD2cxTeW46Vt/1QMsu/Mb9AFRtijonxw2rGwb3oJLN1Ce8SJl+Q57J/W4F
lJJLPhq9l0JSrbA2R2C8UimtrdAydr2xk1r9e25Ca6c0wDRQBSgOStnx9PerrumBnpWyxEJ/xMnq
R6nTmQTEppQCEWpPuw16+DsKtgpQcUBlCQJ0hKm8kwSTbKVkY4xXWeCejdtMs2FylPjyJ2IHTE7r
QHrIkb9nX5nupF7gTg4ZUxCvLZ1LUSESd6GoMGtwwjig6+H5uEGCddFMERGolUXnVkx/UpWnzKjX
ON8oH3VfTl+rWPFq0fKUVH0rknC8ztpEKxldQiYzRCfF37kImlqSAZTg0HTUzn8n0N1g3Y+3ssze
pwEbez/g54yNYx4689xZWOba+GQt2d/V3JNPHVWPPPGZRtFMCTsRGCIx1fHrxCvnnuzivVbT25WB
5UQJTSsP7UOhMVmQKwVrXVVGnlHoX8BYbE1OuWdLtPGaGeAkjtM3o6guw/JAm7WzUtYiD7wYHbAS
42uLiOeSoum3a/t93GInRxdx6ekjbC1q3vK8ggMofPtldBTaHKetIjJ6C3GLZxZ7jSggxtQI/EeA
oPPdwMKn4CGP51tRkW47Gs2PxV4eEAGjTua9ZUteJAt6/EdxT4HMapUgm4h8REN7lyN53uGQnHlR
tPs5o3MpQmCXY2GYsr7ZVmVyyspK9nK56ihIGrdQWGBJfv8hDHl+G4mnobRMPeZa93wqCxCspElS
sa5GXP9Qkdl/Roq48xtI1AzGTkaCH1xTYCFS3SxT8LE/qCW8A8TRObGqd5n2jMR5DWV0CACn9h0e
fCZl4KRuff5X1PmJ7fjO14HkDwYi5CA3j/CqWmhh0kfaInwd01TyBq5GJ+XidUmInJF39rWXCSw/
1Tw5KMn0K7MQcbp+mncysyVPTfLXPGTZackjwyG2/G44ur2vD3t4PFuCE3xP11qqI1n2xngB+M0z
bl+9SNnY9qx3hU5EbRJhxgkW7QTAVJVECehiw3MJ7dHRNR6hFDbEP7LrM425ejLUddhVaKcLC9M/
g04dWg5bF32TC0ritnF/TtRB2pVzRmIb9P98BugY0Q8FlQYMJTXOpRFItB1LFMTfPwqe4sSeYcgg
jnf+z1/KIheY1Kgt1sFS1d0qb07/+KPsD/lXf/9t1daz8vr3EyLxFvsyXup56SwWqT1BKnbN98g8
nh8bZ23kKrF/F4NS28758ZZHZn1OBwW2UB4oHp1NhptftlCgzNaVCCWYuyWZCSMZnxvJchMBsNQY
B2crrIWPJ30uarshT/40GVwsufyZt8ZPcp0CAYdIC7ejnPxz2Qz7JLTmC+8hIh4GS2qsrQ0z6uxS
7K2zKJfQ2M1gPQVydM0jtsdpF+Iy6X40jXMsA1+NsC1hv8/f9yzxQJ+JePXBtiWpdSAjfgujrHDj
snxLwqRlkjC8xZCestHv8UOFvTeYOO8SGi3qGuUY1GqLEYXvUInm+1gOncteP8eDCYwxy0bPAp3k
QGeiecm0/lgVcY6iZQRuT68nUzJlcQ6KQNnXkZ9QWSdPWQbYSUiK+ygjzFjSS2Z0X5zNS+ZE1j3a
wocuWD5PCTFkQAkveo3hZdAHNCdNvWcmhbl1JsIbG5m2E2SBI0ZK1K2C7g/r+bh0WAUHQrtKjOKX
0SJFupY+rALrZmS4wDVKvt5dHXRMSiu7kOBLZsudriLPs5QxesqV4tQPhgEPOTGQsTZYAaxsW4ls
lwfMWS3YAxb2gRNnGSt3pFWmPvEUJrXVBtJsuoQ7NifMk5s6aNqTIsqZN6M1X8ZoltewVmP6oHV3
VDpYCmakwrimtwwAo3MoWpshXbV0pDvyhn6m3EweCCpsMwdaHAbjNm/QfkSgQPH5TeD4NWZ5ed/2
awIqOzfJudhRa9lVmpGO04SsvsokWOswEuxO4P5PyvJ7DhWkuaH5VJYDk4kl5A3A9OUfVMs/8CQE
IxfclL6bZD1bSFe/MgC4rsDbYbG7M+biN4Zgpw0TJIAKWVGkHjRD27N7g8SDdaGWlGqZLD2Q5YVr
vHo3LmLtBFbEp4KGddqGM0zXiylE3bWLAGXJAQNLHK0wimY8zIWvQ8wZjG0Oc08wsmydst3Cz6lo
3Cq9cYRwAGjIgK7S0ZBvakAf+5hx0TZsUM/3mD62ldKEcAd5G1z+2TawdGVfiEVDD2LJB73zoVck
snKM/dJ0oVhrp8Jnwx6Hx6ZS/RN6KIiucixeDMnP13mlQMln24PChZxfCOzBk8Qc0tEkrX9iAts5
g6AJTwrR1r1AAWcG2fjcqqzWa4BKt0rFfiLUlXjrLNCqgWpkdyQ79aoyCgrgUGfJyaJ8K/k0VCp3
2Ar8Tf0y0MaAMkrqF6uuucLJkMMRTW06il3+0lYskWDCpS+SaSZMCtgLiyCn8Yk28QtRwelKnuoQ
t26FaE5KgheCxrJVS5F6H3NEBCnYqTsHEwP5pjTuyKswCgMxvPgJcRhTITPhRh5l1igS//5vHM7y
SfMLYHXRK0wxnbgHduu+JbBarIRLGGvaNtKb4eQHan9q22g4DXmpHLqQPeby+0A18P5ZWc+eytCO
jdTu69jYSFBXXtrEvGMaWWRkn+k4RA4+eWYiRKuvMzN4i+dWW6Vhzfo4aAxHH0lf0fOY7IYhqtdN
lzFb7/kihLGQHLRuX+wrJzeqa40xta6uyShkbCVK01GmLmEwApQxabMPYQIcKUrFJdbjwZvLE6T/
wkurxLjMvGIBnlgexDuMj+lTpnEcswHOmL1anGd9ji6K1+8nRCMng+zzIGIjqJYoJVQgPYvIERpP
WDMAF9Z1FC74fqM/amrP9oRknx2iHWKx6+6pDcDe1sXsVc3AtgZaMSABfPRDvBsXzZc/c8j3Pfvk
UYE9WZjDCuC7XxlkSiYRlR3lFA+B9j0XC0K/YrXByFx/m37MwC05/cWIBmmJ4Ttb8sUIJhLKhdvk
L30tW5IVXAONw51DJO+bQ1XzaNDDiq2f7mFeEFyEYCUCAXgrZqgQIR1B9VKKhoI97XHoGeZ8UDRd
P8YUmzRNlmsqE3YUdVDtnBHw2SjiA5uvfVPjvFF9s3DBQMjAm+pxw+WHQTc7C/1YIWKFY9xHDM+N
KeDPYgVVDWgfWhoCC9F1evoxd0QQ7GsSm+kcYhaLanxvdKm6BNNIJANDMY7t2VOKatrRCslB9DJj
OX4KGCMcjAptS66I/rEJh3ClYKHqsPLtkMSt8kJR2f2nHCVBvUogUoMlYSbAm5y3adjOF2PGy1nO
R1OUklNj6u40dOohjUhPyg3DxBWsw4GKwswGL+31AT5fXZPPbAURqirKQ4jLH9yq9xAhM1fWdNbB
t6LfkJQlSBq7bAO+s+HU2qSBxtCyYFbb1TFw04ahQDwZpFUOZ4QWo8FxbIl6tuPZ768nPYTsNPWP
YmQ/MokWudhdDnhiVIe96tN6yMa5BbvvAB+a7K6Usx30KxHgQXcAsVMQqo6FHjhqBVpWOgUzeWUd
1xur9WSliGFxo62TUBvp+3q0SIsY4Z1KNTTtUoV2O8GpoDNJdxqIl/UwocQrgjdBtJC9MzL2pq66
TGPGo6GW1A3P0FdZpg0KFXMZ/mxqoz5ZsiCu1CaN3bwyU89PlGpt+YirWj3YdSbxMlVZXxuFDrin
IHCyDgiGkIcAw8EfOLIP0DhpJy7G/mAYrTuMab3HA3b+axz5JO060wUvrIj3TLOAcQEKgl7z0KTq
V0Gv5VXVaem64/24qWwcNQM5bpr3+joR6aMrUUYZLgSnOZPLQzPTXgjKlK0zXWWs41tMCRHjrYYM
3Xgfxy8wHdJdMhMzJMr63tJbuLlau1Hj+KIVEHPyNNDJoVG7rREN9EJtkEr7oOikPdAvooGWh//f
7/39o1/+rT9byNK0emJYnUGjyXRD2dR6swk0ooKQsZnCijx4VwUCvFXGSdxHy7/4+5Wcs+bPLVgv
1QiZyDxCs1Wvfeth1CESC6UCnLvZRiVqXvvXAbn7jaCsLVa/S/5qvvdf1mHJvwofkuAKDH7XlFXq
C+2Ceq24ENT1cDWno/9BYFY7XJuKsApOb3sZq0yrRgXiaEtvQe+WXrwRN9D11voXv3EunnX+KDJ6
iX6jsLMXmUz60/xmxCDmVojstEuOJYjx9d04RO58FERX2LwQ2QVWhKpkPmdgLW6sCMVPnNqnGNvj
c/KpG66Kz6+0YYA7WKnz7/KWMGirjkZ57kNHvwYvarZpqs++PHIgNKwYeY6wysz3UrOeUluRnS5w
gYl1R5TRECgZW3OZ4YCMMLxDIIwPfuohhZGfqs9CtLtNlh5N4yYIX7x1xHmuck/aFdIeZkzDd7VF
WEI4UPgBcXY8qci06hWYP69KbtkzVbeab4HXicgVOTuueEi6bf4Sv5BOxqK6R9RrrAuv09bKi/qZ
ynsZMyuY+/CnPSp3axdzqW46wLEGuT5dZff76oC+LcW4+d5/wFBVrqFjXnhz00r9ghX1KMdd/xre
uhfJrZUVUtsj1IRytqdnnmpIiDw6TmmNXKQ/ASorV3WKCsPO7yKOYgy+t1hYws/GHje647en+QwU
Nj6AjA7RUOJIGOwUzhLRVLv5edhgfwFQzZ+L12y39gax3KU9EcyWvUhn7ZZjEtOvnbxJUfgeVeJ/
7b4DQ+xaz+LVuMmTI3PhCFuR67pyXrsd3oCZ2TAUuUO2N48Mjmkkb/E2HZcrIKDjmDbBg4UdEIYf
MnnfhOu4S1Hoe9l2Xqv7O8LJdXjMeDMPSHoIapgmfzWUvB+1w+zvJH2PjPtJiaqwOZwh07Tv2CEe
HMCZsi3g50beoHooMVoeqidrGyK+blYG4GdbVLbx3RRXHZ0ssTgMmblViYuq3PxEH46WYFoJRK+8
pIuu2uEbAc8c1E5zkO14FzyPd8GLTxqx5sa9zi9atAVs6wfOQ7rKF39LbZpgtny0AKp/6j3OO1hA
DEuYrboB4W4oQd8ap3it9z5jwEfnqo7wFNmQTvgT7SYMXdQk4Wn8SHf10biUHkDNVXNQvBIEov2X
KvdI3jGEPBtXNC7Fq2oXzKKDtZpAyF5D8mx/41/YmIgnmoqIKeUkKoRHSXuGPsM7R5nyyZ5vEdSj
APeYfqfI8jBoo2bc9pv82frUCIF6L+7CipVJ6am3dm8OyB020mfzLiZrFq3WWjhWW7GDEkhGHuF3
RIyZz1K4Gr50G3qo152z58XRgxR3tglceE6HjXBjVgRYmRFY54g31ZW/mtf4A3R7tTY87Tobdv0o
U8d8pk+cf0n5bdNNdhCflat1DeMtYzB/OzNAPvEJ0azHpFjazaegOq1HuQEEZTXou3BXnPXXwTXe
/UO9D7x8U/4CqfVX8We1bJpsK9sbbE/44UC97E4kJGzDnm7fGU/pNWXWBfLSTu/M7V9FZZWcY9XR
KJpw2mwyDiDMM6iBfgPxSPQVwMtl6/ONjnOaMMCcBqQ1yopwr/qGZ6HiWcNFA7UYsIWFNM/RqD0B
nSlbPnm7fAk/BAOv0ar5omMd1+0EetlmGUuo7rrZSJcQ9bEXE1237w5RzZfNxQRvaXk0LdoH2zyX
V7FlSugA+8ujvTB4BkmbQNN41KybnX9XS/ydK7F+QhA5zhfhWWbv+BTf0XMLjIJtAvyIkZKO0wbj
nbpBP9euOHW/gpN5JA2yd+C7HoTn8WId5rPAEpWK4WgdAu3o/wzmKj4ILl0iPgzlxhNRonZ71W7G
xXgLnnkkvBlb5Vs4NBvuv5imnoEBaUjNKtzUL/UOMVCEUnQlnq01ZoZV+Kb/Bntk4gHLV1t+g4Kq
DjYbiZ4d6UY6WRDVPRa51q4J0CkQTcbN7FjW2nyGSFn/Elwo7OJ3ka/0SdpK56r7iA/Zw+fSpgZH
rzyQR0fXhkymcPg/RXtOOcrIuq04D8XBU8ncItssm9z412pfBFjLjgZytFWPI69lsY04geZwZ6mo
a53uLSNCfcNKCU2FwXW+FY6sYFFZQ15DLMMCZDNfw9wTYdCvA+hbq3BtIM2+KhNRcu2LdZREr9xj
gtQMu/KAoniQCG7SGfTAut1QusuX6Cc44no3v8V+q3OmXibJRrvQOQYYNoqm0VG/8k27Z8cJ+TKq
7n0Lu2Al56txj8w3XBen/M16pUaXDpVgG8aKNaDwwZwfOa7/rZ0Sgu0uiUro2oyexW4/LRGdHgLj
Y+1zLDjCVX8O+qs+7uZ96jQeYFMMQF51DOz+M3/It+mVwCbzk9FPuDP3+SkjluyNQMpp3Xxxyy25
lnvlU3ji03WlnR/CE7CN4cwHMVerqHGiW0KCo3WNYURJW5k1GnF/At8S97StPMRop5vrcaslB8kG
aubNiDRe202LchcLO1yEb5/Ir9EBuk8iIxmLx/63FTfQJWSZWZCXvzQIBlf9XXib+aT79UAzdjb3
kcK+aQ19Pd2n+Z74Unp/uyJNUv1UrWt3RphYjNMKKMGXvwXgZEVu9xRrG2FwmzuWffyLpEYhUc34
8PYYFKc19LGg3AxnrTvooYcbQz4YvwXXNgwezTaO7OS1K+QjRXieqDeAnr/U1wGZ/GeO5nJN3PB4
EdwASQ3KWgNlsq0WMFWpV0oP6l+7qeczV1hzgQgo5U4orlhYIX/o9mnrmFiRiGR74r83BBuoAtOn
6Wns90biLtpKcr3wTJK6FhKJ7ZqQ1Ggx9SuVQlzcdfXYtk5j3mgkhe5IwVb+1E+t9Uzyp08Z+h6D
xblyQCF/kqM7Q8H8qTlH5xxP5W6o1sFz90iwtbN40TijMA45xtakcCm/RAPA1yp40c6jgk8F/N8a
ZYC+CYpTlUCOsSnnUCFFp+DDfJePHBLpT0w8o8HsbgMQ7Z1g02246/btm/pUpt7ERhhN6bNSQFXD
NqWsQizrmVOuK1Cz723mkZbSZ/tCWU35GezfgvNdmQAI5+fiu3wvQ5wbNq3fEp+m/QTaGrtH/ou3
K1N/8JZNr3gXsWGloPBQgGpYGFfUjK1rnGvZhu7tCje4Lt2+eWbb6T8EwZ6PM/Gr+nPxSvigvzFv
AeXXLn/Bg7pS2hVEj/RYak7Jl4V1BDoQNyvfEhfbtZJWNQqUVXqnjmvzjwAKG6PR48hc78HrxByK
eYDH1w4CBQYdkxhRNMIPrb8Kl+wZp8wICZPbjK4DqegnYs/5hwdbhTFiH1BKgDvfiw90K88NXccO
aKHGrv1kbsCg8fERIq1dwdCybXuZXJ8a9ZMLX9j16Y66FcMPWPRV/h5VTv3TEYErccvweEJVhyD/
JeeoJqaSusXJrsleITPbJTnRNbfR0TyUeMFMquCVcQzPVA7BO/dMuu+LHVHrqBpb0S6f9XlXxu7i
t01QsK9r67YQQrjatJ12MjJ73DNXZ06hboDyFKULa4WNZ/nM+jd4lziwqKig2XDO7hPTS198yZmL
7zfhvRzfxeK65H6+MnUOhK3vUkFBAIpthNSUZ2N9G9XKM59IBCatI70SlhtR+4i29c2XwVM1oYyn
odmC9jhmt/FuwkB4twyHTOfQZsr+PWm2dsPQwnZSUp35UrPyc6uHuOFr9J98JEUDz7t9SOEnuwyC
TYjxd25Q8vV6V91l18BDZGtyfu4ImDgUH71pB/v0FpxKWiiLWgmkW/zDIOBJ/WQ/QyNKwWqusclY
BxTLgZ0gFt9Fl/yJly1dxHfxqtwYZvDX4o6iR3jD69OjSEbOvgee8hkI+/Sd2R2NQvrT+HsEJMuW
/RZ8cxpnAixSuz3BU33NP+PfegMG3tyWa/XLP5iYNX16PmpkuzhaT3gZmeuVh2GXEZblNOvwO4vZ
YdEPbVoblcxrvYvXPKMWLNArowKe190ro4+2WtUYWxzZCc7qk/CWEbcrTm4ZLGnKwiXhPET4yUfe
fsTMl77qX55aQ+W00PIaZ9iCBVfW/pe/bx5BvY8R827lg+AYuwybW+jAre7MrehWb5bOScQdyof9
i4Re0Gxrhw/EQCvh+EvSqnWtr+0dMedjQQnjf0T4yb2KItSdDiHczHX8y+knpY4eOUBwGPAF9k8P
aoengrpGn81Tvn1011A5pN/aK1fnU/The9mG8AEo4dbeOEn4C7/ZLSC6sOaXkAHm2lCQwtvqu3AQ
Cc2wlTWEI0h4JD7vWZ044ZHLamzW8ZagdSzwF+l5OWwWkRg9nLGVLuXSxJpsGKBL28FpukuvrxUp
963D2IelLZ5zHozVe4qWfTW66okLhy8pvMr7cEn6NZ/Swo5+41v/xUNAeJbc/C2/TaTP8Jy4+t64
NZ45o7gpjG+2bgflMO1A1xtv4O+1dDU/88PGtzYAY7wlgpHhLdmW4ZaK2P9BOU67jvY2/iEFKKMy
UlFO2uERe5X4xCkfQFa2mUXigbkVp+IDObp1WOabAlufNTHJzyH3k+0/0h+u4f6VEnraoccUr9GZ
40jmyMFyBo1l1Tyah/bWPDgeYRHvMRJcKnd40Luqx/wgucZ+C/hxbbzW3G0VgtLC5fDksNTeqK3v
/fuwYRvzKO8I1EhSQEe6I/sAu90rDTso9+ZQopOsnMYVWfmx7Hsh7uMxfdbXSmAss0oQheXOcDNf
p3FvOf3J/xrGR9y4AqHAoleo9JY2qv6NcUoY/XPb4PChiRuwMdri23IDjadq2Je/vqvJm5l4CCqA
ziUIKvD4DwtP20+n8swpiObQ2k282Nqrn7Td6PEJiAdlTeJzesdjHNoJ86D8ZYQeyVyIByXLrdNS
PuMl/Mwpy8I1YOLvyvSSZs0B/hA4yBfhgg169lh+NK/YKWQaT+kq3CNtFWikSLPdVz0DEfRgpf5O
YDWz+/tVMuo9DtQSjNAsxo5Rc0sj3sfQ9B4kPl+ekgwzg4ZIivZ4ZUMx2Ud/v58gwsqStuJSsZJ9
I/XmOiZrlp9FYwcYjbH1nL4KqdK4hOryvvVGkHci4RpI5cwEojazsyrGXRJRe6FSRiE6dJdEBOGc
5ryesOyxOk/cDMCvpV2M7GaBXw14vMk3MYzmoEoj5dJY/Mc/RrM+dmqpewlpTzuQ5qwoVQrKtCbZ
1PqxforG6g+W0EF6Rs7FEBZ9wjorBTqVv3/o850ci8BjucAQE4FxuW5rMPlpaD4QWdabsKQwR/eI
BZHBs4r3FCUHI9pp/ha1+CYkl4CJxVAGwJAS8r3H+jSo8reciI2dgyBe6ebV5/3uoor1X5URZ1DR
c/kC/beFu7sKph+l9I9+C5kqUIGqqt1rrMsNt4qI/5gvolOJzRYFQoSGmcfjeDWaLvFmrBZMZlic
+eWL2jwmFfXq8uvIHCvUIs23EMc3Ky2f67F5aoUZHNmsroqRIDO9ZIQ6PaZSULxWFTdM1l1pMi4J
2dOlIJ8UGk9ibJ9ySX02fJojQ9ZII5noWGplI6f+1We5sx5a86XsZs1NggWyOs73YZbPfB0UMIXq
Mycqv00BOB7YSqcWxy9T1oSd5Yc4+sKND4q3ycdm2+Gy4pxJ0y2Iaw6tcTOIU3iqBUwnmDEmz686
rxdhKkbqssVsjKOZWuO+zykyrZ5hYAXZTBJmwHWW/DUxNF6bC/00QpzhBJKPf/Qxd9qvOsCSF+Bb
2wTdggOlXOhIdcbAfoqrkG5YMlf/9l+In/+NXPOvKC/TRLwEPctScWfyl/4L0EUfUznvBbPeDCp8
iMICU9DzvJD9aNtk8NayyqvVeAdRnIdxPd3/77/+f/Jdlr/dkhTR1NkQqf/CdzFGbWy1wqg3YjL8
+qPqiE3A6CBmigHyLLL9WmfaJeKV/r//Xgns0D8De3jbkqwYlqmx3FLl5YX9N3yV2OjlKI9SzaaF
jPoap1ite5ExXCYdL/wsoqbP6iM2vKNuoedknUxnWyhb1Rp2/89LWd7jP4GL/l6KISuqalm8on/5
BqREEyfkofXGF8EixJUAFkL4d9LOazluLduyv3LjvKMuPDZu3FMP6Q1dkkkjvSAokYL3G/bre4BV
3S0lM5htIqoUR6LJTGBjm7XmHPM9yAWqyNvg1i/oT05AGIYvUHGvfbS8cpy77IRbf7gwHEir/fRe
dA0tqiFMS3dP3wthX5qu5CG98hIqaRaxwE9YgWQoXgO8aJ4izAt3wjg3AHUsHg4WE9U2P/HT6NiN
RaFUGxuSPif39NExrCnBegE8XSLe5PI7mvxeFB7AmGxd40Qte7b2yAFwmSQ7I/HIWqKIpmKlJf6A
vb5p8UNevMJ2i+Oqqp4EGpBiQJkqU25v0dACLyFHcCBCHLYMhTx8fVPP3VPdMBwssnD9dPVkXBNc
U7Aq+fVGpCyENniYmV12Fx6ej0F6OnIMnWfHUuFvOY7+5yDucToPkkBV8qKsI2yaQ5s6gLcpfkue
mIISrNPBsi1acAwu/9GJbR9Z1/g/SAbokgNM7X6W1MVdd+WZ4op7vy4E0HM5MUugiJbV9TgA0Cjs
cq3WoDSb4FdepdXq64ulf6Jn8QQYug0t1xWaq5nTEPntYXQts9fI5+Q44LI19Z0cWoGNxolWy5By
T8cqTDepY2x7aE/qVFYm3KRKnnytQ+AYQxix+3ff1d9FXD3WE3OBsGBgGJ1/56WiuvCMnJ07DJPG
HYuXo9sfX//t7Rq1a+dOyNtlZM0bDaoNhqv5OGGntLR9jGmpT57+7721jwxqlz4COGoyM4I85aX3
cu7pMZi4VRNFPcLQkyFADpeqKWKoNrFF98SZUhkm2sgQUBMqdUD5Fs+TbCcGNm2MLkjfvr53Zx9f
g0BCU4XzZjMQT+4dfpN/jcEeQdGi0nSKzG2ISHR4FAQdgsvPZ/X05OHLigGCTDen1R8iQV1pwsn0
2OSwsffv3gREGRH7z2WkvUsnpuDqXxdJAbsn4ZRN+IPhDsc28H7Aidhjo6RgGrW7ibIkJwzV1x9M
O39lhQ2K3NBN8WleQoPKAFKrTZ3vLRLrZ7aBKxDVGjE38loS0bwdNXebUDiPIL98/ern1kVG2EQ8
UwHunZJBzd4zGzNlTRgmTo9CaaIb6aa2IIoBLD5GVkaBpJMXPvO5WctUISaZ8H0g2Z3g5OK+ydqB
UKvN2HMvEdx8t0X+/etPduk1Tla70JI6PlEGLCK/69Gu1qZIL0y+Z8ckD4NmuDwXNLlPx6QbwWrR
JQ9FSRZxRwtgYBZxewaYlWeH/gMTRHi3VTbX+GUOmJpoxqMfTpKrxCsBKrfXrYo/VOjaohtITzQd
KgbBEHwPCYyQNQrglsRsWGDDIxwSKqMTMMp37ovQ+zEBx8gA7C/cnE/AUxYSVbWEQTK96iLZP1lT
TKtoDAVY0MZHnD6D3UyzJ0mXOiIoILg8Zk6dPOLupuUA7sZXSromBVvfws0WX99D99MugXfiCJfN
qqVrzumkU9qOKobCKDdl9kuB92kGgIxdRxK/Yw+HvpLe3gBYERj7r1/38+4E1aRAWOfYQjeIsz+Z
a3xNjmTClJtxJLBI55kEO4oJtGjxozHpVkCyv37FacT/ucIafD5hORjnLTCvJ6PVrUlWHwaBO8wU
8CNQZrOVfSmq6On/4XVMXdW4wczm5vTJf1tSbM5whls5+UZQuxk9fa10mBlK78JeUxjnPs9vr3Oy
7VWMxPYQjuQbkBRScc0Fmm9O+WQ/9sgCtNykr3ifEM+c11HPvF18M6OtU0ZHPj61hrZpV4o7aa6M
dGmgx9IMwhYjdkKzMUh5x9kg+Brkgw4FW2kCuCH/i2Or22O/L9RsDT9UWfaWiqIXuk/jCkQVnv/g
p/jAdI9jfmRsrbL2VyM5A2mQXnUmHTqtdXLiS0wE8LlcBvn4E5+5Avk3BpfD6duy6OUXzU/42cgL
4sDnQJzh2unj185ZcDyl1eaT7+Em4pvmoJQA+1hgburkgiRqRtoRHyNg+uBbl9oqwlXoOlZvHvwi
+KXCxFvEHh1sxxLUMEfNWVWW9aKu9Gi849BcrokT4+REA7y1sdtEMeIB0QdP4Tge/fD265GinVmY
2FA6Fo8ghHfDOt0tJcmoGBzT8k2UAgTQg+4BpvrB6PQHUbk/qEa0M3WID9h5nt00uqvdwATS1GH1
v8pDa0fEyQPm9RdLK5daUDyOSvKdgKGElVpWszzR1+MQUNgp7UWo+k8VIcLcXI8MRU1b9576VtX4
q534gK2NLpUZPBE5SNEMIKjh/ki67sGS7s0omwedpLW69VZmlNEQSd2bqgyWJjZCafIDURLOjb5Z
BB1ezuiQ6ibZ59FBl+0Dljm/eouGbGsY2tvga2tPcW7gwZDoWumvTaatSSSBeMxl9zy6WGFIilC6
LEkjI05TaebT+9TNLl7UTvMQ2Nrbx8+19lWd1wfUtyDiIVToyPlk4u56w9tYtAWbSn2to3bj9cxp
mvli6NkWn8UuCbNriMR3vmXe+iQn20H1qIz5NW4XmDtB8Bh08bcqKMYrGcDk8XzlXmb1tdk4byDA
qeaL6jnHjngXty7erewOa1x+zxmUMeVhuLowQqZp8GTSIsxU0yg+WagynZPJxEuhlurVgDoaDFnu
VwOhRj4sBJc6ZEqgXJi6byECdiQZFXIWldse1z1NUM/oNhfeyzRBnrwXQ3dMcBMuLA/39IhClaVt
uyLNN+BAkKfvYkUh7SvM0yWBUPPG1todwnt1rhTda+/In1quPtQVyhpCY81l3hZ0E4XibzvZX1jE
tM+nDoMTmmrbuiagYp7O7ZU/tErQEJHtYxmg3lUIpLI0XhCXg9ruq29eSsw0J4BkUztwtgKl2zaN
6l1Y1CY48uklgm/LeiaExf9Pz4pyiEXnDQ14WfEIESBd4/9LleUHNwRTx6yP+oGkUMSJRr6tJpqG
nDznZusiK04iHI32TyvdJ9gJKMv3d/D+xuvcI1qgxViim/Fcd1HOepVcjLZyZ7QJnyWUOsQ52Fpm
Pq48IsuwbCQXFs9zMxXnIwMkg0VtQ9dP9mF1LIskxlMFobW5kbpL6716hUFFFkV1LLvsmDQD0h9j
BBaTv3498j7voM1pNdUckNCOa1knK3fcFribtAg7iqDdhF+JRIrhSLVuFdolGRLp/aggHvr6Rc+M
KXbt4K4dh42Rodonn7io87zx2ybZ5DGST7SEBDm8jnYD9CO6tTx00hkeuf41jZwDKuq3r1/+Ywv4
59NmqgYfWydo0bat042ZHyZFZiZlQmqYNOkttowOW0d6p5Jabd5GiX1oMQfQ3ibEJlNAW3RUJ8rW
nPWqeK4a49hMXxZhfEtuSkBcjqBikr8Ow73RXIPx20U5Fn2nunS3Pk8TvHEOHWzaLYu3f7KzKy3q
1naT8sYx3QcGbuBRvEWY8EFQXjgdnBsYBkU/m8vETsg6eakAqbAnpBtvSDp8NhwcHr6zTq3mmqzG
EcsYJ0rpPn99Yz5vmPl4ENMNIOfTZHO67TILwJqKiFEC8evd4jUftCNIhoVaaI8flzz20qWpOxfG
4+ftq6lyJDc+Nuu88MlDYNUUMaRHeqvSNLuBzD7TjG9DW736+uNp566ppVLuMgRkQf20jMu2qw9D
fvfGz6yD3XKGz3nQKLixVObfSsW4ignSjFRrJWALmPWU82TgtGqGbYgoEEiVBQdudJ4V79LIOjMJ
cQ00lf270FVCuE8eyV7R+4x4pRittLEfw+DBsHrmAO9KhnLftN80L0LkE8GI0i4NNWtaaU+fx2nq
cywgYaw0J6/NAiJdKEfxhtxFnA8Y/aiAwFpQnZx5Pe+2EqbbDIMmuAZIJJlBwhJ4e1x1/m2ACX7W
td44Bz54/QG8FRpGQMFDTSjGmhi/GGINK4EfznjsKZhperXAGYcopCAmzauze9LfQ9KeIMh8QMdk
YWKgx02CT4xQQsQQHywDpRRLqwNe9PHtAPHIqcSNWWAip9QKDq7rvsva2lUtSIYxVydTvE/UhVHO
YR+D5Ah/UNdD+dYD91PydgOIy53rWvkK4HlVTMeACwNuekg/XVjhTqUZTbjm6YAbIxiugclER47O
dy9CLxdYS3vYpRVqtBIgimc1uzyDRIJp6g13ztIo6ruv38TZh4vIAdoXrg4W/2QiSc2SzYOfJxs8
nUiq+NhqrB2FIy8c2s7UGxnBrs25l0ndptbHxfjtcIjbjUTCMks2nUHTCW2iIC9ywqTWZbtjC3WE
eYAenHsjDesQNPpV5bVXnRgvvZHPO5WpQq/RJhIUP7n6f76RMVKxEYNm3Wg13IuGPxZ9ta791zgd
XqzJylnXyY+qtG4mI3wqfvzfX3CugsmCbgpVPa3I8RjYbRwwmw2x9zZd7wp9WVp5FyZr/fMhmSIY
MyN9Bsr3+ulT29dxpo05M4Yd02Jw4fzPkiJBneUc4kGD8sCcFRlyE7Y2EVOSUQ55ftaiMdFJ0mYv
jdIcIufosuWd2neh6T6nMHN0j7CBHnlgrSFwujwNn5ttSGcwNdoOZ8oywq4ECL82RtnZ7JRO7pSi
eOVSzjNdvxrUi7P+2eukG7DuwF6IT52bhIvk2FS/NkN/q2gNSOS4eG0om4KEFChrkvBHk/wwAb90
Criqjh2pXe7CDAHM1wPDmZ6A0+mAG0WT19QMwklO1jm30QE8+WW8wWSMSwfQvwD8AIGyhFoZov3C
JJXL+i5gN8GW4OCKeq2Kb44wjynamvy997GuhOTY12yXIhZIUNMBUQ780brEinW9dW253vUg9aPo
KWYUDAbVKF5NGT+5hnxIi/zV7dWrAlD9rEY5aVbfKkFcsK+grmW/RKmaEqR7HLXy3oDWVLjhBB5+
D3Oa7YFIjWWu21d4jO9bAwRM4ZAR2hjgLdQVHf6F5zgAT+3nLOSYy7Anur3tVbCW+lXAcJjFVghr
5/vHfzs2AWbTVS5KKipB/iNSL62q5tl771BhZf7D23e6ta+8eioppKxsZbXLgC2JuN11NDkX0wNR
dR36oGDYWFpTcYD5YXOlI1c7RlX2GvnVT8J8t6NqHpWQXabsmLDLqnyAxXE3mlXHttQl9zn4Gf3Q
XJAjTYAowR7ucHhtclhk8cSZchIbZbRivxGnSa60Rdyjge5xmotJ2wJ+DgEfvFSBW6fFSZD797Km
n+UoF5aBcxsMTTU5RmLwdqdj3J+zYuI0fRQCENkoUptpfXbv995OjZaaXz7m1fCqFmh1vOTg5sOF
M45+ZgnSmAynTTPNWuN0v69rPNUmKRKb0dPewLW9APt/crRgWbrZAzmAjWZsjM3wbk/GMgvhTvCi
EgeVe8araOVDVgLUEwVdv2KqVK3rHgGF7mUr6j1Yqlz5EFTJ9utn9dzsSk1Ls9nvsx/7dOxuoa32
lZ/nmy5C0eZk27KhvpN2D1Wcbcci3qkdmXoBDi1UmkPGm0NHMuvU5iGRqCOcAOtMcJs448+oN19S
ob6NsOAi8ailAyGB6oUz1dnbq2m0JenFcKY7XX1NxY3CStT5BjvdTWl3FaKhJ18We1UNDz6brSzp
l0PkE5dqXcwVOrOx5rWnyrOuWS5z9Z9jiymvk7VZMrYIT5nrjGatN694atYE2VlK9ICzfheM6luR
qG/UqQn+1tZZ591YevOANX8WE9M1a4BPG2p2/fWdPHfY5c1xnCGHjcbtRyLTb/uS1KtI7cq5k6PM
X8CNrYbReokspks/cGacT6/UjNqSb1k3pCzuzN5/uvAOzpyruDOqawibA5Y43QYWjhnKNKO6VA7t
w3R/OiJL/RqIuXwx3fZBVeOnPLWv+ljchPjJ0HnkkfES1eObdPwDIbQvGZB9xcQ162gXns4zy7FG
th/Ppcma9Kk738K3zEbq0CihG87V+btllcekZgCFfnkQTXapGXxusBjEbOmWpqNuOZ2IGBlertdj
tqE6sKp81PDwTGaQVxeFHTxEwcA/9hce5zMHd/r1qmUYdKBN3Z1mqN/GQDF2PRnhFK9wLD+P6Bh7
vOGOvPbz7FLh2zl3t39/rdNVXoniyDSnQpkLH6sOPQymGqQuTjha+Fr2OQA2gazRNNaBWt6MRe5g
whF7Mbg8tPYCy/pxIvqmprPy6edVxbBVc/MZUH1KJ590EnBLybgutCYEw6Nua6U4YoklZHBmSIq1
UCT2zr5oquMH+RiJZkr7ETZf8W5mGimn7AutFuxKNG7rQNuWmUMCeXs7hG++7izdOkNJ5+wEHmxK
Lnqfb2Q+rNXS3RdVe+OmQF+UYV2N9Y3SlccYgE9DdnyEATRpr9OWSO8Gl1rZ/IoieWxr3qWf3fQZ
BJPUGx+shE6J7hJplGPSnocOCJukH2fFD7ENYo5nuenCfPHUF6JsvsW1valAlimDMcwBabvkh6qE
5BgQaVYlfrQPwqXLR1mZqCRx45k7G02QE/nlKu1RSqvpa4E0i8oiaaSB3I/+kMBCzVhH7JIkn5wR
CF5gbRqjDhTJD3c8wThBabWsSWlFuCk72HSAorohIiCiie+blE2iQeDjhM9P+BUTdR9ZIqwE6ybo
nYCobXS+ggr2jBCGF69EZx25xjojFkgoxQGMHh4dRv0osgOo84VRsB9z1H5bZyyFFtS4GL9wS3aQ
G7+72IOcsD4KT+wtUb23YX7wq+yg1BIthYfmycTSnv+shfasJ/gWszh/ivotLMOZY4O7pXHw7ABH
8gpM3kCK3WATWPyu2LtWCbVqAAcYgbWSynYaEr1dHtzB2Qt7wETKm5zmASDpa/StayOGe+gFV13Y
vOSO3y+yZlh/PV2efX40x9GYHAxkKycHVrusSznYTEh67S0qmxk56O6GgsQLVELmYC+b0d3zES/M
g+c2KdQ/OL0ipkCrdPKyVjDAUPEHXGS0fzTVvcnilHp+dmEmOrscWewwp44tbUT35HVMxEHA691s
0w3upukaPFGQ4FPculRTcuR0syIMDm6lX4fE4pTa5Z3CuRmfRdWxucZUYU8Pjm6RlmnRWXQU8HAk
JYrTBv17p9hX/PMNQgEOfWLm+eM9k/8yCFG8gkS8UisAyYLiY0Mgj5TVXawTqSXsvZfqdLAsYMke
QTQd5MxZqmU8grW38ZPsLfflfRP4O7jie3dogSmQNtVaFQ6FjGq+T1CIj4E47ZrFkNtHowEDR6r9
vBmmHmGizPUKWmkwTE4nlVzibNxkI4E7gTPXXOcmDVSE/G96HSPMaTHgk+s1c4zwviwOlcjRsJuY
BlQ5vk53M4cMhv+rjxcisp84SsWpDbRhAJ8VHSp4S5B72Yl895QO4cLUsQuYNww4egvNDynUtNG1
YJNKVgEx3yFVqDp15EKPWp8qAxhHDYRw4oVrIj9IIUCgLpPiHSMVYFIVNjcJ0Iit4SD5JpEG0jwW
fVeuBjT/TiF98A4uDm0NDgW9R6e1d7WKiTKpiCzu8di20dMYF9A30kkkjucz9HiBCSv49TN4br20
p9hUF70bQ3V6Rn9bL0O1ttIsbjPoh/SY9MfUTvZDp65jjbia/6+XOj2itQW84Rzk4yZwIClm8IUz
auxgEuedVC58rLO7ZJtzFboU5Ggc5/78XGqpF3lpVnyueFMHpOn52TLo89W0b4+04ZvmEy+Gkx3c
8IWPeW7XQ5WGkhRbLc5hJ1tku0JWkCVMLz1tXwjoaYrlRcobJ3D3WsH95e9fX9jzr2hRyZ+CTT9V
G4BTo26BY7ipogoDWHWEKvOqecNznlTvkjUEqtPy65f8mDpOKhyUdahfT61U3TkV/4x1AdWfBIVN
1CfB3CTksEXjiNnSJWhUrWajtB9q2ExkwXXJgxDHMobiWA3sEapuavXleMzlQWGhqjG74jNNJTvS
cCRKHWmDpeRQJ0gecVJrHyN6o9DlYYobt+Re2/OxGte+V8i5I3jeOlxpZA1Q2963cHQXPCv7MIQv
RfO2nmveQ5VgjJMw4VLX2OSp/ti75V2mZMPMoxKLoHkRyACasKvEC538BGqzHa7jyX1e1kCTEAAS
EpbPOX1mczj+3yIBdcICjvf1VT07ahmzBq0gWtNoUP8ctV1PADPkvXTTlcV7Mjy50EZib9yCr7vR
zaVsFhF+x/FSIfPcAIIHRCGTgq756WRQt8oQFLqdbiBUv0cjt88d69chka/ppMHoq+IA9+f49Yc9
t/rTeULxrk5/fOyuf5t5VLeKESRDPoxZQnJwNXMXnda09Fe5tYuEdpvk5XHan3z9uudmvN9e9/T8
HI1m0uaWmmJs7tciYYxFor7pdO25ytubr1/LPVOhJoXYRiTGsZRZ4aRULjtBoAehTBsji+77vu0W
IbJ1n2qsXiWSGJfil0WYG92ncT2oAV52ATODuqHGjfa82plZ9cbw35Ic+pFt97eRbxxgVfapB+DU
SBD5Kdqbb+PFqk1geZ71LUIjudR1ZHk9sXs1jMEgApxjjY+yAWkyxg/MjbB7IU+tgmzLnhZbNG6T
Grc2yW3PH+YSW0QqsU/Y7tybOMeNVCqcNzTw1zNOXhSMc/b6SnYkZqPGEkLd2dPWfmuRcSdr0vQI
hkRKtcys7ls7mh0hcBx7NGmtkXvdeLYPybkDfkmmCUuwhDERz30dhnBs9AczCXbTvrmsjGfBjriv
GRtEKiz9oH82/ZEYLHmM8uaGuIdi6cTKvo+tZQd+NlSCX8pYDUsrkDsyZuWNVQWkRWF+JaH3whJz
7qFxpwBqGg88raeiziQpanSXBXX1gtNVbjy34Cikaj5bhbWn4fssiSi7MNPr5waviyYDN4RDq/h0
PHG+9MktZIKwE+dGB3iP7NbTF1o9LyHhhlM6lDa14OrQ3dheRKRh6t30YRRt/Ch9qBramoVO2zcl
tUOPfmVe8YLennCrdpzQEvEeFi+8hAagOtisZdJiAdYsaBBfPxdnnAImHgt0HjrTDbXKk+fCV4YE
TWUC88hLV+incLirVLz7SrsxUz4V+VvFLMTUpwzw12MlIGzPdRFmDzkVch8jouLKddswC8vsgVQ9
9FtYndakFuDEhd9OpEfy1BorzzaAxxcQL6VCAEWiTtHQKrmvYRtsvv5QnxO/QT8iGtCmzZSg/DON
mN9mNNceRCp1I9n0erQsKaqDUhNHmdvtvNL7leZ6xSJPQYenunYM4Ctwhs+w9/pkg8gsXocxxwCo
lSIQF+ahc0IMRNu0jqZdgvOpMOv31kiOPZNtIYKrJkxelaQ8BDnGaMvEiCzJOKngeNdWfwT+eBv0
8tqi9TVrPU6esnaeulUaZO8y5kZBqUfmlr4PpBU4Hb+iycSe0BrUPqby68I1Vc/MoGgjkAogcKOx
c9rVVCPPtykbpeizK4KUYvx+zcC04ak7kp/RiHB1+zEPt12wczvQA3kUj9euCruhC97UodRvaaDR
3U4gBhnelM/ZlKjetOHVH3lchuQH+ZDZssvkLXRUuCckK7oFNY7M5mmxwlZZRHBVye3kYRugjlsi
vGeyAlCZ5c4miV2TtN2Ms5QwdrlOQo4RUBeeOl9wU4IdADUgfQkFiraFPxB47/gU75/r0gjQGrrK
Ui0LlKeKcS+s8DlDhjQzGlObdQV7JaGIq9j96XRMwXbUvPmWuvAsdjNZu0HItijt7xBL333P3/U+
7Cc/sha+kR+m9aR1HonB/D5tCmViPNdVddSa5k2n10ff/LkNdY3uP7/YUOUxYM/fde3WLSQN8mAP
tb5d+GH369pTjRuX1cA3o3hNtRBLelUSmeI6B+KQOT5CBGSKbWF+FXIzJhN3dFC/Z/nw88JYODcU
EKQZKqIVDrWnXbWBZkJSSyPd9FGegIU0ZuB971O/7tec57g+oXtoTYUQz2n+wmcTp9oFZcmZTQsG
QYHO3JpW9NMCL3HXZZlOGzQ35/Z1SfFkOyCGW7fk2iAn3bhDuRzxkc5CWMuXnuIzsz+lEno6lHHZ
IZ5W3zN67E2XhtkmbgiRLLJoY+YwzBxA9wujxF6VY0a6EtaDxTOwSr0AeGi98Yqc3OdAirWeRTde
U+pbY5giAFsXCCG5XKq1bZveu4aWuSAw6RgKgkPZW6zZ1bAnrKp/rWL/+bP/L/89v/vXMaH+53/z
9595QfCqH8iTv/7zmKf877+nn/lf3/PnT/zzmuS2vM5/yS+/a/2e37ym7/XpN/3xm3n1f7+7xat8
/eMvywxdzXBo3qvh/r1uEvnxLvgc03f+n37xP94/fstxKN7//uv1jVsAjRjb80/517+/tH37+y8m
MJU14T9/f4V/f3n6CH//tU1Q7uJmPPND76+1/PsvRTj/YLuBTFQg35nab937x7+72j8sFccq/yzs
ybHG0MnySgZ//2Xq05f4dyR4k05h0vLXeTN9ybD/4VIbEvwIW9TpN/71P9/bH3fxf9/V/8ia9C4P
M1n//ZeFvYsV7o9ToabTc0Th5ZoIwpkC/lwBQzs0o0QDd2w2j3XuutvBgxc71ESXvQxmRUs0JbSC
ZBv4T05lLokHqZeiVMXKjMM3uy9+jaVUNlZQlXNlgKXre5jEQvduqNt0JxIyK9kuzshX3w2FmV4J
nYNaGjbwZPx9oUXWkzrvhfbTNzrnoS8t0nt7wSrsjPddPQo4Q0ysuqZ6d1YzzN1eD9YIj+TKLnli
USd37I9luzLqRJslL11elNuuB2bW6ld9EhMJXyVrrYue3cHVF7HwhwXbwHjhWCZIIJVVtQKwpQWh
v1YKy7qqo+RJDP64B8LnZJm+6v1NJ9kcsIT6L9DblAaw25Bl1Z2eZrj2SPNwHI5706rrdBysI8PA
K9l3uy6hsy7VGrZdJrybIkD45JGOaw1ttmaenhFsUz2rfQUfr5/ElBgh1kZhQle1DGjUcH1G8i9E
7ZU3H39IW9+KshzgiXIEAufmJjods0bLKZS5xOwokbFMI0NZi6zCSBNCtHItSIC8HoLocW1pkBwq
chbY5i5LbfSWSIaAfRREaZkuqYp907TLQoVCl43aJjaH96qjweEa3TKplZUjEhJ98v7W7OGkJvoI
LjLu7+iOO7OIsnvf5rDZWsWY15G5HmNIPn1kuLtxUXuQ/yp2lksUYUcMtCSB9tnezDoIaxXFusDm
3Gx0ubcb3Vuh7dg5GI+jWjfLNE/CpQmNKcrBUJZyRDqWKLPUitJn0qdvRQJtJfeLPQvji+ppkJRr
86BQQ2VBl4hqaFXf2brXzjJHfPesoFtlsLL0Jin2oeuEoJ1Bw6Zh1OwMdiMYQSH8ETVSk1MDWI0t
GnV0YyH7UJ85jUyvst5O/vUHH40IjuShDZOruKjxwVZ4SPziltPiN46Ci7wHV2Tp5TibDJazzis2
aSnCjSB9k7olEoRMb5ieW4kzpkYUZ0Faq/Ek9HEMvkzV7h27muvBKG8FFVTq8eF1HBur2je0pd5g
EJNKdywhHd9QN94qMdHtiZGLHzHZMuCtKRrb9f1QF8OCFdBfhoT2sZa0pRa92yK4zjzthxnk1tLz
WI2VrG1vy0q7U0oyu3ISTRa04xBXqIWLzj4kc6K/QU3r7rI0PGhE+iz7xoYVKrWfIvUBsdUqMVqE
DQNg2CiuWy0cpYE054aku5lXow9OlxZSrs07L2m3RRqR/NxCOMXqYcxNwuDigZav0OD2p9Ap5qUF
9NOHTBJAqXRRh7Thchz1n1YVH5kvlRX5O/x0BTNyKMRz1Iqa2+mRDG2KrQA4jolnxDdBucLMIGQS
xXGndtHKzaCA9lQw5nlMWHtuYhkeHGftp8Wu15cw7RdamK68HpS6CfiQE+ttYLObLIbusc0JYxsn
VLpCMD1TYzUXerewdbQjjtb9wK76pCeFNktLubFKKJGEwCH5UnrS+PqyvvGVCmzdocfLEBQqY9sk
BjK2kbHnRjoPxI8q+MYJrF+926mug9Z+yxR8K9EwM++kzG4T4hTmcV2+DIL47kTglaVGkK9CE6ew
l0MybOsMYm4zpTUH452aJb8InXtAyURJz16kJaW8EpyJ8PpdiFRoj+Io2jZGADkdEFVgxj/oPWz9
goK4LrtfZNCHCwJRflIul/Oi8lRm3n7XMGsuOF2BeC2xCIwh2aJT3GiGZYhYkCn4RpvUkw+pn/xq
SZiaVeZgLULNht6aV3c0CjCplXfEFQVCIgK1xmfXBA5cJB6HZH1TMt6GurlBIfYYJuX3rA/v6oSE
b99W/I2NjWxWjLBPPdF8T70hBNNFFLqlT/7gBIuA7bBU6R59TH8e9hlwfHQOU4qwxOST+kjrquIt
ew8weSdB0u/0Qb2xJUeIhKy6KBXXutNvg1SnWjoY6yiwiHZOOCPqheqviaScwmSNZ91Lvid0FYif
Gd6KUN0W3fANb2OxKlvjxY8LHEJl+Nyr2k0QNNZaeylUIO0Uc/RFPXmZ0hBCZhk6KvXJ+jnMo73X
eN28I9JnVqo42I16fEBV/qshxMmb8kI872AhKCLdVpkH+q98xJaDBEpsChnlt27tO0s7GXdah4gi
Fy96YkdXdAS5xGT1rIgNI+Qp6G5ppAkpxdzWw/ZWGWinFtUb9mRA5hGpjpLXmslmGeo0FttQvIZh
eN1qcOE0vC2Ed9iPSlU/6B0rqxfJd9Oq9qKKlBvDUVb0SG59C8Q8CeFFxswdkfG+D4jI7TJ4yRTj
vRXo9z0WCr7G81HEabsFzgJC81dYW69mI9A1h+ZjqZOrHef1MnVbHaJICwLrJVLN+8EvzesGOves
nbKXlPCBqUfUE43ZBtncsW7IpN9n7vg4ODmRMz3Ax8G+dTvxaintk00Ws2eY74IViESBeNlZxAOk
3TzUh29lZyiLIh7IStO1bWITkFUb2ne2Efm2iaaWLfeMfTTpDk68GBz9W+q1xQ1vD2a0MSzAD+js
MuIr1O79NtTAI8lpDu+a4dHkwVh05Hf66RuP6rhVgo61GG64zS0eqDXMpvRzt6Lz0teQQBtlb01x
6qD83zuDVPkSTGwT4skn7+el9qx7lSJK5Rfmz7I/eKVBTLQ9Qc04KyBBhNhWW8G+cTSq/HDj4dlg
u6vmWnA7jHTKpU+NJTGYurDNNylLaUFlkQRWAx0YHU8mngZEYpn+0N3kVlrGtVplP3Rpfffrp771
4C0iGXLoEZgM2UYcSWyRgfXYJlNHGBpvZjvrTMZka8lVzP5jjNNrp8p2UVe9godAhQy+NTHvtdK/
1gX9wtIGdDrs/gdX57WcutZl4SdSlXK4VQQBBhtjtn2jMra3EsoRPX1/8unu0/1XneNtMEFaYa4Z
xhxD7qXQhLhr0Oqr9KDNVGeJiY3wILm5YTX6tbgk0OYoY7Dgp+/S0ryVw98+6Yag6uTSLibog+N7
9QWe7pF/KcMSJDm0eXTA/+lKKPxj7RtMqOzOkfGT3p/qaYTUbVnjsmyGCVCzKBwo0SotwuZBMIO+
ss2kQWH4MMsT6XbDESLjIy3rXamQksVBOMS1hux2bpmQ2lL8I/N0TJTF6XD9WLCOPN4WyN4XfXk2
2vgWj/2FUlBorn6l2Chh+a0q8YmuJBjqusJHVO44k9LjnijFUiFZMllFR1xAsz1yK4HWfiGhH++P
UOcnFL32RQlNp7mpRtjCGq9EtA7A8LKD5uRsZNCzS7F46SXITawC0zIXqIo8EMA19W0+ZbPTz9cF
qeXVOYUmcjbpCTfkzZzIKpesSU7aW4FkAemQqQvCgGIxq0QC6NTr+LcmfJ8lZNxRIl3vrUCLwSh5
jQVjeD4GvSp/IFRyyGLhZiAio0mw0ZeS7kQTnaXxoiHqpW7H+g78tTI3pL3lHMo5ErqvUlvCnQw1
czR2B7nLpKC/M/2j3m5KiM9bMN0UhEsUOyAf1VfGjKLOJq8D2WNncPGyZGACKtdDRszacBBAESfN
RK3391fNHCwXKeu7na1/Nul8/++//D5OG0j7kCFQ/nn171t+/yAz9vB0r5/274/fv/z70JBXve9H
uvmP5//P1/+++PfC/uM1eZ7tFHkog5xqv+T9vo4TtvvvX7H7yFv8+1WNJm1MZUpw1qNQq4ZzZeS1
//vBvz/AwbXhvw9/f9Or7v8+Rztngga7gw7sw7MG87P4/Y7fV6n//6X/PKeGIn4qYbJZhp2aV+Gw
/liKQQLkDpWuBiURHKHrk7+v+f2htX0VznoL76z+WiWgoP7j/f8+HHP4zYfeSByUieCd/fcvKLfn
QcMI/epwzUA1mNIZLxnFLff3OWOEsXO601acU9b0u0f3jP4azEdJWldhUtABwgnDr4MQn8oenSfo
GadkLxw6FaUa8K4H4okMMnYPSlSc0sjjpA5NJHTep2flTG7wCOx4csYdngudyhe4fCOnvi5XPFKZ
HNsXHf90h0EluYTpqwTZsFqczT0yEpkeIhTF5rHTn+xoPUFAtFyHw1wbz/dX86SAuvqCQhvVqPax
l/CHnbsrwbIJ7//kDz/sX2IVUqMyDbkfbe+kO2oxgrFJPyG9Fgs4bgI9KKQQgUZ+7b+g74UaEdQK
bOHV+DFHDuTRCUeLq9y6A1B3SOwD5YopQaHKvyO968B/9IbqwQ5FEYnMWQEdMOA2VzgjCjBwpB3u
8Nj60quqhgl93RJEz55ujk9F7JzuR/O0YC0gqgyQ9hClBlKezEuORVi9xL1fvQgVsOo9P7V9CeU/
fAxbWf6z0E8KGM1ED0048FOC5VSwux9YR+mB9OEXi8d5S9yD2kRQBCtZvbCxEGmnpuxwJJctFHwA
StA3FzawohBahzIU6jmnuqO+wvGpvs4vmXgRPk8dilyRu2zAfSu7+7n4wEDfT1RPNihBnssz6XYH
RW4frj1Cs3gDTA8n1zbs4tPy/xjW8QFvLjU/ZCmFCEpZeO8sPaRRkuwaJFKU6sDoQWqRuqDvs08Y
YjdIZf9Rj7X3RWAa761DP7nwmMJC/AFB9D4mVf98nR1k0+10v5Zxw9qDNALxSsJD+x45J5gZ243p
nnJn5Gn6wdafVebCRn2Kvs3tCOs3IiHv0au5BUsc6Kf0oG/17/LGv1Cu/rRXiP5v6UWCc+BbGPz+
qmYgZOzoFHv0Ltq4XwyAsgHqUnwkaK6GEnls90c8ldfC0U+cilAM6lsoGOBYpccr/Yjev6yLeULS
dPRAuBXejCZhHFqw08q2rJ1IIkFUZ9CE4N7tAJZK6NNjr7o0P/kHMBJfzF3F/aiejvHLH2hFJYBP
zs6gtInqj01F2dU2OohESEMjGw4+k+IZjP6QcwfSC3jF9BLttacf5eUlHbeC89PXXnure6SO3eyY
elQ7DckZLq+Zi3AbIHY6nNEsctLnOQnu763iFuwlgAawdU7oBuSk/BvhJ34ujw+Y5etj1djLJr9Q
8h3hiAyaYNmlMyNVHWA23gmpv60uPcmkD2lx/+dZEhp+HBYmAEVyKS9DxQ7wGyVzO4Y3DpfFBdjP
NjpCU/4DRy1rGRJOSC3XJmOnfuv2RCiy9aYG5FnI9TjLF4vt65DtZ3+lCoWqMH0aDu2xP/cKJuRx
NA8o9TjpG63xWzo2/B91224aBTE+N+1dw/tnpfzkTmA5d2JU23i47fULqeaN4Jiv5Hw4v8sepmIu
BXaL3kWpPj8IT5ELrfxss3iKdTszmayyHTJicbgOZvezpSZhT5fcQ9XKLo91eYjirUGOI4yLnRhq
X7A6zg5UR89QeUZoMLGT0fPYpk/JCRyVZTjVATbuD5IkmbNcUw+iYz//SL08bMgOhcQ51TMOEyNX
QS5mj8WzPzW2ccvwUjzxsGyTZOdXKJrLbvH0UdUn+Xn4Ww4Oo9IK/uAsqEIlDh0tcB+nT5XlNJ/d
U/pCO+XA7qU28iF/wycvSm94uqSymtFLA/KTiyvVksNGhntzXmBOdCz1c/zWOrfsD03vq7Nr2R+L
K9Jf+TcVj5li30Cd6I6MYsaT1vj5BY7dazMAb+EZOCI12hMMm0wUqvXHhOSmw54ofqqgFRx8K+U2
/ZRAbuVV9hMTlnowcB1YLFXAqHhxCMEEbEF/hueJUtGR0Vl2oGFRXrbbm+nCYUlsBK++YvogFfh8
Vnry2Kvje3WgOnVBlvNPPkL5GvwS6RchuzCGLdO+L3v2SIrSzIuy6YLhIrlIW8LnRou/8JKRr5F8
4HOIiPN6aFsrb2bqp5/Mxb1aT4yzcuOw5AhsIPW/uzHGYULp9qPFDlPe8hgDiMSeUw56f7498FRF
d6a0yvFXzc4696Rqqk8kHe15AwW9+K24K2RQPyQ+Lcfr2qs7RxjegGOCOM69FBcvk19IXN5fP5Bi
qD7j5/sZivDjC5co/rRnbni96QOmZ45oW9mw37YZxS9I/pFgXJ6QL0DOZP0/nrbLDUZgeLz97jKL
bmrYi0ue9ck17k70XJ6qS3WJkbqH4nuyGQkICKbKeeTerAf3L3EAAPtDd7yGsxtkPleQg4qC27rx
6CQQHxxJY+5kQiB3TEPxw8mAGbkOcJgKDuc5Ulz1kXXO8RaFjS16EMhsWFbZt/lX73xNJtTkjPJZ
Qh17pQk4oHxOUm4QaaFn6VZC9syoSDf5pwgNzPmdCiTFbNmJyM9B65ade8tHdTcNtyoHke/D8aR1
IT9DmPkAO9pAkBdKpk9Z7PUiahTPyzb90QbIaLraqwxUUdHUEd+SV6vHWELdm78SeN/6q3hho/4k
LoIDcajsmo/MbRyMJzajsRPZ0W4wCtLTGNt+vBs+9bDesg3+xJ/Rh7BTts0u9gWXBIDpoNpry2HV
nZqOeNy+n+TPeAeOHuq7zokM79cwuRgnF3YVdNfubyekRWwSdABlWwtEDUo2F1MKGELn4a2TqHBk
qHbmvq7LtAlGskZ2vTMVO13r/XbnQ0fcP7b3zxIXDVsXMzZdYGYuO9881TsBW0jQIEgkK3CHluqj
xIdTQ36CR3oUJxVVdZXzCwndHBLuaD/2jqz4UrGBNsYwUXk9J6R+06SlnWwbM7V6ttXUXZb60kvu
GM5PAOGPsNm5YqDZ+J5ny7If9CAWXm/ZEn1U5B38uLWHj/aYgFQ/wYbsBZFPNgsi6N7WHVb5i+Km
MO940/N8jKZj3NzuhlN8NcJrewdj/q0QTYK6PAg78PaAfREZAbcen6ShDpem8IS3jNqn7rCWi435
GWcd1XfobTa98Xk3WRzDtnZ7CX2b5VWtQXZsG+i5UYSYnNk4k+LUoj3sTqqXC4FQfsmv0MbAm4ly
t9yMK4EEue9DtLHQNnfJJNDeE2J2pM3dL4+Zu6gb5YZt4zzBkZZW7NJss/0HZq54Lk3m1sddaeBF
DBqwpwi+XxM23hHLk4AZCIcf2sgvqI9JqPhiOFxcUBzqesR4vHTI47w0+p58fKmFaJ/Fo/e17ADw
L5FtqnaXA7UKRiRpSCXLF4WtzXHl6ewxty+fae7pnPa81JvaV3/UH6HeQHj8MwWKiRvxXh/Z58YV
NZStiJjOloyJDHU817PYZFfs4kXSWMIwQXskiVs4kqUAUDU6VzMp6NjVAfysrPF+ihVjx082wjjn
YVj9HXnaadQiyARVXlZuZXarPIezeiSlstwPbeoLL1H2FM8OxYoP40+kuqb6NMMkTgr4W1gFRtfx
wPbdOVJgUuaaA84EBKkZ7ftRIPDYddm2PuO6kH4Up22j2pT/6tFR1rn02P5D/paHWeazn5HBoPDE
2fuqThst3msrebt+eISiNw4e3EVVfpp3tM7CzWD5fRMW910i/gjqPku9onQ/Ulh60CjDLZK9KEhS
BLI4p5c/GUIPT+3pcakmb5J9sXoZG4/6/ICwEEpMly6lMxKUtf3QcdK2in5QuvNDeIvmd8gJ4JLH
uKC0Vnz0aEpk9rUnw4wLjlBF5yA3cpwR6PUNCzkzDwfjEcTDEQd12UEnz5pH9sNOjHDgFIAAPcjc
gqDugEwIhz+E0pf7WchfKeqED0g5p6126zgJptMdZDj1A9aPLQ8ugZm0GetNW8CJGs71RoleVylC
rEHloPxG0c2uFKwZJMg9vJXVrUXmU7zvDKIt5TRIMMfTzeH0NZL1zvRj/kwIxpCShRuStjMjoB8m
H0hJVa9JTGkL3RJ6FiNHRPqAoTlSpI3HIKM1RHEm6M1bv8zDvN0YxQ5BImQP5uEvcQI9DeaZXIga
gQGyEYGjRqfQYEB/zMMtM9hEgnvuR5b3EPYlaGCUcpAniYPjuvw21rGkGmYFlGPywtW+6uQl25Yo
sPo6YtzZ/kFHFE4Y5whqC071eKbR557sSUeXFnHrPk8phnQiZMAvRQ43PwEJwC8d5M7K/F3QsvNM
J2p+YQKWG95gijx9mOecy01+KnJUIKGNoJZMuWSXYAfVT9M4taLfiCFHtoTohnqbPlRyW7caOkFi
mR9OJVlzfuRoA6fcY9iIJ1geKH7t1ZizHCd2ruEz8x4/GBsRTGXm01HEMU3pWLwHarp54C8LFzpw
Cj8BoYc037WVvCL5jgQb3x2CfFidt+n8ykVjcxA0UOowJhfCUYTDhK1bkOMT3PGV44Hzye6P7Bsz
VChh+0c6HfFfG/LhPn4HTeAb8lcOPFdozeSf/f4Djjn7o/5WNvP1C3EQ/d2CvOkbLimBOI2gNP1M
MUyPA5NwNfBpWKJvpAU6uz0Ry27SQ/GcIZhDjp3MLOHdp3CmXWI+6wzSp+KOxxlipy/cLsNROMaM
/Wvt14J7R2XkYm7b23jFlpZu85yy9sCKAvgLOvrRPKpJVJHxUvlZHotDHnJDdn/WNmvyIGgnfz14
ybrfMsHH3BDpoaVzLFEfepm/B9SLWxLtox2Lm1S3NZIRrOrGK7qPmVWJ3gkcIjJ5D0jFkL1gZaIq
dKF+uD4C4KZuU3BW1HNPsDxPh/Ugmc/sLb6JyD1oLpix6nkI2HA519fEjonN2pdnNi87kp44xSNf
gE1HlHCwZdynaZM4LUXwrbRPIEoVnMdP6tXfdGolNM97CAcVIS0QBLJO81e8SM9sd76lIGg49egN
f+foT/6kz+iD7SrkFnHv9MPv9cTjMfsSvWVv+Rx71QEnv64392M0HMvsfTHCTva5KRCRfFxB9wtA
Wc7Ij2UtmA4XBYfKumZ/1vYTX0LXYCP/kGASbrkXFV9G7Q7Psoeng4FENgmbSVp1PrG0+iORqnTF
vURr6X0lnyVd4B/FLTNuBO2RXAl6PWSeUjRTPRGPlsFBNDpFy5DEUdp1+KIkq6no32lmwf0ktKjU
VdEm/dDfu9pn18TYP8HODzhNmvX6Y4x+7IHXn3yC9hFOAlTG3qtAcs3AqLaEGcjsKCgi6se0+CvZ
1pUv7ycfSJ7AcdyssJCs98TRTWJPfBV8mN1w4Rdt359iuoNepif0aORt1CY23qyqnKpoI77r5D70
k8n++mEBbRE4SR0ZVSsHkzU48rId3fyz3SOPVL9qCF99RTVIDacAuDB6sW+dRoo4qhOReUFgba+X
/rX50oJpP70mu+jaXiYOTIJOhDGQFzPt5NmJe+fcGtdKRJXD+ZzDrLVJJ9qF767aObgQLiLZucth
T/9g/hn9Hc+Vta9YXvWGNFeeniGThSKRnUhnVWq5BtQE474e/0yfK+0hYREiHfhC/fu1/lv0FD/I
NxGzAdmsO4qqTv5xP79WMFXvu2e8keFD57hG0kve9SReIV+vNiAuSDP2+LFkB7qfR2fDnWhCRu8u
9G/9KLvAesE330H3QHyJYtlADlN+l98zn4kU8ye0W+CsgwBM3uVUdJc9UBGU4XDI8qA84wsUH/Ij
eDWohrFSG4cMCAkMMj3YaeDA5EHWZMdP1gZ3H3G2wwPQbO2L8k5gDc1bgYJGdxAXcs1etu9y4JvQ
dF/qyJvUE81q9ZWcb22AhqE1C2e/2xVvZn+c2xdm/SBSAB52+citHq0WT+B+qzgIGnJwWQy4lVcb
e/HxhwxdqYeisYeYQFtu/EdGxgKCs/7zpES7QtFAb14ASM7dTl/9UD09oYK2qavN66oomHzfC3cU
dnzHQMY/iP6WR1b9F7kRSw3mTTduTcNrIxeDtifGX/MjwPU2ETxRGNbI5YO6F4NuCWRkiK4UO3on
T4cLX5LzwOMlWiJhWYdC5GwZ6B7yi0uEGFzk9Nf+yj9rxm2jXa2XpnypyDijQaW/DwK6VsIT6x7m
3DwYUV70+uuI+VlqDzcMq3Ek0jDLT3EabY4qE/XUwZ3vBywqX0P6mqiNzZxg1XF/Ux8GdR+lvlRz
remND7sRXOZoZLodenPE6yR05Z2GdC7Rpj1fhSeOIVDIWBgQJxR+cKJqT443SM5VgZw/pbnbjv68
WQfkgyvqJgzpqknHWUkUzYkIOiwlh2F6vxawOGBuz8Tq9bkgqtGzp/nGaCFM7fAk7j7mKllXH0YP
vzR6Hy7JF6ELfjG5XAxk6mOWjI2c7Qgsdj93RILeU/WMi5mR9KMmhITTcsO6zX8KKRh5DUwfy46e
+u5QPwiUSWqwtZ7w2u/bLj48HmRjNhKn9BWhwPkmUcSmxZnUTCT5ebAltEcuCKxIIKrueBWRXiQK
2+UIxmWvImVK9NjTY2d6whODnDZORq5QtS1qOIfponpIjDc2frXPJlNu/RksGQrazD6SVcSg73j3
d/LCkkP2n1AIl0IiZ4WPoDMHbzGxIqgOD2cEog4pOw6gpuzC7v6i5opHlesOKXc1nCZPi8jB4JaA
jMhGVNXc6mfSYIMBeHaJw2z7RziTE8VkBHkSklLispggNRinn5h0zl+VQ7FBwK3yq8XBrYJInBEF
mJITIuUhQVL0/pgOyrU85h5n2zvDJmbXCD+L+NskQ5MjfuMK4m22zff0I4+3mAauprjMNz4Js6IR
sIuogOKmHu+gp151gloHTgqz2is3FdViDNxHcp6e0nldgflblBEkeNEhy4+GhsAOGKwzVktmZIgt
zsoGKtg3KsnaY49I/RtNhR+8vo5h2XH6W44E+nnesZFJVoMEQ1KUBU6myeTwQckNqVwGBNtV4GLl
HoH6Go6A3Zg8y7Qzi5JSAD+E1l6LR0CpjWIo8Wv+ymtJ7DQ4F7knaz7zzmwgFc77ZlJChNUoRhin
BI+v8Xgf3bU46DA+AupyoZzlDXyUVW5jkqPaleqMuS2t90r424OOeURrGi4NybXP+kdp+Xq8qdUt
nnOn7ArtKmD6uWYhcss2QO3m3gaz+FgXT7pGHphsQmvAL0AkWJWwp5ge86A6InD6kbDNSwRX4CRg
qZxxTNSY1lgfkCFXz7XyyfyiSKxn8unMbkOCtFnHhvvtlQtfiCVjPGpMyvzKX4vWQWy8lD2yifxO
yFVdxNlR4fJBqksdNxTWK7Z38l3P3wzqML3zdr5nDVdWCU2akPCzlB3Dyh1xXzXuzsiMuIKy4ZIk
6vWUwPjzArxmrecY44mzkBFnvFQBtgcoEFxzWd2g2uZiDBNIA8ke4uKaWSRFiSyUy2fqKA+NiJRs
KvEPd30n2djkb6T9ecDlk1mngzGixwCJd/LWWEpOPkJqqebAXW+TEKVaVwlzxr0SDUb56jkyqZzz
jCrt2AIJDcnmAxk/PoUbYNb70eGuWFstLnPkcvVcI1OEVWApRfCfzJAKnO8uJcoPq3C4o6/EB58w
VhtR+KuStkcTcyORQxt98iSkKgfTWxet6enSH9YKD0m5ytr62f98M99g9VsuQSWsBukGYQH1cZfw
pFbsloU6eVwo9/oAEdQTDAdzvWX4+XoO/vL8WEKGlfdTGV8nNHZ4E/dO8xrTyO2w6BWPq2IT8Rde
wnRMwUzTabreNncrzw6Xdu/oY1mHgGtM0cDDktcuH8ed8yaul0WwTlINbNMtQbbZ6wQSg6KbuZZv
xEe3j0KCjfjO2YOXRKLFMWlZP0wffDEsLodFIGLy+V5uh/+W7swH6qR5kHBE8ZI8NVGzqp4N7ciu
0NQtW56Wq17bDlQFNNFG+ZGbBf/GJPJh68ZIaS8NGs0dGop1r8ZOJf4xfSaWDcJ38EKmnTvkNlWb
Oxr1oHmO5Y2AbVgQy36GfZAXicjkyXi/7rhuZfrmNwVaIJE/U9W1XOmV/m6SJ0JOMuHMmufLI1DP
AlBO72Gcsh7dNrcyTtzPxFLCH9wYy55p4LXWsiZQIoAppJ/ldUmt0Fcy7rg7rFVgnZfpR2sDcKOM
MlfB65gGyQyZhoWUAip2SGOCmFQuvCER95O1p17H+mAq4XWMiqCRAr6JmjvtbF0aZgJbnSKgtaO3
TkLo9XeBc9nLnsIG2yJHnmPYscj60/BCgTRunXUvZk7/egfiOTPGXtLgtoDSCSix0V6JMHnpKskn
7O9cHftYSzw8R4TouowuM4i7JQcaqJfFcjEn1kDr8HsGTKxDovK+LdQDkDZR9k0dyg9UZL1k8R9l
UInowQeW4oEYyyUv1nxRuzLHXOYYvbL3jO7MQ253RXDVDhgO/PJI2hij3QquBKcK6jwoJ7DudnRn
YB8InkA4LvX2d/htdIAhh4WMk+izuajz9p8RxpYKCJKmZFSR03aJhfPWgc3EfJu3YN24s4fgMSXs
RcZH6wI2HN1KbMH2pL6Rw2M0usWrcjqsXFYhmAJDhrYTvrCgRMq68Jk6BoqqtZJ4YHXuAD4ZWCwQ
j1vNWwMp1Mi5bpqn2IplyJhKKo7GujjYkPQc1rZPTu6b+2NeWZYRdTt1zU9O9511a54j7onAicWY
hgwsYR6XxP2vgCADcJFDB3tEMt+OqzU2BR+ZqmFbXJZlx9evi2AklemMzOeMSjuIk0Aly0lURgc5
VSxvpmMJXaLaHkYaw6zGCbCeTtOR7wcL9JLqf9iM1i75AqVavKzrFXZAglRz+9D9rPwgemCREeAS
A6tEbdUEHw4Eo3txjrxGuIpgPH+3HXos+riOtMIIIBTJAfnMmYlroXRA4Vz4ZsVym2pB14Co8NYB
112VipTlaG8JsQO2HHgXFUbQUy6KvNFjNyrPQPqbV/JsIDkscycJJdAoMkTPxj0K2Abr/lGdxgRf
6NbA704tdKPDnieY6qbZtQ1BBcoGgI+d6Sl6Y0RF+QCyKyNzL7vsgAobIttWt9E1+h82rXlb17Xy
zFySaBUpiFL2bFLE3skU4rLdfXbW0PkALsnkYoFK0qTAuVBdYNzQqAixw7JsYf0J8ZsnA3y/TIup
E1EjHzeaGhS9m8ce5rlSQ5YhdwGRBgG0gKPOBm29jKDkg3C3ybZW8oT8JkjQWGTzeH0W0ErBTgOR
aWb0En8KXyBWMGPqTxMK1mY2X4rK6xhT3Bvrj9E+150LBnFdScMWZDniCEgligdLcDuGZ9kp8ROV
vbjZjcnugXI9Qpz961r1IpWQwI2Cj+Dc2xBbJZNy6td1zV5Es0v9JI0Au6wS1M2GhclUsGRB/JOS
gnvo8cQO1Mj14WQZNlukjC8cRib6EcJaxJvMHX/CtK8+R7LtnoUbj81ky0fFyavOLdRbZo2TvBQ5
7UMhf4GFoHisd8Er0XlZH+ouvDktwMhklwC2NuzZ2qyeNPteAPv5TkaErzc6l53HJ1Nx4tyGp5AP
kFmNFP0fqwFZz2z6iOUtlgSAMnzzZQnnI00kz2xLwOlR99Zg6Du/HkOZj1q8PvW6/osFTw0kUp7Z
uj0s9bQrLF6SvczcEGAHdoXQuUvj6mIgQQTKvqQvEo/JWQaapSmaboSHL5I6j91aeGZ2prtXjzt1
2ZDIYbgF6JPwuDAsv8aIzVqf7u+sGbYUV4YlWsZ1snkRixljhOVgimIxEO9bJg3LUwBaQf2XjcxN
pm73CSAEA8V5J2hbXj4EE3Ez/vLdKcCsFU4lHTFjQ3poTXDG+OZuTBtkzdpZfR/OPpJlPGQMcc7Y
LeJMjHqigqNZpO3XIgPTyruKmMYcMOMHS+KwoyUnm2GWUN9WiQrttvp7fBQuSB5gQu5LR38HAOGV
ar8cWf3x5IjDlj1DPu2ufL6ACaAkgyfG3RtfGPkTuVGCdeLV9fgGeUL6E2TR3dFWmEHfgfrbgrQg
mczh3JJhosN7aZ0e9UbfnK0COKmqlrYlYjw0KyUr1OhVqDT9zGCuj4W2pFo0anrGx2Ngm2bpwqFt
ZFDC8BTM+vS0mNBNmTAPh5pKsknJRrfIQXLCJZMGta4+p/WshNJQKaHVSMDIMkBUpVpsaVj7yHra
KIr+ISPHwJoSm3wrTgmFboGmllRvS09o8ymMRGMM4yGKC3uSZXbSpIjOKGLEZ4vEWatLU/ho82Od
6oIvLcxIN6mXSZ+gHoJKgcaKGcvVI3Y5Jq8NIhjBnT5eTquoCo1F+26L+HOKOGRqhdM5WYpggE0M
vyaOTYQ3AE3DrmvdvdyQzrOpVL6+vvP37ZGuoyaem8ffp9pcKXByxPPv32AlfSAxgUe0tgWV8tyj
IK334dSkDNkw7lMZmGj+vz/keAGI+fu4TwzAoHJtOlLDxm3VugnjPPmfH0oXaFrFUYL4K+6G+PLv
CzI9+zIf+uApZUkRaP3RoqUFF+n/Pv79bUTbU4KycEtnc0XdQwPF+PvrXaz4VajqLCjLZSc0IDuF
vH24szqjcW0Y7JEUvL/bR/Ao/V6tKYAIbZu8h7F//fX3yX/euL4bZCd/+ffJOo+2Y0sM1nfkelAy
zZzfb/79ka0zk/9ezu+vv09qdXO1RCqJs0K3UlyIDXElJ129Duzvj2l9+B/P/f7h9zl5SDZKpqeB
Ykz7wrijAz3GDVCXBkFaOqeNJKaHOm/eWlHuUL5NDLenviHH3eSKI5rNsg7K3NoPmal72t2oAhj5
LhOZmQWwmGau6e2MzEA5/+3uYkvkF91iLb/jETRhFVm9NzUahZEFTFtGCi0zRgAEYxkfSwGgjAIR
ulSvjXRJR86zNjNc8o7OJgMcP8QAdv4YTAjyplPdcyCPouYM5R1VLX3VVrk/tfPaTWiqcHSN5rKx
ZvNWdOdWIyGotVL5KlIKSQnXxRRuzNhsskCTawohJEnUVn9+yNKpER9VoEBdhmpzZPcz7skDzGGg
tXqFYNmgExKQn6seMKLeMy9VOdKqcXjpwFXWZK1Q+4oOdTFstRHNYkmhCNfCFjYPVA1NYi1Lg9L4
PpGHqlXPornPK2ZGOn5A1Nf3bgsVhNsa+zyWWiLy5nseBA5olFEcnWxbXFNMz4Scaj2HEL2HhkNV
IXGljKhQoCqzQMrhN3Au1uNoutNIftQSIf6fQIQUEhFGUaVvCMxswdOnOszXVUb8XBlGupUWMEgV
WWak0kgk5hFlouFjrBi0tplUMq9vikXsUM54myJS6zQrumNBR9v8QX8g2sTGCOKfxn8l+dM8IoHA
MokdY6jU4F5lN4sMkIa26mZWBA6vO85jUlKAGUhW6RH1qIXcjpguE5i2LKalaSgPRSOf5TXqohVi
a5JCBOpFB60B8sg6ztbErhkFIxCT6b0auGJByAEFQhmApIf2JHJ2GUMSlnO84NgD9qyT/N3o8UZF
7WZllraPBw64QqPRtE7jqwQdBQEwDpIgP3ZDQkt/A5fVzlJGGiVgBRoNWF7v0ureSxXESVN5P9AO
NlXTuO/aUTmUco2q5wBCikIvLSjLTjK0P42sACUYUeYe0ooNZLrIct/lOH6eymOn6NYV/ehx0Txr
UmDDnMttllb9dqg1yI9q1A6F9mAY2oR8Xv+hx5rkT1MDVoXN6zSC8TxIKede+kCzPjbTdRER56QG
jG+18V1CCYqMI71tcHV+NwLuXFwoUG/gjwhjWULeaABmKLpyO6TiLoF6ADLAyc2WRwFSaaJ5Lxve
81SgCrT0SLhKnL8P9duIjWkztTT20fbxpIy5HCr5EsK/j/f/iD41GOGIRKZDN8Zw8b4WjeGPqmTt
27rZ008DP2WOSE4k/VUeHQ00NYkzjgBqDQCSem0HgWEWQNIts129vpCaUFxeep3m2a5r5bAEHEGb
39YcDVBs8oMgqYZir73rXUiH1OCIkfYtFlURFJUeRNKdk6DtLlNbfkz6nZY2SI4X5f60rnQ6dS3R
04S7vEdW8GbmNeJnaeKZCS1vEy0qjdQFM/63aqEbI22mtKalWafVprTAerTLlO4yzhGrH1N3iWj2
noiKV9AiMBCjoQO20YytMOBvaXIl+nJshEU9crAY0cPNh6RxaBreSqKwbCelfDyrSbLJYNFhiRS3
eyQfzBLwel/NcCoTxw20uekTlbWpI22YtO9qN2+gnRaQ0wCmIawNkvW8xL5idpeHeJ+3iqjsG6aG
lCPo7zixnMeg/GgT8Q0dVxM5AbwiSXo8zdR3pzgjEEq15aipyrW1pI7Mx5Ju21TBJ6xIRLWPnpiQ
Jiy9zsGbteO8rSSEtqqEKrLg0wiruJVCm47Y6Gd02elWj9UpSCNIiB5yWYYLjox+r2BiqZXnATm7
SLIaH2Ocb+XsoseV+NRH/8XemWy3rWxb9l+yH28gUKMrsRBLlZZldTBk+xh1jQgUX58T0LnP5zkz
78vsZ4eDokiQBIFAxN5rzVWfg2i2Tib9LDdLzJd+0jR1kGJ1rZDE6r6PU/BzhKh2VwzJrykG5GFa
8ZdqE2E5PVT+u0hmotzr6hI2U75PMR3jHjA+8kUiYQAjPfl1ezbqOjlnMn4tXc06j07GlMsL2eAM
m74ediLzoGQW9StH6W3diPriFj3Lcz0wbw6cfJt0gi5g5Dzbot3ms0PuxwhFbAzPaWdayGmL/Hau
mXaSC9mfc1a7eUbbpbFpA/mZdE8q1C99anaHCIcOjYelRIJ3OGrT5JJkzc72il+dJ/EHyB8hJnVM
oMNw6Kwk2zqu+bUvomEb2w55gbp2d4WnD40Du2iwTXfnDCyPvNbeFUb+KrWFRqObHgU8U8zYet4W
frEJKtKXYzPoz+ZoMbdlaFG2NneDYaqzWRcPwzB/G6v+vi06agTZaN3Nhj7bRG/u+yTW1KCHZ5uq
4X1K0G0uK4LcIPQWPdRNz3VKSp0TEhdh4Yw2w4NJlilLC9EeewdDUudSVGh6M3/B/nM/TONZ6Owq
UjfYenOBC4IJPYCYhisq2nmZUkFJRfmzTKttnjpb5u/2R2jgfeZgfyptSanc8w8JM/S7IkLW4cbq
LKbgSWJDjso2oGXilwi4N6Lq0rtad18CVzK0C6qK0mWxNUf+j2Rmtln5CqmMS52qNaODa1DSzErP
OfTDdgp22cjiUGqkJn2M0rTqqc35DeeMIdXe9ipU5qm+4Hocs/IXxv0bxb74qOe3ptX+bZTALys1
39/F8TLPQXKZ4nvfKdA2qG+TPSJmnVgNmKdpTk99047nVoxED8QgcFwm5lHbv8biaXDQo2dB1+zC
VP9MJjt8DugsGVWiwAn4/iWK9I+o88I9WB6nvmtqWrdmP1IGmKtDUzClz2RxitvCfnSy7ofs9b41
mW40PkXw1p/fkhAhRoNLuJ4mTuN3r+u2QMjAAElNu1mGXILm7CrHy2QlsJVqWqh+au0GCfJ48Fjk
sAzvK4cFLzxYiJBVjFXS+9YmwWEw1TcuOE+A47KbaiFK1CRK9uO2DkPnXAf5aZRzj9t8qTEZ1fMY
kISZooOb8nGJF8fg61CgB1BMe7Cz8D+7zbZtzk5izvdeopoLYALK+hMTFioEfqy7rRzre0v2Llgh
Wq8jRpwsTnGSpnPI2JR996swJa9FoQ6C9wM0nZLr6EB4GAwQ+d4mNjeskZyTHEW38yb51XKz+1kN
7kXm7Su2da6TSzZniiHdNBlyxoni3lQGD5nLTwkoAlWTad3AOqDPaQz1xpWPVMz6vOhYUDQFmIDy
UtpdSgV8gTi5tbPNo+6Yat28dsgWdzX9degOT67bUr6wa36ynAmdNujSN7KkNNzaJea96rlPFcth
B8Mdjq5DokzzQOb9Q9cYyZ1KAdUx+aZy5nUaNFJV7zts2MiB+bPwc/BnmfM+kVm5ie32NGAypmgp
31u7uS8qK0ABNYOu4+Rxs2nL4pGd67hkW7opU1JR7Ep3nHZ23zr4sZlGCEamHPj5UFEHISPovWLu
u7UK4y9SgujZGwM066GNT0lzBzBxKalGDGMWB3hIuzYflDyEuvBvrarA78YwWQ44LYjAohLevVhG
7l8aTWW3Mqu7KllsCAg+S+nI0xjOV8PQ8s4EDnHHetoa5mVWgHQ9i4zdaM/IGRGEsaA+yqzNHlUS
pLCtaa5niy2yIl8c/fxknY0w2xMq7lI1S8LbwBkP7oD9yPcUiz5oCPjydMz1KqMmFWY3tpwtpid7
38onrN9T9Oo75EXNWYl3rJJv0VvuYcFPmdRvIGxl5y6gnAIDi2ueaYTXycsWvwDtExLivhgGdRHX
lvKhXki4NlObGzsq5u3Y+TjlLVgQthftkAGm+zoEPB/31Qkf41/N5CXHAEoYlZPuXbn1YYbYRckh
H3YzGN+wRbkdeF15bCmjlQRYzYYf3fcWP25HVHNjzCwMHYN6tW8gIwO6txFLfFhVdm8kSE5cenXA
nCVtD+2EHJ1VBCWnBNV/P/fHGf9L11+FqaOLb6T3pj2IF5a7FtfOH3PbNbd2d9IuCGLHp9eoxFNV
eoewZKHgKbqaRsjlO+/popfelcXQpsysH0MWw0vMSGtJ7aKk7TCj3+rfdDi+UnZwWD75jHLgIyuv
bTBQBPU5VNZAQyI/ZCzuj17dMrY08bGj0y+g5u+zJtN4Ivk5sTTvxQzGsR+cZRVq6OPUWQgnI3qG
iqlzmaMMlRbuEzkUB6/orQcbfJimPKKjMLnEk0DaHjTNleOT4TS15k3qGIydfs902xU/gcqmMCGT
tzHhsmrEnI0cLZzQTGGxD43lrpUwl5G9dpJhdHIj96aObJ8ntN8qa7C2/dS+G4PT0lRMOEXJInPi
+U0mxpc4pVU4a9ryfjCEyP9p9YfTNNOgbt7jpJFba4xoUqI172rk/zFRPTKONcuuIoOXaD0Lb9B7
A/oofQ8ySb4PEfJrKKlINRYSZm+1+baNH/N5ep3nCQsZ1K69qopr2XVf5piIyTyKnnPna6f1jzEN
ENHGLCVryhwbPm5N1A7quM44dmOBOwQFiQRgbRn+UfvZJW7PMGLf2xkkQ2EFJw/awE3guD7aW/3U
BYV+zIzhL2vARuI7uEJ0Ejg3nZdlz06Sv7nDa11Vzs/Zfi6T7LEY2+agypk2UDouTWc6QV1AuTWz
LyMXJPKW+1+6CfRdH9DLg1ujudLPwR6CUkZlEUUj/JYPAUKQKcKw1RPeM4GGbyuzrwxYeqfSEKVk
yfhe6+RHUuU/ay+CQAqPo5WhOpdoKTVXVW/2fwadIbfuggZJ+vn1Q/lyvBpKbIOCnQS3oto3xN82
5rYlQfRBtvrOywrWNEO/KxnBb5Ucz1pH1sGM1vy8y1xUmlqCR+uinu9G6Bq3RGtiO1CAIxL3UJhL
zWUxJg4tRYyprymIqwb43sxkyqzv8fjSumg4d+OGAI4g+MsqRLVLVfe9dPnFzSSs99Ps3lu5pCKd
eruO0NjMY21X+1hpbIEbUJUNFn0E46MNCSTAt8Wvzuljx5tu9NB6ZGQ3jTo2GbCxCohsCq86qH8m
tCn7vvjlhEOEQh4PaouAmZEmDIwPUSAnktE8baecPnJCM07YLl2a9nspcUGF/m7qGlJY7Yrh1WYp
F+r4q+q6t1HP833uPAQFTuOM2IY9zA/gxTNQJSGYMXfU0gO2IfLusSfbaBcPnfr/oLf/K9Ab4YqA
A//PnLfbjzz5VbVlQnLB5wYXPNznq/4GvUlp/4ckftQj8s22HFj1/+NfrDdyf/7DppobeMzMbdPx
YMr9Zr0ZpOEFgTRIACTPCEDbv1hvYOAsAi08GHS+BT9O/r+w3sw/QIhL/p804aq7EEcs27T/yFnp
Zws4mlLjlSJ8sJWs6muqhWdt1OOelHL9pbKp4yibTn6TOPQlW8Zp2Sc1q2D1rEPwgCzJfkRFddZj
ANTAKq+Ji/o65jJhIgE3AnEM7ek9EUyKAW/rAyuduy6g3ur7I0pnQt6C3nd3//gh/oba/ReI3QKG
/wfCbvlitkF+IlhawybDbYFQ/gPiapdTnQWx0tfItIr9gDnG7O0fpIA5zCaiEvKNx+yuUFQvWuSV
SnX+uR1GCZLN/quP5/oUjBj53Xq8mBI+uqVEv/NN7V7arN4aQ6sevCTGyU0a+J0cI7r/foiC0g9/
6mxI7gwCuypPSXqPFVAVs9PbMKUTltBc2btG+auv4uHUsmS4mex+uaANh0iXoB3UkJ6yvoM673Xe
fpporrqjDE8W9pJQEK7bhdr6okbkLyQ70ScE6ESSdTn54tmdawv4BUN0FKEe/Pf71P0jh2Ldp64H
nJA8HhI3zD9ov3YCoMNl4L0ykvU7DeppF2hbbaPei140TTWnnqejmG0+bCKSfVmn7301/PTtqNsn
QWOeur5GPpUZ91ori5QaQELUK7DqsUgbW+c5dfPsiZD2G3a0+SUIWJG2ofMW5egCdI4uVDPTP0Uj
VkjbRy/NcuemTAya+FWLRNRNn8HYlzQkM2LH8rimE2oW1dUeZYwmh3x2TjpJN8TP7zXSR0OBk980
Eu/5ZA7yxfLYl8H84Mdu8TpFzoaq3LDpnTq+ZLK6n7RitpWgZZhmpBqm85QlFOhhbRavZn9tHDQ/
lpU/J4U7HH/f6CAZj9PEkv/f/x7yfz15ScY1YMWADZKutdKC/3GMexMXAFHn3bV0UC3O1cnPWvra
OhV3bazCmzQ0k5MGk3cZtZ3gMGNGH5bbxoyXpXh6NEvnqnrbOCMBhDxHg7nfMNUzXv/954RZ+V9O
RU+SW+J7S4gdUe2m9QdN0jHGiIhaIoUMU7D+y5xL6ZJJBHQv2ajJDf6bt/sTSm0s70dcleHZvkue
iP/HqU9m7TQ3bVxdqaFDMxKsG3owF0KYzla20r5OfVZuE2sOnhtOqBuDhFo3UNUJ2vBNpGzjyXuC
rBq99pZRHIwBQmyDsbxRN3mfiFf6abg+W+YSVWiUiBMm71KBx0Hbhtm6M0L3vwlEW8eqf45l7D3T
MB3TtmyXVIE/v5BHNgr2riK5Ush893Kc7V68MDF82TJcRc1t5OJMorSut52uxdliJEILgUowdZun
JDEjMpjibS95kTUxGna1fFhvMjv4S9LtPVgJp+AkSY4ZoBqdxhldURe3O1O1jOySb+eVM55k9J9p
2AzHxm9x/hdaHmdKyUcjwYnWtV5+NTzMxdSOva9BQYkkjo8kPsRXiu/AG/oc/V1BEYZcAoYAmjy0
gnBfO9l4EbR3ZU8BG4r4eJRebYHSA9vEWv7Kqqa/DbmgblSSyLPvh4viNZvvIjfvTmFV0hOx+/K/
4fQ6C+j7j/1OioMpaV2YC998Of/+cX4ZrnKIUQrFZfJve1JVaPA7w6PvtG9DLBh4NX3+ofWHDSzm
n5n0UyacEm4GOpaG5vJtC1jvPmaBCUVJgDoyvfApncR4A/kr/QtzKT2k6adS2dXOrMNouul7WvkA
WXyKaFk8TQ/gbbKb1skZiUrX/rAlhpugfrIbH5Vo2+HI07N3azbTQ1oXw3nOZrVx7EAcolI+D2Zm
Y9FobHrgvoZ4YLCccYxmV9qjfZeU7laIcrijANiwkivza4QvSYftN51RXMqtun21vcfW7Mavfuf0
F+b7/35gAK//Bwva8AixY0RwA+Y6cEe9hUT7j11MtGxitHFvXfoCOQtcRHkKfFIljW7EzBThi81n
1yffnH+sN6Mfhqg2l+e0QtAv//0aGYofNSXqfzz0j6c4XiobRFe88PfWdFekt9qbahSFy3bXf4d5
+q+7n8+cXcSZAISwdLv4M9cHBRAx+muQC36/cP3H51uuHzAujBAPk/36+Zi1foLfbz4FGT9G6CkS
4eKecuP/5jv9fvbf25VYz3zsAcsOWV+x3vvja31+pvU/n2+q6uI+lRtWYWrv9L5xqv5zh4Z26yM9
Xf5e/7PeTOvuX+/anLJZc425xu+lllQnuugssMck5IHdQW6sOgUAcOFMBCP2OVFjQNd4lQfmsa/a
mX/NOf22qf8yieGXrmx5UJl1BvP/yxh78mam5KXP4o98pJEQZ+P3ujCcTaooLw2ej5p9PNHWqr+E
CgwBdUPE/G60n9vyq5kwXa2c+VIqY5u06BxVWZy44KMOlLmmtSO2FuHIN3FIganuYcxFABZpRppX
01xQDePjILic06K4SfBT9AMKzSFMktu5xzuRefjYCMfZmSELTt8Yn4eSYVRptpH4HgyH9C9mZ/NS
OaYBju+MRnY3mO7XzjevbvKzSfVVZ156SSxx4GeDc+e2DxTb71UUUFNKBw8qERCzwu2njacEWroC
gX7gJ3uAoU+xpbgguXrH6ftu5+9+AUrWmVBhJtTeHauzMQDHeNZslvdgmvlUQO8L17+tBbTvLKsx
XzcuKRJxgCNJvs0j9S/fOmYW9aeoi0+iNxb38LT1nUDdtW6LNrU1z06DFyevsrcMqmfcgamQOSp8
p3427XbJzDWf0qi9BA26EVIsnuaI1Wzd1fsm6ODn6KMow5cwqEEnjJijDMygSv/wxhGKDwEJvaQo
O1aNdW/Z71lf34ZVbe37CXtujCDE79pbcsjLvR/hukKQO5pyw7hN666+E417amPXPXLFPrEgbjcq
zpNd6rcbJ5PsB7IGiXH/kTQg5b1SgA5klCS78a72xl0khXGYPJIpxMgBVvot7qT+XChajaV2DmNM
7dlGKtlGPcYZh8t73JzpQ+3dSYcHWnwpozpUYmoeE5mpdBjNDq3brFJmNwVDceZBUcorZAAYsmFj
FfnY3goTZrFHrDU7HwlZC7Ky9YQJiVDQXzHHX96QHfPx1XbSn26ldtXYQk2y0ydy4FtA8N6xMrLp
thoaf9cMmOLgBVpefM4FVUWRPPVc54GJyDNpXM/awA6FTDKxS7hnA+1dO78LaTX2ufM6pqioh9q+
rWPV8pPph7Zx203PSm+mMxFbSO5U5brbqK2vwjHVtkrp6iedBJoSId1vbCBOodzqtHyxdE3cNbzX
rqphURh2hWYQQ+Q00jjobYbWdM6pXsHpMmvaTej/5prQjpr2E7NufVVFT215MM6RhauvpbphTC4Z
s2huXKxS0o/p4MLnPg5y2pWp912L6J4BKz/6XfY6ERnPyq6e7krTOk4hjm0nM45FhLfb9nJOUjd6
tGHOcmpBGQs/Clf0G4vJxi4akeQ7Tn80phoFeDRd9YuX5vcLJ89gQETvBrONhCZM0z7cHaJTrqqz
kbAru71Jne4FojWYs1mehVcNtB44lUdszDPzSzJzgD/JeZemAbK1CMM/PWJpdAVC7uYbx1CDfMv3
76wMypNTENzRDDPCv8b5Jnz23+ho7Eg1kCG7Io20UFSTxuzsu1W79fJC3lTKfjaZod5w2S6JZUdh
bYqGgIsAQgCFpFs+IeaAxDuxHPru5PS7lz2dOO5M4Va8isRi9HOjr9rDyqUV5kxSt4j/2jtJehkb
H3pd5IFLGfNNWsUslCZy5ZyScZI81s2c2ulj7icQG6buoTOIG2jtA/kRCT+A1dJtqhFILhkdYR9A
mNEo+2DQQuzL3jPiLm7YkZ3rYvHov8b0yscMPVTrIZtqx6zdBKq/Ts5D1QjzQJIWuqIavPwwAwGL
3cd+Nv2tNbFo7Ivg1C45kwG4KPQB4OFyw9rbEidI04iTvkc5ZJ7wTXhB7zwnWPcjxkP8GVi87BAi
gdkWz2WIoDLsbXXLuuguzEOid5x3Feizqeh8ZKX14pj+2Qv5hec+RqkBg3oKA9RZyYy5HDXE2FOO
NSs54mz54ATT+1wlXzIGztup7Uy0cs0eniFKkaS8rQdbbsYs2hfAKUZY1VCNVX0D7xx0vVe/Npnx
BIxj/lYG6L0yiB9lkMpbYblvbTNeY4bOupj3KjTVzvPqXVPZ8S1MV1TtMZSGIUPwBeV9Py59sVCM
EzkANKGMpU9pSWbQlvUsRR5TwKkYAUzMMlPVvyhhgS6QotkUAolLQAgb0gUHcEvz4KXjc6pn2kfx
xdDhX6rM/pJqURxq3KfzTEKbHN+MEqK2jMEEJTZOoKSO6R6OCigWkG17UBVrK2SbTvnVbWsGaQ5y
tKh647asmmJSxOOCtlGLteyInML+QV7A3TSF8s2Ey7slom846SgQVOZxf6/PWG/WP7MZ8Z3hxiMO
2Flv15ctr5fsmB9+xHtTRxVP/ahGeuU5UO8sSl+S3vi1bgPh5UWgf/vacD3d2YVhHofAE/eToGs/
L9so/Udd5P13mqnJpiKL+jr2VXfO1cKBDVrxTRftdt0W3f7pxuMa/miKsTqwFKPNXQzVKY1L42b2
8g9P1O1Ps5DYibv+Tdik1vimqM6UXYaLMGIIYoYq3oUb7dansusBemZIM9JYT6zehuwQz3P72Noc
up9b05d06vIfpicGlNCGcW+Ufn/0Y6F3klLLl7AO3pzlfQ2VXXToxW+TooszGhHRsKSJXkBSQzK3
g+l9xi81SBfRngfPZ1KNembKcxpZNW/JgQgIrJHy0VChfbM+jagsy4axMXViycss23vC++TR6foG
7UWbvHqm/7o+05nta1rE5lcV+SNex9E+FaKLrgQ6CbvcSISE76Rub6rGwWMSAS8yiH16DtoWSNY0
mXcecq9HuzHxny3fZTGftkbZfR8rdPHt7Mf3iJOCozuFGbJKpAW95b+sO0jmzQOXq+Zr7tD/4jwY
Tg2A86vjDemmMohAqrCor0+t3UTBHaucJ5St+Z1b4R4qVdI85RZ97PUpAbNd0p3CD+Ekwa0vhX0l
Yiw7CZGLbeNXzisSoef1qZGKnoZ0KRsQj7Fta6c6FRx315beBFM1ZX/0efD3jvTRUZTU959kiOzD
j6CZyKE3nsJK6883HtAq1MqnZx2xDadDDaDkVJ87o7Gv/TROtzFisR+D/VXMufmhQ/rgjW6Nc5VX
/dWkOvj5hFKcWssmMikhi1CINjxrZCtX1Kk+DTar/IH1NW8H+b1wY0x39lBdJnuwLroC+rm+BY4K
zQFnuITNAIOaL6HrdZdBucWmSSfvO+7zz4/SKqqrvRdcfIJWLrJWHSgdn2tyZ+XnEJ/n8oGZ8jm3
AHrqazUK67w+wQhS/2MCZrR8HhdCzG1J5Nc1y+3+HHT0goaZdENaSJ9vVMQ4B6oqoNlMgsjZaLwA
c5Tjv5PE8fkM6hBQ+f2iuWfwdE7xRIJHX039ewdQY30XJxggeyVS3ucsp0994NXbmBHvW8xRuX7Q
ro2Q0lollEJULhhrGZqWxf03N6l4Kl9l7vl5zCDsHrLI8o9zbpjbyc7jb+Wkduu7hJbvIDJz75JU
II2ymvmokzLYcjBNb/SdSBlnO71wJOkqbvboTC1Kca65O9cV6ZuOysO6nXiklBCn7fjYmQIQkT83
Oyfl9GJ6cFyfkUU9/CBOiUek0fbBLAxirbHaKtOrXisZ3TrjPH4kcKk3jjEl9Ngr88lpjB+DyMYP
Th7YsqEb3uN8bi8GEpdbb3mBYeZn6pLOl9ykxWe4LGzC2BzeZXdaX2g66bjtqWscuZ4Tw0lTeOf6
5Zf1n3XlxxRQa/c6OH5/HWscGutWyTp6Gsh1fUnbzj04TW5jZkumD0TlJmPhRz+2ZMwZcXUIcqP5
YlLgWz++4fbDLWUtZKtRON7LHBvMukGtx/fe8bJn1VnWManQYa+Pl3HNIrIfvtVTxeykTPu7YXTM
19mz79aPWFlTtKFTLM9pn1gPDrlIn1t0M9S7o5f7j0nqmic9MVavm3TDYGPmKn7zxx7quSDXFG1x
9mbAeFw3qUfiuvw5YdFutOFjP2GxD1wWacLvoLeVElRG1yCI6BLrPPeDACLFdx/r+ECZZ36tSof1
maTHnY7B/K0GciHVND/Q5iBFwsZPPNbISRM0BM/KF98+PxV5lriEquHeSBz74ouldbv8gF0MqS/y
yi96RkPRB4hxzFGBFjJu1k+r5sHZNl3iHOIckFZlhtSIzerpc+90iHHAyneM5aF3deIu/txqKzGO
Uhh99uSQH0crHz5/wFycTC70737UqJ1llRwyY+V+8duE5SlfUkjsLeshpqIhRK3BYQfX3X43071h
LlY+Lt2RzMZjYJstvkH51oc+IQY1UKGeyJZDm7rvQqYEqVhOc6liODmyhP/u2pV3qTOscL43QRzR
mquqegoMB/2VZ2HsMVisSlvuB8Ne+GQqv2Xm59+n/fw09a19qYIONFkdYJ5QxP/N390pEw9mYs9o
b2Cv6G6wN8HoThvaL++eX9OekQkxH4MPHtIPDkk6QGMMYbiP2keywxow8Xrv4iE1vo1sGuEBkZhy
NvWzyO13yhh3eeo7r8pEdW6aWqMj78EGe5yjnVOP21hjjUDB3JzCxqs/b6ICuqNHPWn50cqjt2ih
OZ64i16qOCptnjAVxHsSdaEV/efjfz5vffJ6Y+El+XztqOwYaylM0eVl6wbWZ8y65T3Wu78fZBgP
bitilFBeIgW6WdnfmYbWYtceUUQd5QK/my5sC8eXKxCZZOVr6dnUXxJWQLHo533l969J/FbQ4WJC
XOQYgnR97JRdH5vlJlMGc91aM+cvcRPJsCNWqU/YuYbApj6T9sEu2uXuh9cb00EEGNUImOsRfVU1
TLpccREYyVDS956t3M8n6Cnrj1nV4+lZbtZ72cmgOHVnjeZzlg9YbuPu2Bt/VfTd/0aEr5zwKYAF
7AQIliMwdcGimVYFbfxGvyVYLE5IrjLiQJB1YJ23nea+8KyzF7Ud3A0A6Jxl3dYEs39TZW0I8IUF
Q9roL+uXozpaHwuCWI2akQPF2bG3v2c9WxWsVHall3yRsPFvuq6H1hvD/Mt4QT+07CuJzAonmTwn
shK79bH1v2XHFN0llyZWWLTLkSL9oiwqS8LlWYnXuNnWDxZbKfmKNau4aoWsz6lYPGKILtqXLuNh
qxMPMQEX28rUVxtrdqFYWnp4p2VZdEffV92xnqzuCLcKwkOJXDl0VXgMszjbUL1C6bLsgM+tOy2+
pfXvIkFymY6OWqKaDjJMcZqQHTFL3MkRQxUtFsI1Z7rWi6ECnnNC8pMzo1t1dUo0Wd8+KrtUi50C
3IuCWGl2HnT1idSHJFuckeAvQfMFYje3w2tiJzuvaghHiIIAPfut3TvJJxB/ReOjCqcIqfF9Of4o
YU/S26trEH8yNaetjC3iv8bwx9B1P1OPZCdftRntNetq67Let5V7n8/A9sxxeNXLKWQsZ2Qnmr/v
tXTOKPGLoUSAa+ttj7zyrmyt1zkJ3EuYn11feQ+iauITii/mh2ntHxQbuXQDNmmi1Oxd2wjW6amD
VZoIkk0iE1hE2KQ75Q540xFNmTqbSPrSwdbSUl1RlKeHaNavvYO3o0+t/FR2dv00TyB0kilyL45b
WdDQRI7CPnZuaUJ6u5DQrCOGA+sYApwJppG5xRiyNObScBtMwsKJUJX3vnIAh1EgjuAkGvWSYDG9
oJsPH7IqSLdWnldbx8jnJ1FSZeR9sLQparboV5OjnOhwpA6czHyQ8q4ucvMY28EFtY/36dP7NJOp
psr3nZWdUpbIx/WmGK2HRZTEctYkLooBLE4Z7n7fZAKv9VAFLV9H/Iiy5IsR+MiXrCY8ikq9urHY
dtlIs4GCiIcf8WgITnlPvzsI3OFdmA+xZTZHr3NYgvvpXWyx0Nk2zPw5r3UCdDRjB5my3Q9WdV6N
kL9vKheNwNyaAD+K6nsYFwEorgnFuut/fv5hce4hKkdiXet489sMR8lJYel7DSoMCh0nKEIjIOZl
TlC0iQtxfWj1I673dJCiw/Cc11lwAuYjRoCbSHIa4uPqIDpaRJV6IxlE9MSp1jwUKO04EyOsaipM
KQd3MdLB9TgH/9cyGopg0kcH3lsfzcZh8LPp5BTjOUurAPUykjHP4zLa5IH6vFn/JMjQy1Eo8B+D
8rlbDdVhtfWtN4Ul4MSU5VLsisl3W27qSOcQQVGgSgOJdQl8ttLGCwHjwzEO+Qjrjb+4R9d7q490
vcfG4JQ39PIzPKjHfnGQrvfsMfznn+s/jNpDfufWd9Fij11vrMUdmzXFl8g2010sA9Ivlhvy07pj
uHggfz/mZ4jr0zjCgLS4IUNSpZiEFzDUfK/GNeZ+UZE70wK1pn/YJwl7IeSvAFQrbPKjZugFnqzr
kwx8nH/jEpRG143SqM/YbhoDZWhaoOZuHqpXW88UamzjMeyxqheLlWqQoNT6ifEiWnqwou+RO7RL
o5R9td64zNZvKiNBF77sElWAOZB5QJVyOSrWr5O1nEMhy3WAVKXlK1R22YehnPTk6GjTTBIP2zJO
rcOWWtLHK2qGNELCB8prCnCNlRPmPYx4he3xiNAFRAsBMDfVHBjQYYvokHUAqzBC5DeFx6lmlgYm
+vXvQKUYQFR+MIe03BhU1dABw95rghpLcrnNrZBrcWxysCuymG9yL8J3GKqX1euLDLc6rh7d9d4f
j0UuB2LQN3RcOS5UXwXbGrXBJZ0LotFiINFZlZVneoVBR5G5Ahjj+0iFo3GPHbanu8tizKzsl6zE
t2KMqQ8Q09wplrkf9GCIBAkIhyO1BpJvCNxsaASIhlBe1JgoSsARj1sQjxYhtIWKh8ArUL5jvDB6
zEtCi/WlcNrx5Gsr32TPsROMT2U3B9cSjUFlCX1MAxqCVkxvyaYlfuNGOLemJJruh6aebt1elJvQ
d00KhAFWgc4caNMg2KYWazpn6VT7InPjh2L4n+ydyXLcyrqd38VznEg0icYRnpDVdywWi6SoCUKi
tBN9l+if3h949nXss+17rj33pEIkQxJZBBKZ/1rrW2lOLNKC0BDlipFyshxXPHnB8TI8E98S65HW
TmqEh+HZk5JjFJ2au4gMtIWx+oqfnSmxa19Dv8ZzGCDdNFgsPYYv38wAwmxeL6t1AlFcpn16MvGJ
kfdYEtU0Z52okAQYFVHN0OcqgOOS/MKdXJ2/PmIWzxawXCCSCaF9HUjnfSTwNxme+b1zDHdtOybu
CyI476MD1Gb5vFf1qAhWZO5dO23emrzZlmUib8FQfjQT1WlBajNTqlt3Z00YYKxZ3ishm3cHnX9f
xSauZ1Xo99KcJZzlAlFo+aoP/qGWGSCUKoD0nasJypUZGXtBV86D10/Nu+eCLfEDGCcOHn7Xntdp
XqZbIdqIUQ5VS8N4ay+pm+inrxdbVzHmiTHYJ3WKU6IqzR+t0WAeyOWd7DtVKQkbDy2z6doht3P2
eKtbw38jRRjviiE9I6R0a6OMrKta/jTFcw6+YoEmOVAfkOqhq1HG+RxRqfRoSZDR0zyVK7xfCzIH
L/qYJUBIE4HNjTAyyXhWoKyj1klE0trpIiOv0ImHrqiqt4DcI2AFzbDNmY2VZWM688l6btg3tA+C
Z+XPXr0Eab9TlS3eRnoc9JjSa+qq+u5ZY7Yvxh6ylXxhniwuWhuSb4LAcmIC/AwcPWP7o4w8yrKR
VEEG2iRJeRQGrX5u6rwjIFOGv+20BY6jsRKtTd3th6au3hoEjo7I3xOGXUxfo31xg+KGMmXd48hu
7y5xWi9Z2kvbZN+MnX4q+Clcb8p3rd0Wp687PaaSjx4wci5IXRN/h98aj7oCAkfWnW2rgXzIR6aH
ac8QNcqNB0nVVhGtenP0tDNoHX/3xmzbYCz/OeDifgz7RF36bPyox2o6IYsy+5a2t/d8aT3L5WXu
55NMmKPnwkk5sXisfzUXWUAE4Ir36bHDWvFgNs2wikN3erYliKA+Qm0L7RRUGGaRYkLQtkL2nvTv
2t8shpUP0Qj7tDKjn75mKxE2D+ja3Qe+K3c1ak25XqDKexAwtnBr/7taRgmMKqsTAlH36FEJu6lS
KZA+punTz9y1D2DhIwh6HFFZlK+Ub3erSsAeN5ypfWnzmhW0nuPPUcUrv/Lc30ZCodLG6Ae1ZXvm
H0oAMixk0QcGSLXJ/Sg/DJ0Injug27Mc381A2a+1FDEC4gIrj4T1KsP6zw+/vorCiUgq2SqWFNuC
IWZxHifnm0PJ4bYOAUbTO+oQORu/9Y2J484a/tBSzJc+glRJWOFpwgwAQiZgg+swAZZunj4xtaSc
plFopfHE3ITxrnA/gxz5HotHBIYHIQCVZNop4Xu32RSLDANQ0rHn4V7AZFDOH6LtwYfW2XtRENjA
vJM/ZYpdUhxQ+JnT9bfNpzT5NsTNBm9i8urE4wetmMkD94f/w9L+c+1b9e/BLZFmwhCyc7lj+BPG
IMI94sKSZbmkxKeTuL5pOtSHyXPdezhjI0/YEWwN7wu5BSLdHvvhKc7MjyxW896ZdXt2Zm9lukn1
VrGy54nz2ruEGHPu+cJ2AP0aCqr/5Jt7LiJoY9Iv6WqG0t3prj1Mjisx+rcvZZ3dzdpu16Q7vmfE
X+GsWJxrdBvftKGJ8ndEVtVc9e/8nW9pAx65rbkxGqTix9pbImct860pqDiiOY7/PpcQugCIpMTC
v9ko/HmxH2thPtm1htYRiU3thB0DU0AOjJJ2jJmAsLmDs8PdLpbna7k22lSuI4u5jB1m+glVmANj
D+kFf3wLQdjyXpqJxJwuC/eQpTaaniy9Q5t2as/0aN7amQQBKaKPSJGMmzPjZ2QaaHQJWARbTQZx
DaP51OMvZxzQYAe7OtuEjh+LpjcvOuneRsMi/lPm8kSG4HvTmM1LpqrqEC7zTddv5A+fQCnxUd1K
8z6YFhAsIt43IhoALGOdsfNdGotn70dSmSsjKkm7u661nkOSmKblEmpLkmSrZwZzflm3+16C7E2a
gNNZ62dbZBEeYkJN4KkWQllcelvUr/LsdAH8G8egNq+CYiP76lY14N39tgQ988/fIFnUla2su5vr
ceUHqf5BifAGN7KxlUOU7f1yeVeE/VKnsb0XKdXHVYiOaxKUtns53qJ5NC5LkvLrI+kCBuKZos8g
HrCAzAt2NcxW0ovtX+lc/mqkST6X3/5aaehamfZ+gMkAL56yFYPEFtWXtkXIgDrzqkeMFyYNOB9B
/1pEyXRyB3/CUKmNsy2c/DhNerESiaPO5/94aeBnG91vlIzrkIQYCw2brUU807dUTqeM2vvX2Jg8
bFFTBDg8oYsr7YIn7kpqk1oTIAyerd+0ahPOjyASIVMlL1m+bxrtH5rJ9Q5KGC/aVlyFWjMhda35
UhYpZG64JHosIgB8bQRxP6PCIqJe5OswrfOuPRJo3g+DDl4y08AAE8fXLsf2MLqBvrBEeaV/yQaO
VdXyE+J/Ms51yAYLJmAyvOZi6s4ML/yLbkFVGXUv35oogsFFWGkMzYr2WJK+c63LdUxP9bmVdUCV
eP5Keug95nj4Zo0KejC4uDGsq49FefwRR3WxcpLBXU96YoeWIyDw02Rnh0LLh5b5wsEYpnYrq+KT
Ce8T5YnW85Aqf5MyHltVOhHbzqcvTA40qbUACQqn1hSkMktXOQ21y21CUyn0pZiC0XSSP0WVu8sR
fnjGYp8fHbb2S+tjvFKlBtLXLD95+KpsYsEZPtbPcNlRGuPOxQC7LmPnsfSfbbuGL9j3/U+fB4vb
BdGaeVGGPciMr3O/6PehsRLW3L0aYQIavox51IVMlGYAqDbrHx1raXKS2n4hv+zu3NiYwTLH2WrA
hL1TwUjJLNoHEr7+kQ+IQF2TU1ivUNWoGTkN5HoOlhvfah+AQuYk5Y44HwFgmwWbukuqXfKSPnZb
AUMQGYBV3zR57zvsYrMxUElF/nznRM6q8srsXRaCEQvzerpOeea7bfBT8LAQkcpfKi95ajwNgr13
g6fYsltS31F/nMpYHXMIFVuzRE+1OrQst//Iy1oh3hIcHj1zq4OWZ1isvkkQFnzD8EkBEJZmpc8x
HPtMkDh5qO2+uFoJXBO+BfQnk6MQPzbfFHxfMo34G9RzlUA65FvPgJKyfOV1Im7cwA19Ky3KKEDq
cnIaaCRYxfMiamAX04/izj389iCis6MS/ZbnB7aozmqOEKeaYxXzlC+bCRpAXoKSpEzWDCxKYooM
siFfOTb+2Bw5K18MF09W2A6vY5Od67SzyV6CbiscizFfEtlHtlk83fRH1NbJdexkfRSpcc4iSNKA
aghCTU50ZvIF2TgT0SnN6GjI4WWZcQiNIjeuoZqJB/fcylAo3PcmRaMsureWjGkW55eWWOvFqGdz
38ro+vWpPDWx0+agD6tsulRWelex8O69aKlsM4P3Poa0E9fv/bgdGZ3cIJ0wAHZra9uPtBJXMH79
kjmJZ1J6C5BJVfOqt5tiqwy2OrncWsgV320XxTcp5XfpdvUtqVjtdZ67P0VN71dJ8DClQ/jRbonR
qPh70sECraVb7FpFI2uLLykpxuAxz51sbxiOfkklFyzyx84PlCb5L2GcWLlNLjUsXng3GEo1LcFk
GERq+tl2y3HX/j4qGNbJGIa7YQ4o/47T09Szzykbn9gkyYofLbbiXiwsudSzIMqMM8EP3olk6sZ3
gidUbOGnQGDyxnf2LBgpw+bWOfbKqlT6zBmiWA0wC6jPIYQsGWAsswN1/nqJR5t/tzDBGgLPb5zW
u3+9pIx2J6t5GOJ8fB9yzFB1opJtbINrVlAVxGCIQxh12VmHPI6dAgeMObbpLmsjcUjDgc6RXFff
mVRdWzv8Zkhj9xUJD2eWgqTj+Op3fnYpQNWz3CUdaWHHBSutkXMwpGQAQLI+204LXMBA9rm3M0IN
jcTvfW088JQyL2EFTds1HM7qcX6nerw8Cqa1cJCma8uBJkgN6GcdFYI+JcEgpVMOKkrgIR8ce99i
2qPB1TxPJD4Zsns1exMjAdg+S65Jzm3jkD13rkM7bh+clDvScdCVmMxyBGcDU4vn4c1uqzo/CAbf
kE23adrbB6p32V37aFQMMYObv+AuMvVd217w1pVedcjYjuARLemuGmWxeeOQTzcX9ehPGEzWvWcN
p2hripK2biK1rxLMXm+K4VxbixqYa/OpUY4HI7r4ZjaR+YSP5Vi0cb23O7d49QoTWFGdIMjUah1P
QPZCP4l/jtMB4ONA+fq9HqbhbpHItpr0FzpWezak0s+cgHP0PViSYwh2L8/LkrBPUp+9AeFV6MHG
m9UhQYjWA37qkd4sQZ2zeGS7tg0aNhi8uBp6TGtT8h2L/CTTJtmxByI9P46Mz0qJPDwIeY/a9kkV
Dr2dlg8vxMKQ0qiXyp6zx75Ly4+iUgg4nvxtI7O7RQDgz5bs4mWwrQs/OeSypO3UDsU5R2o5Y8eD
BdcYp5bWjIKx1IfXY6yt24gWVhW+t8yEdyh4jPs4vjNzvsYNMabazu9ha3XPNgQrmReo9OxDc9GI
Hx0ACliYaMadCap7RDXdS99jZFTn9pvwYQrHk8H4P0W8tlzsAuPkZS9DbjKq9/WveM5evQqbTt/F
1AmMIPARtZ0Nc73GtMKTNnv/Jfeqc5TmS+5cHsaSIdnUTJROstI9MPRg9yYU3TdMdZ5GyAycCfS7
q0vn6etTUQTDvijpPJFVycyQp2YWi3DNYxVmcAWVosdmeZos+ekw0nosO+M9r+fxEHb1cI0dNV5N
WUGMJQKIctNhIkJNTiR1bdkI6oUT34WoUr1q4i7docdQW4Hxcof6bjP5UO4pseonDwtE61vqPBDX
urXMM0g0Gq/0boN0ls6GaFqysQ3bO7tdfMTgXN1cyc1UGCWAXAceXJAhikwMJwuGqjvfjAIqBSF5
GFn5as0ZN9+cX2uSKWvHCVhjffPVjeE7KJWyYTBLvAwTFWBphxmxicN1Gc7qnDnBny9x0AQHoth5
zjpV/chzwz1+vRi6xQxBLpCRS0CLbisYI5T1C2Z/89nrgPmKGNhfpTLC6g3nUAwQcGbm0XeeqUCP
3KZ9TpaXmkoQw8GB5FEe0qKqrkw6CQaRfpgF1sZpMvu1O81U/7JbYdRN8hs9D7yy26kHO0+KHVq0
uc78Wj42Y2U9xY2d0dEWUIZoMDacBmPY6mmkzoJJKgGewj8UQ+RvzLh+6VzPPzLS9o+BiiCXJXO9
NtwyB5Wiy1NsFPOLTu7Osu4qM/a3fT40d6whHOR1C2231b9yF5uJM0XzCjZcdZAZZg3X1/kOl/oh
qBYXTPFDhznVC/2XGXTqnoaYGzMUr0Cw2nOYYr1Ka8vYG6aixtPwLmPZufep5X6PCYr981zdR9MM
C4NVbMYD1zbfg7qHCuRyBpWhDdJ6+RCDyMktZzzijAgeRFlEB2s0nSd4kjX20tl5LGT1zdbAEobh
1zCY3XXWiihDiRuoYwR75iy5SU2vJE41ZZxOg3rl4y6RThS+Jw5lbOlA8Z8Vd1duNJR8i2qbsFtw
wU3obc3lUo1K4AJkIg5DX+t12C8Cdhw6x/HrZbww9akpclbUJEfYeXb4bQ9uaokLFCkIfEPxlltD
/YjR2P5w63mXz7b7XLsEB8pyX5a2+8tRCl9xl4y3watP7A6C3RBDsEvKNHlFDgwu8WIn9+3mIBv2
1r4TOLeCPteqYaaX2tEhZxzVJNCIwwQvpF1122Ia0fit4ldcK448sb5kyUCxhYpowWOgcvA6GlQc
K7jhm04ezTSi5m/5ELNXD7ixVdfZN08jjYSnsm8o6fa5V2xDnHEzl2smpRD8p0ycS9GLczZAoMkT
HommrfTL2H3khhXfLE9ras7NraGsj8IV4hVIICk5o/jzT1+fM3q/eZhze+u1BvZJQlcvdhacGaP0
H/PEiKuaeoxNJvjfERAAgESWDBMPEmFUuGyemr4zGH2xh2Z8iWvQkn2WEgBwMSx3Q948SW3FcBNn
G6JrL18dH7PmVLrtN34khLE4KX90rf/awM+LudW3kZyZL4r2uvBomDsQgQLKSbxfRqP/c0nJWomH
QztS2T4TeJ4EVIM907jw7mi801ZEe3iUjRdbEDaLYr0kByCdE7JtDpYww0NKqZwznJKsp36p7cIf
rUzwxlfutz6R3qZs3V+Dx+TX7DKcLxYGrDoTVL0KMiZiLtIPjIvvCnHyWMz8EwOn8b3bYk8oA0M9
s35it0+J8WXYjZhRIhVk9Ri9fL0YU0n8Zg68gzXk9Wr24CEOlRefvl7iDoGjjuwfXxPcCJ+laSgQ
wl3322KJ3Nfq2rJ67VJj7HYJ81f09B5yrovMbBvGugRUir3aJAUZ1wludjOHdEfeqw5zRN2+7dGz
oJJ1psNgu/XarUgM5k+OIbcu2tdOMvZ9TCGDPdRRwBEIZXLn/ySDFjy3DLgedebnW+QAvWZJsx9L
yUDZtI9yGQ/XzmD9f+LC/xVxgailJD78nyMXdj+GH3H8V9zCn3/lP3gL0vmHL1xTWgQLPWgGw2/d
/o//Zpiu+IflwBRyTN+RnrAJIv4JW7Csf1i26ZFpJzHsuOSB/hdswfT/EYgA4CvJZc/kK/9PsAXT
/lcogRP4ODtJObqWC7yBSdjfaAvCDbI5kcp6ERUZ7WzKOvgyzBKSwjyncWq8Z9h/H6qhOJpt57z6
s4iwkjYQ1HIsaJwL3lBWzBUZBZxEMVYHMSO8kuFa4QczYHtyJkArbLacBcJHboB8XbXtfuhsyrBq
iRPZN4qTnep7XPkb0ca0JbbGYUpR34ETDSvDBTQdULTnIeuvO1MZu7DHJ64GvZtMimU473NXE8B+
zIJqoVcP9o5VoaLQfPB2ePsKEC56vs4jgohwSyaFEUtp6nfPtVqIUQIzWzdk6UOrE//cgqabtfta
F9HKCvRLXUKAdMOKaQTsTMUAGOTsbmYuvQuUpx8KDyKkXR5NJ8k2XEtYOeJQrUO8aLTxkXyKnMF5
Amr4qRsKDqfK2TYJj6W8GsCCG+7PVk7vfuE0l0F5z6g21RN+IZ/uSWpyEeqeJ9kyGWXXD1I2oK0K
TP5tqJKVwxmFWF/4R13xAHPTIN+MnN7JjmeghGhErUn+pkOqd1bQTWth6mI3UrKV9ENHbFud8zHs
8RzWKzNznQNm8z/Kckifhs74ZsTiqktrvuUSYalLtQL302xaD+kMkg2CaaNMElQZtOFC/DHwMx7j
SHyiLbkXMtcUEY4JCHPR0vQ4z/d69DAStFGxrUqvvqL8/lfkAdf6l2T014Xsuj4p+0DgkTH/nkjP
Zwd/X6jdl4LVNhVht5N2x7R+BA8WSpJy0mR4x/8LNTL5LiQn/ConQ8k07SAji/A3HF3QhaZHP1i5
HdKe7W4xUhA69/a1fijdQN3NsmLgNhH/Qvd9jlOGTDOjYriUHQcSmPyQ1C6ZmTIeZQ8fGC04NUpp
oBV5Wx+ljqZtL17ZBh20fTBg3SIFY2h94QC7hWvFCJ+YDmJ69ulV6Q+vn/U7isc2mL23PuvkDXzE
up+H71Ze4BfTXKoB85RO2yVZ2ummQWA92h29fh7Gv3uToRwVNqllHonBy18Wues/M+d/xZlY4l8h
CrzjDllpFiHfF8JxpLNk1f8SlK5811ehqIoXjwnZKppalI5oWg99ZJ9tRfVPSG2XitRTdhpTOCPk
zK9j1X9vBeTlFGo7D0A65qqu+ZRd0TzgywFqQrD/NDG0w6F4xjZGy5uPkxSwH0fUGqe7qYBt6Wow
D7DuORmEHX3riX01aTftOPsd4vEnZ2jCi1X/rtOliCKLr3WU0hsMLQS3Z074OQRbNsavFiL4kXep
OBlAtqBSegcyBjTf1eNV+uEb6q61beoiPriVOVBAMmBXxhZKaKb6GAQ7zKwqtnk3G1ta6DWRNaxe
Tbuug5EQt199sHn1r4hIh8D1c6rS7V+F252GxqKdhcVtsnW8xS5DDTPYTfgew8mhxULmwlu3zhIN
tMuHzh/pJ0ywq9rsex4dVQaIEVQRc5aiNLm0H7I8cqgVMkHeu5dMzIvlQQYru5XbyBr2eew9mn1J
0UaFYKITWitk91nO0FkjOzxVzusysn6RTr+H8iJw8IHeVzblTGV0a33DB0bZcygaEmZcHUWoedBt
E+Ixui2aUyE03b+ZgfKp8ZUmMwqey2G0mJ86Z8CsgoFtNY1oE5mOh00Q+ekujqn3CiIv52qejgIP
Gn2enb+qKLqos9S5QPX2mmk4YoPhSdJzS899NR1rfGHkQcuD51LOMKhu7+DZCIMlHZiRJKg9aiyY
isfYy3Chz9KRL5g+CVh1IDYnRtW9pEqnrH61HEweGgtKemcF8WPop59FpCGbZotnnbaothVnrisg
aHQjMRcictusokRUx47FxKrm4jwMU7GZTGYbtVKbGpzf04hoHuXONezI1RWh3I7QftfdJKutS3Tj
/PXiFXQ+1pyVJn6yB1Wk1a7IJTUJEvk0A1w8D/5324rVRuDc3JiVu+MmSHdkyVfBJDXVYoXzUAzW
uEvAmzyi+6cHW1OPDLhs68zAQ6bZ4/GUqlM08HS0/OqKWvLZNdGw+/fLgGn/68IrBdSdwDWFbZt2
YFO78jdegqX6MFS9x6Y8a6hrihZccVGT7vYw6xK238+B0zyntX+YRgDdjUdZytxhrAaNzs2CmT0N
Js6QuKQJGuEHKPo3rMjVo8njfd+r8desBFnJnNEqi0U3njQ1G5msD35huFujgeKZV1gQjbZ7zCMb
6o1ffQPpxEh9HvFsSK5kQ03x40APBOTjLF673jZ6YmLnUcPVUL5imSe4rvidcS2vc8s01o5d/HZD
uztGqqNG1SINUVZhj+MV72pjAZmE2FRHY73ByE1xTwQrYhjjBB8p1dPwK63w57hYrrBa5MeGcveu
HLOdHfgHkXkWOE3WflI6aMw2pX8V/z2dwAbBHG6sk11hOG4FknzS0WxQupmzbQ0PlXyk37m1U+Cc
hSGP9STe+jz63lfxT9dQwRYOJFx6d5FqMOj1ivZGOcmjBnMYte68KQJg4J4jF49/MRwajR+7onh5
5gY+whyx8C5QLxejfYAEaZ3zUNjVgz/lYo30x75MpuoYK3697ZgMKxf1lQUg3eqG36gVDzswWum5
xZu2wspHiacaSAmr9BdnX1rFpltsgORy8Gs9CtvQNysR3Smr3buNLOeU+cks/G1ZV/mpmz3FuZOX
3dh3f/z7q9ZdLsq/clQYRbJ59oSPti2ZUP4NALRwxw01N+FNh2OwCkhxHkO3Co5za+mdcKy3qsl3
hjGPt15+JnMwnR1Jwd3SWhbP9Q8RgsQtMiozRcYu2BrJtlslmQgcRCc8bi1qws2YdHIYyQeCOfKf
ycVPH37B4NsPRHRbqheoTRPx1qHniMN6vpa+RbmeJK8Q+E2/cop8PNfEUR5sr5k3czxmJ0t1wQN2
75CeP4If8UCEXqYLpZS2HG2f+/G5CD3/NIYuDMqioy0IhewmQxQucs9Ipo14Qx/jsMvRdbChzLIT
dE9yWLfcOdckH/NVuZhQPEm7Uwzn8N+/8V/0tr+98c5ytjFdS9geZsd/3TQUzN8aM1LeLXMhHY8J
iMa6YvX8BtI/vKIdEVNywBeUvtwMLZ5uqDaljrtThZYPHd9IbtCzikiSamyzaTPFKYHDtHoToZDH
vlYGgk0fXAwKFHmu2LCmTXkpGmEsYeQjo8d0H5aKQSJLBglp7e0YK3AmwLBwzCY7vZtCPsER/2gK
VLK5jyI4y2FxImgFd1Xol5bGF0jCGXj2WOzRuMLDv3+PmBH/71en4zmeaVoWKC3n728So5q4mZ1h
cRGaPDHxpT3F5rOeRXeAiSm2/J/fXGupd+jH7iC6eeS4ksBC7U0KAUmIPMJPL7Yplhr2viOI0zBn
W+tg+q88SjCLNDDpHyHuq4L5LAIwnHaYN6zbBdz/Ku4PaYtcUyfk9oSzK/UpyvuT8CqkqAqrI8Di
4oEM86Z1oeYH2vs5RbncsSrOdw8DazPawR5X3pFoTQxSM8fvB0SoEXS8VewYV5YPfxzi0HTJHBa5
NO7FEQV3Y4iJE05QOoe6LfxTDm37QaNj76diouopvSSKHI7B2G5XxO+90TWnuIMo1KWora6tgHdF
zl2QP32kMoGJtqagiY0EC8lBqbh/TOKc85UFjDbqh2FrjRvHAORUa4qSqDnwH9paAjnlthw466zH
AWxE40f0kZda7YbcNVdJsSBA9pa5SJYBHaIGm6Yr8d14bRBEYWKe5eehweARLV1QpXsqCfjc4lls
jBZzat3W7mUuQ4+YCNJwIONvna1ZNvSIwpr+tMax/eFjfoxbVEwQcf4uZ084sBW/gtn7BaRpGhd+
7oTVpcix/Zpd42y/nkAUf1x9FqhTKepLXBlPRBb8J8IY+HAwNK3pSZsL6GyOHPa1MNxDGZiko+AU
Z+BxJVB3BnrGoYrcvSga9QYOgsbFKZ4QlqMDPW2koibxnreoDQNO0hTiE3kdY+LUSWIOy5te9z38
Y3yjxTHxvWtbveZWnjzVNaccC6uKhbUYoYyVR+Xb2OrtIzYWbLt9dxwcosvkmn57ZuetBPGETYUi
BQgvT+82CZjYiHA1q3JT6SymiYoPfTh+zEc/IVeXe0akn5iwAo69FuqjTwwKIy22Qfon2C1lD+PQ
vtgEMzfRBJPAazFYTKMSDMeF/8952ef439Xv8v9wPmIx+/tdHNgOx1HTl/JrYPM36JtfwHLUaV/f
8ILEjyOi7aqSnXfQTFQuPJRus8vSL5vCefJS48WKQjK4ta7W2TDW2ymswblTtrSWnO5GW+JiSCAb
xuHVyItnUgHFne5n12rnZ2El0S4GEMewIQJS6Gs62XwXz1xPFWVpVbQg+HIrNM/tr3WWDAV+wUwP
e8IK/CZUNzz5KZxIv7+JzA7uCms7gA4fWBAF2DgDqBxigPLIMxNabEU1nNX745YdLt3AweK8B99E
KRYmDM9wwx0OoehxjEgdBAZpjGzwNg2uv6Mx+/4lrEu160gyPFRuTTonVcWT7OyjMaFT1cHiIytU
9+FV8z4hgnt3zboH1A7oqB4BqRTVc0+MmoFMGb3ac13v0sX8kRljcs/DFxfBBKvJbJxJAmV7nL4Z
/SsBRMeQ1Y0h+TPwOHEGgjuv8BqckhDD7uA3TD6k/a4hNz+Sw05Pbs0+v48cDKiTSCh+9z7zUhU3
1QlqaCPsMB5hpAcK04vAHhi9sp1RCR1sGb1Gq6rHUQQfH8KDCWKCGQLuGDJKseTJFRfd3k450AHh
ZzcPVXwD3HxbsNkjlZCHF6smx4I1VJKNT9qtHxEUa7HYX7BwMtcYjLe4B01chJXYNpPJGud2HDPY
dNAiIo+FdRciqo+y7EnbhjAuQjzpMICjFWYFsoH54CLBBmoTwhADzu42XDp13a59wnW7LAAUhEPx
PUooRKtHYZPD0YSDlIl3Pws4w2ri+QkOYd6HldTpJzx48wUlId3K0l5oGYV+cpEJvbJF0Rvq/HMR
q6oWPkGppxXquHVSZHL30ETgQwbhMXTgY8e4uMusy14zU/5kYGOe6+Wjtg7Q8eZbXWf2IWOYeaev
KF0r06ESM37LtWE9aaFJBUS291g1hId9jW4ZitznVxikN9/ysA6VHL+d9I+wGX66te8+J2+WTUw9
0sO8GXeEzsrn2PiFFRu4XtP4xyjDa0Yo2d5OPaRZ7Af+qzNDz2CKiJ6YZLgbBs5dPAbejIV8EC0E
DkL2LkEiQVqC5++ImxfXfx7fs4lC0HYscFLK4rVSZbftRCEOlbjjw2HLU9rxh9/nu7o5t7MqT7OS
/gYi6S/TTvzjlFsgD1vM70BbNsqM4ovA4fA8qHZPgMXdKMcoWF6r6S0NuezYHEVRSyvGOHHxpKgj
uSRtNrGKn3KYVzun+KhGAFGO6y099PLUO1V59UYKSY1+zK6V07wgB6kNWqEB1SzIznNX99QeM57s
45E9maEnavMS2tkBWQKZWJqRA4qBqA/gaulpwrRMcrOmR3XZ0GNDkRUzB0gawrUukaqC1Yi356FI
adQjl+VunR6Lbhubm1i1/n1XsDe6sVvZI9gCWXSiV3DgxrqiLDxpmx1tNAljMKgHbjWxDeT89NBh
UN3lZNgRxqC82IkJvKKipUWWa9FS6ZUVUUwapgmvBDr7BzKRVO+qvl3hDgoxquQNb1SsCEMNgG50
TJv2ONAiUQ8vmP4z6F3TuLX7iRAsYKSvbfMkQWZUzZ7D+8scTiniNiUHhTFZF/jxWTDRT5V8Ijtm
G6oUxMmqwa4g9qFXhdH/ZOw8llzHsiz7LzVHNsSFMqvKAUFQupOu1QTmEloDF+Lre4EvMl9kVFZ1
T9xIkE6NK87Ze22an8QaAgi5UoZ6Pg2S8F63QuMuhWAxq2oORlPj1S7snda2rzbG7J2aT+OezEdS
uQFteWlsD/As67eZYrGvGjmQBGe4o4fg8qG5N5wsDRHY/XDKKsASdWH8ZDVU/3TUpmcxFSTigLUS
Vc2YJtLmLm0s9A9PmtsWLw61cyI00OcT39XuLNbuv2bK//MvU2X79//k+mdZTQjQo+4vV//+AJW5
zP9z+Z9/3udf/+Pv1/FnU7blT/e/3mv7XZ7e8+/2r3f6l0fm2f94dev37v1frvicMt1023830913
22fd5VUw5S/3/P+98Q/09sNUff/Xf7x/5XGxRm/UxJ/dn9tEVEyW7dH/3Fl6+IZ78G/+44/Gkmv8
zaRp8297S6r1N4tiDBtckIeOswBp/+gtGdbfBCBqSuQ4ZDVVW5pbbdl30X/9h27+zUH7IhxBUQeO
NxXff7z7PxY8v762f78Aopb2F5Qm+xdT0KKydaGBxREX1PefKsRqpyiyLsHliaSRO6uV97UkkawL
8daWtkU1jMRlPaju8hDXiDtPV0XvrqkEEQTAXfSsusLtgkvRdTam09wZZv7egO1larR3AKk2kFAe
XAFjz3Cj28p07gfM5U1prptoNnGoRDD0ZvGYIv2gJ6C3V6bRvBcqgBky0OupZvjRz5Zmr4xYO1BB
rjG6BiQUZxu7b5/pL5tUdnDsEJi4Cmrztjbak9mMCBaKAYOEO8YrpTZush4BCGtalGTpxhy7o96T
aRbOs9conzhAwg3VRhutt73CP7jSaeyR1YJNKKMdNtt7LGzEmcVa5TspHC2tf8pVgkK0dOCNFVti
QB5al5DkAT3v0Cc4NuoBUkRMcRolvlf1+cYJ2rfa0TZsBa56eyGA6dHesvk8PGPAnqo1h1LaSP+y
Oj+WA3msFAvpychQv87zST3aCYzG5RoJSfr15ZLWWAZ9ffXasVEWzhOfc1HG7rZkhuNdiPZKNbXx
2AICo8A7w5m1XOVcmGV4ExhzuODStkU5kJpDrAOhC6ROu2at3qDrmn0HwuGvq30Z1Dfs+1KAYBtD
nyI/NmPxYMtWP5S2FGjQZATnJ3gOCS45q25YbZBGUipUnOB8+dM4k3KmLnwvjY/cHe1dMNudTnPH
mk85E+2xyPVthQKXzLuGmTvgW4aAlAjPyCsCw+mgr1HSGeGGKnp0hAZoeMv2nCTb1LkayCS9aqYl
8HiscKKO9hX2voYVZ1CtSVmIbsbGjk8xOoN86tFUdBGw0UbVx202FDeupSrXFgmb9+0UR9spjAmM
ts3uvmhMcauphDXsI6E1j6pS8kd9Az0Y3F+u6CbwsaGUNzYRD9qQWI8S+yQU0fiFKmJ2NFSJdshq
kxcohtV6UslIS1rjBcHv9BAY3ROSMfmRIG8g3luIW2kF2oF2B8wOApIIplf7Iz2Ik62EyndNpWqg
13CSNcRAmeHMUdWwOFAeMB90yzi5VtKdLBVGNoK1+xGLw5dT5/twqFBslQVyasWKXsuBU5yqGKjh
HGvuaN1FQ5q8aYGmrNClOfcTqwA/VO2I/YLlrpxCznum83BX8z3fzgFF4Dh1zDdnDvcV+48PqYNa
VoDyjyiyW7ucdxGgIZZ4RvuCzcPPAks/mwHmf3VojO2owFF3pyF8SlPSoenyCZ8ws/ApTw3Hlyax
RJdb3UHfar1IgZXazi6t+unZbrVnRBnlTSvoTI0NJEAnMIESta38ysHCVMFdOrfEgDj1McupMxGy
sjQbLBd1YOxcRRrgQ1G01UNkwbVNeOqM2oJfJ7N8cIKmPaCaeaTmg+UhC99zJQYnH4r5pkRPieoR
QaKek/PhcLId68qwD6OD1TrL3PG+VIbxvtD1Xc9SzBvaAp7scnyIiJvr4knzL/ewIZ7sGkmDRUa5
h+Nxuk0be7w1RTdcF3F8+H2I7zLdhmp8jC0Lwz20yGe1MvLt7JRIVJarIM5Gwj0DXlUeHptB4h7Q
0nNQpu2tOffp44RWwEqHN9bT8/VQR8UDNs5TXLQhxmCujSFJUDq6yB1KRNJTRueBEWjpwk4hfb6U
YoIarp3GNB9oD/Q3jek+mcgIbNXK7kr8S7ddWWyLgR2tsCbTVxOqK6IZs2slBa5l9MnGCXUrXZrw
Maq1B6qPwwG+IOIhOzDvK2Ghxs2C+hsBJbBUeSVrW19bSkUXIkvJA8Myf+b7U6h8y2hrT0GxU92S
1p/S3ivs4Y890+UaFnS1sUk03FWWcQ5VGX85jnZ2UCN9jptes/bYwadnoHHmoXfx81yurks2kOum
r5eYbGG/ZPyqcAWlzwL69JFkaHCMee68DNDHPZWf1yoeKsO3yWl86X3kJM2LOg/BMYvr2qN//SMV
zieiJc4IWeWTpRgKya6YkhtJLpPrtiQjhUpwSzQXeTS0hUHJ2vbakbW4aaa28CTbyRNaYbqKLpGs
sm+CnQWw98ku+VJyu4vpxBQn6LfueQAz6LHcCw8XI5NtohOOsulFD9xmg2opxtVX9rfsWMArqtE9
WbaM1ZTRd2ZZUqtOuiu6PvJGpJXCaZ70z42pbLAlFAdLgUY5trRahV20e4gc9GLJd/ZjugKby63Q
qKiKsCLI5z2qQKzTFmVwfDX9LbE1/fHXseVqIUksrHL1KaD/eu0sfy6XhoLXM0hC27sxlRhUdHm8
XEozsAbpjP8tj4LRx1TL4rZgeFLBfK0J14owzOjVOkkXzo2b1zcZAmU7bX9QVWtbV/ZEPwo6szLE
aSSs7BAX+Ew1J89WMx8Cvx9IqmHuUgKEneHWrwb4h30ah7gKl8D1Mt4QYsXEPpischqbHiyqTqj3
yUk/VGlzk6McuFUYZaHqwflQrG9tZkEkmBS2uTpPNMfb+ijTKvOsWL0HEI1wMQm03WwE1tp2GndT
IkLAuPQash/TQqn7IyEgO3NoPhiECZyqFfeM9JpArLJ/ru00uZZifBekH4u+wpZrMj/0KUmz1XQf
ywzuvkS3bXQdT4sNB91SdzDsT3tKHuakZkRNvUGJtFWL8lkz55AL9U8Qa17fk9BZW4i32067oQRK
YJUuv4xx2uPnaSl4aDH1QrNelSJB4pbYZOyK9mUGNqomPS1+NdM3VGNhN8bkREXoeSu3InsR6y5n
6xO6HFC9hu+aBmnWYe6Dr3oyav1Ty/Gl2epJUYPR68WrU0Vb6qG3Pe5SZJDUGXs7wvxHpm0cW49h
3z6Bctm2VkCrqseBX03faYVrxcwUr8ffgk/kkz669FzQqSw1bGNA8DRRAiO4nEbrLYkXtPE26qCS
rSKDN1SIKIS++ngJdaY96TZVu8VrT0pqo8GCoHQ9EDkLTZ9yZRx+6jgDVmpu3lb0aursM06al1mA
t12qQ0BZF+vJVaBlh3qo0DKb2nPZqfeBnd6VPVjb3OJ8Qo5jrYZheoK3R9Af2NvQ3AW6cmCPew5m
BV+hvebX5M+s/2Z5M7aO5zT5Uq9W7qShvFPSuFVDCPCoOhLF2k1IeVNGYhy44wMuXCrFStUS/YR8
ki1htEIQWoaUV2R2V9iYKOACILMAy2gk9ZqzH4O5Y31aQxwRV8Mp2ST7WjfbFXIGbxxyzmzDuqpT
Yx2K+rG0u1XnMtfj6avqcx0KcmwiqioU+SkurWwqlquRtpFeDC5euKFdE2tF7RQusxpAtXXtM03I
lYFSt7CL4KjXXFqW3bHKAJNjTuuD4pS58tXO62M5F58FarFtq0wPRL5V664ZEj5GY5frM1LQOliZ
NSeiq2oeIj9MHu50Q+QpQoSEKMLOCUh64Otpov5+Inc5V5NkVThqA5OxogTVaBt+6hEqDqpvdLKf
1NI4papNWIZrxH5tJq9zbdirFjU1SnjatzSRZ1cfWcjJpzY3XtvlcTTNfA2b7GT0Ae0ch67gFH3X
gnPEUOpP+r/kvfZt4lmPGOrfSCD5SJZANEpiDRV0o4JASEx30To/Tj59oDm80rslHK/IGy9C9J22
5sA8aa3xq75Lw3maNPEtreF7iusrUX23rVDJOM+vRBHtzSXii2zvz8iMb7shxSpkVu9aaZVLzDPT
10TzjblIxtUbVnB3xTywdcxxV0bRNQvmF22QzyF6ptayTqDsbjMdJnCJJHDK8ao7/XUJ6kigH2Rp
pK/KJvqKNINiPj/AXEx0/4EByD5BLF1Z5yYl6ZcgMwLmLAX/CnYUvCY3ODk5KZuCH8kMucswuKYM
N0D5SKYQb7j/b0LmX0vBNVyOc7lBT3UVtmJXSyMCUB8D018nTX4jZVBt+9n25rDIVk2en6G5MGRF
m6ZZQqEJY1/XA3gk502kbrZC8PbdOwNtMIh4LWZCEC8gnwKPRQNMl9lKd8YQn9tM77aWJm+cCcRK
1rwFbr8vFTvZiEUQlLUtiIH4moob5Eo8WVsLrLkmanU31abfKuU7LnMEMDYIsEJVTHJOXEjFVcN6
A8u1wC7AlMRn4M5jdC3QxE+g8G/sJniIy+YnnVowChLKuZFtApShn+Fdcu/0BgX0Iia9yHgOAqb2
sK2UtQKzSJptvmGV1e5Nl59U4QIuRlZ/Jkv1WYtEtqiaAEXEE9pKkCjNumYrt3OV4bpd3JtK9hCT
T7eiQCnWmUFOVU+YVVALyuuMJqFEQV27JBZMkbvRLIf0WyTgW2WEzdkL6ynqwJmaTkGvZEo20gXa
qgb2MeVbo6uw0RZN9mTI0K/U7KwoeO1q0zkPg9PCUsg3VuImLFpIKa7UJR6aod/DRfVmoUfZs0/c
m1EU+HQn8l1jIitPSv3QELS8hk33pVEN5iQn6Gpw8ZBURP6xIJ7w7Hb1S0sSDYJNf2Ljf5/mwDKI
OH7XjSURumTsezMVXQC8wN7dOeybLb58TLDqvCpj+zaagg3bWserG+fOwiixChucVLrFdNkQAKE0
yPw759yaxS1dXMuzcRq0Pa6OIglwtyjHgenVyd3u4DSELhTVpDy2weQpZDytGzd+MbMs2zTmgJRD
/YkmPDR9Fxe7Ks2R1deCjTUQ/XbBGDYL1TDJIKIwlvzj+uWg4VrPqT7b/uX4kBfVwWqn/36/y82J
Gh/YjdXby782EDGJjI32f3nIy41EySsbMapXl4e8HBpquR7Rt69mh4k2MMLiqNoTFpAccwZR561h
gmEpT8lEIakYvqOcxWw3qS8UPK7jPcTndqUr3b5su7PoGiRxIE1iGm1Fb72YsfxIq/nbTqbv2mhg
WE/BunWNvTEM33OKwAig+AOT2BE3Obym0YM2klHFFhRshf49TURuY4Ns6EyUE8RI+QXDxqZ7wywg
Te2qrqy1iAuEL70BFKUjlr11cDb+Rjj+xjrOWUAdHWmoh5u63yHnW19uvPzBCphv5sF8rNNR8aUe
v+cRth0VW6EcBC0vhKioTkdv1DE5gz0baMGGZM0vnMMazA/TtQNW63L9gjys+l3aZbeQwtVtm+So
ANqSLEiqSRMK6kNqZSRumazOZj1/zsQcbWbbKA54kMnTjpI3WNZk8YBvOKrSIA5n+aP/85JF/Y+l
VMhJPOYpHCk93U9DtSr0BWgAtbs1ToptfumITQz1vtPDp2wIjy3kD8r9167ZfEZt8GjH4y6K+cDH
E+2UYbGyGaqvK8VBaP1WJvO1oZEWbgnaRwoZQaay0nuVxBe5jcea/cw6i9j08Ntgk+K5vFiimEKv
rXQfDkSKePNWVgaRs73fWWgsXeWtXsLdBpuQwNH9qiYSzttgtSwRTJPlLHG8tovlVTOPdtEcuvp2
DPvrqqghFmISJAtBU5W3LhjW1P5Y4tc+TbdV3Udv2qxe4zvnXJpDdD19QDWlIZBYqDcOMqx1RGND
D3YGVXl31KlpktIwZ9gDxVESAIF5O1WqK6EmW1JW81WPAXty9LMeJOc0hO4/Jr21aophK9lQrwiN
4W3STkBVnz2UPYXLMjuY7KKc7IGoBDaGevCsYcMJlIT9BeRa/SzsZqAj0X0EDmhUbFNk51QZ5vy9
gasc6Ez1kwL3cjPl4ExOe9S7/kD3DZE9iAU5uuUSTUhXnVWL6SCJAImzQnZb7WnJwPGqAKb0V3Ue
PJaVpa5VkZ4Twgm8sjpPAp1XI16nIAAyGxUeU9OhTG56M0LZ0NIajUxg/VSxD3Pf0VCaWV+2yQZ+
znPQO/6oGaaXxREV1ih+QFPf0zddyZpdAAsOfvokjlbN/cxyf+W4OPoaCxpFK6bHiBATT6BfXyv1
a0TZwSE/iB0THaH2EzgvONO09pM4+UzK3FlTuKUyScK9PlyLNHsbA6xLxtLrK8LGF0O1gxEOeWIx
ypdB9DVNRn+KyXbJ0c3B2wm8zHGfSZhrVkHfP5BcwlaGhqwohpc6i72ky74Hq33WxLSl1/3ZufTo
SREpN6aOpUGH5ZbP95neQBJTe8UT6PFNVXkE0emuBQqlaEIr3fTmEc1KlsV3ua2eQ1yI2EZvZVgp
e617EaLdKd1zT1S1EVX+0Nd7NRN3STGRGGRrJ+yCsZfVces50vxpFONa0XCM1sm5rKcVK3QgBS2i
Z2MyqKGc2kx+w196DZMbQ4NfT1D6uqjyfLF/EU9vMaKZJmmMA+oWGYSvfVV+ala6N1rlahT9OQif
HE5EQ7IKcUABVE5wq7no8EKWIpaG56JVnwmeOZpjcQ+sYd1mA3N0epzrzCPS7T4nUFd05XuKgwpV
N9FrhKa3NDn71whT77aaxUeQ4E+1HbyVuKIfoii9z+fqJ2Kg0Of6p1LI1A2620xlzLFx97Uoc8ri
A5XdR8CgoGn5D94b3CAVLk37bQKN0GO2Z5xat4KE8Kqk9i+1Mt8MGsNKinE8Rj3zCogo2blYHjC1
YjMDcyB8zq5HEofIJ3HeqgALQhsDnRl6ch9tqmbOOO7c6ZHkGWcTTiX6ZZaqQUUep4IpTO81xFnG
Y8MU0IfaWRA2vlpcNRriYyyjKODYCiaYe5n6NlTbbjMNCpf5qTOF4cAkHlh/NTSyYlgETcWpnId9
N4a3RDjcWYJF2UyluKfsYdYYH9IbUQ5IP2PljNL00JpGQkwTQnx1XMWGfV8jSPFAaKBBWFPxdahO
awjh3bsIgnno0Cy1WRuqoT6vhhpUgp3xdktws1AbEuohEyvozLdCFjwAmW6XjxjQ6oOLdcezGBFS
C4VQF30q7MvWU3XROKAsfU3Q3Ge0I2GladMiYX/UR+16sLhSEADWzA2jZz6be5JlUEB90hRGshlH
7gq9xUsWZ69G7CxbKxfkefrUhEm2Gh6HotT4t/h8OZG6jJ9+9cPi4xHFfOmHS9RMp7JHc25qi4bs
MLlU2xVdB8Wqsf9olNWkjs+2xZvSA9bsCvHLVKSYJtP5WtfYF1npFe0xHov0c4NfDDM6uSx0u7ZR
r4Jcrdb4TW/QcX5kNkKM3q1vQg2SgA6YeSrJJMl0PsAmoYK9bLfLSWL+DbUrq8IcqKXuiW9/L4si
9hDZZitlxJ4FMZRsDt5g6Ji7ibnDs2wClQLz0aytt9FcoGvaY4AjwpPDD2vcpz67pxVe4t131gFc
sDW/rQzm20A0OA1ffq+OgvQ4CllHTkTaI3Jh0/djDpbq1wN0nnG6CyueP+tlv6l6wYSq6x+5A04C
FHYymcG12fePQzZ6OcEQp7l2wSO0tP5b9ahnM2xdi422O0DlRCxPyZV1aUvxCVlWJDWabrNHJmC5
iTKd1mERokPTtddZg5aTPE20YFZ5GlBnWEbIun0lSuvdMohKckhPsjBYXDkZ61Ack/qKn0qzGksT
6avaQXVgbpUj2ZK6Lgx2Z+bE/GODEAMAbyMv6bV41Zjg/DDgQNaNWE1oCaYE3EzalhDMG1uJLJAS
3VJ6TR0sMM5myGy8PXH02PQGAOym2TSd+zyr09YYus++dsRqFDP0fTM825lLWAJV0s647+rxuTLc
E6J3XmytvFCxNVXUmWNUFogaKFFaUcw8y4QWx9NHHMFFmGuy6NPmZ4Z/BaWIPSt9PiSCWH07m4mA
oGGf+rq7D+IPyvY2pxB2cULSC0N/bZdqCtPG1+iovshtvrgoTf25Im1Js+9WVtvJTaSXTxHSs7Lj
BcgI4gGkdWpIbu9rSKKuFLQxiIkknICluynDeg0OYlsLaW46zf1kefNIPm/PSkhZk7gjWZNMP2PU
feaN2HSIF1aqG+urQLPYQAYbtTBKKF89AgT2T/ATx9zn6z3aIfWkiewAhF/Guid1gn2KCxUofYRr
SjFqzWKpFyfbqscjEVRUacNSQ7uKhzYJg+hJrfQl2CoEyTcHOQXydzFbuLCXEN1AXhejiNeCSAQa
eCPltXbD8DytzYF9Oj2og4MGCoP/g5pWgAMZ89ySDRqpmHvbrd6FTjspCvddPlLEkt8O2iz6Ks8p
VO7VoOWP45BOm5jIS09GycbEKV2k6uyX2nSayva7UGpzo7TGRlDn16onraMvbcU2xbw4/qiOCInk
AUHfViG12kzO8AQxSU3Od9861P/p6xWUqxXSelZhLmhBD1CqkDqis2tWUuYWYCV1lVRAZQrdfbZG
PvEmlO9FP8WkTfmuBoW2M3oVQYrqt619y4b2IQqGdz0l2mDqyLgiwWfbqcZrk9vTNsAq6cmxeWsz
6lsQvpN1NEIZIoeJyUk7mzQKTQxiXuQw8hlKeq1AICV2QlBUT/yUboqvB0zpLNkhVdguTZzGYgma
ObtqhjrYm+M6lwpJHbjABUKp3lYRuxrtOlA1a51Ymob6J/mqaZl5Q5E8oCDqVvoCsGgKhZGdIiDP
jFenWwPciNej0r6ZQURghsHCWA103yVwwNOa+SlU8ITlva56gwMI0yqcad2r42dvc8jM9RsH3LDn
jIfwghCxBo6Odwus3LcjZAZRecThuqsa1IsB8SPkTzVrEkCUJc9KepTc76YWigyBtoiw66LzdYdg
GugGi6iAxaT5HNjGrRiRpgcxVUIsjmvXLl5LPG9u/9QnfbGOSnfaZTLQjkSaaQV0HqH3rG0f7Eq3
15IB5pDP8IMwtMa09a1TkHEm03kydsh6TeIAhEoeujQ2+Eio7FvNxPyjfaOhR/Q4MtG65qbBBXqA
LzTkqPOmCQdRO2CLmjM/E9Z+cJnikqLZs5a+hWZR7ZIhulZQM+7jbNzHqUuPLlP3YQYUc3ZYhlhC
eLY+eyMG4K3SQ0VLwMQULUsE0YwbR/YlE0zXQG5lQz63ykvZ2Ie4JjCpqtZExx3VsBo9mC8Y8xpH
88WU6ERvy24VpDNjEYEYZHlOHzriiesMbAXds2yt5ndxOC5JmPY1uW8jTVpOjFD1wfOmV0UQ3wf9
wMLD4ZVNEVU7Aa2JVu0ujtJNQncSiml/xz4WvokKZSmhUysLOzvIotzOwGb14sYsaCxU7LPJTMnu
BlwkzyCiqeGUlaksTj9/7izYezpeJqYZ4bbnQAcqoSQS34fpvEcAOleaJDMETIw3or/bQEf7IDdh
XWLCW8+RzRirwMGcqIiIMDmZhX5gCr2rbGsvbQxhZtdHzCZluSKpvCbOQFikJ/QU2+xP9D/FzgS0
zaieOL7GHGWVLVw7HdmZSYVnoB8Z2toHae3tsUcvXqfNMbLtR2dCFR8EWXqGyGI22abiLe1C2B57
tiVHFNWC/gHlEKQRexgnHpIjrERqfjP185Vhw1VZYG0qyvi8SWl1EKKp6bZkdqhjz5ZdSHOJHVNj
z/6cRveGUwA8CslIyOJKvQXbSitRMR5rt7yTEViwvoYqIqXxGAf1ZoY0SqKcUPdSq0qvcQcs226F
1RCudFDMN7gRcU8WW35310aqnBAVoPwYG/KmJHUJ9nCId+L6YM7Kex0lj84LBf1jpjwNYtobJdu9
ITQBlblMPeq3MciRRUH2BHz7Ugui49C/E/uDKxSFEPKGWylhowAjxnNojKxcndzyBTzpFd3oZ6nD
EhwLYzPNmC8wBO6SCQ0zdGhUtm6xTvMO0HNpOdSRnFPkAjluQbxgx4iu8yazT0pqH0MQRBusbJTW
+tcY9dB2qsisUlELm+Y1sQCvVAfZiXRN6FnoAnVsa+woCk+QsU7nQ5wyGCFDj1vYsXZ2Dkgup7lM
zq4l23WnU8lmuj1KmnQeIZwfVinIsBAAGw35wtgO/b3QvrTWqb3ETkgRRTKPJ6y/zrdOINdDQ1Kh
UhCrmLL+TXu5dfHVsjr0pz5mS0VRvjYK4Jgp9g/2dJicUhH4WsqIbcLXbySFbxOPNTLtYDoZRQbG
O8yPY6WBpulr1UNqshN2+xNqCWWu9EcAg1tXfCOOtAzfquNDjySGeWBjR0S/xcPZNZUD0nU/mICZ
ObF87MrkPhGULcnhOMCzfZx4N7rs3qYY8EiH8h4dCghYnVRHu9iIosj8clL5qcth+ZqSu87IrW2O
/kfT+pvAJc+Lb43tfn6fCtTd1RxlW1lidu/K9EuP6PJAHHgIAkIJtfS1p/0OZJeByK3bd0CCO1bS
qo1XMwsJa7DL8odG1dNMvK7K7k5QtV0FYf9ka+N1OzkBYV2U6waZEzwGSLiPs3drMnRGTv3o6upX
YMFBJTWJFMfSeZDWNpKGtSmT4Waa6hNEK2uFAmmHsKb3A4q4RE/o7dZJW6LCh5TNJyvgTLXr274W
x9g2XZ+Mzg2m2uCQafo9Zn5JV4VGoZowaQfPNKaaDcUKvpsuouCkk3bQVsAEmTwFFQ0vHvM3TPuw
cZdpyYlGxn33kDCPe32WbKtctphm0PuP7CcrC6gnTvhvWnEluw+EVyFccUmdrpjc7BAS82GNdLYH
ml2oloRnYTUBm0S2rUxIHm6Oll1T6RDuvYJ0G/FF+4W0i01URuytbkEWnQwD/H9rLcpkZUuU6UbV
tKdZVb6acBSHtir3jbroxa+cB22MimMbOquhTCzqneG9ZXxb4GZvymS+DfsaeFgM6CAaTyOIzX7Z
cbVpg97OTFeTNU+eWl8Hcy6vy65tto5RERLphOqqtroCy1H5DOZDfbFa864xzI/STF/CXAu2IpkI
kSaS174zKbBuDTdNjkijcEzPLDhLvA/XVs4AmQrHo8zUrFW4bh5i8f1YPaftPO6DihwJ1aw/ylbW
JMgYHnx3vDhGx8DAErPsKfhUjdL4TQemIcQn3iGRnNoq9Osab7GSnYJJSfeanKazZidXWdiRLIEb
Z2/N6pnCAYFECXQgwm5qBmM16utdJ7SWfcmg+h0VeoJ/wMyD6WCBPbT4a5PgK8ppsY115SeWu8Un
QtgD/SXQqYrfo7JeUxzZjmZwUpSQOcvgZ+DI5DRN1j0wduNOZCStDZidxlC7ByBg7Ea1CFmaQsI3
LVLOSFiRNPYPmuNeKwBD1uqoPaKUf8DbPm+IjlYWD7920A0H/jFlx6khTHvKTZqHKXRKDWio6GZf
E33H+V5BQ16q2dg0n3BqQLVwuvcWiNo2YqQpLCUnKZUKWRB15JagrNYygWYtzbD1FG67RweiMpS8
ZUgqvHwolA2998arYtpAXJqYw+Bs1DmkkIGw3T57l2atnbVe+kP+gaExfcqC7DbODBJzLb+rCGh0
M1lSlQYs5m76aMBHicoO+ibGs8vuV4E6Yn11Tfes1L3rx1ZB8kq0RGrr5rZmXlaJqbTCnIWpa7fs
A6vz0OnMlPIwlNXsY6HcM06xmyqi5yEhrTOFocKKPdiOy47zK3a64iTi+LUC47TNKVeDUysw96eE
k7TlznDEQUWZtDdq1tZDOfbrxrcNlk9TOL8ZbIZHm7YrhFdfXXAacfcS6E3sE17x2upNgA+Yrgkr
5O+hqQBOt0CO3a5r1y4+GY6zQO6HKfVte5Mr/F7noW8R3baMXA0vVi9c8hIJ6oyKhDaEfawYbOwS
GpWs1WeV1f3alvJBDRvy7ZYyMYHGFebs7iGP3W7TtdaEr4YsR5MwqpXN4CSTNMD4jKEjaaPHQjdz
fKMC7axuLPlrmC7UiJEPLUnth8b0jrfqp0vHCqGUfVM2qsD6PxOMQ9/BQ7jylMYsAYe5eOoHPjdh
9PM6s8uTVGtqvPo8Yk0dHlRJui3Jt2QHZUAIkCG0ZurRotpHbjjyRkV0dHHr/gpvulyinoJY8/99
TL/kpP2+47TEPxHflP/654qlkGfVUQfyJylq73LHy32q2kJod7lOHd+ZvN/PGKQA8Vgj8QriKeKm
yz/86eLvx/91i8lgozv7//FV/HqRv56R+Q5/85+PhCIAE1aLPjtaDfjVy8Ncnv3XC7k8G/SxEubG
7zemQKncXe5aE2nV/Pr8fj345ejvR7lcUu2x4XzgR7p35Vtoif7gAMrY48vW9502lgwzMdFmy6UA
7cOvS7+POTN4QcJc/nGfBJEVVbV/3vNyKVxG6t/H2iDzxiARu8vxX49wufXXP/9+rt//95eHMaGU
wesINU+zqKNDAloAFVN4/v1CQBIuscfL6/7TRbwX0D9/P1rRFOFGH83HNB/YmstUnTZOr0LwJ4Dn
8ieZZhKtlj9/Ofb76uVS0dlXNhH1m78cv/z/5djlQX5fnVmFsvcpsMstT/b7ht9P9vvY5S4kRJGM
/e8e63LsLw9zuQoCvl5p7f9l7zyWXEeyLfsrbT1ulEE44MDgTUiCmqH1BBYSWgMO8fW9cLOsM+u+
7CrreU9uZggGSRBwHD9n77Vt/N09s5f/8zb+eLu/vv71dEVfJfP6tz/zxy/93Z/99Zh09o5e2wP9
wBOH4ZOyzBAalKblSxnEjNGWf377EqI+sUK//XjQt8nsbhNv6bjoxG79etCf//z2Pb0E8WKN0If+
fIbfnubPx/72VH/3e4YX8Jr+/FvoC+tjc5x/ffvXAwQk+OyPd/bnH/jLz397kl9f/v5jzcur/ZT0
/t8egj//7J+v42//zK9f/O13fn2PgKXWH6T13WMXX6PzRUb4K+WuGDpGH0aOIfYm7IZ4+8dyMVhP
mk3G33yJzOrx12pQ0sIjuQ1SpYC6Tura0n3IfTOF4YfyVW0dS1tuYimMMoJ1cB3smP42J0ITm5O9
/B/dukawxXaIfDRSe8d7vjJTWme6mz/oQaPvvSjZpaN6qPuYluOCZpYFrJixRf3XL27oQF23Rnmx
Z24cQU/NjLnwZqrUlwiCDcg0F1Fax96DOSw9wHqR604kWdUo0kw92EEF/vKy8cGovHQb1Ygi8rFE
XAS3ZTKC2DdzqqQwvUB1J3o01kvcM1V0dlBBXUjGWsMaIrFgyq9yAy0AQ2x74zkFggBKYabolS/S
Lrit6v4w6pOEaTzrt4JQqD1Am5XlsF0d5TOlCVubLjWQsFPomG4L87xbKjFm4Cpnq88x3UB+pGOT
XAvTcNbMfDQf/DKzXPoxmFoQ+s+PpEUfSAq6oNKt1nErXuuhBmM2ZVsKqNi3ubdToZwJCqbtSdj9
hh17uWmLwxT1UMdT9hgJbUCNZJlNmBgr3WIKEHRkIA01x87urH3gRtEDwKn1XJnDWgtcAsnZmLfu
dJ2q8aeVHBhXea/M1BmPLkRsklfWMQD4oEj0I3Fq447Z2dlU5J9kVsK+pYmea/WTBBSQuk5FMBKB
sgNqLLWq23cm42+tcXexcDjSmLlXVTsAvRyHJ2rJcdvWOpFJ0GllDEWNoT26QB7r0EreWdo03ZlL
Emg/aFTm2byWQfrWKvIKGN/n+0qjQVD1ETCA2Rh2osMmi0bDNwVvPETXuE/d2xEy8N5tedEj6Y7M
kErtqBd80NXWiqS3ZgaJrzx0dcYGXEudyc4+0n66IJ83zXhZziAzcTpY+PM3I2zK5JbxQC3e4NcE
IAD6zzonMcXk8lsjA1QQopHKRZEk5lJPBPspSQZvO5Cxilm9hTiaId+yRKrt5pSUTYeg4qUhywzH
7J6DOEXM7wAvLRBeTbnBC+a5HJRkmwLX9bofcWo2vY2OTtvmYRvcTqB85tr9qDIgSqEevk+KLFJX
09aDQV1mQFFxrOhEYsOWCNUvbVG+wlmlrz3OLx7EHdQne0P7lh5xO2ZsxQciyqCdJfotkFSX3Ods
E0TqYTJc/GneuSd+aFVqdF5T1YBETj/T2ui3c01hTOOx2hKxFS0VtE14MS6pot/gSaUXouEA5pJe
D91AU9wwruGOQydi+trr73YtKHsmCd23uW/T+hExfQb6x/Mdr3o1OnXFDI3oT6tb4LBPJcSatWgT
OuOYomnSKPYbxqiDwS0D5FOMOxIZ7W2hYR2tjTsnEU9aQlMU21qWsUdqc1LZSPo8Wq4RAhPs9/Bt
bX42PYeeeicQqWFqXH4l88tMdCwytehTjyNm9+ajW0ePCvcB9HMI/cPJM7a6o7z3bgT5RbtqnBDj
JXDTVk5g/hQZemrdeU0Gm+j1+VnBuhYmv5Ybw8XS0d91s0h8haSlq9pzgD6E1tS0S6PIWcVkwOyn
D0cBy84Iy+vfyGhlLtRNN+ABN0OPZ9Chk4hJgrUbVBYqwwKRFGlmaGE2IefEuikBhqXJu+IgrZoK
IQw2i0NFKiR4Baa8HXtEQuwzCWgnassTYOUmt4Nb1CidPwResl5GyM6Yb6yiZyHQ6Dhk2Qu0smxj
QL1H2Ec7om3z58o2rLXdTZtsTEkkSYd54zQ6DZmRiRgqe7/VsicnMW/VuDSnn5XD1LeOU6yUCCJi
86vUUtyn5mdbW3Q5YCATwxquepnjmOkp1/IgXccGQho3Y6oVTeGLgUphzNF1DlN5ryf1Vd1ORCFB
oOppdLY0rMyBFxwRG9xivYON2fij5tDX1AGnLPyP0hEbCyxTW4fjoSQhmU+kSJ1qi16E9mjnhOvE
ODRM1WUrMQ9l5VWe0tgiiayuHRJ/Kr8cxU3kZvlG6Nk+wh1O7mKHAXsI0H+4w7Fjsh46hdjU3HX9
3sLiLPBFbxyN2Q3ivgl9QzFuAkv7dGsGfIHCkR1bTAYGNErS2TH1foCKDUc5F7tSmDt7Hi5pVDwW
o74VJFWCQ0EeMtXZa2xzmmnli6eXyVGtwwjmfVXfoQF+yO3saZq7bCOa9iFq5s9ydJ7NEl3NkmHh
1FsnHC+zu5HE8qyNFimr4TiXskJGU7ZMUkuGMo5oD4RsGavY2UEHx12CUu2Vqf0bILIHp+rPo2Ov
En1A4JrtW5G9piPnRNK1WxOYzcpS54gwq2zC56Y3NLXSyryJNYztDdcnaQV2tmfXjfowY9YXDw4S
+3KCYGi/Td34FrbMBGWGJNQlJ6GLmfjm0BoIabbq8VXV83fCkFaBjZtVfOhF/sB8dcEll3cVrtI+
1piOpwb/WNE9OXzdDmyg8lODSLYcwys8+ffWbQ9hjy2H7qZfuDnSj05+tyTsAYtmcN4vKTM4+Zc7
LdeSGFZ1oZMWuXiEuuI2DQHpGAgjfExRu9HxDq95S0pPzVizHBnTY1IL1wSqQBWPuTdr5gkoBPvl
AEG7kOZ+0VHXVQClVhJzbH/qOcYjfXjpeVEHvXqOq7Re6VP25DXaiZXvPm6CatX3kkMfXi2cwNI2
d10y7Mcy2Lb7lhZyy2FhkUAqEWO5Wg2MCd9gxpCWIysoFYt6oYNc10IdGD0S/cr7rLdQM5gFJhWu
3sENvgkWPJYpjEpg3c+oQs6m192Q77GW/XBbdeEb2QqMQTzaUJABXiUJeehDSrVuZ5palqA3PHNu
pEJ3iESkbGiMgYpm9F1LP3NJ7kQ/zQeiQIIyv8IbgNoGMxCeGS6X/tnpaMvNmTuuSPy+zhIaJLh8
OJoCPaeVhw9A5b6rxbiSd5Aoa69/jGnE75uIqQqCHolrAY8BunNADiekWwt8L3jDBrNhyTW3Tl5v
ZasuVuNdurICthegpc9gSgK4ZtqLrgALdZ6iTnVDSTrJDElJWRxkyWGUEgdBjspq05uSwDQ87PRZ
CGfI79FTV5xziJnQUK/stonvOkKoA4cQSYw3g3vrfelj358NyDWErtp7N+geNDGxm/P6NzS/q2mC
ZGQM/VvTettQuUw1YvjdHpK5jCZNw1QkK8t6g2yei4cirEYTWBNqyfq5kIvzFDa9cg/unD1LivqK
O3ivKnTg1MYTuetJqbgZxmfokzsVDtejl3C61PGdwfKzaXuutSBIGRPW5zAuf2Qb0x43GJen1mPQ
QtUZiw9jRJUyNy2lNyahIHYhYBSXPqxPDsViSJNNeeEVJcgqaeyLGadP1NpPUH2qtR0a6KPN8ZOu
FMMWV41Xrsetxpk2qdu/hxXcQOncamFCe9ypkW7XC8MZlD+9W1vlTJsceMfCpQYDLbiFqvWjtsSn
QowxmhVzd21ljANpSYNvmPZIYaVxb5Xsg53+Bhsqw14tvbHojTNz/aAlVuwYswF5mplizpHaocu1
Wubbhls8oiD6YKdcr+20RvZqMPGXnDTajxmY73EJj81hOhhH3akSV3mli7UXISbOcgrR2Ybh0abu
2sOUk8z2pem9h5zINUY7lifOpH37SN6J5UFgidXI71R4k0DOQERSv45NcuyL+Y4Q8GOnqrdaAOwZ
PURjOuigSiAZHavg0YVPs6r1kLoTUz5aWQzgLloOHYQA4hTGK/NeOdMqLuz3pM+jlRomMKzk7wpr
ejB1zEsJV2DEEU5Jv1okZ982ghIgotCCyUgFfRg74xshI8x9HjPJVZrnQ+3nBscJPPRVOOaXCSvz
skkyKcfaS5vazxqMAYGNDLmqejHbk2ZsHX1kDGBr96IkRESwHWORKjEGuvhApyd38e4OgV+lKQub
Zp2sqH2Fx/thEja/DUx1r0+BP3VGsp7CLFvHDRWh7XH2l9rk+RQmIVcI+EJq/C5G0lem1o/FuGLl
jP03Q+1f6ya4QgCSk6nfxqjrAQfJTeoxu9c8zhJpm++2637HzJewCpYHyxz2ajIhe5nGXW17SKcM
D1GxhXUuLUm+scm5ie0OyqrYj27KYNyc1gaiSGmQVxei510bHhIexB0viVEfmqADFsfZViL6a7Pq
McmKS6Q7R0Uqy1xSPw+dxwzeMAEfZ4vlL9msStLzaAW8VOJrQpJU5TMEbchYnKb9rSyGV9kOn3He
7WeG2o5pvKHvtDeVNaSkfterYGyw9c0DAwFOnkrcq1Te9gxDV1OSXxSOJY0Z5ULofk1s9Cfon8jQ
IXAKQrTH1n1VNC65HZIYoai4ZLY4C4PJZxqSJzePGDV0SZZHdFKAJTYRUwFPDI+m0h51ry+2YTTd
4XAjj2qUtzlxF0olAaC/+cUlS4leOyKTXK4K5sjrrksosCkwHYkvKTGJrBrsI7KxlWr6XScj9EO4
nrPHGgfoUU+CPefkuqkia6ExshNTCN7wGxS+Zjp0no8kuCNyJwRnFcYzGCy8p4UETa6/aFl2dJve
3AUjQYlk2JXENq/DWvZIqrrPqIZDa1sH6gs84RQYA+miVJXsvoZrPT1QSdsHbVGeKLhvRqkcnsbx
qfc1fB/eS1FbaPDc5GuS0UvURf40YUjWVG+tE89EdDU9lyLO/MDcZWBIVuR05iuikn0nYbQn+heC
5OjSMO3cBAmfmucQB9x6JF81BhZOuefXkkV85aSP5DBRu5YIWquBkkM55FO5bbViCAA+XnpHUX5V
gQxXaVRddWG0tQg2w/Q6nqrU/AAEsQ+ipGfThh657j7jYXpMUbFttRLqZs0V73uaZG/ocSkNQ3tV
TFsvw61KgjZaz65m8hUyCi2DcF0HvsgUkUyY7ODq0wuJ4y+YnPAX0TSxBSPIIrBBtsbtPhrJ73Sp
s0niMb8GC1NH9mgwu94hfHuTqFnkPNI/8fJDalVfCxxsSwLgV5Jh9R3UsK3N6GoOEarW/LNul/m9
Pl83kbeXNyN3Uy7FK5zK77EZgJZSPyBZrgIPn1fMGmXIxs+VfPKM8TQ1GkqOml18aTXXqhHoypj+
SaZXqWfutKUVHlVkYiK69DMAaNsYAaPDsHlVVcMT1yhqEFKhl+XQ8Ztw2vG4VT4Dgk6T6GBk+iMe
VG0TM/17EibakaEObrvoyxufa9d6Rj/zIPOeahPqCrHF9boNIEsi6kCRhJZSslug4OXaRLNb1rsa
xJH1qjsm/g/racx7jQPa3JUcvFUxWLdalk6bTlgvCu6HEQKAmtFq8cl4MJVt8RDOzt5YdG8ijFpK
YTKUEYy47GExKeLvIt+APhyuR2XeeFF4W32z8AYhYr7aOo+Rus0EOzWnMdHtAMlGy/ISNa0J67C8
srPhYUSnsJ2i+CaR6gx4WVsR0XIlGMNu2ASeB2ze42TdG+9Iqd8lzuVW58RM7ScZOffEuG7w518i
aKpphwUlm45tw9USYp12x31r6S99Z39oEkkI7+uAqWqLG5dmTML9X84w2XRTHer+Kq2dS8sC4Ik4
Xzed8Rosm1dXC8+Eyq9qozynJpQ/TbWfVf0LwP2U9aQm0yEdGP5ReOtQCvOAs4Uqpi9I9Jl13FQ2
E+Qy6D4KoW6riEhWN7HZ0/T3MhMnRBbtmiEFNRVSe5eJJS8MaLzIk28KABj4utmtiMH8jPJon9jp
scFbrKf2V+Q29KmaptoIAjW3Y7wzp4rY1HRcN3V2gMqHn0Sv/Lq031OjPTYQjxsQnAQb479NOusj
CorbJgYp7aCIiq4lNIR2Hs6FBv0mdZBuxOAvBusODhnujOBnLrQHc/Gs4dh50NI3hcbBnqGlhzqU
78FE25lXG6szPmXfHWCN30PECQ9lkX51JPlwoLK3yVDPaYFVpbBwGrcl7zkerqZ0uJRJfI+F4p0S
4l1fZM6yVFsQb299FQJE1bmRazlh9dFcivVsSuTN/a9O5bgbWTI3xENR8sfmEdU63YToDS5svMxU
QcCFJ1TQd7k7iJXUtdc5HM46Ia6RV1xMlnCgKLuuLJEYDCaqms6Ph/glzhqx/qnt6tO2so+gqgIK
+PI21yChyZzFxcEdE2D+cOrTTCRIgO3VoaOXpUZ1srL8HjHkqpBoSArUL9OAhSkyCKBKUMUSAqA4
G+Upnslp1EmIhyoZ7kBEEiwEQnFMVlLG6XYO5Skri3dH1G9Ix69VHrh+zHnKFfKM20H6Wr/xivIC
UT7cmU2ylgNJCVIrAOjPV8DTj0WmSPG2LR8ep8X9B0KLDRLY5OpCRan2tkJhvuipRxeL3fKmKsu7
GyXNGzBN7Mqp6DiLi4uVPUGQ2cBWvWmi7iVSaF+XU3Ce4N3DVsSR4XCi0Mu/wu63oyP+Esjuis7t
ddAGOrsEc2B1Mnw7AT8s8vsuMl/z0YGC+yu+eqh2rjeTCtRxYyzie9QL3Id1mjI0j6s9u7H7bspf
qi75ZPf7MLhkq0j8IFYxBxsIAi8A95oqeKU86A9RRIkS0Kg/a67wG3RUa8T2xILmJjmtxBDpyWRR
MtThOZ+0M7GM2hV7zecxp7c79yA8K0hnKC0G9vQIcTDU0BkXWbovmktRagwI+AMwrLRP9r2rqVcP
IgZfO87aVcWu/BASgR7iFjuqeGDTCJXWmlptXSWI7qvJ3k1tbhy1DC1zTfgtkwgY2Zkb6bs8MHYw
9WpAhy5y/MlzQWda+YLYRlMDmWP368s/vhfk+4TrkvHNRmZxiha4MrlXdcDpZV7ussjdhMX44or4
wuCn3zoST1XtTYdS5imOA/nm0Ec2MFCvpNVre97PdjYoVHsR0Okz8jVbm6cZ9O1OUaE3A/cw1dCA
jLv7ipRjiO0u7R7uPgTYHoShvJ0MfqQkUXvKGA3V9I3ntgZGjGMT6WtGcCZUx9KitHcG4xs3MBcN
FXYeBB8L83VNi8jdQFUSHhb5SEeC1TgsS259xDmyNM81RJvuXgbyM/JMzC9ilUwswkEfHCxiHnRB
x6rzzGcvveqRIuARvtTL08XLBMZySKUaorfBc59cARHDLfYC/81aTcl51p07kMlVAoYBZc19EeJw
x8h0aCpBS1Ne42FcNdL9akZbcjOE5GVnt8kyOvC0nLYhibpCDwdcEBZXhFdMxNF1x16he6yJ2ViV
E5I1hG5c1tahUOLb08lH1OGnoBOv04hOqBP0K0NWLWeWJVfmhPEOhNR1k6iXMW8ph8YEW6OV/wzx
3F66tNuFtLd1m52yFXrcYCcgLLiqfC/SX+JJXrzwBxVUctKbxYvAhrOK3YLlMbnPh6fAwpaiQH0j
zkQeW2L9HrsSlXCJMsNL2DtLZHkwZHbwm43n1GO1TjsgdSktFmhQ9s6IT1B2IasoccUe+8HR8+c2
dzNfazAYKAMERajBCnPNXbxI4RIUmXyIJN5KfS/oHNKkQqdJ2xPjL9mfJp+xWWn1cdacq9FO0x3K
IB5lnixmYVsg9+8zhsR8oFUZKIYrKuRRQFHZCI3s4TTA2G6RuevUcQw/mNWDkZUUqlaNsxjSz8qi
YWVXX2lS3zReMeyzaXEXZXhGTHHo8q5HusNgCmjziOwmfe9p8nG3KTXMpnTMyPc9hIlaCmjz1Xbw
v9KtDHf8dnOjEypJLgXytmX0FLzVdFgwLmnUrt0Z4wCmQQyVYQZNj2LkNgDzAmSOZmeva5D1r5S2
IGjyvvK9wm6o+Rl7OGpwDz04X9r9/cC8jBPGs0KCuyOSSCjvVmOT9rd1zhCotVs+mqE80Ze/hDZc
hZ6+zUhkgzHQ1qSWqg6JwkLDbmpHtBHYgT7WLx1jdxylLGLSlHhs4ksh9GuvEuRr6D2puFN5mOsE
g0Za+JEpQPKF3BzCULSngX576mJpSNLxiSg3WBjdI1MzPv9iBjZHRzaIiQbIStrq7FtzjK/OqSF2
gQjsZj0QN3PuJPPTuqFpX1mjdmo4i2GAAQvskHuygXjxvMIv7KX+LDubpMuDnbKSZnH5VDiztcdz
lrCEldNRtMtMaOHf9wYkWtL0GurazF7BhFS+iDgttEGYJ+aNeceFxjbLsZ+IQclxiRFk4RItaUKJ
sMmcWhMRDNvMXS7J62zkKdKJS9jKGnsthLBQ0dVn/LXPncOxDYyO4JKYeAIu9mmTj0+NwzuuSdJc
mykGszF0WNYYyTiueoahTeI3hm+XpuQpLG91WiicUQy6+VT8KG2hPIJEIGEvuDaqaWvVLKHGUmVJ
Zj1Ec6IET0K1F2zcV7pGyJ7Zi2LHsNiKSBT2kGFGkeL5iG8gwPguNwNfJdMzOIZzpaSCmpCU6Cmx
VhQTI6IZgMAYz/yS9iNyjSNghx+V5fQb6fbHkBkqjUOPLDQAFrTNnerL7DIO0ZTcqMWp6wbuUxYp
d49PSZGqW1WrDg3qxgRY3RcnsN+0XkhOoZFH+76oLmLqWG7GwjxIE2cnZYXNOScq42sM7Xfd/FHj
/NUX9S2get+26xtiyvRjCzNbb4N3tHs8WpgOhu6HALLUZqxYMjMqHkcb1NXAjNnBP5VEym8j7dVr
hItUodFJtEiRFAhN+tnsfkapYKbD2GuNMpZaY6YWmahY2dfuzJK1Mh+ndMNt+5BYwXR0sOKsYrY+
ougpZsNy3GqVtsuq+L7TMn3buDcmkYZbqU9PagRQBaf5GUP7Y6eYiDgDvruwaMEAAaInTWTm1YeX
iKjijMTr1voxVXzjsttnE8xdUanxWZhsB3r8aquIgK0Vmc6lHV2HJa6EkhSRmlplaNHzluoVeASa
7uCS9gD/Rf81uDT0ofwTpxxqDx1NAbIfvFVoFg7ND+tRBWwPk6zLfbQg7xpb9yaSZNPImFiFJLnV
RAWEhlxdtkgkhgPPp8Op2PNBjaP5XxXfujV8dEqnYnGGvcHas0uLEtZn9oGjnARNG3OJ5rIzNmVz
xztKOKvwFZFhk+0iC4znXG9SLdnnRJszqiV4rPWSY4kueW3V8JHwAk6Vd+I8KtZGjdcm6obhqsKa
JRqELCPorKh/n6bymjtsQhVsrTCVxDBRC3Qg1XZKAFTjLKPr7yXVjT5XX0mLFqSLkntT94J1VNN6
jUobQl9N4wQDXX9dOOs41z7ptQ9vGtl3IkHGrokr1TJmm8fiU0r4oFKwNWraq3px5iSGPu8Il2iv
4+Ufm+5brpG0+etb+FQ+lU3noSK7g1uB+wC4YNznCMRXKRIIGkTp1tU8yIKNmjZVzTocVMZD0scJ
54H+TAjFsDFMU5JStSfixd6I2XsmGgKoTENPu2zzwW8CNjL5MFMLEUhR1od6bB8UUPmdiQHJV8CU
xlSEzI6ZzsECIUcXr9LKcbEodS7eX4NJHCUca6yDyp6dV1r6VtP2V6py77KCA1rM+FUro7nqPOJG
oHK73PRdBPAaWTvrekium2CiyU+bEUfhB+FwMEklY/mkN54sfPKoO96qugh20YjBugRd1sjrnInY
Bgs7cmKU80GlbRUjViPT2k0JtCzBtBU4Cmt4eUybftzmeQ08LLgCSnYJHfYqbMvQwQLgH7SUfoyB
HtqrKoqc8ZslFxibdG8Mq7mt+5Q2jAOJY2L+KbgvhVnHTgBvZqBukgDXeGxboK+LnLCTDPxbbbg/
0lZ4D7unsUNpJhrKDTmhsG0n1mdr/hKju2+sJWrjRzqcoHOefRK5irxGdtR+hMlXxRSeBqt6bFLE
FB0nl9k+jGl78hoUPvg0fXTmj0YK10B64lOoBp+8ZYCW80xrHZiSGJxqlTF/8VXoHDwkP8cqGR+N
GQtfWGlM20sOgBRfcAN2faStcYpk25HE982QZA8QIpibSpz8yMiR003XinQFOhLBa3SDAoVVZR0M
4PTNbqOp5gJ4LNshyzhMKriuWgbEcgmwM4itoKeXsPxPz3lhfzfzeBHgDahSN1EQnTAkk5LiOBqC
oHabCnxa6VKdMUe5dpIIS3faYthU1r62u4MBManPx3ttmo1LjxbIrGxuA/EeLoVN8W59m6kFzhhW
hFZ2M32ulJsBx82s13mN6ImYklPHLI2e27spuu6M/pPV3p22Wtd5xBiWa09EnC3xbVbC5QtZ68tm
1wrj4KiMWzmAZD8zqrfMibHWjdiVTO07tPv3VKQfHURlzn5zN9R8LiIe1jBx0q0zt+BqaUImSe5r
JP9StuLnM0uQIAIXGx0GJrY2h1mhWUb4xAp7TLrkkc//Tn40+CU3If0C2rQ0/VtPx3fItsoOv8d2
vGtN+V1l3bM7tfdMIaCQJlrIQe+YO+MuqwO2A8JY1DvMUTU8144Ab6RHnrvqcxK/paYzdZaBdapq
48MIBjBLBTqxZZpVkOOzYqcGLKyoDmp0Tqo5Tta0k1xBBeq9nIU7cLQXq49/GhMnNizrcVcCah4C
3PPNdyHbZ68K6UYX5XVNiH3AnZM1PYNft8+FuowAJfDODgxP/N6NkdTpotoS0M64Wma+vdhcWHy+
pPnNQNP1o9m7jEjSNoUhPrM8JHRFj44whI6jPf8ylF8qAGEU7vnZARSYFnW+6yZb95HN2VQXEBsL
Z2cMY3huu6rehm19hw/Mh33P5Z+KY8OmNOxqDaM86IHcqztWeIxkyXcEcQ3TQncgV4z3DU5ROHRx
KG/ZhDmhr00DFojIO9HZWI9tsdwHY8MfZfEQVc2N1VubEagDLyPeDPhoNy7d8nVDz88BmLuqGZev
iY4x1tJKz4lT34awblfmWDGxGhlijHlCsyrb1R1Rr0N13c26AbVZbXFNgFdLKcqqdl8WoD56esJx
AXmHLAXfjeZLDL96HUQ1YZpVdwzd5BCEOkJ1FEcGAEYffs1zzGYxG/G7qJYSgExvzaDoBwDxFTLQ
qxPACl6oxRuY/e9OV18LvSPmkOzQzqDezTrcIdTV2rrISljbw00XWh+VOIUWq+YYD5Jx2I+HxqEU
NsRK5X3LqXun+SVq94kJym4sQmYl6cliU0rwATzm0LyWyXgdDUiqB+JDe+NQhVm+NWgPOLlzM5qY
4WhPNbuq1gkvtECbNeZzO8K7qWmY2kQ32B0Btl7hXBWzdU9Y/J1gTdm6sidybN55lXEMuJMLN1n3
JQMyB2RSQi6rhQUuwSJh1qO1QUbJV25IsVOhi2nhGetdfohLUNXKIHGioyqh2egVIxIALTuLsfkK
EvWVkiQQJDOZpndZ3fdcNBNWmPIF3f1XPNrfvSr9ANK5pWfVTtdG5mUTIMOaXbsTfdCSZWCPgYzm
mXZtlfNDZMunRI573bQOmDLrjdaZ53jQFrwsGp2eG6Ld4rU9/6Cl9mu94obRNmvlia1dc4fVhw8k
6zdZ+iGsBXCQHmjq3mIJI3myK5/nwNs0oA+wOhmPXtmgRvJeox5pO5NOshcQUiC06xHOjmc7d+/x
WtHgzt1HvVHnPiivf6H8/3/qwX9IPTDpjZIT8H9PPbj6Hv7Ha9mkfw0++OeD/hl8II1/uPYS3+cK
QxKcKv8M1ZbeP6RD59URYP/5j8mP/hl8IOx/6Ibt2rruSMNynSWv6Z/BB0InE8GzbM/AtGp7NHD+
X4IPjN9iD4RrAzuTtmXZOskEjrPEu32+38VF2P7X/zT+l6Gcmi1ASB6VHmbXCsDWXbDMeSgABu5L
m9kIZmZyFKth8MPIkJI6IxnzLwftb/KnjH9N9rZ/vQr4OfQrXY4FKb3/+ipUq2vIXI3iUJDfsq3s
4F55+WVWkwFNha3GlDeXhuaKQmTshHTAQ7v7mUYYuZE9J+DCaHz9+5dkLqmKfwn/W16S0OFgSF0K
gkLd3w4MYClTVq5eHBjKKFpoBNwSXmfgz5RfeZfoNxDt9jXkvp1lhR+EppfcUBwHFQmtQ1u7C3Cb
+z3Sxp1lkwGaZjkjAW9mRK+TC8UQY9hVFpw0WXah71bgzErZ7Kko9oNpBEctHB///Tsy/jUD+ddB
tnXJ2eZyQrnG7xnINbTBEa1fcdC9WacdNxrckcrGr+JgbVWe2JtBE+/adDT3BpSylI4o9Hjig6qz
OxaAOKV5XZjuc8Dmy/8Pr41T/fejjX7UtYQDntGVy/n+19MQvGvSDK7MD1043IH1WSLksgP3gWkX
MgynnAaVN1n1q+31HbFKZr4yh/qQORFBdJgbrnMN0DmykP/wuv7biekYXIS8KuF4Oh/Uckz/cnkk
3AoqswVSTxRj3RVwOPWeVog2wdg0ijNGbHRnnecDHkx2Zjg8VflQUqXRaSI4wkBiHv2HE9NeroV/
OTGlrS/SGtuDU+CZ7vKS//KSJuTucxiMam8lBC7aSUAYapP7uulqFy+Lm/uliQD5+LYesuShMJyF
9hkx+3Dibd5AB9CDarwqwMetSsX0ifgkQTEZHmhl6s/NwNhIBc1ltjJIR67GjTsVD86EAsxR+lEQ
YVgQsXYxxmty2uwD0QqE4VbmvImBP07uaPkqmD7KZUDGvhgbQFmeRQtOoanaA/lwr1HXmfhEsOpk
ibEniuzKGhpCm8pmumqKjTtNP3FSm75OLMFmJLx8I0UB1KAfyRz3mngzo6xbDQVz7sl0H/79J26i
XfnvB9gw+D7Xve7ppvjtABf5/2bvTJbb1rJt+ysZ2UcGNmo0buOxAgkWoiRKstxByLaMjbouv/4N
0OelT56Md7Nxu7eDICmZpkhiY6+15hzTdcKYRvJeGzoy67LioofBscqh4FON14e4YuB2p8WPAXbq
3JiPEH3yayzzqwJ5igRzJWFfrIRHt68/F/7MjhHbvJno6khc0eNUBVRcc3CUTEHKKo48BAYu76+2
YVUiqhaDxXvQMiqVjrtOR4zvBbWkP2jGNXG0mzvJ/iCbBRdec7jfStww9Fskb70LJkiXk8WQQMiH
+yGV7kUEYA+HAlheZxVHu8mf+Bi7C0knDNlbU9x6I58eZfAAML0jhikTnprM4jazCSUIVT7QhGH2
MqnKli/PzIxnY2lFyr4uo05WzRqMTBmuzaKpdjIs8kNJephhzMm5XXJ2aatD/8s34yjCs5ZKdTdj
Ij5wgduoFskInNxQjLU62cupMU4WUQzxKRFFe7IcXj3zQUZgUP8yomAes/htUppuz6WNkZIglzuH
KnTBIaNhLLlYtnqFEads+hLugtBy9zTICg6fCTOR7G0b+lMpDlzYY+T7GXw7YyqOwuno4sioORHB
B+xwnnxFGiOd/3KXZp2+T2hd5n3/QvfW8e+fEZKtel1J5GH20LQ7XVffTekKP6zYp46DaZ7iFlVZ
plzCss2p8VL7xFX14FZ29Gi3zjFrM50gjiR6DMhXflRjV66WPEy9RvehKJV47nI7YGVGBmqN1G2a
FZ6YqU8ER+fTZUChvNGMCfJUOp00O6axFRp0Xa0oPiBuUT2q869RG+anZhSwPkARM7xAtZiYI7BA
sshJmJxBp4Oid3pDW/qaMbtmDs2kYioa5AVwTbBDpiWRzwuWWWd8inED+5TK0QMQN4JoeqPEEk4O
UA4XhxQ7fb4WOcowAhZwWsTRoZq6j7GupmsHzvPat9kr7rMjdgidwLBRfzLUSqG0MNhvcE831BsU
Td5kUbgPEztxq4TFYKbzoQthpt8PqC2jg+uk4MqXx2Y3d379IDH5O1rmLtv7YzKm5GGFGr1MK+bT
/Zd1XPIbAM3G1s0Qs8KhxO4cNuFjvRzSbGZms1BN73enisUU5y4dk9ry7g8xTgc1hzm/0WHhYJ2X
nqYlISNvaXshKug1C4yCwpaDGps+3rb5oi6/IR2126dOi/ERMFejW9f7oSXO1p+M6fv9XlY7Mypp
IFBsHP2pQWHVkwj8fD+MffDuzCA/ljJr1TDdRnsQ09m2WwblaZb5M9SCq5syTTBHt30OkcBxgZ1P
iOngWejuq4jgomVDMzzriINFEb6WeWbvKWomAlti5rtWA3QWM+lKdRsFHmPS0cQhUXoMqvLdYZgR
gbmKkuilJSgzU8l5ZUzzShPZxU+Q2QdhIOKDzGFvKqS/KcT/a01pamtfnUzvr3S4g2567az2aCAO
h0pV7y0Mxzn67T2ST5iSrrmJCSc5pkGMQy92twqTYrMjhpEEgmrbDKRqRpl5IhUE0pld116CjAai
OrLeyamJFKmGyUuzBJfgQMMSZ7xAYR/9hEiX7VyMoKxceHrSgXWiBnC1Ft5cMOqUOumD9Rg8yjT7
2uodEeAsvvsMd0Bedw4GDLQqQMbBAfaZpzJtXlOIv8QtqluWrupqyfwxUodbgBdlO4TL/N+Uge8K
+toMxmgZOiGWs4hZ+fJugi9WDnNer4RJMUnnA6Rl/AaCsL2qGD7jqgx/rU8I5PXbxHe5br44qlI+
cqW6ZPqMSSlyabE747NtDZEHX3WkDvHmlEfZuiNR00f4ScP41WiMeWdEzaXTBtpQA4uE5ThLR9qF
Ozxk9MEILHKcCseUXKNuzN/DdH62mBWeorBxtzlCQcYEQDSYgmwh4Sk+YmkpqG1dSf4Mn9/VCaPh
2Ib2lf41JFzI59uKoCKw4vaedme9UgTNF7bCRLIuUAEnsNho6NNuzpwl5YygEkXmiKAU8U0lWIT9
arctadrRAumKY9zrMb/VytMI1RmE4XBCDqKLfL7gpTzmRay8zfMeHaFBbhjUQSdC9aFH5WXuHPgH
+Hg8m7nlzlCkPw8kTyb9WwStEmJacFP1ZB0mqvmcgIemDUqibyuU17ALHYhxBQLZ3kYpGs5Xp3qs
zZiuRQNc2S7Hkv8eTpjaOlxY+/noMNg9yOme5CvSB+I9Ld9N6QDF8ZrGMRkrVWb6pZOxA1+aLBBE
3ZNc9gGZshtbs/at0DD9uelBSwKXKb6rTpFsVGabe70rSRtFfqe6n3KAER0E+hc2NeYBeO9nFBeg
klQC0RTSKURHMpM5zfU2txZ4CNGOe1o14xMULNpWtsHl2GkJWtUS21OXOXjd4Yroc8v4KBqnfI9s
+UoeiwlKuMbhZ5TRpkuZlFtC1w9GF9Z+F8Bjr5H/NMxqcQ0lB7WyLkTb2iUSc9jdmKCabI/z6ipg
o3sKZPsSfE3llhAs7QJbUkwShWMH9eH+4pU2bB7Lzj0X9Mh9lcidlTkVCKuWebeb4VaAPrOT7q3v
q5plAD+Q3iJlZLeMMTCK3yuJbKRNIG/xl01KDV89lg1Q5QhMkxzB1cUdGmD2qBW5AntXrx7Suq/3
Y7NrGqU8FH3Z7/vxszbRZg0FII45qH+WswNZNeQCjqZjTdf2QJAl4V5hUe/TQtd9Lmr5FriSuXZF
g6w5pPcoE/iTTcNS2AXjmwbSey0n/oQkyjImSoVy0GK+TctztEGQr/NcVB7foAN9SqjSc8xYDLHX
VkdDEA6JuR1DiGSsKy7sTuuU5RXKtVI5McpKNzOBAJuusbd8TbRN266j2PpMjWi+ynarRQDQtNaF
XRvjWTAmx+9KOuQycmIPeCN2SqhGjdunt27YdErlbIloqI4DGBIolre6E/hjGMeNXfEGkqqEh+ne
tI48RGbPWOIqZtIooaHfwlpyLCd+6Sb1Z20iJYVrFT/VHR6aZtI/+l5BlCGycicU5ChS6QcEjT2y
soj/JzU5dVvmoBsocBersdmb6lm8V+SIr26523X9eOLKwluMY0a2XKN6NC3PXYZ4WHG3fTUgscvl
cCwtE5ztZAVntqnaxtaS7IuQ5FIPcf+p282B3sMZFRwuXwNtYp3l1pGYSPPoNh0W/17zCQvkBOGR
aBiso6OlE6kZerKNob/Rllx+Ut7/VVceaaYSv57Zcp3m0XCquxBcCwjONXL3AeLTFOIdoUxiFMVd
Jfjh4tjdDUOp7iIz+8ocWDn2YRQyA+XW/WDLXm4GFZGjGaJCw/thKEc3xgSi9TTJl99rosQfaUZ7
4+z+tFsN3Y6KFBp2IV1US/t1yEHCrqq+CjZRD5/PpvzC5rqKN6ZapA+ARN9VOss7Rb0ISrpHo7qO
qWVdFZS/QxGURG1r5r6ig8MUaCqf7o9hviFmu+4dryl1ha20gixikkiTE7lG3sfYf7lHY5WhCnSk
1f1uuCcyu93xNUZWBdEYOYS5SGZq/RFzov44JYQVkNbOWHcGxFrTbTlUOtFDoyXGizq0p04Nq2ea
8gju9CdbINIrpoW4RreXNr6oTo6bvDBCsRkf44wyBhv3Zhnu1FCKJ9z86pO0BBZjXmDQ0pItBvCn
kUbGhGAConXL6YPISivtPeVGcXJYf7GekOhjKsqDYPTjT7Oq+sNczEw7l/t2iVDYNspq4xTWKqZA
OpIhjngkS5kV0UTzDSV80jun9qDuOcdSjsSUsLHrhnH274ciZdj+p/tyYpzrwIXcYmti5e0m6zMS
zbS1xJ5OMY6XynxMy673bU6iI/ty9Bmg8UAMuBv+RXzEVVF7Y1NdtGCGjxKZXxQVFVlqY2lk33AY
cyLbUX6m2y7MTlqXfqkL6xt0h/CopPVedWOLZ4tOfQFZep7CR3WIGd1Gl7qmHGm1Gzu8fSy6ywg9
B28Yurs0w44z6Omp5SrgmIOCom38WmHUWVda/KaoBv5JlTlUHN0sZiarGvgSe7QeGOTikAMgnbnf
zdn4WFBzg9O/kHnTrfv5PVPxGFg50u6QMQ7Dob6NCy+Hk7qSTsi3FHOwAP8ZG+0jm5M3uVxhyFzy
pmLXqFq1Kau9Jgi0Tg9aLa9JbgUenk/E46gVRR4iAhpQ8KRk/WHQOwx2A9Cz99VG/Si6J/b5aOIr
wj3mkV2NqG2xiEq0tdmPezxcCehMRexTi3OqQlQXqUW9Jh3oE60Ksk0z+RiTGXWV7eDKtVpgEKsx
YIfuhOS50GpbTz0Eb3pKvr0sl/dDZmKxlmj3Y/cTHDFg4K7xKt06CKdF3m+YjxY5EKu2RqKMH2Gl
5CXxWJj3h97JVonO5LeMtX1sKU8K5ipMz729HdF34JZgE7+0dzKmjIlDhosLtMJCr1o1sO2taQZG
XjO5LpBJIF6XWEsph4pM/Ax4q8shyDdE2jsbRbARaJPqI3nX4zK7Ip0FoUasxm7pIOfQbH+wcDyw
DDGP0WFUosY3MS3Y1V7Pip+DiQokiBkei9E1X8MluLMyD0XUunRALYH4GZ2EisfuBVTAlxqKIElb
lMCGG5D3h9GOfOrm2DCjfEwAaK7UvP4a5UX5xkdyRgbwWlfACqO6+sDUGmPLqmavGZgzMUYO1uBT
UfezhlC0J0fDBkbvpDoNM1uXFyV1ifvQEEwkqb1rWuW1Z/kBC+AcmcA527Lk8uUEIO00gRQuqAO5
b1OEgLP65M6XrowKr7HL8pGMPrCk4yojom61BJhTlFua12PtK4sgO/VpCf+6e1FFq55Uhs0bvsJE
seUVb6KGJHUBspTA3zZmWqN1VNT+4Jrt15zG0WpwGr/QxiXfCdYBzcwHPRX2VdKgzhXrynyxNyb1
o1SHikwo2zgSwzntkbCjboxUL+mdR3W2znNAFmhiCtMjCw18fQ9cNxl67C+3gabyXmEmuaFLXT0U
VfRM8PYGfrxz4lNDPIGM8hioro1IgJYyURQbu5uto5Fw9h/sMal2orcXfQLXjVDRXtzFacVGAQ9j
OEBh5NWnRvzoWAyri5ikgHJ6tV2IMXiikNROXUWjGkjfHMX5Bvjjo1BgMudjCNWK2SJOHGQZOMEb
bDRr9J7OSg+rh75oLokCbkUuSKSEQKJVpAYBZVG1H5pKg3YAg4bexAAADfX+DFIBTJ8vuoLrZmYX
sOjmF8d0Sn9pXc/r+81GkDqyagIdFlz51enSYDWqtwJglJIMBqiChhiQMks1X5bUlKVNgFT1DXPu
t5gGBYaORWjRa6bj3+/n2JNGGcmDFZWFX2pgrlCpAGtd7t4PoAGwI/1/f3ynJ/7+7cFeAMODfHa0
3BOYPKveercTpGTY9TVraynGLgPzs+9RnO7r5RfoTPlzQWh0hbK9xhu5aaVdwYbngOZQ7KYfkhqc
iKCRzdopSLvokCpMXq2HrmRa00X9Yx6Up8SNHT/PEDWkZfYxZSPqB70B7Np1ij9rDw0AVipNxdki
68Sza8kBfUE8PwVVBjwI+ORODOGj7dVNkD1HiBxr1dE97ND5L+LbyNh3rGvtCJd6o3ulO9jPXc1Y
xe2dN3XMipsbTMVttknyCTHp9sNBKawEcLAzXSTZcBvTRpeUQL9FGC54a1I/UKW6D5nj88F1dDKm
/DAbAfjpuQW/r4xK5i85WDRXjeeRhassE98t5h982IzRe8U8GEOOs5gAUeJoyBvFznkZ5Kx7qWsR
cmyu42jmalw3BRXgZGz6wqGtm9JZ6dCrPZhxc3aKIj9WXe65fJM3ikoKXA/tEzKWRBnebDVSIL5Y
WVYfAfWwXEZESzTMy05Jml90USivpesMOwhwziFtw/7RXTCljB/a72NCSuzcev3cGs+2LQuPUyDH
/yfzVyIxjnkeKx9dQPfOcER/GcltIoGSoE2KgG3JZnzxZ79Qda0LezTe+1A+4hWwPzM0bT0YbI01
5iGF0n0i5oB0YHXaV0Zjfcty3aH0MvlcVRrpaSef3JGBTo/dak1BbW8K8KMHTRn0jZ2RNtYF2L9m
QLEbQr90ri0QC1wak0U5xJ6KloUWRwOcjKA+AqutS4gDnn5gITbABZSTXSO8gFluwKxIf+qAVSko
rQNBGDEao/whEb240WzzQxoKi1t7OppUcJNeyOcaJTES1XJtV4zjuqy1Ly0zXuTxs7KvgWtujQnh
CDUCUjiq4BBcyDp2+gJ1dbu2wNxuOnbmZC2dp9i0z3FNZKmqWN9rp5kO5td8bNtLh8d/xKkemap2
LGHRMgsUxmGIyYauUfSehxo6E3qak0gJTLbVESeCURxYM8+9iLtHLbPQNrElNkCRFHR8r7GKiFqT
XKTE6MBp7Z66hotxE6rOhiDmH02VITAOQM8oNFeJYZH5zlIZ4Na13MV1iD9rjJozyRPDJh5gtSmz
SlTGVO+7bnqXEi3FONTicm9LuabuMTaynoT6geqy3OX4M72+db6AlS43Ekuun0ZgEyb0fJ2m8R0b
a6ae4fwaTVW+16bhmU9rOlg5SpEogbyUI3leQWZErWHjy0VISDIeXzCWCMhJMZHHCd3hpuD3pV6/
uS18JqTPq2oiCLxP2xNtTvM0ine7ywhyb+pHOSM5za2wPSuYHDODS1o9NKNnTu+TS3JV7qqnMGm3
Jm+vP0X5FzTEw7G3rGMMBgqf6/AWoii6ItcnG5IUX30AQqWOjGySyUJRT7RqopFNMIfNw0xrO7SZ
2BgDAYszFLJjG3VPJCbSSTd/YFlB8w5qcwgVNtuxMW0bPV8q9ZbOpOKwP8623aDbHpLQcDMO7Xd1
mORxVkyMAP1Y7Pt9gX3Ry4CSnmUFlz0N6aQpM8nVjunpU734zkpwWUvnAHSKtQlaUGhumO9re8gP
IIEggsCc2U8Jbwea90uUOfZ7DUl6BQOofZi0RUbWJ88hARyE1JXaMWnFxqoMdTtOWFExEBfnQFkL
lyrS1TQLXnG0kxOFp6ShN3Sd6s0N5T+t4vKN1Z5duBrvZj3Ov7bzYSLAu9ONCFE3s2Y2ScTTqjCd
HqKQnZDN5OkqG5ZDvW6VU1wrPKkWXgeTZgA0y7NjEBLcNV2yExQh25CpxNqaef/Y2FpHWTjdsSvc
l2F0scguMFZR5/qLbeCFNQFiibI10TZ2bs9EJdaOoCo/ez21dmUaK37ePUUY5rDMLvZSrrB2Puee
RLlKJ9sQXlnPGEU6Oa0l8/kJ6tCjiC3dIy0DFLWq9hcLHEmJfjaIW+M0h6V9cMfi1RCxPJkNQseJ
5IptWsKymrIm5EuoJI8OT7GJHBDMmh4HnirJ6lxyKbBtUP8fm1bCcnMn61iwZ7zHYaPCbD0q3Ops
Kmrnw/bycsAX50har2pmdGDY9FdGFcAicmRxu3HZWoiagS+wOvpLxNFtNKeE+TUNJLmADVwg1mjR
CWumcYJXrefS6xuRNvulkfSeEU2oMaPypC+HiESrqQ67YzCwIyzB8606xlJ+ZDFsLiNxI3mh9YJ4
UaNVRzqpGTKzXKybQflJkDmROl1Q3nTD6R8UvECm866ak3lriIq8zTT9CWR9j9S+PdupqE+k3e7t
QRCcMceBzzsy06eLbu1Umhd4HczznBb+MI2zY4YB8ShD7Bk5mfTrSlT5ccRFRE05npWYLZ9UcWam
ptWNGy2MPvETpECITcO31NQ5uO0r2EMmB5i51xauPPw1XNhpt2rcrNNw9qOE0I+AlgXJMiwYvMDR
zxumAqj1xG7sQ5p+hDMauH/D/hDTF6rxedf7smvwyPegSAq0FCsz4voya0GIFLUth4s0HbGLUwbx
fd6+aHo07PNhMf0POSOmNNeHM7Ens8uSnDT2Q13VzUO7HO7LTsoZjA4l2dvjA0NL9uoV4PyLvYyp
jVE0Z3N80EITcHrMCh9DIGZ+JpIHsoBSDMLKZ1JQdOftYO2HVDAbdfsN8nIeC/IzdqjmZMSp57CN
PdbWaG7LOUkPMs6oFKRkympTgbr6S16D+m8NVd0qRhBz5Q6t89ASJzZk6jkZWx9BY3Z0h0QeKrzA
e9Y9JLmuAOrO2uylxfwhbdKZVdJAn4ktOudtrb4HOklacrAQR87iSlxzt86wU6FBwRPdRFXuGTWI
v1JNvw5Ck5tkcMGfmPkyNcfaj02H/b5vq3p4w/5Nw26cjqGJwFPGdrdC5PN9kkbtTQGsGEVqR8nc
6H1Uya6wQDjWbEkhkYTBmVw05HTmYjmiuw0LAnV7Ib4lmN/nKGN6wCY0RzvP3lZBmzdpdHa8XtfM
FVRp9xbnrufKdj2wd8W+RT+hzzSfkBUiotXigRb9NkHz/jH26qcZdt8xDhX7wG2mW0l7mtbCLSr1
aD+0NJfu34f7N4N0Gs9gy7Et27TYaFkWHNLQ4jwPI77xTfJi1EvyAO0Mr8mN+jGnMp0kjkdVBz5U
0SpjDvWVgApou1w3Vgzj61MYixsDcAhxJFRjMSIjjs4WZR/jTpj9zVOfZMYBtBmq6ZHcuL4uxtfc
NT8VDHbYT1IVXFmrvcwdu9Z81mbvvgjrBVMl0FOzRy7P9wFZCuEQjYpIs4LxkTPZrGOY9uigzfPc
2K/ALttbrrrGGVjpa1I9Wsz/ny24FTe3xogg80h4MiYWd3LV2jeGEj494g0uX8tBR9b069Y8uX/c
lZOBzCqKADOYUOvaKHYPuuHapKJ1aeXfD3k+vIk6STcjEgzDBX4MMovJPaEw/+9mwlj7MExnms0L
gZiDuZRm7oJCvt9Su4irByr3YMMpH6NOJYjUMWkm0y6BaYn2eLmdRxZy5lqHvaQpKflWQeZDd//j
4DoYg1f40EVbqRAOuh8JYa7beF68OsOC+20XuPD9lkgKizXceottkyyYnqaZ/+vmuNyMQo0XarMa
SZItN8yVS19w0fLn5XC/+/tg2pLIuIRZbWQmhX9/gvsT/nqqfz5WG+5mxjC1xw1Vz+s0SYOtOQ6v
919L7o/dnyCBVZSu7i/hL0+YlIizEDO+VvRI/cIa+CCUWFb+r/vLg6HEuDYgytjkPckHDraVddNT
5DO7K/z7rd93A6mwUcUD/5fH72//Xx77fff3v9cZ82AC+eczpyGmeuaDHVt7PkD5+1O831cUwhCx
IIc+X36VwWVk+IFRG346SMgzrZkhyHATbxgcl9bh8/0XFOObqzXlYbTHEseIgPh/f157zvlG3G8G
BUjH+0/ut4R0mq0at99/P3R/3Fl+7X4L+ljjkXJ/+P1098d/PWcx0vgDcozBVmMRpoPX+rBZ/rh1
v3v/QRdRgacJTNSofHYZfh7aUtLB7a0U+AtnFDGtjc++aKWRc3m4f8zy/nX7/bGmya5fTqr7mTRG
XeXfD/1yy7AmMC1zJLdKOIx+Veajr9Gep6nH3d+H+2OZnKkMsTnEEHnRRqdZAXWRPySMOUnuB4CX
4TaEMolcBEqXG/dIndALpCYDZHQu9WrRNUnsnUkN1wH74hTR7nPVaetkNqkUJoot54abrV4xbvbi
bEEy9tYuqyqglPJF5PmTntCCHcbtxCgf1EWI8z0UyA4mjw2adnTAPkUkUK0nKjySLfqXNNIeMi12
dtqU/HBc6h0G4S9WwX+YtctkkXNayYs3Z9LJPWwwpwYy9BpdP8NGoVSqEOqFFeojc3zVKvOh1eLw
FBrhTs5LszkKTkFiSd/mBa6GFcHS3+jFMStnMAr66JCUAZ8MT4iKAP8hjqWWSN1sqpawEaJh0jRD
1JJYC7PsHBgkCeodng1mw10LfMiKH1TbPRpTE6zp1vWLkSDupg0s4jcjra90zLwueBFqKDZycr6X
JlZZQr2L1j00YfKd1Rq63sDfE0ZerDjotarpOxHT2O0yPm4Gsw7wg1VYmi/aYH8oqqc2GcBRu/3u
tMxZJtcGSiuYFwRNAmFvYoIjNYoFLuMRmG4JZGMddYmxUgJ126mmCdg5+lpFQNmGLgV7oAH1RGwR
M7npM2rLILiS+EC8yMRWPifl1i6B/Lh4CAATMM2hIeM42m6ggWq0oBLRo8yUbgKIUuo8p9g4hc47
11CJ+QDIDkrYxctcQe5KmTI/d8V7YXmaS5mlZ2zxyxpHeQ9Ntb3kBTSJAiaD4XZk+rKv2bT6uqem
TRt8V2y/GARi2TN04QWIbVZjVXVMrOhKalp0dmv9eWoBj4EO7CAHJk+0qM787Q2wCcLvEFPFOzvi
3atJYo3NGdiylb9ydv4U7aad6ZMS+ICnv4XiQEYKrGVtH8wGMwxdLrzMamt16jcKiIZTViPvje82
8YuYhwCHIUncBW35NrU67L0i+haVxGmiid4sPsvtbEKN0DPxNNkmuT3Bxhz8MgFRUre8x12NFysg
Yp4hShZ49WjssSATgoZyZ6cq2CNb2Y4vWgqIcVSUacsuWfNySUZFXRX9Pg5Hd23I1riNmFWzQc2P
M3DxlZNl5m3ORfPIVH03L2XD/aEQ1lLdDeJJzSFtmyPJP001vwPoM8/Z3NoHOybLJTZoF8yhZh9C
c7RvSgdLUQ8CdcdcEUGnGdxG1MUHlyJxVVQ5J6geQVOyTIHcx9A2AX9BY5T5o2Hl87PEgVTUWK6V
KWDHo/K1cdH4oWtBr0SIlkVnoulv4zjFOC7jFy4U/e1+aEd/HBv1OS5OEWlfz3Gl/4AB5VJjBVCg
DOg/sQoyNJ4/0wjMvga55hrpCkk+kKRLeGFxlkK4suflNFGip1DavjT0U8Fg1unN/ljNJjOCFihU
Zj/prW4/jSLaTencX9VOe65y0srVzOVHE73qSc9JxIE7OagCLq9IdFaNGrFNIcaNAGdJTlYNkazR
L4LKDsZbe0T4/cF+h6g52oj0/WDAwR4eTnb8muFQZvc/1NugGfkWDDeEHnil+mFYEWzD1om45TlV
z5XlGGcIXcY515ArjugadnD+LM7kGHRhaaW0/e11FEoBbs54rPqe6RLQ2i3tKsiQyps+9tZZb53T
iO5qP89VtMkyOW5wSpSbOgL8gBhPAn1rP6dUe0ZZIZ9b2vMyaLMXazhOxK49m3CXpZm8ZWIaToE7
ledYEU931U1V05WMCtUP53rfW/z3/72yWCyOgX8RboOoNG3dxM0hLFX7q9Vi7rXYjWxIOIlwkv3Q
M/RuswAuhSTDDtHiM4CQelPP085cxB2j1Ub/4SVo/+b2cByHBVUVplAZBOp/kbO7hP90MYL+fUbO
oxN02LpCVgBlkNGGC9l7qrE/RxBQ7tyilxeIuVADMrFWSDdeN5UO85TG4XERm6q9yB56J7y1DJcP
lKvqZVGB3rtR//0bpy2C67+8cY6tqrgn0OEbqN7/VfGOmwEcfTHyxrmghVJTOIewDy5Ch1eJeMHw
zN4pNmMvDr01SY+yKXmHKyGwggK3OwWN4X6M21I48pulqa8FzRyaP+YnAhXTYP1iC0w35trgJF9l
UTT7/+H1/5u5gXfd1XAROK7Fn3EXnP+LYj/GMyOsgqUO874CiHUTtRCDQ7NmyDbBsIUPskbyRJZa
an/prYjlwTjHOLWJPyyMLdr+0+B8M5MYyqjlfHGXDkgVl++cedcYdoI3lgXYmkyasIEBubRpt77/
Ef9rAbtN5ed//f2DXV6+iZq2jr63f3ZzCVXV//Rxbz7aj7995m3UTpePjH/4f9KPbx/Zx7//kz/8
X47xD8flVLNcRzM0wQrw978Nn037X39XHOcfjJQ13cYSZAmOOD3+8H/p+L9UFgtyEnTDsmwXd9If
/i9d/YemGbrrLqcDThBX/I/8XzwNrhteBk5FTdX/6ryKRamx1hvKvs1ad6c5Y7zWZxdm6VDsUcwg
0cr30NPVVUiLeTVCh1zPfZD8h4Xp32xoy8tgpLs45HTV0bS/GMBmBKRTP/cgjkvGc6zfzpGxzDe7
IQSEQJqwIpc4akqi1xKYCQiN2FJpVAN/+uiuv5aUv8FyvBZR3i7+tr+eqbwMl/VRNzTdxSll8tH/
2VuDhy9m8qUHe7U2yk1AmMB2Eop2UHBI9fZhGIoviRVcOUG/pFAkgU+061IwKSTkRGEn3MMuiRDk
/YeXZRh/9aS4XDjcxYuEbUvotros7H9aQsakMSsQlrRHe9TwmdoxfYqrB0KsnVNG+OFqHI1xAzRG
8etZQ4mEX4euhmYgEqKDDoTVKrZ0ySwv6ECaLVJTMab1CTFCAmzg1Gj5vId3ewUEb5ymfx7S0sb0
ag7JppwcwsaGwlwo4OMDl9+JKKXpjektec9sISimleIc0uYmYEf9RD1o+cajGT5V9LjW7ogQZ4Hz
KvOgHEKR/3QDZwTSAxQNZ+62aZnZVek5EGmztdRFfVwn7VnNmh89GheY+Agu1S4/q/H87BRsvJXp
exC28M3iArns1g79oB9az7HpjiVTfwxJBHS2RdT3a+oWfVcp1cWOf7hTQrzCIIFtprTpKvAEepVi
IGHvAuEm3jldh3XGPaoKu0gmWaeUlX0nEIyuTBuCB3pjVDHxoZb5xuqblNmQY+zA58M9PTgSDVDM
y0qyn1OlZgelJFdel+5nu3wgS4d3iN4yE1/b2KKGnMMeDAfpucm8VDWN4buOTp3ZOt7Qk69YTdFn
ngESGG2LnVn1kzHFlZHYtdLRUBkBO/e+eoyfc0QGg53VNExy0okL7MMwkx4SCMBzSQTl2ENVCM1p
berQcmxcwmFmeEAW8W93M/JcKNQQE66oXPd2niCIcs1noVtUO0imevKk4ZTVw6qUFIjZ8OJoKC+U
qeq2CinQfjlW3yxBXrN9FbP9FRG+gouTukIhedMdSfIrxfh/2Tuz5UiRrUs/EccY3HFoa+uLCGIO
zalUKm+wklJinmeevj/IqqM6Zf+xfoG+QRAjiiDAfe+1vsXo2dIf2rG9VUn6YYhJbHC/ADzJZrVt
rBGpx4DWMVevRvkUGZC/QTFFd7H+Fiyi2UQCM6KzGhIRnOmjfrCS4WME1SUpiDL/dZdMRWbcMRW8
PdgjkHT5eNNNBibzoLPuRZbDqK3hszoMEqhZga3N7PcpMMh3i5kDEqX7mdqm2CYGI+W0Ywxu2Mx2
oDBlBwOa6d6KAuXFopQ3uU+3IhkQU1YQL0rDrI9uap0LJLuEKJK+pkkWaL8kk9llVV9arF+LrA2l
h34HRdhyh0b85RSl826tzpRjeGcHDfHWS/1mvYlmA5S6dXtdtF3+bLhoR78esq4lS9lnfcbXHett
X5vrWi3HmUm7pL+GvAIVSjRvh1G8IEy3d+tt3VJ1XNeEOSt64OkLgT/GvPtdiYxE0Vy+HmgAK1kS
km1vvXtdgBwKiW5bCpccMlS8+EjrLXDSnFxf3vX3jb+X66MiN3E284Ahft2sl2eua+titjsH+Nv6
1L/tyaTrpPlOBhYXHepgRYbu+vCvfXMCzYH3tu7Ceuu07vz68mDT2LF1tVp3l1MIEQeoC4Wdog1D
eUcHk8NL4/DUAuONBrm1MQU/HizI07YGgd+GgbMHcn0PJJMCoA60HBB8PdbDORyZBormV9bdYYqM
v9u2ec0zm8pv3j+oav4urO6zRQlK8ggtOknpwy9RaqfQo4/W3MzMaUYdGQvFOSMInNu0ro++HjwK
dL07GTFNJov4ESHihs7inZ/o7nGq2gczcNxDT6IMfpOd6kKLFlYtvHDhOMughLvhiNswn/xrnv9k
qnAzlg4koRjIB+dvCEZu+dH2ip6iXR9zWlSgbJgkRjLGH6MbT26uRwc08rfa6GOiCNOT6Kf5m4k5
xNea90ZNuzkS5q7Oh3GbyYIEzKB6yGeYOSMTRa8MRbeJMB0vaCfp6WpCGjGVaDjmFI22cfKp13M6
QP3ShC456PjvNjALt3U0oR+KMpPT73yHA+2j4vf7WnV3dtgxrNased/+SlRgX+0IAQ7sydgziYvf
de1y0QKA2OF72NUOUDQU3vsKipne7lGEqA0NTUIJivF5QmgMltSs9z30UbBJFzRq8l7NAebsycdx
J+U+6n7VQ/Yh5vmt1+tnqdX5o9YjbDQ19+gmXOqCISrviAgCcRo0mDiYel3EJ+M9d+OTC1NA19z0
4ZQiwez/aEa09wqJ/ZZE8mIHigfqIX2mEOuVgcCYwg0nAFiK5JGTITyTTjKD/szoa25QB9C/67wm
vXfWMG7aVfSmw8+o6Ak6NS6yrn4ZTjnspwDhIm2oMfwRQSjysAyGJ1V1Z5irOzVEFuEfeBwjEzek
RDCXVuMRi8ITJpL60IvsYBkRPBrDfjOz6sMeRxNUU1XtYFUAnXHTFsXOxbDpYzpkrKOCvp2RniJG
AthCK3ozjMhoALlTmuUIMCtr3yjrZMTyOEkTQdN0YIhx1MEuexzYdzb+HVTbjDeFHZRHs8AASaQK
6v9dMIXYKtpEuy8YzQDF+ZgxVG4SP5j3sY/pqx1+MpufgUvTC0FXkkYZZfXw1EsbzrfKMKdIwND0
yFX+7LekN2OG/2ZD7+gfHSF3ztg+Zj4FQK02/6j78miFOdyg0gGr7IQ/aB1sbR31AmStkdiNOyZ5
YH56MpZMLlCjv03cytn2mpleozq410PyiuT82NvW45T1PwZCo7fKGUdMwPFe6wO1Ne17Rn5YeIJm
O6MA0fD84SEZH2tDZHt7Aalos/XpOoBuAgQNBbyrXGX07ZgBOpn+c6zoXYdu+S5ychEQ2bZ0KB1a
mRFXsSR6GlwwIS7J9F53yNWNbZV3Y4ytjssP/cDR3RkBZaTxBP/2bGbOvaOq+8aGsT9qYsPA6RXJ
8o0u1Pea5GbCVTkO8X85qNjxUd3j3OKDnpwHv2520ui/FU5P8uxCOquDFCCp5j4qn8Iv8jM8MOR6
j0pyEa6nxoPGeSxV/wLXW1JDoI22FPX7EHcn8tEWw/GG2KirDYBSBV5g9xE8+elqt6gMEUZcc0Rj
49x3l3p+NOfQ3DkY3OBzlT9Li0SdThjf4xaJ9yCsbwpv1gJGjvzwRgdAOGGRcUb9j2ncJpr/rIX2
ORH17SLZJUPxKXAz7IjxhObY+ZUP2UtR4p3Qo6N7mTrsk0hFYVdTrr1VpI/pm5yAstu0Iuc9yidm
U8s9622/7zZSm7EUwb3oEL9VXGSOaW/+WB/ll4sXrBsJGOTyfwuwqzuYOodNi0GLfwZ6FKXN/Jb2
EWbfUWzmMJtuzVLuWlPLdmmVVpvEXmRzMylzUV3yazQB4yk69iARfURARH77jv6pjn1RTVdksmoX
RvljLYhoKBtFfc1Ei2Yw0itw4u4V/RL0rtiCZy5pdKDHG0P7ho2I/3DZE9rR885Gr8lZVfHx9Xqy
c0knGIDVemUngVtGn0E753ejVbDAlLARff/HENY9XE0XSXMxlQTBjP5NpybrBlxCMvO3gE7Qmm2G
yMT8MN0h3Gra+FMrUXTQ0WaK5OOsHp1Tphf3TQSdMc+pLOJ9wmff3TpZEu10q/zUkCcmygKk3gZ3
g2lZXPRaKpuQLJWfpjdvOhJqnlKc9MI+mUXfnQdZ3whIxeSc6A8yNfWTyprsWk6ZFzqwCoxgsZwv
X2KZZfE+IFseCwEYdMAMdJsqIlBK2Z+mWu2CLKIZAq2rE5V7aqsSRH0z5LcgAobcT26JuMNoOVVv
URGcLUFUiBsP6EtHNLHERqPnIJ7aQIYLi/oztNlHOoxW0y9NLY6sZJbFLfntN0Y/LUNw+VLlnPdl
ox+JE/GKVr06km+FrLWSud/U35pEoveJfuS6NNGKzO9AnfsnIp/qrZC571FUlVz7ARYZZHGSH1xd
QA2ccro1cAJYuObwgeIcDbHOgW7P3xGTZxt5jIeAyVDLyEWohCx532+hcUdvbjAOR7DaCQrNwsto
q598c/7lFOO9dN9sDM5WMZzXRb+saYWajO262nQGtJX1LivoHC5SzOjoF5drq3hZi8lMTjdf2+vd
oqzRZ6+rZOxxPxN5PsDl8f/jjdQGvcSiaYW1dNiuome7mf6UP0dmjAvzv22uDwa6+eeDv567Pu1r
c137eilHAC4fU5Jw1ldeX4DztyQy9OQvvVdNR8Owrn0t/utteNg7Bo3/w/MqTvwRVXvPFxhPvl5K
mTE6ka/tbGn1rpu/X+vrrSI6XX8+kgTvzO9RgpC1o6v49+P/dn8glqiD9VUSB2/F395vfb2uI+DK
mcwdQ6VW3xbLeyaV5ES9rqZ9g5jFfE5nnVGBH98RMpky8LSA5Eu4cUVg3BH1h9clmUhbYIp3ioOm
3eYJoZy5cnyv6tJ2lwQZzgdYdKMKNvXMUd2lUILtrPBqURBb1CncLG3W7CvQdzcO9fa9FjYg35bN
PjDSm0gjP0sL5bgfsIhfjcb6HutSYNpiKp1K3yRWA/60Bx34GOW1caL2a10VgWazXj8pVFyhiI8d
kqprHEbptQzrcKtbXMOM0N7OQ9OfnFq/ixUx8QyLpvo6sXsLJj9E23JU7Vxcp/78zER8vva5Nl/X
Nac2GSQULlfa5Q5jWaCxPhMlHZ+aKvrzYcFszAj3JurKhoHz1oLex57M8jXK7PwmJsEKDx5zgibR
CTOxfM9pZ2OnYyitLTSemGKCK02T4GpQu2jiQEI7qYxNSNCJR6SHpoHuKGjK4/K8oNVMubDxGfGC
TOe5vMzFeOVsCpQsyL5VplScl3lEHWjDNdHoCU1JQLZDai84yjJjmp5SYRij78qsS+IJQV/GhJGR
4JG/hy62IL+jte021dEJxSWbdXnR+vaIsDA/zykBNgVOyIM9Rn/41Vjs2zj6UcO+OJAEi5UmddD7
LmvrwqLSfkW8MW/NNGe+RCYOtR8NIe21nxOyh9ZHIVPJ91RmljB0nJ1YE+yLtIwjmUj4vg317jKd
vwLkXMCLLRhJtrrlSGF+QZ1S2D1Xqr9uCxWllRE1fT88ljmj3njOxHU9sNY1px+AZ0h4W51hTgwc
22s3dPYR4aN1dYfWOiRx/DK7wiw9okfx51zVctd6vz2U1tWBgbooEkO8T9Rsh12gF/NJlswop4Lo
KR2RqpLgkkd+JFdTz7TrupYGjsMEjOQkNyuBEl5VS0RP1Emt8iyp5bs0rV6I58DXDV3UrGgHy6RP
rraZJldLta+1dXDRG+7XWwN4SJ6NoWuLJywmP/2vR64PXxcK15TdfROuTPbdlLRnq89cT9A/ZTTN
VxRmosUyymfYLgf9ujA6jKAzVBmurSUTQRlf5nD4c6FFQQ/4etn+vQrRc1pm7cTqaPP39Q7knvGl
iLvuPx643rW+2nr/uqnIf0U8Yhm/3+brjq93XW/72nTbygIQwJD367avNy2tJjtP3YsVo0fY1GEE
7OTfu14GNlMA4S5y1L/27+sdv3avWvccpWiBLMCW2/WegYOLEDSE18vrfb33P3bvH5vrg/+xG+tz
18f1bfROEs5NjeDmEIgUqw9oEU2WyVNC9KQzhCRo1qSeCroo98ja5NEqrR+03rTbuDZzPMCUJxml
4yFzQnnjQo7GPznf+oV7sfTxXa81ADEJlGTiEzovl6lxLlLTvFJ8vA/kbB8Z1YdTO98F8QtcowOO
EWsHDOjdZJy7c2wX2ETLTFcUDrJ8fp3EA3WbUrf0ZW4Z/nTyQ1SkauPMjbMbFkstimbI1m3JEWwa
B9E5r34+6Tc2JteQeQ2yZ46UwRqxVDjKpBeHnlE1DAclPqa9ZtwHGF7xxeU/M31yXvrwj7JFB1KP
BjLaDSAtYG01ziciEjYtyn+Cvylzz06PuDNPXkONy/I8kMYjKgpJQ2e9A4V8RywlTkulA60l6qp2
jFHR9q+N79xnaHv2miDVFbxwbLwwT5OXdEp3M9/RjvM5kqACLaTmkBBQQe5B0+A++YgRtkU8cSbK
HBoAI9JjkMWM++ELE3Q7+w1TJ1e8ydJFBaoPJwRsyaNZJJIKekjwU1AnB1cvCJAbmrux5qa8aAeq
wePWEE10mDtMEGajvw1V87PVF4EEMRgw3619VP6YYxk8ZU1yoAOKnKpub4aBy38hIMtXZrRX9Xin
0aztJwo6/JRRzB3nUSRMwaD8t3b9oNPlrBOSdrtewzaS+sNFzggBozvI1M0h1v1zAcTkOjoTfqAC
2a9EE3zb/owxrF4HTIXfWjc6t5QvwTYANuhyv9lS/JL7UCNzyCgL+050TJeKTIAbaTAb96V8NOJg
n9dIvfoC7bI2GDc+sfNxmeFkyZGHpX7oXKpo+DCBhR5YADab0umIxKbbUTtLFpzffPAzU8MPSJZO
T1LGiQEJJNFQ2yVMiXd6hkUoJgttH4qe5JVp1h7KKbztnKHDCgPmoO/sJU2oNI/FFH+K0Enu8P2Q
Q8oRRaWN1J9oOOBJ7vYukIQ9/FG569LhjVkfilx73iWONE+gP08JIX2/23L/v+n7/2r6MpWn4/rf
uZ+nYvjPlu/vJ/zZ83X1fxlSKVp1YsFz/tXvde1/2WDZDdtUhqtMe4EJ/sX7tP7Fr5vusLDQCPA8
JA5fvE+LBrB0dEg8Qi3P+j//+338X8FH8WdHs/nH9n90OKGO/6eaQndhfQoGc5YAbqcs6x89zilr
2z5XkXOurORlJDEcXLbcNTmywKU8qvvxd/jW0ZXJ7rWJ5uYSMp/dKljD2sKi1+B3YwWj0xfP/bV0
fobVNJyIYqLA9ByhWO/K9JP0w+hICNKvUf0kINu4iFRtO/ySR5VE5jdLn3dUnEFd6/U1woJz2w3P
YAeSU5Yj4ATy9M2kL/8wqfKqNXi1yiFH2Bxh28614WDnvntOBudJlNhy61ZZXpJBX6ydKxeijQ/k
kCFQEuxJRCIW0RftHuX1jsklgkhDRac8wdyP3O8ldGP9rjBp4KZEnpRxMN9KZXgx2iwK8cJ6qHL7
Q9kpdKSw/yD4k7NxLa+R244n4TTP1QhXQaVNt7F80MyisLSLEEC0hvaVYqp2G3W110MhItbFR/dn
jM8kJmxLS9yYosve6PleiiY6BsU8PYx+rp8Mgtcci3Rf8p1mcqfN+ODDaTHanniunul9LdXJqcrU
I8gRo0x5x/gsj5ZMYPpsGGQYxkwyutSlmj1nMM0Nbur5UifWUaQnUju8sTKIoJJHN1TNzkKi6yYQ
fZxwekN5aV6njnq7GggtRNd2K/rOIOc6RXeY/xR18zyZEbV0n95hGtIV83G65dALGNIziSxpD1Ag
p5LeE+s+DWhPi+S+bWrz3NkW+bzzY5cZ1bkpdrE9mRtDAp5JI0X06840e33pElPeJxeXab34tKz8
YvlDe8m1+opT0r1CRd/b36mtk9jjUmQeNbWd0/BNDKTa1SZ4yj4xz20gb0H9ZYTbReMxKjArpMRM
BzDgkzHTDnrcveYKqk00T9mub8lnyH15Mk3jMlQQXxsVpDsKkPl2DKloM8DgUsf4q+/Vr7yQ8Q5y
JM3KwP+FUWo4WgnS3iRwIi+JpshrjQhRgKYeZE75sx8owsqAqybT4p+5Ho7HVLTofmc8877cUPVo
T5lWnKQKAJZj0QZMjSPYf4H1vyLpbHBPdG8NHPDnhAPsUBnCk6XzQ9LsIMvS8agxU74zy4e67imh
FUN/jY1PUY/pDcMQlPp5qEPT8gtvCc3Ekl5fbGPIL/ziRi+u9Usmyu5UusA3Gcm8dDZxDCKBxxGq
zL7qxbs2NvXB7bPXYGoRIjvp7JkA8c7Q3kxXyVvd9K+M8IgXiODLOMP0auHCP6StwShFandDJhQ/
bWgXQGfiUD9lSEu7XtC2FvlNZmRIGXF8HHPX3tslmleJRR1LcqtwhPrACpNu206NPMq22pNs95YT
V8UYMQ220QAU3o2TH20qNr7qKdtJxmI/ozRy903OVDJ0HuuBExclLQKNSJUznegiG4R3lc9Rg1XR
mCVuG3SomzCzUM6bKbKy5iE150/h656TYGojSL5z4UZh4P1w7OBkF5okU5FMQX+qjmOcvbPfhLUl
6oSAdiJsqkH/TKQJYODighl7WwwTCo2uQaAWvY62Raui0XZNhtCwn50dIMXnjJP2xp7abImFIGuv
JRy7bspp+1gXAkKXT9yHtMfkVnsMqnav8jw6mWV6J5qh33fSfsejhTuDkQ0wjyrfM65AZp505gln
CK3YlLwSO76vG7sHNE8CtRiCQ96SvZBJyF625kBPuYOxyqAlMZBgFAGxe34S7yYt3LvV7G9bAvzm
OkFkTz5VFkf5Rgc7I6p5kZAMHsauGf7+LxgmiTcmABbAde4zMTneZNc/bQZPGzHyX1YtyuxmVi/Z
x+gOKUy5ej7VLd0YQpJCHAlXN4IA0UX5e0FqPRC55DbpNHBhRqt5eo/S3e9OUcguF8yiNxjD3FOe
mSRRmRILsvYxLwPSaMRRSYev9qzhI1GDu51Glwl5ZAXfuebu0bLezzXZWzrQQS+epmsco3VI8+xN
2NqzpvsXY2g8g+kBnRgTKYnWv1S0E6lqbWu8g+e0NhTKcBp1aRM8uVn/WPW53M+jVe8sQWIhnndr
P4Y9k5NRPaEfRo9QoF9C22TeJdu0/z5Zjn/u4hYVhKlGbyCfadOUxnRAuZjd6oqOtLVU+UWDWAY7
e7MrxHzvJ3WL2rWiGMScZ0QqtpljNd0nBv4JA9Mm7C8m0shANn6g3DMZgkBhENVsRqQZnummNZZ3
DQ6Six47NNsjdcJjEXUnbQoyD6jl7FVNX6NP7aD7NXF77lsIPL2cby0b0FFvZ6ZXFt0l8hkRd86I
alRLn52JzCLyJ551fTI8J2jCnepHnKDT2KOBNznCTcJPqDupXT2TVCr7gtJSMXHy9dv9YNeEYZbX
DPrdhSYQgCmzudoNPxNJitfdgCrZDqzbGf7D2YTn0CyT6zwiS9mMjr1P09rWWtIeFjsgV3ZsKQO+
wZJCCKMWYG3GgDBqsLkiz9j3ixBWowKoIHJgbFV1UW12dBn2k5TQxTunVu6BOsRBS7WI9AKDIzcu
2xPOK4+GIkBMV3AgOPjjQtMhC0UQT/mkRaV2DIlP2ExR8M1XqMe5wlcH2y/77QBG8Fh34FRCJBHS
Nq7SpxEcxrG8EWVPTHi5r0ptvGaSiWPay1NH9PjOHmoCwUSe3TURwwAXOYxWHYIg1Z6I6whOcAdB
c6GYXgQ96RXM2mGqggBmDIET1ViRNLTYzcLFU+Okadw9tRRIVcDMI5iVMWOBoOMWBJMkUcNuPKTC
8+/ieVc7v8x2wn3LNHkppH+V1MVSG1dmtwALqBk1/dO4uImdDol3VSjYtMSsgzWx4SSFMcF1HGZn
u7R+xnAGcKdigqWQsKk5iR31Vj9KvZvO62IGV7aTCHcTOKXg3vt3gDMV57DFEKZny7edwpsVi4Er
k3N39KXm2SNScDybABQid2QomuRY+53ygNoW+UwlWjp3ieI6kMg+2moJwWHUrnZG274RR0OEb4I7
Zt3JEU07P0eytYvF6zV2Ev4YvZON1TzXmb33gwaluFY/+0mLMH6xFDoSVIzhNte4mILDuhWUDvXQ
nr6dxYE4Ldaodc1EcfJ7bd1cFxleCquM3GNnDPV5XTT/XptMSztFAZEgfnQJHWyIBYp+X48vFfVS
3FOxl3eOscX4Hm/zmBCUQqI7QGGAdE2U9+vuDspyDiEECHv2izP19j8X1tAuXqp/b9t4DHaBb7+M
iwZIpE6OYjBImZwvP/sxqqF2MZfh2lrje65zgnkWqY7oa25bVxvBx5voNH3X4003XgBwVNgNsMD1
vaFN23U1lQTlEZ/qeOvXmvw23XVBimlyWa43GKK4n/FsE+03vgYVvsuVebOufS2sxb25onOEnnk2
RejNzAx8ay6uRwtl+lkui3WznpIPvWyq3ddNSVknG6w7jLMWw+T6Wcj1Y1k/q8aUV2lG5Ip/o2Qw
n0NZ4/8DqU7BCSZRF5mI4pdFsy6cT3Au6AmGAj2JjgYzCZijQIXvz2NPI5zBDioeBbbz3wu3Toaz
nkIdStz5OSOX7owjT8NfuBxzEb/PCgDYrHUNyZosnJ5Ac91uPlJ9HnQaC4Ct4IAfNcYdf2seOUtj
6G/NHX02xW7U2te1KbUulJFzunTsas/AkXPf4l5HUTFvYrSRMIi6W7+ug8Mo5g5EWlM/ugpo6nrn
ig6wEJNs2woliAgIsoVrM7YbHZc5PRdab19NrnXNmBz6c2vTCyHL98ihAr5+Ket3sX5RfULig52r
J2JPqfT5q0vUdrE/kWS8fjP/OH6bYWBO1cQjbeq/DmzlMsvqsTp1VU4e6nIgj5w1KBxO0GFqBgT/
7Hatn5I7llSvMuBlJ6YTvz+C9b9c/19qivP56z/ntJ3vHRSF2US3u6/RJOvWLzB+/SYcc0Ezx3gw
mBErgRtMmjVjbwsahT6L1yYIiHDuKZq2eJqnAsodkJ3YITPInOHLuU77ofOtODSnxnSYftQLWTRd
km/yPI24jrsWCTFtcvO1GLFKbxXsuQaQkyvSbmfPi7gNPY0iDxb832MfOqHXuTeLFtYM/PvaZu6m
hVzokSjiBY82mmmfRCMei7Z4IieKKyZlVoHdTCUM3o0MJxZRdWN/E+f5O6L279gDof5pCTO/Rdmq
f4/DhE6ZU/4I+vyHqXx7GwOM4anxLZLZ9FiI8UGv4cRX8X4YM7jCQ4WgEzGS3VsvXcPMs2b0TqGu
2Xe0Jfi86BkEaXcc/Imhj+q/xaVZXgJqja01OEda8M80rJW3DFR1gUNTTyIQ1DrX10BvT52jYGGR
RWpAzXEz51tsZYTAJdHFeVtq3NA9suNESe5RwoMeJqc/N0LcpPX7aD448yN60mhPSQ+wX5ZcaQ2+
MSHJtpGm3WpQNBY1IJQhwWzdgV+cEHG3sQmUouag8Y3VT3TRUIHdT07yy5+iGUNfyAk0Df5oOgYr
2qTjleuSqyNHSNGqPxKv/ejUkPGZ6pkYQwzHJha2aO8RLTFOGAk4FRnZokN20xUVscVxf6OP332l
2k0b2DfklWzbmihxhpDRBksRlv/Wg0T37JARhXQCYVnMuMpJotPcglwat61I/mhk/62xnZ89H8Ic
gu7oBrDZri2f6jQ5Iy96rFJguhY+R+Ao74nJnLoHYraJh+ZB+AoFIpC/OnVNovmi7x1xTWNvPk++
T3sTHAQ+/I+6tkiOs6pTZ4YK/mh3n5X9Liz2sxgvrRsvZrfPJkI75xIl5pXNBvGqvFZxumtksS06
tERGFSkylWGYlnrzmJUYh6cjCN1gi23jDYrxY+xOsA4S+yadEJmhlroukY1WPp3bbLoQbrenQRVs
ejG+551xG2b181yrp8RwX127I7mN3xFkT3nSrQQdXeXcQzQ75Hp6OyT0MBmTHmq7+1EU2SN7uSE0
G92TgREOKPzOJ6JqP5Jp7k065kifPcgKZu4qgu3F1xAMgFUFA8dkh06jn6nX9LbaRwP2XESUWykk
KSOZex+NzQ/8/2cl/WnrN80PnFc+btTk1Jo2OQgOEue5DtDJjEl/MaMqOuSz9lrniev5RsGl4NQx
6VFFo/a+YzO5rfo/dLPj5KcBvDJdIjVmTgd2R2QzMB54G/BKfc0LkxrzLUirvZZGFzs3vjXOEuZB
ngggjYzQdWCkFg0Q3h5j6EhZrs76ATVwM9FPDpDyISdrRIurcNCrg0PAdRfnn2kFd7G3yx8O/cxt
2bu7wjA+2sltvLDob5ELIRTUUSkhWsWLX7pEZvaVNwggPEn0OCXhdOlAPW+C/mAlCL/KLHSPekIz
WSntHANyv+pmcCV0nCzYQY/vyw4xCtbaQyPVoxvW6bZAKekR0LgR6aj28WR/MrIIdlbXV8Sl3Ssz
MLhOfJ+a6IF5MY12EV0LF7sumLFPq3OrrVtRkKitP0ZZ04MDWpJDrN7Ns7h0CFe38KA3oxM2HOW/
cFGr3RwjD3QWziEY4JEGRGQ5N7LES+Nn/JBn29zj5Ni4Ma9d6uSpKT9/Jg7kvsmpxmaJ1R/0Vhhn
BrCEswUNhxSFwIlAh4AegqZwI3QAJ+P5DddETsyGzLazIny7TeWd7mJpSzXi1UHlb+oWpnXSByd8
YhuqDDhKfeczjtNxxzREbrGXdl6sIuK+yTcOZfmjoWJ95bRGtgvfJokLn5Q9pj2CIs8SSXlE6PNU
cQ6CilB9hikCGotIQVB1HyFVlE01fDpoij0tB6GLPoPW4kMU9omXABpAka1f27q7o0H2i0vMteFE
tgfKw5ij/dH1zgeX9H5rjZB/XbA9Rqaf4vhXItHODXM3EBHCtTFmTNYJiwaV01C92sdwDvmPKYNI
QHQ7DbRjicZ1kxRzTVlSC86Z7xWOe2/0XeRJjbMMo9poY+kDoRFiIaDO2hu6N/phE8gUskk4H0SP
dQLiwSZzZmNnNpTJDigM72Sk6h68Nm00pyw90jgsryeFobsp/KV9Jn7Wo8oZZ3bDocgkwtaP2uEn
nxkuDsts2FgGrHCHXSvaftqY1M8xgXTnqghfiQHJt3PrAUTdhv2Q36EHnx586dvEvkXQdMZAR2UN
+01Y9LeI3+5R82kJ0UiFbqT73rQfm7hUIEKTmNjOo2VVw1WznTeUFTcaszDPFhmsRPEtT+aIWUMC
hqrghBZ0/b3fW+TTlkjF/BiI8XhLp17cgCT/FeH5n2N8lcIaSKyczG4fnhNCuL2xSS8RZ4mtZoPA
M1LQBmSrv0Ryl7WNuFDw3gZltxHSeAw49FNjb0FWlWp4T6zkW9HdNLkjCWpoEo/+r7vt0R9MkUtO
QjZTgbOxwTvtIfK16H7qDyMcYXLJBzTUuouoWErXi2q0vZF5jy6y81LxklDfRn3BMbUuVG+jtc79
o5GX3wQntsEbFJp3mNlUvCgOlZD8dtSCARrUyPijhIt/8ImYtwSAJfSD8hFaN529nAwRRltY9Eec
KSTz3UZ4yzbpmD/F/VvUXnyADjvyjiMYBD4GZ8t6xi3PBsK9llh610e9QC+iPk5p/4rW8o1xE/rb
9KeO/n5IUmS0ceFZUIUQvT8QW+7vGjX8GkOB9Gm80u0Vu0zNjI/FH5KY53OblzYT5dOsM72K2vSj
E+oRa3u/aZvWk1b8Vpribabi4ZUtsbGjYKrZcdQ5BEeZUY9vovDJy+wKQnyIs4EPkpOrHjDf1zrI
CJB4cUAU22EyMMbM8pFQc9Kgq2wnM0zkhgtnohj2ZhpDSZqXUtKQfQfeU+w61ZCB21onJCIQjWR3
mbDMn/HJ3CkDX37mxBrNWdf2mqggThOyiJ7UORdGQU++B3hIlEJ1DdHNJ3qGL08BM44kOvWeYGP9
vSpb33P5HrMyNPedbWD21d0/hjInQXLJRdxSdZq3/MSzjbMUzDtjuqrqdiAPmhTj4luWKmJ8tImW
q2E153ZKdYSFi/lm3darAD30Muv6nq4wlbWOkEVxd163vxZRGXK6kJzptVydx8koQcoNFrQQPfSm
5RU0nTeI1jkb0U5lGMW/KS35CMeClC3CkP8Ct/w26ix7gZt+3vqKaMxiedN4lGlz7EW9OIpuUBK9
OpQy4HW63Rn7G5PMCSh43uaFsc2deWGQ9lxXoO1SEQiCASgfWsthWbAD19kI8sN6u26/YhmcTojF
hrPV4UtxOgaC8yQNOIZFfUZg3tFwozOybiq7dZH8lPZSLAMKtxQ5Qh1D4LFkOBNUhBDR7mo2UQ5c
Vy3lEbksqNz8fZG2hPH8X/bOYzlyJUvT7zJ7lEGLxSwmgNAMapXcwJjMJLR06Kefz8Fbxew7XdPW
+97AgNACcD/+n19gHYWiQboqmXIlP4XGvdblVGpJ/miNKDEsuOendbO6ySxDxteylUMoF85p2iG2
kZt17/u2Sh1vuxH2OH7dgPJyBR6F8OvQWnoybobj7xvLNg4qqCmHVZOVL5KXYNcH6Fz9aZlq3FjT
kGZRa0E9wZuxO+USzmpKEv/CJsVJP4fLhXqq2iopz7MVR5zqZhFYa7Jnys26Jx/RQOk+IEI1A9Hh
zNLFt64Br9Lq+oETv8dKV9U1vqLdwp5XFf1U2LqO8xl7AwFkR6Rw/iC9hsPVdtgaPQWuRXaz3pZG
jJzrnjaZOtafNgBn2f/WjNWVsqGaUGLtZIZI5jPcieVBicD0ZHak6mb8Y51aqqd10/5r72+HFLxi
m9UQhdbPp1STwakcaIIvjD7V+NqsN89dh1VNRajqgqiEZUK2x4TxmpAgDnP5YddPnFEk+I5taDCo
5YchXfqEFTl+yvJw3dhNlwZNe5/VzMRFjnQOevz6/n98CPkjkSngFBsI+nwoeTxzIkBE5gqXERqh
+2g27Y0HecQnXThizYULiPpSRCxWFnSoxDS0GBLBvLJmB9fKCU0wfFqjrc3rpcCCpaiAtJUBNFuE
3RXJK1izuOl7NuU/qYH83MDXdNYx5dSq5LdllU8VoXdhNpcyRAsr7gyiqz330Jcyfq6prM6U+awl
FJqHQyIKSahsdsZsnjtWNKQHW3vMFe2gVeLgUw0m1pv7JYRwpbfRGdC35ZZjm2hPlTb8VpACbOzB
FVgoKfwKDnYzVIpBO5Bq30GbdAb1QYEcg20sMQsrE+J/SCP/FWnEs1Bl/3vOyP9ps/dSvIv/YBWw
PuefVgEe/BDLdBydnoEOgPoHdcT8B7wRD3kgWa2Wa0lSxz+tAmyoI66UhUtix5oH+0/qiGGQIotO
y3Olsh5nI/e/Qx3RSeX4j9QRTePloNRBgdAs1qF/N+LAeUk3a8rto5WzVDSgMAZRAUEksZ5zE15F
rwNRj7b5gQrPET5Xsn2km/jDmRoVepckOtjzg2sXP4SXs/JcXArfCk45WYlPBN5eKImTo7H001Y3
EioEhMNkZfXqPG1THUQxDT1zM/TOSzSneEIr6TbG4giTK5emv7GZQQUuyDTSaacUyHdzbbZ2uk5Y
S4INa51pP5Gch6kqrtQyGfwYGfGmc7DkK/B9kg2Lz2ww7AeB3nHUzUDv0/gGzvchFxQYZZ+zavVQ
LaeTau1pE6NDMcEcVRvCxBzfmnQBj7nKpFG8HcmnfqprfLXcxp2DvqGeGhbzunCr5TZNUg3b+0UN
xF1sj92V4hJNrTq0wasq8w5VTtmLwjypUrqTlkKTmwIXKsh0Y1U3nuZKpjPNKU/FmkU3KYvMguVG
1Fe/S8v5HZLtsm/a6tVjAMJQqSzPI0SBhUIgphDBmGkIN9faIMZj1Z9qL6R32YqLgKBm66mxx9P0
eSz0h0LBrLYs4hdvadLt1GUmOby4PtlG1+6W8TPMp5uuDW/zNIN/r2bq3hzQkydDbQMIFIesT8wz
9OGN1ajeDUQlVG0UgmOvE2dnai9hhUqnK8ECwyykoZLsWhsUOrRYBTZKtTO9Qd1Xo3XB8GXnNtE+
9dzTUMGlx41LelFAqIalGO21zC1IfmhsskPBCiLLe6yt0to0EqnByAK9GJlZy1i+VWp2j1fkkYIU
OQKm3Ljgw1JVGCBFh1ZwIV70CCABONqcYBXgpGbT6VtkXIJCW7COnkS6R4Mf6FH5ARLM7DHdw+Qv
3RnWf4k0PbWmtxhGs58TMQPxAa6oinihj460dbVDh32LCgcWH6oh23ae9ovV+ZMntkhuH9vcrU5O
XvC9NOfdnNIfpjtDeiI0wG+s6p1aGKRxzEqgRlqoIJAE1ET6pajmTGLf4VlNA2zhsq2e2ZPvkKGE
z5j5Q62T34uO1FHHDoEmk7kbIUZ1pl/kOf5TSzeQ0gIvaSyi9wH32GNGQBKrDMjh8yvNqQMT2X7W
u2AEwmE5EXn3DubihvLbWmL1XkzWx5Dgw5OV0SEtxS8EfuAd+Rzzg+p3AqZWHg/G9rlKXZzD+dSb
3gUrVAEMpt6+hZzkj5WvCfrwisOqt8nS82COmDukVUUn8iPToFiZJlivjX1BoxtvZgoPZ2BR5leQ
RjR8mB2MManNkG43UK7H8h6TyWFvL4O9Z6n/HPe0yGzc0Ccu6BgwpVbNH1CG/bjtWFyiiyShc6Nu
x2q88J2qEV1V4t6nXHGd615ZiU4fxEk3ujWQ0eVJUeTQ4yw3tns9MwLFVY5D7tyZpE+ZERGETZ8e
JhN4dhIS02+TDS5cH/owphvw5tsGsep2zpPHSImHgJyLS+SlrGBKTQ8KqFygipBeCLn9hOVDPEVO
9HGvEuOrbQ2lTSngzDcoWHg0te0x/NHY0xhvJqSLZtr7BnzkQzJBUQVe+IQ1Ag0jn8JzdE+EB221
sFEeTJ3GrfMrL2E7F2lqkqKWc+nAPakiM96SsJT5HkZ5RZjjGgrVYPKi17UhxxzAaW4iIKiG1vKT
xfkx4qg0TZCxuSjHYx1JUDg0LqmL+3TRtCIwOEGNYbpEOnjHXHvULUuFmwnF0KZYyG21B6i6uplM
ODBNbyMq9EC1wCEV56eZXFqrBfghsjDKELA4dRlUIi92bQy1m38NN7F8V/TpDVrPfDdnRDUioGyD
AmPqgyvdLITqHdOyPcVcKqyuMVhuJyW5IuMVB/8sPGQ5Lfj8VzU5xP+N2DtG7q2OemqDd5kaeJlO
Tk7uEBLaD1sFr59zP0b3elcp6GqVAdGKDgARDLVymVVoygaesH4CtzyqNfvkFJiWz7bIod1xZiCP
KUJxIbRI3y4q3AAXTzog41TZdzMAvYcXh1bH2K7HxCFhMBrtuqZ4Dq1SZTIDrI9FgpfdCMY92DaS
YHLNSMwhiLrNdzp05PdJy/UDNSVTrOqqW68rb4ap/pEkjitlJdcTmN12EtMrJHX1OPWvSlcKwrRU
GV2twDumZUb30fUtDaP2JLtpI8gYDAYMyoiyZNrK3qIr6AubEc/bVO2U7dO5RYncouDIDevZJVS0
YbWzbYZWCVKrYGVgQYdKQ8zFEPHTgid7GJbqfsyzKIB7BFsjyt4xK3lKqxYBh3tAm8daHdMNpKLb
wYAfBun/QMafiSIY+zt7OLhzP0Eoam7KYcm3lneKDNqXphQ308mPejs5ha5xaEs20ByBs0ZEh5r3
PNjxU+K5u8giycX29qppGBu3Hq7aNOGj9hH/LPpKfNqtFrkn0vyQWXUgyd0eyG9nBhq2Y/MMD78K
7NALg3rhgfUCIRHLZG0T6qcymwmEJfyo4zMqDCT0sxPlkAywvpWuvbCWAWMJ57u5sN+iJoRuMY3H
JdG8swVePKH2ZGkD9k+/GkgvJ8+ljy9hal8lkHiv6NdghIRLE16zwZg0RK4ERNydy9BBklCbn55B
cqg27zCPEE9x057qqGLMBTifRq+iae1BwlPiGwgK+UU7CxmaUlgTXqEL5mlJbx9dqiaXPOcg6QHa
l/C3170UeKb5rVWBuI1kNWNyGU55cdQwQ9kq0I+smx5b8iDTmjfSJlgjQTHTRohbZBIQNNHWy6bD
2iXrswRxcxWMYd8ytpg/Wy7EIFf710GphD/n9R6thh0sr47avc2VWUACc28rqrdzXsyC3qEZna3M
eyODEcYMzCmu3OwxVRSPRSSzdh+FUA5U1Tul/IBOaJJHGYkwMAoaK1jR7GOTCF5tkvkdj1gwxDu1
+K03hEams4W7hTiGY/5uZqgHBZ2EDbY4KuMRg5VIRHpw1IVoOe9Op5MCX49KMDHnlzkxGqhd3bQp
cfRBdS0w+FNJLucKo0vU6RAmFE6PXgt9BAYZ5hQaJnvNdFyIpdqmXQyeW4VH1wGShUxHzeQxdlEF
9pvBPU4G/3o2k3ZCJFG8GeArekPSX9VigXlqaUXQEqIQRCHYnkeoa2HUA6am8XuexaOfVe2OzItr
5qVp61TGHERAOJyRnKBo4l4kN2vpHwfcgug4jeold9AypM5uIH4UIwX91XKamhxRUj5dQZK8rLky
vP/n0eWnTgVnbXgSSlrDIIDdS8+W1NOrGmTjCK8r2cwqEStLLF0d43KjaTTHUsuAfYfTKbSjrRLG
N94IbdboZj5So94veX3AoPI+hrHnWwvQYypoV/MntILWrma8kIA84yBB7khahjA3DbqlGol/UNCc
YCT+4ZB31p70PsIB+DP9YrK9LdHJ+dEm5yJbXnNql/0AcBToUztcHAyMtKL52YdRE7Rl9DNZ+q0+
0JcC8Sj3E1HvGJ9PiP8j2IQsOYgkHz41QScuIup06xgMyvOIIMpsYlm2mZSblJqhOf0YqtG4Hj/J
+HqfY3vXVMal0PH9SHLyl+LeeCXV+9BnuGya0O0I4EFTOaFGaiRdv/J8MATRpvVOjMRN6LCDWAz1
akDg0L3TTGhWijbdGQ7W5GJ6zIa6D6a6gWHXmeW2nVx48qKBrqbCcSDz4F5UDO+Wkj7gDU7ccocp
CQ6LzQ5T4/dEVW9KihU5G8Jq9fwk94ARbBTB5dH55TrRFqKWtkG0w3XSouEf1aOdD+eq+LXEngKt
j94DmoYzK1eV3OIjdumQEUgGTSrxQa30RqVXTi78zMrstzjDBVamwgmce7Ht4AraNOM2FTSFTWdX
hAwrAOy63Wzx5qx2nNZhgfGEyrIlcMisiPBRJIrQvvRhhavoGH4s9ljtZuac3imNbYnZkw+lAB27
EmhhXm2MXQYrE0KgUfhzHFN85d2NCc/WWgaXIQ7qAXSwc8YFeGwN/SbGz8CP0u7FjWOYlEP6VgjY
0KlSXwxUuZuisYcNUA80vX48p0yMd/2cXpTY64+YHnN6uCPZDWNC83Qhe8v4RHTwgCM+RiLaxYU/
uhk8OhS4d23zTL2JxE5NnG5vhuKqtGuWMa2BuA2CxoBmFXvoo5Jhw+M2xnNEd3/T9GO1t7Hk3zCH
LqzCgHnOtn5DahNToaqfjHKykeqR5YjSLogs5QO/HoivxLYLulYiK2pasiLamWEI0CSIqFV+piMw
EVhAtAkrZjjLoCZhsaOB6sfxTlejk7ntWMx3cwyvsAIPa+j7UNQyn8souZhCDHZ8FrgEEm2aMjNY
rYJkM51+Yph6DWlpl2qxt6+yevKR3/7AOOhFU8PuwXNITy+x2EhrSPOe6afRk1Pyz2UwTncRS/Zy
Zm3S3Js1q3lvGRYG/tAmxo1Wmlq/axnCCzvJvJ0tqLJSwiVSszf9vMoePWeAYey1h6o3H+kCooZu
5x0InNmrj2lqbMREUFvTt9Uu1uIzLv+YuhQLRnZu80zyOkT2uau3UWL9VIT1VKfk4wn91bMKWEBp
y7xHGWVogRVrJYLENAnQoc27JrODIcdgJIsgQgi8pGIL57UMovxQ/egERoNVog47fXwbk7g6VwwF
Sem6+zTWHzCL8TGjo3VV7AdVT7YJhqmUCLcqfVpI5OT/QhCfrA4TDmi3yAI/yih+SV1ykjBcvSwk
km6YLyft01Pat4jYZrdTd2YLNdUFednoYtzqBR2nUOuRStsz7H2uYdTfzCGZRmQEGCiWdRsgiPAY
idsyexvpllzpo0DfSTioo46/+vJTHz0vqFA/gj33fohIGLrtSHSxQoPJhmq7hOMQLPD7Szib2yJK
aatV18SXh3ehMm5iwsxOmW4Qd6spG6V3L2oybVm9KdtC0blCXfc+J3HxgJ+XX9B7BR9QWZ7O/QiT
xw4q4qE6E8523INRCZKvHFd91McG7YyxvBTOrlKyEP46g0sVapes6PRDR8Vjp7hiD6PCPBqhNG3d
+hrD64wJlXWTkZcXzVLMfefiN9ZO6jMkhqfW4Eqzu2e7cZcduquPsYq4AfrNbDbYtlI59KKLUZ7S
ZtejS1EXj4PKEJV4oBZDz7VZpA/w1EeY1sAyfppHDzl8NdZi86VrgIa6eh45nVT9vlyS10yH96LF
tNLScnxfrP0o0vqI0uvVNib/gmvsQ7LEj4tBWLUuGMASfHlXgqXo+a+/dtfjtPiV9S4pY5jlHxpl
gdhDV2PdaLa7t7nm9uvRyrprIAruCWW61RE1zoWjHsO49OjmYPYX9urNAJGai6Q/isLEwUtyPa3Z
xVhu3R1zV8atUnVpCSNZ1h++6J4tOug8oosaw/G+i+GCzdAGSgOeS6zZ7TbS41vh6M+9oLlQu0N5
IF2K1TGNS5LgrI9RubVjq/855vWxIXRvMwirPGNJYMOqslsgjhGSMdA/nwylgtLk/J5R+4FfzZHI
MwALC+adq1lbfulyqxV4xWl6diMvV7yUMpS1D6pD71Olg2CEzkUZ8QRkPdsHSVRDu+4BgbSEJZ16
MEQ334e0PChOcLrIu3uclT4YivBrMuwLNEBka/mbPY7XVaSMQaWgy8mia905t4n5NJLFtl8SmgIV
TJ+i5tSu3WIbe/riq+pbojG0Fz0yqTQH2p9d/T7HdTZASfGD6eGsqTSjUpo3RYou1bWsq7AuqeiU
zNy3teYFTu5eZ539A0+d19or7psaghUF4kdPhBbJG+ekghhn2lq/p8WEsH3IdU56GSte41NPqcdJ
q972XnvRZjRaToVWzuUS0kuthiclrp1ZNQ5WXj4sypaS7G6wlGxfdZ0CzDq8Frh6OkZISFhREMsI
fSVPZH/W2LVl7GdrvgSxtOE+yrMzcMK1aaBHm5Vmt5JDR89Au9CjRYc1+xeVV1/pvZKyu1JH10Mr
Rv+roF6DWAEdFI7hQIai8rGmcmJkdCM4lfbrUdgUT6Jwf9L97v1G5CJYcjLk1ovDltRyE7NaBhmZ
RtLbJ3w/jVNHu6atYbxgCJiPbmBMzashO5rj4kFXpYas8dFYZsj6NiOVZB0rE5yJhDhBsBKYvOtH
he9B0owzxu4+iQzcNbM3VB13bUrJv3LH102RRXjYfB9r/FFqasfH9SOum7lEpfb1kQn7NYHTjxUr
o85IvV0ToYqDLJ56GQzvYYJo1obtJRLw5ciGI+iE1WZz7NyX9WI0HBAtHWX7SqtfXx3XwX++unxv
I0sASCO36M8Nb5IrZYF/B9/Ycnr0FuvvsB6XsUcShz7fW0b/0xv0cx8Dn4yCf9fq230YN6hRUGXj
/rOYlFOsx1DJ84lYjNGhNr3uOCZZt1dk8sn6SddRZD2sWoM0VrluaiW1Y/3orZG/NsxWTDF02T0k
CT0asQP9lu5QhtXWdRh+456uYaj3d50Izd1kpXjsfbGCV4Kw4uH90ZTePZ0KeOqzeSD/bthTgzEm
FJ5XH4iSBZaysHYoJmVvYKo4orJRz2oSmgQ3EXk8TPEIp0CSuSNSNroWS8xijfHBdp6EHUlExkuL
tUyOvVGv4YThyMYwYj6/UoRO19i0VR9wca4PssJYx99MNpq9Ulx38/oXYpyIpRTVqJRjrATpb4ej
9YxTE+VzIRN1O5fkgICsADDTXYUEKS+Vf210Gy0EdTpZpjI7qK+Jz9ykUgjg8WTCqYUT1JJyUCU0
NUtR0hPtEf65ydbMqmM9NzErDOt3IXu4RW5duyAFOxJ7h9O6MbB92lodl7wjeQkGXErOeWNy/NRr
wY1CAnWcnNEGpjmxpmjiyhKHxjzElThNznge1gHiDP0r/3a9Imt5Pq97cUIEUEcEEM6LGXQyyRv4
FgQs8tT46O2eWVaTbeBIhvv29pNapt1x/R90qWz4+kdAc1xd+VAGi6WgnfxsRizWWOrBSjM79IhR
2u4JqHwiXs8JrKS4mRXXuKhy0yQxcjN93gkRP6sWS7qJwJev+7RW2VupjXvVVFlXuWQPLYq6daFH
BIRDmVe2C9KV41+2PgC3THFGc0KSA/dpxXgl7PBzNDvGjEYh/Gyc92o2kK8wwsaCBtbChORC27R1
WWC/bxyG3BMHARqqkdTFABVa8aWxwCCsqfe2Iw4cV1NFXmc+PIAtgOC2FEm6/NAqOahBrSwDNsuq
fomlHaWCJbevmMtPb+6ZHo3+qnPM8yDKQ7ZAPkZCSL6UVl7C+bPqtRh3GAGGBOCGL8ucHZM2pWlu
q7u0Y/U8jrOJ0bDQtQtDpn4Z2t4hmpCGgpnlV3HWLIe+UbCaGPJdxxILnanyo8FwV/QpKGdVnN2w
dLHKaUMECpOFcQRpsNpUvEGoxkhOzV/7Zhm3MLrh5Y3uR9IWt0VWgTqIId33DTW2epW4BNHFdnJF
rGl9xsqaH5N4wcDWRMryBCtXH0egBMaQUZy/N85E7qfhLlpQYqMzOPYudr07gFsVD8S5yc8ESkBP
XjpqkGjw+4SpDueXwJphbbgCAsK6Z6b6VtHI0VTVvDgbi5t/bRwXkNOzKM565/c0O0kAM2KbeBXJ
F3NEdhyxMad1j8QR/Wvv+45Y1DqMmVKHiQbuvN6hxibVX00C2Pfj1ldZH2xqybMAX981KvqswdTt
k16lcLTXXc/RlMNsxkjMSXppVX+99XvTjpXz9aSylR5MFrE32mBQok0OtKNORRUjZxJwctg2qnua
VB1DmEI9tOGMbG5htOHkRGsNCbvtfgKuQOseoLsU494bw/hcz1wxXm1smQr4XxgeI0M5qUycx5pR
dZwZNgvFxDk1R8nnRNl41ma0Hek4BaKgmNRCcnB0xrVOyaqdxSiwMSztw4pVLm/xIulxoCt+ZXev
RoWszHC7XV+Jx4RwPmBa72XMXMniQIvKVQXc2l8T3vQrrxFpIUCOfWMkRCNqt6RF2iuGeTKy/E0b
L+k8gmOApA02TDPcPz8mFYNUg58sb8WH59DzdhFuTsZj6r2aM8B4YiHf78z5iSkboYXX6f48gnRV
GIq5NL5cOwU56VhnF3BaKnPfxMljrOZIfTvXwgcG+WdVvOQi3YWGDvJo9EyyjHgWPF8hiFXpLOC2
Mr11RXwK81h22OLHoXhLUB8zrt0Ys1IRHVjghaCoQV2EGKLKi71CT5FvGQfro1ZOoEMNxcIS+1qK
cqF1yvraBdbWSIqESjxIjnJ3lrCsrPqRP346Sk3zyznYTXoLl8UKdIepdMm7n8wM487Vb3JlOtHH
v52qaT+m8Wsz02Pz8seOxiknFu0sghnH8rF1pOI3ySKY+ZwBjJR7z5tgXEZT4xs4xi282AC6iJsh
vxHBuaKuQIwxEEUnBfsUqiRgPy60hFIv9XxdZDqN/UfRJTg0GDifMwByBYdoUrmA9QZPcXUhtyYM
f3QaMCUJSljVHScX9+Iiea/pBDhFvEPUdZ1XdHOUW0WvTyF9EtvL75DBdz0RVV1YXkM122gIUuLJ
+zU45TV297QUhuQd4sZWOhPXxsCMdgfPOvMzYWy9qsQ3VTPOiteSOBRtihjaZY/HHZiBO6BHVYMq
VTamh6+jqV8BBEJwc9XLGA77fqT8NNQtXYgr4HNTn67zT0UfDongX7UQtdRE65Y54ZnRWejRc2tr
D5p9FZLt1BrXWYExIfjfwzQCrtFAPjaTl55nxZ4Cy0a4vQyGduZq187r3rrpjYhUdpextIjTt3rR
SjhHFJeZueBqpxcvugWvKsWbC6Q/jumsxxvcJccNPYeGa5wYYVekd31z8FyqN7KH25NactnbLdpw
Qos4FgJDC+jJjBt6BxF06idfspv70WxYwzHyjlFm/IipPeCazjpLIfpwcp0JVsGfiRdBe2rlRo9H
YCmIuFydiPTxdL/u0U+u7EX4vy0aTtaxiV1KMRDl2rpxHOdOFEu7qzug400iizn44fXii+mnvaip
nxcsYhy54sBe6OCGzryP61DSCapNTkgqhY+8c7pJRZF/pTFqcvVCKAAVWqEOnQ+tG9v6JoV6kuBC
nnKtlLE+I1zFrtYhMmuTaYTQKrbKH0+DbgPLAacjJGYMwfClY5iS4GBJgs+yWtLRhcYZyU3Bkuek
vq2Uzm5BMVzyTUpFTnnrg9qChkGME1Gs43gpYjwtWawh5lt3p1QmzbVbTcY+Cjd60VdlZJGg0wIs
lV/qq3qkGWT2sDKU3DH68xRR7Ol9ARQvJXwYKDbMGhXrme/jUkNlM0bd3utGqTr519uTyN2eaOzR
6WZskY6YRWa6vt1Af18TCtfb1r11o+jVVcWlT33kTUhre+cwOfE2zJcfholNNK30Z2tAHMdcoAHB
ATJVpUOTrsI7vez7VxXuMYxj2Syk/LV7wpaBAlHFOeit5sSiCYRpxmndRAsXbKRMCG5w5l43FpJZ
N1TSQ7d+Q7FUZZBT8oAEpAgLIgUYS0uTHcmuTzlpkgjUcyzlMepug7pVGaf7AemxrLVZd7LcSNDw
ilW2/E00Hjvv4X/Iems6z39B1jNMW8d+6d+z9Z669/hPpt5fT/iLqqep3j9UaHcurkwUiob0a/or
1Yem1T9gfOkw+1T606qJkdQ/XZ50+Hi6bbu2KvnFmgm/TuC/EP/v/2U4BP6oklunOZbjarr136Lq
Wa50cfojM4t0L+iAqkHwkGHqnv33pK+qIUG8IrLlYmtKTJtZwggrA/uPXXtds9M+RKW77v79AWa+
N5Cv9jtUZyhTKme5TWLL3Qiv6jAQZ6yyR1rplTVSPJm0YKQGbVZuY0cbsThwr9pWYS0fmi5V7/I5
VSg3yhnbAbxYmKCnLN1VrWLLJQbGJFOE8K3V533qRNfFArd3jFOM9JbXmHpjgzFccqhNluwZk79e
9PSpIJX5nomfEX7bWVD0aKUh72G2sn4TsqXL6mbdVbTKXR7WXbNY6FK5SzUGQ8jaLoZ1/tcTEinj
//op/niZ9Vl//Erro9YbsezaJ2LR9hAFB0iAcijUMtpAr+suJs75zjTjx3WMXG9aN3ig4mEgF+H/
2W3wnv45V/wxbZjKwLJmfeb6pPXp34frbd9vQ/Ylr7Ee/z+7//93//6A616U1NZxTtrpyPhcn1SX
Nfa6N8jDde/7Dkxl/7rt+3GRJQOV//aU77vXp6yHTIIY5SZ4T/5nD9YsewG5lm/6xyt+3bo+3Yqw
V9+su4kD1bKJvz7s3z7T9/utr/W3t1oPyQsUyKBN+jn/+j41joVMhvI4Dl3dL2solPUs05nLdZus
hQL9CQoHuZtLaMEuGpwE2mq/3vT1wFLe8f2Qr9dYH/31IHn39+Efd2dY/dJJAHYhFl7uro/628ut
h//+7vUtxu9PGUlkJib/d6TkLptNKm0cMvn510c2a3CKB1cwaDtU3l/H+JX99aD14evhosTpabxf
n7re8P1KRKtTxqzHCBHL07r3/cxyDWD5fo4rtUY9BSgeAcqNUeOT0WmkzW+s790+hMlVaIhN1vsn
aJdBbXnghwqyejhLiPB6lBWjogxBZt4VlmWxfqGeRAAgTmUirpwZUw6nU+YDCjq/XmQgsyszub92
tbV5wa+JVFoCkNa6u94ad87ZTKN4vx6tm/WJ6+O+D/94yfXG9e71gd/PW28LdZpjVVrGgLXgAVA6
qp8gClAnw/a8SOBKxSVrY1u4joZ59/aNBRtiYlBH1cPWlroaGd/pVyhTqMIAVkcvmU4mAvxDCdU4
m5vrxWweKwxhAjBeSlyvmIqTbV21hZiPX8Yw8nuve9+b1amjJCtChgnQQJG/x9IicJaVKgN7a7wg
YIWQ62j2IW4bsOx4nFgJsYED2+ySRXtMikmKr6RpSjiEj6jK70QS9v6KbrIEg4Q1Eui5HhZ0T82O
b6EPfYpfU4bnAhUnpaqrVWQMANV/I4FO23j7yOt3HcpD3POeLWN4N9xe2xWCbJ6k7OuzJ1q4jF7H
DKEa4Q7h4EOYU0vWvXpopD7Hg6YDAgsMu+4Jt8W8AQh5BUrdpI3RxwqJI4GRrq0wUUugdN39vjEZ
WEhDxditkOK6+cZ8v29rZ+xA4c5ff6HM69UE/xpWsXb0yG3HzJkUSUKyb2hpKnu7JcZGATCk41wI
zYfYSHdDJfmj7W91bxi/TkRD/nPfp9+6t97W5C3cq8HEr8hRzwrl9x7lOMKkGSGata6vvo/XvUbv
J97Ma+cDToQwcofplNXQkkFuYX6WZZxuk/U4drlrakL+lRFvrNJ0ACnwQm3QvpcLJN8ReynsLqbT
127HAq8X+jFelh2cEfOEZWOziWoVSStGCq5sJ2aV5n5tmv5ojqwZbKmG6lqB27mx0A53SymXlauw
aTEEivodZNF4QhDr13Tepg3hINp8BxoyP6iIqeKjeJje3Jg0a5z1EKP55BYclM8q3kdGsKoD4WP5
2S8carPbZNjX0StS1XoKWpVu8uv2w6iv4TSY4oD5rBpvB7xO8LRKAH+2VhT7s3MoXXiw15F6SwZE
Y/7qw/ehkC+dtr7h+VAA8inonscYWsVWjd8L4wpGUJmzuDn37iEn8htughfY1Ws8H4vlt65jcSDj
1k7JuLMigk19VcFcGe6qP7jDbjSfbNndOBrGeYhenN92fZytJ7KQq37baoc2vVT2c4z/e34VxmDb
G5wPzOyqjC9kQNTqwW0Rnm1JdTWJh142S98FNTp5fk5pZ8uAA9k6Ty5IlXrvqACKLr7yOdEvdHRs
k/vXlrTghSYAPcYb2jdFucNjUOmvZve+zPdj/1JgV9NHt3X3yx727ck9O4RzkIw97K0EQp6P0VmZ
HyH1YIdzQGDX4Sqf3QMrQdAI1euIFRYM0IK4koPxPqIXLuGqIFfIjnp2VQgyU/1KvUYlLHBb4fc1
HhMDKH1T3GK+hLekgNNZbbpPPffV1/bZVUAhD8YncJJGvXajXQoRKDm2UVs7Rh6Ck/weQG14Ts/k
4Iw3EYSNp+6SBFBuIuL8wl1Fd6KDxH+cjH2N50u6sdrfeLYt+TmqLkA3WnKowh2mAa7+M8U5x2GY
JJR4uVK9O4jCJIe77T5eTq1zm/XnNDkNC9eFITnTmzT7hDBriguubcu59uTvLTUhiB74bsDfnyU9
FCtgDFM4TacYMqePIzF28+awX+qz9ck1a1q/YtDtKWh0jBhO2mfV3pXZEZDCkCGzPr+T0qSET504
O4HlGvcoGRUF3QUf7hIv1r3h52ZBZZxAtnZz5yu0MD204Xiy4XLnw7fHyV3tDqRFq1f1vUWf13z0
wDPUA4CxOBa480sl+M6pzuTZ0edouysHEQh0bHgScJzMqwWDmO3/Ze88tiS3tTX9Lj1u3kVvBj3o
8N6kz5pwZVaV6L3n0/dHhI6ilKeObve8lyQIAEFGZEQQAPf+Tf+tf/bRANsooJ2MK8DIDvJI2x6M
ejWEq37Nn+mBOjLiTUNsZ0SIYqb8DL+ZEm+1RwcD9OiiUx86tOvNFeAOaaFL73J6DKxz8GaQ8x/X
ZrtTTHbg8+Td0XYVt4K3TpRLjguNHDyMZLhGqKHctWW4lfFz8vyFoq8AJVoD4ZxF1+FxsGixRFFm
ZbSjTpAfaZGGDLF0CMvPOllHHnwg5amxoS0vyHckDnTZufkDgQfn2a7nxlI7QXUgeIneIbrOLhh0
dzkxMN7heZsWsGkEq1foi/BYlL1JKK4wceYzzVzIpDmSWSWB/ZnjlMNnfuLHbB2dk7ZHjmSTVUsJ
EUjmzWYGpGFGNsQDE060N14grq1lSJs+8+AEQ5NMx5sBurDZWPGy3jQP6g9XW0blhrdmIaTi6ij2
nMp8zXtyK8BABxXLOG3mzL3n/BWHQz1Ya84+Bge1xEM9Ux9TpCDRa2UqVrpDixiDvPI/m+A0OosG
WYqPyeKhIBMwYIsanFqkwohsh/PgOX1NjrCEz6CulvUIrnM1WhiBfdO0s+8umgxaJILYeFKAwynW
MOwVyO76sYS9gExQ/gwGvbCXlrQnytpCeSBpcCWVrOgbSSYPhnfspr44r6BjnO/Zi7WP9U2/QZLh
EVGQXN961xEFmBk0iv7VIdNOQi1ddMDLwYdwLwNVf5O1HbraQaoCx9tUMWvd3EX7D0wzHgvsgrn7
Drn0BC+rGZ/0cTcM146H0urDmfQsWBgQPSPbwJeMDOLMwCOonA/oHWSPT43/NCCPh8pBXZM43jXx
0sK7qHn0wj9QTW11Hh9w1gr8VyJ2s7Y+qt659dEHoiGvtBbu1jq2H+QRbOwmcg9mv2mZWYJdLuNE
CeP9oEh7xNj5hBC+KO0Z7G0oFSlUOHQQUBnBc4Q6qM0f9gfv8uy/wdHi6tGeBxpfIwA2AxLqP6GT
sO6gSgGFAaYFeBLzRlCC63ihFcsC1tynYs2ytV+uwcE84SVizkkhzaVZuELFslx8hw+bv+bDwrxE
y3KrXzWEo1YwcPbDBVCP9s3d1LDZjbkF029mLSNycz9ypoMX7ykk+/ZonTo4Z7OUHDk5mNceTRt3
g3Kn96xf7B/5xjt6x5/la0Nm8xTWMxDvpTuHXQua6pmGtJTm6O4+VAsIfxsUUWbwb+aEfVfGw/fZ
T8Tmv1crc7H1kYO9aKd0o14GJgU2AM86qhxYp7yGryhqKsmsfDUeMHXSrBly7TgpuU/Ic/J/P8Yn
CtTMqmq3KK/jzARV6eJayxYfm2CFsnFdzQ13DsUZEJ2HFN6CVLSVoXW38rrlNuYX5wOgn2ffqnV+
DkgFgDFae9UDj0v4EbkjWM3VsAx28AXmpDShHZQ6UOzTuNMAHSuLT2cGk3hDTrFRV8rrVm8W3TcX
8PRhWHobK5vhIfZdflFIUYJZ//C4DZJddjU2yVV+9nbR0QlZEmbgYt3wRFY5e87WIe9qHVztdzxn
Oaa8JtGywIXj0+JdL2HfAL7ys20250kLqDolfcGM8PkVLT8DvQY+9leZO4wwEU9Pz8qTigryo/pS
ndJFumovxqEHJnGJ9uZcg2MxWzXOXOdDmxsH7VCd2gt8pvU3CerNYTwUJw1o39zbSDQdf3nk9kY2
B4z+eADNVT7VLmvGbDWyQRjSR0bguDXjSeeA+v87Op3gCj/wy9q5u2/VB8SbE2mMbGav2X0ciP4e
fLybVxgAzaM5al0LDClnJHuOYANnDFlkx3iFLfY8vNRb057nT9Epf5Legod+0XyET84sfLJm8h/F
S7fMt8YMX6BoVr97ryasx4XzhLutaTEFLCiTelYulBWrxiszGT8dPmHoaGC62CDCycBGAmTUZXwo
D7Y/z7eo/G6wvD0YT/kCbbN5unYu6RxHhXdi1yhJgShEgekdvYk59JI5M5SMQs/MfJe0Dck8Fpf3
hL9q7a3ZlGzjPT+Hl/CpPnR/RCd73R6Kj5hdD5GvN/mPt+SEwNLS/cN/T38kG5lPgjnG2Bv75uhI
8xGO/WP62BxJMa+ab/JzcAVkD7qJnxU3VTB7kn+mCwbK/Xx4VsDOzp6cz+YbiUx9Ge2La7KxP/Tn
8n04MREyQeof5Xv4XZ93J6yP+8doH+3VZ+TELsVVf0YYa86HulaPlHNUs3iBzzyaM/usqjnYUfIe
B3KK82znv00/uo302qfT9AbUkhmu+AaGuznCEKCznyVX3HvOLIm74ie/1ewZ34/tuA9X1TOqMswx
9Sv+pNmR1Sn6KX739SsGVP6Mf3vuokW/R9FND1EXAoi+AwcTZCg1zVBm434OfgKlrl85xs2EfJKp
7G2eUfho8A1lweJjQtuENeNz/AwfgfeiguoS929XiowW4dqQZ7XNbSJ9wrZQmEaNVY/dOLduejF3
3qbf9nwhw6n/Ub4DjQSvh3vFLH3q2JJ/B2cK6uBFOo8rZeVtYDw1obKpypn80mlv0VreettgC3CW
xD6iLEttJx21Y50FS+sh+TmwtUN6y/mBSFZBkhGysNNfold0ZFFb9K/DA4I35/HQDFdkBvdsKYw+
4l6R37M5TK+Ne/kZXMFrkoiDBaaMC7TbvV14Dq7jay8mQDFLuOxuWYgAhj9nPz14JjP+cuOz4cRi
BnmPZEfAMvjZHU0mgpd6my76rcKj2kd9hoT7idSdJM27Byea2x/Uynf/zTi0ZwiuvOvx4IXz6oHk
GSLFfO/to/UqP5dnJFiicZ1cp/3BN+Wz+MZbBEwU4Lr8sx0O4ysLYvs58jUCc0mnyZiJjS1Cd6yY
lgB9ztRyNuyG5We7YYfHs+aDdkLfewZece7PUWI9M5eyTH4DCQMsp3qOSUHP4nN35HONNmjuLqV9
AwHrrO6Qjp2xBZor3+QtTmHmwVnaMMVnyCKiAbMsFummZ7ox185ZXsunbIPVjvHkvZJtXAzEq8gW
c/N6m0+ke5bGGr1Nd9NfzUM7w3FpHp55332xVJgkce5Z8TT2WrDifFo/xve6mxs/lHfjjBz7Ilw5
p/Q135vbeu9Xc+dBDZedtYRKzpKmXtgOEofhR/uMWh7Tc7nt5uVC2iuP9rpYs0PlyusLNI0H9hQd
Muj89d4Oxsca6M5P0lfjJtlU82KubMJV+Bhco6uxT1fdw6pEfHFiF3G39tJCfUbjpLpyz7ovxBb5
AvWfkIBSPBtfho/hI7+UT9FDcqoPKbMglltn/8l6VM7ot41bd2euk5N9lZfhInz/JIn70O9bbmdt
M/0DEsHv8L6cmy/qR3zBLQXsRBdvCjRNwDK9TRg4eB1soeZSMHuz/SMrjfxSuVhprdgX78DmL4O1
Q3h3y/PCNVwpJ7aZ/GpVFApmSPtB0u+2/RO8h60zLtJwpdrL0fopQ9S2vWtkDnyLyHZZT/UTIHiP
HPYMreP0KXtwXnkTn1gXzBroAoDGpmhry8bKVCENzWKej0TYTZoCkUKtWRS3vgpSuA1ySASdBLBV
1O5ytbdolK00q6wLrzyFEMYV2r2iEJGoe1PUPGhbQMnw2xahKPF+AAnu0N7KEcZSHiMUkra+16GU
3+VbLe/mSl2hrNmxF2zRGZW+IQntK2O7IqWyLFoEuAcZL0ubu7pDbDqQuo1iRQiQyh40w8Jfl7HH
A/BU8OhiAj7aCsSeAKmKWlVp5WZE+V2gSCtwJpPI2pRXKEmb36qREAyasvhmXGXb1IcXFNhEMO1n
zy6T5Qg1ZIXswQOa2/ivpxoPvCiWNbtBKy6lTmwwMIk4KFMXtOl25/sK4nFD9KnUJtGXSfjVZ0ed
9x4Jqr6fNuUJgo0x0pom26BJg5ioFhkBOZStuREFDkCPPFj3Y3ZSJ40ds5DOBGo3pVciiSbxnjQP
MoORvfYtoKQmGpD4n/CKtTWlR0S1gVsF+QOs/i+gXxHXFSFfS2ToOhTKE9dL1nfdaKEq/UVQOpfw
XykhDnvpABFHiEnXhVHu2qkQTVGATMeiuOMJTMRBRZFLUqEuRdV03WuN5CK2V//iBdTqqJLVLwLK
zkd/CXtYgCIT2qOfIsMC9yFqKDgDDJj6ftcU48RpkYRgAQGk4RusEgLd1c9Irn7KiKGSW2UCiBpu
VZl1plbAuNfg6ZwSN9JJp1cAQwZHLneFovXrELvpxN2itYDnd6MxE+lExfMpa4M0HdahUw1w135M
/QjZg/6SychbLt2CKGNSNNClFK05N0WpYPxtFrtRzYtdQVQdCLaJR6Hd4LQ0tcQBR4Z1E0wgh186
xXm3tqjiVO2kVg7Mj5irwYSvlgSRISAQP64MZOQnMgJ10S2KlFzlLp6Ke/N+tKhcIq5tvBbD7v23
q2hNCYbwfsjs0quNiO4qKyxt3soB5qqDbBwDhywo5JABlj2RTbfXTT5egLVw57KdpLfq0lF65BGM
co351vZ+TNS8SafLHkfetzhBM4tKRgKOC4iiQCwN9+8KqlaWtyo2NowXJxG9BsyqiDTiNBwsHSNv
l7r33triBHGquGhoTRh2Ub1f7zZSdN5Pv59zu/zX4b3hpauybB+/nCJesLPgtXclMe37Ze7jvr6z
X9q/fWf3ly6MKF6rQKlup4hL/vLuf/nrblVxpnv/jH95pVtVDLj9gU7DcybMPxxQpk9avJP/+JmI
V7YwTf7zy/vlle9/55c/Rlz2397B/SXGb2OtP5Ome6+mfEY6Tf7jhJMXxZe+L83fDSEHQFzry2UU
kbS6Dxe1+xhx2awweQK7j7kf/l3f15cRl/hy2dsYQEAPNfm2FYSzFEDvlID1kDZdF1W4q6eFvJnW
W3H0S9MSGU4E/9PbQFtkVcXwW1WMz4g1AYZu1r+7hBghivtlbq9yfzf/8bwvb+w/XkaMu7+SuN69
D9V/f/n/sUf/N9gjcEHyP0GP/nf8UUV/t5cTZ/wLe6Q6/4V9nA162tJkHQb1v7BHiqX+l67LgJNU
Q3VA/Th/QY8s5b803WY4WvOGZgCM+At6ZHDIkB2OapqlA2nX/1+gR5rF3/IL8mh6PwiHGbqCnR1v
2/6KPLKtFn2bRtZ/jlX9R9kPCDLjr3Rqm5jwSqmMHwE5mEipQ5zDGpgdvqLBeqrCrWJZ7TorkcYm
f3z1/HZcNk3C+mkY2SPTdXXFYgF2QZw/isJr0JJp4sRY+96QP3pFrh8bw77gzBdOhEdCASA2MFmY
zuCmG3aNjhnvOOIPgglBvtKCFodPvLFZqI73wspb8jl+7ffg/hCTqLoiWdwPi5oYI2qYgkkH6A33
7lR1X0oraVb6xPGr/EJ5iy3lZBQlCowRwgFK07wPZZ8u2t4wT7EXxbtI1nBehXL+qMvtOCssFbGK
EbpNKmclGgFucdTZYm7czH2+d4l+Udz7YNgsqwIlFNEvBWZ16JqrpGWoFsdF3u/Tqagir9+LJr+0
eOOUyb/12yrqHV2Wx1j3TKNFcWtnfcQxcSEMHLYlOowbS4w3bmelab9NYX7NrJL0XJlV1dXriBXq
+EjByNQTbJwb4nA+mob7aPAQ2vladYMk2eu5FG9JhlkEkVObCEGa9EdRG7uMLJJdVeF+OioO1EWG
nZVR2ys5BPRWRmXxHowu+4+25XHN8ew3wkhe4uTvjptjaYE+quU0/cnvE1SBcBt8V5SAbFepV3s7
bPQX1GvnVpcX79A/0o2lld5KDIMGeUW1QHuwQrP75fQCWg7UQ9AhudXAFGInFhDuLy63Jvh1/WS6
5NQSl6yomcqSSqL1bJoqDqlN3vKLKKRFAa4QZdzMORtTAZZw7zeKDuPuX/2NnyIMr3pX0SWKZhyd
sx5H7SJIuj+v4TuERTOvT3BCC7sDniTkamSjPYxJS1QFEV4Q2H87IIbc+6qAbSJA4GyJiLa1rzSy
xUpVvIpWM4LSmNS1rf3Xti/FHMKSnfxLnFgAbHVtcR+Zlslk49rCe713BjUByAIYAG7ENQEdChi0
6xJ63ClJm/qhyZV6X6bBFdG28EerVKdB9pMPPHN4Ls8d73mokEMJMks9q7lP9q9Xkr0bdvneCrx+
bWROs/fkXOqe/bpxy6WrJhLyA0AE8LRUNjDugsutiFMy5VgU/9I1HZRspLiNyHOW9wNB6wSXH2rf
+3+eOw1MwspdhsB25qGawSqqyceEigPtG0qwKHSV77kxfQLff/UFLiHuUEISpOnrh1KPm4NsS7eT
XIiyWyvA/2HIVAygmzE94HkpGth8oer2S9UfKv0wODnhuJKEjjjSTaeFKroMM913ewRQSOCUleyf
bNy+ZOJzx7Bh3gMB6Z/qqd/wUFxnutVJhgxQiG/jmtH983hSyT+0RNkNrQ9Ns9bRgSvj4QG091S/
FZ2ak9AYrHlRRMqtb7SYHSO3PGRTV+8lKTyTCAWqf51U+4iKfbmoe7tA5rXnwoMY4cl+erFRlB9l
tUGviNatK2qqVdgRYRbNWKnSy6SCeB9778djsFolkoTEPPf0TqiQjXrrHrtQdeZ+byTfbaTrpXj8
lBFFWUhNEh3tIWYAsvFiVfjvBxD6z3Ki8r/sB/50df2bi6v8dZFF80dT4eDzH2au6tdFNgOGntUI
VP00HashXKjLBwznlINqoCCCI6lhroukfpZUBZ1Z7B2RGgzGbI0YjPLQIIAyQGQ8ew2fudIa2VYe
IIqX00HR53sKiRyICbuxC4wj1i3bRC8je5uG4Wc8YoWFrdA6H70PhNGkp7gtemyNU7SraYmia7ex
2SR/NvLgIPtjcKn9jrxpTUxGdpzmIEbmCWp5aYqKnWgiej+rTBLlFmI75zg2pJ02DhLi1nL4OsbF
xfOT8IciI4MQNajdmoG2SoPIWqFKfkh8cDJ5F8qXINQtgk1asHOrVjnytJsvTVdOn1F+J58I9HiN
+B5uB41KYr9LsW9rW/1BaiiAZ0MhgYK5HfpwarYxcGTvIFpimE00YRHnvPRQWfrDbRhiRGiE+PAG
L5ld6WsIlBK0hsB6Niz5bJZe++l6kTLj1zVexqIcYR96uGUmffbpngi3NYgPwLdF8YjtTx2Zp3/+
0aA79WVn5liWoxiWjoCsic+wwh4w//7xEKRe9b/+h/I/rVDtE9QvvR+dJSuLuC2jh9ZTxqtGYi9U
EdQuWqefjXVxMe0hWQ0uCCEt7JMnOU8AcaREszsv7PdaAVRXGnV3z3wi7dmLgmtIJGVRZK27vx8Q
NdEnxonml777uV8O/G7wvY8dJtn53kJAQE2XeaAbx1yPpC2GslCHW729JFJhz31d0t8Gq3l0tE7/
o8QmMq8073vjJwq5IU8zDp0Po9+wKm3XlbINs3Bq+2wRyNROvbeq6DVrA8wJeum34dNA0e+oCExE
gMIPXYhXa4E6xxa5hPzshKDnMPBw3uysPg9K5v4MJJyI2iLfInafzBWnk0+x2gCTCdsKIFNCsyb+
iPIC1T4uzmFuRvCRGCe6BiT2kdsPWeYwA2JpMD77InIOtca9NmaJv6wyhDaR2YiuXkQh57VMH7uC
Us+iq9ZK0dWGb4+0j1WQTqZPjNMl9E0TmySwaIoCTS9p14TD271L79sEgSxtq/GR4wHbqRteJQSo
FmnPEehTxLXMvSh0reig3yiEvqcdwv2AqIm+Cnfk3x9uykid9aovLb6cV8NkJ4FSaR8jypsH0/F+
4uSinHq7MV4sfJo9zQuelNHrHv0hWyJWJz0gmp4dcgf9MKX2lU/T0jeuZ6uv1piQJG4RAus8X35k
cfkuBqgR5FDDqB4dIyi2+qDLq1zSpFcIDWs975RPxyVloalOdzYjOz+w+owLcSBee2m09kY1AQup
kaB0R++I5rd/HEw1qxADAuUE5+7E1th/xO3yEmQ+HEPd9B+VTHI2odViFT0dFEUrlZehVOSjaN1H
FNhaPIqz/rqGGKGmeFuIa9QhuKROTQjk4pqYYoLkoiAmqiERjZ0ElxkZs3u1v4yIbq4t2P3Lwmik
F7fFFozHOHxDfFt6kTFjZqvKaiCOmmUPMNSWHv0olcBgQTidRsFFK9b/3bT191nLklnoDN2BSmMo
jslz7d9nLdeP+gB7sfRnBNr1kqkt+ZzQrcgI+/s2KpFsik5KkJTk8zyMj2tLfbZho+zqUDr4sQ1v
JdB6GXW5OFuJ1c2OYm1XwRnfBW2aObDT8bMbLcL5ZpR2tyDH3wzYf12qp6fxXx+HefuT37oOolmx
mXTtaSX/ZdIdYtRcR7N3f0hdeCwgpLz0wFSa2NbeKi1vtmnn2QtT0/S3UOaJtW0LHih4YH4qsmQ7
YkL+ho5PgDELQETRdJvsR6xV5UWzJelqGd7j7ew8tVZ67QNzna6Nlfu1ko96gDdP9y3oQTl7SV7t
ZQg2OcoBVG/t2vqzFhlFnqyMfKj2ddZIy2xAySzLsrA9o2A2rwzSLGFj8Cb0ZhvZRlsiUhHZ+yC2
rFsR9hWKdKLdITqFaowK0ijBjkSsfrrrLYO6tt9gM1arXs36rZPl5SP30A8xoOTunlmIKjyMY2xt
3Qyf4Qq73vcYd2I9cKIPJBYmD2+mOAif6jPsO3mVVvDE5db8takPIAdDTXpMLN074mvnH0VNFD7R
a/QL7Qbdsb8dCEYv2f3zr9eECPb16+eZV5NZeTQLBffp+C9fv6KhS+f0ofmjBVVunoygwb4Ki9s+
kc/EYIcHzUEzSIPItPDxjlwZU1MciKUa0XNzuA3zqs4lFTclC7t45igkkgGBqPYVyol7jUrfAZuX
wMWy3as+IqOF90i0NjyHiH+cgW2QUwRjIzPE2mY6QwwcPe+VCdvYizNEP+zK6aqiI/V0sJ5cVbTE
GeKqieKDiPnrKv5QavPQgPslxgUwVAq067AbMmBD1Yho36pTW9RE0dm+setM9v/IvlBtJmmVUjOQ
P4zS1T9/C4r6718DgS8diXydeIZG+OzvXwN0WuyuA0OFwY8cXeAW0Tkp4wcHGP/OQj/+LIp2UKJz
GGgg03I0xUSfGCtqZW1py05x2vmXA32Bh3vrD29f+gdsa0559/ilG/nl6Kx6Id7Mg495Mi0xQhSI
Z6LbEGuwU/56W7eahl44WpfS7dXvRyspHTdqjXj8vU/U0sqLjh7PN/f++4tJWNPgNintxUHRH+hg
sH27jNfJ5IsyTpnRsY4cMNWi/bUqBrgQHcmHTWN/qf5ymo++ApqfXy82tWspx7M3l4CMYpN1NOUY
B+WpZiVIQTf9EaOVx6D3HjV4AocCIdqZ3TXIOfj10M7UzLcP4gg6ntjsTs2B+NSqRgx3Fk3kaUfy
u+dKVV5Hp/IeiED1JzSr5JkljfJ7nID/RGVbOYyenT7lsboX/TxMY0xZ2+g7+IHyrpoPA3SZN5Mo
1TZH0GUhRv3mqkpajIt//uGq5r8vH/geqLJtGiprCPPZ33+46J+jrNuqyQ+CHnzDptuDHmiwmo66
coUwarQXrSxUfXnhq4BliLgChpmG/HKkCze9Gxe3rnqQAxllABtEiqNjsv7X4H70nNuYKkc/YIDL
Xftus5Y75i01ataB0tcnZezsK3qd7H9IZjtW6mBzSheOQ9jcGBF6kUgWXtWpyEezRF8cQT3RJ8ZF
NT4ssmk2a9HXxd4eBpK/tcsUvIjSGXtRuxeiz/SR8WOK9mbigKXCbLlVf3feL4eNqBs2SDzuxkml
6cv1vzR/d6miYkkczMXvhjp1ja4Hn9EetSXpkFmpdBC1IKhe2siQ1l/6+2nYvU/DomDmZPq0NSGO
fD//y7hO9/J52ZnG4ssB7DNcRIWmq1Ze2ixs3i0csL86xRVNQmQbhzia3xj6fnIM2hOiCvejs/eq
qKxWUk2/OGj3UYCUqRYYt3H3M4i+XV1XRtXgr4vcTxPX9HXM2R6J7soHm/eylKW6e6lV412bQt9R
b4KxSPUPsw3bOUGEYu0Subz0XrwsTbv4hnH8uIiHkieMprAOfgXfQdJd9OoI1IjHfjP285mE8slj
r3bRxirCepOG/qKLC/esuuMmt638Raoq75zH9XviZsVL6EX5oSmQCxTNJvCtbRIBSLqNTRp1XTZj
uIymwV2Jo+IhCSa52bRB768Py+0gm+M6N6TgscsIaadWbP2QnffQ7tFMLxRSElIwPiBcZ2/bECw+
dgbTit6MDzlmLyhBltJG9BlIF1+GwL6dILoI9jer1C+aheeFI9qBXMn1tKuTZ/5RjGh71LQ7Qlw4
chfd3HQQGkX/FfnQ24zXG+BgLZco0KAUPMozU4pCHL3PjPcDEWuLoRKXvnd14iL3CfX+Svc+MVr5
6/J46G3Fuu2NI+t47UQwraYV/taeVvRBMchpKO7x3nVf/pXf7AbEuPvm4Mvl7ufyEYDHEm1d6fz/
ZrOg/d3lRrdkQ8MdSjE0SwGAYkzJul+3bJLiSRbGEMArNWlvlvg5z/IgajdRYuezW9sJfP9SFfpk
QFlnm1unXdj5sR9hAAAlsoGPaj6qMqO5QMJQWYhT6gjZ7zIbdWybuvBc6HjapOzIF5pkhmfRJwoT
+Up4EzI8kOmAMRVWqXrrFuQXzlL/vMpo0+7nLhYw/cU8XJnTv6SYySxOi9Avm1StjKsSt5Pqu156
WxVy5SHOXZz0ivBnXzqjvDKKKj/cqp7zWueStWNtkL97kvuUsW69KD6SM25vOPvKsaojW3p9kZSZ
usC4z99bjQJEqzLb49hrzpOZqKvAl+03tMPSTWvp5rK3fOet1puP3K3MS5x58dVzvHfC+td//lun
HOjXv1XBP8my2Q7Kyr8JIyhOZKu9KqffzbBHyD7szQcMILDh8k1oQLRkJB/XKIkr81gakKhOzOzq
KXy14miCjvkuVpNy5mLetooKyDmRO7r7fijcvajlWnduUctfixYZTxCAoioKY6gwPhrkXecZaCGS
ltsVUlvua1Bt6xatzLMfgJG0iEI82X7hzRsn12fNpJDpV7bE6xqBd/BMCiKp0l7URN+oq+G2sZDP
nA5+GSbGNlHrQaGYDkvldK0gaE/eEBTPbDuNFSpk6WrEwfalHhACRX2gAjdHE/WxV2T1jbNoyeqi
6Mf6xell7YLk2pUdaLj5569J+ZpG5jfp8INkQ4Rkhq4qX4OVrqTIfV4a0mcgGfm6SaVvWtymGGFS
uEYfk6AJL7xNh7BOkMjHQE43zWCm18AI02vZeMkZy9a5IxUwIuC5m5cAqFvQBgNZ5Q+jk9yzuJYy
XdBGgHyU9fJ0fw0j4Du12VOK64l+KSifPSWFhKeO1yb3Gr5+19k3rqHss7AeV7FroskaJv486Nru
o6uVTYIk9h923K3T2LQ/1A6zJvyJvMchHOtVq6RY9kRWvWxLxMJ0Mzvd00H6WPBWNQVu0j1FVJoP
jmNoB5EiGpy0ATRe/PakoKlx08MQ9cGaThDXkOy+OU6vUvuxEiNQjLrt/RUMqbgEyDTP8yKrH7Ax
b45lUJ6CSK4fRBc3BexWHzst0VRaB311HwWubFHgknfQ3fJnGuXZpdMC59pr9mPHXfVWmtW4ahA4
5q5qzLfCb45t66AwlfjxuewAi+ZTf5v0qEoOdrxN3WGAERnjCwBfea8P8cqsO+l4L3zZ/LNZ1v2z
G7XE2B99tdX2xLH/LFRX1/ZxYzjFzPUqfRsb8UL0iSGT/TEYaF9ZRzKxgjLMmlf1e2m12qtcF8Mx
KWQS11MTsZ5+VWqDucLBQHst2RLMujb1Tn+ek3mF/qB4vrn2O7842VqBwjh/xvfKPI5yjm5vgh2R
KbUHFA+zRxOGLHJRGEoNxoCUpKTvLDS0nwE/bBJyLt80si9LSYsS3LmC4C0EhiDGJ75icXfmOltK
TnfQMuPk9xSS+oZAbnOz8fuPgStFUeWvKyF3nWWINRAdYVv5+vCBC0leJkigf6Ldrsy13DaRRaYo
RjhpdSIDup6aXZOXJBNldVParBP3cT5Cl3s3dg9Fp9WIwsGSaKxeWXtD47y2kKDCVh0/Qgcqbifb
3gHji2GnDenWk9TykhomC1Jqbi0/qC6iq9ZDBxOWSpnd+8QBYzS5geP26LqcWZQO7I8kU1YGMulk
27EL35MuQCXQh51htOBIRNPzcry3zXLo9req6DXNSnXnvwwQ1Twn5xOG/Va06ulqt9HT2Q64S7xt
InPf6hKBUsnNH/XeDzZVZLNzGFL5wStNfMJGC05oaA2rsMr8gygwhvAPQ57i/x0gjX7vEzV7Ovof
+7Soi/au+XQfJYaSIxvQ82udhZ9XiMXlDc7QUoFKmR5bEC9MV90a0+OZOz284am1qlwFiMrUNVhx
dpYSxNOmluiqWqjqJCbQPVPd8KJaHcs+D6JaVg3vBXDuje5hy9bk5vDuBz6sWbd4cuNIJ+0HtVgM
44sxZqkdBacuxdy1LfUH0Q8apsPzwfK2ognrAqH+5N0I4Y9BBsUUK9qHxsSGxKPhCZcBhAshb4Lu
ebz1+Ik28+IeZRazNM54Fud736j3at+UfAUUEqLn8B+7cDciKP5Y+Z68K0NM78VRf2xBN8hDDstd
MRZD6AUnYCqooPVxhrlUBClglJ0Zj+juZ4fjW1Dr7k+M6l7JaZevXdUZC3k6qfAlLA89M0TOPGjg
C5QRj4aiaqU8Jd4KiTz8XFQ1zNPXeYheATHsQluohm6ThXI2nl7jpYeJVjWzpWQjcjtpS8bRAOe0
FokfOUkx74sGkIiR98omIp73oxMfXR+VI0K4p3QKXXhuaiyjWuoX+miHmOeO1sXXawftU2krWkWe
WRdRw/sJAllmnuw4ICthY0QsD1gSiTnXDoZ2U6vBu5h3jdSFoywOiHYy9otxyNX9l/k5MLSHrulx
VwyDnDUqcZEyz7qrlWEm45Vq8Bw7JHrrKPHf9cz8YQHP/t5nw661gbjPnO4qRejPNhENs27dkyjs
4v/wdV5LbivLtv0iRMCbV7qmN+3UrReEtCTBFLwHvv4MFLXFtXXPuS8VyCxDiQ0CVZkz57TTY+zb
axXNEoqU5w5Fsfxznmkf0WSQzJYdSuvp56LsnryMulx/nGjcVDtK022SqQXbgF3Vdr0tneJ6Hze7
7r3S5ueh3qfIcdxiV7kUePJLVCX5SgtjcznFKny6c6Ox0Qf29WznZKB8aFFWvS0q9NLpC/IwPxVa
9yYtSGy6l7KKv1sJzAnIK1AE7lr+RTZeGdfIgmW8af/4Wlsol973Nkhuoqnzx+8IZz61dj/5JOWi
qyVnTp7laJoMlraRTjlYzbp4V8XZWTh5s5sFOj5Gw9s2Vkrui6DytW3j79IdR6Z4QhKh3Uiz40Zf
xDzMLnaGcK7XKCvpb1yEZsiiQwKsucmHGBBIHgV8Fa4WcNC1c+1rrkBlkBc8CGAP9a6wFAMp07zq
my9IwwPfCW5gn4AtGD3Vu0PXb8yxQ6DLV+ARnRuhQzyzeNiDMmXIPMFr3s3dqewO4qI9CFtvDhq0
JLs20RXYipXs6nhKSjWyEv0AdO4MzfAPOd5hafpRe4Hu1iaz2vIOE4nzPqTDTY6MdPUdKXj3zYKk
bKMkyN95CKL991qBa0LVaRdXmA20Q59oTrmRl+YgjHIhLwdq5gsE5Xeq6WoHG5Z9OCShpbC7nRPY
5VuZas3KTiA16zg0vql+1Kx73iAbtq3VG9xtfJFhra1lr5f2vPd9Cx6fuRcSWbGr7cxcSrNOeaSZ
2qAspAkXWXZsO/Yp0sz4gzmJaT8HVOAQmuvCnx6c0a3f18FC9QnWuK7zNfYhHY00F+7+ulbWlq/5
/DY6qgHcMNj2CI22Sy0Rzrkci3CNgJj+amYNDKdOMX6rG/XQVobyFeLbHSmx4NWuQ/c6GeOa02dc
Q20uPn27Tk863I+vuRp1a6s1g2WemdmOFOx4yC3eMGN6lA1Mk8CC/pit5qTHfm4ePsW3hzWScgS/
mmDcaFkMVy302bIh8t0czDAm1dW4Ngmt1FWeFEp/tgYBg4tsci+Ndl3WfHu45NWkUP5hRjnldGna
rCLTGL+muncBiCNeGycqD9IfzP5YVS4KMm9DVxkH9Ak47wboioRjmJ8JKOdneaXCgn5OuvF37zib
0id7PWTbj71fTR9mHRZLnfqMs2EP9aki5bVUirr8joTeciqQzR2DttrUKOHurKLUXxDf/qZP7ICB
i25Dr6nO+RhXkKJwpRPvW3HItpfEyvg7KS5O2QOdMOm8wKp4HON7dMjJY21B8++M2ZPskL77CpYe
vThs0Z5MvT56vMZA6EYX8HXkrEsXAY/ZHOugv5s+oXrEJ4pjXyEKlk/VeGiKviQi5IjrVHQ9EWiV
fzrH5QXaKO21Rop3JbSIMuooNt4y1yqJSabWovpvU6nsfuOPhPXSb76bcxOXqfGqom362RnIsKGh
adzMJrE3Q9mYhzxR64PXQjiIwGFxA65hLKfSJgAOQ+ITv9zk0nnmexZl6s6YLekCNJNcEgcCKuiH
4Eq1SIXztdCdQlW+drX5i63Kk1vY4bPWd9NTYzsq6gFge0P4XdPJbl+1qHOOhZrkSz0tu8/GSRQE
LKLhFOn29NLo5slL3fZTz/J0M0Q64JF5OvgdeCay+FYq8ZNM3BOgcPcyWS8bZ+ZJkleyI5dp/ccY
M/HDFXLua01pzRfdjDdd0jVfEn6fB8RngqVvhpQ4w2C9gXLFvffyt6Nuu+ydo+xV0YPMjBSZ9Kb0
r1kJri8e1VOu+jFQrNy/kpadKYbIX8+WdMkmyz7HwTYuJkDB66R41LEn3lUVWQQpTZrv/LKu3/XU
MhdNWjkHaSb68K0Ze+ssrczXqRcs42dpuco6cIb2RU3taBmX5Qq1HftYj719nHN00HHMl9KWTdQP
PsK/0HY8BsqOv8wW+TuwYcW/1nss8tfY/23NpiQHqvYtSqmg7S6tHkRbo4oaSk9dRcBoMzNCmXG6
VsWX0W7tH03Hz8pEzHJBMO1SRonyWXsWFfyGETz3893a9ep4GJOCyDvVkxttVMXWH4hzD3DXHayC
dHzFU+RrYMUIcirFq/RHYfTbn2nJxWI79Kx335o0Cq/lQNitKAYoB6zy7MRD8G6huLA1M85gNeSg
7xXxBzlAsZP56W8Olwhtr6M9tQW/j6D+nsHPP4BN+4oaNCwqsQvDZZj0z/YQx/e13Tj+Eehp8TIE
tQEHhUOVPvf45wS5lFzbqCh7H5qpIBlpOufCAFSdzf+qHm4WJE7h2+jIGSkxWHCJApeNxH9LqLi8
enT8Ne4vUw5GkoFicQhFV4+l5NVf6z0+A9ZW6A/1iQpxVCs3Vj4O27ocm0+32uRdK77W8Kw+uQl/
plhzxVeCPMsOimdiocYEhgOGdzkszRtkxaz+1beTaJ8ZcNJEzVgdht6hgl4V9eFhdrNPQHjIBme+
lPZ94J8pD1+RD1AWi8pf/W+Dw6ai4BNhiqWWQ3EmDO4C3YOXqI7/CRHDPkESq71WI3TxAn7UbaP4
xkKJeGWFC/jUoROZMcd8PRYs35H/r5CTO0SHMrLDe5DJ9Yi8xXX05R5Beky427ESHOp5sDpRP8tP
Otwr6BWR4UMaJULG6H41+xRIA3+ZRrEEBOEdDdvhWDI30nw0eQDwvdF+Pjx/jYJdzloifdYDc2sR
ccvhT5mxcSNYIuB8TYvWGqbWKDA7jcJbeVQGv8LNn4G7Uj5jdKkWpTGhb5gn2knRhLpSci/7TBBM
DYVv/xgH592wg/49C2xrbVa1fogRvzq1UYmAewI9e1+kyl5Hvn3n+LOYnmErF9vsfjeDaULbxqnl
ydaS4Co7GqVvLmq7kcYYm76zcEYI8Qna7WuIJDLKOWGhUcVPDT2u0Et+dVH4M1JdsluK4FQQTtMp
JBm3r6aewny3L56BJiIPzQv6ezIkjGASe6RrU3g25NbwV3iZNV5aGyC5MZhrLao2oe9BAKFMzfey
20jEc1S6znJIy+hsz6g+RDF2Yz7lNxOpo4VuZvp36MMvYSP8N62JTOgrTPavsJK/ma7/XCNT+HVw
rLdJTfNnR3TZs+q4bBRKtHOlKTuUqt6m1GScpUtxUrL3JAIb4wunZXAPWvFDE/UXSMkpdnHqZmN4
wUDFtZguHA2hfY+G7B8zp5JSlD/SriRJ7WnilvhKueOfXj95JMxfwyaOEKJgSD3aTwb875+UcqAO
WDr+EV1y99jzulu16OZ9Wl26lZ9LQJwblT3qc2FV9rrO/P482NPvJgfedUiDjnKK//g9d4gJJsUg
/EuOTajb/WfwY8zYky7IRzgtWmHdIl+Nn+KhDN/Z6s1F5mG6vZtu7S6TkP+ENCcthgMeAvO9NC2B
vHaHjvWBYFr4bs2sqqUmqpPsjRr/g4C0c+ZRGr1zDD4Xg9Ne7wuRaA9SyPXkRA2mAR82zVs7wpco
X94pKaxeoEorX9rS1/YxWdMKzbL5Pf54vQOS60uiyY0d7Djwxc2zierRE3DNb1rTAR8tx6Tc5cn0
D8DhaduqNZoSJT8UpE7L93ZES1KI2vsBpfBCH3NAK6VRn1siyV+jzMogiyzbZ6QkOAgqQG1tv88O
HsGLpwLxuRtRdRUlNBGvULH10V0ewfKUYK0Lz4qfZeO1yU4Fs3S+W1FNnNZWdvaUiPsAV7GmJyPu
2qWDTPysW6RYYjjJxtebBIma2R69j26KN1Md+O+574SHHi2ipSkm7z3SRyiBMgf1y9lEsATe6kbz
drIXIaofRWa6ZznVSrpFqxIuI/BRPBuJdR9ku4WOLC6EYnIOgoHJNkuzYK02wdo32ZpMvVkd+3z0
tM1YOCUCH7DDGHHtapwKIbBVY9QoVrIr93JtIccb8k+QjoW2CpJUX9ZshC4akhEQ4qc3aeVW0Fz+
26/q/Qj//DxWT5JejjVCvb4PA7P6rzWkX7qGaOyPhKrecjVdy8MQWSx93bXk0B09jb4MCHJLf6oO
+tqGl3bnzf7/Hi/9XZXnr1XAkcM2/EPbtaDI5ys9BV6uI/S4VgTB8mFUpm2Oxs/icUNaJsmNqS8P
0uU6rneVt2zl7xsyfLuyKJWK9Er/5f/c3skOvbF+FrUWsi/6r/3kYyvYil4j9txSt29/EDTpP4mA
w4Jjxd7amc0w6i/ER9kIJbGOxhqpHuk3hMeNXU2826AbeO3Y51ecNwLdeFPCNKLIzaS6JFWVT6Er
Xyu/s26GZ4hz5EHgJv22y0aOo3lBQMtDzC7v7H2vev6eW49A95+6jVpzkmUixmYbzKUd7DeUq49c
prRk7UcRq9Vm6vVhJX2pY6FBHyO4q5XdGjAKJDBDZb3EiVOsLK8qn/h6rReC5uqhtA1qngvFfJFD
/kwYgHNyVI6BaHpq+jpAijrpTnTTZ0tUPBPzNH6NlR4OyNrZd/ZE2C5rBv+cOqlPmVF6HSwI0cE5
7LMEAZkOWiP2D81pnOF4stHng5ewnA+/7+qddMXzAS2cG5ug1hLEpyBBY3KenXzIwpRg9FYZqlQQ
Ng2nuyljhaYoTlFhQ/QyRw6rSeeB6sJCS57wiU2Q/yIbIJ1fjMEuKSvw/JdJwHXK5h1x4tlsfXYs
ZqF8NUXjVMsA6Wl2V+NVjs0jz4O6s1XuqxnRHHd2Yota0lJ5QV1Pf5n+GXoV8i5lzNWFbUbdfmh6
a4Mimr0z4/cMfM4v1adWxbOajyAsgpWT2T/sqEYXJE45XiOMRxLDtM+qFte3KjOrm4YsonRlWcd5
fB7RDI1zlp1y2OxyfQ1aVZTlOAECoaMc2IU9Mw+rVaRFL2qFnDwbGlie9RnoIbvvI0ttmlaDAafG
v2bKQVYQ/BA9KqYDYbXnqjZuqWmOHxOMHU+Ej7qNNKkX+Jrw8LrW0XQfpTXE1NwG2HnEQXFu2NNw
M07oOT98WZCFOzKkJWWMjQm/EeqdHbJR8SwPV/Z1dPAHOzxIUzZTHmSklWCeKPOCrbB0aomCVrG8
FGBwkFiep8uZzYb8JhLjtV1uk7Crn4MypP7WdLofQKO40LvvaqICBqiM+tJA6b8PNF5Pfm8DLeyU
r6Qmuh96rO99od3SBObmNEjb4KntLFLoEdl++IrhastMNlRdO12NXkVlt8qMt44KBkTz1KuVqcbb
gCVmS/b1VNzIPnUeOfcVldDuff/vPNmnzRjoP/NMLwFNHopwWYsCTqshI6M2+u0OlHn/xGugeMkN
CBXzGc5kz1x0xARju1m3aWR+78FFLcY21a/KVOWHXpT5WgMP87Vkb1ZMxvc2mP/kqPKSy43EGZgp
FE9zh4byGQqi4mvV86Op6tDYR1bDDVo6vArntZO4vwyBEr2HGmETvdfyrdYI5QiISbDpNa19XKYW
dK3d76vBzreoAodbI09n4M885NErrx7TQrNAoTyD0ZDtOrRYhv0ROIhKFEIMT4OX+B9DCg9kZqbf
eE01a11Di9Tm8fzK13S1efAtgtCH0yWeule/CgGniVbdeKPSvSqxgJwtrNHPmns7taYekXCEkTl+
QwysRqXJEM8W5bWv1MkTCFbN6fBYqXbAq+fzVMYvKE+rDpUv2iPaksYy6GJlCRUOZu3wx5+bzrXR
PJWX94GzUyjxu8ad9PQYJ6/KKbiBtqPUvqjeeezXv6o55kBlww+2vB0kkOhqFTZ82VbYFsd6iNSD
GcUQdSrDWVTOcOucdLwNScWWCKCAdMnGQmNLD+v2Ii0i2MPt3isnhBU7hA5N4McalcfjOynhDZ+X
lU1kuuPBC6t3aaU8Ss5a0QMSmkuBAag7h24uF27m5mGmSvAlUlHzCmRFsewA1682G3OuHpa2bGrh
CzDkJeS3LPD3qv+y4yh4LnXTpSDdSrcaqOGV5ijqu6kDw7CROXjyg0Z777Rypr4erH05aclunIPr
gQ5SKcyifJNkYfoWOt70hCystkI5KXmLs1Lf2TC5L8deTd46SyCImMH6dDdDqpR0L3+TVqmA3vVK
OO4nT5SHKjbKg7x6NApKhcVC2jG5LPc+sg7a8hA3TbyIilZb20r76qM5vkiDpn+L6rjeVwNU1NKM
bSs5ZHpmLUo1Hd7ycAQVZMJuLHudQXGP3QD7VGJb/VsfudYJSol/stnKCHec43h8l31NmRgXLyqu
cqIIfAOO7fAg+xIzsm6lo2xkX14UDvhFmAbmVbyMN16ToQ7KP24wQ/Gm8TQK4miEBXGbOan5Ksdl
I5SbFRFR+dlOb65Is7ursK3haGjt7M3vx52wSFVSLZC/TWHzRc29+iz73BgYsB4P4ig7+Zmny9Sr
4r3sVZwoXyFAk2+lmXfECbJhQPQ8hj2sKtxDBnHXqfjvZhxXndprR+me2qogQm1Ov4fFGvVTUDgg
VBvp9UqOgW+AMVMzTdtEr26/TTlR9svZcRurGz80IfhHrWJf2L26ZztAzIlXNpAeKzGORusOS4Vk
+qrxDY8/1ezsy8qfGdfmQW4EklqdCC72+nR6NNMQqCc9NqGUt/SdNluyU/rFSPybOnCveupR211I
Z6ZRxY7sAsvcJ+dRtK4raBTZ5P3qCtBtpHxB6vaaWOWDnaCvRRMGAMO7O/ZRtm7bpPeutMyeo9GZ
+Tj+jJGXihLD0s2XnTvjcBGIbyx1xLP3pRnX71HJ233wrIB4DGall8+TUOOrtMwW8WmjG1/YvXDU
yI8iKKFqqEq4dnUS5IgqG/MTy7yFpRg3Y4ScYoy8XLxkq5OtjC7PN8LknlumDpn2QCVvdre1ClrB
1J2OqambN7mOW/ACz4zrNK+Xx1FztkYfyDkfIV0UXMH2LJpf0nX3Q3z3lIdmvZT/COnrEJxbuV3Q
rsNOyzeaB2m6OZ+ixBTUl2CiWtT0oeGcD1zV3Ei/AgVFqKnGSQ41y763FnxTd99jmJz1Z6z0p+5Y
HjWd+74tovGr70NooOXqx4Bw8RbZ12YTU9sn/YFvTx9uNTVbSy3bjWeW0YKNSng0y7hfNmVpPrVp
1z2PkBY9h9o2dBvzJj3sUPQtcU4FvnDPT5Zxhl6z4lr1Tgmc7tkExHfVOP/fewEEUXwUwc4vJ4ep
+NkBJV7Z7Sje26Hcodmi34w2ERQW2hSu8KDQ0sh9C79JZx257UvVOSRfmJANhCtyuznIPpv9/sVT
xi+yLyBce9J1pEvbJtKf3c56D6bqh+7n3WtcBvZLYW9qpfGaJcu9KZ6vnMy5D+ZAZ+mKvNnKoei+
TU+QldQ8LOhNJ987/llHH2u5TizYr/bRTCur6RdjPhmV82mpyIwXyASNk7QCtSEW1Az9Wsk5LHmR
X53n8bITiTrrRa2tv8cTv+3XstM3pgoddfOCuiSgpQR+0skd3L1dWGJR9IX5zEvKfIauwFrEaAvu
miq0njMNpvCxiLayUw4LtcFc1QHh+Mcsq3/JKVa7yTl6gU4oXPzW8jFp0Kpn19fjk5yDlL27d+cP
NufP/OuDpRnE8VFU0ZttdxB0WlW9UkXov0OX8stDpvtnaLzmipFQeU3lsebqMJJGQQtaxQB8xGtm
U6JAfBC5T2BN4RCUg5C8RQ7KA73jWu9+kW6DrIP+YUhf6rmpgp6aEwWETJYn6YvnspHQI+soLTnC
KWtn4XkmWrzzBK9L42M1et8d07HQ0XRQBAaV3ILUcvod1cBw8olQnDt30Hep011ARAxQycs28r3g
pKmfcsTdRemlOEsbwfg1yDj1oM0u6bcnDidZXKKOkLfdJTdqjiCJKD+n2qhWpaqNexgu/S999eqm
evE59aq/7bumXVuRKIlBJhTFiKnmEapAIesVxXM+N6YPl344hcVO+gxNI+DLMah1g2cK8fJnnyAs
6I68W8g+OaqA6IHCjPJk9Z2BNA0NgpGosFtNvJG+Gq2kC2QSxsUJnRsHF33/cJVGa54j7abX7AsW
cnoBVJwffLrkF01JzY/JFtZRNorrEeqSl3lXcokG/bhKOR0tH4Pqof09nHyvxQ70P2YYtLuBzOwO
3bJ/eG78HCDrIe45TUfNRyKgRnXohYJfh3S+6n/L0E3QdEP5ZXXeRgnU8vtoQ12bNqn1MobCW0+K
Yx9jo9b2EXxKM6wa3n8C+rEVgNOyVsZQO59hkrobLbaGJ202FZJ3sCRZX1zDd3ZxpwXrXJBkz0Mo
KZLJN7ZWohhfvCB7o8TQuupDFr9OZFeluxZhfFDCbEDYnVGB4XurtEvN/+8k5HTQOpjgtR0IThda
+N0OLX1VNI3Br2EMLgGqHxjFB+fKT1MFVdOZlvVclv5RuiuNuoSxqup1GyXlRyagvy2G3ibBPKDw
HMHqOM8edJ0wopO218RN9wPJGHj6HBg8wAltkmIMPo0xvM6KPDBgNNGFMH4JpQ5+2G60FT+MObgZ
hJ/ltOljq/gIM81mozHFqzAffI4uprYGb4neLgGUjhPjqdP0aKnM2e2qJwQ0dkZ8AjkrXnm9HGSa
u4pCeGPdxnqSyXHq25Y9WZ53tL/Lw1hUwUoOM6j+oe6tyi4mTB63cbQ+5LJlLtI1FEhAmeZPaddu
65efdQIflWM38Vpm1rvJ/ySz3RP7rGueqFO5kItOhRKtLNABu3r8bnUqIhyaMb7EIjS2BblJlA10
N9xm1DwdJ4s8gmgb70ltQpOyhqZrzk1HCcMQ96j3dJrGnSd9eXRqAiS5Zssyu27DfljsFHtUDlUB
CXjdp95rVI7KxfKSo7SEYU6vM+fJ3OV2fXvIc5jiCVBQTUSJ3jGvyNNHLfWLvmbC8J7k4Ufqev8U
naX88H20oGISP4uGjY7bV+M/8IygE4gI4jvcMdEMMCqB5g7duo+G6mVShhEqrRLKidnsqEy+emq4
GjWtIbxtgNbMKFhYh4bvnwvdBbUGtIoHOZTPPUaflithQHIg+5SwGE6hWVKkSWdYC0YI7Qcq8+Io
KCnY8LkktYTRLIuO88VUpualaFXtDgLTh/JXpo4p/AEk1Rw2uCsJDtO6YZNx6P+iVXWxNUwLzNtg
2J9VTsi1rr/xKx7WSUg5OY/WX7ofjtTFlKjHdvAdrWpj5AksIjZByJHLhvINAJnykoFc5iPqPOXc
/N3/r6GP+UbTwlj9sOX0u1k1xAvKTL+5LXGjoRDdN0cFFuKo+UxM4JZwSwDUDi+Rp4Tf9ABVkbIz
vVdky0wOnkK9EB7XnjwqZmFgq+qDEtfhwlDtZF+lln+Dcqp7Cr2QHfPQ+Dfp66mGWHIvQwWfIZ1F
BQP3YQL/TlZM5VML5PljrOxvbl6Ka0UJw0uWGk8hDwhOq7CtiskGicxzz163A0EiUAzt0dfr3oXf
GBiDF6JgPpKAzMB+PDeAJLZqqOdbcDfKc9jzGyrYN70ZQnP51dQpuTW/+jIVw7DQbUucrNlUPGQY
3Dx6g/IHiGnnPEt3kw3eThRpuEKKuv7CO94HlG90W9nretYvynK9s+yULmk2eX8wqfh/G4Z+2nq9
cNdm32qfRMRObedbL3qmBScnrF/F4KJLonbxDHLgw3UtRpoURSd9NsHYVWjQZ4JiVEwKE5S94pMJ
h+AqejOiIjhrIXF9xfrM8vCLao3Wa11n+gasWL6u+QJeDX9G0jpVCGe2Yr26JCfOZhG/JX3tLfSm
HzZKZRxby2lfuhnhmUFQA8A3FodxxoDCJhXspkRFxWvulePiJlpWbABv0upHHT6IFMilW3o3QMLF
HpydfQ2BAnDf1sM/GvpqbpelX30zDtfs7dne6K56bgtLX8oRBaxySh7/0xC1WtYu+Xh/AtXhVA5q
Lh60TXXrIJY4ne0yOvpVnX04sRaCFhPt3jL89KNHarnnNfTWOnZ37ouQHAJfxEeXWD5c8Zb+ZFQj
IuYB8RFIv6Dh14C45F24Tkpu80inzM0xDeUcg+zcDwWvGX7/1qseoHRhlEVxM5MQsSRDUU5er/1u
1KR8tuDk2D38DcjLxBzQ3cp6nQqEYfhUpvzSgnH+5SP7WNlq8k8WEdGzK8BOVF2KTddyTlQHtT/Y
Ex+s6qn93BS6v9AhbvnuFPom1q3xlxH4SPf06tdaz6ulOgbe0bJipGMEql0q5dXvkZGhahl341Ka
VWjbT2BWyNLNvbqAkSNMfWsDPq16J3GbrxzNcbfj3GvrBIxsE7pu2ctmiLrlhr+EQnDifdI1+M8K
cZMrFQgh2HndvwLTGV9HAzH3eUXd0LOtX+T2pR2GbwC62l++uzPVpv5JMhh9EqEVbzblNOt6NLNT
qhHct8I0exqJ895U4JLLMbTyb8KtttToNb/S0tr1BFq+xiGSRFlUTTehRxR1K2mzz4pwPJmqyCH4
aPU3Y07VuhSr/rRRGJln8wj4kdpCfW+SxAFM4OXccdTEJxTfPg0wN1wtDwSwHjsbq+Z7BMbf7ZXs
FdCoFu1Kp6kOsNXUxLRGJyZFYorqIBvZ9TBtPQJU5cJb9q85WUJVhVZ6ypbXR36u5qYGc7LSqr5b
wVSZn4kvAWGT3Vrtin/1RJzp2LEzRvZS1fLmcTBohl3u8i6+N1YesDvqm03ZJ+BV546+9AFmZLX+
CWGWv2ulWSHLDgshgNV5iGpNs6qB35F8QVycjHiVL+TlGGjz5YRoUu5353tP2fnRoev8MtzIy3+N
D93LSIDl5pn1JiI68mVSjexEThFI2WxGTVBvDYOHg+aj+Ke2urEiaDJtZS9v6nIx5W1/kr0k1WHu
UtQXayzLl3nJodGUd7lk1E7NQppyyZ7s10qaAdub+5LShB3iyTJLZ8tvUN3XDdGqgHIsSMrUaPHw
yave8ae91Vcoqkn70ch5D1NePXxsWLa115zI8JiQCbw1RUpBuNG51zZw3KtLLVdi59Px4TeHAS3D
BMyEHMH51r0mMyqxIRJLhuo/U/WKr0a3u34hxyGEapCU5fksnvqwdU/VfKW58e8r6eOo9Lv3r3H/
Wy+gBPe+Xp4EJx82VyF0Z98M1BPCRESFrOuZSM/JS9Oc2HXIy/sAOZZknr5AQ7O+T5W+Ss6Xl/+a
RLrE2Rea1azG0EkpFFCqbdQB1E2TKrhOaRBQs6GxrayA6ZSZR/LxT8cokNOmfH4phz38noBjlucF
cHtC1e5CdjemfgJV3B8e45RYj/Z1NH4MluXsGt9TN06tDntdeMO+s8wMqrTZRrx23Edq7pvrR79Z
ZPTLodJ5H3+3dTNAuohoPVWTCCmpl8zNpm9Bjj6YmmTNPoyi/kXXmg/p99F2s8ZxqHVK89nmJXoQ
3BBEVa6ZC4MaN3uzqmpbYdsRGvWW1CN6wMEA6exUNvYBlOV9tJzC5tJDIuZVGuT+mNVbysYjxYUu
JGvKxkjAFgPh5amihuhMufUcPJ2rZBd9nZkEeYTHLytT9l0vKE0NxjffSJtboerlLSnEu1kU4wec
CbATbkoUJd6at8p3urfa7wyuUf7t3iTW+fe1jVZomAbThTJtdxnbub7pjULnfAVRFJCln5XROkc9
SobXqAKhGaqcnqLYH17Z6gbblh34SvYqdZ6c6sn7LjuT0tDYIh3AJSQt+pLVRjOCizF2IBrN0jvJ
Jm1Jci8sf2yeOsWLF3f70S+vnLLdqmai79tWqO1Tg1LJqsiIrnpx0R2sjljFwveV9iBtZ3bKq798
bqJTSk9kko2YAYWIboL3cY3o2HROcEEr9ndjOdAFD/FUbv7qoGAAnqvSRTzpzwzie8ElNZGq5H5Z
/uWXa/ph/jLC1bGT1mDr/RGe/5Us6JHVPpPW5zvLzKnV+k/Zj/RbHNIoRXsUEjFmZzDu4bpfuVQP
PZaTPrnmn7HS9dfqehgcNLust+YwCYVqZsg6LL/deiKNCyoR2pE0XZ/nu84V8yW2vMpgSl0YSXTU
w4Knj+MbZyi8zLOpI4ACumqldUpxtkcfImItyrRVrMQZoPu512T/0Hce6qTcKGCV+d9VY/Rl1LmN
MrNL19LMfCtfQd5S7sANx18MLf6pz9Am2SmsZ34lzhtj/CsJxmupKdEXsIze3u6gM5SDgqFExMgt
ddANrM/POlmCh6wPcvAQ+qeKdPTNtW3yadwT0l2nVgUtrR3d/1G6yVlO+XqHPhTZZylscZWQBvYo
9Q0PFTzJ9YF0AIP+lyfXPmPRiStg4fqOl/i/17l/Tm19PNbokebzKVfet9kIpoBAc3ioVH+0lwDo
gYbNDZWNzSqb0FTrsqKlXFFp42NKwepRXjXSOU02h3O9CTm5zYNkf1Trze/x91FygkjJqEN1BjT3
r0Vk931S7ITi2KIVBA+bQFr5qWu9VwK8yiE0B6s6ycuozwIqrHCO/CB5aFDUANoPQT9TodCR+yDy
/4ezs1iyXNfW9RM5wgzdyQyJldVxFJrZMj39/axZq3KfdXecxukoLLAn2pLG+IFoSOwrx4joyKLI
L4P3s3X9eDWHEcuFTDrKTOR/T0rKLgAB1VGOVIxw0/Y17kPegEAKBNVKn9GkNfvzhwzbo/63u1F7
pb/8rQ4RmtSYqqLNpqF/1KzSZFj2lZUcBy1ug+2nkltr4NM6v0BskWW5/K0+roCC0YBcTtZD6pz6
u/ZhW5Zxl0Vt6+IcmyFw+5CnVxc2yj5y6ozfThj3HP/je1IFMEYUX11+tnk8g1dN4pB4nS8lOwqn
9hejTobxs01V7S9eMrVHeSXZznN11YAfh0bEmYZWxDfFqR+vJ5tq18xJz4oneQ6+RweiSPo+Yo8F
eb8cTkbL86rzvY4VKia+OYIdghfuY0q1tkh2zQNGP8AtPB4OwXxiKQfJQz8g8ajFbrP+XI3V88ru
s/qvxdlnx+eC7X8f0iQN7o/AXzZDx8ZnAt8QiKC++sCZURueC7u/BaOFITjTvAUwjbaqcN6IwOLN
OtecpK6vuaFVV8erfg5WBar6b5McMeoGlkYo+u5GCynipCuVMyqrESa73fieTtApB+G3TzjO2+u0
VPyz13baztSa9KAj4Hxq3CnYGkVb3xTT6ldxFmWv01Sxae4s9y0VQ3dUhAo+igSJC0yTIsiG7FRW
Ry2PvJPuB3SKzvzTKUfo+hifTD1cqGyM1dSKb8WcWIyj2Lm4dreWNVkoPAUOqdH+7MYgiYGhRv22
9CrMaG3fXjV2ah6aALJ5EIXK1hwn96VTajatuX5sLTCFpLRvXnRxLCtB/pEiYTa+t0j3Zq7TXmXt
0R54B/aCyokExDRz7Zqvvh1ZBzlCTdP07iK+vCB1be1MJ1BxlFZMIAlNHW4/r65mCIH2OYnzz7ai
SZX1ZOCRLC8jLygqMW5Jq/OJ5jdlzcWQY5ldhmGxeLwFTzVYG9jai9lMY7C0UaY4h22HiSyfQJ4m
bCO/FYRP/+en64cRAZkM0Pz8tuVwdNgfn+6z6e8n/HwHsemSEokDe/d4yZztBkAVlg+frxk7Dgo8
ORm4z1ftIsVfQ4X78wnlBeso//MJH99WFLpI/c6f7nFt3QpY7/Dp5Gh5ffkJG4TTPt9kP3/CrH38
fo+vpZ9965Phz6eTZ6uOdVACF1TU/EXIs4ss/xrrtXX4vLxD2nEx1Eq8AoZXPYM7mvmuankubeE+
kSp7bnTH+4B8g8Ze7gOw1PzqvdDyZWkr2aXQPXPtTVgJtE5x5cFkPec6Eblw8nnKRAlZz9TUT4pm
fJOdsqgAYxiWNz7G1x2k+ZYA6EbmQ/s4FCe3TH5+jvc04ofM+Sw4XXUlDIW1XjXLtGfDsGpiV3sK
g0J/Qvnq5A6tco7n2lg5/SGM+Wplpxxm+0jWs9oO0cFkiN+GyFG4SB7P15CF3pbDOuuc8j/a/KTZ
eLbTXB+vMsYNMX9fX8iXkWe1ZoQriF1mB1kdtLG5AG5+1ORZQ4ucUWVXyJH+fb+hjs3gpLk32RQj
+LBDTKJYfr5fNMN/F2raHOWItI3Ds6M3j3cqm9B2Jw46JCHZPj6QbDM+kqATj68EsH+5VeMMGL/x
dfDOhp/nl0bRILCOQXSVR1aKET1oonInq46VouRe6SAQIrONV/8a7SXqsK9hO35eQI6QBa/g5+Of
V/hstpMyhoz/zyt8dqSV+PMqBSQU9ONZD6kdGslqmK2BMhPaZtGx0S3FgFIfJHuW84hZT95wJOvs
km6vq4vnYZUwqGF7N0AXrMjn2C9K6GIZbOTDF6vpw4U2GOP3uGjPtdv5v72JXE0eDqwJO7LKLM3w
FHV14FNq+MMxtV+tEyhfwsxzUQgT+asOr2eVoa96h7rE1tQw1AtvV9vaYeccHaVz917u1vtB4Z9r
FI60YWHlpfk/uLnGE1CtUuDCPpcaS/7W6LK97BkMb2Yc5eSSF3qXjadHq2N4i4GJYA2iIucnaPmV
8e1tWuL9ipZuhMbyZFnlczpbu+dJYz5V6A9to6bcR7UWETP1gqvqgQcBX6wgQNmly0TP2vPU2OpT
rDavst0NEgMTu7o98HTX4FQaq7x0lA/wrNrG032bRDKnD/250AWiu70Z7rk1tLVsZod47KtBfYnv
1hS60MDstEX81YNnuWGZSBCSjG967AczPTZN2cJRng8nHdUK19IOvRYUxBfDVeR25Xoa8+zVs0mf
iQFzBNex09dSwVbBLsB3yGonoFzFhfpb1ialdVFI987yTDRfrCdU0pdoIzMXz4Wb70CWtC+y0ifl
FuX29i7PzeLp1Qwi9SJrfBKUiP0wPsmhaQ8IUBCq3xM+UF4y9p97bgUMe82yiYjVUxiDhse4kxvr
KYr+tE0ZfC4UrhuAwhZhPzkwHvR/uueBtpjKgz8W4I3/tpfWHGjo1IQH6fSW4LYCrLpK3ztl1JH/
Z+aXVaMk5mnEZnAIAGm9swZ4U60qvkFXn94EPs/zOVrupVej7PgfU3P1GD6TrbESmE9JXYt0vuKD
Eph7R42HY+9M7ln2TuS/wSEFryPoqrtltJe6TbN3E0u349TihypPKrqp2NhgLDbyJKtUFVC+EZsH
HFaOqPf7myCBhimLWPryeBE+PFjL/Wk0wBISHUUKZgrq+jkmrDUmQr+LxKhRW45wUuYbxo+bzn50
/St5xkdNNtWiD5Z5OnILzSM8UtpHrbXIeA0lCUiEUF8V7BvZJnAlAsHePoZcAIL5t2Y131F2APYT
zTRx0ylviVlZW9ufZs7cgOyhwpTtCbuZmdXeAmnv8lvjQJ/S5jS6JjCLArr0w/arcpFkhfpahjap
FlPXCWSb3q5HIWrvKdOMJymjNVqyxWuTsjXjT9n/IL62elypypN92Xfmt8SEqWBDDH8WLVGvNo2y
s6EWZO6SIdhFquNfQwdXeFdLsvfIVn5mjmP9Sof74zqYXt0VrFY+hNW3gK865e6h+rDC9A+XpiF9
nbC1eonwg3jpGpygEid/kk1xY04LWBsgq+fOSmTVpiCcjvEpJ/BsTE6d2QMRnXtL9JRf2uPntcjH
zVGtpD3JfsfLsrVw+JMpH7knupexy1YVAs7veGlpwC8iA3NQqkZpORs7FBXS3W3zzk4MK6dkgD4h
ezN/Q+IDBRQ/q5+gVj2aBzsLj3kxo6PnUWnBPQd9ZNiOqrCOvdKmC9NS+vOsT7FSm7BfmvY0nGWb
LIAiDOd0Lqa4tVdYOjFkPqNHuncEu0qPrOsqEq2f3bJN9iIHB3oqt49qk8ZL0U/+pbED59wWDm7l
xuR+IwR3CAZ/eisnDBwKv6m2cDKjL4E54S2R4joNoXmV65N5ijotvuWkb6D16s63PB7fNcwnAjIb
i9DPe3CNfXT7LJzWPzcsdI6QGSt3gflosp8UO8SwlnFp5PwZHESoLptqfk5sKHkLm1DdorLahvtf
1tldbKqMryey8vHWIGh2mHqgPJId0I3pj3pCWUkyB1pqQHpC1JxgFYxe9EO1RXSR7IC5r51H/h/O
k1cxrWHvanV0VSeoAkpDIt63Eu8ptHrvyW2Aj7g28ny0jCpBH2RyMKqf+2Sbjcfy4LXTVdZSK0l2
TY9yWYgJXL60/eaGTO9wjucTCl93NxMuUpFu2U8hHitIaGZsTIzWftKLyb2nDjAX+mRLY1vK2ofP
vkqLBtXGOInXBgSQswYq263reBnHSf2mFfmfI9kGzUo8j0O5BEMRffX634Zd1F+c0s73DgS3tWz2
g+joOcIk2cvTCusYpAyyPvoaT+oPKPvdPUxEcRmN0cE2mMs0uYFUROH0F89Qs7uvm79ku+WVeMc3
lY1sDfeZ51Yn2c6ztUU7MxP72MqCL7FJcn6+jtIr6TZFgm0rq7w76++763t3WBfzu0Bh5oh17Z93
17GUWva6v2mQUomrvvhVOdqViGzxZYoLa2Ung3r2W686VgVij30fJa9TB0SBMErxCzb4MmkH8yoM
PVsJ0/CRugwwAZmPPotMKOPW7pKTZ4v/bJdjTdV8C0w3fO0686iltv7FHyp0yPIkPFeagB6v+sVa
z3znfdDTqx+52s/YKJ5AxWXvRsDH6utCOcbG1J9Rp4A5aobNB1j5fcDa+6fml1+x5jJf1VrJN25J
8N2IWvXSB1M0i2b6XxMlWMuhyCFFAOjL5qWA/b3pTBEcVKjsV9SjhqWujdzEo9khPj76oNom09kb
sbdjg5FIsaD3Ka/bRT+N6VerjL6XWeN/J5JwKRDo+FXp01rlsR8uvO6M6EkRL4SN/A2MkQXUj41Z
ZPUvL1RvmKmJ70YX/Zq60NopttdvVJxHnn3Ae0X5jFxE8dzVFRvQ0dc2sq2bzPoKcWyXF33xGIFc
YbD0UpMwBg5zYxE9hXnsXcvIAsU8H8HEb1YiLaJ16yInsg5RHOMX8I61TlKa6ZV9o1UlT4/e1oeX
FLtttE4cxItIdwuu888pjza+1ccp8vqhVmjreIjaTep2yiJWUuXqu71+TEeAcklQ1N+6+A38sfM9
rYW/RGxcO/OD2WcToeVlPXeI8UcGD/lbbPfxOqjZB9gjEJVS7ZFXS2Ln+2SWMDJE+KXsk24TubG6
V0pLfXJjfJLliKGzXww4mK9RbgY79EFdwHt2/Soy7VkOQJIoWyDqB+SsaeqtrkQ6XwH5IqCYwOua
Lw6Y7J2SZuWmxgjGEUn4huK/vk9Nr1+7g2p9tUexipx8fPfrwdy5Or4hsr1Wv7dDlH4I7Ny2AvjR
VvMi+2uaZdZXwyWiMKSqs61En36M6XfZl8Bx3rCtNnZYtkzvo9GsZLtmsVGNm0wn5jWEbwSUd/Il
iO9gKa1EW8NOlWVthVidsZc4yqNyrn62yQ4zrP+/Ib3pmfAphLn617kDSPsDOvZ4lyHxJ4s6Bqdc
RaXxH2151hdX3kS8JVOAF9HfwencgT+Bi8629fNf7XoL5TYM2vO/2v2gyM8CxH+X2OOygbW87Pv+
Pbea+l7NzEUXDZ/j3yZY780dc5pHE1m2miASrFiFbW1ojtqqxFHvHhSWsW7NAcGTzvM2pWGWZ4+d
3g5W7HBUW35P0uL+PrC98pgVYbdrUPk8Wz6KOm1SksFQcPFL0EK+hXGDJoBfB8+Z1qEQG7MYjXX1
AgyguNa2oW5srfMXeW75bKwf34U67tBIYGdq2/lVtskjP/WsA8ygi6wZXhwgZZSF1bkhIRWlfX59
tMV1hoVgpqarcBzVZ8jgwaGdagCsvjlW7PXCJQDo/i57rbStVk6EPaisGonbn8qx+F7UmfrcmLW4
ILZ4SgMf1V49jsjoWslOVk1T6xd5GfuP3qiftqaX+E9kT4OXVhcrOcqdWL/UJut4FbYiwC+0ZkZr
Ik/Y+/EprM32LTLrZTIayDE7RAonsxNrWRVt8hNu/Hhzsy655+w9rTYFJOqZxrq0qxbdS07KcKsq
yJjs1AJ/V8e2mqfaJQpsptFZzMq2SWtF547JX/bJIujbei30sF7btjalAKHFzbRsdRuAINnnkZ9d
ZaGZ1exgbmNoZxT5oy1qpwy2UhDiAmoDZ5wHyzZ5BIOz3qmCBOdnm6+E/gq1F20B8rCc1l06kBuZ
NXgyT2SHGFLTNqV+4zzk7DoheEB5r55u+L+j9MCE4f6KK/+3Lgb1LauVCVhSE17bonF3KMJHaC3a
5qXX4O+WRlm9aXEZkd+oul9geS3D8H4bdfwSv+S1ajJDjfajaDMHhbouu1dJgaXp/2zv5s5/tRHb
wHFFLFIr/F1ZQaNfPPDMUDLUaW0CLDgXk6GBjYx/IXA+ouoyjkd59Fk4lpZttUTAosbezZuLkHUI
rMf5MDbql04nQ/xp9CbbdQWevmx7DP47TvZ+Dh5qrVqnqunvFNhoW8xWR9BGdvSua4qCdqBq7eMm
iN7DJPsW2V5zZeKO3s05C542b4HvDISGs2d5ylQ1+oGUYb+Ug1J2sCC/YHsQhWVOGZk2ph5mkTU4
xqsdm9oqS8bmmmp6utPUKgO/YNinKk7TTVgP2pMDSWzZQyf56CfniSD7DORn+UXSauHDZI98liGh
adRL6I7tk9kwg2SVpp40tGoPuasEu6lSp2sZ5uNqxMj0re/ZJZdfeOZkJ9MqSQHETb8gwKUmK+Ct
6SmYaVKegAq5kHVZAMmLQTiICY/G5J8eeQ05XI55nCPruoJia999jI2Z3cNZ+lob+uI05BVSbDTF
cxMIBOsc9+1WNsmiN3VxJVawkOd8tssjfdbEfrQx4jH07/WRBts+LqhmxOmypLm6YV6c5Hh1ipSN
b00NQCzD21oEto5TFVeHtug9QvAiPLuNYWzAtyU3dPHdFRuX8bkYrZaEsVHNc26JOZMRrFwB78xM
TO2IYgsiBtmsFqLVbbKRjbGWu9Xj0A1QaPaJpo1HddSBoGnsp4tANM9dn4IEN32C1ZmabVXRI4w4
lOZ+zOpqn8+RyRhFxs3k1emtVGQoWw9eTLXIlrbaVF/wEQ7RCSW02CFMCpszZ6k8bv15E7UAWLju
+gqpMb9wto47LqwZ8NFVSnRgA47f21x1QuEv4EsopzjNure/w4QDutAdYMwUofFnmN/YPqZlDPO4
mmyXV7PnYeBa/nMYqxAbnMCUnpK2rbdK6pLcT0b9ObLt+h7yBLfb0KqWvg4poEOR4FB7qf7s2Lm+
KwILJv882MXc5jmH2jMPNcusWGpg3XZyqKa26UEowLVl1XRaDC+9St/1DikhZIPU5yxEWdPyrOSt
DNj1iEm3v7Qxi2F+fu1bMiElEbbaTyXvWHOlCG0Tq1i4hLniRVBv2WbkaPRE+bpJsuquKI25bARU
8zru0GgSGaFDkgDfIJGfi1AQt4jdXVAX7m/yc6/+EFcfZWaVS0epzCcDlNymRUf1bMeJsRdjZuyw
YOgu8opI/eSIcvmoZndD+K0uWJ0yd82x48cVqwz0znxFs/PK5TiLFJrAovZyj/PfdkH/aiMjVh3C
jND2ZO1CSIpxYQ45Djtjts7QH0KlWzHK7B61ZfFaieq16A39Mvpd/sq7LAA3WkRk5s5JKZC6c436
IHsd0cTod1rdTvaS9ahQd/Jt/Dk5lzCstWmIdQ+NuIChqcC/G+mHG6kna3ZdsR22J4HvfclNe5Yb
jcTFixuAmZ3msz1vIYQlVbdoDKf9NW38QCl/1Wk6ABBBEkst+w+oHd7JV+o/RSuacZ0WqbH4V8e/
qnbdsNuCHCnbp6hAO8TDQjCbTO8UtoShEV9n0xpb7PCraPjJigxB5qH/jfLhG4bi4RcvQycYXlF/
jdPB2jXwcuC6uOU1IyG8Qmbb3trm6C2Z3vja50JAMDjamouO3GBgLy4bC8fxMJYeEzLTls/8NUWL
yAzMU980/osf9PONorcYM1LNOq9e18LC8mIejEuAvZ0ME7mNuRoKDx1nzJAfl3JKT1xCRbzKUyd2
xU8IHi2deajdin7J0ifapOwn4EUGU7IqUzaehaEMxrvIePw0K/YNQ7gAkjzg/BAhOmCtymTsf6ml
9pyTZfzmd3az0B3be8PBbFziuZs9q0KN1ghPH73MQScwHNFsjadiP4DEQflEU4plW3cHlhoueHZ6
NcdMt4rlpqsi8fPnbC5GMgtkGu6yRfWDk+dMe5Wucxja3lnXCmvCtxv6tGr72QqIUK+uZH89EhEu
OvSKG+GfY+Lyy8oc3EUeqi+JA/vKRpJhO5J+2th+Xi+lspAUDopnAmxblLN1PLBWdWrwV0n1N8fk
47mJfpU1lRA6yOsXPFWbm4bm8KEu8noV5I71MXbFTyezsnvpNcoFeWiS3lbPfYTPwxyNvJNNbr5n
ofhp8Z19MLkIvC+BBcSGiJYoNt9wm+8vBSSmdeS6IIk9B8tMrW/2dQDd2kdvcsQtCIMhdTpxt3zV
Jh6Q+IDgeNd2wcb2QFii9xb99PhhjFrRdokWKzsCgN/HGmHzzESAvEIP/Q+XBYXIXC+dd3M0/S1W
J/nWrkpxD+3ynPqjjg2Zwda/zn6oLcouBJ3DmxNX914J4/0wRPYREW8UIefCSq9B+a2owjZYBD18
0SLqfvf6RjXU7RBV3pew8Pt1a6j10WUDcQ14i8tYsMgyUHDY4LptXutJBMueWCRsoSpGKdoLk0Ur
Egfap3o1NDF902aLVcRT8oXvlCX/qHFTqO57iNbud9eNUFbpIZwxocRbu0YZxVet/t2zgWvVZtj9
CKxxWwcViTthvHS56cHSU+6Bne9aE7GF0UF0ZEz0ZdtiMt1nobtN0CQ/FkMz7GxXOfhTka+10TtO
adMtVIIeBGLEsOkiw94UvvgSOnmLw7sbLZp8jL6jy3Rzrcr5VXLzIOWMBywy6BtPadsD0q8HD37z
hQGzmTkMhUs+gktPgIEMQRjfZYFAmXZUElTp56ZEUZAVy1xrTW5HO/fOqJ3VHhadW94qOycaX9Qv
0MfTK8LO6muhaG+oFDoXPS6b82jVtz4GylNmcXyMvF+xKvKTiuiEFw/jPnBQQAHeX5gn5eILmIqh
nX30oDK2YNORZpqrymhf58jWk613/UXYLcR1BVCbqcTRqlZFeNQ9cdZa4aJZPyMOZ2Bi6HHEEuFn
UoZgpEbkC2S7LCBjgaeXQ2TdC5uvLPrzVeePrwNuStcqjV9brWguBFq5k6aeDF/fdG+qm8cLSBbZ
to66ny6ZkDs2wcZ5GByojWYYLVltFCeO7rIT0fj+3g0OcOUp+U5YnxG9Zo17L0rKxaMe6c6wGBs9
BVSXd+tycKu3yojFGhvMciurtmEz/Xga+rLBBP/NK8dl30IDJcpm5MfHocOu9eibMP2WM6jimATm
E6lgZRn22C6G3iFvxls1xtbVzUC19u3a9Iyf7OuqhRq333vT6m5Tm5F2KpD5rKOPqeY+jBV9OYq4
+d2bz73roPKThN6pIs20QIWqWw0J5BkRY0UeKcLfYY1HwInb+Zah5HnL5yPS0LdMTytInDTJzq6A
KNX3PCtlVdXN7KJo9fcEVE+B09lLnagdcxCyULLqRMF0Hl2CZcxzL2A++6dMFEtoEPZLWajZIgIm
QOJ8+E83uWmuponBrBva3/6bmZwcITs8poe9MfLqfz3rHJSyxyj9XfmlexgqtB9dgb8NrJtsF5kw
rOBnwkyu0SZjyz1ujNKorpNbO5AtVUEMJ7h5bVXsCpbqx9wlLxdy+++YQ0jOFUgpIHg4XRFlLtZ+
FKlPYkocXIZ69aVM73XNAnS26713XRzvOhNH+Djw2usYzckXL60/dD8/qxV3epIOuK0DZyLKZSxt
x8huhrDMnfAndQdWGifzQk/XmuVUe83maoC75ymjr8hMsy6FtbzW1dr+5ZbZszZiE9QUqoptjbLu
rbj8zS7vEvIs/Ag63mEfJgUSTZHY1WN7cbmVtonu9tvBcseb6rjBCg1o/V0lQanbWfw7t89ksoCO
czPf7KF1PpwQndOq05onEkxiU6VtAdalBhtNGIs1V3MrGlMs88ZJvlfFsAyLOv2lhjUmCHmUvtpA
Azcd0ifHaTJQabHA8oZer5HTH896a7ovrudpPLI3RLmqb1FoQe901ergm70DnrD/pQUJD0rXAYpv
NTZAeBEfkSKO10Ruxkvm2eWis6zvsVYGL1ARx52GcOoW0VPvlT06UpF58AMZCwCEeTY+jZnZQ/up
1U2dd+IdXdSDHBHZ7QRrjfic3jfFVgzNTnWCdI8mhL3XyD+c+C0TUn+tfUV6wltFCPmvxUDQfdSj
8ZQT9l0Mkee/WKZJOKgeDjP2pDdQCK4G0IJDm54jgHowaup2XVvYVAd8lysbx889k4vyJuIpXLid
S/p77m2Ei+OMZb6o6qxF6hcsilom0hpIhWF2/V4IoteTq+UfXur86kGa3iovNm+FEf7ErD2HAO0t
SnDUS3h8KCx4qr3HRGrcDl2SPwX6HLkuRPPDRjwri4T2i13Or0qNnNcK6ae1piUf7liXK/Ke3i2b
CzDLKKmSO9r5tqIr6Hs02mqqwSyFfu3d5EDPs4HmxySxP9tKZbCJ/vJgma8ih6XElW7u49qPi6U2
5jriOnQ9wWYlCNduUeZnJWgwIJhShJ86Iz2BuvjqAJg8R4a1LsLmGQnqaKlP+mlqvKOZEcd1PFc7
l5i6L6cx1FZW2w47L230PT4k47Wci2iXj4RcQBlEuzLwopVpC/3dHtHTr4fhN2S4KezZsSNr9VoT
b180rVesewSSeFymwXQgg7AMTcXCKKo0duoIiC2tbI1YTeDs/ETJl/zluV+19Evo6cjAuJjAGGo5
nibIqsvMIB0d28aw6q2ECL06OlDqhOgWSSueEQvKdrLts4AV9s+QxtX7de/0xoLVyNkkVfDuNj1h
GMeM3mY1ylWXWcYt8UJvE0LO9jNrS0ZqOkEwyneBheNNr1co/kTtua+N7BlFBdbVuOyBvTKHvWzT
MqAvqMsCB1XcG1sB55emE4aaZjsy9ykwWCXjNvFNVZTxEJrFdACPzbfjk8GIIPWfBNgjFoLJF6Uh
7dBDwl13CDDvsmpw7yqGpqqjd2x6cJqH90qsNGKPE0ZimQZZdAIznO+jiYCFC8xjVTmTvjJCz0fc
pX8KiIZ7lk0Kf4oV+9yCUPThq92VIijurKVntjO2EZPNqikAvftqYwSAuWHIIi9t61dcvgiiJ+YL
/x8bjM4Shff85orZSVm8OpCRb0Q+s0dRkZdeVSiErcd5lOyIq8a/tOUPWcHaVV2TME1WjlNPNxSm
vIWhtQNZFmO6PdpUy97qqWuCf2WI7GC3YF4tIJJzS9nHyVK1MHBvFVGfBs+pTkKkf45SpBZQ6EaG
EdFrQMpyzOOQJxH/q1TtNikz4bm28DNWVKvcZprnw6qk4G/g7UXrEL/Pp7NV20wAWXxvKyXh9uex
yArWwQMXhW6MTaCQ1JZzl22tWxBobJAtjV2dbVLjk6Qjqgvqbzupeb4qqvEikAO6qSgbLA0/DO4h
73pLaC4lW9ijmh9MNxcw0Ymbrum1FbqCJtO0bx69Us+2bWx+dGGXnMPuJ0Hw+pKKsdx4ro9aTIQD
UeMjuimP0FRGJkcefhatcxmqYSR0iv3IYKs2RhMOetVK+uGjivLVwt5iYZlK+8bzXlu2sR88V26N
U1tc+1db5U8RJYj2RMnRFrgR68JiapmrsugR9YAF6RVDsZBd+kDcOu9XSp/qN6N5iqQ4k2qn2PPw
BT+0m1TCcXtYYaQvJkgl7Hr1OdSHgZsUWJJFFWosC0JbbLRANR4CTnUrsF8ddPSFZgknOa7H1wq9
aPuUFOgIlHGQroSjmYc2gq/vAeZ60UK7eWI7vVCHrHhB+XENTFK5zwt1XzTau5F61anOIv9Rtcos
W8ZjH28QcMFjJe8GZY1dq7JNgek+NWbxA+oEGLG87w/ca9GiJ1N1t4oEvJyXTlvL8wFc1cpbiLfV
Uz9mS1PUzUswjvVLkbm3EjHhSxko9Ytn9NayG0fBE5aq62r+lhRFvPJb/2IVZX/uytG/5NjLo88Z
vwdZXO8jNSwhbgTJu50QmyQOGe1kbwKPGow8qTLZ6ysYV+WJ8qy6pvrE/LGTzYPT5ac0LEA2sdEE
IDmFiDeQwbSMJl3Bh7BfrTRBwFtHOxxGlf2aNcS+AZqpK3euWqOqbcuC6V1JHOs1g6UEJFRL1/Jc
3euCLQrfYv04V4AcZrY3UPhlMCu8ZlNMfoBOGpdKuiFCtB3+l6zqmFSuUeZXN3Jw3oNJN5EdffSq
QZITugnL7ePcYfBXCP6oWznYgEyxqkPXf/SmdiNWDjT7nRysRj2gp25Ow8rXnUJlabZtsgU3urMc
r7t2wehssmgqT25yLIjQveD21Wlq/zIzaV6yengjP+edC5QFdig8oK5vDP1VtOkeSrt3dAwFNRbZ
1mrfqglm1qOpM/rkYoJU8NVSj5Auzc0j2ZGD2+OvLcfndZSu2D9HGLbjbuLkPUu8iDyxGqfY1pG7
yLThR15a3beyDHWM0Q3rCi893kXoRrWkw27CSl6FilWY7eX6gZh6t4y9IXivCR1vDHQONrJXa7D9
aKsUd5G5tzCB9DVFd/t/rJ3Hkty8EqWfiBH0ZlvetW/ZDUPS1U/vPZ9+PqBazVaPdE3MaIEAMhMg
VV1Fwpw8J4hc42P3ramy4KCHBaTlA9t2cWbXm0ap6j3IZd5bbjBPJw+ZCmsbW86vaiqqppZV+vpN
wJuqmWnlLhHZXoH1iLht8NHmv0fS8rRRoAH6aPBte/BThIhES7EG8y4OpkfZiue8uK1A58kWGCvr
YqDQs4oEvfpcQ/LkjiN852JUBDqNnWDX2sS2YtxNvvpSmMrRUUg5XMxM+MtT6gOmFEGLPTXhXAyn
yF6/cxRBrK4qP5v2S7AMYT+CtY4N1/zr5fyeBaNVa9oHhAl25HdPX9zZ9jdz6w2XScvVG1Vnu6vT
AQ7GrJHDCbKJSCgKyaISskKylhqW4MFAGHZ2UBSSNu21lhbikLlHnvadQwZLL6y9iH6IkWU3NH8D
eBQgstjOgKivozbsLQN74lCqW4Fk3iTTnJ+KJnopyA3MT+x85ydZWxxL3OJ4F/dfhCzDAzeD8F6O
v/STzSVmudJ/EfJuqKXvX+/yr1db7mAJeTd8Eyi/bv+vV1qGWULeDbOE/G+fx1+H+fdXkt3k56H1
E/qOYfQoTcttLM2/XuKvIYvj3Uf+vw+1/DfeDfWnO30X8qervbP9f7zTvw717+/UDcKa2aFRINo7
MbWLxM9QFv+m/caVNCG9cs4Ir72u7c5Mirfta4c33f54BWmUQ11H+U/xy1WXu1YHVGi2i+ftSP9p
vP90fRYzLL0HM2Z2vlzxOur7z+Gt9f/1utcrvv2fyKu303xvVUO/W/63y129sy3N9zf61y7S8ebW
lyGkJxV/8nc26fgvbP9FyP8+lOvVUOfWxrdJsaJzp/SCIRGw2Tl9LaQnmabqpBv30iwtstbIDkus
7dfxWbprDpCOXoosmzEEj4XRmeugscitai3loYhSCNTa8ZlVMES2opWWZBL24FuEX/aZI9M+cfr+
j/RLuw9P1G6uYcSSNlk0I2wZtgkIrIVs/wJd9B2kHuld5SrpcXA9BJ8H8nxdO7kWMFSmN2UOA6mI
MpIEJTnpjRwFOFugXq426dYT82cPgIqdsw5qGTlUGY7kOZe6ur0G+rBKbhorcuFJtsgvKWYkdljZ
g8NETHUXJmi5uvDdWOTPD9WdyaYB5/Yx2T2iOUVOdVdpaXWnaZ2xD8wK6Lrs3RvNdPArkA1vejuj
BzA5775ALsiIsmNjl8gSWe3DMpYcOhyMhk3N4HwdL8qq7hLnKbS8vy4pw/JxGG90JhbXMHNmiebo
B0+tR5KY0QsKhEL9VaweemRS1N8I13cq+VfzNOwt/m5nQLnBJWyElr0UvJdG2X1xV+BEPMUzT9nQ
gapwy4qk0xymj8I5lpUTXhueFnmgYYS9BI4LwRWbV9ce0rh0U5w5WXPo0W7f9LlGNlO9HdIsP7/v
OGtTeOxi5eHdWLJpFfYNO93WUWsstOpThNZmdQhuoy4LbmUNsFeAbmsd7H0gs5xr410cMm7w5uRm
JrNUhC49rwMZ/aPrJin7ppF5ksXM1tkJZWTzJGsIpk3HTMlW0pm9hsmmb5pBTsIJPQqSoxGbVVa9
pwIvQ20shHisq/TbXlG0W2ntEZPbgqk11tJx9YpwWRtmlS1vPbjI2CWCEyd7p5RQeoDXeIldvIkW
PiEypLNh+5vTmAvzYOrut8VugyfU4dPKC055fHUvPcvFPDQMQdUNUJiIu369r2szJ1WPVEN3K2/C
cgKdT6TOYNhy/ZMsrKJAsf5aLtYhsbEW5ISwWyhiM5AtCF9PKN/N6aC8GcCsSjYM0iFVrgNeO70Z
sB7helVgaNjoMKOfTVHEcdmdZVPWluKdjTw9aGNZiK0Xx/80wNLteg199HYF1HY5C596vGQsEVFA
1rP7UA3z+9jKWV3FCEpIB/ttCRrUiNQWcKTDS+ueSAWY85Vsgz19MTpW+IzQgrqTdtBj3mnpscTW
UthSDiP7LjHvmmUwko3htcdZTb4oXc5JRmnB5GbGyVMEQO3oOmwaqHzDPlW9cZARJHB5rLm98N4R
MPa8ILuutNMaSJUDhb+Ak/QCTtJNgHrKubQ5ehRVaWyFR9aWGNmlGXfOiHzTEirNf2pGEqKyjJSq
863ft9PD7Fn3ZpsNzxUL7lNp6vV2qtP8W2BaHCkBsGLrbILkTRxBqYn/ubIAriYV9Gtx2/orpZ2O
EmwsUciyaBvXX1uWl20Xm4Qt52TVbTPwW2vpuMKTfc+P94bLV/8N6Dlo++QI8+L3a2BHFncTwZiL
wJV/8irPO7FyNfOVrMoCLnYLCEGDpv3VWpOmPVa6tTOWSMhOfWQ4RQznRsjEikJ2d6s2AmDJtkBp
NyOMoTmE6uoctMjmRM1tXcL7LGuyKKeMbNvcBNXhNy+O5LWWBoAcYHI29zJYNQzkoJMQTtTWae7G
PP0Y+54D+XAK5FRJJ3RDftlijrLupCMUtb/ZszH/mL6OkfTPbFuWl9Yrkxu4/5ObrnY2jcfWJ6Re
LybpnKthBk/SaOUREtqLOrvTsJIxzQCCmnNPlOFzLyE/UIyV9W0T7WU17ayfbqQX+zc2ean4nxJe
8IusK2yZjqORQXRneqdMFKOtwUi5tGUNnWB0Sezm8N6u9N7pT7bRCv2TgugTmu4i5jqqtMq27COL
fiL1ZC09VTWpB06Ve8vW7k0zLD+27DeHKkB2Ow3ND+x6tHZXfgyCXEVBfQDXrxYfNSTk76zBfpI9
4tJNb+qSSWNpsltrdzxoTFKuz2Ee+mdZy4by6xS49k62hqnyz0EDJJmX+6+Q+LW22AZgpqjh+KhP
CO/iuHaW48gR312uJVtnk7eZ4MT/rd8S/NI3UlGhcKKdGkbFvprN4EFRa1joKy/9zO7dF2s0tX8Q
1/Ysk6NfN4ifUidpv3h9wpFO3IePYezyzLRi5Wy3dnp+N04H6dc5HGr4bvgSXzS1cY6DUrL/BO3A
qkU85xIhLzHddLAC7voY6CVYBLv+FCeKt01h61o5bJRzYJol28Eou0snCg7r3haLTYZoqrZNalc5
LnbZYWnKMGnLS8M+zImHVttvQ1rl/PYKS38j5jiizbJ737JIhEoRd3BgJd/LZqqW2a2XpbcAbJNy
3eWoWQQhaluh0cLzNaLApRnRuIJUa+Dg/LeiQK8XvVcLbu+VdMWDBo+1rJZBhgpsxbbaG6NfFfbW
GGJQbl7T7SIt0UTKQfgki86EQAKt+wfZCioIcJaIQYQNRETO/CuCWRP4Rw15b63Kmw3HjsFNLUmS
qjZl2u4X41Yaoc4MbyZJiJSKIGn8e8zSZ4lpBO2SdMSxERxUsHowCJXGB7hCEl8rP/QNSnS/Gr88
lVIpu5zsKJJhxHPPCIptDJXDWj4Gl6diMcGMGwrHYrs+R4XDnHw20sVjVRbLUItj6bYMtQQXCDax
X5vlPNfb+Ylc/3HlcuJ+mhP0YvTMCThrJaUodfyuWjdwlYSd/jgKJ8QY7rrTQGbL2FGxrXPUCL3b
wugrjlWis1vr0Z30RiV/kTyDxlw2HU7mb81gFEJC6lM9bXvyYxqQdEAWhNy5Wxgbv7PDY47QxSVz
YOFiTVQmG1mFWHxqVm4BspM01HrXTvnYrCpDfQm9+peusjZEgoNhYq0im+yyk800AsJLlOLRJdv4
1m8N7Xni0HNtJI55BDWlPYe148J2H/goTpdQhanmsLbF6auF5OvRMqof1ay6LFeFDUxjAAisq4+z
OIeVhRlo5jFq2x+y1YkzWxkbkbrzx1gx5tJd1uS4WqHUR1i60vOYDBX568ynND6HO7MGMCNtvUa2
Zuv53n6uCuW2JE93O7U9anNjUK7HJtNOsyzSBoBTIeQEV9LwxiX8BVwfpyDrX2oy5E20kUSf80Kt
D6B36pOuQiz5qjYoJQdls4iKM8ci4VmaWqlK2GQcndlqLij4f+kTyuDaJnNOGXWgx0gWvukxauXZ
sp3gfB1AepZR5hy6683rbUx9w0H5HKRrKyp/cpRaPnECVT0pSvqVs/7+YoqWplrjAcgkUlYioqz0
6qmIug3U5/O9jNeqGSHikRQp6VQsu3nQW7buRXfZyfdTDcARWt/XC7hpdpPlFrn9RlmuB7ZKVnbi
FWcZDIpgPuoTmULy+ihEqMfJ5VgS4mqnNz51TW3cOArwWNl0AkiV55asHNmsPKdZqWbi3OSBon56
6dP3mnGjZPCM+5VnfFr6MImN73Udtb8QTsvISb9nYHDuClFwhKndhXpmbUehXrrYpCMzC3QSElR+
ZFMWMiQ0o6cRdOJpMckaOaOjzebMMg5nh+7Jz6H8fb3cNVIn19wfPbCu4hZkMTomDOp5uB98pT1b
rD1L2Ab09qyP9cEegungam0LPS2mVLcNslZkW1al9dpHdrcbDhGB4lbNNpzBP3dt8YcOhUrOZxIp
B61jCSGLtA98UFei3aiKfjWS7vLiXgLf2WbRo7M776WzdJtGqu81cPnvh7ZSz83Q9vxt2JLUl4Mx
wd8IL0i6SVCc+ax13sCb1kSk0w6Kz5r7AVJk5yNEZ/VNEyMZ6Ixp/jn3p3LrBqSXs8SG6LlWV06h
ahtPIPORgs7PlkBuypq0zQDRgRULjyyK15psQpOG27NSaHkG8eIthqPKnPkCL3V3r4VZf69rlr8Z
BhRvFputVsFNU/p7aRpIuoRlVlC6GpM7HqVRFjHEEHsbQIfgue7ul8J+ilu/uAed6bBUtEjiLJra
A3DPBavYVm8yCzQbKaabGHrNQ8lp9ceu4RNqYgvJYaHETP4v2dV+155N0RxaEKxkCPsX6bXd8Nsw
edOt7AoC9i6r9epe+lyz3HemnT5KX6S0KxA46bPmad6HAflhGF48W3mOYMq7B7DZnAsfRKpoZVAb
XGudlyJCoPXNUTpGK6jvvdrtDjBpMR8RwYujC5WjqpkdgheEyVhwbMGuCwCmLLFydETkqiQMr72v
vrAGjqEY2lYJAn/nDSE8BGlQ3MlCtZCGmlsEdGUTQeMXR1M2UNOoarBbgnPhRXJi2IRJCfXc6yjJ
qBV3Qah726ErEQh6dcge1sCuXaw4kDGZys6GafvIdexjrqEaI8gpVSG1hywXWsGS1nJpL26ECyG8
lO2pbatDY5K8HCbzvuD8H5anoL/3DZ3vm6gZyU2MBuAdZ8ovltgvBrHrwx9IBghHX7Y1GQyASdkt
3vpKSp5+7METCAHtcfBa534SBVm5qADX7I6lWuTch5nl3Fua7+zbMXFWi83UFO1ChtNZmmRXGQuN
zarN9RCMIqNJpxYE0fUyi225jNeTcdzDTXP2Qqc/kphNcnpazp9sptybzOzYjxRNFzYq0vbNh7FX
mqfEdPaBqs9gTfrgnIIwXUeyaTrJNu2C5iC9UTV+i31xVA8650PFt1dGwa0C8T0LQkQrGLpqtHwH
LUe0l805rkBRaqF3I5taDeJTyT/lRtjd8qZKr53QZ4F5GKaGrYwqDUtZ1TV4ftnMHQg7dQS3zYqv
rV0WKC1AB3RsSiff89A1njhs4EkOkcC/Ihv6bQjxv8MROK4dpL7v3sWa8ASgxUJsnqLyzvRxQ/Ku
t2nV2Tj3opA1WURIUZ2dKvQrONDxKMCtVr2RtBBu0kzq5tHw2vjTkLRe/FzmXfupVLufWhftXKeq
HspB1Z9JSwceWTfMFKPQeB5Be2wCa/D30huZrPdRLTEAYBA8ofx9TnxgUokIrtlDvCcF/CSdsn9c
/UhdVkPSEpbxl6BWYLgW0UoJsf8MsbxqWeom5af2KAuSr1QrfBysvnwkmXNmL0mF7HL2k3TtpixX
c9OEGPU1vu2LvRFa1q3u6D/9DEGycdDSu6HgScl0EnZ80Ih3nSikY8xz+xiM2YfWrn6ZRIc8d8ub
2o7X1/jODk5xON90kqJUkM/L2lK0f7BNmfWf4pZuccz3v1DacWOmQQJW2odxZzLJGBY5p3oT6jAG
UchaX3JOspLtd26woNEhjPyLtF9HkF3exS22NzElXB07fg8/NbXSmWRw4TdXWrrI2vu7yU32hkam
dau/BsoRl7FlnBEq1rbiqQJTNxoB68GFVZpvbVLuLMEtLdtQm0SAhwE0LrZhNNAwetMWHTtplH2W
onad+FSWg/IAcNB66pv8h1JYw0W22HLVd6zNrE3P9+YJ4ZBDlBTjJe9cDZUcMjUmO9bRN831O2mT
RZ9bkFy6erGVzVKZwe5W/Xxkz5bvf1eHH0FDR2SoaR1agUW+M72pu0mSxiNPJQpOimB+ZVA2rgEI
hXMdgEEPwjtZs3TeNoXWwY78uwOVMXaPfeuTtNtzFkNDIUK09J9m4CBJjpEVbgg5xKjzmFNsFGTJ
Db0OLGPriQMD/0eKMMk5a9Pi7IzxQ2Ra2T5+NUl7ZddhuXpfHclox8oHfe0t/W+CXkeTtr8PWfre
r9HbMtgDcnK32uDlN00a9RAtkGlQkmOyiuw+/JkD8ySJ6B/+Mp8NuLE+zVrRbnzNTe+KAiZByP30
w2RX2p3NHG1j9125JnXf4/ChnS+hCTx7V4ekEjmNM27eGGVVFkYAQL1vDR+4FphtsN36fFncExT3
3arz+ZjQTf62OCLoYdFYQ/NSzYpH3rY8jqEjlS0yJcxzU8xfZEsWQ2mKL81Qb/VmKh6lTY0ggqln
lx83Jh/RbI5qo630mcIE/Ym+nxWjWy+2LGvd1dQDVl8GGpPvvoZ2+XVU0sFOpMnFKzmGtOUe3LJ+
OsY7aWNyFK0rPWoP8IzcFeWExAcyS4+9Z4838GbexKJFmnz1OMHCv4M0bd7IpizYw/8JUD5md5Kw
tLG8O58Tb9lJmlqyrfcwG/TrGmJo8oTHCSSZjzTjWOp3Keh4s5yj21a0pF0PbfPM3OEkW646m6AU
9anaO0huraTxWjSqfufrSIUZHUxz0hYOqnFrTvGqyep4a3tKdRuVFqezUPMeUkczbvl/uwCeHe1D
b3OAovZm+K+p1NYZZCgkc/fmKTej4ltYkbjqwkoF2ZGibJO5ci4mDCUnr1HNvcOmyH1PPuQGChb1
k1VE3znhqv9x4j2KGsGO50y9d8ieu+883V4XVYDN7jpvVTA3v3Std5JeW0lgvE8nvuJojdoHFSzk
MUXiZmPotX0hbf4nlAohCRQakt7CtBSLzYaj/VCoHfnmREi7Mk5lD5f1r27kbv6/DPenq0qbuEPW
Xfo2AClfi+PLVhSdOHmVBclGmxjA72UxyYhAn7Rdp6v8QUWstMn+skki6CN4d+soW8u4ZMnkcIHs
C9KlTh2wciGznD1XfUqyqPMVKnvvruGEbWry6lDoanSbDy3Zv5ZhP7AbhPKU50OuhA7pClkM6+to
dU9DwjdYGZu1NXDGySr/fOVXfUO1KquTl+nbujJJlRHMqrphUciaKGTILNhZO7FrHc3ZP7NeTnc8
0aC5HsP+O8kqp4q0yk8B5EZ78sv7QxX5MTI26neL79ghdx3odwqn+DiSgLT33HnaymYztv0WoaZ8
L5v+PMQb1TLio2x6uiC/QujiPPGo/BjAZEW6EdRblaoqN+g/g2vOoV+rVFf/MGr5S7MW+62y6SWe
DxVZ/+KVzey+NLdToP7s59mD+dVWUR1KTbC+bZ6Ajh5YwdgaiiX8ZzaZ0qs3siWLLMwEkYX+Mx6M
PNuOzlG32ehn28AgHUY1rjUxWScxpho4BCLRTDpMpByuXn5qJilKIjqtLX1b6gPcs69ur7KMciNH
vA5LZu1qyn1l2yIVs+7TvjhZSYZOIHKxmxn8+XfVgoRB974q82BtZy2MTl3t5k9GYnxHxDPbl0EA
TqcLihtZuP7YXgb3Tjampqq6zeI0lEBbWzUSS2NXDQcIDT/6eUUyoVfrK093lNtWCIZwGhDc5Sls
S5ZmvLGXVR6Yq8GFfDJqO/YNCJO9YKDtj3OP0iXHF/GXToej0rbcb+0Q8KJLSnjie/IyuqHt4Ywo
vG/QBH3Tyr5+Mo0pOTFV0rZQPA/fEqbHqeF9M9mp46S2VMHC6tqjObs/ZT/WAby+STt5GMl45Dyi
M3nvRtaVkkwdn0zN1r6SUYp2JxCRo1w6yiJjKRQ6Ja8psZqURVSR9qm2FQLhuePCNFzOzk3p2Ru5
CHVjIdeWB2vNb9W7JonVu6Lxv9RRoB1lSxbSGSf+aiA37maxG7puXrrSmCukKtXG+2jPxnxj+9G0
6lVEBWdI5raePrp72cwU6wOqzmvUWNHEELQ1phaHfGp6eJG1ZA6zZiWrQeAmzWpxqW7LoqXWQIbT
5U3gSxXZv5XZ2h5sjvN4iUURsAuTb2pj+OwUdreXDtS3fKRPouKTbeZkHJZ12PC3HkAPyWooaHdi
IWohXjiXayGYfK7ta1DHkZuG1heEWAIzLVHRDXxuGsvP0EFjFF5qha1i9Fxn/dAK7Z4GuDxv9dg4
tJmuf1B7/8UL9V18mgaU4ZgnuCty6YLvs5Ps69g0/4Fh/9jEHZt8kDSwfPSPduMU93IjP9WreaUG
eXiWzUALw22lQk3mJs6HZpzRR0rmr7bvlru0Hdl89Jz6s7AXlT59JWUWWla+whzvrCsQUqdCHaPP
pptAZuw1z90EC2QW9T+l2c2GcF8a48rKDjZrtBPM3TA1i5r5e3NSxkHIF+K+Vq/hIXArpMMhz33t
826ca7SGvEC+WsYMPOfBIQ9iX+fOcFGCYkDwHikra9DuOrTMTcR8sUlvoo7DRRZFnT8rY+Dskya2
/RtpgxoEDI1e1ivZA5BJxPa0GLXK5+Sgcf5TIv6K1jc5SWU67JLXZC7+gM68kl4rir8Ujdod5lbT
yWoQPaKw5SSotCOy9F4DZRYYlD72xWq/sYxNEqgteyY0JZOQuuUQY6/Uib0r4TOD7VrX1E0QtP+U
JVv5SlqhE0jeC5kVv8Te+b8i+94NLw4pAH+1CYaMdw43d0h+XYaR0VIl/ioc//v4fxpmsV3l4197
5BbMKvx2uZtI3E0k5KFl9HKvVqg/BmZurDSlqTbsMRT3KIzl946ogS8ggcm+kxZZzCEqcvVgO29C
vbSdWA8drl1eRxirKeMx5ndb2VMObbpqfzuxlyVNZtaHKF5YJtvIURjv5tgKvJXGe/WmdIetJpuy
X1amBceZqrlTA9LGSfPru0sEInS5M3l18n0dHvhzv18cXtv154ZNx+ttmKoQAVM2CDk7DxnbTp3H
RqluVe5D2njmDbiXk/SpwlQMDkQdxsTsSDSloy27YVtrnrfRY+bha1Zw/qrBL9SgnWsMf9Q7G/Ke
ixyFp0L3gJrN4gf71x5hdblx3OTgRp1121pFyvs14whUa1QgOjAb3Mazad3KmhvUxjFo26drnOwS
DOm/cj+fDxn/DDa+6eHwkzi0jRGtbDGqjFuGErjQySmL0/WSGlwZEVlZm0GcNg59F5CCV5YH2UTr
HCFgi1Qk2XQzqD7q7gnBAPeMvoRzLd41pUPaei+OduUUxjAPgv0z4iFdoW9TP6AxVz9EMWdeZqmT
8TVMNR8zBXkmb20ymLdgu0kH2DpkU8bJvm3M3MNkg/na9914TRO2+7IhF1tD9fxsFv1L4XXOeWDS
QAo8TEskU/1yCMnyCiEE6DituCnqHdzlcE5AM1hpVbCRI7ypymFltPT4MIjwQ0MaaVYRj0J8E0nM
MkMTvo29CynTbLINFmrp5ZCpm2ubLFT3co2avAAGCzv8/sZjyU6F6A/rOctv8gSZhqfMV8zaV84z
WYXMryispFSQYebUD0IfXTslYxldIvJcYZ83TnGW7gL2OA+xQ1rVXFbWiTNb+xCYw6NiDGRZw4q8
Mua+3bGAmr4m7CKQfzp91gM4EfiGtLs67a/23K7nq33I9Dd2GT8DJ7nGm2mn3KCqCCXLCH3SUFW3
tVDXTROWx205RadZaO8ODtICGgJ6u0aI7RosXA78osKN9AZQs158O+EFJfpW+WTfq0p06EQs0gfu
yQ38j1CYzg+N3Rurpoa1By44ZBws45uhdchjBH0EnblJiqve6Ks09pLbPirTJxSX7irYxL8As8p3
dtAoEKx55RePTGb2j0qS/dBo58Af1cTshhTN+gbqagSEKkSABre+mgI7hKCIk/z6RqsV9tIy4Nky
WMZIh2zKonTIY/cDFHmCUHC+LIGypghK52L4sQwvzXKQxTaE0dfO+ZKOxbyrjSbQdtVsk7SosFzb
IERarXmONkyjhMuKk+oydgZP8cyL0x0bSNnq/+oFlio+GZ6xuQ4ix7sGmUn/SVOM+hAbcXS7FHYB
inqY1osFeqToFh5LtBLmyHpmSzI4StsSImtN6c5rX9OUzeLQJpdu7JoGe6vPyDsUF7saZbWoQXbA
3rQxUvPtXRgOW3Fd2X1z62Q4Bf7UnzzVeSmkTTalY2m+CYkrJV29ab8Oo8y+ufaR1VpL79L5r2M5
4sJKW4YHNJuPUHvM+2h0wlUtKLRamP2hAnDLTal4xjkPPai3JNVWAmnUTcL5znqyIjZ7/XpSUbmk
j1rwR5lm/SxDoB+IYFZCgCkISuswpo7D7LFWvgyDdiRzDjZuNRw5/BLc5cJezdVPI4GpI4pD/bZs
zVMTdrtB6U9xYxXfw8xteEsayocoNqvN2CjDva1a0d6BW+PsIj2x7tKpRNpOh/y+bb9ljRN/MErF
uS9IJM6he/vgcx7zXAQn6ZIF1A9AmtUG3UCimVc8NI25QnP3R4VW8HNi6Lw/DWUtWxZiRs/OyI/M
TbrNxFx74xgrW4mSpyDs+qdkzOKNm/ntPs3s/kktiviGJ+BH6ZTFGPhfXWaLF9mCjsPZNya5m7HK
ttCawVwxmOeEL4PNTdrt2Qi+mbqWA7+5YA4jSHx6GLLBnIgmzCdbp9X3VQobUBQpAy/hX0o8UhhH
SxuInS3wpYujaspvyLw4UCyzC6BkIadMY3IvkVagDO+qNkvuJQhL+BrRkr4gju8aNVVXU8usw7Ha
kuPCRF2B1S8fncIsHplLkyyRz/leNqXDKMgTjmPnVpoaq68veus8X+NFp0ARcqkBi5506uN0PZjt
99gLurMM4STDvWtne7100NR2rfKQvDSauUocJsFJGfUWVMGpf/Qy5S6uA4XFEsDPWyTL+ttsaDj/
V1OSVnyoPPeGQ84CGkX13vc1gw/Rb9aVFXJEJl6mqZ7AbRwj+yNaspDOQkQsYf/eNvWo8I0Nyb2J
si1sF3ZC1tQudCPbKc7c8ziG1R0aJdUaldbsx3+OyBhj/H2MTqvQJDGK4FAlafvUTMpnn3u8FKJV
5114mIdRWyuK2TwZxdg+Jeln3UyTR2mx0BhBydAadtIXTZ5za47wJAVN+5DGOrDmyrxlbYoyd9b3
3wde2aGlxJ9bxzN2jWdExyJR7duOh4E9uP655jVXk65LdZw9ZeuWACBRfXehw5wRW5pb/cME9dK1
qfe2/qHrfedNc/HK4D/1zdn7O8B5m816e5GFp8J8wEu3gMrxl03W1A7GC7aCfU5BcgHwnDJkdVWY
JTdXYyfQpHHnHDLbmE9zCTu2JGXvUEDineQ899qsHKa+A6qf69EXtTLWkH6G3wFOAgeL3A+6EyOR
WILBSXqIXY3o1hoU/TaBQYbkJn4mlywot1enHbfO0Q7UTyEpDRz1+B+LhkeEZ8/dvkfAZlN4s/Fc
hWZz5vijX8mmDjn4fdQkiPTUSrc2jE+aXnZP0ldDsJAoVXgrW1o5lWv3do54lN/DgeOep0RJ1gAA
kBeZ7Ommr2ZjjdxS+N0xnB0zJetT35awiugwZNmTEn4shSCYCJA9EyFMUo8wOsmeTK2j73Nl7fLJ
sT4Nw1Du+2QbBlB/zyCG639FFTqHU6spH+1++F5bdXInW6r+sela9QOQuu6Bw7WbNC1Q/u58TjL1
NFjLpp4P2R4osL0Fp/c5Iz/+WNV2PoOyV+ZDCepaT9kaUkVhhSOcU6+1MYMpg8XAsJMOWWhlal/j
HAg/zpCGrZf+acMhCvJHXQMDhB/unBwVrdHtWBnXU3LrdarOEzPVHmFqHtZJ2bh86HOwapzahI7L
GNelGxRnu6sq91rN/LI4a67FFrRTwsio/OgM2LnZcCuQGhqBgU+8pQpjQBana4cn3Rea4ZkZ/0h9
f83WY/dPFvf3JmRUX+aJH4xpVOV96yXloR9s9gi1TL814krdhBoH9nB2f5OdJvdYwkL007GGbBWq
ef0h7xFarx2/X9UBCuCcD/YwivKbayazPrSJ3T2zJyG0xsC2S29dhAGHPOYP6XSKwHvig5EuWSB3
/hH9bu9Gtgy7cdeGO4A4E0NDXfzHsaSzUmb397EiBE9MQ/NuTNFZjhXrz0GamRu57dZbXYq6UdS+
7Ne9afej4q6zDsahRsytWx3ujxk+mANcEdZzqsXOrurzZNuKuXYf11DfKjyBe9FUR2O+Zdeac19a
ilbqT2PyIDvKwRyrPKLgMfDOw49AUEW2Vuad5ViqMf75SsGHMoh49RiBfy0CvbWAjoZJtOv6pltJ
j9dXL27ZvMaoWaMdwXkcl85xycoigD9opU0Gj9EajNtZt9E2A8bKWWDK81WYfEF7robaFCHLRPUa
nUWAaxUtPs1Q5Kmu9sVSQ2DGbefvhqCYvhoz3FO/zF0F0640q84fzb9Fy0Fysaf3W7Q0h3H8L6+A
23hU3f7AysnaJ7DRP5tT8KO36+kHJCGPCgREH009tkiuslQyN2uWP908r2QENIu7offI5vTDEkB7
98mItXFtcAJ/w2wS5lVVaYsb2e7AjQ+CF8obfjC1RrarMP/Jg/IWXRn3y6DXqB1V7Go77Kfua3h2
Tk7TKZe+9/TtXAzNM8TmA7xyzfijqA3x4DH/YWNoD+vwqsu9+bkH2AI/iQrGS3xqVg3c4w92NNRu
WrNUnwMXLtjBsl7iI4SilvjFLuJ7Ee87xMvx5Qf6e/xy3YBx3sXL+/k9/g/jy/uvxf07U7EdOUB5
Njzr/xB2ZsttI9m6fpWOvt6IDSTmE6fPBWdSFEmNlnSDkG0V5nnG058PySrLdndU38DIlZmgxQHI
XOsfPgK97b+1qEBPcYI/jLOASRci+G9mO1IG4hv+6d+HyLAPiNx2LDhNc4d6ULTxHG98Q68NKbZK
+WILNI/LOY558fiGIs/S+BHPINpd4/P4yTG6HdmTZpFiuHJTG3FVLZJUsW7KXrcx8OjESvbIg+z4
bMqzqtaZ8lt3HrWHNhiG3Wd81HqTTFmgPuC6jC5TGovXoqufHKqqf6C3myo2emPt1O8GPGqWAzIs
m6RwK6T9OOCnVR1lU57Jg9JTLveNpkYJhUeSAkWrmJpbeYgLt7kN54NseuZgLpF4aVafscpoyWPL
tq9M0UY3/Gkh58kpsmMsUJWF01kh72+rr92kY/VW+U+5Y4bHrre1a3yMkDgZEgs7TRVHEvYGxqnr
kX+Jk/RQ2i0u6glorq2bYdyNdrtyJNELb86Gijzps/5dNj0MIdsbN2e7ZY8PuINMDw7eBVBKO8wX
5xi0mxFjVxYcoQXNzxIXyG3jQzO4SOACy0D52K3KpT84MAoScZK9VjjzrECJrTU9mB5ahLjm3TCL
yWapq7r7EgXjFw1dwj+S+GKjZOgvLAt8xDTzBJHVX7cJ6xaRAzvo1PZNwHDrtzjPBSckoOYtpt5j
5YsS17BT7QBkgIawm1oWB9kaSI2c5Vl5rrtyuJ4rPGNXpkh4zwaAQHD4YQ2lPtTzEmbibZUVQ76t
upElM4J6S4qTw60JbStDCwqlH7376tX5cihGA73bQln7ahoeYq2f7mszQnIWYbndoJru2mmCeuMM
OMZqij88N/Es+NhkwV5E7fA8OpG2YAOY4cNA71TGPFEwwDPScMClpOSJ8eOACeSfTfZH0UFxS/To
0QI6QYPqnmq7XbIWoWoSadw2Yh9PnLkJzx7Ruy5bRYPOn6Tbs7pmDpaYFPzaKmrxUiizh3gdu2cK
btWNAboEbyilgy8ZBBsu3izKBnZE5jjiTh5Y3J91VUPK0Ee77BpHdsBQiksNcvsuTyCmhGJCdvuv
KUZY9uQNg5fP0IRI507VSWh/XoY6KcY2PBmvU2uEKZfJ1GYrzcMIuQKMcxtPQv+CFH/pq82X3BT+
yUHMcyHDaixw0DCsFw1VS+r9zgYLdnBTMQnFlSJmuLKa7au4cpVVG1XskfLM2Eydlp6d2M+uhxSr
E4yhkcC2gKKccpCVW1XHh82s2/Gc+p0F+0az35Bo3hSGn3/kffOSV9rwbNhqv1ZEVB9xeOuPeZOX
q160zWNXpt6KEnm4q7Vweia/AIzGryBf9Nr4HDjtmwLWBJogLdU3Wd+k/YORNcajCnaKj3d6znDm
uQSTey8HlfNXBs6DtrBDlJZF1m4VdYg3pYF+H9yX4Unv3KPCc/fdctDB1AfAOWGI6ySUTHTphr55
L0codLmdOHcDymI3vQYOYASp/V6SfNNdu/iC8n6y820/3NaN2bzOJSM5AJdeNHDHrDtUnRAPIiyf
W/KuW59cwK6ahV8bV9MeZ8TRJq7s8IDpLyRIxKyWmH2Jr4PyRymU8TuAUu5+8MXvA9cOd3oR6jun
9tS7xkfbG+Gx6Tv4IQS0lG+V7yTgbmpx8W1sq+vOxnIWqEOW19GNOytIy4M3TuoR7E+6GWdoxWfs
euYgMu00fKGuPeY8MNB4i23dIGj/uA7vjYURKvZqZZENB3+ySS3+firb8iAMYzio0Ej+fZDaKCpl
Z78fDmZUchUAjAEYIaQSVEBmeqh1J78KzbuiGrpL5L5Hho6tepIG2dEfvXvZZ7uNeRcUnbqrMjCp
PZSCaBmbgbHuckujhjW3fVRml9yac2TfGO4aaDwWzjYtUfkbC6HtpoqSNGR2m3WwRsWnnsB/Y2DZ
tZe6DoH9q/1JthC8bS+F5ZBhzmKxljF5mPUU8CrQThiZcCkZazzxkmpKc7iOMF9E6h/IUExoiXZw
t3KwFnjHzPjHUth3VO+jc6K6mMwEzl2ql/ZdlprNAU/tcCGbvj2IM26KpPA6Z3qvtf4wCJAuihtP
u0YxjA2LDvUVACLyp8q+HpQ7Mk/d3WCX8cExhbvwPf8Po4jnJd/sYW0+WCVrk4a62WJAQflJxFGy
qr2y5vUTjABACd7aNQsW24ayrqaVc9MGak3FNu/O3mxXgETs+NC2oARHQ0lffB/bZttGqM6yUBeA
531XeHX8FRc/f9GlBsYePZJqsVMLzCAioBl2lz4iF4sXVhvZdy2Jv/U4AD+ENq5tmrKGjQHwYGdl
Qr/pWPTu/Y630VHne4RqNTtj6uNb6N/ciqwhPmO1yGORXcDdOJuZlH4xPWBvppIewZBtsB0T7ZVB
e8E/IYZxyI/aRsi2Cezyu6GO+yKbRfg9E8ZwO2FxkAbjwuo0+2mysMcN24pNtV/BkBbxyq396gUE
Es4Qeo74sG5XL0WyYC/kv4yqlR+REkmWclRiw/nWEwfbkXkSki8rJ8mQRRV1dzJrr+I3bVVYoZbK
sxO4kCJdshO56B5MX1mq4zEwT11ShHjWDNlBYKH0TS+y76ZqRq+qBnwxjBx8ZTWLumuSTABlLaQu
Ur86SbsegWi/bTlloS/Uvu7Ozkwjk0xaybgFi9khh9/dOzMdV4b62EedJenEwXWS4mGCu3jAZLpb
lFXc7QYwcRvskdRz3IQh+hXaSbZAygJMmQ8oFzbbGH1inpC+Ea1LvRcLpUite+RYxGIcLO+ta8sz
LhCOv+BRa82CtrzqbZjFMEfKLNxkes6TstdjBXBUgqeriGyIGY19S5pKn1Y+hCvWie3x2iw7T2wa
E0Emh7I0H0MUbZxYU9WDGtf4bCEzukiEV97KQzoXbyre+eEajLMd6jXGUXaqqYH6CDmydWli5pE4
oEIaw49OiZ5uLAXp+xEcGD/j3LhEnatfgrwrTxAMUXX9K1TPZw0Kk94w2jef8SFWjKVVd8VGC2Mf
nWgMO3fXy3FHBLszmtdLyQtjOdoe66r/Q6sntPWHIP9IT3XvNB9KbLYLwynHB6eaXP5Soz+ws3VX
fZN/ZQVg4aJBCblTs4BKGBQ72fzsuDYpXsVund3+Fh+MVl1F6Gqv5LDPQ56TwjCyi4wYTlo4q2HU
2qUw3Gw9eAdV+N29PAQOb60nOnUvmyiVayj+osQz1N29wrfwHpnLbOs7Du7y8ywZQ00T9roWuQc5
rm8gvsSTt7lOmIflIsg29eSNKzmrr4zuvqrUZyxJ86MMDQ5es10dneQksHs5biPBrqBCcdJ6EnGj
hnOlXvUkY5Hl5+4pXhU/9TeGpfsH0sravTYh7ypHDHb9leyW+lCrTrWvzLrfeA1ewWoe7eu8MHVM
XoR3Khv4/q1rHlElQcIVL4GVacwiVVgTrpCBrfbkLZ0Xi4dLWNjGcxBq0bEHg7YsPMt50YOaW6Fa
Reyyc/PZ9LA/SZ1g2eQg5jXNifd1qmtH8GnhNoqi/pw3TbFGbVS9J1tvLY26jp7LMtTQl0nRpbfG
NwVDiG91F+2LWNd5tjnjNvQmD14Jhzbg5uxmo2B3Qzbe8hDWT8ZXz0ycZTO5000Zd/ZTmFjroJiI
o7+y1SZ0U81MH14zQVa6Q9bVIxOBC7lOCWSePubAwoJiKM5tMVV3XtC/y+mFI6xVaiLLLqhex2F6
S7JZ37suUPO2GLqTbtvZOsBt99EsNRMKaxa+1xbu0XLLU/X7sOutPxA5eDKtOH8N87xcqrUm7rNh
9Dfyij1bj+sVbXRbT0raYz41WPljOQwm0H4tfDeD7lbEgk0UV8xAVXzXqHiN32bvGV0EzqsV6nwe
vaUf9TQwHoIeGEaf2K+9DpRFQX1gb6Ai/aD6CbtIBAqmQs0w9MquKDo/M9ob7hztUqLoQLW2yzH7
6jlliAGV5ywrrRI736XZdwliSX2PazL5GjDUjbENFSzCZe8Qs0MLgGQvZa9eQmq3oRbi7WfeKK5w
VmgW+1+TYM3DX/tatlqDaVeqHs2wTs6jYmQzVW14nBFmRS72VW2NT+z1i4MvomAtgWW/xsM5LoFo
v8YL1gv/KS7HK0NRUZFMzZ2aRP4mdbUAC3o9ego6Xdm2MfoHthfFT71QioMlML+UvbmWKOw7Rp5I
c6/rCtzUh+R20uYiTlN/lXAPQ+mSQ98jU/CJ/pAx6p2U43+gP5TBSA4yJgEisqM2qQvUgENtHaFj
F4e2W2fSKSMrkXgtHe7stbCwPCleGxyvn6tZQJ8kIApn89Dkw4w3bQ6qUWYKjLE1TvJMzGcI+p8H
ZUoOMvQZzzOr2fY/ZskOCuJ/TvUa86dZIpi+V1Nt7ISmRec2je1VDt1nZRaorMuYPPhQG3aicHG1
gsRzrquuZYEL9w+el7HsprjjL/wxBXewrVu2zs11nLyW50GabGbiyk9BRfWslT2Bd2jNOlRWnZFX
uwqh20Xi1gGGm/MrxLyCvLa8znX2/ApG0dmr1NPIO+mte2dNGkw7bai+u/pHkUfDV7PI9CVvQ3qm
tGweAgzCNgK73XOgxSYeabW9VlKXnaXWZc+W2sHOKUW7G+ZmZlZIL8dOdZC9iDl0QJmC/jiqYfZs
tumbG/XWCU539mxEbOX5VR2agK+NmvCq9aQWr2D4kDcKjOgUKW76AHPoLOOmk+cgNCANTzgqvdp9
sRpdK3vG9t24Kfrwz+leisRYiIr6SbeS/zjdB9Tyak35dToi7MaNb7tiaac6aAw99JaxS7Yn1kf2
Ak4bfanbFxdRo6emqpWLn1BIT53oS6sHzoEUT4OnTRF/Gdi1blS7Bi3FZ7JwFaveitHDYU6vgtPQ
4M4+oA+9q0cskhR/7FZNUJjPU2j9USS4U5TJHdRkltgzCQO+xiKy8pOjG8NROu1KP945xPcdOw7z
L4veH6GqxLOwTyMPCGvV7qukvI9Qp1a3cAKan5p4x7R7rKLuy1bNT0FcwTD03HSlGwYKiPMhTdu3
BLmU/diVGAeOTZSeNRTHl5FttxvZlOPUuSMdBUXESs+uF6iGauXqCSi8Th8fB48sQqTXLzgQllTI
R3MFGmlOKCC4jSZ3cjvwUHs2m2QRm3HzYuiWevAGR1nKWb4v2mVqYhMte9WXEXm/FxIt4TFNcFKD
492weo/S1Vh7xaEOVWtFWjPYdAlPcDQGOgseIzsw27ie5gh11wByj+CHyJJ0VP/joE73+iyTs2Lt
7SyavuL5jkbZkuxj9OQ0McgsvFI/0hqknmd9j4AhkDa2pwc9w4Z2GAz/xjDhsyEVEa4VG869WeX4
FU2km6mmo49ofu25C1Ma9JG2xDZhO3iFvYe7bZ3q0C1X7piIl0qYZ/lCRhjsYriQWMPxIC3UCahB
7kVneWbV5XdFCWwKgb/Ey6pxMbDHXTwl9bkbFDacnWp2x86q+6M8a7PozzO7N5UbNQQqzoDP8G9D
cUfvr71tN+uqWAWJyZiyWdwG6c7FyupaNuv5gG5LEb3IzmKGi+ThYkyc5FEWv2zFeGeplN3KLvwD
spXA32IrO1mCJNdrlaGrHNKBcnIQC/+CiZ25wqgJaFMIm13GvPmMvPtaUQXlYlwKr/HSE/Wuo3q7
kCM+JyQh0lKuPZSgNP+6SJjyX3FCRH7ml5FxOSvuHGPlxtiRy46frs4LGucwUos7thLtU505t+HY
gQSZW46WPilq6J5ky67z7146a3KMafdk4+iO12QxHc25WYBnXpSG0wOdYKaKaM1S+G53aOupe4q7
YFym+OTt5Vwy3lhLRsa0k3MHlRv22AfG9vp/0FAY8TpcE+RchyLXptXVZCN7+9gzgT7O/nolFpxV
amGh2PXFs2dFu0kV9ptlKNYqAfwAeSgoHuEPXq5xVDlWMfv5ozpkzb1jiHcZl9cJxxp1TreZLlYG
97prJudtaA2Nu21TnYMwdk+WMC3SEBoagk06rOoBW8nSCfoLLMz+osz0/IrH5KS6QM5+xE1hBisK
lyYrNEbIDt/UMKvIUGCZQ36hKi7CruM5w6zkRsZSI44W3DHNVblvIsDfGqv4demKcR9T2Hzs8+mu
qXp8ghpygaNdd4+WDRkRh4BjP7euoQA1kwrNWdmK4KvhZZ70N7I5elG29pNg3HgxGESnba1NJpk7
auC1i2I+xTx+Y1RdMC9hiLUzu0cD11usmigAhDPjcLUp3qbudMgKW3ltuKWaKStyttY7REb5doGI
fG1Sd4eJWv7EQ6K+QSF2dtgljkbQtxHXG1V7MPssD1bjJShL7SZkmX2jw5NxWjLkgpv2wuyH6j5T
MncXjNGwHaJkfEzF8I3Uv/UtsriPoJfwJS+MZOOAvDiQTA8vSOAiJ2PF1jcnu7fUof3aCCx+bc9K
Tq4GKKCuQb0qdmrcoI1QLzzWPdzmaMqDF/fGzZyYAe4/B386dWVUb8t0Q30Yzce5vzG1eOnOW02W
90sMCbwj+WvDWfW2Gq5CRbFXbdrYJxy8W/Y8Eb+WoCh3na7b4Gvo8M0awGhnDpAUuVnvZJCKlnPt
NoMAsolrdYsBpa5Vq6F3ourWdI93rrmdjaWw8BqblLvx8IG5S4VNQzTd+y4bTkRWTrIlJ1A9VFfD
vFVVlaJNWdi2yzKpq4sc4vEM20+5Zi101IDvzfngC8Q3/Cx297Kpd35yCtQdjOcLlHvS+tWzifqC
v4A4f6/yX34N/DjGLinMH1S4K2s1xWKgQJVlb3tTsGe35J8SN8QPidzLQ+CXyoIffvPWlcmfVxTU
QP66Yo1u1tadMnWNVajYGVqMpkVVeS8IMX9Ull5dApgE2D26zzI86irplXRyt848qrD1rSlC7ZHd
9oTpuzD5rIl36OOuBrDcB5yp6pcsXcl/w+TYD5bOlhc6nZ0XcLGT4ecm7pbKgiKUtUzHCaOl3qiO
kQLhdDPOp91sBSQPtVbaeIcwpkAApVnI4OcYHeXerVmk6jLMSDtKZ2BNjLusoVAV8ZtcmGA0n0Y7
EdSBJnjAfu6v+6pxnhtr/gblXzAWc09+H/5xbQHa3NWs9laB0eZfxjJtuLV62d73lHDleF63UUpw
18LFqSvteFJ5fbflK5u/ZIietHPi1oACs4qLGPtPhGjvTN+OF1ibTe8tSFKeYGlyJ+I4oXzqw1b8
IdUoz6Tg4lWV8drDRptVrrf5HNdFfboMrVRfZnjz9W3WX8b5kJQOeXS/+GhTNEBkS8Z1P4RFWo6s
RdFfvg5zk6o8F+aLHPUZbkYWOKbI091nR1mQwIpsAIzyavL1arXTwLvqWfxe9P7a4NZwSuoBn6t2
DO8zsDxLYYFCHSsADH2Ql2+a1jxjehl+ZDrVUNFy13W1bdZqBVtAwz8Ip8ZUSjE/9DHQX9xyDMjg
pMOj6ONhlRWlcemQgNmIOqpvWwGjRPTGTOjsu9UnXr4LhnbpFC4UPQpmVFj6oL6V3TV8UJxh+o+a
DeK2JB2MFE8eYxOX302thY+OBowrUwpy77HA/A2jST7tsDm04PFeYObJ4RF5ln3c1cGyqvt8x10K
2cU6MlbBfMOVh6aJiuDajs0qqxZ6DZP8n//43//3f78N/8f/yC+kUvw8+0fWppc8zJr6X/+0nH/+
o7iG99//9U/D1lhtUh92ddUVtqkZKv3f3u9DQIf/+qf2Pw4r497D0fZrorG6GTLuT/JgOkgrCqXe
+3k13CqmbvQrLdeGWy2PTrWbNfvPsTKuFuKJLyq5e8fjczFLFeLZYD/iiZLsKCAnK9lsNVPcVJjv
8JbTCzLBO+tedJStvvbsR2jv4I2uvTorSyQvz7IjFwPUqjJH18xBqMvoknXb6MWL74TO3pmSZiWb
aA1my8pJo+NgFMVLuwJRnb7EOsWgZNKSpRykxl23ckmF7o0sfMqc7DQ1Q3XRDK/YuX7eLTQ9hz4u
g1npQFcLvKNskVKtLpWmjOusduOVU6bVJbe797//XOT7/vvn4iDz6TiGJhzbFr9+LmOBGgqp2eZr
g3IOmLr8rhir7q5X8idpCq9nYIqyybQ20mI+6tRnOYrdRMJmmh2Br2UfxcyZkQez01o8feIPoHnV
HR858ShuDz9GmXOm5EdI9S0DVV61XRZ+NDwn6FZMHuUC2QIbDBklfA6apL3PJgcyL2N8xatPkWmQ
Fbn8/Zth2f/2JbU1RwhXdzShObo6f4l/+pIKQI9Tx1bx61TVzUYz2nRjsDbck8ZMnqI+PztGpL5n
TkqBpTVD8tlBdA7cRFnIjsIxntDW9R6gG0eHLnXHdTyU2OxVzQPmo1hWTklw3zVRsr82g7l0IOsH
KgnZbatEGM8ESQsH80ePrDGM6LnHPVZlnxUHeSYU3b79nCtnfV70p8HMl68rR3zGvQE4K9KBfN+B
ctwU2ejf2DDN82s70LGx5N3ayl5rHvI5DoG84DrDlTM+u5MozawlpvP+f7mLCDHfJn79urq6remm
sOfNs6Nbv35CtarV6JlD7u6UsNz0qeriHoT+j+NCqCTNwL4Ua7RT5FXdsWhcSPpd3rzYtQhv9KTL
7kIzyu60BPfPpHeNvYxdDx3MDz8oMCSdx8kY4rYpuYuu3cpmO1rZXV8IhyRq0mxG+eKeV1DUzctu
DSXEQwYDmnJs6FmzGCoFXWY95rQEUU+K1KmXsa0VRzcp4MH8dNogOLyLJu/iqTVo9yjjHe8Tc8dv
0zpOQxlvh14Pz3mUiDWw0f4u4hexwogxfvQ7UlTs0r1npeihmA2T8poEwVdFBXyuCOeI3vT0CBfr
vjK0ZjcBjCLN2cYXQa7zIs/gynznAigz/gjlDSKHUZM+G+40ONcJRenDzEzBhX7ObzpohR5puFDh
15jPgm+TlZfxO2kViMk2Iku+WtpLw+zx+RUmtN/5LLYnpNrlaT2F7jUomwDNjUPzhxlT+/WXYLXj
OR2YrN0mAMIsD368M5xR2VPcjFGwVmp9qTkBFgCQ6I9I4HvHRGm6G/LNEOBpybjlV6yhfzoF1LxG
jX06fI7JXRZtK9m2hPU1Mvx66+XNPlSL4ClQ22Jlkns/5pPhnFzqw0t9Tna36WwomZgvPGLyDdVD
Y48hN/VRr6VeWVnjFaYvkfmD52PR50DlnIH8Y+eSZ62BG8lOwLfRua/g+5veVCyNKh0XoxphfzUP
1huXMmsWvoHxbo6T26sn0JJ/HrIMAxr2uvaWfeokFnWXqqdIA5aHbPtGjrO0D3VsgrPdxM7tmGHN
PnhW8Ob2sD7i0WS70dXmxR7QcXNzPXyruhzikeck4GMM5YEy08noPO+JnEy3cKMDNaLxpHiV6q87
vCMpawIjc8virCvwBpCkxTo7ncobGcvAcqJ1qRVnMhVPfYF2RMUO1F+zxSOxA7ZzNyJS7K8Lk0Wb
koGLkPPkFHnmBhFEmoS/5vNak4MgfMKPZZ0ECW9sBLZsbUxesLJZLq+1RvDkRjX+BMshvzG9yjrX
trDOYwSa7u+fHIb++31J14WqGa6m6oYGg9v49b40VF7a+L1tvg+et9ZnHwVtPpB5a9n2c2YibueB
TfsrWDpDsKooj/8Uk6Nb0GE3ca4YqI3Ms2VbngUDsvLqlFJ8mnSkBZt2Q/Y7YQtpxacq4LYnD92Q
RfhlyHNkFVQVIR5GybZfubCK/O5GzpHx6xAgRE/oWfko6tSausjNDD6bjtH1379Pcjnxy/1bt2zd
dUzLcTVhOHKZ+NMT1iwj3I0Vq3hXjChb2mSFtnlZ4C0KkOm1M1GwQ9fuOXec9oZ8MvoFc9yJUEpU
C3M6J5PiXXzT+N4X1ohPLfsXlhP1wRSD+iUqi4WMB54e7siGFhvZ1DIsQkFwPJK1049GMFTXy5Za
wYK8UdPTZAbpJhFaj/FCEm6E4zvce2P7S4+8UTyDYn+Lp/7SKNr8zR9jZ91jDLRP0F38Eqr5FWAc
oVV6jeNm3n5JyCdLoO9v4zPiEjDshkqEjsNNWDn5w1yXXBVZaGxkUxmb/AwrdReT7yoQXhYwvIMu
30dtXjxgkE2Fpak/xlHR1n//aTn/th7iWWtTCDP5vExBGePXb3VV1rpDFTN474IWJ2gt/zJZtXcX
paV96vOqXzRm278ObQB+wHct2MqO9oRGzgZL7P7V7IZk67Qi3JpG2qzrAKSLDr7kRpsPDpW1G9mU
ZzIWmIJajW0fIhFnF9Y7SLqo/GxKvJAviAViFztwc+lLtTh62tgfC8wynprRPAdVNJ0RJcqfXGF+
UO9obmUrmJOUTRHUN7KZtmG/rFy731fzzNJnq+ZPur2VvSG48bWeVvXGd0V6CGbIGRjI9tjNfCJr
1o5vl03d10dQe0AtZUT2fY4qe4GMuMNuIatRmmqj/js3fWuu76XCoj5GbvOe51ixi6OaZEqiksKI
VYbqcTcPrRt/Z3uQM2t3tG9tpNymhWnk9m1eGacqN8d9OXfIXhnXGsv+Lx+8/GB//pkKcpSmptq6
arBZ035fCPdIUXe96+tvo/CrVW4VIGpNpb8eYr7wqJG4z3kVWRu2FNGtVTrWXTohvGsjsChb1MGT
s9kZwEHZAs+mUt0694xwkdXgasYeKTN5QCsqOzk2936/MRQWo3iOO6hOkWoZTh1L4v3ff6n/7VYt
TF3l66yrMGF1Xdd+W0LGhlk6uhZpb7bmfakhNd823GV+Ogw96nzwHTUWcpO9SBGXvgU10q+MzHMv
ZSryTcz2HiMlNEjNLPcOpRNaBxUIza5LpunW64ZqU2DNfIF+1i96fWxuilAjF28U9Q7QNSihZFo7
XurtDfB7B3lWqFF3Pct+nP2n3s/Y5zgKa/F/eaT9249fmK4lHM1wdNOdN++/PdJYwE3s2cfqLUrT
jyw7k573bocosk7hjOWR+BxTpPEKxSNz9RmTZ3HriKOGwdZ1QolGzUKeRtMMItbLcSMvIAfLDpRs
5uyHdzNStB7/hHp3KAyUwRigteL0t1f4tzxVh3qWahqTdU8OFNwBhFEBoAdumKjPttQxmWN22Gq3
1yGgvq5NfR7io7myQGt2RAa2zi5VnT4KxzQO0mwIJ+Ls4qtmszMR0YWARVMe5Ng8ja9jU/D+zsIs
g3bnK8Omj0QN3ddptUU7lLcg5Z23QE2wp3cA45EhsdnEmi9G47tvVm83S5gLqItovXOpEsRYxdyB
2BDp4DzIziBr/HMxeYhuzh3ZyBqv8UbMwM0gv20HdU4P0RFNxRcDQOTf/0xs+Tv45R5gsaZxAbba
tgMIUf89M4BkZaKhZftmDSDHyzok+YW7wDpSevu5NLx+Zda1tQvmptKD4Vb1JruVvTy6ce8lKzwW
pvmYscSU4dECO8XD7StqoPZzq4H/cHJDXcpOV2DD4vFT4TD3Ovld0PePuBOVJ7M07VvTD8WyRVn5
KzB3GFX6+DLVBag/XFP2WegXj5VSfZEDOiWrF1Y7NnfIPcY3gT8l68QblPcmXMgBucjcVeEG441X
ZC4+8R6P/vnS+Ok9sg+wHlnF6LtBV3Ajk8RLJ7VI+/k9ny8yR1tVi+q7cT5A//kzVmVGdScPSKX8
HJODP+cqUVdfx33GRIRSEmuKX671+/VLG1QQ20lB9fzBttVTACfkNdGxF4rLIdvntWK/9BG68bX9
2jVw6JJOrVBr8qxXu8QOHMoiC/gOXAkGI4icEYdeCTWhzqxLlw1oXidQQ1233HcFhT+EQhJ+JrqP
XTR0/wj6XDX2Nyw8+uDZzZsHR4B9EXn97EIQuJ2MxnkAzqavexdxtxA34ofRrzps7vA9ipCuWLJw
AWE+tGc5dphw8EoqxYO1ylhfoxhW5VOykL3XQ94sDTea7hI2jkdz0PSt+CGUIvVOfpM/+RRZwUh7
2mLFfPkMyQm/zf+t+dvlWhh9q9IU1kLOlTIrn9dLsRw7qAWWRrndrLs+1y9moTUUOHhZfT4b5pjs
VQtXXM/+flyOZvjGVamxeTPG3ZJwd3nq596T3lrGtYPctHZ0JUJe9jrzaHlWDD7gFMbF1IgmHRLE
xFoMFLUa3clD7jWIGXhhupzRNNdYYxrT3s5muPA8rp0PatPCb4nF+XNqZLfKSUztso9GsUbd6Mlw
3PHOVqd6qfVdvZVNeRgyrV30nZPuu6aY7mRMS4EHK5CeZEvGi9Hd504x3n6GWjNCP7+NLpluNhcz
+/A0SsV1gqMRqdbxBVuvD+qN/sVVNON+0IJTM9rDi1laOmga1JtwSPl5VB9zp4FaeRrTAlw+jMFl
NOppuUz8k4e02b2rKsND7UdkGygZbv1uGh5EOerHmX/ouF1Wkp/EAwqcC0hBxna54kBG4eGkxQ+C
ZwS6/OMd2+XiQR3Sdm1pvVjL5ujG4V02lkvZuo4YS21p+ELZwlgmxfj/OTuv3bixdVu/ysG+JzbT
ZADOXhesnEvZ8g1h2RJzznz6/ZHyarXlBffBaTQKTMWSK5Bz/v8Y3/CoJQD2Msu15uraIVBbRn9d
uiUm0twK3eiq3bxjfog7ZJ9rW2gTy6ornfnoeU9tyic/zotbxQaeXdSiO0WmpZzdBkESItLiJQZA
loB1fMqSJN2k8BS3Qs7yB6K/buYDvgaqZ+59s5ICaHT4OuxaP/WW1VN7GvoLFtjkjBnAeT9CYSRz
kCL9+HHEfJiXp6SoGTXKZF22GCyXFlUEn2jyXvTTexaXB8UDIu8nrMZG7e7StNNW0BoKyJoUdMze
TV40ADpFZPQ/CCpCWEyk5m07euBxktrYuqE8cO21zPdDYn5ztmF+N2gqz+6Ka5omw477cQKx4qnB
6UVIXw8AsMp+PtjT6se2PNH5GCej5RqFm+349HK/ENW3mMkBSWnC3ZMRYoZFZl58mdvyTAwYh/jW
TAr1mHe8y2PeQXyG2vh1tCbLkiL150SmpKcTJqLqTFJRfi/yWim+4htCfeTbGV6apnnGmmvEafF1
ROS/casx38yrsbrPexd5WD8U23HQq/X8ZJCQiwyf21MnSeCd3GhYzdv9KtjWoSIe8lFu93Gni+V8
GqU0z3JMudBNO9ABDdzJWBg6bkG3f9aJMXYKcw4oGocbgty/ztsVD+02+u452KD/EvUHfzpcrSV5
axPYt5qPymVx0SuDli8K6JNm5BLEzq5/HkQNAqBwIvLWFl1kiQdDbkynr6vxS+1VEWlPwfBNhB6+
9VL9oYXpljaJhwhTesvwRoYUdC4FM3bfoc297rKkfI285EbqW+1m9IIUx7Torymy+QWGCXcdRerE
9pUadzuodcZYr/erlRvGTgk/8WILKXUdTcEhWPKWrqPUg5IfPqu+bDPDKkrp5HaKdOpNOGCRWhzm
TR/b5yW5czv+UQw4P+3QfU1ajbzYpuwNErrG6GLFAdgeXXIfhlSLUTTb0tXOcu+GGY7laFg46MSy
zfC69CxU/4YW5TGUte6g9Yp+kWtPXMgLiSYs22reND8kCG2IaembPa1IKtgNQwZbVvyHLkJwi/Ql
QkXSBA+QOsxL1BZcr9hpuFF/52mvWREED7mslktrSMg8svv61E8PuRqCd0jLreym9Um2TB6mpXnn
fFiha/lCYOJbzds+HVfEPbGXxj2mHeVYqvJ46OykIECnCu/Hnja4h/jiNSA3o9bd11b4geOCnqLf
6o0rD8XY+5Mw8BXrMFYcgVT6YKqAYxUcaS3ASq3dSnp9fV+FKq8fhwo6jGOudPx2D3VKgEGZ8zMJ
RVI+FBgFVwSD+RvLM4qHVANnyVXdJC2GVbXQCRK1MqCX02pgmubWhyW9mFetpi32DDDD91WIivYB
XyL6o+ngZDTkk5p7P2L13o1G+RtS8O8hEs3nvipcxyuFeR+XarXMLMO/wf2XrcOul0+9VPQU+Qd5
Hw98SLGRg1ghz2dhyGpzxWEbbWX+2xnKUJ8x5YmlVw4Kk+z2h6L43Rs/DamM47eQkZ0TEY3wWASD
vypzJMJvVqomy8iI+QXIoWEfu0LdErPIDyDXjce0SLV97g7DdVor6px3yvPTB1TAsSMp2gjEVE4e
TE9HEu1J5X7eayspzEW49kji2au2fQflzh7X8ypd43DTUdBbjUOaPMCj0p2kkaKjnVX+RVWVNy6G
7VPgJ9k2x2ezMgBTPnmZrVD2y2WoLOy1W/+o+nV2W6dcQYQH2GbabBZ6ecDNPF9Q26ca3u0q7yt5
M+/lywLlPi5j9FmcsuuWJTKlRx2M3sXs9L+9LqbAZDU/R2v6tUo8oyG31S2JYxnS5ILIrsgIzh6o
xaVVJtUTuPQnnEl8P8NuQcfbfrFGF6HW9CSB92TT+4Ko8OlJvoVSSyPW+Gn04/cnGVa3sMrcevG6
BECFGVa33vRKier//ZUQwVVPaek9GZInvSZF+7dXwtW7HSXD4VoqUIlOzfi5RT8/lEm9/odJ3lTr
yOZm/XtXnjaaqssGhTMESL/XeZrUzX1Jxk9hhr4G+LOJDmqZqo+JGj6PXlhdAP+pj74WoWCtyvu+
YOjTDe5yPggvNrHGSK3fn+LXwz7UURXNq5NgcgOFTuOD4xRWL3VL2CTadj4jiEhUFnlEk27aOwTh
JSKC5qowK99T/QnOWeamWz8mZ4HRGuAPMQZHz44zxw+ZUmZBj7s06UnGio37+Qivf4L51t7N+31i
R3jt+jyvBQq3omSQ4/1g+49WZRsAUzRm47KxcUtNmoSE1hFvKfagabWS0nAbRWGI3ohVOy568Jq2
uZ1X9drAGZrX6sG3hjsuxI+qZaS3ZtSmtxFTDpSYdDLanN/Cwgv58QZpcpj3ohhpTn/+BBXtc+dh
6oTatiyo1Ri4hMSnclZocjUpKqtjhtcPGwqEo0b3duTC6CbAsWrCtMNTI2T9YJQpXyr+rRjtXBrN
xiCubvqiylZ4m5dZdFsQYr2zIlHTRgwxltuwRGXAxJtKDqTVkOXtF7nlxtwkWn3xKgvaSj7uYklt
v4xtN25HgYzTBw73pdAgb4yUwM6GTkIO+vD3p2MPqXdWxU+nm86WNzhkbcsoTh3xJI8D8uz56VU+
ZvucLjoBXBxWTHKKVE/KY4L69Mn6+Zq2XUUHy071xXyUJwD6KVwdD/M5YCLR1ByWkhX2i55K4FWF
MHfNCV/wuLydPzbZAk2M1gNtm7fNDy5RPGsduu77U8E5K0e9MJ5kQnSPHvmK20xL4L1NSx/b/tPS
n48zQ/vn+ey/lj6dJQpssUE6Ta9Vvqlayd2EfhAsmKCN0yxtvFESP16Lps2WH9s8pRmXbaNoq/lp
845WV4uFnpjt5mObKSyAaYNarEU3/kAHDh6zUgS/PE/eCY0y1ig6SNVVYN3Cf88WRuo3z2or7tGP
+YhwpBUbMDDJVnHWirb6+ufv928Nf01jjkBbzcCFTtl23v+3hlFqMMkJ1Np/BlQTRHvD3FZaeo/B
q341rGYjhkr5KnuWWPiqqV0KmPq70h+NDWb/7JhBv3cyhIMOCiu+5NODBNZ/aUQoQedVtarPf/6T
tc9dE820halR3DQ0S7d08alwZiiyF/h0pb6OQ78M7bFCIsKDHudkPptmvWWaHDmd7P7cJvcmEd/k
2TlqorfPZlodsPYhN1ewWNFGwDyVJN2zh17fSUQinzqYYXfSkFyMRO6e85IPSCVSZpv4S2zTuZeq
p6EuKW32OvnaWcxN3rAthdhE9sxL88N8IEqFjtyqIPsHqYZmfbow8Q+3TAOIsmHqdEXpM/7aPMJF
jxIjneIHDC6YIi6yI/0ZbwryZtGcHhLVy45ujuecAvbu0/Z5dT7i49h5WywyWK2xTtbfdJJPx32s
fjw3szHu4GoKYcLq3a0G3PzgC/sZ4wA1kEofCGgwPbG29Iq90yE4QRc9zvnrvAm1Vr/jSjrCpmXn
fJJOJsapsgJ9C46uv5XzogOmcRVhximllu+mVzZQW6YnzCeR3MJ3kE94h/kkOMyGc0R03LxTVE20
cvNOnxslh5gaIUNOZAzR9DAv1ZWeOWCWm9WnHWkCq92ZDzT4qSxUBZBs2eQmOL1oXPha0N6bsTGc
eUNum6SF7jU9FP0zjqno7n2/QWmUQXJ1nPchYlHTtD5mMZk3RlHDcvV8hcwGTT7GSvFzad42P0TT
3k8Hz9vmvVWtmzvhQafpRi8/yHZD8WGIb4SS59TF//0w7xwtgPfrTB/yw7z+sVsOQRrTNOhp0trk
7UqjtNamO68yPcjoV0KlSc7WdB9GRhOdxjq9dO+3YUTya8JaG3QK094pzQcEZ0onEVXFfJK2SOQb
0aznffNRQTKWO6irAwOV6V7+n15VaYdd4Oo/XzVMenlh9QLJRjKOEHQJaIxB7j1XKH5wpeX2BeOm
dZlXO3WQntWOKr4GgOHY9mp6SdL6G/nC2hmqvH6elwxXZwZISoZR5DrTxBERzrwjZJ5PjERVrObV
j4f5GSVc149NMs0Hp1EiMCl1J50QAgFjU1Nr7cuGdJq3fTz4hucvvDyI91SPowMMLxIAp6X5oZLc
IXPmRbpW8Ro26iVs/PgYeikELCtPVxYfw7IM83KVgNmAKgEPmiJXj/GtefOKDH5G16Z3VU3duhtU
efW+WjXNjU1skKrpbrYQaUnppchb8ug42Le75pyG45HiT3zy6OGBPRWW49a69tT3qrFqRDVu5tWM
cEBHH4foUviV91gyYlHsWH+Kx6HFsPzLs4z2mmCSYbhZh9QF1OqFX/N+QNz35BpZuck6pj9Z5ucQ
LYPb+QBIb4Nj+q5x7QO7PYg8AyHc2/kLatDpBFYuWcsU4dQBsJB6bQZ9dOYdSMVuqJTUD63r5dBl
AMpGKer1wFL38wGigEktUXRpLfJU80WUuHp739lMWl0Ybcycy/VkwvnWLwEnIrKKMLAxZNa2bqDq
j3qFNGvaHVoRam6D+UrSlcbK8kW/n8TF+L5Az0m+dChm4lwvL1MTeNZszPDyaOdXeYIv164Pfeb9
NGyoffuDfkJ+QwbacC6LgvYUEsznSh9XSlBLF3gLw+1gU1fK0ZBuo1Ttb1UoizeNfpz3zVtKxcxR
J/nGYl6ldnGj67qxJ1PR31WBpq0jWcm+DGm1nt8Lo2/ahV+P1TmJC1p4gxDvby8g5mWaZumzovGj
JpVH3vV+X9wJAp/mZ6ZKBAItF3gSKoRKku7ZK7sf/K94Nd4/CNUFstdZMDo1sjouclykC6MEjCC1
IC9THbZpVeCTw9xa2O8Lw7xAktD7wl+7Bvn/55jfX4LzpFVTTsOCj5eQPFX8w21Z/f2uTDKVJiNy
1U3NsD/flYXwajsxmv5B10frEsXNhfiO4llpyMdsYbRs5tUUbIdRqhTMSjqDi66hBDl0SzfzpDbi
7THzRQoQD5OgFCKJ//eSpJs2o4wh3MxL73sL4x9ak2BKfp22TiMr2pKGSUAuEiLt85yHuUNV5Gio
7/WyA7wJdVcuNWVr6sA456WPbfZ/2DYfZ2cXUkOdQUroSsGMiXcBxel9OxZUHmPb3bdqvhvSMdQ2
Su+a66HhzvO+TjrNGp4xTJQ+fm6bOl5qVWnuCxugqKjuQlOKGZUZ6S7wg4TLM6vh0P4gfVG5YmXS
MP0FP+ajqAAkK80iyWxeLd17E0nLU46sct1WVmmc4z4tYM0F+ZPaMP6o/Jr8x2k1yLOlp7nlvZeM
+g2/P8Z8k0BnMEleymwSN31melbkxhsfktOlo8t7NN1+Pa8NUWNf5qWysWQoY+TpRSb4aWfeKBnJ
MwQtd/dx8Px8qlRreXrq+7Hzc+OGu/G8se1JHQ88DZesprgbL5ALxipd/kQJ2EQJkMf7+V8S2vYt
nUud4m3QPrR1SoWXf5FBXsECT3kPcSs1xXOeBN/8cEy+B2P4rJeZzrC/d/mCWihACYe8nw4IuE88
BKLgUtfZSOam4dL74jyGUoeIT1YZmmqha/wRHwOrUmlyd/ExlIJQSuYC7rjN2OjJ2grGYsd43Lqn
TXyjaYH2LRduBDHR086a5udnr6i4CU07Gn885/ywHmw59XZmULbrouOCU4Xf5/20nv3VGBNJr9fy
lM3gdiuN4f85jhlXdIqdf1Pt8AmXVwvWTxV7GrnSct7Ou74IiQf+MrFUN11jVhszt6UvPvCa+YCY
/KiV2mnlHr56eJ8GFGimE8qeXi6sYbROuIe1S5W3tGSmHY1LwxeSlXSjupV7GJOkWBqJsK9hh8MF
LuljVWYV+LLcexDMDXJPGZ5a08yPQ6nDTxrS4QmbR7CuAy1Fkc/eIAesKhH9dJ73lnieTD19grLU
n0tiE5iScFQUjONm8CRgSE0wPtVhEy1k4m8O85NM21s1oNvupaqTrmZKkuz8wvhedqbtt8v5SYQu
xsvatYwdSLPqVIawWcZhRNhRTbOmINQePlbJifq5WuRueaC09PfVeW9QUnKYn1tP6UpB4VHSTeg9
2jqNf+G7+8Brxc9Fbn3tlE9duHsFG7e0+m3f/AzJFSstMmQ0IbsodV3xpeirEmQHwDmEqpTsIxo0
rWrs4mxC07m5TK6UGR7ywRV30Wjdvm+PbYOqG0piq+7dG0bTr/P2iiHJIqkAAmBaiq9JndeOP0lN
pIG4lsS39IsxFt0ZnSx5ECFY3bZBWAOcd2Wmtbl/XySvxtzP6y7NmA2xmzByuMkCw9FP6QDGsiqI
6nnfVhTGKZBHaf83cc20zVNuBiTtLhcLhq+o3NoweCk779YM3eC17YoNScWZ7+TJS0JAeOjkzYWZ
sfCdLAohWnjjazW4F6O0uhfSd36MZaY8q6PeQwUDcNdT9nagxIPZdU0TpGDMDAIDm819SHbhabYW
Ra5pcT5oXqq0mqwoy0oW8zapxDLjSD7nSOZz0EEINvA73+bdH8+zOqLHfH/MVq2b9I4N5hyvaeSt
JKPQz8xxZdysirJL7bA5odsCEyf86k7yGStbY9l+hRR3cT3Uio609NK2fXc3BZOpaXY2zS4mz0uU
gz+i/Jn8T/VANIWhJZnTlr2JAI0Hin3YRHIy62wvZCCCmVXl9FcIau3e86svypTPNj/Yk5O48ZIT
AfHSYd40H2r4QCFdOKfLj2NNn+RBRfjbOCzFUlUH76Im9Uh6lTGQTBfrpzqU25VqZ+k9uVgq3lvN
e9F6JDAVY2injfJlBNbne9ZHE4FP0R/sAPjhfKbSU36eKZsCWjVDUjeGVIoTpa1MBP7JmlZihqGn
pBtjwG5dEawrU5pyEdhjxnqID5F8zgVKSKomYb1lITn201KoFMnRy8t6m5FA+L7k/7Xt097Mq7qV
jJUfdYC8t6mN4r6ZFn1DlveS4GFenR+EZqXG6v0gyIZCJWiDQ63IUBaZkgfXFvRmbGnxE5IfdW/p
TbVUDazO8DIgg/lUB7CrJVcr1shhnXbAQ8uXnd1Y+8Lz7ccybhaxofdkpGCRSLt2WM+r6L52JMmJ
e7J9QtrFGMBi6NsNea681Yy+s6ByvxLaHiySbAKUSVq5TuMgPYLlRcsMdndTjF57o9jjsPB93Oty
TPNBmypM3lRrqrtA31lp+fSxaV6yik5fBlOaoUzgjxIl1pFEcotJP745SHNioU6r87b5YcwZuTh4
DomItIDzQQy6KSmALRT6YYB0c1AK8/o4rfeVh4ppXucu/u91LymfdDmF+ZXKX2T0w0kpp29MEIF2
poL5EkIDP9KNW7TCxtq38uBgmIl3aqyp4STV5UOTpdAvIPu+Ni9xHGVvqYqGtCxV60HisodwIK5P
Xleq+8xMok1cNMUts04QH0kRv7QEbs7PUtr84g1crRDuuQsurZs/V/5U8as9iS6hbpuqTFnYFkKT
+Tr9WvOiRum3lpy730U24Q9GzTsk1PrwwLyplVe9JNG4+iIaMNchAeuLKDgNKtF4SoWtWBJKcGnU
fkcSEpF/hasxIsvOQVhWu8ZeamYebJI882/99DaO6kumefpeloS2p1pAoEuWx4ugbVDA6JgymDXp
y0weoH71scylg9PhoIXxuW6eFF3Sl/UAv426Xb3BfkI5WSux1NQ+sRbK3pjEN6aMewqg9BdVAa6V
al/CV5Sz2nXMHgijs1H6QDBW6W+SHGWlR1lxlU1SNg+SPRJU5NHAxGsvtnRTkwXGSulghncUPaB6
q111EQNJXG6LHSmAIn2QZJOWO4RUJyWndZ2gTF12LvlUlh8vXKFka6xu8rpzY209iu+Nrqa7llLL
yqQ+vhCATNdUwPuFWeaMvUWzc8cg3uLFRSszohuKROaA6MXQSYaaFPAnVxk9nkjAcE4Kp5eD8a4D
Gh1KpDcOPvd87L0wRdTIXKFjklYI7/L1oFmqE/kdrfuoLpYyQDaSH2DJSJ36LcpA9rVGWqxSz00d
SSqSZeKp+W2IGhBJgXoCYq2earxgkRI0JDL4Cwg3/R7BsX0gwRDweYWRjJ6hfxdhmlzEvUrJkVw3
RIhFuYPDt4SHSTM/rHcjHHtgDblj9FQMwrH5nsiFdkQ+8+L52sb0GTMZRRamjtsOxZ5quFd7yTHR
9Mc+NLS9V8vmMhLgexm1eItQsWuyI42KHss9s7rkiJk/ORZcpAcf6GuDI6MM3fzO1/N7IepkLwJa
1a5+oHx9AYtlfOHau/Mtwt3JHbf89JRpRvhUSvFGMbuOUKugWmS0I290xHRtqTuxb6J+yH0C4EjQ
wykbOm3b1qfG2I/IIFYTzXNNqO+pia3x5GcIVCSTrjgWtmPukjIr41xbm70u9nkRPmaJ253cgaJs
BDPDUkp32wzqjcV81OGSbO3AlgKFVvs7JSyb8/ygmpAT+yIlgs8vEV0VsnbQhgqpnGYec7qxlw4l
ynIwfPD9JjG0iG0XnTs6tXzyCks8YtN0LN8/FFSx91Ii9bvBbp8T/OMnXe3RRmt8jBoC14WqESzM
jB5xI/rJZVsCSHBHS930jGSXiWouAkn7LnfFSg1Ubi9D35/kNLnWeBdJp0dfi0kePMag1csobQhC
T/wVBQt7E3tmtgSivDR675uhau0/XNaUX2sGXNWwAmhCEYjBsSj8ZrqksmZnEX60Hwl4rT0EQOOA
fmRJqnlIRFAMnYnoENdJcak6FA9dcrhjArZVC7+gsBZ/vsjayi+T//mvISUcYKttK7Q+PzvJeyTn
asvX+4fNmBgKR1MSJ529tpY/WWiGejnqduQYIdwQq7feNCn63tR1f2w6e9xlurUpZJMRNEWsLSOV
fu9KPvKnOjDXil9AOR9hGzat/wVFknyuRv8cVaaC1KANTkmjxpuGXAixmifjBCc+SVngOmoe3gdN
ccc11V55eZeQrxWLTSlrT0FM7GCowxDTjQiG2VTuDhu74e0CidMUhrxSvHaXJJW68IXcLgZPKUmO
MjG1TKulYcSrqjMPHkYkUggSJ+nJJgQb+WbXgb8RQf2spiOgvzy7zSzd3quesu8C6Q5SVfgY8R1y
FMt+STLQddrQyAdUIvo29bicZVIcboSrlofQW5WTyrZp3sSgX/h24skq49XQQTMt3ag5qnJdo/C0
iRCQ80NdNPUpTggHNrysWUDPjZxItgKqFsoVlL9ENyEgN7Maxrc/f/7Kb/dYvonT9xF1uq6apvXp
HpvB7TQL4aU/UlPur21p54Q9uXq3oMtwV/kqg/ScGq86fTvzIvNvhBX+gz9G+bUANX8HhSkwilNH
IxTpszYeNl9q2qWd/kCIpz5lAwpD0pTMVsKiVpsSZQhs/FDVVrnLO6u3In8jScbc+IzxSA6Kjooc
RfsI3UkTtAM+eu52f36b1N9+JlOzFFEHvxWNHuTnxqkimVWPT3b8oWTxd2LQ6iNyhxgcW+Ih6wSt
Mndz1ag8oYzYMGXxdv6g9CtqwOiFu8xaB0J9geTfnHrSZWGpDNIhxoQfDqm87LpWPY4dOZp//rOV
T7U93lpQ3TJOSktV7Kl5+EnPoETMvxACmT+Ckt+HHIlvdtOpS5L6oGq4XrFLTQNNyVg/Cn9FtXsH
bVz7mln9jnsdLliC+7hr591ZanOHcqW9r8whdkILmD/0/4XC14qxo6XcB4UirwY/2wJUkpd15R0U
C1iDS+afUSVLAkeMXe+N1ZJSo7XpLIpjXR0DJkkI2CTNaOJix0+u1KdrswNf7NPcPRToLVeF64Iu
8YL2aBoDDRD6rnh8yfBssrByinB4SXWagT4WwkUkDc1q8HpznQnLZ+KWtcsqbAvsg4O99hpt7Wei
vNG6OsGUH5urnqCrtavrIbdwm+Gd8DrKYWONQUwrlqXu1Qs3Z6Rnh99w0vlV8SLpujgVMQMySSLv
VrFI2izwvztmGAwUj9x7vGX2rtODt4aBEjafebDZDzuYtfk2r2rkt5QpNtxilT3Q2QDK7ndZIwcX
ooZWtgRRZbW/M6bmlM78lLjIgEhGX99VndevOphfC9sQ6Z0Nxnxrt82rgD2YMApQla2Cg+yaVwzt
Lih2mBDJCE337nC01Tza+kWnOEOrByPlhXQhingxkBV+1UyJHNYC+GMn237qUOqXboL0S6rT8Se6
QUkOBFQymEqVpde9QedO7qpMN7Z6W42LmpqtLJQrRPgpFwj7XTbW1T/cqT45aN6/yjo8CZN6tQ2n
7pODqpFdm9+l6f4wysBn+NGmTmRK9jpCsrNW5KChS9u2Z8MQ7Vn3FAIxQ++QxXjmubase729a6eE
Pqx+9wkfyp9/aeqv2q/5r6OAjsNHUWnem/onc6ciq3GZFHn42hOmSAoGMb2dnN3wPcmIeR+6rWoS
PJbTOlnklFvXsVI5Woc4eSbv5yMgq3Agh0OL15piVGs0ClT6gjq5yeTUXsmjr67HaXqSRl3Axx9r
Kz0RxOZl/lPNJecf/jm/Xe9MmgvCRnCgGKr5G2BGU7txjPoueu2C5oJsWLlTbOTuJQrjhcudcjk0
ZXytoaGhk2gXijrgSFMsZVELLtiSRqp3VSnZ195qUNBGpoYIMmzvzO7ezqyXwRvye4+e/z+JRezP
oxneeE2lE6Nplq1zIfl1xmgoQZVURBa8Sh7gmxGkYpeZD3UcMlQAX7o2erV3fMnNdnh2aA8hi72D
Nnw1Y3ufKobYzZOpVtZOUtWj10t3akdaVtYw31HIp3A81JVm3VUnTcl3IYXDjWJ5E7AEYw3ENHtf
dqPsaG61IRro+4BS7FmLLIQrdXkKE7fcUBuO7pO2pGzGxbRu+qc/f3KfFGzzF9HSmbxZslDRutqf
9DJj0kBO6KPw1UrUamVHhscd3MX2XVk3WpBHB6NXjBVeqddBIiiq6ffSUIlD0pcr3EsAiDv/pPVy
eRSJn8O3Vr6YBNdfNUvakVjYSrX+iNmXNEjMGkvUi4FTVHG7oKgC+yT0ivOYul8bueEa7TKpwuf6
4OLrOZQNLPI//1v5/vz2eaP/YdCiWnxJDcX4dE0ou0RUlpemr7EQ8hIlbXfGDWwTtN165i5gmHlJ
gmiJTiY92aN3p9f+m1uM6iKSVbGOdds7zQ+ZTWkXcg+wB4GyErtV2DTRDVded5db1TMRzP1Rotxr
1ckqkMozgco9oArKo7gbzzp/21UHOBTw3draukemfSzp15523zlKnwNzx306Js2SHAeoBqmtOSK3
sLvK2kNhNCuXHr0W6cqBUHK0/HUrQ9olJaxBN5Nij89Nbo3UvbauF/qLhtAQp/LSqfnBFGu8FUnq
DLohEWqSgErBoHMB+5Ae64l65CV2QYQ9QHC0NPxhopEepSEulrQoLugXs7Pa39f1GGyZcnrU6Q1M
3UmakzLcxguE4Opi1B4YEiLxrLrXxmgOdlGS5cPNBxi4Q1MxusQMo50RQesqJPHESSYOvyFKooqL
9MyY3T5YRhYcaGJlTh3pYqv4br8frOGtDxqVrkOq7N0p0dVV01e/KUBdUMd0CA3ojzkpHW5BLmUN
26/nyr4WjLqwyFHwkIH7TKVQXUwVuLY1HaJnDn1bAhUL40dDL8m0nBJ4VYuaG5ohvDHKofKH6qS3
bzTo60vMYMgBI7KD9dZtdLeMHhH6792SGnE2vFix5B25ghfr3oPqXSKtc8IBdgS1cfkgpgcc0g4J
rfnRc/MXGEWvJT7wrZKJM2Bn/VZvmn5rQlPt4NJe1ABJZS+S72lTnnQDKn1tedeOnK0rsNRFpSS3
JEdkb6bHrd04U9s3n1JlNJyB1sMhldVzLxT1blD8zWDl0bVjjgnzbKi3XJaob3d+R4SQj5MWvd7W
CCj9gydlbJEn9ipkZHJA8T6cvIZS1WjZ1dUj/+wfRvTmb7MK01CEJrgZmraC3vDTdbglmZJvnd68
GsTHLCJ/YBSX4Muy7IZrKCOgi2UVfCGrtUqWe+6EHsATQ/GWPsGMGyMYvyd9IDZxBHA+FIDHv1L1
MB0wWfYuCqcKFTMnbudHEiIxg4DC4xLnnfBmOJGRdqS/uIajatikvW6wloo3gO9PuuEoV1+jON1q
iD5vQQRkBAimzQkGiViHmfI2U3NwjWzILtF2oqcHBL4sek6qNl5iHeMu0vhMQ3itLgnEGk+MusE8
gDfUC7JDB1QrmvI+06ps7ppQVRZje5/Q+YK71ocrOQWh5I/pa2+hNDL6tt54Lg2laPoKu2VwbsN2
OAWGuNZjXr7PYf77F2pcNVPkvmdgxRCD1Z9W/3WfJfz/f6fn/HXMr8/41yn4Tkcye6v/eNTmNTt/
S16rzwf9cmZe/edft/xWf/tlZZXWQT3cNK/lcPtaNXH9573v/w7geNOJZireffbbKf6fDvo3Ze8/
n+j/vM5/1/2Qv/7Pf337kQTpMqjqMvhe/9fPXZPSn9nydKf5i9j317nmf8+fzhF/45/d/ODk/8vc
ufTGbQNx/KsYvZeQROp1aIAiOSRNkxR9JOhRWStewetVINl59NP3R5FyRO0mcXcWKIVc4rVnydG8
58+hLhVqWieEKRxD4aFMtOv3V/7jH8tKFTXTQiwqenpwfXzhgp9fY8O3dzhz20nN/coDdn5rB45B
jgvgXoRcMEZRerHzMdbbz1RRZAWIFOD49smj234BlF+4fc1LNhnnRZCE6aEyshSCKlEFOb0mq3BC
AJciE4LUpFIuIASMn0sNoxGOcoG9q4zZKczNcFoXkxKwf5yfzBRoxWCIGk3/8pZXUmCtRJWmqeMP
uWdcUpDlFMKFXDCJquoCqLyT9CTB4C25UJaq0lVVM4nBccGJXUSygK2upVzQucpB55uCbuf0rLhQ
4zYY1Jgks66QAUcmC5QnnK9auZj/4BxNpmptz9DZMTqBEOQKs5uYKveqwOdxbZ8RSMb5qtO3r1Pl
TrvMBmEtBLXSVMlRBe82/i9V2PR3+1sbwRHc7pcREtc+PswcrCgs4qMaQQeLagfcTc9KEupaJXao
bEZ+MT3xGUVN8fthXFhFmgsu4BozIoCUCdrTswqTOMSlyK4IEGxpJC5NwGXXTj1P1wSjFcPFirQm
lzy2/zJVRA0cTE7AXtvHMTwmp8BBUmejBVxgl9S3NDu93+XSKqILFWUwjIF3ntEFy5RkU6lTsK6R
MVElUKCjFqGsVVrlJi1Tz4XoZAFzLrYIWaVy4FB0GZCqpRBUmTIVt/WCA3BCEl2uwEm5VGwQK8XM
05z5eT5WhuCSCzVcKDmKoZkAG6dbYN3iIDFTZUHiWMxWb+UVqkJVhkOidKwdE6ILEm1HWuwbMmoH
BMq2wz09Ky7UmggiSWgQ+M9jjBAsFgK3LfANiUpx/0yoOq4QpVEF8wYZp+xFIboUGrPg3fbpXNBo
BOUYNup3uTaOtSrIURPgG05W4pMFkhqpLFBOYhKgxXKFRrEsVEkpnpTKOPZE5xq0odgn1ARNVpRp
moGJFwLYuXQNlE+sKjB4uYju7dOpFhcTKaCkGT1vOp3uLZMVLvdfER8BIsYzzkoSW8YARMniD2X2
MFcIU2HoPjkurKSgqFVGgcLgOtzn0dlDXRTVA7Pnr+aNlFQByeAUCBHccyALJQWEPOcGodl3xpU9
ApXPxHWUnDiIEMgwH3961hpRICs6yxmJ4rgQX8ZgqkocMtfK1khKggT/rGShUMD/AQfWPseOTiNS
7rwWx8yJYihLkoC4CLdfp9Sd7T1FledPfNu3FU+hWSRAAgeQVeDmnBCszGKlFQMCwK2BG4rTIKS1
vK5q1AQyBnl/lAlThIDrADzpCi3R1dRSzdKEopASC1MzpJbkX/WqupzmFFpAWdaFjk4V6Hq4Wvfp
qYKxJUNA78w8cJK+2n5JKsG5I1qy0VXRcNcukz9998AO8He02YBrTs9q97QYkQ6GEdf0W6cnviAx
d2opYILB5FMr1amPEVdxgS0iaUaCghlzTIpOEkC4ZtJs0TbZai6lAKnl3vSKC1SUFYVG0OyJ94zR
iQKVHaExLAxJkcEcMPRxelb1RO61VCgDNVXf2o2ptZDk9joWWbqUKbRdcyURMr7MFumsFPbILWby
XjoemiE8gEf3WC0mB+wuJyhX144LPNh3f2Eumh0SWCC1bB8y+EWL7HKkvyC9HgVp1ASxWnw4Q66m
7/F/7jd4+NXBd827mn/4tGuHZthsuWPUgt/8Mi2M7qcfft41b5ubZtlDdYXiLys5AKTdv/jvEB6v
V3St1ojpDt0//T4kPEVocsLXzX5sxnmJFmqW1tbmSyk/bnbdu37Yd8GqnVMV02Yc39Bc9vMq7arL
wl6oKacMfH1z23GsciY2EZ8iISnxJ+2u+dgM7ZJyxX1N8/+PAiEfJHczbvKif3fxmBlxN29Dttep
PoMUcvh56C6D9+mbbFLOAHAdrsIlcxGhzcOklJ/C8a6b6Uzi7aJ6KeFnl802EMCUi6JxEGK6O4Zh
MCRjpjQt2RUsxaQ509msrIgreYgp9x9DsXAdJynZ54e2qeB245k1p+vLc1Z2t7n+PFOamEzKfgYl
+bW/68YDNruaipQfLxgJFlgPX8OV0+W2sWZ/uWQH7RvbIpGTHsdms70b29vbQKYzF0+J6XebbXfV
hHgo8qoz+IIXHb6Aw5+BZHPxmm2ry5c9jh3/3r8PbJPvzp2Den83rEmfZeE9c1xDG5KljOCXs+Rl
+3ZoVtETdUKL55Hy42X7oQn9FnApTQwuJ/zx4mlz837cdqFb93Csc9D/pR24AXVeq7VUQDVtJ/sc
xF+0n7pN4MYgbmEz5yD+dz9cz5T8ui1YVUy6H263F4+bocdThsrpgE/n+YInDL1Z6b7mhIh8/a+2
Xchxg7Scgez1jogkzGo8SFrKkFdDy40h8xKnV2nACc4/ON0P/8blm+Pn3YdmlSZ4iLt03b9v+8v2
4tl44NssoEe++j/6u68IIrBke1BBun73BYeCaMlTP5KS/xPut+PYBiGFbwXKaX8Ks0oP1ZbS/eu2
2c47t4LosQxSsq/b4QbPFlAGKHMGQ/i6I7NZibc/0iZd9JsGv8Owm1A1gRyYM6jmm3a8vTi6eHcU
S7z4btz0+7ELzIrvxotpf+45THgVvE1Xw/025WOVpvtTgIf1p/l037E/C4tr9jc2u7YZHv0LAAD/
/w==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rgbClr val="000000">
                <a:lumMod val="65000"/>
                <a:lumOff val="35000"/>
              </a:srgbClr>
            </a:solidFill>
            <a:latin typeface="Arial"/>
          </a:endParaRPr>
        </a:p>
      </cx:txPr>
    </cx:legend>
  </cx:chart>
</cx:chartSpace>
</file>

<file path=ppt/charts/chartEx1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ratio!$K$182:$K$217</cx:f>
        <cx:nf>ratio!$K$181</cx:nf>
        <cx:lvl ptCount="36" name="2022">
          <cx:pt idx="0">Alabama</cx:pt>
          <cx:pt idx="1">Alaska</cx:pt>
          <cx:pt idx="2">Arizona</cx:pt>
          <cx:pt idx="3">Arkansas</cx:pt>
          <cx:pt idx="4">California</cx:pt>
          <cx:pt idx="5">Connecticut</cx:pt>
          <cx:pt idx="6">Florida</cx:pt>
          <cx:pt idx="7">Georgia</cx:pt>
          <cx:pt idx="8">Hawaii</cx:pt>
          <cx:pt idx="9">Illinois</cx:pt>
          <cx:pt idx="10">Indiana</cx:pt>
          <cx:pt idx="11">Iowa</cx:pt>
          <cx:pt idx="12">Louisiana</cx:pt>
          <cx:pt idx="13">Maine</cx:pt>
          <cx:pt idx="14">Maryland</cx:pt>
          <cx:pt idx="15">Massachusetts</cx:pt>
          <cx:pt idx="16">Mississippi</cx:pt>
          <cx:pt idx="17">Missouri</cx:pt>
          <cx:pt idx="18">Nebraska</cx:pt>
          <cx:pt idx="19">New Hampshire</cx:pt>
          <cx:pt idx="20">New Jersey</cx:pt>
          <cx:pt idx="21">New Mexico</cx:pt>
          <cx:pt idx="22">New York</cx:pt>
          <cx:pt idx="23">North Carolina</cx:pt>
          <cx:pt idx="24">Oklahoma</cx:pt>
          <cx:pt idx="25">Pennsylvania</cx:pt>
          <cx:pt idx="26">South Carolina</cx:pt>
          <cx:pt idx="27">South Dakota</cx:pt>
          <cx:pt idx="28">Tennessee</cx:pt>
          <cx:pt idx="29">Texas</cx:pt>
          <cx:pt idx="30">Utah</cx:pt>
          <cx:pt idx="31">Vermont</cx:pt>
          <cx:pt idx="32">Virginia</cx:pt>
          <cx:pt idx="33">West Virginia</cx:pt>
          <cx:pt idx="34">Wisconsin</cx:pt>
          <cx:pt idx="35">Wyoming</cx:pt>
        </cx:lvl>
      </cx:strDim>
      <cx:numDim type="colorVal">
        <cx:f>ratio!$L$182:$L$217</cx:f>
        <cx:nf>ratio!$L$181</cx:nf>
        <cx:lvl ptCount="36" formatCode="General" name="0.108664106">
          <cx:pt idx="0">0.000867115359450848</cx:pt>
          <cx:pt idx="1">0.0087243024988310804</cx:pt>
          <cx:pt idx="2">0.0025682149832379798</cx:pt>
          <cx:pt idx="3">0.0023640374739340199</cx:pt>
          <cx:pt idx="4">0.00041251015710180302</cx:pt>
          <cx:pt idx="5">0.0018200846339354801</cx:pt>
          <cx:pt idx="6">0.00190156604078171</cx:pt>
          <cx:pt idx="7">0.00081555036454184903</cx:pt>
          <cx:pt idx="8">0.0047215795627817301</cx:pt>
          <cx:pt idx="9">0.0041885126345251704</cx:pt>
          <cx:pt idx="10">0.0047563038221511197</cx:pt>
          <cx:pt idx="11">0.0010935733195605599</cx:pt>
          <cx:pt idx="12">0.0026360271715580902</cx:pt>
          <cx:pt idx="13">0.0035370378390864299</cx:pt>
          <cx:pt idx="14">0.00043798035901412201</cx:pt>
          <cx:pt idx="15">0.0032225843293028598</cx:pt>
          <cx:pt idx="16">0.0013265048942928701</cx:pt>
          <cx:pt idx="17">0.0035448611895485798</cx:pt>
          <cx:pt idx="18">0.0064026895361251404</cx:pt>
          <cx:pt idx="19">0.0042286904462415197</cx:pt>
          <cx:pt idx="20">0.000215943100720505</cx:pt>
          <cx:pt idx="21">0.0027917840162320902</cx:pt>
          <cx:pt idx="22">0.0011434582170965701</cx:pt>
          <cx:pt idx="23">0.0020562721300446301</cx:pt>
          <cx:pt idx="24">0.0030101000049753699</cx:pt>
          <cx:pt idx="25">0.00029293845640551599</cx:pt>
          <cx:pt idx="26">0.0022148042056292401</cx:pt>
          <cx:pt idx="27">0.0023081387169386599</cx:pt>
          <cx:pt idx="28">0.0030348845800776299</cx:pt>
          <cx:pt idx="29">0.00164171504009448</cx:pt>
          <cx:pt idx="30">0.00053241836251774705</cx:pt>
          <cx:pt idx="31">0.0115908163643782</cx:pt>
          <cx:pt idx="32">0.00104795016916334</cx:pt>
          <cx:pt idx="33">0.0033799846323365398</cx:pt>
          <cx:pt idx="34">0.00351291692766056</cx:pt>
          <cx:pt idx="35">0.0103202547038861</cx:pt>
        </cx:lvl>
      </cx:numDim>
    </cx:data>
  </cx:chartData>
  <cx:chart>
    <cx:title pos="t" align="ctr" overlay="0">
      <cx:tx>
        <cx:txData>
          <cx:v>2022 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/>
          </a:pPr>
          <a:r>
            <a:rPr lang="en-US" sz="3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2022  </a:t>
          </a:r>
        </a:p>
      </cx:txPr>
    </cx:title>
    <cx:plotArea>
      <cx:plotAreaRegion>
        <cx:series layoutId="regionMap" uniqueId="{A53B006D-032E-D24E-BD93-152B1245C90B}">
          <cx:dataId val="0"/>
          <cx:layoutPr>
            <cx:geography cultureLanguage="en-US" cultureRegion="US" attribution="Powered by Bing">
              <cx:geoCache provider="{E9337A44-BEBE-4D9F-B70C-5C5E7DAFC167}">
                <cx:binary>1HxZc+PG0uVf6ejngVwrqnDj+kYY4AqKbDalpmS/INhsCfteWH/9JCipJcG8bn0xmpgRbcMkoSIS
OJWZJ08W8O9j+69jdHcoPrVxlJT/Ora/f/aUyv7122/l0buLD+VF7B+LtEzv1cUxjX9L7+/9491v
P4pD4yfubwRh9tvROxTqrv38n3/Dr7l36WV6PCg/Tb5Wd0W3uyurSJX/sO/srk/HtErUMNyFX/r9
87fEV3c/Pl2pg7orP3+6S5Svuusuu/v986u//Pzpt/Hv/e3YnyIwT1U/YCw1LjiiXNcFNU4v8flT
lCbu427NMC4QlhQRAz/s15+OvTnEMP7NZp2MOvz4UdyV5afH//9t+Ksz+dtev0yth4tipYPt365O
J/vb64v+n3+PvoDTH33zApfxtfrVLjA99pOJX6rCPyr8++e9X7h+4h+eLssDJK/+6n8KibjgmBhI
GgydXvQ1JEJe6IbQCSP4YT9+OvYDJG+x6DwazyNf2Q8n+cfnX8zH/y+x+aYO3tO1eQdcjAtKqJAI
8bOugjG+0IUkhOhjJ/mFHefReLB+hMS36w+JxP6uiNNEvR8YjF0gwQn8M/YOcqHrRDd0+RjQ+NNB
H73j15ach+PnKYwQ2X9MRK7SSnmfrEORRn7yntGLXhiIGhCcHqPTCB+JLobAJsFbziaUt9t1Hqbx
+BFaV9aH9J+bu1J9eg7PL7P/qxP8n6YaSCWMcCEh35xeo+wPYOmYAjVAz2A+HPvBmd5s1nmsRsNf
ncnvn2/2HxKq7V2SlF1UH96VFLDBbXTdgOzzM+m/5GlCXEgqpSEEekBSvg57b7XqPFCvR49w2n5M
cvAljA5eGr9n6OMXXFLGdH4eIwOIHQIujYR4wMh4jdFbLDqPz/PIETZfVh/ShzZp8X8nOQFC1KCC
00cvGcU7YVxgyRkW+NHPyGuE3m7XeZzG40dobT5mcvqj8Pv0XTkEuyAGJURidjYtnZi2zrihc/3k
avg1TG8w6Dw+PweOgPnjrw/pRutD0UWH5MfT1XmHGkheGJwIyiF0vUo/+oVAQCKA+D0gBqzvJVF4
iyXnIXkeOcJkPfmQmGzumk/ru9Y/pk9X6B1QYRfAt6nA7MEd0IhzY6RfYMg8oCmMPOVt1pxH5uXY
ETab9YfExkqT5O6o/GP1npUqvuCCY07pIy0ACF65DrkQVEKsI6NK9Y3WnAfn1eAROtbHrFiH+bY4
xFnp+cXd+zkPoxe65Do2nvAZOY8Y8AO5zUDGA60bc4K3mnUeqNFZjaDaLD6kI639shz+zTL//YCi
4CgESSEf5TdjlIOkcQF8gCBGyANQIxXujUadh+nV4BFI66sPCdIybd6x+GEEBDkofQQ7r1obFIof
hHSMHveP0PmVNedheRg1wmP5x4fEY5hiaVW8p8fIC6oLLhF7lG8gdL1MPQa5YEJQnXL5wNpGmLzF
ovO4PI8cYbP+8iGxWSY//MO7ljjGxdBRE5BVHl+voZH6BVACiXTjkTWwp0D6oLy9waDzyPwcOAJm
ufmQwPwRHb4f3lXEgSyjgyiqP6X7ER0AYCRDlBJoiT68XgPzBoPOA/Nz4AiYPy4/JDDLCPoKqV8+
XZ3/8yoHJFBMGGacP0ucL6MZ5H/M5BDMngjC07EfXeYNFp2H5vlcRtgsPyY2l2nll+8cz9CFISHL
yHE/zsAgXGPoispH1EaB7E22nIflxdARLpcfkwHcdCksLnCfpu07uAy5gBgF7VD86BLQFXjpMhiB
JM0xY5BkzgWzNxh0HpqfA0fA3Pz5IYPZ/C6FVR7vyJahltEZFP1S/JfGG71gjFEBjdKHWgay0Es9
7Q0GnQfm58ARMPOP6THWIfLv0+JdW21UXBDOoNeGHwt+PHIaDIUmFgS426PY+Rqbt9l0Hp6XY0cI
WR8ToUHf+DMtwqdr9D5BjRqEYjnu3vALKP8Rk/xxaQHsf+k0bzHlPCzPI0egbD5mPHtYJDE5hKl6
x6AGa3IY1YGgPfU3R/gAPbggFJwG6yMS8FZ7zqPzevQIoavJh8w4w4yz74ryrnuaw+/gOECgoQdg
cHpeDhBsWL/GYUnrY2UzQultNp3H6OXYEUIb+0MitD74yXvK0PyCQtJhHHprp9fIeXTjgmBwLhDZ
HvaPwPmlOedxeRw2gmQ9/ZCQ3PjlMU1KP3lHnwGfgIWEnIIe8PB6TQag6BSUGJwbsK5jeI2I2ptM
Og/Ni6EjeG6WHxKexaE5+P77YXPiYdAQ0J9I8piocVjuQcBfdDpyll9bch6Sp3EjPBYfE49rWKkG
q/Hv3jGKUQ7qGJQ0TH9UlEcFJ6hnlFGg10/q2qiZ9iaTzmPzYugInuuPKW2uD2V5OHpVeafUe8po
5AKKF8q5zl+HMmh06giEAGhUP0S60RLCN9tzHp/R8BFG649Z3cyitPB/vCOHJvKCQzbBhBqv0ZHQ
q5GCMjIsIDyTaN5gyXlcfg4cITL7mNrmH0V4SMrDOzoMZaBgwsJb+l9EtKGLRg3MOTTaTi/wq5dl
51ssOg/N88gRNn/sPiQB2Nx9Lw5l+I7uwmBxBhGw9AlIwOk17nAaF6BKDyLbeWzeYtF5bJ5HjrDZ
fEzufH3XvqvT4AumU8ngPo8HYEbcDO4rpNBEg/XqjwLoKNn80pzzqDwOG0Fyffsh3QU6gu/qLDqD
BhmDpWjG80qmV90ATi5A1YQEY4yqmF9bch6Op3EjPP74f7Qq/b/fBvrzFtnJQR2mp3trX9wJ+s97
T6cOd/2Ohj7mgLOyzUN6WP74/TMZms0v7toZfuRV9th5cK/rp2X5ch3vi4F3h1L9/lkD7oahI411
Cne+EWkgWMnRwD1DD7vghisg3FjATXECklMyrK7//fOwYgfu0oKWqQRBDunD+kNYgHLaBT8HPSE8
SEXw9dMZbtOoc6HAHn3+lFTxNvUTVf7+WRfo86fs4e8GMzmT8ALRD1YGM7CLCojQ2fGwgz4X/Dn+
X3nhVkVsGOlCE2ViEtf7q7M9HV13UpE5ctJtUSI17WhRW3WiYrMxWn2WJsGyMDCeVZHYBFblxluZ
19cy7Vc+4bfS1T2T+peyDEKLY7MMw0PshGuRolmjMVMGay9Ol2W6odz/midi0wRGZvGmnde4MA2j
VmaeSjkXTr/zW13aOPuqGjaLey+c9GkTmthxF24cbSJUq4mSqTIJjWIrD/vGjCq0r/q1KCSb+G2F
rFxjdkijztKCMjcRjc0a83uVo1Wi/ZWGXmtGHtprgb4xEtWbea/MRCXYDPzQTOvQtxIS3Add25iy
FJssqkOTtHgbRtFCMfGj7sSkMOLa9MuGWHrJFgaN18RVVkjYhGrNPC+qa8Xg2EE5MUR813TdTsuL
ae+5dx2fCKoS0+G5yavGFL52JXTlmA6p16GTrtwSrqZotUmS1F8bFK19Fa3ThC2qJIUh2YTlaKk1
3dYvxEbz0cpH/So10NZw0N7T+IIm3dbJK7MhsyLG+0IrZzwspmXZzX09WhfKv8dZahqaf+OU3c6X
1TXx+G0VutPYLp1yKlK5EbSdx2241sPggHm/6ho4zTBZN7jeechZEndphGrG/GrGSLiuun7Lgm4V
6M3cKEK7MXy7CDSz7oO1LxHMCn+dYYtF4UzU1UwxNfFTsSBRM+cqtHFsbBqCrFTot3lXzoTWbVGv
r1V3g6I+NA3m3dMY5oGrp6uWe0tHxysnZ4smcaddELumxpAyqcSLCo6clk5vRi2e+CqbYEVvwzo6
uDy6dJsp9M23mccXmfLsIClNTFwbFeF6QBg7zb4qiRn24XcWRvfc9e5z1e6Gy5hp/T6XMKlZf43z
eRGiY4cqz8SRFaF23iW6WUg8iZJwmYeV5dJmZyRFYhZps+r1zDFd4pklNewWN9u21xdV59sxNUPM
N2nPN8SDK5i1K+yxhet2K9+L7qWrlInayvJbOkMsXFPe74c52ed8AYneYty3Hd4eZUbWUk7bsL3W
vW7XZOzWo6HdN9iiWbgu8uBwOkZXhWbb0W3p56bbaJFV5e69U0rdjJJ27rbRQaB2pbNyygAVTyST
sLYSBvNPdduaNqaP/FteBfdFWEKQULNYBDbqorXGQpuCn8edv3DScJIW3b7tcyuu5aQN+q3fh+uw
UbM8gLmqFVdhOq2Ddl7k9Y5F1XWhxet6CAfye+v1e6Ovdg01U7fdEYCk0CE1138anbJV0+9F3u8H
BCvUrbQoXDMvPgwXZpiP2G12wm8mWtrvy66a1Lgz64aYwyk5tJq0vDChz7vgBKDR8n7blGirSDNP
3Rlp46VLC/i9YmLA+YSGmAYyMJuG35ZtOTV6vvCZ/G5gq/cgJjisuqo0bzLM7TBsV4NtkQuxrKnV
tY9bK+jJPAiSdeBDKKi8fqXzatI74OtVXM3iMrpvGZv6/m1Tl1Pst9cEq9kwmYy8nOU+2TvKnZB4
r+BK0VrctlkO8wX1e8SWpWZcuVk5K3hga0ExS2kFYbrfiqLdery9jhGfqGSaxe1Wq7q9CJq5TCqI
Mql/kK52Uxvu18uy5RtWoKNXZJbvuJOauL5Fkb6hoj0a3PmW8MY0eHCvkm5FKmzlMJk115+qzk5d
fYOnbqZtnSa9pGk90Rs864ha5H1oR1LfMF5f9znaZszM2+EtX3Dar+h3PQi/ojSwVUEXOYnWcQ62
t+AenQdTAq60HiGr+KukxZeq6ldGpq7Lsp/1kTADp1314AjDf5rvz9Lc1ihMr1YXM+7iVc6rY+m0
2xbmZsGq65yAiwUsmztePy0EXwzBCh4nocweV4mp3MjGor4eAjZri4mbBl8MyGwq6Pc4iA8qz78R
Z1/F7TV1sGf6rD0S7670jaXb6pvBJYeYgAyx8QLADpyoJOBjGPu+Vbvytqqy3MQJZBqD3eYVX0BO
9MwaqR30HjYEApUZ1ltPBQcFx4gSiG5GtfZaoZsN1cHV4kNgNOAf3mXhbYZjxURsTh6H2w0mhWs5
GvtLadoGJ048RZr3pfaLwNSDJjK9jn7rCfdNNyOB3WqKmqSji6h1HQtxdSOD/NAZql7wAB8DV3eX
ucFNoZzskla0tUij2wGE2MvQ66Kp33VoqrcmDYVuQ7r7Fvl9twjqchJ7eWlFVXgbt+3WSMNuBUtr
VgqXf1GNM5M6Uk3DUIOklzRdAnlWaVbCW8OE+2j6ZYSu28arbRw0le3rrHp4d/qu6/1u3sRqWQn9
q+8FZNYHOrVjx2f26d1po7Hi8SOjg9kmSuLSNmRV2m1nFLYh3Juade2kpupSVJ5jI8PRzEiLHEtw
z6eWUfTYPm2aLsd2HDA1c3p+g2Vu9l3l2I5MZm0a3Xg+KaeuchpbGpm7jOvQqqI6n3XI38ONjN6y
i5up9HoIIRVa5EqfYalN+6Se1H04TZg2barShBxgptqtLO/1Qp+FbTTtEm4FnZq0Zi7ySSfgG0Uu
tcxrpnGZJGZeaeUq61L1sKlIq1ZgXL/oRbkRXtHOgBQFpkocQN2fRZq3TVKWToF/7aVpRPzQc2Ph
QRaY5p48FAmW07yqpe0n1V9+K61EC7wptCLNKhC+WektZOOI7fVWqEmWNYkVa3oI4QaZWHFluglM
7D4gx0gL7TrhG8kyZXo1ssJCLtKsu60y6pk9uHlQQPAAF0i6ahcb/c4tOgucbdo5QHQYl39GKFZf
UDA1INjgtJxKCH8tyR2zC8Wt0PQNj5trUnTXIUs3ke6YuSPnPfcPPltoTbFieghNzZ8P4nnkzS95
MkZQEI94MqwG5gaDdXICQZk24skJyVSbdnGywBHw5CSurTQPChMe1BOaBay8N7UQrdJIUxb2GmVq
rT9vymzptdoVMaxowvp6U0AwqiGAVUzfVEzapdrztLdyyCNDgKnrbRm3O09zL0tJLnMZ/GmozMwS
BcQRbQLq33QyPAQEfl8QCI9NUi2Z78xSoKcJr8yK8GWQQ6KqIb7ANUtwaFdFu6scvukE0JW+PqZO
aWqoXPlOcxQMeHnkHwRN1yyDI3XS1hifZqKdY0iBwDEdrd0Zst7hqppUvJ3F6V9DKBVhYBdaO+e9
mmWQwktazWNe7wbupmftPvfQFsJQ2zCLAqVLPPCesJ64EHJMl28SNXNxZbOi3MV1c+yqdp50+ZSX
Q2Klt0bQmjqF/xwxr9Jmr3M448oN15I6XzMgkkp+D7m2gxmmJv8MNMi4Y5jlQ3996MUTPIK5cXMR
qaZOFo1MJqVRmywTwL6bZj5kMKraLdNtJ3OhhP6n+XV6LsrfDkwQdF84xkSCVjmqwxjtKGFVslAe
38dFtGZBtJalWUfVtEEARhSvnUZNBpYXBvXEoWxR0GKadUAPgIcToIm05GbVk0lSAbEC1hwC+S4Q
tkQOeOrfdUj3LC3MRC9mEui8aLdDDk5CeVsb5azJA3sgHI2/rjRtXtb6XPlw6uC1kcEXTtwdXUff
eIROGFDQoCvMPIvWPEb7OA3tACZdkADRTRqziPm0yqdlEK87o5oUYbNzWbIANpvm/ZGIaiISQDNg
l3rTT2sVrhMKWSPod23UrWIBxJ4BM3BpeBjOmfZo32O0D3q0zivAJfyuiWjdMQhOMDb01dQTxZTo
5bQtItvVu5Vo0UrBtC8hvvZsUuXRRhUTyZ1bYK3gsbW8HfKoWyNTed5EUbbJ+vh+SNqybr8kxTT5
kebGvI7bNVbpBDf3RRTMVBOvddbkZtf3xxhNqVMMiczSE0vz202vwCtZirY9Tw49gsq36b64nqOb
iDWJ6eXY7CNjVkJQDsLI7hAzPYnWWQT1QiA2VRseqk5shtoKA6scOFGXuzOtY9OBKkLf7jictEHr
axLiba75NhLA+YJqh+Gi+uAbTc03rtNth88Z6VaoMn0gNUXlrxMoeupWX3tlaDZe35p+WFqp43WW
itgi98P1wP9S0VwzVX/BzfQUarvqWnbNEafBVQ8UAlfoSrMHwlJBKYecYE2gwMV9cGB+sMZJde1I
78AYWKXxW5RAjRDXndU5AZ+F7gpk+tuBD8YJ/AF4b4L4bcSgToz8NYrrXeZdBbl+6XL4rajbs4jd
Bq43TR0yxWF/rL1qR1O+qJPY1urA9gxgu0YxI3pvucL2pTsbGKFSEZDgfOqmCwnEPcu61WnCQ2mu
Vc3cJ2zRNnA9IXoxyF0sSaZDzogysTEiNQGma5G4WQ6lV8LUbijJ6rKeJO4RaVB9DhNuqBGCjMGc
VqFZ5sAp2hgKZUiCpaj3UQ86hNe70zqH4N/X8zqH2gjC8cBm+8y5++fwAYr6mbhFBKxzQBza6RSB
XvtSxok6GuSE8XhRiu6YlHAh+2ZJnW/AxiAtV8wzeVvvZBVfAtkGJaExQ3CkoUIaJlbpGbopFaRf
ZUAhkzbRLgr5KWyffkCQ73nQHesCVnsa3TGQGggP7QYR/8oIjQnSpWtGTVhcAmtppuXXUCO1iVLf
an2N2KyGnJMUGpuiSJlGW3ULmmexRatqG4s8m7sEmYhnxdKX/RruWrjFA9fRe3CTVo+LGSb5ISsM
b+IGGTIFjq6LFBi7SoGBI5o15iYBycvSvcpsSTpvAg/qteoqUN3eyIGD1PeooJmVgoMP8cXr6TIN
AqvJkDVEdZ2p1ZRAcBpizpWroQ3KCzMtvAOSoS3rZk9Ru2sDtlBZaHrYrtNiOuTwyFcQh8tZqqtJ
3vSrIQQaVbQ2YEYO/lcK4wrTqxqq7yhA2+HXlOevXdLOm8a3wy9aIaYpVK7DrAgF2ww/YkBVWkAR
lETVToOiNyStrbJmzsr6Gof6gqfdsYvBAKgu4y7xgSLNFkWmdkZa7dClnws0wV0zr8MewlI2dfPy
PlLVNdXb7eDQSoCO9Yvp93cR0RiUaR3WTMMNbQKDvPly9vkBkPSgCdNFJcL7PFw2AFECccSR7abw
rF7rVjmoTK3IoTvzT3kTn6FlxABtlULsY1jqo7RpsKZK9E4kC8fF245midlF+jKa6DFUXyAD+UFp
tZFjaoa+GVLiLw4PWvA4a0M/XgqwAG44Emh0+EaIlgZOli6IAioFldjAdDSY0gaCqNHsdOofynSp
2q8+j1cFg5oPZD8v6Oa/MGTw79cyrkHhNnUBTR1sDP9/jYBLE8OTpZMsBmo8uDoH3SbSVlKgL10G
skmkdkIkpsy5VWHIbjC7Bso1UMQoAjnPYAs/YUD9bv7ZskHB/rtl8CgQeKwO5liwUWTKQrfpg04m
C6MC4oySFfXoV630Y6ttgNbBwy+nLKy+n8h/VoJ6GXVH0Kmu3XKb8uCAjPZIPSiPTuKZ5P3WnRNd
u8mifq+gsKcBOH4HIg0oX3rczQeuMwg0utHMw4AvPCgPBg0TKagjonYXe4EtY8jQFNwOsGhcOYnS
3PK8ehdUxRSDr0o0y0EacGQ1T6puXshyl3fNIlLcCpkDCp8PQcWZDTwKueU0BxrWxu5ec7tj2KMb
vWUbo6OWoMVW4mrnZPF9blTw8wE87y1PoMK3CBM1kHjIHRFyQDEEdTxO29CsmvraK9LkFx56bnrA
XaaEwxpFxOEO7NfTg0S+EacEKJhHytlAUCojsuPo+0l3bPdYFbCG6h8dk57DnWE69DQksFo5wt1o
sATlHjxzoGNlFFwF8UwP6D5Im10JssAMMvOhayHn9Jpjoqq+hmaAnbPYphCKo5ovcX/llckySdc9
MAPDqKyWJF/gORswGRDIdVHdbWnjgMxKvpRk5SvZm3rSwUWEwrpJLnuoFisQqobfbWQ2o5rJa33B
QJ4bNNMIZoLhxTYm7cpokDVUSDVozjEvpkbgWV38l15iayAM0P2YD3w88euZX36XHjBAHFYTQxfZ
pMXhhIhs4XdEn7aNhBoMc23CMs10zdgl2bQqogpmkbN2pFOZ0Ak5YlWZCHQmkmfTuHK/JGG7b4Rz
7fuVVYNADfokvSURaIdFOo04/bMAsR4eFXgYJL0hGwQ82sRdeVNUkJYJiFWJDw0Nb5dDEvWhj+Au
a7jGA40KUbz2JLslQJua2o5Zd9lqwb1GsgVx+US61azLogOOHFsQIMLbNqMLr+OLDqJ2reStXuPt
IIaDnrPqphq4KxcPKnKqL0jVQ9j17Dz52hIo6eE8tAayoO5uGppaQxYUuF41Eh0dyTYC/zL5nKnY
KBPwaDV4hIogfyuceqGlOdNoshjE7UHwbgF2vBdOdjOccqJni+QX0fZc1OcIBDm4QQhEATLsf9Ez
K0jnCyCtEGxDkKtLkO2h/vmF/5wY2yiiCx3uqGTD1iBydBDfy0MVIZQsmKwTs+EltLii/rpow3nu
GpaARtnXEOW7vgflRELlg9Gq9ML7QYMsDCAjSp/61JgaHA99qIWhkU0IonBN2K2AQCiSyA48GJMW
VhkE36UOh8lrKMtA72JRZA6BOIzbfeWSfR1AqC6K0DVJDyVnvC51w2wFkHHAv3LCAzE6YN1qBU8Z
NYciUtB+7xlsEwJFbikIlmWy5mLXN+2Cgww8GMmBcee6vumofp1CS0cHtiyzbxn0X6Rh9n67DWmw
NprqGgt+68btSurBOino2iPuVCu71UDeBkKFejEJeXEJ02PVu1+kAxVeCd0UUkA5Br1Ps63TG1yJ
3HS8ZFq1IEwBdb3nkC60DhRbqHzqNrQJMcwIkJQRXQzUfzgcKiDQ1AG/TfTqOi6h2ssFVDXIGiog
o40sDWxxnOZ6iOADfzxNg8dO9/YB74eG7RE0sMJ3vcdnUf/8+J/rNIZ/Tw9Jfv5yeJT186f10zOw
//Gv4Oay4VbbcvxHgzU/fwuMebRu6HW/+vC3xvtTo3nUWn94pPZ/2fnGvjuDR7688Ji/9d2/FHfQ
6n5ayXXquD8Meey4Y6zDChcdOtq61DmBx/797LiDT13A6koOvXCs6whz4EpPPXe4rR8eUgKrxeHx
ZvAYOgNseO65w7LL4XkMQHNBz0PG/6Tvjo1hGcFLXoQ4JEUgy4QjWO0p0Tglh2XVhw00J7eJ85dE
eWkneV/aetS3FqgGiy5yZ05a7T2aO3ZvSGWxIvwmW/+Hi7zSkj5LLAPHif28kWmd2E5AL1udQ+Ox
pVufh6l92hQ0XKk8jeYB6NuRyXsntVuViRlutXXkVsQ+bVJRBWYfB5AIoMYx6iJf6hinU+VBHR9E
uj7X215CVvPErAzrZpqVcbioaL0CPeoYRJqzzeFx6zNFjX0ig8jsuZWDjLfVjUnhQo+6ynP/ayjj
paPYBrdSXpIyXvMqLJZJTb/7umdnTq+tXNboZq41ySyHG81C+B0eg+KYJ/bpXQV3Gdg6afdZU7uT
PNW/0DrJ5jzim7BG4UrzgsSqy/KH0zpH5FHdbiPZTdMMAo0f643NZIuhL+frVuFUIJQ2fJUNG6Nu
qU2jQxO7xSp3XDQpWJFYLpyNFtjcz1KbDpuydtOHj6d3OEkg76gQIAMMElfXFlBnmXXuuquwL9Wk
r7rMTGo8SRocP5wDPE9UX3Q9M1Uo3d46nRyCo5lakUXTulE+6BfRdUODS4jT0arrSDXpUklMUoTC
lpXHJxUiX3xWTLDGZiEuWhtrHXQ7XBJN4tKLYKEDqqGlXevlpNEwaKhpYftKX7qOLOcJTwoQdFSa
TXilE7NtRLFyekomIsxDAFnOSOyKORAVvKTGy0s/QuIZndQP2VQrqnvKkjnKOgeELOg+ARfMpoVK
KtBuYdO2rJjKlN8hkXYRkN4SRLugmFc5L2x9cIbTu+dNq3mlTaLUmbOOzygc3j5tTic0+uhTkttF
7zCrINgwPS0DcSisotx+eNu3ZNtEYWT5mPzJDD+z+7bI7NO75494+K4XBaSBOLJOwKekfcT89PF5
Mpze9V2bTzAvayjIwS1Pzij6xADFQNJHNz3NjgayCY19CgswYBKfLt3z5vk76gm0BJm96frEdgdH
jvrOCU0aycTGw+a0J+obZyKzJgCZj6R2+HPTlgqsHfw89gs/gkU4HhBD4flTUrPMLmgQA/iizuwX
n2E5ht6pr6wsQZeVvhPbHqta6JTCcokQVbaqU1hTo8nWjEPVQ4cf9zYfNqePpw0xgtJk0Ac2Y/5n
gOMFxs48q5Nw4WaKTmSbwlITIvsIFh6EypZFAW/zpEvmCbSwisa5kWk7rVKCJsKvNFtSCouR+njW
KCJD82QUmyrfj2w0ONvpCzxc8tOG/nx3+miUKYYFKGiOBYDQDQOIU5J5HPhrSBCTKE/wMlRuuvrf
7J3JcuQ8tqSfiG2chy2HmAdJKaUyc0NTDj8GAgTBAQT49NdDVV3137K2vtb73tAiFFIoGCSBc9w/
B1MZKDgjHkqLSG3Yb2x8z3OnQq9st8X2G5NjcWIepad4e8M32wUViYU5tRE2hhbLyeGC37VgZ4Zp
JmfYQq85j+Tu8yPqx9Gm0rfQtEIJ8AAD2ucLhnGpv2HhYH10q06DW7DyV+fmDVe0P9Xd9jwVWkKU
i9FJmOnGN/tzhppWgSxaS99cGBnH8jHTVWHY/mZFII6bHoKdlnMdtuMX9LPsQLoFmIA+FPkaVWFf
YCW3IKm3VT4Xu6WAas6kf1klE7te4zc0mw9kU1u9AM1CMSWuA3q5fW7td7tudWC77yRWxTGyPKon
ic7LDlstYN+e4Pneo7HrK0jF31sXtI0KZFjZZbmxEFiF4tDBwn5JS2bYtCfYO/juQ9yMLiV1H5p7
R/uLgByPIcKwS9zLcstwNhF5XVRS+eEAzAwdlu1idoRSeA20/ZJT9Gpr0orSl1lRrnwJG7dgfkty
e9AJmJuHmzzkipejpdO56ACkjLSvHPdgDND+dwddtbT58svzCdzjIciaKBd5acEaVNo8t7lHm7Aw
b2zT3X7g7u7xfD4St6IptMDFBuHWKoXhHkU8OmdTIo/wVuaSRyURG616KdMmabv9lAy85GE8n5xT
Z28sgLb02lSJnfR+WjpIo1M7Nwlbwpqsd0V42CSxnqso7io7srbK7cYrk+BWGEu0eJXgII2SRUXV
CMN7F8Gsr3LZ/XHB5u9J4V4X4e5iTFGmIv7TbJG3m1WUNVbN4IjcVrrUNzV0tuUQQs7a6QFv6ibx
NMPIKHHgLQzbzrtZR/HH5Dfc//SWwy6vdTtAJGnlG4pqCw2TB7tAxT8UH8hu3bxTH21QYNOZPDkx
nKMZ0soGRsHzRu+2pJ0P6iifqkWapDRJZ7+sfASdFi+uJhJNTr4E13wA4yaDiWAW8fVPkQ4EsAY+
F4sWsQspmDsgju9rXtHlwb0N5daHR0UNvDL2uyNQhVcJ/otm3nUxYRU47cAy5piioUCVpqffJ2mG
2t/WrDaDDo4eqASMs0UTdql3xYf5ncWOlyYMvCaIqinefgd99JTJ9rkfsmsn8J2mvvoxF9P3XK9l
a4vrquQpznDddiHMAcof/TDNAbhlBxSXQUU7XJ2U0qxM2uUyySB527LW2znVlmFCvCO027fO8eOS
eA8TN9ilsbfUwue7kHNdr3StFHT9ryotfomQYzrxSVDnfuLBhmoWqfg+cymuyUBuFQU32CTUVv7i
lqdiC73GFEmKymD9RcBzlZ1o+WETSVfNR5oG78Cgwnrw4u82xUSTFSCm7NvMxFZbL/6rG7PkuR9f
R0cvQ0Fsk5G5O45d6mrUpeGpVwYfl7eHKYoYyMZONkN+GL3QPoVd8QUf9IkxslSTt+orj2jFHDlO
Mv3DXfRtGwgoSu1fIr/Nm9g3I+C5oWY0vi0BakuDxSDLWS4ebEbfu8p2ncpcsLMf6b8GhSliND7d
KZF6JQ/AmEQP7ECGuhnH7KdN2jv3Cr2zvr6yduONMjSFbhBc5sXeIjexaum75zDrXkZfdNVk5td4
qaOJ3sXMxjNNJfx+mcHGVva4diYAsTdtOFVYUo35mtQY+knZootu9DCiArPT+9ptcOPuDCRMlaY9
wKbYBYd0EvuoW7wrVu35SJIfkWPteWwhECZ0xVSEq37WEPhl1z2tGUoZPwZTGqDy7qefZunELtu8
jw1OGl36b5QwVOJbzGpBI/xW8U5zrUosNYT+IW5rkCPLYRn8sweBBP4IYLbO07/7rZiP+CLQyfL7
ADOsGLzxacslaJiKZjy5ipRV6TZgOvJYBsxB23JV1tWRIMXJWAbydsjLEDP22cE0xPC03DCXkmpY
nsZcL1XQMq8O+xBfrNuqNYVyIX2mDhnjaHN803RW7VpOUaCtUY/m5FGffD7/fEQ6vPL5dJ14NTkP
JdmjrPncoDYd/vHo8ymmxH63Tv1XC3SyNLLnDTZJ6a+8r/mjiPrcrI/a6D+eqsUmgLhOfYh6L8Js
UuvNfYmi0Uf/D19hXCd2zpYsrwcNWtJ7lBKDIQJdUteXU7qMexqTN9uLt0j5bucVk2t0h8pLB8MI
Upr+IkE0ndhjs3lAkT433FpUwDnKIFiNbS01QKUsTngdTiwsJQ1njKHtfBKPTZCYbs8ou4zxoE+9
Mx8d8VwThfLIVmP2nz8eAwYvNDQH6adlpLQ7pWRzJ/QY7sRAedUJyFmcXuCg8jz87cQGZbyPF1SD
bEiOxj8twTr+bTM/qvKQyOzR1l3TR/vzuRke9bAc+rwqsE5eSXSK5uhRT89xAjLs83khWrfrZHYH
8jCgSkRHU34+jIQ/nPijKv98GnDUmu0uflT2azczvwofDzF2Ub/yURhChRVWbTcHiwCwV/AlidTX
VnTmgFkkwFXmkysxGiCgjF9j8Gw8yp88qXByq8C7g2H6vQCB3etVZWc3LWqXDz4ANLCUt/yxaen8
ZxOp2IkkcydvhbsfjOiPNroUay1M4O1p6/9gPcqnIP3FiBua2JmhkixLquRxilCm9N6tMr0Hxh3a
HvVCT9OPRcXJRZv2JCgjt74Y0JrKCFSxJ3rUbeu0m8bww6LlytZJvVwwNQxfPK1AWI3vwczJa5p7
WTkPLKnRjXtgpPrkzbTQz9KQlUFs/nKiVdc5mMNyEgNpuke/6IMngVYLDRna6XinCxnva5qg/vQV
5GienHHm5RhXMWSmLOhxVaotrVmakDr2qL1C03u2YroOqbrhQBQHJRL+FAd/omnsbrE+8n6LQBIM
aR31YKFWTPGA51MJlDVTu6lwGoQIc3e+0XUXpG1lugCuqLL2WS6RD4heg/KV6P9xwpTJCnhq0KGu
lsw2vr9JoKVyPNoxr9s+HuGpsOm2KDvtBmYwn1sAB2Dj852/jn8SB9GgIO0+q2YA/Nd5iraDdTHQ
5lydASHJknvoZOSEj55EpIoLDMGkwLmM+r6C8wSKaUYoweQIP2QbLxMRhsdUTb91uIkdD2Fvemu7
8wyNG6Upqx3cAK8I3NNaAEvL4ye62ODoAFZ4a5I8c0vpLu/sx1iQH14Pynp22tz6eKj6rPeuuPFb
uy+W+DebN7FX8DfBt/nLM8xmzIeJrSWqlj3Kh5sJenHuE4N6DlyeP6vGZSk04Qj2cNBhpOK4uKol
CvRdViTN2B33l7skbolvPPSAgHTuEFv5a46itHGF4GhJOb+FuSBVvwj73GnSHwwm6RUbdM3uktnw
5KOiaBD6mKptDILjKL65nKM9UTiuIrG8pksMjnltw5pOSDbM2CNkO6YMJ9dg9pRCxpUan4ahgu8x
zOynDbaY37XY07FQTYeGNYTocFg0f1cpGtmtmy9pOXhd+xwT/0VDpTngbftGk0Vjlu9xZo7Zvled
LnHcwITY7h6yqaGsbS95a6PGyfiUBWAQfLteRrjQl89HaFHCqvO4X6fp2O8FOuqyR5mKvodUYnXF
AV3f1aNE1E68GM5JHbQ+P4OL9kGPc1JhMgpOyhn4Z2y5FlyD9U+zdcdd0/LVNL4uoH2nxSmWOv3S
dQt9CYgt3zVIimJWv0Qu/H336HE8wu9Lcbfz6l/9wLxR2/ovfv99mXF9KUV32kj/ZlLVNhhdu6of
fwb+NlVxOs67vvAzCjxlO66TLMoQQGFtYbjfJ0HkPR9odxPTz9UnorJzNB7pnJHXYSMnT+j8qEe8
heDq9xpchMlT4Fo0q+Q4m50gowLBnOy5cUFJRw01f54/MhFEl2LhW1UsY1zD28JRFe3QQOtYQCN4
v5chc7slzkTl9+nXblTgh2P+ZZmL8RbQRB2XOHj9HGinbXohCXQNjyTrDUA12nvX7S1yPqe5HwE8
SXeKfYETAXh8PSOaEbOVXJck3EVqkk808m+Yjb5PbTCe+tw+wxgKrkzhDJxhrS1DAtBlBnHrYqgQ
Y9Z54AHssION84aBRhwDFx7RAv8aEiB2jhS2ntPM7loxZ/vjVvS64dmQ12oNT2FOl53IpwHVSp7h
yLIAZ8y3LkazO5oZ1HgY3FlXBHvemaiGapyWSnrBDlysrAu6jgCwxrvd1uXloabagwBK+2sGlDdP
aYNrajqwVAtUU+xxDqs96X/Gq+/jcjAHogCa2OAnSoz10PVOHfwkKSWn/XFLcwbGb9K7vtOVBXi2
77U6FCL7w1G2v8Wo7heNLpJ6XnoNkhMdpD643n3wTCRVm+JSSo2zFRJJDNNK2L7BfS7gWyIOdDOd
Sp5RXptqHTvesHVuK8+3qsrD4q9p4wT84Dyj1KWsyrDgdEW8NkeMAAX2EvSvOiKA45xXwSRF+MuG
+W6WadxYxqZqeoSithTVfPooB/Q6Rrt1DG+fpZg/Z1vZJwB7FjV9nWHu1HDCQWEn0ZvGOB3PIJYS
tWSQGsgKAJp0NaayiyGMXJLVnjvmIMagWJ9n6NZJm6s63ZIrgPcAoo9Xd2yTe7KIX3Z0RS2decnm
8KtIw/kcefG54Mt8oiLUpdzGMsvEcMwT3r4u/mJrun7E60bPq9AYn1xgMIwxeTcb8kSkiK+FdCjq
wxw1J9IiPli1U1ace1+N12C6DUZlKHxbs0ty476QKNt3E18PkKLiElyJaQD+s4oyQW8iQe2NUFG3
K9C+auaXY0C9agFEMPqc8DIv1o9kHF5YN8gm0R1yZ2k7l7ltXzfXRZA1PV52MadXxHshOBT+ZWFb
2/iZR48byp+KsQJda/gFndRfZvPtJZtAeqJjBA6owr+KOYRsEkbHdesb33msJp18kIoqaJBUg4wM
vLUZYmbPy+LtinEkJZaD699G37f3JWrvafwxc768gwrCzLaJsZzz6VfeCRqUGCVv3kyhRPVJcsa9
unaIJ5pnPfrI5yV9jhEmbvcIqD0s9BEi5xS89JjoiJbFhRj67kSBGlEjxbB62GSt0meJEMVkYo89
5hn/iuYI86EVqqEhJaVahAek0DclL6bxIIP1MAQxlK7HCRuNYd3FtoFRbK9xMXn7rh+++TofLwok
2TnDp7depqollWFtIJsdxNZ+SDIMbw4XIjM5BtmksC+eXvfb4JEvHBzOOiU4x3r4HwEHprZNudon
CA+wYl7qVa5xLdDaNtInSTVjomloO1pYFjEpu9VEh7XozZmOHRKX0erV7RyFV/b4LxOU27IPNkyk
CsV8Hrmyk9xAXU+C1wgGY53aaa1ymDVoHzQSFPxFpX3R9PinVW6m8EAZKtROq1tOblaMyXnsxrac
tRDHuRPPgcfWXbHiAGTFnNQriLjSLAUmALTYVe685QiCsqKEIjxog/0aF97B6HA6RyvIboBqojTU
clhBWXCcU/UrTFAUBSaf962XtLe0gCQhdEAOqIp20UrwjWwTa9gG4DkOzXBMFPBrrsYRac/N1Nnq
RTXtvX7/+UUHtKuiIHA3D5mANGr9czagDkZ7ZjATbT3bxVznhzmVl5Zl4zPAGMB+A4bbNYHU9cOL
C131uXr1Bd8OCYm8EydFaRBWuiq5fjdiCzDKEkgXNoaiKAFV71ArQyCdum+xtts+kVt0aaUs9trJ
n7PsxtJ3RXYoDAKage7hnET9haUoLlrIqyCmR35Wq9oF3uBB+oZjeeyywT8mPkwnpIwwJ5NzPrfi
msq4KbxO3WZ/3kXYs/1gGRrDhLy00DavvY9vav2Gu96ul7xDQCBtI93EwDdPIivQpCnvJeE8O39u
8tEgSOGNvAJ8Lu/JMHS7eJUYzglKSC3zcc+AsV1DlvZX7Ha+MO8e8/R7kizFsX08mzP+3eJ8OKOp
NxDwMRYgi/QuM6+/6cVXSCaELwOx4xlBHlM59KxN1tkG+PH60j82tpga0S8vhUGn2ls+3nX8dciK
5RwnStdoHhBtyWZRbVol0KK4Pm8s4EdVdGvdC/An1LNf/I3iXHcbR6p3i/ZBHISlwIGr6DRkR2/h
ecX8eDckMCzNNrI9y1G7Fhi7Kr20/NTJ7W4nXL9K2Z+x0ewQ4qDeeqIrDznFa0GWvIppEOBdl1+r
TeJnjtMQbJD/xbRDSYV/84gKbuh5jxvuf3rRaVfFZkNxLo6xSqY7lloWu3HI/LKfljsEQn1eCXPQ
t+PunPYoGxMItwJQ/DUfa+1FmAwe8RoxAMoFwnAcJAZhiRjJFTxxyaE4PeUzTqLIjB3KzMsy9vqa
QTpkyRrWYohe1yQ8D6PO9x4n7EjyVpahnmGe6KK7d87ct4yYk4AcOHUI1MSFYkcpe+g0xpVrrGjJ
4a9OgYtLGJhF6TB4VlbC4plDzppA9VGTpMpg/ChwXZv0L8bHPz5P9b7o85/UZad1MvKmZqEhu09L
pRE2bpJxu42RAvxZRGtFIU6XA/zhvbN23scCUz1H27RbZfQQ3PSwY96wz3UW1KA7lq+AsC6Ll0bH
KIPfvLls2DsZsNIXKz0ngBn9fBkqo2Z8VosyfciX16Et8gsE3FcSYC4RbQ+vlwVFky7ZMfNKNenh
mLokOqLnxsmxoHtzySO3Am032ID8LqH00D3mz7OFPLUmHS09z4trNyWoehYoSjqY/kTEqnOvs4b4
iTow3jeRj0lmWqb3PlXffWSyqtatH8uCyja3vPncjyXXyT7asveV9jiBweQf1mB5o7lZGqoqD7bb
fWsRr4rJziCIiiEQVDG47Ak2mBxPao5fh+6MFQjtN4BJrF7HWO68ZPmHx/fp9n2af//2/f79M9Iu
r1T3SKylD7FXPrSk4WHELpNqlhYijKJxteWGVjCf+toDxYyRgJexZzroQr0vK5E9GITP53yaKphW
5Ajx0D+5AtGGCIl1hCQoyvc4tic+F8gHxsyUuU+eyVIQxCw4qz99+/lh46OGWg/BSGt/YUATfPkh
o3yBLOsdivHOcV/cPYF1fFofSpkviqxsyVBUUxqsJxL2stYIYJacz+vpc0MFv7XzzPYepJrT5GLT
xBYnt4SLdW67EZ1yEj7jYhlLk+qvyYY0/BIzOpToZRTyBwGpYPrL2i9yyBhpMAxnhysko507imix
EKE3VfGQj6fM88H7b5h5w61AsJwUbwH3hpJwOT3CGaJs9QSjnZK4QguCqPdjTz43xeNPxUPk+/fP
vCjku86pt//wodsIVVKHbiSxiBd+7vnnIzX09m9PP1/IBsfrETdXBBqZoQpG5Ob0+Sj/16PPpwi4
rCcVhq/brG9Uy6iSgxVIVhsEDBMEIdfHpuh7tPjIatYmHpfT5ybB7HXcRgU7CHbnlqPfK9PHw0HA
+fzcfD7dQhSjnCuEOaW9mBzhz4lsPuoAfBmPz7Y9NE3o+Q8Mo/uEFDqMzlDVYRrDrUDBywHOxiyn
+2nwkQWIvIY+RFPPx6b71EtRgyDPmSVfF5CauxHO8kkiAXn6fARiHoV8L5LdNPP7549gJNojzb7O
j91RjP9zMw+G1qsRUWkeivAnKUPSHDyfe+QbB2Boqf5pcohmfUpMKWYHUOZfGxOpyxIG497QDtRI
Yhj6qociDHMwaIqIdwfPpJARoWQyGz/FeRf8g0D//4DY/7QwS4yliv+vgBjE1v+Oh33+wT/xMNw5
OcHdKwHtY5r+XEflX3hYjvXEgizEq+hBESx4RAD/Nx4W/C+cU5BwogB3HIOmjXV4/omHRbiXD/j/
AKgzlvPHDUrz/xc8LMYb/R0Oi3EHWtyUIUmyAAhFGP8n/NmuHjod9EfHnooa0qK7t4VFGDCZSilJ
8jNaXMXzn7kJXoZCIcaC9QlqM+XfdIFcchLHpppX0jZjbI6auHIY8TpOSJg4uXkSSqItWW17Ulm2
Hfpc10kxPg9Bikna5H0ZrDDstzbs6kgiRcVocdw4Zviwq5wIpjLxv3edT5usz/Nyeu3VXriNorEK
SbVN4SmY4L7/7ej9E4T8ewI3/D98JeHjfjv4VsIoBRP736HbYsnHNliL+Lh5WXEgIULaRHg3AYF5
r5BXTPswLFEJtg2Kw5tP6CHcuh9ekCY1H2Q9QtNFfqdAPLtA9cbJpRh8A/IVElqnUqT+UJaTIv0G
aXX4n2B4HL7/OKCgVMDB4AZcqZ8BIIz+g4ZvaSiGdGH62JL2m9RtVA2RfJY29Us5F2rvtuDer+89
y+bKDbookfpej/GYvyv+yNeNBGwCEWm1QoGoMgXDGZAg0o8I4HPMg1nyMIw26K0/zTBkdRQioqVy
UilCbTklAhI4VFhELPdBuD2zQCOS5Y1/ZNJN5dDOZy2YaAZlMemR9zjcsDpHbKCx599CQ96yYY4r
xYKjvw1YriA9Bh1n5zR/IhQF+zQsy44V3dsGTbHdMOiFR+m1RY08V1p5UwNDDxIBxLaO0crf4p8j
/cQCzC/XA/XKY6wL0sIapPfcC8ZmIt4IbdUUZTr/DimFQPsgf3jrjkQgcEFDeRBx+q5Xi9+bsLSN
6rDCgfd1QL6+MqH3C6lsD4b/nNypWA5ZmLnKN4Us55bKkiz+Ra84W7DIAHJsfnZ0cfrahzMgPCuH
asabeApdAVvi51j2iL1SXoar2We8FxV8g4/OvVrToWK28UdOj0EOj7nVM4DL/Bz7WOBiGxG27eR0
7mS+I4J/37a0KVpBkSuL43KKnQOIOF11vIHAoFiSKNnCfdYjNtq5vEoT6VfbpuvFjN+gVeJYrmxA
G2Nto1W4lHFezyM9Iz6/VXLuIYzxFESbyKN72C66CsIa9dGFOL0gjfcFNyfvDmIMEWwAvbk9Gidj
TzKbf7bjDLt528p5i3eU9R9eKi3eEixE65t+h/77meQopd3gvkvzNhqn0bv3XwcX/xjn6WcmoJnG
CwwQC/Vr7n9PnD2HdBzQkLP72M0+vkfznurhO8QQL27RDWUOrZ63NSR/hFrb87DBirM+wHTGAKWE
V+1vY6V4uGeuRV5m9Eg5BGSfDYHE+YMGRanclTp2R5/qHZZRQu9i7mhd9iguLlSN+9njoGTW49SN
v7LwOSrMaSnk2xS0AoW7/fACLHywLFgXikOKxWHJV2w2V1qg75ZgZaXcZT/Q3Yjao8sxkf1QQpqv
YNO85132Kjp2ir3twgfqNxA7ZA3Gw4eHm4JmcVhzQ73wdPpQ4fSdCqRHiNgluJLKni4/5hxrMk34
d1m6ln1+mIJgKbsC9azvcYguLQbW9HVToP0y8XPK879afJZRuFMfRx/eRIcqnDGgZw8/3BZPzCTf
OI5nwOm9a9m503wPCfTNOn3ShjwhN/qrTbADffwRu3XcZ4istH37kvPhygtPVT7hgN+SFwEuc44l
+qGwoCXi3ujfpNlLEvzpceWVObXQSWLxBktpl/qhKHmatbiGsFJWuCFbHtkWy2D5CilYBXlV7IKu
w3vM8JxM6iQYqeiu+rRWwDfwzs8uy7FYS/fMU3crIu8AUaAOhlyU6MxIg/ISw3XRqHW6OdYhFkMU
uDcVHqd2OfKRTqjef4aJvHg9/YL1gEZkwezbAE0X6+pgaZ929Z/+8X+BK9ZtqnazwcJhSCsLQBCP
69tNDyIMl9Io2bEVbRNxGL/Itm8x+W60cuVm7B9ECeFltgZfUjQ0c/DUDsHz4wUO669bkTuyxc9w
bl9IKuoJsnbJ2qmK8vxHbqMLydGBHLOpAByozbft6HyHRSsCgG9Di1jPZhtW+BXEugmaps9Lf0j3
CuJwmaWjrBhN9G5J6Wu7JsGBs+WI2zlBf5tT9EMB2QXxeoebf+zn4D1KmpiPou6y7JZm6p0UI3Tx
5NuMtFOZb7Gu0w8/61mtmb1srIeUWCANuJCKcpojlg+7Y1jyGMH67HUazVAmAa1AmvLjigDoo4LP
q0QBQRuirxGjByHAfNg+XHfA5+5iGL+21D6lUOJgLWVfgwnlfDf9pgzpi2KJfkcIAaoZlEePB2PL
AMhIgzXf8JIr9MsQF5e+yDEHApyTNPoRWtBeA4w/PhK0ww9OJfZWCBTKwGeAc91tXplu5i8bLc8p
KypL5M/Ut/4JitsKgyW9FCvD1M7sY1EkM+xCl9zJHMMJlfKosNiU9dRaEt9hfMHc4wLscxf8kno0
WKlGAYY2eZlFyffOTlHN2/Bj8Nr3kS7XCNJe2UcKfTXx97h/AARD/yozpsowTLDY2QgfZMECN0Xh
4usQdvvV5V84rF0vz77J3GH9AolY8w8+sA8nt2ZJHyQQChE+o6vxwhlrSmGphYFh5SYwVzfkb8FC
wr7Rw5wC0sEO+hFJqwIuUbl2EHbnR+eUltTHUn0Z1vgo8yGa7zT0ewCBxXBNeywQN0/k9wabG6sw
bSX2AdosTnhvmkbEiiD1+qr2k0LUa6r+MH8YSxEov3TR1EjHH235cSYah2eO2iZPXueHAWPaY2aF
AZOVPWGxAxzseP29sQgr+YVuH7rwjSIDtI89smBweXj82euaYgYl+Smczc36ZUyHU6qSqGw9fFqM
W+02f0DGhtqKU+K6SwS/ru3y/ug9MRZLrLkSXtY5/iIs1tCbu/n746ubW1hUj+MBD/4b0cvvzcNF
LKn/bc3WMgHbh3Bd9k4C+UVmSB8uc9AAEv6WjSF8whiGWCx+m9749YBqe2aJKm2hz4XwntbF/Igx
IVYbSNG17d+QNoRmL9AUa62+grCp10jcaKqPi0tfvHC982HcsM4CSLns5C32taUsKcE3YmjaiiOY
rgl/VW4kefvcO0yPVewUDFYnjo9/G6Xx7oHM5Tz9M3GLc95mUE7Zs8Eepv/F3nltOYptWfRX+ge4
A29ehZAJhVWYzIwXRmZkJObgPXx9T46qSnWzq7tHv/dDaAAKOTjAPnuvNTcQs1EghyKlPtcPgBD4
4ua4jTPfCTNv0zVusps8L3vshx8LpYsNKuB237R7CJVGYFej41vteOzy2Tl2k234qDGejBIdD5d6
SqVBjQhx7OZvS+2QLBq1A+q/CaQLJgPdmku/GBP0Fk1ygzSn9s1ESQ/KihnxmnJX2SackSUJzCqn
lOyNjxnUmoBaeoLeW2+pjho3ZICSoMkz1KtDdSvM7EXr3AG1BTMYYRofSHO005hPm7leqK4k+auu
wOmi6JltY9N9SUVsb4ql5TD2pN2E+qz1flEkRRBaKfCYiNNfG4/EJT0FJ+8TrXQYFIsa+W7Kjhf4
8G9nHWaKaBscLlXCvD9sELr26rkgU73RouSpzgVVIU9RYPGgeBjyvvUrLd1k7XGKWnerZJQ2w8bY
Vq6tbSdE0IGKwjfPRvVYO8opMynUzINCeTMyt3YW5qRw62fEn2KL+r3bDnF86jMd6IrF6aHUsCTt
xS7JYcYgJhMdIw3iwHxbtuhkuhFnwrA+qO4qtvprVS5ps31C6Jvs5ZOjIpB6kc3ZyicvLzAes2aZ
iIxQYF3fQi7N6jLsnEGhdIMGrxxVbzvXKvd2Yx9Hi02S3dEWf0hWrV5Vpqv7jardOmDkg75+IflG
crXCaVGk6bCT2vdpoB6/kYtCDZlfhJUfue43qYQvYiMEATZWgYNk5Vjp2jEHcgabz6n3qKvNo9N4
WGVQm5IKLZ4d6mR9OocvJuLgcpXWy7eRS/IjImkbkhuzNd/omtq0bUMuTBESxvww2y0lo1zleNXj
bdJGznFwxqDG90OiWiuOmAZQmnk9ZIvYXe5TgEpc661qbyjtAfvVcmLIxA+NosUPkxtT9p8dh+tA
WwQZImI/0tr0Pg5JB02jjhQg8tAzh8vzOHFTmMJOPzsRYpMm7eMdEQzRXFYPQTTCAzVtLDlYeqwn
S9ewMeZC20ZmrWNRRm/m5JoRJDgbyVIpdyVKU+J2eFytSFWk80pgD+U78Uh5NCMvuU3i5q3LlYko
ERlNRiFLy+s7tYOSp+QEDy61gHiZvZ2iVSBaND6/tabodhysb+QXPpZmERQMiFLbJryh3pshMTsm
uVWRHa7Mc6xho577fmNZS3Jrt1wfiopbRZfDFG1jK3tfuCHhg3CpcgyYqtbrLJ5WI6ij5ik3zeZE
Cs0J0Bw+U9GZ7saFyZSKuXlHwV872aQ6YruJHrQpYa5eWEfm+PAOhzB96rzO3kScMoQaxY+hw/Kt
eDdIqcptq+TFqdCIxNI6al+jOYFGpnhElw4yszAesq+OEz2VoYG0Q6TTrkyG6IWK9y+j5voNu8vH
AtQdvTE08HWM3xBUgEwaneWOIeJuXb0rmIxH0cHWB2JMxz2NtuKcBgrcVnqeQYWgkC2+koVhuld5
84NpD49CpN5e9NEPC4DmsSrNH9nkxCcRDiKY7LbeVl2S3ndhl9wrxmiS856aba/bN/NSzy+KrWhb
AcZnizbtDEfafYkUHPLK0Od+qSOQr1v7cZob1P+iWgaEq0SsRQpMrFofBtV8nEdr8GNPEwH0G/01
cexHUY35IemnO7S11aPnheB4tezgGl17iqbxNXOyEjXDNlwW59EFHtOn5wZ81m2S2Yc4ojDG1OQ8
z4W5SRu0FittNLEboEe5GHajZbhg0CIwmHakB4XHXVWtv4ZEI1tuYsaxtVLvmA1lYOZNdV/VVkbm
ODKPdoYOzjIeo1GoB6UFrSqA8xyyVoeF+KK1JB4W076zyzh6wM3ZYrIA/jIN0Q0a9GIX5+HPbhDV
WZvUbVoMzn6OTYyEOAeOirZ8G3BSH5Jur6AhOSL5PhmDWp4sRm7T2jtyza95MtzEMfUiZ0Rz6MTF
l3DRBMbpHmlY057GiimomifbymFADLgqCOeiU0RWxsEEJqigFeF4D43DPro2CJBZ83alhZCrNgW8
1oV5vGZVcDlbHRCjEiun0Dx1A0bFvqkiP+r7zzTr4od+cr+FufE2eEQy09Lsq3FunhpGblxHAAyi
Er0UUBstRhoJIsnP54XgyAx18hDJu5GUwxknYqBAZ2vyInpK5+o+NPIhgBpdMAFBKrRkiDgV6mhA
UjUjTwNzeVuou+y8NC/2SZrh84J0iJoMuSBkg3LuTuYo+tMG9HTzZCX5IypyoFXY/Ke9PbcoBXqj
2sdToZ5iZX4gnk539Ip0j6GyXwT6N1WtgMkWmRJEznwfikW/aTIzZ9jo3j7pILZY9shVpinmvaqG
N2ZvF6+WMn7tBk29a77UjZK89FO/FWQ5HtHvIiglYIR0elYjoyWqykwIi+jw9WkDo5LQrlnJPfYo
trnR6gFmgHzbTu7PKMcKjk6rPk04HBxr2YH7s7bkSndV5JJas83X2cu7w2ANTI/IwE1Z6h0qFZUU
hsZbnLmNnt45QxjBghxDamK+21WnHB7UzZK1J8Ce6hM5SwDSDE4ERAjdN17teTeUab0buZQkt1XN
LVmpFUAtzbo44Wkno3ZTxLFyEw3pYZyH/JB6FZJDlVyS0kye5WcK2LV5LVFRslBQGde/CkWbMYQA
X0rJF2801euDRMzUhjVcQjeXxaTC60pAAwmkPrrFqIYPepYZ28WdO+IPzrW+S3fjhJbJXEWjXZ7m
gVRHx625jVerMDMM15eb5MPcem9TT6pDdCWCWzPRl5sBKfofi6Ksk6MKIVPNLeqG64Nc0q1pYR6I
HPKy3s1ZslXTLN+K1edoNtRm5FLBPJwI30THb08RmArCNflEn0SuX04pzOU1cKnt1daYYjpW6X15
2RbK0OX6tM29P4ha8c5l3vYt4L5/e618A/lwfcFvq6q6GijHJtX9JmIOen1J7RDPRoWKTPCvLyOf
xb/ES/62qFWkbK2YquP11X/7J7nRVWw0FW2dISRZg6/f3vO3VWjWFVPguLn8X1zDnuv0ycGFzS6R
D7+94p+2Xf9Fmzhzk07dVWu0yIUw2lDfzQKwwcZC1Rq9ZVvGaSCfrk1Effro8SPT5pxECD1tqthM
6nhwwqS/IXlKbU6uu+vGqQ1J3YUItap5ZvJm5znc4KHnLjorz1nhvqAVKvECMAI4rz48Uj4BBKxS
DRji5Q1lDZ6IVn8r8ik0/Xr27GFMzcOp3itGHgOJaBuSAtKgsDoXUlN9n4rl2AzjTyD0IwYy347C
u16vboqcmiaBBTfI2UKf72BeYhRBwiBOt4ZXU+TJphHVc5I4v+KyevCsehsZ3mOpRd/tUpRonMQ9
mdhfDTL3IXmsoc9vpj5xtpWdHJl2fx2SKt9QKvC1HO5xq+ClUQCVq43yHXMTZ50TgYmuDko9Ad+A
VbxUE+pDpad4Grl8ejffGaXyK7QJgD3tuRjN11SMVPexI/S6+ygrCEWIdyTLxg8DP1JEUwHf1qsv
jfnpTmRy0SA+5OpwQIszqGSA1GZEy439wSyw/BjTiZr3KVfgLGnRu77+ZoVyRbv6HtyTgySSADHm
08ZtR/yX9tNuWn2ZUVQ8K6I4jZPndznGt9pBzmk+6Fb/hvbTiEmmZ/XbMFtnqwRBWJomgEnlZ+ua
6tZr0cCuNk5teRUUaw+aiU0Kkfht17QHLEk3GbGbEKFAuAD7P/dmJEf2cD+Ev/CQExZhtcHmxgQ5
bFvsOMZdHRkZboaOuDMzTHSCDSXmBWqqxmzAy14nw402ENd27qkh2PIr4XpbjzyEVyOuc7gm+WZK
+B8p9bmrX2cxj790pqYU0oRrvM/KuKun8Kj1IZLkEeWXd9cVNZdJYw3P71U3fTHpYbxxSu/Zmbbp
fFdbpl90A4ho62An89br3oexxU0wKh+jV99iJhOAx5FGpW8Amr9MYdyQhO2NvVulJ0reOUjcMSV6
Tc60dMf3bVc/SiPnK7deMHAh2eM8dfy5NxJwnra1Y/SMm1GvNd7Gm7chxaS15IWalCJEjjxnY1bW
dDA0zkLX1ZC2E8hH60TGLstwW+c/G2Wc/EUfSr89GBnwyVgpKDkIQNVLyg6EBEz+aWYuyEwdWJ7n
z2ePLgR+tbg/nT57MB2z8/UpFH5Y5wzG8ElvEFPlhUBwQQTrGvYcOLDF4f/vC7V9Y1J2ZC6BehH6
0IbOGeUmMq1HbP2Y2CYr5UyHGR9nn2WyE7F4LjPvlzuqdTCU1Y0ngHMZC6KV0NPfW9WwN2Y74Suo
Ut8ko+rrWeEvjr0Sdc1p65C/17+UGZCXMndIBGUJFQnMXFD26wqncClQYMBRoP40mb27qRYUXQ77
zYvE19lTj/2EecQiawrZ2K8KJBNT8Y6pTYCP51yr7JxJyw2atPv1L0znxM8IXUlwGoHouL8qVvPC
gOdKY9Pcwmu6ATSju21KUnZ1RpahWbg5lvgATYzL/qSudsnU9kvwkqQYym0yVj3VG3uCdxDd55QK
uJs5DhFCdAu1Y7a9YouKVw+yiNYe2QhRq/vWku4B/SPi3bIqSNWpmbalaD3Kt1j4XPG1IT0SGHlj
+UZTP4eZU+Atzh5Eu5BuUgB7OxSoRs4r2yFhZ7/rpRfyfdmRWjpQ/7Lye2YrK2jkGdL2O2rYj4Z8
CEdDe3f3UTPpQZiDQV2mz446ZCPEOcES4ozYyUI7el0L0lS7wGl2cbd37WzfjHUS2DmeRgdZmz9i
DvHDkJAesfW0caw89ecxPRoI07dYrc2N160/v3OSrVsTqTeGRSbP2Wfo03axyXxwwg7jMD/xW0t9
BJk+BkiDPvQ6bvepPkdBrR5bCmlNljMEdZOan/kLQcsRLebJGpSHaU3Yd+sZCYi5yErg/D1EkSKM
N7GnAIZPb0VWfjRrPl3HUkL1oylPd663mkm8cFMZSrJ37IMHieUY6vMH5CWMgMNG0bS3ISF1083J
t3D6NSlz5YsCp33Z3I8a5V2JIWXQqaROVfuXIGWwqypKB2RkwLkCerMWRMhCbXxUYsj3AVLMtCnI
UX+Sg8UWan1L4CptU/FhZDrm4GwhI5hWju9F49PSuB+Ca2ilWK+O0E75wtmga/qDkg/AGTT03W2P
9rrPGr9r+U5ZyU5X0PKFhf2QiryHPdl6G3fqtpzt7H08Cz4RRFrLQ2FiscoqP/QauA71zIAI1WaX
e8rZ5bTc5FWn+d0wMOxDbz8Znth2yiFTPpuszsgbUNnBFj1xE8Vqm0/1m8gestJbtjOyrg3+csOo
9Lu+x6o6Vfhc+3tAWnVQ9XNQGIgw1ZkLX0qQVC8EB3oWHaRY4f9VOf+bKsewVxjaX6DA/4Jtul97
G/3Hv3c2l/Cmywv/UOd4NoAmw7NWFQ6dME0bNcUf7ZI01fyXatK+VAX1hrln7aT0pzrH+xfwa5BP
+Od1OmU6aCz+hDdZ/0KzoxoOL3ONVdTzf1HngAb5d9wunZIc04C1qfMNoRtqxm9iFNNzqxYSvn7L
vH01ssoH/OHExCTW9onq6Ht9tcICnylvBrFmcK/rcmOnRsx5FGqhkiBE0ob7KkbbITe1Y7mgAN9k
TRj6YpyNtWKAdzErVx2EsxJOGpEQdsXKg1RUyocRyB55HGPwjtjMjXXmFDVtXRykrE2uW3p4MqY6
3tOxKaK3w7ghV3AuaPOxXhrestKl4m0we86oZFOTqcB5iJKr7qxZxxAwh1JMqLWxx1DOf0XWR1uR
sb8dx5wGRIgLBOI9exbVjlqitiVghZxkuk9jkp7MEA6DsxjlRiC3rKnVbkOOXjCFYHVBtWyRKpR+
Sc5lExf1h1GSK9Zt57Ey6ADkinNbR0+z2n3JrNrZ6lZd8Qsxd7tLtCZE2z3NP2AUWOFtTQnT7xLv
l42DksrChpChZIOLe6tCVt2nWzcf78zOUgKFjg411XpLFE+akbxbFeVbrKIr1gESSZgdFvVsqwoT
i/598FAB0wF03E7Yj3K62OzXN+zi9stkwYShBD5PBK1WjgpUkObdtKA3dnlSefs1mqSlFTfGsTiX
SkmapMQGvypsU+M27or3KmKvTk6U+4ICAX6a5RQnzbfKdV/CuX7WaoTgrfPqxdpb61JLjcb04OX2
nQdfxROpvnHqJx3ZjNI2mH8Gf5mq08jsdBtH9c+6g6ZfGsVPbkQTOZgNDpYgs4sjN6+PccSaY0ib
A1h+sQedFSxtdhO21k0fUUBSQGeqybT1QiQtjn1s1kt0iwkDdoYF3cWsf+mo5TYUD5Z93HNtjZ48
R4eXoH1aGUcrq17A/DNxL1ZjYWz9YhaPY9qGURhhIHU6UP8j86KFH62k1tbLNPal0zPwmvg94QaB
Haucd40OrsQpN0mdYacavR+VlZFBH5uHgkSriojGq5KGuwIStcUqn7UvQmdXeRox2GDaO3UIb43J
263jqVLLQ6m6T5E2IyJQWyyVS/aYZMdiVB4EyPght28Ux37Qh5nJy0Lih/LWfiyp3Ldi/rnQbiWz
CUYiNKa9q6r7ThCZ9Rav1PKnhgoSyUHx1mjhF6Pw7rvephaszqjpFAsgSY9LuNJ/mp1KP54bp9OI
9gTT+8pN6YqD0M50YyqPjoZPvXq1RvtnX7bNVuT6Rhmo65JzfeZeuewskR69BeSO666QIOwUupEA
Rx/9uradTd+ajwUwzE2dhfdWVh/ySHypvWL0e0EDgdb01RkvhZ7cNW73MgpMe5mXB2RQ4w3OOEpW
dvZWdRE6Pz+3QeXgJBj9rkoPzfM4uBxkJgt4dQMKF3fWUkOkEZA3RitCRW+clozsX09rN+VBLYCr
ukJHcV3Nv/iAb3liPioxlWTRJD9QC5MbyoOwbZ5DO/3BcrJpR/vgKgqsSbrMiSO+b7EzsEEkdXSO
wy16n3Eol025/h5qZxwo3R05SQVNX7Dh+pZlYPRD5C2K9KHVXFpQ1L9SYonIw4jfvHSNevaiCuoJ
jaJIlxuPfXyXNaQBkqx9so3kDRXcTmlDb1N3/XGEbbpRy/FRL+az0++h6ayZ3vR9oNfVJm/tX60L
0nfpBKVWhcZZmfrspQxmDHM1JerxU7XumYgdpsjFr5t8htq0coPGc2egQRJF96KVBuquGemltxRx
EOMUdRduKXFPIB0PH61RntVqeCeuoSi4FPemTjDcKd6eX751HVzo6BvHdCwCh2ZBytS8aqOxHXTz
tUTnD7vG9TFP11pR0ltCPYfcBJxh/qXpxcs41nszSX9NUXFKp2UHIxaSTMTdpEMvgdsCSYFHnarv
NpohKKxUgV5iwqK+o1NVaPviVeXtdddJAzUknSEM9ZABPYKxt6/xj33YKdeKPn5MXetjmXHdTbHL
mySYb9xsDqyC69+yFO6qRrtPBvMUEcqK1PwSJuqnE+o3ZUnHnHgxMU2Yzm3IfNybxpMDZQqmAn2f
wv40qU2AALbmO1VkGinQ69l3AASqGp3VEO5b3t0axnES+aOZo+9wHYX7YGUFTe/dJOiL9E7bZ1nx
lA3ZZ5Qad4vdNjvAgN/pIaCuALPHgfpesp5d01LvDAVDnhbHn4tFL4uRCi0dvXDV4PqCiECo/m63
qO6YXB1qDIBdNA4kMkjZEq/cu0X4MRQL1TtUTxSyf3R69DZNyTlyZ78ckMV3fW0gY0GV1jrq1yLs
3J1lkOtW3Pk41TB2HWc4whiC6ise55hwYgx9y+EiXyjhNsZtrFrLWct7gvB0OJRh7Tf2xPsK804t
JvyWHbqU1D5UtOuqLefLBBbLX0e7p1favnVDA+7+vIsm/Vs0JpQlWuNHbjRPw0huJEn3Xv61iNWD
M0+fTGQCBYtaNhqv4MWei4nEgjP131In7PaLi4uB1EpPHn9TKkC1ozleLw3HzjtorcvkdiqRH+hn
0jQn1+sw2JMs02ussI39qJE38MnWTW7xQsJ811biuznqIDQS0iULA1FNjXXCfWoVFeywVXG9myxI
LZSQS5ABCB9V9HYW42agN0ETYlbrFzJCblZ/tca8pgkB2yuVkVuEc3hLSOGPpcrdjRFimA0G7exg
VyaIQvNmsPnC5G9fMWqdGuBsHHGmVENyTBf7Zyz0ve3U2TYdlR9gRV2SBA9WipB6FMYdaix7Q0r3
vRstdV9W6d5tDYj9JNNVVdAkM6qzvekVQK0tfdv3OrrspHixK05xZsDfDTN9KYAxIFyrP2EWiZ1b
vxpC9YK0QsZYZNkthUQdV7bC6WC8lgOna1y5b065tSr3NRkQ9hlO+EUIO4YL1XyDBfEwr2VnOp6d
7Tz8LIpGDRQcX5OTLttm/kIi7QbwSojHLuF6s6Lb8+mHUVWZr0fqfWX8WEptY44oOLzK2Djf8vvB
pJIbaczjmowrYm62L65p4n/L1S+KonL9GhgJ5Cl2Q8tL1NL9MlUl0BrN2agDzkaumPiJJhzhPZm9
0s793BieNbf6sLxH+ve8j5b7s41LTp8WzkPr6siO0rs5zrd6Wb6GHtrnPlYfW4e+ESlqMXS6zUbH
gg8RyNwqYoJ66VI+jA+9mR17NSE+EtG3zBA/KBt/r8VyHxvpGSfcPTSIO4BaHhg39WS02qZrUZUv
JQNRJ0tjx9PbXHioopb6mZzKe6HYp9IClqBl2XOf2belxm9sp7D0E2WXp+PjWEZfgEgxJxV42mqD
625abLj8bZXCfFH0WN0oOOcbgIrbIpm+WukScvGqHkMCa34KFdEZIsR2TLkJUQQtLX3cTPne0w9W
Jn4WmkazpeUGcA83LZe2HXSpUSOccA3s5527Yt9a60RErpi5u0HotFvP83oEQ94iQ3c7UGqkGulm
R4V9oRDqO8NTaWBqSlsucHOcnbHz8tldxAdYBXKaIfwemfGLDWwD2Qkqd2suuJ215ReBeXRHdqVo
SRkr9Zqejr9P7vjViYefc9996rBniLR/JF5BVlFlX8Vheu4VWpdkPexXjyYqZpcetLA/a3q+n63x
VmvCk63TrWWOmvceKQ5xR7NLyr0oSVinKWJJ56ue5rQGrX/FCKY3s5a9jzqWKg1/8ERAv+jiSetx
lrmkPOIOB7lajHeaKvByDg72L/tHh+w+LJw+IIvIDW/yuY+Xver60di0mO9zqruKvp/Vmtt//2yW
7g+aQsTEve6eC+6UL6ROHDz5KklXur05m9mdPrjgnI3Y2njh01iBJolGcsMphZVYBDiU0IOI+gkz
nucbXtkcYg2aQvo6mcXLHEXc/v0wtxCj52QBxUjdNVYVxktqnggIdk1vWZvamtaOKgj3e/1hiZ2H
MVQfdHzQaHraY1djdwdE4SduDhS8v6WX47PejLGvDCUgMX1LK7QPM5rPrZHRK6Gv0Q5ob2pFLbpK
b+mWy/VF5QRzaelpg/3OWpvBO+b+qOjHAYHKoRP2T+z71IvdfTMBmBIoROKCK1Ttvem08N2VrZsG
RkJPK9UxHxryR6LT3oQTB7Zr7RHcAvFCnJA6+Qm8QTqa1sbO1qjWBOpnp9wAk1XTl9z1aHF2iYFY
0ijJZ89cozyP9HH4LRw1ugWuRdAI+Hf8oqhotAoHzEQ7u+ENHnFjzHEX5s6rYcZvLtWfcnToBsXd
rer9rsw+ex1+aD3cFjrOiOEzicOf0TJ+xSv0o4/tt8gk3vbcG+bfj2bl0AClAhbpkl1Oqv0UV6Hf
rpJMj6yvZn2kenHUtOm2SR4mjftlFJZ7t6TTWBbuNaM/1DrBwpSDhurHuQywZadU26sX3Ks3XWrT
gqJgUuupdUMeO/tOr0yIzfGkMOOLv8XNgylaajEVt3mPJpFdIs76gqjBm+PP1DV3ffRicd+jVcEH
er78ZjIT51CgUYlXApd8EDLNIBdTai0bzDgJPUt4Os/rfVwx1qnXzvmhqEafXlPLoV8VVsOqwvKi
hzjBudIVQ40PrvopX0eDSR0PUh1R8lghrnJjuX48+b0UezEEieu2qdL7PbAmGlMNfXX5Tu6a9BiA
cM0+1CrwUHrzPVy3yYeRMw1n9NqiyUbIntej7btoFjPM6KDxlRVkixaKlEKsRtRcKjXw2hh5PZDC
fNeJ9nlYKbu2cB/QeE675ZKMGRNxtEaxQTMOfdehKg5tvtu2f/3aYv1dltVG6GXBuXbrHpBLlVSf
yUUvn/IbK9bDg8Gg9VZsnGeZYIElQU6ul0pEY11lX2uYdgoaKS2+/FlZq5hL8LdF+d8O1ImFsxae
7WVxyYbALuxkJcRwQNuWvHi7hnVfQB3fyD132UtYrDellc1YFdghcq9QqK8gFmpkXdZt8pjIV8gl
ue0yHOS6fACMmRHrx4fa9JAV9md54DEucWDlrrmOBvlMMyHiqD2EFXJXyC+pSy0g2F2daJt0x2zV
P7oJDl2bxZf9axbOsASKaZAVDi1GHSmQAtqqEe+KlUvb6TNNbVZ1wPqQY0PYL9Gyi6Kaw6oyBzpE
S9vbSLmL8r988N++g1x0MuQYmh7rl/+8HL0kxpQClFzfTuvgiFd6YN8oJdxGYzuds9UBInfVRLqP
pmDXs4b+PCGitd9OqMvOq+P7Mtm7ytLujBiMR5C68bvSQ5u77mFOkRvdcQvucRxQuddKdXjMG0iz
8rsMYf2Q2QtVedUaFr/NOdFHHRTLOtbk+8hXyqX/dpvXV0DUuN1s5UgYUhwqAsK2/N76ZAMqRUB0
HT7rP9j1wj+YK04jmg9yBE89xU/6fvno0gNwWyl9c9Yz7b/9XLvMjmEMBc0rYAXJz76OvSW9cwnd
CA1LuzleRtK69+VIkqvXbaVjBusVydIXql345Xaxkz06kcJAlP8vH65n69+G6GVRPr+QBj14ax5k
3dmXl3SxtVfeurbYXY5qgYRwr0cNJfw/z3D58+RL5Da5Gq2jUB0GfMeC3eQkO/mcKQe7/I/r638f
gnJdHjW5dHmNXL8s/va8XP1t22XYVrVtcwasP6bMiaKszDxGVdtvMv2grW3S1AEyjPydumdR7dVb
mgDruxTArmvhSpJHfLR1J7Cdh2LpnpyU2m0JqT8jDMTa043iqXBB1DQ9ZTDkNuQan4r8VLYTgjZP
78gRUXg6GAoa+lrpD8oq+pAPpVdi0tYaW/XlupOh2CDai8atUzo0YdZDzXcLOATCphM0iR3+/58X
CxdQ8ejqzwJU9DGzX0B+xadxfQiTkbuAXA91xCa+XOx1GJtJgzHAmMZoB/42OsknoogbhQ18APIK
7XnW25J88NbbxnX1um0yJnaxfPqyKJ9y5bC//v//8Pz1nZPJKQ8m4rHp1pqaZXd9+d/e7rKInQNi
+PVDLh/9tw3XL3h9l3/adv10+SzdIt6LsHERD7RW8NuT19dfPk5f77m/vf3SFBFIxu718nbXnfPb
//3tq17fpiMFhkKBudT1o1IGl5ap3/Dwg0e7oPuvi1PS12iiIfbR1xYgyJ/lF0nslw9ym1ySdRm5
2k5i14eqsoc3gVrIW+sy6AL/eJjlxkgg+GknlJIkzbmNSHA/X4aL/3UdOCdysSIiCJXXfdnQQT54
8thE62Xfa0C+lob2JCsz9GTjfi+xFyo3uMBqmdQABeCytqTkNNYSuvxHd+3BCkJrvcpc+l50Ar+a
KdyA+TIVIVyD2A0vnIL1fqRio0N/aR+clYibmSF1JkkBketqUVSXjgA0vX7HaaQFV+C/XCKS2NMK
tCFTmdAsT12SHXIhZuZNAY4SiiNA9rUtiavSk6H6a+m3bU2jOsxCUfy1Kyq2W/Gx8mFc+01ctqXq
tBdIuXD/buRzg+mZ+7gmllyPp2zaIJc0dszNdVuCegUkMOiXeU6LY9u0RL/WSo+bllVoJo+wXLcb
/S1EtRLI8pqstuFJZofIw3ytvs1VIzAuwM+WhTcMkthd1gd5pH/bBrO7JTFYf6Ty9n6pwF2W5YEe
CnJqnev58nDKQyyPnnyw5a3osi7jy4XQi27OCGmIWRIVEculnQNOtAi2zsqgEEn9iUgMH8R6RE3J
W7keUbkxLUpys8SqvbLqCReMVXubqzwNu2uabXJBDoeVoyzXozlN6QSQvVotblA6ipXjCedGd5zt
b+HKAJZEkuvDP20jA3NQklbbSwyHZG/IB+TNyP8cQwTXbXMdddC0yC57amjS9AU0x5L8MCKvOpKD
tAJgQV8tbeEclMcpkodILvZcQkI9inda2zLWr0dCHpjr0YkB4vmKM8++PATXB1kZva5eTkr4Y4GY
xac8DPIA/dOh6tfjM5Y0RYtId8njU9neDuuSvY/WM+1yiOSZ56aD5RfzSEkkdmrOYTLqszMfRFhk
6oUQs0bnRwsOn0EUSjFBVB8hlYRA0mwk+QW8IZwYuX5Z9CIHqGDM/FnuQnXdj5f9vS7JVc0cmDvi
LpRnS5LqbtAK94u8QMozBnUlmDa5eDmXSmSHdkn+rHIpTdtQnejchlBJX68MsaLpvprh341VXRym
YjVyxiSa5bPLStYOiwk/yVK9ybFUr9Tpcn24rsoluc1SFAoPBBBypMUrKEdZ3+P/pRVFl3Tz/yqt
oMfp/yit+By+//z+b8gTQ77kD1GFpqGcAPDr2BqSO1v1/t4RC5TKnyoKHRUFmjvPhCKlIqK4tsAy
LJ6ybLa6Jg5jizavfzb5+gPgcelkFn2W/wD00Czz31UUdNDTHAeQik67LY940vqtaWncmdNQNJVx
F8PWSYfGCpyGWgpQ5mFD2wZ4BuDc/RR9YxWD04Kc1onYum3+k73zWHJcybbsv/S4UQYtBj0hqBkM
rSewyMgMaC0cwNe/Becti6x8t6v6zXtCowRJSPdz9l67Fg4jxeYJ8iPhbFY4bm0l2BWdTuMHkZWC
+bCz6aXigQf+qFOkU7TxQ4uGbURYwKbvl6gQE9ulSjYrtjzArFqxLUfnqUE+ByMhUMnWKm4RKFg7
zUVsEbbnYaLLVVrOem6qyS/mODFX6nxsl1SHJuke0N/XV41F5IsRajuAc91Wa/AZqmJwNok+HNRO
UY94rGAA9mP7jGr50TL65yZTyxfDwz9djNeeG7QHrwcdawzoLsEBINwy65vI0ZdJcoNOK9Q+HcVb
QucKavHC0U6Bbh4ztc9vFTrAjhaJtaf37qm3SZ9ARX+noJHr0rxB0aC+4LvdJvTZPSujFxRWb2XZ
3sbqdAbssbCQkIrqhTi6HL+ruAG2MarzXSreLOTbXIaJWMeIiU191micDohLl0/YYcfkwebco7t4
yx3QgWs7wlYCoYDvHkFTNMkw4M+8xSRW7boybzfGVsOmqOVY0khwZGVXX32vHRE+9njbUVSGMfgJ
owi2nvnTVqrYpxflE25gnwSwhOu49G3tNFPDvhHYnami35i0rZYsoXFteuLLaQXmQtC3ymLLoBS8
pk2M6X901kkSR1jvsFDEBS5OwqKY+6rAQArCvhwnRZVfogIXYC4zs/f8EjjtygS+3KYbHYPqEcdV
sosd5AtGp0brZCa1eVC026oR6dmYmmTjNrDys4marJMaaC8xagzDMbgNE8qVcOub9bJuyjlRHkGn
VVCWkZDm1TbDeLdxsOHsCMBLq7WjZ9ktxpBTgGfsynlw9RSCQVvmvt1/Wc0QnGut/FHEJrkyajGQ
DuLZqwz67jGo1JfQRIUXugIjTBqcZsS0B8xDlPxDczUMg3FtwHKTYWcGHeoSRecLxLEt2n2mSlZ6
GjVAYI5nnBLyolA2mmT/mMWEFiJ88mwx+F5tsNvSKlgHMKv1aGx3UavTxtfG4dywFUXce7so1ht/
oN+ytmsj26tGdrBpfa1o9ru3/GqyFkkMD0VmbeDPoHxKixeK4O2VWy7NHePRyKL+re6Lhyykyawq
w7ocqEp78diu5/E00ow8NbA1D1PUQBWMAxACmpif7ThuVlaIvB5x4lkTLSh/FRplpXEOoda71xTl
gNFYvW5iIgaInnO2bpy/6E5ennMdhHBV0r9yCMLY4cY1rt3cvaIAku+X01VR05BqNiH+jzc1086d
6va/6r4qrxw1uJqhjm0ZgFqrSAuiE2jmxp/0CHO90pVnUrRUEgXKN9rUwSmEx7DBZoYytE2Ju3A7
YBeTba5nZcyAP6XtHq57cIgrMzsbGdLQvhjoQDTUPK1OGZhTtECwBxRVtU0dK4B8vlGGcVipmqXt
GuSm6yQXiKWC4JlufvJIQoxf1iAdBj02/TQHe1YyPWrDdr7lf3aTwZrQF0zNoKOwSPKrKLPsy02W
EMRpBYfWMTnc2OSKjeRGE1134xnjL6Yv1kMaxuY6TyhwV9Nw6hGOWVaHBUW1kc5X5s4NaZtW9K8T
M2h8RfOUtVbAxZM3xnKvj1pEQ9+P5b3CWMZNRDP/8/WJuQ3ri8fy9e+Hl3fKJ/EOsyT50m935Uuj
ZU/blnhbuQj5Fvn8H0vsDcaARqo/uR/S5NxrTB2B7zCMjZap5OWudD3Lx/KefJO8+f5M6ixTEvky
XjA+/v3S92e+n5Ofli84WYYftF+aXSgw8N4sruu//wWK/F3yDZevk0v57e7lY/JbLncNLzlxuGfU
WVnqn4uWj+Uy/va/Xhbxx/+Unxkbup2j0zT+93K/3wde5GGywmL727+QH7v8QfnG76/+Xid/vl2+
8bd/Jz/z2y/9/sbLJ39bvFyoE7agn75/YVUNOiaArFw1wAZmX35e3ph23dIV/2PNy5e+f2gFo6zK
rGbHKfAttIYFecBKvbxrNG38TsPCzkjXdtrRNG30wDonZaHB6qK3iny939ZU1EDJY7udmAUmVUYE
2Vi47C7y2e+XukbPdnagHP94Xj60lg/LJXy/ellKKy1Tvy0xiHBEYNs+EkOCw0HdJCrjd9jWFV6u
5a5SM328PJ5ihb2+iAEffD9ZBOlwSMuXy1vkC/JzQTRpUD3FTZDGHucBxa7pSHugxAkD4tRP+Tlz
vVOdUsYhcQxg0XKvWZxkpJiReQA6aK3nyFDn69gLxt33IYo0lFNBpV/rna6zfssTucdcrlK2GWPg
4uDiZ2jb4ZfT/uJMbq6KYnrPlIrKDpJfoheXm2lpyMgbmzDJv334/T75MbYGerKh8CvH6fcjOkta
Ls7BJAAmVscfReQ120aWKbw5MnzTEG9Bbj+UqIKwIyHPlLk5MkFHNpbkw3oErmp3xX4ibZwhDiHE
vX1UPcU+eg5I4ID4PL8PQ4Ekk5t2uXHLFAlxni8VojJkxfQDb4bIqS735MOqm7Xd4JYHZbSjk7wR
Zer5VAVwjNNOw6LfuAX57KD/GLq5a9lOkTeIdYGeBc5e9sZk30HegIT+QtwjoMVVS5ZjYMQ7e7Rv
ZUDSZMxgCpQRhyzgUpSsyPZHel24EQ4mmVOzj0WGahduORzTDB07IwGErGvG0XFa46gs6LdcENMR
Ifw5Jo0O8EsglbWH+k2r7AU4XnM5W8o1432umdMhqoD2b4x06Q3XhBWIyA4OKtBimHpUN4hR0MyT
Y9KEcujK/ZUCtcRkytQBAR+wMYwSwwRn+FEfkBtoagkOnn0qD3udKxY2WnnPw6GzY05wHipjuGwD
9uyapMQeeyYDgMmX65/sgOEoSK841Nn9d0yVI4s5AenSVNOIcF9+wyRrPjKTVyx35eNsLhgaMMyT
vQ7Z5bLqwCVK02vo/MWk13w3HWRf4dJ+oNmJ8Ds3r4VSaFvnu8toyZahilJwjwQJTss/I5zkDih3
xT+em7oewMoIIsVdzoaeAyVLCbcto8BFtkONSV/m9r89tpdoUeZnIPhl3qi91K8uf2f5o5lc48uN
t4SV5ktsqdydfmviyXzTy3ZYyjFucDAjPKSyl/FH5+T7uS7F2iRc41X2OGUnSbZJFdlpls0M+eTY
VAAROhgL8k/LXUje+76R60A+5GrCcDUx99Yi4pehVmHNSVzefD8kvewNBERGNQgDUSys2ZdpVpe7
hrnA0lxMf5MsWS+FTVDpf93IfKvvh2VrbnOD/CKZttUvJdTvm2mJv5UPQ92td+wWR5cuBrVeof/q
1AmC14J0ljcRDExU9Wyvtq6DvUkOb9j2X9USzCt7YXLVyf6PvPfdH7us06w4tnqjHQJ8GbvesrfE
m3EAz/RBJ+FQKZZRwVVSIW1bSrOhhfp+4pon/5DJIW2VGnHDKsHDlKvxzmkhccT6EkycaUQU62QV
J2QWD2QXu4FjrvXBsY8x6RmreSLiWIZXjaQeIy5EkrrEILcEImsN0ciX/rLMSw6WE7qr25eu9+Uo
oOEEuQmB8RK5LJbw5Z4U5iaclL3cOzoD/9MYZY8YOAvCbDmLyHvfO4NTG8nRRLhY4Hdb4p/HJQja
zD5GhLmU9QvrhLTSOilMBpUa+jhWVord8qoGZ+yIqamA9ILFmQCCmBxCcAzPyIuUbdhk4bomxm1V
DxG5gDhLrmLCl3aEYyWnziz6ndNWd3WqNL45OwrHeaZQ6TZL5Dp9vwZHA/uMDI3V4JTFpkW4tI8I
dtWq9mAkoCT6QngXN7w0yJs0O+hKL5VmLYCV4eGVXHvAmY5FAfjU1FwUIi7DZnUZa4/LKNrRsa5m
vfJsgOomiPU6y6lZwq27dRNs9FjTQHbtDKa9/mXp5uKuz9LAvRj1xUwCaa1e5YWzDh2glTmGRa3r
GOnYJYHUaoh7mqs7gDyqj1qpbONOu6o0sr7IPOc5+eqcRFgZ2+4x6pfq9hw+BXD5tngFylNr/phN
Mnn1NsSUlqBHZnH4LMUxrgfYEK2+CvMiWJFBjq+Z5O3NhRtAKtWuT/Ur+ok3DXWBjYp2ZqV8RS0L
jWDyES86bVzRbYIQMPjgAgYDv0UJgjOlvCkUhRJ9q/4yW45Ft8Fh0aoPbkCKQHNMyo6EvuVG3uuX
YOPA03C6w6w4OMMNcMxkk0Qo4QtOKBtyt0G7yTdw9B5S+8MZmn7bJeRTDCq6duwqezVoxeW/RRU0
PXWk4CzN+u1i5SfWkBuKLOus5zQzzS/l1DyHSodUPJ41tEGIEh07fe4iG7Q3tWkEn/F0TjoiVgxs
fm5HT0qunXxacqWBNWDbVErPl4042W2U935r28knZYdQaScs4mq0k2/5bufJh/JGvg3XH1KA78dy
AWlcRLtKYwMurdbf3ifvqroNm8a2vy6flc+hljzEhUoSlvWZqnm/KbOMCNSyI6luMhX86MlDkafz
2ZsBtEwNDNpE3CeNp2wMgicRPC4lNIWomQAuSEgGszV5P0KRP88VlLM5E+66B9OCvXeASznXJILa
1UvYF7vchR+C8XkD8A+SRIHgpzaGYI2DFS5Z1nwGYzuvROW9lzk5SMSZQ4IdaodwpR76nklNUlHT
8SiGWbmf9ehTS0gFMMz31nDVRQwe3DhR2JwDTdH8ggijD6eJr+axtJ90al97Skz9VoM78p4qJ/m6
IMxuAwY/Ow5BEzzUWv9kj/P4YUaYWOI8cK5r+v3XBFCQM0jJ5SPSS2I4AvUqxKK6qtrYOnSzsDby
RfiM2tinHy3O6W0/wz5OQocon2i+lktlrbGrx5Z59uJS3FjUhYFd8nWdq7xFiZk/iKrRj1BcU+iA
OJFVWim3JcywmF7EW62NzrYoLHRtrTc/iyoiE5k/OXVC8aF1GVdVW2u3zH44IBiv37o2YdbthN0Z
R2hw55ADcuqRglFd46/M1BRmz05fiUacd86IUl/L+ujVAjYsfxXuI3AJaBNxaWfunZXCTLisnRDN
fIxD73YIJ+2qMKbwssjJMffDaOmod5NuD1rC26ZtJ95yXCPyk1GJRpE4QePYWk76gD7sXT6vZqD8
8jAYb/QpX1wCnfDNZc1oEck6mVo/URkkUHDE46opdvhhofBc/jvEFXMTN619GITaP8bpfC8XKCor
9wfL7a6jqbKvQdxGlw1oka2kq8B96jHNNi3BEkfNSsbLBlTbkxfp4n223W6b6kaw11WHMGE9u5JL
Rfip+XIX6wM7uJG7nVyXZq1+Uo1Gba9O8YkUSG8tf35BEkKnO+VzjHICM/64nerKhJ5fendJSIHV
m4zis+jNI1oL/WVEaIczSwmPYdKMd+EI00K+ow9pgdlK8qrEZrI1p6Y+VpyQ7lrFAkeg5uUnTPxd
YMXTax+TTxQZNbHrS3VUK/FEG+xocjn5RCyEmUVvjLb0TRIa7lHzgvZ2ou16WY4Vlxt09sNbZlEJ
UxwLtahRRLdNExKFunxTmJfrEPvXW+s51YbgLHFiYqDdUCbOoRfwf5oRhh9Qo/dw0tncgc6F3s3r
GxUGw2UZtgNeu7Pcd4SF3hpvZHJVYHq/zqJ5uLyjh8I5zHP74bb4jpLM7K7IlVGvraClobB8y8g5
AATzB05LjJSjYlwRYFldOy0+e/lDvWGRl2VX8g1q1ZP+AV7x3HWOd+YSEVzeBciSiAHnx0AmFdd0
pz2nbjezC2oJJfw2+8z++kGlFq1HUxhnwxQlSb5RtU4bof2grnn5PTUy5l5RoutAaRbDA+FUtWFm
P3LSNJcVp82V4WNt78gwawgSCyIVDlimfwzmi3xDO42T36i1ed1pU3Vltrm97sJOvS57Ns8wUKZW
quYnQ3JKkaJTod5FFde2ud3nczHczy7eikGz658txMrM7s2P2iCGJQM6c12zfxK1orqbIYmVZ6UL
7y9L86KHyi2t50CBHkU3Kz058PKu2ZmA7EVu8OGyseRbU6OD/gl5HeiIiRob2AxJj6V1T2u0v7yl
QNJdUJz9MFGvrau0bq4xJotTarXGhjSq+kXN6lu5NI4e8uCa7pnSSrrtOCSO9exGN6L0CBlSyWU2
4OzCxWt+Gkxq4Zfbyp02TfqewRPYK9tIHpyQknSBUOJnzl6peoPynihmsQ7XmdKG15EzAgELXZjA
pP++mBih5Oqxdfd5UJv42Ww74qvDkVA7yFskGimE5ZrVMjJ6ke+ce+S8/aBpd2MweDCjoMR3kPfG
vu4fhINnUb5tAk1YkoL6riRIwgfCJ8+kRkZXMGvokQVO9Dr36Vn+F6/yXtWhN56cSBkI2HIRZeHF
voGlJ8gqZYfThrNcQTWlA0wHM/agVqSHOBomjJGh9UBiK3ibZcVAd9i6tKveF/U4HD1PnB1dKa8C
UyvIvG+7VwycJ/lWKnUfcVRwncxFeYJpmu80ZSzJRvfcOxsNMsVXw/zs82aje43ylhI+txZd2V4V
YIsh8aREzuRZ9yN376Y+tzj+wH8MnqPcQE0By1Gb0TYoh/6lEdNZLivq1C+SlBKYHJmzQ9E2ooXn
0u2EJBjxq63PIfb24xRor2Q5DZsZ48cpmYvwJm8JYrgsY/lR8mEfeso1Nk1x0pZTk/zY8nn5NiP8
/73xX/8vvXHDUnUc+P937MDzryYvi+735vhfn/mrOe5o/zCdpQttqBpWZcug6/0XccAx/mEaJlxr
29RsmiX2b3kgNMQ1nnZNMksJCqE//0/ggP4PR/c0j1eIfVCX1vf/oFW+9MFRYtLfW9gIFjJMS/M8
hx9oGo4JYZ7XPz/u4yJs/8//0v63q5HxGpdAg0Lb+3R7Z2XEd7MmxlUS1sbqtxXzN215Y1nYb19m
gqg1+KcgDDBQsT7+TKroh1o3yjDYT40GxMbtsZYPI4nytRHT++Vc/7Nt4d6k4FGmMxFgr7UyHrB0
IXMZ8vfcQXeaMd+kHCg4FsU6HRlqmSkBexQYn2K40xVAXN+2jVOcEZJY6bVY900LXyZ1sQA67iqx
4qsydAlR5IqvDNggBkLp//0fdf5QH8g/atkqLha2FDqEP9Yq06JsNGA+7afQ3I8EVK6MxE3XkFEI
IZz9FN+Wb8X6J3m0X1ls7KuxuVWJMiausag2cYVZPsiZgudfuZlfZdmA/Zari2/TGExJkfcnO67x
C9HiKVsBGBs7eh+ReLxDsEO5xDUOg20Srhya+qbsjLMTpueMIvyK4qXE9Cm6Wm4p/z7HzCOP2RzB
xY+IcfSryFB9hkTrrNFmGswI8onQhkUzuJkvHBUgFKiGlRN2r1Nttyvki3uIDE9FTD+axN/cdz3M
US6SX7QZFh+Jv7RkWgwdEmVKjgrtCR0s+Pyr5tqXquGXnSIUntP4AYrKWhcjHhLcO+vJTN/KmnlF
4A0fQ20lfm5nYv0fttWy0/25Uzom24m0Uosj9I+dUm3Mysi7mRNnpLhgTvECGek7qcogCCB2FSlz
/qagRB6a8AOGWkWO34j1bFv7VoEYEPQdE4Voj8LTJZILu2pDNGpACMhaj8Wxigp7Y9Xu69giVdBN
CKMq2V9JRJWcy9UONSdlpKzjwjXdaS9kPMKEDOMvyKWQoGNQbLWD1TFhXEF1R9k0wAk2s+n9yCJz
PAJQes2i4spkRI/e3QJAwdCDOucp16vnXhS3ecmO51AnB2x0FWspuKRFfQIC1zqWgzhMur3Wtew6
CQB+EHBB6m6G0t9QW6zfA4ksvAGnI1vRLFTaza53p2rAloKJtmyUJDcA6NcOcO2xTb9IBDuyoe5J
/G3/w8nj7w4p17HJLnJd4o51ZEW/n6ha0+j7yREeFJJKULHiku+G1kRCAapx/YG61Ou/3zG0v/1G
F52TSWHV8ohd+pdvtAatJZGVbzRG41TZCxQ/zn20Te2KuMUXXLPXhkKOX+z2r+nEHsykBjp6qaeb
HhRpE4dfLRjIOtwP/du//21/t896CKjYW0xOMX8yYnStLYpcybw9mBgPSOKOAjnNDJ0fkVuO5fcl
YMcCttf/+GtNdeHmOIS66Ib5xzbwGqRbmVDcPfbAr9FyH9WK84FbJl8toqRNOKZkD7uP//5LKcn9
9yMUGDWCMcTKxn+/RiUhiSGCA3evYiby4/AmFGOzikR2hQxl8J0KU7U5pHS5noLWecTTjzCXdotf
OuqXpnmnfGAa5XFZ4rDLz9i4TjW8ez9Q04mEUmZEmkeZ2SFBJZmyFT8k88n5oHto4+Onk+5nU/xS
NModESzHYmBVTw587RT5Z833brIRzzWpQVss0kCp1FvbKHEd2ARWpll+8GwuAKGxRDYT473MArOV
s+AIjIhmFrpb8C0GI1i3+ezUp7QimDToxY0XEEFrBZTimRVi58blafHLBA0EkIQtsDqPdpvpml/4
ZE7aEqklQ1KrfNxQy+1XFb0w2rrTcuLJxvnKhJFcqgBcxonNVtVbxYayFyPSB3gzPRpD+dRry3u5
tDI/nu4dMmP9WhlU9OjeIxl6/DCPlWvVxquNxzfFeoUNFz6yqKFz6N5WdSPQH9RWgf2BpzTDEtJQ
7v+HPUI3GTP960kbpaCmsSPiVbI9cE7/emwG8HNIcW9GYBuIe4SxhcJ8Q3Vo3iko6xiG37kqlJxI
q86GAZoWtvB5FqBUszo8TCPusmFDRj1GYLUgL8FV95or8LHkSY9/mgtRAH7XEsIXfU6HQu3Dq1LX
nvoEeR/MdGKKtgjtmI72RFpGJnFSRY1eXrE+Y1jrPoEbcFUJOrNcEa6ZJagE8lgIlxwERzPABqKz
oEhPX11hUxqP1bVpeT9K9dBE4t4rRb2NB7JCyrbb6anZnMvZ/JkqmC+DYHocq0BZcc7alOxObbqO
q/mBmNCrzCru3Rr7tj2CJq/K1FpVmv5K3iYkUtPZkjPk4Hf2mLElytqieYiviiFWqOUU7aBc9Nq0
Bejfb6NBebFtkHZNNO3c3Hhq5/ItKHuL2rn10kwAGvMsfkgwW6/qEP4rCehJ4Fy5WPF9u1Wu67k/
jHkQU2127vhemswOwWo9Lqd8CVeKxIORVHt9iDeApWLUCuLcTEm/dllDTsaqMp87QfTBWA/3zGe/
phrnNQzvbVE1GIEqL1nbDr87SKK7iIE1TM0OXiAZiKmXVH4263wWk+cY6FydZgCEpb3OphI+sGKx
9uK53wSGd1Ag/RJbfBhxxS6gXuTL9vTB0IxgWDK9EnDBy+gUeqUWrKcgGQAJkWXjRjXNcnu4adsq
3g6E3fjp0mtOjPIwOsQbFTW7BAV+Or6NGW9FQm3YMAgAg9K+RGXoJzo96qFaLs4GQTVuFnUb16yi
darlrxPytQSW1jOYaTJd6lOcUDtFewXHZwpXCAz3eV/vs9pYd4tTycHEaLIzgElfq07ZM8gd4VBn
+xp/PXt32fv65N15oV35uTI8hG3tkTLRPOUcrszYjbtIOMphaAmBbfX5g/RWO2UxXErsHUT8Z6u2
rm21TjegmRROQ8YOBHHOSRYKRaqH+g5xOe3JaQ3k4qlImbVqA9q/UjVWZVY9jTpgrdnLsAqPpUHJ
RNs5ud5gPuFaGqEPw0/sjNuIPIkwBWRdwE0SU0SJcnZuyrg6IXZYErg2laJ85CW4c9JduNo4i1qd
0dMIX0MLhrdBL+5Dle2f09E6WTQE4Zoc9IERKp1E/KlVvi165cEIODPPBadYMyz2LcFxGcFiBDJz
PLnivgV6D0mEiAiTFJi5QXduaxzVnZbspxSDbL0a31Di5gAdiJ0K6D4qIjmnCRjGNN+R1/LWGCWk
WNI1VnY+4aMJqoD0L+PDo3kT9T8x4IhDIziOiV4kmYNKX10/FK51uNsKLzpXk4E9UinOwDO3dtKB
gY+e03z4VTt1vLRx8OxX1+24CHHfurp/9Fr9PTWPKWXOeoIFDu8ywZoAGaBrioSOjYBuZq37LmDQ
3e2stL6eR5RJc+E0yKMpiU9LinKUPzUZaAI98z5SF4WzlY4PmbfQQB3Dtw1ycRyqbduMU32huPpN
1+C9nYZI34Tpglsmsl3RzXSrLtnCoEKGIngUCr59QlyuhzZEQq1nb7hM2O6waFWRX+UNrgPFrlSf
oe2Lt9D2lURN7yoFo61DsvLK0+o7M7SVbcnsIE2ivTJ2+ZrshoB54yqBnLGKdJvWLAwHDH/iyRWt
DMu9ryN9lZgczFWpg1kyuyfHK+6UrrqhdpesC6BNiSBoqXPdTd0atd/ODlBKzAZzAeWzGgmjougK
XyQPkGe4/cHtIvrFHqB1L0o+gvixab2OECtOmpFxV4TgBmaQFrax60Yz2mlR8ujUnEmTxj6mXgfw
mUTEfVV6E4IGldpZDTbFMZ0NJTCSvdwG44Z4qryJ6EOdLos3E46jHWIBiiqdlCWvJCasYPqhxO8c
5S3B3RQWyWt47lvvbtS4VmN7eWqrZmeOtOk60ESrO7WByWe3+S6tY2djRFO5jipc/tXQb9VcvVLB
1lGihvpu9kRwzsYrSrO3BS1a5T0DPK6b8YAj0yZc2Qg/6dcPWfiZm6Df8lrJfEZTT12VA2/JKsqc
ljjCw31RFe8zyGOwNmAZpkB5Tu0ZIpRWrpnr4+EvSUnoVfN1aKbHnNPLisj0m8QZC1L8sgV6vE4F
08g0I17P+UoSXYUv3SzeqvJFeEQi4EfYiALXsxG9BuFrq5+yglaMmppIPw1vp1UjQQmRvpefFVMc
rmMub+3sbaYR7azhMTQQmoWhGo9xDdnLCcULXCPaegoInCFRKB04Jir8fn5S+mwbiyHaFx5ouJHX
C5Vzbpd+WQMBAA7K2b02aS8lmYHrWrU2ek1AgGq2xBKnObUItWEDu6ex8b6QwoE+dksOtTB7jqqu
IXcrJIkofEJh6yBR8LVEvHUKdb8AzkioWa9Kc5fE6n0uZvp+TqesdGX2MBtwii+aPH9LS2Wncc0V
2LJ29kCV16pA6yue9itKVDQf00fR2bdCLEGAVBEOSjW+dk541RHLjLZh6xVK5JeW8jRNmnkY1W4z
CYQtIwOejUaxeM1lIFv3cMDS6qR3qK4W2QnSHReBSWCDG1IXMQkTQFCTy401W93KLOGud7Z1x3B1
xrhojJDaphw80oLpGem0q7pXH/i7/XEkNvMo733fhEuBIk/Sfq32mAJGgm6OA47SqYDMQM4uGprF
p2nXjL87UE3TEioA+W0mnyBOfOAA2rIu+6NL52m3qCJqC1UbwsAQwTWsGHpiS4Z2SvBk4+bxtmho
tseBzpVDEIUTOegX00Tb9YZ+riwVspWxLoRONkmnnxM9Yg/Nn9jFueya5AhCrCH5Cw28bQ0klCnE
76h6dyIBfVu38NrICPrVN/GtmEGwc835ZWnZ2YnuCJtlpD8RTRaMZ4ZJI4KvCJBP+4Qz4AEE+Snv
y1+NGE9009dE/H64vf1uYttl+jlAB0J1/UvPwlu9U8nopPlEAq/nJ9gbGWWc6edwXe+fYKX8Ygx1
GuplmGLiL1BnLn0Uw1yYPM1EY1ABs7nKOr5ljnNrU3n5O/O+6WjRfz0Koy82g0PCUWlroNgti8NV
J0SJkFsCu6GSLPoqqS6zQXNvrL5EKY/U4SKJYUMDETmFOYeoEkP2laQUeVOITDmS9njNuDvYBkua
+dxzGsuEtaNIUx8bNcUGQmK9DXG5JJ+r+2yXpHm5deU9ua/Es6Wt4ylgnG2EfYRWFl+x1GnJe67Z
E9he2/kmQq8Gwf/R1slYsfL5h17mGu7w6BA36luYUP0RQ/EcuBiAZLRMkn4lQ/DIhGlvZtDcvMK6
0jvcCkYf7+A38XtVax+PXN2ItYdk14dHd6K+E3bYGeKh68ESp4ckZxAXl1Hn4zayfNPofEUtrA2w
gZ9kaKLwpYbZJeQfg0b3wlbx3VJjwhYDXW/6V2ZtDI9A8uCeO9tByXjQ2hqcNzfCZnoSsHqaLvkC
jc350lJ+jUPirZqGoVano/qpwAKGc75Qisf6SLAeEgYInSOdJPT9XwB19Jul9CcnieB4/Mombckk
oQSdq7aSU+55YNlabNP+GjoStXKXViBPxYHxpBEPgl2Z/YMSnixzKbn3WKvZez3PS2IjWXFqlny2
QfpFU3hDkufBHvl/SXMNaMjwRZiNK10lA5o+3T1ORGpsgjc5040yAAr0Sq6udgTVsud8SDsJt2es
+RWKwm1fVP7QaThJbMIPbf0WEFvM5ZkhXBJXH24XPFhNsU8m0/EbI90jd//I7Qk/0qAfFuTilR5f
ZX3mrnMAFeRV6wRE6WJPgpfdfbQlM6hljxlnYHj1Use0Z32TI8XSqB40XV5tLCIYzQYUe6i6FmUE
NqUbsPWTQiV2z+IYx6/AjlVGHn9rvOucpW1FRaAQ06nSgE7TWHNXdtK+BG61cyYqHJZaPms94T4m
Uk3WoDg1AOfXGa0rXzRA/g0GTdTcC6i0DrwnhR9lK93tOBzK9tRrHNxy80ScaWIwM74dJO/YtqrN
MBfPusqlLKEyKKzyJvHghKXqLNZKIO5nE8Z/MCO3tVKD2Cj3TrUonMQ1o2nXc++VWFvETFQlOtaK
k1DFyOz4Le7jOyWg2C73unSMNrmmDqtgZHQiRtXn0dc8M36IsL8shZC0YeeZjRBiGxVH+g8qhC73
MUvMlt2C15i11exQB5fsjGUDQClkSr1UYpzcumsa8zOrqA15wEgpJP2KFfW6MB/wrCSwxLytXKVx
UguAUP5SqKRBwjiniDW5tDL9YGxbMvAZoisnX+q4CwTdblU00EO3EV36kI/jNUp6VlnJXA68qLvC
zK6vs3kGhZZr56xK9wXFhpXFhWIzs8Ovxo7tKovbBcU4KtvAiwSs8pQKD1nIxaZMe51edc54QSQb
faQwXFYmwrsu6yg6kZ8d5tah7wTe2Cl5D02qMJpyNWgUJRr8e4jo7glpS7eU77kcR86pFlpEfknZ
+MngAm2J23VrFt3eCx6ito1xBc0ctDHFmmZf9GVOuHOZYgxjpjB7Iw7g6dAo1iv99y9mBdWmLoJj
F6Y/RLho8PuaZEJ3/srVp27ZgUl3HnzFSwHpBhORq0yPC74kpW6GQfFOVM4uN6jOqUuC9GzFCXUh
ShbseNQvMDpjAlt6MpmSfFFeYTML9zHO9Otstu7agN2WAVSb5d3GQf2DYQJC9bKPzSZmuzHB5RfA
740HwqfVvr5rWxwQ0X+xd2bLbSNdtn6VfgHUQWLGiY5zQXAUqdmSLd0gZNnGPM94+v6QrCqq1P47
/r4/EQ4GQHEyCSQy917rW0XyS50Zabv6WmeoXKlRhmdpMqmGCe2oaWi6KNirwF00jZb+SORZBjrB
GxaHV9IvhB9+Ordo3n3fv16quH5yaqvpISS9XM04qUdLU9apC2WmR+JU4lJbBb1zsHwzXJMJgMYo
aX5WZYIlK4K+J1Dvl/T49rFBgdQlWFVhTPHCcBbUH2i1ZQF61tolXn6IHhJrfKsrXIB2s/aRoLPg
J2W2yGHHochXbWaJI8ucxpj8ndYqt4G7z4roUFT7WtWqNUE1iTHsgrIsDnQKvkZGe682w76gIiW0
GCidQzqBzbJjJ3L0BFycCVRZ5P/qerBeaiRPXpBOT6TF7EVmv/WO8k5CDkhLRBCexgyu0g+WYFoY
xRGlKMh9NeubJVKkTMOEjv34apuDsmr65NCjNkkywbomhwLlpgjge6uBUqvtzVb7UmGIJMTzRq3S
GzIo77tCjTZphkTNJRnHT+u9i8v1WBXWd9Gl39qAxWLkpBu3V1E8phyPtpoTJU4anSCHWPhzsB2a
6kZxjWpHyTYmWyB210gJ8Vd2RB+4SXEE8dVfWe19ZFDPXEXdfqLXvwGi+9OftQpIpl/NG+rMSO30
Yr6SN4FaddmH/ZrckBSm3ZXSFCS8VKLe6UpAcB1TU0ynkwfi3fH6UZmOzQwldE6qNQx5CqKzql4V
oT5lC15RhTPBvhv6t2DgoZd3TkZ1Uc9PPg3ZeXByenX2RqVYsMLlGGzI0dpZQ6qvJkUXV22SgKXm
iimuSjPQruSWvEkSXDQR1+5N2k7albzxO+ggVZMwWwsT/Xyf/MMcRidq/iM2VuqEdeFs0UE9Bp1O
ZhhI4wGnr6Yk0LQARnTg3OhPUjJladwcOi5H5lF1eaOCq/bKz2MVX/9fNybIbNim3bgJcVOja67/
vyjh3xIlgHR0yC3416KEaxQJb/k/Hfvn5/zl2F+yDjQc+/RzhKari3/+rxgEYf1BI1QgOzBcwajL
O/1l4JcxCK6KTpbh2bCWlthfqgTjD92iSG0TgWAioaVi/79QJWhgV/9Z4Vdpn6MW4J9O+J9DF+Of
FX6gu4lGtTu8Je/v3hdUtNWkyPfgYRgwFZUCTYHbPNVZFaGhTPvo1WnQDkEIEiuyZzyzCo/dYloW
cxCvu/yXQ2xuSvQePNr2wSjrGOQoLfKpN7WtoIZht9Sbusp+bsziPhvMW6SPLO0wyatfkqn9Ps9o
mgDWbkQUTmDF9ZcwGd9zLd9ZTI5v02RS74lmWUMhXSUgVIAuds7KtGZ4Q9Co+9bQ0fKKtZ7cMRF+
Vszsqz4R0lL8CoZiQ+rirnbg24vOIGCyTuZdlYKcDPx0F/A0KNAU5OMo+IYaoPMie/pBfQkICHlf
Tm0E+7nnUmcABJnciTy/N4aW5D5ri03nQkBs5jo+0Uw5Kn1ooDpicpt2aCfmgfZp5EY/Klz9pH+i
CTCZ9PRroTUs551iVxDy7EVk/IHYxbiSFuNOo5hZmQkesrBlRuESK2QIqgOUAVZkincnUpjLAHuH
paQ4LEpWB92Aud0sWG1q012YbnPoybdVzpyoTAipNIjYi3T3kaQFKLU00Nq+gN6v5K03J7DqrfKx
4RjYKMIEeGqk30TdjGQvpm+iI1CJsPhgG7kmw2RpATh0HNZDzYsbp+Q2kAtBCL16pdFXIQURBIxj
bOJlvo7EuthGVo0dnm+AcKcOSon9KtL+wZoNwrHBQ3g5mFI4pFrr0V2iPOJMt9UQ1kcuRL/ihNzm
MXMMpOKHsHWNPUXqAZZr/WyXOXNHO3NJzNbegsKEHGqi0orD/pAmIbFJaeHvSZxYftiRqXXFEoFZ
NxXHZKXTad/CzxZgALItZ8p1NrvfRRB3OyuxXwGn5WQ0BQj6JwpH6k1YBbE36OVbhvt6rZDorqgk
BHNdwh5RztZ21E86Sa8KHTzys2PE42lFV1P75apheQiz7psapfOmHin5Oqa+GQnSXutkIqxaSGat
tW+K90Rps6s415gXQ0Xe0SWeTrRK0YWH2r1bJPTB6j5/CMNnP3TTo0Gxg2gMk5luG66VOBNwqOBx
kZsTwyBHEqtaYbypjHez2lG1o7xT36L5y7fBgisnpCfMOL9tQXmU9UnC7D5ExXOYnOKrS/reqjRp
cUR4lms3hzNo2G9ZTSwr2kFAUELxasBzESoBVKTkW03mTzsfr3V1AcDHA8YBjC+rkXremmA9hHsN
68kyov0nqFn1brnk5GGPQWIT5MzOMBGSRvytMp3xYJcEHNeY/sYup93bVwH5ss6mjlyWxyExoBSP
u3WXMrOnh1SSvLEDqcqKyVFfkcGuCzI4J4e4CVWnuGf+4BsnNqPVxDEZ7tq2ONQCgTKtM+IBAtWj
q3MYOWbrYK+zUqS0UGjHJBrIrwdv0XTj3uyYWc/Udz1LhbncRRlJC30xHKhOUckNb8Bf1+vQsXtA
+xxyMIPoOKadvnZy0JmFsTRAis1EiuBWNfJxR8nHUzp/2LqKS98k/RYUgiMsH/Udjf7biuWZEpMk
28CJF3CmDMNjgdfSZlQg2WcPCQBmVle3eaabt4qNk2fwsU0BZb+PO9SQTxETPTyNaxG3LbljCKWD
dlcNTUHnIHJ2Woh7c+r8fW1M8CDHtdIdOjOtb8NYS65aq6Xf2vVQf1Ed4dNNZyxtUUHFMXUpQAJq
TnduoB4vd8lHNOj+scidn3P+2/LED/taGNYEPZUco47SXyUzczy5Rc7B3axYP3Tgi3Goi51kg0kO
HCq9P0N65H1JTWXJDIxfbU/D2avsBl9x494KtF6gUgoVChwi9Y7G8G0zNwdLS/AO+virqtA4zQzU
4E1YxAP6VG5ITgQEQwUgooIGN4ZCFlVMGJRyU95Q6U8wUSxOioXLKG8knYrVHj7kv+8T7QibOBxK
Txln+15wGR1wp6/DZSQkdueBKN+rMvP7baDNXwrayGAJnJvZnPdhE6X7yehuLzNMOeE0gvBAcKC1
y5HzXRFcxnGVADO17qwg+Nr62T3Au3YdiJEOWHDtIKo/6LYKLqEug2xfJxoT7eWXMwUy/zZ4HK0i
V2mzcZ8ku6U11bChfcqA/F45ORq4ZtoHS0dBAws4js5bi76hjfXqSJHwVzHBAFMcK97FdnNLPBym
W+mBXayhqn0DmGo+GLqSF3uJobK1d7e38MFM4MmtYF5XwDmBylMMljeSXNZlCylCboqW4bEOihbX
zmTvFZA5VWuRwjiSLjckkJ5LA+/xBzSbZILpSZJcGffk9DwaatZfZcVVaNnjKsJhRXES70xi9QdO
zlcVd/A2ay3aPVW2xfS7zwhQwjTViHVmMMHu/URszkeArnbQwg2qW2Lx4cl3utx8uk+j9U54A06+
bGjhwUbLN5I1MT2IBdklv6U6ggyXgYiT383lRsK6LrvnrTirMQGrD71Rd1fyZm4n4N8RCXPxXIBS
NkCLUbshgsQYrLHcZYSB9MuvITln59woPwJHg0SBjnEqD4d56R8Ehk7dQdV+gQ4lnjYArZj7u8Fh
Mf09TMN36M14kavl8B6Xw9tZ4JWXXYLB82wv/zLacC9Z9PDITKJLZ4lLtaek+PMR8m81rlGjb8LY
ayYDM9FfL0xPJKOGyPJevpq+nH5y6/wy57dYPoHc+vA2cr/LOhqRFcfp3w+RW/Jlzh/n8laXx8j7
Ch8FxKTQ5chi+/XTH//lrvzDp9c8f9Tz28m/n++Q39mH/8aHTfkoECUzM5AxGU9pDZf400t/ePhv
/ye///tvH/rpleWuvcBSbaipRsrEvNKb8Dgu8FXCWMdgW6liR05nvZd/QIcINFNuZkFETi7lufAo
983siZOEUz40H234D9uAnjf0g4UL+/vNpmSKp1Sx5uXCp37vIjfVx5aSk10QKaxoqa168qlyX96I
EMZQ7Ys1zVdR78vUoV3fgKs1qmM+LP8JYy6xxmnqWuUyujH6Hvcn0rKtbItMOaZhRMFwuTCD3tpZ
de5VSMDyB4u5BIJe9mU/4wI4lruXpxQDCds95liJUZY30ocst2ihU6JGVnLmKMsXKTI60jRkOJN6
P4QwLV8LEwn3ys0P9y6G+Jzouo21YB8n19U3TlG9QEVjMMb1SvSYkh7QjsazFzv4JEfYNlEfvgUo
STfSHS5vpO0+ZjKMyA1Suzal33OqFW6sM/YBXkqMkmKv253xCWLUaCEhW3HKdh0WQMqW01Fvf2To
C5CucNJe3OcwyltUpAcrGn7Mg3tXSf/kgCXUT6xHvxqSbS4HBPl/kwZvxl77wPMun09brpgIxFEn
LCAPeVNmNvNzaezOnMxc+ySyQVlZgD2K+60XyKtLma8nHyJN/7WefqPnYm7UekGtSGyBCsViNzn2
YfL1h7HGtmmKcd0S8JnF6YgFhBaa1lWk9kVikdCRFXjGh7tJe0PfQt/K15cfybei8dCSwqDnLbM3
/f7sV19w3fL3lLt0/t5jamyrsSjIPytiOPCXRp2kcCiSWi8bd4mkJYgMnUIyUW5qgLaIjIiPyWxJ
sOgIVIBrB1AF4Wx5BYWruuJY+IV8JDv/vr9z/8svNnL0nylVbgNP+NoME5ezBGVJLHmlDuzxdci1
tOQrk7+MPKwx1xH2wfJiseXL/438m7y5sMgvv+T5gF5+bPngT7vycZcv5l++FCkDI3OPa3nKXVqI
cjf7wGNfjkL5Mc93zlFC5C3U5/PvFSgdFAFqgJfz9RwWID8BIcycaudNeX7LT8PM768T8AMfXz4q
KImwHZknKm73RZJUJGgkVHxl3ki6BWWTYobBYrySxVfu3LBP9oUk+8qHnzf95YpEnqrZMaeQfVl5
pMqty83lPkqkxnYSGmizyPs0Bsn/WNsv6Qly80MKw/nTl/NIOtH1WLQpSrnxFifkvLVG0kXI9AWS
aBnfHflBKA9qDl13+WVLzobcunz3l/vQuLEyD1DyXR4s3/2ye3mu3Lr8jJc/XF7v03Oj/KlDbskY
BsVBDpydHdI2lPvyzOMbT9qj3D9/+LkUFFKUAbjM3wEIl2PLnd+CBWEqD9cIE+3EqcRvEHYdUxl5
mP5+U77Eeagai6nZw0xaX3AnciyRu3JLUl8uu/K+T6iUf+Nx8iGD/w4ZJz/I95efr5cH6OX0O5P4
zwezvNfV8m4+Jw18ftTlizg/6/Orfr5X/v3DnR82FVGjMrK+iFmNz1h9eRmRA458W7n16b7Lrvyr
JmeBcvNyI3+Py67cks/7l69aXoI45KPlAz+91e/u+/Sqn94pWAb8UQUMHXZnYhK4nL3eV/NOnuuX
m9nRy9mTaJ/LnXLrct8s6c9yv2p1zvbzI+VwKweEy0M//EVu+gbkVPoSDMnLEW3NOVCHy4nyYf+8
Kc+rD/fKffl4eZ79+UzXhiGcErg4C0p6TI6rdyyh2D2Mu3ROLBZP7dbMiTVtK4pv7vCUjLnuqU2H
ML5AF+ASTnhPXZi8QEIhnsqkORiVTvNYWNNLbuR7IJDKEwFA7l2vLYGVfv+I5DbaFvXobtQ4QdxB
C1i1zId8JNpU6D5FvSYtT/NEVxRbU3xYPFezHVFupE7ihRPkRKenX4i/dSX60dqe+T+f/8Pn4WSG
YAmlEc1lhgNV0tnl5VVeWC8354yYy/75kiv3f/fwT/fJS7e87/wOv3ve+R3AmZ6sZoea4ozKkFyM
D9iNCyfjDOG/7A9y2UI9/b/HEZzBGcsV9vJwy2xRWlt2uVLaZVCTT88cm3BM+aAey8JWG8mdWl53
kqfg7zejIAVVSbi5iGooAUVEIuw0LK6EboXfP/DiIXy381OnlPzQxfMQGxBF829JlhrbqKn3FOzs
qwEQqMc6Cq1Yazwj06YjbZ2c0b3R8/4tcuLy1VHwYDeZ+WJ25oM/giwAl+ctw/MmYuq/H4RTLIpQ
2odRPtDanpt1J3CpQxJr1lXTNV5lZrSPY1JmK+qMu1bpjvWrFYTmVguYGVaK0/IWd4QeB3tELMkG
DToqwLmFIRSCWicKlNY8Fn6BZQtLXLbnEv8tsbR5HeEYWCuK/2x13UsQksIUpHSyzSU0hjobVb7F
dUAhfFU5SwXen+qVa8Nas8dRp1Iw3fQhqFXFIp8PNVKx9ZPAK32KFlPJFioFslWHGYITVhKj8dNN
bhQ/gGXeGgp99Llvd1ap/MoUUuQyRYs2Jfl2uCqfU8sgNJfCXFUW9l2PDDYErEpMgL6wvzdN4X9F
lnzvZJjR4girBI1xGgeRp31HotLedBPCY7dSt2Zsbu3at+j55j8mpzyYCoClIhzHLYvkDrJMflcV
qnvLuu/ddkPUYYXtoAkuPFq1FD4GvI40lUssA9R583JbGZTXZiveaj5mysBJkQEr6YZlG5VzNEBV
QZ4BivwrJe6tbUac5xZmHdNPmgikhALTKMEYgG8FgKrskoCyhQAnpbdUPJVcfyQC1zmaU2Ws7Txf
11Xz5M5kWNp24KJocB/jsZ28RG2i+9jsvoVhTC7BqHwp3Kqi8S6+KAWZa7h7DeTqYDE74V/nRFyQ
nIVmsNQHMqUi9ZjXpH3mvcDHNQAzdau3KTOhxc6Jti5HhCeTlTUnWwB6s5T8pXNuEMxPZM23qGUS
hUK5sJ+ySbyx+mRVaaQCuHC/H0G68N/Fb+vnlJk6pUCI03+noexgjiJKPFWsU6VDi7ZJrV1G/1Bf
Rj3qTesx91LS9rBD5Ke6C7AbiA4tS1uu9APdReKuy+jFgBywhTCLFabeZ7cGBBrWufQqXFG/zHrz
Y7EFblJhfTF82jxN/sMuRfh90tXvcTnmj3WfxFc5KOK1VYg1h5wAFUutnH6LZ9TD0Z0j53FIxcke
WIT5Rrml63waCefaD9gWx4IOG3mWSEO7n4Ed5XfJkPxwxLCPGpJg47qgOddaNxMZpJpFIF2nfp+t
XLtmpEioIMDU4TL0gqcYrQlhz5u6qr6lsQlQxa1tT6mxszTxAQnXEhwSvs0tmnNXT6/cgrjw2je+
FVutGBoUhM2rNdBKiKdvwWBPhPZqJ0TFr4rTuZtCiRhR+43aPEzlO+aW8D5WMzrqZT5uAxiOJH4r
Xq/X9cl26tYT1vCi2RYHCTXiKYrw1Sr2O9Rf8GmIS28tk16/BSrYJgXS01WbED8jW2PkKDYF7jHk
nJpHCBF6YdQSdayKVb/0EtOSEOOydH9AK/iVjQNGj2k+YSa9t6vkSDl23Ng2/CjWmiL96kZcDXus
GTWHn1IrjzB211RK94VG3TM3zZ2hJ/fIRBEfRjdc/iwzWaLc7UPA77ghZrxQa+0dhVe5qLdzEpZJ
oSaONCXCLuWLVER6HOIePBdvR2L7s2b2X0GoKNt0mjajxuDPBPMuA8AyjAykujKjSiyzcO8YyOoF
Ukqi+4CM2bb53JuFelX5X+eZ9lGK4j1rng3mOyvNhW+C0OPo1EpCEcS/1/xoU9R+TAx7C1puLo91
uhTJIZwd60JcO120N+pyvDFGMm8jAxNWNHFdygJE7DQAphPzGZy59S+jMKw9ALYlyc2b/ZKERj3J
WMEb1GlhVLZ1HXER7vJDZbAitDSShhXBWR4UAjyJBp4ToBZEnGG49su2Wjk0mbclTZvILYkX6kZE
jEvaICM/Z2A30M+msLuti5jRxTZoyo5Gu3bcl7KlZ6rhQYFhE/xSgvY9mMnyanWCdXX7oBegU4xa
245Gknghgb25GQbX4DWfTLUkJm5KkmOn6Ff69FY1pXKTQmlOQWFeD4rSeUYW9weacvhpemBWsbFL
KwZLhoaVnfWEJS/p2m3dHJ3ANlcd9f6vjI9Hy80I+FU5UPMJhojOYKUJpdzodvJAZX7dImPaqXxj
6wRk8E5PwtdYFDcx2tdVAvCDl1w8EIF2rSn93dzGR7dmeIM89J0V866pKNa60TVNcWx3MdJU2no0
Qv3gWrO00usq5wZsXeTpNbG8IEzoVlnjvRmZAMMAsXtGMe/1PHePgPTpBY+cjkdVeUoF325AmR4a
qWV4evQVOZWzSd98n66+MmMKGGMm1lHQ7aMJjAoeq165r5YIN8207kci0GnMJWFA3Jzt6ytHmxB0
cYpXjrtppqV7M3avdLc5QX1eqDAykIKp8MxMPCVT2N4HPtwqrdB2kNcPXco3lDO41O4YH4VauSvF
39TlCcK3+xBEAcYig+CebN5oFl4RG073kBUFzs1hH6vTVUJHOQVcFgfmHRiBnmEcIStXqCstW6ws
BNZvejPZ5BoU/LLFTOpHgqFvjh47bcKkkVnMpisYAGTSTisBWGajKXjEYUI++eLOntObZOiRV7zq
7px4k95T2tIqbCfzuFExJ1L4wYuE+qxcQWhaDltYsV2Ev6Qnxr1MjobybcLmugt0PJlaCrWwj5qX
GVVoVevzl3FS7qKm4muAzodytVjsKMoux6yyGhzzZUKpMWblcVBSgTdXwXqHvW8f9cOz04R7YefV
oQUo5VkLjT/UDwS8QQxzQnKpLTxsSK53ahQSwa3chR2CKeZNpRsg4SrnB1SHVIbTUIFoF6g3tuKP
Nz6GTTeh+QQgH2Hm9EalzSc9IvxR5vNpJA15Q7+WbyIS2/BQ2KBPi6i/nTNCzPRHVBLEvUSmsh5b
LqipVWMQrJlglpi59I5OcFdxCkaEf2fNtx71xTowyxfH7IlzsMVKRWftuuGvbEpeUJqgoqQucarz
9kGbdHcbmr25hMJ/D7Pki4mPaYMgBuyNDdOrwerv4S15DO2v4KRy2tHgm+q0tDaijE6ZeW0rr1CV
ql3UMdmflKMyzMNpWHpVk2Jtm4J5S9AyFWM0JVIgfIj65mgXs32wfcxeCa7GaGJQrsB5ridh0/VF
Cy06TD3ZHUjIGJFi9+xMzq+6stBwZ5aOqrLiCjVBwsUoW1ehZznttINiRZoU8oWkKw+RcudqFj7b
Jbvc0eqDZnf4MWIsuMFoHbTGNU8sLlgzZD3VZXR2AWnx6Ne3yjesG0zUoTUeNWKs88w5cDU0HiNG
B9s5MKI/ZTN4YcpUR7W+S0bV3abZ8D53xi9iMRbd47yJYuRDmbGEbcfruQR9q/TutoqLtdUhvStM
dzoMvn8DRAFqZHWwl15hRL9zXpIA8riq12qoWDAgUTxm+jICMfjpzXDXjeOVyzyIWVW6m5upXfNF
cty7A5PwRN0pI0JGvVX3Y5wZ99m8RvRCIzTcQyN+yaf6piGR4KYlQmg9hrVymwZiW5f5FjxXedOy
gBaOmt8k0bg12mVpMlRePDmvGXbMNWCOFrU/FFg1cp5Cq1pPzABGv3zAY7crhLEz+hYDkD6WFGOb
GH/8cErzmZzZRKxjC85dJX7YmFaxgMUsFvAVbFGIZqRyxzuWDd+qokVlg+YgxSDoKckAK3Lg8inm
au/m9W7sUBK4NllBExayuXsaEC1c5fFdp+rLDJ1ocSfP3vLMPoHnjD3TrRLoZ6gsOmH2R+rwxA8G
h7TjKBy0dr5x0+xx7Jx3AA/Dt8Jxv1Z1ij5XT39EsWJhs8eQw3R3P+ocX6lxUyfQ+tLa/tqg7KFB
KjbYedKrOScAIddzT2mbYauO6JJ8uA4iJx2+hVMI1M/Eb5t544zYCZ7YEySBaNuokAeLKduoDlV0
Ejm/WmFdbdQxRbDNb2mZkFKUooH4OBHGOnbh1mI+UE8EpzoI07wCzDGYtV7RbwZ9GMBDpuWOzIN+
leNVI0zZG7RU7ALbnfbWHMMmxTxXW4hVI4OJjjaOpOiaqrO261jZ9MG9xvVmq9gDfZiUS26C5ksQ
dEd5E7GKAE+pEZxs+h2XsxbHakXsdUBYFknndrIhco0cuCy+gmi1H5IS3XuLwnNqKT6nzomQE2AY
sL6+ZiyXyOlSvQJVmmfWder5SNjmvkIEo7bZXo9wONe0xcZ6AKIYkzSRBajHmAff4su0xpTFByNZ
mjRXpj2ZeOVTn2Xi5BOLPiAAD2drZRmsknun2WURo2aWTfupie8zyy42IVJ2TmrQfX7ER2kJm/Qz
f+uMugIcSPXssu7v40Xx7yPeCm2Iu2qNOk11IaiwOueE4wjciojRP4D3dRW6hMP6U/qsxjrDPBet
IbSUHQ4tuiMO/rm6eBiH5tmJHkKjfY5bokW6gKjwxNn2eQyoFUpPQIq1H6OXD/jxDGdeJw32RKtb
gl5sfaUXUHid0MUO2IQb+t73QgusHYqyfGcbBMgIkru7mnw/McMXJKgcOZ3PZEbA5VgPwWayw18p
3yXIhsndQWX+GQ3Wd/r3OFdDHwN592pS5Vr5VvpUj4Bq46lFiB3s3CzGgu7n9XrovuHc3Pa2e4rc
bWASPZNUrXn8VVVKcuX7pLFziXjQWIJgrorLrYEoPfADskBnftLSxBvMVTgImvCmKwDlYRfBZ9vN
aPBq8kO0Dnpk9y2D23xT8O3dtnN9o47R0hEobKogOVjdLiW3odYfY2fpwVp2sBbtUoOYbruqqLeN
0NV1VI3lKtdFsLG7OD06MD6lYPb/vI//9xIidQ6Vei/KCR0/wT9Ssvr37v/7UmT8+8/lOZc7//Mf
e9fRe100xa/2f3zU7mdx85b9bD4/6B+vzLv/+enWb+3bP3Y2ElV23/2sp4efDYThv7S1yyP/3T/+
x7+pLRYukLD/QVscvYdR8JZ/JJ5pQj7pT3Gxo/1hCFZSwnDxX2pYG/4WF7vqH4bqCBc+PLJFJMQf
xMXOH8Jx8Xparo5MzRR8ir/ExeIPwGmqDvBG2NBSbPN/Iy7G6vVPbTH4K2TFmLksAz6eoeqfwsGY
b44tvSdxVHzxSJJXce3PPTgk3aSi4H4nO70m/pLxwIbcsSm0aL6tqymkACFu5B6BEM5Vlrr3E8Wk
+yzMuLLNw1HumWMqWM2iXhRl8G5k6s9ca+4LRTHIp691b2Z5sQYqxfJgsDbdFGZHBEDYvSskr0pG
WW5i5r/Xq7x6GMf+pUwT62hb/UNTN8GtVuf6k08m1EoZ1QZSPnrEYshu+a7vmlYZH3Kb6bmFLZDS
l1qHq7rL/GMbIxIMtebW0CiA+Oou04LgXphdv54m6jqR2TCnnYfwzSJCMht7ikBhr66nUeRYT+PF
vu1oG8znxgG3sE+hUTfuZ/JOCf2x7npfUx6z2HzTzUa9H9EDHZnO8qGrd6sIhkf0HMNujtOOnCAE
GpU2vQaqin+moxRC/BHVy8yqt4Y2HlsNwESaNtZmitX+MQtITWShdHKW1S8GE5AfS6oaPx+dS123
b7hOtmvhsyw3RByeHKO/LfHcMf2dDoL0ImCh47aE8/Bzwkxx6obGfXRmy+s0rdj1PQyJJonV20Lz
rfVQgy+L+iTZBFHTnyBsPlpqiM+Gix4TI5Hf5kXqJXZmnSj00VeNnNPQjFd5COisMzFcFTz8Jra5
Ygf1XaT9ylGiRp4bG0C9FCJH+N8dVCdAITfzs4RmcO8ManKd2dBKmX8+mEOLkVRrb5BPsbokLHKt
MJG9d7nK92YcX4et8ppOMxjZ1q2O/oQWMK2eA4TeRwEf1gvV8mFgtuiZdtGupj7Bb55gMtVGWztg
m6aFqCEhQ0bpYdgUd43LFIHVmrOziVlZTfptJ8rh7NP4x1D6HzkpcOTBtgs3UP98wgEWNMBt2qqj
mSa+g3+K+Z2mo86DZOc4WDbzEB8YC0rDk96OBYL36LpRu/Bg6tFjGwbikLPYI24WbaKBVFkEmb/5
MGD9BkSogXX7b5/IwPlgw1AE1kdZ/JO9QIlSvVS6Iji6AYtq1tTx1jRL2LDl8NAlmXFQe9geDYYZ
b7FZ41hU7v3SPNa9YDKu118pulhMApkgpplzVwHJwJnsB6+DMZwskHE0kYYX6Hk4DPU4+OK+ly58
FENxp2PfwX4TKGiQzSeoJ7nObeKGUknbU/hreUZRhNdWisUU/c227Xgi6JZ+Df2ftSGT9oNemgiM
bAWZrNnNt/YUY/BGrzFN9qHqe2edl7fYDqxj2INWVPETenEdUMRSDy08pO9KP5tr1VdsKsjhdW3M
8Zega09MNm1YqDaeAuS8myQR+gGg43WiiODaElDSWX3SvSvD9jqr80dtUl4HN5genJpQlFp9TrTY
OKHAusIiZ9zNNVHlPomqZjxgRnThAMSl9oWeGnJxD/+xehDB8DDiHtsjn2cpCdgYuRY+RMUmBm34
lfk6uuC4e6J5w8kdCVouutKvG0TNE/gFr7PV4hgE8cmKY3ejZy9Z1gabaMBObaRuS1VJvLkOOJAi
ny3oiN1Xe6lAQG3Ahz1U6zJz04PCgnlll6zzw0WrnjXzhlbM0WhyrNfkDKNN1Pv73O42jZYf+EhE
utDHgbI1beIYK7xZDeNpnDuNrHhqLiU03H3M0lwT/Q8b954XxYXitSEVQxEYG0qmZKUr9inEfXns
63Tv2E1zDBNn3VB6OUDgxpLX1i9EaC7LBJTDaWBZOyPsiBhpZ8UzWTuty44XjZdzpDaV/aziYm/8
6WsfRkgtp3jb9oZCJW5iqVsZbrYeG42EL7o9eBddsONWtTJCwzhq8/SF/9PtbPuPhtW7m9iI+utG
WPgwK2cJARA3qYHXtkMNb7vAslqMH17sQjbS/JqgRe25ryY865wdnjr5Nm0dFVhlC06pcNtjqKr7
An/yyfTt+9CKk21MzQkTAqXjynedU2BGeM5dBRDLE4wJujounmxH999YSUfYMwKvplWwI9Vxybh6
VDpliWu0q2sDV0+XucmDmePUbot17hbuzh37cp3rtQDj4/S70QA2UjZfmlaMDw5WV+y9nLyNMl1P
QUzfa8wP9LzwA5Tmoz4K43butqWY9UOja+9KRflwnPl/JpH/BZ7rc2Fi7lD0fIdyFHApbMbTVK9L
MXqiqca71HDwFSX5TRnXyhqQhLvx8+hZE3Sye6vkdAgXVls8UWEP8Rk3Uw+vC7hV0QpY5Q3IFaWP
sFhozAWcMvdaByJ0RnnFa7hKVWNtPhL5gQBSgQ1QpPfMSZpNLlSDAihmhImo3o3TFE9BP303Spox
hh7cEVlA1adSo13ELHOM8mgHUfnVVQDCyZGnmuvXUHUAooYKJVSzfu5z96npUNlQ+Mp2Y/5flJ1Z
b6TKtq3/0EWCCCDg1ZlJ9u5djV9QtRD0fffrz0cu6d59XFurdLWllMu7VhlnQsSMOcf4hmHTIOd9
KBtcf4kxbVdHVgJsa++Er6r/0vi0/RzrsYP8suaiqruoRwU8yY4OldvtaBEc+tEEwBoztIgzw9mP
lf2j0py85Y98EYCYoY739RjYjvV71Dn3YhuSWxj/1K12d/76MBZh+Bi7zXr6xl44EPTZQ3C6rXEV
3te7xqbIaJW8VNPQnedOExNFfy+3HCKsx+a9HMfkAJPIrbAqN2b3XuUIBRoPJ9RSYw9JBjCqc2LQ
WHDkMVmfXGHPpxmv/64asdCGmFSc/NkJiTEEaE1g7OTcd2OhgtsTmeMxj2dA/Uo1pwqi9qFpVXMA
sX5fLmX1NDSg1u2luVRzBQutm+sdGwddv7r7RSxke5/3uFBUTxdYVPdhY3mPvhkRXwBKYlNFIwjZ
EbHRIPvLDFKda2OikUsIKO47PgDCtkKZPrs06+xqbs9ZRAlb6vjY+YTLqhzrDEg/wVzJfyUwyoXM
mgcyW9QFv0tda/AzCYSYImIyFs4k0bZLbDCtNuJz6iGO8BYmlOnoBHOvfo8jz1/cpQvTHCaXQyF/
of1PDunk1Zi3J3vj+hHouZG/QVUSbpLQKQhswkUt++hn6qcFsTTY8ElX/0qoN70F2T+VCnFVwWJy
32SOOGtQMTAeyHPh9HCkxUnIBChSq+38XUELIjBGIg3oapk6ORJUeifz7NRmAj+1PZfk3+DlcmX2
jWb9HNiuxFm2qOiRocQVhD4FWea2lyEBObYGylbioYgn0tRbAYLWrHlMevK/kFcSMJbDC2bMdj+a
cX1dSaWbNhq/9Z0tMA/wEA5dJ1b3x4w/rLu4rGmBNzCocXjHNnBfx6ANGTPBXWODWHu1tVT8bgYP
o23UzpE8QwZ2SU23CFrCxUjGJ6MkXfb2pxFN2sZWld6z1RT01A37JRPxwYGrcaidQe8LotmHPJru
uMfAzqA03lnRdEx6ET5F7cYxzb30vPBzXvUS5yMmg24yH7BMoW5IBFxZh/wARSLSQPth18wcS9Ds
83tH9tvcvFeh3+3onPp7vS61PQ0AGCQOOh0epaPVz19kvsQXQfhpYFcWZmxB+zOBUejWPVs8OEFs
789d5/1KiSY+p8KwXtvBgu9E1ZRR0lK3ND8tCG6ep6z7SlqvXE5yINvi1xSZHQRh58hkiE9wcvN9
FNVvbWW5e1zuxA5NYbcf65am0Pqx61Ho+2WcPqVjX21Zikw97sAp+PddbRzLuX5gYvlbm7KC/Dvv
Te5VG+bM0xTH90Obshks1g+af2eCPuq9BHFm8JDxEMLd6CayZHlzIS0FmSqMZ7Yu252t+wLvosmy
e7DJZt8y+yeDMc7U0fHzr4Ahm3Ot3aclrotnbDvsgDQ8d2XeI5KoMKM7/vSsTdHurITFQsJqxEmK
48uLmkD4ERxGJXY+8GHwbt1jPjEWGtxEB/Fqr7699IX5s0wS/roRcwAjnuoc48BJh/yc9MQEz/wL
G7EMMCXAfxmTDfkl5jc5TPXk7Lu2APrrOuXlnwNko9XyXEC90g5UkZ59udIr9m9Z+q2mGtxizGjv
5kbauzDOp0O8hPDYPAHxNsQR28RFABCVFnaVVozUJ3rms9sdljz7FYauvwHnMvJXmSsjmbGPWnVg
ZzAd+rqvvt7uyjyK5sdhjGkuYsit6uoRr2O+wUJVBcKZvseckDYJk0H0XaaAnUflXdlzxdi0/iw4
3W1Gon7vqK4rfCKltRkK1/7GlXF5HTjTiJp+27tQ+5KBMfmUzXGwyPFEz1EeO68tdlG/TkRFeiz9
Ef0Qt1I8jdhRKlmey0IuKEGqbo/tb73TF9rw+feQFOB7poY9fLL7xjvOZsr0CxrfsR3cZ2loEpyN
7ByBR5t6YZ7sRv+ydfmdI65N4GMNeYGu7t0AlC6p6pQmaZJtx3R0Az8GTT0SVp7N+H4jlEpscjzK
fN/dNx1YN5eWNn0xhhC1g9ggEkc5DNZl6MV3a6bKASGykbMQu74CxoOsacFD5yNh0Wiv8QZDkTap
rRyiQrel645AVgQ2p9h7Cm2MYvbo5/u2HcKL8+6xst2PhfUsaUQYZH7heMaWhdfwmDll+QkW5ITU
BOrZ0ij5ME3vost28qnsQPnOeb/gLRb3fkOpwcQTvERzN1s56NOG8oO9Qp5+KGsy77Mhire2X7vb
wmVtF/1yRIvKluFGX+vca17Slf/szfu+r7NLRJLcRfJm7Tjgg+BOiHyOEogFKkqsfWvbv/lU9Ak8
B54qwHH03o82xJmg7AtCKVsUyU6cP0E6+RRqUmrE0DmbxF2fAh9vsW2xAPh5/T1MW3lxekRXra3O
VprM91guisK7ZiPBdNBRyGJsjPZiOeJa9mF65sK+hav3zglFvu8XGuy5cOCJUXMjm1mdpvZjR4Tm
HSK2GGY4j7cENPOJKvclY56tGHQxerinBkgvDDTgarQPs0VnGun3TOApZFRVZye0K3ITFwnZPEXF
+T+7OqBTz6Pj45j1p7NT287Vgr35TzVHfpNCux1ds1AhyoKGFBBzj/WX2n2Xm1LvFQbGi5kamzHx
LFQavCx619h2+hDGFlrVRCy7vis3nirNg1twqE3E+DMVPEnjQMEoqK1WWcvzCHPmPDYtLem17aar
tfEFGZRagebNKrPhQAEWpZwH1Be2h5ebJvotXFRPiT7fvqqtfBsOGuENyg9CtCvjLvbK+kKF5h0k
rXHNbOiZ/mTx4PQ5JzQWgk2UlPOd4HvQ9fpvMkzSR56V9HEysXzKnsNjJdJARaJ6qNMxvISisyBA
WRO1qBFnZ0p9piUem11D4ht214WmP+BoJjBd61GiJz8QntkIWYr8mQaoBQuwt3YgWiIcNCCTchXY
RfgVXHwOcW99sgqXWKQ+8U69wzFiUPW0qjKM1zEtPlPp9nu8BAAK8/pYcktuMr8MdzWYuAcrBwEY
ZaEGkFrn55TeQySn9Nkoy3mTYQ/ZmD7UscK3zl4s8odxbXoZk7wfJh+WewF2XveRfo2mwjkhiYK7
Sp7gK6v0cpnL6OdltLV6MWulXuIawY9hFe4xnp0GGGIn9mzjyVM5A3sRcjibZcZJZdVWzsmWtm79
Xi4A67XjDPTMhnJvAOB57L3wZeDEHkiHeAAS143NPJXko6ceGEF+6USmQRn5eEwacZVeY11v90pn
WUdOw08jtfBjVWULvGqakJUgl2ehlbG1QwE/a9BYtD2AtyFj9XA3m8X4yOkLmxcTJCsBF64xEFIv
K/CUSEgViYHXuH5bVLNcGroB18Zwn0NFlVbjzrVLwwys2rcvNflIv5IlLi96ZFmCp9HR3BNsvA0z
TYR6TGC1VmeGZuB+fFzKfnQdECTTJUwhLmCxTIlu2BD2Ak0FKR0VPL+SpSFTYpqXm9ZrXwsKikMz
pd2hbchGU223ibNwxPVPKpON1PHewCqMAk+OONiJx2TkX2+LZcztO62JeRjCZ3KIGMHZdnPIWNDZ
bc1pD2HoV5H71RkLK5GregXd4tTYhzi/i8TPz9nUhbRdwU5gGFPn24tdim6/jOMLagx1JkYMMWk+
9YdbAeIZQPmiJt+25JqfpNXxw8EYlcKJNi2Esy1JpqwXZObmibVdlvFX5RfPk6rPYwHajRX1WyTb
kuqhQjXCDhX4nQclPTq0ND2guEvvaDj0fsxkUtzdgw5s6dSHMLnvoSp98rP6ranMK4Gl/luRI+0B
IcZgLLrPC8u6OoZmOmuoA1sGUN6ZFbSGSI9aKEuod72nXvkY3tWSXghQvnM8Lc91Uz00MWFQTDu/
yMri+fbHqwvHm2TkyD469nKynfI1JN/zdpAs25xzY59/6TwaOm3L4dbIy1WGVmwY+el9u2Yeksv9
TbfLrzL2msBvP+O6xqLvor6S+spIvw5mcrVgUEy45BJ32S+l4W5msOaHBZNs1CIO8ji2ymk4VoYp
L6UxPHVFrK/Emn+JsZpQefrfnPWIB7s6W0vpqWBmHOqciQKCRDdkvo2GhAhmZ6SnkHBWt2tBvynk
ps0jd8ORl2Yeo5qAhaYNMpZxBsdddLa1AxDFEfWec5wIcJ1wAiQOq6dSfkP7gOgG4YdbSvMVKQp4
kQrEd1OVJgTBVcVlmvMWS5K/ce3qszF0xd4TC0ehbEgCy22om+WnOacIm/PsfqALevGVx+k+Arec
MV6YZ23vSCaX17nwAmuVwUIDxqVb0chkRk/PxGqri2Gbm5S98iGe8V9DpuB9lEcqwemxLXjQjabC
Kep2WxB/v0cEI9eWlantvTKw6HTuh8iItrE5Oqd8KhDw5smBXlKyxSXPqtAjKCwkmLeGwajhkG3Z
eAjehpBGZaXlqztynMGOUGwTA1Z11KsaybEI70S855jAtL4hbMwBDI4wjIvDs9ATyXVqISQFVkQX
k0pHn3bSMqPjOMgvHty9+8Z2n8mbbOjnRZ9WoRQfrQ/ixKC715FKeUCq/TNNhi3nYfYsJuaHSdfh
xncgayDsrVowJpkBj1yx77q0lzw6w79VYdUXI4sMQgbHwC1n/59mSh/WXxh7PFdTSuDUkA3oAJY7
7N1EbbtFcso/uTHd8Ih36U42lFa2W/6UjSYDXAxBD4dvS3ypOjk1SGaL+DV/MTkNqMI8xFGYUGJZ
jzOo0a2be5T/GrHgGmqpXNo2rk1/h/47bJk6Rlpfjej13Hegv/LUruzwUagCySLG3co5UXnZQQaC
fWcOcA9vraDEsovdWCO2Kr/F3TAS2+K8lqwcYOjMpyS8ynkonswl2vYeJl5JYAHHTAvxlBhtWpnF
uCuyVdw2MMHW4rWrLP8Y2Z0m0AzwdDgu7on79MtEO0vTBb117iX3NfP4+l52+rl1OWj7C6ORjmOu
X4p4E+vQ/wTDETHJwtkhrFhAm9E49yX2z1tHogd+T5eFastLkDSJbGwOI/MvqAmJbt2DMhNkTfZE
x3upljtT+fow2DJclUEXj+WLHpcbvxSRBeK0lhHHmIhESdnHLzjYEYWMmCjhzlVntb44Wl0xIKzU
O4qWWExPqmyNwM9UdBbcOp3lgVBj2J7DXoEb03DgPeOZ2a09AUS2hGIeHf5o+CK/+OtL4Rqf3BJ6
cdfE0cbyRzL5aj/oY5bqrrOeUiuNkRP99oxOHgrUYjJqPLoZNqenWi0AFcV8l7WROq8a/3C0Mdan
VX1pBek4cxWdlsR9N42o3pclQGm3nsKndtQg5pbvZd35LxCeAWl2YOUJNy4P6QLJia5N9uouNSKd
BBpGUqztI1/sK+amiOu50EYN8nO8dD/SlsM3VZF1EolLglSTT/spBd3jo5/JPbhNeWe17OOwPIB5
1ttkQiqwmHAGhEdagqFrOkU989+QEWtalc4bJdABZl+1G4chJPbVDK9J39CfEfrEvyw3ve8tr61H
0Z8A/058Nayqde+xS/L3phpXRZB4re2frWe6+JCU+bgkNUpRnQW10HmQlrLc2CNdMLl0b65ThIFs
KpodsEnOlijfTI/b2ZcLE80eTGg0LV+y2m130vkiyxQbaoKuWYUQfa1xgioxU6D4Qw5iAKaK2Vb4
aopAYlN3y45xJFNaQHz2Y+TyVmeZOX0e6/B3mCKurOm6XbxhCkyW0i9FJZ6jhN5NWlTxbhnZWPiI
QJVXun0cbBRz2rnwdFhXhFH9Ngw7eJUFVS1yfiI3erEhNsp7niKfHIDBjIIl9aogAUh7lyTxF6Ob
o70CsrMlNSvdVK00sCqohmYcqyTwqXKPztULprCuvlagW89+CEjp9v+yZzIXBaGT2MXFNYBzlAwf
NyCR4rPdIxaVaEpyDmlJX4KFnh/DPh6OkRGL60DYLiri8ZHnEGke8w7GYiRjYfd8C+NvSGy6DTYz
+xh6NE04EwHYocN6tZ2ZPrVPLd8XcXun0Ml9dsqfcxwB5TZghyShPbJGgCcDToz6Lsmn8zRyYjRq
74njG01YRoBLM/c7N1/sa+F28DnDBFsZWjGGfqbaTk1+AdKdMrKZWbiWhIIEwtDDmOfyYlq/hY8f
Zh1rpwkVPpLJ17DTzYs3fjZd8egCCMJYryD3a+/HkHV0vzW05LiRHQyW2j/TzHk05uUnYvXuOZI7
Gvj+1rHr8a4j/JVTUfIb/p+7bWr5rRDmqxu5wEBNPw3gAKMImn0DcWY0k/Y6yQe71QFKSXOvk+gB
Y8yLLQaigNlyhz7EtMRt7rrGzxAF2DY2UOTRSUy2tcOZ3GivHWdb3ssWSNvBNF0F04XHJzatM+cb
KMMI9dySyAGEge1ejaAYhieVJh0SAFRN85D/tExkQgnlDqMUKAXougoiUq3cfO8MSnOG75iqUUHC
RR0YHxhZTk8cPSkHEp1V71hbBI8MpYuNVahy/Dt3rC9mnobXOHb96+2rKDIuqNT9Y+dOvbmVmRwO
6Du+jJH3NkZ0CRwZMhKr44jRPi+3r24vxtKap0EYh2JqovuowNEwdfHPWsoUM1NWx/dVOB7bcpgR
qKzfw3gf348t/ixoX4hNZYvbwl1R+KWqzDtJBXZ/ewEAGAU9epx/vgf5FS1ox4RE2VNyb0Zeck/p
vxyjKEfnWiT3/+/7t6+g0bjUBPCkPRWY2qCd0ldecnLc8kKYEie0sv7FRs4SW6t5rSHTTWcUZMEM
kxnw76tNBKTpIGkIb+tQDvRYUniXvv1OHAlPj0WQDtHzBzKDE8qvotyKpW6IV6D4NTWSSAPx/84U
4fiS0pq8DLraWqb/7LpLtJltnRwEK0LY0e+jF/+Y885uDBbB1svuNYiKDbys95GTF/kP+q00q9/F
qD/JMT5w8j/RTwZJ5c8cnmtaOR1C/UbiTTUa+2xhAtrmsiP7oDspaDFxN/4siq+uO3yzGP71UWMd
RhCyFqDdTH3OLIexGjHKTeRe/JlmMWc7qja3J6iqiJ5b5qipo3rCGWqsoXTO7ixOccq/I6oLnYbh
I3h0cKKm5rdigrkVv/fWd4TUJScp+1SOk9oRVsvUZojynZ+k91KAArAH8ENFn2EdSAh49hNh3U3D
wbbL6cFu8CzY7tfFyk6z8nIssjmSCk89ZaS2sxU39/COA46t/UDCnUlvzQ5zxtG+cQxXDHO/dqJj
p38KaYmT6R5iLMv6e+MwkXf1WTqVQrdCfQCJ9WB0Nn28LruomH8QDcPXgmgpcy5alt16x6axoXXs
3Hkt/6YJgd7HtJUaMwSv8ns2IGJOHFliMgCoZoTuJlE7rsNBcp9Od2p+nPzvKciAu6gksAYkhwsB
C734SJhRJQKmVtTDOdAF0eMqYZ7HIUdC/gjfqPMgBg7Oi18plJ3650Ryrlqfi8aMNyTpwIar1I9F
15gmsjTbx974DMr5nsj1J2bH9UZ05E4Qs14HbhOehVQ8Bdj9WtvDxL8qAOraefUYE/mqo8UTW+NG
xc4vP/2Z9oqpaUs6pW4hvNE71gTkuIc8kvNWhoAjK4TEM9Szndl3J/72y4hEFvJafRbJ7GNpbJFk
ZvZLvErVLbc1dxURROzRNu205rMoU8ghEKXZO345yjxQtgciBeCI1fTICk8zPg4wZfIJFCTg5kv9
LBqnDvLFCbyQQZI01BOWKCYKkaro/yLpHaJqxznzpzXJx76h+4hZb0vkdbcznQ7hlf6lbIsPUvdb
hpVeoCbwmn4bEUVkIotWzV44xUNLg0e6k8uUPveCLjXfGUp+5X2FcSNXS0bsclOVnUc53zGg7w0i
OdY9pqSNUiEFzoivZ3Hn8wlXN0qPY3ASuL1RcR44cxLnGzkMYSqa9ikie9J8DqVRZgHpF4+tu55J
UwdDQe37WzpobDiixEMk2+bFFZTN7RAUid3tBl0yN7RbsJ19uV1ImM4ztsMxahjQu8TJTGwVkaov
UaOJJUVjnZJaBcB+A83I2qKp22nkTbvEq1YTxBOB7jZgjYxoHcPfKZhaJOtATo4G0OFkC69mSMTc
6VJwhF3qu9FFQT365vcuI9beqintU7wCOcyrjVH9nJNSbvKKpv1CNOImD99K4MlZTi+lsZpoy8D9
pbdqRN9BXhIMHGVMV+ZvKJu+paxod8oBWRYjqMnaxg3G0HyvZ1o+dDBw3chP/Qi/Xb0SyNQFSxGE
wpsOSnXXMmdUC2uQbO85h4VERs1ab9qj0x21O9yJhSLe9MZ0P1TvDZKXzdjFHm9P+zKPOBRlgZKy
zKOTo/lQXdMN7DY9crD7nCTpdyseUV6zGBcNUQF6jPem57/OE9Sm8KtgJdp2jKNQa9vPJu362KO5
bHucfHX6pVzqGKSo+FGV0aeepy7xBVzUdKJQL5f33M9/qaFFJF+eQ5jcUdV8zd0e0KkcGDUsl7LB
gEZziGZEM237vHNwUQ6PVruKqY1QX00+izwkcimzmZtXSXmhX/oTdcB7tMZlup33e1j8X6HDhltn
RjA2nvmXmMVV6fqf6XYCNJGS/M/yFfSkP5In6xIEfZJV4alPiXebvc9EMHQbNKPZJh4juRcyLmhL
CJu1H2tRBqQ/Na4pB33SWejM2zhQEUu68T6iOvp37dxHMO/t4hyghgLGr1DET/5vLZ+N4lzFzBJO
SevJY7O2v1xfd4GKbfCmmn5+5l9viRh0tLLN4MUqWPQmdxnMGvAeN+MSckTJrUsH2W0v5ue/XOCH
bMDbBbqKy/NRGgrzY6TxEJcuWUhReLI55kV3ZUM1UcRBumhjX3Phm7gdQbqFTBzNbETf5G6kkOX9
v1/GHxpjPkNlmhafoyU93/6QHmoRpGRESA9PqGkYUmCEK7W7LXPnvXQpOrP1w6zIjgnLLPuLvPFD
OihvgGf6Hp+MR+Q0YukPass68lWFOtg9yXUk3TIuTLT2ds5IWuOy/saRi5ekVaX3lyxdsX72/5Gl
u/7kNcXa4s41oUF7HwJC4SUQkZDlDiMoXT8g+zp1o7EFcGAdukjv5zFn2Wqn12LxfuMOaLae/Tjf
qj0oznQMNUbkLN3O/kD/DdooM/j+nCXNcHWckqAOini0Dn+Tp0rCtD9etiSs2VNC2twyH+Wpc07L
x6cyPsm+ob9iLKdxVRCUDB0wo9rDo7Q2TAqaAwI9eyEmLBRLdkGA26AAHcigbTk7ixKQIzN3o+sQ
XQOqTEXzVHVVd+7NClYq+j0ljT1zY0TkC9gyr9+PbcLAgdHEHZEw/aUSMVo5ham2bhPUE4mA95tf
Kbytv4Sq/nl3eg6BTGj1lBIMGT98UGVh17iQQDj39I3vWh7gO1PWpJn2X1pJJagbGsCWSj43bmoG
//5k/Lm68bOV5ficSRyBJPh/LyBZKEbU7617skx3VyxTGyDSJNtPhVu1tk3//ad94Iivt6SjSA0G
Sk5OqPMxxdftINiglnRPWhi/xrJ6Q+N9d+vuk7T4myzNX//+88SqHP7wDDi+LU3pIS3GsvDhrU3r
vKbzUTqnNAwBiRjJhpJ4b5HCQfjF2uxYRwS6pO0fGc9VBVYqFJLdFkTv4TbyqhtlH2VUPd9EozlZ
lxusZzTgQ3B+jh2kLFhLFzkPUVufqKH9vywf4s8F1MMcRWw5JzHJVx8+oEIDDxmx68E1M+AelLTv
k7Z5tHovOk3Knw6WZXyRDMJcn2kugiqseflEj22VI44eCpGq2Ldhr0nkm33GGe7VM6pPQlfR61K8
hQ4so39/0//L7bzGIFs4fyT7/cf33BejNpfKESdaDTT4HaYdjlcXBxSARysEJlGsRgda4VFunv/9
R1v/Zc3jTlaupAGtbPfjfqho3vKzc3GaVvcAzD480R7KnaGB6CKZ5ofNMF+tzqtIXCKXJF01tc1k
YsVUeDn/cjUfspLX2x2DDMuwDUHfdT4mQw+kyMvYd61T5tasV6t6aFk1P4/cf/F+qd44lfPAUR8a
yij/8mSrPx9tH5eOg6BOMbD5c1lh1oW9NDZPlWkSoNXBcSXs4ovjEQOTPS+aEbTEgnyXh+sIx0yw
CGcRQ5LYfVda4Ho3rO+NpQ5LXzoPgzzRud9oq6lw/aFmiNxkCDSDy4fJth6XmNAtwklPkd9Dzh7I
THGgw/diMPedQ5RnFzNyq9DU3uOKX3kRawSrcoK8btj9iOva6TLzt4mdPw+yO/S1X5wZSqyDP2cm
3i1kBTvYFapZa45wIcdEyWYtZbrfWOxlVvGemNGzWLw2SHwGhaMVHqJu43GjbLWKpkuUCHc/TjWB
r5VxseQwv0+jPBgJqiTIHc+NQeFGUXtph3FhLuYz7Gw5USW9uRDwO3iXQmUvpO889m0MijIurL/c
Lv9lw/ZBQkKcYdvjAHFbzH58e9ZFtNo4/k+hOT3OBpSkaLS985I6e5QG35O49Z6GzoTggAwjndEM
JBYHmRY0epEUr/0UOkdzaRgu04KNcHt2oge5bQFqIbVUMyypmmNfO2/OUhA51i/iLxfu/PnE+6Zi
laU89gkjv92J/3HhUTYgW6EGPN1kog4ak8WYfxNj43zP8+bdM+ZTljnqmi5LiPUpYyYNPQREf8KH
wXaKhCan/mLN0uYlBE5E91miHoQKwLBTHtOI0Es3+RQxrdoNTPn2Nuiku65i1oDzObf8LzIZkddb
Rm6fAcgQj4pM/WRN1eOtsoKl7l/yR8QKLIz+JHY4+OkhM1s+27l8mgxmIVnzowkRPW+nTDMpZMk8
1HTwsNf6gfEO3g1TSq7lFh0Wvx/VveQdfshDiB0NbrBD2aHzcsT49S+LyJ92Hd9kj2YVIWKbtI8P
W5hZt+Q6eWxhmXfwafbct6qrd8jZ8Bf5OJmjLgfdvqpG0xJwUFYrCyoloojUr6J9k/5ldbf+2FJd
ybtvW1iIWNvsj9dT65bBJRbpEx/veFQQdjyFSRyizL226SR0T2lXlKurF8KYWQXxglK9UAzedFy2
l56Usr9Uun+u+lySh3XQdF1s53+sdN4i0GTTPDyJWEtkpuS/068g6A1Va2zRnhHI65Rrzlf6/fPR
Jc8rNwdxJghF/i0O/Y96f70WtMbQZdfi1Vl3qP94FnLcORVpWQQ0RmQtUSMUx7YD2cAY8G7s10AM
IZC+Mvfcdq5hbVXPtRlj9RClMFvmOn9krh/y3/T2tua0y2FSJ+dlWt7/cl9Zf+xOLgXFeijB3MQB
4ePRLJMxafOVIjipIY8X76R5zCPzgjrW55yWkrMq8a4UaP4fwtA/GP4ewy+dNZ3HF0M/S/IoN0Qm
vsVR0xybQfckzHn5JZvHaxxMCH2fq3oiQ8kX953fVS+sEPmZiSWGo7HaiZ5luEzbajvbKSkNpf81
LLpf5oL8s5xlGBh409FZVQWpHQWCcCexaS6uwuq4DvNg8ByUhdD0JEp9u1XO0amBgzdzrnadwNte
YRY6O6RKQvjqArv3yBttySAZQI4caBZI5EGuHyxlobd9sswPPNMFXcnxRG80RN5oeJvSdorzJBkL
316qbu4CIMT2/nYAKRnooX6V3WXBLYk7pHAfFhhZxNnnvRJv1kw5n6TRWy6qr1nLETfS2c6wOwvU
MJANEz3IIBdvQ+/lCqaOKMC+9x9ui2hC0/BsesPLXPdfzXLBG2HsRpRWF20Zz60g6yWa0FIoO7pG
1WcG/gmeA98/uc18uJ2kddj8ngoU7IlPolnFTrAplsi6tzLNHpeHh9Z2pr/UHH/e/I7FSR+/se8A
t/p42NUFDhnUXO1Jp5DxyFy71dDVuPPwAAdkeDAXmf//n37H4rG3lc2QQsmP9WYXmaIbprg5eWna
BUZpX0FO+OfEKLIjZDm9XTy57zrCbFZVVo6Z5x+9gtO73uXfHyrx4YBjU6YrT7ATYgZzzD+eKYIF
pVU3js1o2nitlQegTWq2YIeGLbLfPfYN++jG4dWw+3m7+jUWxZ3olMr/BC2OrKGRUZk3XrUuvlOI
0DgWxqZC6DgZObWTzyh/iZ8k479tiTJ7s+DBd9KW+OZJ/G2l9z62l2x+F1e6ruR3EZIz6ro3/cdi
ZmdMKm1E26d4qvXWM2LrtOSOeQLGQV/79mcsi9bp9lVaZJu2mvVxXFOBoS4wR7196YVInogqzLNg
lsYnQPbL6faiqeKRuE8Uno2zvX3LMUqah7QuILWQGiymlIFC1x0kQjiGILXcpikGioeeaMR6YZiS
uPKkncTIiRua/u+XJsoUAnaYevSlPCWxN+8ct/2d+7NBNskysb+3/abJW2iI+UTWtgwHZEuZzA+2
k8IBqZhrJ3Z4AnA3EP3Jrz2RwtGtX86YhRhInIr15faV32oOlGZBXAvm6YRiVZpPhdNhlmmSly6E
EpGtiBLOotlhcu298ExkNlP8UvdsWqxiKObq17wjrOTGcorFslfxW5xHzl7V2NmYJaAXN1wNSSx+
vTkz/7FfoRfEchf1G4cM7GO/0lcAaNWPhv5mdQ2JeTnh8nZMAd6AmZHYtEAUldEB9FC2ASd6FAw3
nhNo+a8FjNsWLctugsu+yTIGrNZsN2ewLpoEP/445563RnJu6T2HQWVbwa08I5j60V6xW1UEYSOz
u/jQYRS7XSUz8GvB7P3Ya1jBpiqcly4VeusDCA04vjCZRyK0dTOjuxiyJK4K8ROHCwglg7CXTdPR
awL/TRBzbb4mkenvI7TDjU2GJp7/TVrzDJlGLdmX2soAH3JT+9nXqIiyhzpBMFumKLDc0XWPN7sO
2xZgopHRldGscTVd8T/snceO49iarV/l4MxZoDeDM5FEeRcmI82EiHT0dnNzk3z6+1FZ1VV10LeB
BnrSFxcJKBWyDAW1zf+v9S3s7RN2edxae85BIh2rBPGqpVW7ZOzYLxCcsgqcuN4K8Q3v7L63lPGq
bOKl8zYmwLKnJD/VTnlG5bKonZyzQ1zaihSTZNcjct3h3DJWac/+KQDisskj9xXBmBlmqGt2dYkf
Mpc1dstUo/8Tv1EjumG1ogxl2Hu/SIyDWdr7mM0+GnXSZPuoO04grGh95FVrfKpK582uyk++APaT
yARfKa74gym7rTZ4zt6KDax8cX1wCXReNQmuvm4wPyKcZe1cFXZIbG26B3OieNNMduOdw1z1Lvb4
XxVKPUd26HfPdYtKHSPZ88OYOi2y3LENXk30XTRhqGU6LP3O1ShvtTHLdaVlVegr5FUARz+ihG13
g89p9HAXRyhs7/ZAh0lLXbgeybsez+4uEEaxUwn6volA13WVJXAc+datcBlwvs7m04wy5lWhEV/l
aZEgTuLHopUXjDwGo63uohuhuuBJhaglscZ7SiIb1sRMbAmszPai1c+Bo1VgnPE9ZxC+AHIhg7S1
CeZMRAYAegHefu5eJlilG93Rw0zLMXu5PshmZl4i02l51gd7cpsXyAwQybpW0jyxi7U102GtikV/
hPV20/PN17GcIiAo9nZcB4iG4mXqnWLEtjoSyC45UyxJDnbGKCR0vhCVJbUtuQLEJqAa2Qw0sC6u
KSjmeKyflM+E79GhDmoLhR7OgpPaTfmPJkcqiravOetpuihTMJwUCCvPQfXETqU/U+ot4DGaZBuR
27qFv+WtC62OD/4ACid34/aVdS3ktcp+YsWEZSUQl6qXxjWwtAxPxDPGnZIUGckYI8RcbIY+oKBC
KvGJ3z85Qu9cp7o/3jOnIlfOp6VbYbkalNduHTvx71osjBvJ0KuW7SwoJACjKT74pYCrjkOrnTMY
Y1FMk0zqn+pmpCZXqdfcDCJmymna9E18Q0Dsv+T5NyYGOqzC8o896eVHdpJtbGLbRMxr73pMFkM0
IIS6B6MhXinLG1u9nSzIf1VxHIv4VI7HKU89rCX9ezFBu0pLCyJiQ7J9hyzpVNf+s9BHh4/0PZHx
IcAnc8wDRHAT4vdtSlt75RZGvHK6ofxQ5h+ksNYjbqtTipp8PwwNuX/8bTSHKa4LSEZLqgZdo2ez
rGwYUp61PN42GvoPowaq2+veduz0bhfl2ZNdUerrG774dVPZZKbiSQPUpQ5pWemHeCo/MOUzUKFR
5dPWKfQFQmJIQt+2Zk0cYEEah01BM3gXS3c1xrV6dFOzBhWR7YtTgwcX9lew09qGb7PuXAn6+JnH
7mayEvqxJl2ayBmdMEU1VcX0uxHO1qepZLncRhu3sr8Q9muuoCGY294nDyIt8huqe/4MGXFmAtID
HWCF80vbxQVGAdxi85WWJIU2fQ42Bm7ibYJtOcQVU+6iucUrERhQPvWLKXXryrYFrRp8mpvqSHCO
kLWiTTKt0Kdmvxv7blN7pn9GQCfDmizDLdItHXwyH31fTCAR8/HgWC2e8+WlaQqDxVtoLUh3fL4c
44tiFAo9hlCfMeilNQntI6B+RDxxtx3LeWkZKktPVPd5ImBPDb1azx20qm7IsfiQJrluI90I+SSz
0PEcvJSTWCwj6blPFaq8ecze9eDNza92Kr3PLrwN4bQFfi2CM7JRDRCVuvVD+1vnKW2WxHkvIUZD
YiiSQ6CRaxVp9qWs7Cnshu7OlvK7mbZ7fwjmg0FiHEspNkbjd+QcuA9L8eQBIV7pteHsbeldizy+
mtS4b6aYPk82nMIiLs6m0IO92UFzny2ktjH2RNBYigwfR4UynZdwQSciklhPqcWx60jsdO1OlBl6
MSTsmt1DmbfGpm7tl0dbRvZWfnA1GKx2Vn2xdBQc/eCe+6o92YvYeowtYDb5uc5swIC5pJ0cxRit
h95GmKfGvcW7GGWjTm5V79I4Mc7O4J5mv/je9llwjZAFWRR4drCp7u0IHLOIl0COaJbH1Ig2yXyq
pqC5oi9DUmw32oHOM5AXvQtCErv1FEgDpSAIAlP2XAd+cnGwTxiT4Z/bzt34s+Vsuki9P5zlPWnM
flsmYTeLMyBvEkMDCDIBsXiPZkjfWKC+h3zTtgYRQ0hbwzGlRlRTiA7p56Np1dUBwn0CbN54aqiO
ZPIb8ZHwup7sLgrIEhta0tSbHIEehnu7wnrvNljf1WJhxCGKT7izaNQlX5EWj/umt+4oWqvNlHUN
IgAZHdnkoZPHGr02Wr87R9gzd6npvKeRZV2cWSxGpexg6sWnaFT2ln6osUpKzAseXp9Ur/pT57kv
QdGsczvTjlEJDpuot+6SN+qlsoR+knYMuBameD/ZFcVisTew/ZoszZ+p7b2Wk6mfihm9CuTnQwGF
nPb2MEA8s5IrcpKtmrE3AyjxzobsMZ6oIT1SfyRtqWf0pSwI0d927q6WvjGMd0dF8eg2MxlbyFsP
FiTijejzq5yd4EbpxE0RUKZ0BBFY0vZrxfCF6l/z5D49ACdx7o33xzoU0fS2CKzkzHrfYhhH0q21
/RJU2lUbrZvJuvdiNIWSk3MmJpQc6gMiD4h/lj88aYE66GOsX3qpCZTwDpQhx82Jw/RumW53O60s
MM3MCO9gFiBUEelXb8jnw6gkjtWgfO4I3kuxGbzosd3sMksEDPfkLs0OmMkqjQ7B2DbP1QwowYA3
ycwJh77hvcYh/zhY4qUtxzfXUNEz1SL0UE1u3gZM1pSHAMxMmUDMl/vlXuTsWvA2Yc0b5lMq9Plm
SsADXam0L5NV3HAiSVfzfkZk0nZoq97ZD2ubzuzPaUd3tJ2pgva5cejyivWNzblRLKYqHGCiwXk0
uEIRUdoXe7f1yYNZmzjHTm1Pl2yOpvKY1y2Z8U5A5LsB3emXCFgAJ0A8SjsVc9HKbWFGwvH50Dom
AMAGjrUgBD1NfCB7iXzyLeLMFV+wYMYWJAtRHWPEkc8kxqL57Ajdi33sx6PMMKhHy5zBVmssk2Nm
f3IB+YObE0iSG0GGb49k7SiaNj0k5XSHBF1vbXuOPrkJapvRXak6G+7xYPOdy4R19WZm5Q7pNxF2
5j2y7FvgjHhAFPnoE17qIC2CV99KTinyvots7VNDHvCTIxrxNAwoIodmtsGfollfzluFJnytOhgu
QqL8lZ41Po+qM66ZtII3Zp8gdCb08Bh9tlMDkGBAH7vpPGjJgZoOs8Y+jx32mx0o+6SVOgZLnRhj
/jIfgak79OgYbaMMFG+AOrTqyvhpQco0HeL4KR9tAE3W+FL2QAtUPuzdAmM3ZUP/pfA/R7MDAMUI
XhT4lV9cEb7WHTEKKdP60i6QcDlx46FaG+qINmIFuEXY8NmrvFtROENzVY2HUocU6ndgD+0BKDhe
47CWrAeKFqq1XxCPTDYbdIOits9MNRN8CBMBUlP9pJQBjB/Y6lp0pVxr5jgddANXRDQ61jZDpHex
amuLmCc/lTSbDr3Xn80xaY8jTRbf6e68HOLfbELCnOfNrg+Qaox6r+26aep3daS/kASRnSYK0o/y
1iySb9VADzfA+boqZZSdsVgzNJvuKy34V1VN1w5c+dFmBTdVMOTtzsEoKhLw6R1eT2OnQV1e9wvL
SGTOW5riwWlFIcJocTVh1Re3ph3ErooDfFaGf2IgGXb4q/2tSfFrk0rxbvbSAkk2zHQTUO7AQV3G
sGrSPujIl2OHnYE76RvS7640y8bPhYMFZdqWReGytB1DN1LI24mfYL9Viavq+/xo9NGx7Iv65Lf5
17gH813EI44Omy5YbdEPeyCSevSzIbItyOc5WdGUoK4wcbaVI7onK2MhGWXd1ykJSM2O0GX56bAS
UYn306TvQnpZsQGQ0p+GuLeOJPpSMKsdeWQ5nJ6hvTfRHF/GNlFbTADBqqNVggQczIlLk9VJ+Awr
VFTw2FH2uCOAbK9z9ylU5hjB5X40zZ9eNzmXUvfPk48vQth4UtopU/sEWeaGTNMvNorj0GVHwaYJ
TvrA57f3ujflMzSYFtO6VOr5AYJibaTzxQ9WBGz+wkwgNTeuEVTNoU26i+bI1xbV4lr0XRk2vhux
YU8l6FWjuFBCjlQ9QiYeiXFF1tuAAJMo60IUvzlULbc7eZl5M5Qvntmfc3ouBtkyvQ5+efTzwL7h
yz3VUF4R3drxnfr9ZsiCNvTiWN/0HrLKSUvac9c2cl107c1o5PRRbtGUrxo97m7gxkE+QYEZZnH1
pHOKh4S/PHiIbeTUX1THAx/WQ0fN1YZ441uOVWhjxKgvW1wVq9zv31ppvQ7YkLEZTcBO7LWXRWDC
YBCtGfm/llqCB60w24viPQ+Bct60OvjCWmXV2n6xw1bLMpeixq7oKgw0RXZpRbl67DK7ijSshfED
gdo6VJ6xFQat19lh7tKXqmUwFNfWTFjwyuIlsn4YwLiwh7cTyypnr7e1+dGP3qEofo1HPDNAcKMw
MQv8kQbb/tG0/BCbpbEhjTje4mzbx7hj8tkSxDLCjkmC5IJz8LstWch5FAZWrtE6q6jHEYRgGrea
+ZpblMQMcse/z2u3+qLNVnypCfSG/Gu8BuQfiNj9bA3OcDPT4tDpXnHK2vI57th42ZYN9yUan9RE
HoPwtDzsc9dfi7TxD2lvnoSMp1Aoy3kfDMJRtck5uHll3diLnjnla1eMB9Qo5kZL8Rg/VnA1o6uR
0r1IUR3zKwUI2oAwegM0b/yCu1n3fiYG9ShcmRi9JbIANfFdFShWE4/9a60YdgJhfRKc66sknvqD
NcNsZ0tYhYE+hQwT6Tbt1Ql68GL+aK+/QJCLgAz40wiFFrMeBch4SQMoNp5D5R1Y7mYYJDrjCoA/
S62VXmYvgbvYKwXCQdS+O7+1tQ36N2IrtIik4zRyMcxkF1xjCqrsXIHewSI0z+MPzwXOR+YXERjl
mCxewWVAF9+bLO32sESwng/zV20HlwfHT3Al61YdydxQ69FKhs0D3wVVAHbSiGw/NntyC02KtQ/R
JI3i/OhSvFzlDkAXJx53ttdRhWVb51eN2NmKZTeh5sJhCnIH9LwVxvJVP5BqH9fVcejzd9m76YWl
fLvqXIu5i3XTIan7J9UHZKQIjyll0h9FUyp5y2062REGJNyN5VSkLqvhs7K7fqv6olrnuUvt0/O6
MPAVG71xsaj0CqFNIvT9Y8aXPSSJuh62Hbut1sIXxjmJDRWo3Qiw/JMrzENq43r29CsmWt0Zm0M1
0jKbAA4BXSE0px/vSDy9ldfRKdW7cJQmMHwGWem74jTr+tPs58ZVdQBCZKfh2FaK7w4bUX/Z7BR9
9LVTUBP8TnI2t0A2fEfUKz1Q2dEG/bWefXdXLM1EHW8e2yho42bd7uifWIcGexBI6Ar904yxyoja
L9yH+cWUYZ+mxlmo9moqcO7ahAGcWvo9ONY3SNKOS7WooTqF0+WQ5brYCKPxN6YrXprCFM9Fl9mE
ePWUErXy3l1d5dhPTh6fO7/+BorbD5vBbnc+4gQKFSS0UvE1XlumqgPM6rHu6nvhwHJTKW6+iAkB
g/kBSfP0nBbgLfLJX/Qb6SV7LlrfObmyMDYMH3fPncAFqDZem6R4Aqme3DMr0WG6UUPeWB0Mjwza
6ROaVZp0LREVjqvIrpny6WbhcsM43BAt07TWk+Yz2Nqm8PcRkJl1I3E0sld2aEUsZ24LFQarr9wB
PwXQ5VQxjXBhr2umXHzYKgnL0fQIbpHMa5pJuTpI3c9q+u4nuLO0BjR9Zo7FVe/K9yiovkiHoslU
vIrSND+Yw4zbFP0jWI/mZDrDd/b8yQbTVEnPYk5uzFYbmwjuswBUsrVwba8oa8NUiO3nznHCmYHz
pWYwmhL/6LBo2iaj/bVpp/QNvcEn32hCML/dD4d6Z5x/8CvfOkupJ2R3lHsDTdnZlLQPfMote6ea
f6i0Bk/eFXSurMF+i6LP7IheSypGz3WcW5s0yW+E5Ol0MtJpOycJBlOV5nsW9GdVUU7Xsmh66Rqd
r08/OXi8W7mKIuWs25maVOLG4gmP15vJEuhiNWfNTPWdUQHGPU5JLukGtW+5I0lkII7gs79YESJC
6W8t4VRPyqg+4adr7lMtflYSGpmpsmKXK837OE/mQqibtWs94f3I1WxvTbZeeyGDjAWUJq7xeJdQ
kOqdV0Qby8sQBVNiW0MgYaxyF1CB07f5uUM9fYzSmQIgEbkzFhn8PMhkDyg5KXQFhb5KzOpFZePH
qNbGbQJC9xwZ6mQtpRF3GgZW22zmyrqbrujopqvJULbRRtJBAjl9yGVs3wmU06KVzaG1rWK1W/Q0
oWU7vCRYNvfuoPPlWH6cmki+6MHBdgv9VtTJriZ66EOcqNAz9fJzR3dlV4CpIJnG6D94bXlg4b8Z
XNzuqzDCq8z5CKEGVKT2bjTTZwX/4y0JsIH7gR8S4+IUfX4uZ2RkQekcvB76FLt43+1PdSKBD/Pe
OEDy1dKSzvA7gK+Tbrh75t+PH/dhNazwv/OP+TpEa7mDF3Jyrubdfy0+ut+pBpvNSqiVIi6qguRC
22hDeJ2fbtK1jUUnDBiFoQNMe/DG3Vn5t1S9oGNvYBV3G1SzO3sThtfw+vmKs2z17q+MNbD8cAzN
rXNsD+k9vQ9v/ieLSKAVq96GNLWWcs4ajyg/Zs9tH0qH1kdIFov/daRdtdcPxWm6q7v5Kj53iNbx
meCJ8mA/rSlck0uME0zrt1LtqOXjXkUJgoNEvyZTOa2dJnlNZLMVANFwS9GolI3f7AEhDrsokzZW
/C5Yk/+rHXxVXbHd1VdfJp9VXY58Ud2QvrX1NWchsGI5q4EGzT1S9OpzkQ/qvW6AAUgyWi4Tkru7
VPrbHFdboYbiI1cylEl1zBozLT5SSV47HRKE3ElavOW2/dEaXCpmGcvNrDpZGD4qDuLlYxeSfgGH
dXvv1QZH5vGeA66KXu7eE77KtlHuxlnipR8Xrd20xxbc568fvSSjjtjg+snMrDt6UNuOUSu64+PH
x7VccGrIsjwbtNOOdL7OWnIuqdxuW0IijkHj1vTLufZvP3Z0R/azM2wy36qO9SPtOYlbeB4G/bLt
WPjPj3vmyCUHyumoEC8BwFFmnT0ahNvHndESF90u2bHLEShlan+5vak8inB4cCpFfuLjIl7yNaMl
e/vP2x7XwNoswz5zdoFr2VjeU1TM19EcET71OHQnbdhX0tMlxqXBhiObYyTiejf1BQlMemPKXQ3e
bXYIXXy8pliSsh/X/u22rAXgZHRFt6ZP+mGu2mTbeSZGJpGk/YYJDSKU1lZHdj7VEUY9nJls3qFj
NBl6zASHEI1qs9D/evG4Lfa6gpJefdKWT/1xQT+W2mka5FyO7gjuRkMiYemM+oOTQtnq+vqYL2+k
aO//0g7+f7L/69T8+Nc/37+XBJWmbDDTb/3fIf1s+/8iLlmyA37PBFjCCf71z0taVT9E3b//J8/6
A+0f/IaoHZWsYyO3RsGFAlj9EP2//qkF3m9sn/B9+K4O5gkbyD//UdVdn/zrn3bwm+XD6QG3bS76
bA8Rzx9of+s3G48TlUMLyWHAK/930P68zd/V93pgoLiHek9TEW6K+VCg/UU+YhEpXvZ2BaJU1+qk
levGo7p9qm34GeEkcLGe8FJZP/C0zhBifK/wrVWH7d97bTOzjH96hqWc75yJtfbBjqhGvqmm68VP
IrWL+n32rEH7PkDs7lbZzJAzWzM4k7EZ6N20vs92ccX0Bz+1btxCvHSON5n0c4V4S82K7UImmkRC
W2RSX0Zlo96SOzlE35xEjvG6cM3YPDXJUNxyzbeaTaQ07FNDrfXlytYBBJ4lbAEqoxUr5JXuJxMq
Pom3eucWvmPuTLy8tDoyM043OjkaX3TfxwLWe0QMkOuEc3tNZgP5kyAcbFY5aCCMH+Y00msW4JBH
ZJxxSZJSO/YL6QYTEwUaKdwzYKJ8SG6yQnaGKqwvAiF4t2zSsWTGDpZokuud1HgnKDuPD2CAskX2
UegQnlVOnpFKSkWrMbGfbYXBJLPmlv1s7Rn9wiNsaD/XUf4VtjkBCJodFMmlj4cSUEHhRbS2deL7
QFXMhIOukA0F0Wfs/nAF9EgQIyMcqwRomhrTkQaPlW0GFg6L+9mbgrvEsKY+WMpvrRceGDTf3WRM
PsSBKr7pqBzFTuQt8Jas68gJ7h16caRzW/0Xl8VfFFqgCK8ko9Vr04ys18rApp0aLLkBP2O2o/IJ
8RBe4Wgec9u0nyq3sLAAUIsgXtEgFGst2sj7ID1s/NtqaPrxKZDwHRnzsizbmCYY/mPX8avShLaQ
Gm0MYVIPtZd8yTv2GCcNU3diuu9a0SztUpPEGLASNetqmcxiInd8qO6gsTT/p+MpS6y0YCafZ0VO
YgDPpMadsfLSzmPtP6Rxqp2AP2FBLk2XLbvdNLMPLdsdvH6NkVd5yGA8299lvqL20RRgmsNIFyVw
AspJ5h5ETWluXbZb+rVpBuMFL7mZUQp2VHshgzSOLxpJoN5b5UCM2UP/8f0jkfMUP2j8uXLOw1Rv
+KuoFWUWxfZMsnKaaGq6WGuP+Rxrnxq7nF4Gz7KeDegtpPilTH3Ane+6N8VnvgF0SnrHocClU7Ia
+yL9Xthm/qp1hKKqCgITsuj0azuAuhs10zlR/muojtoRG+qy2pnN2IceGuyQLWrdrGa96sKk6K2T
3RntJUXTjqqGwouWzxjYUm18LTrX3KnUr0+l13rnMdHzXRCpchMbnsv6wy4PnROrF7eNSSnqac+C
QMv2sbTMgx7Fzps+tVGySoLUwZNn/bBLNb0jD+2utjbYT7VU0ZMaZpa6hlE9NdUQ83mIhLL/IJ78
OpZfh8JoDlJPrZeETS9KHOklF78YeSCgl50YlfGprERKdkhGh3TiqwJOLN9aQQoix89KAdumQgqS
xjnaWtZiQO/ic1xHqb9CKMl+lhHyhtei+lKNdha2MojvrtshY+2yKPQcr8d/gZVwnsYOVp0p6PvS
aAlQAGB56LuLxam4G6DVbW3MBPfBjrR3kutGXqpu3uA39HdfLuGFlTbBL8ug9aHiOrgZaWckmvaw
QFP7jtHchM6W2OU1x0+wSbJM/1nqGRGxshRXg7wzIBxYYFxkG6V5sMWsfUTaCixk8AoKA9OESVlP
cnCxVoHDfaD0ChU93pg0gei9Eb9aDvRPshrBF9UQ6n8WgQdQFPiaY4Yen2e3lVs3wvjnshXD4ACr
ex/Fpk/MrgqI9fXRBQgHNHpJ4WBFvx1TBwWFb9IwM84QTMwdoRYvdPrdazc6AkBSUocRf589Rijn
AE5uPJhNr0EVybRtk1jWsU2NcZ8XZIn5pTletMwsmK0m6Gk9OOaoDBYQtON96xSJu/iI0rNuLSX8
rkHUYFrNTvkka1hp0ELidLur3xHdq6Ym+RCJYrok5HKHpqlnW6QCZOCB+Q4DvMZHxy/7dUbpHV6b
a27Q4Zk7mdhQo8rJf0PJkMGBy5wTjhoKHDkGG+Qz41NUIsDnM/AYkquMrGNV17tAX/r4QJmpayAc
C8iN2U0dNaXanJstNcB0U5FhtdVigyBUs8ZI4Eb91ZsaPFvFJI9kvESw4aG/9Iyb4Rh7FOnrwdjP
7hAB/osHJJ04mpgQfOgKNrb0eI52bdNQEbQJU+khSH6n1gTfIiNZu/GgS1R+Xe6QB6XES2bIW0pw
ir6vxoOWQ5rLZkkHK8MAaXmSv/g0DYeEDui+KiVIJMti+6B7aNWRgH30ELp9yDvfvGmRJzdMmN5O
BVmxLXscpJGGZZuvN4NoPxFZ1jNboLWatq1t+T8TW49PRqqTwTZr3TOUOOraDpjQTMG+QRGJcqCc
EZzOfrywkukmwaM7yhmrbDZIdYMb3ISaLIerwcixm8GYhoXnRmSIkgmb2RYp3qkH6UEnwcDRoLpS
ZkhHSiEWMbJVnB0xx4tLExQpHhbSvYBCFpsxIMTaqkmVCSS2tRUSvPkU1y7L9jmB6YcMEITesDDF
3PkgM4rq7kzagQdWcUOPn8qhwTejtKtpCzpObMYq4BxOu27bZxnQnUoBbsp0uUtUuUwgCmEP8x2N
Bd0BoWdwlpZZvCnGCL1UNuNGhTSQhdmgM4d2enFOJymfNQ0ov1PO1X42avfQT7jONWfkz97OaD87
hhlhBdqewr0TIqMYw7Ry5W7O3SFY2VMu3uuugeWlD/auIgcbyMQoiSDU2iZ5GtyiORQ+QWmryBfd
R1D+89YiD/hqF5kqtqA1TW+TxWzntiIXIrqMKbL6jU5cvdwmhus7e4Kj1Hz2+ZBoGLaz27+O9tyw
j4pk129sCnMXJvWiXlvGUqZ27YmSIHAKmW4zOzBa4ijxCjpRQ1ac1Cb9LEnE+hrPA0l31S8N+//0
Luh/UXLZsoX4r7Y3f+yJ/lH//AepGLL8mv5tp/Pr+b9vdDz3N8pIeHuIB4JPZJhsNH7f6Hjeb4j+
0cLoloVn7rEH+n2jY/m/4ZnFkcbmA0OO57I9+n2jw1248i1sCtiF8Fxz1x8hbvdf9uFf6XN/htP9
NVFpefu/uoxthlHE/qjkTZajrrX85n+VyeM+zI1kGnXmcXMFZISdizOfELpsWakxKamVbmdUMXDV
Gz8cQbtneKHEutLn7ybRvUKPSPOKVzHIS6XuqtnrKcKXTwYN9z69/+Vj/v3g/3aw/n92tIj6cVzw
8Zi4sf9+tJSY3Mb3Y4521I9G4gv4Dw1rOXijkf0JMRX2EEK3cA473h5FwrNHrhXqvckf9q3WfzVZ
uvAlgG2ihzj3QlwCl7T2t8pyD5Ntg/Ij8RIxK8i1VXDzrB9L1QAmCLqn2yICrAStZ4aIqrkvLze5
JWBybuMReae2dlt/Wx5DWhYOP9bkvB0ZrnsVRGt91nhpEDaxBCII9U4+bloesrxk2xi75Qh8CH7L
SylA88KXod58s3n1Pw6qtavNckzLAT4OmIiTWndC1yNwjANPebm4JciDuldEC17gPowC9BApMgau
t1wXC5OFcr8JiFbELKJ9/bY8JindsHN2bcJTuRtZ9uI3JU2EhyKvjMjDntpq4/c3e1lySEzK5H+3
xDEuz7bTYK+X0RdXtEgIeY0U6VebUEbSUM3yXGDhq3hifkUYUAaX5eVY4ZCwurchei2PINv4qeXR
dQ8Tenlb1es/TR/6ci7XiF0ccbJRsvOMvOIFeI/HcfHmreGRIfzrV13eT2hsVJBDPAI4KZNzl20l
j//HvaN/Rdu2NtE9P34BXodwmxXUiN3y8Sy/+/Lmy+9gs7JpK3wcy3vxEUbLde4TNY3mGknTq86h
TVb1ZuPDxt8ANaqwPT4vovEs9mHIt2P8VS7Xh/qema8U3BnqOR36YxpEK3dx1/Dj8mBhjKuaTs0E
6V5fwPvkwNo4lZeULymr03J7NEOMHqJNNn9JeY/ldUWOmRkTas7LLS9hcj3oPZAuVKE5Ktc01n88
1Tf7dYvaKacPmWJ5jLi+3Edkz2oIG5vfjFfLbcSEqdG/6MWwLXn6cgTL05i+3OCzYbFodKM9UU3b
AZouQTcwNbAJ4L1Eae5BNAo4/c9EA651wPjvA1a6TubPBN+/BrGGqNJqvuSiROSNGH2y7lFZUB1x
iUx1CCzxHcSw3klM3qXtAGbgEOkz2ozAFCV9x03lU+Gd2h3KkmJl+v5rXn0yBV0djewBpn1/4ndS
3zDMbko05mRCLLIeI0FOZIWE0HKeydBS/RM1xnUD2HKZoXF93RjE4l+eyv/p2fH/ufRPoGkLDuL/
nv55eq/Eu/hrgfD3p/w+bwb2bw5To0eoMBiAwDQwbv8+b1KO+013cO/i4fUNm3nrzwKh/hvqAx20
CWW7gHs4hj/mTSZi3MjEUmNtZelkG/+deRMTsv33mXNxjOMTJAIUbxleM/ffZs426v0C+KR7MqLo
YGWFDu1e6mevV+Nx9qFy6CmZfFOzg9/fDvipCmKjxAgE1Vsq3CzJEoMcbyKmXPQdj9uIRmmPj2tY
UmFy/MePtVkCw+uc/ePOKvqSRnZzYGP0exn9cY0Ik+rYSWkdhnb/qK4/bv7zvsdtxbxQxf+8u69F
vmss5OuPIn3iM6OkdkwPFHqYln4eIC8jTV0NEWk3j1J/rhPvbbldiTY94bXkoxNAyQUAeQ241W2b
PRlhBZpV/bWKsRQYyDMewU9415EJue7PoZftzjMICjl3JVmSAOIQvmDPe1wIuM94UouPsDUZoCzM
Xiudz5tePxK15TOKqq3W+9ru0ZZ5NAt4vwbXPF2aP38cG+vLLMitEvN48wr6hU6y2FpmeSEZtD8a
Ammma4hlUhqPj4vCwQhHhxqdjt2fSbJwmEhQhD1aQo8LbSYF8VfHyNFRhtG4DEGUiSVKgmLBfxzG
41jm5YAe1x4XHEe/Fbp6+rfG0Z/do54IsRF+/r7K2miPj3D16MxkzoTSuWgP/tp1igTHD7sOy/dn
NNiaJ46PC91SGwPFKNxPxvO+BI0PsF7bzkPyMgbpeKxHJz3O+hYUxngEUEEfjGUEhSESmVMWCSxC
NnJm7zfOOD9tZ8h3fiDOAH9RrJcWzUwLn9kt1obgGCwMO8vArFhJdqlWHdUbXSARBz5+hEq7NsqU
SWgOyKWhrLeqwWKE8HrsozIcyumt8TWofXwz9Mceja7HBasKfY93GMkRva8U7d6WBuMl+z/snceS
40iWRX9lfgBl0GJLrUKLzIgNLCOFQwt3wCG+fg6YXR1Vbd02NrOeDY3BZDAZJAD3996959YFG7nr
fOtzyHW9V08eaJbiMZ7dL8E0GRufsyqdE/xOLbXUkY1dEfU7yrEUfR9HZpRhd4pJtc0YgW8mo1en
oYnqhUDgYFchcjIJKUQ7O/oVtTSDM+qyNSxz64Tde3l2Uwpwk9dnuurnqN7iES6j6RyupsvZ7B/c
Pka8DtVra2li/5SDUbKAElcDagFF3A2nFqk0Q7152jQQ71dlg9GsjMGJoP6uTv4Uci5dB3/Xj8HL
LToeTYMp6M8B3/Xedfom4gCrXixB+g7wCK+jNbnM1673ruemV8K3/H2axnSazL5Cu8Ay7Whm76nx
QyI53BnlBW0A0HkQvetBLZuqBOahasdiReOq2s7IAHBdDWqd6LZDNZl4Sy7AMx5YxBKa3mUg9Uth
+BBc+wijSdXu8zw9MMbfjXaM9rsbzNPVVUtDQJktNr+qwp4aYDjyDZ2zmIvaXoeTKpaD3F4PowsG
paK/H8PH3pI2gRUxI2alBfQJ3BwvoDXIEwU1KnAcrKtu+bEpR2sLiusbra/uJEXTnWwZFTt6yR+C
rDKSiCJy5lFZHXQaHnINTo3eeEX7ThFdVYx7i8/v5Cw3qWP/4971sXCwNFuf7Pv1QhAuo2IUNFwN
5hqaqvbxVCWNTjaxR0cxVRqxo2PJLaphvQ1lm+GBXN4SoL1DS9rw9Rp0fSiIsJq4iP2xG36z+nGA
IMZNzkjnlK8wO5RkpzWqPgStt6E7yNd5PQJ+33XbYF33vj5cZ8hWXr9HKKu3uRN3+L7up4n0ph73
JTNSlNqbzmPSYefReMqEvkUqZOxsEzNvLuDNOIQEWg1Gzesnm6/05NrnIUV2P3nixcfDWBrwbvKJ
60sSbcxCkobzz2seyJ7z6PrZ7+tymBiAPEt8IoFMkSZYjbHPxfBAkAux9yj53Kah/IJ61qS9C5Qy
RWoRBNPakRC2zTkV8I2CduNlEi2NP+x9HCMnpvT96XrPySwkqEZ3KPsIKFLN1wFPTp4wZ3FULD/G
dv+jNet+myRNs56W/6pLUWh7lHZT7ljbOi2L80AL/kxqZs+k3WMKdhqzogWIsty93gSf92yVbZmf
k4ctalpOfhetkglvNPUFdWHh1kfQGiWat6I8T1ZfnnvInFuIosxPOoxKftWJVTVxmRmJsqN7S3wL
2WQQYXA8nJZpgVNGJ9PkCis4imjqlo8gRTdt59TbNgwfKhj/ci7sfVl33cnJyJkKgmIFxI+14PoY
1k57g5KnXTEpG6kigwliP/qXyhxPXqvhf3ac8fs4au6qYgggcRY3kJZHKvhxPvWGXgE/bVnxXQoN
NVFbO54gpNY6hjYm4dgV6CkNDdrf1liso1U7bvPI3sCsiXeYdQ0A1cs3VdK5/v1NXX9M2AjtsU2f
oJCW3TzslegfR+RJme/edqkWBxwLSbnqOodIJrUpWk6B600VQrBxmuq1d3MyTZZtT7Fsdq431XIv
bMrs6FUVsk/TIMp6eayCA48EsiMlTo7DXRk0w8W2UBcnBPTm9qJ7kdZjVg/2CpXrNxtbBPpDrOCF
/pKK+tuk2Lw5g8xR6TFMNCcTviyZ11PwBEzN2mO7wO0zBac0brYYll4LL0F64tMDzocvU47s3uvj
izQajXOZlF8isk+5wfUlcYwD+Nwvpfafc9zEq4RJx54h7IdHW1Y1nB6cjAiz0psOC+3eTgAIhDTT
iyYFj5xGr6WFWW+YpwMtHfxhzi9lE105zd6xj+0tKs9601np/CojclOFq3fOnMVcoNtXtCAoTorX
oBvL25I9HmoeotsQ4ntZ4qzKObhVuYkTF0Uonrb3oO5aQh3JRGb/tNVzDoW4KkklnvXGH6HLsmM8
4KYoGcNgeKvRZ9ZExrIOfGtqJYDPtsRs1uSEg/6xDlin7XvK6Zeymk78z0FSNndxOqiV1y2rT8TS
Mmt/ia00yZWJ/B3b1X4b5FptAqxFq9EtnzFX5psmBXY1zqP1qliTQm3+IgdkXkWF8b0zHX+nF/6u
zDArzSgk50UtNvo/MMYwZYm6Z8sqaFH1dLtFg7Gn0hZFNZuMaJx9AMfptq67vdCKk84SZzSvmA8Y
IosFamiW76Nyvk7TYD3opKQzb6/6EWePb+PPncb3Flsnikd5JHWYiJEAMasXBPgZneroDjRkzSj+
toCR3C4DnBtk2CDQPW2ce5/ZwGO+tHFsp2h2fUnQTzjRBvbMbjsCEva9EJhwdjP6C62BjQOta0wg
Uyde7BbvOwcBLIuqJbAZqgKr6q5ySWklJMwhdggw/hwgZUuqN8QABDJmLHlZsq0Caa1k4JE1mZC+
xCTxPSSNdBcl5uvgRSS5+I+0pEBM1OFbPsHFg952WxFOt1I4vGlmuQ7s9WCsh5veJ1Oq16Q1ThY0
yLDbWXP0VkAGMSLeqX7uxUPup2fGdDVicu2tZCLtlTMlL2hGwOagTIbfnZL3UN93kLuhmSN3cwee
PiIMJyhLgXlT79jzwV7LLbI1VLJZ8OLPcQMiNbt0XsGWFIkE2T2YYwdnPtS2fgC/xpxhQjUggf2O
XvRDCcmFEFn22iUsds9kiJxscwSwOhzG2L/TGdl1Xt8Pq6IkRQ7MPxoIaMFNP5KPEwGNB9heTHTe
zDgg61XE9wIocTaI1VDqJzCtPwwDirDFH26CZHOKbCui+guhBR8E1vC2B2KrkI+ileaLIVgu+agD
8lwD3b8RxFx8WJ3/TbcalV8Ia9jqv8rIooYK8Ph15P9MAkOOhcxhasqjVbPRjnDUnprWp2aaFrWW
HgkXdVk2KLE8FLu76xM+b65P+vyxuv5mvYjKrg/+yz//Hx8rU3kTEYAwTsm6A3SwEovejOjemupo
EaFdf77epMu/fP5IwPef/+yzZ0T3GtzIuJLM99nsXe91vtkchSlAXvs3RGiFDEp4wvWmXJ71+dTP
x673fF+xe/uP//z5Mlnt/eMFp6dc89l8vhBmWHGcEnBry3/6+cS//Aefr6PzeNkuutBQKSr+/ANq
ds77uEBonhEGS9jPl2xZ49JlG9/HCsWvdE1ybpZq+/rg9ebzOZ+P1dNS3X/+/C/PCTTBqpXRvRV+
Vv/laf/yevm1YPiX302Wt/T5WNU3+EN/P/PfvrM+Ir86DyuC6z5frgjNbkf38aFxpTNv6yG4t0KB
nsVio61JqfjLjb/suq6PtdME4TzuZiDWy15LN0sb5fPff//87/8N/8A/XuX6/HyBa3ZjTS3rbmL2
5Lw7sg9SbRLqei2FkSPmw9317gy4iXweTKajQkjozXF9ut77vEmF/dfHzBZ4ARfTw+czrvcqQ+Rr
TDcDEXV/+4Xr7/+7xzhjUqSN/3z253PMKHpgSD3vsJxZp6TU3Mjqp+GX0xYyWfibpfT/Lcz/SeaI
fB1G1n9uYd7+HP7r9FOqn9Nf25j271/7c/znMP6z/SByXQdx4iJL/LONGXh/eCjkYBEC/wLj8dnE
tP5wfNoDoe1FuGYcl87jn01M5oK8GjO7yDbh9EF8/18M/xbM+t+bmIz/PJOeIRAytu4uzdG/D9Ts
Vlal03uIcMZxTR6nwWBZVaSLjJi4JUQvJRgTVAT6bIELIIsiDJDyrTypstv0edw+i6h77JE5bTKa
9JdKkQ2V0plnHlao1RgqWmdFne0U03mSK/x3txzjc5yat/QFvJ01zQ6aLh8sBGD/NvLZcX/NhhJ0
k4KVVJcu4Q1EUm6sDm+hC79lg12URS51pqf2W2xlH5hxsgeFaGsLSu+24qoKnD9/xQNEgJkRteeC
mOGNUlGzLjIDTtlguPu+aO5D4jJvQ108h818QxtJ7eUo1FEA2jNM8xUqvLFFBprimpp+pWT3MTro
235R/SOx9A331LmEu7VcoQHalXeagc4zwsbvxpC9t05U72s6WfdoqDYNmugjZu8lAnVFenx+CnDj
rUw7zdY3EjdvbTvZTYaxYaNMdA+hqmemijVqo1oYR+lWz9nMjKulHNx6uOtityV/UmTlXorhZeol
UUPDPowHJGk4prEKFDjfFoHvlE56XdfmSRviq2gYjSoZPaNBQ24dPNcteVDlkF7KhF4oOAWDZMg9
FtZd2QPZQUgUrbnUkDal42fPCpAEDjjoq54sY8vmJ8m2NJnIw44iHuZD3EgNd6MQkJJbZb+7cHbZ
BFbrfsoOHY5gPsIuW6kOgnGIxKrOyIIKxnIXNLx4Qbxx4fhvXdRXe8dZ1+z5HmsTWZlRajJOpSZp
gyBmtzTphy6/MfiBQRQWvs4wAy0bZTwGFQ0Akafuuw6goM3HIaMmAndo4BVnKjTLV9MY+VKS48TG
f+M4GBDHyAUXPL9Wi3fKI5wszAKHEiyQT52HjiSNb6w5IJ0275Dio7d1J3vYILIA0GRpaF75AA5t
3BpjUGGn4uMFrmMH42MkScwAl4U1Lj9NIWZqR1vddqbHtm446FLLuWiVplsnhgkL07n3TnUyw5fg
UJNuQWIlIRZ2YTO1XZndvGCDso4hd3t0kmGdjVG4F1E57/CGTJVFJyIAj2IzSdwEPZiWwTHuJhIv
qvmudsMA5ztx2ihuIChfYXIBMADoKzmBQkhsU455PXz4/tcGstpTb3zxLATOfKmkl1L0E8xq7Enu
DC80mQvEY8nXXsHiQOEC/mASkMqcOtuWdr1PMrt+bYMlDFn5+zEdqgNJvTi128o71haeLQ6FSxgz
hTM70jkpsB5sSCSY6fXeL7uHWoIdjO1YU/SpbBXQNLghuo2AMd+ktGNfTdtzFTlY7NI8x1Bfg1Jr
/fUANtwBxbcY/g3bmg+yxIyF0jrRSbgunHExf8p024F0aero4ACE8kP73eq8B4g9TMRlQf7ILC6L
r38t7qfSoGMdVuopZOAaTJhgrEAXdCSnGrpYVND57n/6dQwFOoQjM3g8rbMH8lANP9rHQbOex+EZ
ig0T+lHrVVwkah2lEZdF5axqS1f7xm0w21I7jNUQrXVZfKQ68RFvZT8wp1GfiPY5VzHNWA8G7Ewx
gdAYow3fQr8JCKlZEXRg7NAca8PqD+4vEdYpPnG+5zCaD9MI/3Ap8ugeAIvoQD41AZrOMNBPxQKD
YiYLoFjSBC/q8NXwBw7R0JofcoIxB+MnQ58XMU/hxjL00Sl1t0oUMUJVsBdt/TOsYaTHlXe2QX0S
+f5hjGW18mHRdXljH31l1StChj6konk4iB1YFcR4AZ0ms7M0viNOIGnnd/QaGFrTq18zMyYspg93
eTqeCxmUW395EjbLkk+oOqDxcADeFEgoPWgLlT9tvCFDgneAGFq92w7UMQoskh+mdgkBKp9DMFQI
PaZL5HAoVNigjlUcMQ9PCauXARi2HL9vWMLwGojJ27g13ay+oiirU+rDolYQ5FLxMzOaQ98vF9X0
h0g0CNNWrw3D1KSS1FsVTh3WJLjGA4L3lRpBeulFZSl6LltGFa+rWpAU5GDBqzxv56fhrzQw7ItP
gbqfK/9NNaZ/adFu74pSoL0m7+2WZNa945ZqK0uHsg56F/CcOVn3jkYvaHftvT2lVP2FcRCyecgD
t7kLtJFeqkLsE1Xi8bZVR75o8ECqnAZzqY1LKNpTacn8QaqGhCdWFYP8p70rjPgB0SHstKw9e0Ga
75Dq/hgN5yQMO76ZUG/S/7N/zWSFLRQrb1fZTN8hPCkc+NRAc86lqeP0rGyGaV5KL7oN+7OqxzdT
RIwH8OFzGBwI7sUJmIFx16jb3WXd6sNqF2Hycid01fDESXPC5CaCk2EA9yKR5Tahv7ZyRtNcxckH
q71eZ8vLjVTbo/ymTZo0kG0AjNHRRI7d5iR0jSTY1+ljNIOiEP1NPwm5Z2vGH5wmL6qVCZpLEB/C
NIb19WSc+4QiA9GrRKIIY3PceKHYNrk7H1xNvy6DJ+OP1lthiwjHRHQbxOO0i+SrrcCfEcMEQEGU
61pyqTF5WY5i1JDpeIvIfz4gVP0eulR0MGdTuhMAXaphUVu5wQG/gQe8KzMPjk4fO4NQHKd/CnBC
4pK0192Qdmswtt9mGx4I44hNtXjcp3CABNxD3wjdim5WrvUmbwnJbKvBRl9s/WJhdhe7ZtZPWCT8
/hbBxmFShNmmXUcmWCnfHKdb+Kd6oWtclJVPOzeUBKBOFkFG+ZeaKf0lZlu4LGUEBzFWSUc8wGyQ
EOyTJclqHhCtuQlMe185foxAC9/i0FWbGGXWCkTkLs3eVGpCGcxGi/CA5Dly1a0DzWY3RORguny4
6zyeagYqBpD8xv3SGPCTB1jUq5RojuO4yMrRh4MK25GOdzIJ/1Jc5NibMADjwoBPGt83Eky0oL4r
4YxN5pm1MF0T0BqgcCNz0Jh8vtB+GNemD3GEJIThyKIoV0Wd1ndSAcBkSh49Eqz9PZzdJ7+J9b2F
o1+qLHwsqycESnCCAFWccysdzgP896j3LjVrc8naCCfJ4SPKu+iA5tTZC9TuEAeIhQzS+waT3Unk
M1dUQYOTTILFLvwsQye65K3zI4ur+SmvL9OozKeeGY0S+vl6A3L3ZRqn7HYIlH52x8pfs+Bq1OSM
6n3Tnnfol819I7N6nSbNxvN5pc5FV28YUGNr197UPjTBwWEw27QVFv2m80jBg4zmevEzS2J968ax
uYPm0ZLYNwbPprCDY+4SZQCHgASvuaMfGdveTdfObz4dtC3+ZgN+0GA9slem+VR6z6Y3ec9xnu/M
ylIPvx+K4DlVg4mKCSYOU3j3ORecHKqt9QHqBY30oUXgbRgTjebeJgK4G18sg9PXIqsZfD1/Au7v
7x5OanK1+XLtzuCv+A5ExdvYo13dVGYDubTx09uIFA1JmpcOZsI0gWIjG/bHHFujmRO6R/9bL8Z3
8xiSjLg1+N5WMNPIjrWsxS7vM8YsaCDW2EzXTmMxvnQfpiC/A8wZr1Fcn5pBEqYiLOLmPX9az0P3
7ETegkhVr/6YBmSLHwlpo2vXxxEbfhB2cZW+FmKSB9cmP640FkJByQo9DAVTzdr6MpgLUwWoBARO
xAR9/ZV8J5jbGGyY0NuHzt7LmfaZkFBbUE/U0ZnwW+KGiZq2ouoFJse4h4XJR5AcAETvS59PyGK7
cKik3d9ScDxUot+VFv6cloDcTc9it6IdZZIRsc2aPtglKdnYmcvIFwPEM2Hm5ODh9yEmBtqCV4qd
TEHVt7b1gZtKb2AjWCsga/WKlJczbGP66OG4EhUKfWLnaJhGreWtp3nOvqaAyleypuXJhbXditQ0
6MeH62nscYXCLliZo/6RvSt/Lh/YiyB852AOc3nxiEgH6HlGLIS/etmhaKO5SDt4rsqovWvBe3iJ
98HmvMPsFDF8GnvmnsOHyhvngcvNWbYALXKb8GQ/7CqstkJeqKZGi85PwbzuoA2EccRCraIg/1Um
zBNGn1PAb/Mnk/Ak25uO4TIHCSOP4tgJfxJM9GyaVJOlGm2G5M0hNEJm6MPDyHQA9gSnLpSrNHFo
XH8VnnvjiFTtte8zmFHyaIlpJowE5IRXZU/Mjb6GDd9ICa8D4zq961CgzgPiRa4R20UNpKbWF0PG
79iMwk06qiddxZLxU/dDsO7OA7bwrqyatQ7sr2FLgZo3PvqPEe2bShIgBjp4nxpNFQsY49hpMW89
0D++0cENg/NBMCfo5NSnijDp0qHekw1/nVCr1s76S8q4R8AiONLELoRwHlv2JiyDNvqRkL2sSH81
YIZtNes9OeoN6sV60yQ/gmBYhup1vQYYNR4Y9elDwDvGrcHSHeeYtwCAmav1WFCmMf7bAhQPtkNE
xFfUxy+5IP1V5/I4zl5ABTVEZwkmLOpx0dssEs96DvdgYwqwf4F1iHH9I+dozpFoLr5VdndD7ZLS
7hDVlNi3LkbBQ16Luwk32lGp7iY2e732/YkAcNdu1l0UlHektd+1SGU4UOpvbA++5wH0LIv6gSAX
RhzzIZibsxmoZ4FkFWMjfnycNA2wyL4DDmtxyrvGq4dvbT9wcq3GlstFatMjrkocMq702bW0uDXI
N0dnvWB4BOCmqknzvZWXBDZbdCmviLHZtm9gnoFvkB9+0HdnN+lvnDY8pRkEg8r2k9sKRM2W3WF7
jFKuD307h8ceL9yG1hIZojFb6rA1GICwy8u7G99obxLWI6KhyLtPE+smNrDGBJZ/7C24VpU1aNgu
DedoH71YrtNu2GD9rLLmYzbGnFY3x4nNGbuBHww7qEMXC1aE4XNkPnvtd2BrDKbmvjqAZ9z4M+Bd
o+HNAWjb18qXe933zIepU2cE5GI23+zKik5jVDMkGxx7lycs5aJn1+jGrnOuXHUvbOw0rSzeiLxq
JsynhqxrRs0bO3ycekW8jhnU20IC+VlmQQmWLQJxY2cFnwq7ucs+exbyNKJxbaENTupcQMZYswuz
TNqEIkG7u0n10G1aFLtYv6L9HCWCfUqFHFlZN3lbWA+3ahr3FK6EuUS/YCQzdc+jh9bxkYOZKHsU
J3cselpUA30qoOsIjiNn2w0wSw3TfSplLNaBy5Z8NhNrbY9fisQ0933HSNiigya7ig3D/NO1K4Mz
MX2P2YADT4r2bEe+6a5Wa89hYX/I6vgdcRbEzworJsxnVGKM+VfO7H7X1OE44+TW8UHbmMmHCxsI
mexobBhuMyhlQrt1cLzOHVtDSr9FvEYmRX9HrPBTt3CJ4PAdLLZCYFRVty0tD/dox9meu2KdtNlr
qqhlerYGyNDz+OTlJePL4H0OTPmW30E285BvyQR+VE8cqPGdzGNyvMS75fACEfv8fWXUG2tAn0bM
/H1QaRhooI5mTfWKH5TiQGTzjuAtyhLaWVtJNlk1EllGRanW1symycGRNYyGsRVF9oEFlKwMzJFs
ZrIzQecIDPq4XPprtNGa+Hny4B7iFPpyreIyaFAbw7mNWcz2syCh2VtiOvmcr6VEqGJelR1j0r50
0kS9VAfRdhDjKZkfBmgxRJn1xloVIde+dFXCk0aN01ZrdhMSJIO/EA7p7eA/2s8tUb9d6+3ijtO3
ZVe49NCIPGLSTqumBCF8qM0iZUYP9kS1A6QwHFJkqLgfmaEp79FMkQWs15WN5jwsjyQ5GZb3VU4J
w9OAkrhqMf/gthNLq3LSMlmPphBYHPynqMsNaDEALkTRWgfhts9TGIgzeu77eEJXVSToXGo8FJu0
ie8KCqcbXeMThK3yfcDzCQOieCLuoSBHOHvo/OHS68S+YKVFk03hvaVLMq+qkaYL8Q7TY+mkX/qW
ZOGl1ChUc1agBc81WjHENwhLe6tHatgQP1oSGOs24xN58duBY0RlUXURjGYl6RS/o9X+f4LxP0ww
HBw9NPz/8wTjFUY5Ptu/uZf+8Ut/zi+8P2wXgbNvey4jAvxL/5xfhM4ffhAwAYugOITMNjDj/Glf
gu7geVw7TYQWPvAExNt/TjD8P3g1kk4CnwHH/9q+dP1f/mZgQgNCwm3Aa/I2TDNcJhx/ATWE2q/r
ehIEg87tAzYrQJ95hRIB3hGk0E5gG1yayUHLxnoOzrCwc1db9Bc9l/NvkciBcOwRpU7O0Q5uay02
lj0Oh6teF2RNftA59lNOtVPZGC+KvuGkjZfZIpEdYcAmihAUOwVhECYVq6/xSY2PAbJu0YfoudST
b78Q7QaqssKYH9Q3mB7QsyS3+S/cmF+aePxKf9DEXM31YBLj+6Du01fpKfQYw3lONRoZu3mnAvzA
/EDHJolgvfuPKXk6oVL0vnxnq40jIwpCvrGSxTuhKsSUQQB4CPvZGoRpcBpMUa+FzXIWE/VTV4F9
UiheDyHW09yLWcLcZKRccMPj7Lr+yg8IQGRcMEEaIm+3qn4FJdf1kl9uZdSv+KTpfvftt2wsYjou
2aM0X4voB0OwZyfVN1kavYyWQ9G7SB6vSke+vsc01nInFlXlVVpZ0uswMgYhHrnLdGkFcFb8US59
jzU9cOLozWoy13ZOfLdhxi5d+hNpOgnd38r9mhm0EmfItSiHXFwdvH8bq91Wcti/xEn7tfY2vVtQ
cwbq10iY7aVJffrf/Nll3xsnm2KPsji9t3twZ15cEffuGf3KSjQcokgcnEmkdxBkfzSDxnM6ZjM+
1zh6ndzJep1m64jCZWO32OHsoaSdQtuQjrgoN27uW4cwe3DYObIvGnZUl+6dnmR8DFOWMEeyMi7S
zEV73RuQFuB/uJumemF3050i0uLICbR4K64463TEg9NG4J/HEPLxaPB7uqAA3MDgZK8mrPeeepGA
SGYQpbJfUbMmO9QSlL6jjI4jHNOArz8sTCwxodhPWfHTG6LnIbH2g6h/zKHxkTDc3gHhG7ZmPNEQ
pZVaIMRQyCYrz9lXSx7Qogm1raoGERmeQuLs01l5m5I/a0UH77EmBm6XC9RbRlkOG8cM1+aAIhLR
xxkFA744Ca6i9ssnNDpqV1vTxziSKHZV0+IYvggfxXmwnGre6A6bChs9uxukfL+tDeXYb2YD099V
N2wIiCiipbOsrbw7dcuN2xtMszLvtxJ2LN5SGb25ZnmJJcJntJpu2X3PQwYmXd6iAqq6jWImsikl
cp6KvdfW9opfJXvr34dsqsSFy0vKB13/KILyC/j5eEdVzuhCbcfWy1YZrO7jEHurTx1+bBRHRIrD
/gqdUgtvisSW2WFlLlHJBwb8pSwBp5LrcDxETbAw/ay1UbY3uJ5f8qw7ZHIs1mbuKQZvPsS2KjPB
nYt6C4eOFRu26rk21YPsoXzPmX8bEmm8Y0W+bQmp3ftMJIwmuw9aTNjKY9bALp1roRhOg1Mzp3JT
BNDFjC4vwpBodsfJ7++SDL9/w7R60VcsvgBMksUgtzTtER73BrMk5bZM0NDfZjp0dlKbsOsG9HS+
oMPaJ4ff7zP1nlAODuBmemTLJk1Ap0bf0gJ8SYbkW5iofqd4EjOU5iTLfDoMabuef5iLJvkqTI5n
mvvDY84gGRQVUFDoLhW485MThLeNCPhofeCWdVYeqRuZ7AXTb8dLa1hI2GKFQ7JvYLhIsae5vgqM
6ttQolHsJwuBVtqsei4FxFWpjymw011TI95SPaIwrPMPnsWVxgj4lkhSCE6Bky/MFrKGsHVf4I7A
qCqNed8da+FDeSY++zYkU4qW0Xy2oI9w8O7CUQanmaBamYzVvohqqvhhCLgiMLcZJuvUuu7eJ0H8
ZHv5D3sagG/4omKIATCxU9jqW9/cJVN+vC5Eo3RvlMAlMIlquIxj/sTOO97HKn/IaylvR8usH2VE
wpAl5eska65brXq7/iQSQqADJ503TvcFpol1Y5MifDt7aEkJkyPGx8otRhrY9apY8KnHfkLwgGls
7NxyL9jJf3Y6Qc1by4ccEqLLfFeH3Yxitr6F0oNpeBkw8GHTtmoj5wsfLaP+qcOx2IyXiop3tCk8
exIOd9VsE7YXNViNC4f+sR9b1BEI8FqSM6NNONnNPsw0FsW846gbY7GpXNI4zMIAOOKURBbXfoDN
yVe7SJlMktHe3wvKHIjhZ7IdCOqSjbVNxv5eznPIJb9NOewmIJmcUzc1LoAmzsK1S8zfIbfCI4ng
wcmODP/kJ+kF+Fq4D+RQb6ox/8I2nFTBuPZ2hl85l7rLNDo9GD+YtlNSlA13GxfAZpXo1BZp+Ks/
FYJRiho3xEz1J9b0FkVlEWKXSb74Xsket8cA2aRxt82B0x3GKbRPXQ1OftRR9+RNGzcu1F1cNXcJ
FTEUatPfo5nV5L/M4AGttDmVxY/KYRXpIr7TNg/R57vEAZTRczpY5mFgR8Z1gkhlBnjeoTAA/lpE
St2AnvA313/gI6y2AdxPLkpoatP8Pknte/AVmhiFyqdOF4/9gtJNMwZBflRVN43kJ9oGjwXkmF1s
Rs90gcj1cl6BOsbvygORm+q8ucGyqXWWPxEPeLICV59CwtfRhlvdKQzS7pucgDoOBsUUDlBHFTG4
iZDebFn0e4Z18c6U2XmZmYHCbvzxEQ4RCnfjPhvq6MEdwGyhXieR5Bw5BJ/gHyb1KnAIMZ34Vude
so2zsFyH3XMd9rgySkhIKGi/GX306CCSust9gPKebi+0lqZL1YDCshjOe7GNKW+8CbqFNCgjd1eL
JbdB4YfL7/rREcfQBaYjNU+CIUL3OR7eeggb9xbJ1pW94PI7EhExqVWxdp74ik5z4l/YnXaPxtTM
O5+8a416BsFmRfKOIO4P3AnTXbIwhjxZswrNZ1M+JbMky9hmduvGJEpMpVWfbeU+YQgQWLylcZeY
U3Jj+Fxaw/epEuKeTQS0T8Tkh95N9gChwEWSPbtqjKB/QZGBhZi5wMlSaf/ShzkUpHGw1/PckhDM
2TaFdftSWl/n3iKIl4HviaiXMpHBjVUzkDLCia8DBdG4KZzMP2Qek4WFrdsx2MJlDS47tfeh0/vn
qJthYQajd2m69AxVgMW37wgYy+abuNL0zhV9Np1E8w6Ck+TE4C04sL6ZgKfOZdCJd4jH6GKOprtx
vM55aTm+1qQ2TtvEF98Aw8LRJDlrG8nGO2Si7lbKoacw0LE4Fm4ZPoxa3kXZ9KDnSD7PiT1CHnEY
7waGOJG2I43i3GRTtrMbNMMM/N+59K2cJu1eUux5DiFF/OkccezCSjqosDDLJC0uAEi/X7NWHKMJ
0Rv3EL8JMBTvdl7pu4QtImA4kqNK6XYbjHHh3dQ7j9EUgeicrIA5A4G/MFz8HZa+bs++mWAOFbSr
aRakT4+EaBpuJw+WEPlmJoVybavJeqobXi6vVPww1t2XTiWAkUXQQOMfeWPaTX54Gs2VbsIXSQ98
VeaAzAP5UmWWJCCQTjArZ/OmsgZj43+zdybLkSNpkn6Vkb6jBTCYYRmRvrjDd3c6nTt5gZARDOz7
jqfvDyyZqeqsnimZ+1xCqjIyIp0kYIv+qp8aGv1RS7YqJ0JLYrH4srO6PwaT2S9NKoxym+qZYaxT
GuFXPNRXVWSYLlnoZSFgAExlSgFSh/fZIehdpSXMupaLTmx1L2GW6AffzFNPqRJQ1Ew+ndWOZQp3
N+Cv+RJ13w1uS3yW8HiqkO28TTgQQ5b9+b4y43Xhf3JI9uvXyTfqswzIHHD06Le9BshdZZPcayBW
RRxap9qdEzA3VDe6hGnfwsw/RamlblB3srVJv0zC3G9FuwkUXbsa7wo3/uRv8U9YnJ21bRfA0d1A
XOF6N5vIHYId9z5ibqPx1nI3pGrkIRgDPEALW7rAIMUXAaXOoDhuFQdyQ9/IdJ/mOYOXnKCDO4dE
+0tYBmloGztcGn9Gswgfk2SUa9MeXmGyDF5mcjjUweRIXv/DPJsXxwjbbVZRW9YohGOMRvd96t+I
1zFd77Q/eWnG1BSBYi0OQUw12k/7BX7UecuDBo2n1QStBQN9e1OJC6PRLkKbzjHbZ8Nif7Vj1PiY
cImXFzz5YZRVXsN3NNItDe9ZQnsvzWulSCTaS3Ngk6iOWgcRG3vCVzjMsPNjy4b8jC+qI5i/QyeN
1rCDisuYWreoa58GtwQEZjcOyZNy4cYHZ0qzHK8VouBvnnklAnffMI0/ooH9UfCOdpXQodjKPL6y
3HDeKI3moY5Hkgxh2IM8o+KKVRLx1ie4kpt26YGdw2jBCcOz/OBuzJzuzn9HgqBNwG3qfYaIgd+C
2FOeSROqj32LGsJhzGHsVUB16spe2O+SSMRZpJcZyPOKnUkwvCzCgx/ab5MZ7rLaTp9zX79qhGbo
O8jO4QzBK6uSnSTwGi4F7XEZ87UpesoojKk2KsFybde6OBJVPGlBz6s+sOUPWXJ2ZxmeumTmm+zb
8KOT7qbZPJgxIdWcPg2zbL/nTlanXiR8+tz6rAPmrIPsK8/OW/2oIb2uBmdgxtfHAIZhRteN1d2S
sXw3aJInLhERYTFMZvjFYhaDLLTppx7QNeVGcRKb+8lXpsd4aYR84USrasruo7AHXl4UgrZ4pz0C
7vvVTi6dwyRcARGKkw+qfAVbcjjb/nCVebsZ7Nm9uWncoRDCx8selAmWzHKC6FJJ417XgvlY9sUD
yrzLnCygmK+mBAxfxhlWF5q8tM9FaLnXUCE8Aqp3M3IUUyupjrF/64zUTyIhrGTHFAtkGMH14nHo
GvOY4EU5+SLYdFYaHDItjYihDVy7KaxrAo2AUGP6TxLpP7Tdguhy+dFmzQLNu89rO3xH/UTFqbYU
i9/hBKXFja6UO1HoBENwi2xdldS0PrDj2r6B4WrMxn07UWaTBh2OrIand8COETjRrpG0JoeWXQOT
6gg3E43sC6c9xbiZjAIfX+E0T5M79ZRkQ8DGGNJ4OoLpRujAF/MkK7dk2/aN7a7iVsUfbNUCfZ0k
lNUNnh4G3SGE30UfHBNCaYHCzrtdMkEvgZJO2lXXxNEiWkUMpuDkUqXpdnTpsUka+0eAfbHqlGNN
yvsk+H5v2QJW5RdZsvHG+Cxbz33/2xj7p7Do5C5OqNccKrWZIvld6e63SkdShUb2i+qo+hDO7dYt
Y+vCZZgcq0W2rsI1+mLKQ2i47rNw809mKM5+dhmfj0YZkNRGUrEgu1HZw027yU+dkRP4abryMzSY
WIbiTTbZcCiiE0fB8JYTy8HTuUgJ6VvY0siRT69+QIqNd870cG5lSMrOwS2C6aDZ8bnvuxfGU+nG
ACt7UGEBE0ZrT5o2gI6vDULKLRFJelNWjSsOgWraX/zizSUU76q0H8OYQRdQE42azg2tCDzxPcPe
GuzwyHHpGkWNAMFPTUWA7GRpzS6RfEenAdnQt+p3y85gATEH2YTk7wM7nh9yLXocAbkSRNL8Xfc2
NQTw47rbDjU96fyzeIPQ1qy1nAy3tk2taNgGiUIfbEtWtzbCgJAU+1D0TKARVzyfWDhGCypJ+TFl
yyAaO6DxWc1ZsbnHUPoK5Z31ZizYCjtBDxLlYPzIp7tucOQ9S7+6TxkhgHhgo7S68uY3hXOydBvk
jeZwIlOjV0EofRfh4uSz0o9sCjbSxpnckdu/ZK4ZcVJnHtmMVBDMFalAcnRsT2PXXA0d/cXhyyJo
7/9WSZEu3YKAauoJJVUjhdnH7S2nnO6+0XDwVo7GKMxc4AAUPe5nIluMYjXdG9XUcKwxwn3NI1cV
MG8IWwxm+Z0F3PqNoPIM2eA3RWC9J8QBjjOtW3Z/7E60EKiLa8H/B1JOZ7ojPtOZSp8quKQ5Ae6J
Db1TrMrOgn8RWXEnEv8cpfSTxA6jKLPLnhTjZ4JI0bbr5GME8BDojzjVS8eOq/BFz76XHenzHa0q
fOiXX0JaWiq7zW4KmDzg7gUss00HqNMUG7I30hBKVZndHZs46eG2AdANwmTdT8FFNJjcJkjsLd1y
0IPwQ2vUYQvLhYxTl8S3NZ6wosQ42Q9r5VavRifvoHF/jpH4AOK2q32Fnb7Or/UAba+cWbHc1gvT
3nzmu9xTV84AT5Tvoy/3yYjWnUVEtaXJOScn8uMs/XrTCinjizE6e+dzrdz70gmfLDGYKxhRqM8B
NdOSuSM43XDj6Az4U048uNTEdbTAMwm1Y658QramoIMnEQdN6/EePwfDdMnT6jmkTMgrIu05T38G
U4x9REK6kioFXrnu3ZzMwOvVxY44NOGqjNAALAVECHfcGGevg+BgHZTFq0Ib0RYf9pDtqqk/g7sC
jo8zdoUZ/V1E92HISaFM33gmSRRAOepzk05Sq3lvqX3cCcN/cf34VzImcpdo+qmcumHPHr8e2ACE
NCjNgq84iwm2VWw8KCrfMjSKlUXzk5fg/aEkCJhRiLyiPdhGhWdpMO0T4ttLwPyZwVkO6naUVK5m
YicnmpwCJ36WRXOgJYgJnxq5ZBba7Em+kZhmx03XaNW6QLMEHjh7eh6/d+iDhPvpdpoxt7cDX2yb
zX9SzTknwYypiX2SrJ+Dk8HZGAmGhAJQ1d6G2IjFr/rqnPHL1kg85sgHSclSO006ZmdNnQxjQ+OR
5dkt48oKNbkeq28r8j9mIA+k6hN+TuldFzv2JhjliTODcOuj7QKOkbh4aQJfA149dwHGBzXRZoJr
6L5IUGkWi/CGStG9MygK3Yvmw0+cm20keHmZdm6pwDpNjEMMO9lL91gNANkKZBYu03RbxgAemuhU
l+WvwOYgB2dkW1d9fjFs+oHnL2Lzmoea4m71uDsp0LuBHJpD4gxr9DsKYyfjQHckMOgIh27HGuXY
5tnit4jUBJ4fFoAfy+bbr9Rwnel0pRfn1yBk/8ZJhSCCnV9UBGfTH15sztxrqQUhgjcnu8LkW1uX
o1oNZVd9JL7OHF3D9NVOSA6VNkMi4Wuj+QNrt0Lxnii5XH5wvSfKGntKIUhQg70bAkKsuhR3tDsS
iGHeoZndi1MZR+a62IyzD51SYi/T/sBl7WBy8sSli7qgMA0OGlxTvc0mFqrR3855DQjHNvqV6rvn
0IW2WpX019g2oo1Iz62pObBFcJQXPSeztOVBYLxRPZE/PoyGxs6Rc5st+DP0VRvrpCGpizew3eWy
euVKVr/HVsm9dew1qnEghiqtwfzkL6wKJK8Vp8ZuD7uYgsSsvTimopO5vHG6Awp2r80Y3gWBkB1D
bUBkC0IZSDPT6LCiA4uL59jnd3k5PYDmZzIgCChw9/TyRt4sErJFkT0xCue27TJtB54AMHxwtI3Q
UNirQrs3C/CkLLyiLNBzi+s8pA+z3tLxBwp8Hd9lNQY2UPGkmi0nPDVxeKWC2To0/fzhC/2rE+XA
k88liXvMF8sNPXQF+V6yMWbzFQxGuu3DS9R3y6beTwQVVAG/fCg3aVPB5fbNeutaob1reP7ipYQ2
19P8kHM+cLrG3crhNZx8fnygpftuxlIzYMNu85rHPe/xlPh/sGn/mWB+3pTOOMeNx1vScZOMEjaF
RbWSFm5XO2IN0Gf6klWtPdnVx0hhyVrNwVuoSBo1uMCr8WZMTrVphPi06gAQdaTd50lzIMsYH1Pd
gAtKeSXtR+adK8ovnoiMVEfvl+VFaqR+HN1ILrnLiYLBEgiKuX3Ghc/IsZvbM1Hzw9C6HrWWGjAO
skUUvLzQHvtgVYWFfYihHBbpFZMgTuhW+pmnSbhCmX+ZCrrtxple3S6axLav6Sqyy9bDKIqzmn6i
hPIw3KlFs68jcTL1eMdeRz5Dc+H/ZMNbqn8UYQ+gAD1gD1+QZo1JA9ILtIilqfH31aGzAM/ARRSJ
/WpW2ZON5gxzsBlfaTNdjzMjTj/azZn4GAqfUs85fDYAXKxiQ0v2tW035NwF9pPa2Vhjll0pGNoz
llzxg6AsvQ73efTWc6y8xG68njQ02NmioytFNPOREYBFHkqDE56Lly7zTbCBJlPCxbZNBupBY43k
fmg8xb7PflRSB+pbFP5UBjPdsd6WuCkryX+p7CZrTXL1O1ey2xbW76EEkZ+VMvSKZDHEkM6n4e3a
VXzH2mllBoL5HbbojFnSvitEsFYj1Mh+HvkY1AW3RffQCv1j4sNtfYjVRH+G35kV1kfYl9PNotmr
x6+HHbDayqUqUlndMgwBaZwSbHGmkx6K7jaJAqkKWkrMv7c4Vxm97mXuHJDUZ88axC6os3E9BNl0
UE25LeM+OxpD9+qSA1pJ8dI0PTwY7ML9XDzTH/loxfYmKps9bQH7IBuyQ9DryX3Za8k9VbCAonX3
keIV/eRIdLnQ6u8Uy2phWtqV2ZdVXjKKO859yyar29HBDjVUMsFVGj9C/oYlalUaLN5J49yPWXXP
UbvCJGseHGjQdxpZlV1UsldlEX1LpjjDh4Fs6ev3vMMcgCv2LTaaNW2hnC5IEpvWuFzoJ58ZQcty
nnXeoKOVq/LOyQf8gNy62VincjxASL/1ps65UFZv3a8o0/t9PlsfylXRLtcp0aEu4XESiu9bRHMA
9/SN1mNw6pAhnQKJwrAYY8+bZMArUFG9dHRmsjIZNam+msStNoD45qBvXCii66V5x9H48TR7y3ef
Ejl2F5cRQ1Z3+nbwqbumTvjoJJqx6Uz2hNgNj43N2D+usM8zHqlCSUMBzueyY81IzFNsc/TSp/Os
MRGlXpNpqj16DCHTXWuw1IVquXS4SX0BCM6yfmvbZW2PwnmnQ+2eXZxyxiRYnZgCMD7gDM+DGbZf
sLoNzw7zbTESS5oNVmh4O8Pd4H71tMYDx56erIIHJTCHYdVzqZSJ+E4njrHJzHgy1KwXFf/pYvN7
mOtzaVtyM6ZUpzlBDtK5RNSDBM0lNh7JqRn2zQ7swxRg4phRaN3qBX0tO7Zm+2KXRn8clbpG3EqZ
tWTmlXwcyEf/d2ILQEsYMw/VYnocB/r2sgSyjsL7zToKG/XZmZ2H0YdrNAW6OJcOrFNrkNyMe7TP
uvgF5Jurw5wE+952DIxZ7a4cgKNR/rFuXD3cRN342RuWZ/Rl5pX250hDJnaxT9eY9qNTucCP5oxE
ij56fWdWSyEblVCdYa5NM1JeocV3PVARFzMt04aro5PH4Xpt+f69CkW1w/m37zvKAYa5Xfnwz3E8
O7SLT+29Bn3Cy5WzkDlLWhgSwThsOBizeTdNhb2zne5bS16rks3ZdmjWssy7ORmjTTcXHp4PZi7m
De33zajIVdhcLhv49GNEd0Fq8V9V97nThm/jXIMy6ssO+3jNoJpb/c7JCTRkaty2UXmHM/i3VsS8
NtPwmy9IkQHttF1YPxR6/uDe5jkYnhl4bZXllBerVXeKEeKUqJ5MBBda5fsPSWY7iJ0FNtBZrcK4
QvRJ6Fw0h4tV1VemtRWg2vDBiAL6ErVmZZgjDZDKPrYwwjjCxhtB2O3QRc2r7zgb5hzDLgJevJk5
kzBppZmdQuQVoLIjw7V5RTM7pnkbISOlzWyyAy7+o7WKM1bXApqPYVXOBg2IPi0L0lpVD3ttmDl0
i+raF+EbIz8LrOoHuBJQtLl9TX11qwwB9N186KqEQ6ZML7RCMg4TaEFdFjy5468sC8DJTwJfBgXB
RsoN0KJEwDNdK/dKg/eNKpCTNtGCbJZv2OzUafE2cXZNORY1A43GvQ/9dKq3HU/Ertb1zjOrrvTo
KzEg7qfca0KC23ixeyqsIeKEfbFFNMFIbmEt9sPpjUabS5EP6anKuuMYkAqAkAaGw9jHBtcuOY5Y
UCjwNay22XYRqDrDkHdd5jI3YP5EjMst1mHefHQhl6fQzSjYZbjiW4fRx5eUTOwsTseuOborvcw/
l9+NhvEia/taae6Ji9cGaW8VGC8xn9wyRzLMKBIDCCyJOSccbmPbvOiMNudQeyrafjinpXjSqRTP
2Mnri2EyqmgoKgEsT1N4Yz24UTY++am2McIk9jA/UVgA6Y4IYb8KAkCLZUC4yOrJBVFfo3l5zAek
QOAyA1/b/ODa7J9ZXkQLTzRdeytkKBZ8AuYltjWREbMiL+0UUOeR9JnBISlwpb6ROmghQ4dylzaK
UtUEelIpsTQ1SVCvpoy8RNfockMxJMG1rpnvSQde7AFR1I9CsrviUWH72KCJVxRo56COm5B5kTAO
EceuDMwfnCR6uTFIDUlx1e3EZUuZuHqk81n44ynhZ7JWzrB1AhRsMx8+h4mxs5KIMY0zFgcAUQe0
by8xnQ2w7XIrtUqAk8eyjDPaQ1bSnMT2IncuN8G7n4yvnZ8mGzOWGmci/LVWfUxD8rPWcApy5xJO
7sjtKvRptCCJIG2azwng5Zs49q9trj51kp+GijRKWLk0TBVidq0ozybXO+m9dag3SVJ3d5ZxDms9
O2Cp/xyNBHu5j105kUlNtDS4YlzFweyn33Kagdro4++Qgpueq5oJOWWXBtyRzbLvbpa2LzFJYXqn
PCE20n3MEKYnULxui3wdUZK4TjRz2NiWjutoAuzc2w+6VLuIE5dHPV3Mv132HkDZaD2r9oqZMToI
P+Lw7UxeW19zE12MN/9RmIt0E+Z7s21PnensGvJLm34MeU9EKb0ih/kDFibCx6cluHjmx9hvqp1V
PXdzPnn6ZAMuDKm9mJqL3kzPRACfY4FcOMXtDkOB19uIRmkPA6WxP91ChPv+q52st4npwyqS2HeG
yHhIs9iirx1dhI7OLwCY0Pyiqth0RfUHM9GoLcPbfCTfqziyV9xG7CJ7bqgbpDl56Tx3DGZ1AfCl
zp0PaWRtcsbLnLTyWX0m8ThtNDaJY8zEa0M4SyJ/5ZcsB9hW8D75Zpq/0XK+Lqk9zsEO1UNgn0xi
ucAKsTmwXTXooBvuxAfKxacXKk6beuo/iO4MOJ10bJYHzmLkJROaUkdVXCo9OUs0eRTmx9wtbmYn
mrOAw+LXfAEyKKAFBiaXT3ckbmnbzr4gik5SnyCVOZXFJzgFaI+12ChWr4MWubvO/BM7sTzpv3Lu
p57eaYoGSIybViZoY8KCwCKAlytZwnShqs8hObHZMP5Eow+DIuqeDDhPu8Gy3zrZ7aLMMu4NrTPu
UecMmtIRhk3Gwoz25rXPSG6Hvk6pBTzX9dirNz0CdM74VqeFZQohSshBvYNyG66puI3uXdTm4pV9
gq87tsZVRIoc53qHpuIIQrC4qZKoGDaSJFKqT7sEKz89JGixRtNxW3JZyPCdzas0Nl/a/gM6Jx4Q
vU53hKxuPEXZrm8jwuL+OQXcwG1hEWsZNDXlfdSDPaPnpV9V3O9WSR29klo36At7rmFbtOjE23yg
bZBtZhMyzlsHxK2iKb7wI6gecUbdT1jK15CoOJ2mD5PlXPoqf29tB5qnSxmgIpHdJmNOqoojsbAY
R0HpBBSOfb0xTXD1GK4y3048u8YOnjKdngjs6UfVKMXCEKKkztqN+C1HyNJl2E0ScCzMrWpJL5GO
jegEXm4Gskl3OQXyPN4UefjAMfGEpXSuctcjJ0AP/GXOsGtC1wp58yoebJ11j0LXyc7mQxb6HFaF
QlzuWFN7DIfr1i6+ejZ8wM7OKtXoFemoguXqk7+S0YNV6fpX3CikXfVw2qMaNAA5MNfne5BkNBBa
6Bl0RHCwj4F04X1x2yvIAJpa55wi5UoxWqNaCOfVVwZddZcIkLo11UJQJkhy1MhNgov6era1hlSV
FWIgju07lwOUM8MgSfBTeZNTIrCEvIKTKy/kdQ7kFpQX9PSUR0q7NFX27ccA5blJj/p7Hc5M5+YR
L+2DIs8OALpuD1pqQGwFGEc/CjEfuC+RSXdj4Dpyn2KMmRBw4b17hQKYR6nuurdidRcSF8Tv6c9s
qVzgcmx5PHYralFoEG7TDSMgbmMtJ5eZudk0xg9lnnHvavxn0Xwa/xu1mqakQ+eosb2GiKYXSg4r
U6n8VWlXeCcWzx+FddRRpzQjxMb3PGXUPZiLVXlB407oVNVkDQeNYOshq8M7/G2QAH9aImu9fkpd
kW5TzRBrgrkRvzBQ6zEQBqOfHPVq9BIw1+wgbbRNU/AgauEDSEpDcUYROqoQ58bwRUaPNklRJvL+
gwmOevtj8cwrADN+Q9WwM1ZcDwWa/GK2ZCe4yhkLmetQDm4Keq0WFjNv2AXpGXGlLZ+g0hfHfmqN
fbhEAtEu7QVL7fsI4KtmyYDUAKDn0KcRb/k4vmWjSfJ/vSR+HGrI18xwpJfZE7THH/f3D3g66tsH
xO5qq/00ZooaCB2pSq/v52Fem2h6mBFmP/E01d06v5xoO+NgE+PsqBziJe7yamb8VGlghtthuEji
Lga0IBf0sWvVVWIIoH8i+lU6BfRQXg5LU9BfaPrkAN1UG9f93QOF3k49lvGlyymOECabeD0nPIhN
lj107MPETRdTabH4bjU7/ywo49r4Tgg5tpeuNzs91Dx/el+cGIxp7KdZ7xxch7g510YdyJ2tin0X
Zhmgb+3DQIFgvJLfWsKv3gDCYcNre8GHHjMWFR8/TGrmRTpw0aE4RBUD4hBijAw4w7hihuEpEw5e
iuy9eEj00tnEsmYkBoz355cqCY+8cONudtLpOCTRGyiHx8jQ76w2OQ0TunZHWiiOSA4r6oVtPCf0
1bE3ROO1dsLn2f4k4Nnj6gDdnbpyZyo4laVUh8QQf37w2nEKYYJKB2NNbRA/ZscBQVFWclNhceKY
mXCQ9JN2g32wWEmFbRti74spDHNXsci5dp8fYnT3o5/4zpEQhydyW1uBszfWaFKLl5Za8a9UiMXC
mFfrkCgP2781rkVbfnLFfXWoIQKUYl/YAKOlNXI6FilTfnhLclu11QPW6WETZTaIG4z03Eiyod1l
geODXUXVnIgNoTxX2J1SvABcbR7B37/MUAHWQ6G9Wc1IcjDy8Runnz/OYUAx2JwXrzNcHqJUsXvj
4sDhafpUyRIOaGcwL7K7aq4bHAGZ511wh1s7x5TZVuuYs3AQzBHGPKhzDJrlMc/XvsvPDdvpVle8
CTRyQPYMDU9zkTJLpeptbaaPP2+VsWDBBxE2m1IPT5r0703+bhjBPJY/ruefX+a6YLLvXwkBcv3V
buAgmQosn7woq2wrnOklNdx+y6HjFcgcZJUqCbaTCv2jBvrN8Dt9B+3BgOyH727SzyzbGJOXT1sX
uFeq5UnRfT0+SXiVnh6jjY/WsOwO03toQA7WKqo/BkXkpSRNsLKXLWbwq6uaua5Uhf+Wm9rFt+Kl
wK9cW332kJJP2BrB3LAmw5rdlH3w7cKc2EAr4IyBwRnXKCFAC1EtFtq+rZanO5YwofnIJDdL7tSB
3AtIpLrF8GeQKYJZQF3aLHFemtmBuKSHMAdTwe+gsPrQRvYR82GsuuNvBHL2/SU7bbGh/7yAgcmS
oImBSaaGWB0Fch30yyInkkdiYhtTA3iY3HULLJ7cJcawKHjoEwaqbp8S/Ky2NmaflVs2vG6ywHtl
J9xR/yEO9d80Di3xpv+SLnJ1U0FeMJaOWoPcy18Kh+j2pKkyGGsc6vH3rBYgsgISm1sMk6ZQLd0n
PL/CUfKI8QQqwdK0PlmfLjLe3zh8v8b/+X+oanL+uf1IUgelhDRtriJCLR/2H6JOadhPltKhgOs6
9mlbyXqbThmWo0S/iLJ65EbihX5NESHuK6SgsGbgYVICZDgzvuUieCmKx4RX6wzUJT8vTmik5ocy
TJI7C6UsBxISyylEfRr9zRA6uWeLULtKjpOxnSCLg3I5tinoN4IF9MJLGxNly6TTiFr6xZ14Ojo5
B6chycBayeQBtIjEGHcHdjT6w+T+S+91Z2+IMsSXi9WILYdAYM48Vs9A47RaJ58ntSUSABsjifSb
Vkas7kOvDmnC1EAVCyRBcf4JUrbNQNbOaohBWshUewdoqczqUCwqylBpd2JkWJiFY4T5SY9eZ7L9
npXmG6wjJFTC4BBbTn/oZHsAQWVdZVS+iXrIzgH541NkcrGZ/PxBK2vniAxBrKDujbvc4TkvaxBa
Qo3NpjeXHXN2zKu+zBfz0T+7sRa8IKKkATNzbt3m1lELs8NGhWmYSmC5NXdpCqnWLmLnoCtQbzyT
7k6wlG4Qftod5gdjC0b7LVVz9qAp50FW6XwpEKO9tpRiU0Vlf8+61OywZy1adP2V+DmYYty+ZCRo
bjJECuFH93+zVRjHZOJjJjEi4mBkzkn65i6yh/Fs5yyCxdSOF5yCGsV76qoPVfE1hgkEnRu7RP6J
0SCC2BHumVqqTxfTo+eI8iWCW33WmFLiapM8935yDuXMRo+0WGRCPAmNnFM6x+/ETvZ2mZLzlODb
Rkhir5lb1GtInn/MUoidnvEwkUeZ8E8n9Ytrtx9Gagxon0hhw5TqF0nbyEH62T1RVP0SW/2A2LH8
z5wH6mKKNt06ZQESyKlSekXwqqEIMu3XRzjEfmCL0fv5kz9/JsqZZHVTHv7tXwRDZXtWP1HLaaFK
YD9LwDKXHPHJsq3mWizAEmjmATa6Q6jc8aEZazAepPydsUHycV5kjH8gZxAdOrZcF4G9gErTx4LM
66VwgZXpSazzVqKlQvAgiWMBv+edzB+b4YR3KLvXMzvYl5ZJkt6BUOUOLkgNzGNhax0so6q3Qqu/
Ky0UC0yaHaBAxSDtlcNAqOUD501c1QR4Kx79rvPx/YZCbilkJQ7FN/baDktYfUici17nMSdxOqoA
4MwP+M+LVea4kOgpP11BK3lmZivWBmDpa6L+VEE/PDs4aZTRBpsmQaXDmalOUaxvU5/gS+KAALFS
HL62FaMFTvaXExT13hG9PBOGf2y0oLyMvcUc0xi3UWnSx1nWxBa7GSmvqAE32CxkvpwZ5SLkaHgq
iBLNENUph0o5F4e5eRdbOp0IBRn/pOhOsKp+NKaWO+JSeFaEct2Ow3Cywf97DKfrLYbRaGdb8xcS
b73G7Jfu9KnYO+S6PRUgy/yLjQIy6F82CltZwDwdlnqdWOxfNoqkNoRvNXqxx1Gw5uhbr6WRx0dd
ZPFZDZBRgjj5rnmOScykWAacqMD/Piaeq/ToLHrtalRclPKcEAmzlj+oif/iI4olCfu3RsDD7//4
NwXrk4/oWpIULxxt8de9zKktRD48UPvRiCnCCghqDA4DPLxe4qSnFAF3WRZ/+yzlYCardZsKTqfK
1O77ePAM/ZbmSO8h8uEa6Ea76+vRvliY1aLCUWt8SUu7KfMqNEOatDnQI3UW4l/sgkvv01++Cgdm
uOtS/rRUMCmaEf9xEyw1rPT6NBbYxvLqIgN1TwBvZXH58JSh8ksD/BpUSsAaiIZV7aIxl0w0MeSx
+gAabspnWUeR546fjJNwzRWVhl83IxP2f38kJDVU//RJpdAdVxi26f7T95sYouYXfo0TPgY/I6qA
sCFst71wBi8PQMv0zfBrDOpb1Tr1W2v9GidG8bbV1Ls2J9jh+NnJMvPcG/1e2xWZ+5pX9glu/nh2
MHFv6oStXtWVywFb0GHgZ1xY8lJxViVDphiArsrMNnf9UNMHkWU7wZ3i1bfG736+apMzQhEO8ECn
ch9ErkVaFqu/3iLvJDbGCJT9CDUJIgWTvJ9vzf8P5P+LQL7D9eofHiLvs/38H9+Q7MlQfWbf//Fv
3nf6OXzW3//IE/7bn/l7HF/neMJplIOe6erW3+P44IRtypiVQ/Ja8ht/5wmb7r87eN8VJTJSUTa6
HHL/Vxrf+XcpDYPckKWIKQrd/H/hCUv7n1dBZRkGb6bh0F2q/7UTjTt9GAP7rxBzKZB2iHfOODG2
joUbfrkARRmJ1kBOqPSrHyVBY8xB+DPfG/1ANzD2SvQLJi/KyIJ1zExviqVaFUZXeBMhjpOKu3S1
ZdDQbsqmJRudY99yCFeWSU/5byHaU5PVa9wp547Wx60WAEwqFxpsa60by+pOkcO0ytRa3TOq8FNn
ndnhnr4bECMPUSngrmCAo4acKhsJBxbsXzQV30mRzTvZwIBz+BLXCZj2Pm/e5KjuipIviwBZ3aUf
UqspSkUZHseq9WgPxzQS2i+TqQebJPTvHFqFmNblyaYWur3xa9Q6mG1cKNRuISk+FnF60gOu01pH
HKj3w/lkTcEun+WutKOKcJ3yufNz9Mj+k70z2W4b6brsq9SqOf6FLhDAoCbswEakJKuzPcGSG6Hv
gUDz9LVBf1WZll32+uc1SCZF2yIJgoG4956zz3hwe2CCUu8Qd7TpHXGLn8HqGA9ujBcco2aAjPyI
mNhY69MjNBx2anLpeEYNLS53rin1CBtf2ESrOdQ/AaNCL1t669kUD8NgVtvRTtMHdk+fYgbF2dlq
nEUl1Ebbxqb1Vkg0UbK6GMyluOLB5oTEQ+TpBAm/jT/3JRQXzYRxhAcZLRKtBEiDW2fY5l4HWSrP
WbW7HefQ25L3DWdNjCtkxg9VCF8Qp1zL52x2z7kZZpt5RD+DHorMCAfvafhNIJ8lIwTBGSaI+0aZ
9yLtwVBBIaHjE7F0YXrc3UapeWGbhLY+TN8mgmwzTLlKp69ulPmZKc8qt53HICBNVbYOI+9mYuGM
ZxiU9ber803UoKFSx6nWAmgKHLZ7RpMY32V3hokGsNI074G7U0PLm0D1ZyPwihWW3wcVdzG6JDzw
DXLmEXgfeChEYVO4yBnDe9PNcQbmN0L/0lT5XVWnxxHe/yoMgpSpGR8KRdBnzwkOU+VcMK7MZXrI
LIuOSPq5FgwuJdVcDw9aukX2TONyjRwx78Z1ZUVEUKXshHKp7cFS4BGKC/ret7jWb9FibwNJu4lm
8yOvuF4ySBFlMvqscsPY5YqGkoZjbCH8kG2a7a1Qq7Y5vZqmL3HudbgKc77jizZwXw4DVJ4aoUAF
FNfTSEJH6YMrqyQAbrTQeRVZtcaHTl9enw5xEj46BjUD6O0aTFPOOOaD1yHdG9C2lZ5xG9jasQvZ
t/aNdM6T+9A37XDL9v8m1x0f7taDo03YKYNs5ymsPkYTPVsViXVD/AbyMcjz4kDw/T5AxbFyRVff
to63T6aHabLabYYLdWun7mMfnWXmNGwng3U5NiAkEJgtHif0f+zYnCBFGGsxf0xyIm6Ah9BkaJd0
VJaatFHxofrSZAI9xsXKIoANlnaRLDq7alnbtJjBbEngDCyQFyQE5S7U1QfojziqyaVTMlnqDxMJ
wbEtLJSyTbMJnLLaYHRut4NT39coaG+secRz2XkdLU8U+pFVNISyVyhRyrBYGRiaZ5V9QE9i7/NY
Z242tbsgRR4v+27e2ZF+6+GA3AEgHOqecPM4eiijmuiziLqjizCxdflblgTE5M5hsZsi46uMUY4R
dTc8BC0k3QkyB/muhkbD0YAmwBzFm4aLmu7BlZ+6wihWlhUhasuDDRznr0msiIM3xfNsFiAAetQk
pi3XpCA5J8cu5CkZlXGA1btVLjBBgnd6ZgRs6PGI5TtoFF+tumuIyjQZ9w5E0nfa/E2lI12NaWdN
43NikH7jGMTlKOH6FkaB/dTH93JsRx9YG4aswOW6IRvnZJrEclR9uJH5c7Ms/KYx9iedjKptmS2Z
e7re7WecKHYMeyENEm/N2ZLeiIxGZThFZLgrv0yh1/UupFDlso5Oi+HaK4sGo7ypoMe0b6YE3MpI
STu1U61hQGxJr1XmnYZ77lSouGLODM0ryur8FGGdpgpfUA+OTPbFMF861BV7LFNna4RT6ho5LMsZ
hF0IgCGqvXSp0F88pKXgf6V3mhSkQXQh5zLRcXcVU8IsziZruUOVcn0VzfJSrvfq+S2SiTxef8i7
Ydxzov14lUWUohHoOxxNDOvoWzF7qOG0/bhbx87B7Z6FV87H0LEeS90CUAfdYTIcc9fYjCqtnPAt
RFxRah0diUnreg+0gHW0NRK9ukTom3JWb7mow105AZY3k48q41FQM35WM8tqTPS++mTfhYWdbicP
tnc3mceQHe/ByEDt93L0B20+1yMAiP+/Ab3uI/+yATUMPqs/7UB3WdnE334CQv3n3/xnB+qSsEsT
0qEvaojrLvM/qbyu/C+GV4A4PcM0qMz+FWhhGaTyUrO5Dpm9JPc6/+CgTPu/0Gcz+nR1B8ex44n/
zgb01xLXsYRt2YYQfAks/drO/VeHNBxGfaYR1O9FmtGkhGh7qyUg4dqqvkWjY9D/iyLG9lp6w6UZ
DbtJSERZp5ukurPRDZ/Mvr9oXcpOqCL8QoqmgCNFdnkGIhCMFHJrQ51bUbuURUXte/go/1Kmv6tv
hW7aC2eLvbhLuW6a7xoJdR3OLNtj5+t8VFyW412q5SRSBGx8CxMOxMy8qvfkN4mb9y/PbSxxH/9q
Efx4cs8VOl4rjCnvWwQNKhqDNQgNGTopV5V+vbAFYc1t2eQNtIfC2woT7SqFdhdYcf+3dvvvnp+P
jQas5ByzrXfF/WyMaTURvOvnbnsHvTKFEkjqKL5YUHmhtmB165jdHPloW1dgbPrXuX73443+j6LP
aY0WXfu//qfxrkVyff8W797m9Dbp/L87+KPq+jQTHHwhuiUARX0IG/aG1iQMKLmRy+Wu44rixl8b
ha4BqgiCMNt3AeFzMWBwjIv0zy/p96+IxX35chm/tDu6MQoC5tGdr5Us8UYyktVm2PXNn5/FeDda
4I0Lk6+LhFvimBZ15M9dlRbPCmPagMJlNii1GPFtG9LmnkFcrFOnC496WASXuQUiZSpgMYM23Mmm
GdeZrNHIWjAnstFxcMLa/8kf+n/OPZZj/vM5KcjHcYntNkxOySUN598NH1Er04qMrvfb+psM8OM7
WvTVhixG1NUj6qclbDL5a/PmN09qmt5CvTNspHrvcnECBIODa5W9z3VWcLX3ENrouIv/fNh/d9Th
KXmeK/UlrXz5838tV1gpUQCkKW8tRIA+u7yNpnSIQbGQ3/75qX53FP/9VO8+YMfWccYIECvuFHur
nhZk2CffqgR6jyVBc+F938TRdP7zs1rvGgLX88qVLgRB+hKcwFx8/v0OF1asS4nQ+aaEkBrh/IBw
r5+6WOY79h32SmEIT6b+XFXDYyftBN6/2rM0eAu5JCUOV1jbIdF8bXDMPca8gNeNzcRh3XV7NaAl
SW9qQUWmenDbgRa/NaE1+1pgngNcTeuiCd9aWMP7Kb0jKWha471N2Dyb8Q1KnrC7N3rts12LeP+X
d74c0HenraXbUice3pXmL6et2zL+KTu+uJnZATEf43sLX/QqCnlXWqTuOyZZmOO0rVTeY5sBnGD0
docGFJL+KBRBsQ9ZS5Gkax4yWImR2y1hqk1Juwlji1kdJ4upIIS2DaV8JsqLK+f9Au6qQckas2nd
MEkkJ7LFpMAONHQHfR98nBwkcgvQWTOTlz+/ZeN9b3b5tIG6GdayWAn+e/dVTdCIk+2QdX5ZE9jR
9/NpqJPveNUJuR+e5gTF3tzjMBqEGPfFxOHQxNvktRcdwQ1MOO0GGF2R8n9d/2TG4HRBOX2KAiYF
sVViH4Re7/R4tKzOgSKYyUcQ0XtP/5JoqCpyjF6rQXKd1OoeeAqrWacwZNiLiRVP3Sn3gAH3mKbp
fORQYtx7r6yeuv4GhS6mAPSVriXPZqdTowgAUadkRudmRTD84qE+Dr26DyvGIeqUjijarrlUpf2g
6+LJFdlDkwjAc47GyL3ot51CB1GyTU4LwD62JnezrKxNaWJ+6O34GfWRa5CK0I07mkxPVhLf9VLd
0mOhb011707D16kClaNVxbRlIojzgWpJpkfTvZObycm1PQL8R2i7MNK0DoxGfEpbO9+N1VMdS3Tp
NkjtUmVHWydUNSH8AjUhg5pMaR8MpGGr0vsaNeJrKZs7YePNaKEx1uKzaTiP9mx/lDlSPs0bDznt
yFUAgnPVAQlfNVgRndBVjMIpnMt8iYMwgGkUTXdLDuVfzqpfFy4XMKRFuWaT9irluxVkbEPRi4Hv
EYPaXZWPvqtSjYEzyu6RZlsY4ZtBkvqXncBvn1Vw1RW6kMuF4Od1y2s4O8DLcNnVn6EL3fdl9tY3
zmWctafGTl9S+uV/+fb8uvdxadG60vDAJzCleXfJaUNPFVrWs/diULECFrHo5B4aDbJY8yqkmoGQ
nvRuCSgW892fn/zXTacrXHPZnnsoHq7U2H8v0yE4rGRQJW9Xlh+rxiSvytQOOIC1XdWRstHtpfZN
G2T+l8NsWL+skjwxsgr2uRYBee8/XWiKGqUpx9nukTPyDdtaOZQXghLGA1K/15yaYS2YiaNbmS8t
i+eKjtKro54T0Rt/ezW/brZ4NS4NbJrlhvxFYJHG2mw4ldfSvmUXpC/LRlilW8Q9YJ6h66yyoTUu
rdTxD9jlLQS+DUnTpF1FwyPWLvQJmb758ydj/u6jYT9MY8MQiLPsd6dFXZc2EFjZ+qZlEl6Fm6FC
qrJTsXquwumNGRL4OUQ/+MpwkNAXe8mt8sNEDvZNmxmf0MSEq31rd8fI1XCb94bNpJZmJJ/rptPD
RyMxz12sywtbEeWPwyrogvxcz9FbZAcjcBt+9Z/f0nVb8/Ol0RVYlJeKEGmNeD/CC21N04LIQrxA
XINfbLqwvxgyyLeFQtaXEWC/VglESGUhdUuyMd3PrY3kWSxffEg8m1Z3Xs2ZrYtDEx5T82aosJw6
Xkt4ag7hYwCMogtCRdIwsFB4uI+6WdLQc6J5M9pETTTejTfKbi/wqvFRHkKLy+qYZfuQY1TGwPf/
/JZtxjzvdgO8ZQ/+qQV0n+Vs+fN/7fRgWXk5IT0kQKSoiRFTRLg1sTVO+7k2MDpCPxQRZJUBmVxf
EOFTRm8JrisRseFXva3t2Z5PVIFEE1MA0nqx7Bn3OUa8ISk/5oTJg0qnmMXes+uyL5o7PDULdzAj
gmXLpJ/9j2Nt8grwuAk6fiXMCta6So+kr5JsFDD8j+LpFSafoE9tM0IJWmtj6u3DgFP1z0fjvaqK
fcLPR+Pd6jp02YB8fyI2sSfdecqmZo3ssgEiDza2St0c/RuX0QHdgbNgj3DCmYAsxBNy9ds/vxbx
u5WeDTgXaVYhA1Phz5+MO+EKm0Tf+l4ulT/YmGJtM8Xu4iFUN6abWCiJJZqwhSYMWRAy45Z8QbJg
vOrg2RlGZThlQckMR1SohdtiQoVANlkza/MqX/Y4CepKRilfhMkvwZHx2hm9OgCSqlZB7bgbDsYj
v/YRf1SymSUSDuxZNHhdotdyN37Lig6DijRvOzrOJOE4H/NKQODwFo8wuDI/jbBxW/oBHBQbCsvN
N4CePNBA+Npj/cWyg1dDlk8EZ3Ftr7yt7OqXvkOdUwO8jGtEvU34zTWS7PiXY/vrSY+cD9kce2BH
p6Xx86Fl4iiXvmrru3b6GgZdudEIPliVM3v6Pz/TbxZJh80no1Fb8lv15UP+19cLz5JTNLhN/Sos
3pIKrbms9iydd+6AjCsinwkmWLS2C/vxz0/8my0vvTCTGT9JrgSzvi+cayQulcT94ZuF2PYqWch4
o31Iu/YrGn4mMi6+O7NH+1WkzkqEerwFYsd2in39Ol0yUqT7zRY9/vVqdJDvNwmC012A3+Evy+5v
TnQH7ATKcIvNBYXtz8eoCxE6B4ne+kUULiMBUrES8tKyu1HDdxHHb60kWebPh+e6aXm31NPxMz3X
MGnNMWT++Uk9pbVjDC/QN1R/0S2dEQeIHBlvZkfC3wy6tengKEeMu6fL8MEM3IPZEsk5eCStW6V9
N1o4siP8BWR6s9Gc4+kxNoYTg4G/bIF+rdf4IJHwcN2n4NXfb7/A2CmBwLL1QQF1Gx37MesgmA1H
h00qouTtz0fmt2csJZLroehchDk/HxjHS9IwJ0SeAdl56MyzbfOsZuFcWJytVcb5i25yBOP8txP2
14rcdQy6pJyufCD2e15+AhamNOyq9fO5exkm+96QVIegcVLytZpbyhXGH9Sf6RhpayfEx5dA0IqU
Rh0ehHiw89YBnKR2OnaGeWYw+ucD85tWFC9QUjzqfJld7Pk/H5lh6sUctSnfKM1+ZVVhZGp3yQ6q
y5m68XuEqWGlbHfnmNRrcnqoYA6hHsOu05gzHTJEhROH8M+vyv7d58UOmU+K6tZFffvzq+pCdL5W
oTf+1IfJDp9/dGDEc8hawlEZfMtL23lEHcfhkp4G8YeN46EyaSIi6Mvvphw+rIgfrHH83ifRgMI5
vMdn1F7C4uRp1nwCEH+ZWWluaq/uARyKwscGo18KrgteYpw7l2Fb7EXeea64TBSKLVysT842cjz1
0tbnoqJCiEc6PIe2616zUQBzzcqDZiXyGfHRtxkOMtH1kT8U0UgKAZc1q5mrG+aO5I6E//0V2fUc
x2ExluylCar+aUWONDeeROFgViduzZrjZNvbs1qwxNG67MVjHC0mzeYtGf7axP7NXsvjqoPWD1+k
i7bk56eOE4N2P4GevjNmcp/ovb2PNWDZZmABNi0d4zA0zVGpfDhmAf1Ny6oFZgjrLwvKb86YRT2O
FmeZRvxyZQDHNKPPtzFzYR1uADms6lTXt8TglmsZGa/kAxmXqSxuEtts/3K6/qaRj/zGoptLEYMa
8X3T1JyZPgP5q33kugJsZ+SbbgmiISTTNqzNbax5xTqc50NC1EEV1dFfvsW/WWU8nZafjanHsIX3
7uNnp1R0HqRHP+tBHVQeoYHrhLgKCBU5qZr6X98xpdBvakl22LrnSU8itHpfS7qpTXjEbPCcKve+
lKZMoF50zt1I02aHQP0hKxaCw1h7j0iqdU7D4JslI6Ai8I58LGDeXaK94j6Jtj12KoykMalxgxXe
9WZHIGYN8W8J/ukkHu1MWhrC2BazXSNW7JMRQ6ejBIUCKE8Pqgczyl7aCQujbJvktcPAYE1tdt8S
tcYUgWQKvu2UvcUYPxVdhY+m+kGlsV5S2/6C1RxqsDkWfNN79xwayy+yjeAViLEPfsIwdf0D3Rzt
0YbuGhCy9hx7aXKg/RWcgxhCSFna2p3QVXM/m4h/+8G6Z7BBotGbBRd7iSF2XlzrGRVu8l3R128W
hGIfP0oqiPtywC84NIFitF9Qc7tR4H1IpIfzMpxO2KPvZnRFz21hYL2bLO8jcgG0HrKkRWTa9m3h
Zc/sZPoD9pL5Mpo6qpreOHad95kiKD1XxpjcuHOmr7hCFs+EWj7qUO42+YBgwTM6jC7s23KE6a92
KTLWDjPddDMM6hR403qa+vIhieVXM6rmr3pqABzMPnUgkXYF2QbnSfbxuR/J7ZjaYR31QzYjmCr7
bY62h3oPQ1BMBAq2s2wm9yuF9ZEY+Qi8gfxRmVlwu0l+gb6bvXRa0vvG8tP1IRnNQMYDm4wvwDQX
ruzxpStL0Ie0Sa4PGS4KTIiEflbEww0kl+Gm1G314971Mdz0m1Y1AdJUHKEpTC1ajyCQl3v/3Ax5
SFrZQE/OFRU58CiOUFOU8TmAMXUObWIBhxBzVBik5SkadTLTPK0rT7VsPo9OSfUyk20Th2TbXO9h
ec2I+zJ1UidC9J9lM98S42WWGIeujzD5m27jLIEjPKf7snFuuiIQd//cwGZax+xVLjJviUBo09FH
i5ru26kga86s7KcxtaJ9J3N/6PAAITq3g1VKSXVEqvM88QnsIinDbYaI7cF2y51BXvmLFpXlqY2o
ZTS2yThbtA9dZWgfxhLSTobOCoyIdmc09I69uPMDgohRcJNXClyxPkYt6OXrjzlb/PNElHffjodG
aTn5kjId7tgmNOj+if9I4v4Odr/EWmW2UXBPerRYtdqYHVRVB2ujdspdojvJvQ1N7Z4Gk9qOE4qP
eXJovzsqAl8Vq1MwV8m6s6T3nBGk4ldlBYKyMINnB7bRurC7nL0VqkJnnEmKMWhhhGo+F1pApnua
HzWcA/e53jTP+WdCDeZnu42yw9gTgmhV0q8pX57CwJseHKIqG9iDT/XUgGxO0ehUs0W+RLmoISmJ
b502tm6v99i6DtQaK+mS7GYMHXukZLIamOWz3Mk6/UyCijhKF6YHcQQO57e9soGhXcjZht5jdI0v
jAjqVyWflh7lykyB7EEfU3iWLeMBew4RJuoOBVi79WbetqfwCqiocDb66ErfSnliFffZZjSG6qxN
5nwaq3aHtNxoINAyPQ/uO6X6z/AGP6p+OBlzUdw6g2ldypbzpCSibqM1UOZaQtBth+zIyMmnlYnE
mx6EXoPjF+D8W/Q2CQ6OhzmHXOWOzqccpue2VcCZtFFrP4rxWQhEP1Zsg1fWaBwXCekjee1+ItCs
NifnM/NfUt0IEt7jTkg/CgIB2uVxx2KXm1UdruaRZdVyy/YJ0fy0NnGBYDDFWdjMyTP8t88sJNnn
Ai1dVqUPBN03d66ROs9RAj8+zp/HfujvLTcGjPFc2cDB3MYrbxFtPoV9EzyJeE4vSad9vf6U2XF8
LtoMClRQomItND4Neq/3XGRWMnSCB2+5mTobJWU026eMEeimSqB0WAXpqTPNpX1lGqAjAuBSMSYL
5m3l9JRhDN1mUv8yDmO+rsukfejHyDh7dvyhaVX70C03xkj/YCxdcw14vluXStB2LrzhOBQmM6rl
x6TvkocYGpcz6J89jFB+7Y5yPzjeR0R+KfWaw3fRTDlHyLA2iMX80n7ngx72Cu4nFx/XvsOzTD0u
Ng0SqQtjOWhyY+r6LrYHuIdNvWXBc26E5lZb8DYAeeNwug3derq93lNwb1ZlmgGe0pLdNFrM80Zk
r2NeRbdO9uzVYYh4EcuOApx20pVlICujYyNr7DiO5oBONrj2erU3770pB05Bfy2tooucZHkKjbQ6
2RWRNy1RdP4wES2RimLHiLa9N2M0jdZoy1NtutUpd2zOUjlHt9eLXWnzp1EyUOgDjSQKnBvB3MBI
Pd3X2ya8sb0aipVhYmEKXue4OzlRl2+T+nupqa8koHDNoc/GGzh5qj30WQR2ENjkppTjNraRORsk
+uG2h8ldlPnRXFT5lBErQY6PBvfEsqpvcZp+IP8BRWo2EQQdfwfU4MOzXAltsLcgF3kV7PsUprUS
VMZs4pUHG3TTRu1Lh+I6MJtviQI8QfqfIpa9sz+p2PmgawBIaH/ds50HeIokRaYm13wlsJqyh9Ry
+8btuxdz6u7mYZkqV7eZDJerLpOlwEZJgtVIpi+uGeztWXw1zci329gfzWOgPJY1CPcqviCH/DZ3
I8pQC6M9XitmnkAXl1ykUe+qNaNQxJBhqRYqQ7PWpvpIMZQcjXJ+hqt3Vztq3hhgDDFFHKwpu1fw
xWCMxeg6D2NCDn1C5LhVzH4LdGdSpp+CRxWY5EI5fafivK8w628m2dhrkHx0IPPJ4rCxZRW8LSAo
80FPT2rhDjnVU5rWxMYm4kNi6/O6bwlzN1TArkDQrw1y4qxj96tL+gseCkTKcwYT2Qs+ONNcbzR8
iX6bsDPBLrM0GaHS0o2rS/cWvLq7neeBtCMvP3RtccwtRzGb1G7jcXyNZ7IjytnY6A1JiYllfC4q
/UKrBGqWC33O3MiZ2tNr528RbCGGf+ahU4uHvGOoAsMUH3bTuLtJq89mqidgqGS5rivrTm80a9WK
DOyNgdHc/Gj27mVqEf4o8BrbNM+qrZkm7baOaryMWrHTR1xWjKpAv2gKxW9pctJTRxSgpXetMhEr
OiwJtvyuYcHalK71phVklLiitFbp7F3AvNzrrUeFbAjyIRxna5taCeChC/dpABCOxj9k66gOVyrW
AKZIhhbOfJaRglAVASSYrRCze3ljGvFTN8NCI3EX1kbxVtBKXgxAbZ9/d5PkjYTqdDXM0HJ6dhYr
CZM1zfmMbdU+O8r6XBsVAgOoxuKDfRtrDKNDT7HWYUkYda9ZxabGAa50BAwCPmbSnWB5lGkLnXDo
s7MKiKEznVdUHPBMapGCVRPhqu4Vl92FA5cMYFmn7gZ8UrZJ9PGjMDQN9+Fw21TK2sRMPldGPZz6
kutSpeQhN+PGDwoIGaE+H9q6/1pwAUyqKb7vpuZWJej4+ziSG6ATKDmHaSTUgnttTIps6PUH1XLp
GRsANHNYnSqCKE6xpMylzyiMqjplrq0hBYlOHpkFq1qXzdaLvWJT6vSM3aTYqDxsTm4fNqgMSKBf
l4IW/PVBAH31qerCG2scXJ/ZTX0ytIaOYqXXgFDS+mRS3wC2HCrT73XAVssT1jCST9KRrJ7GCOcA
4y66axrjJSnh19ceETeObS/5ymggPiXhGJ8cavdVEbf9RiHxZ7kK9U2mp+1J1HhO63yRfTSwFFXs
Xso03ZNZTRZ9kH9RYQXfPSTjLVfkIPXLQUgThgtegZ1EC7T+FAkyw8pJ+BHDdtTtw4FkPHo5XDNX
2oIgwC+HvNlptY3r9XsoJKCFhkAnysNsT9cb5oKY0E1v32hiO7Z5fGg6YSNRy7MCBgbz/7pxixPs
lZdGCwagMPx0fYgS/CYuZLKFfnuKy7o4zXlUnEhK+uySKLOyeoRlNKKqbe849QKm68pVshxlEuYh
hVZzceLlFcA7+M53uXVIXC78kZ6durDJTulyzxgifxZRt0+L/qOriPfjp+B4vSln2e3swnguMuIK
9UbI1fXxBBpF8ePuIIhesUy5r4spPE1pGp2u9zzgoBrhaXOA9L+1jWGPGZnIrBpalGrql6hqx92P
H8lzAQGhk/dsWwLgSESVR5pfpsXJ6XoDbDU+jSWxvGH+42G3s13s9QmJ2nOVFbvOtgCitAECwL7X
jk2dfjEoTLcMM9yj1SuyXUJ1sZbkuEi2ZyIlXPC7zNDwi0Yu1zXQxP0mA5S8N/jE8TjE6d6ggtua
A9L0OdM2sau7Z7AI3BACQGCMXu1qrTL5kqcINlpJYmX0fXaN4ESTb/EMNM26Aa/h1PpOBILi2nJh
33vzGoctQFRmD1pNrZql+teh14a10bGwTrr3bTK73ehG4zYNYs6mDhOvZ0TzGjR4cXRzut7UI9yd
Y7tsT3yJi6NzfdQL4bGtACAVx+uj/fK3RE3anBXQqsAUuZ11PdpfH7eiwuBLsfxr3eldHAHXh683
119/vacPlr1OvNT98ac/nufH7fWflhpgybxfYv+uL+H6j6rry/3n11W4NDZI9XE1/N/XNl5f/PXv
/HglYspehDnLHy/pn78YBZGzHUf7pTRVzJ57ecGpJvatGLlMh1V3LIC2HK/3suXePz9e710fe/f3
kHJkIP2Lp+vj15shbMxFO/t/fhWUEbGrofJcH5rjDMpmXn5pu4JS2Q1wt3jS3lx//OdmTiiky7nm
077eZU3vj7Y3io2bWccSSuM+qlux9oYaMGdZ3yid9BM0lA6wftHu0i7J/TE3gk01SnelL7PAMZls
ol7ICUrINxxDQ4Agc75yIUIYz+Lsp01EQkMxE33TW3fdZLSYrovx7LhU4hVD7jynOdO0nuHbFchG
giEA7g/fM8KzfOKIGJ+6M/171PtMe2P9i0vpchvR6qDOfsjlJ3ZsZKmykK/qfJZYXywY6TZrj5Nm
39uxuzTCvEewguxzjCFyRcFLScd+pTmzttNn+dmTd8LQQb7WX4IxzI4gwAi3NQ2q/6B7yhJKuh43
GzTDGNtKfIia2fF1TzwU8ESAUNd7Squ7ebJ2sQcatsX9BFjZ9C2ju4EsSrQC/iWIH+7GcgKsN/a4
sgaGwDHhp43CiKEkdj/iYr7ED4Oq72MbHEcFup/4VvDh452ZlG+dLbZ5jkmL6+d3pYzAjzoKD9fq
Nqq1j8lcU1UA2QlGFBYUdjSLFo53MzTskDqKUk1tjbJ0b3KLgIX+tgdhGqT14Deh625oRnp3kiQt
VSTRNnXrb1XYP2odXLFeH0jmKsZTmESvebLTSBfik11kib29MZuo2eZ178uy8E5hgzYhZm8EbhPX
lvndKUDfReopQr71AcgrNpM4uNHQp5yM6TCpEjWSpcMKgIeeeglms56gUr3OC1DcRLNZ4yWpvpV2
CASNEnhnCFLOUlES2BEbzkrpSvpe2OCEweaUTeTDGi02jbZJaWsZ6UXTmnDfBvN3NI7pRdqEwYLb
OOUKV9JEbMq9hfAszqsXLatawMz9yKwDIqRh14Qcx9VeKFs/TGm8p/X0rPESTmKBJlSBYgwYuON2
tjNC9sin2hMJ90p1q0C/maUfSlPdkiGp92z5Co2xfNV3C01eNrAQoeQ3U81EMZcUhCW1Oy0w0oPp
DvAH8SMFzeSD0VQrSH7tKVD36Jg8dibsDZAanJzGeVImKSZw5CYtQ+Kib5I+1w4zgvr11S6eY6O+
wWrFlSiv2AcT3GEF6LtnOomooqJP+Oe4ws9WvLGSprnp6A+1Lsos0ufIBhIh6vTB/UgoTnZ0v0As
aG5rYg6DBu6VMC99SIehHbV4n+rlRTdQfyhhsPRH0bhOSC/bOaL1fLSv3iZK7c9Dpitg1ZjIo5j9
PmEYpACy/TXiF2tEXBoXvdgkJYVTVLJJbUIi0bI6g/CatXQ/4oU0ggdynorJL6v+TpgZJm9+Camk
yaHvW+BO7cBZA6NjwnneZ655yUzGwqlus7XHPLwOShbmTH9dNGCV1rAZ4ehQ19HRz+Y3qAWvWhl/
0srqrR9G+9gbWODYyTsAdZFrYSzahcLL+Rrx772xM7eaEX0lTHk3FqLesuUuiVb25Jk4yiVPG3Bj
XSDnFA0zafp+N+icIKgj2ObSaQc7uxknOHXl7CddnG4Cc/gWx+V0zwqIEEZhZmzqsT/GJFbs4ICm
62bOnQPZBivYCMYpp3YPQdufDMUGzNLNZ8iowS7H13LAbAyoaNa8/aSCU93DPgi9JHroRutbIM5l
dWkT5jiaEtbSCU7u5tLwzkvwRD4L9mZNzld7+RYNVj0c6tG4lWFDEeepnBml9B1SUFYlG2UAl9xg
oo1sWnNFJ4+dhAWm1c1NS6Da+ceNydrYWd5bAMmbHE8IYDpJ0KDFgXXDc66jm7JApiIglkrGgZIR
IM1BjKRiSPtTi3CewBYKGdNlfpGH8AhQ0MU011mplt2k6Yvmf7N3JstxM9t2fhXHneMYQKKNsD2o
BtWTLIoiKU4Qaij0XaJJJJ7eH3jODZ+4HvgFPKmQqPgp/SwUsHPttdaXnEKJskIBDX4EoyaYCBCk
9v2jp2sjkll3GuJRbub6p2PlFgFTujVUkNq7136qvYg4HWvhOd6OaUC9biOBi9jcrQ2dIwyF6kh3
2E9dL+nJjye+VwXFLaROObTsPV8FcELLdztSIx70VJWb/lDSv1NQPppmkZcl/W9VTb9tcwZlzrBT
m2uf2FxbzIn6s7EF9GJx0IX20EJBUUkDYEqf03vg5k+WDY+Vs8xmxLq5sUeBu0Yu7/AAnCjP6rdl
yG/06GkQKFV+YJdjcLkR9KjG5pigekU4r6R+6WPusiQ9XYp8kx+Ije6W4Rbvjl1vjHmx2eaE8lIX
B1iHh3qw1zg4n8yQ7ym4PT52/Ph0+siYqqKWYO2GNBQ9LIXlR33+Hcmb8FEYjbV4DJcgxFnrl0jq
Wbn1WxrUE3rJTEwWe5DMnLHW1rkQCphvjPNT2l9At21JvgePBRNgQrXnXYr2d1bQ4BCCu7vNRf9e
0F140IgvUTOu3WRci8zJyS5rMMZJ3QZRV1g3ChfrS0MdtWpUcfFZpu9Lbtq7hELTSEHqmtLZ3muU
evohx+yxD3m4iOnZWhL8czntRu0aiZnazNrrH0Q6queJBdIuL2pn69e0sTVIXlHjYGALhug64xE/
TUnxR1kJ1d2UcJHBLVjwlOJXSVnjwVGSeyxa19GSS7wffLAhLNRO6DKwCEZZXHrpk0lu4xPB1QVX
1PzLcENx6YY8vM5hmEQlnkrcWLS0O3MIawPf3wNSgHktym5rjXH+1DmcYWMoR1bYzAHR+yZ/upvZ
vNAD69rHhDLmlLst5TSuN9tHklvyScTPkxSQzOkio6DPfsKjUH/DG19EAeHmnTX+kDQqvrg5XJY5
zX7wcetehmBkrHfTmoK0v/aUV+/ZOHUXszXoTVt/izOu2g2eXZzF1MyntERj6GgkV7Oy/hpZeQna
YS9DiuM713+vNPlNTICoJD5nVd3MjyT4af3S0BQMpCSXvs+jbdOc7ltqeRT8mFdITXUqa0ZIzTc6
hAbE5C79cOfpVObBdG+9FLpi0j4Mc1u9ZOV4RIKysKOVf2lRoPl+lEkEc+lvMTySQK2vnfqFINHf
ipyY1lBirUzr8JxXo0PyV9AAkM0nk4ZaPl0m8Q1jnIAQADXEAXOAYyHYbTF26s6komhSLEk4vNRJ
THtd63FrZ0yBi4AJ2f6dBSMNxxOp5DKx9k4Wc8CNhw8bToy3Ur5caqO2MRl4MBXLSeV1NFNgPhZ6
iQxaU+mxcQ+OFt6Jpe2RNphn13GHB51LYqm2NYEB1/YmqXi6xi5sASqeD8I0w2vZMcOq+h1OHPQo
xEtcleGxau1f/mCKU5iL2yyQEcQsKDgYJVVD43Qu2TdRcUpD9Rg412pOPonWIYj6vtoXOXW7Za1A
ITfeaUizOqLRbMTi741bP3F44Ma6RE+YnaNoIp8miA17lPwRhh49xJZ7zzKXUv248jdVSx+jXaOI
GKzAMJrovZdB/jLVClyTZXzCynNaUsg7ZVBiq+JOoaQXCaSqHY1q7UkWFO95sX4FWuJeBImFTWVj
ZU7nit69gIb/uc/ab1ZJwaaHpNzgbjm0XpXTVkA5WILf8TFEHt/YXa93Pos3C1Aqd6QZ64dHz6ec
0ufASTcmtureDT8tJ55OEx23bi/czaAzhj4F3dzmlL2FA8y0EPAYNSsHGhCIEKswoFGMHX1/HJcv
y1qUkNsxSwI3+7CRWE9OEH4kKp5u0t1Tpp0C7yUsUo6UJ7JorxguoMuJltMdJ1p5NDFri7mrr0qf
MU5z8Mt7ijqpfD6IjOKomM780ptPcSFJf/a+jhQ91jsFvyTv/AfZeVvMJ/N3s9/GAIXfYLdcSl/e
8xVgbYj5t2ZWvNYNB0/EtWuQxxA/sOMceGPio3TeYIrHeyOLjQ9P/Yn92nuz8t+truI9fD59dYIp
OMl6YQ+XxDzUi/SW1iRgLKf+XtVzfwO6bT1P6qUtbAIQ2BJuaR4UD9XAnQQpH25hNd2rlIp3nxqk
21Q+uDQL3pMA1zTZ+57Jth/uMRPMX11K/8HINAq2i3nVE7hG6WQ8l0BvkH9juaEWmTTR+tI7yRBJ
f/E3jI3hQ2jeWXtd6fw4JrIBtrMsL2065FdWFPpZ0oJtLAZnDXrbt53rvHf9Qqvc+oJsd8zhf7Sw
8Pa9WfqYUP1sy+xOGCjRLwswmhvPg+mZevdzaqcfCpkY1XpiQ5PiSvONsKeoP644FxhyhxuIH6uo
740oyNf78AI7NbJjX6j3bUq8z0GrgrV7oEWVi+WTvexGOnnxLu6dWui975l1RIdsfhUUgA5FsFxq
hOJ9ZptiQwKdu7Qxsc4ByOR2bnqwAD/dVxyFYknZ5XNwJTs6n8ME83bWqs+sUx07o4XG1raezy4H
1ga85G5KO2K1VQIwKbWTyAqQFa1LUSbtt5rq3A63FKGlqy7Jf4g6jcD2UP6cuczvMSRIuKLJNQvq
pyIV2ZFagVUB1VtPQIZAbYkSp86iGYLozqN26FFQ7rdlP0JPYxmP+3rMJU2vLIMs9xdeVOPkpm1w
mK0MWi2C79eL8dWSPfODaZusule62dM5ZL1MfOLP+UTlXTGa01lnwY86Tj4NwptPFJNglazbE2Yq
ml9joRgZ63a/FNDOtQJZ2EibzXHnJadqSOatrLqEOo+xO7otYK7YQ7nTGvqaka47fnAwrhsNFOUf
BsV02GXB+wJBuhxpS1yEkpfZz1qWIvU7wdiBSyLM9qlh/dLAFyjeKdV54Ex8yK2g2+VedbeXUT5U
EwW8cdxctKYrRFcC3jV3oUOtCkqRPXpw6AR60z0oTDEA/KAmKAV3kDMK5cqHNyjLRzf5Gdp/O3+i
l6FR+Pq88kdjkA+dnTn/ga7e0mq57ZTjnThYe9y9CfzBJqJPTVAMnlbqpbJyeaMgBSRrdhi9wdsE
3EdPRGBQBw7FMGVHMvYvdZq2uzi0xVb5YEbcIfAg0Q/jKS86rCuh2T1QaFH5n8FoY97sKDu2Xf3i
eJVzGocR4lePWWHlNFZ1Te/5MHDuCPAJjBjesNoM7iYzvIR17fLHc3DhNizHOT0CWwM83q2cri37
CYzvhEFofWmjOC8lgQUfyzqnomIAoThgwkPXWmze/bU6W471rsjAlcb73rKZ9A3WfkMLm6GFuBWH
zbGlnQyjQTpuW3ymhzJejlNNffncYnov2p0KEraf7YFSV+evMk/kRzYFSr8bZ+LJsED7xJ1xbEyw
ECXClU39aOXFIyhr48dczb8TGy2kGumuqRcNRWRxrFNj6Mdl8sNbaxTyajVDsMNNVbHQZIna0XpT
CxtA70pQahUl43NFg+D8njc2Y4p/7qi/x37V7aTXdTzq/YT2qpwmDsapTKs9GGiYwYKEvBfbWC6R
ZJgl8NeBnxsatrkVTZ+bIk/fuxFS04LGzyEVPw+MCpxYwUMpF31uwVbR8etfEjeyrB7vuNHTwFoj
ftkUkR+pnbc34CvEIZZxxTakHM6NO/xBDzcPgeggOYlU7RVLNloSf7Im8w46oVh/NojWMAXtExtm
ReaZl8qlgHIWY/zcIS7pmX3tSHrhYkxDyjFveKbimpaBIsEOMRrOt6H+6dtOSTMP+z7ohNauS1v3
OK7negNhDawAnGnivVuDZtm9ixRO5hbcitExOVb+W2qE4E+qtj50Zgp/tl0KzA6zH3E3vPBmzeQa
JGcTsxOPU22did+VG7aqYGY0JnFJoAR4zuJs07QXV0p26OlXFSBEMGF1TZ+O7KV88H1mTm+Yaf9j
eKfTPXwsM3SQDG0tyzt3M/fDCxOU5GIVmGXS/iQCG5AkWX6WnwnYZhkeFrPCTjFvgq7xd0bVyYfR
X16AkXerIuWfqVatYE82mjM1PzhF3f4t9eA9D7H10sGyOnOHOzvaKwjdqJ+jsq3tF9++F8h76d6J
w3Rvd4xvSWP9SunnZMtR/+k5tB/Ax8VbA0Rc0adXLHZB5Lv5H+WuUhdFWICF55Xr0uxsUoSRE8S/
bLt+jPMv3RYhW9vsyfqU8O/IVR0apney6tQF6MX+pQJitE2Glq4aN2eQJVq4pfnH4T5bfbLn5ZBV
Mb5Aw+S5DTgS8hjllVk738TwgYZBsU5WvPnqpAfpnwtroH3dzXl3oC9t25RKQgL853ARP6VPP2hm
pnRatd6Akd8CxTSNpw7EDgd0biXMkfc6/mvBYL6bjqtxQwTUG7V5fvASPpk+XexojiEHagyqIbGR
BCQQJsnwVJTqB9ip7JIM+t7W/jaRXXstSRZsc69hQ7hwHg56bFjKFfyMmQcySARnMIy/YwuJxikG
3mVKohofIJLnzvAuphAqXWD8KgkSm2RaIyRHngeTDi6z4H/PmQOP/AitblXs0DHKyvEx1JTi+li6
UGiTnQMu8uCzbIFnd04qgMJKWw1IOgpvcmS/aHJ+mBoCczcPIQFWBdfOeWgQWYTBHccw7onl0ilh
h1wBds8HuZRvgn7fM8G+5tAuprdtWD/NjsdCn2ZvXCRwrVNnCC9fL9Re/WnR1tD+si5CvMhO7GSe
4qB1gOqIX8yU5u9SOndIeOlDqrsgstLs5k8q5/k6WXskIZj3MecfEme8wT0YThl6R/SW7A2+08Oi
xhkmsHvL23U9NiQvlEErBqYyP9tAH7qiL88J/XWnenbvoqbAx+64aS1Fx3pvyyMjTaZNic/j98C4
NsrgLS4lw7kSxWGG8rOtQgN8sxbfc78+VmP/02764qVFEjqwLsPhMYnuoRrlC0OVBjJRYSWg/axm
RtLpIE5TKIcNQXAqzgqOaW0KeDtToH8KBFMdELBfsczpYKdnafIUHeeYs2HnEjDvC44CCykMK8nP
HYUGVyxz0Wpk39dzEtz7tJm2xtyakdbhh49xjSp0Op8dir/3RLfGbdkMx85uxGXWibsJOYsNOfJb
QS0CQoOyIik40yyNeQsXi+eg3x6qhF2MLgza3Djo3rywOPRNyFGHfDnvcfz8UMalF+UhSCGn41Pe
tzYKTVrHN6jHR3MGsVsyS5+mkpS51/b4nezyIZ1K4zjTOp+4nMuN/Fk3fo3fhm7vkMhgmpOfsBOr
PFTsKVlBzf1paR2OysYtb3qxdU268oS1tKehpjQ1IOK1o0waZjnntm72KKYOjKfK0pJRIQWI6jeP
VWs8VFrSqO0V/UOYJFQftGl5U3wuUzFbZ7ei5q+bY4oQ8MKlBdQQh2730s2uRdzy9kyDfZB1yd2q
NvPt140/mDhN+isKuhls+8Sz4yHTjIomBedNkj8KG9F3caZdaeTThTfT5xKiqThpW/PYFuMNVb7b
yk5632KP5UQq7W9NzYwSK8xHU8FmaMqsX8BS6qfMp8+76ZwfAUILsJmefxL5jn3dVeLVnI7D9Dm0
g/PSCXN4CvLhpe7xT3EeplpbJOWrW6afjedNn02DvufqtTwaPyxE3ZOdLfo6GZ449fZc3ALbOSzh
3P7gMQh5hiqGfQF08zwKYLjhqP2HtMBTEicNKMZp3CVWV54MVulxZr/0WficVgsXkcnpXMMt3hKQ
1lgWK/EwSJ4fcT64j1O7gL2liKBBynvs1hdtViVpWTk/ObOy0QdM5/uCaxzq7is5uXA941Krocon
3Yr5CMv0b9UW3TbI/c7j0I+hyNHzkwqt5AHIXMW64bmOOfki3fgXF51zB1yJggFBRaZtUs1pJCPd
2nnvnrpeZoQAyLYtLXO/xEubM9Tig4Ml4wwc6mxlkONNig/LtR5JJxsHYptpZEtMbtzuP3xrcZnI
m+GUNSrZDZks9sACPBJUkGMphXe+FdCzW67vLJjqFyccxbHjHL0BcnZdzMl8VDO3H5rs8awuivxj
VjSQRldjixOMrFaX+FLJli3Lkl0JNBYPtnVNJMvtZhAVBpLwPlBI/aioEz4XE1cdiaH+EnixeZuc
un+w+/Jkds034RrIzyRzToGUDDSDu7V9Ji4rTMT3WYfPiP3DeQrSnUNEYKObJP6GR/jVUQElhEVX
XDqaPO92zwe+ESHIJkAULN3i/AZBG/HPJqA7p3Z1ZUfLGaudjhVwyWjMB/vezF+hYHfXjaV3nb2k
fxhN82Zxz9j1UGT35foUMUqkWy/JcN7hbVIssNxyadAFx+E5MRrzvoJEvQNhq/J3gTy19Wazf+qn
p2Yoy2tJuICDZ2G9Y0wkwG3JgSzYot44L07qFrdO8EPkQ8P2h4eihfzDdAjNUdO9imY5/qznHOui
1zpnKMUfnAjMiy15JoSZ2FM7+eArKowH/OS8K9ycinJKn9RMF13ArOdYKQrJ+hKwoKJyY7znPL+f
iEHcLZFtaPtzz04OZzzPrewyQereDh15o95VlIYmiquWl2TgvG0sSh3LcTxMU2GdutDNn0Fv7Dyz
2/vcF7eVmKhgRcA4ai9RSDLVWRnEAttQJK8yQ3ZNKnhavOuwnoYOAdop6o+SOkeWqn52r+rRpmDW
GV/ZbWPTu6PseU7xaFcY7qrh3AZ++1qt7FbyhijsR4PYELXW5veYhebfRnQ8An33yRtR+qbe5Luu
tetshe6FYhgKhljvNS1Ru2asHqjcy5ifOKI3RWveTLT+TVKM3wYMyvxc6+wt7ZB3uoC8mIIX6Vha
cKK1ti5D6ARv6tYWJb2huDLZQ0FDtnJKLmXl/QwSrzmk3vTNNpJHmWK4HYt6PtB5zqEt5q+RTnl3
dRBc2NM3bIIhM7tdGR/rkuIfGqmnuyJdosgdvHsS4bMosrtF2pBFie1t+EyS8ohPpP8ir7e9PyM5
BS/eFw3a1NdL7lr+g5M4dP4DEEx2Bvug99Lp5MUrueCtojbfBwneHHRqcBEKe98Il+lQGlN1a7Mc
77brjt9TLm7E3uIVM1V+QD7kSLUAkm37xKIhP2x/aVZEOrPMa5pTfdAGoXu2xbKCAz38nT2relGJ
3wFWoe9Q1+CrarfbQp+TeCrU/EzpL0SOIf6ckYOeszhforbGqBB+6VU1HtO6TQW7G+QrT/bVNdB/
fd+Y550QODsplbG2NNyNh25YUwdZLr67iwJOZ0/i3MeT+N5Z5r9+67U872iL09TzTuPRbLCFl/Vc
nbTShAWq5EOPIvtets9hGzavkx0nz0ooPBd5fg8VaA+KDw5tGr+g6uhrL8IUe17o34s6Tl+tr13E
OLfnKa63IbnPlxS+JPX/PnJKoV+KBqWNkNlFlpgwOOaIi/KJRCWh7N6XmBUW4YL2TDZzOkiJ5hDi
ZqNYYAyjYuQI7WLCrld7+eLK+QCvJyBfUtYPriYHWQs2uRqr+X6iWBCCNw/Vzu2bB7up/iI1BIeO
CuVDaCsBu0DykWDY2MwVC/5Y08GPqulszWFeojHkLMtsrW8eA/+2bdTEfAdjPLSc4XFaOPK2cG5e
ASC9DmMwPvMP+6ulBDyFPWQ/Fqk61tjQNnIo4iu272HPVpMFKxzCxwJHcVBsB3i8lylh4K368S9v
JwJh0vdcSKOI6qpYH8WWeOKk6zxxrByJ/IBjNtx5P8xNsXfetFsVL11iyBfmt2RjGmV6cFvmI1Vz
xlbLgKecjlu0cv9tFOb4HYstR1y/0ndWO9YDDKDdWPj5jQiHywZSf0hvsG5fL8ZksewhA4l+wddY
kx1pjQcsnS0X3qvyjFvPeo7dczaOxb3tY3GJq5l7msWxxvPFy2J9G0LDfrN+l/34EMxh8poadvJI
o8jb7IUtSEm/Id+Wqsevut4qWK4kYOPwTOVN7mwWdIOo1oyoC8FX1sS1GfWd7L8aDS5mAZ0mF/2w
pXrZfhqd8mcO+hZ7VCve8EmlmOy+DRMnktyzaBMVk7ylff3oO1ATODBgAkqplW2WXF6sxDj3Le88
pSlv3mKNR2fyqVD0px+cLKwTwTFxQbJLjvNsVVE4k5mR5VLvQ3ygCCeFA+HCxlm7t5MYBhjZOdJm
8jVFFd+y7P5ZOjb8rvHJG1Kal+Gz7Zd+/Jza4Vm3VrCbnUbdaKo4T41wKY9LgG935mWEuLFxtbGA
Z6qDg7Kd6Z+By/9fqf//aDQVmDOozfvv/+t//LNQ8P/q1H/5rOvPvv/8/PdS/X/9V//ZaWr9w3N9
gsq2hQ/1n/2k/2o1Dc1/CHp3qCYNyKQHvP7Hf2ODOqT/8z+E9w8voBqQjK1JRSBtqP+nVt/5B9U2
dCnR57TiowjZ/+e/718tlP1/+f2/t1LarPKJLP9bjQKNoFRCWSG9+sIj4Ppfeyl9LYWRKrc+pZZP
E/gs27O1vihHDKfBfB07V54bYbfmdjGJTRgdNq9+/eLXn3y9GJWekI1RC//5xdlI+3/7468/+Ppa
PeKXmUc2hSuzCP2nOX/xCRn1uMN+/f6fvwyEPNllOKCBx96xJMRVgxc6+xbtwF+/+noZKRcqWBfl
moO2eMwDUZ+tvjeQQNdfqrgJl/3XL7uVgljQzYZ6KFp707iGjFgMjGd6cQAfwpCx54S7ZVBw2EKO
6ypkOtej056mOVHskW3Hs2X64LtxJ6vNbNcWix0s2Aj7m6rvNERjeq9JwkRIET+tmYgdxNzv0kK3
GQr/t/EoHPNHpb2UREp+pn7HiApniY+pgbDPSruP2haejjk9KSclXKVVs9Uw3bCSkSTF5VGOiaDA
JTH3o8wPpp1kRxd6YLb62YfBjyi5inecjajZEheUVzDGhJk3TkOyISmziyHG+4xvi9wPHXSHuVuW
yFbfi3RKo8qllR171QZfYWRXzhuM6ZceXWTvxSGWsNLeshyEd1pVd46vxbb3MY05RgutMfxGAok0
32KzZbaCd4h4m7aV2N9QD3eYk696YroED2UcIeXkCCJ9S0Y6hK4lkYSAX+5pYcsbc/lupM9qYNkB
zLVe7ZJO2W86+nTBSU+ojqw+0e8wF6cwfVTANmX01dUmx1f5loOchGoQZNRnjU7kWyQzk2zYlVYJ
PSDguZqnwY11xHxEdSAzYsBiyOzw3JXtkyhkd8cc4U7Sx8yH3qzpy0tM34lwT8tNom1nV1s87lpj
efbDnoVLX++BnRiHrMRkOfjYbiX2p1HMNAzCqiqaFdO4rolq6Ktq/S6exsswvzNkDMc2Q/GGlvAB
p5BkZQAjcf0ELd/6Ety4tucns26JGbngN9NM0aWTOr+TwQMcizRITHzdB4FirbPaPjDOHHpA2tvB
9s7w0Q6yAnhsmOo5NOW8mbu4j1QXtJs60fuqF9GcDhTPF0FxTCaxJ70pz+aURa5Up8VjlJHefM0M
Cn/ie2gXJ5dSvjqYSCZJ9xuC6y/E+3ynl+Y+DNTYWwsIiFVI4rYWtUQaT6lAUivMvRXTmSMMO9v6
Wf9cSzXu9JzRjF/IjeFiLjR6PojDsfZoTgfBYe3nBndg21kXApQv0mSJmxnWBR5F5zh/MnvFvRaV
e+QYdLUG6urR8tksZHh8qVX9xdXBwWlU2d7MPDDaEJyIsmgg9iFLDJQTrmJyjPJ9csfk4pQHYwWY
WhVRd5xExOFYYg1aRbjbLDygaPVgkre1jcXADoo9qU4Wv+ERH+HGaODpeGYZRlxA94aoNxal916t
hHoHdwoLQyoz68bZjgJCz5LCZ6gcdnTeR+HHbWRFGQZR1VUfHj7rbW2lZAhjVAURqZsQ/ufoUiTm
Bd7C2xHXO8d2qK0s+jcU6uroi4l5GKFjoIyDXIl5QfxXe7IinCBvOJN4e5B8pgHyKJUfudm0hzQM
e443c472rWgJU9afTp+SSr6DiXe3VivyIzeQA4o3ghY5+S4lSLv+JU1XHZZJGYfU92BjcQC0jGor
Zuk+jabzpyRn1SRjNGbz0zxlOF9KB91I4v/rw2/xOtb1/grb1dl8XKz6JLnGTLbH0bJyeVPb6Daa
VOZhyomLgHRwQ4y1ClXZLvhdZSY/147mzEm2c5HtYlljC6RpNk6fNUiHA5UIj8OEjN26NABBu0pQ
M/dOKligx7R7Ot4rbA0+BxkY5zlJ2KkGtb0j0MKCdGSXWOOE8mu/2S+qO3kDbm1YfxmdWiq+MONP
NUtaV+GCnFTw6czcXib46Ucd8jlvT6Oeio/Sq0/QCDe4Wqp31/nLfmcAc+1O4K6yUwyHcouHNWhq
+0ysjmp+RshElS9zFecbjAYStDQtEgSwvCeXnri87tcMY3xaLO6b45+W/u5jvIjXUPvTbi6ImxW9
IlhVk77kqp4QtMBXOxYEQ33y/ec8QLil3XsbsPOjGZUTsR0YCk2VyE9lVdN1yX8tLTjMQgzuJcY1
6Nkf09R9CJlD0bGArnSj0PAfUmMT5vWvOVQ/Z83xL6u2ozE/cqwfqSvAkkVC4SLCR1a27Ojrojz5
dvxDNqY6BenIUya1TiBVDq5rM0APbFZo/y6PRqnjgyzTo6LsBOT6Uj0ZrUGGwXWosbLjfeU3/SnV
3rhLB3kOiaFZfCTF7HHgSPM7NZbYl1/BWSeRwQxCIGItahX6MIfzfI7djqSeGx5FXjVcwttiEfKx
TpWJiJG+dOxO0flUjFWqouyv5qahir8k02lHU+tZvdf+lpYX+9S/TU57JEdwa8eWG43WB28p3wIT
O1VLq07pUPngZuQDaWmlTFaycEq7YFfzUEl6/aiL5UV6/RAVXr7KtfHqB+i2mSWc58TK9rmxgAbC
f8R9+iHzoCm6onuVYcue1fQeiCVPfTkfjN58zHKZciiEtiEaPhN9jWnMc7xnAxd16AKVxxoUrePL
GVzlzkuqSw4+2AcjzCfn/cvh2bUwWCWo4ZB55p8v9PKxlckDEhbPLXhiY+UUu6lifJig53QpFOOc
eviKVOQJRgtI2vVFAD3GxZHjHA1uFA34tDpyU1+K8p62LVdeGn5MKz25hQM7Jy4L5oR4J1UGXbAB
2fRirtxlGBw/zAASswImTN8uSZh25TQnQf0TmWI8jw7TF+WsK84ZsDPMwynSoJ6THNNHxrq4C4bN
4jcdSJI/8UqHdq0Y/3hoAbhVAc2Pc31kW/CLe37P7rJ7TOjkihJqGc6egaHNU6RFC8/hmbWSqeXK
qHZ0zmWqt6Od6UPu9vd6tYOvXOthI013Wrbmev/OFYlEac8NeyqAVKjRz+iqDNBfaPBqYhkfZ77Y
KcFUXYhnor1ITJx9eUjA2zZX8na90rDN2mS9i/FjY/DJO3igujOQ3T5Bz2OxzrPAcl9EDteb+/9N
hZC+CdFRrNnnwDRSFydnCoOnUWftQAjHqQl6OS/tYwOqd0j97uysRHG7DJ7rfiDKnH3T6SsiNNGO
EWHt65/jUTTIdYKfOqwgla/Mcgt4ebpSzHMMazVcgXO9MrurlXVerZkoA14qaS/EbM0kHY2zcUP7
h5I+En2MqYNo1tk9abHfmxqqOkbvT1SSgeyvl5468g6dD4Pd66wYCZLijCGD0G5msNrTeGx5MIy0
cQi7O1fxhwPYPV8YlukjTnZ8SOgqeq4GIY8qNV8FqnmEQ5VNPODivox3oyZ2WvgO7HjQvwsuhGiQ
3nuQQFXuAU3tUozMHNShTzemics9qD6qTPaHpSQsZ4z92WeOGthAu0n90U3f6IT4VFACtikJizq3
4OfZ5TnskN+TFnxB8ZJ1Brp/K6bz2AtaZXPvZ0j/6z+zj1RgYDLVKACZapnN+ThZbHiWcLT4h0Mq
rsJ35sA0Cu0c/72HwtAAxLSnz6mIjT0pvThZbcwmxpmZJCaqA/aOlzbArJ4MQp+d9RDhAChLEaW3
ZQCjEkMBxO/G9MkuNZCN6hfXgQRdm8xgtKKQ9Z2LO6vK7uBW054Co+5oEGo5x2WD/X6a2m1bY4qu
wmepPbAv64tKfpd+oImJwtfBX/AqhIX+ay4WekeR0Iv1lbZP5TZAWzusWBcHr1Lkl+0PJopw41bc
bEjDDYNDFUSLBVrSbbJL5vp7x802wleXtnq6ZFn3bVJpeWhGf7oYGD81Vk7klqNPxPLcZ8NPpofX
siOiZLAzAaO6DUd8q1URmSrVZ9AgKL5h22GLA6Y8EszNupIllDvORBFGst9VaZ+NovFPfvOGcWnG
mp4hH68fakfh8OpsVMo5pEh9vQptaXRnPEQslktyn+zSLGy0H35OKCNuK9IaJspRMrLMmAduHZ4R
cluBfcVGlk83GWgaY/gRxQNtqyFmt6MMk101YtniZHXLYpWd9VNFpT7pfb6dL5KXRie0r+ZDiuCz
YOtd1pGPKDEsbrSm1H9NfGFtU3/hhrfGJd3u4tUL2+Z6W5cZf/fYOpth1PkpYX+9afrwtcvoRU2s
tZJovcx1arJGGntKib0ffmZ/pAVGo0m319y2Lp4Q455St0vJ/tlVroVhYpG7fFlc1t2M1L47y02r
rh0LlVPqfFR1iGuoqaZdF/z9Cth+vZAkZQKLXXFXFUG/dD27fqWyv17KdnydGkK+ak3vfn2pw2K7
EenU7r9eqPqQG5LF4/9m78yW20aibPtF6EBixitJcACpWdbgF4Qsy5jnGV9/V0K+Jbe7ojvufe6I
ChQ4yiQBZOY5e68Nx11bJ+neoos7BtLWp6bY+dR2Baaf+s3UF3fjxtiJJwWikbqYCCyKGj6TZRCh
vETIgGiNHqWFB11bt0fxSOiEUg/77jnmYuQHi2r4cZ2bn3vpaIH4r7laMw7RmjDbxgtxjOAjIxVP
RwkNbnjsjy1Gmm5sWFYa9a1bAEhTLWLMltra2bXr+oN87Guz3pclWbYJkQCgY+QpdZkH6IaT+0JY
9n6aS0T78Z1m5AitimB+x1Vgbuce7g7gewbQ0nKvayUMaaOojMwuWQZdrYFBabrOx1rnkExWvowi
hSaFvAw3J2HnIlY/qmMV6K+VBA8i0cA8kDURB7Pj3LEUq6mxOtXnJpCjpIiY7SZ1t/jrRk2G5UgT
itaFlXPZKJnG2sHirxtluat1xTqtw9rX3VrHFJ1zaM5N1VflZumrx6IzXPyNfb2bY+MtAEi0Fxiv
zovNQZUsXHwXjtEj2W+nZUlHyqwDxCd8f4VXTXThZ4vMtmI4hQgCAo3UUndSGV0iiyMnN27XTa6o
P1TgXmZnw0l2xbfa1YlephMUY36f0yQ+lw1Gv0HrqgOdW39iUgpMIzvYZNbh5LEQEgtakqiAjYua
2IRpJE/prIevU3GPzIL+piVnX+EuskX8Zgw0mpAg4BNcgruoaOyHqmJqQGxfFeFyaiUCC40719Uo
+9k1yiHAjOrHFW7H2ljKnYWJ17NSkNUgNobHPtLPph2CvaIfvJu0Mjw32ncUZScndftXfHJk3fNf
lejPLQSfjaEFKkq8uDynEB76IkwBOoMG6R0VF4NhfnR99hjR6T+avTrv0R4eopHlWRCV0z157Cco
Sm+k3ol3QA4+RYHnWcv1+yazAMYkBVY0RH/+6AwbFk/TdRXXP1XXQQ63sLQsOyzwFHaG81i6J4KO
7KtB7UpsSwgnc2d0L3GF3T7Tz9XNlOXGPSsQ6H1lPmIKc3dGxBWxnFGJoMUvdmElyCgIoWaFIfOJ
2SpICxttWqvdtGvqogbrgVlyDAhJD43k3hzfaFym3zVMvZ3aWV5Cg5cA4zfnGXuHe82oGO6azhSP
kUmOdedqJ+RxLJyjYr5Abmv3i+KaB3tu3UtUpsYmaVGkNQDA3TC36b9PflWZYjdU6Yww61cTFcvJ
MpMRhR/qv1F3FC9rg8dymZnFwmhDGmBMVzXWIk/vrGEXOeMPMAXtjVm0z1HpoD4UcsBVVEqoboit
yWEwXQdhhRkliug0P4YqKXw6TbzAJbnIlZf/dLAWcBJ9ty+V5HG9i7nQ7N8CIOupa7GZpWEkwTG4
ybRF3fWyxoTFp/HxaDTEfWMzbrE+Om5Lm2VJt5gUuQwKFWCZEX5LVzTCgNMu1KO9QsCoj7Wz8Get
uWVVP37epa1F10qzvnUTqWyaTTzrulHlnmNB2OpwQuMdZqiPblv8lKf1cZ2R3keLkOOij5groDwi
40JrmVyDlitJumcet260qd3NAYevqg6QkK0IPYtJBcFfJz1By4de9zKcZfsU/MS60ilZ1hA2gY54
Ig1v4kCxhPgpQKIeKqwd+UCC4+p71sIWA9kg4wgpqwRCo9wyF8mxCvnxhgmhlNLB6uDjURTpgY9A
ybGCiOuHcjuJVCdQtRO7hXoBqi3rY5gncZ4N5+w4iaD8B3BiM/boI+4jJGCRoE/Iu+MnDdJHC/Ia
ixeqxzGR3tiBRbqryvomqflbQ20INuZtSNfIG2iKb815DK44WumNoWRg1aPtkMOksdc4eE8d4muJ
ejnQ3j+HToa9niI75SMAJZW81IS3vW7fJgPBeIhwd1mN9oksv/s0TH5R1EoPoDDSCVZMpMKjWOBU
ztXwDcIJjco69GYHsh9tDWXT8BNsGmVOSbEtNM9pUYk0ybcs1j/6GTueigQGjiBBuMTHI8M9pC4G
kQi7457+OI5Q1vltNuwnQgEhWU7EDCDUE/oRaWmClSYhsMEMpo3RT6OPn5NruTMXAKP4su2lRsfZ
pu6mIypsj9EHfcslBZi66xf7R5G6p87NLnk9j7Q0+Pju8myOdPlSr0YldVO7eCAaS5i7qiWtUsWb
SpF3x19mcpMirumwY0MTX879LNIDXKiHSYCMZ/KaYDqjet0S9JrVenWBu0dpU0nETYl2OQfno6pO
jHCRYq9A5VFbGio3nZlW6tZXOEGYYhBco1LTHd36MtEP2KLN+h6PrnnUciSEakYqLU1Z0SrnWXf0
Td0pDxT6H7wapKxSiZehpewrp7HF+KayusawpLb3+RK/hMyK7lu037RoEqrnCKqvkDH6YDsfWAjg
JutmSGVhHD20C8mvRsCIt8gcKgx5iEGvbObEQ9tFV5P8oeuZPDBgp1MZWoDztHe7dpa93T1B4URU
ktvfaP08mUYrvKg3jAP22qvRphRCuGzKxK+6riFx01hQAMcnImE9Z5/aSGhHCARXmBuplinkpPbq
3mmm5x7w5kkR86PjZHthze6u4prFqNZc6sGUMOTxmOJLp5gvqn0vcK0rWPwz07rXNBoC8eAGaFFo
nArryqIU17ZEIWVEE/h5iz4nz4K7NLjqZ6XfLFojPJWuiYpej8wbo9jBrqIQMJqeYtJVVwFnGCGt
npys+J2mf6C9/6lr0bVWkFWL1iNjYvwaRrdRH5Kki/yLqiHtdaYHGwonFLAg3zimNW/52xeR6yhJ
kN6SQ0BEdbPUfFkqF5XAd5Tmu9kYv6b3gi4hyVEFjEPVhKYbPRfJOyvViOJdR2RpytHdZTvV0liy
VbeYG8GWu1StDGU/5W312BocIPbyUEPpZ72k71C1FOc+/l72YM6n0cKVZb0kYgQcI83fLX5xvJLN
Dj2XX0nxWlXOe1S7MSOwKBi6dLELKLOQ6+yYebJrtJcyScjnSfVvRqf9iHWcOPWIvzJayqcip1Qu
+jjdxCI6I8It93DXmCpTTSxm8bhQDm9AyAWcc1VvPAax2xwDe7jkZfqYGijs3WQpdtbA5CeHgxUl
M+n2cfEWiglHgwlVDYf1Fo84mNr63qYwMjLraTt93FtFVm5iBiyD9hCIiKUgs9WxlXtVDbqHyNCe
y9l9LdIKq7eI3EPHJb2NrGstiH+FiQFEZwx1shmBYTgJac4CYU0eMYNKwha/gANk2Uabtmln1GsZ
PQWgZcqpH6kbu3MiPEumSCml2WxGtHgbBjZSmWPlR6u0B5M0l0q0IbbwCqP+JAzPQXu4AT/B/OOd
kx31KPh+o5gsygoai2sI6cQyIA0cBGdanUDqjEi1bqryUKo0K9AUPdkZMausmU8EU+JLME8Ghg8K
eCk69LK5pO6CtDnbM6e5aTXHazJ09ioWNN7mamF1xxeRPtSV/ktrliOdNf799vg62p29wQ/Wn/I6
u4oeIS9yNTxbJuz8AhbexnZ5iyGq6qtAGTetkn1XUyKFlLh7polgbmtdu0koDp6SUjnXABc34Lkd
lEfMQLLuBr4amV0D7OY0L4mu8iozLjeVoUHDyvYNAjAwyIXuTTLDi6CF/ZC57/BE+WaWyroKExTJ
8oRqqREFCjwbKGp2XbEcMCtOEcaJ1qLUWzBebkwN6VU7sQad+5Y1EMHoDrEYY4FhjWU5R2Gx7TP7
O9XNd+QTqNbiajONJ1u46mNc2rSDMps1BJPEUH+P5+6coic8ca0hNzw/ARFD2QV21vlpH8Co4I4B
bbBRElkyIiU8HxHAqupNpiVvdNjqPTHlkEFsrmWGkjxgayS3wU7vEQRnG3WiYVdwSkMjngsvq8Ci
pkUKsb2dHg279PO8SfZOjZxriuhARpWKmq5rpPmHi6oN9BarbdwBEaZv5IeNvSfTrtkYM/NKspZ3
9ZQfmf2+1Bm8sUzDk1YP4grz6h5l1JvxnpiZlDoNr3B14k1jlsbJhLq3jLblIUmwNlHRlp6JW4Eg
ivYX1xh7iwMVxto0nLtQ2n64ZhyAFbZcDXrPyUFlU6JCkjt5ydhQ7XGu6eVaeyFLh+VglBmUt4GA
x0DOcb82tpwGJ1ryX+77egpxSlCJWI6F27posWGQJuQXHWJpGqbsxmqJooAqQo1hDtfcnOc8xMhW
+noGKOyP5zcB6AIQxt+q9eXrc/7Y/Xw7+Z6YLC0mp5weQr6Fo/c3YhELXTz5B+Vmfe3Xzc9/xNff
++Ot/3r659+bAd15oVi4VAcJ9Hj5V0ZZzQnlm8OcQNmw/mlhReKIULsHu6F9U6HFHGy46HsstO8U
xQDKdlV6APtYHgtm116VWO/WnB6H4ZmUGEZDHT/sHJXYmho/q4vXZBnn7xG01CKy8RRrvXlUtIWK
lVyVoF1kNvT3Ltr11q8dFjhd338PZL2Q+dPvTeJYKELW26gOXOGtu5GGYgm5Is9qVTvxZSBQMBin
MiepgDv/eHx9P7ugYv35LoRct3+8v6Ul//ed1le6KAE3kVUyc2YM/rxLvuPXP+vzvb5u/9tz/u0+
Q+mck90eallANzEv+iOlRgxEM6xoeTOSxyly0N+Prnvrfeuj6811s77B181/e+2/vRW0EDguOr9F
I5sjNNqoK9E3CPm0HODy9r/eqVcNa46vx0v5ovjrRevt9WELrGLYO6dRtg4a8DqEF8vdoLQJJl93
14fWjQmfHgLd6evlf/2J9aYOAe4zd+B/VWj/gwpN08g6+O9UaNcfP5q3Nn37U4T2+0W/RWiuidLM
MAxCjEyL1ql8v98iNKEa/6Fi8bN0+7cK7R8RmqHLaG1sdRaB14S56IRdtMwT0aeRFPeXyOy/E51B
ev1LdKY6BuGHKOJcW9UtGRiDKO2PUKVM7xVaINFwKQajm5jk1UGDbJwuURAH+R8Kr//P+8KEd3Gd
mEr3l1rs3966MSIF+jcYLWNH+yLZr08qa0tW8uS/ZzBYnKPzhDGanxqcE0E2lucMIRLzM0AADuMv
xd7HaHziaqudCoZLb9B5OU3311zR6G+hI2Js7X202s84+mwb3CqxmcYbtZXCw3WOVpzVrdUDAYAC
suALOCAXfwwcpFx9AoaPqNFO0b91JJwgNetvzYplYVM64XZsytkPioHF1PAEn/KUMcvDytEIbNyJ
6VejfdL0hko7sWebqkSQ0wQKDSh4p2H+ZFMTG8eaZj+ls11PK25t7pgYeLapprzm2MZkfUycemRs
SL5/CjzlOd7Ggr+D1ElL98aksNoPyytXoWuaYrnZBI7d36hlQCk9Xpi2LkjF5qTYJqI1d5BNExAx
ScqEsKuKJy0BBmeZ/clQhl9I34xdOBYPMIQHpH1uvwvSLN+b3SZyWEpUevYU8kPRp0PPB6K01EeH
wg6cYHEEjFmZCs77sbgmkIPy/0SHB2wVaQI/A9bb+8GB02PAygVYGl5s03mioAfiyHJqb2geC8v6
2YWuuiX7ubuaY7hQY5ndNqSYHKixLXkxeo3uPg+JeFis0twbRnVo7fxuqZxXDF4tirh02RYhEJGm
H1DeNBg6lKE9Taly5ST6Sa8pWuiu/j7EUPzGieMgFsZ32qf0lkfo/5n1xMWz3JeFypJbxXOIwg1m
ATTlhHQexUbxRLpL0MgQRqKdE2Ohv1lhi57RNyThhkKmB/7rbbAEH77CRhAQkttUXbAT6ns5DAUM
qDeMJhAfWUnsYovqd5PWF2eQ5mNOyI2Qmps+S/n1yuqmyl10ck6icEhHtUf75GaZCovRuz/bZGpy
fOinXnYz0caURCGyECzt6thrFWXnYQBLlSknK9e9tgaMXNcUfxbzHlS1swmjcqtlEfwUc+YUmBqf
fJ18a9kjudF9iaCbEAlkKWriqSy983CBJYIBUVgJdgyji3aitn9g9PwRocIojZpinYHypcs+VPji
28g89UVleZY5V8QjvBX0DKE8xXjztPnijuapnRfg5FNAXfbOGFikK0mJuCZz7gRsPozR31PEmKqY
fizZ8BpNdXM0U0bjCuO6U8Fyb9FfK7r+zakCc9uP/FYKDmwvwfLu/oDT9yCvryhGDJcfDVTVUFy5
9Yipv7e2TqDBMhsN9VCQCnDuWItaaX7P5dFb3DBhCR+WxPqwmrAsonhpam9Gz+j1R62oHhusFPRp
EctJccDnxsYxj3gzzud+l6B4TxrrLu3oPyasubegi2SLDye1pcEMVOJbOx0OiC60jcC6v8Ruv21C
w59Kzgk7mdJdU+COL/qrRE8fu7x/Tzi7DAVg18AvJu6VEgwR8qkc+fO5VjzSmJ5NKcFZOlIf6YdK
DU12znKcP7EfIhBF1zICF0rG+cKc88Bn+bmEg3Gl59P1hKVlC1Lq2Nf0wbvpts5CFslhax9tOWO1
02+zUiHKtEk7jl3zKrSdH3atjpfGPE5OinYtaO1NYjn3ZcxaMsxogY01mpR+iTemfgN4y9kADF28
MHVmTzFh/xpLO9/Fw4jVnZ6a2u0qlZ4p88tXwx18Eohzaj0zVbkceWI3m9vIqKgJOcG+pdy6EctH
JcWIxE4c2smmKmAY36tg2rZgI6T1vNF3lQF7okJPto1y85Z1fy8gi8WNCLbaiL+pTc38Wm/ie2H1
23p2dNCkDWkGi/KjN5x4s1QslzTI9syW43inDX3MNNe9xXUXDEroZ+XSUAgFBk+TYSMUGd0FN2M7
9FTiInWv4SvZ6T0NvDkJ9vLUmljtXyibzdCifmq5egpojDeLFsFWKAZOOuWjHocXLkjci9YGccKl
jMqfGFxuGAwu0EnphUdcdCMju3PVrPPC8uIm4Dea8VesSShu3nxEFhLCjqKlrXW/5mDu/RbZVdK1
1XGg11eCB9l3VvcrmbppqwA87RzbIBazeimwTac2XtlOiVkBU6nl2gZQUwmcXws9cdYp5mYkXObU
dsMxYSGRK1D8hWvy7WYmOjTFukaQn2/pA5XA58SPcdKQL9DeoUd7igboYkOA4iJsN2hYnkRnCL9A
ZHzo0EiQtjbfOgFKBJVePUGTnDtJvTEXC1NWkC8bq4KhQxm+YynQOhUnMgHqKZ6bsptsKP0fbkyT
Lq2xMmIN2KqLcXZTzuXCmV4JJVbhbOhvAckwRs97h3b/q3Jx4ZEwdCk7a7ksbXw3508O9QufAYg0
W4xgoMk8UIS/zAy6hVR2V4MmJZBAtDrTvuctDzUsji36tuQ2Rse5AVF4ScdauQx9BAoOBXSdR+7R
SCdSnECopzOWxrqez053P1bMMlC00tTC1Ih6OKOSzVK+7k3YJeVw3ROnThkL7c7geq5BfvhoVS85
Afdk6ha/3EFs21ElF4wpHQAaiH3YpY8DPa9dmw/jecYnrzZ2vTGaoWF20TioI/Nd2ops59Qt0mIu
bGEen+MQ9Uqcos00Y0/jH7zV0+GWeSSBCfDuIK3LSB8ux14bj0dQYG8ECyPUhae9H/TxI/QVYKDH
ljYANhvlVUvA9Uyt3ePdo3jRZUbFYO9SXRZwemuMNVBN6h9EPDDFc7pjoFjpRVFzYiydG9KX6CHo
ubvrEd7blgJdKWclZrjLYQ7z7qhP+WGmybhtZbGJEF5p1Kx26pwQ6qxHjN9EPJJQVn9AJIxkQBeE
mNg2KTejJAR4El3Xsp8y1DXNDh17LzFH5VUXVRshCmhYlsoBNJHJMej5hz3r6WWC/pZ0R3WMf8IP
2NSLRhQ9df2TjVSKao7bASsM5stoN/reMZElmYrGaaSgSa7pG4wLI2sV2l4CJ4s2BvOUEQBKgXBu
r6roYpGVZruOiOTSnNQ7pdVRKtURjRtLNEh0o/uialICVSptT8IOU1mrv+IYYA6SnepFpcsSBhye
xfCTJs3PJVF/wFJ8CKIpA8E2MWWmYlCTd+WtGoaG0J0NxrzIM835m4Li72gV+XTVBPqju4wkPNBa
2VaU1YPhJ6RF5B0R/YR+oQxJr3bTwLNmDBth05XnQu/ftS40b1ybPFRX7w5WpTzmuVPdmckW+t7J
qQVG36KBaOU6V8iGyl0iGMgh+Q873SkwuujoS1p72luJSv2otRv6ZLFyzuZlG2FdpGurjgcTziYX
AZS6zcKcPlyU4VGZzJsSXEyaRdCPdKM8qhkJDIU0rUPJj6KkkPjq+DopLWO7lJpJ7ygSiBBJ0VAr
wclb1v02jZjZ6BZmzqSoIHpYcYXiAKfbkNYfYCzrc5tIbJjcQ2R3o5uqOGnKxLTRZuU94XFmtgBF
NizHZ2XOlcOY4ms2e/M6sjmxzbg7zsncn0aGTcwymdSHD4rHJP16ylP9ZDty2m67yoaVY3XUykiV
0SlXM83hXUIpfk81CrfLHBwZKC5Na3fnLJhjSXW+m5MhOE5pYG9G1UYNAhwqxWzid4N9nw1VsXNj
ogwCKjhPuaPfJsLYTqgVvVQLodck2C+w1Ayzqp/7akqu6sC5IsBu6EV5actFvZ2oSupiji69br12
+CMAiwfBMZ3KRwmAO+dV/WBiHVzUwqaldt+qznK7qEvs1UhJgGhKFJ5bEoOpYRpN1MDejw5aqd5S
SKOiDB6wsgDfRSpMpopniMIDM7dNM+Tj9Uj356YYL2GAy58E3npbSk3RKizCSzv46+av+5w0e49D
ZhwB/XB82ShisSgQebpRmpRCi7yXWFjQVVzPKsl0sybgLGpWUFf/uj0QpXuyNLl+0Oi4wHKrvaII
fyUgBzhopYhr3ZR5OJPvMWjnsNbf4k7vt9ZaSVulBK6bS7+ArNd93kYrFVY6Rh9ZzQKHCLvEYKw9
xiYAd1nXWh9YN7FOxswQ9sfemKLhzIXcPJpJurUn4vW2a58+N0B50cSib0+mh+P1AoGDLF8aspr5
tRllKXa9OcOnqQ2z2fctGRi9LOn+1ftXubCzAMFx/Y8c4PMPNDKFYUB4tWre1ndDQkGVdN39upNU
qmOpqdgLZBCAyrwANGMfoGyXu6jvllMo6EJlnA3RWjugl/d7N5CeszqNpz0UKkwGGMlYeCiL17WT
dUD1tU9bq/MJIcv5upB5IvwUKv0pxGhFobLeqEPyBsrA7Dd2H6FklzXVdaPIj2NdUqB/mpcuzBip
T+7RDVNFlRXxdW/KMW9jgdnojNr+qklc9cXrXrXqkI3JfiGI3fD0TK18S4q2gHEv5XHGVIRXVj1+
SWjTAn73p6R21TEyP1mOhJNtJ+jKn5qQdc9o0v5o2v2nYKRdvX1ykzUd8jZtekWUIOuru67LI3/V
360H37oX4//lAJ2KGZt/luJD4iOHzHXoE/+jc3FdwrMTG3NdLD/xqlDuQVRWxzHPDhFC50OYUt5c
N6YUilSyhjm2gT8CHDisdy3oH+DkI5ZJi28mcUEc+EWB5kSqR4TcW28WRgXeSO9/Im7taNh1d/Va
7E/kkYk1hl7B5668PUf0P1M3x1wmszA+AzK+0i3WO9ebi0J/xSTQrLigypRsS6nSXvoLizhgV/LA
UVgyeFGQv0Rr6XXVWK8faP0s031fitSHvoMAZi4iRIBfsplEK4oDZBm/rhdUyIrd+kijwOQ5BsKw
QLs3jVHAGZpR9SUlQj8gQZ2fcqKgo0pAWMtjfd1wTv/em62O4/rr9vqwut7pDunouTNr5H9eR0C1
CqRG3u56DZfQX++2tHqOwO9jqiZq0bXBcfe5ayCw4CqOE3+9E8hxsMlx72z/eCaGhtqf5GbdW584
TIzDVG/ADqscElrS0x20pPKJWypONhBQ8uTQm5e672z609xqUkpttP2Rr45LhaRDKWKY9dDKdKaz
n68w5d5fNy2aVa7FVWV01v7bP2+v6yTzpAaBLet3u36tyLaxtMqvet2M/+z921MicugledDemfJc
pMzEYViKALQ7rLOjTcGTZbaR35QRF89J1KiaVgfsaoa1MSnQcZYXmnrWaNAlFm7yWwKFhpMjtVfo
hvkRXXl4OesuZVwakpJy3JV3yvpr9vJH+2MXjUeOUIyVdBwNBxodXCQ/G0olwUXHlAY4ENnaB8js
eJWiPjP0Vf7XP3+9SQYj6mf5wLqhBUzMR697mvQ7rD66YTU9fN0mURSAYK8cPj+O/EzrXsH1cxq0
+EiZuNlpCLk+P/D6IMJa4IrUoHbEkLLCm6n9SX0vDY+ILBS5O0l1OTVtiGTy4pvLBJZE7q03pzWW
JZfOkS57i0YBEXh1kMiNzqjPtUnujkK5JnHu74NQHpMW4VM0WvjhTOpvezEat38c3+tuF1MKRRTs
INfkeZUepYdMiPMfz1uPbLUT18JUsFx+nSbrc77+Ri2wVxMIEW3X++Io5HzC0hWT0ef8/geuL2kt
csq2E2FXMDjHZZcQNsoETvYIY3mSR3Lvr5vrAzDv7f/lAnwU/Gjz/9CREXRD1P+uI3Pmbfr3dP6z
I/P7RV9YAAz8ArambZmWpAz87sc47n+YtmZTz9ChShmm/gcUwP0PYcBeVOnKWJYmVJoqv/sx8AIM
10GGRE+FQp3kBfw/9Gd0GTj/n5EAqoBKAMueyqTQND7sn90Z3UK8xvgZ+iN9+3W6kNYVy15rou9X
EQLthr5JV9/HgvyYV/CsF6eIjup0FyuZnyjjdCq6hoSAhnKTagfwrqHfe7AJKZyMTcQqFwJ3V0m9
BBXsKE0eUoX8g3HKpbgJw3agUuh0Y6A99fjRaPtY9AsNsH9QDb9RCP8JfWCo//Vz8k2hhFI1SwOz
oP2V5j615mymtN9OQUPPE94pTHdktp8iAzljYTynfiXluGtnOJRTl1CKde0a2nKKgbEQ6lMR6CSf
qWDLpXx8kULyBEV5hLK8kRJzZj3frA7ROV6dhwIVuiE16esmkxJ1S4rVA5fkEYTVMi0uVnKkGxVY
Xylwz1etO8rc8axkJdxFhPCxlMTPUhyvBsjkXSmYJxvrLdVxuTTpzBJZbR6dz5Uly0u3w7Eim0jS
Y7Zu2m5UwVZieVmUu6+7XbtBi5qHBfVrfde6cm4Ya4u8aC5+FBOVEwhX/xwq1vGCXF4GjSC4I2BI
7APUPlSYwbfvy0B/hchrax+DNBvMRojrRNoRSJZ+KdXY9ZJI6/yo5zsrpGEhlNaFSpoYCtwM8epr
mKTFQZdmhxCG2LuQBgiGuCydUrnQcvZxnt1buNT8SjomDEsn4TWV1055c+lwpn5t1vsUBuXWmO1j
leNzjvX2dpLPajn8WgqDR03aOBKEtZsyw+KdajO6FcGTcYwyFqUUboEMGUirB2whcm9eFuG3z8yp
6HaxPN5aJhJXGZTDOIJ+eKFUSpUAtrA7D37L6bAbpSHFkWoSQ5pUAlZgmrStqHLNsI5vM54WFQc6
0WvaPpd2F1caXzTpg1k31WqLkXGGg7TK9NI0k+Ke0eVd6yaU1ppBmmxcU79bVt8NNDLFXzeV80tI
c04mbTohJWtp2ynHiyVtPLU09EBfMH1C0JudIe0+Kb4fdGKkp7i9N9T6uUFilrGI21p4hRzrVZXW
oUmaiJBXtr6iMkwT1kFepq48lQrDVDVayanDh5SvjiS0V6a0KDV4BFaRizQvlQOYfiKKnpiZ5ftA
atxblhKdND210v5EYiD5Am78iChR32bSJDXd9jmY8QbvVCZNVDXeARo1zlFzobJxbhxtabkikAn3
lSqNWLG0ZKXSnKV0uLSkXYtZvb5Vmhl7dPC9N3DjLYGDnsockETLpRFNVOarKot2Ie1g5cRUS6ID
KhczUCRNY1b5zOvtEz+Xhl9iShBRIaeNpNmMZcChk/azRBrR8iESqI5rzGnUI6RZjbw36G3tOZU2
Nq3qAMB1b1iMFX/qj6CEsE/jfCukBa6XZrgIV1wo7XEm/QVpl1NGqtXSQFdJKx1NKfTHuOuIjcK4
iN3OwnenSwOexrTRlpa8IERwH8mJVMhXxFHsHrTVwydw8xWdle9pgyG2C99Lafir5SZz77lwzKfU
XKqtK+2BrFgbnwGzPhp4B+mh1AekcXdUW6lnSIOhIa2GefFIOHO9aSMTYN5qR5TGRNSh5tYUg7LX
cS1SZ5x9wqL1kxt+i0gW9ae0OFtd+stdLY+F30sLZIoXElYI5CpcSw4uSRanWBMy9yWyKWIK6MQq
jkokLOUpoiu5SLOlI22XswypdKQVU8OT2UlzZs9q3Y+kYTPBuTlSKnVwchY4OhdJ9uj6+rrs6evS
8PmY7QcDD2jQcfHFP7Ie5jMu0UzaRS18o4U0kNK0WvxwNZVKeyntKw5hHKcE2/Gv1AYPK0jH8dAj
7l8NqtKqStiKpmFdDVvtKYiV5sh14t7Wn1pB4hHEVUzLJXIeDoj7gVhFTbPNM1Xfess/xqsKNWJJ
vlZ1CvKW+mMSperOpa7EqoCan6B6Z+RC7JICqTupyxM/DjwA8xhXNRnDJs4ERbdwhy7atpm1Y203
HdB4Dq9Cv88mY9oVlnqVR/qrcXDR/+7J7PiwQL4aIFh2YZtYu2aqT64ozCvLlGo7KB1t11c7uL+o
LHmFPnf2tYA15OlxBkEiXRayzxvS2VVo+Bp6bmK/EZ6mWn1QZzqnSbmP0YbfLWHTb1jdBTvXHG4q
OyRUiyBULXX3CWQ/Uy70KRMAO9WKI+risatmOkIY/oUb3MC4TUlHqJ810j2gSkDVlRCQJmb6Eg3N
D7uJuq0ewokg4b3yciXpvDgbllOqWMckrI6RPs6eQ4WAllMvjuSlXk0NHVmMvs3OrHetPtgoklsy
5xSX69GSHajvopxz4c5mdHoxowKLWHL+GbPyzcb6slkKSl4WENjMTazrMtd8rVq2jpJhYH0PgpD/
VwSjtRBnTIvni64im2iI5yNCV2wbwHEAbrRbG5Rvb0MYH5HwxSozs/EeihGIWNwfW1Jib0dLqx+s
Krsy7B7UKQrTxjEaNAwIxrmUEdRS3kyalX8rwOVq6TPgKemKpL0bayawi6Yhg2ymVZf60TKomyIN
r5aK7C1bwAOZ+jtVbUCo9BVJuMN3szOfYsAODCgpuAwo3R4oGmXHCojCPw2TMmw2bdyDtSdUmTzE
RPdYRPX7ml6VocLlruc2vdTM2MhtvTGj+6DrxpsxdF4ReTa7dskJa6Z9ULIic+2XzK3Q6JNpD49R
Nw6aLHfZjv2SaG7oBWCRN1FuiVtW99ptHtFtLoOXKM6dQ1WNj/WIzBuZ9q9M+mHnuL2kjgoOmRkZ
cxooNSXOjAy23661C+uUwDzctb+UtDPOeOnovwSHzjHFKWQBXBR5vZHJqm9li9Vj7Ejsia3EPU6l
oGmVBvUhzFoY1CS5bshu8hsYxhcsPwwhj4aWa0caihcx1fB7+WIAyrvbpT05ozgKmBvbFlPD91m9
wuUyPzkllj8IJF7XK2D3Wo5TcyFjorLPNl4fAAY/ZUsyp9n/YpiEaFdUkbErX3XkVeG3gFq0xE7p
OynZJK4dWW82wINqYy8hRVLDL3BzbRCEELpYzpfKDlKCa0hY6Knr5iYbpWryK1whdde/lEgvHGC6
EsfCavQnP/oDGL271MTtj8vm1lAI3cvyYv9/2Duz3caVsLu+Sl6APzgUWcVbzbJkyZbnviHcbZvz
PBTJp8+i/wQJEiBB7nMjHJzT7WNJZPEb9l67tRNzPfgiZ5PzAkaHOi9MDllmMbwt6OP96e88wO63
0mhfuM6uZjvqheJRzvZ1LiR614JFWJoyuEhH/xoGxaGcne3Qj6j1AxKRlziDNRM4xlFbpq/e44xU
edMX9r2h9L3y0gYXGkvHjjg0O+j/jGQS2lH6PmXVypDJp9fhLouEcxyMbgd9nLQJD+oPENYHqwxg
p+jQ3WSqh6Nbmf0+MI5FH9SrMoZtZDQRSoWsTzd2U75109dEHsoqLLzLVPuszArGDElfv9j2+Doy
rYUq/gQ2wGZFOvztPEPu5Jw3B398hTq/l6NQBwc0SowNAJsYaIqSK7vBlsQdvHguVjYge6cdW6bC
9bzSwiVcLAIkgsJ8R6YVKA1rNDdj212GKjyEfMtM0Ak9Tud2E9Y+QFToUS7mVPaor3VdXaQjtkFo
o81gK78VQ3wWWJfhZdvFySJth0i677L/1K39wvNm7/i5t0G09VPZYLvnkes11kjvIUCCBzF+ZJ/p
XZgXrFzxGxmef+9jWDXSx5ky+9ZSjpVOs+C35ptlx7ekyYOVZ0JJitx/c4Ejucs3cUAZNNge1yEL
F7e6LdszIzNf8mDJFVXF0fwFWlbJW41xq/QIIPFCNR+LZEhJimkWBjRrBXO2VzV8oSjku7XmE8/9
6jFIGcoc6zBdONvOX7zRt8ZzzH2eOXRybnwfwHTfYQZ7sDsBMV/XnMNYGzhSlhkvMh+c4GOCo3D2
fJauWMBWc52O+xoDL+ZwlDGBlZCciIOoi+KjndborLIa96Zii+IseVVxOGy9AeOfTYrremTfswoV
Vo+sJAFVgwS2HnRKPd7wnt0Gf64o5MVvcJagPTuxff2a62EdhEtX5Q5E15OvEnhxtJetTzwBLfcI
hcuZsaeAq3+XZXgdiesJgM/WOUVME/Gmx1zsTEw9m45dxdbP/D/Cqez7NlzPswb4AkNvk2XXYqxf
7Zyc18ElB4pIVE5yNgk8Mb974zA5RFgRMOHvEXytigq3rG8iRil844aJpsHlN6m94Tf5bsZEt24a
8ZwiPFhZnIUeSVptwDKchAFCSVp/hZ+kh8nkXUsD3c+YURP3bXNRfQacenEn2LH9GRbDuHUs+0rW
L2VbyuTNcF/IY7o3G/UPDPOjTCq59ghT3YrMJtQl/ZdYLN6H2P1wBUopvHMEKZZMmy1ID0S6pWaD
k2AuDn1WYHjFW1DhRcyEV+7ozVYGZtALh+McUjmGMDkVpKusgHFnkP1kjD/9FH/oGN1YaFuvfsMM
ZGJqHOl/VZdVR3T5viPiPbIzXNysubZdwsY60EtRgoCXYWL2D7Lw2c/9fyWxbE5Pi1iSYA6B+dhr
uMc+Kzs+Jv+6EHFlnxyt8kdn7fRsGNQcpm1t4vYIbIyKO/ca0ErlP2LECYXzpgfDMx0mAISY4Ula
sR2udxaRyd44uyvF+T4ButlUwayRLsasO5GfEm0CWt2OE1xJqBnxHbNac51xrVKIIjJH/eK4OE/T
Od13HfFKwzjWDDQaptDhS+HEak24w7ZN01tVVN9IXL9tehGRN/bW3Ak5/RlGcgXaRHLT6z9kqj3F
KFcHAz46FlUufISITrnEVnh/JBU80kgeYaPERRAY7yD0D62gcchksRZN/cQPpmxKOMBalb6TPAt3
qGV/PjYjhCKKvA7u067rRu9Udh9xposju9I7a0IZwW2M55ezygzZ30i5BbRAbrUdXnp6uXWiqx7R
K07RaObpn3ggWJxoXdbkOAFuReRJc+llC2gO+SpsM4b/fjWsbI99TDn2yLjm6pm9VbLzQBtF4K+h
1fbUgMFMEsN8ITnRj/1VP2K4iooK8aX7wQSRyxVcXjehe8P0DPRhPkZm9E6gMM9XAymygqTEjDir
sLS2EH+pGLgdKAt6lC6Ip6pccvsvH2Ra2W/qPFQzH4b0SFTK6MDtoIXvhfDUbUeOAMdbGb79h1zj
jFocAhp0IwwgMMurzP/JovSpivEGZ98Gs4B6XEQAjh0gA3MfXNMnV3XoFAkFs7daZGXU9q9JKffK
DV58B7nZ6KvngiJy7TQBho0yADvDgwy60NqlLUL4ll3rWX2hTWSjffMHH943JI6ppNzQBf61BH8H
ETYBAVPoTcSirkAJY8Mvahk88nD8F1sxyHKbCEAha/YKqU0vD/g4HEfgBh6fW6BNbrZSrYM2CNZ6
EhNzN+KEzIrUp7H23N3cO/FOJI7EeRmF+6D1tygByQj0qr++zRs2ovgGBxQE1dDmW79KTqCKiIpF
jbWqbR5IySvW8ddswD484vOttPFPa5jPhErGEZCESh7KbiBTUKzT6Z4zZOhx+eI7W5lx/jyF18oT
UEdJigkGnz+mD/CKL80IDs7QuwC55x8kw86wA5etfygtIqO+uQkrN+WO8zqoZ2cdkG1V4+zftIZD
H3Jq9LzDUYxBxs9eMMTftSROrxQPSp56QA7YHK2a0EH6wyE6B5x0MZ1AxvJ7rRZ3sw5+qKuGS+FP
t7oLwkOWBuldjpKqNpq7vmkPrV+ebUE1n5XDCAV7fnHq8Slo42unBKmPXvRd4RP2iF4hw8a9uVn9
KiLxmBCZ4PavpSuuLbrnHlXxSE0hsY8JmT51DnfLQNUf5fYtbzZoS9DS5dDag1CefGIysIXmBSR2
Ows+Arobo0dH5owntzDWcdR9WyRcbrRZcNLmx77scZl3V3O515zyu26KNxTLHV5xOq4BD1VpWKvE
AlZCV/7Q9S2CMb97bgr7JbCeDE+AGC+Nn7ab7lWIQjM28K5y9YybLEecGDbjv3SuABTJcI2Bk3xN
43M0zA7psUE6Uk5ijqvWmsyhVd+G77VHnk4fS5ro3lwR0vbQotZKvB97IB69xEdfWeFn5PgPEO3I
1a2u6Dl+DCMncIT3bOjuxYPBlvcc5AogjSUtopr4phDxClbKGZvEQt2jHLHGSJMWRLKXGI8Zn+Kl
Mu/HMLaPDpbylDJ1TXZvsGOnDQbGHIGYGqQwV7HejeSnU33d0YFkI5LAaR427RQzQkzUfDdRSSL3
XbnWBOS6g3CB7Bgei/8U0ys4tclTOnk1Ams+ECrDqny2aDqILfCQKh/HBlh2RU5cyMb5GhbVepC5
twrgXbodGhsVT+uREGeZUTKrNOQuzbEfBH2HiH22PsrJTDEIk5mYVsUdQeDRISbecjOa0Fc8RM+U
2IwwZ/0vR125Gvp0q0qiuCtNb+6RrM6IIKF6NenpLlrUr+nOqmDJkkNl78xYvCqXisYYAEyOVXZB
w1/ANJ3/ZtVI8juXEdbzQqwsWomdGip4ubUAVpu+tUkDS6+91UHm4GmOsqfRvOMgIqEV4+zv9OlQ
l+WfsstffELHd9FUfglq3bXxmHnRvVWh+5sKkoqjbhjPKmq+uij01yIW1r5E27qqnVTeBxT51Frz
55j7JIsmmbiImQsBe95DPov55BNrYuR2cl+x1e6aMN/YE88QTtCcyNYoSmkxsP6spAP4vqy8eJs5
BJAFszUdmkNG7NElnjtmaRYxY730NopEDVOLe7tPq72V/TgRzFq/I4s5mxhUdpSWvG/ycNHn8jaR
cQUT42Z/FjaWimfbBFU8CzzYloHlNh+Sh8nAvB+E47NGc4Q2OAbqgCopYP9BDsmkFpLqs11pMtML
QgNmb6jIhSavOFfuk49MFN0oeOQkuUOaP52okjm+ph6Ej2z+xvn4VTGWIQydQPQqeyBmF1/PPJDG
FZiQXjxPb4NE/m2IjG+lCl4LojBk2P8dmf2cakAua/ZiLR56SJgt0tQAGTbHPe4g1bSI1KiRPBv/
ApP4zySdAjhCI2Z45kXnVuXfyeRm28BhKmUrOgIRKGK+q+yRQEhx76XM5xhf79KE4CTeCpwRkhU0
aL7VSLIPODx9MY3oNSiM+E5V42eX1PUZcT51L3lEGzG68DCILnUM7MaRno7TuAwrgfyb1srpyMdE
XqlXWUMV5ySDuyII6xrXstgXdgKLzZLjoZc15X7kb4UG5JwkYrpN5dUYsGgkZtU/xoW5NRv7yGMC
NKR5jArhHovmpwkNfebL+9J1UkFxnllm+Ah4LeMsQQqfpHp32Ins25QS/5el1Lfui7ad8upXF+IR
N4LGGTLQ3oQQtM7DdNjqklWTiloEJQOg7vxaKyIJgwxSKovTM6NZaDUK7FZr1l+yn27hlNyqKbrv
4BsQsgckqX9PUWPua803CnSBTntECxp/110uHiu7f6FdDu7QkxPTAB+SLAEyAmoK4JpMVlR5pEmX
2ylG7G3MBDeU4QOjIw02RqOm7dRTAcVz587qOUCPvLbJQnpsdfxNSCFxTmS9+xOPeJ2WrzoGy1ty
S1p++4nEXO2XbSH4v9Hdxqb/Hnvls9UV3TUYK5hSiAp6ZwrfCQmgQ0nF40ziBkuWaGAJZoOViOO3
ii3BLpzewjnFec0Qda7kR285tzaJNpGPmtiBrLrVvQvwA5iKojYMCzmt46J+THBn0gPBCbbkcLCV
mI6DPkvUmYwvE+L2FPCKKEBylKbRFpZzRCAxQBA9HVwXRZ+qWsil5QyiXAZqY+XzoUzdXdUR6dBk
GonkzD1ZX9w7QxDhnAR1wyVIz2ljLa7uU9YSt1ZIjPOMwL2lm4zScYP6VqzJdFBQF9pvYfB7RgnB
oUMCxNQU943FNHRQ87+8LVdpr6KDQ9pq4dfvQi/IpYD5Su6BQUpdzsQ2OogejO6S9UN9N29sK4Ht
aFkE+ZFpRIGNQc9B8lu6Kwm4OTeDn6C0yF1gZ2f1YmJel15AGxJLgbo4iaEDe/7nWNkO2xmk86LE
YBPGyVE235keMGbFYC/A7xNJaAh5+c22ceCE1cUtha2zAhTG7ZkMV+X3f8IxWQ/tZK4J7Xur8+Gz
jHS0KPVh0CRsO+0y3Tl8WgMRkeupqBjuwIVnXl5eU9rmbd0GexV55oYsWWTh3XSs3LJcDQPVnxbj
s3RxLc2XOMfoxvoNcr2LmJtHiZ0W9U4uQW2O6XoHYFYUXm27M8jpBCqINjeryqfeiF8rWCu+mMSK
wWK2GUABJjnjmaRf5vYz+qOsjcQuDVjXe2ORbj5KRtVv0SD4222/bUxMAnGfh5fcrPSp68QmaYp+
FaGX4bFbb4O0POeWbmEmLYjfurY2dqxvOg29I16jLIXcj4XA0zAwAi6SXWdGPQeVYaMv9rfAYV7S
TLSHMW7sTW0CxzCmco+Ygc2NGf+jbJixk8TYyyR5RmB1gX6DIYktKpBqIPElkfktNTTFvYsFQxPi
y1of8ixUhi+oKTBqO+PWZZ3kc5HhgyQbcqsGGDZZ4tKYPs658K5zXMFEneXNzXka+PF8ETSEHNqL
O41ATyHtf0QAp5txVEs4kB2+kW3f9D8BtfnjbBf+pUUKVTgBKVeIHqYUQFBv91xuj6Ucn5xhqg9d
wFgOOkl77U3rb04E8TZOjWvbDz22lP5sEDZwGTKgPXWVHry62JhCQw9GKQRa1N7rwroWGUh4W55J
u2K87X+n0aeW6TE3uZsq4v+ItcPdUAqI1NSAPXqn/WQXzYqTluI/AXpmRQgZBZaKrkzURgh8Xcq0
dv1bMlc/RdNTIncZaFrnw3fL4ssh0dklKGlqynsAFTAHnZ50NqveNwbHS9Vkpzm3NpUxRngxJU1R
QOmtpxWflOIGQDCIgmZtkE25GUrFRBoJbKb1rQw4fjpwUaE7koLTopOInfCvnJDSdQPhy1UyE0yI
DUNPfrqLp+HsemG0S8b83Pck/yz6b9YbY7OZQuMIcnI4Wem873s3Pffje1O07ZG8o2LxHm1HLzLP
gErCdZ4z16tw5OHnUt1JDwa25QX/IifjDyNjcQfR8tFDaL8Z9PyXagNGVvOZ9V6y7vSyFcIzSTA2
bJis0Bt7FCSpJzz8Jit/dJb6xgPmYbZNDMArkRePcXkw8cBLBie7LvmDzBi6PXBJO/VwD1b/kqYr
t7KxcJdg6bVj2g8rmMO1r+w72YojvkK2DWTk7aoiu8UtIvghHa69wZBCSL7OpJ7/sq68l26WfM/S
PNLj8TCD8hXxLihw2tuEzN4kfa9yXfk3aREB9CoFfFKGF1f0PPsA/9MyWluIQDt0iIR+0lOxa+uu
ntfw9Vnc0ml938T8P23OCsT4G4YEGLbsvnywiV9fSVix26xW8WEIqgNbd5bGNlNtPJE5cx6I9Vbx
AX786pZE+rVQzhNy4DOwa08SfiT+3vPvi2Ek+dmVOE+YGgOP5Vpo0XBQxJKH5aYZnh0mBMUiCwQ0
aK7inGTmvlULRA0rXgZBXVbeH7gvAIGj2XnwzZpTk70iqgE2ES1xO93ovoddcfKzCApSFF4LN8nf
cpImmo7lO7xeYtE6SF7knTCcZF9lD579gm7Uma44+nxs6RRck69STuZ25CeXEJqgq/hx/ewQ0Lht
K9/YMKkjqfPOaBl6Kdfe11j413ooO3KsjDXqE7A0Mh0fUhse0khGo1uOVw/e2z5tjd3sOxos03Sk
iPseCyJBS+aYugeg6PhsD7wK25vy3HJbWXOwjZag6YYJkbD0CV3KvPeLfB/aQ3IJDXVLzZyp9TwY
lMmg5s1OMPzyOtQ9I+beeNkclvGqhYW47T376LdBffl9gfGxjRevrevER0E6N0P/yNxXI8csMzmB
Lixp3si2IBdjKPbmEu9WR86qL1RAsmDrPIxZb58jAHCps5CUh4j+NOj0Ssn5OLuOf4YrvIZT2TyE
A/6/0bsrPWqnsWMDMoUHVQCKtNATTOF86hKs42Qjn+0oDvds2hdzZPapXFFv86wiUUOF0yaYfHtj
6+StZLE5ZSRY1IN9HkcOprKqj8ZrAhlrVeHX2TF31oe45eFuO8RrVPNAcoJFsF9bBQ/hSOUd6kGx
hh7mm5MB5rFm5xz2qXzy8/mfIo7TFq+VQ1kLiY2sDwz2Xp+fk05hReH7cVJ/H3s5yIBYPoT0CI2N
Td138hqyJiZopPI/Thp/YYFVu9r02m0lG7F14wnXWC64BWYyH2auptJ2/2a5j9AmBzpYID8zDXlu
G6QoBQl1KvU+CvIaGyR69yjZw6eExWNSEBGKvXzfZy816LIL4i87Kbe2G17ZhNDRFepI789ThoOf
Ney2IfJ5zYOEYSEYsVLa2GBzGIo2X3pLt7DKBhZqRGajOQiJiR1BGs8ACVmQMb6bWmTCNfLAAgoi
T7FLo8k6ifr2hHF4B5UUkJw5LJ4UZihVB7GBcXdGstLemGS2s/uR31QwfcunI2tAltWUBwab3V1T
3sKYNF5owGTEFL21Mabiw1PPjsVqyBzSc5nhzggKphvM1f3k6DoFGPDMpttmBuR3042WPzh2CdsY
y0fgADRoXcEcvUll0iu1R6Yt4cZKNJ+Z7d4BPWUUzzqCHrmnvjUJiY8AEiTZY9kWdEpjdBch59v7
wmHCrVsCHSaaXg+9nwIB4VlqnSXmtLGy7oOUFgIgSJcO+ti41q4GsOBy7s45YzNTeVtgLNHz4Gm5
VtX8SORuvHWcABVmCdCyd1tKt9k/5X0MK4+R91jhh4w78eVP9PaZXxwGXVr7AlYmYrXpLims13TB
aNLAT3f+8vL7T2LBbXa/5M3ZHHARLzhOCy4nEXdoMJaXXzUG0gT4ndmC8swjNEbNr73BXhwcdBws
fGLwnxXgvEUdVixgUKbR7IX4T7///felXUCinaFe+NVZ+f6mOPljwejTah+ixWjx+69CxtH4UfUh
WaRtMcTSKCMwTmQzSyrODAbxKWhn7W3n0t9wKC8eKV7QFCIASeD3xxo0KmhBjFkLLvX35TXreNNq
UZ8VcFXlAlhdfOP/+a/8Bb/6q0b9/3Sb/4uWmrWW9X/UUj8txJn/sv5sygzO3/+sqP5vf/W/Kaql
+g+XH8Wc5lf//D9Lqp3/cGgbPeEQmQZA0UIG/N9z1tz/sDEYuEjKHE/Y/Kn/Iam2/8NEteZK10WM
bTsgav4fJNW287/lrPnSNV1TSH6oh4rO/F9E1T3zyIJ5TnloGG3sLSK5z3HdP3NMK8bcb40e2tvQ
kgnSjAPTU2G552Q6oRvi1HM9tb/K3Oe6VkF+kfVjIIlc9OdFUmNYeEvCEWBjwPxsukxN1RwG0/+X
JLDrDPTINGgU8Y6g/4tjRHjaG8tNeEGxkTz5PODMpnBewBOoTT4yOrdmZnOj123dKXX2HWSXDW0/
51Gjwp2AQLhqrWHempLoLreAkWuXRCBVo0+ATuiefKKAPNAurF0s0p/kUhlF5dZvquJIyvSdYg2z
aUxNKlQT+vuiYn0IHGMXdAD7Qu1dWoG+rK2yJ2llbCaA6RzqdD7EEPU2MOurk4l6lmGzOuYxqko7
Gl/8iA1YkSXN2XD3/ajiE9HZFCm+bj8MZxxXLd74MEl8ZIKxuAQdUb8B18udp4sv9NIgVcqOur20
LcZUjNFpqdCPeS4ZQnH7zv6ZCDPmbx1rYczkbGbj2tn7tX+0uapQ30rrLtPO32ZJRlNtXZDpcJSx
5T7j4xMkU9fHwm7Ersij/ByOwaEP7JCYroFH6jYnVvlzHtpz7ry4vuufSKKmnkbL5ZhJcZgznpmk
TKl7ytIQFNHG93KEUTFIBKMVV8YbmLB8LENpFAjUANI8ub1xYuWb3TGFx2s8EMhs+tXL4OHhpsbE
LBRH7plWn+drtM36ITgHLWMQHVBaOawIGh4Gj3NpvRXVXJ/NRr6OpUQo58IjnNAVUtQj0x+MkkVT
Px29kjgnvyfBZdKYc6kNkYME7isD+lVnB87RbsKbgFdKUlayVnUVbeu8eDADLzg5xPDxzCRbZYq8
+URSDgjGzn1scAbe+EA3hu8dZt3q58rAutz6Zrdl+TlTTCA7nCtNCjeCsLWRhs4ubL4s3u7Klp58
EMRqU3F+VLlVfTK/pWcIhuKRiSb+bxPgQENtTvnpQhGd3ENRmYQpyewqWeNu0xGJp8tTHUHohPRR
Gg/t8OyFZnUCrnEjPYrxRveE75zlRxNtVRRGp8ryzlS+DmYcTSiNdORjULUUQHl4tIoQ22zdnOnT
NAMxhEbRbB2TrEaZx9pmjVgHkqVLvYO79LEuh/RAjEp9gk9jlPOdJAyGCyh/8uj27SyeHsn2/sp7
ItpsaZp8rwVA5bAvdlHtMw3LPQZ8MXzXGq0KSZMjosJCHwzyJk92cLKMP3Lyn+u4qYnL2+SMnfZ8
UZHu1WZKFANdtuclUoGV6lv/Lm3SFzMXa8P1ifPLiithNLgsnR754Ig6ZB/CEmSrjur5NDqKpRso
4i397V1vKXARRovrLKr0jjnVHYPOfp/CEdi2o91cNc9qv6t3PnHrz439WsApzZVCdGpa8SUMpYWK
wMYnZ8gHOKDPHEHyQev+J1rABLJggx3TGW5ZJXlnE20esVTO1u9Zrkem8PZAWIgLS0ti6rz6wrZL
AtnwSX0iDIvw2owBadcb9wS13/Kq1ndJ7EUbtUxd9SLuM5IahUflx3w+9h9LCnYcbIBgdfVfrZeC
mQkpQZkXHkiaZdUkmm8m0tl21KnFRp0+UCcqf9iQEaZOujFesiTA0uKk3TqvULYUnhUjQIQDRoL0
wwz0djvjrt5GjvoRfvDaOCAGKgscKtEkYl++ITyOL5NCi5PUQcDvPV75aMmWn/JbXXznWde/NJBJ
S7aZCUy4gykwUgrItlZKeUqIZxcmA+oiOweoYi9GQJPk9yEbV5qHQKRgDMvpO4AxTkEuafDp53dd
W7+RlJ2u4wHhlsmf8YvivSE2kW4spHET40shF33x2ElSt4JzZLUse8zi36xq9iJWtzEKNnBWmK/t
tDv2DYhvvJAJEpeMXlm2rKGtPUYdOkDHABcPmCKwSPPpwmlnTzE3ZWS+VhNjnxIiCDvEFHke3kcQ
seNh9MkSUqk8C2GMD6CqDOygbBY9866Xi3x35uBwGhcfcKhzjvkRAMNiKGmNNwE4eGrHeOsSvn6E
cwIGTf91xxw3h6NGbKJtfnTm+sMO578qAiPdNEdvFMOtncjnTN1HZYr4IWS6yBKM0liQ8oSClDfR
ivgRceASy8KtSYRACMTZ2BapuKdEd0mWk/7OSkM0UQS4GPR8d5kFUsoXfruds7zbmOa9Gtz52uFi
oLsqTNpactsAmG205RorfN8GJx1cYKVXEk9B2LrFJReCMVnO+gLJSY6LyGYoVKARd4vEZcAzdXfe
zBhWClRJqUiBXjRvZBNEB7uLrZVFqiTQ1uJzogGiLUyW4A2SmbzZ3dju4triAgMezwErWx9b2IPn
JeHLmBuHfCSuIyKrrp3F1yRldD8nNPWZA1PUggOUK+u5aA9mmb9bUle3fAjfynr+xxA03M4d10w+
xRu3dNsr0nGE6UfaFeQ+xp3VNx/oOOsDQ6uFZw+4O3AXjR1hpHsfBeUTK/sjHgE2f5zfu9oN7Idg
EXg3ynr0PXIgWKC9T+kxGdvgoGw73dqSxErBqOmOKWH3ljLAVvH42JLG+D7YTIFdtmJV0rvPKjBe
OJbIMIy6N2mFX5EgKoCAjvYiiWfd+lQwYKtK85CSK7ZJEWs+iViXYI0bMDOs0PZmDU4qgYH/PnrT
H3vquosVg+b1ESGGtvgczBA6sSRzsPOsi6pj8xQtaXUt/rFPN1LvQRV8RqgPj6bIxXPRs/Ytw0ye
wWKL50E2b4MwuV8sUCFK1eHN9XzkXCQ5HuaJaE1mkmJdSdxTvTveMGwM986Az9aejergoROdg+i7
NggxcL0GV16QEbGBu/qItsW9JprPwxUlduTGZv9SR8cq1eKnhFQWONlZ29N3pMyzjGR1pMMFmMSA
GHFeuNcMFNdpbJH2N6E7MayZO7/vzh7bkbzRhEKgMpr85tnvuIhxJg7/RojPlVffYtWa8CHN9ghC
iwSF8omPis0JFoRj3zn9zmNNc3ayJjypOvmMQwnTo1Y9X4q7KRuLXeUYR89e8rDUWRiiSEALvL2M
Cnft5/ULz96d14TpUdaopXrTvfVV+/CbXNaoPyoQDvXu7D/NsnW2OLuL+5hylbO6o8edSTOMg2+b
h/9adKWBBhLFpbFcOGmjkm1KRB/iYtBObuH8JK12WeQLb9EyPygWq3P7hruq+YKR+xHYFfl8UaDW
hC7xgEvEJp1dvXOiCSF0+TqqpGVcw8LBxPK1ZbICqM6do4/gAaXdfSD1+B0ixI9ENH9MrfNkSPdv
6xflrXCG4yT6e84jThDlZAR81mdPq/hqcVmuxl6zGtXvrgbJl7tUpeXaryBTWs130PE9yjb2rmoQ
pznKja1p/DgBQKlaFSzBzKREnTfq7dgygbJkKnaTgY4us3XHaiSIHzyxycPYeFU9M/JWRxutKvNa
BkZ0tHT6VSn2I61GaVAG41tdttu6At3nT7P/kQ7NfVDz6ydSmgcXXzg2x9dAqQ4clv2j8w5deqGQ
jfbmYu1Oix1twpdTIMH17P5UtGAATKI+sMzEr7/0D1qPGe/VsBCE+Du/f1EL3OCRYEtcEm2JUix4
QrDFbqqE1kiPlWSohs3oFfsMIUDD+KXcGIK4TfJfVrOw1QgGPNMw0aAsqW9hqP/zhfMZtV71aHS2
uSkzzG4ogZXkisOAdCmtYdhTgN2PLHy2QTUzIl/CLn5f9JLvFw/6wypZg4mYcHtWdqzqfYJ1MCUO
HohelmV4TgZ7CcdBt4k3bt6YkokK9zzglkAniNiriggJNNIWHtJd39UXhsrx3nLHgsEUiXOxjbNI
t/0plD3pIhGYrd4lrMpZxj32MhDS1JZbJ0fgKEzvb1cjesl7whF98kFWBJ8813AbNq2K6enmcBci
OAJsRUhpN0WPNZyknRsCGKY8mWt5K4d+K6O/XsrcrfuKBj+kf0iu4CTddbfADpnwnACHh8fAcMV5
XKJSYnOfduRysCRGFGME0a4A9ze7KrkqieWQXfE2zBOJ/kn69wOadnB1jHVSEd9Q1e6t2lsPvU+B
jNv4ZrHOqtz622dt+ESCBGZj0NrbrCDvOw0Sorzn4cMgtGKNFtjcpSGZ1naM1L9jLUY+IQ68CZlp
GzEqIyFcO93TnPhQGjGqJCPYlWbADl1k77DlP0Ti7bvKOksd/Y1chEMpgEajgUmH3aUjKzioLVa7
CQ+tIZivfTd9dHibZrNdmRrZoqoNB3MsxrXlZItMZNImSVfecEqLBILOJUMpE+SIVDKWSS6QG4R1
+yYahkOBd+TQG/a+nRRSB55Zq3xGstnTA+LwSDxIi9WavFljx7j6KrxRkpnK1lmLxXX7OSRgbvvY
vRmtTvjfsiJ0gzw9xdFrqtWnNzoP3LsPRZ++BU7lYTOGqzOaF+HBjaGw//1B5Txah2UxCeP3TrQV
D46KfRGi8BUm8jc7zO1TADZvFTWKtnDoUGSWFXrQ5fLr01zTBTE+iPyMgGOCmiCfcpfmE5HXzgEF
uneHHSvbYwy5Dqx3OrcQzPtRt//Kk0Ob99QOcgYbCiwv9v8re+ex3DgWpelX6Zg9OuDNRMyGniIp
SqT8BqFMKeG9x9PPh6tsUamqrurZzwaJawAqSeCac35jV0izNWcGntugwVs6TFhEJi7Q57ZkO7LU
utGdIfGFRFW580JSskfQS8o2rzSJqKHn7UoDvw+pfpMaNr0lKAbM24k9Dsh+2f0AJzmy+sUAZAqF
Jr5IfDJRvczsO3ZWxpWuFZi2TdRaxwcvanC/nHwiTiMGenvo4c2GaUxzmu6MsOtzbNZHtQnqSViU
+LDEOoq1zJ2CQdwG1nQH0zEnGux7P1kNwaf0PNwWfANzeBA2vYtfVSudUnceKs1JsZVoiVgxSDkr
WRLpvZZxnlh68LlgcVYPMoQ+mBo+sprxW2LHyswG1LaS5LUks1ZWo7hhf+CHMws9y6uIcLve5uYM
kcB7FGr9RaMM7136XBV9clbVd3N0HpIe4IQKYbFrAbNEzZTDGQjYx/4xGcj1qgi9EpTNtg0O7cjD
KbvQqn8ohbJJfZZMo2qtETi5CT3lhaB9lTZ4XDTyc00MEKJoPTOG0ZrVTRNusm4GYBXeb6jhSKy8
OkQkZkZRr+sKAR4vYm9TDlCaPPU9lwrnMKkZOi8qkTK7mhdNAoODyJhnezuzgrDtVENLJgFbLWOQ
Z/6ABbtXF7Mm0hDAxMFiHsihujJce90HSbhXWeqDeau8pYzOc9CCW8pIxACxQSHNhneqvHV9DJ2s
nPYAREYgCJg7V/KsWRDa7TLTlOIIy/otNLJ7Oa+xJUY0GufBcQGk25h3UdvDRXOspaR7/tGqEmCQ
WhcBGkbXz40CmOpZBn85GKAHsAMueKw3JYKZ+RjfgPnY1j0wV/a6eDTgzWnBlIIOfczvfQuPkB6J
Xb98cCRIw7Ef31ROXKGt+KL6EqQCI0YCGoC/gd2PXzOgZYRCRvWa93oVIqub9Ml7XvM4qEjS6W5B
LrLsDr4E1AyiDsjqYTG2CJLpefoql3AqCvNcyCFqqPBAI1eTkb3Empt08uuQ9ptWY5ZztOpaZS4B
jybNLBNLnno8WJbBvJCxZoFimLH/CPQ3O/TfiBs6fnjuPbKtkabxA5VPkRk9d+akurHVS345pchX
cCCxYjFuMZ0kzNrGoG6UQ9vXNZnmBG3VboHP9RYY3caT0ze7LLZ9NlEta5j+KZmW0E+XOitl0EJA
a9ta3uq1m+/ZVO3kULrJSVAR7Tl6ZXgXtPnZ9nMQmDU01Qn/UZkn3pHay7ERbt/NyemrUsxHr+2v
M/RodEIUZZifCDBdBar0I3BB4oNuX+VReCXbwIJ1hnmIHRtUhCqlSFYMasC8dO2mrDEFc3pGXLJr
+O0+jk75c+z093Cs7gGpLEeYQKHdPVSuuXHS/mfgRsVCKYeDFGg/pL44j2St2jB4a2XlZI3dQnba
7Rilz22MUmKYET/CO3zRNDEg5hwQfNe/KViIu2rN68PvwEblWlcJm7JN2Drg2WaGp9wD+tsOebT1
YKY4FX5bef2cFcZdxy6gy8JVzGAew1eoWn1i4M5GX1oniYV7YkbU1dj4M9g//KAw66IckAOKAm+2
jwdCpmB6bwUkOev4AdQRf6NbnSx2ITK22LPalopFrGIXZ+c/CAPf+Fs9ecsK7GTK8qCVHROrDKYa
XB0vlT4c8Kb7Uas6MKMBCQTkBMM+fegNL2MjhTpCxLqslidCaPw+6NtUQjfOiKfdjZ1sBn3dK/Yb
/mrPektaO1RYP2apvTTzFCZDvpO0mxiqJg61Kf/3LKpvyGItPWBuBT72yH8XY8cPG7kq8pYYeOB3
VWvEcUFfzIwq0JamZWWzXoe2UJQg8suGtbVvSOfUZxfkhvoDVkxRZF85BvGPjMtHYtB1KikEQ/tf
aA+zjYqce1A3wNzs8dmfrIwMVxuBfJO6jIi2OJ3/q0q1a1RkB15PZ9vY4BZq5MY1P5WRyHxH+X1p
YvUUaL62ThvykWZzKoBAbXFn9YlxzI2E9L/eTb9Ic6oclD5juyVj6vgHN6p8duUxUG03XQKUOyYt
po5TMCctghyaN0OvYigIgKfdumxlbav4SMSObv8DrbSXFD5LGfg7CwAmSrsEVZSkmwMTuZIInsKA
YQmz0fOiXbcyyODC9RZhgiu6VBKWIjW6qKUGAWWZ1PfoMOPZFXvM0gc9Cj6YUJULzVXitVLBoCyC
pCAmi95wZeX6Vldg/PVJw8IT/Wccd19NH6RcLxeQeR14nzz6MwPe2Ny2kB5WA8CpPXxZdKZHFTNS
zUBrMrGuEkx+IQYiTtwa9x4ynwB6TUN5TeOfgOC1e9snQ1BWzQzPznBXDYoyHy2jw0LJS1exJ8cM
1+VKadoS/KfKGkMhLglj08e/GDhNqEGvDU5j2GSEy/V66xUEP4sA5WbQuejP+f6sNPINwrvNtXEc
m59yrumA3jJgR4zPuoHrqwqAbtHhNDqosjOTpNOYa7D4LUISsuX4S6DVsNYg56lKN4tgpWEBDN+R
eVEH7gIXWa+jCpK+lc81N30YiMJBc75DH8NAVDEA+DYp+nb6EU+FG0cpVMANzo1c6HeKP0Tgov3g
YJa+iotXDPylNU458PntAOhs1UTtj9L37mo8F2d6hRqojVZol6nlUq6qM+Bgm9HAsRYWSq3owCnD
th5g2EE8UmdhzgyRE6hflSNvp+2gg1zpMAY0zXducFNdGSDoZoNX8KS48h63QIxGa3UTASTn77J/
paGTzFPGKnPEFa0tzI1fZMMyCB9LVHxvdNzxFJjFcZ16yyYOQFsn9dIH1BA48gMLXKCFuRVdIS6D
2LMKyS+T1Fmm3nuRVWwjsEVzw0nQJ/fGl8pITJ5rLbtu/RLplwK2qwXY2UA+3BhiNnkI4kqJ+4rA
Y0wAEPxUqzktUSmQ4zG3xRIUr6f2gWh/s+ia97AarnoteYOUDnYqi2ajZD7rZnocPW9pAhApWi0D
ZDai7hchB+2k597ij5JvbQtMaU9UH/YR6+EX1erOdkoIg/y3jDAfAQUPahAsgmLFrqKIi1mS9+ZC
R4tyVXqo45aDnMNnWoV6GsNLqzaK1fDiS9JMrwcFiu68Ks8uIZ0AfdiZFbKBkxEFSjp4Ya51rjT3
yLKA0P/oYHyME4YcaguLd9ypUGWG2EoyLCKgQB7iNJR6hBIksfQKVA/CemDAvV/J8GYM5cFCJ2kB
mQIr6SA/AftSnJDFt75OhvA6T8qXsqt5YuNng+Wu2fd7JNjmxH/n+STSbJhWwKjc3kTT3gBSAsuZ
Q508mjDXZ34EVgek2PskSO34oFUdwl3aOpKbW7XvHskuLpNKwzrPupKc5tfIV9Ia+rvdI4ov59yl
8zYJz16gvQIjAt2XvAGM7D3nFt2Vfq4gtG053V7FOEsv3XqJaekt8vD1iKAAwihLy/SgH1QvlRUt
y6x6YJWng8qyr5veOkhmuPBKdq3wuuO7tqmfcsO9mu5VGtEhzfQdK9Z1rT1BU5+TsWCz1V8pzK2B
3q3dIN15YO+t9MlRh5tONk9OUy1QPjDH9kkFTsoviTcUZBLkOAFqVwaku4DRR1sOqQKTAfx3z8qk
zIxlzCBV1tP+REauHl1upG2Hg5YzVAaJcraH8S6o0qeeQAd0r0VvYQto5vDHs/tYv+NbW/CWbgNc
SZtJchkOrNE1x+n3aiQCukl45COvZRAfmXnr1tVLlxPVQr2+nZkNe+0e1f5MB83vbiDuQa8HkajG
+MeVCTOjTmw918qCMH1xa8bNI84ufN0VM4B6gsMJANuAIDfemOEkn5GtSGc/h4ZWzbKwuK2cW5y6
r/Ho25awxk0EehCwnswHjIegUVcmPtdukx6KstFQNpTuepy5+eZuw5BIlQTQdZb5ZbiOcZTupf6N
rOI8xtxtntfejdZEJ9lOTWLh7aavy50O/2pWSTiIRq6OCLx+LFS8BRv/LYtJuPoFePE+eCD27DMS
QkJGfl+dm7J6NK9d/YXAFkrWICTTnqB1G24AN67TTt1k7JKTcdExPOrNjYeiUc0zgh/nYWIbBaG/
bUL/Tg1ZeKNmONYDWEPwmq4ETb5EvYisC+wrN59k+rGNtF0sUo3m7BIEroFsMeyu0Vonb+PIexCD
yyRIz9ODX0vhaxYT9WBOQ2cezP68hSJfaih8RPhIShg2R+hz1fY9ifYnOBU4mPQ7dtiTer38qHQ2
sgXDr3SiNvZJdTvwys8UE4xj1oKW7JR0x9IDD1F9q8rlOqkmGrN7pxJ9yFm/IMCC90RwnYb5K+nr
56q3Qb/V5MbVZG11P1O8QVPSnro0LkoWLhIjql1LP8CVvoGzux9U+77yibsTjHhDOOluiMylhPUP
RJkH8pgvWJMajfsiG+4tdhO/osK/hwS7iozolpzzFtwwHFASreArnDQ8yu1ayoo702/QqOJVduIf
qkwe2NTOqYfEg9FA6iaiXy+GJnotJfmEttJzwlsvpfm+8cMnaFLPXS1Zc0+HWBpZmyhJbkZSsFpG
7ttTy1URMQEluAMnzhXo7AVzzNaGs61qyk3Gb6LZ9ht/66zoMFmtynWW3Mtk0kzmT+TTb0IsCfXi
HY0EHF7V6yqOXmLUfD0LRQ/f2wdjf22bYE6k9DBq+q7U8vegjeZlhGCV1DxpvFQ4mlyZYJ8XATnT
SL6Nq+A5RQonLsHbhmxwGwYTXrBHQzL2Br4XCHjPcquY+UE+qZhvNPTwMezojtqYHzsVBeFRu5YS
hfDzRA7yrioXQLfS3RFcOpfMKegzeKcMOqY3oN6c8WgzehqKDMid1zNRb5qc/dMpNTppVs+9hFCk
2dQ7M5t2XyVuyOg+WEfUNVAnNwC/OCnUmOlhcdXkxvVuFLdc+TnwPRiaEeMMihAWVLG5mxK0SqGM
JdoAegJSy4S19Y56G2+gzN0puo1l1DC3MkODoV4sazk/xjVoWuushd3WGDTACUT4PfXJGFJtnfSE
gKzhbJlTNKZrJhHi49jqh3BQb5AI+KH1/sYr87WfjHuXLCqyHNdJVL0AATxlyZ3jo8cLv+RxsF9Q
pdv2Rv8zk3IyKYp6XVfRyZ3bY3/fKcVr16zastp3VfXk68OzhSRdEjkPvs0rB+MRBkb9cwD1rRMF
Jy2yzuWMLKbKckorsy04XFCQ3gY6PTYqIGBbcDEBQInOIRaXkIyOJnbAuEb2iRHEdpcmLJmxgxdr
IXKKEADC2I2SrgqWWfNUP2Nugh6WpdyT3To4qToDHXDFHmcT6PGD3vLaowrG3cfdpFeQaxUKjSWP
H4EnQ79hzfs+0O4q9tJxsLxXjmaR3GVxufa02x7zmqorz6ZhrByWEWQHCJdD8YfuzhpyJUk+AWoD
7omi/5o+Fy+OW1lzdrhDHXysR2alClRn+sBEV85Wglde4Dv73mtOjo9Wb8WT4gf3yP2s6jZ7sOal
Mh4Mxfdmbg8fqvLbdWzYO8kn/zx16pPisbE8tnvBu1r5sIcT8y5T89vGX1lI4HeLOEvPNpASvRkX
EXabKtBrVrXGSR5xdIWXPbKBm7nZRDNAK6YyxwdtbNahAVoZX9oKfQZTJygilQS5WezUKKMRYK4w
q+oUuIrRwHTQd5vSao+OaxIm1LduVx0HyToMqKl4SD6Eo7bVn1Dnb+fDXTsGix6dKttujnrw7E2h
zC57Dzv7B9HWrZmSA4WqY3rWjwICj6luPDd+d3X74PqY/wxmsbXl6nV0zZOLyVfX+FtkXsjOaHBS
SOVIVbwYRobIPEGWb0AdYLBeUrJpC4MMeQzRGdcmvsoIeST0mBREgSxpYZFWnYd1AnQB2AAZKNQi
EMRlrlCfpyHTq/onM8H2h+yPOZcqgPS1hhexXFxF2cZRGR5BTRyMAWIm6wkwof/f3PCrlO7PrEHw
dTi9E+pJv2I4MUMSONmf/f/23rPFa/36Hx/XXb8m7//nf92nQf3+9h/n+rV+r/5y3W/kp2n+52Qj
6FggIlSFbfZ/iekqloosrm45pmWojupMtoe/gZ+WAiZUt2DsTnhQrvgtpKvY/+loKioLaPNahFNV
6/8F9Qki9Q8lXd20ubuMhq4G3swBif5NYTZW4LyRaTDeCy07YBqi3fdTlgYJEWettPBC4Jqri2Qs
nbVolSc5PdGqTphM0RrHYI3+22svnf/uWsUhH575C6/Ni5042HFMNOVSdljv7qzp8K0OERUkRz4q
pYpEfd1vPH0s95dDnDtfi4GeSDv2yMAitUcPOZK9ZjoeVAWKxQB5uIPZvVbNQn9UrfotSpm6vZ7E
DBDEDN1ZtKkwoTXgc6XE3R5br18ZTljDapatUUfja3R3w1C4GI1wZuaOu0tdzyRk/VmOXEW7ahFf
iwbZW+qWi+IL6HMPNNeo7PpYsdC80W1lJ8q+2RylzJV/5BGWMwObVDzJ/GwfTwff7eHDypBSvzWI
ojiYQZntI5bzOGpPp/nG8bpoL9riniSp5/ekJb0BP19ttK/DqmxXXu7a16yoEO4ACDsrIcstcrj8
lVY9sIuUbmpioutIwiS7h6eIfBcHV4o4WOglGWD4ZnUNMA1LnsRMFnkBiFabgCQAEq69XGKSzIhA
qK3rrcq+NM6+l3cHL6/u0XxyFwy/RgslNUREHWKvaVSnBv+uE/8PEoYBQCVRJw7TuwIvKQTLOvUz
R9U7/dNF4kax0W6Y+7Nt12ukYEmUD7sOvaAvB1GXq1b/va7V8/vfvzn0e3xkNjCS4mOpBf6ZfYax
rnRTmZe66Z97gmQYDiJaEwI0WBdRre0URQXAb3XtxlYISRs9nN/UHrOT2kP2NaTIf4yQCpp1PVSY
PC3IyQNeRNqnCh/EWfx5VnVwYEXd5czSVHUTki5dAkwO5gpaAmAaQULMRblLW2ONmyTBKQX7vXYk
REzi1D+DtwHGW7bFhiyrTVSLKF4rJeEbxKZlXfjJS+3CvPN1KTgYwGX3yEvpC7ce3FXWwJpJchdn
KSDlBlEsXITyWM2u/cm+WbbK7HqYDoVFFLkHZI2CBA3sQieF2alF8tm52kX+02p6vHTiFzVMWNTn
TiFdTcU0bVsWOdYokfPNXng9+Q99FgUQuBq3ijYmu9GoNey7Ip08HYRSb1FHGZi6jv28qPxoDyvl
B3KG/mZaAS0zpHHnTSuFNsuMn1KNr1Nkudp1grwLli7x+NDG6IbIBQY5KWoGk6u3QczFM6LhxhmN
/uMASIorgq81HpGDrChZPOp07eN+3uvqsI4tL7jN3EydqUOZ/AyIrvRh0z8aCIhZKQoh02ghDox6
7g7E3+9iIgaTS5kf8OiOKbp+UCz3UEuTg1/q1oLpZoSdL+/NSjXf/GAkU2sEj4ntdEu2eOEeO77k
EDhEI0XXNh33oZ5kj1+mwr8RMFcU7dvs4qBVPFn66iDXmLDkby66lpIEDYo69ntkBvE2cHDIm12s
F2phxSAkisXhS/l71y/lv5x+vxa/TPxc6l5fos4h35MRPxXG0B8T6NX3wLDdpErmRNSBak0/szgo
5gjoXkqifYpToKhKsJQCEzh1sacreql0l6Lf5bLPKy71hor22kxc8e+fUaTlocBN5DzYZTSr0A+6
DZCc3btsmxBWrfNXL2pRY9G8h8SRgu1EriBpYuev7a4OvOi1SrJq8kC1N2YcVQ8I7mwT4ordWJNs
HFMU1WrjlPjNwRus5mkwDB8xQGSbFAtlzLSFPJqUFalug4B16QFjVkoSag5+ZS+tWw3zRJb7fZva
wzmJihtrqq/s3id6PLrbIjDSx7GR0X2kvnFCazXUoboGgOG/KDW4f3Qk3SGVcMaC9SeqPSIcdZgH
9zib1bsaFS9MZb3gRWMJ+y9Pn/2ner5uOhbwdU3VNXtyCeBR5On84uE8hppdmbIZvIVKBAtxztQV
ytH4QnjPRFNLZc2Qu9qpGW2m8mx4kWOHtbVXV5gbDtoJrPPjwAuLtQbSRUPMXr1E2HefTM5y4kzU
SSCnoxRl0m/1okffmOxqRL9Lc2gWNyXUks3f3U7UyVW4zv3m1gLLuOybptvLdWLsBWAvyUbvqTZD
cuy83GSLbwpTlx9FV9XXf3dtR/iln13hDFhv5Cpv0IhVHk3EypZKrkxExdpjQygRN8rTG7vptryS
K3B9uPROZ1jDodXrsZv7OPuz9Xs/qQ8QKMy44s9+cOOVK5W04NxOCaxJw/j14ORQDDSzRHzwj/pL
38jN5b0owgfe133iboJoANZ86XK5VtRB7z+qHZBrcaloFPXfL0sc+SRFKggP5CzcMR7umDzDOTiU
8skcCN4FgD1/AGA5jJHHLjiMMENGSiuYJWgCsdMuT2RTIZEb6b0S9uFR9WX1/rM0Op52HwSIqrYE
f5WpNLWJkspMden5P7punD7h8y6Xz/P4BFH6bLt83tR2KX3+ZUYak0HJA1walcA/2CjBzXtDzRaJ
pXsHUSfOLodINHixPjdhHn30+7vOfo/R3T+/yYb55zTC3kmbtkkwlWTVsTXr24ucN0Nm8fTab3AY
Jjy5QWpuKfYfkELhX0t3ohBFm87Ipbuc/P45mJC01s5Fa/EAz5/1xGcRPSXWEyEYZtHqBFZ560Cs
lhmpjLFQ95oeY/idy+remM6A1f8+E3WXVqxGIAR/9hNnHRIhSjoGWFs6rF5htaxq0uLHaPR+H0RD
1jjYIXzWiS4jw/NcNOTGFEAvp+uUqVLcRvQWHR38Mz729x/b1r+Zqy3rr9+xptvsAYkNOdPG8s/B
svcDSfVLTXoLQvlcj6VNci0MD1WEApoYNVl2/WwIYN+yvAwOxWe9TT2p+d/1hFc6JCfVYVqm/cQf
yPnSX9RrnvUzdl+D0jk5dTw2MwZQZe9+jgwfZ1OdPFbFEqoLVAO/kuk4DRCiWRzEGy3OREdWIDpe
kDp3FJUfN7eVKd8++jKgDDYeRRzlKEA6KcqQbDySDD1dX9aChSjKCBDf1gioiFI29QDxj1haD3gx
MF5GWOS2Oxg7ILUVAd0uBw4aJT9xx0PgwuxfyCaFy0sP03hzDbB9GLhYU4CvVkwevEs51/5lxWX+
9Ve02Bzqtuogz0d6a3qTvkx5ntEGQOF87c1IgfpXQaDsm88Deu58i6KM2g2rw9xbanUA1XjqIqqK
lNcrDlqN2JShX0tBpF9HFcFFza8OOlpl1+p0EPUByn3YseGN+a1BtPbItNclecy6Qchwm42BBZwP
saRFoCZPRR8oW0GgqPqmOmoTlWKqz3QTkLXoG4V6dNSbaNfqrXo/qplzY1kBCpG5dq+htnYztRWy
/aUN5Q71XteJp2fw4zJVKrYVjvU7cRZ2w++z+PPs0no58zor3EUqGYV/HsXsv4xihmrqtmGgWgGV
xRCmRl9+m9oEkTfgiP6TfOtCUSxASM1YsGeR2bhAp092ogglRCFaHo44A+PeMRPN3zqGtm9Z84/u
olM/3UP0vHQXtxRFcUs7N46xqiWrgMTRdaAjoYzRa9xc5ztRM3bacB2JaivHFsnrgLxhXgu55NJO
HAuPSAupnlEJhuuP5t93UdhXz8oyMZaZt8xLm0RfKzXlXgkzFFTFqTggK+juEm8pCqgPlPsvnS/d
hqnFl20HU6FlkOfcTlR9nLoNdpe1pWFiWMXZoUrTgYAxxEyLaMRB1ImDwV4LjtbUx+4Q95IHaFF4
1/6uu3T0kVD4uIOoc3LDufrnB0DR/vIEaCDnTR17S5wANUf/xrD2Ld+Nw0Eu34BtjLBurdxZlf4g
HZDIvUFnCMbbVPqoslDKmSFINSw8zQZD/1H+bA+jANi7BfoktSXM6X2jXQ9O9uU2okHcK8BdClGk
SZUhL9HimSynDTU9ZXkJ4JoI2VBb/OuhZqKmxUvn5t6EFJHPsj/2yxRrHHSb5HCrIs5GDs7XUC+K
1KXSheUZeROi4pXvvUx39CMi2dxRd73oBE+3XOsS4P66K5KfuiyvCzTanoIWyNEoWd2VEpvujegR
l2Z3HYcAeGoxXk3jUw+Sdg+xg0GrKwYsojUvJt/xXy2XjhnOIgvNa1OcGbXq1oEZHcPuOeuF45/V
riHFA6p6Jeo+e9R9ES2U3oWQCJMYlkqK7rgbgOGlKOqC2EpWhcPi3xIhB++znLJVh4BFR1En4Tiy
GJWwuhUNl3slInKRqghvVlJ9hUP1sqjt9LrxegIi05mlJiicGqmxwxBg+a1e9BCN05Wi6+UiY7qy
nK78vK3oIepFN/SWPm4rqr5d/udtUcX9l0Wbon/b/FtwPWSd7Rf7fx5Qzf72tHvOGKIvTRY6wnap
JnYxwRttcJ0ZDs1ijrjMJTYE8GsbvhmTS5DmdBVzypCQZceH5Xd/USeuHKf8bfuTB2m66zRLfdzr
z/t/fGgQWr8shrxoSryDeahuW+vky3px87Hym5Z/bMEvNZ6dRDd5SM4KXA+j0G1Uxwh4SsinVHqm
r/GrNc7paIY7syDTKlp7pTfO0wWYC1cfFxBx5QKoPHFVpWuxQpUc2OnMENlGFL0EFw81VvDgnoLp
GCX+bhWR90uriK2LVnnq/O1aBUW2+wzuy3bM+1/uQKoX/e304yB57duYR8okyZ3eiEa0FmErqeWv
RKnSm1hGDLF30IsAG5WlzSqE/9lOq5qwBb4zqINxLAa52VmVgXVZ5XrAeKR56fra0zhiiuYV2drt
G3/B2OKf20Lzz0rULx2vlo6iqg/6jEUWKMfOmEi9TacunXpigUtBi7dS5hwLzAOP1nSWwzcAGDHG
20tDHzn6oZBGCLx0u9SLmzR12n5pIFY4zjS0g+LrwEVWtoU8nhgRa/Iwz9AUMn/WuNI9DW2WrizF
GPBez4cnt8mOZmN3p8j3/+U9sMjhfPEq1FFs1GRdl3UD4X6c58xvMbCmc+1Sxn/iR18S6Ufzp5dS
5Cd648A67TYDfgl6qtZ/IR3l7DCib8+EbSsS0iBIRVEc2vzOBMUGgJIOMH2aBeJ97koUfQVTIy80
bkWpcdP23Abur2iCnqqtlEPTzPWPONcwSMus6zCKn+JaH7Gq2Hb8ld9ignzpp4koFo7Ry8IxFmgq
i0VYAscV/eJYhivKSgvV+69F2JHJorbyFWkv46DF2VkE98UBgxf0r8ocAScW1cjW98j3WiaaflM2
ICzNS/9MGTSg66jV6WEPNmQ6S0zwBMVQ7rspTiPq9SHSofO49l1t59/rtQ6EyhAGJcga2XP/ZSWH
/MpfflMkQPHaMB1b13Tim38us+1CRVi7MrMf1dAhqea6GJ8kzXXYDxEqXKnfH7ys7A/iDJvAamuW
1TV7jcq4Ep2nInCPEKaUdorl2Do4WZBscsfxr2qpm7xrRsRAQWidWUdNZlBB8mol/S6C+cn8Gtsz
q43UN2tAKC+VjWuVmOCBIH5KhAsXd52tG+QUGS4wShHpTYqBEOzjdQONaOa3akS6nszmAngIxLxp
oXU5mD5GQyBdiYJ9NuAUDDqvx+IJ+8+lw+xeQ5IzMaIrNzjbao9a6EOrz5HbNaBDP9amvXdVJz81
8dCdMCLaMQRGD7l1tKwx2vOnRHtxJg72WEIKCdt6l1WxshF1pdOSIVI9sI5iS0fi6S7OERW9bALF
vvFSvOwJP/uKKtHDxDnLRTd9W+XesLsckFcedkmcbJIENK2meTkOcJ9dPsqWzyMKhXdrhECDR7PD
sScpDuBe9KOowrKn2Ml1fxAlxpjf9S0mkqshlPFO/qwTXcjhvCjNUK07Yrzlj1CT02WH5cNWS022
X/ngPSdaqs2JXQ67bEjSRwXTS1GfuS4OmwCdl0Tm/GcMo4lFmYpz1JPUvFV0dNaneoPN+ypyened
ShaaIUjkwr4EaKOg2NN35jnVsuC+zlYi8KRXiiiI+JGOUs3UIgqgfAnVtl+6eahZhWCt/3ltDBH0
L68UY6MFncpWWTmY5vTKfdkd9VqX5k46aj8Sn/fF0mV7Lw6SPYaAa7BwvdTpfg35SSUQ/tEnjWMk
MEk9fl4l+n4riv6wD9NZnPBfsor67EvjcBW2DoHR6TAYqFzjczjp0fyuMoMK9BV2iptCzfSPbr6G
poYpV9gqT3WwnBR81pxiJTsIi+c9SgxKXzh3hSnJwIVyMrpTMR/1EsA2niWiGIKT2ikZ5DhRhHqn
HFtkhEUJbdzszjM+LhQ1iIxvXODHN54T/AxlfIsSk6AzuFF3JlJgw7T+/FYnT3XRn/0udRIStPgM
Trm2b9c1mj3sjA7hjVHynqE4Rg9V20pLsNxMKYPnHsxRRlffiORnefS2stKYb392BTfe7PSpq1Eg
FzVJyqxtOL9kXlr/2p4OWCJle1kGvhfEPmSDAsVL0SrKnd1fs9bXt1KJlzcII/o4reFflziczaGc
p8sv1+GPaE1yKdW+8P0YwF39MlpA20NEH3Z6QuBGFMu809dWBE1KFFFYRIjO7tz1R+fYRSc7bkvk
NrnWk4ony/Cbo+mVyoMfVXh3Ge+NC5oNixnjPBhFcMhN5UnMYqKK3NyO7U1wtDLH2nuRjqYQHC5I
Vqz10aGW8UkgInhZqF9W5aJVLQgLfluuA/gHp6YEEGhAHXWLuhnCqyLQt34PNDRUbVLuk7nBdPCS
vCJhyBnE8IzRzllcqsSZ6CZ6iKI4yLWFCwGkZjiqCLqHXmOvVdfSllkWBE9mhghTMA5o1nae++AM
Rx+nvyfZNdwddBk42lNRdXBMtvB83YpihgJpmyouvlnhs1uZr5EyWBNJuL9yfKCatR/vyrgdXkR9
MNXDsfvbeouYOnJFMOpEOrQ3nWgpiiJFKrKhouGSNr3UNWO9yUd5K1WydnBlP1sx+SHEPBUvB+ez
iNJ+AikTCyTR6rH1xXdxai7xTDmMwdbNC+0QooG99Hodzvmo2YeeXRjCYF2BCSBGZAHGyruW+PJ9
jk6Z0gfFsx5J+jpU43pVgRN/LlT9EDCzn23ddz4uH6du3y5PoKyIepZKk2pmiCAbwkUX+IOW5ajv
JpZ2JepYCSjHalT4HQBDDCl6WAbCsSu78aKj1dwHvWvB9ZyWCT7JRnBwGBO2k/SPqDNMhQyGde+g
Fva1W2o8RRjDZGgiS84tovuYqcXZXHFSaQE5K1j9X8rOZLlxZOnS79J7mGEeFr3hTIqkJGrODSyz
shLzPOPp+4ugqpilv/re7g0MHh4RgCgSiHA/fo5ldOGT6lWAh5FdEdgHv7fv//MbAkq7L28InYAV
ECkqZyHQh2bsS2zTyZS86vO+/Fb6Zg8DS2MDoYxggDYijeP13PYt6653EKvXQ5uiFem6dpCu66G2
kAEYqDUl+Vlt+yxPr+mEUpgu38213HJB5VRCX9eka7khs/vi0xv3WfHo8VOV+AWJZ5BnXQOvkdNF
+1v7DQoBgcHVKftLTMStm6cOL1RDXgqgxXOeRC9JPK4duEDedS3lNxVlMO4G9fTuwUVFMccYnhNv
uHZTIKY8ZSMKsXLBw+pCRecafOgtQn5bCX2Jtt86f1lOfTFvM/OegrFYhOtvk+pjf6Qkwr1HH+0s
85JZNDxqSjK8mTXqBmactkdIMr2jEkwhyPM4e2+M+hw1pGk6GSDOqRy9+LxLFxo8/femxdp30NUD
b+3p3aDmaNdMaHJJU3ZDQXM4llqP7rU/UfhMkP7h9l0OpuylL5EyuX6ZDbscd0YmcNHi6y4PrTgL
7eKlGwr1cGu/9ZVzXn80CmXPcr64mNCCmyENZZOaXIhEUwnTgLktPSu+yIOeRd8oPJzupOUPmvvg
J+/SkGNCx0fNpqVw89b2ZR746tX/ssSyBGrwHztRHTChR1QGkJEhgtBfdi1IkjcZJLXlt5ayAbDB
eXhCnCo4AVTKlgmbj5UFL1Ozko3/5paOtrQ+msYs7+RGs/XuOzvoL9JI6rpZ6aiybaWpjJ12Uv3x
ct3kJon6Z1U4wbGvXWs3aVaE/NNoDavYg7LcqEpq++oJKsW4e4vY+kBKGALgmWfqaMxBo5h2Nt7c
3IyB0dNmi3BBPCnkiRAvldYMhYzA2oFtGvqSJ2BRNIix+Z756IbzWt4UpN75Rk3scC13y37RhY8k
spd2EQxPskdNJeuyQEhtL83Ksd3DIAI90tQMweCbRAMMNXN+LFEeblktne1yms5z1RJV10J1WAed
0iJw2+WIUApXo6jfvNI1d5MXzMsgCMJdMeX9Cqkd7RI60OvOBHcuAbJ1iAJxFou2wncRB5XLdifR
PN6REan0NHywQp20iThASNzcy3Y2fQ/SmiN1TR7bu4OKynmYlf5DPjqaIpg3PcTQW60egruujW0k
UvzHNh2bk4SstXqe7EMPuQ5bPNLlgUq+xyRxmpO0bj0k5E2O+nsO2SMKYKKGyhPu6n8CwHStQf3E
//mlWZpOr8Pq0F99t0emfD5Kn9/9vD0s5VllnvrGrSGp4WVVunFyNMi4Htg3AoaJreGEfiVgGTcd
ifeFgL5VK37tYMRaZG1VfK+y9sFLTf+X3f7o8wleFUWDUAgE4c+m1b7lVBl+BIkdLKFcMQ6lzoZa
VwxA5XrsnOCAcE6R1RT7XEse3URQKsFT8OnI3Sc7ZA3Yq4rYgI9BvMx7HRmHv0NzY47qhdef+BY8
UiZq/vH3SRrE15b4rxPhajXnXgn75E6ybMIO3KGoWhNa7AQwXjZ6mlDSRPOs3OSDEz1GsWUdSnWM
4Kduqc5tTNjYFBXeFrk44OlTP8bTfaq42woQ2/H2/HP4NDas9wCjy/UCtK9t6CpokwCzRDsyfab/
u+ab3Q/UH9EI14j1W5DBHRxqdtdQGVbfHGqRZQ9IEKJVW9fJCQoSJAOEqGtSOfpecQteuq5n3ZXs
XO9qcZDm7VBX6nYw0nB/a+rsZNgaE+LYrxrFyFvSO2uCb+FZJxv5MJJlfXAVdLK0cXa2vWMqqHe7
aHuHlQ19pXCbomM0hjE7j4BEZhVv3Qjea2p1vG2c1vNBy/L8mCYtyhFazZfHhE4RskDnrXKsP5Ci
zP8sE2PheMD40NmcdkpVjz8SBSyF3jX+aiIoDi9JUT9BhrJAis+mcMitnoq4i9ZwPSfob+E0ota5
9xVvI52yKdCA7bcEJPfSVNR0uLMCirYzuExL4jQpxIxGeoKvLF+VFnjcTdWo2RoFoOwuTEklqqZN
xlCeykZ5SIT7egbpCmIaOanGWx9p8ri1t645KofED3WHav46ggkqfodfwrv3q8y778VZpUcQwSOT
tJYOCt3GnU8B94Ldi7NM/IjHijtO77pO4mR03soeIs9gLJtlToinysx4foWwSOWLq8cXeQiUF0SK
/QeFoPMFbpzxTpvqbze/UVN8NMCWu5JtOsUXbjHGLBQcAGbbdIrICwbl95ayZIhn9eIYDSpC7tpE
/a3AV/5LjzKg4m8ozXeD7dklIP5psMl4kVZsBb9ZwsdKg5Sz6FloyvpmCd9k28mfGUHcu7To4ocO
zNz191alBP1HIqHX5boEHsP1deebAPb8MjtPraa8WnC71PXcP8MI2F9ULd9TIaK8mrk1HisDgptB
9IrLwYEjNCzX0pvCz7dCeQp0cQkQRE4Nw3H6oLXdb5uDHjGGbe2jSyh/8XFgZNsWNWFqT1zjOM76
pcucOeU/E6WQdZHpo0yxucgD6bIzWr3WuvWbe0tG4OqGfHAYtQTvxeLv2phOVrHtdTJpPoSdq9mG
pErwSFPI1OdAYZXhnqJM2XJrvnUNNSt7kI4000bRVXUUb9uX1EbsokLV18TIqV227fTPBnAZYmV/
Ohlyhprdti9W6gHZ17r5OJaadgfZCHpmLBJRExAAFCONDh5lwC9q4NSHPnB/azdHIz4Vc/EjCzLj
wstnqaaG9ywjLQVK3V40lBdpxb7zrvWQmEpLJwgKTVdFFY8I6fRB661IO0PfJczIsKk2ihx9JWez
p3o6OLpCkaCL+kKvFTEhTY9UoV9bR9Uks1I7cEoMMNj94Lf3iBRn8GIavMBKFBiR9Suq0yQyXOym
t02tIKSQGigTwnP0hIyKsu3CadqBkOkv6ewiJCq6xAnRFlAg39JB4T/Sh4DX9Kz/LzFw818Wk47q
OJprmHx9DO3LbswA1xmgM5B+E6pSdl91D5qhNJek1ZND2STVAgxNe5FtpdNANlhRxS1N6ZgRP/0y
alS03VR4rfJk2Sg0z0t39DLKYLvbCal1lGjUQF8TjSIj7BhtcycPfmZVUCGp32eF4mEkI0YUyB29
uVPFQXaRppkjVHv13Ab/NkbOM071x3/ZvcrcfpFOQZHvf/7v/wV4DdZdleofcNAgU//H59XUahMO
mTF86H2ebbIAcT9DrCc0cZBnFPHxWo/U9lJHTryXbZFYVFCjjYM8QLN1FOT8ZGOXRO4p0w3nmPQO
W6AiYDNqa5AW/uOsR8L92jb+ffb/32+gHre1gnkr85QWgOBFCIHsndwWSzMw4+ROJialmZiwLN9M
6b11vo1tix5y7H92vplBU3OhVPGX6qg5R7coint3SnaZSO7LA/F6A5oTA54yketPZy+/tx0DvWO1
+lGLkmUwyi16XL2+KxM2kaFrJuwLDFinx97+mfgoEk/1TzvpFLh9x/hQajySbZQ+F9Af5O/BxCNf
gfdrK02EnZ+Vwskfc51kHMixs4HayXuUFs0uVDpKDaQJfdrCHvzpNMT99GrkfyJvkb8PaY7avOmK
bzZTU2kQrQqKCQ/SO5nKkiLMGsCoOrKd4A7kZGoGQ5m8g6tpes8FtGePnZdXl6a3zlmAUJJlxdG+
Ax65qkdIqLIUgZcoFhjZpIp+8OP4iNzCeDKgp9jbkRZuGiuuv7nOD6V1wh9fBvqd9vZfvv/QOv3z
iWGB3XQd3aMiRzUAqblfI/wqQnOFE4UNiE1Sdx2ljctsiJSDOljBe5Qhgl2TyHadGtiXybpVtgdx
52wI7WgbJcrDd08t0gW4AvsMdGR6yahdlt1ytFLvgtAbryYPgm7VxIO6t11kL9FVLBEvG34UkEL+
ysqzZ5k1cqQAXpzOdz+yrCmpZ60QUfQJ0WUq0pUtAkYHramGLTou80NRaQEkEpr+JuaBAjD6RcXy
dR5dYUWJKjU6l9Q4hTbv5SLuzxAYob2bFGzaNNoq14TxVQ+606y81CgdnWUv2SzNqavmndmr32W7
bJJOeZj6ilBia9kIpokryMZGTNloiA10eR5sZdtvF3NhTiNW3Nz91pbx9Dm2KpSzQ+V8TiMvZeWd
Cj1LTfW8mPXaJvsoVl2sYI7qV7Lxy10jC0HEGMDTNm+Cah+ozYORjk4Oo4oWLQc3JfuUsO48xqXe
31WJ5kMb1yn9nbQLF92yNtCitWtM65RAMTTdaKkuBw+xLcdusyenC53TbPr3thliiaYuBSLXIBS/
jzwre1LHwLxTzOzXrQd84b+qPHbWlCfxehIjdTtDKI9KGdjamMMTh5SYUWd31kn2MCFN31UsKlkw
4ZRt1Dmtm1wJH65XyqjJRt5uJsIq5kA1wY8p9nXqbQRd90W26o2bw96iOevrDIVfPRpguW6TOhpF
yEVklls5qzmX/jlKg4NrkRFZtk4bQ27rTzsS7XIQuhOwjELnIrvLpnHmc2zdXkR+uROf59pB0Xjp
SVMeqoAix9TWj3IUxIHKri75n8i7km2Gnh8gRHfPsn9kRvUW8GHIKpopp9H/JtKLR5cChPu6EklA
k3yGOBjzSGRaM7x1a1vUKo/o30B3lj3KLs3sGLypRCRc11Fjis126/WbyWrS71RSpZtxhoLFVPTy
FdKLnUZ1wnd4Y5oVqgw6dCr9eFH6HpJFP/ke5ANYNMotz27gJfe6P7O5E47cHn/1laM8Rn6RULAB
27u8ALwHd6CJ3qein85OqnR7h3fHWl4k9Z8L6NM/RsRrt2k5eNsG8Nk7KLglqDwf2uUm3hAHMy8K
8nloz1XLboQGkKdLvNeAtj0pSA4eygHppnKM1IpaIoKuWpA/Sq+GttrKhk5gK80QoqtjU6TfrlPV
fIcrIGRn9DXVJ6rYo42vz8VamlQCqfexFHoQl4XBMYXGYi6ANxp/yNngZ1IQYxqsJS9h7UlXRvOS
kUEUt3VtIcsPZ1uYXG/VVdr8QGReXaC/rD4Z6cxjwmN/a7AaGyGy+bzn0oQi2Z/DrbyPrlBN8O/5
5z2jhXkPS3h+vWfxdaB6D1E2edXUqub72XF20pJXkfdt6sNwva//dM9y0Ngo/+Oeg6RGYtwqwvs2
HzcDcqnbrvb2ZQKYfK10sLgqMCjnC3k6pZQWLTtYHMrIsdBMFx5XKQq+NKm2vNpIH8IfZbkA7OaA
4WKOQW3zjR+5b9D3lZ+TqXnThkfpvrayfYX7MSHcrSQrYkj6ZCRPcVMRGqgroRETp08AI9OnKntz
+T49yg6doxtr1S3qtTRLNdEvDJYd5ZAMBerVEA75RrY1QCqJXy+pCIHer0+Xn8OYF06FZGV3VbaN
9D59UgOrvZ80e3vrkVVTx5/ZoXUnboSEl0csj4DTsipLcrXcsBxaByNaO+rY7GVbPqrDcTLjj7ma
O8TIqnSlqW68NZEPPKhJnp2CsW6WqPb4OfGIpKhfZhV9hjQsoVCfN2nuNL+mdP5jUDP91S0GZxXD
PHOmHMzdg21FjVNvg8fRh4eY4Ff2jaXxXS4GEQbZ8kTQv8NNBBa1nbOLvPI4FfDOxqAgKMfelq5d
b5EOdBDFC/80Br1aQymo7nrbtU4sZdD5KQNtreQ+KgZJ5S1VKLdfFJi50f0EwT5o391APRcZ/ESo
JaPHNfIhx2O1CSO9+Kl0wR+V2tvvNkrKS3OY/KcmCBSizai7u8b8ee0g18vDl+tGCMM9om7mLR2Y
7187QWiqa/6X6w1V5EAPiWA8KsvaxmbjBrcUwW4UolMqEDRnZU299l2BnNLv9ebDa3JnE9bTuIP5
sXj1TPtQZWLWGo1RKoS7kzH2qKRGibW4jhS4tbCannxPKw8w3vZrOSDLt9R+ud9MPUw3Wjs0ewFB
e549+0H6wS1C5KlB7xcSHjw7CoG+60AveJw103nmZ9dCIBgmm0qv/W9wxlwHGvDA6t3M3lft5qch
rOF6EX8CjM0QD/LBJdPQn3Sn0qCp4NajQTkUUZe/zm447XSXsGLWdt2HUNmWHRRDaM8jaiyqXasL
upMwFImRjdW0kKTp1gNE5d3R7tV0JR0KvCAeT823jn3p1i3raYs0s/JWmPznxUh0p9EOCt30GARz
/GgrPQXe4i5Z8hMoYtl3sRW3g2ClNq5T1jFiHwCYPxDmDrbjXNY7eOen17nQ4bVhZJIZFivVLAP0
oHj30Hrri5lX0ouV5S/VNOSLyK2yHUxz7b2sZpAHq23hNQntbHcrc9AC50kZXX0v3qa1EsMfKA5u
ytoOuUJiS+LlGoFyuJTuHyGlg9cXapkheEmq11jKQbJXn4ZPE8vJk7TsESlOGEB4DRdoP7PM1Q5O
Cq8WnEcvqakoj+h33KHpFbyNTsGHk2T2ItKj4K2uNVQJVdIt0mtnQbpSzKknaIO3RzwhLV31LC0x
oz64wUsuZuxnKBlEJ6viunNWW+RIQGkka9Pt3SOZKPfYWT2r074a9d3gdPe6cNS+oD/9za2M5Y6H
vg1+NQbXgwQM6DFL/+t0QkZ62c7jTziWBzOId37Xw3teeGjnAalvKclpjG0FCpOy3wCOwZ7K/AYl
1stcqyHQeBVZVtk5R6TZGjt49aWt58a40Kuq3YPWYLImfwpsNX5M4bO6DJYV3Fmh92dnp/h0VIwg
HG34mskLkQ7/oytbjXAgIJ+oi8AsFnb8lgaKvc4Uj6iYMKsBJmU/TMqjNEdD30XU7yDW7gsIMQmH
KU/egpD4uFGqvVhIJ2+u5brbWvU/vXE6JtSm+WilCm+vOt9NuNju5VAFQRJDHV9rSDMeAI68yOtk
uVkd5E1lYv7IgmP3325KerNau96UoiQji4WkIlMhKq1EDZaM9UkzH6IJsRsb/J9M/ooubijqslDj
oehKtgaKLxRx6ORcK7H+nujaSc4ZiU4Wwi+kK1DyRVupy7z4KbCy+QUYGAzgZXeRljoULNEi61Fa
LjqpVHQnVws43NEIiuFB+nwSkelUuPfSAjf4BFy0uFq+YbzBNKidpS8Psh8oRUdnZ57nF9UHb9yk
JvwT4vKuCgMovw3/KL1aFqD/6E3t8XqRroA6S0vdO+nNec8T+DZhYRdjfdsSqs2pcwBvob7YZAio
nz61dp3sqQkrnmfbieHNULWVNINUbU9u7b874Pz4FlcJtF++epFOteVSyO96h7xRiucx6YtNjiaM
qC4rngffyI7UKFP5L8eiLpG4KZo1dCV7AVWpF7BwF13DbkBSl3rPjfR6DbFLcLFpPTTn1DDDVZrA
5UgpcXO2YAzVFp04jUO3XwCg9TfXxiqk0GtRNdpDnAmOuiCf4DsRc6jQpmeEQKiw3JN0mbd54udP
mjdk5yoKz6qiIcFWpzMbNs1w9tJrRU17BzMbOIKsKp5kGwHsbxbJ2aNsirzB38mNEAleJpi0Zgc1
aMPTl9lHrbSRW50hlhWmHKHDK5H06kW2aCFrvQla8I30Qd46PHT9dO0uewyjw9eutJKdNN2w7U9x
0V9mZ/yW+317lM3Q8lJ1NCPwIM2gqcyDzxtmIU15GGr9GY379CSv5M1psyMxiK6IuDN5UK3VOGQr
vijpw2CO6tpQUTnmSVNt8rZwVnJgT2rhMvx5/WsbMnKrCcQTGhLMQiG7fp+kMUKC0+dfa+VzvtTV
Wf+8fTcw2QNZb9QXBGSKZntDlTjCL38lxRLwbAAwXIR6/2qSZ8lIzb4O44W0rk3ohi+8chy3YdV9
5tSgXYW/d5765YgMTViOzjo1A6ErBZToljn0G/eiRrn/CbrIEK7ejWP+2c/wumHTOU4HB2kZrYYk
0E6albYnKwkzeATT8A/YmEWl0M2vmv1/9MvxvJozNn9pscl6QGZVBGdoB7XAQoJbb6Ysx76ZEuBa
iM6w9dNZFGTfvHJs07nFqgZts3fH0rtvDO0X6s/Tu+2G4Uapa3trlSzDWLWdpjr1Li2rUNnLj52X
adBAhcHRtwHKyBhde+kRSniEJap6TI30NUyT6b2M0Rl2SirBOl6d7yEfFpHDRYhOGYAxMiloy1Cl
odTZMWTbkiQRaaBbFxQcoR+AtXeFINuIuGEBDtbxKPVQdESCyeudrm1VDj+YPbYANDyYpfflWMMn
DUJm29sInldRTAHKbKpbN+9dCFShfJbexIEGpXT1RQr6bwODPZYyQCSv6YV6ChNvrdXt9GCIw5RF
0wOIwh+TXicHacl2t4P9Uw6VbfKg2goaFGzaSC8JpbSRmtwJyMMzAo6N4JxpNoMwTUVz9gh3RUvp
LcyYLGRtUvqGUzaVwEs9Q9UepeWXYb9AXaO4i5vg99nI+EVBbT/K9IOSnDo9B6IkchawW9Z7tLHU
33IWdqAg2x1BN3vLY3jJqa1R++7j7HwbaE+jupCmPNwGGrlF3p1Bg7gS6s6fV5ID4iz3dwXMzek5
Z52QDySwUE5wdoqS67BGDfb/OGOFT2mF/zqrLdEjImlEKUz1YlNQMVS9dZRWNyrWXagZ36UlD44J
m3eswspoZIN26SGmvvTEU8VgOY0ftYr4dSMw0iRzthQztqFlHSkUCS92uLFQZTqSQX7V5Z8EhyMU
yqHtrlXx8clDXNd3qWEoJ2lRFZEdx0F7lVYN39GxLtx5m1IAc4RdUbseQKp/nlmRB8dvUn3IHin6
Gtce0pxSiKXNMj5R9dxCdg8HFwzRVIWninMeqtS7V4UjE47ChHDWVUkAh8VA0nrUPkcgrfprLvVd
71vpvm+j9oK0tvloJlt/1ptLlnftxeHRTt0/YRTZQbYhPUGFmVl+DmqoIn9EDy93TraF9l6iR0er
zc2zPAzeSHH0HAdQUk7ctHCEbgKPzCQ8Zq+tR4OQmuwnvcrQPPc5sgeKlYyn3LOhFbLdu8GGCsnT
YBhaSIe0hVfxgz9cK+gfw5CSq9wb9KfbWaBM4aoUbUqA10y83723fmNhHUm0/QgFZJXgLKqK/PvP
UErql6r0HmV7TcE8YTP4cwGRVB8h26RsLO3XvmPBQ56OLbdovw3Pyx7pmcFJHlqdvA26wMEbGwnk
5cVZLdrkmWyTXtlv6Ovwqxeios+xRe3XS9j/0a+cjeAENhPQWliPhwkMgmy6tcuzwm6DU+eaDTJI
yfxspv5JKSsIizlJgE/Lk7D6bHFqw114cdArT7BGPndQFB+UWntIffYQkfzPydPGgyG3dKeBAAn/
U1scpMOYdTBHf41w+UvPdpZR8A7dXr1zHTA5ejGiYOJW2jP/SmWLYlK+kmbaWO3RImyzkGYzJmzT
WCkEdaR3S0PRN8MQx4/S6SlFvaj45d0praE9y4nrGPUYT5ihzcReTqzdJ8ILbTDl8RblemWoj2dZ
5SiLH1UgQL25UNIS7i7TeFPjeL5rkqwEy5uab4qdE60FZbtrUTR7q8vmY7KM9CEg/vn8L4PgXVZX
eaHbJ3jcFUCdCWslCgJ7TuB+juTJMEMxWto727CtTaboOapIfkZ8HEyFNI3GZGclXr7SbFuvWs5Z
WD1OU2qCdfOUpQR9qmoH63JnZTAaTP2bpp1y05zeZa+wJHlWl9747rlwM7eil9Erspcc/G+9DKXS
VpBih0RDkv7NpPBazIBQzOdlpfnlsvRq0qHYVMqgrSZdB8fx9yE2tgUxFSBifzVnGu/xBTVvgDys
8igdlEnk56YruqNa9pAwZfyWec+8RG1q77KpsjaJqVrvcNqu0qaOfsQOCCooaNxj7Dj6/dhDxApP
X/RDjPTrOHkRAm/XkRrpazlSdqBk/HNkpWfGdWShueGPKiUlWrS7yI+r7wKmYvnhL6B8RF/K3n6x
GoQ94aWOAL0rCezWo74Bjl08EWkht+X0EIGw4ZOjkmL66EJ4aVuC8SuIicNzaPrlQbOI3/kOyLC4
oagiQCbgR0StHLH76FfigwxQyuZ9jrwKpmwYqIrO6fduXXyw6M9W1WgSi6KQEUpeGIBZcO4Qwoh+
IcFxTOJah4ZZE5UkVgTmxdchc03sHRJFJIkiYoGWPowfpl2cPI93K2JsHx0vhE6zvLNfacUzEtX+
spwSGP+9onhWSVUhz+TNS7TbyudhGtT7FrAdP9niWfZAThTlySl9kE12Df1t7LqIS4r+cwCrXpVp
6Up6CeJDdTiiqyyGyyY3HFfQ5nWP0mpDA4mKSA0Ocu4oqpWNXcTWSpp2ABFnH5TfZN+xyOpzFlnq
wqXkAWxVlD0Tujr3aV58MyLgZiZFvIcasuFXbc43TaMV3yYfbjO+xXwp0GJ9L9UfsruiudF2dFnY
S9PVNg5ycR8FOmo7CCUBqIhJpz5dtWacveV1pu8LPazWctJesQ6oqCuUobbeOjbMfVkXySUpEPuL
zJwFhNPDn130Pq/Cinc10eRL2RbpfTj1a6LyQ4JGZN3t3B7y6qv9/zj4OpW42r9OgJRou4jbYk/A
g5BoOyxjvfdeYi1vTp1WWgvZngMJXJXBYFy71fn4W7fWRQHk1s1msbSHiqg+IQjOemNBEvFnlLTe
onG07ti1s/kGAp/IQBO9qqoX3ts2EoizeIiyPkBHOs5hOBCmXVnWIiFQcJSmb7z0gd2+hqDazmMW
QPomJutta+FQ/J2UMVoA2dT90TRIL+g5wQmW/3cxfLDfTMOJBU+heiltB8LOpFVQcqDKqiYmt0E1
QgHQqdXgz5L4m9V3Z12OnxE364ao/lnmgP9Gpx1eRqOO1qXvQT9QTt0evRtQRH7TInmmdKsSlfZX
EkR/ZnEf/goQtdQN7qPS9Bc3dcd3R/z2lLIwHuK40raGaXeHNpzDU9PnFvo7cfCsigcFaczxh2I3
G6UiJmYGXr9LDNXfTajerNpGNwS5rrsrK4IQ0pwMnoAwS8RXU0GWfad7TXI1h4BfaZYr6UotYvMl
VUey5UaONKwwWyseMVG1lVM5pKt3lR1XVy/qqe0OclI+U9E5LBzWeSkCbnJsaZM9gayzu45F9Djb
+SbgKenNrDbZdS7603JmzyujXQDL99WbihrooNfUq3dGOXtLih0EmLhQ7ZAIiSrDuHqpD7e2sGwh
jSH+/DBSja3a2vbV5N2mbeeuQcxGjM3HYd7qlu9dvXBLo2STVTCaT82+cct2BwTrRWtHOFqrPmtO
8sC/9/MsNmCIm8fj1x6yWxhCbkYiL91KsylRsM1DK10Vo+/dZ6bunry5XaZ96aMWNgHWCklubqog
RFJWNMp+8hAU8Q+EbLW9tKTTVnxCv9mwif/ZNU6JRYFeZPsiLnM7tLr6rOfpcLjN3cyRcueG0CdR
xw/ASQzw49xbVbUPo6qYGP5vPJFVnDMraO5uF0OsMbqrlOIhadXfb3VIeKmC2o/Xsu/tYo6e7IFi
lsdbexco2cH2lVd55dvcUa67SwJj2nUO58l3tJKYdtJdD0pkdsfQC2HZRTD77+Y0Da12IW0UHW6n
Fqm0ghcvBBpKtlKBhRyvp7Jri7j0Imwb7+r5D9O1aUTJXkBqQVxyEvPYQceuSNrmpLjLIPfgbIkR
CjGTmToizdtXAd9yadpWgjQpBXInCkiC15piR9muwUu7r2qVZewwze9ag/C33bjdKSw78yUjGiDb
oXYf93NIvf51criryZFEA+oeFgtaKuyP8oBwoHesxUGabQtqT/Wh7ZFtQ1WRpCbHT7U5ZKJEpv7C
2ieoL3aeMd/xEjaJjQmH7Tv9msAX7xUJwJegfOnRKG2XvW+Y/NtUnq99DpMDrmPrAOHLwhxT1kbN
dpp05QikIXXNDG4eDpMZ5adBHOSZbItIGK0CR4Vk4J8OVOXz34bFClwEalkcvrTLSeRQ0uQ+ckSw
Qv9fLybHarUHTlQVkTlCvykAs40qavQlL9KNOelKp5TarrdHrG9dSyqmW5/BCNSl6inDVm+ceGFR
iPOk6HWwd8osRRgoSF/R33s0KKH6Y278mK9F+3sPL2z/Sw9fqVD+mFs4Pz09O3pdS/CqDfKjrjqQ
ssbIn/7d5KSxUCf6276NqPWk20HQfHLFJLL92tmZVGfVZ5W6tLqufZhK3tCAL4k1EjvxSPfVzq6A
BmpRTVb7cG0sc6rtdUo4ZVshHAhfRGv22DDzi2muDs0Bl0rt8vrGozUqk7pMU79b3tquBFzS/srS
9ZXZ6ze/7N80MKZ+me7rRNL+z5xekvxLUnzxq+PFLoe4OQKi/QZqKEA8ZFwQmAgmiCEQMSGzU1Tq
XRVDVm6EmNLT+Q3ynAHU+Ciht9FGNtq1bRAWmdA4SmoUTYyhuSD0zrNEj5y96yWES4Y6edTdd+mT
LZXnx1A3oB58a7OtyFxEeSrAM1Z9CcEKXIqL7C4PQK5Ztquuc72GbDNDNV4mTtjs9MIddlqmgoHJ
MqoeoiE9NcQ+dmE3vVV+gcabBVMnsqrCI/tQZd4uG603Vppokw6HEpRN0RsTSelUPxRW0jfPSDdk
a6tSqRhwgydYoMcPLUMiqLayljx0VW9QdwYgkSOkM1WJvWXhGDxAmFlDZGZqrwlbZzR4zemnEQvx
K2tASQj6VGc0PDBLpob8XNQ9Kz5JvN6o0/PgqOleTZN4r4h1l1pUxdoYp/G5bOCEiWxAmJqLwruc
CQ5Jgit++7Pv+PmlWX5GQH5VGC1iU5ZOHteZ0pLs0F+2PJOHJmqKndkYZxMd4JP994HQWnCihkI5
ovOnb1W3+ZDOW/uXvvNYoTQTz/86x21omLj9oc30tZz71i7Pbm1z6UbHyH26tdy63trkzSTzSVdc
CuvEzcpelPxF28rOHZIPVnNCYLNAkCowNqObNWuI8orVnD16Tms9KUXrPpe5/lA6U3Kvkkh9bjq0
OGenTe/6IfOeZx95MOIuDp8BXrMZ7I3B8p9SJExvmrw99XKIGYqZ4r7WTkjRfJdOiyqyi8/PhTX3
sU6scp9NAeU2iTz6iMXckYH6P5SdyZKjyrZtvwgz6qILKlGEpCgzMjtYltTgODVffwfkPi+2HXu3
cTuY3EEKhSS8WGuuMdEybO3tYcmPKETR2l2safLe8Mn7xk05wn2npffaS1mp4+1vKzEJbLnT/W/L
dk7lUqtPW8vLiZDYhflcGc4XVa+XfTl2y207UB4MQj4yVCQK9FWN+c8JiaIS5LHr7jvV6m2/2M5o
Eg8k2IOnz1do8gzpWZwcK8CPD5/9/Si8fWWgvvTGptqhP8QlFCbOvUN0czdrnJRm09HBVgukJevB
ICryWJYkqiJ2I6xK6euN+GjIBbD72tquzVJT96WdYlbYZ8O973d2pkwPajqPu5LI1g/cTBrN/iH7
rt+peQmQVRHOdR5Iq20nGouRyWjVr8No4eO2dL+9kjq2ue3qsIwGjBz+9TCzkOCS1m2XIIv1OgTC
KfZsUHDIBhnRUUtxty0pXiEg4cVJPfmZ4J54LVngHGVrd7vtbOlM1qMcy3eC0cVqdr0K8tMWVD4p
V7ylF99yRmhFsVce6wHirl/1lRq2QPz+HvJq/Hfzh7LYGDZqSnwhKhRftkfRUif/am4n/quvWJ8h
3Arb7+0p2tLtGVuskyQPhe0zGY+5hBWXqPIyxGn2pFnYqyVN2/xoB/vVm1TjNe8nE76UGR0KMURf
oJ4TFhDyB26pPWKtubvCFzEeJ7KdAbVt1W1KE7U9UrM67ytUXnd7HKOz1gJ6Nls9uuvrgV1Tcx0N
jB0zwv17NLAs0tvxup3cLmOK/k34Ogu319gOkGQRgccH0lTo0hJzeZc4NcamQfWOEOO+J5F+npw+
O6YDivBoxX9kRpZe62Z1P8QumEgEzc8TydoszQ7pkzEjvfh/z1DgizwqCDedBqdkt2qdDyOORnY9
0sGqQ4gvY//DXrshvtrnfg0OkiVofBTM8UlTS+XB7UblQYDoeWhRXu/HGF7JdmLr285aGttcKuy4
BjlsE3iQS9BHOTevQyHuOmb6Q52L57ZpwBQj7Tq1C4BxDEGVD8irWLRyAbSZfNc3ufmwPTOqkOrE
PROEolbPpaaS3/2rtfE6HNlxijNumW3pNyKS4yEulfJffdtZmWHquYYzDrM3DzisszMa5snlh8lz
t4MlC/3q1a9bw6gZIPwS0R/20s4vR2LitmfdXezNzi13n89q1ufHhsCxaI6c43ZieysR2gcMFLFS
3HBQQFRQa7bJ+yy6/DYIoJMk9Ak4y2U+Ok3r7LfL3IgUAV4CzLvr2f/zs4DfNm99jwuuoQ93nGCG
O9UIwx0Ez9kjk/Tw2d+nFYniZXHZDnLZdiIvVHCTlKZuT9r6+X/n09yNa4jLMW5ku4mwj679RbXU
j7KozT+ZdwRJ5vxW4jZBGuKKd6dV7N3goa8z4qQ7t5WLJ6I7GjdLtP88m0/0A/XwHyPuf/Ny8SMk
u2z03fWh05R4dVl4taZRkWMLQ9/niW6YbvhaqCs1EDFw6z5u2J+N6UONyzFWqQraWlv/2rVd5S1J
dPyb+NWrGsHfCukQs46LafmMSDh52Q6Uzyi7DDjvYWsiFyUigF/6scmoUaSa/aHVuvlmLeXw2pN1
D1yUgOftZIpFz2FJIOtsZ1WnmC5lZaxJC54qyz55ntFxbSe3LiotkNqa821rYffsgGl9iNjeVBgO
jWW40QYGBKU7uPzEIlZUwSeVAFofH9nWntZr2oZ6+yUyK1913OksIV29uHjEUbWNGzFL3uVFUcF2
ud70Nq+trUvVdRye6+Jxu77lJ3sE0sOss17hIiN6GhKTAD4v5lFMIfUdSjE9SCY9vdqgcsZyYvQR
xdOs2qwezfSRvJS64w2NT4uFwwfwU8bNp0kOAnGlDlCxnMElKsMHcuuPGIT8PQ9tBpsnB6JQMc9k
W4vSOcIHhNuCc9TBrAtEAkJBpG8rOB0KcsRFdVYcmT55EYM79gTjN5dAt9mpM4gmDBVrtrLX7ZFi
ITdqhI55ss3XmgGXC6RB/XBBWp/4E7M0oVkiZ0zJoxrVwdhG5s6tdaK4+aokPznT0+ytKyIPCFzM
3/crpLqhocsleNPT6OJmWRFy/1MdKvOfK6DsWahGfAaj+dUbYoxuYw+jVs2Dxq8Q22I7zCyZ8ita
3qwUU2B7FTy47XTOpOB/9eydm16Rt1v+XIrkTomXd0j6u055MYXc2mtvaN9wG3F9FUXYzsS30hoo
spSYwwTqjPAH76FgGLl7iBJUyW7p2sxXRK/ePU/FyIU8oa8v4PxR13R7RM+OEgqwXTsyHVhA9czL
apFdJmSLflJ3jz3heDwN0l+5VWkIBo1uH9dac4BtioGqicAUZlSgixShU/pVs/vle9f0x8hKz+1i
3Qwh1YsHh95nchr2Xoq1IvDkP1H/XVZlGrD3/Z1NGp9F+7XC/iXzqi9DiZhEF/3BoOpYR63mj1LU
vq58ias8sKiM99ljP8o6Mb9TSmaL/GDwyVSeJC/jtL9Vlgk7y3ynGqAJkRyzO5EpHpGUox1URRkD
fcHvuHOsb3qqLwi+WVN6aQ3GfJi/wrbai4oJdi6H9tyI/JraKKuXmLydlbcHOdWUckbDd2Wsqtc+
+tN4OYFE2b4pREdZJyxXAWskoHANht1UMHkszk7V9Ct6TP6TpclOsHxnJJLj7yKL5VWbsQocitd+
GLQ3wwkHxIqBEiWvGnUhuxq0FohSe414mudaVldzmcIaounzkpfXEf70XqNEZr/kfBkkeocj3igy
TOOz13R7Rxd4AtbSoPJlfIJHIFl8dg3e3gk+x0N/R/qxM+U8okI2Q612FQyh0xKlXf/iLDUJy7le
dsA/ZJjgdSl7tLkqVgPAioNM6dXTOFJjVpsVwld0XVHtke1Pnbe4puw963o3LAerZzi3r66zNM8O
puh9Yx+7nvrkKlUByUxBUrn2aVmoYzDhssBOqLSQbbkbjBQmog+GWk3FmtlgaYugNcwg4oesIlJ9
38wNBPfcniScVh421L0V/r/OLbpKR1XbwxG15rkWBLpQR3Lp9iradvrvC8SVBGSv++W0jEeKPapw
lKbEzQvKyQSyOky8VD9YvXpTddGECMkX7rDUlbeC/fGuXa0/e33+zSRmUyazeE8tBmOBwsrAZ/aL
Q1s/5Aqu55Fw9m5SuL+eq6n/mrls4GanSf1K/wEi8AXLKl8np3eODaAJTjb8FC1fT+Itd2HaaagK
IP9k4KG0BMhmvZss8Hfp3APq1+S1SpdmX/QIkWX/u3SwDEeo68AME2K/KKl7G2R0Lhd3zfn7STSn
F83o3yoL6GEmxNeuKoBdRC1fXqmheYiGR9XG+XIkELjX2vqlTYdvsTS7Q2Gl9jG3SagIXEijQVYB
7ze/lOV09FI+kFKUnq+X1vDY1HxYWpG8liN5fb1h6xIlxzwrDwsB5ZOdtA9lWcsDNmpvI/SqJIvK
cHFJrhWxJ8ho5oeujh6kkC8zdm57VRvuItI+Ut0hVNPKi8p+I+iXYdhTuWiFig58ItFy81wk6riT
XfMn0TBLN0HnqfKPjlEPkIdsChr8Kr0ofuoqQztlZSjj3trJxq+d9kUtkvfGVFMopRNbX7e8plh5
H6QxArSO0aZKrzxTEl/scjf/6HCl9/vcxSa2fRC4ZLn2bPuJhweqUwr3UJPuufZIFmXcdteKmubL
UopDNLGGou5G9T0FQhYx/QxEqfVh1DEVWYScbonqncYCY1O3DWtl/o3Zoo4J21drLJ9zyxjPcBUQ
4Seki5mcp2C2kPPVOIkEhKHxgKn4+TtrRXpRNpds7BiDXVyL7cjGwleZxh2ghfeiEBPaVdDls+vt
MjEU/phTnJqM2WU7DImVXciOXopS2iESqBIZ7/Di5u25J7IEhVPx+07+yQzr3Rrnn1LvyIGl5gNi
7AsGsD6wVvCSNgRsI5JfWlDDEF6LVzftrSscpAi7hEKeRNyW93JGhwdR5Cmh8Nvsy2Jfsqjb6RRm
7cBMYduljWhpS3zLtLbcN/qKqKnd/CRLN37IErJs7Wikl8UrrXPESg2WR66F2WhQoZlWy6XO8vFU
TdmMw4ltHDE4nB+HtIxZzFLWijymOQzjqCOpbrW9yKAIlRij72PsqnrKeszEJpk699azJ1gSV41R
nVJU4dAXCi/AK5m8uYkk3koS69U2vDEY8Zp7a9vToGC6XFWZ+9aRtA+kY/XvMksVH6pi8sWYBzzM
UdR/WRp2Tloz1B9KQ07Uy7vpLCzT2lGc2vodw+XHZFHpk1LX8kFZcYc4Ge0DOlV4mj1saiaw3u8o
1fqY7L6HmZCoHzXG1LAYEHDGVom+uV7GD+LpbNjyZvjQvAg2ECqpD89qiS0urvyIa4aIKSqaD0rI
Jl8bTHmPFSNMZ1ZI2BR6BCScaLc1cQnWr5VCFdGUfixdvoJusCSJ57g7NObEJGuaYWqzJ45ic7h2
XTpeW/7Xy4SRO4Iz9spMQDvhlZRaFo71yFqbiJJ3VxapvHY5H9loBoPNuxRRlgd9jmG8ULQcbLyx
RkF7RJqJRPYbt/xCJrxlbSTjB1XFbRpXq+/uUJBibgHrNipwZnWZD0MWdwDJhR00hEhB+RjFrbHw
p50TvM5zQsC+gbGAXufeE8yc8bCI65A386lvs+i68L9A23lAs/hWpFFyJ5AKgItNBMsNRb1pcS+5
7Ze7bc5M2LUEjqICFR+SdVEdsZNVh6wPKGboDoZrBXGPl4CpGvnNHvv67C2aG2rpYuxGsXyr+/rQ
yXo5Nu3IikJ474iDd70cMwpfuP+jBcXv3LgJ/wo+wASPKRpBrQ1lOspTHIwLAq24WmKazsNDllEy
lESUrODfeIdbctXXoTsuCFzZZS9XyO9OEdJi4k4ofCAgEFR9ZAW9Vzq+WtYkIpkeOnxfnkfhEVS3
ykPbG8Ifa4IatRe7u7yObb8ls7xvU2HvMHkbQtiGNobS4B9EvqBbaAmXaSYDasUSGmxo9lAZDSJd
42FWOms/WLiWUNvR4DPkWLyzmzJMzUmb82uitNGl41b1nVj8NJ2lDyyyjKdBNR7SNCOEPDvaHnfS
+ljHSRGY2Vtra809nifdJ6L2jdGbDPOYzCH4ymEeMLppY+UGeqC/Tvak+BXp+kewFUBRcd3sPdUL
0456vpowT97JO9FuxA09wp9aeuapskR0dDQNDgNgDF9Q/q5q+ZXyxgM/iQnfbrKNOarEMI7cKihL
97FQWQXGSuEPrgrzr432hj3PvtYpYefVb0liOw9Vp/yWE1/UZGnGoymaat/O+a/WQL8jcV3Y5f29
7mX2UAzj5CvZDL7IG28d875D6TmwRLsMS9WM9jM+jLtkoFK6j6KwGkUJtUv5bU7meIHbbxwnkQZp
P1kBTtez3wsweWC3KAE1CIzOU31252GkSKduHiDSXVXJlspAKmKAiNKVLEMsy4osKe2LnLwpxINQ
+poc2iNFtvt0ggHqNslyKq2iRVopXru2flIAZwZuT9rRaduvWlLogSE1kzus4ObzIE73E1VyUHbd
uLnaa0y0B5W0H1f9EqXzM7CZIRBemoTUKOFcjcNd2xpo5VgW7LgpsOeYGZWXaUp2du99LSJs0Ttn
INbRHcapkJeptWG6dtN1QmRYMcAeCjd+d8Ak7ydPF0EGEHOZYpvN8MAHhBvnwcZecp84xXtdTtOu
IWS2LySK8iJFTVgr8XUpdfFQTemybyOmqNKGiuVEXnFQssEJujKDjhelR2JwRZgv1dlWdfvCGh9z
Wqs7maDsDE1TjoIbyY/me4GAYyyz5KllPxtbJJoxnGDOp66ka1p2rCpwSEdnZyeMeDqWwtZ2GQIb
P3EDx8puGN1aLG9awKEoJHeWkz+lXnLBqkXuO68DjWaW6gETUOu0OKpHxW+DZQqWs74+5OUB9NR+
6e36kJJ59mOFTy6a1X3ruNKnXLk4YAnBSBIl8b7Luq/ayhds+nZ80UrCQvBFKaXUE1/1vCjoDJvY
U5RNu0KXL3xV7or5+074s8ASQezi2dg5BRqZmKAcan1H7sdCZrtJx/zRAF32nhKfoc41UNAGImrv
ZDCwpDg0FkTTBhIE6vC6e24KSrgMEoEeOX85oaAvJnP2VVbSZq8V6/jzA8zCeEmy4kmJmiUYVC16
TFrjq22Sh18GEWZ9npyhxJu+qSDnqslmCOfisMuk9PQyGOpOWwiHN42mMu5FlM5F6JTyNuzgmEIM
K3yk+41PaZR6VOHWhUNjyb8Ha0EFYdblsIMh8BR5+XKgRnMKMOItWcgq7NSnMkMI4DVnLRv7cBqT
IdwefR5i2+xDHC+J2PTcmZNDuB19+3GuCvfIlytCo1BFaBPvOnQLTrRTvoRJw8SQlWzaPOqSgu3V
3I5kQF9Mx4YEo+l6F6IXrk+o/5pongzzpnqXbkkApTJHeVpSXI6YqL/pbjGHwEbmcDT6aj/gVuPX
tlYCEbYqnw/BPA9KMRBeOE7zUoXMIhWboCnaW339bqeoAjq8J3l9Qi2tBb/ZrAMlrbGhmd0o3A4s
X1mHpvnVIux+iBRVhkuPsU4xWkfJcBhKqH6wFliW+o2sXzEp/Nl2Vf/3s9oebR9TulgaK5VocX0C
j8kxAnTHjpZ9xvbIXZsTOw6+750U1cSb5mBP0Rja8RtFTYKBbq/1tcHugqys52SgbeJKC1q1yc9d
t5BwX3a4iT9pipftq4l/jOSbpYmVBMEKvm2jKGCQWt9AA1CuveYKw0WScT6fI8hWagSKu2hOY9us
NNvI9cHajB11iQqLNWSwkxFu7wCYB3lhZ3kjbSdCJoaVqrM+BGUv2P5GBt6NiChBhVD+/VpXHlur
0SRe07paiNBBDxNqzAPhUMfW/HCX4gdxF5dPNpr45eqWy+6YdqUPPt54CdAcviuhT3Uo18PW3A4m
MA9+5v/b6UjY/74a87/2MGO57KKE1sQYNIP9lc1JD6Cx0O29rZgARqr8hDerR1KHC2LRhQsUQx8X
W196En1m4jRI7jgMKP4O868kghcF4FBTugcsvdJzoZSpb996AZW+T4enKhIPOeNAWJVGERSi/D6X
2DkosMZ8wIxKuOi3tvRwFVkUd+/kEqKfnZBOiLPlGfxfxdi9lDihxk8OWbGofEmd4U2qrnEc1jCB
alllOMWeP0mpX2Zt2VHC743OSy+5h73BRS9Z1q/eVgbpEEKMKaQcxrNS2zm3DvzUZE6B0jhKy6qJ
OKMHvKEZihBmt3rCSoZlFcVYFz6aMywYxfIXss6+MiHScg3dz73YfJksvxIiD716+cWX7QQzotWz
OUKrcvWs26WkyPSx865jshhHgsqCqrEgYwuxs2Rb39SSosaBbVSQFHC1+yKub1ZGxrmu8QvsqyOF
9gsMTURoQ51GvjElWqC2pI6X/APVv7xEFSTZCLbGrlWW5iEHnGFo8PwEw+zBmaR7LjpqNzyFnfJi
Ld3PKU+OztIdB8QyL46T1EdugeoUEUd/ryvs46tM+d6v0EzT1QYUo0lxVVT2Pa037EWRJt9jvHSJ
JAW1M5lfB1ihdpQ6v8uEeBrzgl4p9q2IWL5Ucdb4Up1PjdnaP4jMu8QCGKMctetPBEueSQ1S49I3
FFoRLdnVcZufdYWcplOay6mPvOW4kDrYodI0dovStXuWj7tajNlRbdZ4BwDQtiLS2iW9fUXoDxgz
GZ5xdXgysjr9GuHTTCU4yQT9JRdqvRavAMQ07OW5HdWvXat9VGPXXKKBgkmy/eRh6pKS58yDAzRW
uzin8jfJ8pLi1nxmkNp3c1lcmlJAyVyjdzNS39GQzckbpPKmztk+8QxCqlTs7aK+2MNhjd9QCv5I
Ond5NCW2oYaK3eE8gOt1+xJlo1Wnh0JO7ldJ/Fp6Ltr6NpovBD5jqMjglAYyyCdjJkJdsaFqvdEI
nNzRbuwAjLMUaXtsqT17Sc2Oqncy4b+lejItL/slZ34whFiMJ68uBMSU0jx5WP48GTicB52SVD8L
8RusQEqONBX+Im3vBbUxPnypQ8Fws1QsqPPlRojh16x352VOupex7dynHrBFWqFnngemhSKVDEdb
/rvgzYZbzjsnl1b4n+2/p7crt86tvR22yz+f/dn3/32J7bS9RNs4H+mlcsadwqH6I2VW+fuwHjUW
0Wt7e7TNN0OqctHW/tfDz/Ofl2992+G/+rbX2fpmrat2hiomn71dUfhIggWT6vpQdVjCEE79T68x
mCwI1vOFgmR3r6/nt/bfp/49JjNpQMVSDnGeNOF2EOs0O5rYSvpb22zn/7SVxGMVOeCpPuvxs6Wp
3A5uaQSIiOLnrU+UNqN7Zo7HrW87qNSmq+kYPfztKu38HjOMfT6pGz3vbOrIfD6fVLWLJL/Dhv9f
fZkCaVcb1PNnHztObLVs41abhbZPXREfLRHDtFYa66oKU71GGJUy9U3dd+lq7yVC5BddVaZwiZJy
b1eJ/VTPC9unePYhjNdfUxQXx8wQ+YnECFXLVCeOoOY03Rt2gyyIpUTVo10P7QPc56PLHHuR9sQS
acmLM5Vjx5wt/6WSTnsE7vJWycJZvT3UvcK2i2Elth/HbspY4auP+dSFwFDKizey9mzY3JxQUS2Q
9UBlzkoJP65evieOEQd80N4LAf3HqpPqV3hr1S4Z7WqvLhok1qRni9mLwK7zCSvUpjqasibTowJk
0nQK5Vh67/JhUN8aZ0Qw2uVrNQWRpKK00MObsfGRiV9G27fslBE09rH1voym2JXUzj0XKZACMdU/
iOVjIbR2yVjvrx60/q21HSgUjg8tpd+77fqtr+v1N88a5MPWGtJ6IcM0PXbd7KFT65JdXebjc5VE
FWWw6bhXcJZ43vrSmsUu4qjr1vL6prmkTfkbDM0/FyyT5YDDGNCgrK+xHUr9TzpaydP2Mp5Y0rOK
ha3/ecHQi3V5L4vz1tdw3z50SnT18H2tZ1wiqN69a0uJVTZExYPjxmt4gmF764NP/FRWZFC3Lqse
FtjC9c9tXN+60nGZA1Vo+nFrZnNbP0Ot/ecVqvyg6AiVNlntJnJFDnrPROacspbxFWTLf0S3fy9p
Mb0xtejLZ/9/X0eIHw8F1dAP2+t9Xjho6ctENo6dDd5qEJzqR5CB5tmYVn5Og0/o1rcdhlqtH7v1
EGcKRq36vBz+68TnxVq+OCBb1ftn1/YI3/f68bPPzcrfqidZ/cjU813ZgqDVSRknU/rPo88+W+kQ
EUgv3K5QyDD9vayKm+Kk6IhhOj0CnS/MaKW3dG8xgaB9xJrhsDW1BPg5exLqrh2rxVowWkU+a6xw
vTgdk/KUJWCEt+aY9OI8pehMQDWx90rsN8Mr0Ldhx/u3aZJUP+ktyv1u7O23qZLjCfu+ZrddDD8+
P3VSzLvYpFZ+6GwnjCSLEjsnOqcqWgIkrbBfnaFiC+Yl71vLKrX8Zc0TbK3UjexXvNagJHXl09ZV
9zGriVIsD1sTxZQZ5JP1tYHzsNMngLtWiimR0qfK3vI891VjaXRSKxZ1W7MG9QJ/jUXOdrHBcHGn
guGynYxQdLx+0flZD8E4G9xXQtzV9UXzjuVu53nVw3ZhA9A1iObe48ayC3/rG5l59gk8/YPH/t5L
xUARDVPctE1s29zk6k5EuHPdXnUD5SKBYevLySnaA/44BdrPOD1W0EJe4/FJCFkePKXJD8W4ci9H
+4UggUXyV+v3NaqsNyUfiE4V6hecXJjd56p8s7RpZp3PKOc5dsFa3HAuS0q5s7M2BwUnjt6L3sHu
Fm9IhPEr6c3j1mrEKF8d48zomO7tpTk6qIIAFese5Vu5dpqqKHlrJyJZRUNKijIa/aSB1A0ScgJr
lM8JBpQu+7Qw+wNhrDU25rKchxnYGxXs1TI+efrOXqtQbXWQT9tBL06GqdyMSn7pdSWFzN/MN940
GI56Il5dsHdRDMoiM5LHQWwLSg11GIJQs+rvXTXco6hRX7MY0iSKG1+aXvRSEtfKG9bqqtLw+cwa
6qL1sD1K1jWGXZuPcRUXf7u0KUpDxRies7b4KWzXOLWGQam4BR9uZol7KZvyg7V3+9M1k+swldpv
Cb8h91qLzdKtnRefBXlFDrvrkEtYuOrp0KfiVX8NutWPXc16M7P2nCLk/amVgOGUe+FZ1rNu1xep
qdWh1ojTVkpW7RGwCJLe6RcWfZjQAKYNks5L/IjKrrsJI55AgJ3+lMl3NV7so9dqqzq/ciHMEyOs
cNzDsNYlaKuijMW3APvHsXod+2ytLiyScGviAflI6kV7oPLevkf9TB6qHxtqNYzpnkpzrS/L2gOq
4OzUNjBCLKU6GUNeBVlhyxNBP7k317JydubGM0t//vxCDpIExQ4R1D5TSPST1MIiXO9Sgje2b+pP
o9I9xwsjkMFQe4gjvYaEW6H6wmPhTXe69gbv/8lit/Y2LK721LX6YTsHXNS79Njp+pP9q2dwfjMT
x3vB1cq3bd16Gyxjflmg+m/nJkBwxJrVYGup8Bafm4HI/fo83DSX50qv9lsLDrx4br38kETCwt2u
UZ6I7x+3c71nqU8OToZ/W8JsnrpxOZtqroK10E95UyzXcj106ohDZ6cTrqEl+nY4DK5iwzLS7euk
aw573rn0iejADNg6sZyxr5nFHDPP5aXUsatQR42z0dwtezPFAPVvezu1HUhgmm09XLfG35cqmxaI
e1sTRsWs7TQOYLEZjGt8BiyZUDAEOWxr1usfIAlg8+xV9kzWAjkRzanTuXpx1eUMM/z1b3M7o0kx
hKmVX8ti+DDrrD6XRLyuw9D8c4CA6exFbjfBf50YVW961Hkrn9d2hqMZfjtpjY+AHLTI+ippRzBo
0jOAARhH3ozcnQ7JQDGlVqjxjTuJIgF7WOaHFHnV1rdd584ivm1NtzHvVNwRZVif/9m/NC34Imkr
cBljyVIu0nbJHCVUnHKosq5CYEyJ5VgIkshrX2oyegICipFz2N1raVVvImqS69byvDlapZUVm11O
jl2mHJXRzthIV/2ralf6oy2cLyhGOkQvXIF1BCJPE9cYGokkx1TKfHnYmlqHlINivAIrHM6KucrO
0eihHF6bYDzL2zKmf//w1mVbc5DKIsZJhwusciTEOsJE2ZrpiBuUba6B6O1v2ZYIqcWwsaTh4kJ3
rLukBHdrbe+vi/VTYZfyvr33ctV5TVam4GjD9c0qLJp17E62pkjUhZ9mtRrcrO/NLsEgZYCg1tb2
amk03AtBiJfEMqk1S6vUQGlaGdokCwgkzw1jtQkCW7XJDMW2Vrw5E2N0FsfOdwTEF8mjhAqTO0ZO
yx/iFu8zkdCvAoZ1QFI+eanguvlYqtb+wH7lioKjOInajsLOWBKs6ZT0RB6yOtVAPG96mb0X4Nl+
YeWLv14yvTuu+FWVte3XZj6Fmkjtm5uhviH2k/46k4hvieCzMdBiN7sWU5WhxInjCynSYzYtr/ZS
GT44TuQborAfu6WvF79sNH7e3KlDUd62g4INwY1oqIGg6rsD4TEYcirQ3bEhnxY3A4IrpOfU0Kkw
NnuqWLxuuiCWX86ybX6ItlAwNS7nV6tv+NlNdy2S+ru9JD+rxcUDMX8cZhEdEjv53fRlfktxEthr
haMcKNNX34WVaSxau4Pm6vZbYh9JiRVfjGUZD4aSZntXKS6x4v1kua6G2Hf8NtP6Rz8lJumdxjlp
KEbJsrn7TAAam2RWQGCi+MFLjPzbSJIIKwcXKVJDstLhxs6bydvpCemlBiHAc10fichnpPzwvOiq
7KXooBOTJdC+NEvsnSyPzCfC92LfJOAxTQex0ogWvm2H6MH65lL1fR0r7dkAd04heoNNUwWxviYi
ZoG7JPAyEe9VWZtLx7hN0ze9Y5H0VHe2e5rLHvzhhEBZBsQZlZOmkFejpqk5UDuvgweJjPAnUg/1
WhAB28FXsneVXfkGtMoz0yOITTv+2pSufFl0Jm269JtD4h5xt5MQMeWgmFPyMHnZz7lS0sdphJ27
LOLPQhmM6HTvW9zHbWDhpvBE8lYDN28lYWxVROVT4e7iSjXeUX7+wOJa/DGhYJIL+p32PfbgTkKw
vhbAIcau91UgdfjmxuOzWmvpvUGlsrW2Q2PhOkPhPMGx9YrtEAkdpcvkrc4h4zMYFQ3ZX3ZCG7HP
7JEFj2aqLzOp1b2nk+vemhYgxWuZeY9ba0Bd+DIaFGNP9vCwdRlUHxyd1G52rZtrL95gdKg8ERCt
ra3rfxg7ryVJcWhdPxEReHObmaQvk+W6u26ItnjvefrzIWaG2nVmduwbBTKQVSCEtPQbTPgQfGuS
+CxOmL8+J40vM3OX8Jgr3qz2WbTPowekVQ+Lm8jlqeK7ie1le5EdWNmwX93gNUZTR1Xa51BKQAhY
3biUqaOjnDonM0Hy0kQkTEr2vBrpozjBt6XRjUvs0EQls2pcVlR2H+arSXMy9AT+JEgDJ9GCUHd/
9nJUoNZL4gJ1Rnw1Xv5mvOnybeiMz2NEuGM0FPW59iy05argnKQBX7q8if6YjYmuNHOnJyswn5L+
V+FM2gsxze2oGcMT3wntpRiKn0GM0ISoI0QrbxGndI4gRvUXU2nAc3VO74q2mab65xJHza2o7WV2
euQ6NA6e/sj3vgAMU43p2QmYQUBFC59EgjhK7paxl7vxP2XqGKYbv3QQ7zbV8Gn0B1BenoP2t35I
glB7tvNWe44niUEfTMtJZCPJaU/KBDxENFF6U3vmAzZaabi0z2q2kQdUWo/mfHrpV3vg7h6C6HDb
Sqm1nkQSRzWjXd0PJ8uPrKcGbfT7IZKgmWOsBgrShx2dTsR55jOICAY3tORY03hNtgX1W7vcoMEF
2PzX9ar2T55KnguzH2CUOkpPcOnUvaTU7ZIVZY1e7SqF75nIyX6dH6YSgN2SVT3OmtKDB3DjQRTh
hcV2XhvJW3zt/WdRNk7eWcl4MUSuaqTu2BhVTgt+VCSdOT4UgEPuliJYkKee+f9Gs7Lw0bJ5zRu0
s8xR1Tfs7bJTrPX+k0gcOTjIuTbdi9zgYZ8TVvYhV5Mw3k71HAWuSmsjavOQr3xiqITO6jjar2Wa
E/92ZJmPXlfUNyWEW/bbavfGUMtPIqEfoeDRsVu9lnl6/1rhGHFF0Ud+6nwvulaK+XVtELNOQXmj
rg9rmb0j7D8sF627HsEKZIS2xmCOV4y0HhuMV+75BqY4mqfnDhLEWeRM7KWwbpornCR4Uhq9OX0o
E6cZdf6jajx/pxRlCsgns24isSuihBaEABjqlBWyBEiXvZiq38VwVJ+ryCuevbggvOZE4UGUpWFG
rDICYh5kebEdSw8v5jD1TqKxrtnvfo5KsaYD/ylks3EThlmc98LquZqKp4ZA4R16rzhxxYjc6sFs
JAIdFK+H/mK1escNoDIAPrVjIxWklGJWz/JYRQ91ZJ9EpSjCBEcheF87J2Xsi/tRHy5mFWC7MvXa
a633xdkZqhZU0Oind5VfuFnhSnJf7OraqnYKxikAj3AA0mevl242bok6L76muuwaZvml1rwcPnx3
9Yruzuh8FNsD9qTgJfzw2mhvBAgexAYrnZwZgFMo5XEIsVu2MxBs1UnufJgTUgCmW+7UXcMcZFsz
+8ic9zpS080ESniL0ytEUo+vudjtAx8Du14Hgy5L/RnExKtSWeHB54NAgFsGkg5IuevUizyhNYcF
lcbmAuwkWzokg/rGuovBBvTCrtDk+7RNTqNkSdeyLaDHdr19SjsIcJr2GtV9xPLPZp0M2jPtAvt5
Sg3lPLKjTbyjIZio5Zs0Gxs4Uxt50Fo0aYjWQyeqd07RxZtm4hvJYvhO7m5KUDuPswjfCInBHEsd
3qOvXfUav1OpRy44D9/QdH1hR2gXNkqxz83GvnQpLmAEAjhck7FHAd7UyguiZV9AWAwnT266fWEF
3gakhnffZb+4THBGbkXboPvcby2MmfZjLinXlLlqagzyTUu4cl+mEzZt8jM2LKqbSpObxyqcPHxq
aqWvzlXrVa6s2/2utjC/TOxq2smN+sUf8A8AMdW6Po69pTwVNwP4x61U9VcpCstjilrjFZlEcCV8
U9yktpprkedESdQe/tbkbf1y7K4ACY5thSBjU8XbrCoOTjo4p0wbS/y5AUSZnR5gkQs3ourao1HO
iEC/VVy9x8UcgPAPpJq+M8qlR51d8i13q9sCh2u3qLMRwaPfmLUEXC9umotCik4CcC20JFixtxpf
e82EbSP/KGN1hFenV5ceoMFJmgMeWn0TM2plnlYzRaEbteyD4E1ZosWKZETYN/Krmn7vTOk+SeD5
Io6yTaIb6OU/k62VZ/bfZL6EcYXmmnwe81J50mF46HR7tnvNqo/B31jlVsuC8NpmpX/2B2YYqcL7
i/3kFnpngdxeP/feAqs8ph5oUljh64g/gKvFxFDNsqoOgTn+sGf7+MHGXZxQYBMQCl3ADjUEt6oz
rZPfBThC+JBpFHQ5lbyaIyVfIAJk2z4Kf9VpcSaMrB/5lncxiBXkrao9N/RPlWARMxCGZ/cBU46m
NB4JjKibCHTZzovqZ/zW4JjZtcZLrOWnoGIcjCQdz7+u3hYtMYEqe0TTVL52Yahcmzmx9NFgqx5q
R7YJVN9z9RakXqCorFAkq2XsNWrXj2N7CyhrH+b+L4mdB5QYQhSFCGX87Iy+eGuQNeejfWwzD98T
G06T6rMHIg/QUx2mx3d+DZBnurEiabbse5aFfl8NSbqRiUEmkRzw85YxQ6h3I+Tih8EhwF6p7ciu
sP+EsAqfz6YEoeShFF2gLHUdQF5iJQ02i2AsgHEZDo/eELyeEn9vOrP6bNn98m0vRaBMA95oqwkg
Bj0DeOgdgslCbx/C/KZVoDI1v3tIgyGwX7d2gPNVpkXU2drg8yVvEZrOXTlvQSi3EgYsiiwhH4le
jO97bCwU9vNYjk9DYNZXQo3pdmpHRNHS5gH28hOR5npjoCd/ckZc/ELVM06zFazkdc5Zij37bMw4
Hdxqv9e2cy1Chlm9lhjGkrI8TigsNUrw3gNEPZRt+473gQYn2PRdqYjHux6voqtF8DifCcR+oj4n
ln0B/zAyyx487mD/PrBqJ7rhA1+KcI7TWsyqckgUaVQSqGh8nV23wjiWdplvjBjrOaDrOaA4xwB0
w8dgD5n5bGVsSqk5mltIxz4XRmsT5cmVXRxFh2Js9ENXlc7XxHmBy9TKjfdzMqsdnHe+pc4MkZF+
hlq3zYzUP6uDP2zVUq53rNSdYwfw7GCAAwV3wpaU5LF4ayHcW1gCtp6s75gB3jkY/D4mPRpFFjnE
ZGK30f2XLJXMy5qUfW4tWZOZ/8msoIhVk3FveMwdnd4Ax2inAD1Lx9l7vudsAwf1NYWhb8uSeaPK
Pq+ip2uXqYrYNmX28SvJVDfDTfcsT8g3IRR1w770tzE7REHVuaJbLDojqzM+xHMyi+fo2YCdsF41
t75rxvsmmkduck7hN7cqZKpbVsmh8C052CYWjxFM2ElqWH+0XcLMwwjf4kRF51DPHw1tMPdDFrL+
nhPPvpucFh5ao0Ru3d4Sq47PAcuDc+JZ4U7LIQDAxg4vhqnfVF+DveEM9Cgs3HsQV8T3IreXqtuk
egTXiMHQ/xE4U9KjwICZ8440VGFgiboxe12BwPwnkVr2izAvP+YOdhlagKSWV4DUGFKnIcyCX4OF
7Pm8ESBNWGx7Z6nEcAuOROvGDhxrvwONNfr9yIrT41xCI1cEpU901PxS6+OjHEwD1A7P3A2o0mzH
OYtMwbjtdB6WntgAzawggVfSIj05KaCLHD2/gMg49iOMFOBK963e3qQG/yccnuOd2pY4AArMXDAT
+A3wZ67Vjxmcgsm+HxJFYSrYpg8OW3PnqC7fJuBGr3htgDbMvweYu7/KGV4wTvPLzj06t4gSWHOo
oJpUVjoJHcpybOVOJCOfMABWjrTzRGs0wH0mlSKVAHt6IAXGKtPP4jL5pLyElZ+d0qhgyB5aa1cZ
EfAQthQAweXTNkcxLbRy3Iklc4u/nX7XK1B6K4ACUguwKq75PSRHvLuIAOsxnoK3ACk4xEf3o+8V
O8vCaHJGzu0AaO9ihaeL/m8iob5V/WFd01yaPj1UQ8VnElRgbMXeQcZblrAjVMHqZAXf8qzQviAh
jyLn8KTGvnFMeulpIggw01vlQ6nPxgPRu9xqx8gZAnbrd040OZjNG/cRW2nbREW+tJEzhP80EOPm
xdbV8aok0csgs0oNSh8ZxQDK8GzSVHro2sQ1vwcU6G1RgPDTqt2bbHiD5SrMRTgiGf+0vaU8A9u1
kcaWRhYCOuO0MuPqs6Srd3liOo+wAKwHeXyZQPA9aoARzMzH7zaKvxRMDJCvDIFWFmymiuyUqClz
viIFoClJh7i1A+ZPWgL8xdhlfqttsRfvjrAj8pdWr+rjAFtkK7Iq3tbgjStjE9RSjbluyf/TtOZO
LfxfoymNhzxKpgvCH4/dBNhbx1T7wUfK5cGvlYqdYaQwrc5KXKMyy0MBDVzzYWdIMRJzKX/ezNSw
e6SCrYBNxtzfWNOQuqyiHzTiHIziuzR9aAPAYnhavWBa1pzSGTNTzLi6AITFSbcewhk3WmmjfAIY
EcxIUpGMavgmSZrnRv8UiXLRPJ1fu+pc+NxXp4FOt0nzhFQAPWsV5LRSlf7O24+yxsQweIlqkALe
81D7yd6Hzms2GtyifnhGqBx1QzzvFl0NgRESuKFUZ8FgRxZK3rP2hqhovQSS5PBjtGv/DC7LmFwm
q/wl4lC80UYJl+woDuOJCBIsLP69vspB+9qNioJQIR3GGVLIXBbgUAfc2q/xevA2saTMcQRKfbBY
Lrsq3ywp28V4vN7GX3rXg2Keb1w9X1EcrfhEU4nlyRVQRVE4TOmYHkXL0Gq4M8gi4s0u6pr5IuII
N/dxY1ppshN/ZYzWNBuwCJ/Nrn4Hv5YPQmHEcraQ3PsTGM6f7fz8Bj20jhlq1GIPWCSxuP/iMGKJ
zJYWxncim6blISgkFf+Z+W/KwH36uG4cxU+KP8PxH4Kw7BEn6UrXKYpf4rxk8OGYz49xecKiUOCl
cL2PWF1CGl3LhkJtD0it4MkE6GPB/oreAO2WHephTAZXVqvvAg8skh4YdVvBryOeiuRIWvYmZkSl
lTDG27UrNr0XnFcg++8dzEXXqQOeqImE6L6J62fx7M3YfuiJ++ynSmNYN3ARPxGOm3fK8nNisfxr
cBYGNPn3QwM7rAKhrv2deFziaYijQrHZ1hWHohcYgeqxr4z9SN5lZ/wYHdBn4nBOICLQN6RDqbCK
Ql8wngAiAHNOWNFM7odDcbaFIwVIZFvLzsvhlHSgoczwKH5vqGti1PUuauIv06CexZ1b7hLU0k1u
JONO3GtxV+ImZ/3fKIivzBgA8UzEGeJIlC3dQeRFoiU4htRtAEQT0ce+fRIPfuma4tasvUHUVEQ+
NyUY9p24FeKPVLuK+9P4ubolgs4s1yh/NLNtCHKXy/3VM6ubAF5p+5TZAL3uWSmzBqZtsM8miM6N
Oj6p89AhPttpZFqHyZ9AAuO6t5Ghc6KEW6MnZMRZ/v/98Ie/QRxiewXZXQ3UpeXy9FCTyUCaaOpO
DAHi+94iN340AWQNTwlc3uXmLnCKD2/NB1DF5zuosY2Xh7Ampxr77kyZ3MgO3qU2ld31DjMInlXL
htK9Di5y95hiYrkXf0vnlQ+JOcl7NBq7aVunwbXpVQmYxzwOza+1OFMc/WeZ0xYTwgFBvBM9oYuS
PVMYli5zR1AHpJ10ONZr95kbmOVEA13d9kiwHUUPHlqjP46ZwbKkdDOrx/jInsGV//m7Zp6cvACs
sJNpwBVmQMra96bozlZnAKOWm9Usb8PwNg/LoieJ7FqWE/2ZRyRDnSzXs8oezEryaPkSY6RoL5L1
bf3QRZdDUT+VTn90an0resJyCrYCB+mtqdkgEGMhC/b6gEL3aX3D174sykTWn3uh3HX7GpDeIbDC
vajTRWcXLdbzP3dBkRdPTRwt54j8cvipXmQ/lS3dtijxel+GHmzl2OBP9JMPV26TAI/JE0BunQnC
ef5wqA5EU19loTqqe3wo2KdnXiCeeG+qGINaD9nU3CzmBqwPryoRi0nONw3UiQxQSl+1F2PGqk5D
cct6u93r+sRUolblneznxG46BGY2bPDuBe9gzGa7SH3qq50fFg9WWn548OJXRT9YXqc1LwrXbrL2
FdEk75Pm2GE/KDqjSKp5uBZHagx9SY/gPIm7Ly6Sg2ccwazQ7ToPWv1WvCWw2ikVhx9Ke1v7mhmI
KIl1y4hrsAup7pspuBQBN6yNpOREHBxqSDTjG4ZYfQ074O7ImLjiHotEPPZonp4glMsaeUx+ZKN6
diIt3cvTcIn1AoEypz2KQUZh1G7g7Bao5+6C3F++AFrzC1J+ehIXFE9eHDHSNzMbxgz7X1PvPGIv
Zy+YZS82nz08z/aZ6BHrYCArsnXivPXvU5tB2XUjxPv1LhapxUgaz5+Z1E6NnWdAFxKkEngBX8El
a8zEHeRHRRP21qCcaOiiDIrhLjpmYrIFXrc8jLZ1GgHmsJ97gB6JRnFoblMcw5bZ1bKKChU/Z89N
VZZBGC71faXF2l5cX/xdnhkOp0Z9mLSs2cu6dhNPdX204ihr25+RNoabIc9R+odC/tcCbR04JPHt
F/llYsfytMCRhuUDGH9XSc0Mdn6T9XcIsutHoGnlWbB2+rAtz/SFP0WQpsvzFU9iHWPWB8MH+ncC
PVMfnWpnQJBGFgPL70jOeQlsRvAdCoFuwS0TT0Z0a18m9mgAD/ZyfEP+GcxFg3VEX5/k0qHn8X69
CWutOBJN/vdLMVcbYC/difdJzBTEHyOyy1x8zYujpXAKsf1gQoswg5joSq15lPFYFE3Ezy5TLnGI
wyav2nLIvvZfsPrlQyn+zg+zjOXcIrO3wAKubAhij8GHXsxf2RwhdC1ekylHDmbrj/o7WivEk4Mu
PuZ1EMiuaL4cevMXNAQMgnf4Mo8TPVXM6NZkLRunlC0HBaVIBZjYPAkT/86aLChJkf8wl13++mIa
YOLcDTm6bh3HNfD0vcku1bRFrzdnE+qHLf4QvTqrtiqfxM0WkzpxtN77tYyNIDSvfQgga2Px62t2
PVccrY9xrViv9+ncMHttEepgDGPMFAMnEm5gi0RevHnc8Zhl/Fy//PFToeSbUOrlD9NI8QiXnjd9
9yHan0R3DVXZAjQ9P4OgbZHcED3l3w/F2ctQBSinPtpFsvtMBfFhiqxLuE+cEEHwELVrxboGFBUi
WduJbO/97JUqOy1//dyTF7LH+s4s85mlM4tSR81a9k/+ee/E0dJKHH7Oi5OWq35o9fkHPp8lKWxs
NOaLMiE1K8aVdfYgzv23srWJqF3m2eJwTcTzWLPiSJz3n1f9sJwRrUXDTz/1b2Wfrvrpl/x5wMdo
rmoDGH3zK46HM3sV5bSsVcULLxJCKZAzoRGxeJ/DbGuylk0pnqDQ72hTNhqHSyMx3IqLr00/1IhD
T/dBCLEFv/Ro8bKsb/ynl2p9gdYXTZStp4kz/rPs02n/dvnldZ2ymdyfR6D9hp2NQxvT2nkuLD5c
a7KsZNf8h1jFvzX/VLasJ+bLLr8grvOpzfILfexcFan/I7dOsBVDg1iDiqP1Gy3GkDUrjtYJ2dr4
U9mnrGjndQgGdD+VCkmEODch8vFysvfO9FZ04eVQlIr8RCibZXVapnvVyZ/X4R0wFbTxNS9NM41c
5MXIz1zIJ6JkpIa9hI4832imrRgeiP4jyVqjDPwXXW0ZNEyZGIIYXfJigoSJ+NtOPEmRrMOtyIqu
YIlF/9pm7QZr2acutF5m8OuEkIUN06uXJ33XWmoybcX6NwZgQLgoHl78pg/3yxsvbsqaLMPqmhe3
6z+zomJ9dUXWJ5Dy1/At8p+uIMqmNAY7ocS8Rutgv0ysl3rxfNYza7xKWLylJ4PAiDZHSD6sHNdm
4lyRiInBmhVHn9qJQXQt+/CPi5pPp/ROKbmTdgcq8LGCSoFrgGhBpFxTQHLMH64CR7zmWQxdXhqn
6VHcmSLusvQ4ydamTi3jKJ7w+kSXd/9DMPPDVGFtKo7Eww/zjoje0mgJcmUWoidaFCKToqKV3U9O
wXYMai7KeC9e0SVOKXrAMKlR/VW8yH9FtSrZd7HOZuukZnMwy9JTjEQwLHFIayKpanYrN2veM3wJ
/bPA2BSz7rA1GRiQMSCvkQ9DVfyDrnoXwdk22AAIZbRrxF0Vz6VKoTKpZf5SRPBMBJ9cnR/w1CC6
0yzxzE+3X9zUD49oWboud12sWcTh8pqHbE5Ojj664i6Ln10T8QesWXFjP5UtqzpR85nMubYU1eu/
pAaBujWx1ttgY4hVnJ95b20eDQcNIUBXhTFLFuoZAqT5CZ9Jag2VvTPNQqZnrnUcYJ5qHOPdVPnP
oZIelPkaclyld4VfNRvRamrT4ShNhb6TuxSQXt/nmzrkVReJk9r61nQAeCpgiq5JbO/lMDAyF8kg
DJdZ2btEJUENj9apVv36AU4We82IxkI8T61tnEfyNfGGlxnR/uRDSnmCf1PtUI0bUOUgK8pSBI/S
mO2JakAFIjLL5ClyLJQF9fZujNBCsIAt7FX29g+O4U2PSVn/hO947HSleBsyHVetxHvPCqbkFT7w
Z8+XQYqn9UvnTMZ3h2g9O7uez4aD0qCO0/cbv66qL9UEppclefGqyom5RVEHeFWIbJecz7YAOqHk
KTNK9JtkGSmjiE2mugDHjRFjeT/MNYSSMBPocRQIYuVQ52ZxP41xeS+ORJLmuYXuWZYhLEwQ3sgj
f1eUyA95Y/9NZ/Ps0MizlF8qlxp2JChx7OYA8Mb2WLlFeYTqtQzhU/MwEpVRMNw1aQ4myGl61sN1
bp9BarC95hBsb1D9GrsxfOznBKJL+OjJ8TuymtJJFBUpJt3oLqLKlSN8phns1lj+Y40a9qPMTuhj
IinKdhwGnxUEFZHpAK1KTO5lhqVozxp87Pv2Xolb52GakyoFtmfSt2BX02KtCNQ02SqFhStaz+6M
PmI2NwwqujDe7zEOp/slB5oD5V+LPreeX4aG84DKTLgtg2aD7qnmWoqh78axztB4A0yfa4p+Ni2g
zsBalZ1qqnGzwQoeGQwcwAsnKK4lVLtrPSdrlv55iHNiqD3SRibctEI9Z5OeaFtF15SzSPLR/7sw
70ppOzqw3J0gIdiMqMFL5wEYtc2h+xb32VeNrXRw4dD9ebd0+MwgE0Er5CUqMd30m+3OL0EWq9/G
OgatgCDOiz+kwK7RwXqYFPaSjTE2LqWddWe1i5pjkkT5PY9AgfLfyE/1ING50kS/k7XupUI16M4O
44feLGuor1L1FHVsHFmIPboiKyrYCn1Ffj1zq2HTYdyxGefmkZJgyheB5ZrPYwebIkuCdsuYsftw
spG9W8mkX8SlqlpX7i0nOEIOw6kzRRZtzwen3K1/QePHf4JgipfrVtrUPNRt42YysjZbD4vlzk+f
MSqcCNrnNWtlU79AtKif4J5394SOTyKH0W7zhGkdZKh0QKxpbiHKLK34fFJsv8g2ely4BgLUhvZD
xGI+lGDQXdFP665VT1i5SFA7ERUWShYnZDBj0GzcClWXmgNim8pWZMXtSRN5/lRZYMLm+2MOA0CX
cp7oRQdz+LP8O0mceQczr+CczfcPwWkQeeno4E9Pnxl6HeUUcSiS0p9guK950duGBgnJD4WiWtS0
kDt2/QPAGRB4PjrXxOq/ox/KoKRWX6vKD46d2ftovAfle1HsRX3UB9U+UVFtKifJImAt2biFEw88
1X7oX9s56WN0T2zNO3yo6LoEO5k33zMjFwpDdCmGFA/DORFHokxnlZ1DCkBRLVLCGr/B/2goTlla
r2e3A+aA/5dTErsHXyErh8+XadockdvbcF/IRAO3n/460Vr8yJgXan1NmplHwbajbjQwYFGkvAvn
JENg4k5kR89DsTD0esjrckRwfa4uZJTLN2sjcYSD3oUPX8s+MidHNlGVoCgdPDFGSTpbbwZQfJSl
RO2nU0VW/HCD6ujRQgh8OVX82oczUlV32wKAxueK+a8aiwiy423Kza8J9qQglyY7uTRjmVzsIQRw
oqC82absM8rsVrhxHijPchH0V1utfmSBIj/3Zi4/q0F13zLA3rM3DdMF0UG+fp2G/pdVNerFBFry
Zqdcis2c4i5BzeAtLKUv8JH9B1GpF/6dl0fmo6gDKewmEOqesrnlUL3FvaK/KF6YvyrxSTThm5M+
y3UN/fI+qJLx2vlKcjfMCeJ+ar/R44pDs542jNmg8easaAPRlI0cz/4txz3upTaxS5hLyVvqVOho
K1qzFVmtq/ujhmvqrtANFPE3ptF2T5heIV1kDKobQqh8qztsEWT4eoeZX/kGFKzYmamnHwcsMx8L
c3gBQtN+M4rvk13bXwzJbs5pESKdZKrtt3oCSCFbRvaIiA5aukH3x7fM5huQLXU3RbiIm7X3ogA+
Q8O26cF7chQFjTthDQtf+O8iaJF/VX4qUw0LVGw6XYveqVz82goU5qz8JZUM81wn7Yjmdpe/qDCm
n7B+34hKCRjbCwiMLzB55TtRZHo1+wt2XxxEdkBN4qQ4Y7wV2Sqy9ceJXTqRE1dse/lORutNhRF9
8ccJXEJuBNqlQisGWnTlocJmZncE3aN2BxYPWU+kZd3S662zqOkaz3F1pTfod7idTB4jD4Ix4Vsn
l90Wjk94FlkrlE1gCmF3EVkTIyJ8IFXvKrKTNH63+ebfi9zYpY+M19mjFoHv8Qb/GIS9dEvSRr4L
PWjEgYddVZ+VjwB9XGQnulvhNK9x1MgXwAr9TVUbXpUIVfkytq+igShHF3FfSFV6L4pEoqNyFJoQ
GKpWxXA1xz02Nf2baB5BR3vM9Ftd53u7tUsMCysXGfPiYo5WfglbyHKzWHBxkWSSui1tZGblcRc5
uGipZlg/BIqFFfhovKAQlnyTjdJx0c0sjiILRwdIvZq/FfqAJKXWgSWYmynd6G3Q9ANVkw24K8sN
QPEy+QaKOj1Ax7f2Knsf30xDu2S2ZDzrQWrdFbEBwGJu1ozy7xG05IlPm3LHtE7BjYgje04mJfG2
RPBq8Lt/l61NxJEhNb/LTlUO/3a+2gCAac3ooRqm+n6QSuDSuY30HagunS/R70z2XvWhN99qa0Af
KFPzaxpoJsrGZQIirp++dKV9E00HLblWoeZ8repM3tlVZNwlhYMBS1WhloIu7Ct0pJ8S4ldulG9t
YENXueClsofoe6sAEDM0u35w9NY/S6YVH8IkkJ9RVak24vLW9FUunPpny74RMCI9Qodx1I7EbAtU
dwvj5phojvO6WwhbKtkmTqscZVw0qq4FY+rVLIJd56nRuUKc/K+KpY2oLtZSeCSAn5Hx38mTL0c7
UR+Ae7yKq0WWTaFZQicsLf20ZEW16ijxsOfVDpeWvqLeDD02DrLZw91eL2FY+sUEXn62AkNyEyVX
saXqraMB3veE1019VTTd2ptxOj6O+LjsukauX3kbZaA/tvXO3PmGNo/0p3Ze7D5mSjrkxv72bDa5
/hNOImKROuM8vY+XNo0tSCr+5FZlWd1HalMdda3sz6HdGLj7egW2BK2FPhZgVQY+mJlqgSyW13nf
In94jUNd+i2BtFx+KM0UpOJy49eY9N8DSbK+KmadonasTM+BiTY4UxT/AQq1fUhnUXFZ8pJLl0TG
gXBA8mBDBQLjXBvEzxjITG8KvjEAv0M+lH6pPj7IoJOYYTMJj31b/52ijKy23YuPNUfdPHUtmGV0
iusXp2FN2Hal8gBuowWeg8MSvCtrR3DN846qquFBNVizpIGcpJdJadOLOLKsii1AJBDu2hhZF/xr
nhSrd16yxPmqjJF0p3eOwz1AvrcKkuossq2G8lxmRe1JjTqEqRTmZae2AOqW17bz6kNI35R9IN91
ZeG9htX0TTV89V7kphkBbqnGg2jqKNYlVAzvUeSCzj80SZE86bnqvXoTe4m5UT8XmmW9eofBS61v
EZ/KQzPIzcFqev89Vw9VX5nvBYgsLHPK6tj7ff4Vm7ttZ4T2E+vIKyYP+X3lSYjn+5A32i5QNkvZ
XBHm7DjjrDszWYYDYkcjLxHCa1qo/RZ2hwZiaoHlt69rg1qrtF1ptsa+x1Lwvp0TOsa4q/FG3oms
qGDDNr+vJ9y2sKy+AHbil/22BN2A4eiG2F1+r82JiRTvxZa0u8wqpyeiAF/bIhzfx3AGejTwOdCB
QnIvUb9GUz++D1VobIe5PJzL/2d7G8mltb1ne1wHeNq29m0E3/6+/lr+X9f/n+3F76plD3Pb0V09
M6Jtz4L9VvRjdVMtXT2YcxlyGdVNVGQsfpcy0QShyPpWzGWfzuXLiZyV5BwilW+iSIyZbemUtbyn
Z6R/lcnYRzuZvl+bicohcpxNVcE38IsHKW0MCJNwvgal6n3X4l3fdejY7NJByR9EMug8r7x7UzdK
XbpqEMtXv4SIxyAlMii0y9dmTkTW1CRI90s+LXcdyzW0Hv+uFeVrVpwhytC2u2QhgLa1aLnSmk8Y
9KbBfii4Xd877D9QJHO+xfCZ6FRFdnI8uKTqYD2NZud81xCgI1ro9A+GbWM4GqO3kidyyO4rbGKI
x6e6kPaa6kxfUGToDy1XFYKnb9CyTuI3ghQ4X1c2xh1O2M691ypsdM3XxrziQeWuvYIbMXAd0LS9
WjfDWa0CNLv/cdhZzHWMIIecy+JLVIikQ6vbtQFZwUTvrJOe6AXiOo13S61YuiEQ3e7Uo4ONWDxN
aLpoaMcgQm7pG6Yg8GKioTpIZdodWPwhi6/9KfXmHYmR/ksY4QQft033ENadcpSjJj15Q6LfB76K
J4ZUTG9JkPwBdJj+4eQAO/izpOuoY2H9e8NP5qANrX9f5nV9y+dEk5keBjlyiXMDTZ2pSDWQDaMp
7pUEXjySybLbO3l7L9qLZhg8uZhGjhigIU4Tz57sQObxku3im49Yh4svZfKI6BAGEQbGaForD3t8
0Kp7w2/jQwm15i5OIVVogz5dLRtkMex482KlfXjKkTK+OHponAh75GdnnPpzWg7DSZLD4pJqOcY+
Xhde49pD4qm37GtcjHi9VgRJwjb29lHTyDgwyNXedvIBoiuiywhAdY/sTxRuElntzUPtCd1gsIOM
OKCByq57nlqsfjB3Hl5CA3nkVt90bUBQys/l15o96G0wyNrbYNtoeaN7+gXvmW5ThuNw5+FDhQR1
luzKMQhRwkI/jm8ThA8vmX7Ete16+JF9Zfe6RtcmnLn2U/gMlvRPaMrTDyn+f4ydx3Kk0LZtv4gI
zMZ1gfRGqZJXh1BJVXjv+fo3QOcd1btxG69D4NKRmLXXWnNM7TeJX+TlekCiPLDUbdbycPYHseuX
d7Bi/DvoAyuxeBgZUBkTkE5aTH4X9CWqnfiw6TVgCJgNJ9io461OTHWh8c9A1+qLrU8dKGSuAEZG
5T5rFEAywPvGawythaB83OdCih59yTavpoKadnV4D0WP5E73h32fDtOrMBg7KUrwaBVcKcqUF2AD
5PE1ogFwE5RDv19fpcbJodYG5ZibyuCRSyyOKIJihqpLZ7BuY8jht873KjEBRFx3Wef+WWksW9aV
/3PLz+5jtvIJ+YCf91nXVZWFDo0CnpvhGHjVyxYrx1bqnjsMLI+jL2fgKzgkGbxt8pYDSo9lEaKd
vZnaAp/LZVEVE6IloReHddFPa8VBnRg7mDwgkjNMBgXLRM1D/J5KMZWn0U4qHCyYWyc/+6xz6zqc
xtm7UWlRGnK6sf4/XjcDjCoRqP8/770u/vPRJj4CByIh5591Py9ZP3+MyvmYpa/NFIaP3HN9p4hN
/aD6aCv6XHuQbdPfaUMouXPO32zaRXwzqmK/Lq0vEpr90HaZfdF1aQ+6aL7aXYOksM3bl340K0cb
zOCjDaRHBEX2l1CUbW5xO4AD7gZKrkbsAJS3y+K/JDPuoIPEv6uojnnsNO3rYnfvJnpXXshzn2Qg
7heEAtUlV6pwC850dhIhV5efDetWAqz/7Cew5Cla05W7Z1pkcG5e3mF9ybrjz2JvjKZjDjU1y/9+
yP94a2lM0Aup/nNKjyrAzOVDft5gXUwHeU/xKz561iCZ524MMCDCOhTHF6kPkZCo5k1AcrylxnL3
VQo6DERofa9D6YulUmrtTVIFF1PGuCSWQf1/Ly7rcOoeLtEyWdfRgqls8EWjCrJs/dmw7reuq2o5
24oBV4B1sTW0fBOBhfG6eCK9X9W/I4QLdiHXb0owIX/ry+nZLBm011PjP+Rz3nu0ivX3ahdDwzTH
7M7SgKrEQNwuk94P+4KuWgiOET372FYd9NSGCbLcxQdTjq55KlfbjLHuTYa1S8aA7HWq1xKJ9SJ7
4tuFLjlv6yUxIKDosxDveIq++k1qfJa6f5RJZAaQcNA1JXVCKP1UlK0Bvo8kAwWN7u842Wc/z4tP
rYk/JEGWmrslDfR0Del6jxuWALWgg/TM5mx48uuhgWnOAGLdOppheQozpIDr1hwLz7Pfz42zbo3T
MMPzEqbcunVqjfRaS+I9Wd6Jikd+l9bVw7otFhY5J0BLxOTRXdnK0jXGSYj5QJ+ju3VunchZ8Dar
cnX4WbXO4YYaejE+Pt+v+tkqm5m5iylEOes6swnBTVoNulPgoO7Pfj+fIw/ZpRGFcfRnlX3nGFcq
lEgPY2KXlIh8iidKqpxsq1NOMjoqNOuRsktnUDHrhnUyWlCDXGnZp5akqdr+vEbxpc9yLiHb/fdt
/tlFN2M0ZOub/7xbj02H25tT6X2/77rZT2M+4p89Z0OSXOywhKcZNkKw5e2loUYiiIL1nxeuG74/
cv2CYSb7W1uI5+912voNfj58shNOQd/s5EMTtt7/+pt+9v7P+ypfWQC34fs7LEdhnfvnyy5f7vs7
rVu+P7Qrs7sYsCtS8Z3eWvKpWHZbd/BFTZpnnV23rJNpPfzrrLA60A3Db5uK0EXqhi3RBnZqY3Np
kqhyawwsggipWdDkH3rRTDD06Gns5YMR+vPOtLs/tOVOXgpYUY4+ezXBOlIY+FHY8MHsoTuEaftV
Z769JWY6WSBMo0qNPMWYFpSt/WlIWGTHnSPV3MgBzQpw+JZNjrHB3cqqk2fGmXtEeE+i6W2n57KD
6zE91n5Fc3H3pAQjb4bMDyJ2cu3l5mzG6C8rup5I6GxSsluFUD/CYjhLVD2nAkvECQRDuRT8Comi
Q4Led4+OmGGqnZwiSbmv20S6yTFD3hI/o1vlnwSxCPZyy6ph7JFJpcnle52CiYszF0N2+HlVQCbP
y2qQS/imSrd1Axq0j3ZGcVW1PVLO+aGpHppUDLeBQKg1a1joOUPyYaZlBHhZzBcJnqQSkxUccrA9
qDoTskM7OiNSU2HTb6in114ZcQBbJlPq39cDOv6sOJnBoNP1z6QgW+yiMRu3agFrbF2XQ2DYzbis
kTD9v+u6mUACpKm6q3DRKyzdv8uWCTgKuzSrW2uAa0pbuDgjMcxtXiZRqpV7azInZ13kDqLdYmgU
CIaa71U/6xtDvER6qx3XVZZUqXDJxhm70KbYrOvWiab6KmUimI3rLv9sgJinTc33B6+rdbWgvjsV
+WH94HWdHw6OYbea1041FevlS64bo0TOT7oBgHBZpZNWv5qm5A1BGN8X5aZAEHxrFSW6p2b+d4wq
/zAo2gUQeXoeMau6rRNrhvUP1krf/qxLpz7HxA0yfyJLsYSk0dfwvO6OiZ7oN5L9+vdru8jYzIWP
+1HYNm6eWwza/BSPoVkvrd33Mg5J1bYuUuHS58v2sNTV0xI8x411N9tEB/1cUSuqOnGz7US606NT
sCxoUfyfyajXbx1Zy+Mk0mVYiN4H9z8aM372GxMoR+nMrXd9I1MuDLwrohuGd921LCbv+4yayyig
17h1oCI3d0WdBfeCJNm9GhcPpR+Mp3W3dUJIpjrYApX7dXHdV4Gy7ukVnePrq9Z1KCpSJAnJhTHc
6NpyYN/SXLNvcLnno6Z174FfQwlZ1qtm1uMkFTt+bKH8X3eDgHmgch9e1j2I/G5ypGinaOb8K6ao
3UuBbdwQi5o3HMSqjRJaeBmMs3lbNygtcE+5pDizLq4bAKaIa5USMOK8IUGODVtKyZrm9hH336TX
zz/7huROMTNrzF2qVvHWmuiYAGcZ3peoITzsWZKNZkJGc8228rearUEOh99yD+o5uhdtgzZUS8gf
jORDLS3FVGjxMlknxC4zblm4earzSLRRBtjhSZiF+Aupzwc8/J+5ZRG+3kve4uWHt4ZN/91ireJj
Dn1c57BrzqhfH9tFJdQtLYzr3DoZ1kbJZcKglsbJdSXo2m5nq1S8xxjgSzE9ht+NV0uft0zYXb/K
6kyapWUUuwgffibEyEgd1uVsVT30InsRi/CoW5Q09fIV8CZCeWSs+iO9AuwGDZKkANzd4zpRq3ac
MTiqF/7Gf2fV1P6MEhUGRpODfVw39/2MQnSdjcHOgPxPYsocgPMp2kHZ+z5i1oQFSQJnJLYMSojr
UfzeDOzltGRldrBPsDtAYYZ8QWykSZOQ2HV/pk58+dAi0qLajdh/ebryEODreCy6/tXksJ4i7MC2
rSLew0nYm3Hpqk14m8I+ccfJNuvv/Tna69z6D1DDCjci4FhJuKSd5E716iQQ+xajtqOhFeXBYJCQ
VHHtSHK3G4TxlPKrdX1EoY+oQ+Yf5hRQamJyCyD9LOleXCNiXkRp+dJxbS5/1jqXAW3YVGBBeO72
yrGBbBFUBoUurYTEl6Tj+Z8Dg0SZ42bYDQhFU3ElKfPJ95Nwq0L9U2ShtNH0czHU47EJjeF7oolo
PPrqcuSy6T1T1OqI5Lc62nkFdHydzS27Vzbr7Gq9us6tk8T0K7qdbGgYS+98sdixlFqFQIeg4389
sUrbzA9RBghg0YguP3OdrD/4Z7HLNMgyCr6Z/qJhmpcexfVwFKvmdJ1tZxJeeWZO3s8/s56nP4vr
nK0M2Fsh4OXmXcAJZKItbX8/E70T4a4T+ilZeu/X82CdRMviQIljO0fNeV1V+jrmDoFFNLLaGvSr
o4Eh9fy/fVH8SpWmxn1Uy9GALaqx71mzU4dDAuQLkTzHdOFDVAIbg3WyLsYRFGIlkv7WhJTDCWPI
1pkbs8cVRYrHk2kVnoZNV1uMkxNkWOuG+FN7slUxilFlf0fu58tOx0elXMC6xCP4xhYYziGlnyid
b9SsRzeaXLKiCh0YZRRK5zI8G/TCXAK/c6m3N84wZddM4RGR25Xu2VBWT3LVutwySkroZBbLqjuA
G1iGtrN8j/pe3c8DDkKGhSet+dLWbb4VFGHoYu96vFiaYBu1GFHiBC71GfUR2gQ9HrjcNOI7oSqG
OymTtPGlFluYXt3C/gdPNz9pIj3kZUn+DkuiqBFv1VDhWTilW/BL0UZH6Fe03TkMatnh4YgyOSwK
r0GQEXZnwK/0k8SUdCWZ0msQk1RBS+UCZYu2Q7V4RLcaXbikKChOu3OpDvgbW41XgqhoLHKN/fi3
MTkwVm9jlcLr594+B1MSuxEGW34ey3BNsSiNFNLVvQz4VsP/fMI0s+r/xj6KbJlOKnecdWvnw7qR
ynbfqiEHAQ5dJAyOtAjRijeDoC9meLatJXWJESTxWPNl8uhe7i2KAjvGNA55stOkCSGwRL9/N0g7
IorZpf74TvAcbqwJ/X4pGQlsItp0rJnYU6DNscCj0b7JDw9ye9on1v0IAmlPxVM+00yLe4aFA4Oc
80eXqHTRzHcBwGArsGS8tjoBcwrVUyj9bX28ZerxspxBamy0lzSc/+hsdPOGB2XFIFsy/Wuhdp9V
Bh1J5RJ1laHHrGkaqDeGJo45ciw8EqLnImlwwDXQiaHg9lLSCZpAFD4ncuoa7YIUgbXsjGr74vO8
8KC8Ovgy4w+aUcKx+CyjsiOYEHPv0pUzQfTSL10lbbOg8e8niOtzZf0uU1z1Ajn4mHpp21oMBAel
95YAsDe08ESv3Fa3wy8JDqtTjHgTK+P8alckLEhAKtIfE4tEuEZadNAUMnl2LN9DXLBcbUo9P+wf
J8XaYoRL+0hIK5YkZKqtjJCk5DOplG47V2PnTWFabiXrOZTy3NHjzN/UaU5+ps+3uiEV5znkDYeW
zGCkKHfBGLegKadDJ38w8g9dezL7TVc/NAlWrTV+XeTzN4ZdviltD54FQJKlYXrc9s905GrAjuLQ
xcUzc4gGFXeGv+rYGKY67TRmTmyGe11IstOD7DJi8QxIrBI0SYL5SomPKtnLY9xXLIihstLtFS3Q
2Ta9BHb/4QdVDdSp+Irn11lNgK+l4SfNuZnXqE9YKD719EtSdYGWOpxskKlLbaMdO8sj1zZOnUnK
jCZgw1f/kr4BYWK8xYN+LUaK9ql9Fiq7Zcpw0WSif+7p8abHdbgtm7M/dxjI5tMOe14Dd9k83E+/
cc4mX/2Y5N270mEoL7fTTcRE/t284HoLEoFYo1PoE9yhcyCTHT3DgA0Dzgm3LjqAYPFHz0Fy6hJT
YEmTDuVIkBUKpXLbHcde9lKThD+WAiet3NaZ7t/jbdhuKO3E7liZT8aYeVrecSOQwNCm6Sse96mn
2BS8m7qNnKbJXugXReTYMoYekwi/JLo3jRoj4cUnls7ocdNI6TMw/3vQaZbTvPQGBLoqStDdDwcr
Ur8KKfnKIvWzqTTMAmvI/DJjKDLcu3zopq2VUSyIFHrZrZQ+onAKXhWyoGMG7G+Yigc5rq7VkqjK
p6UQ+0drTKwXBr5wSKts0wsH7l29GSVjkTuXd30YO1FhkC1ZGnWrYDwUCg+FjB4hA3gfrBfumkbg
xsqhzqI7k0YMp0yLa5YUfzPNPFSV8dFEDLxGcQutNPOEnO5pVCEf5Lf4tQw+unprOLa4mQWgqr2K
DvRNp8UQeYY+8QwJN3pVaidH0vPR8zXp04JsFPo9jeiRthGYSqmtaeymsX7E5o0ydCZ2ZAF2+kwm
M8yf8lHeCly9t1Zo0D9Mz0qkc5pJxastF/Gxd4PQWhhiv3othDaePk9zm3rwZ8CFz5/FaLyoxXTf
G66aGdXWCMbLDJozMSDPNfhPKoZxKcBYW0UDZ7BQqaiJ5pD4Pm3axm6IJM+K8Lp/m6Ly3Q7SR6Ps
zqNBT6M8PIdtum/owUlGzom4bbYg2UDT9OcQcCANbYDR6lT3kpIRuFR7Ws31CVVeT/dVUwwkcSeY
cfChgQbgXRHo71M7vuNNnTlmKj01FiCbNlLfmiz5HMDpadX4hr7sD2279MVqu7mPDp3IHidk5G4q
F7/KDnh5BIepT+io5ng8CEzEdgVlAHr+NHJHzbyjAAlMrTkEXXePpxEeghb58aE1/zSiAU3BExaP
bazecwHyF4CyI4kBy0s5B9uUntU2v09A8zjKPOgbYdu70bAPb1kDoA/a0KEY9RbefkKz/ER7RIiP
Jm7sJ0wxiiu6YVr4TLDpKldk6ZPZISvc6p9y1p4TeXjt+FIM/V4imjAgfabPdi2duPM90FxWOl1n
cuiDq4IzfaGruzYe9mPhb5t9M+TbhsPCTYKRP7XD0aG2FxH/D6CAzfIakaXat/ipyQ3GYqN9TgpY
n52WUE/Jt0PE1TtY/p80xUI5oT8tH+sXo2vPqt3eOit18XO4L9vgXc8YNyIhw7phSN9MNPXwSYve
pTSDy4PA+nPm3KAiADY+J2yolYGIZtxYmkyDcbcTjDMONqPlIrtiPVoTB0QyuSoul+7FaEkqz6k1
OnB47tJ4bJzKhAgoCxqOtCx4LIz0T9mOtZO16eBVdodjJKLDOpQPvWz/MjWCyCmEnJ0H/UlriLLL
zn/vWq67uVO3BjBvs+kvGtk7yCmJB+LOkFKqoZUPSpTeKZC7LzAIaXQKSKFp5A7rXuMgmxxGLE9m
buhK5nWqaSP4tyynj4fMyx6aDEZUn0jyVtVgNjR19AsD+NaHbc8Djkjy3v6Sx647K4DIGI3pe8tv
HyUxgd20u3fRQhqfpIi+l+69buxt0IMUbSI8iu3E9lJSBDUFjpTGeC+XJS4egrBKxG4VkBHoZDkj
Y53ss7m3DphMvpgR8B6e4F1ffiktsfE0cHkW8HXi6CykAoe5AYZizOlSRb8Ubj8e6iS6mvDvmaPq
HETFX0xGQ0coHWUl7clvLIxK8t8K5DprrlFJKDiC+ZGFP2d+6YLqZBAsBm1+7W2KhviLgLq6ICB6
JtZ+tihauHqweEWo4+ekMwJIrH68WjaPGmPyEqtbHAZ5mhsYSMUNHNXqJVErro7BNepZvtP7bCQY
TxNHWMRgRkrfRhD97clntye9WAhZ+gjvbRye9GLYKKo+ElhhmhGZsB2M7iYNY3mIpOSmBQTkeNLm
qp7vNDJTVTUPBLRhv0OkrTVG5pEQejLC4Dd8K9ipCT17oVJxBXDSSH9J+n1ERXLwDW3EGbilWnnN
SjBmIO6Fk9Jtu5/1oPYaiJj2ELvxrF/qzqY3tfujS0esls8Rxqw5SWiAj/TeJeUGKeMt7oXYynn1
BmTh2OUzxOdiQTS/VwLj6tFWEOsX4VMpTCIheqAskgROJQfEnUUEZpIW9Nza0bSkYw1pDm5sIO4x
JlQh+kfcgYDshwnPdkPdCm16VGXjXMVcgSFHOBGYSlCV/KObfu+lLcThbBMqxi4yxvd5PNI585TS
kergC1JtMoXjhJX4FSUGbSMz43UDrVI7LSl4/UWCzLf0trnQQ17V5iQpWwPDI8fWpQdRiG0P4Ha5
SRUOHFSkUBMN1LuFLof7R8KNTdJOoAPf+lD7rRrStPXVHlgyElKIhgxP0xS8HRGhbnP2FxLaAQIT
bBND9CvE+G0UwkhKtL+a0eaOMZLu16Emcd8khaiDF1Tl+8iSVahyppfgcupINmeJqasfJFz+4KFc
nvqEqrVK4X7CqihRlV8A+zKPVhkElJriyUmhLy/YROSIPVWlsG8lO6HDpVXGcW8qvUUcEJcuqLkG
ekr7GisVOOr2JEWcbUUtnCYtn+I0R45kHAFjenNB/Dy0Nq6+JCkcIw13A47jUDvnq0ELeym+JsX+
LLM59mhkKzlNu3szH97MZviEJLqfp8k1VOW9GCMdWvIAohfxhT/WOnySIXepg8ileOgT875rLGQZ
cXbprY4CSiVTyLbfYr3F0T7THv32VydkUN0wRHEQw3FHNn1vDPNLqouzUAwu3aDFz4k6Ri2bdyWj
jr7IBy+M5BuGI09qjyum3eXbIJx+hb7e0wto3lNQwcAl9mE2z6+W/csyJJpE1IXFl7Wj27YxATYB
Jvi6wIvVwpug2GJz7vR1R70h3EllfsnTJ7B5NsVOf8856dZlqG3GWGEk1ivsqkb5RlINzbWOTQCw
k6QfvQt4g9sdPSe5uRkq+VVKU0otnbrzR5h7o48ZXgoGrTI7N+jbz7Ci9V7XDsQXTZ4SYAymoxNV
Mvoa7uTkQCStQx1OcamKbFcpeoOPwQ8htSXXpzc3rzTFtaz4azLD15A65TR1mSv1sAFjW50O5vRS
iCjd+OouFRSkc3SoaFCDjYEPTCG61yQPlgw1I38/5l+zjdrlgUCtpFbItOJXJ+1iRKSTkTyNI09v
HVfvbTkQcvRGS5mwoTwcYhJtmzYM5a/SxyMjCctrG4RbDSORrT2NpzJRf6cSgt0whvy+8Iaq9pOO
pCcK4sVWokfFqbjiN7ZkMja0uZSGobnm09aGAjxNpNvp56o8PwmgsxXIAiuUCClVrbhB+5f65EKi
6Kvw07NsSkDN4xJnIV+n9BQ1+xDAhkPTkunUhfo1aGCn0ifFMHMct5R3U5H25jySP7Hp5tHKr6IA
dQqv+wvezAcR9bCt1PA6gxyG7JskLm6wUAjmuzrEwvU28jTlUkRwmH/QEkPrd/8Xf8urb2OxHHGP
UjA6z3rz2VbG01QDI4Ezh5e8Vt/1tfjI+bNAotxHia3upMVyOSync6rLUN+jvNtGEeM0mdi/LIdn
rlHaQGiqX26HxqYOph2vowreBYBvwwO2Qk+JokoeDli7Z4SkvjNUPt1DX/b4UlnaC7ntRzPriDZp
TNVnOs6wrkY6cUoTm2EqtyhfI+Dl2qTJllxvVdNe8yYb6nul0EuV0TNBwvZXwcFz8kG7l9KElKHQ
Xnvqlkow9B7uPwtPxQ7OoS4eg9nYKykBuggw5ePuRAQAaY8xrKXCbq06jUZjSMIkrG52GNyXf7jx
+lR+BpSVY9jfp4KRmlGjp4kHbFGE/BrWGDVMaoEf1PAIgDTd0sN1i83+TFkBoZ+UXkUatB6DwPOw
kFsn7UH5CHLrw+ya50bmxEz0Z7wvHlQj90SATyEWwFDAMZKdjk3N1YKsiw7xfaPJr12r/5bMnrwy
nW6NhnddLJOMiXn+m3OkoZjoD1V3TSo44NwAaINb4M3Km78MXi0pOM+QCkFqnxPVmEncNZ9lNW4r
U3pOsSR2zFAb3KEg8JZ1uhl8zhaimC4vbKTiQnZ0kR4Lv/2dCyQUYTcDpaT9qe4ezFSctMxoXFXq
iKly2u9lANVjLEmeWPx5O1vZIAXHij4uPsMs3AOuONZRuJUT/Su0avJUNVVAnFSxUox26lReEwND
0bpKD2WPZWonlxu6wj8SpaFdVMWhW482cULhOW7pf/NzwMH6hq9w6sI7M8ppEh7OuaTAdzKU0EH0
6A/aL79FQuH7f+dcelSxEhqNInyUkneYibk+q64UyHRjDep1gj3maa3yaXbtQbWjh2Kgso4C8Kv1
l4Mdpu+T0r8kObpq3BagXxX85mi4TslwKWLa8/zggxDiA2PV0DGLfquX03tXLro8mQe5lNl0BM4F
7HGVbjti8yVTOe6o4oWeNpGalSMVA3iVbEL4bus4UiRNfs5S7JQK/VdmDYIKuvQ2B8NZrkBI2/lF
5RYuTGvXFoXlZgOQu7zdREP0GqW1cP9Wevmpa+lvvyzptVSL+wxaY2tm3FyMGrclvQWPd5rzYePj
H0+XE1ptpTyhM3pQpZ7mdJS/qCz20wCWMMQbNI5lknpd3nM20nM+C82TqanC4ArQguSDK7vtPMY4
JUbJdg7MEwrKD0NU7+k83/VwviirGReukBcjgdYmdZ6dF/RgWsFOrWPXHDoajiXcouL5injpCLV2
3lW6ttHBG/D8UfCjTF1L5erqZ7nf4+kARZ828NHqgKzzo0rN/jWaJG9M8imORkTHWZxftPS5E4mH
geqtDtvXsKcEvpyC84TFFI0l8jYwOFHQT1zn1N+REX/1zfZK5vbOB5TPKAEdWlopG1yITqnIHtpQ
fctGQzDQCwlr0VNZNpQn0fJgzKOHtVUgkEnKkDwu94zGHjDVfi3b+JPR7yMq0PYANh9P5dn30L28
6uW5Lv03wgP6MUJCFJ9E/VmikFMrmK10k55srEzd02VEWi+eNEKGKsAfUjoXZildGWu+jBm53bkz
t/hl516hGwNj+tHeZjMomlmkyT6vL3khUSDgDTZWIn0y7nUmtBAi8q39OEvoJjOQlZhkBaMVHPto
YNAIOYHavuSWsY5t8aTvpiZTjlJKBatCiUAlwmSgZoUy8gxlN012dUAeFzn1hAfTqGjZL2lqgMab
SbNbF7/XgaGPuS6b1PdMJByA+EuVZ1WL2biZFXgZLO5P46slImDcGFgY5ji5lT0dChNJOiKnd4M8
siLoPzW1Ttrze7azQqDaCZ9MHxB7hjbPc1o3u54IvR54hvU1CciofcBf+KNr00XZxdNnloaDUHp7
Z/p/TTw73SlVPugj41nT0O4WyyLA5zh9kzqAqoVGaG8Myh8/t7hoiLAz3/+txaJzSRFZHtgAYWtA
nOWc32RwW7KqYzQsIVsonUKTHj7f/Axt9bNvaN+euAn7nX+AxAwgnYxVa6svdgL0W9+Wk3Splo+L
lgqMZtA+NUC+t61n+HlgD3OcJebc7af4PMvGr6y8K2PRO3E6POQB1efUsg51KUhpmneJiprctL7q
UQfiH1S3SU/v46V0YEsZacOxPgk5GNym1rgibFzgUZUd8cfIvSqoRmr4rUdwPXBZa4e8Fxjq6Ize
9loQCmATdHbIBkQCxSxhoiaaCaExqDexXt7Vcf86ZovR4hj3O1/L/g7R3FxaSBsB6W1ZZ6SsBTYP
2EmjPqBpGzuUX6PJvNjBX7XRqMnW+KFZDDjLyMq5PcYP2fDsaxF0IYsxWhhogYPE2hlbWA5jMbqW
HTN2NvXBoaa6iyNZeUls7tawYxndkmIZM/yhlOgkOrIvRi+ujLEfDTl7aTIr3Ui1iGi0CF5hjCBh
t9QdaibZpdGD2+DSdGhiO0TmkCRV5y5pz02vIlZX+Y/Vpdo6SxhD6kmyw8iUV6knjVrYVraMjxkl
fzaQqvR7iisgVJC4U3Ef2pExnITvkpWnlpsYhoKiqX9UUoCAsgbypS9K2qpIWOnlVxJXsF/yYZ9O
5JmVVLcPqji0Wds5U0BhqplJPplm8tGR5ONpU0hOTtNDkxbhIYj7JYBW33QkLg7ZygDcyVjf5Cyj
sKLqv4ul9OS/V2RYXCWRiF3bc0POkjbZ+hggDewIRu59g7MyL0h2djK6k/7ao69z6VEpN3auQ0mf
KHsYi2NNV5Hxi+ZuoF7GCQMZIdnVIZQKwjtnrJPuvsIz3WuwN1qA/Cfy8pdAr9y0I28zQtRQBtKa
xFLlIe4riB88EcJK+G7VRfKlHeRtRkzpTCbK6WjGsVzId3YptJ2Qu2oLIfIwV7HpGEm+CVUMW+aA
h0MQiOY0kG9PLBrc42R8NnKaTOX2iaoZ/38+0/pDRtaPmviYFqTVGbfCqY0NrFf6LSwGKBJVHp1b
k/ppVZO0L7VRQhQLDzK1s83cajyMh+YVRM8m15f4s0AaN/cHPeFOmkbFc27M2t5UC7qZRTEdRbPU
hGraabDfoIfPTGri2hQ/cbQbGxFyWkiDQIDdkAjkQmOYZejPWVpnrqnkvgtyJaeXE9VrGbtYtuUA
oJZL8i4d+Yhk4hLW0lp3hRCLn0J11kX80hocW19pjX0cJTQwcdkj83muDX5xpfOR6InIxAQGtzVK
MobVv+i2TmNxkp1BfY6noLiXSaFwRuWOz7+yCZMG3HdTM9zjs5Vy2mI00lN1JsoyqfVsDKss3Djo
94KBO/bCGRarnch3FIs1GDFbu78UIeYtaGU/ZEO0vzLV3/Tx9KINqC57s39qfLSetAHVuxwjGm7R
7d0Yzewk/RW4BJHWCX6XmtF5ptUdA2qoJA5tFTBKMJE2N8ov+M0coim+9XInYT5toYDpLWw3coQJ
VUk/rUqGTsVspMNhM+dM1n1wa1xIqP7Li5habjdjrh4AlRQzYYXOOSdK5WsM9A9Z/duP8xfoGcwt
AIXr1W1uDBkyjk8e2v8AvsWrhWps5RQFBSVD6DUNIhPyHtLQXwdqzAYuPnHYb5pQerNrYW06pcZw
LUqKC5U/c5POFu54gpoOZS9XVoh0GOcg7iViZVy7A+wjXJgYicdj+xBr/nQ0fJnaBkMfkdOSYwbF
uJVgwdOH/NBKqbytrRuMCwJDeXruR2U/NzJZ4bF+ansqIsbQumqQN+442AqBYjrz7YNL2LRvqUGJ
TPur9tHNYrTPIJinYt+PtBoxHOhGCtChLRGz72t043cBfiRSgZk15k7e0EhfddG/aQG+Xql/STp6
K0X3NVgk9MuYFDzdlY8tSQH83my4v/n/4eu8lttm0nV9K1NzvFEbOazaax0wUyRFikq2T1CSJSOH
Rgaufj9o+bf8e2bNCQod0Exgo/v73mAT/DAeO5/tYYx6wxqCzosys9dCZzwMDtYFWRzfKWaJer41
cstNZbEogKKstI49nzNr4tdl/q4a/WvTqaxY7H6nMfdsZ9HtvkhfwW7gXon6Kfledsa6U135RDF3
VRgTfrHSbYgELmDDVaLEu0zF0LnyjYuovfimqLm3DbEK+JIXY+kBDyQJrgnPWodN39+W7toAPbty
BxO3jfZlHIszT9iYVbCxMEvoc1WRgwMpN2M8E3Yb9h2YtgGQn8q3GJIVW4X4Xlc9fxkKQq9hYUWc
EThJg6I95zbMXOU7sfb+mxLsyL6qSDuZt11Nmm0a8u+OM2uzmGyNqhpgXcevoqnTNvCm+hzNB4vo
WwaS9kZW2anAyojIQ5nYfNp6tqDxh10G/BFMrs5cirG6q3io+FfduCoF87Bfag9xG8XcB+pzjbzE
StN1ZxkYO9e2rZU5ec9BFJqw3IhpF3XWryufjUzWw4OIF9VQiL0Y6ofOKaetHhvRuqvS2wHIGLlj
snNGlYotfx6Mjd02QUd4IFdLJo4lHHMsLH1kKogOr42qbm+70r2mOV9oPqWLrNSq28ZrSjy8Ny4P
fbdEk6UhvYHq2LnyR4L8hBmbcHjtWw0VcYe0fNxqT4YNsrCsv5UCJRcYXSyFsrVXOeeMjNiqnMx6
yaJ17UMd7EixopkzG23073E1rny7a7AvvEmqdtgg/A1y0b/1puAU2OxV2JZtEr0Ml72SEI/R+hsN
/wEWOcM7Uy7iUY570YzqTrQJYRg7eEpH8p8mz6UABelKGX8M+AfHvqHdRpbRrZo8CzZKijOC0Nwf
jgVGM2uehqbzFyYyyEtnVJdOPTI/G9ObObi7ysAmO/7h2NygU5Z+FwPcWtVpWPspmBjlY3DojfKx
SgBTNNxcev0Aj+PgVSB8Aj9c+1GFikerLxzP/D4zTliIo05Se7qx9HXnqIO8Tsm/rLvA3ntAfm4g
Kj5qs814UCpk2wu+AMd8q1PIlvCICoKvm8F3EbWJU/ySyVPrDh5FaIHc2MV47gyyB5bpfw0vIFCY
VZZ+P61bHeh+V53GNkm3wDL2Y+efsQuB+kIsItEGoDoOYwbj+Jzl1ns1DSfTbM+sUpEtDg+JTw/u
TgVAUL1JzJa7e16dkUc523FospytMyInxk5YzV4b8EHPhntlnLRTCxZIBwe8KaJdVrHEbTzjXU+M
dpHb9bNSNBNxroSHAd+bDjNTAHqq3PDQkEsj5vaim01z1DCLjUN33ChN463qqVh6ZsjdEt2lKDMs
A+b6otoiq7QHM8mjPFF1+P3lt9TGTswfDBynlffAal8SM3ltqnDi7te3veB3MSPMC/Fb39hT/S0w
CELG8Uynj8mgGXg86YUbLE0kyogwkLG1+Jq7qtsAfGKGvYmb+JHf/+q8VmXlrQLiBYRpCfrXnrpQ
erZVVvA+1MO11p33Mm2e3bG+JwvhL/VYQSffwTjLQ1FK+GwHTG1G75BHVXANtk0g2VgeuIs2mwRb
fpWss+MbB4TSXjW/d5ciByc2Z7PyBno+O7V0he3OvhtsxB9uRmPcOvyD8qDYZkzcvq18MdroB+Jm
OZFnMWwLFVgb9Pewes+d+hmfKaLReXEW5kbzeXIyp6Ou7O0ys0P9OH/VExds+rBu3QhInWqW+DLA
Oy1n+xllBGDna2+O/k5C012Hk3cagKStcg1pBKDXkVDB9HrhzWBN2iKOwlNZKLhWGtnRhq2W5CLb
NqOlroHNWawu+mWb21utHwLUxkqBBYu46gyMwhp//8S8qdiUBjA6cXcMIV57omGG345l/B4WYhad
avZGrvC5ceU0baI4LG/ZhM0eaGP/pE2hdyCysRxqvMddK9LWg5M/hGV1MVqMIJCp5m1Eqz4D6+oS
LYfvbZ3shK2QIF2+jEYV4yojOaKpdwf8G9G/oSRjNZDEGDB3Ajm1FY1Srvvy3EyqdsizbtPnSrAS
CYuyst4Vuca6lZhwlEf8ekO+dsPpFGVMQH4o8rVaNjeBi3F7oGK7AOJI85R67aUKdOXuSzpU66qr
WQI0wUXRWPT3efEWkNATMWaUXqBEK2XUX+xGnE212WVeOq4bjfVu2iQ28SADslCKIovfX5rAeC3N
Q2Awa+IT6JAO++GBcShMC5p7573jkfJC8MsU7hMZlO2ADRycloPBpjQMWEYMgX6GsHIOe/Uc9S1o
D21fBmm20QgP2Jl9GXRvhvKwHC0FRoojWNey0p/rIXoAYclyFB0qq+kgauT2bT4Z974RX03mlI3r
tNukmrZeqd34PMkhiy7bggQZ1pTrOCYaiWNnHFULXQzGChglJTdgsVOCi6kzouZwuaMi3I6dtnGa
hlUJwUYPz4JFqaRHc6je/Lh7S2pyFfG00MQ1FW3LnwbKn1980UP7LRqs97Yr0OvXV4aallvE78mX
jQgrCHbtdvhKSJaEfZlXBM+Us1FMD6HlPMXOsFN1Yy9ClqpKox+R34HuYYLRaXkgWrXbLo4/NFNZ
C7XkgYE0ROeZG0vwhFX71ypHNjB5NQ0TH7ZkT1D3znaIxKVN8Tz53qoaJ3MbNtqjhw+rEN7XsJ0R
8VF4VHqAFADtcIHIhqOV4Xta6AS4M/dRRcWt9YszgkcdyKvuXnTEYpoAMmzh2CeIYxja+eU1g8iw
8KbxmLfeKposXJToQsbkaKCTQprV3VhudTWs7KWq8SpTVAetfQBpavfgmYSXDQ9ageXe943Ggs1a
MeWSgUYjARiu+Zhg0AndBHkxy6hecrVdKaBUBa6hQ6Sfbc3BMxTdwJiYe1v6u/mRR17gecoTa2GG
Odx0qD6+sO6EUd9a1eAuyTWy7ca0bqEI45K2dr3OwfT0LsjHoTnoLdnggHRKpXxHyQGrR2Kri75C
QRJcqu7w0/bky9NUY1/q7AnBMzdGWslzbdq2WvuUqYTAUEWaGelbBWJ37dksSlgo9rBV5jQgelIR
shNqMBIcYPXr19+Eq23ayjy2joMeSokzZMKcjaCFUxDQbJtTX5rNSSui9kQAYiKt1ys74CP9olbK
YZ/VZnmNTSW5sq2ez2VFUcN/RKeIx6btowXph4G2rCy13v5spqMydGtsDcVZVgEHIA9hmV8/B4n7
IGYed4e1NdXllTiMuAIXuy9VxDtklYG9663w1N1Hh7lXioHphncbrj4HIpAOS7/Xlb3sB9h6uBsE
9vXzqPIAt2QXQqgkbc07k3W1XTdLEHYWMi5/1aWRu9QQ9TnLHmh3jaBdYgLaVtKfzaH7eWBvd+ea
eX/zR73J2gApnZ6E1l/9NWGjYmEeyZPqt5/VKdZqtwEIIzmorE+LEeup0LqwF9mUuvAvMZ6eD8IH
OFWUfXMji7ZXJLMH3LSOhrh98KogPeiCWGIe9C1Pjsa9wwNhmUK/aZa5M5x6lclXXjpWXr0MAOvt
ZTFOvXgLscFcfQwc+P0Rr0KCZvPLVimqc4n20VW+lOuVz2RdzJN8pT7CsnHy3YCABN37VmQ7ttPK
UhYjmKen3tMfM6HwPlT1bAitvpfjaFxJKKMSRzmQlQPqE7nnb2RrE1vLEUwvrJq0uJMHKxXVJqn4
ayGVFYbL1i7QuuizeimbQTQXd7xgtKvwYGYWn/tk0RSCuiKp9TlOUo8D+4F8S5BC3zSNEZ0JsYeb
oh/SCyn4GTlQlndI1DmrIoi6a4Kk5qpGVeF+rIS99GHfPLD2qpZBb6dPDdE3/ndW/xxO6Nk5qeV8
yQcrX6RKW3wzq/IdU1noklX+7HZx9n0oc2iDsfGWTwDZU7f40QysKDJyKmQ4imWnlkwck3rxB1Y0
i+pItApIboYKjWnHwA+wJma509F7KrYhuZB3EhEHo5nEW1o5dw4I/9eoj7+6eVi9qOwJWL3V3led
3O0iidNxE5UB1iieJu4wk0dXM3WYgmbDZVkXJCWUyklh8dMJcScbtEBzmCT8ci2LsqGKCA7FQaqw
3GGoj35lMKxtIGYrWWzmAQpHd9fd4KKo9+s18HougE+TR7N6UYTLqXLUjWJoqBDPfeT4HjnB7SCs
7uOtyoa89tttXpPTkl3k+IOigvPvQvL9hQDPBiN9N3UJdpGkQM+4BWW7VlgxlqBleOJvpqwbZYjv
ETGIlpVmNd+yVLnVrbIPyBHfTa4f/hCZ9QLA23vubd3FArmBNts7KVEVTxyUvDAOjt67GzavHf//
TCcvbnRfer/7YhVIuYTWGvYAP9CUTHe5U9pfB1svlkHQT1dPi4qNZ2fI7WR1dwO6393i2uyfsTWt
V4ZI1CcQhTGCSeFFqMk1n3T91igzhBYMuyc1QS6wTUJxy41DoigoktuErdPWQGvhlCRmum0FKilp
ToIrS/rxlFhGszVyUAW5SfK/NbXspLWjvkXZJjhpnm5v+aM4xySBCFAw4fIvu8kBnWxLqP07w4rD
O1YjLOk0x/4epDfoSthvDfvwRd0E41V2jaxJISrzV9ehq//oakBzvqp4fG+7xmL2bZN70FPxEe+z
be+jbYraMuEMWUfAc9uJsg/XPXahq7JSyfr5/V2m1zgrx/601qOpv5MH7GWdpYGcxEYWtbmf1sHE
DYzS2pZMbRh3x8SyUfUJ9nokho/rwpigsqv71Q1J8LcJNz+Eqoj0g/W/NKWH7A08JXaD7q7ARQWM
ZQ8ZGF7CnYGq8ArQzrCWdX3h+nes7sHoo7hJToh+ss7pjVU/Is8kS33oZ7dIlO1kSQ4EP83bxbjn
AWdmDHmwTMvHuJn/0GcdeM6KVK6t79tf/ch/rHSk7c6yqvTcHEm3aldUWKgPadqsVL0HXUEApdko
sclvhx1kuIaNCB9TmRJiWXp9dngsAASYK4lNJsuPci0qBPiI4370lEWE8wk1zYfPIWRDYQXN2Sal
jua0iwxMX581f1R3MnCfKylvghvzf6kMLFvdKRohfnmh7CgPsgEeKung+eJpKoGPJ569D+YNqAgr
47Yj/nMOMgGsBdXAb0QNa5I8VnHRS4QqrAk+TtGScDSc/D3XC+8uCiDeeIJ4uqzPHO8euQ/13puX
u0JAi1HClv55cShKVKGsEbdpf8zFWta3ITuivi2fyeI4iBMN2KvGpC4zC8tZLeyVQ+1wNy3kaTPi
XJoPHVLmlnKQVVWc0CrLH6ey9rO98yCupZny4496WfyjztJdbZ+JZN27xFDxvRoPoT7+PKhqfRe1
fNbJBC+ehY71RYshH6hlUn4jafdmmaX9ojj5U6Npzd60DXPranG49jID1Q804J/MQiN9BsMj113m
00BDl6lKo2ccLzE1ZsIElaGsa2M8uKhs+WNsrECFM//lw+0oRPY+loh6trX+JbBqFQRp4bJj75Wb
/nmnax2yoiqp+4XaG8HOz3K21g3ULlfPXkpP+4o/uXJFMLs45Doyg5EzAUgY2o3IyvS5U0mijUqq
bRQoXN9sf8kA2bp97qqgvNFElW5UCGL7og2yJ3cc9wQj8xetNwpYT75/yMIuvvpm8EO+3KS7/IJi
KM5OkXW3fkCWYZgvmN8HCEpyWjHYwNwOzC1ykq8xkqQneTDyoT0JswVea7lIHCjs0gUAyZOhR+aw
kH3gcs6nwLThwJmHn8VfQ8juWVk+Z1la7D6HTg1gwabSNetWQA0YhmmPbot3K0t5AgHN6ZC9l8W4
AsUCPHXfu/WtQ0Kw2ddEQECHqdGyEEr1PHbkVePcFF+dibx1NKT1S5Fmz8A8+u9YNJ9a1qPvdWdD
ycoDHOyLaVG40AQWChv5ORztBfBbsgGEjBuYM90+gyfewFOexeUKR6Awp2vlIsJaeiuLnw1JqmT4
IIOz7Ah3n6MnpcNG3ECQ+ujaofA2dQnEtx/seh8a7Y0syYPsYs39ZFHM7CKzD4iXNc5dNKjKPnfh
dWWw1Nmld4go6JCvVtHcLPtUiq8u05SYaGVZ9OGx+p0tvXLzcYmupctKD6zzR2d+p1sNZwmrspw7
CEMM8us1Pq7v/azizuI1aiAFh6Fs+s2yAYd9DZIsv/rzliNSK7A6v+rcum1WCSEwoDtIwsFc0S+V
6rpHocfVES7LM3ti60GFVoXemH0pawdJ2Rg8ucONeJSNFqr2K3Ag5U4twQk2nVFucwe8a9oYwWPk
F8667BBH0OMBHhX0TsxzOqhuQ2Y/TCkoG68IlPcN+TX/Pe9YkhpVYz1kjLUGIJscB8sIV2WcQiAC
KXBPNHM9MNbFsAzrfqp8AqeOzg4Tkh17c0TdDbOJF7LVMch0jo3jH0nPIzAaReltWdvVrQNijRR6
Fb0KJ7up8th6qozSgVMRIAcyZdFzqRBAmDs4f7+SXGpNUN0NX8GLfFxpM2Mty7HWL+SWiLg7In3o
UxhKCHhGd7HvoxulNQUpktTZ9qOtH2KeEcBhspaMdlwcmd+a7Zipzq3J97N2ksS4K1Ls7yJVcR6G
WbIIPd6FEKa7rVt/GhfZ7MHQOqN2ItWZErhEdWuuykHwn8r58NGvqcwCbwvl5xWypRlHHJJ708eC
EHI7Oe41iMT2ahtteF/aaFZECL2tZVEe6GA6dntlZT+zgBAe+uwg6+igmYQDiYD0e99rTZxpu+Bg
52l16sM+WydZ2jzpUfxd/tSa8SOy+vAt5l4lmD5idDFf4yJVdDDna1KHmEIVm/XTZMzpg95/N/OP
a3Iv1Ra6m/28RtjgUpI0P0Cp8g5aM3oHUp7kt3qdhISI82CT8GyocMOmKZdNf56yCDZWShtt0kFk
LSYFJjw+XHUXNZ8elWd81McAEYaFpboc87ni89CkEQbAoF4fJoi063bAcb2OBuNY5HqyjqxYeYYk
f+65C9+sqLuYdW88w1vISYvX/9LVz9qzXLqa4XApvehn1z9GNScVj/VCJIQRX/QqNx5Vvyofgu63
QtS9aJ2tf7Ro3m8tf15TemW/rSsfEMokOpzFa3XgGQvjn4Soaq7laaIhCBDNh9KLUZh0zyq6XYcq
mfdr8jRHg1bBU/XvtbKMMnx1MxmErL1Rucmt4ABlxNympIpvyMorN7Ie4jvBU1mpZYOLLvLcm6Sf
ly9kr9bWWmsnO9SyVp7Kg3AtcmVOGy9KlDN+9pctoxZ8a70qPIzM85eAv8YuHQjMaZnIL36u5Rd5
xir0qSGZevNZP/iBtnMNEvfy0r/3BW36s2+Ddu8CjYMW2WE3OMmDhdAn91Fmrh2RoV3StHC/5eln
n3ok3fFnH9lsqxZiLR3GMhEww+BBQfz9kOeNSnx6PtUVEF/yTB7qgGcX8KRw8VnX6e4oTp/lxJ6S
TZyhYyYvhuKIUtMf4xCuJElT1zbTlUuO7LcxWDg5y3wcVPA1JVwt5Po6L7ogZJBfAjXMLyIdHTji
vrHyRj37vWHXdAj4fdaWhuGsyLQaK3mhPCCtnF/qXTX3lBV1Dz7MZsmxhaeR4TTzPJFuPGGGIBay
CJWp2NYGSkuyqJtQRhW4mkdZjOxoxQNSfyg9Xb8kmfkgq/sI7dbGxEMuHvPxudZI9bKFcPayVbHU
M06a0x1G2eZ9nU8fQ3up2R76uC3RU+IiMh7jGl0h9qPz29JS1AQLSzFue3yVnnUfZ5J/fbfm/G5Z
hoUbMknD8+e7lUMmvNusRqBZwNLfSiX0jMfFpikCcNGzWPqHOvqsp/5ZFHUIE80DQiNbZcM0pMzs
spyq+ddUS/OdLI2ZODBVQvFJtbUXs9aFFhhFF7TdhlVNPHs91M4IlCnMlj5CBbcFSyGsk3yL9EOF
fJbs/XGhY4Rgp4U7+3pEF0upowt4s4CtRX+X4H9xRED+0CqD+6zqvPzoDbCOPO8iuuSxnqtzD55N
lZBOb9rEfR4aI14SiI+OsrWxYzwxxuQp0EBPNyYWO0OvuM8VpLFNXsXDRl6l6z3hyDaObz0l9Z6m
+Chf0lU69YjSKxnA+aX8OCaRW+XKVhbHZPw64TuLhlVdPtSBv5Yv6TXkxrQJ5+u2S/UnE9ZYErmn
JjXIeKgq5GKMrE44ZTunXljkXmLN9sGFmvfjmJrIDf1qHhQwDJ+XTNM0MokisW/xaDUsWCdhdx+E
bXeP0RKhwxRwqB9QRPIGA5l+fPnsobX+Yx8b6Un2x/Wk3hodREtZrOYB5yzuPJa8pq8ya4mmiLf1
DGvbtGN1HnL49iwAgNpXCv9WFZHM1rCDt/CuDbviDQ+nDJxgMHsNmLBtp8aF6N/Hj5Zdv3qGkr8l
vg78xRZfDN0S6wZlwiPRSPtUTprAA8lzvsWKWMmuwiXPp/eqe51SvOFGNeJJYlX9dSq9biFfz4ak
mHa2ePFLoIqKGFiMKYl1qCFVrovIdp8BDpxk1ybWv3auCgdRtzXeFBEd+RkKvxdLh33UX58hYQ/1
8RmKjDWV/AwVrKHHKBevwHe7jS8Sc5OqybQDHJCtdIQ9HmWxq5J8pYeq/mg29c/WyQuM34pqoosd
SaNsA9uZPImhxE8qPukrdVSrW8Dw/V5oSb1DNhkdUSVKVw66eV/GsXsGAm3+cOtDnSrTeyOYJhAh
jyGUc/Xk+dVtTTyzaBFc6I38pc9EuEUvK0P+Lu3LI5E5LKPmsz+KLSLP2AybzZJ9AL2F6EfYEdhA
+01m36aasfYHJTqSNnKXKXHXtawXrg4WCKJzfjSsYl00PZYRQcsVhhdh/OIN7scA/d5wTFy1tNle
z3HUo2mCBZ1LIg5A8RTV+NHYVaG2rqoORYK5QXaRrV6nFwcSCKjoxySoUALbpFVgnUzimyd7Pshi
mPb2YcJcUpZkveyhZeSPSPo4KFPnMdT3+dq+wOMotLJNiOvNUgqww3R9LBH6v48CAJO1Bs5CCqE7
U/1oe25yTzo9/KgvU2fZanr9DbUN2ObdG2rjPMOAv9wFpenvAqSDtm6Y5vdJT5KjUdTuzejVJQLQ
7YuKatMKGUftFulUHNDaNNoMQqmfKlV7DKqkR1IHo6wx956tGA+VWHOSY1uKHg8QY0S1fwwu7DEg
Y+fBHbTy/mjojX1nzQdTB7doFXdjHNmzolh7AoJ5gP8H1rIyk2qvTywrPvu3dR1t1IYtm6yTl3Uh
KPwxarOtLMoGNareka23bj67OSCpnLrIzpA37btU+PXZ7ZTlZweUZViaxeP3z2FqwxHbZoLUJy+S
DW0bDaskDX0oFwwk67QmHzC7jrK9LHaFb2/yqAQNoeKN4wXWs8uW7tB7gABksR7HcI1SjbqTRScp
HhvSXRfIVP49DPVN3bTWczkGENi8qzbE5onUBRL8gfoDGJa6jauSLY2sk4coyusjnCtoy/RVp8LY
+FNV7psu/woWGOq55+srTXXjaz/m1sXUX1tiCxBnsKvYI2MG5XVuLKoiuapmpK5UskNrWffR4Jdf
jVHXDrKElKJ18fJX2V3WRJam7lm0/j5OnBYqqIhGWVdO10EkbeqvARyqjzHYXADXFtNXyC/usvLI
TMek/rV5AorQe73/LPn+R0nOVQMqF59t3d9Kv66Tk9yvnvI6ck79vd6Tq54nwF89P15vbpsFd/7N
dd4QgH4M+n3Qj8kJZmNyshL/2mZjt0OOJTl91suzjzoxkDDrQTbQ/bM6r5jpF7JcT933NACYjz/D
yc+s4iTP5KEWI5oqetpiIPZXg6+p0fBb2XSiXaEG2U3c40P5McznCF2tjGstnrX75vHlQY7FoqBb
/PMf//d//t/34b+C9+JSpGNQ5P+ArXgp0NOq//uftvbPf5Qf1fu3//6nA7rRsz3T1Q1VhURqaTbt
31+uUR7QW/s/udqEfjyU3nc11i372+AP8BXmrVe3qkSjPlrguh9HCGicy80acTFvOOt2AlMc6MVX
f14yh/MyOpsX1NDMHjxCfzeJXGvnetfxgAFeK7vIg5sJd5lX4H3FQol6j4UKJgHpJogT87aaLOPj
kE3arcnUekNumO8atSTzFlR+uVW0oF189pMN5Nww0CwiJJPLiKCole9E7vYnK8+Gkzwzfp3NPVBO
yVnGgTsN2ZqcfF3bN1Fb3JURUFrfHH8rebm6t0Jv3Pznb97y/vzmHdOwbdP1LMN1dMN1//7NR9YI
ji+InLcKG9eTrWfFbd+q6S3uFvM57O2a/MZcI9bWiDMZsI0B6ZD58LM6rjxkA0XtnxSSm6vMVC0E
b4b6zoucCgkF6gbftoCTql0Iq++vctlW30VatbjPhE8CuP45Ihv+pOpPadK0jwakqWsCllvWum0T
nzQfiqEsphpJlcFQEM+fr7HgHqyDtK4g77fWE1iLdDk5eXqQrXmR/Db+UP42vmKo+76tIFr6Gq6n
vt8g1lF3J6LP//mL9ox/+aJtTeU+d0xXg/Jlmn//ols3d1mwBvk7EZEevRi+P/kNB5nHl2ohZQGx
D7U8+R1/NvcFsqh1nt989AvrFqYwOqI3oTlVR8I68GETbrjMHltMM+fKzp3xw/LU98351NF/9iot
+70TrLtEUHp7NKuMdec200vTLMaaePiEQcxGzfR232am+2D52kW2Z+xyiJjrJUxO376tkDde1p07
vfh18jAQY35gDvhjwBT4wVX1DICGyyFFt3SyhkvnOOGx7cuTLCESOF5+1ncXfJ5R4OvK3F90BsqP
wFyMlW9+duHSxsw/LtUVs1pNrE92RQzKI0Q6BAn7aLiqvngYB03D4K0jluQ282cJlC+Osx5bS/2q
ov6/AyxkfxTtMbrN4bDeGy4mQVFhZRimcvW/G3W+vDLQQvjPt4Zuq3+7N0zHcGybv5mtW7qqm67x
x/RHThltNXLFT3ieZtOTqbnmpg5jYCFBumq71j8otuEfwk7chRBktrIk65usdVC/nFtlOSZdDWy6
NHZ9b7KYQIVskYODgYoCPI6I81Tvjc4arkLY5QX6zBLZm/Eqq0jwdptOQX9WFmWDqXv3dtXqR1nl
OH13rPH2kiV5GHythGMfqxvyvd461v1gw/rR2RYEWaEElMZz4c6iaSqRBYvZ83mAGq242fgYdXix
ithh69pBK9+aOJ6AiXVcckHsE8swZZ8ot5FRU2xNszoELWIZVhZk23hOIhMv/3kAmQmkNoUC8NkA
dZs05nyFM18hO+el/aoZvs0aqiQo1QWtOKizHUPz66ySLbKM+5Drop/gAOXAOVd2VAb1Fm21i7SG
ScY8PMmzz4OsQytnYjN8lNWFD6z8s2uD8dUBQjgkAYAb6Eq4yhOKpN9MQvNnWWqbM24p7iP8muxO
dcIzZgMKxljhcFBZWQG7apUnbWyjLXSUdd1rdncVrOGvE/jhu5ofBN8f6x6bY+tehLh+QncRB1mX
ld62aLJx62OsfVB8pYXzMXYHL9XdcvFZlmeffdy5tywGiX0beslaR7IYP3GFSFYI7vkm9MvHz+ev
PDPDFpBmgSfJx1M48Orf+lkFcXMIg9MWGR/zrPEsRF2n0dfGXJQHtSFzk5vlXUHS4masrMhZNB0e
FxW4+T+6xQJNMxXBme6qTr55SOoqPMsD2lHJrTteZGGCIuevXDN8Klp92udTn5kL2eJEbrjSSDJj
Cs2lHjfTweWZA1sivhLaIWMGZECWSqzajkESPcqSPGSpJzZQy8TMroiv8mCWwPnaEvp30oWnvBrf
ar8zHhF6c2VJPuVjZfqtFP5VqpHbfsTj+re2zsewkoVQtgpKe7qB9KLeyLOmH6aPM1mXTD3aA33K
brlNxY1juUgOFpqvrm2nhTP2cQ6zLdlm6L5An+/0vSvIoaLhgKAYWlBboYz+bdtnE24XXnCFfx+t
zDxsHnOLBaHfV/HXoYveY1eJv1u5xu08wLyCoIMaazQizQfl00mCDKRNilKoUNxXO6x/oEDlfsm9
AlnKUsseC+b/lQ/lZv2fJ1TgQn+fUF3DQDZHnydVJlOa5wn3t/VkYvth3ovaeUR9WV3IFWNftqR5
YS/cyMXkoCBwQZgpvZHrTNmaRfXPVlVDyUq2fl4rW5Fy2kPXL+/+3fWfF4R6ExBdqPTxkAs0IvMG
8mfmmMEp1sCgyzO7xXYJOdYOa3UxaCTZYw9Anh7VSyVq+8eStNwSZe7+0YyRL2vHlaLoZ9OMyufJ
jaYbPEZVOIMUfaSx124A8l4W7cBh2S8acZoarXi2rGIJxhW8kEXaL2hCe2e4NWbVnW4/wmW+GmOV
fR8bjPjcJqrvUY20dnUAWS1oYucRdsU1UuxmF1ihuYPyfKPWRf7VUhBwZP2unUwD/VpI09baK+zu
iTDsk1Pr9tuvrtnsECm7QjPUPrq6iI4UfamsrEZ3TiYZ52mFqCD8+aI9gNefZ37kf0+6Hmcno+nd
Vz2brjZ/yldIt+9OONhfAUu1Cy/zp2ef9cmytO3uEYEB+HWe3t6nMYxJ0VbDnfr/WTuv5baVrd0+
EaqQw61IMSdJVPINyrJl5Jzx9GegqWVqaYW9d53/wiiguwFQsgh0z/nN8UmUaULQ1I9pSjCrs0r/
QK5HXvaNXu/MTrdWqtQ7G8cmG6lJGd4jXSdjlohjzmDCp3WCLFg2fW4dqLOXiDcM4wlKmXebZbhO
pWEWo6i063NFaHqGmKF74sGlUUDRKy+BBTCryjsJ6cr4wk9S/mACsCdJb70bHS4vTeZvPKZpq6Lj
x2lJ3h2HbCju0rx4o6JOweFFlyldV4oNGfYpXN4RrKI96WsLRm3SLXpkAK++Z6woRfXPXXPEBS5i
ST6EK8I74x1WKhSjVW30Qy8oTwVc/j4UiBAbs8lJLsfeQiX8vqWsntyLZyS32L94+AabT50zNu9S
FC6ahgphMwvV1YDvG4SaqLlPMldbaI3cbq1wiHggejm6Yz+HP0dZb0wx3ptRjAslJ3ABFgxmGQJq
YuiSddmIQ0rP0KiWho/hIB2KpRCUFrtyErIrBl12nel01I/pNgo+XUYMtoMaYqqcxWtVwtm575jj
uhO1o4GuTMGInZxxUaEAW9LTd81/7UZ//JHyYmZWm8p3ajGmKwRU9kqXPPUkAUGZKEzFW+WVhEY5
J7XtX40qZ495okeLhj+9raHl3V5SUmtOmWc/z9xS5rUYJugb+gehchO1eto0SxHtZTM+XJuu7dWo
PIiji0AuDqrLNf6xTVxE3KFv45dEI7ltBrYxt2TNOzdtUR3qhKpRKfTPosk06k0VKcMRqwX/bDtl
MjcAHS5FZ2jYyUYPIR6IQypFi4fMXOqWHFazCkk3tQwHLR7Rf9VSDV4D8wTQPi8ofABnKiBAWrsf
XlifhOS7nOpYYEnwoDbep2HN0KK9c561yBpWOQF5XFNYrqiFzRrGGD424jCJBv7/WBjPB9PUTq6S
gaMLNrLhUpsmmqjM/abJTv3Rhk8z5XwQiSi75gRmGfn2398nqvrnVbJu64ZNcILQg8GXUyEc9ef3
ScGyfczCFBBv7WsFIVBtyDfdaC/NxlDvimm5PoLedOz642jqux5NfWJkPb3W+z+N/Ot5YiTZWe3x
9x1+nxdEUrnsynS8gWqXw+ZqcO4znZ1ctca+t80B40NaxGaI82EpEUK7+dJRmTGrgKEMxifbTuQ5
EmnEnoa7pxw2vOcLDkCpdFfiSGz0CiYDD4pyphg+Ib+2thuqRuwBVTIUZNOyMTZqnKM1BO4m0MK7
IA2do2gSexIGh/PGG4FP/e5QDJQ2lEWiwHSqWzRsKn4WTFjJs2HvHUkYrVip8eCjTdoyf4ggKKpv
5djF50Cx30eKXB9LBf7WQP3XRnEj40D5vD9XY69a51nnAJv21pZWG/fQXPKHKE+XUWJmz2bahTuj
wQpHHCJXVnlqwdsp+zR/HkY1mGGlamZ5c5DilGQHKbs5OAWTr3lnZGBCMe+q9ENcSVQfELmidEzp
suUwjt8NlTr0IULS5RmB/djk6r3wWE1aczLtDcsHrNnNFUkxXq5/HRFD0QX4qiCf6XJlMeKAsyVG
kOxDODG3cB2TJ95lP4WYQ1Vfm7qpTghfLX3lWtCdVT03KCqJjVMXZ8omLAMLwEFlvMgUwPq9kfxQ
JLQ8YgSfXt40A7oiy7RgJeaUBvlJxBQ8z4eXjvgLWQPL2Kp5ELwM2iyQ7G7rimmK6zfeDqvEXS97
BShmNOy1VE08Zgie0dCpvzxFP3SyFb2VwNfA9Tvus02N7oxJaXQe2kCZu/wwpzhw6kXqSO3e8JNh
1deyuhmwod66vZGtMhs1IULYeBGWXnDH/1gzb7UBYbCXmNWCOfi414phnGdqpq09WRpegD7PrLx3
HhvXLfc92Tzo5LTrLiBdze8ZNj24+oKC29/D5Kig8G96gpGA4Go1vD0xLIrAOkfOL17t0bPOr1DR
xvLVi7v4NjZtQhEhBsuxErkzL27UNzhesSebPwIZvvyIxcjR9Bx1U9VlwIdVi2c8HQ+JGZk/kjh+
T6WuPFtFkf+nqa/x5zjT9KhyFE1XFfDvYF4U/cujqu4jxQLuOzzKRuKgN3qytYYHb0oFnNFOhqNx
VLwmQZjfmFLdHFtoane9qjyL9miMqLmCn5iXoPbyPlqLhYg4DCrj86HoNbN6WwT5nTPa8c5Vgm7h
lz0lO8Q0Zz3RjlctGVGp5lR7OfY6N6ziV2Xm3ylTtJ8lWyHV3ynJmqr0X3VdyVtJrtJ53gDn8q30
vtId9aGc2n1iupTua8O3FlAohWSdTPJFrOhRG2B6CixlJtb7YvkPZr7fB1T/rk1saGv0ADI1mIYW
Lq24ZWZpoCXfY2RVLtucAqWV1eERXbst9lcpQV2MObudOHa9rNt5vdEsahd21pcOMcTMTU4RA2sq
am8TuycRY57gilV3ZaqXdw1QBuJW5kkK2+rOp251l4EYneeyKu9tq6bIVp4WQ7I8WUMG/c8ay+kA
0eIvyy7uQ9eWXhJUBLMoLJXTaE36N8BTm+vpyAM/Tuc3dzndNDz9V0lFy6gN3hHqUreyAsxbwVag
tQAM/lKWAVWJKBaXEg7uL75lvjYullpBgZ2pgxOWaB6c1F7FEY6k4qR0YPWnq6W7A99ePwfZStfc
5MVBSL0dTL+EbsJhLw0P0pgfRS4xLd2DFRrF2YOts+0UiuFFu5d6R1epirMGvD11KM6lxnGh1zVT
cGbyu2roPm+ubRTBd7d6Vmo3Ysi1Qxw2NjYuOd4Q87SrSB2qSXznUGx0y3RD5kU5scOxSsUUGfwM
9qzJJsFqZavxBV1pYdPs/ZIKDNlrqQgLAc8OSdjfw41xZ7mdVo9QitwbwoPNi+xDU0ngIn1X3eq+
9vOM4pxqMUAqpy6PXKjhQVDVBpcIlgfRFnD3FrpU/aPxggetHdPwF4hHpqtTsqqvog2VMtGdPB1l
dgCAwIzuRF/CkejTpqTT7z5tSrr/9TwnKjG+71IVH1e0nDAHKWPKiJLqk9JzysBsstzHU1XIQKFK
I7eN89q94S+yecAgas003vtlseO7WfBKLISacDw0D7ETaxtZQwiQhKr1YJfkY6cCrndY2Xz7SSAo
sNFGNZXubQWtDvydYNN7rn3wCuabhRoPr1nhbQMnrveVHGlLi0jeDYFP7xea+2SyRsbA4zWLauXZ
aqJ8XtjNeNSsfFiNmpqvNReBYyTFYAFCEsixXylbrVSCPfVu8a2Mv8QznqQU1fCZxqGheEb3vw+R
pbAyHHzMC3qeNAUqXK9stTvLj2DMAj1+s7pvTJkhmWCWhR0nbBaoGX3ebS1MjbrU76mxoYNQ38ee
rgz9TW0goJYHwzy1Xf1a5k7/0qJDX1ipTqzRK4eXWtHnUGyc8xB3MH3sLJjJtR68NBk2Chp/Hitx
6Iwl2myvuwfKW1MdEj1gzx7wndLiVVKj6hCjCN4R+ZT8H6nRNQedHNUiyoFS5dOMzRzj6H4Ey4Ui
L1BJCNMmNvDj5rBqu6M4ouyDkjlwvnZGYVMc9cYm9SxnqecVTwaZ+i7kXM0Z8ZV5Q8Vu96328ruQ
vw6PouVbyoYy/wZ46nbQWu+tHhV8B71Af5THw2VigC8HD+onF+bnc14r46pJUkgU06HjgOOS4AZu
L738WF3qmYd/n6ebf3n3mZpGgBjHZktxZNX6EkdXQJWYg1lIZ7RvgF5dDMmGYmyPcpdEm6orJycu
Pzu7+MnxGEusnznefF7Nl/g6djDIfgwUWxUGw5G7USvuxzd5ppnX4YmMJbG4dCxBl7mMnS5tQGbE
fbFWZ1D+rZiqcoCqcRxvayK+72SuN32TRd/qqtVnaNrTExIFdZWx7ljBm0W6Z09hUKCN35Ih3HpM
ysVJgH8joqCmjIeVf0kx50YSnCkvvBGpaR9n13OE66lIRou+30dgsb/2TefVTmX9h0yG9teFEmUk
msGby9T4p8tfslyEb1zdzHvrrKkSTOtmiPLn2ADb44/RsitAcKNIGnMYruyWjVRt62lz6UnxrJ2J
xi6uQASNgz3zEqPH62Tcq6Qwt3mSmluxV/7e+7vDrjMAEo41PjM136a13kw2OVlrP1BzzaTTbput
IhXWDioBMCdT0R+DBBrrtAp6T3LAjZnxU5yUSAEnWZCJYUZ8nIT7OV9L39YerThnqh8fVVgxP5uu
u7XVim9JgfUt+ob0PQBmaFFB9wJPGrG8Jhv36PKM2ywKzH1NkfVqzCN5HcmRvzcGI1voI+Uzjq8/
+Viq3cbQpXaE6DBKm4IwUjJ25zTBekHGxvsd9FFY6/yBZER1ycyABIHUe4v70MdJBMKDy0ksW4vf
Jw1K5r5bJVDbEunl5SRwOuVuWjZd7uSqUneWXZMUiR3Ey1YHnEZhux88jbX3XTFsZddpUbgZ89Bh
skuUsXKZy1Z9761EDLJAw3BjFINziUEmeKZM683HHP+NTo5kSCcKKPH2VxW3wzfkOP2iJJ6yso3Q
mpoLLcxOnh69gJBzDySHy3VVqc9p3bsH0SQ24tBJ4gWB93D3pV2vVHXWJF15mw73UUMVk0iJkgEp
d2LvuhFtkdfmqyjd8YSyW9Zt8kMKpxsDCNfYKZNA3DJbvF3s1MSMCmmC6B0a2diVzoNX9tVaTSLt
ORqdBUk680HGqPiu9LuHWO1JglGZu1JQtqI/VrVbqemDRZaX6aoj/j4X31rFHtKVM+ApKw5Fb2JS
eKUMSyOvfxnT0gzPczK0UmjSxKEUKvuCgs17N/upDZa0q3A02osJrq8sAksu9pc5r2pjZ0F0Xm3n
BKeZzkDfvu2Al5Mp8R/FlIxVpgeWzPd3eegnD8YYfm6HI73rUyN5mMYbWIe/6uouHjR7n9Ry+hg1
WPWJTxQk+Zqpvz3vtFZemaPBf0DiU6JW1whCIz97lGoI49PYIW3ydUJ8eNZFavMw9H6+zG0tXIhE
oRslGlJlHXcQfmXPaXjKZWWYkvfny7x9LHJtPmr4XDA3tjaJ20h4idUsL8O6eDHq6ORNsc42zDcm
eKHXLqLKlEKT4Fhgd7cGbFItA8/R7+M0BiuVS+PPGkeCqPqVurLxmmb3BINB9P3eoWDtS8vnLlQm
KeVUn8akRW29Aht9EikH1NRTjgjNokgqpBUpIzWAsSx623JdF9nwZkPPHliru/x3ztDF1YcYPOuu
QYR8G8Mpf22SEg0yNOQko9LCUZBbx0yS1vwPIxNEyfKY1O1ZjMBCiAVrED/WOXAuJAgBGPCmuG+m
4JsYYQFay4122Oc80+bYSVXHctp0stnh9pYoc1vxKe6MzJBGy9SgP1rhY9IHB02Ni5N4+QD6Z71P
Pln83U591yPqlz4d/T4Pam/7H14+jmz99f1vmYZG5kchUac4lvrnMJ1mSEhx5X44jw4umgoGykHS
ezPH0ds5wnhzmwwVlKJpz2tcFkC6GgfzsHKlmw5x/KJJXWODiUoxV4hNbAtIXGTP5XNkRRAgeVQt
KWwJF6aLO/e1XjYcveqIgQsozxx5ijxWW5Mn6xNikKfUjiCLTEeyB+YxDc8RBZMnxUzdDc9tyIep
ZbwOKImtxEjucqeSDtHY9lO9KeBrRwJNFfV3ft1Wb4nf/DQggr2WRNawDWmH5xC0EhYU8SkavO6Q
wXSlrsjODqVjuatQ6ap1yeoUurOE2qFoH3pVHndxgKfXiJPFUKTqLMTvY2E6ZBVy3nU/HSiWGr+7
VaSEWLu49dsARO8+0ROqZ3UPLZDilN8Vvu2pmlvP+qDDZNbNdGkWeXPnm/k+Rov1Gidgcaa8klx3
/mzoMv9khcVdJ/nhuu8Dc+umhnHZ8Pr08u8gPJhnerxCsyxof3Uq71syNEHhvPgolm9rTS63VMDW
R1JivEqbYLilgBLf38jVjyVPJyQ8hb3AiYTkg+34ACWayLq3XVAUSjN+VzwKj7LJe9C1gG4zuVhk
sv0M2LJ9s+0guym6sroNxyZcUp+mzHgCdM+OSblHqfvtD88YlqVXdP5No53bVHd+Ga10x0p6VZOd
nw+Wgw1NpM7qWgHJkvj2kpJDZ5sB4VqZtoSve4bxJAVUY4x/g0xJBFwZ0HNtoJmLzG1Ygaf1Uc1t
4mjpELw1UXeySba+k3IiZmM5M7BuGNxAItugQt84reEfGJDAo85aHzuEsUXthu3yZM0sNkUBAEqK
tPt2aookqQRCSOWZqGDrROFbl7/0dn7CXzY/t1l5VkonPiJgkh8zSXnKPMU6qGFe7QejPHWhnu5y
II4s4d5DuUl3cuDdg/Md1p6VYFheBpm+k4g9O7cj3mCvnUnUGFO0ciEOpcE82jnLQ1Ntu0Nj4sft
Ydr3qkvh5N7R+FvVafZK3dhr5CHKzk0deec77BW+9jPKfW+J9PGjXXRGBDEJ10xDxLHjV98kC05j
6w6PZEbSYxGHj8xOqsNAweWM6ZOyAf3aPsk2T2pTjpMlQZKfvHe7u8RutX3fWysj1n1YAmZJQE/3
70Qnni/dXdtb1iYfozdyjIzoFGNYO0EEylIcBypebVQwxpDfwJXmRJafmMY0t5rl8FqbDk3NBOnh
KM069cZ8ETj5MOvqSspIxWnp9rKLdpxlEjMufAunVhxv72NblWY+1fed72zSajgVQ2gc7aResvrE
9Uv7ic0bM7ywfut0oz2NNYaelKiUizJ4HUu+hyErnaEJq1+d/kA5efdYRb6zK9wR9Ca8yXkf4UrT
hDzSA6lxV3IXJDc5X+cTVkH5KZ32LF05JTz0t6JJdLZwIpcd9d0zcYi4KTlISvmGbG+bTXWuZSS3
645yUYiSHFqBNxJ5i76HUmqeg2bo7hNgd/F0lGfYKgZeC9lA7iWw2WwyK/3YiyMNR0Lf/H5tug67
jnW0vCC1wd1/n2lhQzAE8S+gJvamL6pwbTeusyV+mawCXfH2XRBUS7/UogOpRKi4uVYcR7u0qJSX
qVvqvJPDm3mVJVmyTe2x3vh8/VdNkNk7LRtw9Rgw/OiLGlYXuo97sILgePROPufxHfg2VAf2mIA6
CcNVq5flOvSc+ojcHEqdE5evqpvuZTyy3wFirxslrb6FJQYtpqUlQOFYGCKkkldt3kQz/MLjW4Uo
6lrB5n7VGdL0yqCcw4bu+B0x7K0ql+a7nScPCnOIWUVQ8dTh09wBx/+la+XB51n46rV8ws6PshNW
Bs2qHOqDzVdpGal2t8QncTjJlk1swfTVZ9mo3lQzCX+l5l6GXALrxDdPJrnnV8uHxFa0SnU/Qt5Y
FCDCdjawcnw8qKDwpOoEZ6nBvZRMQAH6G1Zi/C5DvQCExpzEBKi0aGEEbsdRM/aUMypz3+mUFx2Y
CTEQm0Slo/DIXlQyBS+Bb4yAEORiQ5jSuk+r7l1Bg/MG/CFhRVyZd0nVhFstADFlJ+1wSJxp+WIY
b6GSe2eHktUVnrvN0vSYIinBcNcMqffDQSYHwDQZ7oeEUpQ4BkJSpm3zTHiCBAkjgmnibBdZcgf1
ghq0vlrJlhevrRFQhTJSe8z/ZbQc5No8OjqlKUFXeBSxIlAd1ACWWd5RZBo47tnQ9epkUf8Z5SEl
K1C9ionL0dfxPhgLdUkGub4V4i4ootnc7IJiLaRfTTiJM1BiHkRv1VCbZRn6WZbbFMEjRss5CGuj
bOOZprfdumlwGB1tJX11YuudrEt/KpxQP2Wa/zOYnrkGzjB5K2H6qxKHpYrSXLdBOyz7NkrvPbVz
iFc21Q/TgXILZOIdn6L3Qg6sx0LWR5g30as94BCSTS70ybQZFKoz1ZA/VICPqgTHBITLWFr5rT95
04uBjmOCoAh15+balktgI0uDB8t0FTEsNnrzZF+ufblYbCpLD1VD243P0Drw4s3yFLExAUBCX8yf
Wy3eOaHzzYo0Zx9orK/96mHUcPRUR3U3Vs5WT0p3Yzk2ld15pM1GbPmQntT9yokrFWh+PBzzaROs
0iFJFyyOg1XOSmGO9lt9NiERamXf/yI/N1KMzUSF1XYpxbgl1U522xH75nEZeyPeCzyodcm463mO
rORBCudxYSqPZuhZKzfCQYM/eb6vSvyCZiaej3bFhEvG12d0UY8kmmEtQtzc5h0G2tRzD3j5Fk3T
3pCSezCol1+JtutGqew/hlS2SlwNIA3U1woYdlU92xXWwKmlB09tiXVzmxjaKXJ8lqhoIZDzL0Nt
HHe91qboe2Jv1alFh40PjLhSYwlIhOohIc90U4BOWIs2DB/Mm3YEhIP47wQH2HonFzUHZ1+7nn3v
acySA1X+LkvSgEg5Gze6xEQQABhP92EKTRRSx0QweqHsMX7tZF9FQIBIED6HTQDc38iW2m6bUTNn
UW+XtyZmAoYfkJD0EowY8h5fczxqWa/JEiDeETyi77j3g9Xde6a3dwzTgzMVSgRYomYJdyy7I56W
3TGXhhio1NJ8NJk1ebVXPoKuDffY7THJi+vyMcoz++BE+pm/H8AKwwyGdHqyGy86Wg3BniE9taGd
XDYFq7h50ZIAHqZRoiNEBX+o8x/iwPR9+TazumiCGIynyHPxCVDqftn42ni6tMmGuVRjG+3FNER0
sFrQj4a0Ey15B5BJNvCBqaUGmYRjFbumiT/2Yi2PbrOWvCsVDNWEPmPMZZcnEX9XsdwuYt6E+9LA
dAKWK6woxXH3YsOfgbNuausIXHDcG6XJCyAJ74Cb4myQ8VgU0Axl7GFH85tZGxM1Q7TVdrZRIwr+
stBWsX6s8LCJTbLwPY6NMlznrKD0TXe1kzwMxkwDFnjn86mXgzXEK4mlZaF648kGFUoI4YiCdd4a
ss5rGuWmk6swWUMd17022vvtz0HLSLQ2FLQ4NoHbPIisTeVWzMWmPWoHK6wZp93rprYOZHmHRdsE
9S1hU1IUuWXfdFL86kZ+9M2QCPID9aufeN4rszp0vQe0KMEthEr3aMr8UQTRdxZXJOAbmKNqY/Bq
mQ7FBtAdqlrDITpwI7rU3jI3+M5JXayetOo+0CsvnMlmLBNOso6hE4Iol3H4w6kRu5p0VGCS5SPx
AD0yYlCXknYnNoWvMC3wzWYBl/+jrawbKk16tVj3calfxnUKZOmeUBT0GmeRQ2eD4KHoG0Cc443j
DtlZ8c3qvqsw/+iT7Kxjc+1EsnQ3TdTdplKeNRSrOwIE7uXQyBOg2kMXLhI1D0E0tL10m2c+IHo5
jsnFZj9grWfbMKXAn+9awIpZ7+8MaskwR4vHpeG49jYqpSc/pACsw5ZCb8rqDNG0PGeokXJQgofc
k8qzo+Ho2mJFxxOWQ5s88FJpCc24tXuAs9vt2xz5aRqaP5VxDJ+9JCzXgQxut3C8CH8i0j16VwUr
0RvpPexjX89Rr9DrSsaciIsE9EmX73l/IGOhubfadBf7VAqYLDS3ljQiGGwNbWVoFXW0rmw+GuQ5
VwkCJrzHM/MxIZSwQokvz4nr0wt5d5lnvN6lyDIIsfglPhZKfCvOVZ3WW+ZK3txezm0QnfG2J843
DWaGV2FHgDJe9OJ7Hyx0qlgvh8i0eGEBBliIwWkXk9/sMcoRg2UPe4wS1vDycm7f48lDQnspBmtt
rQI5td1Lb2xWeCvgK4uXHp9ZDrCDLVpSQuJHiEZA3mRYoyVQ8JVhOe2x9QZrATox39nRFvVJcMa5
ulXk7iwpVntOyv7Jp0Z5n+lpvypaHeW+1ndH/HnWgDicraVJgXlpq5XvsATzw6WppXDooJNsdgHa
4A3Gihmhub8BztAdxTXSklJf1s/B0k77WYKBJFO8wILXEsZbz+uV+0Tpf6QEp77nua/eoPIwjolr
hKugtzd1PSanxogeGznynk0npdRLx5MwpNbuuYwg7hJrHxaiF/EA5MgidjaiN9PLh6TK2pMX2NpT
870qEm+l+hQa5h0QcwgP+KVKBVzvkCQnMKRx2Dg5VB0sc6w/dmE/Dhsd0IU6+zTg066eKBDUB8IH
nnHvDp33ZPLjkZBFxts73pPGX9udG2cbcSQZnX4MgeyJo3BMswOeXT/EUckPvdOsAK+hHmjXWBbN
1u7J0YmrhvVIoSbKlHmIi+VxcOWPjS6tLanzjtdmJvz5Jna9RzHo2g6dQbn1BzLFXzoyL5RBhFMt
cB0shhCPYK1j2pjo/XE7t2XBaJSK8hhF1iLo6uHVHk13PtaImgcllfeySrgL7fTcDlkj+0Ppg7P2
s4PYFDGufWIPLJbN1zvlHW6VH23YJP7RmyWgi1oKSsTga4cYHE+9XSN5n3pjiqVIYXcVUQlir5er
VhVE6gpQVtiAzyfAMowpsNvgY0NFfrqJp43Yu3Zcx107voz7L4ZcLz8iiI9A1HLj63ni8Drmeqf/
YsiXS13P/cdP+Y93u36C65Avl68ApH58/H+80/Uy1yFfLnMd8r/9Pv7xMv9+J3Ga+H0o7VAsGj+4
F03Xj3E9/Mdb/OOQa8eXX/n/fqnrj/HlUn/3Sb8M+bu7fWn7P/yk/3ipf/+ktodmSHO1bJYPk/9L
MH0NxeZfjj91kYriLHy5Ps66HGMnmF2ucjm+nPDptL+9g2gUl/p81j9/outdr2Nk8s4jBrJ//jz/
N/dnMcPSu9NDZufXO16u/fX38Ln1//fnvtzxL7+TmhoIo+hw3Pr9014/1Ze26+HXD/qPp4iOTx/9
egnRE083/dImOv6Ltv9iyP9+KTT1DTQXoHl6OFSHpvet2xJFPBYeHOJhVR16Pa1Q7nCIRgs2ZmG7
c8muMryXYTlSMuUwo5y6xcB+8NDEIV4BQ1KXGzWre30uuj08xzDR3aP5pYJONLWjE28Lh1lgruYq
hq3woXSSSjg1FTPSDEgvCU5vDQKu266HenYDoZ58ODY3H7tGP0a4zE2tYqNaHydemy5nTyNcfBKk
WVnF33Fhk9YwxI1ZmiTRkpwU8Sg5ye5RZa70Iq0Pmm2m9xLRl53h1CfRJ0YVfHPBI5f9XJlGiGEq
7JAbn2DLRgwB9cgUKWVqylXFgDjP0HDpIWLB6Sai47+8O4TTk2WoLkHUv7mzM3i7VnXfvFQjAjeV
7I8osdCBTeX64hgTO58yZuej+9qh/x5i6hJDsp4hEMYvp4lzxUaMc35fxcCYcZHpFO9i2YwAsQzJ
AohdsSFKaIWUztB13VwGRbaNV3s9LD+dg/L0j+GfWqnWxyiu12Qc/io/Za2pmwfMyWEkTntxFd+0
LSzTL+1MiII581P+hr6c0Nf+ro28xfUaYoTY5CxvbxpslZbXNrHnx1a7ogzy/Uu7uEhe2dsyH82N
6BRNVtwtEnmYsECdgWaSPKExbbQSfppZOpd20Snaxd51g7zO3IrDsQ1Saommq9gkU9wy/DhXnFZh
rDoPtBKnoiTpF0gAgFuGo+rcmFisnziPIAlgRIm/WiTUhO3MfhE6WX3qPLk+lUpubazWPouma3s9
jmegQjZrDYaKTYIceWHqHual05mi7XIPcaVro7iPbXnD5T6iQ87HF5hAFWxOynTFnj/4dx/1ul9K
d0209vnNpe+yL2p2RfWuXw+oHeq5U+BqTQ53I9eaFsOCK5JqIxW4yBc3riSXf9qvMbmSZ2K4W5dt
v60VUAIAEuCjhtpH7XQkNbjJylMZ9XWj5VW/MIjmi6ZPQ75WXot+L7Qpx/40VJPcTpwuCrELB3S0
2wTfiN7liIwplK5i29z6kygCOL78LckkvEcKShx+j/BNRcGLp8Mpbv1F9BMliM8XotEa/WxH/atB
AGSOk+eHNqgywAWaHpmjKbbHN+U+IIu6vUb/LCVLVmZctzeiLR8hvrKkiO9rsmGXcUgtOqxh62pu
VHl1hwV5sgjqMpz7RggIA6VgihwE157Odcq7vBtKGPK0KVNbQ1G3P6uI0V6ORfeX6/RyeIRR6q1b
s+p2LbXPO6ebQDziOHR9bWur2L7giDi/dBB8Qg/QW82br9UBiXu1ncmSl8+vV2jS8ONaX9ow5NK2
rnr40mzKgbSUVLxpfr88Pr1XLm8bqonGGTEE5dMbRrxY/uWNdHnJdG4gzzxET/h519bMlciYJiCq
wXVk+BmVEekVNvHvvQG5fXVzPRbdbRddzvjSLg5ZQbdLlP8vVdfYQJF11rs452G5rgfS/rpJ3erj
UPfqmwaZyE50ivbLuS3VODNvLMfb62lE1d15mxfKTBdoD7x/gNKiTp+ruhYEiIAV0ONW9aoNcCo2
dWphlR6mLEyDqliHY1ysIy225fvOIHYgA/WciTHlNDASpQrDhH5tyLpt1f4gmmwfGwImo53kzipF
TmYOqJybsbfGFa855Ugxq3oUe1jlzdURK5hru2rwLUhUYymaHBlR7Y3S58YSJ/eOEj/Ov24I6/GT
oPqeB5IzZQam7kDHE0j5fTfRVk237DMs36e7XT+AX8Kdwm/5crdP7WmMXSO+NVSwqusxDoolcWo4
7k2CWbSENYEKzchvku7Nhqo3KynqP2E69zE20Kzxy9jOeim5TVz4B9NTSAE0leyja68IJ6XeSgNi
3126CzMgIonS4aMto7Aq64t4Ic64nCyuA+6foF7hw4KcrlVm6Cjn4opm76/EkK+nTNemtDbYijNE
LwDyeaxaVm/CqZ748xXuH/zXmT9NXBpzJSq++2YI18Oo4mNRRtWmV30sm6hzOYuxYd9+HSu3o0Ga
BumDpAL2tBReSaJmoFJbiWKYiMOpoEDGrezSK6oNRK9lI3QQveLcrCEP+QFycbnOTCdPjhObrVI8
rBOBL9BPXQ9FbwGC5NKbZPk2KHUETZWyDJF4gPuB9Q+ohAqeae/acW3zp14UHMoSmz+MR6dxYtPV
1kcHtRs/RzJ8Y9eRRL2eIG7x5UriFsNkFiw6xODrvePpQ6G+qvYFsibN0jE/GZDjBWYfvlIH5dSD
/OrxCyBZGOi3CPCV18JQEFnlw8OQ/T/azmy5bWTp1k+ECMzDLUdRJCVTsi23bxDtHjDPM57+fEiq
RVnt/9/7RJxzg0BlZhVomQRQmSvXGujPU5KUSngA6UyuOhQ/Vf8cpLP6pEV8YZfpsmre5vVhJN/7
363qo+ukjYriOEjDZgdrcBHG9ns6s8FnIZOl9KdIj4IX2OsOQUW2v3Xj+XNRFeux1ZSv9M8VDzr0
nqizEkXTIu/ONuos4vWgZeSfwpLilSXpyhtO4o1M9d2SOVKpciW3Lf6kpIAwuY+csqk73ZOqJO2h
c0N7l5Gw/6rM0YM8h28RKcDPQxk51i5sLDgXzV6BwQzmrGov78kzAkJHE536D+/KNFXyBj6rqnG0
4lfvq008UVO/80wjj5/V9VWdgs8dOiSoGcG1gFIbLDpmc4+6mTI8vA0pigZnOcy5c6A5ujzbigdW
bXSLu0Zzoyc5eAA8ygQsnozgttCRA2iPRm82KF5P2bjPuqHnJsuEmd//kwNP97qNIm1fxPQIradW
vS/bzjlLyKT7w4PtzvvbBB1e4TvuoHTVywRamVGrtKroGnO97pw8lkURXhcxtLp5DCcKn/IpHGD4
d17lWyuJlQOo6XQDtmnYmcvys+LC32QmwbOSbtRY7Z+Lrhme0YHX19FghXdiG0HcnkBF/QnF+PAs
pqowoQrK1LOzmAbQ6Qgz2bxFLsOSTR9ibN/EJ+EmhONrL6Nlp1V9837K/N/gDhmOHpI4x8kfQaHL
qRy4vStKe7wFfIxCCeJ1qsTI0C/aoFrJWOWbu9UtBOhl4i0mK+IJFfK32eK26ul1sesSMi4z57M6
1MH+Q4jdqDxRA+9LaNXmvdd55r3bKxHYwVnlVA63sfglUtxOCpnoNVLG9i3y6pJQChIT4tvwjEiQ
rCFnt0vac6AY619eTSLZo4arEAq3PZp246NjK8kGUYZkK8PeC7H1xvgIUReqc3BQ7D44/CGFwTZO
Dx/txXgflpmGxHaNirQsMrrP+lQOD4EetICTMmfnsbO82GpWr/x6Hg4ylEPSuTBA9vFJRhX6KZfO
Gjd5EoaPxTLyzCC40Jh5m1LBwnHuoCb3J1hi117XwjLgZb9rtH9HazheZn4iOvSrMn258GiGw66J
MnBKVQ25WDtcakcNn2kEAFfpP8vBiO0WBJHl36eLzW0Aqs4zrHHipVrfPeaBfl+Z3usEvQfCgCQM
P3JMtKJlW2fuy53Eg73NT33h/H2LpzUQeJfdXCSg6qtpHfThdCfDuS07wGh2tJah4qbGU15+zZL0
9WrwgFekL23nYKCPCeqmMEjauAvfoh6BHCnhhd0oTVqcxRahwjOylf9nbB4MGuXOYvCXSRIlQzkY
kR2DoymCzQfHbQgLs7kLLaSH6q+G5pbnEZXMC13FFJvgdVtbAB837dDMO6rw4bOPButFjdwVHObZ
v7wy1+y8lcSmhhs8y3ya+z/Ol4jQ5P/rwxXeri/O2xqAgnfU5ZtHz4roDwjh8EogH/ZXNs07Z1dp
t3RmBBAJWMMfdRsH9/GCsV5JdGdHqIuGxvhJDq1Rm+fSb7Z63U6fcpsmjyz2IX9d/oXJ1P/mN1Z9
uo5cymiNglBLIn+ON698uuwX3pSU2Lu53TIXVZrwOYfu/o5aNZKuHXKhdVLW98AF4ZYCAPs0hus0
Wgr+i6VQY+/eHvO/xXUNWhSf0sqNtrc5AaLoq6kPXtcRh5r+/1zndu3xP3+erp/VNapi1bZKLbQc
Gn3fw+55aH2D9620743TVLEMr16pcUptI74faQHOF4eYBvFeYyS8oilnq7UevSTLFImUtWWojLMK
RCCA8KlNqmkrRnFfryjhI01IW5qvkPFyI5R55T5aTuB8VqVpTHfd3G5VE43ENUkN8z5CIA7oNvf8
NuCRd5KxJ/d38ZPLmdxtWbXt3et7jT9GB7J8ygM/kODR7VIXXYEWktY3m7o47KimM6fWr/Yc5h3z
epoV87det8qDzJdZMkHj67PhmwItyjJfHEOfuSdbnxRkCUb6OaC6BitRneY35usPQ3GIbZotBJBn
Wmv/c6wsnEbB744NI1ptP5eQeK/lzAS0cj3LF1uZKtaznP0Xca7joisO6WjoptsP3Fgy1IHxKnkE
YPaNM0vsddgH73i0UqAFKaoJCRTnZ80Jyhd6jVemmYFxHk0DAHP8bCxmhEESZF5IicrQqmi9hyNJ
AcA8Fy+6RhKeLJBzFi9v9Nc1kGQ0P8VO+BzQrPTCIeFni2ys55HUQ6pK3Rel89T4dn14N0Rb7dCj
6ghOo/Gu3gCysktsm9ZJGC/R8rhYk9EdhQTTX2gum0iJtmoV6ZsrC+YY28kJrZjrBJklB9dIr1Nl
JPNHK4m3DlCaTelWqLPW3bQvtMi4lDRabbuSPJlpWUjiLDZfgfu8LOzmGiKOiQVQEfLy+1Kf/uoC
BMdJDRsXtc7v1ThUz1rXumhNvUz0il3axTV1rXLW7PGuNRwvWnMLne4TRf/7GmnSrAU63SzWcs3b
h0mDDkAIsJgSDPtR7GnrLcqsc7O/LnX7MOKWDxg76fWD3JYrXjQvcQ55jMxwtOwYRUXOjZT+Dqg/
fVs3XToxatMM7lb2ixIO5pvISUfpaNlg3pa4OW6229rzsszM7xTBm/ErKbQXGiqVz20xoSzbmeVd
m9UpiiNwlgF8/OPngDFyP/l1QFpGqIAmlT4ZAyIvIQNUQ9vY2FX2fmguQwkWrwTfhuL9MLewgae3
YKzXQuydJeCBRt/9Br5V8+8DrS3pXaChM61LGMCF7pvcrnGW6GZEzKo2hmPR/p0WlnkfQvF0pJOU
/6pKKSHYUYYCHuXF6hoUlUgJiXdaQuRMDnVDk9TV83FsR61xb/d/lMhu0xe9xMlyMiaJ1NEKDd/y
FNjFKkj6jDZoDsashcrdWJGwn3mOrHsLQuW/09TM0PHLS1KfUZYdGxBRa5RkkHVYJjVu6m2jrot4
t8odxTxXpUrX+jDRAbiQES9DWKOmRy/0u3DtICcjXkvt68vcqumZBrwXdp3Fty5bhLqLyH/pOuBI
Wl9ML34VWSso2fMX30ndVVEE3tcubNBRsejZ7Qw6migbePeaswhcL4wNZhz716EmVA8lvHPileHN
K8H/7dw0DaK1M7Alb5fuT6MDHmPUiElFkeec7YXthPIZKPaJmuFxCKqt2EYglzPqLYt7mZL1BXIE
ywomDV1bT9PrrVsr5R30Ke42oW33Nz2Jvza0GFzUvtIfUVxIV2JHZt7cZMj9HbwF1Ev7M69m2jd/
rtp7/gDNBrhW8hvdbc2qCTz/ASzg/FQq7UXsgZ5VyCibFokxLhI17a4zgRO18Gy+RN+NMB7/HObA
XxXc1i592c53EYS/d6qZBU9sB8HQ2zmK6d/1Fv4TiYTebLrYMbQwr2/W8E3S+ZRP4QYKi5QeqJSs
Ub1IYIqRVoN0O01OegaN5zzmFRoJSmDxNHs7C3JSpWKL3s5u3utZPBbnLoccKwrsS8jb64HvovEg
B5rYzQcr9tW9nRrFInf03iFDNE8vZZm5B4m9RYQGuTPbAnOKvt4T5H75s1an8dZXgf0XDY1jsVKW
a6t30j/aMV7P5jR+DxAN3M414iC3iGYpkfyvEcITlSKmmkXh9N0MFBo+cqg297DbZPyKFDV89Jcd
SBN6zsaCTRkl3zYkEyubE2fZhojfR/AedKB19OAM7RA2wiFeL3X50SBRNillTVPIsqd5N21Zmxrw
eGzqcxsl2R96T8LXqLzyaQKYiAKiou/GuVS+ksG6Rhg0/ayyCeIhO6YlKqc+rBlK8wSB+e+UnrUj
zLrtEzyK00PgjHdGzsdeq8VU7GA/HzYSKwdDTX+Hwg55gWV61UUzPZVw9LMp/cTmct3PiLMBiDM3
7eSM39qGPFxhkB2Zm3b6goLeRlqgoUdlO9yF5ka6nF3d0VaubUPwDuU8Mtu98hz507QNXKWw6ZSB
FlcOoa2q94q1HMCaZ9xFOAVba+q0FHQ/Mu6NVAoWj4QvPe3/02keTJC80A5L32s1jZdouV9D9mVR
w0E3mVtu0+Z/zX6bo80YTBC4cpjB3R5nBCtSd3LuxGQYAX/bDyF5bIzHdArN1QwLx+Y29xYnZ0HS
7OO3pT6EJe6j4mkZ+lxQrujxps2sDWLD+SerTNlomgmSjjoaN40esdNUUxrnO3U+WGb9Yygzb6f3
6rwWhvlkzJqL2Fqvn9c36vn/0aYuc+nwozX1FiNrpXUzrDsYwDdSeLwRRF/Llu/qmGGX2zt/GL5I
1fLqvnJH//v8Wt40DYMmYVmyKzp71xfdFzfaQH65svQxPQ9T34fbRKHVE+r6j8Nk6TJGbyM7we6+
l9FbaLvcx+Rm9maXFWUkdol4ixc7uqrN41u8XFJCve92BQFTubBWy6EofXvb9PWMMNw/Njlb+DPP
euFBYysxlgsvIf36r/Nad6ApSCKHpArO45A4WxT33sfcVmwhXttTjfrT7iv7vqqsh+vfQ4awXtEW
zR/g9i+iynYNE5MrEsdvU69D8XywkfH93Q/QQNMQWto2LXc2YRcoG+NPAPX9YwC0GAwrlPwLWXkT
VBn6PfCESpRMcoIe9oXF++9JbZOcX0slWqShPm/mtLuVyXSuzaCYVklpj2hpMA5m6vz9RClRbMpi
ex9I1/WWu9Uiv4FH3OSENSqL5N/AXhsQD8V/mVTeDko+GZ/kMLe9s3EGxMhutpr2OkqIarDKcqQI
M/TKNwPM+Y9yIFsNRqIm552PPgyOWuE9hnZiPNTjdwl4Z+56bQedbbYW220NcnLgnhrHua4hDjvX
vLMe8Kq5XKp7ux4ooHQ3zyaKCz87eOf4g9Jrj54yn0OclcfPoDQ7vnyefgeDEpQwC60apIb1xdAL
+qwd87HJIVmrlsMSICYJkEPsvDdJ6DIRsLJ1nfjzWrflf15rKtpvXhRr964erhzbap7kEGuFuQ80
v0N8jZfFdVtAiqTPnnno1LR96vvM+9Rn4ZKjmtP1EAzm3leJvo5JXFGLz7XXaId2nE8FW5mP0bfr
yQx1WV9skzl6n0bWl1FXai9RFr6Iru048LpXJUZ4kKG07nizg2oqbI/Sw5PFHmJK2lEGEhTCTE8v
o/k5QtDv2uhDtL9PelBTtUUz2LpzAUtrDb8cmSFz6UB+vdRtqeVSDkncs4ShxBde/Jo+v2UNlc6r
08BlMm+pbCHjjKJUCMgCnP6nMOvRXUmno5jkUMLqtHfmRIfMkbCremJMnGp10zFRnOq+Gs3YqXZa
0dt3spVI5BEnp3KAw9HftAhsrWSbIjbZlsjZzXab8cEmC5hU/VaqW3TbkAZQIEPQgr0jDaNZ1DnU
aooSw0InRrvrK2FYMdVby9KhyOxDPdsp9E/u6qVAOidltqPNINlVSzX15p0C/Y9RA0FDSS9a06fk
bD/A5GUo3pKS49V7Q8MLnJ4qbXid+8FxXWrxJjPfZM/jYefRRVQW1lck2Lu1r8Ho7/aa9dXv9O8+
rEuP4uxafQVJnv65ytD2mPRwL+Ywc/WzMdCHO+qR/XUs1OaQo0O+Ea8VNMo28GLqaMsFfKd6vcB1
ydH5cAGKie8uELmNu4PKFNQrbS7tyQqTNUPSLjLMLAB9k6av06S/V6bcPXX+FG0aK0KWmEaOWYf/
tLMUczfohQ2pRZF8GZX6IgEAKB3ILgLj8TZzptHoR6WxCfZ881s6Z9autQK+Vhas9aiewg8T8bXr
F7DL7SC2fCTLG3v5/mb3onrYVQAlyXNFNN/8PFWGioApl7n06Rbv5k5PccSXyeqCulx1iz6FHOyi
I1Elp3UMBKtdDje32KY5QE56IBEkjo9LXNdBlHI9koXeGHpto6j2z2Ho+ua+L4EuvZkC0EgnY4Ro
b/PPKS2H/dy8iynaaNwnrfdDtGvgStbPtXLVublK19iLnpDYq2wvQWKRM9EUQmpIP/NuczMHmpHC
aUeR9adF3613s/+0aIDIW583keusdTqnlj2FbEAs37X345h8v25RFrucfdh/0Cj8rbdn8LRLBPgy
fRfFI9niZXiLdZbVqjD6ft0Bife6n+mrYQPAyT3GRlaR0snr5yalgU9VZppRssqBR7hyPk82nekQ
1vydtKX7ReP+SQ5P809zXNdH3QAImfSO8czffFiFSqv+qbSPqLH7fy1zrEp/neNrin9CSrQ+zkmB
aNcwraesYFdMRvt7y/151UPi8lg3PXQeasDuK8zm740D9wN8kdM6beBydIap2FBRiR+BHo8H252U
vY7c3cXVvIqdD31Yhgfd8nL5KRo+jX2jf/swSWtrBbZVs7i0NbwH7qQ7B3PwpgzVCV4g6Q+qnV1i
5cbXpB4f0slN/0iMhE5K3t6e4Nes6TElIlRU42s99A+SP/tVxNsa/2METWzIe9EFvHG75Au8FAgX
LzCIbqtS3fpqTU1NA1j4WQAVRaja9yMcW1eYQ1YaQD1Rw9gZI+xVHXy7+9LIe9QMTf1ekBBxHl0X
lfntRhadQEvKooKhoLHTuS7aaciCxYiWAC3mNUV1BiR6q/yEtgE7EBSrrkN66JuL8MZqmMidwLCy
mMS+mOpYzU+yxNs6YooteI9jRePPDH2/DeiRxitIPoLTbOvJY2O5zboLw/yPbtmnt573fUL9epOy
0bpGWK3ar0JAOh5Iu53dxDRQveVToQNoHosy1XA4ymqS/OnNaMGDveo1ha2LzKZoU610OB+WB3Jg
b4pxJr02Zdkj2sgafdbwvXVVPAKo+rejthX2EosjIKN2nZH0Ht/ixRHEpXnSDXiIzyOpqqxo1Ob5
Nb8zGE62GylQn8ZSgwGsn9Tf2+QlDmI4iPpQXUfehMQm+KYTDey3gLyPtnWqgOdTYnc/td3OUlvn
aE++5WxIlyS7HCJFUEZadHVHiu4cI/490A8lyS6l9e6Q6jSxy78MmPXWAP3/0o0wfdzscONszTQJ
X34Rby92PfIKkI0NXGQF9B5pUvMrXXKSMlbdoF5RNrbulmfC2iu1cWXaWYvYZWW8NFRe6pYkJMmB
h7DuypWwbE5uAqWVAt+hDE3b/N8nVZoJOC+fziSpCuhvl4MCTyXwQvQz2vkf2+KIQ9NGEWYA9qSi
pAW7cam51SlGlvISLod8tLZNWcDuvozkAODfjBpeOheLh0z8Y0etWEZwOMLHAbLvrPrB8WaKxzo7
Dr36m5jkYHdecXBVvb3ObKI6POS19RcSPd0R7k9kjLox6Y9WUHRriNAtakxDSb59MYpHIuXsGi5j
M8j+ylNVBS+TjCe2TNq2mvthJVhLbaD7hvdyPDKWGDmTAyxp8BYkp5sZ+l4AnGXXvU6om5L+2Vl9
THQHKSOl9RzuyYrOX66r/e1UBe4mTozpc9OH5FEt76KrYLnCsYQ91NaUozjnQVVpqCyqvXhd16ru
Mj/01+J1edSc7cn5nc7i6bMFF/QzcgBFXdfduqiVx2qAW0wiC4vu7GpCUVDW0Wt+Oo01TFvx6k2H
LDv9rrBh8onAccSfYr28l2UlAiQkhH1K9SSjKIeIki1ndZLVyFl1kNhXEzRadnGKTISkLa1nGzaH
+hefZlYKHhE0UdGg3g18kQ8GNLpnurK5NddB+bmCHGOlDlX0o+CP5pPwCZALajZqEI93XZADuFhS
p2ynUUeNwgpWPIaZXoTGCjRDcuahBF9LadJso5jOJm5jbZ362U+BoYMIgF9lOzWvolW46NApSwnO
X0TqUnJAXj+2D2ISp91AYKN65oAoKhHisDuInGS+2G6LaFYHRjfrHsSuNsqAJA2aWfTra6e6q/K7
MvQv/qyYUH8JpVWQ6RBZaXCkzn78R8azHHKVxRM2HqdowSQ7u84BPi1GuJsJl9NrKNSVSN11lKW8
2t943ktYtNPjLQUwKSZtAX6k3EniQBxRY45bSJTrDTdY45M4Ur2h5l1oLxBkpPdOUeTc+Dx9b2ad
91C26BpkVoSggj/Pa7V24pd2cIuVM2f+75VbPQwDCfnVOH8v2fDxVy1aOkj66q/EzL5aQ5J/7xT+
a+lfnr6wH8gQvUybS9cXJARMC2H2cJzvpsDp7ivVG44RBbKPVy5G8/2VreXKSlg+lFNBnqVIv1O0
f3/lvku+xmWmruPc7B/nKN9BYgYb92wqe7OYlN+Nge+51yX6M3Qg7haKf+9Ez39/Tx1d2xtDrH5K
IDRbO01VfrOa7mUBbTP/b6iNqHTOye+KpqgvQe8kG50f/acg9ZU9/dvxfZTEzXlsUU+3vLn47IQ+
hNGhqf1ASOP1Y2h8DMUPgh+dQRLww8eYZu9fHyMy3eKnj1HzYnM2eE9edyO/52pAvoIiRPYZKtji
YrTcVpaR6akcwPLlSNQ/iIm3rWbjNUa3l6FMD2ewSjJsjfE6nb5up1kvU2kMoMccUmRnNqNNb4TW
s19o2YWtFsCE1npGT8B67oMlCYMI0lFsdRAsqN+F6wqS42cQRtnF9l+nIwlGPTGyyCaYnXrqWvP1
0CxnCfB3W+lBly4jO+pnciupQeJ08UDOg2oPisEqLJUbEWwwNbILlEDmE2ywaOqpf4i5QXrwXqJE
p0ai8nmaTmWlXnhv8ddRWcKHOQ1mfeoXBhU56G2PdCZKUocI+sfDzYE0AtHqW/Q01tui9e/agp2z
Qf7sIMW7NIH7CoYJFzJUcNbihfPaO0ilL9Pnbo0EwYoeeX97BQ7MQxiukBF290Wk1caGPp/iQVuM
aCq4e9WhCX5aDnImXh0Wt1W7eKsW7Ew3tMUhhyTscQ6Nz7qw1C6jyVY/C4Wt+JbRzbdEqm+RP88b
/1mlNGqDRjJgYf5gTdukhUNJXgGvb4NiHKMSnZDlZVFK5XK4RputQZcvFfbbwZtQF55K3n6H0L6L
TcUApBBN3wF2bcrUS16mqC5p9cMu3LRJ5MFkUaVXuzstDGOuP31f7Ld4TTf/4vVt4B5G7mVcGNvl
0CY63SJDF5Fuw3bzBktc5rQzYAfZLeZpFj4EGg+uth3otFjKPJ7nB5vRyPR7qe44xad5npqXD1GD
Ey+1xfuU3f9F4T+tM2wKF27kmBs3DylwVsse32jGSzXxXypljV5nzyblNbRsnUtqqsYzLDtbhecN
milWd1JS9muiVKOnGq9zekgT0aJjg+xLDjQ9bI7ibZEqn6CteAqC0JQ1xNwjLXoKM9aQJQ3yYOCR
kmyVhUWCglUXPpdTVUG/A1CpMqLwuYC4H7IWdz2PsM+uK6NH09D3nV1l2q/ehG21TBXTr+YvEeJ0
aLDbWmjSIAJbO225/FOaK4G5U5jViX9Kc+UsV62wPol3Xirj4qU6TvBSN7955dckw9DR38/9VbD8
1rirJafhmEfOuM5tT/msBNO/zqZRf7UNb2cf4pQ4UFZjU4/7Jk+MYzi6kO4sX1pwEE9TOU7PVt8a
x7KbUCVfvpw1dN8Gu5d3dvky+//EDzFcoHNfDLa6LW2HBBEkJse5CfXjpLc2UsqxsRLbzfGrIbkE
VKxl3s1t5LO9aUNEqz84tGX9lCfupnUNJL4ULXyUQ1akn+lfdUA8/mOSM3jdvDWc8um2EL1MMZZx
A22K7UKB9nN0FAJ2T+0fN7MxBdHtCplTvF7BscBuLaxx3loPwnQrM27BtpI9B0N2UBRYNuleildV
NsY7VJTZAjmufmhntXpQl1KtEmbeUe2AGCyVXp60zVODrDIyCxW6rUuEOLLGPGj0kF0n0V7cbRrE
zSZt9h+QI21XSuqVv7Ul5UhLz8Jj5vflC3pkV3s9oVKEIJG5rZK6+q3kXVXTiuLJyH3YirIJpPFi
75fpdEAFt+kVkqvPgd19ReSi2KC9lzwPKukWORPbsNimxSZn/2/ilIL0Qq5CXT6Oobb2jBm6/eWO
Zu3nfmq/mXo4HScVzLJYkzTT1uPAHaUMDfQrtt0MCbaHCI8CQd6ubmJtL0IXs2M8WFqhPiXZmHyK
Gv1PMUuUG7nqPjfN6dsSpXrO3sjAwxSK+cy7Jt3MFjcB6vHWs9iKMNyMNDleDAt9ktiCCtYBdb2X
CJlgTqQ7FwHYZ7EtE3ob9tZrHsDVgwgQX7KFtTt8AS5dH/y+1rfhkvpysFut9d5esC36vsT/yj7M
Keqzlb8Kx7B7SPLB3SV6X2yLPMy+QGNo3KFL6a1Dv82+DGFN07ITOCvFYxjPPkmJRedIgjUDPp8+
Gx7EmZTx/JRAQhbw6jSgs7XJgkL/rHdDdBmcdrjrE9tVScPZ7X3JwzJdDVrgH0xjr1lN0/8pDqWA
7uqY6WN7fw1Htg+9GUSoQE9VsLDM5fhgRkX30m7s0RxeVKVpEZwaU9RMGAZltzBMKsjALkNUSUvE
FWhlkWE2omAWWMMzlWnv4nb2Wcz8dWEoCgC5l0nNki4qaBlCMHfidbTpOyr17S5J2d/dHrdkR9Jp
FZEhQQvg3WNYnra3h68/bpem3ncB4gtFgQXnjMzL9VktE3Vy0BFkSCcTdnf2kBoq6kuVLevG9ima
/V3bhcGjmDrVRe84rP8Un5huk262nye141wdtW74U+L/bydFUgCUq3SNS57UGR+9OADqUTaDUf2Y
6uCoxLxtPud+W3zOE/9vbXnrqpw6Wrm8TJ6hEzSuQ/vnoXhvwWSsmvNtOCR0nGlpUG085eCbS2fx
aLjzJ0aB9Bn3vxwZTp6vhtSunoCE6GsrC/WLq2vTDlnp+gQRXH8/NIjleI7bPJJfNjYKgIkvc4WQ
xlRU9Q+3Cg+NBt52VQDnhqQAodDM+IHyTvjN1h19nVBuuy7ZKwvto5O/LjnMAJa6wXpdkpbyU8B3
N2qb4ZtS6D3UjJxN9OCt0DkYvuUN15SzYbH9Mq4wZmhiPQhL12ObhTvRBvNJq5xtB4qLCuLkrQzr
rkYoHEVOUQoTzbAy053zm12kxWwSGDyMk5h3wbObIxu84sT0ef6skOq4nrx3/S8xKoCf+36OjF3Q
Gd0mnB3/EHne9M1BzrobivJroxXxOYUhejWi6/FNwiKUHg9wBKOzaTqrUu+9uzjR/X1Is+KGxmRz
Gw0l/9dlOncbo0jR/ZDx1JodtCKmuR0RFUIX1J63hurswTL96VtTcBDeekBX7aOcvdlvJrHPlnaN
NxaYiJis5WzEzlM1OIhdTOL8j/YP6/Mdf/d5fl5fPqcniI63tQfd2nl0te00xUYt/O3QQ2Q76d1j
lyfwvleDS+kij3/UhuMnW7Dt5H/qDpKRZcI1xphjhF5iB1WYmLv0v5e6Wd6Wu06PofS1xwyF8EUN
wSys5VvUlGtPc9Od2EQ7oYP59GFI1ZXR6/Bi8yg1zEA7UBpVr7ixwU3NldW43dmBZf5LVBmvD+C4
fA27wsiWMK8tujOsIfaX5J+wuR3/tdrPYTK98AP+32y+/cbMxhgFpse2tNCkNyrnEjWReQHtOdA/
zBe9UE9pC7OFRDam0d7ZtuHClaizKVni6zmC6jCs4bqVmEmx7FXdgKbTqbFcY5YrwL5svbuCurmG
p4M/n6CN+CTRsuzocd8yrsUhtRnvRwfUiukr2V2KDuZXtaQk4Tt+cJYhVH/7OmujZwVFuudsMjbT
0uOapIZ+dsumWMlwnjXjDjJm9epNxxAgzJjnd+KVJUMEN84yXJacUjj5ZMkcep20C9qzFfjQoige
yYpwrUveZDk0dQZMHDm4k+RSuqCc0cSLgp0MtSQcjrqKZlFfhfnngLrRs5leUykSUFdQPt+mN02l
rj2n22qtgUphEHuXsaJVTQ+m7I9y6KGdcFqAxl0P+8O/Iwa3PdYjj/oPESCnSIsvJY9frOGwf9+M
kYE+PO8smb4FiUNKxTZMjvNCu9/Hyk6I9K+2qx9SfUj2qxoWWCtXtL1VmVQldFhNKadVJ0eGlEyu
Q0HYCKYmHKyr6YapeZskaB2JejPJSELfJuq0I5zCgFbqWC8euzQ5Ij/oPAMNdp4dXf9KG1d9hiTW
QbK8crfkt8etOFtH8c4TKat2cYopz9OHwkl1WGmZnURWvKWlvt7JdFdtNHai9Y/r7GUSUhp74P3R
JzGpbs9LFcTPe/kEY+92xxA94JV4ZQ2dGlyu6v1FTEOp0EE0OMmdfATUtat7S7dVACD/fCKYfVD9
Up7E0qoZqk/zDz+O+oMk4BoIcvdz1ZXXBN4QGe0DD9qLOOVLRjUW0fc4vMgXLExa2j5+nt5kZbkJ
bR365jxxDxHPAbC77qH1quyzpcf554z3JGNMxsegMviOW7q5tvSwuRMnCOn5zoAoYS0T3qZzv8og
cZ2crWsX8YNhPAtoQuchtAHSO8O+A999UlFUrocx+gEN7u92h74PRCPeIQtRY3TSVPvORPHLxKlU
3I0VA5rJN4oa6wdrgeBrSjXdURbXFuhFc6EubK38sk53LqwFAzJI37okMmA7TalgLJXFdpFyWewg
a/V39p/jqRmeda8OuwOtyyMQ1gSkwpL5+5ADLJ2oXBsRBY2b412ysJZMoDPAqplH3MP7voBLY/Av
qHj5F1ujysLrsbfvkbG9wBFAzt+m9WtwvZNE6H6sfRq73+fJsuJ16oX2Qh/+l+8Mdry2FnbgellS
YmUNWdKqajT7litUvU7ytkO92+9pelt2dtyXbGT8gvYgw1pXNyGssF8idh68tvw7TB4VvYWCtpe1
vwyrltUEyPwWtuxjrquJXS6qdGZzu6is1vUwKvfJAHACYbJ9OyfJEV2w9JhpirmfQCE8hkMBjL3Q
3OfOJ3Vd6Vbxmx6Fv0XhUP5VxejdJc4YrowRCHQdFn91XvXbpIT5b1mVx0jjJM7zpPNjLpUwfUSg
4vUqlTa+v4ptRvGWOlgN/fH3ylBfWWNQmh6OYLaEI+adGW3IK63Mr2wyaaHgcAMNiQ3P3abk3p4R
iSnuLaozCPNY5rPYguZbO5j906DxOPAsZIfrGS6sWzzSV0AaG5W31FqrL9fDS9/OiJYW5idrGu17
Y3lZtcFu7LRkiiljz80jxfbRWn0wXsXjxWgskfHWvB8b1/2zSNSTCsvJ7cSxtavF++fkp5gi9qav
UVt9l3dkeVuWF+WpR2y+8dWD2AfPfQwNF+xDOv/WBcgO3NK7kgZe7KaO2Ln5f1i7riZLdSb5i4jA
C14Px9v2PdMvxFi8MAIE/PpNFX2bvrPz7cZG7IsClUo6pw0gVWVlutGWKg9G+VJFUKqAVISxTpBn
hORcOl2tUOgBOTj+S9bWdhBzFKs3IsoDMenRdkoc+6oBcTs3hm/GZ1/Ym74IEd6iAXKRkFsKOG6y
Ldl61P+tdSeJIEzXiVsvQRfSOtmwLbnA768uNQQgxXjEpnH8AvZcBolKRzt2qmua29of2GsF8pqT
40G9L1ba0UYxsaAToPCfmMbBhFX9qkZLe1MXXla9Xxjgx80EBEEcA9lFbuTGS+217TruhH2TBrQF
siYpjkgYgNEhnPxNZUIVITVCHuQVyHcie2rwH4irzgPaG0Ae9HUDSb900I3Nf/YhR2rSFGwnsfJe
FqOruPjGeevjuGWd6cjZl/F0Z2rTmWTIstQc79QYnTBprDHx36IOpx9j/9M88KGA5X6w3xrIMqxA
fBQ/xlbobUcPGBsJGsOLmfrJpquF8VJq3beiHMJfZgIePOzqfoDu2VoNapJm/jMJ4NvhgoKeFMya
mv4yDcM8CbKq86SmREALcBMt7LNTUjtakE8yDRBzyk5ROICknUbaMB3fL2loynQEUJxiOloDEmhc
lVWWGgrBEwPC69ACS85+CAYNrRDNg2anVVBWIn4bC3ljDmq9Vr381guv/YWSqd+x53gvLLfAw+wN
9i1jegbdJxEf8ZutLtlomRthe+zRTMVrEka7SeWPqJHl6ANbE6NunPq5hXRx5gxHgzJQn3w+hmMv
Ho/Ua3UozrejP+0IElQO0CnvG0T0ZoSQgg+BkuXvNuGCgYJEqcmZ/IaPuYQ6ovXI7z+uB26v6OJl
7Rn8GyhP0Zm2XiIsva0/gSUdmBsVpOE2QIGl44KqTKGjVUOTQmg7bRbblPpXQ3urcew+Jp5f4ZSs
awN+h9F67g6ycG+jLFJU7iY+wgUgTkpUQwNgsgtXlsPj3Sdv7JbXzZj3l8XZYYrYO6seP7lByD3Z
DE7RgAv8FQQx/kWUlWOtWsQDDr4VvlamGV5HgXPLGvD7rWuBfGx2Qc3VtEqTUMPTZSzWwBNB1GB5
Pg1mXoHgekMPppbs9tjZV563xVoqZxoJc2TgVroAQDAVs/MfDz9avTAtA2SLKEtXbIeuokeMTI66
TLrUifhwGSKjNFIbqD5gM9QU0sD75Bf3RhmvydFJDJQHWRWzDqYtZ9u8gjVW+wYybXa8KqoCchOG
Yd8l2VTvnaTND9xyxtsEIUhoxKX11wFyj0yLtF+erPduabK3lhVDQJMKN633MjfAPOJ3483CkvOk
Qncv9ESwebtHjMidJ4XAtd356bgxodC3KlSFgKsqFaiphjpA0Mq/WLY0gKtRR3twbcSgv0LpAQgZ
3/1wagJziahq4M0R8ll9TNbLRO6gjwZ5Y6RzbsAMD7cik/XFdKFQL8zChfgOeFT0pBmPpa/fU89V
JroCb0m+71xVnqCm0iI0wLUo2+oV4HcsbPj7Kn6et2uzQyQ1Mbww2XAbB80hM0FIuHwUckv4NkDQ
7Gm1YUz3YZqKqwCpwsbzZLKhO6pUt5We8EddVuaZek3otxded+D9wxg1fq3LjQvExSYt/XcbKlfv
w1Lz5nsRVbX8Uk3WjfzpVgR5vNhEsaw3y0IyFHcWZIsvtA6Cw6DfGFmKIBMoVSrFf2VkyW8hU3bn
9BDvFiFY68kuXIcFRmOYpybiw7OZxrt29IyvuTSgZM2bcUduGVLouYGDfTP15vE/LTuZWrVyJWi4
aNkilPxoESyw0Tprj6rBcFM4U7slFjLqpoitf+rGqkuUZXpTh5tlNJQISuj8d4TXwnMPTaGjyPBT
UteOES0vXQ+FCGo0dRRHZFwBl6i6egrsoVA0/dRFyiC5ZFWbzd1olPolqrRf80rIeFzTiH+jXiQc
59q3+gubpum55aK9adARo7HYsOK7JvevNDYAuXjXjBY4A/CJYNSo77HB2ocgWHlOtEkDpmjc0ljR
m8aDC8JAmtc5XfM4tklAY9UUJU9u8bvCf95OpsC6dyHvH2XBM9By5f3JVeROgA1b+9S0K2jpgC9q
dkE1TW05zj31Up6bwAAmxpa6vTGUV575V+rRJI4N+goBgv5EXVqSed09y9KnUdGe5H2TPWgqasur
2N5hg9FD7iauDgNq96/kgqRMfIUGxWGZ0BZC36EQAAgKtQg1XZGIeZGoqPuDBejyCgwTPlLZlbtK
ax9o5sq2tZWpOTFEtoS/trspvKvyMrxDtWS+TyBvtNLJpzZRZser7kqj1JDzeOR+5N7NTlmDh0uD
/4F53cwHU5LuZNF+mbR8FlcfY6SgsPUz7qxRcAUMiR/p5snBL+djL1DIBGht6n96+w/JmG86hiB4
1eq7tMv7vYtqoccodn7G6VT84LqPzAErnwvQpf3NIWvYsz+W1eyAF2+/r0YcutQKOQ5LDww8MqvE
haY9N6LqwnLNejXFdgqL5LWqh/o6JBFw2srccRnvMgDHt0hGWa/LpPcuduspIlnTVJ7mN+Ng+rhH
krhEeR/kkT41XQjAW9yPUPnFQKPerXQFmXd2xYEnsQZ/TRbfNLHPycpyF+YcaniO7UPWNRcbR5jp
syiwFUzaqP1ZIlalmbb9WyCNVbEx/eq0CGrkwGfjpN3heIjt99GoGhTbqekhxG7m6ZOnN89IefSb
NMduv1FYCFfhI0Rj43XJuiv1mA42hanNRGCMBvAdarTz5PtoFKFcvnZKIKbU1I/5vjfwre6DwTQB
hTViASiE71WNSm6BVgU3yCPy9h64onAW6Jmpv3XyicZDcLutTcufTjQxVxNbKm6Zhqc6T8YjU2UV
devxq6OuqBu5Ie7TsD8bE7S2wcIBfsa6lGdyI49Ji8pd24Es9gDwURd4TlEj4zlqc21AmKflKjF0
eWf0XnUF9kUDmhWpU1dWJf4/KyVO+s8MK8r8exACgsM8t38w4YkTvZy6JvGvkEHbtTHe9EFjRv0W
THrNetnqqQmuzNsTmSRo+ra6ZwEkjfCoSN3hLcyrA4h3tF+GY5whXDp9FWAWCBjq/W/gzdL2Tqf3
e5SXArWpJjEHdYupXh+mIS5vU2jzVTby+JKrqtQsATxaQhJo7n3YHeFwsS5kceQWuBQXkhnAQqHr
o3UM7Ko6P9JAjn+vTZnbyPGbIZRcO3281GBIe+1+V9LoXiNziMCRC1Y0v/atVwH+r21qyGFLTmBt
fZ9jurX9avywo3wva57cd7UVP5qFBWB8roO+qkmTx1yUzRlPnK80OMVxdQFF9YUPbn62xixfQxkX
Aouq63d4A67okppQS/EIUyPjkGGEQbhTCfW4GzL2zndA4vJ7e2T1NQd+dNX2vv4lbgZtXdYmP1A3
Q8YC6pjyOTPUEQw421UMZpgvYVoPwFbo3oHFXnpC1akbYDu06jIhXqYiii+6Nvog0AUMAEKy7Vor
vehYqq5yE8pNj+r4gnglNNGiBskwoLDWoLKJj9T9cDPUagCLgRuNQAVT8x2VHWDYqspvvouYuoqY
p3ojgbTqvOvg8/KMijh3/eGBlARKAFIpA1d5hC0o5ckDmkTlt6h+X4M8NCjOgYsIHMl4IOkPLZJp
m6lGDchQ1sYDSumNh1z42wZRyht5FElqAXHgDytEp8Czy1J3WuFpMx7I2bZQmC3GBpgrTKUZjVoT
4chmY5dyKoLK1bZD73w1oal1yEDHtGoVM4wzhdWJuhCpsZ6dTrx3o2FMtglKlddDLdx9xSEYRmd1
Fz/1XpQyWdNBnkapS6f1xdluZXhCUCddUVartVtQBae83yaNpwGkXHRHYVveSQdqa86OZSEouQZk
WGkC2Sl11oxDshuBAZpXWib8uSYiRVAlXGcxtj1mDqBbXPTZnZ/hjTZM7L4OOUzAEJwG03tbTH3q
QhLBLmQQtXmXBiwuxDrV2mw796toUpzliXWY+0aIl29d8istURZudjcOHc6HajLwdvP6OUpsQVI3
HPPkVEQyO2O3895MXgqwz5/9uKzAvN6cyE4z2tC3QKOqE9WMdWUKbD71IQSDGWoprVAzV2Rz1AD+
/GXAAYraLDQgdIUwOtKoQNrFSfE4OaPzNAjAZMbk1oFy7oksljYdQB/R3Qll6i29XqVVx07kwZGR
WDcCSmiN1rjYUaFUUtTgkKKpMaRkjyjG8lfURUmscf1fPolZdXeXAOLSIAvvd7mDSumpLk6tapLB
Qr8b4wKYoak40RUNl3Y3gJzYGsDb+DEnIncaJ89qqsDn8+cljWtNX28gpZXs7DzK1qQbfihUdViF
/5O12ejy0gGAf3HyPFvnummdBrf8JcKsOxuye2+i1O7OZHM98Os5dn6iwUl5dGBrQBztw4VGBlTQ
gdIZvGqFdr+kqaaexSd9rL+Kj8pyG2kGMlGaihqtBUWl8qIeudLEKW7niXNG65+1luX/vRbZPz5x
Wcv85xNpZZNz64RabDw+8TCqM1TeEoLX++jiuGM+py0eK8sothOfuzSKhHicm83FdjR5GUwRHvBq
O7ZmCsQO2eZLDwCVQ2oYR7JRw90K9cyqQZkBSEpf4xYnCPB2CTY+a4Dfe6n2WrV1+Z1b3quHf4Tv
oIKeL4AnnS/+NaSHA3uBVMZRDXM1839Z4v/dBxJgqPICf/fG6RznXA+uvSKihyLO420DndqZHcJi
UHapKt25tviRX0zvKZlM6/Vvk0LPbGZ2iP8+aUgr6zWy7OQsOYovu0Ib7qhpE5ZDKzNYLBMCcXdu
ojbkWaxEX3XFZskrY2ckOKO60hg/Tc27QAvrMpyX7A1wdeiDCkqoT1Axvbs6jI1dFoIIlmw2MpSr
pmUc1KC82vRgIj2ETOQvozbteG0C1KrsupX5i11G5budgbHtUANf9+KUOEN+2Bf/f9vLGvVrlL2a
E18qewXKS2gyj3OyrAZt7bnzm6clf5b3Zr3rHW8IlvyZRAoTUdjE2y5Jsc6OvuaRPZzINNvjoAxR
UUY5t0kLs3NsVU/LR3d44OzqOh6DZZkm7D8vTQOjkc9L00I6qJzvOtcMJgMVgsKdEBjMAUm55pXr
BlojCtQBDOF1HsETajygruW5UDbya8wQCopAkOxohXkuLfCxigS7Dwqa1KIfDban80qLaVmzTrId
3jfsRIPAgT2kTt6de5Txr4eCYcetNjLzzgMvvmq0kZpVJg880/syH0HVpbq0XXF4hFybDLMT2VwP
BAcAhd9ocHZT67pIhW8XGzd/L8tqo/d5WZrkawhmpVJkOEdhG0TL9mC0pkFq2o9lQ4GjwlhhVzW0
mnOoWuzsaD/jRcBBUJf2M9R1vV6iEAmpiaVLo6hlw/2Snb0Ip54eFcS7cJi++S2ORBHT+zMIxbHH
oz5TRrqiJgk5JGKzZkdTQ7Cs47WhplB/WSEsQfBv9c3DH/Z55U8fMuZ+smIel1uEOPrDwKJH0+71
NwYhVj90kh9Fl/ZBM6TeFRLA7Rk0HignHEv/m1FfyMGBKnFQMnDK10NVXTh0RNY04O4saEx9h7Jz
vXZrmVz8OCqu8QTsAVJbyQ/XfOorY/pmoSh9DR1brrbN4Q4pYsQeBIQ78c4d3wrdFqsks6I7zl37
SgM4AqC2Qg1oKLGbByoN/MuhiTqKoT4yIx5BW6QgUIOQD2STrQOU3diPDzUig1sr0uQtzGPzZjT6
vVCb2hSpJOrJVou3GhjzoQiMgpaIMfOIqMqBilqWQhfqQt3ZOYL8fB4kf7JTMyK1dHQSd/+nXS0L
dmjtWBrt/pP/R/1MNmnxCQU58+Af01G9i/yxLuevt9TbkBsgkfw0VfluWdYEpv6SejKoNTFcXBcJ
nQGY/Fsf4nWNQrPkQWQ+YL8lFBuGxueBYRvVKxMNyvhkk795HlAAUvIffgbyJO52vzubr7OsYNAP
fUAyKMUpJRdB5Vvhb6TOAOPOs+9D8hM1evWz3XXjJsaj8VzrvDwZyK5uJ8/GphLkA6uo8NoflhkF
2pQXv8HB/dI5o/3qawOC+4i8X11N1w9QRdV2DGey+5R7fSBb3Xgb7f4gXSP/rbPp2I1+/QbQJgS6
wH7IOrGKZT896iZPd6FdZ8eaiexme3G0NvxevgFJvxurLP+lj/GXLk/Hl14OI06fBj/7RmefcWeX
G9az8pV1CAcqV6udDgnz4lPdJE5QRWkHCmxHnBLPmB5bYTyCp8N5g0Yz1JxCuz1DP6x6AE3bd7Lj
h0FUpq/lhYO27r4RMYDUibfWfBTXgQAzumoFTy61EeOwb1n998bZuGnCfwBcA5ks5WAKd9yhhjLe
pGbG71D8wu/KEAVeCDhUiNc7xZ0B7TVvVRX4xlN+IxNquDRkpqVvxatBK/eR1qZbqUAf+FNr96aX
JyuEjeXRUu+9eSBEtcAUlnfUi92wvBRmfFkm5SXe+mOcgMTzYyGOhPEaN1O61Qgigg31+8Lkw2JD
rAqv+UFkb5Pi46yybjy1xYo7ivJtJn6bW/Kh5lO/GqLpJIB17QzvCAmbleOCxaPMreuMWZggjYHg
QLoljEPETXFBgcYLDZLJjY2LafXv/gIId6TJIuekNZ4TEB2FXTZfysQ2HkwEzc5/sfc1/2xPzfaL
k4t3/xoAoIDYK/B/88UPU/NhiFBNNUeyeNiLd35XJEHOzAU3KGESqFStAP9C27TgngjtO/xiyuce
kkz7FiXc23a0jC8THrxRx+LveIWBPkVk2nnsnOkGlWoPRBkoSFYzkdMtnwc1U5QIDEVuNc8kBydE
ERjNtICouHUpRMfZPzPpM3UGiCLNdGJP/yIAPiIH7PRQexFtiqixH4AQT7f4Y/hnmSXgG4Z49d4S
VoW8QGxBLbzToUdtgV7VMrMfkC7ajhWbItQkxhtwdBk/UhuVhUDMpi/OpMu1b0rzVspI2/VT3x7d
uh3PyLNDfJyV9UONxzzK83r+FduIpzADuHcVP0xdA8awilVKVcT+KjSdB3/7blNn/bfvFlX6p++W
aBpEdlXtF5VuxYMoAmHF7XEuzlJdAPrbI5V9CVN7QB2JOFQyy+QKkVVQyFG4zmtYvbESMAbMRhdp
2403xNoKaWyOU2vLtgPEzIJ4CPFbJ6MoE7yjI+c8KRWvQTW809lWRBA7Z9WwswbGjxogIRfpdsOF
rqjp0hIMZaHrrpeBug6/J0IPV0XDhq2VRtbBY1X84I2qpG0E1S+QJ2eUeFav5DHalon8pvWM6h8Z
QI89Og54lFhLWv9TjH++JKcJTpQCYGnibOUQ49gPNroRwV2HeahBCfNNrWDFwhLtymiBDOwBC3py
HUCk7Wz6Qm6hDppTp6oQgetx1kiStr22yq2PUMunpv/NbcCdv+OAIkLGinXPTVHsUMqNvB7uvK3p
xNOuUF2ZV0EK3ZDXjNf6MTNdyI5rk/5Vd4ZfY+p7d0g0DzewaaNiXflbhu8GomPIXKlli47vyH9M
2fuyJeLG+6lAZTuotcGwu/WAGQuQXUwOdLSlbqWn6WE++KpRVGwkn7qIZSaHtNaRia5RXeoRcDVK
nH5lGL2z8bmvnx1Cu+Il0btblGfcvX8i1GlOUYs4TT6Z7RlFJqCXKEBUfYZAZ2huowpF5SUb5JbG
qdFY8i11K3M3cLNDDQuahEf9pRR1iVL+3AGDjOcOKzImpXj3sdyuCyohkP1V3jTQsWgA/yWUFrIK
yVtorXeXToYAE0JfCqRykGiUGdD8SN3jEjuvdgvGt3blITQ5rMjYqBG68oCUOZQ1uy32yjBB/TGP
dtbaqAA0HLAzcPAaPwm60XALxZc2s3HP0WXsPVZWnkLhDHFzapCjyiVCuv/0W/ALcfD6k+XTTOpP
WWJAszygtZY5EBJCKF41ZsGsjT3kbn4FPVi71cEFfq2M0Lro3bOh4F7UkJmuplhagZuOfJNgp8Jw
Bgm98xQVAblkZBt93kC/J7Y3ywpNoj/jdBKDps/r+EqDKtnRVw1dRZnTcjApuDDiPOdvyNpOjQ34
rvJymA2lczHuyYdMtlP+M5uWXPrkQ92yLBw7WEZcg5Vrw4WgZCORMJI8eW9SRCMb1Mujnw9eDcKh
6Ndsy2mE3J2Gldu+0H5TBPJTkDJLEqj8xCBPb4FmP+Ps+Dma+UdwkyZ7TvSsJdoLUNDWxdTADyit
eIRS/Jhe6jHn4F7qtHsUoZlB3cYmYjx5tAJjJP85RNkGIEUO7EcC4RonjH91af29jNz2SzMib6+5
sf6ADY8H7kmh4+9YZge8tHqw4DSo5mfZxsXLFfeDw/G7SOV4ni81q9OORoM9Fc9qVBKpEWpcCWTW
CFq8AafBNjFRtAc6jK8AXt5DrLN59KbKP6NYsAnIrnUgXyybuL5loTXd+c6A/YuaEIMrABmj0jnZ
qC9+8krI6UqdP0fl1KwGMPKdqRmlVpx11Sw26nayE4GTm9tyAiBccnERblQ++0DBPggvDHSziYFr
WTcuz5+doS2fEXkFvLHqHsgxKvMrUFLejXpN2vwceD3Oi0CvDrSqeYz7UK1ZqgMtHkTyQN18cqY1
sED2jrqtVyE9iAD3lrpjEgqcxhpvbakPBVdockB2wwpoFJl47ViXoLegUc/tk0vbYodKo/pgNjeE
DO5pEFvXZFU5o74vNM2awLacNSjIaI4tNgcIJRVZeMH/VnihK01WX8CXLfemUTrTyqzDHgH4EUzw
RoGDYQFlZnVFTQRVgGOYoFm6f/NbptEMcqFpS/f/vtTykX8s9cc3WD7jDz8aYEJ2h954DGOILGtQ
CSlXdLk0IP5w1qVVDSsIJeSnZYAloKSvy+KfKdRfhj214tKlqz8/IG+RkTQYWA7/52Xi+uOL0afQ
N5mNy6eS0W1qu1y5tnE/dQnObupLLFOoO7vQJU2pqvQVypv1QbOS8q6FNKSDVNCZK8ZOaqrRAQpE
C6tgNK13m6SrNNtqEDW6jOoOADa6E9umy1Ar8TGXZpQp0HIDMy+LfdJRuz3leBLRpy4DI+h1pCuz
K/di7My7uHc3WZX4wfyJHwsjSoXCbXB4S/rsvOM4JddGup6Xoslx9zVnMr7NS+WdUW3iRKtnF1/z
rxZIiHZgmOiObqd3x/mK5f371V9s5DJ4NstxY2MeNfzjarG5apllVRpYbDVYQoPUxh0Pejf/oeoZ
uKliMKlTN3Qy/6EzIaEtM/MWK48a8mr7uHX6gAZr2/MfSsRbilrql3mS7KAUiCIeRL4AEeWd4DfP
sq6gSal/VpNz1Vy9+ml37BozXHBYvDAVZ5bk4Gby9fDAmuGZAOkEQ48UFh2RgNm+mMiD7EU93VBl
vtJHHAhyJ70DgZ59nyYpu+KBtKEeNdoENufcan/2Y5Qh09cCkVf5tQg8NwSLASuiU5Pb6jxfu1/b
j6ssNd5tdNXntvs1jsd8pZcF+zqPRjvd8B+zrsvuHcfJ7sF77Z5FO53IBHGI7L4FEP8W4lkG1bwh
Csit7+9jkDHdkRc1bSP2mVXKC/WGJM3uG16+loyDSUOtTKZBgLPC1czosNj60moCL9WzHbnQQN4V
KLooUcRDNlozriEnGrV2tl4+NWKdtcsGMFAv60VWbh6YMQCvZXj4wmk5eSfbbe9pGv1IwEXUkDmt
Pq1u1KDhTeevsPwIGU6UEuxf18XEw+Zu8Fl8Xr5Zx8JkZYAmETWp+IWRr3CbcKVpLvv0U9VmCBip
CboqcqHGn8ABIgxhzD8VLcp6H6J7RdEFy8fqLff2Wg3c+vKT9k2vHXVPfll+cQiQgve/yw/Ltxu4
49/K6CutNf8N/aFSUdfxNnenyj6CYUOqYhp5YCZEErSyGL6lon0y8yJ7SiHZeGS6DoSuskPPztLK
9jphHw7wpye2LaiMDl5R2c8diO7ISXdNI2hdvbkklqOtNacsVh0E+B77wXiR7cgvUvXcyp+2wIqA
Obn2jcfGHZo7D6RXrZcZj2TqDVB7RUWUnMg29FG1L5JSD+YJjhk9DsY27DoDTJyA6GFf3acHWhyc
uNkRURFjRV2a4OOfRXON4Z5M/YRQYj70zY4WR7VJcU4t/osG6etqiXFCCje6zZ/eWhJos8Td0GIe
y+RVt6sr+VPjp+m3MmPGmXoDtoe7kJk96ETwA03aEN0DqbKmQTKVkMhc2U04HKmbTZW1ZwmCdeRC
X0GiMk6fHsmgMWi8+PWk7+kLgNZDP0bdgKMkzlQyedUTq7+fbNbdVZP8GUrf/wJp93EDRcBxHw3o
xp22BukWMJqp75+rpoACHyqov4Cn0AYlbtGeqj4BdM28n809FPi6ugZfCGI0wfuJGxRq+xmnt2Dz
M6Q+Tj2vVp+AelYqICZuWA8avnYVha+Uv450/r0TXflUIcm27wQkfhCl9Z+UA6W2sQf8bos3DUHO
76kDAGQm7d+Zld/afDS/dmk7Qg/U5PeulfQ7rzaHY1i7GeIUmQ7WQHt4ykYo43IIdP5Q06FRav9O
MJ0VCAbjXzTchlaOf41cR0mCqiNPPA3MFkaG4rM8Hl6gUQEuZ9gXN6mqz3OfIY2IgNrs5qL2ntxQ
HfG+2qjcltWS9EdIRAeQPB5B843yDm1VjD8LFgNd6puvkB2uAUo0ir0Y2uyl7u0zq4z4O+p58qAC
PPraMVO/lMaI1Jo1Jt8/ZsocYhQ0s3QjwLYtS19raYoEUcTzF7rikZvNV/Ivtr/5Rbqh47lZ5Z/y
bJprjScwg+0/ZfXmHJszPmrO5B4ovTaPMmTJNo5Wo8zkI0dHzrRKXos92Yc0X/EJid1r1VfVzgX9
wKtZVDOflZt7xiazvOYAFBLEefNy5rPCXhr2tAWBtulrL8rfQ5wMVWqAKTgkIG5W0two7HwQuz54
sOs4+w99GaTdKky68ORnkB0BVCYrr8XkIOFiyDUNIE9YXhNoCFrrdBrWwFCFp8UtHJ14O0Y5CwYb
1ZwSQI1TV/T9UyxNvgFL2bCduxOI2Gy3wVcyWf/USWMCgWt+pkFqJANhGIq67qlHqw2Z8b6abcj3
1SJLi7Z9x1tEvDwzWxFnFuSHztIzmiv1hJ6LfeoXTUBdahDkBTFnJK527QOwqTwECMQCW0mJkO0v
a8weasK/1/jbp1g1tF+rHtyT8WhXj1pmnIibIYQ66T5DrdVmUDcFNPoSFYuWtxqi3Y+2nE46xF83
eDiyUyyiOGi9yT6LrLRedNClz7R1HS+PYKGs1hFQc1/ILcxr+2zo0c4zyx5F9e53umOEgHBFjZjF
favr7amNem+tR1nyvSsuZW35b30G2tWpnZKjXuT8UU2k8SYroaFjAi5kJZl7yHKs4wrT/Rkh4BPH
rfyObKkMetuP7zLPMCDmOoFl1ConiChn774OFFk6yDHytYHkaQ+GXnB/2Pp6oCsLR1XJOw/hAlzN
o+rKir857QAVdw9lQqoBKWYX7QQAvTuntZGU7fAkarGNAL8/m3Y+njP3NUNqXfGlzX+MuB3XwkXQ
lf6Wedyn91CWUxpcd46vO285uHYhpijfzGnQgy5LJbT0Irlv3V7b68h03iRKwgPk5aav9TCciUPb
52DvTEr5ptc55CBRf6HJtHjiKL1H6TauoqaCbCgeyU9a2r3bllG64rouNpI3YAay8aBEiUZxpK8c
unl+duvm2/yN1Y/iViD7Io8i7vZQLEif/aI6l6XmP6UgfDriiaLuQjm+KXuu421hxrF9dBmoUv5t
n5DIWJWGqPd4/A0XbPiHy+S4EvrQdrnLzCpZ1foAEQIaYXEyrdraiXelHKFrpkEHwfNVUEt1FxvL
8nEPbFtz36tGgFgf2QvYqEsDi60UTGzr0OwDQrkR3g1n4Htmu+GB8G2LXWPptNOBHV7lRNO6KFv5
VnOP3JrY8A5Pj0gzzBvPHG2TqKvIHd+vyPa3UQBLQZ8DrOQuxX/P0UPqYCsmVj03Df9pIcr4M6nF
FoE4+WYUYbYGfmq8dp6HyJ5Rii3PmRuYfNJWoVcYZ48YEShQTH0HETnsc6IjmahhKopMV0hTQMu1
miBEC/DqNmUdqpVVwR2BuMgGAgDo31juBYGc8uqrxy/vzK8mlOX2qe3gkVxpQ3awdQ1viTqDBnov
IhtiOkb6M8Rd4Zmu863y43RtOE5x9TPdO8VTKTZDxzvUeqNeHGqeP21R/B7Lvn3y4qTdhWFZHKLC
gVKaWow8JguK64lwviG0n65DNvE1071xDwpBwqhT43Neb0LmmBvqShTvPbjvDrbl7NyiAFx8bB8n
HqK0P0uKA3IaKDCEwsM9lEHebTW7aGF64LG7+ZtmRWjhVasGJ5WKZzzW14AsSu0R0TX8FmQSVWuq
/c+Qutoj12viFcaaexApNvcxgjGzjbo0AHR7u7cCjYEAobd78xll4P3RNivFTe0hfNhAGmLpuiBQ
xO/VuqRWBIS05/pBphjGIdX64oomemROm5/7MQsDYvR2/7F3pZWfS0vJMyECvwGXbw5RwmqF29b4
Dr6N/2LuvJYkRbY1/Srb+nrog3AcGDu9L0JHpM4sfYNlZVWhtebp58OjuqOyWuw5NjfTVo2Bu0NG
EOBirV90YP7N9N7p5ITWCz9Eakf9k+7WCA4tXe0Ufm/bhygaW2YXPoYG4tWdTyKLteH8Seg484zd
9B67mO/lCoiBRua5XLWf89jfBtoMx6Btk4MYonBHkoO8njvTL5IrR90GUkiSpgcjydoPqkXYRmIf
Y863YrKVrc/S862mj/u/PFbC8+TLYMnYrncwJdJwoWxwP1O3tKt/PFS1RPyHo7r/VTT8qfancy+N
++VSlat1+zmYT8NE0hUr9OpqJAKwy2vDesqBhGFznM9fCv+uHAf/qzVX3yzbdd92qcHKMhj9a1Dg
9fmcLiu1bT7BVFLvmz6Jeh9rYUHsaZkDdcuEZ1g2qTdba11/vnCmL7zqEjGJY1Zh7iNgXg8yazAo
nrrvTOxLOzwZmJv32VuhNzrP6VCjTZNZu9QGXBwlVXkDCT7fAnuq3tWO8aKojZp8odtKvlzO0aM5
3Gi+/bGT/JiKtQbCuNpdDr1mrHbYI4e71AmCa3uCemWP7xX6vSh6rOlCf7p1hTtcmx0Lmajyjecm
OTewxid9NFZkCyoQIrwSBTNMwsKivFY2NNlyaC+Hqtbq4XaqWtaK5ltV+1fnJjIkc5HlCKhq+S3T
BOaVGNCa1eheVZ3OVHMpH2qJYMDUfqw6t7C+dYnjPuJHu0HhNsgewmAhMHTRNUrdtnjJ4RBvkNUQ
d1qJ69+kOcnbIC3qLU5S8w2Ur/Qky0Tu57Kw7q24tNe9LcOPvZk/ZmkhvkHsB9/odV/C6vfTnbAD
vtEnJkL+jBXoI3iEYrzs2m57H/TA+E69/qrcFLncO2V9dh/yJjO7h9t9lecYI10MibIybPd2FyKG
O2NIdKkwSoHhh3aPgg1KVCWofYIrq8qOhit12E7F90NFPWR0+LF2en2oamMdetjfnlvMYHSqPNsg
bXttN05+9JYJFmhEHNncKgtv1LHaLE38Ys6PceJE1waTT6VnEHfDV98uwns5jOJRn5NbJYZg5YO1
BzYa71SrKZu/wtIL7pnbnlupYnOyaDWmtFpmrn9cC/2Kc6u8KeWucxtrS4QSgPBY6+8jC2043mv/
IQ8b9Ljp/G/gyJCD8vuQoMtg3cxAxTFHbKzHtmjadWHk44fYs557z0m+mlXL6Useyk4rlkp68kV6
GK2Oga1jyBbwTgcN2ijDRJqkN6Ib39CeU80X5wllnxjZdRGHz2qaphYILizXlWv1yUlN1jzBMwgZ
vtwqNS+l69WNfnqj1QwVi/KXKm/HDmrHUi4Gd31pqsqx6UwZGLxqhWDvvIc0k713sBfPDTf8nPnQ
oB202G7jNBxuXQjUQA3a8HOMNYCto71hOpG/f31mYkTzfZ5Z73NmNjdIMOU3zHrzG1Yg8cEetXeu
FUVXVhztAjOrntI07u9l4gBoGXAGHYm5rGtf1w+qVuvt9joI3E/nWn2SXxrIH1dMjli1SKFheUmE
TLVVG4TrdvaQa3fqKKo8ufnlX//17/9+Gf938LW4B0YaFPm/8i67L6K8bX77Req//Ks8Fx+//PaL
8FzLtW2BhoXtoT4ipUv9y/MjSXBaG/8rbNEbw43IfBJN0Ty15gYDguxLnPsB3LSgInTriYPlLaoK
MOkf22SChtt1zhdS56TP85de25zXscEQJlcwVvaJmmENtt0fgJrZ6a2cw2zvKl057FLFKpyqaH92
GUyi9tUxPOLbECDMZZoRJ3a8IRuTYRCCMpHaBIn/Y5lqXGXpRucZP2FPDHp22dh5Nt5Yy2aM23pX
0OmhyPR7bVp3HxDTzw52rzNjtzNZg0dy+3MTda5qrC6Am4K++udbL8w/33opheTJsm1y0FK8vvXI
4xXa0DjyqR2i6UASOAA1ZczbTGjVxzohabJMJ4YZHnTlivpetZBwnqBq68DE/rpVnfvaKQvdH64z
6IvMhjV2mBVrJ9tuwo9pVJub2EqGGwdLzKuqRCdjIjf1bkb0mdsrvyxN0Z8G47001X2cRoJ0ulav
mVFPd10YWychTPpcKA3Of3guPevnmyN0or7cHQE0RNrSfn1zBjepXKDz+dN5ki5LG15+Id6RoSge
cJTtH6Dqv1XdYdTk2k51eepwaQVcK3+YSryKzdB7JgbcbaWd5aim0TGFeYNZg223H8yuvnGWOSKD
4mMe68V7WyuxDCoHmk6FuGqc+1Ar6nuA9jsS9vZTsajpV2jbIneQ+FeqDMmwZN+W6D+qWnVCHY07
e9HlJ2qGa20dCXh7VrYmOBUfZydHtd/PoTyOPpoZ1pDU68aHRRi2T3jX208/tRXGfSPNo4tzx09T
e+UwZ3a2d1oqlf3c3AewkwaCHkx/9WtDRF/rwcvetMuGSGFZ2zECYBxkkexXPdTDU+aV+RuzM+qd
ZszFVtWqs4chPZ9dIN57d443itLUt6Zokx/E5fvWWXplo92pisrUw//wRAjv1RNh67pr8M/GMduB
huxYy+v0Q09Fz2JOSMkETzZDFPZx+ng7GMgrK55hVL0zvMZ8VpMwofXjdWD7460WekzRtBoryDi5
URawZ5dYZR57todVu7VXluWqXdzeIkCAeO9UMeYySXWlTlIV6vBvy84XC/TE3zeNC8pmstz04Ayz
caUL17hSe2JMrGqVRxNoKxJF+kG48fFS/ac25wJRd/v/0Pe87vaXm4kAlBS6dD0TITpPvr6ZSVjr
Rprp/qMzNhOp2MxbGfAX7s1I8wB9Z8a2T738Y6HbWzXXVS3qOoSlN4gBhVuEZ0kjli7c4748NOQZ
ln62XnrXHzaQjG76DvM2GqhiPD4IOhkh4bRgztd1YiDvaurZg+El0UoFW1SFnmnfK8jOREQJkHXX
RJev47JEy8b30gcJzuWf74rn/OkRs4Sj245hIrmrC+unu8KMSgR5m8pHHbvcG2sxzEDaJAHC5qBb
pTRRAxnHm7F8iOScbn6QXi4wNFByyaoM/TyIsS5S8kpa2XcmcHCjbDdNHWtocWfNWkEBCxt5DqyQ
gyt7QQzGwd7pSuf9pVUjQac5OtaNwxIaKv0YUYxICw7qsFvKBheGUjhZfypT7col1HRuvLRTZVPj
MtUW2sd6kfdeOcEsnuiG8RUxgxilLlkdVU1U4bHl19hwqdofWnuiaTDIFd512JnLIzB94nEqd7HZ
zIfcBqiylOvFKOkjCCqimsKKH8F+FzC+7a76xhufzIVAUkJEJnXLSmk5WuqGCQeltCUsh0VYGOSI
zg+Gf8Tcu7zt2giZ+bn1r9zM+ZDmXfuoigqGrk1KDmOnDlWFkUKh0o3nf35GTPtPr46H34ZnYC7g
2YJV+FL/Qz80eTrD3WRVj2FoLFHn/H3c1NHnfAB06I9SvyfzEwHPAwCMvl74uUQRg/y+/7EkrbTD
NxWVDEdGb16f6dW9zgJmuvYyLYLjihaLHOKamBRyterQjeZtWHbzUx86qIoE+S5ajPXKQitukIkF
arocssJoD66zqNwsh1mN+Gjl2uNBHUI0+n5JdYgV8jYCarZ1LZ5yxQiKfLPZRrNsf6BewxZnZlTX
Z+IQgar5mAqobmfqtZ0hJIETmHGmXuM2V9z5lv0D9boMxmbbDVl3/hPq70wQc8B9m4nz0TSd7kGa
XnCX9PBfR0g8H63OxClc17NrEArOGyOojn5YGh9RFWl39Kn+XjWLY/TPS3JdQ+uCd+pZQahyKdrn
y2WtYCYCvJyuLlt2RUAovrxuOjGDG8W6car68A2a6wJ8DtG62mmOU0NGAFqBs0b9IvrC9ClfZXPl
v0362dz42pje5WBDD13Rm0d1JbslA3i50qBnwaNXjpCT8cnq/XFtYhpHcBpusrtsVLldt9O2sa1u
bcj5e5mqUO1GzrJ03Tpfw432mFg1d25ABCUXXfYJAfiTcoZs4/bKHmfvIyBGuY6dKYQ/gX2q09bG
YYwI2BumZfEJ3OyTGzWnxs/fQmZI7nS6w4eJhRGeFxhc20X/hjxXgJ1dULwpsrnBJqDs9+pQVml3
bHqA4+oQE2brvmn0XdxZxQMRdmNT6KnzaFZFeqdXzt6YRudRFY2R325805931lJmiqrBuePc3B/S
/NYs86MK1mIahLphKo8qYBSqDNlS1o4O2OhehxDOZMlFuu2jlhsPUW0T1Cuao+XX1bfeTJ6teHbh
vDb+mmW6uK8Mq9mLtNHAA83INcDi3JVRVzz+1XXS5DhmZbUnYNFvqx5LvDwqH8uFjQIMEpfkhYiS
awWmjU2a80pRpjY2xgGqrZzppdyoIic/Th/cotjMUzG9jRMIGm4lDXItrNiZ3QoIGgUD6SJuaKfl
BmLReBrqtiYDN/RDctPERbVuDN17QJ803FtuGeE4U0zXiUl0Hkii8yRNEgWyCN3PcKq2aRaIb0Hn
XfUtGRl1OnAA70EEYbQH0DTv/rkntH4eLZk1CN3SGRikYRj0Ka87QsJQVWuOWo9hvEGIdfBJLynK
AHJT917YGQekwoiIqLIe76iw7d/MrawwvEElXzql8RD3OfOBocpeCp5KwGXi/aUFGP6ARLUfHZxF
YkXprHSIrLL+6b2tElXpAsSP1B4WjhjjroOmyc7zCAv08boTU3Lbha15ryp0MiD3/3wbjJ/npctt
sHXmDct/UqoV9g/jgTOO4Lxdvbv9jml3vIVJyiuv43yMiBdhAMuc0cu8vPRpYG3EaFU/dwbqjDIF
5K/e/rBEz45MWbz+548sjJ/mOY7hGq7LL+fSeYg/rTxhmhoYDUbx7XlCP/tOjRJ6EH0iJpwuQXnU
dpJ95fn6/vdiNcbXBlCqPxcH6Daei3Wriz5htXFp3cSts7GjKkejaavCnJnjRW9NGy2XIt1OYYNw
MCmPTZ4Y4aMWVN/3MEIQm6GD5pEHhthMy96lXY5F3n9Yjqv1wyUSYjOmswwWLCws6Qmd49eP8zDN
Y1TPdnKYfKhe9trClKWfsdp2mGgSQHIeh3nAUHchnAxdcg/orX53aeFrYiY/ZI6rIfBxbTShMkTj
iJVTiMB0ypgDC7QIn2w9q07DUqsO1SYgETzJMbgOhY5X1R/n54OdwBM2jM/6cPXPz4C5RBdef11e
XtdBJUSYjgMn6/XXhWqRTWSygsOZw2WV63NEhti+d2MGOYlLNFTqZZPMQYMOOOX9lMNpQ6B6lUhU
HIOuR5hPdwhbB6a1n9ByDlkvQN394fhSrzhhbn1+mv/rVQyrUTGtl6Kc6igI258O/73/Wtw+Z1+b
/17O+qPV63P+zXDFv39schO91Az439qfW726Ln/9+6fbPLfPrw62OTPQ6aH7Wk+PX5subX+PxS0t
/28r//VVXQUm49fffnn+kkU5qHViBC/tL9+rltidCQmQqMkf0b7lL3yvXu7Fb7/cf83zBm3N5zxi
knu+5g8nfn1u2t9+0Rzxq2QNSCRQGJbuEs775V/DV1Xl6r/ahmcg6ytN6dmWwZIbMcs2JHBo/koR
7jiIfhieZdn0irDnlirL+9UxbFMunYxF3+iKX36/Cd8Dkudf768DlIap/zTOoM4qBCt+QzeFYxg8
r6+f1DSzmjkr9elAHgak2jBv/Sx+EhMUeh8jjkZ6O1LUd7jIAvcj2036Fj2rDGefJk/tg1c56WNp
rrIG4fgZYei9Rxp/KyMB60+CqHBGnfxESswAMtQDvpvNloRruRnDsd64IarI11mP2E7tZ/i3dfxv
BcE2sMbHcRiLnWe8J1pKdjcinV2IablWAo/K0tDcgW4nbqvU9u8Lwsx9dAQR0uNBIRDz8sJDFAZy
K1IZrpMcZaumSkqsOzscjxeXuSYJ3gPLQIRds7tT50FnrZEoR4SmfRuHj1FcQ/X1mJy1cU+A2fmI
cXG9N1BRm5rg29DIfWMZ/pZwK8BFOBuiMLBRYcgGnp2eUDydoGcM0T7rU31dSYsU/ghiAQY/qMgo
N9esh8muYaO9mcNErlGDTcBw1p9ZaH0LfbcCfK+9lQ4qMjNahatuQhW2T91j1odiE8FhdXw0Yb2Y
IEckmpvEuhnG1lklIiBN3UdrK/eGtS8BQHXCcY+IcYZrx+tQETNRzqwJCdxO4eSvQBOeCglrK0AJ
0sDiLGySa6sXNxbi0Tdgt5fAWtNt67LEriId0DLE62IBtic7qzG3QCP6tTORwZhK/EG8tsewkrAL
QQtb2xO8fy+IkSDbPJH1CGI07Uq4ysUMfXB2mjdyLq/6epgPXgkNsF8lrp2sdK198Y3iuR7BHo2z
vOuwSbmzSXhzUydno+ldv26b9mZOU+2YFsEd2sUO+MvQvPVg9I+F+Aj7or3zgxLvbK+80nr0BTzH
OCC3n26G2d1bhTa9wYwahTfSAnEyeFfTbDsr4oXHNMDrz+/8t6M3ZGtZOM62EWG2nVJrtcvbXF9p
mGOsTDn3azeoGsxTRH/IXHM8EJDBINEZbDBsX+oUhd7IB1qZNf2e5ePOzrWvVQI5FfSzucIaeJUF
ATkhdxcOmnOM534D2LC7ZvnT4Es5ljucBoxrTqkwRuQ58VNunKO1KFaI4L7rg3mLuV93nMseTGSP
IG0YJgd9LKcVEh6ohFdtsAab8WH00P3vTdNdixFLaqf6MoCJxomhefJk4W5IMH3KtOE60/OnGXuf
VQevXLigLYbMQbAlkVvdxKvZ6K0PXp0+IWLebPD2mDcdHve1r/FVkXXfQxi7KZ5Z5U6rfmRdN5lP
U6RnB5ByD57m7nSjQlfWNDfNlDGnjfw3wYCebuShajcieWghDGLE5t6pkqeJafA2a3VEAoz8G6sK
hOWddg2G3eJ58fUVvFfXCOprxMzzlUsGbk38OVxPeXPFh7UeuMufo3g4FSh6rnM6pG1qOp8rp9gX
mVfdWZ73hrzbNYKH1gZIUryRHkDaNnmLFOT1wBSNqb2zauXi/fDJGPsvCdn81Tx27WaSi8iVzgyr
bKst/TdMmS6eV+idxh/8yoAbbiNxgez7jIlp7o4rVNdXmRRXvtsXK8CVxmqED4xhnvhsyXQ+GVW4
y0dUXAYUBBADaNOdbXpvcqmniBNAm2Ua5+x0EQGvR3UqqXiXKkNnGht0azROd3phP5CB7m/LEaK9
SQZtZQhnT5bj0FThKpj248r08rdYInvHIqtgI0AYqFiAjitNp3+w0bV3TfNQmzP+mGjr4qXxwXaH
ZjOgRLhfMtFwZt8XaWkg0N0REeqn8IAdTgLv0q4P3Zi866PeB3y/yOjm8bCF9kw6F7BlazfvZkFH
N7RvCINNcG3d4GDMdBdzBgC5Mvy1tLK7CTKF05toDQzTGj9CZ1XE09sSBfFV5LTu44c5xcUHA+N5
O7vHqUeNNnPs9agnG2dMovWEFcLa1U9WnOrXubeyQaENA65XMxHuVdcFxU0iI/gX9ku1dNeIDG48
iGAbL3NesMg5mHnm7zVmcITvdRTOW0GOKNEADQ0nTfqb2bG/iMx4ZHFPoNmPtS0oCLib84T6fvR5
bi08VKL8fbuF34fHF3pEegBDxzJqPMQlmkQHYFWfEaqutnDX9tosmk1ZGoegcBf5lO6oodG0sgnY
rsx2YwXWt0rm7xKbDmOqPYPwfLTI9cQ7pJYBf9g6shVeCgYxeTSLiUehNb21X1tPlhnd2Ph6rXBD
7Q5aznvMRGTf6yhCkaTclI0Vb+Zu2tkTlFMUWIoKRnuZJeuimDCpbW+BEzxUtb8TmVmtLY+HqJT7
gvhAFaYICDZTuAvCLkaetD+2+jCdQhP0ii3lakjdJx2dknXmmPPObrVxNer9cXZdc4cON0Nxipew
v2GtXa6jnHscyGJfJUw8pB881MYMWjjcirB8GNP5WMQ8clPegcb1o0+9bts3AbZ/cZfwVWxi13UK
N6kawZ96GKd7+UFrkpl1hoFVqOfwM7fusPKG4cXtq3hdu3sz9p+DaZGQRfrCquot+ezxpM/FKqmm
l0RzA1TvgoifZ9gbHnmmIHkZPDD1MpMIw72PJvfFDjNj09XvGlfbD0mLjgaehP08beIKQ4t4Ea/2
14bjXbUyvvP5gG0eY4ja3WhC1LjXWjdVAHQ1ShlkHZzIc/qCdeej/dAQuUKfvVwx29inJe5q/dGu
K4ThtQHN7an5PK7cLAoZiCR6/LV7bZSIPociwE43Dq6zFt3rvn+XTBnucqOLRjwPV2tZxPfDYB+P
uVgvjjRBUbyvOyB9Nb3bGhfTfWQ0bz3kQliMJV/MsXJ3o2bdlXn/do7rAkOHBNdNuwW85Zjwy6c9
Dze8dGxkqxJV4gFxybhKN6y0H/MofJtX1RcNYnqS5SMKP3IfeLjVpS723Taaa5mz9+GnyBA3OvQT
Spxh6100rqBNb0sLmFlm4+nXSXDnftzDmoHiSpoDe5ygDLbFACdTbdDpgaeSZsU2SVoG3EGTvJtV
evQDtNjqMv9xo8rk6A/nCh4AppyyT+jA0+qU/rHB/qA81eR5jiC4J7wvTjFrxlPk2KiwqGNezvTY
txGqQ1lzwoiyPs29RNi4xCzZj1DLisunLOnEuo9qbZUvTpdNUH7fJCh2nw9VhV0OSDMsX0RrTTdZ
+Qvt1Cv6/BQujNOpzY+NMJq9KneXSrWnNqpF01UvNmmC7aVI7alrnK95uZxR+oyS5ZRgSV19nmNp
4d3xFES6R/TITPalltySIbCtdeZH4qQa4C6g40AANw6t4gQHVD6bO+fsnv/Ecux3cbcmVJ+uE9fK
TzXm6ac6w7lupXZV4WXzU5m64k9lUNU3WWPVh5/KL4cozpO8iolQwVFPNmGowT8WZXWql02QhBU8
qYEYpzoGlPUuLSdvOyy/6OVnjQOzOKV6wW+rfuZ0rOuZ2T6N5Di8y5LUR+lnKdOdoDg0wttcTlZ7
P12wTkLWKwCVt1ael6fLRnf68gSp4HsZGFaSyg5iheojqEsl6hlTFzzvBr58byYEvcZpzk+dVuUn
tZfME7cWw4VlMOm+9E3EMwMocDMPA2+rzJ1pjRVTdpJFegyMJrZXTmwt+OLlZwuCirPP++rex5Le
vLBbf6OTMafDWn6+0hyLk9qTKDaf1GZoUYLP9KM5iwRq4ljzjdRuUEluoxvs7UpL+Frte/UaqY3j
xPwK5fJG5Tb4dzdiUWOUnr2ePV4d0CDNCVl0XqLlUO2BGK9PokcCY62OPbABrETbLfqq8oBi7kfN
c7urApzMaqRkSpr6nmIsoMv6jW2cwFv6W7OdPjWVv08IRD0azbWY0Gh3Izi/tf+h9uv0hDVAhN3a
aO4w66l3pePH26g9Dbko3+QFKZfEzR6QUoayGKAOFRb4YRQdImz0lyzmJDYYxbzMPEwtWQlEPVch
7CvAJWl8aGb5YhpGfOg7iZ06TuXG7FgnO9ZvK0I/G2/RampqLz4aI7OIINGObtNFcN6Rlxs6+O1G
v6jMmkiFV3JxwF7UfEtLJieyn6vRDso7VEo2wGHMq27sF+xgtAMHhjtPUDeIf5vWpgqmhCBw/o03
/I1goD/WHusyDfmdQ6fr6S6Dy7VJh00I2Om+bXQ6MCmDIzrF4sZDEsBjVEAquY9uTYsZoVFj8orR
fZEdErPFqXvh2pTL45ctvTIQJbqsvmZoUbuXwp/aqFpvYdNf2hWN/AhiEniX5d2ourSSkl5maTb3
brcrRvPeL3jSZjcqT8ayUYfnDcuStZfCua07UZ5iljMzKiiVPIb6HrFPnnvwuJtK8gZqvXc/6nOP
uBjXaAaeY7VXJ3p5SuoZ683x/lLngyff9BoME1VWLUt8oGZX6sRuOftyicth3tgTajpRtmkiVEmZ
vYbpYQqabZK6OcmTDGSd2r1sUjdu9jDCj3GK9oqwc7Jvy6vAw847ksKtZAlqnMsuFWpPbWTtEVCt
86Dcd7lDX8G5ahMk07PZxDodye9FZVMKaJmM+eVyv9R9iUuHzIYvrspI5zcEQHedaoa7A8WHrd+y
kUDDmHsvP3aQAWFZq11zGZfgbr43LLRza10zGUHZTEDNT1A/goXs6a6BPfqbLuOr1XZgnoa4NA8u
Eyd76WCYl+M7tux5yIGd9y5lwjTcNepPHlLhwt8EBl8jX4Zfb1BfOamvKnLAWLDND0UW4Zsyy1UZ
MYkcphtEZ+moer6l2uuzbNqn2nAILLM6CVlOe7s3Dyxcg23Nq7FikQO8XH2WWXWIxfLZ1IepB2Hi
jA0YR/31UU72riitW6vWqlOMqv3R7T9N8dCdhg4rkFI39/4yQJoyqnfCdR+s5Rs2anyMk6C9Usdj
OqKa1fhevI3HIEIfz85g/QZEhEVaj0c3+dounb/axK0nskO3jAiAOurmKsANau/pKaBzytSmaZN4
VTvcbmN52NR5qqKzUQBdpWr8iNW2S+ppE2Y8Wz+0Wi50+Yvqb6nT/7YMMTHGlMsV1J4671J2Obxc
5vLxLmVxxcvqB8TMGid+51+urBo72cAYdv7sl3PC1A0Ps2FuL0XnJkiBETWxW0RqSTuecHVG8aAP
5K6skzsz5X0vUFuCJgwCDb0q+obl6SN4FRYHQfTkpAqLeXw7tC12zFDkDvMQrB00705FUABoqS0D
9fzlkVFPrnpOLpvRcW9rPzJ3NZlMfTs8xFZcn9xFMiFyGf6HGUWdGfQ5JMtCizFFYBwuY4wlV8by
edSH0GtsTUyZ71x32gaRlR2k5jQnJ0cF2XXLjGWBEZ34CgSb25OVVdExFHW8cL1gsOBn0Z6iybhH
UNGL1gzZIIYSeBbLNRjFZ6QHZrvd1zhKQDTs91GbfSNqXZ0zQv+jxML/S87gVSri7zIU/z8mFoS5
wDH/PrFwl6TPYZG9TiqcT/qeVPDEr4J1K1CQ79mBS1LB0K1flzwpKmembhpLeuD3pILlLDWO4cgl
PSkcSUb596SC9auEa2W70hSkFtBb+58kFQBz/ZS1pcByPDBwBh/DsPhzr5MKdZ+4GDIY1UmL0PAt
QDWDOzo5TuJtUj98NzCFLsdZg989mptOe4Kdaa2Lzhg3IXOjPGuHK5BAcp1rkKnHicezQu9Rj4U4
er6GdoJgDBSCqR0c321nHkPEpq6QlEDMGuBk74s12f7PY4Xa39xgJpdFhALceSMm4+CFXrIT0nNP
s5VhheQG/SbGVHBFRtlhnWC/K20iIFAqWLHomjz1DZpZau+yQY12NKPxNOk4EziedlBVJvPr/HxS
NSColWRBsyu05J0H/f1UTgx0aoOxonnySXlsEhtSqDpMsgwJhJm55KWxqlAbhJfMk9q7XIAgJzgx
O98aIxmSrP4WNsO81tyMeK+eZldqoxtddlXPvjywMNxKMqcnr2E4Pu+1BU40DvHSOenXgeG0R8Jq
63ieUzBgnl6sPA92cxU5u8K/Fu6Mnk1DbMe1gvzqsokN0g1Mz1yIpQQNWfciC9F7IYY5tlleRTK6
hgI+b5vbTOIoXOFus88TZD7jOrs3B/cF+gv21NWMoZeefkhn0OZhVCIg2xMhmJwHH7DWRg+ly4IG
mdqmwHasDpbuTvvYuay0rT7d9Sw31gYc30Mhs2uQ+cxOiWyABahMoh+mcTMOk5hWhAe4bYEEWlPH
Bz2cEozVrJVjwrli/mOE19r0zcqN/KZnCrnh09zgoHPoHHFVxxaEkwkQc2t+DgaC/9GIXQeEWfOm
0jg0ajpsHAWsG4DA80rrB3cVpf0TLkWbMfGmazl23mLUpBHHsVGMQ+YYiMac7obUaw6DsA5NmWe3
Ilym2lnd760h6CEFJxhm2vUw7UWl7UfRzkQ4w2BlZsN17vji2kL9GDxoc+WOhX2tpxGUH3d+p+q8
cuDuESwjLd3DV6GBjFmBmYjjGnz1m8mdrBtj+dRtE77rNXPa1VC2VN28NJDREpa1UdnX57cYe6O6
IdpmNSX5DNmKrzXIiPthp3vP1F6cucXddKqME5T5eG9P3Q06zbzzDZ7spzi20KqUzauyof5Yhwn2
nQHzdKThrzRMyg+TVu/MPGhPtVcQJ+GPM6FddlXhZZOHzlbLbFahugRltYzUhuAvIzdxpY7MZfBM
9Jyl0uy4G8nyAA1of1vBG0Y7jrxcQA8lzKsiBiGHlBraxOa2suR9GqCfoXfTKSpTbYelzC3i8eOp
s2eoeG2NjVEVmSmRbmEc3fE+Cc32VMauue3BgqmYzGBO/aFAKdJTMR0VrDrvlo7Y1EZSHHQf+NT6
JcUW9YRkyXAyl82QPgubX871rPYcOMqWcFGNa3eTpONBhYy8GqsXHAv7LTOPekuXQLBsiRBGZQ+/
UhoIqBZBtq0rrLRXaA/VCFsy50hl/JKMfb8Nl3lvvGymqPu+p8pGt9/HSWrvG0PLVo3v2pvZkIes
ldEBXOm8FWVTrRzfe7ZqL92poJb6SFjlPBtRbWzPd7Ib4P66o7Zmnss8XaQbDLCGw+Q51ca0Z2PF
MFYDAmYlMPJgryvEtdd6W6RrKyhMMl39El74I1bS6qziJAHpyJxPjZ5j8xAzBbJAnul2cIjyap92
XrjLNDnt+rh9a82TPFWuO+7MIn8jfW561FcoYUIPWeu+May1Sc+X/A0/Y2t5myGSNWs1C3m9ZiYq
nV83PYkZO9LAKfbeERFno/s/7J3HcuRYt51fRS+AG/BmmkikpfesCYKsKsJ7j6fXdw7776zbaoWk
uQaFAJDILMIds/YypXUgVReqLdNdW45C5aqEZToxPJdrUwOy7CZKtakUNd57xfwXWikBGfkodFX1
0KtDvZNAXSIQM5sorNWXgFo4iM4rxzUTW2B8kB0wE4LIqEO02XQyoSnioN3O26g3FmY1+k/YKGpg
EaK5M9bunoFleGqmzjgMA3jlu9X9jqDsnZqCbLjNqtCLOr5u8aaWqND8WYsNP3btr8RNgcPFkegP
mXfWHvlY4ugMB9otWmxKk+kQOEVaH9xJTw6WQfLgcmzKhUT2YhJIvLIG7rJgILSar3r+MDXzeJRn
fDl3uTnK6SUsmGtIoe73ZejS0dfVcD3IiyIXEpyyZvsq15fPqdSocgjE0hyNEkNYHcwKyOikF4mz
SZuYbDSejkw8oJklaIIU8VrdG4KwWdNNzJz/tN7MjlExdtZ2XV8OqOwp+FlVts91MjMHewbE9WBd
orSjzGabwwkupJM4vCNaS51AxcvYSk6LxyhAHeNHtaeBQKcbBV46tZt6doYDQsdt06xccLFg9kAD
xoTR3DhWHgd4N6RefRRRcRJbKygepgQzHnKbvqBu663E3S6Qm1yT+7p1uFejtt/J5k0uDNHsXTYl
IFckuBRHkdNu4yqibx1qoBre/kjVaA3kqly4AEGgvA5qIwzIU9QWm1rVSlIdgMjloteGbk+wykm2
QcVKkx73iIZKPBY7fUTZaq9Bb6o/voFA0d7Kv+Ufm2uoKvvSLna2QNYdz9fC3j2GWQ22MzYLxA03
f+0sAs7GflJPctEpiHy6gitSqZGJyrPBxKO3vgrGXwFWyfFZNxVmTfVM5e5JCe1M9UvxZFILCSp9
5F36BkXl5BFDl8J34Rn5lJCAnMJGOdbWJh1jbadPCLKaLECoECRuM+06AsZWvzGy81B1+JyJqbAu
JtGFnC7LVVNsy08uHwtXoGEwjpfP5KHyACCV+uiMPwwx33Sm1EJtQFsntiREKksQl83vNZC+o0Hk
/NDYFFvkvirDgnMjr2Nt2dV4Tptqb5aOtTc441Kn4GGKCiiUAFKwB+841oq7j5wCVnpb/k6KUTtp
iqGdmroiBMvz7iXunAsQ/BvWFmtl0jKXvcDSl2P+bZ/TzRMpDVH2jZrLg+WiKJ0W46vxGzC//Pzl
CLlmi4m0XBtmnIiw7aS4J169ui6S6VauNq1dar4762LAXqT+TIOO2A/XDjU/zEZFs/h3F3rZlGuY
hsXFRn4st2U3e9ksjGZbULw79TPIZqmp8zduL4H6dlyYhUsIfxLvERRHkpA7ILZY4E9y4aozme9u
P7iHEYnKZNTDlVzMxFhuF3pkgRNT69Vw1Qx1x6VHFnP/RQAR4VqF3SEZkTgJYHBoDubC1bDh96++
XJ090RUCwlWnf370x1EJzjNgewUwlzyqDFCt18jiaH0C6RFKttafbqZDoXZ/fYIKfW2/LU+ZtTTF
QR6/ihcFE2+AXrm6ELiXbS6/oncWTDFnHvNzVMUZRWQB1WoS+v3+8T/3XH5S+pLKX5T75k53j1jS
yN3/OIpQCnf5/uR7Vf7v33+IPFRuJ43DUXL7+3+8/JSalo2ve3Zfnh1noYEQqKX8v//xV3z/2ZeP
L7/+f7GvKs6p0wDQ7JgIHddwWTrmoxCrfN3ewhGpjfVAkfyJ4uvsr8mkb2etuTFTdd32E2XOcS1f
0sQdt5VXv2RgVAxmV2gfrWrutdC567K5fmMq/MUQ/aN34MassZ5um1Upd5XO4agGIr/QrcJPuvh5
tkrIIUgpT3gEbcx4IJM0xHanIxAiyBOv3/VV/2RUuDQR5zxsVnqUDd5oT+vkTtuhUV/tCqfcXtMo
Tjtnyh5nJU7aDVIbROPiNM2ZWcCE/Wmu0PHZZA5AjwkaxqfwPVKkBH1PuF1XxoC+db6vy/53iPEc
r+8U+rE6vuv9nAS2/ebCZN44dZoFizP6Ztvulln7YSjkO46k8swDA20X1oOtGEdnsE8Fr8sh67JT
rHDd8s48V1U/0PQl7zFUoJs4/jUtn7kX7nEFDNGTKuMuKuPXflTLjYNDtNkwIS2r+RQh9zf6+lar
UWgkUaNsumj4ZYdUsNEW7/UQRIIq2i5qmbkNbf+qOPYvjBFbWwAYxULfyldh4ywP2UxATLaz2qXa
dHVBoT+3gzg3iFjI77F0ghtTfMJcCwaGXLfLkH8ULWPdpiUeLlHvmoVaTpUY+oY1nMCQpu8yc6j9
yP6xeq5KLLHXHStkKdiOwvJLjbkjN6Lfz23DnbWVYhs5RJIiCdh7bv+hrl28ndvopZu99JwpWekD
nJBpzfQxKLVxr5iZvZkLK5hbM99ByyPCxXA/Up70U0pP7ZvmuO7UOHlaZ+0ZN0TASF25Xm0GoIVw
REa7sJ/78ITxNPEK9Wwcpkh7dHED3xs52TaYjTwkpvvo1njgeBqz94js5F6LCANM931DWMuqK4EH
sLENueT7xPb2ytTUQVRAgUvSEOpAd8W/BjVjRsTChJ19nNDAiUK4v1JiOyCkg5VUbdMKPybLzE/E
Q9x6SasewdTbk+qkV+q4LLfeomTHggTmujFRxfG8alpYYadm78em2WoVybnmtPBwDquxm3V4Zpie
3ekpnueR2Zy6vv/UxSDLVZ35ONWviunSrI746xs1PDrTBamHLVeWvXXtrpW+yUdgU93L0rOpI91v
Rueh9I10UXdKjsiqtLI3gqc/icJ6MF1Vfau76pUYo9JfxgyruAbvpWle2z1eMeO1ql4nnQmpdIYZ
YOoVpvBjQXdAfFHYzjdVuTXtofenTEO8OXR3S/mlrsljtXQUp3SXCm1M2/ck4nS87KGtq2MTzSYA
lvKLjJCXknCjPI5h1XlCz+t2BGPY/T7L4TZQUsVrcux+UbWytqHpPcJ86g7NeUg7c2+aVbVp7Ia8
pWEWIU046ttmyOtmnVZQLYZ5bjApRHMSVnLVYZa1Qc3ym0FuukGngWcfjVNVjF3Q5+k+GRyVeHrv
VLjxvKus9AbTlz6wo+wH4SP0Ad68JQOn9Y2Kls/Bz51KQ+YjcWp3RHG+FiF8shZBMubmh3hSH2tH
CU858ZqxgxV+35jnDO7jvTKbBlyWKds5Wfdr6j1oFbRR0KBQ0iU9c1xzZhbddzeQ2O6i0cDzw94T
SfOEPAFUyi77raurvyDinq3F0ClIJR9IGHzCglQfrSee5Dxfu9Ibr0O9fTFaC8MfFf+OZeRC6y/j
mH/VSUch3mudA7xlwZa1zPoDmIJzwjZhY2rZuxfOh9WunrTYKTddlf0aKidCfRXnyI7mfhObRvFY
2O6O6uwWk7vhLneuOqOAnlzlD+OilduI2l0wRSgR+zqBUr0Y1BTqPqAoWgfJ/DFE0w9s+n1vnZ77
KD+BX+W8IPmjl4zPyiJqfNjUz118XpT5ttTtz7Hc9dCt/MRJT95oG0FDynrlTO52Vr+muCZgVxu/
XK08ZDE2PppHZFu58vglsPmAMtcbTVwg/KmzXR7h2jJ7BD9kZkhUQeHhdVeX29oodcHYRQg8JFhR
BW5eNfC9RohWeBYNaCc2EVNPl64q3+NEfZ3DwA8ML8L1PYEtq5bar4Xy5yZN3kyzKbdWRVJ61Y1Y
mPaar0IK7vQM734ShrZU4bb6j9FpdD+sM+cADlVXIwX4wSTLIQlCNap4NhZ3szi+jW2u75HE6iMN
ezet65Vou7l2ga+nKtmb4fBuGhmc08XdtZN1HhA23WgERLQqyprIMwmwy90b8GZ3l8IDZYrmldsB
eHiTLPV9k2sHeuEm8HpzlzqJEejp+lrFyDGbtLeD0dbLbcygcTON5FMnU3ZPpiISajB2I54/cKNW
tyl3pCP6sI3XmTGj/luv7iLUVj7BXdN2Nheawhc708/dRx2nz+aqfFAPak4zLHcfUmZ2ZLp6s4Sl
zrAgvjVGFOM4Ruyt+rYotTsX++Nt6aXNblTmYPWI2436SCPPnsY4DnF5Go3nvsGhCn3YAM+0ejAV
49kJaSCzpFbv66gc9m2ZGsA8ygPkeSw1BgjuIwSLocfbNq5M5KophNXYU/crlIQMliomMuKBWK9g
FN/NlQpYzS0rHOe4RAutA6TCQHOcM9Gd8bGqautAwscuTH0vzLNbRn69Ty7bc02NeCjjOwcjvXM1
mp8m1jta3RLnTDgVIhQ9mEOwwDh1A3soBBVLRZLYhz+1eH4aVq6jkjYw/0MYcfRjMbhkB8G8YQQ7
6g8YLZysCMapQ5KAYvSBGjtDUHcpMWJkKZlj+ZlXU7WzGoIA43TcAP6OEJ/dDzhuCSAqQ0DD625x
GC+Q4Br+aDj71B2hKFbRb+YcoPgmasTXVilRwRJ0jRHFAiRc36kJlJVqP5VOftLThOGTqnpBphu7
epgemOXSUfPWtZpCCycF4ZB8ZjNSfV1bnpjsPVY6/P8p0bBjhdamlDOtuXcdi2nIWjxYzDq3mTpu
NSx+roneu9cSVTsr/UjUhULOVg+hpyV8XYVDBhe6qe+9sQVrxhoWnR6c/6iGFtBUZyBxrMEzRrcO
cz7lTXFA4DrmXn5mQgKtMncH2oQVVeI5t4jPiYPwftAcwRBnML+re80L8mHWbvDCO7eqevI8evBE
i2Z62nIOhjyhAjMF2AMYx0pfHmpzme8cQy0CVYGKCwae+ENSQ7kFmTyYeA/stOGgR0BfZVGdly77
cqw1gctLFUEdyp9Vav7CRx9ivTMou4ihFSxXdb6d5inIpqeSIeFer7B5spHy1pNKYGeprQeDpoEG
0VPvp36+irNGv11d62ibYLv55AUMkxTfGlHeMof1C6u7ycy4Ze41T5tqBKD0HPLpFSw/9zANt2li
tsdJa9O9Icxp+7xO9g7cn9ww/V5P7B3MdpW+4xOiak3WAK1yonfu1urCq7QSpJ4w/kq667TUdgX9
K8PI8ADH4MGwHx0ES09hq22naOp2HklQvpFtrYbY4BHgfOj1F1NncO85xn0RWa+10W0B8O411xbk
4RJhu7ZGqJo9+GPVilW/MvpzYSgblSu+xEoP4hOpIu75kM/nccjwRXdUwOT5YbAnFf9y7Fyd+eTg
gONDOr7rKXT6vTr/tEp32Y4ufgn5wC4lxPhZbdcX1xHzghC3YKNMNmYI5W5Suh9DRGUOH41+69Qo
kBbqYpCxi4GA1nKht5n6/Al7PTyrkuKXUULgLgrHZj7mwmxKFHWDSSGw3W89Lvpdg93Jts8GCufe
oWptC1ob1cGMEO2DBskUTXhdBzmUDWY5ppAB7KgtkivM/5xXVu17XUrfYNyqJAwy6sqCOlnTLYaB
RIgmww+IV5GPuhNTrQziU59iHNi7QViZDi/T8GHP/VM2oDZuQNWbFYwBj0U/XIO2wyUB1ffHUhac
ne69jkWaAJerm7VuYMCuNdO1eCl4sqcAIO3suLDJKDEB6QMAFa53zFpFnCXOUxYc5XrvjOp+6orx
VJ3HJPm0EseGCG9AHddfEIh9tSu9kjVbOzsaf5vLelNk4gba9ZF7xrQNbVVetFj6eNWz29B/LIX3
Sug7Ws/x91DMz3ocHavI3DOs/wizeDlGHoPl0sMZpCuvYwUXcIw47FzpT7017MvKWrYlFPJMLTaW
ywtZzWayHY35mvSfUxWGDSDQh77Cc6+nyAvWWo82SUShmUS0bgNOpl0NKtIh227mc0+qebqPtjbx
aZt4LZ4xleE6CfmaURjbJV9umbuABFnKuWdMSiuMz8BG7YeXtTSqG2YpOtnxG2Rz+qZewgl7BnO3
xP1P6rZf8YAbQrcCPEY6j7ZtPtNK/Goonu3qwthrY9TwYsT6pvdotUPL3dI/R1ejMtKJRu4WRzgs
g3tKC541Bp7SvNiROu4IiI/cB96eyaozZinIAxaXgl6e/FLXeN04hfVeLX63rCae6+Rwecmn01qA
fjyTnSO495SrN8kIGRT77q2COfWma6uveG0yNLTLIU6WT60UCUmY8Ieh+ANUAvq0mDTPtvSzRnlD
Dk6SkePcMEZ4NXrjsdXHO4MsSFdLbr2Uu1SkEVBqMf00vHXf9PRPTOSbAR4YgavPkYNaoa48QlQz
94TdaEqkBJ6pcMLuPL3S9nERM+6LS0YAhJYEo1eUjMBJbMTseLdouj+XLkipt2w0ndH7MJdckJAu
0lSho0Na9eeI2g2SPOxRlmrYJMgyrzIQhsQSTCdn+jCa7t0dFL9YRYpZ3cWbfEpfFu0D3cI7trNw
bjqr3pQLvXNv+smodTcacYc5VhX6bJMDSahandArm0O4gU6BUYd6Bn3K0Fh4+SHvSKgY8xmO//Cc
LFZ43U6QYW36YV3/rAZY/9kwDjuFaTxrE0YNzk7rVTUYs+zLa6lPK4TPhdix78gTjILYyRlrGtPC
GUELKnoNJBEFXK5U1W6wHrA5ex6mLy8G9ba158nCzSZ33R+K9YwumV4O40vGfM4B3VjOk0WhW/BJ
nYj/v81T5DJqeYxr58aq1cZfq0i7KpeRgxipNqnJyAFJzUw6ta91tCBq7/iF22HcRVEQURrNQ4od
ATbfKFq0iGjxhT8BtRYtH39zbLhV0FAz1xiOtp56LeaoOEyGGy0k9sEmXApVyPw6DJDjbVXbpYqu
+1FkMfy2CXOr3bukV5NAmfLt4BH8oa3eMwTfr76ovgSnxCoIci4rbcNMBYt3bISSl3jy3K2euH6W
5IzOlTcjiQlYhIJ57SQ/zby4s/CLP+K/Y24Kxp3jakDObIxrtVOeu0WjSmyX5XZEXqa9FCFkdqYC
NMb4C2t9/FMZo2TXZIeZ2b3fF/UTnea1Ua/3TsTjWQSGuE9alhLdMxqcY84FHBu9ZRzN06LGaAed
RA8ihIej6j0Yk/ZepbmH1HXeGvaxTu3Ujw3nMQaA3rjmdWZBMcjD8oR2m6gZREHWlN05FuVTaBZN
Nz3ZS/qUjOvDPCf3UbIck76+6bti17Y3Vqa/V5xCiK2z0/ysYyYbk3LXWSuPl0IWCnyxckVUxsR0
HaoNLy4D2ki7NbIIazfjecW4bGOsw35Im68Uc5yNySwBM1UXC7Zn11sOtaViQ4UsqU1wC69CTtdq
7B/mOt7r3C0jNFHu+2pskm22PjXmnB60d4oKxL3Aw8Xf2EnHYtcXPDGtWaKdtJBJrV6QqO2P1XF+
2Ej6xSVWteJr6LwfxjB8luXn1IWoEilwYLT1TBnpvlEav7DLL50/Nl/rryjOHnOreipHY8UO24N0
XTqfHs/zvsuG95IB9gb7P4164ZJtjL76yFN0jK3zWCaUiMwcoGA+mgs5I3r9aFnpue3UV0frHid0
nDFpqVsRYutiKu/D4/jK3Ozei14mc7jVO+UK3fBxUPOftUpVqXWUc64MmOsg7FOj2Ny1I6meVufV
W11rXpWE2I/kPeu730V0Y3QtVCYUYVwe9xrC6aYa4tsQGjtm6tfOaH1ZGiZXGPUBVunY34w6Rga1
DYrESDuug95JTmH/apjdIY7e2jlSjkW/3CshU0FHhYGWPKzJt+vZ/yf0/R+cAgzN1OC3/e8JfY9C
uf8/th9Z1f83Ut9fX/wPqc/+LxOnOup1noFnqC04c385BWCW9l8o8lzDxD8ATwkL5t5/nAKs//JM
U3WB0HR6XseA7wdT4S8TAdMVTgG24Wk0nXzr/8UpwHD+ac2Fg4elqyomAXgWqJYmnAT+sGLxGJz1
jLWUcwp1hm46rIOSiG9/0O3On7vsSBQE0Uld9+ZaodAThie0xW9rodzlS+gwUQe+E6Vxk2SanY77
x0ZDrYGm2uSljwDZhm3uJCsAI1z+1qUeQSztYpTrFhpgLhxGgaxSdz97kOnheDCWKAgjHN6gOuwj
lYaxHUD+53LfNO6dZmQV3BcaegPjldAeQpxtvHeV99tjZArH7WYy559uDXSNEpHS/XI2y+XkArh5
WXllZSQvFrFzDW0L+109e6j65BMDJNh1h7JGXtaoHSnmYooPQS6oB8wMeqvy25QQFn22rpBQI3VI
tm7BYGtUyq84z/eqOZ8B4cqaAV833A1z7mz0vDuOs9uSnAV6xsFJnuCXaJLKNAmfluxFcbC4ocXC
H5hWL5u6e3pqhIrUg30v0n9ixhQsOP0gXdQfGjJtXNvC+ZQOxECczIQEbLBVfpCj9lQ35Ue/Hcce
LcKC4CRtW183IGxn1Rooc/usqVjp4a/Wr8wtrAE4FedlAobsa8XBjESbX9R0vMb9e8CWqLi2Ck43
4yqgtylpYsc7mFKVX+th6ddISzL1aKf1Q1/O8PsRn2tDdrUyfyA8I8ROWE8+GpH5oyyYI6wYiFf5
XRZZt1Y0PJpDtLP5DWK3yNyFVd1uJ13d6gZYcjRGML8V5SYUdYHEmj9bckIVykGbJs+Tnbc+0MrV
9k+VUdtU59Op5yIsdTU/LHN5SIHYA+/TzZIzMiHVr4fwCYuvO6z+8PFKAFCE3lKlWuGSeX/UTESP
Ssb8TmPsFefx82BM2BW0QgQFxZGpzRPi3Y5qz4Ck2cp2I16qG6vD9YGbCU+IScaSaq9FPiM0NyCm
RG52ZVekARL1CdZ838VlfrC6+Aaord4YTmj78Vi+FW79lsUZJnDqi+lkr3VGBEA2go3pjvaCmf3P
hdqAV17rRbZzM0rKjYlOWLMdGD8zKEn1WE32w1q4xypmKL3UiB4jleQRYsqMKLyzwRv08sZRIubL
ifUABX0ml/FgrcxwLaMlJK8nPLPKzv2MBT7jfswb/150OH1sq1IgRW7kbbosK3mhSY3xXMipmkYA
UP97yIx5AyVY26x5w4izKZ7rmlukk3HYRxFwo/mOa9W46eOx25SOmAXkeOGMxn3ej+YBWy80rKrx
qxlbgg6XcesRMRCScrtrBQPMEFywyQlJVhVrl31Ko1FZ2OSCoiEXg2AgyjXJRRSNcTCb7ttfHwo9
RCPFOIN5WVfW2toWA/OM78/++LkiGzdmzeyj1mEpzFOPiBskWW5lLZeJ0N502Rp6BRd2Jj9l04BV
AvX3nm928Xhyh+Sno9ozzQd1wEMX4bKy5PGhoGSK0sY7xGlFGqBXwfwDRO1P0Qp/X67BLLhblkzb
XXbJ/Wmr3yQzlN3L8Yn4kjxsoS/ZrhbTf0WIp3SXehZV6X2xOvq+ldokuU8VH8hD5KKMQusYqfvL
nstRiIBQNCF1LWnctJP85vcvIX/nE7ljTNKHCCBwh0dDvbHG6rEbrHCXkRH8NBXKeUEgg0b/oxZz
Lb2juXGN96l6DleGn16TuPumcpo7rUMJAopmnglswq+vT89g4E/TsrTXWIvrB1srccSGNzH0GF0j
+02OaUftSgdGjtYPYscfEpT+OlnOxJTUO+QRhAQ0QLUFLNp5GfHtVaqgHCt7Q6KIstXX3D21jo7Z
cVQ9o/PGfMNQr7DaHoIejRR19DTo4/48rG+zhocF0uwQMsdbazBDtZT31XABY5R23c8zgvoq646Z
rqKpXLuPptMcZPlGdyiW6pNiGJaXVkPgZTe6z4kXMp51skOfKHYAeaeApxy9N8vwu4yH7sFWw+qO
DCaI7WMgDEGeVjIHTmtV3g0hvgaARtWrPWdBscQPRRqHO6Wz26CObQEJqG9jj4l7FjXuKfPocDtt
2Ma/hhrUX4/vW56u3VSIytzSdCetXNIt6vtmG0Y9PgtACbi9kG9Hvt/RnJt4b+vhWdKdpHQ2brum
PMhtd/RTQZucJxcTEMnEkguG3rfj6Ew7RhPFaZYsQNgCGBC55sDMb7RCXpGON9JxRu2YpxDRvGL9
FhWvAwYO1uwxhxVyLLkIhVgnpdr61065vQjVVY38Kp4rnWnADDFNLki9cFH/8YS2J7tbKHyABdiK
Uh6lcFhqhqVa+Fs9/N/FxM5avwCMK4H6Ny+V/G/4QRhvMm/Rs4OGSd1G5P1gwyOYODW2x4kOEFL0
CdMRW+sA4ZbkeNGaW5TeIT8L7fm3XhYJnW2PbiB5ufjUgzaM5VFr4EOvYpEIfuZlU4txqgkj2BOF
a49MqwVf83tVkpPktjLBFE6z+qcZrR3sMTRGKZRTnkjBCQ6ZTmFm5CwH/HH8PobrSLHIxWNotHx5
X9dCKBVjIYK3amqMDfZQ8i7jpr7lCteHUXDkLnf5H4RY+UG+ZL+JZa6CCx9WMkHlgyDXLou1GRa/
x87k+75LFqhcSKaslJHXUlsetna0K+zmWT4LprYyw5SrmlRjRUr3htzdCuDH1iRkfUq+cqiG5jaL
Stit8rKKSyZ5rr1jZMFQYsQgN+VCXu8o7bQ9cdgHKfW/LBQVEthlU67Jfav93lRpf3T7qUVNLa6p
fNzkWla0NlpQ1/XlU3ZZXJ7By4Po5OZR5cXajwo5aMSsubdZCXWPoKgKET4Lyd2zJGFabk+JQKWT
5reUkX/fu+93VIrc5SrJBjRtGdD63zfOiRQoBv92D43BYwQPsVXeoG/m7veb+71upfVPJ8V/QN6Y
yy2Sd+wf+xwq45C9S5Q24hWWb6skuJITxL2T2/IT6LhMfGP1RRMcye+Xt+24AnK7k+o4gM3iyLAP
V5O84TUUVHb5Kkkqu1y77NMibY8xvYnLLYz0LjQYR5e+BXkRrvuE2FzoN+Vn3weIfVWEAGm0KAR5
Ku2hqsRQp/9e+8c+pW2irSKI76brQvlNmDnsnDxBoB7Dr/PA+b/F/1KGKpoQEqwoj3ntD3kLNdFk
XO5oYYa0aXK7Tkr70KXK9ysoX8mqi2M1iCKNltLK3GDIxujQ4qj41y1cb7ypSb9fScNGbTStaYg4
Ho663ZnMwTqoyPI1/YPHXhvafZkWxDoInlz5rb0W7HX5yoZS+Ns2IQ/vgCWVpKrj58yAUd7pP7Y7
11ZwehEVGKme/b7DQvcqeczfHgPF2Cv7DD+bf7CF5eaF0ixvvdwXUu0Oy8Y7XJrLPFxrLpKgFX+v
8vvvpRdRRso6cycFy1KfbC8ZREZXnsIsmYzfn1H3owQtTnfGiLY4yFX5kVQ8XzYjTPYWCH3K51jj
8vFJVm2xj8QpjRoPsly7LP5tX6kotKKXY6JCOC3820/MzFWCYo2/5M/k8nvUz0hmNpL9H1/7t+/+
Y18W4xuwdgaPo/hb5acYCn84kzUhI2VXNfe+3VGWRcX0S5tEd1RqQhUd8TbJxdjRO132TUjTqUWr
yk5tdQKTp/xcKENBXVLcC/mNaEE4A5eWn5Ff/refkR/88R0UX4GVGuDQnHzcGq9arLuBPOr7576P
HesZnorL1dCIudnLz+UCly/+N/kpjN+NWvCgKJghUF0W+nywaWgDKFqnY4feOxiButvD+LcINold
hgVluYfbhZBILLCd59u1kdLq9JWWndZH7PmRN6Y4izRiLYIeyy0Mize4mhZgMTpvakLhzq2nq0ZI
vMNaLzaE9obl1aJQv6GR+VNXLTdd2fJK2TJhTtiDxWmyTaTljFzIZltu11gTcfJLfw9zDNNunD8K
syZSSjQdqlhIUbLcJLEBsD8tnwlOwApKaIxN0fKMalRy2UJID5yB3CVPSC6iVIMXV+T73rPm+tCJ
jguuaYv5DV2j69UxUWQqUgLBflboGJjqiT5QTfPMpzKzICRJaPtiMUpZRMcq17q+iE+YYECc6U5W
rr5b02oGQ2PREIuFXNOQTZhJNxx60fTO4lC51hJ0jJnHesDDiz9EiJaySecR1ESLLbcnE/LMQn3Y
7C21OiRiOOWIRgFSrEkrGb714ypUkmKwKOXc32toh6CS4nRnrFqQivN0hVZKrlGV93YpkoeUtEk9
0K9DwYyXJy4X9hAP2zK0cOQQzj5FKXRqqhhQVMzlMX8UdjTugNozFQKuKVZ2MQjgntJ8hFhHvHqL
Et01VjXv5IPjCQsFS/qzyNWwF25AZnjVeNF6lKxlFTxr8eXqIOncurrsyyE9GGKuK/X5co17RL9w
2YlSRcGwCtFYJk7isijc1NljrofG7T/7LTGm6CPKcX0HMQG6SIsVlHIvf20Utjhy7bKIxEPaa93r
UERuIH8ol32XXLXnggtvwswz2tE69CaTMSKNouEQQ7y3xBhcLhr5qFnxFgO3+aBmCjdYfqBUBpOD
vvkIxa2RT5vrFZBG5LaFGIrHDQ8cbq7xgRjqXEqZk3z45CIBI4RgUUZfgH1NoANz8tO6t1lJqj02
wiPKE25R2DpD+r1sF1EzHTJIHKFQXaVCf1W5I1ICDPsoBcq9CZqtwLXKn/iDQOb3lvEUhSzk5v+y
D2q04qE/Q76JVUt1S9redDOEFKQw1GRcA1A0JhsPRtxuJZWbPHblcSQJ8ZSoobOLddv2Xa8q9w5W
dUG9Fs1ugewZtKq73mnFAzU9B8eCepvXzWPdre45naun1QzDQ5dYETZg9jt0n/hqQirVYltzRwp7
dZVHhzp0rxlup9fDohpn2OkbLXV4IQiHnjQCIhPN9HPXuIP5pb64iZkdsxGyHuyQhxRmAigMFcaR
0NIpA6ic0zE8tNhwZOGSHBqsG8/1NF5BpgwPUyNGC5O1SyJ13kLsvh4cph9LlzYHPJMi7AoM3ETn
DhlNl9+U6LACxevKvQmPd2M39nDsh+EA3a/wo8aybiJ0LpApFKDg5XUyPMOfnIlytzMZG01BIUIa
hXbs9ekWZKsRWt7mLNcwUvwNY3KEjtXVV0YsB7mF4WfKHG8jcE5/rbXFb4Z29EsplovwG1RCVOZW
biY3mLcBfDIb3yFHISXO26iGWR3IQYsOBJvdUPO5pTmbnmB4uLtFx+sNSzjonaU67aN8+p/svdeO
49CypvlEPKA3t/TyXsrUjZCuKJEUvdXT90d1H/TuAWYGcz8oQFBlVcrQrBURv3tucCUiZLqaxiBR
7WILBN2ZYGBiR9qlbGak7BQtjDBVjmElPnJXME2it6rMJ3IJ9iSzGTWGdGEWO60QjimC0cDEyEJq
GKQ+lfZHe+QLxZJ7j1Fr0CIyt9WWB+LZyE4eLE+9db9gqFk+oqx59YVb3pTjO6TrVjziUNXG04A9
pFfGWWMPranNi/vLhIzZXnN1qHAKJbh7Qs7GWPzWa4a4WfdLKDxwP5ZIHqSZFxpbR9HbVVarjQ2e
jQcGPo3LVxrvS12qAqW8N/6tVsDetUHc1SqbZZ+l7kuEBvoc69I32SngIWCj2UCUTC0N4DaPnKEc
cXES8KEV5NY1sEKyc7wM8ZvLXyRo4pOkU/r7yvjsZ8VLxqVmwBSgf/x2adigqlYoYZcvIf4TJSip
LXWeg/TNsOvJGNZ45itFEWJGTbxxoUFkSkfpvh4E7FV1fOAYRmOd2rSAGSjG/siuot7Ex85OaDBt
k622Ba6mE43YzRvYh/LwDB5K02CHKgU3DdKukhN7eYNvBzfBIpxE7vEwNTc38bmwBD1ZlmYTimnx
nCVJ+V0MgCW5pDTuG5L6/9G7/xf0DvtT6f/RjmP2ixvHfxp8/6/f+F+wHdkM/yWqCn8kVcF4Y0oD
+G/YTjL+S1YUCVdiSzcNMtb+G7SzcOIQLdEwLcNSLXkKPfhv0E76LwutpY7xt6ZZMN+U/y+gHdFK
U27XfxjRY0EqkkJABrg5wY2MGv9P0C6BndZqYAlracTGmnmB098f0YwAGFTreCLRDkBGb+bvh+LR
dLC67vu3GUwqPdiM3k/fD3ENNamOa9N5F2nvh3cZ9y7Q3n/NhxhyapYS6Dqpgt9GSO+H/12w/cfP
8CMNYIwssreSMZlKtXe99n4m11N1r04eYDcDhtfb/+Y/rHBuJYG/fWcYkFsur3Ki/QjV0yujKl1Q
8IUkd2xRKgyQqMs1Ls6wau/kcE3OKE5tTM2AOmk5yP/s/cZ8ru4Er2QDZkOS9Yx9pWlRTmG8axc4
ftZj8m1leu3iutXN75MgcewZ3gudJPmlXG8FbZIHTypiVUDaa0dlsR8jpfMFg8+EnPbUjhbm3ggK
SjGfkVhBcG2tYR0ylaYky9BXvJ/W78HG24pIgQ6SPASIqdPnfFep72ePR27MbnASU6KF3w/Si/mr
2D82Q1dT8lZjGE12kUkFQWeI5mVExscgdx520J0v6YyivuJHsriDXYhNbczkoneKW1/MIiIcOT6Q
HiL18HwStJI0z/m7HXkXmfSEqiMwyP2fBeX/pfD7338dp1GSm/UxMYJS+x8V5bsxeReD7+7k/Yy0
MD2kTLTfpe77k78fjLf55fQw2XexbKo6Kt20/Z/GUk0cI+hKAlkI0wOyaQhAiYMro03GVrlTllD6
oW2VRGEcJmH7b4V6arBHy8kbPxN92Mqd4ONm0tiww4O7AyOsIPjmi4W5FA6ljNS23fPMagMKiee5
gx6IYzU0NHHTdL0NO/aGrsZYJNKK+jT7SP7huGhXl3yF3WNMsJuCw/wMDwaM6pz6tVGGg1r85hoY
XVgxdqmSFh6XXdxdqZmDf2KLskA8W4tsQbbs0MTglfstntiFcGRRE/uxFxmFdzZO6tiPP40FCcRQ
bUQdHM0VKveVLA11GcFb4irMPP0PXpZFaQw6DSTI5JH9x84O2UGJff2sI6jDr1qyyxdTI4edtR1c
XD7TPoipZl6oQ6yQLY9mriE1bLBLw6midWF9F79PD55Pt+mOj51+Fizo016zbA7dNM6zCWeFVtMG
CDDkiXeOuQisfPuxyHdF4tR7fl58DrbhfSWz2MaXfU08kqraxWebe0oOFA9aA+jqyrhhYlHrYeJL
p6vOa6RqXTBClAHPudvjX4vXbPUTY5yLKS4pYMmMTJ/Xjwjvq9mDZ3N0G+LTdBtFifhVtPh1AOBh
QjPcg2qy70E+MgekbffKsMi28kkh0MuRCFKBIs9cPHLrHRUo+GRxuM1fs67y8ImYrKdBpbk39/jV
w8sGi2ZcKT5dRGnpQV8iR2wu2bdxys7w0zcxYig46O3Cqj7Ryhsh1HbQTIui8hbkL5uJIlbzdfdD
gLCVnMzgsUohT2xHGKiTwsI1j8pS+CDEgC/DZat+qX/D8aHZ0UKfFzMGy8jbIchhyC+76W9eAwfa
MbLHH5AtUbEfOAPBWmSlCNUzZpLYBiJW3CX5oVuW52ErX81nWH1MVo6WM1HSlmax5qS2//R0rr5w
BLat2uOC0lIfAIUWqzQW2PSauhNdq4X3mInk8Bx1Rq+cCWeAJP6wpacneYwm7u7rnzUnwb62Zd+s
PeK+5vo/6+d+VBb1n/qLSuLr8WvtWHfG2tMPkUdOpAaR+XW6IeYG4+5hyy6Kba0EDKeky81N0SnN
tdGbbPktW91k4W3WbcbMK9gOdKYbdv0lf2EDnKchmqbX0y8Iuvsta38yZXB/uxV2392qGDz9oi6R
opZPv1tZru7JECI82O4GDeUH7uWxl0IccHTDLheNWx3LVfNaPCzWDFS5ofkPSvJ4hvkM6V1pPmrl
k7XjNtog8IP+qz7hsuw1/Ktxdl2K8Uz+osbHOphbii2Xl8PBfXx51ack2koY/zZRoDsQLpIw30t3
l2Nef72OsAO+8z+LJdQWzHDU/X7g/cOycuKP8aQRd4wxo00X4amz3kewNiIZPj0+p/BlP8cJxe6v
HWT0WbGNmxBCSnXDI8Ajf+F2W4virDje5pMSsQnTrfCDoIXz2wvoF+bce9mR/oc3lB8wMu1h2Z5v
rxmpHeKI5te1BN/ke8CxqcgotIVhobUOyFfGRse6I83TY8xFWbmR4EVfzC/gYOJQgyKI7oR45+Tm
6Ttu791zFX9TNVs/0R4pqbYxVBYQ5c+UsXnV7Ds42vCRd6e4XCVSYB2E0h0YoOQgBA5Gw6OwNIRr
TXSOhFywXlY/0qH5uK3gIxrjFt4EcDykPDF45mcNWXpRQeAnJAOVRNBI5xHFH93GsDFEuNt8fZdo
VxaPx9PD+hIj52f698Qliu4Lp5rd8FEg2Jt6Zts4vA637irXfxMmzd1bjq5sYG1udwWCZIuBW2Hr
zy2vocKMwEwgaX0WCwPeEvQVFAgR0Rt2bXFmcEW73ruL2sGgnkPSy/+lM/6gf/JvA/ZePuu/GFCb
ze8/0ehI9lHw1F2UfiTqSl5DrcXO4rXqZw5etvPn1IpwzYolqmzsRsIh+un0ZQxt5DlDtUgzlHFo
EfOLWOJ40n2bVwth6hZXXR/w8aB719jMPGcSTvmG/drwYSW6bRcOTmSfymxGMx2zjLlqvTOSAeHU
AqHiXJnHe30xhupa2bw2t5M554pmSLIQPowGryUubgkCrFN88BEIEiP8iDRGfDcyZV3UqZvGnnQL
sZfN5INsuaoG7Ozc9qnXH5FKuYqPC006k4hmhHn2OD+adTIse3U1kii7yLzEPzfIzVJX+5XuP+rd
v8khMDgwPEFxKlp0sLZHj6EPcPxjoe8t8gTqBYOt8ruJcLDPmBtRRIaDRihhGMcBYgsTiy3iGOLj
ayJbr6QuJDjLTFf6zeH/y+iU012WeDSZiYBC2S72LESn6aWw7dncK9ukurWtWfGHoqA6CVu1DCTd
Sdl6dYezhGQh/nskOxp7nkLOzcagQR0iL+BA9CVOPm6io9N2k9IrUT8qCys5G30ISXpSEko2fOZL
sbI+n6ad7fjpWAW3xX0xCGuTSsMxL2Xh8pH28qJ72eNyCMxv9ZK74jLdj7WL3S8U5n+C4VbrCNtv
H2Ov1u0ChJeB4mXXZicE3e7lRVtBmpNOuOkXymcZ7vTIzv6q67BGSG5uCl6D9MyFGmaBnrsMQ+N+
hbXdB4HKtyOCbZGpwoJjRE7ZKNqGYD8OqKbJiZYpVy16hVnGfD85K1t8mZBWtrKXJS6IdxWI31D2
Lm196YisOXWJ2+2ePq5s9WFcUCvxKQJqdm0MEOdiWEzwziojonGnLtIdU6BLdeL482aPdlHs4OxV
azaObvCcfFYfYU7jcbMgK5GEjgZHBsZMc+MsnV5/98FTHrBwVq8T/ABSAwkR5B6Etv3Tbosv+LvI
ndEvoNisXVEGxMVpKLzv21l0EI7GLxcOYUEnsblgsqmdJaQfk4YEfMXVxYv5OkAAEvkkXxLT63PK
iyHubHA43/f3QMsDEtLKhaHgy+IkiY/cZFk5XKRixwoP9HWNd41qlzefXJ4U92Y/h6aV7B+6hz5W
R4HyhLzhN7qvfKUkODIA+/LqcpP/sk9DmkAPpJwxuboH+S+kv6Ah+xWpCMy3E11VuWlO4vfTfVkf
pv8QIen4EqXn4NT1CqcDciafPdXttttX+0peSdDb9wqus8wCP0kkbO9c9eV2lJHP++Uh+eHLl4rX
b3iDUeeOcazHvIS54jSDV+uewO8ba3h9wmPeEnm8YTLFf8XpnEiMbK82s9RwMmJURax+7fg61s5t
TVz2hU/Ujvgwo02PNl0edJkbNz5tk/VPozwXcINiaL1LeohNB6P4HnDK/S1xyug/0I8nitvOxpdP
NSFt+hnHHJtdddm/kLRlb3TljiWUXSkv3Ieq2pxrbWzOEWLgJd/OYGWZ8/cDbDVrLkCkMM3qelOw
c+nuVjt/tXi6vJ+9f/Z+iFT+1SLtEOQG7WDa5Pjvt6T4krztVrXc24OSlFT7tMvz+4QLvJ/1E6z4
fvZ8A4Dx9C+pioMCVhCLwRIfovf+5wEbLlg3/3e/rcJZcjW9p47UQiM2HUJNPsoq6kCNqBS1Cfp7
E7za6Q3fBK+HwqG2HnXwlMZ51qVNqOLRTL4pPtRZybb/fqoUwC/jlEskb3WW28aFeURC2d9DXhCx
J65o0WqWR+w1nKbCcj3AojLvXLy62hp9K3FONmUzXUr/hzH8ogoVddYZc5Nh4DexnuaSjidubGGN
ddYDRO9TY6dwZGOZyz7KOoI9gDJWHaK9AV2ub+kBL6rq63aFksWRD/oBk0PJz/EvQbbAXBrvIMN7
/mWXcUvcJ7Uo6gDeg/rzYqKQXN6daNV+yp80SK8F334d42NmC04T6jZGSXe39dXPdlVe6TojpOkq
Mi4XDdDTRAgHs8fuLkSc65/RXNxKV/3QfAujG/3hPMyBVj/zAN6TnLic+7G0U81DCSH/db/xlia1
SPfaN3LN3UCj9UJBv9fWKd3bd+ZnMwoPRq3FssHBnirJqbGCcZqPJBz/MGy8xtR9n8ZOdXUOHVr1
dfxLUUyn1xMc9Vn/5deSwXrtxGQoESGLXNct/ygu7/wafFqJBBDLls/VgQgfolTQ9eSsrkvlW2b/
29UBZwSflnL19BD3YNLpc7oLwha3Iy6YobaDZbjqe1tZk51axx5jVAVCJ9qlX+I9CBaAIaBumjgc
Frwbspayca0c10KfX+KlXvvShafjFzcHZ9JGJnmpcHACjEe796MlV2URO9l3DFOLYKELY1YRDtpF
8H4GZ2AdeyxvR8N5OMlMn71EO1nd/IoAYP8xV0J0bFMuT4CJB6cAmjG+Xs4LfCBsFhY+Kt/QU4VD
c/fQnichP9gLeyCKZKVObFz29z39s7JgjiItJBaWQ7xBy95JjvZy897DMk39rFFX7UUcBSdFHm9S
hOmlwnebXS2DaIXjmp+ykZ+IQpZcdR4tgCR32Q3lLDV8ucfIFFoslxFJLfxI7x2saSqbxdZaEbSA
Hj1sTzFRZ65xKecSXp9Busmv90OCJhpZ2C9cwN0NMmDsRKfmxpXpcF4sr/seari+9v0y9rSW+sOT
f1WabzoqAbtNhCQA0/aTkvogz6pwuHA2ysDyiw3qRvNTRrJ/KiTvuaJ7aaciMCSHtPAtGoGENTj3
MeWR9hTnu+Lp1ZHLaS9yF+fyUnNuIUxLTSM/LCRFnCdN7Q/MztV9y/iJjRMVDN2DtGsRKR3yuxd/
GSvagaf5DzMRRVhp1QwTO+uH4o/2VA+K2TQsk2CmE5HtARP25XtiwIwATuJZ/Gc+g25JHylGTn99
LW/dF7IEuPkI+7OaDxHopQMpmGZorP32S/t+hsbTeTH0KMmM8g3Zu0WHLD1qF188D7Ni82DMNFDE
hMj871hbRE5Gwhz3OHOwS/aJmi56BW3iYnvxKr3hW4JBscDLbpq31E59na6iq/nHFAFzmAMXBqxy
bkMGQJzwdsdUQPig+da+uUjuHy8QFsEpr8rL1b7rcfdM18hqUwYSH+0fS9z9syhdHZctoPl20W3r
tSBTU7ndBQd9Ms2FNZ+L4cRM3/U6SQV+vO2vFsRt0dbx3qcE0y5JwWTSzkpP/CPFqb6OBJRx0Ho0
4TZIhhlB+XfMfzXzrxTDf5tY6zlqdvUZCIx9IiwGVhbNtOHW3zcC3bjUVwpiiTNRcEG8QSQQI964
PK/WftSQB3t96+Ihlaa7NDmSzZNdMNO4J05XBVG/qodpzMISqscoS9l7GQ5Fy5vgywdRc0Cq9/jL
TI0DQwfmBFPm2fJ16bbwbcLbYXQbTicEvh1jLUynPM5u9ZvsuEki5WBobJyrlxIqpo/RP9wDi1wM
3cYD6yR7dC9M0sAl7fH03KHFLldFf2bqxU5007Z3i1LBY8upvg3PWDNBeyzIPmOWJtrjqtjo23Gb
W7YOE4JVaTnBPLmtzxVfwY3Qnl5uR8A15xGmyXiaVgqEfQfOPLeccMGvxNw9EJyywprcjN/sGvUY
TKHrhOOOLSvvIj8lq35rXHG4s5w0csW/QQ1bbrlkIXy3mpsovngPx/scob/JJPThD6SlUUZY2xtV
jAE3nXpxlgt/7+PNiVE9cdexCJifrig6eEc9CXtZ0GffgmJTF74mYWnssPhY2HFRhOThE0ULmDTN
Jyll5TiHZ8AIy/xjqzV75zEGQvpBbCY7FKsoF9ajXxkSrabdHPu9/Ndwmg/cbiDWz95jJM7sLoZW
Lfs3wLPe4w1V1ZUMG6oxuG4i2yz293UOzcG+6zauZIgWsi/A9gIk4AO/nOfHeO1X3Gks2CKzrpZX
tR/SKo1PorZIFSedVTMsbkbsOrmc8hkdKscK9xGqhd7wMGS4ZIJziwNV2HfTQq/Q3/LZOd7qoe5D
7gsdMLxhOqlctcEjvy19grLPQIITiOiDbz43LVfj78OjPUaY7kuRlzw9XUKK6eF0OGrse16F6hGr
lVlxmL4zKwtRhpy71YuYMnvKNQy1b8LJGX5ywm/d6l6EkbFN8BQly7Cmq2TbTqbCSLg5D4yqeieV
vYfuTBeKyjgFD54dcaT1ZPnbr9g2qhKhs6sQo5f51prl18ZQ+9yxalFDyQs0ptx3/R8KRsv0647u
ci2e2BQZCrZ0Sb/5rkaZH8T+Q9tyUpSLeop20Un9JZHTWHeLrmG0Odiw83ExCK2NNM1+Xekn3kaL
enC6fEawNfeoygYLChswF4EiKJ5ybswp5I/f7v+ovUryJQCHnIapzx7DumojfY+dx2Dy9T1wKCjn
ds1Ry23zjFklHmGRe9vVLCTTODqhW8xJ1XL9fl+fcIL7Svaip19xANMJoxPt6j3Qb/uZdNF8lNHV
ZOYj+XcHWCebCcNPkYfoxULzi+WXPMLniU0STwOsojLyWKd7t/6jFkf41EwSApCBlfDFlp7Ma0ed
m6viQ0KZ+U836LZJjTk1TW/jY2OKARObhHPo3OYJgzB+pE6DVdB8q2Wm81zT81+Rf3Cv4MfTuhVA
e+v2J/h35yd3AAVez8bnP9Hda85zgXeCjmjMpyaD2iri8ENOmsMcE5mBPB+W8j9WXSgsQOvCJlpw
lTWH7Ff1MLzLKhc1MXkuy3HXGN7tD1sMVnC9cCb5UDx/AX70f9gdzONtuY9CrtYfPiTGPXWzZFha
FFi02eX8NlMp3QItWcm07VfzjF2hh4ItSP2sxejAxq1uMuJw2n9syxYO9kf5ROmlIZ71gBOW0kZ7
IVNx+FfRUVyK8z1rVKWEsuSTWElo6KBNZcZNWkTm8l7Q9/iTO1O+pLXrvq1vbk6k5t2Fi0X+JQ6R
42fXq/58m2cb7t76NFzQJnBDuRy+32t6xJL8UJ9YFGPmJ8xvjg/KBE+eqZ+vb+uCVHA8JZgkXtmX
NHWTtuv7+MNGQ/l/WyrXW+ne9YX5Q3UiYBWSBVU8Qz5B+XDUdphpmIcE10YNWw9XX8pHWLbppQux
M6PvmaebZDXsxA+tsvNZ+rKfy2yhGlgJgZ3g7GdjutsQ7EixPys8awXni6ImHDx1k2dU4JoXnwlH
9Lh3lmSGhZafba3FEA77/kMKzCXujAXN0nok1olzvWEkDlBx9zkbFX6iFFIe1cXdtKVvjfLkwBpZ
T+uGnX4jMsOGnPI9woplmjmbJKrQjbHyUU0WXlWScwgjxXkstcAKGBP0x8lAZXBJ2mKor5iuCdWc
CW/r5MMCg3jBS6xgUpWlvnloW3sKBLD1zOENEgW/SDe1XIxuHDNs8fdRTgULa8IsimnDvKVElsNU
8igQC6//kebVvLn2x672td6VPwZHdznpVMyt7Gs0hxu6PgrTfa440lXz9Fl+ouNbAAjMaCyME7mI
1gpnv/sMChFzvhf3CGYAnyKTVhb9CH81j2tH+IJ39DH8m8wJcNRZlR9C47c/zfkmEw0ZpjtCjFti
aJFZns2F+M3gChcO9SLMK9wp9gPJFZ7WoF118l+sE+A/TdN8nYZMDBtlrr+gCdr4bDCIZz6UPzzy
EAlthwlSA+NlmEI78rKBnDjlYl9xTRWXzH3Gw/haKp4RmIfyY/IAA4KiGDdG78kwhjHJXk2uHd/o
Mes/Hv1Bg848OnhM3pnNL5mk/4S1wMyr2XPaypvtwGwBv8CfwpRc4kCJ3yCnhgnnb+MY/5QzoMeN
dG4C2oDYpPCxVV4rKXVrLguHINnSPNU4dtX+iyufNjh1CC6DxGtgTZG4QqCGPRHQmG5m7gi0Gpg/
hS050UfKfEzFEc1TsQyrbMSaCHCHvUSiEF6fVLU32k5avHGTrht9GkrlW/Onr0L+M30B8TdG6iUr
Vu2Ubod+73f0VW5qsMVtuY4WRmQXnuxD5eTmoVRmI4lWmlf4+Vd71r7xre6IWXajL5FRMvZJELj+
5aP9/Nd8msO0UYH14Yo3rxf3FRhr9E85xoF1rOe909Hwj1f13/Dg7GHMOmGjd6e9hxqxzHe7myX7
m7B90faXE8b5uqEx3CIg5hXvyP5QliwG2QaQxOKSxTpuAzwHTRzgXo6mLlXGPZCfsALCoHXS99mP
ac86Sd/wkDMzlKwA0FKJgpvh4n6ES/Or/oBZV74A3RxgogrOVZBFgTzVEWCipoOhAvEW5V6lKNem
d7U+CDQCNX1Gfo5BIsokZjODa35RHN/WRDFXBKPPCBXwdPBCGj+XCGLhJ/t8MlsTcGZCgrDTtOCR
nrWwOkiWP5oUMHb8c8cvlS3LTcLnF/m5EdmdopuABqcbAA7sq2IF9DOkcSk9LNOMdexXNF+r6Cqz
jlHde3INwsXZowJOdqjvXtL0CV6m/dzB2mL+Kdv3p8925rWr+ybWVnU3M7yKDdFwsEyOApbsNV+X
yjj+oFp+FssM31kMYKnRrC/jBFcvOye/pL1zqT+XiWN55ieTAMMeWYyujJmeu2EZEWZLUYq1PBJI
ywqQQh9iAEXrs+q5MnjxS0kEBUOonG/gCX9ExX6yycmaO21IXWhRbFyxLmH7Zod76i6LK1FMa/Xv
uUOHPcyMnxxVuEc+/SjjobPECk0PtA/F5ZrI2GG5k7ChBNUZ/UfmNRVSVp+LdlqrOfmUvUeX5EHQ
ZPAywzGIWP5hA1Wc+Hc85SbeiBT+HFISLsUzEdAbgeVIBpl6UduUPaw6D2WIoZCtjlMXHDenE+z7
6eHXhwT/T8lLiAfJwvs1LZxyW5zyPDQEmPFMtj3iiRusITv04NuxP+MaROYAbKFbRLHBR/Hb74Q5
T4CWmpKWG0GnlahX4yqbabYQMjriWqCyK9zuxFx2fLgFBdPB2JJDpW3kOdujelb8yq8vSu4XQpjX
TneSJdTyzG2XD4bGCWOpDk2l/TpE59dBQj6pXCFMNnxAYAigrNBkTv70MGaNNWdKVQCpMvRZdPdf
lddnmB9e9bXuEVPAkcIF9OMB2SA+4YOleo+vIXVuhGo7RIePatCNWwBzAKO+9XXDZWRJuYF1l6cu
AU9fZyYXHjDWRwtMeZK2GGhsymO6Z1MnmUVfCC72a78ARlOefWXDUV2kD4e1+CCqm3jeb3RsbnAc
+LtdxAusypTCe1Z+ZkE8l92Xx1RH+WLY3VyZ/xM7Jjit5MiL6pp5eGDOmtPjwNdRCR/wQDmU2Z1U
BZeRG9/7voo2wyoLUBOAp8QTQve4O1w01HbpsTpyaw5HLjIWPLn0tYPyYbJwbybrppnVOIq87PJP
DLCVs84wpgl6TPQzPx3AZB2jcYG7i79MWVSQ/JkJgZWxRXPsKXcwtccniv4Kx+HEH28efoVl7xqJ
nyfz2JwZxUqK3DsJyUVAIkurBq8BLMOHRfa8+bhlgiLc3vjDIAcmNkWZZyWXFCVBYyw6YS2t2Fgq
cixqh6NnvPG4WHPJcEoM8Ghb+az+Hofn95A52R+A8I6X54qZTgLhMLaB9TyN0qVeVH+VyCXClm4b
y/iEw5+5N8Xp2yndG1litFXaQIDEC3VM/Y6cHb5jTf9BGXaRF/BIV/oGmpAjLsw92OFQecavFnvu
jTlE5RgAhSoB3Qt90X2RFU1GDI3oP3COWbOuBhvLhSEO+v4ctWtJ8RSKtMTLdtFHV9o5k11jZQQi
2IhIbasCdAav1lVal3KD4CmzoZu1x+/Hhabi9gwqTJxBdABPvJbIUOYdtvxtLvDJvO+KU/q0Hz5x
oVgz+UocVPnSyv1XH5LULXncBqWLjZJ8VLfRn7QfwZt/TDwDHWgRp/RPYHqbM5Zw5Qvv1/l8d2ZW
q/oihsoJSFFw84Pwqe+HzwjTnpmsBRBYf2pKlF+8Os4M7rSTEM0axwrAFk8GEgRwvQN2+IOtXqID
i4IuTkQ0tBdYQtKkrM1VH4IzFKjGYqJfnNJ/bKWg/0m2DeCbsG1Fmyu+OCmfKiDP40D2Q3Eyv0fi
jxj+LNoj4MmrnI5nFZioyo68RrOrduI3xr4bi+9aOTUA55uPMpxfV6jF0QS11gwamIseAJmJubh5
sN/kD6jFh/uVyy46iAybHXMD5FNgZLb8+qKtTpgwhEOQUIP9GeQ0nUqGQs6dN+IzPg4qC94hPr0O
cAMyqlpW8NzO2hmehyN357fF71jLfykH1FqmQeRELJxwF8BGD8+bC6wMcAtvykv/xoPu33f1YqqQ
BzZeiAA2FJITA8tFs35u9LXgckrjK4rzdvHwqz2+mjNtm7jldgjUbwXAsLehhSzkUNuaGB1/PC7c
uvf5w812uG+7oIvjsMBLC94LY3nKzp0rzbLgQdSKL0DpMEJ4eIxZGMzvFRaPYvoS7aW5dmudbwt8
+zuNbCNONSjly70vBA2lJZi6jatkdlLDdK9H3lL7V94X3F96qObM6mac519mMbi3CHXQajb0Dohu
XL4Qb5g6ACIa89dOkWc6/qwYmBytubh4snyy9ZRLrksUfSeyFY0v/ZuftdhR/U0OAbhzfWIPm1LZ
X6qV7EpUbA8qIreUt33jxSA1uGbAsHo6LNl8QzUKFDrbEjMXcmunS0Q8Vjt4nwKQGx31k2n5F9V7
oRw7iqSXJ8nQ0sk6t8WfcskrQZY1sYJpnercH3SYL9wIWFDU4J3q4nZ3ta/2+DzGC65PwGv85wQm
2xAxD81KmCfHdgaLSn+j/HSNe3l5H91+RqVesPTxEdkxaRDvoXkBwsaWL1tJn8x1/waqqmV0zpYT
RSxyzeF6G2fWpvy6492IzyPsQzgh4DaF07V2upzy9KDPeYW1ucGIhQ93rj7qKZ4VJabLuj18lKC7
TKfm0RlGh7DUd0wFGgbwV3a6Y4J9zA5i2Q6a6675LC+iW1FHp37xxYot2JAVOoXLR9mwg7DT6HNY
Q2oJDY1BuEOhKZWrqHTGHVW2sUU5gXobg8e22o3H+qBt+0UVpMnsoToGle25ClhgNq3qCwvrmEYz
fS1CIGFnnqyHfwR0ji6kGBQsDisfjvgYgEKD49K743wQjIHlshJ8VIY7nMG6q3N8tk40pY3JxN+2
ThFtEOWXF7nt/CO9rbK7a1DXMjHmp5ZNfQK9cPz3sBzrIz7SMDScyIgUIFv3ym21jqk5aGtK51aT
JkOl7D1/my861Qf5WGvrejug62ZJFKtZ83TvYljSXD7sW7/IinUshvqP/pNgyMKh4iAuDcPVkhAY
/fFBT9V+qCNwiKcDXIkbgviip5Ns+1+xCfNDHGZrnOno4IwvYctO91Q2Twwg4LAoXFwq/VQfiuOy
6UMr2z/SXa+Et7tfArVSmP6RPTViAeY+2F+vUs4Yyy2ZrZyiHzwhsPK/w5OgzeEOMr1nHvaFV0rO
kARtdcEZk16dralknCbBlg25yqqc6TK4K8MrsKYIcxdbXuWLJnDSK681Ulbxc5aWjkCHufH5lLwi
6L8fhNbXTAH0hYajzTA11EoGlDAtyC9hqmiIJ3uyWd+nDTg6jGHzNwTy4sEd1E3YgnasLwkU1Si8
50tiqDWmH3jOKGGerh4wMyKblW8KwIDEZ9C0OdLPOL8vC2YZr6mEpbthbhk5delhPMo1lO1ihub9
eWg2xswENu1CRYGGumSfBpb2IxacKOzHffRCHUN2mP/Q53LrU5HwgZ/ph3SDMlrYAn6ccTdrc1di
UwGMoLaWp8Nfyl6yKXocthfdsGtyLEc28nP1LEIlh8g+Weq+hLPQz/puOzlOgXaBQeYAE/OhWynp
N4llqglZ7DyajGuykLKEuoxaiCJB5fQyDKFkp+yW/wd7Z7LcOJJl0V9pq3V7GeCAY2iz2nCeRGoO
SRuYhgjM84yv7wNGdkV2VlaV9b4XQRNFSmKQgMPfe/eeu3bCDWslHwc82X44uWLrIarDnzzuvG5l
WStkd8mLee/eIk8iHyBulg0D63wnxIKNUVZs9PzdN/f1cFIDGo5nFubQ2ndP1gdwz3mw387T/l9z
/utd3WBVt1Jd/NQCXJ8XOP7cHanQw/EDA8R+vHaV12+VDPbX742eZW7sxr4lzNzdOzPAtKUxFtWc
CYWgKQe5Ba6FT2Ly9Su7QFHfjzqsxurkCJNa8fqt64OSnNxV3dDavn5Pn4iWI3SXn7jeB6W5ccrS
Jalwdn/OUAJtCLE1z1r76/eq+YFyTvm+3oyzt/n61a8Hrs/7+SNAScA6irCDnWUy3ro+KcUKx4o3
/6LrUxs/pzCJZHzoVFJd/G4/FFTj5ohQpfV2Bi9Wt2DZVH2dbyCpbEc0QDJqAJf21riysnX4FLfj
TeWPd4NXNyvf4VPLU0NdrCy8JEnw7hrpvWGKd6l1DegN01y6jDfCGOqjiNYV52vrXYZsMEio17GL
JS8errmFjZdyk6CnI8JwAC5cA8uI8pkwHCxdCGsqQRY7GpG2soVOSePYlMktOtHEiM4ijF/SLu/3
Xcj+FMcJlz6L66bVhgyu6nbYpRaT7bB/z7VcHk0PWVTt70bHXPOp7KOM90hBsa11R3EM0hrtb9NG
6kdXMX3AMfHlaMziHRjlNvPJuAZWNr7hCqlJp2bD0XYWLkskacJnY5SEjCxD9J0KtUXdlf56bJE1
1j0Xwrim2Qz2bJ/kwUsXyUOOOnU2kniMB1q3KIhkIygzjNoNbwjQh9wn80QRTJW68MxUiMhrMiPE
dF1341vye02YMxM+FP61vpkm5uUFoRLEJttfUareiT8jITQEVZMrONk2yoTBQftS0b4hFXVp2oz2
OkPXV7gXWfCEVjhQV3pgm9UlDRDbIQgcsy9nyKI1flC4TffAhpsatVjVUQZEIzRtmJ8wuOcfD9zk
GAbPYdVl914eI3gK5J2uceFQhhpPdoAnNEsnOnF1kh5q9TGMO5UJoCasgWOOm5y3fF0PSNx1AtHX
Ydq+eFpQ7Iv0hxahfPAqBOv2kPSLKVYHl1lAh+kh1Ok5VE0ILLxJ120zrzVJ9h6WuC30c1SUiBTA
ny3yifASO7bfAkhxROdYH24AJF4C78MJgvJYU5sxRF4b8z/yTXqbMrCGc6qwmSY5FPLAYdPLqba3
jXadd8Owa8YJNXfg0g9mpmhY+XPJkbjWe50+ZLnHEYU4MmYxi5zkR9UH1bFwxss00RNxwpEFOuP8
8HoyOdRkMuRJ2LvabyyBxQ8z9b8iq6K1lnBti3VaVJJDtqGHJkvRnSZnxEVvcJZE7AbMqH7Fd4n4
lA5a2TAgqkxLrGVrsRjI5F2VKa2uKnoB7spGzkPrbBcPGozwmf1HXxliHpsE7daPuLRFhvvQmj5t
vyKGJs5SFhWpuoD4FLK/9TiQVgSZ0EqFCV0WPurcBPV39qMXcXvSY1ZuUxorty3ZkYdpuLVcRt3k
EiD994ct4UjxskR0m0sTnaGWoZ5PCFFYeooLat4l+WZU1tHiDehKuocp/PFVB0QdOGxg7hyJxH+q
ohN0fH+R1uz6siK+6/33sB6IVkX3pSEyYIn18YaS+msyhgjj/itNOkakof8S5IyUczsBvybj7WjU
7TKs4mkrWzPb1M7IaYJS1e8ymv/VZIYUwPG3apqezfh2KBhNNcwQh3hE/NxyBAeVs0gETaycwWfo
CkKLR+3ONtPmkktKmHj4BHn+Ogx81rlyx7WAK4ks+6POqe0PXgAQnETPi2PSchTmcwYmjN3ELAEa
GbhEGmLbNEODq6r7IRXma0y7URrMKm16wX5AYospDj2bCBjQXHBqpznEXfiWtE60xkR3NOAjoIqc
zfkdA9LBx5bgoRIJx/LO1ck2aaPkmBuMiaOSnUOjG9qqK/Nqk4nxIptxDcfTX8WOR9lTGQ9gTTLE
7/QM7SG32TKE06adKuw3dnDJdF+eNdm+VLJ9yuHz5e2Ur5tBo4yHgUehBUQwLShAFUP7SZEFoMU0
26nm7L4o+L2sb1J498LzmVOQmnxAi1g26hgo9heRy5DcPZHvucmdFy2mTemlEQN8HAp6NDY7Mv7W
wkqe3GG2K1jtW+ME3l6z2Q731kdipd/HhhgnNfTd0tLowafrwLLlKvaQlkiZBjDVdP1Cjg2SAT2P
V45JvdT2tLSkDxXBb+9mMPfaDdxnM9fmQCv6FJxmKOXqmYhMjrfPUY7Sb1n7+HuYOPdZZO0TZwMU
MmeSV4OgD/tnrb0f+/q5JmGVlwhUO+CgCiyxNUYA1JGhOE6S59A1gk2QKf0gQ2Y0FexvxjhoPHSX
zojTcCoSYd5s3JbNdMbgo7NEiwRaW9b6KMig8r1N16lL7LEbtZUJ16qa9uRIF2urTu7SNB13GWOe
3qm3NsBwgqwnhA1kBTGuGD2E9gk9RlIqNmlcYxDhlwxUOG200tPqkvkc8nZUd6txblPXbMTNkM/U
1ZoUWwLaFQEn2KpoLhdT5xBmS+9LehpDiEZ9SzSaBqlzmhriWM0S9UQOCwrl0rQrii4C+QL5TfnJ
mqwayu0Ua1/k0+UvlNcuOs/xN3MATCzCkAkaJQzCkx7Jgu/QNTTGivCk6s7QC7EOlMaQcKCwj0y6
HrVF7QcGndnBnLdqg4keZMIMU6DFnvmSY9ctSqsutj4m+IVtqfM40DPOD4ATmMW2zPdDm9g8lv5N
UGGUiUVeE2+mol3IoF0fyCvzEMhXgfymO3SXBcf3GoP1Io/ICsE4+UQaCMQGJ2XI2cPJbsz0QWbR
syj9nT6T4/227unDU4zMFnP4pskhqyN8S1xM0sr+VscEHqTmeSS6iQt5sRMtDcxRi3FsNfkX7zgl
u+N+sxzVv4yt8wlh/WGQDYEIbVcfe39vDMwDJPTUo5I+SnOXor5L6UJVrnNys/RdeR7JeBpT/Dy6
HQLHPkDafho5AjlY2dawuyv6eouzldYrk0ZC2cCvs/dCxzXhvWH+lFrmS5oyyBKI2CLbo/AN6WEZ
WoJ3vtS/jFg951WpE+JLKmQ/nkIP0SfhCcVKdQ0hd7pJFjvShaAG/WnvQ4sotBBRg9TLrQPEhBww
PD8GGXRG3ZdUXw1IsYEmlsjOhSIcppowjDE8KFK5cYUuLi2vf9UovzrnY3X2iEgaByfYWT3dmNUY
pead2Wg7n9DLObFi2pZ2t+4q9D9azWTb1BJIiTUhBOF0MOv+tkzIVMqMYBuEdK/0ABV/HpXYkMIW
s+JcAokqWQfsBeqOy3Tonn1QFaQE0n2ponwVk/a70QqG9EkAPdS8ISgPpq3PeFVZGBk1/Yfqm08w
OjzNv0UGPR7Z3/GGFU9eOjn78uQOjfkwSQvfLUiDFEvaxOZkOz3D5zE3OMCnnasfQCXQmIAKISHA
nvpAMUwhTlC30QrZsiI4mi49KZcw4afbwk8x3I5YSWu1tJ1mRFubBstpstFd9TeDy1WiZ/ZTQ0dY
uiNqyL59NgwjAnOW3iJEGCQ4ihJBfanzUYfNYBBrU60hdYKbtUsCkezyaA6mf0+q4sqXwRKqONo+
w7Q2Ztm82W7Rn1LXPY4u5Yqrim03vGXqRhYhIW0FunzbYQQ0htTR9rdAVw9NMqTLltfK2xShJky9
mA1k/Dj6zkeoQLoYhGZvoETf6+QZn1KTpSwb41cVi+9xwxuq6JMSa7EPVPFalUiMRVq/pDJkrqHl
59ArFSLg4dBz5q5Si4iLpuFdILuBoiTB0mQ8aKm2KsLu4hf09vRt6TvaxiGny21mODpp9L0Kvuw+
hUPtf3gxnR0vHsEx6Vxpm2I8G7Z+TgNhLgSEBmNjEhBzXxY01VqqXhZ/t7wjHY9OcJjX22JW9kZl
u3ftUix9A/0Xhk01dTQxfPaeNQ6RUo3P5pBiVnRCkJLQAdeuKo8lIUN57bxCREzJCIJuptM7yrMY
pVBN841g7NsKa8GjxtCsD+vXdIjqZWD06Cb72IZn8VLGR6uTlNCyO1oG148mkJhMspSvRrRzmm9U
gDjRpwHpXYchUo0KHsuy+9SmKVoKQjDT4K4p8UD3WMoCfSSgU2EO7bsQmeLoRxuPDAZE5PGDF1jh
KmmZ1fJp5MtWxesu0eo1YWz0xEvIT4QOrkLKjr0hrFvdLul31Rvy+A5gbHZDynjIYUhhUKUiYU6n
NRctOAP9njPZva+LEyFcwdjOHTe0gpw8aJwK8rKCfk+O3zbwKsbK8LLu6Ck8EY6IbyMVO8PjAySq
iR7I0L4B6YuXYNLX7ObFsm60E1AZzAAqRQVJu3FELK2sO4tq6KCru15jIBaNzxGAoSsU1A70ZJP6
xJUpTnaIYlH/TenCXAaEeyGnm/2y9TPm7uEoC/RWF5N066PKp10JHxxFrAogmw13XadTeVdsZjwj
ohVaOmfDovfqC/9m8ubNss7Byb4UQU59w3GerkAjM991P5yqJQWpiY666G4jX97wHwcNVVOwkUaP
h70rz7YWvcVGHG9rCJurNmXxyzNUgnZ8LwfU453RIC0ZeX+1+XP30JMauneUnpt80yyPNqNojlEz
+xTJWwTnCUmZgKlt0ihmfRpzl8GlN81HaTYMNlRcJTfD3OerC3Gugo92UIdqbOIjBGeODsdkrFP5
uHyQtDqUFT5slaibcNv2hr0PovucrHUmG81noKGpqGgOlA1Fj8tcfTAhidt4+7Oed7egObPxWwQ7
TcjAW+QUF1aJa2sch2rHVQADdGWg00WPCN+nvwnyGWKs+rmVgcdbIooLpdeurcFAsDrJbN9W6Ota
c8qotk0Cl1GTa17hbFs0LhXCRyL/LExV1Y+RpVe5wXiCF0Vm3FhZiBhRH/Wu8lZwkfpzHQe7rptu
JvCtx8xB9zdMxdFtCbAtKg/toBeuVeTdxRXiazFJgDpsdBQQzYWZ1s9WYjOC01ZW/23yfe0AEOS5
Mw3EXF1tL3hR1oLPM9iZgoCNYWDknqn0aGQtRqkG7fQ4clynYmMofA3js5FYWFG1aVhGBcoqciIW
Pkd9P+XaBhqdt6IK/oY0o9Aq6O/lQyAByMyrvs0HisF0WYdnGYZ4g43wLkfYUUgUhsVY7sjmXZW6
8B60CofIxFyY/1iiJ98Sy9h0096o8VYIIzyyLbyjYzIhtui3mSZ/sFB+kRdULu2M6i5re50zIF15
NbGKVWMwXpPJkpiufG2FLgWt4z5mI+FXkcWBajMs7KnhL5LFBnOW/TmFIZoQhO9trVHtWP0rDioC
fYyqOo2K/2yAoroEyrURZcScQzTB3Wh9OP49FoeCnhRJikTy2r180xqGKf08PRpf7J7KJbHqN7IM
6mWxqT3zxcvxlmLBOmgNOo+kDd4bjaZQBDOA1Fji0Xq2VRFDyrosXzjlaDB50P8NzXytjLZf6AbC
U83KJDJ37cOw+oepYqbRWOe4ypEC1A5yPh0BWR9/BXaY3U5I9WXOqCyf61hFCaezhyt6/wSIEJIR
LZAh0U/eFDoPqmIg0jO8Gml++Uaon+1cX+UKG1XdIdWMiyF7mAztwyn04IPa5kt5nNK69Zi5iq6m
QS6rXr2mc3Csanx2WReYVdWOdqYa/GHjl+GrqZnosvZtzwU1NDHz1i1tNZaGU4rCZczw7TdyFRpp
uVU+mxgbVkNl9BsuXYwmzPxg94kDDbL78GRULCVK8dxjdzJ6lYfrutsFcPc2g8PylhGmlHjuUzZF
+FeS62LF8MkbgJInr45e99vJSutTOZgO8y6hr6xQyxHklO9db27nMmOZV2paj5Y5HV0gsW3EviWf
wF11unfDQhcdHemaC78ghlpz9MfCLakN00Eg9cQUp9oXLl7hXTw04xLE+4NjkwpG6BCq/7J+csj2
scbShFdcYkvNjQezYf3LdLNaJT75ZyDztmhUZYH9yXOSlOscPZ6BtS8btArqSGdt0so8VDkwVhvl
gUEe4NYTbEIdnJyGl7EKpRp+BHZJGmEPDlv3tAtYUZzG3AuzDZfCL5ZxFrk7g73Fwc/NzzAV7iWM
ittJw9TZS2PYgLsuWIFxvKQZG3mTYMFIbbxS23Rjw8zSzZqz8UFM4zJl4V9SEZZoe+NVatdMHbxv
oKfXzmQg0gcJ2wfRe1Xk9q1DO5qqYVxYnf3sIr5LsfrheTHHtSrEDzB6295yLCo3cbHb6sun8bbO
K7QSfQEp3kWJMRU060uPbffctc+1NN/4YCEXfeDbu94bz84wkEtsMyMlCoSNXMnmwBYoij2BBmGU
rBg6/St/qiRS1kEs7bZ99X3xHOUwtRKLKjkoshc5TulOqvjoeTVouB77odHOIsumgQmGj1/0LKS5
TrPZqG8r4YBiIPNtYfuB2tRvrWjJ7BmZJk09pg7SEnFZtgTnBILYQh0vj5ZN8NbCjNn+RDuC9L98
GenkeEVAXtel5F0Vg/ZpEbRl1GSsuQKNlRMVb5E1vGuNOMvKOnGtve35ZJ8LTx0GzUiWQVajWKk5
B9OEsLzsZaAq3nkVHBmBmiE7xT1G/mjOau9Z/BtsWVxIhgX1CNdnq/xMZupieIX45jPe8c+/DMbq
rm9mQ5VSYGtdlUeX69P90nZGBtVzEdH144rCPzv8fNL8zF930yvZ93r/55fXH//Tx3/9+NRVyJ5/
3bcdJoz9Vhf9D/7kb6TuX/DnK/f5ygWuZg7qr7vXr67f+8WH/rPv/dlTPGgzRfepV94anq/1EyXu
kYFEhT7/F39+eaUVX+9PV9KvSKF9SDd/oD6BVDnfcHThuP11X0ze/9w3Z58tPprwxSYvbBeT9w5O
s5bE08fTIYmb6RA6otmbHhETxejsvMGAluMwPU27Uh0CLSABO/Ccleuwpbnebcrptwfi+Sm2ZTJ5
EMbu1w9cn3a9K2gKba0+OF6/FSrTPAzSwcnWajEkPANuz/V510euN3la8ccpOu+j0MC4bWUYuqL5
ZVwfbqRSJKF+jqZUCIbdDnerhVYghCJ2ZOMAZWumFdklw3wv4VpcFkx/zah5aCIGNF01VktrTqK4
3sihQRAR5NWEvnFCIQJ1xs6bLxCh6C4cRfcz0sNjzAXcrJiYBXXNuFCIZQxsbEeOanaIZlBUdj3A
57vX76Vpj3S7tatqV/nNKtc77A3XRzqQedPaK7LvSU9X/tfPJXXABXVsLSC72OLi62+4/u7Cn1Hm
geiO/HfC7a+/9/OvXH/tz+dcHxoaJilEI+IK/fuLgj/62yu7Pvv6wO9+9z99+NdvKJyo3rotuQ9/
/1W/+5t56OxC4ogTnQ0wzCyWPycFpKBcIkN996E3ES5KHZ+dPTanmNYzOCnoGZ2TMQwTIa3L99jU
y51dekwF8mBvx2O2t4KoOsEgZ6oUM8dv/F0XgP5vkr3w0a2UOSgvECuEr4v3rtJ+WGaQHsgkU6QC
stWv2LlQcSqqbEgFwrLoiTGzlCRDrtyMOJexh0HUzanpzD6ERSugbioab+4jG7D8HPcsaW6pIZ3V
oJM3MYlRfldiVmJY32UVwk+HWsQcgBrUMDyy9DuxeoL8VDRQ7AXAJo63LS26FXZ51EVW/thYDBDK
ADKIjpKio0tG5q3NvLvBrxgmpr8vB/1B2tmF7S2JVImGEAF6JfDxfNfBmFw0GQwenbpM80LkVA5+
rpy8dB2KZBl67XnQGSy1TDB1gzFdO6vBE989dPkwrryZPEnyFTGoUzFxagHFsdEqw/0YEUo6hahu
SaBceNEl8KaEgEkXCY3efCnCLtdTVNor6erHPOhb5KceYnTAy76DAUSziUdFVtkwB1n5foiDqEXR
k9U078V728bJpsrqDw00b5I0DBoVE/04viVhA020KtBQB/h1PdSgkuHa0VRvtgKAG7eYZ2uaaeao
75SFdjzIEQbkly5Gbmgn5TdcBunCdeCcVMTwLEqHPqkeh2Q96DWxiDHrgzDzYV/a1A4+M9i4Cauj
3Yszc4Kqax5LjX2xTmXaZDBMxjpcMgw+97F+gh6u0I+1ZKM4+Y1ojHLTK+8ipPmRlXPflpcjOIRp
jkixEFELMjDDGBN72Q9I+cfE6zGO+6W4CTJ6aFzOYAqFgvckkWcfyoihddWyqmkHECt2GgtfEnyq
v2iN8d2KxY74byIHs/KGdgAnTDDdpsJ66KxquKX3KH02a7FCAWYp293Z8GhKmiEHYWojrqk43hNo
3K8zVxxt7yE2O3XXJPKHkrj4w+TJZ4OCoz5Dt2u+drUGLqWZvgU74euUCZOEmBrPul6r+WQYOBd+
vVgThdveNjkmPqNN1kXEqmaQPslwhT2rkTHSRgJbZ7a2Yowl13lsf/pdFTzntLc8D5Zv0Iebsgfc
5tHX3Xipd9DicE8z80mWprcveYeEa8BiL3L1pOfNKUldNHAOi6g5U009U+06I3B2TeHd1EFYHUwz
Yx3JofoPGMwxYQ1191om1ZtW8ArSAhFs6t0VuX5bBwOlH+93J9adYitotOOXHgPtrUJ8ArKmhScC
HTUNOqw4RAYeKe8lCBFVT5kGUydI2XTiAW4C7yafLHq9nB/QI8Qn5RqKCm2fuRh8/fZoorDrMfbU
FUgllvMNrFjqXJH6aGrT8iO1aBvUREGsDAv4nom+Tae1h/glrjf2ZPYPaVOhMowQyvDeImBuAnFm
Tw/AT0d0O2ZH4hH9W7vlmkxiHe9C6G8GQ39zIldDDUN0eCXjp9EMW4IiKcP1wFbnLvA+G1pora5A
YkjkXUPL6yrb6Ja4zTlQ1sA960EkHoeuQxYzLtyOzpTyEU11vbdR0yDXhd30j23eM7bsH8u61tCW
Bt+l0RrLkmbBplFofgddkkZt80uZEqNxmSPYmt51lxWe6aROG3gnkVyLDqpwK1ey9hoUo7Q+zKEu
tzNrmjE+SthhzI+Z3zeg81CTIuTYTkKodR9hqoAGlMYoja1apXtpABZSIrhAFiWPfphJCEzvNl7k
NPvG1y7lhC6MYdVTOyWYmrq7vq4J03HofYyFjr1Q881D77SfEaTUBUSUryECSdhXARlwnfYstLLm
Xa/wIClImWUzHjXlYGxr7U0XtbTwc4MGj2HPmbgZZotyeACEix7cDOkWi9Uki+nYIK5JlJ/ezCIz
jlw778JTDP16XaXpiT7pRcDwRYAemus8InJ3LO1q2zbo//thig9jxQftTvXZ9EPgNEUHOlsMrzYB
MBCZhktM3/7QFwxWUgcb1xAZmIZzd68N8WuP4NUehlcivbOtZsHHngT66BGrhSWxMGmVsfQVUvix
G08tEYAHkNx9epcUOmtq5r4XWU0zv8Hia1XPsaOFaGaKB4uhFnnMUEQtrsypsL+s+VS1JCOcOD1V
PScQPTt2e9Pw4WnludfGAmgO//sIx7uuYcl2UizIZfCou7XSkeq65R5dTloiRIACes2t6C3gdoyZ
sUHN37s+MDmw8UrbfMzrxj+6gXoJE8iGUaW1h3Ym2PTzjd7HmCn87CkQQXAI0so9jObwEghAFXVm
jAed3R7yEm4qofy1SpETROigjnGZ6fvSnVZy7h56tdwOcyiCZhvZoaSOdGoSn7WZ73m9kX//6nr3
50ucf4AERQZz6+s3uisIf5hfudPrjyJOgPzYvTZHLK7RRX5LBwjjGUlkbB+B8Pdj3BwcOWewMEjP
F7mVGSvdFQBIKnebwURMq1fDR/uvu+g8r1v66w1JnRMEHG6udwPh0EGnYFuZTdUeYu/NN9th+vmi
jHoOrWrG+i6Yj/DY5HrQRPG0sDhbKC4pIkoJuoQc19+++sP3OsflumlhMKpkRHOSQKaDEAVbWt9o
UV/GsM3bloIu6+cwlr/fkDqdHVp47kuNifPSLBl2EjwF//+KbPVjn5ol07bDjOq/8vojWyFlut4P
Z8z/VNKNcRNjZ10jIq6BF1cya1rdd42j7y0bYpEz30wJQl7RkHXfa/1MqgIWe2gLXGdVrm4CO2eB
sKQ8jG1uHK5fVZqQh6K3cpoZtGL9ORygNIx5L6YoObh3fQ3XryxK3ZVlIuEKwlOhSv3Q1I5+QMfe
BZa3VyU0Exkj+vWLABN8opvjPjDuGYvk5JE45TaIHKBs9evUs8+j1gOxPmdCSCfXiCwTWHbs2jgU
UjcOtRFVq5Zr6KKxUB/YkqVyRifDunRtorBmnljiQVMoEJQWTOvG2iTGq6OWYY55W3heuNVTm8PJ
peRdk87245q3cL1p54pG7z3E9JNBY4gP43pjZ6GzqhIaIlXlZMes07EvCS5oUL0KQpWGKEThzA39
1X1O9OZ2YD56mOab6/t/vWvQUkxSmjm83T4AvfkzYOf22407wFBx0AosJ8DhBzuhIJKBgai03+Yt
ipeSDa87B1/8OgCvd8c5lTUfJ2/V1s6DYfSvBWH1XCNmrWQ0RfUm0IYPA3s8676974fi+J+p2dWB
2YjhLIERTu6e5g7wTZ8rLz1r4JPxNo/X8drGHaa9TV8BBUREm5CsvBU8x7X7WH6Ix/zIaEpDpIpS
e94LwlyO2BAvcTTZp+BpegUv9jVcmFh4T8FjitZja48QTpfpDyCK80k5bGl7MkEs8CUxChgXhrlm
CALdOgIcyTT8JZuBYyBICMrCWgZPuuoBvW5abQvVMeh22v10aT5z7o7IBhcmYggQR8wAXyWnr75C
mNO88KcsZnHIv6qFdo8ZjSFhihsc4Y11Cj90qhjsqS4/NCFnwG8sjninmmjNzrkatjhCpEnqxydi
GPC2BaDRR/31DoDVOrwldttaYDNGaPEo6JSKDbbzaAZNOafx07+VJ9RpgAvW+GMhEiSMXr8KLmfJ
0nqwvtRZPog34+A90I9nr1djxyLDlHcsOLFnYFmRr9G38eJ9DXjDv/UwsJutf9LDvYmBv132LNoW
heTGLFeCKRZy8hPw2amg6F7kLxwHOOAnphNMjU7JMfrAcVksM2+tmxu/wlGAIxa9BcZeAA+tWJQh
I6wl8jhAUf0tO7E5OoGP9+6E2mI7fPgELt5/d5tNMyKVJwuH4qnkYrgzy51rP4jkZy715/BfEMRu
f7LO/yNr09s8zJr6b3+RDjx39oWjn2f7r7/9BeGJpjS2E8p2kKbqShGf/Pvg4qIcCCoydIya2qEQ
SFbW8Q9xzHfxR3vw76GcJugWNpp3G9qrMd3SVrRPzs30yRHCvhaNXjKzXUZrpW8qj23TXiQzJzXy
t4Gz97JbmJ19AUN1ZYitcCUzdvYNW4nk7wWiCcrA5+kHdL9NuklfoXDc4AHdFc/dXXSfPhbPDR2H
pVxV36MDxNqX5N3E4LLtzsmBaz86TI0DFmP9ztiOTCS29h2LGVqDHbIZ7NTIp/HtGxibxi3BAeaK
s4Mw2xXK0snEHdU82zdgmAe62SerW7vt5nvVfVmP6Qkcb/ADYwKGBvsHDihFKuGRKm0FMO01+kAM
qX3Rt0b+2j8wWHgs+dCx2sAq5hHOangNAlk/UrI9hlnvpO44ZBvGj/eIzcpvSCycc745Y5TAq0tv
OOH9OyCJerVDNtm75AOt/kbcGc9QMDfu2v8+fVgYu41t+JjMnEb54hjr8NTutV2wNc/4Qs23ulhi
n1pjvW/uwAAieE6/Eaw44XpB2bRG7ow5kvPUxg3wEa2X4T5T4FoXnGHjZUYAPBra8jtgMvKa2R2s
mmW42gGzBPbJBDvAQHgk2+4hOuJTAKe+1u8ZVuoBO50TLXLo4jO9gcMWGd95XLHLWIlyB5Fhz3/R
3xi3+lea7svd8E4JzkvlAr5Vh/J1PLqv1JVbdm4b9uY7gWNoNYMWzq/qDSUhCtH1Ido662umwz8/
8v+Y2H098C2p6aZlW64rCQf//YEPyL5G0SX7s3S6M56lYDWvMRxeT7b7ImeF6SKE1kXo3AJlE0aj
JxxJ9Uz8nrXK/+bFEITwD2ehbpoonjWT7IM/noUqagarcrv+HEp6hfxrtH1AWDBvEYg2HDZcP1b4
7CLoGMzBLkVz8RngYrN8wj8SXq4v5//zLv5N3oVhWQ6HwT9Pq/8W1p/53Jv8febFbz/1W+aFY/2V
3pxUupLKIcRCY0H9LfPClX91CLGXrmsaJAVY86f8P6kX9l81x5DsnHlE/kNUvWvYmqssU2qOyyv8
P0XV/68jzXRI0KDBpUnT4NfplvGH9Z4qP4hbBcXF9fNqZ3vNcDGbe6WT8qZKvPcIhoKzYqNR6JOx
z3yoHJkGaMg2tG1r9je/e/v+5Pqj/++z8OfLsSV1l6lzLbL0P5yFTDRkgQxIHQ0lHRLIg2ITyc9u
tIuLlr27BRxr5eDhEV1x6d0+Ofzrv0+YyO/Ou9/+PAuA5rqu4TjyDwkgbmRNtStt81gN3iuxVe2D
Gryd1dTZsdc84MoWtrWuaE616sJ/c+3V57f616X3+sc5VDhWuOqiwDb/8H+vAiaCbaxjzU179Z57
Y7y1RgO1Q+usIkKiH0XkH9k3xLk9kaYXUf4mrIdReoxqs8GuyXbLZ/yxTPt62v3rN0YngeUfXpxu
MQDGaaS79vXFf77fh0hq//YX/T8JoOpGTVQ492k2rdFlvaqkLDZl6embtGb309YBjjSTLE9UDeBp
U4DqPiSMTj4kuRj3GYSkfnA2//p1mc4/vi7OBt2VirLHIpGEx3/3urCr1Kk9hOYx6Dxz65ceFqKm
0IiYc3+QSA+QS6NjKBOEB7S7VnXSqUNC5/6QzzMO2JWRKf+bvTPZjhvZsuyv1Mo53gJgBgMwyAm9
b9iTajjBkkQJfWtoDPj62mC8rGheZrxVNa6JB+khSk53wMzuvefswzwU8XfRzkRK9f7esiNOen6c
3dvOmZk6YRhD9yxqdFyzj41ZxalzmZR5V0mnHof6q2q1j2xKHtOFwyBSrvpN9eGrlbnyycqbB26y
HMZ6BR4oc9BcQSiM3eY8hLg+4+iXrmT3GNXUOKkOwBdk/ldLuZ9ttwqvf/9uOX/eV9ZLTNncVopB
v6/QT6/v5h/ercxJoqGIgbWnNdqYGDXKVnlOD3yGWbwuUEMupiV8uWafB+j7o46S1QH8//ZCHIeV
x+FO54b6y40WZ2huk3mWF4+s3/NgJ7elHYmnZTCIb3oYP/nBa2aNPUqe+r489YFlXv7+zfjXK0ex
2QfSY2DnsfuvaUB/eC9oRHaWqgd5GaMEMOxR+livzDCfZBg+yDTb8xn9u+Xtz6fr395/Vnxn/Rwc
toS/XK32yGi7dwt5EbZHW6WGtKfd5zoOHuqIqoKe6nIpvezO7WmJ54t/a+PTQ5AMgLrz/s2t4/7r
eqNs4fqOq4Tkgwj+cjEEkXDGxXLEpc77a51P4irC/jZA8kUuZfhkB/MPzwc6X1Y+NuKUHucyYrM2
9XLSS5VuRdI4t0MPQkszNqalORe7UBVPwq6YnM5MMdsuj0jQqa8lyoJ9XrN4O2O54XYbbv7+w3T/
deVWtmQfs9fFU7p/vbIj12HcpnJ5meTayV2a6L7rYkDNdNMPBm1JG6EjbyzgT61HOHShvWEXzQi1
66Z90gtSz4YqoRkAeAeLLzZi6uCGNgme1UlcRsYZd4WO6d5ir0J4We5spm54ImJ/X/gipj+Szwwv
NIPTEDHD3/96/r+scvxSUoQyXC9X3/7L7ZIXoTIlRqYLCnWOzBb5HbbNy52qob6045chNvW/ORA7
f07D+u1aVYrRk+NzDHH/en+YJujqzm/FJfVC81TG8fzQpN2D04BoDb0uRHEToDMvRHD5eAiY9at3
Opnlv9mU/7L3sNFLuSaAhZITCifiv76SJunrom0b69xHuYW/zn6WRVgcfFyzNOBTQzGX2fsmQIeD
ZFXcupoSNNZw8wIXOlcIDDSOu/gZSVb3bzZt788r6vra/IDTGIc+bmmJZvbPq0iTL9JVjh+e2xCP
p4Ww0fGg7+Ujw2EVh0SFD/SteG23tu/qi0Ot2ZRRcL/uKzHzvJ3b+rC5RmFdJg+8gTLp0RvjFWbf
XnIy76CUcBlXlecfCZNaBdOGQkSHO+Pyg9nMod+do4txBu9qiLi6JW3SuQtS1R7nPiAjT0aPdhzc
NDENQkLdz33XxIDAMYaYxIZtt5778gRbXJmbfdvRdOF4lG/nJXW3GbZX5LfhUcaN/TAdU6euL39/
afMR/vlK8zj6+uzh3LihLVD/qr9c3VWA4seUAsZzDK9be+rVXpJlX6fK2tO9Jw4qmti0SRnLLCRy
C699UyuVbX4LFv09aLS1CUFOAzAFdg19tRQzmkUsEEU/u2fma2BFbflWyvK0ZPk6vAG6kTRGnGdk
l+fQV49msgEE5rRoJDobkH6YwHPXP1cBBPlJTXe4OBEixaPLh+3rcyKJGOnCiLp6kQQHO4bQZEKh
mJ1/BJB9fG/oqGw1/dIbJh9sMo2PNTJauo1YgPBZBVAT1GI1ZlW4Z0HK2GAyx2iY5rtqWvZRMZQX
d2Lu0ruq33M84BKa8kvfoqBZUNKwbhAu1dNQaUUWQtn4XDQ5gVhJ9VQH3hPrWoLaBi5/Mb7NqdnN
2FfQwLaErySENIStZTaNUtF97vkQSEv50LOG3k/4VPDdLclO2fjzOf8f2izR11Izwm+82N/lYuXQ
zTq89jEYszokfFV7riFSa4g2LemeG98QeGpjfzkLquSsdb/4NtqtNIaUJ0bzTbMJPxfFW1ZlX4R3
LBYH18qA1cYfU3PVcqo3y2R/rseYHD4HZki/zoN1Bu2CedJN7UT1QfvQ9YzP0LIvR3He1xUUH9mk
8uSNd+kg1K0OGecxUblUnYbIROdsirF/1irat0HfH8IlUud5mV+zKp2uzLLQ0dnJyS7Vz8oEeLGT
sN0VviaOp05hIjv4zfykjx+Qt+sbXM8kCevkLa/mewk0rIzS8clHsqcnwUG+H55UPubXqKgUPd+o
Ihq0AJJeJy8yb/3HxIkIXIk5eJRlh+xc9SfiMbGpVMUvrXT8ZI3Rr8h2o93koS4ckyLEotpzmPWK
5baKP+UNWdI1aw2ujOSuj8r5xl2C4MvUrMCA6rbNJh/kimwOHFTxnEY+0o1iRFI4z93LMA6Y8JrD
ADlXBHp+Cso1VSMxd5ZH3EIJYXFpmCArLuuTg+p802N735F85bZLBTvPW45ca5DUupUc7PDZiHAV
ErlVwK1UQNOJB8CV6xXeVTaW4YgrNeQrp41+hWmnL/VSv5PWDC4sXGrkgfUdK5m7JTc1PMSCEGRP
454IB+Vstf5ucWu8RuJrVk1PYZ6612XiZCGopA9NIrPLVI231lDsp3ZunzWowFhO0UOv+m02aybb
WelsQ/UzrVBAemUHZo1pPHL6Fckbk2BQIFWXWQavf8nixzlrv0lh9LFDV37UcfENT9gNC0Z4N0rZ
PvALEqSTdeQMutE3GUbzpS/rX5Ycp9t4cJio1CLY2HyqN7Ib0pfY4wqr0rN2UtwwAFFchOeMrPz3
/opdJnmq3ZXpFHDwlr7o7jVwETTA5bmwoTSq9lc4OdZt4elvuujbe+ljDBuW77FdTedqIBnMy8kX
yVOAbjb2pxZvXt29pU4Egc9L7lXNmAJHKM3PIIT5D/Z+mnxBmjT/IP5ZHIAtS+DS0gAgW/JukN18
sC0+LRvXP05KzOGVb2XXurU+dZTDB2/yoYgDsGchqH+UHCmg0wEedJzmAemrPo1BfsWZgRo5QXEI
iuLZNgmMs1CcRmt5QzeFTrRlTu1YfnFqR0hu7fjWAXAaSrRgyEM3K74uhpQ+YUR0mCEERP7p6DYj
8fgRG1UVBe5e9fippddl3HY1AEHdU4bWrvNCvHPc+/HL4Aj4gUX52snMXC0njz61Uv4kUXmGOTnn
lNG8krEaBJNoNE2lmsJPQ5jXdyJiRcqY7G2rBLIwm3V1xHF5YzoQd6SGfjac0G4cGSPDGwZzLcfw
JZnblPttPAjjyHsrUTsjS/zpBluuqLz5Jb4ae+R0LW2IE7F9l9Yh5FJYQJOTxXtHUlOXxoMH01qn
sXceEC3x43K4RloHt9Zy243BtP8ozioq473bA13Pui6BMBqk9aEbKn8zuQt2K4tIEXd1UkgIU6xO
REzf9Kt2wykD7zLny0PVd7xlboXXqAQZYWf6heaYf4lLpjZtDrmnVPUTOq0KLmkGGHOa0M67Rnwe
JbjzJgOMZ7E4iSVnh3D1z2Vesw0mMZ4qfJt0wB3vZvLaYVfVh4maASUzGupa5YaLxH2MLWTvCqTB
TYjngVs393a+6iGhES7gW6a4Cn2dx846huj1tze6ieGbLQ3VYmMedBABGFghbzryro2Ln7VzJPpp
/OWM/LyDQcCwlXnHnt/51q4YWFNUBxrUAjmFcV3cu1NOLpWv9247hV9aPX8ZYWfg1kLh7YbtV6vl
mB3PhPxFTql2dpyX26q1SWxYAHk2a3ERyEm/z5kLKdhPbcJcQFsNhq5RK6tfpRbJNrA8cSWy/bFX
bXkfaMciZ7Ex+3IIruPYd4+cw/H9h4REhpG3L5ouuRSaWVPsdPXZ8vaNbxh3J9QvAgG6vYg90a1Y
N3F86n0g7N2U5Oo0zYbqkthjGVrjIV1Q8picFrshx8LtjbmOXYbWLMs6PscB7pkBHqIl/RunDbpr
G1iYIZhbpiMelW4ZpzPrsF1REof+7FOPj9NW4bgonFDddzUmlxFaBrTVpD/NyrEv7ljchajhW1fM
bynG+aJ3QfPN1q3RcifzbLjTES66yMnDXTeGd1mLIChbmvpgKhjWQU/Ly6WXyubvZqRNQejOZ5bF
eMxRDtfAI8YSsEWg3W5rhTTqMwE1sRRpdjsXNBxu2hbxzse/mLUJgF4F3ir3vhaxM12zKLQ3dPIk
SpnMuyYLLC52Xhf27FmUvdwgffROSULOVjQoINXs4JjZSKkz6DCRfFp7dkZnNy3hT78PfiX1OJ10
IN/Gilljk1HuShuuOFF1Tmh/z60opSTByj9hZBvL3tuHneH6dyErdrh9sLVdbTHeVWqgUJGMUq3w
1JuLNXN9l07zU3rOG4nk3F0uELEIWiKQA/YO+aNuJlITx/LLUK+OrJxwI7tG8eUo0AyGQLyAcWVb
gfpUl7UZZhKswT4STaqUX6bCXTW65ffAHz57BLD65KOq1IRYy8uYQ5wHGxHbUbdoBEYJcw4G85up
ecPBg4DBoC+ey/Embg2pUyHG/k5W224GIRclq9asizZjpm8tF/ESpqVqwAoYvIwTYQ+dYZTFf2eH
j23qZ5IDcsgpiTkFHriVwuuZJY71N7ucvw0QlYfZ+UGEuYNsM7GL53Ge4i1KYbmRjUSW8skaECmV
aGE3qYd0qPPe3cIjmQ+/3i5ziG0dAC4T/vS9ltj6g5CY17pZlXLGu5vHBN5o2zccjHPIgI2GjZNZ
fCxo2yekvZskrh5Hu8XaOw874sRxR+HEYTiOpzPl7cG036X5LvFbjDpwhfOMtB49MfCtipbTr9rW
GvBVYRMKMaX1XZ3Jfkd6tO86AW9F/zw0mBqL1h1PWHvSCBkvGSQap8aNnIqHuB8LzGbm6CiQvcvY
UHvEHhSBhmKn18fZzdlksTlZI17UxkIfUMZwz5YGY6mT9d2mJSrESaHqUPThg584yxZgcENcuGq5
B+RrifzrkNtvZcLUXiqjANxZG+FV94QyH4aIMDbkyytOL4NuroN9qNMBFoVDxE36k4r3KKsEYZ2M
iNTt5Cc2hgfOou9yWRUtCTt37OMP8uHhSst/DGAkHFwt99AC2n21tE9F5RAXixxvlwMZ44R+g+vv
VNaCMblhlfPtI3itn7NHiSGQS7BsEhY0SXSDkIhEybEytpybOnafUbJ227LEP7v49UVmpd6U2Hap
Ks4LKClAM/AMeKFAogWq6Fodw6FJ8aWBV2LTQi88+OUhyt+DxPs5GY89Q6An1nN2mI3/gol03uUt
As8oi4COJ2Kr4vhqO6h2Rc+obgyQblPjP5YNhORgemo4BLN+9AjOrfDHaLFUIiJHtEHbaA+ERQXW
D9MqeKves5gkcs8pep068S6asr4ItCJt6ePGadNx27p7E+Z4tDG6LzXEhLhm+9E9emNn+C4w0xUJ
SRihRd4JyTCWwgXJsD33iDwqR6igdf29AOSBvDvWINHe83HSu7AeYYojxPatduegpr7WZPJNvfN1
dD1sDH1xjTkIYkYYj5VPuJD00LvOhUk+L4e+1XdB5DGrnULiWqR+dF3+TiuCVcsLOXkRv4XGEIhj
F6s5f90y7nPZdHclcZ/Asx6rEXaWEl4Jd7k4e+qr12EyBg5i7uHwR5nLFDbzIDaMCGMmn/eYS5ek
5Cy/c0eAeJ1DOS5pVu1kSeYE1QRLxff0rTbAvKQx3wokMsYKOSkHMFuDAf0k3Ixec873mL3bHeqO
ANE5044nqQY8obnA6jkn7k7HpIF27K6l4xEh538WpAOY9jDGnXN0V2GlGr913pfC7d+tMOd40p/X
LcxFg0S6s7xoka6amk4QYOxc046A6sTGkmUN+VlOCXFK0Crt5pcTszwPBj7vFFIOQwrqg+IuZpeL
wMBs8lA9WD3ZQ6u7EvF7dvTVAmLHDp+mtCE/qhqvtECn5zisYdmmUEDckC6RWNoO9nBVs/vkkPfs
4ghhC/eKmMNNFMo3Op72uYsIm2FcAOhwHIqjEwekD4/G3g8WwPNijiAktYiJ/CldpYntTy8MnFtF
8svIMnx24Euj6/b36MyBeNh4jAJpsjv+nuzu4yvoJtldEpcPYk6W0+/P617CI1zIm5OqTqmobAIZ
XO6Lj28/HihKGjAvih23ETrbDDJbZXljfxiLNrlrhMiZj9fjfG6j6dSvz3Ufz8198p5U2IhrQxr3
5FrH2Nb22W+T+O7jASHoP79SgmhTE+O+M3HwKib1RRYCCIYyNJ0KPYXA/a0rMx++9acWIS2+AixF
TegwJ2hTxMpp0byB7mrgV2irKKHYgKuYsxk8mg9qZrByVHml/UZVbLa+s0x7+HubXPERQjpKy+Zd
VxnynjxDgh+Nj8EKqqT+8WuZwwBHXhSuCKHEJi5Ls3/byj/zK41YH0AQzDCZ9W3nTSDT+4yI3Blb
EIfXra+sd8/rrotMNGHc9Mc8thlsn89ZFt9D+bAP2GDQrDn3NGXwhixUc5jyi5sbprT5HkBfCF1t
ftGt+DanWm0pT34NC5oxJeGoy7XHmAhO/22yLT261Mhv+Uybzu9OWi7JU+CMV+2K5IFIu9xJk9tJ
gthK6Yjinh6v60o5wSNg54asKCrU1VY8eTREtH3ycqrBGgfPhqZHcDHN0KPFwYC6DNW9XtLlromL
+sAmZQ7pipmMstR68gbnKN3J3VJEuydtG5KOyuV9FnXyzPTi1nf75BoErXXsICki/Y7Ce0Uoh6e7
R4g14bHjaHGzlI7/7HhsJlHsjFsrycsLAvB77WG9KOJiOmblXB7zHC+BPfXm4FdgOWegUSJpyTJM
nYzsX+ASFrA33YNAQASYHjp3rB9sWmU3xq83fhlq8FGoY12EdokVkzlpe1ddVc+qbe+9NMuvNVhD
3frQ5Js02QcuL7mK3eDAvjmRz/YAwsnf4ZxzHj30REXQ7qYojT+Purz7cEHXzb7HY3qTKjRbTeuh
1Hb7ccfd8rW2CmS9Rb/cFAZshz8XJD77r5nfs7yjA79dNVngOPadYR+Ih7R7LoCquLK+eEn9o2uJ
JZYgZ47LGMBtmdldXc+8haP/aXFdbKSdU0JHS5IDwJtxZ0x8ridx5qCaH7pAKioUqS6mqvY+xW0u
QxIR5wd3EXDZY8R2jCRDOJUKIpomxJKJ4IqA6eanhuN9Hw/tpY7rz25d2tAAC+/o+7l1xTzyHM45
OrW63QeK/b/vi/Jal/RPYjhxvQnjz10TfbMCN8WeFwC+kt0VwcWrU3gEFhqYdIoe3blZrFd7TggZ
F+JEuR0QPgg64aP4dOs2PvWjuqVTFD8MGv1NWUEoykXcHkr6h7eNPZLmKTPnVttoJZnHhntcDMt8
8/Hkx5+ZKm+8DZ4rcpQsqVBFSzt5nibcGSkzYBpWHAE2E+yCuSr7xzEk4JWtsLipTVHj+6qld61x
Uu5KBfw2LCV6ydEwCcCIT3eEGAw/eAE5hX0Fn5lYaixNVT0j/1b9cZrUSxiJkIT0ct76SPkUbdFD
M7XIHkFHwChwmGu5k31qMsrngtScxEPLyXX8lCz4h8yXbCIEShQpYU8iv2rbHvkMAFrMDT5lK4bz
LCqOnixYNnXoDnKJSLkbebUscujsYyhNxyZIjxN8gQ0Aq/dU4LPy560rK8DIuPTa1Kv2pQy3Q3cf
UpDhTyA+9abNkx9CJc7uQ0+fEfU1JIqoeY2QWrqDOtnxp2Yc5vPHA/fRE6zKH9IKWEkD07Ls0mpZ
AoDZw0TP/uOr2qw9/CaDf1qtJq8Pbb5N0b8NBdpb4yvSCTAOUKEEtDSTpZ7OY2FtOI2dF0enl3Fc
h3Ir0hoE+wDtYAxAb054w1RsbGCCcPNEQ/8kEFdVcW/YLM02mJV9iCGoFAlK2rAoThrACGMd9TxP
6oeG5AUX4mN9dV6m1niH0Wkep24ewW4QlGY8gxkejF463iQRVJ1O4Dqqh7SinGT90mKi+h+ycyI0
ZzyYKLtk+Fm20px8qS/WMjGr4qi+VaV3ynO60W1c//K63Lqw+h/pwhGzN8j5mAeHtKHkm5WAcjF0
xTlowtdm8dPH1Acd7cU/B9mqcz3zio2H5HDsWR0pyUjeWp0NCoBCU4ZgLiwoFU0FWbqsyZigio0L
n5AWVk6YOBFM4tZAbekKIjSmfIdbn8MhrYgbOw8/idFyQatZz6az1w4IbnniTEKf5j4Grpg5WXhv
Y6okYqt7G6klT1lKY90pWKJGLu5sRsw3yB30FqAt2s73QwEpyM1W23zeImqhDTa785my80bO2fIg
nJM1GX2gy3+IlXxqGGkhAh3anQUEcEEy6fVpuBsym1QMqZIDXlNK7EZuM84k9owI1sFutY0s8TV1
XJscwO62l115KoyzZXgbHZKmODBSCDZJCU/KNT9ozVlUa7T0FMdQ+ot+TL0TLO27TZOoLHxauO3a
8jFlv0uab37uJneJeVySWR6XnCzduOkPKGc0Y+LgLi2lwM8MDQWnPwS4CT9n3THGhsfcuF28oxky
3lREZyQLzK5RDfxuQcKpjlDwqlE/W1mCdQ7zR0GdTeGTbQqr/qzYGPYxNtUAxmjkRV/L0MZe4oTE
qSK+RwFMNmHNurRZGpPuDGSrmbqav4xhSu62W6+pH8c8ivZO8x0bW3pUQJJgmCIeVk+xHItt70bv
nbJ+erEodnD2CmB57VuKngcPH4drWTBKa33qoDTxz3bbyD0LxGvilM+Qi+JdrKKvU6mWbYaHco+Z
JdxMGl1DzrJ/6CrmNH3p43wVkDvFpyiOv4bgPDaNmFHxqiAGQJXCGCHZeVdRrSYQoYo8YpgqcKZa
QEWDyhS7hbpda+He+XOGTlkw8ci7p6wbfiwGcXL4a0o5LbSMndx0ai5R1SD5JiWMFO4gHXaL/WXp
Ulr46YrnWGFcTTDvl3BMd8RMo6svSfCyoPlMP8JmbXEwkd5OIKyyriVptI45pqcbIBoHJsLseIVB
nOXMV4cWxR4Z2atnqmI76eKTpzp4gZysbkqPQ3PYIDhPS0h2eaEeF0u+zfaoWA8CgMAk70AWwYDg
kkBI33mCiC9X8Nh6eVu/vGwGd9+1xU7NBHPQnKbl4VxwWIoDw1fW+Ll9RyLG7RHodxtf09b0BrV7
Bi3Exa6TOzSBJurx0OcAvow0MuwA4+byapX1Y7gEoPrAu+t+ss9tM7a7Rs7mYbQv2XqQpPkF9CaF
9xnR1WYQZzokYE72bCjhLxO+V7RzhHoB7QTBzZlUheh1nSLbsqwCq1CtxN0BDFK2y1c/7vvXLE2g
Ryfj/TCG8SNmwSNEpfyl2GB3vOki+BVTwZoQWU12cC3myZPNIb6U83iZONu5fkz0Mx5BRzXX1V4Y
eq9VEHxTRd0cA0IjWtBu901NRC99+v2SdhmQXQqL0qV8cnRxny7jpRyEeS4ZGZIa1r8ssRVdElkF
VzkknK/kdhJhBANWhofG56DUlDAKcxqg9O+pjko8zkvaQlRTjPNnbM/MDbj+BucVn7BBPUxsRt6c
rVHGz96S/hwsDMoUzdVtWZs7bwimw+wK4m6b8ke1jJQYmdZHYQXfkGwBvW2E/cmNF1KnUwJEoEgf
G9KChzxoGbibh4oD1zmp6LzI8HO9DjsiN34Tpv5cTp1zw3AtPsLm+eHW/Db1OIDOLktGRsuiD33m
V7u67wGwKufBjhv7UPklGfUNx5UUO4JD/EeSp/sqJIMiiOUGMhpZBLSaNlGKK0XzKd6M/EMvXly9
1/7wQ7Z2fgAwfOvVKriKdDzmqElOXdAQlg19pEhq7AdOQdyqxw7NDCnY6qRZ2fhNfKz4cUDZpMBU
Qyw2kx1oelaDc0AX8515dL9hPPgYsBYfRFBkm1mh/Ld1h/6wQoSfqfmuLKwQzC/hEh3dy9RrmHAZ
+Rg75UEJ6s+yJQ8Ik5WXsroNksPPHJWctmTr7uKQjL1mdg5DGj4NYMHPUQzeJzaB2iFM3UDHu628
CXTSnJ/R6sS7EbLlTY15Oi+YhztJSVZfzKYbJbO/F6n7NYJcvEkQRxQuOFN8wCeblRP8M0NRGrq5
h7VyGbna1xhoQzyMwxmajuBWZ/oYtVZyFjtoUHbBPDMzbfKpGQgotTmK1ExuNja6VILYiSAAUTaz
1Shx8qrY2bs2Ca/jgjwqXFSDhTK75H5/qsbuS+eDcMC6Rty5PQUbL8ogkM0g0Cbx3Xi5fRwC4JbF
TIXexviL9Hxo47a4drlEpWgkEMiUsALLyq3nCA7nyohOfSaGOLbvle93JCD5FmGLppHXGmU9CbrE
dFekZeTKc49Nva/4lO4tWEeO6Ni8Uc9sZNIBMfVTpmcTzVay22Yma73W7SZRDVdo0nMs1EDdbatH
X0EEF9IcrOkKdn0dDKcM2oFvURbFLiNxC50SQcVrJ8cntROAEa5AX+7cLg/PAQ3jB0RULzaqNIjr
7l0xSWsfQCfdZm4bHRywA+qLa4iJoD9TXiXzdQxxX6my4TxjIdhHHVEyQeVA3EEy6OCYTcuYCUi6
bhsaJXU4ndlA70YCqSRl6b2nR+ajjr66XddtChUjoR2a66i627GN+r2A7CnHurhrF/wOesG5jAaO
uSFacogXhryE0bQcSqAPL/bsYJBoX/2ZWyWwitfGHpp9Ek30y219WXQC0BFdxtYbveUOJvoWPU1/
ljhPN40eAZaFgIqjOWaolg4ndDHH2CX2NmxdKlyy3GhIdIweqF2zjmw1X6bAGGJkV7oe+pskY4IC
eA8WQ1nv5syfHybP5tAZ6WAXDDBJ867fVXJ5sBScaEyomK7cBmGDjyEu1LK86xpnPowzxLPO9Q2e
1J4SVASE046fAKBq2733a4vs1AiWo29QkCSjfzMMrdi7krb7bJjkNCMzE0iCTzFSwecydC95x/vW
OhlAZTvcNGbYaWv8nPL2bezYW4ix6bZZHF4mE756S/bdIUeRc+HA1pv98eHjufHP/+PjOQtqMTsC
kJHAzsGWNQyjVwvrh130Nwvrx5cfT348gDuCeAe4bjN0VYfxMDpFre7OmZt1Z2tx+jUAgO9/fxLI
V3du2btwBq9ffvxJUHEAbXqG7KXvU3+DXiFXNe+gf6w/XVbLJarZJnO7/i8bLWiA//rSLqvyhPeA
DaRqzr8/tOOMj+r37/2Zc2iqsh9WlpA4wa93Xjz7qZvmdi+92jtYrj58/L/f/4DdRpir3CYAZeG3
v71aJ14AsX+88I+HZP1l/WG8jm2acayH01O6hof1bZ+4/Quo6ccPey9j1ec2FyVQggjkco52Tyla
oet3H09NASl9OpbPEvQ3K2iMlSnP61NKh7WnCb9gkxNzehwjxqxtGX9Ti/f+8eP56ituZNAdnOpF
S2JNXcPhmAwK/zdH0f+38LzMzc///I9v7yVLYbpSc370fzTjuEI5SDb/ZwvPHTr/5H9tvnU1pJ5v
/82P/tPH43v/kJ5LjyaAcuIyZ0Xo+U8fTyD/ITjRSRs5OcdizDz/x8cj1D88PD6IaAOk1vwYP7Wu
SMl//ocQ/+CPOswaRejZ4NHF/42PRzjuX1WUoUOKARxNT+G1t4W/as//oGf3c9OWyHBgftuePCjT
vHrBHJFUSIxf4w6PmfCTxzijxCid4mD3MUF8jS2esIs28BMW8vJKRppTpeiuteEOyUi1Txeruk74
cKhVpEcWDaeuZnxgUr2P4yp7rq01bSCdyqsemuaz6PA50AFO7eUtGthPq3BqUbNXzQV3PfcFEhuA
po7/COyAkD5mQ89+PmzzWMWb2cEBQHtz3sPTdoHJpiFU337YO62Ktm7Son8wwDnqWZsffQjtJkBA
kTNFushKFcfFEAA4OvP0xe5o2urUfE3Zfq22J/i2Y9/L0LB8nue1L5n40HlJOzBlPLyaGbtDYs0N
avalf9VlwCbc9B4jZkikKPmT1worS+kVGMoXusCmvpuXxxlJHeKm9lvoh+zTUGidFnssgrngipEo
QYFj7SfCM+reuRMi/Rw2Cb5klWzbpRyvYXlFGTVf6INtI96sTzbpAbCkxSkLl5dalWJneWO3VUr+
tFD+1jX/nA3OapsvLfLBgkKKLJYqaZJjtUxPQz4C+HSfGZBt0liW+8p29N6Smv54fc30EH6ibgLZ
7FUP8UAO71RO+xJ6PlN8hFVzN9TH8JBPMXrHiTw/DCtHY0bnQZrxqepGYNADGViYjhJixFoI31cr
KDxmZe2urzlf9Z1drppj96z9NKTB0mWfIo7TMl2qBytA0CXJzzg28p37qD3mwM2PrO/2fRpGxSqT
e9FoJaCfakK0E30fuCV8NS9qTmEzUn6hLF3NIWbv8eEwI8bpyrkTHZnd0UZZqdMcuW6qci62FiTq
Y4/CEuC/l1ycyfpVa/t7Y9nzcY5b8WjDkRwjQSQK3hYP9h+t+qbf4IARu95W8Vm4mHmDFBnmKFIE
H1FGOpIKkD+NoXjA3o9SafzffJ3JUtxKG22fSBEpKSVlTqtvKAqKnokCg62+7/X0d4kz+OPewZ0Q
9jnYBkqV+TV7r81oGVDqZ22L5I62KLnz5vbsE3ZxCPOuPIsk5bmHraTBKQAAhwyqb3PqWRcVjeBR
2XhiSKIfi2T8lETlLuLJOil/UsQdTiclfXg5toHoT6FMpp+moM/5bVMB7M0IHObLwHIhIn8bVEzG
f5vjOCDXGTiKR4cnePkzoiQLBv/hzKiqLabXfLKYS/IjX3vRXO1jBptwVEh5Yw2xtzKQxPbkIk5g
wGmWmDiehzHvziO040UGd0QVQTvvwtVRcbohMkgBvTb2M6XcYZpZRrZntPreg8cVD8Vo+fYnbN65
jcycJdG8aSWeemjKelv6bQTnG6xfY5aUUIh7ztGQvIlQ1g+6sJ4Q+J8i30bRH6jX0PCLc4ovF5wO
Blw3wG8PFYWpHxGnnMAX3jtvTkv8y9yY3s5MZzJPrYn+BrhWHcXnnI30zjbscEt7Cq2g812ANwn4
pZi5ayfA/IgpJQYhTXijSY6JuigZsqSjdW9HUXUBrbqP6/yT3qzaFKqIGTatm/HF0LAGwAtdCism
jLSu1VED8zKE3Z5CgnU2jp5f8zEvr55k5WMWpGEMY38C6/SuNDa0mS4XOln2Yfr+pnDlIks2io8o
JjkQ6QFFJl7tDEi5q8fxVkZmtk69MrzzppkMZRWiZ8DwtXZzBLvSyLor+CDrUSbialVtflWD9zjP
tCN1MdMxBW5/Xy3zNVbef4Y+3FaFcwwIUGPjMm9VVqptvin6OD6isSTGAsrZsfe8ZoPTTm/TGu1G
FCIyiSzYMHFp/HHiYiAd2gKJ5OxkaHeAxFw4HSQFMbAqizu3th/zqXujTfAezb9Ax61rydO/DUUk
7huiQ1a58gwa277bB3q2WDXV3Pe9JDx8YUhW3lcQ+Ux+/cm/l7V5qhN7IHTAHw4dnoDVEGfjnZsZ
1m4Sjl6Eu7vMEyMp5Kr4jJ1BXj3beJmEfc5qlyAYb9tYPvQl7CYby4yJzmu7f3GE498QFjrApgjv
nByFvCFmWqlETudKJe9pZD4F0WicFYuNPkmT53r6Bo107UJLvcSG8Z553bksvXgzJ254ShBCrKyw
s9YWMHlmph43LQv5ewt+IHkG/GaYPmeRf04un9mjJtl1daWPgQOtF8dNsy6iNjponvhN6+v6ET2F
Le2fgAHpK02wA0wpeIgUIdUMYMKneEosNEvRbRQJ46d6IVzFxmURqWQj40qz1P1ZNlZ4iKr83Q8d
1KZJRg2ahP2aoBOsUrNByLRfEvRcxzRf0Ceb2SmeOzLPAD1m4941C31VbMeF6XkAIkDG0dWJO12V
BIoYrdqrGR6cN2bzMSCwhC0sOqF6ytnBo9W7QCD9xBG5MXvXehmAaJ5AXz7MtKuEw7nOTfIMBcPA
XN/scfyw9uvwVu+5qZkZMkzZDJX1z5qmrwyz7OtknkWf69cpHW4URl9zDkarQoqMzLB5CXq9NO2i
awiqNrZlor6QnQ6w6Ib3sjlhfsPMBThtjbY7uVjSPP93kTDDPYZKcSvGnrlFyiaQf3Mndh1CxjRr
zU1SVyyAZJM9sK+hf7W+rEo4j8kgzCMtmX1nJXa0iytu6lCy1JAN4fV126EfNMPimfZu3kI6VdvO
gliREf5xSO0GhbxFagXyO5RVyXTCcwzw0sxWuT98Y61LATOfUXPF+9YkLK2uEpONb7Dx2l6f7arY
9wPukcYZaG7sK5odcWvb+5GF5VmaEaj6ojiWCfM1dlPELfrzzgzdhgVN2Tw22j9rDiAWina3ZtsN
Vb9u3Ls+D0+Q50kHK+GzeGn6t4IH9CANhm7d8EhDM2/LoBlvgeie2sZwnmuzRfEJWiI3KyInyEIy
YJ3eZfFnijcQQ+D0UwsHKKkGxhaSFx9GKr6MM7G5bQPUEmVFkBP3x5y0V6m/53Ve9TB8Pge56Jwh
6JcDixI3sVBNpzz7RVkTUTWhV+GVtrcq+FB6CTuqio5uvyV1eZhjBFNIFXpGM1eWGxSP8UAoQmUe
/IGk3KZ2AFapCkFeb4V3rlP87TCBk8Vm7tyQzrcBAHhsBlU/2IbxNhSEp8nqCSsECIz9bxlBp4tg
1bzhkzB3gn55g6Y4f2dq3Y0cbcb8YDrJtxdTdkgLFplEQ6WoC4F9lvUeWDyx3Pojd25GKIcr8s4v
R6JdzeaDUARlsqhpHjFzooxrvTOY7F1F88P2cNXKND+n/fTPduzwrvUDD4HAzKXgRTbSIzA4cc76
oDXLTcdubZubZUi1FrcPGaXWKFm0B3H3QM0KGY6fIvmZ47ySMkgPIeEKDPVCGKI2U7zUc18zqyFH
KZnFISvgoFhe4qzGXrTnxEnXPQYZFjLFEmg4vcimizBf+yi46+jQLsYCJx6uIbXbKif3KS/xCc0t
7/mWr8i1jGe6b8tX9btXlfwNG2KXqmspkQYGw6O2CEhmco37pjhA9fUZmU/i5LCnWCrsKsYeQiED
kq6GvuQznrplsnwNpQaUx9xV9Rl3JyEmiYkTKwqnS4FjHur7+LAkG3bQ5I/NyJbMGDVGVtXDqKEI
rxc3Qd8kYhem+U+ec+WyxgOmlyOji6YSC1nrwVxR/RK24AJrY4C7UoZd0WYYCAfVDCd7uVGapAem
FMvjbzHE10ug+KjYkZZPyCnRR/qddZ2BnftIi++8ZYPZpeUiGSmfvNFfINdosKswfUwIRrrw/0+p
q2DCY98GoEImc+TMNXF/PYZBObHeXoqywRvGOzQKBT8SdK9lG+uzGLLPuGihYhl5egeXsTr2pHVt
sPsmd86Qb3N6Ijaq8POUi95Rw/06dGNMjmmfYNYI+KfG1HmqbVVt3GLSW8FtuXXIS7bgIg83W0/m
fY2d7Pd/Rr0K+bLgs2fltM99Ywt/O7sF2uC9y3EcuqI9FijX1lNfYhum2EbURIh0ZIGdmwBmGTaF
bxdRUxvAA5lWF0jzeSorQ0b70LYOXqsuuUbgz9/cbExwtmpSLBO6z96iwnLoA1auI7Y4Df95qlT4
8bhT0zb5lpbgDWmXQNdLaJlxEhrrHC3GOmjseTOwldtrrRCgpySAVPgFUt0frWDCJt+01n1RmvG8
KqqQsa9h8QiELDXTIH6PE3aPDCCBwC3HAC8dW9zX2K1mlEuWs2lnVZOwi5oPWB4d1DAcXFwLG8sK
7vWQ588mUHddUwEXGDADCsYNmSYBU9IxPKNqfMqE27MgFriskO/RXHHT4ZvaiLT0DhlWo7lBFwYu
udg5HoTHTo9q4z2VLiArEJGcokmXcYG7NdW0X8Pyxy2QxtObXhykfuuxHWn8YYPowrrW+EdM7Byn
LEku5VS+RaF2efzYLajcjhaQ4EeTLVHgi/86Lnx3p5oRDP7s84KSidpBMln1GtV/0s2gfZR7YZ6c
n5yBqEdWhNio3RjV+UigiIVPxaycH1PViIb8nMTQAP1oHqXQUQOfyLmqIYG1XxJWSD9aGu5ITcna
b7MnViH8xHvzX0H9su3jMCbJuP+enJKXmy26U0l119J8YhYBCKGzSqHzi/SdQF61jzLRrYbJCHZ1
BV22JHZglSRMyosQPulkKYKHanVomjI/SFOHBK8J75DgQkHb5l7QtwHwlfaJhEJiaCIfRqrskAY1
zjf6tDVUymKLl9PaT35bH9w9Sz/IWAnXfcu5vfNl9eU603czIy0iMWlugM2WyKWQ7eT6UvnGsQTd
eqgX3mbn2ePNtEaX13AazlPZ0Ja3HMIlo87cmv3L6PefdK58Qtr7SFzaN6JqAUdZTvtQFw+YHffc
4u3V5z7aS0Y5mwpnecjQat/ZG3tONd663lu3Lu9Fh9XQTtSJSZoSHoGomf+qeCYrrUIUjs1znSN2
vINQbD67gWvziszpPvJKYhboTbk98hsJPkfALi3hvArrQRuEe5esJK2y5ljn9yMJnHfEi6THKPfZ
s3g51hbTaxbAwEzAkubyK5rFqYzMb29IjKQJ0CYg9rl5L9pyZ2gm91nov4Zms+9EmeyCWHcsdah2
4Pg4az3fwekjAxNpNh1Bu+80aaVlGgiyoaG4tZNCn2yTJGUuV+BYWwQn6fjFrdvxjujAsZ+SwzzV
D1PWTucsHdZz7GOVIqy8sdu1F2rnQt+xj9tcPZAyifbbWOY5rwn8d9h9yj1C/CDkos04VMlY2ug4
qd4KQgRNvwdsGWGy9SETFM3A+YJWEHphzDCd7CdjVo9m1pgPhfrsm46GdSgeSjPbmU2rt8WcYb7k
OjiiVVvXnTwT9GMclni8dWaxCsYkyvmOAp23cXScIDfQDl8IIn1PW6N5rdixGX3+pzWMCHt99O7H
fXZGwPX5e2PFKK6Ia8LdjgdjV6CL6xnEzKZbP4UJ54td25fEmomG6lqyLV10lxwrlOyPdtCmr6GN
+2nyltU13xuJSWzFsn2Gweg6CAlKrPGDPWGHectGnUG/WzQHpU3zGVveikZEHLTBQ81dfW8t3+1o
gB8iLjk6stdv9+imKsbte2+k3lsC7cjVaIErBpRzFQu0Q2IG/9yZtVCaugdhG81tpAS0plvmdOVH
bJDI1cbMjmygrmpMmU0tCsc8/hfLWlyc0MEoGlYruBMW4Uk5toPRYojRiPDe3UrdkXs3TqsGSzpB
qvssHIxjE83JORpJTAwSAH7BWHmXvCiMQ6W6J6zSfP11Io59BmjJspcFqPYZIpLBJ6cwuqSDY+0X
58AqmMaJHCop/3ToaSp5LJ2heTexI0mTqSYrpPkqszE8pLFPid+QuFgYIKqLHzW2pANWGNQXL2Qo
9EdIBghBhSypKfbA9XC7PTSZeRMzjnecBtkDlc3wUH0qORe7wa6rTQ1glcwnTE2Z4dzCMMQpId5Q
GdufgfHu+8SGRLZz0iboURcBxJls4RPfzHB1G4kSwqr3EsP+IY0457nFjY1hGAxjMvFoxDj1y8jr
7wezP8bpwDTXVslT3lVsifOCU7PE6UUm94pVfXGyh+aGXoNhpupZ5uShByveytfIizgsRP7aJI+j
C1gzdtxvFMeI8wwI91IWTCOH5yhIvKscjgEz9DvNvWzBHj04DUF9jYv9FABFTsYDjMU+G6HlKeXv
GZwzxco9/pE47U6jb2BBHRLyVAlgOUQGtTWm22CXJ75al6CrMdgRF+6USP5+JxY9SuVVNuAoMSJS
AuBBtds+MKAJ1ySClpg+92QA4OVgVu5l4QOopFth042nrrzvxq5/nZaEVO7n+0Gq794p9FNC6spT
SVhxQJh4ouTD4ILCNE0DWERnxLsmc49GJ4K1oXzSrhxwWRR3lyFI3ggrbE4cl6TgMGdAK6bWBWE9
eNnG7IisoGKsH2ASmewD+XswLgVwBNLwVoadhasIqZEarA+LqTnuXHfbpW305nqIW5L6tXK+yQQb
lgmH2vSCmISE4HtzGX8o1Bh5OOqj5ybVCeLKvesOFLZNnj7GY/Hkzq23p/oii3yS95Q6wTEgDfqg
Q8KSw75AI50ShpHijV77FdmSKADJwupMdtoEA7ekK6+IgGZj369q5eXUR9wVGEeSdUMcQF+y0RtK
XMT9ZD6AmgCJbORfyrBW4ZwE+4g1HDfORDnMkWz9UoFHbzqkYNXxfKRH12WoEHhEaAYexM6qOQHU
xwxgr5qYsXGS3owZgm2ixxOWxvEkfsaI0eCyQ7S8nsD7yHkSjFB2re9/GtXIorbgmOzgP1PcA5Os
mbgafJKRx8ShsQSeMiAXdQVSsenFlQrE3iFS7k5eQ96I6rDRNI1RHBwkiC7UcYbmHQnBTK8IEtFU
/m537QKqaoJSd06sJ8ZGqO9sBKvdwsAdSUNV/NiY3aIu9+rwgbYCixGSQzuT9yLQzk7E7j2o5WSP
oPVR+hYNb4r0A7h8sf39Osl2mvl+ydWy0zZdE7F3MHTx4nXFJZaBiVzD3aQ97j9Kag5XYq7XZuQU
RLXZ4fq75dA+uSjElmSTYZ/B6qiquWHRzIeAch3OmThOFcPBRRC9Rc7Ql62/c/rkrajTn7IoFtcW
2ZnL9hZ3aneynfSfR8LzdgnDoC2Gk5zU2J/CNqmIO/P2w1h9jw6XNYujwkhw9uiPGfZ+DOibGFN5
KMjfcxawh7d8CBIYE0E4WaiYWVMLQ+GTzUaC6JdH5PcDI98WHC8R7QZpvCd20sneZ6+cLAvmabSG
LSkWf9pQo5K0kicsX+aacg9+47TsJWRxlELBDM8GmgZ0d6Vp8krnyS2f4Ke6Ue5sGqKSXfDETAcL
QpuL+jSDcJ/UaGNIWtsjwTw5ljSaLHJOk2EbsZneGbmGHpv+FBKHVuk9z3H61xeQW0FpsLxhkcEt
SeKHPk5G2JxMOwh3ViheCc3tT5askXD32DJDhpSgnakC030zGg/NCOh6KkkqUBYJBWFmnCbyJldE
TDeM3XghqvxF2EhdO4GvPXIh2KvxgSeXKxD2dbekuriY8nay8c+IUAG6xuW8Zz7BwxMExAD21ksx
t+YqTLyDwyFwJKmPKMSy8HdzOb3o1LY3vzuSGbABoYDLv3UPoncS94bqkg+FMxnoC/BRrzFOpek8
h8Zo7YTh2SeRT68WhA3U6K2xGpUjWWME+8QYOLO7QL5PLqhPU5wC05cbO2HKzcQK5REoCqxns6vQ
BS1ZDFkZoO8ds2230HngjUxRVyEc4MPUlPWOVvP233O5qAom5oyLvv9FRv2lnrznTP847WsdhTdj
CnFqdtWXRyYekwuNDyV3ryoTDqjW5N9IyIbULUZFw+AUxhO9Aht5ZCxsrJqmdcGE+S17HWkfytyz
TgZ/GPLGMnDkNXbz1lsu47UdFRRFPJQpobsz8IWOvv2bMkW7yF6bxtxEhkTcKG9MHNdEqlcnQ+ov
ZZWfIoLgnOfnPlmys5/G5mEOxk+pIZQZXkmDM/TvRl6+Nd8qvCdpD92wfyeamLxCXPeE+b7UonkC
AnQyBsYyU38rFWE8FhZorgQ8aCFPd7cRJr67KtMvSR1ufUO9hHzqiRzS7QAB5OBolPqjXw6HgWip
bLwPqso+st3oTllo8SN2c/Qo2GwRy1HxzkzIKkjnORNtlsxYGCM4sneQB2LkOIjLnKl4VMkITZhN
UrZxrEyjSUIBmEEcJpSS2R0BEkUU3BApM43IzW6dNcm9NCBYcIVPEU47E5Q2q1aSrrBB26QehHbP
6njWYhlpYDVzsBhPbrZtuvEnXiju+QGa1UbVJJmyMuW7DzEyT3Z2rGd5CGtwTwENkem2w8GGWd2F
gTyYy9kDMbA4iVieuqocmaJh/fIM/CxWSnKezg/9wL1dVhVtkq1/cBI1W0Sa1MyZNdDkM/piPoDk
Naap1PoSud47BXGAnqm6qkXK0uHCoMJ2zAOoLLGPTLs5YSP7YDNBixGraO1MAe8NX8Rndih4cwpR
USkNcpEQZ7t5EncgGHHmZYTD+52A3AI03yE0BIkjoSEeaj13HN8yU/c7W02v5fLHfGxeJ1Xx6jTG
IxVCx4TZvwrOn9/r7vcDWdHdCctjvo0d9VCJ8DxaId/foqepF0lQY6dPlbMI0X2sl2URmqSkBFjh
+4pexaIvBMpfsKFevtrK5+ceBjNvbfSBqBaqNUQaVJNdcC8WKKIO0OR017IFQugmvNGTYvpSQ7kN
IvZoLZqp/27p5Sv//dWQfvWRb628hkCwsTDeWWAWa5Fnr+OjDVHd5Qdblg0hFxS+JeUM41mFGzDH
UFAhgJP9Ks68G/fVsK3b6qaLWO5oSueTIzCwCBPj35x5Fz2aI5b6/s3ysq8ucOEuTwNyoZTyN7Ms
SYds/9FLdeJsNS7PtQ2pZaWwzmA+VKBCTUVUep8fa4JEJXj/fWcOr9jZhi3HebGa/YR5PFo5GAcy
W2VlJbepQi3mpHGwSbXP1ZWi9CQiTJ9Sk5BT6RylwxxznO39773NAKs7Gs2XLYxnGY3XcHlSlO2f
g8A94J26Nehw9l7jYeZqk5lpGVsElKLXrknHPcmxBHiwnCzdvbSr16mHhOLG9X0CDsFmInTGHrUl
Y17e7Jr8xrj0OYrd8Y5XskUIMDwH/XClsn2kW1Mb5dT1llwfYy2j/J9jckDQK2+0kKSIz+mb4p1U
deVE6ThdBlke2rdEdNZxbiaP/AjUwW7Q51sp/hLmTvVUYHPipPP3Uc8wb/CB99ACrhLV1FcmojUS
ZM5kABWLL1in5Xga4FnC4OEUXAZztlcEu+S5io1unYfhI+eEz1iRMYbDZlsx2S5NTkYTZk5XD/62
SXCTtCg8Gd6CdM+E4A1s7GsbRaiTNOkhMCNvzcSOFHXDQHjuCOTzzQ5rN+OCTH1EqULfa1LEeNMV
RXtzJoGIaQKKmy4arm2ACIDCJK27Lz/O/wheYtzo6PYdkzAx9Bv2auirz9y1Pg3sHnbrnEVpkzAd
/8G81N8VU4taQBnDEZ3uohgxG2I/cevl4AWM/kZwz5GOx+SWxLItsBhHNl4WtjUbnYwGl4GHsXK2
XzXUxoPZ/QjTODTYmI92iRaG/Ixcm85DHPPDa70EmVzmxaugip89FraHZuoOSU8U1eD89QvfYNMW
HB16yXXtEv6li3914afvOme80qDKb8LkU+8reIDrmArygBFV7mbb+YujwoVpS/Yw3Amm9z4oNlz6
7jyqdR+VxPyaANO1CHbCZUCG3nPFcNlCR+xhKFjAbsS3jytfuq88BGusVNMqbBDiAytrZRBvnGUz
j0nhGg1pcLDam+iR7hh1vp6SiAKPcMtl6iyCL5uCdVmnfONV0BvBb4bYW81RMBFKrThwfQzGiajd
HS5Z3uDZUTvuwIbI9PlxDsDAxqe6joMjEqxpjZKhue/i/iGAbANnZ5Vp84fxvfOggBzQSl1Iz2g3
Paku+yFiXNc1DN3T9GrSYDuwnDZNEOw5oOKDKkpnTSv9nnXHMhU/fj0wm7CBkURao0kSRbn3nXzv
MxjitKJKEfiQ58uC+fC112+9eTqPEJMIzJ3AAGDWGiWqLVsiG8NQuilq4BGOcgmYdLz2YNne3/4y
b8eI+V+d4diapDTXhRuzLJ8341awQCN1SX5a9bPt2TWcTjQK0QgVhP0Vyp8lQ0oQ5wSvfXgvUMi6
Sf6IuIJwwCStWSgvvhd1SFBaM3XYMnykg8LUtWYrQxvfsXRsp4F9Iw71JJfnUSzdGgodUsaBQQVn
VxTvHnLyzAU2wSnoVdjuqKlDug4LhbjNoWFIlk1Nkv3R+PXIAuALc0qNfXGa7qzchxncwM+JQutH
MQ+uxNnAqLMNQkwnZYXVmxgnuzLo7/DGrCpykQ2uuSUJEznYkrMAxgOP0Yb0txtdHpe0SKFPRPOW
1BccQQvONkUHVOMKdIxhFWYDCSBz9pgxKNhgh/jj1c7T3NbkiePkLMv46F9dRVK1abM2Yu64TjWx
ArhV8PFDmWusrTuJ5NB2uUYpY+0wuLE9dEiKljbxBQk/OyA7N6MONGCheF8mzonFKMkXfrmPpWHu
fTM/4rUo1+gsk03gWbBeGvOb1S98MywtWA0yBjHW+CDiONuMNzqcGqMOaT++BX1PzZ+gMPpV4ROt
k8bju1tcApir7G/kH9Iuq40aPNAFEe/zrOg/EP8Q5tFiUARre2YRTL47xjfFH9mlarzV+YgXLhqR
IS1/ywDnc1cVhFBIVE6YRTxGQcfYNspHN8sfYviBJ/Y3eJf96V8hwvFg5+7FVmSy0EJAeEmajW2F
XLxJIXdWEF6ToVr5fisPHfK8LO3vghxbqC37CtCMXJdVOWyEUbBoZm+x5Pyyg0aMVA4ZBI/go7Ye
8zafX8oMLFu0lQOl9WBZ5i6K4d41HneRk5EbN3mDIABL36Ebg8ZX1uM2my0CJF1iXSbSbpoOocv4
FJDevYOyChOjidjuZsvTgOI4jFIL9wVKu6Gdt0LEz51rvkGBxX0LvMRHJqpMWAF+/EJk9LxDokGb
zvOBiMxuHknLC8+sqS4DwsNVlbrRTlvmWbn+W6gLf9OB1o6DMTq7sj4lmQOUkil+27gIYxZzTUz9
PxOENptsjMi1LzgfwmSLLuuhKtOr743NzjR5bJSsfcR9lbGrsuiUEQeOen/6iO/HTn7bKW/Xqcxf
yha7jej1ZyS1tQPguMrCdEIGZy5jyOyczrQWeY81b1GD9YTyRiSc2JghK9CazLos7mXNKox6Pnr1
HTem8IDtBT776AqnPWHd5p04UkNz9qFr/5XZV6LrSdVyX5SHu0Uslfuv0vv3w3+/9WicsMu5/6Vd
GVOVMOQgYCPLMP39LwTpN5vqf7/9/dX//79lTDFWLY3nrFO5CRWDW38JBetj4QEgpM9ETG/uVK1g
5OBJgjCP2qjd/4+f+vurMG6H0++v/vfh//lvv7+N/+/P+38+RcqRZiFyuk0jzYSTpgLS1dThNdSx
2gbmPK5F0aLMm/x5YzSMZ8I53uZh/SIH+RN0QY2lGVIRTGdvRW7hOVch0xES5XYSOfLa5bNkj8y0
hZlKrYSGqDwpq2cgSPCg37VMC4c+vuPJ23PEgs0Be7omcXkEbIpjKYSNAYUP0qKFAbNhzOGwql0R
N34O+P9TiO4YHcu6mw8M2/zPTzMx9UWm/zgzR1K8OeY6sNdbt2r3jtTDyjK/oJpjN/R/wXdMkeBW
tZ2Ny5OekOG7eSp860NxdBx9d5OP9mdp+Q9T4Ht7YhdoHS38RsMfq3TNsx/BDmtZgroec6FpmPjx
XGsd28wMiYfpexRFlkuczFJRur7x2mX/RKMzYo0+WnP6y3A13MzCfwmq1mWoPu3tpi1PRZLEYEHQ
1ZAlLkmV3SdlJ3f+QGc/jMXPPMUXaheuQdG8oodeqLYcBZh67ikXtoqOaBUSYbqNzO6W+WvVGzdU
RPaGb+plqN09XXrEZ4gae0303TCgwGwdjTCL+uxg1eo5N0Kbtxox22YXtZCV+qs9Zx+qG56wMRNv
5ZCnO2Q6RdMjGbYEwVmFHTk3M1HQtk0KNAY95yQL9ZwaZkfNS0cH6gwPUIJtxxsnhcO3vk+7zjhV
GtopxICBxfBP5fDGbTGQnYvGNk7FGDPIwoZXrCqvrc+whix21SsOza7egjqINlGWwPModL4Nx+yR
dLGnUCsydlOrJ9DVm4Eajt7JzYilVVNWbRsnl0dAlsjfGacOmnBlTkG+Ombp5EHudS04ULRF8KdO
z5MmDoukh4Ncery+KKHJ9CS3BTVaCShC48oMMussvfmNRpFgTm3iBxxIQ/LrU1kmaL5H8/D7/Zv1
1XahAotR3LMtZ5I5uXTe2ZtH8q0Diise0L2Fr2RvJ2clSoEsgcEyQ+lbh3l9bTF++v2LNOAIl+/J
GBg5h9CXW2YGPSkHB3QbYCtmZrFkQ4CEm3BGtYYFBQ63dhX2/aGfnL3tiImlFV5WkE9k43Kc3UP2
PRVZx7/bM9OHFxx47tpwfDg8Bg8O9TAaV7r/RO8o8j7qkF5Qeg3q1KFfTyXlW0oiUxxdlGO+tSNU
N+yvcIPNOzt2923qfcx5+j7WPZrGsTh4g/9h+yEeRzPunnrckmIWISGNZKrC7JHSlkie04pRkf9u
wpTeeXbMcD+aPpKSZNQyYR7VxwaMrRjfsoJ3+lQ41V+ReRAMk/jWIWRYicpdx0O6XzI3b3nIZov4
wlcytfTFSKnXaR+2YNzBdjgqvmZJfBAGWEujkOElbl19hAAr9jpj6jLgSRy1cYCtwsaxBsqE0QGN
d3g1O5N25su10uQun79y9EVT5QH2u8mAjWOJqGPXTOFjunRRw5KxZ83oFhSbB/aO8YaF2jM0/wig
WUwS1bJ1KEr9J8Z9gJqry7emSqeTtTx+rcOoHtcRyUz53KxZL59Dq6S+T5huCSpSzN9etPfzBoiT
y96qjN/iEhekHuJ8g5sCW5ZH3iH3djCD/STRzDHJFYwDdMCdy9ZhGrcp5pX1PGlNS7PkMKKZYbcz
fPQ6Gk92Nw7/fdAlQL3BYm4Abv4Cs73fm2wiFGzrXVod83SOT35rCdYI5WNvOoSustD4/dAtEYuO
MBYIm/86JqO7wncA9cHBYW/3408mCm+tNFLnqpvPlExFstwgCahMK3jO8UwSYYKioGdgfXI7wdhp
+TAXPSPCls1it8RImlb0Opd8btb03Gqu1Z2tfGl66h8rIj/g9w+iAKCxWs40V1j/iFVp10MkX2UN
iIdH46Ar2KhxX18U+qaPsmSDVyI0y/3xrV422IVKko0Ykh/kUuERvI649g3qd6+TDAMj4xW9Yjb7
0QMi43Y9GjCXhJfI3dC4DbfmyB5AxAXkeZLPGceF59n4NzGvp5OQZ7eJ3KtuWWnns1n/VeWWVFew
82s5mNwq9vvQsSgWAjGWM6jomsjqjvl5ukeRkVOXdZeMr77WeXHzPefP2NhPgQznDwM8vPaG8W9m
RxeNCXMOP+qMnfZsOBEbHNCFg4qbDVu7Vyuc1vEMsaqPmeBPWAZmIEZrbZXRu9XpD3tw6p+peQMn
s05zAQZRunRLg7ORuf3PX2K2Y7AHqxha09bvLXrDHMGWjReFFGIire3I/wuLCh11C3NtQgYYLC73
yUMiWpuzfvIWCbguavVpAg4rG9KunZtbRd3m/7B3XktuI1uXfpV5AZyASyRwS+9NeekGUXLw3uPp
5wPU/0hdfUYdcz+hCIpkkVUgCCQy917rW6L0on0Fpd1OimdqVDSu4sktQHosyrh3Ed7MPvCfiGan
jB6Q0ElTnzODkU0W4bsO6+QoXNSUWNmbDbPsfC88RCVRlj1maORyTKToi6sJY188dMhGTcdov9o1
Rn3Cu8snco+gyJecRemDNQC9cvFmF4OWHkJIzmgFEHYNRe7hgNEwRfE9Wr7M955NDVYfvjtGfCL2
GG9nZ/7QC39vl0i+WbzD2OzYUU5jiGtja9qeobDZmigsHvF8sc7F0/RdeDttVPLdyAwX8MTYHD1f
4JhpNBIKkWr3JW1FeGwnvcm2Q9YV59Y3xltjNf4WBgklYMptZ9tS7zVyaeTL1UTyieiuhhRT21KF
Hx832qdKHzFCT3R9ObUp5puENeEhegUZmZ/TKMzPSRkAk8uprv58SCF/CzRugF8H69Ucu5td+2/+
gMcrsenwNLn+EIIjXBlOi56qCPJ1rBSTTcRRlpFfkxgpJONdH+GgB40ZueDWa1m9STlGJ09M+zyn
ckMouXkqIuVZNLqzpg6QEsb5Q5PWdIkcXmgHtaxR4US1JmppQTu4cWk3MWWF/5ZHiFzj8VD55F+3
6AGMuDsE/hDd7MfOipAQiTRd2oTP7HWnh7GLb7vqkGNi3mBKrJvUknJMMxmD8U5JANHaLgiZ33yO
/yVrS0yxCr/yppiUaqbAz6hjG9Ql5sEP+S+N78ZBXkMStPQKE89Y6ee2Vg+BXjt3dtemoTZ1iEwj
rSFHgwo2yeOxVTr/5ORKpgYeYvZ4CGIULeFLO0XQwhYnZyEKyIPtRJIsgW9F5KoYf1mhDPgRSzCN
8crLqx1JF+FhYAqPYiC2nurYqfB+NBoZJ+jwMyg5FBLUcU09yd/pufspTo0OlH8R7vXGuObu6J1/
3dhJWu1ir3nytIK+lsk8CdLBWR3AJNJfq/J1rmoPjXTcf9mN5t+TsebdaBvatDelbbArP2T6dD6G
iFEHO1R38lveetqnpgxbOGChvcB0Y1HhaIO38Q14GZofSRQEZXzjAbUjYJw4zvYNrMEH+q/VVZrj
Bs0CBhYzwf4yscA4cTHjNPJJhV2/j5xygb7Eu/UwZlfs+wqEtvU11srqgDjYv+vYEJFc+J/jMkZT
1I/Jixb06crMYD8zRIMLsSr3IrVmbwPiOSIJvdU6Pj2zKvY1fWfmZ5X2Ypv0z/98uBkfklKmHUSm
GlNA3cImK+XkX/3Nn5oajZv56AJ2je6u+jRp12QQQxvL+LihPjCVFMCxyqI+tipSVr/dhBwD285o
gj3l4YtL6P3Jp0MhJ0rdbGALRV3shCfAEdFvXH4TeeJd7XXRj8Nz0geXXgUe4kZoGRU3+QSaon1U
OvOIhufPn42/+89ziQ8Hst62kAtr5scIkwEXa9qOyN4t8F3ISymfbrrMCD77eYUF0ssKTiW+CLpX
YG+Lql/kSqB8sQE7uFAWmFLH+c4E7bZObZqt9E+BMQ2N+lxCoFnJMqHUzWEFiCFDvELH9uqRAP/b
vUj4FzIn6svQhMDk9Kj+2jJEWuqQvlq1W27sLeKf/oArV7uMWQUbzFPlJzdP9olJNy7t1Re1Dj8F
ehs8M7tptjEOmJ0pG/0hRgi+QIuEELMbLCTqyitVH+sRqwSYyZAI+ZI1BzwpsMUFfZPdEFt7i/Rw
bGlH3b+VNkS9wtPsRy56B6Tl5KsVsX/KHcu/sJhlQHDxUpZh7x6rIgVdaLXfW5pdrll/zpoBugTR
OgtdPNQtOoZIimIBfMV8zKnlb/OkTw8wmPiWNYykSYGcD2u/9Vb02VUrRyi+dbKj+ukeLavHUBu4
YCwa23sKYRiswbhYF2x2OC6UZIfpMuA6QQ2SJNOATv6oYFHpNhU05U/Y3hCOV3vOXfy7nVOfdJhh
qdlyOerK/C2V1oQrHJ7RYpmH0BfJrjbKYStqpJhtqEuUVbWxjplm+G6mffrzUWj8cyQSUmpCwgJX
VQnE5O9nGA2eQIHTE+/mLEcV6bJBafMs29e41W8Q2iCseKW1ppioH2Mtyij5kXuOhJ4Vv93Bb556
joGqf0kEdV5IuPADVfrk6kDoQTIMq9HB3kE+RbpqJlX9WNsLWUPnTAZqkFVpr43MoX7v+p8QtiHa
oDq6NJPxrNa8MrY7sUvoVf7Lx56uU3+/jqGmwPVGjJk0NHUOsvptYFFEoYyNLv0dvOdrEA36VR8C
b2nFSnDxRHNMUh0cq5c+ZbqDTL5VmydWNFelgz00lFVzq0w8lq3U6f4I76y4pO9SrDSQyeBZzlvU
317SohychJBj/67h/lsYCg5ALwyfOYnylUNPLCqrC0Sfg56JHeXoaBP3MKmg8ohVrCdiU4htRf9r
NdLO+pddoFn//OohEpgC8oStUX38GM8oWzXHEVzAgNfz9jrEnn1uQA5rif5mybq+j57lHwov+CpN
tBtmkL928MpK6fUTW5uCHFC+T3F0rVvtMR4iVMyJbjwl0oO/mMbUfYP+KIqyfXWCT6BmnFvbtV+K
XlV3egFgLFRM9cUI5QpFCmdaFeJXIUKoNlzk+7Sx/Sx+SWm8XUFevSpeHSwDNwoPlVI2j448uNDQ
nhoqQqsi6fNd02S3OFe7a0kL+QSW97OtVi0y02RT5QPqcGG9VEMorrVumlfGy7fYDNSVpZMx0dZB
/YB+yDjBGiChpiHwykuwh3TKucFVtBw9U6yDbsyvFa2aFclQ51lbwpi9BzeKRFDtbeQhxfiQC+0B
ziM5x0X5YBi1feoRRD0kLAZzZ0RxjF5yS6/1qGQ5npM6DbZ2I3BTwC1rRudYqwWtAhKlGPLsu9Ca
aKtYtbr0a89cdwqCVGyKXm6iQJe5fdIF6TQCLR5JITFLj679JgdHXeOmjhZYwNJl18TuLU60KxWH
eBu2McgZGyVxlXrlOmD5Ds0vKVa9LRHfaQr0Xj1Kb2rQ7JCcIt8LWJe7I8VuoQEpGf0uPKLprhaW
QtGc8A1yygtN35p1xFDwwuSK+V9MRU8B4BpWX4RGikY5Dki5xvaTKo1qO/qIUHBGMvdrMDjmKSSF
Fno1L/N/kOFzQ7d51pBsXbuE4qiJwxTwLoYPll23Mm6ctSUF9OCBgkswaBGt9RQtoERtMQTqEz7z
7A7RnNgBi3f6rsVcfbRfUIotDMm6D4WpdUqagQZP7irPfx5ZtA+pgtPczpK6NIkWNTXTcub00d+G
Fl9TKAy1UtnSTe1BqYfaNZauu0TRTRjoaH5rWUQ/pHnorgbwbetcmumh8zWiIMi173sKdwoM13Pm
OP0NMqm/bxwua4nvPAkH6mkJsmDTyk7bGYb1WqcgrvIhgVUmqms9KBNcvSUQ3I/ri+MqS0fYELf1
W+9H/m1q992ZkOKtIGFzHaSofgkmoGSlE4/d1vUiqVve51FO6WUacxUyorMFMnbZiq5ZdVilz8JM
aJtnmkZnOHunbU6l2s7OjU/wLkRTBWCZJi86SUNLwwqqjd+VhB9pWLeToX5NOl3euihYG7jNJp/e
JvEPidJUX0kF2wfQ9hBa3nT9C+WLdqdkdMuzcDMyibhIZrhcSToy5eBQrEcrXHUMyOuu5a94Ong+
NXHHnWF5tzoNkdywBKM1N+zhXojV7IMX8mhYlPViNx93CRWbRTwl9mCjPUdDAZ3CvKcjmism3sbB
Fw52wFoSQR7QkU48x1ib2LAXJB0Z1yhlao4w6YQOc6kpOZMNjF5ljDKmw5p0tFJP3SBjn0RtkxIC
cTV6F/EU4ryh8mUTCuyixQzJfNmRfVVcAvQgI9iKtelhxkMlGXph8tWJEAY40MC00tWPusSrOB+x
/x/z8y+YH0Nwgv52cq/e6/f/9T1lrB8u7wmAoNf3yofeT6jR74ifv972F+JH06z/OJohLEvYjiGE
SQrnX4gfTTf/I5lgQNbRufT+T0q38x8V2hmjqa1bGrfMTP6i+5jiP4JYFgOZFeMHg4f2/0L3mS/f
v6Y4ps2F3dZYQKkWXHedafPfZ3ZjNhaNghb7HtEgWaVlNOyrGvy0p06JWEm6TgzEGbaOFxj+ztbq
iEBV1WyTdVpyqHK7IHLG2eFgUKlPRz9+25P/pZCgG3+bgM1b54CElyqx3RY76MO80xNcr6Rfm3dW
wgvwIOY5dqYem62IfRBrd0TVD0LLLCTgIQ0yoONLaWk0Lzyi7CW0vfWsiCYRceHbIjy5I3oKVu7M
srTOvzZuQCpVSh/Wagn/cL/8y+b/ff741+Yb5KUSECqJmfgQ4UmwWNSVmWaix+rzT+WYhTDvmKNF
+EGXOfmexC/5zs1XF43RfRpQ1d9q+ESJJf2T4ZvBSffiQ1Hb6UXiw7W5ktV2rT07ebkPMsVepYmb
cCUuyn3bVg+61KsjRHnkCwkKjFyVp0SJ7//ymaZd/vcDRlLX0VTbIfPZYAXz9wNGNwIvdYidvHOg
p9uyogPcMtvbqB05ijqmTYS14hRxfCALYpnnZgWhT5o/nMgL7bbkDz7P9QGJ65EeuHYx7Sc9COgV
hZH5YEH2oFOAH87x6vWfN32OHf7HpnPumJxRnFXGh6MpzVO38XJHv2sQ3FRLCR8AYHZJUS7iJHCX
0mt98n2nDv0QnaEh9p9zeLdEoQmhtDvqo5jhShYnvTf2G6PJkkUX4TWB17cs+AhHYrnPSusFSwrB
wHjL1L/aCtSfrFPhrCJlkpIssjCAy8jQT4xgSb/UorqN0g1Vj6FV/bpOKAoWwUjQa+f7m4Lsiq3S
5bSfjCu1bZUYFCzwozv69xykCzzFfNEojrYvBu8S+BYC3OkmIkayZWIjLL9Z4gY7D30R7AW2og1O
P5Ta4KQ7Lxs+Oxm4TbsLXlsla87MtuM1Q0W/rQjNXtghIRSmWrfX+V4XtTdCJIBmTz43qGTZBSLe
PtMcnF+05roOhLoVPVkjiS5lH2lrRTNroirKYt9XaklQSP5tsDDrJEH1hpQcsX9vm8RU5juRVP8W
bfyBWzadflK35vhXXcAt+1g6gYFB7wcizB339KmVzbRQLMuti3aZAEJzb0v90hmT5n2onv2A2WKU
2MinvcxbjjpkVx/lWUN1V4sI0qKwfO+UlRfRZ8GEPq7G0jk7InVe/3yYfqj4/LXZDgOztBmS+f/v
ZxhTZhnCvtbuo0Bfqlr+gxdZV0OSC6dbpCgVqR7yxZMnZEs7PRO/cQiU6LFy3sk61tGOBT9sdE27
zoY4UCWTP8An4atIx9Xgg0348+bOi+APZxWwOcOWFkoD1f44RreOk0YFevc74cPFjWLiEsP0Z+SI
J7/J0AbZwDnD1KaOYp40UG0nzQufg8iu93/eEGMqh/5jQxyVwrPK1kDH+/t+Q/LJNFflW6JeBleR
Knv5GvvM4jNwwj5dhpek/RRlqfmIgfLs6T0QRdRO13lXDlW9QfMcX3D1EN+GqAmTmxrq+7xIIXdW
Gq2YUDnN6xk/RRXfJ3KvB+1DG5nZJQV727mag8YboWopC/WkKOlwUMIYtz4CzD9/1P92iBiGajKl
mJLu/zGS6UQIO0QEqveqD76aDautjsk52gtDruJQPAxV9MPK7LuiFMiO3J4YXMs4a0ML/z0wRlIV
62Y72GO59yXTxTpRWxRS/XZ0COUpFEwef95g658XcupH5nTN4J/8Rzw9uC+VClKr32fDqI4/d8sg
TdG6+ZoPkKvxy2B2IU1p0chIrBuKQwCVQnMP93zVROKmIa/C2tZ/FXZrnzSfFiZLls90qeCdqiwy
KRBHe+Cb125kqaJbrbG3TeqTnr1TfQNdWAavJ+Uv7AC5HEAM0OTMK39TqgbaV00mp4bQlZNKIAFF
rqPU+4dI1SdDPzwxOySTSelhaUUtqWI2mCu73XNVsK9hP9YrNdVvaeWJH0qIRDnItTuA34MRNqSS
hNqj5ngGZWOlXGh6Bhl8ivtNk/7sWuhFEr9cm9OH0kuikv68381prPhwTkidU0KlI0MT3P5QPQ7R
lDX0/bS74+TxiDa9fSAmKTuOEn6HpVj9A+FVHflzWXwahhE5UTfsZ7JGq+AfTlSIYU1l4vDXtmaq
XJoGM7owSbkIVY8uM9ERng3PN/eem3Zi1tlED6J8J3QLyh0kAmeXDuajl1oO3djwGuEierJtJFSp
fhyNBmBdRgZTMbjdWafHPHbRLrez+LEtRggztcm6rwGtz3Vwkivn60REzl7PWJL9eU99iIKfR11p
mEA2VZP9JdQPewojF4Vd19TuAAde4SrhYmz8N2DXGYVj4Bk2TtiF25UFPPAkOYoBYRDSlgW19/w4
uDGL6Xw4pwYBI3/eMuvjLJKqG2MaCwdVE6itP25ZUoN5VgmpvNPvAoCBCvTmCPw/TvTsFop9Inf0
RJee0jyyBhw+tGfcgmwE28qV5U8cnhG1OzGUAngtKfbk42SLoGnVE/lE51HPABy6Vrw1dUDolGiC
TTRjwRofoo+x8ybYU2e8dhbXRaUbNfL/LHMHZPsdxku3Rx+eKiPshFgAhzdTb9nH+ZYyl7Pw0Vfi
F1OXFKA4+A3MrmqbG8uEYLHe9aEyBY6/0WQGSdskItH3HEKOErVfdQJMhKYNlyh6D6OhOaGzyGOG
ZuYeGXN1/SVKNG2De5WqWJ4nG8fryqXvoHevPLy8AnviGm8aBCvgHv82/jqm8+HEYrmkckIZU3sT
h5n9oTc32pEjqeB4dyXqskuikDxnKjHRHXjHl5lyEqL4Frh9Dc13sPd1GBwcI/WfanSoe8K246Uv
v9h9GV3E0JgmcrtxXJk5ESJMvfdSlra/JL2y3hBdVWGp/wL2mbVN2LrrAYf/JauCDYTB6KYiy6sL
WF1u/0xmkHqmwhk60VVtSXxih6lbPyy/Bo21TVDwwnIWwn/oWt16TGrlQKRQs9BDApRSc9236Ols
Tukpi7w5pxAwTTJ4mavSAWscT11xxQmPDfFeqz5+kKj5V0hdz35rOTvSLJYhiphD7kMQx+qRbtUy
V4HDmTpOadnR3I564qeme3pz78nTk1O+EF52F48lBcaoj66i6NZJhqfWUErUi8Sv516DpEqoKQVJ
ZGlepD84Y+feaYxYzSm1OqIyivBV62S5C3GykcKRrccIvxj1RI60GPo/Zj1CMGVw9XzbgduQt1sZ
VnLLrzVQiCMbqTtYqRzoqEUF0BE1w8jXM+m9FPHbUCJnaAj1W46V6q2tXj+0hTKcnFwDvV+tK4f5
AJGR/d21SQpGHRZeBhiOi951rLXRJ1+xWw67tPT5nMK8IHI5IRUIrvESeTIKu4CAbDXCKdkanTFl
AeHrV+ts3Wv2MhHt91DvYsBK1SVpYxWuiduvyoZQY7ibdzStJucyZy8MtW9aqLiIyYjDHbsCxbXa
XsKJKkpy22eYQ+9UtP1NOMVxgO9YcM3Q0P9YN2TPb2Xoj7cg6zYEBQSrEhQFRCPwpHmV7YrIimGj
Vt/MGExFL6n7la2tPpV1tod+OlLAJz1TsQEpQGfaAQtDzYylMVD6cY0Jl4SdCVgaD9Yt51TZ9blT
n/MV6x+XFG4S07LmOwJwwj/LKjzHGnIoJvbUBAkGubhkw13iEqtw0pR7W7OTo+4MU0xdQYGO661T
OANhO11ydvPq3MDNWaim3d9lZeE70JVlm/KxLCo6VzvWUWvblCCDwIc2Au91IbsEaf7QWFTaWIV5
416qWnTp4h9ZzAnWx8S2aWpxcdhmlylX5lX9eTBcb9UItNaBTk0HDhF5ZvjbAN8b1rG22mbblSRw
8lR5xfVZEWY21ouRJv86JGj2SFPWW2fCzFe+icvNVvsXk3edFFVNKQ0o9muv8PnbcQd8p4Z8YKq3
uK7V2zAO3S3cixRecVCzk+AEgA9MjMmCM+X++YF3gRx5wLkrTolvvTcudVQhx11Q99ZVi9tiG9Ol
XbhCEUvPBk5jSUJl9NL5OvjmMm6Nz71rK1vSOWA09XUDnJ0jH55bNB6M0WOs9evvsg77izPdyBw5
YmFTFGJtJ49IJCP0AfG3IUFOMNZdvVeQI2f4EoG0mk/gcs5l6Xo4RQ1YhE7Z7jS/fMHKOWFZ9SO4
5PGChpF+pIWakD6wwmH7BZ3ut8FVJGGXSD+02mlPI+JiJmMYvbWyP+biGWBxdYhG7LUJYEjTGeVt
nst4YXDFYx5cXFlePN/1dx7hgFuoHSnODYP5XVug5qpCa+1XbXbopFxChpa3Jus/F1jP46L3H83I
XKPWB9lmjG+0a4pNUkigNw08vqKV2RMw0ByJJsOXdmWc8ldNHu4qAJ3URCoXbxDcNwvxSm3RzNXa
vtz5rfLdrzVj35TuzcB4s6icxqTJqz8r/kjyuU3baAgE3qaGJd3ht7us3nm87fUkPbCaLQ7tZBFn
WZT/fKhD/J3XuQUhEM6VUXncmJPVWaT2qK7HnrH652PVhzuHF2qJOTI7FJMPab7xe+WsY6jc9JOP
vylE+dsNMEg1yMVepibHR88ou5a2/o0sAhLhDOZF1iQ9j4QcDsF0g9prOLi5XCgW6KECTEjB5e7g
d4gwdT3Zh54yUPlv338+7Qcn39KjbT7ZsMvZiw0j+NAExI7QrcT/VSTVIYHUJ1nSo89FhL8Y6A8c
5ht/8hhDya0Odex/BUKMbz4G/+865MXpmToAQoifPdN7xnBc0tOYPIZEdZBxgbchHlDxGr7vEJyr
BUeZcrKMZYuifxwe8QcDA9QTuHgAzwn62rdzKsLkwSb7KDt8eDhOOtZRKcRCOhXeTjPvF22VvhDy
QzbhiD96vhknmMevh+WgmLuWTFJnSieYEwi4FueH+eF8z+swAFPy58dwTjalplRLAyZN2WuPYYxd
EV6qt5QxLaaOwR7KOTI5XyfszorGbWZlT8iOECR7+DHbaKCXR1SMYtfHssiQcsLSza1z1wHmM1Qs
hqVs8ejaFhFLQDqRzxdIbUyLdOSiI8i065Z2RxBg7DzVoPQ3HpKAtaLH7x3aK7K+xYKxEmNDG1kr
TAH4zCZTZQ6B1RfgjcjCXlRg9BddkbCjqFcculL9oTjKu4OTK1Akp6fPCpekiH1Jyl05hbHhYl15
LUBYpjgngOeYvzIUiVO0H1HtxQ4sP1Esm24SqtZjlTCN8CZmdXsCdzev1QlPI+zNEkG08t2acia2
I2yykva9UR0pDe3SiccRJ50TURUcOdWmGy5fe8crq+38VDiRJ+bXzffm53699ud7/68//vUbhE9x
sG4VH4/r3/9mUjGkLn79mbxQIQcOPdmj03bNL4/m1+gFNA0tlXSmSNb9ucXz+/JpVoT++3uJeXSk
IcqnyBiexmXU1nwjI2u9+Tf82vpff+/nh0Fiy5zfW2neoCBjhd8dp/0mJC/rmNkCToXCAsnO6m9h
6G6V3sCSMAIu0AmCxJbk4oGab0jvRNEYqsZShDUDPgG9+tAC/dbsAsSiBtJHECIcCqkeVSsiu9OB
eEStnGJYrn/FPWvhQPXFIW3xbESdQJOUCnJqlNp/7GybM3n+8XzTsA46oJ2PljrhbUsHnqC5nH/C
VVAchhDiQAicfH7d/NR8Mz9MMF3sFAElZfol8/MixiEy38OnStVADR0wNPyi+Q3M5GOuxHQe8DTY
O+AQi9BW6n0S1QgVSi6erqLCnI7BTNjJKHbhG2HqjyIR9pryU0YEk0BPPN9NE6UaiQOdyAnzE/MN
BkIsFuEEbMgmLTv4bqySGleA+Yaw7b/uzQ9n9oykFR0tfr3G/j+v/vXc/L751R9+Te/ReXYqmzGm
UycaitQpIujT4Yl608bKF/VPHv62jU4PgAlQ0ieHXzdpYRG99OvxIMTvP/7wcH5dPangf73DG3wb
RNn/+bX/7S1MB3DBEzy98htqHT9fnSSZ89fd0ejZil/vxJmIsYpLjiCb2/B1d+fawf9s/K+X/fqj
ChFbv23T/IMPr5u7Yb+e++2Dzz/58JbOgRg9GmfHyG9kBlJw/LmT+gYVUk52BbsJiURVP6rTXbw1
CXKvac/kUZsmkLklcAIpdvN39usbnR+iH2ABlmQY9Bc/789P/3rpfG/+osF/eiNFlukNbavhEwAU
Nm4NSB6tqjPv72g0ryGfrAoW4jNgBxykIP97OgL6UQ+rt34aSZx56LBKVkfaBJbq4fiiQ0720QxQ
mkA16XRTVjbpzvPd+cYVHlmuaJmBE1k5Pm7BCmP61dMv9aeLqdA1pOi6e4wVTNVCKTeBCjx73qvz
91Iy8d3oRfaUs6rbu9MMBqdEjYDsOQ7q9bwDP+z++bnfvqJ8Pkx/7vVfd90o57AJmuaz3XhfwdfS
xRJBhm96xJDREP/hFDK9NwgLJ3YbhnTRP2CDi4ClsOIibNBWKhsnbS63FvzdZT/1MM2IzFEpG3+d
13W1bR0gcBlTSYhiY3mmBXHuC714FcRJucbJTu+uJjzEuQMOJw+PS4Y8pfG1LygozEuRoWNB1rDX
6wtZ6+WRmN57gSIfcQMTZkIfxHAxsaSvTYZgrnl0iSpC2zO9sM5B4z+NpSKZIphPYVeExGHZXzIG
K9DAoboIOvj9CjkOyz5wPhcIyS8ZPngsGoY75Y4eEUdQGrPUz45vW5tWD8ddbWufIGzj6yOEutET
BbpqnV+jsdiUTYpZTnX7TdqxoFfM4T0Y+8+p0mZH3MYKRVwWT3SYdOYGjoWtHCOCESGdAy3W79G2
fB1pAG+6BBYdaBfvppI1iywsNct76A0vwsrkfkglrpZk2KhV4xAaCudYqs5DkXrBg6zIpAD7/Nxi
Ol7THI5X2pB7K2PI7HWYdOJdbymYGdrobSsv2HecDFcvo1oV+HG7KeCvOqH6KgZTcIl1nWWQ9JND
t7ykg02MdJl+nWF4bQ6cNk7DHXXQGwNSAS/T8vdxgGMttFokntGdXLXkCegiyW7QF3t9UF+gRqgG
tI6MgA0CplXAkUiXGwuNYD22mOdh/nZDxKUwRPtVkQS+5Pv4OkqS15xcHAOX66DbRxu6Qz+SjDpl
pCYWkYGpthQFBmDkM6aPoslOX2wS4xXjqUdX+T45fgiSa/Sdlnkx8YPgU/rmFIFPXQitKm46MAws
rBpZVshYiswG76b0zLNdjCNZe22HpthJrR8eAoLtBNJ9RYrmrtc9JRRjoEeZ2NERZV7FoRay0ONC
p9jyMpqut09DmpghMX7EsBOZga8jjFZNC0g3bvMXr5Xa3swCgg3dGNcANURVQFgu3QgLAL7AY98p
n5sdMIr70EfOKfaTZqEmPpI+7Qs0yA5WCO2EofKGhYnRcelahdgbltiiM3QgAdgKw0WOlMlmepQR
JZogdb2EjvZC/4YZLCv0jaZ1a87u7ALwcqMOXbI0kjI9aqV89HNDPyXvIy3nl9r5oufDwwBh9q4F
5meDFOSb17uC0OLhTAsvuQgJ+4O5CganDBj6kFUvZQ8lQS+ic6yXITHX/de0pEblETl9HhTYbU1H
H8lRa5ywafNEAt66U8N+PWPN0ip76Qw737M+3SOKAK5k9Kd24iTLoIXHL1j/puWx1UZnreshW8cO
Jm7UxEcxjM9hHpdPkwfSBYkQGRvP8qq7nZABk8HUCkRMqZiuqBZLpkhY+MNx6Lcl7oEtTZt+yWRz
Sjfy1BMO6mybxfQPinTwjg5QxFTAxQDhvigj8o6IuTKJa3de+1aPT2YFI7rVESmpIzXCQR1B2GCZ
Qg6JGC5N9HCnFYRiEpYJ0gETTBK+DR1bzmofIWNZv5EyLBd6G7tnOJzfhzp9I1lzw0vSDVR4jm61
yY9F3zQPSA8edWi7HNng9dwxR53FrIxe/BcnHrVLmtuXxicedpDKJ3Je80uNdQWbtr7MEaYhU8Rt
Rdv1q65mT05fPdUeTmAPEDaM+nOY5G+ZUl4sUfZbFcIBoOBPag3KOENKA9mlJHaF9qNmfFfDfac5
5bv2prvpeFZ8hdDyfS4b7SkYPgeSIPisNT/jT7R2gFUeahH+EBHkyT6mbwLcMI8TlMGsZZ8qOtSo
FIdynwwPuDLVddtbWL2AKT92LRVGuBEk11jVFvku2rVQecZ4sJPypMeh/uQb9qqnHXAShQ5k28Y8
mUwMuMEm/3bw1D0AkE0rhtfRhPpFAkN9EeSLkxNFeJcjH1XYWZAmagr9fr/qCT/eKi4rwEGRHmrO
MIfGBb006E6pikgTp75ZN/mjXtmUtIz86jddsrJxep+S8UvWDeXdplzX6N0jUzlr3dE96ONueDOq
iCij+FQZof/ooDPean5IVt+c5JB2/rNiuO1dqhTCRmDMRNY093b4GgAZ/KJU5A7nBR7VOuKgpRqZ
sozuQGlJoLdl63XUgKL8PuCtWdpxNcWcTMFBMdWEZry3NXjB+RnX8GAB9un3KHTiHdRBJOmZtVX7
9GSbQtmNFXMo/GYI+11OmDwDW5Pzd8ywJVon7JtNhyZyUTRJRGk4Cp8HfPMlMSvLwU7Ca+02JYc1
bpLOKblBPt4TB3YoAyS4HBMAZPVjU3FhkBZS4JyEC0tgxZiEld4QvCtqKQlDmYbthFr0kOLGKZlU
MvXCaBXXPaV7coMYW3cjc6ibtOrtwVDJ5eltRa6hBdVcek3lMY4sgF7mD6wh3UsuwkOkWgFCkTh4
qGIQ/1XgbdUsHG9gvN4Nf8jOFWD/RUWf+lDfieEYjlZhwuFAIEPbhaW8KbekBHvUuxOuYVRFdWvf
Zlb3TGmFw1epR5K3jGVmeObBRn7OXKl7pzivgopnCW9jdD+boYN4CNaIg+f2UnZ3L//Enxz3xCzX
m0Eb33wLQuug+gTMKW1F594YMHdQMnXZM0vIhc91RkCRCt1mlZSuhNkTvXpx7dLR03Fvdnq1Ka2B
0pxKbzd3fdgelU+ihx6/mWb83IIBSHVKrA5QGIxRncV8oH+KRKojLjMjcti8a19S/QwtNiJUCE4m
NmfXGf+bvTNZjlRZt/SrXKs5u2gdKKuqQRCdolWbknKCKTMl+r5x4OnrA+27tU/eY3bs1PhOwiA6
KSLAcf//tb41OjvKwhRXwGiq4o3mHSxxu9vxRRpZJl+NHHSOINk+qOnMFfSZ7oZBYVrZkr/k3g5A
O9d6nj5AqK/WfURqBJpXlMB9zFExTldtMuKDy1pZ4jK8Thq0VBEM3yJWzVSQp+jRh0QdBL7lVdY4
7fBHew5YINzOvyLi5HZqz+naIiDaxHZzURJC4obRgFZl2s+q+cGsDr8H0HRoFjmHS1e+08y5tzpd
/UVKN4VkVzxz9So38E/XWLT0uzK1n8Ipm96wcvvYdyYARUbFnLFPnKOZiBomRqXsMPoDUbKke9ME
By6h2IOq/IddlhuS0CGERNoEkmlSKLP53WkKQveEW/+Kopp5PeqRTZR20b5JWGnUzKVPLMU7N7Hv
lGaeefnpvvMRxCeac4cEt/5MByFtiS6bRiIv1LRyK4ErQUDsKAsLvOKZRAAxG9zwDohXN0i/O2GW
raxUVCeoXwiIh+CotvArkkSqMyKGpPfAuHXyzLm10JX7ZBXRC42OtAT3lLKpq5jTazXTCioGg4Z2
DFwKynAFPpMV2jb/UHXGfYxmBns0GdSV0jBbFkl6Q7OKVw807FIm+2T3wjNx9dPivCE4WV3FT6W9
xOW2MMBsFSGS69yWgzuSCqW+DllarlONC4pNUzUfepTHzOlxGRn70h5+VZZ2HcZtKQVjdWYT+pO4
t6hAr9gDnTUM9ptkmtljGcSrzLJvq7h4LTWA4x0kLywy6M6nGXhE921H1pg68yNiNBFtfxNq2X08
Kv2NCy11PSjOBxMe46jUDfQL15xuBtzQgmvbVQdUAIKYWUXvwI53hjfR0IAxlS56stTkmpmYuQaf
aZMABxSRRrQh35zqkmFx0pvAk1JxyUODNJTku1WO9nve+G8mwWaGOtyTVX8lVOoV05h7td3yOXcT
7dDqZrbRy2ZkvglNu4otaw/o44iVmbylCKlfCHruTIrGjig3ECRKn13QYh3C+T0zMgo8ncA8V3vs
MdQZ+P7otE3OoQ0JfHdU5x6bzgYaknVMC+y/8Yh2DnFhtlPLXt9pJnksqG0/qI3DOs/5ssgK48SF
61WKcT/h7iykf2Z61BwcQ+wgrU0XNUJtUA+3PQGAQfZaYaK/1UO3XGmQ1tdWUUxX8hqg1xi1v3EU
6vgGlFCtNXb+2N6SmNjdJAAxCvNBVKl51lq4OANkkrMe9ncpYDEis7DT+ymIAFRT21QrD8BHASc6
DlmMszwziFIMW0qYbhlfPeolDU0Oq6YbBJmrCPtyXc+T8UQZLj96g/5Nh5R9kZcAFfYc7GQXOTY/
NafwTBrUJFPOTDliKIA3YBPTipEW8AR7I4zWyzGOTJbUzqy8kZH8QIa4C7WK12LdRUGS0h/VaVdH
SPURSB2rjtAoXPhrZDgqk6MiOQjUo8IHPU+c+bfQUU50aYoLYFkFQCbGYcAGCKLjdVBxvV9uEsSu
5yobn2Vid3tmftlpyjCUOdB36eeD5YtRIqVwFkJzzPYsbx4bUiba5KWpTaSSLtwSX5T+1kQ3spGS
NcjSdiqABsXSN86xX337szQwpzYECaER3DkkJ57Xb0fkphPstlPOegT6uZ6tk5lAlrjOLzr+ewaD
7liBoK+SRDsGsQCsE4/H0SAFx1ct5QwlaFro5WttUO5NOb6zvsbfPVo/9CFP1zFZHHsZFtqKNdEx
tawXGnzOjZOELoJc9VcxlRJtUA7E2bSaY9eFBGG7JUZnAO5ho8CUVjp/reotKl0T4EVuUhcqqMGb
dQrwU1bJKnWziqT0UQedy25YDiY6AlKUFNuNuLolxabJi96DLyt3rIjJcODk8ijbpMe8UGFgZdOt
SDMFQ+a4wmLWQN4GgKO5ZCahT0B9tWn6bk8jwni2il8qeUQ2jIBTy2rshnn4M8dMc2yM+5aqxl2S
uBeFlNVVq6rZtguJ7BvxvbdtKIiSQt0TBKZ5Z7nKkfrCqjHj/Jy2BoBLmDpC9aHRBE64nXBjeaHf
ZZ5O5fWgx/A1+7RhPo+sawtbuwVCFT031BTPVk2ajBXgjqG2FW3S0HZ3IUA7uBSmJKeMeWaJ6vfI
m42mzyk2VuNeNAK1W637K2UukKRt86uMevJVyuBWD/prOGcTDq2GRBn22ZHrLtyjElh4xGoRn5R+
yM2ZHwxVde8iFNxg3UUnR84HXd/qkqVFtWsxjHswl7KNYsTDuhhxZbX6vTnG74Wkxxo0+bBLyAYh
ODZx9xaNMi9vtQ+lUY2z3WSbieTAq5SyweAaHSaOUm+onW6fC9rnydzcxvCvXfC4LvGGJS0vhJAq
0AGhDofCduUtCC6Sa2YiuLzCEXmCSnIWRFdvTRtKZOeqmMa18UyClLlqyQA420F6VaqaxLB5QRLA
ar9kU/c8deEWYKH+S5KRnpGDDhqzI+yPIdFtRfTY1/C9zd6+VI1efXezflub6U9ddwPW4zooXyXa
Jz4qCmKnohXGseyuA3zqtjPSQSn9DS7Thpl56VKsyG+RXxo3fs3ZkJbhhslYAzYVXptN7QG6nksa
IzhdlgwSyA4tzwbsv7T7sz5UiKIKfWP7wt/XpW9Sy6JxLmviblp1ZLU+93BiTYsB0rNGoH1Jp72s
IR4hvpwixI6lIR8Na+QT0uanYeDrmyHGi9EmB38Imy1pZrBlOh9wl9bRwcDCAL4ion+nvrnMoKyq
5jtOypc+SZRDZ+nxvWbQDCF4y6xHPERYEhyHxYtqpoLzNcixnQY/QJD2tBnvA4aLS6jkH9kIu89g
Se4kQIib0M3IU0Vw2XQ54/6UEibAUs+jj6Js+zQ64I5MCNiR8ckZr0DIicqCTAJGRCPArHlS4tzd
JE5E3lDmG6iZJtiovt4enIKefZOZ9iFpR6ZpSadv2yLSaDiZW87oHKEkJypIytZXrjqo5aSvTQiR
andUE4yVIeqmFJjLEIIRZZiVYD2JSQ/LXdFXD6QtOIjAzwYt/D06bzi6MFo/62tqc4/nbbrWpTte
xyXPFNjSdsr957GswTPrDthzAi6uhrzlahSdlMZ+WUowqS1Nzwp1bZ+8GkWq0cNFEFR4LafbZA40
EXt13QRJt1Pq96gmQ2mIpHmb9/0vKKhHNwVy2cQqSn3AFp49WA9WQyBZVVjIJqqR2UHh3vXwwG+S
smbNagw+VdLyg499Z1TRU5YH+rqhZOoZMIlXeWkxOepnS+Es4Qh99XurxfHaCRJ1rWctAb4GtEPQ
D+KqdyA5RnM7zEFkJSLutZjyaauEfkW2REH5z2ZmbRhleq9r6ZPTR/fuEJg3AUGlGxCTiDzVPtuq
LjDKIrMIg7SJKKWJoF5MCIAHqzTeOyQWJ40AoUGL4SO7qCciteZwc2GnxZkC0hPOLsoUwO1TZJOf
TSish1eHCUaPxrEprXOYkBcUJ/4V/OPWsQvrTZZnnYCRk5FRR8pi3CdWPP1KIIN6pGxxPNV4aLsI
H7LWFe+LGN4fnB85hIrnFbUqkj8sIlhUPiRU6qm5CrBxlv5kDYP8mAzC4lgxIY4zgY9pP5hwRdd2
IgTPqIcUHmdx2wtivYisMLYx7tRtwtnsUW32CAmsz4V0TlZAKBV1WzLrAKKvmU09tXEV7Wg3ox6Y
Y8UQHL2aZVkfqwCPRGcTolEDhwNlmLbQuBro885A66MWJ+ELb1QzNElxcfT7TqWz7dLbd4PwcaQl
gVQXfUheaF5cCWuNqhiCsaqdprQ0zz6y6AGnijk+wCkEFxTWoKLj2vKW0mMcVODm2ls9GajSK2Oy
Ndv4pZojp2OhfIOBHBDMMjHtSPA1R7N40VXW+szLy6UWHKR7X9qxfVxuUsXkmGsysA6+gXLTfA9Z
oyIcRj23kuSijPGFWXJxyhMxPCcgpomB2uQkhV6NPHEfS9N9SDkRjgH2ZdG481mdUIwbUkpcIHau
KOGaq146O9dXU8b4jepQdlUw2dhu+lG5PTjbcuJC1pRnI8nUI02W9mYkDwkratgeLDT/WqKcKnII
ngD6Jnf1D70hyzYqkieuztopJyJpRbqtqegxwSqStB5tpGUD9JYA+tpTpqTZDU3qIOKocdHOtQWt
vmeJouyXnLcJcmQV0v9QHZIpiWsJlfBY9Yz2iaE85C17emetx1Zzz2OW3CwR2pVSk1ii6d+jqnM2
WlZzRjkVsDKH8AoSvVeSSS0O4AG7eU4NK9QNL9GJa8Fwvx/jrGAI0vw9ChHkQmNGbYmMIa8Xeb5m
MSKAlFQPamMMO6mF2zY07PvchtzYotUrHO2S5cn3dpoVNH3Z3OdwMXMJJTVmrXYsCwtGbU6hkAQ6
EriVcFcMunqFbQqah8HRnJiCj4Z2a4RltMvpUM7w6GwLu0d4XW6TdsGMeIdGtz44VFjCoUCyJ/TT
mCo/FNmLXe6U09Yu6pzUom946od96AOmbHPRU1iNzn5O1neQ9u0pdYJy5Q9ddqmTHy7JRpGjZ28x
o+nKQL6C4wdyT9LKTa4b8dbSYkYjERVrqAwkLkvNeLF6isMJOPYi9Q9pozwaZVtemoBxyzYBYFW1
tiYsYLqrhz6/9YePnKb8pg9ZXVDyGW9F6MdXGDkg0fKXWiXzCJRShTRPRUYTTT0a2bw9dzmgp95i
/aA7K0321hnTkXWGvP0zIzvlpnBG5Uqz/wHKiOZRrqsvA4AulcAOikEPXHPc1Vhl9hFYht+AgFVw
aUKmuafunTwoygdhT8WOnmHvgV7U7mWZnAYqI+dUJTnOCQjSTuIoPInEuBI4Vlxdzc4uafP0uaP3
HBdIsj0lQrAnzNw+KgaCVSWX5iYyTb5kFmePkS45SLSgPxktUU99B6tF1pO9XwwXumQGpTesKGkV
FTtHRd4YC+dUzVgLPVCKkxzj505SyVM19bagYdWEJDstOch2qdVUonTIGsye+AiofmOCJ5qW33fO
h3OsFoGtsHd6BEfSVmGbhRHFuyEebq2AFWfg39WhBluzYVnmO+M2lXq6SfwCNnGKwIkfy2NOo61R
h9pnMVVvU0Yc9zBDPgHGiK1ZJ6/BPJ7Ytg+msVXugqaP0aePAwQpW1kzjbSBT1YbFtV3CyKKvoGy
qySk7WpuO5YNl33potkzS0LD5hlrzrQYSUy8KjsuDhS7HDiBo7vKWwgpPSnMqiIoPnEdrrQGTZZN
8oTfHCsLXkFTznzAHr8ZnwlNInF3TkdBLhi0bwRV0RyRPylgJvuRHDfQqpnjaWUNwzZCzm/ogClK
qR1LdYqvrJNLlgKR5TmhRS8iLwvMogEF19bSHino91S6qbHuLVuOj2ZsxncBQ1YAirNX7fFBNhbP
UCMHXZnm9eU8PYvgCU36ieICRqNYoUVSkKPr1x26HCw0oxbqjzbxsC0S3oxiJjMNyrzSKd8F3K0b
hXnxJZdgMiJznSiR+A5I0raJmrA7o2Vg6pyjNg+ema12e5XfTal0rybkhMkfnN86juq9Pod5ptmx
R82Hi5b0vAFj0AoFtXuiiXUogiq+XQBOYqDU27RxeyiRW9DTFJfSaaP1xILrVAv92Rffh0C03/ix
niLpSPoVNagKo0NdIAbWnTNOKTT1J4KHf5h6JS++s9Mzt2H9zAKo9F3mHyK7h1NBn7Pe5VZXvuq2
spFZ9JDpUN2UTrS3U5HdmFXsFVZIhvHcmQMzINE7SGcPT5dfT49ANFW6dtHN+GiPj52JAH0sSMgc
03S8FuGAQEvIV8sx+JBE+emFsVdYKZ1S84eCHHcH03hNU6ListnZazqYgTemIjy2hcrIoSX+tyxs
N06IeySHJbLKqwmGYx1RDQlQMKeTGayb0SjJSqIE28pjN/by9jFArHQkKHqVxd+YOlUkK4BosJJa
3XRi2ju+QatEEcYNoRRPSKWHo2sO8jjSKRoayzh0MqnONYKVnetMP8inAj6lG9lx2SqsMj/KRIOX
WQPbN4rpEJjcLFuEfuAMVUZqSWlztkmcEXOoW2uhE6g1f/R0HdmYEwUop7viXmIfopPMz5z3IbJE
8hRWhZ3jV0gm7XGsg9qrbGzsdeCAECQa6FzTvl/sZTnt1Ycp/okQ61qZvnhtWK+ErvZaDnZ3b4Cx
O9oSJHIrSxDRClyIZDYVRBQDm2I661C+74z4O7JE66E1k505uj0Cs071siPoFhJCC52kt/ajiLKX
kJn/jvYDVV3U61yUJ3vL3PZAy4z5F8TxKBheTBX8pBY6A+GlBovILH5b9BHAaihPy6g6T6Yk7ybQ
UZdLAigqxykBmPSP8K/1E4Ha/oYy1FvHPxKj1VuhpvjQwLASs8ppXKti1quAQjPNb5k23CPPc9dB
XPyMgffvNF9Zj7pF+t1knQk0KODu4N51zW4dwys5uE5/rGkXHV0/O5VdQBJ5iY3XLJh1G5D716Vb
HOgZPwX43g9MkwQJUs03qqdcHQCsrD4lsrV+iQgn2kazcDlXnJJ2ILkaaQerq8RHt0Hf7WybjOpJ
JA3FG/OQXnL52KVOtQkcRolc9TGe053y4nwkJ6/LSFofKJjXrkZZUcI77uuEYOQMFlOXFNZdFIkU
fap1E5/RQPpPRlPRjGe091yBIiWyU2qj+fiGNLzaq9YhUBRxppTFtF9XYOCo+pOT2u9AmfeS6+Yu
o/OSdXP2jnAiXJfUdCfL4jowFnuEVcRJIUHIQwrPVb83JEAjJfuB0aXY9UVEfA1MW5wlzb4hIaQR
cpfA0v0p901Rk5kou/tCr69OKOt1bSnpWnbUPwFLiFWU9MY6TFyNmbauXau+JRMP23JGgAYltRV2
IpvxpSxXemmTeuqzygMCtB7dvNrs3ZQ8xEbYkLMDMm07O0vPQ979HGKNuqSf3Bij/VRptEgqOyHI
zIxxi5NutGlLIjXpW2ARLPS1cFztzALlrvY1oNFW/RoY6kUvmuy2tfStEcngDLfxduxCwKlq6q8Z
CMdDGGCoV3OVfhj9J9Z/s+ZRXhTTVsmpau4XP0Frao8IPIublhjBi2nGD3Fd9PspF99ak+hoQudG
XCrKL0typcjCpNooM/t38CU2PbpOALo045S37VtQA/2L+nEWkFqfxuf/JqL8CyKKbbs4FP/n//3f
P4f/FbwX/wWIMgdGv/9so59d+3ciyufL/gSi2NoftuOqdOz0P9knfwFRbOMPW6eyoEJZAtTgCpx3
/0lF0f9Am6dR1jZM3Z7dml9UFPUPnMXgVaCr2JrO0ffvUFFwJP+Dvc+CvGLMrDsQLBisQbH85ga1
9JFhs4j6fZ2q+5AAba8LqpMZ2ZEXTrnrMZ69tMpHUhv3jko2SwkYbIMbgPCDWDSr3ElxZaH/8+hv
PZeFeVVb5xGTb3IIiHk69tXH0KX0QsxmZSviEhUpkOXoJlWVfIXLz/VwBTK+B0R/2L0/rNLC3CEz
i1jO+LNe4ClykcPQ/75ooXJXukrEJMx+a4bkyaYRy/GPCSqQZ6K3s5V9q24sX7ZrnRR6raLKwvwX
gBxZj1Jy7dXeSB5Gd1qAhR6efAf4hB6Zd+5436Pnr+EiK1P+OHO3wlqwIot/dNIFchaeZe2fhhY1
MCq4RGM1UrYZKOtOkGvY1y9TWD6CI7zv/eq1IRiHQMdNQ77SOvPtb6YR3mL2/uhr/nlhlS9pEX2g
F6TDU/A120K/E+jaaksjzobvKaEXuArs+sUs4HeH2ET1ne83m1jmFwaKjaqZO2zkqOHiF0LJd4Em
ufJiXFoTEWvgg69rB+U4X5vfsNYxeEns08NiurgJ2sygxptsDDHiQ6YsJQS/qplAbTRJSCARTK34
HxClEbYdI9UzoVzqcjWEwmGi7NyYg/hOE/inX/O6qJ9IrYlp6MrsGOWQd0OfxinlMo6UOZJCTN81
ooZik7lPEqYkfQ3BjahE5IETuAPlOvFz6vv5jWOuwqvl14YC/ItIo2DkeyiJzNpUg/NMtwj/RDxA
EizSuyaoDlY19BTFvEjIaZWUtO4tms+yHyie4oGgw37pckJLjCnfdFVNpAxCV4RYwVPS4Fjz4WSs
WVp/4Bd0N2mc74kqvHAFwcUEFrp1GotqVaN5bWE/1y3zAdawP4GxETRfuzO3ilV5cCaiD0cHk3vE
PquGuB0vzGIcSK3Dgtgeb5Ve+6nXPzWQvvd6Q6EuhY4fdKjByPOuXEErxT+Yk5psafFHe5JvpVPD
SGn4X6Vl3/S+fRNSalhOFh8ImqeG/WbCqe1N6keJ7gl1p3GX9Zwzteo+VkPwHE3pJYn4fWEGZKp1
10ek8CIwviPsEc8zJu61CRwlrnI+ZrkNYpNCil8ON3r6c6BuUJZ5vxY5BlQ8LqvgXpUd4hnX5roH
3Mvhgt6l7rtP0l2U3Zc6wrmcbC1T/aCAh2ZYn088MlmgzgWrzKJgOpLC6SYUCXS+lVovni25D9OC
nkbCmaA+a6iZOUYxDGkKpN36ZEoOEZtIB4/eB++WQ8uZZPCiFaBg24IWgFo1rlc39YuMBe2+myxw
8lUPsNJTOOnox+6qMjv5BodDZDzaLjP6nsiHQJsOU/IjqagNOnS7Kr7rjv9CJd7cpCTS4QtFUYJk
d0tcya0Dxc1zbE6aGrkr+omaTnJ2g+IRVw8hZy20EjpgPC6c+IehQQJkbHSw9/gv+GDHfcdPaJv2
o14zu4MJvOEREi1dZnZoU5J1Sm4zbUaIqUFIxpEl8SHYoLQT/q6wqasw1jL/GU80vS+JsGPEgrd5
yQiUMe0gvkeiNSEbS2Eg82LyTrKSgQVFr4vc2kv1xkLXVqkrHQNwiQFuW6cwnB2C+SiIMqlAxObp
JQITWRNL6FIjXImuZJUb2ZchZrAs6vpNL9wPVNUJEvZ03YQVROBqxP5Hjl/BFNlpIGq0gXFLAM2h
Dg0dBgsfyA2/NQ3DUWIXujdK4xThEOPzFM2aqi+8VKAHLHZzLgbI3/giiEtzzoF/JFk2WrmR8aCg
Xx5axaT7Yq7IwCnWapx8GAW5KTRsSPINrYtU+AV7urleHoiOqKbcXoWj86R2FgEAdPghWlZndSbB
F11cIJrFB+baBcMbUuiVHXREhan5jrh70xuSftNrLKjQ8RSeNN1bDdW9aVyVjJ9C8fMTFO2f8Na9
QGOpHpbxrw7hkiFnVZb1IlsJDc/GgEh0FDF5Y/mjTPCM5o31SJo3qgo4hGuU/6S3kYMEjJWIZcaS
oNHvRibx68Bt7+00fFDr7tfQDZj2Uh0VcstgAcXPTn4tR/ngIswJQ7D9ZC6JnTRlyNEwRqtyprca
0dbJcJ6Rt1bfVIYzrJYLFimikTcp/KOF0rBmABKMS9Bg7WRFP4y+RCvTvtld/hGa2Y5Ik9ei4jDQ
tPQXlRyyzg1ExYGe7ah4AP/szRu/UVlXu4q1SokTrViVHoeGVMXBorZYbkefFMsgAiWhi8skbSx2
tA7gO1A4pFtQhf6miyxqNw7XqUl9VylROBP9aiKm7iYjw+mcV69RR9esDLgYsbxnKB8QFdmw9ldT
TzmNht5FaVw+V06n2I6zN9IennHjH+DvrIgj280uqVJV31ndx4jChu904AJQFuSaieDNNM2eos/J
kq8hKWVkB1sNFiIaBfUAZFQKBhuAgzdux6thwOZbQPz7IIOUWkuCLJGUA9PS2k1HRsRK2spj07Oi
rx307n6n3/UdC/JuGOBAMkCKWYHVN1yJVRYKXtqj22VVG8QT6Zl8CNmRaR2HMtiNLGzoMxs2v2uq
ttsM5Dk1Ky6HnDyk4jHjQNPCkyOY0sTB9REDohIoj4BFXzAvJ4cBML6HwBrhoUnuAM5Cyjxbt+NK
GRpnqy3m+RvTBsUqHxQa3l7onolo9BndUnUdVmp+QrMXFEpIbFHyEZU6DXJYljblm3FSX5Yjx8XI
yxFAArrCiidXxMYeCIjvuMRtzVwgZZpMgtiU5ip7/zmKs31qsjwPLuAmEg4kM/eswW7X5Grd6hPB
HG1s8/tTHI41utAFSZJ1lL87UqtwnApWaqr/1naWtemxbIQd4gVMyJWN0p6pUqIwzSJYxSKB0y7a
WW7Ux9t2DkylBLPXhWhRZg5/3lQjNf5a9vh3xjpnyrQRQ+8eQJPtnLbU9szAX8NKcJUIkD6wQJ8n
x/JQs+reyCJ9TkF3kBA8v9u9FdpvgW3FW6cs9Wzl15N2CBpuPvcJekvXeY8ISS8n/xAW6RWZDUtS
Q31wHJy8FAiID8/x+VL1w8yK7q/TejpZJKhgM+gOS3rvsrvcdPMD/nakCnYQ5g+pJe1hCVsXVVug
I0Aj00V6eKT5ezXFaEE5ES0Vjdpd1bFGdBCWT1evHZyEW+HIuTZNNCs+Gy0LtZ0aCYsoKD9co/KJ
abUlnbvL9HzXmC3umiUlfjE1IcB7smo33VbLA1XCIddGtcLMO2gPU0vTbOw2EZYGfk/ioN3En24i
gHFOVyfHML+MSavSwAhwOo9acEKxS6VlxrilfsWknVx6v01PSoGm3QgNcXDSThxc09iEwqR0rbSr
Os8ffOtdDLn/0ExwXBu3/1kUdX8KbRXfPOBbyqEVeV/G7GjkrzyJ8HvpBOJAe5y8uT69Sds43VQ1
B4yDK+HQ9r6iEfTHJqYcpjgi/Vj2ojKF1N5R2tEmVuqZkIcYOz4hI2ylNgIqO0C7bJfHGKrIdtDt
V2gxHY75HpVtJ15sVTTbQkebIMPEOAiwK0Qm/7WvDwHBkHn4KwOojOd8hjB9biIJg7SXMHf0+TtK
XeoHTfHnWKfQPWayidZMc7BwDQ7tgEzHutIr2D1xUQdkPS17OqzqmmUWXJrBQcrWO6lyXG6a+cmf
u7L8RuALyeZFa6PXLVEzZRRJW7fVNroEcKPaoj+C0GJtiMlgnczKd+GHVMR0C21yHSBdUa2j5rjW
scpy8bnlm7WNMF6BezXftzylq/xD3kwHTcQmEYu8CKCSBSSWOp9dl4PXNeoZKtjZl3H/jsrhWA5q
/ZrMAaeORcAx0cFEMLldf5SVnB0kyilGDGBTM3yI2ka5tJl1JEWJRrsBVKSa3QdKQ+CmXqAHXXZJ
1rkYWYgdb668lVLVH1My8E7NRN9D9indcS0rt6nrBOs2MuT3EsOUPdjJXWLpCbDB4TWjrPSt7Fxr
Q4C0sUpyi+k5gaIENQDitMXj3+oLt584q//IO4KII7oH/+d/aPNq/ItyZc2rdVMA+BKCg8Vxfwc7
wgTVJxMm1B7Var7T/c28VoXX7qyN3HnsamY1BmR5CkE48CKuXv8/f9/UQKwJB9GV+lu1wB1NfXTb
kq67PTxZU3WpbSaTLPaMKPnFZF9vkHl2cNIJ2/kX+L1/hEP9+dFtoQnd1FzV/R3wxeQfyP6U44Ea
WSfOC0acb48D0ciEcqDyMVXwZ03wCUD679rXv6h96QYT278dHP+l+HV5l/9xfge6V/y99vXny/6T
Bqwaf6iqKSwYvqoQEBz/Kn5pKuBfy7Dx/1FYsLn4/lX8Muz5Rapp8yoqcM4cqvMnEtjQ/jB0gOKE
xbi2ipPK+beKX+4/sq0s1XVVU7OolVBsE65l/nY4VzGsGhnk2NEq1l+AUGgvlt20o3N1ih1BgDP+
xPoATALZi3CZeoVg4RUWmKuQRMxNFVo/zQx/k2GdCsm1oAm5Fiw3Btz9g6875kbJxu+ZplcHg3yo
A7XphozSeTN3MPxvls3Oz+vPx5fdxPYrmvdMZJoeT0Uxk0poPd5WGcvThdyx3GjMyMAlzCSPkgTt
myj75czOeHe2vi839l9byy7wnGAzagpx0rPVmyp+NotbsgOx9hjYls12osebZ9Dd2hn30M0O5SWy
7Wt32XI1SbFnBLYz25eD+YZrbP63G6szw11nWsdk9vEPs/F/uVlSXqViKdspak7LXSVrf2+k3+FV
Pc1AVnEhtwJPI9tFcZ9qBA37/QwCMWc6yOemjZPqJhnuLWQEfKfNiGVqZq0sN8tuHMVk9EXKR604
HWobhl0ASmT9jZYSD0ebtk9KT31lYc6cyv5Xm1Gw6Qw5C8TQZLnZuQ27aw0CcDs2dKkJo6WMyZqi
Jnpzlw79ox/G9JJqdQ+u6RHDMmkXYX1hSmbtRrvaqGUc3BK1WpGPCRK0PprzFj0cmiOa9uYnKG7Q
um5qafZbA/0iOdlTtinklEa0n+kKFjcBobSfP1MsqifoSpU/nXPd/Lb8fgEGGCZ4plO3t2YhBVy8
FkcrDkHSzE1y7QtVvAP1prU4oyk4nv/kU7h/bX3dZ5TSpJP61yPLc752l3f4uk9diBdV2m/qsSv3
X8/7F2/z+8PL2wZ6aP2Jz/h8PDnWU1x/sjSWv2kt/9xv/8Oy++/fh+7E8pKctNKvN8hqptpfu8vW
cl+fQs5QLHfL9Py3P/X5FXx9Jb89vOwOeUzNu2va9bIbSq3c4RQ5pPPp8oUhWegmnwSSZsagfO0v
d9Z5jNlmec3yyCcHZXlo2efiuAMwGnqh3tLkm0/brwe/dr/u+/rzf2OofD28bH095+u/yduqpXxB
s/7ryf/secujy40SdO62xrX8ddfXS7/u+/psX/cljX6thRg5wufvRBf2E/KpYBvO/AMFuM8BbNvc
p9cYImtd6Vj6/LapO7CglDG4Ih8GwSIqCF9U+zRPEIEBJIf3+Hq333aX90rsOYtqecTlZCPfYf7j
ox+b+9ZPP//eP3vdct/ni5f3Wf6Rz3f42l+2lmf+dl+RDfoNEoTiRsLdBpPxncCTjDBsmGvlIXLT
Qf3cj1IxTN7y0N82rRHgUprOw+jvDzF9I1tyt3A2InseLMZc4vKPcthE85jfzwSOerkk/O1JwfLU
5TGaVzDx/3rqstsJ+rZjYl3iudWN7BAc18zoWm4ajdXTSiOrZjuNOK/nB5bnLVvWQvD62l9e/LX7
9Tbki//5rqFqEROV65ZH3aA/EInUExPD1nJjFWgCKgezzd8eaBvIxgkTY4S3RI//480/u69NGHdr
MBTzB11IHcvWwgRZtpJpZg8tjwTasC/NXtsN7f9j77yyG8e2LduV6gDuAA78LwnQSqIMZVI/GFIo
Et4DB6b1NYHIvIrKuq/ea0D9cJAiRYkGOPvsvdZcqUuQOfbZ0+SQfqkV8S+gyG8P/nV1fQqYIDxF
Nzu7RGTR4deuctlQ9hKtVl6Fctux1zpZy+K2XsRiOSkuN9c7EHnSjq/KVxUd31FdAGbrhbDVgc16
IhzfdMO3cXmr9HaOUB2A4g1V8JOj0+J71XQChQdOTmun4bvJ8N19iErzUy1G3BaxmE+jTRqRXC4K
k9dbyBZzY9Wd1h7Dei3pAhqyZXWcFgnasFxoY0f/i917RNOVNqAUzS405scmKNk3LlSM9TNfP99p
+ZAz/OsZEZd8i/r1u2Mui2B2nmm58fs6aKW0sCpSqQeQces7sb4xASQrAy7UnpaicXJ71zit1yKz
+evaZPX0ivoSU0ReTDNRyJwe2FVRaVABYmDFGX8SUanSf1HRk6NQPoiRvNWRpEz0YlQxpk7Ts6ls
IKhmo88+s4XQj3Mmmmmk0rFWekZCKLzAafUIKhzoDOQJwWrGE+GMClCvpaoz1uotXaq39TbOjL9/
uN5e71kvitmlzqsEYAIQIUhl1tvf9//2oPVJ1ttZhgBPiO7219+ZqQw9N0DkMCv6k6MNObS7DlW5
uvDYdAqbXxcj0cdBNegHLT9YWmgexXL/eqEvldd6DZ86Quz19vqb34/pFJV7/vHw78c0OKeJWFaD
rRVX5Wm9mNGvs/Avt/mWIQGtlnL3P94/WSGCp9JJoF3+H49ZH/0/+Nn6kF9/Zf2VIB6+QgBn/vef
W699v1Q5MiTADOdu1xe1vlvfL/cfN9cXmip7c37ollXo+0JbFqHvm+GyggTL0qN1wQ61vcUXdlla
ynU1+37gem20M9a179/5vvvX08aZXqCx+/sPrj+02+Vd/cefXR/zX/7Moobf6qg5LRUbvIB5elov
uhCP/q/bv11d7yoU7a8H/fORLfhdzj//5f2/PdM/H/rb7V9Xf3vuUYwcdQgOfz31/3X/+tA5Lstj
q3399jf+89X//Je+/+l0QlXnVsnut/9gvfr9kN+eYr3nn7fXH/7267/u/+3fIRHaaNmCkZcufrvI
/n0TvTA6N2U6rI/4/vn3L0BFJxB5hn3/718i9VGchJnl+hIA+dcTIyrTfv2JcmKHmMd7stFgay4X
I5nJJ5zz8OMxPmab9er6w/XurKvYDX8/cr0WZZHmTXS+8Ir9+26rXzbL6/2/PR3KyfZED7FSt+vV
9f5ff2m9nTTzFQ9itmt74r0wS/Evrb++XvvtOb//pe+7+bgfFa1YEj9GxZeNeFmPle8jYr1phJZW
ILxezzYS+gK5cRyA66PUvLK9AHHKhuWU+LEV8hatFdCw1DrfF07RReD10D3aY22wFLlad0rK7q8L
Rc6Av9bb+Zya6na96v5sepMIO3fZzyIg4Dy/lGfjUs5938wXyOCJuIdiv7I9wdG9U/vQQZh0xXfa
/idama+AhTzD7DimIL9N7SkEgXQqe/kG4xINRotelJnH+xLWTU+fYzjlaUr37GIf9Zvl1a3b9++L
dYdPqGBE0BbLDPbM5Kz2ArdzSIG7dqp1FnOrs7dpnTTsDkH+GhZCWAJazfHMWGCnokk48d3RGtCi
Dtmks2J6SZNevveuayti7TDkozn4tWWEyDqldlq7UP+/YfffNOx0QnP/n2q1159t979e4oYeR/zx
e8/ur9/8W7BmL6o0nRa96lhrXNa/e3aO+BetPLqvBhlVKM+Wdt7fgjX1X5aOucF20LER4GvTO/y7
Z2f/S3NJKmc2QLdNLDK3vxV1f3W823/c/r0DjgLX/mcPXLfICSN329Zgbehr0NdvgYLhZAxAx8Lo
SAuJkZsof+aybrdMOC6tTXNlgKTjZxUFXN33jAudHDfuTYru/g4HemRYR0LyICyFe4bLybYoGKyY
S4ZfO4Q7jBiokINLP8JhRx5PBy4MmZXWSB1Qvk5kCQW3sYX7byY8Wj0JHdhIE2Jl6EWT+vBFX4cP
uL0VXuLa9nrU431F+HBYHSBvIPOHmbxTLdeXHTGmdX1snLE8GoSWe3JioCWK4cMOo/zGII0pITNv
qwXjWYbZfDPMjMTtFA1zVF9yOTNnQwieaQ7DOuYVmdCObtRG+yIobpVSqz3APJaviac+gnOup73E
9C4xzhA0P1qgb/PJMvwaDPRiHyC0YEpdZG0Vpw0kY1twUvnecMqamCBF9bM47ZfK7CntTWdHgloj
mZJMBY1T0X80EzJAYwGPI0lHIyzAp1bI9vpx8K2pum2GkbysGK+JVWO60hT4JaBpatgEteRzgl0b
98kOsU2yaPd2Efytqy6dx9xp0Z+T8D2aWEmE2d46Wr7RDnklrlUnhxs1Uq6aYMXo2hcrGh5Mo9nK
wdrViIKsZtoUTQ2X6nUWMdqyya9V5TxU7sVC0y5791m1qw+DmZOsYL+lerMDogQduHOOy716Bt6H
zQX6o/Z9SHC7mgU9gy4nBBcV3h3TTjo7VtfijS5hJ43aNtaKgbBPXLKddRrCjkVTl6ewNDOC3/FL
S/UtLtv0Zp4E5qFRKwFFUczUYFlioQS42KoOmLqh7RO0dZ7uAJUKaOntE4PhoYwgXrZgIUq+4JuO
LCl0ULZ57uOsfiNHBID0uYOHwhcuBGaJVcmrtHkgtSvflpMI91mOZMEZf2A9v6qC6Za2+IyHML0V
TYQQQ9UfK03cYJJ/EJl7KdMoJI763Qgz2280/JJ0Ny9IRTdjPA8H6CHOJkURbzJ79PscLghyDDAm
Gn4FJY1ucNdscqJooFBre1JmZt7J+tTKat4Yg7vXp37yYO5HfqgDS+jDwM/7/lXgfDmGpDH4fdR4
nAk4zMYKshFymQohZtAoD1KYtWfXzSUi0T5om73WysErDR3AUF76WW5jL4yjJzqjVCMz/YCu1TZ1
Zd91Rl7fQo3bke85PEdXQ1S4Gh+dXCiomQpzo1bzV9KRloev/ct06rsgmHZuoXIsoiuED9cQUCGr
nvTSZvBLp4veBpOUVuA27rhwkOaWLLTABnq+5bB5S5LH2szgRA7MXW1B1Kdm3tlNUu/iMNo202uh
jT+hydj7SJp3tTUee62BDqkBPjTxe82pVmLVk/fThHqox/CF2FYw/O4VLxn6A3KLGvJm+NB0SDzU
4KGVF1SYs9+4Ec+Q3dlFCUQktXSUXoIGtgFES0LxREmp5ySi9uSXxIzP2g93ms2t1n6MOA89W7U9
mAQfKlRHPwzpHWjC2NlBv7cl0LgmaQm+dgoJC6L50QuV3HA0HfusmY+1AOSTDXJC6hI8jrUbPEc5
CX/ZUx7Vpd8BrEYwb3glzqlTW1i8mDL6SXXoa+6gX+KhDTeZbl/0MJCnMRpebFfPT5HxElgJArWR
qcCAxjWNnAcJfS+tZA57acam7zYIDYBZIsrDNDVU3U3uIBBI/owV64XeOdt+JpiemYqfQ49mJ8fg
P1nYwRRTvdp53vpD+yNk2nsHo5Ks1UxVN9BWgO1ZGrKxT4d4XsBoTuS5GC8jgAU6aSCeQyCDU5fz
fsQRgTrSCB8sgp8wSXfKlG+ruOLTbeJ8H5iTZ3VNu5EwvzcG+VmpjSUr1c9jBVEHB/a2iYznvAL2
hs+0JkX9ODEMOAUFQT0liBp4Ygz2NWWTo+nZRciZUJj3YF3C51o9tA4ECznsx4roPxAEoSdZJQPC
Uh9yVwXWBOALYSRTKkKdPM30zQX8rMCXkGL0wwFLo5mOlY8dRN0wjaUBUjw1GRyFzA2T/Zy675Zr
y0P+JwaLt8QxQCBk9UM7oR7VDuOMuBFA+SXDGp9ZYL3GBWNQ9YQ/gP5oOt3xYpWOjRo2e92qcupn
kpXiLMQZGBD8gDswMXW+O/ELawGtiFRN97YSancy0o+yYVkb8vpeT1vnnrxJcH4FmHwcqqMworO1
WNQQsxz7roANxQ72Jraq2/YAIlC5GF2IvAqrrW30rJBSPRuq+xS3in5CA5Ey+FG5yIb8qCTWIara
g5nYvtb1T7NdP4OXvqYBX5QwfY3KwiHKYnglCzWnuVXvhqqfjqVdw4q09H0eKrM36O6xjsnVpUPG
eRX7jEJ+Hfwphz7lA5ywanC2QMOaO3cAflHOMFyY/0OQnd3dJF1EcMr0EKBcZrcwf/WodpF41M6O
Q+0dRMJjT7wxvTe+/26NHLTii0nNQRowkIkteDjmlhtR9ph68/JiIm4vUWx6SKIjr2QntjGqn1A/
+109lj/rfrKYUiEk0OIcrasBf9gk2RKL/wlA7dITjv7IR/3a9A5xy4bxGFKAxFkiN73r9j6TwI3b
l6RN5uoRJNNNi+h+q7McIQiaPIm/iUVB3tryLRbxgQx4x8vRkFp5eDDHPL8AxUVNLML32rbbXUzy
9kGVJPSUc/QsS9BuUy7ekTDuQTWzwJMX4Lbjq9Wk5HnU+VVL7VezH3c88dY6kUMZHPRKi3wEz+Jg
uR1955APFJggztj4w1TmAVNz+KOMNGD4TrrXhX626gGXksM7piokdjCKfpYQ9W1Cym+EZYgleknz
LNtlGTPFS55Rd1lW9pF0WIKzDv9BTcqQWZdIrBT5SLzzS9bL2SvrKPRKQHw2tIYJjedNONKXJwnh
uXZ1KCgJZ652UNLbMoH0ZdszcdcjKnyYlaL6VINav9OLJdjcQiyHm5+tMbT1OHqINYwDaWV+VEi8
fa2ZH2KlwnqGunEO36bK5YxYv1uNciXOEn96FAQbg2ks1nKlPRAPe9saaYvkEqVUbAJv1BOTcB/t
zzzH0kpOC/6q2cGxJDgtDXZyrNrIz5wFrhO8khXJWEckO5vP+Ui1kt04JHObBee6eAiaXd5Ciepa
qGNOaJZb/FzTrp5gNDQNMl9yQWf7M0krzAULCZN2dZYKGAeo+iWS5K0i1E8irt4NJDvHFhAfxIT4
rOUujtsZbapyKVRO0QVB9GyRi8egri8IsMuN2SePyQw1OnpAYJ778HIoKbNlrk1i+FabsYpUZX61
sReWrUFEUCM8Fa3mVKs6QGb1scQTf9dR+9gRJbqLXhfkQbQxxXJyT4x6zyw38PpHUx2IiS+bB1yX
N05Obg6SR/SZIzIVhXSjIYBtYChtyyo76944SuXAGan353Zu/siN+pWSl9oO3tNWl3Atiqq974sJ
jIWmwJsi5aEy9Pqadp2zQULYEwQPAoAWvsPRzftts+uv+B0sbjA0ZP882igHeUHIX50x2M1MtMFm
JLFn6OiTRp3E43kcvCARPa0HGCBKQk3e5++mPNo1GVh6/9Ko7U5JbIpUQ9zJ0NHhghn1ZphLYrer
5jhJXXqji8q/NZsAfTKOCc2lNlOYY7STo286xU4vSaDOFNZ9/V5Xo7kpkFYsea6sa0oY+VZOEo0M
hhe8RsQjFreTTQRHiQPvLaiSH3KRBSfpeGkj+bPXW32bGFYIYtm8V9ls3Jg9Z5Q48UYU0Rs9sDD1
LXfx/SsDoz1aQ/zZ6vKsOnxH4TEqXpSJzwg1IWkHqMXKmBz2+nUyp58wiR/bhDhEKlZSDUZx0+Im
MvdFXdwWGpTRsm0Nz6SbwXTM2dhq9AnlZt5QibyT5Xp0gNqN8z1K9lPbVx/soh4sOb2gS99hciIX
gpzjrH7vlKHbY9NnNju7j7kM92ZACwQAWaQmBHGCfdjOj1blPppj+AGviHe48RsTIJaAkd2EH4HS
H90GyDWDNnpZ1HFLlCAC8UDrPVeiE8mck5rZ6EBAewh4E6iePcBbBzR6n672PM6zP7N7kwCRKiJX
0MQ8G/YYb1of9tg1mNwfVJ9/2JJzCMG5WwWft3brGnjSSbVPWFocNWNvUNzPHac/O7ifweAVUfUS
K7joFVJunfbecENk6Zn9CKoGdcXcslUqANEk6LdHRNgd+81QnpanSrL8oTI6T1r6ScvTCbsU+lmh
jBfTijD5N/fJLPBRlIcE6q4poesHnKGVwM/gxKogV0uzjWAlEHbFeQF/BqMnx6qxfIqHUtVe9LpB
c6wx2knNT1KJgrK8JXIK6HudXlGS3iZVc5ls5V4EGd7UP/qq9JW0vAnJcLJbxavgLs1VFd+8IURO
dpjNrlGhQi3mrKwdg1JYnLwNqKjGe11WV3zkt+TFwKj3haJQFNowDeA2usjKZW1+9rl7Q/2LWysa
cQcZuFFrawc6DSoZkzkt89J6ZCmgEMBHU1PaWQmR2KL3ySz54ZrjQxaMdAQStn3CvjcxHeuVvMYx
evqcpsHy0RQxqmo33+XNwY3YvINaUET9lJRYmLUh3SBgJHuPaIFKyZGJi1Pn6gdgxaSRiFdnhgqQ
cG4fWJGW91wZnGuDJW8h8ATVrRyqDxv4doEXK5CWtSlN26MRe48SB4g5Wd+t9JkyVZyCtrRBnikr
XuheZJRR7J4hLt2nlsRwRAIOQh7z6bGyouZMO73H6JGS8Jyn9ykBVkedeM6SjsutkqrqTWy2MHnn
9thJThpVRAUws49C7IpoV/Ey1TqGYM4Tq63YKCv1VnfknrW/P4V6dxuH6mXs6QCwcCWQlmBfDspT
XAoQULAWlABMVddCzRV88UtQwoBeg3MRjjdzanPeBQTWlPXP0uIfCHDJ6BxDM0OZS1vbr6DX5KFk
F4H0a8al3y50ELdnzDbfgfeloRwcRE8MOj3Sj4ayLpbDJsjKHBECYIWw2tO5oowL9TszSvqdfWc5
t01NWZBEgs18dEvt+AkL8FMZju3iUUwGVgsLGOmWb8/dNEHCHNmiAQ+KD3NVfsLVc465UUkka4i0
tHzYRW57jw0o2nZK+WpZyXnEKI09UP1slGG6qvGldgL6sUFRMlI1r0bo3LL03Us9UXDz2Xt7Uq6W
VC5oo14E4wpOinSr1MrdKbG42CZ89L7E65fWmDRIdEfGPnG09Qe+l0xP1IXa7ALJKNJbci2cuzjU
zmkgIiTzESLWODopabaTZFFsS3KW/IzvHVD+fh9V4h2bAUV09cOQmN3HxvKSMgNur9p+InR1W6bl
RxkwLsb4mc32Teoued1h3F2LOD0GbuJHUdOdMzqenqlGp3Deq0OE11BiObJbNO1WGnqARIBGBO4e
8hf7dm34ypO22ma2km8iUoPaitOGRqvTz1OSHelc+6MtzqT1cJCNT0kkQQJgTMqL7l1zRLLpKGyG
jCxwQ5mOJkDeLYCd8xTRYOv64C00rE29OEKHVN0VbgvRudG1g9YMd7DgYvajNCfjGQdcbf2ZSw7Q
3q7ZSZryzepS9gvDEyNe8DBN02/iEt5+67IrGTJbP7vNzOy3Uh5g2Rcej4b+tZCdwdzuR71LD0IE
7O5m88CaitXEgbAkgbZcKMVJ2mKxHWzyp1LTPEyjhaUrI/gvt33DCAhabWlvwIqSj2P/VeoDLG+G
lqzcA90q/bbuDeeoherguUbrl6KnLsjHGzwVpJJXLWiv5t4ey71GK3YzjHL0a2WXavUPM6AVmFjJ
1zxajBrY0G2pRH/Y6PtzWyt2Q0aSVu/YyVlW6lPjtgeVzEbP6MP7Tg0f9FgBXCL5Vrs2IFOSRip2
OdSCY79F0AwBNkzuq8z4gQOBsX4ib4B3385asEtFsxyieu419gIwqZAjQC49FuIaYB2dgSwGgNO3
oAvvsKrBjEq6h6zUr71S0hyYlPdCEboHzgXzgK2zG0MBHqoKRDIqE4UIRpUERyumblPxvZi5ZHi0
b4LupWxD+rGh5VdukvtGCuRI6BjZcjqj4O7QXfpwEdwvBSSDNdORspKQyD9TznsaqodA5gesuPlG
iTNEHM1YnBYoeQXkgoIsr31sgD4ZF842wmg9AywNblBSYjmrfzSKAXGJr/KyZXpwMywH9nIRgow4
RUlm7iytvdfHTjugiUeMmlBblJZ9GqL2r2vgRmYgsGAc3UBRcKDQQ4/Z63imQ+9zvcijzDohGrdO
Yqr5Aq4/7NwYsInOob4qZfsQt4ROw+qY6Khkwx6H0WJaKWtGhlWhRh6tGSwii0DAWC70MGS0vCod
plUwoIeAV+nCsNlItIMxxdOednJ9wiV5GPIctNMqb1jkC+u1oaOocaZjVrGAwY859uVDrtUxEA0U
msHgshVZ/3pEjMGpInvPKkoX4x7YLZiDyDTWf2a9tioK/vEzqlDYLJU4EMMmThKQxmZwbXCGzexs
gewpG9rQAE0t8ddFVCzWBSjj+qLXHZeJY7TmOq1X7TW1qV5EWc4i24071h/0PDd1rKLabVHYAtpI
9hx5aAziiLBBYjGhmOHHWV1F60XPUeMPQv34/pEwnRNVbrUnHYGW2vcd34ak9WfJlDPn7Ti1f98x
lAwwdPxGm7Li9LZkxLGVLE/fF26jE8ay3o4JKKqx/W4Tl6PAWXI+c9Ere7tXcIFgsCL5OfWcvH6y
syC/LUPqYamwmg40sGtstjmQG1LOY6yGcvY1hHyeKnPda7pmYak4YEKOJTCqHnMn2AY2K4mrKJx4
EGOwEjzkBQs/0afqYxY0EFmokRLWUhDLs2A9HeIbGwr1BiMKO2eRguCS1s9ZKN0BJ/SRPYF500/x
Hhd47ld0pZTxSYQECuRUt3QhQcsazhVYCkk7zE8xz+bPU9IOUHLI5eFLeU4MfYlrkNvRpAORTskV
L091o1QpDXo78jlHn6YQmdHMAI995iD8MujvjQwMkzpHvlZOza4qit1M6h/rjZ6gPexZVe3wNOsu
/Dn4QNtZ9gQI9Oq4zVP1UKhTfyoD+Uet5M/qCGEtoR/EyLsf8gf2ifo2Miv7mGHUtAYiBDhJ6syD
9kS7c1FSxInwk71vdl8pWozyNXMZ2kC6MwavKaqvWpSXVr0LDXGodbYqOh5wm75nbr6kWic3MCN+
5or11LCpBkV/BvKUQV0paX0awdbIEjIvxDOE+Yk58iZPnSOqOebLESGKoRyv7WSfkvQqF9lUqA+X
oDce3QZctpvAC58IvShfaMaz3y9g26CXe54Mzriwx7eyl+9R7t4vf7ZyiKPCL4NvFNN9FCdfBeIv
SQefQdz0FkBchM8Kp1/Nn+DOvBrA4bh7wF2lvhU9Z9Zybr6GRn/reIVmQmNkSYol0r39gyk7XTXx
1HQ3ZR9bGxqVgK6m9nV5dVuDdsNtalnz3p3x1srw3lUozksyBGntngbqiU7eJaHDzs0gCdm8VgH1
z8zhkVVLuHmlPtfduJeCRN0o7r/aoaO8Yp9LB5y1UhyrhVDUdleRjIFvqnnH+cw5CvibsQAsugAX
rBrP+hDnP1NCHpiYSABpE85RksijsGG1xHU/YVnc6Np0rYT7wwrN+dxW9KA0mFFb8tg76LbWwLS+
pu7ryFZXooaOw97sadMTroGyMHUkRN/YugdxyKZgJgiZWUYGQcXPm67fFjMvoWCyt7x1DIr0j5rU
GKkr73eYNyOP/AN3Y/fmm2INXthZT1qf7JlSGreCEVwiO2UbCHreAXyATQBty4LJt3weDVaqXRNh
bVTK9labnFfZqB+cK3WvKPU/ZIkH1gh4zTVm6YzQlLQB7ke6RCgaIA8DOBIjaK6WkdJAmCwKG/0C
uYTghKFudvRr8NUl5o1Gs+5g2aV6wi74ORUQ6UT7EFvtn7i9lc08I6LNS0lfELFf7M5A2xhEqHyK
no4vCoL/+1w5fDyus60N92Z268eg17+GXML6Dei5LkHFhMAuKfK8Qu6KY5uQ7rT9Ei2iN8d4sWIO
0iCWHI7lS2NrFxd62Q6KMYJCcKRZ/cImCzwus3sgkgYxOUOTHF2QLm3KljLPzSsTdYMvKc1fd7DZ
uek4enEp6MS1wMuQlM5x7NV/qP1ce2YesKrGfCROczZtFKaKeWfEOVnoZF1H82sr66MwhgtGz13c
LWBe7C7bNMb3PZjaQVrRNYnMeudYzVKmMrxzFGMfhrB+O6XmxJkstTu7LVfsp9aiMQLkeeMc6Ga/
KZEOpxot53ROgZU2jfVeU4K1ZqGzlqZeUDmPwDM+HZvJDV+bQu9/inJ+qOp7W5T+ZNAGBP1Ox487
EjNlEAyRYfnCE2WA8dz1FZJjdUPBkgIjJeoNQOq2p0zJB5abA0icHf/a7PUWvTh3II06oBNDsSA8
cxqfo7Ii+CBVHvM0u6nkpxLi93NkBxhLPU74irZWgwecbNa7gNBLvUURY/YhqQxOtqltsix15ZBa
0x19qgfLtu71rHsoemVTFJYHbfey/t2py8BvpjBBrS4DD1I+Rq2KMg9VgjZTchtqzLeT/OENBRIV
UTrteoJcbLCeTF3DFjUBgHy325eOiFh5lj2iSZPNFLWf9I+tzbEkYQNvnaa4dYvg0YJpoE9Dgzf7
w6WPu7FM80fFeWtAbtw29XNCel7bRGezUO50V57iiLPi6N47dJP0jkZR2C2AAUP/aLMJ0b39Dgbl
Tyf7VEtkzszOrgXahxZOs1rYGmZzpu54Zzi5DjSF6bCO6mEemnfauAtREfu20+0LTrRKUX8kYf6I
mOLSYN0A+DsfsOpmnswBUVOD3ERqeFJd42qqBiAi3jPUVRtqy2M82ZkHG/N9ClEzLPaiCilFxRhm
o9A+pSb3mb6eEpNEppxxZ0/LuM+q50SOZE0/qmb3Qw2pcfB8dkNLwhLGYtnvs05eVBYDLWJkY0zH
CtYpnwt9SafS8m0NTzhrCJtKpgX4kYh9A8kf9pC4deLYn1TjrZ7VZXoVnEsSpAvUCb09ZewSmaWo
ILLr6o+kl68tLmkwRfFFjxoo/0n8MHTFF0FSjN6N/s3Jar/t2s96Mt7zungpMsqCPn6uLfkHkYgE
XhbjA7VGsWP/aLMAxOM2G9KPiBAA7LOwB5ZBQ9F8mnyegQOCN2KgP5aa72QaWKDpKUyU7iEp1Ztq
9IRa11tmffolCzRyQuq4gAUi563JoVTqXmzziVYgD/xiiPkmmA0x9DFodlF5CJNUBl4dc0kt/ehq
FAEBCwVjMSSnXX2r5syLDd4Y5AQJpISB+a0I/2jRMatTfcZ3wvDCYaVEQnKm83pvKmoEIviYjMbH
AE+It/rqTNoHTTPyjge5V1w0DXpe/FiO7wBm5rbtrC0tNrAyggTa0bCuhgpjJ5KcfSymcIM+3Zg2
kzanwV9tCXviVNof8D6Yl7ZP2YAK5UdZ8yym8lIsdNy2JgQjp25BYf6KNOAA+aDxVQuQeUTLeC33
7e5LWPSnulDBhK1oy9J8KWRAoVJzysSqgxvhhwJqnBaz9tmC955J2pxdWH8Y2CyEPFvRmC6yDu0I
Rnw+KKdai59TkvJ2YZkSOu3cq4Bwzz2TEjzNlCwzE5mSAWkZXN3YelMj5gJhMN5OUDI7VZ6t1kl9
rW7PQR9Bkiiqn1NdcMoQ80OB3cmOU2Kk8/Rcsh2iq8AopHPqja0nqJrsD72NYS7ZpmfD06ORlPhW
Oh4K8Lb4IestCYsWkSeO2DA9GPalYr6SUDYc6zanS6cxn7Tj11rMl54ich84gqggkT5QAqFRmOw3
hDeHZm7AjyVRQ5omeUSlzoy7n3xNhe6X9XcTzVXZ1yOnDACntCsIneG8wodr7AoleqzrsPa1oAw2
hDRYZQhftH0TcwK+YdRnDxW+1boLtphsKE0vCOqU/Ym8ou7E9IbMivmLYdC5atlVlK15pwXS3gNT
eearAJesvhfmMIDfL0kES54HlUBk5DvhNi5YyGrQSMk4lB7yMGDz5JFSNfPKOUUdC7RDwUTfp20z
DhWOFQDIKUWerSCYslxi1JKiPlThcSZOfBOyIVRrrIAS+Cf1ojHQJ7Du3QlhSAkyOqNvtWfmrO6l
luKE1D+rMCUxwzy66V3DJvuh1+bzGIX6kZFZp5IwFnY5lQ0LFphg2PehMx+NagbVqpqbuUrQStHN
q/qcOjJSN407Pne0hQYB550UkloKgsHU5qVry9zTzTe3+oE2tPWUNg42qogf83h+LHTadA0zy6kN
h8cgfXDK8DzTE7EV2mIl3Xurz4YdCdF/NvPMSCkeCPeZwcqRJXM0zf5P4eYQW4NpbyTqs6G8E9v2
UzUwOhWiOOsFyhldxjezRgirGwqT8l33YwhpYs5elmyXoHArJhjoCebWIwO12CkW+KO+Cg+YOO6k
NqqeMQmag123CyIt9ulHOxuRQn+ZdZVz4lR4kc4awqdGbZPgNwedHdFEnbKAgFoXoAtukxKziTO+
0J6hR2gp9g6c8WeBV2OTV8HTMNpvmiCrrK+f+4JcFrQwzV7JrTtYlPSipy+toSObESMVNExtwmxh
7fTwL1zlOFdIbVOMq5C1Q9NjDeVrmrX3iQWrNsIH59kkuXWAz2qXXn3oJB+Q8Deiz9+GDPlT0L+3
kbsruoa5fBXUFFTDLQPx22lkcqDWofXAbNbWi59WIZ1tGjD16HugvAPbz3DOD+1sX5wYg1g+Sw02
qQ0XZRYXMzQotGh1mvouauO9HAT2lFH7HKYCQmkG+D9MDqx94b7UnvHg5FvGxIhPspzUStzHTpbf
JyYEo0KXD7i4nqT91SY5sQlOBOebFnbXv1kJRpQmv81M3HcwOiiy2aq4dpZBw5tvdLVnmwtwgBQa
48S4+5DGlt+5M730Vj2w64NX75CxmNw2o2+V+XMcg/TM9XlTGY3uueo8emi5A5BHdUFoj9uHGnRW
69OYRtJe8sTyZaw9RobaHccBkXs7WW/9p1OK6JDWTJNoMfY2PCJziTRJOrZcRbWDf/dMdNqzY9a3
kbDiveNY+LsIRDPr5zgAwe/m85MllPQUc/xS8GWJ34mKzPEl66TJeuGjktmLrmOyVhw0vcM9xABn
DgPBwXoxGzrrWhB/WI6Ij1LIS6uYTOfHXnrZCA7vf7N3JttxI1m2/ZeaIxdaM9igJt43dPZ0iZpg
USKJvu/x9bWBiEwpIuNFvprXBHKnJDocjcHs3nP2CcJh3MwUUJV18lFzxrUQ+k2kWT0xwly5dZ6t
WxgSa/hIyBWTA80c4mDGvjuQ8mgWXfsQ++yZGXUo9Dp6uD6IbX14/z+hdtYgcf0PQm3TcIy/JStc
whrpdBX+qtH+/T/9rtF2YScoR83YBEeYED37j7r57//SlPMP4KNIrBfM5y/SbMMwBA1B1zJ1a/5w
fn8T/Pd/WWImLZgosw1DB6rt2v8rabZp/glPAgEQ/pON3dN1iWByZkF68Ys0G4VPVLalH5xMlvwu
GrgCV8Z+sf8n2JJPY5w4eydGSj2/Wzak5WwrXY8O+hgXx854d+YS77Jx87FmYjm/Rx1EA62ZoBqm
G8+GhA6YWhwiN//W6LROFYBA1ugOA3b6IWpaLWFWXUAE0uRR/Q771gAcEXZfmEY3HmnW/mDSdW6N
Oy9FwTwImKc66OWsgtueQRyFkjAvWNrpCaZuvCdlkrAwysIiFuroaTwpSyBrQK9B2dFlrYXhbEAh
IW0xh/gOV7/o5ams1PQFjlBWjv26VclNHvOfM+97XSCN83OPMgBaDsrfoo4V/ZgyRascMwVCdLdx
DbrLFgpqfDyAUT2v6LAWWiye/bljO4vhmNuUJBATILozNYiChJmsw9prYNbQS+38YW+Y3t3gB29G
GGN8rSLwP4X+YZnPqjbGXTSS7VmThULvm8whfAGUMog0JMUM5U4CsAsowktBzvS6Yf27Jah71+bn
wirifeRHnyKSj3FpmseGBhpMuJihS94ngX/vUhQmj2fY6AKxYjzn2jHVNMwWiAK5Qe4U3PlJuA23
LD/Nmel+LrOQnJ2RZMDeE/DITMTAUSnvAVsZsPbpcqi4vqs0sJionoA5xuyxJHVlBcz5ecoiumDM
+UGLR6c0f4yMdnqrzd1Q9h+DCr1j6rF0Rki9IYYXiGGiw+zJkyenV5vCxbEEIcHelM3MJYQHuIoV
+QrkPzasBCJvlzaUj0KtH46BlpzomIwuSXNU6RpmwfazSqvq5DXa0e7cS1oV2pFDc5ZlTpyMY32g
TO1XrdcYG2zHFtA17T7s2E3HoFaMZ1jn21VJ0h1kVQtWZZKpetxFBw9l48Yv9Ho9+dl47PMx3MaV
8TBNhlznkRk8U33bZmOG/aFEB1gCi4MZ1Wh3OustAYD96Ojd69AiOoXQQgInNMDMENmWGCCzr7uN
azP19bUEHEU5BBTjs/cweUBnTKk31se7qScHONAcNHiKvTedkx6RC55bOsLSgeQmEz6qZVWPwies
NaCPGDTcZ27Vc8QdZ6S/36xb135nuZh+C/AKl6jV7RRJo0vQCnGP9hx6K91nf8peicA2sGGF9iEI
vWlX54/ElYS73K7JfCODt9RQWaLEWzGv3kfAR3cO/qR9KkHIg8QuA21gituhzQ2Y9xPRtzOC9tyF
LKjDpLjNU26esiIcb6y1PbkvHXHBk0+Xi26pI3aUn0lZ6phcNZnNHW4G+r5JybeXJrrOfIQ6oNNU
E3G27skWIqaaQjNTUhOlp5MEaOiN8M4c0JDwYJ0lxOn40tTatAdQkq4192Cmmv+E0lBdIpcatu6i
tYFj1LdkpmryJk/te57gLaU61Z0LE9s1EURzD3gvas7xTQjRDtwtBUIYWOrohwQ61O2qjatg56f1
wywEagRWUViiWwrhQFsz0LFJqzFnmsNRKR2P3TTddXX9VeuCL5Ed43Cxiaac6jI/Vp67y/kdhZN/
r+DVAe9HpMdU0vQn0isz+Jqa0t8ADq/QWHhwECme9j71h/QzSLpTq4p3D+3ErelC1uhRiZOiAE29
GqRYY5mhzqsjofJGipMQ18AN0Axos3KNASbaNIVLN0cyRSW7ju633NmJcZ4mcQeVjGwzQW5u3Nbf
8epQnVPqIyztry2WNHIZwoDqYXEHCRc2GQFPm8DUi73V0x2Aq76hW2ZtxlAcUVhoxFCOb6NNvAER
SjRRZX3Qqd1u9TC4WL517jsWS6wPbsC4IazJ+mbnxile2O5QJ6F5X5n0OrxDJPV8XzREyNSjT7fd
H29nI+R0lQO5rWgrqKBM7nuPYCRHnwRcsb1Bc3ZfSr88oGB4L7vwR5S5EUlXAWGmGrGkwfhFNrEL
TwWPs+MOvEDRZDvTWxXS5jdQqvKLhNoXGoaRwmTljze3P8R6/zkOeb41YvvS12qkIKtvkmigr59N
2jYbyDbg0fKg209lnjvvsqecnHxtKBA99aFyVkiUGKN73C2J3n80qFooA3SPniPcjasG6qeWOte0
xNa2oX8LqxsSmy5R5tEUptlJG7AaUsqlnnEy0CE3BeuQxPOpWMyAbgXBk4Zt9yN1CK/0/SedmS2y
OkaV9HZUprXXpxEhpdKvVv3QWlWCIRu+GzToYksexLRS3w3I/wZVPJY5VHZG6LB6TlKYGQQMzGV8
aIpB4pmgfj74NbdfOeMry2/aOE5bK2HNqlTv7XQYwOvEy2eG4PAigulrSDYZzfkQcRQVXq6Pb1RL
rW2uN6+NIFtqEj4TeEP2RPFGuxrDjiQknZsf/iaB3ZhCAmDTY0g6jzLCr5Y0o7MjYPa7DQBMR6+3
VUS9AbQbRglVlrfhyEIfG1l46VWydfruiHDUQs2O8NzPOK2SOJg2E/VmRIO5EQQsibjuTo49zXmM
IHQR/M6hyfD/ypgnxRwdy7P2zikDiJNkOCZ6HpyoCB8XlBHxB8VNISnEoaI6lJVPT6dNBDlU+rXV
u69WCIRxrLOtbtEuGuZuZh5bPwKSwkXlwFctCDYy432GPm1tCsZzssaPtG4fhdvdw2lO1iy39arm
Ng5r7Qe6JMvutWelR3e+1aGxYLlNHzdpJiCUYTii83YZdcbpa1xw89pmpw6+H1GSzeqvPHWcXTZW
pJvgXlpJB2UVhVONNRT0RcuoVgybFHPoktZYcDxZE3dfIS/VieHIGmoKiC7rXSeKYzXU37wpZ200
yvBUOcZH2DDPQNOBlZpCtkOcXklW+XqsXZ0WdjptnTRHleOigiIjy7g39Anwi5O8DDMIEPOdsZam
7t1WfTax1HQpiskpvonxXSP/8Mhn+qoZ1lf2clzXatbvGJp/RSQ7Etu2t31pkQPNJLJiCVYgJN3G
Kfnz3F4o+3XQwU4+HakkgQTnab2p05QRzLVu7LkT48YhT8HCx2kYxsxIWXM/5Gg1HESrWDVRuabG
LqUewjxUEDUGlLY2nEPdzaIix7il9W6e9YGKee/Y75Wr8oOA+jE5zFhaFF+upOXc4zoZBYxeO09P
WkfwUtq3Bi1ilrkIhzZIEsnXUS5hTuWBtWFwVhYl3LSlM1hp5ocfWzUtNPHNbuxyM8BcH7KYsp+P
1yjryAzpbRK543zHMycgOJsAFFASRCVyPMecmgsRgWsgl3Tz9PrOKuxvg8m1EtrQs1QabdLY+Ubk
ALmBsu6eGz0g67Hl8bi8LTuy47qIu5GUQp4gSt1HLZPT0XGODTfHpo1a+v5JDl7ZznapDDFV6vP4
DeJxXSCY20vaNoyC+WOJj6xBXEtsTVdeU5+UblFglilh0jIdwSGtZxdw2+kGzgE5quWmLB80ROKb
JJMBTTkwwCHLFNpaEVRLeW+wxkA3UKFa5JSnESN3WoTgkiXpcmUqLpNHhT+dvhTabPQzNPts0Ak1
MfHV+QFIa7+VwtHAwMf7mpzelcq96GYy4+9DNHnrBHktvqg+3STKPNtGg2NhKO5U0NVYqqikCTWu
rTbZuVSiLgKQC+JFbAii3Ma1tcfxy/pDdjvWHPWXKUEtEafJeVQhkwI9f0Jw4G2NwGrIB8JhaOTi
po8nMg7iam9LfrlDpds1Hwezfa1DdTQD+TrmNGH0OLCoNtDxzgFeRz3D6GAAklaRtUPHSQeS8DZz
uFTEDd7qBl/ERXnq+EDR3breTv63ADrVqWrWkccKhoXD18q1aUKZPFbNptszNP4Iq9QmCSI9V6mi
jznlR4uKJZFamThhxT34p6CWxGv73Q+HvO+LwYN9DbiNfoHtPWlR947MAtGwE8K00h47v2qugSPS
fRi8gzbXd3hw0IJO0TnRUPyNp8keaM22rwot1x1LGX1S4UWWBGp1iKCZuwKIq6ioldPXjrP2Nkaw
T4c4+/S3etRdOOcUZXTCbFU53RWN5J4OKK6bnWnukmEivEvt2h6mqHSOUu/zVVKZ/rESIWUtuoic
cIGDyv1hCo1plmbapHIzMpZd/YLLJTo4xcY3uEmDrAJ4OnIdITknoOAm84kzi8qJ54B0j+TQUl51
60dNj4gqHJT9lkbONo/ybUiS9rsZkVfRGdzaBU5lJ8ngsKfcyayBcYrFYP2HGzJS76rGTJ4xWTBA
0/7GMqIBMxy6BAeHdySg1tlWmc5cmeOyRmhN31mHLTslRr6PoXnoI0nron9qQwyTLPf9vQ6718Os
cKhTHquQmu+Gfnq1ivR+0M32prM7cxdSIcMLawNDyOaJVZ1Busi4HY1p60PPXQHNfzA7qyemNUGs
TtKkYHE/2CYMfGckxER2x6ErxC60nWEPko+OAHFpDShT7EwU97WE3Atl/KhdN+E+TT9RsO8CdP4X
o+vuUJ4CgCdCA0MI2rXO655VbIhzZdM2DmKe8YMlNz7zAtLOeyZjaZmsLctjaonuEM/GBzFbYktY
59ZJ5BP2ZxKeLIQJsWvom7GgAqCyoryUEa3bvqLh74dbxTiwo2tl7Qy9My4u7exG1+kizUG8pOkO
ibS3ykbfXodfKlHNxHccDOgHn4JGMHfs5GnUJK0lCSU/QtqKJ5uwEfaN09Z91KHxUg9E30p/ZVX+
WffskMkcSxhoGfSmgk3SMZgUqnX2rRk/whc8m2gtsW8Tn00NolkLj2aNMWTo8+P6RDuQfJZYnyWq
+Fk1rGR4zFHzOdmLmYdorPh1KT1nnu3c/EPynZnvm2k6ERUHfFI913aWc7fpqSLvuirsW2TEBsPR
QYwS4zSTN2C+3A6Sr5BhGl4Vpf5FUB8g6JnJ/VisHVzCmvsc9rGzjTy3Bevb3i/iu0WGxzgFaXl5
P7W59Yssr4Dl3aIhd0WNp0Z7KKs82ijM3adlUzr4ZfJ5s7xl8DaQ5fdkiqeJeSrmTZD0No+jKrgV
qK73eBQdZm3qXnixd1w+rZ6VgMsGwGd96iSo6H/uhI6udeWQ4YDS+J/QreXVX72tCYLIM60+ynkH
9dTRT7V8y/XMOC5vlh+Dz0Hc3lUfemUQYQZjdUWni4nTvLPLK5oqdwnT/F07eLMXbf5bLZxw+4b+
EfmDeSK0/HfZohVlKAxNcoztFnmoaNqOuYglo1Mb3DcN7HfZEI84anpzaIGslww8p3zeLK8U9bnf
XlWcpuVfNEwAzC163HAjetvE7U0/bkG1WTXWuk7P+43WdsD7JpzPJ2v+f8NQswDlNNme0g9Vh9Xu
jzQ4jAUKQee/fojXn7lmiSqMte69VsX9yQPkxDSSV2re/PxZxmz9kNnRGhREf2qE8fsm0bqKAJHw
eRBzuU0aj/4MD6P6l586CI/0z7pwdr9CzPrXxkh0FKjzpiR8cOPqSDT6XIRHQA6kYWhxcRhn3eqC
PZPM0bmgyWe3qxkWm2bZmolX+9tbXBHYkVskmfZcIVy4cTF34tEQr63v9ycIh9keRdbNYOX9iWhH
kHLzz92ceHbqoJ2Gpgizd97Mccrj2MJvkSzhy0TRBiU4Fnh/+mpEl4UDFw9OUh8WDL0mXTJIehjz
C+zt5yYxByhwYhx2+ZAR0FM0Jz4/OiFJivQJ6ptvgLmftBl4P6t6qdZZZPgCw/RzebIc9MBREbQk
WQCr/7lZePO/oeeXH95b828wZsR8OP/Ccv6gdiQPlvof77GbIjdLJG3jKn9GgMBc1VZopIdw46N1
aSRdVUtnmZRlqMJdfwDB0FxVXzBdVzFjOvScboBxGcU9dZFJ/MAhhjgtImg9RtSNndet0I1o3kjW
TUzMpAOzdd3nQEg6x3sluPvBD6p9p3fOro2Mp9JSX+At9citcUtExAqT3UnG4MBSumwuQQOhIBXi
PdKebIU0Z0gDtSZ/4Do6/o0Fo3jXMltfqaBXu3R8T8MhoeNI+iuhVYgAEaVrtrOL8IEf+qyLNxmL
hkNke3N43Ukz02ibW8nVdwc8NzNbIklR4amW9QVGLbtKnvLCtTZ+2nwypWuPrcOsVIuvYYyMVkSM
l/SWk9EBxMAlKOZyOZ2B1YSydKdc2d5FOb/W1QhMmfz8Yg1oHNOyj3dRlYkVEICV3szxldZ7g8on
aRTrCfKB2XPt1da5LvIRWXkDmd7yyHynz02YjhJvWnKt0fZsnEpoK5Ww4DLRc5HwoO3yXh5rFTkn
N6pQESWVuMisOsZRd6XpdemqfDyVOcszm2+2SpBo3BM4s8bp/VKm45ocGFqavfYlt7JnYH0TkQ/z
KjPr9nD1wb3RoZ8c+C+vnUJSaUmyWEFMVl9CJyGMQQhqG5p5lIbx2lo8VSU6kW2eDebR768RRMJn
KlmIR4g6VGT6qqSfl53Jw+DjlqrxkTmERaxLZQxbabRfO8dluldSgGrEGw2b5Lvo2tdMDuhDZfC9
wdBOa1wjKLnnZABTHVZan33ngEPKiJDpyJ2ig4g2I9/7nfnepd0TsYQrDbKL72PS84A5Dy11T2U4
+0ZRAKEssRrEgKIZ8Vic2i4jOG1m8nHUlvL7XdYfPH0QG0KkyV7IZbxXNp5rFP8B1GP/A5iEs7KY
kNNbmKtr3cNUatPBQCI1lS0rO72A8pInN6MdlRurVi+sEBA6DCwxG+YIYf2NWsG3fsD56DvkZCP0
YbFk8SgJwvyeNnJIlYM2roX51ByDl64iDbyWFYUq6qvrOgvOqXFfPU4mXzymrc0U/HWyXAItCojw
ZGFSCJ2lF3mPyph4TKy7BEtcuLW4ughPQ9PeotZ0Xu00TA8ZKZQpbqDBGq66gYLE75pv+C2T2XsA
10JymdURmSNoQfdtrkGqyV59TgzrcHz1PoYnTOCUbVgx1m50rODirKBLIkMq5yZU6j0DfCHx2XHz
nTEbXQ0nuHBzreZWRiKxnGNIIDc3lUfwRYQOhLNgOcXIbN8XKbpyS/oEK3O4qcVYKELcN99FkuXB
+2Z57twVJkAYIJlkgFLqG2HbEsnzbbRdkicLImcMslT8MFiHQWI8GJ5Oez3+RmEbramfo+4ojnTM
/TNj6zbLmz2TuC2mKbHVBpZ2gSgICyf/quXZu3eaEBmdWT2jM0SRX71rGn96ASDRboCMCbRzg9NF
7MiY+OHY5OQRUvZZETLTT4NxzcN+AluBiJO50bPokeGJuKNS4MXtVtpK7FJvgNnSUX9WDMPMpz3S
oHpi5YK0uCN4K8nGUxGIlz5uzHuQFwjgcq48ryidY46nZh1r4i2r85dswFEpmwZbpZXufLc8lA6h
M1nsdMCLs0MLzmKF2iXaZj4qTZ/HKcb1V7cNOmQc441poWFuYGNEIYsb00KgiZVRsLi8DZKr0xE7
LaryiqrIO2lWtyvRD1GfDadr34EWJ2uIytrkHCsikPLRokRr7gqrGg+JEd7YobrGRVitG9c29wZG
YOoh6X4cw0sX+waLrnRlJ+gzgvG7r9XTPvKGGAmzeGbi+UUPUJBG5G5JxfM/DyqIUmju4ftcwhAO
j66+tN4Ykd+YGNwz/TXwCqrJ8qT3FouRglRVOcqn3ja206jvbXO0VhH9GBZ8TsFSGUtd0n0p6Rwg
cAQnLru3MO9N1rXGYz2QrtSYEEhKr0Jh5vc3nd7e1WnyQTHQRqwWzPjpzqYuRt8SHVnuhcdo/tny
F8smnFF06YzAjvzkSl0TmsrELGXZlCWT05ZB18XWisAi87HN27f9iJlYVY9gWvq9T85xSfJKV7V7
kTNnWDbewi6f345eg4cZYY+3qz1jUwxbtyR0rTBprbRadx6xX+9dGhOuMR3bUAfhSk2SNh1+H9qf
JTk+FFfnqGZp18Mh8eJLmvDgUaq4CwYe4yoyXBz7Pdx/fGXHWNdHZvhg/weU8gyvhQnNifkrD8ma
GQrQYSHhaEYg3Zefl1Ni7slvY1HvPsBFyGGG0Z4M40eyyNA8Wil5REIxscY20sAPLBabTopUS9HK
Oso5O0jAWOChClEv03I0aLpeoC0lOdyaXHC5Rpuebb+nIsLyyh9nCnOPdZTUqdwhDpjejDAR79k+
004xb5ZXy6aPEpZUy8usxfM0x63p8TlDAX4eYsugP2x8FLPnaHS5txObCdyI6WhLtezd16EUN5og
pTGvK3jDvGWph6IYT0019tQ/5nMkZyT9b6+6CbtMVN2Ugyw3rglRbaoiTEESCWbihfFasfhbh/NH
2UNG7RxfwEThNPL7Bz0Ntb1li/RAiCBcM6aBPzdoxZpTbZKJuFpeLn8zYhL3TNYLqKvTc9D4SDEh
NeNlf43na5IAz3JCy15dcIMQXv3zZ42oLx0JQNyorPzE1PhE/XQ0VGcV5/zPllf0o5tjm137CGs7
I6d1wvHPnQBfcdYz2DN0eNkY8+pgmmb8cIAKGMwRtZl5FaFmOOXyatk4Ecpco8+LTU3gz9nstH2U
UacOI+LvrBnMrNWg32ofNDhmCGHBSTWLErk5F113skl2BctbcY3NU/1lI0Ow7KYvb9N5WdeE7kc+
UiXlsX4kDypsrYBpOFO4LOTawWDWnqRfS5YtqAFDICInGnaAYRfIZFtAQzbESMbV7LX7uSHIJTkY
PkvYJdKB45puJwIZlhgHLQrK07JR/3pllci7Lck16jSBC6ylvY0t759qkRbtZyyKw2YMJjkntOnm
oRF4wmecN04T7jbHYj3jU8ddTsQSTJEsoO66kuCMaF9T+Wh6mvhMyYscih3yd+dcWsa5oQVEgRKK
6P63bIWZYMD9fggQv8booPJu3472YcnDQN73SB4nxtT51OMzxO3WO/OQV9eeTdps/9C4E+0c2TJX
93IKv3bDznb2wTXbdb8shDQHFWucf61nV6G1SF1meout5LRegj3mB/ypnP92eWtnVbO3VHNs5sVc
BzwaK4EOq3qyGSiteS2I6z/kydGyAqknOkMBjSe3oyhstd+FOUJGieqdOa9C5YxhT2LyVHkI8n7w
O2qeVcix6PL2DNcpPBaUFRYJzrBYLZeXSx5JVVvVge7BZtn1oPw6ioS8wXlPyfhlQWSZzUXWnMIu
NlHvacv1jFJuKtUOovA510frGIjD8ivHBQK9vFw2ehz+9tm0qsrTsjEXSvzP9103W2Xt6UFr42/o
W/cCU/e+XvJDzNnryRViTKQYawdvmAeX+WeVjTxX0oXYLN/YJvAwock04+i1+utE9NEmGoaVPh+O
4Ab/uIUtFm45pud13sfWb/fmsovo/1B+gwffoAVhbpm6370xf0nm8khdjv5ezKWU+Z03hu/dkHZb
OUF99Wgfru3Aq9fGgtaed2u5X5a3ywazEfawNmg3naLmvuz5MGrlzgKNpVAj+3aCuoSzG8kZs+yM
0COsXRyyCOz69tilaXwSFrd82tIPL8avPME0zNVpsi/i6kFLZkPek0UO6EHF7a2RGSwffMjirGk2
A7WWFUHDly7U75lBUIxk5DKThoDEDl1rWPrjyhKUr0sj4B7UTrgKqV4X3Y+CuiYep/TRLcyvUSNe
ReLeloWhNqwooUgURAxIx7khUGPaF1HE41xvTk6Rn2tZvDqtRb/D0REt4klIJaqcETAdMvRvvjJJ
dujMFLIn2dCBR8eVymJngW4qQxvOxJnM0Qu4NprtTr/BSnQb9cm3vE4YZ+0LlkcCpuP8B+X4+rGj
VtklAz3rYMQRqh8a5mPubOhkVggGR2s20tW9TZWIC2X6ezfCyi0fDOkN28LGTDSI8G5ImBmHWLa2
7mhvLawQayapTFQadOFV/oM7EnOFxqTMDMEkmnoNLycCXO/WyB/oFmTnsXQEloPsCEez/Z7r91gP
7B+BB7eS9QlP+Zw5apf6G7fXr76t3SkKF9vIiOOj6JtPQzGvL4GJDSWW/TrX1G65GSk6t4cIMfyQ
Vfq+F+5+GUUUItxpvbwkhRk3+HhEhsC4NjbGnYEUe6eCTEElJqP+/7Se/19aT92xreVQ/T8i5C9v
df2G+6T+aJr6D4LP3/7n74JPof6hSFwzXNfm+vxV8kmIvKMLYUlHWqZt8i9+MnnNfxAwIaUrXOGY
lm39zNGyjX+Y5OkpHUno75DfPzF4/47J+29AXteQSD8tx3BsehMKgemvqk9lsdqMC6046DO7wtZR
snOXBwxIlCho3rq08H85SH+Rg/dXn8hM1gbxISwCEv/0iUlmM+4PBkzdbU30IZrF4sWkJWmDVuk9
aoh//3Fwjf+YuscX5IO4uZDc2raL4vbXL+g3mjdVBdVZI0GSRO9ek+O1mOI3UU7X//VHuZZr2jos
N76daf/xozqZGCqvJgrBdfwZJ/Gnp4WfobV1Y//733/SvNN/iBLkcoIe69qG5Br4t7PWoH2pA2co
Dp7Wq61yWfuCY8C3yozrPxw/g2v+3z5LwI2GDk2DFTHyH78VCsaUfj/fyooJIu8s/eqW1aZwxXnA
bYdFGdVLDjWkapCe0k2SIDdYjW8nM7v8/bf+U+Kb7fKtmc0iKZrJ0TaK5z+cSomkQWuo9R6U0nZ6
7F1EOz5ivL8a2ngdiuGxtuWHF/4eI/jbXf0XF+zyDf98tIVFk0e6plDK+dMR0Awnt6SRcwlp8THC
UUCGBJj4/rFshkdArlSL/Jsom67R4u/XwrcKBGOBHHYWP1jAJsVzJOLnvz8af71bMHEtlNu2EH++
dRGitMTOZMWhsQn+9hMHjzOfRqE2Xulu897qF8pJ/CAi6AjQ8ZqU5IcxTiFBtN2T64wwcDEsEaX8
9zv2l6fJkSbDk9R1hpc/nqYJpcYY5imZYrTeD0VnAkCjpDeOPTe4zR0hcZCZzWth4uj8+482jL+6
WH/57PnvfxGxu66yOyp/NJYc667XqdW1PtH1PhMosxqug644FNFw6IX4HoYvGSCX/3C//MV4w5D9
89v/aXjr4zRg1s8eTPSXWbXhLhqw9uQaoe0MCX//fU3d+PejjfQfH4pSUtmmKf90ceZe6rhpXqRg
rIodJtGzyOPPXp897XSZd3aZ7sts0yXhS4sMfDUGWoNOo38k/ObQkGmwavXxTGPpc0zGs/K4diyN
eQTtCkq41wLitIq7W19vH1mDPOYRSov8y8AAp8LoDcyMRV96uE4JkOX8hvZ/K2CHUgui4Mm/xwqN
iZUycJ/vKaI9jaO3LnKmg7V742fTuRRcoHHMP3IapoRWe5tNiN2kg0q1p8FFwwZxZfg2dP2jbQss
M7M1EfH2TDoNCEDnjGbQrkIkuvYs6B/f+nq4R1xKrd0ipWU45op9pFu0nuLsvpED0G/irtdp2lJM
Bj2Slv5h9KxdHU1XtEcHu36P2+gtkfo5RlG67mBi28hvi77bmir6TJ3kMzejz/l6MhWXsDGnx4bZ
g+XUP9x5KJ6PjB4T0B2YwMV7ZueD+UOTYF2QN3+KINybUl5qVpqrnu+FuugAS+k5aVqAvjXz9OG6
DB6NGM7UcYFlIkqHYJS+EVl8tSsOkMmI1yv4jf04Phqhy8lu33qNLwcFbmNGzartmgCFHddBTwbw
OjeoP6aS00KDbwvu4NR6DGDz4fec6LPH9WDm2rPT+BzJPP2s0nqnquCzkf7FJMt8ZY+pto4CHcFr
8UNR8ERGw571DD3OpF+7sEOl9jG4pL07LhVLJr2uSbULU9c1KhTtROOuyOlTeDZ74rnTw2C5XLDT
Vbndo1LTAcbBOYg7/r+q1fYhrnOeLoWPmZ1DkHlQlUJktwPg3+Rt/ohs6h+Dfr7QMGHMnxeO5bea
VZTSkjdr0s/OfKSY/NwOhbiVsX7VenoCtvYZ5/GbQeB8B/tsRdegxOOB5gBEs/9g5QhHRgqlMIk2
2Me4pnwHXZuPs4pqKS3yOiUhhevTrj1WNPlNB8l0hfntbAuK5/RrrhN7xDqn2ZVFqK3rMnqL4kCj
V1beCb/7cEM+zrQ4WRXKrn0Z3xKDYGwNVhAw0hqET9xXN8vey5jvNxjd4/zcjUok1+GbCf2N9IG3
Hl9CP9o3qpEJwiwUPgCoZvDJdb6U+/nhjBLxVmtRF00e5TWDcxPyjN1TIUXL012tKip2dZXXdN/G
FwPbzY09zHKOBE0zrI95DiO8asluH7g+cLL6VnS3XI6l46Op4cadUq6DSku+Wqb/IHEorj3JRy9D
CSWmz14MVwLvrmZ+YLhF8dpfMcNbK0NjLC690t1o07jDUEPouwremo55BDCiuY8YU6cjGpw54TJs
4Ym54gkw1/3AJVT49noY6LNHzXg15hO1zn39hwe2NJQPGARhlcj2kbZO8Clz/LOJztDXAJqSRfwi
q/hNK+1DGTbfqM52I/dAx+Vi+PGbqxXg8fSB0DMeWQAkYA25KKn6UrP2yz9Q7d4ve24y2V3decxs
NHZrgO0GQI+PMviUpQNVadZt7Zba2h3PA2Rl2Pk5IeSVtO3dVA0ob2HOkxV70VuOjaLBvu911I+4
hSpp0g0Oh5mdhkNW+eHOqYYLmQL5hl7EVRB/u2pEjraV/Ua/Ma6dgjt9qALkc0RTQSQx1DYEXZzT
wNx4l8nxnZtY48BQtO62LG7d3O6pTCO/0oP+ZFnlUaIP3NTF/Jic08o0AEw7oWvP3FvhPhLo7zUN
DlZTX0q8/ys3yMCDFPYTzCWwdwOW3aSIXuZiFGQfO90qpH2rxNC3kcZ9lQQcK9GPVx1G4Ga5IJfJ
i2ijz/lxoKfJp+ML0kg5NAxxTYN1c2z099LTn6IAdr5uPPSeOo8ETtCdzjeecNFuL6dobL60Kt0D
lYXOwxXYppi43RONH5fCLRdUFmVvhgG6xsA8hIY53o0s5NHrgk0YuhwbZfvRep3aOrl4KmE6HHsv
Qt9hZbsQutQqGYu5F+7VO8uvXjDLhXu/Dndumd40SpObqjS+i7Z2Nt4U0/5VcbOpG1w1GOtAFPdc
85av7ZGahJzAFrmcSTKQTLkpi8lcF8P/UHZmzXEjWZb+K2P9jhrAsTnMuuchArGTwX19gVEUiX3f
8evn81DWVKWqLavHLDOMkigxFsD9+r3nfAfEB9itozvy5G2N+9CiqQyA02S2u5R+Rf9YkNmbLAZN
Lr0lfcGASrMU3iEuQKtEHbHuOSGi3MgQ/p3yugDQSfuQsl3OX7XszqJn3ZrZMwGAfjl6DuCn5k0a
VDxIZkaYfaZqa9r8sIHFvE7MeiXjYWOnjPIun12ZcQ8NS/ddWM9t09+QmsGoLCcj3vTERxrBIE/1
WFsNuDhEI7N1pHR4pMF88BfPwsJwXLjj3rJCzGqqJrLEhOjc5pDkJR5qIweNg4lKPVuw7tsQOuyI
80U0mr6VwxHqVS0L9CBZ91+Tnk9roG5lwYtKrPK+6JznYuIWiAKw78V4J9RabjtnIupjdO7couFo
vroY0mA48XHYfY6i0sg3URVwL4t1zN5Wtfbz5MqvbOK2NaX+5I6u7jMTYGiOqZtmOnkU2chXfCqZ
38npquZ4sLWq/MhBs/NNIN3rNBwRavTAaIUNIa1AYlnFG2Tmve8kebOx2BeBrzrlfgmvWpyZ3OEU
Bj33sl/UE8gyZYspHkQnh4eihgckQCSJRX7O+UgzS44/YE+to9Q5AuVx3sNNr7vbFlDxI5KOK/qr
1Z7DdwwgLX6V7aCfkNeOV5oEOR5nAbqA5CRqOKtBFYO9xU/vwcVbdwJ8m5VF6I2j8pPQFZD8Narl
QsNhYzyTIkDXNPbWYsqeYrZSX4+3Ll3hw4y+Dil7ttPrpd5wQUN4mop41+ayVKhM3XfievZnMW/K
1Dk0kXkNcPehYAiwct8vZ3KLyx7G6KbrMeUz9cMVNeEpMunkMt1vbHFrT9jmjbK8SR1QiTamrCqq
oMMMqGWzKN/Es3w24rnE0lj5NQigdZj3t7ox8M3wmDCchycCRE611dfb3sFv4nTzsIH0Baqj7n5q
o3MmQatHJNNtYzOGJ1rlJ8y8NG/t9N7LuIryZzkiwqpUydBM7Kip3mrrKmDWGpUgqAJCGAzKPNv9
7Ca2D72HxN+NaY/W9aYxjavAZYoda025NiDpSOqtYbJeLQ1kHpMPSirwlesk5GBSmx23vsP9P3vW
fgCyBtol2rkmP9CrbQ/gg40TPGULGJguAgqTSORdrsuZ3FD0+8B9JZPiuFrpce+HTar7fVeOnPlQ
MjaJbu+jqdmO7lxfRQbqvjns2ZGmbX/Jy/aamxQyC8yzavYLCPRGl7qb1p3xawyDkoqTVLAgEWKK
SxklM7+QMWITQVCbhNYG3rzZjwNgRpytNSR5nL4NGQC9vS+1IMDTi/uoI3zAdyq4MZpmMJmi8kPG
82No0adApmSBUD/d6bodLoB4Awbp22xc5mRDtrvsdIVZcshUSlenNdbYg63D0izpLqRPwHLm7YKi
uBc1U/olj46xDM1975l+xK6wY2avzMTRtYc5jo77UxbU+XYe2h9ZrQXbOcwjuMLpO1hhDx/Sa+0A
xdAFDECjpSjq4nBnAQmSnfNIBHu85fTmbIF8XTtz++RJdNkz8VZoyqPSp/3sY+zkfurlXk4hBSJj
xpXRm+vC4CJYVEkpDTHsht472RwfVtIznguAhityTM2VRplsY0xczVX2oTbMX92lDot/ybCT+icp
uXy4160VFKXBBkqIbp8Sms8pdRlmGYt2KrWa/V1QZ+EUWQ2yAI6fsgjGkbe7lK1o/snWm3lm7UvW
zeywnGZguFXbJh9vJw97r44fRjMmnimSZ0YIq5Qab315T1DxPJZFecua9IKG63wpdTuFKpGio4Ue
J89CUrylYXePSqIUX93M6270+sOrdqpSLgMBBglvIqa8tYOlagevBCC+9mazdrAIBrDBQsiupr1X
/3uCF502yffSACAbIpA7YRbcaBmQYKL+qILGUsVV9ExL04+moNDIbWjatYz3mm/KprmK5MbiYLpV
eo7EmgBUW0D+GaP5sud8lwfaJgDQHWBXWmkGQ0yNjxH5htI9U8/06l2IZCP9PnafwOn8WHBnwZyH
RGumH8Li/R+XlhMn5zTN8RJkj0gZE/hgGSeSnSh4c8vs1h2m8+LaD7l0zh6dQ0wtLEskgJBiVAbq
FrOXZ5t9mkQacrGSCutKXz/Y6hgyTuljBVxnr9VZtjVku/g46U/mUFxproV8ppbTJoiLt9k624Lz
pWuvDCKSL93QUHI0NdU7q6U8/CqpuuLOTVjnIDfBuNER3bbB2lvYUNWxFBnCu+j2GlTPNraMX1do
2LcpyJnlRMAs/HR8703OZ62edi+RD5RGyKyX08LAWFmY+o0zmiU6R44vTjzrK+Egpc+8fVqxUxv5
cI+IYlzlkbGHIHlvjjN5JBTHvcsbT2XPAW2bx/G35nkTSLQBNzt1D+y0I7GK107ZczJthxMqs+fL
Z9Cj5NqYxbKPlPR2UOtqUaqzhTof67g3LWf+6HPyf6sGo5skHRJZ3ow1Q52SzWzZT6521hXFztFp
Vi/ch8aQcXGpJyHaEmgyL7dw8mtVTPE+UYirw2qVACCwn9zEA5CJurEQ4sqpuSdae76rteIKmcQp
S7sbQRtiNlADzPzNFDko+K34W/U/7HD4MZZPltOsK/SyfsI1UpjRrUdLj3SjfdnL92oA/FFhfYUv
x5bhxh+mOqKPISVZ8HJpv12evKH2HDAqRJjlNCogqIKbFd+IOP2x5G9qaU6f1wMs6iFh98xytbRc
8BBazkFOL8WYTjI37iYDZmZkTtdmwo6p2TdYzhCilk9qweiL6pVxXqqz2rgTiWIxkNHLsU2rVepE
1l5RaFAEc9YjY3pl1g+XbjLSHZOt/l2TDs0zwfEyhSKo9mVBUAUolq9m4J5Wh/qhpGTvDaYVbuld
WZbNDgASpgvKGYUMNtzI9GAKL88X9pgemjHilp0BX/Vy1y6qO1br2c+q6+z15ZqXZn2qft1oWwn5
oW/f04kDiFpoq5ciHn42NckwLCXqU42Wfu+U9seURR+JgRk4XYetgz4zK1hmtJvZFNe6V4Jzibkq
VAtiaLl7wmm6t93HtI8+a2O7FHRVGodwN9c8BD1LxqLekyG4m5bpVb1MR1PMWBbFqnPOtqSZ6Wp8
9qpx2beQxKla2UieBHdH7dCoGC1IDoTyRP5lNmB2tbsKOkwYQWDi4TCW51prv6cqu8d3sl0ggOMz
Y02lUF+FUXGYagjaaoCRGHO4alriZ3WaXkOBRoAJpJVx7lANHzuMvmeLrgb4WW0dtdqBUc/OoEgE
U4qsVj3EjWpOoaAsSafRYwbGc7R3MvhJE5cgpnV+LpojZ5xuXSebN5fGQvSY2VA+A0F6YD1y4YXY
K2kjEZdXcYFDvijJmKOsj7773jCozOizk91NpA/INtXxML38o2hIjMzEdqB34qigE9WUE1O+g0i3
i1uacyR00D5LdrFnIpKUoCs6NFAtq7rHm5MIXiYvcWrGHzQPN3WDpatnlN4bFH65kb92eHgu90MX
WHyEQFjLmAPVrEnfyZ2f9tJxFqpnfnLabZWH0pYvpiP2ssNeyICA2691H03i1IFDcdQOEGZOZnY0
6DFCPhXrmZyhteCCVsd79vuhDr8hvsOLQ0/dk0i5cmR6aMb+Phun3VxhfNZo/gOlsEKg4dOqUhW1
TRf2ctIKVassm1gZCoRkMDnwhqv9kYELU3/u61xj141puhX21ahxPEoiVgNSu4np8VRyQ0hzKuID
sTMuyXoRLKR07vJopsKp9hxP4byicqIzGO1q5v3rxlNqtTl+wEnp7ZLDaEbwXtNM8w0OyLpZ3kXA
wldFh6EhaM+CeDi7ZnkdkqcuxFE6tCwxBAf9LJrBOF/OnsXi4G8jwS1reYs6N39q0HqOCaK9OeiJ
ou9yfL62+wFDnYrhHJrW2Zry70uXRtN40U0GJbUiE8XRpdzZYA0xgQbrgtbkZbOjVExxu3DZ2hyN
PVtAIUsoT2f3pxvJlo+T9zEnmwglkvwiL41/MseMVWGWvHSyiRyhAWPy3mFdoe1EjUwMxW2Z5O5W
LSWzOvdWHjMk8qterMn57ieLBiI2gZIuQmxG30l1i9ItWiULHaUFhdHS3VQaR++gJGhlzlAe4DWh
nTATJGrGp8uZGesALWe1t6XQ8Tad63zVLZY+1axeVGtK2NyThZkSiVne0GVYMayGk9j2PiGoW62l
IBF2wp7V5x/NQNQk0AxN9pgj+XutJjijVsvNpZq7vFBKL0DO6LE5pMKCmDhiqg/d7PhHYdoOoYjv
QqO+b2X1w2PACOUWyK/+BpdAxZEiZwizdzeuJNlWJuaBxPjVE3AsqusR5kEBsVpd9VN6X6dYpTWZ
cVfWxa4t5jctoFap3Pi8eHcjbEU+gKA7mYop3TmiOPbXxCnTDAwasY8LMrp5aUdrOuiy4lDQzD8D
033RLLBfHM93dgg+xPKwn9Re/lrV3TGs8i3RCcMkubTsItvmpCVG9WdFONQ2sm+CoTxoevW2hNJd
zy5n3aBrr1orrA5F6gLPg/wIbzY7jSIW15M+9A+znj/luP613J72Kdb7CtUHYLT7you0jUv7Djgf
MSb9XNkYb7XmuV22y2QDAm+lXy5mfWWYWXITlNYpp/cA27zf6kN9JpoaqkcGFTsVg9w6aIM2Vdjb
6xrw7jYzKBuSnjim2NSvkCutoiFatjrxu34VBMM+TMbHpjcdYsnQeVNuczz6KEbT8gNJdl66tXME
7W2lvXclbicDwz9wIeltKj19yWvEQWNvp1dGMIodRpPbYpS4vMCc3JNO1YG7x1x08f+kyh5kL3Z9
SEjxDcXkHi8PgcFX/VtZECnNteD88WDjLeqSmfIflgqNjsJ0t7jG7tC2OsfLA/A90gq4c4BflMDj
sBNhdb3JYifczIOGHxORXWQQ7tJE9IudiJXmYj8adVa7gLQR3ylJzGqz7PNi5Otz/a2oGChkSWxs
8giuVDmS8H55iNPgzWtmbyPM2j5OMvrnh8vvJRWVR1SnP2L0vHNWzgfeTetIMJYFB4uvfvulGfUm
YugGnlxdnCz8YBvHw1+rFYl+/MdDNaJPRDGUbIY6oIVTTzGJCwWmQYThtjb0e5PkI+7+esTM77IK
mPFVGpoPObK67QiXciLgdqNjKcs7giIuD32EQK5p1X1Fw3/zjz9IyPBCqanU40TpHS8PtPvFr6/6
NMVbuKg/cUfVm9QJFh3ruL71NJ3hXqXft6lBDFudhNu0oDUYBbBbioJwFxE/mU5TX1kd7H+Q+/le
I0KDlHPzvuyI5sR68qA7zRV/PJ0RqcGJTDMw2NlAmh4I2rUjPYzMRWPe2YYm7uIIxbQDTGiDlpOw
FMNutxYVAYvO7LUMf2XHBaV+SaO9vh35GZdfTaNtbOjwa/5I7squ73k64ThX94uZV/ezZbm0xulT
XH7P5RjWeb1zi4ZrSvUSu8yZpti8dZcYE1SZ3cT+xNHQIYwmGujuIwjG2aze57bXINFevrSL6KeB
cmvjkFrDEcAwUZTzFanAf3z16/d0BwBGaL3KkczWdAwI+BXum6a73Xby0vpkFW54yu0V9g0Ix+rh
8tU0RA80zvDhVOzgbgu5LHSy74RB+yZlbHi8/NblQU+9P36JQzNZuYCwNix62UEwZxD0JI929M6T
uUsHrnJRdgSxZNZ5vvO6YGDaxIOc50+2Iwt98hI8zGJXjs2DTagQtr15D5dqI9Rd/Et9OXv6rreS
KyJBQi6/YCO1otvScb+yZ4PfEaGg/rf1TTed3b5JT7ZJO9xsyLGOWWr8qFb1abNB6RYeG3WLt+RS
0rpDUj7GRHlZ8V2uFM5D6kjceGq1ydRCUwbljuRrQIhWTQxKSE6XXwkQKTDRDKxQ4hxJzEVyFHt8
oJWbSoS/LdYbw6GgA/mbqn/KAZm3TXJ50ydddAKQuZDsg+tpWDRsi07xWdf87Hln9TpPwWqIbVBP
JhQpNcblS11axMdInCq0IqZ1EcTW0V10i0A0vro8BFbzx1exXYlt7kl2zv4wuxW5DMr8GsG3Os6E
j/766vJ7dvgEimY50D322OcmRSKIcXe0VQxoPJAdpm4bTpPRvsPBO9mxyxY9D7dVFL9mEY5Hc2pw
BmFpMcLuSaQunzzW+3nWN+QNZzQexvAqiOVR9CbJnF0AisazadI54cHiyAP9Ep5bpf8IpIWY9dQm
+j4qp3evrp4Xu3tBqBisoTrtR+pSTr4iOc6CEj6czScbgeeqj5uElQQGQ0EPo9U0+h7Wuw7cfz0M
7U9ira47oJq7LBTV5tusiKgxbO7ZUdqHaBbOxnCRkcE9l45b+WUKFtdz29fEzn+0jvzBwQTKjwvq
pw9/THUAN6pZT257X4R4J8rFZh4ybUMtOqgXgPt7R10muSWmyCQsl1ovmSlue4nNC+XFYxeNPk2W
NVB10p8zOqgTa1vtrQ3TPQPO26aQ7uPMfGsW/pFmib7lxDY3IuONI1qNhp2/hFWI1SuSj8ILf6CU
/2ESrt3Wd3FKaFwWUsERICPWAGlfyRS9WszjUguGcYJ5rwP6114IPNfnTlzlZfzKKnSd6lFz0GC8
ZG5NHlnf34q6Ijp06uf9AuIuJy1oYw4BduUYu7pi6jCLG1bN3VTgPKGaba4Whw44o6jvROBsvXR5
LK0nhEE/qZcRqYNAljwOLuGbFicsa8ou87oA7yKRc/s8aO4MnbAVl+PTpaOXeOG3agVNlwOVTodF
5sW6E3ithpR4Ont8bjwI6jbZjQlyC70LOECaa5uDjkAUvsJ7SNHpNrdpDQ7NST9iT39AZA84PeTM
DHZpHbuw1Ab6AvalhYSUoKctlMXZh6ilttpbtXf8a72NpSRmf5KCeTqnAmRNOBGEaVi/6YvaZQmt
vqV9ZZb2HnafScMFFBCppKuJGYlb5T+o9GD610C3c1D0l3aXx0CtJxwRorm9aam6aVDEGB3VyeDy
Viq2vSWJMRsPoeA4S8mj2sLteUqI1+5tDpd9wHm7slGMzN+OyUXQJ9SEuruHRFth8Yo/ysQxtm39
Blv2g6gAjfw/1ToAAsdyTckPgafXrhxkLH/9phi/kUMtqd4UNKSGa9lK//i7Li8U4Sxpieyb3IBK
NZ+alCOrekoky18b7om0+dBrSFDtpf/XP1v8Nz8bkJ3ghxoIoEiB+7Pgq7UGG/hHle0rNfHOAzpG
/CAjerZpM2jCPpe4JhzUIvNkPINJOgBbPqpTGGNRHCCI4RsL4ga6lrnvrpvMO0wWLZ+/fpbOv4jC
PN3QXduTUvdMk6Hhn59lQbpXajkpl43kWUYdB0QIOeOKZZjD5KzaawX22crpQTd66KqQjOHC/lZi
DmhovDBSFlFkQPjjRIzW4MNUZzmZof50y+IjafKPjFYh18TWEhRlYRIhnwfEUN5eJIihrs7tqh3Y
1da5fk1mGCJTyKHwotPgmPDNINjx3SyCZMNBHnwSaYxsuOEynVL1LKVJbnyrYvemJrvG/LsfZztb
E2h2P+fRV1yMN2+ek92rAxt9ng+nGe+zpiUWbXoRqskYO3BoAOIj8igXRo+NOT9kU7T/6/faMP9F
HMubDabXtB3X1aHj/qaIq6a41CStD1yHKT453dqgUeX0q/QmjVrJrFapovLqQI+GpCMSe/0EOsbZ
GMDMTHrJdkBHWbrkXGqk3hFeEI/7FtMWVjaLTZh+zpJnLjlfIf2TxhvurYABcGWUV0tLeifY5e98
0QYWt67cOvUM0Ux9JhEdCxP2eR59hOSgrgHsMnLmo1MDxSKmSZaMrP0NZxQdjcrKzKm6hOo9JwKO
Jd032gxlQ7vNYQvdJN3tGDGYSg2gCHmZvboLJ2Jm2h+58hPHuNfBNiK+DNz3DFggwFX+PMp4uMxb
e+0rS8ZqS89BM7pqkxTdZw6HlnZ9npN7y4/IxngX6cVHL2g35qa+k1HHyEvP8dwShJeYrhqNENA8
FvpTN/MGCzo+Fq25VDRXGk0uNAy8atvr7i+9dtJvzpabHqJK+8LrAW6lANxNRPibMVDuBQA5uyTl
gKWjK4MFjpClLFcFjlEtF9DdkroCic5+rCWYnj+EmczHEdkUeHL72eYPmRAcw3L8YY0QZp1iG1j9
tUlQVqVEAk7MqAHC2t5stHfg/Cy6PNX6EJbRF3jY+z4thxusUDi7ex0xQD89mwEWmqnGpz52zTEr
26d/c7n+NzuKYQvH0HECkCWrPAD/rFgNezQmhEyne7D1PB82Vpffo4YjORCKuAu9JMIdhiIHm3ap
hndqYFYqJZ2lNAx1l/0b/e6/Kr49Ewy1sLmPBB1J8dtT6mZndCpiLPeZHb5VeXJL+XxQre9sJLCn
mQ+BUpyV4/CspFfg+T8CvX4xpf1v3pv/ZnE3PfTWAouEhSTy9zu5j/shIL0v3ncRVPep567qV3pC
sifKlm6NUvyz4ag2LPan0zB/CZGct6q/4Sj9GHqKNabggmBi+aj38SMEH5gg1LHruJr+jRLX+xeZ
PGQm1hwU8p5hmNbvOlwKbIsx+BjtpzQJfKiGW5QVvj4QriMDoYbZF2yW425sPrZToZ8iEYxHV7ca
mDm0b7z4ak7jcdPHKqduibGAqm4Ujl2WXiv26bOaK71FmFf23jO5Uwge9DHn8FiU2qoavBbEyfSU
z0npA1QorkXehLQ4LKhHtvfscRYS+r1oHghrbTaXnjhAMXafZtmL1PTp9HmbYaSxlr1UNjmjWV30
mwqw15bbYt2hrHxycrF1cu/s4AK/9sifiWfmFtDp/dCqnGPScNuYZEWuhWEs29jTXpqqzfwY+S5X
sP46Z4h1NRN4YQ8iEvFEQU9NetojZK5vnT0iEtHt4LAgL0Xx4EVoo0IzJ1ra1A6ebt/iZf62S4IV
HHMfJFkDhxRGyFxOybZ2GmKDlvqq9qrqPpsxqzkpq1U+d9O+ieOvbozLX9XH//6TNeCXm+YTmUET
h1H32y//zyNZ82X+n+rv/L/vufhx/vGr6/gTDWX53f3ld+2+yvNH/tX+/k1/+pf56X88O/+j+/jT
LzYXU9Nd/8VQ5avts+7vriD1nf/TP/xfX/8Ta5Sh/Dv/tM6pn/DH31Qv4b/+g9cCkIJ159c/d/j5
X//xx9/5OwVf/xsVIa4SVwc6T0OANeYPEL60/+YQ9SR0Zdtx3H92Ramt/u/4e/1v3GwWcEKKe8OW
4v+Lfo88/7fCnuIRLo2HH4sUNWE7qqj4J+MAqcOFDEqZ7du8+ioTumhqqVnqb+wgx0kTVOFe+hTn
oObNcDdHrC0yInQmW4xrpmVYprJhE0rMl4y8dUzvQFCk0EPOvgmBRYG7CRpYFEbrgbIZjTvZa2c5
MnUJwXFz6jS/m1mv0I65XwvGe93RvFMCz2ub0asFF26dNQ5OPvUuOo7JIAOGADCy8+ozgJR2k+XA
Jka7w5/dQv8we3nOxetoQGKzs2RNaBe3Q2mTPqeVKGLtxHfM9lrLZ7mF3sg0rcvRIyYJ2logd3Di
tFWUip/FZId+spg++1Okx+O6ScW5KK13o5lZZcvF4E8JQU/0D0Rjt0EW0OgA6pp7+WFeRrblpJf4
tOXN0MH1TckGdg3luSTxxHVtYxdboEaTKHoYYBbXQYkGW0nqm1h+ejl8UHuKNpyncr9rKdPpR5Ep
kNj3wPx4uhWWhmEk5/tUElF4sMbBz1HVo0hWpUuF+hShtYXqqB99a4nuNGf+sjLtKgkdP7bNXZqD
fi6WXTwZ5PZYtMWzajyYZIDyn5izu9QBLYu4rc6NBc69vCXG/FlGKDgCMtUcxHprIwQ+3XSMi0ad
+WGt0oKaiEBY8mpWuYkCqMOSDAj1Zz7E5ybVvsUQ+B15W3qyM0W0oxv+6YlgnxXFCyATrgdnR+f+
M3VDEty76oZsDwSlzS2cmZcgt2jBIB+DCAAinkiaRLYNoVgEz8X93aIpaUAu78fOetNYi62mpPl1
RaLDT+rHVdr1gEWSq1kskPlcyToM8hXl5gYW45WljdamBhQTzKTczKyY2byVbmRxKaT3wgQPPng7
yyJsh2DwlYkUtYQ020FYWyHEDhH3ifA0EoWGkcvzuyxqthLgFgeC8ORk7YMdGOgh5k/T/pp7CFdT
pCOrQilohBYtJ3B9K1QQCAqN7hpwcXWYQWqtgjG7riTGEwGgmiGMLbat7Xg0aLHDR0m+JTQhuu71
5IC5t3/IWh94c71nYcnvxvrU0cM7dfH0OKGk3WsJykbSz4EM2MHB9oLXpcuUOtsWsBAwVqM4lQn8
VgnXFBGljVIPTGzShv7iJhmYGWuiqYfCVRLwrms9Nm0+zDqI3F3bs4HqSjE0B+1jC4jmEEVoHpks
vkM1UKKltKvlOiH3yo2Q57apTvp06B0AqT0lk4n+zYVvaSIQGpeF1Jf4StV5HGdJITWG5S0CabWJ
huYKNd4MGIWmHAnw686ybspUNmtXjXg9FS4dxBTmrFLb3m3vBhnre+OnNleeCnuwfUNMDs03IrvL
KNh4c+pwxlEvuppuZZGMWwLCYRHF9R64ZLDXMCGDyPd2o2Gg+OxbFYQ8AjpIayoxw1wezYi3xot+
xBpW+2pCzDHL9MYBqrKKvOzYMNq6c42ByFv86X6SpKexs/G0l+QaOe5rqnnG2a56P3OSrenF9lVj
h59tlw6Yn8Xz2MQoXGC0kW7HCbYOewucFqnYpmUIX7aj3OZoGzC1SGwvNR0o8Er+JKq3rHftraVZ
/SmrIBozIVmmT2vJ40d7Sv3FaIg+G5GqT0aH8UcBdW3spGvQZb8m4M6i8XrCtAN+edLc00BnDU7z
z8Btmk1tOMOGuguU8ODyt4mNv9Qko26tU/DKLJbOc2cBEgUvsR1qMa9akW6nLmruS7LgQvrwG1JG
GSmPDpAohw5qTfidVkX4RBpj34bFk9lGCBE9d2eCwzoRqnKwovidDZTI8SW4jwFiCMOd7vS68yPC
hOncTvDdrdYlckn1ClCYPHdF8eHq0zVZe+ONIdlQpBd85kjYNnpD97Roomsj+qEl5BTAnWCkYjf2
Gi/oE3yZZxqIuKMK8um4+DctdNKdp4/ZJterGzrEYMXBWI0N8k5mKxAhhtmPBpVNotBo1LAn1I5g
8AJ67FpNuy+O3jQpxO0MdjIiMXDrDcAYiI/KkdNPb5Hbl2fDDZ+HGXykFzOtZqjgVwz917YhYx94
0b29MN1pQv0GyhQmIOw2CBPHV0u0y9lq3PuhtMni7niqRhQYK9MdI9+QzXJQ2XdPpabfotqfQOFI
Yi8nPHIVcuwyIeSgi4fpNaqMaza0di8aMz7O1W1RLtlmTi0DgV3Qkn/GOyKiaZUuQbuTQ9HeRCXz
E9TLOWkwsFzKc5bYnJv7+MABadObXfNmE+m6jgoIsebM51fM41UfttFNQPqACCsgefYA2Y/8BvYa
52VxradZYAtjsp41cbEphPcwkHYFrbl5SZfsczAD7wixGFRt6u0XuUDJ9YEtSGhxub1rdJK5SBrj
lOu8JlC7VkaVnEcPPMZ4dLpl2CGRwgVq0WgOgfFSAi+nqt+YozbcF0MywY3wbmRUDaj7p2TnGXV+
lGzGWd6nZ5lY11FOi5WlWlCJzGcdIbXfa432qHNDw6Xs3hLXTfEg6sWuKZHG63I2eWMZ6lgwWnwP
kx1ZZYiI3NRsVn1Fhq9dFZ6fU8wf+yRq2bIOc2IzP29GQFHaLuCqOjQcb9aDlsVnJ8v29QC6ZGEY
XbKdCKBQp0lBnJ23XKn7UEe/6R6Zg0I9zAhNZbJsjWALiq7yB5EyQOUgUeWVWDsWZwjRaKBgkXGu
Z1l124Zgj3XpESKyVBA4MiN5TzVkDotTqn0p0/AG9QRkeG66MYm1OSYO4LVgYbXUdZ2gkzZ6CZvn
Pvpuu/fZQ6arey3NL7d+DF3h3SfdyYsQx+H3yXdlSSEhIiPcNCmK0XHOCDF3wvTGgi2GPflAu4RC
bjLRR1GK6Hp77odkWOfzBMgD1aNBGOC6cbvmlJbuRxSizDMi9RnTzmOw9RA32SkA04+81pkOIuTS
dPXK2DhV9kU55B27sLZ8PYXbnja8GUQusmku4qURBY4h08beoGn9tuu4VSzhNw0DgK6yD1UZH9Gf
Dt8CjrPh7gcof69WPhk7J48tjqcLNRa4VGRoA7Eo9oBkcwEEHFvU2RyEq20vqsZPi/YTVk64N+He
7UVvb8d83seju6p7e7zOxrMEVATaOJd36pKp6PvcTcP9WGv5pl7SxtecjhlrgQkhCOajx8WGniV2
jhed8Dxk9+gcuk1EdbttwvAaYBUr6BTsRiRB695wtd2cEjEeSXcLxrm4RTHsMwq6YwDb3uaiKW8U
TWgxmA7ni/kozf4xdWKUcjN63IV2P3gYd4I2YLoYGRNUYUo8briNuQap1e0cpwT30Tsul0D1A5lT
epocJWCI+TaGDvrGitJNhUb0xnPe86hzyUsW2d4lHxaZ3fQaltXVnIs3G9YTRHdMUciraWN29JTh
iq+1mU166OEZy6CwNlXFVoBV5mjI6abMC90fSNMdZqZWVZ7uAKPfhMBh0MmR94IIZO2hAaR00UCP
FrF3jwz1w8EhqEUBpps5uNaq4gskwL6un2vD++E2GDiKfqdg/ekIRmcsvyKk3nb85sn+Zo6ZQg0c
Nxj32ISpfMDdO2hht5tC8xDb3jW16Y2mW4cgcIiBBxY+jfuGaIDQpYfZwWw1KSJ6gv+kiapqbrdz
NO7gXa2RMe60pdl2Gt4AB2X01DJjTFDToTJb6Z7nG8uyt0z73mwDdPGu+8PuF1+G3dXUVg98IzKs
IdoCX7yTufPITtut6BMMFN5YvdqXgGjbpo+wE/XBiSnUTnTS5R1PiQTvjevKr+z6WX2TwE8obW8/
zWC1kvG+toIr+X/ZO48lx9E0y75K2+xRA/0Di96AAKVTuvYNzCW01nj6OfAs66zMahuxnw2TTo/I
oACBT9x7bmZEbq4r94VSHxomT6wul91pxZWWMJZ0Mq/FZO05sn86AyJ7AI4wKddlCREI5y5Gt25d
MvKrZn1t1eV9WwTPQ30NUMlzxD60wcWI5bVESCIrqUOl6d+mfmmgZaKyrvm52SooAMdlA8fvjR4Z
MzDap0pPtsu/S0PtINg/DoJrvDSBXdbv60kq0WfDxJJC1bNGU+ANgGMoNAbGlu9lAzKivJKXL8jR
tLPVAIscN9BBgHsqCpuGmHiSqYy2rCddWo9doI2tUxHusZp1e2NAkp3V6JjpTftZ6FhREf7mif3U
j6rX5srr2DQvQ93cjchVlOq9qftHVtpNchO+op6AlKwnY/yU8OXN1psuxLMfwhIqs4e8i2550rw1
+niSqK5x692FdblBiLgtm+JDm+RLr6pHs6Zg6Ui4MskPUMV0n4/Wg8kWbyMF6guQTowbGj7Zbpf1
9+hh8FSVZwp6zyoMosu1iZE987s8fTD6dBuey5qL6+wzQoeCzswPHJWU7+jICIKWgMjHBVN8VpZ8
G2JySuuLpGaXxudIQYaA/2URlgiDQfdon7M9hl+WObjg6fTg/pG0YK4KA3uFdCNtgS+keqkAUjFK
ZpWQeF2RHBnDeSS7OHIV3JqMxWHZjvgHSFKeszvRRHsz6dZxq66NzjgNebvX5/IsV9O5VkWGIUna
tpgLKrxRCm3YEqRjSsYdo4Hn3hB4FTBGDkbOkQMCr4leu0S+EmEjJiVzBQKL2NBvptS9NEl/4CS0
LO2/ZU0/6BKR5GShxvN44pXe6VylR1bu0FnfGBiepMk6GXr1nYwPtZJdKhnKJELjYH5s5WZTDxR6
c8NC1PoqAwi0mnKxzeBREs0uEkDcM3tfEAYy9Qpq6gptBpHPMtfUNMsu9WjhFgBMmycWmQLTK46Q
31NmnuqovBoSqVGlWSELZ9dcTNFG90kejSebiKWK5jANxYesGdhcUUX2zYOlbsIkPdtWsJYFaU4N
7VaW7Sw0J0WeLA3jI8/1RzH8q9n5bzLuf2t8E231FHCCmxNCAnAHwaL6akPU9LNqPfaZ/igrzRfQ
8I+gxQ4gCjYgsksq1l2MndIcPgM128gM15ny2tvAiF9xe7y3xI4NoX4icIjUlvDF8B/yRlkkz/Wm
7nWU28ERt9Sh7AdoAdABnNngaz+RLVZo7PeV6UdFOYE0W37OxwXSaywVMBpAoby0rYU0ke20ZKPO
lvZ5abwMGjEwE3mMZX/qEhSF6Wsnxe85n4lvJ/ddEXqxLYMJLmAu2/mmI8FNkunRje6eE0bgBJLi
SrA7QYftJXO8mAnE0SzcNFq1ldtpE9NYaKg+Vdu/j2OywHVlE6gTkTYc2uboGR2Go9zJZ54iINqY
lgi4PafFregrLyS9kBia5oBmRJwYNJ7xGKHrVmo2bxFk2il6iioEA2XakfTXhV8EcayrXj+j49Np
23XXSEeQGFRLFfl9hG6YuBHQmnJ2hVLasrZChS2NX1kaP5WMqDcBliwniXNmJMN1AudHnLn0UHPZ
dPysPE61uid4mgQY8YRVlGSpMtsQnL6up3BXKOapta9lXF0TQ2vY8OSvjUYiVVzTtM2XWScaD4vf
MMm3wWbopFXryKyf7bG4VlpdMfjK6Ux18G1pXTr6FLEFG9isw7gvdMyD+Gw7phOElPTYDYZ2I7XN
G2kvVzbLc66c8ig9Z222MyV5o7QDGebSOTOAGSjEzCS0RmPlGskjCTqPuVkeJtHfdVrsotFaxU3+
Yk/zQ5wp93pJeH01HaFaY4n31RrxVswCklCYpjA8nM0uQUxcufx5U9AG6ua25WRishVRTfLCYTAQ
VKapAkFY+4LSZkSFFIz6zdCGSy3ylzA7S1F+iHWuuHR/Mmo1dq7bRQ/WaS8KeqAC/WvDMaLJ5roy
/D054y9yHz8Q91zrm4BzRD+KI6PH0xwtX/uieWL/6dVQqy0zOFIAU2kNyQqrdt6bV+wBrbf8v3J5
uguZUuQTfrY2kq4q+Rai+KqDzou13wNfDMGWwolPJa1dwpi+YbYSzd79NKoggVFzk7nwVHt6Zit7
7Xl1HRcKJT8smFFLrghZInpsUsmONObnusqP5Jl7KZDkTusvpgktvJLKiRIfjUxIRNU43i2fV9XB
Mzf7J1tt37ImPbWVsSkJU+6IK4zKm1pi1QJ6h5p1qo/59JXqwU8EKL3FqMJumsCWWk8AlHbEedMK
k0YWuT52lKVGxIeKHzLnT090UejMqOg1/xxIAnuuf1XUFlR7LJwYqioVVnHf1vekFhnofDCwAdaB
w+iqY7NN9BxcaLRumGSzvCXHw+jARec4290aJTwPBGz+1wxUolVldEfcArJn51C4adDvY/2tMYYz
nSsFU1pQsU3XFHWbnd8XDR7FpCc/iDAEB5rDRg4CzKD5WZbM11ZF8ji2IIa07Ctppv3YfQcsrziB
P4Fc1l0N4juHbLoZNALcR4W5adWhn5bi6kBs4uJ7J32qpqt3BbF3OlqATscV1fbFpWj6I/yEeZ8a
NOjJWK1E1Ft73UBwTYbikakzVR0hjENlbsXMdLsoqLFi6iPNsn7SNmcG1qpbIsV6r5N8+W7m/Gkq
VEYGWWe6FtoXQgSY2yFhdZoZrk1FC79OsFsQ7EdudAdBmbPaBKkGvZPbtzaRmWnLkrpp7sdCxVhl
BaFngC/sTD+EBBY80BF8zCHK7aohpa3rGZnDEViJmlRHzQqjoxqilFEqHTCVffGVSt0MunYht+MM
DyTF9SU9VXZq8DEGD7M0XnQ/f/INQSBLmzSuNnaSC29A38ZlMm7SFDBKqirUzTmU5oWQLuzQI9aI
YPKheYKsbrvyJJ7VAodblI+7mutWrZsvhgRioKHVi6jlUI8GkqdXN0OSYXKWceuqXV+TcIPRL5BZ
3QM2YauSF05WstvsLXtTVZigumhaM2ZvT45fChtDU0UaZq89FuknS4Z3yHZLOGini8eafSZSC2ub
Cz5C/ICyKpGKyBltSjZaZJh3tkChaC47nMCmGc/taMXQICE8PkCcVcTvYYkYHgD9zsDwRP1WQo9O
FWMVZ9VOS8GZBBJSVlxod/HUCT4NDIV2YwG+if03Y6A8DSIwmFJTG5uQPXo3cihpCYEphdljs+lR
ahgjwN/exHteJPckinzH/bwtCbpag32OOFLBEaXmJazHnwyUh2M8Z0VBB1DM+OUfpVh/KkIVBYMh
3TfLkVzXrEVaC6IA5iASqUhJ9NBGowACv1vkxITXYh0mHGz1PBgOKljgo6FLpxqC/B3S+hLH2gOs
hyc26IF+qefyIMr8XOYW8hMOWaOHpNP4w+ukWF+zvjGtDKNXWOFo8Seq/91cpN8IZN2F69ApNu+g
gRASe91TORjEHRjTrlP1Q9lWH1zijvIwjStFpsPV66EBGlMfC0WlBP9UMJjrF6CBH9j53c6SiF/t
OTEhr90kfnOjv87ooFK0gMvosMQCYoc2kVraV1qyD8OZiUtS0ryIIsHYplbp5Zlw5VAi4w9YGh9B
xhc4s9XdyNIBX/5mGMVDr/evPul0IdLauUx2umnszEDB7Ggyj5OUHZds8g2q6DRYHUYZzLEqwZr+
MH7RVrG66jBtJ7mbFIh1hgWKIidk5tr9zpoHd5CV2xBHX+zzAX1X9+Txfqj1dCQ3jVorHz/l0dgm
qNg0jKmdEOS7NI/ywNXHrj+l4lkj93bnc+VtWvzZOt9kRtLELjKwW3M0gshmLovj16K7qJIYjwSZ
B74GO0eVPkRA2lBcQgRD2opmGevYiSXXs8m00JnN8TsM6yvR3SBbbuxQ3EomipMwPC4X9X0wpg9q
1p0VH1lqHF6LLj0Yi1J4aOUdE+aeLhFjG/PqnCBawB74ONjXswoxUa3O+RdyjC1C4T1dkrsormob
rk5hqseqT98D6vuV7hvXIRk2Y1+tAxmjF5Lv0Ry+UzN5Nfz2RZaNcyvVnRdm6T28ssSMv6b8O4gZ
aOTUjXrLOF0YB5EpR8k2MW9IjqbNgTNO3alWbJsXAtW/Ht8VXcajPgngLfASSjnGmNxb9w3RC7oo
sdPSatnyTB2TctDN43JwHgMUmausbg7IacZNVpbfUlTvkRuu61k9gU68Rq14tXv70TdT0NQp7rFi
QTIMFCPA/kcpu1hIpRDqtk9BxUoxBsvxGGTjORbk0EHh2pozjsduLL7Rfe/I57r0+eRF8Bi2oR44
MHsWtD4YWQnyMtPeBvOnLPo/kpF+Q5H+/PHPoKQ/H/vbH/n9xZ+P/Rmo5EfNJpk0Vk+ESzaZeR/F
hbJGbGI7yIME7r8s39sL9Bqhhs6Keb7lMZ5JfUGrq8vN770/b/4vHsPKitTaZyxC9k+yaxdGNfxw
YOBLXqyyAMvJKy7+uPn9EVxiuxPzYy13fXuIF9j5EqqKjGYUgWuEmerIPoAZePQafcnydPUxI9n8
925JFiig9+XRGbSur1soeayIk7Kdjdn+90Yi3/af9xDTFaaPoiy12w0iyx18Jp7v79P84+5iQdr/
/rxQFRjY+Y4o62RFCVfvx6Co90B5/nnz+9jvj7+/EFbQ87n/16+b5Z5IcY5xvSCwUCdFhJklD5b5
kz72LRtN2PRs0Mp9q6tc2GRimoIEUDvr1Iosd+79efP7WCZVaGu6D6vsLziGv1Lo2TvYkijbrQSu
MuM4oUUfM+ubkyYSIFMtqXdE1OSuvk1sSMdkrzylYMx72MhrSx2+k9Ya6FK5seh70qbAVq1Mkwu2
05tmTpOakfsucJcaw6Ti7wIrP/dRSVKkjhWhljm5Tv0pga7i4eTEMMH3ZyQWUQm4CNItg7AznmVY
4fueJiCejeIkkD2tVPjh3lyADQtMAgCTH1lUe2209L3dDdPJGucbBPlkr8JVOoRFsJeniqjssNr2
uZ/QWztxM+Snpiq7U4t4nDOqeWDLUDgM573C6KFL9/5qbBT+GbUo+LrxYRZZFq8DNpfUpHgNAktq
yAvJMAE3GZMPVd5Jg3zVBtTcvVGTX4lqZC7MHQbIYkcd7jyafpoe5YDAirzVTr2qaaepDfj2ayNS
ZfM8a+WPyJLI4690pwx6RZbrRzRN5oYD+xK1o0Wekebjr8JGXGo4v8c3xWaMYpXqd6O22TEvqN9n
li8dXALBf2Nr9JkWTLyruFTdPqw5U9vN+zBiyQDLkJ9JLcnPM/iBzjCcvp7Jm2e6GPcyhB6TT2Xh
Tqw0uZ29JMnyUyhEdgIUxnZpPBpzsDhLUlYqjNtygFUYsWugd60qjkhqxZEZKRHo+U0NKsEoq5ru
zC1xAz9AZlczKzbHrAj7ydUZ/09dti6qTIdSlZjqpKKVYA6QeQqhrpASppOCf3aC13UXLc+E3ZPE
do7yRpFxCPjC6jajGfCpdCOssBL6khrY6Snp1ReudzJ53uUDBYgnLx8iGyWUJixUMnZy/Kkw58hK
KlMjmoLH/vj1728MWFsgDAremMMcbfMS/1c2ZM+abX115kwifEXtGhf3ej0yQqtPfohETvIfx5E0
q/EdqsS33MUPE7EvSUbwIviBYVQeIhiMTqsrT4WWgAOyyzehkgilABRlxXEb5r47ZClALEm+M1oq
RcUc7goWMFtJLIbPfYn5r8mp82IoRyGKbuALxPnBborkHqim6J/1Qt32Sdu4KUwap/Ubzw7xL5s+
daqQ7FsVpCOkq1Bf5VbPBkXpHwAKedJoXYcI0TwhIJcKCA4DrT3traONBSVYazwN/nC0puR1kHTK
VBpP/GwXJUM6oyCfhddUUZaMtucbVegMcaNjUC/PmTi2rFF7DWY+yJo6ie7J13XTjrFVL4CPaTkE
Tobfn0NFESYy+a0ry00mMiKvCq1HwHywLJyM/qz9GPR2TqVAPTGC8eYTmgTyrGDSh5zYpHZQzIvf
B2JlG9FaUovxQOCBRXBE/9KZ2k2fb3PIYRPWwaWT1PQuttFspKO/UuG5ln1xkCICSktIIFk7ciLU
l9isYlX10rNfsnlVQeJ5bGm3Ncnvvs/XKcFqYCm6N8Q3A/x/UT/Ybc50WOSPU5250qTdVRUUss4w
r5YS7so2/tSVy9BjPoosdhaF1b7lKD6SwpzWE3EW1ALfeVnYO6DL0kUaQ+GWHSs1WVUPhJxrZgB/
NvAT16DPQwMSn2f8Zi5AvG2cTpvRUO/kmIqyUXcdi7AxVzqnQbk9FHm5UkaoQESZkEyicFAWM9IM
mSyGaDgWwUFQxblRgw0qzZLKY0CBqD2rvkWgfwiBg7BjVykTA7+pY/t+aqJxGxp4X4jpUA5V8N6H
ivrcGQxcDIJehAh2UTdq7pRIz4p0qqjPygIFil5XX2mlcJru90UZ/igK530h46qt0wv5d2WPhamb
ggU9iZVG+DI0IRpoKYTAUXMFDpt5v5SSjYa1A24GY4qo8My6U1b1yCQimpr32GqZ1JcIhn2Mb8QU
4L74shozPwjsqrR8hKUEplacR8YJjjpZW4HCdEu3m9/qpnxEMfVBUNJ33H1pOi7BXp1815yDLedd
/ZLxZmX479RcRa5Hx88+YHy0ymgil2QSzM7adv0OkqVbV4yXW1MnR/s3DLYdz0o4dh68qdgFfVi6
eG6NO+M9lLR5bdBR8nGfy0Ax8NIr31U4n80oU3e5WVtePJKswYbeqUNb9uaBEHu7ZVZoqpTNDD3C
qYQIg/7QwYupu6FWwn8I9Y7n04xuBrYC5kN1TWk9PUmtF78i+5laTJ4tNZ9qn28CKZ0fpDnecUYK
94GSn4wCHlsgK/ehQc2sZvmIK4w4M9FV27DVqd/S/HuUEnTt8UQ7zJmNka55jA0kOoV/h0PyhHEe
5ZudMhlrap3dGdovjHKeUOu3bpLtjVnWV8ayNiYa5UysDZyY8JYmxKtrbCo8YDU3dtZbJkPWKRBw
uZq2lHdxCHMTYVhG/jqFi2Vgay7SAvwIcSua1v0sHPiM7EX+3/gfTfVuid56SrtzCAk4gMtboT2g
UKvdfpB9ryZUDwrhhSmLtQZXw/S5nVacbfRNT21MIpvyUUvY4DJl6RYq87tgAowvUQzeCFYO+OKX
3KLJ7DtpoP6BWFpBENdwMuq5bjlRi8YRdwmJqLTUeGbkdZXvEl7ZqibXw5ssxT9IwXfeCOR1FsJt
FmPqAXcc5v+RfROkWesYWrJ1nBbQxqCLlTz7uldkUbKVDTGxKiZ+TBZosAOrip02l9Gh58xqSj5E
0RzVxSAcBz32yJ7w5CUeVh5q36vwtaddJ+0h35pOoyPl6oEgkcZuxrUrWp59QkYm0oMg2w9QoiUj
OvzxyPLwXC9dQPig4TAh17lbYrzt9IAfnEtVUDZw5+rq+Y8f0Zxsal0ZIDMPxPFEBH2FS/E3BWws
kvDwe494AYQGRuxNRujvIUch4fy9O9cMnAFBZa6Wg1Cb8U7/Pv57A4e5WMd598JP7VYeQjQacnpo
AqQR4XIvsmhd2kzbTcxT+QrmO7mc80PZ4DCA22fDIp5p7VtzyU0RZumpxAo5wmAvDArxDTNUzmkL
Oz8n90OIg8PjA7orefWHerkBLTcAkJCefx9KQM+sUJbkq6oFtbAbmizaVZLhmY1qb62AuB+hNoff
m34gFG0sDUzbdrdVzUZyRW1y9lpoAUOqG07KGMTF2cyoCudpPhnABcSEHlBChpXzB+I4G9x2DsoD
nvrigLakApFe5hzX2YcS1BKXrmSLB+HU1SPLRSz5DvYPHYZU0hyQO4IQrJEKQIroXENGiRcFY3TQ
goJcKxF/0rZyPKAiPQy0J6t8ZHERYwNKlZGBCTbdQ6lP5YHZQnlo5Q5FRwk1SNMKSonF3t6XcuUy
XbCZPHbVQR0HawMa4K6FRXrosqA+5EYDHawJlrNLwCLk90ER5y6HFEPwyCYbWRa1Z+UVV4wpPCQW
MBL99x/EzSTwtBfk6h765U0IRhYGXRMdqwDgVR3JkOJ47jHjp8PvvTbi2trFFFHNVJ+xKUfXesFs
KPWnGsjzzmbnm6pRvSl6sWsLeVzL1XAIdR3wTUk9I83duc14ApE8vqis4N3Kqu/KvIHhLPekcXf9
G9wmTlaVkaBIoZzD2PzOG72ehy49stYuXQvfHzqhQDJQSoFWZD6Jm9gPcDYPAJwC9vD4nqK1ftVv
/kCtN9nVJgrNN61vnuIMIbQE4yIrkVz2M64nWGUo1uP4Dw/M/7dDPEwlpoZ30nlzSpu2jj7bf7U2
gKqzSTn5n/9quPiLHeL0PfzH9j0rmzCqv/+bv/lPU4SQ/4FdEQETFmoVA8I/DRFC/YdhWESYLEao
vxoidOMf7KUUA/g/ZmTct/iR/2mQ0NV/YGcQFn7TX3+ErP2/OCSMf7M3CcH/ySRqYDFAy+bfPGE6
69ugssS8tQNmQJF51LLQsyJPeqzuECdB11fXldgTmllUbvfQvuufwUP7xJkdLscEcGdaj/NKSM9t
yVlkAxFOyRFdrgzmiPLWxpssuTlIpUfqfK53xLOlm8xV1/m7FjOt85QYc68bPipf1cF2CXJElP1/
cOkq/+YlXl6jbS2eEo3kHftv0Q21r06KyiBoK8/iCbTYLezmTWVpl3jQP7u6+5EkcEplEr0akXL7
lwPivwkZ0e2/O1AQINk6ThZh6LKQUXr91YFSEJwKMUWbt9ajPRzkn+JWn/VwJb+16+yHOcNi+f4R
9/qtIOLyQMp0ci+traN9D35oPlelp18Vxgt31V59z07zLrkmzINPUe0M165cNV50mt4tGmUy4e5F
vJljt9iOn4z077SLvCmt78BYpIvw+pPvZPDgnbw2EAGxV7E9dIwjWKdZOPBpne6teswe+2YlaTuD
AZDw2Log0VJoHlAdVCtazeYuuxvW8tfo9Nq2hacC1xijKT5it76vTuyklQPS2b3mZm/FI5qW8DN+
4OWsx+f8Z95ItzlaR0d/CyoqUZ2exNwtctlz7MnWOv6etpnbwbf1IoSKpfOjHsBZtDa8TGmHzKL5
wFnP8kVyIUEgf9NdaVe/QebNqGQfLZAslOUqkBIneMBfymi22aTxdbrMYhUcA/AfYEyvyTdiS1oA
6Vg8GBuGR0gRnrPhARwdZnrejuBuesnfzTWrZKpQ4ydmOXg0SalQ9kng5fEqCLbgmDC7cFXmzI4k
MEG+Ob0gOde040yBmCpeLl91eT11jrjWb8PB/Cgu/rktTuo9wzvsbX2xJdMGHZp9izbSidLqFOzZ
BwUX89BjMHERLjL7Ld/TfUVnGDpM4V3tJ/Zwt3TrrAZ34gwfbewlPTsepiguvMMXtaHRukRALY7W
gUg9MaxycxV7rZcf5o2+Dj29Wdmxx0gec+6XfyxVxzzOLzic0Oee/VX6Fh7Voxbw1nKJIjd8hmjA
7mh24o24GxUnJ2bzYD3b1CG6C0g2/a6v5LaNJ5UZ9Vl+ZSNu3IKdqJ1Q0GuS/bYalJX9AOvn16uC
Q+iO1l/dgpPcIRw5qzeS7qzH4MM8dc2hhQby7D9aV5RLHNpI11q3Y7a4M0/ZedjJrZdpd+La6J6U
euU2/xjYRK/iLf3bC9rA2LG3yIPjo32xn2YWVd2G7ebo4XPm2+Gk3/2JerY7qPEDHN/qXOzMcwNL
AfhxR/VDHt1+eFGXD01nDUVOHP2Tm3rtu7mNXCZUChOV1YyeZlWs7auxDzonxNWyggdkDDuFtb1j
ftbYg3iBKA88saNgC2beSEcZNvGRoo2OQDiU/ScSVbpdeExi+gzOgRrjMJlFoUc12JluH3gBG4uv
9DH0IAy8JrUDVNaZtuOFYFJzQ76gsYOo9za522kbPpJYD2OMnXJwFq0bsId+8N+bH4mc29pRcb3s
pmfyJD1KGPuKwR3/EqLYeidHzohsc9VAJj5r3aN97Y/ta4jg2RGv001+pnhycQvJN+XMrO9/f35c
/Hd/AW9YikpCmS0UReEyZ/zN1K+ms2UMplphimjd3J43aiaeraj5w9H5F0Pnf+RddimivG3+83/8
20l4+WeQ9Qhb5mKnmn8DNdS1NHUy6/CtoQzstcSzPY27KRi/54Yt5wR0BE8gl/j/qgX+m1O/qv77
1ZXxjypbhm7qwtJZFP313E9clm6OdoNoU2J+OEW+Z4x5vC3pOuHJatIbYCsntVM8xU9xYIPitt4L
bSA/lHUfmz5zp5fTQ7Gw3OaF6sZCfl53KPfahfiWgH4bAwmfmFU3a0WbcDXJkY7EU8X+pyokSMzF
4CRVc2pHThkpUwIbiY28sObyhTqnD1AOtVjsE/jWVdM8qSVwOdQqC8u3s1cpFmRPs+Yb2jgSm0su
9MEE4rd3Jqt4bA3R3QeU7Ue6e1To+AmyhPVkTcu/s1sEnws9b1o4esw6WJWhHDVI34SXmBqfHT44
xBzpugaFigmc3Uy2LgD0yVmibDRqcPQnOB+SGFFUjnPN9AlopV0ugSivhgGWtJL3lyjnJfCxt5wO
LNb6zbqqlcWGl1X0lvYz6nPJhVjDQLwGpMFg7aQiRnWiQr5PTF8/Rn2FaW4mz7lQmZkWhgS3bNoa
VX01UyKO5Skj8JapJgS8hXZk/agPoYKqOc5DIKsq6sEgRf5vsIpmY8ySnGwmMnLlnClkwqAtlpmC
MhqPdTzrQh648An9PIHJ2JiS/jHYo36yyZpPmab5nUi3fa9CimgN4lsaxRuH+KIVEmZCnlluzA+G
+k6mhkk4W/ZVF7q/NUqT69msnuO+PYYS0q+2MI21GplPXYS6Rc8WQReD6BQVEfBNarQaYdlsmvcM
9O/lEopgopxkK9xKk3FRxq9qNG4zy3RW59MzodlP5QgY99zJeNObsbmNYX4f+8GDGjVfbByAn3MA
z2js2B48L/f1wYNegYg5kmIogxpCMDylhoy0DOf6Fp/FkNvEIs0mGVL4DXR2zV6GGGFVx8EpLI3H
SJ2P0qIX0W0+aUvdFzE2ESnVpW1dkLfZD3CuYPQ7dUdkEGAk2RoKmmimN9L4PXGoy1L6MJYqpi5Y
Eoj6OPEly3p+IyUdSqygq7lQmBeZbZwzcWVoWdFwLkDfmPLupPNRYYtSlsG6G+5ZqWGHwMWqMuDq
Ulefwg19qbt8ZrIvrcf0206DtdA7AhYMd8iFV8/pChXuVr+YZc4VFJQX+cF5gVmO5b+VdbieANWO
LHBQ8tTRKhsiNq1vRk8ziPg+ofDKje84fJ/H+7lHSzX2j5ji7mwt3FlCJpgiwl8DGW5GT0qJ1o+R
ecgYHNC1B/omyrLzxNyOGYwv0H2L5aJRd9odMwOrc4iYxv8bF9OwM1odpW1JbPCUK9VONfNpG2fd
tkFOCSNOGbtDXtU3qQj8jV5g8gGFUCNhDpV90MwKO0hbdkrNwqHZq8EWj+Fe6dgAJD7T9ZIZhKXI
uK0KHKDQRiHWcWNiKt2nUU3NptotXNnWuvhtn69yiaisWGlqlJAa3ucl3hx7W7IXJmlLhPk6vw9F
1nPes5WGzQuJc/lDRmhjP1zu9eon3wgGU0ZurCCIwo6rdFzc9QLya1NOn6Od+vuwU7+rAOGpqvaR
d4lW6eTI5/nWDCvKRUqAcmu5zbG42kRrb1iDUzL6r+ojWIXXuPQI9DrCyzkSgQLQ6tAkKxOJ0mWG
YNesktfpnu9+dQd1fvypN4rXUyHcaSfr1YGOaznyK6Ja/Ry+N3f6esTm6vgn/GEHSnYZLJ+jvvAZ
mS/WobkPt7obLThszvNngU9gEdmsMsXNdN6oFYLnQXfrZiVO8sVG/EV5mri1yWzP6QO8zwjudsqV
OKaA/ACnflXgy4s7lCr8NUGBSI6NY3xYF+vL2lXfUf8asoyLXb3FYMNf7H8qzWMBdEc+Npo3yV7l
CVXPCttXerI34ql4oJAPLoRYPImN2MjnaCPwrHIRyyk0tJ/0jWB26I4f8xsyL7GpGq9AFBUvylYo
Forptod2q1S0KuueydCeDW7aLwPVFcpoRNQIqkyFbY4XqOtp2I7WmvxlFXpYc1D0nYGhi28bdit/
JR/RCHMuNWQHIwLclZLMEpY6DDAh/XqDeTGU1cjLu1acmw5IoLzIAoaLBoETAteTFVoZ5LKYxILS
CwhK2JQuGC7rZPHMAfbskM7UL2q50ZR1zqZ+WrGBSI2VFDrGWd1b0Y6bY87Lw7QCtMdaW+gj3eGF
9zhZshI3LQsNbavyfpiLIQKpZhw6xFBD/CW+JvLQn/NuUV1+G/5Kqw/1B/5YPp7FTeAhJyQaHdm6
uWe+Rxdi5reh3432q3TiFGafDGNvvkql16PDpvXeLeJh0AXBvTjpXz3pV4lHS9aSuU0sWot/g5rR
ehBwx5ngk+pwML8MT7rOT/6Z/ql5rVEt5rf2ASkv/3bwRun7kt+Vu/6LngxXqf6N7u9kHrP3rljJ
yKyeh8doXDHXtU98bVgpF1trWJn5qngkaeIeB0/eOtYr3wANQZijIunFWY+6HqAdB/hjFXjIt0/J
o0GpiiJHOZgxOnOP3OfnHt3XsGVM1u55vgwZcebynaSEkjxkl8h7HtBf4CQWFUIbdlxTsONl8r/u
+0uh/C/2zmO7dS27ov/iPt5ADg03TBLMokhlqYNxpXuFHA4y8PWegF49qm5V2a6+OxhIBBVI4Jy9
15rrhc5+Zi9sEgqNVRi7UUz/d2ExkUSTsDSOJEBYB29vMwO1mdfwn1pzDRHDMVhkK9lD7vjkj5vU
XJrxJmkO0rueueGdr2wRIRpIFhmInZzbAXzLCC3ipt+1x5iYQ/iBaOugzS/Epjw0OIX39R59AwSG
YpH8xLEVvcjOMTl6BEsjqIZZzWA72+Xv0NY8ZnMot4hAW1gvfK6GcdmHqM6W4JClrco9o3mPXH2b
ITw/BlsU7BZ48pcE69SSwQATMNoTT8iS4tt6Q2Nf6lag5itYxTgiVfw/JC3xEVn6ptsdBRPybAUB
hk8NU1TqAm7yVkLW7Za9sQwuzMizfRw/tBtGec6D7SybZ9AOWr+xl9qO7PQXZa1uzMdkQzHnNZVR
1C2MXXITrrXHjLqCax0PueKO913q9thDFuJMcum2f63X0S4Ml/pNzG3MX5H9w437J4I+f5uedK7b
vugb+43f4cJM1862wZ6UEhJS0CMfE6gyroNTadXfgiceyiWJSVm+lk/eHSEX8PSZ1RXLbsW0vL6r
bqVXcTDuGzZe7IuTL96CXXXwKKQwTLgQJu6A4uGu3d6DgrU3Izf9nbN23oEpPPEIrc+gg5Vjv85P
/qn8GLUFLT/1BuWzcytpS3p9+mPxTg39hjus/qCdwsf44G91bDDaXh9w79NwJNZxm8THot4V8tm8
6DfWff5EZ5YBJqXKzF/R4qWPW/5kakDu16HcKS9WtR9vmdKdeMJQCmGOGL7T2q3VheO7AV9Wa2UR
RoTMMYX+vOfvnq70F3HIkEXqbvmiaK4GuvwWi04NfmuNI7L1toG0RdHG/8kL1vwueXyR+2Ou79QI
adwCVYHXrLMbyiow06P8yKxS+VmJd0YVDlkl9VG/BA/I7hAtr+2LunHulWAl6MSZC18GNgd4fhm6
JU3LXaCutGbRH0Oo3aSCncSpxDkEtM5cKnwrP9type342PnP40d6mm9zuuvv0zeqKx3K47fU3zIs
ctzhjKF2H1/8cK8p75iMI6Cq3U34ht68S2hH7UnIpKxuFw0jXry89JNRRx287qHB8+BLnwBHNjbK
n+jM/ccBopg4D/G+vR/c4EN5lpwVMwJMqa9UIDAm3FIAIb1SuU1241pclHqBVyq9+G88l7gZaNoP
p103N+1tfkcUgvFBKgChMM+yjBt/ZcpLhz9AR4PmxC+HYFPhOWwqbvLYF49wQUZzGRsbNDFYRnio
KNztXqO32lrGtygmhkv/4nn3NBJjBqA7jU8sBkejXBFk0yy8N98nZRXGoFu8i8f8jZar/lSEd9HZ
Lg6OsTW20es08JTWRK2iucWDGK5KrC57lAMarG+3fVa2xZpeCZgFgq6WGHg29Y7paXMTxkh0NkJd
N79sss6yBbdN+vIyQt9X+14eT949iVCu99r8AiVcMAp4aFFwk2eD3zdZ+CfZTR8teemd84u+9O+K
YzouyeeOF+JTWzdvBfWNz2GfQnuD87usmNSN/NnbQwc0i0H4Pc+88OIsh3Mrw/Pf1fvQHd70ZiUe
uavjGs24KrWxU3wo79tiz1NE29pPJmVKkJy3FJR+aGv5FxuKsen8XU+dmRJrvyGRMiLth1SpB5Xq
5cG4IxfSCNZBckl/aVhJWzf9ZVh4GC+jc4iVNXF+2VqzTj46ETBWO4/H4iC/6ZRbEv29HWUmJ7TT
/JfRTFekcaHycfNqTYN4ETKx7RAeCQiwcVOuEoZAIgSJJ7tWMbXNPcpqKKD1m4EJ+kuWLb2bUvus
yo8yWJVnfqeBZ1S7RFX1izFMdos3Kbxo9Ab9JYCTfG/VLv5CB8jka9Qwxl3ovzz+jdneQIrIR/8R
dAif4+ChPbY/rY/ujRZv7C/Hd4GuHAH7Ki+X3mdlTr75RceceU8t2Xj20U1MT6GlsrH2482wSo/p
JmV0uerMRXeKGWaUKKz1TS6tlXZF069diFPoEqc4kJn3U94xRAw3Jbrng34jthT8uL0I1z8lr9ku
2oDSqd4bhICUNR/EIa+I3lvwpLi1N+Jk2wd50/8iUfXEp1KCuPow3gQ32Yfz4N/WN2m00N8JR3wq
jy2fAjIrnnr0M9mnMp6n2IlkydRriHb4CUIUGh+WvSloUzhMZZDx8UGXqlUfpkQA276KSWCQCRPS
+Tv30ND3I7PYwCAlGDa7gr9nOqDI9U1LTuFGplvo1glPW9SgCuQMFvN589r8MpxE3MjjuOKm3CgH
pw+VqRXLiSSEFhCGzolfb7sUUXUlK8SHoJKBLAo+g/tMLSp9ZculijyCv1eh+ZP02ATHRPwl5nUi
MPB1B6jGoxQEZ1oo4cqw4kvoBAfTsPnZnJrKrZ7K61biCTJaUyZkhvef6Dy0MjB6qR+p3DzMfB2q
ESMqiS66Bxq6suwSOIBMMcox+JW9wCdmp35VYjNwRVN19wp0oDAlMUGoVNhxYpMbQmMLJQvA5AQC
XVVpxBl49g810HlwScUKniXs0ZI4tjJRV6pD/xbXAUVz1UvXhKAGYFDXhtCJdY5AbYY+wHboFyX2
rzBh6MmjEDZifScYHQEqRWoa2YuyRw2e9Djm5Ko76A3P9SIeKaTYdGij5CJ5YsRorXg3QaW9Ir9p
FyP3h4jE2F02UMnUpeiuyLu9XVgHi4eTF9Cg1mSM5QnpfIIRcpd7lyT03nQtrva1mlGs75k+R9z/
qtFYJ/G6Q++1V618F/sH5tdnNCnJStVHSuJqGrtDmDITGRhUpLW+8zvnMZgiPKMp0hibUWVB4C76
F6wD6g5fJ32yGvka8dRNWe5JqPqlF8R2GC3xXmTYokH1iHykABI1evKq43ajjgIpB78Eep+xLkFT
9Hejf0mzzHhJse5KSIh7uX7NmpHyMo3kyHsQxqciFRj7/OSpDRKeqyImarN0PkVmHZSqJ8dKIlJW
zvgZ0kFxRY+6TbWxnabjs0Rk5bbuNaxscvA5IgmDs7MobawDAZq2rUctD4neo7B0e9tEEHaEZFP7
Njs6DH73PExvppLVGSsDjEf049ClDJwpmNPIVNYVR1qGkSpjrVG3qE3xe2uE18U6MXiELi9K9dCM
zxAhntssOJk8Q1vsTIuyzZ/Jk+2+XptGxqds72IFD3ZBFm1FPQ0+OlP+xL5NTHy88Ngeall/yXr0
EMI1ybgCbSELnjr45J64KwegwX1+AutD8apnrNr7IGVCXGQMUbW8fswEhIFM1xhrd8572a+U0HvX
TYbGoEUPVs6AuUCnZenk7+ivJOW+lA0VxxhJfwVyFuvUcEQtvPYLpgwI+RhZidByQ3x/Spn6u7tg
8gnlAzM6hN2bXAmZzFTkqAnrgsDsSYo6pk0Wuk1Lfo0LEkNJ5GRU7G0Gh3pQilw8rPelipfaiVoD
5PYj4bTobDVuKQl+LTeoEoTgIcY3DO6uGHC12KEgo5VIzn1L9pZh+Q+k10yhlJuWeSkoJHmpSPIF
b8W6qsB+S+GDF0Q/DB2VaKXgwrTregeiGLtVVfBcVB04Ti11C/Lasx0qiMcwpIPILdLVUMMtShIQ
ZI1+m9+AG3KyS9iVj4oYpjLZgG2rUhaBUt85HQ4nIXePqQ57PVRNZjLWYCJ1oG0BvDbqctrJsuVv
iZMkYhgbsZJfNP60fDpJrCx1hrRGqRM6FDfPUU54mZfQi+Eenh4d8aTZTNGULHq1aof2VeQNJ53o
YzJYH9ouAqBerTwVv52dydhTmUv3LXJdQ5KGFSnZ6m1BH1CS83ZtOlCZEousIAcLih7395EtKCkk
zg9MyBZSvPQRUfEibPlfaY6GmKMnyBTW1qmgzFDX3i+yAFZa2zwjlATtN4BfM5MocouBxpqs9/uq
3duV+hb0DGSL+lU2D75SnOhrbAsLS5tdV7+cnsZ9Wq3kSjDAz27yQaM2gxB5eZcD1yfS+152bILT
y03bmXTaarnbpWX5s0j2ziBjzEl5nGaICO0QRxfZQRSbrOQ1Rnkd0/1FmneT5OiE6CUw4GGKM7z+
MAcH+4BgYF8FmGyBGqDcU491Q1WkJMSErmt3R4YpA48ovMikABiJkW41Qdu3z5sl0v57v4T4lhBQ
umjiYltV4642MbpEpXzIS9iGkZzcYYR4bfFZL0SKRwc6OZNlxkTk91xySfrRtw2yce3Wb9F5KsZt
1zs+/40GcCBJIgu8NLZk9eukCkjdNdiEelpuvVhGPMScOPN9FJVxYmHYTx/zvmNXQVmt7NoDIQCP
stWvKoCpcQXfUHRJQmu1o/rbqhsUXd6C0C7KHa12UkYVe+pAHJkeN4sx2RtGNv4Y0cxhdJB2kaxc
UpsxaFIXj12fMIk263soccXS66wLMXGMxXVu8OoUcFGB8WoS5k30Wn2daVVrGZsKNEUs8AMQz6Vp
aJAKCn04VZRlqGSYFYsDaLh7id//KaR4HufxS2zFwUQBZ7TIg0whLYpuW4clgwRh2ZHwumkpJeQI
h2Bc6uE6KJjYWxV6rdojvzqUmnwXoQZsxpBQcT8K117Wtrdxn+/byLaAG0w+B9UBVkYurkZfZwkL
i+mfytSQ/EU9dqJl16fwhXHZjbKyhepG2kTduLakQKUkfobiuInMtl/hPh9WHWHF8ahWy0rm/296
41oLmJcpiFiWXiSdBx3Pu1Ho0aok7wy5WL4WuZVtok797ERLGTeBtPTQSrLh2qa5FEPE1KEiPkoN
Qjq7gTvq2Xaw63tcT9Q165KgPnubWGQlWaVx6VIeucXY7MLeOcX8icBYW8fC9KQVCaZhRNMqScJ7
MWAVEpXxrCLgW8px+hp78mNXBsMGGimNOufZkn0KfW2/xpwOo9ip0l3rmy86/iYIntIKw2lMkyaz
Fopurfl3d5AG1Be8RcbCNKkJ2FPN2lCTu1GSDuhe74G76Yx0dUPHLMHXONW7BzvLjaVvKz+Juixv
9KjaUMfHOa8XYg2A586vdnlivZsqYrgqI3UpHT6j3A/WNl44wkGBkui62/TU1xSJEVuow4U34WKI
nm+1JT4sgcZfMflIkKsGubOvzFW8VlCLL1EPK0uiZR49ufGPbcNEQUcdkXsNkdpReB+nEYFWMFqg
aKAKErSy4xYJBCzhxHNWPR2NoaOu4dfWjaoxMuDGdgPZDkKQc/G8iljVYQTombW3rbaGMkdfPmgI
8yiJXgKQou/ntd82+ymnKUBa7iNwDekMuYqGSrCb8p2ui3mfXZL+FMr+m4+vbT8vRMs3gBsWaVFT
bpSnqK9AILV9RTQMrGIsu1PKVDvlTYFpIZ9qyqCCM8mkdMqlgnaVrfqWqKqQzCqd8KrSL+p9O+VZ
6VSdjCnhCs/LnwuiwS7QZqz1OCVioaaGQKNOOVlz4M68gKms7OtXZ8rUIqb3z0WIvADoGslbFeSW
OR9nTsrBLVGvLUO+S7sptAtr1lmecrzaKdErmbK95m73/4sE/xeRIKxjNA1/6QL+AZn8X2U4ktTw
XR349ZI/xYGK7Pwh67KioxCbSOM6AOY/BYKKov+BgMBEvK2ohHGYSMeyvKyD//wPzfpDlie5Hgp6
SzGtSaf4N4Ky8oemToEUFnp5w1Hsf0cfqJgTi/m7QoPhgIEIkYgLVeYH0rXfFBqpsKqqj7Ei2VrS
uKGox/286Pt43BMwO+7VKTYpK1DukhTGzEFULHAw/7k2bYZj8pzVJoECNbY0Oj8EHnkEvH9FH4EQ
wlQX7GuJukUD2v1rbd7sps15n5V2tLfmnZKIG/ziwU7uI0x6+fCAn8Qfl85kVJXJ3YYboo5HNai9
9fRF3F8XwBUQq83bKd81Mln19FlXR9xqVZjty+lHCLDixMxZJJYGSnFuRxI96sl+OS9UUSN6HPuS
7euqmjgfYYz+yq8y6l/z4bYduz/PjNKM4n0SR4wcWxQ5phoJioPTX8weEgFlw3cj7sWYC6Z9X4c7
kR4qiJcyvDwcscaAI5aBEaDHvzaTJMBEnEnBlD/Ns76mOzLGBiG906rfjWrytXfexkQH9qMXiIW8
rJEZe00Y6uk3vy4Uc/r1fYWWMQ4L/vwGboCFkhYophUe+EFhUndqo0J27Spkns64W6EmP+2eT7ie
1ZXqk9FpEvZNbkeDEHfDwAdDy9JqP68pf62FeItk4JJ/d1gOe0+hbs3gUMJC59lNtY/rgj/SfOK8
rbbTH/LboevVv10z06Y/7VDTHkoGmqe/vXvxdXh69/lHmq/x9U7z6vXnnF+YFpSU+KzFUqzuyYpG
GDit4RlR95qRUFuaV+ed80KMyRvkdM+97prX0ull85ohpAHiD3K+add1//UFRjUFFmKPk5R832c2
f3ncDSy/1ufd14U1fVa+js87/+n2t0vNq6HoonVsaA/Xl8xrX9f5/RLf3vcfViPnp4Yvbff7O3y7
EnIUpCitSmd9/mX+h3f6v73z9Yf+9nt/u/b1+Lw2L74d/rY6HwpN2hx6ovEYjfOlavP1v36857V/
ue/re/H7YTLEsu1vO6Wcb8381WGeNdFMpm/YdVEAepVdCeYv8y0MbsAKvfX1NdcTf7vsfMAcL0EI
xHM20hO29t1Nf92cj84O+3kfiqKIUtfkvf+H1fnU+dC8dr3u1a8/X8OAaY/uYLpGOl9uXjW6mitf
3+l6jX+2b34bQ6e91HTJej5Xxa/bvsyrbRS0shshP9nIHRRl3O17CqDFnhoOLYioSbCITzvnhZ1Q
mVt+HZrPmvdSi8GxZI2C3qmIYMnXUtSSNMurRjkyx/t5VTYIP7/9dhmV6ORFXxBPl8Y+ZZWva0ma
vogwAoXeOia6izBf5caZaBqF2b+Hpf7qjXQZUnTUGaSCZV8273GiR5i/CPBsaQN3yFTygLxOqYLd
BSiUzmx4KJK8cJOpvoOCoEn3muV/aGPbkpbT0y2JlXRJjrTlfvspv36NQcezOoRlAJyIR1o73cfJ
XeZZOj9k/9W+6q+jXy+bXjG/9l9uOpCseYr+/aX/D5chV6aBOk+pcHpLZ37Yzu/0tTrvnS9jz8/9
+Q3+5U+SIjAKsCBuvv80VZ9DAR3uivlJJhPA9wV3mNdgSDNU+Gvf7+dcD1/Pue4rhEkb67o90yN+
u6zaljw/553XS/x7bzNf9vou18vM+5wofk1jvHeDw3ihnx5d6vQ0ndfmffMmT/CzEsk0QKYz5v1t
wOQYMxEv+1qdD0Xzc3V+zW9XnDfT+Qk5H/46c37ROF10Xvs6ft3+umagS6tBMhKg7ISSURs9GWph
HBSZMpaEjQ6eZd7JZF+kA7W1hsDzSqbyAhvSwYxFd8qO5dXoaVNn20TmHRTvMVllK3sA4MTzuaZ2
bFEMMqBzl2l6rBwn37Y1NKFCplYT22+ajhyqCPdx9WZK9k6Ji3TX2UJldgqsU7fu4IQSoydTrJIq
8RGNrb5qGWG4IWot0x/PvvA2FXC8fVwmkNFC8SBbkr4J8uolCaUPGjGIXJXGcafkSb+TSQIgA9s3
nisnczZO6MD/7aylEQcbHZVMk0zCrCQj5h0SaSWCj9jLiQbsgI1MCQaG17kT4Sst+spte4oBmaVv
0QyC8Qg/Y9BtRIDlMnp/E3+tDF2rc3BtxvGPIaFjiiU6O0xBpivbtPZgKp5TLe5PaVgcZdoROWN3
oAvWfdvl0c4Qa4fUoqXIheOmDtx4TK/wPrvwzlRGaWX6aNt+tBk1VszJAf9JMJA64afHsBtf8iT8
YdUjJp7uVa7usRuehU4NQmzzVCbryJruc0bALJ3GfzEQbBeHMt51UOPEHkYGwWUEalx0E9a32fDp
VacgtTrP4LbRy+4w29q1L3Fb9FBZBNpFhfVEzX+fekH7mFiYT+JguKNzcsxC8WoYXo90BzvNcKHk
uY/U4hARCFWkCjgYUSLHKgSa0w76t1JTtUnArNIcC2gtDxyNZ8Qe8v+amyq4x2ytk3qQNk7l2ini
N0s4H3A8IQFUqn2ESbdyTAF4xsnDXWCpEEkvXknDswjB1gsy0hCP1hsFX7HuT1XvpZlkjP2NECZ2
yK9ljt0OG+RrFqjRbdsU46V5oa/eN8hrCDhB1yT9kmirCKLMp8DA3BnzTUkWauIDh65G7azRrsqz
tW8UeGEcXFe10aOWoeJKDRZAUoaaDVwLIYS6tg6ypNqJyfEYRiEiDXtKcBYgFsIQFLXnEzOTiq3m
1K9+3HxixO1XmqjxRMS3rVyn7jBUxq0xOfeXbex4p0KrzYNNEizxcCHC25+S6XvrDsVKAixpIYhz
WtaNsneq4pMG5NmYYj7gIG9GFwZDRcxBWGyc+CyilsyXkjBUs4JVaAQJ+JG0wIziwa0FPTnyh2Nm
o5upAg2s5cszKnfF2EGSVUyu44VTwN5rPfYXszZLlyQAHpVqs59fMRRBsArkAVRKdc48v3i1DVpC
ynioLWud8v2o4rRceToizii6NIz2F0WV2FhZiYX1EEHFMr4D4GR7aIAKvpEIgZZgskb5+6M3ysTF
ykzmuz8U5z4zd0PvDNsyceQV6T9LWlzNpZis5A0dQZ72+ZR2EKbnIeQ/oWsOep3Bfhy7lmd4KfvL
oiFPwdJ8asyG/qA2PclXUX1faoG9Hcd9OobR5PUq8KbnBhMyhtAi9qsb2d6nQWBsei05E4ONjyRG
bZTnxmMgNSQKgcJquzgnBnNEPlYpy9qngUQs7nqM2h9QnatF32V0qPjiL4moR42CNa+GQmhI3qYB
ubFWY4gKfFAfpQbzlVGTQOOJNlo6w5vGYMTUqmziaZF0YUOONUsuELalAQSb9CBdrBUbz25HWOQU
ezqpjaesS6NExhw0yXMuD0uto0NS8JMRmFTdiM7BVdWi4ZJnxm5GqwkWF0xb2v4EDdPyodWgtsGv
sfV+kUOIln/cmlF/T8cbHnNhbOwaJrckYL4rAOVqiX5hn9cPuSrxofByVIRSEmxqTbtvMWKuxtDZ
QRHMQCL0wxmMCX6uEJ0Ued2LIKDrW6cG3Nkc/x6W53Xt4arI03GDAcAVoj+BXntJHUS5+sSaJy2J
QL/xFVm1eies4olvH4rFsiHXlYxc3ByY9B1vnXc689GYwroP0ztSxaYvMePIAyFqtP0fQ76mm0b7
oeTwdrq6F0tFQM2g8HTfA+xdWS3CgKEOcBrV1JAlk4h45UFpGJbVTnuUjTfkzrgy1WDr1CjU4SpT
lC/TeyqtaOhK5CBSRhUXk/zGdGrjPqET0Nq0W29Nar4HYjio+1baBh7sQJATOs0BbVWVOgd1oBeE
W9V2ffMCOU0hN5rvJMgJNBBCgrVnnO2mPokehD+N4WnI2thw/+JdXD+XjKLgyJHKwO2uruM3JggY
31qSU2rHWVM+5vNhFhS7yQTY1GWEPLbUd6UcEbs7VOcYo+oQ6dFlCr/hbgfWbhj0Q0j6zYov3qrx
kR91AgGqHkY3Gtzasabd0jb9srH0zdB6T6MJCFnvnadBlZHuURhdwGWk3Oz9KBsDKTk21y5OqW/F
5q+0hLxg9QNKpczPth4zASSIKrjxEE2VF5ZuYh1UM5is9R6dk95R1nUgkJoqOGqAWbwKIIKQ39By
WDRcF2Uh29vBQkfUZ/krFbV0N7aMiBoThI1hPvbtsDaV9DEbe8DG6B6Rjli0ZdDKBM54FLZeM1uv
AKXDmQOmr5LVEpxiO+9QDRgIrehMLysb1evY+a6WRbflnUxy0skmwNSKSEHP+W5YMeACbiT1qm5/
tE3o+p7er0LTO2tWghDLVw0+0PJexDU8AYoTXQz9P2z0eFNF4ZOXRsl+jCRC3vV3nTZHoIz+HjfJ
9MkgNVSVyzXp8yf6eMlGD0lOMIejN/2lC6U95ZnFZKngzkesmFLUnZvZcAU0O/yJuAVtt85AoQpx
3tG0Rwueo1+wJaQCalsA7MgebApEDffjvek76wCU2k0WhYCrDbVxdbBfTSCbrq8VIJ/l/L5i5CDI
FFzVdX12NAHJqdWWSa0Wt4apPqlTv9Hb9GaDZkFDWmdFBTZAwFECMHasHDmJf5t26Q0FmVHqH0O1
fS863kqObEDDgNQsw9qXrSeO8GjvCP5E2w0lvouCn3H/ZOJkGNT+M+kkOisW/FqCUndV1vWkHsV4
QfTJCGMS/tV/Tmky9BZA5qpExthOYC01OTh5LYKMgK7ZQljtgA87chZNhicqjDNvJxhCy2V+LGBb
uKasV1t6lollw0zA1Qs2ilZZDEMewcTYkFsTKiRr6UKTd4Lm6Jjr2pZ7nJsqjncDpubO1tsPkJt8
AEC7hjZ/uCAJ1xFxMIx8moMITJM6r3kQWDGTIdw56GhoNcVGpxxqZ8wYzwt6QIjw1VhaOnmhbZg+
YPp5I/hJu62U6daZZPHG7KHUNO0H1BJuJqTpithbjfThofMVTOs2eVVgJtNNJi7pHWnOOBqy4sbX
5Du1S5uVJmf3RtP89CuI9TJdrMIKXpLIQb3fByqhtcKVQ7XZBmnvjqLn1hxEwYF0Z4BhYB3pPtk6
So0wAARCnQF5eHHkOchwy7T5cxekZEByX9DURU8bFEswKfpGCPI2jAoZMjHLK19+a+vhTTLata81
SGW1/C517HCT1JjcMwOQbzIOK1klVEn2MF03YTS6dJBvI7NEFsbDOCARs4mt6KaI2pMR/ixt9VR2
qvmsAS5Kwn0hMd7uY2rdI27pkSC6ugWZqzsGtn1j5DOKBlOykF/ZiHYZokmLzvaCZZArdD87hS8f
8nHyQRmZgIDGMhV56glREIKTmp6T79FjjiQTe3LkubWCESPrImgc+GrCuvGxdoxu5w83HmEe68xP
njHT+5usJHq5Yf4D4Ll4rPODjmhiydeL0QGRKjBGKXegd1hVcfCjGcIHmTy8VeZ1n2qtHC2nBd81
tJ+m/0g5HnFVNXx2aa89GYHAaSIV08Cy19xOgfsZ5TRxTawvcFR8HWhO5aOkbtGAN7K/saWb1One
kV7FN1SO1gQC6nulr0hlC8WyHH3wdI22pUb/w8irYdHVIxg8eWcGcM3Br/wqbJQkieeSi/hBjFC5
ELpJ0cZByuJ02HWT+meZes5a9P2BfDkg0WqIiYWHQmE5HyaxcnmEmbF0bgyr2uilyRMzgVfl+Re7
jJ9yMgE7xX7UqxapC5PkhWYND6Un+K82jwrQFQggbYGbIT61cnXkLg1Uu6Z0R6hZouZPua7+CPLu
KIH+G/KWPjv+deAF4ymXUGvEtRLgr9PVTYkfKpSUy8wSAwvmnYtRJGfhHXTJQcA/7+r6dociIL75
2kc+F8CWvEu/CGTzKb7qBau07IlUmahk8+XaUftRjygiBHhuLRjvK3FfJXp37jA511ZJCkmGjqob
43bRmVHED0LQAzIFCSP5uI9EY7ltW+MaDw8GhuSQEsGpVXr/Uk+LIfEuJRDzLM0PxLYY53lBOXJc
RsPISDS3/tyXmYPYjA10MPmvfc2I7ExFegDkQcImaXi36bRo+DCilDnzpVC55ddoQ1NVPY/TgtIs
dq8BitK8WdUBeIjSCm+7ST/y12nz/srUn0OGv/t5P6Ri9ZwUmFXSrsrd67ma6qm7yocBM5/y7cBk
/2f4ct1jqDkesyFHKDW98XzAC/AkObW2YnJarOZd88EwlpEsm8P9vMugOX2yLGnV+UF0oVaYw/I8
14oSXjrRf2Jc9Xadot3IQ5Qc+97Qz/PCHvlekWBhrK/7kgEGGLk3yTKWpYjoYcouR01q9rERG+dw
Wswnk7pEO8dD4xjUIMkyG/+Ul/iEwBiFvfnaLicePMBxfQlKmuNBYaiMjPpzVNm3o8M9pB0F0fGi
0c+OE0u3qGP8aUNjevO1YGr1SlTYuB9IbJMYhYyodjPsLNfzeiSQ22RE1DdfCIwckqg0PKfI704F
4XJfn6ixgLPQoyB0krS6zRl9XXTJ9i8qDMfC8/vDfNq8MAXWNM/Oiu28OZ9LfkS9MgRI+/lV8z51
UMHMk9SSNFAfQZQ55yTTnDMQ1nGij735xMKe5/2qlba3Jg4GL7Jlfo/pNK8ZdoWlBjfzGcwCz3Ko
aJRt+PzlQ1hvSY80z6LIrXORBcJVAnvE/zla5/mAUkcV8CpsgvPmfIDwL7wUiVhqUQxCoXaQVFap
hsg5HBi5tcbxem4ghLVw4sraJKqI1vaAF2mUvOBSZIa9QlhL5JnlQRIg78QjuJHqWyVEeGmmhV5X
9Y6aEijFvpe/cAD/ryL4X1QEUyTy/6QiWIKuK3/8zL/LCL5e85eMQEVGoNnEqmumoqk2qIG/yQgm
hYEpy+gBDBAF6Aj+khHoyh+yopkMA0EdyXT4wQP9TUZg/uE4PEKpEk7YHGQK/46OgB/jNxmBzSTQ
IuvAsklT1x39N9CQnAYFRulRIvIwSDF5NWLfVTRpjL/WvvYV/aRUHUI6zt28Pp/1D8d6j8FEOaDN
/3Z8ut68OS/QUMHMsf1ujfz6XMcN3izq3pegRfGeTdTqeG5dEC3cL1PfDsErsjOcOiXzohgGptBf
J5XkaECWno7NZyV/f+q3y13PuV5pXqPezaS96V7bhpiq68Hf3rXTI1QJ18Pz2m/nfP1klYTlMcVg
sLqekynVM0kxDjQEzGVW2SIWRM2djcCkZd0k/qCLvXpi+rN3Xlhm9XfbcQ6/ej4yMpFVJMPfza+e
dyUtLWjlYV6/njhvzovrmV+nT2/77Q3+2eHf9vlZbqM1NW+mkk9jAq2+Xmle0xwLaZgw17Q2aYNr
MWL/eXVeRNPO6yYJgBzWG+Di885Gk3lOOZX19a+8/hd/+6fOm9n8/8cjMk4Vc3C6ZmGSwqhPXcbp
oxZNLba8t0KXSBc+tfOHNE8LIsCUQv46cd43v+TrdfNHGpKDRglaOc2f02HeNx+GLXkQWhDDSORN
ko6ZRxMSr/bttfOq2kEVaKxuPW99fTmmn2je/LrotKkFhKJIp04vKYaineYrNa3Oi7BT2h3hBVkY
NfvBp/6KBgcFWTwtMsKV9/MmXBNClSXmGTygqr2Vk/5M9ZTVeoDn7wt/pwRptqI4QWrqJLWZF02F
70nmv89gtgm3lj248/4ZzT6vybG3UbNS3pQqDW9v0o5ETkx/+LqtlTl532b2qvYobebF3Lyd1+au
q5LQq503mVc9j0NhMwniLwctEUxIpm97Y/oyeZLMkpiMduOUFrBMOoFzP9GfhT7fVrWQmf3A12P4
b/bOa7ttLMq2P3TRAzm8kmAQRSUruKQXDEu2kHM4AL6+5zmqKrp9+3b/wH0wDUAgCSKcsPfac1EF
ntcFOphEKgJLtehLeRHDqgk61j3hBocyFf1G/ZxKaYnU4hcevihLBJAB5ooVjMfyTqPIFjSfe8xs
0mm7y+F7RuaFZquTc5f3biNPB9LP+qRW1QtWQH+v5mV74/eJv1dA+IFgK6iA1SbZrstzVJYEhNal
f1BnQSXB1ZL6Nn1EYDKDDc2MbiYRmAIDXYn4QsJm8iG8FLnuCDw1TlsWHQxhwiavYE/mpgeGv/XI
bFBtsmQ9uvWv48JdDqRCxh1aU9tDETQSCXVNbKg0I0ZER7VJXaHLtYqoNwXDX5ARR5pUlC9NX8X7
r1WCb+1podJl20WyhF+XSMqISZu85SLPeQmwQ9sLe73K2no6rISiIdXyN7VkG+bOtHGl44p3J01p
0ORSMEvJkCaVaG2i9ehAx5/+IDrKeRPJks81alY7uajWqzV7NHxsG53Jbk7aZAGDVIsRUPmTWvLB
eXIzxWeld1D6hXwAckJWB9GDkijEBPs3DPx4bxD/RX4RyZN8UUuXVX+lvB0b+0+1aRzjV3+aXVk8
xi3hYY538gvgO1a83oxGPpzUpiQezAMWJUecjr83dkF7/++PhQdKcfNlfUZEtTFnqrEuv/DrZ1rU
gUCrwPO+GQzzSi/PykTg8ivVqvq9AFDak43uYPa76JAWlPDo9pRuL8IPT2k+flN+1LiIu56A8yWV
JyMmDWRlsnz32/2q7o4676HMufgWWWTskY2oJ1i+BKN2KBPLOFw22XZ52yY8eSZKvVNm0cVfXuKV
TBQ+P8js5FfWfiv2rT7dZ+h3GBgwiVYWFWo1U9YRat0xqMyp14nSWzUgUNID9aL7ZcNt0077Ants
TEOsIGzMoQk9ec+7cyROpYc2KCsngbFRNZ/Utqha3rx6kNb2TnatXtyCyhw4otRPJnA7rNUZNqNB
73hxivhyhajyDhsl79EAzYQBq48su137U1OW6Pbp9/pTIF+mmRKhQMfFBzwz/XduZtzw8gb/WkeX
SJoqSHi8YyMEscyjpi5/Jy+kelnxQabGbgEAYLYU3MerR+rH9FAXWtJ+Y9B0lDRwOjA3Bt8iT5+6
udXSZXXoqMSqwRqBeaHQfgEIo17i2PjuTOkkJYYoLZQyU7540mTjsk2t1muFtFMtqh3Vny+rapuV
xcnBXNxrtYYlGW2z2u9rUW397XO+Fn3QBe5Au4fzhLbv+vasBAxKm2D2oGt1TBRNdwpHEgKhbYBd
njRs7GoHpI2oyjw0G+6zQg4lBzVkMipaDVtu7NWi+juNyh25lGyjF8R7KiktEbKTwfeKo1SLaqN6
aeSf1ZKmK4ml1L9c3kNbhOTmwRqd9OtD1J/UVvVBxOn5zNykqrHp3YahiVxP5bvUTmp3TH3BwaZO
JeQAJf76MxVljGfVnmS+GeTK9xBPQfAqX3Kls7ms/7d/LtW4We2p3kQ1zX/5TPX2y1d8/fmPb8su
78FJGdDG2HwdgXrfb0f5tePXZ3gygR9HvrmlwLoB9Ss7vV7Q6al1irSmMI4GpFxym3oZ/11Sq6tP
76R2VkuX96rVcW0TvOA2asWOPTpWtag77rpu1c4aNZl/f+fX1svnXL6KHhGLMUS51Gb+832Xr1dL
l51/+8TLZ/1xiH+85bLfnNJS+CksGR5WQz626mX9d+mPVWspSX6RG8bFjZ1N2be1crRxebEdTDQi
Z/mpNumjFPcGcmh22eWPVfWH/+e2uk7yMB2piFf7WWq88MdnfX3Lf/t3/O2ibevKqh91xP/+UHXs
ahu2rzRSavGyj/oz6ed//nLZXe3jGLFzNbWA44V1FESF1RlUL+rkCW3gknuGQHScu48QrKgeLMYp
rNUgr5ymm0RC7Ho5SkPOgRjaocAbqgrrl5evjV0F5Sto0Rv9uZMl3/n1kepD1Lp6+9dGta4vxbwz
KvKmPiFbsj5i2whdYyLbYepegMPSNUwX2i7FWBF22s52Opwn2wZclG1phLZVt0fWn/rtuQf41PbH
iWQVUm5oGrocQCtN+6jGkkq0biYJv99Hy0gtv17vojHAagejiZNaStrS+Vqy08k7MNU/omBhzijH
T4EaVWUYjZKKNOFgFnEKY+gaAG+FbkeO+OaUuT9qFIZcqey/Y/miNroaWM3JBB1We8Y3Mwm6faHH
M6STBFT9jLPsNPoONpC8jHbdXKUDbgGyrEYVv6ilcuopVGPM0OmVfhrki/Cweew7y9jFtfNuj/p4
muQ86PKitrmMEEILjCLnuk83GgFKKA6WdjL7NdkWmuuQd8/+Wjuy3aXqjjH+ZHQmXygKnyDQfNfV
SFKdCUeOq9SJUUvqRf2hkJUSw4RBZ1q64vT1YhbJsV/9faTaRlXkgK8PTauqf/haVFv1CiiqnQWQ
sKihCFwjADab8nvjbjn+ubMhW+tLGYVaotiisbgYFJqQ/v33BZey31fVH9S2tDXIKAUznqpV+3fV
hpvZ1BZbCWxZue3yB7U0y1MVzCTLcjmaV9dXLV1eJnkPqGuutqnVwZBBn8v619I6PiQrRcf512xB
fqD6g3qzel8Kym5wbSg2ssu9VHFcVjXVRSZqstfL3rdVitDLrkkKcinSQTH9tlNhpYc0HXbJxFQV
7VXU4wQ/UoPrFZx40/MZHBkNs14XXCkTjAQpA7SyyWrGs3oZW0EElZpCKtl6OgUDqaR6GUupv0T7
SvnY2Hw14C2+V383ZKolKg193jVk48nt+supwLMZ+yZxsuQUzZAvl9VxtRNwbv/+WS2pfdTearWJ
9OL4/0u+qiEdlv8lWGvqtv8/cuFvfnQLkZOfv0dr/37TP0h4h2it5+ky9KrrXzHZf7DwwX/ASyRO
6zi65xsmgdR/ir6C//BMC0cc3/QtNzDsCxWeejDCq5bhuY5ne7pHIPcfav3fpNr+j/XfabkGv+b3
mi++X5aWoR4N9CAwXVmT1nz8+JZWMWxd4/9Atsy6Mslx5lhHQa2spG7bTF+R0+SLVm7rGQ5mXkQO
tAxmDtMsolORe2CcWgNokfszSPBIw/WM5Ga2+y3w/ffB/peDk9Dc35HBHJxneb7umPxM3/4TWT8U
pDY0dDtHrR8hcGCvbU2Q+xysr5eBMJZddi+L7R3scjoYQDdQ4FPV/D8fhLwKfx4EQidZrufQtJjm
H0Bh4Kz61DrJfKSiKD1gWscQp5Gi6oaT4kVPMjlTxtZt1Lm/oGVVzc6Z0MNp9BAcYhEJUvbGYw3L
0cwGG3hpinBUL96KQWKFom3Qc8xa4hfb/+3Anf/70A1XJ7Bv2b7Jlf4Thz+Oi59OuE0dCftj+D7C
1SswO7GsYxHFoA9mWm+/TK+9JEPKoXcOcIwNmuvXVOdXDlpxjzJ3QnDGDyG/yyAigy/tYrnE9x1z
pwYpLMDIG/rTbCbU/gVETafolZNkga0ZMGHia4YkfUCdhohvwvl2bjH306EdlQi7tmbLsBYZHoD6
o+F1lPjPo7nTrQxwWp2BxWEyvfebb6ZtmduIWdvehbsCjkLsEFMBVAdJAkC4xaCWHHJ+w0gZpjYG
KUEEucNAVNX7AM66JWLO4FRX9tg8xrE03IL6uJJGxwMLO2+z6ndF7gDdSc1jDjeE6+aDuSxwbgOW
NMxOi/auPGSlTiBpxb/PCcTJHZM2tCgaQVnB3h1gcDe7b4LSY58xPWQaELW86Zxtb+Oha8CPaTw0
1ARswqR3fUKDf8WVlx6TpMWMK0LZBVX1M8Cj+EqUE9JpH021GZFjFPZftb9igS1v8MikQyrSSqez
tijFzJo3kRJCK/NrzGw+Ch2jcCvzc0TcMSXczh1vx8LadqZta7YixGoRNCYiRNdqqMvOXoiat2Hq
aUcKNXmqaqjrGUS3fkXm7aKSAQ4BEDdzD2C7cYIKUMjgS4+JdOLf2Ta10G0P7lKgxAmEv3UaMD2E
yMpN35i/XE/zuZUiPtcH2RcJ5DryR2iT/qmhAu59voTHIfadp9YGT+B74nvvZm8O6BdSyqEW5G8d
Cn+rtaBLl8HTaEF0aBMHFQawD7Af0B/14yLjqksXX4vJ3ac9MqTZyr7PTv6m/lIaXKZJiD2J8cel
5ZoHI0z2FQFkD3uAmPW4mZIJkZiroQER/bMNcihcMvtFw2y+xeFxP1WTdEhHb5+jtm45d17DY90S
0fOa+DxnxbMJcd7VHFQ4I/EtFz3Ipu7Sfe4H+E2aPUavd1IPhlkzjUeXUokA9+U2MiRmhuiMMFy0
q7gYw+PWr6yMSLuoDZrlxg/VL4hTpvh1tTzayDnwt+ZOzTqHB3NK70kL5+E62Z/CnY52J85WJp7E
CohBg0slCJkB/cPmo68ORkOz1Gl9/g0OWIKYftYS76oSYoRH3u0rCx2cbzX3fYtxmAdnEhvzm4nS
XmjgIHRAmeD4KG+MyYt3wWrDx4nRPOfoAEJHrK/ZtIitqcM+nZMJC8rA3/Qz+8c76nvbg+k5DRRy
/IIDbbmb1uIlcwznZAo8kw0QKO2y5HtqsZ67DrzoJH5BcG52TYGsLRMwoBenx4YYwGuCosfS0UJk
kcevs7h7cQ8SYZWWz0Mpim1a8EbKcY+dNmDc0wdcUp/piGrGa90hiFCa+V4Hi7wdRH0OXB9g+MSt
xGWWhuHUkdL4tRQwb7XIvIu1F1v3P0bH5gm0/XPXTtukMxj8FQTqRzxHaNn8DPywujbNyP1RB8Xb
supRqGGEZGVQcU0gepJlJVIEfQQwiay7UIyMxrihfPy9K+ki8mIB5cyzAy8AavfM40ztgId0Eumv
D3aGR1tdkXGgYRYCyMWs/XLm5Fs383gtAJF9m6Oei6zcpkffaCisifl1eF+RqIAQOxd8eiLyA8T3
MKm4RrWZfdaNuk1d7uOBk9LUsFu9LpxrlOvJTwQDCEzzN1AKzU59EaMUnuj55IyWuWu52XE0TV96
v72zMroXdZvQN5i7WMTfgHyQe8VJnMkqwYngRyYShKng9OQtsgpaM6aBn33tY6BGTjJd471vwD3w
0m8J1C/onhUS5w7dmJF/mjodEBmFejNmMKQMM+cRN4o7KCxULqTOrgdAtZnlBbTckuMlzxPcQdOa
tjbRkE2ph4HsK7RyCYmKfyAwBGSakrSW9z6SaRoCu6COp+aE+joSiHUYBZm17z1mWPQKoPrkjRkt
dN5pnH8irNBDLal2izXn+3rt34c0ajaBiSJ6Gh/VXWQFNCt2vP4g+XeHm9jOi+gldJPL2cobvM+d
ArZoeV5MY4KXm1CeXqPFHuHt1R33NlN/4K5u/UYVerGdYzynJve14tIFJo1KKZvoukOjVLqGVJaf
qhYlu/pbUzbYmrQfVeIFWyVRN9I+OomWsheaYhlT1wPOqTbID5paILDpiyu/eYHlgpr0rrSqN7S8
y2aCbppN0dMEVWDjlOia0XuixQ1oknWH3rCRHUeA4fdQrEjPY/qdrM1CQ1vvDBsbjzTLftrYx22m
pn3uObdQ32BJwwTatQ6rgxmfkYW/uQnZDFThWzWzSgMvVD02/II8HIMEanq/7x2uYkGx0tYprT22
e88Tvz6c/PJNjQMwPaXmQaeb5Joojdcur26XGCJR5IEOs+bvA16omyy3eOD7/DNvxtfG9u5LR9vi
jHhGfUcujdZlzfLPan7COriFHh29aTM31wJJjDb6DDmu3tHV0g26hzKeqU9qaMjMtbyqKHlIGLUA
BIieLB0TzbQ7qh8CwjmnHpyoA73QqjOQbjv/A759GsBL+nosOKepaSLIbGUkmJP7NQQxUqox2xK8
D+1Y03NbDKh2l8YNdviFNlZ0cE2qgXAThKbcPk7D+gJOeuaBzmP7Fl3PLm3wScXMiIHs7DC6D4DY
u0nY94MfdmDtKd7SdnUBNxKb5s66XVrtJ5MScITSLpr6FfDIVA80EnMy2vP3uJC1ULJZNRK62Lzh
7KDjfgtiWjuUx9PWvHWldRlCQtozzkWP3DRsyojGxyCDqnkCiBXjK8vhELL5lMwSiSkfWZPKjDhz
2u2Q8yxrMR9me8vP2MfNBQY8InymIsABfIfiKO1XYGMBgG/GMV9bZt+RHOpu9ZXgnWkQaItt7aUW
xafn07U6AfdPnSLo1IJP5ht7pwmSsKMLXiroPN2RNAf6bC9+6BPo74yUlwPR2XI725iyDcVTg5/m
3lr4kVUd4zWwXPUmrbLmeIBz9Ho/LPYR52OGRQkN6LSk2Bzl8V3t6rBfSm6Yqi8/+nH8ZrYrg7SU
x9zyOK+Z811juDFZK06Or71s2LPMwN+wJuY3j8thFC/5aFEYNH1GBY/OalM/ZYHx5xEstok53A0M
9BDtJZ++/P6Sgi6wahtXF4KEe3k/dsVbllX3jfZeICHcmlFwV2eqH63vhzjRyehzi7j5G/laP0Sy
kYdah2QgkzjeWoeVPNrXS0pphw27Ija4V3sLIHRfM0TM6zd1+wUTgn68Dst62uG/+qNcY+lEjLqD
J12N5+q5vFfDoNR8LYQRbVVjnBn+kxqDqEY86+lcKXB9iKyBt+XQG/W8ezPjaCcv5Tj2zxRc0MMZ
PCJW5T81KATnqn/LGmY1AHG8Gdrws9XA4lwZZgRYZdIJUHEd9fmHGvt67mDuIoBPvqVdE/6lQsxu
6yPtAeLytPhEbc7TzYC76PPXgOkNVAOGkK6Oe+WYfqZG/pZERFsXt3xoI3tLYRGwpZOxdPdkivc1
gmjI5My0swwp+ZwP2HkwRF1l879i2xjDINnSHzHagNE5e8ZrNNHAdt10THrnjfo1c2cv7mMR5A9V
xrme0uLN620EpB18Yjl3xydA+E9jGjyhoaSNpHZvWJw31TuuGhNX08WCXKSnliE4E4p0oFLx3raL
t7RnVAO69CcDlNCTo3jS0U9mzE+Wv30WyTmIweLKcUNQ2ow/ex6qOvtklMg0hH4P+0tK0flBhuwC
grw+E/lgENCeu97dkUTVN3Hq/DCrX9iV0BKj4qwK8z4/NFr+S937niuIxUUphQ5yjyINbcbK22lk
FFON/SOO3DfkSulf8pVBS/qXHC+gQnsqfCbdU8p42HKp15fnxhfrTaqZ88aZp/d6eMtbOkx1mVcI
57KeLsjidQ/p7h4EylGzi7NIaHvasXoze461M7NDajXeoU8DCsz7Dz3aGEtq0Fhnn3KKBKVUNmiP
Anrg130s++HWto/6wmGVI8P2vLyfhH8WxsOiA3T3M4ZIizn+Yqj5ZrsukEVAV6VTfA7WFMGvX3ZL
J+e5IunDNIZ/zGyJBN78TSS5fSWGc6OX6U3T5Ndaw4WwEVG17qodNa19tVLnedD9H0kQ3HpFfV+4
PF+10QPcdYufleNNh4w7d3+HslgwJnlKV4lZTMR0sK80OfnT5SwlrU0wK5SNiNAk5TCvABNNj8Ap
HFgXEW+oBpUyBmD0TNdrZ8a8xYi/Jp1Q8N0Scztsh8yd0aQvuRP95dXLebSwDfI1hhamGz27dJB4
6mrQgXM6yRULibqs00NrW+TBzeXQpMZ5bDCK1iMbOL+hBccktu6qIvicMHrZ5KIAzIjlZvBuYiZ0
iCaempHC1HnSqVIdqzOd9Tn2GYn1a3FlxoJivw5AcuS4wBkrkGO1sfzQOy6SvM89b7qixtHD7xw/
Zb8cHnkYyfpIpcuX/AbKWBTWtUbytwKOixEPQeDMx0wkkIHi3CI1Iu6rIqn13VT6xh7A1+1F26OW
lOhHr+aE0b8JBrjBdjVUIhJd4NJees4R46tkb7fTsyW/Wh0ElLwYO3KZwlMbRwraZeYk3X1Joqb0
rgU0t9dl1HpiIEaeCpZnbHljmKvkwm9KB5QzaYED0GXT1y5f9AVTJhLUnzSVoNDNlBlw1GIuNTME
lInky8tl58s2RW6YZZpZbbuAHC7bfhNfqI2XfdRb/rttf3wqcGIiVURq/v55pfqRk9KAXb5HHV6P
pzk1YDn1mPKg1AsR8i+IhFFqXX+tPjwfArv8/aQEP2uUU1dW3S4nkmObxHI1XAv00s52RmdVCARl
GtDC07en3BVBnFqPPRe3Rr+FI0fuJUAadRDFjO1NNZ705G0c0KRyLgWJtRi7uj6at3Cd3NPo2QDs
XH9wTxy3c1Ib1UvbFkloxQj1nZgkFVEwHDmiHI1rDxsuLnB3Vks0p94pRY+Ips84wr28H5rI3tdL
DK+oa8xTQkAGLPX0YC6A7DWceXZ9135AX9g0ERMOLIeDbU/SbVt65Y5yRPToBVJWoWcHnlt+oM5U
pNSAYUZudayD6RglFFu6QLC3qY35kRfYz+TPgp/jsssW69R1SxvGmd9v42jaGmZT7hy3dHd2lt5M
NVP5q8DBmcTXoxz+PGZjUSTHIFqzh5NvD8mt08uSpkrDlrs3TzyrOBnlKQMIKLnEE5+yfHpoJgpk
jL661XxAkFUX3EbkMr30OdZjTJUHbWtFVIREAsOP3lgj7Me1PQKtG8k6Q+2Th4XnfvRRft9YFJ3h
70o9+7QypSkId+YxlAJnZXoaxXcorNBrxPerRrGgVo/HdTQfR3ig16Kg9GBsJT7e8n+Zi/3hQ3PY
aq3mEXcqfwY9FoN9O3y05WGap3k3t5RtaU5zqNPh3snG277BHaEu53OcAEedXRre1hGYUNn+FWmC
m2oQ4QQkCO8IATlz/Ik0C/glKO6dZUcaFtTerk04ZJcbwi+8Yx0ZBWW5wtoO+Bh0hVXfzaXX0lQz
Alxi71h2VLMO8G2OZRbgI9LDnkSnQmwHTx+zS77NpesyaMnta92hVHMpsE2M7REjxD6rtsJ/RDqI
K0W5/GUmEtBOMow8ASIUv2+2a2ABAo2xSZzL5XYCtHT0sgVD0tbYtyPgW5sKV8ePX1FdBTuqpK4D
9EfberKWq6nowh5qPkp2yims6c2wu4gIzBSK4NFMCUMLxsemmLBXyAVFYZa/GxpfGsW1x8bysTR1
mWQ20fCTI2C+YkTBIbeaazy+w2pCH9um+FwS0vA32nKw9eSUI5sP46TDXgjTTKzWr9Y4HZ6ywKxv
89U7Y05ZRaQtq7z+QTxO3yIK3sFLcK6C1gutCRXW2DcfTA2PVAq/2XSNh5yRWCXrSajQBvqaE0PM
Or6qTXeEU/EhiKEs4NZ7OxG75gZKKNamiJLii72pT0cEKaBna3vv9JTGj47xBtEgJg9u3+ki2ldA
RLjvQfMOlnhxh+SeMMKzG/mH0aKxcJP2vnaDm9LwnqKIkEjn43hmpHe9JpYnrdffmbgSUnGz61Gr
vxsJXiiBN943+LhDGxRwWBrsaNLJv6qC9r0Q2dEQQULlNZAPQqi33gDpNRdAKIYOR44YjcpkvRMa
ek/W7GaizEUrqJtOq1v31k7ggnYxeRLc4uiMm4PfR2etqGlnEC1Ws/bQl/kPY2wIyPZYODgRQRvj
tppBCsDBozNzYW1SMkrXPE3HrvW+L7NX3Jk4L8noXOWuQC/q9he1+LtJznlXcznnFVGEcp13UUAR
doboAcSMe99ZTXdsR2u/mMnT0JQ3QTbjUjXK2GNg3Al0H0smxtNKw22leAYR+OZBLQCLZP6V38c7
rO/MzSjWdDeiAu8nG/EbB5A4/QHOsH6uigxzVbFcZbMGdaTM7+EhNrSdxrir3aS7frAm28Hug9lZ
5k77KInu9SEg2ISiaDcs7otjO88z5lERs5e6n3baiC+IKV6g0t0zkguDyXU3qeNQF4x3Tdr/iNYb
p8ye2to+0NQ9pWBZp5XYXx1990juoUoxvw8T8d7WOQ6udcKl8VSaVCNPGoYJDEjyGn5ObLWPTYlJ
MqmgaDkOab3HVJsMB3PEklxfkppbs5meINOHq+mBGmWKg//b1nfmBwRcHxYGbGlU4+dAzmCU5P5N
QRHutjWKMDeocPSLg0DUr9vjR5bMxCaoxNoOZXAeWzQbMpahEWEktE6mRMPNYEeW7HbtzZumbp4G
13irSvOO3BYonOEqmsr3gAyhI29pI872Z2qmk/OAnlzrI2rlInrp8jw0Nb3lqxEVu9nT7tOmu/Nt
64aK/adFo9kI6vomm0J7Mt8Tk2Gw2XbHSjdeRGw+eG67j5GfOFa8ENZy2o1tMCzHKvx27tvrPMMN
sBmP9oRtCee87HD7Xc2/jLm5N4r4bKbiznSJHzgegfa1xt/QHsK0KB88vTh3MWM11MMCH7IMk6oV
QjkDcsJUdkYNbeF9s5hzwYIe74sVTn4y77Kue9F0CwPA+KGy7Rd5aeRHpZ6AroOqlsiY2d1k/l+U
8kNa9ptN2k2vke9+zK33RA14gNZgnr3ngssxzs3rwjMk1hVZ57MTJe9O7x4DH2uiwiHjJYHahXcV
r+6p0eBqUV1s5AVF87a4IQaPuAFDIELg4zxcafPbvEx4FxM6BVG0y5M4tOf4B/GUb8u3JS6YM+oZ
fOthY0dIcYspPiRr8E0ryVDQLA2HomiZql6vWrWGghO/FLRsqffQ++WPCtjAUEOZmI9F32EH175p
2bgSTNJ+9LRkICWgEfuIblcDd2Ay9zfoog7dDZ6oZ6FRx9ZlerMx2vwb0v9fxMS+M1QJ26b56NJr
P+M2rOiutsQPrpbakKTm67ksj3MxExftr9eVGjnXoNA1yP2HhQCHJ5yEGbY4jp1t7aoc++jC8O7t
pcLXl6kkQdHyHHltRnTEuXYJr0lliMbDLOzrIcOZqCokMSMOF7dfQwcfinZuf8GDQsvaB1SXxG6o
485Qas417iXHrKloDSrsXlxU3oM/v/d5++729PqVzU2o56RYKer3sOAxkJMR5faTJUxq/Jx78ZlM
TXmoDHPbO2YEEKlhGuXEr7hScLZXg8Qqw4M5EDuhTXFIKe0a6iNGHaOX9FT3tlealz1bC/OjtjQP
5YxFT55UeEfPTKlgZuAGannwdIgcZ9o3ItwPrkZhYoYBhePOxGjNnCu/IGvJjG8LgyQZeclD9A8E
lJkOwj2ol1EcM02/zmbIxbR+H4YRvTixlh6glr2OlRXviS/Nm24e32oSqMnMJU3vJX5Fn1HBDhV9
OgwqLG/Lg6PRY9v2QUOxNZncIyIrv48BgdPcoiS2SgW4PcJtdK435oIVdiTG1yVJ9kjySWrVLeJO
WflfpdpzXNick6J91qblxk2T5xLnPc/0ZtwkgAcMYoTogv+QawL6Me+Ag+sbgOAgYOp0R7YM04F1
+qQUr9iEDrku6pUTjDqCe1FSJE5Mzsrf7ZXxNWM9Fz9dzIqZC+dl+pDN7UFENtZiDSVldwboMN94
b1cyr/xb0EUwXt+O0nioE3vXmR51su8bvxHUHiF03adExVq0jaVjE4bF7QeLRfk2n77b/Ptv6YxD
DsP7riCMjvfK6JfbnhtE5ytcPl5+GrwVxA/GYUp+dJMW/vNWM2lojRCLyF0Ccldzqb4ObfVRfsSI
kVoewY/y4PbzcYzk5aoJN9tKn9f1Xn5u3OKXxv9y54jvGBPf20QGpg3yqGarelnh5af5ky/ZIATm
iJ0FFVhyOqQmcTHtyPeWhomCXJZ/418TdDB20wNCrY3aziDVgAzWZQQs9HeBwSyWZlai/m9I7zKr
QI5z6LDsDHDvCni/3KUxvL1clo9jwOdnVYD/ZH/Eycvur037jnYIbzPy94P+Kb+8knC1hk/IUvHQ
ZMDOrGk/8A4juw5YncqAEE7Fg3NobGcj95Df1yToo+sqlMfq9G1BjXn0ZqXBUX55043IxPgBJK4B
vV2RS57bKpQfJ49Lfq0mfw5YK/Xb+YzWOcTMtuS7E1+HS44pJNAF+ecOQL08PfLnyVP4z08NOCoT
CWBM3KxdmUxYjOBIrCHD3tF+71ugVCXbejJgi1eGclnuU5Pv1913nWmLXdcnnV177Orl7mmsH3Tw
NBEfB08Ma134L8SxiFC0ibeXm2L+XPf+Ue7SDGm4jsxQdCyujOJDfhTwJkXUdAm6L133Lmog57xH
7hPUt8V6J/eQx1TVv5Lbfw4qZqM8AtSgV/Kr+IobQfVHxeQ56w31dfLjXDEe+RirkxiY5VuwHqnd
YPSS7dyqPpcwpmuSWH5V3c8mgcUuXk8DmtewyrJNNXZtOJlkOmIr/fQYbFs8VZmA2rJqbnNIAA7S
3eNlJyUIzZB90t0+aTO3awmVb03Kpzgzg2u91I8jGXMTE53EzXTuJWLResWt6CfDTRZF8wE5wieE
lOM8k80GDZjuqxw/CuFgd97hLdZm5zbGPDcRdDYmtWHFeznNJQl3707JIOyWG3Uqb+kkCZbJpIjd
Ptl1T9lQ6eFz28NISu2+ohAUqW+ZXFlx9UhVx1O0+qh1Bkg0jHEINxSnvp4e5L8yaM1dI2ViUgrW
IxoygbXup73h9WSw6ES2IqHmKZrwofI+tGAAzuEs34eoQxzrEKLWUyLfKyM2x0JuYHXes7Vmr2BQ
/K2Lb07BhEEk9BDN2+IMj7mEjK0OQXbXJNtkLfQZ9sQ0Tr/C/ce5WmSH1WUYesYtQWO3Yezpx/qT
Cnf7NtF0rYaDh1U4EElN5ishUnK2SxImnU0+JrWOi2anx6CD4EaMlduboPBSAlsYqUTIivomxr+E
oiBSZvqAggIK+IfdpTAXY2aPpuD4q181bKaws4pX9BM7XcO90SW5fyU646iXJJBwZwBlEe3aofle
NUZ1FjbWQ1GTAh2y9ytVafTvUCTtUX9sCmLaJNPeopqCr7UF8ySTFNg0p8fWYq6jkpOMnY+VR+yg
Sgh0m+j6sPTAOiEayMQWdMMBQZVFLAfLhSVoztO13hT2VQMJqQsIRiwitVC2ksyEUnFWIfziqqw5
TKW8woUcd5pGoP+b9ukMGE6PiGXje1NshYHuragf44hBqrrRfQ/P9LFyd50RODt7xl2yZCazeFN6
qHqSflXZgPSTeedR3vKN5lGvKxxMxNuzuzjW1aJxVccJ39KccaPm+8fKWcSNx2iJtIpzp3unoNZe
1mj+SP3V2KVBtldf3ULGwy9GS3ezWSXbyY6rK53xtVO1W+QMiEhmq779yVRQzis9dIw8rMjcpBys
qm6yNRVhH/vXZcp9IXT3pZh9zOgFgdOxcPZTwLhlTe+iul4O6cI7vczZOjojKhRhT5ZUZgjaaJxT
hlkzlJLhUDntU1kRak4E6n5ziU6WDVgCS1/cIaic+O5EtY93YPDozt26r4ykOoj5gxFnDVRqMQ9o
Gq6HHorlbP6lGyQnElGcmQc6W4hG+X4U1b2V1B/ku5MNypsAsigQ66i9H/vkbLjZp1/cBAFDo7bo
bOp8iTrLZyHCJAIBxPyM1mXcNpggkXzAdGliEvGf7J3HkuNIlq5fZWz26IF24JrdDTWDDIaWG1hk
RhBaazz9/dyzxqyn+1qPzX5WXZVZHYIk3M/5paF3Z5+4nhCccIpQb+V4RF0p6ftDp0pCUamk8pKf
hyGPqMr40x2tW4N5X2RIRLqR8Yg6JzrC+CgB20R+RE2NZI9td4TqopQmIeyo90hsgS5SpEGTwcsx
fnymDEzrQKoa5L8RCnbvLM4jcVF7yB6IGx7gvjIvXU98UMICV1DbB+VIMNJ5cOst18GOdGc4n5Eu
3kDACJQ9hVAlEvP7SSeCu/GGzYKgf11YTGXym4ww0UVgvGVV+dlmDtXe6ICkyourg+kRsmwhGi2P
eYBzl49Z5tGil+s/kj9Twpxl4Bzmm54cC90EWPFtOJOqyNsj7IiKn/isbMeKs6fdzkDS6p3qJP00
jfzeqvgs4OX70Eb6k1tIbbNPxC4bBc/ztI26Xt84ARd+t/j9mYqxy6RPb1HYfhCHxoY5oOSJI4fc
NKmRQYTybCxgRAW/YTNVZOFFVkqybsiVHSKs9MP4G4EYjacJgYshEJkWujwIPZoItxkPY5/hFK4z
/5xr3q5yzLOdDo8L1DfQIR8Qd2BZj+WbZAcFYwSWIjr8CFEtraeq9aV+f97EZT+tiNj0MRg62dF3
7TurdD4Tl+72vv2lJ3DI1sIMUOjdOh54C3xigupwbRD7qmjGmsKIKMBiEvXDuEHT09EsR4zV4Emd
lqSZ+obtwe69nYCTyiHniB19TSd/nzi8co2A0xbdtUi85z/iqbH9KqqrNj7E5REP7SnNpC5WUn5Z
7N4upkFeNB9zvB6InyOx6Wh2XEfVgKCmbRCNhMWnZOxcSbJP2ICJTI2vkhR0veq1Ncen1CCiVe4b
w8ynFyCYzLbKpfy0eSyoWdY1Yn8Vd9ajEqlK/70hZXecOIDKBO6z9kkkdYwq3AxZ8qe+5ff0f8Kf
8v+jqlY1Hv9VVW24FImYSKuFR3MIXSN/L/luTB40NLDdIajQUMy9IkVhfj0vocemcJ4WxKGHvAVG
tGk2TxZ/rbQLmMzpAdVg3aU8Su84+CYudqlVqslKo160vKfgKSPyg7Eo8MVR/RtZvbxLaOB4TbDJ
hATbR517O1tsOFiSkqxnfxugI31J4NXSLeKPFBzyuv1rQbTzz3LyP7+2JRyD393/h34TZFxENiR1
d2BNO2QcHNNi3PoC8ajG1bxamtu0upbz5G1Mw3FWtWdYFIlKzUWZ8ECwyaEKYFwp0d/NUuYToQTY
wiyR3ye+6lYOYItPgfuA4MSjfZNXT92iAGzrFEHBkHGtmVH+NDQ0TfMFkRrEVzk2RfJzmkop8mTx
fvzR2kuBQ1EABQX1fM+U9YETzEPyUH7mLs3SSCuPWJLiQxqdqp86Xu4ajRimf/2iWf4/yd8Nl1/U
tFzP8SF3/+FF84SXikGz2oMWW7LmO3he4CiFHIkUlzs1T50JLabElEoeAetyLG3gOHm1sLCcRelj
lXW0l6HQLiE1w0ocs4yMXsvC4SFI5mSNy05p1/LKuXyEIj16ACb9+KNms62XwYTHXViRpLghHOPD
kjYP3TBxqUZHImzDCFBaPoH/+tcX//yZsRwODVwYHkrGf7IgEFmTmn4ctgddb006rDZa4BHvEHFN
5FoIv4UzXonpdZPy+JYcfyXS0yzeyjiXInCpJg/m4M6plrNFfj+H32FxOery4dhWSCzVwDDVFECj
NCjlpRLa+efs8coUvv9cZDnf0ABuQQPB+aOdgnyEI/KXP9Ihh6R0hsjkmhGtuSKZbDsK0lJCDyVV
MqHwyCZsScUBZ5nSISWjTbJBWx1dj2BOV95tdmT49C7bx1IKsUhertZGBg1kAR/FrODEH6D+TD/1
AO1ROL+kSBMW0br4AbhdoatIknOIlVWDspn4G3TcAGD2sUaJtfnX7wiNjvIj918PMEHsEWYa3fMt
V+j/EDDk9JpVZfPYHJIy54RkWN13HsW0po1mpxgv7uLSv90JrtK6v3Hd2tw0Q3TlTq56hM1mF77M
8sNXSZ1VURenyM9vPapt1iTtMQ3FxVtDI7dfwF/9OZRa42i75OAOdbLVDPNLH5dvEYefaM92Yxs/
m3529VIOjlx7AmfhQm1MOBRUZWlDL3hbitvE7j8X4rK3cx3wfrgftdRx2gHYkDZE8Taas20utJeg
I887r/rxzhfTtlu6k1Z3+i4dzI3XFM6pMEbn5CB3TVMrPzTQJBFfmnrkiZqloeFPCuNI/dcmzuu7
FqzuYBH6x+DV4k4tW2IJerSzm2oEbszIbudow7xRfkoNvqhdwE4OPKkMU3I2q0OB7ljf8sQnEx+P
MEOa22TXzA93ncfZ5NhMgUpJpf7eZJCzGu1BH8JrgStXS6xVYbbfaqAM8+re1WAwm6KnwEg+GVK4
1QjneQmas9yLwyp+F0lz9MvghZPyU66mbNHWepbYEJGM76PvvAd6tUkdSqVJX8U64jd7YMhzvTBx
+RozAmkBq3ApP6QwiIl/bWsRY5qTXu1heqjz/GTqkcuSiIY+tpjCF/97LsJXqosPSqnaRV9l2P/S
TPm1InYIwrtFgSXCwQ3KuqltB2oW+SsYO6ritlrKJhrXxblxxXOqoeCVqi45cVKraUoxSEZNcXb2
sujo0fUX4BG0mIF7uXcUAw+dnvfskU19iNGQeoAIIgLqkAI6O4J2SulAtQt+XLPNlx3cE9p7u3ru
DfT8NfXQnlyFmWS3LcLIXdtbD15QvhNSjeVg4ZvrXf0a1+a7esCjpoo2TjE9RMmAAqAKMcCQbFgl
UyBtoga8ipRrOxtCYN9I1bp3LI3Dhr1n5YzJ3mEn97SGUS5n/DOIFtsaQn+c6vKxisv7WfomOqjk
jvXYb7n89SCjldgOnjXA801gGOvGohdWrd2dBnAyGEABC+O9IeWPpcb/MZmOUTye+/ALpF+jjICP
bRSdDKPh9oAzyizvVLko/JPOik+EaBOsUiGSKIr3MccV7WFkS0eIa5jxlz4tafBGnubQ7TiSaXyf
mONxnr3xQJoNQI/IqTonWnyHIQ3Iok8fy2LgPtF9Z09gy73DbnnEIZ5tMFdCAHrjGQPuL4de2CfS
PlIrHc5ahBdswcTSiRcvqjmOmlzHGADiFKP31CMK4wXFMFVXAMh2sb0ropbqF9Matmzo3ibFWNH3
BHN3mLnJJSZe1J8kStqxqdoQd50U9iDSLA6iJWtdqpM6bD1zvEp4J7YUMATYhD1CbiiCTLXihi4h
d9NMurWatOXWBDXfR1QXRoR+HPNuNm8Wn7b1wk63WGDutd5QJZLLOl/S/WIvOoKu94oqLy5vGcXj
tNfJ5E8dDYyhNA3rBkmadSNE+9c/QRsaKZkfmqk/LIZr7pCvHSrdMjeRaz27frngGn8d69gFX0KK
Ms61kzPB848dZFDfxXtiBCb0imSRm6I5IXmYDnVAllwsErKWl6v6l1b+ifonHHWQoI2NzLaYky33
uIMA0LtdEK8fbFv4p4BW7L1XWG9x7afnKZyorF0odDBygsRlIXzYlrc9+8+hHJdLKERyyJKMftWM
zjTCqHNS5QttXQ5xtQZGdE7RYN4jonP26qdUP4UliI8vrPZK0Qga+LJoED/EUCrebKwD1tB1OVrO
PveGvRnO0dHNqEDoatoZg8Rf03+OZrOMT4Wud4dKVs4bkIdby0DH26IQPHn5a90jrzNJaEtF454q
OYQERomebmqnPWazBzvs6Jp3vD0pU7AbzJ0QLdOrn+i7JZ43k2l+WyOZPElvNicyY5rTFBm/a8Tp
u3wqe8pGyfFCIRPuCO3ephM5vcKmK9wFJTyNpgyTCqENOYufgtB7pQA7xmSnI2chu3nI3XUvQ/vp
bzuN84PTzZei5XGJfOPeJG/ZAzFBP6i1yWF6CguSY7z4ZuEHIFK4ABgKKEHICO0iJPom7Odur+cu
NGwtA3EcmYzUUwwyLJAoxMIa9yq1DIF9ckzKAO0xzgUwQpmZxFpIMV9843FSc/EQuKW+RoiUF8+8
RS256GK2vOgSoxDfmNKjwjIWk2EPGdeSaCMVwGmLE6UsO5RZWrFu2hBYXUQHZeGiaw8EOB2uVOGB
T2mkf8tTiwaOcYO8+juL3Bc7X17UdJEPdH7Dk+1HEzov7Nr3IUTt6EH3oeSmKI44/HSZuo0u/QxO
CdCe2B0oz1ZJo7NpivcRhqrZKXdjk/6aw/Ck5NmFmblrwSANXdfwMGJaG13tgj5qp35KJZiWENES
5PdTtEHUeGNExsWwa0QmzOtL70N/tc9qTmpmro8xzPdEoBGAEPjNWiPVTYqdDQDvNbXGD/L6VBpy
zC+o+hvOfn6LBJTicQlAf/OWVH8pDdaRnTOmN89LnX9KPaxUn7sWCnSMTVCJsly5+owxQQblUirU
nJhpgpYaRmmXr1SNSHPK7NwGTJcdJkSS/6J1Va/TOrtJwBVXfc/36ZA+pzWiM62vWa34E2WSWcJK
X9Epg7Z/iNjcRbwTGRhBno57ox+fly4ejuT9kI9jRbdNNpY7Kl6VZ0sJhKcGG0Gjs4sO6Oy3osZZ
hpDyalEru8I8h5/MYr+tp8VbxS4ZiR3O14QUXJ558zBp9aXR/efQWeAqzXu2W7wh7vhMJdo5z+Ir
wcw8q1BQvfacTiAOrot3oJk/KXKWyff11pzrewoUDsXsYjRxDmqBFlJt3LfiDrXE3Zi31m5oUXER
wHzMFJom/YC+dqQ15l7PwG/ykMDpju6qnqQSn1jhzHrKJKBZSXeNloDH6LV/GqOeocU6Oya6KTb9
ocX5wv/GI1jlLIqA4JCJTu463dWUNIAa31iBlULIYMkIg58houpXfSKWyAKLZIxcJWZ1YYgeVwps
mQL2EzFkb8Lv9kncvGNNO4bwK/iK03GjJyNOIn7o9pj3yFXsiemJpPxh7WIYsHrySQjY+2w1eskz
7U19g9AJEPRwPljFRGM9tQjStGNzPnDa1m9y9lT4QWAzidROuJHzeVs3TynUtezJwR0FaJMkrPWR
Vp7jRqvW3iges9m61Fp3GwtU0OT6ppu28UkwjxHVwt+6Pi+dr1cYZxLarVwPgTy4ZO88jw4xQOH0
phvooU3BA9KNvD2hE5voEPgPCaKhTXsW34Bb6PlHaQLLS/kOuT/e4JfbwY39cyetqMRw8M11ix/N
hqdTK6LGl/BFdOsN4bcW3pZ4zkGrX3QruJITn6KbTPcl9p3NJKh3wYJ5Pxb8rAF5v7BHolvbQ3lH
J+GG0wery0TnlRb+MgpeQzmlcmFv3Vl8LmP9eShn/0PP8yuZ8cDoPLfkjD+4Xk7ZVvWTBunRkABI
DvKLr1c/pnPzPYCcWvJnnJh/K9Enm8RfCI3UfJRD5JytckI1aG6uiBOmX4kMD51F4zBqPDp+YDsb
TRs30WBhbqTgYe9EqHWtKbkqRMRD6RBqAV3dAIEbG9Jd/bEWzatgMJ681PvyKO4Gg9rKeSmiHF4f
KIdCa8UrIK1DZfhZ0C+4XcjMB9Q7pdL9/ucsC3mj6cf69Kf0ywujnyJya9DoCid1X2wCspF3k7Gb
IzZ5ROIchy2+iRk21BoZqq19VfYsONJz12pIGgdKNqRpRe7jciVxZtZrZjK+SRqta/QzczmzKkh/
fWJ9xemMYVA6PNR+VEXc2mFEx0BJ0JsY/GdlnFIODEN+qOpZeymosi+wUysATuHWprx/RIsppRtx
3xCogK40xPLL4JdLPRXlGET086CmAJGHfjKw2VMSrwgA5c/R8TmuAtRfpCYhpZVbh21667jdURzf
uJS6ycl+MDQb7/OD61/6pdvnpVmsaIvJjnFrIMZyPVicOCNRNyq4Wl562+XNcE6JTXKoTbOI1Yps
l7gu+xjCf0y62mVY3MeuKoK1I11lWjeAelu/Z3nKpuygY0cUmNYgPGdfw0/mVjxExcGedlWEpFWP
XbG1rY3Z8S4qR6wez9xEhb/FTjtlRktqIYt+PrLtqR/BTjhxx6D+sCMdfzoPtzbZd+1UcLtyIiXE
alLohWtfANDqLcNBOtrbOpjvjdlAgIHrol/84mhVuiC/GyMRZo0bZRAdw4Pt9KxG3Qarp1bcKYJT
LbnmgG/PEudeS+HZQd+bvPywOm0XlsulHXlQles2EPCVTj31O+tX70/PvtZOm87GoBZPhX1M9JHJ
xP0usUHsulycqwIB7SwA8qtZt45l8MsuI7AHncz7MDiomI651+Zb037NQoqi8nHAWCIRHye08fzR
F3MGm74RPt6DiSO0mcdrmWroP0XKQ1cm6yy7T6gCSj2mplJaDJVnWTlPoqU+cqI9+3b9oSi3eeau
87r5Y/GNc6IvD4MMykMKDzDmp1KlUGxqP/lQjjecotyrUf+LyKa7Cd32WIrnrp5eKVDfitR9HoPh
tikpdpL7K1V6OaoxPFsy1yEItZLeEggZSTe7NWZZfni1T2o6eQ2jFiarqEyBfOISwXm9wnHg/7n5
kqq5b3vYY9jMnXQgqqcrteadXbcnrzCRLqUvdsivUib10e/R0AXdKpPjHY3Y5lY9crlkZBSpIYmi
fvglXKMEAdfrfTa/Zja7e8eHy0pI09e/i57nUtOi3eByctJa+hlK5NgTaF11H9mHvJK9NPylUYqk
KMw/lLTR0P4j1q70RPWLdg4050kxveo9RGoBV58AOjeQ+U3VHHsBN9GKZ4gmbhY5I5U6J1PvYZdD
f32cpjxZSTKelNyfwR7eu2B8AA6DcEjDZBMdYpfHowLAUJ8GOk2rrXouFIagQbBA+fAFwSf3sy4e
5cyMaDPdKOZCEVid8xV43ZPyEvlYm1caokZnSchN8sIZIHF5pQ4SSUMQ0SnCJK1+VhvQcJVlJFOS
tr8KUyAoynDQKVHv9AfE7JgKFKg6LedQfiCrnt1ZztK9RZ4CO+hRa4p73zN5Rjh4jYzDt2Vmon8P
xQNqbwah6WDJG89D8omVO7uX85hVTpuc6BrpFyQbQmJfctIyGD3Vq5xE9tvI3OlNAD7Kqmi8iIWK
VmL44SVbjVuMCm2mHfKPT7MdXiXXF0foU5b6Ug3JXn0tR7K6SwWTmjT1M4v/tdCwRE8agbu883S8
YCzO5TnOqQ9st8/omlQY0ITqROHNU2ggOIWTkKwL+jN3rcuOwKCvKOmJr/XYLTtJYSI1g/PyeFvy
5h578zvxlYel9l+wPkBcgGWgqDdv0yx6V89QbRjjTkwNhhVREpw2b70Oh4nMqJGWOHcq+fh74b0y
0nrSgC/dvEL7zgApcDFRx1kBl3ryyfSG7BPgSF/Yg9VJ0UNoG/O0TRmUpsSUL8arojiWnFCCyn2a
o5f+x5npopls7p5AXCh3/SxYqVc+0AX5DNBLRXa1RPEZ5+N97M/YLUND8d+22NUW2mPln9Q8LlWz
4ubM2+I8yzABIluLXTXtbfwApc3eID+sc8xs30l0So4tcGTxhozTnXIVynkullEIVo79VToQlWzE
sfIdFb5AxjWkNvIp3JrawRLl2sUVtC3iANg44VMrHyxonxvaGR/MEL5M1+ZxZ2N2Hiv7YIXlVQkG
kNjDmVI2MVpht/lsGs1AUZ7fx0vPgBK6n3hhDvIl46R71/15J9eZWHpr7Ta/jwTTsSS/5amXVP0W
tX/BchRaq3HKviUGOfbMkMrBzf3xGpKlQ5IDn2svxRqs4/WRc3oF9NvjE10C50gAebxWv0I0TMDe
5BDWZeSiC39SDIb6bE5e8KxyLVJs1tyRqH+78FCSCZBWOu09jvnpz6xLGc9VXIKne+HyOGkQZ7XJ
y60Cg1hDKhO/athqLmJgPC02bnNWiJoe+vpxztyajZflr+dt8Sv8sT3RhhpGYj4WaljBCXVP9wg+
2ugqX1H53SKrYSOTjo7W1P9g0rltkmO3VCvHSc8FCPLiFHQlSZhfZzE1NkWTf/dZfCsnpyVlRGO2
3WVJjKu44LMDrfKqG8AwAR7R3BhH4rff6h4DrgDocOUg4Zg2NbHhclJnRit96QQSQhnjn1zhYzkF
zbQDFt/y47LoQab/scUz2Uy9YHX2wHINEpYaF5i0nJZ5zbSRYqlg2w3zjUy+ACaC3pEOBzL6fnQI
D7J//bU5cJDkV6SjgLuBOPaGD57CBmZLw61DVw9asgQPSLqgxhh+08yzlx93dSamScy365Od4kNc
Hdd/JqCUGMHUmKlHHlJ+57dXYoHo83NiR9Ha84rgBk6Tmj3N3UgMXEUWeLGzY4+6qKgCQ5rioxmU
t3QwS+XMkOr5iSyBgQOYd5VnubWlm+ksZy9bwIdW4XKZqCpYt3GDik+8kFtZIeN+UWCCwjG0lsrg
fjCfVDhGk82obdMWtSd+oCHlGKUxjR3aEjdRVj5YEZ+chcvGpRJi1z4vNlc3/cDgTF6PXeM62wQg
pRrW09pxniIY8FWhLYep4zNQFFzsuj8YuzI99DLmJRcl9VI2GSTu/OWNP8qlHlD11xo+r3kPVuOx
pDpVfI5w6nrewFVAQc7eH816LYUBHRsRMHy1zgYOePp0zlPEOWQFNdd13EEq3ERGD49W0Bz2tOgC
9HFg3J3G6rXjSJbISl6CxxjVoWYzEj6iP8TDV7VAd0v7RA/N6zDSCEvfwDpNs3ivMpYC6BIN1nbs
rc00ThHrOeLbkQVDuOlPWpXHOdMZAV0aZIWU+kqgHnXZxxznXyYlkSiJiF8YF52zDsmWKRBnaJh0
4nprVwi5xsw9xaQpIqmzH3Kp+MjG4VI3tCLPZnyxPTRYDSVTFCbBElQhw7vDUwk4ux24WsLZtVfZ
AvpWg5JudD/YKMlF53psnk54dhlS1rXPeRwsP4LBFm0OrpdCUE/6h3Vd8ve8xo3hNKQANYKvNyXO
hicUYVfqbpV4KHLR0s0h62kb8PSTGv8+ObKZqbpvjeEroduoj/mRRfNJkxMFr0hyaSMMr5ITU8k7
sQsBUjt8Uc3WrpqtbxWAwltdM5W8qXCVOK1vtXJ4kvdmjQYd4L4/kVCFjVyu8AnskDB4zNsw+132
b+oIVedZkXzGLkuBVaGltN8yP94HMfiAO0z1amqaWwH3umPN/9QiZ2vk1UNU/wxe/1XV8OpewnuW
mYxsMaq69SQwYFrpubWlOImDRkWFMIxXK9L8wF8/5XZXhP7Bi+nXRahjFS4gT7ivl7M5RDIeoAWv
Qb+8syv/pFEJmxvpLxXKkWuccLmEpvEQ0EoKZElO87NP7DYjBRMYSfsbiX4JQgGUpmNcopvRi99R
HALuTSsFc1ZQPfQAe3t/EPFBBUMppRf1xVbIPaCEA5L8S11EtF6Y/iB5YjIK+mBl1+mPChZyXG4U
v7Q23MBvfWL/JG32IgOM5LWplwkmjbL59sr2FhHlt6LrUPvt57Z6WzzmIFJ3KrJdZG4DKKfUDA0d
assWZjeSDx+R/s9YNI+KADYEjB0Azcr2/XuyAO8C5H5bTBkctbTOEE77JNenaWK8LwlkgpIEzBuE
TLBiOsylxK+381s39c31Umg/Chw2XWknngbgqX4NQ4KQ1eF9N1qU8EXjobGW4TpDiE4Gfg5TUb8b
EL+t1YcUYpQy5cFd5y2prRDxj32Eela++ny40fVAQOZddQYmPEutEu6Fg5r91O5GO3ucB9vFg9PM
3NjBMyLwfzUIHxFmWwQ0IdGN90Rv77vEfTNMjmTUpr8iKamNjIb8fBOKlDnEarxHj532Jh6qt87w
6g30ztp3uwtaM4TwMkpMbmmTjETC72ev7PhDKqWHPCM6QAP8lPB62T63MtpUrTedTBpTNGrfm9+O
TTNr73xnzoSjUMZJyM1GoqMxNyAh6MbamgS2RFa2jL8W0j4rpSA20pBk8O7mXr+NygWpgMV+Zjv1
DWmdHKOF+JIPRJIjTTPx1cgpWgng0pZJSyzxR32XNCwUufxFIzkBdP2ddnCbvNgGExXsntE+qPyu
dOG6jr0dunmPDdAkuw+6desiDW9LK+JZDrRdMWOcViGQlayMNN1niY4vpfgutOZLJlrJnRHi4wVP
y4GGr3uZKVLGznkB9ABEZmacbNhT/4nY0ndchPgwOck57jhX7vNFf1bZh5n88X3tPOmavq3p59y0
Mo2OJJF8H9CzUrYnQMwvhbIYEydH1JJ7rjcvJTg/xtMYGWBsbeRLOC9pxY88PHpSzFNSzw6BggiG
VcvKitdMV6y6klDKxVM9uYtM15M7mMKewChuLKaXzM5/WxI/la+yVy23eeXdiAq6bnF/52ONTQaJ
rp5fZ5l5JOxvM54e5NtjOW5K2+t2AnyADKCARL4bGiATnA3tZlPPe2rXj1j4uNCh8eRfm4xoEy6N
VS0nK/kyq4lYwulqv54ED71KK5L/9Uw6HGpxRma1AXbEK+A8Tk+zPCjkDY7nKO1I3uunBJFERen4
rEnfJsi2pW2dnH2YreETX/KHQ60ekJXLwE1ODa/EIkdtT8L3ZF3eudRnK5Xn0qO4bmrvUd0kAyof
4o50Rnn4/aRiEuEj+uESWJgv+Y0dhGS2cUT1t2nRf8izRt39TrBcLIRHW3Si9ryTUWw9cpyVGcbX
gByMlaPHJ6Mi2zAuqveufJot51klSMmh17WWz6zwTzjwZPygFa+WMHzrLnobfVSa9V092LvULp1N
U/GGyqlCXTaahxt0nndIIr1AjqoSvTAvLWEJK3pDjkkxHrFJ3SHRf20p81zhrn8uxscoh0nGEvFc
m6YFkZhwdKWfar7VClujrHoVt85L2dDloVAHwwAMcBycjWZo/VFB/m/93H+TaGzYnofg8z/+MyN4
89V9/duPykK+fOU///ffj8V3/FV8/X2g8V//n78CjT37b6Q4SFUcc5eOIg751V+Bxp73N93XhW3r
huc4f/7qr0Rj+ueE4/NUCbZC27U9gob/s39O/E3wF0gLLd/zTUd4/5NEY8u3ZWbx3+vDkCsaHl/O
dyw4GNP8B31Yb2LNXUCZjjM3nN3vM65WGK84vwtmGafn6/C6vbgQEhpvKZHHZjQTYjcb+QNLvkkc
nL0HhYSR0BFuaF1BOMeYob/jI9s2X12ba4Q1mb9cZmbKyOlddU37ZiCWohZYB8lijNEIed2pLGHt
s7yfEGiU1F7TF45BJpbBswVHVdseOzruOVnPerrsq94aTvPITYqaB46jhsIQRS+hiLOfkQkTYWoc
Zh9guhylv1a/RbFpbjQTdL+uk1+zibVGszGPtqiKC6gw7Eb9owaG3kifi2Cr2AS5g1dXcoOW5SGu
x8gSgbLNjvgsNZpf5xxQu2qyU60Rt2x59b4MRy6EgENvMMpbo902DeVV5MJ/M4N9JBkdf7kOXr9U
1+HN140dKFp26qVmlgnR35hMrX6Si/0sGRJXo4k7CPFk2hPdz4PhHLDEbDN/tOijoNIYy+xRH76i
3v9JGexrU8CbpvuhMO70MKPplYzhxR7rVwfzGzFINC130W1gTN3FTiAzKX1fx3F0j0I925ql/Su0
o+4usl1HbgQ194P+pD3lkRESE0u4vUXxTyPDWbzI2M5m4V/8YNIf6v6adHe+aYZv44TlMB8xqhLK
9ru3hbgZ3Z5A2o7WNXQeF5q89/kiHudYdo/ntnsHyZsmfMPBSDZumo3bdhHhfZt1AuGN9qgxQK/r
Mv12a5i8gXrute/49TrRxnAfi/yxHEr6fAwDF1acWKuE/QhuxnpAYFpCkhPXPFTZ74BoUQjxigCW
DGpqRPXXCq0lUFl7iYtg6xeN9RBFsgh8yOddPIfFaXD5oYua8JhX4grdo5nNjyRPGRurHNtjIIj1
Nd3qbExyxuP606y6X02tQxLUPJ5mUoouhW/4JFrM/bbT3acxLas3dKKAURsvC/tNxZC3C2QP2xDa
ZI12GaYJarQX0WdwTphnSiy+nUYyVEVN+4LhMJjC8Wi2LQOiaAmOddyD688wBmlR72I0dg4IXiEb
aqOcwmu6Yi+u8ylGe3ruB5SaQYMKMDRJW8Dw5/WavplNbd+GJFvmZX0nPNbIqUCO35MfxgQjzkaZ
7hwMHsT5sD+NlFaeY739Ig/rrW9neiyYRuiI/mT2uSPIBtMigZWkGleP9Mk656x+ECOoR5pEvRRy
oAwcaNoYxE8axiq9eRMsg7k3bGERpwmyn0W7tJ0j6gXy31qaMh1r876YmoPJ+701e/qbNNYoy2kc
Zo91XCDiSauBEdMgv8ZIiE+b7WXjjnN5cnr3Hot5dCi5nVniOnc3xutR5sIudfeezPUp6Ul4ylpi
Gb3lNw1K9ibu3dswqWgnn6pqN4bdQ+/0PymFtmvNJJgcccBGOIAigehJFMGQnLnCfqxvkdKf7a4k
mwyr42oBflt1Z2LCLqGhb4pwvnRkT22K1Nnp+XJIRQCpXi4pHnQOINsJva3hLZDHya1mmdHacqto
mw39jaHrOHQNCuC0HNldP54NPh3HqZjoEcMGxyhOTl5RP0SY2sBqgc96Qpx6x7q1M4722Ldov02i
DUkjj3olPhy5IIaoO0ftLTP7eIeQ702zTXvlUAi4xvlWrJfUftB8Imo6aw7fU7q9aIwjsrQrOCPc
8jnS/fdonJxtYQyIJszB209N/YVq/TLE0Yjus3z15koc2gFpc5QWh2aMf4yyHB98H6GovXjP+aAF
O1vrvKeSHTsEtd5bZXgfLP3jFOeEobrEExlNN974nONGX1BAOOFShVRd+d41NGJ0mGb/UnW5/eDE
P143dXtXZnKMTr1NtIlYBrt/X1A4tYv7Thz3balnj9qkP6If+bZZeMkwzoG0yZ1DfCM7RvuO5vs7
QypdDFwXYTWFa5Oa7q3nTSXGmn246OkuMS3iOy9Imqu73hAvRWQstyw5dGVXkba36o9Ct+NTYmhn
K/W1XVouX1OdVPvFiH6spZzOibgaS+geM/9YaGQ/eS5GvgoENDH6B2GRplsvd1aQLI92wBlqpsG2
n3qTVyEhpJlysFXdxuU+Hp27xKdz3REzqEGWjdgzvHZLarBFANGaTfspJF3F1HT9jqBi1AJOTk9B
TxZBTxhtBPlyBl79CuwiuUmr9BUd+XjxK6QnpEKunGqqHvMJ70RKHIltcxq4rPheHDq3TV08jCb0
St6SNtP7EIp4drJtq1c/VE3q5yZFw2DF+P2IUvxyG7e5mZ0EQYGZ3NYBmyXdVf3eQctJB3SIQjVo
MeVbJMAHfnmy9PHXYjkXPam1V8tttr3t/yJHG7F37Tl7hD60Ef4/9s5jyXEtSdOvMtbrQRm0WPQG
gqAmQ4sNLCIyA1prPP184K2uvJVdXXdmP2ZpkZQACBz48eP+C3hjMJmLq6Dpeylkvo2t5Uc69J/J
3Kt+u7YiEBSbDwSlfYJceABX91CY2sOcWBMcBfDRas9U0S8Sitdd/SimpDhCrg+QbBevkljyT4g9
uHKxPNZ0/LyefliVMxcC7tSxXUevOpQeo4qChTXng9tVU3JqKG0kuqDvpgbDtCiJZqdisUz3qsvd
SfqWpwZhn0o/GZ24DXvUT2f6VdHSITKYM0HjxLRI8zZVQvxkKp3sSxENP+mZSMMIgETWmZcC6Q9H
ml/bhiX1CmBKkFY+aW3k5uRPB5wpruHMWgVbNPXcDdm8Mwb5I6hbSG1Gb5zCQYxokwiSTxPbQnij
+wH4ZjrWaF4CeYcUq/FLkseytqA5UCOajL7clFL5pKv1+4qx3aYULGhy0tnpLAAbXfYQd43iEg1N
CWhVJeQvUVyrG2OoUFjOqk00AG6EikfMribBk4XlM26j0pGS4kwPm3qI1kmOFKvPUKjljVzF5G8Q
SZtniFSB4EOtBcbaQauQKkndmHis2smQecgZLjbc869opM8rk+nZGVhNFpOhWxk5Eb7Cf65Kax8E
AHWmRXoT+q4liWsIbGmIWFKGVMssh44V0zfrUFcLJOKaVLOOBvRU9oN4yaZ6k5UKcLZe73eYNOCk
V8hEWiASoUAOUi7Js6nU4iXJT5FgPcT4ju+UmCYDvT1PrcEJLe0hT0xo8XO8UioHQI/YD1nz80Kg
n7SSRKkcN2ZmbgZJYjErJDKu8YmwMaH5oD5c77qmlnddQKUmr86pKr7fbHxnsnwK5KMFLlKP50MQ
abU/CeI+NYoHKG7lZioQJ7UV6nV7Y8aR05LBLXqIK1AyyKMfoIBwM8waFJX74DFWo8eYlbE9D83g
ZmGKaoGpNqXXlVFECzOGL7L+0Uq8cTcYiv79+e1Fcmxplzb3ykgL325W4956dajju4kXGvxemOUK
rQAVfJU5Ytt4e7uI4W9ovXipeyi5zCL1/vboXz39V69Ng2xAjo0N5E35btagx1zl2G79j1u5fS6o
JWra+tTTle2FlVnH3m9/tHRVr/z1vCOHdzEgWew/vfOnh7dP3rYZUjKAF9cgpf+PrQkCAN8wRDxH
NEmm/tju/+2vlEIYyVo16g63AE4NGEz+2tsfv+C2Kdr9DG9FQK3nHycRopVOvzg1nVbF9dMCYFej
+4QSwjoUGkrJ9u2Nch0Bt0c0GUGRBExnv95oGsKNsY6yTA1gXHRdB7Dj5nb7y6T4prwZJMWhJJmH
8c5FX0Pdn/7cXrMUkLZhkeJkWySL3/XZVv6HnGaagVXEC6UjR5ezhVZIHW2yHM+I9YJGyEY53epY
ZeVTDv2UptDt0W+vqaq5FZOh92eDvOUg05TwVavYqzPi7aNWzSgXIkp50xqV4WSxH/piOP+Cv4ry
VRY/7pFZCQGLrvv59Wde91iOmH7/eg31uE1mLJp/k7KkuVHswwV3zWBMjzd/51+vD8OEUVkpH28m
yj2UaWYb9nn7EpIp95FUlBsLQg5gibDG7uz2zipQqsjQln6Jo94e/fZUnvEFW9QDI/p4E2RdjyCD
/+zfjFB/WaKaqwfw7SlsXRnoYxK7N9vbX46ot6d/vMa4c4Pe9tPddd4s+2sZ29cEDZC82wvq5kW0
bD+jZNviqeCNG7rItnF6mfZQpXfzhsquq/nI9bbGdkTwQ9tcl/3LuPE7j+YVYqNehTR8crQCT1p2
wYM/pPv8mJmOHzw0nnYHLmdz1G1kOFzgCLPt41znYgDuva07OxKc69K+po37kpjOcXLS3UthuC9I
V+qX+YsXepcdUtZ9AA27lD+kHBrSAze2nx9fgocO1hCJTkxnwXSWfbwjC77j2BDvYec+2yaEfbdu
YdeutF8ckLI2bKc6AsXkVtYDHBCcLUCWIgnRO+NrXJ/U4sJpWXK/Xa6l9sXpmVPRWxY0PF/hgK3a
X5cC8agl7hAP2det16HMPYMVhpGE6ohnzZd6uerGLggRFd6JMq288sy+g1PWhV5Gpj5exw2XRAo8
ZCuRM8nSLaYswzf9fmoWlJ6lyIEMZI4vHEd67E2fw1B7QLagDmzEj5gUdujsF+SLdqs49HbN0OMB
Ty11Uy07mux0QuPY7nJPvSCzII4HMCXInHIRSAl0i46R3X/BJJGp2SOBrG+l94Eub0+kcmgyBKHb
pA8jkoy14mCWFWeAR84k/+vOpjM6d1yF8nVRNwltjN5h75DiaZrHOx2lLyo6mSteFua1U499Srxj
WNhh7xSzh/0L1qaAIzzzwbzUMI0uWXBlxvL4T30pPdkn3sl36JBgSRQgAtP5KZKATvysXBQQ+w6q
Pomt3hcnWXJwr9yjMGjvcaUZH1lhUrIdzU/xS+y3KEGNph99itcMCPXoDj/B2BfvnJ18fg7uiYp4
Rpyz6KP3lk30OLhx6syf2/ZR3HiU1NtjuYubUyd4Vv6zKl1Z2KFKdJ862WeRn5JR3+TpM2StJoSp
WJ/E+9623NgFPv0dfJEsalyvxTlXp0g+dOfiKauOwu5b5capx7dhN2V3nbxFsCffaUQMbLIMnExY
gkaTWwcdEHzFJcXRsr3yPX0rHLldHpMPhgAIhY1o7FRpcROvfxjO+Y8qdppnKdmZYFYVp5o9rlPy
rFd3Vsv1qR6l3A/ru7Z44+sdDkDoN4BKubT41TQuV11ijZ170/QugIOdL4xHLlnvvCx78cvnzf6V
Wsm7lGyhDLB4h8jdegykbNkW31bmAk9q76UK9YwL+05mBqSbfXP5Kxjw3DeVQwlRrU4MrjByURtY
BxpX1nwoYGc98+PYJDdExIU12vtu9mp1HdF4Ysw4HbM2W06FOiA+YrPRAoLceFCFDcFglr8FJOy7
/oORDI9OljDcOUbhiUGZoVlKA1Td8GIPoKIqDma7z25nqUj3qflUV49W9dUrP6La8RHVrJtd2exw
WzAobDUbNhknR6H5xEFEZQOa+aA0m1w+DiT3QwaUQvKxtt5K/YcSXAeFFHDZ5fVdOtdYRtIifxMR
fECkXK5O5gOMoBrmITIh9pghWje+AE6nsrIbWItHks8movLHS0FX97ltvbAhEQM5RODiN9O2BLoD
8wQcjOLQJfsyJXvepCAil6v1bl64wqCmOa+D8xE75qWzz3F0r/nzF3cwNimEJ24TwgKk4o6q6za3
LiBxPpQ7EN7I3jqE8vS45ERPHnE5DB+dbW+N3cTYN4YS+/ABAn8RVycWRYi4Z0Td4lvjicehHGmW
sRLbyGRjCBtL+AN9IBwqPwg/Gwp17yuvEcW3L3GD0ZHdNlvwxxkimhv1Qb8YJ3o6jJO498E5EeiV
PYOQI5n28ysUwDPngLobVQx/UV97XMBDL7jMm1G2w0ciZ3zkwhX2wNky+icOQeXDGrrEHtbkr+a0
mTeImM9fRB9C6cS9hq6fybQYbKW95K8zB9J3yHo61Ro1i2eCZe+yuO+Bd9oJMDF+g+GjbaJfTGj6
e0a98KR2fvEtvJdM7sJm2HOxKOPIF13C/sbLd5ZBXmrnyfub+iCcfk6BJ35x6nqXowBYzZ3E7bhu
PnmhkkLY1eLdEnDnO7xLqL7tXsl99JXLI0jaD+Md/yFbeDLuOnt8BWf7btwx/XEdDZ8TFH2MXzzw
URBp1lkE1Al6vIijMA8zsYtc6HUmVHGVsaU9YgVAnmzGhlJcK5kReYFLxmS23C1cUYYWx1rYsZMf
WdgzHNBc4XIonC5SyXS3/mRH/Ppg5DFdYFxmd/v6yPxlXrhK1h1Xc2EmbjeLkx6Nu5ztMR/4L8Y7
y7Ajip30m10+TlBQfPEinIQnac9F4t9L8jw5X5wE/WFyuC6cJu3EGechv5+fxeBnCkVXlPtUO1Re
RAfUlu6YXjRk5crn7Fl+4DKWR6bn4ME4dR4jWiFG+VZCyOJcGSdmP+2Ouwxzx9BNPqLiIHP9HBnf
jnnLHhH9Dt1VZ5GDHi3GDIOFNSnfJFRSZ90QRdvXN75MjpIzpK38QKgMdwiLxUcuPMEneyYMSnvu
PPolR34ZMQBtI1c7vfErlHd+DdgH5lDOrGZ3Xits2JXx/ta0yHZ7AoYV7IoZi4AawoV2890cesZd
j7o3txHXBUKiuok+oM23zJM7pOlcoiSDlZ4PB2D4nOG8cZU74j/fmtZBqk+YEXjALeEEQltuPZbi
CwKf2yq4tl/c1oHhc1WKBfMnZ05JGzx2bZ0Q9YSD6HbCkW/OEOnNh3WUql4m+TID/aiIflDvKBpP
JAvqZrwiIMOak2wvvDdwX/LnZXqgfhBReO2fmDdBhpn1e4PQl6aNV04BTKVrMoNR8XvggLsBHx+v
gOG6W2v6jPoO5QWkBoGp0ls1GgSNT8K9QTFwi3Kso0l7tOOwqTsN1EqituVzTb9RB/2QRQhqKCzh
d50BmcCtRadqr00DU+exon2QyaaXSI52+jAfWKQDWLcJDdMa5GTJtpxxgjn7dJ3r1yL3EYWK30cu
vEg1wAmRbk+hXcfgP7tuB9r/uJ58CawbKdomHh9espzK4oa0CXBRD4T4ID/I0lHPL4Qog7LE+DXt
pZkKxloEqBw6Im9MpyObAWLsqEB9Gma1qfYwWEFWsXzWTrq1r7iINEQkP0Apuzhbk6cO6zAwy1OF
JR97egpbVF/Mc9Rs5vlKZi6OvlyeIoYrGTHUcVdUcD9ise2Rgyz34UkrPSU/RPlPk7X+M1Or8ZSw
omQAh57CfRq6tH7IadYBdlwp7uT6X4xZpnPybMYuYrKWO14bddO+DbODJn6HD5roIytWv879Ttzh
X0Ew77eJupmgiIMEQp/CPHc8vZvMs4QvK7gty9UVz/d9glzX3AvAjDaMtPKVeMUImEQH5LI4bXrU
v0mHQjeuTip8XQ+WGLYeRAHCyuwASZTkHU1BVhhkK5Mj/jARywTdJj6Ow4EDZsXB2PIRwWpZ7zC9
kruBsbaRNQetwdKABBj+X7+VzkjQkhtk5CkkwiMTlKOcpnkro5l6bL+m9jvHcFK4o7uHithy3+H3
9yi9Y3fo4eAaIBCK6ktzgHpjkhoTkFUU0iDCUmXPxOlaU5HukEA1Pq1GYsEfvdWy7iUfaAFiAJnF
1kOW7LXuOfX5YsgSdRPn9wskZ4q6u/wdqCNWCRDNksaLkK/vHISxs8OSXuI7wSO39DQGF5w01l8M
wK4B9xkfEQUSlFP7BlKMcc1EStba3etbWhawb3vBgSxxBlX4xS1XJrBWbOxD6C7D4gHJxP1Im4FE
zgKHvKPyNdnWC/WmmXp86CCZWX9130xTxsEqPFDrwolgwsWNVL9LT2UC6W0LMzw/jVhvuTQ72zuM
TRZw9IFd7+m00D2JNiIFRFKXXHAWRAYGT9U9cJ4N0CN4MJRrdXT0ECq3BWfCXg3lR+UqvgEDZQhN
3Mq5PfQ/gM/a11rwI3WTC5Rjf5jRtUM6un8e6XRr+0R4TRk2jTMpJ6E+8ArYsNU/y9bOc7EJFFcl
8iN4MwGsRB68c1p0g73W+qnrRKG3Hj/1yk/Kvck7dI8SyOIbyGlqf9dFF0v8oKHOT9GBrRbbkOxZ
d4G96qieOObjPZYUm+h8S0zQZ2dx9I7BA3DAe8QZ8p/h03xlwkMNB+0dFTU5KrsybiXhFkcWmVk3
F1Zj7WOikIb4goNjGEX6+15100PBNGgXL0K/QQQieAy2LLphX6GSBpdHz/ZiYoBGRN65He60+5bC
sIqJnZ933ElQatr63SD+1O8DDMwuZOUUuaT3wspccLT74E7PbeUHwov5c/COBAkVEbtBq/EhPFHf
1e4tRFCqTxNzqmJXofBLM/JBAh40IPxwkt6Do3Xf1ZJTdmbKsBy2STIyK3KZ1WEHFkc+BrjePEx7
4g9DwUDv1+ZaZ8q2No5ad25otDcH3D5i7RrCe85eUWYvo9mPojeFA6Cia4NSzFVglzqgg6PUOs0l
+1oUt78r3sb3VX82dpmBiZIHNNzc+Di7c2Bb+/bIrIxWKfKJzSf/RxeE+J+6K40YsOkYr1GM1oeL
NZyBPQSqq44OpIIQ8ZxTjjJN59VU2gAefBAxMCdKAMeP8A0coAsFiiSOdkSeyF+90EGbd3bwvmym
o3aMiG5edwwlIuGAF5kdfpj+KdwujyhYgMe3sKAKOSMIKxkuLArQC9D/vdjYI5xNrsx6z1mij1Yw
ryIFQrfaqU75bm2kDTGTydyrn0PTNU/6E0UWDxAfEAugwIx3XCg6xPNB62+w3ZUo3NFHtVAXtCvW
V9togxTAFLi6YDfZKQZTuUkRloCudhEOhznf0cbQ78JD7YdPcr/FBzH1EfvUKMxdiKbqG87F8DJs
ZZunnrJV3PzeQtk2OkaEMxctc+GgXWAsPMhEBdzzttOxhJodfig2dIUBiYJXJFtp/rjBW+2LNRUA
H8F7FNt99djvVubo9SE4a250NC4CJQXbuJReeQC5PT3ACBW8iCxUPubfE8u7C+Il02PsZRt9dMLl
VX8L3/unTnRxyUjcGnLcluhz4mIly1EEj9A59WQzrb5I9xpKwKc5PZfyoTS9pn3gQrdwqx1EjaAC
Yyi5obU1Cigug8Qg2fLLE7jfNSaWqOzslTMSKfLO8NrX5IUoKr7RIQv9m8fFLoZX3BxKFRwGjndQ
z96r+FGPXe5i6b5Wr+hQSQBB1Z0pfZN1mc2WHEFsdgma7mTdObZ0VENF+42lE9MfGYKAgga5WQno
o5kAFYav6/+lBtCbpMhNjqaHjIoH9LDdoSqL85V8QH8go67CsYQ7NCBZztuL7nROfxxfDSAI5LTm
S36M/RxD6T6e/eYFjEIZeuoqAoQHbiUcaGaxqqKlQ6sNgVPdBrLa36lQ7k8yOhE0ZhBeRF+r8FDV
L/otYsyN4Y8Qd9XkiXSTFfr8msruMnuk+uC1resi3VHqF3fFumYHSeLF7ARVdmFDNUM4zZsPRoFs
E+KM3KdtMyfvkG0RWPCic7Qdf9D6Y9VUQOuhb2KHT6guqw+G173gGQnEwo6fe2MTQr49lTYW30Tv
8KmjNWQrm+k1/Y5f+k8U9kvK7670pVE9ca1tCi7ccoJ5J7bHdH5vv7OqshFqS4jj1glwd45o2F34
DUySGAe6gIwDOQ2XtjgNKLlFPok+37aIvNrOdrSZwAdRPgABRIZAlAfRUQkuIjUPUeq0PgYh2tbc
keQ/LPW+dfL7mJGRoJf0Ud41Ee6xgHEO4J8oDlnn6AINCWpc9gItpB0xsMD+xA5+JIXkpbvcRGBT
0RSH01j07rSP33qEUv1QWVcv0fOAQrnsaouT3AvAmFg+W/Vb9UxJ9atL7si0BD9Xr33nhurZKvcS
amkA57tywXvdTTHfQMEXvvhuPEsv5lsv2H7ts7w/ckui7fDQvehvEVGUlvimDME8Iyc4bWE+pT3o
Nc0HKtDjmGezCvzOz3L5U0P4v1OPyv1EPvGEdKY8nNIPmXUvZiUMkdKWNjH3YNB4NAlK2ssv1Wf1
iWLsSds3rOypa1yAC4AWUOoHHDsAuzqDjVOmo/xMEISIybav1lnBEoEFBXRM09cuU3UXUl/Yd3tR
+g6O3Wf8VL1U3pqVXYLHQtmGHYoVkANsaUIvNPhZtyjBwDfJHaakDP1q+cmEAvOzsxFbW7bhgdKA
gYKCJ0Dstlmir5eFJaM/fHb2YiPrBQF3G9F0O0zbbjuBRYC25gxbIkl4R3p7Qgmgth+rDa49xutC
GQ2nEXcp4CN6w8O9dQ7f6VdFBn3VN/GBGtszvhIwCom2z9ELKVTCVWa3WLvVT+Y1szYlOQCGW8TZ
F+OslS518YtCJE9ti+KnnWzgYrV+ftJeph8AVst35b58CnY9vskv8X56ZCT+rJPrUGDsg9d6uDfu
H1WB3/ZVO/GTZBtnzLiX1hHO6R4FF2ZkhkJwzdxucWt/gLfqhO85kEX7kkZbFLtk8XU56I6+Jzlb
+WLyXTcG23TcdSvzQjh2QngN46rch/nE2v/2cERDBb3bmRxSNKxNOJY46nZDSs+Ivg8scQOA10Dr
Y6QDdHvNquNDBY7HT9cWVrR6pwGRoCAjN5Qkk2WEQ/WPd/L10a+najiAexAfO4zynG7tzt2+f/tz
+2inJmxpTrHPUKaaOPDP30/lRkIjZB+LWOp1ApIMtz94hzR/vBZUIyl6ZGofFpghT2c5bPTRnz76
2zdvX9fK9s9bK5ug3GRp+6Bp+GVFTeTRqN2itVnvb3+wLGYft4eQu8Ao3h7ij9VKqPMUhQ9z5fDr
48M/DvPXa1Yo1H/fxO3F22fyrIm3TDU4oP/Xrm6v/3r6x6Moj0Tnt3dSFYJ/3TI1/XrDVDp2cnte
juRlUlUhrbNu+0+7v50AEKFoDwgzt1UbkkByT+eVNXggoyh+rTXcuJg3QwWtqKlzuBP1VtOMCH0m
U/RlpT6FOT2vOKF2tSiPUiqQj44P8OC2fcXyL1XUnTB0mtsDn2jQTug6pnY9Mu8hYX+aaXdqVRii
BiycAhxlJ1JGEyxwtcoL/M0RXouEhA0a5dEqyIQGe+qA5UXxwULsOU5Mf8glvDfLQd0MAyrqDbCC
NDCsraIBk43SFyyqJmRjtF03N7sxFx+rG9YnHSY2OeGnKBEFy+RhHJdDHpCeobZTDLObSFsI6N6k
klvW6TXJX8OQPIUqB8qArmZaO5QYSBVX7suYNRuriVmvxJeozTeqBLVRUbCE+xBNpBT6GnRRgktf
3iABJXyI+nJX4FIZhJ/joNALKlg3E3As+bI0mHKBUTHpkmqQRfruZPTY6+gLRZ3AeJ+AizqTWVyB
moVO2VQaiyPQkawA6L4yi2jWWxgC1qtUCjrlOAinKDuPgfFz7ibZxX35B0iSkxgar2EKhFXuF39K
8VPZh2P2VYxNbo/FQhIQteBX+++oMD9pIxeHXlQGH+mAyI/iGOYZ7HGgiZrGcrqTgel2xYsxJ/TK
pX2zmiPW+i7P6bMswXGK5fu2Ga7zLNvx2ICOKvZzSkeoKQBldZu8S51m1MnFCPdBA6pRlZ96C27q
o66iFlEaqDlriy/p5iGk5tlp75ymzxbQn2RlF0lO8EjRoZLBK1ik0JPx2K2oeuScMyWRflZJ/9mG
+LROC2QIkTm+AeTCGZt149gZMFCFRougPMAA6yQ074HO2lat4J+BMmRYqV/QEZ0mQGa8m1/zqqEO
avVUU5UMnFHxEw2L3I564TC2pTvh2LhNa8OH6SrZGtriprr2qUksk0SYd1Gd/CiRNJIN0Q3z8aky
mV3nTsNXfWin3ZAmR5waAe1qaGLh0GjnYlad4fG9IYkHX0Q2BThLrCdz+XnqpXKH+COkuIWQIktg
ZVrcvo1JcMEGvrHWp/uEajbCrUbcJBgoqj8ZSZ4kdc/4gX3gKXYJ6EpjWgoHTZyeJgwAhgyCpl6D
3B1gFkviaTbCByMq9rmk4M5hUf5QRvl+em5yCjqZNcgorrVeheKKE8bqk9Kb2IRo8kf9JSrWd50i
apuWnK4Jq/LImA+yJgWbsWbj1jwzeQ3BodPiwRbQz/IibS9FwnkREV7U1OAM+BV3lO4nNnOyG7B4
yCr9CTQ5+ocy6Nu5DhH20z6QoAfOW5JH0xFb8J/whEakazGXP5I59+ZA6TG4LU0nXc6Any8YPpF/
NLO1UcPgO0AG7zj2r5pEmKvFaa9luu5JCt1tmMsmaHREi7L8e7Ud7qyRWdw075qgJclAcaYYvtV2
eQDtjBNiuJoTBjH6WGVy0PX2Je5ZXeTyiPcOiF461jQ78MFKveo5Q3DQ77TlXAnCc8S9ydnVXmPd
qjaSQEUmFlEGnelV6mik9cn7PEovQwT8S2660BcFVswou0NOmBXKQ/OqdDXulFY/YQV00GMEcJRZ
POdRRqY6htfy59BUP4Jupb/TgMz3OK6Lbq0ilhcZ6AnLuBXqRuvJQ0atTZPXlJCOSzDHe8vEWGmh
+6kJlD0FYs+2yQIqZlN8jbDn0qr2qUZml3N+XhoZolrgTn1C11QQX0KToldqPQZjDSFt8YWqusaq
Qu2jYGJojAVJpjz+VqcHhDdUhNV0yBFldJVVlOkVPaMiD4s1sRAUkkGYOoI2gOjSYTKpaeeIQ/Yl
wHwGXN19qzrlLVhyu1BNP1OCt9Mp0afZLMkOaPB0wG5tPxO/s7osETVBI5KYNBvdA9IC310so+nT
rfTkELS6ao2UIJgFgT1geGei6owAZOIlbf2aTtXotF1xUa4KlRChAsGS/9RyWXZ+6Crtgjp6y7pP
PVq41UV5RBdILBwJFVKA+ns5vxOC5hxOdXsGXb2iSimoSyU6JHLQbIMxo1vT5c9C1H9qsoLxtry2
utZandq4kCQx1ygR16/n8SnWF1xH6U0C+5SxYEUUj75nNQNglz0hq/bCZBi+WKq0gVNh9Z2yYIBQ
BDHB9k5VeVUKel9AcXF0D8YXcULRNcZdtIGT7hST3IKp1l5EVGzQHysYtT0aRXqTPqLn8VUOkVe2
/d6KnCmkWFshSZhlgEsMdBftZNa1IwbIm7lj9RlREfPKHDWbIchQ21NLyRlbR1H2Qn80lFX0WqTN
gOMAWBOEwCQ8ok8hJUcrB/RpKPMXfiU1YteUjHIMsISBgn5qnvMeB2YEvjDkmuiTFJg4k+lIFNqr
4r5v63YzqOJi6y0lAFPei8FCQIynyY0DbFwaKXFiwGFe21dfuFxsbzyp/08p+ytKmSWbyr+jlB3L
Hhfd30llf3zrv0hl5t9MBGEtiGWmauiaDkft76QyS/2bqOIlbsqWJEq8o/3H//o7qUxR/ibKpiwi
oKbLhiVbxj9IZTIbtFRTtAxZtkTmHun/hVSGksA/c8okiQlAVlQJQxU4Gwh78P7Xx31chO1//of0
v+O5GfsylmijawO+7FFrUV6aH2usV0BWx44u64JXoLvkzxSQtCkfafWbYLgGqmY1OI5U3swGBUxL
T4+mpMH9qE8T3C+mlvxJSjLXKkYJWQ0TRE3WtW7XmaYfVDXqclO0g4JPW63z6x5JDnyP3jK1zoF0
QIuPK6F2+4Z+FmLNlzaqaYE0LV7DOX268hV2N3YyCYzwopdI6bEimLS1HxAYx8Ua+w2JEt5uJPZp
jb6T2Yuo5ZYWJWwOos4/cCnut7raPDZ1S7U35LeWGJXiqkO5WUWWPqRTH9Toh0qF0P/sjEHcYWy9
paVIL7ZX7KwS5g30L3AKRfZR5Wygqeb9VM/5Zq6tEv+aejqs5mnoGVeWOV5YpW5FqRSRNoVdGw/4
AerTj9Z8g3heuUjHYZQOCt0xS1mBgoBKQh4nOh5E+PehOAzOSweIIg0Gtn3w20MB+kmvA+AK6VEk
pvrOulP54+b/H101bq4ZfyIdMkBUFZqfxihhzEFK/ucBksxmM5RDVe0qBcXI1Rzj9iczWcBoSCrY
ITojCNX2F7HnoFQIWwvapH+czD/dXf/C4eM3y4bboViKqMDD1E1UMX7jP8roHhKh02o3Cg01lKp4
UyRHbWhb9ddQzp9QZfwZq9lfnYHfaJfrbg2WaIYJ+RPRb+W3M7D0wGbbSM92UByPCIbiZPgkrRE4
oumGl1mzEgBjNxnJxquGGrXQjgVWtdSOuL/x7l2e//15kH8zb7gdEVKCoqRzw2IYQOT4802Ls0w7
5gUChWrEiUgKQXVaqyMJwGh0KktIyH2DRo6a6dBAsfAuECMQshRr+AWKiYKRYzhaP4cJ0VBdX4BH
lHBF1k3pQepNCglAGyQP//6glfWgfhtIhqayvlGhO6EH99vVC7kD4iJPOGjE0qAozluMQmevGwQD
/1ISSgR+YlcZ6zddQrCnDrkP0WDR0aaAVtTIP2p9LnwFUQ4bW2d6UDgExPVTBvO/nuTZLsmeSK2c
DMZoV5JBZ3Kb7gcIFKiRzZ9W354hJXIi5PgHSm0dDP+10RfJ97JZg3XIrMe/+MW/+Tmsl8kyoP2a
hiJaKmzjf75M2J9mUY7C/Q65752ChwnVh5hK6/gUmYt8hDUMk5GugSiryV5Cl9wRBMwMskVnGT4a
4aZSKI8PQ77BqheyYKNtSMQRTSQXkyfrcajJqZPgjAn34Omr/KFVQRQqsuDDqiTAdn2d7rVUEjeF
1n/U6DBtG/TtEc8rkH40nDhUPXUI/up+YXL67UJromgahkrBjb/Gb/cL6pTGTO0jgfmAS4HVj5xy
PFyC7FPog96vvwu0owtZErypxTYd8fHGazyjRY7KghzjTjqGYOjZ5JKmnv/ikvyrY5MkTZZNDW1u
VRb/+ZI0NflXh4jBrp6ps6QGTtjla2k2TAktkBDBUEiENe82HciDiC1YhdZHSB1fycCmjIBhuvU2
7+X31ohWW9PU60L9jmHZuv1Qm3Q1oUxJS/OtqSJqHvLjYs17DRCiqV3rUGq2goxveonIFazS/Nom
g+oiS+FUUpXv4yR+x1BAP/37ny399xCmiSg14lmg65ahi7/N8oggjnGoV8lu0YMSslByZbEHh0iH
WI0eyF1R0+ouOn/slIMV8GSZKQVJdXSfoAGxLWIIin9xSL8lHnj2cRiYwkKQJ/UQb2T3PyUeaiyM
uE0DEo4Ci3tVxOky0lUfCZJdkRnqLqI7vA0H8SBbpuaiB33GB1pw2lz6qyNZb8M/BabbkWiSzHAw
DVHVpN/GK46yutAI3KYdxpua+qNdKfY5jF9qc+PoyMQh1qXhfoHkiQY3aiFRte3ytfGKTpSjdMZT
ZsrgQ/pF32iyhg+6/BfHqKzj8r8dI149ls7MRzRZz+afzlavZ22jlxOhpNXOVocoGvo7GF6Xz4Js
tu9K7S5ojByMGBOWKvo0BnSRtFEWz1oMNMJSf6QJC3uz+kFtLXmYpFVjEbhNYuZXWciwB0aKwikt
tUDzKx8gYmEu0YOPLWe5PcGjop3Y0EAwqr88+79NC+vZlyyTOX31sNLF3+/IAVG1uNa6eCeqNPnr
/0PYee1GrmTb9osIkEET5Gt6K+9fCKlUxaB3Qfv1Z1D7XHSfwkX3w06UtlKpFJNkrFhrzjG13qi6
xwDoI34jbYOBph65jNCRaKumrFh2r6E95UT9lAQOyuE0kBuRJsZ/uWbcv6qN5Y0J6XDAbcLEBD3O
/3vIexLjyjmUaN+SYA83aiHClwlr/fTkmrioxwTtSJzOD35okzAdC2JceNw5zW4UwOVmwmMYbhbu
BmqBgdw73pTAco+OmKzDnKGQxCvvySG7NaEf4blDeAiZHTCU4R3iLO6e7NG0MM8mxifWsSPwo3ad
Tfp7TJ2KVBDIaqHDbNYRbIjd/L6Da4hTBWeuBnW7roVCWgZQ4aJ8/U2cPHjorrsh7MW6LXo+R50e
arfSn/6cXEdx4lBvS62yQ4AKsgsiMvPSOdnokqFWGBN+EfJG7v/zTUD+f24CLidzEEh2SIHp/XU7
plwNh1kaBpEWqjkMS+YULGyE3/zhWed6d3be34eBF0Jk6YtdXZNKOOd1tfMs0EpWJPZtk9k4AkeX
VAd746o8uZt8bPJ9WbH9J63Uduqd50SvYUa+LNezv46CBtc/ZeZqCIYY9byDliMNg11tVrdV3zjv
hIFJkG3snC4QybNdMwdvSbTkIzcCAWcRhscJ4fdpZuhXKpiIGehsaqfl/jCehxSVYTf8GVqpN+7A
zD1yUDt4IEZWA+5KwbX8qdrpds6YNTU++wWIm3gjguig00W8YqDjisJGHWxC3SyfWXTlMdEfsuCD
wHBxX5TTLe+YRiYJYbNRJidnHk9+5Qb/JSXN+mu95CLwTc5/k50btar39wdkBoUu2yWo1og1fPOi
vU3DwjxUI2LiyZrIIdTbcgHF1r6mkBmLJy8jgUD65b0iYm6bSYCsBlpDOwXUARlEb//zKfRzd/6/
d0ZgLVyeUgqfx783BbEhOImMFh/QUsDWQ/+Yh1G0LUlRnX2fI85ltopjROOkMuyyhvonqsuPKaZM
ltMicKsAXM9yAozFBuy/vDv6BX/dt33IML5g6+ACgfH/OsEnv3VbZ0w4yxrh7GPCIdZRN3xkiWRy
IgAHVuMwnQ1HT+cij20Cyg+wpZEI/Cx6qo42//kN2f/s6P86YDbuYyJ+2Erx1v6qSrOmIv6pFuGB
NFkG/XabYhin7LL8Y9EXxhvf2mHnK8ARx2qfV7+DTFSfdvluLWjQ0rabX52/lKqK5JHZV2en/E05
051DORQ0pLxsp2L7LszncTuoGnYYt8V11nNV9NaMjSF7iTr8rL3SUAfG6K6RcI9zruojH+U1Gdvv
siqTq5eU1aHV810oSq7zqA9PkiO5I+UT41fQ23uvib+aRCmSRxGAQHnrt0FCFQw95mQn8q6jwjgR
zArhn4FC6/i/ECEIut0OFkfHHoNDXUTnLuOlkqBs4bvIGs1W9BB4s38sFYt/HkHKFHR2T1USMskr
5yVqqP3Dx90y9e7tnZj8b7shOiHDi3vqGf9on1CrQs39wbRNYuh991wSiLqRykmehP/OwVZXG3BU
aDohLAM1QwBPU2b18AK05SMRrrS7DbNoeAkhy3ctbT+QJ5sYbbrY+KJqziyoH4Yc5nsbVa1DZNvW
nREtA4R3T9nSuYimhAjjkpRmyxjP9HwVMoecejYPEf70znteOC61XrxJA7nBKE886OiPZ+QhyGlY
fQ9BhwKp7IAbBipUe6bK3tuMTcsR+0b1ExJLsWDUxEOXJZ9yBgc8ycnY+62D+Mpb1hDP33uD7Wze
uAne5JaB+C9xj+2gQ4LN0cXookdmMg58kn6/EwS+H+wwrzaNwglVSRx3ox5BbcyGuqtEXm+YZRxC
4WBWIY5irwVX9Vx0xnF2EjKyoAMA6JAv4DtoiVfFQqDHy+MhwKhNRF3QV959PYOsjIoSpWfARHLw
fykHo3shMV7SA0JWQ44w7o2xeWLbnO+8LpX85ITRgAb9Luw5l1VR6qPXDN+D7AFMkP6FmKPCtlNM
EVi86pbmBfq6FnmybM/wAfNDQJfbmRFwUFQhpp7xRtaWJtjdsrbYoN0NE6GzE7S0hYaWbKtW7oXT
XM0kU9fUY1whEojgXmFsLItJY+R67IurfMRf6tyTtLVgnkfq1G7ENlV2aIfGeBl75NFpzOu7uVt+
BZNCmZXmvVlbpD2xbSQR6J+iuynCXRJ06DKsHHeph8wmxebEFkccy6zKGVpZ28hAnMPgkBpRkgbS
SHvcyzD1d/RcXkOrQNvW0m9P+yC+yzL033PL8mX7LyWY8vvGIjWUnHFrF5Zmfw3IHXixF8SqEs/C
iMYX0QpagUwC0UchOTSUwqrfR2JXeu2eZIuQmAGiSirf29FDZ187PvbAEq/UQFWSh4fAYLzqkXoQ
GF50NfNfvYn+bHZCdzOmQXSVy5uO2+DWyqS/ViXiwVYyd/fYJe9Sm4yVXkU1Ye9I8UFr17aKbgTe
IbhRRIVZ17SfjZVDNOO6cZiFG0nhXswCPVvVWcCN5v7JycVBlUly6Ufb2ZoGS3kAzIbwz3VWeOal
t8Zr6A16S3q3eW+M3cZa/vCyAaRi9Rgm4DyNL36l0y0gkefUEhfqR+Og8qK59QVvDghP+Kr0/GLM
2EOlEVjX2Ye2C+H42IkY3fAw2y+VTAh4LxVjUJtdLqthrBhscFntqtYtLp7dMCmLU+e1EJG3Iduq
OINSwM1pMKKtQ4exR+rdtcHs7Nm6c5x8+hNQug9x6rUMXsWwtkb/F+FfqFUjND9GwoyDps9DE1nB
o/eT7zIlAmdM8lFhgd1TqWlKyZtJxlsKDbb+9fzmNNx66g5eQQaMoQl/5z1dA3aN36Jk5FG7dsck
0Ohv47nhEObBfZ+2HmcfIxK22exwiuhAoASywckhx7g4IOp4yjFQ3JqEXG2cGFFCqe1qnw5XGd7y
UWZHa2i+ZDC6NCit6ph13Id6o7dvaJO8WRQyuatb8t9idQUmcM5isZ+BIrmKa7BsbGNjBy6m1awF
bp20GAsHBLY//rXhsyidFz2YxTVNKrHpG1nvKjJJY9DGFZ3xm59XJV8+WZuxH25JSWq2pm8rtBYf
zthwrxrw+qsMTcrUtMhfzeo6t+Jo27mz0TYaR0EuUyWCU+ZwQpv9iLzQGiDBq/OcJM19PfkYulr7
NFsEj+muf2xyL9llkV2v86DxdpNFnOhceg/V1Fi3ina47HysKcLJTsNMPldsN+bRCkooJ1G/YN+H
rTFklN9eEOINyM6gwNadS9M1LJ0AuXs9XYeyec4wqoWp3b9l3afOad6wY7ERhac3o0LDkjR8wDGx
gUMONIQeVLPjfjEgKkbCqovktmxccM0eA2yAAZRrg0B9T85KmSpWNRbBOgfpCxc9dawzIQzbwMS2
mRCXMRS5f0HCXhCNfHBqcE6cscdMibc5kNZFSYS8qTqZUtcwhikB7YA1ugpKzTay04egSM+V/xQo
dg/BtMjqMc84McutaXpQPBNUkWxB5bbHeA9UrWvOpofjI26MbaiQRxRTZR8s8imJwpHWLpj9ZxK6
v5FtFdfAUac5p8nVgbNfd7DPojSczvPQNnujT7ZmqtAUJK7HPqZbl1403mZOEewDhop5/6fVJsLI
2XjIHFRcbc4MZUpVvclSRL4S333TorXNxxmmVzIfnSwo95IZDtK6Tu38vEzx4AzVMUiaF7DIH/Cj
xtyD3xF7tIinde2HJMEvAw/u40ic8CTFMJ+RuobPzIYba2MUEiSUzXNF5FgXgQfOjx/jjjYjl1zL
okt8yrQAbQhN3dsDyLZUf5oxQb2sxOOU3xr0v1fs/Gg7NTuwuPVu8guPLjQDktZ7iYa53NZtiJNi
Du9lzTg0BzjiacNYhyM4hWmMdp2ubiAqMKahdto1loNfyn2kpN4Ikj0uHWNkaFT+burnjjZM9oV6
uOi+qqjBC0ozZmrt90hiHhvD7OA76VNDa4Sw8u6tG4g86FkGEOGid+41dhTXLrJ1Swbc2ggp20R6
bswq3gDC26fxXK3NOanx5Re4A9MuxL0XuwcbuiwD4605zmrVm/2meh36CqkL3Q3AcSzNcSSeyEIX
HQ7FlMTBjWMT5mqljg3bOtfboUYkMdgj7Vvv2yLcIBkaxcCtxctoJDvDp5wIO73DmbcFkfgeK3tX
p+2wzZp2n8ToVumwInWGzqPEeDGDEefMYLxBOOPjnj7Z22POrbHGE+3hZOORSBikLOBPN+S5gS60
22fFBo6yQpLBCc+GcIINoU1flmeTGpUTi8ciRwNGXfuCll3i7RMbcUJbYyxrkuBUBN65KRnczdG8
SkbjNi22wVxJmHPRSkoy8lJZc9i7lBiWPLwbwmClwaetE42FOAW1hSPD7FesXrd2tAd9HE5NuhrZ
OHVKgsVYFE2V+Iy76kpgFApvMnsBWP0SAKOC6AJ0HR0+uUGc9DjQqdxudNRoluvGXKvwCyLWgyfz
x8rDudtXz5p+w2qmrUF4D5t0B6RRilq4yM1DEHHjC2jLrMKMy2Wok1+pFrAS8fbN3bPSEDXoJQIX
JJ8MzHOAESKyNh9tmRf3uR8cFLcCNNkohpKlG2giENo3lXqsmkkRauY2V0aAXBI1Kqdpbj4ojliy
e1jEngqevdhk6bSKPSmMxaldHvoFoUJSAUQEksHXP1/+fOPnKT9f/vOw6Flj0llZ1n7+SdzQVqMn
/XkegirWsZ8noqH8f8/5+Xqq4SNzFzr/fPXPE63ADHawjfEsLj/3b79qeekhJQZjXasQy6SxyHnJ
0K3IFf37lYWuxLz995edWrGhEY9ze/mrft7nz7/++cl/ftm/vUoUCJABSbYrRR/P+NM4HqYbmxTy
SYREnffy8+N/vb9/e8m/nvPXgfv70PzzOsvLRl3xHJAtvZqia+SyXXe0CbmhbftbpsKHPkEdMMjx
M8i6A7VqB8EpctbI4eaT0UhgNkDO0aSVE6NSJCdJi1UisvrhzvYp8JN8eMtVt1MQVvu0uGYNbdC2
cjHa6V3jpKAgtHoZNOIanXb+1tQIUuI6AnYy9q/EKgRXmYMsMofw2GrCyWDKgtvKa8xfaUXaqt0T
1pOSnR0aOQmK6tQSc3Mpmb2DeL14fk4adnAciRFAfM4WjA2I2voqtFaeMP8QLRU9JOZXM7jsgdPY
PxQNnkQCrsadf5wL6nNjnD+bGCboqLbRQMqGWeGnwvFS0+3bYFMqNkk2XjM3GY4Z2qBVM+BkA97Z
QLTauGGJhWa8aKWWgDXzUPazXNdTxlbK193ekw3WPe8p5Fy5mhNKODdB5OL0au8bd53oMFku2RJ2
D1yhkgzI0eW7hvEQbRt2bMTaOiE5HVIy7eKgtaHBdLMDgulkd5n5GNPq3jSz/OX3ZC5pO8BhrDRy
qaPHqbOS4jujZhNoozythp3lVkAKZYYAPCRJcWps1GYGLHnokVcaE9Q9fbgpc+MmH2v8Uf4RMtuV
vsanaS2q0w6HE6LCvGUfpAYcl1I/J3boX0hp38UNR88OpvfKCu5cpkn7JrHo5OJy6QeNTWNoGhwx
SUyPNr2vbNLBZRTIw0iCm5NxQ3Wy6KxESRJXczMUbnYswoE5lv0qekTLXk8hUsu05N3STreT9kK2
UX7rwy6L6huJ1fLiwNBeWZz1q7H0EernDg482KektyT8bHAU3EB3cUUUIYq855S0s7U/Gxis83Kn
ippJjud0iOXxu9N7IP/F3xcNkmoP0bLf0fJQTDKnoNjIIvFWebcE4RgdJFDTQB+71Iue4aGgnEC1
ZgJBlDtH8QGk33dKVtQuN+1vch/VfkRCeLDI0lhI/Gur5x2jM5k3QhKGNXXVHX9ae82ZJhTMlW+M
xKShIX+3GQIXA13aSsSdBdfI7Q4dgDMgtkW16DINeMZ2XR8RVp0LLHcbv46SRzl+O2ZrHvkhtdIj
eEDEWltynT76vh7OjfxK5sdmnrNDPfs08O32OvlrQkSa7RxpllMxf4KURrkWD7dZET6lkfPNFMlB
M4hkcTqmrnEKFbbLOs/CQy99Y60cyG/EsjLQDXHqFHOAwyYt38au4NS3Y5+a2YNjqOtbO4HZSOdo
xaQ5vRCdvFUNEwHTlSzETcCdq27OAp3aNpm/fJPWGS4gO0fE0AgypMxMvsKnzYHQ0EhiTPfUtun9
Mh6YumFk1fbinU2aLrr6i+t+mbbCYjcZd82MrkXlkcLITsJANsEJNM1Rb+Oov22ydlpnIkc2bFbW
oa7dj6KT3DQc0kAsF6uwjNGMiCEn4qnSb1aqzkiYx31nz99mggA6nx5FNezjP10YWUAxvRPaOOyz
0vrDCTisiYOihkicF0uCVaLO34faybe4PSb0wVAJ9DwdCAPjBESKotAaFjYNfrbJgJcni/acAN6Q
fVFjjDqKz2XmnGYvM9YxqIFxGT5HonkIigTqSUfunUtOVhq/BKa9qkRRnVozTPZxYl1LOe77WZyE
E9BFxb9KusSTERsNlnB6qrJGn+cbYPSbb/CDW6/0KUJdGi1FIkr4sDZBc3n/lNC2sOvkT274976G
84glHHXr7GzjhzavwRjW+IvRVt7naM4nl1hThgW2tL6hXWMs1WTwRvUrQMtylUSoAbohJ7TdDPcJ
HoeNMdADD0KNKn0GkSsNwE7lTD0D0r9xaCZYeutZ/Jp0ass7FGvR1TBvsJq8VBVWANsePkNkEyuR
WcCSuonR9Ry9JKmDU2sKd+3Seppn75QUlBRtJuSDrdVO4sQZIRW7tbQvRE6uVGN8tQn3h0G+kbTA
hqUR5bXXegFBvEirO5n1x2Sa9ZIE0nPzm45Ra9yZdVzvobue5pRYOMpwWI+S2ZkKm25vFP6Lisb4
XJv5u0ehV2sTEGVH2lEb0i4bRu9pnoeDRWYBVFnS6EmM48NJ1mVcOmsVDOxnc+akZTIeANBtvExn
bOjDT0WUJtYP3R+6rLzGnfvR0cDdBZoMwknuaYq+9Qhtz0Sf/PZGntthH5pLNokx3sC2SghOHugL
+zFnpgpc4udEgbHNsqtDLnZewX7DJ7h4N3RtsevlCYglHN8QJgFlfu3jKEzjdLoQGo2db8BnGdb6
QXj0NGone2q7neHBoLC5e7JVBQiT9WQmJ8I6N2rZ4rWtgOCon6qAfb3fpYDVKrff2l5v7mOHip+l
6mS2+A0IwmQ/2OCaSeAiGIiRD66O/oRyPiJUkXtKEW7LA5PtuW3YRGhAtSbdRNLYBfPHMN8FJQun
qabzmOTYX/tjhS/NwVDHjdPLOg9f5+KwSePnkEYmXugR2Fc8oo6enoqipylsx8OuNOnmcfsesD0Z
NR4uGSGsbbF69WN5aLxAbwHIQqEh/xrUBzPsIMy2/MYpTPI981Z8yaA9HT86wK/OObBJse4sg5qG
1KatCS51m7t0QGhWNIxhVgVjuksd/S7iDCtdI4GBgDDd0hN6SLrC33cWYl45Ps5EwRGptspqnEvI
LKoTHMX4Fcrma+dojyZBS3Fk1WdjZIxeVMdwdqmBmmzvhsF8C8d9VXuGPHMRfbsl4OhBpfYJ0jUe
A1vcGEOutmFUc2voxRuY5J0PjzB3Dux2aNSRaJG34wjzHQ9F4CY3tfSOTYIXkap82LV4to5ebRP1
fdDkMp6wUJXexoc9fQ5Ecp1UHhwmc3oYQ7x9EHHbptl7CZhQpgUsEh8iHkDqbeNq4vBYHYE4BiMh
HfSbxu6g2VTOSx0MD1PZvtSKcXatYIlXo9gZ823nhNDZhL6SaFmunFxfHSc4m5F9Z7QNR2CQqwEU
grckzjJwv0ncPudir8ONv/Q72/Y17FDKl5PcOEsEDHcS1PzsxzhHrHGtMVO4LaI1gq/6kxVdylE/
MScASmwE+Ya+/8Ns3ekGj69joXiqNamjzhRu+oS304Gzno3mgj7Q2fYjXlYZQNVxvfomNCt1Bb/6
0FlkE4iSfiSTd8u4HXXwmLdAUos46U60bmlKF8RYbZOKbso//7PrGa83iIOEhCk4ZeOAG9kABp1U
9nMkmFF1kUEgWZsIJjLDxGpUkvTjlITVkPOaHDwlt+UcmKefBxkZJDkqSqcEdPbPgxfOJcQ0oKTw
VTvMVzy0AvrnbNqHFpIwqPnuDaVfCN9MitOQYVnTugIgBeP6PHjPOlbMCUghekedu03tTiJGD8ZT
BeF4H9klmasQJX8eDDP433+xXEEupCG0/vl/MDvcsQYzLRa3IlTlU7z8K9SLf9CCtL4vLffotDjy
ItpSp+HnL/zX13aXS/LJfCauuSQ0zO0SSHeVhnTValieM1PAImb/gNsOVutK+9GrSCGt0BKaILof
f35nYSvc0v/69THdtzYPg0OSe8OJlnWSr4IC5E43G49ONw6n9p1Bc3NSy/d/njSOKN5GAalitkNu
0BpSwhr5Rr7yCnftVew/IknUQ2Y1jNELVbAq0o1o+gnqBZF2Kzsu1kWdOGQ7czIWZq/XU0FZwRnQ
V/QWeUjbPDvNN/7yR+VOyJ8zB3ReqjA+BqGc9rSDDv98c9m/80EyKBy/ZsLamIG5OElrvZBddc5f
wrD7flz2nz8PCUsFKbPO4lA1agZXXX3Kk2SD2vcm8XI0qJVONlRxFsEEZXMal4fUaJHMMC7XhyaZ
N5i+BAHWVNuD4Yv31J310Y/TBePqnmQafdZebRB/xvmrdb7rplSffh7oZ2+sTlIqD7VcTxnJCUmp
//ebP//Kli8bv2KSovFQFFiF1gpE+tpeemuyH1/aDFcQaubIWjo4QoHz6J5LD1KBOet31rh37oD4
9sB1+Iho+gxQlxTIBVJgq735J8IZs5r74T7ziTg3X5zMYZoZ9nR5zZeZfe0KyeqdGO1XS1gvbh+3
aw1IJci9hzDud+CnsOmI7khN/Juwr030EbndW50zDrUzXtotiltpDPcoMF/afgB4YTyPHhWI7D/N
HoYMWGm9MeovEmI+EV/ejw3woKDCm4VmCUd9cTZo8kODoGUuBCQlWyNgpzQjf7Bl1JdTMnJXKk+l
nC6pmtnULf/rXw8t/SiGDp06FhO40uWbmazrPRlKp5/v/fXUOFtOvp+X/Pm22Wm5bUbn9a/n9UGP
vv7nf/48b25dbOM1qIM0ZypU5GBpJht8Q2H+qd2B/AHULnUQv5GpFW8auk15RTS7pAKA8RRo6Efm
xjdAYof+uYG+vPUy8zqGubdmLnhvtP5tCL4SkQWUtBqn3RDxgQAoh9sfPjj2MgmDYxmlAXtYDC2u
zbdan9FGHxMON+pKPnLJWeafjvSH22pcx8U4bN2yuQLSDy8erKMhBjZHyvsU9MkDGTIJFT3FTVGm
CdiN5Dy2+XjjKi6rZundRVnBHKPSXzUyz32J5LMW+YFGgjgYZf3Etl9S09V714Wa4EK0FmiUoR8W
M8ZV69FK6vHgdBFFN1lV0qfGmFiu97Z3YzfBYVR1ezfO2b5uTX1SoTjiwpSLtbbZJ/54UGxZKBVR
XCtE5ns6kez1tfVHkkt8Sp1p06ZMkhIb1MNY0qJx5q1kzZ8wMVk+pLsy/bTiTO+E5/1qM/8qvfYe
V/Sdp6Nvxy3Ms6mMTRRdKpby5yEVezPFJpz48GVMit+pxZrnY1QK1HPe+ILZMIM6K5++y9Z/qQX5
X/UyCGhLecPV8RwHCr2BFcGKtH1w7eoraYc37vb8ieXRsQV7CaWenGC8I5CuIi2M6dg4r/OU60wP
1a4v64GZy9ztkXz9Nr7ZZw2XxPeeLC8atohQ5QbvxBOOE31ynWleGzpTay+Sf6pyCAHwXsOiRbbW
2CfmmHkAw6ptwp2bzo9L8GPuCnCU+avtOb/Iyoy4dJl9MFcDcYMWWjONHSXvxw7jRUsFILVjiNT1
YbUnU++OVi9VLptzW20HQxy6trsU41zuXKPgFkGYimPGd4ZtfUhb3Q1Rf5cgBnDJ3FgNjsJ8Hkaw
2YKa1nW6cQmhM5xlp7mtU+88Vd7tbDO8SlGSCJfEDinGp8hiCFw06tuwZ0F3wTgXdYswqbuO+fju
pJSryh7u0lIStkSvQrsP5tC/qqx/K5S6StgYCT17N6kCrGj5hy/Rn809sBGDy8IZSng5xSefPtAG
J7r3MvWLWmvBiKijmNILN3qTudK315aXzht+j5bzu2Mkzw36c8wQtLXukuTR3c1F3mB8bjVmRXGR
+fSVt/6fCqF5hZAgaBqTq9O6s9tvNDBfveV9iCfdYR5FUUwsZF3+mkyPo69+jz4mdxm6IHbG5Ebl
9ns6L60Awcyi7V+mQIzsiRLEAn7EJarpUIC9QeD+znkZbxNT0mQv7ZspMl+07wGrQSdMH97c1cvr
oBdpKOoJa5nG9Gz7zaMF/5ap6oDqjChQN2zJ4guHRQYoqfXw3pmFYHaLXyADs21LMBslbzxtCZMw
neEpqXW1xy/OqL8+q06/a8JjGf2/xn6abjuW1dyCzin7MDg3o1inGJq14d6qEVqGVQjaoDU9CjTk
VjFAwbPGG7v36IJlfGQdCU9NTdg4gw0217cqEqzqt9ViG3Lq54Ymr0fuDvECnDDLPUtAuItCdTQV
0GBmUrTWnF+DiQxHJABEfUttBN54KITdk98mDwOcqZrO61gxPulKJiAGrV+cPIsZdnxKlqw5/rCD
0fgHrtJFJwxHur3vbOMzDMi49NCJMt9cT5jbI249RKEak7fpVIipUd92KaEtkXtYUrZz7JhlPrzQ
YCI39w/i56ILmBDI9KEsp8dez6/VADgqsDLyAPJLQ6jDivDUfe+if7RoYFnxL4QhaWbf2ykWFamD
L8s1W3KBsRWrwd61sYmixiV9r4jbfWGXqFxbpCSfEVq6VdCDzBqgwVm8D+ymgzLu3BAqmjkjqGFe
2dlftCYgueFTcsLql9bjq0NfJ6ng1JTTb3D75rrxQmZX0t0bun1RsffM1IImWkcHOc6G37pcsBOW
D5Uu2nf1e2iG45pd1o2ZG9fEmn/5cfBCauPWZ1KIIA5ugDtTNBQvRsNqWwIXjhSZSdR+LDxNvet9
8FotjX2M02xPnfaNYRL+/sSvDlgVsHn1Pbo2YVI9jGS/iB6DM/uXFMpv45lwwlRubpDN0Cwv/pi0
RVlceyimIRclaoIpqXdsk5/m9pcRYzvq0oazReuz1YecRAj64fE/5o2FcaxG1FZiHsfKQAmc959T
JONrHDSvUUFOpNeawW1EN3XFLPnLYihwWEIDtnEOsRqn9doxGEQgTMg3Bk63zWxwPJMQuttk0QKd
hX0pZ/qspiQjp1fmTbDI6M0qPEW+e+OPnvNYT492n6LUK5FXEKa7ckOdMKeA75cTzsJylG9IWPkV
UtSc67nlEA94Rbpw2M9dVB9sNmIgCUnPyuwIj3GFfL302F+apmkxfm7/pNZwyAJkTzGZueiLBOZj
tIxgOZFWFR0U/Fj7cCf9qgYeiqfbz6pHnSzwaKft95Sb8RY2Ag1oncbnwp3ua+Z5l8DR8uLFtdjh
LVEIxdzyYuVBRZ6MuAYi+4p6OV8I5tHHkZnYEMj60i0PfgkZbrT4ePHueSex+E6mMTuXIy1ys4Lw
ENtsENN06Syhljw1WRfsFhvmlOXWgf7ZrZegnvt58LuZYjbf5LUb7FNXTqe4hTPCiU7+0uBSWrOI
Wg70jCEFf2GwlNz8PFgTyj0iokjTnO98BvckqQyLKxHR58rSAYlKIVoRb8RZmBDB0qP6FXXpXEYW
QwzZUKyccgQy37XmI7Vq/yiPFXlEj74LHyszXXH2uhL7tmb61edD86StMd/hiqBKxNdNyCanXKRd
494un6OulHc/X3iRRebmMsMvjXLVOy5oAsHlBfIVRXfatsAOZsW66lHNVKbNSqc5PJ4onAv5NL9b
h7gEWzTeJZtxVllAaDwmdGuvJv3VVIh/ZGjfBHJENteFxtZLsUVkdILXDkFr23kQei8E2z1NYutq
6BuH0tJguJ5rXg0SoDOXTPknk56LDm5Gfz/Y1fTIq2xEog8Ti/ptmtTQn3urRIbXg2oZPF6TtOvY
ukQTS1wrUsSM5FLxIY84tp2OLYNamP0dZJ7ePhoBFiNFOZElVnLuCHIpG++QBPWDnoEMpLFFSiI9
c0x0DDFm4zo2brfxFbW716G8Qx6jN1xmUB00uMcRsAyMXaLiI9KXWJnilh+2zWjnccgIUacRb1T0
FdtW+5uhR32BeAATpXMiJcagHddSK8oT4cp3ZZ8cLRp/VFBE8BnixSe2avVj6O0qJ16bUUuSOju/
we7w57GAbh0/2VpONB2xH1whBMirSsYMtldzW83OZW7zYjfK5j3tje/AGRy0pGSgRYu8pczYEOQc
CPQ6bF3D9JwVmI8pAqEW4qhn/P7lTNPN3BePZdGnzDzBhpYtfENFDWeXLJsFppZYkl/bRPHWz6do
lfXOnzRcIOh085A4jTcyCc/Lf7PL6pvIYR3WQf2qEIkx1lTNkJ39UDxVUzzd+gM8qp77vw2WbZzU
O2nPD2VrrP6HvfNqbptLs/Vfmep79CCHqtPnggQzRVHBkqwblGXLyDnj159nb3k+uX16Zmrup8pG
gSApJoS933etZ01aGCBkSVF4QT3g4ko+E70zP445VZulqfsIoIDvweEyO8Ccgxu+ZUmLoNaYKQ3M
5XKTxN+zwvIOTPYpoNotsbrNDNywQIYZB1iKFdsiGrdmRtxgyQ49imANFHuCq9FqJZ2oNUNoCVR6
ZPYzLpnk2oXjSx0w/Ij6fg8XQfUXwCBe0uabITdP89QLyzRpWh5DJlvryn1IbhWjmS7akxDKKCJX
sUPm4Vavx+AIu4KjUs26e0PToff+CFIvYgyO4nqitXoKkujaW4NyIH3ouQtJYqCnj08p0k4tGfN+
6YYIsDLo2Tk1QrGPq5veoDS8eGl9mjttWwON8efJPUR9BYcf81UCGwX21XKXadk1qnN7X3iQgOh3
xOfCqpRVOjm3XA+/qFP1lUNIPUQKWk93abyDo8GALqnk6Xr5pNOF2sEfeitgjB57K75HVSzcJtN5
Tswbu49dZsGML9pifGpSUgDhdQYzPY/JpjhrhySulQBo7IQOybK81kPTU1a0zq2KfcCsmFHpxHRC
s3MCrJTJkf0rppZXXa1mWU91j/nHqXCfFybIfqQ04V1RDYDbe+vkVsraQrRMV8J6zlBEGNbg4jAR
iRyF+aYtGikdqUsNnY7EJp4qP/C6N2mNl99YXnTDJgXWhDEpaLGFLl8AKakqVbvKdU4tX61fNGXr
lyZDxEyr4JcwskJhjvsThQh1YIoUrpmcW8+6G3qyrKWFQpr91LGzTjY7+DqwJtCZlrXsLRT9l8q8
l49qugaFpoenFUwBYu+CMcgQQRCDCuDxo8PutTqECLq7c0bbA2FYMCoAEq4ZAIa82oQgXiQ3Iq66
r22EI6kLJAtx3E3ptQbPBS/Q1VtpzVShbIVz/shcn57ZEu3pvZxSLWWwiZumTN+iMVT3mk0xuF1g
HFrxW2EiYkXSAtNDeO010FrjSAO3yJEwBRwBgM+Ydy5dsROhjWa0zgVKAAM4Jk1keopp4Vl4NaoR
mzeyUeJe0hXjwI7fBvNc6HzNKMatmWE+JiZ/MjOqYR3WwSEz+MbRRR1zjFarFgdsb6OZjbNHs554
6RSrMTWTvVkN195gxJW1PD0K6H4HTQVaOOhX8pFkuhJ8JE6pqQUjJzSDr8kQPIbdzJmOHhLyNWa7
/Zz5o6f8NIbBW+c1VLphoUOTYqBusIags1ovSIyUWv/B+VRY2NKrVlGL08cCdpDLa6RQW6MIKcSo
l36cDOfYMr45GuejVG0uZcSIWq2w6eqc5yP6x8gZORasW2U0+ZF0675mJ5l5V26rPE4ZnvIqmb92
PXMxu6Lro8T82CbRZdGcMDBSUJm1rS++GZqRRI+6DO7aSYnXEwoPCpw7B3GhATjP77XoTV5Plto5
ZGFxmKEN6tb3qGLqUHk8RZbvGrBj4qETY8mpGF6ihd9OKxUFp2aBHRoRSszPd9GTW1Mzip1dTfkp
8YCjNRgI2r6btnnEJNfVGc672ah8saNuOo6aua9V9bK0dkt2Yt/dlPTcc3qmByctpoMYA9sZOKDM
4KQZz+bXPhzN68AwUp30BsNftlHIgLqmnejwLD69tsIfx4ksgt7+2oZkEcuFMvSvUaSEx1mpLFLs
47MS9mqwpjI3gK6Kw1OxOM/RqCCftWb9Zp7UeE/opsFsZ7qn2T7sFl29ryziUjmXWCejB0aVD4yH
ptavmOLva3j7Xqbp67rV7qKeXbSblc1oc5EUO5UqsA5Rb74ojsC/duL7o7x2tGacaWYAM54iKJ/y
PHmEG3XeTsz556lziJtjOtm5e6fOAN459FjRItC4q1U/GyHUEqTkUW9Cdqv1UOLAnH2wCRgYDCuP
YcIoZmp6Q/5CSwOmK2n9cSCGh1KNX5IBJWjq4GZg/HhnpdXFmUhTcha/wd3T5g5q0yZmXxqVS8lI
BokDg6bMTh/MziqQ4bzjsHMhyiPA1pitrxy0Q7w3wQlt6k092k9d5TZMgxguhah7irZ+ahgZr+uJ
c5A8EVFeKYErGN6qIqN4HWSKxcH+thRiNto7zP3j+LarOfod+hL07hnckp80xUxujeKQO3T9qawN
Gye/zVWQJWMw13sVSgQjRfQiuomiI54Z73mcjft2eNYUDNcBwzITLgxDfVrGcNq7rDniekFtO3BR
ld+Tbb8oI9o0U8Mzr+MYkm+4WiaSWBltkWj8ZWEg6DN05VoPA0UjxS6mib6N2AUQpmjv8xxNPsek
r5QmbqwesYQ7BgxaQagjGoMq0nOsxipAwrBIqBlwwtI1TjUpcp+uG3pGPTQdooqeqXMoU9p4cRUd
Gyd6E+b/rs3e8oK9CSEtYm9N8XXAVeTpDQ+h1j3N7FZ4lCCp/NoF1Yamd4LnmyjUR6JSUs5Y6cz5
sdg2RX1JPZCGjXuItegFFz0ZXyNGNKgQDEt4UNkRxZ1bTH2DxltTW3tXMbBTLXN9teGUH1zyZeac
bMOd7zFsOuBgiG8gjSJEZII+oF2JsvfaxeqiEVXtVRclxCDoaAjmxPlqAMOEKALNPmfydmbCl/Jw
UhZdWpacxRw9efPa+UaW1LGRGKucWTwyiZISXDL7immfHVGn5NS+AO8VlIs0v1ZOfxNzkgGj/tZp
cFKho3GBUvPNUpj0+pc9TMfItyifrxTxO36cE8kiULR03Hpj8gZlNFrXBmaZTPNjfTBOGekRnTV6
EAU52t35ljlJdKnpQoHG7OfnYYgAvqMqIAgvnJ9zPIfqCCW5NPr3mILOvp4s9eqW6vs0PYReqb9S
qEDxXCzLOTbtZG8ZcPNDzOq+QoGqVNXsWNZkZ1l6f2NAKs8HJn+eZuo3pAbDQV3QWZdzsCPenuMk
gJBSIN9E28/uXIE8WNUOcYEAHP24aWv6u8WbVWgAPDKOR7GHNBohDd78RdeLG5gCl7EEBxI0Q4Ik
MjiojXmg9s0kp4epTUHZH8XeY6k1JylGiao4E0wewLyAk4qRKQaHFEecGbqvSz8fnQyfs22mz+J8
yHGC6sDZwMJ8i5zgsUzru4IEom6OfmSZvY/GgrNaYvUrqhprRDMDP6nzUDO8NkYqhEYsKvsZw11T
HET1xAu1JYW9xRJWyLy6DclIwurL7l0x7MB3CwR4pvimckb24Kj6mbOXF+xA5FboJ0xzCVw+8jYS
Gh59chpOeuO+Vap7SE0Pd6B+iDR4w1VXfQ9al32WnUvtrcfJpU9uEmUvuO75vCoISLVnxLxLwcXX
Hdi1TRopXPySNxsz9SpcvL04dvWkXbY5b2dS3Mep43TXqAnYPKW79CpjxV4MJyaDQOgat7Jb3gYV
B4Na4JZuKXVb4KFLdHhg8HlcM+DSTuz5tnaVh34wFdrx2N8YRVSLd9GFN3heuBAQyd2uOo+TXITX
anIudcruL0FU8nAJE484y+JGQTtNbZHfN8SE0PdJsrYqTksB4ngMG0+22MzxMK0GcPgYSzg74K/1
c8Afpeat59m8QLDlWzAdUvjgav6MzaXYie3qLKIc6tz1swGpEJKhJqj5JU06pvONOQa9L19LPLbl
BAceCQh6BTNHTHcqRyUoQsQQ9PENjihRpeeiExVtSjBBJ+N9N4VCt8TmZFv17BQunqbMbvjxcq5h
fZ696blxbFIX+5jgZCUxLG+HimIQCoGdzcdevATQeX6yXPhUUE4Z+ykLMRvWd6tiphLkXJ8jStBO
VHm7TFHtDSOfp4HIRqVhcsfeTwgVlgFpzXVJN2AHEpXCqdgEKQEeLVPxPGOI4Lie7wA/ormDIUMZ
jYdaB8iNvM1mDEbYb0LhxFWYCojLJjtHiSd92WHRUDZLjfssxbVR1K8lv9wmSb0vLcYaLVbu4haA
Upx7dE1NkgTR3UHwNtWdVgPDD9r2wRz7p07MsrLGOXWDAdEv5DLtqrTLo/Ga4O32syV+G3UO+sa0
d723MGNLGdbWuDgwIDVAulHV0o1CUrJ4lIzF/jhKPhKsXd7tT3nuxktHoUFDwT6VxLkXM+NGfrLJ
MB7cukouzmy+Z/kbGDN48LTUZ+eMiw4hfoamFyfzwUjj+VhrUPRjgIu+5SREmjVxSqwwx3SWVBRh
bAd0UU7ynla6D7Rz1sUYkRhBVwOjMPIg3HcaR9DBTLLN6E1f0n6OfK9JEeHMLS1+tYvXFA9HH0nP
Rh214EYRuHHdmR9dA00UBz9ujYHWSu0t+6Ftrxrv8ZQ4CNlmqzmY8Vhvm/m2peK1oFtyk+DJK7Tm
UGHLQYdj74YQ1+BSwdOAGaHFcYrV1Gu2ndFzjQ0ZAGFuKNduVJBZUXdXsEeYWuY0u9cMlDclp2+M
NAOiPr1Pblpm8ETB5H6hqMV1YrZ4vyDg7NGTfCB9/pdO+N/QCQ1IytAa/v3//p8Plpv/rfv2b+9F
F3fz5Vv+/o+/Pc8lXerwb782Hn7842+/nvOLTYia9++qZUDjEgwOxzEgnPxiE2I75i4HLgsQKtNw
gLb8QhOa1t9VzTBtLtPwe0xPB+nRln0X/eNvpvp3D5KHpqoAI1THBSX3H2/u+gEgaP+4/W8U2wmf
LTpYg39QechUtlTNxE2p6SavYwhuzG/EG22B3tV49Xgx6hcuMA4X25qCyLSyzCtd09++mV8v/vuL
GX+guv6/V/uDAcThh3Nh5NWCm/kn1Vf7qZx85FrBHYEMIJ6t55LgkxtjVz7GaM1eqk38jun3YJK3
tSLhGEPxeXzSzmgLDzRlSnrSgKSIRSCM5L9+qxpckH+GSgDjABZFtc0w4HPw4/0JldBajZO3qd04
rQqLih7JsRALD/sYqhDFaY+MyZ111ekutJJHp12mg5LP2CT62kLKhQf2KNeS0INOMlHyjgAag9El
HVXv4/QkF+AayJggsbyuiumohCM5gNoCFAEt3Fpuw2RgrzR7rvw68Tw/BZdJIbUetouLJK8TRh25
cNsIK1+xYHmEk0YlT2DxY5VG1CoW2id5exCiMHmTkfG1cGuiiUNEb7aF6afUaOYbQv/0ueiF0Gl2
EnsbLqQi9Fl9lIucs/muslCB/rWp0WKsXYujpSu+JM/XRMq1KvKue6einI2hEZDX5KCbFS9pOaO+
L2oiRYScy1SEisaWS7kBSD4SUHMQ0nJtJnq2CXZUYLalWdVHcyCPHOHOrzVPrMmbLUrEjlwySwjm
cqlqa4WoTi5qsaZNdAhGNaZCLNV5QpjnFCbK08/bJS7PTTYFzxCCGSKq+m6AU3vMG1RYi6XeqHEX
bOWmblGozFHVsDdUkr+6KsoDQBM/3SGpN7a4JTfJxedNrU7gNSBfUwgdh4nC57fEIulChBXyk8tf
xW3Cs9PmVDvF55WfUq7RzUDlJVdVN6224EwePj+hnorgAHnbkTJC1eh/VJHSIm5GsudOFTvp54eV
axqqpD2Hwwa3SHtUVKOlUsJaXJfDbjCXgzvVIU1o60nel8VBiIvKWA06eB5baUkIE5I5KJ28tKd3
4dbty6ePm4ZrwHHf6WJPsCyX5HOxJvcO3VL1/chlTG6Xm/jFsV547POhl/IV1fqEbi/I+mWtRXAJ
3RY25xQqaLk9SvYm/UP0MjD/VobQJY6jw2pYzEQ3LYhXJi8Gai00h6PprNOSCElHvAe52w7iPX+s
Lf1dTpMUs8Zf+2uFEQkNptiL2xIuRRs0N/LdlPIt/bWwRFyGV0EglfdSJ+aIKxdrPwiFX+ByqqBz
hK5L3JSL6a+1f/WQzIQS3bSz4psidEKd2UPDPEVqaGG12NkYkDUPYam8F4Vrc/zjJg5GfeV5Lf5X
yjtMkqi5GQbY9418Cs1mpl1Z//L55+WaSItHh08MnHjZJmo56iZQ/Q3m5ePYcuTPYiHX5LYZPRXK
3SY2AVIwEZMbYWYhGaJqvfm4+7dHduq7MuCSS8Q5i5pDcZRrE2SR5kWuzjTIl41clYsaU2XEJWOD
/xPbw+cd8tn158bPvyYfo7gg7LLCTUgx4ptP//r6bXNEMqLo9zBCxkPNdXZZc4xUR5yH4sfOaw/g
DtQq+dGckP1Dfl65gAGS7rCtnj7uNe2F812EWx9rnPhm9Iioyxg/WDkzyLcT4xzMzsYSf+TjsfJR
8nap6b/+srwp75DbPv7cb88BjJvvgOCdtEZnfEse+pSIg+xf/ZnPbfpouAs1v+6HAywFoEJH9CW7
qTta4wY4xzd5KxGbVLG/ZhHBjnIbI3ASV8Qdn4s/t8loGNsyCPLj20CXjahWPqZYop+z+PD/8rny
aZ/3UD3meZ+35dqfLyXeyOe2sMcw4vE1zMz2G1X/WXI22wzigmtEJKtMVbZXCvXFDGJrIxW/cjGK
q15NK9bJFH2qdgPOdAuP5ypdSopUS0yhVO1ACIxm03OiYOFa6r2R5M3WENehz4XUIX/elGtFXL+3
cUVWs3gdFbDSumCiinWWy1wxdrm66Ub0bUbYN740vsoFuuDi+Hnzt23iqtekNcG4ZSZ2eydQN4XJ
l1WMrUjcrpkI0yxKRjjOumce3Kwvt2nTvfJ1DAeknefEjrJdbDtg/bi2qPnAOX14MG9NBBAfrymd
u8ji+fu1WWJBTHNSACev3FBeUpGXppsZVQRcSoQVekf4ixSyD3k7MmQTl86IqcvHAgstziM7XCiC
lVtoWwASh+/yu6H7VpDWVlTLodUvmfhG5Lckhemp094m3pLswrbFFzFaP/vEqE89anV6ld/qNgpx
UoV7L4VkS2GfGIvwSHRYlHDwtmKEJXXYFF7BXgxVcB+DwdnKbWJ3MEBu7Jsp4Q23yuIdRpw0GpeQ
tnZan8HSna15Tx1j3XkOaTCPp7IRxbA2t3dWGB1qCx2ZhlLxY7GY/S32ipTp67wnlsi9VFQgIn15
rCkFbFEOHoexuo81Bjil5jSIF6nHBoVzl8DCItgShopqEZgkF+Jke/Ty6dfNjzuoUdPGLQiJSoAB
ysXHHiBXY7zuazdluo3vgIuso1ycyNHXars08JxMXEzUIh0dI1G3tIfBHcPbbrJoXUPLW00641a7
R+aCmhSNhwUXSsu1n+1EEVQXFzm50ORV2ot/3cT3q+0WIFNwV35Uk3YtMoNsTFcZjnKtTvKJun/U
QIXiIMz5BHTpF36Z3257Kic7ynBiM43t9uM+l1PHYOHf+dwkH/HxN/J+YEiGSYQ5MfTaNWSx6liL
RZa5NKPkag/MB3Di0PkOag9CyEZPlBXFo6qU67h8kFybxPlZrn3eIR/38ZRlin9g62o3cpuDOQZC
u7m1q4IzgViolIn5+sQqOzsuFrSceGeD7ii3OdB4cJM2Z1Cb1kFukndG4diLoV2HhyLFRo/9FOZi
A6rBVTfNGICD663rFNjmlj2FS7oeHbIGFdZo01+ENiG2dc176IbNRgfWfpSbLEBfvmoAiOjEIz7v
+Lw5IuxGropAkjLgahg3ruKzA2jUq3aoni/ZLkyoO5w0b2O5m/G5eHc10mJRwHF13LW+/ZhdmHbc
A2DBTbBCX38/o/Oadl1CUYzy/6m2GZ77c3PfjucmvohZkog1PM7DU69/G6jYRekuc4kYIyDyyUxu
tWSXg1xRTmVy6ySgxThmdo52clH0K7ClinOB72o699OZMJ/A83NabMrBxUpInDiUQY+05EOaH9K5
XDfTNuBzbe1jcXbBl3HFXnffF2LMN/nPOlo3HUCLtaO8EmVr8fkfOudgUcJU51uyqvL0GXOeQbnX
j77YFOPeYF2apLToj32ERo5+z5ow+wTTw1rEWMBcN3aOurXzQ09CXbwFElCbtwgHki9Ncm3Vt+xG
3Vars3WsvuHeuExUiVd0PtbL0ThaayJZzrSsf9Lr+9Yi9diUPqJKzkR0U1+93UTOsP5Duys24yF9
Uf3qidgNf9oTTAumYz/sRdJ8fHU2ZITaVyadJFMeXD+/0fbVW8zEsrugyOiIlkfcFG8hoaJGsM+0
Nqt+i6Jk7PxSWQX+G4jl2+JgbZdH9Mukv90pl/B9/hE9VT/Lc32emPmvm03+UgCxY5r9pYPUctEf
2xfTf+/2y+nQvwYH3lW8W3b0L+845qxjeT0a097ZVfNqBskFF5KGjOMvOD92Rb6x65cu2cfR/Uji
Uu2TNm3X+4C2hbsivBss4spz1vbDQgg9IS0/TKiWpN98Dcst4m9bYJJ9lCyk4o7wH5jW4uBzVgnF
gelIXEzSrpEjVBS61ea1OZ0dEZ94h1lvXTzYGI3AFW5igFS40p+NBd/kDi05Z0hQZM4X8paCM1KH
O90vbsLt9EqFtP2hnxE+i0wDbx8Clpn8+SGDGeJtu2nfeRtAEAlES/seTkPxzahO6rL92uV+AjM0
3VflZdyq3ytlUy2bDXpTrhDqKi5W85vzA9X1gDTUOmG6cdRTwFAY3uEtGSTpUz2vT9bjAOfrpG0r
v3y2fkRcBxFRt+xJ5+A+VH3nK3GtM5CoVw+vDA0zEoRPprkfXudHrzrr5l49M/a6y161d7VbU5lQ
30Qg0RGPDXtlfdbKNaOfXZH61doLDxljFHsdTesZKBFdu2ilPxe7bvDR5DhP9ttwl1/dl/ow3ZB+
ik4dsAWHvzIc3MAfHwYAA+DmfqAwf/c4fLQNzCGQE5O2zcqtCddM9CPWeP+7aa3d4Da4o6KLydID
aklH6V29Gb8p37Mr4eNrJmmP+DJ/pI9w32p8hYiFVx39xPS5fiZs9o7qADrtDQ63amVfyj0atuUF
0P3lab63HpS9cU3esf6ST4QbwPLVn3Hh28dpC/lIJMzsmi9IpO/0vXlSDzRUmycdg+s3mjHpAXg9
2cDKCxQrZxv4pGP6/SPNVM6FRMYJhflqAAGC8Y+GEqdsJhB3wyu0jwZhDh8RlNVKPYc+59RnUzui
7XyArMBHLzdEZA8rndkvIv+VvsXBeud9TX20zeRU03V5zXfWhljV2L2l86i2G9q+u8wPjzg0Rt82
1+juzhxuyZYiHSIyimTsh2d6HMSLbyhJYFsOUa3vlguVZXfaWrvp7nuwD8/MPPfFfuFAzcjBvHZ7
9TBy5qEQ7aF/WyG2h26n+/UD3+mhI6I5TX3s8gV7agiDbhWCjFP9hMP66r3UKkkbdGDof25pIxrs
+WRQXZw9TCmX/XAXUN7ZhZt0Xe+Sr+MNtDLmXokCHmRN1LH1TN+pZN/L18bZ9cNDfQ62+dF+QhPk
7lDG7hGO3jp00E5wh6u9wTUFOZ/vrEljL0ibSjbv82169r6Z1/QLmJhd9IY53bpMWQ48/K/roovx
A7e9uCYanDbyIev2FI+OKh2oXWQEF81lYINktjwGJfN1U8yN+nEk6KK1+02suy82cfaIOUx7RH9f
Vb1vUAE7DuIpci0UExK5NlpGV+w/Vj01VjdJNpzosgEtEI/J5OzmP3+2zNSsW2IGHGj2QEDtddqV
7cl1fkZl4TChirz+2P+1SBr8qYqRDUe5Ju9A7/6q4OimjiQaWWNDfP2ywLpJ9UNL5QpVpSYIB5wp
5SoWzWXVwljxHdukS9FGDDjHOiAk1B2mY1Q5Wb7COplw3qUGkcjbAfbCo2NkeCHTeW83HsNpojkp
hboUiORaF4lJwefthqLjLo7Ukz2YmU+8I0hYLQcoJBYQRBj0irXPbZo3jLu86a8BWK9YY+dHcaDh
TReVrLrQIKElmrILwtvQVtWj62SMQeyCTJoIMlcvxtJy0WHXBFulbUdRXfhchKIA+nlThwe7jQb1
VlbZJjFrk2tN5XLK/dxo2oJRg4oNmiSzQBsMiGou5l6WgztREpRr2M6plCFW3ucRPWtbe8hUmrYu
GAMuH3jsoddVp6CvaihnmrY1Dc7H/RPa/vEw4slXrAkc3V8FJNUtyBNPbXEwxmjM47pbjsgqEjD4
oLZ0jzzjSGfk2Q+xD+iC9p24qY4x4jqGShg4Hp2wVTHnTthvo0V7rBq33tIDmI70Aaajp03GDsTJ
PlzEL96Y1nM+V+5mQMhA60/U6yAj4c0M3Mp3y4GZivi9Phef24ZBxU0RnOnc5UcNHiNDpb6cBbnu
EQ0aaiIAXk5g71F9UNoWJTrRBVlbw8BZT9SOzVZUkT6Kx5/FZAwar+SHcmJFNrNSysk4Yts8MffF
rGTXbzOICI4RmibbEm3+gLKJmRsLNSeeWB1JZW5sDWIvZVX5A8vF500XvBgfkomhyphc/ryasBgr
s6MxMRLueLLR3BWiO8o7tSg6fyxEDdmqGjaiaPFzL2JIUncBmkmNCp2ssOKdb44ft111yj9o3P/b
jPtvmnE6JiUaYf95Mw4BTyv+VVX8e0Pu1/M+w8LoyWkaDVtHsx1abH815Dzt77ZpiqbPZyvOoBWn
gvAmVoxXh6JPO/BXK85Q/64RvqJ5HuAZ3aZq/D9pxeF2+KMbR5/JIquDd2bTETTxcvxzN45Apxr9
XZsesqGM997YvWKsvHhQItZmMQVHmoG+pwwLY+bU3aNYOIQUktdWF9FbxxKNAJSgS2e+po3RnTyg
GOBoyoOtVN84rnFmaP07TECUH7RyQECm2FfC8edQ6sW5navbzEH664TpAmwGnhMD7Tmcd7PTwHtU
hgv+WZXqTorm20f0KARfTrYbQTuvOuNnoxP7M1nhyRzz7GRd+3BeNmhaX/M6xO3d1852TpBTUoSL
erxb2F3wBz3YBTIvCsipb4RRSjRjth1J3tvnA35D+kU7ytuAaN1YwSNVercJebzrRQFVBXyEwN8g
u6SKlV4nq+2ZBQ7tLp5oHi6ZSrRsHn5XGs0jTrczHrvOiOnlBF8jI4lJVR+iixMwvu9Qf/oOjC8c
Csu4IQqIFM44P5i5YcaoFSsozImCfNaj3eE5iKDTCb95Ezu8OSpUG8uI9m7QpzTqs+5GF+wgr6Oj
kQ431MtJzkqrXY4270qN9QHsM4EaSZo+uCpi2vIwRMXw3jAxXdrg62iiA8jRWKzJKIJsJxwv9ejX
sdA0lq2ziic391NbfyoC1/R1bX7UqmLeeW3DHxKaSE5f6xKAtg8E5OSO43RdHH7QyojmXTml5WFh
nmEtSnb2tBr/C3/YcBVjE5fNNwOspXz03EWwehbvNMX3eSBcGhB2lUphOsEfTHBFrV3VS/0xQBg6
YzJjpKTAP8E0QbGggZ7Fh1Spm82ZHZ3wc1PF6+LvQ2QlJyqFCYbq8deijWiEft6U98rHyW3/6qa8
IzATdTdZ5lneUoQzDS0cVYGkR3X5x2vIv0e2L/fI1SU3yaEI7fvP15Vvw0y4KKyW/rk2Wmp5//xG
5d+02KvxXpHd81+/Pflc+Qwuo9oGVj3JUuIzf94hb4JWpEwiV397fx+PVJYnyyZfNQzhiP32wN9W
5QPlyywthtLAqtaTjn4kQlJIIgmLVtM7FDxuh11qVs8j2Crahrnny76T5ZEtjYDrscjPdjqkvy2U
2UzPjp6xDbjsGo9SQwgv26bR1LZGsHPq8at8jtzau8u8MlyBoAzNozW2z42aMfPSdTJDjaRu9/Nw
jpT6Jp5KJqgeu5KG0/MM5kQ5yzUjyt3NEqjNqtOn7pQ5NOy8ccEPpjN/BGlapEjxVW1v54tx9lzX
OCti4VmxfjbXRagTf9r22bPlqMZO3q93ur132uEcOArRDwoCW9XWw+2ApeEchrZ5lmsdwLhVO8/3
HmrpFg1UoLBjLXpinUNEZOsANTbguv/Y5kQA1XqV0rN4xNwE3xsvQseWGvt4HO1TlRf2KRoZH2gR
cbCm+N6BYxiln6CDPkdkMnp0/JMGrAxFfFL9XPUsHyUXqp1pHzcNN8KyMaYv4KhKTp7ZtzGo852R
IywMvJmEAYghuutZp1bn/6zWDD9rrCchczSz+J4GyAGQP+bbAgr3Te6kT0XV2bumHkl/rD0memUO
nL5Xx5WxlNPZoV2AZSdyd15ePubFPGF8ZzFRGAWu3VApFI/Qm+s4LMYp50x/HK3oEl3jkYBchUxs
IKyldZji8hDBbjknYjFMiXFsyW1RqUVvMvDebisM+w5/EIJfCssyLclqeLUNNTsvAaJq1AtNi2Zq
LJTlDKtwOatBs5zbJE8PCz5XhrS/ti9jWK+IAAXeKx6WiJ1err3V5hHdTXmeM6IM3Wgbk0jC18FP
UJBcSeun0m8LUx0OVQdZQ3WhZWMuWw9Dk50D7DbncIEiNOirwuoeBhNvJOeN8zwt2mHOx71ZdnYF
zTo1IBuCHzKU0NpVhvUkd6zGUCZsgGJs7QbZDQ2WHMo4dc7WnJutvGkqbbudTWhrjKDzm85rSn90
hJe7YfbTBqgkkvAuC/Nrg/tpUzrUXMqUakIaCoBAUmWHHlXselJaDy5sqN06Vr4jOiR7jpWCZn6Q
3Op2RDq9aDNNVgJ3HcwOo2ExNTLFRpBeAASaESnJiHeklnCcz4aZXPvYKBto8rZ8YiJVJfL2Hw+X
N3V+HhCB/a18aUfHw1DFsb3+4wm//emP1SLPvrSBzoj+853I15Mvv+R5yDxhDKp1iEN4/dub+O3x
TdFqcLSLcB2qYkCuCMmDXLiiZ/V5UwKX/tgm70U6G+3ISqLPsCMOU6cKr9rbInQuRk9aOCiqTRkk
HHD2G9Embx1QMV/N6zd7cV4RCww3KGU7Px3ibJcsLxZWvAnoELU2mwPITMl59ojinhJzhztgEPZL
skEmm2cIWmFnZgAE42rbZtl8yCvtWfGag00JHjWnTyKVu9IjLGOWU90PdrGPivkerdG0CsaBz6xE
t0q10frU9Al+onpZohs04IEpGJc3dpgT5olVmrMESdd5Zp2tOKBGQp3RoXKnaYhM2pFBmlsf0ISD
bhhsv+348yVsQdupK9rZ+ssItBHRReIgXt7kTa7eOAjXwQK2j5pJqkXwHA2APrkud3u7NGb6qvW0
SRf3kpTNNk2jcR3lymte5QhCY4u8nsnd4/8WafZa7pftEhMqH/fnPudSy4lwBSee9JySMlKiHsAs
9CsMjd4BdyokE9L11lYZHNIuEkMUK0boMh0IyAkB4EWZr9eEWxkh8vvSNQ6RNcwrU1WnjVZjMC0X
Sgxui7W79qYaE+/4TFLChAvFov9qOHcKvwMOmGQPEDGmc0AnIrFQGo8RFEHA/d+qoaUlYe36MGpX
qfEjtggJy9UHW5sSPzSrm1kxiBvI2xc7bAPfDsxhg6gT14XnHYMsRx8K08CPFeJ10T89VrozreHN
V9tusV/DZYA6q+IEHNk9GYvZ19nq83ORNq/Fk9MDGFmyajcqcH5ztX9pycjyvcl5Gx2VnhGWxrRr
YuzI08rwWiiFYzH6+qgwqJhCehpp/f/YO5PluJEs7T4R2gA4AAe2gRhJBmdSEjcwUqQwz3BMT9/H
I8s6ZeqyLGv7t/+iqjOrJTIGwOF+73fP4d03b7aZkYU9S39iVqKBh64CPA6LDV+RjueUw6hjYpTh
m2/rGn0lKjjKuqeOFFFHTJVHU0Ac+cTEuatIhIPWXsfiPHA5DimU4mkKODRoVFAdM4vigmqqze4l
6feAeelc1L+k01HIjJR5TSZ3mqr3usKbwwjosQNUkSzlwHitd2M2QG4rszgEHZ+g8GZNaWVaHejG
KLrgWqQj4VhCu60l3qDqLg8eddUuybtzOnEt+V50lAHzMO7ABeo35l1njE8l+LeRAjjtXbbPqwuP
Jgr4poguM/n3EiSG2rUOPosMuBoqOopbBb0hwR80XXQQSVYaSDqqGHnIfJNPUhe+g0Pi8n8Dnw5M
/GK1kh4YQwdmFKNKAjGniL8l+H8AEDGkWklGWirUKOZVx4jxrrbqO7nwGt0RGJ0L0xW34r6MMyhh
YoIzt1MouTZm4TCrYh5h8S2vENZfPJG+z54BTajI423p2eJQqNuWtOnGGFhW3JTxjMpPEOTAYt0u
iyuxqAQvDGMBG+2H7diQfYs7TNCwMTHbboK1YnzLng5uJUQYlZwB+zh2rrP8zkOEvmmTxA9TKovg
RIiBOWPN4Yi2TBB/j1RB1bmfv09t3e78abhNUunT4GuQBFV3LpHR3QC5cWtNg3305sB4n5Ou2FdM
WcCMB5668LrhiiDtast0VwY6GJmYezfOX92CwQk7qVMKwIlBWYzPRy1E9kVmHPR8x96ETLBN/dje
VVF/1lscdE80E4viQIF1wG/Se1epl4R1HBfhbC7rVjXGeXXJmLPs50wQMLptwPuLHyMv8K9rNRKc
gvqbGJ4fjotrQlxBK1fF/r3BTr6aZR7O735MFd0z/ODosoYYmZ2ykWK6zzLZylc2zWmGp06++cuO
ZHRMZQngMI7BGOct713RKR2HgkM4Hy0oJhzEIJ1lU20Nvo3MZVpWpM2nHqkfPnxB7cyZvRxq3vzG
iRWe8IiqHtQOKsqktvTWLjquem7EieijM/h37uCZ2JkeG3U8fmpvCshfWJkCbzwNwUqnNZ8ek1X+
qMbODVPH94FCseL1oO+uBrKLVtUx4BAVhBvH0xq30EZjJ4HUNJQs7EUI80bs3M6X+9FwPmN66GsU
PfW6qh3fl14VXUcgC2k0OL8SShhwVFJ1FBnAlMS7YqUi2Bv8EF136oqEY7rhvNlGl10tBNgU48ZR
0f7oKh5KzjD8atJYhSUf9IZ11d4m+jia2NM5MRJAPEX63MmBk4XGsI+664S0CIIzFFNhbqwOb0rr
ltlxqmhQ+P5OZrSaA4NxA2StxYR2elTbOoBmrJauCsveYcyxMm+5Cm6EX94hmXmspvwcm4+0+s8m
Pfa2gmcIE60brpGsosBxfsR28Tq5fA2elW2CGY91Eb+66+gdKm8iX1k9Nnqog8EldptNvW2g6wEy
32cWGo5JRrTcK+/NKdUQ1iNQRqtXCMN+2lkNx9aZhjBoU9RwTGQw/5puR5LDOXQyhV+IsSllQLfo
Ml9unMVq9veND0/Hb72nyqetVnH7wRtDDlH1nwWyH9hvzoHcyE9vTcxHx/jyy/Go+jh4nFvGUlZO
Q97sHkRL89kdv3cZGwt/uZ/smJ1/Gb+Doc5CI29BpyYxW2RyxUOzsRtnz8fOSKuNlXdt0q+pdX54
A3UTFhH6kA1abNhhVGij64JR4pCsEF+iIY+Bz3AbD0b6eSPLbuPWYOD9mXk/has0S37I1H0XFXAn
AWfsignj56SiaBO/NOX6maykjqHAKdRe/vfVA5ZdJwaKs/WurvleE+YSY44NTCnS/61K7ET+kh1p
ug7J/EjtPbRisFWVHog9MKvCTzVAvVZvQ4sd1h0YcotGMtVZdzv6SAj7ZAQFmTuSovGy3o4Rkl8z
r98qajSVmT8uU/VmuA0d8YGuxrh0h2HpXCpxMS2zElyj3nLZmkngdDygrYzTaaHPvqsLVyYN/CvZ
xgfH8vfV5J5FMJqHojXqfeCO+9bz2j2I3j1D/qwfZgflLU93DIt9I/jabEaPI9AMCqoYmuBu8Re4
B664HhlFTEXuhc4URMwWBethBsS1BQhyHxTz3TL9cmk97OfSqMJpyJ29v7bZriyTb0rFDph156lS
5uuSdOLgJxzhM3W2ilpcx+LKFeZ0esvzlQEoD3Z0SreBPei1PU/V9Wy7JaGB9ntAg+lQuvKL6aav
2GbZjDx6qwwHwqDu64xMBuD9IrrFnzvdMYHahAa2JK92OH0mPkMC/glUhH/0AQZvIj9jPtebhpvu
gRE7E1pIZm0LJJ/3anVuh3Zi4rT1GUJqVo+WY/JyFGb91ni7eC0AxUzZferEcBbKYA7LTh/ZIVnV
lDpA6hcNWLMhYn8dHW3pxHeTAKHDcHJfdh7aHueXXQIim9MYeO1A25SlGFBmZvY37Ovq3PpI2DSp
aM7x76Ebz1pJEoJD6X6TOvN6VjHTVdz9V6nTU3fgrS/ZfJiU/IY/ld21XY5btfbsp8WNRTAB9yEZ
jLWbdxUQyJNv4XEw4pdKKyhcjZDvgiKh4Vf+MNzlaSD3x5O2NXdu0P2gGO6dkPBkw97J7Z80FY2t
a6/MHQv7dVroV60LQf5O+KFr3hWWA7MetIWdqOsgUzwUjfg8xM3t2I/M+hr0+Ry3dgDOtzfYwY/g
JBlqXgPII4RsGCbFl463azO2MAaSR4TuUM7ploTVPDyb8Y2nCcRYsxlWA0pc2hafvs0wuAyUuY3L
gMML43+REcywAtU3kBw7a5j0V8EJJwJ9LDUDeWoyNGSmpArch3ns3rvgkl2wyZbmJ7OpOvM5Ab+J
7uzEARI++N+WucdgB3y5AcKcaxjzhcqs+cwVoObCgticaHZzsbM0yTl5K4BBhqksxi1cokMNAIzS
xmGZp8cUbuexMZKz6bfyelWZt900TpkhBjksub0nW1+dlLSnPWNDauN1LjnkMbtVqrotNINarxZN
w1RbLCJIxFT5k/0EtDrQ9OpIc6wbgNazJluPmnHtaNp1YNifjeZfcwhiIpbif0O0LtCMbLzG3cyP
Y1Dx2shpHZRRQ7reDV5HatffADE0V7OOCzP5Dva4+hTFk2rzhZJ87B8GQN2pJnYvHezuUlO8m/iL
+WZN9dZ8b5xbGSEZU5buzqeBuou6It1NVgVCeK7KfV2lxxmooOFlCIMMXcIajj518h2nHpre7Ikd
TRxvNXtcjwcyiE3UjqUj0nzyMdETxNFdLB2cbwhUuJJdQDgT07Pjfef3PmQMUPNFYDzLICa5ZkLm
zvtTjQMhWCF9zAN66fK4gk73NUN91DR1mH03q+arGz2zkYz/QTnT9PVWc9hjTWTnWHlyNKJds9pT
oO2s5IAh4UpsTJiRIKuCq1YRpXA81uCRZyFAMyCprWbBK6DwqOtQPmtOPJPf1nU5did6DbQpNE0+
lqRjBrVvl+wZ+VPFI3x4nLVkNB4nmFHKoxZnMeDDa8VXUW17Ta5XEkkDJHtsrmyCNd2+4IKCVHKU
NuGXOICAL1NY+Ium4neajw9TNRyD1Q5xgYRtUZjo7NwvJmjTa8ArP9Ls6Gva/pDA3U8A8A+A+E2j
GDliRAS9pHxf4qYIiRizD5bTUXXLbUC9OYz7zAkXss4m0zJYSiRHG+ExYzwdx9l7JoWBSFM7Ahpt
C3BZ+hm3/xHHeAQihAK4lzXAlC6/HcB2FIrDMxBJxjGaljxw8tBYsLsKYjizia1gbd8E/Xarf+2K
tqXH3NfnNTUWvqLv+ZJwmu2Mj44ihWXOmBCsFtLEGsqGQZSylY9GAWGa6vvVoD0KQhsVctQKAYoF
4siQ3hISKNxDzA4jYqgb6EQJaoa1vY0Zyjl36Ejv0yJv90xQD7uqe60IzfM8oZCjTQ8DAmy3YAQ4
nrFA5NoH0WozxIgiQsSRQrLKttQ2q2+9oAa8zvZuzddPjoKri2cCcv+5QTyR8I1R4wbzk96LiS30
AP44n+dEi14fHOQVORKLEZlFZ0xyJz1aHoArVmZcCS8GMeaB9z6ay4MBCp+6KgfSVXhd6Czpc6HN
GRYKDYVKo0Kpkfr2udOODfp/DTt5PQT9StEIooBjvlIVBV/hDI+DvkmpR24X7e6okHhM2uYBdD7/
WMdOX2rEn6xpoU2n/R8pIpAMi2iIyeEwG+sR8jCukIs1RPtD9HTjwUQpMmXOKzFXgI0uaR8vWX+t
k+h3gwEfrYU50f6M4hHW2fTkjxPksvnTXRVm4MW4Is3wPZpjtatqUDiJIAnQR8GvUiFAaTChrKKw
jjw2K/Y3TLHQZbnjshh25VI5TIgjU0m1VqXXT0cf04pJY3YTtB8FBhYo289iNNN9GkERU41FKTp/
MLG2TBd9S4/IZcXo0mq1S+ZUaJUZPNDSl3T9sLQEZsYGk2gtzAqUhPoqJM8INnoB0eFmSQA9Wegs
p6lmLh8WIy9ckpGLE6rHxfdOiGaXNJYIedjCMrSp2lJjgYVfBcGxVA1utxLQo1xOQsttaiJauG5c
Qz4DNLxjvMHd1Pn8XpFaJuzrM4QGVTUb+jPlya0R98xHlE9j/5G1yXTdCvFWDtWumem9Wlq+I7SG
x5s/2WOi5fHoNrpqvF79+qRGgJd83NrQthuJCOVa7iO05iemCrYZtPqHrujXOq4b4kXkRiU78rbv
qbxU93ZA4zlxjGWbdBjeLFbsxh/920DU0BcRvx/IzHwi7av2Vld8YuJJj0kLH1K6Hk1GxbD9hYkl
WTyBoqmRHDVyIwNILM+KCsdUjT5mjc+mViHVBO4NLUdq/PjADbSxMoLYQZEiWcfh5adOesyLlEuj
XV6WoY9C+vXFfgF8MqTQ+MGMbQMtZ5pqNE2J4hXXLoHWsYKO5hjnPhvpqnTlnZP1N4vWPRF8wQtJ
6fhKaBkUkZRay6FmrYmavO42Zfvq4o9ylOEQKZ7uDQYFjtwxVA2wTQVaO8VQeIdVBhVVXxr7Vsup
HK2pgqZwDy/3h+cCnLASBFRjHdwI76VIgwW4lT4eAcIm9qK2rE+H0qzeOVmdV4xKq+HfTS1IxaWJ
KAsab0NDLWykUnBYfEKAoujPhpfEMLyYWFxcjwnLBOANbJ+x+kyXBsbYdLJ7npu9YLpgROM1Bs5P
EAklmf8nUdxPWvcFyYb9rFaANVoGBq8ELZgWhMG9cdCF+eI49TCcOouEnpuDH52JoZngT6iWHioj
qLigJjb1aMhSx3uWJPZcLSjrFlRlzailZUzyY5OiNjDfeFprNiq33oqGGLK/XLtaetPMcjyl2NBs
rUVrtCDNxZRmMnjMCZIt+pzuRFo9oNR+pzdlb+TJZlhrX3aEedFIUoXWIrYUIVuCmI21+ZfUqjYq
p8kOvua4Lzgo7TrrlJJBu4fYesPU1iYfYsLrKr5Cf1YCckQHx6zYPZ1/CIJZRUo8s9g1RB6FnIJC
9dgysxijljPh+SVaNrdq7VyvBXTjMHtU0pNXdiJia3NR2yaw/7ZIT2tPSXUx3iLZ7yMwS9/l4h2Y
65nu0x7pnaP1d4sW4aHJY0a4Q44H1X+9mrQwj/aAOvAUp/zZz++SK4GGxHEwk5HroyfvgN0sBEsN
Lh642VK/KN0nukwWX6J17kVP+Pe/X/6p+5/p478yePqv+JeZor///fJPf/+9y48FMxGHIMRMbgVm
AbFkMn7MFGuxx5zwdPkjf/2Yv37rv/2Rvh5rBCRib//6Q5ffw9OQJvTfv/yvvymRLw9anUjDlzMl
4Njx4lW8/KK/X99fP6caLMyeSBl/+7EdzkbOTOm/ooZ/vM2//uDlnfSXgUV0kJcfnVB6Qumo//hf
L0kHFf/+4C7/G+JpouhaOnn5178/UVPLKVNhXcMEfYm0ttINqFWmWfOmuXjbxPTqLeEaje2HbgHD
h5PLyBNzhpZNooaHrm2RUBs5FLNnfrj1hIdYYLaDEyz8A+QBC7sZlbBlVS8FK1yGfRPO1U+O/Brv
mLUbHrHTLvMWlnlCclNA+94emNVQ2XZeiEZ6FepG1cJnJc/iZo/F+DEWlUnApCThhxvU1JLQciEU
uBgS8Ft8YwHMGFF96hZGpwWjmWrOjVjf855cNQPzN5PtHAItJWWLId29URm3ogQXUKxgUEQWT9te
C00pUGwmDKemYEHNgKFthJty1U8Yn1aEqNywON3uvJglshoV1ij3mgH6q65FpZoKZg1SeCZaslph
W51TcFCeV9LoLu1rRvY+wJzV25oWl9CuVi1tDUTPQARzIxh+iq3UaleB45UH29FomJDSc0EJFlhB
LW+ZjO/kdAhA44klmhMKarabEaxr6KYdJEaksgl2WbdffhDL4eQw7COtnw3w0DpaSJtqNa3pNK8l
rtqagfrtiL120hpbUwtthVbbZlpya6kB7Oj6Hez5c601uI0W4pKvzJkiUARqoZVh+7V2thbodlql
O2mpbmVB+mHEvGXjtzbkjvxDayLhtfLrSEt5u4XKgMOkeai0snfU8l6lNb6Dlo6smH1brfiVTv48
4fw1POS/NHt+rIgpKKRJ2lHdx7KNFa5gHmo7g4jHfoBBbGmhsMQsnGIYbilxtlo5bEu68uVa3bKM
7QKtJXa1oDi7qIpxFpu4ixstMSYCh0uo914n/MazFh1XWnk8wBmMeCCsQbeCjavvhjV47VdmzrEl
l3N6T4K23jqJ+mHOytu5FlzNaJByf8k8eQ1UpN/Sh/8GeKExHc1fEA4NAqGq4Hq2C0BC0z08wih/
AC+SyFmKVFGcWhaaLuVoBFcyp7OQQlwtTNIdqRM9k8YWO6MkT28MyOP9mKow9kMrNMQJeuiBHgqz
SHGsrq3SCB6cGYVHAugu50KoZf/EUhD/hxduabjFny/cM7kchO8KhiD/eOErZm5voUZ7ohGMs9pz
iWtQzgOETudMZfj7+synp18kd26WpFeLQMPzzx8eIJP/9Rqof3jC0lFIn10e///f2CQpjCKMb2V6
Iqyx3DWFfcqtLDmx84NhukrjWEMb20ecDoyWLYMyr3BDJFXz459fx4WB8sdnQVTUCRzLBgrieTq1
+dvryGsYVMDEYwa/omWfMBZ4UgPteZNFcOqz7+Ma14e6wL7hx+3Zz635mFJsGRvn1ES9cR4Rn9yw
oYdw4k/nmMAMz6uCJ7qVTDsnZpkmEWqdIxlfR4575Q9Tf26M3kY+Tj+8M+hJV0UE4yS13j1/HI9z
3TIyWcuby3+l+p+GYv3+z2/731y70g6EY0lp+SYuJP31/Pa2lTn4yTAm8cmz7DKc+gboV5AvOyuW
+8bVqpWVaceWMQ2E4BD2m1M5V/T3i5Vt+3xTlfF4LM3JOVpuOZ4iJ7kwDINN10TjoVgT+6js6Qmy
k9hfXvn/j0f/h3i0BUSI+/gf4tHvafX1ezD6X3/jX8Foz/uvQHiu4wnb9XzhBn+TiiSgIi4Cy7ek
Z3sBReG/UUXyvxzuTtuXDPFykjfF/+SjHaHxRtI1pQl/QoM0/y/5aEvf77/fh1yDtOT4QfQOA8/y
eHm/X5CDzExj0PUEtTDQ2cCwtCivb021sX9aV92bejZOlDvA1Z3YAvz2Qf2bldziDf7xy7n1Xdcn
7M27ca0/fnlduXULQ2gF3k24galOEorTLU5eGPRmuplhKXpfHNf+H3/tH3wmxH/u2KX82u67aums
3injsFNFCN4j6hmEYx71P/zKPzPoPkip39/oH6tu7gVd5FMuPA60KNYHi8hxv4tR/hKUzl7/+e0h
X/pfv863yC2wutimJJRv//G59oXRUJxpLxQ5Yn0A3KQjtB+QnR5wIhL/ebITNWBEL4iHLfvM7ByU
E0k2SeMIXQpybiRSmRH56JuCIKwWzrRTCztp7Up3y9JK/Im1moe8+Y1JJmtTZ5a5X9joKTjrwAc3
M5/HRkyyAuTOiasT5XDIeRyDkY52STbdRUZL0SObQA3Svk3Xni7l3NONbH1O4uNISuWUDLV5cmq4
Igixw5XS/EzJfdetFIqFV95GuAKZOeu2ldN9ywOa6UY6vwifthGR7adZFtHTWaU2YNUmPU7Tau4i
ikpbzcm2QH4zd/XeLzNXnnhPlhU3QLW8uKYXThVNYadwr3oPLo4l+rOc6tCmJVQlCuLB8FPU0B+j
lSBHJb7cEg5qQy3VHl8mkFI95RnDnb4t9iRDaEHQGjMUJoSItrmFA2jCEuD1sz6sjQAUP1RK5ddb
BF2t0SE5pCaSI5D2mqZ7MwkC0HpnbCnlHLoY8L5r2TJI7M9bUR/b/Cciny+26y18KL4Jm10q+RTe
cky8yPfL0KrWB4IvpF6LZdepKdrxsR2NdvleGVcePrXdQCSKkAbkgsLCFGkxZ12nO8ep3ySjhlmK
tUQtX/k6vySMDrsxcrNuflmmNAkLBFVjRQwql+uXEOVL3Hwyxvau+pbZNl8P0GVwjJTB7FVW7uTU
vEXs+g3p7e0KlYnwxhe3Kb/MCUTGMBRb/XNKMb+Yi3u31PdeCwU072mR4cRIGxdYNwcB1D+PsGXY
lHfzdq0M/khd7xy7v1nTqApxy09bZTT4abQUpBDMbJc9n5rf2NvJQxBPE2xzmn3EmGXtfBnStw8W
nEKnNEmQGfeRzXFdZumvXrMsyx47RWIMN8TOmSQQ67CxC9g6wplRCvafQe0TiUzkvFNwQMqcP22s
4sssOJwUMdecvXph4JFxsOombH1eSOsQnlurtQzNEUOnmdnnIpBHXIZgKlpes+yZabW6R2flMiks
66bOAvY/VHJ2NFXhHRjJierVDtkogPiW66fNB6ZAyLbXUJNT0pWQAtqOS4a/MLaHyxcd+Cw6bfTu
B/49PysmRMAaH/FhTEwYNBgO+O3Dlk3UOW7shwXQ5+XyrWxoaxGqLCvzxu3sFw/xwlTMGBN9Gxz/
Me8ioj4F7y4yLDSsa85MPOdVSpb5SV8381I95+V0u9guQZtieLNaLw57NHx1jV3IkYw6E8lkJNjm
aDWjua1c9VUYJEkWBnFGhRN3Wq+lLbOTMhl3aWCDjXl3j2XPOvSqP/vN8GJU9Pwzxcd3ufJMhm9Z
d0kNxUTxbG7DIqVRRtwMnlAU71x9x9VIaEN5MNtkT9c/2eBopyjm2KSUibYrm/H/GGGtP8DoBD/p
bjrD/Cqt4cmestvcZhLU4U619H8Jyvxhr1jjHebxA296GemdMfjavUk2/1sarg8c/xivD5aDX3FE
5HZewvE1GjsbwiRH83Io6QG1s0OgCrVJjBw+UuVJX05+bYzbxWYxiwdma5r0pRCvXWs7e9NnrNQt
vQe3NvaZxw2Z5Oh06uV1aCjNRCa3OGTm/QX9ffk+oWAsvTZi079VlBQ2qqCEXka8KeYgyfNzYcfO
19CzUI0L30jhs/jP07ayo0cfUPcm40t1VvurK0gMCarotEQeE4G3hRc2zPyPVVA/UBF+6BhCVV31
Yth5t4dbT0go7S5/f16HvSvrb4E9vbTj8tIFOj0V3WETacg/zjKMs/lF+zwwPT2plZww0BVwPdi7
a14nYk/WmK5861L3pa2YkmgkSAPxVWfAll2uRtYytBziYXKKBwYiHsqg/cUxZzu69ia29X3s8I2u
Mx9Xb+R7UnZqY+Jd0cE43AByOThGeRWt/VmZfBSAZXBuo51I+FhnvbiDvds0krCiHBIAXboNH09e
u6GHJsNumc9dYfDUDLDvgYr/wu3C2pnRNxruRnVoV1Di+XEeWT+NgLcW+0AQZvpvfdC96Y9kaXnE
2BTOafgzRJwXC1Cw9fIGLbpvm1YlV5cL3m2GN0zrV2QqmkOw7np+Z7hYPEfT2j3IfvjBEzmm8Z+Q
4eELD6Il2pl9+SCd/syj/S0R8fcup9iSSufgyTW/WXiMK0kYIEiBX89Efgdb7FRXfKyW1xBeZFXD
31IDqcopP3QrE7SIcjbpRLday7qmKX/wp2450vlDbNpECA9l/8D8ArGwoGOEp/MOVuLedE3FLZR0
S2hN5UNXcVMQZLl36uRWkTFsK6Ae2txb6CdfMhRnkQ0PjlEr/JrJE8/oa75CprNIDHU5Ekp/eqFm
Xe4dUhebPKurcJiDX5STmYbmCZCU+PPIm216n7cwJCnGYpdRnxUktsEde+XjFw29YXkJZALLgSl0
Vlnj0FDF2vopKc+UTufSX3fT84pNzZT53WB3oAq8FljT7H/vWsKqiqMgwwEbu5XjrrRA+MilQ/VI
u2hnuvwoHqqfDKvsmtK5pwxu8QAk58p/6oGq3UKEvLFH+xuquK3PFEJBqd2IMnU9ZYO6ZlyXq9Td
j1VJz93wCCwq2lpp6rTIFn54euihrSd+1Wy/TRZuYYYVq6TpMQis6jR67a6e4uCOiMsDliqDNRZF
bDQwCoGwIhwn2jdFQeTSF7yppPL5OAtK7ZxXnykV4eEANgVXqfgwao7bvkdcXBJl3CTKMFm0KUQx
2ousvqTCsTK/hAVaAeoYTllbCbrCk5aRPCgv+qCgkzOmb7wZg81ex1j4NJaRCCcR0pZZjHIi1Wjb
j8bon7oAv0BGP454tUuwYt7LjA0cb6XZlh0jI6Za/aPhdDf22t6Jyauu+zV/jQ0WnxGP1U6s2a5B
L+KO5tFn9nrvMQePsg8RoiS8SE+WzLpV0nylkn4E9/RzJSV6lQmamiOjNqPrh8swPtNFoetpa4cp
ycAhMf0N/6FowzO9cyYg0v0nq93EtP58EwtwKsMMe8mfFGZDVROMi94JExGXvryIFLoO0dejs9zZ
jOcQZ3zD0JZuW2QIlAuLifsjYW9Q06ERaWCHdRrvM8P8ZsQRRdehOXpk0I5rMxRoI2lTzjil7GxA
HMshdJMnzvMi0kdBkWsrhzEmD+3Q3xssgF5BVDEFwPYHvWh3mGf/1gF6XqUCXKGJxRNQdJolDCnI
01zLD4Yk3W1hlPahgYi9zp+j5KaKEsah0qw4sQCzKRigPvoD0Q7SiuZxsOvHqgA2Qtj+Z8+tCdH6
kz6P2iRj8tOh6Uu9XC6bDE4Wndl1G7Dj3WbLEO101N6dP1dzpAdcFSMbrZp1e825W1hyWyNI2eDx
4i9XFAsFWWjmHNzonKIuoDm3j2RHqIjVI15urImQjq1I0fiOXR35JIQ+SVBithaq5nGU3sxGdF+4
n3HBl917hOSQLJ/RuBbEZLnSdIZqrpmGWPyope2VfuTDyHRJmXICycgXBh6FVmKogKWJTTl+Hm2i
ahCbtfW6PQQBnvQW0iPDNl9SYdCCt/MdwA2CEkUrD/nkvpdk0dhsnWikj/eAu1gGXPSgcXSIeITv
s95jdzUNv+aOB/E05x+cimhh2gDEm5bwV152UGJAqzdNzBMdVy2XcbYdBGlnqF/0WO1X17bbcLBw
1XQxdhCrvpVpboQiYRgkvVgckvyxMQcaGIAP8lolB2ZbIQYjMtzYfUu7NGM9Guww0BMmpFmhbbji
xkmRGlU4EtpVx7HKUGlXwew4t17tfioOrGhMMK7g+BkwEvHQd+RnGdu/KmfNrzqXrS2kP2A1Nt8r
OA0wTl57QouXh72pSVO5+lZ446PUlWWrhm7iohyNffKghR0ND12ybEdp0QeQGRIM9cvt5mjnEj1h
X5y9MAyX7DFwTCf2qLcuzH+7oB6fkvhmoGBsr3u2FoMFJAm+zTzncHmo2qJqZP4p6xWHDcEl7Sk8
y2a+9xZMn7GM9qKbMSn1/vcht9xt5xhPaSMf7QaYT26U/aEQK4I+Ge8RbLFrxkWC2o5N7NIAecmO
weimZ+FGT9EZp5r72Od1h1kJVTTJvYxAkGMSMo/IUIE6XzlzSJdI78CoerZ+yFVH/Q1vPwX4ucAi
t1tCGqw2NK2cb2j3Bny5wZMnluHEzopBkdmLGMVIcOgGkiV8YuBSEG8ZZ+7rYAruphVUU0rJgBb9
EuJWqBjZ8ekymPazazt3hj9/OF2xbCVzXKqIbzOGSk8VFPmo8CCONPMH6cmARZH7zGLaBLoT+OsZ
ljIwnIHLfZh2dUaEj6BnQOODUIzvdPgTiN7snH64mQd9u2XddPQUkzh02za29q9w2uTyhGAbzjGD
jNI1CAPpK61wkL27JvlpG7mpu2eAnoiJFUDNZ7UMV84YZmqIK/yEp9Vgr58QVN3zVSV1vKUCcSS1
7YaepPbQU2+ocnhMdIKMTDIKY66kpfPremrOA/NjJG6Xg61DjynNIF2yZXB538wzcwuV+AFXhVb2
CPIQH4I0kreJVEf6szPXK4ddDUnr9r12DM4FM1Qjy7lqzehG2ThT/PlgjK2kRlI+mGv7lS8EsXgE
h0FHuCbJzIX1n+uXeuHR66sf5kLcpobXstTNQ50a700MbZJ9dr8pzZbHCRO8o8UzjW0O0L/gcUhI
k9xZtQcxres+zQlYQdVoQW9FVxRSwn7NZQs1Zw4ACz0ql5MssIMk1KqyTMQ6S+ZM4eKg++XXPFUO
lcN8XY5RtBt9Zuc9JSwGgzGsV4T3wBrPsgJ06Cb7yCpvGatdKeNzfUbM4pQVNFEyarViXN5p1FfZ
N49jmTzRtn29GFY8nUkD20+ssmBRlca1MF2DVJnTYWupvzUDI39F5dU0+XY29agNOQOCDIyLdLm/
XjcrgZ+YV8CnezN34qFPnTPJrSLszDo7ZI21V4WYdZMeZ4TnHx3XuSHcqYFm2dmIqKRABUIou4r7
xoDEgBgSIhfcNHqsDBpyQtnKvNyXRftiVtRPZox2kTZYokZ3wH2V9x6BAgowmCWXhuPdMFbBVrGx
33gTi2AE0Mxrx/tBzB3VIRZxZXqvHpukvcXUD+ieLpSO8pBFm6f03jCR2i4JuZgyU7+8xGu32eHi
AqoahDR2H7NHkmh2mE3XpPLswOEImUprRVcFBrgNwZ+izCumB2sJx0y+NEsaEG4gbuu23W5pv9lU
MHAGYjSuWN6yzD9EkJJD+nvDrm1uleR2TJYiuSkytj+LY1zVpv1YTP13WQ3mlmw+PeRyuc2ZQ2ZB
IdYiaAjTqoYMhElZWRZZ976HZJOyhCU4ZfKKQLZIGFjO5/E8D/PMqY2J65yS4HEpl2m/WPV8NASx
e8G/1UUjvqlM3iiEwPvV6CrGStf6mnwWcOA1IGzV/Ddh57EcOZpe0XfRHhHwZotEAukNmckkuUHQ
wnuPp9cBRyFpRgppMR011V2sNMCPz9x7rrDt2ZvDOcq2haxdFRRZ+5wiyF+O+kQ0dqIPB2+MG+65
xdhi+NKqmZj8os3NVhWmY5TrJJBNs/IZNvWNRc1ZhgrqKEs+kzVNxP8ONbtVQ+V2to5kpNXbbki3
vSyf04qd+IiGUQ2qwSsznq7ZIuXpQwZOxHQTSf2PZ7WOGXA10KbFIV2TZfHA1pqQUtc3QNcZIo69
GUrbDM6vU6k1Q072cWZqK9VkQsmLjMww8BJggs8GzFx/IV2lnBJezSQTm955HIaHHxfEA7GFW6VT
uCuX7LnCUOptNfydi/G9X168JRGYqTdMXWtgfoPft1Abs3SNrYByWHv4xaxge/RXtV5/l5nwlqKq
cZpkTHeofm5aqoHwWz5AWUOP21BWkBbiloSkAFpQsftFFu6wuAbWGbooxjWMFNaLqWEV1VQ+05y0
3LVmJm5m1k48qrt0qve6ll1DgalhY/HEHFjRrWA/xUza+GRyd9CxqnHVoMhLSE1ZwhcRAUPeiycX
g1HDVprrq+0AKuNlJ1Y0q0go4coBIoZJvPnCM8q4TpNfiHo+RmkODzsKnYTd/bp402tpgD5Hxz16
I6apIpPEXTswfMznmHtFSn//0nmSMO5cTaMs97uWaEqJa56Le9wz8f3WOhy6XcorqwX1iEv/3MeQ
GkdWebm0BBzKyUUthU/QgVGAY1kWyw+rxucwkLG34VEk7YJ3XfiVsZp5RsoBHJCOiYwktDzkfdDZ
WRNiBKcFkr10msKjVGebYsl7461QZXXDNVLyg4Driv2upKGjTr7zkfN9sqrYy+/FPK6Jo0PNrEGJ
qAywFH+hT4lPYiyhJytFIp2oMbKDZoWM5zSuP1PQT5qBESKWc+ThSxpcpAzaCtlTCG0C0ZdRI02v
dSZBIGE4gJCXgHq1/34yO9BbY07kSld8vHLyNQyjQ0Bado2mj7mxYo8pylFHoUJRbnGapJ+RYIGl
yQdk5TOZ9p0GYw+sjF3OzMaLoToPson+mOziFcFg96FVBZTLrAPwpD1KfNvU1rLu1pJ+HgQG0K24
JSQcuEl2E741rFHz3CKsSJHDTaF2rabIbUsFzrCgulofulVZbju1+qi0LRIacjUrWvJG8z91Hy4o
0aAUV+h76/VsEfZhRKAnA918KKOy19OGcJlpRo8oHQSdMXbVuFnD/T7wLkwAMUmNDT22OE6ZjXZ2
sy7q/tuSGSmjaDjpIB60BClmEDfTungaAZDqQOwZ0UEq1DJKRINnXlv7bqk3h6AEO2d20k0oRU54
pC/90mSEwkJJDq9BHm61Gv9iVaCeERPl4ZMwqFbVhylPLG064UqF+lESdjgRtRYH5oE9wbWROOwG
YVdizcCqVn+MyVTiCCk2esRbq8fig8HgIxqV2ywg6U1SN2qHo8DOEes2OuKgjImzlLKPRp+fVSF/
U2t+IxHqvdVgQpk0gVrLKiGxlk9pGaarZlFCzxqxyqRtMcd6/YsUKyPrgFyDUl4pvhQBQWWL8GYF
FyJaTS+ZJL1XE/lPrSqv2WrSJQIOtI2Ck7zLgBtXyIRg/f8jO6qO6IFxEqJX3YiQPTyE4MTNZQM5
B2OIwMBfS7S1KJ1HJyNpbqWpT4WuWs+KT/BIRBNINOAq95FIjY2ZeIjM+T5Ys+hxra/6Vo4cQiS5
JVeWz3JeFGvTHkz0O+CkhitE7Y1hjO9yTLpZpJwb5kvrGM3LCqPmhUbSYH5OmGLGrEnWj0lD4vLU
GI9Z019FHUKdnFE64ZVH7ZCfwiUt6k/I28d07mLQUXTCSvnLlAqX2K2/Jm/x6UpqT0kn4koQos86
mcZTo3HsR0LEKiSIeQ1ItuaJEDJEPPgkrOJZ6hWTDEsmelOA9z4nNGUry2Xl6n5rXYfME7Ofobc+
c1O5CGSb21jq3sae06KtF3XWTYAW7oYxsVupNS3JZ8SUURjNTKZTczVgNUWBhqXrr7FtlY3m1/hm
ua1SBYWHkV3NtOUrjDkgxxDa/pIva3WUJYZk3HopeKqrblGiDqEzlbu/gqUi7Av5fA80S7gC3qod
oTIuY5wXB2K0yqsubntFfMkGKXKbWtR32hg94q4KdoKUNm4yKS4IyBBv8oAdvNbvWoXqgkxxxgKR
V/u6v8+oXQDY2VVVyps6S57IkKpOutltizatvbkJYk+VvNicBfLNlFs4jd+NQKKswNB/T7FX7zEK
rYQRcFAusILx6ea7ceZp0hQ8dEEUrGRf56TiMzONgji0vr7V2j0TomBLclawER4VJmfc1Nu5Nnck
8YrMQ6hT/56FgcAPiOUnFAA8DUb9FGg8sk30g4rAAJh0S2GdasdKAYEi4HpxhNK4/UU11iNyYMT7
i1if3ejIGlHky/s76FEsoP8f/GuL2xIrdfT5d+kiPKfFF1NNtJNqqUBDxn6D8IvenkJIsQ5iZl5E
onkxcfanaA4IqScyziCTztbL/l0lMc/sEWL/3ef0K79KzfdOtF8dgdRKq/IXEMTa9PmxqIZjnK2F
4vgTEaTL1dCn1s1aXmOxlFtVMjstVnhOOVoLDq1VtXh6i7xgJzYxCIX9ppesexFubMDq8CORi9Fg
ERYcK7PboaBCTqbJOzm2Pix4OTvi0fCom9MmBicKhzkDnrG4uwslzh1fZd6R9v61U58VBouwB3AG
FSkGWd5jRMgKw39aNRFD2cxTeW46Vt/1QMsu/Mb9AFRtijonxw2rGwb3oJLN1Ce8SJl+Q57J/W4F
lJJLPhq9l0JSrbA2R2C8UimtrdAydr2xk1r9e25Ca6c0wDRQBSgOStnx9PerrumBnpWyxEJ/xMnq
R6nTmQTEppQCEWpPuw16+DsKtgpQcUBlCQJ0hKm8kwSTbKVkY4xXWeCejdtMs2FylPjyJ2IHTE7r
QHrIkb9nX5nupF7gTg4ZUxCvLZ1LUSESd6GoMGtwwjig6+H5uEGCddFMERGolUXnVkx/UpWnzKjX
ON8oH3VfTl+rWPFq0fKUVH0rknC8ztpEKxldQiYzRCfF37kImlqSAZTg0HTUzn8n0N1g3Y+3ssze
pwEbez/g54yNYx4689xZWOba+GQt2d/V3JNPHVWPPPGZRtFMCTsRGCIx1fHrxCvnnuzivVbT25WB
5UQJTSsP7UOhMVmQKwVrXVVGnlHoX8BYbE1OuWdLtPGaGeAkjtM3o6guw/JAm7WzUtYiD7wYHbAS
42uLiOeSoum3a/t93GInRxdx6ekjbC1q3vK8ggMofPtldBTaHKetIjJ6C3GLZxZ7jSggxtQI/EeA
oPPdwMKn4CGP51tRkW47Gs2PxV4eEAGjTua9ZUteJAt6/EdxT4HMapUgm4h8REN7lyN53uGQnHlR
tPs5o3MpQmCXY2GYsr7ZVmVyyspK9nK56ihIGrdQWGBJfv8hDHl+G4mnobRMPeZa93wqCxCspElS
sa5GXP9Qkdl/Roq48xtI1AzGTkaCH1xTYCFS3SxT8LE/qCW8A8TRObGqd5n2jMR5DWV0CACn9h0e
fCZl4KRuff5X1PmJ7fjO14HkDwYi5CA3j/CqWmhh0kfaInwd01TyBq5GJ+XidUmInJF39rWXCSw/
1Tw5KMn0K7MQcbp+mncysyVPTfLXPGTZackjwyG2/G44ur2vD3t4PFuCE3xP11qqI1n2xngB+M0z
bl+9SNnY9qx3hU5EbRJhxgkW7QTAVJVECehiw3MJ7dHRNR6hFDbEP7LrM425ejLUddhVaKcLC9M/
g04dWg5bF32TC0ritnF/TtRB2pVzRmIb9P98BugY0Q8FlQYMJTXOpRFItB1LFMTfPwqe4sSeYcgg
jnf+z1/KIheY1Kgt1sFS1d0qb07/+KPsD/lXf/9t1daz8vr3EyLxFvsyXup56SwWqT1BKnbN98g8
nh8bZ23kKrF/F4NS28758ZZHZn1OBwW2UB4oHp1NhptftlCgzNaVCCWYuyWZCSMZnxvJchMBsNQY
B2crrIWPJ30uarshT/40GVwsufyZt8ZPcp0CAYdIC7ejnPxz2Qz7JLTmC+8hIh4GS2qsrQ0z6uxS
7K2zKJfQ2M1gPQVydM0jtsdpF+Iy6X40jXMsA1+NsC1hv8/f9yzxQJ+JePXBtiWpdSAjfgujrHDj
snxLwqRlkjC8xZCestHv8UOFvTeYOO8SGi3qGuUY1GqLEYXvUInm+1gOncteP8eDCYwxy0bPAp3k
QGeiecm0/lgVcY6iZQRuT68nUzJlcQ6KQNnXkZ9QWSdPWQbYSUiK+ygjzFjSS2Z0X5zNS+ZE1j3a
wocuWD5PCTFkQAkveo3hZdAHNCdNvWcmhbl1JsIbG5m2E2SBI0ZK1K2C7g/r+bh0WAUHQrtKjOKX
0SJFupY+rALrZmS4wDVKvt5dHXRMSiu7kOBLZsudriLPs5QxesqV4tQPhgEPOTGQsTZYAaxsW4ls
lwfMWS3YAxb2gRNnGSt3pFWmPvEUJrXVBtJsuoQ7NifMk5s6aNqTIsqZN6M1X8ZoltewVmP6oHV3
VDpYCmakwrimtwwAo3MoWpshXbV0pDvyhn6m3EweCCpsMwdaHAbjNm/QfkSgQPH5TeD4NWZ5ed/2
awIqOzfJudhRa9lVmpGO04SsvsokWOswEuxO4P5PyvJ7DhWkuaH5VJYDk4kl5A3A9OUfVMs/8CQE
IxfclL6bZD1bSFe/MgC4rsDbYbG7M+biN4Zgpw0TJIAKWVGkHjRD27N7g8SDdaGWlGqZLD2Q5YVr
vHo3LmLtBFbEp4KGddqGM0zXiylE3bWLAGXJAQNLHK0wimY8zIWvQ8wZjG0Oc08wsmydst3Cz6lo
3Cq9cYRwAGjIgK7S0ZBvakAf+5hx0TZsUM/3mD62ldKEcAd5G1z+2TawdGVfiEVDD2LJB73zoVck
snKM/dJ0oVhrp8Jnwx6Hx6ZS/RN6KIiucixeDMnP13mlQMln24PChZxfCOzBk8Qc0tEkrX9iAts5
g6AJTwrR1r1AAWcG2fjcqqzWa4BKt0rFfiLUlXjrLNCqgWpkdyQ79aoyCgrgUGfJyaJ8K/k0VCp3
2Ar8Tf0y0MaAMkrqF6uuucLJkMMRTW06il3+0lYskWDCpS+SaSZMCtgLiyCn8Yk28QtRwelKnuoQ
t26FaE5KgheCxrJVS5F6H3NEBCnYqTsHEwP5pjTuyKswCgMxvPgJcRhTITPhRh5l1igS//5vHM7y
SfMLYHXRK0wxnbgHduu+JbBarIRLGGvaNtKb4eQHan9q22g4DXmpHLqQPeby+0A18P5ZWc+eytCO
jdTu69jYSFBXXtrEvGMaWWRkn+k4RA4+eWYiRKuvMzN4i+dWW6Vhzfo4aAxHH0lf0fOY7IYhqtdN
lzFb7/kihLGQHLRuX+wrJzeqa40xta6uyShkbCVK01GmLmEwApQxabMPYQIcKUrFJdbjwZvLE6T/
wkurxLjMvGIBnlgexDuMj+lTpnEcswHOmL1anGd9ji6K1+8nRCMng+zzIGIjqJYoJVQgPYvIERpP
WDMAF9Z1FC74fqM/amrP9oRknx2iHWKx6+6pDcDe1sXsVc3AtgZaMSABfPRDvBsXzZc/c8j3Pfvk
UYE9WZjDCuC7XxlkSiYRlR3lFA+B9j0XC0K/YrXByFx/m37MwC05/cWIBmmJ4Ttb8sUIJhLKhdvk
L30tW5IVXAONw51DJO+bQ1XzaNDDiq2f7mFeEFyEYCUCAXgrZqgQIR1B9VKKhoI97XHoGeZ8UDRd
P8YUmzRNlmsqE3YUdVDtnBHw2SjiA5uvfVPjvFF9s3DBQMjAm+pxw+WHQTc7C/1YIWKFY9xHDM+N
KeDPYgVVDWgfWhoCC9F1evoxd0QQ7GsSm+kcYhaLanxvdKm6BNNIJANDMY7t2VOKatrRCslB9DJj
OX4KGCMcjAptS66I/rEJh3ClYKHqsPLtkMSt8kJR2f2nHCVBvUogUoMlYSbAm5y3adjOF2PGy1nO
R1OUklNj6u40dOohjUhPyg3DxBWsw4GKwswGL+31AT5fXZPPbAURqirKQ4jLH9yq9xAhM1fWdNbB
t6LfkJQlSBq7bAO+s+HU2qSBxtCyYFbb1TFw04ahQDwZpFUOZ4QWo8FxbIl6tuPZ768nPYTsNPWP
YmQ/MokWudhdDnhiVIe96tN6yMa5BbvvAB+a7K6Usx30KxHgQXcAsVMQqo6FHjhqBVpWOgUzeWUd
1xur9WSliGFxo62TUBvp+3q0SIsY4Z1KNTTtUoV2O8GpoDNJdxqIl/UwocQrgjdBtJC9MzL2pq66
TGPGo6GW1A3P0FdZpg0KFXMZ/mxqoz5ZsiCu1CaN3bwyU89PlGpt+YirWj3YdSbxMlVZXxuFDrin
IHCyDgiGkIcAw8EfOLIP0DhpJy7G/mAYrTuMab3HA3b+axz5JO060wUvrIj3TLOAcQEKgl7z0KTq
V0Gv5VXVaem64/24qWwcNQM5bpr3+joR6aMrUUYZLgSnOZPLQzPTXgjKlK0zXWWs41tMCRHjrYYM
3Xgfxy8wHdJdMhMzJMr63tJbuLlau1Hj+KIVEHPyNNDJoVG7rREN9EJtkEr7oOikPdAvooGWh//f
7/39o1/+rT9byNK0emJYnUGjyXRD2dR6swk0ooKQsZnCijx4VwUCvFXGSdxHy7/4+5Wcs+bPLVgv
1QiZyDxCs1Wvfeth1CESC6UCnLvZRiVqXvvXAbn7jaCsLVa/S/5qvvdf1mHJvwofkuAKDH7XlFXq
C+2Ceq24ENT1cDWno/9BYFY7XJuKsApOb3sZq0yrRgXiaEtvQe+WXrwRN9D11voXv3EunnX+KDJ6
iX6jsLMXmUz60/xmxCDmVojstEuOJYjx9d04RO58FERX2LwQ2QVWhKpkPmdgLW6sCMVPnNqnGNvj
c/KpG66Kz6+0YYA7WKnz7/KWMGirjkZ57kNHvwYvarZpqs++PHIgNKwYeY6wysz3UrOeUluRnS5w
gYl1R5TRECgZW3OZ4YCMMLxDIIwPfuohhZGfqs9CtLtNlh5N4yYIX7x1xHmuck/aFdIeZkzDd7VF
WEI4UPgBcXY8qci06hWYP69KbtkzVbeab4HXicgVOTuueEi6bf4Sv5BOxqK6R9RrrAuv09bKi/qZ
ynsZMyuY+/CnPSp3axdzqW46wLEGuT5dZff76oC+LcW4+d5/wFBVrqFjXnhz00r9ghX1KMdd/xre
uhfJrZUVUtsj1IRytqdnnmpIiDw6TmmNXKQ/ASorV3WKCsPO7yKOYgy+t1hYws/GHje647en+QwU
Nj6AjA7RUOJIGOwUzhLRVLv5edhgfwFQzZ+L12y39gax3KU9EcyWvUhn7ZZjEtOvnbxJUfgeVeJ/
7b4DQ+xaz+LVuMmTI3PhCFuR67pyXrsd3oCZ2TAUuUO2N48Mjmkkb/E2HZcrIKDjmDbBg4UdEIYf
MnnfhOu4S1Hoe9l2Xqv7O8LJdXjMeDMPSHoIapgmfzWUvB+1w+zvJH2PjPtJiaqwOZwh07Tv2CEe
HMCZsi3g50beoHooMVoeqidrGyK+blYG4GdbVLbx3RRXHZ0ssTgMmblViYuq3PxEH46WYFoJRK+8
pIuu2uEbAc8c1E5zkO14FzyPd8GLTxqx5sa9zi9atAVs6wfOQ7rKF39LbZpgtny0AKp/6j3OO1hA
DEuYrboB4W4oQd8ap3it9z5jwEfnqo7wFNmQTvgT7SYMXdQk4Wn8SHf10biUHkDNVXNQvBIEov2X
KvdI3jGEPBtXNC7Fq2oXzKKDtZpAyF5D8mx/41/YmIgnmoqIKeUkKoRHSXuGPsM7R5nyyZ5vEdSj
APeYfqfI8jBoo2bc9pv82frUCIF6L+7CipVJ6am3dm8OyB020mfzLiZrFq3WWjhWW7GDEkhGHuF3
RIyZz1K4Gr50G3qo152z58XRgxR3tglceE6HjXBjVgRYmRFY54g31ZW/mtf4A3R7tTY87Tobdv0o
U8d8pk+cf0n5bdNNdhCflat1DeMtYzB/OzNAPvEJ0azHpFjazaegOq1HuQEEZTXou3BXnPXXwTXe
/UO9D7x8U/4CqfVX8We1bJpsK9sbbE/44UC97E4kJGzDnm7fGU/pNWXWBfLSTu/M7V9FZZWcY9XR
KJpw2mwyDiDMM6iBfgPxSPQVwMtl6/ONjnOaMMCcBqQ1yopwr/qGZ6HiWcNFA7UYsIWFNM/RqD0B
nSlbPnm7fAk/BAOv0ar5omMd1+0EetlmGUuo7rrZSJcQ9bEXE1237w5RzZfNxQRvaXk0LdoH2zyX
V7FlSugA+8ujvTB4BkmbQNN41KybnX9XS/ydK7F+QhA5zhfhWWbv+BTf0XMLjIJtAvyIkZKO0wbj
nbpBP9euOHW/gpN5JA2yd+C7HoTn8WId5rPAEpWK4WgdAu3o/wzmKj4ILl0iPgzlxhNRonZ71W7G
xXgLnnkkvBlb5Vs4NBvuv5imnoEBaUjNKtzUL/UOMVCEUnQlnq01ZoZV+Kb/Bntk4gHLV1t+g4Kq
DjYbiZ4d6UY6WRDVPRa51q4J0CkQTcbN7FjW2nyGSFn/Elwo7OJ3ka/0SdpK56r7iA/Zw+fSpgZH
rzyQR0fXhkymcPg/RXtOOcrIuq04D8XBU8ncItssm9z412pfBFjLjgZytFWPI69lsY04geZwZ6mo
a53uLSNCfcNKCU2FwXW+FY6sYFFZQ15DLMMCZDNfw9wTYdCvA+hbq3BtIM2+KhNRcu2LdZREr9xj
gtQMu/KAoniQCG7SGfTAut1QusuX6Cc44no3v8V+q3OmXibJRrvQOQYYNoqm0VG/8k27Z8cJ+TKq
7n0Lu2Al56txj8w3XBen/M16pUaXDpVgG8aKNaDwwZwfOa7/rZ0Sgu0uiUro2oyexW4/LRGdHgLj
Y+1zLDjCVX8O+qs+7uZ96jQeYFMMQF51DOz+M3/It+mVwCbzk9FPuDP3+SkjluyNQMpp3Xxxyy25
lnvlU3ji03WlnR/CE7CN4cwHMVerqHGiW0KCo3WNYURJW5k1GnF/At8S97StPMRop5vrcaslB8kG
aubNiDRe202LchcLO1yEb5/Ir9EBuk8iIxmLx/63FTfQJWSZWZCXvzQIBlf9XXib+aT79UAzdjb3
kcK+aQ19Pd2n+Z74Unp/uyJNUv1UrWt3RphYjNMKKMGXvwXgZEVu9xRrG2FwmzuWffyLpEYhUc34
8PYYFKc19LGg3AxnrTvooYcbQz4YvwXXNgwezTaO7OS1K+QjRXieqDeAnr/U1wGZ/GeO5nJN3PB4
EdwASQ3KWgNlsq0WMFWpV0oP6l+7qeczV1hzgQgo5U4orlhYIX/o9mnrmFiRiGR74r83BBuoAtOn
6Wns90biLtpKcr3wTJK6FhKJ7ZqQ1Ggx9SuVQlzcdfXYtk5j3mgkhe5IwVb+1E+t9Uzyp08Z+h6D
xblyQCF/kqM7Q8H8qTlH5xxP5W6o1sFz90iwtbN40TijMA45xtakcCm/RAPA1yp40c6jgk8F/N8a
ZYC+CYpTlUCOsSnnUCFFp+DDfJePHBLpT0w8o8HsbgMQ7Z1g02246/btm/pUpt7ERhhN6bNSQFXD
NqWsQizrmVOuK1Cz723mkZbSZ/tCWU35GezfgvNdmQAI5+fiu3wvQ5wbNq3fEp+m/QTaGrtH/ou3
K1N/8JZNr3gXsWGloPBQgGpYGFfUjK1rnGvZhu7tCje4Lt2+eWbb6T8EwZ6PM/Gr+nPxSvigvzFv
AeXXLn/Bg7pS2hVEj/RYak7Jl4V1BDoQNyvfEhfbtZJWNQqUVXqnjmvzjwAKG6PR48hc78HrxByK
eYDH1w4CBQYdkxhRNMIPrb8Kl+wZp8wICZPbjK4DqegnYs/5hwdbhTFiH1BKgDvfiw90K88NXccO
aKHGrv1kbsCg8fERIq1dwdCybXuZXJ8a9ZMLX9j16Y66FcMPWPRV/h5VTv3TEYErccvweEJVhyD/
JeeoJqaSusXJrsleITPbJTnRNbfR0TyUeMFMquCVcQzPVA7BO/dMuu+LHVHrqBpb0S6f9XlXxu7i
t01QsK9r67YQQrjatJ12MjJ73DNXZ06hboDyFKULa4WNZ/nM+jd4lziwqKig2XDO7hPTS198yZmL
7zfhvRzfxeK65H6+MnUOhK3vUkFBAIpthNSUZ2N9G9XKM59IBCatI70SlhtR+4i29c2XwVM1oYyn
odmC9jhmt/FuwkB4twyHTOfQZsr+PWm2dsPQwnZSUp35UrPyc6uHuOFr9J98JEUDz7t9SOEnuwyC
TYjxd25Q8vV6V91l18BDZGtyfu4ImDgUH71pB/v0FpxKWiiLWgmkW/zDIOBJ/WQ/QyNKwWqusclY
BxTLgZ0gFt9Fl/yJly1dxHfxqtwYZvDX4o6iR3jD69OjSEbOvgee8hkI+/Sd2R2NQvrT+HsEJMuW
/RZ8cxpnAixSuz3BU33NP+PfegMG3tyWa/XLP5iYNX16PmpkuzhaT3gZmeuVh2GXEZblNOvwO4vZ
YdEPbVoblcxrvYvXPKMWLNArowKe190ro4+2WtUYWxzZCc7qk/CWEbcrTm4ZLGnKwiXhPET4yUfe
fsTMl77qX55aQ+W00PIaZ9iCBVfW/pe/bx5BvY8R827lg+AYuwybW+jAre7MrehWb5bOScQdyof9
i4Re0Gxrhw/EQCvh+EvSqnWtr+0dMedjQQnjf0T4yb2KItSdDiHczHX8y+knpY4eOUBwGPAF9k8P
aoengrpGn81Tvn1011A5pN/aK1fnU/The9mG8AEo4dbeOEn4C7/ZLSC6sOaXkAHm2lCQwtvqu3AQ
Cc2wlTWEI0h4JD7vWZ044ZHLamzW8ZagdSzwF+l5OWwWkRg9nLGVLuXSxJpsGKBL28FpukuvrxUp
963D2IelLZ5zHozVe4qWfTW66okLhy8pvMr7cEn6NZ/Swo5+41v/xUNAeJbc/C2/TaTP8Jy4+t64
NZ45o7gpjG+2bgflMO1A1xtv4O+1dDU/88PGtzYAY7wlgpHhLdmW4ZaK2P9BOU67jvY2/iEFKKMy
UlFO2uERe5X4xCkfQFa2mUXigbkVp+IDObp1WOabAlufNTHJzyH3k+0/0h+u4f6VEnraoccUr9GZ
40jmyMFyBo1l1Tyah/bWPDgeYRHvMRJcKnd40Luqx/wgucZ+C/hxbbzW3G0VgtLC5fDksNTeqK3v
/fuwYRvzKO8I1EhSQEe6I/sAu90rDTso9+ZQopOsnMYVWfmx7Hsh7uMxfdbXSmAss0oQheXOcDNf
p3FvOf3J/xrGR9y4AqHAoleo9JY2qv6NcUoY/XPb4PChiRuwMdri23IDjadq2Je/vqvJm5l4CCqA
ziUIKvD4DwtP20+n8swpiObQ2k282Nqrn7Td6PEJiAdlTeJzesdjHNoJ86D8ZYQeyVyIByXLrdNS
PuMl/Mwpy8I1YOLvyvSSZs0B/hA4yBfhgg169lh+NK/YKWQaT+kq3CNtFWikSLPdVz0DEfRgpf5O
YDWz+/tVMuo9DtQSjNAsxo5Rc0sj3sfQ9B4kPl+ekgwzg4ZIivZ4ZUMx2Ud/v58gwsqStuJSsZJ9
I/XmOiZrlp9FYwcYjbH1nL4KqdK4hOryvvVGkHci4RpI5cwEojazsyrGXRJRe6FSRiE6dJdEBOGc
5ryesOyxOk/cDMCvpV2M7GaBXw14vMk3MYzmoEoj5dJY/Mc/RrM+dmqpewlpTzuQ5qwoVQrKtCbZ
1PqxforG6g+W0EF6Rs7FEBZ9wjorBTqVv3/o850ci8BjucAQE4FxuW5rMPlpaD4QWdabsKQwR/eI
BZHBs4r3FCUHI9pp/ha1+CYkl4CJxVAGwJAS8r3H+jSo8reciI2dgyBe6ebV5/3uoor1X5URZ1DR
c/kC/beFu7sKph+l9I9+C5kqUIGqqt1rrMsNt4qI/5gvolOJzRYFQoSGmcfjeDWaLvFmrBZMZlic
+eWL2jwmFfXq8uvIHCvUIs23EMc3Ky2f67F5aoUZHNmsroqRIDO9ZIQ6PaZSULxWFTdM1l1pMi4J
2dOlIJ8UGk9ibJ9ySX02fJojQ9ZII5noWGplI6f+1We5sx5a86XsZs1NggWyOs73YZbPfB0UMIXq
Mycqv00BOB7YSqcWxy9T1oSd5Yc4+sKND4q3ycdm2+Gy4pxJ0y2Iaw6tcTOIU3iqBUwnmDEmz686
rxdhKkbqssVsjKOZWuO+zykyrZ5hYAXZTBJmwHWW/DUxNF6bC/00QpzhBJKPf/Qxd9qvOsCSF+Bb
2wTdggOlXOhIdcbAfoqrkG5YMlf/9l+In/+NXPOvKC/TRLwEPctScWfyl/4L0EUfUznvBbPeDCp8
iMICU9DzvJD9aNtk8NayyqvVeAdRnIdxPd3/77/+f/Jdlr/dkhTR1NkQqf/CdzFGbWy1wqg3YjL8
+qPqiE3A6CBmigHyLLL9WmfaJeKV/r//Xgns0D8De3jbkqwYlqmx3FLl5YX9N3yV2OjlKI9SzaaF
jPoap1ite5ExXCYdL/wsoqbP6iM2vKNuoedknUxnWyhb1Rp2/89LWd7jP4GL/l6KISuqalm8on/5
BqREEyfkofXGF8EixJUAFkL4d9LOazluLduyv3LjvKMuPDZu3FMP6Q1dkkkjvSAokYL3G/bre4BV
3S0lM5htIqoUR6LJTGBjm7XmHPM9yAWqyNvg1i/oT05AGIYvUHGvfbS8cpy77IRbf7gwHEir/fRe
dA0tqiFMS3dP3wthX5qu5CG98hIqaRaxwE9YgWQoXgO8aJ4izAt3wjg3AHUsHg4WE9U2P/HT6NiN
RaFUGxuSPif39NExrCnBegE8XSLe5PI7mvxeFB7AmGxd40Qte7b2yAFwmSQ7I/HIWqKIpmKlJf6A
vb5p8UNevMJ2i+Oqqp4EGpBiQJkqU25v0dACLyFHcCBCHLYMhTx8fVPP3VPdMBwssnD9dPVkXBNc
U7Aq+fVGpCyENniYmV12Fx6ej0F6OnIMnWfHUuFvOY7+5yDucToPkkBV8qKsI2yaQ5s6gLcpfkue
mIISrNPBsi1acAwu/9GJbR9Z1/g/SAbokgNM7X6W1MVdd+WZ4op7vy4E0HM5MUugiJbV9TgA0Cjs
cq3WoDSb4FdepdXq64ulf6Jn8QQYug0t1xWaq5nTEPntYXQts9fI5+Q44LI19Z0cWoGNxolWy5By
T8cqTDepY2x7aE/qVFYm3KRKnnytQ+AYQxix+3ff1d9FXD3WE3OBsGBgGJ1/56WiuvCMnJ07DJPG
HYuXo9sfX//t7Rq1a+dOyNtlZM0bDaoNhqv5OGGntLR9jGmpT57+7721jwxqlz4COGoyM4I85aX3
cu7pMZi4VRNFPcLQkyFADpeqKWKoNrFF98SZUhkm2sgQUBMqdUD5Fs+TbCcGNm2MLkjfvr53Zx9f
g0BCU4XzZjMQT+4dfpN/jcEeQdGi0nSKzG2ISHR4FAQdgsvPZ/X05OHLigGCTDen1R8iQV1pwsn0
2OSwsffv3gREGRH7z2WkvUsnpuDqXxdJAbsn4ZRN+IPhDsc28H7Aidhjo6RgGrW7ibIkJwzV1x9M
O39lhQ2K3NBN8WleQoPKAFKrTZ3vLRLrZ7aBKxDVGjE38loS0bwdNXebUDiPIL98/ern1kVG2EQ8
UwHunZJBzd4zGzNlTRgmTo9CaaIb6aa2IIoBLD5GVkaBpJMXPvO5WctUISaZ8H0g2Z3g5OK+ydqB
UKvN2HMvEdx8t0X+/etPduk1Tla70JI6PlEGLCK/69Gu1qZIL0y+Z8ckD4NmuDwXNLlPx6QbwWrR
JQ9FSRZxRwtgYBZxewaYlWeH/gMTRHi3VTbX+GUOmJpoxqMfTpKrxCsBKrfXrYo/VOjaohtITzQd
KgbBEHwPCYyQNQrglsRsWGDDIxwSKqMTMMp37ovQ+zEBx8gA7C/cnE/AUxYSVbWEQTK96iLZP1lT
TKtoDAVY0MZHnD6D3UyzJ0mXOiIoILg8Zk6dPOLupuUA7sZXSromBVvfws0WX99D99MugXfiCJfN
qqVrzumkU9qOKobCKDdl9kuB92kGgIxdRxK/Yw+HvpLe3gBYERj7r1/38+4E1aRAWOfYQjeIsz+Z
a3xNjmTClJtxJLBI55kEO4oJtGjxozHpVkCyv37FacT/ucIafD5hORjnLTCvJ6PVrUlWHwaBO8wU
8CNQZrOVfSmq6On/4XVMXdW4wczm5vTJf1tSbM5whls5+UZQuxk9fa10mBlK78JeUxjnPs9vr3Oy
7VWMxPYQjuQbkBRScc0Fmm9O+WQ/9sgCtNykr3ifEM+c11HPvF18M6OtU0ZHPj61hrZpV4o7aa6M
dGmgx9IMwhYjdkKzMUh5x9kg+Brkgw4FW2kCuCH/i2Or22O/L9RsDT9UWfaWiqIXuk/jCkQVnv/g
p/jAdI9jfmRsrbL2VyM5A2mQXnUmHTqtdXLiS0wE8LlcBvn4E5+5Avk3BpfD6duy6OUXzU/42cgL
4sDnQJzh2unj185ZcDyl1eaT7+Em4pvmoJQA+1hgburkgiRqRtoRHyNg+uBbl9oqwlXoOlZvHvwi
+KXCxFvEHh1sxxLUMEfNWVWW9aKu9Gi849BcrokT4+REA7y1sdtEMeIB0QdP4Tge/fD265GinVmY
2FA6Fo8ghHfDOt0tJcmoGBzT8k2UAgTQg+4BpvrB6PQHUbk/qEa0M3WID9h5nt00uqvdwATS1GH1
v8pDa0fEyQPm9RdLK5daUDyOSvKdgKGElVpWszzR1+MQUNgp7UWo+k8VIcLcXI8MRU1b9576VtX4
q534gK2NLpUZPBE5SNEMIKjh/ki67sGS7s0omwedpLW69VZmlNEQSd2bqgyWJjZCafIDURLOjb5Z
BB1ezuiQ6ibZ59FBl+0Dljm/eouGbGsY2tvga2tPcW7gwZDoWumvTaatSSSBeMxl9zy6WGFIilC6
LEkjI05TaebT+9TNLl7UTvMQ2Nrbx8+19lWd1wfUtyDiIVToyPlk4u56w9tYtAWbSn2to3bj9cxp
mvli6NkWn8UuCbNriMR3vmXe+iQn20H1qIz5NW4XmDtB8Bh08bcqKMYrGcDk8XzlXmb1tdk4byDA
qeaL6jnHjngXty7erewOa1x+zxmUMeVhuLowQqZp8GTSIsxU0yg+WagynZPJxEuhlurVgDoaDFnu
VwOhRj4sBJc6ZEqgXJi6byECdiQZFXIWldse1z1NUM/oNhfeyzRBnrwXQ3dMcBMuLA/39IhClaVt
uyLNN+BAkKfvYkUh7SvM0yWBUPPG1todwnt1rhTda+/In1quPtQVyhpCY81l3hZ0E4XibzvZX1jE
tM+nDoMTmmrbuiagYp7O7ZU/tErQEJHtYxmg3lUIpLI0XhCXg9ruq29eSsw0J4BkUztwtgKl2zaN
6l1Y1CY48uklgm/LeiaExf9Pz4pyiEXnDQ14WfEIESBd4/9LleUHNwRTx6yP+oGkUMSJRr6tJpqG
nDznZusiK04iHI32TyvdJ9gJKMv3d/D+xuvcI1qgxViim/Fcd1HOepVcjLZyZ7QJnyWUOsQ52Fpm
Pq48IsuwbCQXFs9zMxXnIwMkg0VtQ9dP9mF1LIskxlMFobW5kbpL6716hUFFFkV1LLvsmDQD0h9j
BBaTv3498j7voM1pNdUckNCOa1knK3fcFribtAg7iqDdhF+JRIrhSLVuFdolGRLp/aggHvr6Rc+M
KXbt4K4dh42Rodonn7io87zx2ybZ5DGST7SEBDm8jnYD9CO6tTx00hkeuf41jZwDKuq3r1/+Ywv4
59NmqgYfWydo0bat042ZHyZFZiZlQmqYNOkttowOW0d6p5Jabd5GiX1oMQfQ3ibEJlNAW3RUJ8rW
nPWqeK4a49hMXxZhfEtuSkBcjqBikr8Ow73RXIPx20U5Fn2nunS3Pk8TvHEOHWzaLYu3f7KzKy3q
1naT8sYx3QcGbuBRvEWY8EFQXjgdnBsYBkU/m8vETsg6eakAqbAnpBtvSDp8NhwcHr6zTq3mmqzG
EcsYJ0rpPn99Yz5vmPl4ENMNIOfTZHO67TILwJqKiFEC8evd4jUftCNIhoVaaI8flzz20qWpOxfG
4+ftq6lyJDc+Nuu88MlDYNUUMaRHeqvSNLuBzD7TjG9DW736+uNp566ppVLuMgRkQf20jMu2qw9D
fvfGz6yD3XKGz3nQKLixVObfSsW4ignSjFRrJWALmPWU82TgtGqGbYgoEEiVBQdudJ4V79LIOjMJ
cQ00lf270FVCuE8eyV7R+4x4pRittLEfw+DBsHrmAO9KhnLftN80L0LkE8GI0i4NNWtaaU+fx2nq
cywgYaw0J6/NAiJdKEfxhtxFnA8Y/aiAwFpQnZx5Pe+2EqbbDIMmuAZIJJlBwhJ4e1x1/m2ACX7W
td44Bz54/QG8FRpGQMFDTSjGmhi/GGINK4EfznjsKZhperXAGYcopCAmzauze9LfQ9KeIMh8QMdk
YWKgx02CT4xQQsQQHywDpRRLqwNe9PHtAPHIqcSNWWAip9QKDq7rvsva2lUtSIYxVydTvE/UhVHO
YR+D5Ah/UNdD+dYD91PydgOIy53rWvkK4HlVTMeACwNuekg/XVjhTqUZTbjm6YAbIxiugclER47O
dy9CLxdYS3vYpRVqtBIgimc1uzyDRIJp6g13ztIo6ruv38TZh4vIAdoXrg4W/2QiSc2SzYOfJxs8
nUiq+NhqrB2FIy8c2s7UGxnBrs25l0ndptbHxfjtcIjbjUTCMks2nUHTCW2iIC9ywqTWZbtjC3WE
eYAenHsjDesQNPpV5bVXnRgvvZHPO5WpQq/RJhIUP7n6f76RMVKxEYNm3Wg13IuGPxZ9ta791zgd
XqzJylnXyY+qtG4mI3wqfvzfX3CugsmCbgpVPa3I8RjYbRwwmw2x9zZd7wp9WVp5FyZr/fMhmSIY
MyN9Bsr3+ulT29dxpo05M4Yd02Jw4fzPkiJBneUc4kGD8sCcFRlyE7Y2EVOSUQ55ftaiMdFJ0mYv
jdIcIufosuWd2neh6T6nMHN0j7CBHnlgrSFwujwNn5ttSGcwNdoOZ8oywq4ECL82RtnZ7JRO7pSi
eOVSzjNdvxrUi7P+2eukG7DuwF6IT52bhIvk2FS/NkN/q2gNSOS4eG0om4KEFChrkvBHk/wwAb90
Criqjh2pXe7CDAHM1wPDmZ6A0+mAG0WT19QMwklO1jm30QE8+WW8wWSMSwfQvwD8AIGyhFoZov3C
JJXL+i5gN8GW4OCKeq2Kb44wjynamvy997GuhOTY12yXIhZIUNMBUQ780brEinW9dW253vUg9aPo
KWYUDAbVKF5NGT+5hnxIi/zV7dWrAlD9rEY5aVbfKkFcsK+grmW/RKmaEqR7HLXy3oDWVLjhBB5+
D3Oa7YFIjWWu21d4jO9bAwRM4ZAR2hjgLdQVHf6F5zgAT+3nLOSYy7Anur3tVbCW+lXAcJjFVghr
5/vHfzs2AWbTVS5KKipB/iNSL62q5tl771BhZf7D23e6ta+8eioppKxsZbXLgC2JuN11NDkX0wNR
dR36oGDYWFpTcYD5YXOlI1c7RlX2GvnVT8J8t6NqHpWQXabsmLDLqnyAxXE3mlXHttQl9zn4Gf3Q
XJAjTYAowR7ucHhtclhk8cSZchIbZbRivxGnSa60Rdyjge5xmotJ2wJ+DgEfvFSBW6fFSZD797Km
n+UoF5aBcxsMTTU5RmLwdqdj3J+zYuI0fRQCENkoUptpfXbv995OjZaaXz7m1fCqFmh1vOTg5sOF
M45+ZgnSmAynTTPNWuN0v69rPNUmKRKb0dPewLW9APt/crRgWbrZAzmAjWZsjM3wbk/GMgvhTvCi
EgeVe8araOVDVgLUEwVdv2KqVK3rHgGF7mUr6j1Yqlz5EFTJ9utn9dzsSk1Ls9nvsx/7dOxuoa32
lZ/nmy5C0eZk27KhvpN2D1Wcbcci3qkdmXoBDi1UmkPGm0NHMuvU5iGRqCOcAOtMcJs448+oN19S
ob6NsOAi8ailAyGB6oUz1dnbq2m0JenFcKY7XX1NxY3CStT5BjvdTWl3FaKhJ18We1UNDz6brSzp
l0PkE5dqXcwVOrOx5rWnyrOuWS5z9Z9jiymvk7VZMrYIT5nrjGatN694atYE2VlK9ICzfheM6luR
qG/UqQn+1tZZ591YevOANX8WE9M1a4BPG2p2/fWdPHfY5c1xnCGHjcbtRyLTb/uS1KtI7cq5k6PM
X8CNrYbReokspks/cGacT6/UjNqSb1k3pCzuzN5/uvAOzpyruDOqawibA5Y43QYWjhnKNKO6VA7t
w3R/OiJL/RqIuXwx3fZBVeOnPLWv+ljchPjJ0HnkkfES1eObdPwDIbQvGZB9xcQ162gXns4zy7FG
th/Ppcma9Kk738K3zEbq0CihG87V+btllcekZgCFfnkQTXapGXxusBjEbOmWpqNuOZ2IGBlertdj
tqE6sKp81PDwTGaQVxeFHTxEwcA/9hce5zMHd/r1qmUYdKBN3Z1mqN/GQDF2PRnhFK9wLD+P6Bh7
vOGOvPbz7FLh2zl3t39/rdNVXoniyDSnQpkLH6sOPQymGqQuTjha+Fr2OQA2gazRNNaBWt6MRe5g
whF7Mbg8tPYCy/pxIvqmprPy6edVxbBVc/MZUH1KJ590EnBLybgutCYEw6Nua6U4YoklZHBmSIq1
UCT2zr5oquMH+RiJZkr7ETZf8W5mGimn7AutFuxKNG7rQNuWmUMCeXs7hG++7izdOkNJ5+wEHmxK
Lnqfb2Q+rNXS3RdVe+OmQF+UYV2N9Y3SlccYgE9DdnyEATRpr9OWSO8Gl1rZ/IoieWxr3qWf3fQZ
BJPUGx+shE6J7hJplGPSnocOCJukH2fFD7ENYo5nuenCfPHUF6JsvsW1valAlimDMcwBabvkh6qE
5BgQaVYlfrQPwqXLR1mZqCRx45k7G02QE/nlKu1RSqvpa4E0i8oiaaSB3I/+kMBCzVhH7JIkn5wR
CF5gbRqjDhTJD3c8wThBabWsSWlFuCk72HSAorohIiCiie+blE2iQeDjhM9P+BUTdR9ZIqwE6ybo
nYCobXS+ggr2jBCGF69EZx25xjojFkgoxQGMHh4dRv0osgOo84VRsB9z1H5bZyyFFtS4GL9wS3aQ
G7+72IOcsD4KT+wtUb23YX7wq+yg1BIthYfmycTSnv+shfasJ/gWszh/ivotLMOZY4O7pXHw7ABH
8gpM3kCK3WATWPyu2LtWCbVqAAcYgbWSynYaEr1dHtzB2Qt7wETKm5zmASDpa/StayOGe+gFV13Y
vOSO3y+yZlh/PV2efX40x9GYHAxkKycHVrusSznYTEh67S0qmxk56O6GgsQLVELmYC+b0d3zES/M
g+c2KdQ/OL0ipkCrdPKyVjDAUPEHXGS0fzTVvcnilHp+dmEmOrscWewwp44tbUT35HVMxEHA691s
0w3upukaPFGQ4FPculRTcuR0syIMDm6lX4fE4pTa5Z3CuRmfRdWxucZUYU8Pjm6RlmnRWXQU8HAk
JYrTBv17p9hX/PMNQgEOfWLm+eM9k/8yCFG8gkS8UisAyYLiY0Mgj5TVXawTqSXsvZfqdLAsYMke
QTQd5MxZqmU8grW38ZPsLfflfRP4O7jie3dogSmQNtVaFQ6FjGq+T1CIj4E47ZrFkNtHowEDR6r9
vBmmHmGizPUKWmkwTE4nlVzibNxkI4E7gTPXXOcmDVSE/G96HSPMaTHgk+s1c4zwviwOlcjRsJuY
BlQ5vk53M4cMhv+rjxcisp84SsWpDbRhAJ8VHSp4S5B72Yl895QO4cLUsQuYNww4egvNDynUtNG1
YJNKVgEx3yFVqDp15EKPWp8qAxhHDYRw4oVrIj9IIUCgLpPiHSMVYFIVNjcJ0Iit4SD5JpEG0jwW
fVeuBjT/TiF98A4uDm0NDgW9R6e1d7WKiTKpiCzu8di20dMYF9A30kkkjucz9HiBCSv49TN4br20
p9hUF70bQ3V6Rn9bL0O1ttIsbjPoh/SY9MfUTvZDp65jjbia/6+XOj2itQW84Rzk4yZwIClm8IUz
auxgEuedVC58rLO7ZJtzFboU5Ggc5/78XGqpF3lpVnyueFMHpOn52TLo89W0b4+04ZvmEy+Gkx3c
8IWPeW7XQ5WGkhRbLc5hJ1tku0JWkCVMLz1tXwjoaYrlRcobJ3D3WsH95e9fX9jzr2hRyZ+CTT9V
G4BTo26BY7ipogoDWHWEKvOqecNznlTvkjUEqtPy65f8mDpOKhyUdahfT61U3TkV/4x1AdWfBIVN
1CfB3CTksEXjiNnSJWhUrWajtB9q2ExkwXXJgxDHMobiWA3sEapuavXleMzlQWGhqjG74jNNJTvS
cCRKHWmDpeRQJ0gecVJrHyN6o9DlYYobt+Re2/OxGte+V8i5I3jeOlxpZA1Q2963cHQXPCv7MIQv
RfO2nmveQ5VgjJMw4VLX2OSp/ti75V2mZMPMoxKLoHkRyACasKvEC538BGqzHa7jyX1e1kCTEAAS
EpbPOX1mczj+3yIBdcICjvf1VT07ahmzBq0gWtNoUP8ctV1PADPkvXTTlcV7Mjy50EZib9yCr7vR
zaVsFhF+x/FSIfPcAIIHRCGTgq756WRQt8oQFLqdbiBUv0cjt88d69chka/ppMHoq+IA9+f49Yc9
t/rTeULxrk5/fOyuf5t5VLeKESRDPoxZQnJwNXMXnda09Fe5tYuEdpvk5XHan3z9uudmvN9e9/T8
HI1m0uaWmmJs7tciYYxFor7pdO25ytubr1/LPVOhJoXYRiTGsZRZ4aRULjtBoAehTBsji+77vu0W
IbJ1n2qsXiWSGJfil0WYG92ncT2oAV52ATODuqHGjfa82plZ9cbw35Ic+pFt97eRbxxgVfapB+DU
SBD5Kdqbb+PFqk1geZ71LUIjudR1ZHk9sXs1jMEgApxjjY+yAWkyxg/MjbB7IU+tgmzLnhZbNG6T
Grc2yW3PH+YSW0QqsU/Y7tybOMeNVCqcNzTw1zNOXhSMc/b6SnYkZqPGEkLd2dPWfmuRcSdr0vQI
hkRKtcys7ls7mh0hcBx7NGmtkXvdeLYPybkDfkmmCUuwhDERz30dhnBs9AczCXbTvrmsjGfBjriv
GRtEKiz9oH82/ZEYLHmM8uaGuIdi6cTKvo+tZQd+NlSCX8pYDUsrkDsyZuWNVQWkRWF+JaH3whJz
7qFxpwBqGg88raeiziQpanSXBXX1gtNVbjy34Cikaj5bhbWn4fssiSi7MNPr5waviyYDN4RDq/h0
PHG+9MktZIKwE+dGB3iP7NbTF1o9LyHhhlM6lDa14OrQ3dheRKRh6t30YRRt/Ch9qBramoVO2zcl
tUOPfmVe8YLennCrdpzQEvEeFi+8hAagOtisZdJiAdYsaBBfPxdnnAImHgt0HjrTDbXKk+fCV4YE
TWUC88hLV+incLirVLz7SrsxUz4V+VvFLMTUpwzw12MlIGzPdRFmDzkVch8jouLKddswC8vsgVQ9
9FtYndakFuDEhd9OpEfy1BorzzaAxxcQL6VCAEWiTtHQKrmvYRtsvv5QnxO/QT8iGtCmzZSg/DON
mN9mNNceRCp1I9n0erQsKaqDUhNHmdvtvNL7leZ6xSJPQYenunYM4Ctwhs+w9/pkg8gsXocxxwCo
lSIQF+ahc0IMRNu0jqZdgvOpMOv31kiOPZNtIYKrJkxelaQ8BDnGaMvEiCzJOKngeNdWfwT+eBv0
8tqi9TVrPU6esnaeulUaZO8y5kZBqUfmlr4PpBU4Hb+iycSe0BrUPqby68I1Vc/MoGgjkAogcKOx
c9rVVCPPtykbpeizK4KUYvx+zcC04ak7kp/RiHB1+zEPt12wczvQA3kUj9euCruhC97UodRvaaDR
3U4gBhnelM/ZlKjetOHVH3lchuQH+ZDZssvkLXRUuCckK7oFNY7M5mmxwlZZRHBVye3kYRugjlsi
vGeyAlCZ5c4miV2TtN2Ms5QwdrlOQo4RUBeeOl9wU4IdADUgfQkFiraFPxB47/gU75/r0gjQGrrK
Ui0LlKeKcS+s8DlDhjQzGlObdQV7JaGIq9j96XRMwXbUvPmWuvAsdjNZu0HItijt7xBL333P3/U+
7Cc/sha+kR+m9aR1HonB/D5tCmViPNdVddSa5k2n10ff/LkNdY3uP7/YUOUxYM/fde3WLSQN8mAP
tb5d+GH369pTjRuX1cA3o3hNtRBLelUSmeI6B+KQOT5CBGSKbWF+FXIzJhN3dFC/Z/nw88JYODcU
EKQZKqIVDrWnXbWBZkJSSyPd9FGegIU0ZuB971O/7tec57g+oXtoTYUQz2n+wmcTp9oFZcmZTQsG
QYHO3JpW9NMCL3HXZZlOGzQ35/Z1SfFkOyCGW7fk2iAn3bhDuRzxkc5CWMuXnuIzsz+lEno6lHHZ
IZ5W3zN67E2XhtkmbgiRLLJoY+YwzBxA9wujxF6VY0a6EtaDxTOwSr0AeGi98Yqc3OdAirWeRTde
U+pbY5giAFsXCCG5XKq1bZveu4aWuSAw6RgKgkPZW6zZ1bAnrKp/rWL/+bP/L/89v/vXMaH+53/z
9595QfCqH8iTv/7zmKf877+nn/lf3/PnT/zzmuS2vM5/yS+/a/2e37ym7/XpN/3xm3n1f7+7xat8
/eMvywxdzXBo3qvh/r1uEvnxLvgc03f+n37xP94/fstxKN7//uv1jVsAjRjb80/517+/tH37+y8m
MJU14T9/f4V/f3n6CH//tU1Q7uJmPPND76+1/PsvRTj/YLuBTFQg35nab937x7+72j8sFccq/yzs
ybHG0MnySgZ//2Xq05f4dyR4k05h0vLXeTN9ybD/4VIbEvwIW9TpN/71P9/bH3fxf9/V/8ia9C4P
M1n//ZeFvYsV7o9ToabTc0Th5ZoIwpkC/lwBQzs0o0QDd2w2j3XuutvBgxc71ESXvQxmRUs0JbSC
ZBv4T05lLokHqZeiVMXKjMM3uy9+jaVUNlZQlXNlgKXre5jEQvduqNt0JxIyK9kuzshX3w2FmV4J
nYNaGjbwZPx9oUXWkzrvhfbTNzrnoS8t0nt7wSrsjPddPQo4Q0ysuqZ6d1YzzN1eD9YIj+TKLnli
USd37I9luzLqRJslL11elNuuB2bW6ld9EhMJXyVrrYue3cHVF7HwhwXbwHjhWCZIIJVVtQKwpQWh
v1YKy7qqo+RJDP64B8LnZJm+6v1NJ9kcsIT6L9DblAaw25Bl1Z2eZrj2SPNwHI5706rrdBysI8PA
K9l3uy6hsy7VGrZdJrybIkD45JGOaw1ttmaenhFsUz2rfQUfr5/ElBgh1kZhQle1DGjUcH1G8i9E
7ZU3H39IW9+KshzgiXIEAufmJjods0bLKZS5xOwokbFMI0NZi6zCSBNCtHItSIC8HoLocW1pkBwq
chbY5i5LbfSWSIaAfRREaZkuqYp907TLQoVCl43aJjaH96qjweEa3TKplZUjEhJ98v7W7OGkJvoI
LjLu7+iOO7OIsnvf5rDZWsWY15G5HmNIPn1kuLtxUXuQ/yp2lksUYUcMtCSB9tnezDoIaxXFusDm
3Gx0ubcb3Vuh7dg5GI+jWjfLNE/CpQmNKcrBUJZyRDqWKLPUitJn0qdvRQJtJfeLPQvji+ppkJRr
86BQQ2VBl4hqaFXf2brXzjJHfPesoFtlsLL0Jin2oeuEoJ1Bw6Zh1OwMdiMYQSH8ETVSk1MDWI0t
GnV0YyH7UJ85jUyvst5O/vUHH40IjuShDZOruKjxwVZ4SPziltPiN46Ci7wHV2Tp5TibDJazzis2
aSnCjSB9k7olEoRMb5ieW4kzpkYUZ0Faq/Ek9HEMvkzV7h27muvBKG8FFVTq8eF1HBur2je0pd5g
EJNKdywhHd9QN94qMdHtiZGLHzHZMuCtKRrb9f1QF8OCFdBfhoT2sZa0pRa92yK4zjzthxnk1tLz
WI2VrG1vy0q7U0oyu3ISTRa04xBXqIWLzj4kc6K/QU3r7rI0PGhE+iz7xoYVKrWfIvUBsdUqMVqE
DQNg2CiuWy0cpYE054aku5lXow9OlxZSrs07L2m3RRqR/NxCOMXqYcxNwuDigZav0OD2p9Ap5qUF
9NOHTBJAqXRRh7Thchz1n1YVH5kvlRX5O/x0BTNyKMRz1Iqa2+mRDG2KrQA4jolnxDdBucLMIGQS
xXGndtHKzaCA9lQw5nlMWHtuYhkeHGftp8Wu15cw7RdamK68HpS6CfiQE+ttYLObLIbusc0JYxsn
VLpCMD1TYzUXerewdbQjjtb9wK76pCeFNktLubFKKJGEwCH5UnrS+PqyvvGVCmzdocfLEBQqY9sk
BjK2kbHnRjoPxI8q+MYJrF+926mug9Z+yxR8K9EwM++kzG4T4hTmcV2+DIL47kTglaVGkK9CE6ew
l0MybOsMYm4zpTUH452aJb8InXtAyURJz16kJaW8EpyJ8PpdiFRoj+Io2jZGADkdEFVgxj/oPWz9
goK4LrtfZNCHCwJRflIul/Oi8lRm3n7XMGsuOF2BeC2xCIwh2aJT3GiGZYhYkCn4RpvUkw+pn/xq
SZiaVeZgLULNht6aV3c0CjCplXfEFQVCIgK1xmfXBA5cJB6HZH1TMt6GurlBIfYYJuX3rA/v6oSE
b99W/I2NjWxWjLBPPdF8T70hBNNFFLqlT/7gBIuA7bBU6R59TH8e9hlwfHQOU4qwxOST+kjrquIt
ew8weSdB0u/0Qb2xJUeIhKy6KBXXutNvg1SnWjoY6yiwiHZOOCPqheqviaScwmSNZ91Lvid0FYif
Gd6KUN0W3fANb2OxKlvjxY8LHEJl+Nyr2k0QNNZaeylUIO0Uc/RFPXmZ0hBCZhk6KvXJ+jnMo73X
eN28I9JnVqo42I16fEBV/qshxMmb8kI872AhKCLdVpkH+q98xJaDBEpsChnlt27tO0s7GXdah4gi
Fy96YkdXdAS5xGT1rIgNI+Qp6G5ppAkpxdzWw/ZWGWinFtUb9mRA5hGpjpLXmslmGeo0FttQvIZh
eN1qcOE0vC2Ed9iPSlU/6B0rqxfJd9Oq9qKKlBvDUVb0SG59C8Q8CeFFxswdkfG+D4jI7TJ4yRTj
vRXo9z0WCr7G81HEabsFzgJC81dYW69mI9A1h+ZjqZOrHef1MnVbHaJICwLrJVLN+8EvzesGOves
nbKXlPCBqUfUE43ZBtncsW7IpN9n7vg4ODmRMz3Ax8G+dTvxaintk00Ws2eY74IViESBeNlZxAOk
3TzUh29lZyiLIh7IStO1bWITkFUb2ne2Efm2iaaWLfeMfTTpDk68GBz9W+q1xQ1vD2a0MSzAD+js
MuIr1O79NtTAI8lpDu+a4dHkwVh05Hf66RuP6rhVgo61GG64zS0eqDXMpvRzt6Lz0teQQBtlb01x
6qD83zuDVPkSTGwT4skn7+el9qx7lSJK5Rfmz7I/eKVBTLQ9Qc04KyBBhNhWW8G+cTSq/HDj4dlg
u6vmWnA7jHTKpU+NJTGYurDNNylLaUFlkQRWAx0YHU8mngZEYpn+0N3kVlrGtVplP3Rpfffrp771
4C0iGXLoEZgM2UYcSWyRgfXYJlNHGBpvZjvrTMZka8lVzP5jjNNrp8p2UVe9godAhQy+NTHvtdK/
1gX9wtIGdDrs/gdX57WcutZl4SdSlXK4VQQBBhtjtn2jMra3EsoRPX1/8unu0/1XneNtMEFaYa4Z
xhxD7qXQhLhr0Oqr9KDNVGeJiY3wILm5YTX6tbgk0OYoY7Dgp+/S0ryVw98+6Yag6uTSLibog+N7
9QWe7pF/KcMSJDm0eXTA/+lKKPxj7RtMqOzOkfGT3p/qaYTUbVnjsmyGCVCzKBwo0SotwuZBMIO+
ss2kQWH4MMsT6XbDESLjIy3rXamQksVBOMS1hux2bpmQ2lL8I/N0TJTF6XD9WLCOPN4WyN4XfXk2
2vgWj/2FUlBorn6l2Chh+a0q8YmuJBjqusJHVO44k9LjnijFUiFZMllFR1xAsz1yK4HWfiGhH++P
UOcnFL32RQlNp7mpRtjCGq9EtA7A8LKD5uRsZNCzS7F46SXITawC0zIXqIo8EMA19W0+ZbPTz9cF
qeXVOYUmcjbpCTfkzZzIKpesSU7aW4FkAemQqQvCgGIxq0QC6NTr+LcmfJ8lZNxRIl3vrUCLwSh5
jQVjeD4GvSp/IFRyyGLhZiAio0mw0ZeS7kQTnaXxoiHqpW7H+g78tTI3pL3lHMo5ErqvUlvCnQw1
czR2B7nLpKC/M/2j3m5KiM9bMN0UhEsUOyAf1VfGjKLOJq8D2WNncPGyZGACKtdDRszacBBAESfN
RK3391fNHCwXKeu7na1/Nul8/++//D5OG0j7kCFQ/nn171t+/yAz9vB0r5/274/fv/z70JBXve9H
uvmP5//P1/+++PfC/uM1eZ7tFHkog5xqv+T9vo4TtvvvX7H7yFv8+1WNJm1MZUpw1qNQq4ZzZeS1
//vBvz/AwbXhvw9/f9Or7v8+Rztngga7gw7sw7MG87P4/Y7fV6n//6X/PKeGIn4qYbJZhp2aV+Gw
/liKQQLkDpWuBiURHKHrk7+v+f2htX0VznoL76z+WiWgoP7j/f8+HHP4zYfeSByUieCd/fcvKLfn
QcMI/epwzUA1mNIZLxnFLff3OWOEsXO601acU9b0u0f3jP4azEdJWldhUtABwgnDr4MQn8oenSfo
GadkLxw6FaUa8K4H4okMMnYPSlSc0sjjpA5NJHTep2flTG7wCOx4csYdngudyhe4fCOnvi5XPFKZ
HNsXHf90h0EluYTpqwTZsFqczT0yEpkeIhTF5rHTn+xoPUFAtFyHw1wbz/dX86SAuvqCQhvVqPax
l/CHnbsrwbIJ7//kDz/sX2IVUqMyDbkfbe+kO2oxgrFJPyG9Fgs4bgI9KKQQgUZ+7b+g74UaEdQK
bOHV+DFHDuTRCUeLq9y6A1B3SOwD5YopQaHKvyO968B/9IbqwQ5FEYnMWQEdMOA2VzgjCjBwpB3u
8Nj60quqhgl93RJEz55ujk9F7JzuR/O0YC0gqgyQ9hClBlKezEuORVi9xL1fvQgVsOo9P7V9CeU/
fAxbWf6z0E8KGM1ED0048FOC5VSwux9YR+mB9OEXi8d5S9yD2kRQBCtZvbCxEGmnpuxwJJctFHwA
StA3FzawohBahzIU6jmnuqO+wvGpvs4vmXgRPk8dilyRu2zAfSu7+7n4wEDfT1RPNihBnssz6XYH
RW4frj1Cs3gDTA8n1zbs4tPy/xjW8QFvLjU/ZCmFCEpZeO8sPaRRkuwaJFKU6sDoQWqRuqDvs08Y
YjdIZf9Rj7X3RWAa761DP7nwmMJC/AFB9D4mVf98nR1k0+10v5Zxw9qDNALxSsJD+x45J5gZ243p
nnJn5Gn6wdafVebCRn2Kvs3tCOs3IiHv0au5BUsc6Kf0oG/17/LGv1Cu/rRXiP5v6UWCc+BbGPz+
qmYgZOzoFHv0Ltq4XwyAsgHqUnwkaK6GEnls90c8ldfC0U+cilAM6lsoGOBYpccr/Yjev6yLeULS
dPRAuBXejCZhHFqw08q2rJ1IIkFUZ9CE4N7tAJZK6NNjr7o0P/kHMBJfzF3F/aiejvHLH2hFJYBP
zs6gtInqj01F2dU2OohESEMjGw4+k+IZjP6QcwfSC3jF9BLttacf5eUlHbeC89PXXnure6SO3eyY
elQ7DckZLq+Zi3AbIHY6nNEsctLnOQnu763iFuwlgAawdU7oBuSk/BvhJ34ujw+Y5etj1djLJr9Q
8h3hiAyaYNmlMyNVHWA23gmpv60uPcmkD2lx/+dZEhp+HBYmAEVyKS9DxQ7wGyVzO4Y3DpfFBdjP
NjpCU/4DRy1rGRJOSC3XJmOnfuv2RCiy9aYG5FnI9TjLF4vt65DtZ3+lCoWqMH0aDu2xP/cKJuRx
NA8o9TjpG63xWzo2/B91224aBTE+N+1dw/tnpfzkTmA5d2JU23i47fULqeaN4Jiv5Hw4v8sepmIu
BXaL3kWpPj8IT5ELrfxss3iKdTszmayyHTJicbgOZvezpSZhT5fcQ9XKLo91eYjirUGOI4yLnRhq
X7A6zg5UR89QeUZoMLGT0fPYpk/JCRyVZTjVATbuD5IkmbNcUw+iYz//SL08bMgOhcQ51TMOEyNX
QS5mj8WzPzW2ccvwUjzxsGyTZOdXKJrLbvH0UdUn+Xn4Ww4Oo9IK/uAsqEIlDh0tcB+nT5XlNJ/d
U/pCO+XA7qU28iF/wycvSm94uqSymtFLA/KTiyvVksNGhntzXmBOdCz1c/zWOrfsD03vq7Nr2R+L
K9Jf+TcVj5li30Cd6I6MYsaT1vj5BY7dazMAb+EZOCI12hMMm0wUqvXHhOSmw54ofqqgFRx8K+U2
/ZRAbuVV9hMTlnowcB1YLFXAqHhxCMEEbEF/hueJUtGR0Vl2oGFRXrbbm+nCYUlsBK++YvogFfh8
Vnry2Kvje3WgOnVBlvNPPkL5GvwS6RchuzCGLdO+L3v2SIrSzIuy6YLhIrlIW8LnRou/8JKRr5F8
4HOIiPN6aFsrb2bqp5/Mxb1aT4yzcuOw5AhsIPW/uzHGYULp9qPFDlPe8hgDiMSeUw56f7498FRF
d6a0yvFXzc4696Rqqk8kHe15AwW9+K24K2RQPyQ+Lcfr2qs7RxjegGOCOM69FBcvk19IXN5fP5Bi
qD7j5/sZivDjC5co/rRnbni96QOmZ45oW9mw37YZxS9I/pFgXJ6QL0DOZP0/nrbLDUZgeLz97jKL
bmrYi0ue9ck17k70XJ6qS3WJkbqH4nuyGQkICKbKeeTerAf3L3EAAPtDd7yGsxtkPleQg4qC27rx
6CQQHxxJY+5kQiB3TEPxw8mAGbkOcJgKDuc5Ulz1kXXO8RaFjS16EMhsWFbZt/lX73xNJtTkjPJZ
Qh17pQk4oHxOUm4QaaFn6VZC9syoSDf5pwgNzPmdCiTFbNmJyM9B65ade8tHdTcNtyoHke/D8aR1
IT9DmPkAO9pAkBdKpk9Z7PUiahTPyzb90QbIaLraqwxUUdHUEd+SV6vHWELdm78SeN/6q3hho/4k
LoIDcajsmo/MbRyMJzajsRPZ0W4wCtLTGNt+vBs+9bDesg3+xJ/Rh7BTts0u9gWXBIDpoNpry2HV
nZqOeNy+n+TPeAeOHuq7zokM79cwuRgnF3YVdNfubyekRWwSdABlWwtEDUo2F1MKGELn4a2TqHBk
qHbmvq7LtAlGskZ2vTMVO13r/XbnQ0fcP7b3zxIXDVsXMzZdYGYuO9881TsBW0jQIEgkK3CHluqj
xIdTQ36CR3oUJxVVdZXzCwndHBLuaD/2jqz4UrGBNsYwUXk9J6R+06SlnWwbM7V6ttXUXZb60kvu
GM5PAOGPsNm5YqDZ+J5ny7If9CAWXm/ZEn1U5B38uLWHj/aYgFQ/wYbsBZFPNgsi6N7WHVb5i+Km
MO940/N8jKZj3NzuhlN8NcJrewdj/q0QTYK6PAg78PaAfREZAbcen6ShDpem8IS3jNqn7rCWi435
GWcd1XfobTa98Xk3WRzDtnZ7CX2b5VWtQXZsG+i5UYSYnNk4k+LUoj3sTqqXC4FQfsmv0MbAm4ly
t9yMK4EEue9DtLHQNnfJJNDeE2J2pM3dL4+Zu6gb5YZt4zzBkZZW7NJss/0HZq54Lk3m1sddaeBF
DBqwpwi+XxM23hHLk4AZCIcf2sgvqI9JqPhiOFxcUBzqesR4vHTI47w0+p58fKmFaJ/Fo/e17ADw
L5FtqnaXA7UKRiRpSCXLF4WtzXHl6ewxty+fae7pnPa81JvaV3/UH6HeQHj8MwWKiRvxXh/Z58YV
NZStiJjOloyJDHU817PYZFfs4kXSWMIwQXskiVs4kqUAUDU6VzMp6NjVAfysrPF+ihVjx082wjjn
YVj9HXnaadQiyARVXlZuZXarPIezeiSlstwPbeoLL1H2FM8OxYoP40+kuqb6NMMkTgr4W1gFRtfx
wPbdOVJgUuaaA84EBKkZ7ftRIPDYddm2PuO6kH4Up22j2pT/6tFR1rn02P5D/paHWeazn5HBoPDE
2fuqThst3msrebt+eISiNw4e3EVVfpp3tM7CzWD5fRMW910i/gjqPku9onQ/Ulh60CjDLZK9KEhS
BLI4p5c/GUIPT+3pcakmb5J9sXoZG4/6/ICwEEpMly6lMxKUtf3QcdK2in5QuvNDeIvmd8gJ4JLH
uKC0Vnz0aEpk9rUnw4wLjlBF5yA3cpwR6PUNCzkzDwfjEcTDEQd12UEnz5pH9sNOjHDgFIAAPcjc
gqDugEwIhz+E0pf7WchfKeqED0g5p6126zgJptMdZDj1A9aPLQ8ugZm0GetNW8CJGs71RoleVylC
rEHloPxG0c2uFKwZJMg9vJXVrUXmU7zvDKIt5TRIMMfTzeH0NZL1zvRj/kwIxpCShRuStjMjoB8m
H0hJVa9JTGkL3RJ6FiNHRPqAoTlSpI3HIKM1RHEm6M1bv8zDvN0YxQ5BImQP5uEvcQI9DeaZXIga
gQGyEYGjRqfQYEB/zMMtM9hEgnvuR5b3EPYlaGCUcpAniYPjuvw21rGkGmYFlGPywtW+6uQl25Yo
sPo6YtzZ/kFHFE4Y5whqC071eKbR557sSUeXFnHrPk8phnQiZMAvRQ43PwEJwC8d5M7K/F3QsvNM
J2p+YQKWG95gijx9mOecy01+KnJUIKGNoJZMuWSXYAfVT9M4taLfiCFHtoTohnqbPlRyW7caOkFi
mR9OJVlzfuRoA6fcY9iIJ1geKH7t1ZizHCd2ruEz8x4/GBsRTGXm01HEMU3pWLwHarp54C8LFzpw
Cj8BoYc037WVvCL5jgQb3x2CfFidt+n8ykVjcxA0UOowJhfCUYTDhK1bkOMT3PGV44Hzye6P7Bsz
VChh+0c6HfFfG/LhPn4HTeAb8lcOPFdozeSf/f4Djjn7o/5WNvP1C3EQ/d2CvOkbLimBOI2gNP1M
MUyPA5NwNfBpWKJvpAU6uz0Ry27SQ/GcIZhDjp3MLOHdp3CmXWI+6wzSp+KOxxlipy/cLsNROMaM
/Wvt14J7R2XkYm7b23jFlpZu85yy9sCKAvgLOvrRPKpJVJHxUvlZHotDHnJDdn/WNmvyIGgnfz14
ybrfMsHH3BDpoaVzLFEfepm/B9SLWxLtox2Lm1S3NZIRrOrGK7qPmVWJ3gkcIjJ5D0jFkL1gZaIq
dKF+uD4C4KZuU3BW1HNPsDxPh/Ugmc/sLb6JyD1oLpix6nkI2HA519fEjonN2pdnNi87kp44xSNf
gE1HlHCwZdynaZM4LUXwrbRPIEoVnMdP6tXfdGolNM97CAcVIS0QBLJO81e8SM9sd76lIGg49egN
f+foT/6kz+iD7SrkFnHv9MPv9cTjMfsSvWVv+Rx71QEnv64392M0HMvsfTHCTva5KRCRfFxB9wtA
Wc7Ij2UtmA4XBYfKumZ/1vYTX0LXYCP/kGASbrkXFV9G7Q7Psoeng4FENgmbSVp1PrG0+iORqnTF
vURr6X0lnyVd4B/FLTNuBO2RXAl6PWSeUjRTPRGPlsFBNDpFy5DEUdp1+KIkq6no32lmwf0ktKjU
VdEm/dDfu9pn18TYP8HODzhNmvX6Y4x+7IHXn3yC9hFOAlTG3qtAcs3AqLaEGcjsKCgi6se0+CvZ
1pUv7ycfSJ7AcdyssJCs98TRTWJPfBV8mN1w4Rdt359iuoNepif0aORt1CY23qyqnKpoI77r5D70
k8n++mEBbRE4SR0ZVSsHkzU48rId3fyz3SOPVL9qCF99RTVIDacAuDB6sW+dRoo4qhOReUFgba+X
/rX50oJpP70mu+jaXiYOTIJOhDGQFzPt5NmJe+fcGtdKRJXD+ZzDrLVJJ9qF767aObgQLiLZucth
T/9g/hn9Hc+Vta9YXvWGNFeeniGThSKRnUhnVWq5BtQE474e/0yfK+0hYREiHfhC/fu1/lv0FD/I
NxGzAdmsO4qqTv5xP79WMFXvu2e8keFD57hG0kve9SReIV+vNiAuSDP2+LFkB7qfR2fDnWhCRu8u
9G/9KLvAesE330H3QHyJYtlADlN+l98zn4kU8ye0W+CsgwBM3uVUdJc9UBGU4XDI8qA84wsUH/Ij
eDWohrFSG4cMCAkMMj3YaeDA5EHWZMdP1gZ3H3G2wwPQbO2L8k5gDc1bgYJGdxAXcs1etu9y4JvQ
dF/qyJvUE81q9ZWcb22AhqE1C2e/2xVvZn+c2xdm/SBSAB52+citHq0WT+B+qzgIGnJwWQy4lVcb
e/HxhwxdqYeisYeYQFtu/EdGxgKCs/7zpES7QtFAb14ASM7dTl/9UD09oYK2qavN66oomHzfC3cU
dnzHQMY/iP6WR1b9F7kRSw3mTTduTcNrIxeDtifGX/MjwPU2ETxRGNbI5YO6F4NuCWRkiK4UO3on
T4cLX5LzwOMlWiJhWYdC5GwZ6B7yi0uEGFzk9Nf+yj9rxm2jXa2XpnypyDijQaW/DwK6VsIT6x7m
3DwYUV70+uuI+VlqDzcMq3Ek0jDLT3EabY4qE/XUwZ3vBywqX0P6mqiNzZxg1XF/Ux8GdR+lvlRz
remND7sRXOZoZLodenPE6yR05Z2GdC7Rpj1fhSeOIVDIWBgQJxR+cKJqT443SM5VgZw/pbnbjv68
WQfkgyvqJgzpqknHWUkUzYkIOiwlh2F6vxawOGBuz8Tq9bkgqtGzp/nGaCFM7fAk7j7mKllXH0YP
vzR6Hy7JF6ELfjG5XAxk6mOWjI2c7Qgsdj93RILeU/WMi5mR9KMmhITTcsO6zX8KKRh5DUwfy46e
+u5QPwiUSWqwtZ7w2u/bLj48HmRjNhKn9BWhwPkmUcSmxZnUTCT5ebAltEcuCKxIIKrueBWRXiQK
2+UIxmWvImVK9NjTY2d6whODnDZORq5QtS1qOIfponpIjDc2frXPJlNu/RksGQrazD6SVcSg73j3
d/LCkkP2n1AIl0IiZ4WPoDMHbzGxIqgOD2cEog4pOw6gpuzC7v6i5opHlesOKXc1nCZPi8jB4JaA
jMhGVNXc6mfSYIMBeHaJw2z7RziTE8VkBHkSklLispggNRinn5h0zl+VQ7FBwK3yq8XBrYJInBEF
mJITIuUhQVL0/pgOyrU85h5n2zvDJmbXCD+L+NskQ5MjfuMK4m22zff0I4+3mAauprjMNz4Js6IR
sIuogOKmHu+gp151gloHTgqz2is3FdViDNxHcp6e0nldgflblBEkeNEhy4+GhsAOGKwzVktmZIgt
zsoGKtg3KsnaY49I/RtNhR+8vo5h2XH6W44E+nnesZFJVoMEQ1KUBU6myeTwQckNqVwGBNtV4GLl
HoH6Go6A3Zg8y7Qzi5JSAD+E1l6LR0CpjWIo8Wv+ymtJ7DQ4F7knaz7zzmwgFc77ZlJChNUoRhin
BI+v8Xgf3bU46DA+AupyoZzlDXyUVW5jkqPaleqMuS2t90r424OOeURrGi4NybXP+kdp+Xq8qdUt
nnOn7ArtKmD6uWYhcss2QO3m3gaz+FgXT7pGHphsQmvAL0AkWJWwp5ge86A6InD6kbDNSwRX4CRg
qZxxTNSY1lgfkCFXz7XyyfyiSKxn8unMbkOCtFnHhvvtlQtfiCVjPGpMyvzKX4vWQWy8lD2yifxO
yFVdxNlR4fJBqksdNxTWK7Z38l3P3wzqML3zdr5nDVdWCU2akPCzlB3Dyh1xXzXuzsiMuIKy4ZIk
6vWUwPjzArxmrecY44mzkBFnvFQBtgcoEFxzWd2g2uZiDBNIA8ke4uKaWSRFiSyUy2fqKA+NiJRs
KvEPd30n2djkb6T9ecDlk1mngzGixwCJd/LWWEpOPkJqqebAXW+TEKVaVwlzxr0SDUb56jkyqZzz
jCrt2AIJDcnmAxk/PoUbYNb70eGuWFstLnPkcvVcI1OEVWApRfCfzJAKnO8uJcoPq3C4o6/EB58w
VhtR+KuStkcTcyORQxt98iSkKgfTWxet6enSH9YKD0m5ytr62f98M99g9VsuQSWsBukGYQH1cZfw
pFbsloU6eVwo9/oAEdQTDAdzvWX4+XoO/vL8WEKGlfdTGV8nNHZ4E/dO8xrTyO2w6BWPq2IT8Rde
wnRMwUzTabreNncrzw6Xdu/oY1mHgGtM0cDDktcuH8ed8yaul0WwTlINbNMtQbbZ6wQSg6KbuZZv
xEe3j0KCjfjO2YOXRKLFMWlZP0wffDEsLodFIGLy+V5uh/+W7swH6qR5kHBE8ZI8NVGzqp4N7ciu
0NQtW56Wq17bDlQFNNFG+ZGbBf/GJPJh68ZIaS8NGs0dGop1r8ZOJf4xfSaWDcJ38EKmnTvkNlWb
Oxr1oHmO5Y2AbVgQy36GfZAXicjkyXi/7rhuZfrmNwVaIJE/U9W1XOmV/m6SJ0JOMuHMmufLI1DP
AlBO72Gcsh7dNrcyTtzPxFLCH9wYy55p4LXWsiZQIoAppJ/ldUmt0Fcy7rg7rFVgnZfpR2sDcKOM
MlfB65gGyQyZhoWUAip2SGOCmFQuvCER95O1p17H+mAq4XWMiqCRAr6JmjvtbF0aZgJbnSKgtaO3
TkLo9XeBc9nLnsIG2yJHnmPYscj60/BCgTRunXUvZk7/egfiOTPGXtLgtoDSCSix0V6JMHnpKskn
7O9cHftYSzw8R4TouowuM4i7JQcaqJfFcjEn1kDr8HsGTKxDovK+LdQDkDZR9k0dyg9UZL1k8R9l
UInowQeW4oEYyyUv1nxRuzLHXOYYvbL3jO7MQ253RXDVDhgO/PJI2hij3QquBKcK6jwoJ7DudnRn
YB8InkA4LvX2d/htdIAhh4WMk+izuajz9p8RxpYKCJKmZFSR03aJhfPWgc3EfJu3YN24s4fgMSXs
RcZH6wI2HN1KbMH2pL6Rw2M0usWrcjqsXFYhmAJDhrYTvrCgRMq68Jk6BoqqtZJ4YHXuAD4ZWCwQ
j1vNWwMp1Mi5bpqn2IplyJhKKo7GujjYkPQc1rZPTu6b+2NeWZYRdTt1zU9O9511a54j7onAicWY
hgwsYR6XxP2vgCADcJFDB3tEMt+OqzU2BR+ZqmFbXJZlx9evi2AklemMzOeMSjuIk0Aly0lURgc5
VSxvpmMJXaLaHkYaw6zGCbCeTtOR7wcL9JLqf9iM1i75AqVavKzrFXZAglRz+9D9rPwgemCREeAS
A6tEbdUEHw4Eo3txjrxGuIpgPH+3HXos+riOtMIIIBTJAfnMmYlroXRA4Vz4ZsVym2pB14Co8NYB
112VipTlaG8JsQO2HHgXFUbQUy6KvNFjNyrPQPqbV/JsIDkscycJJdAoMkTPxj0K2Abr/lGdxgRf
6NbA704tdKPDnieY6qbZtQ1BBcoGgI+d6Sl6Y0RF+QCyKyNzL7vsgAobIttWt9E1+h82rXlb17Xy
zFySaBUpiFL2bFLE3skU4rLdfXbW0PkALsnkYoFK0qTAuVBdYNzQqAixw7JsYf0J8ZsnA3y/TIup
E1EjHzeaGhS9m8ce5rlSQ5YhdwGRBgG0gKPOBm29jKDkg3C3ybZW8oT8JkjQWGTzeH0W0ErBTgOR
aWb0En8KXyBWMGPqTxMK1mY2X4rK6xhT3Bvrj9E+150LBnFdScMWZDniCEgligdLcDuGZ9kp8ROV
vbjZjcnugXI9Qpz961r1IpWQwI2Cj+Dc2xBbJZNy6td1zV5Es0v9JI0Au6wS1M2GhclUsGRB/JOS
gnvo8cQO1Mj14WQZNlukjC8cRib6EcJaxJvMHX/CtK8+R7LtnoUbj81ky0fFyavOLdRbZo2TvBQ5
7UMhf4GFoHisd8Er0XlZH+ouvDktwMhklwC2NuzZ2qyeNPteAPv5TkaErzc6l53HJ1Nx4tyGp5AP
kFmNFP0fqwFZz2z6iOUtlgSAMnzzZQnnI00kz2xLwOlR99Zg6Du/HkOZj1q8PvW6/osFTw0kUp7Z
uj0s9bQrLF6SvczcEGAHdoXQuUvj6mIgQQTKvqQvEo/JWQaapSmaboSHL5I6j91aeGZ2prtXjzt1
2ZDIYbgF6JPwuDAsv8aIzVqf7u+sGbYUV4YlWsZ1snkRixljhOVgimIxEO9bJg3LUwBaQf2XjcxN
pm73CSAEA8V5J2hbXj4EE3Ez/vLdKcCsFU4lHTFjQ3poTXDG+OZuTBtkzdpZfR/OPpJlPGQMcc7Y
LeJMjHqigqNZpO3XIgPTyruKmMYcMOMHS+KwoyUnm2GWUN9WiQrttvp7fBQuSB5gQu5LR38HAOGV
ar8cWf3x5IjDlj1DPu2ufL6ACaAkgyfG3RtfGPkTuVGCdeLV9fgGeUL6E2TR3dFWmEHfgfrbgrQg
mczh3JJhosN7aZ0e9UbfnK0COKmqlrYlYjw0KyUr1OhVqDT9zGCuj4W2pFo0anrGx2Ngm2bpwqFt
ZFDC8BTM+vS0mNBNmTAPh5pKsknJRrfIQXLCJZMGta4+p/WshNJQKaHVSMDIMkBUpVpsaVj7yHra
KIr+ISPHwJoSm3wrTgmFboGmllRvS09o8ymMRGMM4yGKC3uSZXbSpIjOKGLEZ4vEWatLU/ho82Od
6oIvLcxIN6mXSZ+gHoJKgcaKGcvVI3Y5Jq8NIhjBnT5eTquoCo1F+26L+HOKOGRqhdM5WYpggE0M
vyaOTYQ3AE3DrmvdvdyQzrOpVL6+vvP37ZGuoyaem8ffp9pcKXByxPPv32AlfSAxgUe0tgWV8tyj
IK334dSkDNkw7lMZmGj+vz/keAGI+fu4TwzAoHJtOlLDxm3VugnjPPmfH0oXaFrFUYL4K+6G+PLv
CzI9+zIf+uApZUkRaP3RoqUFF+n/Pv79bUTbU4KycEtnc0XdQwPF+PvrXaz4VajqLCjLZSc0IDuF
vH24szqjcW0Y7JEUvL/bR/Ao/V6tKYAIbZu8h7F//fX3yX/euL4bZCd/+ffJOo+2Y0sM1nfkelAy
zZzfb/79ka0zk/9ezu+vv09qdXO1RCqJs0K3UlyIDXElJ129Duzvj2l9+B/P/f7h9zl5SDZKpqeB
Ykz7wrijAz3GDVCXBkFaOqeNJKaHOm/eWlHuUL5NDLenviHH3eSKI5rNsg7K3NoPmal72t2oAhj5
LhOZmQWwmGau6e2MzEA5/+3uYkvkF91iLb/jETRhFVm9NzUahZEFTFtGCi0zRgAEYxkfSwGgjAIR
ulSvjXRJR86zNjNc8o7OJgMcP8QAdv4YTAjyplPdcyCPouYM5R1VLX3VVrk/tfPaTWiqcHSN5rKx
ZvNWdOdWIyGotVL5KlIKSQnXxRRuzNhsskCTawohJEnUVn9+yNKpER9VoEBdhmpzZPcz7skDzGGg
tXqFYNmgExKQn6seMKLeMy9VOdKqcXjpwFXWZK1Q+4oOdTFstRHNYkmhCNfCFjYPVA1NYi1Lg9L4
PpGHqlXPornPK2ZGOn5A1Nf3bgsVhNsa+zyWWiLy5nseBA5olFEcnWxbXFNMz4Scaj2HEL2HhkNV
IXGljKhQoCqzQMrhN3Au1uNoutNIftQSIf6fQIQUEhFGUaVvCMxswdOnOszXVUb8XBlGupUWMEgV
WWak0kgk5hFlouFjrBi0tplUMq9vikXsUM54myJS6zQrumNBR9v8QX8g2sTGCOKfxn8l+dM8IoHA
MokdY6jU4F5lN4sMkIa26mZWBA6vO85jUlKAGUhW6RH1qIXcjpguE5i2LKalaSgPRSOf5TXqohVi
a5JCBOpFB60B8sg6ztbErhkFIxCT6b0auGJByAEFQhmApIf2JHJ2GUMSlnO84NgD9qyT/N3o8UZF
7WZllraPBw64QqPRtE7jqwQdBQEwDpIgP3ZDQkt/A5fVzlJGGiVgBRoNWF7v0ureSxXESVN5P9AO
NlXTuO/aUTmUco2q5wBCikIvLSjLTjK0P42sACUYUeYe0ooNZLrIct/lOH6eymOn6NYV/ehx0Txr
UmDDnMttllb9dqg1yI9q1A6F9mAY2oR8Xv+hx5rkT1MDVoXN6zSC8TxIKede+kCzPjbTdRER56QG
jG+18V1CCYqMI71tcHV+NwLuXFwoUG/gjwhjWULeaABmKLpyO6TiLoF6ADLAyc2WRwFSaaJ5Lxve
81SgCrT0SLhKnL8P9duIjWkztTT20fbxpIy5HCr5EsK/j/f/iD41GOGIRKZDN8Zw8b4WjeGPqmTt
27rZ008DP2WOSE4k/VUeHQ00NYkzjgBqDQCSem0HgWEWQNIts129vpCaUFxeep3m2a5r5bAEHEGb
39YcDVBs8oMgqYZir73rXUiH1OCIkfYtFlURFJUeRNKdk6DtLlNbfkz6nZY2SI4X5f60rnQ6dS3R
04S7vEdW8GbmNeJnaeKZCS1vEy0qjdQFM/63aqEbI22mtKalWafVprTAerTLlO4yzhGrH1N3iWj2
noiKV9AiMBCjoQO20YytMOBvaXIl+nJshEU9crAY0cPNh6RxaBreSqKwbCelfDyrSbLJYNFhiRS3
eyQfzBLwel/NcCoTxw20uekTlbWpI22YtO9qN2+gnRaQ0wCmIawNkvW8xL5idpeHeJ+3iqjsG6aG
lCPo7zixnMeg/GgT8Q0dVxM5AbwiSXo8zdR3pzgjEEq15aipyrW1pI7Mx5Ju21TBJ6xIRLWPnpiQ
Jiy9zsGbteO8rSSEtqqEKrLg0wiruJVCm47Y6Gd02elWj9UpSCNIiB5yWYYLjox+r2BiqZXnATm7
SLIaH2Ocb+XsoseV+NRH/8XemWy3rWxb9l+yH28gUKMrsRBLlZZldTBk+xh1jQgUX58T0LnP5zkz
78vsZ4eDokiQBIFAxN5rzVWfg2i2Tib9LDdLzJd+0jR1kGJ1rZDE6r6PU/BzhKh2VwzJrykG5GFa
8ZdqE2E5PVT+u0hmotzr6hI2U75PMR3jHjA+8kUiYQAjPfl1ezbqOjlnMn4tXc06j07GlMsL2eAM
m74ediLzoGQW9StH6W3diPriFj3Lcz0wbw6cfJt0gi5g5Dzbot3ms0PuxwhFbAzPaWdayGmL/Hau
mXaSC9mfc1a7eUbbpbFpA/mZdE8q1C99anaHCIcOjYelRIJ3OGrT5JJkzc72il+dJ/EHyB8hJnVM
oMNw6Kwk2zqu+bUvomEb2w55gbp2d4WnD40Du2iwTXfnDCyPvNbeFUb+KrWFRqObHgU8U8zYet4W
frEJKtKXYzPoz+ZoMbdlaFG2NneDYaqzWRcPwzB/G6v+vi06agTZaN3Nhj7bRG/u+yTW1KCHZ5uq
4X1K0G0uK4LcIPQWPdRNz3VKSp0TEhdh4Yw2w4NJlilLC9EeewdDUudSVGh6M3/B/nM/TONZ6Owq
UjfYenOBC4IJPYCYhisq2nmZUkFJRfmzTKttnjpb5u/2R2jgfeZgfyptSanc8w8JM/S7IkLW4cbq
LKbgSWJDjso2oGXilwi4N6Lq0rtad18CVzK0C6qK0mWxNUf+j2Rmtln5CqmMS52qNaODa1DSzErP
OfTDdgp22cjiUGqkJn2M0rTqqc35DeeMIdXe9ipU5qm+4Hocs/IXxv0bxb74qOe3ptX+bZTALys1
39/F8TLPQXKZ4nvfKdA2qG+TPSJmnVgNmKdpTk99047nVoxED8QgcFwm5lHbv8biaXDQo2dB1+zC
VP9MJjt8DugsGVWiwAn4/iWK9I+o88I9WB6nvmtqWrdmP1IGmKtDUzClz2RxitvCfnSy7ofs9b41
mW40PkXw1p/fkhAhRoNLuJ4mTuN3r+u2QMjAAElNu1mGXILm7CrHy2QlsJVqWqh+au0GCfJ48Fjk
sAzvK4cFLzxYiJBVjFXS+9YmwWEw1TcuOE+A47KbaiFK1CRK9uO2DkPnXAf5aZRzj9t8qTEZ1fMY
kISZooOb8nGJF8fg61CgB1BMe7Cz8D+7zbZtzk5izvdeopoLYALK+hMTFioEfqy7rRzre0v2Llgh
Wq8jRpwsTnGSpnPI2JR996swJa9FoQ6C9wM0nZLr6EB4GAwQ+d4mNjeskZyTHEW38yb51XKz+1kN
7kXm7Su2da6TSzZniiHdNBlyxoni3lQGD5nLTwkoAlWTad3AOqDPaQz1xpWPVMz6vOhYUDQFmIDy
UtpdSgV8gTi5tbPNo+6Yat28dsgWdzX9degOT67bUr6wa36ynAmdNujSN7KkNNzaJea96rlPFcth
B8Mdjq5DokzzQOb9Q9cYyZ1KAdUx+aZy5nUaNFJV7zts2MiB+bPwc/BnmfM+kVm5ie32NGAypmgp
31u7uS8qK0ABNYOu4+Rxs2nL4pGd67hkW7opU1JR7Ep3nHZ23zr4sZlGCEamHPj5UFEHISPovWLu
u7UK4y9SgujZGwM066GNT0lzBzBxKalGDGMWB3hIuzYflDyEuvBvrarA78YwWQ44LYjAohLevVhG
7l8aTWW3Mqu7KllsCAg+S+nI0xjOV8PQ8s4EDnHHetoa5mVWgHQ9i4zdaM/IGRGEsaA+yqzNHlUS
pLCtaa5niy2yIl8c/fxknY0w2xMq7lI1S8LbwBkP7oD9yPcUiz5oCPjydMz1KqMmFWY3tpwtpid7
38onrN9T9Oo75EXNWYl3rJJv0VvuYcFPmdRvIGxl5y6gnAIDi2ueaYTXycsWvwDtExLivhgGdRHX
lvKhXki4NlObGzsq5u3Y+TjlLVgQthftkAGm+zoEPB/31Qkf41/N5CXHAEoYlZPuXbn1YYbYRckh
H3YzGN+wRbkdeF15bCmjlQRYzYYf3fcWP25HVHNjzCwMHYN6tW8gIwO6txFLfFhVdm8kSE5cenXA
nCVtD+2EHJ1VBCWnBNV/P/fHGf9L11+FqaOLb6T3pj2IF5a7FtfOH3PbNbd2d9IuCGLHp9eoxFNV
eoewZKHgKbqaRsjlO+/popfelcXQpsysH0MWw0vMSGtJ7aKk7TCj3+rfdDi+UnZwWD75jHLgIyuv
bTBQBPU5VNZAQyI/ZCzuj17dMrY08bGj0y+g5u+zJtN4Ivk5sTTvxQzGsR+cZRVq6OPUWQgnI3qG
iqlzmaMMlRbuEzkUB6/orQcbfJimPKKjMLnEk0DaHjTNleOT4TS15k3qGIydfs902xU/gcqmMCGT
tzHhsmrEnI0cLZzQTGGxD43lrpUwl5G9dpJhdHIj96aObJ8ntN8qa7C2/dS+G4PT0lRMOEXJInPi
+U0mxpc4pVU4a9ryfjCEyP9p9YfTNNOgbt7jpJFba4xoUqI172rk/zFRPTKONcuuIoOXaD0Lb9B7
A/oofQ8ySb4PEfJrKKlINRYSZm+1+baNH/N5ep3nCQsZ1K69qopr2XVf5piIyTyKnnPna6f1jzEN
ENHGLCVryhwbPm5N1A7quM44dmOBOwQFiQRgbRn+UfvZJW7PMGLf2xkkQ2EFJw/awE3guD7aW/3U
BYV+zIzhL2vARuI7uEJ0Ejg3nZdlz06Sv7nDa11Vzs/Zfi6T7LEY2+agypk2UDouTWc6QV1AuTWz
LyMXJPKW+1+6CfRdH9DLg1ujudLPwR6CUkZlEUUj/JYPAUKQKcKw1RPeM4GGbyuzrwxYeqfSEKVk
yfhe6+RHUuU/ay+CQAqPo5WhOpdoKTVXVW/2fwadIbfuggZJ+vn1Q/lyvBpKbIOCnQS3oto3xN82
5rYlQfRBtvrOywrWNEO/KxnBb5Ucz1pH1sGM1vy8y1xUmlqCR+uinu9G6Bq3RGtiO1CAIxL3UJhL
zWUxJg4tRYyprymIqwb43sxkyqzv8fjSumg4d+OGAI4g+MsqRLVLVfe9dPnFzSSs99Ps3lu5pCKd
eruO0NjMY21X+1hpbIEbUJUNFn0E46MNCSTAt8Wvzuljx5tu9NB6ZGQ3jTo2GbCxCohsCq86qH8m
tCn7vvjlhEOEQh4PaouAmZEmDIwPUSAnktE8baecPnJCM07YLl2a9nspcUGF/m7qGlJY7Yrh1WYp
F+r4q+q6t1HP833uPAQFTuOM2IY9zA/gxTNQJSGYMXfU0gO2IfLusSfbaBcPnfr/oLf/K9Ab4YqA
A//PnLfbjzz5VbVlQnLB5wYXPNznq/4GvUlp/4ckftQj8s22HFj1/+NfrDdyf/7DppobeMzMbdPx
YMr9Zr0ZpOEFgTRIACTPCEDbv1hvYOAsAi08GHS+BT9O/r+w3sw/QIhL/p804aq7EEcs27T/yFnp
Zws4mlLjlSJ8sJWs6muqhWdt1OOelHL9pbKp4yibTn6TOPQlW8Zp2Sc1q2D1rEPwgCzJfkRFddZj
ANTAKq+Ji/o65jJhIgE3AnEM7ek9EUyKAW/rAyuduy6g3ur7I0pnQt6C3nd3//gh/oba/ReI3QKG
/wfCbvlitkF+IlhawybDbYFQ/gPiapdTnQWx0tfItIr9gDnG7O0fpIA5zCaiEvKNx+yuUFQvWuSV
SnX+uR1GCZLN/quP5/oUjBj53Xq8mBI+uqVEv/NN7V7arN4aQ6sevCTGyU0a+J0cI7r/foiC0g9/
6mxI7gwCuypPSXqPFVAVs9PbMKUTltBc2btG+auv4uHUsmS4mex+uaANh0iXoB3UkJ6yvoM673Xe
fpporrqjDE8W9pJQEK7bhdr6okbkLyQ70ScE6ESSdTn54tmdawv4BUN0FKEe/Pf71P0jh2Ldp64H
nJA8HhI3zD9ov3YCoMNl4L0ykvU7DeppF2hbbaPei140TTWnnqejmG0+bCKSfVmn7301/PTtqNsn
QWOeur5GPpUZ91ori5QaQELUK7DqsUgbW+c5dfPsiZD2G3a0+SUIWJG2ofMW5egCdI4uVDPTP0Uj
VkjbRy/NcuemTAya+FWLRNRNn8HYlzQkM2LH8rimE2oW1dUeZYwmh3x2TjpJN8TP7zXSR0OBk980
Eu/5ZA7yxfLYl8H84Mdu8TpFzoaq3LDpnTq+ZLK6n7RitpWgZZhmpBqm85QlFOhhbRavZn9tHDQ/
lpU/J4U7HH/f6CAZj9PEkv/f/x7yfz15ScY1YMWADZKutdKC/3GMexMXAFHn3bV0UC3O1cnPWvra
OhV3bazCmzQ0k5MGk3cZtZ3gMGNGH5bbxoyXpXh6NEvnqnrbOCMBhDxHg7nfMNUzXv/954RZ+V9O
RU+SW+J7S4gdUe2m9QdN0jHGiIhaIoUMU7D+y5xL6ZJJBHQv2ajJDf6bt/sTSm0s70dcleHZvkue
iP/HqU9m7TQ3bVxdqaFDMxKsG3owF0KYzla20r5OfVZuE2sOnhtOqBuDhFo3UNUJ2vBNpGzjyXuC
rBq99pZRHIwBQmyDsbxRN3mfiFf6abg+W+YSVWiUiBMm71KBx0Hbhtm6M0L3vwlEW8eqf45l7D3T
MB3TtmyXVIE/v5BHNgr2riK5Ush893Kc7V68MDF82TJcRc1t5OJMorSut52uxdliJEILgUowdZun
JDEjMpjibS95kTUxGna1fFhvMjv4S9LtPVgJp+AkSY4ZoBqdxhldURe3O1O1jOySb+eVM55k9J9p
2AzHxm9x/hdaHmdKyUcjwYnWtV5+NTzMxdSOva9BQYkkjo8kPsRXiu/AG/oc/V1BEYZcAoYAmjy0
gnBfO9l4EbR3ZU8BG4r4eJRebYHSA9vEWv7Kqqa/DbmgblSSyLPvh4viNZvvIjfvTmFV0hOx+/K/
4fQ6C+j7j/1OioMpaV2YC998Of/+cX4ZrnKIUQrFZfJve1JVaPA7w6PvtG9DLBh4NX3+ofWHDSzm
n5n0UyacEm4GOpaG5vJtC1jvPmaBCUVJgDoyvfApncR4A/kr/QtzKT2k6adS2dXOrMNouul7WvkA
WXyKaFk8TQ/gbbKb1skZiUrX/rAlhpugfrIbH5Vo2+HI07N3azbTQ1oXw3nOZrVx7EAcolI+D2Zm
Y9FobHrgvoZ4YLCccYxmV9qjfZeU7laIcrijANiwkivza4QvSYftN51RXMqtun21vcfW7Mavfuf0
F+b7/35gAK//Bwva8AixY0RwA+Y6cEe9hUT7j11MtGxitHFvXfoCOQtcRHkKfFIljW7EzBThi81n
1yffnH+sN6Mfhqg2l+e0QtAv//0aGYofNSXqfzz0j6c4XiobRFe88PfWdFekt9qbahSFy3bXf4d5
+q+7n8+cXcSZAISwdLv4M9cHBRAx+muQC36/cP3H51uuHzAujBAPk/36+Zi1foLfbz4FGT9G6CkS
4eKecuP/5jv9fvbf25VYz3zsAcsOWV+x3vvja31+pvU/n2+q6uI+lRtWYWrv9L5xqv5zh4Z26yM9
Xf5e/7PeTOvuX+/anLJZc425xu+lllQnuugssMck5IHdQW6sOgUAcOFMBCP2OVFjQNd4lQfmsa/a
mX/NOf22qf8yieGXrmx5UJl1BvP/yxh78mam5KXP4o98pJEQZ+P3ujCcTaooLw2ej5p9PNHWqr+E
CgwBdUPE/G60n9vyq5kwXa2c+VIqY5u06BxVWZy44KMOlLmmtSO2FuHIN3FIganuYcxFABZpRppX
01xQDePjILic06K4SfBT9AMKzSFMktu5xzuRefjYCMfZmSELTt8Yn4eSYVRptpH4HgyH9C9mZ/NS
OaYBju+MRnY3mO7XzjevbvKzSfVVZ156SSxx4GeDc+e2DxTb71UUUFNKBw8qERCzwu2njacEWroC
gX7gJ3uAoU+xpbgguXrH6ftu5+9+AUrWmVBhJtTeHauzMQDHeNZslvdgmvlUQO8L17+tBbTvLKsx
XzcuKRJxgCNJvs0j9S/fOmYW9aeoi0+iNxb38LT1nUDdtW6LNrU1z06DFyevsrcMqmfcgamQOSp8
p3427XbJzDWf0qi9BA26EVIsnuaI1Wzd1fsm6ODn6KMow5cwqEEnjJijDMygSv/wxhGKDwEJvaQo
O1aNdW/Z71lf34ZVbe37CXtujCDE79pbcsjLvR/hukKQO5pyw7hN666+E417amPXPXLFPrEgbjcq
zpNd6rcbJ5PsB7IGiXH/kTQg5b1SgA5klCS78a72xl0khXGYPJIpxMgBVvot7qT+XChajaV2DmNM
7dlGKtlGPcYZh8t73JzpQ+3dSYcHWnwpozpUYmoeE5mpdBjNDq3brFJmNwVDceZBUcorZAAYsmFj
FfnY3goTZrFHrDU7HwlZC7Ky9YQJiVDQXzHHX96QHfPx1XbSn26ldtXYQk2y0ydy4FtA8N6xMrLp
thoaf9cMmOLgBVpefM4FVUWRPPVc54GJyDNpXM/awA6FTDKxS7hnA+1dO78LaTX2ufM6pqioh9q+
rWPV8pPph7Zx203PSm+mMxFbSO5U5brbqK2vwjHVtkrp6iedBJoSId1vbCBOodzqtHyxdE3cNbzX
rqphURh2hWYQQ+Q00jjobYbWdM6pXsHpMmvaTej/5prQjpr2E7NufVVFT215MM6RhauvpbphTC4Z
s2huXKxS0o/p4MLnPg5y2pWp912L6J4BKz/6XfY6ERnPyq6e7krTOk4hjm0nM45FhLfb9nJOUjd6
tGHOcmpBGQs/Clf0G4vJxi4akeQ7Tn80phoFeDRd9YuX5vcLJ89gQETvBrONhCZM0z7cHaJTrqqz
kbAru71Jne4FojWYs1mehVcNtB44lUdszDPzSzJzgD/JeZemAbK1CMM/PWJpdAVC7uYbx1CDfMv3
76wMypNTENzRDDPCv8b5Jnz23+ho7Eg1kCG7Io20UFSTxuzsu1W79fJC3lTKfjaZod5w2S6JZUdh
bYqGgIsAQgCFpFs+IeaAxDuxHPru5PS7lz2dOO5M4Va8isRi9HOjr9rDyqUV5kxSt4j/2jtJehkb
H3pd5IFLGfNNWsUslCZy5ZyScZI81s2c2ulj7icQG6buoTOIG2jtA/kRCT+A1dJtqhFILhkdYR9A
mNEo+2DQQuzL3jPiLm7YkZ3rYvHov8b0yscMPVTrIZtqx6zdBKq/Ts5D1QjzQJIWuqIavPwwAwGL
3cd+Nv2tNbFo7Ivg1C45kwG4KPQB4OFyw9rbEidI04iTvkc5ZJ7wTXhB7zwnWPcjxkP8GVi87BAi
gdkWz2WIoDLsbXXLuuguzEOid5x3Feizqeh8ZKX14pj+2Qv5hec+RqkBg3oKA9RZyYy5HDXE2FOO
NSs54mz54ATT+1wlXzIGztup7Uy0cs0eniFKkaS8rQdbbsYs2hfAKUZY1VCNVX0D7xx0vVe/Npnx
BIxj/lYG6L0yiB9lkMpbYblvbTNeY4bOupj3KjTVzvPqXVPZ8S1MV1TtMZSGIUPwBeV9Py59sVCM
EzkANKGMpU9pSWbQlvUsRR5TwKkYAUzMMlPVvyhhgS6QotkUAolLQAgb0gUHcEvz4KXjc6pn2kfx
xdDhX6rM/pJqURxq3KfzTEKbHN+MEqK2jMEEJTZOoKSO6R6OCigWkG17UBVrK2SbTvnVbWsGaQ5y
tKh647asmmJSxOOCtlGLteyInML+QV7A3TSF8s2Ey7slom846SgQVOZxf6/PWG/WP7MZ8Z3hxiMO
2Flv15ctr5fsmB9+xHtTRxVP/ahGeuU5UO8sSl+S3vi1bgPh5UWgf/vacD3d2YVhHofAE/eToGs/
L9so/Udd5P13mqnJpiKL+jr2VXfO1cKBDVrxTRftdt0W3f7pxuMa/miKsTqwFKPNXQzVKY1L42b2
8g9P1O1Ps5DYibv+Tdik1vimqM6UXYaLMGIIYoYq3oUb7dansusBemZIM9JYT6zehuwQz3P72Noc
up9b05d06vIfpicGlNCGcW+Ufn/0Y6F3klLLl7AO3pzlfQ2VXXToxW+TooszGhHRsKSJXkBSQzK3
g+l9xi81SBfRngfPZ1KNembKcxpZNW/JgQgIrJHy0VChfbM+jagsy4axMXViycss23vC++TR6foG
7UWbvHqm/7o+05nta1rE5lcV+SNex9E+FaKLrgQ6CbvcSISE76Rub6rGwWMSAS8yiH16DtoWSNY0
mXcecq9HuzHxny3fZTGftkbZfR8rdPHt7Mf3iJOCozuFGbJKpAW95b+sO0jmzQOXq+Zr7tD/4jwY
Tg2A86vjDemmMohAqrCor0+t3UTBHaucJ5St+Z1b4R4qVdI85RZ97PUpAbNd0p3CD+Ekwa0vhX0l
Yiw7CZGLbeNXzisSoef1qZGKnoZ0KRsQj7Fta6c6FRx315beBFM1ZX/0efD3jvTRUZTU959kiOzD
j6CZyKE3nsJK6883HtAq1MqnZx2xDadDDaDkVJ87o7Gv/TROtzFisR+D/VXMufmhQ/rgjW6Nc5VX
/dWkOvj5hFKcWssmMikhi1CINjxrZCtX1Kk+DTar/IH1NW8H+b1wY0x39lBdJnuwLroC+rm+BY4K
zQFnuITNAIOaL6HrdZdBucWmSSfvO+7zz4/SKqqrvRdcfIJWLrJWHSgdn2tyZ+XnEJ/n8oGZ8jm3
AHrqazUK67w+wQhS/2MCZrR8HhdCzG1J5Nc1y+3+HHT0goaZdENaSJ9vVMQ4B6oqoNlMgsjZaLwA
c5Tjv5PE8fkM6hBQ+f2iuWfwdE7xRIJHX039ewdQY30XJxggeyVS3ucsp0994NXbmBHvW8xRuX7Q
ro2Q0lollEJULhhrGZqWxf03N6l4Kl9l7vl5zCDsHrLI8o9zbpjbyc7jb+Wkduu7hJbvIDJz75JU
II2ymvmokzLYcjBNb/SdSBlnO71wJOkqbvboTC1Kca65O9cV6ZuOysO6nXiklBCn7fjYmQIQkT83
Oyfl9GJ6cFyfkUU9/CBOiUek0fbBLAxirbHaKtOrXisZ3TrjPH4kcKk3jjEl9Ngr88lpjB+DyMYP
Th7YsqEb3uN8bi8GEpdbb3mBYeZn6pLOl9ykxWe4LGzC2BzeZXdaX2g66bjtqWscuZ4Tw0lTeOf6
5Zf1n3XlxxRQa/c6OH5/HWscGutWyTp6Gsh1fUnbzj04TW5jZkumD0TlJmPhRz+2ZMwZcXUIcqP5
YlLgWz++4fbDLWUtZKtRON7LHBvMukGtx/fe8bJn1VnWManQYa+Pl3HNIrIfvtVTxeykTPu7YXTM
19mz79aPWFlTtKFTLM9pn1gPDrlIn1t0M9S7o5f7j0nqmic9MVavm3TDYGPmKn7zxx7quSDXFG1x
9mbAeFw3qUfiuvw5YdFutOFjP2GxD1wWacLvoLeVElRG1yCI6BLrPPeDACLFdx/r+ECZZ36tSof1
maTHnY7B/K0GciHVND/Q5iBFwsZPPNbISRM0BM/KF98+PxV5lriEquHeSBz74ouldbv8gF0MqS/y
yi96RkPRB4hxzFGBFjJu1k+r5sHZNl3iHOIckFZlhtSIzerpc+90iHHAyneM5aF3deIu/txqKzGO
Uhh99uSQH0crHz5/wFycTC70737UqJ1llRwyY+V+8duE5SlfUkjsLeshpqIhRK3BYQfX3X43071h
LlY+Lt2RzMZjYJstvkH51oc+IQY1UKGeyJZDm7rvQqYEqVhOc6liODmyhP/u2pV3qTOscL43QRzR
mquqegoMB/2VZ2HsMVisSlvuB8Ne+GQqv2Xm59+n/fw09a19qYIONFkdYJ5QxP/N390pEw9mYs9o
b2Cv6G6wN8HoThvaL++eX9OekQkxH4MPHtIPDkk6QGMMYbiP2keywxow8Xrv4iE1vo1sGuEBkZhy
NvWzyO13yhh3eeo7r8pEdW6aWqMj78EGe5yjnVOP21hjjUDB3JzCxqs/b6ICuqNHPWn50cqjt2ih
OZ64i16qOCptnjAVxHsSdaEV/efjfz5vffJ6Y+El+XztqOwYaylM0eVl6wbWZ8y65T3Wu78fZBgP
bitilFBeIgW6WdnfmYbWYtceUUQd5QK/my5sC8eXKxCZZOVr6dnUXxJWQLHo533l969J/FbQ4WJC
XOQYgnR97JRdH5vlJlMGc91aM+cvcRPJsCNWqU/YuYbApj6T9sEu2uXuh9cb00EEGNUImOsRfVU1
TLpccREYyVDS956t3M8n6Cnrj1nV4+lZbtZ72cmgOHVnjeZzlg9YbuPu2Bt/VfTd/0aEr5zwKYAF
7AQIliMwdcGimVYFbfxGvyVYLE5IrjLiQJB1YJ23nea+8KyzF7Ud3A0A6Jxl3dYEs39TZW0I8IUF
Q9roL+uXozpaHwuCWI2akQPF2bG3v2c9WxWsVHall3yRsPFvuq6H1hvD/Mt4QT+07CuJzAonmTwn
shK79bH1v2XHFN0llyZWWLTLkSL9oiwqS8LlWYnXuNnWDxZbKfmKNau4aoWsz6lYPGKILtqXLuNh
qxMPMQEX28rUVxtrdqFYWnp4p2VZdEffV92xnqzuCLcKwkOJXDl0VXgMszjbUL1C6bLsgM+tOy2+
pfXvIkFymY6OWqKaDjJMcZqQHTFL3MkRQxUtFsI1Z7rWi6ECnnNC8pMzo1t1dUo0Wd8+KrtUi50C
3IuCWGl2HnT1idSHJFuckeAvQfMFYje3w2tiJzuvaghHiIIAPfut3TvJJxB/ReOjCqcIqfF9Of4o
YU/S26trEH8yNaetjC3iv8bwx9B1P1OPZCdftRntNetq67Let5V7n8/A9sxxeNXLKWQsZ2Qnmr/v
tXTOKPGLoUSAa+ttj7zyrmyt1zkJ3EuYn11feQ+iauITii/mh2ntHxQbuXQDNmmi1Oxd2wjW6amD
VZoIkk0iE1hE2KQ75Q540xFNmTqbSPrSwdbSUl1RlKeHaNavvYO3o0+t/FR2dv00TyB0kilyL45b
WdDQRI7CPnZuaUJ6u5DQrCOGA+sYApwJppG5xRiyNObScBtMwsKJUJX3vnIAh1EgjuAkGvWSYDG9
oJsPH7IqSLdWnldbx8jnJ1FSZeR9sLQparboV5OjnOhwpA6czHyQ8q4ucvMY28EFtY/36dP7NJOp
psr3nZWdUpbIx/WmGK2HRZTEctYkLooBLE4Z7n7fZAKv9VAFLV9H/Iiy5IsR+MiXrCY8ikq9urHY
dtlIs4GCiIcf8WgITnlPvzsI3OFdmA+xZTZHr3NYgvvpXWyx0Nk2zPw5r3UCdDRjB5my3Q9WdV6N
kL9vKheNwNyaAD+K6nsYFwEorgnFuut/fv5hce4hKkdiXet489sMR8lJYel7DSoMCh0nKEIjIOZl
TlC0iQtxfWj1I673dJCiw/Cc11lwAuYjRoCbSHIa4uPqIDpaRJV6IxlE9MSp1jwUKO04EyOsaipM
KQd3MdLB9TgH/9cyGopg0kcH3lsfzcZh8LPp5BTjOUurAPUykjHP4zLa5IH6vFn/JMjQy1Eo8B+D
8rlbDdVhtfWtN4Ul4MSU5VLsisl3W27qSOcQQVGgSgOJdQl8ttLGCwHjwzEO+Qjrjb+4R9d7q490
vcfG4JQ39PIzPKjHfnGQrvfsMfznn+s/jNpDfufWd9Fij11vrMUdmzXFl8g2010sA9Ivlhvy07pj
uHggfz/mZ4jr0zjCgLS4IUNSpZiEFzDUfK/GNeZ+UZE70wK1pn/YJwl7IeSvAFQrbPKjZugFnqzr
kwx8nH/jEpRG143SqM/YbhoDZWhaoOZuHqpXW88UamzjMeyxqheLlWqQoNT6ifEiWnqwou+RO7RL
o5R9td64zNZvKiNBF77sElWAOZB5QJVyOSrWr5O1nEMhy3WAVKXlK1R22YehnPTk6GjTTBIP2zJO
rcOWWtLHK2qGNELCB8prCnCNlRPmPYx4he3xiNAFRAsBMDfVHBjQYYvokHUAqzBC5DeFx6lmlgYm
+vXvQKUYQFR+MIe03BhU1dABw95rghpLcrnNrZBrcWxysCuymG9yL8J3GKqX1euLDLc6rh7d9d4f
j0UuB2LQN3RcOS5UXwXbGrXBJZ0LotFiINFZlZVneoVBR5G5Ahjj+0iFo3GPHbanu8tizKzsl6zE
t2KMqQ8Q09wplrkf9GCIBAkIhyO1BpJvCNxsaASIhlBe1JgoSsARj1sQjxYhtIWKh8ArUL5jvDB6
zEtCi/WlcNrx5Gsr32TPsROMT2U3B9cSjUFlCX1MAxqCVkxvyaYlfuNGOLemJJruh6aebt1elJvQ
d00KhAFWgc4caNMg2KYWazpn6VT7InPjh2L4n+ydyXLcyrqd38VznEg0icYRnpDVdywWi6SoCUKi
tBN9l+if3h949nXss+17rj33pEIkQxJZBBKZ/1rrW2lOLNKC0BDlipFyshxXPHnB8TI8E98S65HW
TmqEh+HZk5JjFJ2au4gMtIWx+oqfnSmxa19Dv8ZzGCDdNFgsPYYv38wAwmxeL6t1AlFcpn16MvGJ
kfdYEtU0Z52okAQYFVHN0OcqgOOS/MKdXJ2/PmIWzxawXCCSCaF9HUjnfSTwNxme+b1zDHdtOybu
CyI476MD1Gb5vFf1qAhWZO5dO23emrzZlmUib8FQfjQT1WlBajNTqlt3Z00YYKxZ3ishm3cHnX9f
xSauZ1Xo99KcJZzlAlFo+aoP/qGWGSCUKoD0nasJypUZGXtBV86D10/Nu+eCLfEDGCcOHn7Xntdp
XqZbIdqIUQ5VS8N4ay+pm+inrxdbVzHmiTHYJ3WKU6IqzR+t0WAeyOWd7DtVKQkbDy2z6doht3P2
eKtbw38jRRjviiE9I6R0a6OMrKta/jTFcw6+YoEmOVAfkOqhq1HG+RxRqfRoSZDR0zyVK7xfCzIH
L/qYJUBIE4HNjTAyyXhWoKyj1klE0trpIiOv0ImHrqiqt4DcI2AFzbDNmY2VZWM688l6btg3tA+C
Z+XPXr0Eab9TlS3eRnoc9JjSa+qq+u5ZY7Yvxh6ylXxhniwuWhuSb4LAcmIC/AwcPWP7o4w8yrKR
VEEG2iRJeRQGrX5u6rwjIFOGv+20BY6jsRKtTd3th6au3hoEjo7I3xOGXUxfo31xg+KGMmXd48hu
7y5xWi9Z2kvbZN+MnX4q+Clcb8p3rd0Wp687PaaSjx4wci5IXRN/h98aj7oCAkfWnW2rgXzIR6aH
ac8QNcqNB0nVVhGtenP0tDNoHX/3xmzbYCz/OeDifgz7RF36bPyox2o6IYsy+5a2t/d8aT3L5WXu
55NMmKPnwkk5sXisfzUXWUAE4Ir36bHDWvFgNs2wikN3erYliKA+Qm0L7RRUGGaRYkLQtkL2nvTv
2t8shpUP0Qj7tDKjn75mKxE2D+ja3Qe+K3c1ak25XqDKexAwtnBr/7taRgmMKqsTAlH36FEJu6lS
KZA+punTz9y1D2DhIwh6HFFZlK+Ub3erSsAeN5ypfWnzmhW0nuPPUcUrv/Lc30ZCodLG6Ae1ZXvm
H0oAMixk0QcGSLXJ/Sg/DJ0Injug27Mc381A2a+1FDEC4gIrj4T1KsP6zw+/vorCiUgq2SqWFNuC
IWZxHifnm0PJ4bYOAUbTO+oQORu/9Y2J484a/tBSzJc+glRJWOFpwgwAQiZgg+swAZZunj4xtaSc
plFopfHE3ITxrnA/gxz5HotHBIYHIQCVZNop4Xu32RSLDANQ0rHn4V7AZFDOH6LtwYfW2XtRENjA
vJM/ZYpdUhxQ+JnT9bfNpzT5NsTNBm9i8urE4wetmMkD94f/w9L+c+1b9e/BLZFmwhCyc7lj+BPG
IMI94sKSZbmkxKeTuL5pOtSHyXPdezhjI0/YEWwN7wu5BSLdHvvhKc7MjyxW896ZdXt2Zm9lukn1
VrGy54nz2ruEGHPu+cJ2AP0aCqr/5Jt7LiJoY9Iv6WqG0t3prj1Mjisx+rcvZZ3dzdpu16Q7vmfE
X+GsWJxrdBvftKGJ8ndEVtVc9e/8nW9pAx65rbkxGqTix9pbImct860pqDiiOY7/PpcQugCIpMTC
v9ko/HmxH2thPtm1htYRiU3thB0DU0AOjJJ2jJmAsLmDs8PdLpbna7k22lSuI4u5jB1m+glVmANj
D+kFf3wLQdjyXpqJxJwuC/eQpTaaniy9Q5t2as/0aN7amQQBKaKPSJGMmzPjZ2QaaHQJWARbTQZx
DaP51OMvZxzQYAe7OtuEjh+LpjcvOuneRsMi/lPm8kSG4HvTmM1LpqrqEC7zTddv5A+fQCnxUd1K
8z6YFhAsIt43IhoALGOdsfNdGotn70dSmSsjKkm7u661nkOSmKblEmpLkmSrZwZzflm3+16C7E2a
gNNZ62dbZBEeYkJN4KkWQllcelvUr/LsdAH8G8egNq+CYiP76lY14N39tgQ988/fIFnUla2su5vr
ceUHqf5BifAGN7KxlUOU7f1yeVeE/VKnsb0XKdXHVYiOaxKUtns53qJ5NC5LkvLrI+kCBuKZos8g
HrCAzAt2NcxW0ovtX+lc/mqkST6X3/5aaehamfZ+gMkAL56yFYPEFtWXtkXIgDrzqkeMFyYNOB9B
/1pEyXRyB3/CUKmNsy2c/DhNerESiaPO5/94aeBnG91vlIzrkIQYCw2brUU807dUTqeM2vvX2Jg8
bFFTBDg8oYsr7YIn7kpqk1oTIAyerd+0ahPOjyASIVMlL1m+bxrtH5rJ9Q5KGC/aVlyFWjMhda35
UhYpZG64JHosIgB8bQRxP6PCIqJe5OswrfOuPRJo3g+DDl4y08AAE8fXLsf2MLqBvrBEeaV/yQaO
VdXyE+J/Ms51yAYLJmAyvOZi6s4ML/yLbkFVGXUv35oogsFFWGkMzYr2WJK+c63LdUxP9bmVdUCV
eP5Keug95nj4Zo0KejC4uDGsq49FefwRR3WxcpLBXU96YoeWIyDw02Rnh0LLh5b5wsEYpnYrq+KT
Ce8T5YnW85Aqf5MyHltVOhHbzqcvTA40qbUACQqn1hSkMktXOQ21y21CUyn0pZiC0XSSP0WVu8sR
fnjGYp8fHbb2S+tjvFKlBtLXLD95+KpsYsEZPtbPcNlRGuPOxQC7LmPnsfSfbbuGL9j3/U+fB4vb
BdGaeVGGPciMr3O/6PehsRLW3L0aYQIavox51IVMlGYAqDbrHx1raXKS2n4hv+zu3NiYwTLH2WrA
hL1TwUjJLNoHEr7+kQ+IQF2TU1ivUNWoGTkN5HoOlhvfah+AQuYk5Y44HwFgmwWbukuqXfKSPnZb
AUMQGYBV3zR57zvsYrMxUElF/nznRM6q8srsXRaCEQvzerpOeea7bfBT8LAQkcpfKi95ajwNgr13
g6fYsltS31F/nMpYHXMIFVuzRE+1OrQst//Iy1oh3hIcHj1zq4OWZ1isvkkQFnzD8EkBEJZmpc8x
HPtMkDh5qO2+uFoJXBO+BfQnk6MQPzbfFHxfMo34G9RzlUA65FvPgJKyfOV1Im7cwA19Ky3KKEDq
cnIaaCRYxfMiamAX04/izj389iCis6MS/ZbnB7aozmqOEKeaYxXzlC+bCRpAXoKSpEzWDCxKYooM
siFfOTb+2Bw5K18MF09W2A6vY5Od67SzyV6CbiscizFfEtlHtlk83fRH1NbJdexkfRSpcc4iSNKA
aghCTU50ZvIF2TgT0SnN6GjI4WWZcQiNIjeuoZqJB/fcylAo3PcmRaMsureWjGkW55eWWOvFqGdz
38ro+vWpPDWx0+agD6tsulRWelex8O69aKlsM4P3Poa0E9fv/bgdGZ3cIJ0wAHZra9uPtBJXMH79
kjmJZ1J6C5BJVfOqt5tiqwy2OrncWsgV320XxTcp5XfpdvUtqVjtdZ67P0VN71dJ8DClQ/jRbonR
qPh70sECraVb7FpFI2uLLykpxuAxz51sbxiOfkklFyzyx84PlCb5L2GcWLlNLjUsXng3GEo1LcFk
GERq+tl2y3HX/j4qGNbJGIa7YQ4o/47T09Szzykbn9gkyYofLbbiXiwsudSzIMqMM8EP3olk6sZ3
gidUbOGnQGDyxnf2LBgpw+bWOfbKqlT6zBmiWA0wC6jPIYQsGWAsswN1/nqJR5t/tzDBGgLPb5zW
u3+9pIx2J6t5GOJ8fB9yzFB1opJtbINrVlAVxGCIQxh12VmHPI6dAgeMObbpLmsjcUjDgc6RXFff
mVRdWzv8Zkhj9xUJD2eWgqTj+Op3fnYpQNWz3CUdaWHHBSutkXMwpGQAQLI+204LXMBA9rm3M0IN
jcTvfW088JQyL2EFTds1HM7qcX6nerw8Cqa1cJCma8uBJkgN6GcdFYI+JcEgpVMOKkrgIR8ce99i
2qPB1TxPJD4Zsns1exMjAdg+S65Jzm3jkD13rkM7bh+clDvScdCVmMxyBGcDU4vn4c1uqzo/CAbf
kE23adrbB6p32V37aFQMMYObv+AuMvVd217w1pVedcjYjuARLemuGmWxeeOQTzcX9ehPGEzWvWcN
p2hripK2biK1rxLMXm+K4VxbixqYa/OpUY4HI7r4ZjaR+YSP5Vi0cb23O7d49QoTWFGdIMjUah1P
QPZCP4l/jtMB4ONA+fq9HqbhbpHItpr0FzpWezak0s+cgHP0PViSYwh2L8/LkrBPUp+9AeFV6MHG
m9UhQYjWA37qkd4sQZ2zeGS7tg0aNhi8uBp6TGtT8h2L/CTTJtmxByI9P46Mz0qJPDwIeY/a9kkV
Dr2dlg8vxMKQ0qiXyp6zx75Ly4+iUgg4nvxtI7O7RQDgz5bs4mWwrQs/OeSypO3UDsU5R2o5Y8eD
BdcYp5bWjIKx1IfXY6yt24gWVhW+t8yEdyh4jPs4vjNzvsYNMabazu9ha3XPNgQrmReo9OxDc9GI
Hx0ACliYaMadCap7RDXdS99jZFTn9pvwYQrHk8H4P0W8tlzsAuPkZS9DbjKq9/WveM5evQqbTt/F
1AmMIPARtZ0Nc73GtMKTNnv/Jfeqc5TmS+5cHsaSIdnUTJROstI9MPRg9yYU3TdMdZ5GyAycCfS7
q0vn6etTUQTDvijpPJFVycyQp2YWi3DNYxVmcAWVosdmeZos+ekw0nosO+M9r+fxEHb1cI0dNV5N
WUGMJQKIctNhIkJNTiR1bdkI6oUT34WoUr1q4i7docdQW4Hxcof6bjP5UO4pseonDwtE61vqPBDX
urXMM0g0Gq/0boN0ls6GaFqysQ3bO7tdfMTgXN1cyc1UGCWAXAceXJAhikwMJwuGqjvfjAIqBSF5
GFn5as0ZN9+cX2uSKWvHCVhjffPVjeE7KJWyYTBLvAwTFWBphxmxicN1Gc7qnDnBny9x0AQHoth5
zjpV/chzwz1+vRi6xQxBLpCRS0CLbisYI5T1C2Z/89nrgPmKGNhfpTLC6g3nUAwQcGbm0XeeqUCP
3KZ9TpaXmkoQw8GB5FEe0qKqrkw6CQaRfpgF1sZpMvu1O81U/7JbYdRN8hs9D7yy26kHO0+KHVq0
uc78Wj42Y2U9xY2d0dEWUIZoMDacBmPY6mmkzoJJKgGewj8UQ+RvzLh+6VzPPzLS9o+BiiCXJXO9
NtwyB5Wiy1NsFPOLTu7Osu4qM/a3fT40d6whHOR1C2231b9yF5uJM0XzCjZcdZAZZg3X1/kOl/oh
qBYXTPFDhznVC/2XGXTqnoaYGzMUr0Cw2nOYYr1Ka8vYG6aixtPwLmPZufep5X6PCYr981zdR9MM
C4NVbMYD1zbfg7qHCuRyBpWhDdJ6+RCDyMktZzzijAgeRFlEB2s0nSd4kjX20tl5LGT1zdbAEobh
1zCY3XXWiihDiRuoYwR75iy5SU2vJE41ZZxOg3rl4y6RThS+Jw5lbOlA8Z8Vd1duNJR8i2qbsFtw
wU3obc3lUo1K4AJkIg5DX+t12C8Cdhw6x/HrZbww9akpclbUJEfYeXb4bQ9uaokLFCkIfEPxlltD
/YjR2P5w63mXz7b7XLsEB8pyX5a2+8tRCl9xl4y3watP7A6C3RBDsEvKNHlFDgwu8WIn9+3mIBv2
1r4TOLeCPteqYaaX2tEhZxzVJNCIwwQvpF1122Ia0fit4ldcK448sb5kyUCxhYpowWOgcvA6GlQc
K7jhm04ezTSi5m/5ELNXD7ixVdfZN08jjYSnsm8o6fa5V2xDnHEzl2smpRD8p0ycS9GLczZAoMkT
HommrfTL2H3khhXfLE9ras7NraGsj8IV4hVIICk5o/jzT1+fM3q/eZhze+u1BvZJQlcvdhacGaP0
H/PEiKuaeoxNJvjfERAAgESWDBMPEmFUuGyemr4zGH2xh2Z8iWvQkn2WEgBwMSx3Q948SW3FcBNn
G6JrL18dH7PmVLrtN34khLE4KX90rf/awM+LudW3kZyZL4r2uvBomDsQgQLKSbxfRqP/c0nJWomH
QztS2T4TeJ4EVIM907jw7mi801ZEe3iUjRdbEDaLYr0kByCdE7JtDpYww0NKqZwznJKsp36p7cIf
rUzwxlfutz6R3qZs3V+Dx+TX7DKcLxYGrDoTVL0KMiZiLtIPjIvvCnHyWMz8EwOn8b3bYk8oA0M9
s35it0+J8WXYjZhRIhVk9Ri9fL0YU0n8Zg68gzXk9Wr24CEOlRefvl7iDoGjjuwfXxPcCJ+laSgQ
wl3322KJ3Nfq2rJ67VJj7HYJ81f09B5yrovMbBvGugRUir3aJAUZ1wludjOHdEfeqw5zRN2+7dGz
oJJ1psNgu/XarUgM5k+OIbcu2tdOMvZ9TCGDPdRRwBEIZXLn/ySDFjy3DLgedebnW+QAvWZJsx9L
yUDZtI9yGQ/XzmD9f+LC/xVxgailJD78nyMXdj+GH3H8V9zCn3/lP3gL0vmHL1xTWgQLPWgGw2/d
/o//Zpiu+IflwBRyTN+RnrAJIv4JW7Csf1i26ZFpJzHsuOSB/hdswfT/EYgA4CvJZc/kK/9PsAXT
/lcogRP4ODtJObqWC7yBSdjfaAvCDbI5kcp6ERUZ7WzKOvgyzBKSwjyncWq8Z9h/H6qhOJpt57z6
s4iwkjYQ1HIsaJwL3lBWzBUZBZxEMVYHMSO8kuFa4QczYHtyJkArbLacBcJHboB8XbXtfuhsyrBq
iRPZN4qTnep7XPkb0ca0JbbGYUpR34ETDSvDBTQdULTnIeuvO1MZu7DHJ64GvZtMimU473NXE8B+
zIJqoVcP9o5VoaLQfPB2ePsKEC56vs4jgohwSyaFEUtp6nfPtVqIUQIzWzdk6UOrE//cgqabtfta
F9HKCvRLXUKAdMOKaQTsTMUAGOTsbmYuvQuUpx8KDyKkXR5NJ8k2XEtYOeJQrUO8aLTxkXyKnMF5
Amr4qRsKDqfK2TYJj6W8GsCCG+7PVk7vfuE0l0F5z6g21RN+IZ/uSWpyEeqeJ9kyGWXXD1I2oK0K
TP5tqJKVwxmFWF/4R13xAHPTIN+MnN7JjmeghGhErUn+pkOqd1bQTWth6mI3UrKV9ENHbFud8zHs
8RzWKzNznQNm8z/Kckifhs74ZsTiqktrvuUSYalLtQL302xaD+kMkg2CaaNMElQZtOFC/DHwMx7j
SHyiLbkXMtcUEY4JCHPR0vQ4z/d69DAStFGxrUqvvqL8/lfkAdf6l2T014Xsuj4p+0DgkTH/nkjP
Zwd/X6jdl4LVNhVht5N2x7R+BA8WSpJy0mR4x/8LNTL5LiQn/ConQ8k07SAji/A3HF3QhaZHP1i5
HdKe7W4xUhA69/a1fijdQN3NsmLgNhH/Qvd9jlOGTDOjYriUHQcSmPyQ1C6ZmTIeZQ8fGC04NUpp
oBV5Wx+ljqZtL17ZBh20fTBg3SIFY2h94QC7hWvFCJ+YDmJ69ulV6Q+vn/U7isc2mL23PuvkDXzE
up+H71Ze4BfTXKoB85RO2yVZ2ummQWA92h29fh7Gv3uToRwVNqllHonBy18Wues/M+d/xZlY4l8h
CrzjDllpFiHfF8JxpLNk1f8SlK5811ehqIoXjwnZKppalI5oWg99ZJ9tRfVPSG2XitRTdhpTOCPk
zK9j1X9vBeTlFGo7D0A65qqu+ZRd0TzgywFqQrD/NDG0w6F4xjZGy5uPkxSwH0fUGqe7qYBt6Wow
D7DuORmEHX3riX01aTftOPsd4vEnZ2jCi1X/rtOliCKLr3WU0hsMLQS3Z074OQRbNsavFiL4kXep
OBlAtqBSegcyBjTf1eNV+uEb6q61beoiPriVOVBAMmBXxhZKaKb6GAQ7zKwqtnk3G1ta6DWRNaxe
Tbuug5EQt199sHn1r4hIh8D1c6rS7V+F252GxqKdhcVtsnW8xS5DDTPYTfgew8mhxULmwlu3zhIN
tMuHzh/pJ0ywq9rsex4dVQaIEVQRc5aiNLm0H7I8cqgVMkHeu5dMzIvlQQYru5XbyBr2eew9mn1J
0UaFYKITWitk91nO0FkjOzxVzusysn6RTr+H8iJw8IHeVzblTGV0a33DB0bZcygaEmZcHUWoedBt
E+Ixui2aUyE03b+ZgfKp8ZUmMwqey2G0mJ86Z8CsgoFtNY1oE5mOh00Q+ekujqn3CiIv52qejgIP
Gn2enb+qKLqos9S5QPX2mmk4YoPhSdJzS899NR1rfGHkQcuD51LOMKhu7+DZCIMlHZiRJKg9aiyY
isfYy3Chz9KRL5g+CVh1IDYnRtW9pEqnrH61HEweGgtKemcF8WPop59FpCGbZotnnbaothVnrisg
aHQjMRcictusokRUx47FxKrm4jwMU7GZTGYbtVKbGpzf04hoHuXONezI1RWh3I7QftfdJKutS3Tj
/PXiFXQ+1pyVJn6yB1Wk1a7IJTUJEvk0A1w8D/5324rVRuDc3JiVu+MmSHdkyVfBJDXVYoXzUAzW
uEvAmzyi+6cHW1OPDLhs68zAQ6bZ4/GUqlM08HS0/OqKWvLZNdGw+/fLgGn/68IrBdSdwDWFbZt2
YFO78jdegqX6MFS9x6Y8a6hrihZccVGT7vYw6xK238+B0zyntX+YRgDdjUdZytxhrAaNzs2CmT0N
Js6QuKQJGuEHKPo3rMjVo8njfd+r8desBFnJnNEqi0U3njQ1G5msD35huFujgeKZV1gQjbZ7zCMb
6o1ffQPpxEh9HvFsSK5kQ03x40APBOTjLF673jZ6YmLnUcPVUL5imSe4rvidcS2vc8s01o5d/HZD
uztGqqNG1SINUVZhj+MV72pjAZmE2FRHY73ByE1xTwQrYhjjBB8p1dPwK63w57hYrrBa5MeGcveu
HLOdHfgHkXkWOE3WflI6aMw2pX8V/z2dwAbBHG6sk11hOG4FknzS0WxQupmzbQ0PlXyk37m1U+Cc
hSGP9STe+jz63lfxT9dQwRYOJFx6d5FqMOj1ivZGOcmjBnMYte68KQJg4J4jF49/MRwajR+7onh5
5gY+whyx8C5QLxejfYAEaZ3zUNjVgz/lYo30x75MpuoYK3697ZgMKxf1lQUg3eqG36gVDzswWum5
xZu2wspHiacaSAmr9BdnX1rFpltsgORy8Gs9CtvQNysR3Smr3buNLOeU+cks/G1ZV/mpmz3FuZOX
3dh3f/z7q9ZdLsq/clQYRbJ59oSPti2ZUP4NALRwxw01N+FNh2OwCkhxHkO3Co5za+mdcKy3qsl3
hjGPt15+JnMwnR1Jwd3SWhbP9Q8RgsQtMiozRcYu2BrJtlslmQgcRCc8bi1qws2YdHIYyQeCOfKf
ycVPH37B4NsPRHRbqheoTRPx1qHniMN6vpa+RbmeJK8Q+E2/cop8PNfEUR5sr5k3czxmJ0t1wQN2
75CeP4If8UCEXqYLpZS2HG2f+/G5CD3/NIYuDMqioy0IhewmQxQucs9Ipo14Qx/jsMvRdbChzLIT
dE9yWLfcOdckH/NVuZhQPEm7Uwzn8N+/8V/0tr+98c5ytjFdS9geZsd/3TQUzN8aM1LeLXMhHY8J
iMa6YvX8BtI/vKIdEVNywBeUvtwMLZ5uqDaljrtThZYPHd9IbtCzikiSamyzaTPFKYHDtHoToZDH
vlYGgk0fXAwKFHmu2LCmTXkpGmEsYeQjo8d0H5aKQSJLBglp7e0YK3AmwLBwzCY7vZtCPsER/2gK
VLK5jyI4y2FxImgFd1Xol5bGF0jCGXj2WOzRuMLDv3+PmBH/71en4zmeaVoWKC3n728So5q4mZ1h
cRGaPDHxpT3F5rOeRXeAiSm2/J/fXGupd+jH7iC6eeS4ksBC7U0KAUmIPMJPL7Yplhr2viOI0zBn
W+tg+q88SjCLNDDpHyHuq4L5LAIwnHaYN6zbBdz/Ku4PaYtcUyfk9oSzK/UpyvuT8CqkqAqrI8Di
4oEM86Z1oeYH2vs5RbncsSrOdw8DazPawR5X3pFoTQxSM8fvB0SoEXS8VewYV5YPfxzi0HTJHBa5
NO7FEQV3Y4iJE05QOoe6LfxTDm37QaNj76diouopvSSKHI7B2G5XxO+90TWnuIMo1KWora6tgHdF
zl2QP32kMoGJtqagiY0EC8lBqbh/TOKc85UFjDbqh2FrjRvHAORUa4qSqDnwH9paAjnlthw466zH
AWxE40f0kZda7YbcNVdJsSBA9pa5SJYBHaIGm6Yr8d14bRBEYWKe5eehweARLV1QpXsqCfjc4lls
jBZzat3W7mUuQ4+YCNJwIONvna1ZNvSIwpr+tMax/eFjfoxbVEwQcf4uZ084sBW/gtn7BaRpGhd+
7oTVpcix/Zpd42y/nkAUf1x9FqhTKepLXBlPRBb8J8IY+HAwNK3pSZsL6GyOHPa1MNxDGZiko+AU
Z+BxJVB3BnrGoYrcvSga9QYOgsbFKZ4QlqMDPW2koibxnreoDQNO0hTiE3kdY+LUSWIOy5te9z38
Y3yjxTHxvWtbveZWnjzVNaccC6uKhbUYoYyVR+Xb2OrtIzYWbLt9dxwcosvkmn57ZuetBPGETYUi
BQgvT+82CZjYiHA1q3JT6SymiYoPfTh+zEc/IVeXe0akn5iwAo69FuqjTwwKIy22Qfon2C1lD+PQ
vtgEMzfRBJPAazFYTKMSDMeF/8952ef439Xv8v9wPmIx+/tdHNgOx1HTl/JrYPM36JtfwHLUaV/f
8ILEjyOi7aqSnXfQTFQuPJRus8vSL5vCefJS48WKQjK4ta7W2TDW2ymswblTtrSWnO5GW+JiSCAb
xuHVyItnUgHFne5n12rnZ2El0S4GEMewIQJS6Gs62XwXz1xPFWVpVbQg+HIrNM/tr3WWDAV+wUwP
e8IK/CZUNzz5KZxIv7+JzA7uCms7gA4fWBAF2DgDqBxigPLIMxNabEU1nNX745YdLt3AweK8B99E
KRYmDM9wwx0OoehxjEgdBAZpjGzwNg2uv6Mx+/4lrEu160gyPFRuTTonVcWT7OyjMaFT1cHiIytU
9+FV8z4hgnt3zboH1A7oqB4BqRTVc0+MmoFMGb3ac13v0sX8kRljcs/DFxfBBKvJbJxJAmV7nL4Z
/SsBRMeQ1Y0h+TPwOHEGgjuv8BqckhDD7uA3TD6k/a4hNz+Sw05Pbs0+v48cDKiTSCh+9z7zUhU3
1QlqaCPsMB5hpAcK04vAHhi9sp1RCR1sGb1Gq6rHUQQfH8KDCWKCGQLuGDJKseTJFRfd3k450AHh
ZzcPVXwD3HxbsNkjlZCHF6smx4I1VJKNT9qtHxEUa7HYX7BwMtcYjLe4B01chJXYNpPJGud2HDPY
dNAiIo+FdRciqo+y7EnbhjAuQjzpMICjFWYFsoH54CLBBmoTwhADzu42XDp13a59wnW7LAAUhEPx
PUooRKtHYZPD0YSDlIl3Pws4w2ri+QkOYd6HldTpJzx48wUlId3K0l5oGYV+cpEJvbJF0Rvq/HMR
q6oWPkGppxXquHVSZHL30ETgQwbhMXTgY8e4uMusy14zU/5kYGOe6+Wjtg7Q8eZbXWf2IWOYeaev
KF0r06ESM37LtWE9aaFJBUS291g1hId9jW4ZitznVxikN9/ysA6VHL+d9I+wGX66te8+J2+WTUw9
0sO8GXeEzsrn2PiFFRu4XtP4xyjDa0Yo2d5OPaRZ7Af+qzNDz2CKiJ6YZLgbBs5dPAbejIV8EC0E
DkL2LkEiQVqC5++ImxfXfx7fs4lC0HYscFLK4rVSZbftRCEOlbjjw2HLU9rxh9/nu7o5t7MqT7OS
/gYi6S/TTvzjlFsgD1vM70BbNsqM4ovA4fA8qHZPgMXdKMcoWF6r6S0NuezYHEVRSyvGOHHxpKgj
uSRtNrGKn3KYVzun+KhGAFGO6y099PLUO1V59UYKSY1+zK6V07wgB6kNWqEB1SzIznNX99QeM57s
45E9maEnavMS2tkBWQKZWJqRA4qBqA/gaulpwrRMcrOmR3XZ0GNDkRUzB0gawrUukaqC1Yi356FI
adQjl+VunR6Lbhubm1i1/n1XsDe6sVvZI9gCWXSiV3DgxrqiLDxpmx1tNAljMKgHbjWxDeT89NBh
UN3lZNgRxqC82IkJvKKipUWWa9FS6ZUVUUwapgmvBDr7BzKRVO+qvl3hDgoxquQNb1SsCEMNgG50
TJv2ONAiUQ8vmP4z6F3TuLX7iRAsYKSvbfMkQWZUzZ7D+8scTiniNiUHhTFZF/jxWTDRT5V8Ijtm
G6oUxMmqwa4g9qFXhdH/ZOw8llzHsiz7LzVHNsSFMqvKAUFQupOu1QTmEloDF+Lre4EvMl9kVFZ1
T9xIkE6NK87Ze22an8QaAgi5UoZ6Pg2S8F63QuMuhWAxq2oORlPj1S7snda2rzbG7J2aT+OezEdS
uQFteWlsD/As67eZYrGvGjmQBGe4o4fg8qG5N5wsDRHY/XDKKsASdWH8ZDVU/3TUpmcxFSTigLUS
Vc2YJtLmLm0s9A9PmtsWLw61cyI00OcT39XuLNbuv2bK//MvU2X79//k+mdZTQjQo+4vV//+AJW5
zP9z+Z9/3udf/+Pv1/FnU7blT/e/3mv7XZ7e8+/2r3f6l0fm2f94dev37v1frvicMt1023830913
22fd5VUw5S/3/P+98Q/09sNUff/Xf7x/5XGxRm/UxJ/dn9tEVEyW7dH/3Fl6+IZ78G/+44/Gkmv8
zaRp8297S6r1N4tiDBtckIeOswBp/+gtGdbfBCBqSuQ4ZDVVW5pbbdl30X/9h27+zUH7IhxBUQeO
NxXff7z7PxY8v762f78Aopb2F5Qm+xdT0KKydaGBxREX1PefKsRqpyiyLsHliaSRO6uV97UkkawL
8daWtkU1jMRlPaju8hDXiDtPV0XvrqkEEQTAXfSsusLtgkvRdTam09wZZv7egO1larR3AKk2kFAe
XAFjz3Cj28p07gfM5U1prptoNnGoRDD0ZvGYIv2gJ6C3V6bRvBcqgBky0OupZvjRz5Zmr4xYO1BB
rjG6BiQUZxu7b5/pL5tUdnDsEJi4Cmrztjbak9mMCBaKAYOEO8YrpTZush4BCGtalGTpxhy7o96T
aRbOs9conzhAwg3VRhutt73CP7jSaeyR1YJNKKMdNtt7LGzEmcVa5TspHC2tf8pVgkK0dOCNFVti
QB5al5DkAT3v0Cc4NuoBUkRMcRolvlf1+cYJ2rfa0TZsBa56eyGA6dHesvk8PGPAnqo1h1LaSP+y
Oj+WA3msFAvpychQv87zST3aCYzG5RoJSfr15ZLWWAZ9ffXasVEWzhOfc1HG7rZkhuNdiPZKNbXx
2AICo8A7w5m1XOVcmGV4ExhzuODStkU5kJpDrAOhC6ROu2at3qDrmn0HwuGvq30Z1Dfs+1KAYBtD
nyI/NmPxYMtWP5S2FGjQZATnJ3gOCS45q25YbZBGUipUnOB8+dM4k3KmLnwvjY/cHe1dMNudTnPH
mk85E+2xyPVthQKXzLuGmTvgW4aAlAjPyCsCw+mgr1HSGeGGKnp0hAZoeMv2nCTb1LkayCS9aqYl
8HiscKKO9hX2voYVZ1CtSVmIbsbGjk8xOoN86tFUdBGw0UbVx202FDeupSrXFgmb9+0UR9spjAmM
ts3uvmhMcauphDXsI6E1j6pS8kd9Az0Y3F+u6CbwsaGUNzYRD9qQWI8S+yQU0fiFKmJ2NFSJdshq
kxcohtV6UslIS1rjBcHv9BAY3ROSMfmRIG8g3luIW2kF2oF2B8wOApIIplf7Iz2Ik62EyndNpWqg
13CSNcRAmeHMUdWwOFAeMB90yzi5VtKdLBVGNoK1+xGLw5dT5/twqFBslQVyasWKXsuBU5yqGKjh
HGvuaN1FQ5q8aYGmrNClOfcTqwA/VO2I/YLlrpxCznum83BX8z3fzgFF4Dh1zDdnDvcV+48PqYNa
VoDyjyiyW7ucdxGgIZZ4RvuCzcPPAks/mwHmf3VojO2owFF3pyF8SlPSoenyCZ8ws/ApTw3Hlyax
RJdb3UHfar1IgZXazi6t+unZbrVnRBnlTSvoTI0NJEAnMIESta38ysHCVMFdOrfEgDj1McupMxGy
sjQbLBd1YOxcRRrgQ1G01UNkwbVNeOqM2oJfJ7N8cIKmPaCaeaTmg+UhC99zJQYnH4r5pkRPieoR
QaKek/PhcLId68qwD6OD1TrL3PG+VIbxvtD1Xc9SzBvaAp7scnyIiJvr4knzL/ewIZ7sGkmDRUa5
h+Nxuk0be7w1RTdcF3F8+H2I7zLdhmp8jC0Lwz20yGe1MvLt7JRIVJarIM5Gwj0DXlUeHptB4h7Q
0nNQpu2tOffp44RWwEqHN9bT8/VQR8UDNs5TXLQhxmCujSFJUDq6yB1KRNJTRueBEWjpwk4hfb6U
YoIarp3GNB9oD/Q3jek+mcgIbNXK7kr8S7ddWWyLgR2tsCbTVxOqK6IZs2slBa5l9MnGCXUrXZrw
Maq1B6qPwwG+IOIhOzDvK2Ghxs2C+hsBJbBUeSVrW19bSkUXIkvJA8Myf+b7U6h8y2hrT0GxU92S
1p/S3ivs4Y890+UaFnS1sUk03FWWcQ5VGX85jnZ2UCN9jptes/bYwadnoHHmoXfx81yurks2kOum
r5eYbGG/ZPyqcAWlzwL69JFkaHCMee68DNDHPZWf1yoeKsO3yWl86X3kJM2LOg/BMYvr2qN//SMV
zieiJc4IWeWTpRgKya6YkhtJLpPrtiQjhUpwSzQXeTS0hUHJ2vbakbW4aaa28CTbyRNaYbqKLpGs
sm+CnQWw98ku+VJyu4vpxBQn6LfueQAz6LHcCw8XI5NtohOOsulFD9xmg2opxtVX9rfsWMArqtE9
WbaM1ZTRd2ZZUqtOuiu6PvJGpJXCaZ70z42pbLAlFAdLgUY5trRahV20e4gc9GLJd/ZjugKby63Q
qKiKsCLI5z2qQKzTFmVwfDX9LbE1/fHXseVqIUksrHL1KaD/eu0sfy6XhoLXM0hC27sxlRhUdHm8
XEozsAbpjP8tj4LRx1TL4rZgeFLBfK0J14owzOjVOkkXzo2b1zcZAmU7bX9QVWtbV/ZEPwo6szLE
aSSs7BAX+Ew1J89WMx8Cvx9IqmHuUgKEneHWrwb4h30ah7gKl8D1Mt4QYsXEPpischqbHiyqTqj3
yUk/VGlzk6McuFUYZaHqwflQrG9tZkEkmBS2uTpPNMfb+ijTKvOsWL0HEI1wMQm03WwE1tp2GndT
IkLAuPQash/TQqn7IyEgO3NoPhiECZyqFfeM9JpArLJ/ru00uZZifBekH4u+wpZrMj/0KUmz1XQf
ywzuvkS3bXQdT4sNB91SdzDsT3tKHuakZkRNvUGJtFWL8lkz55AL9U8Qa17fk9BZW4i32067oQRK
YJUuv4xx2uPnaSl4aDH1QrNelSJB4pbYZOyK9mUGNqomPS1+NdM3VGNhN8bkREXoeSu3InsR6y5n
6xO6HFC9hu+aBmnWYe6Dr3oyav1Ty/Gl2epJUYPR68WrU0Vb6qG3Pe5SZJDUGXs7wvxHpm0cW49h
3z6Bctm2VkCrqseBX03faYVrxcwUr8ffgk/kkz669FzQqSw1bGNA8DRRAiO4nEbrLYkXtPE26qCS
rSKDN1SIKIS++ngJdaY96TZVu8VrT0pqo8GCoHQ9EDkLTZ9yZRx+6jgDVmpu3lb0aursM06al1mA
t12qQ0BZF+vJVaBlh3qo0DKb2nPZqfeBnd6VPVjb3OJ8Qo5jrYZheoK3R9Af2NvQ3AW6cmCPew5m
BV+hvebX5M+s/2Z5M7aO5zT5Uq9W7qShvFPSuFVDCPCoOhLF2k1IeVNGYhy44wMuXCrFStUS/YR8
ki1htEIQWoaUV2R2V9iYKOACILMAy2gk9ZqzH4O5Y31aQxwRV8Mp2ST7WjfbFXIGbxxyzmzDuqpT
Yx2K+rG0u1XnMtfj6avqcx0KcmwiqioU+SkurWwqlquRtpFeDC5euKFdE2tF7RQusxpAtXXtM03I
lYFSt7CL4KjXXFqW3bHKAJNjTuuD4pS58tXO62M5F58FarFtq0wPRL5V664ZEj5GY5frM1LQOliZ
NSeiq2oeIj9MHu50Q+QpQoSEKMLOCUh64Otpov5+Inc5V5NkVThqA5OxogTVaBt+6hEqDqpvdLKf
1NI4papNWIZrxH5tJq9zbdirFjU1SnjatzSRZ1cfWcjJpzY3XtvlcTTNfA2b7GT0Ae0ch67gFH3X
gnPEUOpP+r/kvfZt4lmPGOrfSCD5SJZANEpiDRV0o4JASEx30To/Tj59oDm80rslHK/IGy9C9J22
5sA8aa3xq75Lw3maNPEtreF7iusrUX23rVDJOM+vRBHtzSXii2zvz8iMb7shxSpkVu9aaZVLzDPT
10TzjblIxtUbVnB3xTywdcxxV0bRNQvmF22QzyF6ptayTqDsbjMdJnCJJHDK8ao7/XUJ6kigH2Rp
pK/KJvqKNINiPj/AXEx0/4EByD5BLF1Z5yYl6ZcgMwLmLAX/CnYUvCY3ODk5KZuCH8kMucswuKYM
N0D5SKYQb7j/b0LmX0vBNVyOc7lBT3UVtmJXSyMCUB8D018nTX4jZVBt+9n25rDIVk2en6G5MGRF
m6ZZQqEJY1/XA3gk502kbrZC8PbdOwNtMIh4LWZCEC8gnwKPRQNMl9lKd8YQn9tM77aWJm+cCcRK
1rwFbr8vFTvZiEUQlLUtiIH4moob5Eo8WVsLrLkmanU31abfKuU7LnMEMDYIsEJVTHJOXEjFVcN6
A8u1wC7AlMRn4M5jdC3QxE+g8G/sJniIy+YnnVowChLKuZFtApShn+Fdcu/0BgX0Iia9yHgOAqb2
sK2UtQKzSJptvmGV1e5Nl59U4QIuRlZ/Jkv1WYtEtqiaAEXEE9pKkCjNumYrt3OV4bpd3JtK9hCT
T7eiQCnWmUFOVU+YVVALyuuMJqFEQV27JBZMkbvRLIf0WyTgW2WEzdkL6ynqwJmaTkGvZEo20gXa
qgb2MeVbo6uw0RZN9mTI0K/U7KwoeO1q0zkPg9PCUsg3VuImLFpIKa7UJR6aod/DRfVmoUfZs0/c
m1EU+HQn8l1jIitPSv3QELS8hk33pVEN5iQn6Gpw8ZBURP6xIJ7w7Hb1S0sSDYJNf2Ljf5/mwDKI
OH7XjSURumTsezMVXQC8wN7dOeybLb58TLDqvCpj+zaagg3bWserG+fOwiixChucVLrFdNkQAKE0
yPw759yaxS1dXMuzcRq0Pa6OIglwtyjHgenVyd3u4DSELhTVpDy2weQpZDytGzd+MbMs2zTmgJRD
/YkmPDR9Fxe7Ks2R1deCjTUQ/XbBGDYL1TDJIKIwlvzj+uWg4VrPqT7b/uX4kBfVwWqn/36/y82J
Gh/YjdXby782EDGJjI32f3nIy41EySsbMapXl4e8HBpquR7Rt69mh4k2MMLiqNoTFpAccwZR561h
gmEpT8lEIakYvqOcxWw3qS8UPK7jPcTndqUr3b5su7PoGiRxIE1iGm1Fb72YsfxIq/nbTqbv2mhg
WE/BunWNvTEM33OKwAig+AOT2BE3Obym0YM2klHFFhRshf49TURuY4Ns6EyUE8RI+QXDxqZ7wywg
Te2qrqy1iAuEL70BFKUjlr11cDb+Rjj+xjrOWUAdHWmoh5u63yHnW19uvPzBCphv5sF8rNNR8aUe
v+cRth0VW6EcBC0vhKioTkdv1DE5gz0baMGGZM0vnMMazA/TtQNW63L9gjys+l3aZbeQwtVtm+So
ANqSLEiqSRMK6kNqZSRumazOZj1/zsQcbWbbKA54kMnTjpI3WNZk8YBvOKrSIA5n+aP/85JF/Y+l
VMhJPOYpHCk93U9DtSr0BWgAtbs1ToptfumITQz1vtPDp2wIjy3kD8r9167ZfEZt8GjH4y6K+cDH
E+2UYbGyGaqvK8VBaP1WJvO1oZEWbgnaRwoZQaay0nuVxBe5jcea/cw6i9j08Ntgk+K5vFiimEKv
rXQfDkSKePNWVgaRs73fWWgsXeWtXsLdBpuQwNH9qiYSzttgtSwRTJPlLHG8tovlVTOPdtEcuvp2
DPvrqqghFmISJAtBU5W3LhjW1P5Y4tc+TbdV3Udv2qxe4zvnXJpDdD19QDWlIZBYqDcOMqx1RGND
D3YGVXl31KlpktIwZ9gDxVESAIF5O1WqK6EmW1JW81WPAXty9LMeJOc0hO4/Jr21aophK9lQrwiN
4W3STkBVnz2UPYXLMjuY7KKc7IGoBDaGevCsYcMJlIT9BeRa/SzsZqAj0X0EDmhUbFNk51QZ5vy9
gasc6Ez1kwL3cjPl4ExOe9S7/kD3DZE9iAU5uuUSTUhXnVWL6SCJAImzQnZb7WnJwPGqAKb0V3Ue
PJaVpa5VkZ4Twgm8sjpPAp1XI16nIAAyGxUeU9OhTG56M0LZ0NIajUxg/VSxD3Pf0VCaWV+2yQZ+
znPQO/6oGaaXxREV1ih+QFPf0zddyZpdAAsOfvokjlbN/cxyf+W4OPoaCxpFK6bHiBATT6BfXyv1
a0TZwSE/iB0THaH2EzgvONO09pM4+UzK3FlTuKUyScK9PlyLNHsbA6xLxtLrK8LGF0O1gxEOeWIx
ypdB9DVNRn+KyXbJ0c3B2wm8zHGfSZhrVkHfP5BcwlaGhqwohpc6i72ky74Hq33WxLSl1/3ZufTo
SREpN6aOpUGH5ZbP95neQBJTe8UT6PFNVXkE0emuBQqlaEIr3fTmEc1KlsV3ua2eQ1yI2EZvZVgp
e617EaLdKd1zT1S1EVX+0Nd7NRN3STGRGGRrJ+yCsZfVces50vxpFONa0XCM1sm5rKcVK3QgBS2i
Z2MyqKGc2kx+w196DZMbQ4NfT1D6uqjyfLF/EU9vMaKZJmmMA+oWGYSvfVV+ala6N1rlahT9OQif
HE5EQ7IKcUABVE5wq7no8EKWIpaG56JVnwmeOZpjcQ+sYd1mA3N0epzrzCPS7T4nUFd05XuKgwpV
N9FrhKa3NDn71whT77aaxUeQ4E+1HbyVuKIfoii9z+fqJ2Kg0Of6p1LI1A2620xlzLFx97Uoc8ri
A5XdR8CgoGn5D94b3CAVLk37bQKN0GO2Z5xat4KE8Kqk9i+1Mt8MGsNKinE8Rj3zCogo2blYHjC1
YjMDcyB8zq5HEofIJ3HeqgALQhsDnRl6ch9tqmbOOO7c6ZHkGWcTTiX6ZZaqQUUep4IpTO81xFnG
Y8MU0IfaWRA2vlpcNRriYyyjKODYCiaYe5n6NlTbbjMNCpf5qTOF4cAkHlh/NTSyYlgETcWpnId9
N4a3RDjcWYJF2UyluKfsYdYYH9IbUQ5IP2PljNL00JpGQkwTQnx1XMWGfV8jSPFAaKBBWFPxdahO
awjh3bsIgnno0Cy1WRuqoT6vhhpUgp3xdktws1AbEuohEyvozLdCFjwAmW6XjxjQ6oOLdcezGBFS
C4VQF30q7MvWU3XROKAsfU3Q3Ge0I2GladMiYX/UR+16sLhSEADWzA2jZz6be5JlUEB90hRGshlH
7gq9xUsWZ69G7CxbKxfkefrUhEm2Gh6HotT4t/h8OZG6jJ9+9cPi4xHFfOmHS9RMp7JHc25qi4bs
MLlU2xVdB8Wqsf9olNWkjs+2xZvSA9bsCvHLVKSYJtP5WtfYF1npFe0xHov0c4NfDDM6uSx0u7ZR
r4Jcrdb4TW/QcX5kNkKM3q1vQg2SgA6YeSrJJMl0PsAmoYK9bLfLSWL+DbUrq8IcqKXuiW9/L4si
9hDZZitlxJ4FMZRsDt5g6Ji7ibnDs2wClQLz0aytt9FcoGvaY4AjwpPDD2vcpz67pxVe4t131gFc
sDW/rQzm20A0OA1ffq+OgvQ4CllHTkTaI3Jh0/djDpbq1wN0nnG6CyueP+tlv6l6wYSq6x+5A04C
FHYymcG12fePQzZ6OcEQp7l2wSO0tP5b9ahnM2xdi422O0DlRCxPyZV1aUvxCVlWJDWabrNHJmC5
iTKd1mERokPTtddZg5aTPE20YFZ5GlBnWEbIun0lSuvdMohKckhPsjBYXDkZ61Ack/qKn0qzGksT
6avaQXVgbpUj2ZK6Lgx2Z+bE/GODEAMAbyMv6bV41Zjg/DDgQNaNWE1oCaYE3EzalhDMG1uJLJAS
3VJ6TR0sMM5myGy8PXH02PQGAOym2TSd+zyr09YYus++dsRqFDP0fTM825lLWAJV0s647+rxuTLc
E6J3XmytvFCxNVXUmWNUFogaKFFaUcw8y4QWx9NHHMFFmGuy6NPmZ4Z/BaWIPSt9PiSCWH07m4mA
oGGf+rq7D+IPyvY2pxB2cULSC0N/bZdqCtPG1+iovshtvrgoTf25Im1Js+9WVtvJTaSXTxHSs7Lj
BcgI4gGkdWpIbu9rSKKuFLQxiIkknICluynDeg0OYlsLaW46zf1kefNIPm/PSkhZk7gjWZNMP2PU
feaN2HSIF1aqG+urQLPYQAYbtTBKKF89AgT2T/ATx9zn6z3aIfWkiewAhF/Guid1gn2KCxUofYRr
SjFqzWKpFyfbqscjEVRUacNSQ7uKhzYJg+hJrfQl2CoEyTcHOQXydzFbuLCXEN1AXhejiNeCSAQa
eCPltXbD8DytzYF9Oj2og4MGCoP/g5pWgAMZ89ySDRqpmHvbrd6FTjspCvddPlLEkt8O2iz6Ks8p
VO7VoOWP45BOm5jIS09GycbEKV2k6uyX2nSayva7UGpzo7TGRlDn16onraMvbcU2xbw4/qiOCInk
AUHfViG12kzO8AQxSU3Od9861P/p6xWUqxXSelZhLmhBD1CqkDqis2tWUuYWYCV1lVRAZQrdfbZG
PvEmlO9FP8WkTfmuBoW2M3oVQYrqt619y4b2IQqGdz0l2mDqyLgiwWfbqcZrk9vTNsAq6cmxeWsz
6lsQvpN1NEIZIoeJyUk7mzQKTQxiXuQw8hlKeq1AICV2QlBUT/yUboqvB0zpLNkhVdguTZzGYgma
ObtqhjrYm+M6lwpJHbjABUKp3lYRuxrtOlA1a51Ymob6J/mqaZl5Q5E8oCDqVvoCsGgKhZGdIiDP
jFenWwPciNej0r6ZQURghsHCWA103yVwwNOa+SlU8ITlva56gwMI0yqcad2r42dvc8jM9RsH3LDn
jIfwghCxBo6Odwus3LcjZAZRecThuqsa1IsB8SPkTzVrEkCUJc9KepTc76YWigyBtoiw66LzdYdg
GugGi6iAxaT5HNjGrRiRpgcxVUIsjmvXLl5LPG9u/9QnfbGOSnfaZTLQjkSaaQV0HqH3rG0f7Eq3
15IB5pDP8IMwtMa09a1TkHEm03kydsh6TeIAhEoeujQ2+Eio7FvNxPyjfaOhR/Q4MtG65qbBBXqA
LzTkqPOmCQdRO2CLmjM/E9Z+cJnikqLZs5a+hWZR7ZIhulZQM+7jbNzHqUuPLlP3YQYUc3ZYhlhC
eLY+eyMG4K3SQ0VLwMQULUsE0YwbR/YlE0zXQG5lQz63ykvZ2Ie4JjCpqtZExx3VsBo9mC8Y8xpH
88WU6ERvy24VpDNjEYEYZHlOHzriiesMbAXds2yt5ndxOC5JmPY1uW8jTVpOjFD1wfOmV0UQ3wf9
wMLD4ZVNEVU7Aa2JVu0ujtJNQncSiml/xz4WvokKZSmhUysLOzvIotzOwGb14sYsaCxU7LPJTMnu
BlwkzyCiqeGUlaksTj9/7izYezpeJqYZ4bbnQAcqoSQS34fpvEcAOleaJDMETIw3or/bQEf7IDdh
XWLCW8+RzRirwMGcqIiIMDmZhX5gCr2rbGsvbQxhZtdHzCZluSKpvCbOQFikJ/QU2+xP9D/FzgS0
zaieOL7GHGWVLVw7HdmZSYVnoB8Z2toHae3tsUcvXqfNMbLtR2dCFR8EWXqGyGI22abiLe1C2B57
tiVHFNWC/gHlEKQRexgnHpIjrERqfjP185Vhw1VZYG0qyvi8SWl1EKKp6bZkdqhjz5ZdSHOJHVNj
z/6cRveGUwA8CslIyOJKvQXbSitRMR5rt7yTEViwvoYqIqXxGAf1ZoY0SqKcUPdSq0qvcQcs226F
1RCudFDMN7gRcU8WW35310aqnBAVoPwYG/KmJHUJ9nCId+L6YM7Kex0lj84LBf1jpjwNYtobJdu9
ITQBlblMPeq3MciRRUH2BHz7Ugui49C/E/uDKxSFEPKGWylhowAjxnNojKxcndzyBTzpFd3oZ6nD
EhwLYzPNmC8wBO6SCQ0zdGhUtm6xTvMO0HNpOdSRnFPkAjluQbxgx4iu8yazT0pqH0MQRBusbJTW
+tcY9dB2qsisUlELm+Y1sQCvVAfZiXRN6FnoAnVsa+woCk+QsU7nQ5wyGCFDj1vYsXZ2Dkgup7lM
zq4l23WnU8lmuj1KmnQeIZwfVinIsBAAGw35wtgO/b3QvrTWqb3ETkgRRTKPJ6y/zrdOINdDQ1Kh
UhCrmLL+TXu5dfHVsjr0pz5mS0VRvjYK4Jgp9g/2dJicUhH4WsqIbcLXbySFbxOPNTLtYDoZRQbG
O8yPY6WBpulr1UNqshN2+xNqCWWu9EcAg1tXfCOOtAzfquNDjySGeWBjR0S/xcPZNZUD0nU/mICZ
ObF87MrkPhGULcnhOMCzfZx4N7rs3qYY8EiH8h4dCghYnVRHu9iIosj8clL5qcth+ZqSu87IrW2O
/kfT+pvAJc+Lb43tfn6fCtTd1RxlW1lidu/K9EuP6PJAHHgIAkIJtfS1p/0OZJeByK3bd0CCO1bS
qo1XMwsJa7DL8odG1dNMvK7K7k5QtV0FYf9ka+N1OzkBYV2U6waZEzwGSLiPs3drMnRGTv3o6upX
YMFBJTWJFMfSeZDWNpKGtSmT4Waa6hNEK2uFAmmHsKb3A4q4RE/o7dZJW6LCh5TNJyvgTLXr274W
x9g2XZ+Mzg2m2uCQafo9Zn5JV4VGoZowaQfPNKaaDcUKvpsuouCkk3bQVsAEmTwFFQ0vHvM3TPuw
cZdpyYlGxn33kDCPe32WbKtctphm0PuP7CcrC6gnTvhvWnEluw+EVyFccUmdrpjc7BAS82GNdLYH
ml2oloRnYTUBm0S2rUxIHm6Oll1T6RDuvYJ0G/FF+4W0i01URuytbkEWnQwD/H9rLcpkZUuU6UbV
tKdZVb6acBSHtir3jbroxa+cB22MimMbOquhTCzqneG9ZXxb4GZvymS+DfsaeFgM6CAaTyOIzX7Z
cbVpg97OTFeTNU+eWl8Hcy6vy65tto5RERLphOqqtroCy1H5DOZDfbFa864xzI/STF/CXAu2IpkI
kSaS174zKbBuDTdNjkijcEzPLDhLvA/XVs4AmQrHo8zUrFW4bh5i8f1YPaftPO6DihwJ1aw/ylbW
JMgYHnx3vDhGx8DAErPsKfhUjdL4TQemIcQn3iGRnNoq9Osab7GSnYJJSfeanKazZidXWdiRLIEb
Z2/N6pnCAYFECXQgwm5qBmM16utdJ7SWfcmg+h0VeoJ/wMyD6WCBPbT4a5PgK8ppsY115SeWu8Un
QtgD/SXQqYrfo7JeUxzZjmZwUpSQOcvgZ+DI5DRN1j0wduNOZCStDZidxlC7ByBg7Ea1CFmaQsI3
LVLOSFiRNPYPmuNeKwBD1uqoPaKUf8DbPm+IjlYWD7920A0H/jFlx6khTHvKTZqHKXRKDWio6GZf
E33H+V5BQ16q2dg0n3BqQLVwuvcWiNo2YqQpLCUnKZUKWRB15JagrNYygWYtzbD1FG67RweiMpS8
ZUgqvHwolA2998arYtpAXJqYw+Bs1DmkkIGw3T57l2atnbVe+kP+gaExfcqC7DbODBJzLb+rCGh0
M1lSlQYs5m76aMBHicoO+ibGs8vuV4E6Yn11Tfes1L3rx1ZB8kq0RGrr5rZmXlaJqbTCnIWpa7fs
A6vz0OnMlPIwlNXsY6HcM06xmyqi5yEhrTOFocKKPdiOy47zK3a64iTi+LUC47TNKVeDUysw96eE
k7TlznDEQUWZtDdq1tZDOfbrxrcNlk9TOL8ZbIZHm7YrhFdfXXAacfcS6E3sE17x2upNgA+Yrgkr
5O+hqQBOt0CO3a5r1y4+GY6zQO6HKfVte5Mr/F7noW8R3baMXA0vVi9c8hIJ6oyKhDaEfawYbOwS
GpWs1WeV1f3alvJBDRvy7ZYyMYHGFebs7iGP3W7TtdaEr4YsR5MwqpXN4CSTNMD4jKEjaaPHQjdz
fKMC7axuLPlrmC7UiJEPLUnth8b0jrfqp0vHCqGUfVM2qsD6PxOMQ9/BQ7jylMYsAYe5eOoHPjdh
9PM6s8uTVGtqvPo8Yk0dHlRJui3Jt2QHZUAIkCG0ZurRotpHbjjyRkV0dHHr/gpvulyinoJY8/99
TL/kpP2+47TEPxHflP/654qlkGfVUQfyJylq73LHy32q2kJod7lOHd+ZvN/PGKQA8Vgj8QriKeKm
yz/86eLvx/91i8lgozv7//FV/HqRv56R+Q5/85+PhCIAE1aLPjtaDfjVy8Ncnv3XC7k8G/SxEubG
7zemQKncXe5aE2nV/Pr8fj345ejvR7lcUu2x4XzgR7p35Vtoif7gAMrY48vW9502lgwzMdFmy6UA
7cOvS7+POTN4QcJc/nGfBJEVVbV/3vNyKVxG6t/H2iDzxiARu8vxX49wufXXP/9+rt//95eHMaGU
wesINU+zqKNDAloAFVN4/v1CQBIuscfL6/7TRbwX0D9/P1rRFOFGH83HNB/YmstUnTZOr0LwJ4Dn
8ieZZhKtlj9/Ofb76uVS0dlXNhH1m78cv/z/5djlQX5fnVmFsvcpsMstT/b7ht9P9vvY5S4kRJGM
/e8e63LsLw9zuQoCvl5p7f9l7zyWXEeyLfsrbT1ulEE44MDgTUiCmqH1BBYSWgMO8fW9cLOsM+u+
7CrreU9uZggGSRBwHD9n77Vt/N09s5f/8zb+eLu/vv71dEVfJfP6tz/zxy/93Z/99Zh09o5e2wP9
wBOH4ZOyzBAalKblSxnEjNGWf377EqI+sUK//XjQt8nsbhNv6bjoxG79etCf//z2Pb0E8WKN0If+
fIbfnubPx/72VH/3e4YX8Jr+/FvoC+tjc5x/ffvXAwQk+OyPd/bnH/jLz397kl9f/v5jzcur/ZT0
/t8egj//7J+v42//zK9f/O13fn2PgKXWH6T13WMXX6PzRUb4K+WuGDpGH0aOIfYm7IZ4+8dyMVhP
mk3G33yJzOrx12pQ0sIjuQ1SpYC6Tura0n3IfTOF4YfyVW0dS1tuYimMMoJ1cB3smP42J0ITm5O9
/B/dukawxXaIfDRSe8d7vjJTWme6mz/oQaPvvSjZpaN6qPuYluOCZpYFrJixRf3XL27oQF23Rnmx
Z24cQU/NjLnwZqrUlwiCDcg0F1Fax96DOSw9wHqR604kWdUo0kw92EEF/vKy8cGovHQb1Ygi8rFE
XAS3ZTKC2DdzqqQwvUB1J3o01kvcM1V0dlBBXUjGWsMaIrFgyq9yAy0AQ2x74zkFggBKYabolS/S
Lrit6v4w6pOEaTzrt4JQqD1Am5XlsF0d5TOlCVubLjWQsFPomG4L87xbKjFm4Cpnq88x3UB+pGOT
XAvTcNbMfDQf/DKzXPoxmFoQ+s+PpEUfSAq6oNKt1nErXuuhBmM2ZVsKqNi3ubdToZwJCqbtSdj9
hh17uWmLwxT1UMdT9hgJbUCNZJlNmBgr3WIKEHRkIA01x87urH3gRtEDwKn1XJnDWgtcAsnZmLfu
dJ2q8aeVHBhXea/M1BmPLkRsklfWMQD4oEj0I3Fq447Z2dlU5J9kVsK+pYmea/WTBBSQuk5FMBKB
sgNqLLWq23cm42+tcXexcDjSmLlXVTsAvRyHJ2rJcdvWOpFJ0GllDEWNoT26QB7r0EreWdo03ZlL
Emg/aFTm2byWQfrWKvIKGN/n+0qjQVD1ETCA2Rh2osMmi0bDNwVvPETXuE/d2xEy8N5tedEj6Y7M
kErtqBd80NXWiqS3ZgaJrzx0dcYGXEudyc4+0n66IJ83zXhZziAzcTpY+PM3I2zK5JbxQC3e4NcE
IAD6zzonMcXk8lsjA1QQopHKRZEk5lJPBPspSQZvO5Cxilm9hTiaId+yRKrt5pSUTYeg4qUhywzH
7J6DOEXM7wAvLRBeTbnBC+a5HJRkmwLX9bofcWo2vY2OTtvmYRvcTqB85tr9qDIgSqEevk+KLFJX
09aDQV1mQFFxrOhEYsOWCNUvbVG+wlmlrz3OLx7EHdQne0P7lh5xO2ZsxQciyqCdJfotkFSX3Ods
E0TqYTJc/GneuSd+aFVqdF5T1YBETj/T2ui3c01hTOOx2hKxFS0VtE14MS6pot/gSaUXouEA5pJe
D91AU9wwruGOQydi+trr73YtKHsmCd23uW/T+hExfQb6x/Mdr3o1OnXFDI3oT6tb4LBPJcSatWgT
OuOYomnSKPYbxqiDwS0D5FOMOxIZ7W2hYR2tjTsnEU9aQlMU21qWsUdqc1LZSPo8Wq4RAhPs9/Bt
bX42PYeeeicQqWFqXH4l88tMdCwytehTjyNm9+ajW0ePCvcB9HMI/cPJM7a6o7z3bgT5RbtqnBDj
JXDTVk5g/hQZemrdeU0Gm+j1+VnBuhYmv5Ybw8XS0d91s0h8haSlq9pzgD6E1tS0S6PIWcVkwOyn
D0cBy84Iy+vfyGhlLtRNN+ABN0OPZ9Chk4hJgrUbVBYqwwKRFGlmaGE2IefEuikBhqXJu+IgrZoK
IQw2i0NFKiR4Baa8HXtEQuwzCWgnassTYOUmt4Nb1CidPwResl5GyM6Yb6yiZyHQ6Dhk2Qu0smxj
QL1H2Ec7om3z58o2rLXdTZtsTEkkSYd54zQ6DZmRiRgqe7/VsicnMW/VuDSnn5XD1LeOU6yUCCJi
86vUUtyn5mdbW3Q5YCATwxquepnjmOkp1/IgXccGQho3Y6oVTeGLgUphzNF1DlN5ryf1Vd1ORCFB
oOppdLY0rMyBFxwRG9xivYON2fij5tDX1AGnLPyP0hEbCyxTW4fjoSQhmU+kSJ1qi16E9mjnhOvE
ODRM1WUrMQ9l5VWe0tgiiayuHRJ/Kr8cxU3kZvlG6Nk+wh1O7mKHAXsI0H+4w7Fjsh46hdjU3HX9
3sLiLPBFbxyN2Q3ivgl9QzFuAkv7dGsGfIHCkR1bTAYGNErS2TH1foCKDUc5F7tSmDt7Hi5pVDwW
o74VJFWCQ0EeMtXZa2xzmmnli6eXyVGtwwjmfVXfoQF+yO3saZq7bCOa9iFq5s9ydJ7NEl3NkmHh
1FsnHC+zu5HE8qyNFimr4TiXskJGU7ZMUkuGMo5oD4RsGavY2UEHx12CUu2Vqf0bILIHp+rPo2Ov
En1A4JrtW5G9piPnRNK1WxOYzcpS54gwq2zC56Y3NLXSyryJNYztDdcnaQV2tmfXjfowY9YXDw4S
+3KCYGi/Td34FrbMBGWGJNQlJ6GLmfjm0BoIabbq8VXV83fCkFaBjZtVfOhF/sB8dcEll3cVrtI+
1piOpwb/WNE9OXzdDmyg8lODSLYcwys8+ffWbQ9hjy2H7qZfuDnSj05+tyTsAYtmcN4vKTM4+Zc7
LdeSGFZ1oZMWuXiEuuI2DQHpGAgjfExRu9HxDq95S0pPzVizHBnTY1IL1wSqQBWPuTdr5gkoBPvl
AEG7kOZ+0VHXVQClVhJzbH/qOcYjfXjpeVEHvXqOq7Re6VP25DXaiZXvPm6CatX3kkMfXi2cwNI2
d10y7Mcy2Lb7lhZyy2FhkUAqEWO5Wg2MCd9gxpCWIysoFYt6oYNc10IdGD0S/cr7rLdQM5gFJhWu
3sENvgkWPJYpjEpg3c+oQs6m192Q77GW/XBbdeEb2QqMQTzaUJABXiUJeehDSrVuZ5palqA3PHNu
pEJ3iESkbGiMgYpm9F1LP3NJ7kQ/zQeiQIIyv8IbgNoGMxCeGS6X/tnpaMvNmTuuSPy+zhIaJLh8
OJoCPaeVhw9A5b6rxbiSd5Aoa69/jGnE75uIqQqCHolrAY8BunNADiekWwt8L3jDBrNhyTW3Tl5v
ZasuVuNdurICthegpc9gSgK4ZtqLrgALdZ6iTnVDSTrJDElJWRxkyWGUEgdBjspq05uSwDQ87PRZ
CGfI79FTV5xziJnQUK/stonvOkKoA4cQSYw3g3vrfelj358NyDWErtp7N+geNDGxm/P6NzS/q2mC
ZGQM/VvTettQuUw1YvjdHpK5jCZNw1QkK8t6g2yei4cirEYTWBNqyfq5kIvzFDa9cg/unD1LivqK
O3ivKnTg1MYTuetJqbgZxmfokzsVDtejl3C61PGdwfKzaXuutSBIGRPW5zAuf2Qb0x43GJen1mPQ
QtUZiw9jRJUyNy2lNyahIHYhYBSXPqxPDsViSJNNeeEVJcgqaeyLGadP1NpPUH2qtR0a6KPN8ZOu
FMMWV41Xrsetxpk2qdu/hxXcQOncamFCe9ypkW7XC8MZlD+9W1vlTJsceMfCpQYDLbiFqvWjtsSn
QowxmhVzd21ljANpSYNvmPZIYaVxb5Xsg53+Bhsqw14tvbHojTNz/aAlVuwYswF5mplizpHaocu1
Wubbhls8oiD6YKdcr+20RvZqMPGXnDTajxmY73EJj81hOhhH3akSV3mli7UXISbOcgrR2Ybh0abu
2sOUk8z2pem9h5zINUY7lifOpH37SN6J5UFgidXI71R4k0DOQERSv45NcuyL+Y4Q8GOnqrdaAOwZ
PURjOuigSiAZHavg0YVPs6r1kLoTUz5aWQzgLloOHYQA4hTGK/NeOdMqLuz3pM+jlRomMKzk7wpr
ejB1zEsJV2DEEU5Jv1okZ982ghIgotCCyUgFfRg74xshI8x9HjPJVZrnQ+3nBscJPPRVOOaXCSvz
skkyKcfaS5vazxqMAYGNDLmqejHbk2ZsHX1kDGBr96IkRESwHWORKjEGuvhApyd38e4OgV+lKQub
Zp2sqH2Fx/thEja/DUx1r0+BP3VGsp7CLFvHDRWh7XH2l9rk+RQmIVcI+EJq/C5G0lem1o/FuGLl
jP03Q+1f6ya4QgCSk6nfxqjrAQfJTeoxu9c8zhJpm++2637HzJewCpYHyxz2ajIhe5nGXW17SKcM
D1GxhXUuLUm+scm5ie0OyqrYj27KYNyc1gaiSGmQVxei510bHhIexB0viVEfmqADFsfZViL6a7Pq
McmKS6Q7R0Uqy1xSPw+dxwzeMAEfZ4vlL9msStLzaAW8VOJrQpJU5TMEbchYnKb9rSyGV9kOn3He
7WeG2o5pvKHvtDeVNaSkfterYGyw9c0DAwFOnkrcq1Te9gxDV1OSXxSOJY0Z5ULofk1s9Cfon8jQ
IXAKQrTH1n1VNC65HZIYoai4ZLY4C4PJZxqSJzePGDV0SZZHdFKAJTYRUwFPDI+m0h51ry+2YTTd
4XAjj2qUtzlxF0olAaC/+cUlS4leOyKTXK4K5sjrrksosCkwHYkvKTGJrBrsI7KxlWr6XScj9EO4
nrPHGgfoUU+CPefkuqkia6ExshNTCN7wGxS+Zjp0no8kuCNyJwRnFcYzGCy8p4UETa6/aFl2dJve
3AUjQYlk2JXENq/DWvZIqrrPqIZDa1sH6gs84RQYA+miVJXsvoZrPT1QSdsHbVGeKLhvRqkcnsbx
qfc1fB/eS1FbaPDc5GuS0UvURf40YUjWVG+tE89EdDU9lyLO/MDcZWBIVuR05iuikn0nYbQn+heC
5OjSMO3cBAmfmucQB9x6JF81BhZOuefXkkV85aSP5DBRu5YIWquBkkM55FO5bbViCAA+XnpHUX5V
gQxXaVRddWG0tQg2w/Q6nqrU/AAEsQ+ipGfThh657j7jYXpMUbFttRLqZs0V73uaZG/ocSkNQ3tV
TFsvw61KgjZaz65m8hUyCi2DcF0HvsgUkUyY7ODq0wuJ4y+YnPAX0TSxBSPIIrBBtsbtPhrJ73Sp
s0niMb8GC1NH9mgwu94hfHuTqFnkPNI/8fJDalVfCxxsSwLgV5Jh9R3UsK3N6GoOEarW/LNul/m9
Pl83kbeXNyN3Uy7FK5zK77EZgJZSPyBZrgIPn1fMGmXIxs+VfPKM8TQ1GkqOml18aTXXqhHoypj+
SaZXqWfutKUVHlVkYiK69DMAaNsYAaPDsHlVVcMT1yhqEFKhl+XQ8Ztw2vG4VT4Dgk6T6GBk+iMe
VG0TM/17EibakaEObrvoyxufa9d6Rj/zIPOeahPqCrHF9boNIEsi6kCRhJZSslug4OXaRLNb1rsa
xJH1qjsm/g/racx7jQPa3JUcvFUxWLdalk6bTlgvCu6HEQKAmtFq8cl4MJVt8RDOzt5YdG8ijFpK
YTKUEYy47GExKeLvIt+APhyuR2XeeFF4W32z8AYhYr7aOo+Rus0EOzWnMdHtAMlGy/ISNa0J67C8
srPhYUSnsJ2i+CaR6gx4WVsR0XIlGMNu2ASeB2ze42TdG+9Iqd8lzuVW58RM7ScZOffEuG7w518i
aKpphwUlm45tw9USYp12x31r6S99Z39oEkkI7+uAqWqLG5dmTML9X84w2XRTHer+Kq2dS8sC4Ik4
Xzed8Rosm1dXC8+Eyq9qozynJpQ/TbWfVf0LwP2U9aQm0yEdGP5ReOtQCvOAs4Uqpi9I9Jl13FQ2
E+Qy6D4KoW6riEhWN7HZ0/T3MhMnRBbtmiEFNRVSe5eJJS8MaLzIk28KABj4utmtiMH8jPJon9jp
scFbrKf2V+Q29KmaptoIAjW3Y7wzp4rY1HRcN3V2gMqHn0Sv/Lq031OjPTYQjxsQnAQb479NOusj
CorbJgYp7aCIiq4lNIR2Hs6FBv0mdZBuxOAvBusODhnujOBnLrQHc/Gs4dh50NI3hcbBnqGlhzqU
78FE25lXG6szPmXfHWCN30PECQ9lkX51JPlwoLK3yVDPaYFVpbBwGrcl7zkerqZ0uJRJfI+F4p0S
4l1fZM6yVFsQb299FQJE1bmRazlh9dFcivVsSuTN/a9O5bgbWTI3xENR8sfmEdU63YToDS5svMxU
QcCFJ1TQd7k7iJXUtdc5HM46Ia6RV1xMlnCgKLuuLJEYDCaqms6Ph/glzhqx/qnt6tO2so+gqgIK
+PI21yChyZzFxcEdE2D+cOrTTCRIgO3VoaOXpUZ1srL8HjHkqpBoSArUL9OAhSkyCKBKUMUSAqA4
G+Upnslp1EmIhyoZ7kBEEiwEQnFMVlLG6XYO5Skri3dH1G9Ix69VHrh+zHnKFfKM20H6Wr/xivIC
UT7cmU2ylgNJCVIrAOjPV8DTj0WmSPG2LR8ep8X9B0KLDRLY5OpCRan2tkJhvuipRxeL3fKmKsu7
GyXNGzBN7Mqp6DiLi4uVPUGQ2cBWvWmi7iVSaF+XU3Ce4N3DVsSR4XCi0Mu/wu63oyP+Esjuis7t
ddAGOrsEc2B1Mnw7AT8s8vsuMl/z0YGC+yu+eqh2rjeTCtRxYyzie9QL3Id1mjI0j6s9u7H7bspf
qi75ZPf7MLhkq0j8IFYxBxsIAi8A95oqeKU86A9RRIkS0Kg/a67wG3RUa8T2xILmJjmtxBDpyWRR
MtThOZ+0M7GM2hV7zecxp7c79yA8K0hnKC0G9vQIcTDU0BkXWbovmktRagwI+AMwrLRP9r2rqVcP
IgZfO87aVcWu/BASgR7iFjuqeGDTCJXWmlptXSWI7qvJ3k1tbhy1DC1zTfgtkwgY2Zkb6bs8MHYw
9WpAhy5y/MlzQWda+YLYRlMDmWP368s/vhfk+4TrkvHNRmZxiha4MrlXdcDpZV7ussjdhMX44or4
wuCn3zoST1XtTYdS5imOA/nm0Ec2MFCvpNVre97PdjYoVHsR0Okz8jVbm6cZ9O1OUaE3A/cw1dCA
jLv7ipRjiO0u7R7uPgTYHoShvJ0MfqQkUXvKGA3V9I3ntgZGjGMT6WtGcCZUx9KitHcG4xs3MBcN
FXYeBB8L83VNi8jdQFUSHhb5SEeC1TgsS259xDmyNM81RJvuXgbyM/JMzC9ilUwswkEfHCxiHnRB
x6rzzGcvveqRIuARvtTL08XLBMZySKUaorfBc59cARHDLfYC/81aTcl51p07kMlVAoYBZc19EeJw
x8h0aCpBS1Ne42FcNdL9akZbcjOE5GVnt8kyOvC0nLYhibpCDwdcEBZXhFdMxNF1x16he6yJ2ViV
E5I1hG5c1tahUOLb08lH1OGnoBOv04hOqBP0K0NWLWeWJVfmhPEOhNR1k6iXMW8ph8YEW6OV/wzx
3F66tNuFtLd1m52yFXrcYCcgLLiqfC/SX+JJXrzwBxVUctKbxYvAhrOK3YLlMbnPh6fAwpaiQH0j
zkQeW2L9HrsSlXCJMsNL2DtLZHkwZHbwm43n1GO1TjsgdSktFmhQ9s6IT1B2IasoccUe+8HR8+c2
dzNfazAYKAMERajBCnPNXbxI4RIUmXyIJN5KfS/oHNKkQqdJ2xPjL9mfJp+xWWn1cdacq9FO0x3K
IB5lnixmYVsg9+8zhsR8oFUZKIYrKuRRQFHZCI3s4TTA2G6RuevUcQw/mNWDkZUUqlaNsxjSz8qi
YWVXX2lS3zReMeyzaXEXZXhGTHHo8q5HusNgCmjziOwmfe9p8nG3KTXMpnTMyPc9hIlaCmjz1Xbw
v9KtDHf8dnOjEypJLgXytmX0FLzVdFgwLmnUrt0Z4wCmQQyVYQZNj2LkNgDzAmSOZmeva5D1r5S2
IGjyvvK9wm6o+Rl7OGpwDz04X9r9/cC8jBPGs0KCuyOSSCjvVmOT9rd1zhCotVs+mqE80Ze/hDZc
hZ6+zUhkgzHQ1qSWqg6JwkLDbmpHtBHYgT7WLx1jdxylLGLSlHhs4ksh9GuvEuRr6D2puFN5mOsE
g0Za+JEpQPKF3BzCULSngX576mJpSNLxiSg3WBjdI1MzPv9iBjZHRzaIiQbIStrq7FtzjK/OqSF2
gQjsZj0QN3PuJPPTuqFpX1mjdmo4i2GAAQvskHuygXjxvMIv7KX+LDubpMuDnbKSZnH5VDiztcdz
lrCEldNRtMtMaOHf9wYkWtL0GurazF7BhFS+iDgttEGYJ+aNeceFxjbLsZ+IQclxiRFk4RItaUKJ
sMmcWhMRDNvMXS7J62zkKdKJS9jKGnsthLBQ0dVn/LXPncOxDYyO4JKYeAIu9mmTj0+NwzuuSdJc
mykGszF0WNYYyTiueoahTeI3hm+XpuQpLG91WiicUQy6+VT8KG2hPIJEIGEvuDaqaWvVLKHGUmVJ
Zj1Ec6IET0K1F2zcV7pGyJ7Zi2LHsNiKSBT2kGFGkeL5iG8gwPguNwNfJdMzOIZzpaSCmpCU6Cmx
VhQTI6IZgMAYz/yS9iNyjSNghx+V5fQb6fbHkBkqjUOPLDQAFrTNnerL7DIO0ZTcqMWp6wbuUxYp
d49PSZGqW1WrDg3qxgRY3RcnsN+0XkhOoZFH+76oLmLqWG7GwjxIE2cnZYXNOScq42sM7Xfd/FHj
/NUX9S2get+26xtiyvRjCzNbb4N3tHs8WpgOhu6HALLUZqxYMjMqHkcb1NXAjNnBP5VEym8j7dVr
hItUodFJtEiRFAhN+tnsfkapYKbD2GuNMpZaY6YWmahY2dfuzJK1Mh+ndMNt+5BYwXR0sOKsYrY+
ougpZsNy3GqVtsuq+L7TMn3buDcmkYZbqU9PagRQBaf5GUP7Y6eYiDgDvruwaMEAAaInTWTm1YeX
iKjijMTr1voxVXzjsttnE8xdUanxWZhsB3r8aquIgK0Vmc6lHV2HJa6EkhSRmlplaNHzluoVeASa
7uCS9gD/Rf81uDT0ofwTpxxqDx1NAbIfvFVoFg7ND+tRBWwPk6zLfbQg7xpb9yaSZNPImFiFJLnV
RAWEhlxdtkgkhgPPp8Op2PNBjaP5XxXfujV8dEqnYnGGvcHas0uLEtZn9oGjnARNG3OJ5rIzNmVz
xztKOKvwFZFhk+0iC4znXG9SLdnnRJszqiV4rPWSY4kueW3V8JHwAk6Vd+I8KtZGjdcm6obhqsKa
JRqELCPorKh/n6bymjtsQhVsrTCVxDBRC3Qg1XZKAFTjLKPr7yXVjT5XX0mLFqSLkntT94J1VNN6
jUobQl9N4wQDXX9dOOs41z7ptQ9vGtl3IkHGrokr1TJmm8fiU0r4oFKwNWraq3px5iSGPu8Il2iv
4+Ufm+5brpG0+etb+FQ+lU3noSK7g1uB+wC4YNznCMRXKRIIGkTp1tU8yIKNmjZVzTocVMZD0scJ
54H+TAjFsDFMU5JStSfixd6I2XsmGgKoTENPu2zzwW8CNjL5MFMLEUhR1od6bB8UUPmdiQHJV8CU
xlSEzI6ZzsECIUcXr9LKcbEodS7eX4NJHCUca6yDyp6dV1r6VtP2V6py77KCA1rM+FUro7nqPOJG
oHK73PRdBPAaWTvrekium2CiyU+bEUfhB+FwMEklY/mkN54sfPKoO96qugh20YjBugRd1sjrnInY
Bgs7cmKU80GlbRUjViPT2k0JtCzBtBU4Cmt4eUybftzmeQ08LLgCSnYJHfYqbMvQwQLgH7SUfoyB
HtqrKoqc8ZslFxibdG8Mq7mt+5Q2jAOJY2L+KbgvhVnHTgBvZqBukgDXeGxboK+LnLCTDPxbbbg/
0lZ4D7unsUNpJhrKDTmhsG0n1mdr/hKju2+sJWrjRzqcoHOefRK5irxGdtR+hMlXxRSeBqt6bFLE
FB0nl9k+jGl78hoUPvg0fXTmj0YK10B64lOoBp+8ZYCW80xrHZiSGJxqlTF/8VXoHDwkP8cqGR+N
GQtfWGlM20sOgBRfcAN2faStcYpk25HE982QZA8QIpibSpz8yMiR003XinQFOhLBa3SDAoVVZR0M
4PTNbqOp5gJ4LNshyzhMKriuWgbEcgmwM4itoKeXsPxPz3lhfzfzeBHgDahSN1EQnTAkk5LiOBqC
oHabCnxa6VKdMUe5dpIIS3faYthU1r62u4MBManPx3ttmo1LjxbIrGxuA/EeLoVN8W59m6kFzhhW
hFZ2M32ulJsBx82s13mN6ImYklPHLI2e27spuu6M/pPV3p22Wtd5xBiWa09EnC3xbVbC5QtZ68tm
1wrj4KiMWzmAZD8zqrfMibHWjdiVTO07tPv3VKQfHURlzn5zN9R8LiIe1jBx0q0zt+BqaUImSe5r
JP9StuLnM0uQIAIXGx0GJrY2h1mhWUb4xAp7TLrkkc//Tn40+CU3If0C2rQ0/VtPx3fItsoOv8d2
vGtN+V1l3bM7tfdMIaCQJlrIQe+YO+MuqwO2A8JY1DvMUTU8144Ab6RHnrvqcxK/paYzdZaBdapq
48MIBjBLBTqxZZpVkOOzYqcGLKyoDmp0Tqo5Tta0k1xBBeq9nIU7cLQXq49/GhMnNizrcVcCah4C
3PPNdyHbZ68K6UYX5XVNiH3AnZM1PYNft8+FuowAJfDODgxP/N6NkdTpotoS0M64Wma+vdhcWHy+
pPnNQNP1o9m7jEjSNoUhPrM8JHRFj44whI6jPf8ylF8qAGEU7vnZARSYFnW+6yZb95HN2VQXEBsL
Z2cMY3huu6rehm19hw/Mh33P5Z+KY8OmNOxqDaM86IHcqztWeIxkyXcEcQ3TQncgV4z3DU5ROHRx
KG/ZhDmhr00DFojIO9HZWI9tsdwHY8MfZfEQVc2N1VubEagDLyPeDPhoNy7d8nVDz88BmLuqGZev
iY4x1tJKz4lT34awblfmWDGxGhlijHlCsyrb1R1Rr0N13c26AbVZbXFNgFdLKcqqdl8WoD56esJx
AXmHLAXfjeZLDL96HUQ1YZpVdwzd5BCEOkJ1FEcGAEYffs1zzGYxG/G7qJYSgExvzaDoBwDxFTLQ
qxPACl6oxRuY/e9OV18LvSPmkOzQzqDezTrcIdTV2rrISljbw00XWh+VOIUWq+YYD5Jx2I+HxqEU
NsRK5X3LqXun+SVq94kJym4sQmYl6cliU0rwATzm0LyWyXgdDUiqB+JDe+NQhVm+NWgPOLlzM5qY
4WhPNbuq1gkvtECbNeZzO8K7qWmY2kQ32B0Btl7hXBWzdU9Y/J1gTdm6sidybN55lXEMuJMLN1n3
JQMyB2RSQi6rhQUuwSJh1qO1QUbJV25IsVOhi2nhGetdfohLUNXKIHGioyqh2egVIxIALTuLsfkK
EvWVkiQQJDOZpndZ3fdcNBNWmPIF3f1XPNrfvSr9ANK5pWfVTtdG5mUTIMOaXbsTfdCSZWCPgYzm
mXZtlfNDZMunRI573bQOmDLrjdaZ53jQFrwsGp2eG6Ld4rU9/6Cl9mu94obRNmvlia1dc4fVhw8k
6zdZ+iGsBXCQHmjq3mIJI3myK5/nwNs0oA+wOhmPXtmgRvJeox5pO5NOshcQUiC06xHOjmc7d+/x
WtHgzt1HvVHnPiivf6H8/3/qwX9IPTDpjZIT8H9PPbj6Hv7Ha9mkfw0++OeD/hl8II1/uPYS3+cK
QxKcKv8M1ZbeP6RD59URYP/5j8mP/hl8IOx/6Ibt2rruSMNynSWv6Z/BB0InE8GzbM/AtGp7NHD+
X4IPjN9iD4RrAzuTtmXZOskEjrPEu32+38VF2P7X/zT+l6Gcmi1ASB6VHmbXCsDWXbDMeSgABu5L
m9kIZmZyFKth8MPIkJI6IxnzLwftb/KnjH9N9rZ/vQr4OfQrXY4FKb3/+ipUq2vIXI3iUJDfsq3s
4F55+WVWkwFNha3GlDeXhuaKQmTshHTAQ7v7mUYYuZE9J+DCaHz9+5dkLqmKfwn/W16S0OFgSF0K
gkLd3w4MYClTVq5eHBjKKFpoBNwSXmfgz5RfeZfoNxDt9jXkvp1lhR+EppfcUBwHFQmtQ1u7C3Cb
+z3Sxp1lkwGaZjkjAW9mRK+TC8UQY9hVFpw0WXah71bgzErZ7Kko9oNpBEctHB///Tsy/jUD+ddB
tnXJ2eZyQrnG7xnINbTBEa1fcdC9WacdNxrckcrGr+JgbVWe2JtBE+/adDT3BpSylI4o9Hjig6qz
OxaAOKV5XZjuc8Dmy/8Pr41T/fejjX7UtYQDntGVy/n+19MQvGvSDK7MD1043IH1WSLksgP3gWkX
MgynnAaVN1n1q+31HbFKZr4yh/qQORFBdJgbrnMN0DmykP/wuv7biekYXIS8KuF4Oh/Uckz/cnkk
3AoqswVSTxRj3RVwOPWeVog2wdg0ijNGbHRnnecDHkx2Zjg8VflQUqXRaSI4wkBiHv2HE9NeroV/
OTGlrS/SGtuDU+CZ7vKS//KSJuTucxiMam8lBC7aSUAYapP7uulqFy+Lm/uliQD5+LYesuShMJyF
9hkx+3Dibd5AB9CDarwqwMetSsX0ifgkQTEZHmhl6s/NwNhIBc1ltjJIR67GjTsVD86EAsxR+lEQ
YVgQsXYxxmty2uwD0QqE4VbmvImBP07uaPkqmD7KZUDGvhgbQFmeRQtOoanaA/lwr1HXmfhEsOpk
ibEniuzKGhpCm8pmumqKjTtNP3FSm75OLMFmJLx8I0UB1KAfyRz3mngzo6xbDQVz7sl0H/79J26i
XfnvB9gw+D7Xve7ppvjtABf5/2bvTJbb1rJt+ysZ2UcGNmo0buOxAgkWoiRKstxByLaMjbouv/4N
0OelT56Md7Nxu7eDICmZpkhiY6+15hzTdcKYRvJeGzoy67LioofBscqh4FON14e4YuB2p8WPAXbq
3JiPEH3yayzzqwJ5igRzJWFfrIRHt68/F/7MjhHbvJno6khc0eNUBVRcc3CUTEHKKo48BAYu76+2
YVUiqhaDxXvQMiqVjrtOR4zvBbWkP2jGNXG0mzvJ/iCbBRdec7jfStww9Fskb70LJkiXk8WQQMiH
+yGV7kUEYA+HAlheZxVHu8mf+Bi7C0knDNlbU9x6I58eZfAAML0jhikTnprM4jazCSUIVT7QhGH2
MqnKli/PzIxnY2lFyr4uo05WzRqMTBmuzaKpdjIs8kNJephhzMm5XXJ2aatD/8s34yjCs5ZKdTdj
Ij5wgduoFskInNxQjLU62cupMU4WUQzxKRFFe7IcXj3zQUZgUP8yomAes/htUppuz6WNkZIglzuH
KnTBIaNhLLlYtnqFEads+hLugtBy9zTICg6fCTOR7G0b+lMpDlzYY+T7GXw7YyqOwuno4sioORHB
B+xwnnxFGiOd/3KXZp2+T2hd5n3/QvfW8e+fEZKtel1J5GH20LQ7XVffTekKP6zYp46DaZ7iFlVZ
plzCss2p8VL7xFX14FZ29Gi3zjFrM50gjiR6DMhXflRjV66WPEy9RvehKJV47nI7YGVGBmqN1G2a
FZ6YqU8ER+fTZUChvNGMCfJUOp00O6axFRp0Xa0oPiBuUT2q869RG+anZhSwPkARM7xAtZiYI7BA
sshJmJxBp4Oid3pDW/qaMbtmDs2kYioa5AVwTbBDpiWRzwuWWWd8inED+5TK0QMQN4JoeqPEEk4O
UA4XhxQ7fb4WOcowAhZwWsTRoZq6j7GupmsHzvPat9kr7rMjdgidwLBRfzLUSqG0MNhvcE831BsU
Td5kUbgPEztxq4TFYKbzoQthpt8PqC2jg+uk4MqXx2Y3d379IDH5O1rmLtv7YzKm5GGFGr1MK+bT
/Zd1XPIbAM3G1s0Qs8KhxO4cNuFjvRzSbGZms1BN73enisUU5y4dk9ry7g8xTgc1hzm/0WHhYJ2X
nqYlISNvaXshKug1C4yCwpaDGps+3rb5oi6/IR2126dOi/ERMFejW9f7oSXO1p+M6fv9XlY7Mypp
IFBsHP2pQWHVkwj8fD+MffDuzCA/ljJr1TDdRnsQ09m2WwblaZb5M9SCq5syTTBHt30OkcBxgZ1P
iOngWejuq4jgomVDMzzriINFEb6WeWbvKWomAlti5rtWA3QWM+lKdRsFHmPS0cQhUXoMqvLdYZgR
gbmKkuilJSgzU8l5ZUzzShPZxU+Q2QdhIOKDzGFvKqS/KcT/a01pamtfnUzvr3S4g2567az2aCAO
h0pV7y0Mxzn67T2ST5iSrrmJCSc5pkGMQy92twqTYrMjhpEEgmrbDKRqRpl5IhUE0pld116CjAai
OrLeyamJFKmGyUuzBJfgQMMSZ7xAYR/9hEiX7VyMoKxceHrSgXWiBnC1Ft5cMOqUOumD9Rg8yjT7
2uodEeAsvvsMd0Bedw4GDLQqQMbBAfaZpzJtXlOIv8QtqluWrupqyfwxUodbgBdlO4TL/N+Uge8K
+toMxmgZOiGWs4hZ+fJugi9WDnNer4RJMUnnA6Rl/AaCsL2qGD7jqgx/rU8I5PXbxHe5br44qlI+
cqW6ZPqMSSlyabE747NtDZEHX3WkDvHmlEfZuiNR00f4ScP41WiMeWdEzaXTBtpQA4uE5ThLR9qF
Ozxk9MEILHKcCseUXKNuzN/DdH62mBWeorBxtzlCQcYEQDSYgmwh4Sk+YmkpqG1dSf4Mn9/VCaPh
2Ib2lf41JFzI59uKoCKw4vaedme9UgTNF7bCRLIuUAEnsNho6NNuzpwl5YygEkXmiKAU8U0lWIT9
arctadrRAumKY9zrMb/VytMI1RmE4XBCDqKLfL7gpTzmRay8zfMeHaFBbhjUQSdC9aFH5WXuHPgH
+Hg8m7nlzlCkPw8kTyb9WwStEmJacFP1ZB0mqvmcgIemDUqibyuU17ALHYhxBQLZ3kYpGs5Xp3qs
zZiuRQNc2S7Hkv8eTpjaOlxY+/noMNg9yOme5CvSB+I9Ld9N6QDF8ZrGMRkrVWb6pZOxA1+aLBBE
3ZNc9gGZshtbs/at0DD9uelBSwKXKb6rTpFsVGabe70rSRtFfqe6n3KAER0E+hc2NeYBeO9nFBeg
klQC0RTSKURHMpM5zfU2txZ4CNGOe1o14xMULNpWtsHl2GkJWtUS21OXOXjd4Yroc8v4KBqnfI9s
+UoeiwlKuMbhZ5TRpkuZlFtC1w9GF9Z+F8Bjr5H/NMxqcQ0lB7WyLkTb2iUSc9jdmKCabI/z6ipg
o3sKZPsSfE3llhAs7QJbUkwShWMH9eH+4pU2bB7Lzj0X9Mh9lcidlTkVCKuWebeb4VaAPrOT7q3v
q5plAD+Q3iJlZLeMMTCK3yuJbKRNIG/xl01KDV89lg1Q5QhMkxzB1cUdGmD2qBW5AntXrx7Suq/3
Y7NrGqU8FH3Z7/vxszbRZg0FII45qH+WswNZNeQCjqZjTdf2QJAl4V5hUe/TQtd9Lmr5FriSuXZF
g6w5pPcoE/iTTcNS2AXjmwbSey0n/oQkyjImSoVy0GK+TctztEGQr/NcVB7foAN9SqjSc8xYDLHX
VkdDEA6JuR1DiGSsKy7sTuuU5RXKtVI5McpKNzOBAJuusbd8TbRN266j2PpMjWi+ynarRQDQtNaF
XRvjWTAmx+9KOuQycmIPeCN2SqhGjdunt27YdErlbIloqI4DGBIolre6E/hjGMeNXfEGkqqEh+ne
tI48RGbPWOIqZtIooaHfwlpyLCd+6Sb1Z20iJYVrFT/VHR6aZtI/+l5BlCGycicU5ChS6QcEjT2y
soj/JzU5dVvmoBsocBersdmb6lm8V+SIr26523X9eOLKwluMY0a2XKN6NC3PXYZ4WHG3fTUgscvl
cCwtE5ztZAVntqnaxtaS7IuQ5FIPcf+p282B3sMZFRwuXwNtYp3l1pGYSPPoNh0W/17zCQvkBOGR
aBiso6OlE6kZerKNob/Rllx+Ut7/VVceaaYSv57Zcp3m0XCquxBcCwjONXL3AeLTFOIdoUxiFMVd
Jfjh4tjdDUOp7iIz+8ocWDn2YRQyA+XW/WDLXm4GFZGjGaJCw/thKEc3xgSi9TTJl99rosQfaUZ7
4+z+tFsN3Y6KFBp2IV1US/t1yEHCrqq+CjZRD5/PpvzC5rqKN6ZapA+ARN9VOss7Rb0ISrpHo7qO
qWVdFZS/QxGURG1r5r6ig8MUaCqf7o9hviFmu+4dryl1ha20gixikkiTE7lG3sfYf7lHY5WhCnSk
1f1uuCcyu93xNUZWBdEYOYS5SGZq/RFzov44JYQVkNbOWHcGxFrTbTlUOtFDoyXGizq0p04Nq2ea
8gju9CdbINIrpoW4RreXNr6oTo6bvDBCsRkf44wyBhv3Zhnu1FCKJ9z86pO0BBZjXmDQ0pItBvCn
kUbGhGAConXL6YPISivtPeVGcXJYf7GekOhjKsqDYPTjT7Oq+sNczEw7l/t2iVDYNspq4xTWKqZA
OpIhjngkS5kV0UTzDSV80jun9qDuOcdSjsSUsLHrhnH274ciZdj+p/tyYpzrwIXcYmti5e0m6zMS
zbS1xJ5OMY6XynxMy673bU6iI/ty9Bmg8UAMuBv+RXzEVVF7Y1NdtGCGjxKZXxQVFVlqY2lk33AY
cyLbUX6m2y7MTlqXfqkL6xt0h/CopPVedWOLZ4tOfQFZep7CR3WIGd1Gl7qmHGm1Gzu8fSy6ywg9
B28Yurs0w44z6Omp5SrgmIOCom38WmHUWVda/KaoBv5JlTlUHN0sZiarGvgSe7QeGOTikAMgnbnf
zdn4WFBzg9O/kHnTrfv5PVPxGFg50u6QMQ7Dob6NCy+Hk7qSTsi3FHOwAP8ZG+0jm5M3uVxhyFzy
pmLXqFq1Kau9Jgi0Tg9aLa9JbgUenk/E46gVRR4iAhpQ8KRk/WHQOwx2A9Cz99VG/Si6J/b5aOIr
wj3mkV2NqG2xiEq0tdmPezxcCehMRexTi3OqQlQXqUW9Jh3oE60Ksk0z+RiTGXWV7eDKtVpgEKsx
YIfuhOS50GpbTz0Eb3pKvr0sl/dDZmKxlmj3Y/cTHDFg4K7xKt06CKdF3m+YjxY5EKu2RqKMH2Gl
5CXxWJj3h97JVonO5LeMtX1sKU8K5ipMz729HdF34JZgE7+0dzKmjIlDhosLtMJCr1o1sO2taQZG
XjO5LpBJIF6XWEsph4pM/Ax4q8shyDdE2jsbRbARaJPqI3nX4zK7Ip0FoUasxm7pIOfQbH+wcDyw
DDGP0WFUosY3MS3Y1V7Pip+DiQokiBkei9E1X8MluLMyD0XUunRALYH4GZ2EisfuBVTAlxqKIElb
lMCGG5D3h9GOfOrm2DCjfEwAaK7UvP4a5UX5xkdyRgbwWlfACqO6+sDUGmPLqmavGZgzMUYO1uBT
UfezhlC0J0fDBkbvpDoNM1uXFyV1ifvQEEwkqb1rWuW1Z/kBC+AcmcA527Lk8uUEIO00gRQuqAO5
b1OEgLP65M6XrowKr7HL8pGMPrCk4yojom61BJhTlFua12PtK4sgO/VpCf+6e1FFq55Uhs0bvsJE
seUVb6KGJHUBspTA3zZmWqN1VNT+4Jrt15zG0WpwGr/QxiXfCdYBzcwHPRX2VdKgzhXrynyxNyb1
o1SHikwo2zgSwzntkbCjboxUL+mdR3W2znNAFmhiCtMjCw18fQ9cNxl67C+3gabyXmEmuaFLXT0U
VfRM8PYGfrxz4lNDPIGM8hioro1IgJYyURQbu5uto5Fw9h/sMal2orcXfQLXjVDRXtzFacVGAQ9j
OEBh5NWnRvzoWAyri5ikgHJ6tV2IMXiikNROXUWjGkjfHMX5Bvjjo1BgMudjCNWK2SJOHGQZOMEb
bDRr9J7OSg+rh75oLokCbkUuSKSEQKJVpAYBZVG1H5pKg3YAg4bexAAADfX+DFIBTJ8vuoLrZmYX
sOjmF8d0Sn9pXc/r+81GkDqyagIdFlz51enSYDWqtwJglJIMBqiChhiQMks1X5bUlKVNgFT1DXPu
t5gGBYaORWjRa6bj3+/n2JNGGcmDFZWFX2pgrlCpAGtd7t4PoAGwI/1/f3ynJ/7+7cFeAMODfHa0
3BOYPKveercTpGTY9TVraynGLgPzs+9RnO7r5RfoTPlzQWh0hbK9xhu5aaVdwYbngOZQ7KYfkhqc
iKCRzdopSLvokCpMXq2HrmRa00X9Yx6Up8SNHT/PEDWkZfYxZSPqB70B7Np1ij9rDw0AVipNxdki
68Sza8kBfUE8PwVVBjwI+ORODOGj7dVNkD1HiBxr1dE97ND5L+LbyNh3rGvtCJd6o3ulO9jPXc1Y
xe2dN3XMipsbTMVttknyCTHp9sNBKawEcLAzXSTZcBvTRpeUQL9FGC54a1I/UKW6D5nj88F1dDKm
/DAbAfjpuQW/r4xK5i85WDRXjeeRhassE98t5h982IzRe8U8GEOOs5gAUeJoyBvFznkZ5Kx7qWsR
cmyu42jmalw3BRXgZGz6wqGtm9JZ6dCrPZhxc3aKIj9WXe65fJM3ikoKXA/tEzKWRBnebDVSIL5Y
WVYfAfWwXEZESzTMy05Jml90USivpesMOwhwziFtw/7RXTCljB/a72NCSuzcev3cGs+2LQuPUyDH
/yfzVyIxjnkeKx9dQPfOcER/GcltIoGSoE2KgG3JZnzxZ79Qda0LezTe+1A+4hWwPzM0bT0YbI01
5iGF0n0i5oB0YHXaV0Zjfcty3aH0MvlcVRrpaSef3JGBTo/dak1BbW8K8KMHTRn0jZ2RNtYF2L9m
QLEbQr90ri0QC1wak0U5xJ6KloUWRwOcjKA+AqutS4gDnn5gITbABZSTXSO8gFluwKxIf+qAVSko
rQNBGDEao/whEb240WzzQxoKi1t7OppUcJNeyOcaJTES1XJtV4zjuqy1Ly0zXuTxs7KvgWtujQnh
CDUCUjiq4BBcyDp2+gJ1dbu2wNxuOnbmZC2dp9i0z3FNZKmqWN9rp5kO5td8bNtLh8d/xKkemap2
LGHRMgsUxmGIyYauUfSehxo6E3qak0gJTLbVESeCURxYM8+9iLtHLbPQNrElNkCRFHR8r7GKiFqT
XKTE6MBp7Z66hotxE6rOhiDmH02VITAOQM8oNFeJYZH5zlIZ4Na13MV1iD9rjJozyRPDJh5gtSmz
SlTGVO+7bnqXEi3FONTicm9LuabuMTaynoT6geqy3OX4M72+db6AlS43Ekuun0ZgEyb0fJ2m8R0b
a6ae4fwaTVW+16bhmU9rOlg5SpEogbyUI3leQWZErWHjy0VISDIeXzCWCMhJMZHHCd3hpuD3pV6/
uS18JqTPq2oiCLxP2xNtTvM0ine7ywhyb+pHOSM5za2wPSuYHDODS1o9NKNnTu+TS3JV7qqnMGm3
Jm+vP0X5FzTEw7G3rGMMBgqf6/AWoii6ItcnG5IUX30AQqWOjGySyUJRT7RqopFNMIfNw0xrO7SZ
2BgDAYszFLJjG3VPJCbSSTd/YFlB8w5qcwgVNtuxMW0bPV8q9ZbOpOKwP8623aDbHpLQcDMO7Xd1
mORxVkyMAP1Y7Pt9gX3Ry4CSnmUFlz0N6aQpM8nVjunpU734zkpwWUvnAHSKtQlaUGhumO9re8gP
IIEggsCc2U8Jbwea90uUOfZ7DUl6BQOofZi0RUbWJ88hARyE1JXaMWnFxqoMdTtOWFExEBfnQFkL
lyrS1TQLXnG0kxOFp6ShN3Sd6s0N5T+t4vKN1Z5duBrvZj3Ov7bzYSLAu9ONCFE3s2Y2ScTTqjCd
HqKQnZDN5OkqG5ZDvW6VU1wrPKkWXgeTZgA0y7NjEBLcNV2yExQh25CpxNqaef/Y2FpHWTjdsSvc
l2F0scguMFZR5/qLbeCFNQFiibI10TZ2bs9EJdaOoCo/ez21dmUaK37ePUUY5rDMLvZSrrB2Puee
RLlKJ9sQXlnPGEU6Oa0l8/kJ6tCjiC3dIy0DFLWq9hcLHEmJfjaIW+M0h6V9cMfi1RCxPJkNQseJ
5IptWsKymrIm5EuoJI8OT7GJHBDMmh4HnirJ6lxyKbBtUP8fm1bCcnMn61iwZ7zHYaPCbD0q3Ops
Kmrnw/bycsAX50har2pmdGDY9FdGFcAicmRxu3HZWoiagS+wOvpLxNFtNKeE+TUNJLmADVwg1mjR
CWumcYJXrefS6xuRNvulkfSeEU2oMaPypC+HiESrqQ67YzCwIyzB8606xlJ+ZDFsLiNxI3mh9YJ4
UaNVRzqpGTKzXKybQflJkDmROl1Q3nTD6R8UvECm866ak3lriIq8zTT9CWR9j9S+PdupqE+k3e7t
QRCcMceBzzsy06eLbu1Umhd4HczznBb+MI2zY4YB8ShD7Bk5mfTrSlT5ccRFRE05npWYLZ9UcWam
ptWNGy2MPvETpECITcO31NQ5uO0r2EMmB5i51xauPPw1XNhpt2rcrNNw9qOE0I+AlgXJMiwYvMDR
zxumAqj1xG7sQ5p+hDMauH/D/hDTF6rxedf7smvwyPegSAq0FCsz4voya0GIFLUth4s0HbGLUwbx
fd6+aHo07PNhMf0POSOmNNeHM7Ens8uSnDT2Q13VzUO7HO7LTsoZjA4l2dvjA0NL9uoV4PyLvYyp
jVE0Z3N80EITcHrMCh9DIGZ+JpIHsoBSDMLKZ1JQdOftYO2HVDAbdfsN8nIeC/IzdqjmZMSp57CN
PdbWaG7LOUkPMs6oFKRkympTgbr6S16D+m8NVd0qRhBz5Q6t89ASJzZk6jkZWx9BY3Z0h0QeKrzA
e9Y9JLmuAOrO2uylxfwhbdKZVdJAn4ktOudtrb4HOklacrAQR87iSlxzt86wU6FBwRPdRFXuGTWI
v1JNvw5Ck5tkcMGfmPkyNcfaj02H/b5vq3p4w/5Nw26cjqGJwFPGdrdC5PN9kkbtTQGsGEVqR8nc
6H1Uya6wQDjWbEkhkYTBmVw05HTmYjmiuw0LAnV7Ib4lmN/nKGN6wCY0RzvP3lZBmzdpdHa8XtfM
FVRp9xbnrufKdj2wd8W+RT+hzzSfkBUiotXigRb9NkHz/jH26qcZdt8xDhX7wG2mW0l7mtbCLSr1
aD+0NJfu34f7N4N0Gs9gy7Et27TYaFkWHNLQ4jwPI77xTfJi1EvyAO0Mr8mN+jGnMp0kjkdVBz5U
0SpjDvWVgApou1w3Vgzj61MYixsDcAhxJFRjMSIjjs4WZR/jTpj9zVOfZMYBtBmq6ZHcuL4uxtfc
NT8VDHbYT1IVXFmrvcwdu9Z81mbvvgjrBVMl0FOzRy7P9wFZCuEQjYpIs4LxkTPZrGOY9uigzfPc
2K/ALttbrrrGGVjpa1I9Wsz/ny24FTe3xogg80h4MiYWd3LV2jeGEj494g0uX8tBR9b069Y8uX/c
lZOBzCqKADOYUOvaKHYPuuHapKJ1aeXfD3k+vIk6STcjEgzDBX4MMovJPaEw/+9mwlj7MExnms0L
gZiDuZRm7oJCvt9Su4irByr3YMMpH6NOJYjUMWkm0y6BaYn2eLmdRxZy5lqHvaQpKflWQeZDd//j
4DoYg1f40EVbqRAOuh8JYa7beF68OsOC+20XuPD9lkgKizXceottkyyYnqaZ/+vmuNyMQo0XarMa
SZItN8yVS19w0fLn5XC/+/tg2pLIuIRZbWQmhX9/gvsT/nqqfz5WG+5mxjC1xw1Vz+s0SYOtOQ6v
919L7o/dnyCBVZSu7i/hL0+YlIizEDO+VvRI/cIa+CCUWFb+r/vLg6HEuDYgytjkPckHDraVddNT
5DO7K/z7rd93A6mwUcUD/5fH72//Xx77fff3v9cZ82AC+eczpyGmeuaDHVt7PkD5+1O831cUwhCx
IIc+X36VwWVk+IFRG346SMgzrZkhyHATbxgcl9bh8/0XFOObqzXlYbTHEseIgPh/f157zvlG3G8G
BUjH+0/ut4R0mq0at99/P3R/3Fl+7X4L+ljjkXJ/+P1098d/PWcx0vgDcozBVmMRpoPX+rBZ/rh1
v3v/QRdRgacJTNSofHYZfh7aUtLB7a0U+AtnFDGtjc++aKWRc3m4f8zy/nX7/bGmya5fTqr7mTRG
XeXfD/1yy7AmMC1zJLdKOIx+Veajr9Gep6nH3d+H+2OZnKkMsTnEEHnRRqdZAXWRPySMOUnuB4CX
4TaEMolcBEqXG/dIndALpCYDZHQu9WrRNUnsnUkN1wH74hTR7nPVaetkNqkUJoot54abrV4xbvbi
bEEy9tYuqyqglPJF5PmTntCCHcbtxCgf1EWI8z0UyA4mjw2adnTAPkUkUK0nKjySLfqXNNIeMi12
dtqU/HBc6h0G4S9WwX+YtctkkXNayYs3Z9LJPWwwpwYy9BpdP8NGoVSqEOqFFeojc3zVKvOh1eLw
FBrhTs5LszkKTkFiSd/mBa6GFcHS3+jFMStnMAr66JCUAZ8MT4iKAP8hjqWWSN1sqpawEaJh0jRD
1JJYC7PsHBgkCeodng1mw10LfMiKH1TbPRpTE6zp1vWLkSDupg0s4jcjra90zLwueBFqKDZycr6X
JlZZQr2L1j00YfKd1Rq63sDfE0ZerDjotarpOxHT2O0yPm4Gsw7wg1VYmi/aYH8oqqc2GcBRu/3u
tMxZJtcGSiuYFwRNAmFvYoIjNYoFLuMRmG4JZGMddYmxUgJ126mmCdg5+lpFQNmGLgV7oAH1RGwR
M7npM2rLILiS+EC8yMRWPifl1i6B/Lh4CAATMM2hIeM42m6ggWq0oBLRo8yUbgKIUuo8p9g4hc47
11CJ+QDIDkrYxctcQe5KmTI/d8V7YXmaS5mlZ2zxyxpHeQ9Ntb3kBTSJAiaD4XZk+rKv2bT6uqem
TRt8V2y/GARi2TN04QWIbVZjVXVMrOhKalp0dmv9eWoBj4EO7CAHJk+0qM787Q2wCcLvEFPFOzvi
3atJYo3NGdiylb9ydv4U7aad6ZMS+ICnv4XiQEYKrGVtH8wGMwxdLrzMamt16jcKiIZTViPvje82
8YuYhwCHIUncBW35NrU67L0i+haVxGmiid4sPsvtbEKN0DPxNNkmuT3Bxhz8MgFRUre8x12NFysg
Yp4hShZ49WjssSATgoZyZ6cq2CNb2Y4vWgqIcVSUacsuWfNySUZFXRX9Pg5Hd23I1riNmFWzQc2P
M3DxlZNl5m3ORfPIVH03L2XD/aEQ1lLdDeJJzSFtmyPJP001vwPoM8/Z3NoHOybLJTZoF8yhZh9C
c7RvSgdLUQ8CdcdcEUGnGdxG1MUHlyJxVVQ5J6geQVOyTIHcx9A2AX9BY5T5o2Hl87PEgVTUWK6V
KWDHo/K1cdH4oWtBr0SIlkVnoulv4zjFOC7jFy4U/e1+aEd/HBv1OS5OEWlfz3Gl/4AB5VJjBVCg
DOg/sQoyNJ4/0wjMvga55hrpCkk+kKRLeGFxlkK4suflNFGip1DavjT0U8Fg1unN/ljNJjOCFihU
Zj/prW4/jSLaTencX9VOe65y0srVzOVHE73qSc9JxIE7OagCLq9IdFaNGrFNIcaNAGdJTlYNkazR
L4LKDsZbe0T4/cF+h6g52oj0/WDAwR4eTnb8muFQZvc/1NugGfkWDDeEHnil+mFYEWzD1om45TlV
z5XlGGcIXcY515ArjugadnD+LM7kGHRhaaW0/e11FEoBbs54rPqe6RLQ2i3tKsiQyps+9tZZb53T
iO5qP89VtMkyOW5wSpSbOgL8gBhPAn1rP6dUe0ZZIZ9b2vMyaLMXazhOxK49m3CXpZm8ZWIaToE7
ledYEU931U1V05WMCtUP53rfW/z3/72yWCyOgX8RboOoNG3dxM0hLFX7q9Vi7rXYjWxIOIlwkv3Q
M/RuswAuhSTDDtHiM4CQelPP085cxB2j1Ub/4SVo/+b2cByHBVUVplAZBOp/kbO7hP90MYL+fUbO
oxN02LpCVgBlkNGGC9l7qrE/RxBQ7tyilxeIuVADMrFWSDdeN5UO85TG4XERm6q9yB56J7y1DJcP
lKvqZVGB3rtR//0bpy2C67+8cY6tqrgn0OEbqN7/VfGOmwEcfTHyxrmghVJTOIewDy5Ch1eJeMHw
zN4pNmMvDr01SY+yKXmHKyGwggK3OwWN4X6M21I48pulqa8FzRyaP+YnAhXTYP1iC0w35trgJF9l
UTT7/+H1/5u5gXfd1XAROK7Fn3EXnP+LYj/GMyOsgqUO874CiHUTtRCDQ7NmyDbBsIUPskbyRJZa
an/prYjlwTjHOLWJPyyMLdr+0+B8M5MYyqjlfHGXDkgVl++cedcYdoI3lgXYmkyasIEBubRpt77/
Ef9rAbtN5ed//f2DXV6+iZq2jr63f3ZzCVXV//Rxbz7aj7995m3UTpePjH/4f9KPbx/Zx7//kz/8
X47xD8flVLNcRzM0wQrw978Nn037X39XHOcfjJQ13cYSZAmOOD3+8H/p+L9UFgtyEnTDsmwXd9If
/i9d/YemGbrrLqcDThBX/I/8XzwNrhteBk5FTdX/6ryKRamx1hvKvs1ad6c5Y7zWZxdm6VDsUcwg
0cr30NPVVUiLeTVCh1zPfZD8h4Xp32xoy8tgpLs45HTV0bS/GMBmBKRTP/cgjkvGc6zfzpGxzDe7
IQSEQJqwIpc4akqi1xKYCQiN2FJpVAN/+uiuv5aUv8FyvBZR3i7+tr+eqbwMl/VRNzTdxSll8tH/
2VuDhy9m8qUHe7U2yk1AmMB2Eop2UHBI9fZhGIoviRVcOUG/pFAkgU+061IwKSTkRGEn3MMuiRDk
/YeXZRh/9aS4XDjcxYuEbUvotros7H9aQsakMSsQlrRHe9TwmdoxfYqrB0KsnVNG+OFqHI1xAzRG
8etZQ4mEX4euhmYgEqKDDoTVKrZ0ySwv6ECaLVJTMab1CTFCAmzg1Gj5vId3ewUEb5ymfx7S0sb0
ag7JppwcwsaGwlwo4OMDl9+JKKXpjektec9sISimleIc0uYmYEf9RD1o+cajGT5V9LjW7ogQZ4Hz
KvOgHEKR/3QDZwTSAxQNZ+62aZnZVek5EGmztdRFfVwn7VnNmh89GheY+Agu1S4/q/H87BRsvJXp
exC28M3iArns1g79oB9az7HpjiVTfwxJBHS2RdT3a+oWfVcp1cWOf7hTQrzCIIFtprTpKvAEepVi
IGHvAuEm3jldh3XGPaoKu0gmWaeUlX0nEIyuTBuCB3pjVDHxoZb5xuqblNmQY+zA58M9PTgSDVDM
y0qyn1OlZgelJFdel+5nu3wgS4d3iN4yE1/b2KKGnMMeDAfpucm8VDWN4buOTp3ZOt7Qk69YTdFn
ngESGG2LnVn1kzHFlZHYtdLRUBkBO/e+eoyfc0QGg53VNExy0okL7MMwkx4SCMBzSQTl2ENVCM1p
berQcmxcwmFmeEAW8W93M/JcKNQQE66oXPd2niCIcs1noVtUO0imevKk4ZTVw6qUFIjZ8OJoKC+U
qeq2CinQfjlW3yxBXrN9FbP9FRG+gouTukIhedMdSfIrxfh/2Tuz5UiRrUs/EccY3HFoa+uLCGIO
zalUKm+wklJinmeevj/IqqM6Zf+xfoG+QRAjiiDAfe+1vsXo2dIf2rG9VUn6YYhJbHC/ADzJZrVt
rBGpx4DWMVevRvkUGZC/QTFFd7H+Fiyi2UQCM6KzGhIRnOmjfrCS4WME1SUpiDL/dZdMRWbcMRW8
PdgjkHT5eNNNBibzoLPuRZbDqK3hszoMEqhZga3N7PcpMMh3i5kDEqX7mdqm2CYGI+W0Ywxu2Mx2
oDBlBwOa6d6KAuXFopQ3uU+3IhkQU1YQL0rDrI9uap0LJLuEKJK+pkkWaL8kk9llVV9arF+LrA2l
h34HRdhyh0b85RSl826tzpRjeGcHDfHWS/1mvYlmA5S6dXtdtF3+bLhoR78esq4lS9lnfcbXHett
X5vrWi3HmUm7pL+GvAIVSjRvh1G8IEy3d+tt3VJ1XNeEOSt64OkLgT/GvPtdiYxE0Vy+HmgAK1kS
km1vvXtdgBwKiW5bCpccMlS8+EjrLXDSnFxf3vX3jb+X66MiN3E284Ahft2sl2eua+titjsH+Nv6
1L/tyaTrpPlOBhYXHepgRYbu+vCvfXMCzYH3tu7Ceuu07vz68mDT2LF1tVp3l1MIEQeoC4Wdog1D
eUcHk8NL4/DUAuONBrm1MQU/HizI07YGgd+GgbMHcn0PJJMCoA60HBB8PdbDORyZBormV9bdYYqM
v9u2ec0zm8pv3j+oav4urO6zRQlK8ggtOknpwy9RaqfQo4/W3MzMaUYdGQvFOSMInNu0ro++HjwK
dL07GTFNJov4ESHihs7inZ/o7nGq2gczcNxDT6IMfpOd6kKLFlYtvHDhOMughLvhiNswn/xrnv9k
qnAzlg4koRjIB+dvCEZu+dH2ip6iXR9zWlSgbJgkRjLGH6MbT26uRwc08rfa6GOiCNOT6Kf5m4k5
xNea90ZNuzkS5q7Oh3GbyYIEzKB6yGeYOSMTRa8MRbeJMB0vaCfp6WpCGjGVaDjmFI22cfKp13M6
QP3ShC456PjvNjALt3U0oR+KMpPT73yHA+2j4vf7WnV3dtgxrNased/+SlRgX+0IAQ7sydgziYvf
de1y0QKA2OF72NUOUDQU3vsKipne7lGEqA0NTUIJivF5QmgMltSs9z30UbBJFzRq8l7NAebsycdx
J+U+6n7VQ/Yh5vmt1+tnqdX5o9YjbDQ19+gmXOqCISrviAgCcRo0mDiYel3EJ+M9d+OTC1NA19z0
4ZQiwez/aEa09wqJ/ZZE8mIHigfqIX2mEOuVgcCYwg0nAFiK5JGTITyTTjKD/szoa25QB9C/67wm
vXfWMG7aVfSmw8+o6Ak6NS6yrn4ZTjnspwDhIm2oMfwRQSjysAyGJ1V1Z5irOzVEFuEfeBwjEzek
RDCXVuMRi8ITJpL60IvsYBkRPBrDfjOz6sMeRxNUU1XtYFUAnXHTFsXOxbDpYzpkrKOCvp2RniJG
AthCK3ozjMhoALlTmuUIMCtr3yjrZMTyOEkTQdN0YIhx1MEuexzYdzb+HVTbjDeFHZRHs8AASaQK
6v9dMIXYKtpEuy8YzQDF+ZgxVG4SP5j3sY/pqx1+MpufgUvTC0FXkkYZZfXw1EsbzrfKMKdIwND0
yFX+7LekN2OG/2ZD7+gfHSF3ztg+Zj4FQK02/6j78miFOdyg0gGr7IQ/aB1sbR31AmStkdiNOyZ5
YH56MpZMLlCjv03cytn2mpleozq410PyiuT82NvW45T1PwZCo7fKGUdMwPFe6wO1Ne17Rn5YeIJm
O6MA0fD84SEZH2tDZHt7Aalos/XpOoBuAgQNBbyrXGX07ZgBOpn+c6zoXYdu+S5ychEQ2bZ0KB1a
mRFXsSR6GlwwIS7J9F53yNWNbZV3Y4ytjssP/cDR3RkBZaTxBP/2bGbOvaOq+8aGsT9qYsPA6RXJ
8o0u1Pea5GbCVTkO8X85qNjxUd3j3OKDnpwHv2520ui/FU5P8uxCOquDFCCp5j4qn8Iv8jM8MOR6
j0pyEa6nxoPGeSxV/wLXW1JDoI22FPX7EHcn8tEWw/GG2KirDYBSBV5g9xE8+elqt6gMEUZcc0Rj
49x3l3p+NOfQ3DkY3OBzlT9Li0SdThjf4xaJ9yCsbwpv1gJGjvzwRgdAOGGRcUb9j2ncJpr/rIX2
ORH17SLZJUPxKXAz7IjxhObY+ZUP2UtR4p3Qo6N7mTrsk0hFYVdTrr1VpI/pm5yAstu0Iuc9yidm
U8s9622/7zZSm7EUwb3oEL9VXGSOaW/+WB/ll4sXrBsJGOTyfwuwqzuYOodNi0GLfwZ6FKXN/Jb2
EWbfUWzmMJtuzVLuWlPLdmmVVpvEXmRzMylzUV3yazQB4yk69iARfURARH77jv6pjn1RTVdksmoX
RvljLYhoKBtFfc1Ei2Yw0itw4u4V/RL0rtiCZy5pdKDHG0P7ho2I/3DZE9rR885Gr8lZVfHx9Xqy
c0knGIDVemUngVtGn0E753ejVbDAlLARff/HENY9XE0XSXMxlQTBjP5NpybrBlxCMvO3gE7Qmm2G
yMT8MN0h3Gra+FMrUXTQ0WaK5OOsHp1Tphf3TQSdMc+pLOJ9wmff3TpZEu10q/zUkCcmygKk3gZ3
g2lZXPRaKpuQLJWfpjdvOhJqnlKc9MI+mUXfnQdZ3whIxeSc6A8yNfWTyprsWk6ZFzqwCoxgsZwv
X2KZZfE+IFseCwEYdMAMdJsqIlBK2Z+mWu2CLKIZAq2rE5V7aqsSRH0z5LcgAobcT26JuMNoOVVv
URGcLUFUiBsP6EtHNLHERqPnIJ7aQIYLi/oztNlHOoxW0y9NLY6sZJbFLfntN0Y/LUNw+VLlnPdl
ox+JE/GKVr06km+FrLWSud/U35pEoveJfuS6NNGKzO9AnfsnIp/qrZC571FUlVz7ARYZZHGSH1xd
QA2ccro1cAJYuObwgeIcDbHOgW7P3xGTZxt5jIeAyVDLyEWohCx532+hcUdvbjAOR7DaCQrNwsto
q598c/7lFOO9dN9sDM5WMZzXRb+saYWajO262nQGtJX1LivoHC5SzOjoF5drq3hZi8lMTjdf2+vd
oqzRZ6+rZOxxPxN5PsDl8f/jjdQGvcSiaYW1dNiuome7mf6UP0dmjAvzv22uDwa6+eeDv567Pu1r
c137eilHAC4fU5Jw1ldeX4DztyQy9OQvvVdNR8Owrn0t/utteNg7Bo3/w/MqTvwRVXvPFxhPvl5K
mTE6ka/tbGn1rpu/X+vrrSI6XX8+kgTvzO9RgpC1o6v49+P/dn8glqiD9VUSB2/F395vfb2uI+DK
mcwdQ6VW3xbLeyaV5ES9rqZ9g5jFfE5nnVGBH98RMpky8LSA5Eu4cUVg3BH1h9clmUhbYIp3ioOm
3eYJoZy5cnyv6tJ2lwQZzgdYdKMKNvXMUd2lUILtrPBqURBb1CncLG3W7CvQdzcO9fa9FjYg35bN
PjDSm0gjP0sL5bgfsIhfjcb6HutSYNpiKp1K3yRWA/60Bx34GOW1caL2a10VgWazXj8pVFyhiI8d
kqprHEbptQzrcKtbXMOM0N7OQ9OfnFq/ixUx8QyLpvo6sXsLJj9E23JU7Vxcp/78zER8vva5Nl/X
Nac2GSQULlfa5Q5jWaCxPhMlHZ+aKvrzYcFszAj3JurKhoHz1oLex57M8jXK7PwmJsEKDx5zgibR
CTOxfM9pZ2OnYyitLTSemGKCK02T4GpQu2jiQEI7qYxNSNCJR6SHpoHuKGjK4/K8oNVMubDxGfGC
TOe5vMzFeOVsCpQsyL5VplScl3lEHWjDNdHoCU1JQLZDai84yjJjmp5SYRij78qsS+IJQV/GhJGR
4JG/hy62IL+jte021dEJxSWbdXnR+vaIsDA/zykBNgVOyIM9Rn/41Vjs2zj6UcO+OJAEi5UmddD7
LmvrwqLSfkW8MW/NNGe+RCYOtR8NIe21nxOyh9ZHIVPJ91RmljB0nJ1YE+yLtIwjmUj4vg317jKd
vwLkXMCLLRhJtrrlSGF+QZ1S2D1Xqr9uCxWllRE1fT88ljmj3njOxHU9sNY1px+AZ0h4W51hTgwc
22s3dPYR4aN1dYfWOiRx/DK7wiw9okfx51zVctd6vz2U1tWBgbooEkO8T9Rsh12gF/NJlswop4Lo
KR2RqpLgkkd+JFdTz7TrupYGjsMEjOQkNyuBEl5VS0RP1Emt8iyp5bs0rV6I58DXDV3UrGgHy6RP
rraZJldLta+1dXDRG+7XWwN4SJ6NoWuLJywmP/2vR64PXxcK15TdfROuTPbdlLRnq89cT9A/ZTTN
VxRmosUyymfYLgf9ujA6jKAzVBmurSUTQRlf5nD4c6FFQQ/4etn+vQrRc1pm7cTqaPP39Q7knvGl
iLvuPx643rW+2nr/uqnIf0U8Yhm/3+brjq93XW/72nTbygIQwJD367avNy2tJjtP3YsVo0fY1GEE
7OTfu14GNlMA4S5y1L/27+sdv3avWvccpWiBLMCW2/WegYOLEDSE18vrfb33P3bvH5vrg/+xG+tz
18f1bfROEs5NjeDmEIgUqw9oEU2WyVNC9KQzhCRo1qSeCroo98ja5NEqrR+03rTbuDZzPMCUJxml
4yFzQnnjQo7GPznf+oV7sfTxXa81ADEJlGTiEzovl6lxLlLTvFJ8vA/kbB8Z1YdTO98F8QtcowOO
EWsHDOjdZJy7c2wX2ETLTFcUDrJ8fp3EA3WbUrf0ZW4Z/nTyQ1SkauPMjbMbFkstimbI1m3JEWwa
B9E5r34+6Tc2JteQeQ2yZ46UwRqxVDjKpBeHnlE1DAclPqa9ZtwHGF7xxeU/M31yXvrwj7JFB1KP
BjLaDSAtYG01ziciEjYtyn+Cvylzz06PuDNPXkONy/I8kMYjKgpJQ2e9A4V8RywlTkulA60l6qp2
jFHR9q+N79xnaHv2miDVFbxwbLwwT5OXdEp3M9/RjvM5kqACLaTmkBBQQe5B0+A++YgRtkU8cSbK
HBoAI9JjkMWM++ELE3Q7+w1TJ1e8ydJFBaoPJwRsyaNZJJIKekjwU1AnB1cvCJAbmrux5qa8aAeq
wePWEE10mDtMEGajvw1V87PVF4EEMRgw3619VP6YYxk8ZU1yoAOKnKpub4aBy38hIMtXZrRX9Xin
0aztJwo6/JRRzB3nUSRMwaD8t3b9oNPlrBOSdrtewzaS+sNFzggBozvI1M0h1v1zAcTkOjoTfqAC
2a9EE3zb/owxrF4HTIXfWjc6t5QvwTYANuhyv9lS/JL7UCNzyCgL+050TJeKTIAbaTAb96V8NOJg
n9dIvfoC7bI2GDc+sfNxmeFkyZGHpX7oXKpo+DCBhR5YADab0umIxKbbUTtLFpzffPAzU8MPSJZO
T1LGiQEJJNFQ2yVMiXd6hkUoJgttH4qe5JVp1h7KKbztnKHDCgPmoO/sJU2oNI/FFH+K0Enu8P2Q
Q8oRRaWN1J9oOOBJ7vYukIQ9/FG569LhjVkfilx73iWONE+gP08JIX2/23L/v+n7/2r6MpWn4/rf
uZ+nYvjPlu/vJ/zZ83X1fxlSKVp1YsFz/tXvde1/2WDZDdtUhqtMe4EJ/sX7tP7Fr5vusLDQCPA8
JA5fvE+LBrB0dEg8Qi3P+j//+338X8FH8WdHs/nH9n90OKGO/6eaQndhfQoGc5YAbqcs6x89zilr
2z5XkXOurORlJDEcXLbcNTmywKU8qvvxd/jW0ZXJ7rWJ5uYSMp/dKljD2sKi1+B3YwWj0xfP/bV0
fobVNJyIYqLA9ByhWO/K9JP0w+hICNKvUf0kINu4iFRtO/ySR5VE5jdLn3dUnEFd6/U1woJz2w3P
YAeSU5Yj4ATy9M2kL/8wqfKqNXi1yiFH2Bxh28614WDnvntOBudJlNhy61ZZXpJBX6ydKxeijQ/k
kCFQEuxJRCIW0RftHuX1jsklgkhDRac8wdyP3O8ldGP9rjBp4KZEnpRxMN9KZXgx2iwK8cJ6qHL7
Q9kpdKSw/yD4k7NxLa+R244n4TTP1QhXQaVNt7F80MyisLSLEEC0hvaVYqp2G3W110MhItbFR/dn
jM8kJmxLS9yYosve6PleiiY6BsU8PYx+rp8Mgtcci3Rf8p1mcqfN+ODDaTHanniunul9LdXJqcrU
I8gRo0x5x/gsj5ZMYPpsGGQYxkwyutSlmj1nMM0Nbur5UifWUaQnUju8sTKIoJJHN1TNzkKi6yYQ
fZxwekN5aV6njnq7GggtRNd2K/rOIOc6RXeY/xR18zyZEbV0n95hGtIV83G65dALGNIziSxpD1Ag
p5LeE+s+DWhPi+S+bWrz3NkW+bzzY5cZ1bkpdrE9mRtDAp5JI0X06840e33pElPeJxeXab34tKz8
YvlDe8m1+opT0r1CRd/b36mtk9jjUmQeNbWd0/BNDKTa1SZ4yj4xz20gb0H9ZYTbReMxKjArpMRM
BzDgkzHTDnrcveYKqk00T9mub8lnyH15Mk3jMlQQXxsVpDsKkPl2DKloM8DgUsf4q+/Vr7yQ8Q5y
JM3KwP+FUWo4WgnS3iRwIi+JpshrjQhRgKYeZE75sx8owsqAqybT4p+5Ho7HVLTofmc8877cUPVo
T5lWnKQKAJZj0QZMjSPYf4H1vyLpbHBPdG8NHPDnhAPsUBnCk6XzQ9LsIMvS8agxU74zy4e67imh
FUN/jY1PUY/pDcMQlPp5qEPT8gtvCc3Ekl5fbGPIL/ziRi+u9Usmyu5UusA3Gcm8dDZxDCKBxxGq
zL7qxbs2NvXB7bPXYGoRIjvp7JkA8c7Q3kxXyVvd9K+M8IgXiODLOMP0auHCP6StwShFandDJhQ/
bWgXQGfiUD9lSEu7XtC2FvlNZmRIGXF8HHPX3tslmleJRR1LcqtwhPrACpNu206NPMq22pNs95YT
V8UYMQ220QAU3o2TH20qNr7qKdtJxmI/ozRy903OVDJ0HuuBExclLQKNSJUznegiG4R3lc9Rg1XR
mCVuG3SomzCzUM6bKbKy5iE150/h656TYGojSL5z4UZh4P1w7OBkF5okU5FMQX+qjmOcvbPfhLUl
6oSAdiJsqkH/TKQJYODighl7WwwTCo2uQaAWvY62Raui0XZNhtCwn50dIMXnjJP2xp7abImFIGuv
JRy7bspp+1gXAkKXT9yHtMfkVnsMqnav8jw6mWV6J5qh33fSfsejhTuDkQ0wjyrfM65AZp505gln
CK3YlLwSO76vG7sHNE8CtRiCQ96SvZBJyF625kBPuYOxyqAlMZBgFAGxe34S7yYt3LvV7G9bAvzm
OkFkTz5VFkf5Rgc7I6p5kZAMHsauGf7+LxgmiTcmABbAde4zMTneZNc/bQZPGzHyX1YtyuxmVi/Z
x+gOKUy5ej7VLd0YQpJCHAlXN4IA0UX5e0FqPRC55DbpNHBhRqt5eo/S3e9OUcguF8yiNxjD3FOe
mSRRmRILsvYxLwPSaMRRSYev9qzhI1GDu51Glwl5ZAXfuebu0bLezzXZWzrQQS+epmsco3VI8+xN
2NqzpvsXY2g8g+kBnRgTKYnWv1S0E6lqbWu8g+e0NhTKcBp1aRM8uVn/WPW53M+jVe8sQWIhnndr
P4Y9k5NRPaEfRo9QoF9C22TeJdu0/z5Zjn/u4hYVhKlGbyCfadOUxnRAuZjd6oqOtLVU+UWDWAY7
e7MrxHzvJ3WL2rWiGMScZ0QqtpljNd0nBv4JA9Mm7C8m0shANn6g3DMZgkBhENVsRqQZnummNZZ3
DQ6Six47NNsjdcJjEXUnbQoyD6jl7FVNX6NP7aD7NXF77lsIPL2cby0b0FFvZ6ZXFt0l8hkRd86I
alRLn52JzCLyJ551fTI8J2jCnepHnKDT2KOBNznCTcJPqDupXT2TVCr7gtJSMXHy9dv9YNeEYZbX
DPrdhSYQgCmzudoNPxNJitfdgCrZDqzbGf7D2YTn0CyT6zwiS9mMjr1P09rWWtIeFjsgV3ZsKQO+
wZJCCKMWYG3GgDBqsLkiz9j3ixBWowKoIHJgbFV1UW12dBn2k5TQxTunVu6BOsRBS7WI9AKDIzcu
2xPOK4+GIkBMV3AgOPjjQtMhC0UQT/mkRaV2DIlP2ExR8M1XqMe5wlcH2y/77QBG8Fh34FRCJBHS
Nq7SpxEcxrG8EWVPTHi5r0ptvGaSiWPay1NH9PjOHmoCwUSe3TURwwAXOYxWHYIg1Z6I6whOcAdB
c6GYXgQ96RXM2mGqggBmDIET1ViRNLTYzcLFU+Okadw9tRRIVcDMI5iVMWOBoOMWBJMkUcNuPKTC
8+/ieVc7v8x2wn3LNHkppH+V1MVSG1dmtwALqBk1/dO4uImdDol3VSjYtMSsgzWx4SSFMcF1HGZn
u7R+xnAGcKdigqWQsKk5iR31Vj9KvZvO62IGV7aTCHcTOKXg3vt3gDMV57DFEKZny7edwpsVi4Er
k3N39KXm2SNScDybABQid2QomuRY+53ygNoW+UwlWjp3ieI6kMg+2moJwWHUrnZG274RR0OEb4I7
Zt3JEU07P0eytYvF6zV2Ev4YvZON1TzXmb33gwaluFY/+0mLMH6xFDoSVIzhNte4mILDuhWUDvXQ
nr6dxYE4Ldaodc1EcfJ7bd1cFxleCquM3GNnDPV5XTT/XptMSztFAZEgfnQJHWyIBYp+X48vFfVS
3FOxl3eOscX4Hm/zmBCUQqI7QGGAdE2U9+vuDspyDiEECHv2izP19j8X1tAuXqp/b9t4DHaBb7+M
iwZIpE6OYjBImZwvP/sxqqF2MZfh2lrje65zgnkWqY7oa25bVxvBx5voNH3X4003XgBwVNgNsMD1
vaFN23U1lQTlEZ/qeOvXmvw23XVBimlyWa43GKK4n/FsE+03vgYVvsuVebOufS2sxb25onOEnnk2
RejNzAx8ay6uRwtl+lkui3WznpIPvWyq3ddNSVknG6w7jLMWw+T6Wcj1Y1k/q8aUV2lG5Ip/o2Qw
n0NZ4/8DqU7BCSZRF5mI4pdFsy6cT3Au6AmGAj2JjgYzCZijQIXvz2NPI5zBDioeBbbz3wu3Toaz
nkIdStz5OSOX7owjT8NfuBxzEb/PCgDYrHUNyZosnJ5Ac91uPlJ9HnQaC4Ct4IAfNcYdf2seOUtj
6G/NHX02xW7U2te1KbUulJFzunTsas/AkXPf4l5HUTFvYrSRMIi6W7+ug8Mo5g5EWlM/ugpo6nrn
ig6wEJNs2woliAgIsoVrM7YbHZc5PRdab19NrnXNmBz6c2vTCyHL98ihAr5+Ket3sX5RfULig52r
J2JPqfT5q0vUdrE/kWS8fjP/OH6bYWBO1cQjbeq/DmzlMsvqsTp1VU4e6nIgj5w1KBxO0GFqBgT/
7Hatn5I7llSvMuBlJ6YTvz+C9b9c/19qivP56z/ntJ3vHRSF2US3u6/RJOvWLzB+/SYcc0Ezx3gw
mBErgRtMmjVjbwsahT6L1yYIiHDuKZq2eJqnAsodkJ3YITPInOHLuU77ofOtODSnxnSYftQLWTRd
km/yPI24jrsWCTFtcvO1GLFKbxXsuQaQkyvSbmfPi7gNPY0iDxb832MfOqHXuTeLFtYM/PvaZu6m
hVzokSjiBY82mmmfRCMei7Z4IieKKyZlVoHdTCUM3o0MJxZRdWN/E+f5O6L279gDof5pCTO/Rdmq
f4/DhE6ZU/4I+vyHqXx7GwOM4anxLZLZ9FiI8UGv4cRX8X4YM7jCQ4WgEzGS3VsvXcPMs2b0TqGu
2Xe0Jfi86BkEaXcc/Imhj+q/xaVZXgJqja01OEda8M80rJW3DFR1gUNTTyIQ1DrX10BvT52jYGGR
RWpAzXEz51tsZYTAJdHFeVtq3NA9suNESe5RwoMeJqc/N0LcpPX7aD448yN60mhPSQ+wX5ZcaQ2+
MSHJtpGm3WpQNBY1IJQhwWzdgV+cEHG3sQmUouag8Y3VT3TRUIHdT07yy5+iGUNfyAk0Df5oOgYr
2qTjleuSqyNHSNGqPxKv/ejUkPGZ6pkYQwzHJha2aO8RLTFOGAk4FRnZokN20xUVscVxf6OP332l
2k0b2DfklWzbmihxhpDRBksRlv/Wg0T37JARhXQCYVnMuMpJotPcglwat61I/mhk/62xnZ89H8Ic
gu7oBrDZri2f6jQ5Iy96rFJguhY+R+Ao74nJnLoHYraJh+ZB+AoFIpC/OnVNovmi7x1xTWNvPk++
T3sTHAQ+/I+6tkiOs6pTZ4YK/mh3n5X9Liz2sxgvrRsvZrfPJkI75xIl5pXNBvGqvFZxumtksS06
tERGFSkylWGYlnrzmJUYh6cjCN1gi23jDYrxY+xOsA4S+yadEJmhlroukY1WPp3bbLoQbrenQRVs
ejG+551xG2b181yrp8RwX127I7mN3xFkT3nSrQQdXeXcQzQ75Hp6OyT0MBmTHmq7+1EU2SN7uSE0
G92TgREOKPzOJ6JqP5Jp7k065kifPcgKZu4qgu3F1xAMgFUFA8dkh06jn6nX9LbaRwP2XESUWykk
KSOZex+NzQ/8/2cl/WnrN80PnFc+btTk1Jo2OQgOEue5DtDJjEl/MaMqOuSz9lrniev5RsGl4NQx
6VFFo/a+YzO5rfo/dLPj5KcBvDJdIjVmTgd2R2QzMB54G/BKfc0LkxrzLUirvZZGFzs3vjXOEuZB
ngggjYzQdWCkFg0Q3h5j6EhZrs76ATVwM9FPDpDyISdrRIurcNCrg0PAdRfnn2kFd7G3yx8O/cxt
2bu7wjA+2sltvLDob5ELIRTUUSkhWsWLX7pEZvaVNwggPEn0OCXhdOlAPW+C/mAlCL/KLHSPekIz
WSntHANyv+pmcCV0nCzYQY/vyw4xCtbaQyPVoxvW6bZAKekR0LgR6aj28WR/MrIIdlbXV8Sl3Ssz
MLhOfJ+a6IF5MY12EV0LF7sumLFPq3OrrVtRkKitP0ZZ04MDWpJDrN7Ns7h0CFe38KA3oxM2HOW/
cFGr3RwjD3QWziEY4JEGRGQ5N7LES+Nn/JBn29zj5Ni4Ma9d6uSpKT9/Jg7kvsmpxmaJ1R/0Vhhn
BrCEswUNhxSFwIlAh4AegqZwI3QAJ+P5DddETsyGzLazIny7TeWd7mJpSzXi1UHlb+oWpnXSByd8
YhuqDDhKfeczjtNxxzREbrGXdl6sIuK+yTcOZfmjoWJ95bRGtgvfJokLn5Q9pj2CIs8SSXlE6PNU
cQ6CilB9hikCGotIQVB1HyFVlE01fDpoij0tB6GLPoPW4kMU9omXABpAka1f27q7o0H2i0vMteFE
tgfKw5ij/dH1zgeX9H5rjZB/XbA9Rqaf4vhXItHODXM3EBHCtTFmTNYJiwaV01C92sdwDvmPKYNI
QHQ7DbRjicZ1kxRzTVlSC86Z7xWOe2/0XeRJjbMMo9poY+kDoRFiIaDO2hu6N/phE8gUskk4H0SP
dQLiwSZzZmNnNpTJDigM72Sk6h68Nm00pyw90jgsryeFobsp/KV9Jn7Wo8oZZ3bDocgkwtaP2uEn
nxkuDsts2FgGrHCHXSvaftqY1M8xgXTnqghfiQHJt3PrAUTdhv2Q36EHnx586dvEvkXQdMZAR2UN
+01Y9LeI3+5R82kJ0UiFbqT73rQfm7hUIEKTmNjOo2VVw1WznTeUFTcaszDPFhmsRPEtT+aIWUMC
hqrghBZ0/b3fW+TTlkjF/BiI8XhLp17cgCT/FeH5n2N8lcIaSKyczG4fnhNCuL2xSS8RZ4mtZoPA
M1LQBmSrv0Ryl7WNuFDw3gZltxHSeAw49FNjb0FWlWp4T6zkW9HdNLkjCWpoEo/+r7vt0R9MkUtO
QjZTgbOxwTvtIfK16H7qDyMcYXLJBzTUuouoWErXi2q0vZF5jy6y81LxklDfRn3BMbUuVG+jtc79
o5GX3wQntsEbFJp3mNlUvCgOlZD8dtSCARrUyPijhIt/8ImYtwSAJfSD8hFaN529nAwRRltY9Eec
KSTz3UZ4yzbpmD/F/VvUXnyADjvyjiMYBD4GZ8t6xi3PBsK9llh610e9QC+iPk5p/4rW8o1xE/rb
9KeO/n5IUmS0ceFZUIUQvT8QW+7vGjX8GkOB9Gm80u0Vu0zNjI/FH5KY53OblzYT5dOsM72K2vSj
E+oRa3u/aZvWk1b8Vpribabi4ZUtsbGjYKrZcdQ5BEeZUY9vovDJy+wKQnyIs4EPkpOrHjDf1zrI
CJB4cUAU22EyMMbM8pFQc9Kgq2wnM0zkhgtnohj2ZhpDSZqXUtKQfQfeU+w61ZCB21onJCIQjWR3
mbDMn/HJ3CkDX37mxBrNWdf2mqggThOyiJ7UORdGQU++B3hIlEJ1DdHNJ3qGL08BM44kOvWeYGP9
vSpb33P5HrMyNPedbWD21d0/hjInQXLJRdxSdZq3/MSzjbMUzDtjuqrqdiAPmhTj4luWKmJ8tImW
q2E153ZKdYSFi/lm3darAD30Muv6nq4wlbWOkEVxd163vxZRGXK6kJzptVydx8koQcoNFrQQPfSm
5RU0nTeI1jkb0U5lGMW/KS35CMeClC3CkP8Ct/w26ix7gZt+3vqKaMxiedN4lGlz7EW9OIpuUBK9
OpQy4HW63Rn7G5PMCSh43uaFsc2deWGQ9lxXoO1SEQiCASgfWsthWbAD19kI8sN6u26/YhmcTojF
hrPV4UtxOgaC8yQNOIZFfUZg3tFwozOybiq7dZH8lPZSLAMKtxQ5Qh1D4LFkOBNUhBDR7mo2UQ5c
Vy3lEbksqNz8fZG2hPH8X/bOYzlyJUvT7zJ7lEGLxSwmgNAMapXcwJjMJLR06Kefz8Fbxew7XdPW
+97AgNACcD/+n19gHYWiQboqmXIlP4XGvdblVGpJ/miNKDEsuOendbO6ySxDxteylUMoF85p2iG2
kZt17/u2Sh1vuxH2OH7dgPJyBR6F8OvQWnoybobj7xvLNg4qqCmHVZOVL5KXYNcH6Fz9aZlq3FjT
kGZRa0E9wZuxO+USzmpKEv/CJsVJP4fLhXqq2iopz7MVR5zqZhFYa7Jnys26Jx/RQOk+IEI1A9Hh
zNLFt64Br9Lq+oETv8dKV9U1vqLdwp5XFf1U2LqO8xl7AwFkR6Rw/iC9hsPVdtgaPQWuRXaz3pZG
jJzrnjaZOtafNgBn2f/WjNWVsqGaUGLtZIZI5jPcieVBicD0ZHak6mb8Y51aqqd10/5r72+HFLxi
m9UQhdbPp1STwakcaIIvjD7V+NqsN89dh1VNRajqgqiEZUK2x4TxmpAgDnP5YddPnFEk+I5taDCo
5YchXfqEFTl+yvJw3dhNlwZNe5/VzMRFjnQOevz6/n98CPkjkSngFBsI+nwoeTxzIkBE5gqXERqh
+2g27Y0HecQnXThizYULiPpSRCxWFnSoxDS0GBLBvLJmB9fKCU0wfFqjrc3rpcCCpaiAtJUBNFuE
3RXJK1izuOl7NuU/qYH83MDXdNYx5dSq5LdllU8VoXdhNpcyRAsr7gyiqz330Jcyfq6prM6U+awl
FJqHQyIKSahsdsZsnjtWNKQHW3vMFe2gVeLgUw0m1pv7JYRwpbfRGdC35ZZjm2hPlTb8VpACbOzB
FVgoKfwKDnYzVIpBO5Bq30GbdAb1QYEcg20sMQsrE+J/SCP/FWnEs1Bl/3vOyP9ps/dSvIv/YBWw
PuefVgEe/BDLdBydnoEOgPoHdcT8B7wRD3kgWa2Wa0lSxz+tAmyoI66UhUtix5oH+0/qiGGQIotO
y3Olsh5nI/e/Qx3RSeX4j9QRTePloNRBgdAs1qF/N+LAeUk3a8rto5WzVDSgMAZRAUEksZ5zE15F
rwNRj7b5gQrPET5Xsn2km/jDmRoVepckOtjzg2sXP4SXs/JcXArfCk45WYlPBN5eKImTo7H001Y3
EioEhMNkZfXqPG1THUQxDT1zM/TOSzSneEIr6TbG4giTK5emv7GZQQUuyDTSaacUyHdzbbZ2uk5Y
S4INa51pP5Gch6kqrtQyGfwYGfGmc7DkK/B9kg2Lz2ww7AeB3nHUzUDv0/gGzvchFxQYZZ+zavVQ
LaeTau1pE6NDMcEcVRvCxBzfmnQBj7nKpFG8HcmnfqprfLXcxp2DvqGeGhbzunCr5TZNUg3b+0UN
xF1sj92V4hJNrTq0wasq8w5VTtmLwjypUrqTlkKTmwIXKsh0Y1U3nuZKpjPNKU/FmkU3KYvMguVG
1Fe/S8v5HZLtsm/a6tVjAMJQqSzPI0SBhUIgphDBmGkIN9faIMZj1Z9qL6R32YqLgKBm66mxx9P0
eSz0h0LBrLYs4hdvadLt1GUmOby4PtlG1+6W8TPMp5uuDW/zNIN/r2bq3hzQkydDbQMIFIesT8wz
9OGN1ajeDUQlVG0UgmOvE2dnai9hhUqnK8ECwyykoZLsWhsUOrRYBTZKtTO9Qd1Xo3XB8GXnNtE+
9dzTUMGlx41LelFAqIalGO21zC1IfmhsskPBCiLLe6yt0to0EqnByAK9GJlZy1i+VWp2j1fkkYIU
OQKm3Ljgw1JVGCBFh1ZwIV70CCABONqcYBXgpGbT6VtkXIJCW7COnkS6R4Mf6FH5ARLM7DHdw+Qv
3RnWf4k0PbWmtxhGs58TMQPxAa6oinihj460dbVDh32LCgcWH6oh23ae9ovV+ZMntkhuH9vcrU5O
XvC9NOfdnNIfpjtDeiI0wG+s6p1aGKRxzEqgRlqoIJAE1ET6pajmTGLf4VlNA2zhsq2e2ZPvkKGE
z5j5Q62T34uO1FHHDoEmk7kbIUZ1pl/kOf5TSzeQ0gIvaSyi9wH32GNGQBKrDMjh8yvNqQMT2X7W
u2AEwmE5EXn3DubihvLbWmL1XkzWx5Dgw5OV0SEtxS8EfuAd+Rzzg+p3AqZWHg/G9rlKXZzD+dSb
3gUrVAEMpt6+hZzkj5WvCfrwisOqt8nS82COmDukVUUn8iPToFiZJlivjX1BoxtvZgoPZ2BR5leQ
RjR8mB2MManNkG43UK7H8h6TyWFvL4O9Z6n/HPe0yGzc0Ccu6BgwpVbNH1CG/bjtWFyiiyShc6Nu
x2q88J2qEV1V4t6nXHGd615ZiU4fxEk3ujWQ0eVJUeTQ4yw3tns9MwLFVY5D7tyZpE+ZERGETZ8e
JhN4dhIS02+TDS5cH/owphvw5tsGsep2zpPHSImHgJyLS+SlrGBKTQ8KqFygipBeCLn9hOVDPEVO
9HGvEuOrbQ2lTSngzDcoWHg0te0x/NHY0xhvJqSLZtr7BnzkQzJBUQVe+IQ1Ag0jn8JzdE+EB221
sFEeTJ3GrfMrL2E7F2lqkqKWc+nAPakiM96SsJT5HkZ5RZjjGgrVYPKi17UhxxzAaW4iIKiG1vKT
xfkx4qg0TZCxuSjHYx1JUDg0LqmL+3TRtCIwOEGNYbpEOnjHXHvULUuFmwnF0KZYyG21B6i6uplM
ODBNbyMq9EC1wCEV56eZXFqrBfghsjDKELA4dRlUIi92bQy1m38NN7F8V/TpDVrPfDdnRDUioGyD
AmPqgyvdLITqHdOyPcVcKqyuMVhuJyW5IuMVB/8sPGQ5Lfj8VzU5xP+N2DtG7q2OemqDd5kaeJlO
Tk7uEBLaD1sFr59zP0b3elcp6GqVAdGKDgARDLVymVVoygaesH4CtzyqNfvkFJiWz7bIod1xZiCP
KUJxIbRI3y4q3AAXTzog41TZdzMAvYcXh1bH2K7HxCFhMBrtuqZ4Dq1SZTIDrI9FgpfdCMY92DaS
YHLNSMwhiLrNdzp05PdJy/UDNSVTrOqqW68rb4ap/pEkjitlJdcTmN12EtMrJHX1OPWvSlcKwrRU
GV2twDumZUb30fUtDaP2JLtpI8gYDAYMyoiyZNrK3qIr6AubEc/bVO2U7dO5RYncouDIDevZJVS0
YbWzbYZWCVKrYGVgQYdKQ8zFEPHTgid7GJbqfsyzKIB7BFsjyt4xK3lKqxYBh3tAm8daHdMNpKLb
wYAfBun/QMafiSIY+zt7OLhzP0Eoam7KYcm3lneKDNqXphQ308mPejs5ha5xaEs20ByBs0ZEh5r3
PNjxU+K5u8giycX29qppGBu3Hq7aNOGj9hH/LPpKfNqtFrkn0vyQWXUgyd0eyG9nBhq2Y/MMD78K
7NALg3rhgfUCIRHLZG0T6qcymwmEJfyo4zMqDCT0sxPlkAywvpWuvbCWAWMJ57u5sN+iJoRuMY3H
JdG8swVePKH2ZGkD9k+/GkgvJ8+ljy9hal8lkHiv6NdghIRLE16zwZg0RK4ERNydy9BBklCbn55B
cqg27zCPEE9x057qqGLMBTifRq+iae1BwlPiGwgK+UU7CxmaUlgTXqEL5mlJbx9dqiaXPOcg6QHa
l/C3170UeKb5rVWBuI1kNWNyGU55cdQwQ9kq0I+smx5b8iDTmjfSJlgjQTHTRohbZBIQNNHWy6bD
2iXrswRxcxWMYd8ytpg/Wy7EIFf710GphD/n9R6thh0sr47avc2VWUACc28rqrdzXsyC3qEZna3M
eyODEcYMzCmu3OwxVRSPRSSzdh+FUA5U1Tul/IBOaJJHGYkwMAoaK1jR7GOTCF5tkvkdj1gwxDu1
+K03hEams4W7hTiGY/5uZqgHBZ2EDbY4KuMRg5VIRHpw1IVoOe9Op5MCX49KMDHnlzkxGqhd3bQp
cfRBdS0w+FNJLucKo0vU6RAmFE6PXgt9BAYZ5hQaJnvNdFyIpdqmXQyeW4VH1wGShUxHzeQxdlEF
9pvBPU4G/3o2k3ZCJFG8GeArekPSX9VigXlqaUXQEqIQRCHYnkeoa2HUA6am8XuexaOfVe2OzItr
5qVp61TGHERAOJyRnKBo4l4kN2vpHwfcgug4jeold9AypM5uIH4UIwX91XKamhxRUj5dQZK8rLky
vP/n0eWnTgVnbXgSSlrDIIDdS8+W1NOrGmTjCK8r2cwqEStLLF0d43KjaTTHUsuAfYfTKbSjrRLG
N94IbdboZj5So94veX3AoPI+hrHnWwvQYypoV/MntILWrma8kIA84yBB7khahjA3DbqlGol/UNCc
YCT+4ZB31p70PsIB+DP9YrK9LdHJ+dEm5yJbXnNql/0AcBToUztcHAyMtKL52YdRE7Rl9DNZ+q0+
0JcC8Sj3E1HvGJ9PiP8j2IQsOYgkHz41QScuIup06xgMyvOIIMpsYlm2mZSblJqhOf0YqtG4Hj/J
+HqfY3vXVMal0PH9SHLyl+LeeCXV+9BnuGya0O0I4EFTOaFGaiRdv/J8MATRpvVOjMRN6LCDWAz1
akDg0L3TTGhWijbdGQ7W5GJ6zIa6D6a6gWHXmeW2nVx48qKBrqbCcSDz4F5UDO+Wkj7gDU7ccocp
CQ6LzQ5T4/dEVW9KihU5G8Jq9fwk94ARbBTB5dH55TrRFqKWtkG0w3XSouEf1aOdD+eq+LXEngKt
j94DmoYzK1eV3OIjdumQEUgGTSrxQa30RqVXTi78zMrstzjDBVamwgmce7Ht4AraNOM2FTSFTWdX
hAwrAOy63Wzx5qx2nNZhgfGEyrIlcMisiPBRJIrQvvRhhavoGH4s9ljtZuac3imNbYnZkw+lAB27
EmhhXm2MXQYrE0KgUfhzHFN85d2NCc/WWgaXIQ7qAXSwc8YFeGwN/SbGz8CP0u7FjWOYlEP6VgjY
0KlSXwxUuZuisYcNUA80vX48p0yMd/2cXpTY64+YHnN6uCPZDWNC83Qhe8v4RHTwgCM+RiLaxYU/
uhk8OhS4d23zTL2JxE5NnG5vhuKqtGuWMa2BuA2CxoBmFXvoo5Jhw+M2xnNEd3/T9GO1t7Hk3zCH
LqzCgHnOtn5DahNToaqfjHKykeqR5YjSLogs5QO/HoivxLYLulYiK2pasiLamWEI0CSIqFV+piMw
EVhAtAkrZjjLoCZhsaOB6sfxTlejk7ntWMx3cwyvsAIPa+j7UNQyn8souZhCDHZ8FrgEEm2aMjNY
rYJkM51+Yph6DWlpl2qxt6+yevKR3/7AOOhFU8PuwXNITy+x2EhrSPOe6afRk1Pyz2UwTncRS/Zy
Zm3S3Js1q3lvGRYG/tAmxo1Wmlq/axnCCzvJvJ0tqLJSwiVSszf9vMoePWeAYey1h6o3H+kCooZu
5x0InNmrj2lqbMREUFvTt9Uu1uIzLv+YuhQLRnZu80zyOkT2uau3UWL9VIT1VKfk4wn91bMKWEBp
y7xHGWVogRVrJYLENAnQoc27JrODIcdgJIsgQgi8pGIL57UMovxQ/egERoNVog47fXwbk7g6VwwF
Sem6+zTWHzCL8TGjo3VV7AdVT7YJhqmUCLcqfVpI5OT/QhCfrA4TDmi3yAI/yih+SV1ykjBcvSwk
km6YLyft01Pat4jYZrdTd2YLNdUFednoYtzqBR2nUOuRStsz7H2uYdTfzCGZRmQEGCiWdRsgiPAY
idsyexvpllzpo0DfSTioo46/+vJTHz0vqFA/gj33fohIGLrtSHSxQoPJhmq7hOMQLPD7Szib2yJK
aatV18SXh3ehMm5iwsxOmW4Qd6spG6V3L2oybVm9KdtC0blCXfc+J3HxgJ+XX9B7BR9QWZ7O/QiT
xw4q4qE6E8523INRCZKvHFd91McG7YyxvBTOrlKyEP46g0sVapes6PRDR8Vjp7hiD6PCPBqhNG3d
+hrD64wJlXWTkZcXzVLMfefiN9ZO6jMkhqfW4Eqzu2e7cZcduquPsYq4AfrNbDbYtlI59KKLUZ7S
ZtejS1EXj4PKEJV4oBZDz7VZpA/w1EeY1sAyfppHDzl8NdZi86VrgIa6eh45nVT9vlyS10yH96LF
tNLScnxfrP0o0vqI0uvVNib/gmvsQ7LEj4tBWLUuGMASfHlXgqXo+a+/dtfjtPiV9S4pY5jlHxpl
gdhDV2PdaLa7t7nm9uvRyrprIAruCWW61RE1zoWjHsO49OjmYPYX9urNAJGai6Q/isLEwUtyPa3Z
xVhu3R1zV8atUnVpCSNZ1h++6J4tOug8oosaw/G+i+GCzdAGSgOeS6zZ7TbS41vh6M+9oLlQu0N5
IF2K1TGNS5LgrI9RubVjq/855vWxIXRvMwirPGNJYMOqslsgjhGSMdA/nwylgtLk/J5R+4FfzZHI
MwALC+adq1lbfulyqxV4xWl6diMvV7yUMpS1D6pD71Olg2CEzkUZ8QRkPdsHSVRDu+4BgbSEJZ16
MEQ334e0PChOcLrIu3uclT4YivBrMuwLNEBka/mbPY7XVaSMQaWgy8mia905t4n5NJLFtl8SmgIV
TJ+i5tSu3WIbe/riq+pbojG0Fz0yqTQH2p9d/T7HdTZASfGD6eGsqTSjUpo3RYou1bWsq7AuqeiU
zNy3teYFTu5eZ539A0+d19or7psaghUF4kdPhBbJG+ekghhn2lq/p8WEsH3IdU56GSte41NPqcdJ
q972XnvRZjRaToVWzuUS0kuthiclrp1ZNQ5WXj4sypaS7G6wlGxfdZ0CzDq8Frh6OkZISFhREMsI
fSVPZH/W2LVl7GdrvgSxtOE+yrMzcMK1aaBHm5Vmt5JDR89Au9CjRYc1+xeVV1/pvZKyu1JH10Mr
Rv+roF6DWAEdFI7hQIai8rGmcmJkdCM4lfbrUdgUT6Jwf9L97v1G5CJYcjLk1ovDltRyE7NaBhmZ
RtLbJ3w/jVNHu6atYbxgCJiPbmBMzashO5rj4kFXpYas8dFYZsj6NiOVZB0rE5yJhDhBsBKYvOtH
he9B0owzxu4+iQzcNbM3VB13bUrJv3LH102RRXjYfB9r/FFqasfH9SOum7lEpfb1kQn7NYHTjxUr
o85IvV0ToYqDLJ56GQzvYYJo1obtJRLw5ciGI+iE1WZz7NyX9WI0HBAtHWX7SqtfXx3XwX++unxv
I0sASCO36M8Nb5IrZYF/B9/Ycnr0FuvvsB6XsUcShz7fW0b/0xv0cx8Dn4yCf9fq230YN6hRUGXj
/rOYlFOsx1DJ84lYjNGhNr3uOCZZt1dk8sn6SddRZD2sWoM0VrluaiW1Y/3orZG/NsxWTDF02T0k
CT0asQP9lu5QhtXWdRh+456uYaj3d50Izd1kpXjsfbGCV4Kw4uH90ZTePZ0KeOqzeSD/bthTgzEm
FJ5XH4iSBZaysHYoJmVvYKo4orJRz2oSmgQ3EXk8TPEIp0CSuSNSNroWS8xijfHBdp6EHUlExkuL
tUyOvVGv4YThyMYwYj6/UoRO19i0VR9wca4PssJYx99MNpq9Ulx38/oXYpyIpRTVqJRjrATpb4ej
9YxTE+VzIRN1O5fkgICsADDTXYUEKS+Vf210Gy0EdTpZpjI7qK+Jz9ykUgjg8WTCqYUT1JJyUCU0
NUtR0hPtEf65ydbMqmM9NzErDOt3IXu4RW5duyAFOxJ7h9O6MbB92lodl7wjeQkGXErOeWNy/NRr
wY1CAnWcnNEGpjmxpmjiyhKHxjzElThNznge1gHiDP0r/3a9Imt5Pq97cUIEUEcEEM6LGXQyyRv4
FgQs8tT46O2eWVaTbeBIhvv29pNapt1x/R90qWz4+kdAc1xd+VAGi6WgnfxsRizWWOrBSjM79IhR
2u4JqHwiXs8JrKS4mRXXuKhy0yQxcjN93gkRP6sWS7qJwJev+7RW2VupjXvVVFlXuWQPLYq6daFH
BIRDmVe2C9KV41+2PgC3THFGc0KSA/dpxXgl7PBzNDvGjEYh/Gyc92o2kK8wwsaCBtbChORC27R1
WWC/bxyG3BMHARqqkdTFABVa8aWxwCCsqfe2Iw4cV1NFXmc+PIAtgOC2FEm6/NAqOahBrSwDNsuq
fomlHaWCJbevmMtPb+6ZHo3+qnPM8yDKQ7ZAPkZCSL6UVl7C+bPqtRh3GAGGBOCGL8ucHZM2pWlu
q7u0Y/U8jrOJ0bDQtQtDpn4Z2t4hmpCGgpnlV3HWLIe+UbCaGPJdxxILnanyo8FwV/QpKGdVnN2w
dLHKaUMECpOFcQRpsNpUvEGoxkhOzV/7Zhm3MLrh5Y3uR9IWt0VWgTqIId33DTW2epW4BNHFdnJF
rGl9xsqaH5N4wcDWRMryBCtXH0egBMaQUZy/N85E7qfhLlpQYqMzOPYudr07gFsVD8S5yc8ESkBP
XjpqkGjw+4SpDueXwJphbbgCAsK6Z6b6VtHI0VTVvDgbi5t/bRwXkNOzKM565/c0O0kAM2KbeBXJ
F3NEdhyxMad1j8QR/Wvv+45Y1DqMmVKHiQbuvN6hxibVX00C2Pfj1ldZH2xqybMAX981KvqswdTt
k16lcLTXXc/RlMNsxkjMSXppVX+99XvTjpXz9aSylR5MFrE32mBQok0OtKNORRUjZxJwctg2qnua
VB1DmEI9tOGMbG5htOHkRGsNCbvtfgKuQOseoLsU494bw/hcz1wxXm1smQr4XxgeI0M5qUycx5pR
dZwZNgvFxDk1R8nnRNl41ma0Hek4BaKgmNRCcnB0xrVOyaqdxSiwMSztw4pVLm/xIulxoCt+ZXev
RoWszHC7XV+Jx4RwPmBa72XMXMniQIvKVQXc2l8T3vQrrxFpIUCOfWMkRCNqt6RF2iuGeTKy/E0b
L+k8gmOApA02TDPcPz8mFYNUg58sb8WH59DzdhFuTsZj6r2aM8B4YiHf78z5iSkboYXX6f48gnRV
GIq5NL5cOwU56VhnF3BaKnPfxMljrOZIfTvXwgcG+WdVvOQi3YWGDvJo9EyyjHgWPF8hiFXpLOC2
Mr11RXwK81h22OLHoXhLUB8zrt0Ys1IRHVjghaCoQV2EGKLKi71CT5FvGQfro1ZOoEMNxcIS+1qK
cqF1yvraBdbWSIqESjxIjnJ3lrCsrPqRP346Sk3zyznYTXoLl8UKdIepdMm7n8wM487Vb3JlOtHH
v52qaT+m8Wsz02Pz8seOxiknFu0sghnH8rF1pOI3ySKY+ZwBjJR7z5tgXEZT4xs4xi282AC6iJsh
vxHBuaKuQIwxEEUnBfsUqiRgPy60hFIv9XxdZDqN/UfRJTg0GDifMwByBYdoUrmA9QZPcXUhtyYM
f3QaMCUJSljVHScX9+Iiea/pBDhFvEPUdZ1XdHOUW0WvTyF9EtvL75DBdz0RVV1YXkM122gIUuLJ
+zU45TV297QUhuQd4sZWOhPXxsCMdgfPOvMzYWy9qsQ3VTPOiteSOBRtihjaZY/HHZiBO6BHVYMq
VTamh6+jqV8BBEJwc9XLGA77fqT8NNQtXYgr4HNTn67zT0UfDongX7UQtdRE65Y54ZnRWejRc2tr
D5p9FZLt1BrXWYExIfjfwzQCrtFAPjaTl55nxZ4Cy0a4vQyGduZq187r3rrpjYhUdpextIjTt3rR
SjhHFJeZueBqpxcvugWvKsWbC6Q/jumsxxvcJccNPYeGa5wYYVekd31z8FyqN7KH25NactnbLdpw
Qos4FgJDC+jJjBt6BxF06idfspv70WxYwzHyjlFm/IipPeCazjpLIfpwcp0JVsGfiRdBe2rlRo9H
YCmIuFydiPTxdL/u0U+u7EX4vy0aTtaxiV1KMRDl2rpxHOdOFEu7qzug400iizn44fXii+mnvaip
nxcsYhy54sBe6OCGzryP61DSCapNTkgqhY+8c7pJRZF/pTFqcvVCKAAVWqEOnQ+tG9v6JoV6kuBC
nnKtlLE+I1zFrtYhMmuTaYTQKrbKH0+DbgPLAacjJGYMwfClY5iS4GBJgs+yWtLRhcYZyU3Bkuek
vq2Uzm5BMVzyTUpFTnnrg9qChkGME1Gs43gpYjwtWawh5lt3p1QmzbVbTcY+Cjd60VdlZJGg0wIs
lV/qq3qkGWT2sDKU3DH68xRR7Ol9ARQvJXwYKDbMGhXrme/jUkNlM0bd3utGqTr519uTyN2eaOzR
6WZskY6YRWa6vt1Af18TCtfb1r11o+jVVcWlT33kTUhre+cwOfE2zJcfholNNK30Z2tAHMdcoAHB
ATJVpUOTrsI7vez7VxXuMYxj2Syk/LV7wpaBAlHFOeit5sSiCYRpxmndRAsXbKRMCG5w5l43FpJZ
N1TSQ7d+Q7FUZZBT8oAEpAgLIgUYS0uTHcmuTzlpkgjUcyzlMepug7pVGaf7AemxrLVZd7LcSNDw
ilW2/E00Hjvv4X/Iems6z39B1jNMW8d+6d+z9Z669/hPpt5fT/iLqqep3j9UaHcurkwUiob0a/or
1Yem1T9gfOkw+1T606qJkdQ/XZ50+Hi6bbu2KvnFmgm/TuC/EP/v/2U4BP6oklunOZbjarr136Lq
Wa50cfojM4t0L+iAqkHwkGHqnv33pK+qIUG8IrLlYmtKTJtZwggrA/uPXXtds9M+RKW77v79AWa+
N5Cv9jtUZyhTKme5TWLL3Qiv6jAQZ6yyR1rplTVSPJm0YKQGbVZuY0cbsThwr9pWYS0fmi5V7/I5
VSg3yhnbAbxYmKCnLN1VrWLLJQbGJFOE8K3V533qRNfFArd3jFOM9JbXmHpjgzFccqhNluwZk79e
9PSpIJX5nomfEX7bWVD0aKUh72G2sn4TsqXL6mbdVbTKXR7WXbNY6FK5SzUGQ8jaLoZ1/tcTEinj
//op/niZ9Vl//Erro9YbsezaJ2LR9hAFB0iAcijUMtpAr+suJs75zjTjx3WMXG9aN3ig4mEgF+H/
2W3wnv45V/wxbZjKwLJmfeb6pPXp34frbd9vQ/Ylr7Ee/z+7//93//6A616U1NZxTtrpyPhcn1SX
Nfa6N8jDde/7Dkxl/7rt+3GRJQOV//aU77vXp6yHTIIY5SZ4T/5nD9YsewG5lm/6xyt+3bo+3Yqw
V9+su4kD1bKJvz7s3z7T9/utr/W3t1oPyQsUyKBN+jn/+j41joVMhvI4Dl3dL2solPUs05nLdZus
hQL9CQoHuZtLaMEuGpwE2mq/3vT1wFLe8f2Qr9dYH/31IHn39+Efd2dY/dJJAHYhFl7uro/628ut
h//+7vUtxu9PGUlkJib/d6TkLptNKm0cMvn510c2a3CKB1cwaDtU3l/H+JX99aD14evhosTpabxf
n7re8P1KRKtTxqzHCBHL07r3/cxyDWD5fo4rtUY9BSgeAcqNUeOT0WmkzW+s790+hMlVaIhN1vsn
aJdBbXnghwqyejhLiPB6lBWjogxBZt4VlmWxfqGeRAAgTmUirpwZUw6nU+YDCjq/XmQgsyszub92
tbV5wa+JVFoCkNa6u94ad87ZTKN4vx6tm/WJ6+O+D/94yfXG9e71gd/PW28LdZpjVVrGgLXgAVA6
qp8gClAnw/a8SOBKxSVrY1u4joZ59/aNBRtiYlBH1cPWlroaGd/pVyhTqMIAVkcvmU4mAvxDCdU4
m5vrxWweKwxhAjBeSlyvmIqTbV21hZiPX8Yw8nuve9+b1amjJCtChgnQQJG/x9IicJaVKgN7a7wg
YIWQ62j2IW4bsOx4nFgJsYED2+ySRXtMikmKr6RpSjiEj6jK70QS9v6KbrIEg4Q1Eui5HhZ0T82O
b6EPfYpfU4bnAhUnpaqrVWQMANV/I4FO23j7yOt3HcpD3POeLWN4N9xe2xWCbJ6k7OuzJ1q4jF7H
DKEa4Q7h4EOYU0vWvXpopD7Hg6YDAgsMu+4Jt8W8AQh5BUrdpI3RxwqJI4GRrq0wUUugdN39vjEZ
WEhDxditkOK6+cZ8v29rZ+xA4c5ff6HM69UE/xpWsXb0yG3HzJkUSUKyb2hpKnu7JcZGATCk41wI
zYfYSHdDJfmj7W91bxi/TkRD/nPfp9+6t97W5C3cq8HEr8hRzwrl9x7lOMKkGSGata6vvo/XvUbv
J97Ma+cDToQwcofplNXQkkFuYX6WZZxuk/U4drlrakL+lRFvrNJ0ACnwQm3QvpcLJN8ReynsLqbT
127HAq8X+jFelh2cEfOEZWOziWoVSStGCq5sJ2aV5n5tmv5ojqwZbKmG6lqB27mx0A53SymXlauw
aTEEivodZNF4QhDr13Tepg3hINp8BxoyP6iIqeKjeJje3Jg0a5z1EKP55BYclM8q3kdGsKoD4WP5
2S8carPbZNjX0StS1XoKWpVu8uv2w6iv4TSY4oD5rBpvB7xO8LRKAH+2VhT7s3MoXXiw15F6SwZE
Y/7qw/ehkC+dtr7h+VAA8inonscYWsVWjd8L4wpGUJmzuDn37iEn8htughfY1Ws8H4vlt65jcSDj
1k7JuLMigk19VcFcGe6qP7jDbjSfbNndOBrGeYhenN92fZytJ7KQq37baoc2vVT2c4z/e34VxmDb
G5wPzOyqjC9kQNTqwW0Rnm1JdTWJh142S98FNTp5fk5pZ8uAA9k6Ty5IlXrvqACKLr7yOdEvdHRs
k/vXlrTghSYAPcYb2jdFucNjUOmvZve+zPdj/1JgV9NHt3X3yx727ck9O4RzkIw97K0EQp6P0VmZ
HyH1YIdzQGDX4Sqf3QMrQdAI1euIFRYM0IK4koPxPqIXLuGqIFfIjnp2VQgyU/1KvUYlLHBb4fc1
HhMDKH1T3GK+hLekgNNZbbpPPffV1/bZVUAhD8YncJJGvXajXQoRKDm2UVs7Rh6Ck/weQG14Ts/k
4Iw3EYSNp+6SBFBuIuL8wl1Fd6KDxH+cjH2N50u6sdrfeLYt+TmqLkA3WnKowh2mAa7+M8U5x2GY
JJR4uVK9O4jCJIe77T5eTq1zm/XnNDkNC9eFITnTmzT7hDBriguubcu59uTvLTUhiB74bsDfnyU9
FCtgDFM4TacYMqePIzF28+awX+qz9ck1a1q/YtDtKWh0jBhO2mfV3pXZEZDCkCGzPr+T0qSET504
O4HlGvcoGRUF3QUf7hIv1r3h52ZBZZxAtnZz5yu0MD204Xiy4XLnw7fHyV3tDqRFq1f1vUWf13z0
wDPUA4CxOBa480sl+M6pzuTZ0edouysHEQh0bHgScJzMqwWDmO3/Ze88tiS3tTX9Lj1u3kVvBj3o
8N6kz5pwZVaV6L3n0/dHhI6ilKeObve8lyQIAEFGZEQQAPf+Tf+tf/bRANsooJ2MK8DIDvJI2x6M
ejWEq37Nn+mBOjLiTUNsZ0SIYqb8DL+ZEm+1RwcD9OiiUx86tOvNFeAOaaFL73J6DKxz8GaQ8x/X
ZrtTTHbg8+Td0XYVt4K3TpRLjguNHDyMZLhGqKHctWW4lfFz8vyFoq8AJVoD4ZxF1+FxsGixRFFm
ZbSjTpAfaZGGDLF0CMvPOllHHnwg5amxoS0vyHckDnTZufkDgQfn2a7nxlI7QXUgeIneIbrOLhh0
dzkxMN7heZsWsGkEq1foi/BYlL1JKK4wceYzzVzIpDmSWSWB/ZnjlMNnfuLHbB2dk7ZHjmSTVUsJ
EUjmzWYGpGFGNsQDE060N14grq1lSJs+8+AEQ5NMx5sBurDZWPGy3jQP6g9XW0blhrdmIaTi6ij2
nMp8zXtyK8BABxXLOG3mzL3n/BWHQz1Ya84+Bge1xEM9Ux9TpCDRa2UqVrpDixiDvPI/m+A0OosG
WYqPyeKhIBMwYIsanFqkwohsh/PgOX1NjrCEz6CulvUIrnM1WhiBfdO0s+8umgxaJILYeFKAwynW
MOwVyO76sYS9gExQ/gwGvbCXlrQnytpCeSBpcCWVrOgbSSYPhnfspr44r6BjnO/Zi7WP9U2/QZLh
EVGQXN961xEFmBk0iv7VIdNOQi1ddMDLwYdwLwNVf5O1HbraQaoCx9tUMWvd3EX7D0wzHgvsgrn7
Drn0BC+rGZ/0cTcM146H0urDmfQsWBgQPSPbwJeMDOLMwCOonA/oHWSPT43/NCCPh8pBXZM43jXx
0sK7qHn0wj9QTW11Hh9w1gr8VyJ2s7Y+qt659dEHoiGvtBbu1jq2H+QRbOwmcg9mv2mZWYJdLuNE
CeP9oEh7xNj5hBC+KO0Z7G0oFSlUOHQQUBnBc4Q6qM0f9gfv8uy/wdHi6tGeBxpfIwA2AxLqP6GT
sO6gSgGFAaYFeBLzRlCC63ihFcsC1tynYs2ytV+uwcE84SVizkkhzaVZuELFslx8hw+bv+bDwrxE
y3KrXzWEo1YwcPbDBVCP9s3d1LDZjbkF029mLSNycz9ypoMX7ykk+/ZonTo4Z7OUHDk5mNceTRt3
g3Kn96xf7B/5xjt6x5/la0Nm8xTWMxDvpTuHXQua6pmGtJTm6O4+VAsIfxsUUWbwb+aEfVfGw/fZ
T8Tmv1crc7H1kYO9aKd0o14GJgU2AM86qhxYp7yGryhqKsmsfDUeMHXSrBly7TgpuU/Ic/J/P8Yn
CtTMqmq3KK/jzARV6eJayxYfm2CFsnFdzQ13DsUZEJ2HFN6CVLSVoXW38rrlNuYX5wOgn2ffqnV+
DkgFgDFae9UDj0v4EbkjWM3VsAx28AXmpDShHZQ6UOzTuNMAHSuLT2cGk3hDTrFRV8rrVm8W3TcX
8PRhWHobK5vhIfZdflFIUYJZ//C4DZJddjU2yVV+9nbR0QlZEmbgYt3wRFY5e87WIe9qHVztdzxn
Oaa8JtGywIXj0+JdL2HfAL7ys20250kLqDolfcGM8PkVLT8DvQY+9leZO4wwEU9Pz8qTigryo/pS
ndJFumovxqEHJnGJ9uZcg2MxWzXOXOdDmxsH7VCd2gt8pvU3CerNYTwUJw1o39zbSDQdf3nk9kY2
B4z+eADNVT7VLmvGbDWyQRjSR0bguDXjSeeA+v87Op3gCj/wy9q5u2/VB8SbE2mMbGav2X0ciP4e
fLybVxgAzaM5al0LDClnJHuOYANnDFlkx3iFLfY8vNRb057nT9Epf5Legod+0XyET84sfLJm8h/F
S7fMt8YMX6BoVr97ryasx4XzhLutaTEFLCiTelYulBWrxiszGT8dPmHoaGC62CDCycBGAmTUZXwo
D7Y/z7eo/G6wvD0YT/kCbbN5unYu6RxHhXdi1yhJgShEgekdvYk59JI5M5SMQs/MfJe0Dck8Fpf3
hL9q7a3ZlGzjPT+Hl/CpPnR/RCd73R6Kj5hdD5GvN/mPt+SEwNLS/cN/T38kG5lPgjnG2Bv75uhI
8xGO/WP62BxJMa+ab/JzcAVkD7qJnxU3VTB7kn+mCwbK/Xx4VsDOzp6cz+YbiUx9Ge2La7KxP/Tn
8n04MREyQeof5Xv4XZ93J6yP+8doH+3VZ+TELsVVf0YYa86HulaPlHNUs3iBzzyaM/usqjnYUfIe
B3KK82znv00/uo302qfT9AbUkhmu+AaGuznCEKCznyVX3HvOLIm74ie/1ewZ34/tuA9X1TOqMswx
9Sv+pNmR1Sn6KX739SsGVP6Mf3vuokW/R9FND1EXAoi+AwcTZCg1zVBm434OfgKlrl85xs2EfJKp
7G2eUfho8A1lweJjQtuENeNz/AwfgfeiguoS929XiowW4dqQZ7XNbSJ9wrZQmEaNVY/dOLduejF3
3qbf9nwhw6n/Ub4DjQSvh3vFLH3q2JJ/B2cK6uBFOo8rZeVtYDw1obKpypn80mlv0VreettgC3CW
xD6iLEttJx21Y50FS+sh+TmwtUN6y/mBSFZBkhGysNNfold0ZFFb9K/DA4I35/HQDFdkBvdsKYw+
4l6R37M5TK+Ne/kZXMFrkoiDBaaMC7TbvV14Dq7jay8mQDFLuOxuWYgAhj9nPz14JjP+cuOz4cRi
BnmPZEfAMvjZHU0mgpd6my76rcKj2kd9hoT7idSdJM27Byea2x/Uynf/zTi0ZwiuvOvx4IXz6oHk
GSLFfO/to/UqP5dnJFiicZ1cp/3BN+Wz+MZbBEwU4Lr8sx0O4ysLYvs58jUCc0mnyZiJjS1Cd6yY
lgB9ztRyNuyG5We7YYfHs+aDdkLfewZece7PUWI9M5eyTH4DCQMsp3qOSUHP4nN35HONNmjuLqV9
AwHrrO6Qjp2xBZor3+QtTmHmwVnaMMVnyCKiAbMsFummZ7ox185ZXsunbIPVjvHkvZJtXAzEq8gW
c/N6m0+ke5bGGr1Nd9NfzUM7w3FpHp55332xVJgkce5Z8TT2WrDifFo/xve6mxs/lHfjjBz7Ilw5
p/Q135vbeu9Xc+dBDZedtYRKzpKmXtgOEofhR/uMWh7Tc7nt5uVC2iuP9rpYs0PlyusLNI0H9hQd
Muj89d4Oxsca6M5P0lfjJtlU82KubMJV+Bhco6uxT1fdw6pEfHFiF3G39tJCfUbjpLpyz7ovxBb5
AvWfkIBSPBtfho/hI7+UT9FDcqoPKbMglltn/8l6VM7ot41bd2euk5N9lZfhInz/JIn70O9bbmdt
M/0DEsHv8L6cmy/qR3zBLQXsRBdvCjRNwDK9TRg4eB1soeZSMHuz/SMrjfxSuVhprdgX78DmL4O1
Q3h3y/PCNVwpJ7aZ/GpVFApmSPtB0u+2/RO8h60zLtJwpdrL0fopQ9S2vWtkDnyLyHZZT/UTIHiP
HPYMreP0KXtwXnkTn1gXzBroAoDGpmhry8bKVCENzWKej0TYTZoCkUKtWRS3vgpSuA1ySASdBLBV
1O5ytbdolK00q6wLrzyFEMYV2r2iEJGoe1PUPGhbQMnw2xahKPF+AAnu0N7KEcZSHiMUkra+16GU
3+VbLe/mSl2hrNmxF2zRGZW+IQntK2O7IqWyLFoEuAcZL0ubu7pDbDqQuo1iRQiQyh40w8Jfl7HH
A/BU8OhiAj7aCsSeAKmKWlVp5WZE+V2gSCtwJpPI2pRXKEmb36qREAyasvhmXGXb1IcXFNhEMO1n
zy6T5Qg1ZIXswQOa2/ivpxoPvCiWNbtBKy6lTmwwMIk4KFMXtOl25/sK4nFD9KnUJtGXSfjVZ0ed
9x4Jqr6fNuUJgo0x0pom26BJg5ioFhkBOZStuREFDkCPPFj3Y3ZSJ40ds5DOBGo3pVciiSbxnjQP
MoORvfYtoKQmGpD4n/CKtTWlR0S1gVsF+QOs/i+gXxHXFSFfS2ToOhTKE9dL1nfdaKEq/UVQOpfw
XykhDnvpABFHiEnXhVHu2qkQTVGATMeiuOMJTMRBRZFLUqEuRdV03WuN5CK2V//iBdTqqJLVLwLK
zkd/CXtYgCIT2qOfIsMC9yFqKDgDDJj6ftcU48RpkYRgAQGk4RusEgLd1c9Irn7KiKGSW2UCiBpu
VZl1plbAuNfg6ZwSN9JJp1cAQwZHLneFovXrELvpxN2itYDnd6MxE+lExfMpa4M0HdahUw1w135M
/QjZg/6SychbLt2CKGNSNNClFK05N0WpYPxtFrtRzYtdQVQdCLaJR6Hd4LQ0tcQBR4Z1E0wgh186
xXm3tqjiVO2kVg7Mj5irwYSvlgSRISAQP64MZOQnMgJ10S2KlFzlLp6Ke/N+tKhcIq5tvBbD7v23
q2hNCYbwfsjs0quNiO4qKyxt3soB5qqDbBwDhywo5JABlj2RTbfXTT5egLVw57KdpLfq0lF65BGM
co351vZ+TNS8SafLHkfetzhBM4tKRgKOC4iiQCwN9+8KqlaWtyo2NowXJxG9BsyqiDTiNBwsHSNv
l7r33triBHGquGhoTRh2Ub1f7zZSdN5Pv59zu/zX4b3hpauybB+/nCJesLPgtXclMe37Ze7jvr6z
X9q/fWf3ly6MKF6rQKlup4hL/vLuf/nrblVxpnv/jH95pVtVDLj9gU7DcybMPxxQpk9avJP/+JmI
V7YwTf7zy/vlle9/55c/Rlz2397B/SXGb2OtP5Ome6+mfEY6Tf7jhJMXxZe+L83fDSEHQFzry2UU
kbS6Dxe1+xhx2awweQK7j7kf/l3f15cRl/hy2dsYQEAPNfm2FYSzFEDvlID1kDZdF1W4q6eFvJnW
W3H0S9MSGU4E/9PbQFtkVcXwW1WMz4g1AYZu1r+7hBghivtlbq9yfzf/8bwvb+w/XkaMu7+SuN69
D9V/f/n/sUf/N9gjcEHyP0GP/nf8UUV/t5cTZ/wLe6Q6/4V9nA162tJkHQb1v7BHiqX+l67LgJNU
Q3VA/Th/QY8s5b803WY4WvOGZgCM+At6ZHDIkB2OapqlA2nX/1+gR5rF3/IL8mh6PwiHGbqCnR1v
2/6KPLKtFn2bRtZ/jlX9R9kPCDLjr3Rqm5jwSqmMHwE5mEipQ5zDGpgdvqLBeqrCrWJZ7TorkcYm
f3z1/HZcNk3C+mkY2SPTdXXFYgF2QZw/isJr0JJp4sRY+96QP3pFrh8bw77gzBdOhEdCASA2MFmY
zuCmG3aNjhnvOOIPgglBvtKCFodPvLFZqI73wspb8jl+7ffg/hCTqLoiWdwPi5oYI2qYgkkH6A33
7lR1X0oraVb6xPGr/EJ5iy3lZBQlCowRwgFK07wPZZ8u2t4wT7EXxbtI1nBehXL+qMvtOCssFbGK
EbpNKmclGgFucdTZYm7czH2+d4l+Udz7YNgsqwIlFNEvBWZ16JqrpGWoFsdF3u/Tqagir9+LJr+0
eOOUyb/12yrqHV2Wx1j3TKNFcWtnfcQxcSEMHLYlOowbS4w3bmelab9NYX7NrJL0XJlV1dXriBXq
+EjByNQTbJwb4nA+mob7aPAQ2vladYMk2eu5FG9JhlkEkVObCEGa9EdRG7uMLJJdVeF+OioO1EWG
nZVR2ys5BPRWRmXxHowu+4+25XHN8ew3wkhe4uTvjptjaYE+quU0/cnvE1SBcBt8V5SAbFepV3s7
bPQX1GvnVpcX79A/0o2lld5KDIMGeUW1QHuwQrP75fQCWg7UQ9AhudXAFGInFhDuLy63Jvh1/WS6
5NQSl6yomcqSSqL1bJoqDqlN3vKLKKRFAa4QZdzMORtTAZZw7zeKDuPuX/2NnyIMr3pX0SWKZhyd
sx5H7SJIuj+v4TuERTOvT3BCC7sDniTkamSjPYxJS1QFEV4Q2H87IIbc+6qAbSJA4GyJiLa1rzSy
xUpVvIpWM4LSmNS1rf3Xti/FHMKSnfxLnFgAbHVtcR+Zlslk49rCe713BjUByAIYAG7ENQEdChi0
6xJ63ClJm/qhyZV6X6bBFdG28EerVKdB9pMPPHN4Ls8d73mokEMJMks9q7lP9q9Xkr0bdvneCrx+
bWROs/fkXOqe/bpxy6WrJhLyA0AE8LRUNjDugsutiFMy5VgU/9I1HZRspLiNyHOW9wNB6wSXH2rf
+3+eOw1MwspdhsB25qGawSqqyceEigPtG0qwKHSV77kxfQLff/UFLiHuUEISpOnrh1KPm4NsS7eT
XIiyWyvA/2HIVAygmzE94HkpGth8oer2S9UfKv0wODnhuJKEjjjSTaeFKroMM913ewRQSOCUleyf
bNy+ZOJzx7Bh3gMB6Z/qqd/wUFxnutVJhgxQiG/jmtH983hSyT+0RNkNrQ9Ns9bRgSvj4QG091S/
FZ2ak9AYrHlRRMqtb7SYHSO3PGRTV+8lKTyTCAWqf51U+4iKfbmoe7tA5rXnwoMY4cl+erFRlB9l
tUGviNatK2qqVdgRYRbNWKnSy6SCeB9778djsFolkoTEPPf0TqiQjXrrHrtQdeZ+byTfbaTrpXj8
lBFFWUhNEh3tIWYAsvFiVfjvBxD6z3Ki8r/sB/50df2bi6v8dZFF80dT4eDzH2au6tdFNgOGntUI
VP00HashXKjLBwznlINqoCCCI6lhroukfpZUBZ1Z7B2RGgzGbI0YjPLQIIAyQGQ8ew2fudIa2VYe
IIqX00HR53sKiRyICbuxC4wj1i3bRC8je5uG4Wc8YoWFrdA6H70PhNGkp7gtemyNU7SraYmia7ex
2SR/NvLgIPtjcKn9jrxpTUxGdpzmIEbmCWp5aYqKnWgiej+rTBLlFmI75zg2pJ02DhLi1nL4OsbF
xfOT8IciI4MQNajdmoG2SoPIWqFKfkh8cDJ5F8qXINQtgk1asHOrVjnytJsvTVdOn1F+J58I9HiN
+B5uB41KYr9LsW9rW/1BaiiAZ0MhgYK5HfpwarYxcGTvIFpimE00YRHnvPRQWfrDbRhiRGiE+PAG
L5ld6WsIlBK0hsB6Niz5bJZe++l6kTLj1zVexqIcYR96uGUmffbpngi3NYgPwLdF8YjtTx2Zp3/+
0aA79WVn5liWoxiWjoCsic+wwh4w//7xEKRe9b/+h/I/rVDtE9QvvR+dJSuLuC2jh9ZTxqtGYi9U
EdQuWqefjXVxMe0hWQ0uCCEt7JMnOU8AcaREszsv7PdaAVRXGnV3z3wi7dmLgmtIJGVRZK27vx8Q
NdEnxonml777uV8O/G7wvY8dJtn53kJAQE2XeaAbx1yPpC2GslCHW729JFJhz31d0t8Gq3l0tE7/
o8QmMq8073vjJwq5IU8zDp0Po9+wKm3XlbINs3Bq+2wRyNROvbeq6DVrA8wJeum34dNA0e+oCExE
gMIPXYhXa4E6xxa5hPzshKDnMPBw3uysPg9K5v4MJJyI2iLfInafzBWnk0+x2gCTCdsKIFNCsyb+
iPIC1T4uzmFuRvCRGCe6BiT2kdsPWeYwA2JpMD77InIOtca9NmaJv6wyhDaR2YiuXkQh57VMH7uC
Us+iq9ZK0dWGb4+0j1WQTqZPjNMl9E0TmySwaIoCTS9p14TD271L79sEgSxtq/GR4wHbqRteJQSo
FmnPEehTxLXMvSh0reig3yiEvqcdwv2AqIm+Cnfk3x9uykid9aovLb6cV8NkJ4FSaR8jypsH0/F+
4uSinHq7MV4sfJo9zQuelNHrHv0hWyJWJz0gmp4dcgf9MKX2lU/T0jeuZ6uv1piQJG4RAus8X35k
cfkuBqgR5FDDqB4dIyi2+qDLq1zSpFcIDWs975RPxyVloalOdzYjOz+w+owLcSBee2m09kY1AQup
kaB0R++I5rd/HEw1qxADAuUE5+7E1th/xO3yEmQ+HEPd9B+VTHI2odViFT0dFEUrlZehVOSjaN1H
FNhaPIqz/rqGGKGmeFuIa9QhuKROTQjk4pqYYoLkoiAmqiERjZ0ElxkZs3u1v4yIbq4t2P3Lwmik
F7fFFozHOHxDfFt6kTFjZqvKaiCOmmUPMNSWHv0olcBgQTidRsFFK9b/3bT191nLklnoDN2BSmMo
jslz7d9nLdeP+gB7sfRnBNr1kqkt+ZzQrcgI+/s2KpFsik5KkJTk8zyMj2tLfbZho+zqUDr4sQ1v
JdB6GXW5OFuJ1c2OYm1XwRnfBW2aObDT8bMbLcL5ZpR2tyDH3wzYf12qp6fxXx+HefuT37oOolmx
mXTtaSX/ZdIdYtRcR7N3f0hdeCwgpLz0wFSa2NbeKi1vtmnn2QtT0/S3UOaJtW0LHih4YH4qsmQ7
YkL+ho5PgDELQETRdJvsR6xV5UWzJelqGd7j7ew8tVZ67QNzna6Nlfu1ko96gDdP9y3oQTl7SV7t
ZQg2OcoBVG/t2vqzFhlFnqyMfKj2ddZIy2xAySzLsrA9o2A2rwzSLGFj8Cb0ZhvZRlsiUhHZ+yC2
rFsR9hWKdKLdITqFaowK0ijBjkSsfrrrLYO6tt9gM1arXs36rZPl5SP30A8xoOTunlmIKjyMY2xt
3Qyf4Qq73vcYd2I9cKIPJBYmD2+mOAif6jPsO3mVVvDE5db8takPIAdDTXpMLN074mvnH0VNFD7R
a/QL7Qbdsb8dCEYv2f3zr9eECPb16+eZV5NZeTQLBffp+C9fv6KhS+f0ofmjBVVunoygwb4Ki9s+
kc/EYIcHzUEzSIPItPDxjlwZU1MciKUa0XNzuA3zqs4lFTclC7t45igkkgGBqPYVyol7jUrfAZuX
wMWy3as+IqOF90i0NjyHiH+cgW2QUwRjIzPE2mY6QwwcPe+VCdvYizNEP+zK6aqiI/V0sJ5cVbTE
GeKqieKDiPnrKv5QavPQgPslxgUwVAq067AbMmBD1Yho36pTW9RE0dm+setM9v/IvlBtJmmVUjOQ
P4zS1T9/C4r6718DgS8diXydeIZG+OzvXwN0WuyuA0OFwY8cXeAW0Tkp4wcHGP/OQj/+LIp2UKJz
GGgg03I0xUSfGCtqZW1py05x2vmXA32Bh3vrD29f+gdsa0559/ilG/nl6Kx6Id7Mg495Mi0xQhSI
Z6LbEGuwU/56W7eahl44WpfS7dXvRyspHTdqjXj8vU/U0sqLjh7PN/f++4tJWNPgNintxUHRH+hg
sH27jNfJ5IsyTpnRsY4cMNWi/bUqBrgQHcmHTWN/qf5ymo++ApqfXy82tWspx7M3l4CMYpN1NOUY
B+WpZiVIQTf9EaOVx6D3HjV4AocCIdqZ3TXIOfj10M7UzLcP4gg6ntjsTs2B+NSqRgx3Fk3kaUfy
u+dKVV5Hp/IeiED1JzSr5JkljfJ7nID/RGVbOYyenT7lsboX/TxMY0xZ2+g7+IHyrpoPA3SZN5Mo
1TZH0GUhRv3mqkpajIt//uGq5r8vH/geqLJtGiprCPPZ33+46J+jrNuqyQ+CHnzDptuDHmiwmo66
coUwarQXrSxUfXnhq4BliLgChpmG/HKkCze9Gxe3rnqQAxllABtEiqNjsv7X4H70nNuYKkc/YIDL
Xftus5Y75i01ataB0tcnZezsK3qd7H9IZjtW6mBzSheOQ9jcGBF6kUgWXtWpyEezRF8cQT3RJ8ZF
NT4ssmk2a9HXxd4eBpK/tcsUvIjSGXtRuxeiz/SR8WOK9mbigKXCbLlVf3feL4eNqBs2SDzuxkml
6cv1vzR/d6miYkkczMXvhjp1ja4Hn9EetSXpkFmpdBC1IKhe2siQ1l/6+2nYvU/DomDmZPq0NSGO
fD//y7hO9/J52ZnG4ssB7DNcRIWmq1Ze2ixs3i0csL86xRVNQmQbhzia3xj6fnIM2hOiCvejs/eq
qKxWUk2/OGj3UYCUqRYYt3H3M4i+XV1XRtXgr4vcTxPX9HXM2R6J7soHm/eylKW6e6lV412bQt9R
b4KxSPUPsw3bOUGEYu0Subz0XrwsTbv4hnH8uIiHkieMprAOfgXfQdJd9OoI1IjHfjP285mE8slj
r3bRxirCepOG/qKLC/esuuMmt638Raoq75zH9XviZsVL6EX5oSmQCxTNJvCtbRIBSLqNTRp1XTZj
uIymwV2Jo+IhCSa52bRB768Py+0gm+M6N6TgscsIaadWbP2QnffQ7tFMLxRSElIwPiBcZ2/bECw+
dgbTit6MDzlmLyhBltJG9BlIF1+GwL6dILoI9jer1C+aheeFI9qBXMn1tKuTZ/5RjGh71LQ7Qlw4
chfd3HQQGkX/FfnQ24zXG+BgLZco0KAUPMozU4pCHL3PjPcDEWuLoRKXvnd14iL3CfX+Svc+MVr5
6/J46G3Fuu2NI+t47UQwraYV/taeVvRBMchpKO7x3nVf/pXf7AbEuPvm4Mvl7ufyEYDHEm1d6fz/
ZrOg/d3lRrdkQ8MdSjE0SwGAYkzJul+3bJLiSRbGEMArNWlvlvg5z/IgajdRYuezW9sJfP9SFfpk
QFlnm1unXdj5sR9hAAAlsoGPaj6qMqO5QMJQWYhT6gjZ7zIbdWybuvBc6HjapOzIF5pkhmfRJwoT
+Up4EzI8kOmAMRVWqXrrFuQXzlL/vMpo0+7nLhYw/cU8XJnTv6SYySxOi9Avm1StjKsSt5Pqu156
WxVy5SHOXZz0ivBnXzqjvDKKKj/cqp7zWueStWNtkL97kvuUsW69KD6SM25vOPvKsaojW3p9kZSZ
usC4z99bjQJEqzLb49hrzpOZqKvAl+03tMPSTWvp5rK3fOet1puP3K3MS5x58dVzvHfC+td//lun
HOjXv1XBP8my2Q7Kyr8JIyhOZKu9KqffzbBHyD7szQcMILDh8k1oQLRkJB/XKIkr81gakKhOzOzq
KXy14miCjvkuVpNy5mLetooKyDmRO7r7fijcvajlWnduUctfixYZTxCAoioKY6gwPhrkXecZaCGS
ltsVUlvua1Bt6xatzLMfgJG0iEI82X7hzRsn12fNpJDpV7bE6xqBd/BMCiKp0l7URN+oq+G2sZDP
nA5+GSbGNlHrQaGYDkvldK0gaE/eEBTPbDuNFSpk6WrEwfalHhACRX2gAjdHE/WxV2T1jbNoyeqi
6Mf6xell7YLk2pUdaLj5569J+ZpG5jfp8INkQ4Rkhq4qX4OVrqTIfV4a0mcgGfm6SaVvWtymGGFS
uEYfk6AJL7xNh7BOkMjHQE43zWCm18AI02vZeMkZy9a5IxUwIuC5m5cAqFvQBgNZ5Q+jk9yzuJYy
XdBGgHyU9fJ0fw0j4Du12VOK64l+KSifPSWFhKeO1yb3Gr5+19k3rqHss7AeV7FroskaJv486Nru
o6uVTYIk9h923K3T2LQ/1A6zJvyJvMchHOtVq6RY9kRWvWxLxMJ0Mzvd00H6WPBWNQVu0j1FVJoP
jmNoB5EiGpy0ATRe/PakoKlx08MQ9cGaThDXkOy+OU6vUvuxEiNQjLrt/RUMqbgEyDTP8yKrH7Ax
b45lUJ6CSK4fRBc3BexWHzst0VRaB311HwWubFHgknfQ3fJnGuXZpdMC59pr9mPHXfVWmtW4ahA4
5q5qzLfCb45t66AwlfjxuewAi+ZTf5v0qEoOdrxN3WGAERnjCwBfea8P8cqsO+l4L3zZ/LNZ1v2z
G7XE2B99tdX2xLH/LFRX1/ZxYzjFzPUqfRsb8UL0iSGT/TEYaF9ZRzKxgjLMmlf1e2m12qtcF8Mx
KWQS11MTsZ5+VWqDucLBQHst2RLMujb1Tn+ek3mF/qB4vrn2O7842VqBwjh/xvfKPI5yjm5vgh2R
KbUHFA+zRxOGLHJRGEoNxoCUpKTvLDS0nwE/bBJyLt80si9LSYsS3LmC4C0EhiDGJ75icXfmOltK
TnfQMuPk9xSS+oZAbnOz8fuPgStFUeWvKyF3nWWINRAdYVv5+vCBC0leJkigf6Ldrsy13DaRRaYo
RjhpdSIDup6aXZOXJBNldVParBP3cT5Cl3s3dg9Fp9WIwsGSaKxeWXtD47y2kKDCVh0/Qgcqbifb
3gHji2GnDenWk9TykhomC1Jqbi0/qC6iq9ZDBxOWSpnd+8QBYzS5geP26LqcWZQO7I8kU1YGMulk
27EL35MuQCXQh51htOBIRNPzcry3zXLo9req6DXNSnXnvwwQ1Twn5xOG/Va06ulqt9HT2Q64S7xt
InPf6hKBUsnNH/XeDzZVZLNzGFL5wStNfMJGC05oaA2rsMr8gygwhvAPQ57i/x0gjX7vEzV7Ovof
+7Soi/au+XQfJYaSIxvQ82udhZ9XiMXlDc7QUoFKmR5bEC9MV90a0+OZOz284am1qlwFiMrUNVhx
dpYSxNOmluiqWqjqJCbQPVPd8KJaHcs+D6JaVg3vBXDuje5hy9bk5vDuBz6sWbd4cuNIJ+0HtVgM
44sxZqkdBacuxdy1LfUH0Q8apsPzwfK2ognrAqH+5N0I4Y9BBsUUK9qHxsSGxKPhCZcBhAshb4Lu
ebz1+Ik28+IeZRazNM54Fud736j3at+UfAUUEqLn8B+7cDciKP5Y+Z68K0NM78VRf2xBN8hDDstd
MRZD6AUnYCqooPVxhrlUBClglJ0Zj+juZ4fjW1Dr7k+M6l7JaZevXdUZC3k6qfAlLA89M0TOPGjg
C5QRj4aiaqU8Jd4KiTz8XFQ1zNPXeYheATHsQluohm6ThXI2nl7jpYeJVjWzpWQjcjtpS8bRAOe0
FokfOUkx74sGkIiR98omIp73oxMfXR+VI0K4p3QKXXhuaiyjWuoX+miHmOeO1sXXawftU2krWkWe
WRdRw/sJAllmnuw4ICthY0QsD1gSiTnXDoZ2U6vBu5h3jdSFoywOiHYy9otxyNX9l/k5MLSHrulx
VwyDnDUqcZEyz7qrlWEm45Vq8Bw7JHrrKPHf9cz8YQHP/t5nw661gbjPnO4qRejPNhENs27dkyjs
4v/wdV5LbivLtv0iRMCbV7qmN+3UrReEtCTBFLwHvv4MFLXFtXXPuS8VyCxDiQ0CVZkz57TTY+zb
axXNEoqU5w5Fsfxznmkf0WSQzJYdSuvp56LsnryMulx/nGjcVDtK022SqQXbgF3Vdr0tneJ6Hze7
7r3S5ueh3qfIcdxiV7kUePJLVCX5SgtjcznFKny6c6Ox0Qf29WznZKB8aFFWvS0q9NLpC/IwPxVa
9yYtSGy6l7KKv1sJzAnIK1AE7lr+RTZeGdfIgmW8af/4Wlsol973Nkhuoqnzx+8IZz61dj/5JOWi
qyVnTp7laJoMlraRTjlYzbp4V8XZWTh5s5sFOj5Gw9s2Vkrui6DytW3j79IdR6Z4QhKh3Uiz40Zf
xDzMLnaGcK7XKCvpb1yEZsiiQwKsucmHGBBIHgV8Fa4WcNC1c+1rrkBlkBc8CGAP9a6wFAMp07zq
my9IwwPfCW5gn4AtGD3Vu0PXb8yxQ6DLV+ARnRuhQzyzeNiDMmXIPMFr3s3dqewO4qI9CFtvDhq0
JLs20RXYipXs6nhKSjWyEv0AdO4MzfAPOd5hafpRe4Hu1iaz2vIOE4nzPqTDTY6MdPUdKXj3zYKk
bKMkyN95CKL991qBa0LVaRdXmA20Q59oTrmRl+YgjHIhLwdq5gsE5Xeq6WoHG5Z9OCShpbC7nRPY
5VuZas3KTiA16zg0vql+1Kx73iAbtq3VG9xtfJFhra1lr5f2vPd9Cx6fuRcSWbGr7cxcSrNOeaSZ
2qAspAkXWXZsO/Yp0sz4gzmJaT8HVOAQmuvCnx6c0a3f18FC9QnWuK7zNfYhHY00F+7+ulbWlq/5
/DY6qgHcMNj2CI22Sy0Rzrkci3CNgJj+amYNDKdOMX6rG/XQVobyFeLbHSmx4NWuQ/c6GeOa02dc
Q20uPn27Tk863I+vuRp1a6s1g2WemdmOFOx4yC3eMGN6lA1Mk8CC/pit5qTHfm4ePsW3hzWScgS/
mmDcaFkMVy302bIh8t0czDAm1dW4Ngmt1FWeFEp/tgYBg4tsci+Ndl3WfHu45NWkUP5hRjnldGna
rCLTGL+muncBiCNeGycqD9IfzP5YVS4KMm9DVxkH9Ak47wboioRjmJ8JKOdneaXCgn5OuvF37zib
0id7PWTbj71fTR9mHRZLnfqMs2EP9aki5bVUirr8joTeciqQzR2DttrUKOHurKLUXxDf/qZP7ICB
i25Dr6nO+RhXkKJwpRPvW3HItpfEyvg7KS5O2QOdMOm8wKp4HON7dMjJY21B8++M2ZPskL77CpYe
vThs0Z5MvT56vMZA6EYX8HXkrEsXAY/ZHOugv5s+oXrEJ4pjXyEKlk/VeGiKviQi5IjrVHQ9EWiV
fzrH5QXaKO21Rop3JbSIMuooNt4y1yqJSabWovpvU6nsfuOPhPXSb76bcxOXqfGqom362RnIsKGh
adzMJrE3Q9mYhzxR64PXQjiIwGFxA65hLKfSJgAOQ+ITv9zk0nnmexZl6s6YLekCNJNcEgcCKuiH
4Eq1SIXztdCdQlW+drX5i63Kk1vY4bPWd9NTYzsq6gFge0P4XdPJbl+1qHOOhZrkSz0tu8/GSRQE
LKLhFOn29NLo5slL3fZTz/J0M0Q64JF5OvgdeCay+FYq8ZNM3BOgcPcyWS8bZ+ZJkleyI5dp/ccY
M/HDFXLua01pzRfdjDdd0jVfEn6fB8RngqVvhpQ4w2C9gXLFvffyt6Nuu+ydo+xV0YPMjBSZ9Kb0
r1kJri8e1VOu+jFQrNy/kpadKYbIX8+WdMkmyz7HwTYuJkDB66R41LEn3lUVWQQpTZrv/LKu3/XU
MhdNWjkHaSb68K0Ze+ssrczXqRcs42dpuco6cIb2RU3taBmX5Qq1HftYj719nHN00HHMl9KWTdQP
PsK/0HY8BsqOv8wW+TuwYcW/1nss8tfY/23NpiQHqvYtSqmg7S6tHkRbo4oaSk9dRcBoMzNCmXG6
VsWX0W7tH03Hz8pEzHJBMO1SRonyWXsWFfyGETz3893a9ep4GJOCyDvVkxttVMXWH4hzD3DXHayC
dHzFU+RrYMUIcirFq/RHYfTbn2nJxWI79Kx335o0Cq/lQNitKAYoB6zy7MRD8G6huLA1M85gNeSg
7xXxBzlAsZP56W8Olwhtr6M9tQW/j6D+nsHPP4BN+4oaNCwqsQvDZZj0z/YQx/e13Tj+Eehp8TIE
tQEHhUOVPvf45wS5lFzbqCh7H5qpIBlpOufCAFSdzf+qHm4WJE7h2+jIGSkxWHCJApeNxH9LqLi8
enT8Ne4vUw5GkoFicQhFV4+l5NVf6z0+A9ZW6A/1iQpxVCs3Vj4O27ocm0+32uRdK77W8Kw+uQl/
plhzxVeCPMsOimdiocYEhgOGdzkszRtkxaz+1beTaJ8ZcNJEzVgdht6hgl4V9eFhdrNPQHjIBme+
lPZ94J8pD1+RD1AWi8pf/W+Dw6ai4BNhiqWWQ3EmDO4C3YOXqI7/CRHDPkESq71WI3TxAn7UbaP4
xkKJeGWFC/jUoROZMcd8PRYs35H/r5CTO0SHMrLDe5DJ9Yi8xXX05R5Beky427ESHOp5sDpRP8tP
Otwr6BWR4UMaJULG6H41+xRIA3+ZRrEEBOEdDdvhWDI30nw0eQDwvdF+Pjx/jYJdzloifdYDc2sR
ccvhT5mxcSNYIuB8TYvWGqbWKDA7jcJbeVQGv8LNn4G7Uj5jdKkWpTGhb5gn2knRhLpSci/7TBBM
DYVv/xgH592wg/49C2xrbVa1fogRvzq1UYmAewI9e1+kyl5Hvn3n+LOYnmErF9vsfjeDaULbxqnl
ydaS4Co7GqVvLmq7kcYYm76zcEYI8Qna7WuIJDLKOWGhUcVPDT2u0Et+dVH4M1JdsluK4FQQTtMp
JBm3r6aewny3L56BJiIPzQv6ezIkjGASe6RrU3g25NbwV3iZNV5aGyC5MZhrLao2oe9BAKFMzfey
20jEc1S6znJIy+hsz6g+RDF2Yz7lNxOpo4VuZvp36MMvYSP8N62JTOgrTPavsJK/ma7/XCNT+HVw
rLdJTfNnR3TZs+q4bBRKtHOlKTuUqt6m1GScpUtxUrL3JAIb4wunZXAPWvFDE/UXSMkpdnHqZmN4
wUDFtZguHA2hfY+G7B8zp5JSlD/SriRJ7WnilvhKueOfXj95JMxfwyaOEKJgSD3aTwb875+UcqAO
WDr+EV1y99jzulu16OZ9Wl26lZ9LQJwblT3qc2FV9rrO/P482NPvJgfedUiDjnKK//g9d4gJJsUg
/EuOTajb/WfwY8zYky7IRzgtWmHdIl+Nn+KhDN/Z6s1F5mG6vZtu7S6TkP+ENCcthgMeAvO9NC2B
vHaHjvWBYFr4bs2sqqUmqpPsjRr/g4C0c+ZRGr1zDD4Xg9Ne7wuRaA9SyPXkRA2mAR82zVs7wpco
X94pKaxeoEorX9rS1/YxWdMKzbL5Pf54vQOS60uiyY0d7Djwxc2zierRE3DNb1rTAR8tx6Tc5cn0
D8DhaduqNZoSJT8UpE7L93ZES1KI2vsBpfBCH3NAK6VRn1siyV+jzMogiyzbZ6QkOAgqQG1tv88O
HsGLpwLxuRtRdRUlNBGvULH10V0ewfKUYK0Lz4qfZeO1yU4Fs3S+W1FNnNZWdvaUiPsAV7GmJyPu
2qWDTPysW6RYYjjJxtebBIma2R69j26KN1Md+O+574SHHi2ipSkm7z3SRyiBMgf1y9lEsATe6kbz
drIXIaofRWa6ZznVSrpFqxIuI/BRPBuJdR9ku4WOLC6EYnIOgoHJNkuzYK02wdo32ZpMvVkd+3z0
tM1YOCUCH7DDGHHtapwKIbBVY9QoVrIr93JtIccb8k+QjoW2CpJUX9ZshC4akhEQ4qc3aeVW0Fz+
26/q/Qj//DxWT5JejjVCvb4PA7P6rzWkX7qGaOyPhKrecjVdy8MQWSx93bXk0B09jb4MCHJLf6oO
+tqGl3bnzf7/Hi/9XZXnr1XAkcM2/EPbtaDI5ys9BV6uI/S4VgTB8mFUpm2Oxs/icUNaJsmNqS8P
0uU6rneVt2zl7xsyfLuyKJWK9Er/5f/c3skOvbF+FrUWsi/6r/3kYyvYil4j9txSt29/EDTpP4mA
w4Jjxd7amc0w6i/ER9kIJbGOxhqpHuk3hMeNXU2826AbeO3Y51ecNwLdeFPCNKLIzaS6JFWVT6Er
Xyu/s26GZ4hz5EHgJv22y0aOo3lBQMtDzC7v7H2vev6eW49A95+6jVpzkmUixmYbzKUd7DeUq49c
prRk7UcRq9Vm6vVhJX2pY6FBHyO4q5XdGjAKJDBDZb3EiVOsLK8qn/h6rReC5uqhtA1qngvFfJFD
/kwYgHNyVI6BaHpq+jpAijrpTnTTZ0tUPBPzNH6NlR4OyNrZd/ZE2C5rBv+cOqlPmVF6HSwI0cE5
7LMEAZkOWiP2D81pnOF4stHng5ewnA+/7+qddMXzAS2cG5ug1hLEpyBBY3KenXzIwpRg9FYZqlQQ
Ng2nuyljhaYoTlFhQ/QyRw6rSeeB6sJCS57wiU2Q/yIbIJ1fjMEuKSvw/JdJwHXK5h1x4tlsfXYs
ZqF8NUXjVMsA6Wl2V+NVjs0jz4O6s1XuqxnRHHd2Yota0lJ5QV1Pf5n+GXoV8i5lzNWFbUbdfmh6
a4Mimr0z4/cMfM4v1adWxbOajyAsgpWT2T/sqEYXJE45XiOMRxLDtM+qFte3KjOrm4YsonRlWcd5
fB7RDI1zlp1y2OxyfQ1aVZTlOAECoaMc2IU9Mw+rVaRFL2qFnDwbGlie9RnoIbvvI0ttmlaDAafG
v2bKQVYQ/BA9KqYDYbXnqjZuqWmOHxOMHU+Ej7qNNKkX+Jrw8LrW0XQfpTXE1NwG2HnEQXFu2NNw
M07oOT98WZCFOzKkJWWMjQm/EeqdHbJR8SwPV/Z1dPAHOzxIUzZTHmSklWCeKPOCrbB0aomCVrG8
FGBwkFiep8uZzYb8JhLjtV1uk7Crn4MypP7WdLofQKO40LvvaqICBqiM+tJA6b8PNF5Pfm8DLeyU
r6Qmuh96rO99od3SBObmNEjb4KntLFLoEdl++IrhastMNlRdO12NXkVlt8qMt44KBkTz1KuVqcbb
gCVmS/b1VNzIPnUeOfcVldDuff/vPNmnzRjoP/NMLwFNHopwWYsCTqshI6M2+u0OlHn/xGugeMkN
CBXzGc5kz1x0xARju1m3aWR+78FFLcY21a/KVOWHXpT5WgMP87Vkb1ZMxvc2mP/kqPKSy43EGZgp
FE9zh4byGQqi4mvV86Op6tDYR1bDDVo6vArntZO4vwyBEr2HGmETvdfyrdYI5QiISbDpNa19XKYW
dK3d76vBzreoAodbI09n4M885NErrx7TQrNAoTyD0ZDtOrRYhv0ROIhKFEIMT4OX+B9DCg9kZqbf
eE01a11Di9Tm8fzK13S1efAtgtCH0yWeule/CgGniVbdeKPSvSqxgJwtrNHPmns7taYekXCEkTl+
QwysRqXJEM8W5bWv1MkTCFbN6fBYqXbAq+fzVMYvKE+rDpUv2iPaksYy6GJlCRUOZu3wx5+bzrXR
PJWX94GzUyjxu8ad9PQYJ6/KKbiBtqPUvqjeeezXv6o55kBlww+2vB0kkOhqFTZ82VbYFsd6iNSD
GcUQdSrDWVTOcOucdLwNScWWCKCAdMnGQmNLD+v2Ii0i2MPt3isnhBU7hA5N4McalcfjOynhDZ+X
lU1kuuPBC6t3aaU8Ss5a0QMSmkuBAag7h24uF27m5mGmSvAlUlHzCmRFsewA1682G3OuHpa2bGrh
CzDkJeS3LPD3qv+y4yh4LnXTpSDdSrcaqOGV5ijqu6kDw7CROXjyg0Z777Rypr4erH05aclunIPr
gQ5SKcyifJNkYfoWOt70hCystkI5KXmLs1Lf2TC5L8deTd46SyCImMH6dDdDqpR0L3+TVqmA3vVK
OO4nT5SHKjbKg7x6NApKhcVC2jG5LPc+sg7a8hA3TbyIilZb20r76qM5vkiDpn+L6rjeVwNU1NKM
bSs5ZHpmLUo1Hd7ycAQVZMJuLHudQXGP3QD7VGJb/VsfudYJSol/stnKCHec43h8l31NmRgXLyqu
cqIIfAOO7fAg+xIzsm6lo2xkX14UDvhFmAbmVbyMN16ToQ7KP24wQ/Gm8TQK4miEBXGbOan5Ksdl
I5SbFRFR+dlOb65Is7ursK3haGjt7M3vx52wSFVSLZC/TWHzRc29+iz73BgYsB4P4ig7+Zmny9Sr
4r3sVZwoXyFAk2+lmXfECbJhQPQ8hj2sKtxDBnHXqfjvZhxXndprR+me2qogQm1Ov4fFGvVTUDgg
VBvp9UqOgW+AMVMzTdtEr26/TTlR9svZcRurGz80IfhHrWJf2L26ZztAzIlXNpAeKzGORusOS4Vk
+qrxDY8/1ezsy8qfGdfmQW4EklqdCC72+nR6NNMQqCc9NqGUt/SdNluyU/rFSPybOnCveupR211I
Z6ZRxY7sAsvcJ+dRtK4raBTZ5P3qCtBtpHxB6vaaWOWDnaCvRRMGAMO7O/ZRtm7bpPeutMyeo9GZ
+Tj+jJGXihLD0s2XnTvjcBGIbyx1xLP3pRnX71HJ233wrIB4DGall8+TUOOrtMwW8WmjG1/YvXDU
yI8iKKFqqEq4dnUS5IgqG/MTy7yFpRg3Y4ScYoy8XLxkq5OtjC7PN8LknlumDpn2QCVvdre1ClrB
1J2OqambN7mOW/ACz4zrNK+Xx1FztkYfyDkfIV0UXMH2LJpf0nX3Q3z3lIdmvZT/COnrEJxbuV3Q
rsNOyzeaB2m6OZ+ixBTUl2CiWtT0oeGcD1zV3Ei/AgVFqKnGSQ41y763FnxTd99jmJz1Z6z0p+5Y
HjWd+74tovGr70NooOXqx4Bw8RbZ12YTU9sn/YFvTx9uNTVbSy3bjWeW0YKNSng0y7hfNmVpPrVp
1z2PkBY9h9o2dBvzJj3sUPQtcU4FvnDPT5Zxhl6z4lr1Tgmc7tkExHfVOP/fewEEUXwUwc4vJ4ep
+NkBJV7Z7Sje26Hcodmi34w2ERQW2hSu8KDQ0sh9C79JZx257UvVOSRfmJANhCtyuznIPpv9/sVT
xi+yLyBce9J1pEvbJtKf3c56D6bqh+7n3WtcBvZLYW9qpfGaJcu9KZ6vnMy5D+ZAZ+mKvNnKoei+
TU+QldQ8LOhNJ987/llHH2u5TizYr/bRTCur6RdjPhmV82mpyIwXyASNk7QCtSEW1Az9Wsk5LHmR
X53n8bITiTrrRa2tv8cTv+3XstM3pgoddfOCuiSgpQR+0skd3L1dWGJR9IX5zEvKfIauwFrEaAvu
miq0njMNpvCxiLayUw4LtcFc1QHh+Mcsq3/JKVa7yTl6gU4oXPzW8jFp0Kpn19fjk5yDlL27d+cP
NufP/OuDpRnE8VFU0ZttdxB0WlW9UkXov0OX8stDpvtnaLzmipFQeU3lsebqMJJGQQtaxQB8xGtm
U6JAfBC5T2BN4RCUg5C8RQ7KA73jWu9+kW6DrIP+YUhf6rmpgp6aEwWETJYn6YvnspHQI+soLTnC
KWtn4XkmWrzzBK9L42M1et8d07HQ0XRQBAaV3ILUcvod1cBw8olQnDt30Hep011ARAxQycs28r3g
pKmfcsTdRemlOEsbwfg1yDj1oM0u6bcnDidZXKKOkLfdJTdqjiCJKD+n2qhWpaqNexgu/S999eqm
evE59aq/7bumXVuRKIlBJhTFiKnmEapAIesVxXM+N6YPl344hcVO+gxNI+DLMah1g2cK8fJnnyAs
6I68W8g+OaqA6IHCjPJk9Z2BNA0NgpGosFtNvJG+Gq2kC2QSxsUJnRsHF33/cJVGa54j7abX7AsW
cnoBVJwffLrkF01JzY/JFtZRNorrEeqSl3lXcokG/bhKOR0tH4Pqof09nHyvxQ70P2YYtLuBzOwO
3bJ/eG78HCDrIe45TUfNRyKgRnXohYJfh3S+6n/L0E3QdEP5ZXXeRgnU8vtoQ12bNqn1MobCW0+K
Yx9jo9b2EXxKM6wa3n8C+rEVgNOyVsZQO59hkrobLbaGJ202FZJ3sCRZX1zDd3ZxpwXrXJBkz0Mo
KZLJN7ZWohhfvCB7o8TQuupDFr9OZFeluxZhfFDCbEDYnVGB4XurtEvN/+8k5HTQOpjgtR0IThda
+N0OLX1VNI3Br2EMLgGqHxjFB+fKT1MFVdOZlvVclv5RuiuNuoSxqup1GyXlRyagvy2G3ibBPKDw
HMHqOM8edJ0wopO218RN9wPJGHj6HBg8wAltkmIMPo0xvM6KPDBgNNGFMH4JpQ5+2G60FT+MObgZ
hJ/ltOljq/gIM81mozHFqzAffI4uprYGb4neLgGUjhPjqdP0aKnM2e2qJwQ0dkZ8AjkrXnm9HGSa
u4pCeGPdxnqSyXHq25Y9WZ53tL/Lw1hUwUoOM6j+oe6tyi4mTB63cbQ+5LJlLtI1FEhAmeZPaddu
65efdQIflWM38Vpm1rvJ/ySz3RP7rGueqFO5kItOhRKtLNABu3r8bnUqIhyaMb7EIjS2BblJlA10
N9xm1DwdJ4s8gmgb70ltQpOyhqZrzk1HCcMQ96j3dJrGnSd9eXRqAiS5Zssyu27DfljsFHtUDlUB
CXjdp95rVI7KxfKSo7SEYU6vM+fJ3OV2fXvIc5jiCVBQTUSJ3jGvyNNHLfWLvmbC8J7k4Ufqev8U
naX88H20oGISP4uGjY7bV+M/8IygE4gI4jvcMdEMMCqB5g7duo+G6mVShhEqrRLKidnsqEy+emq4
GjWtIbxtgNbMKFhYh4bvnwvdBbUGtIoHOZTPPUaflithQHIg+5SwGE6hWVKkSWdYC0YI7Qcq8+Io
KCnY8LkktYTRLIuO88VUpualaFXtDgLTh/JXpo4p/AEk1Rw2uCsJDtO6YZNx6P+iVXWxNUwLzNtg
2J9VTsi1rr/xKx7WSUg5OY/WX7ofjtTFlKjHdvAdrWpj5AksIjZByJHLhvINAJnykoFc5iPqPOXc
/N3/r6GP+UbTwlj9sOX0u1k1xAvKTL+5LXGjoRDdN0cFFuKo+UxM4JZwSwDUDi+Rp4Tf9ABVkbIz
vVdky0wOnkK9EB7XnjwqZmFgq+qDEtfhwlDtZF+lln+Dcqp7Cr2QHfPQ+Dfp66mGWHIvQwWfIZ1F
BQP3YQL/TlZM5VML5PljrOxvbl6Ka0UJw0uWGk8hDwhOq7CtiskGicxzz163A0EiUAzt0dfr3oXf
GBiDF6JgPpKAzMB+PDeAJLZqqOdbcDfKc9jzGyrYN70ZQnP51dQpuTW/+jIVw7DQbUucrNlUPGQY
3Dx6g/IHiGnnPEt3kw3eThRpuEKKuv7CO94HlG90W9nretYvynK9s+yULmk2eX8wqfh/G4Z+2nq9
cNdm32qfRMRObedbL3qmBScnrF/F4KJLonbxDHLgw3UtRpoURSd9NsHYVWjQZ4JiVEwKE5S94pMJ
h+AqejOiIjhrIXF9xfrM8vCLao3Wa11n+gasWL6u+QJeDX9G0jpVCGe2Yr26JCfOZhG/JX3tLfSm
HzZKZRxby2lfuhnhmUFQA8A3FodxxoDCJhXspkRFxWvulePiJlpWbABv0upHHT6IFMilW3o3QMLF
HpydfQ2BAnDf1sM/GvpqbpelX30zDtfs7dne6K56bgtLX8oRBaxySh7/0xC1WtYu+Xh/AtXhVA5q
Lh60TXXrIJY4ne0yOvpVnX04sRaCFhPt3jL89KNHarnnNfTWOnZ37ouQHAJfxEeXWD5c8Zb+ZFQj
IuYB8RFIv6Dh14C45F24Tkpu80inzM0xDeUcg+zcDwWvGX7/1qseoHRhlEVxM5MQsSRDUU5er/1u
1KR8tuDk2D38DcjLxBzQ3cp6nQqEYfhUpvzSgnH+5SP7WNlq8k8WEdGzK8BOVF2KTddyTlQHtT/Y
Ex+s6qn93BS6v9AhbvnuFPom1q3xlxH4SPf06tdaz6ulOgbe0bJipGMEql0q5dXvkZGhahl341Ka
VWjbT2BWyNLNvbqAkSNMfWsDPq16J3GbrxzNcbfj3GvrBIxsE7pu2ctmiLrlhr+EQnDifdI1+M8K
cZMrFQgh2HndvwLTGV9HAzH3eUXd0LOtX+T2pR2GbwC62l++uzPVpv5JMhh9EqEVbzblNOt6NLNT
qhHct8I0exqJ895U4JLLMbTyb8KtttToNb/S0tr1BFq+xiGSRFlUTTehRxR1K2mzz4pwPJmqyCH4
aPU3Y07VuhSr/rRRGJln8wj4kdpCfW+SxAFM4OXccdTEJxTfPg0wN1wtDwSwHjsbq+Z7BMbf7ZXs
FdCoFu1Kp6kOsNXUxLRGJyZFYorqIBvZ9TBtPQJU5cJb9q85WUJVhVZ6ypbXR36u5qYGc7LSqr5b
wVSZn4kvAWGT3Vrtin/1RJzp2LEzRvZS1fLmcTBohl3u8i6+N1YesDvqm03ZJ+BV546+9AFmZLX+
CWGWv2ulWSHLDgshgNV5iGpNs6qB35F8QVycjHiVL+TlGGjz5YRoUu5353tP2fnRoev8MtzIy3+N
D93LSIDl5pn1JiI68mVSjexEThFI2WxGTVBvDYOHg+aj+Ke2urEiaDJtZS9v6nIx5W1/kr0k1WHu
UtQXayzLl3nJodGUd7lk1E7NQppyyZ7s10qaAdub+5LShB3iyTJLZ8tvUN3XDdGqgHIsSMrUaPHw
yave8ae91Vcoqkn70ch5D1NePXxsWLa115zI8JiQCbw1RUpBuNG51zZw3KtLLVdi59Px4TeHAS3D
BMyEHMH51r0mMyqxIRJLhuo/U/WKr0a3u34hxyGEapCU5fksnvqwdU/VfKW58e8r6eOo9Lv3r3H/
Wy+gBPe+Xp4EJx82VyF0Z98M1BPCRESFrOuZSM/JS9Oc2HXIy/sAOZZknr5AQ7O+T5W+Ss6Xl/+a
RLrE2Rea1azG0EkpFFCqbdQB1E2TKrhOaRBQs6GxrayA6ZSZR/LxT8cokNOmfH4phz38noBjlucF
cHtC1e5CdjemfgJV3B8e45RYj/Z1NH4MluXsGt9TN06tDntdeMO+s8wMqrTZRrx23Edq7pvrR79Z
ZPTLodJ5H3+3dTNAuohoPVWTCCmpl8zNpm9Bjj6YmmTNPoyi/kXXmg/p99F2s8ZxqHVK89nmJXoQ
3BBEVa6ZC4MaN3uzqmpbYdsRGvWW1CN6wMEA6exUNvYBlOV9tJzC5tJDIuZVGuT+mNVbysYjxYUu
JGvKxkjAFgPh5amihuhMufUcPJ2rZBd9nZkEeYTHLytT9l0vKE0NxjffSJtboerlLSnEu1kU4wec
CbATbkoUJd6at8p3urfa7wyuUf7t3iTW+fe1jVZomAbThTJtdxnbub7pjULnfAVRFJCln5XROkc9
SobXqAKhGaqcnqLYH17Z6gbblh34SvYqdZ6c6sn7LjuT0tDYIh3AJSQt+pLVRjOCizF2IBrN0jvJ
Jm1Jci8sf2yeOsWLF3f70S+vnLLdqmai79tWqO1Tg1LJqsiIrnpx0R2sjljFwveV9iBtZ3bKq798
bqJTSk9kko2YAYWIboL3cY3o2HROcEEr9ndjOdAFD/FUbv7qoGAAnqvSRTzpzwzie8ElNZGq5H5Z
/uWXa/ph/jLC1bGT1mDr/RGe/5Us6JHVPpPW5zvLzKnV+k/Zj/RbHNIoRXsUEjFmZzDu4bpfuVQP
PZaTPrnmn7HS9dfqehgcNLust+YwCYVqZsg6LL/deiKNCyoR2pE0XZ/nu84V8yW2vMpgSl0YSXTU
w4Knj+MbZyi8zLOpI4ACumqldUpxtkcfImItyrRVrMQZoPu512T/0Hce6qTcKGCV+d9VY/Rl1LmN
MrNL19LMfCtfQd5S7sANx18MLf6pz9Am2SmsZ34lzhtj/CsJxmupKdEXsIze3u6gM5SDgqFExMgt
ddANrM/POlmCh6wPcvAQ+qeKdPTNtW3yadwT0l2nVgUtrR3d/1G6yVlO+XqHPhTZZylscZWQBvYo
9Q0PFTzJ9YF0AIP+lyfXPmPRiStg4fqOl/i/17l/Tm19PNbokebzKVfet9kIpoBAc3ioVH+0lwDo
gYbNDZWNzSqb0FTrsqKlXFFp42NKwepRXjXSOU02h3O9CTm5zYNkf1Trze/x91FygkjJqEN1BjT3
r0Vk931S7ITi2KIVBA+bQFr5qWu9VwK8yiE0B6s6ycuozwIqrHCO/CB5aFDUANoPQT9TodCR+yDy
/4ezs1iyXNfW9RM5wgzdyQyJldVxFJrZMj39/axZq3KfdXecxukoLLAn2pLG+IFoSOwrx4joyKLI
L4P3s3X9eDWHEcuFTDrKTOR/T0rKLgAB1VGOVIxw0/Y17kPegEAKBNVKn9GkNfvzhwzbo/63u1F7
pb/8rQ4RmtSYqqLNpqF/1KzSZFj2lZUcBy1ug+2nkltr4NM6v0BskWW5/K0+roCC0YBcTtZD6pz6
u/ZhW5Zxl0Vt6+IcmyFw+5CnVxc2yj5y6ozfThj3HP/je1IFMEYUX11+tnk8g1dN4pB4nS8lOwqn
9hejTobxs01V7S9eMrVHeSXZznN11YAfh0bEmYZWxDfFqR+vJ5tq18xJz4oneQ6+RweiSPo+Yo8F
eb8cTkbL86rzvY4VKia+OYIdghfuY0q1tkh2zQNGP8AtPB4OwXxiKQfJQz8g8ajFbrP+XI3V88ru
s/qvxdlnx+eC7X8f0iQN7o/AXzZDx8ZnAt8QiKC++sCZURueC7u/BaOFITjTvAUwjbaqcN6IwOLN
OtecpK6vuaFVV8erfg5WBar6b5McMeoGlkYo+u5GCynipCuVMyqrESa73fieTtApB+G3TzjO2+u0
VPyz13baztSa9KAj4Hxq3CnYGkVb3xTT6ldxFmWv01Sxae4s9y0VQ3dUhAo+igSJC0yTIsiG7FRW
Ry2PvJPuB3SKzvzTKUfo+hifTD1cqGyM1dSKb8WcWIyj2Lm4dreWNVkoPAUOqdH+7MYgiYGhRv22
9CrMaG3fXjV2ah6aALJ5EIXK1hwn96VTajatuX5sLTCFpLRvXnRxLCtB/pEiYTa+t0j3Zq7TXmXt
0R54B/aCyokExDRz7Zqvvh1ZBzlCTdP07iK+vCB1be1MJ1BxlFZMIAlNHW4/r65mCIH2OYnzz7ai
SZX1ZOCRLC8jLygqMW5Jq/OJ5jdlzcWQY5ldhmGxeLwFTzVYG9jai9lMY7C0UaY4h22HiSyfQJ4m
bCO/FYRP/+en64cRAZkM0Pz8tuVwdNgfn+6z6e8n/HwHsemSEokDe/d4yZztBkAVlg+frxk7Dgo8
ORm4z1ftIsVfQ4X78wnlBeso//MJH99WFLpI/c6f7nFt3QpY7/Dp5Gh5ffkJG4TTPt9kP3/CrH38
fo+vpZ9965Phz6eTZ6uOdVACF1TU/EXIs4ss/xrrtXX4vLxD2nEx1Eq8AoZXPYM7mvmuankubeE+
kSp7bnTH+4B8g8Ze7gOw1PzqvdDyZWkr2aXQPXPtTVgJtE5x5cFkPec6Eblw8nnKRAlZz9TUT4pm
fJOdsqgAYxiWNz7G1x2k+ZYA6EbmQ/s4FCe3TH5+jvc04ofM+Sw4XXUlDIW1XjXLtGfDsGpiV3sK
g0J/Qvnq5A6tco7n2lg5/SGM+Wplpxxm+0jWs9oO0cFkiN+GyFG4SB7P15CF3pbDOuuc8j/a/KTZ
eLbTXB+vMsYNMX9fX8iXkWe1ZoQriF1mB1kdtLG5AG5+1ORZQ4ucUWVXyJH+fb+hjs3gpLk32RQj
+LBDTKJYfr5fNMN/F2raHOWItI3Ds6M3j3cqm9B2Jw46JCHZPj6QbDM+kqATj68EsH+5VeMMGL/x
dfDOhp/nl0bRILCOQXSVR1aKET1oonInq46VouRe6SAQIrONV/8a7SXqsK9hO35eQI6QBa/g5+Of
V/hstpMyhoz/zyt8dqSV+PMqBSQU9ONZD6kdGslqmK2BMhPaZtGx0S3FgFIfJHuW84hZT95wJOvs
km6vq4vnYZUwqGF7N0AXrMjn2C9K6GIZbOTDF6vpw4U2GOP3uGjPtdv5v72JXE0eDqwJO7LKLM3w
FHV14FNq+MMxtV+tEyhfwsxzUQgT+asOr2eVoa96h7rE1tQw1AtvV9vaYeccHaVz917u1vtB4Z9r
FI60YWHlpfk/uLnGE1CtUuDCPpcaS/7W6LK97BkMb2Yc5eSSF3qXjadHq2N4i4GJYA2iIucnaPmV
8e1tWuL9ipZuhMbyZFnlczpbu+dJYz5V6A9to6bcR7UWETP1gqvqgQcBX6wgQNmly0TP2vPU2OpT
rDavst0NEgMTu7o98HTX4FQaq7x0lA/wrNrG032bRDKnD/250AWiu70Z7rk1tLVsZod47KtBfYnv
1hS60MDstEX81YNnuWGZSBCSjG967AczPTZN2cJRng8nHdUK19IOvRYUxBfDVeR25Xoa8+zVs0mf
iQFzBNex09dSwVbBLsB3yGonoFzFhfpb1ialdVFI987yTDRfrCdU0pdoIzMXz4Wb70CWtC+y0ifl
FuX29i7PzeLp1Qwi9SJrfBKUiP0wPsmhaQ8IUBCq3xM+UF4y9p97bgUMe82yiYjVUxiDhse4kxvr
KYr+tE0ZfC4UrhuAwhZhPzkwHvR/uueBtpjKgz8W4I3/tpfWHGjo1IQH6fSW4LYCrLpK3ztl1JH/
Z+aXVaMk5mnEZnAIAGm9swZ4U60qvkFXn94EPs/zOVrupVej7PgfU3P1GD6TrbESmE9JXYt0vuKD
Eph7R42HY+9M7ln2TuS/wSEFryPoqrtltJe6TbN3E0u349TihypPKrqp2NhgLDbyJKtUFVC+EZsH
HFaOqPf7myCBhimLWPryeBE+PFjL/Wk0wBISHUUKZgrq+jkmrDUmQr+LxKhRW45wUuYbxo+bzn50
/St5xkdNNtWiD5Z5OnILzSM8UtpHrbXIeA0lCUiEUF8V7BvZJnAlAsHePoZcAIL5t2Y131F2APYT
zTRx0ylviVlZW9ufZs7cgOyhwpTtCbuZmdXeAmnv8lvjQJ/S5jS6JjCLArr0w/arcpFkhfpahjap
FlPXCWSb3q5HIWrvKdOMJymjNVqyxWuTsjXjT9n/IL62elypypN92Xfmt8SEqWBDDH8WLVGvNo2y
s6EWZO6SIdhFquNfQwdXeFdLsvfIVn5mjmP9Sof74zqYXt0VrFY+hNW3gK865e6h+rDC9A+XpiF9
nbC1eonwg3jpGpygEid/kk1xY04LWBsgq+fOSmTVpiCcjvEpJ/BsTE6d2QMRnXtL9JRf2uPntcjH
zVGtpD3JfsfLsrVw+JMpH7knupexy1YVAs7veGlpwC8iA3NQqkZpORs7FBXS3W3zzk4MK6dkgD4h
ezN/Q+IDBRQ/q5+gVj2aBzsLj3kxo6PnUWnBPQd9ZNiOqrCOvdKmC9NS+vOsT7FSm7BfmvY0nGWb
LIAiDOd0Lqa4tVdYOjFkPqNHuncEu0qPrOsqEq2f3bJN9iIHB3oqt49qk8ZL0U/+pbED59wWDm7l
xuR+IwR3CAZ/eisnDBwKv6m2cDKjL4E54S2R4joNoXmV65N5ijotvuWkb6D16s63PB7fNcwnAjIb
i9DPe3CNfXT7LJzWPzcsdI6QGSt3gflosp8UO8SwlnFp5PwZHESoLptqfk5sKHkLm1DdorLahvtf
1tldbKqMryey8vHWIGh2mHqgPJId0I3pj3pCWUkyB1pqQHpC1JxgFYxe9EO1RXSR7IC5r51H/h/O
k1cxrWHvanV0VSeoAkpDIt63Eu8ptHrvyW2Aj7g28ny0jCpBH2RyMKqf+2Sbjcfy4LXTVdZSK0l2
TY9yWYgJXL60/eaGTO9wjucTCl93NxMuUpFu2U8hHitIaGZsTIzWftKLyb2nDjAX+mRLY1vK2ofP
vkqLBtXGOInXBgSQswYq263reBnHSf2mFfmfI9kGzUo8j0O5BEMRffX634Zd1F+c0s73DgS3tWz2
g+joOcIk2cvTCusYpAyyPvoaT+oPKPvdPUxEcRmN0cE2mMs0uYFUROH0F89Qs7uvm79ku+WVeMc3
lY1sDfeZ51Yn2c6ztUU7MxP72MqCL7FJcn6+jtIr6TZFgm0rq7w76++763t3WBfzu0Bh5oh17Z93
17GUWva6v2mQUomrvvhVOdqViGzxZYoLa2Ung3r2W686VgVij30fJa9TB0SBMErxCzb4MmkH8yoM
PVsJ0/CRugwwAZmPPotMKOPW7pKTZ4v/bJdjTdV8C0w3fO0686iltv7FHyp0yPIkPFeagB6v+sVa
z3znfdDTqx+52s/YKJ5AxWXvRsDH6utCOcbG1J9Rp4A5aobNB1j5fcDa+6fml1+x5jJf1VrJN25J
8N2IWvXSB1M0i2b6XxMlWMuhyCFFAOjL5qWA/b3pTBEcVKjsV9SjhqWujdzEo9khPj76oNom09kb
sbdjg5FIsaD3Ka/bRT+N6VerjL6XWeN/J5JwKRDo+FXp01rlsR8uvO6M6EkRL4SN/A2MkQXUj41Z
ZPUvL1RvmKmJ70YX/Zq60NopttdvVJxHnn3Ae0X5jFxE8dzVFRvQ0dc2sq2bzPoKcWyXF33xGIFc
YbD0UpMwBg5zYxE9hXnsXcvIAsU8H8HEb1YiLaJ16yInsg5RHOMX8I61TlKa6ZV9o1UlT4/e1oeX
FLtttE4cxItIdwuu888pjza+1ccp8vqhVmjreIjaTep2yiJWUuXqu71+TEeAcklQ1N+6+A38sfM9
rYW/RGxcO/OD2WcToeVlPXeI8UcGD/lbbPfxOqjZB9gjEJVS7ZFXS2Ln+2SWMDJE+KXsk24TubG6
V0pLfXJjfJLliKGzXww4mK9RbgY79EFdwHt2/Soy7VkOQJIoWyDqB+SsaeqtrkQ6XwH5IqCYwOua
Lw6Y7J2SZuWmxgjGEUn4huK/vk9Nr1+7g2p9tUexipx8fPfrwdy5Or4hsr1Wv7dDlH4I7Ny2AvjR
VvMi+2uaZdZXwyWiMKSqs61En36M6XfZl8Bx3rCtNnZYtkzvo9GsZLtmsVGNm0wn5jWEbwSUd/Il
iO9gKa1EW8NOlWVthVidsZc4yqNyrn62yQ4zrP+/Ib3pmfAphLn617kDSPsDOvZ4lyHxJ4s6Bqdc
RaXxH2151hdX3kS8JVOAF9HfwencgT+Bi8629fNf7XoL5TYM2vO/2v2gyM8CxH+X2OOygbW87Pv+
Pbea+l7NzEUXDZ/j3yZY780dc5pHE1m2miASrFiFbW1ojtqqxFHvHhSWsW7NAcGTzvM2pWGWZ4+d
3g5W7HBUW35P0uL+PrC98pgVYbdrUPk8Wz6KOm1SksFQcPFL0EK+hXGDJoBfB8+Z1qEQG7MYjXX1
AgyguNa2oW5srfMXeW75bKwf34U67tBIYGdq2/lVtskjP/WsA8ygi6wZXhwgZZSF1bkhIRWlfX59
tMV1hoVgpqarcBzVZ8jgwaGdagCsvjlW7PXCJQDo/i57rbStVk6EPaisGonbn8qx+F7UmfrcmLW4
ILZ4SgMf1V49jsjoWslOVk1T6xd5GfuP3qiftqaX+E9kT4OXVhcrOcqdWL/UJut4FbYiwC+0ZkZr
Ik/Y+/EprM32LTLrZTIayDE7RAonsxNrWRVt8hNu/Hhzsy655+w9rTYFJOqZxrq0qxbdS07KcKsq
yJjs1AJ/V8e2mqfaJQpsptFZzMq2SWtF547JX/bJIujbei30sF7btjalAKHFzbRsdRuAINnnkZ9d
ZaGZ1exgbmNoZxT5oy1qpwy2UhDiAmoDZ5wHyzZ5BIOz3qmCBOdnm6+E/gq1F20B8rCc1l06kBuZ
NXgyT2SHGFLTNqV+4zzk7DoheEB5r55u+L+j9MCE4f6KK/+3Lgb1LauVCVhSE17bonF3KMJHaC3a
5qXX4O+WRlm9aXEZkd+oul9geS3D8H4bdfwSv+S1ajJDjfajaDMHhbouu1dJgaXp/2zv5s5/tRHb
wHFFLFIr/F1ZQaNfPPDMUDLUaW0CLDgXk6GBjYx/IXA+ouoyjkd59Fk4lpZttUTAosbezZuLkHUI
rMf5MDbql04nQ/xp9CbbdQWevmx7DP47TvZ+Dh5qrVqnqunvFNhoW8xWR9BGdvSua4qCdqBq7eMm
iN7DJPsW2V5zZeKO3s05C542b4HvDISGs2d5ylQ1+oGUYb+Ug1J2sCC/YHsQhWVOGZk2ph5mkTU4
xqsdm9oqS8bmmmp6utPUKgO/YNinKk7TTVgP2pMDSWzZQyf56CfniSD7DORn+UXSauHDZI98liGh
adRL6I7tk9kwg2SVpp40tGoPuasEu6lSp2sZ5uNqxMj0re/ZJZdfeOZkJ9MqSQHETb8gwKUmK+Ct
6SmYaVKegAq5kHVZAMmLQTiICY/G5J8eeQ05XI55nCPruoJia999jI2Z3cNZ+lob+uI05BVSbDTF
cxMIBOsc9+1WNsmiN3VxJVawkOd8tssjfdbEfrQx4jH07/WRBts+LqhmxOmypLm6YV6c5Hh1ipSN
b00NQCzD21oEto5TFVeHtug9QvAiPLuNYWzAtyU3dPHdFRuX8bkYrZaEsVHNc26JOZMRrFwB78xM
TO2IYgsiBtmsFqLVbbKRjbGWu9Xj0A1QaPaJpo1HddSBoGnsp4tANM9dn4IEN32C1ZmabVXRI4w4
lOZ+zOpqn8+RyRhFxs3k1emtVGQoWw9eTLXIlrbaVF/wEQ7RCSW02CFMCpszZ6k8bv15E7UAWLju
+gqpMb9wto47LqwZ8NFVSnRgA47f21x1QuEv4EsopzjNure/w4QDutAdYMwUofFnmN/YPqZlDPO4
mmyXV7PnYeBa/nMYqxAbnMCUnpK2rbdK6pLcT0b9ObLt+h7yBLfb0KqWvg4poEOR4FB7qf7s2Lm+
KwILJv882MXc5jmH2jMPNcusWGpg3XZyqKa26UEowLVl1XRaDC+9St/1DikhZIPU5yxEWdPyrOSt
DNj1iEm3v7Qxi2F+fu1bMiElEbbaTyXvWHOlCG0Tq1i4hLniRVBv2WbkaPRE+bpJsuquKI25bARU
8zru0GgSGaFDkgDfIJGfi1AQt4jdXVAX7m/yc6/+EFcfZWaVS0epzCcDlNymRUf1bMeJsRdjZuyw
YOgu8opI/eSIcvmoZndD+K0uWJ0yd82x48cVqwz0znxFs/PK5TiLFJrAovZyj/PfdkH/aiMjVh3C
jND2ZO1CSIpxYQ45Djtjts7QH0KlWzHK7B61ZfFaieq16A39Mvpd/sq7LAA3WkRk5s5JKZC6c436
IHsd0cTod1rdTvaS9ahQd/Jt/Dk5lzCstWmIdQ+NuIChqcC/G+mHG6kna3ZdsR22J4HvfclNe5Yb
jcTFixuAmZ3msz1vIYQlVbdoDKf9NW38QCl/1Wk6ABBBEkst+w+oHd7JV+o/RSuacZ0WqbH4V8e/
qnbdsNuCHCnbp6hAO8TDQjCbTO8UtoShEV9n0xpb7PCraPjJigxB5qH/jfLhG4bi4RcvQycYXlF/
jdPB2jXwcuC6uOU1IyG8Qmbb3trm6C2Z3vja50JAMDjamouO3GBgLy4bC8fxMJYeEzLTls/8NUWL
yAzMU980/osf9PONorcYM1LNOq9e18LC8mIejEuAvZ0ME7mNuRoKDx1nzJAfl3JKT1xCRbzKUyd2
xU8IHi2deajdin7J0ifapOwn4EUGU7IqUzaehaEMxrvIePw0K/YNQ7gAkjzg/BAhOmCtymTsf6ml
9pyTZfzmd3az0B3be8PBbFziuZs9q0KN1ghPH73MQScwHNFsjadiP4DEQflEU4plW3cHlhoueHZ6
NcdMt4rlpqsi8fPnbC5GMgtkGu6yRfWDk+dMe5Wucxja3lnXCmvCtxv6tGr72QqIUK+uZH89EhEu
OvSKG+GfY+Lyy8oc3EUeqi+JA/vKRpJhO5J+2th+Xi+lspAUDopnAmxblLN1PLBWdWrwV0n1N8fk
47mJfpU1lRA6yOsXPFWbm4bm8KEu8noV5I71MXbFTyezsnvpNcoFeWiS3lbPfYTPwxyNvJNNbr5n
ofhp8Z19MLkIvC+BBcSGiJYoNt9wm+8vBSSmdeS6IIk9B8tMrW/2dQDd2kdvcsQtCIMhdTpxt3zV
Jh6Q+IDgeNd2wcb2QFii9xb99PhhjFrRdokWKzsCgN/HGmHzzESAvEIP/Q+XBYXIXC+dd3M0/S1W
J/nWrkpxD+3ynPqjjg2Zwda/zn6oLcouBJ3DmxNX914J4/0wRPYREW8UIefCSq9B+a2owjZYBD18
0SLqfvf6RjXU7RBV3pew8Pt1a6j10WUDcQ14i8tYsMgyUHDY4LptXutJBMueWCRsoSpGKdoLk0Ur
Egfap3o1NDF902aLVcRT8oXvlCX/qHFTqO57iNbud9eNUFbpIZwxocRbu0YZxVet/t2zgWvVZtj9
CKxxWwcViTthvHS56cHSU+6Bne9aE7GF0UF0ZEz0ZdtiMt1nobtN0CQ/FkMz7GxXOfhTka+10TtO
adMtVIIeBGLEsOkiw94UvvgSOnmLw7sbLZp8jL6jy3Rzrcr5VXLzIOWMBywy6BtPadsD0q8HD37z
hQGzmTkMhUs+gktPgIEMQRjfZYFAmXZUElTp56ZEUZAVy1xrTW5HO/fOqJ3VHhadW94qOycaX9Qv
0MfTK8LO6muhaG+oFDoXPS6b82jVtz4GylNmcXyMvF+xKvKTiuiEFw/jPnBQQAHeX5gn5eILmIqh
nX30oDK2YNORZpqrymhf58jWk613/UXYLcR1BVCbqcTRqlZFeNQ9cdZa4aJZPyMOZ2Bi6HHEEuFn
UoZgpEbkC2S7LCBjgaeXQ2TdC5uvLPrzVeePrwNuStcqjV9brWguBFq5k6aeDF/fdG+qm8cLSBbZ
to66ny6ZkDs2wcZ5GByojWYYLVltFCeO7rIT0fj+3g0OcOUp+U5YnxG9Zo17L0rKxaMe6c6wGBs9
BVSXd+tycKu3yojFGhvMciurtmEz/Xga+rLBBP/NK8dl30IDJcpm5MfHocOu9eibMP2WM6jimATm
E6lgZRn22C6G3iFvxls1xtbVzUC19u3a9Iyf7OuqhRq333vT6m5Tm5F2KpD5rKOPqeY+jBV9OYq4
+d2bz73roPKThN6pIs20QIWqWw0J5BkRY0UeKcLfYY1HwInb+Zah5HnL5yPS0LdMTytInDTJzq6A
KNX3PCtlVdXN7KJo9fcEVE+B09lLnagdcxCyULLqRMF0Hl2CZcxzL2A++6dMFEtoEPZLWajZIgIm
QOJ8+E83uWmuponBrBva3/6bmZwcITs8poe9MfLqfz3rHJSyxyj9XfmlexgqtB9dgb8NrJtsF5kw
rOBnwkyu0SZjyz1ujNKorpNbO5AtVUEMJ7h5bVXsCpbqx9wlLxdy+++YQ0jOFUgpIHg4XRFlLtZ+
FKlPYkocXIZ69aVM73XNAnS26713XRzvOhNH+Djw2usYzckXL60/dD8/qxV3epIOuK0DZyLKZSxt
x8huhrDMnfAndQdWGifzQk/XmuVUe83maoC75ymjr8hMsy6FtbzW1dr+5ZbZszZiE9QUqoptjbLu
rbj8zS7vEvIs/Ag63mEfJgUSTZHY1WN7cbmVtonu9tvBcseb6rjBCg1o/V0lQanbWfw7t89ksoCO
czPf7KF1PpwQndOq05onEkxiU6VtAdalBhtNGIs1V3MrGlMs88ZJvlfFsAyLOv2lhjUmCHmUvtpA
Azcd0ifHaTJQabHA8oZer5HTH896a7ovrudpPLI3RLmqb1FoQe901ergm70DnrD/pQUJD0rXAYpv
NTZAeBEfkSKO10Ruxkvm2eWis6zvsVYGL1ARx52GcOoW0VPvlT06UpF58AMZCwCEeTY+jZnZQ/up
1U2dd+IdXdSDHBHZ7QRrjfic3jfFVgzNTnWCdI8mhL3XyD+c+C0TUn+tfUV6wltFCPmvxUDQfdSj
8ZQT9l0Mkee/WKZJOKgeDjP2pDdQCK4G0IJDm54jgHowaup2XVvYVAd8lysbx889k4vyJuIpXLid
S/p77m2Ei+OMZb6o6qxF6hcsilom0hpIhWF2/V4IoteTq+UfXur86kGa3iovNm+FEf7ErD2HAO0t
SnDUS3h8KCx4qr3HRGrcDl2SPwX6HLkuRPPDRjwri4T2i13Or0qNnNcK6ae1piUf7liXK/Ke3i2b
CzDLKKmSO9r5tqIr6Hs02mqqwSyFfu3d5EDPs4HmxySxP9tKZbCJ/vJgma8ih6XElW7u49qPi6U2
5jriOnQ9wWYlCNduUeZnJWgwIJhShJ86Iz2BuvjqAJg8R4a1LsLmGQnqaKlP+mlqvKOZEcd1PFc7
l5i6L6cx1FZW2w47L230PT4k47Wci2iXj4RcQBlEuzLwopVpC/3dHtHTr4fhN2S4KezZsSNr9VoT
b180rVesewSSeFymwXQgg7AMTcXCKKo0duoIiC2tbI1YTeDs/ETJl/zluV+19Evo6cjAuJjAGGo5
nibIqsvMIB0d28aw6q2ECL06OlDqhOgWSSueEQvKdrLts4AV9s+QxtX7de/0xoLVyNkkVfDuNj1h
GMeM3mY1ylWXWcYt8UJvE0LO9jNrS0ZqOkEwyneBheNNr1co/kTtua+N7BlFBdbVuOyBvTKHvWzT
MqAvqMsCB1XcG1sB55emE4aaZjsy9ykwWCXjNvFNVZTxEJrFdACPzbfjk8GIIPWfBNgjFoLJF6Uh
7dBDwl13CDDvsmpw7yqGpqqjd2x6cJqH90qsNGKPE0ZimQZZdAIznO+jiYCFC8xjVTmTvjJCz0fc
pX8KiIZ7lk0Kf4oV+9yCUPThq92VIijurKVntjO2EZPNqikAvftqYwSAuWHIIi9t61dcvgiiJ+YL
/x8bjM4Shff85orZSVm8OpCRb0Q+s0dRkZdeVSiErcd5lOyIq8a/tOUPWcHaVV2TME1WjlNPNxSm
vIWhtQNZFmO6PdpUy97qqWuCf2WI7GC3YF4tIJJzS9nHyVK1MHBvFVGfBs+pTkKkf45SpBZQ6EaG
EdFrQMpyzOOQJxH/q1TtNikz4bm28DNWVKvcZprnw6qk4G/g7UXrEL/Pp7NV20wAWXxvKyXh9uex
yArWwQMXhW6MTaCQ1JZzl22tWxBobJAtjV2dbVLjk6Qjqgvqbzupeb4qqvEikAO6qSgbLA0/DO4h
73pLaC4lW9ijmh9MNxcw0Ymbrum1FbqCJtO0bx69Us+2bWx+dGGXnMPuJ0Hw+pKKsdx4ro9aTIQD
UeMjuimP0FRGJkcefhatcxmqYSR0iv3IYKs2RhMOetVK+uGjivLVwt5iYZlK+8bzXlu2sR88V26N
U1tc+1db5U8RJYj2RMnRFrgR68JiapmrsugR9YAF6RVDsZBd+kDcOu9XSp/qN6N5iqQ4k2qn2PPw
BT+0m1TCcXtYYaQvJkgl7Hr1OdSHgZsUWJJFFWosC0JbbLRANR4CTnUrsF8ddPSFZgknOa7H1wq9
aPuUFOgIlHGQroSjmYc2gq/vAeZ60UK7eWI7vVCHrHhB+XENTFK5zwt1XzTau5F61anOIv9Rtcos
W8ZjH28QcMFjJe8GZY1dq7JNgek+NWbxA+oEGLG87w/ca9GiJ1N1t4oEvJyXTlvL8wFc1cpbiLfV
Uz9mS1PUzUswjvVLkbm3EjHhSxko9Ytn9NayG0fBE5aq62r+lhRFvPJb/2IVZX/uytG/5NjLo88Z
vwdZXO8jNSwhbgTJu50QmyQOGe1kbwKPGow8qTLZ6ysYV+WJ8qy6pvrE/LGTzYPT5ac0LEA2sdEE
IDmFiDeQwbSMJl3Bh7BfrTRBwFtHOxxGlf2aNcS+AZqpK3euWqOqbcuC6V1JHOs1g6UEJFRL1/Jc
3euCLQrfYv04V4AcZrY3UPhlMCu8ZlNMfoBOGpdKuiFCtB3+l6zqmFSuUeZXN3Jw3oNJN5EdffSq
QZITugnL7ePcYfBXCP6oWznYgEyxqkPXf/SmdiNWDjT7nRysRj2gp25Ow8rXnUJlabZtsgU3urMc
r7t2wehssmgqT25yLIjQveD21Wlq/zIzaV6yengjP+edC5QFdig8oK5vDP1VtOkeSrt3dAwFNRbZ
1mrfqglm1qOpM/rkYoJU8NVSj5Auzc0j2ZGD2+OvLcfndZSu2D9HGLbjbuLkPUu8iDyxGqfY1pG7
yLThR15a3beyDHWM0Q3rCi893kXoRrWkw27CSl6FilWY7eX6gZh6t4y9IXivCR1vDHQONrJXa7D9
aKsUd5G5tzCB9DVFd/t/rJ3Hkty8EqWfiBH0ZlvetW/ZDUPS1U/vPZ9+PqBazVaPdE3MaIEAMhMg
VV1Fwpw8J4hc42P3ramy4KCHBaTlA9t2cWbXm0ap6j3IZd5bbjBPJw+ZCmsbW86vaiqqppZV+vpN
wJuqmWnlLhHZXoH1iLht8NHmv0fS8rRRoAH6aPBte/BThIhES7EG8y4OpkfZiue8uK1A58kWGCvr
YqDQs4oEvfpcQ/LkjiN852JUBDqNnWDX2sS2YtxNvvpSmMrRUUg5XMxM+MtT6gOmFEGLPTXhXAyn
yF6/cxRBrK4qP5v2S7AMYT+CtY4N1/zr5fyeBaNVa9oHhAl25HdPX9zZ9jdz6w2XScvVG1Vnu6vT
AQ7GrJHDCbKJSCgKyaISskKylhqW4MFAGHZ2UBSSNu21lhbikLlHnvadQwZLL6y9iH6IkWU3NH8D
eBQgstjOgKivozbsLQN74lCqW4Fk3iTTnJ+KJnopyA3MT+x85ydZWxxL3OJ4F/dfhCzDAzeD8F6O
v/STzSVmudJ/EfJuqKXvX+/yr1db7mAJeTd8Eyi/bv+vV1qGWULeDbOE/G+fx1+H+fdXkt3k56H1
E/qOYfQoTcttLM2/XuKvIYvj3Uf+vw+1/DfeDfWnO30X8qervbP9f7zTvw717+/UDcKa2aFRINo7
MbWLxM9QFv+m/caVNCG9cs4Ir72u7c5Mirfta4c33f54BWmUQ11H+U/xy1WXu1YHVGi2i+ftSP9p
vP90fRYzLL0HM2Z2vlzxOur7z+Gt9f/1utcrvv2fyKu303xvVUO/W/63y129sy3N9zf61y7S8ebW
lyGkJxV/8nc26fgvbP9FyP8+lOvVUOfWxrdJsaJzp/SCIRGw2Tl9LaQnmabqpBv30iwtstbIDkus
7dfxWbprDpCOXoosmzEEj4XRmeugscitai3loYhSCNTa8ZlVMES2opWWZBL24FuEX/aZI9M+cfr+
j/RLuw9P1G6uYcSSNlk0I2wZtgkIrIVs/wJd9B2kHuld5SrpcXA9BJ8H8nxdO7kWMFSmN2UOA6mI
MpIEJTnpjRwFOFugXq426dYT82cPgIqdsw5qGTlUGY7kOZe6ur0G+rBKbhorcuFJtsgvKWYkdljZ
g8NETHUXJmi5uvDdWOTPD9WdyaYB5/Yx2T2iOUVOdVdpaXWnaZ2xD8wK6Lrs3RvNdPArkA1vejuj
BzA5775ALsiIsmNjl8gSWe3DMpYcOhyMhk3N4HwdL8qq7hLnKbS8vy4pw/JxGG90JhbXMHNmiebo
B0+tR5KY0QsKhEL9VaweemRS1N8I13cq+VfzNOwt/m5nQLnBJWyElr0UvJdG2X1xV+BEPMUzT9nQ
gapwy4qk0xymj8I5lpUTXhueFnmgYYS9BI4LwRWbV9ce0rh0U5w5WXPo0W7f9LlGNlO9HdIsP7/v
OGtTeOxi5eHdWLJpFfYNO93WUWsstOpThNZmdQhuoy4LbmUNsFeAbmsd7H0gs5xr410cMm7w5uRm
JrNUhC49rwMZ/aPrJin7ppF5ksXM1tkJZWTzJGsIpk3HTMlW0pm9hsmmb5pBTsIJPQqSoxGbVVa9
pwIvQ20shHisq/TbXlG0W2ntEZPbgqk11tJx9YpwWRtmlS1vPbjI2CWCEyd7p5RQeoDXeIldvIkW
PiEypLNh+5vTmAvzYOrut8VugyfU4dPKC055fHUvPcvFPDQMQdUNUJiIu369r2szJ1WPVEN3K2/C
cgKdT6TOYNhy/ZMsrKJAsf5aLtYhsbEW5ISwWyhiM5AtCF9PKN/N6aC8GcCsSjYM0iFVrgNeO70Z
sB7helVgaNjoMKOfTVHEcdmdZVPWluKdjTw9aGNZiK0Xx/80wNLteg199HYF1HY5C596vGQsEVFA
1rP7UA3z+9jKWV3FCEpIB/ttCRrUiNQWcKTDS+ueSAWY85Vsgz19MTpW+IzQgrqTdtBj3mnpscTW
UthSDiP7LjHvmmUwko3htcdZTb4oXc5JRmnB5GbGyVMEQO3oOmwaqHzDPlW9cZARJHB5rLm98N4R
MPa8ILuutNMaSJUDhb+Ak/QCTtJNgHrKubQ5ehRVaWyFR9aWGNmlGXfOiHzTEirNf2pGEqKyjJSq
863ft9PD7Fn3ZpsNzxUL7lNp6vV2qtP8W2BaHCkBsGLrbILkTRxBqYn/ubIAriYV9Gtx2/orpZ2O
EmwsUciyaBvXX1uWl20Xm4Qt52TVbTPwW2vpuMKTfc+P94bLV/8N6Dlo++QI8+L3a2BHFncTwZiL
wJV/8irPO7FyNfOVrMoCLnYLCEGDpv3VWpOmPVa6tTOWSMhOfWQ4RQznRsjEikJ2d6s2AmDJtkBp
NyOMoTmE6uoctMjmRM1tXcL7LGuyKKeMbNvcBNXhNy+O5LWWBoAcYHI29zJYNQzkoJMQTtTWae7G
PP0Y+54D+XAK5FRJJ3RDftlijrLupCMUtb/ZszH/mL6OkfTPbFuWl9Yrkxu4/5ObrnY2jcfWJ6Re
LybpnKthBk/SaOUREtqLOrvTsJIxzQCCmnNPlOFzLyE/UIyV9W0T7WU17ayfbqQX+zc2ean4nxJe
8IusK2yZjqORQXRneqdMFKOtwUi5tGUNnWB0Sezm8N6u9N7pT7bRCv2TgugTmu4i5jqqtMq27COL
fiL1ZC09VTWpB06Ve8vW7k0zLD+27DeHKkB2Ow3ND+x6tHZXfgyCXEVBfQDXrxYfNSTk76zBfpI9
4tJNb+qSSWNpsltrdzxoTFKuz2Ee+mdZy4by6xS49k62hqnyz0EDJJmX+6+Q+LW22AZgpqjh+KhP
CO/iuHaW48gR312uJVtnk7eZ4MT/rd8S/NI3UlGhcKKdGkbFvprN4EFRa1joKy/9zO7dF2s0tX8Q
1/Ysk6NfN4ifUidpv3h9wpFO3IePYezyzLRi5Wy3dnp+N04H6dc5HGr4bvgSXzS1cY6DUrL/BO3A
qkU85xIhLzHddLAC7voY6CVYBLv+FCeKt01h61o5bJRzYJol28Eou0snCg7r3haLTYZoqrZNalc5
LnbZYWnKMGnLS8M+zImHVttvQ1rl/PYKS38j5jiizbJ737JIhEoRd3BgJd/LZqqW2a2XpbcAbJNy
3eWoWQQhaluh0cLzNaLApRnRuIJUa+Dg/LeiQK8XvVcLbu+VdMWDBo+1rJZBhgpsxbbaG6NfFfbW
GGJQbl7T7SIt0UTKQfgki86EQAKt+wfZCioIcJaIQYQNRETO/CuCWRP4Rw15b63Kmw3HjsFNLUmS
qjZl2u4X41Yaoc4MbyZJiJSKIGn8e8zSZ4lpBO2SdMSxERxUsHowCJXGB7hCEl8rP/QNSnS/Gr88
lVIpu5zsKJJhxHPPCIptDJXDWj4Gl6diMcGMGwrHYrs+R4XDnHw20sVjVRbLUItj6bYMtQQXCDax
X5vlPNfb+Ylc/3HlcuJ+mhP0YvTMCThrJaUodfyuWjdwlYSd/jgKJ8QY7rrTQGbL2FGxrXPUCL3b
wugrjlWis1vr0Z30RiV/kTyDxlw2HU7mb81gFEJC6lM9bXvyYxqQdEAWhNy5Wxgbv7PDY47QxSVz
YOFiTVQmG1mFWHxqVm4BspM01HrXTvnYrCpDfQm9+peusjZEgoNhYq0im+yyk800AsJLlOLRJdv4
1m8N7Xni0HNtJI55BDWlPYe148J2H/goTpdQhanmsLbF6auF5OvRMqof1ay6LFeFDUxjAAisq4+z
OIeVhRlo5jFq2x+y1YkzWxkbkbrzx1gx5tJd1uS4WqHUR1i60vOYDBX568ynND6HO7MGMCNtvUa2
Zuv53n6uCuW2JE93O7U9anNjUK7HJtNOsyzSBoBTIeQEV9LwxiX8BVwfpyDrX2oy5E20kUSf80Kt
D6B36pOuQiz5qjYoJQdls4iKM8ci4VmaWqlK2GQcndlqLij4f+kTyuDaJnNOGXWgx0gWvukxauXZ
sp3gfB1AepZR5hy6683rbUx9w0H5HKRrKyp/cpRaPnECVT0pSvqVs/7+YoqWplrjAcgkUlYioqz0
6qmIug3U5/O9jNeqGSHikRQp6VQsu3nQW7buRXfZyfdTDcARWt/XC7hpdpPlFrn9RlmuB7ZKVnbi
FWcZDIpgPuoTmULy+ihEqMfJ5VgS4mqnNz51TW3cOArwWNl0AkiV55asHNmsPKdZqWbi3OSBon56
6dP3mnGjZPCM+5VnfFr6MImN73Udtb8QTsvISb9nYHDuClFwhKndhXpmbUehXrrYpCMzC3QSElR+
ZFMWMiQ0o6cRdOJpMckaOaOjzebMMg5nh+7Jz6H8fb3cNVIn19wfPbCu4hZkMTomDOp5uB98pT1b
rD1L2Ab09qyP9cEegungam0LPS2mVLcNslZkW1al9dpHdrcbDhGB4lbNNpzBP3dt8YcOhUrOZxIp
B61jCSGLtA98UFei3aiKfjWS7vLiXgLf2WbRo7M776WzdJtGqu81cPnvh7ZSz83Q9vxt2JLUl4Mx
wd8IL0i6SVCc+ax13sCb1kSk0w6Kz5r7AVJk5yNEZ/VNEyMZ6Ixp/jn3p3LrBqSXs8SG6LlWV06h
ahtPIPORgs7PlkBuypq0zQDRgRULjyyK15psQpOG27NSaHkG8eIthqPKnPkCL3V3r4VZf69rlr8Z
BhRvFputVsFNU/p7aRpIuoRlVlC6GpM7HqVRFjHEEHsbQIfgue7ul8J+ilu/uAed6bBUtEjiLJra
A3DPBavYVm8yCzQbKaabGHrNQ8lp9ceu4RNqYgvJYaHETP4v2dV+155N0RxaEKxkCPsX6bXd8Nsw
edOt7AoC9i6r9epe+lyz3HemnT5KX6S0KxA46bPmad6HAflhGF48W3mOYMq7B7DZnAsfRKpoZVAb
XGudlyJCoPXNUTpGK6jvvdrtDjBpMR8RwYujC5WjqpkdgheEyVhwbMGuCwCmLLFydETkqiQMr72v
vrAGjqEY2lYJAn/nDSE8BGlQ3MlCtZCGmlsEdGUTQeMXR1M2UNOoarBbgnPhRXJi2IRJCfXc6yjJ
qBV3Qah726ErEQh6dcge1sCuXaw4kDGZys6GafvIdexjrqEaI8gpVSG1hywXWsGS1nJpL26ECyG8
lO2pbatDY5K8HCbzvuD8H5anoL/3DZ3vm6gZyU2MBuAdZ8ovltgvBrHrwx9IBghHX7Y1GQyASdkt
3vpKSp5+7METCAHtcfBa534SBVm5qADX7I6lWuTch5nl3Fua7+zbMXFWi83UFO1ChtNZmmRXGQuN
zarN9RCMIqNJpxYE0fUyi225jNeTcdzDTXP2Qqc/kphNcnpazp9sptybzOzYjxRNFzYq0vbNh7FX
mqfEdPaBqs9gTfrgnIIwXUeyaTrJNu2C5iC9UTV+i31xVA8650PFt1dGwa0C8T0LQkQrGLpqtHwH
LUe0l805rkBRaqF3I5taDeJTyT/lRtjd8qZKr53QZ4F5GKaGrYwqDUtZ1TV4ftnMHQg7dQS3zYqv
rV0WKC1AB3RsSiff89A1njhs4EkOkcC/Ihv6bQjxv8MROK4dpL7v3sWa8ASgxUJsnqLyzvRxQ/Ku
t2nV2Tj3opA1WURIUZ2dKvQrONDxKMCtVr2RtBBu0kzq5tHw2vjTkLRe/FzmXfupVLufWhftXKeq
HspB1Z9JSwceWTfMFKPQeB5Be2wCa/D30huZrPdRLTEAYBA8ofx9TnxgUokIrtlDvCcF/CSdsn9c
/UhdVkPSEpbxl6BWYLgW0UoJsf8MsbxqWeom5af2KAuSr1QrfBysvnwkmXNmL0mF7HL2k3TtpixX
c9OEGPU1vu2LvRFa1q3u6D/9DEGycdDSu6HgScl0EnZ80Ih3nSikY8xz+xiM2YfWrn6ZRIc8d8ub
2o7X1/jODk5xON90kqJUkM/L2lK0f7BNmfWf4pZuccz3v1DacWOmQQJW2odxZzLJGBY5p3oT6jAG
UchaX3JOspLtd26woNEhjPyLtF9HkF3exS22NzElXB07fg8/NbXSmWRw4TdXWrrI2vu7yU32hkam
dau/BsoRl7FlnBEq1rbiqQJTNxoB68GFVZpvbVLuLMEtLdtQm0SAhwE0LrZhNNAwetMWHTtplH2W
onad+FSWg/IAcNB66pv8h1JYw0W22HLVd6zNrE3P9+YJ4ZBDlBTjJe9cDZUcMjUmO9bRN831O2mT
RZ9bkFy6erGVzVKZwe5W/Xxkz5bvf1eHH0FDR2SoaR1agUW+M72pu0mSxiNPJQpOimB+ZVA2rgEI
hXMdgEEPwjtZs3TeNoXWwY78uwOVMXaPfeuTtNtzFkNDIUK09J9m4CBJjpEVbgg5xKjzmFNsFGTJ
Db0OLGPriQMD/0eKMMk5a9Pi7IzxQ2Ra2T5+NUl7ZddhuXpfHclox8oHfe0t/W+CXkeTtr8PWfre
r9HbMtgDcnK32uDlN00a9RAtkGlQkmOyiuw+/JkD8ySJ6B/+Mp8NuLE+zVrRbnzNTe+KAiZByP30
w2RX2p3NHG1j9125JnXf4/ChnS+hCTx7V4ekEjmNM27eGGVVFkYAQL1vDR+4FphtsN36fFncExT3
3arz+ZjQTf62OCLoYdFYQ/NSzYpH3rY8jqEjlS0yJcxzU8xfZEsWQ2mKL81Qb/VmKh6lTY0ggqln
lx83Jh/RbI5qo630mcIE/Ym+nxWjWy+2LGvd1dQDVl8GGpPvvoZ2+XVU0sFOpMnFKzmGtOUe3LJ+
OsY7aWNyFK0rPWoP8IzcFeWExAcyS4+9Z4838GbexKJFmnz1OMHCv4M0bd7IpizYw/8JUD5md5Kw
tLG8O58Tb9lJmlqyrfcwG/TrGmJo8oTHCSSZjzTjWOp3Keh4s5yj21a0pF0PbfPM3OEkW646m6AU
9anaO0huraTxWjSqfufrSIUZHUxz0hYOqnFrTvGqyep4a3tKdRuVFqezUPMeUkczbvl/uwCeHe1D
b3OAovZm+K+p1NYZZCgkc/fmKTej4ltYkbjqwkoF2ZGibJO5ci4mDCUnr1HNvcOmyH1PPuQGChb1
k1VE3znhqv9x4j2KGsGO50y9d8ieu+883V4XVYDN7jpvVTA3v3Std5JeW0lgvE8nvuJojdoHFSzk
MUXiZmPotX0hbf4nlAohCRQakt7CtBSLzYaj/VCoHfnmREi7Mk5lD5f1r27kbv6/DPenq0qbuEPW
Xfo2AClfi+PLVhSdOHmVBclGmxjA72UxyYhAn7Rdp6v8QUWstMn+skki6CN4d+soW8u4ZMnkcIHs
C9KlTh2wciGznD1XfUqyqPMVKnvvruGEbWry6lDoanSbDy3Zv5ZhP7AbhPKU50OuhA7pClkM6+to
dU9DwjdYGZu1NXDGySr/fOVXfUO1KquTl+nbujJJlRHMqrphUciaKGTILNhZO7FrHc3ZP7NeTnc8
0aC5HsP+O8kqp4q0yk8B5EZ78sv7QxX5MTI26neL79ghdx3odwqn+DiSgLT33HnaymYztv0WoaZ8
L5v+PMQb1TLio2x6uiC/QujiPPGo/BjAZEW6EdRblaoqN+g/g2vOoV+rVFf/MGr5S7MW+62y6SWe
DxVZ/+KVzey+NLdToP7s59mD+dVWUR1KTbC+bZ6Ajh5YwdgaiiX8ZzaZ0qs3siWLLMwEkYX+Mx6M
PNuOzlG32ehn28AgHUY1rjUxWScxpho4BCLRTDpMpByuXn5qJilKIjqtLX1b6gPcs69ur7KMciNH
vA5LZu1qyn1l2yIVs+7TvjhZSYZOIHKxmxn8+XfVgoRB974q82BtZy2MTl3t5k9GYnxHxDPbl0EA
TqcLihtZuP7YXgb3Tjampqq6zeI0lEBbWzUSS2NXDQcIDT/6eUUyoVfrK093lNtWCIZwGhDc5Sls
S5ZmvLGXVR6Yq8GFfDJqO/YNCJO9YKDtj3OP0iXHF/GXToej0rbcb+0Q8KJLSnjie/IyuqHt4Ywo
vG/QBH3Tyr5+Mo0pOTFV0rZQPA/fEqbHqeF9M9mp46S2VMHC6tqjObs/ZT/WAby+STt5GMl45Dyi
M3nvRtaVkkwdn0zN1r6SUYp2JxCRo1w6yiJjKRQ6Ja8psZqURVSR9qm2FQLhuePCNFzOzk3p2Ru5
CHVjIdeWB2vNb9W7JonVu6Lxv9RRoB1lSxbSGSf+aiA37maxG7puXrrSmCukKtXG+2jPxnxj+9G0
6lVEBWdI5raePrp72cwU6wOqzmvUWNHEELQ1phaHfGp6eJG1ZA6zZiWrQeAmzWpxqW7LoqXWQIbT
5U3gSxXZv5XZ2h5sjvN4iUURsAuTb2pj+OwUdreXDtS3fKRPouKTbeZkHJZ12PC3HkAPyWooaHdi
IWohXjiXayGYfK7ta1DHkZuG1heEWAIzLVHRDXxuGsvP0EFjFF5qha1i9Fxn/dAK7Z4GuDxv9dg4
tJmuf1B7/8UL9V18mgaU4ZgnuCty6YLvs5Ps69g0/4Fh/9jEHZt8kDSwfPSPduMU93IjP9WreaUG
eXiWzUALw22lQk3mJs6HZpzRR0rmr7bvlru0Hdl89Jz6s7AXlT59JWUWWla+whzvrCsQUqdCHaPP
pptAZuw1z90EC2QW9T+l2c2GcF8a48rKDjZrtBPM3TA1i5r5e3NSxkHIF+K+Vq/hIXArpMMhz33t
826ca7SGvEC+WsYMPOfBIQ9iX+fOcFGCYkDwHikra9DuOrTMTcR8sUlvoo7DRRZFnT8rY+Dskya2
/RtpgxoEDI1e1ivZA5BJxPa0GLXK5+Sgcf5TIv6K1jc5SWU67JLXZC7+gM68kl4rir8Ujdod5lbT
yWoQPaKw5SSotCOy9F4DZRYYlD72xWq/sYxNEqgteyY0JZOQuuUQY6/Uib0r4TOD7VrX1E0QtP+U
JVv5SlqhE0jeC5kVv8Te+b8i+94NLw4pAH+1CYaMdw43d0h+XYaR0VIl/ioc//v4fxpmsV3l4197
5BbMKvx2uZtI3E0k5KFl9HKvVqg/BmZurDSlqTbsMRT3KIzl946ogS8ggcm+kxZZzCEqcvVgO29C
vbSdWA8drl1eRxirKeMx5ndb2VMObbpqfzuxlyVNZtaHKF5YJtvIURjv5tgKvJXGe/WmdIetJpuy
X1amBceZqrlTA9LGSfPru0sEInS5M3l18n0dHvhzv18cXtv154ZNx+ttmKoQAVM2CDk7DxnbTp3H
RqluVe5D2njmDbiXk/SpwlQMDkQdxsTsSDSloy27YVtrnrfRY+bha1Zw/qrBL9SgnWsMf9Q7G/Ke
ixyFp0L3gJrN4gf71x5hdblx3OTgRp1121pFyvs14whUa1QgOjAb3Mazad3KmhvUxjFo26drnOwS
DOm/cj+fDxn/DDa+6eHwkzi0jRGtbDGqjFuGErjQySmL0/WSGlwZEVlZm0GcNg59F5CCV5YH2UTr
HCFgi1Qk2XQzqD7q7gnBAPeMvoRzLd41pUPaei+OduUUxjAPgv0z4iFdoW9TP6AxVz9EMWdeZqmT
8TVMNR8zBXkmb20ymLdgu0kH2DpkU8bJvm3M3MNkg/na9914TRO2+7IhF1tD9fxsFv1L4XXOeWDS
QAo8TEskU/1yCMnyCiEE6DituCnqHdzlcE5AM1hpVbCRI7ypymFltPT4MIjwQ0MaaVYRj0J8E0nM
MkMTvo29CynTbLINFmrp5ZCpm2ubLFT3co2avAAGCzv8/sZjyU6F6A/rOctv8gSZhqfMV8zaV84z
WYXMryispFSQYebUD0IfXTslYxldIvJcYZ83TnGW7gL2OA+xQ1rVXFbWiTNb+xCYw6NiDGRZw4q8
Mua+3bGAmr4m7CKQfzp91gM4EfiGtLs67a/23K7nq33I9Dd2GT8DJ7nGm2mn3KCqCCXLCH3SUFW3
tVDXTROWx205RadZaO8ODtICGgJ6u0aI7RosXA78osKN9AZQs158O+EFJfpW+WTfq0p06EQs0gfu
yQ38j1CYzg+N3Rurpoa1By44ZBws45uhdchjBH0EnblJiqve6Ks09pLbPirTJxSX7irYxL8As8p3
dtAoEKx55RePTGb2j0qS/dBo58Af1cTshhTN+gbqagSEKkSABre+mgI7hKCIk/z6RqsV9tIy4Nky
WMZIh2zKonTIY/cDFHmCUHC+LIGypghK52L4sQwvzXKQxTaE0dfO+ZKOxbyrjSbQdtVsk7SosFzb
IERarXmONkyjhMuKk+oydgZP8cyL0x0bSNnq/+oFlio+GZ6xuQ4ix7sGmUn/SVOM+hAbcXS7FHYB
inqY1osFeqToFh5LtBLmyHpmSzI4StsSImtN6c5rX9OUzeLQJpdu7JoGe6vPyDsUF7saZbWoQXbA
3rQxUvPtXRgOW3Fd2X1z62Q4Bf7UnzzVeSmkTTalY2m+CYkrJV29ab8Oo8y+ufaR1VpL79L5r2M5
4sJKW4YHNJuPUHvM+2h0wlUtKLRamP2hAnDLTal4xjkPPai3JNVWAmnUTcL5znqyIjZ7/XpSUbmk
j1rwR5lm/SxDoB+IYFZCgCkISuswpo7D7LFWvgyDdiRzDjZuNRw5/BLc5cJezdVPI4GpI4pD/bZs
zVMTdrtB6U9xYxXfw8xteEsayocoNqvN2CjDva1a0d6BW+PsIj2x7tKpRNpOh/y+bb9ljRN/MErF
uS9IJM6he/vgcx7zXAQn6ZIF1A9AmtUG3UCimVc8NI25QnP3R4VW8HNi6Lw/DWUtWxZiRs/OyI/M
TbrNxFx74xgrW4mSpyDs+qdkzOKNm/ntPs3s/kktiviGJ+BH6ZTFGPhfXWaLF9mCjsPZNya5m7HK
ttCawVwxmOeEL4PNTdrt2Qi+mbqWA7+5YA4jSHx6GLLBnIgmzCdbp9X3VQobUBQpAy/hX0o8UhhH
SxuInS3wpYujaspvyLw4UCyzC6BkIadMY3IvkVagDO+qNkvuJQhL+BrRkr4gju8aNVVXU8usw7Ha
kuPCRF2B1S8fncIsHplLkyyRz/leNqXDKMgTjmPnVpoaq68veus8X+NFp0ARcqkBi5506uN0PZjt
99gLurMM4STDvWtne7100NR2rfKQvDSauUocJsFJGfUWVMGpf/Qy5S6uA4XFEsDPWyTL+ttsaDj/
V1OSVnyoPPeGQ84CGkX13vc1gw/Rb9aVFXJEJl6mqZ7AbRwj+yNaspDOQkQsYf/eNvWo8I0Nyb2J
si1sF3ZC1tQudCPbKc7c8ziG1R0aJdUaldbsx3+OyBhj/H2MTqvQJDGK4FAlafvUTMpnn3u8FKJV
5114mIdRWyuK2TwZxdg+Jeln3UyTR2mx0BhBydAadtIXTZ5za47wJAVN+5DGOrDmyrxlbYoyd9b3
3wde2aGlxJ9bxzN2jWdExyJR7duOh4E9uP655jVXk65LdZw9ZeuWACBRfXehw5wRW5pb/cME9dK1
qfe2/qHrfedNc/HK4D/1zdn7O8B5m816e5GFp8J8wEu3gMrxl03W1A7GC7aCfU5BcgHwnDJkdVWY
JTdXYyfQpHHnHDLbmE9zCTu2JGXvUEDineQ899qsHKa+A6qf69EXtTLWkH6G3wFOAgeL3A+6EyOR
WILBSXqIXY3o1hoU/TaBQYbkJn4mlywot1enHbfO0Q7UTyEpDRz1+B+LhkeEZ8/dvkfAZlN4s/Fc
hWZz5vijX8mmDjn4fdQkiPTUSrc2jE+aXnZP0ldDsJAoVXgrW1o5lWv3do54lN/DgeOep0RJ1gAA
kBeZ7Ommr2ZjjdxS+N0xnB0zJetT35awiugwZNmTEn4shSCYCJA9EyFMUo8wOsmeTK2j73Nl7fLJ
sT4Nw1Du+2QbBlB/zyCG639FFTqHU6spH+1++F5bdXInW6r+sela9QOQuu6Bw7WbNC1Q/u58TjL1
NFjLpp4P2R4osL0Fp/c5Iz/+WNV2PoOyV+ZDCepaT9kaUkVhhSOcU6+1MYMpg8XAsJMOWWhlal/j
HAg/zpCGrZf+acMhCvJHXQMDhB/unBwVrdHtWBnXU3LrdarOEzPVHmFqHtZJ2bh86HOwapzahI7L
GNelGxRnu6sq91rN/LI4a67FFrRTwsio/OgM2LnZcCuQGhqBgU+8pQpjQBana4cn3Rea4ZkZ/0h9
f83WY/dPFvf3JmRUX+aJH4xpVOV96yXloR9s9gi1TL814krdhBoH9nB2f5OdJvdYwkL007GGbBWq
ef0h7xFarx2/X9UBCuCcD/YwivKbayazPrSJ3T2zJyG0xsC2S29dhAGHPOYP6XSKwHvig5EuWSB3
/hH9bu9Gtgy7cdeGO4A4E0NDXfzHsaSzUmb397EiBE9MQ/NuTNFZjhXrz0GamRu57dZbXYq6UdS+
7Ne9afej4q6zDsahRsytWx3ujxk+mANcEdZzqsXOrurzZNuKuXYf11DfKjyBe9FUR2O+Zdeac19a
ilbqT2PyIDvKwRyrPKLgMfDOw49AUEW2Vuad5ViqMf75SsGHMoh49RiBfy0CvbWAjoZJtOv6pltJ
j9dXL27ZvMaoWaMdwXkcl85xycoigD9opU0Gj9EajNtZt9E2A8bKWWDK81WYfEF7robaFCHLRPUa
nUWAaxUtPs1Q5Kmu9sVSQ2DGbefvhqCYvhoz3FO/zF0F0640q84fzb9Fy0Fysaf3W7Q0h3H8L6+A
23hU3f7AysnaJ7DRP5tT8KO36+kHJCGPCgREH009tkiuslQyN2uWP908r2QENIu7offI5vTDEkB7
98mItXFtcAJ/w2wS5lVVaYsb2e7AjQ+CF8obfjC1RrarMP/Jg/IWXRn3y6DXqB1V7Go77Kfua3h2
Tk7TKZe+9/TtXAzNM8TmA7xyzfijqA3x4DH/YWNoD+vwqsu9+bkH2AI/iQrGS3xqVg3c4w92NNRu
WrNUnwMXLtjBsl7iI4SilvjFLuJ7Ee87xMvx5Qf6e/xy3YBx3sXL+/k9/g/jy/uvxf07U7EdOUB5
Njzr/xB2ZsttI9m6fpWOvt6IDSTmE6fPBWdSFEmNlnSDkG0V5nnG058PySrLdndU38DIlZmgxQHI
XOsfPgK97b+1qEBPcYI/jLOASRci+G9mO1IG4hv+6d+HyLAPiNx2LDhNc4d6ULTxHG98Q68NKbZK
+WILNI/LOY558fiGIs/S+BHPINpd4/P4yTG6HdmTZpFiuHJTG3FVLZJUsW7KXrcx8OjESvbIg+z4
bMqzqtaZ8lt3HrWHNhiG3Wd81HqTTFmgPuC6jC5TGovXoqufHKqqf6C3myo2emPt1O8GPGqWAzIs
m6RwK6T9OOCnVR1lU57Jg9JTLveNpkYJhUeSAkWrmJpbeYgLt7kN54NseuZgLpF4aVafscpoyWPL
tq9M0UY3/Gkh58kpsmMsUJWF01kh72+rr92kY/VW+U+5Y4bHrre1a3yMkDgZEgs7TRVHEvYGxqnr
kX+Jk/RQ2i0u6glorq2bYdyNdrtyJNELb86Gijzps/5dNj0MIdsbN2e7ZY8PuINMDw7eBVBKO8wX
5xi0mxFjVxYcoQXNzxIXyG3jQzO4SOACy0D52K3KpT84MAoScZK9VjjzrECJrTU9mB5ahLjm3TCL
yWapq7r7EgXjFw1dwj+S+GKjZOgvLAt8xDTzBJHVX7cJ6xaRAzvo1PZNwHDrtzjPBSckoOYtpt5j
5YsS17BT7QBkgIawm1oWB9kaSI2c5Vl5rrtyuJ4rPGNXpkh4zwaAQHD4YQ2lPtTzEmbibZUVQ76t
upElM4J6S4qTw60JbStDCwqlH7376tX5cihGA73bQln7ahoeYq2f7mszQnIWYbndoJru2mmCeuMM
OMZqij88N/Es+NhkwV5E7fA8OpG2YAOY4cNA71TGPFEwwDPScMClpOSJ8eOACeSfTfZH0UFxS/To
0QI6QYPqnmq7XbIWoWoSadw2Yh9PnLkJzx7Ruy5bRYPOn6Tbs7pmDpaYFPzaKmrxUiizh3gdu2cK
btWNAboEbyilgy8ZBBsu3izKBnZE5jjiTh5Y3J91VUPK0Ee77BpHdsBQiksNcvsuTyCmhGJCdvuv
KUZY9uQNg5fP0IRI507VSWh/XoY6KcY2PBmvU2uEKZfJ1GYrzcMIuQKMcxtPQv+CFH/pq82X3BT+
yUHMcyHDaixw0DCsFw1VS+r9zgYLdnBTMQnFlSJmuLKa7au4cpVVG1XskfLM2Eydlp6d2M+uhxSr
E4yhkcC2gKKccpCVW1XHh82s2/Gc+p0F+0az35Bo3hSGn3/kffOSV9rwbNhqv1ZEVB9xeOuPeZOX
q160zWNXpt6KEnm4q7Vweia/AIzGryBf9Nr4HDjtmwLWBJogLdU3Wd+k/YORNcajCnaKj3d6znDm
uQSTey8HlfNXBs6DtrBDlJZF1m4VdYg3pYF+H9yX4Unv3KPCc/fdctDB1AfAOWGI6ySUTHTphr55
L0codLmdOHcDymI3vQYOYASp/V6SfNNdu/iC8n6y820/3NaN2bzOJSM5AJdeNHDHrDtUnRAPIiyf
W/KuW59cwK6ahV8bV9MeZ8TRJq7s8IDpLyRIxKyWmH2Jr4PyRymU8TuAUu5+8MXvA9cOd3oR6jun
9tS7xkfbG+Gx6Tv4IQS0lG+V7yTgbmpx8W1sq+vOxnIWqEOW19GNOytIy4M3TuoR7E+6GWdoxWfs
euYgMu00fKGuPeY8MNB4i23dIGj/uA7vjYURKvZqZZENB3+ySS3+firb8iAMYzio0Ej+fZDaKCpl
Z78fDmZUchUAjAEYIaQSVEBmeqh1J78KzbuiGrpL5L5Hho6tepIG2dEfvXvZZ7uNeRcUnbqrMjCp
PZSCaBmbgbHuckujhjW3fVRml9yac2TfGO4aaDwWzjYtUfkbC6HtpoqSNGR2m3WwRsWnnsB/Y2DZ
tZe6DoH9q/1JthC8bS+F5ZBhzmKxljF5mPUU8CrQThiZcCkZazzxkmpKc7iOMF9E6h/IUExoiXZw
t3KwFnjHzPjHUth3VO+jc6K6mMwEzl2ql/ZdlprNAU/tcCGbvj2IM26KpPA6Z3qvtf4wCJAuihtP
u0YxjA2LDvUVACLyp8q+HpQ7Mk/d3WCX8cExhbvwPf8Po4jnJd/sYW0+WCVrk4a62WJAQflJxFGy
qr2y5vUTjABACd7aNQsW24ayrqaVc9MGak3FNu/O3mxXgETs+NC2oARHQ0lffB/bZttGqM6yUBeA
531XeHX8FRc/f9GlBsYePZJqsVMLzCAioBl2lz4iF4sXVhvZdy2Jv/U4AD+ENq5tmrKGjQHwYGdl
Qr/pWPTu/Y630VHne4RqNTtj6uNb6N/ciqwhPmO1yGORXcDdOJuZlH4xPWBvppIewZBtsB0T7ZVB
e8E/IYZxyI/aRsi2Cezyu6GO+yKbRfg9E8ZwO2FxkAbjwuo0+2mysMcN24pNtV/BkBbxyq396gUE
Es4Qeo74sG5XL0WyYC/kv4yqlR+REkmWclRiw/nWEwfbkXkSki8rJ8mQRRV1dzJrr+I3bVVYoZbK
sxO4kCJdshO56B5MX1mq4zEwT11ShHjWDNlBYKH0TS+y76ZqRq+qBnwxjBx8ZTWLumuSTABlLaQu
Ur86SbsegWi/bTlloS/Uvu7Ozkwjk0xaybgFi9khh9/dOzMdV4b62EedJenEwXWS4mGCu3jAZLpb
lFXc7QYwcRvskdRz3IQh+hXaSbZAygJMmQ8oFzbbGH1inpC+Ea1LvRcLpUite+RYxGIcLO+ta8sz
LhCOv+BRa82CtrzqbZjFMEfKLNxkes6TstdjBXBUgqeriGyIGY19S5pKn1Y+hCvWie3x2iw7T2wa
E0Emh7I0H0MUbZxYU9WDGtf4bCEzukiEV97KQzoXbyre+eEajLMd6jXGUXaqqYH6CDmydWli5pE4
oEIaw49OiZ5uLAXp+xEcGD/j3LhEnatfgrwrTxAMUXX9K1TPZw0Kk94w2jef8SFWjKVVd8VGC2Mf
nWgMO3fXy3FHBLszmtdLyQtjOdoe66r/Q6sntPWHIP9IT3XvNB9KbLYLwynHB6eaXP5Soz+ws3VX
fZN/ZQVg4aJBCblTs4BKGBQ72fzsuDYpXsVund3+Fh+MVl1F6Gqv5LDPQ56TwjCyi4wYTlo4q2HU
2qUw3Gw9eAdV+N29PAQOb60nOnUvmyiVayj+osQz1N29wrfwHpnLbOs7Du7y8ywZQ00T9roWuQc5
rm8gvsSTt7lOmIflIsg29eSNKzmrr4zuvqrUZyxJ86MMDQ5es10dneQksHs5biPBrqBCcdJ6EnGj
hnOlXvUkY5Hl5+4pXhU/9TeGpfsH0sravTYh7ypHDHb9leyW+lCrTrWvzLrfeA1ewWoe7eu8MHVM
XoR3Khv4/q1rHlElQcIVL4GVacwiVVgTrpCBrfbkLZ0Xi4dLWNjGcxBq0bEHg7YsPMt50YOaW6Fa
Reyyc/PZ9LA/SZ1g2eQg5jXNifd1qmtH8GnhNoqi/pw3TbFGbVS9J1tvLY26jp7LMtTQl0nRpbfG
NwVDiG91F+2LWNd5tjnjNvQmD14Jhzbg5uxmo2B3Qzbe8hDWT8ZXz0ycZTO5000Zd/ZTmFjroJiI
o7+y1SZ0U81MH14zQVa6Q9bVIxOBC7lOCWSePubAwoJiKM5tMVV3XtC/y+mFI6xVaiLLLqhex2F6
S7JZ37suUPO2GLqTbtvZOsBt99EsNRMKaxa+1xbu0XLLU/X7sOutPxA5eDKtOH8N87xcqrUm7rNh
9Dfyij1bj+sVbXRbT0raYz41WPljOQwm0H4tfDeD7lbEgk0UV8xAVXzXqHiN32bvGV0EzqsV6nwe
vaUf9TQwHoIeGEaf2K+9DpRFQX1gb6Ai/aD6CbtIBAqmQs0w9MquKDo/M9ob7hztUqLoQLW2yzH7
6jlliAGV5ywrrRI736XZdwliSX2PazL5GjDUjbENFSzCZe8Qs0MLgGQvZa9eQmq3oRbi7WfeKK5w
VmgW+1+TYM3DX/tatlqDaVeqHs2wTs6jYmQzVW14nBFmRS72VW2NT+z1i4MvomAtgWW/xsM5LoFo
v8YL1gv/KS7HK0NRUZFMzZ2aRP4mdbUAC3o9ego6Xdm2MfoHthfFT71QioMlML+UvbmWKOw7Rp5I
c6/rCtzUh+R20uYiTlN/lXAPQ+mSQ98jU/CJ/pAx6p2U43+gP5TBSA4yJgEisqM2qQvUgENtHaFj
F4e2W2fSKSMrkXgtHe7stbCwPCleGxyvn6tZQJ8kIApn89Dkw4w3bQ6qUWYKjLE1TvJMzGcI+p8H
ZUoOMvQZzzOr2fY/ZskOCuJ/TvUa86dZIpi+V1Nt7ISmRec2je1VDt1nZRaorMuYPPhQG3aicHG1
gsRzrquuZYEL9w+el7HsprjjL/wxBXewrVu2zs11nLyW50GabGbiyk9BRfWslT2Bd2jNOlRWnZFX
uwqh20Xi1gGGm/MrxLyCvLa8znX2/ApG0dmr1NPIO+mte2dNGkw7bai+u/pHkUfDV7PI9CVvQ3qm
tGweAgzCNgK73XOgxSYeabW9VlKXnaXWZc+W2sHOKUW7G+ZmZlZIL8dOdZC9iDl0QJmC/jiqYfZs
tumbG/XWCU539mxEbOX5VR2agK+NmvCq9aQWr2D4kDcKjOgUKW76AHPoLOOmk+cgNCANTzgqvdp9
sRpdK3vG9t24Kfrwz+leisRYiIr6SbeS/zjdB9Tyak35dToi7MaNb7tiaac6aAw99JaxS7Yn1kf2
Ak4bfanbFxdRo6emqpWLn1BIT53oS6sHzoEUT4OnTRF/Gdi1blS7Bi3FZ7JwFaveitHDYU6vgtPQ
4M4+oA+9q0cskhR/7FZNUJjPU2j9USS4U5TJHdRkltgzCQO+xiKy8pOjG8NROu1KP945xPcdOw7z
L4veH6GqxLOwTyMPCGvV7qukvI9Qp1a3cAKan5p4x7R7rKLuy1bNT0FcwTD03HSlGwYKiPMhTdu3
BLmU/diVGAeOTZSeNRTHl5FttxvZlOPUuSMdBUXESs+uF6iGauXqCSi8Th8fB48sQqTXLzgQllTI
R3MFGmlOKCC4jSZ3cjvwUHs2m2QRm3HzYuiWevAGR1nKWb4v2mVqYhMte9WXEXm/FxIt4TFNcFKD
492weo/S1Vh7xaEOVWtFWjPYdAlPcDQGOgseIzsw27ie5gh11wByj+CHyJJ0VP/joE73+iyTs2Lt
7SyavuL5jkbZkuxj9OQ0McgsvFI/0hqknmd9j4AhkDa2pwc9w4Z2GAz/xjDhsyEVEa4VG869WeX4
FU2km6mmo49ofu25C1Ma9JG2xDZhO3iFvYe7bZ3q0C1X7piIl0qYZ/lCRhjsYriQWMPxIC3UCahB
7kVneWbV5XdFCWwKgb/Ey6pxMbDHXTwl9bkbFDacnWp2x86q+6M8a7PozzO7N5UbNQQqzoDP8G9D
cUfvr71tN+uqWAWJyZiyWdwG6c7FyupaNuv5gG5LEb3IzmKGi+ThYkyc5FEWv2zFeGeplN3KLvwD
spXA32IrO1mCJNdrlaGrHNKBcnIQC/+CiZ25wqgJaFMIm13GvPmMvPtaUQXlYlwKr/HSE/Wuo3q7
kCM+JyQh0lKuPZSgNP+6SJjyX3FCRH7ml5FxOSvuHGPlxtiRy46frs4LGucwUos7thLtU505t+HY
gQSZW46WPilq6J5ky67z7146a3KMafdk4+iO12QxHc25WYBnXpSG0wOdYKaKaM1S+G53aOupe4q7
YFym+OTt5Vwy3lhLRsa0k3MHlRv22AfG9vp/0FAY8TpcE+RchyLXptXVZCN7+9gzgT7O/nolFpxV
amGh2PXFs2dFu0kV9ptlKNYqAfwAeSgoHuEPXq5xVDlWMfv5ozpkzb1jiHcZl9cJxxp1TreZLlYG
97prJudtaA2Nu21TnYMwdk+WMC3SEBoagk06rOoBW8nSCfoLLMz+osz0/IrH5KS6QM5+xE1hBisK
lyYrNEbIDt/UMKvIUGCZQ36hKi7CruM5w6zkRsZSI44W3DHNVblvIsDfGqv4demKcR9T2Hzs8+mu
qXp8ghpygaNdd4+WDRkRh4BjP7euoQA1kwrNWdmK4KvhZZ70N7I5elG29pNg3HgxGESnba1NJpk7
auC1i2I+xTx+Y1RdMC9hiLUzu0cD11usmigAhDPjcLUp3qbudMgKW3ltuKWaKStyttY7REb5doGI
fG1Sd4eJWv7EQ6K+QSF2dtgljkbQtxHXG1V7MPssD1bjJShL7SZkmX2jw5NxWjLkgpv2wuyH6j5T
MncXjNGwHaJkfEzF8I3Uv/UtsriPoJfwJS+MZOOAvDiQTA8vSOAiJ2PF1jcnu7fUof3aCCx+bc9K
Tq4GKKCuQb0qdmrcoI1QLzzWPdzmaMqDF/fGzZyYAe4/B386dWVUb8t0Q30Yzce5vzG1eOnOW02W
90sMCbwj+WvDWfW2Gq5CRbFXbdrYJxy8W/Y8Eb+WoCh3na7b4Gvo8M0awGhnDpAUuVnvZJCKlnPt
NoMAsolrdYsBpa5Vq6F3ourWdI93rrmdjaWw8BqblLvx8IG5S4VNQzTd+y4bTkRWTrIlJ1A9VFfD
vFVVlaJNWdi2yzKpq4sc4vEM20+5Zi101IDvzfngC8Q3/Cx297Kpd35yCtQdjOcLlHvS+tWzifqC
v4A4f6/yX34N/DjGLinMH1S4K2s1xWKgQJVlb3tTsGe35J8SN8QPidzLQ+CXyoIffvPWlcmfVxTU
QP66Yo1u1tadMnWNVajYGVqMpkVVeS8IMX9Ull5dApgE2D26zzI86irplXRyt848qrD1rSlC7ZHd
9oTpuzD5rIl36OOuBrDcB5yp6pcsXcl/w+TYD5bOlhc6nZ0XcLGT4ecm7pbKgiKUtUzHCaOl3qiO
kQLhdDPOp91sBSQPtVbaeIcwpkAApVnI4OcYHeXerVmk6jLMSDtKZ2BNjLusoVAV8ZtcmGA0n0Y7
EdSBJnjAfu6v+6pxnhtr/gblXzAWc09+H/5xbQHa3NWs9laB0eZfxjJtuLV62d73lHDleF63UUpw
18LFqSvteFJ5fbflK5u/ZIietHPi1oACs4qLGPtPhGjvTN+OF1ibTe8tSFKeYGlyJ+I4oXzqw1b8
IdUoz6Tg4lWV8drDRptVrrf5HNdFfboMrVRfZnjz9W3WX8b5kJQOeXS/+GhTNEBkS8Z1P4RFWo6s
RdFfvg5zk6o8F+aLHPUZbkYWOKbI091nR1mQwIpsAIzyavL1arXTwLvqWfxe9P7a4NZwSuoBn6t2
DO8zsDxLYYFCHSsADH2Ql2+a1jxjehl+ZDrVUNFy13W1bdZqBVtAwz8Ip8ZUSjE/9DHQX9xyDMjg
pMOj6ONhlRWlcemQgNmIOqpvWwGjRPTGTOjsu9UnXr4LhnbpFC4UPQpmVFj6oL6V3TV8UJxh+o+a
DeK2JB2MFE8eYxOX302thY+OBowrUwpy77HA/A2jST7tsDm04PFeYObJ4RF5ln3c1cGyqvt8x10K
2cU6MlbBfMOVh6aJiuDajs0qqxZ6DZP8n//43//3f78N/8f/yC+kUvw8+0fWppc8zJr6X/+0nH/+
o7iG99//9U/D1lhtUh92ddUVtqkZKv3f3u9DQIf/+qf2Pw4r497D0fZrorG6GTLuT/JgOkgrCqXe
+3k13CqmbvQrLdeGWy2PTrWbNfvPsTKuFuKJLyq5e8fjczFLFeLZYD/iiZLsKCAnK9lsNVPcVJjv
8JbTCzLBO+tedJStvvbsR2jv4I2uvTorSyQvz7IjFwPUqjJH18xBqMvoknXb6MWL74TO3pmSZiWb
aA1my8pJo+NgFMVLuwJRnb7EOsWgZNKSpRykxl23ckmF7o0sfMqc7DQ1Q3XRDK/YuX7eLTQ9hz4u
g1npQFcLvKNskVKtLpWmjOusduOVU6bVJbe797//XOT7/vvn4iDz6TiGJhzbFr9+LmOBGgqp2eZr
g3IOmLr8rhir7q5X8idpCq9nYIqyybQ20mI+6tRnOYrdRMJmmh2Br2UfxcyZkQez01o8feIPoHnV
HR858ShuDz9GmXOm5EdI9S0DVV61XRZ+NDwn6FZMHuUC2QIbDBklfA6apL3PJgcyL2N8xatPkWmQ
Fbn8/Zth2f/2JbU1RwhXdzShObo6f4l/+pIKQI9Tx1bx61TVzUYz2nRjsDbck8ZMnqI+PztGpL5n
TkqBpTVD8tlBdA7cRFnIjsIxntDW9R6gG0eHLnXHdTyU2OxVzQPmo1hWTklw3zVRsr82g7l0IOsH
KgnZbatEGM8ESQsH80ePrDGM6LnHPVZlnxUHeSYU3b79nCtnfV70p8HMl68rR3zGvQE4K9KBfN+B
ctwU2ejf2DDN82s70LGx5N3ayl5rHvI5DoG84DrDlTM+u5MozawlpvP+f7mLCDHfJn79urq6remm
sOfNs6Nbv35CtarV6JlD7u6UsNz0qeriHoT+j+NCqCTNwL4Ua7RT5FXdsWhcSPpd3rzYtQhv9KTL
7kIzyu60BPfPpHeNvYxdDx3MDz8oMCSdx8kY4rYpuYuu3cpmO1rZXV8IhyRq0mxG+eKeV1DUzctu
DSXEQwYDmnJs6FmzGCoFXWY95rQEUU+K1KmXsa0VRzcp4MH8dNogOLyLJu/iqTVo9yjjHe8Tc8dv
0zpOQxlvh14Pz3mUiDWw0f4u4hexwogxfvQ7UlTs0r1npeihmA2T8poEwVdFBXyuCOeI3vT0CBfr
vjK0ZjcBjCLN2cYXQa7zIs/gynznAigz/gjlDSKHUZM+G+40ONcJRenDzEzBhX7ObzpohR5puFDh
15jPgm+TlZfxO2kViMk2Iku+WtpLw+zx+RUmtN/5LLYnpNrlaT2F7jUomwDNjUPzhxlT+/WXYLXj
OR2YrN0mAMIsD368M5xR2VPcjFGwVmp9qTkBFgCQ6I9I4HvHRGm6G/LNEOBpybjlV6yhfzoF1LxG
jX06fI7JXRZtK9m2hPU1Mvx66+XNPlSL4ClQ22Jlkns/5pPhnFzqw0t9Tna36WwomZgvPGLyDdVD
Y48hN/VRr6VeWVnjFaYvkfmD52PR50DlnIH8Y+eSZ62BG8lOwLfRua/g+5veVCyNKh0XoxphfzUP
1huXMmsWvoHxbo6T26sn0JJ/HrIMAxr2uvaWfeokFnWXqqdIA5aHbPtGjrO0D3VsgrPdxM7tmGHN
PnhW8Ob2sD7i0WS70dXmxR7QcXNzPXyruhzikeck4GMM5YEy08noPO+JnEy3cKMDNaLxpHiV6q87
vCMpawIjc8virCvwBpCkxTo7ncobGcvAcqJ1qRVnMhVPfYF2RMUO1F+zxSOxA7ZzNyJS7K8Lk0Wb
koGLkPPkFHnmBhFEmoS/5vNak4MgfMKPZZ0ECW9sBLZsbUxesLJZLq+1RvDkRjX+BMshvzG9yjrX
trDOYwSa7u+fHIb++31J14WqGa6m6oYGg9v49b40VF7a+L1tvg+et9ZnHwVtPpB5a9n2c2YibueB
TfsrWDpDsKooj/8Uk6Nb0GE3ca4YqI3Ms2VbngUDsvLqlFJ8mnSkBZt2Q/Y7YQtpxacq4LYnD92Q
RfhlyHNkFVQVIR5GybZfubCK/O5GzpHx6xAgRE/oWfko6tSausjNDD6bjtH1379Pcjnxy/1bt2zd
dUzLcTVhOHKZ+NMT1iwj3I0Vq3hXjChb2mSFtnlZ4C0KkOm1M1GwQ9fuOXec9oZ8MvoFc9yJUEpU
C3M6J5PiXXzT+N4X1ohPLfsXlhP1wRSD+iUqi4WMB54e7siGFhvZ1DIsQkFwPJK1049GMFTXy5Za
wYK8UdPTZAbpJhFaj/FCEm6E4zvce2P7S4+8UTyDYn+Lp/7SKNr8zR9jZ91jDLRP0F38Eqr5FWAc
oVV6jeNm3n5JyCdLoO9v4zPiEjDshkqEjsNNWDn5w1yXXBVZaGxkUxmb/AwrdReT7yoQXhYwvIMu
30dtXjxgkE2Fpak/xlHR1n//aTn/th7iWWtTCDP5vExBGePXb3VV1rpDFTN474IWJ2gt/zJZtXcX
paV96vOqXzRm278ObQB+wHct2MqO9oRGzgZL7P7V7IZk67Qi3JpG2qzrAKSLDr7kRpsPDpW1G9mU
ZzIWmIJajW0fIhFnF9Y7SLqo/GxKvJAviAViFztwc+lLtTh62tgfC8wynprRPAdVNJ0RJcqfXGF+
UO9obmUrmJOUTRHUN7KZtmG/rFy731fzzNJnq+ZPur2VvSG48bWeVvXGd0V6CGbIGRjI9tjNfCJr
1o5vl03d10dQe0AtZUT2fY4qe4GMuMNuIatRmmqj/js3fWuu76XCoj5GbvOe51ixi6OaZEqiksKI
VYbqcTcPrRt/Z3uQM2t3tG9tpNymhWnk9m1eGacqN8d9OXfIXhnXGsv+Lx+8/GB//pkKcpSmptq6
arBZ035fCPdIUXe96+tvo/CrVW4VIGpNpb8eYr7wqJG4z3kVWRu2FNGtVTrWXTohvGsjsChb1MGT
s9kZwEHZAs+mUt0694xwkdXgasYeKTN5QCsqOzk2936/MRQWo3iOO6hOkWoZTh1L4v3ff6n/7VYt
TF3l66yrMGF1Xdd+W0LGhlk6uhZpb7bmfakhNd823GV+Ogw96nzwHTUWcpO9SBGXvgU10q+MzHMv
ZSryTcz2HiMlNEjNLPcOpRNaBxUIza5LpunW64ZqU2DNfIF+1i96fWxuilAjF28U9Q7QNSihZFo7
XurtDfB7B3lWqFF3Pct+nP2n3s/Y5zgKa/F/eaT9249fmK4lHM1wdNOdN++/PdJYwE3s2cfqLUrT
jyw7k573bocosk7hjOWR+BxTpPEKxSNz9RmTZ3HriKOGwdZ1QolGzUKeRtMMItbLcSMvIAfLDpRs
5uyHdzNStB7/hHp3KAyUwRigteL0t1f4tzxVh3qWahqTdU8OFNwBhFEBoAdumKjPttQxmWN22Gq3
1yGgvq5NfR7io7myQGt2RAa2zi5VnT4KxzQO0mwIJ+Ls4qtmszMR0YWARVMe5Ng8ja9jU/D+zsIs
g3bnK8Omj0QN3ddptUU7lLcg5Z23QE2wp3cA45EhsdnEmi9G47tvVm83S5gLqItovXOpEsRYxdyB
2BDp4DzIziBr/HMxeYhuzh3ZyBqv8UbMwM0gv20HdU4P0RFNxRcDQOTf/0xs+Tv45R5gsaZxAbba
tgMIUf89M4BkZaKhZftmDSDHyzok+YW7wDpSevu5NLx+Zda1tQvmptKD4Vb1JruVvTy6ce8lKzwW
pvmYscSU4dECO8XD7StqoPZzq4H/cHJDXcpOV2DD4vFT4TD3Ovld0PePuBOVJ7M07VvTD8WyRVn5
KzB3GFX6+DLVBag/XFP2WegXj5VSfZEDOiWrF1Y7NnfIPcY3gT8l68QblPcmXMgBucjcVeEG441X
ZC4+8R6P/vnS+Ok9sg+wHlnF6LtBV3Ajk8RLJ7VI+/k9ny8yR1tVi+q7cT5A//kzVmVGdScPSKX8
HJODP+cqUVdfx33GRIRSEmuKX671+/VLG1QQ20lB9fzBttVTACfkNdGxF4rLIdvntWK/9BG68bX9
2jVw6JJOrVBr8qxXu8QOHMoiC/gOXAkGI4icEYdeCTWhzqxLlw1oXidQQ1233HcFhT+EQhJ+JrqP
XTR0/wj6XDX2Nyw8+uDZzZsHR4B9EXn97EIQuJ2MxnkAzqavexdxtxA34ofRrzps7vA9ipCuWLJw
AWE+tGc5dphw8EoqxYO1ylhfoxhW5VOykL3XQ94sDTea7hI2jkdz0PSt+CGUIvVOfpM/+RRZwUh7
2mLFfPkMyQm/zf+t+dvlWhh9q9IU1kLOlTIrn9dLsRw7qAWWRrndrLs+1y9moTUUOHhZfT4b5pjs
VQtXXM/+flyOZvjGVamxeTPG3ZJwd3nq596T3lrGtYPctHZ0JUJe9jrzaHlWDD7gFMbF1IgmHRLE
xFoMFLUa3clD7jWIGXhhupzRNNdYYxrT3s5muPA8rp0PatPCb4nF+XNqZLfKSUztso9GsUbd6Mlw
3PHOVqd6qfVdvZVNeRgyrV30nZPuu6aY7mRMS4EHK5CeZEvGi9Hd504x3n6GWjNCP7+NLpluNhcz
+/A0SsV1gqMRqdbxBVuvD+qN/sVVNON+0IJTM9rDi1laOmga1JtwSPl5VB9zp4FaeRrTAlw+jMFl
NOppuUz8k4e02b2rKsND7UdkGygZbv1uGh5EOerHmX/ouF1Wkp/EAwqcC0hBxna54kBG4eGkxQ+C
ZwS6/OMd2+XiQR3Sdm1pvVjL5ujG4V02lkvZuo4YS21p+ELZwlgmxfj/OTuv3bixdVu/ysG+JzbT
ZADOXhesnEvZ8g1h2RJzznz6/ZHyarXlBffBaTQKTMWSK5Bz/v8Y3/CoJQD2Msu15uraIVBbRn9d
uiUm0twK3eiq3bxjfog7ZJ9rW2gTy6ornfnoeU9tyic/zotbxQaeXdSiO0WmpZzdBkESItLiJQZA
loB1fMqSJN2k8BS3Qs7yB6K/buYDvgaqZ+59s5ICaHT4OuxaP/WW1VN7GvoLFtjkjBnAeT9CYSRz
kCL9+HHEfJiXp6SoGTXKZF22GCyXFlUEn2jyXvTTexaXB8UDIu8nrMZG7e7StNNW0BoKyJoUdMze
TV40ADpFZPQ/CCpCWEyk5m07euBxktrYuqE8cO21zPdDYn5ztmF+N2gqz+6Ka5omw477cQKx4qnB
6UVIXw8AsMp+PtjT6se2PNH5GCej5RqFm+349HK/ENW3mMkBSWnC3ZMRYoZFZl58mdvyTAwYh/jW
TAr1mHe8y2PeQXyG2vh1tCbLkiL150SmpKcTJqLqTFJRfi/yWim+4htCfeTbGV6apnnGmmvEafF1
ROS/casx38yrsbrPexd5WD8U23HQq/X8ZJCQiwyf21MnSeCd3GhYzdv9KtjWoSIe8lFu93Gni+V8
GqU0z3JMudBNO9ABDdzJWBg6bkG3f9aJMXYKcw4oGocbgty/ztsVD+02+u452KD/EvUHfzpcrSV5
axPYt5qPymVx0SuDli8K6JNm5BLEzq5/HkQNAqBwIvLWFl1kiQdDbkynr6vxS+1VEWlPwfBNhB6+
9VL9oYXpljaJhwhTesvwRoYUdC4FM3bfoc297rKkfI285EbqW+1m9IIUx7Torymy+QWGCXcdRerE
9pUadzuodcZYr/erlRvGTgk/8WILKXUdTcEhWPKWrqPUg5IfPqu+bDPDKkrp5HaKdOpNOGCRWhzm
TR/b5yW5czv+UQw4P+3QfU1ajbzYpuwNErrG6GLFAdgeXXIfhlSLUTTb0tXOcu+GGY7laFg46MSy
zfC69CxU/4YW5TGUte6g9Yp+kWtPXMgLiSYs22reND8kCG2IaembPa1IKtgNQwZbVvyHLkJwi/Ql
QkXSBA+QOsxL1BZcr9hpuFF/52mvWREED7mslktrSMg8svv61E8PuRqCd0jLreym9Um2TB6mpXnn
fFiha/lCYOJbzds+HVfEPbGXxj2mHeVYqvJ46OykIECnCu/Hnja4h/jiNSA3o9bd11b4geOCnqLf
6o0rD8XY+5Mw8BXrMFYcgVT6YKqAYxUcaS3ASq3dSnp9fV+FKq8fhwo6jGOudPx2D3VKgEGZ8zMJ
RVI+FBgFVwSD+RvLM4qHVANnyVXdJC2GVbXQCRK1MqCX02pgmubWhyW9mFetpi32DDDD91WIivYB
XyL6o+ngZDTkk5p7P2L13o1G+RtS8O8hEs3nvipcxyuFeR+XarXMLMO/wf2XrcOul0+9VPQU+Qd5
Hw98SLGRg1ghz2dhyGpzxWEbbWX+2xnKUJ8x5YmlVw4Kk+z2h6L43Rs/DamM47eQkZ0TEY3wWASD
vypzJMJvVqomy8iI+QXIoWEfu0LdErPIDyDXjce0SLV97g7DdVor6px3yvPTB1TAsSMp2gjEVE4e
TE9HEu1J5X7eayspzEW49kji2au2fQflzh7X8ypd43DTUdBbjUOaPMCj0p2kkaKjnVX+RVWVNy6G
7VPgJ9k2x2ezMgBTPnmZrVD2y2WoLOy1W/+o+nV2W6dcQYQH2GbabBZ6ecDNPF9Q26ca3u0q7yt5
M+/lywLlPi5j9FmcsuuWJTKlRx2M3sXs9L+9LqbAZDU/R2v6tUo8oyG31S2JYxnS5ILIrsgIzh6o
xaVVJtUTuPQnnEl8P8NuQcfbfrFGF6HW9CSB92TT+4Ko8OlJvoVSSyPW+Gn04/cnGVa3sMrcevG6
BECFGVa33vRKier//ZUQwVVPaek9GZInvSZF+7dXwtW7HSXD4VoqUIlOzfi5RT8/lEm9/odJ3lTr
yOZm/XtXnjaaqssGhTMESL/XeZrUzX1Jxk9hhr4G+LOJDmqZqo+JGj6PXlhdAP+pj74WoWCtyvu+
YOjTDe5yPggvNrHGSK3fn+LXwz7UURXNq5NgcgOFTuOD4xRWL3VL2CTadj4jiEhUFnlEk27aOwTh
JSKC5qowK99T/QnOWeamWz8mZ4HRGuAPMQZHz44zxw+ZUmZBj7s06UnGio37+Qivf4L51t7N+31i
R3jt+jyvBQq3omSQ4/1g+49WZRsAUzRm47KxcUtNmoSE1hFvKfagabWS0nAbRWGI3ohVOy568Jq2
uZ1X9drAGZrX6sG3hjsuxI+qZaS3ZtSmtxFTDpSYdDLanN/Cwgv58QZpcpj3ohhpTn/+BBXtc+dh
6oTatiyo1Ri4hMSnclZocjUpKqtjhtcPGwqEo0b3duTC6CbAsWrCtMNTI2T9YJQpXyr+rRjtXBrN
xiCubvqiylZ4m5dZdFsQYr2zIlHTRgwxltuwRGXAxJtKDqTVkOXtF7nlxtwkWn3xKgvaSj7uYklt
v4xtN25HgYzTBw73pdAgb4yUwM6GTkIO+vD3p2MPqXdWxU+nm86WNzhkbcsoTh3xJI8D8uz56VU+
ZvucLjoBXBxWTHKKVE/KY4L69Mn6+Zq2XUUHy071xXyUJwD6KVwdD/M5YCLR1ByWkhX2i55K4FWF
MHfNCV/wuLydPzbZAk2M1gNtm7fNDy5RPGsduu77U8E5K0e9MJ5kQnSPHvmK20xL4L1NSx/b/tPS
n48zQ/vn+ey/lj6dJQpssUE6Ta9Vvqlayd2EfhAsmKCN0yxtvFESP16Lps2WH9s8pRmXbaNoq/lp
845WV4uFnpjt5mObKSyAaYNarEU3/kAHDh6zUgS/PE/eCY0y1ig6SNVVYN3Cf88WRuo3z2or7tGP
+YhwpBUbMDDJVnHWirb6+ufv928Nf01jjkBbzcCFTtl23v+3hlFqMMkJ1Np/BlQTRHvD3FZaeo/B
q341rGYjhkr5KnuWWPiqqV0KmPq70h+NDWb/7JhBv3cyhIMOCiu+5NODBNZ/aUQoQedVtarPf/6T
tc9dE820halR3DQ0S7d08alwZiiyF/h0pb6OQ78M7bFCIsKDHudkPptmvWWaHDmd7P7cJvcmEd/k
2TlqorfPZlodsPYhN1ewWNFGwDyVJN2zh17fSUQinzqYYXfSkFyMRO6e85IPSCVSZpv4S2zTuZeq
p6EuKW32OvnaWcxN3rAthdhE9sxL88N8IEqFjtyqIPsHqYZmfbow8Q+3TAOIsmHqdEXpM/7aPMJF
jxIjneIHDC6YIi6yI/0ZbwryZtGcHhLVy45ujuecAvbu0/Z5dT7i49h5WywyWK2xTtbfdJJPx32s
fjw3szHu4GoKYcLq3a0G3PzgC/sZ4wA1kEofCGgwPbG29Iq90yE4QRc9zvnrvAm1Vr/jSjrCpmXn
fJJOJsapsgJ9C46uv5XzogOmcRVhximllu+mVzZQW6YnzCeR3MJ3kE94h/kkOMyGc0R03LxTVE20
cvNOnxslh5gaIUNOZAzR9DAv1ZWeOWCWm9WnHWkCq92ZDzT4qSxUBZBs2eQmOL1oXPha0N6bsTGc
eUNum6SF7jU9FP0zjqno7n2/QWmUQXJ1nPchYlHTtD5mMZk3RlHDcvV8hcwGTT7GSvFzad42P0TT
3k8Hz9vmvVWtmzvhQafpRi8/yHZD8WGIb4SS59TF//0w7xwtgPfrTB/yw7z+sVsOQRrTNOhp0trk
7UqjtNamO68yPcjoV0KlSc7WdB9GRhOdxjq9dO+3YUTya8JaG3QK094pzQcEZ0onEVXFfJK2SOQb
0aznffNRQTKWO6irAwOV6V7+n15VaYdd4Oo/XzVMenlh9QLJRjKOEHQJaIxB7j1XKH5wpeX2BeOm
dZlXO3WQntWOKr4GgOHY9mp6SdL6G/nC2hmqvH6elwxXZwZISoZR5DrTxBERzrwjZJ5PjERVrObV
j4f5GSVc149NMs0Hp1EiMCl1J50QAgFjU1Nr7cuGdJq3fTz4hucvvDyI91SPowMMLxIAp6X5oZLc
IXPmRbpW8Ro26iVs/PgYeikELCtPVxYfw7IM83KVgNmAKgEPmiJXj/GtefOKDH5G16Z3VU3duhtU
efW+WjXNjU1skKrpbrYQaUnppchb8ug42Le75pyG45HiT3zy6OGBPRWW49a69tT3qrFqRDVu5tWM
cEBHH4foUviV91gyYlHsWH+Kx6HFsPzLs4z2mmCSYbhZh9QF1OqFX/N+QNz35BpZuck6pj9Z5ucQ
LYPb+QBIb4Nj+q5x7QO7PYg8AyHc2/kLatDpBFYuWcsU4dQBsJB6bQZ9dOYdSMVuqJTUD63r5dBl
AMpGKer1wFL38wGigEktUXRpLfJU80WUuHp739lMWl0Ybcycy/VkwvnWLwEnIrKKMLAxZNa2bqDq
j3qFNGvaHVoRam6D+UrSlcbK8kW/n8TF+L5Az0m+dChm4lwvL1MTeNZszPDyaOdXeYIv164Pfeb9
NGyoffuDfkJ+QwbacC6LgvYUEsznSh9XSlBLF3gLw+1gU1fK0ZBuo1Ttb1UoizeNfpz3zVtKxcxR
J/nGYl6ldnGj67qxJ1PR31WBpq0jWcm+DGm1nt8Lo2/ahV+P1TmJC1p4gxDvby8g5mWaZumzovGj
JpVH3vV+X9wJAp/mZ6ZKBAItF3gSKoRKku7ZK7sf/K94Nd4/CNUFstdZMDo1sjouclykC6MEjCC1
IC9THbZpVeCTw9xa2O8Lw7xAktD7wl+7Bvn/55jfX4LzpFVTTsOCj5eQPFX8w21Z/f2uTDKVJiNy
1U3NsD/flYXwajsxmv5B10frEsXNhfiO4llpyMdsYbRs5tUUbIdRqhTMSjqDi66hBDl0SzfzpDbi
7THzRQoQD5OgFCKJ//eSpJs2o4wh3MxL73sL4x9ak2BKfp22TiMr2pKGSUAuEiLt85yHuUNV5Gio
7/WyA7wJdVcuNWVr6sA456WPbfZ/2DYfZ2cXUkOdQUroSsGMiXcBxel9OxZUHmPb3bdqvhvSMdQ2
Su+a66HhzvO+TjrNGp4xTJQ+fm6bOl5qVWnuCxugqKjuQlOKGZUZ6S7wg4TLM6vh0P4gfVG5YmXS
MP0FP+ajqAAkK80iyWxeLd17E0nLU46sct1WVmmc4z4tYM0F+ZPaMP6o/Jr8x2k1yLOlp7nlvZeM
+g2/P8Z8k0BnMEleymwSN31melbkxhsfktOlo8t7NN1+Pa8NUWNf5qWysWQoY+TpRSb4aWfeKBnJ
MwQtd/dx8Px8qlRreXrq+7Hzc+OGu/G8se1JHQ88DZesprgbL5ALxipd/kQJ2EQJkMf7+V8S2vYt
nUud4m3QPrR1SoWXf5FBXsECT3kPcSs1xXOeBN/8cEy+B2P4rJeZzrC/d/mCWihACYe8nw4IuE88
BKLgUtfZSOam4dL74jyGUoeIT1YZmmqha/wRHwOrUmlyd/ExlIJQSuYC7rjN2OjJ2grGYsd43Lqn
TXyjaYH2LRduBDHR086a5udnr6i4CU07Gn885/ywHmw59XZmULbrouOCU4Xf5/20nv3VGBNJr9fy
lM3gdiuN4f85jhlXdIqdf1Pt8AmXVwvWTxV7GrnSct7Ou74IiQf+MrFUN11jVhszt6UvPvCa+YCY
/KiV2mnlHr56eJ8GFGimE8qeXi6sYbROuIe1S5W3tGSmHY1LwxeSlXSjupV7GJOkWBqJsK9hh8MF
LuljVWYV+LLcexDMDXJPGZ5a08yPQ6nDTxrS4QmbR7CuAy1Fkc/eIAesKhH9dJ73lnieTD19grLU
n0tiE5iScFQUjONm8CRgSE0wPtVhEy1k4m8O85NM21s1oNvupaqTrmZKkuz8wvhedqbtt8v5SYQu
xsvatYwdSLPqVIawWcZhRNhRTbOmINQePlbJifq5WuRueaC09PfVeW9QUnKYn1tP6UpB4VHSTeg9
2jqNf+G7+8Brxc9Fbn3tlE9duHsFG7e0+m3f/AzJFSstMmQ0IbsodV3xpeirEmQHwDmEqpTsIxo0
rWrs4mxC07m5TK6UGR7ywRV30Wjdvm+PbYOqG0piq+7dG0bTr/P2iiHJIqkAAmBaiq9JndeOP0lN
pIG4lsS39IsxFt0ZnSx5ECFY3bZBWAOcd2Wmtbl/XySvxtzP6y7NmA2xmzByuMkCw9FP6QDGsiqI
6nnfVhTGKZBHaf83cc20zVNuBiTtLhcLhq+o3NoweCk779YM3eC17YoNScWZ7+TJS0JAeOjkzYWZ
sfCdLAohWnjjazW4F6O0uhfSd36MZaY8q6PeQwUDcNdT9nagxIPZdU0TpGDMDAIDm819SHbhabYW
Ra5pcT5oXqq0mqwoy0oW8zapxDLjSD7nSOZz0EEINvA73+bdH8+zOqLHfH/MVq2b9I4N5hyvaeSt
JKPQz8xxZdysirJL7bA5odsCEyf86k7yGStbY9l+hRR3cT3Uio609NK2fXc3BZOpaXY2zS4mz0uU
gz+i/Jn8T/VANIWhJZnTlr2JAI0Hin3YRHIy62wvZCCCmVXl9FcIau3e86svypTPNj/Yk5O48ZIT
AfHSYd40H2r4QCFdOKfLj2NNn+RBRfjbOCzFUlUH76Im9Uh6lTGQTBfrpzqU25VqZ+k9uVgq3lvN
e9F6JDAVY2injfJlBNbne9ZHE4FP0R/sAPjhfKbSU36eKZsCWjVDUjeGVIoTpa1MBP7JmlZihqGn
pBtjwG5dEawrU5pyEdhjxnqID5F8zgVKSKomYb1lITn201KoFMnRy8t6m5FA+L7k/7Xt097Mq7qV
jJUfdYC8t6mN4r6ZFn1DlveS4GFenR+EZqXG6v0gyIZCJWiDQ63IUBaZkgfXFvRmbGnxE5IfdW/p
TbVUDazO8DIgg/lUB7CrJVcr1shhnXbAQ8uXnd1Y+8Lz7ccybhaxofdkpGCRSLt2WM+r6L52JMmJ
e7J9QtrFGMBi6NsNea681Yy+s6ByvxLaHiySbAKUSVq5TuMgPYLlRcsMdndTjF57o9jjsPB93Oty
TPNBmypM3lRrqrtA31lp+fSxaV6yik5fBlOaoUzgjxIl1pFEcotJP745SHNioU6r87b5YcwZuTh4
DomItIDzQQy6KSmALRT6YYB0c1AK8/o4rfeVh4ppXucu/u91LymfdDmF+ZXKX2T0w0kpp29MEIF2
poL5EkIDP9KNW7TCxtq38uBgmIl3aqyp4STV5UOTpdAvIPu+Ni9xHGVvqYqGtCxV60HisodwIK5P
Xleq+8xMok1cNMUts04QH0kRv7QEbs7PUtr84g1crRDuuQsurZs/V/5U8as9iS6hbpuqTFnYFkKT
+Tr9WvOiRum3lpy730U24Q9GzTsk1PrwwLyplVe9JNG4+iIaMNchAeuLKDgNKtF4SoWtWBJKcGnU
fkcSEpF/hasxIsvOQVhWu8ZeamYebJI882/99DaO6kumefpeloS2p1pAoEuWx4ugbVDA6JgymDXp
y0weoH71scylg9PhoIXxuW6eFF3Sl/UAv426Xb3BfkI5WSux1NQ+sRbK3pjEN6aMewqg9BdVAa6V
al/CV5Sz2nXMHgijs1H6QDBW6W+SHGWlR1lxlU1SNg+SPRJU5NHAxGsvtnRTkwXGSulghncUPaB6
q111EQNJXG6LHSmAIn2QZJOWO4RUJyWndZ2gTF12LvlUlh8vXKFka6xu8rpzY209iu+Nrqa7llLL
yqQ+vhCATNdUwPuFWeaMvUWzc8cg3uLFRSszohuKROaA6MXQSYaaFPAnVxk9nkjAcE4Kp5eD8a4D
Gh1KpDcOPvd87L0wRdTIXKFjklYI7/L1oFmqE/kdrfuoLpYyQDaSH2DJSJ36LcpA9rVGWqxSz00d
SSqSZeKp+W2IGhBJgXoCYq2earxgkRI0JDL4Cwg3/R7BsX0gwRDweYWRjJ6hfxdhmlzEvUrJkVw3
RIhFuYPDt4SHSTM/rHcjHHtgDblj9FQMwrH5nsiFdkQ+8+L52sb0GTMZRRamjtsOxZ5quFd7yTHR
9Mc+NLS9V8vmMhLgexm1eItQsWuyI42KHss9s7rkiJk/ORZcpAcf6GuDI6MM3fzO1/N7IepkLwJa
1a5+oHx9AYtlfOHau/Mtwt3JHbf89JRpRvhUSvFGMbuOUKugWmS0I290xHRtqTuxb6J+yH0C4EjQ
wykbOm3b1qfG2I/IIFYTzXNNqO+pia3x5GcIVCSTrjgWtmPukjIr41xbm70u9nkRPmaJ253cgaJs
BDPDUkp32wzqjcV81OGSbO3AlgKFVvs7JSyb8/ygmpAT+yIlgs8vEV0VsnbQhgqpnGYec7qxlw4l
ynIwfPD9JjG0iG0XnTs6tXzyCks8YtN0LN8/FFSx91Ii9bvBbp8T/OMnXe3RRmt8jBoC14WqESzM
jB5xI/rJZVsCSHBHS930jGSXiWouAkn7LnfFSg1Ubi9D35/kNLnWeBdJp0dfi0kePMag1csobQhC
T/wVBQt7E3tmtgSivDR675uhau0/XNaUX2sGXNWwAmhCEYjBsSj8ZrqksmZnEX60Hwl4rT0EQOOA
fmRJqnlIRFAMnYnoENdJcak6FA9dcrhjArZVC7+gsBZ/vsjayi+T//mvISUcYKttK7Q+PzvJeyTn
asvX+4fNmBgKR1MSJ529tpY/WWiGejnqduQYIdwQq7feNCn63tR1f2w6e9xlurUpZJMRNEWsLSOV
fu9KPvKnOjDXil9AOR9hGzat/wVFknyuRv8cVaaC1KANTkmjxpuGXAixmifjBCc+SVngOmoe3gdN
ccc11V55eZeQrxWLTSlrT0FM7GCowxDTjQiG2VTuDhu74e0CidMUhrxSvHaXJJW68IXcLgZPKUmO
MjG1TKulYcSrqjMPHkYkUggSJ+nJJgQb+WbXgb8RQf2spiOgvzy7zSzd3quesu8C6Q5SVfgY8R1y
FMt+STLQddrQyAdUIvo29bicZVIcboSrlofQW5WTyrZp3sSgX/h24skq49XQQTMt3ag5qnJdo/C0
iRCQ80NdNPUpTggHNrysWUDPjZxItgKqFsoVlL9ENyEgN7Maxrc/f/7Kb/dYvonT9xF1uq6apvXp
HpvB7TQL4aU/UlPur21p54Q9uXq3oMtwV/kqg/ScGq86fTvzIvNvhBX+gz9G+bUANX8HhSkwilNH
IxTpszYeNl9q2qWd/kCIpz5lAwpD0pTMVsKiVpsSZQhs/FDVVrnLO6u3In8jScbc+IzxSA6Kjooc
RfsI3UkTtAM+eu52f36b1N9+JlOzFFEHvxWNHuTnxqkimVWPT3b8oWTxd2LQ6iNyhxgcW+Ih6wSt
Mndz1ag8oYzYMGXxdv6g9CtqwOiFu8xaB0J9geTfnHrSZWGpDNIhxoQfDqm87LpWPY4dOZp//rOV
T7U93lpQ3TJOSktV7Kl5+EnPoETMvxACmT+Ckt+HHIlvdtOpS5L6oGq4XrFLTQNNyVg/Cn9FtXsH
bVz7mln9jnsdLliC+7hr591ZanOHcqW9r8whdkILmD/0/4XC14qxo6XcB4UirwY/2wJUkpd15R0U
C1iDS+afUSVLAkeMXe+N1ZJSo7XpLIpjXR0DJkkI2CTNaOJix0+u1KdrswNf7NPcPRToLVeF64Iu
8YL2aBoDDRD6rnh8yfBssrByinB4SXWagT4WwkUkDc1q8HpznQnLZ+KWtcsqbAvsg4O99hpt7Wei
vNG6OsGUH5urnqCrtavrIbdwm+Gd8DrKYWONQUwrlqXu1Qs3Z6Rnh99w0vlV8SLpujgVMQMySSLv
VrFI2izwvztmGAwUj9x7vGX2rtODt4aBEjafebDZDzuYtfk2r2rkt5QpNtxilT3Q2QDK7ndZIwcX
ooZWtgRRZbW/M6bmlM78lLjIgEhGX99VndevOphfC9sQ6Z0Nxnxrt82rgD2YMApQla2Cg+yaVwzt
Lih2mBDJCE337nC01Tza+kWnOEOrByPlhXQhingxkBV+1UyJHNYC+GMn237qUOqXboL0S6rT8Se6
QUkOBFQymEqVpde9QedO7qpMN7Z6W42LmpqtLJQrRPgpFwj7XTbW1T/cqT45aN6/yjo8CZN6tQ2n
7pODqpFdm9+l6f4wysBn+NGmTmRK9jpCsrNW5KChS9u2Z8MQ7Vn3FAIxQ++QxXjmubase729a6eE
Pqx+9wkfyp9/aeqv2q/5r6OAjsNHUWnem/onc6ciq3GZFHn42hOmSAoGMb2dnN3wPcmIeR+6rWoS
PJbTOlnklFvXsVI5Woc4eSbv5yMgq3Agh0OL15piVGs0ClT6gjq5yeTUXsmjr67HaXqSRl3Axx9r
Kz0RxOZl/lPNJecf/jm/Xe9MmgvCRnCgGKr5G2BGU7txjPoueu2C5oJsWLlTbOTuJQrjhcudcjk0
ZXytoaGhk2gXijrgSFMsZVELLtiSRqp3VSnZ195qUNBGpoYIMmzvzO7ezqyXwRvye4+e/z+JRezP
oxneeE2lE6Nplq1zIfl1xmgoQZVURBa8Sh7gmxGkYpeZD3UcMlQAX7o2erV3fMnNdnh2aA8hi72D
Nnw1Y3ufKobYzZOpVtZOUtWj10t3akdaVtYw31HIp3A81JVm3VUnTcl3IYXDjWJ5E7AEYw3ENHtf
dqPsaG61IRro+4BS7FmLLIQrdXkKE7fcUBuO7pO2pGzGxbRu+qc/f3KfFGzzF9HSmbxZslDRutqf
9DJj0kBO6KPw1UrUamVHhscd3MX2XVk3WpBHB6NXjBVeqddBIiiq6ffSUIlD0pcr3EsAiDv/pPVy
eRSJn8O3Vr6YBNdfNUvakVjYSrX+iNmXNEjMGkvUi4FTVHG7oKgC+yT0ivOYul8bueEa7TKpwuf6
4OLrOZQNLPI//1v5/vz2eaP/YdCiWnxJDcX4dE0ou0RUlpemr7EQ8hIlbXfGDWwTtN165i5gmHlJ
gmiJTiY92aN3p9f+m1uM6iKSVbGOdds7zQ+ZTWkXcg+wB4GyErtV2DTRDVded5db1TMRzP1Rotxr
1ckqkMozgco9oArKo7gbzzp/21UHOBTw3draukemfSzp15523zlKnwNzx306Js2SHAeoBqmtOSK3
sLvK2kNhNCuXHr0W6cqBUHK0/HUrQ9olJaxBN5Nij89Nbo3UvbauF/qLhtAQp/LSqfnBFGu8FUnq
DLohEWqSgErBoHMB+5Ae64l65CV2QYQ9QHC0NPxhopEepSEulrQoLugXs7Pa39f1GGyZcnrU6Q1M
3UmakzLcxguE4Opi1B4YEiLxrLrXxmgOdlGS5cPNBxi4Q1MxusQMo50RQesqJPHESSYOvyFKooqL
9MyY3T5YRhYcaGJlTh3pYqv4br8frOGtDxqVrkOq7N0p0dVV01e/KUBdUMd0CA3ojzkpHW5BLmUN
26/nyr4WjLqwyFHwkIH7TKVQXUwVuLY1HaJnDn1bAhUL40dDL8m0nBJ4VYuaG5ohvDHKofKH6qS3
bzTo60vMYMgBI7KD9dZtdLeMHhH6792SGnE2vFix5B25ghfr3oPqXSKtc8IBdgS1cfkgpgcc0g4J
rfnRc/MXGEWvJT7wrZKJM2Bn/VZvmn5rQlPt4NJe1ABJZS+S72lTnnQDKn1tedeOnK0rsNRFpSS3
JEdkb6bHrd04U9s3n1JlNJyB1sMhldVzLxT1blD8zWDl0bVjjgnzbKi3XJaob3d+R4SQj5MWvd7W
CCj9gydlbJEn9ipkZHJA8T6cvIZS1WjZ1dUj/+wfRvTmb7MK01CEJrgZmraC3vDTdbglmZJvnd68
GsTHLCJ/YBSX4Muy7IZrKCOgi2UVfCGrtUqWe+6EHsATQ/GWPsGMGyMYvyd9IDZxBHA+FIDHv1L1
MB0wWfYuCqcKFTMnbudHEiIxg4DC4xLnnfBmOJGRdqS/uIajatikvW6wloo3gO9PuuEoV1+jON1q
iD5vQQRkBAimzQkGiViHmfI2U3NwjWzILtF2oqcHBL4sek6qNl5iHeMu0vhMQ3itLgnEGk+MusE8
gDfUC7JDB1QrmvI+06ps7ppQVRZje5/Q+YK71ocrOQWh5I/pa2+hNDL6tt54Lg2laPoKu2VwbsN2
OAWGuNZjXr7PYf77F2pcNVPkvmdgxRCD1Z9W/3WfJfz/f6fn/HXMr8/41yn4Tkcye6v/eNTmNTt/
S16rzwf9cmZe/edft/xWf/tlZZXWQT3cNK/lcPtaNXH9573v/w7geNOJZireffbbKf6fDvo3Ze8/
n+j/vM5/1/2Qv/7Pf337kQTpMqjqMvhe/9fPXZPSn9nydKf5i9j317nmf8+fzhF/45/d/ODk/8vc
ufTGbQNx/KsYvZeQROp1aIAiOSRNkxR9JOhRWStewetVINl59NP3R5FyRO0mcXcWKIVc4rVnydG8
58+hLhVqWieEKRxD4aFMtOv3V/7jH8tKFTXTQiwqenpwfXzhgp9fY8O3dzhz20nN/coDdn5rB45B
jgvgXoRcMEZRerHzMdbbz1RRZAWIFOD49smj234BlF+4fc1LNhnnRZCE6aEyshSCKlEFOb0mq3BC
AJciE4LUpFIuIASMn0sNoxGOcoG9q4zZKczNcFoXkxKwf5yfzBRoxWCIGk3/8pZXUmCtRJWmqeMP
uWdcUpDlFMKFXDCJquoCqLyT9CTB4C25UJaq0lVVM4nBccGJXUSygK2upVzQucpB55uCbuf0rLhQ
4zYY1Jgks66QAUcmC5QnnK9auZj/4BxNpmptz9DZMTqBEOQKs5uYKveqwOdxbZ8RSMb5qtO3r1Pl
TrvMBmEtBLXSVMlRBe82/i9V2PR3+1sbwRHc7pcREtc+PswcrCgs4qMaQQeLagfcTc9KEupaJXao
bEZ+MT3xGUVN8fthXFhFmgsu4BozIoCUCdrTswqTOMSlyK4IEGxpJC5NwGXXTj1P1wSjFcPFirQm
lzy2/zJVRA0cTE7AXtvHMTwmp8BBUmejBVxgl9S3NDu93+XSKqILFWUwjIF3ntEFy5RkU6lTsK6R
MVElUKCjFqGsVVrlJi1Tz4XoZAFzLrYIWaVy4FB0GZCqpRBUmTIVt/WCA3BCEl2uwEm5VGwQK8XM
05z5eT5WhuCSCzVcKDmKoZkAG6dbYN3iIDFTZUHiWMxWb+UVqkJVhkOidKwdE6ILEm1HWuwbMmoH
BMq2wz09Ky7UmggiSWgQ+M9jjBAsFgK3LfANiUpx/0yoOq4QpVEF8wYZp+xFIboUGrPg3fbpXNBo
BOUYNup3uTaOtSrIURPgG05W4pMFkhqpLFBOYhKgxXKFRrEsVEkpnpTKOPZE5xq0odgn1ARNVpRp
moGJFwLYuXQNlE+sKjB4uYju7dOpFhcTKaCkGT1vOp3uLZMVLvdfER8BIsYzzkoSW8YARMniD2X2
MFcIU2HoPjkurKSgqFVGgcLgOtzn0dlDXRTVA7Pnr+aNlFQByeAUCBHccyALJQWEPOcGodl3xpU9
ApXPxHWUnDiIEMgwH3961hpRICs6yxmJ4rgQX8ZgqkocMtfK1khKggT/rGShUMD/AQfWPseOTiNS
7rwWx8yJYihLkoC4CLdfp9Sd7T1FledPfNu3FU+hWSRAAgeQVeDmnBCszGKlFQMCwK2BG4rTIKS1
vK5q1AQyBnl/lAlThIDrADzpCi3R1dRSzdKEopASC1MzpJbkX/WqupzmFFpAWdaFjk4V6Hq4Wvfp
qYKxJUNA78w8cJK+2n5JKsG5I1qy0VXRcNcukz9998AO8He02YBrTs9q97QYkQ6GEdf0W6cnviAx
d2opYILB5FMr1amPEVdxgS0iaUaCghlzTIpOEkC4ZtJs0TbZai6lAKnl3vSKC1SUFYVG0OyJ94zR
iQKVHaExLAxJkcEcMPRxelb1RO61VCgDNVXf2o2ptZDk9joWWbqUKbRdcyURMr7MFumsFPbILWby
XjoemiE8gEf3WC0mB+wuJyhX144LPNh3f2Eumh0SWCC1bB8y+EWL7HKkvyC9HgVp1ASxWnw4Q66m
7/F/7jd4+NXBd827mn/4tGuHZthsuWPUgt/8Mi2M7qcfft41b5ubZtlDdYXiLys5AKTdv/jvEB6v
V3St1ojpDt0//T4kPEVocsLXzX5sxnmJFmqW1tbmSyk/bnbdu37Yd8GqnVMV02Yc39Bc9vMq7arL
wl6oKacMfH1z23GsciY2EZ8iISnxJ+2u+dgM7ZJyxX1N8/+PAiEfJHczbvKif3fxmBlxN29Dttep
PoMUcvh56C6D9+mbbFLOAHAdrsIlcxGhzcOklJ/C8a6b6Uzi7aJ6KeFnl802EMCUi6JxEGK6O4Zh
MCRjpjQt2RUsxaQ509msrIgreYgp9x9DsXAdJynZ54e2qeB245k1p+vLc1Z2t7n+PFOamEzKfgYl
+bW/68YDNruaipQfLxgJFlgPX8OV0+W2sWZ/uWQH7RvbIpGTHsdms70b29vbQKYzF0+J6XebbXfV
hHgo8qoz+IIXHb6Aw5+BZHPxmm2ry5c9jh3/3r8PbJPvzp2Den83rEmfZeE9c1xDG5KljOCXs+Rl
+3ZoVtETdUKL55Hy42X7oQn9FnApTQwuJ/zx4mlz837cdqFb93Csc9D/pR24AXVeq7VUQDVtJ/sc
xF+0n7pN4MYgbmEz5yD+dz9cz5T8ui1YVUy6H263F4+bocdThsrpgE/n+YInDL1Z6b7mhIh8/a+2
Xchxg7Scgez1jogkzGo8SFrKkFdDy40h8xKnV2nACc4/ON0P/8blm+Pn3YdmlSZ4iLt03b9v+8v2
4tl44NssoEe++j/6u68IIrBke1BBun73BYeCaMlTP5KS/xPut+PYBiGFbwXKaX8Ks0oP1ZbS/eu2
2c47t4LosQxSsq/b4QbPFlAGKHMGQ/i6I7NZibc/0iZd9JsGv8Owm1A1gRyYM6jmm3a8vTi6eHcU
S7z4btz0+7ELzIrvxotpf+45THgVvE1Xw/025WOVpvtTgIf1p/l037E/C4tr9jc2u7YZHv0LAAD/
/w==</cx:binary>
              </cx:geoCache>
            </cx:geography>
          </cx:layoutPr>
        </cx:series>
      </cx:plotAreaRegion>
    </cx:plotArea>
    <cx:legend pos="r" align="min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rgbClr val="000000">
                <a:lumMod val="65000"/>
                <a:lumOff val="35000"/>
              </a:srgbClr>
            </a:solidFill>
            <a:latin typeface="Arial"/>
          </a:endParaRPr>
        </a:p>
      </cx:txPr>
    </cx:legend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ratio!$K$17:$K$24</cx:f>
        <cx:lvl ptCount="8">
          <cx:pt idx="0">2016</cx:pt>
          <cx:pt idx="1">Connecticut</cx:pt>
          <cx:pt idx="2">Maryland</cx:pt>
          <cx:pt idx="3">Massachusetts</cx:pt>
          <cx:pt idx="4">New York</cx:pt>
          <cx:pt idx="5">Tennessee</cx:pt>
          <cx:pt idx="6">Vermont</cx:pt>
          <cx:pt idx="7">Virginia</cx:pt>
        </cx:lvl>
      </cx:strDim>
      <cx:numDim type="colorVal">
        <cx:f>ratio!$L$17:$L$24</cx:f>
        <cx:lvl ptCount="8" formatCode="General">
          <cx:pt idx="0">0.052063062080229608</cx:pt>
          <cx:pt idx="1">0.00086637167177034096</cx:pt>
          <cx:pt idx="2">0.0033314882440941499</cx:pt>
          <cx:pt idx="3">0.0050266662446025604</cx:pt>
          <cx:pt idx="4">0.00109507112053993</cx:pt>
          <cx:pt idx="5">0.035028535918543602</cx:pt>
          <cx:pt idx="6">0.0028862018705795001</cx:pt>
          <cx:pt idx="7">0.0038287270100995198</cx:pt>
        </cx:lvl>
      </cx:numDim>
    </cx:data>
  </cx:chartData>
  <cx:chart>
    <cx:title pos="t" align="ctr" overlay="0">
      <cx:tx>
        <cx:txData>
          <cx:v>2016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2016</a:t>
          </a:r>
        </a:p>
      </cx:txPr>
    </cx:title>
    <cx:plotArea>
      <cx:plotAreaRegion>
        <cx:series layoutId="regionMap" uniqueId="{DA5CD895-D65D-FB4C-AC71-326FEDDF567F}">
          <cx:dataId val="0"/>
          <cx:layoutPr>
            <cx:geography cultureLanguage="en-US" cultureRegion="US" attribution="Powered by Bing">
              <cx:geoCache provider="{E9337A44-BEBE-4D9F-B70C-5C5E7DAFC167}">
                <cx:binary>1Htpk902suVfcfjzUAaIhUBH+0UMuNy1du1fGOWqEriABElwAfnrJ0uyuqWy2/bM64mZLkXUcnlJ
JpGZJ885uPr7g//bg3m6H37wjWnd3x78zz8W49j97aef3EPx1Ny7V035MFhnP42vHmzzk/30qXx4
+ulxuF/KVv8UIkx/eijuh/HJ//hff4er6Sd7tg/3Y2nbm+lpWG+f3GRG9wfHfvfQDw92asfn0zVc
6ecf37Tl+PT4w914Pz65H394asdyXF+v3dPPP373zh9/+Onl9X5z7x8MhDdOj3Auka8YIozziMjP
X9GPPxjb6l8PB1K+QlgQFEr85Tj/eu/L+wbO/8thfQ7q/vFxeHLuh19//ub0757kN0dLZ+MvixLb
59jf3H1+2J++X/T/+vuLF+DxX7zyTV5ertWfHYLQm7JNSjcO5cOIf/7x9VPbwiM9PX1dly85+e5t
/7s5Ya8EDaWkXHxZc/F9TgR/RSgJGUUSff4Kv977S07+Uki/n49vTv3uCeA5L3/8k5L8/zI9b8tB
l215/3WF/g3ZiV4xHEokJP2y+uT77ETiFZcRD2mIvxzHX+/9JTt/JaLfT84/z3yRm7f/8z8zN09D
Y9vx6/L891ND6SsUsRD+vcxJ+IrzkEsufkU59vWmv+bkzyP5Fyn5euLLjLz+j8zIxf2wmvv28evq
/PdTQsQrycKIMPmiS/irCEEbEUm/YBxk7MtM+5KRvxLJ76fkn2e+yMlF8h+ZE2AY/5i5/yof/xfn
2+XT8sMHO9Rf0/OvQvh+CP8R5aDhK0h7SLB4wTUi9oqHCFHBfuUacPzbmvgrofx+TfzzzBc1cfnh
P7ImYguk42EsH6Z/J3riVyximBHC/jG4vqWCUfgqIiIUOHyBnn8xmt9PzXcnv8hO/J+Kos7dPxST
expH97WE/y19g6OQMMZh/b9LDH7FEeQMEvcPvvht31zc/8V4fj9DL05/kaOL/0fc419D3j+wJ7kf
79PPOukbVv/HRz+vACi4F6d+J7e+W4Cv6T08gpbiXNBvuP7zRb4DsHele7CtK9vfOevp3o0//xgA
txeIh9CGIRORkAiwf3n6fEiGr4TA/FkYEEEjzuBQa4ex+PlHGr1CgoRUYDgSRhGBMJydPh8KX1FJ
IiQZpyGQVojw60NeW7NqiOfF3z+0U3Nty3Z0P/+IYSx3X972/IQUBAlgBMhBSuBymBOIoXu4vwUp
/Pzu/wGct6gnVvCT1HbYR/nor+h4y3A77Fnv10zYubhkbaU6vJFDqzsft2hNy4ig3USXi2+W79fw
vgsH/U44UciRpJghwTE897fh1LAoXdg17ERYKJK1K7qsCh/mNequUHsvu7yLmWhGFczd1SIXc/zj
+wOJ+c1qRJTD6kpJhAifw/tmNWTFNyfDiJ4Gn3+wYp7umM/3fHTtaUG5SRc+NsncjWfH5nL3x/d+
ZgEvbw6lArUCiIAiRF88+1AshZ5qTE91s7B7m6/1jq9ENeskkmoow9dBpU9bo2obbcegqh55Y461
rZpT5ei4I64clC5QETeL2/Z/EhxA0m+Cw5xBvQmEZfQ5+G9WZunreUXBQE8md0Nauf4DM32X9X2O
s8aVgZpcoZWmOglYK5KgbHZm0iap5/DO2GA9tE71ixfZH8dFQTq/jAu6AcuQcSy4eO7XbzPmrXFN
5Et6Kuac7nSf+8SNHUraXH5Cda3fUFTtSGiCpNrokjgzs6PpG3aERix39d5VNNwTN2fc9OtpXcco
C1A+xUukqyuEj1LOCfXTcEdsH6o1okhxXeLTwv0jLwZ+M9kPvHfRXtZ0X25rnxSlth/5KN8EVUhv
g7q7hiarLyRuEzRW+IajKjM67I6TXG8mnX9yLR1uchtYVTpBDkUVfQh4+A6FrTz/8WphkKovVosj
aCuOBI54RMPn1fwmixUu8snonJ5Ka1Gmc0cTzvCY1LCMypm8VJvvq7i0XCvRDg82L/r4/zQQjAF5
MHQ6NNSLRtMVQaZYV3piYlyOEyouGpST223yuy4c79at3rFudSea08M4NodRBP71Hy/GbyuHg9cn
KGMRYgIxMF2+XYty7IaA24me5rz4FIR7GrVb7Kf1AALnmpZVBjn6M3j7LdrCPXkIdBh+wkh4Ua1o
rmg0hoaeCGJ7P1iWBC68s1pc27wJskqi7dSw6jIcsVH1Fl0gatTQY/J2GNiftE74W7zhiIQRDjmh
kAjxohhETvC8BZicbD2ebb2QM5HjhTBbjCojb5FYH1gUlEnTRmVsymXOtrm9wN5uB7e1ZUKKDl/A
zBLKrYwdF7GaVHJzS1DLDnatJtUPdX4Qoz03g1uz2gJ447mJod0m9cfJDH+L3BxRmGPoGTxp+LKy
8xCHec5relroak/t1uVXw6CJYr5odr5Cqs+lOHeBC+KeGXowjk1pvvKPxHb9rds2tXRoUd1Ut5nY
IhKTZagT2xXzYVrIaWZhcGmcTnNUyIQ3uEnRVK9psOooMxHRauT1qljnyl0l3bD/48cDofSbvqX0
WVs/l2uEXrRLbST3Td1B3dSs3/uga2Kg/Ita2sme+vn9pL1N//iW+Ln+v2cGHKYRAfEWAQ0BE+b7
/vCdGOwQ9eRUMulvG63X664crnHX10qyQWayEcWuMEScPn8TYUz5Y923zZ8MZfz97IFBT5+d0UhS
YCjRbzu1K0Zr+r4LjmNeB1mJ0R010uwiruu48KXfhUuFsk4IrhodkIvQOZiEbiB7EbppJ41OtB70
XYvn4U+GNvseUZ9jiwSwMaCK0NIUjPfvV6mrNxpyHMljL5uYByZKMRuruJ4bBoNCrsk8VU0MsV2g
KHQnPE5J1+Ti6nmu6MWEadhHSOmZBKeFlbnivtyzWZMMy/5U50zuBgtl3LYs2vtFpBJYmSq1k6kP
4cRqZVSFa37yeGJn3xt9IaseX4qS9/t1FDLxNL9BWqhOC5m2jh3HodOZqwTa+QIhJZ55X1005a6p
fdYPtkmBHtXJupVhUlU2xcEs91R36HrZl9ja0x/XGaTw+0pjQH0jmOHQuBIkD9h6L6q7Fb6iviH0
qDU2sWP8DdqKLbMlDzLeNlfE5wsM7QklVTA6tUHsseW8ioGhFY3Kh3o5VhXMkR75Ni0FKxSy/Xps
yFofqoArM67hsRyXKgPa9bGhzWGr6gVqh1pVdJ4c14qTI5jAN35B5c7UdaloYOcE+zGu6zA6tsJV
u4Uvl72udNzoOYRkR+5YUL3Gg8yreNtobRT2Q3esmnbdYirL7vj5b18ZkjgZtQoNBIZMFwmR5dsQ
k60rDoGZ53TpiD2VBSmVKAd5XPw+n5b1sl22LDdTcwoX3cZjyMcM6AGU0FKfxt6TeFvFHnCjvOEj
CXY9qaQq23emq+fDVrS3VrBbwLVi/0yLBjN/XEufrqZwd0XYd2ouUJjKPvBxx3l+VbOIK9TQ6xEw
9GoJRpvM/VakHHXLAfj/rq8Kd26caFTHdJTWxKwqWp08j3rolJVLCdkL/ZG2Ux73m6Fx5DugPU3Q
HonDcdWH7yNkngt4MjGZ/b2DIXxnzMeqrd4TtjcbLlM8jSaJ5tKfHV1svC3onZ21PkyY3U/jZNLO
VaHagtUqi3O7c5FpEx+hQI3NTI6ZbXuiaFfSA5svy4nwCyer3ebtfGoHF5tRRneL3qSyPM96MY47
ueX8uG7rm6otl7OvyD5kqDighj+1XsyZK2SfmshZRWxZZhRPVRIVo76eZ+wUmso9Ma74WLfrFRXt
vsnL+RaUf+IWAkR+nG55Pdfn3LRcaZa3aV+ZCGh88ZrWfXRT4HyIhQbi0TTDbvF8PJSiN0nZmk+O
O30bzPmnHIV5urC6SefCyJ0fRyCzzGwXrX5bd3I4WsCacmqLyzFvVhVuQrxfukGrqr3oqyU65QXt
dkBUp7jOoyXFZiaJXtfh9TRPqRy63RTkMRFuvRVNsWO28JcB4zFpSpZuHeoSDmV9wLIe4jEKcCq6
y7Df2hQZtu2h1khihwn4DIbcEClqVYStgFYyS9LrqftS4UOL0rHJoVIl/Ib7/JMsB3eym32UGmaw
lJu9XoS9BCQLk67Y5E6Tqo6ZQ+tRThwnzv0SQGu8ycmHql1uZV2G520BZkFASe+6glanpZ0vgslk
S7/2d47onaZLfj3yMalWFwB8NDiR/KlsxZiyZhgyFxQ4lvVsD43eTs5Ei6JVVWR8q/TNWvX3lHi3
H5zs9k6b+9xVCgBDXs6U9tfwgFZN1RAd8jC/pzJfT2NjPwV0Xi70hFGSWyJiBFlVdJjK15pBhbXl
0eFyfUvzuyEsoSqmKXocz2ybi1sbOqQ6AcSbRmS4cm2dbLxpjga1JOb9J7ng4MIwd+/M2F/RaFbN
tP2iUbsc22l1KauJ3dXl8L5EB2P66J2zw8cS54mzrLjitjFK55omq5D1Ra6XeFkicmQObuht1MRj
DxC49WAA1JO5nOiw7lAA2UKN7JVEBYrbKKjOtg/eDiCHd2yJ+ngwLgYgsA8NUApVu1o1GHfXXa3d
YRb1ubFlfhEWvIbKbO+QL/KMS3KYg+1jwVaSVv0aKRxE5tDPNMn7+eNQqGpq3E62LopBGw16VNUS
w5LycynwfnX5RSW9uyEya3MRZnycp5iyoYK2sy4d3Agy1Ib4dRvt9Rjp1xMms2KmeTPQyp8DXOdv
e0qfNPKrEttag4yGSOZ2Ijem64Rq+CLfTrK2lyQHRKoiMydtgZiCYd3uy4gqP5hN4bx/54GhKUz1
sB+myZ+bWb4u1r6Efpt3xGN6FRQ89bQRSe+dV6Rl62t99mgGdk2RU5FGl6WV9cdZ9/GCK51hCpq6
8ezgXB8c5hFf93kPp9PpnDsnLoLtYpjFkn0WZy0o4ywcR1iyYSg6hUVpd8PURvESbgb44t3mQqu8
p/1BAjrd1LkabetT3Ah2WuvtGj65AEsWtnPWNOWQosq9BnMsOulG2LSv5ce84fa22WQbV2O1pHxZ
FtWGnrybKZ6zrvKpDwCcyFbDhAjd07Y6nbQLmQ9tnhcqADWkFtZPaWt3C2iGpCjomlpeeyiS8EYH
bo05Ay0hw7yA1q1ZGvGRpl1rXkeBN2fizus8BHtp+ylRrtPrado6UIudv3YiVwPtdFy4nJ27MHgj
B0xVHsxejVqznZ86kPH1ADN/iILUTIApfBCxD4Lm6FFErsKlnlQduSzsF/m+d+v72ZTD3jd02oWy
/xD0QLP1Src4xw1Pka6bpO1Rvq+3HMyxZ3Eh6OIe1yrUAJAlOtV269XkwTXqafupcaRIRMDIuS+i
m5H3zZVwOFBy7HzWTOI8z+NwAzx8g9tJncqcZaYbipNxtE80HuwxYFkX+fYYFKBfyJoytJGM2yIw
qiWFy+BTH+lS1PywrB7UJRkTKoN5V24YZb7u4sDTSoWj9+d5qKp0rKoB8jgx4EEW1D8F/wb3Yjj3
Ijgy77tTOYcmHrZ5OQIOoxYksYzWCPT4vCTcjonBkl8Ntu/j2ValqmgxHlaO0SmczaWchsc+JOvH
Uj8TsHA3FGtw4R1NaV1Nly7nZZLjWqbDLC+rnoDRt3V251syKjGC5QVb9hyGf1hlo2+HpF4BFvVc
i31uG5/OjV1S4cIhCSQNVUWaPGtIWV2sBgwH1fcBSz/fseqLadfxslQ1+2A0Xs5VLlEMTh5NtrBi
52KbSwWTNzxTcyTNSOOxXdmhKFqR5hOvLzxM8B3hTkK/C6QGE2QwGXG6bPIpGsWnws7LwQn6cW75
Y9dVIHcpStu8GhMs0S91kJcgSZoiWYL5em5GlsnBQ/2HMusGMqT5sJ0RmS9bPoFQoeOHMJCH0Z+C
Feq7wd0TZfgjbMBBd4WcqdxXO+xLmB30wXZLkdK5eT/ZutjPdQkwbbVymN/6xvssF4wnfVt85Pz0
bIb5ghS7yPoVVMon325WzWHzi4imd8zVhwjxjJdeJp1tNJA4lm1LqdWwuTsPLZu6qC3jpfvoRFfv
Go+3dG1mpXs/HozUeTbQNhnWqYnzAl/QfsjjuXIXQSj8HrVZO+ExE6/nBRdq8OStgJ8rhrQt4/qR
+ZpnZeEPgvVaGTaukGt7j5r1fsLVflrxA0tn3LeqQOZuXheddKKiMe3ovhneBlMZxk0tZVwyR+KB
PYaGtbGrB5NWuN/UZGrlIRmWOqDYMuyV7cJWdZ5drnNh46UfOyDGNYtJ5zrVVgGkpd/iZbU0LnR7
M6M+LqN1SjEZ05wEOBFdXKO1hOWpVDGUdVpE/bn3wid1xSvlFj0kremB/fLEuskmBlGXLKW9tBUd
03HOohALWIrxbuq2Wpk+nA+JlGWeICpx7LDTii7mWo+zyebN7zFfgffOHWgPzdKCdSB2RrdfwxqG
bN6CKc7qtAsKKGe95GrrHFW4Goe493mCSxykIPrsWC7AZU0RV7IcFd+u+voyIPWHqUYfm6IRGeWe
x+MUxIS1V0E07KYcjfEsAdBBqSXAEUUmXTklgmI19eUTKN49bYsxHWjeJvNA38JguAYu+kg3bgGT
YHLrqEuAdy4JDaIbEZTlLnQ0IwPrs3brb02L25S0bZ/WosiAoSs/1ofGkgYgFFAuQvsu6J9WBhKD
2HoHsPluyBeqJFhJjDRAK3WAldXhHSoALZpmkmqL7IlWjYsbUt+Bqjhui7Np1LVjDIHuWk1WwDG+
l1NXJpUjrYKhJZWZomaX14+iYE+LZzAzCIoyt1a71Uevy7xf07ovYBBUedo0BUm41meESZ+RMURq
FnMfg8a/abr6shTLbQckGPBjpKAp5cMcAFTOA9j0sO2jM+kVF8GD73lCZnZHFroptORvloE8kq6x
JzKBcd5EJhn6ck76MPOyTnPMcbxZC8zRwvhxI28Unn4h7fVmCq8WGbCkjlId8HjZWvB3GbFJM7NF
WfuLCVajRtgA2tfhYz0vLpV2ZspsJo6CPsVr685WaLWM+MMcsiHmozlrIIJxbeZ9G0mrKOsiQFpf
vNt2Y+8uRc7mOF+kjg11N2EI1wzyrngO5MByeAqHeKvmOVcBXG6bs5p2w2XDDaj16KadC5dwwhqF
sDky/oENGClGrb9a531ehViRijVxNReBWiJYYyhdAetfX4azbtIBgxynYFaltKFHAWoCoOKX8qP1
0inq/b0pCxj1EpiyCGG6TEQqFsN+GfB81lQxGuikRB+B4tK3lE+D6moyqXwtwtRpfq4GmK4NZrva
RO8IHmLf72Y94H3YNiri8/3A3ptwfAxkDfRkPD6PsNCvU6IdPTlSmhhUDtnZDZ/LYdriAo1jEkz1
kS7FPmr02xZ1n7AGeJ58ByRXghxmIh6FudQw5fKwKeJa8utgXLuMmDrewJ7eR3zTcYjk7VJ2iXHt
fAYLdLnT0uIUtMWWhhJcIrL1Q8pEa2H61FWKkdkTjOs+JquMc0k/guOJjkNO5gy2C/KkmCezx1pE
YGF5lE1BGyRmzeu476M1i5Yy3HnbPzEp8AXn9jwDDB9xCUQ7kVGG5oGrEFmeCuqrS7hOdfn5N+Pb
6rLQzTVZi+3wz9fdSBcVbCsG1LElKCokFA6hLz7/+fkbiJIOwTLDxO2Iq+KJVkZ5N4+72fTFZUdI
jYDNzuuxz5fD+Pza8Pm1dSwei7Yp9tYP+nIJg71GDh2jvtCXn7+xf/zGSY5ir9dBeS3ekIW/p4bM
+4l7MJ2MW+Sh0MEZ9nzgz2jpz3XHoITquJMY9gn6Mky70nQfTWa7qVMuMM2+LecFZOIqVBvNIp6C
Oo/DBn0EVeyTCG9LJrs2rjmkEOu0bLpH11aNEnU1xi6fb8Syly3on8jSOuuCAOwVDBymQPi0Opjf
iEdHeKS5ddnE6jUGa/tiYEtWzGOVGNg8BOBsaBLx4JGx4bzRwqlagz/GYMzUbLqrKn01mQLtqC0y
uOwVmDI6LjdQc/DZYaMU7NLWWVmFUg3z+tr15H4tHU9AnnyattAoTntooGePsSDA/vsiaRi41DFY
omCkD9FwcHQrbgWezy4kxfVUqRqXxcVC250vwREljs/nZ6Rc1pXA5NZAa9uKnAK9MDBEHDqwGtSg
3VwTg+khTr6bxrNwPVLb1F65rdwuO23sDoaU35UEmievyuCWTXhPwyVMQESHB4c8O5lme1yJLe5g
9+IiCsfiLEQf7IcuAF6w5vKKT6plbrhBdST3A1ALtTU4usMMhkmu8ZwERd2cHGuuHGMwrLVZ9lWz
Nvu6XiUg9uh3USuB0XTQokWvj6jE1cHbKg4CQQGht0LNrih3QzjbawRWmfKRjaNGunNebWkULu+a
ItAJbG+ws2vbO973V6ys6jN8mEu5PuIXS1cWmQgh5FaHYgdzc9nx/rpFLkqLXOAbVtzWRvTpkpf6
3eyaS9Hh4hfbZaPwYLrxMkq6npEkCMc5hW75YANj9o0ZN2V8H8TRaoa9jd5U0QjwvvjtAu5lamyz
wcMc0FM53JnqYEJqT6ywD0M/uCtqbLnfZtGBFQjTNWT+o5yjt1sYetgAws0JHr3YdU04p97ro13I
EYhqvRsE5aBQKD/5ts0iELc1lfpiWa/DjUTQjYtOYUtSKtnxKS4dzmPYEVyUY8N62wG9H/XUn6y2
70LboLj0hu2jqA7Oom/v5FpnMrB9JjjM/3E0zdk24J/oGYSPl/rd0OX3gQjLI7fidl3ocIYPXLzB
huET9uGmOHh0x24L3qC1sLeYkAPIbZHYHtP4s/gMba8P48wvwCnS15PThWraHICa6H7XgH940aEZ
XRha4QuHjFWwHysz59C2qs8vfn7P0rL5Qty1G7A3yt1NQVFxtyy1y0rYAwbDCihAvBTATNpmvJkl
HQ8wCo2y3tg+mSxlZ5t7kjacrEo2tJ3V7GEngEwLuCOt3kXiNe6C4UgrsDE2u8LHt+ya9iB/9svC
X8ucyH0/NGsS2UFxsEV33dJLJULYA4fQYV8rXNChq0A+mzyMC1ZHz3V8W2z4PfLvqyWfEmJKF1NS
nx1CM+SgsNAGPogDnRcJaYF6AmAh0KHpMChSQjdCtAByYZPoKgdmJ8r9UvE6bmzxWBILQ3VNQtpe
wHY+VX3J2qyhMpmGKwmCTC1+NY3q6+KB8AKnWxCsx6rk8VRwuRcuCI80nPgB6bfdPK3Hz9+gj243
Wj3QQACSCt8D7ILVsgnw6KcFPPvPv1n/7OF3VejgY0gavNNR2xMC0Z9IkntoWL4CL2ewKkaApVls
djnOJoiBjR037MrTPD9vyoHuX0bFJhsks8CKLTOGvSCPlJ3bCgQG+CeCnHkLvYEAmpEOfCYLfGhI
EalRGnNwA4iQcOV368IfnI5YXPHP+IpfL71nuxl3N8uwzrEHuE4981dlpcGTmlWRO1hmMlfKTvD/
HjQF/HJkAfU/VceCOOB4ZHRpMT01PfWHiLpTsC2wVwVUPeENO9Q1uNG9tp/YUAcnQP89uHCdIhNd
97XYlR1IvpWTZddOgzmKTr7ptqi8KaNcCaafJtrzo10hYs+CKp1HQEeQZAqZQV9g3k6qa2QXV0EF
LKutrGpsTvagYrWJStUDcqquzNdj0XsKsspcgNFUp2hsgByCFaFQLd+SOQhPiwnu/ICeHRAVBZqn
MgJzX+hRwz6ZvEI1GFTSDB9n0JKHqgRjHRuAqP9FyZntRs5jW/pV+gVYkKiB0k1faIg5PNvpzBvB
6cyfmigOEqnh6XuFz1+VVaeBxmnACMRkRzhC4t57rW/R4eBu18plNiztEulsG71uZ3uBz7v18nXu
NKAWyGArXU8YO7NwbbeHwD+SeRn3UPn3PA6fFCytPNqsLokFWGJlFk1NWtrWCyGDxPVeEPgYkQqL
Fj2Jt5I+99kGYZME3xufenvSm+sUGnHsF7+AeVvta9XvYSkkeS1UXNLlE9IcwbQGSS9GGwp9kXHM
O8mmf3kQiUTPIOHqm+SziKms1QfraH1XL49bvYaHrfMefK6mPciZETZxcteIMDhKWleFJTYjcra5
lAY2tt+WihpeQgxx2dCIot48eXaxxf+W1OjqBtQbFf/WobA7lnaPAeZsDD5t3hP5LUZh2PEZU48f
Hqqo+i5Sby61n845xAGeiW6LMol1Kd/U0pQLK5YVczX+GMyUjuoiUvLRdVW189XPEWL4IU7ng6zT
CvrrEw9dX0y0+mVi8jviQV+6KukzNH4/GvA8GUnRXIc9rDTNMAc1NTt5WoU7LBCvtS+ePZrwksfV
91nEW9G6ZNgtBirBPIJr6LDs780An2YS7NB7QZkOwVvF+ffUBHOuglXlQ5zwYl0bv5Bpg1UB02rd
SNTECmZqUBUT0Q6kzNKXG+b2cQzoHVvbt6kO4Hh05qk19nNbJhyKf80NugUN24k2szpXg2JYKXZJ
C1GkseXmvW+mgYTfaI0/z7EMJetuS11TEhkXjIvujAE+XubPVN0kDjjSxRx2eWu02BPJ0aY3edx6
ezjCqHj9AjjLXy8+JIodMLLXaBn6Yh77tyg2qmjQWWUiQtOcKt1kjYh10fXx40bCH6vnYqwHCT0B
KizXOJQl6G+TQ3eei7UKsVgEt8Ob/BW1q1cYo/syXsNoD3Eakod/1mEV7GG+Yo1f9S8gYjg9kvGX
V420WKZlzqa2VgW1/q7zIQLNmMdThgZ8cxAyvGSn5+2VCPmYbsk+Jd50GKfZO2nldKnCdXlw3rm9
NZIQvwzKQwOPFKo2jLjFAAHz2+cFI/x5lkUAdq5Y0XqfgrRFTxqnXQ6ypi2wrEY5iXV4ihqDI0hv
3xmfpte2qaP7uHb31qX8kY7VIY3m7qXPExirpjLxZe6xJlREtXtK4CfPHpp4Ea7uPKO3o4zLnRVH
gJbqMur9kEavQ5J8xL1Uh2RlB91N7F5Jm6XQ6XdbY9qd12OwEBTjkz/2983mzsIGy7OAZZj1w/Sy
cVKd63BILqGt0V+FxRyk1X6zYbpXDI2SEmMLySnAHEwxHQlFcSzqUo4x7Px1aDL4Bjj+rP/aV/NS
jmFXDJ06ERfy52hrflsSQMqR23AVcrmLbDLvVxro0lPic9gcRox2HA8BST6AbNGMq8B7o3yr8qkJ
Mjp040E1TW67RMNwXx4GNFyneoDyEqbf5M3sqCj/ESzym5iNn8Fc4wd0pZ9U4r+Rzro8EQKW0baN
+6llQymnKYA16z94XHn7gYmlQAc4HRpFdr4r+7prdkMaDiAXwlwMKs1TSE151UgPVjBcIocXeon4
8Esy+xlqr9tPlX+NZJxcgsYdOtAkR5Molcugz/taBnvq93MZRKjQ8JCSYqwVQzeh+GHAr2dDl/T5
YHmQz14yQrOy/h5czE/40VMOe/AxwVq8D5K+zddYq9wbDfjDYWqzNl7vRE/SvGsqfD1QL5tIweFa
wkfui30cYBIVugO8YIqowepmQzQ/ayXQbYWaljzVE5pef2+b9MmayDtVPKgzviRxCTA1H7W4DtHM
9+vancDq8NIRJjI5WNiS8MP9WtAs5Si6Vb2yXdDQ75XDN1cDjujposAZdEcPK2eeNDBFIeh20dQf
N4ejvcrqcDFQIdFDQxEsxnY8VJrUp6CUPco5/Mx20fWbsjqbPLQiEs5N7oFLLd3WQS9gbkWpiYNj
NHB/Rz1jc7cBj0q3WJ3Tuj13bDoOzrwbJoa9u3mDoTcneVS1f63NqjM1Bz+XqPMONtlOYb9iQtec
F9O47jXX/cV0ISjFJWQZa2p+JKQjz5XeJ11UmIbBMQzBjsSMmXz4zciQ80WFFzktcQFEJcwGAv4z
juhByd2Ab+meDGhVA4PiDXomD2tzIJY1cM9miK1zWq5w1qZx1HkdKxyh9YS2cGzazCMT+AofrJnG
eD3G1SGQiT22HQYqgrGIU1jiBJxSDm0cAwKrm10jMHxyFpbUdOkpgWD8AIjqxQOVlsmG3vVzSHbJ
hA6upbra+9ov43e6CL+EPiMuIfx1srTfMWUnqK6pt6tM9JdOBr9sEyCDfnMQjeBwQJpb2RhBUqfz
CQX0zvXTPsRYeh+NDv6oP16oMSbvYw6E1qqLi83V6WraBXI9h072d3rzMX9uPoNyQOAbgiXPzLq4
InaLRlMy1iheq19UTr+yFadKQvpX5Vm1q6sZerk3nrexpoUEl1FELtruLD458DTTKWR4aTU6k21p
shXVymGqNfYILubA6XQIUk0x4RI/hyBhYD1gdm1NN2UsbAQObGBXN2o+q1s4KKvheesLWa4tWx9m
pKQzVJykTKy+gFqYyiHcHkg8jGWAKSynVAFsYNOQp2Mo7ozy171bY5UZypZiaieMoEFSnTr31ubx
6NF7JklbLJU37tgCgqR2LLNWBzsaQnZfFzg5ysEzSYR74kAFn0VKz53B56b9tjpVXpqrxZYjcd8a
fHy5x6MtU5spWp6e5yV9jbb2p2/rA/pCi9Lb/vvF133uPx/4uo/0nkZFCJYs8TpShgpm9DjJU8Op
PLUsqnvANrj6defXhWZJm49jPOfWDGYvgWhWejSnlrbmRDZ/6lExcPvPnYx45qRRu3p02rj69cyx
wnFWTzDZBWOYv2esFlnVmRXuPX5bDNu5kiiTnSfxHr5euf56O19XPTGII7IHKCCDOv250G7t+3+7
k63oQ5u4/SRtrU8a/95pi7wnM696F0Yy2hM67r8e+/MET1cxxlaV5CMsmf96tz7fxj77euNfF/Xt
n2XWXZxuWrT18XQSdMHF7WOfcfr3olsPbKvkCbbqs+4CsYtut9IO7F4cQwq93fq6a04CuRt5+ByK
VmAF5V3Gu04eGyisE0T4TexlsDYHV8Fm1YJ/xFv06+vXu9s3o8LE7P3hZQwDqCcLmmOSAnn4ouz+
Ds08/HvwA6bfahpe/71Fwb9u/u8XKfDzlZ3/c+dth4M/t67/3Brh//ms/W95C3WO//1Jt3fzr7+F
FMrf7+4Wm/mPG/9XhuefgZXbM/+nD/5PIzzUA9f8ry0Ubq/wnxEeZHH+158g9u+veNF/hX++fvPv
GA9j/4ByBUgaOfE49cN/i/EkyCJHQQiQHVoVxROAgP4zxuP9Iw4832MJS0HSxjfy8e8YT8D+4acJ
aHwG6jGkaZz+/8R4KKDc/8B1ozAJYuaDZmfM9xEQ+u8BDaAJcz+0vD7OJGqhEsrfwukxp3NzP7LJ
nLFG9GWvJEhoaz9gsIvjSi7d7Ns7t1vrENiAhWoAyaixW5sPQ1cVUSjIzcjcqZh9NG11bxcPDVq8
VNnIOdoarap939ZrNvPq2sRntUJFWL0TfP80NzwluUWBK6t5+zZ/xHCNSszMrLDbAfrJjKlGHWYP
5o2RGLu9OIVeEBSb1ujPFnkMQ4K0zUrgpgzzB+P1rfDNuzYeeO5Xy9nxfrvM0NM21qUFr/W9ANCe
gZzNezirdYfZoqf+Ma0xtg/VcCXS10XYurj06bMF81oEnXU7L3RXjH/bwxJLUgpMPCXAHQnRFiKF
v3ZYuCcF4DZIDQB28ORhImEgc+KVfQNsRNHlGSGqZBc1hXELROBBNzm1t3A2TD/s+3EPsr8peswH
hQI8ZhcQNKu6mnmxaF4YKWINXc1HSc84qK6CQ4LA99Ts5sa2u7pWbUFB7dbburwELnkSyZiPspfH
JUIgiUbjNfHhAB7Q/L8o4BkXryYvPvXLdRrf4np+jODeuTne6RhSlFmzwehCNt82itkvhR7oAT9W
UMGhjjubvnpMfYRDlTm1gooJzG7qVpAWU3K8PRr0fMgmaFV8GH/MbSpztHigXgQcNs8P76bGzJmH
1NRO9TAwl8XPG3+Az1P76L7j08xRSdbAnbiM+nPiuSt13nsjx+6yrYh90QWKcx3EGQAblzXoOgoM
UFOGiI2/b92m4EFHFvRIPO3bcNwhogbebITALHGAZ1MEydfTLDrbptfvG4blaThPaARxwHFZ6MSb
CuCsc66pyOVK+b4XvMmT5XMS/MWjQgG/MraYeXelpm6zyguelE8v4LEfaZ/eA7bguZ5/hBCt4D62
71rV5t70XrY023wgQZVknWVZ1CxJaRF+KMmY7hrjxxkoqfqWHssETMndPPgokJCb+aBPo1MbDP90
H6x2LXQXQxQLyLxHRqgU1n6jfS+OvJJtaWtTYCXAabZg3ACHDLululSGPMKv1QXT5r4O5iuSWnt/
BKwjAa5nEq1RL1gCc7B+7sYQYhfkhXwa/UwrdjeFQl9Z43YOaOkr0FSqnhoDGJRChQILknlq+9VO
YsgGSX9Fib6rqnUHjBPnYjiKve0xSDOnbLZuZi5lMtXvc/RQYVA4pEsDKXQbg3Kq2KF2SJN07237
hCRGk9lZFY7Rpgz86I6ZVu9Q3HKzfhv85fdKHNvXLrrT8QIA2NAd83Uuo5s2Al+iqBf3sK51Dykc
vIe72bvGIus124Pfp3ofV/wRictd6lWPo7uv6LiVJq3xF/o7NiB/E3RxkFNQZOgp4Xy5LVoKDuwg
TyMQBHXjHbzxI123KPfHj2WxomAeK1bufXjb7QviW537NNyxyu6Zq7GUtSM/kASCV8TNp6VeDxgh
DPe92Y6apvTSz27NvKB6WnRavdbI8On+WdRalmj3P1Zbw/HCYHgaB4xYRta/lQIqm87BfTODCOkD
dh/wyp2Wen4DVy/AoL9VcasRHYAyNifHpquTR4eOsFMI2yxuE3mSGl4g4akwPtcRWNzpAnnxd9z+
BZvhrd8mICNrOhVRR3/PdshmAR17jdc1I5H3woQYy3n85E0w3wWR7HLZIzkABGsHIgkwLfuZDDGw
+PWmFwZYsCbkZ9rEgJHByqTlBs8YWqDtQ/4Y731mIX6SFbGIRuHbNcgKVhFQDDCImSMpyTB1XzoG
wLALbp5fdK7TJjd1+CqU12bIHWmMo8d165tTBYEjkchRBGRSJw6iTiAgsqspx2fM7BX91qv2DmOi
72c37xeFtpC0Ay8cqmRlKvoIwTIHjjDgLBDzaYwIsP+ojKKoGElKAUgtJZ8xK0XdooBCCgQA/bhI
1uHZ9GbNQT4BLgchiU1k3EH8lfbTO2awLme9fhzhgxz9w7KBzkm69b737sIewh1dsLxMyhZ1SIEu
TkFSNJ7BWM0NSBGke6oUcn/T87OOKu+ht2nZRgGOneYNtUDnVQdVA6q3f+dqULQGZW0W+iHoRiTJ
4FABuIeCx4b3hYb1Oa4JdG7WHO00ABUwCGQ1sbqOhyGICeK+MDrq2N2x0KJCQlxDGue5GUlwko50
D8R6uOhncSRtfKjVeIhapFwm+wzv4TUK05euwoHCu2+1HJJsSeZvqY/D0l/0blbI00mml1zHkAQ5
2W7q1VE3aju48Yh1Ve9WMp6aTd8nmKgeu+SsoAEEmpm7dAbuJDdM0AnD88yW7laXPm4BWR8rq+Fp
rdsvu1aYcBad7HCq/VBmfrLTSo4jx/GfapdDTOc5eg5kVyo6IS8RnCBiUUyNN4TwPpojDKadKizM
20LOSmWh+i2j0O70In9ru8ZgrtcEHpaADR6aXRPN/k7OyWns1uEEK+y7WIIXY5NuBx78iaMBaXoo
6TZNLVxZuHJWgv8W3rFakRs2Avk3lKPGEGSDvC5HUXBX5t4bSN/VtmCc0msWC36Aly7uPZOUdQMB
TTOwqUC4uoPndI2PpX51soogstMfddXsASOiwLd5mo7Lt9h0CsEi8eJ37FtkwQFuSw5bBhnmQwDx
rdTTQCG0T3a3cXyh0gfDuzQfEaygd+PxT1n7AwzaDsnZ4BzrecQJhE/MIwFQHJq+ApIuWJPEFxqH
dJfy2S9ilqKMRfRN9Oi74rj/aCdvAvkJNw8BAIgjMoYX7p7EOr311m3wUmteyKkq2KaPK0+nC18w
/G3MveoUibqtxco1Alu5SqibGWObusKhGzPAOlT99Cod3AUDySIGtB/ySnva1ukomvqx8VV0BqPx
oRxgZt9sjw1R0N442CP+Di0EK6L+ERvyAtoiLIK6qrIQsxjYSgKejtVXqKRjVvfbY99AkdHwXB9h
sP8F3AtMXuwytA/J0aB9ys3M2qOCCNIn7VLI6lt3O1Ahxe5gtA1HdCv9JfEXtEhY65q5MjsxQqgD
fKTKhEcybzq3QqhdcHyZK69Yv9vYz7ZTc7bMvdrPPewA+pMQSAaOqjkn1Ps5cvojpDI+wse471FF
z75Iw0JsSmfkfvCwRCM6pBBPHJ4qcAT+LbsS2fap3e60rB+rEKz2FDdoKfsQuGOaNLm/GeR6MENC
oc3kGD6ug6GFZ02+athsZvSe5OKGuwm9D6vRoqcJ6tgMygtECRb3NtT77TY12KfIm32ECcwjC6IL
4vrXCkwI3M/FHnooMNlc6RYw3Diiym5BsSxQmbEiwQUZN/NdhPobWl70dsiJ5oGTfj6oETzhKjJk
H1KgXvVRhYF+6SA/ZINr7RVxFpeNEKlxduPzhgedKfwOT5dlHzr7ujAftuVgoMAmS7XbJrGebyRe
EQbQnpcAVv62zAVYM3vqyV9YY1r05Fb8iNyRaf9UBfbNQPkhLUOTGtI7x5MABnkIq3eTNPOVOa4u
cMWSsuWGKMANxbrKfBBoimwJ8MEkyCbCuns43hsaa6t/aOCnQLeVPWwVINKAcGStYMvmrprfwobt
NzZcV9bCy53E/F6p9tMl6Ebbbrkfa/fbBjCCYDfyAoH2Bw/DxiWyWFEayFQCkb+giv0jvz2E409W
4XiM5+bnGLizl+AY7XACFHVPf9b9hYgIL0Vks6tn/W2N1t9Ud09j66lbxzqAJaKX8RqSaD/o4Tr4
IMnliPR4BDkOvFOSMa/+yTsLcKLVP8Rojkm8ou49mBZRF6s+MEU9xm59m4nZIU6yFZSeBWy8iczT
ng++zpotfYJjuI8qyLpARmuvBaHNeziHT7FKn6KFfyRw45bUlCYyWQ/OrDD8oyL2CNw/j0J/xzHe
MOxKQbueZpVvi9TJk+yTk9ezYyNAxlIX76OwLuIxPsRV/TP1X5dtKzdMb25R3xEty/04fQ2xp0AG
MHJJX6o1/UT3+Z05rCEhbCqivlP/msJHMTE0JZSWxOsxGwC+nLD8seph4/Q81OqtIQ487pxtyfgA
tsVlU8+eonYr+nqDXeVjW4267XS2QICfMG9yd7r9qbYXjyqcCodQog8dqhBAJTJKlvsori9qNg/t
Rt8HIw/tPOeRA3FYYYUmVdlH4BUGficR50EWEZgz1oUFnyYOx1jvFk4fpee/BdocgMkjCNRFPzuH
iJK8bgRse6O7F+xWcm2VuV8ZeaBIL4zxd6tkSTp54UmVs5EUyoTlplRzeTfN0O78wHupB+j0LVZl
/1hJGmPxDu9hx/3QUkHVpjeU4852JSUETSFEsaX7EaUR+j0d/bQivaD/pXlXL8D/QnvDYXcrWpwO
QI3ysYuEXlAK0AjEYIrQ2sXtcMeoLcVYf6bR8thXCxSBFmMfZQ9RApZWuZcGTLgG0fz11QzNkEep
2AlzSGsM7wLjKNXPreRd4c9dBkkXzmwC2/eWCJH0NKXBAS5unkT0W7LZOW+xts+oSLfPnMzJi5Hh
PuX1S6Wubob97u2bga5Z5eI4kxErtjV9sHR+407dNG4kOlqFJSiHDPKKtuIN6kWPNgrTM6mrhy52
O942Qxa6MHp+Uthb4jwQ35bgoFVmRffQLaQ5BjP6KSguALM87wLYfe8BjwOHhEVD1egANsxREq5P
gq+p9+Ijd+Ad4lFhUCaAPhO3R+23Jx5M14Z794uFAoDCBYZYiWs8k+dG0h0QcpgfVYhY0AiWmuLA
l/20lB2CxgNfLlsH22FIYWkBBZXYMwW9jQMunuy2hfX3o2bfUuHcQWKKqON5yxY7TjgkUovY5nbX
t1WGVMSBWphwnofNWNHW3XDJqkf6GNuXXgKuEOpu0MbBsojqFuDBXZxcjUZb0NYUw3x9Re/4k7ng
J0H4wqCNa2dUi3hKW9hE8R2IQpstGNGypQeepuRP1bjkKELlcgh8c+4LsJLp+KC4rvPpRjLE7Xlh
yH1Vo/fTkHl98Zp7nVQ8S6tB5tUUvYQ8uaL0PbigJRn2cNmzlbzEjtzbYH6jIyQYOUKt8lS6Iw0M
g6hHXZTbD/C2OguCOgSIB31c2gOOyx01yBSAhgFpPXTXxksAaXAfoW8Kyk/Vpdma+kQ6sP9VB7NS
z5CbcNxFPjLttaLYuUCiiVafoZuqfDFx0co+OoJVL1saICHdSWwio3qwSEW/sUuXUnnnYaPYl6Hp
jlXalnVtpnMPxbNA2vUE9MubEcBqXLxlbAwAeHa86AN1HvwKiVOwGJDV5l+iHVXeMyKyejOHUWHZ
8CF1lqKbLwFQJzAe9EwjjBxyeW5rV6DdqmDUTj/8hLbZhMZm7g3YBWwKE/lK5jyazvDW0nKy1TsP
Y1CDBDmTzoPNO47FZgL/4Jv5TjYAYAlcEkCqCHzq+C/EfVVumcYkGbn3eOowL8yIExORc2Ns1txi
SWOKqWTGHg3n1GzxjiryaHs6FHg2MhsUg5+I2B5xqe5AaYXpbosOqKkMjBeFIOBGTAlozlIEBLAr
DOzRLooO6xKfTN0DPxCgzsOKQEeBvCH81T0t9pcM5gWwBZA6iZxukARXbcME3LM3F2k4lpKC6ldi
uUwKQmWvxru5NQ9skXsfUmw2L24pNQEeoT8jhCFxBre/tgXMUYeBLkcn+smq6Ldg/rCb+wqb7ySs
PTvlPZt0PHhEjUVo+cPk8cegIXdV4nBUp8h2hjdbFVMOesHF5j62IwIT3D6oPvxsEJIuktZdGsmv
m1/tOmpup2ggCjjLyNorSXLekeNAXyrkfjfH8IcR+wSNd9cDm0VoZnrsZfBiiYQ4sJIfAwFbI5h3
mhwLMI3Fdc49cq0CdCZE7Rov1nkMZm30Amz3IpyXs72ppjc5cuixQLpUCkMl7Fwe0mDMQUDqAuTr
yYJfm036i3j0Nd6gSMUtdoIAzbLtIageKicOFcPcQZpbPt0gMsex14/ioM2YL3QJpgAQqAVq5dJ8
o0ddXXrkuCejPw0JaVnhUL6NTI9pj30D2O2Cj4qe6raPdrE/PgTL5B+a1s+B1KO3kECx53r8+5rh
ZivnebitG4SccKJgIsSsU2Crm/j0dSHqHnnzkMYnumocgF93Tmmz5jTAqT5izTxZ3tgd2Inx2AZU
n5B7vYMgE+2kBl+hBq8uIM3QLG6UPIW3i4BzGG2T4/K0DguuBjxFKC8B2oVthw7h2qx7yMkaVKs7
zEKse+Rt1ClwIS5u1+YJTU2yHnuFAtbH9dHKR+HDHyuRozoj3YFR5OvVax95cxVWRTzItC+gySOs
cHvdrzfzdQ2SuMTX/h/3oQstllbRwxjhS3RCS+RDWFXMZktyWkP3gQxNT0NM/76oB4ytcFaQuRDD
aYkiaF0COXeghbjKkoZ1mcbubKcEeAX2d0D9GWh00Y2HB8YwOju4qHuceeo0NbAPa4UAit/YMPdB
1p++LizOmnKm3sefu2iUnNDlIi1PLSS1Pw+oNfj7t77ua1cwE+uEpf3PA7OEgRFoNHNw6Y5QAMc9
Rkl5+nMBtgxw19ftpplKbai8JbFAkY3plAlqyZ5ZchpGPhUTp12RCP3M+kpcJULb4HFQTWcI2FpU
Z8EG75iETdZ7bsO+Cb5feE4EhZng6FukjevuKP0W7YMdAf5iWGlTQrDwdGSPSvAoBhT+ebXeU1+Z
u0ahR2pRSzMA0GCP57m5sJZvmdgg8sa0q8raxb83Ct5BDe6ImSC62BVI+5SIUkGVIssz5UBWBLpb
qJBIJ4XJy4zTsPAJVMW1Ea9rO877cJ0zhoPy3IbBZ0NRWBZsDLTr1vbFr3p1IaqDQM/qEmv0aeXL
rQjwBnPmTEtZ2Qds/zKesUdI6cvV7BTw8S3RFepN0B4mSEO5Yvy0BSmY4MViBwlngcFYb0FE0Dtg
+zo465X7rol49ZaRlkjFyliCAxaPmBMDQM6KHfvKYlwyLMciGcAPgstscSHRxFH+E7Nv/6CID7au
AprJ+9wO2F7MDOqXpvJ+9O54SA8aTIAJ1n3PoHuK6K3zJ5d1JvgtSPx8Y1exhdq579cecV5EMUlY
AWZsr0FAXzudrlkUgZ9MjjG4OpgnTYRM5PIyruzUdi+ODtBbgvm+suET9m84zml75zUrCH/5BjEe
8/6wLhglh9c1xIq7yS0HbfWjFunD7WVV4sMqEciex9gurW7aX4NEMA0KPoy49b3SXikqwEbEE89R
yL6FBA6OgyiLyMj7YLGyys38QkztfcJ/GAGCz7A3BzhhOn4HgQpVjT4b7Ctlsb0BhEoGkHb8dvvv
8hByw7WL4w0o0PTBHH9IQedEMsK7rLEMoZ+Y3F3LE0xuYSa86OW27Z/ccHr0qh/2lfJeNfIWjm6Y
Ehv7a5wntFeYc6GAo1bSo/JCch6nF9ouFWLS2C8QM+CR6mbfUFNibUSV18JkcyN+d2GI3Ua0k8Ww
Zm0jDeKeABkwVQDEMlsW+OuLouknIpfYG0JBg/LtjODOOk73ZI1B1s0afd8UYbqvDRSHfYQwQJYQ
INBBl7iDrpv4YYCKKSNs3ufBy8BeoEMpzGTzYcO/MMDZu310MIqCD41NpVxAftwJiSkVFD64Xxu9
k3gu+BQjxdju4VKGVwoLrnUTybHzFfk/7J3HctzKtm2/CCeQsIluecOqIik6qYOgRAneI2Hy6+9A
nR1XJ07Ebbz+a2xEFbkllQGQK9eccyy2ujR8w+bSehBklu+jxbq5a+M2wOnbXcQs34kcfnKvtDdl
ZX8fqlayl+U9Ny02w2H+hXGjXhn5NsIKvO/HnGRP2L54TkYDYfYobOxbVJJtGcem3dGvyVYJ2WlB
s+7g+ZV5yvv051xKtJDuKfG6P35GI1QTa52Lioywa4zrJCBhmCFEmHyLG3uKVmVs/9C15OsJJJbg
4EEHzXOo7K+xwBPUhfRcq46Ubl/mK4cHy6+SxG9WWdZ9WeTBK+m8eQkXKcQVLsfqrfXFLZiHcYe/
dSSPauzz5o1NVrC20e7XUe7g7Brb9BiEEfFgtpRF4b6gqOMljmj+BqPPzs026DY2W8gjeIq7gdI5
STbNd1NpHEzwEzhP+Epke3b96t003Ct2pHxDGyGN9Xs3NEfLGW+9iHZJ7/EvA5HCAaiwkLviMHjx
SxoTe5Veu5SpiHfSwLYazdTGRsONExs6RLYJ0+1+7jwaI5Zi+36gm/1hxETjQpA/M+458dC23o+G
EqxzS5u1NNuEtXxuAo9EN8oNp01pq99WpZ/q5tG3cEY5tAGnkHNx+UVKbAyJNfxYTvg21ltchlvD
iY62Y+AXqmhOKOcpy/yNMaef3RAdAq/a8dL0Rnn04oLRfJxDOjEUC9bGnafXuKrbNb635yLLH+rh
JwGQdiWH/ohn5zg35LW9hcnmCMRDV+LDUmvtqmiLVydfNX6wIVh9yDBN0qd68nzv0c77p1IZ4K/I
UOf27f7vzn2O6S7L4iWYumv96jnuzGpl4UoQmpLbMRPOTo9AAgUSFVE275STv/rxFKC6Rh1ugvm3
EfT7SlrkQumprCaXJptrNdtUPXd4BVeDSThLtuUlKMNnT2Qbex7bfeF8BvRxV57r/qq5b+FCOnVt
85o26b6D1eCWxtUOhhMgpw9SRo+Y3Gj20yiK+pg7mGN/dvl8Mmb/Ry/lH5n/NKswwz7uvZR4H7o0
3ZilLyADobq35oGb60hTmA7rZB702P6gjctmUUJEkP2+5EZrlM1nGhXPmClubeCu89rRh34I881Q
+HpLDfIQm9EJ3OqLazrvdcVnhmV2RW15TGZCxQGvBaZss1psVzVWihoZZmXQPqUm36K+nlLX2yIH
foK7K7Yqr1/TYToNybPp9r/MiBrHwlM9LtGI4YGFdp/3w81kMRAxko0zH+uKNrHQ9CUJoxXrRqC2
twbb+BlNjKjNvjWx78+VdZFJsp1N56PR5qJehecq7Dcl7gRFLo1dIlqK6a79pv6equG9y3pMfEly
s2PYU32aPI19+SUlHaTMUR8yb7Zd3/1sZoBfTflW5pQFKnltvOG742fZaiinJ2qNcsf+0WcBwJ6Z
j9ln3Nu7AHViRbt0pcr2p8v3GcrJ4mIglE62VuYiw8z9LQJG9pRW5kM9bSwTCAZan33LQxBmrDTl
ArHRa5dLqbI3CzlgVatp2pZjwpngtg06Zf1BQ5/QcWIiePXokiL77BscASELBbIY2Za+uZgFerHD
B4OdICVEiBt1tKLvneHtzLk5lz2VjyNZKbGQnOm8ProGvjo/PqaT8zkOGYmU+UXO4pOmGTGUcdgb
uG9ZL0uQ1w7gUXJQXe8BCSjqdWH1QDAd78Ux/eMQD9x9FujAaM8Pro/SJluS5p7lz9xK1SHye/fW
qYwNqGX8qhr+Ftd4K7lrml2jVl5B3eK2zjvWAAABHlwZT8zHmJbxvdz3+y/Loz9FdL9dBYZYluZb
OYQUKg23TF2eRNb/MhxeRWcI0iHRWhvjRgcFp0+59TDyrK3WDbB1iGPGnzsYp0Ykr5lVql1UZS4b
q0czS5OzQimxi0U20ygyIB1IHb0EifdhxugCUThdZmhAvTmcvU5mW9F051ARmE3L+vfcgK61LP1U
pnrvJ1mx6shiVGyH6CoghfQSF6yd4mryP2Hwaigy7safUmICXboFcHMose06KPxrUUXeOqYNskI9
GPeV4b43OhmPTVfQpRPok37y3lj6pigi90CNTHA42RMlEB6F2f/AeHNodRusKbfIYxBNXFU2Grda
8sCwE3J1nWmuDgpG4GR6PybaFVtdcV/hy3V2pRE/N1int1DTwhXpBa+KblXcfVg6BWcy2XpjYEzq
Anz90o/2AiICn746BWQjTqg3BET1F2LQue7YVVSdexXh4GN9n145FVoWk0fLHWHF5dWT4aevo5mX
9K1ZapOShQxb8TadyGVgD2s2FGuCqpl3zi3qWOIdCmf6Pl2Xc6lwrazmJqPIgzWFEyFQuzEtm0Md
HTVQklXEhtBsbOR5KF/Ui85In8B7DGaMIZWbXHL6Vns0Z5OoXPbs1vbPOsrSB9M9Bhnx8Kx+UkKf
pziyj0hmvan5SvqCyoYFq0iHbOVGUh+dWpMaMV1QGileKbp59ZLuaGIoMMH02tMWGq3yua/Gh2aw
vDUa/lvfVcXGdj+C+pfX+93G6KA6mlbyXCT6ubRp07VolnMXjc9h9iQrkM70RHyDtlhF995T+bjL
tfGn1RpJKRk9bstTsK6s4ei66o8VgBMh3r13UvPVMX7kmffbhEo0llZ5tkucM/aQPGj8rtsgslzK
d3ubjOUVDtSb43Jal6TvDJptqe42hczLneHF3k4Rdhi7/jqIydw4s0VzsO93cFySLf1oubIyICra
BlWl5pK8N2sI3xq1TXrs1LzogfF6zkOYFMHemxx5qEp/L6c32jP0CD3Dx8w+/CwtZJmiDr+Nk/8h
rOmNdsSrKi0WuCZo90bhXaeSmHg3fwE8evdyRUmDh539lZesCxUCIDOO0OjUPpNqXIkxcjesoZym
efeYek68iqu23PjZsOuB0DYBvfpIpp+a6J+lio8xx/4Uqh8A/XYgr9Dl67ChoBovCOKXmVzFxmwi
7wlt1rfL315Jcj8LUT2Ugnwysv3EzXvotH+TCRb8Qg9iPbNkHzxt3civU2jR6nTtXUzQYRitDMKM
+DnOJJyyXGyKKD2w9kX7SryqwCnWyMSYT/Ki3NlGvJJ58Zi6cUx1NjwFpfVt8L+6tIAJI2OIJbSw
e/UB9jKs2wICHBiEnv80lqVV4Of5Pgz1g20qtrlW10Hnck7I3Ycs8bZ9ALOXQD1RW0FcVW5HNmLt
tIUG95okahUXNl50p7U3EIhxvxOnUeWfpsyIfqkI1k3i/SR5Va+yIvW2QyKeCSr3x2ksuTXP3of6
KYkWHrIGNYkWo/IF/I45p93Ts+UqlygAW9psfJVuc4ktL9lLiUdbl/PGbV6TkKxUUOhvHtn2U8L1
S8GXE9S2CFCqCfhGmytri0tmD+QMZa08CLsf1+hb33QUWlysN7elsy7C5NOTVnIcrOHWGS7q/KSG
TT4RVoyTad5oUmpBOfjPhgtuzDMfUsMeAfdw5nZVuVYgDAmSO9gV8wNiTrit5nE4uMbBIkX8lEW8
MlKSOPQGNNyo3trm9HV3H/9/o/bLfbTd/zlrgZCEB1v3/zZq39rfzDb4z0EL//yRfxzaQnj/cqDw
guKVpHZsB7b2P4MW8N/9iyEbLpQgwZcq/nPQgvcvi8ELbkBPxQJHHvAa/nFoO+JfTAFwoPBIrFIO
tIv/F4c26LMF7v0XqOyaLi5Lz3ctdh1IYeZ/DxfIOqWzUQXJYxn+kGbT0WTU3cnLaXJ243yYc7Z2
lXqL7SYEuCaBFLXZq5ySr8iMSTYnDlGVpRH69yAJlJ/C1H6YPFdwmtuP5DrJfiwHFjkQsVW+/3cI
5J5UmPra34kJfGSkrNP9QEYuBXWRWpu+arfB0DZHTwi8iBhIVyleNW7nGhZiFINAWvbUNdXPQeEh
CG3nV5ob4WPDuMRdbwdvpVxuRy7KTOg/egHiPDAH1TQJtq7iGPbOVUxSPsBCu+BTaAl/2T8TLz7V
oTbOQDpRfoyxJLYq6d/qpcfbGk1J4INHaunzeiwZ9Tjgd6i8mz3QonVz95phozobcYr/s+u+win8
ZWIePk25BDBYV+wFITmeHDmJ1TgQ7WhDtSvF6J7r5RAM8H/t/HMsovbchBGBVqclLMa7MVLioUtn
fTmw/yXv8b+PRFm+TFmf8ZXxHZSRZxx6nB8DCbVzprt+oxUNlXIQQBBF8e/3QG7EO8w4YfpMRnp9
f3Owh+jttTXJ5rFPtlGVv4x2+pCCOWMagUV8lV3qChO9f5IqdjeKIFLitDRUHeShdjoJg/rcjCxs
pl0MF2Ewh24lBg/UGEAsFVUtnXF04FB2+xKaCQ3tvqo3rvIsGsk+jX1tW6yYUL3xjOysIvL3pj+I
ox3850f/X9/E32+nSjJna7Tqjw3Wxazn8IA6kIKgxC2J71qd7gfQk+1WVu5v9tXQp9TYnSIvBS3W
uO3JWy6G+6O/h8mIu5OVE4x3ED1s/vnT/XB/Q//1NFkEklaHDuupoJw0ak+vgZfS8b8/1JP1OALh
4rZufXcWLLOeQD7cH/19ekc1a791DrLI1/dvulpUjPujv4f7yXB/ihm/wSraDav7FXm/GH1dBqBv
pf3PZXo/O8bU/YCja2+75SS+f3R/D39/Bv3BPGbpaZzZ+UTLNZxryEsrO5fshJbD/Te5HkM8FCOt
KSxrp3uG6H64B6vu1zkIzwSNIaNyckkbbq1F42ntFPSroMF7+o/neUY6vH9yum7U27uOEjtqwiSd
f0aZqdBwKmeTGHKiE93rky2FRsPicH96P1hIo9jnaqy37vdUFAchwj1RuOwAgMDekOSo2MZITQps
zvqTbFseNuUMgW3qz+0Yvstq2qrKgq2UIH1I236ZpS52Y29RZN1flIM5OsmR2rjY7j8Qy53wfriL
Q3+fBl0l9kFrYjPmS5iXP2ARPN8XaXJhgdjkTclmcQF7eAUdcMM0oq1hVxobNQdzgYkEzZjstDN9
JAUs7sSI45OjieeFmVhHTk4/wOYwxIE6zVzwlMnuR9310bn1nReJV5FEP4LUXZqKC5O9mAfq5C5a
3X8xJGnRfEBZx/Y4ksi4ijF9YfSI5oo2u02mn7pg6SmPTr1VQ3dN9fSzR5lckwYgWIFEGwFSWVa6
NYr1VxIIMrtNLXZN0dMyhtEjzeSAG+vNdJpDIEd2j2XwWdTC3WhEjmCnAtgdSWGSPE/yXdnwfzRJ
f4gQCTaKRAdFXX6ppV9Sw0/fp1FvxJR9j5wqONrgsTddIZGhaoxM1nIqTNPNbrNyLZT5PZwFZZMo
LGZpqGtiVdGuSmVGxg90SzIk3T7i3bHnr51tO+NdK6nVsrh8yGtdcItg90Jud6V9zqaouODrx9RT
a6YQGJspc5Lj3FsX0UzfZAxRfHRpSpgF3p0xpUScFeubC2+yccezJgVwqiV9zJYa8hxk89vUxiWR
bQNnelx+ZTbCyCTVL8OMnJNGcdqS4paEFTsIFQOOTyOGoja8Yk/O9nU634xU9seImnCXTKVY1fk8
rj0jvtk22CofOtSRsDjBaJsdC8GAsgAV64bZvnOJ/TAOpj/NTKcwWnbYpGGJCExUvjRQlpkYbI7d
RFlMBbhVUWptXQclzcZIPrVJSDgF38Pg0ldSNmjGPJWCe3hFtgUH4862lU2OPvs9C23uGTvwgkBz
y1tvfMmZPLulo73rK9vfwjK1aRtpttTmAHLAUgcrDUFF1Pylc5c/9trFqu6X05lov3GdZtK9dvQV
z7l3lbmRb5qwVoSpitepXhxBfip2onJ+oItFu1EjXEKcw/QDHH3O67PdS3OHeIfztzWu0FRhuI6E
lxQwwhW4yukbxoduh9963kRFsPalEhdZu/WmWPCXOBSan7lXYwYWvK7EButtxaO1ltJ+R3WO1bkK
8Cjq0jpWWE1MM/nKolgRYAj1KvaNiyJdJuZmXg+s5wfgE4hYZfy9K4Z6Y+rRZ5pTA9ylHGfus8HW
yjzjwov58uG+rAa0lS2CIByzL1Hajz6sMmy8lyznM/XM6kcfdN8lFLRwCi5jVRBo5rqFatLiFQA5
Z8fyYOU+dhIuVfhhPdRXYlNuqB46eIKv2g+N3UwvxnIj4+iV9SsS6FG5xkm1k9h5DnSZnHFBVppi
8I/HNeNq4rfKC37lVspyYi5bM9M1rronZlSl+JHAnOSigDFI72XrxtPaVLN6DBBtt0PgelQG46+o
JLqb5WF60DkQu/4Ye+J97EyI64bzffJYaPwAawEdjiTXm8lw/mSt7z6V7Us7Y0AMomkLaCE7tvTq
N9Sl6PUVE5ScNDx0NgpUuHDqa8le15oerSz4xgt9TODLrTtjbC6pHa+TOTp28PXT2f7QdQTSlMyH
bYZy6wARXEc2jdHYuSpBbTl4MOj6Ah2gLeiVFOGIZoLnGQfYH9rLGcZ8M96hQhg00Wje47SipKWb
37Y+BIHwlhoB5kezuST4bIFOxN56ysRDr6arPXfAK8rsyfKz59YErtgN/YsD1KqLbzlJtnNMxxNE
AWk3t5qOYzbQoBfEiKwscdetxHnGrT9ahZKMfsPOfDVM3fuYaaY03JIqW/aZJZFAZ6ZL0AECzZRx
ka796bo/SAWH5zaEC+HG+BFNrvq+IdBSZNnjiHd4ZTpRDzlo15Xdz0FhBfO18alB/sWqRLZJqMRh
QWIntfm/gveYrM1KJR37B9wZdTyqg6rNszGh4QROwMQGo/kqEVKPfBA5OZhb7RKrgw/2qGWxgmQV
+6l7WZotnq5ZjozEXxmYL1cjzGA4X1FAG5A9sI1NzmLFPs8ClS0J1ZW1NFrX6rGVDcaikLyXVVp8
sAzCGD1BU81MqoMPtnLGq7DNpmoXLonueLTR9tylPrk/vz+KMn5zfzoioHSzQUl2T2IvB2rT+vT3
KUsiHqiufJucmvK7KMFPFEtajXbhBoWLEPxyoLf1z6O/Tyv4T8doOpUW9Z7NarJp9PzNtlvcSymu
nHaE6OUrXyKpJ/jql1IC1YchRwOO6A5O6J7xH69wdV7typx3xLZJUmZUXo2oW5hS8a9I4BhJloM2
1D+HdJqogCVlEHiRkLgHVhTfcUl4dgndsdhaAKJhf8qXg3CHbJ/EyUPrEH0v5+Ezi4x5a1vFMRmH
YX//cSuSdeRbpI/wc9kVcA8v0vOJPcZ8StBpNgByl9ML1w4z777mXHdbWTpIziKp3eNgnpQY2/84
9EtVbkWFv2zrLndXz/1wd/UUNTIveWbcCA2uCYaPYK9x3Nnc3p8HNCd3WUGHzJU1VSI7GsBgPLRz
k9EoS1V+fwoToTiFO2ep7MesRwOxlofcu5gwYFIYqnGfQ2u8wv0+h4kjvrl29RbmGYJzZgquMjO6
RENz0UBfcWaG69SWj2CDOLkrYdxSP/lSMcayZqx8kJmqwlSJsBT26XSVyyGM+9869/Jd7vqocohc
REXYH+lYBeMmH4Sxj0PzB5r52hLerySa6y2kH0SSBG3fXU6RGGPXfgYudRPDfAhpsG/L2Pu8c/ma
ITzlDIO70nFla1rQrM4M+uGeN3Y7SFefE1suH5Pg8wNLQ/3NaCpyW+276NPoBSYwKLg6cTfsxgnE
uaX7OjDfii1wgkN6+EOztbr0orcY21ZHW7igOfdDC7o6fnDagYIIqIraG6CjRQuo1L5N3TNnHkmz
mFumRyKXq7Iir514brRxjHi6WMH8NOXdpfaqK19EcMBQmj464rfdtdmV4QFpqRGa4xqDdZnin2CJ
XzVMpyDT4sNACOj9NXUy31IdjzvhAQDPMOF31TQ9QTUy0WgbzNIF+39OmJXLiJl13eCyVP60NU1d
gP4s2iOY9U3IULxrAHD0qqqJIHGCJBdP8N07L5Y7c2x/uzNNA7Dje3/dN7q/9J2tD9PsPHaJJHVM
YG2VGuxkio6X7trR2gm4BYPHPRFoSrBkM2uNu8KxG6T5MvsEMNzcso5e1WHh0fkutbLqYIzhzhhi
Z4uBL9nMxGONQEAXCfwPXzqPsZoEOcRphbTvPqVTjHM3mz7bIPphlLP92M8NXHcHjphfGheQJOE+
UM5X0uucUC2S3swe64kuIushwdOCqmVP+UAbvszPoCGp5yTzNnuke3/JzdijvRIZd6qUK2qtbEHk
fR15fnLrk/7BnZVzTS3jvIwmOzBS6Vdv2952DtDLY5kyVk4iWOHdmZ6yBlzgwCI9cmDXPD/4k3Uy
qSgYgNF3a90KcWzzj1mmbE8qvtfcpQOOYEh3dwytTQwPaNPzjnCPd9g203rYx7FEYW94NQkVfMlt
Zt8RuFubGRjHuQ2qbcaG1aLpcFBN+l55bGQ1s+eQOKDjPjmR+dzQpTnw1zIjJwIshD7Bmdn6+xJA
AJ4d5tZkU3azQLHFSRg+yIV9ORfOyRfdU2ZO40Nb+uPD/RFbFBIFRmpuPK8t9zk7aqLLac2+B0z1
OAdgegCcxgypnPPnARwu/WMTG21AD8ioGPPEYiRgGUJGrhK1zNUiU+H5AAjmbYjbfGs2WJIsLzg5
ReN9yzIVP4toWr0zvGIf9NWvXObmPlv2OAbDJFVwAwRnXkwxvMZgZJ7N8rvqub4q+LvNUJjXwavC
LXdXwlvtT2FqoJpe2+OCNv14bRX6OC46oTUoajJohrcuj5giUccZk+l+jiYmtKm322Pc+9FLraOT
kTfy2LT8FXlafY3iIR+kt47K2F/jPhqYQtniCKclng5AzeK26c/Atz79XNgPgUo1YK0WgqFwF99E
WAM07NTBrYwvVcOCVo6fr83Se8vaih65k35TfdBeRexWR+WIl/uNttPdc8QAxqPB3JurSAu298w1
nfxQn/qyXZtVMZ8cM+dEULHe9FIwenGMLsq1IBB1xWNsm1dWo+9dKFqmcE1PzNgVlwTcNKEWtVI1
w75gIIx4W+hCtD5a9Lyw73w/eOVGkx/FbB3ZAv+q3Ta/kDJE3fB8EpF57++PzDPB84Hpn+indbJk
rHa5XExBpvT5ZhPBGfOROWx224HARGdBSc4CIAQZ05PoGmOULQyBhMY0kABP8qa22tukR4UmiJp9
YNCI/6v3xn3feVuuqY6YW4Mjv0qWc7gi+PTTGU2SM81wiAhdnlCLKDHGA6OkqgOzDhEj4/KoPZls
StVBH4TcTQ5kIoZVHYLc/51Str86VPeKaPI6NgzvIlycrgXj38r5k6E17jr0uJQIX01rpwP219dW
+JpdisCFi+nl1yGr3CfK62HNyMMUtZA4gWFO+F+s4E/HDKQVSfSeUjdO1r7n+muIdPjJKwpsBbdm
yWQwO8tYy3hkUtNkyV1fgNCYEqiwnUUBqz2qeW+pARosLbuxta73KszsfQ11ue8JSXRvfY76FrcV
M1dd+7XhPu30qty41eK7qKMRHgZZHZayhyFKogd3nM5ZMtOMoVjve/rWbiirDe79iwafQtPH2GQJ
7B1Gjf2a2jnYFHjzfRJauJX6s2045yBV/YkAHF4M3a58P68ZP5GGLwoNbROPn86oYzijDfenWQBs
ypLiNkCfEFHgXAKmbGHhltSc0BhMkemTH5yJXrYX0V3roWL4jhcOO1cOeEVsf5916XigFcW8vsAH
VYG9DVEqj6+5S+3tOxpiMdtX3MurVsSQU+riT2umUcq8ivHTbcExZHWxdZnEiykjhGM/hS+MLYKc
LdDIMyeNL4Hv03AIzAeV6HBr+kZ8ZDiWv06SgF0rgqJn/Rm0OT343RL5r0hM4dP8E/QWbRPLPjIs
YAutNNkw3gb8qsTuQoiVNjJsHNiLyXRWymB8CXPFYOWUr61pTjdlhzfP+WSejHp3VMrKpglG9LL7
JbM8hi4R9Fejj+lEla57LpkEapvO8NS05ry+DwtOhRPu3Yw0IlMBaHJ24pnJQZSX5MKiIX6fITmc
xgbxDbZNsvLDqjkXeFy6wTGQCnNtAi3BN49buyLRgfmoUlAVIxd6yH0YZyFGmIMOna7lhLWJtWYO
Vhyvni5O0Bn7rKw/zIbRN9WYxmefVz8Z+L+UV1gYqWrBXLrws8Af+DpzIZIj4ia7DMU0mnGvayP6
loYl8jlOFLBXkCKYswtXVlZ7MBnwVZj5OBajs8nZ2m4LuF/rnoWGcHiLP7cj7ZiNAwxchMkz3hg8
BfZobMLeti730ZsdndtVKeCYmBXFvLTnRYYd6K674sUGloGVohvXErGG7UOjTkn6XHklgFL+0bUc
OuuABfVGCKm6yug65a17bjMSqn0DarjP8idhJODoR74AP+hduCcGWyAVsACwxV7LmYQlLm2MsXGO
aiz2I4OFDkNjdWcbeOfO6QbIE/GUIgX54th71S/LpSgSAza10HDDq4e6u87xfh2oinb2GPGJwALc
JiQjV4411Ee3kuzXqrbd0IMcNv5o2Ju4NMr9/YMWcba2hZivBmanBdZ/9mvqYLZnAysRw2h3TtrI
Q+8VD2Hit0/CtKDFkWxPQBsz5NVwYAKVsnox81Qf4OAZJ6hrhFSs/kIU8PvA4EHusnjMQ+Zl5ism
qllAZCUN0i77cJpJk0/R9kNYFMG+mYuffZG1K3MO/EMwmDn9yBLlxC7hKlBcYNqFzzK1KS6haieM
mglNE4rlMfNrmPYmohMAPtbk6Cz7ML94hbMNyFdeexPuHu9sDyqXjaEbPYf0Ni+lySc1fmAUGx9k
1uM/DOFzOkucJPeZutBXMO/T1D/fD7KFcR4YLXMtbKe4uXWd7ZwRjLiMKCGbQrbE0H3/YiVeSdDn
KFUCBCL1vmMvCY7h8qz30+8T58OZTf1AA597wWh77wXOyCtjOKsrkZTnOprac5r0w5o5Gf3WzyY4
wvP4jG4+PjN5Y5uX6jkY2KmSMmhvjfNW+4E6Q20jxZMybsnAnbTWTeXSi0qbs16A+cxAG5maIx6t
mDABFn/O9Vmnm2TS9l44THbK+eLWcYdDH6K1xHLj7GoXwXLQLfZuSe0acO9aNypMT1mhb1PH9VtV
009sZMnB4ku9ljjejGJOLkFECMiJBVjSVP1i1ovzlHIaYmw1vw0hFhd4HUZUiSt73qM2fbIlUMqd
QVOc50eHlO0tEBIPas0o1rJTNxqEzXmMkpn+tpOdvZKycQms5XOgLvBQGsNejIOQrhnRCYbVbY81
ebo1+EnCN9iJUjpOjxIMETaeBZyVPgDpay4+rUPAE9Ymr+2X0bXOddtIEglRciSTSza46RFPmiC7
ZfNw0z5B4px2YJdhUnOCKjkWRUmfBiPhSHiezDL5GDE7KwTMYDVz81xPBRJPb6VwfavS3rpeNXD/
CLiuB+9Pkra/zdTDpFHKn5BEaacMxbXqc9LvKSZeRtOprdtqnFU4THUAPTmmOY29MzcYmjOBnMxZ
6lO2TbuRKV30hZgdD5Nhz9QVsQHWot4KSOh3XKjtozfr2a/35GuSlZmPGGvz/tmUql4PVc9rnSjT
a6nIBTB2jQbuSwTmeJ2HkKqTRARbT/lH38Cg1tRHMlP2kT03JweoL2N21b5w6e0KBqOwrhUk9xr5
1E+0p0YXcoVhGIC1iSitSkVHqRHdbzuaGCndkFo23YrcF5OKFodrp7r30qu+m3PVr8N5/FSKypYR
Sdv7+1Cycfe29t/B93MCJ1F+ALb2GkvmbTJxykB2u+nwDbdUtBuMRnMLhGMRByi3PsLTqeqdlxp6
pwNmHwtWQk7KKZg8pv5NHbyrff+l+/39WRSql7ghGEM3l2ZvsfSSsNErdPRqq0KaMFWMw1IO0IuW
TpkRqJw7wUJlGJYxtqVZkPFcPAj35xCA14hW2PR0YJ7mYKTJ6kHuEGNM+e440yntA4b5OEuOidRh
pEi19jF8hbtuj6+d1hm9QnKcMUgJoKS9WXwWtlS0ZZnp197SFqtCtATLxqVTZuaMgAoj4L6dJ8ZT
xKSdTWOHYpWmzPm9H+I8vYY9wT4G6IpTNzvDFrApUxhQsc6AKNkpu9YTF0u7GrzmzdWjxZ4liesV
e5nqnOYiWiP6FxszkLQxPFHX55krxI8zMnA2NqqI0Mz6jov0F+xloFl5LQ3mhD7oq0hJRUdMl1oF
NsvfHXoJhpaRt0SbV/d3cj8AsG4ZXkyT7+/PDBs8SDZXr/+lQ5O3aQ4ZuxHgvqCIlnd+f1TV5fQf
T++/8Os53bQ2ShLbQ6rgZQjy/ZH830f3p/HygVWW9aL75ho3hQ0Sh1QbN/Z8O7txeBqXQ8DoLdBS
jI0aFsjo/eCyeh01QSLpI3dqyX5v5S0P6xzl8364P9UWxSiTooOVQ6J1gHN07iJtUgfwYSyvTS89
Tfr5iw0ju5sUMu7OdNURjVErKHhTu2XfxzjxrjY/xGwb23hpmmJe7E7ZvV/6P+ydx3LkSJelX2Ws
14MyOJQDi96EVtQqyQ2MTCahNeAQTz8fkPUPq8pmWux7wTCEIBmBABzu957zHeYgzcmT9nPnkcxa
01k+ZQbAzmUrmbfCHHcmyL6b5SEaicMxlM8LJPUbptqWihw+lZqEWMyU1Lk2HDjuKStw5mfoIleT
U30ol6IZRCusMXNy9PeNMotLZ4h6D3EO1YhNcqCzVIRpDoqth2HkoM10wbmSiY7sFk6v2P2PQGyB
bv6nAjHDM/9DgViSvodF9v53idjyS39KxDzrD4tZomQlIxB82d5fJGK6+YeuO8izpKEbwnJ56k+I
J6ROnpFCOq5wOcgd+J5/SsRM8w9HQAJzHcMy5t91/zsSMUMgKfubRIwHTDprnid4G4IVFOjS8uf7
Pbljzb//m/jfNfGW+eCI6kTj5ZyCJqTEWp5ItfHQ/IbPOGVhCE/ausQHvum0h8SlO1l0GGspIa8w
SPfncY7NzDWLYtCstqjwQQNSsTA8adpJtziLLOuUY1I2t51xDPscdby5R+TMDFshoenr9mOodDqu
TdFjUpiARkxIggXcDPKgLMdzsVZm3qlxmRvG4UBVdzZAl479XNrEP5GTTEdO1xzgWIM8LVvfN6gY
BiMaTiM8TFuyjFieMgKBvWvZnMv1TNwCsI5a8rw4sMsxMLh8cLPYsKG2ZSTaYSlf7iZUedbUGo31
94uXJ5abaDZuL1vff4CAO0ZtO9+KIYg3Wf0VIn5Zay6zrklPMwTZ3OiC2HVERQ64M5q9o2GcWCoa
p99bRKNngLxBKOJODwQkc59gt3hiZugClEPw4oEZqCK5K3ygpZPYqIblmWsG+fn7JhaKTpuTuGvs
BwyIuNgYgL2QqqJtkL/qRJcKYPu2ISqPHMKqMeI9mlz8Z3V2a/TuT6fkYk1GO6p9Pf2RTrjQwqh8
c11Irlh77ny66xs9dNwCI3h+RuPqrMCOb1xXeyXcI1xx6dqpSksAbA/ToWD9BFqTdXbdSVYwFdyW
1hBXQ0/7kskiGQte4Oi7uI4PejgmR801V9JoKHqWnQgv2vhlEuR4pbw0gTmRXdGYO3TSOtex2V18
0jPj1vgI+kmhsiUjM9d146rSuCtqZhOgBc2rsgaLrcExBKOmHkakakPijRdngIFX2422CjQ7BBha
c3RSRod/APKgt8xDU+bZtRV6NWrmmtjlPlDEXyZ0Q+y6Ry9fafvBwt3iznM3I+svufStC9MYhDZD
c0amZF/0NHL20p2el+e8koqers1GWIN5zfwCJ3YwktbaXvDRr3AbmJTbeNdtEz6TSjPuaqiey3Pw
dExaZ9nNaACDCfXpyQkQvLVW21D1z6dL3fOxeidif9jp3sNAI6c22E0juKleTPGecv4VTUbO+cUt
HscmjWCn+dtjff1aU/+NWvSEcNdooBCbexiBLBl5wNXRK9pTwz9PMSywuTz4fUMleAv5CQUNtFbw
OHTyhMV/jtvxvNyDU1ieEh1nLEFD7sYxAnyFkY9r/W6yaX1GE340qmBnRDbDLDWkSWBsK9O5JWl3
gxadBmRJXm4SqGsz8YZTZ0+YLFvKynikMOcxO2UFOtwmyxQhdo2tcrO3cO4N9gbhjwUebqpTNKyK
WUb5e7OU1qYWdGd08CbTeq6zqxOqtf6EYb8/9em7ZfPNuR45jGRUM1NoHPaFajdNkmLHmR/yahBk
+D4po5gYjxgSgFxpSFCjZYbgkPFEku4c2jBjz70KpHkyM8NTWOTJoNQ2nEWHC5phnKEKy9by2ABj
J05Se98IGCkNEbybSTiHDNzaoVTeBKO9wTHke+9m7aWAw5nKLG9pAg0ugMRuf+/JjrQfkqq0NcJT
St+4lCNz6A/UHKoN5RWx4jKGYpdC8Bzs3a4r0jnWtIroZQewlOQycV+65QvdodUr5+jQcI2M6dTo
OVQOlGoHk8qPbgeHKK/2YCbDHdb0cafi9smcRudUYajbGUX+iKQXHaCqQBRoPZwlH4SONtKn4VLJ
10ifmGhbpya0ykTF00xMgfMLVtgQKLL2iaHBOyKXEF1uHzRbY/Y1y3kzPKu/N7t5hdDMN8tWX0Ev
c0mVXBWY2fAGDBn0Qg6AcdYCL1tNUdy3c8qAPysBo1lx6dhkway9uU/vd/PFix7pBuxSs8pki1Bl
nglr8+zYovmN3IcU5gCzNHJI46chpb61O9/amVNzxyzXp1jdmIcOnm3zaje/llY+NFF690svX64N
mzM19yQLUoEAI3RZKLtkai+vTHF7boaSrNTl1YmTAv6ZAfB+3G1lFpMH00N8tM12V49H1JBwW7Oe
GTbD4dYdR22jTRbI3/u+GtTxH599uauiGXORTMHV2NASXXZDE6u1oWOEW+4tN4tswR6cS2qMH30u
sNzGcMUsZRIFWQLkwVgPsJue9ooG1zrVOTqS+QBN7AKGFTq82oBk6Vc0SENNeafpepBmcXDoezTz
itLN60sPFHafGnhYOmxdW+bo5EEIEEAR7ALm6DPkmnNk1ivr+g7sXcQiklmArsIHvWWAILaGzPO4
JxRskB2dD6JuZ3X8csMqiQGsyOmXglQKtx45R155DFmsLYiRLKa2QMTKIXW4FpTEGy1ChW/dwrd4
oZm6OyCr7W4Z3pabRcDwfZcQIWQLERlZQSDrTVgEXFu7kqxczv5An+MRls3lxvVsb535Eqeh1V6o
1bvYxQQ9/nn9tty0AmqEgSJnGYOyiSE9bHH45LBZIFbfaGiVt62lvy3/dxlvl/fyj7uTr2t7onV2
SxtFekhsWvcIF4rUFIXHFcRc+tLYpOIoeoyn5YYYUmvTZOyRAn3jRciq2hut/ZUx/8JpqYVnw9I2
U14OBNk+aqgLdBSLHJmoWraFoTiXltPUa0JUyLQioWbSZl7TlmJ0JgvmWNowCELCXfrgNa2Sbcwv
Rujhdo00GJgrLAh0diiKzIpmY1YwZ4uiedm05vvLM99PIx5uus48fj+3vHR5Qexb5VGqt0VHItFU
H3qfsW5WlSyCkkVa8n3395bpJDDTGNorJ6CXMb+4WCQpy34s5zLXOa6KvZVLijV8Ymx0A2GJqX6J
lZzgKXpHVWruPpDZuI3q/FeUUW0QmilOVVlMO+F5d6Ag0GrPYuxlK5638kWCvWwuD36/5v/1mGwG
xH0aFKPvFy9bWU6zXFSKihT/Y7n5x+8vjzmzMmrZ6gZyPDXNtH6femWZRf3NchZWtZMLdKSYSo0C
Q9TAgN6hw6p8PT0MJlGG35fQ77vLlpqsMFstTy/3l8vs993MrAiXRmzUIlWlU6EPc5Q3MvNZqlWr
2Vr+GzA0n0e25dJTaWAJLRih5cYFw6JzcHUuXYV+3YPEvCw3g5QF2TVUqdCkNZtSUJHzDQktAMOb
QkzbUfmYCuiHERly+zFo6INCR2BvIBodJoBXbA4ItqCoaoKW4j+e+surIO1DWBuwx/9+Vb6l0l0e
J8nog22bi88i1V+2lpsu05EBLptl4kzw+uYXsWqpSP+dNxeRvwgx2R2WzdEcOF2//4rR2OAN5aDS
M83fBCAuawG6JnSxV7//+F8f+f6T/qwuX/7i8tjQGO6xmxkYPPyPV4Vj6I6/n/m9ufz3329keely
P6okr1ru//6P339Kx3W7Jr4CZLGUIwPE//1g/3gXv9/299Pff/2/8FiRnWNZ6TVJFMTRTPCkG9aj
EdU0w9lg5C+R9ugQ+YbcGtY4psmRgyGBBRbJQJ8z6E35cxy5alN45XNSmiirvcne5bVu7QVmpAZ2
9w+Wwl9M0d+BB1ZbalK4oict3xUGL0fCDL/cIGQ8asKnwc71TRcn/smh2meF3bjKfLKHmsYZtykN
PVou7aNZELxdug1QQ64oFILU49S7/aar9BcQLdOqFQIivjwHeYw/KapRgOeEZswf0xpYBfRds0s1
LnwOPZx+TKAMYVIZ2rjmXGibTdyQa6bwBu2JrP/lO/Tf3aEnvktXrwYV663j/HDjlvyrMgbWIOGk
1fVuHMSbifRjBcq/GDom2sB9J0czj7JzTiiMikPSJFhj2G8pAeVF0XYMfdFr6Lb5dRh+9uNHSsJc
bM4BELEGlzIPX1qFdk6a4dECa7DNiwGEpLk32/JGlLT4o6AiKSToPsEhbUrds/eGT0WCqI5dULNy
6+r2RZPOJyL+2pkLGBl5EiG/ukKqdJ+A5DWTnV1DQWpKSvJA0rfkYX0kfnrnUZp4VtmH3qltx5Tr
ZuzS96xmrlvVcDki/bYawZ0UuIBWbEG+6nNWHBbdgsB5w0iHoRmQ4LEgvZ5uAnyT2BzoEoXtfqgx
j2cOKSMBWpY6JVIP3x1k/ybcDHXw3AweMWXwb9cUTsiMYPm4zQUABSshySGztxBO011UYioQpvse
c6SfwPvy/ukR7fQwepwG8eRLAzGuoV1NDhNQOjGn3HbEfmipvQJrXYVwIw59IB5cKvx7k1SPEAjw
fWS5D26ZXvceNhUAdwnHU3DTNfG+rUAVT2g+PAobG59dvo8cb4+0utwGWXfJiWr51FRz4ada1wnC
kKavC9QGDHCNJZB3hQyTEROsVVXQdQVsYFspfQX9hqR6TEhBWyO0xS+vxhGejpYcMy29LisLbwTH
KwafYm2Vzl5VOKCKtNla/cjB2U3mbjBku0ZAeWuAe7ECC0JK234Y89rS1SUC6vJFs1yGVVWsMekT
f2WR+ZYFBLLlrX3lzjTlVIXVyvCS+Exv2NxXGHZzrOajvtNSvEW5nfyoTPvDbux7y9V1zDfFS8kQ
tR4VBgMUyMRRDVO9N6ZeXek6wh0Lj/rAKhJoNrARhRGKErBPA/66QGHmdC28SXHnFF1zO+Zf+hQ9
FLB3zoysK30IGfse5aUiD/2+LotjFQwWBSztcxLiOY/8HaEKB68k/duJ8TZkAbkkCdpx1vmIy3OF
KTFM7Y1veQ+2rJpDde7ixtpbFsaoypmRPx2eY7K4+xl7wulmnyaqWuhJMGprOEcy5V+aFD45acu/
mOTSphlMaNUMTkWmmi1AHLpbUl9njXfK3HCAgRBfV75ot06QvBUJ3TEf5RO193ptFox8smIS2lL3
gX9Z75LQf8l8Fa9rJ0bCkx5wDzyUUkPAisMxlLaHLt06J7qs7rQB00wMMncngTD1OCD2PmPUWh8z
krpa1rjWwCq6ba7zuL8NlAlcwNn3BSC4DjCI5+RIGAz9M3KMsz2axpxQ9D71hHC6CH/JikTXwfGF
6k1d+Ub9bNY2URT6mAP/Z0cbz0qlX2XUgK31ankALpWTk2tb5TtlCj6TIiHCEsmr5w+HySkeRSgR
axfJZ1fIAIpYiCPWGgCHWWZGyqa7wwS8cYXoblN5ARLi7AnWuUcQN4cnI2Oaw2q2KHGLnTeamzIu
CdsVoNWj4b0L+rfBrdbe1D+1QUo/AK3z0KQP4PyeoPzgqAQxOjTheYTdnBvOh8p3IKAxIsr45KmZ
K0fLspC9i67pC12tvumF+nJFfkhCcJjCk2pHNvhZEpQBiaqcrsW8g3I3TFDvQWAdUCC6ieVvNUDP
a0Qw+aY0c8JEmR9thi76KMmaJiocsJHa9wlZeR2Z7UQSRgeXS1W6p5VzlZq6uzU91A9lZFVo+sTn
mAcllKsfxFDOEixrbqaqj65pxVr3Ss4LOqVRKJoNttiN8aZkZYAlSCQWsnVZKLp2SFEDFB6+HhQc
G6O7GuWahI9g7RFtCsclfLVQamX+9VC6s9qqiPaW371aZnIqWA3vQPqeOwyz1yIPr2q9yFeormAE
0r+n3uzu4qwdWKJ5GKKoDK+isbyrUiwWipRYr7V2NNnNrRFPL0UYI1KOW7gFDtjXkEnjqlcFeQB9
cudAG8Dshjo9HN4tw9I3Md8IDJJngFgDc0YDftZtYFOGsmABbAZrZCh8dhLj3LyXYfxkYchovag6
DT6kfDGp5Mhy9Rq4kcG0AGeYElcoDPK9Xd5kubh1p3qGGpFyo7RhixUD/m0LvoaQcQIHgFF0ynxq
KyLUu5DrMgWEe0szn6TPAJlEpX5XEudJanFMwkqg3VsFoZ1Zh5RFleRctBmassJSEMWHmbGj76e2
uU1q7kgojEM3XSI9ux0KnWI1XxnRfSQvENRLmJ+1FVKeNRAix6IoYeDWKR6NtYfk/oaZX4vFQD6V
kEBJW72VEYicQlkfFt4W3A6nwiIElqQrYzsQxDyEsUsXPksg0+nkkrf+TxEOj93EftRiWEnwJqEP
VmRlQaxFO4lQFafWvbDNkx3E1xNqAUMzSZwIZYflfNbmxuHGUvlHOmtq7KpGYkDKBsVftcJt/+7H
KqKIyhTQ9JobwiAzRIPmWiG8i121xbsT/GLNQRXfojn9Umv5vVfS4BMW1FVXL2/16NTnxb7PZXpC
BsH0Sdc9BMvmruz6e1a5XKg562qhMcLZEIVJHVrRu8e3ACEQv+1DYTTJpY8g6ZBqRALLwGjuXYXz
MmTK7m2MEJsE051wk+lqNMs7Gp/irEGELHNohTTQV6Iuu7UuwYZMU1Xeeaqm1uwScR+gqCCpY1jX
VXGmJB5WfsLsVrLm035okgpcw9qLGJuxgB3n7qg25bcBor8b0p+HtvDeGI5gJDKZ35UtCokU4fo1
CpMzCr6T53EFj5Auc6XNceKmER2Yfitn5URhjPflHLosTR02N5CmDTVwFBxRadEMKOqD5cQg4PER
BpS+8qzAa5F8SZKFcSLRRdC7/GcRo3nXmGulEvkguiGqxinKwZ4ctKR/zJkS7o2C2HOIL8ey18ln
Qu92IN3KZUD09Lu+HTBJVMbN5NrgMKntpgSyMk3SEGknpH+D5c/s5jqZU1tz/uyqUBQoPUkcmKbP
LJY22sT45o+9qOO96ZBV1aYIrYj6dFLTWreooXYFnRuuHR/o/srdBGt7ExkNzfjGv8QIC5hohV9R
cxXnYpdxfWUa6R/srLw3nQfpCRTPtUA7h7vDc2UJ/BG2SfXaKArnHbJTi1AC3pF5lwX2S2k2Gwp4
d8J1MtZ9ebsdxES2QeP5AG2m+8LQgKJmgAh19vgYYpQQsAlWMWER6XBGsUOiitQpJg/3ndMTSlD0
RFMNJ9mF8drKjNuWRue61Yefdg4ZRblYHoCo8EIfeYJeT88uAN315BtbLFgRtEfM4r3WvHUBnTlR
Tu0GsRpTGPpisy0JDMs6JyIKmnj6OGYoFxGpfJqwb3AtSIf1mNsQkoNwsKgMyna/jDBrd6QXobdO
kCQity9qh2ReEuRXCaDAg/CrdI32mkwqWOSscgCVEXZHbxEDGv85LeySbFZMB715o3dctAYr2ZYR
arAkQmAZR91bx9i/NhG77sPEea3buGPAc7d+YZGmV3fvztA+Jp13Z+HNI1mTGgMClLWPvb1BWmSO
w/uYZ3w6w3tRGMRXOjquqUTw200ly7VwzDiy+y2FtLN0cRXSYqKkTwEoc70jgtX5U0KOsuMbvyT+
S9+j0Fen4qyi6MOOkIer2sTvaTz3cQ/RiauSPYCQDtQvsouuodHyBTrlke+MZRt8jzSrx13vFU9u
xfVjzLyXZBL7UpL1kQ1PKFuPQID3TOvf/SQcj5hZDDj8zr3e5FcI5oizQR6JluzUInPKC0K18gkU
pp5BQuOEJD0n2pAMBkoYTYjvoyWX78aEgKzsA49IB6IVooBGc0DiF2TwQlzgTZS0KKvhDL6D1lCA
whr3WzjBzk189lOcr/jKTDwU4w1rFypBtnZumZMyCnuUa/S2e55ys7hmlQJCGNo31kwE1X5PCKFF
8mT7k77tV9hN81MUHgODQ9uxnhglPiuaZ7syQ/qngooTIzRWrceoDT1yw/U5uCgSNiYvcDcxnXUQ
XrQWPJusBa16dgJd7TaxFrj3nD29XSasUsB7jS4NvTT6RFwI5x5kQTHn1E/WmihzbJLRhwQpd1Qc
k43U8E7Rrsa3DvEunyICkykmNnXxFWIJX4fhiLR2/BB5S9SEio++P78BXQEoCmsYjnBiK+1HFxDz
yMX1mjnCi9maD7Whbs1cu3NFdOPFfEtZHFBKzfqfpjcR0MD1iYV8RQ48yu0QthrCp7LwdmaQEHAz
kiyO6ZwVcgg61yjEPsxC5n0hsZhd2hER7cFEj1q40A2j2iiw4mPZw94MKc1g9t4N8KjYFZT0AEn3
iIrXQ0DvJhwrUCIj8fSRa4lLQoUB133CqN2/mxVOZzzi2UQER0Te0Srt42eogqEhXoMMfGaLyX2V
j1ydWwBKChE8aHuZajRKBufKMCXAFYCugwXNFDkFlgr9TPUJQmzlpYe00bE9pVgUuu4JM5RPOOYJ
RwDXYcP4wPdck6ioup3GMp6t/n6cUTatrm9Vknx5Nf1prSIfXebBrjHDYIY6MdckL4NPhMU0a0kL
HEe5SbWi2HX2/VBoT13/5YVUvR3x1Nv4VlPXfdPsJ0T0XOVMwvOsQh78lNUifSI4vIwAMuD/12kc
rWl+HcNSXtslMQ5TEYgL9kxexEwV0ikzhyQiA6kkWKlhBMHrsCa18xaHRraqEovhIb71wnITdPqH
gJOKjdAGXC0Y+XjPoekW24qeuWA6Wnv61bxGXfm01YRPACKWYiYf+vDSdfWcRCF2sWYY6wBG8bp0
KhOM523UIhvWeqIRPUhVYvKekqb+arPia9aU2Fl0o/ICH+UTVwSmvBXRcr3nbowI5FmUMjvXfphR
6K26xh4JhvxpQSdDBA1VbarBMjPvVIsgrjKv9EZ7akZBl9ghQ10RoiCeM79bDywFGIwnctXb8KeG
b2NXJYeB1T1hoeUjF80rs5zuZMDhmW3N+XsSSeytkcPzGVN2ICJzwsEDjhY91OGSRhDYUPAp3bs3
e/FaxKm385C/mM6xJCRhHZryIaQAvXKtq8RGYoAolCzs8JZ6XL+y++RW2rRPkVlUTf/ojPEjxsL7
YYjuEO0eo7a8bptsV9fXdmK8ghpf+wrEY/WzDFls9NptY08cXtpliEr0NpOEpQB8HKkrJy4T2kDc
mEnwbvjm02R0Aup2t+/i6isOJVxaVgkqa4mJ1Z5cbzyU9uxb8MQKYa5aQYKN1nblvFmTukNl+GT6
eGiYDobWgztNj5U1xAfxGlFLT5kgsipdy1hluxZnNUo6Ekpcu960k7eFQvg2SfnmZBUlBIHhLPvq
Gu/N7LqPPP/oG19imtAvme4/0Ua6qwiGyZz8y+DNplP5FYTJA0FCj+CZphkcQrBsLj8AUUYIirvX
nAn2aopmLWY1Qqdpi/c0ro91LR/yiBaRlVIoGI4WnMDUKB9sOz7Xjf4iRfPQy2wXEqO7KVz/DqIF
lWVVfyVucucFz73V3RiNdglbEAh6+rPU6SrVUjunGvDHScm1HpCgUiviPuzGKzeGqF606Lacotek
bX5lwTU2VaRMZSnYPe4V9B6MIOGND5AE4TUhe/aXLciGDchCwNxkXisFfJ8eGlUkZtphuW0liZLt
i2k1hzD4UQ9QGbJ2vNN8loJSv0nS6H6K9v8j6PuvCPpM25wRaf9/4ttzBNQ/j/4m6Pvzl/4U9En7
D8MifNsx6Bq5hivI1/6T+eYizZNEtkI1QJ8H3w0p3b8Efd4flk0amK7DinN+q/D+Jehz/uCvmRQi
HekahoHW71/Z5H/LWA9+FX/e/195l90CU28R6KE1nAV7f2G+oSNkRg9CzuHyZuv6LCv8q6DPxdJZ
FGOAp3Wq7sgdqlZWAqJAXuw2InEkAFrmdfl+bs2S0XMGaphYSuydjHrsb9X2GEOx6dHEHg15TYrq
Bm4mOuq5S12UdXJQibFdhL5ZySBcg1BW2tMkZvJuR/4ZRcnU5LLa6eMmdYj6EsO9jIoVzodTpTcP
jvGEB4epVw5UVxZXqXDQJ4TXyRf80ZfSH374rAN2gPOIbA6Gt765jZ7RYTFqQdiJFKR0o3yLm+Bj
mGUwWeitA06oyHAuboNR2aXIpbTjyMIJT4xEgBI0OZdQKTHM4+Uk/tDATzBXiRB5g9HInRvYocap
KdB0ubJD6ecTs2aFA8nec+HYIiEIx3O4CuBVA7AGWpvnXzKDDZ3xy1XtQR72RL8ZO+DYQ0oTI4lB
ezyn3iea0EczUldx5D0NwvSY+aMFSmd5EF/ffUQlcxfMwh6aCXwY7JcaLB+d/J9tnVH4LjqSLK1W
c9dFOGkrg5Ij6/+Zs6XpvrUZvBOm0HBT17n1I9YITp/iaN/OZLIk4v0bsx275rB/8sPqB+nDnZXm
51E2X8QGlpeSBPW04mNnuOxOFK9XVN6iW6NryB0ng+qsbGQJIlQB1dHgYI5BdJPp7ScmbhKhBnLl
MEV7z2j1xPOIswfFPd0fjHJGn4nD2PvxFrlItqF7IQ5ufGcmkrWP1+8qN7Ru1Fj7RzcCJ2/WXbtL
vNuRRFb0OCbDvTlZmzJ/Kkf2FPiXZu2EgrdiBSx1BkOsIa2u6sHFMz5o/J7CBOhtrJAJEQf/W4cc
Z7Uo1EnpfgZiFO6cmfkWDbV3HJxDJPn6MUsHEGmD/Rinv+zee+xDnGZB8Tm52kdIg3sHT7Xf6j61
RPLnYqK+TyRRjblt7nM3v9Qzw8IQebEDcHCixEyiYGPj+sTpBozsnpBTcxaiEUeRZT3iNOivuGGO
II7OSQ3tW9UAiZFAPpRTjPpUjB/M/XvCtBB+eJ26BA4sjkXQbg9kfeRG3HItRsSw3NQZvTZEfzNe
nhayFoygnCpaNwCIWY/NN1YHIm0WLiy8uCF9jWrv1dLxrNUsG6j/WFn7M3ERG7S43eOaSnljuRKF
Kt1CepkwZ+z0K4tiMirnQzZqggvDCyGWYfGZyuyl5pKOs3kbdFXDeteGOVXgve59mwWDhDU53/ha
Cvt96vd2M9KcCRHmJCttgskzZOilpObY65hp6ipR7kBbQ27MecdoxIPHWf1EYuohrges34ndbEFw
T2Qwx8y8s6DY9jNfsIgCaoN6c1fDe9qjNrp2KRnt2sS+ripq9Y6Xbuhq3Er6dyta4M0a8iFjIWvS
fpYhGFa0Tdt0OlK32rWB3h5Hp7sJYyx8JQsHsjMpGwLdmOPQyFdptOJAWaleOw3F68W5ECuXwFKl
31TVjMlD+rGmLgKfY36fkf3AhLCnOYpiF00Rc7dC7f1qwHTQh+9gxbpdw4sWUl5N/OKhj5jgf+qz
fhGY0YDiAOpBf5/0uKL7DgSCaNcLy9OU7nUZSHatw8qviLPjkEKPGuRIGjkHSqWRZZj5zbjquvKE
wS7YS81YYasDPwk2rhvFbdBH5P0xFKxroD+jNKJdWchx0+DB5Viq7mzBSEMvFc5mBBVSmkmxNox4
vGf1cnG6iaCpTJv2LaUCB1eF4ZrXLgWAFAfWWQAk5+DduQO1w6kMHutwAI2AZG7l971kRGAl3Y9o
W0gsd5BFnww7+cTQR4/aCegE9ODL2iYlDQMZ8KwAXi5EtEGvmiAuyUXP+8swJA/kwPp7v0nuEiyd
14PQi/va8zD41PXzSDjJTcZ6crkXQJLYSaQ3G7N9gWItrgzRUGqwI8p6qTazkhOBDC+AXOEH7HX6
4JvA0wEMJQJVU2X8alV4yuqiBjN66S2LVYPbTu9GWFyHBCGT8AF5hJ3dgOT3zBd27crtxvY86uVw
QTOPID1pr7owMum1UHyoPaaQXDUjCri+oLdg9URuB3ObaDSwrMXoipOk5agbfPB1loaCEg4q6KvM
YSGIFp4DnyJgQyeqYWF4G4Qflj/Z56KiWzzWpdiGA6SkaXIZ8quIw24EhsI5Rbxx8FH62BqtIQEC
INyjbSOHNzzU9LT/oQB57l7WINTzIXlp0I1dbL+wARDk5qVoKYh3U0NklEudRys0a+unvkNfnnqM
0cTPDoxZvDYN2XQwyADJppRrQuJRSRt/cewsvwQd+YVlBIuOAGIHnIpLEmZByu6gvPaBSgXu2ObG
z8ub0CvgPEjd2SetoYjunMTahyd0ylLknlxF6IpMm4pA7z6yuiPtqceoF4RaMCNjnOiK8+QKmzxg
VbC+CNIram/OZnmCXZhvJZg5BiXSKKLklghsMk879ZCbubMnH+6+0zAdoegkKwTvEqpx7kV6fJ92
erTzde+R5MgjOqhnv038t8Y2yJ9RSXlVi7VScfLA2uYkpKVOLEM66IaiPbkyat9r0pr0XjsR0MqK
tEnRQWDiAT6edsjYKn+nY+tt1Ww8V6Uz3Pdmc5RSu437gjJjjx6+VVV9BjdoBvEaemOwQi5JxPbI
tzp1NdM44R16t30s3C6DVZV0HFbpu9axotWc7CZx6nVnq4qwVTle8vLCCtEku9on904OV7JVMyXB
s3ZUAnF6Nv0uSm66gQRj11LBtla8aHKYl5V+/9pNbnArWkibRuVtbTIm8pJD1lfmA18Rxiznwuy0
vddGaF+O0H6oKMs2wsuzJzryV2lMwS+J64vfk7bCVWg66/VDONWAwow+vaZorG9waRZno7EebN2h
fJjV2k1IMsGV5jC0um90EoNbJhFwzhNasgDs9nEcEzRCeRHui+yeFOk5666Oi5Noou6JJHWbMRPI
H00Q1DecbaNbVE+Z+DF1oj4EPV9PQQUirOWVKGBkaDjUgZJJayCuMnYOsT09gAsF8JZEyb7VC+Ml
Mvau2TlnD+Y4qLTBvpRtdNY8g4svXbNLHE9Xfq60U9lQ7wTtOe2gNXPdR4BKMHNY7qEfmJdehfYB
2N9FH3Ryw+0WUAXHF6nr9rgNneC9ZjFyE8V9vvVqemhxULSrBgEiDfCoOKZW5t4NqqboN96pyasf
kSGR9CgJcUikFpxCrBVaesZNBvSvjOVTbRpU5KEtlFH7FA0tJcAx46NzxDELy7bUQKFXgJG4QB78
iQlPAxIKnG2KSf9BUZMEb0aSq5uQKeIWklYI+YVkYcEVEh2Nee+NHnEiI+RLcqLiDTQVB8F2iTSG
Dt1ea2gajRNwzGCgSKhZbX0QARSOKZkb95R8HgpEMZskb/w70JIv2CAKYMSyfNJBPaFbsMJPG2JW
pEr3qZ4oiGMQ0gZZP+WIgdeAQxnVq6l8bWaaVi604IwdwVjnkkQhXxUfMqvVKRhNtXKKHEFXU/0f
ys5suXFky7K/Uj+A24AD7gDa2uqBBGdSFDWHXmBShALzPOPre0FZt+xm3q661S9hGakhJNLhfvyc
vdd+zr+TZMJPxMJXSdZCNLHRW2QOe/5UkjQXMSroHLIyK4iiqxFR4TFWYLXpth98aHOelCUSKDiZ
it2ObaomKhol3yXqvppM6etpgJNZhc2RSFAK4l6xOnhdNW0JDcgokv36dQJHc7aCgKtch0Kq15R5
kNlk7TWE5iIO1al2Z3J/MiJXXBBybyFxfVGq5G1CfYKlqj4nReOAp8jSXWJX6FDc+IPvQsBupZw1
ukf5AYlIEG+DwCNyh2DHvW8z+6Px1nI3rObgIRgDczX3eb4vshBlua43B8PgdY8Da1O29nSf5oS2
aWQJolEIcbqW5qKhsI0dhurfSDlDqEVIT0x7eM3rfvAYOKUH3Tc9i8efpA3z4hhhu0WOxDKWmCOH
yL/vU/8Gilry5Gi/85IICKUdOnQxQYzSK4eMsEesOm9ZaPh8Wo0xczCA8JvKfek32kVo0znm+GzY
7K829FG8SSGTCgQwpzDKKq/hFSUcVLtQfV2BAXIzEsTY1E5z4JDAHNfhaIcl8hkOMyL0WNkrRg1Q
pYPG3pEjHK01aJiXMVW3qGufBrfElmk3zmbsS4x0KjiXFZPFVoiC7zzzSAQuoQ58Z7syf0vf7naV
0GuQiXl8Zbuh3iiN5qGOCUCYwrBfZwxrN+yS7ar1Yx9cn12SQZP1DNcq11M+kI3M6e78H7QghlXi
NvU+o4mxaka9WuWZZR5azFkRWcH7ccyZW/QEP5PDh3AMpepZpJdZAurhZBIbwHXhwQ/tt8kMd1lt
p8+5r1+JZWEtkm3NHKLj/Ul2+HZWocu7Fpcxv5scEUMSz7CRCeJtu9YFuHnQs0HPo04MxnHIkrOL
rvfUJTMvMj1BLU66m0ZQcEEaTJTrYmOWEPJAfp16QbRuk6uPGjDMegCl4Nl5qx+1GSUNmkf3YKAe
CsCgrGqkHzfklj+MUODJL6OAqg9pHgrLdCEWDJt+6sN9ljLwSGJzT4IYjOiyH/dSdyIUfNl9FPbO
pgRMszWUg3N4dn62k1sgF9I60AHi5EviZ9qKwGHbH64W09PBnl3iWuPu0hfJk8a43ezCR+UE0aWy
jHsgzzPsxuJBq7EpO+jm8MFp1mXM+jNzPxLSLftchMq9hhI/Td5v3Yy0wKm1rJNm/9ILDFECVdzK
jiveS+zzevGIfNM8Jj0fQrW06VQaLCq56OCIgWu3CHBBk9E0Nab/ZDlkbNgA0Ma5fCd0kRVk3DO/
D3/0zMLqBDppKO6anj6jQYAJChed5DC9zrYuXBzPWU5chkCKHTMb9+2ko50LOtIqARVzo9T3gUNz
1lLNOlQoIEvse6scW1ZfOC2MDhORHkyvwmmeJndCDdEyA1ZoJzwMGGIjdBltchiE4B7TfQNMOW5l
/M5RLTaZkYOT7AZchEF3CBt4YNwCD4alnoMQJQoudgYQAns+7k3ckc9ARMexoHIBLrMdXbNYMVbD
xJWEL0zdKWvgOXiC13vLEbAqP4ckGG/jjPJ27vtfxtg/hUx7cFDJvQnzZzNF1hfKuy+ZjkC8jeyn
VEQHhHO7den4X7gMM29h7LBC3y5egKygKHefhZt/JANJebMLTWJEaLp1OloqqiLpxaQXnzX5CRgQ
o4SmKz9QMj3ySrxZTTYciuhEKRjecgyRDccPrYT0LWzvKpFPr37ABIRnjoFnZWUPIAwObhFMBw21
ZN93L+RrkepuuRwHIcHRPOInTRvEqq4NMpNbx7kVuGQaVxwC2bQ/+cOby4QxYcngArI2svatBjFi
Y9s1K77Ha1UL1KiUS1eAWgINDJKOgLaT0ppdYvGKTgNtQ1/VP5TNdDpMMGGE6P8DOyZwSIsex57S
c6o1f9e9TTiEuL7TUK+N0uP/MeUsrGatkdGia1tU9sM2wPlDA71kd2ujeQOYZh+KnlRXmiuej4OD
SSjaCN6mbD0qGn698VHNWbG5F/b42g8kLthjwVHYCUB/DN15y6e7bnCse7Z+eZ9mCt0NpnpPdeXN
bwrnRJZ6txaaQ0UmR6+qy+iHCPsDF6r0PZuCjWUvWQZRFUItMyMq9QZO71jh161Ck9eWTkwzds3V
0Om/OPxangr9X5j7AczUijlePYHe1rL4gLPtljuzed9oJtBzB+3vaNL20F3YdjPqPsiYmg6sfQLE
nhvhvmbJVQWwH3uB4JSMGbj1G0yjDavBpESD9R5F0bAb0rrl9Cc1Q3cjeXHhSaCg6exN64iPdHZX
dUWqdZ6Ou4kDvYMKTvAfg1yRFXfMxc9RqgOlcPJdY3bZk8QTa+oq2nad9RgN+HerVpzqqFsozk9F
NQOOPY44z1QVPoC3CB9Clb9XpF7fZMYC5dangnKbDmMLAQqMS9cYVxe+U3dsgNetx8qfVgx61v0U
XLAnrbIpwU+ryO1pCjMn2JqHVLkkFMG2QZrKCmOU+YkvF2V99Wqg7qu66WOMxHsdoEfzZbMa6/xa
Dybc45kdy4VlkqJl41WG5zx0VynKH6Nv7ZORXncW3WbOQeoctCc5Tlk5Q94wk08J7C2jVpTufemE
T0oM5oo0VrrPAamiFpboFbzEDZCRheOhg92ZxBW+/joRctcN3Ym2NZmTrETcxWhYlvH5MF3ytHoO
0X57RaQ95ym533nVAVVMUCjMUDu1ofthTmbg9ZJZJ0VTEQ1IUEwlt73LjHqMs9dBUFgHZfEq6Y1o
1BtyyIBB9WcEcc7KGPkqHEE/RHQfhlQKZfrGmny3lgCAPie3s1TNjza0op0w/BdsifhIE2uXaPqp
nLphzxnPUB6lnmWstCahyBb4ukRsPMgJ2Tg9ipVSCL+TFMH/snitkPaK9mAbFXnug2mfaL69BJMq
iOjNSzoEVufVmdhZE1iLwEGrWDQHkabN0tDmkllo+Pp5IckSQfSF+XINcMArat4+PY9/dPQHV4ml
fEpMc90O/LJtNv9ONeecBLNHNAYF+7hxyrMiVCvBNV5YqJPsZoG/JdVn54yfxJrRNqZ9gDCV2mnS
93WmyZNhbBojUJ7dNi65g2xxY/WlIv99Vs3s1WPC+5TegXcCuTNaJ2oGARjGdqu9Qaq3sHAvgcs7
dwGDUDnlaL8M+75I6NL04PA3uN9wV8oQlFjz7ifOzcYGvtJnbu8GwdHwIbkCJnvLxeLZJ4QVOIus
Jlq7Mb5ZmM91Wf4MbAq5OYq2NZq4i2Gf3GH+hAugeXRT3K0edyc5RJ+BNTSHxMGzlJn3sT4ZB6Ny
7BWh6Z4FValxbPOs+JCJodjzQ3j9Sdl8+ZUcrjMpKZkR/ByE1b9RqRCaaOcXVEO7wR9ebGpu4DtB
SMObyq7AErWvMU6uhrKr3hOf/KlOs5NrO9FywDPqbB1+N6zVcHckHW9swqzs3uw9UdaHcUYoJGPg
rUPgwJGzxF2Q2Mk5Z96hmd0L7PKj6g921WXvuqkBRdB+a7EAFzSz4tKluyBNyL8aRB+9zSY2Kiwb
c14T6m2ToCh7wEbuiICwbO6BENK0Eem5NTUH298y3O6pzNKWhcB4o3qSlLSjoXFy5NxmC77G6gtj
nTQ98Vsht8/cql65ktU/YlVybx17be/L2fSkBoho9LFuY1MmPpRMwr2WzCgRs/bimPLs5sgmA4Ih
untt9l1PYIrYGUtsaqOT/1iR271SYXVoQi6eY5/f5eX0gEqMyQAY4om7p5c31k0NMASL7IloUm7b
LkI5koPhgQ2OtiHPMN1UhXaPpslo2HgFIsOuK66I2B9mvS038ZAk6/guq7MK7ZdpeaFyQhSe4TUg
XA7g8PzuC/2zE+XAyueSxD3mk+3GaP1ipwG8WpkNVAADNEN4ifpuOdT7aWsjYl2T04JgrqmCTeWb
9dZVob1rWH9xGqTnnLzFQ0594DDvB/r2GiKz8tIGqC9CLYyQzL2hrrLc855MIf+3H82/p8SybhLc
xcqNAQMvsZdRwqGwdK0shSPHhjbJ05Nbnqy1J7t6x9bMCH4O3kJJLjy41LEab2RMY9QS4oOIX3nC
QHuPnurQjkV8THHN4sFhfudX5p0ryk9WRGYwcfHL8mJpcwY0ykguuUtFwWAJ9NbcPpPVxMixm9uz
CZgTo4E3tA7OIWwrXlbUL7HbPqiqUGsHVDD6HvQYuKm5RqUfOSiEFZ35l6lQtADmyvC6aBLbnsCR
s10SztTaz02lQ/L3CzwSetHs60icTD3ecdblO1NzP13AgG+p/k6uRL816QfsSQLtttWkGft57kO2
psbfVwfkl1xzhq1I7Fezyp5ses4b323G12HAZTkz4vSjHaK396Hw5bqcw2cDX/wSVZDsa9tutlEk
gnejRjE9ZhkMuWDPWBL9N9rTqQ73efSGmJWhpRuvJ4LrvFmlJ3rw2dqnjTBn+qE0qPDccnGpmd2m
MpkSDo7PvyAeNPZI7ofGU+z7nEclyUK+Ok5hZTDTHWu82PQSLP6lspsUcJniKyeMY1uoX0OZ0Tsv
SSEvEq2gRUrpX2XXruIVa0nLAMdCpB5lIbOkPVkA8JIXuUqPbD7zS43pDRRcob9P/HBbYkKZ4drD
r0yF9VHL9OmmWvvWN+xb1VhtrRrxmFTdMgwZ6rvUsMFOnvRQdLdJFLSqagIB+Lw6AdAdzqTJ4n6e
5eypQewCZm/rIcimg2zKbYkq5mgM3atbY8e2xEvTLEbx0X4i+fVZtN2jiu0NEjYSctQ+yIbsEJAg
dl/2WnIfUxYepe4+BmWvnxyLvlyo+jvJtlqYCjLinh3pAj0ZCm3LIavb0cEONbpkgqs0eoT8DWjl
Ctjo2koa537MqntK7SW9wzw4WmDcaYkO0b/krMqil0Sa4ox8H7KJr9/zDFMAV5xbHDRAP0qqCxwl
phqXC/1EnjXeAVFmwDMBdniyvHPy4TrM3Lo5WKdyPKi0uvWmTl1oVW/dTxJ++n0+q3fpymgH021a
6136iKiS1y1C68w9faP1PQJl2pBOQYvCUIyxZ1TZaAWqiexjZ0ZMmBFT6ctJ3Iga2MZ5FHhYaplS
ZP3O0Xh7mr3y3SegqvAOGTFkdadvB9+n75Bi+0o0Y7No56LYDY+NzdifOJO0ZDxShdZz4EZrDjX2
jMTEBUrppU/neYFEVDG8BCo5jyFkumtx8kADXS4dblJfpm3Gtn7DJ8neHoXzTh/JAnAF0WiTYHdi
CsD4gBqehRm2n3FpGJ4dYvccBzS+Bjt0YTQD7rpPnBMMMufpCTM4RbE5EBHDpdJKxBfcRrqbM+PJ
UFMvMv7dxebXMNfn0l4Ix2lUbpwgD/hlaOo5EQ75GeNFNRg2orbFWoGIY6ZD61Yv9NeyY2u2L3Zp
9MdRymvErZRZS2ZeoaNuzMH/ldiiXVn4mQ6VZoOPII8aDwVCQPlgGOyjzeA/O7PzQEot8OFAF2e8
MwehBoubcU/vsy5+zh0MCHNOgj3CcwM/e7srB6DLPuVu4+rhBrPZR28oz+jLzCvtj9Hu6LenH3Dt
97iZXPj+c7a2C330+g4dHurqElkjoCmiXaRXaPEdyOO1KzA/1/3V0f0br+BW+f69DEW165N233e+
Vw8zisXAyNesX3BAU3uvBcvkSpLR25NC27kJkNV6OIC2vSMXyYa8031pyWuFlSW3nXJbK/NuXmSo
3QzZ2Y6YuZi30gjfkECiYuNy2ZgbZyRsxE0V/6q8z502fBvnetiovuxWLcnTVDtNtnNyHYOvHLdt
VN7F4/wLwjuPzTT84hciLoRQpV1YPxQ6vpDbPAfDMwOvrVROeVGtvJOMEKdE9sjbuNBK338g4sKh
2VlsltHeKowrmj5JtWP5XFRVX5nWVjB8IcJHwcWptGZlYGdYm9I+tvCiKWHjjYjc9EBcy6vvEHvT
WwMmPt4giAwTk1Z31/Y0sMOc+Xw44/QjGyBTNo0MfKzAnQIu/jjt4ozddbFgGqpycHfyfyCZ0R2r
B9ILCHqaRHXti/CNkZ/aRBFuQFdDZmMTVS5vlQGHVTcfoIdTZFrpRaJVRmJEL6jLgid3/JllAWEJ
k0CXAW7BSLkBEh3VYrNRaI4Nnrec40ibMB+Z5RuqdHlatE3UrillUQMmv+hxBGkTiSisiB2GE8J1
qg4Tiz3ggnVS7jWh8j3bHnqYkWrlh32xpWmC/UJFydkPp7fGgdObD+mpyrrjiPYRMJ86BpGxjw2u
XdY4IkFJi5Oh2mbbRTXRwAbhQZnL3ID503qMXeyvOe6GkMtTiKSxThmu+Oow+uiSkomTxQH1Moxk
7pT5x/LRaIAOXdvXSnNPXLwwAZBDbLzE/OTKBHil6EgMamtZiHPC4Ta2zQtkOYzl2lPR9gN5ZuJJ
3ze4oLsQJrjJqAIea37A+7mOG/XgRtn45KcETIVJ7CF+ircVuJzAyUgkDxDSY0+iP9AHdGZbQ/Py
mB/QnsrLDORos5TAwv6e5UUeV/Pp2quQoVjwUXG5XptThxuVZKBOgmMf+8fRoEjCQaeTr4Q33NAV
3r9GYllDcLspLSRNTRKgjs+a5W3TcYMNkYYAtZnvk6C72ANNUZ8kGk+IR4nsY0NPvPLIXr74YRMy
LxLGIaLsylB9i4W23COQGpLiCqXG5UiZuHqk81n4YNt5T9bSGbZOQAfbzIePYWLsLC2aMQ2YrUPv
AJ7soHSb+BJNt9xaGmY1E1tkk8IHpq2kOUQaRS4+zOCHn6CDxqW2MWNLoyZq4cMAago7xSmH+d65
hJOLEcEO/d3y1K4tu0USNAIvimP/2ubyQ294GwAV4bvi0kBoB1ZYuS36huxxvVeHepMkdXenjHNY
60TvOPXHaGA15r6ebhILU5zQg2sHDXTt+Oli7oi3FtnASEqtJSrYjHt3RwIFnpOy726EhZaIpPaY
q/xNTNZwzBCmLwgfbkkhjpY44mQJJrZJKA4U7rwlslgnqCFaQozDLiIKriiJO8NAsJ5le0XMGB3E
kn68xCC39TU36Yvx5D8Kc2ndkJhstkTqkKBMvDqQLQLxttw/LK9YgpbjJXLZXsKXae8BMyeUTlXP
3RLPrE82vvMwptHboPOent1MPsMxKLdT3O4QFHi9TdMoXWKfG/sDQ0q47z9bMqGnJRw6wmFwwBP3
kC7B0XKJkHYj9Rk6pGFHUQWLtqh+IyYiY4zhbT6aXiop2StuIzbZ1A2gGpKqhbOpHIKr24AIa7jk
BzBtm5zxMpUWwPWPJB6njcYhcYyZeG3CdrRof+WXLAdbgkN6RWBj/paAiC/z+FcOvqYeAvtkkl5G
XCcyB46rhj7ohjvxAaPr9DJVl6ae+ncZwt3TEx2Z5YFazOW/+3k9yuJS6cnZoidPh/kxd4ub2Ynm
LIC0+LjZVlZQJGs3MLl8uiOoB9smEh3v/oqyq8Z4VBYftYbJsKgJ+mP3OmiRu+vM37ETWyf9Z879
1NM7TR5wF9AnzQSJaUgQ2ATQciVi3gYhvOSQBCE86L+j0cezFXVPhu7TPlD2W2d1O3irxr2hdcY9
3TmE/gGNYZOxMKO9ee0zktvRXyelYkiRwPTyTSfdhuGHrgdcucOcQ2qQP0AwD9dU3EYXyFwuyDaJ
+b3jxQSy5D7IuaOnArYtsFFTJVExbKwWkqw+7ZKC97UEhusZTcdtyWUjQ3cGPTc2X9r+3WdkeJr1
OoUQ3d1YRdm3S8/GbZdqZHBZ9tKsZdDUlPeI9NXGqfFKVtzvVkkdveKwM7Q2e67H7NrSJ97mRPXk
HDObkHEe6Id2E03xhbegekQZdT/5E07tFPZflj5Myrn0Vf6jBSWzVi7OSSlQrCRjvlFAFDShGEdN
KGJbIh4Z4JueD99yIT0lnl3/bOKU6fS0pgw/ykZKNgZAHdOs3foxoYQsXYbdAF3GwtzKNhvIcUmj
tSiWm4HVpDAcYaQV2bhp/MrmTPWAJ+Hygwi4JgsZVzRyTd1KcbMbFQsbB20zyf1kEwGThT7FqpA0
lzv21B7B4bq1i8+eAx9Gr4NlGbJUF9PetUT+CkAjobftX1GjgA8A2rina9DU2T4FD01sPXgc2GSb
CqwnhX18MAq0L2571RueCXPOwZ9VktGan21RXn1mYV+RUITXqiZBcWvxcps17SbBRX092xqMnlCF
CIhj+86lgHJmUGIJeipvckoaLCGP4ER6Rh6Xh8J2pRf0ip1Aapemyr78OO633KRH/Qf2a6ZzZNHX
9YPspp5s1bo9gH/Y1wWRjhhR1Jq9bROZgKYC17H2KcKYiQZu3BdeIQleljkAKxXLu7DtETHSR+NI
5QKXI8tj2a3SkWWZ4e5nBMRtrKVymZmbTWP8gM+Pe1fjP4vmw/iG+S564DSdiJqMcIk1kPC80KJY
mUrpr0q7QjuxaP7yKDpEVtpt9Nj4mqcs2QSYaOBEg+bBY8Z4Uw0HrWzlIavDO/RtaouAO8ZSpNdP
qSsII9Pwa9WAKPmDgRqo4nUw+slRr0Yv6X1MvChXtmlahQfpQv2zyuqIMgqgeEVzbgxfrOjRNoyZ
ibz/QF5mtf2WeAJcx3TdiD3pqNj+LEFPfhFbchJcrRkJmUtGqzJFv6PfPR55wi60nmmutOXTd/R1
P7XGPiSeVtK7tJUB9sGnAb5qFt5YTZrXHPrB4fvH8ZVNT5K/ekn8ONQwt5jhWF5mTy3I1kX9/c29
jvr2gWZ3tYWBVhw1UZcrHe+Q1/czOFa41kxTmWQkHszzW+eX005SBEwxyo7KASqAbXDVwLPx1AQZ
R4H8XVsLZiTIMQ06WnW1EARsCz36SQjsfhh4OBT5IWtC2UhImxo4Ae6vvukryBJIxmE0DnFEY5LM
wTlhITZZ9tBxDqer1oKJ/Q2R1uz8o9AzsfGdEG5mb7ne7JC3EPjTj0WJwZjGfpr1zkF1iJoTrmlg
7Wyo8V2YZZtm1t4NOhCMV/Jba/hEbXS5veGxvaBDJwEwFO/fhHXmRTrQcPjbEZa8MiwazyK6iBjl
2Vj5VkLhhQNSiYdEL51NbBHst/Cwvv+oEhLVy3LcgYSbiNaL3lSO5NXQ71SbnMi9YuwWAGyPjC2c
I2Z1aE4C/tcGweOVkJ/n2f4wYfui6kAtnLogaWRMBI4lD4khfgcaDMA4nZD8ub4BqQdvPpplMg7K
ytpUSJwoMwnHILm63SAfLAivQ7bdGsOLKQxgLmxyYC3yQ0zf/egnvnPExOGJHGC/Y0JMoie1kP/C
SX2Sx7ZIGCFQhRNLog3UuBZt+cEV99UZjXE9kY7BAYh9We+mY5Ey5Xcwm2+rtnpAOj1sosx+cLkO
SG4k2dDuiDj31ynhStyLUpz0RCpJ2oyIrtbGYzMWLzMx0Ouh0N5UM5JfGfnojdOPb+WwTfXxh9Z5
oom6s2L3xsWB4mn6kMliDmjnhFS37qq5bnCcddJmgjvU2tDn5rZax9TCQYALt/Tzcc2gGQxzDpaF
9w3Z6VaXPAndQt4jBwoeP63MUsp6W5vp4/dTBXOnWQ0ibDalHp40y783lyiC72X5rXr+/mPhtavU
vwYjNohWu9kVPhM64jpukSrbCmd6SQ2XWKKR/qRN9gxHT7CdFga8BrbO8LtvE7NxBIW5DGzObNsI
k5efti5Qr1TLStF9AhisieQZPaY3PqphOR2mH39A26uAbyGxvJS4CVb2csRAC7xKYim8qvDfclO7
+CqO9iZ7kuqzhxR/wtYI5oY9OdT4/frgy80Hzrma8KkJgTOq0Wzbw5O3YkGKb7Ws7tg6JgtpT1/k
9i3k/SXcY60rhj8DsNRWEg1YzRbKSzM7uNRTNOaIw4XTvHL91nP33/D3uht/0SDn3CdfGLaxzpvB
sxeYbAmaIPja0WhWLySyoF82OZE8dka3wZifNsldZ0gybacRYVgUPPQJA1W3TyGiVFuQfqiOy4bH
jcgNvPkJd9R/sEP9P/xFi73pT+4iVwdtgfXGpCtn4Hv5Cy48cIeOi/lYo1CPv2ZJmii5gKTcQRpG
qCQx1PesX+FI64jwRNBCYWo2qQ+XNt4fLraf4//+L7xOjvynH8aCWC4xENtcRYRcfth/YJen4DiV
1BuovDryaVta9TadwEHQ8LyIsnrkRuIReQTcGfUVraCwZuBh5l5jODO65SJ4KYrHhEfrbEdJfl6U
0LSaH4i3S+4UnTI4SrCippDu0+hvhpCgFluES3SN+UKgCW3xKDKPbUpUCsaC5uxbNiLKBYthRG29
bp14glVK4TQk2S4yrOShbQk1cue70vej30zuP/Ved/aGKEN0uUiNOHI6HnjmsXqW++tW66znSW6x
BARrNMH6TYOXs6NtIQ9pwtRAFtT2lqT+CVKOzcCqwYSQj81y1H4UaHjN6lAsXZSh0u7EyLAwCwn6
cUo9ep3hyIKiyDdIR3Co4PSPldMfOguyuF6qqxWVb6IesnMQasUpMrnYwJh50MraOdKGwFZQ98Yd
YKDAK+uIbVKOzaY3lxNzdsyrvswX89E/uxjiX2iipAEzc27d5tYBZTHYNl2YhqkEkltzl5KQ4dnE
th8IPJmZaqfuTrCVbmj8tDvEDwZwdv0tlXBNNOk8WFU6XwhwGry2tOA/w1DGMxc3O+RZSy+6/kz8
PDiNqH2Ppk02pCHI56Jz+IujwjgmEz9mEi8B4kbmnCzf3EX2QEhZziZYTO14QSmI9dySV32ois8x
TIKVc+OUyD8QGkSkJ4d7ppbyw0X0CF2qfIn8MTmT1k4yZ2yx7v3kHFozBz2txSIT4klo+JzSOf6B
7WRvlymkLauHwtFb82vmAgmDW/3bLIXY6RmLCT/KhH46qV9cu3030iX2uKcVRgKqjje7zg6Wn913
y99i1WPg/v5AzoK6mKJNtw4M1iUiOq1YL/ZMR5Bpvz52GPICW4wwjPjK76/BakjHaMrDPz5RtzXb
U2DY9r6iK4H8LDla4KhWHV621VwLSlJi45nqAGsJl1CyZiRZ2DKQuY2gCQPnxYrRD+QMokPHBjMW
2DOaWXA1U1Fd4Gvrnp7EeKtLeqkzlRQqEAAPPJP5YzOc0A5l94RQBftSmWtG8tPZdQd3lRJTo4et
OiijAjau1V+VBn/atZvmiMM+BzsHKUEUtfVAvYmq2r+mFUu/63x0v6GwtkHhY4fihb22gFwxaCTO
RQdsRCUOvUPSLHxAf16sQG0AVrAaBt4+rr2eWGkDDNc1kb+roB+eHZQ00miDTZPQpUOZKU9RrG9T
H+NL4rQGxyEKX1vF9AIn+9NZmDWO6K2zH3SPjRaUl7FXzDGNEZKfOWzbEoyL08208oo69XjN6q1v
EWovaeRoaCqwEs0bf1QrRh0FsSPmXaz04WgWxSZNiu4Um/V3j6nljghGA7QnfBmC50+2i6iU4XS9
RTAKe0bNn7R46zViv3QHd2HvpMT8yIC2zL84KOx/2pttqSzLcdjqdWyxfzkoktoQvmr0Yo+iYE3p
W68tI4+PushighQFsO44+apZxzhmUiQDDrgzRv+J50o9OoteuxoVF6U8x0TCrOU33cR/8SOKxQn7
j05ZPKpSucrCxWs5pvjrWebUiiYfGqj9aCzR9gFGjcFhgIfWS5z0FN5bl2Xxl89WbiUZAIFUUJ1K
U7vv48Ez9Fua03oPaR+u+9lpd3092heFWC0qHHLaB9Og0c28ip5huWoo6Gl1FuJfnILGXwI8LFd3
dNNxXeVYZHm4kqyQfzwESw0pvT6NBbIxYrusQN5jwFspLh+eNGR+abIjTIQznKQVPaxqF0E0ZaKJ
II/dZ0DfXj5bdRR57vjBOAnVXFFp6HUzPGH//ZKwyE75y+vtIPPQHVcYtun+0+uNDVHzCyhc+yRW
CKGqALNhqau9AAtHQBoOmWb4OQb1rWqd+q1VP4Ewt2dbNWQY5Bg7iB07KbC+3uj32g500isJWacs
n8azg4h7Uycc9bKuXApsIVajn3FhyUtJthAeMskAdFVmtrnriQP13CzbCe4Ur74av/r5qk3OeCtL
iHRjau0BWSncskj99Zb2TmIjjKCzH9FN2tc6k7zvl+Z//amWab593T+Lcqpx+7V/+eu/PyHuKLL/
s3zNf37On7/i3y/Rz7poit/tf/tZu6/i7iP7av76SX/6zvzr//HTeR/tx5/+svm20t+6r3p6+Gq6
tP27H335zP/pB//t639iyCcVx2Dj+K8N+Xdfw78dv+rma/pTxs4fX/Z3S775N1cnC8e1rCVhB9v7
f1rycetLMncsB5Om4Swf+A9DvmX8zVTwbxwhXWHbpsXe8HdDvvM31qat63xEtwzd+P8y5Bt4fv5p
2Us2GrRQ8AJsy3D0Pz+goqrzjCYoFoURmlo4QWVtiX7gch2u4xqqXBNEoEhrWktVFj5pNZMpDVPU
saGu7BK/egrQnXRBBSmwpRWao8dZR0Pb0pREWTc6KNpisve2aC0MfIbwPChXCbDX7+oC9pMxzebR
l+pg6E1yqFxV7sy3eMjqk9sUUGwzy+ePjnZuC9zD6tzMMwVxdW5EcmD14RvxZ80V99ZYoCWtxr7L
s3k4F3XyIgoC5Af0A6cUITn9bEasaaxp23DQrF2XlvdO3rZ3Tp8+OSUEOtk3OwgXzSFIBfZ1/cWV
IGXDhHF8OOLXpwEM+6QjdXclSnw6SrOOLQHCK6IVm11A27WPXMJyc+unNsTvlekWu0J3+vsqTv4v
e+e13TiyZdtfuT+AGrCBwCtJ0MpRouwLRkqphPceX98TUNVRVt3TZ3S/9wtFI1IUXETsvdZcm6Ik
Wb0hb3qFcHdqx/hoxxlOep3WBbYOch10I7rG7BRuahVnpqyZZ8ZDnm7HHOgGPJNLNGn2tuRa71oI
tj0T2Y9D3tquojeLHmRmbO+kh7VK7/nkQiCb8tMw24yEApNqCwRf8V9gBFCiqpwL4nAdCT7S2QiZ
TB9e4Zgh4qHEHROEO1FU27Q1qSwRHwjAcmpclk4XC+UY0e5UhDN65MhpeFSpAECp7HSOw9NsxE3V
oR1M/AzBRK2/mSGqXhUJbTtG+6YH6tWWAJvqhrKPxBaZR/2qsYd0axd8eOLFJ1Smr81MgUDTmfdN
ThM6ZLulqC6Rnzdu58OtTVWEa/M7qO4rbuQpmFgjjW5KxHPpQIGoseq7phn3qs7mwMNKdB5J0esO
0etUPanKwE4JDqyvQCQaOcRRx9xPLVE3wSxlnRJXRpTtCF6sHpo5Aij0rjUcW3Pi6FXfaznFXowN
kJnm7F8EtDFBGjqhn9i5MjTNbN4ufUStQb2lEttoLHAtxsdRIj4Ggtm4U8+pUXDQhVgRujoMXcPD
hlUiPrFII5ye9IFDDaDyjmOY0JFE99bozppJHhsMN64/lQf8oOtowAPrI5nYThSUM5TBpq3RlsRO
xdQMG3hvKGAP45dsus2xz4NUYD1kN8mNYU0D6BibNi/is9ihh1rOTc6g699BaRfEMT20yrNF+M68
U6fZsM9OFcqOQoS8GogbAqAQvNDHUY5GTyujGtHzmUYeuame74JIz59KGzIu/pLdEPbZfsjZBaLM
rEOuVQ/48hsy61VouWCANC+qzvpMLqxgSou0OTMP0HeeDiRtMOkVkfo5XSdJLFcBs/SqIi/TA/fk
gAXTwphak5cbO6cUyGc4eFJajd2wVnTIiVVaXCmwzoIukFCWB4dKGWiQhpZokTt7Y0o2QupvWmOd
cRjGblihCuon/4qvQr733TgvfwuZ1Q+SLo89VgRO2BgbvHbMt5JduqE/8ElcvbOJ5Eyssvi1Ru+t
bawIZwcyZI1w9IImEdXPgADUS7D5O6HDZbE2VrnWZRgqCwwsPek1GSVBkMzvYRfgcBmjnzmmU9jR
5SWuWRl4Fg2qSWX3RhXaHfYCc/A6tsCrDcrWQl+ugJ80f/kyR/SDLZUJ2rQHg36c7EpjdeQkV2NT
G6D2AXhKu3tIyH5E3F2AsEIvvEly+aSInkNUatM5zlwcpp/ItB79aZSoo2cjAjFSQV2rbmbv/DL/
lHmGmS1DjKwqLsHo7wrBAegYkn0TF/pB1IAf9Dx+h07gkme/RcxoIBajlqQ2RIlbBAHh64hv86YM
EXITBd4Nab6xWrmFFHJKKjt1xfxLA3oAtlAGWDeFOlCyEo8t1icZvUurhzMW7TvgEG+6QQPLD1pj
hUvZJKEyvcgW+F9vsGAzOBSy3FUOmTe3DCCLryq0vtex5tzItITGCRtkY+aFt6UejZA7RLmY5HVN
po//SdAl/vv5ohr+9IPu2i9KnG4KKFMSFdxajo2bEae7IcuqxYZholsxFRfRAJcthbpJlvs3sWpM
SDEs4Ieh/BVCPbgSOc2GKROv87TzipxVfZuQsb3CjqHeDGG5MzDpgF0xIMSJRCPYeQrW7RxYlupN
eaejZa2zRNn7VXGObbO4tTslvMoSfxfUs+NfrynyTfZ5aNXu0PPilfRhumhVfK5qcMos01Z45Mud
SZ79GRvXjWMQQ2xRfaKaJ38OKAF9RfeuxyZA2NzqvyY9wvSY8k9kehKtdBi412Wd0XeLuTQ1nJ6Z
TgILKUSAnWVL3NrwqvrOuI0naz4M9mnQqGhRcFsAJFmb87jVymzrRPUNiNXGVcAHumPJtc4+Yjfl
vM/FTSCIZTUGrA5e8M5o3xEzx69hXXsYqh8dJjEAN+RwSRQNq0kt421LRjf9xfDemZr4iHgDSma1
Y2rGP4wfoi4rYp6atF37qoI4YD4ZJ+QiXdHoqLY8lxTVYWNJ3y1iE6klPc0ViilkXNprovvODufY
je0N49apniB2YVtwVHrcfrrOKy41Kh/LUUxrOhxu2kyd9prwPqRpzmYNysXGrE2lvEsZyLT36AnA
7Nh42IwuvAetg7qmfbAHe0fTVMd3QOKM6Vg/Jh2CeK91m4xKHY7wnmzZdkC1aALabeKu28Sl0m7K
rNddWWu/GJhNjcTwqB0VhGTtDZa7PWa8ZBVS91tpafVqGGgTbK62sVdc1Vo8bk1Zdetp1N5TL37O
TUdHfbRehjIjyJojwTnUSZggWX1pbwZGc1tLko2t6rvMEN5Ro3kAIBWX1OgUK/KrtmH0Wodq6WbR
oG2bNrg4Zn1jjITEkf7GP8bGXVM5JyUqVwA0FeZzoaD66ZXcWoXSsg6DvK2mprrONQtWpn5UA2R8
XOSYm5COxYXBDRy9dVFIa9R3TSLcg1E9MRaG60jQcS/orZHLJ9ihbU/5Gziga0qnPzAoVjBWw/y2
ojizSqbRuR9l8yEn80EUXnenWdG2qiN5n2YP+B9nl19Yn2L0AKe+CFZOa13ljM0pY+N9NhnGyogb
h/VYYsCvwb8bQVcK7fCuMImk9+OJKyplU5N0Jl14/aWisH0Vl8ZPTKPTQ5xfjWTAPLQ0pmq/uyw3
fRE9jsM4lyfr7mIOGUyU0e/2nl8miLZnFQS5SLsCdMBsG9hAXZkeGrPIzorCQJ+buFmERf3VCNkQ
ZWYcPDqvqzFXGbQt78KQiHPc89StD5LQDSw0wqqv24eYqNu1jLC6IkS3D4anW9dNOb2KARI+hkjF
rdteu2euTJMytS6qNVoXL463oNPr89dTTkDBlXyH0zhX6ILGvGB0ZE5W5uh+AvJF6r7Ud6OijMQS
tUQTo1p5JDIr3mqJF21huAzMw80Pa0RIEJB4IvQGqEP5URe0zfVBz8iFL6jcFCK8cVKdHizlfiKL
YrhKE2VXMYCt6NV40/oWBnykIpl6kHaOo4/9troC+iSRlUKZMkX3mMCHQeJcjWujoDGom2f49bd2
S9yIMoFF6MmTz3zN39cWgqSpby5UP9ZOWddPYghtyn0HAbLf7SnSMeEvvI2XhU+JP1KL1HtI+EoZ
7Bniwm3fJ9oqzLXnXqVaHuDPSPSZzdLmLwK5gktEOmrpTt83+q6iILn2qwEycAlR6pSl5W5g1Dpg
vn7E2T7sYpgTfhHsLUIGUsEWoqua7LNKb29YcJwzH3c08ZwAqjoiXRjs0ISuVBMkOChlexuEEiiv
iQgejcAlHTICJcPKXk9NXu6s1CfP0RmPpa69J1woNqlJPTE1kMglwjy1nDdNRo3Zz6Zii2nORIVf
ahapoFP0Qp4QE8S8xf1VNKXrh6oCHxMn5kCUSETcy0odup/RWy2m9MxcxMYOoe5kXF1ZxkVYGJVs
24oQczFD6ZTiqtLtC4ns5W050WoIrHcm541r0q1iV7dHot7f67gwzlxuTlVJTSfGO7fGQJ2tHM2v
rlhNDZpAqmXoxp6sSpT78DFpO/xKA1ymODlLxC/xgxrpO90aD5K5CVbpuS1myE9LcG6orCZT+qIb
gtX3UpFbJUX4CFF+P+icugPU2cBAePLiW+a14Yf1rhMi3zQ1hmEfUFvFLA5ZRvRgBdoLnm91k8Yx
XP7UXtFxNlfANq+zaWC62CUPHnUypfLepGCxEg4YdDOv2tRj89Nn3J16hHwNYU3rztZf8BD4M8jR
d6cBG0QNqX0Ps/eN6ChWsYPeHprOn1zL9O+E0oDFSxDlyCYW61CwilATqV7BLy/473wyUfSovQqn
bgPx0z5gUUiAydyXcyLCMOmgp9DckJbwq/DzLSrobleGQAzQnyJ++WnbvbVrkhyHttQH7AJmt7f5
xhtNMHSDbSaXsMnU1Ro0FKudgOVtbttu7/QppAjvMYb7soZpjmcLL2QY986pGsDwt0HBjFIZcTHI
nacaVKYdW9tTYt70BZEMQF6vhJY2t31uvgK3RP2JpZyIEXsf5/4tIVzKoa6ba09tO/ixkHBNE9RJ
49gpFgJxWxLKx4GS/2B68IEQnSAq1g+OgHKUT3t7Kk6qXV/8OET/i/5x05vknyckSqx9i2bDZCpP
1pzE0XNyrYaSy0Wog2wFmM0wVwlmLTC4o1jjIkmUyUbxsfBmBXwWLSY4BAFVuo7shna+rl/XE7pf
q3oXdtuciF+6Nkp5DCPAwYRoBDeZDpOb2WF5cIB/sL6e5AHr57ChtNTjk2dKjeIadSWzPMhOQimv
A8ajA0ekxxGqXXuzut7WxKHVPImLEeHxSFcSbhq57hjUNkywPpEovU/KgO4v4DjROWM3AZkAjO8h
woCIzHdw8Rer/JCVGYHmbbN9ShyOwMrOJIEvR2MaVJEgLLxt14T0rMiK4GSa1Fc90xxSyYh/wbep
E7/CUO63zBpNzzROmVnfAcFG0Vwlr8RiAN1D3VOBLRZ0luX92NZib6o27QZEy6hDwBeoAZFhuUes
+VTj2zaZZxNKdRw6F1UGXoH6hHDWWzML09TLWJAhgnA77Hp6pWgA7KR2dhM9cuYpMBjzWruOCdM4
39Dahr9VPTFy/eroXK6c2DkT75qsIrVdoWLO6V+1lKh66lSDRKeWO4bbwGZbK6r5ACwFeq7JlHxS
Aw0O9HMSqOqubYadplFBq5qMCcP0iVJN4UwM3zwm4LTp0cpO44+uyeu1ZTCwn6PcewP0T9ZJ5qdA
91hMWHgr4euaHx3r8DZqEaKJgmBSWFtaSjiqHJRNqzBFk+gQXaMOt1PD1JCln5unPmqC9tay24cG
l71IZrQuUyH6y3UD8sC6g2vB2Y6Vfh2UtDxq1jItU4NVC9jsaMUEW+T222Sr1Wt8m5mgJ728CkCL
AE6clI+goSxV4+ky+ACHef4umx1UPSIRx5ju7AzHTWeE+DNZvQpdsDjwowknFCyQiHKWW42AVAbL
3LKirEkVYdJkkJDXD4pCbzl6nwKWzAR9oo7Io1MmkDynLRh36muU0QrvgjDTXI9h+rys4qKylRvF
uPEYzHaTP7Ybq9kkJtt5WUrI2uNTmTEG5WNTqcN2QJpH8M0ABevc65RtlJz+a50Q4oJNMa1J4/Sj
Mlszm0AH0yAOmuf9RTRxFJXeieWZtfUaTl9I1MZcQ8NHaaAM55Sxs2Kfo25b+Qz9bo1VZiXgARzq
xnyPlI7lPXIyAlM6nCs5vsD0YCcPima9VGB+yMZYnNsIv+AD+XOpcuwA+g+q7++nVDw4Taxs4h6o
hp+U2t43y8sobZ+8pfQO/efsjC4BFNZpsQkLOpIsnACGjNnO9zDiJm1w9OrkwaQbe9Kj6NyI/qqF
C3FVEW2GPNTSXKokE410ii4QLcb71Aif25IIknmpkdQk44SDPOUCsw3t1X6LVuTokVK8DlIiC8xi
eAgnWs0cI3XkgFsbAaaAQTv9Xwfjf9bBEHNf8T90MPKqCf7f5kecN3/DCuvG8sY/exiO+MMSTF9t
nYs9pGBBl+9PrLCmmn+oCG3ocVjS5gcNvr+6GM4f4HyEw8sqxBTVpsn6ZxfDtP5wDE01aPCCW9RV
Q/vfYIXpz/29n8v6zEZlgxqTb2hxyTb+obWBAljUYrD1K2Olz5mmyw2JYwC7G2PahWTI7PRZC7lI
K78Upt+PlycblStpp2Ris8g7x8pALmtVxy4lkTufnJn7X3kYEfrRwJrRYgpM8gR1EULt7FhRpdqS
IXvbzkHOyw09TiaCoUHSc8wqYuZd+lWNyHjRWS2PLd07GUMZ7Fo/RSsKM7Zdp/dZh0UPPNUTdbi3
YDTuVT9R91lHMpQ2HYm7d8WoWQevu41RcCGBn6oVKu3H2p8uqdoTFYqFE8aK66DJoccfF9sokLj9
fJnB+pZn1FGISgIsBdOMo0F2XrL43kAead2ZSNFoGgmAXB6QhoTd7Lj6MHLSu2hM3RWGeCllfI/j
+kwI0nNisfLH24WVC+NEJycGOKzMOwUT70pY3lVJD3fdhM4vltw4wMH0WyxPm1Bqq6xorp022si0
vzaJqnCVyXou0/HWQg6qGeGbRRdjk/TpOYO6mulesp/Ue6Eq1Fzbt86xqLyzmNoMPnNIcL+7+QOb
oH4erOBoUnAZB9KYrCW7ox+YBs+1J1rHDgrUAVNFDkqvz+5zBa+9x7DOsLlCPQVxPXsrfLbqAMRq
jRzc43o2weKqXgspL1w4HxB53MnafnQC7YmBtwSGH1G6EdcOcHWC+hBYlGdUIJArCGowKaIMxaln
0bgJ/PJn2WCYAivyUxIgCN+IaoPnJiI7QJX46Pv6QxrMLVIGTz+mig4op064ElvHlsSAQSm2hhri
AsVQGtuYcVRzWNW4psBqWJ6bm+UvHVYJTp2JHJh2RG59dmz9Nmk0qEHsraS4pB3hT002aoQ4kYDs
J2s0raeowZvZ2gSJCdzOWCmmEyoiVgca29JuOfCq4C3sCS6CxzZuKx25lI2Qq0yoeeEcLSyqPxUc
uix76VUjRe8HtZTpB8RkK3/QnmFbY/6EfbnqTLFF3XxFLX47H08FSge6ZWdfG+kCqTUt+Cm5C5ND
1iu3EA02XSqOUF5v9W5EqTRZHfkBzK7Rj63qePw5acNNgv0dUE9020pmVU0Mwre1eKeWnqthbFdY
VJ4qzXs2MueG0r+ybtWRdagCRII8Hyap+k+zUe+U9mg32DTLWCM9QkZ7TMlUJyUov8HWkC4Vj1Yv
yM+bnXIpvcKO7BZ0Ig8IDOZ0mejgTMOtISlUk81FugKEnhkUU5aA2dravMvsZXnk3VhJuU99DJ6o
Owmr21dGbRIOR7yLHl5Xsrn0MYWLxKGVkXEkU/FgrBXJU9H4coWAVygVxfqoXzdFtK8eeiCGSWPb
uG1UIIYWEBnS6tpYYDyzsAYPxmlK1FPQUq9TbtWM9CMZ66xaivEXf+A1Dc07JSjn1m34Tpv2oHap
ix/wAXUqWsA0XNUwUKWiOPBf+L6HAoTo1vCiq7D07wMPf+yOJDmsmfP/U1s+Owr5BCdpjACP9cna
gm2WYnpYAX2/RejIkpIwiIaitXOTOdWF2dY9C7d4TbQnruPIuGuDa4r/FCmT+iyM8AlV2lapqamU
TXvolV6s1JxszWy8h1KXMEpweEVvnSHxA9biV82idkXVt1j5ysDEVn0gip0rGdLDjd30n6p14xE9
QVfhFoLAJzR4GFxJf98YVcCXbC5abkA4H3WkP1MWuEGN7wb6N+eVByGr+6iN/F4turcBSzbT7+zG
1OkMNAoCQYQjiKXuAjyOxB1BsGrTH8pQPWo9BQzdfMzBptXmRLwIPWQ43Qir1XuPQcDuxl8aEeQ9
tSAzjH4NfnZipb1VdMIWW5/RpGlMgeUNFIUDIYskFI2uQERfVs9vlBKgr441t26zR5WP16UdIVFm
thkb6h7alFt5LVLgtfMhyOLQ2+AuktbHNJpzDLrkQ8Lw2kEs71qsLqCOZthnJ/Mm7EDPJEQxRuYz
/ftPGwRrThSiG0xm60Iwu/J0QHEDwq5R8+hgTXeh157wlrjUdQkwJb9KhUzQ6ckPeNP4qu5Vjwyw
FKKFcRji9M6cgdvSVhgHC8utWucY5kQeNxoKzOycdMmnHxnQXGtAHx2KILoAGwROd12prcP57Bqm
cmsoRgQUPkAATD+rR6TsNR54CYc1OvY8Q3kTVHGhsDn7UlL+8ntK5XEGqsGwAQh4Hx0Jk+taA26U
IUjT/SfiUO59AqGhtqSrpi2NfSjI8K5t9SUjdp6WW9DM0NXDUBo5CKfugKziagCfMAZMJ1hnWjYX
+QzrVyD6nWpN9xpuCPz8lD4JnarEwOfG5rWaQTaImnjXQ20teo28MPt5GJjRz0c7oBANtgk0Sj8a
SY3TX33aUWu/Nt5Tozp3MFr8MNo56UsWqHt7HD6duYeCJSDpjcdCsx4ydGore2hfI9tr8EP0x3pC
xNiCjsmVmooO1QMuDQfq1lotWUcM+Phy/d6cgpN0SEjVWGzqlGSdStxhdfbW+PBY5l4cZE11Ef8w
e52uXxg9FRMHohrNOoT0VCtYnG3wDDDroNPmNrXLDCpaOkGDzCyOmy7H3uNBfmmnKVjJpHzBSlPC
ZeL5QuXIzbwRJBiFhj5XGd04Qgyz2vlZsheFeRSqeexgygBDmR6dIT1VPXSayHkNtS48RJP4GcT6
juVXQqFReXdMamWFdWtFgXPoY+O6SQKo0GXy1vSWusuLaCdrlFhxDxIfs+O2p8C+Mx1Ii6Gl02bB
xFGE2UUUnOIiLX8YZnShlRNBXis/DfL+WLo+GjF5iVEBsDlLkhmvC1Y1VzgdjMe843QNCvlEmrsF
CTbEqwx01Hum+he4VlC96jK5pcxBHFIe3YvU+8zg3bsK2oEBjN2mGp9Fg1skNL11qAKxUXrY++nw
bhSsrXRfvSmM9ynXViadEc1BemC/pjedCXTC12g/VwlXxNSsL3Sh6Gym6jP9y1mXwJHgqf62I2Gc
C6t8JrFIzEvWFUpnROzkNZsmiMu2pURENMA6NboHTRYflnNnOOpbb8mfIG85feqewrvUV44ZXY/I
/fU8f/QcSjNtoN7VdqGuognim4HqXWdZuVJ7IO7xgDBO+rd4ZlsTFICK9Aj41WtixO9RiZU7nm4C
I7pv9OhG89RrexSAy1L1ZODnbMjNrCYQ+bUODVMEw9OYkc+XTuUDiu+3TBEn4MiESibJQ5sAetb4
H+uB5Gb6UinZvH3uP1s5ztksDk5WaXDdncPcSGtSMvOizNU7BcpFRXtyk4XDixVNHhev4s5jYs2/
QstwFBBJ+ohBKPBvcyDbwNtI4dxbSfwz0zTsXtPRJx5wpcrxgzBweoPYfCqbMrscYRPU1okZuQIW
GXV8vp3P87L3LljswNY1akHLM7xWHazrU0CpxO7OuYEVI6q5wJG/ee8p1EhhXvEHcPuRWOD9oK5w
EZIyLa1nYw0djOGMeOhYy2FUlDhrzftIwVSVJMGPQfYvdtD9HNvmEzbkhpn2e+hQAStUtlXgRfet
YhKg0mIYdnDGmQ11Iq+9h4+wG63+Squ8E9k03pr+6htmM+T+OHbCHO8rkuco2keh/aJH6ckry19B
wxA7aslbr89iULlvBib0GErOWotYR1aSuhEcazXrrzU1vnW0zoZVIN6bROAAJwd1Aiyk58OacTxv
ia/w+wpWk0gPUii0ktSS4b99MHP5bkQe/L5E7rjg4qJcoQGNVrFqMv9v0b+grvzggnNvBBZemHNf
IL/3+3XWRKR1BRDRQiRcdlye+4jAeoRd1T7QCIaOHgkpvIy+z/C/phEO2xi8yYoatUYoPdmPiO2J
7Gam3NLULa0Bpzx1qLwluDOwb3vAtXpR1BjsIUOV4BWamgq8pBint1dl3j/gcAjWEOEhe+gbqTof
pj/e07O19lVb3o299oTf7dUrIrT9wGo8lRNMUkwjVBo/juDgpYreK/qho/iMFEP8HGsNSJ5E6UZI
ajyFV0HGFap0noDw+Vv6pBG+N1WlsmTeVka4jhvtKbYDV0hrV3odzZs+3Ud2ehq8S9SbBGkk86zW
hBUhIgbAEG+ZEl4T0RJsQwMAkpEPe2PkGoX9Va68V6/XmgMsjZUGL9VFUahieM1sBIP1KL2jAIDQ
0//wUvvRMIMn6aGz6O2bgu3qkwbb5Mlnq6s7reyusF+bevcZgrb0p/6F5KP3NhBPoOuOigPRV6p3
ZmH/KmOompJQZTssdkNQeDDtBKX83Fpr1gfe/RkSfVWFtzjokBrAHJM5clpQ95rR7ml+UL9PE1xr
hD24oUDO5ueYQEtcVhEm6Hj2xjpqWeH3TX6kJYvIKRgUVnzBa1Ddgj2yiABimHeU4KoJ43t9MmrX
GYPPiF5b618sxj1duB+0UGFYmqG9z/CaBbNFdrmB2kmZYbkbNZQ4hdDISJhfTmn/BQXH+jClIwJA
+GkYL6d9q5TZEUlZRjbNbRCW/QGVG/bOovi5vC8ZKN0WVQm2qNH/+ux8/vMIYiLXAln29feW54ZC
b3eRMgTjumuLr+8k56JH12lwTgb4ga6qV2gxeW65gae8a6sMHmgmZsdC2WOcnUqayGMga1cJ+e5g
jigpBKr/1vWF6jp1gG9BmBEJbjG9rXHKjiKWt33bDVuqpXMxpg/jA5F1tCbxGSSze7bBurqB1Pjn
f5vN/5dl1bACLKAGzbwFlnsF+lv6i/OTDsjgI2Aeb29w0JL0wUayTIfIl+XufJMrRHvEyq6k/czg
3cfgAeb/LakVE6fD993l3TYajomz1siOX3enpHNFJsL98veGuh7WHlatJn6eBv24bLmvrRTSMcqt
hD7KvDOXrUKMRrGpkUT9tv2Xdyx7Yvm9r8NhebzckGOZMNcP9iW20aZv75cdH9oNO3bZNN9Hw/JK
NfQ055wE+ei8KZYvqXcV26fx4T3izoGWaJXvDYYpWSfB1/Y1M7ujU24a29TxLI46SiBZc/CNgJCQ
fNo0+njPBTY7mvMNcAubwjqCBJ9kZrIKnVmwVbdiRWkn///+8G/fYblrJ0aGJyqYhfB8xa+9FwYq
c+jO0Dco77NjAM322FaE3YgaNNQ9usDwa+PSgOWf+e2sQfnsjcRj//2E+tp4ZXBDS0kqU71F0kKI
I+z1N3Dpqvu9hTlFjroNinb81wGUq91dWvXddvku2NBvE4HDtVAtcBh1yone68p2+fbL5yzvXO79
t8857Uw3YrhBX8037aKEWkLuUf/hkT4Ie29iXvw+fOZfEIBvd4HJtLjwx/1yBA+t1e8JgVpPLTIb
m7KUJ+cz7b/9uyJP4KmbZAsDZUUQ9ddWWr7tFF1jWc6ZGuaiOnwdSfPWX46k5eH3c7ltuvMVydIn
2/Vsqv2BndzZPmya1fL7y8332frbIfp1d3l9ogy6d+Y6yLyxv97SBNZOeUKXvv3aq1np1zv604fv
M3z595a3LM8tD/35KFShFdZkUuwCO9wur5nLwb78xvf7/3kILo+Xvbbc+3rP8vjr7j9eXx7+47mv
w7Yohfjz0pOnzKKsxDz4BU60RKfHlkCgQxPwtX10x8KgpsN4g82I4mclLXJllz3eC912hX2L/uZs
RzHlSgkWn2mgSspmH4NwNvZ9BYO1M4sjtcZzliJ6Gogkc3RaW3msVnsDjnOBJmyvoK07Lje5kzfH
SqtIeVge2/ToE2Z7fo/dEQvkpGNpl1mHeEKUvLL8/r+/m0mv2PZSf4iJmTgk4jKaUXDq5xsP+SQG
8+WuLiBULnehYVf7sMIbbQwoQvEO+aflBd9noBCy3YqUK3Q6D0vLjTMfmt8Pv58bjIFNvLz8dXd5
SS6H/ffv/4fXvz85HGxMYZUeDVcwgaft99t/+7ivu/b8dX579utP//bE9xf8/pR/99z3X19eHYT1
hrKD4Dejttx/vPj9/q8/p8+D0T8+fqrI/J3zUb4+7nvj/OP3fvuq3x/TUALDVc9a6vtPRRxcWqK+
BlCj57Bh6la/3V1yDvWUQPMWFo/6r/aLNlTFcblZnlvuLX2Z5WE9oMv0VGWntiGueGdGXpQwlL9u
xuVJP6YnXA8+/PZlGAnmMZYvw8X/+zGYfrGmUMUkdLnuZ8s0Zr5xlgNgQY0QPlNtc0M7L50ZK+0Z
75t52oD2ggV3zaIGqgmXtSmipjHjOpZflH0ZHYevnk65TCEQVvp7M5Yu62U6QnCJApVQaIYif74B
UYRYOEMkMrv8E9ODZLKY8pfHizN/eTg61VtK78BFRU63aj5pl3vMJHbgBisqlSHZQSrURp+lDUCG
TMW9DghgswSryTktcMFCLPf+8VxVqTar0BlGAtDo2GgEAS43pAdWx6/nIhWtWEoHGQjL8hroDnMX
IMFb9ueS97jcW3Av38+Fvc4xYIGYGMcoO9RVzeyXkJ8CRz3ZLV/tt+WxqPQnL889d2mvLd22kM4I
eNV5N39330byHlDp42RYGm/lPLlb7i17+h/PGfP8kbXPR7RMir86cF/3lx3dZdTUGomYfN6dyy7+
7siJZSj6erzML8nLRMZa7pdmXEicOuPcPH0ZgfwBMyG15RiH5WcXFoW77EFTIY/ktz26PBllhLso
zFVbDJWwXIKqRhJsHpQoKI9gDIuj15Gzw2KQx/4YwbVLk8clbTBB09GfijyaM/1eiekiYUlRf7/5
d89RgdkrYa3tFr4EISA1LH9umowyQA013v1+bsTIeIx8qsvOnMhZ+UVznMJ3w3eKAzVIwo7q7gWH
B+fgsp8woLOLlrstlxBP94OtVtdzIva8Y5a9s+yY770TVNCeFHsc58ATJvb/urHni9P3w+XMdBqR
u/EYfy67YdlB/25XtfP+6VEs7RGCbJadUggQzkUqdsuZ9rWLljOPADprTdA6LZGA8Eb0YOt4JGIQ
j32irpe4ynl2frAUdOMLVSOMiw+PToLbz5vN19jsRKujYFoef90Fz9WhnmH9vGxCdd6OX9t7vrc8
1EywLVpIA2ymIYURWLY6ls/LBXI5YxxIGNDRQoJgv86lXIS4W6mfFZLWtEjlgLw0j0iVhtkRzKQj
FV0lqyKdWPCsd+lfUmheXp3mKwWkFMUVU/G0HEulCesIyDwJQPOhtTxc7i3PWYpC44EJxHKkBXoE
Z3j+jP+TVvxPpBWarqr/UVqB0ZW45r+pKv58z5+qCqn+gSlao9isoquQ5pyV/KeqQlp/CNXBjWwj
ahC2Jnnpr7BmbKJ/eUHVP8Cjosbgcmqje9D/NyIKpBKz6f1vjnPbwXCOg13ATtEtMQNNfgOWOHrO
HC6XJN6kxWcelTSA2zkl4BdTs+OAQHYFofYRL/OVakA/DQJkhUEHOmPSrql5U5tj4etL5q3pEKvQ
tcAEkxXj78HkFzMrzvUqB6dB7SDZ77WzbJUb2WN/8nNDpdFq/KqIoNwYpv05CRKFhOLADuiAe2Hb
WoMxulG4/G5qbF2kS0ANGAgK3VZBeWPEUe0maQLLBLwc3fIxcI1W3qT6S69F68ZKojXlRyCIuXVX
KEpO8xIpsTDqa4w6clspKLh4J0akKGIx5RmHBOIJmHn9J7IzfxPB2q9jcF+oPatYv8lyE0A5YiWR
TxqvEmsUqT8g1N0RMEl4dM2kzEkPkMAbQB7tnN4kb7umJt1Z2JgkMleOPdJM29J2oWmWmygIHrq0
O5fUGxEZ5+WqCuWHk6poK4YAzoiXIhvGMdKVFpWQyLqPYlxHVvHYzmzVKT7l2fRf7J3HbuxqekVf
xfCcBnMYeFLFiqysUpwQiszpZ+bTe1Gn7W5fGGh7buBCVyqFU4FFfmHvtaedzi4rq2vW7dmoYYLQ
M6B/PVCXgMQitjhXyRy/oa8cYtIm4K9QAgRrNUchgx0D91S+CEG37zRwz/wHP+iamPKONfKuyhQw
86N9kYvpyQ6deI8MgiCkif1+UHQrgXFr0ctNCXeWtAERYjE02apkbMQglgyLQbW/si46iUT6UfHj
NoQWgpfX1HBjTManw0AGVuVzzmY7KDjJtwaqW4awUlOeYYO6/iQuyF+f/Uw/lA5UUEZhrpmobPZs
+A3VYJJl0l4niR0fDOBb3+ivUiujtS02mg6Jsv0q56Fv0wJHjQ+jSuEDVHmeHtQrgACrrNYPZJfC
7CIDxR9J+xujbzAnOOQAyULduala+eUDLiVSddXhhoZbSSRSwaApR/E6DICORpWcK6wsK9tWmMak
oVjbXb3rqiCgpqsfDPopXR4/NeN7bH1GGSFLIg0IlhKAok18nnXQOdHaUppjjSNwN2K6IYs2PcJs
A9/T+so6yw11je0Aokkx3uKQkVnEAuDYIunVk7F9SPEPkziy5cSSXfvKa4CpeU003IcuSLdSjBqJ
HCaG9Ia/Mxz/ZWoIqbJHg+VLvQakR+MZS7qHXPvYgcxhP5K5Bv2oO1kx0tEAuUkRAYe1Q0gUUstI
khez8ufkhRZ2uwykARhPfWf6Hu7CsIIq2vZvynL04UolTWWjfR7mUX5xrBOZzUzg7MZReYwHDSeE
ZcL4iokimaZDjIOtKDh2UepPG6WbXsMONUTYiUPe6OO69oelKfUsxHX9XCS2WFp9TytIDAYMI2nl
c5Zat1Z97exI3ipf5Ho6uyYJDFdhojInKLHGClHsjInp5c38oMvhQg5RjzG9Yx0ZVRDxK38rmTYZ
gaGz6RXQw3Jbs1YP+wD0BsqnXNGmuxby1DjhRzRHcpRD9UBWbHI2ZXzKoZPuBfvPq0XQAd/TmAbG
oOeQPBFI7Vdr03pJJEc5GWWLZjZeayQmHYQRfDK4IIq5UJ96EZnbWU2yCFtM2iQ8QCPrEX9qOj4n
u+7tdQabHISHvWi7Cks17k93IGIobS1jrcNp8dLSHQQTvmn41KcsuhvwTCZFEIHcd3gqlUbe6oNJ
Qp6N57XOrEMvoVI1J8hAZZAQd5l4kuV1VZmts+nLt4RYVYqJorpzjjF2EX5bRfgdp/C3ZBLeO9I1
RWI+NbpGZjcnmq5SEWGRvzCA/L4VgbJDssrsuExBss3MJq6FHgq5dCmVYXU2hbKFRPaoMRpek9+y
0cyh8Iqx3ulh9MYFFFnM5N8i+hz2OcNVrohYmjRnBfdGEHzMYmeamPRLU549NXn+bsnDEbJwf0Z4
Ei5tx//MGGuvZJHgHxXhUQk/pDivl10NR9k0hLG0FQXkZfxEiKu2rvPIazn4V3VURxtH7tNVJpdn
m8NANakEe8EMTQP0ZkTdrI3PCSs0bGcNC9SzhyCl3/WbtVSxxovCV8lW1QshuID9ZB05Q8Uw2rGz
TVAPr6HVkqViBU9AJvc9g/JFIIrRLZlNLtmURUxbpZsxYYkWgXxWnOoW9lG7dMy6f9FxYJzgdN+6
wsj3AxOujRL6ykKzyJlTbDHt0H5Pj/CqLnaVDd6Q2ORyDlW2KZ3JLWLyspuoG17CUjlyQau3Kmug
/Vhe6HLSFeEoylaq/NozW54RlX1TMoE/sLu8PocFzOU84UyaOJvcL04pCKpWbaNdZqckHjTi1Zh9
U8xZZVcbef2o2kktqsOzH4wnFTjBqjG61q2N4oNrjfk8WRDG1HvadLMHOMpXuerge0kwE9viOZnS
z07znX0Y+dYsf95ONrG9vQsW0saRlxkbOuGvelbY6Rja41Bl/Vvin3PQiPZ7s8GrEmoOfgBdSg4B
Q0f4KJNHxI7WSx1CTMIL1NQ52yFwaeJBEFcoFUMfLsZp1iYn4MTHMKucPadqlUpkPMm5g39fIhdG
5g29HMcGrQUOeL2S840oksZl86vxxAYB12Nj1tZZMlb+kDzDBANui7lhZZS542Zo7fZtTPpMQnMY
G+pxEP3GLCRixA17JyaugR0M9hNSlG3ViV01wS0vuJyg9zG9ISIFw3zNCtReSVG+QgdtT+r8gb3o
u426XvHXbPdLpEisUQ3etGXG3tPUUZuoQlIgAwL+hFLbrAUUjmXhqMNyKjMw6QisEgno7MTomOtS
io8LsMeyxDu10hLyTGLTxLuL+r1HIbzhMYTPgXhqw5+6eSNB4jddrttgub4D+3JuceM5oQZ5GZf3
pigoJNRQIbo5meoZKNaA2gqSs86O2bTsXZ7jjDIHjWU4pQgZr6e2I+IhGwdpT3jcUdHLaSmsRnhJ
Yb2HhLAulXB+jRlMelX8gLff84MEoDJU450acGhaMhnkZpl+Uw45e0SQOgwwTLmJ4MmYYoDk0qQ+
CzXvVg0hx2iIpHbdNLxVsFQK0WDLLY1dWUTAF6vuB9Ozq1j40PPwBRmdAssAIUPZEc7a0wEufAhB
VF8ddK4J5kOkU2erfk/EgFoiKczrT5rrYKuVRrlVW2PdZ+M26knRYrSPludkKyZZMACErvMhUyap
QYjyra+kbFUR0uxKZqOygZqqle+Pe4eDbam3kbl3VMGFuUtvrYZTDk8Yx2wQHAeLUl8d/E2P3HbZ
Kpa0GVEZL8Cjrcsxzy9AyNzErq+y1dSXTBXFed4tTUprbLNJu6N8uCcm8yoiV+rlpFQVDn5rYGSI
Gs9wcP0V6ZwPawli07hvGzxwoDxahvPCKj/YOiXeYDo4hSN+DLGlvCLKbVXmqnp2zDdM4ha4aTXd
Whkei7AeXti/HsZMfTVAYTL+DvNl3CXYlhtCR+TAZpbNRZqIJ2bXfk70b8mlYJBJwbGHc5HhNe1G
660bgTiUWbLBnHgOGsDtCj4JQ7Qam5DdQOlCPuIqj5wbgdHvJllxEgoIMCb+USrzbznTt1X1VCnO
hyXkhUX2Z6uqOzRDH35ffONexfj+6tgt7I1xO3W0G0/CQZZXvHeRsZOCZkNc8S4ynCO16VmS9Z3v
I+rzm/Mw9FtBkji50Ty8RDpqFBEtHh9bI4BwrDE+9xsU1EtiNDbSJNaN1Gwac3qCccgaM1ZdmV3W
QnYcV5kwrGvGDXYz5kXL+jBaEJ5Bcxjq8oEfhPPahetSLa92Zt650s6x8d8dhfciHQniqDW0C2Gz
RO7oJVW/URtcRiwcwE+2ypEwO6N6mn9ILZNH23C2w1iwFe9vle4f7MyIXGiRD0irvZo8oAUwGWzc
pFYqmuOlo3ktRnxsvfXT4iMOgohlOnlFJWO4rgEgLrfrEmdMNelrW5QPDfqcXlyZXG04Yu9NcDHg
2kmKvSKfxKs0/dvUL7DJ8SLxD1ZavVXQKzCB8Qa+b3SjWMR6+lTpCQxUe09DvUiU+thbXOMlSNmF
/iCwvRHfma97iaxXm6UbwiSU0DCBEfj5q6wnjT6v5PkNcjRJ/eotFGBj5JHFsisKVCthkC/HMtqO
sANoPViQDg3CYxTmk+5sDLxBE9pepFfNJ5ntEYC6BfTzJzyZqyZXXtkWv6BiOQwt5tTqHd7NIzLl
OrlB1ldPJdLv0Rg+JWfcTfabblnPfhjC287ueRvdCBh7q/UBBSg0+mwim6Hc6EO4LeviAwnGpcNK
aAoKlpZESBM/tmqNaALtuznm2oZkrBcrSI7mqJEi0u7gKcAAX7WUOBT0pCEZBN5p47IkHN3IMdx3
6TY8l4KL68TqR8rwKUtinnPmOzqydBlIDNziokwWEbE8xO01a19cJDW7oN/doiqgPJQBmTaWQVbC
4JzZy1NTWgy8F79GRwZzS3NZoEhcSLeunN+Q6gXwxH6O5SSsc9UWCVkW06pEIchE7gZEmCejGR4y
e7zbU3aw6ggVQbuOG3VttMapB1qgT+VZrsYz/uEMqAf4XLs6VejSGYKiXYxcoNgHRgPPHVoqCVVN
2Bs5R462z+rotU3kK6owFK4gbE1Gq4Z+M6X2pU46j5PQsuvqb1lD9SPlZJ4CHZiGE4/0oHOVxpaw
kJXsbbS0E0S3k6FX38lwF0p2qWSG9bW6D6bHRoZDheyH+m4BwfCrJFtV05SLYwaPEKh3kRWzFnf2
RcuR1ikLard1nOEXkOuOINHsIgZ7G5CyF+REUvn6+NqF8e8pM0/1dZ3Wr+gxb6gl38kDNX3UPEb7
WQTRSja1h6wgD7IvPgDtrhkig/1BI6huwiQ9O3awlhlO6jXtVobISo+uRZ7MDeMj9/VHMfyr2fpv
QJEde3izmuoJm/BuwtBcNOZdpOZXg9yD499+7DL9UVbqL6eRPoJmhMYJox7UeeE4h1gh26j/DNCU
yTHBavPBEhjxaxGX70BrT32on7IGc0EWvgAtyAFVLIiG3kAoQn8UHMG2eGXXE7vcOwLfAW97QlwQ
ytlojsYftectZ1Xycz4wn0qMuQLGqGwRI9/Yj1lirGrJOQ0UE8D5Xnp04pzTEPB0pzbRVmX62krx
O0BA13eSB7LIV7EjH0a9wKTt5JtWwkcg06Mb7QMnDDRLEvDqckB7k+8lc7gQ1rzMsnBTa9VWbkZ0
NdpaI/hZdfyHOA53sa5sAnU8tgaHNvxOo70MDroHWP3WRNw2LRHCAk6LWwtFT5hUzBCkGvz1m3Vi
0Hi2VaoRhmNkUEYIu8boKapQMpezSJwswy+hBuuq089RgsaIhtf91eSOVEtV2m0VOzcXepvcKs6u
+GaaJRw6sLjDV5Yi6g1FvAlsh5jAGMiI31/HXHB2S6S74LKJZqs8jkLdV7K2LhTraSo5qscy2+SR
vMavCPPJPDXOFdbhlaS3elGX+SsC+rUVEyhjTpcJQZ4K3qkf5VvvMHTSqnVkimcHHXKlCfwDMdLS
DAOvlooSWX5EkFLfbwNpy0QO/STa+ZbphBwzIhxK+OZSU78phXlFrTfl8ICj9AzpBZQ7CrKmP+ed
dM4MRvwKeVEJrdFQuUbyqPfFY26W3mh1h1aL3VEJ0FjmL8443eNMecC3SHLneCwnKSPzRiXBhLAB
UuFoiQpjBdGAREYKvYqIqoI2UDe3DScTM/ZhfRQbxjkuIUzY2Q5V1ryE2gaNNz2YTkp7f0EN+hJm
ZylC9K9zxaX7k51hP/b4Q0jmaLUXJW0pk3Wv5hjRZBOVuL+PQ/Eid/GdUE6hb8i6djt4n4weT6x2
eNsX9VNDeS6iGoBAcKQAptLCXFIbbt6ZVyJSm9X8t3LC5kKmFDmIFFxa0lU1CSoovkg1XsXa74Fv
9cGWwolXJUVSb+jfMh1t4Lc/tWrtc8Q4yVQQUDuiMe2vHY+u5UKh5N6gduQUV9/EDELHITwbytqz
qPLjoOGlm3xKnO5iEmu2qCSgBYjilzGxpNYwHObXq2qL187snhA0vGV1esJUuynTdNMSORaVN7VE
nA9CGTDIKI75+EW68Q+6zUUjw6uHiAYcWMfFobU3P6EV1ifiIQiAgHvg50sYq6wC+emRLsrUWyp6
DWi8ZD0Qo3Ilo2Bvx8h6iVyEeQuXuxEPiH+NBgNVKklcSNscBkm9TXQk6WQC1kyy8ZsBlJjBveu8
ZDwpyJnihqDApMBAJVpWRnv0lR7xW94bLg36Q6y/1cRJ0LlSMJEXZlvjNZ12lgNypk44XXXTi+iQ
CFtFucHki1QvP8sSvDzgWouh6Vzg7l9JPe6H9jsgnpMT+BNBIDorNEnlkE1RW6BtHBBX0U6APZNw
mAufuQLgJWUBFwgQQOC4uqmeWp3YsKYrLiQAHQuOZfCyNOjkVS+tqLP3ugFxJIvgPSMGJ7toXPXV
vPlmul0U1Fgx9REuqJ8Un9kibNRt7UzdqpV8+UAGoGuitlwYeb1Gle5cGl1mbudwqgN2kKFPg2ZD
iIC/cAxUT/CfCS1Txh0dwAKvOJQGOmf0pKwmH4ZCFaue7CwW+cG2NeclaBjc6QjwhevJuqpjpEsd
I/OA8BBLhCp0DXTUaghzRKn0e2w6F19h9d3r2sXs9XMtUDw5mvSETM7gZQzugA8uup8/+QYoN7jX
tYu2FbZQU+nbuEwGDCoFCDVVoW7OHZIdsaBYDrJZBfZx0tdPbZI6LuFRzypUgnWUDzvBdUvo5osh
aZQ/tHoRtdzCF4G00qubgWdiKcqYgMu2E5AcATIGcrqEQEQfoLLPzUpUmp3tbKqq5hmKxjVj9ua0
8Euimh0yfQVrZ0xGnywZ3kV/0kmkAen4KMqWiPHI3uYWL2Hmo92UpKXOGW1MNiQamgeEtFRC8w4n
cGjG89lWDkdraYVBv8OQ8B6WcJzHrN0ZWHGp30p9l6RwXmIoD1oKwTCQ5BXhveMhHluLV6Nl/Uwq
L8NBuAU95WkQldESbyRKQsQ+7cChpCW6iqegI/mrQ69mDHA2O9wjRpE8pG36HXfTtkydmoxf7p4w
yYNIzUsohp/MtrncPWdFQQdQTAD+HhFePxUhBjeidB7q+UgWgrVIYxM+MypQqfDWqqvWbhZDQIxC
AZULGf46TDjYxNQbJGSBkWzJetWgDmUr0uwvcazdB6V4CjEN6hcBAcQq83OZ2ysgUNnC6AhAAUX1
Oir210Qkup1tTfz1WGtQH076bpqlyzhhoKwv2jmcejQC7LdD/lRiz1uQZLtrVd0DjvPBJe4o9yNc
Q5kOVxc92Ox6hl6plOCfCpYC/TLZ5Uem1kB8pMplsMxhERBL5tc3+muszE361Frz6BDXMH4Exw0U
7Sst2YelGlTzUtJWkOIjY5ti+cozC3y5BPtNQ16rLzPewJmj7gaWDrqEzxIUVKd3rz6UspCN91Qm
O900dmagPPoREeuqpOy4ZKOfr6JTb7dktqvNlvwvyoThi7aK1VWbvoNSd5MCaALQI/AMSf5K+MbO
nnq3l5UbeTNfMht3vMcPOL0+VDEeY590F/ben/JgbBO7f9IimhIIMUyHHnGNfCOa+JSKZ63Tw53P
lbduTNIWeSczkpbQthDXwdEYNgFzWWOh2HQXhHbt0eGtY18jHlKVPqxA3tdxeTNEvmQIAidyOLHk
ejaZFi4mGMxhKK4RU7/evrFDcSvZX8uSQAQzQbEc0ruatWcFP64ch9eiTYl8BKHWN/KOCXNHl0i0
GfPqfKUGzbKUCBwuiNZKTLFjOP1lNoA/h2BPl4RGHQKCg5uH8NljRdRKQH2/1ImmxAu6GQjnCeSe
P6bsBrP/Ts3k1fCbF1k2zo0kcOFl6QP5lIkZf405bjkGGjl1o94wTrcMD2v2UXLMlapJC01DUo8t
9iQUx+GBjNtUDO+KLg8o8YF0k5/mlpDYiSSxH0iUXepW+a4NtFqOTNw943r2McN8cB6x0I1QO2vP
kZVhk5XltxSJPcTJtZhm5k54jRrr1emcR99MNxNumAXkK+KNeooRUa8GKbvYki4WBAk/BSjplRiI
0GOQDefY6oBIiZBoLpQQLXnMxN/slCG/kJW+ipSGrexMbGnwGMsOUEspIRZVN+vQ9aFj7H8/OMD3
/3z2+6U0f/mX2/7y5V9+7fc3/vw9IE7JqLF6ykiIBLERxYWylieeQlF11h+h+K8unLQbkha06UZG
Xbb4lUX/XSD9++X/9rbhV47kMxaxZgl8MwtxxhB/DrKAdKHM2hF71pv9fvj90iG/YmdNjwK4UePF
cywMKHn+gI2l3TVCXMsyFI6/ydZ/dcP6kNkzCg39OxxyRNu/n06NcvZ1e1j/g4j4Vzn7qxP+81kN
odn0TVRUTrORy2pnGy3yqd+7+efTZNbs/X5dzqL9npGFNau+KOFg8syitHbWqP1++L3t97Pfb1gk
L/G6/9e36/kzK8U2yvUCWKNuFzIzS24s8yd96Bo2mnAe2KBhz9BVLmxyj8IgQR/DOhX91fzZ3z/8
3gaLTdo57QcErosv9V8pGsadKQriWewESibjOEuLPibWNyfNwn5rNCFJaz0uAX2bOCOtKMO3VOYU
Z9fMqtT+O2nsni6VDzZ9T1oXlVcq4+g6DkDLidOkZuS+mxFNATdY8Xc4yMBHl+Ne6ONWETIn17E7
JWJAeGZYA1Yk63UwSpdUoG1Jt7yAnf0sd2O672gCoNYUJwtS7FKtu5GcBifZAOKV0uRHRhGlDba+
d7CvnOxhutlxn+xV3W+8sAj28lh9CNRDW2hiCb01EKM+P2FuaU+NXjmcUU2PLQPWd2GtiJHbWVXn
L4da4Z9BGM7bjRezIIlgHbC5pCaFbhPYUn0qxgxvZJ0x+VBlcBTyVeuV+tQZZL8WqEamwtyV6kSw
KZ3TIzio9CgHJL2Cszx1qkYCchPw7teGvS+Z50krf6wsiVb8CuhKI3GzXD+KKDI3HNiXqBnsnaVo
/iGBQeeX5BNKw5viMEaxS/W7VpvsmBfU7xPLF3x6xKJoR9JQfKYFI89qAsG3C2Fd9k793g8C4qRW
5GepnvLzFP0Us32rExDQ7NlnTTr6qjF5VYzap8QFyUwcapafQsvKTrJ0Z7s04L0PhAtKmpUK47Yc
PsG6U0SP21HFkMtE+siMdBdE+U0NKotRVjUezK1jyz8aIwKwQTVQD0eD8DUFLpO8xoX6uqBUzSbI
nrQSzAGylYJPGnvleFKI+MTvOB6i+Z6we5LYzlHeKLKFpdOy281gBrwq7dAsnTITXImc9JR06gvX
O3nLmO5OAbKS5xeRjRJKExYqGTs5firMObKSytRWv7f9+fbvd4zMCt2hLXhivCnCgAROlAD5Z82x
v1pzOhRZRe0aFw/6zCzUxckPzX0s+Y8DiV/S8A5981tu4zvRkscEMAB9tAeM+h41AY5oXXkqNMzx
klO+WSr2ZmViKltNt37qWi9LNVeX5IPRUCkqkIkKFjBb6KtVle5LLTrUcyJqTIhYOFOXiWVcWIT+
RDJqwcLqnvVCJcW0qd1UVstFQ4ykE4bgp3zqVEtyblWQDiB+CSvJbcDvutLdHa5V0jADVAL2Sf14
gdJLAqKKMDAHSQv5wG6Mp97vj/aYvIKZp0yl8ZTN+kKQz0VW0BluWW1TlgzOyjfIF+rjWl8YWnnG
pt2wRu1gAzgqu5Qkeigj301bxladBZRBy+F9Mfz+7CuKMCuT39qy3GRWBpqq0Gb4sGfbJNUQ8/5j
0NvBFNCzNfnVN2KKU1goBZM+kAwmtYNiXmALWkvHiKAKFIOHx8legtB9aU0Nu/cNeyJaIBFcWklN
D7GDZiMdkEaDwSs7MqwI3qWCPMlZM3Ai1JmuQIupOunZL9m8qmHObpeYMmFM777P2ynpxI2gk1Uf
3wzjxBn/7jQY6WIrfxxF5kqjdqgqJVu1hnm1lXBXNvGnrlz6LhwZkrOzKOzmLUfxkRTmuB4xN1EL
fOfAu3eCDclFGkLLLfGK0c2oHnB2zQzK7RSQlmjQ56EBic/TJBO62PM0pONmMNSDHFNR1uquZRE2
5ETs1o2z6AsYigqmdvzU9UKLwFRpxYQ0Q56WYdQfi8CzqOLcqJZznNNJtWJAQapUVn1bgf5hWYjg
W3aVcqsxk4ydhxEE1jY0VDK2c0PxsDF3oaI+twYDF6PeZ5YV7Mig19wxkZ4V6UQGAntcFCi6qL6g
dnGa7girC38UhfO+JRcUiOnFoTjrVHLCxgCtmBQpC8uXwWvSQEukrqWCK3BYT/u5lKw12RvnIDTV
igoYLqD0xMAkIhrr99humNSXJDX6Bm2Zw4Y8+LJrM/esPEeqRvNDDJxWnAfGCQt1tLfE9FRbut38
JmrSWaT+o9Pj77j90nRI0J06+jD/gi3nXf2S8WRlBkO9XEWuR8fPPmB4tInndlMi25mdNc36Ha9y
CwQmWDcm/rqxIpu8aYazEg4tQawsHysQ8TAaNONgvIeSBmSFjpKX+1wGivHqG8p3FU5nM8rUXW4K
AiCHepmzoV+I0JEB7cu8txtmhSaZ3ANDjxDiHxvNlrylBlF0qJUOMqDZw+rXUIomji4zqK4predK
UgWXX5/9jLDGlSPVnyp86EBKp7s0xTvOSCEK4vxkFE20CWTlITSomdWMbD20Pd3Saqtt2Ohg29P8
GyZEv6jjkXaYMxsjXfMYG0h0Cv8g2/pJD0qUbw5eU6MWOrsztF9GaK8sFTv1KEOaLsWVsSzEels5
RyylhBHe0sQnR5tNxcoBqcHOestkyD7hLA84okt5F4c4yxCGZVunpHCxDQknT1pky3ogpklrf7CR
PWUEmvO3zb1hqofWH+OntD2Hev0VDN29QntAoQY7tJd98CEwC2P/wpTFXldBxfS5GZecbXSYCdCx
/ED5ENIAlEmZu4XK/C6YAINWtVA0q816kJ0vuUGT2bXwtpNE/vQrjN6EQG31XMf63qBxzFLGE7Br
MXRX8rrKdySOi6VoHEGKpuJ7UvCd1xbyOjvRXBZjsBm47q6TgX0TAElCzm3ZPo6p5Co9QRby5OuA
DqMEV6Y1sirWpK1s1a0b2MQeACDt91bOrIYcKkqYo4owCdl8d2L6km4Mcr72ci/8VVUlH2nbSnu9
9kFG6Ei5uqlM8zXsWAFRhnufSOC1QIxm6NefBwJWvT+3zDdPAneBGt6JipmWuQwH00cc5pmi4lKF
K2yAVV49//kSzclG6ApmPqTqRM1joQ3n4m8kOC6BUPD72cxE23ZGvPpNrIxIJ80ZKxBeOQkGzhnY
e1fLlad8sho2h9z++8Hq/IJ04/aFr5qt3IdoNOTUqwOkERhaUg8KsGs2mbYbmafyFsx3cjnlXkko
uBtJwoHHARF40ZgmWBfLxIbfjvrCMtgLW8P0NmZhzmmrAvYsMi/M4c/wAh1KHr0n5g+V5OMONKTn
35uSkBBSlCUglxpDTxCtZ9GukoyVWavO1ia0FjVz7f1+6DDNL4fSIA3CabeqWUuuJWZqRR7L+z7F
kJ4yBnHTQWVU1YGcHg0MA7gBfF9ChpXzA3GcEcw3BaWXdi20y4ASo+UUyHGdfSiBkLh0Jds2sk+A
41kuZnDk9YrYPCIQag+5I+BkgVQgA4PpGjJKvCgYIk8Lioj7GH/StnI8oCL1QM/ay3xgcRETfZgq
AwMT02I9pY+lx2yh9Bq5RdFRqljNtYJSwkkqryvlCvQCzzKUxcpTh97eFE1waGKqI5zzwsuNWl0q
cME5uwQsQn5vtOLc5ZBiCA6ygc7dEis7B4hljaGX2Dqznd9/MGLiVhEwMmiF181PAnmZxOHU0bEK
nHYnIiDE832H7zp4v581EdfWNqaIqkfQXn4WXQVZ14kiPiGNTDuHnW+qRmJTdNauKeBlylXvhbru
LKqSekaa2nOTcQcieYD+QBZpZYtDmdc29kVCqrlsv1UmEzCcSQmKFMq5UTXfeaLXU9+mR9bapWvb
a1wyXiAZKKVspknmELggC2qQsf2AVKJ38RJGa/2q3/yeWm90SBMLzTetq5/iDCG0JNfrrERy2U05
R23NwNyK45//t0P8b+wQqiY7/zQra/uelXUYie//Hpf1+5v/GZcl/5upKAiYdNlUMSD8zRBhqURl
2TODUv2rIQKWJHspxXAcS8O3YGjKfxkkdPXfsDNApdS0X3+ErP1fHBLGXxPikMfwl0iygx5n2/Jf
E/l01rdBZVvTlvjgTRKZRy0LV3a0kh6rA+Ikc0lqcWXtfXUF9K29N+/6Z3Bvnjizkwo3kgIzrkmN
sKTnpuQsslFMRjeILoFM0iJsndjNJJf86fCROp/rHXHl6QZwzjp/B2ilaSuoNhkEqUflq/LAfu0c
RNn/JAVPmeO+/tED8vsYHXv2lGgW//sLSFP46gjMxZ628mQ9tYpyC9tpU9naBdbHZyvaH0mCvVQm
0asRKbd/QI9e/vwr/5K3GVGneVP/+79C5fwf/nUdJ4tlgGuWUXrx/X9woBSZP1RxoE1b+9HpPfmn
uMHPCJfyW7POfpgz5OwIf6wH/Vb4ru6FZC49SGv76DyACJ/O4M/0q8J44VDt1ffsNO2Sa8I8+BSJ
RX9ty2W9ik7jO8xFJAHGgxWTmeySr/jJSP+gXQhOsL8DY5YuOtNT8k1It3nRX8l8wbvMxJvfORJF
OlmLBYVV+1Y9Zo9dvZS0ncEAyFqxdUGipdA8oDqo8MIt6kN2gHP2BTRF2zYWaTWATqAcscESD9WJ
nbTiIZ3dw8R7Kx7RtISf8Z2Hsx6e859pI92wf0ZHf2u2i4Q0qffA3iKXPQNzs9fx97jN3NadGIIi
VCwXP6pX1cvGCRaxtENmUX+QZMDyRXKzj1n+Bl5pJ95gwxDWLh5hE6aU5eqKPWBwB7zNaLbepPF1
vEwEHh0DoiXse3FNvhFb0gJIx+JubBgeIUV4zvo74K4CFj+9wWF8yd/NNatkqlDjJ2Y5eDTNXUeM
7YzPXkIi7uw1ZheuypzZkQQmyDfHFyTnGiw3CkQI1Ll81eU1iEbrKt56z/woLv65KU7qA8M7G4p3
sYV0hg7NuUUb6URpdQow+m2Di+l1GExchIvMfsv3dF/RGYYLpvCu9kMOPZaJdSYILF70H+B8ko4d
D1MUF0L1i1rTaF2iexMeSdkdXQvkj7mMV+T3eP9B2Xn1Nu6nWfqrLOaeu8xhMdMXIqkcLGf5hrCr
bOac+en3Iav77+qaRmMWKBCSLKkUqF9433OeM23UdeCqgO0jl5K8dpN+eqcCpOlpesXhhD73QnD6
W3CSAfvz0TJFCRnix1VK72haRRvjCEowizbjwXyxWIeozpg7yWd1TdCknWVq1BfA552r3fs7A7K8
wV7TRp3fS7b12PFJzF4VHEJHtv7yNnpnarbTi3xPxpn55H/o57Y+EO8QvnhP5hXlEqc20jUy+agt
7vQzEPsdyWypcjTIxnOFxC222QeJmoUdbdm/vaINJO1gizw4Oll31vNEo6rd0N0cXJIQ+HWsks/u
zHq2Bf38CLK1vOQ7HUriesLljS8/XBnxvn+V5y9NpQ3VrWhOUbBwm3d9GzpUqCQqKvaEnsbO19ZV
I3lnFeBqwffIpL2TaNuv9B8V9iDeIMoD19ixYPMnPsiV1G/ghm09dgTGimX/OU3tdhecyMGS2LA9
KZTDRBqFLqtBQrw63/XpWPxMngI32Sq3mCiXDckE2+EOv66+mbl2u+gJ9bGzHbfBkwrvoFjRU/Yv
RuP49KEfvff6S6ghiqxkXC+78QVHs8sSxrqC2ce/hCi22hHtNSDbtGtAHBelfbKu3am5BQieAayN
9+ILiycHt5B4L12o9f378XH23/3T2GxKsjazjiVJYprT/shSlZPJhDsql5giGiezpo2cGi9mWDv/
/r/5b4Pw/N/MwZOkqRN6pv+RCFlVwthCiyy3mtTT1zJecLHuRn/4nGq6nCPxBXgCmeL/ok7/i6Ff
lv/77Er5RxZN6NLQ98iNZRr/fexXEF3rg1Uj2hSoH46h52pDFm1JWqR6qkNtlDTAsFay9ornyLdU
vAzvudKTLUS7j04fETbF+JijrcYFIPNTS3Bltyj3mlARj3E7UMEQ8ImZVb2WlBFXE3Q5JJ4y9j9Z
KtbTlPeruKzPzcCQkVAlsJDYkCsRAd1QyqPak32mRMY+1tdeScyLXJCBiFqlXHVia9lJlguuYk73
aOM8YIhM9CBZZIUoBTN/ajSjffBZtp/Y3aNCx0+QxrQnK7b8O6tB8Glk4Wacsy6oddAqQzmqXdi+
GetE+9Hig0PMkawrHSIRVA+BYMi8xIacxtJGYQ2O/gTnA5nhKzXDuaZ7rc0iGEk+cXsEzPDbyLq7
EEahw9cOFBJ0fUYrvayk2YYHmXXudqI+F5yKQGBHqsKvlsLaWV6Qarn4EOueego7otSyifCKXKZm
mmvCPjbHrVZWV4AFMejadE1SGWB3jSgvITe/5MdAQtUcZSRoccoRz5Mg/9doRdMxpkmulqlJPSCj
ChlTaItEqqCUxiMV6p4h9kx8cMhgcY8bXVA/emtQzxYhLwnVNK81km3XyQIRclq9i2vJHfroTskF
zIS8skybHjX5nSwafZWb6c8qV70tRGnms0m+RF1zCgSkXw2RSGs51J/bEHWLms6CLgrRCSoiCACs
0SqEZZOuP1DQfxBJpyaz4yyaARQV7U4afpITcj/RTKd1Pr4MevFcDOBNL61IkgnhfvdDkD1Env9I
WNRPOg7lLJZ9BpgKPq5+mS+rvSv1ISLmUJhjjqB7DnhKNRFpmRerW3wWfWa1rjaRNy7jN1DpNbsp
YgS7ivxzUGhPoTyd4FG05ILxTZtQWSNsIkKiCtsqr9yo6wHxxkSSVW3/nBWpLZp9ziaa6o0wfI6c
6qKQPA7gjz1j3PeI+hj44rk9vxFiOKW63wK8a/U7GO/szZgZGlo0jAXoGxM+HcLuJboo5BOv2/6B
lhp2CFysMHOLNnHUMdiwL3Xm70z0hPWQfBIUvjZU2HCB5vSZ4VZTYqPC3ap3epExg4KHNqiP5Jjl
aP6bJLNpkkdKJQ0clDxVaBNYSqf1TevYDCK+j1l4ZdpnFLxPw8PUoaUauidMcST9BUQ8iXADQvw1
E9oi9KQs0boh1A8phQN27b66CdP0MlK3owbjGei+jXnSqFrlSM3ABMljnPH/RvnY77RGRWlbaAit
MqncyXo2bqO03dbIKYm1kob2kJXVvZD73kbNMfkMcUSgOfk+e7+eJHqQlrgqFBOHJpT3LR7DvdTS
AYg9qusFNQhTEnFbEQtl1IK8Xw46ptJ9Elas2WQgrJuyMe9gpWZ2Jmg4CaWa2KhRwfsciBgpVLp7
hv4eLSlqy02h+ZJ1kBjyME0Oyy1aYGE/nO/eyT/4RVCYIqvGNnyJ8M0SLoJf0cgJmoThc7ASbx+0
8mfpIzyV5S5074h3HVfiZbqve5vlIksA4o+c+pST9bUKN7TBWTJ6N/lp2sq3qHDJhD0lp+EkvdP5
rw8k3ehIlO4mMtRqO76ND/z2y+MAS/ar2kgueTxQAM/mbZVfA3Ml3hDVqpfgvT6q6wGb68o74w87
sGQXwSmt5Fe+I/3VPNQPwVZ1QgpRNIHMi4FPYBbZ2KnkpCoflI3gGcxoRUzdWbwDAYMWxo+dSqe2
t+pA3tEfN3bSlWwQfwVvpbpJtT0aR5QqPMxggWhTNdc+zDvzp7krP8PuFtCMIymSSJ+WB3ZfpMnR
ADrKLQJK+lZ2NucNAlF0kjPU+ef8kYW8fwdQ8NnYwKa6hBsDzyqTGKFUV+UreZuiDTkiH9MbMi9j
U9ZujigqmpWtMVOe7jSHZiuVbFXWHZWhPR3cpJsLqsSznRFRI6jSJbo5ri+vx347mGuF1RXpQPVB
Uncahi5+bditPFs8oRFmLNXEFUYEYozJ+5mbOhQw1ZXg9vqdJtkDb+9aMjYdkEC5obkOBDQIDAjM
JzZaGeSymMT8wvVfkmZD4hyL07PJKyfnZId0pnqVyXOW1uDA8xHY+CrRbAEixQUOXrjjcMp4e5hW
vJVmAs1d6U7/ymcc8/saNw0NDWUr83nosyECqWYUrNIOuskKXGTooj/n02J1+QlyVKkO1Qf+WL6e
2U3gIiccGMZxEO2p77EL0bP7vtsN1k04M4RZZ03b6zehcDt02Gy9d7N4GHSB/2Cc1Z/Em9LkZUvW
FPuqo2GMf4M1o/lIwHRFBf9shgf9p+YK1+nZu7B/qm8VqsXsvnlEysv/7b+x9H3NjsWu+8meDFep
+onu76yf0vcW7A4yq5f+iSBe6roWeXUrWsr51iRMKrPzp2JdPeDggeJp3vgFAHhms4akF2c96nqg
tpzgT6XvIt8+x0/aDN9xZOmgR+jMXc+pXjp0X/2WMlmz5/VSZMSZy2+SJRRJmQ1dpNUj+gucxLCY
yyd6XKO/423y1F13l0uvdPahfpvmEat0GJNTRf93ZbCRRJNga0eJrtfB25vsQE32NXxTa56jjOEY
rDJH9JA7PvsTAXS2Hm+S9iB8qJkLRFvaIkLUkCyyEDtblzF10d2lw2nYdeCCVyBpOXPJPRNW5aY6
tDiF980efQMEBjD1P3FsRa+idUyOXrZlb6sTpspiO9vlHzjbPHZzKLdshJjGK+fVOKNXUJ3ZFUjd
rcyY0X5ErrrNEJ4fgy0KdsN04tcE65TNYoANGO2JZ2RJ8aXZ0NgXeieGENzRUKPxif/HBjFjsGfQ
3f5YsiHPnOlkcdawRaUu4CZvFXF7vT1odnBlR57t4/ix27DKsx4hErUvoB2UYWPayo4Mo1dpDZL6
KdlQzLmlJJUyfeySU7hWnjLqCq5xPOSSOz30qTtgD1mVd8mV/cytWUe7kIzcU8ww5juFQ+yg8RNB
n79NzyrP272qG/ON93Blp0sEVbCH1DvRXeBdJ6kzuRZOJWe4+NhTK1s01lm+Fs/ePel2DYZ3lDl2
77Atb+7ri3AjABZa8qp5Na9WvnoLdvUBfqrLMuHq4Wpo2WzbQ/cAqNjcEC3u7ay19QFM4ZkptLkj
tEA6Duv87J+rH5NCiAS7K5TP1kVQbHp96lPxQQ39xAirPirn8Ck+gNfCBqPs1RH3Pg1HYiy2SQw/
e1eId/pVPRkP+TOdWRaYhJtnvkOLlz5u9ZOtQUBBpdpJr0a9ny5s6c7MMJRC2COGH7R2iTm1YInx
YzUco7UTZI6pU5BfteNzUV+J2kIWCeD5VVJc8jvjCxadxq6kNY7IztsGwhZFG9+TF6x5L3l8FYdj
ru5kspmNFaoCr11nJ8oqPcFZ+ZFdpfSzLj9YVVilkzdH9QrtFunxigyJq7yxHqTAKenE6StftGms
k5oewrZaVTvAl6QODMdwi+XZtM7lGVSyqJ5JWZL4VX4R4qfsOO38l+lHel6GOdX19+kb1ZUe5fFb
6pMjtrLc8Q5D7T6++uFekT4wGUfm1e9P4Rt68z6hHbUH6k5Z3SzgEep4eekno446eP1ji+fBF74A
jmxMlD/RHeOPNY5swR7jffcwusEP6UWwHHYEmFJvVCAwJlwogHTKSroku2ldXqVmhVcqvfpvzEsM
BorybnXr9tRd8vuQyv0PAk6IsXiBN2xaDhBCiw+gp0Fz5s0h2JSYh3XJTZ6G4gkuyKTbsbZBE4Nl
hElFYrS7RW+NYccXFBPjdXj1vAcaiTEL0J3CGYvBUascQNHtynvzATNDbJPc4qN8yt9ouarPRXgf
3ZmEBWpbbRvd5oUnGbXvA5pbPIihQ1x2vEc5oGwhAnQv0rZY0ysBswCo08bAs4GAimn7FBJJWm1K
Uks/Tc0hYZJhk768iND3Zj6I09l7yLbwb27tJxj1glXAI+kNwMIU/L6Eh51FN30yRNu7y6+q7d8X
x3SyY9Syq/JLWbdvBKX5X+M+fZeVa0rOM5u6iY+9I1KGU3qVPDDnhVdSze86caOFu2YfuuObSvzv
E6M6rtGMZ6U2do4P1QMMKGYRZWs+65QpCWm5UFB6V9biJ1ckbdP7u4E6MyXWYeOh0ShdiC7eo0z1
8qDdFxRLgnWQXNNPBStp56afmoGH8TpZhOGuSf/O1opxhhne3XX6zmNaHMW3JRxR/egmkc0J7TT/
ddLBtePCbmjL1msaxASj04BHeFT24Ldbkk1YApXkx4SiaxRz29yjrIYCWj2NbNBfs8z2TpXyVVc/
iJqr7nhPI3MUmZI7/5M1THbBmxReIckSugfgJN8bjYu/0Irt4ha1rHFX6if0dzhxGlJETv0n0CGc
x8Fjd+x+Gj/6N1q8MVFMHyW6cgTsTl7Z3letz775Vc+eeU8tWXvx0U3Ms5AtbYz9dBqd9JhuUlaX
JICv+nPMMqNCYa1ucmFNXjNNv25VnkN3EpGir9Wf4o4lYrip0D0f1FO5peDH8EL64jm5ZbtoA0qn
/mgRAlLWfCzBetoJLoNTeDE35dk0D+Jm+Ow+zTNnpeDb6eN0Ck7ZD+vRvzSnlESjD2sXPlfHjrPA
W5XP5FSP2Zc03Y1YTxObrdcY7fAThCg0fhgm8YrrwWIrg4yPE12onSFMyZQ3fRmTAFnKk6zyOQ+l
5u8ndrGBZoiH3k8k/D3zHySxOXVpA9iRbqHbJMy2qEElyBkclvstl5aH4SRiII/jmkG5lQ7WEEpz
K5Y75gRsQhi6S/xm26eIqmtRcnwNlYxiiuAzGGeaslYdU6xk5BF8XoXiz9JjYOLRkLKWN23SYi9+
gGo8Smv4AIUUOpoRX0MrOOiayWsDlO/A2hfXHSlHW9ILLdrIeP+Ji0Er08Up9SOZwUPP16EcsaIS
6KJ7o+jWhkmqUyVSjLI03rJHUmQTNTcpJr6hbOv+QYIOFKZg/UuZCjtObA9DkW6gZIkGdsLVQ10r
JpZH810OVCYugaSHEesNuh2HLrzsyBb9W1wHFM1lL10r4RA8h+FaK1XVFiJiiEK/qWzoFxX2L+B9
JVgEJy/z5r5kdUSuAlLTiFj7ATV4MuCYE+v+oLbM60U8UUgx6dBGyVXwyIHpRMk7BbVyQ37TrSbG
h6iNg102UslUhei+yPu9WRgHg8nJC2hQKyLG8oQQ4ZIVcp971yT03lSFpOWG/I+OgEmMTox/9aSt
k5j4DBS+spHvYv/A/voOTUriyCqhTqOcAisMU3YiI4uKtIGN21tPAbJCOwrbdYDNqDb8o1cMr1gH
5B2+TvpkDfK16D1pq2rvWdKnWpA+r3Xm4HbQFTeiFzL/CpuIDImbituNOgqkHPwS6H3IDgdNMdxP
/jXNMu01xborICEexOaWtRPlZRrJkfdYal+SUGDs85PnLiALui8JMeor64tQyoNUD9VKEDwqJ8Td
e+koueWAuk02sZ2m04vQmGAoB/ClpRh8TUjC4OyQbIh1IEDTtvWo5SHReyoN1dy2EYSdUiA+xNd7
Ogx+/zLO/5ksszuVRhtrKHieAScS0A9XD5q1Klnkg0ayiLVG3qI2xe+tkDUZqzk4+qBZVfKhnV4g
Qrx0WXDWmUM77EyrqstfmobN2PLYNNK+RHMXS3iwi579O/W00BjY8ifkSOn4eOGxPTai+poN6CFI
Q26JdGZ5XzLr4JN7ZlQOVugTeQXGD8mrX7Bq74OUDXGRsURV8uYpKyEMZCpxZ0ZvfVSDI4Xeh6qz
NA6RcBo5C+YCnZahrnJLvRE09lq1hDjESPrrBtha3I9H1MJrv2DLgJCPlVUZGm6I70+qyMy7J6Sc
gFZYpIh+iJWRQjYztbiSS+OKwAxOYs+2yUC3aYi3uOg/ooGZhpSfzWhRD0qRi4cQkGW81BYYSeLf
nkqoJqtIYUhJ8GuR+ESOcRBifMPg7pYjrhaTrKGVlUHU6CQmAMN/bAc12BhExrAvBYUk2pIgXvFW
rOvaApwUPnpB9K6pqERrCRem2TQ7mVCTjVIX7GtkC45TR91C8MFUooJ4CkM6iAyRroIabkVcE0QH
+m1+C27Iyq5hXz1J5TiXyUZsWzUpblJzb/U4nEqxf0rJ5ViFss5OhoQUpA60LbzGjvqcdrJo+Nti
pASrYyOWyPfho+XslEmeVVnSapVar7q4fQGqynokoRfDGJ4erfJZMdmiSVl0MxqL9lXkjWc1w6Pp
m49dHx0nndByGb+dmZGhk7OXHogKdcFQjk4Uj/KloA8oiHm31i2oTImh2LGFBYVwsIfILCkpJNY7
JmQDKV76hKh4FXZ8V4qlIOYYmmlmbZ0LygxN430Gs6Wxa18QSoL2AxtNDkUUucVIY01Uh33d7c1a
fgsGFrJFcxP1gy8VZ/oa28LA0mY2NeFINO7T2hHrkgV+dspHhdoMQmT7Pjc1nIblg2iZhC4SWNwT
oRY2Yr9Lq+pnkeytUcSYkzKdZogIofbiQ8ZZz/4mucUor2O6v0jzTkmOToheAgsetjjj7V0fLewD
JQv7OsBkC9QA5Z58bFqqIpUw71XN/j6cXdhxFF7Fyre1REu3Sknbd8hbG2n/g19BfEtacvLauNjW
9bRrdIwuUSUe8gq2YSQm9xghbh0+61WZ4tHxZfDIOmuiFI1fLgjvQ9ciG1cufofOU9Iu/WCRF261
gAMjtpJ4aUzBGNZJHei2qnFVT+Vq68Ui4iH2xJnvo6iMyRLMrfQpH3puKiirVX13SAL/STQGp847
m+gLaVP2hAKCZaP628kbFF3eSjdjyh2dcpYmGXvqqANBjIGZJ3uN2Jr3Cc0cRgdhF4nSNTVZgyZN
8dQPCZtovXmAEkfaSm9cW85TWOIM8LK1UdQajFcLE32g1+qrbKs6Q9vUoCniEj9AWGwVBQ1SQaEP
pwqBYVKGWbE4gIZ7EHj/zyHF8ziPX2MjDpiJUUpWTGRShlAzs3osGZ14EC2iqWUlpYQc4RCMKzVc
BwUbe6NGr9V4OtO+0Oa7CDVgO4VzwE8Urr2sI6wT6nEXmQZwg9nnIFvAyoj4Uujr2LCw2P7JbA31
8V2NrcjuiRyBRhXvJlHaQnXbqVHTuqYgQaVsY6LCcx2Z7eDgPh+dnmiOeJJruxb5/nVvIsuAfZmE
iMX2IuFuVPG8a4UaOZVJ/k+b5usyN7JN1MtffdlRxiVVuX/sBFFzTV23yzFi61C3JwBfIZ3dwJ3U
bDuazQOuJ+qaTbXzWnObGCE1iEq79ilTbjG1u3CwzjEfkQ2Q61jonuAUPpMNTaskCR/KEatQWWsv
MgI+W4zTW+yJT30VjBtopDTqrBdD9Cn0EfmBOZ1oK6tOd52vv6pYmyB4CuQEQTdWU3KhJdVY83X3
kAbkV7xFJNHo1ATMuWatycn9JAgHdK8PwN1UVrqqpmKW4Gecqv2jmZH94pvSzzZtq5MawWvORpzz
alGuAfDc+/UuT4wPXUYMV2c6kU3jV5RDQgYSTIYNn1Cuqm47UF+TBFZsoRpg84CLUQ78qo3yh1Gi
8Zd0TokAi4hDlIbuxGsJtbiNeliyMxnbpNj6x65lo6Cijsi9trOTKHyI06hd06ABB2eiCippZccd
EohpHSae5Qx0NMhcFsi5NE6ywsqAge0E2Q5CkHX1yHC1m5HczzDrLp2yhjJHXz5olQ1UeHUPIEVF
GsqlP64OST7uCO5a+QhcQzpDrqSgEuzN4PfDcps5h3GH5LZ8k53Ljl8AA5bkpgWrNk+Sb0AglX2t
Zz+0HN2dFVuy082JSGBamr0WdFT4Ap9NqcRGdkZJO0MnuIiqqGkm7NxmTHXn+/lOpeqkJe1cxE3+
fmjH4gptxlgTyqtj2xwh0MhabiCsVfRfhyxDf9LcLGkw9sJfhxB5AdC1chfVkFvIR2r2KWjMPW6J
Zm1o4n3am1TFsGbdiV4vbzogHMekjNXN0u3+Pz+G/+t/5n9vd9d/+0+u/wAYV4V+0Pxx9W+Pecq/
/5wf89d9/vkRfzuFP6q8zr+af3svOMPn9/Sz/vNO//TM/O9/f3XOe/P+T1fcRd53bT+r8f6zbpNm
eRW8j/me/9M//q/P/6FIUEHU8JcwYP4f/v7I+S3813+cP7v3n/+ETJYVSDPIBd/r5r/+Q5Ak9X+L
SPAMnV83sdIWBOZ/BFHL6BT+kTwtkzxtKrqFHBCtnmF+SwIVjT9p+qzgU2XZ1CT9/0cSKGnqPydP
aygPDSDNsowy0CKD409RBsr+ocuqQjkFDOpRV2kumDNW8lhAQRQxtIdCD56MAm8RvLfzBqOJA+Ce
JTy3Sa6ePFTS1A79Ya0L3iZrQBmwmCmEKscNQf5sU7EyymXWxJzH71KAfsnra7dta8nu5860WOe7
Tpi2SQu2Kh+Mpyr18ClEFD0tKbtjQNA2kklAtV+fmGlXcq4ZzlQVo51NYUTdYtrXUPW3VdQ8KO1Q
HitNBenmM3G34CrxIvq22HeGG8kdiiJB3OM5y9dSO0AU8atHTWmfKzx4eL56JrPhbJlejZuyp0bZ
9YMtChHOVLW8BAbWvFGrEpf2/w8cVj54uoxBHgDXgYUjDlW0gwKldEMKZoZjax5avWTZMO9TVUAe
cVqRAi2+4P5eR2QTW1pCfqZf3PK8vgvF8TQVQeD0pIFiOGHLCvOcqgZLlUGcrnGPUzpsKWzoNR6y
vl71k0TYbNevlkfofgP3VofXLptZSFxlS0UySFLbqGeIyIDCrAIrY3vxnTaFxabJ09pV1rTuN1Ka
yMgxVD7s4qttpX2V04xnTACLEmbUijNvbak/dYEuNPmddsI4RY/O8s4hs7V0mMj9u8BOnj1TF5Wo
T5aV4+CoVv9l1D2+z7TcCh4lQOLzHFghDnYhA4RsSNlrlmWHWVLv8DestZhNm5bRmIM5Oa00lmBB
L6tUuhGo5CISRLVZZ3XsgnHr9sw90SY02KcrjRjMjOvW6QTprqh6uDIjYFizsk56MpJjx6rPTXxa
DTSsvTsfLu8pwdNF9w/a2hQJj43nFAmqjomQm3XSd/wOzLHd+BCiCseQk+SuKMWDh0vmaDwgDfC3
fo0DRW+/tKrzTqWUf2QsAje4qrq1HFlsEMwA03YhvvhqjSnJhMycxd5hEq18VxDFxm5JpVvFKlKB
uNvPungFWlM+9cpLTH809I1tWGm0xCkqJUh7gYlHcw1MnRxJpT2rhv6TBfvWtkqF07bBY+Sl4hmm
ab0JapnoY2noTpicABO21iYIZQouZFQ6eqkkW5RBO72ne0pAMta+rNuaOnOt3yc4MjufVmecvRAc
WB/NfA7EVB6VJGhvZZs9JEBtRVHonLwjyc8Kh9qZwFB1vX+oKDrsxgAURR961N+YHp9hkqE9xZfw
LijhSerrHsuihXZRYgwhH48yubCLVUU8V2Hbb7xJYGUUpi+yAQ0zleEAFzk8JMOItE3iBTTWU/MY
ICPZzsNVVtqkx0Lfm4SbmEinRjTbz7It8qMhesfJZL9GIoTGDtMLDjU5b/YoBxA8hSY/hYLJjsDL
b7JWeAe/DAe3H2r2LHVc7j2zgR48slEDnpJcwGXVW+RS3i4s1OSkJDih2gxzv1+RE6c1AlJICGhw
c0mhL3VaIF6FNETohg7aAfuIqrM8yN7Qdg3PeyYBOXpkIWvnpQk1UQ4BDqe6iZhJ2NRILe54n83I
IsGUaVqEnQyFMkqPQQLfZDmwXTwRl76rqT2UGV+5oLPPkfqmuVjK8El0nPYQ+yGOwYhQwGLsDm02
OJpGQ7gU9TeIFrTZfKJmCwjnkepVtkBVxpGytN4vB2W+1AasrdlDcHG5vlzKFB1Pu2eSPfHr7yN5
MHxeXF/+/n311z2XGw2oELg453v+dnH506DhiawH6W55iuUuy+1/PGMLLXOvxPITRUcTe3wrsSOx
QCQj9SiI3/l1Uci5uFxfLi13Wg7fj2GDNGeEzHc06zm95/tP34/5vm159PIHA2Mxuq05IJTU6sle
bvzXr0BYXtdyh1//3fIsv1389bDlf/l1UbGiAz/3hGw6XtifT71cX57jX77XX0/xx/tcHjNU9AgG
AzHd9/N+36+uaIVpfrb+7V0sD/v1Bpc7fv/X35/Jn3df7vjbu1se89sr/f4ffz3yt6dfntTwayok
36+wwBzqaJSuKAUKfNLL45eDqpc1ScLzl/fbi1j+9P1CC0vdFYlWbRgCb77Wyb8e8Oteg0p1gpQD
IHwxBP6GoNlK9rRTlLOzQfOkIiZkF1AOxTUVJNouI2yKCMg3/fjM5HRZbv3+U1PJyYa94v6P25er
2vzg5Rm+//rrWXCr8Vy/PSOlaSKSlHo/lLiowGpFYlTtIVUV1PPmi0JJZMGv62OIBzKAguT8diME
hG4X5y+/7rL8YXmcF9CnGcT+4sWhxTggkE7hpxbt+WycGPqJ7EtM61DGUKXHmnSs5VKlmnAoWgXl
B15HR073MT7i0PKGzfdPtFiGgkI+gwWQ+UXmB/SXTFcx3xlr4Jmkadl13X0a9ScjOV2tbHxLhAI+
h2QA1ZjmwzhDO5aD3s5okH9x9ft+y8P4NigOIiErDKPdDkNxGOraQEGbrTBpfWSBVa2rJdrJmvDE
q0p/82Cd5CSpO6FeAx2eM5z0sID2OtNIlqslaAFVbygU9Btl3oqZ876NignkYSOqbeA8rd36fr9f
DmC1WKPlMU3HNJ1TtXJCRca2485JB5eCS8vVopmkTWfmO2HQg8Ny6PPYAhLEbJ4TQUo/n7LGoU7A
ELF0M51vuIpBFVfuPSySc57Q8NehDYUvAtF7FCPFbH7wlHCjD/pd1dfhYVSmhXlYIpE0cRZ4wjYZ
4KFoU7bD1DYrEwWNhDA9jzF/sthsFKo9pSwpe8Oolb2AzhgKQiRiLJbLfVTJKC57XCF6V96oQZwq
ViRMZ3xu0XCfSio7b5i3sgvRhCpG2Xh2H+jeTkRLNqIZJDdW2kvqwVB7IrglKkjRnDW2UF2WS72u
ORX+QVzm3D7ItHwTSczdjH3LPvXbmciImHC5ZOkBi6xcO3WF0u2X74Azu2y2WA0T0ofoNyyfvzF/
CX1jSrsyuV/AMqJBY8hYArC8RNmKZY1GfybLjPWck2VoyOf6+eJyPZmoAgcs85Z8yAV8o5UeSCzJ
qsDOhIpvg6bP9gtC5vvgExA72kqqnnshQ3ih/ZXMqi0xq6I8dlti222Qf7+fgMup+MdtY4P6NBh8
qAzzaGgZ6OgEf12zCpyjzlWC1+a39Nt13QhCAHdUQLNwHlz0marz6+0sCJ35sLxlq0BmkU7YHZZz
anl7y1mXTiM/zV/fw3y2mR5hBYa4W6Ihlze8XPo+LLdBMJAh2CmvSy7sEvjJ/hFg6JLOuwRALjcO
VdEB9qpLZ/nVLafQcun7sHwGy1VmE5arkbr9BuL49Db2y2Hh4yyXRoL9et+nSwMhmJaLNtnmHOf2
66Ki0gvuUO3b45xiJVcCJ/RyVs+HP67mwG9SBeXrN8OnlSDzLIdRCFjuzFd92SwBpZZ7s1cosMa9
/NmI9IozxUOtNh+CoC5cktmxUJWEb6gqhvu6/SrCWMVNQsN++fyWbNDl0nem6HKVhsW+litp5+E2
2ICUWHcxxjphIjt27A3S9VqwvkMRFQ4VUCQ4PiVuGkJIeeb3p/KT1nIJ45fY0Z6u2QSuJF+mZSmM
VPOlatjLgroGZ0JJC+KqZ6iO3Bn6Phwh2E2j3DrxbKIelOjoh9Fj3zeh69dF4qIlRzw4v4E2Nn1S
hecBHQsGnvR/JBMT/+Z09AXoGtSoVefcmNYYyHkYhe1ydkC+RRYXJI/fUKXl0vfJYJTEp6iAnTM0
mrNbmX54dVCTd+B1CtyrTKOTywHXPmkUDUL0vEYItMxqVh/uExJNfMva6yytt6EYrLugfSaSXVjT
mfaRLMEdKKHlzLEb2jFsk2EzBX10aFQY6EZdXAHCVqi7DHqUIeEAmqbmzli2rVOJEAyJg0VbY+SZ
WxP2PmcqQROtd0qEjLjNekx9cwRfozKUqQRE4uafr0teDlsuZqq1gAzvs0zsQLKYpGqbLJvFeYE9
LGtjGadk0grPCnjPTO7OSYqe2aitOzOq0MNV1WOvgzlEx/fr2dWcm0EoIAWc/59+gvhXikdKzJiK
URWmyJKlpmGlo+dkKyEnQ7XCqNGTbhlISDrCRjoWkggeZLlt+StdlAFUY/MYtIw14MmfPIKhwFD7
+aFWPyZVGPdy7UsH9BlGyNMNGUgy0mieNAFvkZ/OTseELp4I5c5dXlhmUqaGVHIkg/VSURdAOmmw
Cv8Kap40KLtXDOHkDvWN6/m9vO4gfCPeRvo6j5TLIRMEqCC1+KnW/BZNcEdTLT6YHu0oMhvyhpro
fFgutWP8/9g7k+XGlS3LfhGeoXUAU/Y91XcTmKSQ0PeOzr8+FxivMm9aZZlVzWtwaTciKIoEAcfx
c/ZeW87DdXmAhir2bn91vTFZJxGGMYCQ6FmaTII8np/A1btPxafbN6QiJMATez2A0QlikgwJuBHz
Z4NmAIQBK/uiFvOiOz8gSueBJguUG5aZSb2WU/MSalKx2VYobl0saq5IX2Qk5ugROK2WG4MElAVW
nMpdehIR9+3o5NO87jJCsRdKg8N+Cy+9JbTe/u8fUae3v7ylqmrtdMw1PdrenmL+D0mqt6eJ/8qR
vf359gJpXETbyuALHOak0TkK9u/zbv+rmwK8rhC///i7PBn2caEzuSHYSsfCUWZZjbcUDYpN/AiZ
J8ljkacoSpWRPkxNoHbJ8JA0AMMs8CnQKecWmjZtrBlNGULpcyb/KxzyF8XUc61AE666sReLStFc
VwqtIG6U17ArtrmHPMHKUDYyOoJCE0KCtYjgChsQBXnWfAdji5ys8j9w4HpM0+kpBX3tLu22GxY0
UpFM6Ol4GHqFJ9VE+JdsR8+yP9CwIOAKh+AKGrSBZUtsSJHG06fbxCc1luLZpPe1o8XUoXxyemJD
jrd/H6wMd60xgC8LmuCxNrpnMarx0yYqZBkTFXepoWFcipa5/Nxy+YzM8qEwIceGM2e1aklQkGpw
1rd/ZN6P8SL9bBlJbjolqn0SAhZqInW5vSpHjVM9duyzH5fD1aEvDD6AXyc97T1K7PxxqBrz4NgB
2TUTUki9o64vUXEzz1LvNQOEDVqRbldDsH0ZANHfPsQkgYyXbWydqrY27tj9cEFQr995Av5AOzG8
DvQmuHdVjPxpjCa6a3wURU9B+SJ9y7VGbd1RGluAzjPLnIbj/K66CbNUlAjzOJDHfO+k3kxjnY8O
cwbG0LF114eTcSosQgtuLzm5+IQgGr1MRSIJNyj9TdrK4T2Pqr8/GZUettbWYiSDBOoRTtLH7RX1
DCRmHgbj1Zxy3LhCDoi8+FVGVF68TK+f6QyWe9Qu+cbQRPjpYJGdv2C75nSKmxaj76B3T3GqHm4v
OFRYqnrHkxcYO+JSlpCFb2/R8YpnU4+wnI1ptiYnLD0YToJiZz4kOuTIyBw+lPDkJmWqtUOm4Dwr
0FO3V4VGZcz02ebcBSK43k672w/atf5NN9p8sHVCGCIvhVw8v/0C8SqctfIlLpHM5iApphpIbeSW
/n0S0mD1J6v4Ljr7YCeR+Tp6qsYFqIWklTbjfThiOLk9owuJDRVa8qbFNiDUqYEiyIJ032qzPk7P
y+94tLeBE09vXVz468iq1SGau6NAx3e+xYl2e50cKchImtI71Za5xuLuHQw/aO8m6dHanF/HgcyU
EDr0njl0wjTXyakfiuiuIWRyeXtGmJerkCDA99Z3q3Va5cORjYFxpU2cL2+/pQF71JaT/Agnk687
MLnRe3l91YOo+fsaAhZoLh3vQ9XY1UdgsKeipA+dRar/+4yO8XivVPvptQ6ep8yWp3yK9YsTtAwU
5qM2sgYgLfuEoDuuyCO1Tq2IqgsDcGaq80fx+zlULzvdnqBXXQsXp4nPUrr+mVtE8PdZLhiBZHK/
+g4hqC9g7qSeVJyCRkILv82+wVLNr9aVyKRxNVlnyx7Kc8bvWqXNYHzR1/z7fmrdW3aaFl0CrQlO
cSyZXVt29pVrx9srGKqywEGV8lL1jQ7biGiVQGXmZ2+/3p7QTuNEFEVtXyQ+tpMN1nMlQ6lDy+Pr
6RFO0rpHYD53UfVB6g9uGFXc21RL/k3RPygPJkJviPpPm/noqDv7s7ZybZkhGbnUnJ94wnRv3Sex
9qLJ8OHvq/nRI5l+zkugZYhmLZGixNDsCyeTz7nuBZ+gJha3p6YWMQg5WXQPTmn3uzIN8DiXpfMA
Yx7n0/zeihJIFc3ZT9tF8IRrrrkQOjocU6e11mZf1a96Vt/dnsrV89TpjXyhtZJuJJfEoSYu6zqg
wKLyKdovi2gQBLvNH4tN7UJIod3DrjR3FE/aFhti8uiGtKQL6J1/cs5K3e+1DxIDi1W4yrQWU6I7
2kcS6GDD5VxeKP0ut8MjTO+l15v4xW5lvRnD0TiYcdFcRxIp8DZWc2X0enum6ogn6HrDuB9JXNwN
k5wFI81x7OrucXDB2tyeNoXZurT96YOEUUhMnXTOgx5GuIVAfnWBG72pLj3fPotf+W9631nPbqT1
G1V4GEt0nfQ0FwYVJLTs2+jPtwNUs5PDhq6a+74d0n0c9ViRyAx8jHuUPLenBCLceIyrPgKdtdoz
/eHsmlp5CpB4rZ24lW9Gjh1nPoZ06j7jqOA+CXru6AZZvjW0ESs9SWH3gpxOmq8WbI0Zyeg32nva
WcFqkGV7ghYXXZwkRYGRZ/KLuCcQXg7XH6Ck3ne1q5Xr5qGq7WgToJF7bYbpfHutSOq/WhImT8wX
3G07diO2G27dboioinftfPfxHNUTGG++A5JdiQjejyrCa94ihfz7GvObuv2xC31yWnVOJmNemm4/
Nv/87WlW+P/zhP+vZuMQbzwm2P/n2fiRl+m+0+mf7Jx//9D/ChQ2/uW7PuZ93xWO+Ac9x/P/5bgm
Q3PHcsS/ETn/HpVb/r+w3ftsTzD7C9PQ/f+k51jiXxBafJg7hm0IRiz/T6Nya2a3/Dd6gakbXN/O
bVBumPO4/r/5+4UVNfSRwsNA7FmRsetO68pYdWLU9mUVnAM/PDiugpDp2k85Or+F8opop4/3tGph
hg7jvpCzZbFJgo3uBhInSjliZvNZJdEQLWy6RitZ5SQPj94qSpPHVJMOA6kcla7AgRnoqPapz/dD
Pfw05iY2OoUY4T+/kv+JY2Dr//vn5Eg5ukeNb9qGfktZ/gfDZmydyUlNT+B8YAtTOuDuQLLuQAYw
4oFVfog9C7Yp8eKrW9Q7IUe0RErPRjfEEkam4Y54xJcisA7K0att1YCXUYhrjuwFFvQF1w0ZFofO
N56FdDGSdeVjoelfdpTbd7eHLCd3V/ijvg78YIM8Dgk5ew8N0aBb1Uu4m8U6Fz0isEmlFBFZSVCx
1u1ildfryUXZTIrGcPRRMfLe7c/UqmqsGqh+NL158uZupJgfCO+pDzlhQHqhH24P1Jz6gWgsd6+0
+//6a6TsUNRzwl8TSY4y0Q47C8/64fYQxTLEy+2jBu1ond8e+rnXZAXB/RgD1w4cCYHFEDCGyU54
L5Fwmj8ojlK0f8xZy4Y9K8T4t1KPfTaoZHVEHces8F22OELXD5UWhttC+IzbU0CXY+c5NOZryhUn
U9+GnU94L++zdEwPaoiYHOfZg8j64FCxHzrYAm81jdVsUcx/VFL3//Fw+zutcomlntxdlbMtjK32
bpyf1XL6teEApm6MNGopZtZlhiY8Nel2uQifC0xkGC/TBupD59sH1K/O4fZ/k6Lx276mWt1vJFqL
pQDzvgnxazBf2FWh8pgFDhHDeH+ijcvlsBo0JqUeRGTa9Qong6w/zbQz1jfF1d/kesu41yV/pXRz
AxuwO1F3wTuJegB+80Ml4OTcOHb9zC3sSoCEadW93P7q9gCNPj72udI2vmPdKyIDCCyeeYi3h8r7
Ncq8XxGBwRbV/iCasN+Xw0k4nFS1jmghVsqhF6CalT1QQnNXXZiNOqJe74hUto7wCk4ZTeSliE3Y
8O862WdrQpKhGmr0eTSd8U4V00svSecgWAEc7SCSvazQtmaxWS6qYomENMG0exzmBmzI7ospgWcw
lPZffIF09oYKbLmVy1yJfZvI6AhUUcypu0/U/9YyQ3C2HO+63IgPTZyesy6Pt7UPhnmkI2b6DmYk
OtsA9wgmy8ZZ2Up4+iImsHyVjoQ6aZLqF4IfZWkNkb4BHFAEHx32i40KEFCS/ZhuGdU0B2tuOI46
MxCjxuhcEnSkzePLaoaARhDH1qJ85efdPV+XeSCKYBYWd+M6qrNxJ4EbysixD4nPJZrDlV3ocKQP
Zo00MrE3tj8uwaOQ3FfGK7OSL00MnEdl2mFk6qNo7gcedWPnMtQaIianMbkL86ib0r+iQb5Bu/SM
gtiD7YBRt5W0LwXdTjv3EPEMPqLr6t0aIvL/4AuAFWy3QcheA0YrkVkcIs5if2taBiueURcvhRQA
QlISbfrwu5yEe6jnh8x/YOGgh+QoEnQzDE63hZIbJkgI/N5B7dRbNeb3rduRJKwjibTtLlznBali
ONdblPJLWbLJTz0AHcSgOEvHwMlnVRkMb2s6EPZh7f3wOSJ8+TCmxVHI9NcP02E5zb3YAOmh2f8k
pb4ZVJigGUhOrTFEGy3z3yIXArRhAPnHCmKVQ7mPmMPQ54dM4eFTvBE1vVhTOLTFJ5vsdNHNsxUw
zyZB1+nTgPXWq63nwswOavK0rexqthbQutA2/0zwzMLiI5AsvlBpb6f5RAMb4AOyVC//KHRdrOss
VAeoNz3tG1CHjHv1Q9uIN00o3iUYqcS1JedDR/BHmwWrjoYJ052FCSETj6X5Qhp2s2OdeHCtl9ZA
s9pTqW/8ktkoJ8RDT+qWibwNd9dUL3kzxG/q0VqaeH81DNZ+0zF2SfWVTwrCStVk6RkR4eoQXldJ
odPfzeCAu6vBSZ1dXGEq6pxunWmWoFvIOK1h+1C7jdzbHadXYT3gSWL3KPRzHlnv9tZPkn7TxtWP
mCKgU4SmhS2Urmas96jYnLNwKsxoXb1sZcf+z+vhFfAT1iTdi2Fp0dqKM4kVWCHfahqI9NT/1oz1
IfDAxf9j1luddtmYYOXS0uAeODttnpA+JZGc18oNj5ae7muwr5uEXqMzD34wlBS7djZGTJtBVjPo
Iy8X7NuvWZClpM3Xr6YRIbPyUfsTZ7xoYsqXqG8IBAVVZoUWUukRwkCuISGJsx4gnSZ2SVjtImug
VUsiw6KIOgMRm5rTfWl9I/ddOUAVLLqlVgXGQAGRIHYp2wYyBk/iIyHL/HpY+p296VXO25i0Z7DO
00LR3r0XWEMzP6HzkpsHkyBcTyPjSXwHAdYjVhYHdBXQAMHzDYnvx+0JJ3Uh53Xk0KwzBw25O4eM
uV62HOriPdapzIaHkYt5QWorphQvuJshVI+iys622+HwQ5bfeHazbizgLixlG0uCizZF/lx0/Lr0
Vfg+1R5KK0wpjlj3TXOnygmpVnqg76DjAAyR7rHtd42c67y71/Um22pokI6gQR2Q6nEG4SW0U/Jk
GUisDTslhF0aGYAjEtZwcrYon9al5Ouv4oRgGykQIOA+t4lOI/aqTU81FdtrVl6d6CGQcrgOofde
Fy0SNkUzFtgPsTQbw3ffMr9ijl1ozbprLXsL8hpoo+e+JeasWOwGzDa5MO7YMZp3OUGsdhm8RXGO
cbIanuohSdA92r8ZEUblFLen1NM3iU9FRk3TwUoQ0ZKopGnVuoXYJ1UeruCOpdJGXgS6TzI88xyC
0TtrXRQ5tKDYLj/LFg/MIJEvxyJh58ZwauGkQb0NM1gqObzCRRcAqggJdnX9mlvIE/IuoGpVfjLG
+uyZHJg4qTHBtXtvMHbG6A+YBcLhY5rju7zpxStJdBw7e40VBSJKy3nqqFUvZtsf8wPDz/60XrXM
SUR4sx3CDisAQaQtnWWGB6rQ2gKAkYcgKMUl5bsR4wACUZhXgwIvEXcWJuakJq3HZUcsVEXACEMY
c1x0KIlyZ5YTVU1+dhMQwN1b2eRfnk/r0KN2T9o/fOmPIO4JDSQhy8/yOxu7TJblxaY1EzBwvp0T
S/rc3uq8MNllmcFgtpBcCtOX6hViiRQIkWNtGCcuRWjTkzWvqnCxVhS6AYJ6HjORQBrClSiVte67
EYZwgFbTnSVq6NN/SOIw6lDcq9ETq64wz5oH5p84x00p4UbLiKD3oPvAO0ctlb5NCCw0N/kUEkZO
ZFtodOVG8pZXqSAJN8yJBCihvhBr4Kwyjz67XundNtD2RUdUbxmb5GM1TKIRSqUrMpdf5USkT4e0
uBAXXGG4kgqspUlXP5vm+DKOMC+q4LE0MygHsv+ia+NuXJU3O398ITKETjNeQ2sKoOJqyyKB24Ae
BfvGnjG5v4ytomKeBy4aaBVZXMRJDairYV8YgFagtDtzT3EwRsaJLfinCgEn3/Km8IBfM6TC7u7T
cYH95Djt0VLk7NY0BS2baZQJMBA/z9ru45NdhAAjCrM4GjaCJd/7KbvPoTWfud9sLZ/Om3CY9KI1
rtXI+RrjoW7pxeypOX/d2e/BcOxoDTnZc8I/++D4NbznlNkPLeVYaTViVcTqwTCx9iOFXggdWl7k
fKvivepkvooDyqDeFJyHA3ST6iECUaBl+nOOvQnRKahrMwP/UyWvte5AZ0AgLEJP7QviXUFegWqU
hLF1umKKguU8CvluESNz36/uiVAxnH0dpslJVNbXwCSnEZa+JauCnZwDzHPyJmS64s6UcL+GoWYd
rvGdRdRPuiIXq8Z8nxT1Tgm/2wwuCboKL+iWPJaRsNISA66B4w071UJGEHRS7IETIQFLLL/ExOpk
p8ZhvxY9gz8zTDjUOoVk6GFrzPD6OcOwb4y7IaUeR7T97DSWu7UL9+I3s4WuZCgMBUzVyJzDeVfl
ENQym90DEeNvbEEvhGy5yWsEdZpAUojaN7cMr2PCuV8yFc4pYpqIDz3m9kbHm7eSusrWfuZjD67M
M9pQpfC45qWvIPRdi7F+MXPIDL2jMTANHVZyWgPcMX86bTdZPgixIvC3HZ3XogLC42PuY2enPUSB
jl+9nryt5jOcYBRaLZvGfkrr+ZCyFjJ6W2L+mhb+KFdugYSYjBYMrIW4luholzheaKy1zQUTUbMc
oYotzHjGxZEhYRkm0D9WLy8lsEFznjNhnfXG+2ayeu8mTB5FxioBhi4j+eU7MVxn1cfOu2PP4Cgc
sBRWE94WNFIF9a4OwwDx0K7LCoJ5w2VdAYbIbGzl7M1mGXN/YXFUIZVjaHgrL5aXrCAPQoPoqY2/
3RS/k/s04BkzXvyGHsg0C0eH70pm1V6bmDPY8dYfHDiwIC1xosclBI+5KDEIVE2H7Ltro5Of+99l
gN+QKPgl+H/s4t2+G4Zk6Wt1y2Hyr0iYjm6X7I3yF0fY9KRp1By6aRB2sbfQx6/JB2i2Tca4IkA8
lYrpThM6qe74xoxWaxG+WPXGUAIxlXIgwI2LqTOxhgWwaJsOh+scNYm/Ot5bZpwsI70nRtYnCNF2
rBE+FCW8m9PctRyiflKV4vWM5LYfR8hQfnPPBOq5sAg+T/xy3abpQ1VUP5bofkz2InYOCgDUmzt9
9CMjwTZxueiHDxJUHuMGLokGzjDpeQ8ZhiGLscdSEx8uFbw+WNzCRvgbfqC9oVPctTYbh8wtlnZT
P/LClE0JC1jrpW/46NdViirPGLEzY0OZFrJMow2JFeJYyvc4G4p9Hk4HY0LUw2VMSBRrlR6eROq6
6yKYXIqi8MKckoSIgWkjo4lVFeGETRJB0KIVoWkm/txmddd6Npco8GfhEjYSnQrb8dEAmcIDXTxC
61GqetLDItng0FxHRuIsu6ijBgzUZf4v32d+7C86EgOQO1b0+yHZgv8kHTZeygn3cUdBMnVqH+nR
W6kx+cW+d8w8MLoEuWQV2pd2JAyQMoJZYguKWGZzMFzucvnPBzKtzFfv1Fd4EXWXOACL7rRjBi3+
viph0z2yBJCyp/nmh61QfgQpke5DWZFMote8hP+bRSlRNxskcD9MRI8AFYGOWCYIEtu5c5D7L4oe
PIdwADmaub6ntn9JSnfrOcGzb4lpPfreU0ERubSaABcfPAKt5kY2Bkhb2BYtucKvjDj+BFqsL9UD
OXTLLjHAS5SUGwPIXz2BawhmPsC8WWA0zuC+kotgghZuaTxyc/yOMa6vShPAju3WJMWkJnt57hPh
OI47Uu2YmA8g49KSyO02QME3ARQeTaRE2PMHcBlQJlVnAahPLHc5OFG4DVp/XdHDX/ii+vJNPrAW
xcDruSLDvs1BeSXHKMC6NzG/W9QmNyQymEMbx6yRbpF2nKpB+x4G8L6B/ICJsYord1dKPAvotdLp
zBpCwsajY8Ac1OP8aQqvwP7WY46whKkKTxt2ZhdcmjGgYTdsAoREH2lK/bpR6TT8UlpEGkOnpMMZ
48AuBxZhIeOcAxTh9bSaxT7k2JBvO83h2lT5z6OB9MpW0B+5UXLXsxeJ4LtrQitbSRZRFbDSxewE
sNXFS6+cgKQEv9RV/YXwqge0jyG0pyA95D5oIQ3tWNPuWr88mTbVPHbqcecb6tmqx8egja/Ss1FZ
iuinsgncJCKX6GjnwcnqFzuy79GcWk73Ujr2tdUFttcZo8BwbcyONlNwZJv4Waj6icN7wFqUBi6a
yZwxfBC6wEjYtRJDUhBPZmbBe8DuRutiWlXj0QE6F0fyhzwvdi06QUZWvu/Kbudr8qrP15pV/tQN
/g+XvYSCve308luVmrFIyBKG7CDuZIfGrfflU1OYz4HxqAmYB3ap/bZyOnshM3+MxPaSswdgSJ5z
523G71RVO1ehXeoBeRg4QkZNh+ZGlBZXhvVFwbYc4ipfdG34Vot4P3U4hhqmYaTxxXfEVYhE/Jp9
CiqQXNHKCD8ji+xbdpxxWV1FYf9qWv5Yzp9ZG+SzgDmQdyzkHgQBwzVMEimAv7pkOHBMykNdeGfT
R3wRDZveln8Me9xnHMVLpZ8Bj5iIuqo92I5oSbRKsGkKH0mnDj+ZffAmq+JhMzY0zujvswPJRgcM
HRlr7RTTQkw8hfTyaGEfx7M1rc2YdOMoldo+1PzHmL2CVevcpZMXLTCwv1FyLBANsekIZn7k1O3H
RhF83lYkZqb6NYR83bu5WASo0YjnBN8TT8vRxE6SUTJ7achVmjf8eydb+L/GezmhAOmZpW5TwttL
N492Mcal1YhcIRAKMILgC03V8A2QRAGaA+xQ4j6uBvbmIvcaWgQJ1avOnu4y2PULDuCKuakhDXMD
fPjFc6hotB6T9lhllzr10Tdp6iurRkICOY2wrYC3M9hKbDwUgXFc2/gM0lfyjNGttw81OtyVyKPs
cdQPLERinbXI2ufu064uQVzJ/NlvynIDN+OPTa271O6Zn58JNeVIF01MfnE/nryo+SOjcNbU2sa2
nOCJ1VbqngOKfGot9Tnm/rgP0AJcbMWJUHtgxZSN/26An5ObybmClyMbsmbMiXsIKyjJh9coStli
dADGXEt3t2Ul4nVmQTIOlDHtml2Wk1YcK3hYyrAwtbti5UmdNBr7bHZphSjm14ogVhAUhoNtolEp
KS353BZNWxBKXTUm1NO0m31lA8ktn0y9C1bKzgRaFTB+eZ/cTZofsAMZn4bIpeFgIHehO75GzM7Y
MwWeURf8XDUMq7BAXgbauFqNiT+ucs959M08OsYhCcBJcqhIsT5SJbN8TZ29bd3mK87HPxVtGZKD
nINbZXdZgWCtV4SjVIHubF0hhnWQuF+NU8/MoOCl8KwLU9ivkd7PsS4VUmdhtZtxgBHYNtwczb5j
ucdA6jVtcq6pkYQ5sgqWJHWlU7DozbFbsnFUp9bLf5LJydaBRVfK9NgR2IEHXrPKkKcY9lmQ32zT
vsa+ZQBD5+yVY1Y9DA0X9yisPTDngbTC6CUotBi+D3KopMb+WXjUvWFVoaRxcqQbwcLSmJNHw7Sf
xrlZCbhXNxaWBJ+vmxEoqoYqzprpKdNkXeMasECBg4+r1mXw7NaU+5G/tgegqEliTw9TedV6+GmJ
XnX3SOLWemPuuU3UK0ffRyT07Ivmlxjs4cSX92eok2qblIphBgrU2NDwpfUxwpY3i5nItk0p8V2t
VueudZ4Hk6Qyv7oUKH1tNs4bnyA2nXFCHqY9MXmMmjy0xYexb7hCr7WXIXLMAEwwOD3Rmm03lseM
vNXrP243PWAxeKim6CyVeNO5e6R295Zqo7OtB75Rlz2oL0e5FfFPTcDNfWV2z2yXA6xcv71iQDni
r3WquKYAhpilI4MMgUPMwCNS5FX3gOXhjtbRsGUpXDhAgx6LXgs2jvKeAr+AOlmWw307xD9xWuwk
eyQUL9zih7R8GeKIhheXJEHSn0VqQV9kWriKh9FZx7r/RibzkyELeQ3GCm665PaHXOwtDNhx6Kl9
r8A8M2SJkP04iCaDOH6tmBJsgFiHKkW8QRNVVe57Z1gPbRKtopkfZGVTsB46xzpTQXQetWFYuNMy
Lur7xNIH9kCkAhhuvzM9e0IZdnIlfczMSbRlhX9zEQXtwSW7at2YEPmx+Z7HAXy4A27AQ0O3jEuV
rjMXLa6RK3QuzqaSdbhqsuEymIprsr44B82GPpMENWwmyZ7TJCKhOqeMJR5aMIy+SwtczLvJCKcm
+Ua4kYiIWeZR+2NrvM8oqTZlnxBSp9vnxqAb2ntQFFuSuDuo3laAWsev3xAceZDA6a/kYlNqqcOa
2IIXhoLtYD5luISN1DQSwSDPgKuYUpVHiMw9a6lCpMpug2RHD36DklRDl5md0dkT/br0Eqj8m80V
mVsxFGzhf46VaTGdKU1aid0qQTJOIMQPHtpkRc5iygYMLKul2S4irLsmt+yTDmg2nRkzpK1xeSY9
VKDuIxxJVGuJRZg077XO+88yGqJTyrR75SdMO80y3VgcrZ5QTuYewB41iYqa3tI1Zdu8rttg60VC
X1kSgbYlpz3SJYQ2KML48sYn1/lIkVTGOcAyxm8dAj47X3ArMdOi3rj+RAqi7ogd0HoKr7YFLk5e
vFRVscqq8rHT4peqG3Y+ctcFjUUSVysWgZz2TII8ZWmqmQ/cRvYmDRjXC2TDq/eSVvVr1Nv8dNut
G70HPUHa1SXXq+GIB3SVNABNokFwpx/qdZCWpxyH7ErFZbuP4JOtzHh4GFLScNMnmaVqnYCnF4OV
40XWxg3yxtkSrpn3UwJba/Kf08xud2PckHumRzifoduaps7kRo+/KRvUSnq4tk3Xuk/JaF3FtJsX
sUEFQi4mWzg3f0i1geLe8WsgjR105xpGdVOmf0J7Jn9I7UFm0uW4uOEdoPFh7fVI3rIEvFd2r3Kb
sNu4MnHnuw9Ozt3Aj9UFUzhibvhbve0Si+ea38VAoT6OiOAC0wxfU3klnCegNr9XZuFfWk399VMo
RA9TCpywMztOt/vSHR+tfqp3szxwMYRWC6re+EI/na3jVLu2HRAiKv4TuAHafJmMznWV7kQN98se
6pdGYEwLM3M7FMa1yNJtY7qnDMcRFumfNPoc3HSfwyQApAoLO6xgN5b2DkF6hAdxsLeTCY+YlZbi
P8ndrRE56wjgzUqWCcYtu82Onm5swE+p6rdooB725FNmjfXuO2XxxxL5wSEldGrKcxK5c0wvlgM1
26kIW40q8usUtO9KG0G0Oi6booDSe5gWHCmPCyCAnAz6R1M6mSGlR0c61hbZMBAoxPIjR/IJHESU
U4tOAovSlztBPpa9Ya6qRJ1TDefbADhsE0/9yREAYWANntCydhjP6DXS0G5WU6jts6rrj0aqtt2M
EOnGt6Zo271ObbSUWrzGyEYkRV5Ca8zp61VlB8jX9uRx6GEN14PLNzVpH7SM7cOQq3sxpIiHB/VF
tQHFrfnEWAdIYpinQjOeRo9nphFgABM1amqDPbUnI7+35vpGSPQcbUNy8pC4F0G7PJi44SW9lV3H
gDQjrZfb2l6bqdgxW/tOGlnCsACNnoBhNmO2H0agQnwWM47e3kPoZNogknZTFRkUV3Wn+rS/dhpN
Ctvl60xqgJlZeHadLPkBqrhnj8fNLAQ4xaegwGkfpik66Qj2Ksdxv5IWEUDnpXuhl+HFsTvufTCr
2DIa6yQFS0qr6MxdY8GsTV6FwGgNuIHTvyb/md9psla0ureiSYCW2ezKO5NMTmwVGkaQ2ot3PSky
TN0ZGpt0tYsRtDPaW/Jyi3c/Ka5OiYQRuxDDl+SUjUb66OoHFY/Z6fagadjGHTdgZ4GJLKo4F1o0
HBSxLVPJlHwDnw5BEScd2Ac284SQxkyOvPKoXAJzM7ffuJX4iIkcJo5UWXe+DtMiYa6IaoBJRAsW
QY7OWyiLo59FPQjt8Fo4Sf6a451pJMP3QsSABaSDjmSedBrMq8xemM84NKzp2jAiPPgeBdfkeykr
czvyymUBPANKXVw/WR0Yuxb/zopOXd75B62l6eU55rZ2yJQY+lIC4dCWN/Ya+eZk5phqaY1kejrl
eBVeVm7TVgO3AyC7pgykiPsZSbTelfQxh67r15bP9EBU0Dw94ZSQCVSwjiYKlIYOERmWR3QpausX
+TY0++QSat4DHgi61ngVKJN9GnfSpvklYKBXgBA28Tw5LONFW6XTGrfW3m8DiOHzg06aZBwj/Xes
GMcqaMvSivRtNbLM0pOz0YUlzStRvcAHSGrVA7o4dYRfs/ACCHCtdTdmnXkCDXdILVquVh+xPw0k
TgdX7ZVj+ScrZytQFM1d2AOLG8WB0OHwbZRMQKZw5xWFSYTM3p9CdZRJ9hLWjnOClBXiUjOxFevZ
J465ep1n1ewMDqdVMME/MofktWSwOWWpvq578zSOLExlVe+1/2DvPLYbx7Yt+ys1qo874A6A06gO
SdDJeyk6GIoICd57fP2bB5GZERmVdW+9/utwgDKUSADH7L3WXM+JjXaj0vJhT915hA7H5I4Onpts
GaIDyZF03irAGxMr73AEQmXIYbm3ss7bGot1Gfap+0Ay+DdvI3vTfq4slrWVttULwLmz0+eXSeed
e4fzY6XyEDt5frZj9zZkj9Bgx/Ml+cVbrc60o5iqTyuNv7tIlveQDuBMuI2NqBV2d5+TPxItZXUA
vUQ1THzNcgzRAFqpYiI/0zX3sm2QohShe/JS5w0MJNWlTl71OekpCY3HBGIgy2JGxuypNlpyvLaB
mZS+KcIbOiHs6ArvxN6fWYaBnzYs4SBhsWUioVhYzvvSNcHh5gQDmZz0VuV5ZgMNtbjhV3oSTczJ
2RPuedvTIKN8N7fwIGrkgQVWK2ax62Z0kNwSnhUS1xdQLNz0+gBIJaKGUnUNVj5jl1meedBQ7pIe
NvGfQogw8/lEG5BmNcsDjc7uvinvwxjUmoxj+6gXvUGKdfHmeI8WVLuNPqSXZSbo1xRUN6iry+Qk
QEB8gRXDbpsakOzme7b8walL6MYYEoED8XvbKmiae9fT2Su1J6otpFwmCPwnExBXKSnF045gjwxf
JtXnmyVCcQ4fp2wLdkpTdI6Q8x2kDfXYGuFqTDObXge9nzeBzzZI8U70Gbp79+akHgm4gvUDZuib
WoyYVwTj7pJTNtM9B111BQnZGbFZVcudPbWxb1kBKswSf1EvWpZuIJ+RpQdHVfLGThkf4s7+Lmf2
9pksjsNYGofCbs6I1eZzQgxtaiTZng38fJbqYT2yMducO0fZCRcdv+WEZYzaertLldt2fVjVGEgT
hmWb6RNN6AiNUbPaeE1l42XHQcMnhmBWReynUIcVHWZmqtH0hfjW+v31oZ1qUqY174l/nZavAo+d
5VRQ+jTa20g9W78UUo6uBzkeEyVti22EQ5lb7u1soUnFmEEhPu32rDp9eIw7BmV486u9FUU89g+h
sw+z2PEpDzsV7v7Hw3PW8aa9ItHPhZY8ug3UsWRwlh9fkpLogFWN+gfJ6384Y99zCP+I6Zv4W/er
LNpEXouO+S/h7j9wxr427236d9LYj1/6Q0stxb9Uc8zGXy4cHZswr/cnaUy3/0VGNFMjYDGXkYAA
tT/BYxZ0McsEqwgMzPZsi2+1JSUuwi71/xZozHT5g7/qp+GVCR0ltiVd2iWCf+3v+unM6jWdRsBw
WVBpndg+10FzVSj3YaDch+vRz4f//tdWmp9cvY7//mUaO9L2ZVj2jJUI+xKiqfn7Ze1Aq19/c7Cp
Xw1uTMhxfmqC7C7IcD5kcum3rjmSJorWphubx2h8Lr2SyPZldP0BA8zGM4y3XDNPvFa1SVBh4vNt
XpiqFPCrgotug1DTCr9cNpOAIUvrbzjgwICXPiyHUVaPtBdfqx4oVaOEyZr11KFzyNu6vxUVEMWm
9MLt2JTzGSTnVZYMz17RnLKsca5YNEBykIk4V6gtTYSZkNYICaxK3TcalsL6jJU6zJ9d6bzTuLco
t4HJ78lrqZSIUeijvk1N7S13MKXmnTROvcXk21vfDaovOT2Pgr9DGcZM9/bETkAPyyupeSCbS1s5
B93+Ricxft/FkOHR9W3tOQEdZ7Ri1+7dxKN8ltqEdFTFs5mExxahxMnWhs+RXseO9uBDqieURXvZ
I4TL8r3oNpEHzrmyWKJwoiBynVObQG9i87zjVAzpzjgSl0AmstgXY3FdDEwmcpr8gtXvoZi/B9Eo
MRLTgbMp+bOjCi9d4T1L4Cfb0mHZMDSPheN870JJrZFC2xVWMSjZZXbbRHV0YIBb8mJEGSZfhsR4
WFAY7G27onqa3y2V9zaUqCBtLQWpEcLBazAmIvAHdK8N7WlKtSsvsU4WlXGFAca1Us/o+bkOYsP+
kkh2wMFIkzFznmnhloQI0OWxsTaRe4qUArffNukporghUTrGdYD5q1XeAJYf1PKQjm3ROqYJoGKC
t2pdvg+OwZuvIhYGM+ScCtqJoX/D9lWA3HjXXOyLmZ5TZXNYbCNmuvQGlRzCDYnAiJVuD+ycenB1
U+USGYqXwAY2InKVHPtmmdip5aK/cC0qibBzTn2MjnQYvdIPnfK5oFd07E0IpIgdxn2VaScnt/y2
zn27rhPKI+J+mon/CCmdmhlodkuA87OoDsPGxqLmgrSbe/aUfUlzI3d0cmLN6DoPFwQRLOwMJ1H1
gy7aGbX7NUNiFSFIK+0apITt3idd9gGUbN5G4tQXleM7Yq4otr0XLlJpF8etP5jzJTKDUzsv35Nh
Cnyru7MHywRIT6AMPuw7A5WCGWbUiVJfN6avS0ZE1lQ3R5EulAS64t2rZoDNHaxry3ryqoB+9ci5
0syanWN3oaHRNKoHNb5uvNmWnDSMEUNxheYRvXPvbD1q5DSnbP3ATo4shSD+dNL8nuHRXxBiHthL
l36MllJznA6QCv2l0bd769EsKjKPsCNrukAozFz/44GcRqCwLzEto10Sm7dJ49zRZpK7BKAQDWwa
PUbv6WfHPLAjjqnZDIfRliaOBMIQYgmzObTPU8k94SYTcWIFrs+iv0osKk55/y3h7rK1Zc8AYAnj
XkPDY/X5NjdButSYu5f4RSz0M5YOE3ZCu4vyQ3aR4cvexWcWqf1eWHjq9QQUerKgN2REWcLBJn56
up7igEuDTNC+BqbaTbfsvNGMha17dHNULm76BKkMDqFbWbtYiqvQ9b6ytB/BPB4nL02URd+lSevd
l7GX7ansEHZWu76AXrwR1o0eTx7FAmfxQ6IefU2QiWEv7XwXD2NxgzJ7q3c7FucUk83kzZbDOaen
TXIM1DWdmJ4EjTr6N7YhiJ33rUdr2Fg+qlwcnQFYXUvupW/aWAUClvX9VTNTP2hQn9tgA6s5yLZR
Lm4Jiu0NTBLIONhSj0TNtqnIr60mvjcoiqECsmjyN1BwFu1rb9M7Xdin4yhs401GaVtVHVChePK2
CHbBgM+XcNAGbg8pDS6CIkObHT8C3L8depgKkb43l6gjg8e2CMcI9urWmpZ+vIQeN/tp8l3JEICL
nBvc8FvW1wM3nfZRj8MrAxJfRZose+OyjMrvhCfcMBlcNiGWjSRi0I3s7E7qGVS58lImIO2b8TM2
2TgWeQPYPMIdFIxMld3nHMz9uU2jx6Rrq+PQqw5WuAAG7T6TqZtAaXiUI137MhbVK3ZBP3VjkhQ1
BBow/7nKk2wi7cD7XIDXIzWm4JcOoeqeoWWmWKKxuzWk4NPNxI3uas61BYhkSwewvIps4+s4mffN
PF9i8Sd8d5iLyyHYdyHbfGlmz0ZnG2daD8OhKyRDbTzfegF+AR0dXpBQ/hTwxxFtkEQX0PBAjIpl
Jbjq0PcoKakXjDsrFROy3YlonPxDxgWrfsDJg2uS1bfYFzLlXi48Qq/GVD8EjfUeoN8EZklujYtK
UObkSdnxZUn/9XJp47s5f/bM0DgzAbk2CH1Xz0I/nZ1PkeHh9yz22IM57NBT8DEJ956XBHOaMuiN
egJCVOVVmaGqmWugmaMLvZIFqrZIHqHUKw4rBI4ZNz4iswuvux8rVhnAU6hkS3ebk0671bmfNsjj
2ZGWw3U/kxoDJuKD3YQvbZNoLad6zUnsgB9efEoC3VpkMIeOJd12EZSmySQ5Dm2LPjgfxouZGAW9
ceuN3QwNqwuEpoaW79LWyHZeTaqJw8AW5qgSQkUiSWkhitin10egQDrcso5EKDzB8KYAN29QZQ5+
G4/HzpveQXlNG69s3f1gjR8hmOTSPbYFpdgSEqQJXfQwtW6P1NJz0PzYVGIbNBmVQfQyWRflNkvr
r0amlnhedww0J73U9Jx0Gu9m7ojqW6xc7vqQ+i9dchysNtZ8xNpzmHdHa8oPc6d3SgiFMCulrOrZ
1U6fE7g3FpADPj/qj1790fcMGKCtyK2NEdkxltFWmfHF1oJ+1FDXJENaWnLoFOuyA3dgGLDBewdR
rz7Rmhis/MOdrfRywikNG0Ef4+8FZ7LG58D6Kh9PLmCj/ZjRYvGmYL4ED2TtPYFlQ2iAfBw0XHON
zQYuTLitQjC4SQoEiL8rxwVjyEx6gK4XFAXHAokLDZFSUIRna0sUb01WR+MYVCKS6B5Cfnop0Ffu
4SSxlHX6K64B1iAZUlfCBuuQGmNVkDzUpt+XRP/aNu5DEE2I3G0KBGnff6mjxfNnZV9rErIBZ+Z3
X4j5CbBsQr4hQXpNYD3KZax2JdIaNNEbEQzfYTj5WhflOwZ1wh0gC20a+k/MYUA40AoWVv/N7EJx
I93Yz6VFR7PSHvPcq+5IjIwDcfJqA0A9YNl9KL0r+oTkcBhM5PTXhp3lFciqLOxkLZkBVJjrbU17
nATwWLvISOGLsjG/EYU+HoRLuCO+tRxpDWt6mKPDI/3UG+qE1ynJAUfDssujrvRXRMebeoB2Qelz
O9wP10np2AQgmOTd/fAg5gPyGIBlUVmTsRmxsrGcyCJsuEKdBxHsUk/CAfZT/aFLiIBtYtUA/Dnq
zfHGErpxMnFiU1Iiv2Byx5nVgrC2YTm+aAQfHSi6X9oCp0vkcmOTE3KcE2QlI9MmlYMMfL4Os5xF
+vWUp+SxeWrZ7kpCTS2WcmaJP0YLg6sZ+94uGSqxH5WwzZ6DIxPFZdO63UUWzPGxDRa6TwTMTSiQ
NqPunie3I35ugiVB//Q+G+igSeC4aDBq/Tn3rNvEsLeTMXfYlsLINxPXn4HcDogHL1ZZBKS1KzLg
BoCCl2256LdTHW0tg7J7bzlvXSxoAttBcCST4LFuF+8ir+oHlIW7RS/co5nfU1CnsK8vMajkHDcZ
3Q1fUlQ+ECtCnLMeAKj1sNn1jvagr2m87Cz2xaC0Urrx0pk+YBeklkOuWrdFeVMgtg7GlhQeFqdl
UbNOUA/4Lf94+O1rQKK+xSErDvxGFFG8gWkx7AOMclpDH339qo7tMi8ZzwjOnc7OFIxn1M74En4+
H/I4PjlolCxJE28z5HONryL8TBBbc9EqT+H6UKLYVFA4E4qt9R53Vr9FDaXMTzW+XSnz1QeFU/fH
c7yVYYWOBOZ/fTZwaZLwwVx7jIWqJLr1ef3G+hCjy9aGsD/29hQNFwzk4oipHxVaPlLPUkWu3EZc
s1kPh5xeeG+0L5FC+QEiKH55GDFG/ng6Y/WpbYEMvYXzDaUk3K6suvU11gedgZ0NiHv4+aUff6Cp
CQgc8KOu5Lr1LwSawmythz+/KO34WJr6fPiJWWOtFcxbnSXCuZHhcgqNy7zMuBt+EOtWWN16GCiW
EgI/sCuRdrPS6Nh40JLs2sk5YIYFTwN8X/ZkI1B4XdiiDkQP468AAFegGEcGX3XnMqB+6qJn3UXK
JL0+aOoDcy7TWpAtky6sGPEKwoxJOEvqVK1HU24thk+rzGLWJt0HHfYKvFuPKl1QSLQn97VnBPet
TK/O5IFV57Lql5KUi2UbBlI/rsC7leCYrnb19fkKiGN9goNZs7aTsnB2qui3HtlN2h+F2+/odDZn
DIQId9RD1hBy15nT26B+NNB3XZdH59jAy7pefOtRTIoMF+hUzFuqpOlWU17xkLWO4a9vnJOkLkQC
YxKXDIxYveNOXWq9pGR/hON0iBLDOYTY1ohw5EGo2mhFpsV5bIMzXIzisH5pWQgKlmxDkYvDGxsQ
5VoFJK6V8mioo/VpYVeNP1n9d+Hp3V7O3V3dkYZFXUbBJ/Gu/Xmons8RuLVU5sYGyys1VTo8JD2v
pLu/Htani4YwVKAELC7pCSDZUxsxfelRR+cBZVguHI0tgx8F+WsUqSimRr2D9Q2t72W6hwiTnmkV
QFabiyhDiqiKvAwT5JaZRXFweudc10t7djW3pS4ss+bo2QlDiXkv7BHl5Ao3S/4CnqXcKLumTAxg
fyAp1wfu6T+OaErxXn4+X78NUIAvyiEdfTmzR/7r9xy0hrTe1fOuN/Pm9bdXW1qkoiDYpmrivdWK
Efvj0K4ljDMDqe36xWSIaFY3YK1/+UmsnbiF1cN6tP7gMDEPU73Bb6AYtybJhpVw8uP6TJdcNOuR
tJpXYi5cf33WpJTafD3EVz0ulaBhDvI+UWFFlmIBrj8j1NFvTx2jOOChdg9YxtqMNuOfL29ZrbZL
bXSA62e7cuSkx8e/Pl0fRkWU+/n0tx+JykUch4IRXah7kTITl2FpBKCKw8Y5uhQ82Wbb+U0ZMXhO
BhZIPQy5BlvFUYXWr8h26pCErqvYTZy9nG7LWQwnCObFOVgHJ6kuL289pIxb42NlTsD6r61ns1cn
7ZfDRQ10XsNOGpnUAVgDgyRTOI+lLOxjaic/kAUgfD2/0vQXpr6KBKM///31KXhEOJnqG+tDVNVv
y4i5z4Shd8aQSSYQQxbX8F/Pg3HWD15P22p9O+phPSoYP6fBjGnaGM3OFDoq9L++KdqG9hU1qN0Y
QhRoZ2p/anzhBoqa43oIqancUtPGFfdX8kmijtanU9iwA81VG7vL3qPRGE6D3fTn9QGnnsPYpJ6P
hgYhf/P7RaiuSQeE7Hm9JgX1tz1qj9tfru/1sMOYiSHF8bbr08oCRptB0fvl59YrW+8MjFSaRdLm
X7fJ+jM//0ZtVPq2yKsIPx9/N45CRWiYWMHGNs6F9R9cf6V1KjQrk+Mia9THBT9hBDYgUXCAWN3k
kTr67en6DXDp7v90ZP6/6DYspk1AKf/vjszzR5OXxd+6OH/8zh8NGdf4l+1alP3wsJkOcAkyXf5o
yLjWv2zLdnGX/MGp4S/92ZAh7gVIjkHzhLYJxpaf/RjzXy7cG8l3hGfQ4XH/O/0Z5+/NGZAPmCgk
XiHLtlzb1n9rznjGQLms9MQxdOQ3rydKPL5bjHHakIJpbX75YP6BMWOpF/sbScdhF8S7kp4l6TTp
NJl+JekQFFUjcw2D49wY6d70ehMb92SxfLLUch2S2fe21U/I0WsyUWThvdYauvycsS4eaEC7dGsy
JIrArkdIU6ScT4AE7TSUCp/9FHv6Y5XZYus41kWcCfb8JhLCviHfzU69LU5TKoKCqkvoHccWnp02
zCUgv+b2379R97dsHaI5DXS3oHQkZ8rl9P79jQL9zCYLp8lxDu3j1CHXshIv3fWxaKlBblMjU9sy
85utZ59ZbB2rqbnVYwQGXVBUflwBTAlyALP5Z27nl1k2jDsPdtrWIfYCVwKFLieufZNxwyxbDGq5
8ZL2UXk2D1BogAF7ODsdmz1LaJtUqawrN0xpGlU4xiwf7o511ky93AM3f6bC35+zJaLGFxX5uK0i
i45IFu2yxkDru24gbf7tblDGelfH9JOCTnHD7nWukWVEYX2MPOOpiElbCQs2yJ5MjokHwgGgkuBX
4k8jmY/oOUhV5gRELfB9atDz8lFDdkv1kDK4iYswjR+qHp3VOCHtpBqzm+30razRJgZyeGcFmtAb
yMbdfzhX6qL7/aJ0FUlKSOYf/Gd/P1c6qzQr7xawYJGGOqUOHql/f5Ed+tECw1BB4R10BQD40E5w
n9Uqaq8Zd4sjjq3m4jDtOxT/0TFEykzVOtKPjev4pHChm4nHcxUVji9q75UktYzCrumgsJipp8KA
D5zw0FTMfxBpwbLNd8bLoGdiZ4bxp0hkCxIAa03tWiydoeZtanbtzThKQu3kVxopExSW+jWLiksb
XuVGi0WCBxNVqUgvcrN67sfilgS+dOdOrANR/sVG+qUlJCxAXbIX53IYT7PpIBzJrukQ3PRmh2AM
ClV+tnRqdN3Aop0fwOzOWbQLXMWRJ+90YyQ8ZsbKj73gRsp559rZ49Smn15Dwnot7nPJFfMfztM/
nCYPQZXheZ7tOr9TuFrb6lGDjfIYW9UIj5kthxeKeW/Y5aYzH6Auv/77P2j8002MP8gSNthwIb3f
LgwxGC3Ry/xFa7IuKse5Xbw439J5J1Sy6F+quLi2tJRyqYe2fuYKBtmJdqM0Ux/F1olwtc/W8MNa
VTPe/v3/9k/XrCQejKuFWpdckWW/oLpMowWxAOLl6JqXsi1xOCPG3zKTtSAJXDpTmL/R4eb/4Rz8
w5+1dTr5yM5RD1goA/42fssG/UI2at4xF9nnJLxHnP86pdjkkz514IdTitzOe/z379XQ1cv+docK
AG9Mk2qa+r/mqCQ0wBRy4x5ZXA3bOLwJR8qK0UhcdIUM3K3YGNlDCvviiZbQY0rHd1MTJrAtXf3T
MJD64GzZSqYlbrv8yklwsCQMMoGezoeYl8lg/cyS3NcioZbCP0LlMnNQwDkAG8iJwcQTvxSNdlfY
zplSEeOvC5UkdUrUcGnnZxOUDGzRtPrHjmvz1oG2s3OdluJelp+kwwQQWhfQZpxNqRintCWLMN9a
dBi37oL9vLSg2XjNt05/Sqt0RNo03khaBlRBJzDctfulGxHNC/6zETw+zYYWJyThhFvEHJ9TLy6M
wEzpAnbDtsonnyJUv1EWWbIAZjXwZNNyaYdMBro9bAlDJ9Wt3msO5sd4gq2CP+LRGsqn3lA/y9QK
/XW+x0KTbWt8Xps+lo92yI0XSD5cUVuvzrxs8PAzj80uiWQ1MmtT7nUvSo8N+9uyx7o32WGJySb/
sRYlUPBnCOH/KohMK+Oia//P/8bKwJrp75cEOXgGcyxwQBQzUqh795cbIDADwMNLMx1DSVN1tPYJ
qZGwj5eDRm4cXI07TwVLRkZ1hfQrh3zgXi3jgmQaTME8UdIf/EyFUwLoalAw6EfDI7gyUxGWOVmW
lQq1FKRbjirmUlOBl6VpPPUJ4XWmCsME16yiMbs+KWiLDVR96x6mlvgWY5kA+EN1vM3NrfBwmsHA
1DelK4jlwkFt4e1LVSRnRDanEkG7JmGdtpBfS/3UROO9LMd6Hw9GtSnb7mCmdnNVLvZ3NNxiGwTz
41Sh6WDM8ksuJ6Jj42p5sPSIFl9xj/u52DhTQ6o8JpQNvcRXqdATJpmjQoWPZr2ER6rySFUw6dKz
xAqNHE0//cnemPdaUajwcu3FIdd0UgGnXm49tUv5FpS9gAwvgHphN4ZZ9pAkxKPWUAFUXGpCbqqX
pdXWabXrmkTVSUWrDp17x9+Fi+VKgjpAdqgY1joaHzBYHs0h9j09j8niGWmgEt2KbglXIx+V/YxI
vN1O9XBfkGg+13F5yJtqTy+ih5Igk50Dc4e6cnQXGcLZuoLOvJMaeyJoq222gAOayJadAkJmXRze
fFY7MHYI4DTBpxcvPfYzeSK3mhpseppgLW6Fiq81ybFlaeZtFpJt6QFnanVq7G0j2KE+p9ltRIAO
KFL1SBxv2hbB3aDiclOVpJJY5WlyJZpN2mYb8PU4fxuCdkcVuWtZhO+mKZ2iMDUvyDHQT5WanK04
J/yV0F46SdEuNfLXWeibhML38xJmD4moL2LcqAnJYtsa6t6G+LwjRKljRjpwR0rwSFpwZHMxzOQH
6y5t+kTQzs+zI9IQVk8e8cvmLO9k6CBB1IaHsAWoUxnNU87tCo/WuosAdpyGNr0wWnN5L/qzk/Iy
Skt2qAL7WdTi2tHr1G+NSGMYsg7UOnMG2ZpR0AxNpEwjbiXCucv4qUhhshoDyXalbsENrJ5wk4Pe
klnry6m0AAIbBzcnltkG8ruJSD8D5EADBkeeFqYq5JyE6HFG3Dws7k0ZVxdE+dzMJD9XJEDnJWBN
x8a/DlQptiA1YKAlCDwY3gazuKcCxJtsdP1CEHfRouI3B1aogtVKKap8T+z1A/JkAqkLhlgAZsc2
BmxEZnWiwqtbb7xvVZw1ci0gTCRcL02L78bgru6M5Din8bJFIPlGziSmbFWyD8jW0MbkKk0Shuj8
UNflW0P5CbQTMY5OPgN3CaqAcHrrXeLai/rvNaPNqRm5jyX5ba2AY01oN/KL091+lNFVNUNW8Yj2
1ifsfgk6BTd6TvPho1YZ4IQUUBiprtsJpXz91tX9oyQyPLWJml1UGQkHtiwT2sf4TLqGftTiji8Z
7ISeAPKaIHJBIPkykbsFSQj7gEorR4BD0Gf+1Kgcc5NA81QlmwsiztG/oTMh9NyxMCG7iIr2BL/v
CxJ6b7omW3bzQEU7TIOQzo9x0FSSOuprgqizy6EIHkctJxSaBKlBacMrM3tLCj6dyH6u9DG/pFSI
kdqhJsLS9kWazCZaoqd3lYYS1y2h5EmjvrNDUt9LdgdpEh21CRxOP+Pqx8+QqKT4yER3B/Kb19fH
J29safRbw30dmfStuJnxqEnKk92TSwi91lU3qdUl6JwwLYw9yATP8+vWAtK2uE8u+5vTgip8UyFS
AftCjmIOY+fQev3J6yLSUKRdbGSUvAfxY9NKxDpQ0qPIuitCnd5MCNraOnSTHeESQi5bM5KizTmn
khpSXAXdsSol5E7E9N1Q4+l2bWSEvYUdy6MPPo5PlST4uTXJEEB7SCn+FI8oB9OZFPCJc5UCh9Li
L9zlLS5dnPxCyue+lXeTwVwdyvSpJfvdnvD0djq5H8Sx5+HJafNDWseub+Gqxg+Cl64aSGzO9Uvd
Y+fHOnKj2T1998V6JUftzbM3ZpXjECqZN+OhvxBOca6s8Bse1SELv+W2NW3yWsu2rKaeANgC5sig
oVViPMPReNE1+S3IY2BeI9uIQHtOHWgqLqQf9vpD7ZdTeux1+3Vo5kdUXyCJMu8mcRH+dW52BHax
S0e2kWlGp8D9TBJT3wiv4R8dypdRuToBB/tjEV1jo3gNwtfWvMgKevC4RBF1WPJggCCANmQe198d
55jAa6a3dpH+PJEMaUmWBiNMM6RjW0Ur2rrh+BI5cH4azUMKmmiUDlzoU02/PGl9tgcAER0LSS78
xPeVag++96cYHIW7SsejMRsv5RKRNQNYxqxtStU2vRLGOGoResMJ9i6mRn4S9IZswiu51WAzRsj3
NzWe9blGsG2yXbMSeinjW6dBtQ7cV8QG4lVr7pJYJ+p5IdXC7bA4aYskSpchvmhyIslL7WAw545z
khyo7E6+qDL4K9L4iBLK3f38Dsbydhy1ZOdSRThp1fTaueFlFwXngfBSWeDhKoX2NM+GfZr0zp9H
zKETCx4f5hUsCAyBu961b9PqwuzIFFMMUIKpPOKTAkfoB0zZrdoANj8exIKS01Zc1c4RdyxXF0w+
P3A5+bZfNOo6E+YGbKL1ibcLsUk1Vdejnw+hKlDkSdrv9B6i1eQGy3nwSFwrMu+wtr9+NMJq1t/d
Ul7PU0qSQd0t54SiMFROYMbrq3nkKmCJAEklyGzz5EVInCgwNhIfVJMuBfPZeHm8LxoAUnFgMnNg
/kOMGdVEhBsH9K9XldCvdOgkxWjCa+nMq8SMuELzJy5xpl07tUgVIb6mD1mNiKHb1BqkQ93sLhZv
2NctwKBQSz9gNt2OC8om5pwPYWRXbnRXxew9ljm8xQt5xTJpIs4suh3L9onc2wd6kjgWyo9mnC7I
itkZnvnu9c4X++yp7Sc4Djwu5QcAMABdNCRNnBel60pUuPGGVcbV0DvM6/3T1GcfrKEuhlotU2zS
c/WFqY9imKdXqCtg12lzymDa8VeWOBc+YqUv7PtmhMIYHkarL/wBVSWAMQM9qIAb0ZmFDSaO3LWq
OqyN2LWX5pgoLUVfPv+M20s50WkrLsKcWxRGUwwzwwvO60MxgnfV4/SadTcNNdU1xIV6sLNRHNZW
WqOnKF9jhbqom/IxSbtvbcdaZT2769F6rcSLwGwyB6yzkXZEJEHSO/nZ3fWQIVLmcXI/QmzUNvLR
QZ20E/ny1SxxdqVOdIob/S1MqP6MQ/EMTO9QqIKGnqSfqB0e2TAd7ay0t7LAPdWFsHz6+DA70JV7
HYjoxOxW6DnS2j6ED0J9J+wI642Hrt9yE5ySnEVcXGKlwTAptrbV0TMthC/M5bsNcXetYXaJ523w
Acmw1cDNGGzYYkA8TQ85le3kqGu67yxXTlCyHhR7i3HTHx22JwEfT9Mln4NNQU4I7WMaEgifDW+g
M8m0qiaMWAv6QZsl5hmkzKaB7Y/lgyye2vlM1bSuSn/rJjFApFw5cNRsxE9eaRvgE9lyLwg2NkaM
HykfulNl5h5BF3wpDqwnA+QJanyuD0p4a5lLy+Uj/aov9YLOJEnzaqNnybc2SD+JPPHdjjjiifeX
NNeRTm96DDOgMDq0TFIo7hPTo8Y28kPuDH1hIPOwZHZ1IgNnMOMh6D4IjDGSIfLy9uh/t0NnkJPs
yGjnmLcB+BimZ5ZwSVy9e13wQAv3mMy2ix8mPcIofM8dDKDk7J4ySuSXZnyZ9Zm3ywOT+LjC3EaO
OR5d6qnde1uyg1JXzLREzg7UyM50FtPPCRozqB40XQ5vW0w7u5lV9AlMi/VUohcc0Pbo2WkS3OOk
8XJhlRGk63G669zme+BQESjG+QKuDev1gUIFNtWXwKsO7szHLfTyGeQ7gnPkMXyCIzgPoEsZwQx4
Amy/tFg0UXMvdnnjmjBq+KccrbudYFi3F73Bzb2enoiRJgZbvnWC5Auh5CjjFiT5OlNZQmVwFOVN
grF0QyN43GnBeL/YEKAC9O47kVrXmuXd6YLCSYz/bQPm8l6LDRpWkqpEx6fiJlQxMid+i/v4Tguo
9a5XXTpFfm7okDcnVifjpG959rmALrAjwp1VISRtuHgQYhVcXhFbLOqLUeA9ZgkqwER9j11bzQV1
wvu5ngCkdmypVSXGzcVd09jfsorakISiRSHpI9b068J+iAaC+Gb4lutHCkZ09BU/j0LlHHKPiiI2
1lcr03fWtiULnyG6dHNVx9VAb2LORe8+dP7YpQ/5NKHjojo/4FOl3Wh72O8yc5ct8DLC3LjCMnks
KDZsBBOFvzZop47zuha3C4pxVLaBCozoIlMqPJqTYwdJe5MkFlCq9Zj45kRhuKyQr+AgpNk5p5SN
ckTt3Vifyzn5EtpUYeCIDAZFiYZ0+iy37wOvTveU75mOI/eiHo3IL7Sy2SaDB0QkbuG7F91RBg9R
28ZkXiOqV+4ktl9FD6RGJMAVspGdwgIrx4jnU6Ph6aX1wK6g8usiOHdh+nUMVcJsjwQn85bPXH/q
1AUsoOBuNZl+icdgBpHH9hjVwCGlbmY0+t1YuYfcojqngyZGJYrpmV1lqy486heCQKaLtSeTackn
5RVO8+g9xpl5nS3iDn2Q6bOAarO8811oc8QBp5v1GltsHONTQoZ9ADMx/i/2zqy5bWXNsv+l31GB
xIyI7n4gCY4SNVnjC0K2bMzzjF/fC6lzLn1UvhVd7xXhYAAUJ5NAIvP79l67X/B5XXXXNAYrgSL5
pc6MtF19rTNULvwwErknk2qY0E6aRmIZBXs1q6AjEFgz9ilg7oa6mlIepgRSJvCElEGmAT3sY9QO
fvnJVVtN92EfPKvQdejIasoG2O7a7aH1lRWz4KB3DpaPhmrifOZ/2PyEPQCrIgpPpiCbtqTHt48N
CqRuPOwVxpR1GM6C+gOttizo0TW6JYSS6D6xxvcafRmX2I0Pi4QFP9aFAs81J8pKtZkljixzGtR4
O61VbgJ3j5LsUFT7WkUYgCowMYYdFJziQKfgOTLaO8B/+4KKlMB8s6KIDXeLZcdO5CG/x5PVZkzG
AixCg/VaCwDyQTo9WrO9F5n93jvKD3z10Zp8d2OtMYOr9IMlmBbCQqQUheywZn1TwngrweGRRzO+
2SZUoKZPDjj1gQUI1jW5IP9igS30VnP2XW1vtto3OGNrZ47OapWe9Sm668hB8NKMADYX+pSP+MWt
1QDakPVddOlLG7BYROrvuT0OkRhAf2Kr+cZX555rkfmymP23Q1OdFdeodpRs41M2x+6GoLyV0SK9
50AtTuPENMVq7yKDeibsh/1Eko2nmfpPf9YqZ62CivOoM4PF04v5KG8CtYLNctmv8RWlVTHgAy2c
U12hk9WV4B6N/3wUWTqtbQx2635UplMDTZKxBMIp4xJSfEIdilCfEJRbtXqU+27o3wgdtwcYl4zq
op5f+TRk58HJ6dXZnkqxYBVGWuDlg7qzhhRyu6KLY5skKKG4YopjaQbaUW7JG6jAdEy5dntpO2lH
eeN3acgaN2G2Fib6533yD3MYXVHzH70gpk6Iz2xLytdD0OnRVQkbd6hIy1SSQsPt1Hf73Kc/ScmU
pXFz6LgcmQhTeaOCqzaO4VjFn/b3DbLMaKUbC/O/qHJSO+v/idz5/xIlaMJ2/kub6DWKhPf8ny7R
z+f8JUoQixVU02ELUUbXdBURwd+iBCEsXKJCIDswyOQRS7DO36IEF5co0iiVZgvZp9bSEvvbJWr8
h25RpLZ1DRmlhXLhv6NK0PSv3TeV9jlNdP7pJkZVuhj/rPCXc5FoVLvDG2tq7nxBRVtNinyfA1fG
/qFSoCmwVqY6qyISAtM+enMakrH00RJkk4RrLAmnTmVVK8hFAHv9yym5dpWt+arhf0AhCIu4p0U+
9SZMBGoYdku9qavsp8Ys7rIBTXmosbQDDK5+S6b2+wwOuLDj2RMRjoSk1l/hNP2AB72zmBzfpMmk
3oXABfIGmKZCKkHqd87KtOa9SI3R61tDXw3kBunJLRPhJ8XMnvVJiXbFr2AovGECT+tMuDg6I9+G
NQQWcjIYi/10F/A0GCIU5AEvvaAG6NaRPX1QX1rwX0C+a4PACtAK1Bpo97jTMejfGVqSuwwiSufW
ASDqOr6imXKCX2aQqcXkNu3QTswD7dPIjT6qzjnhokQTYDLp6TdCa1jOO8WuGF0Y24ScZAbEdh4x
7jSKmRUo6KMatswoXCxghqA6QBlgZYxddwWnrQwIL7aUlPzgktVBNySMsQWrTW26DdNtDjPxpsqZ
E5WJifkgcKDWuA9Qo/LVTAOtxV+JIBMQ+pyEBQ6ch4ZjwFOESViFkb6ImoSBSkvfRQfYVUdDtcUj
xjC5KKZ8x2E91MBIAY9ozTpOnE49avRVrsoq3KK58QAfU9NMa0IVrLrbBXwDwF27wRvtN5H299Zs
GFstJpIpN4Jp5fSwL+kuUR5xpptqCOsTF6JfcaIoVDAcckVIQm9dY0+RegDPVz/ZZc7c0cZJQj76
O1ytca+bZJDhozqkSQiTKC3ADzCr5YcdmVpDrsYjt6HiCNiDTvs2Hx2xi2zcsEvWxOx+F0Hc7UDx
vuVzS+BKCHymnxZGzjmsgng96OV71hq4RtvcU9QmPnNdIvy3nK3tqF/pmkWpBjebW8cAQ7A4rFPt
l6uG5SHMuhc1SmevHin5OqbujQWiWL3WWkiRwam19k3xg0yqDBaCxrw4RE5Pl3i6olVK6mmo3bnk
E23Cus/vQ7B8oQunlGLHGr0+M13sDaBoENg2gkiDkdZGdA+rSLXC2KuMH0SkULWjvFPfkGiHUUOU
zgq+ZJhxftuC8ijrk4TZfYiK5zA5xTPMjxDzLy2OyPTXtQtvC8jYe1b7H9Q7VRxYgM0I7tguwmQy
EqOVMZk/7Xy81tWc144HfM5V161G6nkbQcb2um9YT2JGIe6VmlXvluVeoTQ7IbEJcmZnQkfFHb9U
pjMecCTOt/VQkseU0+7tq8AzyJWpI5flcVjUHsVjpNQpM3t6SOVoBzu1qlkxOeobIY+bwiYUyNEB
isKktc0PvnGyiFpNnJLhtm2LQy0wYtI667dKABSN4srIMVsHMN4sjdJCoZ2SaHhPMagVTTfuzY6Z
9Ux9dw3TuqBZmyXrFD7sgeoUldzwrBYwPUPH7qHGcshFSUnHMe30jZPPG7cwlgYIdL+2CbaqkY87
Sj5rpfOHrauQh1SkL0EBVmnIx8V05t9ULM+U2ENYNR2oJhDQa6xZ4LW0GZV3QsLuccS8s7q6yTPd
vFFscqoHn1DwKpju4o6sv8eIiV4q4HnEbQvpHa5RAMtpaACLW5Gz02DKEAnj72sDb0s5bpTu0Jlp
fRPGWgJzo6XfCu6LRTM8K9acM1r1qKDsmLoUIAcTVo0bqKfLXfIRDam2WnX8fM7n35Yn/ravwefY
THPJMeoo/RHr7wBXgy0x6LezYn3oib+LQ13spCZWEGv/KZu96GSTmsqSGRi/2p6G87qym3E3Ne6N
QOu1apMCvPdIflRHY/immRssHgk2Zh/bbxUaWAEJmLJCFvGOZivncKlmAxchjhzi3G8iYLkpb6j0
J4QNLDnBi+pX3kiYAau9/HNX3ifaUWzycFjA7LN9J7iMQutqMCgwEsZzfa+DAy0zXPyBNn8raCOj
InXOsznvwyZK95OByX+Za14mnKT6Hroms3Y5cr5jZZ44rghGMa1bKwieW5/YoxFGXiBGOmDBtUNk
7EG31YGKUxlk+zrRmGgvv5wpCLFtg4fRwghPm437mqWInC75U0P7mKWYIZwcDVwzAemjo6DlJLyN
znuLvqFd3FEUCX8VE/J7xbHiXWw3N5K9QuLDXygW1T5jEJgPmO7yYo/aHqm2RuKrRcrzVGwDK5g3
sOpMQPaLfWG5kSl3XdbwgeWmAOkI3atoyaQmMk2pU69qLXVlj0DdhwRLZ2kUjLjSQiA12eTM5Uc9
SZIjwR3m+GCoGfah4hha9kgiCsFVvlCvgsRC7G33b6pAlAeSl3ZPlW3VdAn56DUiwRuxyQwm2L2f
CI86Ngp+XSVbrTWobonFayPf6XLz5T6N1js+P62D5tBmqhdJ804T04MoQYnLb6mOSgJ/ouqn/G4u
NxJEc9n93IoJkrBN9f6itJ7bqdlMUd1zMBWY8Q0sMdRuMAYagzWWu8wlaXb5NaLFdSFvdB9rPmzm
FzrGqTwcJIsmIHDBq1Ttlzah4ZnwTqm5v0O3H4XfwzT8ASLPmTDqcXiPUui+UDwuu1nS59le/mW0
ISmz6OGRGWSOZDX3Nek2NkF/fz1C/g0C39boG4ybzWTsL69ETySjhsjyXr4a+LK/3vHzZT7fYvkE
cuu3t5H7XdbRiITa8+Vx8mU+P87lrS6PkffhH8Kep9DlyGL77csf/+2u/MOX1/z8qJ9vJ//+eYez
fGe//Td+25SP8p1uZgYyJuNVWivF59d5eenfHv7H/8mf//7Hh/7pQ9uZgX3K6eAWMTGvwJeeRuKu
TzhDxwC0l8BRPdd7+Qd0iKX1+ZgsiGCDU54LT/JPZvbIScIpH5oPNjp/XJtje3RSh6rcnzebkime
UsVALAU5nWQH4fQeW8qadoHfQAGKp67lU+W+vBFh3u9rn9we0Yt6X6YO7fpm7DDRnvJh+U8YMzCW
RlM3cFMEWTJLxAnSsq1si0z5iBfE4EK0CaLyxs6qz15FMQDIcf7VuhgjlSP3si/7GcryK8oteXN5
SjGk7b5vmRYtFhJ5Uy+OC7lFC50SNbKSlZuh9JQvAknQnWjI8Hq9H+KVk69Fahj3ys3f7h0cHcs+
ExLpEpxcV4ceXr1aYmYwDmnYdrGSHtCOxjNOaFfxxkR7jPrwPUBJ6klTnrxpl/MSw1iIyM2l+jml
33OqFW6sM/bN4wlTDsVet0O8wYghRg1PKbIVpyQVpyDQavlu9PYjQ1+AdIXXkv4+uQUksUVFerCi
4WMe3Nsqo24u/x9+Yj341ZBsczkgyPvk18DYax943uXzacsVE4E46oR/fYukRzA/l/iNzMnMjW/S
ApPmPGZKL1gBda+UgC75EIOr9rHW0xd6LiawaAI6kIUxBqrKWO0mxz5AzL4f63jHlIC4CeJNssWM
KVtoWlfhsY7EIqGzQbvJT+km7Zm+hb6Vry8/Fwk346ElFErPW2Zv+t3nA//108pdOn8/YmpsUPsK
soCKGHDNpVHXL0YSRbpLZOMuISMQamWGTiGZKDfh9PdEBi9oMtt8uO5U29jTJKmOCGfL40A+2JFj
4Rfykezz95W/hHTNfflhMM39TKlyG5NLXFwIHsdA3owtdzHlOT3JhCHXUrg/L/KXkYc10fE60Zib
0C+Mz0NW/k3eTMvwe9mV/9fPA3o5ff60Kx8sHyL/ennul5dqidNh7nEtT7lLC1Hu/uYdvZyRn3fO
UQI+JLDTz98Lara1V6kBXs5X1pqcyfITjPJU+9yU57f8NMz8/j4ByW7lUn/5yEGZY2Ngnqi43Tdp
e5WexlDxsVjJ04SyCdlYwWS8FXVe7lywHfuiCUPVkw//3PSXby1aY1JlTiFNrvJIlVuXm8t9lEiN
7SQ08JjQb/81Jl1GHkCzC38nZvhw5exEbn5+evJVbsz4eizaFKXceNMU07y1RpiPcDsb4sSN7478
IJQHNYeuu/yyXel9W97q8t1f7kPjxso8QMl3ebB8y8uu3LrcXH7Gy32X1/vy3Ch/7JBbMoYxZsqB
s7ND2oZyX555fONJe5L7nx8ebAuFFGUg1GP5Fi7HoPzxiCIIFFRF8hiLNBX0uNwMu46pjDwQ/7wp
n/05VI3F1Owd4NPSDR0vMzg5lshduSXvu+zK+6S5+r/1OPngwf8xiDonAvfv06iXB+jlnPElcO3z
YJb3ulrezdSB/36C3Pp8lNz8ui+f9Pmqvz3q6xt8fZYialRG1jcxq/GnoVteRuSAI58rt77cd9mV
f9XkLFBuXm7k73HZlVvyef/2VUvhcCJfniIf+OWt/nTfl1f98k7BMuCTgF0v7nF5zrZUEvS+mnef
/mVpYl5uZkcnJlNa67/85XLfnGWc4nK/+uqBli9+eehXd7RvBPRVFrOpPKKJDYEOdzlRftv/3JTn
1W/3yn35eHme/fVMaDNjlK67ZBaU9JgcVz8IPMXuYdymc0KGXkBgHxiMXVtRfHOHR9I99bXadAjj
C3QB7ljad9SFC/IZSfkhz+pgVDrNY2FNr7mR761KVx414bu3vVZUG83vH5DcRtuihiWCggNxBy1g
1TLv8zHGhqT7FPWatLyaJ7qi2Jriw+K5mu2IciN1knU4kf3m9PQLB3A2oofSqsgx7ut/+HM4mfNp
Rf4nmsts3CCr40uTl1d5Yb3cuJer7W+XXLn5p4d/uU9euuV9n+/wp+d9vsOQuFdWs0NNwdKPU1Pe
OPLcvewTLc8ihtI5ZTF5/i77g1zZyDv/+PcvT7fMFqW1ZRMe2S6Dmnx65th5fCMfCcyk2WpjdSf/
MMlT8M+bUZAGa5OoNhHVFpEh0UgNb1hcCR2XTSMgeyz8YePCV0p+aAIlYsPeR/lLkqXGNmrqPQU7
G2qAnq5ZR6EVa40nZNp0pK0rZ3TPet6/R05cvjlwtrUmM1/NzrwHQP+j1KC6LcOzFzH13w8CxCGK
UNqHUT7Q2iYssiM8eKMESrOpmq5ZVyY5n1ncUtekzrhrle5Uv4FXN7dawMywUpyWt7gNUjXYI2Ih
I2IqUAHOLannGMe3UdrQmm8QbGHZwhKH+73kf2KRGQF329woiv9kdd1rEI4KfVk62Sbiy5E6G1W+
xXVAIXxVOUsF3ocT7toWJwYxh1QKpnMfBlQpLEjRqJEKQrLgAPkULaaSLVQKKyMYZsjPWEmMxk+9
3Cg+FOHeGAp99Bm4OjCdX5kyTqQaggYvQz55aj6llkFwCYW5qizs2x4ZbDj1AelO+prigNcU/jOy
5Dsnw4wWR1glaIzTOIjW2nckKi1oKYTHbqVuzdjc2rVP+E+Wf0xOeTCVHtNDOI5biQqfkvy2KlT3
hnXfD9sNUYcVtoMmuFjTqqXwMeB1pKlcLkFIqyYvt5VBeW22llBHzJRwy5ABK6nHso3KORqgqsgt
ApeMowIYbpuNJDEOeAJilSaCSyrIVpRhSZovuW2kXScBZQth1Bu9peKp5PrDUFTOyZwqg1zGfFNX
zaM7+/rGtgNiYhz3AbbZtE5UeF6x2UGBiHdJNirfCpe8TULLvylFDmtPc8lGYsmDMse/zmfYRHgJ
KGgTSjaFkXrKaxMQQy8WwqCxc9zqfcrAHZdzAs1/RHgyWVlzZcOg3llK/to5ZwTzE2jFFrVMolAo
F/YjrKl3Vp+sKo1UbPOm349+7fPfxW/r55SZOoVwGdF/p6HsYI7Czp8q1lWlD1vdLpP1MvqHsLUp
vLQccfk6Ja4CO0R+VXcBdgPRoWVpyxWUS9VQPCRYr8YYjNuEAmvV1fvsxgC+xjqXXoUr6tdZbz4W
W6CXCuubQX7sDPjZLkX4fdLV73E55g91n8TH3CzA4hcwqbVInNuJWjn9FvKAhpNLTu/DkIore2B5
4pPyTtf5aiShYD9gWxwLOmydViAN7X4GdpTfJkPy4YgFSu6UXlwXNOdaImhr8mms4UHr1O+zRR4u
I0VCBYEkWy5Dr3iK0ZoQd+XVVfVCuoXhRZA9ybTFztLAwp442HDbvs8tmnNXT49ukcZe7RsvxVYr
IAUlVvNmDbQS4uklGGwCrlvtClHxm+J0rlcoJKO4vac291P5A3NLeBerGR11UEAEntcUm4i57fW6
vrKduoUHNbxqtsVBQo0YrBq+WsX+IXwibHvEpTcW9PjI0mviKkRJjolNWp6RbTByFF6Beww5p7Z2
G0YMDbVEHcNh75deIgC0al2W7kdGqS0bifLxp/kKM+mdXSUnyrGjZ9uHxGKtKdJnN+Jq2GPNqDn8
lFp5cAjNokgKaYe6Z26aO0NP7pCJIj6Mzlz+SBioV1ZlHwJ+R0hkDwVhST9QeJE28oxo298AOyC1
PvXXTcoXqYj0NMQ9mGrebhNMT5rZP7tDpmzTiaBEjcGfCeZtZmanYWQg1RW4nEZJOJRjIKsHqwE9
zdB1PrT51JuFeqz853mmfZSieM+aJ4P5DrAKexG0aSenVhKKIP6d5kfA/v1465CetoEpciK0hyI5
zIxTXYhrp4v2Rl2OZ2NU/E1kYMKKJq5LWYCInQbABKANu2Ff/zIKw9pXCEfIt13Pfunsej3JWMEb
1Gnn/NDWJLVmQ5cfKoMVoaUZHQ1NzvKgEO4q1aZh1/KjTtUwXPtlW5HsBtGtpGkTuWW9jzrizQj1
ob4S9ZyB3UA/m8IuOHdohbNt0JQdjXbjuK9lS89Uw4OyCnBXK0H7IyBLet3qd/2g2we96PGx1tp2
NJJkDT2S3y8MrvVZeySJqVrlU5KcOkUno+G9akrlnGozh0uYXg+K0q2NLO4PNOXw0/QEwMXGLq0Y
LBkaVnbW++sedBW2k+bkBDb5GNT7nxkfT5abBYgiOVBzYnQ6ncFKE0rpkdtwTzV+0yJj2ql8Y5tE
d+OdnoRvsSjOMdrXVdIMS07b4oEItGtN6W/nNj65NcNb51vfWTHvmopirRtd0xTHdhcjTaWtRyPU
D641SyvXXeWcfZX0Fr0GzNf1gm6VNd6ZkRnuUGny3ypAI+W5ezqKkl4wZN3xpCqPqeDbBXCH792H
4qZHz8ipHC999326+sqMKWCMmWNHgLKi6alX8Vj1MK7SJDpqpnU3TvqOxlxC2vKW4pFOtuzCouUU
rxzXa4DxErPYvdHd5gQl635VGJmy91OxNjPxmExhexcA1sfor+2ccDhA6s02hGBva3eMT0IlRlnx
vbq8GsbGhetPcBH4siLKZk+z8IrYI/7IrICW70KFV6djQkc5zfHFBOYtGIGeYRwhK1eoo5YtVpaU
+XhvJl6ukRZUtphJfSJEN5jcHjptwqSRWcymKxgAE8GXEEibwNMUPOJNVREHeQt095wMPfKKN53M
v/Wk95S2tArbyTx6KuZECj94kVCfgSpEp81hqyxNS/wlvaauy+RkKC8TNtddoOPJ1FKlXvdRA32G
+M5an7+Nk3IbgRfeEJ06oFwtFjuKQnRbiZvDMV8nlBpjVp4GJRV4c0n3BduY7uG+PjkkYQk7rw5t
XI+Qh5OZi9zBtyuFzn7YYdXFw4bkeqdGob0alduwQzDFvKl0AyRc5XyP6pDKcBqS2jMH6tlW/PHs
Y9h0E5pPhMchzJzeqbSReGeGH2U+X4267Xv0a/kmIrEND4UdzPxA/c2cqZtSf0Al4eAVIyNtbLmg
plaNQbBmglli5tIJsQSfyikYTSs/a1561BcbEhFfHQhBbmcLMnKcjeuGv7IpeUVpgoqSugRpeO29
Rg71NjThto2B8510528mPiYPQQyxmvB0tkClmSYJ8yG0nzPWP7SjyWWqUyDKBD5eZea1rbzZQVjt
yK464mQ7KcM8gJqkVzWRhNkUzFuClqkYo2mRJ+F91Dcnu5jtg+1j9gJt6EUTg3Kl4RSchE3XFy20
6DD1ZLearseIFLsnZ3J+1ZWFhjsj1sXtAQKG03WPDCCpwf9ZTjvtSDIeQuxDbtKVh0i5dTULny2g
DU6o+qDZHX6MGAtuMFoHrXHNKxYXrBmynuoyOrtA3afo17fKC9YNJuqFW5xIzYZc6xy4GhoPEaOD
7RwY0YlYcAjmKaaTWt8mI5C2NBt+zJ3xy89RuEZIgKIY+VBmXLdpGG/mEiit0rvbCpi01SG9K0x3
Ogy+fwaioK2C6mAvvcKIfuccgQ7OAQVv1FCxVkGE4jHTlxGIwU9vhttuHI/AuWJmVeluhoa04Yvk
uHcHJuGgZJURIaNO2uQYZ8ZdNm8QvdAIDQlwDV/zqT43ZlCfSXxEShLWyk0aiG1d5lsrLMtzywJa
OGp+XgB3RrssTYZqHU/OW4YdcwOYo0Xt71Qc/c5jaFWbiRkArOp7PHa7Qhg7o28xAOljSTG2IfrL
AiycA1imLbmJLe1pqsSHjWkVC1jMYgFfwRaFaLbGV71j2fBSFS0qGzQHKQbBtZIsER0Dl08xV3s3
r3djh5LAtT1YcljI5u5xQLRwzOPbTtWXGTqJzwAd3/PMvrIjCkBElSVrd0Jl0QmzP4HLs1ZggtOO
o3DQ2vnsptnD2Dk/ADwML4XjPld1ij5XTz+iWLGw2WPIYbq7H3WOLzIJ68TUntLafm5Q9mRNLDzs
PESogUkNcz1fK20zbNURXRJxhHuRE2vcGtlD0w4mflvCTmbETnGkPEISiLaNCh2/mDJPdaii52J+
Ji2k8tQxRbDNb2mZkFKUotkE9US059iF2wV+XE9FuXEQpq0Lanwi3PSKfh50cjIrPS135dRD5Mer
pmAPGbRU7AIi7PbWTLJhinmuthCrRgYTHW0cB1ISiZiy61jx+uBO43qzVeyBPkzKJTdB8yUgdFPe
RKwiyOTWgm1h+h2XM+Izx6qB2g6ra9WFduINVENTrv7HmuzDISnRvbcoPKeFj5g6V4kKBTjqWvM5
Y7kUB7TyC1Rpa7OGWewjYZv7ChGM2mZ7PcLhXNMWG2sQ6ngd+k0WoB5jHnyDL9MaUxYfjGRp0hxN
ezLxyqc+y8TJB5Q9YJMKZ2tlGaySe6fZZUSmEjQ87acmvsssspBDpOyc1IUX+xEfpbVvch9InzPq
CnAgdW2XdX8XL4p/H/FWaBt0TmrUaaoLQYXVOSccR+BWRIz+AXjqIyGSIWj99EmNdYZ5LlpDaCk7
HFp0Rxz8c2TqjEPz5ET3odE+xW2BOyVISEhwtn0eWwd+jTpoUDXH6OUDfjzDmaEhY0+0uooT2tZX
eqGmhHy62AGbkLim7g6is7VDUZbvbOITTBGDECLEgtNFiBsBLBnX/YIlh8sBPc2b7PBXyncJsmFy
d2WU/IwG6zv9e5yroY+BvHszqXKtCP1+rMeBatjUIsQOdm4WY0H383ozdC84N7e97V5F7jYw9Q7U
RGueflWVkhx9P+B/YDv3GksQzFUEUhqI0gM/0PFO8JOWJt5grsKAtsNzV9jzCrsIPlvwlB6ZeFwG
uke48C+ZCLRzwbd30871WR2jpSMAs0yYeeOBMMq3bq0/xM7Sg7VsgoTapQYx3XRVUW8boRNTU43l
KtdF4NldTPSeaD9ZJ/8TQfNtKn/+n//1/m8jaAQQpN8ILf8pguY6atD81tE/cms+n/SXuNhBJuya
LmGOlmlpkMv+wp0RTYPjUAN3YnPn35pi9T8sgeZY1YDKaAvq7F+aYh0hsmpQbuMBKvYlNMD/93//
gxLSfNn/nRqiEW75T2qI6to0Sg0K6o6j2zrj3j81xTVBElVXBeGR1eTaMYK7UuQtZR5aKWmotccp
SU288f5O7skbfGaEd6qkDWCKPPTiw1x6uvLGoSEzg/FiX63Bwqtcb5Iow7URzquoTS0oWMVbq1Jg
doO8vhKzuaGi8pOpxTpAQ3+tMhxSxBu2EzHVwM9AZUdZfOWPwSYYmdNanbjxMwpdoxVUVwviPUd1
uM7djjQ3QQkEkcZDP4lkV87zqesYGK3Ecg9YJ2FFURneLFbrBvtqw2VlU3MxXHrVCaGpnjXYx6p2
52d1pF5DebVz06si4cm5/72BdrQJCh8jBtdKKONWQ6fWmplyF1FCmc+ZEGPB0iIPgjA6DUjNyvdL
5K0KATpkquj78NBjh1gNFT1tp8JYoESgjFUMIo3fblM3IUAkGHdC82/GIHwXi3Kjgw0ONFT9qWsA
DYCRxFOueQ12VK/hwrnCpKFQRsMFRPZH4KVxtmfu9ViqWQg4zaw9llbbrjiVepns4iD+Be/zPqk0
7dASfh71BuQT3b6F1n3rlNMBnMO4YbkGorUq0Cs1J6F1/c6ZvSXs4SZAuxx54DS0TUZsboUbamMt
MQCDz9wFbbhP4IN9C6oV+mrbZsxMm5samvwmEkjN+4RPTE2USbCffJtZsa0iMfTHKIhRgN3H+Pne
G5bg1fBzpL5+yHzyTgXxsSjB002T4h9Pi/TBHKDYORWXUnTlCNQ6QPtBCIPMLUaPnEbg7zU5D1mL
8Ir243ggRu04j3eTk4f7tEzbVWIb39ysBt9LAr3Rg9euSxJaYvtkV4U4Mcb/7OdsWHV+KzaD4OeF
kHIb9XxMU7DIEzuc4Bw46M73dt2AJ+1sQh2TPt77hp1vCLhbQHM5M17C5bykFneUXex1gfj0m6PY
LPfhv2iLS6pKmRBlLa4lVePLJAj4YKr969hBDtFV2JqpMzJNIvVtWDhwzApIquIKvCTD9UtGXE7N
MErvppC4HxIASZEbWLmHBMv1S8LcQNQcaSM4n3U12PRje1A0RMi6Xt9bQUwaulatMQ7C7Ie9cchM
c7oviVrpHOMjpZvzFjaHBhljZxDcNDlwZvrkyhAzlELnWzDnr2LJyiOVw9iHS35eQ45eyTSvIFjP
RbNNub+bDiC7CECckIlGrLTx2uwye+OSQ7yplqS+dsnsc5f0PupyWxHixI7wzkVpeS7wwrdL4h9S
OiDuYIzqXUcgID2YLaWELUZ4Aup7JgAEy3OGLzmC7RIoaJMsWBExGJZkDeYWcuahDrYl89G+Azeo
AboxMWddayK60cay8AwEpfpwzqbHtlHmnVnCaALrpWVK8KDz8OvYic+q6rza+NqagfgOQUBiQVAi
fn1EhEt2YqmZ31X8DtFMqqLV8BtfRSXL/ohtROSqewiix2houlWX1OE2yBYbRwcJAHlCQAS4PpPe
iUGDyjJrpp2fJRwblCT6eb4hR+IFp8Izhnofq1sxeXNToYv2nW3Ba5Du/L3GIiZUi2yn1PE0ooK8
IKeKr7jqeyAAyVRr0BMqbREmRk2b/QqxfXVu+eETRn/WgB/h7YYOYiYEXtSjba3LaQ43mgoD0J9I
9KxqgEKkAfddXgF9g5nQlk69Tu3hmpiSvTnHNvI0cZpn60bHa7UrLPSTSdd8p34Dmt91f0aV8YJj
ktVpHjEz1sobQQmAgttMT1VTy50+1NQwkeznDG2IJ63DsoTdTtP0PhmTzjR13vsYAfe0bygYR+G1
DkZs6AOdK9F4VUQdRKB8aLdOkh21ut83KTFAuCFr3d/HtlrsyjYo6Z4FW60MpnPFVHh+sqkSruk5
oSSdnY8B5XChcYkQfncVDtVtZUN0jIv0o+qjHzGA6ZPfh92KBOB+G07PdpsgdZ/gTiOFZ4NlgmHO
73W0cJlq1CoN1usdUOEeUyAIqjpKh32iDr8mpEeeSIzroXGnLdbuTYoBfd3ns+LlY10duLTcqcZD
Benwwx6ABmD5Iz33YcDZsaJzwBg9BME6VYefrZv1d3nc3/umBY3JHSfmgi5mO01ZGwKVfX01wDyI
Ma+qxUhdhUwsQnIoFoqjsIJ1W6YsGfzA3dhMJlduybfU9v2PzHwOsiB4UMMc1UzDqJKdCUDVd+pM
KMXoqk96c9fpLOYtWqQYZ4h5HgNIaLgznBm94GTTdRr63RTpD2qRJRCHQwbmKtm3+AC29kKqG4OG
068CDVhUb6QNzZDcNRBILtQDtaf1kvqF7uEKebTC+SUySphaJAEJZO1LieOtAM0Hx619bTForWeL
OXkr7AH2SszcuNja+phz8lsYnPE+rUXY4DaMmpY2TPSi21oMx0X5MB2K6IlJsa+O9ZliPHVmltPV
OZoUsnEDP7oe4HqbA9JkMr9uCzFkB9Z0OLYrbd3lAH6mGBKdVeI1T5r+aBozQW0EgxBQBjaK1TAe
SVoGQaP6O661Nziyjk5JxlmK2uuoaulBIWduMwZueUVSK7YEs9lXNZmprACsrV2oT53av+h4/Olv
5R5tGhyUCai9ItF/0HPcgEM9K01pUAJKdjkYQPo6jOfl/2PvTNbbRrYu+y41x/2AQKAb1IR9T4mS
ZUsTfLZso++BQPP0tQDXfzPzVvcCNUGSTNuiSARw4py9185pP3Xaw3bVU89pRBQWrRxismXUaJ8w
vkzZa6+eHt8DUwXXqWlvREGl7QTYP4rGbRi5XHXG6VtSsnilUKDLgngk4qT5xl0Haw55pwBguJmh
gWZjpwOWazGMdyYJnlw2g3tBllWDZ9l3GpR19cAeuyByqAXFpms5Gyy7PNZD8+FPs7V2dKJTbRm/
opY6w5/gE6BB3VuEaVeQxJEMuvrRCujoWhkNDhBvBftHw3gyZgqmZqVfBiMrSQxNDIaLuk9SLE2Z
1iMx0HGm5JJA/t7Qe27X4TfNML/xLsd1401cqw0twO9GdpXj7WXgmPsOO4Vds3stHQAMSWbFJ5YX
7W1QTSurmI7kVPhri7v1pskyrmCueZGQ3hhWRNwFy0Bbd1FCRdqL5LkoxcnCcerpNkkHmbGjxxBQ
h9pYBlqipg0QqgpjNLuLW+xF4qwPfrrpLfmzdr3iYGMZmSwqls565fwEXtgT2zwCqt8AlTlpKnPR
xkNH4ubNmWFiMBEBGDUP42xcoZnRw7NnwinLOkystSZ+wWhtYBGATWklXmmarAMt5GMVDJsgV/jr
ejnuyqTYcc8JN4MWWFto/Q2O12k7QgwA68KlM3XouevN3SzlxyA4VyJZn7H6xJsssT5yl4AsmIjq
tcVJviHWu9wvTyuVM3qLWY2Mk7mDeN5T3FGcojw6tiyOTRcDfIrT4gUmbc6wIJouZB9w/U49d02E
gCJwug64ChaPyrSgeSTpLlGqeqN3chrsEoJI1UIQkE18JtnnGqOhAUofYnKsNlX1rOnE66S5E+4I
tcOUzTalsav4bOfOk8EeY+0z49yafOXgdgjZKiOfk7B4U1VmXyc/upvZ9LXUZMNNWJNno98EYlO5
TXFwewJ5HNvS1k4MJ8unAeUVfnyZRPJjiAEN0ifFNzb0Gb55cZbkSl4oRLBYqgaaVobuB6GxySwF
fG11tSMx3ZvqQi+32iaNuZfAO0mowcwp7ObrlA5U1Vl6Hr2IokAvXhhq+1sjNPGr9fm5NQr70idM
G5oEfozDP24lK+GKxyC69ybyjiJ03hH2hqAYiN3pCgtOnZiFJVxGB8NbB4iQdwoa34S1kHd6rfFw
33QYidAPsrUVTJxmTUMn/SMsx/HEmDb22cGwcfhWuzLeN4LbqmgVfr3mM6pp1aZGdq4zD9LIVBzN
lr47bVn7JK3yEJzCxvH3YaA+Gau5VyQvgGIwd4Ip8V+QKvxMPcKaCA5tCVF+qKBu33DZZPso/Nlo
g77rqnq4TFN8TjUIB+MJbAfIou7dszKmDOFdnxiMOQQPFEqbreRM3+uazlw1fVN8a9/H2GQIk+S/
A3pC6sp3PuIkM7q9V033snVY06FbrYQSYgdINILlxzR6y6lkHfHzzIxPERxrOzqUbhds+cKBHAfu
p7A1yiyAcLScuDJWqvkSlE18sDCWGyzSMK+9DXPPTTB5DyfsLnlAqmdMAsahohcPbmbcS7d5aHqM
+2nw5PcsBnuJVY3ubf5TxNHaVgZLu6wqKtyZJoDoCjuNtw365DaMwyUIonsNhuO1tRm7dxa/f2lo
xEPAfVhrwj+mGg29GoEMMyY/XwMWBVWo09acUoP0eGdt6WNzL9ELdFHILTIqcfPp6uIng3loMm6r
Y9Heh356N8vsadBFd1FSYT0ULfVsI9dpkc+FVcNwReYsR4N+OdmEq5AoQqHQfACGecucWu5sNveD
FPautghIyh11HFRp7yJpDXvmvkRe2eJra0YJGSOgRLRUMA4xPhvXTVmnGXbUahfWcXQ1lLpj+iaw
TyQIhWLRHJWvXr3EsCHHtNMmTLjHM5fCctC0l1wgW00zgqfBl1Ba4tUqy+ZXaWtkaTPBYYL+EsHa
gamGmIYADn0zlnQAvLysrlUcroe+fqudINqC6e2ZKqMZwA7I7LyGiYMfE9ZUsW5zbT2kjiRNDlBQ
E32tbaSckyZBlOniJWxRnzXKOY20pzeT41DraJRYDuO7gPfG16Z+NZHxBU+ZPOJZM+vgrPsSNWjJ
FkbfYnLWoJYrLial11n7TiQPOcqzkGO166MmY0q5oG9mk/WQF2ed5rIzdszLEhIposIgRz4ZufO1
uIat/Isool+T4J/LzJHtscniH9IfVL7fhYBFTrLXJeg5t/OC1aZnmD/RCcgbODaDy9HBHh17lVO8
VU7HcnD4FfIAWlNZ6V/JEkO2hCRMjSVO9fquwT3pE4JEMd6syVJ5ym0hTpWuiRPXKYcJ/fx86iC3
L4+WA41Wv4N/5dqNQpTxDBQr3jAHMnCucaisijzB+bA85eJNtJwgpTMnyR2rHwfyzch9a+vwZtvY
5gROGao278n2E/+4/LRmfgvLoTQr2G4OzNj/ehN6C1vQSkWDa3qGss2H5dH/7mnT16siR1S9RKDp
maWfGud7oefGcXmyvDwwsdgmqv6l10YO9FJn6z1OFE7zm10emSq6Q3fVwO/60C+W1zSQnJz2zH3m
DykLOvHnQzLjHF+qMBAzdbEL9KNT1CKmQ/hXiM9W0p+ZIWejpreHriZId47eKebD8sijP/fnUc3X
tPyJlgJAbEUNZc/upVhRzbYEixAPYzZQH5UO9lnrVGCspxicnTn/vQFI4wInk3M2E2pyBqXwXf7K
D0PN4jEz/PeLijsKZwl6cva6T3+Fhi2PvJoMsb9ew7uqHXLyXJYMsdY2etyxHFJN1XhEILTYc7vN
MR5BRWLL4lRRYY8rr1PRRsz+1b8Oxhz2QpFdniqPcAVXD+CMFXZ0NDAseS1q2MM4ez0W64dDjc4J
TWCdrKEA5lmOzsvN0VHMTxlV4ljpkL2B/8BDm9k9AVdyPBr2O6yZ/qQbhDpVoEcGUNknNR+W190i
YaKQRArLqDsxAWvzuQKe8+jBTKlTNYfSexrQ7WTK3o342s/ZLslgIaSc7dsnDbf4uu+x3jYBSVx/
HVKB+Suxx2FXDPnz8jo/PyaZCv0f2gLm4MTOLLFWZa6HdPF6QCujUe6DwjmZFmjjuAy7ddbgBPvr
kM8/lFhEPGLLi0/mHM22BIIt6VhLHlg3pnOGxfwDam3s1nnq1IDailc8y9SqkgGmNkSbgNzn1mEi
Zupsk8gTI0o4gOgTtm9eD4kt8giODkmQVnOUNBww+iKT/SnmmGnASMc+0a4++dNuPQdR+yPx4kmb
kweJ2wfpYrNWlv/uOsVzEJLsqCtr15FtXZFxPc5h136206I43BcViaIjUixpVO01bCXELrKyY+0F
GH2FtAJunk2a9kiqtglsfddRrcNDJXI7G5k7DOneZR1ncyh3LNJbqkkLqMxKP/RzdHfOpgEWEnHe
touljnhv6OdvgcvoknRJbw4AbzuiwBu4SFxS05eidM0N6Zu/KelmHzhVqZa8RQkzMXsOF9f3Kh0t
ENqcgvbcLmcysJrmQHKCnLp7XPDPunNc+URuuTkQYJ7NDrC4hveLHAG9hI2V3/zZknqeknjLdQQZ
R0wiupyj0Ys5JL3F/WTOsemqr8yVTZK6lr41mcMAvrbB+EJPQBQ+E9cTOLW9c2zmQHZ3NsAmc0i7
k9fHJFZvHuntqibGvZoD3SW/2SoFnv/UkPbeaOaXas5l7SiWsbV9Lcz8VeuKae8CZK/ple0Nzbdg
3SNhs6CHvSsPyqBJHmVKKGH9NZqD5+nd09sgi94xjHdCE/G72sLZFvkgjkHPaLKvX+lkoT/r9wl4
WQiZhNxXpN0PgeVsmjzewX2O15VHpLhjdN+U5VLuVTSgWvs7A5v0h62699xhPms44Y8WqfyqnDSC
xdGbEhzZDeCQ8x984F8Fwkg3dXaYgsqVYxb7QImfKlMvUR+sGF8zKPSfJt8ZN0NH35OMjn3r0QCh
LbEa7CHagyak0pcuV/COe3BceFva72QyHnx9sDeW8vW9WThgtWQfk7NVh3u84r/MBIEj/vUVs4W5
u6aep0oDxCIQW1UdOzu9dFZGkV5GGYNmarwv7BCG1Uikbw+QwI6aD3oFHz3iNrQ2wzxmR7PTmNxK
wqh4GnNkDEnZ6AfTZRoyhl9UjaKqcWoaVfRX100enjPjqX5Mgl88cfsrJTgSWCQ3djkabEhnJGrF
oLvoAdQnMexHqC71laXF2WXJWzwC3g0s611mUQap7VFkNkxGc3jTDcxYgWo/fIC0G83SEaA7nGZN
HNK5iCl8CNQNw/w94IthH25tgM3LXdzqtG3YMTZufKxzMNI5Oing5vMQKvNfp5F36ltusTMcONaG
FV5ZXKt5lIF6ukXeDApdZagH0SDs0ihrUPt18UM+lVmUbkwSZubWVkgvxjzplfs9cAv94mPjYntu
3UsBRNKKffKmafWNtgbXK/4Ypaud/BI2mwE+LgDEHYWp8Ux42jc7Tj5obEMEDApkXeWxdI3gzLV1
mxftHjDQNqxbe6sNbO1CG65OCLWh4967t9oIlZqoX0MGK2xNfmoa//WhbhFSqKFITKtNo5v2zk21
T0sS8Owo/XeNcLefBuONWM5pFwov2VAbvdo97GI7UXQK/KTbOtJDN45XAG4Q/WePyzD1tL/yaHTD
RcnKO6yDNB+JfbG/9EkrnvRDU6GJ58zzy8o6FgVukkSDxdoUX/IBfLqDFyCp8LwGbnWoLJmDxbMU
AFNoRBMXdpCu8TYnXNMMuJ0C2nt3u1Dt0ERdhGnduGCh5YvY3AiS5MHZbm02l7cwfbNURBRSXb2J
KfZPmgl/FsoG/dloeusVOq/WF3TWJutYC/tWjCYtWrErzXo8pEZ0kZH3liCDXuOkFXsDEgX9ENKP
x+iqksBg00WwblpunXD8EWgN9iR/SFapsl8pPL/qoanRxhr2jsf9vwhrAEi4FNIsuEZR3Wx17yuR
nCh42tRgzfRvIWAxGmEnvWe6n5YeiPjReekBAE6kykmkbCug8gkbPqtkq1x8L1L1lcwFxEMheBEH
T0cxc5tr49EM08ykRcBT+fU6K4L+ovTu3mTpL5qBEtFqOBtelZwT8Xz6uFgWouMSpLb8j+WwBKll
M1oBdecbfc14F844kOVQVRSnHRddNwtpi415cABJf4MzuiL88pHBjNgHCHkqKjFV4z2Y3ePLwdcp
V5ZHIznWuIuMiHB53OMloR1oOaNSMFrpNHUeMWDtXQYTrjEdu0gPthE9ScZ0Eul0FVQrn5FfgGr1
5MhmOKR+cs3gOB5J2ryHcIYgDRquQcAiGHwErsdEJxKVzPHhNHg9BHsat5v/iDK0HQKlYjyZy+vV
lIp91mNpd93nivb9duoYT0bJo/dbe6cTk30ybY/CmkSR1opOpejoFGazSI9RFrHCFEJ2AzMjba1+
hlLmSND1cjvqaXYmBiM9T0aXnXGh0BFhexWMUYlZbaa7VBCT1p7NbMYWTbyVwWwxng/Lo+XQxylb
quVh3qFMKnYq1BE0RTSGhsRE+Rkbv8qOJNHRZW2nkgJuRNGzpVv2M5gTJ1vNJmv037GRbPXKFdjU
A9QR+h/zV+b40f/8thxoLnsZ15dqcKqNiwBmDVIr2bgOXs7Uj5ChsflbR/OPkkNO7xyp+8THEQf9
s55F2t6UZFvGgB2ykTLwr4OZkx3biBlVtDxc/s9oVztfsF9IkjA7h20AMD2PbnlYvifzOTnqZCyv
k6i+annv7P72Wms3V2VMMQuVnZ89ESw1CMVAlTN+oYIsj5hHt8cuxztlAzYqB/OUKSLHVrMxGT2D
9Mh4XA7oIcvTNEmiVkO/3UBeojeDzu7kzQmQy6PlYMUDZroe4VrTN9FZKG0f5/SpUUqibKKfh798
n/tNcMJMQS/PHJy1KCuXbvNc1suW9ADh1Jxjc6m/HJyo87BRObds3ta1kfurGOmScls/zlmJnRlS
hlPC5RHnTjGX4U7QOGxbELQvgBMGdmgLF7hJVzqoi2ySAv7wS2b8y/LIc/X0YARsYZdAVj7XDJGm
9lvOEbRaHLKVmQ/evx+ZlUdcDrC4ldWG7o509lti+mRRzgISu6u2aWKXh80YTqAiemQvhxbZuJr3
iNm8W/Qsk/1MQB93+SKC2cmZLn57UtNtHFP02UOKNIb4lORlgejfrXPrTAjJGZUh+PsBS9F+YfoE
MUpK1vshdOZQ16As1L4DYbKwZ7LSf/iel++Wn9P/MYIuIaBN48NrN/vn1gWd6TgAGjO/oPErW96s
kgdXdOBQWb2lZpFMkBTf0ACSRLxIXYjgXkvPmdkOBODON/hTNf/f5SlJ6+3e9NpjO2/yCNiBz2kC
vuwnyYXSnPeCXlhF3Dkge6tmYjIUMniCr3aWZvfDFuMjnmKMgvMudIlSTZM5HnN5PgSKnmcd8Vmo
ojsTtBMdS9oKiwRnWDgay8NiPj/rxqwPTA82y1sPq29ohevj8k6LlObw2hTt1Wn4CtUSY7okmiJS
ZjiL8I0fUuijiTT4sPyTYxdxKi0Pl4OekM49/2xGVdVpOYhmDvz867lSZgM9bnoGW/uB+h9yZ+ju
GzXbh8R8dnGGGETMT6j9h/niMr9WS7taOUwhNstvLJ0uhz0yUxZirfk2SQN16TDAz+bjCS85YpwT
CGv71DbNuugT88/aXN6iGityKMaKOd28La8z9we22S/p3B5pqjEgIoBWyvyMKPefasjUliiqAuIp
Zi+JvndtzMHEy1tdlsrydDksSKB+Nigrj5778s4R5Vc705zzyKwbnjPUJXy7sWOFfG5k4Jb4iCI2
garvjirLkpNtsuSzjnl4OX7jDqatYpsoaLC5z1q6S6vyxexc84De+2bkhCE5gb/K2dNsBnotq9ar
r5jHn6ggaEZy5cL9lsJig/gXgRlbmTbt6wqzJifySRR8qqJUnyV9TTJws4dbim9xa7/bqXurSsPb
sKOUe6/MJZ+2dUljkqTKOOZ2rrcnqyzOjVNiE8V7WVn6Q7PgUmcOqpzZr7dqsg9iqKZ1p0S2Tcto
jbuJiSudRWW6yb6K5JduPJuVfy1StpMCJl4kulvcpx84j7nOymvXZ7hnkuKTdnzzUPQqFVrtmgij
R+rrh5Z6zA2qFutRfsSsgCrc1dHCpvaVNv2TG+Mrgenl+MO2lAAoBju6DymVcVQCA3RHwsJnwyRF
KoVKC2G+Lj5ZkdPK1yjKRAQdReiIUZtY1GswjuQpVQxSxsqyCdeCW4Clj3iqJ8vx5Wfo1+QXjvOI
ByBnR/D7xu31t0Bqd4/GBWzFJDnaffvb8Kjrq1A9oyM2iRfRvN2yGGk6d0RyxAzfan1Ppu5+uYp4
tYAYszwk/Fwcq/GIDIHr2tgadyOdtJ0X5t5pyMj0WQSM/1/r+f/UehoegbD/53Dba/QZRsH3/J9a
z+Uv/ZfWU/xLGrjmDDY+gFrRb/4l99T/JXXX8CzpWTY5tfbfQLLuvwzXI9fD9kxbNy2Dd4GotA3/
+3+Txr8Yx+nEOUvD+SMV/Q+R5/9N9Im25J+aT6JOQchK07Glq0vJtu6fmk+8RUMLZ8Q4a77x0tZV
cfUnRfSladGm8X4MFDgnvWPa65DSti2ow+51NTI4nozb8qwzCveUpd7ziHH4mXofF8PUn5dn1sDu
RTMgVRpl8Ckz/VcumudC0+SF2Za5nrCSbQgQxQrW29tupJZjOkW0TwXeVMuwYI+4vA5mlVePYVDv
JcXD2bHVo6mb4C7q3Pzix4xqGfI1JwS0A0CO7M5n/dS02vDIHaxYNhEQ2Jx1+id1l/nnNgYIGYrm
LgVmV/ojmQiCZ8Oi5TCOeHhRWSDBoP383W6rQzYoDL+hYqQzGDkxI/Ec1eOKLUFD8kgyDHtbx5TP
k86V2vHtJ+UL7YUx3HfTavTnAQDcGesSb7r6tNlpvcDu6vdTnHabWV9fVGL8CCj61x6yAJqUFi29
zK53UgznVoTzhrWxt2Osq5csYBSKKe7izk5H9GrEuym6Nnx9UGpM07nhiWg3ho8FUxpxeHGlupfE
/WJ1orHcaupWdMOuJNPrFyMU59KhNHpxJ3vNlB0BoSIvrEli/V4I3970NVG1kUIKy+VIXezWfrH1
EKY6BgdMMEZ+z4t0nTiZfcHUjRooci99g1g2JNS2Q5WwK/jjt9jBnRHUT5H4nUMdjdZeLAlw1bj3
89sd0YLYT/bE1xJawTOXSTZpjnpMeI0eVt8SGiLaG7s5nIQmoRMapqVnD0eHsuKYzqv2kY6oatrW
q87+yKUwrd5ohBZnA5XcOtTLR48zaM3Atl2NKiFbKCFQRAyOOCo3ABcjEHmBzFwTzmE8Neyz172K
3b2Tox4ezXtnlP0fJvc/ZNd/l1kb5n8uOAI6JRsgR3eFZcGY/ueCcxt0yDOe7dzbDp4Tn+A9qJIX
Rt7oW7vo2uhdeLTM6KUNA+OYY+yTfgyHUsb9yggyf/u3C9bTn5jQv78fgQTgf3lHUjcMR4Ksdm0Q
CP+Bktai1CxpowZnlLM99N2MDqdVauu07B8d3cWjrshxa4Cjr93O/iCdQnumKXWulYHxyqy/YrC1
MfxgBkoz94kRBFyuzA8+etlfbOKBAYb07w7fGy3COHj1PksPRavUvPGsujjD1kCUljQSZC94GrZx
QxOqVZi8W/4GMoSrnRInAmuNxjd/kZg+tQk8Dx8gBq2jWVrA5BwNJKrVTXdnjAnzgc01jg71rHI3
OcJC0kfPoSJGWyc7Yh3XAYZl/diSfflDUwjPdV9zoAWE1xqZ1mvQtReMRUiAcXOsXdCt2yQxzKM0
7GuiGcHVNpBq4zSE1FKGLZLh/EWM2ge72vHh1ubWqvU3ymZ5gbZ3soUmn6YaBYNvAN6Oe4InPBqc
cSle6XCABl7LeNCPRtA/BpICDmFL9lAQ05SQIZkTmpMdVP87800YsHH3BVAHizsywGuYGgU8ANuR
Wci6Q9F4Rol1sePY25rZe5a1dEV6onNk6rWbNjO+e8gymKVNNknY3VdndpuS0EXmTk/LJvPQnGGO
XDnoIlECwyXOGpQ9E02IhvG0GxQ1HEoTbaHTbRuRH3lLxYG4NLTlybilIIwIP+2HyzB1Yus7+GvL
rqKYQQMuDPXTIamBLW+hrdsQd7gRyC32+HGto54NSdo4qzo9uE7TnMPEZWdiJUfD4gTp2vrdYa6O
JYw5URogkJIhqtu2nbQ1pWm/KenqruN5jdSWdpgwHGwaf/yqwgis5hjvWiWRTrQjtsaKcdJmaISP
cIzmrVd62xadz0qGkmn4NL7yO92Rjr9IW3kMnyJ1RbNJ5kblbtJuMG6pJFelYzPjsDs+tCH+ztgj
xVL4dYRiHz3QaBH4ohgnjz6ixlqnzdgSnVl47TnU9UOBmeNi+c5zSBd3F+MvBjgNJqDyPfcSWCgy
DA/FnPuFPDEIHh75O67pf8c1GYHiDlDGGETn9ZGNdv5F67RZP+RUV0kvusu85GHlpPK0xSb3Cm/v
IZJgplQbRDa6aj9IguXK5rVpjeHhEmtClAuLFxfBdZwbqTRnjvBNYD+X1os5GPI+dbvSmMxjY4pP
rcIqPkz8nknkv5rSeSssQN6ame+hhBJSTw73Zaw3pTGsjaYanlL0KWtAJTekgtqG0DBv6+fRmzCg
FiHyYzmgwdjEMaMFJ0Qi2IyKbFaCTIvW8LZIM5EsqwictqAWcMucbquf7DKstOuGu1Q11NZLgGfx
UGnkQBXpMzUJLXBDl5jdMUGMI1gjJFhfAjX+kCXgDWkGT3Ht4fBFZcZ2eXwMUR7tK5l+eBrhv8uV
p5rqj1B3i60KNezyVv2mcu9Lgz6Gjv+U7Ydck8AQ+ByKmoQHGrmbmb4fM3rfW/6r032rPbTelvHU
kvJHCTQ4q6Cju4wKDzey3W6xgx66Xo8uRQigIkw1a9+X8rOMcFman9kkCmoGUhzxhkjL+N1HGedi
g7SwCX+iDrG33rwYc99/Cu16dloyFVV9tEeFs16ucWUiWQySIqNxzEs5qPY8ttEhHfByZ4ZFq7Cv
P4q+jw/kT9olsTS13n6UGVAoJFoFocqgwGMlIBfEGiZSyzzG88plSn0ayXXalj3bVR8guZU9LN90
dp3eOPT0rBsiM2e3rMhs1nOPYXFznPpUNhRUNVOgAz3fW4Eu/lnVtDXlVF9KFDMr1HkVrZYAh3fV
/sqE29yyDuI4YtWDL8qbXxvuk6cH3pNLbNi6DBgqyB4hgDK7y9ghb4S845Mbd7Ir+4MRbYFrz0we
NsZsWY7NOQ0oYYsoPLZeSQpJBia90iAIUza/+qlpH3ISUM10ci6wzasqImowRtmeB1BQ6MYjeJ9C
DTKRFp4TxkSZO0GjSXprN3bO754RNJl3ySwWhlKjcvMXnOf4kAxutZXGINe2FxAzTHNlQ1XiI4mz
8lMakJhjdsHPxEvyZ2LsYKQXxTvKHXykZvfM8K6FeKOMW51a4hx1EzHKZWtc2D0csbOjjcTNZDSt
xxCkLXdaz6wCB7MexcdGh1KdpacmFWTnSFw6rYTbb5vpd8AM4w4hEikCkxM8AaC4jpFOQYYu+qIQ
OI8AJbgZ3fNwGDdhI9zNqFcskw5nBSjNCZXMCECFmNVeD6vrnEqPoqD/3rWSJkDLImSgIWbS90gW
QHuxuabtXAWUw+ITW+sK/yhWp2ZDxi43iNmXX5kOv5vGYpQaoyBn9sVqMePknGSsixb3z1oROZvl
GaN8GslOGe251eTwEzT5kooQ38GkMyVS0T6nM8Tee1hxjhExqLiWG8FwRFLqP6Mwt3Qmo67rf83K
zmRaBVC6HfS7riNYnmLhbSfL/Z46ZbpVWE0ZvbAtUQ1kpjyQX8b6o/S9dotL3ttH86W2w+xJ3pwF
k42ldDS68RuCIrSRLmN2WRoE7wis7jF51HbVcYsnOpqIo0fbur8SBN/nRGjGa6MMTBhUTSklLXVL
/dMgrdd1HeNWmsYrbyc+5En0awj09knZ1hEKCN/ggNYxCKovTWnYexKNFC12v933VYMBeP7ao15E
t6kf3pK+KzdcivSo3xKd5d3aSjvSNr5Dp/kd6SatUiKtdc5VSb7g8xCGN9Uk3Awm4xOj99ki9XZv
EmerschYhKjC22GL4ZrEUCZAqZNrD25d0h6NG82LJ53L7kFODTPYQZtWdZg6R8vL3ulN1me8b89T
WOUPEO3cATG3bwukyNSdBA9Z3vCIdLRTRszFwiSXm9QQ6P5uUO+EF5C5jeDZq2kVeUX7lA0gQJQd
R7twjtJZDl2u/yzimD+uhWzA6mBkUID6UWXnuKNJPfIvrMWkyA8j6lUbpM91mN/kMFQDc/YmV4AU
reLyZwNZR870yEk4jSwS5Druy2WEdJqokg4pDFpCINzNaqxNufXDbDiECIKh5IvgoHzST+oQzwGz
8w3sqJJe2wAfYbTbw8TQzfdtb010X88fxRAAHk0eI6dlnE3AhBd15ftyVmK8GJ9UH2IkJ3ylrMon
ci2yNbj8EvvT8CNkh7SOocDA8tMFOclU3qUcy13pVF8Fu7t1H9Gxo7ouTy5yPiYmtvzOO+PttUTX
B9T0G/QZ2T5WIJGGdAx3k9mjK+PS37o4DIJupt+I5Fh4Paw4TqVw6EGPl2ZxLnJcEk5eMnsOi/lM
n0AuZD983WtuEGI6TKy32j2OegLphOTlY6Psh4meZutq6TkgCnfohH6SdfRLRsUPtrjyPDSVgyiB
fYMigDguq2QFDBgFfNJjswvN5KNHpI+2xV0H2GS5ybGUed3e1y0RvrbfYT1Ek0kaC2ApWmamUsZF
deKHQZ9QC6S3Nkchtl1J8CIIu4lZiQeuLIKzq0JAYlCOuOO6YbQpbLsnUE+AtA/dZ4x9AXceL9s3
jfIv1ofLle3W58bDpBGhGYiBUx8EP7kSx9QqijdyvwewYljrptox78PwIdp0az4Xre0ekDJM5MiI
m1dTakC3QT1eYyzMiLlHlQ/l0TdPn44x6LdUBeFGepW9yW2u7aKbjnBHuWXYwXuVufULI/WX1h33
XVell2DsnYvJh7Vlgy82IkaDEMSkUzlBbOwbKX/zrUSnqgRPkRESDGfhKCej3xVdbq4EPuejFWbP
eLTe/Kiw10K11jq251XgYVOj2z5uvKz64aNBv1gdgL1GOmcjicdbe1B57l7THpsLSXjmQa+15mJY
4lp0fnLmjX2nq+88W77IMPHhksqEpV91am4QadTWgXxq8duihK1DdPssb5NQwTeq3JcUoYID1ATM
xI0aILkAr0Cu39xHAwoBmN/xSaeRYyApPTGgx9eYxzg/8pL9f3q18Heeewv9Aq7is1VJ62qQs/6n
msuF78DpDa6p7wDgI/lyp9U0D1pq922mm9HeGRvvoifauo9dAyIXhyna1lImdz804JLGYtp2bbFG
R6Yf7JxNbSz6n4lgJfWKglFQW80Is0dPvuC5rxvwA3PbLSrnxhcp8NQKNG9mpBobCiLwilFB2kLj
47sAE7TBDs/REEfn5VFlYKhWEZA12SLsLUptFbpFdaFCcw8mGIQIDsiD/mR+t7qMHRoXgnUQFyPT
RCSkztB9N/04QdHaJaizifcwOzaPWNN2TiDKe5X0/sUXrUHapzFQi2pheqbUZ5CMh3FduzFzEH0C
8JDiC4Ap0riU6PHnZMcSaFmePWiA4mAZO2NLHF/AFIZ4zAxvYO6/+12bka48r6zc9jaLCrWz2EYo
p0JdVwvttU/yr1S63R5uNFOMDBscp+Q6xT6xrYgEvhsZcc8BE+a1wn99RrG1DswheWgFIv0UFPga
xQGuWc84u6HI7v3c9NIG86YGD0FMbgf/g7Dz2o1cybbtv5znSyDICJp4OC9K76SUK6MXQuXovefX
n8HcF7i9VedWoYGEqrq7ksokI1asNeeYsHuC6CUYcxsDEtdiRCJ8YZWez1MR/DgPKnKfReW6z2EF
3M0wc2yIk10TfN1aO7bx+LGY8G1bsj+JIuWksnA0p3hNW7d6K2aJtdG2e3pmfbEzCFu8dp7/3HNi
30pbx/s07IwV6gHjkCQekdH80rFMtkWg4YnX1kV6tXm53SutaR44DT8O1MLXskxx0S9NyNJyktNM
K2ONZpCs1D66o05O95WPucFHTZAPV05fIP0RdOPpBjxDWAT1sksUObhQN2vEJaxeZ7eezxgWE9wc
zpPvUqVVNqLtwhBbs9LqXF3a9mc8h8U5wrSAxQpXWG9YbLw1/BqgjIj9osg9AUgh2lGjRNTBpcc/
SJcwObsWcRqJl/irsQOQE4BNpILnVzIjJnYEJDEC8ZoXrOLjvh6Tdt/U873jYiAIU38g4anzV4op
DY62GbkCKknSiuJyDd6pWufzkKm7KMJp3ftPTM3ArShV71MWdHZbMe5Ik/yZZ7o8EVeSrsOIY1IK
lXvnk/KTxzo7pWPr03ZF/U44gHu6vajCanfzMDzbveWeepiplJRjt78VIB42iTmos3XTjOZRmi1v
TmQl86sAgRuyMxTFrBcWnZjYXM/z8LPU+RPyiNOQE+PLivoeyKageighhLFDIQNEIJgE+4amB1ND
6R2YL2d7ESMG6Oc+2ippV3s/vu9I0Pyk0+q1LsWlMwf9mmdg3LBSAkEJ7rPcNC+2EW3FaLh7tgwL
MzUraJU0HmS4NKbe9R47VxNutBjgNJAU24vkqarLhzq0SYGsmi+yNHm+9YDdiABbqAvqgIcRR07x
ghkZo8sCBWsyzo1d9qX1aOg0DYdbI8PvpKBagneJds1Cyi+c4j1q5p9F6NVb3XwmYYc4JmfRykUX
8E3VdvIod4ixYWoeO/NuLgxnNaVduJ/JQgkaQHAe74Yp5YBzVp4Lo39s8zC62EH+JcTXT+Wp3+3l
iJelq3QppUf8anzGGRMF4JOOD8sIXlh+auyBnkLMWV1VFv0mn5s2C1ARKdrZHaOaLQtNs01ZxvGt
tcFJRTbhd7ZV7TjHWVsI45wAU2PTUSm/xvUSDQzkyymkeAls0kcbbJB0aApBWvRC7ENWtAY/jyRY
lZ+Nvs13noU/yEv7eGs6NXWz/DRlFGFTlt73dEHP2vU43QfWeU4ZLyAoU5sybeRlyr2t2YE8NXRO
IktJIxMe0+IobsqzgQo5Ya98CCeydkgh43OUByrB8YpkdV0adUkqCPwE4px/DZZTXRpWpqZbBI10
Ond9YATrUAz2MRtz1Iz45uklxWsSkVgVOpelUhLpWwPBMezco0eATqz3aVSWkUQGyHFmLMEdxEYY
roLOrTD6Wv6dFe44JkBmqjM6dUkMp3Hi4uBTd0L3x4Y0zK0Z0MWk0omOG2mK4DD08otHxvI90/6n
PEvQKYjg0wLF46vVxNkZdPfaog32YHl/oBpecx5mz4KOtB+jyl9pmxQ1IK4Ms2m2G6skRulJy4JD
Bp3hX25uVmcjDYznjuGOU0z6n2ZK51dfGHs8lWPSb+YenkM2z3dE+ViA1HJcf59QMKoDeIkBdw2l
lXKKH7KOjkSD91v0Nu06Nwz3iMsQ9mdY7vUsOA24udiHgY/7sTCvE7HyaydDg081gxa3QV3p0LZx
FP0d+u/Ir6oQjHI5wGZ03pKhkcemYN0ZLDcHT0lIS2kfqbzUNvVjNMc9Gde3VlBsKrgQFWC94j1s
++FNt/ZLwcpB5LB4jP2LnPr8UczBGtkAWqqk0hwzzfKrZw1M9TVqmhxd47rHPo8Z/6Vl7H8IVBud
xq5BTTfMzpH79MtIOyuiC3rr3Evua1fhipZt9NRgi1nrObsWLcdcXVghamBff+q1Bzhs5uzglyyg
9WCcugI0zK0j0UnWcDem2vJilHFWOtT7gfkXCVlx1Dh7V8Qg7NRIx3suZ3xCOtr3SvoLBe7ssXzR
43LC5xzD3J2sZMAxBkuoI7vwmbQilMkDgRm2WZYnd3mxI/cCbHpJOKZoCa3x0S0aJuepG5wsbp0W
nzoYV79Fb2qSEVhz4D3BR98sPQFgBNpJDjZ/NLSVnfXykjvGJwcP0mITwk2uB3FfIJHpQpbqtjUf
EzMJ14385Rmt3GNae5NB7dHNUJyeKncmPNua0LgH7mnhOfuDIkQpKatzAz5GTGVwnGPnTRhBtSuK
EvZXNfqPzRB9Zv//VlStfk5YuZiXVO5aUVHuk5nUTro26QtAGoBsMclncb60j7S1K5mbAlLmQmu3
l5/Duf2eNBy+qYrMoxU7Adns2bgbE+yLGsNB5pHRmbUmmjlJbhvB7RUCmyJ7mQWZUpaXHYA9VHSK
Oua/PiPWpCzsV0qgPViGcjP0vb+ZU+Ff4q6mP2NFaIEGHKXam18anMFZrBkbaLdfCMXetY2zt7oc
Fvqb9VKpHxi7HZjzrrjOcQUVNEq3lQU2JCnkQjugCybn9hUzmr+VdUmzA08KlJriVXjcznibmWh2
iDeCcf6SVk6DhuuLLBKHLRUvoetn9sYcRhLEJgoUjXoqYxh4FA1WFvqa4JjWTtEyjmRKC+tHXQOH
jzpNxfh5qPxffgJIs6Lrdvb6cStYSr/kpfUUxPRukrwMN/PAxsJXZOyiMmquPcYE2gdnng7zAgSv
W/t+SzZ5TlULurm7S+FVBHnoPeH5B3jQi2A7J165jUccT3GMO71Fl+QSqLg2U5jMZSMNsNR4ZW6r
pCYVdAfTFNWdX5Vfyy71TtonNPP237JnMhdFkhOr/OwYBLEVDB9X5cx5QnV3GNXhh2Uc0uKu2FX2
dPW7sD8ERmhd+hSyLmyfK88hGEbmHYzFxIqM8u7VD9/BqbUrIgXUwfdomnAmIkyRDutF2RN9ak0t
3+UheniYiJ/t4scUBjGzNnLiYl8NrBFE0QZdCGkxzsYTJmhgGpX3yPGNJiwjwLmeuo2TzeqSO5i1
Bh/WQAcXkKGfcHGpZ2dsSAkjGzTQ0RxTkJAm+YCiT56F+cvCPHYbaycxFT5yqRe/jepnb/gsHOvq
EAZJiBI+lSnyvvdpS/c7mr27sJbtM/ZqfaKZczWm+Qdg4vYpkBsa+MihVDWANCAoqzfjXyML1bqu
5HtuiRd4E2gfhU6263Ghv00a1soUTFA1RvmgmmgLFVPs0Ho9xHb3DD7hEHP42PSdD6Ce29yBPuFD
+1uHBvRFOokxoirO5EZzaTnb8lk2W9PYC4HtZmx4fEJhnjjfRHxsBoWISrZAIJudOxC71T+6Sdwi
AYi5kj77YWIsY/awWkYpJFLB8Mu9cW1m4g3/mr9i+E6ADsTLuwwcLEyAFHNFCTuUAwkInjcw5haP
DKWLAgtf2ihVB9BbWeJfwtDRl9tPQWCcIRLrQ+uMnVjLVPZ79B1fhsB7HQK6BLZE2e1UYcBon5fb
T7cXY27Esbew7I11cB/k0KvHNvxRYQFBRpZW4X3pD4em6CcEKsvfoS4M74cGFj/JrpgEZYPVz3HM
zVC4pUDlVkT3txdhyWDbocf55+98eCVbCDYDoP4RlE8Az4fSfz4EQQbTNI/v/9/f334iedChJqhx
nLlbERm0U7rSi4+2U5yV9jihFdVPNnKW2MqdlhoyWbVGbqzjHgM6/z7gEwI595KG8LryMRsUXSIw
16k3a9I8PWZSrQRa297A7aJAWKytuaox/1P8iggICn4hcyMsf3hOaE2ee3BbptBPjgPDZFJRvLdY
EfyWfh+9+GvGJ7tC+0zhnN5HxJHhznLeBk5ed2URvRai/JUP0Sc5hHtO/kf6ydAh9MThuaKV0wJl
riVmAKOGYwDwHY8vHrECxTfJgGE7/Mjzr47Tv5sM/7qgNvdDtbPMGjqD+znFpRTVYbOtA+esJ5rF
nO2o2pwOPksePDXMURPbxb6jK2JA6JzdmZzigEZ0aMox6mrgljapI4l4z0fyVcO3zvwGNBcJbqaO
xTDCzCL/cGX2QbbRcXIvLWKfVE/UZN6lYKJjm8DU2DLvxn6vVDE+qBoAhnK+zmZ6nFwvIw4lQ1Lh
uY+pkzLiLet7e+63HFu73sdJRm9N+RnjaG0cALfBw1460aHdPfq0xFdei08nTLt7Yz+mY/hZ2qWL
boX6IKZoNHDOLr6Ns4sScNEwfM09zH1Qvlh24TXgKqJ1bN95Df+mSJdTYbNPjAn/c/Et7QHWxrYs
AEoTnmv4zipGYqwNe427asTQex31t2TEERkUGDtwPzv4wmADk6RC22bL1Ip6OCNgy+ogiDPP45Aj
SXnzX6nzSIfu7WddumCpoh+jibp8eS5qEa7iKCQHuHS/z3CZyLRN0l3oDU9pmQDe8h+ZHVcQG3AO
imSstk7tnyzp8hQQ7dBgflohv5mwCNsvHmMi7ba0eEJzWLmh/VMnP5LOZWraBEtDD2QZveNobRfO
PgskbDOfkPASaOxEwu1GdO2R//Xz0OPINLrqZMUTnL28Ab+ZqudwwRKbTiM2ZQzq1xKKdlr92SoS
UuKGaMXe8dN2xZ6yfWslAm9Um+A2dGnGh1uEunwDuZlvsrl6smq7grlibz2fQZI03Efw90wUArek
/wu+tQ/KDefMHxjWr11N95FghrUkjXkjbLTgVfTTVSZfZNStGVZ6W3ckSl03AdYhAQjFrXeWnT80
NHikMzpM6TNv2ybijaHkVz5X8gyxW3KDO9xURestFkIG9J2xYWrNHlPQRikbheBhoKo3+H78hTze
wacYLZJ9wrbZc+bMmbLZDGFKmvYJQOUZ+19hFCnK9vjaOMuZNLGBR1dar+mgseFYaKHvZFM/OxZl
c9Nv81i1mz4qmBuqhoj2rljPi7MfK1g9BDUDeiz55chWEbhwR2oYCxU83cSi2QSVleRKDGbczhHy
pk0M7BHg9WPhxYoQtXSGYqA3Lvmpd1NnKBbCnFlZTn9Lm4B7E9xIDYRjnC1gJQYtvrUpylyzorRP
QElB/gMsXP6Y4kKuspKm/exoc5X5r4W29mlGL6U262DNwP25MyvYHdusUN8JdmK6Mr2jbHpPWNEQ
LmO1CRHUpE3tbAdfvFXQubZ0MIB7yE/dYIZ37kvWQb6fc9wl3rh33fZSZIxqyZW+SDVl5F4Wa3up
N9Vgt4fIQR08U8QLb0h2fflWI3lZDW3o8fE0z9NAGoXMUVIWWQAUky/VEc5WNcmBg93nOE6+mSF4
EJvFOAcyhEsu3AlPv0wjGn7/q8VKtG4ZR0HmVU+Cdn0IfbFTHiffKPlSzFVIfLz1vSyCTx1PXawt
GD0JFg1sT2+Zzn66fQMQuQBR5h2Csv6aOR2h9rJn1DCfi5qwAZpDNCPqcd1lrU1iRn81mwWcawC4
EnwXmR/DflLMzcu4ONMv/YE64C0o+uHgtN6vftY/gYyZmyo1tkPtiX8ws/9/udzv4jTXlfzH1C5J
mdr7wCStikx6cVr6xw5vdzR5n0unbFdoRtNVOOAasGSY05ZYOBMdGPl0HJgTXhIO+uvOpTOvSBtB
LOmEu4Dq6M/aOdP9TTlHWga4VMtB5Iu3ETZr+f39KcqD5r//y/w/CrqwGzJLOMaNJw/10v5ydNRu
3VARZR/Rz0/1RcsuWjpa2EO90N3OEW5xBrMG2d44Kn2OKJl5bknx3eHu+MsFoi4u/9H8HX7893/Z
FiGeruNyeRqloYX5+N8X2IeF0zU68I+KY15wV9RUE3m4TbDw7CoufBU2A/G9PhNHkQ7omxx8H7K4
//Nl/KYx5ipcIUy+R1N6Wn34Dk3VNUaA9PCImoYhBaEHReSsi8x+KxyKTohZbIkhYpICe+af33r5
p//9AXgCMK5G5yzIm7M/qC2rQLsl6mAHJx4j6YZxIV5QD2ybTlfz8hsHOFhRyBTe+s9vbC3f/Yd3
NsH7mty5wlG2t8B2/+PeMD04PHma2YygouoB2dexHYw1YVbmvg2i3TRAODKb8SWfvV+QoGtYntfp
Vu1lnUfHMCJ0Jk3Wk+7pv5Eszwy+O6VxDX/ILt4zhyIercPf5KkS0vDHy5bCE55rScUt81GeOmW0
fDSV8VF2Nf0VYz4Oi4KgYOiwTqTqr9izmBTUewR6apZgJK05PSPABdhQ9dMWVWI8WAWh3czcDRg/
dUcoeWLVj2VbtqcOf2NXo99zpbFjboyIfCai1ut2QxMzcGA0cZchuDiXVohWDnsnregY9URswYrK
LhTe5sufv6nf707PdjiQecJ1IdOID19UkasK4nziHDv6xncND/CdkNWm6rsvjaQSjGoawJi+AfIk
Yvvn9/59deO9XdMG6cbsE0nwv2+S1LcG1O+NczSFs8nnsdki0uw2pevjYKFt+ud3+3258mxXm55t
O1ovlOd/v5vT4nJBLekcI8v4iRfxFY333a27n5jZr7H0f/75/axlefnwDMC5lkJ6SIuxLHz4aJMK
OnMZFfYx8X1C44x4RUm8MxuV3xXd0uxYRgRRQds/MJ7KkghR38Ks6BceTcBlPFrVrjrIoHy6iUaz
EjghMQM04H2im22FsZOnoA3sh6DBZgbW/S/Lh/X7AuqBE2AR5SQm+enDR5ZHBMUNRDMQI22QcQVu
ZRc39dXsvOA44t3em6bxRTIIczSXi6CKGIZspMe2yBEHeFtQERfgG0Z7NWnGGc7FM8pPFpgsoMev
vk1u5Z8/9P/ldoYhzmiXj539/uNnrq0hEnNpW0daDTT4baYdtlflexSAB9MnOCxfjA60woNMnP78
1guL/OP3zZ3sOpIGtKucj/uhS/OW986s47i4B8hnJv/GQ7nT16T3Sab5eLKni9kCAlExjPFk0dTW
oxjv0Pj1f7nbzQ84czY/D4OM8hakuePYcrna/1iBexHlMtSOeUydivVqUQ/Ni+bnyv0X7ubylVM5
Dxz1oeGCpP3zZ+H+/mhrXDo2gjqXgc3vywqzLqJEQnEshfhKT7BEOSKnL7a3y2T6NEeMoKWd0QL1
lxGOgMdNnc+QJHTe3Mgi4cgwv9Wmu4cnZT/0MCM450dmXZLwgJohcOJ+GzG4fBiVeZ1DSozSV8dA
d+Yp6eEn2TZeeKuHgGzjAW6B6nLwb817EpCWbDAyf7j4bVbV7H4TQLioSPU6VtlTL6E9VTo/MZRY
Bn/2P+AL7exViWrWnAISZ0IL6VdDma5rk73MzN9iETxZs9dsY82gcDD9fdCuPG6UdeQGcOZiy9kN
Y1XiwjXOpuynt3GQeyNGlWRkyVNtULhR1J6bHrwEekyGnQ0nqrgT853yeu+cu+lzGyTXrgmJHQ9h
Rf75C/tfNmxN/Dfpgmx7HCBui9l/3C55xOlxgh9zDAblneYE1H2YfYvDxnvsW0FaFzKMBGYQTCAO
Mo0NgSjOX+Bs2Qcx1wyXGVQFJHu0VpfutEkon4eWcTGM14eusl/tOTfucChYf7lw+/cnXguXVZby
WHsS5MG/7/Mg7ZGtUAMebzJRG43JbEy/wEXZ37KsfvOM6ZimtntJ5tnH+pQykyYprtWQ5Tg9mC9I
aDLqL9asCCIJQZR0nyXqQRKgGHbKAw5j+orxp4Bp1aZnyrdTxGTetSWzBlJuMlN/kfGAvN40MnUi
LFCuHGTqR3Msr7fKquXcfwb+lysWRj1aG9Ka6CEzWz6pTD6OBrOQtP5e+4ie12MaMSlkydxXdPCI
UtFb482TJaaULJJrdFj8flT3kk/4AdQIeEPcYPuiRedlW8PXP98V/4tdRwv2aFYRU/IQWx+2MEE+
ACEtbGGpt9c0e+4bt602yNnwF2lSa4I2m2jEMRJMCkIi08oFhBwiikiAve7q5C+ru/nblupIPn1l
YiFibVMfr6eKGgaXxOEc+XqHg0uaIoiFzUh64H2k6CS0jyCt4N+W6B7B+ADlQKmeuwzeorBozl1E
Xs5fPqJlHf3XLs8leVgHhQPNgkrqw0fkzYAYApqHRyuMJDLThRrlMzBk3pBA46JXgbzOdcR0od8/
HZy0XWWit07SJNr+L9fyW72/XAtaY1PgpWbD/rDmZ7hzysYnxs0GV3ZHjZAfmpZ4LsaAd0PHl+Zb
oFgD5p7r1jHMtdtxbcZQPgQJ+XxTlV2Z6/v8fzp49Jx2OUxG8Wke57e/XOjvu5NDQbEcSjA3cUD4
eDRLZRjBGHEXWp1FvGGNHSkLxBl1rOaclnh7GrADS0zjP/i+3ht6R7gLnbUoC89G9CRnTCiDa7+G
QV0f6j7qYLt42Tmdhku4HRH6PpXVmK1Y7u5b3ZbPrBDZiYklhqOh3Fgdy3CRNOV6Ukm9mQv91c/b
n2JG/gnqxt8C/cvQWZW5JtkJQbgdK5qLi7A6rACh9Z6NspDkZIlSXzWATu0lwaCeMnfTWjCTSsxC
JxsSGmmu7VZ1nrvrGtznPfFye5oFEnkQ1OO5yKN1F89EFUCSpys5HOmN+sgbDW9VgCw7jZKx8O2l
bKd220+F2t0OIAUDPdSvsj3PuCVxh+TOw0we6rrfZJ1rvZoT5XycBK+ZVX5NG464QZRuDNWaBxyc
v2qBHqSXs7ei93IJQhuuVdfph9siGtM0PAmvfwYS8FVAGKuFsRlQWp1BQj81VosRZ0RL4argEpSf
GfjHeA60PjrQgW4n6civf+Hfxmumez4NdoJVPgfmvZlG7HGZv2/Alv6l5vj95rdNTvr4jTWE6d8O
u1GOQwY1V3OEe8BprV7dauhy2Hh4gLdGxQCB4Ii/3Mi/P/22yWOvXMWQwpUf6802EHB8x7A+eknS
bo1CXYgX0ycAtOmBFGFguJ7ctW1ElwZVVoaZ5x+9gt053vnP12J9OOAoynTXs9gJMYPZ4rdnKsf6
YVa1rRhNGy8gcgnjlRFbsE3DFtnvDvuGOjihfzFUN60Xv8bscifahas/kQwMHXZgVAaOLIrybxQi
NI4h5pcIHUcjo3bSjPLn8BESSLUuUGavZvKW7KTZFONo/W2l9z62lxS/iyMdR/K7gKqigv33xq5S
JpUK0fYxHKto7S3Q0nkBgxK8Rl/79mcsi+bx9lOSp6uGuI3DsHBGSdhijnr70fORPN2lXpZuJ2l8
GscEDOnyElHFI3EHFp3W9vr2V7ZR0DykdUEqXzsfCcNhoNC2e4kQjiFIJddJgoHigRyPGv7RcYrh
40T2QqINF0rO//0RSvLGCGg84xyXxzj0po3tNL8yPRnHqJhH9vdmQW40vr3KxiK8k5BeN0Mqs72y
E7hYJXNtEIhHwox7H7oH3GIPZtXy44RZiIHEMV9ebj/pJuJAKXLBK+5kKG1SPOZ2i1mmjp9b8oZQ
YxNHx1k03Y+O2lmeQGYzhs9Vx6bFKoZirnrJ2gyh8ZLbGVrzzg1fwyywd26FnY1ZAnpxw4lIjQ1f
bs7Mf+xX6AWx3AXdyh7xA3VL0h4sqepqRO9mS6SMzKr7WYHkb2siBSU2rTvRFMGemMmU2KLkYDHc
eALcZb7k4EIatCwbQGqMCuAxrcxJ1SeNJ2iXskqvpszzzm4m1/Se/W2pTFIMuHunobyqJWK1DEhT
S1Ub7luMYrerZAZ+yZm9Hzq4MCvh5vZzm1jRWoMHh1DlMplHIrR2UqM9G7LozjHiJw4XpNH1FtEo
dUuvqc37q+9X4iUOhIb2CYpOaf8Zz/8qqXiGhFFJ9qWmNIiKu6n91CXIg/SBbA9ScBMUWM7gOIeb
XYdtixDKgdGVAY0E9FWOvX3CLo9bCxYsTcqFNLTH2ZrvQuBK5CNwnNZ2AHS++Y53dg+G0nwZVCLv
kiow8IDSkp8KOzujclnUTvbZTlCeBfgodi0iV2B4sUngFOcnTWDfOvGdFwRj1iZGXbMrMvyQSVdg
t4wM5j/BJ3pED1itaEOZoH7S0DxYmdoHHPbRqM/WpvXr4xQN8LDvkrwyv+SZ/Unl2RevIdgx7EJ8
pbjiD1ZXb43etfcyMLHyBcXBEVj8Ad9lcFiszwhnqZ3zVG2GWkV7Iu0G3jTu6vHKZd61Dvb4fzqU
IkF26NVPEEph7mHbvBlTwfJuzbHSLxb6LoYw9DJtSr9zPnYPhQm3Mjdi2CYD8irC5T+jhK12vcdt
dHMXw6Jrr6pnwmRETvS9Dt9FMDs73ZjpbgjR9wEhs1Z5HJLZzVNHvgEB4s5sPQLuzV8GNOJAaNMQ
cRJ/TKvugpHHZLUVDroRugtuNyBqCeV4jWqqfgnXf5tFXrxvKnHWtpETP4DvOSbNlfBVZJDKmMgX
9H35hF6At5/r58mCNS5ssYFDh9nLAYYVs/OuvISRZ3FQk1M+Q2YgfbauOoYnCkD3zIQ1Txf9Edbb
dcuTL7CcIiBI9yoogPGS3MHWS+KLbgUSyDo80ywJDypmFWoED0QOJnBby6Qh/jEW654B1gXIGs0c
l/pp8NjwXSbUGvjoxsBZcBp2U/KzTJCKou0rzyKKFmUKhpMUYeVZ54+cVNozrd50QwNSrypQtFuy
Vt1VahTBweuJPUxIMHuhriVlN1ePVExYVnRzydvOvNfSiPFEPGHcye4wQ7HGNM2crvtW01BR43Di
9w+PTm6tIuGN19jOpysKqpA7YIYn5FZbW4Xe1Qga86HkYao4zhJ7SZh8hA9+aeCCoqqMc0yerB8w
JOvEl6Ic6cnlw0tiaZ+dcprWbRk8ICD2npPkOxsDE9ZGesc249TDSbIKLGybiHnVrsVkAU8dIdRV
j2bzQlve3IqKwJ4kzNPjmAanbCRMLnKxlrTv6USyaZRJ0q/LpFvXyJJOReE9NWIE66Xfwy44aHwy
x0QjgpsQv28jxtp3TmqC16777DVLXrtGrkbcVqcINfm+B8zElDE+GTZbXK1tHw9Iia7RVZSVJUvK
k5GQAAXt3jUL/VC0wt2Otah3fhI/qpxWX1vy4BdlrtaGwJNGKOtwiLJcHIIpe2XLZ6FCo8qnLWj0
6abDkIS+bUVNrLEgjf06ZRi8C0CbjwHU62WaGpeoiJTXnEqk0+S86p1RlTzNwr4nT+FXEjjrSYbM
Yy2mNL492psI1VQeMO9GOFucpoxyufLXTq7e/Gqy7qAhWNvWs6mb0+QB1T1fQ1yKdQPpgQnwgPPL
2AUpRgHcYvM9I0kabZBW1yZu4m2IbXmDKybb+XOFV0KbJLqLi9UJSZSDh1YNPs3DUEuc/Mha0SaR
q+PRs9+Nbb0uXMs7I6DrNoVdhFukW2LH57onAXci/joZD7as8Jwv/zRDYSKQF1oL0h2Ph2N8HliF
Ni5LqMca9FxZAakzkHERT1yVLe3niqUyIxzmOk9Fvhv6doAnSDJpTW7cNvQ7whl8Epr4JGHDujZe
yqlZLCPRuY0GVHnzGL8L/clJ7lXUuV8deBuNXaX4tQp1F49D/4xKDYghHeMiiRizhPZ75jqoCuM0
PGij3VS+oS5ZrqZN3ddXjpQ/rKjae72eDwD+FaUUB6PxB3IO3IeEd7muCQ6rMO296tx7sGz3Fj3u
B6uZvk6KTOo0SM9WI/TeqjOxmiVS2wB7IjGog7mjRNt00ezsG8wTC281ohfHqSOE3+9MtBnapg85
NTuHLKnMdVGp59tYpmslLCmjdrju/E0KFBxt75zbvDqpRWw9BhKYTXIuYkXMVtIxTvahf7ECkDOg
h3EveRfCcQZCTopdFITm2e6dE+zJH1Ub63sfWZCkwbMjh/RajQShp4EPgdmfu2Nk+utwPuWTLu/R
lyEpVgTnMXkG8iJqTTDJnYiANNAKgiAwxU+F9sKLjX3CnEzvXNXQ/GZJ7qI/vN+c5W2ExqjKwk09
N+fKa707W0OQ0RCHb8OQtiTfsIOQXVUL5gxp62aM6BEVNKLBHnNzuGKAIk0uiZeZjyXdkbj7Th4R
2ayPqvb1IUJTAqexTBDoYbhXOdZ7p8T6PiwWRhyi+IRryaAu/Ia0eNyXBDuhaM2JcqpLRACdf+SQ
h04ea/TKrLz6DACz3EWW/R75Ul7suVmMSvHBEukXfxzUlnmoeRdmmBdcvD6RyNsTGMNnnZarBL7q
0c+A1joFJ9CkHJ5z2YhTpwCGaTWt2knlNIubvYnt16I0f6K395JNljilM3qVwU8OaZTajLf7nkgd
Gd4jJ9kOM/ZmACXu2eyILJyHPjrSfzQ3mDLShSKfcWC2r44RfWIZr48DzaOHmc1YIm89SI9QnqZN
7rvZ1g+0TpwIAWXERBCBJWO/qunf6P6Vj87jDXASJO54vdWhiKYJrpThmXpfsowj6Taqtt4YPPlr
o56hpLsBmkIC406zWivVdgdEHqQ7S69/NPRwEGMgLm1nNCjhIWwTk0VsVeg+xELVOyNLMc3MCO9g
FiBUaaJvbp/Mh3HocKzCrKvNhA0tM55FoMpdDLWa5R5i2mwTKZ4TIanHqnzKZ0AJJtni7JzB3i95
r7FPPveyea6y8ZNjDv4T3SL0UGViPfSYrGkPAZiZ4gYxX+Jl+ybh1IK3CWteP5+iRswPVgd4oAZJ
/jbJ9AEnUucY7q8loqZGW/XOedhY11Z7huy7Ir6FLmibmIc6yalvFPdGupiqcIA1Jc6j3mmGs8Qf
uncq7xt0AAvn2KlqmZLN/pQdk6IqN8rWhIiY0J3+EQE3wAkQjzJOxVx055BYeoTj81rZFmHPZf6I
Grs4RKFHwGLYPXoyc98HHjA9YwvqUkK4AsSRTyUM7ZrV5BAFHvbjEX51izXzppUvxyw8xuqLUxnU
g3mDJLls4Eq3SNaOTQlrMsyma1DNxVap2f/ihKhtRvh4RdxfA8JFaSE18t4lhgf/xgIADK2rL9WD
tkc8IIOENo6XWkepfvEkHkfkfZeu+h/2zmw3bizbtr9SqHcmSG62wK3zEH2vkEKNrRdClmz2fc+v
P4OU02Gp6mSeC9zHiwQI9nJKEeTea805prbPSPy81cusvG0aFJFNNmjzcf4wfW5bNOHztoDhUpLA
sq5N0d11bUFeVi3sR94+9lLv0cNj9Fn1JJcsG/Sxi8Ksi4Xd9ttBYp7HDPtRs1ttL8UyBktZTdb8
ZZ46sKL06HjaOoE8z2zUoUkRu7cjUiYrEMf3YacBaBLdJa6AFrRhszGIXmKsYFiXyPoKhB4AimJf
WvAr71wRvtbFvBx8Xutju6Amgx03Hqq1JnVoIwLo90otWwZJWMwonKG5SrptLINTtwpw/lpD6gBe
4yUBxOk+ygWAiygc1iDqoRtEqQawHY6GlKkIkLLkB6UMe0lXRZ2XRQx7Xu36razginA6XawCRHpH
kYoVYp5wH9Ns2lZmRZwTQNeOJoulF2duh/g36JEwh2G2rmykGuSdSuui76t16siXhB7AvqcgPZW3
htJ7TRp6uDbOV/CVhFxhsebRrBr3tODv26Q/ERbFkJERXJ+UAY5H8OZS6RWbtMDrqayliMDUamQZ
lYH+6Pt4cPIyKpfO6GrCqk/aEElJ68S18Vkp1p4HSbPGX22tVIpfC78uX8gvFiDJmoFuAsqdWeOO
z7Cklx5k5Msjxr8yejDalnqiWdZ9jXQsKP0qjiLSIohmMBxyDTQ3S5hvJeWprapwp1TOLq6idG/l
4Te3yqV15BJxlGh0wVJBP2xCJFXoZ5fItsggDe25TwnqBBNnlehlcSsCBpJOUHzrPbtnqI0uy/Kb
WenEeD9V+i4G0RALACnVvnErsYt9nYJZqtc7hsP+QY/3mTO4xy732hUmAJvMWV9CAg7mxKDJqnv8
DhNUVHPqFtjNunZbm4Wx8Z3u5CK43JD78MMsev0Yy9aht/BFjLkcm7wPWgJbS7GQJfGsoTheGswo
mDQ1UJX5/W3M4rG1eDSogtd63bZ3EwiKsREZNZk9A5v8jplAaq6coKXOmtyDvKzX9zmqxXlZFfEy
swyiCnL40sS/REdKyE6bdodW73YWc4hdBgKsRlm3RPEbQtUyir0ZqDdKa5V3zM/5eI4G2dg/NVa8
s0Jbu8GXu09rMKCAstwz9ftFE9j50nRdeVGZyCp7ycsPRZ7V86jIb5Ss7p/qFZryWSa7xU2JEF3D
tQa5ujyZtb53G4+/PHiIlaOnz23BiZP1UG+HhPyF5CbEKrRQXNSXhBDS77Gqx7wW9w02ZGxGPbAT
bW6CGt1qMIjmPPm/xZKHBy1S82PLz9zarf4opfYzY5VZrlnRGlstw1yKGuuoSDDQRMExJ/9ummUW
Sf9eKI0yQ2whu65KhdbroPPukseqpd1Ep1z1GPDW0cUR3xVgXNjD855hlb6R81R9spwXKIrf3A7P
jGa2ztJTI/yRCtP+ThXWEpslgb0lDGycbRsXdwzBd+VSa2DHeLZ3xDn4ptUM5EwKAzNDyfWZU+EI
QjCNW029DwUlMUWpjbdhbiTP0iDcY+olzHYs5d4mAKd0ja+i0Ynb8iOS6MxoH+TxnVsw8dKEBvfF
6W7bXpNQYEmkT4dkHJd+Zm39St2Xtdsvy1boL43i60up17dE94ob5qIHPvKpUXZb+lTqQvLxGE8j
uJSnqwLueuWjOuZ/yUbQBoTRJETXwS+4HmTzh6dQj8KVidGbXLhN2/NdLVGseibz17TlsWOX4kvJ
Z33muX21FUPT4aySkqUt90seEz7hrO1eJYaaZgZ5oLQ1eW4iIAP+1C0CRxYYHKhKdES/LEydyrvT
89lsanTGhPWQOUOxMg4utjHaK0uEg6h911auSQv0b9lcSE7FyJmMONMJjrjG2plL6CXoHSxCw9B9
Nw3gfIMc2FQEO2IRM6BqTle+ZYFfbGCJYD1vhm/SGi4Pjh/71Kp1uzNaFTS28BoIzrSRoArATuqQ
7btqle1alWLtJJqkUQx7mOLlLNQBuuhut9bMgios0zoryco1QSJ8RyOmU7yCjAY9b4KxfFY1ITHD
KbEBVfhSkyZ3ZCifzwpD8O5i3LT10uq2rWyxFbCCZ2EvT0VTKnnjPrnoD0pM+KXQidF12+ZrqxXV
qq0IrQtDg9qnaRZLUqKZ6HWjRaVqEdp4JIxMb/y6giSRps2qYLaVC3xhfCaxoQK166K4/WKU6tbX
cD2b8gkTrax32TYBTc4jArwYVg3gpt0Ziac5Mws6pVB6u1oVW4eHbE182H6Q5dvBCpVTWwAIqQsJ
x3bb8t1hImqNk52ocr4VZHoipa35NOdANiydeGTZboMdEH53PljGOhqbiTLePKZRLXL6NF/TPxFb
wofd2QAxY+MMGKsUJ3/mGOYXtV5Wvq8cyjY/qW1nbKUeAzi19LO9S2+IzNANqkUZ1SmcLtsglMtF
qWTWghjIS0by2F1UBNo21ipKiVJ8Lk5Gq2u3eugeCit9lS2yobNGy9cW4gQKFVa9ouKr3Oe8qrYJ
XY+0SM+RDsut9XHzObwQMJhvkTT3d34E3iLsrVG/4R+Duyi39L1RR8qCx8fZNHpwAW3uztWAR/Tg
9caBkWjT31BDXpAQjKEN2uktmlWadLnRz3SjLfk2hv2NwOWGcZisA3yQ4layeNhqamltHCAz86zG
0chcWacVMX5yc6gwWH3rNfBTAF164tIIJ1cw5ZWLD7v1lnGnEgGgEI1iSCrlats3vrb9m+XhzpIy
hymm2kUnuYhfHDt5rnWKJn10X8aq+qA2A25T9I9gPbK9qjdvzPm9BaYpaO2of294Wy00Q00OJaCS
lcC1PaOsDVPB1e4KXV8OPDgvKQ+j3rN2OoOmlddp37K89x/RG3yxlGwJ5rf4rlPvdMMHK7HEoa5l
7wgPfqOgKTuoNe0Di3LLRk+G762felgbIjpXotEeHecrM6L7mIrRXeqGYuF74U1VRzKdDL9fDZ6H
wZRIig0D+kObUE6XAqe/FBmJfnbV63i8c1J4nVYn7JKalGe45S0er0eVIdBRZAdJ9eW1QkR9veu9
sKYblD+Gel0u8rDISVrhZei0WXeT56l82yrJF/x02Zks2B9JDY1MbYNoHbaS+UR+zkioGySSVPB+
hBDvVypTr01ZE/qZCqk8ud25hoKUrs3IITAnQBRMiW0OgYRnlTGCCvQqDw8F6umd4w8UAHsy/7DI
4OdBJrtFyUmhyyYF2VOTSxt0T04qdSsPhO7BUdq9GEsjRt80jLaZzMVp0Z/Q0fUnlUfZQuo6qrp1
/xASYnduem480/in5XnLaDciYaoj5OlCykO4MRpSG6dN2Or1hSx3zYjkmyj11qmZKg8u+e2mKsdf
C7or6whMxapIlerBzOMtA/9FY+B2ny0dvMp8HiHUgIqUXpSs/9rC/3j0bGzgxPQuG/Jpoyo8xAMy
MjvWt2YFfYpZvGVU+9SrgQ/zs3GAkG5DSzrA7wC+rjaW6zv++/793MyaGf53/uN9vURruYYXstdP
6tm6j56MN6rBKgG67awVGPwhudA2WlSMIPyFTxz0Ql/aPIWhA/Qb8MZjaviN317QscObD4oFqtm1
tlguT8vT1xPOstkLiUhzZ9Ytu6W60nf51j/75+bR+iJ+gL1h1JsZgAUp58zxiLIZ3OUEHeu0PshS
XlnfOtpVG3lLdO25Pav35dcC0To+EzxRJuynOYVrp1zgBJOqVU2GDDGS3h4lCA4S+eT1hIPpmXfv
1dmqBIiGW4pGZZ1Z2QYQYrN2glrDil+QaCd6aWu1yQnbXXoiMOhrm8YdX1QSk5JIfAsZCMCbp0CK
WdfcuEl6iMKmfUkzYAB1J6XHHsnduYbrPrjJqmyb6ImVAGVS6jLG9KMnKslzvUCCEOpejrdc055E
Y1AxCxhuBsleYPhI+EdcnoqlMcNj06/OpAriyNydQ8BVzuVs3uKrzLOWIK+yJ4plXORaxgLc5/um
6QXUETNcP4FKZIsJtW3n5GWxmzantbDko1HH8UGhnbaj83WQvENM5XY1JZPYH4NKrpvFnwkRwRhk
kRKQTZKUm7NU6Jetusi6m46QZqvPfb2gQqzEJF4E4mDSIFxNBydcfT7mX4z/grYlmfK6nyByinB4
cJJWiXfTwg2cmC83i+u+aQ2szfjY551N/DtvSH5mmfC+dgaHpJf3jBV/jGahp0tUISkDoO52BKqk
676KinIvZ2q9TsG7TdEg0z3L0k/ef86nfUEOwEkpomJOn/RhSHJvVZgqRqbSI2OYFxpEKCn/GRhT
YuuMkmBYo2NUefSoHg4hGtVTQsV1Me1zzSKipJfupziNaUE/ltop0YUsO6MDdyMhkRAyT/1GJ7mT
cVC6mwJsWtr779rB/0/2/1uyP9P+38Qli5fq5R/fiaWr+tNL/P1f/zz6SfK9TKuXj2j/6ao/0f72
H4jaUcnqGnJrFFzoLtvvZfWvf0q2+QfTJ3wfliGDecIG8s9/JGkx8fvtP4QFpwfctjrqs01EPH+i
/cUfGh4nKocCySFBq/o//y/Q/vyYj7o82VZQ3EO9p6kIN0WdFGi/CVqFFxJ/qCUgSmUp9fKazHqq
2/tUg5+x7EtcrHu8VOI7ntYBQoxlRpaYFdj+zfs8UGP3h6mIVn/jk5hKD5pDNfKxzYqq/OH2WpS+
DKZopLcGYncxCwYeOYMYwJl0WUPvJrcsposzXn/wU9PMiMpLoZu9Sj+3LB99laBLcLaZV0Nb5KU+
PpWVdGVDxXFeda/u3Dlhta66z7wmugklS2QLp5WwTzWpVBGPIwMIPNSwBaiMJoyQZ7Ll9aj4arzV
a1JLdHWt4uWl1RGorr+Q6yh5li0LC1hFEh9u/Qjn9pigZWszEA4aoxw0EMp3te/oNZfgkDtknG6c
zby8q0bSDSYmCjR1aRwAE4WNd1MnyM5QhVWkj5f8tKCXsWS6OpboOIh0X3kxvSJ0t2CACAyUy0iG
8NyGYbBtPWLD4CRqd1qLwSQQQ858NjWVauQRZrSfUyf8BtucAARJsyPvWBHtA6ggMh1a27KmRaAq
Bg9uFrIh2/mK3R+ugOyUAy9zXcQATX2l39HgEcGCEEx9dD+bvX2uMay1D6K1cnHhRDt7M7zOe3Dt
NnqVUTmW6zLMgbcERZEBKtDpxc17XVTPBoM/ZylAEZ5im4ejqjriPiEFEU06Q27Az5jtqHxCPIRX
2Km7UFO128SIBBYAahH5PFPSJJyXuWM+1CY2/lXSZFV3a9fwHXnmjXknqgqGf1cU/K/ShBZIjRZK
qVIP1YbKyM7YY3SCrYye132Rl9nYLlVrqDIlPLsVyouh7Ge+1CRn0FiS9UM3W1HOJHtoQW6OKcLw
TAi3wUTtk8Ydzxrf9aU98CcsyLFqMGXXsmywoGUbjVnNMfK2JjIYU7PWgdVS+8giMM1LRy5j4ASU
k9QNiJpYXRlMt+RTljXKBS+5GlAK1tv8GKF7do9S53bmY6JDjNlA/7GsncMTRWg0/gwCDJe+nPFX
IbwTZALTM8Km1J6mpoG1dhcOrvQl0+L+0phC3CnQW5YYM3n1AXc+y2bvHvgG0CmpdJ0Cl0zJqqsi
/y3S1PBeKkjZaxMITMii/W95A+quk1R9T/kvozqqOUyo42StZl21NNFgL5miptlskJNi6UWV2GuF
kh99NO2oaii8EJOLgc2XunsSW9V161vpPjZz89ARLLe2nTYmtt40GH9o8bbQ3fZi5C4pPBXtWRBo
wcathbqVHVd/lPvc8Wae7et48sR3LW77F+ShxUmTGu02rVvntm0GhrqKktxmSePy+yg9yv5NeWul
bv2tiZRsW8u+uHhMelHi1KZ3tMg2XRqAXtZl1ypf4qT0yQ4J6JD2fFXAiYUrYfsgcqyAeM7YSpCC
+G6ItpaxGNA79+CSdGjNEEoyn+UJeYPXInlOOi1Y5rXtng2jQMZaBM7S1M0K/wVWwqHvClh1aknf
l0aLjQIAy0NVHAUfxXUDrW6lYSY4N5ojvag+oPO8TrNH+A3V2aoDZtyJ1MMvC6D1oeLaGoEc8Www
KligvnbGaK5CZ/O0+BTiJ1h4QSD/iOUguRR1XJ6UzvKAcGCBMZBtxOpWKwfpCWkrsJDGjCgM9D0m
ZdkLwcWKCId7Q+kVKrq7UGkC0Xuzkcs29E+CFMEX1RDqf4LAAygKfM0xQ3d3g5HXK8PB+GcwFcPg
AKt747iqNVfpO6zD2EIXUOqg0WMKBzP67Zg6KCi81ooa8AnBxFwQanGh02+cik4vASR5KXHKcA8w
QulbcHLdVs0qCapIIK0yT4hd7ivdJoyIZ7VitTtKgRrxtuqhp1XgmJ3YHkHQuvlatJoEUyH3D7IY
S/hFhqhBFdm6tUjWEL6dQ+I0ipNVVHQO+8x7cMqoP3o1mkRVlYMVUoFuXYH5XpLKKHa6FVfzgNI7
vDaDBEi+Suva06BGxb31iJIhgAMX6HscNRQ4Qgw2yGe6WydGgM/vwOSRnAQBc940Xdvy2McHykxd
A+GYTW7Mui+oKaXqkK2oAfqLpNC8leQqyTZXU4wExJGfzD7DsxX19Y6MFwc2PPSXiufmsnNNivRp
o2wGo3EA/7kNkk4cTbwQLOgKGrZ0l1SxPCNj19EIU6kgSL5Ra4JvEZQ0sUzoEomVxmvkQf48CwPk
LTE4Rctqu60UQpoLhpoOVoABUpg1f/G+b7YeHdBNEtcgkYRg+iCTMEW2rf1kInR7CAtLvZEcs17w
wjTXrR1Eq5j4+J0jYdnm681DtOodSmS8LdBa9atcE9YPT5PdveLL4UoapOIOShx1bR1MaNDCvkER
iXIgHhCcDgRBw0qmmwSPblcPWGWDpm5v4AZnS6mOm5PCk2M9gDFdRqbhzIeOlNtAE9Ey8U1IDzIJ
BroE1ZUyg99RChHNHAt3sMMcXx4zO/LxsIh6hEKSb2c7YiFSUmXsGtvaDAnesHdTg2H74MH0QwYI
Qq8ZmWIGuaMBRXVjIO3ABKu4oMdP5VDhmxFrSb8CHUcubmLzGfaLYlUFAdCdpAXcFMj12mvj8QVC
uHTP+47GgqyD0FP4lMaBu4g6B71UMOBGhTQQLING5h1ayNHB7+v6TpKA8uvxkGwGJTW2VY/rXBqT
mJkNof0seMyUwpY2FO71JTKKbuknRr0eQqOxZ1ofli9pkcHykhttnaSdADLR1S0OxzzzbhsjyraR
ZRHT5lhl8QTKf1iJdshOWkQq2wq0pmouSO5s1VUZEpd47Hxk9QvZd6N65SmGpW8IjmqHg8UviYZh
PhjVfacNGfMopy6qhUZh7shLPUrnQhnL1IbWUxIETlH7q0CzlVydIcTvdScj97iWevlQk4j1zR0a
TaUdMw3t/1/Pgtbf03FyUP6f8cavadYXCGKq//q4SfrWz587zik+bCyn+cVt/b3o774zK+TSdw7C
eOb/9uDPWcr7/OYVEHM13s31048hZBq+of85t+wh8avvb/+4VC/V9/LDDGe87uf8xjD+sE1ZwF3A
Pj965/+c3iimykQFW6Nh6thH6FP8mt2Yyh8CuyzGFtVSVK74ObVRrD9soWIUwFdngnJAuf/n//z5
3Ur0V6ll4pMLCqknd5exbgoVyb+w1E+23AgofKIwyvpOC/yoJ7J46HI6QZk32GulMdSHFrrnAjSw
vZ6OyhZen+noFBo2HYWg9vPof7r2evJ/ulaxX3z4Owu3yXIahyysiEhGiDF/bttdn+/NcfFpX+AO
gFDed0JbMxJ4t1MExnVBvHNxuG76Wizt03BjE7b05GZRfBAkSfBVZTOHI0yFF4CnauTak2pWb2FS
tTcQ7wh+9papWSAeHdr+Wc/yeVIp9lPjdivAw6OwQzYR4kSUUGjg585+WjMy29knUwjHdTt0FLFr
sAHRt3GXmsnEqirIciLZcFCgaiuITLGswVgetz2jvpHQBnzLiLTcTMC5CRs8yVw8ByYl+Zy0Y0YS
3fXAtDktDL9ID2FGxAPudFYhaeJRPEzHoo45l0uA8xIcfrPCGGSdgrKgaZQ51skb13ih40Sy9ZQY
mnVaClC5ci6d6d2H61DywG9nTXpqxgWvKBZmTvshSyC6VS2Me0wEaLQz2BGw7qqT4lYDw30CJpSU
WAu1cdxV0RX6xXN5iLlZ+ZDHsbOQPVlv7pjelYgn5lNOZS1H1R3/H82GKSr1U0Mv76bF+F2B7B+4
22kTXbV791cXTTeK9GYjijTdMqtLc8JWCc1sgS79tpj2ZarZfd7XaNnDz7+5JU59ABdLaaMb3DHe
xXGQwpUaCCncB94FpBzi/7aklam2BE6FTAQURa13eNWajaVAYEawA63AGtI7tbPEHKSA9xSS/YAk
xyadGzjXgoxZrE9gGx6ntejXWolR9H3fdc0UKm9CIC1oWLAp4BDT1zYiT28+bbegfNdubLubBo44
YCwyL6Sy9S5mF/L+K5p843aydZeVDSxqKQ7eiCVYVrkXP1dOD5hIkyAFV6pzcEWoLWCkOdDXyDEh
ApigdiEToMKHPsVOoaZUkYmrkYlaPvXjIjdbfdbZJBJNBwqr9yg2jEckrwLilWevZt0dcyd6VoMY
3Vhm59Ju3EySBs0maA8Jlkb6zNeT/6Ffm0WiFbclWlJButagVySxaKGm7IME6SjSc+iIvHGRKIw7
348HpfLNyGDimTHz4BSWCrgyibg6XXqlKNIdQ9MRp7iz51ZgRsNjA31/RmiLi3XGciuS4HUKiAi/
+7M9SpOmBQJnrvB/3+N2uDbyYlg7ZKWeIZzNO3wuaxCp/m3qEO5A7zt+9Vt30wV190Sf7WQm+Toc
nyPTgqees9fH58i0+Z7oc93mD3hDQ9un16oEh6pR4qNXaLhQTH344jrygXat8eb5w0UbdP+JTkgL
bwslUToU8dG3GfpPpzbJcMCxnj799ir8+bb5PREPY++HwhncAtlW8dFBzTFGI/hna6apxD5NN49k
FgPZwntpVh0jv38r2H4u4E7bn0/9bfvfVj/fi/D6EFxrpy01McgPde7e5Xrf3cS+HzxAzXfiMkbF
MA6kxz/ztGB0pfEMA16aRNX7/lhNPTEWisTJGq/opMJZTuddL/t1xXW/rg7I46cr/v5n0N0+5kmb
XHqLETL6o/bWVwvEsIYXLHSjyl5IWdmhjnIfY1vyt5rFnBPqbfbS7Csm3C9lnAJe8FMLwRwkc0mK
t3GAom+AuekOyVkyKv0u9uqj25v1l17XAYEbhkartKq/JGT1zBhZezexTl5v4eK4VgoF2UzRe8+N
U1JtkOXu0CRWf0EufUbz5D2XVuct5XhwtrmvJ09DLdPPYj/dR3PVV+BlmIV6z0p10/ad+cXpE2nT
wHxjqslu9IvbKsh8KmVWRYrSEFKOdP1noQZ/56e0Phoq+fSZI/BKZQ6E01vho8in87ey7RAIqwQT
5r8RFCxCf86rK5DD4VmTCWpDZsSYIcMmUw8Wr/K0f5YjYLGSW5UH6l/iznOlp54vLJLKNFj0kUPH
VMj0EEnZeV+b9kkWoEske5tP+6dzu9ro0E+N114PB0Z+hhjGb/w/3G7aJ5fBmpLuLVSMFAFF3R7k
KtYPTBCDZZwO7pfKCG7M8cutO/o5p6T+NJ2qekQeTadS8/nt1NSMzLdUEucgi5Ung3jupUL03YLI
GhdTn6RJQ5ZQREH0rcIIIv4PEQtrMuY5l7w17+fax6Ofz5M6H790yhUfz0utkYlc1NrcSmz5AAP2
94WdKdtAGAWKjA/7r+ci8JMP0+aYIlR1eH7Rhvf17HrK9dppn54mN2obUfcYL50OTvs/XxbbZGyH
arvo0nDlDFF/z8szmCuWUnwxCHnD7Ga139ysOg6hiww3CCvAwxIQmtjPZpVuF3c4QLB+6ckDgRDB
jerJ6sOvrWGMVwJahfohDm6UcWs8Nm2pvKmuZ/6vrhvGn/DrLtef5/ITpq1fx64/bzx23fr1L9MT
8qPCjCZgoPjU+zJXm3e6mr4bsad9kyX7ughHhzZlNcLXlO7nedPRTyd7neNs/vo9MrHFrlwE4MNC
jNMk/IJksYE/+vRFpkCMGEAS1pvkwkSF/cGsdjnNP1JlDetZup82whD4dSbdZ76RXvz+pYnNPSVt
QkaNgvHEr83MkRlPUHB4P2r7ZnFL3ijBUxKxZ7l6EFpEdkQmqwd9XKOr8HNt2nc9mmaOtL6eN621
fnunoI0/tKbN6JXOBiUnpLZUoH8upgNpbXdMJ/7cN51C75RxzXgg06NOpzTPdcq4c7rNdPZ0oh3C
8fzr37H50fE9/Y7FmForKHHa48Ty48OyI/xB9QohvfmBfMGkYt2SaRkc0eg38+mpybDrdYwuuGV4
6R/zX/vR272Wv/Y3A4bOKYx5PL8zffu386f9wjVfI+fFL+w7u4oGYinxmBycX0+G97VxnzyU+TLw
DQT5CNQ4cXxATIenxfSNntamExmBaODqNe447Xy/uaU4CYocrBhSysQjj+hgJA1QnnyceJDVJK89
0ogW06acWNFtpYCJHg+m40KMEHy/A/7q688kfswtp9cRjFflDTrAbF75Yfya8ycKHKODFDnGcP06
w9DfoOCUjWVs6TqguVYMPnjX7Uz8zYjL+Pe/Ik2UEWliA8pTmdN//Cu6YCUkufPEm54QPFuOijda
/T8XRunzW5y2qSoyOiQuBQZ5ubvuymmvzCK/EcvB17WT5IcaBhHsosIrj1pfa8CdWUz7fWSZSxtv
7/zTgekoykZmtqq/rGpMYFvMTCbSsLQJFr5KsnnnE8GDsuym7OryRoxr4/5UM4jAns6lpBreoJnd
N1qjPhDjaZ9N098X6FMfyD2zzuOxXLZ+O1aOW5rW3qdp1BOxLuXbEjbBfloL2v7nWvRr7Xr0uua2
ZkCIYFms//obZo2/e34OUs0RIck3TFeh36BOMGhjq/9G0ULJKQckEzivYZ8sIEAYRHeMSUuDzMTF
UKx4P23muqPgxgyGRTqgKKGLxOFPJ0LgpTXwfvp0UjeeNJ15PX265bQ53dLKcGPTqlj5Ab17XxMZ
vkcH9nK2n/YMrehP4bSbdEQH7Sg0sYivoDq7HqeOVc9MMwrXg+L3RPmOh3/eRWFeDTqFKIDUXWaF
VVfMIWEfKkGax+QbsTotSilyaBYupw0Zeerht5Ovp/XjEQ+I616KliBvud20630VEBwPVhOFMl2I
FH01VeKMUczMpBpxnPZNC525FhEm4zkWQSOZ3BdwK+g5vO+7nuih4nu/w7TPzoCR/vUHQJmQjx8+
ATClAHwYOihN6oHaJ74PiFOE6b1cvGEvH0ptaWb2itwr6RhZ+Rm6ZrOdtt53mYqDhygBr4Gty55H
79vj2dPxIPT7XWsWW8JspKOIPb1ZE8r8222mA9O5vqFq5Ly0FbkhBeDOdJC+6mpyhwgL5y8Vsp5e
PuVhce7UJEdVn6EaqBL5IntDt0xSaRRPyZjx/CTfWoYnjiGjJvD1QXERcUIKUum5z+MdvdCUxztq
jhveYT4qSCCFmIR+NX7VCArNu7b/4kNtWWIYandKZDjn6Qwaoe0ponc9m2S6hJ/Kh06r5YM5PbTa
HPeMLtxodT1yPTEFFLYQ+JTnCY3qW5sA+GikUmj4yC9qW6tkWwJUm/b9OgMccLhQOucuHwsI+kCu
pOo4/qIcN6d9fmTGq9xm8G9OJQf31/bkQplOnPZJNj33QQlKYBnYU673iqfKRQJTVymlCkmVt8wr
nCy121EQGddMNU5PmZ7oe4WQ5U/7pzOmg+OV06nXi/TxymK88tdtpzOm/dNpqo/ve7zttOvT5R9v
W9rp3wzaFO3T5J/n3YiBm+b/fED/jWfj2kOg2/Qiv+HxXlbULtBgFESMKWndYTXgzXJ9l+AG7k4W
BH9eLv5kMJ/eKX0scvpWw8/zp33TlYM/dKfmlQ/SeNfrvT7e//2H+oH5w+SRB865vJ0cxo1552EX
PL+P/MbhH1Pw6x7XikOC3g4aYE2spwUgsEi/2FLjLkoNaJLr2DpuLSPYG7maz6ajdGn0y3iB5vAx
mHZRceUCsjCjskQcMLq2JVIzRk1bupk2XTTDC1Qb6UYej3rOn0enyvv16FR5n47K48mfrlVCOXkA
rh1vh6z74fRqfPZkL3lfSG7zNhBLuZ12TQdrtEHbQC1+xAq28EhWMXeNKL8cUUdSrwKifxAexa9B
g3+oV3v9JsdjsDeJO12Ck3OfsZjMC8cTX8DgLVCHpmunq70FzxZa07nwLvD1l7ZbSTfTrs7vUgZZ
mIlbPeARV7d0cCt6oOjzGmTwYANykh9uJoBAprvubOx1ba8HOkxKx1xCnDiedt0/3aQGqvLbAWqF
w0zIEoMN39EGkP051Y2QMXmQpWdZMl6r3uy+wEhJVqai92sjy/ovTp3eGLXV3oWe9zffA/MjVFAz
qYqhI5I1XYHOwPCavtDvVQgUGFYh0xv/1hVU+klW6CDjGORNHxmn3YJbcQjQqbQfovHs/UAf8ULZ
lhwDkzyqaXNaNNm9kQz53bSBf75eaKbprKZNT0n0oxvoIEW4GiV5c2l850cITWSvNlJ2oraqvde5
+l5aElUu7aca1nutKrJsSAANoRfX88RUxbJRKuU0XaVoNw3CYpv5TphF8mIad6UfN22gPfjFshVt
L/0oovQyFfenRRbGWFcL/O3joNrhT7CMhGkAXR+7AUFhXM9PFfgWRF5rwDA6sZjWYqOz7uEHHdqx
TjPtp/Wq7WxARvdAUD/vF63M2xAXz7wlB835m5Gcoo9dsd9f5IpiQGWFwQKuT2jUNz/+Ta1cLau+
NNJvZQ8thuz4YlvF9Yl4obAfsTvdkUz57jitpWFSbo0CrYaQS5Ixx5PHTWj4xO/Y4i6SI/Nop368
yWzb21VSGx/NYDBASqCkZhyFP9H34xeTTJ+wzsidKiILtEGovpl9H8wSsBcqNcEjRfyEChd6DI2p
2yIf0OmN2v7knEATIpoH8bKDsLZRSb5W6Wwukh667DAOtK4LAwfjwRoX133kDMxkBY07CkllafN2
r+7SxtgmTrFBVCKeBHybRZ9p0OsgKT0BGSHr1M7uaih6dwH6SB6B4WNm3pij+4B/SniY1qaFNRT/
Tdl5LbmNZO32iRABb27pbRmWrxuE1N2C9x5P/69MVotqTcfMOTcIpAWqSAKZ26yPvIS4JxK/SUmS
FK01sDfCSgJ1e93S4Xh6TgESbm+bQLlvvBV9sYOUe8KffWWV7GErJSCQviUxHPXq22Huywmlw2yX
Za2+MwAkV+gO/t3lWoZB/0Q4yYxk6EDuvj2sOoSmzoYoyaqWt85RbcezLPGM+arvCzXaTLGKSPvP
OtkFH86n1k3NdsDGW3+PyVcm+pGkJANa3yItp+AjM8jQwXY5HYspy980iCSyvvD9Yj8RuwSPPwg/
jIKQrczWvHszy+1HzWxfbFFvsXnfJN7ob0Gw5DiRkOQZFn41atOxHwf7KTcQr2lhEgmDldlosiDt
RxBuQtEiC6noRnDMrVsQbarYC/8HHtpQ/xljKx6TPBsd3QbVxsrBtsVP7hdj7WgMOfots/E9C/m9
OCaZtfJA0hKhRVPaLm51ZthO6EVgCL/2yVESO/HLs36Okn1/K8r+FvIxizTjT3Kq9ilU5ukQ9x6G
UXGY4NOZJiuRW5UNlgCapQ5qUS/Mazd0sZONrSLQK+uMAdVnq/KqDXnZkF7HJttLnlRlK+raNko8
ugIvRbo98OTWJetJFOMpxx9YlO1CFjvX0u571TzLUhLOBSqY14GyhlAZBEtj5yHwoj+g1uXHDMGi
XYdA/UK6wCax/vytThV1yT/73eoUC8/11df227jOcKejRRbeYlaCjy7Jktem75W1poe8UqbAP9uz
CpnHStQPcMqkwovM1X90TRzePuCh/LNV9ahSjuOwdevQwfPSh3euOFQq5lwVvFIIAOvOtqpMRbmA
Blke3PGOXYC5V2pi/xeyzuutkKz3hPDecMrXv4yrFJ38IJc4gCoM03vU7D5nx1NfY5tlmkm6Oax9
ikTLmFsHetJaFhuSxdeGi/T6tXPqh4Ti9fVRFgOleneIob63ial+DQlndg3rr464mwXhvNbTRGrY
ubS1d/kWk1X45o5sb6J7p/Ac0P0EJk8Ffk65HkdhWV0QlzRubgv126pctuoV1r/fluuKrxb7UYvc
g0eGyLBquykmqs/chyPwwliH7iL0Wg1xIM66wWHI2VwkBU87j9ivv6vkmewme8iiPKit0xx9X2u2
eN2jRRx07hb9bmNdFFH0jiYj0cDzNJ8TmF+v3nQfwht6V33LP86+IC2Iou5l5go2bbaXRfjuxz7X
/AvCrh9+Y39LtIkgSdsfD15YZC+tUL9OgVfL+kjU66b6r/UOj6hDpBhExAt36GijzySL0icqvaGy
4eY2vdUhiL5Dk36vNKpx9lUgbLz84NSK4u3g/Sz6KmgwqzLJ6xV18JoJ0JCndaXH5zna+2RSnmMI
IetgRCfUmA33PLILA8U3VB/sG+dlFNr+sce+/FJ2Pj/2qPowE8VEvjxtN82slh+Vbp4j3uxPrhl6
1+Gz6Pbb8KxTVrKepZK5tqL4FFUuAJyf4Q8GWjKLOHOMg6xjJaDdNzMwXtFjyom9tmZWiW4XJPdO
9xKNyA1C22CZEOJsXI2RAgYkxoEl61CfwYPhvJAs+Y9uOdnshBIWkCkV79GcLjPGPdJ6PPQDEt2I
NpZBUKrqVb5orETsg9/b9//DeiKJw78uunQMVoRI2cifgPDEq/zPN4STKXnVE+v+CZ+9J5CxsY9q
H5EfbEQax+u5TUz4sXdKdamHtrkkeeBnB9l0PdQWXBuAJxCvQ2B+wAOv7oRSFF2+m2u55fILu9wi
F5iu5YaMYMWv1rjPikePn6qMX5DxDPKsa7oXkCjR/lZ/C4UY/m6U/WVMxK2bpw4v5H5cCkLy5zyJ
XpJ4BOuVze+6lvKbijIFC0c9vXvDjMg3Nt67BBlP2U2Znf6cEZG+lAseVhcq5AVkDG8W8ttK6Ddr
+63zb8up34q3mXlPIZ8lFlu3SfWxP7VG7N57I1G3wi+ZRcMj0lXDG1SSag0LrD15SuKdlGAK18Rc
ZkiCANpucNPACsZAjPpncPF5ly60sq3uTYu176CrB97a07vRWOCCCMElM56i7IZ0+HAqtR4FDH+q
MGuP2cPtuyzgcn05Igwov8yGXYLoytjjyi7y0IovPik5L91QIJYoSvJw6yvnvP5oFKu4zkeGRAR4
JoR5NqfJBUs0BK3GQjXZs+KLPOhZ9Dln5nSUJX/Q3Ac/eZcFOSYk+WRvtB40YzHm3+YZ80T9H0ss
S0QN/mPXohNM6GGVIcjIEEbo33YtCQk5mR8W5Wcb6tCPpjw8p6YHB6VBjyth80F2pJU3iFRR+W/N
sqEtrY8Gts5RbjRb776zg/4iC0lNmC6Uy3Ari8rYaWfVHy/XTW6SqH9VhROc+pqw1kmzINePozWs
Yg8tLaMqi9VQT/auiru3iK3PuohCAnjm2bu3zEFDOHs23tzcjA+yzhaGgxg09Un1gWuJ0jyhv0qs
HbFNQ1/yBCxIzljkvmc+uuRvy5vKdCwPamIjKit2y37RhY84siHYkWYhe9RmihsuT4u9LFYOxMRB
GHpkUTNSEp2SaNim5pyfSnNctayW7gipn+7mqsWqrqFrvSbWlgxEF4TRSjY1ivrpwWbZTV6ASksQ
hLtiQkEkGEftEjpNv5ox7lyCZAIsIc5iUVcQ6X5W5LLdSTSPd2SEKz0NHyxE4u4NcWgqvISynk3f
gyzNkbrGj+0dXTtxHmal/5CPDni586YvlWyroUV37NrY3oe5/9iinn2WIWutnif70Kv9Bfor4ZM8
KGgWJonTnGXp1kOGvMlRP+eQPaJgnCDYkYR5ey7Kh52uNeRf+X/+Vi2LTq+HZ0xVsnB7ZMrno2zz
uz9vD0t5VpnnvnFJhBAvKxREk5OBxxU1a/gGdmwNZ1UrCJYhleWxd8KIf6oVv5KA0C+ytiq+VVlL
dpPp/7Db730u2CUA79cFEYR/Nq32mdte/kF+W7DMsXcfyEUiq0oxnPOkx85ZAp8isBT7XEseXWAq
M8ReIFCyIXefQKZErOYVsQEfQTLmvR5sb6a5MU83hdef+RY8ukFo/vHzJA3iaw0yJremVnPulbBP
jraaumclbLp5MdSYFjtLqdmKUOlpRHCuqtYvSQJ2oscotiwUU0ZQBF2LsiCU9GClqIm3kYsDnj71
Yzzdp4q7rYhfO92efw7/jQ3rvWx5ffT1zaUNXZJBNMIsQSCkz/R/R6W4+95FIAN6DVs/qZ3NwVFL
Y13VuBDgRy1kj6IDz9jWdXLOOmiOtm/C66scfY8KKy9d17OOJTvXYy0Osng71JW6hWYW7m9VnZ0M
W4N48vlVq5tui3tnjfEtvNPxRj6MeFkfXCW22VLN5No7JugBxBP7TViBvJTNCLyaD9EYxuw8AhyZ
Vbx1IaVBVDC8bZzW84Hc65wk9VbbdFrNlwdhmmVj+c5b5Vh/jLOVw6gFgOoRxreYg2mnVPX4HXWD
bqF3jQ/v1yT+S8A4QTYtPF23H9PGrZ6KuIuQ5Ewgm4hGI2qde1/xNrJRVpG8QlYlBklQtvRQQBEf
EaRkgz8A6MBOk76ksZGeZ4hkq9IiHndTNWq2jjKcf2GKK1E1bTyG8lRWykMimq9nqm4VkNBwNd76
yCKPW3uLKLWCwFSoQwgAAHoIo/h9LEbv3q8y774XZ4iGw/xJygmhDIpDUow7vw5ExtLsLBM/4rHi
jtO7jsSBNzpv5NP7x2CEq5Jj4qkyMIKvc66iN2zp8UUeAuWl8yv/QcHofEFjZzxqUw085O92ozZd
FANGFFJFna4239xijFkoOMM0AvSO8AsG5bfWggzr2SimRYPq3IGjGEgCJb7yX3qUgapthtJ8N9ie
XQLsn4awg8hSbAW/lEQbKw1czqJnoSnrW0m0kU6T/JVhxD2mRRejqQNXR/7eKliA2xFL6HW5LgOP
86Y/+iYBe36Z3U2tprxaLnyreu6ffaXpLyrZS2laKFCwrfFUGam2GESvuIQcEVdhuZatKVI68I5K
ootLAkHk1DrEowcNJajb5qBHN2Rb+/HXHcSBkQHJSWJETGGjjLN+6TKHpJJ8Qs2ht/H0SUaYPOAu
uxtRoIfR3dxbMqiiBiPMLhzynycWf9fKdLKKba/jSQPAwSvMBj4V6Un+UBo92aOzMtzH4V7W3Kpv
XUPNyh5kQ5ppo+iqOuhz9CW5EbuogDGHjbxZEF2a/kVe7qgV/l9O5oLKstv2xUo9Qva1bj6R7QMa
XAEssmSRCP6p0qdPI40Onj33L2rg1Ic+cH+pN8nnPSOE/D0LMuPCy2eppob3LC0thQt0LxrKiyzF
vvOu9b5/tcvoGEGXfVcVB9kIXc5b4XYGQCZMOpFht9s4QsxXzmZP9XRwdIi/lus3m14rYkyaUKVm
v7ZOqolnpXY0wI5+G37nt/fYa4hsmAYvsFLPjI0aFdV5Eh4uoZbWQDr504Hsv+AR3D0BsFO2XThN
ZD7Z/SWdYVrJLnGCtYUokM90UPhEkN89zzrMjv++HTP/ZTHpqKB4XQOxCIu0/X/uxgziOgPNK9PP
iCR1u6+6Bw30zCVp9eRQkvu8IIamvci60mk0Hvppt5VF2SCS2X4bNSrabiq8VnmySLTM56WLOHOy
MLvbCa717BEkGPTJXsEj7Bhtc5QHP0OBuLDUb7OiNMc8cMZyoTs6tApxkF1k0cxJury23Ab/MkbO
M071/1I/kr794pfoD93hPUT2D3HQRKb+x/+rqdWGPDVj+ND7PNtkgRYvDLGe0MRBnpUIYQOxVNtL
HTmwoUQD+a/OmYxpGvADIEWviLxQUdklkXvOUI4+Jb3DFghaiurY2v1vZ72e6te68efZ/3+/QSfp
zgrmrfRTWgQEL0ITw5rcFstiYMbJUTomZTFBDP6Xomy9db6NbQXG+rfOt2LQIHsQpoq/VEfNOblF
Udy7U7KTkhPygL0eKWPPMLYYYMOndPbyexsxJFNXq+91ApWMGOX2kTwNfVcmbCJDwP3sCwwDdnVv
/5n4i4ZP+0876ZRFBnP0UGo8km2ArAt3TPP3YOKRr4SjtpXFfHSelcLJH3NE5XEiG3eGZ2TvUVo0
u1DpSDWQxRjUpkjxPQ9xP70a+V8xCYbvQ5pDqzFd8c1majINolXhqs1BtgLvW3phXhMwqo5sJ7gD
OZmaRcFG3sG1aHrPhdvnj52XV5emt+4yJHfWlhVH+47wSFQAHTLTEfp9iGIRIwsq8js/jg+SzI0n
Q42NvY101aax4vrTdb4rrRN+/22g32lv//1xoRmQOf6x/bSI3RQADTJykMMwoVb8ZuFX1SovHEDs
RGziuuvGTF9mA9xNdbCCdzjqxJ7jyHadmrAvk3WrrA/iztlg2tE2wFzCd08t0gVxBTbyP/b0Ar9r
Kbvl6FMdg9Abr0UeBGiAxIO6t90oXrYjfDMkXr8XJNv+yMo7zzLhIeUEvDid735kWVMudZzxF9PH
RJepVXWCxusctKYatm1tzg9FBVNPnzT9TczTt370Y56/5tEVVpT2Ap2Wkhyn0Oa9DKr3zjfms4sw
J5s2ZOUBeZgd4R4BCg/KSz103Z3sJatlceqqeWf26jdZL6tkozxMPbx6rbXs5fUKsrIRUzYauK0u
z4OtrPvlYq7TbrEVN8df6jKePqdWrVZwFZyvm5KXsvKODOy0zq43eq2TfRQLqFdvpT0K5v951zVU
bBTh0TPJm6DaB2rzYKSjk5N8qoEOclO8TwnrTgRR9P5YJRqJqFWn9EdZLmAQLNtAi9auMa1TDMUF
0ZoJGFDPjXaO3WZPThc659n0721Ibk+yqksJkWta1dpHnpU9qWMActjMftx6DJb6o8pjB74vvGRZ
r9uZwPLW2kLO4Ym5U2xGnd1ZZ9nDTOGnVCwqWUTRKOvIc1o3uRI+XK+E8M4mg9GLhZUeXlTt/Xgm
FB/dhSYZyUmjFsBevtZgyqyvMxR+9Qji7npZWeVoM7/8CLi2nJV0Xv8uSoMD4pdWAbG3jZde6U87
HO1yxjbwzdPYZm+yu6waZ/6PCN0Lyy/X9HmuHRR0Aq9XkXVVQJIj8JeTHBW4gbKrSz4TeQuyDtzX
IXdU9072j8yo3hJ8GLKKZspp9D+Fe/HkkoBwX1fCCWjizxAHYx6xTGuGt25tK8zJjWE1HjnZo+zS
ALThTSUs4bperPXYbLceCfZWk34jkyrdjLNJLouil68pQooa2QnfoMo3K7stELMbekQl+v67BiHr
W5APxKKRbnnnIhp1r/szmzvRkNvjj75ylMfILxISNtp0JS/QQ/clmuh9KvrpzkmVbu/w7ljLi6T+
c1F6xsfYjuk2LQdv2xB89k4U3JKoPH+jpygkYwczL0p7HOCLI1cxQs/j6RLvNULbnhSQKYdyyPHj
jJEKhJiHmK8F+aNs1eyoX9mREmxlMVQ889QU6ed1qprvcEUI2Z3rdeqTrsI/RTGkWMsimUDqPULn
u2vfdgzTRaWBAPcb4w85m1OCU/RMAIO8hLUnXRnNS4YHUdzWtQYv/zKrwuR6q67S5gcs8+rCEF2M
dOYxgVr9wWA1NkbN3/dcmh2s1TncyvvoCtUk/j3/uufBdgUFMb/es/g6kL1nkT0ipkzR3IVl7+xk
SV5F3rcJ0fN6X//tnuWgsVH+456DpAaNgRbGfZuPm0FBP7SrvX2ZEEwOpqC0D4pC+A7UWU5BCNUQ
YEBSlBESQQRp0eIqRcGXBhzOtay0OC9iyyXAbg4YLgYOaptvYJS8JUZYfk2m5k2LJqBovtayfVUX
eEH9XEmgGvACMJKnuKkwDdTVCIwjTp8IjEyfquzN5fv0KDt0YDPWqlvUa1ks1US/MFh2lEOydHJX
QzjkG1nXEFKJ/XpJRsi0L4Befg1j3iZsk5XdVRnSCH0KkN9q7yfN3t56ZNXU8Wd2xU7OhcPLw5aH
wWkJvAJfLTcshyJQ4yyIDW/2si4f1QHGefwxV3O3d40qXWmqGwORG62DmuTZORhh7Afjys+xRyRF
/QLOBnBSWE5/hfMmzZ3mx5TOfwywUl7dYgBjUPv5Helg7p7YVmer6W3wOPqAoTF+ZZ8sjY+5GIQZ
ZMsTQf8WWwaxqO2cXeSVR6SnDnFMFATp2Fso1/U20Wfn2MbhX8agV+vQUtRdDxLhzFIm2JhloMEY
9K3VlFTeUvVd9wXBA/CAgKKjQfvmBupdkZUtQlgqMj4j/+R4rDZhpBd/Kl3wR6X29rs9qglaRpP/
BGIIDaw5Ue9dY/66dpDr5eG360Zd4D761uwtnTAcXrsIw4au+b9db6giJ1wUTbnxplLb2GzcBBF2
WPmpn5KBoDkra+q1b4oAFPZ68+EB4UM2bxp3alIUr55pH6pMzFp72pIM4e5sjL12n0eJtbiOFHFr
YTU9+Z5WHhwz6ddyACAicr/cT1MP043WDs1ehKA9z579INuJW8zBvVfDXYh58M5RMPRdB3rB46yZ
zjM/u3Y/QrqBa1j7iFRsrgNRl1jrHch5Te3mpyGs3683ks1IO+CwuE+moT/rDmo1SMpp36JBORRR
l7/OIMV2OlwScCZd94H5aCE7KEbtkpehZSK9tbp4Lmln8lKN1bSAKHXrIQiG7gQlNF3JBsVqNh5P
zbeOfenWLetpGyaj8laYfPLimiWELJQF3fQUBHP8aCvolMi7ZMmPoYhl3wVBzO7oa7VxnbKO0fYk
gPmjnQXXaS7rnT240+tc6Hs5MskMxPWGLCPoQUHWMomRv+aV9GJl+Qv6EAjbQ2jeQY1tr9kMMqXB
aluIrqGd7W5pDlrgPCmIK+3F27RWYutSioObsrYD+INtSbxcI6IcLqX7R0jq4PWFWmbRvMXVayzl
INmrT8OnieXkWZbssfMOoyuMYkWhb1nmagcn7RdOCqcnNRXlMQnKo+b3wdvoFPxzksxeRHoUvNW1
Nm4BHmH9Ea12hvaaYsKqka39YP5IS1e9kyUxoz64wUsuZuxnkAxiCgsY22LOagsfCZEcCbqHvXvC
E+WeOqtnddpXo74bnO5eFw217yrV6pdmZSx3PPRt4ldj4no0OEgn39L/Pp1CbLftPP4ZaJ+DGcQ7
v+uzpVUAiCL0IEQcm3fktiIKk7TfIN3qPZn5jVVkl7mG/2tk6v1X5xyIrTV2sGDlYD1HaFVHlnFP
tAaTNflTYKvxY4pQy2WwrEDIrv7VgV5LlnrnZmu9bfiayQvhDv+jK1sNcyBBPlEXEbNY2PEbmsL2
OlM8rGKiWA0+pHeYUYDWKY6GvovI37mYhS9CiHE4THnyFoC3gxGs9mIhnbwhdOuik+p/tULJTMhN
86e9bO1V55tZhPW9HAo/ezbU8bUGmvFA4MiLvA6KAtVB3lQm5ieV599vSraiV3G9KUVJgC4lSYWn
QmRaiRwsaeuTxRxR74XPTuZq/5N1bijyslyZxiV7BopPZoXo5FwzsX5OdO0k54xEJyvLhLsiWE+o
WHYAiZ4CKDwvhIGtMXZ3F1lSYRg3ZmQ9ypKrwTyf1eRaIhzuZKAI9iDbfByR6VS497JE3OAT4aLF
teQbxls3OsiOiivkQfZdC60IAZV5fgGiFiya1IQ/IRpdFRg9vw3/JFu1LKgXuTe1p+tF0HhcRKg0
HGVrznsewzfSktdWG8WpSE+dA/EW6ouNh4D86XNr18menLDiebbRUEwUFUEQUQxStT27tf/uEOfH
txj8djD56kU2qi2XKozGO+SNUjyPSY/2RTw2IruseB58IzuRo0zmvxzbrpzETZ9lV7wXQIy9gIW7
6Bp2Q78GBp9uZKvXYLskLjath+YuNcwQ9HCmrXDZN3dWVUCs6MQpykM9Sj2Rv7lWVghtsFtstIc4
I4NbD/IJ3omYQ0XmLsMEQoblHqfLvM0TP3/SvCG7q6LwTlU0pVjW6cyGTTOcvWy1oqY9+hN2XFSb
iidZhwH708I5ixQaVRF8xJ3cCOHgZYJJa3aNXjQ8fZl91Ep744eI3MiiHIGYXZj06kXWaCFrvclK
SeoVs4VTMjx0/XTtLnsMIwqFXYlGqiy6Yduf46K/zM74mft9e5LVLSadBV/Q/iCLQVMB4+INs5BF
eRhq/dlo0xQhDq7kzWmzwzHYLm89VCRhIfrxRUkfBnNUocJ1/ZonTbXJ28JZyYE9roXL8Nf1r23w
yK0mIp42chYS2fX7JI23OkFvT7I7BPN8qauz/nX7bmCyB7LeyC8I8BTN9oYscbjTfzvFEoLfCMBw
D7cqeZaM5OzrEC9k6Vo19MrCK2G5hVX35VNrksggcmnql2OAg7gcnTVSIVD/RSjRzXPoN+5FjXL/
K+gia0h0GMf8q5/hdcMGpB0KkyHg8iEJtLNmpe3ZSsJslYxp+Ie/l5lCt3bV7P9ruxzPqzlj85cW
m6wnyKyKChPnNgw+GbV6K8p07FtRBrgWonNrq3QWCdm3Vjm26dxiVRNts3fH0rtvDO1HFRrTu+2G
wObq2t5aJcswVm1nVCy8S8sqVPbyY+dlGjSiwrLB2xDKyBhde+m7qEVmwKseUyN9DdNkei/jwN04
JZlgHa/O95B/FpbDRYhsDwFjeFJQjyFLQ6mzUyj2JUmEG+jWBWgo+AGEhmDG9eN6GgriYB0vf/Ah
9O9BqHJnsq4SasxQkQnQ8Oqw25eoNK51ImS2va26/NNiElBmU926ee+uWr83XmRr4oBBKV0d8bsh
2IzQY5aoPRZoWemFeoaMu9bqdnowxGHKIoSrsvL7pNfJQZZkvdvpX0NlnTyotjISMR45uJcSJBJH
cnInQh6erQR9AZgzzWYQRVNBTcmOgwjlCoqFGeOFrE1S3yjJqpLwUg99+EdZ8gHdwkcnYTdugl9n
w+MXBbX9KN0PSnLu9JwQJeGzGMBb7T2/RUvmp8/CRrNzSS4zBqGfdV5ybutOx1We3d0GgsRUF7Io
D7eBiDvgd2fQIK4U+fPXleSAOIOZWeium97lLAygaGuYsAJnpyi5DjVqsP/jjBU+qRX+64yKFR6u
RMNKYaoXm4SKoeqtkyyBVLeOoWZ8kyV5cExtWsZqbmyNbNAufe8Glx57qhgsp/EjgJH8uqMVGT9z
thQztqFlQRlXwosdwvxL8xMe5Fdd/knxpNsrtJjdtSr+ffIQ1/UxNQzlLEtkRWQnyKGvslTDOzrV
hTsjzmOoJymOKA9EqmvXohV53bZNqg/ZI9WQwJU9ZHFCascyy/hM1nO7kAyumYD6hZcqzt1Qpd69
KhoyAecqTN9cuCoO4LAYcFqP2teIOPZ+zKW+65Gh3fdt1F4MbTYfzQTRTuQ9MlQWLg6PdvL+MaPI
DrJuGCvBDi6/BjVkkT863iZ3zjZyHjYa0Igp5OadPAzeSHI09NFNX0/ctGgI3QSOzCRazF5bjwYm
NdlPtipD89znPp+2lYzn3ANgb9nucbBBIXkahCE012mQZdGq+MEfrhX0jyGY3lXuDfrT7SwQ0r+l
qFMCWs3E+7X11m8srBOOtu+hCFnFODsuBj7+O0+L9EtVeo+yviZhHrNZU+4IIqk+QrZJ2Vjar33H
ggc/HVtuUX8bnpd9QHq2kzy0On6bmdy8NzYSCBmIs1rUyTNZJ1tlv6Gvw99bARV9jS1qv4aDHOpb
RWgiEZtJ0FpYo3pLDIKsutXLs8Jug3Pnms3Ws5L5Gen3s1JW45/iBMHqQZ6E1VcNIjVo98VBrzz5
fBJQZMODUmsPqc8eIpKfnDxtvLkiyGgaMJDwmdriIBuMWSfm6O8RLn/pnZ1lxDOC26t3rkNMjl6M
LRDVSnvmo1S2QxqghiaKaWO1JwuzzUIWmzFhmybYv3Wkd0tD0TcINMaPstFTihoE96Qf0THSUAJm
4jquMKyKYmgzsZdja/ex8D7rM+nxFul6ZaiPdzLLUSY/qoQA9eYC3CfsLtN4U+N4PjZJhgSnl5pv
CtKla50o213rV8ZbXTYfk2WkD4g2WM//MkjRkH7LC90+591KIagzYa1EQmDPiWKuInkyzEiplPbO
NmxrkylIAk6Zn2EfJ6ZCFo3GZGclXr6y2LaAZucsrB6nKTWJdfOUpQz6VNWuwPWOPDkml/5N0865
aU7vsldY4jyrS29899wJC7roBVNd9pKD/62XoSAAm2vIGyF42b+ZJFaLGcq2+7qsLP52WXo16VCg
hIpo0aTrxHH8PMTGtsCmQojY39WZxnt8Qc4bQR5WeZINpEnkd02HRLxa9kCYMn7LvGdeoja1d9lU
WVBBVeu9J5Qyberoe+wIgduydU+x4+j3Y286Czh90XcxEqXi5AUaxddIDfe1HCk7kDL+NbLSM+M6
stDc8HuV4hItWgTt4uqbCFOx/PAHoXxYX8refrEalOuQMozONYKvx1oZ9Q3h2MUTlhZ8W04PCATK
hhyVFNMHvPDorcUYv8qtgewN0y8PoPwBs0OIR22bpIogS6vvEbly2O6jH4lPZIBSNu8zVOFVbEGg
Kjqn37t18cGiP4O/YWKLIpFxGbST+8mCcwesNfqhWdoJNV4dTjsK9X5hRcS8+PrORcl8VxgaTqII
WyCY7vHDtIuz5/Fu1RT/o+OF0GkWOryVVjz3TuQvyylJd5pXFM8qrqodb4t5WZph+TxMg3qPChf6
hPSVPazR3QXzlD7IKrtGMDGG6rqX/ecAql6VaelKtmLEB3U4Oo/yUrLKDccV2DzkQsWMbWgIzXc1
OMi5o6hWNnYRWytZtANAnH1Qfsq+Y5HVdzCU1YVLygOxVVH2jOnqrk/z4tOICDczSeI91K5bvWoz
+imNVnxOPmwzvsV8KcpcfS9VIN90VzQ3ArnMwl4WXW3jFO3wURhdtQMoSYCK6DX16ao14+wNiU59
X+hhtZaT9op1KPgxkoaK4HRsIH9TF8klKZBfj1B12zRO3ydLNMd5FVa8q7EmX8q2SO/DqV9jlYfW
Sx5Nt3P7QcFBKsr/j4OvU4mr/esEwJvbBYztPQYPTKIIXMd6773EWt6cO6204GhTnxMSuCqDwbh2
q/Pxl26ti/jvrZvNYmkPiqg+T5HBemOBE/HPKGk91PW07tS1s/lGBD6WgSZ6VVUvvLftKlzM4iHK
+qDfenEO4UAU7cqyFgmGgpMs+sZLH9jta0hU292YBUDfxGRCHNch+Tsp435hZ1P3R9PUK1XPMU6w
/D/G8GA/TZScBKdQvZS2A7AzaZWj75FlVWOT2xhRqRDQqdXEnyXxp9V3d7ocPyfuohui+s8yJ/hv
dNrhZTTqaF2i0XXnlFO3V6KIKCLUC++zSelWZRL6rziI/sriPvwRqDv0N7iPStNf3NQd3x3x21PK
wniI40rbGqbdHdpwRuSwz1FaB2b6rIoHBW7M8btiN4gXYxMzA6/fJYbq7yaFvPgWXUAB13V3ZYUR
QhaR/LV3kCUQThKtCsoIOx0Ry2txCPiVZrmSAu6OzZdUHfGWG3nO+5Via8UjRbu4dnZwV+8qO66u
rXYdtDvgpPxPReewcFjnpWF7bS1tvCfAOrvrWMMfs51vEjwlZ84sdKo6VyXOW9yV55XRLtCU6dqa
ihzooEfIXLbOaexvcbETASYuVDs4QqLKMK6t5IdbWyhb1rUYRqqxVVsbLXExM+82bTt3jXsdm4N9
3uqW711btV4fYXdW8KWnZt+4ZbsjBOsFrDyM1qrPmrM88PF+ncUGhLh5PP3eQ3YLQ+BmOPLSrSyC
71aXeWilq2L0PXSXdQKK53aZ9qV/T8YFwVrAqMn8DML5Win7yQPa69+dyNL2siRH2IqP6TcbNrEY
f+sap9iiiF5k+yIuczu0uvqs5+lwkMNlPdq+ytENwSeRx0+Akxjgx7m3qmofoqqYWMt4+BDgU9xl
VtD8H2Vnttw4rm3bL2IE++aVVC9bltyls14Y2RX7Duz59XcQrtrKk7HvuXFfGAJA0rYsEcBac415
vv8wLCqTc6NU14wN+W8/ZsyYVFHtrxBwrr//MEfPjkgx64d7fx8pxckOlXf5k+/3Tkqg5ATGwKuv
93BeQkeriWln/edBScz+IfZiKLs1lIR/u/M8tjo8YWjrNVYE/760SKVVTLwANJRioyKwePh8KU/t
6lzx4671Pkf+l9thVkHJXkRqYf0R83ofO+rZFcm2OStuEJW4u2upy9osW6gj0rxjE/Epl03byhz2
TXH1SAFJ9C4odpT92CIYx0aoLGNB739oLdaAduv2j3Hdm2+A5APZnxXedMRHxfi8mwe7mhwJ/s7E
QFYzC1IB8lB3qfcg1oNsdh2qPTUE2yP7xqYhSU2On2pzYKJEpv7V2md5u+k9YzkzCZvExtYBO3SG
LYEv5hUpwJfaezmiUdouz75r8u+38kLtn8vkBZ/Xisg6gfaYctZG7X6edeUBSUPumgVsHg6zmZSP
43qQr2RfQsJoEzkqkIH/ORAzJf92WYp7xaziqPVHv7yJvJQ0ebgTLJc/f+J/+2HyWk146ETVNTJH
6DdHYLZT1+J9yUW6k5M+cUq57XpHO1K3QqKY7ueMRqQGqqeMe711Ut+iEOdF0UV0dOoi349xlL8n
YXYzKKH6sbRhysei+/0ML+7+H2eE2NVv5qWD+enpxYPXdwSvuqh80FUHKGtqHu9dTp7aKHz/c8r9
CqFn/QFA86O73kT2f57szKqzGQrcVKy+765zvdpamiqxRmIn2DfPwjlUYKD8Zra662dnXVJtr1PC
KfuqdaDF9XnLHlvdyNt8Dmg4oVE002zvHK0JaH6Q52Ef3Ps+AVyy/Sel60+y12/j8vy2hZj6x+3+
vJFs/+9MLwn/kogvvnVM7PISt2ymYNiBhkLEQ8Zl8mEZAIaYNcx6eCvVc5MCKzdimnKkD1u930Sg
8X2L//JOdtrCNgiLzFgeZSLxa2Nsnxt0qT44N+foehnhklFkN939kGOyp/HCFHSDVwb3PhvfFdzC
81U8Y4nnGK3Ac/UsT5cHJNcs21XX+fwZss+M1TTInBhHk8odDxpO8gTxC6oekjF/bIl9HGL8p5uw
0kY+uy5HOSLPocq8C1ptMDbaerYccChB2VWDMZOUzvVTZWVD+xoWabG1GgxVPDd6gQI9fdXwkQ+E
VXTkoRuBKx/lhfiqz6e5wZyRhWN0BZgpAJmZ2nvG1tkfqfH7aaTgWzxrjLDFGY/OZHholkzMCvOk
f1VCkngDJq2X0VHzo5rjWaWs6y61aqqtMc3Ta93ChElsRJiamx0/7wRDkuBK2P0csH2HVlBewqXY
VEZXnw1LJ4/rzHlNdujftnwlD5inVgezNS5mg2OS/Z8DobXokRoK5aFIXH2vuu1XOXjv/+PcZWri
Vdv2X+9xvzTG6vjUFfpW3vveL1/d+5Ya2/XEfbn33E+998lfJlsedcWlsG79ZeVZlPwl+8YuHZIP
VvuITU/lK05k7CYoy1tAeRU22TfP6awXperc17rUr7UzZ094w7mvba8t/uJ0+XkYC+91CbFcJe7i
8B4warajvTNY/lOKRNObZ+9IvVweyDulg9AevTj+JgctqsieQ74urLkfRGbVx2KOKLfJ5DFMCqpq
sgEtg2zLlwUfohOK1u5sTZP3VoTOX3wpR7jvtPReeylKdXz6bMUmgS13un62bOdQLDjBypaXESGx
c/O5NJwvql4t22Lslid5oDwYhHxoqEgU6Csb858BgaIS5LHrbjvcYGw/lyOaiP3VW+pwv0OTpUjP
onhfAn58uPf3I2ZGpYH60hsbjNsxl992MHGuHaKbq1k5OBKYjg62ukZash4MoiKPRUGiKmQ3wqqU
vt6I9oZYALuvLXlumpiY+9qY6dp9Olz7fmOnyvSgJvO4KYhsfU837J3t76Lv+o2aFQBZldq5zANp
NTnQWDyZjFb9OowWBnxL98srqGObWwwei3DAyOG3l6mFBJe0brsEaaRXJyCc9ZYNSnhckREdtRRX
2xL1KwSkioxZCcqnNOvXggXOXrR2t5GjhTNZj2Is3glG51iaUXvn9kkLKp/s7JjEi7+apG2GyCvw
xoS465d9qZ5aIH6fh6wcf29+Vxa7wJVLic5EhaKzfBUuVfxbUw780ZevV9RumVa+vERbui3PFusg
yENNcUzGYy5gxcWqOA9Rkt40SwxY77XN93awX71JNV6zfjLhS2FylNdD+AXqOWGBWnxvlqJHrDV3
F/gixuNEtjOgtq18mpJYbffUrGK0isrrao9jeNRaQM9mq4dXfT2wa2ouo2FuMLBjlY8GlkV6O17k
oDyNKfoX4ev0JO8hD5BkEYGvPq+rLi02l3exNLvINKjeqetx25NIP04OVlHJgCI8XPEfqZEmq+9V
FAAjs4lE0LwPxGuzMDukT8aM9OI/VyjwRR4VhJtOUwLyKFvnw4jCkV2PcPDDqusvY//dXrshvtrH
fg0OkiVofBTM0UFTC+XB7UbloQbR89CivN6OEbwSOSD75Kilsc2lwo5zkMM2weqhrFAa9+R1KMRd
x0y+q3P+3DYNmGKkXYd2ATCeN6XyAXkVgy1OgDaTbfomMx/klWGJVCfqmSAUtXwuNJX87qfWxuss
6jphmz+ltoVz1KiNu6hQit/65KhI4yZYwxm72Zuxi8zYGQ3z5PLB5Fp5sESuX7zqVTaMigeEXyD6
O06V89MRc59tWXfnW7Nzi839qma9PjLqwW/n0NnLAfmrhGgffDLQCe5b4KCAqKDWbOP3ue6yp6EG
OklCn4CzWOa907TOVp6G/yXlsqbHvLuO/n9fBfy2eet7nAoNfbia+FlcqUYYriB4jh6ZpId7f5+U
JIqXxWU7yGlyIMtVcJOUpsqLZD9/73yYO+ycErx6nsh2E2EfXfuLaqkfRV6Zf6feHiSZ80uJ2hhp
iFu/O61iYxWJvs6I4u7Ylu5wQJllPFl1+8/VvKMfqIf/NqL+F7eLHiHZpaPvri9xto4fY0u4QRLm
GbYw9N0HumF6wtdCXamBiIFb91FifyTThxqXfaRSFSRbsn/tkmd5SxzuPxO/elkh+FshHfWshzel
eEYkHL/IA+UzyiYFzruTTeSiRATCZt43KTWKVLM/tFo3P1lLMbz2ZN0DFyXgUQ4mWPSsNunlVo6q
Tj6di9JYkxZcKoo+fp7RcclB2UWlBVJbc36SLSskxhBiL872psRwaCxOkjYwICjdwOUnFvE/qQTQ
+njLJKVgWs9pG+rtl9AsfdVxp6OAdPXiupAjdUV3dyx5FwpqwXa53vQ2ry3Zper6e9lU+aM8v+Uj
izsZtSNy0EVGdBtikwA+N/MophD6BqWYHsSTnlxsUDljMfH0qfPbrNqsHs3kkbyUuuEXGm+LhcMH
8FOem7dJDDXiSh2gYjGDS1SGD+TWHxEI+Wt2snnY3ByIQvk8k23NC2cPHxBuC85RO7PKEQnUCiJ9
Wwli0pMH0rFHxRHJzQt5uGNPMP7lEug2O3UG0WQam4qt7EW+UizkRk2tazvd5t+aApcLhEH9cE5a
n/gTszShWCJnTMmjiiH02Ibmxq10orjZqiQ/ONMNT3hWRB4QuIif75dIdU+GLpbgTU/Cs5um+Ynv
P9WhIvuxAsqea9WIjmA0v3pD9A2/OG8fJpoHjV8htsV2mFky4VO0vFnJnO/tVfDgttMxFTV/q2dv
3OSCvN3y56KOr5R4eZiSXnXKiynk1l57Q/sLtxHXV1GEbcw+JNpJkaXAHCZQZ4Q/eA8Fw8i3hyhB
GW+Wrk19pe7Vq+epGLmQJ/T1BZw/6ppui+jZUU412K4NmQ4soHrmZTVPzxOyRT+uuseecDyeBsnP
zCo1BINGt40qrdnBNi380URgCjMq0OsEoVPyVcOM9FvX9PvQSo7tYj0ZtVDPHhx6n8lp2HqJKH3g
yX+H/TeBwXnA3vdXOmm8F+3XEvuX1Cu/DAViEr3udwZVxzpqNX8UdeXrypcI71eLynifPfajqGLz
G6Vkdo0hJ+9M6QnyMk77S2WZsLHMd6oBmhOSY3YnIsG7lnK0naooY4D3W47AyvpLT/QFwTdrSgw9
wZgP81fYVtu6ZIKdi6E9NnV2SWyU1UtE3s7K2p2YKko5w+GbMpblax/+3XgZgUTRvilER1knLJd6
Nf+lcA2G3ZQzeSzORtX0C3pM/pKlSQ+wfGckkuOvPI3ERZuNcTPkr/0waG+GcxpQUAZKGL9q1IVs
KtBaIErtNeJpHitRXsxlOlUQTZ+XrLiM8Ke3GiUy2yXjn0Gid9jjjSJOSXT0GhxZ9do8hpUwqHwZ
b/AIBIvPrtkndlz7w9BfkX7gozePqJDNk1a5iq/CW0Rp1784S0XCcq6WDfAPcYrT8Sh6tLkqVgPA
ioNU6dXDOFJjVpklwld0XWHlke1PnLeoouw97Xr3VAxWz+PcvrjO0jw75jbusVbteuqTy0QFJDMF
cenah2WhjsGEywI7odRObMtdzNchAjbhyoxkudV0MyoO9ZRCxD+xikj0bTM3ENwzexJwWnnZUPeW
+7+NLbpKR1nZwx615rGqCXShjuRUeRdNDn/eICoFIHvdL6Zl3FPsUZ5GYQrcvKCcTCCrTxjN6jur
V59UvW5OCMkXvmGJK55y9sebFqTdvtfnX0xiNmUyi3drMRgLFFYGPrNfdLL1XaaUURDWztaNc/fn
czn1X1OXDdzsNIlf6t9BBL5gWeXr5PSOkQE0wUmHH3XLvyf2lmtt2slJrYH8k4GH0hIgm/WeRI6/
S+fuUL/Gr2WyNNvVpHYr+l+FkxHCAKABM6zGmVdJ3KdBhMdicdecvx+Hc3LWjP6ttIAepnX9tStz
YBdhyz+v0NA8hMOjascDKXwS1VpbvbTJ8FckzG6HN7W9z2wSKvXY78JBYDffJ9m5KKa9l/CGFHXh
+XphDY+YC5eYcMWvxUheX2/YuoTxPkuL3UJA+WDH7UNRVGKHjdrbCL0qTsPitLgk1/LIq8loZruu
Ch9ELV5m7Ny2qjZc61D7SHSHUE0rzir7jaBfhmFL5aJ1UnTgE7GWmcc8Vkesg5u/Y62qfBN0nir+
1jHqAfKQTkHT5hsvjG5daWiHtDiJqLc2ovErp31R8/i9MdUESunE1tctLolj49lmjACtI7SpwiuO
lMTnm8zNPjrhASTJ3Dlw2ocalyzXnm2siUvdd4ra3VWkey49kkURtd2lpKb5vBT1LpxYQ1F3o/qe
AiGLmH4KotT6MKqIiixCTk+x6h3GPOiI0J8qZf6F2aKOCdtXayyeM8sYj3AVEOHHpIuZnKdgtpDz
VTiJBISh8YAp+fg7a0V6XjTndOx4BruTiRGvrfu9Mo0bQAvveV5PaFdBl8+ut0nrIffHjOLUeEzP
8jDEVnomO3rOC0HdEeWEyHiHFzdrjz2RJSicit934u/UsN6tcf4h9I4cWGI+IMY+11QhAmsFL2lD
wDZC8aUFNQzhNX91k966wEEKsUvIxaGO2uJazOjwIIrcYgq/zb7I8V7FlkKnMGsDMgrbLm1ES1vg
W6a1xbbRV0RN5WYHUbjRQxqTZWtHIzkvOJYfQ1ZqsDwy7ZSOBhWaSbmcqzQbD+WUzjic2MYeg8P5
ccA8lcUsZa3IY5rdMI46kupW29YpFKGii5JthF1VT1mPGdskU+feevZqlsRlY5SHBCoE9IXcC7pM
JW9uIom34th6tQ1vDEa85t7a9jAodhKUZeq+dSTtA+FY/btIE8WHqhh/MebB8lMU9V+Whp2T1gzV
h9KQE/WybjrWlokBrMkCv+Nx+TFZVPok1LV8UFbcIU5G+4BOFZ5mD5uaCaz3O0q1Pia772EmxOpH
lVj4ARMX+YisAn1ztYwfxNPZsGXN8KF5IWwgVFIfntUSW1xc8YGN9ehPYd58UEI2+dpgimukGKdk
ZoWkWoNHQMIJN7KZxot+KRWqiKbkY+myFXSDJUk0R92uMScmWdM8JTZ74jAyh0vXJeOl5W89T67Y
IThjr8wEtKm9glLL3LEeWWsTUfKuyiKU1y7jLRvNYLD5LWsseoM+m0a/VrQMbLyxRkF7RJqxQPYb
tXxCJhPTYSTjO1VV2h2uVt/cISfF3ALWbVTgzOoy74Y06gCS13bQECIF5WPkT42FW/scZ8Y2IwTs
GxgL6FXm3WDmjDusa4esmQ99m4aXhb8F2s4DmsW3PAnjK4FUAFxsIlhuKOqTFvWCr/1yxZSWCbsS
wFFUoOJDvC6qQ3ay6pD2AcUM3c5wrSDq8RIwVSN7sse+OnqL5p60BOvisV7+qvpq14lq2TftyIqi
9t4RB296MaYUvvD9DxcUv3PjxvwpNtoQd6RoBLU2lOkwSyI/zAm04mo588inGCtNKRmKQ0pW8G+8
wi256OujO8oJXNlFL1bI70aphcXEHVP4QEAgKPvQCnqvcHy1qEhEMj10+L48j7VHUN0qdm1v1P5Y
EdSovMjdZFVk+y2Z5W2b1PYGk7fhBNvQfkxj8A91tqBbaAmXaSYP1JIlNNjQ9KE0GkS6xsOsdNZ2
sHAtobajwWfIsfjNnpRhag7anF1ipQ3PHV9V34nqH6az9IFFlvEwqMZDkqSEkGdH2+JOWu2rKM4D
M31rba25RvOk+0TU/uLpTYZ5jOcT+MphHjC6aSPlCfRAf5nsSfFL0vWPYCuAouK62Xuqd0o66vkq
wjxZJ65EuxE39Ah/KuGZh9Kqw72jaXAYAGP4NeXvqpZdKG/c8ZGYLl1LtjFDlXiKQrcMisJ9zFVW
gZGS+4Orwvxrw62BUbavdcqp86q3OLadh7JTfomJf9RkacajWTfltp2zn62BfkfgurDJ+muFl/xD
PoyTr6Qz+CJvfOqY9x1Kz4El2sWpUM1wO+PDuIkHKqX7MDyVY11A7VJ+mZM5nuH2G/upToKkn6yg
jfmc9DWYPLBblIAaBEbnqTq68zBSpFM1DxDpLqpgS2UgFTFAROlKCsuP6sJtXNhnMXnTCQ9C4Wti
aPcU2W6TCQao28TLobDyFmll/dq11U0BnBm4PWlHp22/anGuB4bQTL5hOV8+D+J0P1ElB2XXjZqL
vcZEe1BJ23HVL1E6PwObGYLaS+ITNUoq2avlr7Y10MqxLNjwpcCeY+apvExTvLF772selqbfOQOx
jm43Trk4T60N07WbLhMiw5IH7C53o3cHTPJ28vQ6SAFiLlNksxkeeINw49zZ2EtuYyd/r4pp2jSE
zLa5QFGeJ6gJKyW6LIVeP5RTsmzbkCmqsKFiOaGX75R0cIKuSKHjhcmeGFx+ypbyaKu6fWaNjzmt
1R1MUHaGpin7mi+SH87XHAEHdt7xrWU/G1kkmjGcYM6nrqRrsDmncEdnpc/OrjaiaV/UtrZJEdj4
sRs4VvqE0a3F8qYFHIpCcmM52S3x4jNWLWLbeR1oNLNQd5iAWofFUT0qfhssU7Cc9fUhK3agp7ZL
b1e7hMyzHym8c+GsblvHFT7lyvkOSwieJGEcbbu0+6qtfMGmb8cXrSAsBF+UUko99lXPC4POsIk9
hem0yXXxwr/KXTF/3wh/5lgi1JtoNjZOjkYmIiiHWt8R2zEX6WbSMX/Edz1+T4jPUOcaKGgDEbV3
IhhYUuwaC6JpAwkCdXjVPTc5JVwGiUCPnL+YUNDnkzn7Kitps9fy9fnzHczCeI7T/KZgdx4MqhY+
xq3x1TbJwy9DfUr7LD5CiTd9U0HOVZHNqJ2zwy6T0tPzYKgbbSEc3jSaynMvpHQuRKeUtacOjinE
sNxHut/4oW2pexVu3WloLPF5sBZUEGZVDBsYArfQy5YdNZpTgBFvwUJWYac+FSlCAK85aunYn6Yx
Hk7y1f0Q2WZ/wvGSiE3PN3NyCLejb9/PZe7u+efWJyNX65NNvGvXLTjRTtlyihsmhrRg0+ZRlxTI
u7kdyYA+n/YNCUbT9c5EL1yfUP8l1jxxypryXbgFAZTSHMVhSXA5YqL+S3fz+QRsZD6NRl9uB9xq
/MrWCiDCVunzJpjHQckHwgv7aV7KE7NIySZoCrdWX73bCaqADu9J7k+opbXgN5tVoCQVNjSzG57k
geUr69Aku1iE3XehoorT0mOsk4/WXvA4PAmofrAWWJb6jaheMSn80XZl//leyVfybUoWS2OlEi6u
T+Ax3oeA7tjRss+Qr9y1ObHj4P+9EXU58UtzsKdwPNnRG0VNNQ+6rdZXBrsLsrKek4K2iUotaNUm
O3bdQsJ92eAmftMUL92WE38YyTdLq1cSBCt4DO7DgIfU+gs0AOXaS6bwuIhTxrM5hGylhqC48+Yw
ts1Ksw1dH6zN2FGXqLBYQwY7GSf5GwDzIC/sLG+k7eoTE8NK1VlfgrKv2f6GBt6NiChBhVD+/VqV
Hlur0SRe07raCaGDfoqpMQ9qhzq25ru75N+Ju7i8s+HEJ1e3XHbHtEt98PHGi4Hm8L+q9ak6ifUg
m/JgAvPgY/5/Gw5r+/ezMf9rdzOWyy5KaK0eg2awv7I56QE05rq9tRUTwEiZHfBm9UjqcEJUd6cF
iqGPi60vPIE+M3YaJHccBhR/u/lnHMKLAnCoKd0Dll7JMVeKxLef+hoqfZ8MtzKsHzKeA6eyMPIg
r4tvc4GdgwJrzAfMqJwW/aktPFxFFsXdOpmA6GfHpBOidHkG/1fy7F4KnFCjm0NWLCxeEmd4E6pr
7Ic1TKBaVnGaIs+fhNDPs7ZsKOH3RuelF3yHvcFFL1lUr54sg3QIIUYUUg7jUansjK8O/NR4ToDS
OErLqok4owe8oRnyE8xu9YCVDMsqirHOvDVHWDCK5S9knX1lQqTlGrqfeZH5Mll+WdfZyauWn/yz
nWBGtHo0R2hVrp52m4QUmT523mWMF2NPULmmaixI2UJsLNFWT2pBUePANiqIc7jafR5VT1ZKxrmq
8Avsyz2F9gsMTURoQ5WEvjHFWqC2pI6X7APVvziHJSTZELbGplWW5iEDnGFo8PxqHrM7ZxLuMe+o
3fAUdsqLtXQ/pizeO0u3HxDLvDhOXO35CpSHkDj6e1ViH1+myrd+hWaarjagGI3zi6Ky72m9YVvn
SfwtwkuXSFJQOZP5dYAnaoeJ86uIiacxL+ilYj/lIcuXMkobX6jzoTFb+zuReZdYAM8oR+36A8GS
Z1KD1Lj0DYVWREs2VdRmR10hp+kU5nLoQ2/ZL6QONqg0jc2idO2W5eOmqsd0rzZrvAMAaFsSae3i
3r4g9AeMGQ/PuDrcjLRKvob4NFMJTjJBf8lqtVqLVwBiGvby3I7q167VPsqxa87hQMEk2X7yMFVB
yXPqwQEay02UUfkbp1lBcWs285DadnORn5uihpK5Ru9mpL6jIZqDNwjlTZ3TbewZhFSp2NuEfb6F
wxq9oRT8Hnfu8mgKbEMNFbvDeQDX6/YFykarSna5mNyvgvi18Fy09W04nwl8RlCRwSkNZJAPxkyE
umRD1XqjETiZoz2xAzCOok7afUvt2UtidlS9kwn/JdSDaXnpTzHzgSHEYty8Kq8hphTmwcPy52bg
cB50Slz+yOtfYAUScqRJ7S/C9l5QG+PDlzgUDDdLyYI6W54IMfyc9e64zHH3Mrade+sBWyQleuZ5
YFrIE8HjSOa/c37Zk8x5Z+TScv/e/hyWZ8pO2ZYHefr96nvff72FHLaXUD7nQ71QjrhTOFR/JMwq
ny+rUWMRvbblKznfDInKSbL928v7+P102ScPf/TJ+8i+WevKjaHWk8/eLs99JME1k+r6UnVYwhBO
/bfXGEwWBOt4riDZ3erruGx/Xvp5jGfSgIql7KIsbk7yUK/T7GhiK+nLttnO/7aV2GMVOeCpPuvR
s6WpfB3cwggQEUXPsq8ubJ7uqTnuZZ88qNSmq8kYPnx2FXZ2jXiM3S/qRs87mjoyn/tFZbsI8jts
+H/rSxVIu9qgHu997Dix1bKNp8rMtW3i1tHeqiOY1kpjXdTaVC8hRqVMfVP3Tbjae4EQ+UVXlem0
hHGxtcvYvlXzwvYpmn0I49XXBMXFPjXq7EBihKplqhNHUHOa7g2bQeTEUsLy0a6G9gHu895ljj0L
e2KJtGT5kcqxfcaW/1wKp90Dd3krRe6s3h7qVmHbxWMlsh/HbkpZ4auP2dSdgKEUZ29k7dmwuTmg
olog64HKnJUCfly1fIsdIwp4o70XAvqPZSfUr/DWyk082uVWXTRIrHHPFrOvA7vKJqxQm3JviopM
jwqQSdMplGPpvcmGQX1rnBHBaJet1RREkvLCQg9vRsZHWv802r5lp4ygsY+s92U0601B7dxzngAp
qKfqO7F8LITWLhHp/cWD1i9b8kChcLRrKf3eyPNlX9frb541iAfZGpJqIcM0PXbd7KFT6+JNVWTj
cxmHJWWwybhVcJZ4ln1JxWIXcdRFtry+ac5JU/wCQ/PPCctkOeAwBjQo6z3kodD/TkYrvsnbePWS
HFUMav37CUNfr8t7kR9lX8P39qFTwouH72s14xJB9e5VWwqssiEq7hw3WsMTPLZlH3ziW1GSQZVd
VjUssIWrH/K5LruScZkDtdb0vWymc1s9Q6395w5ltlN0hEpS8ypFrshBr2mdOoe05fkKsuVf0e3n
KS2mN6YWfrn3/3keIX48FFRD38n73U8ctORlIhvHzgZvNQhO1SPIQPNoTCs/p8EnVPbJw1Cp1WO3
HqJUwahVn5fdHwP3k7VscUC2qtd7l3yF73v1eO9z0+KX6glWPyLxfFe0IGh1UsbxlPzz6t5nKx0i
AuGd5BkKGabP08qoyQ+Kjhim00PQ+bUZrvSW7i0iELQNWTPsZFOLgZ+zJ6Hu2rFarAXDVeSzxgrX
k5MxLg5pDEZYNse4r49Tgs4EVBN7r9h+M7wcfRt2vJ9Nk6T6QW9R7ndjb79NpRgP2Pc1G3ky/Pjs
0Il63kQmtfJDZzunULAosTOic6qixUDScvvVGUq2YF78LltWoWUva55AthI3tF/xWoOS1BU32VX1
EauJol4eZBPFlBlkk/W1gfOw0SeAu1aCKZHSJ8rW8jz3VWNpdFBLFnWyWYF6gb/GIkeebPC4uFLB
cJaDIYqO1y86H+shGGeD71VdX9X1plnHcrfzvPJBntgAdA3Cuff4Ytm5L/tGZp5tDE9/57G/95J6
oIiGKW6SE5ucm1zdCQl3rturbqBcJDBsfTk4ebvDHydH+xkl+xJayGs03upaFDtPabJdPq7cy9F+
IUhgkfzV+m2FKutNyQaiU7n6BScXZve5LN4sbZpZ5/OU8xw7Zy1uOOclodzZWZuDghNH74XvYHfz
NyTC+JX05l62mnoUr45x5OmYbO2l2TuoggAV6x7lW5l2mMowfmsnIll5Q0qKMhr9oIHUDWJyAmuU
zwkGlC7bJDf7HWGsNTbmspyHGdgbJezVIjp4+sZeq1BtdRA3edDzg2EqT0YpvvS6kkDmb+Ynfmkw
HNVEvDpn76IYlEWmJI+DyK4pNdRhCELNqr515XANw0Z9TSNIkyhufGF64UtBXCtrWKurSsP7M2uo
i9aDfBWvawy7Mh+jMso/u7QpTE6KMTynbf6jtl3j0BoGpeIWfLiZJe65aIoP1t7tD9eML8NUaL8E
/IbMay02S0/tvPgsyEty2F2HXMLCVU+HPhWt+mvQrX7katabmbbHBCHvD60ADKdcc8+ynnW7OgtN
LXeVRpy2VNJyi4ClJumdfGHRhwkNYNog7rzYD6nsupoQ4AkE2MkPEX9To8Xee622qvNLF8I8McIS
xz0Ma12CtirKWHwLsH8cy9exT9fqwjw+ySYekI+kXrQHKu/ta9jP5KH6saFWw5iuiTDX+rK03aEK
Tg9tAyPEUsqDMWRlkOa2OBD0E1tzLStnZ248s/Tnxy/kIElQbBBBbVOFRD9JLSzC9S4heGP7pn4b
le45WngCGTxqd1GoV5BwS1RfeCy86U7XPsH7v1ns1t6GxdVuXavv5BjoU+/cY6frT/bPnofzmxk7
3gsWVr5t69bbYBnzywLVX45NgOCINauBbKnwFp+bgcj9eh1umstzqZdb2YIDXz+3XraLw9rC3a5R
bsT393Ks9yz15uBk+NmqzebWjcvRVDMVrIV+yJp8uRTroVNHHDo7nXANrbpvh93gKjYsI92+TLrm
sOedC5+IDswA2YnljH1JLeaYeS7OhY5dhTpqjIZzt2zNBAPUz7YckgcSmGZbDRfZ+LxV0fwfxs5r
OVJlC9NPRATe3JavUsmr1eaGaIv3nqefj1X7HDo0+0zMDUEmCSpBkmSu9ZsGEfemIIyaDeFp6JHF
ZjAu8Bmw6hDCEMphUiyWP0ASwObsBfZM1gI4EcWx1Wk9u+p8RjP87VaUI1pd9pfISh6ytP9iFnFx
zoh4PfR99c8GBUxnXyZ2tf1wYFC98V7np6xtW8PRDBSVtWoDgBxpkeUqUUswaNRjBAMwjnw0Enc8
hD1kSi1Vg0feJEgCdj9P1wh4ldRJO3cqg0cpupX5BOOOKMNy/lo/Vw3yRbWtoMsY1EzlfG0XTn4I
45RNHrc5AGMolkNakkRe6iKT0RMhoAA4h92+ZVb+qfSr8EFKnjf5C7QyZ7HLwaGNlaMy2DEL6bx7
U+1cv7dL5zOIkRbQCy2wjgDkaeIaQyGsyTFldTJfpai1QDkg46VY4XC0nPL47A8eyOGliIxn9jgP
0e0PS5VtTduoTgOcdGhgZQMh1gFNFClGA25QtrkEouVv2VZ5gYthY0lD41R3rKcaCq6U5Pe1gX5K
7ax+kt+eLTiv0YoVHG1oXy3AoknH7kSKZajOdM18MbhZfpudIYMUIwS1lORqkd8/pSUhXhLLpNYs
LVe3StXUF5tkAYHkqWKsNpHAVm0yQ4GtpZ+ckTE6DgLnOwDiu5q9EIbJE0ZO8x/iFu8TkdCvJRrW
W5Ly4WuOrtsGS9Vi07NeeQDBkZ7KwvYvrTGHWNMp0Yk8ZH4qEPF81LP4PUWe7RdWvvjrheO745a/
8qywN4WZjBetjOxHNwZ9Q+wn+nUmEd8QwWdhoAVu/JCOeQwSJwjuSJEe43F+s+fc2CDHCXyjTO37
du6KeZNVGt2bN7VPs0fZKNgQPBINNQBUfXdQeNz2CQx0d6jIpwVVD+AK6DkcOhWNzQ4Wi9eOd4Dl
53PdVD/KJlUwNc6mN6ur6Hbjk+bX+rs9hz/z2cUDMbnvp9I/hHb4u+qy5DHCSWCvpY5ygKavvpdW
rDFpbQ+aq9ufQvtISiz9bMzzcDCUKN67SnoXKN5PpuvqBfuO32ZU/OjG0CS9UzknDcQoWTZ3H5cI
jY11nKLABPnBC43k20CSCCsHFyhSRbLS4cVOqtHb6SHppQogwEtRHInIx6T88Lxo8/g1bVEnJkug
fa7mwDtZHplPgO/pvgqRxzQdwEoDWPim6f2r9c2F9f0w5NqLgdw5RPQKm6YcxfqCiJiF3CWBl5F4
r8rcvHaMx3H8prdMkp6L1nZPU9YhfzgCUK63xBmVk6aQV4PTVB3gzuvIg/jG5SdQD/UhJQK2Q1/J
3uV2vjFQqzzzeURi0w6+Vplbv846H22q9EeHxD3gbickYspGMcfwOnrxzylXovtxQDt3nss/MzSY
stW9b0EXNFsLN4VnkrcacvNWeAmsnKh8VLq7IFeNd5CfP7C4Lv+YqGCSC/oddR324E5IsL4oEYcY
2m6jIlKHb24wvKiFFj1VoFSkJJvKwnUG4jzBsaWFbPxSB+kyeotzyPCCjIoG7C8+gY3Yx/bAhEcz
1deJ1Ooe1qW9l6KFkOJDFnv3UupBF74OBmTs0e6vUmXAPjg6kV3tGjfRXr3eaEF5AiBaSlKFCR+C
b22aXOSE5etzNvgyM3eJToXmL2qfZfc6+UBazah8llKRacE+df38IMWRlQ356havMZp6uta9RkoK
QsDpp1udPnnaufdyGyQvTWTDpOTAq5E9yQmBq0z7pMIOTQ4yq8ZlRSf7sFxNWTbjQOBPgTRwlhaE
uoeLX6ACtV4SF6gL4qvJ7TfjTVdsI296nWLCHZOl6a+N76AtV4eXNAv50hVt/MdubXSlmTu9OKH9
kg6/Sm823ohpbifDGl/4Thhv5Vj+DBOEJuQYIVp1izildwIxar7ZWgueq/eGvbTNDT24VDhqbuXo
oJLpUZvIOvrmE9/7EjBMPWUXL2QGARUtepEN4ijFvkr8Yp/8t06fomwTVB7i3bYevUzBCMrL99D+
No9pGBmvbtEZr8msMOiDaTlLMVa87qzNwEOkiTbYxisfsMnJolv7vCGNPKLSerKX06ugPgB39xFE
h9tWKZ3zIpskbhjtmmE8O0HsvLRooz+MsQLNHGM1UJAB7OhsJs6znEFEMHxGS441jd/mW1C/zZ4b
NO4BNv9zvbr7U2SKv4fZDzBKn5QXuHT6QdGa7laUutasd7XG90xKatAUx7kCYHcr6j5nzdnRB7jx
KFV4YZHO62J1i6998Cp10+xftJwXQ0p1q/Sn1qoLWvBHZdPb02MJOOT+VgUL8jww/98YTh49OS6v
eYt2lj3p5obcLpliYwheZOOp4VEtjPlBSqOPfU5Uu8dCT6NkOzdLFLiunI0cLSK+8qmlEzprkviw
1hle8ttTVT56fdk8axHcst9Od7DGRn2RDf0IBY+ebPVa55vDpxrHiCuKPupLH/jxtdbsL2uDhHUK
yhtNc1zr3B1h//F20aYfEKxARmhrjfZ0xUjrqcV45YFvYIajeXbpIUFcpGRjL4V103LAS8MXrTXb
8191cprVFD/q1g92WlllgHxy51k2bk2U0IEQAEOdulJVAOmSi6mHXQJH9bWO/fLVT0rCa14cHaUu
i3JilTEQ8zAvyu1U+XgxR5l/lsam4X4LClSKDRP4T6na7T5lmMV5L6pf67l8aQkU3qP3ihNXgsit
GS5GItBB8XoY7pzO7LkBHAyBT+1IpIKU0uz6VZ3q+LGJ3bMclCpMcDSC94131qahfJjM8c6uQ2xX
5sH41JhDefHGugMVNAXZfR2U+7zcK+pQ7prGqXcaxikAj3AAMhdLl34xbol7P7lmprq37OpzY/gF
fPj+6pf9vdUHKLaH5KTgJfzwu/hghQgeJBYrnYIZgFdq1WmMsFt2cxBs9VntA5gTSgimW+31Xcsc
ZNsw+8i9b02sZ5sZlPAWp1eIpD5fc8n2gY+BXW+CQVeV4QJi4pNWO9Ex4INAgFsFkg5Iue/1O3VG
aw4LKoPkAuwkVzmmo/7OuovBBvTCrjTUh6xLz5PiKNeqK6HH9oN7znoIcIbxKW6GmOWfyzoZtGfW
h+7rnFkaqu3KhXhHSzDRKDZZPrVwpjbqaHRo0hCth07U7LyyTzbtzDeSxfC92j9rYeM9LSJ8EyQG
e6pMeI+BcTUb/E6VAbngInpH0/WNjNAuarXyUNite9dnuIARCGB33UwDCvC2Ud0hWvYZhMV49tW2
P5RO6G9AavgPff6Ly4QX5FaMDbrPw9bBmOkwFYp2zZirZtaoPhspVx6qbMamTX3FhkXfZ8q8LxId
Th4+NY021Je68+u9arrDrnEwv0zdet6prf45GPEPADHV7QMceyt1Lp8t4B/PlW5+UuKoOmWoNV6R
SQRXwjdlnzZOey2LgiiJPsDfmv1tUE39FSDBqasRZGzrZJvX5dHLRu+cG1OFPzeAKLs3Qyxy4UbU
fXeyqgURGHTa3hxwMQcg/AOppu+MctnJJEu+5W71W+Bw3RZ1NiJ49Bu7UYDrJW17p7FFJwG4FloS
rNg7g6+9YcO2UX9UiT7BqzPruwGgwVlZAh5G8ywzam2ZVjNFoRt15EHwpqzQYkUyIhpa9ZOefe9t
5SFN4fkijrJN42fQy39m16gu5N9UvoRJjeaaepmKSnsxYXiYdHvSvXY9JOBvnGpr5GF07fIquAQj
M4xM4/2dwmILvbNEbm9Yem+JVR5TDzQpnOjThD/A3kiIodpVXR9De/rhLvbxo4u7OKHANiQUegM7
NBDc6t52zkEf4ggRQKbR0OXUinqJlHyGCJBvhzj61WTlhTCyeeJb3icgVpC3qg/c0D91ikXMSBie
7AOmHG1lPREY0Tcx6LKdHzev+K3BMXMbg5fYKM5hzTgYKyaef32zLTtiAnX+hKapeu2jSLu2y8Yx
J4tUPdSOfBPqgb83O5B6oaazQlGcjrHXavZBkrhbQFmHqAh+KWQeUGKIUBQilPGzt4byvUXWnI/2
qct9fE9cOE16QA5EHaGnekyP74MGIM/8zIqk3ZL3rErzoR7TbKMSg0xjNeTPO9YCod5NkIsfR48A
e613E1nh4AVhFT6fbQVCyUcpukRZ6jqCvMRKGmwWwVgA4yocHrMleD2nwcH2FvXZqv8VuH6GQJkB
vNHVU0AMZg7w0D+Gs4PePoT5TadBZWp/D5AGI2C/+8YDzlfbDlFnZ4PPl7pFaLrYq0UHQrlTMGDR
VAX5SPRigsAnsVC6r1M1vYyh3VwJNWbbuZsQRcvaR9jLL0Sam42FnvzZm3Dxi3TfOi9WsIrfexcl
8d2LteB0cKv93rjetYwYZs1GYRhLq+o0o7DUauG3ASDqseq6b3gfGHCC7WCvlMl0P+BVdHUIHhcL
gThI9dfUce/AP0zMskefOzh8G1m1E90IgC/FOMcZHWZVBSSKLK4IVLSBSdattE6VWxUbK8F6Duh6
ASjOswDd8DE4QGa+ODlJKb1Acwvp2NfS6lyiPIW2S+L4WE6teezryvuSem9wmTq19X/Odr2D8863
1FsgMsrPyOi3uZUFF30Mxq1eqc2Olbp36gGeHS1woOBOSEkpPou3DsK9gyVg56vmjhngvYfB71M6
oFHkUEJMJtm3ZvCWZ4p9t26qoXBuRZuZ/9muoYjVs/Vg+cwdvcECx+hmAD0rzzv4ge9tQw/1NY2h
b8uSeaOrAa+ibxp3cx2TNmX28SvN9X2Om+5FnZFvQijqGfvS39biEAVV54pusXRGVmd8iJfNIp5j
5iN2wmbdPg99Oz208TJyU/LKoH2uI6a6VZ0ey8BRw23q8BjBhJ2VlvVH16fMPKzoPUl1dA7N4sky
Rvsw5hHr72Xju/ez18FDa7V433TPqdMkl5DlwSX1nWhnFBAAYGNHd5ZtPuuBAXvDG+lRWLgPIK6I
78X7QamfZ90nuEYMhv6PwJmWnQQDZi8ZaajCwBJNa/G6AoH5343SkS/CvPxUeNhlGCGSWn4JUmPM
vJYwC34NDrLnSyJAmbHY9i9KheEWHIlun3hwrIMeNNYUDBMrTp9zCY1cEZQ+01GLu8acntRwHqF2
+PZuRJVmOy1FZAqmbW/ysMzUBWjmhCm8kg7pyVkDXeSZxR2IjNMwwUgBrvTQmd2z0uL/hMNzstO7
CgdAwcyFC4HfAn+2d4Yph1Mwuw9jqmlMBbvs0SM1d4mb6n0GbvQJrw3QhsX3EHP3T2qOF4zX/nIL
n84tUQJnCRXUs85KJ6VDOZ6r3ctm4hMGwMpTdr60RgM8YFIpWwWwpw9SYKpz8yKXKWbtLaqD/JzF
JUP22Dm72oqBh5BSAARXzNsCxbTIKXAnVuwtZnjm/aBB6a0BCigdwKqk4e8hOeLfxwRYT8kcvodI
wSE+epgCv9w5DkaTC3JuB0B7l2g8XfR/UwX1rfoP65r2rh2yYz3WfCZBBSZO4h9VvGUJO0IVrM9O
+LXIS+MzEvIoco4vehJYp3RQXmaCAAu9VT1W5mI8EH9TO+MUe2NItn7nxbOH2bz1EJNK26Y6KqOt
miP8Z4AYt+9cU5+uWhq/jSqr1LAKkFEMoQwvJk2Vj65N0vD3gAK93xQggqzuDjYJb7BcpX0Tjkin
P93gaK/Adl2ksZWJhYDJOK0tuPo87ZtdkdreEywA51Gd3mYQfE8GYAQ7D/C7jZPPJRMD5CsjoJUl
yVQpzqmeMecrMwCainJMOjdk/mSkwF+sXR50xhZ78f4EO6J468y6OY2wRbZS1PG2Bm9cW5uwURrM
dSv+n7azd3oZ/JpsZToWcTrfIfzx1M+AvU1MtR8DpFweg0aryQwjhen0Trq3ars6ltDAjQB2hpIg
MZfx8xamhjsgFeyEJBmLYOPMY7ZnFf1oEOdgFN9l2WMXAhbD0+oN07L2nC2YmXLB1YUgLM6m8xgt
uNHamNQzwIhwQZLKZtKjd0Ux/H383yqpl+bZ8trVlzLgvnotdLpNVqRsBejZ6CCntboKdv5hUg0m
huFb3IAU8F/HJkgPAXReuzXgFg3jK0LlqBvieXfT1RCMkOCGMpMFgxs7KHkv2htyoPNTSJLjj8lt
ggu4LGveM1nll8iuvNFWBZfsJLvJTAQJFhb/3lAXoH3dVkdBqFSO0wIpZC4LcKgHbh00eD34m0TR
ljgCtQFYrD1Zla+Oku8SPF6fp19mP4BiXm5cs1xR9lZ8oq0l6rwXqKJUjnM2ZSdpiaUmdwZZRLzZ
5Vi7XET2cHOfNraTpTv5lQla0yRgET5bXP2OQaMeRWHE8baQ3IczGM6f3fL8RjNyTjlq1JIDlk0i
9192Y5bIpLQwvpNillXHsFR0/GeW35SD+wxw2DjJn5Sf4QWPYVQNiJP01d4ry19yXjoGcMyXx3h7
wlIpeClc72NWl5BG17qx1LsjUit4MgH6uGF/pTdAuyVDPU7puFf1+rvggWUzAKPuavh1xFORHMmq
wcaMqHJSxni32UvS+4bzCtXgWw9zce81IU/URkL00CbNqzx7O3EfB+I+h7k2GNYtXMTPhOOWTFlx
SR2Wfy3OwoAm//PQwA7rQKibYCePS56G7GHPSVpXdqUXWKHuk1fuNl7R5xd8HT3QZ7K7bCAi0DeU
Y6WxikJfMJkBIgBzTlnRzPu/duVsB0cKkMiukV9uu3Pag4ayo5P8vbFpiFE3u7hNPs+jfpE7d7tL
UEs3hZVOO7nXcleStmD932qIrywYAHkmcobsSd2tO0hZNkaKY0jThUA0EX0cuhd58LeuKbdm7Q1y
pCbyuanAsO/kVsiP1Pua+9MGhb4lgs4s16p+tIttCHKXt/tr5k4/A7wyDhmzAXrdq1blLUzb8JDP
EJ1bfXrRl6FDPttZbDvHOZhBAuO6t1Ghc6KE26AnZCV58X/94b9+g+xiewXZXQ/1W8vb00NNJgdp
Yug7GQLk+94hN36yAWSNLylc3tvNvcEp/npr/gJVfLyDBmm8IoI1OTfYd+favI/d8JvSZep+vcMM
ghfdcaF0r4OL2j9lmFge5Lf0fvWY2rN6QKOxn7dNFl7bQVeAeSzj0PJay5my9z/rvK6cEQ4Ik530
hD5OD0xhWLosHUEfkXYy4Viv3WdpYFczDUx9OyDBdpIePHbWcJpyi2VJtc+dAeMjdwFX/s+/axfp
2Q/BCnu5AVxhAaSsfW+O7119ATAahV0v8jYMb8uwLD1JimtdQfRnGZEsfXb2vlMNYFbSJydQGCOl
vWzWt/WvLnrbleNz5Q0nrzG30hNup2ArcFTe24YEgYyFLNibIwrd5/UNX/uy1EkxWHqh2veHBpDe
MXSigxwzpbNLi/X8j11QyvLUZO92jpRvux+OS/FD3a3blhVe77ehB1s5EvypeQ7gym1S4DFFCsit
t0E4Lx8O3YNoGugsVCf9gA8FeXrmBfLEB1vHGNR5zOf22WFuwPrwqhOxmNVi00KdyAGlDHV3Zy1Y
1Xksn/PB7Q6mOTOVaHR1pwYFsZsegZkNCd6D8A6mfLGLNOeh3gVR+ehk1V8PXv6q9IPb67SWpXLt
JmtfkSbFkLanHvtB6YyyqZfhWvb0BPqSGcN5krsvFynAM05gVuh2vQ+tfitvCax2amX3r9rBNb7k
FiJKsm6ZcA3eQ6r7aguXIuSGdbGSnomDQw2JF3zDmOifoh64OzIme7nHspHHHi/TE4RyWSNP6Y98
0i9ebGQHdR7vErNEoMzrTjLIaIzaLZzdEvXcXVgEty+A0f6ClJ+d5YLy5GWPkb5d2DB2NPyaB+8J
ezn3hln2E/vVx/PskEuPWAcDVVOdM+etv09vR23XTxDv17tYZg4jabJ8ZjI3s3a+BV1ISCXwAr6A
SzaYiXvIj0oTcmtQTgx0UUbN2t90zGSyBV63Ok6uc54A5pDPPUKPRKM4srcZjmG32dVtFRVpQUHO
TddugzBc6ofaSIyDXF9+l29H47nVH2cjbw+qaTzLU10frezlXfczNqZoMxYFSv9QyP9ZoK0DhyLf
finfJnYsT0scaVg+gPHfa5mdw85v8+EeQXbzBDStughrZ4i66kJf+FOGWXZ7vvIk1jFmfTB8oH+n
0DPNyat3FgRpZDGw/I7VgpfAZQTfoRC4L7ll8mSkWwcqsUcLeLBf4Bvy38FcGqwj+vokbx16Ge/X
m7AelT1p8v++FHO1EfbSvbxPMlOQHyPF21x8LcverXKOsP1gQoswg0x0lc4+qXgsShP5s7cpl+zi
sMmrdtslr/0PrP72oZTf+dcs43ZumbtbYAFXEoLYY/Chl/kryRFC1/KazAVyMNtgMr+htUI8OeyT
U9GEobqX5rddf/mCRoBB8A6/zeOkp8qMbt2sddOckXLQUIrUgIktkzD5d9bNDSUp5b/msrdfX84j
TJz7sUDXrWe/AZ5+sMlSzVv0eguSUD9c+SFmfdFdXT3LzZZJneyt936tIxGE5nUAAWRtLH99La7n
yt76GNcD6/U+nBvlnzqEOhjDGDNl4ETCDWyRlOXN444nLOOX47cfP5dasYmUQf1rGimP8Nbz5u8B
RPuzdNdIVx1A08szCLsOyQ3pKf++K2ffhipAOc3JLdPdRypIAFNkXcJ94IQIwUOOrgfWNaAckM3a
ToqD/3PQ6vx8+/VLT76RPdZ35jafuXVmqfX0vCN/8t/3TvZurWT3Y1lOul31r1Yf/8DHsxSNxEZr
v2kzUrMyrqyzBzn33+rWJnL0Ns+W3XUjz2Mtyp6c9z+v+tdyRlpLww9/6t/qPlz1w18KlgEfo7m6
C2H0La84Hs7kKqr5tlaVF142hFIgZ0IjYvG+hNnWzVo3Z3iCQr+jTdUa7N4ayXArF1+b/nVEdn0z
ACFECv7Wo+VlWd/4Dy/V+gKtL5rUrafJGf+z7sNp/3b52+s65wu5v4hB+407F4c2prXLXFg+XOvm
tpJdy3/FKv6t+Ye623piueztL8h1PrS5/YUh8a6aMvxROy/cytAga1DZW7/RMoasRdlbJ2Rr4w91
H4rSzu8RDOh/ajWSCElhQ+Tj5ST3zvRWuvBtV2qlPBPKZlmdVdlB94rXdXgHTAVtfC0r80Ijl7KM
/MyFAiJKVma5t9CRH1jtvJXhgeg/kqwNysD/0NVug4atEkOQ0aUoZ0iYiL/t5EnKZh1upShdwZFF
/9pm7QZr3YcutF5mDJqUkIUL02tQZ3PXOXo6b2X9mwAwIFyUjG9BO0SH2xsvN2Xd3IbVtSy3638W
5cD66koxIJDyz/At5Q9XkLo5S8BOaAmv0TrY3ybWt+PyfNYzG7xKWLxlZ4vAiLFESP5aOa7N5FzZ
yMRgLcreh3YyiK51f/3jcuTDKYNXKfvZuAcV+FRDpcA1QFoQKTc0kBzLh6vEEa99laHLz5IsO8md
KZM+z06z6myazLFO8oTXJ3p79/8KZv41VVibyp48/KjoiejdGt2CXLmD6IkRR8ik6GhlD7NXko5B
zUWbHuQVvcUppQeMsx43X+RF/ieqVavBHutsUicNycE8z84JEsGwxCGtyaZuyFZu1rJvBQr6Z6G1
KRfdYWe2MCBjQF4jH5auBUdT9++Es22RAIhUtGvkrspzqTOoTHpVvJUxPBPhk+vLA55bRHfaWzzz
w+2Xm/rXI7otXW93XdYssnt7zSOSk7NnTnu5y/Jn1438gLUoN/ZD3W1VJ0c+kjnXlnJ4/Zf0MNS3
NtZ6G2wMsYoLcv+9K+LxaCAEuNdhzFKEeoYAaXHGZ5Kjlk7uzHCQ6VmOeh4wTz1J8G6qg9dIy47a
cg01qbP7MqjbjbSau2w8KXNp7tQ+A6Q3DMWmiXjVZeNlrrm1PQCeGpiia5q4BzUKrXyPZBCGy6zs
90QlQQ1PzrnRg+YRTha5ZkRjIZ5nDu5FsXpN/fFtQbS/BJBSXuDf1DtU40ZUOShKXYbgUZaQnqhH
VCBiu0pfYs9BWdDs7qcYLQQH2MJBJ7d/9Cx/fkqr5id8x1NvauX7mJu4aqX+t7xkSl7jA3/xAxWk
eNa89d5sffeI1pPZ9QMSDlqLOs4wbIKmrj/XM5heluTlJ11N7S2KOsCrImS71GKxBTAJJc+5VaHf
pKpIGcUkmZoSHDdGjNXDuBwhlISZwICjQJhox6awy4d5SqoH2ZNNVhQOumd5jrAwQXiriINdWSE/
5E/DV5Pk2bFVFym/TK0M7EhQ4tgtAeCN67Nyi4sY1WsVwqfhYySqomC4a7MCTJDXDqyHm8K9gNQg
veYRbG9R/Zr6KXoalg1El+jJV5NvyGoqZ6kqM0y60V1ElatA+MywyNY4wVODGvaTSib0KVU0bTuN
Y8AKggOx7QGtSm3uZY6lKB6ym2kYugct6bzHednUGbA9m74Fu5oW64FQz9KtVjq4og1kZ8wJs7lx
1NGF8X9PSTQ/3EqgOVD+dehz6/lVZHmPqMxE2ypsN+ieGntHs8zdNDU5Gm+A6QtDMy+2A9QZWKu2
0209aTdYwSODgQN46YXltYJqd22WzVqkfx6TghjqgLSRDTet1C/5bKbGVjMN7SKbYgr+U1n0lbKd
PFjuXpgSbEbU4K33AYy69th/TYb8i0EqHVw4dH/eLRM+M8hE0ApFhUpMP/8m3fk5zBP969QkoBUQ
xHkLxgzYNTpYj7NGLtmaEuuucvP+ovdxe0rTuHjgEWhQ/lv1pRkVOleWmveq0b/VqAbdu1HyONhV
A/VVqV/insSRg9jjXopygFToJ+TX8309bnqMOzbT0jzWUkz5YrBcy3lksKlyFGi3jBm7v0628m9O
Opt3cqm6MbUHxwtPkMNw6syQRTvwwal26y9og+RPGM7J7bq1MbePTdfucxVZm62PxXIfZK8YFc4E
7YuGtbJt3kG0aF7gnvcPhI7PUsJot33BtA4yVDYi1rS0kDrHKD+elLhvqoseF66BALWh/RCxWHYV
GHRX9NP6az0QVi5T1E7kgIOSxRkZzAQ0G7dCN5X2iNimtpWi3J4sVZdPlQMmbLk/9jgCdKmWiV58
tMc/t38nTXL/aBc1nLPl/iE4DSIvmzz86ekz42CinCK7sqmCGYb7WpbeNrZISP5VKYflSAe5Yzc8
ApwBgRegc02s/jv6oQxKev2lroPw1NtDgMZ7WH0ry4Mcj4ewPqQ6qk3VrDgErBUXt3DigecmiIJr
t2yGBN0T1/CPfx3o+xQ7mffAt+M9FIb4rhwzPAyXjexJnckqu4AUgKJarEUNfoP/o6Gccmu9nt2N
mAP+/5ySugP4ClU7frxM2xWI3D6PD6VKNHD74ddJa/kjU1HqzTVtFx4FaUfTamHAokh5Hy2bHIGJ
eylOvo9iYeQPkNfVmOD6crhUUS7frI1kDwe9Oz58HXlkTo5doiphWXl4YkyKcnHeLaD4KEvJ0Q+n
SlH+cIvq6MlBCPx2qvy1v87IdHPflQA0Ph5YftVUxpAdn+fC/pJiTwpyaXbTu3aq0jt3jACcaChv
dhl5RpVsxT4pQu1VLcPh6ur1jzzU1NfBLtRXPawfOgbYB3LTMF0QHeTr1xvofzl1q9/ZQEve3YxL
kcwp71PUDN6jSvkMHzl4lINmGdz7RWw/yTGQwvsUQt1LvrQc6/dk0Mw3zY+KT1pyliZ8c7JXtWmg
Xz6EdTpd+0BL78dlg7ifPmzMpGbXbuYNYzZovKUobSCaksjx3d9qMuBe6hK7hLmUvmdejY62ZrRb
KRp9M5wMXFN3pWmhiL+xra5/wfQK6SJr1PcRhMr3pscWQYWvd1z4le9AwcqdnfnmacQy86m0xzcg
NN1Xq/w+u4372VLc9pKVEdJJtt59bWaAFKpj5U+I6KClG/Z/AsduvwLZ0ndzjIu43fhvGuAzNGzb
Abwne3HY7mesYeEL/6cKWuQ/Bz/U6ZYDKjabr+Xg1Xv82koU5pziLVMs+9Kk3YTmdl+86TCmX7B+
38hBBRjbGwiMzzB51Xupsv2G/II7lEcpjqhJnDVvSrZSrGPXfJrJ0klJrtgN6r2K1psOI/oumGZw
CYUVGnc1WjHQomsfFTY7vyfoHnc7sHjIeiItu6/8wbnIkb71vb2pDRb9DreT2WfkQTAmeu/Vqt/C
8YkuUnQi1QamEPV3UrQxIsIHUvevUpyV6bvLN/9BSlOfPTFe509GDL7HH4NTGA3Kc5q16n3kQyMO
feyqhrx6AuizR3aify699lMSt+odYIXhWddbXpUYVfkqca/SQOrRRTyUSp09SJVsTFSOIhsCQ93p
GK4WuMdmdvAszWPoaE+5+dw0xcHt3ArDwnqPjHl5Z09OcRd1kOUWseDyTlHZNF3lIjOrTrvYw0VL
t6PmMdQcrMAn6w2FsPSralXeHt3M8iRFODpA6vXivTRHJCmNHizB0kzrJ3+Dph+omnzEXVltAYpX
6VdQ1NkROr5z0Ml9fLUt4y53FevVDDPnvkwsABZLs3ZSf0+gJc982rR7pnUabkTsuctm1lJ/SwSv
Ab/7n7q1iexZSvu76nXt+G/n6y0AmM6OH+txbh5GpQIuXbhI34HqMvkS/c5V/5M5DvZ744zoA+V6
cc1Cw0bZuEpBxA3z575yn6XpaKTXOjK8L3WTqzu3jq37tPQwYKlr1FLQhf0EHemngvjVPi62LrCh
q1ryUrlj/L3TAIhZhts8emYXXBTbSY5RGqqvqKrUG7m8M39RS6/52ZE3AkZkxugwTsaJmG2J6m5p
PXs2muO87g7Cllq+SbK6QBkXjapryZh6tctw1/t6fKkRJ//nwK2NHC7XWngkgJ+R8d+pc6DGOzke
gnu8ytVix6XSrqATVo55vhXlsO5pyXjg1Y5uLQNNf7bMxDqq9gB3e72E5Zh3NvDyixNayj7VCh1b
qsE5WeB9z3jdNFfNMJ2DnWTT04SPy65v1eYTb6MK9Md1vjF3fkabR/nTeG/ukDAlHQvr8Pxqt4X5
E04iYpEm4zy9j5c2SxxIKsG8r6uqfoj1tj6ZRjVcIre1cPf1S2wJOgd9LMCqDHwwM/USWSy/97/G
wfgpiUzltwLS8vaHslxDKq6wfk3p8D1UFOeLZjcZasfa/BraaIMzRQkeoVC7x2wRFVcVP73r09g6
Eg5IH12oQGCcG4v4GQOZ7c/hVwbgb5APlV96gA8y6CRm2EzCk8D9P4yd13KsXLJun4gIzMTdVlHe
yNsbQktawnsm7un3AHW3/t6xT8S5IXBFlRAmZ2Z+4xN/M8jIuuweA6w5mva+k/QswyluHt2WMaHs
Ku2Gvg1Jew4OS+iubI/kmu/vdd3Ag2qwZ6SBmmanSZPZaZmz7ZoSIAiEi0zAuuBfc6/ZvfuYp+6r
NsbKRXSuyzkA31uHaX1cFqUBeS63Y3nQ4w4wlUZcdpAlrW5F47hPAYL0VdWH6qWrSv8pqqc33Qz0
67I0zR3gtm7eLLu6mn2KNNO/XZbCLti1aZnei0L3n/yJWmJhNg+lYdtP/m7wM/st5lW5awe13dlt
H7wX+q7ua+u9pCMLy5yq3vdBX7xic7fuzMi5Zxx5xuShuNa+Ajw/QLwhu1Bb/aybN0QFFWecdWcl
y7ADdjRyEwFeMyLj72J3aAJTC+1APv3u0Bi14VWWNLc9loJXOU+4MEavwRvZWxaXDRRsi2sz4baF
ZfWJZie+OZAV3Q0Yjq7I3RVXY55YoHhPjmJccrua7skCvMoyGt/HaG70aNFzwIECuZfqr/HUj+9D
HZnrYV4fzev/e38H5NLv/r7jcxza09ZN4AB8+/fxf9f/v47/3/sv36tXPcptV2xEbsbrngH7XdmP
9Z1uC31nzevAZdR3y4acwe/PumUXQJHNXTmv+1+f5c0Jzkpxd7HOO3GZmLPa0q0adcuVkf1rnYp9
tJuL7e9uy8Yhdt1VXaM3CMobJWtNBJNovgat7oONzb3udXBsvGzQiptlMgj+X0X3rK+0ptroYaKe
gwohHg+pZQFCu3pu58myaBkKovuf5azyOoZrsB7/vXVZ/7u4fGJZB9vulEc0tP2u+jnS73LKQ28a
nJuS0/XRYf8Bkcx9S9AzcVGV+cH10ZLqg30/Wp37YQCgI1vo9jem42A4msBbKVI1ovqKmhjh8aEp
la2hu9MLRIZ+JznqAjx9RpZ1WL4jzGjn66rWvOCE7V59qVHomo+NecWNzll7om/ExHXAMLZ60w5H
vQ5hdv/HYefHXMcMC8S5DL6WDcukg9W9cWiyQone2QeRihK4TuvfZXai3AGIlp6+d7ERS6YJposB
OwYIuS1WhCDoYuKh3ilV1u0Y/IHFN74r0b6DGOlfohgn+ES23U3UdNpejdvs4A+puIaBjieGUk7P
aZh+03SYffPhEDv4oyIEdCysf+/wk9kZgwyuVdE0d8U8MVTCw7AAlzjvYOizFKmhZcNsy6uWoosH
maxuereQ12X/ZTcMnjaYRo4YoAGnSWZPdlrm8ZLtkrsAWMcGX8r0FugQBhEmxmiGVIctPmj11Qxk
squQ1lySDFGFMYjpbDt0FqOOt0521keHApTxyRWReSDtURzdceqPWTUMB0WNylNmFBj7+F10Thof
xFNvO+ekHPF6rUmSRDLxt3HbqjgwqPXWcYsBoSvQZQBQ3S31iXKTxra886E9wQ2md5AnDt1AVdc9
TBKrH8ydh8fIBI8sxaqTIUmpoFCfGmrQ63BQjefBcWB5wz19wXumW1XROFx8fKhAUOepV41hBAkL
fhzvJgQffjr9SRpn4+NH9kr1uoFrE81a+yl6oJf0O7LU6Y+SGH9I/CIvNwMS5YGjb7OWl7Pfi103
H8GJ8e+gD6zE4mFgQGWNQDppMflT0JeoS/Hh0mvAEDDrT7BRh9s6sfWZxj8BXasvrjlKUMjcAYyM
yn3WaIBkgPcN1xhaC0H5sM+FEj36imtfbQ017eLwHooOyZ3p9/su7cdXYTF20rTg0Sm4U7QxL8AG
qMNrRAPgJij7br98So+TQ2302jG3td4jl1gcUQTFDFXnzmDTxZDDb1c/q8QIEHHZZZn7x0pr3rKs
/N9bfncfsoVPyBf8HmdZV1UOOjQKeOsMx8CrWbZYObaKfJYYWB4HX83AV3BKMnjb5C17lB7zIkQ7
dzO2BT6X86IuRkRLwiwOy6Kf1toKdWK8wuQBkZxlMyiYJ3oe4vdUirE8DW5S4WDB3DL53WeZW9bh
NM7ejU6LUp/TjfX/8bkJYFSJQP2/jr0s/uOrbXwEDkRCq3+s+/3I8v1DVE7HLH1txjB85Jnrr4rY
Ng+6j7aiy40H1bX9ndGHynrK+TfbbhHfWlWxX5aWDwnDfWhl5l5MU9mDLpqurmyQFLZ5+9INdrUy
ejv4aAPlEUGR+yU0bZs7PA7ggK8DLdcjdgDKK7P4m2TGDXSQ+E8V1TGvnaZ9ne3u14kpywt57pMK
xP2CUKC65FoVbsGZTqtEqNXld8OylQDrX/sJLHmK1l6r8pkWGZyb5yMsH1l2/F3srMFe2X1NzfI/
X/K/Dq0MCXoh3X9O6VEFmDl/ye8BlsW0V/cUv+Kj5/SKfZZDgAER1qE4vihdiIREt28FJMfb1Jqf
vlpBh4EInZ91KH2xVEqdvU2q4GKrGJfEKqj/n8V5HU7d/SWaJ8s6WjC1Db5oVEHmrb8blv2WdVWt
ZlvR4wqwLLaWkW8isDCejEfS+1X9J0K44BZq/aYFI/K3rhyf7ZJBez02/kM+5Z1Hq1h3p8sYGqY9
ZDeOAVQlBuJ2Gc2u3xd01UJwjOjZx7bqYKYuTJD5Kd7banTNU7XaZox1b1VYu2QMyF6nZq2QWC+y
J35duCbn7bwkFgQUcxLiHU/RV79Jrc/S9I8qicwAEg66pqROCKWfirK1wPeRZKCgIb+H0T37eV58
Gk38oQiy1DwtaaCna8g0O9ywBKgFE6RnNmX9k1/3DUxzBhDL1sEOy1OYIQVctuZYeJ79bmpWy9Y4
DTM8L2HKLVvH1kqvtSLek/lIVDzym7SuHpZtsXDIOQFaIiaPbspWVa4xTkLMB+YU3Sxzy0TNgrdJ
V6vD76plDjfU0Ivx8fn51O9W1c7sXUwharWss5sQ3KTToDsFDrr+3e/3e9Q+uzSisI7+pLPvFONK
hRLpYUjckhKRT/FES7WT60jtpKKjQrMeabt0AhWzbFgmgwM1aK3M+9SKMlbb389ovvJZTiVku/8c
5h+7mHaMhmw5+O/ROmw61p09lt7PcZfNfhrzFf/Yc7IUZY0dlvAMy0UINh9e6WskgihY//HBZcPP
Vy4/MMxUf+sK8fyzzlh+we+Xj27CJejbUj00Yev9n3/T797/Oq72lQVwG35+w3wWlrl//Nj5x/38
pmXLz5fKMruJAbsiFd+ZraOeinm3ZQdf1KR5ltllyzIZl9O/zApHgm7o/7hUhC6K7LdEG9ipDc2l
SaJqXWNgEURIzYIm/zCLZoShR09jpx6s0J92tiv/0pY7eilgRTX67PQE60hh4Ufhwgdze3kI0/ar
znx3S8x0ckCYRpUeeZo1zihb99NSsMiO5UqpeZADmhXg8B2XHGODu5VTJ8+MM/eI8J5E07mrjtsO
rsf4WPsVzcXySQsGDobMDyJ2cu3U5mzH6C8rup5I6GxSsluF0D/Coj8rVD3HAkvEEQRDORf8CoWi
Q4Led4+OmGGqm5wiRbur20S5VWOGvCV+RreVfxLEItjLzav6oUMmlSaXn3UaJi6rqeizw++nAjJ5
XlaDXMI3VbldNqBB+2gnFFdV2yHlnB6a6qFJRX/bEwi1dg0LPWdI3k+0jAAvi/khwZNSYrKCQw62
B5W0ITu0w2pAaipc+g3N9NppAw5g82RM/bu6R8efFSc76E26/pkUZIvXaMyGrV7AGlvW5RAYdhMu
ayRM/71OTgQSIE31XYWLXuGY/k02T8BRuKVd3bYWuKa0hYszEMPcTvMkSo1y74z2uFoWeYIYtzE0
CgRDzc+q3/WNJV4iszWOyypHqXS4ZMOEXWhTbJZ1y8TQfZ0yEczGZZd/bICYZ4zNzxcvq029oL47
Fvlh+eJlnR/2K8ttDa8dayrW849cNkaJmp9MCwDhvMokrX61bcXrgzC+K8pNgSD4ttW06I6a+fcQ
Vf6h14wLIPL0PGBWdbtMnAnWP1grc/u7Lh27HBM3yPyJqsQKkkbfwPNaHhMzMW9J9ps/n5WRtZkK
H/ejsG3Wee4waPNTPIYms3R2P8s4JFXbukjFmj5ftoelqZ/m4DlunJvJJTropopaUSXFresmyo0Z
nYJ5wYjif00Gs36TZC2Po0jnYSF6H9z/aMz43W9IoBylE4/e5UC2Wlh4V0S3GN7Ja1mM3s8VNZVR
QK9xu4KK3NwUdRbcCZJkd3pcPJR+MJyW3ZYJIZm+whao3C+Ly74alHXPrOgcXz61rENRkSJJSC6M
4Ya1qwbubZob7i1c7uloGPI98GsoIfN63c46nKTilR87KP+X3SBgHqjch5dlDyK/WzXSjFM0cf0V
Y9TulcC1bhGL2rc4iFUbLXTwMhgm+3bZoLXAPdWS4syyuGwAmCKuVUrAiPOGAjk2bCklG8a6i3j+
Jp15/t03JHeKmVlj71K9irfOSMcEOMvwrkQN4WHPkmwMGzLa2m4rf2u4BuRw+C13oJ6jO9E2aEON
hPzBQD7UMVJMhWYvk2VC7DLhloWbpz4NRBtlgB2eglmIP5P6fMDD/5qbF+HrveQtXn54a7j0383W
Kj7m0MdlDrvmjPr1sZ1VQnJuYVzmlkm/NErOEwa1NE4uK0HXyp2rU/EeYoAvxfgY/jRezX3eKmF3
/arqE2mWllHsLHz4nRAjI3VYlrNF9dCJ7EXMwiM5K2nq+SfgTYTyyFr0R2YF2A0aJEkBuLvHZaJX
7TBhcFTP/I3/zOqp+xklOgyMJgf7uGzuugmF6DIbg50B+Z/ElDkA51O0g7L3c8acEQuSBM5I7FiU
EJez+LMZ2MtpzsrsYJ9gd4DCDPmC2CijoSCxk39HKb58aBFpUe0G7L88U3sI8HU8FrJ7tTmtpwg7
sG2rifdwFO5mmLtqEw5TuCeeONlm+Xt/z/Yyt/wHqGGFGxFwrhRc0k6q1L06CcS+xajtaBlFebAY
JCRVXK8UVe56YT2l/NWmOaDQR9Sh8h/mEtBqYnIHIP2kmF5cI2KeRWn53HFtz/+sZS4D2rCpwILw
3u20YwPZIqgsCl1GCYkvSYfzP04MEmXOm+U2IBRtba0omU++n4RbFZqfIguVjWGei74ejk1o9T8T
Q0TD0dfnM5eN75mmV0ckv9XRzSug48ts7ridtllmF+vVZW6ZJLZf0e3kQsOYe+eL2Y6lNCoEOgQd
/+eFVbp2fogyQACzRnT+M5fJ8gf/LsrMgCyj4Zvpzxqmae5RXE5HsWhOl9l2IuGVZ/bo/f5nluv0
d3GZc7UeeysEvDy8CziBTIy57e93YkoR7qQwT8nce79cB8skmhd7ShzbKWrOy6rSNzF3CByikcXW
oFscDSyl4//bFcV9qjU17qNGjgZsVo39zNpS7w8JkC9E8pzTmQ9RCWwMlsmyGEdQiLVI+a4JKfsT
xpDtamrsDlcUJR5OtlN4BjZdbTGMqyDDWjfEn9pTnYpRjK76O3I/X246PGrlDNYlHsE3tsBwDin9
SOl8o2cdutHkkhVVuIJRRqF0KsOzRS/MJfDlmnp7s+rH7JppvCJytzI9F8rqSa3aNY+MkhI6mcWy
kgdwA/PQdlLvUN/r+6nHQchy8KS1X9q6zbeCIgxd7LLDi6UJtlGLESVO4EqXUR+hTdDjhctDI74R
umatR21UNr7SYgvT6VvY/+DppidDpIe8LMnfYUkUNeKt6is8C8d0C34p2pgI/YpWnsOgVle8HFEm
h0XhNQgyQnkG/Eo/SUxJV1EpvQYxSRW0VGugbNG2r2aP6NagC5cUBcXp9VTqPf7GTuOVICoah1xj
N3w3NifG6VysUvj81LnnYEzidYTBlp/HKlxTLEojjXR1pwK+NfA/HzHNrLrv2EeRrdJJtR4m09n5
sG6Ust23eshJgEMXCYszLUK04k0v6Ivpn11nTl1iBEk81nzZvLrnZ4umwY6xrUOe7AxlRAis0O8v
e2VHRDGtqT++EzyHG2dEv18qVgKbiDYdZyL2FGhzHPBotG/yhwe5O+4T524AgbSn4qmeaabFPcPB
gUHN+UeXqHTRzMsAYLATOCpeW1LAnEL1FCrfrY+3TD1c5itIj632kobTX5ON67zhRVkxyFZs/1ro
8rPKoCPp3KJrre8waxp76o2hjWOOGguPhOi5SBoccC10Yii4vZR0giEQhU+Jmq6tdkaKwFpeDXr7
4vO+8KC8rvBlxh80o4Tj8F1W5UYwIaZuTVfOCNHLvMhK2WZB49+NENenyvlTprjqBWrwMXbKtnUY
CPZa580BYGcZ4Yleua3phl8KHNZVMeBNrA3Tq1uRsCABqSl/bSwS4RoZ0cHQyOS5sXoHccFZG2Pq
+WH3OGrOFiNc2kdCWrEUoVJtZYSkJJ9JpcntVA3SG8O03CrOc6jk+cqMM39Tpzn5mS7fmpZSnKeQ
A/YtmcFI026CIW5BU44HqX4w8g/X7mh3G1k/NAlWrTV+XeTzN5ZbvmltB54FQJJjYHrcds905BrA
juJwjYtntiIa1NYT/NWVi2Hqqh2HbBXb4d4UirrqQHZZsXgGJFYJmiTBfKXER5Xq5THuKw7EUFWT
e80ITLaNL4HbffhBVQN1Kr7i6XXSE+BrafhJc27mNfoTFopPHf2SVF2gpfYnF2TqXNtoB+l45NqG
UdqkzGgCtnz9m/QNCBPrLe7NazFQtE/ds9DZLdP6i6ES/fNMjzcdrsNt2Zz9SWIgm4877Hkt3GXz
cD/+wTmbfPVjkst3TWIor7bjrYiJ/OU043oLEoFYo1PoEzyhcyCTkp5hwIYB18S6LiRAsPij4ySt
6hJTYMVQDuVAkBUKrVq3O8696qU2CX8sBU5Gua0z07/D27DdUNqJ10NlP1lD5hm55EGggKFN01c8
7lNPcyl4N3UbrZome6FfFJFjyxh6SCL8kujetGqMhGefWDqjh02jpM/A/O9Apzmr5qWzINBVUYLu
vj84kf5VKMlXFumfTWVgFlhD5lcZQ5Hh3uW9HLdORrEg0uhld1L6iMIxeNXIgg4ZsL9+LB7UuLpW
c6IqH+dC7F+jsbFe6PnBIa2yTSdWcO/qzaBYs9y5vOnCeBUVFtmSuVG3CoZDofFSyOgRsoD3wXrh
qWkF61g71Fl0Y9OIsSrT4polxXdm2Ieqsj6aiIHXIG5DJ808oaZ7GlXIB/ktfi29j67e6Y8tbmYB
qGqvogN9I40YIk/fJZ6l4EavK+24Usx88HxD+XQgG4V+RyN6ZGwEplJ6a1u7cagfsXmjDJ2JHVmA
nTmRyQzzp3xQtwJX760TWvQP07MSmVxmSvHqqkV87NZB6MwMsfvOCKGNp8/j1KYe/Blw4dNnMVgv
ejHeddZaz6xqawXDZQLNmViQ5xr8JzXLuhRgrJ2igTNY6FTURHNIfJ82bWvXR4rnRHjdv41R+e4G
6aNVyvNg0dOo9s9hm+4benCSgWsibpstSDbQNN05BBxIQxtgtDo1vaRkBK7UnlFzf0KVN9N91RQ9
SdwRZhx8aKABeFcE5vvYDu94U2crO1WeGgeQTRvpb02WfPbg9IxqeENf9pe2Xfpijd3URQcpsscR
Gfk6VYv7UgIvj+AwdQkd1ZyPB4GJ2K6gDEDPn0HuqJl2FCCBqTWHQMo7PI3wEHTIj/et/bcRDWgK
3rB4bGP1nguQvwCUV4rosbxUc7BN6Vlv87sENM9Km3pzI1x3N1ju4S1rAPRBGzoUg9nC209olh9p
jwjx0cSN/YQpRnFFN0wLnw02XeeOLH0yO2SFW/NTzdpzovavkh/F0O8logkD0mf67NbKiSffA81l
5UpKm1MfXDWc6QtT37Vxvx8Kf9vsmz7fNpwWHhKM/KkdDitqexHxfw8K2C6vEVmqfYufmtpgLDa4
56SA9SmNhHpKvu0j7t7e8f+mKRbKCf1p+VC/WLI96257K510jZ/DXdkG72bGuBEJGdYNffpmo6mH
T1p0a0ozuDwIrD8nrg0qAmDjc8KGWuuJaIaNY6g0GMudYJxxcBktF9kV69GaOCBSyVVxu8gXqyWp
PKXOsILDc5PGQ7OqbIiAqqDhyMiCx8JK/5btUK+yNu29ypU4RiI6rEP10KnuvW0QRI4h5Ow86E5G
Q5RdSv9dttx3k9S3FjBvu+kuBtk7yCmJB+LOUlKqoZUPSpTeKZC7LzAIaXQKSKEZ5A7rzuAk25xG
LE8mHuha5knddhH8O86qi/vMyx6aDEZUlyjqVjdgNjR1dI8BfOvDtucFRyR5536pg5RnDRAZozFz
7/jtoyJGsJuufBctpPFRieh7ke91426DDqRoE+FR7Caul5IiqClwpDTGe7mqcPMQhFUiXlcBGQGp
qhkZ62SfTZ1zwGTyxY6A9/AGl135pbXExmPP7VnA14mjs1AKHOZ6GIoxl0sV3Ws8fjzUSXQ14d8z
RdU5iIpvTEbDldAkZSXjyW8cjEryPxrkOmeqUUloOIL5kYM/Z36RQXWyCBaDNr92LkVD/EVAXV0Q
ED0Taz87FC3WZjB7RejD52gyAkicbrg6Lq8aa/QSR84Og7zNLQyk4gaOavWS6BV3R7+26km9Mbts
IBhPk5VwiMGslL6NIPruyGe3J7OYCVnmAO9t6J/Mot9oujkQWGGaEdmwHSx5q/RDeYiU5NYICMjx
pM11M98ZZKaqauoJaMNuh0jbaKzMIyH0ZIXBH/hWsFMTevZCreIO4KJRvkn6fURFcvAtY8AZuKVa
ec1KMGYg7sUqpdt2P5lB7TUQMd0+XseTeamlS2+q/GsqR6yWzxHGrDlJaICP9N4l5QYp423cCbFV
8+oNyMJR5hPE52JGNL9XAuPqwdUQ6xfhUylsIiF6oBySBKtKDYg7iwjMJC3oubOjacnEGtLu17GF
uMcaUYWYH7EEAdn1I57tlr4Vxvioq9a5irkDQ85wIjCVoCr517T9zktbiMPZJtSsXWQN79NwpHPm
KaUjdYUvSLXJNM4TVuJXlBi0jUyM1y20Su04p+DNFwUy39zbtoYe8qo3J0XbWhgerVxTeRCF2HYA
bueHVLGCg4oUaqSBejfT5XD/SHiwKcYJdOBbFxp/dEsZt77eAUtGQgrRkOFpmoK3IyI0Xa7+QkE7
QGCCbWKIfoUYv41CGEmJ8W1Ybb6yBtL9JtQknpukEE3wgrp6FzmqDlXO9hJcTleKy1Vim/oHCZe/
eCiXpy6haq1TuB+xKkp07R5gX+bRKoOA0tA8NSnM+QObiByxp+sU9p1kJ0y4tNow7G2tc4gD4nIN
aq6BntK+xloFjro9KRFXW1GLVZOWT3GaI0eyjoAxvakgfu5bF1dfkhQrKw13PY7jUDunq0ULeym+
Rs39LLMp9mhkK7lM5Z2d9292039CEt1P47i2dO29GCITWnIPohfxhT/UJnySPl9TB1FL8dAl9p1s
HGQZcXbpHEkBpVIpZLtvsdniaJ8Zj357L4UKqhuGKA5iOO6otu8NYX5JTXEWmsWtG7T4OVHHqFX7
pmTU0RV574WReovhyJPe4YrpynwbhON96JsdvYD2HQUVDFxiH2bz9Oq4946l0CSizyy+rB3WbRsT
YBNggq8LvFgvvBGKLTbnq66W1BvCnVLmlzx9ApvnUuz091yT67oMjc0Qa4zEOo1d9SjfKLplrJ1j
EwDsJOlH7wLe4K6k5yS3N32lvippSqlF6jt/gLk3+JjhpWDQKluug679DCta703jQHzR5CkBRm+v
TKJKRl/9jZociKRNqMMpLlWRu9aKzuJr8ENIXWXt05ubV4a2dpz4a7TD15A65TjKbK10sAFjVx8P
9vhSiCjd+PouFRSkc3SoaFCDjYUPTCHka5IHc4aakb8f819zrXrNC4FaSa2RacWvTtnFiEhHK3ka
Bt7eJq7e27In5OisljJhQ3k4xCTatV0Yyl+lj0dGEpbXNgi3BkYiW3ccTmWi/0kVBLthDPl95g1V
7ScdSU8UxIutQo/KquKO37iKzdjQ5Vbq++aaj1sXCvA4km6nn6vy/CSAzlYgC6xQIqRUteIG7V/q
kwuJoq/CT8+qrQA1j0uchXyT0lPU7EMAGyualuxVXehfvQF2Kn3SLDvHcUt7tzVlb08D+ROXbh6j
/CoKUKfwur/gzXwQUffbSg+vE8hhyL5JssYNFgrBdFOHWLjeDrxNuRURHOYftMTQ+t1942959V0s
liOeURpG51lnP7vacBprYCRw5vCSN+qbrhYfOf8skCh3UeLqO2W2XA7L8ZyaKtT3KJfbKGKcphL7
l2X/zD1KGwhN9fPj0NrUwbjjc1TBZQD4NjxgK/SUaLri4YC1e0ZI6q/6yqd76MsdXirHeCG3/Whn
kmiTxlRzouMM62qkE6c0cRmm8ojyDQJe7k2abMn1VjXtNW+qpb9XGr1UGT0TJGzvC07eKu+NOyVN
SBkK47WjbqkFfefh/jPzVNzgHJriMZisvZYSoIsAUz6eTkQAkPYYwzo67NZKGjQaQxImYXXrhsFd
+ZcHr0/lp0dZOYTdXSoYqVk1epq4xxZFqK9hjVHDqBf4QfWPAEjTLT1ct7HdnSkrIPRT0qtIg9Zj
EHjuZ3LraDxoH0HufNiyeW5ULszEfMb74kG3ck8E+BRiAQwFHCPZ8djU3C3IuugQ3zeG+ipb849i
d+SV6XRrDLzrYpVkTMz7354iA8VEd6jkNanggPMAoA1uhjdrb/48eHWU4DxBKgSpfU50ayJx13yW
1bCtbOU5xZJ4ZYdGv+4LAm/VpJvB52ohipF54SIVF+rKFOmx8Ns/uUBCEcoJKCXtT7V8sFNxMjKr
WeuKJKbKab9XAVQPsaJ4Yvbnla62QQqOFX1cfIZZuAdccayjcKsm5lfo1OSpaqqAOKlipRjt9LG8
JhaGonWVHsoOy1Splhu6wj8SraFdVMeh24w2cULhOW7pf/NzwMHmhp9wkuGNHeU0CffnXNHgO1la
uEL06PfGvd8iofD97ylXHnWshAarCB+V5B1mYm5O+loJVLqxev06wh7zjFb7tGV70N3ooeiprKMA
/Gr9+WSH6fuodS9Jjq4atwXoVwV/c9Rfx6S/FDHteX7wQQjxgbFquLKLbmuW47ssZ12eyotcyVw6
AqcC9rhOtx2x+ZypHHZU8ULPGEnNqpGOAbxONiF8d00cKZImP2cpdkqFeZ85vaCCrrxNQX9WKxDS
bn7ReYQL29m1ReGssx7IXd5uoj56jdJarL8rs/w0jfSPX5b0WurFXQatsbUzHi5WjduS2YLHO015
v/Hxj6fLCa22Vp7QGT3oSkdzOspfVBb7sQdLGOINGscqST2Zd1yN9JxPwvBUaqowuAK0IHm/Vtft
NMQ4JUbJdgrsEwrKD0tU7+k03XRwviirWRfukBcrgdamSM/NC3ownWCn1/Ha7iUNxwpuUfF0Rbx0
hFo77SrT2JjgDXj/aPhRpmtH5+7qJrXb4+kARZ828MGRQNb5o0rDvR9skjc2+ZSVQUTHVZxfjPRZ
isTDQPW2DtvXsKMEPl+C04jFFI0l6jawuFDQT1yn1N+REX/17fZK5vbGB5TPKAEdWlppG1yITqnI
HtpQf8sGSzDQCwlr0VM5LpQn0fJizKOHpVUgUEnKkDwu94zGHjDVfi3b+JPR7yMq0PYANh9P5cn3
0L28muW5Lv03wgP6MUJCFJ9E/VmhkFNrmK3I0Uw2Tqbv6TIirRePBiFDFeAPqZwLu1SujDVfhozc
7iTtLX7ZuVeYVs+YfnC32QSKZhJpss/rS14oFAg4wMZJlE/GvasRLYSIfGc/TAq6yQxkJSZZweAE
xy7qGTRCTqC2r6zL2MS2eDR3Y5NpRyWlglWhRKASYTNQc0IVeYa2G0e3OiCPi1b1iAfToBnZvTI2
QOPtpNktiz/rwNDH3JdN6ns2Eg5A/KXOu6rFbNzOCrwMZven4dURETBuDCwsexjXlTseChtJOiKn
d4s8siboP7UNqez5e7aTRqAqhU+mD4g9Q5vnKa2bXUeEXve8w7qaBGTUPuAv/CHbdFZ28faZlP4g
tM7d2f63jWfneky1D/rIeNc0tLvFqgjwOU7fFAlQtTAI7a1e++vnDjcNEXbm+3+MWMg1KSLHAxsg
XAOIs5rzN1k8lpzqGPVzyBYqp9Cmh8+3P0NX/+wa2rdHHsK+9A+QmAGkk7FqXf3FTYB+m9tyVC7V
/HXRXIExLNqnesj3rvMMPw/sYY6zxJSvuzE+T6p1n5U3ZSy6VZz2D3lA9Tl1nENdClKa9k2ioya3
na96MIH4B9XtaKZ38Vw6cJWMtOFQn4Qa9OumNrgjXFzgUZUd8cfIvSqoBmr4rUdw3XNbG4e8Exjq
mIze9kYQCmATdHaoFkQCzS5hoiaGDaExqDexWd7Ucfc6ZLPR4hB3O9/Ivvtoai4tpI2A9LZqMlI2
ApcX7GhQHzCMjRuqr9Fo/w9f57UcOZKl6Vdp6+uFLbQYm96L0MGQ1Mm8gZFJJrQDDg08/XwAs4pV
2bN9A4MLeCiEw/2cX5y84KdeGeRkS/zQXDacReQKpsf4PuuefCNCXchljxYGRrCAYr3oa7Qc+rxf
ul7M3tmxugU51W0cqdpz4jFbox3L7pYQS5/hD6VFB7Mh+mK35pk99oOtZs9V5qZrpTQjgBbBNzRG
oLC7+hY2k7oE6ME0OIEOHWyHiBwSpGqWU9hz3eqQ1XV+Y33Kto4KxpBWkmwxMuUq/WCQC9uorv06
wuTPOkKVfktyBQkVKO5k3Lu6Zw+n4LvkitRdJratwWhqH7QUQUDVQPKlzQtgVQSsrOI9iSXaL6Lb
pQNxZi21vL1u7uusbhZDQGKqGgk+OU7y2hDk42mTKwsB6KFK83AfxO20gNZfLCguC6KVAXInfXlV
s4zEim695VPqyf8uibAstURh7VofK2KWwGTLmwBqYMNi5Na3uStFTrCzUeGdtOcWft0SjEqx9oSF
SvpA2sOeHGsaScQvGpuOfBk3DMoIybYMUalgebfoy6S5lXimryrsjSZB/gNx+VNgyWXaELfpUdTQ
OsKarKWKfdxKFD94IoTS9JeyidRT3ambjDXlYnBgTkcjjuWmevEK09iaaiM3KETuRxk7CzsR61DH
sGUMeDgEgVkdOuLtiQvAPU76J1sAMlXrR7Jm/P5iBPpDRNaPqvgmzQmrs29Fpza2sV5pN2gxoCIh
RXSsHfKnsiRoXxi9AikWPcjUy9ZjbfAw7qpvSPSshTWtP3OocWO7txJm0jTKn4Q9GjtHz0Ezm/lw
Y1ZTTqgEToP9Bhg+JylZ16b4icPdWJsht4XSmRCwKwKB/NHYZtnWU5aW2dLRhL9EckWA5YT1WsRL
LNsEAlDTX/KS9rxEMvAXNtLSWpqmOfkpyKNlxs+1zXfra7W9i6MEABN/e2g+T6XNJ5YWLwmfiEhM
YDOtkZKx3fbZ8iyAxUl2ROqzPwT5rUoIhTtKLHx+lXWYVMh9VyXbPV5bK4YNRiMtWWdWWQ65nrXt
FvkyDtqdycYde+EMi9XGFFuSxQYaMRuvPeUh5i1wZV9V26zvMt1ft/HwbHSwLlunfax8uJ7AgMqt
wIiGKbq+9NFIJ+WniUsQYZ3grTDsZuW4zU1ADpXAoacjjBIMhM3t4h39Zr6iIb62aqNgPu3CgGld
bDcExARZgKfVidDpmI00OGwK7mTLR26NPxKs/+JkDjXTTS/0PUIl+ciywuKeMwvtvQ+sV1X/2fbj
O9IzmFsgFG7J61jZKso4PnFo/xXxLa42dXujpjAoSBmiXlNBMiHuoXTtuSPHbOPiE4ftugqVF680
3XWjlRiuRUl+IvPnrNPRxR3PJKdD2mupaqx02OdA7mXFyr52i7CPuUQTI1nx2N7Hhj/c2L5KboOt
jymA5DhB3m8UtODBId/XSqpuSveKxgULQ3V4anttN1YqUeG+fKxbMiJ2Vy/1QFTLvvM0ForpyLsP
TmFVv6Q2KTLjp95GV5fdPptgnopt2wM1YjvQ9CSgQ09hzb4r4Y1fAvxIlBwza8ydVl2lvJd5+2IE
+Hql/ilpwFaazXvnEtAvYkLwoCsfaoIC+L156P4Km+CH8dj6bA9j1BvWEHRelYm9FjrDoXewLsji
+FYxC9TzrYFbbizyRQ4UZaW17PmcSRO/KsSHanRvdauyYrG7ncbcs51Et7s8fQO7gXsl6qfke9kZ
6055xyeKuavCmPCLlW5DJHABG64SJd5lKobOpW9cZeXFN3nFvW3IVcCXvBgKD3ggSXBNetY6rLvu
XLhrA/Tsyu1N3Daa12HILzxhY1bBxsIsoM+VuQAHUmyGeCLs1uw7MG0DID8W7zEkK7YK8b2uev4y
lIRew9yKOCNwkgZ5cxE2zFzlB7H27rsS7Mi+qkg7mee2Is029uKH40zaLCZbo7ICWNfyq2jquA28
sbpE08Ei+paBpL2Zq+xUYmVE5KFIbD5tNVnQ+P0uA/4IJldnLsVY3VU8VPzLdlgVknnYL7SHuIli
7gP1uUJeYqXpurMMjJ1r29bKHL3nIApNWG7EtPMq69alz0Ym6+BBxIuyz+Ve9tVD6xTjVo+NaN2W
6bkHMkbumOycUaZyy58HY2O3SdAR7snVkoljCcccC0sfmQqiw2ujrJpzW7h3qeALFWO6yAqtPNde
XeDhvXF56LsFmiw16Q1Uxy6lPxDkJ8xYh/1b12ioiDuk5eNGezJskIVF9b2QKLnA6GIplK290rlk
ZMRWxWhWSxatax/qYEuKFc2cyWij+4jLYeXbbY194U1SNv0G4W+Qi/7ZG4NTYLNXYVu2SfQiXHZK
QjxG6240/AdY5PQfTLmIRznuVTPKW9kkhGHs4CkdyH+aPJcCFKRLZfjZ4x8c+4Z2jiyjXdUiCzZK
ijOC1NyfjgVGM6uf+rr1FyYyyEtnUJdONTA/G+O72bu70sAmO/7p2NygY5b+kD3cWtWpWfspmBiJ
ITh0RvFYJoApam4uvXqAx3HwShA+gR+u/ahExaPRF45n/pgYJyzEUSepPN1Y+rpz1EFep+Rf1m1g
7z0gPzcQFR+1yWY8KBSy7TlfgGO+VylkS3hEOcHXTe+7iNrEKX7J5Kl1B48itEBu7Hy4tAbZA8v0
X8IrCBRmlaXfjetGB7rflqehSdItsIz90PoX7EKgvhCLSLQeqI7DmMEwPGfC+ijH/mSazYVVKrLF
4SHx6cHdqQAIqjaJ2XB3T6sz8igXOw5NlrNVRuTE2Emr3ms9PuhZf68Mo3ZqwALp4IA3ebTLSpa4
tWd86InRLIRdPSt5PRLnSngY8L3pMDMloKfSDQ81uTRibq+6WddHDbPYOHSHjVLX3qoa86Vnhtwt
0W2KMsMyYK7Pyy2ySnswkzzKE1WH3198T23sxPzewHFa+Qis5jUxk7e6DEfufn3bSX4XM8K8EL/1
jT1W3wODIGQcT3T6mAyagceTnrvB0kSijAgDGVuLr7kt2w3AJ2bYm7iOH/n975y3sii9VUC8gDAt
Qf/KUxdKx7bKCj76qr+rdOejSOtnd6juyUL4Sz1W0Ml3MM7yUJSSPtsBU5vQO+RRFVyDbRNINpYH
7qLJRsmWXyXr7PjGAaG0N83v3KUU4MSmbJaooeezU0tX2O7s295G/OFmMIatwz9IBPk2Y+L2beWb
0UQ/ETcTRJ5lv81VYG3Q38PyQzjVMz5TRKNFfpHmRvN5cjKno67s7TKzRf1YvOmJCza9XzduBKRO
NQt8GeCdFpP9jDIAsPO1d0f/IKHprsPRO/VA0lZCQxoB6HUkVTC9XnjTW6O2iKPwVOQKrpVGdrRh
qyVCZtt6sNQ1sDmL1UW3bIS91bo+QG2skFiwyDudgVFY4++fmDclm9IARifujiHEa0/WzPDboYg/
wlxOolP13hAKnxtXTtMmisPylk3Y5IE2dE/aGHoHIhvLvsJ73LUibd074iEsyqvRYASBTDVvI1p1
GVhXl2g5fG/rZCdshSTp8mU0qBhXGckRTb1b4N+I/vUFGaueJEaPuRPIqa2slWLdFZd6VLWDyNpN
J5RgJRMWZUW1y4XGupWYcCQifr1erN1wPEUZE5AfSrFWi/omcDFuD1RsF0AcaZ5Srb1Uga7cfkv7
cl22FUuAOrgqGov+TuTvAQk9GWNG6QVKtFIG/dWu5cVU613mpcO61ljvpnViEw8yIAulKLL43bUO
jLfCPAQGsyY+gQ7psJ8eGIfctKC5t94HHimvBL9M6T6RQdn22MDBaTkYbErDgGVEH+gXCCuXsFMv
UdeA9tD2RZBmG43wgJ3Z1173JigPy9FCYqQ4gHUtSv256qMHEJYsR9GhsuoWooawz2I07n0jvjOZ
Uzau02yTctx6hXbj8ySHLLpschJkWFOu45hoJI6dcVQudNkbK2CUlNyAxU4BLqbKiJrD5Y7ycDu0
2sapa1YlBBs9PAsWhZIezb589+P2PanIVcTjQpN3qWwa/jRQ/vz8mx7a71FvfTRtjl6/vjLUtNgi
fk++bEBYQbJrt8M3QrIk7AtREjxTLkY+PoSW8xQ7/U7Vjb0MWaoqtX5Efge6hwlGp+GBaFVuszj+
1ExlLdWCBwbSEK1nbizJE1bt3kqBbGDyZhomPmzJnqDure0QiUvr/Hn0vVU5jOY2rLVHDx9WKb2X
sJkQ8VF4VDqAFADtcIHI+qOV4Xua6wS4M/dRRcWt8fMLgkctyKv2XrbEYuoAMmzu2CeIYxja+cVd
BpFh4Y3DUTTeKhotXJToQsbkaKCTQprV3VhueWdY2WtZ4VWmqA5a+wDS1PbBMwkvGx60Asu972qN
BZu1YsolA41GAjBc8zHBoBO6CfJillG+CrVZKaBUJa6hfaRfbM3BMxTdwJiYe1P4u+mRR17geRSJ
tTBDATcdqo8vrVtpVGer7N0luUa23ZjWLRRpXNPGrtYCTE/ngnzs64PekA0OSKeUyg+UHLB6JLa6
6EoUJMGl6g4/bUe+PE019qXOnhA8c2OkFTzXxm2jNU+ZSggMVaSJkb5VIHZXns2ihIViB1tlSgOi
JxUhO6EGA8EBVr9+9V262qYpzWPjOOihFDhDJszZCFo4OQHNpj51hVmftDxqTgQgRtJ6nbIDPtIt
KqXo91llFnexqSR3bKun87kir+A/olPEY9P20YL0w0BblpZabX8101Hp2zW2hvIyVwEHIA9hmS9f
g8RdEDOPu/3aGqvijjiMvAMudl+oiHfMVQb2rmfpqbvPDlOvFAPTDe82XH0NRCAdln6nK/u5H2Dr
/raX2NdPo84HuCW7EEIlaWve2VxX2VW9BGFnIePyR10auUsNUZ/L3APtrgG0S0xA20q6i9m3vw7s
7W5dU3Q3v9WbrA2Q0ulIaP3RX5M2KhbmkTypfv6qTrFWOwcgjOZB5/o0H7CeCq0re5FNoUv/GuPp
+SB9gFN50dU3c9H28mTygBvXUR83D14ZpAddEksUQdfw5KjdWzwQlin0m3opnP7UqUy+86VD6VXL
ALDefi7GqRdvITaYq8+BA7874lVI0Gx62TJFdS7RPrvOL+V6xTNZF/M0v1IXYdk4+m5AQILuXSOz
HdtpZTkXI5inp87THzOp8D5U9WJIrbqfx9G4klBGKY/zQJYA1CeF52/m1jq2lgOYXlg1aX47H6xU
lpuk5K+FVFYYLhs7R+uiy6rl3AyiOb/lBaNdiQczs/jUJ4vGENQVSa2vcZJq6NkPiC1BCn1T10Z0
IcQebvKuT6+k4CfkQFHcIlHnrPIgau8SJDVXFaoK90Mp7aUP++aBtVe5DDo7faqJvvG/s7rncETP
zkkt55voLbFIlSb/bpbFB6ay0CVL8ey2cfajLwS0wdh4FyNA9tTNf9Y9K4qMnAoZjnzZqgUTx6he
/Z4VzaI8Eq0CkpuhQmPaMfADrIlZ7rT0HvNtSC7kg0TEwahH+Z6Wzq0Dwv8t6uIXV4Tlq8qegNVb
5b3o5G4XSZwOm6gIsEbxNHmLmTy6mqnDFDQZLs91QVJAqRwVFj+tlLdzgxZoDpOEX6zn4txQRgSH
4iBVWO4w1Ge/IujXNhCz1VyspwFyR3fXbe+iqPfna+D1nAOfJo9mdTIPl2PpqBvF0FAhnvrM43vk
BLe9tNrPtzo3iMpvtqIipzV3mcfvFRWcfxuS788leDYY6buxTbCLJAV6wS0o2zXSirEELcITfzNl
XSt9fI+IQbQsNav+nqXKWbeKLiBHfDu6fvhTZtYrAG/vubN1FwvkGtps56REVTx5UERuHBy9czds
Xlv+/5lOXtxov3V++83KkXIJrTXsAX6gMRlvhVPYL72t58sg6MY7T4vyjWdnyO1kVXsDut/d4trs
X7A1rVaGTNQnEIUxgknhVarJnRh1/WwUGUILht2RmiAX2CShPHPjkCgK8uScsHXaGmgtnJLETLeN
RCUlFSS4sqQbToll1FtDgCoQJsn/xtSyk9YM+hZlm+Ckebq95Y/iHJMEIkDOhMu/7EYAOtkWUPt3
hhWHt6xGWNJpjv0jSG/QlbDfa/bhi6oOhru5a2SNClGZP7r2bfVbVwOa852Kx/e2rS1m3ya5Bz0V
H/E+23Y+2qaoLRPOmOsIeG5bWXThusMudFWUKlk/v7vN9Apn5dgf13o0drfzAXtZZ2kgJ7GZi9rU
T2th4gZGYW0LpjaMu2Ni2aj6BHs9kv3ndWFMUNnV/fKGJPj7iJsfQlVE+sH6X+vCQ/YGnhK7QXeX
46ICxrKDDAwv4dZAVXgFaKdfz3Vd7vq3rO7B6KO4SU6IfnOd0xmrbkCeaS51oZ+dkSjbzaV5IPhp
3i7GPQ84M2PMB8u0fIyb+Q991YHnLEnl2vq++bMf+Y+VjrTdZa4qPFcg6Vbu8hIL9T5N65Wqd6Ar
CKDUGyU2+e2wgwzXsBHhYypjQixLry4OjwWAAFMlsclk+VmuZIkAH3Hcz55zEeF8Qk3T4WuIuSG3
gvpik1JHc9pFBqarLpo/qLs5cC+UlDfBjfn/qQwsW90pGiH++cK543yYG+Chkg6eLh7HAvh44tn7
YNqAyrA0zi3xn0uQSWAtqAZ+J2pYkeSx8qteIFRhjfBx8oaEo+GID6Hn3m0UQLzxJPH0uT5zvHvk
PtR7b1ruSgktRgkb+ov8kBeoQlkDbtP+IOR6rm9CdkRdUzyTxXEQJ+qxV41JXWYWlrNa2CmHyuFu
Wsyn9YBzqehbpMwt5TBXlXFC61z+PJ1rv9pbD+Jamik/f6ufi7/VWbqr7TOZrDuXGCq+V8Mh1Idf
B1WtbqOGzzqa4MWz0LG+aTHkA7VIiu8k7d4ts7BfFUc81ZpW703bMLeuFodrLzNQ/UAD/snMNdJn
MDyE7jKfBhq6TGUaPeN4iakxEyaoDGVdGcPBRWXLH2JjBSqc+U/050HK7GMoEPVsKv1bYFUqCNLc
ZcfeKTfd807XWmRFVVL3C7Uzgp2fCbbWNdQuV89eC097wZ9cuUMwOz8IHZnByBkBJPTNRmZF+tyq
JNEGJdU2ChSu77a/ZIBs3Ty3ZVDcaLJMNyoEsX3eBNmTOwx7gpHiVeuMHNaT7x+ysI3vfDP4Ob/c
qLv8grLPL06etWc/IMvQTxdM7wMEJTmtGGygsANzi5zkW4wk6Wk+GKJvTtJsgNdaLhIHCrt0CUDy
ZOiR2S/mPnA5p1Ng2nDgzMOv4p9DzN2zonjOsjTffQ2dGsCCTaWt142EGtD34x7dFu88l0QCAc1p
kb2fi3EJigV46r5zq7NDQrDeV0RAQIep0TKXSvk8tORVY2HKF2ckbx31afWap9kzMI/uBxbNp4b1
6EfV2lCyRICDfT4ucheawEJhIz+Fo70AfkvWg5BxA3Oi22fwxGt4ypO4XO5IFOZ0rVhEWEtv5+JX
Q5IqGT7I4Cxbwt2X6ElpsRE3EKQ+unYovU1VAPHtervah0ZzM5fmw9zFmvrNRTmxi8wuIF5WO7dR
ryp74cLrymCps0tvEVHQIV+toql57lMqvrpMU2KipWXRh8fqD7b0ys3nJbqWLks9sC6fnfmdzhrO
ElZpObcQhhjkz9f4vL7zs5I7i9eogBQc+qLuNssaHPZdkGTizp+2HJFagtX5s86tmnqVEAIDuoMk
HMwV/VqqrnuUelwe4bI8sye2HlRoVeiN2deicpCUjcGTO9yIx7nRQtV+BQ6k2KkFOMG6NYqtcMC7
prURPEZ+7qyLFnEEPe7hUUHvxDynherWZ/bDmIKy8fJA+diQX/M/RMuS1Chr6yFjrDUA2eTYW0a4
KuIUAhFIgXuimeuesa6GZVj3Y+kTOHV0dpiQ7NibI+pumHW8mFsdg0znUDv+kfQ8AqNRlJ6Lyi7P
Dog1Uuhl9Cad7KYUsfVUGoUDpyJADmTMoudCIYAwdXD+fiW51Iqguhu+gRf5vNJmxloWQ6VfyS0R
cXdk+tClMJQQ8IxuY99HN0qrc1IkqbPtBls/xDwjgMNkDRntOD8yv9XbIVOds8n3s3aSxLjNU+zv
IlVxHvpJsgg93oWUprutGn8cFtnkwdA4g3Yi1ZkSuER1a6oSIPhPxXT47FeXZo63hfLrirmlHgYc
kjvTx4IQcjs57jWIxObONprwvrDRrIgQelvPxflAB9OxmztW9hMLCOGhrw5zHR00k3AgEZBu73uN
iTNtGxxskZanLuyydZKl9ZMexT/mn1ozfkZWF77H3KsE0weMLqZrXKSKDuZ0TeoQUyhjs3oajSl9
0Pkfpvi8RnipttDd7Nc10gaXkqTiAKXKO2j14B1IeZLf6nQSEjIWwSbh2VDihk2TmJt+P2URbKyU
JtqkvcwaTApMeHy46i4qPj0qz/ioDwEiDAtLdTmKqeLrUKcRBsCgXh9GiLTrpsdxvYp645gLPVlH
Vqw8Q5K/dNyF71bUXs2qM57hLQjS4tW/dfWz5jIvXc2wvxZe9Kvrb6Oao4rHei4TwoiveimMR9Uv
i4eg/Ushal+11tY/WzTvLy2/X1N4RbetSh8QyihbnMUrtecZC+OfhKhqrufTREMQIJoOhRejMOle
VHS7DmUy7dfmU4EGrYKn6t9r5zLK8OXNaBCy9gblRljBAcqIuU1JFd+QlVdu5nqI7wRP50ot6110
kafeJP08sZh7NbbWWLu5QzXXzqfzQboWuTKniRcFyhm/+s8tgxZ8b7wyPAzM89eAv8Yu7QnMaZkU
V19o4jqfsQp9qkmm3nzV936g7VyDxP186d/7gjb91bdGu3eBxkGD7LAbnOaDhdAn91Fmrh2ZoV1S
N3C/59OvPtVAuuP3PnOzrVqItbQYy0TADIMHBfH3gxC1Snx6OtUVEF/z2XyoAp5dwJPCxVddq7uD
PH2VE3tMNnGGjtl8MRRHlJp+G4dwJUmaqrKZrlxyZH8Zg4WTsxRDr4KvKeBqIdfXetEVIQNxDdRQ
XGU6OHDEfWPlDXr214Zd3SLg91VbGIazItNqrOYL5wPSyuJa7cqp51xRdeDDbJYcW3gaGU4zzyPp
xhNmCHIxF6Ey5dvKQGlpLuomlFEFruZxLkZ2tOIBqT8Unq5fk8x8mKu7CO3W2sRDLh7E8FxppHrZ
Qjj7uVWx1AtOmuMtRtnmfSXGz6G91GwOXdwU6ClxERmPYY2uEPvR6W1pKWqCuaUY5w5fpWfdx5nk
39+tOb1blmHhhkxS//z1buchE95tViHQLGHpb2cl9IzHxabOA3DRk1j6pzr6pKf+VZRVCBPNA0Iz
t84NY58ys8/lVBUvqZaK3VwaMnlgqoTik2prL2atCy0wiq5ou/Wrinj2uq+cAShTmC19hArOOUsh
rJN8i/RDiXzW3PvzQscIwU5Ld/L1iK6WUkVX8GYBW4vuNsH/4oiA/KFRevdZ1Xn5wethHXneVbbJ
YzVVCw+eTZmQTq+bxH3uayNeEoiPjnNrbcd4YgzJU6CBnq5NLHb6TnGfS0hjG1HG/Wa+Stc7wpFN
HJ89JfWexvg4v6SrtOoRpVcygNNL+XFMIrcUynYuDsnwMuI7i4ZVVTxUgb+eX9KryY1pI87XTZvq
TyassSRyT3VqkPFQVcjFGFmdcMp2Tp20yL3Emu2DCzXvhyE1kRv6s7lXwDB8XTKO48AkisS+xaPV
sGCdhO19EDbtPUZLhA5TwKF+QBHJGwxkuuH1q4fW+I9dbKSnuT+uJ9XWaCFazsVyGnDK4k5jzdd0
ZWYt0RTxtp5hbetmKC+9gG/PAgCofanwb1URyWwMO3gPb5uwzd/xcMrACQaT14AJ23asXYj+Xfxo
2dWbZyjiPfF14C+2/GbollzXKBMeiUbap2LUJB5InvM9VuRq7ipd8nx6p7p3Y4o33KBGPEmssrsb
C69dzK9nQ1JMW1u++gVQRUX2LMaUxDpUkCrXeWS7zwAHTnPXOtZfWleFg6jbGm+KiM78GXK/k0uH
fdQfnyFhD/X5GfKMNdX8GUpYQ4+RkG/Ad9uNLxNzk6rJuAMckK10hD0e52JbJmKlh6r+aNbVr9bR
C4y/FNVElzuSRtkGtjN5EkOJn1R80lfqoJZnwPDdXmpJtUM2GR1RJUpXDrp534ahfQYCbf50q0OV
KuNHLZkmECGPIZRz9ej55bkinpk3CC50hnjtMhlu0cvKkL9Lu+JIZA7LqOnst2KDyDM2w2a9ZB9A
bym7AXYENtB+ndnnVDPWfq9ER9JG7jIl7rqe66WrgwWC6CyOhpWv87rDMiJouMLwIoxfvN79HKDb
G46Jq5Y22es5jno0TbCgU0nGASievBw+G9sy1NZl2aJIMDXMXeZWr9XzAwkEVPRjElQogW3SMrBO
JvHNkz0d5mKYdvZhxFxyLs31cw8tI39E0sdBmVrEUN+na7scj6PQyjYhrjfLWYAdputjgdD/fRQA
mKw0cBazELozVo+25yb3pNPDz/oidZaNplffUduAbd6+ozbOMwz4y21QmP4uQDpo64apuE86khy1
orbvRqcuEYBuXlVUm1bIOGpnpFNxQGvSaNNLpXoqVe0xKJMOSR2MsgbhPVsxHiqx5iTHppAdHiDG
gGr/EFzZY0DGFsEttPLuaOi1fWtNB1MHt2jlt0Mc2ZOiWHMCgnmA/wfWsjSTcq+PLCu++jdVFW3U
mi3bXDdf1oag8IeoybZzcW5Qo/ID2Xrr5qubA5LKqfLsAnnTvk2lX13cVll+dUBZhqVZPPz4GqYy
HLmtR0h980VzQ9NE/SpJQx/KBQPNdVotesyuo2w/F9vctzciKkBDqHjjeIH17LKlO3QeIIC5WA1D
uEapRt3NRSfJH2vSXVfIVP49DPVNVTfWczEEENi8O62PzROpCyT4A/UnMCx1G5cFW5q5bj5EkaiO
cK6gLdNXHXNj449lsa9b8QIWGOq55+srTXXju24Q1tXU3xpiCxBnsKvYI2MG5XVqzMs8uVPNSF2p
ZIfWc91ng1+8GIOuHeYSUorW1RNvc/e5JrI0dc+i9a/jxGmugoqolXXptC1E0rp6CeBQfY7B5gK4
thxfIL+4y9IjMx2T+temCShC7/X+q+T7n6V5rupRufhqa/9W+vO6eZL7s+d8HTmn7l7vyFVPE+Cf
PT9fb2qbBHf+l+u8PgD9GHT7oBuSE8zG5GQl/l2TDe0OOZbk9FU/n33WyZ6EWQeyge5f1aJkpl/M
5Wpsf6QBwHz8GU5+ZuWn+Ww+VHJAU0VPGwzE/mjwNTXq/1I2nWiXq0F2E3f4UH4O8zVCWynDWosn
7b5p/Pkwj8WioF388x//9//994/+v4KP/JqnQ5CLf8BWvOboaVX/+qet/fMfxWf1/v1f/3RAN3q2
Z7q6oaqQSC3Npv3H610kAnpr/0eodejHfeH9UGPdsr/3fg9fYdp6tatS1uqjBa77cYCAxvm8WSMu
5vUX3U5gigO9ePGnJXM4LaOzaUENzezBI/R3k8xrbaG3LQ8Y4LVzl/ngZtJdihK8r1woUeexUMEk
IN0EcWKey9EyPg/ZqJ1NptYbcsN816glmWdQ+cVW0YJm8dVvbiDnhoFmHiGZXEQERS2xk8LtTpbI
+tN8Zvx5NvVAOUWwjAN3GrI1Ofm6tq+jJr8tIqC0vjn8peQJdW+F3rD5z9+85f3+zTumYdum61mG
6+iG6/79m4+sARxfEDnvJTauJ1vP8nPXqOkZd4vpHPZ2RX5jqpFra8CZDNhGj3TIdPhVHZcesoGy
8k8Kyc1VZqoWgjd9detFTomEAnW9b1vASdU2hNX3R7loyh8yLRvcZ8InCVz/EpENf1L1pzSpm0cD
0tRdApZ7rnWbOj5pPhTDuZhqJFV6Q0E8f7rGgnuwDtKqhLzfWE9gLdLl6Ij0MLeKPPnL+H3xl/EV
Q913TQnR0tdwPfX9GrGOqj0Rff7PX7Rn/NsXbWsq97ljuhqUL9P8+xfduMJlwRqIDyIiHXoxfH/z
NxxkHl+qhZQFxD7U8ubv+Ku5y5FFrYS4+ewXVg1MYXREb0JzLI+EdeDDJtxwmT00mGZOla074Yfn
U983p1NH/9WrsOyPVrLukkHh7dGsMtatW4+vdb0YKuLhIwYxGzXTm32Tme6D5WvXuT1jl0PEXC9g
cvr2uUTeeFm17vjqV8lDT4z5gTngtwFT4Ad3qmcANFz2Kbqlo9VfW8cJj01XnOYSIoHD9Vd9e8Xn
GQW+thD+ojVQfgTmYqx886sLl9am+LxUV8xyNbI+2eUxKI8Q6RAk7KP+TvXlw9BrGgZvLbEkt54+
S6B8c5z10Fjqi4r6/w6wkP1ZtIfoLOCw3hsuJkFRbmUYpnL1/zbqdHlpoIXwn28N3Vb/dm+YjuHY
Nn8zW7d0VTdd47fpj5wy2mrkip/wPP0f1s5ruW1la7dPhCrkcCvmTFHZNyjLlpFzxtOfgaaXqeUV
9t51/guj0AEkJYtA95zzG18yPuuKrS8rP6QsxIvnTdu4O8nU3J3fFvc+ApmVaIn+Omks6JfTqGiH
pKspm861ddfpLCagkN2l1MEgRaE8jojzWG201ugvRWHmZ+QzM7A3w0V0keBtl60Ef1Y0xYCuOg9m
2ah70WVZXbuv8PYSLXHoXSVHYx/KS/K9ziJUXW/J+tFaZQRZkQTk2ktmT9A0mciCwd3zpUcaLdnJ
8BS0eLEWocXWtUVWvtJxPKEm1rLJBbFPzP2YfaLYRgZ1ttL1cuc1wDKMxEtW4ZREJl7+80BlJiW1
MRKA2wDSbdKY0xXWdIWYnObmu6K5JmuonKBU6zXFTp7sGOpfZ6UYEW3ch2wbfoJFKQfOuWKi1MtH
2GpnYQ0TDal/EGe3g+iDlTOyGd6L7sylrPw2tcb4aocgHJEAhRtwJWzpGSLpF53Q/Em0mvqEW4r9
hL4muZct/4TZgIQxlt/vZFZWlF010rMyNMEKOcqi6hSzvRSs4S8j9cP3Ff8h+P4YD9gcGw+Fj+sn
cpdiJ/qS3FlldTKsXIy1d5IrNWg+hnbnxKqd393a4uw2x55mi6YXmUffiRYqyGL8xCUiWT51z1vf
zZ9uz19xpvsNRZoZniTXp7DnVJ/mGRlxcwSD4wqMj35SeBZC16nVhTY1xUGuydyken6fkbTYDqUR
WHd1i8dFSd38b9PCAqaZDHCmvcijq++iqvRP4gA7Kjraw1k0RiRy7tzW/eesUcdNOnaJfidGrMD2
5wpJZkyhudThj2ln88xBLRFeCO2QMaNkQLRyrNr2XhQ8iZY4JLFTLJGWFZO6IryIg55TztfkyL+j
1j+k5fC9clvtCdCbLVriKR9K46eW/0erArf9hMf1p7HWxbCShVAy93Jz3CJ6kbfirO768Xom+qKx
gz3QxeyWm7jYWoYNcjBTXHlhWg2ases5yrZolcB9QT7fqhu7IIcKwwGgGCyoVSEN7rHpkhG3C8e7
oL8P5nrq10+pwYLQ7crwrW+Dj9CWwm9GqvDn3KO8QqADjTUYQPMh+bQiL6HSJoYUWkj2u+lXPyBQ
2a+pk4GlzJXkKeP+P3eR3Cz+/YZKudCfb6i2poHNUaebKjdThqcb7qf1ZGS6ftoVlfUEfVm+EyvG
Lm9I86Je2IrFZC8BuCDMFG/FOlOMJkH1c1RWIFmJ0du1YhSU0wa5fn7/d9ffLvDV2iO6UKrDLi1g
RKY14s/E0r1DqFCDLs7MBtslcKwt1upFr5BkDx0K8tSgmklB0z3lpOVmkLm7Jz0EX9YMc0lST7oe
5C+jHYxbPEZlNIM0XdDYC9uj8l40Tc9i2V/UxWGslezFMLIZNa7UCxmk/bzaN9eaXWFW3armE1rm
izaUybehxojProPqAWqksa48xGpeHVpPqCsugWTWa8/w9TWS561cZembIQFwZP2uHHQNfi2iaWPh
ZGb7TBj22apU8/uvqcnkECmmIjNUrlNtoCNZl0tzo1atg07GeZwDFUQ/nzU76vWnOz/434OqhslB
qzv7XU3Gi8mX8h3R7Yfl9+YbxVLNnZO444vL+mSWm2b7BGAAfZ2jNg9xiGKyaMr+XpaQaULQ1E9p
SjCrs0r/SK5HXvWNXu/NTrfWqtQ7W8cmG6lJGd4jXSdjlohjzmDCp3WCLFg1fW4d0dlLxBuG8Qyl
zFtkGa5TaZjFVFTa9WNFaHpGMUP3zI1LQ0DRK6+BBTCryjuJ0pXxlZ+k/MYC4ECS3vowOlxemszf
eizT1kXHj9OSvDsN2VDcp3nxjqJOweFFl5GuK8WWDPsULu8IVtGf9LUFozbplj1lAG++Z6yRovqP
XXPCBS5iSz6Ea8I74z1WKojRqjb6phfIUwGXfwwFRYiN2eQkl2NvqRJ+3yGrJ/fiGckC+xcP32Dz
uXPG5kOKwmXToBA2s1BdD/i+QaiJmkuSudpSa+R2Z4VDxA3Ry6k79nP4c8h6Y8R470YxLpWcwAVY
MJhlFFATQ5es60E0kZ5Ro1oaPoaDDCiWQlBanMpJyKmYdD11psupfkx3UfDpZcRkO6ghpspZvFEl
nJ37jjWuO1E7GujKCEbs5BEXFQTYkp5+aP5bN/rjt5QHM6vaVL5XizFdU0Blr3XJU88SEJSJwlS8
V15JaJRrUtv+0ahy9pQnerRs+NPbGVreHSQltebIPPt55pYyj8Uwob6hfxBVbkKrp02rFNFfNuPD
revWX43Kg2hdC+TioLq+xj/2iRcR79C38Wuikdw2A9uYW7LmPTZtUR3rBNWoFPqPoss06m0VKcMJ
qwX/0XbKZG4AOlyJwdCwk60eQjwQTZSixUNmrnRLDqtZRUk3WoajFo/Uf9VSDV4D8wTQPq9U+ADO
VECAtHY/vLI/Ccl3OdWpwJLgQW28T9OaoaX2znnRImtY5wTkcU1hu6IWNnsYY/h5EM0kGvj/Y2M8
H0xTO7tKBo4u2MqGizZNdKHM/aLJTv2zD59m5HwQiZBdcwGrjHz3788TVf3zLlm3dcMmOEHoweDL
qRCO+vPzpGDbPmZhCoi39rWCEKg25NtutFdmY6j3xbRdH0FvOnb9szWN3VrTmJhZT4/1/k8z/3qd
mEl2Vnv69Q6/rgsiqVx1ZTreQbXLYXM1OPeZzl6uWuPQ2+aA8SE94jDE+bCSCKHd/TZQmTG7gKEM
xmfbTuQ5JdIUexruATlseOELDkCpdNeiJQ56BZOBG0U5UwyfkF9b2w2qEXugKhkKsmnZGBs1zska
AncbaOF9kIbOSXSJMwmDw3njjcCnfg0oBpU2yCKpwHSqBTVsKn4WLFjJs2HvHUkYrVip8eBTm7Rj
/RBBUFTfy7GLHwPF/hgRuT6VCvytAf3XVnEj44h83p+rsVdt8qxzgE17G0urjQs0l/whytNVlJjZ
i5l24d5osMIRTcqVVe5a8HbKPs1fhlENZlipmlneHKU4JdlBym4OTsHka94ZGZhQzLsq/RhXEuoD
IldIx5QuWw3j+NVQ0aEPESVdnhHYT02uXoTHatKak2lvWD5gzW6uSYrxcP3rjBiKLsBXhfKZLleW
Iw44O2IEySGEE7OA65g88yz7Loo5VPWtqZvqTOGrpa9dC7qzqucGopLYOHdxpmzDMrAAHFTGq4wA
1u+N5JsiUcsjZvDp5W0zUFdkmRasxBxpkJ9ELMHzfHjtiL+QNbCMnZoHweugzQLJ7nauWKa4fuPt
sUrc97JXgGKmhr2WqonHDMEzGjr1h6fox062ovcS+Bq4fsd9sdHozliURo9DGyhzlx/mHAdOvUwd
qT0YfjKs+1pWtwM21Du3N7J1ZlNNSCFsvAxLL7jnf6yZt9pAYbCXmNWSNfh40IphnGdqpm08WRpe
gT7PrLx3nhrXLQ892Tzo5PTrLiBdze+ZNt24+gLB7a9pclQg/JvuYCQgeLUa3p6YFkVgnSPnB4/2
6EXnV6hoY/nmxV28iE2bUESIwXKsRO7Mixv1HY5X7Mnmt0CGLz9iMXIyPUfdVnUZ8GHV4gVPx2Ni
Rua3JI4/UqkrH62iyP/T0tf4c5xpulU5iqarCvh3MC+K/tutqu4jxQLuOzzJRuJQb/Rsaw033hQF
nNFOhqNxVLwlQZjfmVLdnFpoave9qryI/miM0FzBT8xLUHt5H23ERkQ0g8r43BSjZlbviiC/d0Y7
3rtK0C39skeyQ0xz1hPteNOSkSrVHLWXY29ywyp+VGb+FZmi/SLZCqn+Tkk2qNJ/1HUl7yS5Sud5
A5zLt9JLpTvqQzn1+8R0ke5rw5cWUChCsk4m+SJ29FQbYHoKLGUm9vti+w9mvj8EqH83Jja0NfUA
MhpMQwtXVtyysjSoJT9gZFWu2hyB0trq8Iiu3Rb7q5SgLsac3V60XS/r9l5vNMvahZ3124CYYuYm
l4iJNYraRWL3JGLMM1yx6r5M9fK+AcpA3Mo8S2Fb3fvoVvcZiNF5LqvywbZqRLbytBmS5ckaMui/
11hOBxQt/rDs4hK6tvSaUEUwi8JSOY/WVP8GeGp7u5zywJ+X85u7Xm4anv6jRNEyaoN3grrUra0A
81awFdRaAAZ/LcsAVSIViysJB/dX3zLfGhdLraDAztTBCUt0D05qr+MIR1JxUTqw+9PV0t2Db69f
gmyta27y6lBIvRtMv4RuQrOXhgdpzE8il5iW7tEKjeLRg62z6xTE8KLfS72Tq1TFowa8PXUQ56Jx
XOp1zRKclfy+GrrPh1sfIvhuoWeldiem3AZEs7GxccnxhpinXUXqUE3iewex0YLlhsyDcmKHY5WK
KTL4GexZk22C1cpO4wu61sKmOfglCgzZa1GEhYBnhyTsL3Bj3Flup9UTlCL3jvBg8yr70FQSuEhf
Vbe61H6eIc6plgOkcnR55EIND4KqNrhEsDyItoC7d9Cl6m+NFzxo7ZiGP0A8slydklV9FW1RykT3
8tTK7AAAgRndi7GElhjTpqTTrzFtSrr/9TonKjG+71IVH1dqOWEOImPKiJLqU6XnlIHZZrmPp6oo
A4UqTbltnNfuHX+RzQMGURuW8d4PixPfzYI3YiFowvHQPMZOrG1ljUKAJFStB7skHzsJuD5gZfPt
J4GgwEYb1VS62Aq1OvB3gm3vufbRK1hvFmo8vGWFtwucuD5UcqStLCJ5dwQ+vR/U3CeTNTIGHm9Z
VCsvVhPl88JuxpNm5cN61NR8o7kUOEZSDBYgJIEc+5Wy00olOKB3ixcy/hIveJIiquEzjUODeEb3
vw6RpbAzHHzMC3ruNAVVuF7ZaveWH8GYBXr8bnVfWDJDMsEsCztO2CxQM/q821mYGnWp36OxYYBQ
388zXRn6u9qggFoeDPPcdvVbmTv9a0sd+tJKdWKNXjm81oo+h2LjPA5xB9PHzoKZXOvBa5Nho6Dx
57EWTWcsqc32ugtQ3hp1SPSAPXvAd0qL10lNVYeYRfCOyKfkf0uNrjnq5KiWUQ6UKp9WbOYYR5cR
LBcVeYFKQpg+cYAfN4dV251EC9kHkjlwvnaGsCmOemObepaz0vOKO4OMvotyruaR4ivzDsVu96X2
8vuQvw4P0fIC2VDm3wFP3Q1a673Xo4LvoBfoT/J4vC4M8OXgRv3swvx8yWtlXDdJColiajoOOC4J
buDuOsqP1aWeefz3dbr5l2efqWkEiHFsthRHVq3f4ugKqBJzMAvpkdo3QK8uhmRDMbYnuUuibdWV
kxOXnz26+MlxG0us7znefF7Nl/g2dzDIfgyIrQqD6ZS7oRX347s808zb9ETGkli8dCxBl7nOnV7a
gMyI+2KtzqD8WzGqcoCqcRzvaiK+H2Sut32TRV/qqtVn1LSnZ0oU1HXGvmMNb5bSPXsKgwJt/JIM
4c5jUS4uAvwbEQU1ZTys/GuKOTeS4BF54Z1ITfs4uz5GuJ6KZLQY+9UCi/372HRd7VTWf8hkaH/d
KCEj0QyeXKbGP13+LctF+MbVzby3HjVVgmndDFH+Ehtge/wxWnUFCG4qksYchiunZSNVu3o6XEdS
PGtnorOLKxBB42DPvMTo8ToZDyopzF2epOZOnJW/zv6u2XUGQMKxxmem5tu00ZvJJidr7Qc01yw6
7bbZKVJh7aESAHMyFf0pSKCxTrugjyQH3JgZ38VFiRRwkQWZGGbEz4twP+dr6dvakxXnLPXjkwor
5nvTdQtbrfiWFFjfUt+QfgTADC0UdK/wpCmW12TjQl2esciiwDzUiKzXYx7Jm0iO/IMxGNlSH5HP
OL7+7GOptoihS+0J0WGUNgVhpGTsHtME6wUZG+8P0EdhrfMHkhHVJTMDEgRS7wL3oZ8XEQgPrhex
bS1+XTQomfthlUBtS0ovrxeB0yn307bp+k6uKnWPsmuSIrGDeNXqgNMQtvvB81h7XxXDVvadFoXb
MQ8dFrtEGSuXtWzV995axCALahjujGJwrjHIBM+Uab/5lOO/0cmRDOlEASXe/qjidvhCOU6/LImn
rG0jtKbuQguzs6dHryDk3CPJ4XJTVepLWvfuUXSJg2g6Sbwk8B7uf+vXK1WdNUlXLtLhEjWomERK
lAxIuRdnt4Poi7w2X0fpnjuU3bJvkx9SON0YQLjGXpkKxC2zxdvFTk3MqChNEKNDIxv70nnwyr7a
qEmkvUSjsyRJZz7IGBXfl373EKs9STCUuWuFylbqj1VtITV9sMzyMl13xN/n4lur2EO6dgY8ZUVT
jCYmwitlWBl5/cOYtmZ4npOhlUKTLppSqBwKBJsXN/uuDZa0r3A0OogFrq8sA0suDtc1r2pjZ0F0
Xm3nBKdZzkDfXnTAy8mU+E9iScYu0wNL5vv7PPSTB2MMP/fDkd73qZE8TPMNrMPfdHUfD5p9SGo5
fYoarPrEJwqSfMPS3553WiuvzdHgPyDxkajVNQWhkZ89STWE8WnukDb5JiE+POsitXkYej9f5bYW
LkWi0I0SjVJlHXcQfmUvaXjOZWWYkveP13X7WOTafNTwuWBtbG0Tt5HwEqvZXoZ18WrU0dmbYp1t
mG9N8EJvXYTKFKFJcCqwu9sANqlWgefolziNwUrl0vi9xpEgqn6krmy8pdmFYDCIvl8nCNZ+6/k8
RJVJipzq05y0qK03YKPPIuVANfWUI6JmUSQV0oqUkRrAWBajbbmpi2x4t6FnD+zVXf47Z9TF1ccY
POu+oQh5EcMpf2uSkhpkaMhJhtLCUSi3jlkkbfgfpkyQSpanpG4fxQwshNiwBvFTnQPnogQhAAPe
FJdmCr6JGRagtdxoh0POPW2OnVR1KqdDJ5sdbm+JMrcVH3FnZIZ0WqYG/dEKn5I+OGpqXJzFwwfQ
P/t98sni73Yau7XQL31q/boOam/7Hx4+jmz99flvmYZG5kchUac4lvrnMJ1mSJTiyv3wODq4aCoY
KAdJ780cR2/nFMabu2SooBRNZ17jsgHS1TiYh5Ur3XUUxy+b1DW2mKgUc4XYxK6AxEX2XH6MrAgC
JLeqFcKWcGm6uHPf9LLh6FUnDFxAeeaUp8hjtTO5sz5TDPKc2hFkkakle2Ae0/AxQjB5VszU3XLf
hnyYWsbbQCWxlRjJfe5U0jEa237SmwK+diTQVFF/79dt9Z74zXcDIthbSWQN25B2eAlBK2FBEZ+j
weuOGUxXdEV2diwdy12HSldtSnan0J0lqh2K9qFX5XEfB3h6jThZDEWqzkL8PpamQ1Yh51n33YFi
qfG7W0dKiLWLW78PQPQuiZ6gntU9aoEUp/yq8G1P1dx60QcdJrNupiuzyJt738wPMbVYb3ECFmfK
K8l158+GLvPPVljcd5Ifbvo+MHduahjXA49PL/8KwoN1pscjNMuC9ken8rwlQxMUzqtPxfKi1uRy
hwK2PpES41HaBMMCASW+v5Grn0ruTpTwFPYSJxKSD7bjA5RoIutiu6AolGb8qngIj7LJe9C1gG6z
uFhmsv0C2LJ9t+0guyu6slqEYxOu0KcpM+4A3YtjIvcodb/95hnDqvSKzr9rtMc21Z0fRivds5Ne
12Tn54PlYEMTqbO6VkCyJL69QnLo7DIgXGvTlvB1zzCeREA1xvg3yEgi4MqAnmsDzVxmbsMOPK1P
am4TR0uH4L2JurNNsvWDlBMxG8uZgXXD4AYS2ZYq9K3TGv6RCQk86qz1sUMYW6rdsF2erJnFoSgA
QEmRdmmnrkiSSiCEKM+Egq0Twrcuf+3t/Iy/bP7YZuWjUjrxiQIm+SmTlOfMU6yjGubVYTDKcxfq
6T4H4sgW7iOUm3QvB94FnO+w8awEw/IyyPS9ROzZWYx4g711JlFjTNHKpWhKg3myc7aHptp2x8bE
j9vDtO9Nl8LJvaPxd6rTHJS6sTeUhyh7N3Xkve9wVvja9yj3vRWljz/7xWBEEJNwzTRFtB2/+iJZ
cBpbd3giM5Keijh8YnVSHQcElzOWT8oW9Gv7LNvcqU05TlYESb7z3O3uE7vVDn1vrY1Y92EJmCUB
Pd2/F4N4vnT3bW9Z23yM3skxMqNTjGHjBBEoS9EOVLzaUDDGkN/AleZElp9ZxjQLzXJ4rE1NUzNB
ejhKs0m9MV8GTj7MurqSMlJxWrq7nlI7zjaJFRe+hVMvjreX2FalmY/6vvOdbVoN52IIjZOd1Ct2
n7h+ad+xeWOFF9bvnW6057HG0BOJSrksg7ex5HsYstMZmrD60ekPyMm7pyrynX3hjqA34U3O+whX
mibklh5IjbuWuyC5y/k6n7EKys/pdGbpyjnhpr8TXWKwhRO56tB3z0ST4qbkKCnlO2V7u2zSuZaR
3G465KIQJWlagTcSeYu+hlJqPgbN0F0SYHfx1MozbBUDr4VsIPcS2GwOmZX+PIsjDUdC3/x667pN
u811tLwgtcG7/7rSwoZgCOIfQE3sbV9U4cZuXGdH/DJZB7riHbogqFZ+qUVHUolQcXOtOI12aaGU
l9Etdd7Z4cm8zpIs2aX2WG99vv7rJsjsvZYNuHoMGH70RQ2ri7qPC1hBcDx6Jz/m8T34NqoO7DEB
dRKG61Yvy03oOfWJcnModU5cvqluepDxyP4AiL1plLT6EpYYtJiWlgCFY2NIIZW8bvMmmuEXHi8U
oqgbBZv7dWdI0yMDOYcN3fErxbALVS7NDztPHhTWELOKoOK5w6e5A47/Q9fKo8+98M1r+YSdH2Vn
rAyadTnUR5uv0ipS7W6FT+Jwli2b2ILpqy+yUb2rZhL+SM2DDLkE1olvnk1yz2+WD4mtaJXqMkLe
WBYgwvY2sHJ8PFBQeFJ1hrPU4F5KJqAA/Q0rMf6QoV4AQmNNYgJUWrYwAnfjqBkH5IzK3Hc65VUH
ZkIMxCZR6SjcspeVjOAl8I0REIJcbAlTWpe06j4UanDegT8k7Igr8z6pmnCnBSCm7KQdjokzbV8M
4z1Ucu/RQbK6xnO3WZkeSyQlGO6bIfW+OZTJATBNhsuQIEWJYyAkZdo2L4QnSJAwI5gWznaRJfdQ
L9Cg9dVatrx4Y42AKpQR7TH/l9FqkGvz5OhIU4Ku8BCxUqA6qAEss7xDZBo47qOh69XZQv8Z5SGS
FahexcTl6Ov4EIyFuiKDXC9EcRcU0WxudkGxEaVfTTgVZ1CJeRSjVYM2yzL0R1luUwoeMVrOQVgb
ZRvPNL3tNk2Dw+hoK+mbE1sfZF36c+GE+jnT/O/BdM81cIbJWwnTX5U4LCpKc9MG7bDq2yi9eGrn
EK9sqm+mA+UWyMQHPkUfhRxYT4WsjzBvojd7wCEkm1zok+kwKKgz1ZA/VICPqgTHBITLWFr5wp+8
6cVExzFBUIS6c3fryyWwkaXBjWV6FTEtNnrzbF9f+/pisamsPKoa2m58gdaBF2+WpxQbEwAk9MX6
udXivRM6X6xIcw6Bxv7arx5GDUdPdVT3Y+Xs9KR0t5Zjo+zOI202YstH6Undr524UoHmx8Mpnw7B
Oh2SdMnmOFjn7BTm1H6rLyYkQq3s+x/k50bE2CxU2G2XUoxbUu1ki47YN7fL2BvxXuBGrUvGfc99
ZC0PUjiPC1N5MkPPWrsRDhr8yfN9VeJXambi+WhXLLhkfH1Gl+qRRDOsZYib27zDQBs994CXb9E0
7R0puQcDvfxa9N0OSmX/MaWyVeJqAGmgvlbAsKvqxa6wBk4tPXhuS6yb28TQzpHjs0WlFoJy/lWo
jeO+19qU+p7YW3dq0WHjAyOu1NgCEqF6SMgz3RWgEzaiD8MH864dAeFQ/HeGA2x9kIuag7OvXc++
eBqr5ECVv8qSNFCknI1bXWIhCACMu/swhSYKqWMhGL0ie4zfOtlXKSCgSBA+h00A3N/KltrumlEz
Z1FvlwsTMwHDD0hIeglGDHmPrzketezXZAkQ7wge0Xfcy2B1F8/0Do5henCmQokAS9Ss4I5l98TT
snvW0hADlVqajyarJq/2yifQteEBuz0WeXFdPkV5Zh+dSH/k7wewwjCDIZ2e7caLTlZDsGdIz21o
J9dDwS5uXrQkgIdplhgIqYI/1vk30TB9X15kVhdNEIPxHHkuPgFK3a8aXxvP1z7ZMFdqbFN7MU0R
A+wW9JMh7UVP3gFkkg18YGqpoUzCsYp908Q/z2ItjxZZS94VBUM1oc+Ycz3lTsTfVSy3y5gn4aE0
MJ2A5QorSnHcgzjwZ+Bsmto6ARccD0Zp8gBIwnvgpjgbZNwWBTRDGXvY0fxmNsZEzRB9tZ1t1QjB
XxbaKtaPFR42sUkWvsexUYbrnBVI33RXO8vDYMw0YIH3Pp96NVhDvJbYWhaqN55tUKGEEE5UsM5b
Q9Z5TFO56eQqTNZQx3WvjQ5++33QMhKtDYIWxyZwmweRta3cirXYdIZ2sMKacTq9HWrrSJZ3WLZN
UC8Im5KiyC37rpPiNzfyoy+GRJAfqF/9zP1emdWh6z1QixIsIFS6J1PmjyKIvrK5IgHfwBxVG4NH
y9QUB0B3VNUaDtGBOzGk9pa5xXdO6mL1rFWXQK+8cCabsUw4yTqFTgiiXMbhD6dG7GrSUYFJlo/E
A/TIiEFdStq9OBS+wrLAN5slXP6ffWXdoDTp1WLTx6V+ndcpkKV7QlHQa5xlDp0NgoeibwFxjneO
O2SPim9Wl67C/KNPskcdm2snkqX7aaHuNpXyolGxuidA4F6bRp4A1R66cJmoeQiioe2lRZ75gOjl
OCYXm32DtZ7twhSBP9+1gB2z3t8baMkwR4vHleG49i4qpWc/RADWYUuhN2X1CNG0fMyoRspBCR5z
TyofHQ1H1xYrOu6wNG3ywCulJTTj1u4Rzm53aHPKT9PQ/K6MY/jiJWG5CWRwu4XjRfgTke7RuypY
i9FI72Ef+3pO9QqjrmTMibhIQJ90+cLzgzIWunurTfexj1LAZKO5s6SRgsHW0NaGVqGjdWXzySDP
uU4oYMJ7PDOfEkIJayrx5TlxfUYh767yjMe7FFkGIRa/xMdCiRfiWtVpvVWu5M3iem1D0RlPe+J8
02RWeBV2BFTGi1F874Oljor12qRMiwcWYIClmJx2MfnNHqMcMVn2sMcoYQ2vrtf2PZ48JLRXYrLW
1iqQU9u9jsZmhbcCvrJ46fGZ5QA72KIlJSR+hGgE5E2GNVoBBV8bltOeWm+wlqAT870d7ag+CR5x
rm4VuXuUFKt9TMr+2UejfMj0tF8XrU7lvtZ3J/x5NoA4nJ2lSYF57auVr7AE8+O1q0U4dNRJNrsA
bfAGY8dMobm/Bc7QncRrpCVSX/bPwcpO+1mCgSRLvMCC1xLGO8/rlUui9N9SglNf89xX76jyME6J
a4TroLe3dT0m58aInho58l5MJ0XqpeNJGKK1eykjiLvE2oelGKV4AHJkETtbMZrp5UNSZe3ZC2zt
uflaFYm3Vn2EhnkHxBzCA36pUgHXOyTJCQxpHLZODlUHyxzrj1PYj8NWB3Shzj5N+HSqJwoE9YHw
gWdc3KHznk1+PBKylPH2jves8dd278bZVrQko9NPIZA90QrHNDvi2fVNtEp+6L1mBXgN9UC7xrJo
dnZPjk68aliPCDWpTJmHuFieBlf+edCljSV13unWzYI/38au9yQm3fqhMygLfyBT/NtA5oUyiHDU
ArfJYgrxCPY6po2J3h9v57ZsGI1SUZ6iyFoGXT282aPpzseaouZBSeWDrBLuonZ6bofskf2h9MFZ
+9lRHIoY1z5xBhbL5uud8gy3yp992CT+MZoloItaBCVi8m1ATI6n0a6RvE+jMWIpUthdRVSC2Ov1
VasKInUFKCtswOcTYBnGFNht8POAIj/dxtNBnN0GbvNuA7/N+y+m3F5+pCA+AlHLG9+uE83bnNs7
/RdTfnup27X/+Cn/8d1un+A25beXrwCk/vz4//hOt5e5TfntZW5T/rffxz++zL+/k7hM/D6UdiiW
jR9cRNftY9ya//gW/zjlNvDbr/x/f6nbj/HbS/3dJ/1tyt+92299/4ef9B9f6t8/qe1RM6S5WjbL
h8n/JZi+huLwL+1PQ6SiuApfrp9XXdvYCWbXV7m2rxd8uuxv30F0ipf6fNU/f6Lbu97myOSdRwxk
//x5/m/en80MW+9OD1md397x+tq//x4+9/7//tzXd/zL76RGA2EUHY5bv37a26f6re/W/P2D/uMl
YuDTR7+9hBiJpzf9rU8M/Bd9/8WU//2lqKlvoLkAzdPDoTo2vW8tSirisfCgiYdVdez1tKJyhyY1
WrAxC9udS3aV4b0MyxHJlMOKchoWE/vBoyaO4hUwJHW5VbO61+di2MNzDBPdAzW/KOhEVzs68a5w
WAXmaq5i2AofSiephFNTMSPNQOklwemdQcB11/VQz+4g1JMPx+bm56nRjxEuc1OvOKjWzwtvXder
pxkuPgnSrKzir7iwSRsY4sYsTZJoRU6KeJScZBeqMtd6kdZHzTbTi0T0ZW849VmMiVkF31zwyGU/
V6YZYpoKO+TOJ9iyFVNAPbJESlma8qpiQpxn1HDpIcWC05uIgf/y3SGcni1DdQmi/s07O4O3b1X3
3Us1InCTZH+kEos6sEmuL9qY2PnImJ2fw7cB/dcUU5eYkvVMgTB+vUxcKw5invPrVQyMGZeZjngX
y2YKEMuQLIA4FQeihFaIdIah2+E6KbJtvNrrYfXpGipP/5j+qRe1PkZxvSbj8Ff5KXtN3fx/tJ3Z
ctvI0q2fCBGYh1uOokhJlmRbbt8g2u1uzMQ8Pv35KqkWZXXv/f8n4pwbBCozq0DLJIDKXLnWPeLk
cCSqs7zNV8MAl+kHOy9EyYb3U75DHyZMXXwasmh3XUMi5FCxvV31yCrtrzY5i3NvuKEN8s8Pdlmk
av1jUy3urTjF5OXjrtBnRQs0OmAmqRM66mA18Ke5TXCxi1PscnY9AK9zjzJchuRML5FaxaeYEjbp
61yZ1iKsukmsBqWioph2QAAgt0wXM1i5SKx/Yh5JEogRNb61QKhJ27nTLg3K7tMY6d2nxqi8W2/w
P4vpau+W5TOkQj57DULlUABH3rl2hHipmim2yzVkpatRruN70Xy5jjj0avkGJ1ALNydtunIWz/Hj
a7/uh9ZdF6x9tbr4LufSsyvdu3E3g3boNkGNqjU13Fu9s6wcLri6aG+1GhX5ehVqevPLeYfIlb6W
8LBrhunYGVAJQJAAP2pqvfZOZ1qPmqyu2qivB6tqp51DNl9M70I+dl6LP0p92rHfhVpaOMp0acSu
A6ijwz75TvauAmRMo3Sb++4xVqAIyPH170WpoT1S0+LwFhG7hoEWz4hS3OED6CcrAJ/vxOgtcXmi
/9UhAbJByfMVG9Q60AW6EZUjldvjl/KUUEU9XrN/nlEWN27eDSuxVQuMr2wp8qeOatglDqjFiDRs
126ctmofkSAvdknXpJvYSSHCACl4Bg6Cas8YBs1jNc4NHPLYDGXraeqO1y052stY3B/WmfT0AY7S
6DC47Xga6H0+BaMi4pFxGsbW0TeRfUERcXNxkHwCDzB5/Y/Y6hIK9+aw1rWo2lxX6M/p61ofbAhy
WcfQvP9gdvVE22sm2jRvD493z5XL04ZuomVNDsF494SRB8t/eSJdHjJjmOjrCNATet6dtw41KqYF
FNXQdZToGTUZ5RUO+dvZDNy+XV3H4h7G7DLjg12G7KCHPcj/b+3Y+5Ai2+x3Uc5Dct1OtLvr4Ry2
r0M76lY9MJGTOMV+mTvQjbOOlmbZXqeRVQ83Q1Uba1uoPdD+gZQWdPrGtK0kAQRsQD3utb9ZMzwV
t93ZQyo9PbMxTdr6kC55fcis3NefRofcgQ6p51piGhWYSavCrKhfe6puR3O6F5MfI0PAy+iohevW
0It1AFXOapm85YbHnPFAM6v5IGdI5W3MBSmYq910+BUUprMXU6ADql0ZU+XsUXIfafFj/vVAWo9/
CajvTaIFqjKg3ImNJpDxdjWxteqSU4nku7ra9QPEDbxT6C1frvbOfs6Ra0S3hg5W87DkSb0nTw2P
e18gFq0hTWDCZhT3xfjDh1Vv3dDU/wnRudfYxPKWD7Gj963hMnkd37uRQQmgb/UYXHtLOukc3ViQ
2I8Xd+0mZCRBOrzaShqryqnOdzLjMlnWge6fpF4dwwWp1mpKcJQbWdGd4hsJ+ThFrU1rbXKUGeKF
gHyTm543ufBUK/75FvUP/uvcny4qjZWR1b/Hbgqvh9PmD3WTtbeTGSPZRJ/LZ4lNp+FjrD4sDmUa
oA+aCbGnZ/BIkp6B1hw0mmEyhqqhQEet7OKVbgPxej5AB/HK3LKnDvlK5BKyztqmTo4Sm2/SPGyT
ga/BT12H4q2hILl4i7I6Jo0NoKk19ikQD+h+4PqHqIQOHnV2dVxtsfKC4DD2yPwhPKri5DB23quD
3o2fCxW+ZRwpol4nyCU+rCSXmJVYsDgk+HrtXH0o0FftXQ2syfJsxE9m4HiJO6W/0QcVdLP+W8Qf
gGJhYm8B4Bu/1Y4ByKqan+dypD9Py3Iq4RGkM2fdo/iph3dRvuhPRsIXVk2XVc/duTlM5Hv/d6uG
6DoZk6Z5HtKwxcEZfYSxw4HObPBZyGRpwykxk+gF9rpDVJPt7/x0+VzW5XrqDO0r/XPlvQm9J+qs
RNG0yLuzizqLeANoGfmnsKR4ZUm68saTeBNbf7fkGalUuZLflT8pKSBMHiKnbJte/6RrWXfo/djd
FSTsv2pLci/P4WtEDvDzUCWes4tbB85Fe9BgMIM5q97Le/KCgNDRRqf+w7syTZW8gS+6bh2d9NX7
ahNP0jbvPPPE42d1eVWn4HODDglqRnAtoNQGi47d3qJupo33b0OKotGdHJazd6A5urpztQCs2uSX
N63hJ09yCAB4VBlYPBnBbWEiB9AdrcFuUbyei2lf9OPATZYJC7//Jw+e7nWXJMa+TOkRWs+dflt1
vXcnIbMZjveuv+yvE0x4hW+4g9JVLxNoZUat0qmTS8zlukv2UJVlfFnEMpr2IZ4pfMqn8IDh3wR1
6KwkVg6gpvMN2KZxZ6vlF82Hv8nOomct3+ipPjyXfTs+owNvrpPRiW/ENoG4PYGK+gnF+Pgsprq0
oQoq9DtPmUbQ6QgzubxFqmHFpg8xtm/ik3AbwvF1UNCy0+mhfTsX4W9wh4zHAEmc4xxOoNDlVA7c
3jWtO14DPkahBPE6VWJkGJZdVK9krPPN3ZoOAvQy8RpTlOmMCvnbbHE7zfy62GUJGVeF91kfm2j/
IcRtdZ6oUfAldhr7NugD+9YftATs4KJzKofrWPwSKW4vh0z0Eilj9xp5cUkoBYkZ8W14RiRI1pCz
6yXdJdKs9b9eTSLZo8arGAq3PZp204PnatkGUYZsK8MhiLEN1vQAUReqc3BQ7D44wjGHwTbNDx/t
5XQbV4WBxHaDirQsMvnP5lyN95EZdYCTCm8XsLN8dPWiWYXNMh5kKIes92GAHNKTjGr0Ux57Z9qc
szh+KNUosKPokcbM65QaFo67HmrycIYldh30HSwDQfG7Qft3sobjZeEnYkK/KtPVhSc7HndtUoBT
qhvIxbrxsfH0+JlGAHCV4bMcrNTtQBA54W2ubH4LUHVZYI0TL9X6/uEcmbe1HbxOMAcgDEjC8CPH
RCtasfWWodpJPNjb82kovb+u8bQGAu9y20cJqId6XkdDPN/IcOmqHjCam6xlqPm59XSuvhZZ/no1
eMBr0peud7DQxwR1U1okbXzFt2gmIEcqeGE3WpuXd2JLUOGZ2Mr/PbYPFo1yd2II1SSJkqEcrMRN
wdGU0eaD4zqEhdnexQ7SQ81Xy/CruwmVzEe6iik2weu2dgA+brqxXXZU4ePnEA3WRz3xV3CYF//w
yly7D1YSm1t+9Czzae7/OF8iYpv/rw9XeLu+OK9rAAreUZdvHwInoT8ghsMrg3w4XLk079z5Wrel
MyOCSMAZ/2i6NLpNFcZ6JdG9m6AuGlvTJzl0VmPfVWG7NZtu/nR2afIo0hDyV/UvzObht7B1mtNl
5FNGazWEWjL5c7x55dMV/+LNSYm9m9uruajSxM9n6O5vqFUj6dojF9pkVXMLXBBuKQCwT1O8zhNV
8FeWUk+DW3c6/yWuS5BSfMprP9le50SIoq/mIXpdRxx6/v9zneu1p//58/TDoq9RFau3de6g5dCa
+wF2z0MXWrxv5cNgneaaZXj1yq1T7lrp7UQL8Fk5xDSK9xIj4TVNOVujC+glUVMkUtaWoTYtOhCB
CMKnLqvnrRjFfbmihE80IW1pvkLGy09Q5pX7aDWD81lVtjXf9Eu31W00EtckNezbBIE4oNvc87uI
R95JxoHc38VPLmf2t1XddTev7zXhlBzI8mn3/ECiB7/PfXQFOkha32y6crhJQ2dOY17sZ5h37Mtp
US7fBtOpDjJfZskEg6/Phm8KtChqvjjGofBPrjlryBJM9HNAdQ1Woj4tb8zXH4biENu8OAggL7TW
/s+xsnCeRL97LoxojftcQeK9ljMb0Mrl7KxsVa45z3L2v4jzPR9dcUhHYz/ffuDGkqEJjFc7JwBm
3zizxN7EQ/SORysHWpCjmpBBcX5neFH1Qq/xyrYLMM6TbQFgTp8tZUYYJEPmhZSoDJ2a1ns4kjQA
zEv5Yhok4ckCeXfi5Y3+sgaSjPan1IufI5qVXjhk/GyRjQ0CknpIVen7svKe2tBtDu+GaKsdBlQd
wWm0wcUbQVb2mLq2cxLGS7Q8Hp3Z6o9Cghkqmss20ZKtXifm5sKCOaVudkIr5jJBZsnBt/LLVBnJ
/MnJ0q0HlGZT+TXqrE0/70sjsR4rGq22fUWezHYcJHGULdTgPq9Kt72EiGNmAVSEgvNtZc5/9hGC
46SGrUe9Od/qaazfGX3nozX1MtMr9tgp19x32p3hTjed5QXJmlvofJtp5l+XSJtmLdDpdrmWa14/
TB71AEKAxVRg2I9iz7tAKbMu7f6y1PXDiFs+YOrllw9yXa58MYLMO5xTZIYTtWMUFTk/0YYboP70
bV116cRozAu4W9kvSjiYbyJnE6UjtcG8LnF1XG3XtRe1zMLvFMGb6SsptBcaKrXPXTmjLNvb1U1X
NDmKI3CWAXz849eAKfE/hU1EWkaogGadPhkLIi8hA9Rj19q4dfF+aKuhBItXgq9D8X6YW7rA0zsw
1msh9i4y8EBT6H8D32qEt5HRVfQu0NCZNxUM4EL3TW7XupPodkLMqrHGY9n9lZeOfRtD8XSkk5T/
qlqrINjRxhIeZWX1LYpKpITEO6sQOZND09IkdfF8HLtJZ926wx8Vstv0Ras4WU7GJJF6WqHhW54j
t1xF2VDQBs3BWoxYu5lqEvYLz5H14ECo/Fee2wU6fueK1GdSFMcWRNQaJRlkHdSk1s+DbdL3Ce9W
Z0+z7+pKp2t9nOkAVGTEaghr1PwQxGEfrz3kZMTr6EPzuHR6fkcD3gu7zvJbXyih7jIJX/oeOJIx
lPNLWCfOCkr280vo5f6qLKPgax+36Kg49Oz2Fh1NlA2CW8NTAteKscFO0/AyNITqoYJ3TrwyvHol
+H87N8+jZO2NbMk71f1p9cBjrAYxqSQJvDtXsZ1QPgPFPlMzPI5RvRXbBORyQb1FudWUYiiRI1Ar
2DR0bQPDbLZ+o1U30Kf424y23d/MLP3a0mLwqA+1+YDiQr4SOzLz9qZA7u8QKFAv7c+8mhnfwqXu
bvkDtBvgWtlvdLe1qzYKwnuwgMtTpXWPYo/MokZG2XZIjHGRpO12vQ2cqINn8yX5bsXp9HNconBV
clt7HKpuuUkg/L3R7SJ6YjsIht49o5j+3ezgP5FI6M3mRzeFFub1zRq+STqfznO8gcIipwcqJ2vU
KAlMMdJqkG/n2cvvQON5D+cajQQtcniavZ1FZ1KlYkvezq7ey1k6lXf9GXKsJHIfY95eD3wXrXs5
0MRu3ztpqO/d3CqV3NF7hwzRPH2sqsI/SOw1IrbInbkOmFP09Z4g9zs/G02ebkMd2H/Z0jiWalW1
dgYv/6Ob0vViz9P3CNHA7dIgDnKNaFWJ5L9GCE9UjphqkcTzdzvSaPg4Q7W5h92m4Fek6fFDqHYg
bRx4Gwc2ZZR8u5hMrGxOPLUNEX+I4D3oQOcYwBnaI2yEQ7xB7vOjQaJs1qqGphC1p3k3Ta1NDXg6
ts1dl2TFH+ZAwteqg+ppBpiIAqJm7qal0r6SwbpEWDT9rIoZ4iE3pSXqTH3YsLT2CQLz3yk9G0eY
dbsneBTn+8ibbqwzH3utl3O5g/183EisHCw9/x0KO+QF1PS6TxZ6KuHoZ1P6ic3lelgQZwMQZ2+6
2Zu+dS15uNIiO7K03fwFBb2NtEBDj8p2uI/tjXQ5+6ZnrHzXheAdynlktgftOQnneRv5WunSKQMt
rhxiV9dvNUcdwJoX3EU4BVtrm7QU9D8K7o1UCpRHwlVP+386PUczJC+0w9L3Ws/TY6Lu15B9OdRw
0E3mltt25z+XsDujzRjNELhyWMDdHhcEK3J/9m7EZFkRf9sPIefUmo75HNurBRaOzXXuNU7Ooqzd
p29LfQjL/ActMAr0uaBcMdNNVzgbxIbPn5wqZ6NpZ0g6mmjctGbCTlPPaZzv9eXg2M2PsSqCnTno
y1oY5rOpaB/F1gXDsr5Sz/9Hm67m0uFHa+o1RtbKm3Zc9zCAb6TweCWIvpQt39Ux4/7s7sJx/CJV
y4v7wh39z/NLedO2LJqEZcm+7N3dUPZf/GQD+eXKMaf8bpyHId5mGq2eUNd/HGaqyxi9jeIEu/te
Rm+hnbqPyc3szS4rykjsEvEWL3Z0VduHt3i5pIQG390aAqZKsVbLoaxCd9sOzYIw3N82OVP8mXdm
GUBjKzGODy8h/fqv8zp/pClIIsesju6mMfO2KO69j7mu2EG8tqca9dMdave2rp37y99DhrBe0RbN
H+D6L6LKdgkTky8Sx29TL0PxfLCR8f09jNBAMxBa2rYddzZhF6ha6yeA+uEhAloMhhVKfkVW3kZ1
gX4PPKESJZO8aIB9QXn/Oalrs7vXUomRGKjP22fa3apsvmvsqJxXWeVOaGkwjhbq/MNMKVFsmrK9
D6TresvdSslv4BE3OWGDyiL5N7DXFsRD6Z82lbeDdp6tT3JYusHbeCNiZFdbQ3sdJUQ9WhVnpAgL
9Mo3I8z5D3IgWw1GoiHnfZ5CGByNMniI3cy6b6bvEvDO3A/GDjrbYi226xrk5MA9tZ53WUMc7tkI
7syIV011qf7teqCA8t2y2Cgu/OrgneMPSq8Desp8DnHWAT+Dyu758gXmDQxKUMIoWjVIDZtHyyzp
s/bsh/YMyVqtDipATBIgh9R7b5JQNRGwsnOZ+Ota1+V/XWsuu29Bkhq3vhmvPNdpn+SQGqW9j4yw
R3yNl8V1V0KKZC6Bfej1vHsahiL4NBSxylEt+XqMRnsf6kRfxiSuqMWfjddoj3acTyVbmY/R1+vJ
DF2tL7bZnoJPE+vLqK+Ml6SIX0TXdhp53aszKz7IUFp3gsVDNRW2R+nhKdIAMSXjKAMJimGmp5fR
/pwg6Hdp9CE63GcDqKnGoRls3fuApY2WX47MkLl0IL9e6rqUupRHEvdOwlDiix/Dhj4/tYZO59Vp
5DJFoCpbyDijKBUDsgCn/ykuBnRX8vkoJjlUsDrtvSUzIXMk7KKemBKnO/18zDSvvq0nO/XqnVEO
7o1sJTJ5xMmpHOBwDDcdAlsr2aaITbYlcna1XWd8sMkCNlW/le6X/TamARTIELRg70jDaBb1Do2e
o8Sg6MRod30lDCvnZus4JhSZQ2wWO43+yV2jCqRLVhU72gyyXa2qqVfvHJl/TAYIGkp6yZo+JW/7
ASYvQ/FWlBwv3isaXuD0VGnjy9wPjstSypstfJODgIddQBdRVTpfkWDv16EBo78/GM7XsDe/h7Au
PYiz78wVJHnm57pA22M2472Y48I376yRPtzJTNyvU6m3hzM65BvxOlGrbaMgpY6mLhB69esFLktO
3ocLUEx8d4HEb/0dVKagXmlz6U5OnK0ZknaRYeEA6JsNc51nw602n/1TH87JpnUSZIlp5FhM+E97
R7N3o1m6kFqU2ZdJax4lAAClB9lFZD1cZy40Gv2oDTbBQWh/y5fC2XVOxNfKgbUe1VP4YRK+doMC
u1wPYjtPZHnT4Ly/2oOkGXc1QEnyXAnNN79OlaEmYEo1lz7d8t3c+SlN+DI5fdRUq17pU8jBLXsS
VXLapECwOnW4usU2LxFy0iOJIHF8XOKyDqKU64ks9MYyGxdFtb8PYz+0t0MFdOnNFIFGOlkTRHub
v09pORyW9l1M2SXTPuuCH6JdA1eyeddoF52bi3SNq/SExF4XewkSi5yJphBSQ+Yd7zZXc2RYOZx2
FFl/WfTdelf7L4tGiLwN5zbxvbVJ55TaU8gGxAl9dz9N2ffLFkXZ5ezD/oNG4W+Du4CnVRHgy8xd
kk5ki9XwGuup1eo4+X7ZAYn3sp8Z6nEDwMk/plZRk9I5N89tTgOfri00oxS1B49w7X2eXTrTIaz5
K+sq/4vB/ZMcnhGelrRpjqYFEDIbPOuZv/m4irVO/6l1D6ixh3+qOU5tvs4JDS08ISXaHJesRLRr
nNdzUbIrJqP9veP+vBogcXlo2gE6Dz1i9xUXy/fWg/sBvsh5nbdwOXrjXG6oqKQPQI+ng+vP2t5E
7u7RN4KanQ99WFYA3bK6/JyMn6ahNb99mGR0jQbbql0+dg28B/5segd7DOYC1QleIOkParxd5pyt
r1kz3eezn/+RWRmdlLy9PcGv2dBjSkSs6dbXZhzuJX/2bxFva/zHCJrYkPeiC3jj99kXeCkQLlYw
iH6rU9366sxtQwNY/FkAFWWsu7cTHFsXmENRWUA9UcPYWRPsVT18u/vKOg+oGdrmrSAh0nNyWVTm
dxtZdAYtKYsKhoLGTu+yaG8gC5YiWgK0mNcU3RuR6K3PJ7QN2IGgWHUZ0kPfPgpvrIGJ3AkMK8ok
dmVqUv18kiXe1hFT6sB7nGoGf2bo+11AjzReQfIRnRbXzB5ax2/XfRyf/+jVPr0Lgu8z6tebnI3W
JcLp9GEVA9IJQNrt3DalgeotnwodQPtQVrmBw9NWs+RPr0YHHuzVYGhsXWQ2RZt6ZcL5oB7Ikbsp
p4X02lwUD2gjG/RZw/fW1+kEoOqfjsbV2EsoR0RG7TIjGwK+xcoRpZV9Mi14iO8mUlVF2ert82t+
Z7S8YjdRoD5NlQED2DDrv3fZSxqlcBANsb5OghmJTfBNJxrYrwHnIdk2uQaeT0v9/dz1O0fvvKM7
h463IV2S7c4QKYIyMpKLO9FM75jw74F+KMt2Oa13h9ykiV3+ZcCstxbo/5d+gunjaocbZ2vnWfzy
L/GusptJUIJsbOEiK6H3yLOGX6nKScpY96NmRdnYuVHPhHVQGdPKdosOscvaemmpvDQdSUiSA/dx
01crYdmc/QxKKw2+Qxnarv3fJ9WGDTjvPN+RpCqhv1UHDZ5K4IXoZ3TL3zblSGPbRRFmBPako6QF
u3Fl+PUpRZbyMVaH8+Rs26qE3V2N5ADg305aXjqVJUAm/qGnViwjOBzh4wDZd6eH0fFqSqemOI6D
/puY5OD2QXnwdbO7zGyTJj6cG+dPJHr6I9yfyBj1UzYcnajs1xChO9SYxop8uzKKRyLl7BIuYzsq
/jznug5eJptObJmMbb0M40qwlsZI9w3v5XhkLDFyJgdY0uAtyE5XM/S9ADirvn+d0LQV/bOL/pCZ
HlJGWhd43JM1k79c34TbuY78TZpZ8+d2iMmjOsGjqYPliqcK9lDX0I7iXEZdp6GyrPfi9X2nvinC
OFyL1+dRc+fO3u90Fs+fHbign5EDKJum6ddloz3UI9xiElk6dGfXM4qCso7Z8NNpnXHeitdse2TZ
6XeFDZNPBI4j/ZSa1a0sKxEgISHs0+onGSVniCjZctYnWY2cVQ+JfT1Do+WWp8RGSNoxBrZhS2x+
CWlmpeCRQBOVjPrNyBf5YEGje0dXNrfmJqo+15BjrPSxTn6U/NFCEj4RckHtRo/S6aaPzgAuVOqU
7TTqqElcw4rHsDDL2FqBZsjueCjB11LZNNtotrdJu9RY52HxS2DsIQIQ1sVOP9fJKlY6dJoqwYVK
pC4nBxQMU3cvJnG6LQQ2emCPiKISIQ63h8hJ5ovtuojh9GB0i/5e7HqrjUjSoJlFv75xavr6fFPF
4WO4aDbUX0JpFRUmRFYGHKlLmP5R8CyHXEV54jbgFC2YbOc2Z4BPygh3M+FyegmFuhKpu56yVNCE
myB4ictufrimAGbNpi0gTLQbSRyII2ntaQuJcrPhBmt9EkduttS8S+MFgoz81ivLMze+wNzbRR/c
Vx26BoWTIKgQLstab7z0pRv9cuUtRfh77df340hCfjUt3ys2fPxVy44OkqH+M7OLr86Ynb/3Gv+1
9C/PX9gPFIhe5u1jP5QkBGwHYfZ4Wm7myOtvaz0YjwkFso9XLif7/ZUddWUtru6ruSTPUubfKdq/
v/LQZ1/TqtDX6dkeHpbkvIPEDDbuxdb2djlrv1sj3/Ogz8xn6ED8LRT/wYme/+GWOrqxt8ZU/5RB
aLb22rr65rT9iwJtM/8vqI2odC7Z75qh6S/R4GUbkx/9pygPtT392+ltkqXt3dShnu4ES/nZi0MI
o2Pb+IGQxuvHMPgYWhhFP3qLJOCHjzEvwT8+RmL75S8fo+HF5s7iPXndT/ye6xH5CooQxWeoYMtH
q+O2okZ2oHMAy3dGov5eTLxttZugtfq9DGV6vIBVkmFnTZfp9HV77VpNpTGAHnNIkb3FTjaDFTvP
YWkUj2y1ACZ0zjN6As7zEKkkDCJIR7E1UaRQv4rrCpLjZxBGxaMbvk5HEox6YuKQTbB7/dR39uuh
VWcZ8HdXG0CXqpGbDAu5ldwicao8kPOg2oNisA5L5UYEG2yD7AIlkOUEGyyaevofYm6RHryVKNGp
kajzMs+nqtYfeW8J10lVwYc5j3ZzGhSDihzMbkA6EyWpQwL94+HqQBqBaP0tep6abdmFN13Jztki
f3aQ4l2ewX0Fw4QPGSo4a/HCeR0cpNJXmEu/RoJgRY98uL0AB5YxjlfICPv7MjEaa0OfT3lvKCOa
Cv5e92iCn9VBzsRrwuK26pS37sDO9GNXHs6QhD0ssfXZFJZaNZpd/bNQ2IpPja4+Fam/Rf46b/p7
lcpqLBrJgIWFozNvsw4OJXkFvLwNinFKKnRC1MuilMrlcIm2O4suXyrs10Mwoy48V7z9jrF7k9qa
BUghmb8D7NpUeZC9zElT0eqHXbhpsySAyaLOL3Z/Vgxjfjh/V/ZrvGHaf/L6NnIPI/cyKcZ2OXSZ
SbfI2Cek27BdvZGKK7xuAewgu8VzXsT3kcGDq+tGOi1UmScIwmgzWYV5K9Udr/y0LHP78iFq9FJV
W7zN2f0/avyn9ZZL4cJPPHvjn2MKnLXa41vt9FjP/JdKWWMw2bNJeQ0tW+8xt3XrGZadrcbzBs0U
pz9pOfs1Uaoxc4PXOTOmiUjp2CD7cgaaHrdH8XZIlc/QVjxFUWzLGmIekBY9xQVryJIWeTDwSFmx
KuIyQ8Gqj5+rua6h3wGoVFtJ/FxC3A9Zi79eJthn17U1oGkYht6utt1Xb8a2WqaK6d/mqwhxejTY
bR00aRCBbbyuUv+U9kJg7pV2feKf0l44y3Unbk7iXVRlXLxUxwlWdfOrV35NMow98/3cfwuW3xp3
tew0Hs+JN63PbqB91qL5H2fzZL7axrezD3FaGmmrqW2mfXvOrGM8+ZDuqC8tOIinuZrmZ2forGPV
z6iSqy9nA923xe7lnV2+zOHf8WMKF+gylKOrbyvXI0EEiclxaWPzOJudi5Ryaq3EdnX825BcAirW
Mu/qts6Lu+liRKs/OAy1fs4Td9P5FhJfmhE/yKEo88/0r3ogHv82yRm8bsEaTvl8W4pephirtIU2
xfWhQPs1OokBu+fuj6vZmqPkeoXCK1+v4DlgtxRrXLA2ozjfyoxrsKsVz9FYHDQNlk26l9JVXUzp
DhVltkCebx66Ra/vdVWq1eIiOOo9EANV6eVJ2z61yCojs1Cj26oixFG09sGgh+wyifbiftMibjYb
S3iPHGm30vKg+q2rKEc6ZhEfi3CoXtAju9ibGZUiBInsbZ019W8V76qGUZZP1jmEraiYQRor+6Cm
0wEVXafXSK4+R27/FZGLcoP2XvY86qRb5Exso7LNyiZn/2/itJL0wlmHunyaYmMdWAt0++qO5uyX
Ye6+2WY8H2cdzLJYs7ww1tPIHaWKLfQrtv0CCXaACI8GQd6uaVNjL0IXi2fdO0apP2XFlH1KWvOn
mCXKT3x9f7bt+ZuK0gNvbxXgYUrNfuZdk25mh5sA9XjnWWxlHG8mmhwfLQd9ktSBCtYDdb2XCJlg
z6Q7lQDss9jUhMGFvfWSB/DNKAHEl21h7Y5fgEs3h3BozG2sUl8edqdz3ttLtkXfVfy/2cclR322
DlfxFPf32Xn0d5k5lNvyHBdfoDG0btClDNZx2BVfxrihadmLvJUWMEyXkKSE0jmSYMOCz2coxntx
ZlW6PGWQkEW8Oo3obG2KqDQ/m/2YPI5eN94MmevrpOHc7rbiYZmvRiMKD7a1N5y2HX6KQyuhuzoW
5tTdXsKR7UNvBhEq0FM1LCxLNd3bSdm/dBt3sscXXWs7BKemHDUThlHVK4ZJDRlYNUSVtEJcgVYW
GRYTCmaRMz5TmQ4e/d69EzN/XRiKIkDuVdawpI8KWoEQzI14PWP+jkp9t8ty9nfXxy3ZkXxeJWRI
0AJ49xiWp+314RtOW9XU+y5AfLEosOBckHm5PKtlokkOOoEM6WTD7s4e0kBFXVXZin7qnpIl3HV9
HD2Iqdd99I7j5qf4xHSddLX9Oqmblvpo9ONPif+/nZRIAVCu0rc+eVJvegjSCKhH1Y5W/WNuoqOW
8rb5fA678vM5C/8y1FtX7TXJyudl8g46QesydH8divcaTMaqvbsOx4yOMyOP6k2gHUJbdRZPlr98
YhRJn/HwryPLO59XY+7WT0BCzLVTxOajbxrzDlnp5gQR3HA7tojlBJ7fPpBftjYagIkvS42QxlzW
zQ+/jg+tAd52VQLnhqQAodDC+oHyTvzNNT1znVFuuyw5aIr20Tu/LjkuAJb60XldkpbyU8R3N+na
8ZtWmgPUjJzN9OCt0DkYv51brilno7L9a1xpLdDEBhCWrqeuiHeiDRaSVrlzPSguaoiTtzJs+gah
cBQ5RSlMNMOqwvTu3uwiLeaSwOBhnKW8C975Z2SDV5zYIc+fFVIdl5P3rv8SowP4uR2WxNpFvdVv
4sULD0kQzN885Kz7say+tkaZ3uUwRK8mdD2+SViC0uMBjmB0Nm1vVZlDcJNmZriPaVbc0Jhsb5Ox
4v+6ypd+Y5U5uh8ynju7h1bEtrcTokLogrrL1tK9PVimn6EzRwfhrQd01T3I2Zv9ahL74hiXeEvB
RMTkqLMJO0/V6CB2MYnzf7R/WJ/v+LvP8+v68jkDQXS8rT2azi6gq21naC5q4W+HASLb2ewf+nMG
73s9+pQuzumPxvLCbAu2nfxP00MyoiZcYqwlRegl9VCFSblL/3Opq+Vtucv0FEpfdypQCFdqCHbp
qG9RW60Dw893YhPthB7m0/sx11fWYMKLzaPUsiPjQGlUv+DGRj+3V07r93ceLPNfktp6fQCn1WvY
BUamwoKu7O9gDXG/ZH+HLd30j9V+DZPpZRjx/+by7bcWNsYoMD10lYMmvVV7j0mb2I+gPUf6h/mi
l/op72C2kMjWtrob17V8uBJNNiUqvlkSqA7j5v+w9l1LlurKtl9EBAgjeJ3em7Jd/UK0xXsjwdef
oaRWUat373PiRtwXBUqlxKzuOUHKHDkGuG7JZ9BsZ1E3QNMx5FgmH3UHsC/bn+6gryb3VPjjCbQR
N/KmZaWH55Y5JYf0Rh4kB2rF8rVsl0IH80UvkZLwuR+cqQuqv22dtdGjBkW6x2wwV4OqcU1Sk53d
sikW1B1Hw9yBjFmfRlMZAggj83xHo7RkCMGNM3XVkkMKTj5aMge9TtoF7dkOfNCiaB6CFeGSUdxE
NU2dASYOObgTxVK6oByhiRcFG+oaSSiOTIdmUV+F+VOAvNGjlU6hFHKoK1A+z9ObptKXHu/WRmtC
pTCIvbusUKrGgiH7UYoetBO8BdC468H+8J8ewm2PtcSr/g8PIKcQFlcpj7+swXF+X8nIhD489iwZ
WwOJg5CKY1poR0W738fahoj0J9s0DlJ9kOxXNVhg7VwztnZlISvBwGqKdFp14tRFymTqEsKGMDWh
sCfTjKn5mERoHfL6MFGPXD8mMpQjnMIApdQxK65dmhwhP8gfAQ3mj5yxF5Rx1WeQxHJIllfuGvFt
uabBlmveeUDIqlWDZMrz9FLwlIGVFrOTyI7XKKmvNzTd1RsDJ9H6+zRbTYKUxhbw/uhGJt3tsakC
8fOWPoHs3e4YQg94QaO0BkMOLtdZfyeTKDVUEAme7OgjQF27OtjM0QEA+ecTgdkHql/aA1laPYPq
0/jdj6N+TwG4BgS527HqyimAJyKzveBFe6dB+pIhGwvR9zi80xcsTFqUffx7epOV5Sp0GOib88Td
R3gPALvr7luvyp5sFudPGfZJpkzkNahMfMdtZi1tFjY7GgRCetyZIEpY0oSP6XheZSBxHfjadYr4
YpqPBJpgeAmtAOkdwb4DvvukQlK5FjL6Dhrcb04HfR8QjXj7LIQaI09T4ysm0jhNHErNXdkxQDP5
StNjtrcVBN/QqmGHtLihoBfNHXlhe+GXdbpxwVogIIP0pUsiE2ynKTIYKrPYKikXZQeyln2y/9sf
OcMz8+qw26N0WQLCmgCpoCJ/f8QASx6VSzNCQmMe+BQsrCkSyAVYNfMIz/C+L8ClIfw7VLz8u2Mg
y4LtsbftIWN7B0cAYv4OSr+E653Ig/mxcZPdt3Gw7XiZeqGj6MN/+Vw48dJW7MC1WpJ8aQ1a0q5q
aPapO1Q9Q/C2g3q336PoTZ3s8FxyIOMXtHvq1kxfhWCFfY5w8sC25T/d6FXR21DQ9rL2r26VWo2A
zB9u6hwzrUZ2uqnWWc18U1qt68Go3CcCwAkIk23bMUmO0AVLj5mhWdsBKIRrKArA2AvDfex8hK4r
ZhdvLArfolCUv6oYencJl+HClIBA12Hxq/Oqt0EL87esymNI4yT8cWD4MZdamF4hUPF+l8qQn+/i
WFG8Rh6sBv3x18rU31ljoDQtjsBsEUfMJzO0ISdamb/ZaJKi4HADAxIbnrtOEXt7hEhMcbCRnYEw
j209ki1ovrTC6h+EgdeBZ0N2uB7BhTX7Q/oKkMZGxy61Nur71Lz27QjR0sK62YN0DqbarDrAbmyM
ZIiRxh6bK5Lt0l78YZzE48loKs94bR1k47o/i0Q/6WA5mS+4Y0wW75+Lf/kUsTe8RG31lfbItFum
jfLQQ2y+8fU92YXnXkPTBfYhHd+6ALIDc3iXwsDKbjGInVtOsKHKg0G8lAGUKiAVYawi5BkhOReP
F9Nv9CU52N5L0lbWMsxRrF43QbpsRj3YjJFtXTQgbqfG8Fh48hpr3Wc+wls0QC4CckvLHD+yDdl6
1P+tdDsKIEzXNddegC6ktRO5KfIG/35VoSEA2QwHbBqHL2DP5ZCotLVDp7qMbSpP8tcS5DVH24V6
X6i0o41s5MuuAYX/yLUcTFjlr3Iwta/qwk3K9wsD/LhJA0EQ20B2MTdS46Vy23YVdo11FQa0BZI6
yg5IGIDRwR+9dcmgihAbfr5MS5DvBNZY4xuIq84F2htAHvR1A0m/WOrG+r/7kCM1cQy2k1B5z4vR
VZh9y/PWw3HLPNGRsy/C8ca08UQyZEnMhpsaoxMmjdUM3xZ1OP0Y+9/mgQ8FLPfS+lpDlmEB4qPw
MTR9dzO4wNgI0BieWexF665qjJdC675lhfR/sQg8eNjV/QDds7mQapLG/pkE8K08o6AnBrOmpr+M
Uk6TIKs6TaoLBLQAN9H8PjlGla0t01HES8SckmPgS5C000jrx8P7JQ2NiY4Aip2NB1MigZarsspC
QyF4ZEB4HVpg0cnzwaChZU39oFlxuSzKJvw6ZOLKbdR6LXrxrW/c9hdKpn6Hru2+8NQED7MrrWvC
9QS6T014wL9seU4Gk60by+WPLG5eIz/Yjip/RI0oBg/YmhB149RPTaSLE1seDMpAffL5GA7dcDhQ
r9WhON8O3rglSFAhoVPe14joTQghBR8CJcvfbY0DBgoSpSZn8pMfcwl1ROuR339dD9xewdlN2hP4
N1CeonNtNUdYekt/Aks6MDcqSJNbAAUWtgOqMoWOVg1N8qHttJ5tY+xdDO1rhWP3IXK9EqdkXZP4
NwxWU1eKzLkOIotRuRt5CBeAOClSDQ2Ayc5fmHYebj95Y7e8qoe0P8/ONlfE3kn5+MkNQu7RWtpZ
DS7wVxDEeOemKG1z0SIesPdM/7VkzL8MDc4tK8DvN44J8rHJBTVX4yKOfA1PlyFbAU8EUYP5+SRZ
WoLgek0Pppbs1tBZlzxts5VQzjTip8jALfQGAMG4mZz/ePjR6hkzDZAtoixdsR06ih4xYDnqMulS
J+LDeYiMwogtoPqAzVBTSAPvk1/YG0W4Ikc7MlAeZJbc3DNLTLZpBXModzVk2qxwkZUZ5CYMw7pF
yVjt7KhN97lpD9cRQpDQiIurNwm5R64F2i9XVDunYPxryzO5pEmZE1c7kRpgHvG64WpiyWlSpjtn
eiJYebtDjMiZJvnAtd28eFgzKPQtMlUh4KhKBWpKWS0RtPLOpiUM4GrU0R5cGyHor1B6AELGdz+c
msBc0pQV8OYI+Sw+JutFJLbQR4O8MdI5V2CG5TVLRHVmDhTqG5Y5EN8Bj4oe1cOh8PQ79Rxloivw
lqS7zlHlCWoqLUIDuRYkG70E/I77df6+ipem7Yp1iKRGhutH69zCQVMmDISE862QW8KnAYJmR6vJ
Id75cdxcGpAqrF1XRGv6RRXqZ6VH+aMuSnaiXu177TmvOvD+YYwar9LF2gHiYh0X3rsNlat3v9Dc
6beIqtr8XI7mlfzppwjy+GYdhKJazwsJv7mZkC0+0zoIDoN+Y+AxgkygVCkV/5WRRL8bEfOb3UO8
u/HBWk/2xrH50qgNdqyDXD6zONy2g2u8pcKAknVeD1tyS5BCTw0c7OuxZ4f/tuzItHLhCNBw0bKZ
L/KDSbDAWuvMHaoG/XVmj+2GWMioGyO2/qkbqi5Rlul15a/nUV8gKKHnvwO8Fp57aAodmgR/JXWt
ENHywnFRiKBGY1txRIYlcImqq8fAHjaKpp+6SBlE56Rsk6kbDEI/B6X2a1oJGY9LHOTfqBc0tn3p
W/2Fj+P43OZNe9WgI0ZjoWGGtzr1LjQmgVy81YMJzgDcEYwa1R0brJ0PgpXnSBs1YIqGDY1lPTMe
HBAG0rzO7urHoY2WNFaOQfTkZL9LfPO2IgbWvfPz/lFkeQJarrQ/OorcCbBhcxczq4SWDviiJhdU
01Smbd+pF+cpAwYwMjbU7Q1ZXPLEu1CPJuXYoC8QIOiP1KUludvdeRI/DYr2JO3r5EFTUdu8DK0t
Nhg95G7Cci9Ru38hFyRlwgs0KPbzhDZr9C0KAYCgUItQ02VRMy0SZFW/NwFdXoBhwkMqu3QWceUB
zVxalrZgmh1CZKvxVlY3+rcyLfwbqiXTXQR5o4VOPhVDmV1edhcapYach0PuBc5tckpqPFxqfAem
dRMPTEm6nQS7edJ8r1zdxohBYeslub1CwRUwJF6gs6ONf5yPvUAmIqC1qf/p7S+jIV13HEHwstW3
cZf2OwfVQo9BaP8M4zH7keseMge8eM5Al/Y3h6Tmz95QlJMDXrz9rhxw6FIrpDgsPXDwyCwiB5r2
uRGUZ55q5itrNqOfRa9lJauLjALgtJW5y0W4TQAc3yAZZb7Ok9672K3HiGSNY3Gc3oySefiNRGGB
8j7II31qOh+At7AfoPKLgVq9W+kKMu/8ggNPZEpvRRaPMexzkqLY+mkONTzb8iDrmjZru2Hxc5Nh
Kxi1QfuzQKxKY5b1u0Eaq+RD/Ga3CGqkwGfjpN3heIjt98EoaxTbqek+xG6m6aOr189IefTrOMVu
v1ZYCEfhI5rawuuSdxfqcR1sCmObNEtjMIDvUKOdK95HgwDl8pVdADGlpn7M91yZb3QPDKYRKKwR
C0AhfK9qVFITtCr4gTwib++CKwpngZ4z/WsnnmjcB7fbipneeKSJqZrYUnHLKJ+qNBoOXJVVVK2b
X2x1Rd3A8fE79fuTMUJrGywc4GesCnEiN/IYtaDYth3IYvcAH3VL184qZDwHbaoN8NO4WESGLm5G
75YXYF80oFmROnVEWeD7WSpx0n9mmEHi3UEICA7z1PrBG7c50supqyPvAhm0bRviTb+sWdBvwKRX
r+atnprgiLQ9kkmApm+juyZA0giPNrEjv/ppuQfxjvbLsI0ThEvHtwbMAkuOev8reLO0nd3p/Q7l
pUBtqkncRt1irFf7UYbFdfStfJEMeXhOVVVqEgEeLSAJNPU+7HZj580qE9khN8GlOJPMABYKXR+t
42BX1fMDDaT4eq2L1EKOn/lQcu304VyBIe21+10Ko3sNmAzAkQtWNK/yzNcG/F+b2BByQ05gbX2f
w5zKejV+WEG6E1Ue3bvKDB9ZZgIYn+qgr6rj6DFtivqEJ84bDY5hWJ5BUX3OpZOezCFJV1DGhcCi
6nod3oALuqTG12I8wtTIIBOMcAh3KqEeZ03G3v4OSFx6twZeXVLgRxdt7+lfwlpqq6Ji+Z66CTIW
UMcUz4mhjmDA2S5CMMN88eNKAluhu3seuvERVafOEtuhRZc0zcuYBeFZ1wYPBLqAAUBItl1phRsc
CtVVbo1y04MqPCNeCU20oEYyDCisFahswgN1P9wMtRrAYuBGI1DBWH9HZQcYtsrim+cgpq4i5rFe
CyCtOvcivbw4oSLOWX14ICWBEoBYiKWjPPwWlPLkAU2i4ltQva9BHhoU58BFBI5kPJD0hxbJtPVY
oQZEFpXxgFJ64yFtvE2NKOWVPLIoNoE48OQC0Snw7PLYGRd42gx7crZMFGY3Qw3MFabSjFqtiXBk
vbYKMWbL0tE2srffGDS19gnomBatYoaxR788UhciNeaz3TXv3UAO0SZCqfJKVo2zK3MIhtFZ3cFf
vWsKEa3oIE+j1KXT+uxstcI/IqgTLyir1VotqILjvN9EtasBpJx1h8Yy3aMO1NaUHUt8UHJJZFhp
AtkpdVYPMtoOwABNK80T/lwTkSKoEq6SENselgLoFmZ9cvMSvNHkyO+Vn8MEDMFRMvfrbOpjB5II
ViaWQZt28ZKHWbOKtTbZTP0yGBVneWTup77h4+VbFfmFligyJ7kNssP5UE0G3m5aP0WJLUjq5CGN
jlkgkhN2O+/N6MYA+/zZD4sSzOv1kew0o/U9EzSqOlHNmBeuwOZj70MwmKOW0vQ1tiCbrQbw318s
c4Ci1jMNCF0hjI40KpB2YZQ9jvZgP8kGMJkhunagnHsii6mNe9BHdLdGmXpTrxZx2fEjeeTISKzq
BkpotVY72FGhVLKpwCFFU0NIyR5QjOUtqIuSWOPyf9yJm1V3iwBxqZGF97rURqX0WGXHVjWRNNHv
hjADZmjMjnRFw4XVSZATmxK8jR9zAnKncfIsxxJ8Pn9e0rhW99UaUlrR1kqDZEW64ftMVYeV+J6s
WK2LcwcA/tlO02SV6sw8Sqf41fhJdzJE994EsdWdyOa44NezrfRIg6Py6MDWgDjahwuNSFTQgdIZ
vGqZdp/TVGPPw6M+VG/NR2W5hTQDmShNRY3WgqJSeVGPXGniGLbTxCmj9c9a8/L/XovsH3ec12L/
3JFWZnluHlGLjccnHkZVgspbQvC6H10cd9hz3OKxMo9iO/G5S6NIiIcpq8+WrYmzZI2/x6vt0LIY
iB2yTZcuACr72DAOZKMmd0rUM6sGZQYgKX0NW5wgwNvV8OFZA/zejbXXsq2K77npvrr4InwHFfR0
ATzpdPGvId2X/AVSGQc1nKuZ/8cS/999IAGGKi/wd6/tzrZPlXSsBRE9ZGEabmro1E7sECaHsktZ
6valxZ/8wtynaGTm698m+S6rJ3aI/5wk49J8DUwrOokcxZddpskbNW3EU2hlLmfLiEDczYnUhjwJ
leirrtgs89LYGhHOqI4whk9T026p+VXhT0v2Brg6dKmCEuoOKqZ3q/zQ2CY+iGDJZiFDuahbnoMa
NC/XPZhI9z5v0pdBG7d5xQBqVXbdTLzZLoLi3c7B2LavgK97sQucIT/ss/+/7UWF+jXKXk2JL5W9
AuUlNJmHKVlWgbb21Hn105w/S3tWbXvblcs5fyaQwkQUNnI3c1Kss4K3NLDkkUyTPVwWPirKKOc2
an5yCs3yab51hwfOtqrCYTkvU/v956VpYDDSaWlaSAeV861z2HI0UCHYOCMCgykgKZe0dJylVjcZ
6gCkf5lG8IQa9qhrec6Ujfxq5kNBEQiSLa0wzaUFPlYRYPdBQZNa9KPB9nRaaTbNa1ZRssX7hh9p
EDiwh9hOu1OPMv6VzDh23GojM+088OIrBwupWWVywTO9K9IBVF2qS9sVOw+QaxN+ciSb44LgAKDw
Kw1ObmpdB6nwzWzL2e95WW1wPy9LkzwNwaxYNAnOUdgG0bI9GK1pkJr2Y1m/wVFhKLGrkq1m78sW
Ozvaz7gBcBDUpf0MdR23FyhEQmpi7tIoatnwe0lOboBTT48K4q0vx29eiyNRwPX+BEJx7PGoz5WR
rqiJ/BwSsUm9pak+WNbx2lBTqD+v4Bcg+Df7+uEP+7Typ5sMqRctuJuLDUIc/V7y4JFZvf6VQ4jV
8+3oR9bF/bKWsXuBBHB7Ao0HygmHwvtmVGdysKFKvCw4OOUrWZbnHDoiKxpwtiY0pr5D2blaOZWI
zl4YZJdwBPYAqa3oh8Oe+tIYv5koSl9BxzZX22Z/ixQxYg8NhDvxzh2+ZrrVLKLEDG557lgXGsAR
ALUVakBDid00UGrgX/YZ6ihkdeBGOIC2SEGgZCMeyCZaGyi7oR8eKkQGN2agiaufhuxq1Pq9UZva
GKkk6olWCzcaGPOhCIyCloBzdkBUZU9FLXOhC3Wh7mwfQH4+DZI/2akZkFo62JGz+9OulgU7tHYo
jHb3yf+jfiYZtfCIgpxp8I/pqN5F/lgX08eb623IDZDI/DiW6XZelgFTf45dsay0Rp4dBwkdCUz+
tffxukahWfTQJB5gvwUUG2Tt5UvDMspX3tQo4xN1+tV1gQIQIv/hJSBPyp3ud2flqyTJOPRDH5AM
inFKSZtl6Zn+b6TOAONOk+8y+okaverZ6rphHeLReKr0vDgayK5uRtfCphLkA4sgc9sfJguW2phm
v8HB/dLZg/XqaRLBfUTeL46m63uoompbjjPZPc7dfila3fg6WP1eOEb6W+fjoRu86itAmxDoAvsh
75pFKPrxUWd5vPWtKjlUvEmulhsGK8PrxVcg6bdDmaS/9CH80qXx8NILOeD0aeQnz+isE37ZxZr3
vHjlHcKBytVsx33E3fBY1ZG9LIO4AwW23Rwj1xgf28Z4BE+H/RUazVBz8q32BP2w8gE0bd/Jjj8G
UZm+EucctHX3ugkBpI7cleahuA4EmMFFy/LoXBkhDvum2X+v7bUTR/kPgGsgk6UcWOMMW9RQhuuY
JfkNxS/5rfBR4IWAQ4l4vZ3dDGivuYsywyce0yuZUMOlITMtPDNcSK3YBVobb4QCfeC/WrszN40W
CBuLg6nee9OAj2qB0S9u1AsdvzhnLDzPk9ICb/0hjEDi+bFQjoTxCj+meKMRRAQb6veFyYeHRrPI
3PoHkb2Nio+zTLrh2GaL3FaUbxPx29SSDzWf+qUMxmMDrGtnuAdI2CxsByweRWpeJszCCGkMBAfi
DWEcgpw1ZxRovNAgmZzQODOzf/dvgHBHmiywj1rt2kuio7CK+ksRWcYDQ9Ds9Bd7X+Wf7TFrv9hp
8+5fAQC0JPYKfG++eH7MHmSAaqopkpX7ffPO74okyIk74AYlTAKVqmXgX2jrFtwTvnXDP0zx3EOS
adeihHvTDqbxZcSDN+h4+B2vMNCnNIl2Gjp7vEKl2gVRBgqS1UzkdItnqWY2BQJDgVNOM8nB9lEE
RjNNICquXQzRcf7PTLqnzgFRpJl26OpfGoCPyAE7PdReBOssqK0HIMTjDf4zvJNIIvANQ7x6ZzZm
ibxAaEItvNOhR22CXtVkyQ9IF22Gko8BahLDNTi6jB+xhcpCIGbjF3vUxcpjgl0LEWjbfuzbg1O1
wwl5doiP86J6qPCYR3len79hG/HkJwD3LsKHsavBGFbyUqmKWG+NpufLv322sTP/47MFpf7ps0Wa
BpFdVftFpVuhbLJlY4btYSrOUl0A+tsDlX01THtAHUmzL0WSiAUiq6CQo3CdW/NqbUZgDJiMDtK2
a1eG2gJp7Byn1pZvJMTMlqH08a9OxqaI8I4O7NOoVLykavJO55smgNg5L+XWlDw/aICEnIXTyTNd
UdPFBRjKfMdZzQNV5X+PGt1fZDWXGzMOzL3Ly/DBHVRJ2wCqXyBPTijxLF/JY7BMhvym+YzqH7GE
HntwkHiUmHNa/1OMf7okpxFOlALgcWRvhAxx7Acb3YDgrs1d1KD46bpSsOLGbNqF0QIZ2AMW9OTY
gEhbyfiF3HwdNKd2WSIC1+OsEUVte2mVWx+glk9N/5ubxC9/mwOKCBkr3j3XWbZFKTfyevjlbZgd
jttMdUVaLmPohrwmeaUfEuZAdlwb9Tfdlr+G2HNvSDTLK9i0UbGu/E3Dc5ZNx5G5UstmXb4l/yHm
78sWiBvvxgyV7aDWBsPuxgVmbInsYrSnoy11Sz2O99PBV42iYiP61EUsM9rHlY5MdIXqUpeAq0Fk
9wvD6O21l3v6ySa0K14SvbNBecbt/Y5QpzkGLeI06cjaE4pMQC+Rgaj6BIFOn22CEkXlBZdiQ+PU
aDz6Fjsl28qcdahhQRPlQX8umqpAKX9qg0HGdeSCjFHRvPuYTtcty6ZB9ld500DHAwn+SygtJCWS
t9Ba786d8AEmhL4USOUg0SgSoPmRuscldl7tBoxv7cJFaFIuyFirEbpygZTZFxW/zvbSYKD+mEY7
c2WUABpK7AxsvMaPDf3Q8BMKz21i4TdHl6H7WJppDIUzxM2pQY4qFQjp/tNvwS+Ug9efLJ9mUn9M
IgOa5Utaa54DISGE4lXDMm6uLZk66QX0YO1GBxf4pTR886x3z4aCe1FDZroaQ2EunXjI1xF2Khxn
EN89jUG2JJeEbIOX19DvCa31vEId6c84nYSg6XO7fKFBlezgqYaugsRuczApODDiPOetydqOtQX4
rvKyuQWl82bYkQ+ZLLv4ZzYtOffJh7pFkdnWch5xDF6sDAeCkrVAwkjk0XsTIxpZo14e/VS6FQiH
gl+TLaURcrdrXmz6TPtNEchPQcokiqDyE4I8vQWa/YSz4+do5h/BTZrs2sGzFmkvQEGbZ6aBH1CY
4QCl+CE+V0Oag3up0+4oQmPLqg0ZYjxpsABjZP5TBskaIMUc2I8IwjW2H/7q4up7ETjtl3pA3l5z
Qv0BGx4X3JONjv/HItnjpdWDBadGNT9P1g5ervg92Dn+LWIxnKZLzey0g1FjT5UnFSqJ1Ag1jgAy
awAtnsRpsI0YivZAh/EG4OUdYp31ozuW3gnFgvWS7FoH8sWiDqtr4pvjzbMl9i9qQgiuAGSMCvto
ob74yS0gpyv0/Dkoxnohwch3omYQWnbSVTPbqNuJrlnaKdsUIwDhIm/OjRMUzx5QsA+N6y91VofA
taxqJ0+fbdkWz4i8At5Ydg/kGBTpBSgp90q9Oq5/yrwapkWgVwda1TTE71CtWagDLR5EYk/ddLTH
FbBA1pa6rVsiPYgA94a6Q+Q3OI3V7spUNwVXaLRHdsNc0igy8dqhKkBvQaOu00fntsUOlUZ1yeor
QgZ3GsTWNVqU9qDvMk0zR7AtJzUKMupDi80BQklZ4p/x3fLPdKWJ8gv4ssWOGYU9Lljl9wjAD2CC
NzIcDDMoM6sragKoAhz8CM3c/ZvfPI1mkAtNm7v/70vNt/xjqT8+wXyPP/xogDei2/fGox9CZFmD
SkixoMu5AfGHvSrMUi4glJAe5wEegZK+KrJ/plB/HnbVinOXrv68QdoiI2lwsBz+78uE1ccHo7vQ
J5mM813J6NSVVSwcy7iPXYSzm/oQ8xTqTi50SVPKMn6F8ma118youLWQhrSRCjrlirGTmnKwgQLR
/HI5MPPdJugqTjYaRI3Og/oFABvdNZu6S1Ar8TGXZhQx0HKSs/NsH3XUbo8pnkR013lgAL2OcERy
yd0QO/Mu7J11Ukbecrrjx8KIUqFwGxzegu6ddjlOyZURr6alaHLYvaVchNdpqbQzynUYadXk4mne
xQQJ0RYME93B6fTuMF3xtH+/+ouNXKRr8RQ/bMyjJv+4mm2OWmZelQZmWwWW0GVs4RcPejfvoew5
uKlCMKlT17cT76FjkNAWCbuGyqOCvNoubO1+SYOV5XoPBeItWSX08zRJdFAKRBEPIl+AiOZdk19d
07yAJqX6WY72RXP08qfV8UvIcZHD4vpxc+JRCm4mT/f3vJbPBEgnGHqgsOiIBEz22UQeZM+q8Yoq
84U+4ECQ2vENBHrWPY5ifsEDaU09arQRbM6p2f7shyBBpq8FIq/0qmbpOj5YDHgWHOvUUuf5ynlr
P66S2Hi30VWfWs5bGA7pQi8y/jaNBlvd8B6Trkvutm0nd/BeO6emHY9kgjhEcm8BxL/6eJZBNU8G
S3Lr+3sIMqYbeVHT1s0uMQtxpp6M4uRe58VrwXMwaaiVySQbcFY4Ggv2s60vzHrpxnqyJRcaSLsM
RRcFinjIRmuGFeREg9ZKVvNdA96Z20SCgXpeLzBTtueGBF7LcPGB42J0j5bT3mka/UnARVSQOS0/
rW5UoOGNp48w/wkJTpQC7F+X2ZT79U16PDzNn6zjfrQwQJOImlT8g5Fv49T+QtMc/umvqpgPGCkD
XRW5UOON4ABpjMaY/ipalPceRPeyrFvOt9Xb3N1pFXDr81/a17120F3xZf6HQ4AUvP9dup8/ncxt
71oEb7TW9H/oyVJFXYfr1B1L6wCGDaGKacSeM4gkaEUmv8VN+8TSLHmKIdl44LoOhK6yQ8/O1Ir2
MmIfDvCn22xaUBnt3ay0njsQ3ZGT7jBj2Tp6fY5MW1tpdpEtOgjwPfbSeBHtkJ+F6jmlN26AFQFz
cuUZj7Uj65sL0qvWTYxHMvUGqL2CLIiOZJN9UO6yqNCX0wSbBY/S2PhdZ4CJExA97Kv7eE+LgxM3
OSAqYiyoSxM8fFk0x5B3MvUjQomp7OstLY5qk+wUm/kvGqSPq0XGESnc4DrdvTUF0GaRs6bFXJ6I
i26VF/Knxovjb0XCjRP1JLaHW5+zHnQi+INGTQZ3IFVWNEimAhKZC6v25YG6yViaOx4hWEcu9BEE
KuP08ZEMGofGi1eN+o4+AGg99EPQSRwlcaYS0asemf19tHh3K0fx0xee9wXS7sMaioDDLpDohp22
AukWMJqx553KOoMCHyqov4Cn0AIlbtYeyz4CdI3dJ3MPBb6uqsAXghjN8v3EDQq13YTTm7H5CVIf
xz4vF5+AembcQEzcMB80fOwy8F8pfx3o+feu6YqnEkm2XddA4gdRWu9JOVBqG3vA71bzVUOQ83ts
AwCZCOt3YqbXNh3YWxe3A/RAWX53zKjfuhWTB79yEsQpEh2sgZZ8SgYo4+YQ6PyhpkOj1PodYTrP
EAzGV9Tf+GaKr0aqoyRB1ZFHrgZmCyNB8VkayhdoVIDLGfbZTajq89TjSCMioDa5Oai9JzdUR7yv
Nii3ebUo/uET0QEkjwfQfKO8Q1tkw8+Mh0CXeuwVssMVQIlGtmtkm7xUvXXipRF+Rz1PuiwBj750
nOnnwhiQWjOH6PvHTJFCjIJmFk4A2LZp6istjpEgCvL0ha7ywEmmK/EX29/8At3Q8dws0095Ns0x
hyOYwXafsnpTjs0eHjV7dPaUXptGObJka1urUGbykaMjZ1olrZod2WWcLvIRid1L2Zfl1gH9wCvL
yonPykldY52Ybr0HCgnivGkx8VlhLw173IJAm3nai/J3ESdDlRpgCjYJiLNSsLXCzi9DxwMPdhUm
/6UvlnG38KPOP3oJZEcAlUmKSzbaSLgYYkUDyBMWlwgaguYqHuUKGCr/OLv5gx1uhv9h7ryaGzfW
vP9VTvl64UVsAFvrc8FMilTWpBuUZjSDnDM+/ftDUzZHso/Pu7U36xqj0AEQCQKN7uf5Bz+xl4MJ
m7MHqHHVpl33GPR6tkalbNicixNCbKao+Ei63T22vTYh4JocZaPc9DaCYZC67mRJnm2ItdezmVr/
ejbfUPxN12YNES9HjxdSMwv7oWPvaNW1LNVqUu8iN62Wsig3BHkR5vTra7N0AWzOPWoExJbmbCUi
6/7iHOce8wFvz/FXf8Uo8X4tOrQng9EsHpRYu5LaDB7upLsYrtV6mB8KPPrCORbd35SYdj+Y/XSl
Yv66ZnC0r4LaD5aNM5nHOs6NDypy6WfZujbLD6hQFisf1Nwn2c1LSvOoqf7W0fMOUr34Kp+Yusa4
oiRmcdeoanPV+J2zUv04/Nqmp7w03C9djOzq1EzhQU2T7GE+ULZXcY6Hjg5cyAhjsY8TziNqXbz4
BHyCoOm/ki3tl53pBrexo2mYuU6ojBr5hIly/NrXwpGlxY4xW2kkTzsUetH+MNXVIPcMlqp91jqE
C9g7t857RvBsNQMu7g40oXmDKGbrb2sAvVurMUnKtoxEDdMI9P3taesyztyVNqn1WS/t/GMEzbiq
BUFX+VsmQRfd4Sw3e3DdWq5qfUnQ2sVMsf+iT4O6bOOox0vP73eN6JSdSqbzpocSviQvN30uh+Eo
NbTdDPXOMO+/qGWCHST8C6WP0scM6j3Ubfb8qsA2lCH5UYna17pLq9zLVLVe91mFMpDJQAlFIz3I
j+yJJDmKsno+f+L5q4gCsS/ZIw3aHY4F0ZObFsc8V9zHCMGnAyPK/BT245e5PlF5W+hBYB6EjVTK
2/qJRMYi1+pyx/A3nJjwD6fJEj3+0Ga+jfUiXJTqgAmBbLGDcFo0pRVs837E10zBB8Fx56DWXLzU
2XEy7sC2VXfdvKkR1id7QZ0syoZLXV7b9ab09G4pUW4S78Ya+M42hbeX+LZLvWJH01YFO7xIpEzr
xdnKNao7cmv1OmsZPXxF02+y2FLW4bzni/F1T9b9VSvAUuRzwEpuI+6eg0PqYFNPdvFUVdmLQZTx
JSzrDYG4/ouWevEK/NR43ToOkT0trzdZYoulnk3KwnNS7ehIRQQZKJZli4gc8xz/IKvkxp6jyHKP
NAVersWEES3g1U1kt7CVZ8KdBHHJOgQA8L8xxIlATn7tzsNv1uqfdZzldpFpMSQXyhDvTVXhLVHG
eKB3tW9ipqNFLx5PhaML67lwg2ilWVZ67caqcxVMeb0e2qyF6w1fHDfPF7NOf4x51zw6QdhsPS9P
935q4ZQ2n0z2mAwc18Paeia0H608e8pWtuqMOyQEJUZdbtwsK9eebelrWewh792L1w6mYW1FmgIX
H5uHKfOg9sdhuienAcEQh4c7nEFe60r7pHjRPgvE+q88KzyDV+3cOM2peDsL1BWQxV55ILrGVehD
v1hJ7n9M6mpHrlfnFWZXdwgpVncBwZhznSzKBtDtzc5YKjYCCJ3Z6U/QwLuDqRezNrVD+LDCGuJS
FAgocl2NU2T4IKQd4S7jWWEcq9YPoq78B9tqkmM3xt5SKnqL3+vb3EiOuTHbMxGBX6Plm2BKWCx4
bLWv6G20YP715NZuxYjWCz9EYoXdg+pUCA7NQ+0YvPbtAhSNDb0N7gMN8erWI5HF2nD6Yqo48wzt
+BG7mNd6CcRAI/NcL/tPWeStfWWCY9A08c7sw2BDkoO8njMxLpIrR90GUkicJDstTptPskfQhOY2
wpxvwWQrXZ6l5xtFHbZ/WZbC8+TLYMlYjrvTBdJwgahxP5OXtK1+LspWIv79Xl7/Muz/1Pru2Evn
bj5V6SjtdvKnQz+SdMUKvbwaiABsskozHjIgYdgcZ9NL7t0UQ+99N6byh2E5zlObaKws/cE7ggKv
zse0aaGssxGmknze1NGstpES5MSe5jlQO094+nmTuJOxVNXnC2f6wqsuEJPYpyXmPibM616kNQbF
Y/vKxL70w5OBuXmXPplqrXKf9hXaNKmxSSzAxWFcFidI8Nka2FP5obK1b5LaqIhvDFvxy+UYNZyC
leJZn1vBjylZayCMy82l6NZDucEeOdgktu8frRHqlTV8lOj3PO+wpgu88doxnf6otyxkwtLTnuv4
3MEYHtRBW5AtKEGI8EjkzDAJC5vFUdrQpHPRmouy1ejgdspW1or6k2z9q2NjEZC5SDMEVJXsmmkC
80oMaPVycK7KVmWqOdf3lUAwYGw+l62TGz/a2Hbu8aNdoXDrp3eBPxMY2vCIUrdlfsvgEK+Q1TBv
lALXv1Gx4yc/yas1TlLTCcpXchBFLLZTkRu3RlRYy84SwedOz+7TJDd/QOwH3+i2L0H5++F20ALf
6GIdIX/eFegjuIRi3PRoNZ0HemD4IB9/Wa+bmdjaRXV2H3JHPb2F232VZRgjXQyJ0iJotlYbIIY7
YUh0adAKE8MP5RYFG5SoClD7BFcWpRX2V7LYjPlrUVIPeTv83Dq+LcrWSIUe9i+PzScwOmWWrpC2
PVq1ne3deYIFGhFHNqdMg5Msy83cxcunbB/FdnjUmHxKPYOo7b97Vh7cin4w79UpvpZiCEbWG1tg
o9FG9hrT6TssPf+Wue25l6zWR4NeQ0Kveeb6x7nQrzj3yupCbFqnNtZEKAEID5X6MTTQhuO59u6y
oEaPm8H/BEeGHJTXBQRdeuM0ARXHHLE27pu8bpa5lg2fItd47lw7/q6XDYfPeSgrKVkqqfGLcDFa
HXxLxZDN55n2a7RR+pE0SaeFJ09TnhPFM88Tyi7W0mMeBc9ymiYXCA4s14VjdPFBTtZck3sQMnyx
lmpeUterHbzkpFS8KmblL1nfDC3Ujrne7J3lpausx6Yz4cXglgsEe6ctpJn0o429eKY5wdfUgwZt
o8V2HSVBf+1AoAZq0ARfI6wBLBXtDd0Ove3bI2MtnG6z1PiYMbM5IcGUnZj1ZidWINHOGpQPjhGG
V0YUbnw9LR+SJOpuRWwDaOlxBh2IuSwrT1V3slXprObo+86Xc6s6ipca8scVkyNWLcJUsLwkQib7
yg3CdRurz5QbWQpLV6x++cd//vO/vw3/5X/Pb4GR+nn2j6xNb/Mwa+rffhHqL/8oztX7l99+MV3H
cCzLRMPCclEfEcKh/dvzPUlwemv/ETTojeFGpD+YdV4/NPoKA4L0Jco8H26aXxK6dc2d4c6qCjDp
75t4hIbbtvYLqXPS59m3Tlmd17F+H8RXMFa2sZxh9ZbV7YCaWcm1mIJ060hdOexSzUUwluH27DIY
h82bMjzi6wAgzGWaEcVWtCIbk2IQgjKR3Pix93Od7FymyUrlHj9gTwx6dt5YWTqcjHkzRE21yRn0
UGT6vTWp2k+I6ac7q1OZsVupqMAjOd25izxWdpYnwE1BXfz9pTf1P196IUzBnWVZ5KCF+fbSI4+X
K31ti4emD8cdSWAf1JQ2rVNTKT9XMUmTeTrRT/CgS8esbmUPAecJqrYKTOyve1WZpxzSwPnpPL06
y2wYQ4tZsXKwrDr4nISVvoqMuD/ZWGJelQU6GSO5qQ8Tos9cXvEyd0V/Goz33FX1cBrxk/EoHzOt
Gm/aIDIOpqkz5kJpsP/Nfeka7y+OqRL15eqYQEOEJay3F6d34tIBOp89nCfporDg5efmBzIU+R2O
st0dVP0nORyGdaZs5JAni3Mv4FrZ3VjgVawH7jMx4HYtrDRDNY2BKchqzBosq/mkt9XJnueIvBTv
s0jNP1pKgWVQ0dN1zM2r2r4NlLy6BWi/IWFvPeSzmn6Jti1yB7F3JeuQDIu3TYH+o2yVB1ThsLFm
XX6iZrjWVqEJb89IlwSnov1kZ6j2exmUx8FDM8Po42pZe7AIg+YB73rr4V1fU7uthb53cO54N7WX
DnN6a7mHuVHaz02dDzupJ+jB9Fc9amb4verd9LGZN0QKi8qKEACjkIaiW3RQDw+pW2SPeqtVG0Wb
8rVslUf3fXI+Oke89+YcbzQLXV3rZhP/JC7fNfY8KmvNRjaUuhr8mzvCdN/cEZaqOhr/LByzbWjI
tjE/Tj+NVIws+oiUjP9g8YrCPk4drnsNeWXJMwzLD5pb689yEmYq3XD0LW+4VgKXKZpSYQUZxSdp
AXt2iZXmsWd7WLlbuUVRLJrZ7S0EBIj3ThlhLhOXV/Ig2SCL/7LufDJfjb1tXTugbEbDSXZ2P2lX
quloV3LPHGKjXGThCNqKRJG6M51of2n+U59zhVm1238z9rwd9ueLiQCUMFXhuDpCdK54ezHjoFK1
JFW9e3uoR1KxqbvQ4C/c6qHiAvpOtXWXuNnnXLXWcq4re1RVAEuvN3sUbhGeJY1YOHCPu2JXk2eY
x9lqHl1/2kAyOnUt5m10kNV4fBB00gLCaf6ULatYQ95VV9M7zY3DhQy2yAY1VV4byM6ERAmQdVfM
NltGRYGWjecmdwKcy99fFdf+0y1mmLZq2ZqO5K5qGu+uCjMq08+aRNyr2OWejNkwA2mTGAibjW6V
1ET1RRSthuIuFFOy+kl6OcfQQMolyzr08yDGOkjJS2llzx7BwQ2iWdVVpKDFndZLCQXMLeQ5sEL2
r6wZMRj5W7st7I+XXrUAnWarWDf2c2io8CJEMULF38liO9f1DgylYDT+VCf7FXOo6dx57ifrxtph
qm0qn6tZ3nth+5P5wDCMr4juRyh1iXIvW8ISjy2vwoZLtv7U2zXrGoNc0z0GrT7fAuMXbqdiE+n1
tMssgCpzvZoPgjGCoCKqKaz4Eex3AONbzqKr3eFBnwkkBURkUreslObS3NaPOCglDWE5LMICP0N0
vte8PebexXXbhMjMT4135aT2pyRrm3tZlfPqWiXkMDayKBu0BAqVqj3//T2iW396dFz8NlwNcwHX
MlmFz+0/jUOjq/K6G43yPgi0OeqcfYzqKvya9YAOvUGot2R+QuB5AIDR1wu+FihikN/3PheklTb4
pqKSYYvw8e2RbtWpLGDGo5sqIRxXtFhEH1XEpJCrlUUnnNZB0U4PXWCjKuJnm3A21ityJT8hEwvU
dC6ywmh2jj2r3MzFtEJ8tHSsYSeLEI1eTymLWCGvQ6Bma8fgLpeMoNDT63U4ieYn6jVscWZGVXUm
DhGomvaJCdXtTL22UoQkcALTztRr3ObyG8+wfqJeF/5Qr9s+bc9/Qv6dEWIOuG89tj/rut3eCd31
b+IO/usAieez0eo4hatqegShYD9qfrn3gkL7jKpIs2FM9bayWxShf16Q6+obB7xTxwpC1guzeb6c
1vAnIsDz4fK0RZv7hOKLY92aE7hRrBvHsgse0Vw3wecQravsej/WZASgFdhL1C/CF6ZP2SKdSu8p
7iZ95SlDcpOBDd21eafv5Zmshgzg5Uy9mvr3bjFATsYnq/OGpY5pHMFpuMnOvJH1VtWM69oy2qUm
ptc62SD7DRxlqKpxPocTbjGxqm8cnwhKZrbpFwTgD9IZsomaK2uY3M+AGMUysscA/gT2qXZTabsh
JGCv6YbBJ3DSL05YH2ove4LMEN+oDId3IwsjPC8wuLby7pE8l4+dnZ8/5ulUYxNQdFtZFGXS7usO
4LgsYsJs3Na1uolaI78jwq6tcjWx7/UyT27U0t5q42Dfy6oh9JqVp3vTxpjrdLOsce44d/f6JLvW
i2wvg7WYBqFumIi9DBgFMkM21zWDDTa6UyGEM1lykG77rGTaXVhZBPXyem94Vfmj0+NnI5ocOK+1
t2SZbt6WmlFvzaRWwANNyDXA4twUYZvf/9V5kng/pEW5JWDRrcsOS7wsLO6LmY0CDBKX5JmIkik5
po11kvFIUSc3FsYBsq+YGKWcsCQnP4yfnDxfTWM+PkUxBA2nFBq5FlbszG5NCBo5L9JZ3NBKihXE
ouHQV01FBq7v+vhUR3m5rDXVvUOfNNgaThHiOJOPx1gnOg8k0X4QOokCkQfOVzhV6yT1zR9+6151
DRkZeThwAPfO9INwC6Bp2vz9SGi8f1syazBVQ+XFIDRNY0x5OxAShiobfVA6DOM1Qqy9R3pJUgaQ
m7p1g1bbIRVGRETWdXhHBU33ODWixPAGlXxhF9pd1GXMB/oy/ZZzVwIuMz9eeoDh90lUe+HOniVW
pM5Ki8gq65/OXUtRldZH/EjuYeGIMe7Sr+v0PI8wQB8vW3OMr9ug0W9lg0oG5PbvL4P2fl46XwZL
Zd4w/yeEXGH/9D6whwGct6O216+YdtudmaQ88irOx4h4EQYw9Am9zMtDn/jGyhyM8v1gII8oEkD+
8ukPCvTsyJRFy7//yKb2bp5ja47mOPxyDoOH+aeVJ0xTDaPBMLo+T+gnz65QQvfDL8SEkzkoj9pO
vC1dT93+Xi3f8ZUGlOrP1T66jedq1WjDL1htXHrXUWOvrLDM0GhayzBnarvhk26h5ZIn6zGoEQ4m
5bHKYi24V/zydQ8jBHPVt9A8Ml8zV+O8d+mXYZH3b5bjcv1wiYRYvNNZBpssLAzhmirlt7dzP05D
WE1WvBs9qF7W0sCUpZuw2raZaBJAsu/7qcdQdyac9G18C+it+nDp4SnmRH5IHxa97+HaqENlCIcB
K6cAgemEdw4s0Dx4sNS0PPRzqyzKjU8ieBSDfwxMFa+qP47PeiuGJ6xpX9X+6u/vAX2OLrz9ujy8
jo1KiKnbNpyst18XqkU6ksnyd2cOl1EszxEZYvvuSfczEpdoqFTzJp78Gh1w6rsxg9OGQPUiFqg4
+m2HMJ9qE7b2dWM7ouUcsF6AuvtT+dIuOWFOdb6b//NNDKuWMa1veTFWoR8074r/3H7Pr5/T7/V/
z0f90evtMf/kdcW/v+1yCr9VvPB/NO97vTkvf/31062em+c3hXXGDHS8a79X4/33uk2a32Nxc8//
38Z/fJdngcn4/bdfnl/SMAO1TozgW/PLa9Mcu9MhARI1+SPaN/+F1+b5Wvz2y+33LKvR1nzOQia5
53P+dOD357r57RfFNn8VrAGJBJqaoTqE8375R/9dNjnqr5bmasj6Cl24lqGx5EbMsgkIHOq/UoU7
DqIfmmsYFqMi7Lm5yXB/tTVLF/MgYzA2OuYvv1+E14Dk+df76wClpqvv3jOos5omK35N1U1b07hf
396pSWrUU1qo4448DEi1flp7afRgjlDoPYw4auFuSFHf4CIL3I9sN+lb9KxSnH3qLLF2bmkn94W+
SGuE4yeEobcuafy1CE1YfwJEhT2o5CcSYgaQoe7w3azXJFyL1RAM1coJUEU+ph1iO5WX4t/W8r/h
+2vfGO6Hfsg3rvaRaCnZ3ZB0dm6O87lieFSGguYOdDvzukws7zYnzNyFexAhHR4UJmJebrALA1+s
zUQEyzhD2aou4wLrzhbH49llro79j8AyEGFXrPbQutBZKyTKEaFpnqLgPowqqL4uk7Mm6ggw258x
Lq62GipqY+3/6GuxrQ3NWxNuBbgIZ8PMNWxUeGUDz04OKJ6O0DP6cJt2iboshUEKfwCxAIMfVGSY
6UvWw2TXsNFeTUEslqjBxmA4q68stH4EnlMCvleehI2KzIRW4aIdUYXtEmefdoG5CuGw2h6asG5E
kCM061NsnPqhsRex6ZOm7sKlkbn90hMAoFrTdvaIcQZL221REdNRzqwICVyPwegtQBMecgFry0cJ
UsPiLKjjo9GZJwPx6BPY7TmwVrfrqiiwq0h6tAzxupiB7fHGqPU10IhuaY9kMMYCfxC36TCsJOxC
0MJStgTvP5rESJBtHsl6+BGadgVc5XyCPjjZ9aOYiquu6qedW0AD7BaxY8ULVWm+eVr+XA1gj4ZJ
3LTYpNxYJLy5qKO9UtS2WzZ1c5qSRNknuX+DdrEN/jLQr10Y/UNufoZ90dx4foF3tltcKR36Aq6t
7ZDbT1b95GyNXBkfMaNG4Y20QBT37tU4WfaCeOE+8fH681rvaXD7dCly217XZpCux8RYbLImUxcK
5hgLXUzd0vHLGvMUs9uljj7sCMhgkGj3Fhi2lypBoTf0gFamdbdl+bixMuV7GUNOBf2sL7AGXqS+
T07I2QS9Yu+jqVsBNmyPLH9qfCmHYoPTgHbkkBJjRO4TL+HC2UqDYoXp37adP60x92v3U9GBiewQ
pA2CeKcOxbhAwgOV8LLxl2AzPg0uuv+drjtLc8CS2i5fejDRODHUD67InRUJpi+p0h9TNXuYsPdZ
tPDKTQe0RZ/aCLbEYq3qeDVrnfHJrZIHRMzrFd4e06rF477yFL4qsu5bCGOn/JlV7rjoBtZ1o/4w
hmq6Ayl35yrORtVKdGV1fVWPKXPa0Hv0e/R0QxdVuwHJQwNhEC3St3YZP4xMg9dpoyISoGU/WFUg
LG83SzDsBveLpy7gvTqaXx0RM88WDhm4JfHnYDlm9RUf1rjjKn8No/6Qo+i5zBiQ1olufy3tfJun
bnljuO4jebcjgofGCkhStBIuQNomfkIK8tgzRWNqby8aMXs/fNGG7iUmm7+YhrZZjWIWuVKZYRVN
uWb8hinTRtMCvdPok1dqcMMtJC6QfZ8wMc2cYYHq+iIV5pXndPkCcKW2GOADY5hnfjVEMh20Mthk
AyouPQoCiAE0ycbS3cdMqAniBNBmmcbZG9UMgdejOhWXPEulpjKN9dslGqcbNbfuyEB318UA0V4n
g7bQTHtLlmNXl8HCH7fDQnezJyyR3X2elrARIAyULECHhaIyPljo2ju6vqv0CX9MtHXx0vhkOX29
6lEi3M6ZaDizH/Ok0BDobokIdWOwww4nhndpVbt2iD90YecBvp9ldLOoX0N7Jp0L2LKx6g+TyUDX
N4+EwUa4to6/0yaGiykFgFxq3lIY6c0ImcLudLQG+nGJH6G9yKPxqUBBfBHajXP/aUpw8cHAeFpP
zn7sUKNNbWs5qPHKHuJwOWKFsHTUgxEl6jFzFxYotL7H9Woiwr1oWz8/xSKEf2F9K+fhGpHBlQsR
bOWm9jcscnZ6lnpbhRkc4XsVhfPGJEcUK4CG+oMivNVkWy9mqt2zuCfQ7EXKGhQE3M1pRH0//Do1
Bh4qYfaxWcPvw+MLPSLVh6FjaBUe4gJNoh2wqq8IVZdruGtbZTLrVVFoOz93ZvmUdq+g0bSwCNgu
9GZl+MaPUmQfYosBY6xcjfB8OMv1RBuklgF/WCqyFW4CBjG+1/ORW6HR3aVXGQ+GHp4sfL0WuKG2
OyXjOWYisu1UFKFIUq6K2ohWUzturBHKKQoseQmjvUjjZZ6PmNQ218AJ7srK25ipXi4Nl5uoENuc
+EAZJAgI1mOw8YM2Qp602zdqPx4CHfSKJcSiT5wHFZ2SZWrr08ZqlGExqN1+chx9gw43r+IEL2Fv
xVq7WIYZ19gX+baMmXgIz7+rtAm0cLA2g+JuSKZ9HnHLjVkLGtcLv3SqZZ18bP+iNuarWMSuqwRu
UjmAP3UxTneznVLHE+sMDatQ1+Znbpx+4fb9N6cro2XlbPXIe/bHWUIW6QujrNbks4eDOuWLuBy/
xYrjo3rnh/w8/VZzyTP58bfeBVMvUoEw3MdwdL5ZQaqt2upD7SjbPm7Q0cCTsJvGVVRiaBHN4tXe
UrPdq0ZENx4fsMkiDFHbk2KaFe61xqn0ga6GCS9ZGyfyjLFg2XpoP9RErtBnLxbMNrZJgbtat7eq
EmF4pUdze6y/DgsnDQNeRAI9/so5agWiz4HpY6cb+ce0Qfe66z7EY4q73OCgEc/N1RgG8f3A30ZD
Zi5nRxo/zz9WLZC+itFtiYvpNtTqJxe5EBZj8Ys+lM5mUIybIuuepqjKMXSIcd20GsBbtg6/fNxy
c8NLx0a2LFAl7hGXjMpkxUr7PguDp6wsXxSI6XGaDSj8iK3v4laXONh3W2iupfbWg58iAtzo0E8o
cIatNuGwgDa9LgxgZqmFp18rwJ17UQdrBooraQ7scfzCX+c9nEy5QacHnkqS5us4bnjh9org2SyT
veejxVYV2c8bWScGrz83cAMw5RRdzACelIfkjw32B8WhIs+zB8E94n1xiFgzHkLbQoVFlnk4k33X
hKgOpfUBI8rqMHUCYeMCs2QvRC0rKh7SuDWXXVgpi2x2uqz94nUTo9h9LsoGq+iRZpi/iNLoTrzw
Ztqpm3fZIZgZp2OT7WtTq7ey3pkb5Z7cyB51W36zSBOsL1VyT57jfM7L6bTC4y1ZjDGW1OXXKRIG
3h0Pfqi6RI/0eFso8TUZAstYpl5oHmQH3AVUHAjgxqFVHOOAymdzpozd85+Yy14btUtC9ckydozs
UGGefqhSnOsWcldWXjbv6uQZ39VBVV+ltVHt3tVfiijOk7yKiFDBUY9XQaDAPzaL8lDNGz8OSnhS
PTFOWQaU9SEpRnfdz7/o5WeNfD0/JGrObyt/5mSoqonZPp3E0H9I48RD6WeuU20/39Wmu7ocLPfe
nbCKA9YrAJXXRpYVh8tGtbviAKngtQ4MK0llG7FC+RHkqWJ5j8kTnnd9T3zUY4Jewzhlh1Yps4Pc
i6eRS4vhwvwyaV+6OuSeARS4mvqep1Vk9rjEiik9iDzZ+1odWQs7MmZ88fyz+X7J0ed9ee0jwWie
W423UsmYM2DNP1+hD/lB7gkUmw9y0zcowafqXp/MGGriUPGN5K5fCi6j42+tUon5Ws1H+RjJjW1H
/ArF/ERlFvh3J2RRoxWutZxcHh3QIPUBWXQeorko90CMVwezQwJjKcsu2ABWos0afVWxQzH3s+I6
7VUOTmYxUDPGdXVLNRbQRfVoaQfwlt5ab8YvdeltYwJR91p9NEc02p0Qzm/lfaq8KjlgDRBitzbo
G8x6qk1he9E6bA59ZhaPWU7KJXbSO6SUoSz6qEMFOX4YeYsIG+MlizmBDUY+zTMPXYkXJqKeiwD2
FeCSJNrVk/ima1q061qBnTpO5dpkGwcrUq9LQj8rd9Zqqis32msDswg/VvZO3YZw3pGX61v47Vo3
q8zqSIWXYnbAntV8C0PEB7Kfi8HyixtUSlbAYfSrduhm7GC4AQeGO49f1Yh/68aq9MeYIHD2gyf8
0eRFv69c1mUK8ju7VlWTTQqXa5X0qwCw021TqwxgQvh7dIrNk4skgMtbAankLrzWDWaEWoXJK0b3
ebqL9Qan7plrU8y3XzqPykCUGLK6ileL3L1UvusjW92ZTX/pl9fiM4hJ4F2Ge5JtSSkEo8zcbeqc
dpMP+q2Xc6dNTlgctHkji+cNy5Klm8C5rVqzOEQsZyZUUEqxD9QtYp/c9+BxV6XgCVQ693ZQpw5x
Mc5R99zHcq+K1eIQVxPWm8Ptpc0DT77qFBgmsq6cl/hAza7kge189OUUl2JWWyNqOmG6qkNUSZm9
Bslu9Ot1nDgZyZMUZJ3cvWwSJ6q3MML3UYL2imllZN/mR4GbnWckgVvJElQ7110a5J7ciMoloFpl
frFtM5uxgmPlxo/HZ72OVAaS36uKujChZfLOL+brJa9LVNhkNjzzqghVfkMAdMdE0ZwNKD5s/eaN
ABrG3Hv+sf0UCMtS7urzewnu5kfNQDu3UhWdNyibEaj5AeqHP5M9nSWwR2/Vpny1yvL1Qx8V+s5h
4mTNAwzzcnzH5j0XObDz3qXO1DVnifqTi1S46a18ja+Rza9ft5dfOa6uSnLAWLBNd3ka4psyiUUR
MonsxxOiswxUHd9S7nVpOm4Tpd/5hl4eTFGMW6vTdyxc/XXFo7FgkQO8XH6WSQ6I+fzZ5IepelPH
GRswjvzrgxitTV4Y10allIcIVfu9030Zo7499C1WIIWqb735BamLsNqYjnNnzN+wlu/HKPabK1ke
kgHVrNpzo3U0+CH6eFYK69cnImwm1bB34u/NPPjLTdS4Zrpr5zcCoI6qvvJxg9q6agLonDq5qZs4
WlQ2l1ubbzZ5nGxoLRRAF4l8f0Ry28bVuApS7q2fes0nuvxF+bfk4f+yDjEx3imXM8g9edyl7lK8
nOby8S51UcnD6vnEzGo7+uBdziw722nPO+z82S/HBIkT7CZNX1+qzl2QAiNqYjWI1JJ2PODqjOJB
54tNUcU3esLznqO2BE0YBBp6VYwN891H8CrIdybRk4OszKfhqW8a7JihyO2m3l/aaN4dcj8H0FIZ
Gur58y0j71x5n1w2g+1cV16obyoymeq6v4uMqDo4s2RC6PD67ycUdSbQ55AscyXCFIH3cBFhLLnQ
5s8jP4RaYWuii2zjOOPaD410JxS7PtgZKsiOU6QsC7TwwFcg2NwcjLQM94FZRTPXCwYLfhbNIRy1
WwQV3XDJKxvEUAzPYj4Hb/EJ6YHJarYVjhIQDbtt2KQ/iFqX54zQ/yix8L/JGbxJRfyrDMX/wcSC
RioAUMu/TiycnsPs+88ZhdcjXjMKQvzqGsIyhUGKwiE1cMko2NqvqgOKz9Hs15TCJaNg/wqYxtYd
21V1xyDy9UdGwTR+JVBhWyBCNVc1dXBb/5OMwpyXfpP5sm3XQDZjBj9jtPg+89XYEbHbQZkYlBbW
AthfpM1BDBxM9G/aofrSPmLhvpqihbUHPP/ThXpNb/yMt9bepV5JZjgagnCQh12+jaW9S2bkmZWX
QnUxeB2GhUqQpLlK+us034hmSxoCSy1HfNf6/+2ffQenbU3PwhSUP1t9asslBqDt/yPsvHbjRqI0
/EQEmMMtUye1ktWSrRtCsmTmVAxF8un3oxZY7GKB3QHGsGesDmSx6pz//EE5RCAVsLmTAfJZbNf/
z1vu49L/eZX/5xf9X+wA+nN35h1HI5i2J83xc3KtEn/Nw7F4/b+vqukY/+vtUMfi7UL+sIrODGM1
Ps5/m8IPldIhhu/FkVlqcs5s5+CYxsMyehgrN25/zYeS0WQLcxQ9BcioURZXr5alnzk0s61eXp26
2aJCIf2QyZcXECZnBLKnSt9EjYWEa0y+QSRzvDnqW+LMGpifpsYr+uypML9mcI+FG+8bEt+BJi3R
0xj1eCgbrnC5wx4FrrwKU4m6kFfTZhKTb0OBmGhoMBF245l/wkGFJNGi6W71Z1BAM9hUMKll5aTf
sJwz7JocjTyjjhQhJvlvpTfQ4uaYw7jdHCir82txquTXdcqZQ6NGPUpJblniIHBLCU7UskE72uJj
WBdWnvGRreylBNvdLNUOEBGPgVlZ58EG2oU2c3VkG+iWdSZE4SR1zGxb7x4ODzVuY3xbNcZ7Xf9u
6PMNyl44DAM+jvJt1aWDjwxXdis0h/4gCUuswiapQK4aME3ZrDmq7M8Joy58Bsld2Waz991J3paB
rMeuE+9klHBjdOIbiFBcyZ0N6hYg015c4k/aY1/+1Rr921D4OWlwJ/QyD22dl4KJ3cG7rAOtobDS
2kMnqzUSmIkAdGaYnKy/G4U2s6yjcaRJmbpAqxmwAb2D57R5ZJrtO51zUORl5Ezrd8lJmtlGaKVL
kGPCs6L6Cypkr3MD3a90tm/DqG8ppj318DENgEqr6+KkWAxKMCmomAGoHdm9J0wZFMeO9cY1Y8Oe
b1ZXf6sY8WIPWYX769TGclNX62FtH+0ez+ISHMUfNoKLLDd0R3R0dkY2GdtVJxZOYIW/0raRqRNf
iXl24NT0RZOC82NtU5BUGO0CSXDV3E7HTFP9N+h8x9PithTErfmtOK7OrBBuZ62Wfqk8Jjohulhf
/htKvgF5swgzlPGuNDQ1qI2NaKlK/C4MHA2LdvjyWhelTeYQ/V2WZzzKULxuxrda5YiNU9acjkB3
D4rRtLZDaMgH6RnDBVtD9oo6pygvC/2K6cWxt/syyPYiyhmaJ08Tz+bGMiGODr2QRy2ueFW0xxcz
Bs1OY6VGjU54nexZP305oqOvditBlWmAavtZSWe8rvwAQ4qfG01fCLicfLjYY/JaadCO7PEJF4NM
JCAkU+Xdx1DLJEFx+hPl1X8uX4wgRh9z/79aYc8haoOndMUOek4HRN2m+1yKpArgd3RBosB/arcS
Vrq11b5jlwTKLLdlbV7KWt4TlJwGRjW+a72d0vPPUUu4ZWA6+HXgkQyGr6u8ARhzY03fldJM/pqR
tTXVMY/vxdGd4jSpIO1009FcisccM+fDMA1XtxtvCtRLQEEu38/KU8syZN9tfDyI3nWdx7DK+/pQ
oF3NSQyNrP2Jw9ScBXNQGeZ4M030svLM9qZO979HjehdVKZEE7njxtNZppYvFPW71sZfuizuSUwM
tj2VVdt/+VEqDBN7vClE7NnyNjtc48ESOK03ImSc+yRWO2WGu6IBSndxIXPn+TWZhR5NFpkK9Vh3
QdovZsD+GWhptYXJVNMSGd9uq8whVJqFMJk8dLr8VhmvotdN4qo6Bjq1/WS1Sowf6GHOSsuHa/c6
dkQDJiqPeAbfcGvY8n+2oxJ0ZsDba63H62RNJVBsNuE8xZdCL4anEAs7Nb9HsmD8eeWOVC6bP2bd
jZ48ux2XAvTgZm76NxNm9mLPO26G/YyjK/16fhshA/iN1z7lZv4kZnnA9/2m6EDFIocT4JG0u//8
Qjyi5bRveAPf+nm9CY9sHSV5UAnIDNR8cYK0WG5TjR+Vk/+atj5iUy39Rprfervr2uS+x4j6Hafu
W4/EdZ8+ecL43idQusVqZC87qYvxJM3qSYNZzxDxn7c54Wyh3EIC7+smd3RbuFyDUsbm3E4+3kQr
fgJ1GgDWHEwFLu02XCeVS1HDiAym4m7IuKzLvrkvpEB2jttyWTNcJ0o4uKm0GfRx/gRkE11FpXBq
elCNdaF/547C3lnkL9X4ME+Hfhtf1/K4zOyfCi5qfgqKAM92PQ2eeN8vydpzxODVjx82TxOY5opS
fPv5gppSIfGcsvPPgre68b0fCsIBne7gbdHAewarxjmak0zsDOMfTuQ0wOA7EkxhmFutSaQONV4J
w5Wj/T0z0t8goBpTO/NgO1t5t3KMT84QacAHBw90MRx1I8Ij4XPTbLx3913NIsHBRxbA5FJsPd3p
iI0FyFxC1FXLGO/JlQKPh24YghHCfiBhlWCgOgetJxhDCPugZdYdeD+PUCbw9JQ1hmY8FPoiH802
I8hxQMBmMbYVbHr7yQdH+2oU45OptFOEbPQXZ/SFW5gwTge6LnGZd+WtW5jem9Cz/bJoG2x6vX9j
2hxqwQmQ1WoXarACBpevMGZ5G2ZWFykbBuEKT+zZzRtoBON6w4AsKOwciY9mKmACtQ4Girt8viYM
GC5CvmD/GgG4PIy6SMPK7rfQXdzfYjcPmXQPp3rL10ldi2ptrnwHRlcwpkMVqRYvxaH6NVhb1NXm
Y1HoGgfggpko3JuRlnJNxmOnz/C5MyUk6e5QzZQ1STFdZDFOl8LuWaVWPDe1frcROEygFPhAnsM8
kNYfGy0b803JWy36u9TkeWjJJc86QHexYSZpE6oqU+9hEwsmc5nCHmt+LMkIpaNKMYGQsIarimGO
a/ClssblclZ2HRde+TJvWLnApkgCBP6fSltOnMgbZwXgCDiqorJpI5TrzY4E7Bp+x5aa50HnE81y
ZHzRGIHHXCxInafJTj5NggSCclTemXlQ6ygrV2OdjzlZKJA1gqWWLrQE/VmZXUDQ0Q0L3fLdobP8
Rllip6CA46t0YS3kSju/4eBGsLW+QRiQdnMZtvI1Vdh85kVXImMrIuCzBaXjEWlDHdtaF3ZN3geL
A9/YHpLF77Uap7nNyo+zK/9i5dGcC6zOSTpCCwRLYIW8646TCbtKCTkdWhaR6vr8e14NznRhSiXa
hi92O3mxdwGWsWkRcsHKd+X0UmhTG+RW8oFfDmPBnw+R91kwr9bRXB/2HHRvyd+12stDYnNTTB2q
3bw7ozZoyXU0ck8P2jyNC0V9U9JkDPKxO9rGoh63DgcKT+0aH+2NrxejOLQ0oX6ZmS+rkT8bmVOH
DrOBs0BoHopR0yLDS7DTaSl/utkQh2Vx702IM01unAVnb9En7Skvsi6ynNPSOp+Ja1phpdT6oROh
ti1fs8NDhUBxTwasTmzAFAVjMsYufnYg0J16HPX2uakYPCj98Hfg0Yza7iuvWRDZnP014Y776wY0
DgcA8CzZQo+KN0Sxn0RLF5bW8rWpmFIteO5SaLV7tGfJ08KW2yteToHHh/9ZUWwUhDfkPC8JvtZ2
EXpLDKN3DoB4qhRTX8nMU5+aJoAK2iAJmI29k8CuQluroEjJW1+U5LGyvtKKmz3YbREx0bxa5VZF
+NMB8i9QW1srj1Y36TGDx5F/nCsi63I6kKL2Tc9WIs9CZUFzS2XjlomfYCblbz2iWieFgjVpA+pu
Xb3lhuJPKabCkIRKEHB0AqW0Pup6Dim2GL6L+RGnY7YBq2aOkRwSjvC4YM5AazX+A/6hcFsI4VjW
OdD0xvC73qQWrsUBR2OP/iHlRF+3gGVcMB7vGlofeCmq/mrpMARGYLlQpG4eaNig5KUSGDCJgjyB
J9Vl5XOnQtMp5uSlbKfs4GlYI4uJskXHXzyeC/YjnFG9rGRXrOcibLHiNvPyM2tkw9l2+nH1mCrs
eRaTiI/W+ppoWAOnr7wDJusjEYQc+qbzVaf6v8bcyrOwKG27tsA6SOe+IkDxDgsSLNsaymDAeT1Q
y+mtsudnZ5cSaa3DdUmyU+oy3Kj0ZHwS2RrOjiajzCnulXT6Z4kliawOJny7FjdDJVNL0aU8UaPe
W00V65U9BLlrtLGmz/1loLQgukRR+5FmsywiakrbT7pBC2DV0Wwwi8vwYwnpFGJ7zYdD6pAzI5Y5
qAb391hqVihM5VfeIe3oZptuoh4OlQGmLZ0U99SOqpmMDLjEFLErBKykOHrkrF4NK/mVXKvGsghq
aQXEiRKoej4XBS7eUIWChKzCOYWyVLQORmwb82X+9OlsYxZihRtLbzajFFvVMFsLdpv5YJhvnivH
j6XyftnGOp6orFq/Wohm5arZYQGqH7DiYGMTCDUvPNeA8g9yS+nIgQyyCU4PhjRNgE2cG4+q/mLp
+GK4y6cpKoKdNT2YqvS+AMk/NYJqu7Lloe6WT4T2eONnPGfaoLaRTBp6d5DmkKvLch9l1ALHhnu8
/WmUNR2dKUiVtRe6uGG8W7BviPDdkUebEdxWzy7jmM3bu02Wp8ekaElFLB0Yi7PcV1qFB5hmqQej
1yPeO5YZHaNABktTjCvvRo+h5opxZtp22hRq/ax34dFgXN6mIQjEEU27FdgO2MMA3tCUkTJDToUN
FEAfhO3olpdWdtexAvf1CGjRE2q+vGN6jTtLqGZEZSxqaDfGnwb/XqHh5DDX1aejZO+yiEq41uqG
A9DCTbf6j9ZU6AsW7Vxq5rlXk7tJr6FHLQdl7h0wkvpJ3frvcl1PJkdw4AnsHrOCcLasZf2CFx7t
ofmjrgib20Y7kar81ObKR5dCGaLOJoJFxaVzNYNmxmgQUx4by23veczmIXzQWntlxYovVTLabLoK
rKDRSEPI+3grHZis0+Ixmn+eLDpZckCyQG/LT7yKBviwKBqwn9sC3uZXY4IcMtE+Jkk0u64Z2pOh
3RF9cRENkb/Wq0K2xWGzcfCD2HCvu0Bg+cr6hCsXkYNjRUoftFO+Mfycvuuhe57r7JfTJK9NgfrS
rpjIuhmh9WnFpuooFxQ4SliDj59yq33rRksPq8Zu48SNdPAov5cA6Th0IKZ1twth8kGV8gm4uneL
MJ6GHJrsbhEo1LY4QFGKp8pYTiYpFXVlu0fTMu88/M6PEF8xkAJJKbhtVLXGY6dUfMp0VXwT0pJY
FfNg0qGETlnHddXf1Ab8ZMkKZI/FRuAZio20qx/twWRnBk2K1o72bsS+L5wo7H0Sh71Dgk2Q3c+P
o7EgerfZxCfVfrUpkmKtUYJaTCJwzMm+GK56yh8V1Z3J4xkXvy6mf3Zm92FxcJoWgI6cokAfUmok
Z3LDasMCj+iEA83RHKhQ9c5VsjBHSUJ8ZpujDfs2AH2+dbCU472/Ky0YVWv/RuRjScRBBg2S7a0o
3J3u4wVmxjfo0Zw6PI7ZWmV3VUH5Q+o5kgf9uZLDb6cZ1dBcN9jE9XpfOsJjQ5l0ihUbBne5xZll
hhNam0AOwxquOVsY3LCd7D1g0Ff6mMjNqDuXha6N+UUJJHhc61XGiPqWo4J7sWfwJ8iMxhuhNndT
L2W8KaI5mCY53225kKS0EeWrdspptopnJ1XqU6tbT0ZvGJdmJyHuW32JR5uatLECTZpnjpDpzEm0
YFhBfiGz1+RnpdbRUJchXDfjMxvEixy6B93JnBBlHZnf63qpNClitCQmj7N3lTXi4ElCLdL1B+a/
1gW2cGimvTx0NadrvaqBwFmGdIULGw6N/X5W27DYA0mbVmR0TR4j7gA7CkrdxPGA0xhUyq1/g3l9
qCeTWjNjZ182WnhNQKdGzEIlh4TLM9qwlgO8Hyyc4k6v7gQDKFK+1odFyrcEY2bf1lUX3nt27jyF
YtkxxImstn1fLG7z/uE9DaTYHkBdRZseZDKPcI/rKhImUCvsOWx7jEiHHSds8dXVyp8KZn44lEt1
3kpOhYrcCrlfQN0SJ22grNBaN+48DFzKFfGSl3uHxilEMLP3allixUPjvboWiifL5Jo2xDFHllsi
Vdg5zua5WsXFtjBnIkM6GjxOTPQFVCwl4bvcCLk1sbQdHp9y8bW1bGgoB8PHIMMOsmKNCYMYQnNf
X+NkMPI33dXX6r6KJCunUpSB9u2vnZjAdZb+6qXgt1UTDWmehaVIaY3+2EKTd2lIx70cYBHBv8Vo
ZJSAjw3EuohYxn+Nbc9BmRX40liU5ck07h7TrHkW93IB8f2yph5QsOKTCcW8VobyMBcitpflrmm0
OtgWvXw0O+WzKcM8xSlHV7sPTyAfkKmojhxF2jl9t5V/OjETB6diA06HdfSzNvMOVpHWvjEzVHB8
WiD9UK1rdtVEfWwH1hxfhSprkk+50eBsRQPhEewc9F751Szs77urw6G5MR6NaqdLgtkiMKl3+jbo
Fyq2Eqf8ZbKQ3GqzFwwOXlVeBjxnsf5cxb6HTGv4iLiVF6fBATQ3pBWMapZF5J1zMoq68YUNEgTR
jA2I3JitMeF78srq6L4MLu51S8/lJTxKyiUsofQ+5evHNnjFARTlaiuNQlHusZtUnxgx1IGHOlIZ
Ng3ZCTwY3dlBwA1svJX9g9TdjpLYhr4qW8a9puJDpNkpeZwS2rTX1rodC81+kAoA9KieKq8N6rl+
Ub6sJLlsJDcFdbXhtZlZTz3a+bEzsGlQzNiacUPrutNk9h+9dYKIlIKR0pIPVvKJK0KckJpIcUXs
EZFJnoWGJidjJbXdN2MxLnY1+LOzEqE6ancYYuOcgB5n4HmXfAtyQD5KgTl94bGdgo1O/hC1Yv7y
CGzzcw2/oBKad5lSuBcDlKXnxb4zsKQE4l9Qvlo1JeI+/x4h/Xb2cJd2CXKGSXtROpUdfkhDTKa5
kAp5jlb2lDYZtNRWAxnIWmpp4y2BbWD2/YerE2++kLtChfrR6QVMivWtSN075gRPA2YoOh44He6I
/qaLj6Vc0ch17REeFdr3pf0AGHzLF+OF4McXWVZxPsqrwszRLw2v8tOu6MgzqD9wL/5lKs0fJtz0
dYq4eMOkhqulUGt5XWQr3TMGc1UwcFiWGyacKz4q4Fi/Seci/Tb37mrWgt8a7V9DUWG1C/YzYfDL
+lpr2nu/ulwWU4+YatIlotzwnZadfKq3oO8rYjyFQ1QL+wLaujMk5KCiv1ITk1OkLwb6GAklecmu
s5dEGm1txXworDG8CyzzGWsF75eRYMGH/wB9IpbeSa/i2eAitemouTH0PNiFsAN0x3koTiuPZOAl
yXxQVdJlJE4NQVcU8qmd+6PjLO+wmkMa7Qc8U5WIyDSTLPblkUbSAT8/NkkN1qTb13Jot+s6OG8Y
rP5WiVEJ9ZrSKctaGZnNPea5M2e0MHDioXNX04mis6s4Ujlmsp0i+NPkVSkogon8fyS+L1PyT4yV
lvvBYtvPlZxRSAqJxaT321Y0MqODf2Hitb9QkLhPVgmit6YLyRX22p10vetjOxm9J1kf1Ppbzt5n
4xqPis5jbnn9n2VmtxgF3Y77opAsGmeFKPzKWxklp8T7URhtINOVG+C2yTSxWMGU98Z2NI5WIqDc
8VhVBnRwAmLcauQW4hqHDq09u+gBSPmmLHE052XW0mfRo+ZQZiwqV3hle8HS90BEmpyri6U8DU0h
QqV3Hpeiae8kE4cn/ABnQ32FApXHA5Ths7Xkb8XUp2dFq4a4XI1YadXs0jKr81Vh36xemsfKfAQW
yA8isZMLhu4lfFW/7+FCibp8nhF/3dvudGrHShy2IS0OpnYo3E25YraM3dDyNSg9syFA/wvFnrhY
RhYoS+2F5GFgmEE3Py0bpwk547snDId8guv3fs1cp/UAAMWLsG61kqcnw7TSo/LWi3DVRqAC4Z6T
Dvyq3+vUn7MwVXiBQn+GAcBpsNj3qcWR7U7lvaEAANeAqlFlka3rJsQGNGRUds4L6gssVBfY0Jbn
xYT7MBtdGCOq3LyfjR7GQuMPREiOVlf4fZZ//ixdpQho8dXKUqHj7xVoBuwnlX+VZlIIGd6dWruP
qtaMYV3O9/mWxjDARsaByeTb3fxuLqRxzCqAwv6c06/8I1b2ydWLT5Fr4Mp992/C8dxNeFlvyBCA
4b4YJmt2+FkNGPS8ePtnbPdyqy+3cNwVRug7qIjAEfsC94G2aZmJrQChIz7MJGf6EDeOS44hotdx
mmVFN+ADtsXkz9kBqZr6WS+8Dw/POdy/zKircKstSiqAwqnJE9GmfSMqmjAxwTsqpBeT+csAWDw7
7QZAV0VsP2NEcAkBRYJWTXUjb+NU3oaJ0TfyxZgrVMzIMLQ1n8Km2RA1OTyDRr1Rn/AhsTcA6pLK
cVQa3+tpn+i9qBxVJXIX9V+udVrkZZ5znp2zNtpf25B5Z2NIVR9WgBFmzrjc//xuGmYtZKFqDPSX
PPYSQrsmtyFsjlIgVzkiMPLG1taAIyepjoPOcJtQWbubNZblSSuPzvKkI+v2i7EmdS0bOiy6VvjY
Lrt1qr3pOQ7vGsRcbUY6UmDXhnRJ1R461UhPrcSmeGcQZkVK18P5eBSEguMn4wBY1PnDqFbflckp
s9hiAlJwQzvRq999gbej6h2MyvzTltnytFkoWJL8MQOZidOt+GpUhzGp7jK10fARmJJ3a1Ycxv0w
dLv6fZVIrWZZUTU614ZYzG2CQmuPxb0H687vt7mmUOrfSJoHjaKZIugjH4Yw04rfK5+cZ3IqLpag
tyPAK8xRRUDFbu9aC2RB740xmvouPzit/VcygLf0ime2y9vActO4kUX1h3TLR7kfaJv1YHRC5cAr
yLY0ijliDNb4Wr7+m8b5UuyxWPAiHmf6CAiMwx+Yqweg/6+ky6/K2OyePirQW4bEsvaYa+TpRndI
lEM6Kso7KduOMYZ0QC9tP09wq4dvj7l8qJBfY4L3kgEhsFcDajGLmQKZ0WpoFrkdj471ruf6dlbL
duND0e43QOcaRq1dA/8TRcpw6rvyHjcQkpd1/JescohbgwGWlswfimyal2UCisXh/wCudWvWrj3J
XA90KtZgMUr8MD3mn7mhnpOhz7k9871TrphGYqh1oLrZUfBlvjM7k/RQGTWdmdx02rNuNi1fSbIX
jeiOkIPPpQxczVPCv61o7pmOnxObkFDpFN45bdzrqsEi6mrtoxqxyl2qimh4VmNYsXjjpER+2Tqz
ONQKw0+zQTlbrv90BiIh0rjtrIMtHcyy+d1kDDs9fQEcYsofZ0s8J7a86L13GtI2OUBLpDrS9cNS
EP+kbmgZChj7TGzhtRfKpMI2yQsWzc6d0CLLxHDUw+fnF9rtFlIjRyiFjRcIZn2us/XPZPxBQLcP
U+s9Sh2gEyUwTbhrHxvFKGNUzQ+lKbVzt9XoGElbaLYEMIV+KO0tN9Yq56FzUo22w8uG888vLaf4
2dCaTI9gGvzXb3WVBaYN5qiCD5t2jIvO/X/+KPND/tfP3+1HsRm/f14hV1+KRPcryAp0FvDFR3NG
fM19BI/nZYt6zEkiTW5q2lmnrbm+NLlLsJs0SGFuUuNAZ1MHyax7MFA2LFx4AgKj0yDCY8ly1Dx8
oJoU0XL64GVC+Xi2t1b4w+Al96vDYmn0z2Z0vsunFWX7KR+rOu5WXJgHeSkzb3vkO+QEd0+sayty
SI/wO3X2HlQds5FdKbSmev7U5EyPqykjP3D6xgSUmCXVdCC2lcz3eb9fGgf65iq/EukbZeXdKdLc
NQ9tjMnanzIrR5AE+afAghqfwvmq2nAtpWvWsANQdVWecU2FOcYrxPeDkW+3pZNTzFy/CbABKS91
vRyQDaRh3WEvp9fWfO3booHRshy7ll5Pp2SqSdHNPeOCBBmL0bx8rusWF8KSrF8dYsYuKiJSmwrS
WLiD9fQ2tsmdXXa/1lJhTKuPj7YoRx8WOpyTQVzApBr4ZvMcjdVsnRVdYYvRSvNkwPsLLBU1Zaa1
bAgj9vHtP6BFinSrevNanMlyJ5YW5h2kCYh0AintfSTzF7Xen3QTep5nLPlzY7T3s3QcPwM5jLR0
8M5M8XHoZros9TYehUfrI9OwqGtG7qoNpW/lFPaggslcwk93jOF+2qig0mG8N1S9PmwbwgVgNO8w
MFYDfbCmGyydgsZ7jbNc73aCbP6Qqd5RVsFIR3pGG/69Nm75BqHCdxvtPGfpcmoGuB95xrS5b9YF
WQ1YXjOPc4QJxBSXDYsdtpbfV3WPj0DG6Ksr04iwL92f9mTysuu+tsxw4i5zn7tOgkx0THH7ldF0
sdOQ5swqLuZixVUtbGxO7BrzCvlPL2QwtTWk4h+2cfuvMKxXS65/J6LfaA/NO4usV2ZvIcAQYKRm
9Duy9AYtL4vSqXlhEVv35qolVNCVOI4ZpnT2o6vk09OUq7TdKYClumtUVVz0h5Z4MluTzqlB6qg4
NZ47TLfOAj4qj8rsXBPPJOjCqQDNaMiPYqzdSwFcdMJxxjvPRCucemPIUHTwNVj+ePd7tnFp1Xag
B/H0O3tKtgOWBDjWJ50bl8Zs3bcJE/Yiuw69meDuAIMFJbz66GhJEzU9icxERDswXMiGxEI5fdbA
IUNkx/MzCOwUSsVSng3pos6gnHfTevk1mozWhTLmL72pEH4qevUFH/aV1G6nvkHZEQFScArgzGbI
yaD8pCU0VCZPWGAjjn+VtDFBXZTi1ROCFY4O4DVNqE0XdWpex54hUrfY1SuGQCVIAXNhVWDRD3xZ
vA77i5KgnKHcJcFZ08r0NVmZL40UqbelgURQkSp8Y2MCkB865wa9qg20GTdagoDJGWh1EG7oUa6A
kfjzxyLb9HsraRFv5L+nCpltR0JQkHgKo8Uek+7Csk45lvb3SWrO9+OYy3vZdMbdlDHH3P/72Msx
6rx6Zk7lWERrjBe44Udtst3XsXRvo4QX2Wyf1SLzcEKQT5oD9nW1m/4pttEKKtzJAjMl6tdeTI2r
VCxxK3MRDYg5GGhzI5Sl1UK4bn+ZV65xLoQFTG2bEbmdwFaqhgiDugRgpDSicqw/lHW7U1WtfSzs
Qh42Qrmk0R4qoiMeNz6xUhDKmBZnD1Xpc22xHTMBrsFePfazuYEXxedPSuFcSonAXhuYCJIwCHbX
WDthR8F2IhMA4Oi084xgi9GZUUXPTE9k4iJaG42wEdPzmBYX0pK3Q096MMSg8lHk+XESsjgvO+cr
2djk55l58mJU2I67Mhg38qscOwLYp7KjnOIQGN8btd2ODNlwOlnFF2GDAG7lvb7v2mnVEe1dTyKc
cDhHoGYxG937WqYkJD3C0DL2ao3Aj7tecDRgf8DUD2v4FCIWRLAOgoAOypMZpCsQeuMb7UDBXuGV
PzrudmdYtn0tKDZpmjxcUtbpgiTZ9Bsg4AenLe6YfF0GJIy+mbht3Lm5fmJDWI4sP4sP9oC5aw+J
dYslMv7r4qwpPztABXE2qrQqs7BusOnpFzTtK3VIts10DjiwUfrdBlvrH9N10X0DUIxte8Nko1/P
tEJ6mr9u27w9p8AIOAXDbWkMNbkOmcwCQ+Al5qneGUpcgNbOZPZfsZWkgiC93gnXBUyAL4kzYjZu
jw7aDpC6q6tq5f3g2vEqJ8RJ+Uyd5zguYkE7R4Cf1T5xM4c5Vfa+TH9gKghR1TDelKL7XitxyyAy
s7LWB5tcdvgbmnFFKVSH2UDqzcCudaxwcPCXFqx2EsWdmgyAAsXq+LiCPEC0WBy2Y0+16zNnf4LF
c9Ygo5/f2oX5yIrneZBPDUEZiykvZkLroRNgbU5tOGQMbKZOr89KNqvs+tPdAr3s5K4z+WVu299R
md2nWzLHE+uN0Tp2wGrWvtDWabCN7ItYvOU8LojINTEPB/yRI8axU0xnUp0tRxGRXGHiER+oqB60
dyDjwzr1j+tSczQIzTxyhv7WddqgzHB38OcoHIF3iqIG5oD5fYNw8ZCURh95CeSq0U7Pk1tzeHZk
6Bh0wDMFQUgGHhhqQ9ritizMYhP1jspmZTHOd46DmeRSicsy2A8/jSNX0he1rRyyfjviK5MCF8Ag
mK0DnFT7SbEFAc2TtaunzSnGqONqOdBxq2bPQlXpo3tVhxmupLjB6ThMbrQXirHiUmGbwDr41lLt
ALlK3FYAropXg7yuc0k+gK3q9sWzx7u1sEayVopHq11BSaoUD9X+Pyh7j+XGta1L91Vu3D4i4E0X
BEnQShQp20HIwnuPp68PqnujdjJVqfgbJyNPamcSBBaWmXOMb6jtxgh7zkKNn0g7P2+lHSZuYVnM
i//3n33/0s0/9SYLWZpWjRSrU+LLUt1Q3EqvXV8zRPA5hSks9CpaqV6ZbpRhFHfh/IPv38ngC5zM
0uaKOMYe82DiAzt15C6QEec7KBX0LYggVKLmqXvqkbtffKfchI50mz2ZL927tZdoFwaPkgBKei7s
po76wHFBhdFgS+qyP5njwYPSCPWPpKO1hZZQsOeyyrio1VWA1/bZ71bkCrmim6yzpf7OH9zkZ52/
ioye+DUJMsmDfArr4/RsRMBwFojstFs4GhXl63tjH66mgyCuBPcBGAAwZ3Yl000aLawLLULxzdjI
x0hZKOf4TTdWKnamwhbXg1PGTvZRXOBzWOXBKG66wNFP/gPutbp864oDEwJEUIV1hFZmtpNqWDu2
Ijutv0oiuz2gjE59wtkp2DmWuQ4Jg6qSVbT3kjVSGPmO0G7Rbt00OZjGRRDe+eqI81bKfdwskPZQ
Y+o/yg3CkoZW5GuT2MNRRaZFxuC2gDpxSc/sutVsM0pLEbkic8cJD0m7yR6iB+EFKQGlJGwPy3zd
akvlQX1L5J0skiiymILP5qDcW9uIoeq2Kdpj16eZaHc7GITpKint6KV7BcOgnALHvOXLjQv1fVj3
j8Ww7Z6CS/sgrSrCflb0iKlJT/Z4ZlVDQrTmxCktkYt0R9WwccMmqDDs7F7MHdQkwiUS7CGyh27Z
AQAl1/Om7p2IICf6OTR8KFfaiUYe5aLeTufexf6Sr2j2CNGS7taO2HKezbjN9umDdKNdsn6h6qdW
dhMUvgd1Kyd212IZXVln8WRc5NGRGTjCRmRcl85Tu8UbMFEbJnR0n+7MA4VjDpKXaJMM8wjwOXGM
rv9Iw65bZZ/VoXwWTsM2QaG/TjfTUt3dI5xcBoeUL/MY1gsENVST32u2vK+VQ+3vKH0MlPttzSmx
OdxUrHEv2CEemYBTZZMXS4mgA3WNEqNhUT1amwDxdb0wNmNqi8omugdS1nKSHbYGRWZeVae9lCvC
WxwLLcG4EMRt8JDMumqHJ1LTYqmcei/b0dY/D/fCOjpq63Bj3FfZrRZudN/xfOdROuE73rA3jUGN
P2IljD+rXbpgGqwpllBbXfmEcqAEfYZx9VTtPMqAj+1KdYQ7ENyA/xq7cQPMgzze4/CabKuDcVus
X4dgUe+VdbFElVs6pjM8xi8YQs7GCY1L/kR+FrVof6nGq9BfBuai+Yq+ksaecZA4gZfKUVRuG1fa
UfSZw99s5Y0+3yyoRwG+pvqdIMs7KtwYlJpudrbeNNK3X/J7YUHLpFirl2YHH6XsXemtfhGhcvNG
L4VDuRHbBSpQa0Ha3VO5Mc9SsOjfdRvY07q9Sc+zowcpLmAzNz4nvStcqBVFDY+UcpB4UVfye/0U
vXq0qZbGWjtNhl09FoljQvu3py+SjpvEJaL+rJysUxBtKIN5m4kC8pE7xGE92sZg0N8E+CtrthvZ
kjaRvg22+Y3+1K+MF28PbXuducVXvQq8RfRWzp0muCI7g+4J/zggCLsFtJa79Ol2rXGXnBJqXatO
sJN76vZPorKIbyLVgUYCIK524f4gRkZa13/54gHMKTiLuevzgY5zHDHAHHukNcoC6Ed1wbNQstYw
aLACj3ZhIc1zNPaeqe0pG+68XTwEr3COJ4B575xYh2Uz2qgTacZCCFjWrnQboD5eR8S47dp9WPGw
GUyZtJiXpln7YJs3xUlsqBI6HktWuBP6NbwjBNDI6/Ql1JF7tVioEHyqOwSRw3QrnGX6jnfRPXpu
gVKwnaTrWl1Kh9HFeKe69EybBbPuu380D0XkdI64bPbCebi19tONQBOVHcPBgvJ/8D7JgYn2wopT
Ij4M5cKKKLF3e9Iuxq3x7J9ZEp6NjfIh7GuX9y/iUE/BIMWPtgjc6qHaIgYKUYouxBtrmS7402f9
y98hE/dpvtrys0Shnygshio9Ulc6Wr4drmnkWoBR0CksEACLAJqspXmuoGR8if5S2EYvIo/0TtpI
N2X7Gu3TRyBHVO3wHcPEbRac2pDJ5A7/J29uEqay0XNL5kOxX6ubunT8TTquoi+reQAVYjoa9JlG
JclkQaNXsBxfg02PX4sftc/ppi5cWkpoKgzG+UY40IJFZT06CmIZGiDudAqytSjb2RJmUL8IlgbS
7JOC5X/VPFgHSVwXO0yQwOXK9bDX1xaviXQjPMXLxmXrLt+Gn/4hyh3zQ+w2OnPqLexhtAutY6Rr
dMJsgoiRcpsdPc6Ur1jedxBOe0L+FsMOmW+wJIPv2Xpijw4qTrANY0EbUHilzo8c1/vQjvAK5FtQ
SZU3oWexmzeiG/izQDxUHtOCI5z0s9+d9GE77RKnXsP6xQC0Lg++3b1lj/JlfEppo7xR+gm25i47
puqyfg4eCvja77xykm/jX38T7ri7K2lLXjY3zOhvuBEEAQFwCS9x4FrWKertVtrItNEaypo8Jd5p
WyH+eKuby2GjxXvJ7lxpPSHSeGrcBuWuaRdETHx4IBIGp17o4s4THePQfTWi61H7kqkFrbMH0mVR
g9wLzxN3ulv2HMZuzF2o0G+Cq3SX7JJs57kE3SEb2Aeu+qZap/YGYWI+QEhZ1e/eRhEWFkyzu0hz
hX5V3ws4MFK78TDQ2Ck3b4dBcVzKIe1nt7/R2j3saNwY8t74yhnboa0BVznQk9dOLcu9cB7Zb4QL
7YGUAGTybxmay6WA0+NWWPlIalDWGiiTbTWHmcR+pVibLoT5arphhNW3abGRMicQQTPQXbPbHTwP
EysSCIE7/nsDnhBug2453g3dDhrjrK2E1DCnhdl6sFKwiGtbzuyhfmKnEOX3unpoiEkwLxwkhfbA
hq34rO4a69xErsc29CVKN9KJCQr5kxzeUxTM7uqb8IZsJn3bl0v/3D7GELxpvGjMURiHHGNjsnEp
3kVjEbDoP2g3g4JPZcWpGGWADtOMDMgtxTm2c6iQwqP/ar4QMtHYySfBfi8GtTu3Wyov+R6G9bbd
Nc/qXZGsRzrCaErPUH3tFtuUAvTPDVKnWJaGa700ZB6hKEp3uQLs7yYzHCyAwcL0bvzpnH8UL0WA
cwMUpx2abM0/fW2J3SP7wtuVqp94y8iExj3f2YlODB/aeSyMC/aMzcq4IZxR3FImvWTrsN3VZ7qd
3qMg2NNh+sr3+jl/isyF55oXn+3XNnvAg7pQmsWAN+9QaE7Bw8I6AiOMl5WnxGA7ldKiQoGySO7Z
xzXZq487n9LoYaCu98h1Yg7FPMDytSU9DYOOeUfHzSsete4k3KZnnDKDarMdp3sdIRV9Q+w5fbKw
lRgjdj5bCdv0duIjupUztPZhKyi2Rq/9aLrw5Ll93bTQTtoBHX30MK489qhvDHxh2yVb9q0YfhwK
5tkLaPXqs93DduGVYXlCVYcg/yFjqt56LvsWBwziTqkcQBfbZGVuwoO5L/CCmeyCF8YhuGHn4L/w
ziS7DmwQFhh13Yh2cdanbRGtZr9tjIJ9WVkXD2sMo41wsKOR2sOOujp1CtX1cPAVq5g3Ql4UZ9q/
/ovEhMWOimgQ5tldbK6TBw++Uf7xLLwUw4uYn7rEKZ+oOvvCxluxg4LlH9kIqdmeDdVlUMv1nM+3
9Hy29Q1AYPY+kEo/eBisqjHbeA40G1h9h/Qy3BOo171YhgN2KLCpsn+MpDBdMLTQnYSWPd1WtPxW
5SO5YyBy7jwkRaAJ613Axk9eUQg2ZTcAlsaGwOlW6jY9QXCDWcv8uU02xG2+dqbt75KLfyw4QsGh
eWwR7HxSCLhT3+jPcBBlw2ousclYexTLvg1yLdqGt9kdly3dii/iSblQzOBjcUdxRnjG69OhSEbO
vssdHq6wS16o3XFQSD5rb4eAZO6yX/wPZuNU2KKoao7mI4bdt+irciNaeptiqb57pMU6cBhJALNE
Oz9Yd3gZqesV+35LrIrm1MvgI43oYXEecmFw8x5V22jJGsV4aZ8oFbBet0+UPpoSyN6CQ4Pj36h3
wnO6Et/FcVX4ds2rehszHyL85JY3rwBx1Pfqi1Wrh+0/LXJwk5ugc5Sl9+7t6ke/2kWIeTfyXnCM
bYrNLXBK+KTmRlyVz5bOTMQbys3+QkIvaDY8WxYftBKOR1DU2jpVp+YeMeejOcKddaj68qZzLItX
4z54ZVcdfTH7SYmjh07yNlLg8+3PrkBluWLbhD6bVb55bE8BUREf2hOj8y589dapa3nOEDrWzjhK
+As/6C0gurCmh4AC5tJQkMLb6ouwJzsKo/zSGu3QYfbXd7ROnODAsCK6I9rU2wAL/K10niebWSTG
Gc7YSLfFfIg16TCsqef5x/FeenoqJdryDmUfmrZ4zlkYy5cELfuCGOkjA4eHFJzkXfCJ/dW8S3I7
/Iou3TuLgHCWVtlzdhlTCK0L/UTIx8Y4M0fxUhgfdN32yn7cRhiFn2PQDcliOvOPDc+N77TTRo1t
irdjtAg27Ii9T5TjHNfR3kafKkcMdkYqykk7OGCvEu+Y5YFxYbc4EGsfXfJj/ooc3drP9U2Brs/S
u/PPAe+T7T0mn4zh7oktNLTzciGewhumI5kpB8sZ/KJF/Vg/as/1I9NjcCfuMBLclqv+kbOresj2
0srYbeKTuDSeKt62EkFpvmLyZLLUntlb33cvvUs35rG4R6AmOCM60m3HVno1PnFg90K73gNOkUun
Xom0/Gj2PVhbRtNbdSoFyjIQ4pmxnf5iPo3DznK6o/feD8TSrIR0rYnrHKY+q/6icY1jTOmf1waH
D4e4HhujLT7PL9BwLPtd8eWtNNmd1FXKDqBdieRcr/kP87W2G4/FDbMgmkNrO3Kx1bq607bDmjsg
7pVlTUPwHo9xYMfUg7IHEPE5dSEWSppbx3n7jJfwLWNbFiyHpfhRmuu4XjKBPwpM5LNwwS5c41C8
1k/YKWQOntJJuA9nQm3T8Sq16tpABN1biQfhtPW237+LBxLMtLiwnHoSI8eoeKUR72NoeiHEjodH
wh20zD6Uwh1e2UCMSYed/xyI1SKFosZQseJdLXXmEnIkCqCYg10YYZhSpuRJSGBiG43G99ZrAFGi
lvFb34y3OA7p+EW4S0L2XqiUUYj27W0sRuU6ybieoOiwOo+8DP38S4TsZtHS2cDjPSnI4OC7SQPb
pSH//34ZzOoA2UpfA8tMtkOf0aJU2VAmFbxH69P6zGur21tCa7Y2ci6KsOgTloTuclL5/kWf7hND
IOHdUCliIjAuljDl2T4E5iMiy8oNoKbOukcsiBSeVbynKDko0Y7Th6hFFyEm5q5Y9oVvIhqQsD5X
R/BRH3IMvDWLOMzp5snj+27DkvZfmZJ3V3LmgijZAl4bORGNn0rhHbzGk9nCAjJW26dIl2cEs4j/
mAfRqrKLXhl6JBk+FGRPRt3G6wmrBZUZGmde8aDWj6OKenX+fWgOJWqR+kOIoosF/b0a6rtGmGLm
SHWRD8lrrxeUUMfHsRCUdaMSqAbHUxqN23j03UKQjwoHT4vA2UxSzwYB3LYhz+EFIycW0uPlxDt5
NHeWfWM+FO0EQs9HDeQN030/yTc8DjYwELyoExUfptAFttG1DtFz76asCVvLC3D0Ba6nwGfOhnrT
4rJinkmSTWWwdTUGtxfH4FgJmE4wY4xrr2zXneiHi1Cdu5i1cTATa9h1gAJtq6MYWKaUg8Dtri1L
fh8pGi9N2fBA4QYDGDEP/+jj1Gpfao/wUQA2ZcctCOaE7UIrtlsM7MeoDDgNwx/7f/8P4ucncs1V
7hW0L8RLhkY4xpx+JRtXQBd9SOSsE8zK7VX4ELkFpoCoEFv2wk2dNnYKq7lSoy1JkizG1Xj/74//
m+8yf7olKaKp0yFSr/gu5K8NjZYblSvG/Zc3qI5Y+5QOIqoYwixQ8iqdahfI8F8wNhLYoT85Nnxt
spEMy9RobqnyVSyIWAPjkwepotOSenaFU6zS16HR3446XvhJRE2fVgdseAfdQs9JO5mTba5sVKvf
/vsWSPN3/AOp830phqyoqmVxRVdPQIo1cUQeWrmeCBaBBF+wEMJnkMOoFm6CG7+gPzkDYRi+A92z
7l7zygkQ7irv/PGX4fBXKAPXIktoURVT1WSyBLnW//B2tNCTZCEP6ZUThMz0wAI/YwXIGXgN8KJ5
gqn+8iSUnwagjMXDwGIiEpx69SRiOnZTUQiVq2eU+4w+vTcUDZ0kO612Ikh7vv2G1LwUBXj1NFvX
OFHLga09cgBcJslWSTwIvhTRRKy0BCGw11c1/pIXr7Dd4riqqgeAgatiRJnapDzeoqUFXkKO4ECE
OGwZms3p3w/1p2cqk26BRdacqVdX43r01YJVya9dM2Uh1MHD2HrZ//LyfA/S65GjyLw7mgh/yzDk
P5/WgNN5bCy5crtKu8CmOXWpsesNit8Nb0xBCdbos9NUwBf2LX7TE8YQaQf8HyDhe7IWA0ZUUhe3
/d5TzT3Pfl2Y6qfVzMyS4iUpq8M0AtAo9HIt1t6t2AZfeZVWq3/fLPkvehajTpF1TRYtU7IkdR4i
/xl1BPINEkkzHAcstqa+kUMr0NE40WohKxvkUBWmbmooREkES3EuK5uE2ScPvgQNNIghjOjDp2/J
n2Zc3dczc0HxoRVAyLv10v8/meaPYJr/5z/hyj/OHYpK447Fy5D175//53KVmtQCI+RyGVmLVoJq
g+EKlDzUCynt7mNa6rOn/2XQyC+ndukjgKMmA3pabH55X6Wf3h6FiVtUUdQjDL0aAj7CEkkwx8qN
NbonBhRzZ6aNjAE1oVIu177G+9R0tNh92hh9kH78+9n9+PoqliarIpw3nYF49ezwm/zvMTggKHIq
SabITAZIPY33ZhtFtqzkdj2/efiyYoAg88Pp5HNkUleacTIDNjls7AO56fx8Quy/aCLpszFiCq7+
oUgK2D0Jp2yrwd4/XrrAe4MTscNGScE06rYzZamZMVT//mL/lztr6garsayaf81LaFAZQGLl1vlO
aymx6wquQFRrqwHUTBOhJZ4ka0OOMorc/PHfn/7TusgIm4lnIsC968hSdfDUVk1ZE8aZ0yNQmugx
uPHSRmvJN+4jLaNA0je/fOefZi1VhJikwveBZHeFk4uHNuvGpK/caeBZIrh50c385d/f7LfPuFph
Qq2R8YkyYBH5HSa9IvYh/WXy/XFM8jJIisV7QZP7ekwSTdNXcsNLUUorpacFMDKLWAMDTMuz0/CN
CVLDpVa2B/wyJ0xNNOPRDyfJPvHICq66QyfiDyVP1unHhC6VQcUgGIOXsPBXTY0CuFMYya0w3gcF
a/M4A6N8464IvbcZOGZ6qDT+fePmWKarfQKxbhphqsw9FpL9qzVF1YpWEYAFuT7idLthGbfVJF3K
iKAWUcprZtTJPe5uWg7gbnyhpGtSsPUtrMz596VcZeOxZ+RKDBPssqzJknE96ZS6IZpjoZRumX0J
Ps32QKZ+bTQSfdzxNFQEuSoAKwLll3Szv3cnqCZNhHWGbsqK+X2H/jPxWr7UTFWclO40BY4h807W
3OxFXnT40Zh0K++3/dA84v9cYRW+n6kZGOdJLL/eHVt1GE7jaOIOU034ESiz2co+FVX08O87+uPn
qLIo8YCZzdX5m//nm+mc4RSrMnLXpHYzefJa6DEzlN4ve03z720v3+c/n3O12RKI4PQQjuQuSIpG
IFsCzTenfN0WBmQBUq7SV7xLwnyT19HAvF08q9HGKKMLX59aQ9d2K8GaNVdKulTQY0lKQFAoOyF7
ClKuOBtNfgb5oEfBVqoAblqfmpFqDdjvCzFbww8VloMmouiF7tNaJqIKzz/7KT4wglSp/ykbraz9
FVzsPA3Sfa/SoZM6I19YvooAPm+WQT694zMXNuT1gcvh9K1p9PKL9r0zReQFceBzIMYvBlDklQx7
jqe02vyhQa9mPksGSgmwjwXmpr5x8g0yJOmCj3Fr+sFzn+oiwlXoOtqgnvwi+BJh4jmxRwfb0Exq
mBNJOJWmPYkrOZpuOTSXa48Ka27RACdPjJjWGPGAOQQP4TSRPnvz75Ei/bAwsaE0NF5BEWWYdr1b
SpJJUDim5W6UAgSQg/7cJdlJ6eWzWVlvVCM6WxzjE3aeRyuNbmsrUIE09Vj993mobcdMPWNef9Kk
cikFxf0kJC+SriSs1A0pwom8nsaAwk5JyrXoP1SdTr4aEWQLTInrwRM/qhp/tRGfsLXRpVKDh7yj
dSoABFWst6Tvz1pjHaemPcsxJdeOCJcooyGSWseqJFYFG2Gj8heihKSwoXWCHi9ndEpldY+X5CQ3
3RnLnF99RGO2URTpY/SltScYR3gwsa1U8mubSWtyhpZ5yG33yCxRwR5TalqW1YS4As/CYr5OWe1j
pzbac6BLH99/r9P3dV6fUN86dQehQkbO1yTWdlA8V6Mt2Fbia03omjcwp0nqkyJnG3wW2yTMDlMg
3/qaeuOT8aoH1b0w5QfcLjB3guA+6OPnKiimfRPA5PF84a7J6oPaGh+WplPNN6vHHDvibdxZeLey
W6xx+R1nUMaUh+HqlxHyw0IhW9BSKT5pqDKNq8nES6GWytWIOhoMWe5X47aBXLrQoUkDYtBWYWp9
hAjYkWRUyFlEHntcDzRBPaV3f7mWeTm/mkAV2SBQW7VgeVjXRxSqLF3XF2nuggNBnr6NQZvPRrV0
aaKXa3Wp2yK8FxdC0b8ORvMu5eK5rlDWBIGpLvOuoJtoCv6mb4ZfFjHp71OHwglN1HWo7VAxr+f2
yifYMmj1zPWxDFDvKkyksjReEJf7O2+onr10gk5oyIlbG3C2AqHftK3o/bKoKT9cB3xb1jPT1Pjf
9VmxGWOz98YWvKx5DxEgXeP/S4XlNzcEU4c9RMO4yxLEiUq+qWaaRjN7zlXCcqswiXA06u9aukuw
E1CWH27h/ZF/7QnInzCWyGq8kC2Us17VOJMu3CoknBIf1sgQ52Brqfm08lrdxrKR/M8PJwrnIwUk
g0ZtQ5av9mF13BRJjKcKQmt7bGSL1nv1CoOKNMHqUvbZJWlHpD/KBCwmf/33yPt7B63Oq6lkgIQm
0l272mfGXYG7SYqwo5i0m/ArEVgwXqjWrUK93PdyejcJiIf+/aE/jCl27eCuDYONkSLqV9+4qPO8
9bs2cfMYySdawiKuXye9BfoR3WgeOukMj9zwmkbGCRX1x78//nsL+OfbNkc3SxwciP/VteuNGdD+
IlOTMnEnrVHpLZJwZuoy0juR2Gz1Jkr0U4c5gPa2Rk9aAG3RU50oO9UeRPOxapVLO//YDOObscbL
XwwmFZP8dRzvlPYAxm8b5Vj0jeq3p/X3NMGFc+hg065pXP48pf1n/1Nq1K31NuXCMd0HCm7gyfyI
MOGDoPzldPDTwFAo+uncJnZC2tVHBUiFPbOxYjeO4RoYODx8Y51q7QEYPhl6YKrixnr894P5e8PM
14OYrgA5nyeb622XWgDWFMwYJRD/vFW85qN0AcngiIV0/33LYy9dqrLxy3j8e1upihzJle/NOh98
9RJoNUWMxjNiV2hbojs6V1Xjm1AX9//+etJP91QTKXcRPcwW/bqMy7ZrCEP+baIWtZPecYbPedEo
uLFU5s+loOxjVV5ForYyYQuoNbNspeC0akfSxdwMSJUGB24yHgXvt5H1w3aJeyCJ7N9NWdQ5Ef45
tAZBHjJC7GO00spuCoOzog3MAd6eyN9d2z1LXoTIJ4IRJf021LR5pb1+H+epz9CAhLHSXH02C0hj
QTmKXUsDLqFi9KMCAmtBNHLmdYLiG5huBJRSxppJJBnB6HwDVMWpfxNggicz3psWwAcP38BbU8II
aPJSE9679oY0hljDSuCHNq89BTNJrhyccYhCijZbeXV2l6iYyIeZIPMNHWsKFQM9bhJ8YsnsaLt8
swyE0lxqPfCi7/8cIJ4FOwnoEyZySq3g4Pr+pam1bdWBZJhycTbF+6vAVEryZbEAC+EbdT2UbwNw
P8KcXEBc1kKWylcAz6tiPgb8MuDml/SvG2sSQ6yweFvq9YCbIhiugcpEN/bCixehlwu0pT5u0wo1
WgkQxSNaN88gkWCa+sCds1SK+vbfF/Hjy0XkAO0LS4b/fzWRpGrJ5sHPExdPJ5IqvrYYSxfTaH45
tP1Qb2QEWzrnXiZ1nVrfnyMYt5uSFWWWuL1C0wltotmC7GCerstuyxbqAvMAPTjPplG0U9DK+8rr
9r05/XYhf+9U5gq9RJvIpPjJ3f/zQkgDxkYMmtWVargXLb84Q7Wu/dc4HZ+02cpZ18lbVWrH2Qif
mm//8xvOXVBZ0FVTJKrrz4/nNSApL2A2G2PvY77fFfqytPJ+mazlvw/JFMGYGekzUL6Xr9/aoY4z
acqZMfSYFoMF599OigR1lnGKRwnKA3NWpDRu2OmW3TeMcsjzdofGRK6giMcYHjg5uJPFlndu34Wq
9ZjCzJE9wgYG5IG1hMDp92n4p9mGdAaVEz5NnL/KMqZeEWs9dTHKznYr9A0pMsUrt3KRyfJ+FH+d
9X+8T7IC6w7shflX5ybhJhk61S93HG4EqQWJHBevLWVTkJAmypokfGuTNxXwSy+Aq+rZkerlNswQ
wPx7YBjzG3A9HfCgaPKSdk44ydU6Z7UygCe/jF1Mxrh0AP2bgB8gUJZQK0O0X5ikcrLFAnYTbAlO
llmvRfPZMNVLirYm/xx8rCth2rk126WIBRLUdECUA790loSyfdAOmuUdxka+mAPFjILBICrFq9rE
D5bSnNMif7UGcV8AqrdrlJNq9VyZ2rL0SSfGRvlKqZoSpHWZpPJOgdZUWOEMHv4Mc5rtgZkqy1zW
93iM7zoFBExhVLugVcBbiCs6/I5nGABP9ccs5JjLsBdRnA4iWEt5HzAc7FgLYe28fP/e0NPl910m
lxOyDhHl4m+rqvrjszeosDL/4e273tpXXj2XFFJWtpIMLGBLZtxte5qczvxCVH2PPigYXU0icnOI
3nTudGRJl6jKXiO/em+DejOJ6kUI2WU2PRN2WZVnWBy3k1r1bEutRVwF79GbZIEcaQNECfp4i8PL
zWGRxTNnykh0lNGC/tExuMxCqxedgu5xnosVgx+JEPDBSxW4dTqcBLl/19T0swzhl2Xgpw2GJKoc
IzF4E/F9vblLjHaIQgAirtBItjRkd/7gbcVoKfnlfV6Nr2KBVsdLTlY+/nLGkX9YgiQmw3nTTLNW
ud7vyxJvtYp925086QNc2xOw/wdDCpallZ2j4qWVFFdxx099NpZpCHeCJzE39rmnvJpdc85KgHpm
QdevmCtV63pAQCF72Yp6D5YqqzkHVbL597v60+xKTUvS2e+zH/vr2N1BWx0qwl/dPkLRZmSbsqW+
k/bnKs7IEo+3Ym+slACHFirNMePi0JHYvdiekwZ1hBFgnQluEmN6jwb1KTXFjwkWXGTeS+n4Gtfi
L2eqHx+vJNGWpBfDme569VUFKwors85d7HTHUu8rREMPflPsRDE8+Wy2smRYjpG/Hk3t11yhHzbW
fPZceZYlzWKu/nPJY8rrm1otGVuEpyxkRrM0qHvemrWWO5oQnXHWb4NJ/CgS8YM6NSF50jrrvaMm
t2es+XbcmMiYgU8rYnb495P86bDLxXGcUdiDcXK7mnVTr1IBzvMkpyZ/Aje2IsX+KdKYLv3AsDmf
7sWM2pKvaUfdt7bq4D/8cgU/nKt4MqKlmDoHLPN6G1gYKiFhGdWlcuzO8/Ppdcv1ayDmzZNqdWdR
jB/yVN8PsXkM8ZOh88gj5Smqpw+CLE9Cpj5lQPYFFdesIf3ydv6wHEsKqhpLUVmT/urOd/Ats4k6
NErolnN1/qlp5SUhpBHeTXky2+y3ZvBPg0UhZkvWJBl1y/VExMjwcrmeMpfqwKryUcPDM7EhrzqF
HpyjYOQPh19e5/kZX6289OtFTVHoQKuyNc9Q/zm4F1M/VKJH8QrH8uOEjnHAG240Bz/Pfit8Gz89
7f9+1tV4s4QojlR1LpRZ8LHmnPcikiB1ccKRwtdyyAGwmcgaVWUdiOVxKnIS3BtzZxI3yXB0sKxf
ZqJvqhpkh492VYwbMVcfAdWndPJJJwG3lEzrQmrJFzXETS0UFyyxAQh9paFYC0ViZ+yKtrp8k4+R
aKa0H2HzFZ9qJrmjwr5Q68CuRNOmDqQN6fPLLO9uxvDDl42lVWco6YytiQebkos85G6Tk2JdWrui
6o5WCvRFGNfVVB+FvrzEAHxaAaspBtCkO6TduFFaXGpl+xVFzaUjpxVb6nHIIJik3nTWEjolskWk
UY5JexEaIGySgTziN3MTxBzPctWC+eKJT0TZPJMA7VYgy4RRGReAtK3B6URCchSINKsSP9o34dLi
q6xUVJK48dStjibIiPxylQ4opcX0tUCaRWWxJger2U3+mMBCzVhH9JIkn5wRCF5grSrEx5uWH255
g3GC0mpZR36PcLPpYdMBiurHiICINr5rUzaJiqUCBknIhe3zmbqPLBFWgnYMBiNYQxZCMk4F2yaE
4ckr0VlHlrLOiAUyheIERg+PDqN+MrMTqHNHKdiPGeKwqTOWQg1qXIxfuCM7yIo/LexBRlhfTM/c
aWb12YX5ya+yk1A3aCk8NE8qlvb8vTalRznBt5jF+UM0bGAZ2oYO7pbGwaMBHMkrMHkDKbYCN9D4
t2LvIBJq1QIOUAJt1QibeUgMenmyRmNn6iMmUi5yngeApK/Rt66VGO6hF+z7sP1f7J1Zc9tYtqX/
yo18R13MQ8SteuAsUKQkmkkp/YKgZQnzPOPX93dgV9kpq63u6NfOcCIIUiSmc/bZw9prPeWWP6wy
pDt/by7fnT+KZSkYBw3YypuA1SzrshlNDJJae6vKxCIH/f1YoHgBSkgfzXU7OXsu8QM7+J6TQv6D
6BUwBVilN4c1ghEOFX+ki4zyjyI7xyxOyednH1iid5cjAw9TVGwpIzpvjqMDDoK83sl2/ejs2r6l
Jwom+JRuXbIpOXA6SDeDB6dSDyGyOKXysafwnsVnUbVM7jFZ2LeBo1OkZVr0BhUFejiSEsRpC/69
l8xb3j4CFCDosxEVnU4Y/3UQgniFEvFWriBItkk+tgjyNE11H6tIatnm3ktVKlgGZMkeQjQ9zJmL
VMmYgrW385Psa+43pzbwXXjF987YQaaA2lRnVHQoZGTzfYRCfBqI075djbl51lpo4GLMZTuKGmEi
LdUKttJgFJ1O8njVsmmXTQjuBNZScaxjGsgA+b+qdQwwp6MBH12vhaWFp7J4qOwcDLtO04DcTFfx
NHOYwej/GuKVHZkXQqk4NSFtGKHPih4q+JZg7sUT+exJPcAFUbELsBsaPHorxQ9J1HTRwcZJRasg
gk6BLFSdWs1KjTqfLAM0jgoUwokXbpH8QIUAgHqTFC80UkFMKsPNPXTQ8gOM6H0dSYNGPxdDX25G
MP9W0fjQOzh0aCvwUFB7tDrTrWWaKJPKX7QDPbZddJniAvaNVIDE6fkMPQ4gaAV/PwffWy9NjRDd
Ae/GUBVz9Kf1MpRrI83iLoP9kBqT+mdqJvuxl7exglzN/9Oh3oZoXQHfcA7l4y6wYFLM4BfOyLFD
k7jsG+mDy3rXSzaJq8ClAEcjnPv7dcmlWuSlXnFd8a4OUNPzs3Uw5Bvht0fK+JfiIy9GJzt0wx9c
5nteD1kaUlK4WsRhb1xkswJWkCWYl4GyLwzoaUrLS9McrcDZKwXPl/3f39j3j2iQyRfCpr9kGyCn
Bt0Cj+GuiioawKozrDJXxRsf86R6aVhDYHVa//6Qs+l462cJfCy5TtDK1lvwz1QXsPqjoLCLhiRY
6ogcdmAcabZ0EBqVq8XUmJ9quJnQguuTT7Z9LmNYHCtEpKHPEKU+miOK5gFd4X1Nsyt9pmmDRxpO
W2cE2mBIOawTKI9YqbGPAb2R6PJoiptuzMIyl1M1bX2vaJaWzXzr6UpDa4Dc9r6DR3fFXNmHIfxS
FG/rpeJ9qhIa4xo44VJH2+Wp+ufglPeZlI0Lj0wsgOZV0ASwCTtSvFLRTyA329N1LLrPyxrSJACA
iITlS6LPbAmP/1+RDeuEATne7+/qu6OWMatRCqI0DQb176O2Hzy00gIn3fVl8ZKMFwe2kdibbqCv
O6r6umlXEf2O00eJzPcGEHxAJDJJ6Oq/RAZ1J41BoZrpDobql2ji8TlTfR2T5poKDAaCyw/w/px/
f7Hvrf5UnkC8y2Ize9c/WR7ZqWIAyTAfxiwhOXQ1Swecllj6q9xwI1u5S/LyLPyT3x/3PYv303Hf
xs/RpCddbsgpjc3D1k4YY5FdH3tVeazy7vj7YznvZKhRITYBiRGWYhXepMqb3kbQA1GmnZZFp2Ho
+lUIbN0nG6tWSYOMS/FqIOZG9WnajnJAL7sNZwZ5Q4UH7Xm1tTDqneZ/TXLYj0xzuIt87QGuyiH1
IDjVEkB+kvLVN+nFqnXI8jzjrwiM5FpVgeUNyO7VcAwGEcQ5xvRn00JpMsWfsI1w98I8tQmyG3xa
2qLpNqnp1ka57XFuLjHtSEb2ibY75xjndCOVEvGGAv31gsiLhHGOry9lZ2Q2alpCyDt7ytbvDDTu
mho1PYQhgVKtM6P/q5v0HhE4wh6lMbbAvY6e6cPk3EN+iaYJS3ADx0S89FU4hGNteNCTwBV+c1lp
jzYe8VAzNpBUWPvB8Kj7EzJYzTnK2yNyD8XaiqX9EBvrHvrZUApepaka10bQuGjMNkejClCLovkV
hd4Plpj3Jo0jBKgpPDBb34I6k6SowV0W5NULoqtce+ygo2hk/dEojD0F38cGibIPLL363uB1wGTQ
DWFRKn47nogvfXQLMRBmYh1VCO+B3XrqSqmXJUy4oVCHUkQJrg6dnelFSBqm3nEIo2jnR+mnqqWs
WaiUfVNUO9ToNfOKJ/D2iFt1k6CWiPdw8cKX0EKoDm3WOuloAVYM2CB+Py/e6RTQ6bEA56FibshV
vpkXvjQmYCoTOI+8dAN+ig53mYz3UClHPeWq0N8qFiFNfdII/3osBYjtOQ7A7DEnQ+7TiCg5zbZr
scJN9glVPfBbtDptUS2gExf+diQ9kkunbTxTgzy+gPGykRCgSGQhDS2j+xp2we73FzXnl96siXj7
hiKcKZv0jxgxP1k0xxzttFG1ZDeo0bokqQ6Vmn1ucqQsKnXYKI5XrPIU6vBUVc4B/ArE8BntvT7a
IE0Wb8OYMADWSjuwP7BD7wExAG1TOhJegvVLYtYfjKnwOoxtYQe3bZhcpaR8CHIaow2dRuQGjZMK
Hu/aGM6QP94FQ3MwKH0tOo/Is6mtS79Jg+yliXlQsNQDc0tfRtQKrJ6faDN7j2gNaB9dev3gnsrv
WFCwEUAFALhR2Hlb1ZQjzzdJG6XgsyuElGL6/doRs+HJLsrPYES4u8OUhzd94Do91AN5FE8HR4a7
oQ++ymOp3lFAo7qdwBikeUKfsy1BvSnj1Z+YLmPyBX3IbN1nzR3sqPCeoKzoFOQ4MpPZYoSdtIrg
VUW3k8k2wjpu2OEJYwVBZZZbuyR2dNR2M2IpW3NzFYUcLSAvLCpf8KYELgRqkPQlJCi6TvCaei/0
KZ4e61ILwBo60louC5CnknayjfAxA4a00FpdWfQFvpIt2bex82z1mGAzar/6hrzyDLyZrNsBZFuV
5mcYS198z3cHH+4nPzJWvpY/iPWks/5EBvOzcAqbRHusq+qstO1XlVofdfPHLlQVqv/8sCY35wCf
v++7G6doKJAHe1jru5Uf9q8HT9aODquBr0fxlmwhLelViWSKYz0gh0z4CCMgJraD86todlMieEdH
+XOWj88fjIX3hgKANE0GtEJQ+7aqNlJMSOpGS3dDlCfQQmoL6H1PqV8PW+I57k/oPHS6hIinsF/0
2cSp8gGy5B2nhQZBG5y5IVb0twle5K7LMhUOmpPz+PqkuJgWFMOdU3JvgJPunLFcT/SRLkK4lj+a
xe9Yf1Il1HRI4+Ihvs2+Z9TY2z4Ns13cIiJZZNFOz+EwsyC6X2kl7VU5zUi3tvHJYA5sUi+APLTe
eUWO7nPQ2Fs1i45eW6o32igkADsHEkJ0uWTjpmsH7wBb5grBpHNoIxyKb7HFq8EnrKpvq9h//61j
qf7X/7D/nBcIr/pB82b3X+c85d//iO/852/+/o1/HVBuy+v8tfntX21f8uM1fanf/tHffpmjfz+7
1bW5/m1nnYGrGR/al2o8vdRt0sxn4b/k4i//Tz/8r5f5V85j8fLPP65feQSwEdP2/Nz88f2jm6//
/IPakoAo/PfPR/j+sbiEf/5xCvKvL/91UyfX7Os7X3y51s0//5As5R+KCiaNCcD6aYPj+eO/+pd/
fyTQJ7Rj0LZpi36ZLK+a4J9/6Oo/RPeOaBuiIE+Zi4/qvJ0/4ud0Q1YcQ1N4+98nd/9tZfv23Lgd
3/d/bkQje8YK9/cVUExPqu90fzngr97EL7iUbZU68CBLiKxDdRp8Ht3AlM+j3ahbtA/uq1pGr02r
umWXNdDcOYO5ybMI7VlFKMZZx2jZ+um9XXZnO5/2oWo82b5JAB3e2nUUL1mSyP5cUy8+WLmMyAPi
XdEhSHM8sKNmhA+kuI995BRLA+++U4T4FwxRZW7bW8RPT+Fg2q5SPEDuu0mnIIY7RXTJef7OT5Nj
IkMf2Nj4i6ziqJXFE7yBrXxpp4NV2TqdbK28LCUdbhrUoqWoLmHkAmmhGK9NKe8z6bOQUqBVVL7A
1Xt0MgE9oGc0Q2NgAUvtIu9wT4TjhSYLEWZtHYuEMjyNv/fI/e4aBDu7kVwdrMTwqPQqCpH6ztHS
g+pDJK7qKw0fs6zac6NzbER1HAuBGNCQEhpzU+C/jMaKPjEoeslbGS1J41D6ZAG5I9DtDrGX7/2a
u2kNEpIY3UMvJwdY3w85bDNthvCwUQCwgterH+/DyjpKIaSd8rTPHfmewv8lkFBvy8Z72ssXvbqB
l/dSofdlxJBV1uM2NJND1YSvCmQuiKE9evV4Cu32jLDCUwv9d+rWXr22cvtoacOWzNzBjKMrkQkZ
Jy4zzg690p0C2btR/RtIqDd6CF+gGh/acYIWfESYud8SNrq9E7oVRE7dFB1CW2ZUhIeCZp8k3lhd
u2n0Bmlui7Z7qLmb2EXtl/gOyKllPpUjVAvIIMuTeWjGR5l4aOHowasmuiV9M98PRnDjmdCblvqu
z+DiiUiuSzq0c4BFdy1Hzmuow5JBWSENvFIa7SnukqtvJLd+v6YseV/ADVw0iIdn6MmpvitX8UE8
YcXrL22tIr4Uf9Hj5NXwg9eyGU7iNhbSdCltBrU+nRU63GP5eaS7dQEPaSIP2xGhxspGpyKLb8oY
KjitPyH7gBBY3u8ns/CQXA8Wtea4g9KD5jd37Ri6CLqgmXrMqVWoAXewGPZKoO98f9yHQfJq+1Aw
ymSpEJfayHp80IzpIsbkVBo7mj2WuhG6ngEJQaEebOD48XA2g/HUF/pToIH16xWqM/GhKqPrfIwR
52oYtfsaJIkPxGbZlv6rBy8xCgfD1odHgcLH3oQOGpSKG8AlQ40BfDAcWON9R+o2lMMno4WHB86O
UWs2qRW59KIfJD2mVhMd0jHceTm0DNV4GQR/D/JoaELek7g+xCg7lhFjVao+wZnURTgFZXfSkxZg
a3rohDmwvwzBdHGm9kTKN/eHk8ojqczkWnd/OWPjNv10scrpIp4gCei9lMTQHqZXcWPEeFT8/mSF
/UrKp0s9tqsORsGuVxfiksBSrQYDHRBL3xm4qugxT/d9Ld83ar/N/Y06QP2uVfxetXK4ntihUkWf
Tt8bTzXsN4hj7kLd/kJJbAqwCTRcfmoJWcTYjuNhL84t8bFlfccKrQzLaFK3UZQdohBT0AYTmn7t
aoIVg6R3iw5a8jro+joMn/oOBYNwOKtKsxGDyUEmrQzViwehjZpeGu6U1llPQ1EyXuTpIsNcJzmf
/KKmryhyJWT1cq3FTE/3kBDfB8QIqWysGhgoU/jb2vFiwVZuZy1WJg+vti890oDzcFsPMO1X8nNQ
FXB7I5cG9fUSjPpRs4Znx/D+JDuwcIzotcnGvdoqSzTV95Ifrhv4b3zzqJCZk+69Pr/VcGDMXtmM
arMr0TJObPOoG915KuV7wf01iJcGkifTXvtiRpDg5JELOGNXqskhLTn3gekxBgwJ7rSZIBn5udaq
u7adoPxsznU9babEWkTesJ+YCOJ/KQw3eQl/GMNrgMDX8JV9abTPiJjfD4zNSodDVWWKRXqx9YJp
XVlIjGOscAyaxaS0MJz6aPZY3VkYbH2owEtFdw4rWxNNFyVKr01Z/ql6F2oUZ80DpRDqw7MavBC7
3whRKTElhU3AHT4GEc+OSVSTfVwoShguO99+also1pSMlcbRn+CL3rEmAhCTm5OpM+cxVIu4uw+a
6NpwjCTDujntgbolismayVRLr5HTMz+C2yo4imOlqnWcZ5wi1I0guPck/XMjSUcFwbS1LAV3XYi7
Dz29IEXT/pxUQ3AAqjDD03BFeK7tksH3ljIiLnZUXken6XZGpDxHvunflA49e41X3FL5GZYq9KUR
JvY2RvYUkv9RXpv0pceW6bLc/ZnQ6biLunqVBpRYkzZ+Sgd4OfN43I95um+U+rMmGXQVgJ5fxwid
QDjajzRFhlQTMoOeN+AzEKXL56EPOleJepCPpt5+ezW/N07huO3TBjlt8yEMInUzRabmpl6oE1zy
at6geP99V9fEaS/kLK1dx25rOIGdynUs/7HT0bLrtObWagPAVo5Hd72UeEvLCOBddKpJcefNzNKT
RsiZeJPxqMBwMo2wDHl2thny5BEJjnrtN17v2k4BM2cH30rSUTWSw4sCjgpC335tB8giOy1cWg0k
NIjy0SMA7U28RjOYNFi9YA1Y5NKTXb+alblBSHQ9wrcI98QK7TNEiOlfXwMcvJWKoF+nVMgp4Uv1
vhhz9H3EBvhis+fkpt1k1RQuqmGDUwQxaObx1MNNIgX3WQ5XI/7XxV44iXGdDGdHHyQAw8C+VpkC
Z1vb2YAr28/hAOJTiqi1Os4CeVko6c2B1TjRLyYtVqui6MnMS2aMuYHUraHxzQdfvJgi9TmRYrfL
jCNpVLQ5YQiNK3tHzPHUFrQ3TkzzqMJ4MAWysT2loBVpL1sy2dajh6NDP9pfCTHRHfA3B2Oj5PXa
xvwNakkeKLaeLFDuRtqfaU87x3p+pB11UXr2djLCa6iTIq72uhl/mOb/NZJ16AEigGPuglN5W4LO
1KIZ8jEFGZPgJ2coCedlJAjsmN0V+bKFFENflyDYoAR01UsD/M414iwDhLZIddP23x0rjFGHAWt1
89jqtls3FyNHipF1RBiYrruv0+EUSP5tbau3pR39BY8GwPwGx1GGlzp8HO34Gqn8Pu1gQEqz9kYP
vU0u8oJGu2hV4yaCsTLusC/cs0yJ3bYaTq1noB6EuzJ1z7lXLyS53ode/2zp+OVJeLW0/KAXHGm0
XUk31oU1bBWWQMFoKA0nx+5OpCFWLV0Paf5ZmFIrjlxEy7bGRO6BJbzWWhpgupPw3aDFuZSBfI8Z
Gnp9qeHSZQGzJyY7gckBzHXMmo2vtK5e1ahg9M9jO2wzonCjFgur9uTQOGzS/W56FhJQ/cU0uOLW
jw+25j0UOJKN/SVGMIUR1qx+it7eCYh+zRYI/hDxH8DUX7uIer+00GOnuNqj+AavFh0XFt5332/F
CqY1wz1sol7hf1DhUA3tlzjModYAzotkpKg9vEmvlro2wiEBMqkJjEtaJQc9gg4eeuakXfcyDyNJ
Dx7NxsLLi6Nu5Wn6roJyvkCRV/jhKm6iVhuLdlLBfeBY4TXHON+VrCytkudpfoEcDbZW2A7hh7Zx
563hXqzBWWw/dU696cvIFQ5HHx5aSdrWnbkFYGLRMYCik7Hz0vHZ98xjAEBXxwWNAHqWRXIwUvmS
5rEbMeiiDEcXZVpyFDCIresoPYwOhYq4P/k6PNfDPi+nZ9WCGzjjaUb6rdlPgHjiQ6axakTTaUjG
fWrh2AP52ftafBXXrE3yZVLkC3WuQ9nyXOIvkpUcRh3jxHfjECSEVa1Vk/Ilonu+Oe6tQd43DPsa
+zohtV0mx6Za2Yb3hNfKjO3sJ7GO+ihYUEdcNZp+REzsVSzadjfcZdUabAQ5sy4dDkhKAid+rVCW
QIfjYOo9BG7T9JzKa4SKxEKGlAy0zQMty8xKPZfvJyO7Tiiy1v14B8CTPlmdJGFQwjoPy3qNUY7Q
uhhlHdy2DEMJ8UJkHVuazdvROorYCjTpUvhEY+lvpBGCQlxFGrmfxUU7WndWY+W+lND6svD5ovZE
T/oKYQG3R4zI98Z7sV+o4x48XYhTU7XhISPo6QbzEMA20QvenlAQWSLhsmwSfVeG8UH4f7nVn/Wm
u1N6oGSY2rE922NPV230acKFUFr5E9yrOCwtoZzsRQeVAFeZoqseRgfE3c+eHVx1nbOS6HDPiBGA
nUHaFgkKtT1JuifhD6YZf8DszWTjKdGJE5PwIKfdqQBlWJqwd/NbVFP1RH+KkLrMPXWtxNMzaiMn
LTd2XYb8SBe5gYO366DHa05wZ7ghQoPCI2yaBCcYzl/YEHDci2LczwOe0Fxq+22oonQJokVYL521
S8+ytVgzksI6OvAU4+ku1bS/EaFXpjcnEZJ16MJm/rMMxxz9AM1axAhRoTOmm5guGnyKISVQZhGs
re6STOQhgslf00e9TKZu25XERphj4c2S13/5vdVStF9xQ5gPS7SIGWBD4HP6eyEjGbWoVHWD6ow1
PiP1dQJWeaN5f+KNsSyLnmRj6E52m97ibJNJ6KGHy1YiQhIDC6FMc2E3LL+NQyCT98kpiY3ZbM8/
YKlQ04/PXRW+5s74HNkSiYfhKKvhJyd2VvTZQE7bx9UtXku/rh9iSQUdRJlyCCFH1JFbWWT0Kq5l
WP+doR13WlmkyAW196lVFltflReyUVQ3oT0dsjx8UoSvY05Mk8GEK0pRy2tROfByRwXsmEpyrnI8
9ibHA6eDol8cM1JeSzMAO6rmQuKQeA3QSEM5vsQHgVu10mgoZIIL+xJMtKwjKtgX8lJYdVNv9msV
4yRszidfko8yiL+8Cq4yhI521180eTgNkb5rCmhC0VPLIUhkDU9CpCsggsxNNAP6aS9MoNMmB4cR
KeZfbTmfFO1TR/SdIAYmfq0JwoOvQpTRh258J1WIchC5ilERWzpMm0Q3RKUVQVCWtCeBc4pVmBgL
qN/r7qzE5g7xl+cx5QSILtMRgjtH2eyqojk5eXui66S0ZCQh+m0XT5ilYu2XNWIL7VlDSllM6MYi
j/XB8Ps1iUj7mgOCWnTQUK8SWfCfymhhhJMe9XG+a+FcKuObnkeUYUc8eziijzRJ474kyzRY5Qeg
lncQe44KCx+tsbqsgw58s2w6et9S3LKynecDzNKKDB4dlCxWFKDQoYOOH3rgIfHgxTePYkn84MLJ
Bb/JntIyQVmBMxD4j7cV5d6yBsQekf5WG1wpIjHh6UCbs3VkrEZ/MrXwWuc3zfAQ0l9f6cR8pP0C
eLA/OJFfS9uciGAgIKUlLMGbJ+BrmRPYtZfthGssprpB3iaR9rYl340FaZOkOVlWtrBLY9kqrG6M
LuFyCRcROpD96Oi7MEPW13r8/ZnNjE9/TzBzZrQeyiAa6aV/WwFBRLCfotHOdk6L4yxnqHxowGND
Sq09bh2dQQiDtF9m57+oyV4m4zN5qrNf3+dGdJWd4VkLCI/m5JltTPf+FgIYZDimS0Ngr1Exh7Tz
IDJfZjpuha8jEjSm02/jyNgFhAcihyk3xBHJcEqDyEUL6n5CUbziWfQ+rahw9wZBd4raag1nByRr
m5LUgGe3WwGhpXXjhMzhLgGJGeuotCVAiiElEX6U7NfUjav1kPoXyR+f40l+RFzuCCRqaWnVva20
J69IX0un5eeja5WXGRH+kiJ7hxPP2kF9m4wh2fE0HyBT77tzUMGq8Pun8N7w0IEo0f4Jo8EvIAQ1
CZ00V3HBArVG2Ei+b53ETZMvc95xuChNdfP7A8Ii887UmFvpLEOQgf1SWu8Vm8w9M1O4Y6hyfYrS
jRlplyjvTzVpgQ0r83UcWHMmyYNHpDtTDHBhaHE1TDESnTfK9Cmos5ssP6D8dnIcwHlqdqdZYjDI
pOuSbrzXeqg3bfWuVvdhA9+0mY3cRALrPrtFhPOpJVElfre3iw38eUZn7nTScyJnmjASnCB1FRVq
5F5eigipI+ecGhUKMgFSv5/NWlkKh4Hqx1b441nYbcL6ix3gASpxu3JMq1gNChA0q9iFSF6uh94m
BlMMaaWjXgVy0FeLdYvEI6MIAlwbuDyVkGelobuMPJNaFms0RO+yeLj0lncOQxSaSVCTn9Se1ITc
YZUjNKb9VZGszwnVREpPrAaRkRzTsaaYzrKskqzKQgoawalkEUXKofVvOu6xcKNiOT1AhPKk4jb1
nZvq4+0gRa+SWuxU31jZfrsZi+SqQJ9sofig3Q+FtgtGYzditbvGfjI75V4kw8nn7Me1xHQ1rG9Z
5Nzcqe2E2Q3cEk40lZCe65B6VkHTP8IjvhSroKV0+96Wnz1bP1rKh4vPOxEbvU02BWZAaeovgRPd
eKBGJaGwSXJbJLwHHrtyAXv/KC45M4vdR/Q471l9QyYhBxaOpMBbJGWljqGF04qxjUlX16TtiX8+
mD+zx/bGboIrhAhBbEGniJP4eU0NyrhJZDnb6ULAsTdqSlzJdK6GGD5lBxxytXiI5fI0TWRObCIf
Rd7XAZSH5CDpAUVD21yHwJAdQxF1qJ0D53FMUrhT9ScLQ2hliRsFfCevlnUUfbFNDlN2hGWwUkNU
vBCGOE6HS+urly7CVFcVbEzqRMiZHmrwY4OFM87zb734qjojXnezzzNOkyDS0mCSd/RjjIs8aCQs
6wxBvNPUD9AkdWdxkgYed2maR6CwZ9rzGDLrzi7+LKi/2M5iCof7WIsOTt+eFct4QhJ1b5vRIau0
Q6Cio1OPe+G8CYdKnqxVbFS3DA9aSO5sjwivppqiiiZPap+ojOWPSmuVCw8RpnYgMYXr+mqwXEgj
GVsin26IXRV1yoQnaSfaTrj+4nByhaHpaDPMzFYwfCGdZRHVyEsRATlDspQ4F8/rz8KCC/9xHgb/
v+7+Qd2dOrlKiPO/r7s/kjAOM//nkvv373wvudNP+w96yiDCM2R+y9KYP99L7nQc8hH+Kn4JS9PP
NXfjHzINdxTpHZMkH3xDP2ru8j9ICmFkZMrl8szV8H9Rd3+zHsMNQPmeojttdvS8OfPi+dPkViY6
Iiqn7I9a+RSAiSZ5V0obRGkM/V5OP1j8Z5TNT6bkl6O9cQ5LX5NFJwPCuofxlSYH80LnBYqN3gOs
D4xv4zFH3vWgbfNziDLBU7FG0wn5OAruLQvQEmm82/6i3A4o5iATQZOcWLTXTb7OP8iD0cP7xp7L
Nph4gWsAMQNrr/HWpR6VWkmMRFcOVi3Tb1NOtZuJjdMLdggdmILb0Ry6LBrVXmjZ2aqn4UZKRyTJ
2tKo3EbpK3d+FfkO2cah0lcBjtGq1LNpoQol23nTkbPYeLr8uSwyRGf8fnA1ZepRTC5oJRfvZV5v
LhQI3ldl5DirOKwR0ynLbjPZKWo7Uon6u9jYdYB2VzZ18NIoKEpoiZ25oZwH2FAjzmGXZr+rm9yd
dwGq3Wd22ZMOUXPXBEC/zJWCOlslle6PTevnFS2lkbkBx36EzL105w1sFXDXGT6Ion+/VSlhgVaV
pZDX0QYHBZyqcOVELtzWKrDkFJ1Q6xpQLQvFIQ2rV2HnLpbW5OWuLnXwfZrzdn6DXojCnZC1XwYJ
2oKgsjyqjXAp6kVJLK8XpFaC76/wkyi4iU0NNWCjqDdGPZaUsQN0d2kC4n2xKcVGGaRi1ctwKTiS
XLkecHLXyvQWZfD/7Od64qyTwXssoegEoKECCIkbOFmaxp0M+SBEFTbzW80kydBMAaFce3b4ly2X
tes38SvcNuXaFHvzW/Pmx65SRk/opSWUelEsny/XEDchavxhWs5XPj8Vu/JvrToNt/P1zlc5v/I6
Da2Y+SXRfAEgJfr04wrVWCq/X7bV9DQSyVr7tQiQo/fKGnJIwW/808XOl62w1O6YDutRojolyVrt
zq/oXiJrRPcESgf+Bnqgy/xZQlkWSTdt0ak1hOBSLZFjaUv6t+DsWjhq42/sNr9824UHNnORXBIj
AXBc4c6v5tGhQqEFXz+yOOL9+S2eONKMDmPed2JuUUl3qVt6STtR0miQZKmhMgGyaLmNUxoUapp4
JQVlCBqxHXq37y1e+iKoDCfAvYMTDm6oVIPb69YyxnHdESkU3wZxJ855HsDd1D6khtdsfhqvRQRd
M23qjGLY0OxN7aHAKc4mn0/pPxsUzXPXKUxOU7zn1VBQhlS0dt3IoPFsTEVKosidd+fNID74sfvm
TxKd/A6eNs57zvOSRanQRwwEtrOssramk29pJYeMUXw6iVdvdjNvVIEv1SGK0h2CQ7DuLDTNQ+Bo
/oqpTNa6SNqnHz8/v2pqAIJUDb/9VRXUzLoBvZpK5371NdMcGevy26v5PSJ6zHdWhfoyBp66mN+k
gA2ZZulQKZw//ukvG/lF6uBCiIS5iscpc+dXgx4V1dP8cvQhrFnPL+dNaRtXohySeT6kY6jd8cV5
M38bSpJ/v/nj1+aPJTtVwI7Y0Wq+8/F/bj9Zc/QyJfXUBmV/Q+ukPC2ZI4XrG8JEKWnp7MjUg6EV
l2b5jI/5yueNqnXx1vHl/bdPdXPC3lHWZPvt80C11yHNB/k4IAwcabeI1a/RNsFMzX87/9W8n5NM
/PbL8+78wfzet5/76TuZ1KbbsU/2CrQ9W02WNnQVMsne+5kf76m9Zk90RTZfrRqZNM1pYEpkmNo9
mVElsa7zXiTeksV4TQIaseb3eoUxPL/6sXn7Xgpp1YKuwHArcTdSSfK5A+J72RS8juLi3/3u/LUf
n+Tz937sz6/eHkqc4Y/3fFLIVEa32ogAZyWrrznWjOw2Cy7ZmbU1FMlOyuQn3UOOLhKr3rzpxapX
kgu3EkjUii3xNUPUp7tjyqVxOUGTTffnCEBZr1oMBRuUCk5aRNZXE+vQjw3h8s+78wdZWIK9QKoN
kDf3s0DSOYN1eBmJZS7rGyo0Ta/SAAPIcdWKMTxvVLEg/9j96T2x6lVxOWCvEjHCLU+mRs9Nzvpa
WdH0qi5rY9pFfZluQPve2Embb+Kq+czt6G4kRb6NEOkBVmchdcxKS0kDm9590u/0OKYYK06hY7a7
1jyDSh1o1BBDGmAPTr4ODW4PUdZ6NBAKzELKDGpTogwq1scurSm/zC8DBcM0b0CSGovA9KeVPeab
oUcptOie53tjaFKW7/JMtLqox0TckfkumWK9i636LnKmaOvXtbFOe+O1jTSUpkKYvwf7WtaQs/WW
D8KvHneQf7dK7ru6/2cQMXlr4WENwj1xrDYlFCq8U5iDeZjfE8OBSmZCUltATmppcm569bZXWELq
0kJtwYsfTMW5NPi64+gjmdTv84o8ZFen5haI3U1p+KqrSJrybTPp7R0kuPGua8adHgNGLGDSDtTp
XKaozEdj6nZ9cQoVHBy4fVD4Q6is8jLrIdIBMqkNwD+ZTm5UmtgIY+s66fB999sHITqKMVC9ZRB5
qTtvvo2A+WVoxjjBMW0tIf1eRBsSCAtLXco1sI4q0G97D7YhS427RTPVN53d+3fNYCCl2cf4yyp+
q9ladyZcCttCNhA0VFLltR5kqNfFIjdvlHmVdsLvu5nWISRq2ltQG18L0i9Zov0v9s5iSXIoS9NP
pDIxbIXOHkwbWWREpphZT9+fPGsqasq6Z2z2s0hPOYULru498APCj1gNHW5bTVrMthQDTYsrbsKC
I8BjdOXK/NtzOtzNAWvg7eXMijFr2z5rMnVA8c6Dn5dun/j7N4oB8VG703v0EaIKr95tEWq2hzw3
FdAK2+agpoMdJmBvDXrWBDqThZf67aN1RrRx+9Bta95WrtvWzxu3z/39yjon33kKhOb2mtHQcjVb
1dfrkplgexBX4IaYGrPJYIfvtpYFjTt0RG+vGYLK23V7GhdJg2nKx25vxhHYodtWJWSRMzbsXj5A
5TVM0Wun0NyXg3Y3h7rqM1JY0uV4n7fhFEx6hKvL39f69ndkRjSWayLz20taIQkuIsUAa7Zv/bzx
83S61kS4KlVib9w8UjxTcBkA4A6NQDLHSx5E9JGVo2R5mulNr+VvUyrOkxtWrI5B5+pP+YW040Hw
QovyhTsWD0uBwGPQpx4bcnhsdMJzWGQP3XRqk8uWJcECiA7L+DLInxtlJc6AK3iZ7MXZi5pepTTA
Dq8QjqDZjDTo0SejUC4dzREsCLay5QmWQTOfhvm0ppgAukV4RHDCtBxdu8ePbsJUONkjuZAtlQOy
CDPp0dcxXzehEbNiO/3XCi/bo8wdO20fDPhp4jtf2RrH/9gbe41um7hcQQwU2asM4hJPQDd+Rvix
+SUJtopVtIy+jXdzH3Po4uHGIzu94OsbECAwRF8v9nhgRomfAQ1Xr2i0pM8tyuTir/ws+rV90g71
p2mnF3TPuEWdxFkPygEI1ceCJWj6Z/EVGjE2/pyucKcxE6Fb/GEFGIPv5W/pHjLRPnsT3frl5l++
s1Y7viq7zSayxLPP8HSYOncknS0eyqZbnKVd/Sshsewvm3tw7WFPnCeYG+07PBJPyoiUPG3LHeCF
SrBD9xfapNdyr/nrE51q1cvuhQvQ729MiLFlbU4YmGhO6xVvSOTrpNnPuPYBB3zq3lT3NxSd4374
CPfsVRKsQeKww8Qhh+ruoMw7I6gXG4QA5tJQtFPDXTUbOZPC05s3vHGT+GGKPDwC29bXm13oI/uz
mWoXM0h7w9EfV8BJWLh+q9U9jOrlPap8AVyf4q6LOxe21TrTsJtJa1NnBnBJcYCGJOS9zlklr5ao
pbUf7fFk3FscVrnXnfIRK2Zz9Cwv2UtAb8NXZd1VEaLwHjPkZrb6jBdxiI+xdQ9Y5Rz580dvOd23
fMLYtejcDAWmxK1nd3nMsRa3/H7e9ZY3hfu0syv9AQfQ8lNBPmv13/vCTeX7MtvV1WXCprMWvHr1
vJiVdPuX0BD8ZXzT+Ronp4KYbiDlgirGPp0c5SrB1X5pFueoPY1YwRwlH7rfq/Ydsw52qUPJ1Tph
94hj8/tYgmFw8g+rdwVle1M9qupu/FierPpEeVU8EXvdo4P/G4ceKhPiL6t08sP4Cd8qbU645hH9
BGXm4joX7VFQwGQ3nh3IwwkwkdiWX0tkKVBMtY0X/dd4D6MCy/r5XIg2De66PHH7C+PeDF3E+nWa
CDbUMqfdvDJVycNLOazoRPh55atqwB7y5/OJpN+RzspBuS8XZ569jaYOz+m3eJ4+ha/8Dnl0hyTt
SX6LvrMnHOsbnPgGR8eFPLxkr81rdRTvqQ5AO/aGowaf+VLt6H6tb/levbwsD9qjsFPu0t+4dxoR
Bii25op/oNroh9mvPBj3TDTtM7TPe+z9juI+Q0vgRY7d8ZPsONvDGrVVT0BRzjH80AXk5Q5PyQQo
2ZYcsoIUsDa+PZLbx07GlE0Cge1ysYffRK021REBscVT5DKnvqrSATrAY3WzL648OB6jLZP9Yh6O
lbm5K++t98y1XlCrdtdd9oEBpicAczavSmeLoLkdJk03OpSdM7m66oR2deJ2S32KdOi7UyRjHKL4
a0s2pa8DPpjc+XKKhyW9InPzap3vvxBVOZF57uhGcKPmmWPe9TsRxrY9tj7InZUZEC8ZjL/d5pFz
uu+Ps41Qrlw5YDpxJoRxArc0F92U2/rOemvoS80A351mI8baWLRgR91cjB0WxCbjMAgp7wSRhylw
kL5P56p9JvfCnBwFy9LyAawCVGTsgbY4mTjHN6fQLw76C0aoZiDY0g5PY9w7HbjbtV/vFNYUBy6G
AUndL0NnSL3fyzU7WZ/qXfYcnaMg/lVKjnaZ8wIL93+tiyaqC/kWc5EOMG0UY97vKB4dRNVog1gJ
L5JJYNNvmUpYka+rW240TMAbkk4fvESmzYQxdQceWwedr9T14CpUwA7j9pXbVrQlJLetSYMvs/u7
aYmJ6KX5eMzULg2S7TP5Lbv5n7+tZHjfNZ1MUtJrqVsNupP1VUer/E9clQYJVWwNh+FfD2m7aaEq
+Qhwla3bGx3eXEIlgvpsAARbE3DjaF39OMvkfUflypwESAGrykx525xFao+dVjcurFl8ebuYgHNq
UBiNgJsd4trINwp+nDLvUoNIb89Dg7cMJXeXLFt2emsRTv8AmW9bfbwlBTdg8+05TqVkH3R19BEJ
mzpvsWGUivIgbg9GQmx72/p5TbLGKSja4S4URzeRGPz6wgUmPSHTbUqpdpdUEoIwuka6KB5MIycG
0Utpn8ZtFwxbLH176DMNfIUg4eNOdeHnIdpSwZ+nMrgzH1Dw9VZlm7es7bbV1iZT7s+L6IUBPUza
2JO3LFCXB0dUV9BWWyW430qCty19qwYnmSzuYHg69L4fc1EJfdOiNFXPQLGxGKqPIZj7IzhIyVcV
5uPhZaabv5+SCb/l2Qp+CkgijAhnyfTtZkwGnLibfj0UK5UYpW+Z1QET5bFM5DmMCcwRGJ23p+KU
jGgtoQk7hk9G1ImHuJgnYrZVeqpbs/HpAcwH+gDzwZJmJVA2W/d1u+Ktqr0WS216I3avq5Nu9To1
U0AGhGbtmtVIprJduZ+Hn9fGUcRnPjyVk0QPe2wNQiU8xtxFbZ7EDgw4WY9ihDpMVxbsW4luYx46
2og7dLLVjtVuK7X8LR7/FJNlefzQNCDfolCptlDNyqFcAJgvGFenevNr6TOLewSiol91yuuIshmZ
Gw8ihvGlOA1e1+qSdyur3i7w7eHnKVqjCQdJYigSk98uL4wLisqLIZEYQThw6mUy0WQyKe80W9H5
78NWQwYkxotRJLmFFROSNHjsCqtEhe5WYU3ltD38fY6efPEXbPT/m3H/l2actDm8/p+acfvyO/ks
P/+9GffP7/yzGWeq/zBQeNYM2UI7RsXQ8l/NONP8x2avAQNWMjXt71v/iwEr/cNAsZRum6FJKuAy
Wnj/ZMAqxj8M3sBdlBYe1G7D/H9hwW5k1/9Eq6Dgg/iTDqUWI1GkoP73bvsgozi1AtbfL6FHvSHI
UarCGzApruESZ0ijABWMB+NCdSmhwEjsrBK6aYtU3OdqKrvKrAZoKyGbIiabk1GpH4YpD4pBJ4xs
P1FYEew1k38BGFlclB7vW11WD3BLPxvkaH3EjjdxRZMGOu4fbl6g35wWLPuTHounTkg86mUYjpZd
B5jsrR+07CRm6EwOyggVMwL5inB/VsCRKAz8d5WiOll5GfusM6TGVuaLFaqhIJvQoNZlV5CpdTRN
+muhwIR46dw53YxaU9g1NNYAHrabo62KqhkK5W5YgCEYFgtxeMV0QnnAyC4O3UUzPiphjv2lkAhc
2/wI0ZZ6t9nAnpuoUGKqOoxSdcbEpG2rQ52q5TcaFe8pTF2jEMma1vrP+IrGka+pXX4cqtR0ExVE
KfxTMDiFESwQ8x0driyadwS2KnghADIgWVrJy2kJeqFGvlvVxV4cP+PB+k09nM6FcSryLBhL6SpG
2FE1JF1o2jQvWlO6dZ1RbO/jcyjN/YVCxqml5OEkSXxXtGqOG576K1Lj/hqrOuSnjKSpigA9Pxax
FAH/UUtHof/X9tQaTIpdi1xaFyucxfsGWc3+Slc5ep1ms3IhqGbMwfLXgKTKYUI5jQkr3jojGJ8X
MCZW44EitgzUSNWvTX4PYA0dOTj9ekbw3q1GdNfl5M9FLzwAcdn4dtm33uC8QtukxcDXapxUmOjV
GsVDNVYYKUjSuouTlASgCTsXncP7zkwqJ9dT0R3r/CusQH6lRh3oJXbv0jTJwFSFbpeYmKqXoQfM
TiEPzGGTjMXiJzQGjiMgrZkmrNfROK70vZwvDz31KeRQp24fGlLnynp9omGDQGlo2oIC23juNFfW
lum4iFN0KRFJ8AY8irxe1B+BitavlZ0sHVJ/eQRSPa9UH/PizB7xlnDKHhT2GuOIagy5a6qLalfD
tOuF5CWrq8durUs3nKNpL3dY2edG5yDJru/wWZYdKSsbH7d5DIWwH1aEgdVYRQI1Xi+69mFM6vw0
oLtghdQn1kheaIrQRxwE0V1kWA/RRB2jaq4oSaBSUtYm3MymdUAYkMNlPm7BmsPCNdHJLOITYnyf
yaq/Dt2CAdWUOoY1fKA3eE0XJcQEB1WJrK8fBDPSTsi3GFNqXrIUnHKa5qQUI9b0o/E7i5J0PxWQ
OtZRDiTVUFyhj34JeexTf40Day2+hCy74GqzBOXc7mSutyej22gLwgKEstVs0XQSPNKyTYHQlCQ0
UKUUONqirvAwl81/VL9bSjHeQQKjLFNBRMP0ceoN016b/i1dmiMaHPEup0oymOtXmW/s+UE/g7kO
3XKua3+K+vtBG35nIvgjQe5VJHkW19CE2QkpBNs96o25bqgPzVnhdKl9FdpjiXr7qpDX9ydZ7i6R
JAKjXy492hcuni2+WJCMEe5QxoQPZ9RMQKoWmZ5krtR707OgyLGj6HXsocF+oG2EcL5UCY5QiJh/
TScAIMt+LuddGuH1K0T65KYlQjmlsTgjckXQ1+x50JSzmjO1JxYgwB58+CgpD2JtvGshpJioKI6T
8JqDCwDxkL0KqqwiIxOPzgI90Vkz9V6wqMP3yhK9ZfhBW3NNztijPxPr1RONkbcYeX+vlMbaXeXR
DOa2+Ywa+TIm8PVGJF/NpTZ23QguMM5Q/ZuS31JVTfeWVW5SfOZTMQq43Am9+ViR/0ZJMQVKhfcw
xOc5KVZ47mLlSW0/gYNoIWGUjZuBSIfuQ43C/BNJSUh3dHiu+0K915LfZj/3gU6SWk9aQ19v1oJU
Hd7WorC7VX+z6vRcifmDMIsPvdh8qzSN7WQENG1MuDjnLHnJMvQHbBkksfNNiZpuVGNTjH746Jkm
GJCYtBOT88260a3Fy0Qf5jpIxnMZS+vZlLrFXml9B0rzXopqciSLOCmZJfhZtX7OTVoHqxT/VtZq
PqXGH2mNQG1b+1JYKMDpyn6pKWqk0nBP/gMcY70qIewgNWQOlbMQDNcgcxbSZdeuCO41XVIFyaTR
08D9WTNImcUcM+MV6K4HKUqJVMCjs/EYTcTMgiheN4EFBa8Z9KWGGvUsZNFjcW0g3q2foVqmh6zO
XlDTmC5Wre2jGv1mrZ7rh2JONtenPFBp3fh6KKIkHGkQ6sv7SY51p+hE1JUs5BQgPOReJ9a/MU8V
T21GCqMkcohhw/AJyRNsh4a1ViGn5ybUqbqa8hBoA6X3vIyctA87mBnoKkuhVR0Vcfq1KtpFxNr9
RdE39oH1a0Ti1+tp1AZGKte+VqjE31V5J2j6AfND0CbW+p2Nw690GdSgU6mdNRtvm0npgCYd63gR
H0ukZ5YU5WYhFFGSGFgqhpWi3dKTRWSEOEKhjx40bSp9iWbPBOGuXNJ5qTPBG/r8ri5YC4Wl0325
EkM3QiartmTHWpjO+npOkZcYqdQI+n5ui8yN0RB3cDRTnTWldDdLf7bmR2DW+tnoxV0ErdddJLSY
VpiPoA/7S0MxVlp2mRJNTlnrRF+KaAQp+Qca8Vns5L15RRiS1GF569qocHuKxmkCW1DrYrcgfjou
hngXLUoCeHFUL/2YL3tjlD9JGSJbNwbjDA0M3lYnSIFmZBapZv8tRdp8aoopcbUc+U8E1c7pE4yw
GonK9hvoY+VXUvWsq81HX6PanXUsIxEy7l5vHWDk5o9J3yq0Rx5MCX2lWiigCjcqahe1DV27Jgsu
N8+0mTm7ngVPFtZfSYe9ooRwJHKKOqs7brhSor7I4Gp8uU6I3/zRal/qOzEUgspEHDehAOBKtaT6
Jkqzdjpi8RehdSHibxpPKZUvIj1AjcMxxUrTrY2CGb4mQcdkhLKxmNnFKr0LQ98RxLVMbKD1bTPP
ZXtB1N5KwNb3m6UqdYBVwgmlomJWDeTv+dxQa1SoXg76sB+1ZIJsIjPTgl5D35B675q+mEojXuEA
xmgTJNkmYZ1Q4tSlxVMbyhZrdyxSLIb6JRnddR3dYsYsxVpeVib6WasIlKrJN3MTxI8UbYRkBEyq
VIDZTBRozM2+b1FG6pFBqor6koHlunWyF6J8Gx6E5aSqnizHMNaaYBZEup7lowzZ1Z/LrdygtJQf
jIV2KMaTtejVdQmMtoi/C0ECmJWDfJsHMNlq/JSEwOaWsaU0F2VRYZsquOy+QlLYDJPhoG8PGjSg
A6Vzeti357cHYmxpn7UPyq1BdoNkNFuDjO+mXgTXnAw7oaumqXC+zYky++3tMulFXxvEazOAt2IV
IQnetv67p//da/MoYzuUJYZ9+27e5i01QL12/se/cvtc2EgyrKF5QNFuEMZ/+7SWFVRff77dE8O7
sZmv9r+982+bPzsV6QqSOmZLHfdfRyAIMuD4qKKFam5VgJ9P/3zmPw765yNSFJN51ZPucAt8YDIr
eT9v/j2C23cz5OCptgrW3x++vVa1yLLgZkepkUbywdLIqfpK2Wm3odAq0dbE5I1qGwG3LdqXhRuh
i/Nvb4AJXh3U2zU7V0M0a/tND1NaGVLxDTmFdGB1uD2EaXmsCOaDW3f3p9n70/G1lBleW5nJlP/S
NegxfvyBJ2T5DM0Np01idMDfANSaGFpT/owUaevEBSP0P9rZt8b2f7yG8tNOTMchWIBpdEe50cpA
tag0LQh5T1oN/3Ok1KpvxVNZ26qj0OWw1itlPFSLyhlhJdhyFY3O7a//PCxbP73a6k8/r1W0a3BW
0YJwK1zh5FZSGR0FH0z2Cbm98vDz+jjOFura2A9tTXegimTcBb95+5IV6w8xcn0+IFGLonjUgLG8
vaPAKVDksd3ddrjezvVt6z+eystCl0k9MqJP2tZW3/YAMTqgMxsYL7uVim6wvA1dcXsa1yM2A5v2
qr6hGNut4tRuBajb07+vMe5cSBxBtr9b/PVwh6rqXdoy0Hqo8/4rpf0gp/bXxQ9wi/zshNb6+RUs
qR3tF79xO1cLxsXrjN0EhVrz79bD6+QH6HbaGKguoMPsJT1ZoYcORvgIie9QnHLTCVBE9rR7av3+
SbdHByEbB7nEYD3QMLZb7337MdQhSBDtu6x1Xymmn0Cx7F9Lw301aaRely9eGFx+kGLZo0aZo/qW
Ck/IHrmxg+L0Gj72EOUIdOCgxCb9UwDAtnbPvkkBIcB9wN+mXPinc+EJuNIBhVc6NpuiYYy8j1tb
j8UKgIJzAfeJo5vekuaslldOy1oE3Qqd64vTs2Sit6IIq71RuJ4/5uVaWpO3Jj3cpEPTeRjNVIsP
2qqDClN41nJFlUc39shSz+telHWCnAu/HZ7zPvJyIvXpbsJ/Fkkwb1Kw8TnlIEVae/xTmg41CyN3
pdgRJdecXtmP7DSYAbuhgmxebHpMk6+zKNAP5LBozyCriSytGXls8NRSfQA0K92zmAoBTqaeeo3L
QJxQy3eKyuYiEBLo1tkkYf5SNBZcnyqQrO+kjzH0eFWrnZrufgQL/nFCyaFRHJWide4bJWzB248h
3JK7XIXqbVV9kJfIRfHrCF8IGGjvkTxfqOjkrnhdWdfOQ+RZKPKfCDcGp1xo8zI/AXSG3/ZoXpu9
aV7z8I4Vy+M/9RVl4YD5Tt76eBo2ALm79kH2sixO8qJcFVusndCpU1t9QERAcsZzfEBIxz6oCDI+
kWFKDRDgX+KXOOw0zrVJB0i8g8fLCRt/0+8vPzg7xfISPjArAo6BV/U5eFT5n2goUIH/teueRN8D
AtGdqn3SnnuBPuRvFLxlYU9b6iFz8l9lcU4n3S+yF6ndLGbsrDmLD4NtuYkr2taf8ItgUeN6rc6l
hv9x7C/lc16fhP0fULB2g2bxfs7ve3ln4Pm+15gxaqRcbtTPMZ7dJuy9QlGwrLC1/KD8mf8o7Dkd
vvSTITBogi8ae1Va3dQbHsdL8Q0eu32R0r3ZBzTs6sVjUKQven1v0efK6iepCKLmvivf+fpmUCRv
50O9dpYdITPAYCTHLrx5/hBowyxXxiOXbHBe14P4FfDm8Eat5ENKd8jqkbznDvpZDKQc+4Q/Vu7O
zto9SLVTlFd+mzaoSVHwD5e/hvDLfVM7lBDV+szgitAkNbaf1Liy5mO5nuMXDo4/yQ0Rc2GN7qFf
vIamk+JkClK7PgN/hWitwgQYbP5o2frYPKuCz2SwyH+EkVx++GQkd+1ellxLOMXRmUGZG5ihOJrq
8+IAmKMuj2Z3yG9nqUR2xHxuatrhX4PyHTdOYG126vuq3aNBYFDYgqYv+El6Etpf+L+r/AHNfFRa
v5BPI8H9mMMSlxAeWXbS8KmEdyPdTm75osEzsXGYK5ryXaS7nld3cn02H1fp0OCXJnBFphyTnelV
Qh8+TaG+aV4sBfwJ1BtfS9uqXjpEeloCMZd7j1qghqS9G2Y+fXpjPygOuq9fpmQvYPn2MJqsD/PK
FZbbHed1dD4Tx7z29gUohRYsX9zBCG8zPXGbMC1MLSiRwtgV1nVSvU/lXglqWMgOU3l2WgtmT7a4
HEYwHkZvm7uZY98ZSvxGIB2GL+bVmaRo8fjSeij/aDzx2JVT+UKdCUtIojFb5Ugj67OOHflR+N1S
qPvgVqFLtnyBf/Fqu2vBxhGTXxZffdSvxhl7IsZJMsBeBF7rKQcGIXsyH5Y3hHkunAPqblQxglV9
G7DZhcd0XXy6r9ETM2dy4sKBmuBsGcMzu6DyYYh/o0eX/o1+9+LnwE6+mH2YSmfutcHNTJbFcAds
L9hWDhUBMS9xoEoUXolGCL9Hco9fEPkZJvccgxGYyUm/mhkrKaNeeFb7oPyDJiOLu+CPdKiIzx35
qkuuihjhHrwK3y/Sj3f1UTj/nkNP/OLUDS57gVMwdxK34/bn01cqKUy7WrJfQ+58h3eZqm8/ryBR
bTjVCaOTT+PD4+wLz8Y9Km1v6CJ9YKrN0qWya5yg+BORHBr5k8tdzSoCfCHD9BZM0OCzsItc6G0l
RF/EsqWD8DzSVbcZG0p5V8uMyCtoHBaz9X7lijK02FfgRE5xIrFnOLS2yeVQOF2Ektl+O2RH/Ppk
5LFcGCAQ+kNzYv0yr1wl656riUSw1/mrkwG3Kfh7rAfBq/FBGnZCfNuJJ5ePMykogXgVzsIzdidM
mov9mr7Mztdmpvw4O1wXTpN25oyzyfFzWAx+ltDxsN2n2rH2YiCvNjAjhNl1V6te8hf5kctYnVie
w0fj3KPl4CjMUYGVMmVxrgzECLno3GXFiT+bfsblUeb6ORtZb9nxi2vAUmaiMsROT9AHCU84TgAv
Z6ZK6qyI7Nvd2ztfJkYpGNJWcWSqjPZQBxATZQ1kgnxhGpQO3Hn0S04cGXPAG4u7dn7nKJQPjibC
HoCKrs3JQVVd8Pkp4wMC7SlhQf3ggYrn4jChRk8M+2K/RJ5xPwgM6NrjuoDYV/34s9SOHevkvvdU
l1mSwUrPhx0wcHxxi9ZV7pn/+RaN3e6gz+CZvPwPu8Xiz0+Qiq+7od3V4V33xW2NkBFXpVz3LNlL
Rtjg8dPWefSEZE8UJZz45qLvZvNxG6Wql0sBsGXGiRiEzZ6i8UywgCHWXf6HWry50dYfaPjiQLDO
j9QPkOjRh2fWTdTVzeYDJhHWRchKaixxyV26ON0UDKiY70ea7F5JS3y/1fQZ9b3lqjJXEgyhUxit
vQxn4cGgGLhDHwaZzkNtdSeKHyO1krjr+FyLwueoH/M42a0KKfy+N3yaWiBV6u4OE7Ref4LjYOdA
8lOgIudP85Ek3a41m6kBn8PckSUQetN8iYznu6V5K4sATk3yMXHhRaoBYE+QvRAqJ4Fv3/d7VGBP
28mXyluI5ifT4ysANqXxCZs2/jSG1kf5UZZOenFlijIoS0xf8wHykpVsRYAaCH76znI68WcmzLZg
Z9gtq9rceKhnWee6etHOuFnVXEQaIphJwu4vL9bsqeM2DMzqXLdbbdh5jjo0fMxL3PrLckdkLk6B
XCFnS30MVOZRBR3qVUz+RK5cn4forFWeUhzj4jcuisILS6vxnJJRbtZdnsJ9Grm0fohptgF2aphH
iPW/GLMs58TZjF3Esy13ugMV272jpBMS+Wu2JAa55jdvy7AX96HPhR6GXar6s+qzBpblEUH6nqf3
s3mRUIya7NFydcULgoBJrm8fhGfwgIy06o35ihGAvJtGTXv2B+tcEA5FqAmd1cQF1BdUE8Y7t2kF
yD4FMHlPU5AMg2hlBjhoJrAjPEF8msYjO0zGwdgKYrTpyXdYXondbLm2zacyRQbVIUhnxeiGnXTJ
gVMyUohTCIQnFihHOc8LvHS3OHVfc/enKGn+3dPdAxe5PvTaQX6SPhqXm9JAwZHJmHzjCJvAJDRm
QlYPCoDUkCo7qpl3DRXpPlR3xi+rlUj44/cGhn76ieETCEIkER7z9KD1L1nAF8E7hX5SPKztkVNh
7ouPutrPxkHV3BTFjsGGplk4SX5cs2tyL3jElp7G4NoR2LYeA7AH0VYkJ0SfBOXcvffc7kXAQkrU
irjjjpZFrqMZ74Dnu5h298UtVyEEzmJlIGfA39bAtHI/0mYgkLPQ6NlT+QJK/Eq9aaEeD76O6tBX
/4dlyjhapQfqQTgzmXBxYzVACKtK3UgAd+WAJz5TfKTZ2d2LQGGLD5q7zYFOC92T2EeKJiR0KQRn
xaMV2pHuAfxsPZ2W2ES5Vt8vAkoUNtyylkbtxVTuxPcG8V7LnbmVgdYN36YV2whQBTEkUYFy7LcZ
3/WiUw4vE51uDbLQW8awaTG4OwsN1rGHhcz7pcK+4LLgLI+IGDN/Zyfz26zJjtw72AGCHbF+6zqz
0PugOVIdpBBneIfuESrTpS9i+zXc9/HVEj9pqHMoehLg5xERPeuuUXm66IO5e3oATerHl1tgIpO1
2dGHdeHGMR4sLSh+R8/LHQsecFozOariMaWyKzfMjDsQ9jKrbiGgeFieUoUwJBCc5TuiSP8wqG52
LFkG7fJVGHyrsMOncEfSPQ/+ECuVW+n5QUyhmQv9RLPnXnvoKAyrbtoEBapStD5hQHwYzD/NB+qP
XGsyJ1A1CzHshrPVHsJ7HTrdd644xUv4oQpMGaCEQJA+Rmfqu9qDBccLN8aaxtq+boKJZuSjtNoA
jpnGpI/wZD30jeTgWQmTzcNMMsVL8oPLrI77JEBVMOyZX+YD8w9DAd4JoSrCl+iuGifMV1BEsdvj
MiJXcxdNT2v+pgKZjpcgjt8VdoCKLqgoG+N6W9EBHZykzmmv+RdWJMN9+T59NDmpvMsKzCwJtJH8
9QQkKbStQ3diVZZLZ9O0+MX/GPBe5ef+jkZMB/aysClG6+PVGjGJcULVVScHE5MI1CsSpwg3ew2V
NoAHALhsQNapaOsTeFUH6EIpexAZT/VeD5YD524CeBp+rP580k4xs5vXnyKJmRAFL8KDTzM4R7v1
KfOyidwSRYCIMzLuO+yx9Q/QC24DhdE47NKaWJl8D3Xfz04w70SDe6req071YfmSz5zJYu41LyjI
mGf9mSKLJ1MaFtGiIcM4yIza1370Q8kv6bRTuKOPavliatfkV7sYIVB7Dl1dsFs0vRGC8SFhE9Bb
V+F4XIo9bQz9Pjo2QfQsD7smdTMEbVyNwtyV2VR9z87zURNtZVdknrJT3OIBRqIdn2KmMxdzBeGo
XSWXijezQsbH5lOFoFb0CeZSZPg47RvaKjR/3PC9CcSGCkBQeZ1+qAP1NOwh6zV3j7gAu/HJuAqU
FGzjuhG+xcWeH5PdIEAuQHHhhKYW6d21md35KfFyX5+caH3T36OP4bkXXRFVbbd5VjnjO/a4QwT5
BNwXJ6UGXOu5fpUe8Dyuzkt2qeRjZXpt98iFxqGT2cMunBSxzcSntTUJuxY+U0SwFVRnBFi2ObFy
LOb8C5B/eW943Vv6yiwqvtMhiwKJs6zsE9Cw7bFCh91A3QJVwo86edITl7tYemhgINW2ZNgrVC7p
D1GX2e6IEcR2n6L6TtRdgL+mGira76RORIdECMK4JTFFBeijnR2BlvD2f4WOnEBQ5KYn0ysPqxcV
TrdvYZMxZx5vEvMQpaFp7AtdIZ23V93pneE0vRlAEIhpzdfilCCiaToDErft6+YNEXlq7oyiHXm1
cKSZRVZFS4dWmwkwyF46e7hXTXc5y5YT0ZgpbHRIxdKbe9gtO3lGmDSYJO7W9Jlwkwx9ectkYP0e
oT42TNbdKt1T6hf35ZazgyTxEn6ksln/qWYI58X/ZBTINlOcUQS0bZb0o7S5IdBbvMS76ZvWH1kT
gkbGf7F3HsuRa1mW/ZceN8qACz3oiQu4Jp1aTGCU0OpC4+trwSMz33vMrBdW8zYLowUjSCccBHDP
PWfvtZmbLIKHtGPvaa+bJ9faI7FYRI8tObkgTE7Fwn+Zn97BA/nrPK+84Tn5jp7a94QuDO33lfZh
0j1ZucTG4UBZ+uTq1sdkfAVeVpY4jBnpUaueFN5OteS++LZq8t4WqAuoOI5atWIszgBK1EfaAYI2
Cgnmi3THmAl9EO0DFEBUCDzlUXSU5MM8l3dhsqw3PROMrbOjyL+bcKsvs9uIKwMyQPlGJgvozxIx
zgH9E80h9yq8NtB9E1X85LBW9UvHXBJo6X/GubZOdpnTHmvd1LGJweBcoax/aVcKnSK01xQQj522
aQXmpWV8qyBjYvvsVi/lIy3Vjyae7RPKJjPObbMKAEgVe62mJVwyZpq2PDqSPTRSX8Eqs+uvtCfn
pVUWm2rD9v7ILal73V3zZL2EPEUZiXsEbS1ZlcyBFKlzQgZCam6QCrRfnAF2gd8ZrOkvExJ0Yxz1
24F64sEmhpjEgTfBvjdYT1wiqPA9goGXQC4ZEhSMl5/K9/K9+HBP5l6ys6evcY1cALWAXt2l3NDt
sCRDc02p8hVjwiEDOTq7V/qBqyPamvQxNub1UN4E9Bf2DVrkb//YvEcP5RPeHqqya/8+R2zfXAeg
WnQc4Lg//K+qNrhb5ocBSxIum1w8OFGz+AIeFi+nbXCgNWCvSUdW1rBe2KLPvxa2jJvuHaz3ouP2
4VVDhm4HfCTbAS0CSRDLbsuTJLihvD25V1W1uC89OAv280QbzVONFYzmBeKNu1v3KnhlXhXazFVf
1Dt6bI9vDICs+Wn7GD5RQsX8lvmxdsGTzjlD+CSYQQlQwy66J/uKnHX64tc6T3IwNzQ/F7En2Mdv
spP5NHwKGr+v+m3x4O9aY2E/Rfvhnivxq4rPXV7R0H40gr19e28ovLePahk9aAv7ykfdUC+Vq2Sv
XLWsyFwK/jldNdOq2hDeirD8NUOyuLhOwm0n1kJ9Bje/tPYUZ3Q3EkGehr9N+l3j3tuFcmyU4HxR
2AcXr/Dlr/1FKS9HakjVdr2gL7AuNKiq+3nuM7aKjcALXGTWMwG6/JtbRYcSHc8mmR224SwFRyJB
Q0ZIWpLx1JNu9q//yea//fGpEXToHtT7BiH7spmHcJfvv3y4fGljxLzSmJghaktIqj++PxFS2wU9
4A00wI1iVb8+BPOnl3/zyxnJEGJshwpD25ztMOjvP33pj++8vIY5W/3/eLVC+oWXJvUd2ATEf+jT
GdRu/Ypp0eVDUM0/4/JXk4G9BviB/3LspMYjDV5iUw8hORX//PLuX4f5x7+5F+n9H59fviYj9HDL
UuP9+Pc/Pv31t5DA3eXlO/74n8QIdRQyLE1//IejN+j7L58XMw5DK0t3dfmWP/34y9tGERqwVx65
reqAApJ7Oivdbo0yiubX3MON8tHrSgCissJW1VUAnuzQY7KvboRenQIMXWYU07ua9HstwZqr93e1
Rr4y9gTSA42d0jUm7mz2UZa5bBqWdit0bqNAeXeS5lQb4tW1m82Yo6NsVNpoiouuVn8KdYmHi5EF
oYdzeBf9n5HYiSVa3hyLDanjUewA8NWwEhWd4XWdtlUlsoLEt92tbiKTDZMnooWHpVWbu2aUaPDU
+/Ki9Um6gZccHkiq5SkI+7YHzZn5lGcq0MRuXMXaVsTuejCoLavkHGfPAe5Egy5Hz+bNdNydUg+U
inFGVy6VnktqZRlG12GdeYZm8+zSg/OEO8zY2y3OKzNW9kYmH8pIeVOtiVDvxPOD977TmQXl7Jt5
4LjiepLkCaNRcZiSmmJttc3JbjUaoBNNHd9+HZCLLgcnPyM1C0hxL002R6gj2QEwfWUVMd2XIECs
Vxo0dIq+U05hetX79tfYDGKVlOITJclJDeznIEHCCt9tMyQfmrYP+vQj7yUJQPlEERDW6Ffb7zB3
3hkj54dW1btNoU7kqxPDUCrbqUKaaJpspwnYW/tN/mRjpNAabS+rcY+YZJdlzFnwAQ6RuK1lhxlc
LKJeoo6CWpIwEZK4vNXGy5pkKXuLWozHvS9RNRrioXUJB7m3DAyrhS3WrTmBuHYOAT3PxnzlNL3X
iP40N73WRPxO2i2pxaQRThpeSAP0K12PjHOmx9pXGbfvdUDM4DAZVHus8RKRC2dstOxjM4PWFGmG
YGNJTms0g39mVudWuoXH5KYKSuNjIiNI+uZt1ozPWSnpg7ot3VQ9RWeUf2kBofdhS8pZjUfPKAgD
q+zNQKQgoD72VMY8p6awjGNl3IVV/FlkS0OAcQ2y/oH0Px56Dd67vCN2t0vi44AeaM79W9WKLBeZ
mpZXUa2+TMREriqB3bjT2U9m4nHAtr+rs+k1wXpOnpCGVqaWhAkQJoQ28IW9PtOnYKmlKC8JifBc
3fjiSlprWvPo985bM1rXPlPpyUaqManDwzB0hy6N1tKqUO52GcHb6mm0gzs7zPeZpmPOdWl/6L24
HR5lRkMndTuxi5lllqIRS1K6H/TWIdTAFG/Vh6q731WSdbuk4HQNFUniNtkApuZDI+fF3XFk8epw
IxPqh9dqmNahuddC5WpSfQ+Fr0+ClDy4cfOl9a5Y+Wwe0tJ6QE0uEWKivgWffZo6883KkS8MBXU0
E7Epc6u1IlWmFmPxCT+A6AG9vU7Uwlkm0xXi52utSqg/5Oh6RuB/+3ofH/v22dR4zFXqsDdTy1pr
OtPtcNQc1Oiz2TP7lrY/E3RYxR3nRvq4RGHqqXn3bdTTHWpngjcCtoW+H+H/LOKDZdVPUcvuIhN9
A8wI4/ToMuxInSpZl4+plpmbxpyuSkV5DLk3Obvmc2S5pacpdGQivMjByKzSIpC9xerca0/gYKBc
ySbYqAo75ig0MSeMOu2hMVz6NVDo2jqZjnawCK5gR6NeZWFKpdoH5+Krk+Wn3zDnMRlAAuIMJxVs
VmQvQ9ydtsAPaNn1WnQpvTZTzCUhExcf0h4OtNdiYvppKrQ9FZ49W5n6dMyG6Bym1atZ1g9V3l9x
zq8mKbYVBe3QxkxNFfUpcGh6Je6931fnbJo2SlmeIwPsvJKzMEh7Uhd+Fn0bw51eDMYi0C3MEUV4
FoaeIA1O6ciryTImU3whUJguFbND0WVBGjESjM1d+qEUToi4uvk2LNpbsKV2gZG8Jzy8l40evjty
indIg4eD7bPl5/mdVlipy8RAjIgUzm7u6ha+ZiTGs9Zw9U8BanWDeAqk1dyBU1J4mQM6JEoxTMZ1
9ZwMZY99GFrpmeDLScHTF2RfZibE8tMyGBdU4UvavFvhxK2uYkUklzGHCjGtEervRXaj+PIqGKr6
CnX1rCqloa4VIzsbX279PmVa02SPSti+m0IvV7aYR11zr86QAAPSdNkXucLy3D8QalhTnbrXyD7F
goQNtrAJ/XoE7GKtpPiuBtveqIXBGDhRFmQLuzhAaII4aHuHsjjrObMvpLj5wvD7J3VwR1JvnJ0s
/GSZD5AbItd8UqVKxa7mXLXtbNuXyb06iY+iA91et2BWAUfRrC1NqqcUcYmNhQ93r2UedbKKxobd
ZzjnoRRZjN7IT7tdbhTasq+Xur5X2qOtA8nVVcYMge+iNRnSrZaY/img5ehmiD5tffxwU7pTak3L
KMto0XY09BPnKmuxBIdd63K0zEnyfBipdDQa7WV+25LH63WGCji2pgXgiL3qTzwQo2FYRT6ef6nF
ywhx2Lpuy48Zv/3/+Y55Qzrj7yxlAE1JwPif+Y7Hoo3qfzOV/fquf5rKnP8iGRFHmaE7QFJNC4/a
PwiPLuxHWOT8cTVV43+AE//DVKbrxCo6QnUtxxKk/rpgJv9hKhO84K+AF0ifKmuP9r8xlUFX/qun
DMykbgjdIPgU+xrPw58E11H2bQEBjeEFmUhRWM9sk/Ge+AMPZXW0JPxXWedh4m5GGkjmkPWM+h00
XB1dswodRyK80aaB6VrJ0dFMvB/VacD7xdKSPWhxunIxf66wjaGoSZt61TRkJvpzKFg+hDviBhir
NZuqLVCkCvmSGlCLagnAKcK4vSL3sV3KJ+e6BjW7sWXdLeqMOV3xnFrR5OWxTtRbi9O3U9wlblfm
Ab59nACyehRKS6ecSQ1VS/OzVckSK1xa2BxElb1VqdFuLUPeywqEggx4r4UK4aEDHQOtQMyx42yS
pLPSgGx9NXan7tqg3DJSZBY722pLZfSwf6FTyNO3MuMFZDnu8e1m3li5BZ74imQ8Ry7wkpeu01+z
S92qWqEuBxwe66jrt7E1fNbOS6jJksxFimEDFfrSKYSOBWFgxwy1ftlrOnPgDtWxAcw70yDc5ZHg
Ya1gP2ktBFwBM4rYMV7Zd+q/bn7yUf9z+Kb27xeIYWDzM7lKXFtAOv+r6RAquuyKrix3pe7eqw1W
/cuH1GEDY1p1uQhGHlsT5YjaclAGhq0psv9xMv90d/0+94ZrdcaQqjo+TKDc2s/8CAG6iid0Uu56
hZDeqMxfdNIZJWOr9hyI7EFx868IqNPf/1Tth+1y/rE2WzRwqo4Jxl//cQamFtlsHVop8XWMzip6
f1zY8xM4ZOjWNELOBsBoFfdU46WkR63UBECTCbPnbVi7ilS/vz8i8SPn6XJEBqZTzeKGdVR1xpp/
vN3Cmq3/3//R/m+sironnAS+RciJiHPFWNZuQxHQN5uhKPSF0s5pakZqYQNNDn2eTjjQyEaMJywm
ukWN27tf3VACz7Em5BEFXpH5pSw/WQ86BUDtx3d/f9AXXOyfAK+XgzYN9jcGdieL4vKvBx1wB0R5
FnPQRJZhURy3TeyM66ZT7IWMKShV24xWel+9gIdH1h1wH0Y++ALDxVYkxWeF638Dq46xn1IwgyI0
LKoeUl9fV4MgO5zqidJqmeIYbQoq6BR+7b7DQLEalPEdsv8VpkROhIg+B2Ug7MmcB32huBVOhdYh
de9/847nC+PHO4Z5yTu1ddU1cBv/9R0PSZCGWaJGu7yhpFVSg+5DRKe1fwidSRxxDeNkZGqgCiPe
a8aEO0/RfPSDFttwyGZeqdMe77rMs60Ks6A0PQpx4mKpxcTg3ncVNXXsX8G27tZWyUPALTEK5an/
5pYaYru2SvZmoqkewVtvVTFMW6nQ+ilov1e+vYwCY03uye/uFxanH28bIC7QcYOGGx/tH/dLqhHv
Qu8jxvng3hduC8JATNfST9+V1m831Xc+FqtcaMp6qKHqwe+Sa7m262DyXMwxq8E6NHVAQamZxm+i
rvX/dGyaRrgA6VXEbIsfURwS8iSYBCveVSN9lsTeT2nxXDikj1c1khDF1imEzfVlORCdCuioNBZ5
QB9fT9Gm9Ihhmvk2b8VrbYds2UegtYF1w2VZr9qucphqYpnSJvltGlB1cnE/uePeRITomOcq0ORW
Eb26LmKZ4SrNznXcGSvSKZelVmb7KI5eIwxkp7+/Ev/DI4xoC0sjj8myXBts9F+vxCSI+yiwyng3
WSB4zDQ+s9nDQ2RhrLan6CavGHXnzaaH+eX6fDIRv42qNryNMyOD8odB8TeH9GNdgZvMYZBghkGe
0kP9GXluREqvdSEi4dCHVJaq07UaWsZGZgz8UtvYhUyHt0GnHoTrkApqy6vI7pVlDbrzN0cy34Z/
uk0vRwLjmsuBoBGD9Im/npw4ayxFKtymTeQjHP2sZ4t9huOX3lwPQIbnEPvSYD9h8gxKdVUUYblt
snnw2iOX0Bv7IXUE+pB2sjxTmOvCEr85Rv1neM18tkzdclyLlY+nyXw2//TEb60UYEUx8CipzSu3
0VyS7ZKVgWhUEU79qlerKVCzgx1VwBXDd7ub2CATTnxlRkgjXOMzidnYO+UnvbX4btAs7BPIbWIn
OwslDVZ+hJWqcI187ZBjgRFLeWiBoC6LUdQnfFSMEyUDBLv87dn/GcHBOyMMhjVds2z2uz/vSJB4
SVSZTbRTDYb8FXFbYdVhAHQQvzU1TSzy7LiN0JE0WkVZMe9efR2colkXykLYQH3zLVF/ym/uGfMH
43u+LIRtcMJ1h9Aaepx/PeVdYHXF5Nto32J3YzdjDFCriFnrx3tTxUU9xGhHomS6dXxdm09guAj5
6BmSHEgyrCY3YGGzcxC7A8w17B2rotRRcItR204pCkm88pbdp9dql1V47hAeQjfWFo5ibaM0au/1
QdUwz8bKG9axnal35JWOzeeQGOXagKSLAoHZrCHYEJvZTVsVUA5mZ25TkPZWiRBpGUCFY+g0n36X
TYekba9ykWjXecfvsUm2lVk2bw4RaYPYc6rXRROmWxcVZOsG7kZJpnjVFAy1/BnK43MgN39/69n/
4SEwk+9h1rNDInH+x+OYctXvCcdQtgblB8kfEas3RsZp4o2nrWmd9ay78V3LXzp+l3tV5aT4NKBA
WRD5Ci2ARShTHUfgYO5sQ1+ZYRafRwebfFeUbP/zr0I3Ks8ygic/dWuYqL2zDFyJ658yE2ZgH6Ge
N9ByJL7rVWp5XXbSeClB5Pirmp3TsTDT1JOTOye8oSeTAgFn7vu7EeH3fmLoV4QQ3FI4sdRO8/Nh
OPQJKsO2/+5ru1mZPTP3wEDtAGUeSiHuSsG9/AY/+XpKmTVJh/2CjpgxqN1g2ySzeEVBxxX4Mtzq
VbPVHGbRpcVEv0/dVzNQIMkV4zVHTCNTFt6kkMBnTNDsStNd/v0vSPuxXnITOCrXP8B7k1rV+vkL
UsmaL+qUs6QQIrps8vo68XOVQDnExKM2EvHSrIuekVflNBQyQ35vpUlCaxFOn6np69QWJ1SS9EVg
Xy0ggzS/eDf/8/7kR5F1OULWceoN4fDx56aA7DYuIqKaftXCVd/dZX4AZVBlbXcczji32SKKEI37
xeSlkvonqIrXMaJMtsdZ4FYGW2OyR0jrbMB+c/7oF/xYWxzIMI5g62ACgXF+XOBknpi1McRcZVIY
oL9URBBt/5rGNpMTUQZLMg8IBDea8ZBnRPqa8RZcOxKBy6IXVsHq7w9I/7Wj/+tyR6aEaqtQZFSd
Q/tRlaayJPiuEj6RJymDfr1OMIxTdmmw67pceea/POx8+TGANrLJyi83FeWbXrwQdawuCl2XH60z
l6ohoL7JCQ9G8UU50x58u89pSFmpRzjx2c+mYd2HleOZPBaXacdd0WkTNob0MWjxs3ZhA3VgCM7S
jthScVfv+FWe4qH+LIAkn6y4KLd1M519UXCfBx3ZP5xJLwyYzE9up28sGb3LOAyPg4kAJCkkOMeY
Khh6zF6P7XNLhUH6IsfZMVAA3vqBCEHQ7Ya4uzcIIdhWeXBoU14qdosavos9h9gGt641ObsiZPHP
Asitgs7uvox9JnnFNGzCrv7m110z9e50T4zOpy7LfJ3ixd13jH8aR0ViHU7dVtXVpcgc81AEkbay
QyO+F84LJzs86Xl/66uGD8sgnFaEAiTM6uEFNJqDRLhszLWfBv2jb6deW9P2A3myitCmi5UjSklS
pPGq2P10o6OqNWxaEuaEaDnrGT0Q544gfYyjjVakL7amDOSVtSTxRhn1bOYj/OmMlyw3TGq9aEVi
/AqjvHWaBmc4IA9BTsPqu3VbFEhFm6LuDP1ww1TZeiYbPjHERobdiMRSfI/ggm7bNH6zp7GnDzQq
G6c2EF9Z8xoCGNjqdWP1zEPwCigt4r/YBD7a+FfphC6myTtkJkPPb9LpPOHGYqv7WQmtGCdUaeO4
G5oB1MZELnQpsmrFLGPrCwOzitYKELHc1VPeKrvJiKGYQwcA0GE/gu+gJV7mV3U/4OWxEGBUKqIu
6CsvTjOlkLfBXo8Roa9W73yEBkZ3ggCTIz0gZDUVE98MeNI92+bMs9rE5jsJANdo0Ht+x7Uc5kWz
s2T/2dsdgAnF0hBzlNh28jFYAQ28pnmBvq5GnmzXB31Isq1Ll9uYEHBQVCGmnvBGVlqzqNk1r7FB
mysmQgfDJQk26mtrJWt7Iwx5UuM0PCUW4woRJ15r5cpK05g0BqbFvrjMBvylxg3keZgY4E8w5Q3Y
pooW7dAQzWOPLNgPWXWe2vlHMCm000K9USvtEHZsGxux/lV0y9z3YrdFl6FluEstZDYJNie2OGJX
pGXG0EpbBwriHAaH1Ih2K9bSnuN5/cTx6Lk8+VqOtq2m357Acjun5NCh/WD50p3HoquiG6mRoNYm
qeb5hdqdXG3UHnWfGzIUD0IJhkdRC1qBTALRRyE5VMIQq34XCK+w6k3iB/6xRfFqlY7l0UNnXzvc
dflonaiByjiDEKwwXiXW7tpVrOCkZh+div5sMnwTerkbnOz5oKPavQZwT1hMgXiwtpm7W+ySvUQH
+dqFQbVyQ6T45bCp9DC4EniH4EaNVaWdkm6aKcDMPaXBLFyJc/Oo5ujZylYDbjR190YmCCuP42M3
6KBuFZZyF5hNU6NCzy31CCfy5Fs9wPQ8VG+UoV1p8xsvJCAVrcMwAedpeHTKJlkDEnlINHGkflS2
YZbLa0dwcEB4/KewmR6VCXuorbjaaXIqrLBqt2tFhG64n/TH0ob2qRQhY1CdXS6rYRQy2OC28sra
zI+WLpmURYnxlIvAWuk6BnBQCrg5FUa0lW8w9kisc+1OUFoFU9naoT+hGQCYEuKLNU30S21wPooe
SW8eoPlRYmYcNH1uZaC5dxa8a4yrscAZE7+WWGBJT900lJIkfEdrCg22/tX0bEgePVULryAFxiD9
r6yja8Cu8VMUjDwqU2+ZBCrddTRJTmHm3nRJbXH1MSJhm80OJw+2rQtDMAcoyG25RdRxn2GguFaL
olkZEaKEotHLTdKfbP+aX2UK7Fe+2+5g0u3Vyl3a8hzqlE6/ok3yrFHIZGZT7/swCk/ABA5pJDYT
UCQT0zxpq7pCWIKJaTWtSRiIa4yFPQLbi3+tf4OC/tj0an5K4lKsOmlXXmlUsB9R09IZv7q86lCj
rVYjx18nQy/XJDmFaC1ejUHyrOrx+ocpmpRRkqqdq+VpqsVO1zNj1ehoHIWV7Uvh7lODC1rtBuSF
Wp97ZXiY4ljeVKODoavW95NG/k7Tdncys2IvDfRqmbnS8kYtHlYTdOJylNp1SDvcbh2sKaDw9/3U
gG7WpbrT3ALKSTCDt9V+rfQp5bflAha20gMosGVr0nT1C8NF7l6Npx6ea4pRzQcK+Zy2b01G84Yd
i44oPLkaQjQsseQXHIHh7zOgIfSgyJ7lkYuoGAlrk8fXhTSPuWUxwAYYQLnWC9T3Bi+ThKxqLIJV
Vuh34TdlpHZQ3HHtEn8LFatY93nmHJGw5+QRb40KnBNX7A7m5fPk2toxtBHyJiER1E211jJKQN1l
jS7domEb2TaAxZND6dy7IbsHd5xl9ZhnjIjlVlUtE5ceqki2oPa6w3gPVK2VB5UkbSuSwM9D5BH5
SBahViOl6xNb89zJeUgG9xPZVn5yjXA/EYG4auOyXbawz4LEHw9TX8sN0dBrNQnRFMSmxT6mXRZW
MFynRg7uk6Fi1n3XjYowclJuUwMVV50xQxmTsFqlCSJfG9+9rNHaZsME0yuedkZK+IvNDAdpXRt6
Dol/eHD6cufG8tGJ+lf4UUNmwe+IgMK247JyfPMumQcePMeROOFJilwqQ1P6D8yGpbZSchsklM7X
isDQjgIPnBPdRS1tRm65mkU3Yiw8A20IttzoPci2pHlTo2I/sBIPY3at0P9esPOj7SS9Qkkrj5xV
iy40A5LaeiR4FQZz7eOkmPwbu2IcmgEcsRpFWfoDOIVxCLy2Ka8gKjCmoXbypGbglzLvKKlXIrL6
Y8sYGRqV443d1NKGSd9RD+ftexlIvKA0Y8ZafwlszGODn85h2/eS1gjs0Pa57QEedywDiHDRO3cN
dhRTz9NlPVooF33KNpHAZS2jFSC8TRJN5VKd4orHW447MGl93HuRudUFFhZbW6vDFC46MLXlU9+V
SF3obgCOY2km1eq+n55Fi0MxCdpoZehFR0CnoUMsz5p1XyGSIBmL9q31qRnlY9yTSmwONV5GJfYU
h3LCbxsPZ94aROJLFOpeldT9OoVxG0foVumwInWGzhOK4UgkLc6ZXnmGcMave3xjb485t8IaX7Pd
ToedkwukLEmSrtoc3D0Z0Q8hGzjKCps8Zng2nVKsgrB81yz9YFtZvRhZ5GjAhKcup2UXW5tYR5xQ
VxjLZOzuc9c6yILB3RRMi3hQrpN87U6lDXOOSAM7i5aJXXHa28RcDpl/7n130YBPW8YNFuIE1BaO
DBWubIwONdjAcfdHmSwGNk5taIPFmBVNpXiL2vIExheFd1IcAVh9CIBRbnAcLQMd/ohbSVNxoFO5
XTUBMFlpSHUZ+u8QsW4tO7srLZy7XfnQ0G9YTLQ1VihW5oD1K5mgFs4zdUuMT792acss/JTbpa/i
j6QRsBLBL0ztQwgeFmetAVzQT9iaKC5GCHivr3WR5TeZ425DHgVoslEMxXM3UEUgtJHkxpdyDBej
b8oTI0BuiQqV0zjJV4ojluzOREscug9WpLJ0avnmksVS/yuQxSG7aRmBYF5e8lku//FHXMvl37pZ
zxrZs7Xm1197Hzc0etLL1yGoYh27fCEayn9+zeXzsVKj+Sl0uHz26wtJjnI9d1DxLM7f96cfdQEo
J04ApDr0sUwqs5y3jzdllfGr+Osri6YkkPPPLzvWYkUjHuf2zGa+HOflb7++89cP+9OrBK4AGRCn
XiE6guguh6GakUohHxObMR/L5dt/HN+fXvLH1/w4cT9Pza/XmV82aPMHt6YZNQanwGS7bjQq5Ia6
7q6ZCm+7GHVAbw9vbkr6QBe0EJwCY4kcbtoTmw7MpqOzP6nFyKgUyUlcY5UItK4/6w4Ffpz1z1nY
QuSO3rokP6WSNmhdmhjtGk/CWF6RJvLYN4hrmqR11mqDICUimWitDd1TEObuyc5AFqmEDtRNmLO0
4a2IsgrzV1LWC03vzuqUSEorcrWkH+5r4kqOBbN3EK9Hy8mys+7uSEAmi1hnC8YGJFw7oa8tLKF+
16Eb3Mbqu+xN9sAJQOhc4kn0XWPwnN2UU58rw/QmI5igQ7gO+m4Jgg8/FY6Xim7fCptSvorT4ZSa
cb9L0QYtZI+TDXinhGi1Mv0CC81wbMJwUUapui26yV5WY8pWymnajWXDZTese59r5aSOKOHMGJGL
0YUbRzm3osVkGeK31UmV6UubATm6fFNRboO1ZMcGXt7wl5Vi20y7OGm1rzDdbIFgGuk5Ve8iWt0r
OdkfTtcS5KG7OIzDBrnUzuLSIfj6M6VmE2ijrCbsPQ0y+prQNwTgfnOKRkl4tlCizQA98kRjgrqn
81dFplxlQ4U/ytlBZjvR13hTtVl12uJwQlSY1eyDwh7Hpd08xLrvHEM38yLJ2dPd8aXU3LPJNGkj
Y41OLi6Xrm+wafRS4oiJI3q0yU2pEz5gB669HfzxbKQ8UI00OISi8DpLXvW5me4IhmSOpT+JDtGy
1VGIVHZScLS00/W4Pkp21NcO7LIAUj9Wy6Mx4o3XuOoXQ+Eg1M9AgQewTwfY4nyvuxM8QL2oHPwl
iryHRGQY1CcFg3VWeGFeMcmxjBaxPH53eg++BoYlJ9poIvl857S0PEImmSNBTXZOKkLWsgaSIggJ
VFXQx871oqVYKChJ11ylAkGUOQXRFqTfZzLkuZep+qc/xuFmQEK41RoLgzPaOq3jiNGZTCsBOx5r
eHnmrdWnjGlCzlz5SolVGhr2V50icFHQpS1E1Gpwjcx22wI4A2Kbl7MuU4FnrFfVDmHVgaT6fOVU
QXxnD5+GWqs7vilcNAN4QMRa67GwXruu6g/Sfo+nOzlN6baaHBr4en0anWXZRXI9BQ3LqZjeQEqj
XIv66zT375OArCR1ZaAZRLI47hJT2fshtkvif/xtZzvKMjTAdJWBw0DXx6mTTy4Om6R4HtqcS1+f
IxBzC45hU13rMcxGOkcLJs3J0deKdSiZCBAty0IsXZ5clTwIdGrreHp3VFpnuID0DBGDFAlm1dR+
gk9Lzn1KI4kx3X1dJzfzeGBs+4FV24o8Parv0dUfTfNd1Qnyo8tzlhO6ljALQozseQm9AU6gqg7N
Ogq6a5nW4zIVGbJhtdS2VWW+5q3NQ8MIQPWYWIXtCM2I6LN2rZfNs5aEByTMw6bVp081RgCdjXei
7DfRd+sHBGYP1h5tHPZZW/vmAuyX/QDhFrToo2aDVaLO3/iNka1xe4zog6ESNNO49XXBBYgUJURr
mOs0+NkmA14eNdpzAngD0fL2YmiC6FCkxn6yUmUZgRoY5uFzIOStm8dQT9rxMTX1zEuiR1fVF6WA
9V+rPkEOsXYq7GHTTWIvDJcuKv5Vc4zulUiRWMLpqdoV+jxHMbKN/AQ/uLYKhyLUpNGSx8RpKJlu
r9usu49pW+hV/J0pzo3TwHnEEo66dTLW0W2dVWAMK/zFaCtvMjTnIxFsa4YFuq19QrvGWPrfjJ3Z
buNMlq1fpdH3rMM5SKBPXVjULMuznZk3RDrTyXkIBocgn74/qqq7UHUGNFBl/E7LtiyRETv2Xutb
fX+pEvkB0JJwnQQ1wDBVry36432OxyEyJnrgYUzYtl5A5AoDsFOzUM84+BlcmglWv/Utfk0xq+YR
xVpyb5hXrCbvbYsVwHGmnzGyCbK9LWBJw8zoekne88LFqTXHO7W2npbFP+U1JYUqbfHsQN4XOHE0
pGJy4pyL4g5IO+NT5awPk/hmAGI6up3d3I99v4Ig3oVFkJb8MZumxDERE1NWzcdEGY+mzOQeuutp
KWJac4uA9SiYnaVxN+yNOnhPE52dpVl99yn0ZG8CohwEJXxMu2zS/uuyTAcrdnyosgF1pkT1grWq
yRp3k4YT59mKOWmT6wMAusgv+5IDffwzdVMT60c/Hoayuc8G78dAA3dHbAOjD7GnKfptRGh7LkL7
y9c8dsA+tDQcEjO8garNJfU3feEg48pMQ2/eBjYRNAjy2kNl7/ya80aQzeZuGlS9G0ksjSUc3xgm
AWW+DHAUFlkxk9u2YOeb8FnGsn+2fXoa0i1f1bAzfBgUZD7mHFUBwpRjdySmzDp36XrEU8qG4Ni/
tiHn+mAoAKu13rh1/NHcZy4VP1vVyVT4DfJs5jzY4ZrJ4SIYiJEPXp/8icVyRKgi9pQiLMsTk+1F
dRwiekC1Jt3Eu7VDNUEX3IUNG6eZzmedV9hfx2OLL83FUMfC6ZeDj69zddgU2VtMIxMvtAb2RXi6
7c6vdT3SFHZIuiCr5N5l+Z6wPRkSD5dIENYqMC+jbg6dH/ZbALJQaEZsQutNaoZxueU3znFe7Zm3
4ksG7ekG5A7nacULm9ebwTKoaWY725rgUreVRweEZkXHGOauZkx3kclXnZVY6ToBDASE6Zae0HM+
1MF+sBDzCv2yNE79m754KXEuIbMgepgB7QeUzY/B7X2aBIriyJJnQzNGr9tjvHjUQKTXeXG4PMBx
v5PEgJy5iX57DeDoKS2cE6RrPAaOfTWmKt3GiWRpGEk5srJdAI+wcg+cdmjUEeNSKYKR7AYPReiR
gib8Y5fjRaQqn3YKz9bRJ3onyA99O+YnLFSNHwWwp8+hnd/PaRUeZnN+1jHePoi4quv2fg4mlGkB
m8QPO5tA6m2zdublsYYWgCojoT4co84ZoNm07rsMp+e5Ue8yZZwtU1jirbZ3xvIwuDF0Nru/N1NK
Erfq75Hwnc3EeTRUxyswibsJFILP7Q8r1r/m3lhxs8s4CtZ+p1If8YBSvplF5GrXQv7M1ijXfA0E
QnrTY6bwFKI1YdXjyUouje5fmRMAJTbCKqLv/7xYj32Hx9e1UDzJPoQiMMfRmPN0BnDWi9Fd0Ae6
21HjZRUhVB3Pl9fYbNN78KvPg0U2gd3Qj2TybhkPug9fKoIFT3WWD+QwBjSl6wzuFInb5Gff/nEY
Ga93iINsAVNwLvWEG9kABp23zltiM6MaEoP4NpXbTGSmmd2oIZ7SbUgyCTnMH/xUbBuyeU+3D+TY
aOR3lE456OzbBz9eGohpQEnhqw6Yr/igCMfEZuAcFCRhUPPDN5R+MXwzYZ+mEsta37cApGBcnyf/
rc9S5gRGuXxHnbstnEEgRg/1qYVwvE+c5hKvRMnbB2MNub79F9sV5EIaQpvbv8Hs8LQEM71iKPsV
NJmt/xX3q3/QgrS+b8gzdFcMZUJbimjU9S/8x+fOUIloTgImrpVwhrM35MDW2x7S1Rqqcwv5rDPO
D7jtYLXe9UHyYReQVmgJzRDdj7ffWTspbul//PqM7puq4vCQV/4EBFXl5L/VS7cbFuPFXVOe1XcG
zWRMrl+/PUgTbbTVNqSKxYlZoHtICRvkG2tKkLfxW84fiSDqoVyToIM6JXDepRvRjTPUi9TDOZzV
m1rmblRnXIy1Ofabuaas4AogFcZcPxSqKk/LNViTSys35s9ZQjovbZwdw1gQ8TW2h799cT2/80Yy
KNSfS+C0zMDWACLZr2TXvuIvYdj9pNfz5+1DzlYRadpWWGbIeJwzEoOrPCdxybvmfoUGte3ziCrO
IpiAwNNbwmlhKCQzjMv7Q5cvEaYv+wQtHbewEdjfC2/pj0FWrBhX7ySK5Kf0pbF1aq7fvq92wxpB
fftAPzuyBkGpPEmxmUuSE/I1L/n2xdt/leunXdAySenxUNRYhTYpiPSNs/bWxKjfVYkrCDVzYq0d
HDsF5zG8NT6kAnPpv7PHfWcFxLcHriNARDOWgLqEjVygALY6mn8SnDF3yzg9lcG5iM13t3SZZsYj
XV7zfeFcSxCj/Whr58OyrXdvzNSmB6QSVv4z8Z878FPYdOzhSE381STUzT8Sb/gmK8ahTsmP9ur6
QRjTEwrMdzVOAC+MN+1TgQiSmEYYMmCl+8iQnyTE/ER8+aQ74EFhizcLzRKO+vps0OSHBkHL3LYh
KTk9AnZKs4W7gVFfRcnIqgSyV8yXIl041K3/9I8Pin4UQ4chPRJjBJSRL5bkjO5JrT/dvvYvD83K
9eK7/cjbl82hF9tOux//8rgxHNHX3/7x9rhFedjGJaiDomIqVFdgaWYHfENt/pHeRP4AahcZZt9i
hnhRR7epamfIc1QAMJ5CYsk7MwoMkNhxcO6gL2/90rzXceVvmAs+GSp4iMFXIrKAkiZx2k0JbwiA
crj98bPrrJMwOJZJEXKGxdDiOXxJBYw2xkwyNu5b8cItZ5l/BtIfCCndZLWetl7T3QPSjy8+rKMp
AzZXpNEcjvkzGTI5FT3FTd0UOdiN/KxVpa9eym3Vrb27pKyZY7T9p0TmuW+QfEq7OtBIsA9GI185
9gtqOrn3PKgJHkRrG40y9MN6wbhqvVi51Ad3SCi6Y/bigBpjZrveO/7V6cKDTqV61Eu5l8rsT2ls
H3FhitVa2+3zQB9SjiyUiiiuU0TmezqRnPV7648QGp6vO0eqYJKUO6AedEOLxl22gj1/xsRkBZDu
muKnlZX9zvb9X6oM7oWvnnBFP/p98tv1avNspkaUJJeWrfxtKuy9WWATJqNrM5kUv7PCmhdgVArT
t6oLbGbDDOqsav7dqOBd2k6yk+sgQDXiyt3xloUpegMrgRXpBODa089cTd9Y7fkTm6Pr2Jwl0vTV
DfWjIAJrYN6/lHrZVAX3WT+1u7GREzOXZdgj+foyfnPOmi554L9afjJtEaGKCO/EK46T/uS587Ix
+jLd+In40zZTDID3PibeLWTSdmKOWYUwrFQX77xieXE5rFSeDY6y+nB895eo64Rbl9kHczUQN2ih
e6axWvB8nDhbtVQAUgeGSMMYt/usqx5p9VLlcjh30u1k2IdBDZdaL83OM2qWCMJUXDN7JNP5h3DS
xykZH3PEAB6ZG3eTm2I+jxPYbKGkdV0Q4AxPzF1PmltZ+Oe59R8Wh+FVgZLE9kjsELZ+TSyGwHWX
/jachchAaZwJIUSYNNzrSn93C8rV1Jkei0YQtkSvoveezWn8SMvxW52m9wI2Rk7P3svbECta9SMQ
6M+WEdiIwW3hTg28nPon7z7QBjd58sv0F7XWihFJj/ZcXFjoTeZKv33VXAZ/+tKW+zUwkmeB/qlL
BG3KW5M8hkcSizuMz6rHrGhfRDV/Vir4Q6onBbGHaaYjI7q3Hh31Gw3M52j5P+zXfsA8iqKYvFTZ
/JpNn1c//dIBJncReyB2dH5NK+d7saytAJuZhRrf59DWnIlyxAIB2aBAemcJ9gaB+3euy2ybm+Sg
UnBf58R87wMfWA06Yfrw5k6uPwe9SEdRT1jLrIuzE3QvFvxbpqpEJQYGhLJYmXdodVYZoKDWw3tn
1jazW/wCJZhtR4DZaHjihSJMwnSn11z27R6/OKN+eU6H/ntfmjWj/48sKIrtwLZaWdA5xRiH507b
mwJDc294D6mGlmHVNm1QSY8CDblVk0I8WfrqjD5dsDUbdCDhqZMXXzPY4HD9kCY2u/pDu9qGXPnW
0eT1yd0hXoALZl2zbAh3SZwezRRoMDMpWmvur8lEhmPnAEQDK41svPFQCIfXQOXPE5wpSedVt4xP
hoYJiEHrFyfPaobVr7lFAcsfdjC64MBduuqE4Uirp8ExfsZh8MwrDFtds7djbk9YeqoWFKYfDWmM
qbF/GApCWxLv0GDcrrBjNtX0ToPJEeYfxM/1EDIhEMVz08wvY798tBPgqNAiVDarLh2hDncGb8/o
oX+0aGBZ2S+EIUXpPDkFFhXRh5+WZ6pNNmIrTidnpzITRY03boAIq33tNKhcFVKSnwlaujvCC38s
EzQ4i+eB3XRKCUqOoaKZC4Ia5pWD80lrApIbPiU3bn/1vf5w6evkLZyaZv4Ct09wth8zuxLe3ujV
e5r5b0wtaKINdJCzcvrqmxU7YQVQ6ZL9IL/HZqw3nLKuZmXc59byK8jCd50wCmVSiCAOboC3UDTU
70bHbtsAF05SMpOo/dh4OrkbA/BaisY+xmmOp676xjAJf38etAesCti8xhFdm21SPWiyX+wRgzPn
lwLKb+ebcMLSyiR7G+Sfrv+YtEXZXEcopjE3JWqCOZc7jsmvi/plZNiOhqLjaun7szXGXEQI+uHx
v1SdhXFMImojfxN87EgJXI0/50Rk91nYfSS1pXCYmuFDQjf1jlnyp8VQ4LCGBmyzCmI1TuuNazCI
QJhQRQZOt2gxeD3zGLrbbNECXWzn0iz0WU1BRs6YmtdwldGbbXxKAu8aaN99kfOLMxYo9RrkFRZq
PC/uc+YU8P0qwlnYjqqIhJVfMUXNWS6Kl3jCKzKQe74MiTw4HMRAEpKeVToJHuMW+Xrjc740TdNi
/Kz+FNZ0KENkT1lRsb7aNuZjtIyQ05FW1QMU/KwP4E4GrQQeiqc7KNuXPl/h0a4a95Sb2RY2Ag3o
vsjOtTc/SeZ5l9DtxcXPpL3DW5IiFPOai1WFLXky9n1ol5/JKJYLwTz9UTMTm0IhL8P6IWggw2mL
txfvnn+yV9/JrMtzo2mRmy2Eh8zhgFgUa2cJteSpK4dwt9ow57KyDvTPHvwc9dztQzAsFLNVVEkv
3BeemE+ZgjPChU7+0uRRWrOJWi70jKkAf2GwlVxvH6wZ5R4RUTvhLo8Bg3uSVKbVlYjo887qCZEu
Y7QivsZZmBPBMqL6tWXjXjSbIYZsKFZuo4HMD8p8oVYdX8SxJY/oJfDgY5WmZ5/9ocG+3TP9Gqup
e+0tXe1wRVAl4uveBzmXXNJ7xpPTvCVDIx5vn/iJNe+sdYbfGEQQux5oApvbC+Qriu5CKWAHS8q+
6lPNtKbDTtfz8vh27V7Ip/lSLnEJjt35l3LBWWUBofGZ0G18qQiJSBH/iNi5hoIQYXSnxtYnivVa
0gneuAStbZfJ7ve2zXGvzxf/bho7YuvhQ6A46flpkADdpWHKP5v0XPrwqoP95LTzCz8lsvP+MLOp
PxQ5+c/uaDXI8EZQLZPPz9zHWWZdkpktTtkFYkZyqXiTNY5td+DIkK7M/gEyz+gcjRCLUUo5UeZW
fh4Icmk6/5CH8rlfgAwUmUVKIj1zTHQMMRbjXnfeEAUptbs/oLxDHtNH3GZQHXpwjxqwDIzdGcEo
6UvsTJnimx0z2fm8ZPvWpxFvtPQVleqDaBpRXyAewETpnkiJISDeUdSK4pSU7mMz5keLxh8VFBF8
hv0eEFt1dzP0Dq2bbcxEbaaFk9/kDPjz2EC3bpBvLTeZj9gP7iEEiPs01yVsr+6hXdzLoqp6p0X3
vRiN36E7uWhJyUBLVnlLQ3I3OZTr34F4sIuLc1ljPqYIhFqIo57x+6c7z9dlrF+aeiyYeYINbRR8
w5QazmnYNmtMLZkwtl6XZNugmpO7cnT/FPEKQaebh8RJX0Uen9f/Lx67by6mTSxD+ZEiEmOsmXZT
eQ5i+7Wds/mBcGROn6z/Dlg2PaffjbJ5bpRxp60kRshSoPCCesDmSj4Ts7Moy1iq3ca1IwRQwPfg
cLk9YM4xSD7LXCGodWZaA3Oz3OfZr7L2wiOHfRqovlIsUjNwwxoZZhZjKTZ8776oJSfiDkt2EtIE
66DYWxyPMyfv114zhJbYZEbmf+CSyR/7ZPomY8qPdBgOcBHMaAEMEuaq2o6Ve571sFqmSdMKKZl8
q28OCblVVDN9eiAhlCqiMrFDVsnOllN8gl3BXWmW/bNj2dB7f8dFmFKDo7jWjFbPcZ4+Dt5oHEkf
+ugTkhiY6eNTSq2zynUQNQEp30UJPbuiR7he4+Z2cGgNL2Ehz3Nv7STQmGjWwTEdWjj8mK9y2Ciw
r5an0iofU1n5hzqEBMS8I7vUXmvcFVo8sB++mbr9zi1kHlMDrWewdOFRkHiOuNN4sO3m3WYKtYc/
9FnDGD0NXvaMqnh1m+jLnLv3/pAFnIKpL1Q9vXcFKYDwOuOZmYf2ac76JN2nDQAaP2dCsiw/5NgN
tBW9izKxD7gtJyqbmE5odiLGSpmfuL4yennto9ctGy0HzD+ixX1euyD7kdIkT3U7Am4fvHPQGhsP
0TJTCe+jRBHheGOAw2RN5KjdT2uxSOkoAnroTCS2mW6jOOw/b9b42ytW1f24LYA1YUyKFbbQ5Q2Q
kmnStWsDcVa8tFHdNSpqXErE0mrhl1BZoTDH/YlChD4wTYrAzS8q9J7GgbDvmwf4ZvYzp947+1zg
m9jToDM9bzl4KPqvrft8e1TXdyg0QzytYAoQe9fUIGMKQQwqQMibDrvX6xEi2MFeTH4IwrCmKgAS
bjkAhkLpQhCv83vyc+8G6SMcKQIgWYjj7ptQOXwveIFe7m7WTBPKVjJXr5z1mZkt6YHZy7mwCopN
3DRN8ZlOiXmwfJrBaoFx6GWftYuIFUkLTI/Va2+B1pomBrh1hYQp5g4AfMa5c+nr/RraSNJ8taIE
MIBj0kSmZ7genoUfTjth80Y2StxLcUcd2PPeYJ5LxPeSZtyGE+Zr7vIjS6cdN4mMj6XDK44u6lRh
tLpTOGAHH81sVr66UvOrC6zG9EwObjs+Dg4VV6n49jRm+h13LWjheLi7PZJMV4KP1iW18GDkJG78
PSe6O+lnVjpmSGv0NYvmXEZTaPxxxjHcVBIq3bgwoSkwUHdYQ9BZbRYkRoa0f7Oerha24tFq6cXZ
Uw07KOB3FFBb0xQpxGQ3UZaPl8xzfgqL9agwu2uTUlGbLTZdm3U+ZX6MnJF7wXswJpc3yfaeJRcJ
QdhRoIxXXeIpb/P5ez9wFvNbpj5GxpvtEl2WzjmFkYHKTKlofWUYRhI9GlDcKW1kG43CgwbnXiAu
dADnRYOVft72k0WKY5nUxxnaoO39SluODm3It9zadx3YsfWhmlpS1+O3dOG9sxrDwKlZY4dGhJLx
9l3t/MG1nHrvt7o65yFwtA4DgRp6vatSDrmBTTkflJPx5qe9Pk2We5CmeV2Ur8hOHPr7hpl7xcz0
KIpaH9ca2C/BAZUOi2Y2u9+HZHIfR8pIU9sdhr9ya5AB9Vj064RniZi11dE0abIIBv+7Ssgivn0w
xuFHmhrJaTZab1s22cVIBjPe0JkbQVdlyblexEc6Gchnvdm+n7WZHQjddDjt6GeG7eN+sc3n1iMu
lbXEOzsDMKpqpB7SKmo54h8kvP2wtOyNVNZTOnCJ9rOxnXw2yfWiMlesQzq43wyx4l/79fWjvXby
ZpxpbgwzniYof+VFh4Qb9eF+PfPPuhfEzXGc7IODkCXAO8GMFS0CgztpRuUEoZYgJTLvV9mtNUCJ
A3P2NzYBhcF4F1ImTOtJze7IXyCeHecioz9uxOTYmNm3fEQJWgjcDNSPT17RXoUmTUksUYe7R1UC
tWmXcS1NxrWhkkHiQNFU+sWL23s1MpwvHHYBRHkE2Ban9TuBdojntnJCO7mVk//et0HHMYhyKUHd
Uyv53lEZb6RmDbotRLRXGuAKTnjXklG8iUvD42b/XOr1NDoIzv5Z9tBL7n7BXILZPcUt+Uk643Dr
1MdKMPWnszZuRfVQmSBLpniWBxNKBJUiehHbRdGRzdR7IavxoMYPy8BwHVOWuXBhKPUZGcNp78vu
hOsFte3Ipnp7nXz/mzGhTXMtPPM2jqHbE24XTRIr1RaJxm8LhWBE6cpeDwPFIsUuY4i+S7kEEKZY
X/Oc6oh7MjIaFzfWgFgimGKKVhDqiMagigzcq5kJkDCpc3oGLFi2xVJTIPfp+3Gg6mHokLbMTMWx
KRjjZW166kT6uZr/e1V+VjVXE0JaxN6WEdmAq8jTG18Sq3+fuazwKEFS+fslaHYMvXM830ShvhKV
UrBiFTPrY73ranktQpCGXXDMrPQbLnoyviaMaFAhKEt4UNMTxV15HH3jLtzQW/syMbDTLQsis2PJ
j6/VMrMm+3DnBwybAhwM8Q2kUSSITNAHqLu17b0JsLpYRFWH7dVIMAgKC8Hcul6NYJgQRaDZZyVX
Mwe+goeTshgwsmQVE3b+Gar5/tZSx0bi3FWc4pFJNLTg8jkyXP8i1j4lS/sCvHelXBTVYyuG+4xF
Boz6Z2/BSYWOxgZlVtuldpn1LweYjmnk0T6/M9b38W9rIlkEhlVMu3DKP6GUphvpYJYprSizR+dc
kh7Re1MIUZC7PZgfOJOkV8kUCjTmMH+MYwrwHVUBQXjJ/FHhOTQnKMmNM3xlNHQOUnvmY9CYX1q/
JGFj/6BRgeK5XpZL5vr5wXPg5ieY1SODBlVjmuWpkWRnefZw70Aqr0YOf6Hl2vekBsNBXdBZN3O8
J96e+ySGkFIj30Tbz+Xcgjy4k4K4QACOUdYpyXy3/vRqC4BHyf24XiGdRUhDOL/Zdn0PU+A6NeBA
4m7MkUTGR7Nzj/S+OeQMMLVpKEfTevV4pmSRoko015VAhwDzYhYVpzQcbinuODcJfizDfBIlPmff
LT7W9ZD7BNWB2MLC/ExF/NoU8qkmgaif099l6R/SqWZVy73hjq7GBtHMyFsqXiTltTPRIXSytbNf
Uu66600kNb9INTT2Fm+1QlbtQ0JGElZfLu+WsgPfLRDgmeabyYocwlGNSnG4bdjxmlthnzHN5XD5
yNvIGXgM+Xk8213w2ZrBsXBD3IH2MbXgDbd9+ytWAdcsF5c5eK86YE7uEmW/ct2r+a4mINWfEfMu
NZtvMHJpuwxS2PzyTx8z9V2yhIf13rVztewqno42glfds9x1Zg42z+ivg0mtOKzlhHYIhJa4lYPm
IW65Gcwat7Si1e2Bh27Q4YHB53HdiEs79+cHGRgvw+gajOOxv1FFtEt4tVdv8LywERDJre76kEUu
xWulxVUWXP43ENXtdknykDjL+t5AO01vkfc3wYQwDHm+8VqWpRhxPIaNd3/9Z+4HfTeCw8dYwuqA
vzaqAH80VriZZ/dqSNLNF1eQwgdX80/mLvV+/XdzXqMcZBVE5YhUCMlQF0veSZeJ6XzvTvEQ3X7X
+ljFAgceCQh6CzNnPe60wiQoYo0hGLJ7HFFrl55NJ61VQTBBf4v33dYG0xKfxbYduCgCPE2l3/Hm
VexhQ1V+2pVz6ooA+9jKycozWN6CjmKcrAI7nz97CXNA59XZC+BTQTml9jMWYja8X17LSSWu2J9T
WtAibcN9aZj+lsrnfSSy0eg43HH1E0KFZeBmzQ1IN+ACWjuFut7GBQEeiqN4VVIiiCCMBPAjhjsY
MozJeZE2QG7kbT41GGG/OY2TwOAosG6bXBwNnvRlj0XD2C4S91mBa6OWPxreuW1ehG8KY42VGU+Z
AqCUVSFTU5ckQXR3ELxdc29JYPixUi/uNLz36ymr7MS5Hx2IfgnbdGAyLk+nxxxvd1Qu2edkc9N3
rr8fwoUTW0FZK3FxYEDqgHSjqmUahaRkCWkZr9fjdOMjwdrl2f65rd146Wg0WCjYdUOcez1TN/KW
acd5CWSbX8XsfpXVJxgzePCM1GdxwUWHEL9E04uT+egU2XySFhT9DOBi5ImcSLMuK4gV5p4u85Ym
jC9AF1Uk71lN8MI4Z1NPKYkRTDUwCiMPwn1ncQcd3bzcTqF+K4Y5jcKuQIQzK0b8Zp9taB5OEZKe
rTlZ8b2x4sZtMb8GDpoobn7cGiOjFRkuh1GpR4vneM4FQrbZ645uNsldNz8oOl4LuqUgj9/D2uqO
LbYcdDj+fkxwDS4tPA2YEVaWFVhNw27XOwN7bEIBhLmh2QRpTWaF7B/BHmFqmYvy2XJQ3jQs3xhp
RkR99pDfK07wRMFUUW2Y9aPmtPi8IOAc0JP8Denzv/6JAKD++h98/qvBlpYlaf8vn/71tan433+s
3/Pfj/nn7/jrffaLs27zp///Pmr/1Vx/Vl/qXx/0Tz+Z3/73Zxf97H/+0yfbG1fwafjq5ucvxcn/
9iwgra2P/J9+8d++/id0QsdyLWgC/2864Usz9Om/bX52tMzqn//+9596/P2///3v3/p3RKEI/gKW
yxQr3QHKgw2g5e+EwsD5i+OJwHcdEYKVDFY23H8RCr2/2KZneZyJHN+1edR/Ewode+UaIjD2PB/S
kgPZ579ehce/cQj+9vb93/lztmP/HyAW4ZmeCSIjMH3Hcsx/YSgMsO4QcmcoABucpFY8iksmh9fK
tWF06g+U8+p5VFJuOj2OUepaNPTm87gw8BugWuwfUC40OzeIq6uQT7Ew4ihcwmVPfvLJaRIduVhY
tvF8nbu2O4xm+CvPSyrvhSQTfz2YOm7OAS9T8m7yNXfZNajK/CUkI9bsUMzMMWfVSjvGzloYGmgf
meJcQLM1EzwOSYDmoWOOB3SgwfA9LltTVOvkus4PdgOHvyVhWNQJbnzMfD6pNYWNK9ziid7h/2i2
IXSBYxNnp0BrHXXmhLSmg89SI1UsqKF3cZ+QmTL5V443O+ZM5YuwVhP76PgHWWC8NEag/5nVnk0a
y46cSI7KZm9vp/otTBll1GXeXQxvP+gANr62fQZVk/puOFpT+Dr7JM9DAHKZe2VUQ6IQ18vJn+rf
XYEvHjP8HI0Ng3lVDB7iDQ2MHHDd1s3Ut/U0O49G+t6XVOk5Qxgnk84+lNgJuKrOTAGI/5ucz06R
wxooWR+t5Cgyy3sNJWtVk8kj7jQCw6q04lgSH4bYToClweEnM5F5xE/GTZfKefNCLzzjqUKFF0/P
jpnXQHY4mPvmKpsgX2EUBIX51XPcr5FthnIfptmtjlBX6N2msbuJ0YChUTPOTBrKU1r02TUfiVcz
w/ZtpCWwwwYJZwla8aVs8bKkdI6QFlzAVSNpJusAK+/EQcXtnpbG+qjbRV7MDhdkI5iqe8UQzbEp
nqlLqSxIjovlMB/9hiyacMALOk8E1fp9s1my2HvH6nfX27FztLvk2Z0z5hEle6VsiQyparKx/Pjs
+ACRtM1KPaf+cp4LoE+6h7wpnOKZFzRiqnBYGBADNgvRQ4ds/UaZMtsbcz9iqQ/uioLcNKNInF3S
/bb4c9lRfPHoFhRajfO9raz257xxyCuGv/NkjCnzS5Nyl9ah/0HT5DDls3eoW7OOGlE+CL+ct3CF
E657rBxMIO6rVBiPanz1E7MlYqZ6xne4zYb+xQ3t5TTjaw3SJD23ln8JVeyc4ILRrxCOeIpbdcCk
khyt1ebtyu4C8RaRWO86jCJhfpZy2EIThaepiLcV3qDOvbE8yWYsDrfu8vIbh/ByEpmpuICqF1/3
V7vM5idUYL+rIajwjJgm72tN2Blerx29y5j+N/w9K6PwkqiTAtfWkdHW0wFZknW247Nl/BBz+Cqz
TkLDoaaU3p43Kp04ms15cDFCXJkNjmBU1wo/a1e8mRXlhheGl7msH4hYaE8BLG9t6/Kh3idXbBbn
5qZdcnB/ZIlpbt3cPg1WEG5Dg/5OmLbTzmuaU6zbYV+MOW5gekwP06I3iJfwPNTpa2e/1x3YvCDA
RGpa2TVJBD6XkAwoyxCPceO/sgSJRxqhf1JFB1HUMZN3dvWtX80+MIOENaN11tknpgmTmiqXHYe1
ogH7jGhWJ5m4NH0Y78vAmDZzVnIUodF37wbDc9VK1JYZeo1gwns1JYOzNXJQcjPnAl4f+4eFfA6+
E9McMx1+K59xRgkXwEjIws4d5ry9230JOppbPRUoWU2E28zIq0doTkVwnjrjrcxje5c5ELOrtsko
7LFyNMxRCIMxHpeUohit37hNneCPG8b0ctIKsB4lYWbAlms+8Btl1zlg+pXLOOZ56wdeWpIX5+pZ
1l9V2Q9v3WDdgfCOctBDBxMkw5ZpDEZdPDLEPfVJPh47CyO0AW3ybvJMHY0j6gz8wxGkrTIS81eM
eGGvpIDeaKXLrlfyI/ewTmRj50cmjwnr+hvjBnkXCKYjkgyHGp86QxBaasqLCQRTNgqu+hd0h9PQ
WKgP6+lXZZHXZBf9cehyGkpziomhLLeOxaGpIhcK+q+DCwFnbEbMTWytMX0J0bwMsbZFar63MxSU
xkHMTxcIyatj07MvNdGN6VEGTLhd19CEznH2mpYjIkfzNIiG7WFh4XA6MI06mUhJh0m+WdyKhHjj
w80IqlM623pt6BxJItuA7f6EE8wU1Ak0x31VHZ1FfrcT/EdpGT913RFKx/isCAxHwvoUmG5GrItF
1miPfpLeghfNGMU3yoUaQlADjWFuza6CgovEd4s++d6JcSuNNYEvVpEg5v9P9t5jyXGtXbJ8IlyD
FlOAoAA1GWSICSxUQmuNp6+FqN/qlpVVW1vPe8ITmRknBEls7P25+3I4sIKSwEWQWhUjFDvNOaXN
ThSPZq/N59YgCBCUgKvMPP6a0fxw6WioeirV8tDdCtHEPUTjQ8DG/pSpwCRQJBmj5TGylS7LnpFj
/9fyWHOnEEiAPlPKaajT1koo85iV+lVp9XArtxEm8jzK3XjIPyfOxdjJgS7OCbKLPkMd0zgihrzB
0kpmgTUaa1eUF12PgwdNh1uCg+4cBvO2mdWfyTDC4xzTi5IqGotP+2/KTOklhyFcZG8En8pb1gev
RTV/E26iDKnlPYODiiZcrTnTIcUpb0cQD8e54Eld/W7qSQXUPuAMUQ79ytc4NRuNoWPVm7O7JLe7
ZJlWRKzf60rz5QupNHYapnQFkudCmY3epmQHn8nfmrKcuDJDhrWaj76n6UH7mvTq3YxG+sYZz/Uy
Xn4NjZDeCu3FZOrPsmSXPCWvCHQ/oQrLTk+S5kQSjJJxdjA4A6BOJJVOEVHbpXcOLAWEzLol38qa
J1YKPWth47+N+vQhT217kqJcXVnxQUe2/uyJtq0GY2DyrUsnk9qBfRjCq2r01vjUQvPNLzkJifMA
XyRTX/IOOawIUuMQ1rP60hv1K4R1rhcp6Ncmwb+bpoPOr0PgUYCVJLeNgOyWmAhQEcebimPnqPR1
vpLh5m/1YBsQ3PmthAoPKSfje+Kn3aY3JWnnd4p2jgeeD00tdCpWZGTWKtyVyaD+41jM0pgeBnn6
DU3xYIRGuaswlTK4ktZzVQYbrH0Tnc6Sv6knKWfkh0N06tqDnt+SDIZjRWeUNVn1i9XyJtYspf8e
C90p9eoWmQ15KF9sduVEaWxR3HmqRMz3UbnrONetiRlQ35vWwd6s4s8oMHQHt2HHi6Ktipq+Mm2M
whc9viz7LAiCoOtwTlGjQZgjqx7ce9d6HSQ7o4o4CYvarSubizzs/KI2P0xfZWwqzdZ9NhrFDYs5
JzWLJTwM2plaVtVRI/9X5ubvwCgQVmWuzCtheeMkNcJAUgRwZYzM4LJT/mFDpeSvVfVtljOWBHIw
N6/qoNU/Sme9Q1KL3lCXTcLgJTc4jPrJrA1rBWubHhTP0YwZFi8zGlHQIrcB4L8atTl89y+5Eh0B
l42/QVnsiXyRl2iUu2BoX6g1xY1s8W5SuyPrESuIqaQbAOUHsFHRmawzneIdyGV9gHBFUWKmsSul
7a8k3CHVvxhhKiSHSD+bvbqfw0yACfRP8btwX5lUr8XiImfq+JtHpr+uZCTqmnIgtFqKNgh9+tFF
V1dZEAlPs1M99nHhajBL8Vz4QgjHJvkpMSiifkjTtvDH14oCk6pksG0xZMdbUR8hufa72DBEiB6j
PUbq0zfN1mFE9W/IMAyx72nx4xIuUSLCoBwTfpR8xGkjd/u86RkJlxCxZDl6/mXpOXqA8ij6bPXf
qZRBrTsvVDPaITI+lx36vRyEBsgMZibOWFjJ9o0YPnOxMBy1H39MLeqIWRWERiuiU4PpP3VRoISM
QajXBZRj/T2wPu9CsbwKLT6bIp1jLwSiZ/COk8n0FlLfb9iAAa7syMWVFOz8JT/+HgYrGj3o6u9S
UeHIiBCxFVGj9sNScTnWbq8XxGwCndl4L6OPBvhgIHch0OE5IRC5BF38IcaQVTLCZwL0Sioa+lZb
nYTGiDaSNkLpIcbrRDK8iKHp9oHRUe4ZMsbstAqikshEWTbTyRvYWxK3JWkC0/yrrUbmal1sOBaj
K7v325dqpNwSZYkz3RysAxmzRTYZPfpceK00A6Bs0Jk7tidooLei71ykFT3pk0P7E/ZWwPkhPmca
RbRtxLDflxpcZWmw8wUN41ZPxgw/ZdLq1o4KoPC4YCYwFcTbWTNjMGUifloi0EEW07JqGpR9z+mz
CFGwgIxGt2RIGcjpDuFbNshhEt+kzNiUWvUL10q8C0vIaohJ1YO3Qqnz0ThAhJDmWHy4c07PbWC+
5TJlrEU7qEuBfDdwSTZxQ+Embp12UNr7HFuWIwTme8z4bar7cMsQ+a1LjXdg+BsyTQdjCL9CDdkg
ydRXoT7SecWMDyslFRmIhzE3rd4ni9YiOyfWesZoJw4p6cpKUKhL9T0A+Tob2ol4YL/jYLJPcpCZ
6SlF9fWzYl8BQlQ1kZAOp+I67KEJjdZAfSjcwcn0PX8xlWSzxnaXM6BdJ7G+7SqicaFOmGEUz6pO
C7OvHbC9UfXZVZ99TE6oi7QbLPiYb4v8rflZso/CZ0JnkT4qF67dS94lr75S6p7VZp40iicmxt2K
jf3fFwI2SHq6RIvxaxrcS24cpUJdG51+mjG/ykEm7/2C6zisTY6FfetTqVImjra8/bokGzgFMT4I
rXTvW5a88zFxF1k2oZIp27RKda8erHRDJvDcD4TtNFwqRIgrtMqlol7md2qwNGJklvtVZJkYOKbu
zsJzjTqFPU7GJjLz5WjV1xxHXGWYfXvIzpGa1PuA6DQ25zGWdmWjCF5XBcG+1gJ/J7Q/AlZ0B/hX
50ABEDgE1lhDJ0ByiTGupmxcIjA8kZkgdZx6zBdOVhrAxorGZjZvNLV0ygbRbl+WRNVUVBFHRDW1
p2VNgzd+V+fsPdXbs9xF1JcOAxNdgX0Ue5kXqSqQV7E+rcWARlY/DL7ZDVEITzOarYbaBkfDYxh9
ZWX1wi33nVjqbjAZKeJtB9ApBqqcmZ4ILtGein/B4fb6FPWJ+IAeHgMj/clMmm/MPlfXgrgRRPbK
ZNqwKqcYdQw1ISnWEffrS1pQRf9hDPRwdtL0O+TvTTVmd5k08Ww9KSXCgJWYGBLptks6bI/KZMqb
NDxnE5FCGWkBrn2x69Jm5YejxKi3/ZIqaZuHbJlm2YCPaF7iQPqgVrXJO4J6nfjeMgP0ChPNc5oN
u0U52QLBn33gQmGsdCtF+rSYSNha1W7ahkAojTicYqZqJBH/SyOHdTx1k2V9yEzKTBCYXdatByZj
gRns9YaoHwIo7UVyuy60SbTDKVAXTgHkP2U4tyMd6iioOGh9czNGWXyQ2eo7eIkCV0w7Vu2m9AqV
mC8vxkTWbNKkH8L+ISO05QzAZIT3pU6QNjDsKDZ7t1Ck6oyJ4CfWiodIEM6ddTr/Mg3deyw0Z6Ak
z0kli+JNNQjPRrPwDZUhWcH86FZ+Qug5QRFwBJqvUEHQPnhb0ws1uuWcXnDe7dqx+K0465JtCLaR
gYdVSMdz+Qjp+xvAU2Zh/bQEFS0kTC+NlTZuE33IIV5WUUNhonhpo2UGzCAWtIJRyCyfuK7X8VR6
2Zj9li1vB1mp9irVho5WD8dQoNcvI2FCq8Fq7rEWqmX+CcfPqSr9XsGEhGjQrhKfTi5Zxaamqd3n
lI/bXuEuZynNSeZeYmcc42ikWYD1sA9hkI4FexYiaQXnj0j9MePwh7mhFcIDDyAxJIrCC1S/JXry
PhAVaVry+bxyErhlFZaN5mtXkvaMWfv0swilYz+2aDs4+VIffFMo7BbraSDmP2Zd7cYCLQkIpLfk
ecSYAmuVnbKdiUhxfSvu1NYvDxyq9mIsXEqobUx7zkEdv0R9eTfDMlpW+HXM/obN0Y1rpA3Kax71
vzr5LLaV+itix4kyc1tlRFHH5Y0BE/lU4StCyaeGRF2XBMJEel/YAvCuaYOtL7qNtNTL9IxWFVW5
1C2QL2tkxcUBxq71dbbqb6pHf+O5eWSqDsFjRE8cno2vA4obvyP8Wyupno5CpHxhgL/PA46rOPrp
RelmzMNKtPrdnOTvPbVoBCWZH2GORqBMP0ehpMh7GH9wXFJz13L58DpwUDkhmHAb6pSdFekFiqb0
UHRtN5XJLogKrifK1cv2vai0F2SfzVBg0mYxT4tk26BiKQGVBSGlvGRtQ9rl+WW34BEFhRc05M1d
Ug4lgE4xyS8xHZ3t1ogMxjbpU9MxkMV+czM4hYh9xT+ZVO5Qm0HMpPxiDHwJd2r2s/CChLo+KvXA
jVVMCnsesGqlKl69tvpqZXXva4vXl47seMyfoxYUHKSsxgYgbreIZLh6fyd1lwsECrV0Od2YhPbV
zSiZP7U/vKs9hKFYYv9Y5Karl/m5msu9oFxSatGF6on/FQ2+vSz65OJAqyLasaBfz/jdAeqhNiND
BzK/gMIcV8aWojWR4oIxhd+hUjCLBRr9umNvHWrCHXKR6PjQQxLlkSSmZ2nMPwr+95kZdJsLEsPQ
8V+pJhyjkCxrAaJtZs7voZn1fCtl3ikxqYeEaYs1hP+aXDm1mgFOj6k2OEVXbrsYk0YuHqvid2IO
puelGymhssk7U9jq3a2aM+wKZBOYcTgaNBZXHZZXpLvBY0id1OwJP1vh0U+akFN5uk5nP3cXqxGM
ITamDHMA7pTrSGDplag0AEo+bOpeVHZSSKHh7I+YU8KPvCrtOgr3RhhlmC4YqkgZhdBT7QHi6/Yp
0kSIFbHqN73ow5Xwg1WcNdEGdknhqCVXnQAaSRbjDsmZO57ZcMasF/cQWWJGVX4xHcDuunJaYXvO
KmaykkZWplR3CM44hLOOjWeGbyWPP/UwGHYjBTqwKNGKeevb2kh8xDRQlIGX6ocx2Sijac8yWrOi
ZQz4DS+DO1WVGJ+6XnsEEs/ycNI16TNPvyuc8w8zRCGomw7XjxjjeoXoOhvaQJ1jkEO+FFOWa2iT
XQ/iLpLZY0AlFxTVDXN2WnkfEzmSo9tMdIpxORp/UDH8rIgzWnVAfbwfkgPXym2N8/eknefuWywV
sjtzYXKXm9g2htJaFmg0Gfr+ZaLTC4vEbS4hbjYGIwnRsEI3pOQxgReIsDMQfsJfGpUJvc5tpdKA
jr9NbZNmZWlwKRRiRBNTOKitkDtIQodx9Jq0GDPIRZx7Fi1LquQN/YpwUdQXKcSXKpthdNRrjOtR
kOJr6bVb2cSY7+ibXXdJ/1WHwUurk5OmT5V1J2CuWsiwR5HZzbQ1WQ0AsRoUCuY2h0laZvMAKyzX
FdI1hAEG9SDwuTpNy6JVVaW+W1FC66LmMLMldmsTaNqW98Ghtgh7BK28TZDR+bnMf3lsZUs2d6vP
+I77CvNMVUxuFL/W2B0vaqDb0gJ3bfPA7dKocUVYiGFfOJElPtng0hdYGoknMxNhB5J+d4VAmE9+
BIlR7cD6qo5mZcpZDOaPRst03tdKcepDerLS6pH5RrNWNGr5tCnlkDeUtAz6n2U345qVKGzoFatn
KpVu5JQvm/Sct6v+ybS/Ww3db9xQ56VkP0Pbr6Av4BYR9HdVz88zSF29KDcVJQD41eY33B0AB638
Phr8UOLVNApWHqb6tTawH/6QjeFu5owwLInyl1JjoBBQxyrkc7XmVEHZI66sUV+p3cBTHehYKyYR
i2+0jtWcGsGx2UpGx4UvYItpMbFNvtPUd5+RTgRJF2QiBzicmV42+Fca0O6N4p/ZFjD6ny2XMSbm
5VhZGVzjVgO9V5kprLISBgroELeJeDcOQWbpjZh+hnxyogb/CAlrU41D25dXEoRllLvyBkZFsmI2
3+omm+JTmdUf9YCTT0jfycNu9HE8RGEAtpK5u1BODMMM6tvh0CXL2UABAzilxzZ71UeUwzDB9AbI
FZsm5PYw45TCuEvZJGJ3lcfhFXXRzXC217LhCVb3b+YpIUn4Sw4EOmvJVxmCLdyjVaR8Kj6dn0n2
A615DKxrMemjI8mlg9//IIs66itM8azXr3Q/tHOTOFZAigxQdBU1VPkkLu6BJ7s8lYol89SNxlHQ
41VQc2q1RSl96bv2rdR8b/latZYcYf3u2bFuWuWtsmoHxYLD1uhJ3FsjdSD6k++D7FwZ+ZtFIecg
6jcKqFatv9Hn/k2WjQOvpIXZTcbEpsWUTWgG+xRWH8WdIG/LLJH2yM6kLrAEs0hRlsqWWJzB9swc
dcrpqJQslVEm3c1pfomanHBlAHMgXo1Gf8j0Eita8UjVF561FVfpLhJrt0MPqUfrrA3deXm9OoGB
bhaf+ZYn6knFQr/6bfMxlEy15rjvgWhy1h7hmxQqsTOfWs9hq0yYW2V6BOw6486oMlsvlZoI7FQR
QO5eKxNHSd1wB5DBFZk2oWa8X/MF5oxbK8UaOfs9pnfALuLq2lhXDPWnagp3NGEQT0o3OdtikJva
M+rAJGmi53f5sao72FsJDvMcp5Q1XOOYSZVgkH4pwjrepGn8HAVYbchdKT4qp2yDi9IlNxHaLLPw
fju29R7uKVkPQV2FCVEpkhjnSg7WcRf+0CtDIrdaEj7Rk9kzgAkJi7IhUwhMa81ZP/kq/Nxmn069
vMpHhtZ9vBWtYJMP8rbglIzDe2B5VOmi00e35T0iSNMxglYfxeGui0MsdWy8SZbN7bRJmnLr+wLJ
9trxdVSXMvf8ckRVokvG9Iksad3dZwjcCpxprXxDJzO6jSUe5CJywRPclzd+K8SfMP7bhHta0Z+G
iWJSuoBqxXhLgarVgnUCDugS8nogtL8NSbGKNSD/I0Y0vRJfYfRptjj9g/4YcLNurhOXvE1Wnxen
p21pkPI9W49D1as7Waw3WSNR8ee/yEwfMKgyTZBPYxSd8rj8RL5+b0ZzK8XtAnXPyH185yp4RmRP
VcCzzcZFYEU1W+FrlpqfLlMfk2w+mpC5O8OIn7zVX6ZEdwVB3ult9UTH/JjZK3b+h6j50DlIdlbh
I8/BtWtAEMEeYavHfonQir8CWhtNOpsF6qCH3QqRah1ZeOnEaj/ryj0nCxZp3TdjmO3crghmf1L6
tNjn3zOueiEvD9AA38DOUTktGAQuFAzIxpYI6WVGgiVZxnhTroHucgNanFCZ5YUGZjWj2Zl68JAV
6VLwmiim+cPPalcDiWZic0X2EFHSdO6f0PUv8fiCvvTrT+apCuRTkyYfKdHtwIi3aRgcIjI2SypD
EfLjrKj7Wil/I1BYOMH2GsBihYtKB0+kT1K2itBME/GaNtE7gTEvrWXmeRxwOxYTLrBXTdAOWhSt
RIaNpYGxOCpP4dIr3yOmiO1wVubyPMjAfWblJGQS42ful2bgNX5y6KThheHSHTq9T8A/uC3E/GCa
XeqFjgKrpyaJNiF7z8/kS1dyfrrlGlE5qmsyRpGkrvZ6sZy+IFemnjgbZ8ILFQs45hcrp+h5ebP4
cnbxg4vk1+uwhI4ZMb9inQEICfchdfycoRXQGD9TJtwT5bqo6VsPzmpPT1Gbv0iq6WINdIxCUwgP
VPjkSnBbk9sZdyUedtqkYE5gwh/IbxBBlU02MgIypruhL9OYgUyrVp/nXj3Gk3yxQLwoY7gN6nIT
ZkR5UVGbeT5lSfORddENF5oVYurFpfo6mR++Ne1GbfwuBPqIfEk+tVSpgEqfx8cgVZ9UkPZ1cxia
5i1Up3ejk9wssZ6hySUHLZGocfsNluy4AMSQRYi2UiYsyGynlLrYUUi/imioTgyD8E+LsoEvBm/c
foDLFWWI0UlxjMN54yfskVgxXB0Y1DyQvjdG0Gx4biicl+hMYpvl5OpdEiin6A3pgbp1xO6Jm9jw
OONsaW94qj2XPf2VfPV5D1feLpUGoFnN24/Bk6Ze2PP+Tvy7L9FZaE3rUTrrFaa8tAYmdR3n6LUZ
6ruuaVi+2aqLHePy0ClK2G1xuaYrhgG1Zrm6pP5bvm8y6VdRsfZhFR5DiblwTQ7CXr5hpkp3I6MI
Mgqtwxh0N0CcHseOrR9GDxluXtsXTwM0+XzUpDCw/VHlHBL2m1QzidSiPy+fNGbVa2cEHPeiX3mB
uhqZ/lLI5RUsuhFCJsI9nOPurA8qLMYks77kBoyAooDfmGfu5NaK2G1u+0XMZHjExazPTwWqSaw1
61JoNg0MTl1lKCLUDLnZ7MDYkxkwN4lwHMi7LLGF1TAO29roz5avMyZUd/7QnCfBOE6BssPluIln
Zae+9R1D7Omln6PVGE1b0+zOavQeLKPMofiNB/OLaetOz9FAgQzibP+qrAcSzTbw019fNY9+6MMA
0KudKTafsw/0KCNXA0vIzJngdArhKKQcoUkhTbNEllmyYYTndJPxAQBIXJHtO6dp4REm4KlMYKXN
3LWIRxjCyliIoXFLR3uPbQAFKncoNGdvm8nvy5IZNOMbdInFbhsB9m/Ougney4rFykuKLV7VlY9r
4qhN4bZlP+GR8v7zNP7/9s//t3Jq1ZAom/p/tn/ufj7D4n93fdJiu/wf/3F9UiyDTZMhlyqpiqjr
Kh2z/7F9SpLxX7KiSBoBI53D9/8yfarWf8FQsERM3wYmClnCqfmfWmpV+i8Lgx07IUXDaWeIyv8X
06chyf9HMxz2URGnp65TDYjRVTH/D9NnIuGO0wxfP0lT3G8TQlhQfgJKTmZ4JsCigQHR8dB6fw9l
1PZrPQhvQBap5JCiRnb/Pvx7iBv4MmhOJpkFrUaJ4IFKocYbl4e/PxZjDBc4T8N1OsjRVlk4a38P
3QJUizDK/M8//s+/E3IQen69z5MA3l3SpYDxloe/jyivWSB4ANGglPoVYBbKpkq40SDzlg998FPA
NwzUUOaNlQ5GV6gzt1rigIZmbvUivOAiH118XSdUKAwcABzZ4SBeMlhZsF9WVHq6FQzr1syOIfBe
SuOB3tNrsVbaToTnr4uc2o1dMyVfVq6DU86r3vvDM0+Aojyhl4hdy80FlbDz6jbvPFUwmMEFVXlj
derXgsHPFMTmg5ViZ8hQxSsRo7s8SzaAKTwmmll6nC1Jyvx92NTg7zgUiKWnSOMqgYC7/fs5hZL2
67+PSMUbOx+yaRrM3t+DNFchMbXoPPZNsY3qaRvEFA0Sw67oBfOqwI+2RGdcupH6taTT1PcZR8k+
ZCUS28bYsVeDS0G/BaoxPj1j3KmBes+yiKIc9DQmh7nXLYR5aWBkI0DbWHhvufffD8EC3vvvP04L
c49UWXwdTaSnJAC5+PfwZ9n7+8hY+H5/H8mmTNhQZYIuZZDil5/878FY/vj3dzj0IVkwR2ZGgAL0
9/O0cdzDP9vIwja9U5MAs2/hnCK30VJ1VQ5SQxGbXT1k7W4kzvhDfJ8TGMt10a4RVNueO/uaaFxr
p2t/Q2cATjgGep9tu60EwhnkThgvCncLApfiZE8ysYB+G6pfxHPbD/bQrH193xjkp4+I3flb8k9a
zXb9WhxD4EuaqyhOk+wgrBYEmZr5rIx3tfwptDV1rDU36XrxsU42s0EQXiE8QafaQ2QGutRhFXCk
7cQE/Et8QPnr4B4kdnRjXoQBF+NHLtqZsdfFHbMPztFAt4V6NScHQz0EOYqMR/+o/htfLAtp12az
SHK4DfG02vk9Z0O31p86w3qItRLDX0br2NCcblxFKh5iUMf8rgyPLLJrdsokF/EMoZjNQnAqra/y
BwACT9+5f4mu+lNAKiGXcWjvPTE8UIkrDj3c4fF+yZabELM16de0YUNfkVSbG39fvkPEdj85MttM
p8mXOvQcle/gwBkDpaoD8xbrpTzZseqIbjI7OItVD/DQ2G+m6FI2Dpr39Nvheqi/YzJZxEFA7iS7
AlTwt2g6SXtbGk8AhoLPA5FOVJJhFbwTzkduQ5XOpibSzdZN9jjAdTcFUPlFfiivC7tLYw1hWgj/
edVckYZgOZV3srs71FnwlwpmX/AfXJu30txiRSf+haglkvsW3fSuH3IOE6/5l/HIn5abYlmChO8a
3d6q35lFGFvOlrQ8WB3D5Q2Oy85YmaxI/bchk9t/mJvomE6OeMEijfMut1bmi3IQ3vTQ4Zfhbat+
qr/jy6LE7HWv3BGmmp0+cgWKkuRVCo9uvbSGAKz+pnVDxLEZr7KjrLBSbBnU74fKpmGnuybFvT9U
z/Eif6Ah1G/UFHPY4M3WH0zympbd/dNTT505EiCdYN10tXQtExCn1Y4cUUm5mRN81HuXwlndLV6w
+jIaN/B2rpgxSxlkqfaqhqv5H25CBz+ivDYb13AST/9nfYcvyr75VX8UT/uMfqwr687UuPo9cAmu
4t7P5gcNM5jsZaSgYl9eGmUzto706jNcdSwC1S6CkW7Z6pkmu13P4MUtuR1wApjt5lP+xItbUFHD
+yFbY+8Pf+jBGmq7XP30RwLf/ZERgf4K+IYZdbbuj9ZKd4EBNa6SrAjg+G9gxEDaH4eSalm72rer
+qU6tvM+slgzmJVuGcnO6+kpzsRVXKV9a5R31g5/IvlObd+PmhE9vGmhywf1QYx38ieUvsKLuKS4
5fLlsPdzCKzfOf0p2/iHSIbusOdPtsUNNhnPOZvQl3gtfRW/Fkso/K/tpK8HbLIsUYSt36aHdsCB
y7I4bAJX3Q3ANgiSO9ojep8rBw70ZtHLP/p4Pe/KC4wdslm1DxTFDdG6/RO8j/LF9xDD8nabXoRv
sh+8vgNsn9Tj2stfRpxSXImRw/cZD93TX+ysuBdgN64sYW3yeyDP1qA1qLDA849EjylgxwXpE0d4
YdNPYyTj/+DTTOzQYkSNfw3n+UaMtwlHrSuX9zU7xl9YcK3v4NbigTwb2H9m5deUk7XM3N7w7fGt
6B9xdUxgQN6R1qgj5Mv4pRN3ziQcDOGjYQwqjeuiOdTf0r198ynGA7B/gc/fB6vgOYibrECpS2yi
KQUQJHVdZJtWek70EInXZjzDYQuxmqRU9RB/5M3s+upeT4nv/WYMqHokfVu+jm8oqmbo8Gsb9/nu
9x9y87scebh6wXjJxlrhEsKT1cAZBOivZxe+hhow/BzdpFuzWEBH4xE05IDMRxrM4pVZpf5H2L+q
sKRjvOl28Y/qrV3a2+PaH11+MdZ/ccPezAu/g8mR7BfBVa9B+oaHVz7l/LitMx+HneO/1R7FvxG3
vr0IrgwYVL4dg+9ePyB3J9kub1dRh3VpDbxzBtJZuFJ4KWrAq67UHvsBV6KNENzgQMp2UnEEHTuf
+WGlbocdAriQ/SBbMhbrxXO3UpurkYw2iZjk3fIUL74BcNyqJ+U8n/2H6fGOxvK9F97ApFQsMQm6
KaW+b/wIixzbnIUICMca4a/kWJVCO6K5gTGYfJctJCFPyh3/RpDvBbTkSgGPblM8l1Oe4ebRM2pP
yQg3/ThxbNvnbrJ+IgnzCmo/UvithhTDbkcEaggEBTURjglRdUF0ByIC5Z5B8gDcfe9j7fzCjY60
5iCsh8J2JNZSELLZVJLLOE+uNkP8Atyy045Sv+1V3LRHmpT5fLl0g/SaJ25AgF9gtmSXNxaix/Kl
mPWeoW2Z7G5ta1f+FowTH8JFBXWoEyZnkuvwKvkox79RcoXEzYfhiIFuQ21hKe9laFAw/xnA6RsG
rQmcBWpTlL2VPI1hK8sEcQlB2tG3+loerffMtPMrfzvVG38f7kfhBHeUJNBrBbnDRXAgyGVPh3Fj
fqmvxUo8pDfq1KZlOW3/CcaqPgXWjpH8hpKUfkOt0EZx84/2Kmz6Kw6dCxmvbtech73yXm2vemDn
v/XHeFq0zDP4N/4b7tUtUBB421gyKWxZJW/iNiJvXuAqcsw9zxG6GF4WTAPRHWWq8Vcy21WLs8IO
ubpPnsoFNRp/BgWTebKiJKreiF/Wu/jaNa/94NaPHr/JNVunuDXvE37I5afYsGfXpk2nc663Uy89
0ooWX9V9ep1eh9f6wfO/yGDdHhMkSN3T4jQYXafYNS/Di57bC3KUEM+6pSgiPeWe8ZQe82+IDyvC
JHucH7XHMQDJq+UalN3gu7uUn+q6xuEd2zpaIXYuNC+wk8k2vKHT3oUX44c3Tr2RHmL7ikarPSVl
I43sth0OEbr4as53groiP8knw0DpmfLFcNsA6upvQ7jRio3mYGUxlDUh64SK494+EOqnGRpeSG/7
+Ud8xaFf0RnRuem2E9dFRwneLdLdrt/oTBig9mdko9fKJwY+0r/Sp9tU5+KH+7SV4vBaK8/alqmj
/ZldYUMWvd2R+5Z9ZkNOdW4f4hdoTOsNnRf3YU48gHGY0zRH7N4+efaB3e2lv9W3Wj5KJGpvSrGx
kl3yDp8CPJC5ry6T7ICXq+7JN788csxw5htMOleMY0VedSHL344umW2Sgb1xwp4qRF6HP/LM0JdP
LXSX0pP8hpacAlxMXYLKvOHjj6kBQZGc/Vd+om7CdRU5eXDui01PS1K75thk/WO85Asev0upXhMU
/ehu4MTItt1Pla+L4Q1EAsTQDl7Ymt2EdGbEWdDRbKsHij/xOP8xxEMzr+1amVUoO43paV1sesoA
pb3skMUl0/t7wMZteQKTVkj8H5jQe68Prc6bu+4/H/393d9DoPKvFhHN1DZrpIm2aPZlpztK60PU
RVAEBJBU7PY5LuPTLTnxLR8RmP7PR+Dx2QvHy78w94w38MD2oyVG5JyWTxw1pc0XyvL//f9Wy5LM
vT6wj9S2RmxCzaCmug56ilTZKWpNga5bcM7slm8omxyPI4Wn2oIgmkmTl/dpS8U3SAY/rz0LAi98
h+VDBUObB2NxcOSLznLbAlZ5Jbf6G8n7hMv/yBGtYXkkkoVHbaMhgGDwZv6KgaaxIXLhW2bbzCll
+KU9e19vFXXXGzSx2/mX/j+IOo/dxtE0ij4RAeawFZNysCzZ1oZwZM5ZTz+HNYsGBoPq6iq3LZI/
v3Dvuah79nQ8SbcSjiKdBAk5HxpvCpvtXyl7bYJTakUzeRiQZU42IX+W7vNFVf3YH1g92fJVvyqH
WfLKZCeYHkP9CcWX4ea/xdt8FtyOWtQi64ta363e8HFiHLLDQ/8hf9Agobv282MCLXCFwm4N7fGC
pbz34BQd6gddJ0Bmk03Y04lRqZku9VhFItsbOCj9I9yKZ+mhX7svYXbCX4RefNDqB/GSI6pEh2s/
16yoWLmu5N/hJznTpFbZi/ZlOtplotGC2hC9aEe0N9NX4RUbCg8ps6t9R84UVZLd/glw+N/TNcYH
T3oQljJ+GBcosXx0yP6OyQ9FMZ3eyOj0o/0tH1CmhJZRJH5+f0HLOfUvxSXUwY+Q2Qf4HayL9+ZK
BBfbw6hyWNdre+WLSKz+0vpcEaxV9SF30U5mTuRxuZF/zuc5WREbe+m24WHEW3hkt94mbmGs2E8i
YRB/kO8CXACYoZ66ZD3t+K+xnocHj7R2LqCKrfhSz5faad+J1w1gUDudjLSywptlJxhDvXDPXYlS
tPjCRkxPNUDrXIkjH7Xgfk82Oz8/3gevhg0YZqNvnqTOHAK8+m7rxVtlDXEOLhWb5i/0RiqLSkAv
NjEWxbrbMe62vsj2Ea5dxFLQRhJmWy/CS80KnygVNhW831+WlcKOOYq0kzhYrskpVFcDfpSnU47I
27iu0I6MFxEnKFICpOo/1Tp7awI6fGqqFX8iBSzDi/xWqis4l9twp7qQ7Eg7wxLt1y9oZKoY9S5D
GEAA/Iy24issFJgEH0jOghOy7m/JSSsd463eSjt8YdmpfETXlJk7trcfw1Yu5BTCsg1vqJhDzIV8
5u7whWFN4Sq/zSOtpR678o9K801HJdh0+PwcTc5uehVc4RWtpzeuRu3jqD4tbtwPkBbpjViO/ED3
AlenR7/5UCvPohFY4nBKD4eU9EJxfqlyFwksl70CLIKsVbMDaMnMtgghWJPzyC+61ptm/NkvPeMn
XpxI3OkepEsPofhaRi4h6GAusV/+IflVhAPQBYHe/Zvij/ZU96vNMiwD1tijoHI1OpT638SAGUFs
05D9mbk/7OkjxdAeH2yfhs+Fl4jLgPdEyzfh6zVjdu51ek6v/9S+8jW7IdLPnkwnE8+QyZC5Ftmr
9uaJ92lTnWLGTBNFDJT6VSQ6oOxwQk4848zB3ooPuKLh0+9Th8gV/GzTl1Q50m5W/81bWrt9LHfR
w/xligBTk60MbmFAFTYDIC54f2EqILzTfGtf3CTR+7MDCGnXD1w8mGfmS54dI6SKDCTe+1+OuOij
qonExMxBrbYbzu0RyQ0rhuGtgivZcEjyfTGc2OiXUXeYciXn8WFJeDdYepBQgBb4LWWXZMATccXf
DM35Y648bFb78ZDwKfD6Dsnltc2/lvkXEVfxCmD6FgYg+VtI3F/DeDseAHkhdWq/AoIQuNUPSr/K
70+H1c4JJvcidHvLH9bLTGJ9yhYFCIadZZcsfQ04md6QxUWpPbD1Gg/ttIxZOEL15EhgOcA8glPJ
VfHkq6jZsH2AYq+WxoGhA3OCmhnq/vk2nMvtsA6us9NxOdFSXhhr2YBduLrNT3rhIQmVq4HevWcB
vAbDj2A/j7ZW7HFCK057k126FyZp6xpqzi2/QGCpD9V4Z+rFmyjQzpFFqeDyymm+DNc4MkGLd8ob
z27HwvZQnfTzfCb6GcsG+JVi31IslCt9q3iKs2Tp8eUuSH24jvW4mW/LSZHY0ZUrzyMnvPWHzLzE
KNo4YU0exi/eGu3sJwnHjUQ6GCfvrrylh/FsPFQHNA18ZihS6rrnkUt3wlevOaniEYw+R9u88lBE
ZjE4WDDPq8k6B1QxSGHICBk2pfD77/PmwpCnfhk4BMwPXJ02yzPEB9qOPjvwq1NbeZpkx5PN4WMZ
K4Myolyzom9kV6L5VGEBzVvsHYywzF9etfh449kXsnc92fGG4hTlxorHA3bpNF91r+OL/Et6znDl
cdNxVI8uI3FmdwkAM4Kp8XGC9ZGY/jmSsbJ4v/KgIJZD9nAsN096f6LGwDgSM/eJaKBiE/BOoGT+
Pj/GA08aBzbZFxiLFRQd0iFLbqK2Q7iXbZqN4lTwahdaU7mhQ+WzEpQb1cJouM81Ty2pyImvCgAv
OOgV+lu+dz5v9dqOa54LvdyDI0X78yCl3CgcUu6q54aE+NT068kz8xP5TuZP7NIeoz3xpNBNc9ay
r/rsGs16JhGldYmiFjEXbCqUsmRbeUbtMuvkdlxxi0X8w1r7yqhT1OWCB8MhqtahcU7j7UzeYUtX
yWubrKSCRT72clsdCQOEWwTSHfEg4xSvyy4dBwyW73488NoAxofjUAlsvfCsI8fviqi8O1iciBpK
3sHI4Lkbf6X2apmot+kuj+KNlyJDwZ4u6ae8tBAD/cSLtTMXRXlTb+ElvKk/RPcYx2E3wFJ4Y5cP
X28Vrq2TtMx+Hek7OYe7drKHcsNOlGcUwyI3XukzFwFIJpJRQ8ggozj+NtEJJDTWq47lkE1msfWi
kl5wkr7mwWUw+fya+Cgo5y7dK7A8847EcYS17wSXloNkGUendIvlJqkcb3xpb/o2/0Sc5OqPunT0
yKO5b/4N9PtxI71p3vhnwS962nCfbdY6xUaYvqty3frh2vzk+FW5LW+8JJ+qJ175YKFS8ey2v9Ti
A8lCdHEVm4GD8MkrPd22tro1D9W7BBv0T19ccN7TvHXduEoU2xR9JjYp19AOtimDMH5LXQarIiNL
yD5/+ZGe/2EYbNyo9rBNNJVTo5C8jW54z3kCKPBGXnwecTLIf/Md6gL9jyQRajJwzgRlMSOlUmv4
kyviD/byH6cu1FjCfIUTeEucYNfiR3WLgKwMZ+JOWFX7+UKmTfCLhp0TXK/sijlQsn2y/Bh/oQps
k3P9Eq65W7/5JkHct92eYWlVnbjIGPg2KqWbjwpLpm1/mPf6qLrTLvYzjzz69rlCnQyXTrT7P17L
0DGyV/lG6aXtwLqwTthLJ+15ngnAYUZuKw7F+QtnVKOsZcnLWJAtDtKlzAikXUiGa0Xf43USEro9
rd3wZX3xcCLUg4mc2PKPjM/SWK3aw3gPtsWJp7e9TW9Y/3igHD6+n0f2+tw31/bGoZgwP2F+8xpT
JrjyRv14fllvz9afb2lo5w/eS5p6yvpjNH/zoqH8D/bKI6idSN+Z31QnAilMBQGym+gF7kT8ql0q
BjrXVOZbXmXcbnv51eCefBvW/S9gNpqyU3qYLuK7hrxwA/w/3xc71XCJeqXdI+uaKKkOqQzF/qZy
rUN4xh8WrSdXPYGGGOlqkrvsKS7Pzj52lbXlFWdrB1jgZXyXfHO/sM1olo5zt1QOHSFrNouKyONq
oMqWKaSwnK0icyXB/FsNV87Idjk3VtmX1BBMsaZ8DwXaJ2bOZg2qw6YhkagmK7epfe5wtbDjveYD
JmUd8CrGDs00zAKG+gpcWqhhTHh7u5x2s9cILgSK3NyUmWde+35V7EySZ3H3gpVeUj6czHLk09M2
172xnZVbxcGaMoti2rDtKZHlNXZwCsTKHb+lbbPtHuMrZEhtdOR3oAcojJeKGemiRnOI+HdFYfqC
w0h6aK6+KW90fDsWAhsaC+MGUtE6ZEfUU9mSSwH9e2k12g+RSSuHfrguaXKhP3ySJ/A+/Yn8eOVK
ONTvQueBQ7yj0caomF1qfG4FGJuVdjd34heDK6IeMUtuG8mPXqb72LgaKUJg8H4SKiS+K6b5Og2Z
uO4UcAZegn4FxSmDJqR/sYs7rSfSuVq1rPGKFUFM8p7kIBUU9PTQIlvcM/eZr/Nzr7iGb17r95CJ
EisoinFjdtEn1YxJXtT0MfATxZvxPR6vmupZsw36PGI2v2eS/r1uiea4dC9cNhB7Nqou9hdE55gS
Aj175hhZYyERfvAs/ylEdcDocfPQ11ixSev4rJB0kDkttwVof7tGS9j7Ves9ufNpgzE7JGsMugaJ
Uqkj+Op6ROJKVEFBdJrNRPG7Wkl2iFJyJQK0YDIN875ZxY2zCFxepNmJAioNkj1oO2nx5lN27EgR
4YE5m9/A5PnD9AXkmRqZmx44tTO6Hfq9n9kjKc5jt3iuj+HOCFeVK3vYvXh4KJV5kYQHzUXM9tnf
ta9un5DkmDvhp8gouVmO3/SvxHHy132YiIBCZxFr+u223UUHdqzhn/Ka+NZrux3tgYZ/fqh/02Kg
ABy07EYju4/WxHzxpA0bBGkLGMXp62XH+SRaQjyjaOMrkjc4vQfFbkIuiAafy8bkn7wI3LIpuYTQ
CvYq4x6ylGJ4QbaE+R8E3/LOuklfQPgKlJ6QXEz6Mz+AtkkgiOk/23c13dSENmY2a6JmNfV+Efry
UkewEzXtqbcxe9QvALcXaB07unds32xNwc2Xk9NikWc2MznmJ8VxcARhiAhX2wClc0k1YoPF6psH
4Lv4yJmtCYCPtoV10TQ/xj2zbq6S5c0mBcwq+Ua+tbyynHSdf0I4DDHoiU7KNhjmTsXSkKE02881
jQssD57FY4IyeSUewofMOUZ178otGy6uHhUwltfUeUrLd/DE6H+RXT4ciaQASPF7hHaH6JRoh3bY
GG7DC9GwiZcIfY7sIz8ulXHyTrWc43hDS/Ys19Ro1qdxI1WouKc/oe5yq+d7ROmu+cEkAGQph9GD
MVN+mfbhkfVp95qAJzccy/KHV3p4ForWR4O/jIFJ8lanRx7pcdFWu8Lv+G1+8JKTUbrzQhrWFsXG
A/09r2/ecLnucLgO1/Go/uYX3N3Txvgu4a/CiPFmXMLBHgKn7mvvGAasVcEblicp9dj1T7MH26Rr
nGL2uGmXs5qLT9n76tSNxzaZfZlhG3Ccv3mBKnbyM99K0xUkCn8+UrKzxTu0A9DhjYulWHlS20DM
sBQ3wauoOCV9GE8a97Wwim6x114xwIoQ3dudWawjhLJ2fa5uZbk2hDXLBTYOUsLMzsN1JyXnebxb
iUuwPGohFNQYxg3J679S5jy+znjHYS3Iva667WE+FBtYZWtGR9wLVHaVM9yYy4JPqSiYrsYZSqx2
QlNLSXhHfu+1b0jXK2FdtvZwA1KB5nwo9ksoeMpYanChnD6v4f15lRYGzyM2vY5vkDUEq6w19FQW
c2DAEs2OcYayqSLDNYy8Z+OOCFKih37U3ZZcB7tP7OYdHECV3EC1EgBNTpcd2AH/UxbP3DCfWZiz
MEJfqhsOI0vKDZWlL7karI3vTC5c1ljvPWvKm3QmnvBUv2YvvNSthp2B4CS+8sPCKKEfbVYIEHdZ
bHMWX0X1lGzHk44pOrBRFr6JbzO9L4X3pv4o/GQrO08oQCvlk2F392D+j1VXQFxoy7vmATjUFTbd
Lb7y46hOILlsOZRNtIkRGHBcazbu6NN0KLA2LPuUZNnQxbiBeQ1hpH9tXnk0p1duMg48uETaVXk3
ObhPpA9IGwsQjbwfyg+REcadKOlu8d66Ew6viZ2sbXQO6+7qt1B2TUrkBz7T1ZNXNJ895U6+bud1
RH9FTljqgULROF5Gx0i9Mt0m5saoDiC0I2PTo/slkFv1nxO7DIxhbh54OhnzKd6xZf8wyb5JSlDh
WunbotrujN0gHKUDL5YG4gNMG4YA//ZxieYgayfoJ6FL+mh+42v+BTai+GUhfOHLc8csF2HbRsiQ
OepsFLS75rfBV0jcGjSifXKr1BX5XOLy0ynDv80So616xQoQYO/A1O+Vq8PPSDTGkzLsTd71jnHQ
T8iEbHFnvrA7xKdg/GiJ6wTMIRYvFQOllZbs9B3JT99QtvADJ3/sOTbdsZlW2H2nxB/He9gT1OAq
FGmpW1zC9wGEA5Nd42D45LBdRWpblUUniUwOrnHKjZydXUc3u5q/4jeaioDI88hBCQGdFTn2VuM5
RdLzZe4qEhUu1S3LV7EnbDgdALAlflPugTQ+xzXIDuCHSPXg91IDq+fwV3qZ2Td/m5kN98vjr/7C
r61KxhKO/MZ/b/D42dEIHdo3ca1AGlqB/r8KH/rL9BEma2kja35ny99k2sQ/vcObgkHcTQg3nW35
7BZvxLMulPcrmbHTSn0LrxwKSPYRommqW/VLk3I0D+OaPUOlo26FgW7XXnyW/PE7PXcs34RzD2sI
1d1N+VBZ8sRXEqWrm/lFnKfG8GfXv7I8wc3A59n4JiGSr3yN7tJcxC91l54sftYGRrRDhYceZbo/
H41PhBur1pZBA3PRK0tmDfepi/pNfie7/Ro9uO3Cq8iw2TZPrHwIq873n5+01SkThvXkp9Rgv8a4
6m41QyE74j/E9xhfVQ68a3J7XtEGFEuWKyknq6LfCAiReTq/lmQYa/+X8YFa+8yHzcTBiXaB3eg1
DxzWyixu0U252Hqvuhdd2t1SIU+8eBECrJCQ3BhY7rpjjm9GIDCa7VfFg7WLvealulgb7Zw69RkM
wpfCwnBcIQvZyWvtDO+ue4/feHSjLXi3S3YcHbaL87QTYxfdC2N5ys6LI20KPwb94QlIOow1OjzG
LAzmX2CEYfrih+jfusdw1PlpWd/+LCPbkEvNlvLpRDtSUGY+Z9p1ROc3dZ1hHnf32l8Nh5Dx9VrF
31pvuM4/zGKi0EXw3WuYJ3FC2dy+CG+YOrBENLbPi4JZ5USJmdav1lbc5RyfvHrqPfclIa43KHXG
p/7F7/XSSkGMbnOjSLBOKKpc+a05YK6jYoupiJxaPo+EGLCpgdONwiq3ObL5CdXQV+hsa5uxM5Y9
bhHxtbmg+xRYudFR50zLP6neKwUVOQEgriT7+E+R1Yvf9Z6vhFiWRFCxt5v7eMVjzteJoSmAnt7h
3QYt/wlO9TXZcX+yvF4y+5hsI8S8dgdhm772G1RU+r8tP13ji7yPZmfcUKlXHH18i7wxaRCjtfnG
Cht7b3GQPpjr/k5UVfvwXuwXiVjoYOcJ5o11qj/xNBO1wzz1HU0Ie5sKwswq2wu87pHPuZV1ClDE
ooe7N+8tLfjoqIjXA3d6r9nuMp3ahncUHcJevzAV6BjAP3jTvabp1rwgLLv0W4YHH/Wb6DTU0ZlX
fXJiCwQo4o7i9lFOvEF40+hbVENqjQyNQThYA1AHh7C25wtVtnHGajxhYaA8bi7za3vVzuOu8bN0
E6u2QWV7J0X9ZTr1eId21ivMHf0oIiDhzcz44/ktxD5m6m2wSyCrIF7z0DwyZqHqxfqimP7sWw4n
wXtjONOdXXdzT+7WjaYUr0fMy+aG89ak/HKh3m3fs+BQRI5BXcvEmN+1VtQnrFTnv5hQsPfklYah
40KGfkbT5Nbn5phQc9DW1OQnuqVMpezmP90nnWo8+MnRegRXTMUciaR0dLkTiWv82NSTwbgrqmMi
rvVv/TuVcZcD8aA4NUi1Tdes0eN3eqr+XcUEMrs6iyvxhKUCD0R6Hn/Ebl1eCTg5wuumgzM+hTNv
Ogy6efhBmhTbHuai9FPjWpz33QhU4SXOLqOCvcOrWbVSmP7W7P/eqCGAxVJmlIyxgNd63S38noDO
BYw5bB4fTurMhAC7Hiu3lmys433zRhAdvTqvpppxGt65Yc1d1pRMl9m7Mrxi1xSuGILJh3LX+QT8
8LWwCOHenjlayKnTt8ZHLrmVP37FxYYUOQTZOw140LQ01AruB/KYcJgLS0VDBGTOyzpaXsDhdV53
v5A8dpiyymHZLWiv7VuKRDUkb3RvBjaZRpHqlMq6zA4xyoyQ2HPUO16JiM+gabOl73kb7StmGc+l
hKW7YW4Z2m3tRryryJG9JAzNx/vUnYyNydp0WCsKMtQ972nW0kSYbLNwPc4vsKyUaVsjgiBtsAcu
vHzDefYuBUhGq4XhT8W6wfEu8VJhGUFtLS8ffy276akaN7mwG6ZLV77AMJfzQ16tlRIhu43I8Cnc
hXEzDucCJx/bLnaQsJX17QQPL/ua9a1qIha7zybjGgi8xSJDpBaiSAAI3jAMoWSn7JZdM/Y4K7kc
hPKO094SfDgC6WzLM4F4jq47yO6yd/XFOiNP6ju0sXbHwrpcC8KKwqioPKn8DNVNO+01MJPpnYM5
1jfDTf8azv8W+/2y4v9vz//vHyWFU13PSSL5719EZrhMRxr0cPyFSSc9yc7BUviaHG3+/d4c6Kpn
dMZ5CHJrA3EWiBeDsQTU8qqCnkuQVECoZDj2jFL4lYGBfDvOIMxwGJmCSq/477f+/UuZqF2n7Rht
//s9iZAPBpDL3/j3zxawYxOShN+pSOzJ5cASP8U/0rho7f/9XrP8izpFav/v/+YW68G/X/33L/79
uf//FfD6GOiEeOicAZjp6t8fIl2J0KR/v/z3R7sQVE6cyOkWEkdzCofNVNGNqzNClT5YK3yzkh6b
fjO2pReEnT+jAZKTDsDlqM+OXrjxLe3nQxPOlyloOyc0uWplDvpQL2LcRdGnpeQviip8yuLQeeBZ
VMArq57kvE0sJG7D89oHp6mYFD8qQZZU2XsASBdnezZ5GXq6FN4LCYJt6EHvo8ljgmAVrBozZLEz
PA7HECRaGtOgTe7RiWZKciSV/T0fynFDGC0qexGZtgiPFG9izOKq7ac1cE8vi8fPUixlCDzIoiAk
zCYWKFhYCcF9jSYOXivh2es7RqPjOe9kCVI32wccEz+myC7eVLyK0OIZhgOhnQ9cIcR6PSk4+oFI
ZEztCoFOTp7FrCxj9J0aaosWrJML17SD38eLMG0ZNo/iBNYFeCbs3xJ16mIkCVgP9FZVrUWtYzCX
9B4fSGFr0C2QfNcIL60a3EmMyOupJojpAFOGuvzbisiZcVPTvwOSfLIvr8Bh2vLT+Ely7bOwmGeA
PwvsUiPK2kCZMJloXyABbBLUFKrBam9QgLIu6Vz4EsXKXOnCWNCxnvIIsR2CwBnUz1TgNYMiPMUv
Ff1Di1qsGWgDkjl0JhUijlYvf31hkME+iwkbfQlKkDhJJF+A0ke2pmgz3MuSPBhQSSuxzfJtq31N
81orBHw6nIFzudAKNMVtJyTu5KE/yaPt3wPCPTdV/icmKB+CBsG6MUF5ALYKTg3LMqaHWGLm0HRx
csTD5vbdctZkxWdc47aQjklVI1IoTUQLBMHZRmo8IsMguTPQv6zoeZjljKGUKaE8FjWPhGbWfPxE
ocpsU4706Zhr0FeyMlgDGKXo5VHbGErvlsM0rbv5iZp7ge7k7BQVvbzX3ImuNErMIesNjijEkQvP
ITGzv2aMml1FSs/zyUyEPCgO6ILnIxgjEZ2GypIno3Y1HhyB1Z+ahz+J3jBay3i3pRIjKplbtvsX
2SgM+6dJns1T4SlJqAbUBJI73MS4YoJWdyyIGlUXXLnXOQzk7FOrc0ZdTfJuxAtBJ0DrbFRXMaUl
GISCuTKZ7hQJ4jkkiIR9kXXtCc2xlSrVnIajLKly7STR/cvjOeBGcgJg5qoM+wR8KercDPV38TcK
ab+XUk5uVYat1tdU5HEe+7rFqrunpElIN/EDsJF2jei2lFV0hiK2d8K4/ScphLxQyyErvVnTdzof
wFAzPcx7brPhyRQ8HCMVLC0S/2eT7PuYQiVvqfqKKr2M4WfcwmZQ0X2JiAw4YsO1qpn2rLKGiNPx
J88GVqRx+B6VrJQhmUMVkFN/Vtrejpv06cu9WnitCeZtQqkaDgXD/+apxjTA6VvzfN7V9DxVrKY6
dohTOiN+7rmDAfOtMoEhVsniM7YEB9SPeDHUvDuVMi1MOn2LhvgxTVzrUrNmkrdTF1n2V1vS22+D
SObSzsrJVBk5Cuod4DXv6n8SoJmFS0Jy9pgXaHC15mUiNfWD7MOVrLCrBHYvh9HgZaqwHSki5Enn
hdOa3TYd4kfWQ1jFRLdT2shAFUkSrYbrt51CbAnBwsuG5WBJHQTzhJxihTVxUlM5dJIiOkNdNl4h
zCcZozUcutBJzYC2p1GuWZ8ViN+ZGRpQ7ykZyLnqnw32GyM6FRJ+d1Hu3xu5v5UNz0n/LN1uEmnj
DeYTUdhGx7yiAdVY2j81rOMieU0l3ZwxVhVfl/NNFoIXIQjZU9RCukWLWBNUGWnUF0QUjAYpxhyR
pfkuwsxxMMKywF9CI5K5W7eQVgU9u1nTYlfQ+0dnRgRHGZTDo/6V6fnvDCjT16aRRCaRGXzuRroh
A1pDWiLLeQTsV5JORBYgGZDK1DFV+qWeJCtZDnX/GfaXuGqjBbh4V0vAQ82Ss8NjhlKO0FdTNZ9O
yF2O0s9uQ/w9bJzHItE3mekNIXrDQmwLm7fRXYTJMrb3tnxZvkXwkxE3FaxJX5mDlZQoQN3m7B5b
SkQ6vCZt5ZgdTVPMI2scNB4YqtEWdjyKWTl3ntVTTBcsPgZd6JFAi3YrzYINaDrwhkGDYU81akAn
Jmniuekl0tz0NrvkkCLXBWue0Wx9Q5Xho0ZPhA3PMWNdMQcI7TNmjMaseRjkMYjwRSY6HNhXUt6c
ipBb3kjawZmXMXVLIQ6aDASa2OXYEtCuCJW00huGyxURbcTkMvuC4cQSoiMPVWRokJv7Zyc8XbVG
PVGOLVhI87muKnJWywknpRaSywm5dWXlWPuSkCk/iJYeGCg4iIAuLIWYxQaNFgbhyYhkITSZGipz
k3pGc1GkCsCTJrIkJFfATlSmHq1O7wcTnd0BiydYCTMORNDqJmxc9od4JQbohnpb+WGBhA++3nGe
mBmXMJhJUS569vuxAYOMo9+LGowyqUD+WmhoyTpm0S5NmRcHCOShNb1JJtNlgft7ifeBhjLHNInC
DYSgCQMkZ8kJMajuVKCQRXIX6hAQEAdy2Lcjc3iaEbGQnT7E9FK0Cb4lXiZ5Y7y1qSbfc/U4g2zn
RV6thZ4B5iymOLa68odPnJbdtN50Uxvf5978DkiHn+QO0EE/tLsx3CgT+wBZj8edJocozS2a+iFn
CtVY5t4q8k8tCCJ7ENnil8l5ikxjizn+NnMHcrNS1lDdVWPr42xl9MqmMSH4wob9x+ycmq0p2T/l
uvqe5yyyYDzbxBTR+MbMsBTCpVGjST9Kqt1JaQTnAzt1Gud9HCD6HOhfHG0AoV9Jql+kSBei9uVp
GJtYh8wXI2qQpdoH4M2oMMTzo4T6Q2nHmu6L3Kt4YoglFMeKlEC9eWIYY3lQAQywBBKDe75/p9NC
Uk/n5ghk+YNU4mitQ456kuyQqxe1E9fhzDQplwmQqY3BHUBeUbSw2VbFzJ+mNtkE8XOrtuO5JvzE
L5TIj2KmV1KEih/iDTakuMesuLRAQpO54MukBbWsxtYxXOhbRs/0pYFQnQqD5YkVS3rQoU6hHnQh
T+BZs17VdIyMovSnjd23KQJKFMMzMuh5R33HB1bdgvxpbuq9NXXq9Snr+G4l4sWwpD0pTvznHaqY
6uEAf64taVvFLHPUhZwnPbX9GGksU2phBXGKjAiSTGONKf3UyjV9zrkKcwy3M1bSVrMNE5SNWeUE
Rz0NdFfjYbJ4S4zsftpalyBRo4YkyEtRlGSTZfkZIQK5FRguEdTXEpc67ibFFYXGLXD7gletjc1s
AMOc1PClSlJiZwGFkOPAAEuF4lR3DwNe6z63rB0pdtvB0ip/mB6FdoABvm+xCruCYbICmmP6aGJT
Je3aZeCoer5XPqYENSFsTQrI9HUOza9YGzSIRorltUX3InVDuM9VjrJiTj+0VPhNOz5QjTmppQ2b
SKs+mhqJsZC377kcs9cQy2Mc1BoiYBJjeXKdXG9W0On5FGINfoKQYWlSrmIuOlU8kPvHbE/y69AU
PbMcCO+gcqqL537Uoh9jJLJICL+IYKPwT6GvUox5RVfNR8WQjgA9VWBKqBQ8VaqQHFcM1Xq6Xg5/
q76IFhuVLi5bv1qUvUndbyyjFmxgE3WPYVN7QkLVQmrPFodIrc13dcoxK5pxh/mY5GZLq3c1qZNl
a37AyoDBlAl+KjE7KosUpVDL8G2ehXODteBVZGk2xrBzpoRYYGVENzmmBjyM9zrd6YNMCy0POx1m
GHMpGZNJkfOrGe2cGCqNA2F+cjWlceMYqUYDMtgevkFvwKrsSGCILl2NB3rEUhZJM7A1DXPoOIDD
1Ocw8YKAVu+ppNcg0olK7NnVcjVKu9dSd8hEWOo5GyO6aOb5JqlstB0bRdDPklEz72q9VJwBio3r
KWc9ZLKkUOhSkTDnT5eXFpwBOIVTa7201b7JvGjul4kbWkEeHjRO5P5a0bhRStmPgoa1MqkGF2YK
NyGT8G2Q40AcwyINbpiBTP0j7YsUWIjpUs0LdtuJ+2BmWytqOSpIxo0zYmlNv+h0Q1tJu8AKwyA4
35OwJ14iYXQQSZmXhwIfGA+7bLrJ+KZJxBFEgYSsFhI/P9Mdc/e0kyv0Vie1KKydVj4JeyBbT4+1
yFf06TIMEp13QzETKEQ/DLV5VHRmr6EQHiAAUyxL3JzUpQhyWhKP4bybocV+1/oym75hGpXsJGGA
KSwf+MGfBBfSsAlji4d9qI+GmDxSJU39VuMT6nMOvyV+WTXSF3Juajg9HdKSmc9XXK57gJ5UkQIC
dazsTdQB+0ZCt0u6xacI5NLOiMpZ5bXgA5Fl1yeyd5mIzOi5lGrHYgNwVnaYljlfWwnHJvrqJ23b
zF26A1TN3WGqrHWaEJcPklaTtoJUVpbWT9y2o2JsouSlzJAxwGH5BkD1pzQMB2ritoBtfTSTSngI
yccgA/l0K4YzXtgj2OliFt5CSXMBPQsv9zw1ZBXxGKeNgk4XPaJe6xB8S8OrLG1cRhl4vGVEcbEc
9C7YbwSrT7kgwQV9XU/kJN02NEkFNbkYVKbfo3EBgb7SSqIOYE7+LeBhzYrmfd5nJB/OBPz0Leqj
0dICRw2C8dim0XoYnoenKKe7wkT3R672zuo7sp+bAO1gQDhLElzSBvG18JR3yrLe0VQOJjVv7zo5
p4IoOvr4BtZQ3AIEuYOZRMw1tDAFA5RAXE8oocITVczEyr3Q8p1S9BilOrTT88x9nQtgFvE1zHcl
07GiiuQSJRXKqpbXQchdDy9T9KYiChy64DekGZXYyN/P+hrJseQup77BBcVg+j/2zmM5ciRL16/S
1utBGbQYu3UXDI0IBnUmmRsYRSa01nj6+7kzqyK7usba7n4WdIOIAAPK/fg5v8AK8qzHMdxgI74r
AXZUOgjDCs/kNs3WuOwGD5iuoRFKXZgTy7Tsa2YbW3wHjRZuhWLER8LCOzImC2CLcVfgdUBH+REt
dY2kDbO7oh813oAcl0lTOKwZlNd0FCILt9zYMW6pies9FrPFS2jzoDoUC0fm8Dc6nQ3kLOd9iWMw
IQDf+1ZltmOPLzCoOm5i05xmi5NF9QtAQTFtlTqhzqF00d1sv7nhPRSHipzUVej13sYZ9W9qRzFl
FNWj+dkZmblkdvtNV5nWVds2MJ+DEm4pFCxf7cB5ZH30iiUm4RSaAfjA4vQ7ElYlFCnbun7mlSPB
FGDGaKjmS2P045VmADxV7UIH5q6+Gfb4sDTUNDr7nDZYbqCJApxPA0CGmUTkxMXtAlRfLymVlWIe
azGF04jhqjE8KRAn8IZOr6ZMOwVL7D6gVX0kcUGKkORXaMTa2Sm1dWlBo2oHoJppNRUPi6G+uZUW
vTG3+bACXmnNfiw8i6ym0X4wvr3kNrkXqwuJsm7Kum9QpvetKZy2YR2/mCpGouahHxlQESWCytmT
VqNrOOUgXPCZmlwhlGXkNZqUBDEOWg2NMW4ZuihNmKXv4Mu0KrThLdAx3dRBipcB0ckcNAGs62Ef
mZm2nVy6t2LWXrPAeyqWBP5KJjsrik/BdI6n7MXV2nG32Hl7qifTpd6laGs7xrPJ81D7H82dmGZg
K24tm9k2l6PnYZGbELeUS1NsB/w66eiSo6t75lVYYR+s4uVTeTVzw3xSgHpCirP6Zwav+C6dOnSS
Xe8BdyhvEyyI0bd1++QWxdqea3M9lTW01NJ4MDv6v0Izm3UWVjtHUZUdGFW9gv4UuFnOOEeOZ6Lv
Kya1QXVksLd5Y/pNWdh7XF2pCzr9DlXgTeTC5DSCgl4oV+EjECWpcQlPnqnegEEWV9k8KCbKuAp2
S7gneHuD2MIPS/M9zhXvJk6qW3wX+s2oG9PWy5ntLS6Ml7wgkEdIG1OnbVCr22HG+8X0iu5svI0A
T3I6fpTo8hpsb7rOnZaqQ/DVKIqNuxiA9AfqGVHyKn3LXNLRzBrmK3twvniA73KofnBezHljVcqP
Ajmu0XZtZm7KjdM3HyGJt00pDKLHylh2HkiMpSJZj5tChu8TTD41L7chZnlXYxQ6e5zZsSGYcIh2
hA53MBPI1QQHjgKiOFDAIMw6PYZG/ipcGh0o66SsnL5/CUPlS1I61jqzmSVHVfGsz0u+1630GARY
8Mwj9EOjFyDLrlvnMzx+ZaQjxSMu3BvtbaO4SDGEOXmOMLK27bde6Y9NO1NNWkZIHXaDXkGLwwg9
abseNLg8arG0aysuqO0vpCMQ0i5XieZl+0RXnU2tc1WVSX23e+veaHPrxUMPPHGT6ltiT69qp5z1
xj4x1t6O3NkvVWD5k2qgK1+0IFZa3kGhiZigKcqseB806MgooBmKE5Kx72EC9D0f6fw7aFkMJCjQ
2wPjs12/ZyHSwbHmAi8uhfLO3y9Gc3M3doJQZVm5P3kWJiby42HtuDOFajGJGLBtYOJfwA4VHxLN
ZTWvbTQR5Prnovz63+6/fH0ZGn7XZd1xqTCOO00Zf/AvMeR2DX6xaOSSbJDVLPxmgJl6WZVLcpvc
e/nwX7b9ZVV+LkBtphretSbYzClUYQ+xUz9IK85mFqf4uSi3yvXFmNil5Kh96F75wPyk9GXD0wXj
9rKuLMEf66bg2cKjiZ8dTEv26aKsPEXFHcwklelnabdwlgry/gHa/dWMtt6EarTrUj3NB0w2IjWy
/AU7pbXnEtLI1a5efu5IxUcc26TyoBj7yxfkx+SqQlJoZ4/RUW6KLdP0JzSqkepRUxP+Mro98nNy
j2wwa+afM+m8T2ID4rZdQOhKxM+Quzvdsg6l/j6bugVg2Btgt9pgBWJUxI4EDqhsCbUip6aYH2SM
xXVF9ddMuocuoUAzNDOG1aVQzRSNPnUAIqKyWcA3LiBEUJ1xyu5jUsBaFC5KknGixXjEIF/RUDGL
2pZyIZLkKWJjmKmiKpUIoahCPuBiVW7LUb2kUuk0zb4JuzUWRdAb5J4hLHDtwhTwO06n5ebyvayN
GFDn3kb6FVocji0cQR67ChWhPKIMR04n3l3+3+d/kYf9/IzcNXVUUrQRU+rLwdM/f5n8tNzxy7H/
x92XI1Ru0u6QLT5cPvvL/ywRZo9xesk0AmA0s+j+3BwhBctL1lHoPYwmwEVdg2fnzN0pJfWMnBTq
GYPwvsqVmNTla2pq9d6pA6oCZXRwEHw+IMyJF20/UlVKqeNj2zDg6Jh02UEJwa3UJVJeSKysA095
HRr1h21GuT9g+HHV4IOMbnYJzy2ymGWjVKDYNjkxapZ6wMzTK4wJBRg0iAav3QXUPhSbVEDbNSTe
vEcCsPKcjnRpXq0CnVVVpMwx+KzCATH3lmL9UDQAP7EpXpkTogYtGh5F/n3AoWvTVGCgiAXWfTrf
9qTo1tDlQRfZ5WNnU0CoI5RBUGu/GsiSrQm6qXd38BVRnA5xfNMedAfXAw2K85SpABFi5GAZgveD
rTVXXYEGj8a8TA1i4FQufK6yv820ksEsDvrzpFFY6qlgagZlul6gwbPQ8wds27A4gbSVKGCJraVa
eLUQxXHAKqP7MQOUdCuluS2pLQbJTRQs2SpH6P/gat2HFabuZklqZ6172rHE3hT4aQAYvQ380IUA
ojre1xRYZUcdZI19DgyiHkQPovD2orz2fZphhtu+qc42zbKOQqNFRT9NbzH5BRNtVWCoI/i6AWhQ
LCqDo2l9cyzjVU9xFLVakmnmrO0tG+x4VAIMKG+GFLihk9VfYRnkV56LzkmDb89V7ZIn1VJsfROt
RWI8pX9QzHI61MI+LqQGi5dvc3RG5UydoBlw3VKJizVmpl2BhgmGeCuKwWdcR0+j4Vrgx/pk07nl
tdIZ9Xa0ghtFN9+KWuRt+TkKjzDJER1/ugRB0ayAGJMGxQ8ni494oUAcD2vlOirIoTGcoSmETcPW
zvRziMqIoeLP0LSkA2ogMHMV6qsi1Z7Vzvhup8q+CCFX8NVr0gG8MNFymyv2w2A30y25Rz0kWEst
EGC2hY6vgx4NPqaar5jqDGsqTQ+ayyyo8JSjEzyk5mDddZn+w8KgAK/5p5AABUZ9AW7XfBlaFbmU
bvka7ZUQc1J10ZO9mQpcr929UwwUE79RwVCeuV6HTXBm9NmmSujVjFxbKK4Qs2ID1cZAYFv8S9eU
sfRNmTrv4dBEX0rSW0HgVetojLf1iHBbQF53G+SBr6bxgWTmk16bwaHmCimeoZDqLK0nrexOWe6B
gXPpRPGVg1ZnWvvBiNx9VwXXbRQ3vikcWYcy90kJXKuQsKZ2eKmz5puKV8EmrwDB5sFdVWq3bTQx
9eN6D8pmsAgFjX7+0FJbuW5ieAJ6SwpPiTTQNOCw0hgYeGIFz1EMqBr/MjR1opygEw5wFwXX5WKT
6+X9QD1CeWe6BqJCPRQeBN+wP5og7EaIPW2DpBLd+dYYUeOrFOSOpySv35BkDxGcQo3dsBHfM8G3
aaT2AL+k7dZZzPEh7xpQhglAGa4tAOYuUs7E9Aj4aYBu5+KIdUt46/SMySFlIRPv1e1kaN/cxFNB
wxTgL/X0aTbjftemTMO1yLHwQgjeO1JovWYhiaED75p6flfdJ7dxVyEfuBiwZ4Oet3vCPr0Fzu8N
ZKasENDUMAZba5n0TeV042NfjpQtx8e6bTGVG6LvuoG6bE2yYNtZYH4nTdeI4TkoVWIwLr1gIo6e
t2rgTGdtjqlhmOgbZUDgttfXSO52IEZJfaCwW+8KNCop44OEnebyWIRjh3QeaFKAHLtFUazNmECq
QA0oT0Ea27g9HHQDYSFLiW7wnR/BaAklBKp32yBxu0MXqtjIgAujWPWE4wOkpuEONeZlpbvkPuZK
g16ohqY/uv17glIqibbiY0qQJBwbdG6rQf2iqHXLVW/gIFkoZdbdfFQtF2Jb72yHpCeFXxokeAxH
yIAWkC3q6QHlZvDgaPljNbNe9Go5doBrMivMrwXIjCfXKYf4lFZLvmny/ESe9EZRJQA9xvA8sWum
HU6z6zvw/+O0pPijcaO9pT2bYYw4TTUEpBGmFycFA5JN001K3t4fKworuNQgmoHTg2KU3kGdcHIC
8OpME3ZoFNNVO7nuFwV8NJ7Ja1uHwqQ2xiq0gMLPw3zCVzjz6+085ndZpdGnFt5rVbQk8zsovnbz
JXXVGMxM9WBT1CqWGBVRm5E5V5wPW7yqtk4JJ81PzcgLRM6OaG+Z3gK1Po/qXCGaw9knMN41FUq2
i6GoVUePOAVZGlBdrz6Ay8lrgAhoaXK43B9xe1pTZoYGJbbJHYuLNl7tmI9l24VHL7Ke4wxlw6RR
e78XCjajaHCpg0wRFk+REkV+lDeeP5vTc6QgVNEWxuxrRHvAS2gaxQo3Vg6cIAEHdUzrQjvU3oIN
H9nDoNV3k5gDqA7zgpp5pNuW2k4VIp+y0f9ckqufP1F8oY1jCnMbuWHAi42Zh/jl7qg9KmmGyI8z
qmsXbjm4yK8o8h+rAi8IwseFhNOcdr6ruyxSSC+vSrsw1pqnIEDSeLsCTcS8eTFCsP+aB85ThvSy
MV0eBV00cjVSXDLoTNhwmMGnMw2+hVhk4iArrqbRtiNq7nN7F4knPDUZD7okXTB9wB/FEpOIWke6
pBSNXPrLtsH1GDdtCEaNnpCcFDMnRakIaUOjB32ZWuew75nQFeJeXppWBM59bIUrlYrzyqwpdu41
ocwqJVLDFNlzet8dtu5oJYgmcSygTHI9FqKsS002xsuMva0MKbh6Z6hAvKDMmjf3Q+dqB9tBscgV
zZIB5FUw9sRPexRKVYjF+n0F6wxrjWscs+gghMPz3JeGL5caVdH9arRLkhmkYkOhEVsbhojFLKYc
rMnfIJdsprpr2wTCFcWnyqo1v2tdzQfHPkR2cMBGD7mfFNBviBS6TrrSnA+RcU9ZpPQLza13UeIi
yta+LNhNXDHXy1eUDWpuYamug1CBsuO0hl/pmuG3RtLggF1Dr7JBHzg6XaWQTkbr0nMK1AJQvMkC
1BQqAKUV1bq5NfWVMTCXoY55WwUB3qW5cKbxmPIKR+Mfo5jHyKYXS9oYAKZfcEr8UybXKWJ33WQk
RJrGLY7FoEFfUhjQUPWqPIC4SQzCmYb86qHsFm03UR/1F9HI6y9XDVKKGW7Vey53iICeuAdEbj8b
b0JDxQUrsFo8BQRuxoRIjwxApeMOs7piXxPwekJI+PIAytU5gVNezkuw7lv3wTDGl6qCUzcsAiuZ
LEm7jdTpzYAeT7/vHMapOv5Xbg5tZOKqcdYRI1xw7EJFA6tvRl5y1ohPprsSs8eNAztM/bZ8REwg
EtKEG+DV6DluvMf6TXksj5SmVECqILVFLIjmckJAvILRhKX00/KCvNjHdEPFIniKHnOwHjtnRuF0
lf9ARFG8lNOOtCcVxApeEqWA+QpPKoogqFsnCEdSDX8uhOAYEiRbOvXlAT3pZkToddurO1Qdo2Gv
3i833XvJ6gxsEMu7TYnEETXAF53XV1sDzOme+Vc2tTjgX82Veg8ZjSJhDhsc4I19it80ZjHQUz2+
tABngG+sHOFOYaNI5NxMOxghurmNrHfAMMjbVgiNPmovdwhYbeJbbMDsK2jGAC0esR1G+QTaeSKE
ptzT/B7e6ifQaQgXbODHokiQUXr9qBjOspX9YH9YZ/1B+Wb4wQP5eGK9FjqWgfYunpwnYga6Ff0l
+TrfBB8T3PCvIxrY3S48aTFGllfgskY6bZuJ5Nas11gchMDJT4jPLhWT7qvymecABvxCdYKq0Sk7
Jm8wLnFCCDaaib8bjAIYseAtIPYi8NArVzjxOSBQyKg5V+MtkZjwGuP23p1AW+ymtxArkvvvXrft
ZqDypxmet1szGO7Neu85D0q2+0Wu/ZaIJCyLfxR9flvGRdf+/k/dRZ2duFBsP3z8/k+AJ6qlEk5Y
Dka8yLFbNvvfX+9joDO//1P7r6qexiQzNIiaql8pQFY26Q/lWO7Tt94P71E5zcAtbNXgNnZwTd2R
VnRO7vXyzhNCXAtGLxPaLrO91rZNQNh0wP8NxkMS7iL3EBS3aHaOFRqqa0PZKR52WC5xw04H8veM
ognIwC/LD9T9tvk2f0GF4xoO6L76Mtwl9/lj9QV/B6h/6+Z74qNY+5y9mhBcdsM58xn7wWGqPLAQ
6/fGbqYisXPu6MzAGuyBzUCnBj4Nb9+A2DTvMKQy17wdK2TeQJYuJuyo7otzjQzzRDb7ZOMO1W+/
N8OH/ZifkOONfkBMgNDg/IABZS0r+8gsbY1g2kvyBhhS/SBvDfx1fKCw8IhPbwHVBq1i9vBWo9eg
AOsHSnaAMBucrDse2Y7y4z1gs/orEAv3XG7PECXg6pIbzrh+PpCoFycmyN5nb2D1t8qd8QUVzC3m
Wt+XNxtit7GLHzOh06g/u8YmPvUHdR/tzDO8UPNbW62gT22g3nd3yAACeM6/liiLwHoB2bQB7gw5
kvfUgQ3wlmxW8aGwkGu94g2bb4QEwKOhrr4jTBY7G6KDdbeK17jOI86yo4IdQSA89oJ4cYSngJz6
RrunWKlFRDonUuSoiwv1Bh5bYHzneU2UsVbqPYoMB04x3Bq32keeH+r99MoUnJ/KAL6z/PplPnov
zCt3RG5bYvM9Rssk3RBaOL9Y30ASghDd+MnO3fyHJ1+I+//bg2/rqmbajo0zsfmvDz5C9i2ILn08
6+5whrMUrUUfw+P15HjPukCY4nS3Lr5BmwHZBNHoCUYSnl4duGpt9R9+DEYI//ZjNNME8ayaeB/8
9S20km6yG28Yz7FOrpA/3EuxM525REi0wbBh/FjDs8M2jXlVeFN1NyEFXGiWT/BH4hv5c/7X7+I/
+F0IFwj3lzu3fu1e//G96OJuPr/m33//50OJo8w/1q9p2b3+anvx84s/bS88+zeTGNimeoZRhWm7
HPMP2wvV/I0ZCTgiYQSv2+JGF2XTRb//07R+80xTdR3P1TXHcQweyFb8P3bpv5muBcrVNjzNVjW+
9X//z/v036hE/uzj27+s/9rna4bz12ff4xhUeDXN1jxdtTTnL88+ddIuCGrlSM6O3GMUoBmMJ8yq
10HPTUjzt8z9cXNpn3FopFYyB34ytc9Lrtxmc+BAqFdn4pjmyhxsB8UP4B5o8qebOTNRvwrHW6gI
mQPDKDCBUDYuwB01uJoNIG6KmQF4h+8YaQn2zB5JVMoiMG3ze3CRz8aC+pBKmIAV85nJ9q6u3VtN
uMGo5WIdDHKjgd2D3NCQvm2cB88rn/DrPpMIfsfejADAxBYon4+m4A4FE+iW4mSl1KvzyLlOvZkE
ip7eAw58M5IlXC1YN4GZq9X2PsXvHEFjer+qp47QWWh7Jdkm0yfrhB5exVxLTKWAuCrFjyjLdqqJ
1k+5Laphs7T9bT9l1EWz9jBMLrDg8scY8eE4E+gk03zqRxO/x/SL4oTGVWFwzlaAcuLY3i0lnWfa
o5LgheAVNHMzd6Rf0lq/rzPohjboMmgb0FK7GuSqBwFE+dZZSDTUxSuMmwFqXTsnAOqaZqWTocNt
GuHaqXnSVBuMCV35AhrZEqkS8JYr0JzXioPemTZ9UZPhGuw9bMwxv7ZyTjflKrS4U15pxXBbZQrs
bx1LxyqO9ql6sDFB7rCBdhed1FKfnpbEElpnAVgkPX6t5whpoDkmmHRTZCRv09C6scL+wezxBeAY
27SH/dqDllqPqNrqhpD7BphMhkw5k1vEBMia3po8PSmRQgYpQ7bNW+4zmB/2uzqhsFBlRPRchLkq
p/t5KvbJPKQb4ENpfFQq8L1VHzxa03Ibca/1IC53YzwcLBVdQXcCA6KRfmT0gQ6kzbgZZ9FTb4zu
Pmq667TSq2PlDI/QNQgAsn4PVjHdDg5QUqttty0382pokTOeE+1rnk3G2jbAAYVuerLLGj36BmzW
dNdGRba32ujMvEjoY2LNFA3Fc+5Wz2mUUv9Rv4BY+lqlQm5qMOFaO9qXtCje5+Fa9YprPU/Rp0Yr
vzYXyJG2Awph2lZd+VCONpEkukKRCb27Gv0mVNdksHoUUoJb22rPenF2lBBxotgCsirQxOXeWij5
AIRDBhkLKQPtvG4ikWJ0Rnp9aVo7hjlYcIo5kCw01lIGoGycn8E6tRAaN4HbfcdifbpKXZJgS1Yj
KVnnTxXZDk8fbMLvEAkX86UWhqddNJCjJtu1rsBYFYNxl3WDuQ9VhXEVq+h6aMCbzsPaa6JDYHVQ
hdVC9Q34If4IUv9z6bJNYUpKQj4Tk0bZ9CaTZLnUiiXRGW9ATTz/3JkQYNRZDkauNy/LylJZa3h1
4P/lvl8Ol8N5Nyu1W1c6Wbhp7LQ9D+bnGsirzthocUKgopcd6a8AU/A6R0SlsCgBmZiD+W4fvzuq
jal7r9bNvg2Fmg3Wx3nBfC0OvH2EJDIsPFEerLwSNdhl+rk0GhUyYCme0H9ukp9IGh1gSCyAXn98
Hu++n9+cGUvWi0VFX+oSS0ligUHIF0dH1FkH1Se3qUKrWH5ENmBgrUOogjBjrnv5pvxU7AgsYFyS
I1JNzZfbPo/UyePJDUOc3Ife0GzdhqfbGsqHtscbOy1i8xGQ1nGed9WYJq9UiRx8vuluXOMFm9Bg
6UG41jD86tKpbzXhDDB2k3nMh2HX1wD/xqF8HGf8YHudIig0lDNkRhSXOxhZTVXEB2bvBTBmPQqX
1ykaoI6uPX1hfoUP7BZ8Dl7PdXJe8sA8TfPwmCODwowSnHkAXmOtL5nrN45eU+Ion1pXGVeOoZ4U
lJ9RVkE7IIupyETdsV/wOWXK7c6UoYLluUEmv7eUlwULKaBWzQIGO+nOZUrVUlfR3V3aVxhozl4p
sLQDe/FmTigadSQe91E7uE+xF4AqQQOdfAjK3YqbHxQXsvLcfy+ivr231aC81QcUat1h4yhd/7gU
fewvZXHbB5NyZU9oRtswk/MZubUkCrZKazebKrKTTeuoz0OHSV8a1q6fegy4rYZ66kdfTUwUoruG
pwvBcyDk5Vy32AagCDcXaF/AsSTDg0bBip7kagjz8GBOuCXZOnUy8Z4lIg8VNdTS9nLdHUi6D95h
Gl1EjQaRYZPNEgc3w4BqM9EEKIpYBQEB8oLEH2w1VDQGKIAmBW6EEp1BO2SJb0/Adz6xEEsf22tr
QvikETlA2QAIJB8ngamX9blS9V3Vz7towkcdshFGV7IBWuySm+MJRY2+RYJ8AnZkK0pxqLAd9/Eo
r/3mzyW57bLqLNUXpZjQhBL5PUBBlT8XjO7gvsZNTKxA0hCXjVjRSHOJvWbFpCoGgQQvOYbgamst
mtZzfICXVPuysWTCTC66Fjxa17C+2vbgbua4B3dGVKCbQ3HQIBCQZaTBL5wb8+eqFo054kKUvHPX
HshJAg7yPxcjzYM+LNaV0aRknVbvZrjAObMRWRfJUZ5ILkMWFGi9ZbMz78fFpbDk1H45Q2DxEhgk
8r4uuegcI3GLwV7au9r2oMxy16NkAf2lV/tBpOsud7kXtf5WNHJJ7sjm9Ls1q2SsBMSkFClY2cgH
4bIql5a6n1ddhd6BBKlIWItsLmiYKneIXoLGhoBr10/y3pvaAjxVLmrEDeg/KahgF621cRy1Oqjx
WxtWnR+oAVzHsEC6QF5HcYkW0XRgrzZ9ATNfrspGXm+BR4eIhS+Nojb+pVFIGP+yKnfIbYv9UpcJ
hetuRNVAXlP5uMmlNEdZLw1cdyWft0tzeQYvD6KTmQeVFwvhJpUsYpi5N7jPISEoujvZZCIDbcnE
s1wf46qif6q/w1AiNS3v3ec7qpZkreUiKSC6tnReX26cIyEef3cPDURzk9FhRi9u2iDf2c8393PZ
Sqp3J4EYLm/W5RZd0EiXbU4BELHOQKBf3lZbZJ9tee/k2yz36EoEEyFSv2jCxO3z5ZWmbnK9lQZ2
8eDk0DjolooMOTn5yshXKTL0n+/XZZsWajun1c3dJDz02sAQJbKV5bTTrtVGirgizy33fX5AbCvD
jsKuhbcUtuCtrwqDPufPpb9sU5o6XIMUATziikpJzMxhSw2eemu0NEcvhrYpO46BmY5cKrxII+Xb
kDjgFmqiy7jc0dyELovgHbe5igFItgkiZOIVlK9k2UYReJBQo6e0AEb0KdnsRgLdPvvZszfWyecr
adiOgZtqgke7eCXtFts0rc2ijXw5KZQR8skvVYZ2VyTkdOWNLmqBaZNv6ycqzGXMh+cY8PD2KTMQ
UVXyLJNvyzv9y3rr2pjaABiha5x45j7vsLjNlei4VbkxH5AjS7tkq/7ZPVse8YdclUuykbdebgtK
0OpF7e0v3WUWLGgeyJ7zc5HjvxReiPB52iLv+GflzgbdlmNmKk5hkhi2z3162CwbWdubNOKjvVyU
u2RN6rIa6qqDGoStvA1VFUVvQZfiuihOaRAuD3Lp0vzdtkKaTlw+E+bi0vzdISbmKpt8iX7Iw2Ty
e0GoHi3LQMXl8rW/++5ftqVwJNdLC8AsFr9V7lUz59UZLdRyxaYS9VNbWFZoTYesg6jfFBqvjxky
AMlmEIoOl20kgXnZdJVUb6M7u2nMjrnS53A6xL2Q3wjnmEX5FfnlvzuM3PHLd7zZgRdgnApx8lFj
fNUiuCXyU5+H+/zsUAkZAperoRlDupP7ZWOL3/u5dyBlq+Y8KIDEGZ7bUVhegp8CnxjV46G1q3kz
9GXR7AeNwqatOPBFI5ewgIKBLN6BIcNPUg7ulZEIpYtSS/3loRSxgZIQJdQySohsfkwY5M+NakKP
Em8E7Jtg68IJqwU2MoAvcNXkcVCQoQ9QNhdv4KfzoliSq67seeXGxMs1ugv0BT4Le7K6J7ttuV5J
PxV37u5MaHbb0eg/crNCvFB0HdIUUlYd5aopR4SkeHIdI6ek5GDeJHqeQQ0LLlvgy3ORm+QJySZM
NHs35Ejie9ZU7WFjw1kSUUIshkbXQ2MO6GbjhyK2UBgYmOqJMVBNADD1E4C/yI3p+yIRpcxiTJVL
bYdifM+DKDpQK8N3ZFzMTS+cTyGP/PRA1axhbcZtv+9E1yvNUOVSQ9m+0YJljx8LP0R07emo8wjK
yqRcH0HN72dIXmZnqXghifAK81L0SnTICGEYPHfDMqLuLILFRXQ3n0uqFfoU1MbcWLRNIs7TrdvG
l0s1JwZCur9Oagvval2YdvMCiROXjd1j0FQE2CdUIqjAuZjzVkVAUTKXxw0roqDg9gEEjpZpHFwr
6lYmvOxsDNWNrBzOSnhbWyXmZLIrFZV7aynoT6VdZyCL9CZu914oCPGgccHPk2OTi70IqQs8nneQ
fPeyQCoLp3KJe8S4cNmoDpGy7hs8AFJxEpcmdxMHlVQgcX9ut8SI0wncdNdi6lWZVrMFinonjyar
33Lp0siCdKe1X/s8dDfyQNiQMnbJRXuCzg+lJV0ZDdTGzmQydgwGyGSRUa8tEYPLppaPGjYUBoIi
exWIJ0QjsVcpDSYHXf0aiFsjnzbXg32EFAnrFjB7HrfOQBWvAqw36MciD2eCAfHwySYmR0jJsQh/
kOyrNzppTg5NYW8p6vggiDG+F46Tr6omyhiX9Tysx31awX1u0tFPkm70S3eIcmS5ohgdFbE1jmN+
nFW8C7SQjwP74IcBjVz9t21Js4Lm167y8TToRXkDpW089wEyREg7EteQKEL7y0vNYLvkI8UZW3mA
Yp74sRo420hH+9/1UCaBvAjkZsmBxqhLvGlUd7nV8vtZLRxcbqt1VtUPVbu4VMLLxwVW1r4F3XDV
GfaLrs3RaayF896i3va9Ri0y3FeBe024DRpnVo3jBJtRSxxeiDDaQAHuNjGkMCR6bj2yuV9Qa8ah
aqgKaDXOfTLVIgvTGRCAHX9MSVROyRDsm2C5SyEW4grhgCUZh9Ng2KhGY+KhlKO1jUN1Wi8A33qH
6cfcJvXediJMdUYDUv7UGgfkMc5FgN4LujvFzpx5omGz4Z/XQ0QMUSUMawtEh7OckrhXSAXjU2Zg
Mjs6IxAPZ8SsS8FgT7dU7YDMyA2ZrfrYJPiByaU+rb+3Rj6A+YFXaUQyyKVKmyrIsobkOVdLJUqu
PfTgQiApCljzKyWAl2xlZnyGPkzik9k4AkA4npkelkQmfndZFO6LpjkvgwOurB0fjR7xVbRbgFI4
qD0h3oLPZDbmN3iyryK9EWmQEPYEJuWrxpm2sxH2J90t1NVQ9ajSmujEVWVcrlFNuTYK6DtOjR1g
RG4GCnxGqvDOqtDe9Ixu5zrCf5BEam7071ZcQq7TQfTM0Q66XnuFuzzUkQ7hRGPyNmaAVQGKiyW6
qu6CM1sdGI9WkU/XARRsFEnmp0nVo02d4CUy9a7lV9EC3bPvv5Xm1CDEjYVSQ2Z9TtQ3uyWJWwwf
VRhA7V5UMvzefkFwY2XY/XXRmkgMg0DcNoZKJjhL7muQxDujjrpt0BpIDlkT/pHImTVjAeNeSAnk
c1uDT1pAbYEZHjokvTPPwssJnPFUzxbsXjC7CgYAjhWikazCqEzzcjmFc9jDzAWNasz5eKgWHdDk
hLTXGH+g6d3hv2AQwp4WJfkO0o26JnEexjQYfbQRGuNOXl4bhpKQauIfV5ahQKrVovOkVLB9Ypg1
ulG61IYpZsRu/b2zRLxpRHChmWBeuQy1fUqpu9FDRnPEFMhA5LvYwNgU6P0usDxvbZSZvg4gGxp1
660B6Y1g5d2bQM2PgE7SU+12ezWr8kOa1m/VRLGk1Ixu/b/VO1mD+w/VO6DdeMX/z2b1q9cs/lE2
RfwvpbvPb/1pWG/+Rm5Gc3CZN0XtjsLYH5U73fzNBCvhOZ6tQQFxKOr9UbnTf1M1SHWepuqOa+j4
0v9RuTP03yzDcEVd13UNPO21/5/Knc75/EuZmJ8FvBV+GXlJugjT+te6XYfeUlX3oMgLOsWNBt21
IoF6GtRq2gH+GvDOmuD9msCp6tgCadFgtqB1cbUDwY9tWZk/5mr2HublaZg8TECN4hzbiIJGQJL1
4iZXPcUPzPlbrLjIFDcZGm2euYdg+zS67nRTJPN043Wuvf3lRvwsUf5akrREsf3XYry43qqnU/aE
bImnuaiP/4JCoVhXpV7UD+dQ/3+Endlypci2Zb8IM1oHXrX7Xr0UesGkiEj63gGHr68ByrqRN0/Z
qRds9w1747ivNeeYVr4biAwypf1zshtnHzFtOZeuSxY4ivld0RD40iHFQv+pDEIN7N8UP/Eiq/5W
ikpdTCMr9lZHdoFHU+LSpNVGH5ru3o1p6vn2QEFP4eJsvCC7BF7wq0+HeK+r4rF0O+OZUYKYa5P8
lyCp+lPsFXKHqvUviTfh1AgPSYgtNxoy/QOApuSEATY5pRKpkHJbd0cRH5CAwnJuRZCqNM1D7Nxb
L53yqb25NnalDcix8FAAL3xibWXtC3vsiRDGHvLf96mYm7j/3qe0jD3f9LEoeebcBP7nPo3dyBP+
KK/hBKCnx/UNwtzu8Ju44XMPocepJhAFTCVOVgxJtKiSDyT4vzw7bHexX5unVlbbLEh1irudtZel
7DYF2IW7GpSyapynRGTpowH0nh1tvviYJYhQdt5DOj3HPgNp0ld9cQoVNQ24REjYCIAoYn14Tkuk
ORSvn1QWFQJpaUhKRwSqx4Vpc7WVEe1qJ2jWHHSorUsvu1FCXutdL4nkm1Fko4nC1WJtWfjTvReJ
/HUMnTWVo5mtUkWEIZe3kax3t4oJVhwnCXzSeUxj0D5JJPNXU15rp6vPlpU9xblgzvc/m96P1XEc
kdH899/D+M+D17Ut/CqmKziGrX8LTlwWBoNWZe21cL7ScCpPHm0ldl2i7ZuIPIokMONTbzvionqg
XykBbiIo8FlGJ1k3oNELhyRSm1QMSdJ6pO188gFr5m7//XOiQPhffxsX8QElJeYQjDFs/qUNcHQV
2lUbFlC0tPaYpA6ZsblDltwQr7tR+P+ftzMZN//j/XydQovtoUZwvX8d+hX//6luovKK/c2Ibprx
u5b0SDXNJMeyMUAMSRqRVNr9p5oDihgNUmL9rjwBecISYeuP7qM1+uGrtPT8oA8Ww5n7BZnkLqPb
8kp1lEzYJqh2ZUBCfUtFAo8F5bDKnBvdeiAu/5/9N3/gfx537D1TNx3TBhYj5rPJ/z7uUHbEUVjk
8dWxrQ83i6KTG/Hnh/EHoyyC/RuKVKd4Deu17SvtbDESnZqJMBdk+Y9xbEKb06ONBNp5x1RnN7SV
cb9sUtv/bRTSPVgxh+BoTOQA61N4UhPEpjZqtmYH4ryHjAWOdcKg3sHsD+oBSmtDYz3vDUriFn29
uLa3beNmV92dY6imxH3zgUmtULGPMGyvRtK5KIAzDxMdLChsAQwBhJ6EFS2EwEnVRRvIa5C+vqEe
pI6Gi8JUa7u/ZKtHV61hchQYsAep1xtnz5snj2M6oe7PyJQuMRRXNgSW/77fnf/8I3nufHq0BGIu
TiTz8feP8Y5ltFM4TqBdRhoegaJxrjnDg+c07yzTGXghXq6GxiNCJxp/pYaX/MZitDaTcvisUxfP
HR7yW6Ql+iEdtH4n4cU9JqOmAM7z2B5hjKWNv7ouvdqpdVCmSD6S0gNbDLHvlkbjCIwpp5bqZIxE
hbDRKrJu8qtHXDj4FpvW34z9hICwHu/hGQ7nabaaUWrVDkwgnwYk3KwoanvPfLyHqQzaVnP0elvA
KdpTLN7Q0QInM8X1xhZFdg0x1PVB86NPVXXLrKpBVPCA20i9ea0jL0Ra/PcdbPruf/y1cagwIiCX
8w2bs8osJv3HLhaNF+sN6/KLzIN4VRsZlFKvM056q3RkELGxyybh7Zc7lo3ygkBbafNjGmwQ9fbP
cwzsTdVUNf+46R8PcdyEBevy4n9erW9ZlfUukdTfr7vcHWQJb/GPR7L+1FYoysloE6jXl6cTBkLL
FdTmP5643PH9lssHjHIdraVtv37fZi2f4M+bQ4LixwjcTj+0EWlJ/6/v9OfRf78umsfQG4/fn2F+
xnLpHx923oXfn2m55/tNuyq/JVBRm77bOdLTT+gG/n5qYDceAZjz9eWeZTMuu3+5aHPIpvU14hy/
M/rZEdyC1bCCU2yY/h5rQdmS+2sw9PU+UKwEJ8VW9kjjB+axr70z/TVlEqOOfBlxrPelbRyQfJwT
e/pLV1LQWoqfZRp9ZkpCIUjVF8AvZ53M0qLBJVNdqVPn67DBOhc4OMm9WSvCHXiKN9hJJHE706Xo
9E3cGOGuK/ITJ3zCnwzCzpJC21gmHZwooGFfSUKMQvKX6amZV9McytWoHgbAJqsQH0kMc1TOdr8h
ILl0ksGsOQd64dkZNlySJj1dPQ0Fw2jX8xoQe0laTn4zOwNPqk0WObZHu0CuO5jirfXMq4h/1Ul/
7VM3ucQWgSYhJK9UNPdGb966EGpmSrfsTpdFRSdfjmDStV3OYbAufC/esXR8jKyOE5Lotxy+H3b2
4eUNcRZjBVQE9KBjtfautuFcJDadmdL3+VSgaHLhEa8B4SlNq3OZ1gKvI1Rq3zbeJzVpIMmOqeVe
Q7iVJ03qKGDKkeKU3+0bFABt0Zhnp0Y2npXpewrZEL0BrtNM/cL8+mTaDVGZwnxMwubi19Ijtjx/
nEKbHQxesPbbaId9RSuCZ0yUwTpUMcAKvJ1d/xNDF56MIt1JIyPlrKytm2V/pGQOB2Vl7eSIBS9C
DOS1JIBooth5ocDCqzMyAmjJaIg3UAFrcWoiiOecsU94bvGWRCi6EgRyiPLYDy6/XqJ+xnX2mLuF
djFxtcxcmH1F0YRGmD6T2tq1pviDwR0aVoGEUgTgveidg4pYmNsY4PHC743E4fQe1efaGXdi7IND
V0OgwvPPnpYTXm2VmHdmG4XQ/RNmN4Q7man7YoDQu5tmBOEMDMwU5TwTxog7YXTwLF2tmt48NC45
svmAAWEy1V/ukB4z9Wo7yS9RQgJVDXGRdvJYUMs+I7UHrDx7iQfg6PXQUXLrvyw3OmcaiVVa/Chn
+12PD7io06eetLmkgqNgF+QEDSOQvoyOtHGSmfOqaErchgrQYdQBLmr7+wZQxxptFTGC5VNkVVj1
SkFufANm0DHBnSYx+ip6nxewLtu+tsOjT05OnxTPVl8RpYWmmb4QdR7dJkQ6zjACKnTg0mZoTabs
12QDrzUrGMC0kKaKnOCqoDZSG/21ywFA24N+Dgl0qRrMCPoorghNm61w/TvDiwiKS72QTPZxWyTu
V6+FNwas7Oi16evYaSkruwrep2kdx2Ak7yHVj3lozgBJVNaxCB/sMlAcWskmCj5zoeEaYLKxDZUH
+smRxKvCBwJOeO2fYXbfrCHa6AyI+O2LADog9rfWw9XvqOTatfiS8s5ucIG3z3XPetCYjLMGP/BO
uRzKqqj2E/NLyJPlC5OtbZL4L4OA/FZk5RnzYE6Bsf7Bf6jGUOl5e/hZCIxyDLb1QErXVDsgj9l/
ykF/WFXEV9sleRVUsXXovGdPQEpyM1o/ZWc/mcxQydMsin2vk6JmajVkJN+jnV8DVXHaYo17/sRy
6MuhpljOezp2BFhSDxZ+DBl/FOFb7xLN1BNxW02z6GzaOXECnswjyyrEVjKqbJ2U4K/0cbRPTsE4
mbEqmhI7eciQ6PeY0O9bSLhJA+2oSUB2pRYBE6IinjkgPSuQvr+d0O0pmQC6k+lH2sNgZEe2dI2J
NnqL0AarlGymxrUnvDtpA2ZZXkfnvqw18wCWvb1LKtFuhkkZhCg8SHSiwFBZNMrcPzVjRVo1yWWj
TqIdEAJrB2/pzq2RIve3oSeHNa9wmknnKYZ0GTIerqIGig4UEbS5Tf5UBNhqAwlyjnXRPkDnsjOc
j87vz2Y3C18Lip2md3YDfmG8zQdq+yCYAz9dt/H0ZNYufDGp6pVZGmrbW58cYP0u6+KXlIFzNTZk
VaQmjjlm1ejKkL0OBHOrNNzlhEwrXyfWr4FYiTA4YR9UrzDxHxEvT/SnCWNIibEs/AR9qSXem1pd
I4bOKicAO5gjEtxqW89M+S53PHKpsnQ7pORV2DFIJdwI8H8UocnUHDZ67B8GVOfrzrKeDC2LKOBg
vakQUKzHUj53GuVLSA413qTa3frSP8mgcnYUJu7dRD3BoNuXZXTR++A3ZMDfRockyugVUtCJkrWh
3vXCoNINlQ7kFWLjuIqcu0R1F2AY+JYGTCFhR2vVKd5EUzFI8ydHNEFoAky+NnLqQ5SfW7/ZMsDE
lWX/HGJ/P46B8Q49BSuNbg+nPvS1a9GW+mp5xLJZrmK8DG+6iNQpABi5WZ42P99gx/z0Qt67nybt
USrg+VWfuTvcmslzLPW/ltdoh/GCOKF7qzmfbu1cN6Fiutpt1DJCKObXKLwH+p3ySyRpDCxsrvLK
sj2D8Q/Wlt9oP/ocOuD8sd0pJ1qRczjoa1UeWIrlOwrH5SmJyDyd3OzTRVT8y8yNk4hb+a7ZBtgo
UyNJyvSHi6YTM+nrXf6hoVlaHsquR3OK7vkpifqR1duQHqJpah4aRDp336/WXxISFX6aLhLETNf1
m14AzfZAsWwNSi0vQeW/O/P76l166UEzg9CFOKn0kD5PJ51LmHLKqGx//JjgEw+GqH8pF1zG2NXd
E1Oek2LVvBmD3gfbZxgPegf+ZHmYbr9ZdmV/ja1G5Cw03NsYKoN2ncTepDfxq2t6r8sjncm+JjkI
YQScClPQrNTU2vAaAY21C5zCvfZR5OW6pNn7ywtn75+wkie/abSdOY7m3qXV9WDXJmEE83eZOejo
edsvVfo0fycvunVu6R/FGKCx1hvJCt57XnaQkdX3nK7qt8xpSQgz+DPVad1cHfAp61I3m88SZfPy
0EoQvmSXpfNYpUG2F6Xd79FO1o+ZJfll5zf2me16kRd8ak7srzyollcfPMJJ0zJtU3ul8xr40dPy
0LALcTXNZYNa9+CtOOUp5393bawcioHo7E+Z+X/vSPSjMHuL/pE2drv3wqjaG4PUiR4A37y82tDn
qNE9/64LeQ2nJRWxM8bq3Oo1nq1R0VjX8/LnQIbqlJmffQB0q4Y3cy6zUl5NqoPfDyi0U2PZ2VcS
41zTtCY495oWXUc+4yrAVfHTL1lfDgb4B6hstj2Ul9EeLIT9RrRe3oK0L/QUP3VBlGHmyekSYPm9
DJ3I13Uyul9Qwr8/CgEZDPyuf/EA1lyMCsZMXhKd6aI2OQeg7OYPzJTPoY8ZVddSadZ5eYDuJ97n
qD0unwezMSF6Y6xf08yWZ7z31nqYUMn2PXW/+SXyaCIntvSDK4yE5KzXrk+4veN9uPxYyyOoQzQr
z8vrG4Mn+PXRRJwLavyjVbAr5m/t+MgkWXQaN1oqw0n6RPVGjHg/Iv6Vy2u0TYi41Sqi+9ADKJnP
Q9O8uP8h4pKH8jkmyc9j+kGLU8HyMHLr5ma0s+hHMXbb5V0CYC2E+oh9jFmGtQGd0T4u/A1/pvE9
UfZueR2pOQa+WJE+OGOD5pRz7hYuUPIOl+mwvA4gNxy5SYM9wNTC4+hNBBCSUPHG9OC4PCINwZ3F
HBIPU13ZBzPX1TYhHrwz3fK1NMIVrgb1GXupv3b0MT6hMjAfnVr/Se6B+uTg0akHiODmRcz29YiS
hjs/QTezM3VJ5yXDG7LXBQsbmP/Dh9GelieCvFcb+q/pkfN5trH0CJCMV7wsd1alR37iWInr4Hjy
qion/35VPPyPw6B3z0nTCjzoGViJNB4/xcDkRoSfUjU5NuKoPPhw1l9MCnzLx8eRAvlwzK0LQnR1
M8gHAT/Ax+whLEsgEU9da1nHuCQ8YLm9oHmXtRLb9VgyOykSuR8U8PHJJeNi/uKlRT7DEI7GOUGQ
e++EtOyWZ0LvIm3YzbyHOBHmqR8Zq7/vCPy1CegS47I0dsUs6NZ9kb7rGCCWl+wVXj8P9MQJXUzw
IEdgQr5gkaYBG72vCkIL6rY27vEEWeDjB221fHdFxDJlnum1LBzWZ4Zyt4nypx+VztQe8zt5Rsx/
hA0PSlWNeYwTsOudp/34/lQmfzT8KsNNB0h28TT6AssdAHquaegWL/0kqoP0YR6ZqkvBdAINZQd0
00AoMmqAQ5SVRGkDuD/HZvn4vXdaBJFNWLWM5YF7daIWN8K8vxujexkojD65xpAdlZUN3z9gpp1M
TvQfXljTarUK/jKQ2l+8JmZ5yg8MxJzO8vwX68IhuC1/uxHD24eZ7Ggs/1Q9p25YPwgwbLPZWEwJ
ZOC5d2WVAfPrsurQJOJDM5JqT3RPfcELxtSksPqdsEv3UqXC2XruODES9pxVu0dfd4i0d4k6Hwgo
OeLh2w06asfGJ32ZmZ93SyTBybKxL6XfbnSv8uG8dD2nmC8Ugtq9GduEig7CWfUtJixfkSZE++XD
9dCBtAZBMhhBycz2/EOcwELMg9oia8rbNwVrwJhMpouLLG0V2h0ZczGNt8ns8WLbH5Qx9lniOa8Y
FsKVafZw1IU0t5HLMdo6ldpEPUiMSSJSCGq3+t6EuUloHfWk+Ucrju6iX/yDFeyQuzSzDt+bhY5/
bv/34/4wBq1ZZPR9tbMjUgOm0/K05QWW2/9BJfxzI8O4vwIpaf9tkVl8NEhO0ftVhAtrJARMXjte
eK1ypQRUqD4tXgvXpv4SswKCpTztSk++xtF7ToeLCXEORFKgsms7RGn1vEk7nbluhbdhBPB9hHUy
kBUC1g0CxtrxJizI7CKYtJ+uhDGgEQhyLBuyiye7rBD0ZVAbPJVsvP7m2p34fkA/o0swaaLQmjfL
pfSkU5zaW8p8SjP4ai2qNKn/LhehZTSLIpfN6MNtBnYMAx3hgk8WYoSCaBPX/XvcQmbBDwHACH2h
2w4b26lvuWud3RCt9rJ7OMrajZnifC5T/O5CY8GQ1D2xBHw5qqOo03KCYStGjqGcjtL+Smfei8ZK
ZVu48YvRo6FsW/msJ9io25QnoCZnXy1KxkQa59gote1y23Jv0TJFFxaEq24k/xL1fOQ2xLQV7pqJ
AiI1wDmz/ymyEn9dVnMG8uJsmhINQYXYMR17btFF3Fmtdh/l0IFLs7/aiBHzjqWli2vKKPL2iP2z
PVaE0aCP5sRbFjpmbJRpwCIjwpus1rlb3uf71Z0GFfpyPY+NmdCBYg7gxcEIkn1Ly3A/GR2pggxV
tFhIKUH7360F8R/rJM40KHGuthI9dp5eNg/E3nQ7PaKRmnRE7ZqtexYkdZDdmuK8oAtNQ6QCQjA1
w2tsI78GTbsvQ98/sli0pRMDk0TlZ/hoGJteUYTsY7FyPEVC1NzWq6qS8Tch9NGILHHUVPATVMcv
8iDyFVBe3HC1dcWQUREQK24Z/gEizofXRT2tOyj0FoX1culbjN3MGVUywn8hU4GDtLFep9gXlyA7
C69z77WSkM/JhE9QJJV36HjqpR2Acmatb28JlWGdPgOVEzeGr2yA0gpcDGOdGMK7wBQrs0/HnWP0
/gbRYUfCGGHz4dS/SqcD9JRY2QnpTfU4jTXc+RE3pyNKuOMW6IWxi2DdwmpBfhhYx74zgF8oZDoj
LOtYBSyNOTWQmQCEATVBcfM6Z1vUFIjDlJl1BYxCH59Dewju05KgayvLyo2jZ9OjBnDujvepjk1H
zTZFz3o0MANTX6knWAyGsa/yzDxGtn8ZZeUC6ENzmC5Qna6GPNla6WmRuS+bXKE8a3WD5ax59uYB
LEoY7v5sUo1AtqH0G76O9jNM4xfd92ASWHWAfLB7FRGhYami2UBB5I9+3+0/HA8n3ajM+8hCVuri
FKmQRCJNZKGzqZn5c1wjyRuilB1kIlgCmHnO5Wge/2xKgUYAAK8Ci1p+BVEOnR9b3CoS3rdWf/Fh
qJ5wla7qI3IXkg5JPxtKTh3K2leU8wofNSpSKZMbZgZni5UY3th8U/E/l3o/QYcBD30xpkDaQuYY
zkLbxaNCLtPsTFLvYUpPnGrNfW4QpNPaIYLALkgoB7cRubTL/xz7WMNoqM2CRUeDmRhO+mHw0vHk
kN+YJiVqNpMQJXdGFtUZAKtls1zV0bDgTZzv0Smfi3IoD8P8TZZNbmnOOkD6SLELKNw0byBWZhsA
2Uh2dQCNxVRey15/9hsGwmiWSy4bD1vV9yXSWf6+xIvhgMbwt04T9JdSGMNxuWSr4J9Xlzv0yl3n
iQANViPzXTbWbChIcZ6GqOi2iyNq2cCvbb+NO39u81KNznoU2ittUZpa2KmiJG/vyJOBp2SJF9zQ
Ey1QskS9WQS92KciayL5Oa+JUbJddZh6VpJGVZ0M38uqO5WH+ZquG6VRj7Hd1AfK0LRATaKly1e7
nyjU2PpDIMm4yoGungYjAwI8Ml6Ecw9Wk9BWs2ZulLKvlo1gto7WjRzzZUd0eepTxPepUn7LrdEn
A1PPdgHLdYiBheV1WxWnn3pHzraDTbUeIaz/8WV1s9q8pGZIIyS4p7yGwXuysk0YoYmFlauOCF0C
ugF40crJ11HC4v5LYUmwRGLQzl0ONbMggPH7ut9h0w667GAOSbHWqaqtbGSVyPGrY9cUm8wikZJa
AX/2zsSXkLlhsY2CjshapMnj7FlahoPl0r9uCwV/RF/WdFz5X3Sy9DcVaoNLMuXJJotgyaeE+Z3p
FRLVCIP6Tos82Pw6UW5urku6uyzGzNJ+Tou03uoq8W6KxMWOZe4nPZgchjBsLB8iMb9GMByGWkOI
FxgXGKYdJeCQ261wL9wpPVuoeI5okLexiuoPPzcvMS3W59xp1MnrrWydPkWOrx6LdvKvBRqD0tJ6
nIo0BC1MqZyNfABEodHuxjgcb0NdjcS1awWodChzhCyIetOaxJqgSoioxZqgBZxyl6cius+HlFTx
0syJcM1DSsrJvFyBrojiZXgwqfBulAc0ts+G4cF1HJZRKFX3kRi35qRB2mkKqsTCug+gacI4onXT
xCS/U3x5N3ykmnk9j9YJEGMn7dOzgU4M/pBVboWZpWe3ItG1izxz3eeh/5z1ya+GZIbLco1aPFPA
kkElS/x01eIQelOFvRo11/jobEytlm2gvjDz+E3Z9Wa53a16ughmBCnNSpvXJm8AySTOoz+UP5ox
BAyaWtSUain2Jgmgd+bkPFe60xDBLYxDFRsQr8KifStx4a9VWNAUmu/1iE6tHYDgVuWTl4cw3L7L
jEg76CU+ILcfmzdX4ITwfP+rtkkvEWjNkZCmO12XEaWcbZwP6lFeU5G0t2VjtXjYTaawh6SeEQRV
aXxKrUE8kDvPYRd0LAyYeLROBneXdjtrj9daat6rBdZ1XwzphUZKt9HKyLwP50tjDHgxilW5b2yg
XbTq0yOo4fEhyhptZTpiXI0TicBovyS7uq0h8iZwe8FRr41qCo7uxAiUdWODT9Ax922R/c6bTkee
W1Wvfp/S24hbim327Gu2EJ15nt0TGU6Spc658qsPn/y034eVpb8qLz62Ko1WiQjrZ5eglEOhZkCs
80Q9Wb/izHX4EC6nEUMoNHLthOxPyQs2WLURaRbcZURJwUeU7UNT5x1i8jL4baXEXbYtUqKN0XaH
oamr14YGB46O7GZPCaIvZV0F6ct0pkzSByz5LGKGBrDbhE8mh0Z17Y1UsSfhjvleWhL0+3ykx8Kz
SDjeEq2yliPP4VfjVFc8ZkXWXSyzuSzXDBfRHvBMOjcu2dcWUFuLFL3bXlOZ/UZM3K6Zyvxr8Kmz
ERcZXolc+1GrajzTFqX27VgEgniO+eDMm6mfzmB4fMhkNlmKrPpW2FH4zkkm79E+rTqkFbhTmmEd
B2J8sJypOvQR3baAxOKgRCwCWjEnaoa5Z9AX1jvsRdLdFMClOZrCI51v9grR1+5+oLsSa9W2Du6C
sHz2fcoWovY+wrmUQKmyOtMgItkaRu22AsVL62Mcf3qZ2HhTNP0g9wFFVIbiG2t9t670st1q9iif
ZF4zgtZT/FOBgPAqV/zWyFRMt1o/hDumZ96xrCQpORS4EEDisvUAWw+d7j90Y8K6SL0Zfmi91NB/
aSByIjAj3Xxxgvrvq8u9dDhpkjpMFUs8/E9CMTir0X63rRYGdRAiWZmv1o167xsDxZ05/NU6+gQm
lgzr3s9uI2KAE0RZJrg2FWBHEH1C1ZLQ3CakVxqP1E0o7+rip5/TvkfiET3bAY0AuiQjDAnPfZwM
iLgkmNV3tjUNz8XOcUL7L132XyXN5LdiRksg3slvWcgsKfaLObcupo8zpsn7EDdbtInJix2rH3pa
AqhTqfdptt5D7ZmYbEVJa4b8ubup3FP8ITWshWnnVGQ/oQWjROoAAUlR+B9HV4jnYAIUlzAj2Gnu
ZJLEpyEBV/1wizPjB2bR6WBPrbzYBKcZEFReyT1288R+6YUYnnKO+cKy5S3WYK1qo2cc+BORI+EA
0Gv0lJyjtpOQRYVzqnr5VNbZs1FbcpNY00dmlpF155msa1oZP7Zaa6ybrtf24VT1bzznPW1sMnNr
DoyGVvGqxky2GiX1rZE8aI5R23ubCKC9gwictpZ4t+jw58VB1bpxQ8a+y8IIMLBNshCk/b1FKWlP
mSleOWKw90Vf6PP5tdxokDg3kUldxgqy9kZXmAVjb6qVnULgLQvTfWpG/BQtuSBwQy16ek7pHmXa
hQeqR9POypxLkurRD1Ci5Axn2leE1QMCLshJKxznoHKt+dmqX7Ya6MECNbhYALhXRdMb1zbpXpVG
BJhX5s456dqPpjGaJxJL5ghH6pvCa5xP74ciVmnXSsd4HgwzO/kyNx4LTp53jKYE4DSF9ULI3GdC
yqoWAfoQQpgbol/Dg2GKYtUmwNDaicKcV9by0DsWkZCNz+pMeqD1NcKcTD0cz0hlqCvEpbuj+1Ve
7A74gmNrlwSR9oZ+cfVYNRYADVmaq79/QQlP0QrNZ9Jf1Nrz0/azjZMtamRt5wxRdvDKea/o1lOd
xtZBTzNINZiMDobRrq3eUY/RpLQr2XK75Zoj+pnwmLQXUE9IQCaQ4jS31o4bW7/SiYRGB0Rhzq+/
CduYmPvW/RyQxE53KVMxGHFRfZWSRkZdTy+tQnhhYBH64fcvRZSMZzF4I4LKVrtYup3jdWlnKZF+
avPp/26ackeoyW86GfdDEiAs1CymFuBLTqRRnjPwTy+xNronbQ68jUh7uY1p5984KnHkSoN4azRb
vxXGwlUSkSFImyp5yvJD07RQPEbhHkNde2qtkH8hwGXO5uZ0JUTuUjiswlp8niti0mfgUAaIJSKU
bVlMt3knT0EGl29o/afMIPurj8FM5sgelPDbK0OUW3rXbGBZVc3fEP2TdqkDJlj1QCzaS66P3YXi
hXdtJbGSWt07r00U7XIfxKcKDPKiB7siX7KFX1nwXDgg/pGXe0n14S1mUfVqKhhQwVBsVFBXP+bO
42cc1cXaTgaxGduRGRpJmFu+TXaxsVkRwBL7EB9GuXOq4icV3pvMYvNhSENvm1IeW1dtou9w84R3
ziDIEBPtsbDr9lXo1NJDshPz+TDpW/gIZlyrB4L/vnSwD/MSfnhAYp+fbKb2qyAy4OyT7yd7Cryp
FbyElkJdhI71ZzDPKDUFmMUDwR7bq9J7sCxgoE3f9wQwyY0A5bWhXoTVdDTi+6mf+/eBttbNqXvR
AoiEbRlzqguoKM2GH4vxj4iGNDk7rfVku3RZRKxNN1OLszUkmGQf+iogmj1c0cJvP/OBJlDX5H9R
o6GrZrj5ecBMfyRG9LH2KmL67ATckdfju7EYsCfhZCc7L2GMWaF70PSs3LeeQTTX0CEXm7Rhgran
rL0d2evKLbM3B8fnSVKvL2TKOV9I/0vnZKFHYf5UucmtcVsdy60gjcjEmlW5GB/HMg5PuUE8L3z0
5mZ29LJE/yMv65DmbZ6dlGvsWl9yDiP92QndgQ8MQ7fR1qVRtZc4sTaZjuOEEMe+uDcTp1vxEeg/
GSyF+Np8KOsllBNWpCJ8ILESwAAC3A0FLOMxrxP9kQO4gcsk6YzaQJxGuzkvUnHYQ81Gi9t0Labe
YFyJgl1U6f2O8weyqM5sTlYtiQWPOcuXzXgIEeATEgWtDXJcttFJ/16l3HNqPNWcWCtfNYEmK5DD
iyIbr04768DcpCA6lHyzKYmsE9Mszm7tj0jW5LZ2BD7qqXYh1iS9eikZDRqJ2BcqXyQmZHp0Jrdh
R1Z1ezLi4GDouXYfhBMOq55DOaMa9tak9CiL7lWGW/hb+VV6VnbV6gkDoBPdLzflqYGcNjdXZBOO
18pMn8NYd597XQIPN/y3Pm7EQ1y/EUuqKJ08JnFJAVjU5q5XZbupbGzQxD+cXGNPOh8HDJzz3mqK
Xagx1cmdnUm74sMim/4uKZ0PR3T1Y1Ix2rd5Lr70GpZWGYZP6egCiZHYaML4A02kv62JltjLUKo3
iS4pKZS/ynObmBHNbp/I0SY8GWeh54ckNZdOSOkvt2rULsUTe4OiFOTAE0qYu3D8kt283LU+VGjA
5FT4P4fJV5hV0/PYM88pG89dMZdpPiWy4l5PCyR2rnnqIjVh/GBPJGOn3jCeTHcJegoaTK56Y86C
kDJoHjvbWptVmD6whijWQ9H4G1GKZu9QwJhrB+Fl2cTK4nULA24X6beNLd3nZZNS2h1Nku7jXL0N
OWKoOgkT7HER3hbhY8HRdKLG/w97Z7IcuZFl0S+CDIPD4djGPJLBmcwNjEMK8zw4gK/vE5SqLKXu
qrLa94amVFpKyWCEw9+7957bZ+c24HEsChwwFkV/u6yLTJjhmmRg3lY/2FRdOid4NVx6Ebx24GrF
UZD0jK+qV2RHf9gTx13ShzF2KlVuWuQcDCkZXOBsyLZTThrTQPZ57GaEGp9JYKAig6eUdRPQk8DG
ntpFJ84fDT8tjybb2iTEuk0j2E8/NaZDTPHxUlVNdbQN6oJItOIh18LZd5j2is6yzlPLmFlmXs3d
hDghJluX9yRzG9CEu16K7pwM/imUY8RIWWIyyxGcDUwtHliSl66qiXyz+PZbPmjp4BxEGnO7VmhU
QEj8e9V2Sz8Lf7SO5z/3pVcdMq4jeETL4Hke3WLzzJBfkG7JilsMJuvBs/Up2lpmGcIErdMnN4pX
ZNX1uaZkD2Zaa902ofD2tSperSaybvGxHAnc1Xunl8WTV5CCBZuFIAO6NZ7oPg5UEn+M06FLthBS
g8daT/oRzhZjSPqFjtWdodm3d0zAOfqeH6zGgMrYnKJTwj5JffY0wqvZagdvVo8EYXYeOUgv3qV0
Hi84PIhrdn7DBYMvZExZjjnjkWRQDqqxSXbcgXBFX1vS8tJFHtam+xh1IE8Lkb/7MI4xf2FIacIH
eGfZcujT8q2oQgQcz/3pILPL4go1cFxu8a6/rQuVHHK3tM6sqcxzjtRyxo5HfL8xTl1RrwvWUm/e
gLGWcs74WIbBS8dOeIeCx7qP8Z2d8yVuiDHVTv5IhL+/cyg4cPMClZ57aG425ntvKPx2Bppxb5mY
21BN9y50cuzYufNsKifexJPB+j917WfIoBxxk5c96Jy6klK1XxAWnrwKm87QxzPjawu0i9XGhr1e
Y9nBqbUG9UDxxTmicY6lFW1qVCFT1jnt6BcmC8PSg9sbzbcb8uDO7QgTgpmgfYEDIm6//1UUtWpd
lEO1c6uSnSFPzYwU+prHKlzbSrPVxGZ5mmz3U7DSWpa98ZJTb3EI+lpfYhGOF8utqIkgAohy02Mi
Qk1OXIXvfzSzZya+G6JKNV27PTE7HxJyh/Fyh/rusPkI5Smx61sPC0Sn7PCsiWvdd+wzSDQaT17f
bebWFdTU0w7oGA4FK318xOBc3UuXD1NhlCvbEC6rrQxRZGI5WbBU3Skr8rdkG+2VkZVPQN748M35
hYYFgsTC54xV1pOM43oXhtRGaKvEyzDBwUh7zIhNHKzLYA7PhL3//BL7FDmkBZAlzqnqPc8Nefz+
YrTwqGkhHFi5+NkKOzZrhLJ+wOxv3Xl9me7MGDRJFWbUATXMoRggYm7toxJ3U4J20HRwoPlSgyQw
BA4kr5arDlV1ZVnHSJvpmwX6gLZei3amaf4T9J/WToKL06DoRPbhwsmTYocWba0zVbvLZqzs27ih
WI+0X7cbDNaGkzY0eG7KVRo2qQR4CkU1QqQ2Vlw/9NJTR1ba6nhF6qzaZK7XhoStOKdteYqNYn5o
k0dxPXdDK1ZbeAbNI9YQBvm2s6k5aL9yic1ETNG8quDdA//ArCFVm+9wqR+g5uOCKd7bIA/P0/Bt
Bp36Wx3zwQzMJ2fou3NAOcUawKmxN6zwfpoN72Yse/k4dXzeY4Jif8zVQ0SaHkWaHTUeuK754dfD
/DZKZlCXfuHN9y8xiEDfhCw7siJYmGURQZayxG3lTDX20lmQ9K9enbZzLlp/aW31l7kNiTKUuIF6
VrDnKyAvtagN4M6ZMZ3SsKVwl7giCl4SMQ6bVJvm3o77Cx80lHwbNn7Q4xeVTeBtretbNSqrBZoO
1IShbtfBcBWw40Acx+8v4w1bn/rQIa2Wiwg7D3CG/iBT27wBCdGtiMc/5zYF8hiNnTdZz7t8duRd
LQkOlOW+LB35JcIQX3GfjPfaqymqL/2djk3stmWaPCEH+jfx1U6uHPgZDXdrJXxxXwCmrxp2egTZ
D/TcRA3gfy9I8EI6Vb8Fy4PGbxdfMWXhN1nc3mSJFgveF8PeYqFy8Kihd4Tt3+ObTpZWGond9y8x
ew0rj2juZVbWaawKPGsDLS+p4rPiGOYZN3O5ZlMql8OUmefSHMxzRm8nPQc8Ei0nbB/G/i2HGXtv
e237UHJFNkL7rZCm+RRLXorQKP78p+9/ZwyKmtscxntnYJ8kdPXgZP6ZNcrwNk+suKppwNgEgbWg
vkQuwpIjw8KDRBi1R0IMpx8sRh8c3YwPcd1q1ugpAQCJYbnXeXPrtjaFYRmFoHM7uE/iu74HVOcr
3xLCWJyU732nnmiVuIv5qG8jd2a/aHaXfiZ+gszC2N4Fcl660ag+rilZO/FwaEdhts9MPE9mgXmH
bVzwKFq803ZECUWUjTcORNRtFLfX5ECZ7QnZNgfbtIJDuskcoU9JNhQr1fXBe+cmeOMr+Tokrrcp
O/mlPTa/Vp/hfLExYNWZSbmhScbEnIv0DePiS4g4eSxm/hOaaXwvO+wJpW+Ed5yf2O1TYnwQvVx2
lEgFWT1GD99f6O4hfjP73sHWOX0HHlU1uvLi0/eXuEfgqCPn/XuDG+GztIwQVGrf/7Q5Ivd1eOk4
vXZQN/pdwv4VPR36YSCRmR3DWJcobdirLVKQcQ0HY7byLU6smp62HFF36Ab0rNRgwBMstjuv25qJ
wf5JGO6Wkhq1c1n7LtMGGa+OfEYglMmd+iCD5t91LLiWLS2BW+QA6HUtfQ+ly0LZco7udT1cC20v
vpNx/89L/w/EBaKWLvHhf41c2L3r9zj+lZT+5x/5B2/BFb8pU1quTbDQg2bwD9iCNH+zhRR4uZRw
r8UU/4Qt2PZvtmPRO+OSGBaSPNA/YQuW+s03fVeZJJc9i9/5r2AL1hW4/kuQV/gKZycpR2lL4A1s
wv5GWzCln82JG9oPZkVGm674fscNgzK3wjqncWq8ZNh/F5UujlbXiyc109Zu+810SHMsaMwFzygr
1oqMAk6iGKuDOSO8kuFa4QczjqbJTIBW2GyZBYIlH4B8XXXdXvegvYraxYmsjOLkpO1jXKmN2cU7
j06Zw5SivptBpleGpDPON6q1h6xP+Vpo7IIBn3io291kjfIH8z6fagLfy8yviGop7ew4Faor3NTb
4e0r1v7QzhfoWQXubUq1y4ijNFX9XR2SuOJ8Q0jVGTjXNoEm1IfruZVPdRGtbL99qMtxJyTweOrH
XQwk7nrsw93MXhqWj3fFPy+q0SmPlkhoqpMuVo44CNcBDbmrwCP5FAktbttBf7ZNBTa8Etsm4bGU
V5qaZUN+dO70ogrR3OjQu0O1qW7xCym4LdQmIdTdTW7HZpRb/6JM6LyGzeje6ypZCWYUYn3B7zWw
nYVM/XwzMr2THc+qddyzBSf5m+q03dl+P61Nqy12Y0IubdA9se3wnI/BgOewXlmZFAfM5r+XpU5v
dW+8GrF5aQHQ3ucuwhJImPChYEPUeUhnUS0QTBsAMSwixD4pTCDwmNfjyPxEW5I3ZK5plhiTivp6
wDH1PD/Wo4eRoIuKbXXFIqP8/ifygLT/9xtZSooFTN/EI2P9PZGezwIEdtDKh4LTNjWDfuc6Pdv6
MaO5xiUp51os7/j/RqRcfpguE36Vk6Fkm3YAk0b42wclaJQWNVQanno6cN0tRnfVzoNzqRel9MNH
q6xYuE3Ev9B97+KUJdPMqnidjT0DSRFvdW/dZFbKepQ7vG90kIKncRnq2tsqlDoIXF5MS0w1nwZf
Y90iBUMDwQ0D7DZCyVlLYjqI6dmnV6Xv3jC3LygeW3/2noeMCmrwEVCE9A87L/CLtbxVffYpfeuU
ZGmn+1bgaHD6kuQmxr/HJkM5KhxSyzwS/YdfDrnLH1n/X3EmtvlXiAJHh6CqjUNIKQBjwhXXrPov
QelKSRUGZlU8eGzIVtHUoXRE01oPkXOmhHvpB+4LLZzhbXYaUzgj5MwvYzX86EzDoCISfaiGGLWo
+ubT7am7w5cD1IRg/wkA0jWidMY2lpCjxEmaXb+ENU53K5zmdVtpi7YGzWQQwE/rE5pXknLfM/sd
YhqGCkF4sRpe2tRQgK3iSx2l1yZ2ACuzygk/BwtNDvTJRgQ/8ioVJ8N2tqoPvQMZg6UT1uPFVcEz
6i6YcWpWD7KyNH3tGrsytlBCM9WbNrlhZlWxzakC3Ap1aomsYfVqunXtj4S4VfXG5VVdEJEOvlT5
zpydr0L2J93Y1s7jcJucNt5il6mXdZGU8D30SVBS7+Z0j3fiGg10ykWvxmoTJdhVHe49SxGWPmJE
vuyZpVZxVDqLLI8E7D/aN015k0FWw/LgQmrq3G1k630ee0trKOWmofFw0Sb+q+f2n+VMd2LkBKdK
PF1X1g+uGPZQXkAqt0m4DJ10G5XRfacMtZxJCAM4S9hx9aG5y/1+mxCPabuiORVm26ySzED5bPGV
JjMKnmQYLebbXmjMKhjYVtOINpG1sd74kUp3cUyjgB95Oe/m6WjiQVsyeahVVdU76iDETR+uvGbS
R2wwPEkGPtLzUE3HGl8YedCS2uxqpXTY7wWejYB27eWQkSSoPYMh0AGWHhLrQF0U7gOmTwJW/QTv
hFX14OZbPuhfdAnbYK4GLmC2Hy8DlX4WUQvYPLt61s1V1nXmmffVUrnpymYvROS2WUWJWR17DhPa
KIuz1lOxmSx2G3UYbup2Tm9HRPMoF5egJ1cHY3E7xu687ie32kqiG+fvL15RLaqaWWniO1uERVrt
itwtFr6LfJoF02rW6odj01Vp4tzcWJXc8SFId2TJV/7ktlsjKMSi0Pa4S8CbLNH904PTuktth4QN
Z+AhUDN5PKXhKdI8HW1VXVBLPvsm0rt/fwxYzl8PXteEuuNLy3QcC0adTVfeX48BOxyCIBw8LuUZ
XV86siT1PTXpbg+zLmH7/eyL5i6F2z6Nmgo8D17d3GOs9uI9HxbM7DSWMEPikiZohB+gGJ6xIldL
i8f7fgjHrzk0yUpS6U6FCmuUU+ti1nDrgyoMuTWayl3nFX5DkPLLPHKg3qjqFaQTK/V5xLPh8k42
ILEuNfbHkx9SYCq9bXTLxs5bg9Fd8iO3TmWM/avEtbzObdB9wil+ysDpj1HYK8ZZ0hBlFQw4XvGu
Nja8UIhNdTTWG4zc44Ipmv/+CFvfpfyRoK5vBx/j1XKF1SI/Ni0px3LMdo6vDlBs7XNNWnlNSgeN
2XGnE5i8fuF2YOEmPlgnp8Jw3FFSTRVKl/HsycS2MzxU8rHLN52T0r9bGO6xnsznIY9+DFX8IY3Q
39pDuPRNeZVqMOgNobXu3ck9th6trp2cN4Vfq7Un3KvHv6BZgxLXpEqqxcwH+Ch928a74AybGO0D
JEgnzroAcaem3Fwj/XEvc9PwGIf8eLsx0SuJ+soBkG7bhp+oHesdGK30TNETfWYlScUy1KSEQwh7
HnzWerqPDZBcAr/W0nSM9t5OzP6U1fLRQZYTZX6yCrUt6yo/9bMXMnfyZTcO/e///l0rr2/KX/k1
rCK5PHumQtt22VD+DQCka6s1wrkJ7ttg9Fc+Kc5jICv/OHd2uzOF/Vw1+c4w5vF+cD+T2Z/Owt1Y
OPCWTjzX72bgEEPN0jVqG7dgeyTbbpdkInAQnfC4dagJ9wZsyMNIPhDMkbojFz+9qYLFt/LN6B4K
PK2FvhlvRUeYvW7ztavsYVm55BV81UCUvfIMa+IoC8dr5s0cj9nJDnt/gd072PLX+KDnhgi9m87r
kbburnXOw3hXBJ46Ud3RLmXR09IGTOneDVC4yD0jmTbmM/oYwy6jq3bmbslNUJ5cWiz55FwSCPer
8mpC8VyKZaFTbv79C/9Nb/vbCy+us40lbdPxMDv+9bQo2L81VhR695mcIS4k1nhTV5yerxAegwva
ETElAb6gVO5Gd3i6odqUbdzTCQrKcxJGcg89q4hcUo1dNm2mOCVwmFbPZmC6x6EODQSbwb8xuoqG
adhTpbLcm6IxjWsY+cjqMd0HZcgikSODhHTr7VgrMBNgWDhmk5M+WqZ7m6XqjYJykLtDFC0LuoFO
BK0WZB/ahy4MWjCPWUgThLlH4woO//41Ykf8v9+dwhOeZdk2KC3x9xeJVU3c0GN9dRFaPDHxpd3G
1l07U8zbRIO55f/5Km3ItHIY+4PZzyPjSgKefrDEPichAq3VLbYplhruvqMmHJ5f21Ux/VdehRaQ
+hYNtcR9Q38+m35Br2BAmSX4ZblHYh4OaYdcUyfk9kyxK9tTlA8n06uQoiqsjhrIJyTrftPJ3N/6
rfcxRbm741ScHz0MrM3o+HtceUeiNfFpGHL8fkCEGjOZNxU3xpWt8nEFcWi6AbjLpSEezCMK7sYw
JyYcvxSHuivUKTfJmrfo2PupmPRCpTdJSA7HYG23K+KXweibU9xDFOpT1FbphMC7IvFokj9dOunM
RrutaKNuJg6SQxjGVHvEOfOVTQ1ONGi9tceNMAA5UWwCXqdK1KKr3Vep+VhqZp31qMFGNCqCjF+2
4U7n0lolxRUBsretq2TpS2NncGm6EN+N4b02DRvzLD/rBoNHhEjVlvJUEvC5j2dzY3SYU+uuljdz
GXjERJCGfTd+7Z2WY6MdUVjTD3scu3eF+THuUDFBxKldzp1QcxW/gNn7AtI0jRBcuwmrS5Fj+7X6
Rmy/n0AiKi5grOtTadY3cWXcEllQt4Qx8OFgaKJhdDUX0NmEq/e1SUVs6Vuko0rrkIVskIz4utAz
oKXKvVk04TM4CPfKI50QlqNDI0k3x5P5ktMM/KRxkqYQn8jrGBNTJ4k5LG/tehiKdoNvtDgmyrt0
1VNu58ltXTPl2FhVbKzFCGWcPCFkUXtwjthYsO0O/VELosvkmn56FsUFJvGETYUiBQgvTx8dEjCx
EeFqDstN1dKd8P1LBceP/einU+blnhXpJyYsn7GXTh5alWveM7zsIrNP3JYoGdHdg0MwcxNNMAm8
DoPFNIYmy3FT/bEv+0sj3a/zEYfZ3z/FviMYRy3lut8Lm78x0uiPyvs2Hep7vCDxckS0XVU0Mhxa
Nio3PJTuZ8nR7zaFuPVS48GGi7uwQfquMz3W2ymAdWwllN+4THej4+JiSCAbxsHFyIs7UgHFoxsv
pN3Nd6adRLsYQBzLhghIoaJNEYEBz9xAWTk1J48dAb6t2fLc/j5nyVDgF8xavSfAwE8i7PWtSuFE
quHezBz/McTaDqBDAQsKkgXOgGYTsEBZ8sxUa4S1ivyOGrfccM0V2xmc9+CbNq3GhOEZ0JJxCEXL
MSJ14BukMTLtbRpcf0djVuomqMtw15NkWFSyJp1Do8mt2ztHOtVozvCvPrIi7N+8at4nRHAfpVUP
6ywEdFSPgFSK6m4gRs1CpoyenLmud+nV/JEZY/KYBw8SwQSryWycSQJle5y+GXXoPkTHgNONJfkd
8DjzHPjmvMJrcEoCDLtaNWw+XOellaCByWFTdlZzzx8igQF1MhOKU73PvAyL+7A3JSA67DAeYaRF
Ve4K+MCsXrnOhImY2Nz43qoacBS5XJnuwa4sO3YIuGPIKMUuT6646PdOykA3WjO3+dioN1k2bAsu
e6QS8uDGrsmxYA11ycYnwJEjgmIdFvsbLJzsNbTxHA+0mRZBZW6byeKMo2p83XPpKEty5IX9aJpR
fXTLgbRtAOMiwJO+7qGgYlYgG5hr+oZ7P9wEMMTyhZYNb5267taKcN0u8wEF4VB8iRI6puvRdMjh
tISDQgvvfuYzw7bE8xMcwrwOoNDTT+1m1gNKQrp1S+dKyyjaW4lM6JUdip6u88+rWFV18AnKdlqh
jtunkEzuHpoIfEg/OAYiT29iXNwlJRlPmeV+sLCxzvX1V13to+PN93WdOYeMZeZjhnVpHVpCbGT8
nLeGfduaLamAyPGWVUN4WLXoljCJFT9CP71Xtod1qGT8FunvQaM/ZK3kXfJsO8TUI1qcNuOO0Fl5
FxtfWLGB6zWNOkYZXjNCyTTvDpBmsR+oJzFDz2CLiJ6YZLgbNHMXj4Fn40o+iK4EDkL2kiCRSVqC
5++ImxfXf06p7WRXy24scFK6xVMVlv22N6mDq8xHfDhceUonflNDvqubczeH5WkOXbWBSPplOYk6
TrkN8rDD/A60ZRNaUXxj4nC402G3J8AiN6EwCo7XanpOA952XI6iqJtf63HizZOijuQuabOJU/yU
w7zaieKtGgFECel5OwxZp4Hap4s3lvPCGMbsUonmATko3KAVGlDN/Ow89/Ww8Cm7XAzxyJ3MaKdD
2CcvRQzIEsjEsIQEkW/zgvRHEdL57toWuVnLq5daD9hQ3IqdAyQNU9o3UUi/+oi3Z1FQ9rEhlyW3
tDq0yy62oKx36nFXcDe657ayR7AFsiiipyTojHUV7rKka3b1BCpjaKEeyIp25p75iQJqEexyMuwI
Y1BenMQCXlFtILiVa7Nro1VWRDFpmCa4EOikDm8oMkhoQ7fCHRRgVMkbXii6b4iMA7ppY5tTRw+r
rtYPmP4z6F3TuHWGiRAsYKTva/Pkgsyomj3D+8McTCnitg/F15hotkOa9ycqvZJPZMdsY2bKPNn1
tWJtUOhVQYT42YLLnIKToWtKPoc0BKiIx30QgsusaSmCps6bByLfats3j2D2zsynce9bXBKooZHL
NPY0PMv6x8yyeG06FI8PSt+jIfi8aP6FDwvdEGavb7IKsERdOL9ndUhgZLSmFzEVt2ED1kpUNWea
SJv7tJH4H54t8PWvit35Ck4XumzUtzvJ3f2PJ+X/K0v/QVmyGYS4+f9rZekW9/SvutKff+BPXUmZ
vzHysO0GK+tavnvVj/6UlhSKE/IRv0s/L3OWxdXkHxxv6zffc22gkJaH6MMf+6e05KjfHN/j/SQc
4NTXve5/w/EWfxuxhQc/UzFce1c8rC3UVXn6ZT0caIMDAFjpnjKaFdYvCuhpR1gMbouLKnQ/HJrS
EvWhBuue5ke2jteNzdCq19pXxYb83sCDIwzWjHOIrRMSP7/vU2iLdDNcMjzwS0uPZKCgqewKRSWH
39xVlizZezCeWBqrJK72dOXkNYVBkb+fk5uywwU0ZdTZueZbihN/7YE9W7SPRbnNpjna5ZZNYW5r
H4j72P8JLvp/vCSs0X2XV4Wwgrz+WH59SfxeNYGlfbHHC+LvQjt2liGL06yKMZobBrovC5iorYL1
ODs3gJB2LB7BSEjok1W+aia+064im9b7Bd9NePKxuS5Z6C7slPWuGriP8Cx6Ja9R7X955/0f636L
H99f77NCOQ4uJxIY0vSUFM7f9v3wVLIKt1K9D6ilIWfnLCsnv8tHaS7yzi+302zdFppnAbGiqeKq
WXsQxEHX0dCOVYfj2FmM2IZ4FGS470t7LfW063mQS/YAiwQCnw3AjFng2lTlrRzyQYzvDCZhNC7I
pR2drAA8kMxby57vYqtGfTOan7mb0k4YdMc6izOiK+NxGsIXYc/nVNM7i1XhlbUYvrMON3ds7c0Z
39wg91aaxEepLvhViHGwWdzEfvo0n7KByh4DIGJuwFABpy2XBmONIJDh+CPKRYT1QHw00VwvIjl8
TpQF1kosc/7cUke3yrCAVoYGVHo5+GgvX0yC4TKD3KeSAPtxFlK8a+e7TMiXWtNHYbXXlCVLPWk8
V0QFl4NtfHY97oDI69zbCFHWsynxMgcAbB1Bbbhl5qnWvFt0xAoZGXlPDOaxYBjAKwUxoOM/YpRw
mBmP70RefIYBs5uthy3JtIxovPWeTo/jkIpFOop3Fe0t5UQ003SX2FVHYVY4x+EkLdK8PRLZ3IRZ
8jbPcu0HxHzLRtD8IqZpEeftmQJfB/M4gq4721uvKN7nFDyxRMWAV1iv+qF5Za3Fz1LH1bLux3Fd
lzZAK7XqmuhIaedMzWSBIAdrfRlT13JrY8ZbWvYKsAqdGHV/x3yEks3VtLHX+HIW+WyhJwzjIfe6
j6DpFi74MRIEYhPFxbsh82tzpfZWgTkUm7mc70IFenKqprd8eGqGqV5mdfFcTeJH07UfXlavma1e
PUVGaOiKrzaJ7+wIvdaK49sm7aC79cOLJMcw06QigmnReRNWcGNeh8BoXfDyNIfAvzbFqxfHkETZ
8LJ+WpaJvY2noFikjYHUBRCWoFzO+6dPee6zE6nFRPqx3szExtJuuALd0Wy6U1Q2bHyTpRqp/Uqb
T8++o3H40Pv5U2sFhJzNEUoNSJy+h52arOeGH4vSfJmv0EFGXZpgWNx6PyIcmAR9+j1WTrpGIGBT
T0DA1HvMUgCxBi00FY180Zjk6BuoO4VAUsyn2yEu7xPZvpc2PnfGExFmG5dP0oI61x8drMgC3l7p
gcAv1K61YBymYDgXpoGDxw84WOUjaw7SqtlHq9TvAX+XJpuIbDjvBm0lBGA40L02Wbajf4kH9zXh
52klcKaD+JgC/+6a+mmkSIk+sgtZ4M/A5RsoYE5Putl6Fvp6EdwDFj0nPiqQGSaYuN37TDRoZ/jA
gAFHBLolGZl82Oah9bPgkwclbfS5W2VPfTptJOCoRSJBcJAGxPs7AyB0RqpQW7MEj1Lee122sVJy
pXMHDXGQ3KWrzLkl4LXCOcokNdxNnrrEY4rrcYK5ZuwqFhDsu2hychFoUTU5rv11qdsblpUObohS
sOix9y2R26SJ2kUWfNhufjKK6IEqg2Ypp/GpylihzwHVFoE2L3/8f0l3rwJSex2NieGcvGPuWl0/
31NLuK/ho0Rd2x4IyxqdcG3hQp5F+DbUuDnmYfwJMeVqPhp4kZxq3VmXoLJIhI4/E997TQmJyNH/
sLvgHoL5qtWsTuOgpaxX/VCjcwrVMUj3XnudGevhdd5P5hRAZ2TFUgXbMpuh5/nmMqp7Mk2GmSzM
SrJ5CFpG0yuXPXIxisroMdCutaP2aG/bHJloEv6ytcIN67Nb6tj2mM9fHHctkgZPsefdSK98Cf3m
mMbua5dxhKlZ1Cv5bnpFzH56PM0x0ePCb8D5hssoidTKK1rktV5B/MG43zYD/c1WtNQTgBHtKwlH
wwNVDMaU59czHPtdlllkuAtbb3Dw3HKRfw6i8SI9eD5h4T1brUmYoP2KYiK4fu98OS1Aga6gJ5B/
aIKYps18aL5/C/LOPcjCE7BFnoGKcT5yfpCEWsw0hK8SprzIx81tCKCIY14O1NtRDpXCQCa78vvo
9HeSHdgY5h/SHM3D2CR6F0t58vW1FDYeabh0hmpjT+5t2AlyVHm+Z2B+HKmmWoTmxPnCs2e6dlan
1mdeN1gbg3LlpSS/PMd9S8fWWVHC8F4ZwUsTkTQOUBQKICkb9mBbR7ALudrHvZgMFZTLxdBMxrKf
ECf9SZxJnWz1pB4Sd1wZyqPtnZ1Tn/vR6kdSxe9TzhJCus67y0UkYdnXGHa3CMTYL6troUPaeDdC
wQhgjlzUVSdxVvINmg4mBh+1akFxSRR3zUXEchGZ7KjosmTvW5E3iWyzWKrcR0PFRH/s2vBrVibO
kgGyRe+PSN6gy1pAzZ7FbsMsVyYT64qU60+IRQ0OoZJNotOu8ynZhpa/78KaHw85DEjTj10Yhyf2
PSSqqU3JvQtsT37YQn/NtB8tansC92g/Rc210MsIew6Xetl73qOWPEFDdbC74WY00QGrgyxBPAQG
f1vOrWDu3jMpMUnyljhv3Cw566B/mUGRcBbncmGwmuzEQ4bTxOvS7u360nVBEnKAm1vt0jRS91+s
umDwR+YrFWGAJikXkMJ7Ca0cs7ykBaqz1m1pvXr4yDcexINOZF9DMZgsHFuQzy5AWL8++plx0f3w
Q/BAXM6CatWgQKfHoDJk8FDqunxW8BE00aNI1nuKMO4N6seSChxqnD5y/TwY/fgYRODsXAGsOZj9
vUXclT+1YFnx9P3d8XhciqkEMz1lROzroyPFxk79B5XIn20y8p4fvWd8lneY4LdStGudYnAPbuRU
37JB5y8u9CrKll4AhhIrVLwZfT+79MPHPADlCdO+3YKqQuZ01rLSHhgsve/yydujOzrLQed3zrX3
naPempjeC4p9uultrj3ANdrajYZg0842ZmG7E9lajT0CECRRg5lYUmwkOwMmFK559sxSsDmnqU5U
eXcsfX1Bu7VhICTxoi5s8KS2cyBvEq8bqGCsE1hvCJLLnYL1bjPBpML5VFelRefjYqpnvZ3j/Mk2
eu4K1/xfJNRjkkYSyCYe3a6nUyI1H6x+WRRxgXZDk1eJPudbes+9hPq4wv8Zh02wLmCDLFXCC59q
HRNnIJKNtEZ2i87dZR40NyM41fuiGHkQhjFu/BQd0qdbhDISyNysppdAKfFk7McQCJqRtcs2aJwV
th5gwDZUfRyB/BC1ucdVccyEi7dloBmyCMVKZv/D3nktx610WfpVJvoefwBImETE9FyUtyRFJ4o3
CImSYBMm4fH0/aF0pqVWdMe8wEScUyrHYrEKJvfea30rVMiS66cYCtxGg9PfMCg7d7lt7BuX3cOo
FZq02YPvEMY4Ycgtzwn6gP1SNi6rpwUH1i8XwLr/oYPdbt4esCaA6t6Q7G8PQvgbVgbq183twV8/
IB5yPY+sjMw/X+L22GTO/c7vjYe6A81WDmawASLKuV3s42j2jkZHC2Xd40U9xUvMuWFHE2tlNpjb
hb28odsL3W5WIJaKNO2Rd4CxgyiBL+p2FYkZ9UVYrSOJ5XohaBWIaZDhD0gVU0T/FXocpQ0sOr5f
75MRH42vEfBRwEUnTh9PvhOtunRCK+1WfCzLyy8vc7t2+xW0W5fQ3+XOfMlclY41ErXEgSkyMNwc
Jg/BDb1svq96uEB2848E1G9rRVpRlVrFMdCmeQ4D/BR5LOe7NFgqJoEWhV71AavzfGaTie+1QSbN
KGNrh1eZAVXdALupMPzBeEnv4hD67jjYelOBI2OvnJ+GkZPCiEfo0Y8iaHhpt8x1FKu5nN57NEzu
xvGWYF7DcT/RAkxOTHCsTeTU9nrye+jXyhLbxI7xPk3GtQTmwrp9wHuepSYxI8bW68t31iPl0YmC
5JLE+rVVxsgqkayg3EZ0o+qr2YqZWQiLB6kI3p2nYGdYlYvLgd/fuGN0GXqXhqr1Mes5OyrFKrXR
4Ymhdt6AaEyUC1nfqJxHfNqnYMIp47qIoryG40NRcapoFb5AQND5+8wJSaY44VGV6XO9HGcdWDnb
OtKfMJjrM4gtf0v865Nj2eN1mCmmaNIxCCNr8OzR6sAYE91bY0KtXrhHanzn2PRh+qkNWoT87DIs
NYpvfUtiihGcSocTWMOg51xYrMTSOmpekLC0q9gggs/yDQ4UcZ+/+YwzYKD5NADScVcmffQ8zMVP
UXP8Jk5nbY26PQYDlLSpH74gJ4UnNPjzlU1EbqTdQh8bIrhAds8aE8vMQKTwGUN84KbQJmGmU3K/
0YWh3KuC6d7x+ocsS4M9RINvbtlOx6p0vuWjH5+zEEL86DX1pmqT9K4N2+TOEBgtwmgkEcH2TkQg
Tc+Gh1o4K3qOlrn9SNqdfCbrvjgafQcS3o5QSDbewzjhs5BZNffgYlixFuifLoxnbWLgnIdpoNGM
Jj7buug1XhLfe8gwdpGeO16byageApC7Q2rlBynw3Ebj8IK3G9FYsAkhHzzIDejM9FEjaLokuXeg
Eb0Q+KZHPL6ECWnXOpFH8JZ4pN2bKusx2Al5jMcIOqcX2dsi4Kxq1m8hq5ENJzFxbNw0OOY9A1ZF
SEEFuWflqMg5evm4TlzxgArGPJAdFFMi5e0hb2xvNTxbDY2H2fGuHgbZe7QAzSqClLAfeyYoTgFc
SoXfcU5Vj9ZoMnfuyV6LCdaYLZcPzJq/9DiW0DrvjdFE/FhkZ9Gb5dlly4VXyzBdvChm+XHsiqM/
jM3Oj4vP4Wxlj37RbaxQN+eBXMjaVAm6ADaIfoa4ThjuOaIrQ6wPgNNVW4QDVFv6JdIbPyWTFSwB
JzSRncxF0Egdj13O3bQNvhdIOwaDnHPbywkLe4WKELsEcBko2KP8EuIRRGVLfTrrfTVM4MLZcuM6
UicrKkmsmMXRAsyLnQMl1zSzOHJCmz5E8i6Ssn9EZbcgOE4a9eundKruQqF6hmktM04CBeIZugQY
aaQG/HU4yLbO/IpQI0BBoYp9kuYnuqW0XlofNoCBe2ZqAQJk3XlVwgj/5CbqIWFJY6EGdEbiNSAW
yU6QETgW5jk2pnvW0wALdCGPobGfF5KDaVaErBYYvSJ/uguz2T7p3FFsNnawTxY1NAgRjjK6mCAz
MV7ocKO6xkCss2Ve9edaG8lzN5JnQ5eD8VW7GKy+5kwrHjE5NqyqsLwUDkg/0ESZz+q81UQuQFHM
NkoQvju65DQ3o/weKTXt56GrCViYN74LD6Jq3Q290l0VSVprnvMyBQrznNtTHtGBQ7sVQJvqgMhC
JdLZi7bTq98jXo9wS58mMOJtdVYlweEzmVZoZcxP9CxXaDocLAHTIKgKGNee/OXidi1JLlXNKZnk
B5/SaLk66gslcMjZMTZO6O0Pw8SIKyUjgwBuekmGHgN3nRsFlkAB5VAZlXHK4/pnYVjTtjEN+5TS
L15ZZsDwO0PJgt6hBPhwu4qKWCwQiPyk6qNk7BTe23kuUPkyJ/NYl9BfTHcDxr6TE1DAtypV29z1
J4Z+zib20fxRYcj17a7bxdQEryj8811GTqAit8CGhe3b/T9Xs5LoZRNQrqlc8zQtF7drNuBn6sB2
+Od2O+XJhnBxYHe5LE7OwhK9XStu5FJaH9DiIGRQ7xRoHnhKl0QY4cbUW+ll4YIvrjrZqRcghNAk
bi33ETjE0uX3wx7nftAm2TuHeWCgGSy93w/eXuB28dd9v2+a5pIQP+jUXmO2JWxh+Z2/LhbKbQQn
4u8XtKTJj9ye8+uqVdGyxQEGZP0/f/qPJ93uxDBH7kRT5+u//4Lbw7/f0O0m6v6KEhhA6+2BuA69
VWuP/vr3L/jrJ/67V/n9FGtkz8URAmWK7ZEDISElzpgTek/g3trw3BhgT5xubw/XjuRjHwL+yFQ/
JgDpjh5zbYo6Lvww6U40TyFc3m7L5c6xCZcAJ9Q11UQ6w8pTigSJntFiPRlPeSGfPXLn1vayBbBf
fQS0fLZuOZXkyhlWeWKsscSWawr8UBP7LO38KcBkqUJUIIZQ8XTOF4gx4BaXFgCM39Qx38diPup+
+B6rcoD8svai8NrZ1alQIC5ZWHCCnFxE9AT1oenxEHuwTnf7F+abyYq80Kck8X9i6LwP3HoTieAB
9vpXr8ywKPTZHZ3Yn6QqNT3K+bFbLJkJkgYvOVJ2v/VJpVaMCtaWEt+8BscrDR+QbNr4SsgVex1e
j3SuyEUaPzKlBL0PYpZio3PWfoRpXrfTVZTGz9BjARxYT8XgvKTZ8BzXU7XtbPlwmyAUYUKHNx8+
xOACa6Ey8uzqs3Z+yJFOLvgTCBT9wVZHJC50mzSTYMbdP5zilthEHGFGkkME1CJ6t5e/Gaxf1Yi1
bcmz76YhC8SY30aUJuu/tBt3Y1cyyI+KJ4gIZ7RN68VFmAF+KVyc5W73mtAMi2mm5/VrP7mPbtlA
SHDQ5SIZaKRjboImubfr8Ula80sGGPVgOQCJdFBeWt0cKkNjukWalIXZCSEEyuBgeqzI0rrrw58+
UdaY6Bd7CiScKcSx2XjiWkfgGBOvZd2JTxJTK9HMDtnNg0U1EOQvo5C3pJ6dPGsWW+sqk6hZ6UME
NSZPn2MSAfYs/yOjfmzrlymbhp82pSmDtEyKd+LPdvUIkaQLiQodDkEfXGEFcJgUy/L8zpR4pJEv
IuMInvxxk8LJdrEat/21li4Ym2kTtO/90MDFH4yPIagv2GayfRk5r1X6Wtnp55GEg4WqibuiSs9G
h841GIaU1WuCKMMON9KrvpXLxDogO7DnQLIXKSKOqYMlMNRw0tl6htVg1xYvEyAdYZi0jLzWXcUQ
QgkgJ07ljhhH2AultAgoYiEfLYWMV4L/rNV3bQwjmVZ9uW4OYsk7j5ETrFXWhOie+QBxt9F/mqgF
qdRPsg/W02OAuBPTpvzud4D+fGdJwg6zdVgjByrDTzZhmytVkNpDS/FZCm/a+m74stCw8EO8UpQd
qSW8ler57hwzIGnGcR8Sst821eim7OnzmdTOH2WyAyX0hKjmpxzMetuX1QmgNJrfGTBdGNjvjSk8
uGXjZs5IUnPoqK7tJQLGB9WRmg4YGvr3BCzkuNtK5dMIyhMmEo3XrcyxBh83YtnPKkBPzJ9GBzF7
NdfnwedzwyDwNgXmEUYoumO6pjMfQYWufDMW7zknuZ297GsVIs+VfUKAe7f8H6boS3OWrjQ4xTYD
/LszXP3MBs+RxoOjHWhkbRluDl3SsqtzugyaRJ5VScCAo4F7IyhaEAPeuiSCiBZDuUkG3BrtjLuM
5PE7xaiAsxnq/NCMLmJYkcgKkHVCHZ9HnLnzoaBR/KWh3XNuyiwmjE6gQBz1uCmzBncBVHMtszdN
e2QrFDkeQtdPqJoJCXDy+6yZaTcZb2okT2oe2K88n4ad924T1cH7XbiJac/8y1V3VCtMtcKnnrzo
xg0+NP0Qvg3rXe4jPdrbUEHenccfYNt+6Cx7TIJy6w8FkSVe9LIMpJl21Sv8woi4PGCNQ435QBFi
42cA1ghPG9dhyJLeyuZx5bvkkyFpOQqJrKoAogONcvnzW0xjsmalroVLJ8/f53VIxexQD2L54xe6
ANJd86E1jGHbe/WHXcfNHhh4tK1JcmSQpnO8bpHtMPNzfvaSarh2Yeoa9+PSsG+XPRJNGqFgYME7
4I4FXos4MD7sOAVeVH7opZ9OjG/K9EOX5ys0n7XbB+GqEqQq+94BbVt1DO3po2YP0rSdDct67RNa
N+2UfAnHn4hEKwxUAkUsVkdcdsKg9Z2x0Zm0Tk3vJ8mkNNwqRgd0ZNYtAdfYz4sDlRN0IoqZsTzJ
kmy6WGU7lDH0ThL3S2IxNU6zD5EDcnJxtm9BD/rrIBo+oVT8yDiGVob74mfWWRE4gpLRvjdUP26x
XX9tmy5ZsX+jjW94TwD/NoUhMAMV3n2aqQ4FPao38jM27O18+p5M1qwg0vr2VTjPDNYICgzw3w/1
xAYREhKnAuNRsluuVNViXAUuV8In2COIzjYtBlvjh87rnL4Bk53ONUZOohH7wFi/Zvl9XmJBn2a8
2xpuGEana9fV42qs/G3W3ZkmGJcKK2chumtgQpRzUhZJ9cziwM6jX8ae/6/K+X+pciwcOn9oIzZf
26//6wdCuna6+6p+/Pu/XZOmWf6rqv9i+rZ//dz/FefIf1nglhiaI+MnGNBDTPGPOCew/uVhl0SU
g9f6H1WOcP9FAhaNQM/lt5OqhR+lYU0T//u/CfNfaDF8K8AIENieTyTw//nf/0WF3Px1+09Vss16
5i8ZR+DSVVnemSdE4JjuXyKUBByBm1VNtvQrkkMwtO+d491RGZK2V6CnQcyzCYx+3itwoYzqimM0
ImlzYVgdtE2V71QcBvzpIdOiPaPWvQ/Ctjx6RvU151xD07D7MSqYHCX539jEM/Sl0RKzaheXZiLF
1yd3D+7qvGuKFDsfh7xo2k++Bn5g9HcifTOncpfZNh2Bkc60iZ94j8OYsYj4qW1Ah6MbUbfDnHMf
usUNalbNu6ojMg87cuKmtKP+I+up+4hiTjStdJ48WMBrnTBvhqDL3HjOyQFD5cHpeT92VcYw4TY/
TwzAf2XA3t+zYqDpvEtjjKwkW9xlhpuhGGy6tTP3Df3chENXbk4nduAPQ1vBCcCbeG5bkRzamnwm
kSZ38PHjOz+EU9taZgLpOpwuEDM4PfU4w1Wijo4STrJlZGlvdQo2oglwLAQ+Y3hGdR2QIZ83Vzcx
KvCYsxYZF8mUt1eWtOCdWlDmWQ+sK9eHMqv2BBYzoYjnJ+n5Bsv+LHuS5rexLxHBFv0PTVTo3IRf
Bqcz18guIL9bYbef0tra1APj1GTeDThiyFDAdQlr8rWgE7KxrenZqmhgBI3mhZAV1PSJ12XYh5vU
7c9yGMaH2ecLrUSMkGnMyiOtvrU7GzmTC3QfmhcW0mBNCblNxCWrF54NoPXOLecA79+jIh5chk59
ovqXK5MXTDlDraXJYZP4WwyNAdN9URnBYdIZRGFb76Xgj0T8doJnQ/64xEU0tMlHH4OLb5eLW9zG
7QKZMtEpS/rG7eL26O15/+PN2wOhA3BydJ3L7Zbhocfm3FGuaXiDNfjrd9xer7o9crs6Kwc2XuQ9
3n74dnF7G04KEpUJ6OdaNOr0+13cnnF7TWQDE/mPtdj8vu/3837/2tt9t5uEdVtbaYI3uf3E7wdu
N6M0ood6u/rH+/v1TGN+db0cDkqUTas/nvjH1dsTb79mxpxghC7VuU1FG8vSvNwuWGG0m3zGfI6i
y7wMEf4ap1fYP5cMG9wR2Y5ciudC4aICyv77AkwiUPaFzO4ZZITS7CJrc7lvHBxrJ8I9CrIvt6ff
7u0k4hYh7XnbR87JHZrPGtolvTFcnCh9a4gQ/SU26itQciYCAZuSBWzxgpvRuNyuYc6VsG5NGNU0
2s65PxKrOFBKpzYWOGS5RQYkyrTAs83iEkgpLsZygUvHvlD5RDYpNU0HQxOgx/72uN3a3sFv+kvo
G9OZ1TMftWdHux5C6gUuoHO5XWNBg/d6orJAQd2wXg0NNqx50V1HhUEOjcln+Ps+P+62ojP1aVye
MenwQ+Oc3gAVPiTD4J0rVXjQtAjaseKs3DnL5z6PsSB8ppL6Ai+ZjM5dmJLfUzUu495Fd3x71u3C
9HLr103WminN2OzN9qDkT2n+daDI2QsVkJUaoG2b/e4AhwQTKc6CZjLrg8JC0Fow2EKn+IAgDbu4
TtWuMC0wcX72WjDZxzU/qB2Gk2I1lcrGN24OFDXlePE9f7xMKDX2tEWeFePnS7lcjCns8cqCyegu
z7D1w0A/+qw40p8GN76LH5LB8TbYSdAY9SXJyEl5jKcivqTLRT+mAvw82rzRhRomjI1sBPgDZm5b
0JioLJKsvIri3RNmfpnDvTnQftCNq3dDgQjKmKz5YlKXXZpUZce5Ck/xzF23+0Ff1yvTkZQ6y9PS
Zcu/XftWOyc8veWFWfdgyBjdOot7UfMVFMGAnSMDXFY4Zn+sWuWtTal3VkKwRN9rogYD3gl9t/QA
SalwW6oMIrI5blymEfLnpIaDAwGpQtmaiW1Bx3yFXcHdV8J9vW1YGg7gzoup7QCdAyrFQHuF7ETv
wJnInF9uOkgidpND46A3J3UFRliiOidb2tA4RJfWVZJGn/JIPeiOHNfSlyFFFMvWLMKqKtIK80w2
NaRfsxRmFm3dU6XsSyHyz1DUMDSH6T1Vn3Wwlx4mpa2RrWIyYuFezLQ9lzunMAXPpgdCw4fKxLYp
SN+65eMMS2bG7dqvO3/fvv1galIi/3rmX0+/3bT5enaB6Oj48lt8u4XEklC73B78/QN/vPSvq4XK
X5rQjqFL/ec7uf2+26+HiMfb07fJrpfU6z/exB/P10VjrcnTZsJhWji0b8Ert4tbwMrvm7eolb/u
uz3a9aSYOQ7xA3JvGxYd2ND0dkXk34kOb8lEKkEZpuxw3re6iL7RMKo3JtJY2mtLu7cHTpC2m6xP
8n06v7kOwRn8NcecNiE53QQ8QP2xN2OKM9C2+oMOEYtVo8dPYGI2EIigMU6qXZPn01FV1meUF0eP
iWyC3N+ZMfrY8ZLG6FePPXjXuJgwMg3A7QYc5pER30PksbrM2WSuYHpUov4T9MiNyBu2XqSstSPx
buJ9So8qdy8ujnJ0VkjqUCNZ1ilIoZOBOaiP0CQ3ptN7wCR4+dLDb+jX1RYk0dsAEwPlYurvlL9V
GtOWb9fBum6bZyKtsyL8HPcdiQOe15KJKqbN4NTjNpvlXVrqHaI9TO/KeFcVWgSKxWBNxvYBEohN
889alAgzZXWPt7hTnGo5EK5MrPMbq7QwimLt1XKJYG+CY8nlmoRVzPplCCMjXpYobrIN6/EYJ2De
7QSNu117IegQAthLKY6xS6COY5rjlommgSyzzpmctCOz1bHeJM3wObdYgYW5O64z4X8y+B500qSH
EGnbSmWA8FKcVQh8Yz6EIf9a9c0RovW+i5AMZuI7qp4YW8uTR+Y7o/XqCnzc3NuqefOiJtx4IVE8
yUSJPTGdCXOlj4sxapMYRrAm/+a5whK1Hue02tF4eSd6KzrHpm52A5snazHvAfmiuhSZfi9eKZK9
zZxXAIswqyize2sWvnUw+t8G39RbG6BqhoZmX3lElgQNWbRDMWzsAWdoRGKAb2aIUUHf2kTCbQJI
sMMDTuRwi3IrP6LSoQ+THfohq8heocMo28/zHP6Iu+Dgl4yUfcTmJkyjYzCLA5+YuOoiGlfm2Zr7
/NqyObaoDzfDQEjsnNPgL6MSRER1ckpTvzBSjANGSG3503c0fcKwM89TzNOLr1TnmHRNMkyWmfKk
CHJNvYtZdfG1MHOS5fgEBX2ptvAyCHn9phc6OIukPzo27sbaAlY8T9Mnj2GdjjN9TQa2JYkF0g+s
EqQDG6isTDQW/ZPqTn5PEiM4LpbPMx0AdwHLojHimBy8BLTIt7UzuusUgKEMRb5PGFmhyid12CUT
iEwnY1Nw0NlkEVlXA10r5kNQ+vg3gHtpRy/whV4RT7JL0WDutSkO3WAf4s5LTn5prN3Cv0YTUhrS
kLTd5tvSKu99kMkrtyd/Bbcb7hCQ+VHaHToxHBixEyfNKjtHrC3MQ49+/RVMyYsnkq9LWiJS4yza
KNinBIzf1egHIQ5wWHEXpWshMfJ7Xk6sweT6kI6CF+SHr2gpkQtVebCNdJ3tiVnzwP4Hc6HXrMIQ
ygmxDhU1YBNFzjnN7j0r84Dg4cpLTBq3dCjXo9OXFEeE6wXRG5lNZIA149tQl/VWDu0dUk156cbq
i2yxlprS3LYMoTfW0NoHZCXG15F5/66gfxbOKVRmxPMIpxgPuLVKIF0Ma5WSCOFG2aub+8aWZNcE
7nZMrE3A59NN03YSqbEPcp3ssFpW2AQWYUDYXJclTh4NyN9hfhc+jMyybbxTggwZfHZO85PYz64y
ruT9JCGH/WwJxG5LA3lT9Bh6gTyXXb+tcp/t0fBg0E54bPHroIKI5IOxqCFGn/y/rzIqChwDMji4
HEOM1E5YSCF5tkyW8gWzILITApBAP+3QDw+Jj7FtYsCxcrKav71L760ecTMS1hq8yb5ocrWbfMz5
Bt9G6g50oJLqe0TSRPtNihJFw+gRzpiM71SsNCt7i57hzLFKxqW1LO3Cw1yB0nFCWsOp6K/aT9c2
MWQbw/F4VRrZV6tjeht4PQGvM8Gu2UCig/+l6GnRJo5E1r8c8Zo+YiBWp29WAUopD/OTZP00R3XG
+tuJt8CtGfYrhonQ7bYuSPBdbzjfo+4EJj98avjQV9GD8gpMpVMkVxOZKTEtjJXdJt1BpB0mDe/E
kQq1fPBFaH3UeUyZbjjvtqHT02RtKZBjDs01EAhOSk7b/qySCE0CHzRy1t5GxUs5ClvpGhtxzyEn
edZ+S2Wh1IPoicRJTPURWpwBA2ESqANgoaa5exgA3JQSAkvqfiI4HhOw2Dg5anZk/5sysJIVaUjI
9xriR63CvGMruAipCMuVj0sCU2Q+RkN3NTcj9gUywpjsaDjXOYcT0/kS2fnr4PI1eLTcgzGByhS9
unPv7QsP50dfPFZUnhAF8DXi4SbPD+NhJnepBVoDK2K6nQrv3SE8Yl0Sqp5igQLS9GGnZYk5cgDZ
XSfn0Cd4y2xADjNPqTOxJmD7oYET2xlonjSe/5WD/nj3UMlSbGUNkE2an7KC3c+I4wHtT/M9L2Ap
JAvTZnQ/vDk2Hx3jh1T9oWui4HGs8bXPVEPe6O5FTeSi29PLZ2EhpwcQR6z8VfQVuAnavQw/qkK/
Q9TCugT5YVfApJFBwQwgFG2ukh9D7Xzx8NLQYucwnlbkEs8pTw9DwF/0tQhq40s0wCVJqGCcGAuG
txx2K7f82ir68yWeJ3wc8Rc/cb8KcnIwCNDYskXxHBc0baKXSs3f47nKtoRfdajc5dsMLuxQxqAK
7fm+LPle4wg5HWUDciAioAuVrdBOkyPa0kYYH5O6XVtR8QE0CzXdXoJEeamMw2QW721tECTRMr5E
uk+asr7rZZocm7jHvp6hIsZBQupQqKGRZ+V7QY8GIM/jNBTvhlulyIMqdJsTbpJpwTNF0YtMFVai
ZcllZ5i/GclEeyulOs2X2nd2gxojlETVEe1BV+6Kwb1iPTEZOhjlLnCRQnpevQuiZBdkIccP+vMB
mBo0R/PnspirVe9RAo3w33O0jvcTLpcmd8lM8BEricxbOwODg1qDehl7HFZo8h6CfLxnNumKVu9G
hXZ6aDMH5W1NnIaKP3cdolNHO09FZ75OsWaayFixTburlZfiHImTK8zh+J5lM8JdT/MxawB8jjwT
clqcoQao1eTUb4HPSVW5/g+jLX9EaDaY09jQg+OEpF9cFNtY2eUuD+9KpN/3qDsqSCrh2isdqs9Y
JkdHHp1KygNII5YRMp1XLHjbi/6UQmfZJEkKClOWM7wRB0r4gPuhltOmrGCR1FX8chBm+V5522jO
xRGe2sIbt7amAomhkPkVWDf3Ja2OlSJDmqiiNmR9HR5spKL3gxCbDLVRo7T3hO3jp80AfDUmEdSI
dhqBZ8E3CVKgdKzrysz6FrNo6sKRNCdfu7u09pkiU5TuVokzzgRbi1XN3o/SrKHvwJ8+pSP8Qv9z
FqJSzWxUDN3csJ4WFwvxgJKueypnPW4LcM5HaYmraUQvRYlT2Z0lg+kA7KPvqS+GOz21PZlxHvlK
W4ZgX2iGe0eIRGm7czL7o6Mzs3HtGTmBsF+HqT5rxJsbSwt8GeZ9DjF1NVkFZ93uHKQdJ0UjurZR
RbRLP619Q7OwdktnK6r6YjOH7tKQ4daMzhdq9mooJ4ScGVCrvn7o7fjRDGA4yNTmdDW2z0wUPavo
TwTAdTiP5gX3xadvG/CBg87cRAoBmAMyOjQwFdAq/dyEzdZCucFXQYUTut6d39AJhMF5jwAHHiTS
6SxyH+CsEkLaXq2Yt8Oi6srntMzs7+3YsXcM8T9PY8NstWxeq2B4zCrntRYdK9426Bk8ZY+51SFE
rCZ3m2+tBEBJ/J7j71snCKjIzKz3MChDWht7QGqPSQoYpjLiqylr/zx3qbdZVdieTo3cT0RTmLhU
jh25CTthUcd42j3WVp/edV1xlzd48JajRVVNVHMiFIeGLn+8G3r7LYig7YWDireVsO+Qvo2rPiZF
1ikjuQ0M+3u1aEQpglZOSPO/0qySZ7dcK0LPR17Oj6uzkTE6IBYUZasbvBIhFX/24hYxmJDzmqFb
QWv9u8ifujqbaMlHct9Khqd2lWwn7cut4uSA3PiHqrrhUkMnWSEP61KQkaavIA1UkuJLA3JDCIFq
eCwUOULJYcHiGB7afLqJtLDaA9Q8cgQyPKcZa2JngeXUAOS3HaGFIYEamLGIDq6Rc/Ux8C0nvI98
55qliObYkt1jOJIJkfYPWjZyHU748fLAePaJMtl4Zkkx3RzLSLF2xc04QrVN1WFGryNLhHy9EypO
rfZlzj04XI2DwA32FRU0rATUk/0qkrO/p6w8Om30E6difkhIvOZIzvi/6NCeIuBYOXNwqjviVtHe
mvuecyEokmxckyY605Bpn9MGt3KDOhVnrM2Ys9ckzCSMKRYjXuQbYtV2u3pKny0PyFpQt4+jn6Dx
g3+0ajqPXpyFq4L32vsSpGPI6R1ITd81xc4H9rNzCyQSaK5NS1TYUMnHjQIXuUPiqO00EK+mq7Re
T2647oPZXnecLes8NzFfuD98007O1RB9SdKDbDPsHDGRT3Hnvrd5yfEj7ykxSHRIfP/rFFVQufKO
dbA/HDqNmY5+8zpqUrhfCBPg2qJIJF0O+JqHb2o49KP3rMPC2IALysHLmvbO5dBfmepLBN3zHBby
NQp1x2dc0K0JDNjzIEJXZmET2V7Ve0j+OMYhFOYJwyMT3vZcvwta1lbzypiW2L2uKa8zEV58RW/Z
FFPNauObpklhmaMgrqIGpjWviRXdSVX7j0buZuwt7qktCNAU9RTShnB+BHP0SvwGKa2QhxknIaK0
xfC1rBpIRGb6Otd3UdpGVx0XJWE/JLwC3Gy3hX4tyJnlfEIjxzfyXevUOIhMzh9jYa0ylUoQh2a4
x/LyLBDZbMeWZSlGqc+NoAc8I1CYs/k7peDs2sjNGBpVU/4JYyuKKXgRu+RBDCyhW5MexDhiJAq8
T06d/sQTfI+n7RnljL8FhFWurZa4IPbKlIKr3wqCD0a1N2oP41pCQToLT+P6SZ5zKrMjYILHDils
4Y/7RNpXMlZTzIBFxUqeWjV5pWmkdgwnX+mKlqjx2sd22UnpR24m6sV1kTunAU8WOpVVhu1HL5va
kuQ6MPUuiWMhJSlfp51BfFXs7EcDRYdAigwjcdoFuD+3ASPVvekPuyF1XlFto1bBJrT24vknkg+k
/YbDji9JWf2AXrkX8fAk+2HVgZt0525caLwnLdF4j1FHnEgVrGPiMICRBT9V5487NN7vs8itA6fN
gvVNA8wg6u/ZLABILjJyKTCrJorAzmY5O0rgtxjSwGLW3/ImumhZPaPWJi8lJDSzqyxa0dkn03Se
B6xgOMIbRc/e/1zbGUNIp8D+ZW19E4ko4D/LKa3tWOtzrANYtC6lYqQdG+cexg3HSy9T3MEvwXY3
DOU9zmTkbmEAIHuIYrrH+ZtGXLAFJkzUreWQ+EkMECcqYYAGCYKD6ipguSo8oWk+Cg1rvkR+Hjnf
XcMHKtzd54YNjTobvxayQiwzyXqL8cpP2+ZKe3JjRE1+MNRT33xL63g410K8Y/DeViOzV5LgscSY
DbrK8TtrzPTJ95g2uh1sTYmKHU07pM2AohwpC6rMzHUp2qDx03UcmAHnfbNMRX+QZbryPce9szHv
irohYmwgVyxg8AxDf9rE5E2A7EfQJHuJL7e0Dm7Kn5+bZANGXQEeJv/egh864FkNEUx7DBm7kMEV
y8uVz8EThxYizpwDGkw3g75kVGB1KtUuI0nF9CZ9LDXrQ2uQ+0pGe3YgdENDdwryJDkacbHDYUMc
UJ6wadTTy9QCQGden+8mLY9EE6Unp083gYKXPpSy3scd7xhtvbvqCyu5EKXY4Dtiea3unbS5TMV/
sHde23Eq7da+ItagKCjgtAOdlJNlnTBk2SbnzNX/D621tvXp814e+/w/cLuDOtFQVL3vnM+keIj9
iMhBSsdHucAeGvmlwFGLedWi/6DqKyiUjBC0x8HgrFttuNFQyOw5YqgatMktEdecM4caBfnQou/M
NK+KxbAypdvuCuHetKn+VVlAJURYeH1fuBekh6eRC9WqWZZHsTOucr3bMD7tMj1/ZWV1SQC7MWvO
9VC5mM5Kn7Kg9oJ3pL7sqRTsJieT2O2aSw12zHp0Y5KTSW70ilBHW5Vf9SRzTGW0AklnNJw3G4i2
dt8ZnE7Mt0h1uNKLe5niXJx0iuQa81k/aLelhj5MyzEbVhaZ9RpVBg3pjdyjRmQdKpqUSeACTC2p
m+s35E6EEHlcTKiESmtuKi8jUz3Ydr2zHGLH6inF4NTPqIyjVN93UHPd8UL5lDv7zio2EFlvc4eU
+TgFRTLa/SFKR1hABBri99U3VoQDXYc/r/VM0cdoK6P8dk6MV3pTxso+GMU0elltoq9NIqrQALMo
EnyrQze4Y2z+aYdY56mchts4RqGZslDa1uIQEa50E2XFRQHvICHC8AKf87Hxtewg5qTeG7K/ofPf
0MUBjRHHwHd1X1HISSlU91XCsZi7l/rYf8Fm0W5nHKakvHbOtkc8RyU9fGImQigaO7WhL/btNDrM
DSXVSXvx7cbzG7N/ticwu3o/3ESNmYKLajVv0pFi4VNBLFXb3a5wQlJhtIAyQh90O87ilD+b8dVm
T6AhsW/1sGf/aNA7mJAGlXEBxAxB51Q8dkufqF3sbd1igbOygcbjr9vna/Xy8K/7zk9xAg1B4/k5
59vna5/+JqKLvZ4tlJznB3KDaM51BuvW0xzj/sPLvL/rb1/SSbE56FNjbN7/6Pw+nA1pQv968/dn
gtY4YRogLq0cWFOSXtcnWGPXnz7f++vgdL+AZe96H162romdroBPfn7l8+33Pzx/k8axXsPBJ9pn
2XohpSc2xXL1/YnLhjz/3XnDne8LSUkk8dSH5r88+muL6kDBdpEUp6jWHv0e2jUB7os8syR3l/TG
kMiEDeKamuIdQK8+1Vi59JwxR+gjKGo46RpCbLKeRTFz5tsrJZW+cUaDnHEZ75RuYvxrqYRNxGOi
3MQXbmxMEbyx5A9WYRFXOJ07cgPVxDCP7H5wad9jG9f8Lt6MExZHleePblftJ4meBWNa2n8jGE5H
YJLBr+2SRRlHy2TCLEkm+0ImBSM8AYON35YWBg72Za5QXhKk9pqQMr7qKgsepLlz0ZKsmGLYlqfl
2pXMRsb7WXB+ioMB9TvsOgoUqyHzb6AVm2vCEhAsWRF7/RCAIkBpyAGbz+41IFVqroTwzAVU5tg9
1lWYbSMSj9eR2nX04ld5Gl6O0UygkiLTpcyM09Bm3+aazVvQ4pKI/IB6YKmRzWObEzMYJLRrbHba
lUzHAye2vVY6OwppAuzM9Cqp5ZGB9YxOR1sHcIeR5iAaRJbUO3q6tiI8VglK2DCUntVMX5HlsHIg
PshpAgResWfiXNhGQ03L3CyfslR9LwY5bvpq+j7YGRwxzMu8IJCCOOAcKDqi0Pv5OQyMhyJlelsy
km36HpNg8aUjLWoeUaYrsTUMPVrja7LQbnY4lQV8IqemgR5HM7HLrrPDF8TrJSffj0hyxsa6NiVU
mq5lNO1Tlhv4XEi+HJBqz1r3XA0GEnQzeRh85hUKGTTNnq9zamBOg19HMt23aRN06beJk9pWQ+Lh
tURhCyKWLrDEbyIo8BUlzmqsA8+wF8giBE6GsS3Bq3gJkM2u4wwbiCLDVp/927Lxwbz0cwG9Tz2R
krceHSTiuZZWXjt5PEqbycUV73bFdTu7T81MQFjSvmYjgbATXUsz7L7qY6e2lkixQEIa986aJ1Vi
8vugPvwNmclYBHsfkMrn9BZLSghbkqkSuj4e/wDaCn0Tr1FHcWqaaLpkPfZRO6GzEIn0hvBRAipN
/8GCKLfFT2rQnwl9zwmoCmddIdYa7sXa2NFDEesOH+pJZJp7a4649ODzXyfsCGQM3TMUBH/44OIT
5vj8wQGsAChzLKmo+//nBwfdURMAV3LGGVAkY8RBrkE5bzXadM46skTIbUOuTgj8tRWH0XGS6Oj/
feOdkVufNh71DyXFIoV0mOX952eIKnToYwg3BbHGdF2SmZyAoMEk3ou1O9vavkgHx/NZHWgVU4ZO
P6rrOczLr//+OeSSs/P5c2AjcLEH645Q6hNci9DIyawTOzh0pQ+40SH1umtpz+sMgkMTP/cAIXE5
qgfhBNWlk4hxH1Fs6UvzcA5w7km0vmBCv8KdOFwGCGY4XxErHYqQYJ6AYRpFqLj07QCDpnV02qFB
Gd0Y69KmH07icbXJU78g8li8Kqfv92NRwQso7IvzBbp2+6JN5+d//9q/2XdtEgNM0nmEQ6K9vezb
H/bdTidUtO3D4KCEka2Hpiy2sZtMWxHYXgmlnlDs+qKvBtaW/by3jPKQjTn9/XRm2j5e5IAb95k+
mHthZf3BN8No1Qehu6ph9e/SOTT2nTHcd34h30Hm/18e/Qd5tJT6olv+36GFDz/y/EfT/PjxkVz4
97P+EUejgLZsMDsQCsnaND+Ko/W/pLAYxwxH2Cj5lhiffzTS6i/lCF05psGcQRfLofqPRtr8i1af
Yk3vOsSckUzzf9JIo7j+dDQ6hkumBUMCUV46HvRPR6ON/VwLB1zWIVb79TwCqkBzUx7JyG0Prf7E
BKI+FtIoMZDohI8gXkzXzXLn+ZHzhZYRX7tCNPP3naMWNh8ePj9wvi/vqD+OXQqQ2gZktjj8zi1Q
PQioUJ5vv18l9vBgpKzUcuUr6HE+GSAiO9oiy0m+5Nr5oiMVmtkgZAmPIes6phBBPathhX++OhCq
OG/PV+FqIdA242xeU9tDtmLBCVdQ/4/hoB0qUyFsGYNkazpLG5zCX5WxwLEAzrTzaWCBMmZ1dxQ6
5enV7FNOHI2cIoXKT9GM7DdrqmkTAYiKEbZjcwpexdgiBxzLR6z3GEMS+027lqb+NZtUeDUZSxDT
qHmJOfv7UDOZK3Rm45Vlet3q/c1ghsk2nYZiPaFaZqZXb6IOrg+NjHWICx/DebzTjSDaW2ZNvDUF
wLa1PVR4/kbPw+eylqdpDJj3MBDCc58vbaJAThrMpTFF0G22NIx2I3FVnjE8JmGPugZARDeMJmof
mEuZ+QXZ5EMztPNWMS2MotRYZzTj8XAQ09VEybqxmTqDlLA8x713AoHVDoc88TnOcz4bq7KkfWL5
sdxMukuitU5vOHO0PYL3eIvnoFwXnSu8oUasotH6attdXOjzoxbeDW38NR3zbR7BuTNTQgF9uB+J
7IVH9XmAuMb0dCESkqcmmD8NZEVY0IGEuSfbfQXVBKwaqHxbpDjfieNMRdrA4UefiRTz0mxKYs5M
8ZN5sKLJb1B0TssbmdTVrZEcLbgn2ymFOjEpCDy6TW+OxFQWcIa5yUG/rUvY0yz5ai8EHgLpW0O7
4p6CluLMWEPI6uT41YggAlBxEd4o4HXmvvo2LK+iJkru43MOfXBP+ADzXWd+QRsRQfaAnb0cQfN9
A/GT9O3xRs+pOUUWDUGQIXJthuZb0Kpp1UtQNKnNbuPH5QF8jkFQdr1rOj9dI9E9CjPZ1Rk1ZE0f
7tD746upfOROlQNULpi2WSO9MWTSQdJDsicGhVRGVR/1PqKqPBxmhb2yplweaZSr/FvXSA64UDc5
J8s13ZV7I+q/pR0192kubkkPytfou1YaFFGTYc0ra2M6hHJm3guczS+pRVMHJk2qucvroaN3RZd5
TGBYWTiatIYDsd3nOJBWMVMziILWOikrcdICSEy6zLeRJkhO2lem+T0ywCVitMCSiTBVUCZAAUpQ
3xihQUO78Y29A4l3R0SBHoGFn4Ii3OT0BFYazj45uYukhO5l/dyjPT+Z6U4r4eGc+wJJbp4E2l2m
RwM6lU6ArULSRJGUXAwqLYaTbBuMttHs7lPMxgjEalZ9UBfYgW4LenXYop8bHNVYVyX5NssHq3IY
eJ0M2g3cw+aQmQ+ZUC+J7Zce6Gf0LhDDX1RDJy5n/gJxGnyZ9IZLKe0fnWUj93NIIS0p/m9Mg1T2
Omm+IMXJ9rZEqRcAsyMfHlUm3AbfZQLUYAAu3Uth6vw89GuofqDCyneIO8E7uC4aFWOMUXtRYbQH
8b2C0pnVz9QJgcyWMt4zgOxSk0MjBL5ZhTkLPt6koMs094O2C22FeFu/1IWWreVYY0zRze8pBuyC
lIwuGm/GPmqvptSc1n1dB4fGvSd4JnhqcI2ygaIRxnN+AHq01sFueXM60Qk04J9OEeaYPqbLiC0R
HbC7GXr9zUi4lenB6xJ3Qg95PbIU81GOOBmtQj+8mwIIFUbIyNlDqy8tDISovYLFZmKGiM8rEglc
Uz3Rpuc4QMnLInwRJzm5sQlqeg4BOBYttwPPzgm5nYfqoFoDpp2PNzWqBv9EVasnYJGy3aS2/eD8
gPJGrrWa0v3kcpyX8MP65CVVORNUzlROnT1b5k8tW6QOGmK7llITFnzwruVPp1haMn6/x0jT7YMh
fcBBtBRg63qXJ8Bi4jRUNxZenDhvNqS6+YdZMG5232FWz3t/lk8uYKHNmAhtxaI336CEQo9Fnc5b
VtIlBI0AgaVt38VOyOKU1DhHiGY9WEnOLqwNh3xiPZ0Jck7m+NuMrRGNZWud/HiNuu2l72kM1THm
J9ERjNNJFBRwilZunH8b3eF1nLwSOw8imPE668sOsZx7jEOUlNK9JkOPpXqepAcyLL/iih0OTkhg
IFlZBz8Ld9CCzbXZ5hToiXonf3Pyd0iS9gOqXtotc3bz7oqxWEnqBlHmaCJRvitC99r66I6nRnBI
ylH5mzqMb6eRKBgaWFlPRA1zkA2xdP1qkNNudEdyzi2CF/CyooSi91KQMTvL+jonmZuSfvhQZZyL
ZoOIoVTPaGyDRwPQ9tMKQC9loOFoYmL+ASYOwPILUFxM49Nl2eGPdKZpB3LjC/ZHa11W3SY1UWJZ
Uf4zdxXxKhZl5zysoO9wUgma6Xoi26FWTeshAJwueurLTBtA1gpp3pHKvY01suRAw58Yp68iRZPN
ktVT7UKWnAi6o4TRN+m4Q1l2jS4Gp1df4fctOCYauO07Zao7TbP2EA5AzJPOtExfjsWE4jLITrHQ
r+zcuufIedYduKRVWY67OgmPgOj794uEiUTCGnRrG3clAQDEmYOZDqlcmj2t2Sosmk1MsF1WDcUh
mxFVYmfSjzI0XtAvxuhAncuxy+2tRRcDAzett7Jkzwvdlz4keb1Miv0YWHLnU/lhrDMrh5aR9QC0
lgAGf/qqO328pQwCbBEK1YrOpgFwNn8to7g7diazrz7RaBHCKrjTE7oFEzjVIFbBISqtfQV/craL
yvPd7z74DYoR8DgjZGZrkthQg4zYazXtG2N+49EdBSnZW15QMfQrjdqPGtxwnSiTc5ZL1buunIJ1
WMxuShXRiKYdAuXbPMJPl2npoV3VutXP6HQZv+OBrPDawLNr5H0FPK2+ky5gtQE9fEqNokd5GdlL
qg2z6kTeqdgKiHpF0VqDoT/qQMdwIyMcWgISsjOJRePI2ylruI70ZoOOh+jlZWqr5/kDkH+1Zvy/
HNxoPNrS6Hcj2VuBCgmRGmGbyWI4TqZRr8XUVmBCU2NfVFCSQ7s6mrBwPCwEd2RzzQcZ3U8h+XMx
EtoOhdv54yAZWEbY8GC7WeRBs6nAVIG0oHp0jMkuzJVBs3MKI+g1KPkz16DC3JYPLGX5thMzaa8b
UXy6iXXIWJAy7hFztMzYg5JGA8aMZCti8aOyNCJKM0W6tMI5b1fxRlUCYZYP+qONejoZUWNvQh+d
CBmZAOykUQEKeTEb/zGemSw3YKc2HCSUXO6wI9b7IdSfpKEAkQU0pklOHJrUJyYJIWZimy0iv247
96A621o9E6ajH9FPgl90IWfXaTAfCzTxW9vJXrKobnZziiEIigMsLUwEgNWtIH+pkDbHzo8BGPQ6
1EnnioVGuzeFCSQfR+BagC0eokqjpVNKGMaNRFMdq1c3Aic4WyT9ug6/PEBZhPELLangcBJB+jS7
neCDm0QFuc/MA0PPNWJErgpqQqF7qdH/IJ9G21L49oOEmCs9/NmOpHwtgKBSfygdQx6CVk5Hc1lE
mIXmhYq8jtQp63VX4MDnZex17uJpZDeyTHi9iOeQW5fwx/MxudUqq9pRWtiSyFztNRC1SOnpCTHp
KxEiN3gn3DsqmPaRAAr7OARvqe1Mh9mfM8+AMC0lICqCyAQy7STYRxq1RG1B2ziV1WCywiIzUJ/F
SP6VGYW7srCn2ba5aVusQFW58Hey2dnQ73+sGGw9JTcIhPpTFFX3/RCmu6Kz+5OGTHGaHSxD9F3m
VDs2UfvK7OEprfC0a6o5WSjMaP4h7U48fQinI9EAOjAymmNdaJnHDmNBVKXjvrE6FF4LF6nMUuOo
JYV9gMEbaaRhpYzl7wc1nqxbozKQk4w0xeNlL6RAWB2VWSS7MbVxtwWFgML4Yscw4P2SFmCma+QH
delFOrYMHUpD8eUaCLeyEc6SE1OxbdlEUAWZ8E30yGoXZXmXRTtWVpdQmigA3mRWSlO75eVsGTwU
U6C8FtDsqcsgO7bzMuWL9aOvsKMRL/oU2BJh32LcONuRrOqEwjI+InHJU1ql9N3hMXYTiSw+a+YC
9FMVEZwYCNm87+ZTCNWbgSfZugoBqPESJmWBJLu8WLQ2OKxx6YHySBHhWYMlVlE5E4Y6z9ax1plS
I+ABxYiEKUn7Q2i+ZDnpaEaBtK5y0BF02vF8gYKcGZhvydshm9lHl7WrGRR/X6Rl99QXzegNmvX3
XZXSQfCEfbk9X/jKrimdBt0FaRHnSfp2lgJCPl9D0Pc7yqQTW62tXi05I0FYXFKjRrNDn612k+VV
jz7d7I4UzMBWJ6rYk0KyVpnZemFajdC5qt5rv0QMRkd/1s1jVGXW+7VkUGiIK0ZrzkNgzq2m3ga5
vki8sMjKMUTXjmR531TmFn4ny0qzunGJBd7pqrL3c6U2Z3xYvzz26+J8XxrjGAq0sdye4WJVgSRB
xfFdjuPeG6eC0FMw7WY28Y7+9GZSdoEb41jHuEg4gaKWu6q0INiFSufM7No+IS7Ah1GVtwC5kGFD
XnoeBHqfyaRBMxRhshaR/qPcl778WnbUCrLECfNVWsPGtB3nlqVYdaQEhZBlufCXs6QIme3GFcSm
84UeU6jMO9j1jVoyHUFzjzAzj+cLbb6tpKYO59Par7uNlik6x9AvnNjclQ95a7rbxOmqzRSZr36T
QLr0jeE02+xU8czgOzMU7wOCz+Y5GU656rPC63KCRUv04SzVU8/N+0NAe8M3aDQCBuLsAmxWLhG1
54tM078R0X5vtTa5O654rDDUceKkMVSTjbYkJBQ14tneaEugu8aRzGVz18Tpztaq+TJkz1vTzMs3
MhHYpGO6G2n8lJDr/HXM79BQ5B1Ju8y+AF/bIno1ITMvauDm5NNnCfPavi9Lpga6sy7DkkOdRLEb
340YV0PkGbW2890ejWrZoXiDW4wmnLhtlSTFumUW8dCF8mTZATkFJguD0SiCU228zHp2cBK3+5qj
oFjRwCrKmGivMibkxvDBWYETPCU6RPI8SNYDXjRyi/TxQFzwj7ZLH0IUuXur0ydvlCTFDizP/LAY
72aEHTP5Bn6Wibe8Ih5SDV9Ip5N3dYpxzIpz3PKBER4Hp8d5GoxXZVR9J64c6dTM0rJoTZtaYdyf
hsI9WK1hX/Z6i6iaOB/04AM4yvIbqVjyVF6PaWbesQJZglSzwasjl6YSI2JBx+QQk0i5CUqSBOYA
s0gQMJ+YSA/x6oFuPKvbTV3l5KL5dX0x+KN/EZjxnTW8TihwXgwTqqPeqm08Sthk6tX5kgbCveKs
GGzq1hIPpGsukR7GYSxprJaY/5baf+PNxErubAh5xBMkkDIbECc13jk3yOxdH47HEkAQ1p5k2tmw
GkIYZcqKYR4zHWEB4mjbtPEfSChgFosAncgPk4jTppm2slX9JnSGb9gBm2srb76ExcKHF8sJV8MG
TVgZgYkOJ9PzSfhsoQSnn+0DHZWCRB7kA0leu8vwn/RqBkJDr7PQ4ofzXcyFpuNNlboddS0upqnr
j/GAQTg1EG53S42pX+q35D/WgIAdaF4WB5/beBJE+xp/I8MgAWBosYLHZBm5axLc94EMPa3o8yOk
B5yumJZZ1Q/vdxnnomtpqMd2rJbG4wL0Wy705cJBQ0+KGIEXyxmnCm+aqJgO58clZ/pjw/IMwnzI
XCHTxxLNRMPkWs1+QVYj87jzxRI8CyyMqoGO6xe+PjlxFhWE43nS42Mzf78GgwmgYS6eziudgmWN
nYViN44i34/sKEqI76JyEIeBpMh6FBu0Wd2TETSkVPQUDF3KKr4wKLdMebwvA348IsJgjLZut+fr
URRZ0szgxCs/ZPzQbkaBN6THrL2ZqRcs5qEf/TSK04Qo33HQyec+TPzV0G3T4o6wuWMohv7Iq3er
2E8e1CxjFi9UjyODLAeCQBJcptU18B1GowqFOD/XTWAQENT7Cg4GgY6X7K3lJp0KhsgCj85WW1wJ
zkwkC3ohvDf4lqtT4KQF6a/FkfLRsIFDyVAT3HTSvgH6hN8NP1sKUeBgx/ZdEsQ/KWolO35v9F0e
QRn1Np1JgJnK/jFB7suaLdhOzuIvsagZEK6GEl6bEqyXubF1GjF5dYyCSv4Aoo9xBhM6JozwlXX8
NWJDWmwgkMLGb73axS5FcZHhsffGilO03ZBEwa+UCLl3l0wFqotoLy0fVXA3DkdXgJGVzoQECbvd
2p6Bk9nNorJFL+eBijIHBx65TjLabH9bYtRaN73ISE2jpcHXd+cv1mAf4wSCwphcV+5iJFfC2pQN
Dn8AxCVFXqQCOpObRPHsbhnD5vnUTUDe7G6+H8U536OMt3FE9bqRKIUrWV4gu6a0qcXieuHaIa5n
B3WiC8nGUQK6cqXQpdPOQOPgVpeKWmmqxT9GnZruApEb6QesZZ29RINrwfjzoXul6WZu5yvRaKdJ
OngXWo3E+vp+W/n0X0rx3DeUfZdpbD686qyuV7GhN3fZHD0HzIruGoCltGhwbGAfo+DMmiFKg3sW
ArFE7pQRnxCF9zTyNWTgnPFma0mazB5AOVzazIl7IF6X4/JDVzhJLjAfjZDZUWUbb3g8Zs9un3I3
Vas0sx9p/TxZUMK2YQcgkAiRy8GmFOIunlnKzVdV4Pg0FjRkj7GAW+jb+HmEsc99cZnGnM1wA/jr
TvecevyCZM+G9js9OA5RJAqjBF1qao99fVH12AmmbtgnEkgVzbTS64i6CLXYxyWr7gyDhkAEpmur
B8N2FpCGKcU1DfiLNCvrY9YgrM9S/zYBHjmR4jkbNXYUuiY6Pm+kuGa+mVBNqwGNIfybfo3ZfW0G
tHoyV7obQ/7Q3Pa7NMIrA40sCs0iZWL8NQhvwi7wD1PQow5Cz6EzPQASutCgLZvisZrwuA0XACSN
tUCjYmOVWDGRrthY55jco6PVL1Zt/hzfcrqEqzTIL7VJty4Q1H7J4zdWqkR6WGRHtQl7d5tuYG6w
ZCtvpkhCnCQvY2tqWIma8qEx2UHs+b7CCMp6CcddYOanLnoBwMSRNuDantUzMsiB8oD02mZCo5xA
FMH0fCyJl9bLYvJw9eEgCLGlBDBnNj5lFiKNHFx9m9p4LkDEwyGTj2ZrfIuQ/m6rgXzgcC6e8oxS
uegiyD2CiJaOWIF2ROeTUE3MJ/GAaKaqJ4+AJqJUOvPBj9waE3h/kRXJQ2JCzXTjeTGlMflBPOOF
8RQyUOSvgcCZUVqKilQ9ryWdk7Wo7mwKIwOzngZynKfQU6wiTlgID9ZRuZ/zot84tnYHi7i9x5by
pZjcr3lSjlTdQnfXMqQ3oboy/OgnWaYLjQ6bECLfZYEW0zPCo5uFzKBiJL6rBsse6T7MPZopPDbY
f/DsJNqhG6gbu1MstiBFItj6GJgH4RKf1eNrTCPtW6M1O8uHhSiawItBbW3tUZhbVA8A2Xoczdob
BzsaXp2fMUepGOoGi2v8t7ZxLbNTLzjSqvixYn22UnWJNELHxNAE4gnHbbRjzXyYnRKyinXArLoU
8BJEOUWNmmFud+QwMqe5bgxnW6eQc+ERNrzM5czqjg2R3Fel/GnU857OGp/fHr4ONnQJP3Q7wHnp
ZfiQoFHshpOycjpAlWIzuLxEH5bVpa/hq9DSFz2BfKVF7ReaCNa6ksY1OfL6IS60U2W1oBDn3llL
shjStL0ecfmvOMFn6yQr0AptSwSl+HkMMCapV9ehWrfkkCL0lXQGK7S5qfvW+gVbZi7VZRDPh345
oBpqRL5GcJVbYz0jr7uzyPpJOE80ilJvzvmSTM5ArJqRNejUNayBdHvrKLIocwwELMvZC3GApARH
Fc1bVeS1Z6IpI4bKhgT6EBU27aDUZg3BJDGQbxEQ7QSYLRrgCglYdlA6PSIIVlvYmTuREwKW5jYG
mHgpGeFezrDHhjo2LyN+pcOGCaFtpxXVe0IDtPi+LjB7W3Zy14O1WukjDbucQ3rTztOSSgCPMsmT
bqOa8cG0i2OWgeR2KgCzY0gHMiz1Tda0YFTikEHVdpBDk1LWOuuZvtExqG0vXSiq8FGOqOXNTTWS
wxaI5yqFypkaKl5VvbiMaHAOaf5qvsVWKq+Msv9K1jjoWmxnB4tg5nmw1RZJAjE1eVNsrdFRq85p
fjLGoCDWbQevWX9qA7oLI2PGTvRUXsO52zqZ+62gRGUvTrp4qKn2OFf0cpUnltJh0ZsFQJB2gYP4
VE3xKPxzYS/TYFxs/3Xfrz/R5oVFwnIsQMgPoCRaQCz5mXJyvhqdgSpUEao1LZxyTXpQkK44sxVH
uTBUPvx9vQBSSDh9LM9PP//Nh6vvL7e8fLEUE9QCXxHLSziyuxYLmOXXX5yf++vm+4f49X4fXvr8
R7/+/P398BjpRP0S6jEuIJnzEwlzyo/B8vbDmThzfmuxYGiyWe9WWWA86rOMdnDUcs8M2jeKYkvU
IKS3qnBIbGZ2vS1j9aYmsBP9l6gqOBuCfgynsLhCFH7EX/01nofpJUwZpkPbvnCMztprJIRRHmJV
4sKNojrx6WpeZc0Ry6exbbvuxV/qhcyf/r6IHZzFBGJzG9WBK3DTcTU03Io2z3K10e34SOJ66vfm
ochOnx8/v56dU7F+f5V0ebfzH50vlBH/80rvd5qYcUOgzkzkIC3/z+f49bHeX+vX7d/9ze/uM7XW
IQxsVy0FdKsho22g1IhGc5KgZ7kZLvtp8z+Pnq+d7zs/er55vji/wK+bv3vu714K5eLAvI3fol6a
IzTaqCvRNwj4ttQAl9u/vVOWNWuOX48Xy5OiX0863z4/rCpWP51zQPw5HOuOXZp+NVf9wp7+vnp+
6HxhEfIL8v7w6+mf3uJ8E4eyfJcv/n8V2h9UaELoEqng/65C89Kijr6/ftSg/f2cfzRo+l9M0xyl
Swsl2SJp+xvP6dh/KRoiCyPTIFNA2jz0jwJN/AWk0yEjztCV/q5b+1uBZph/LZGuKMV09Z6r+39S
oC3ZuP+hBlXSMpFFWpZ04ZGdVasfZJHBMOpMX4pubyVEK1VZHV1rcQENqqyu27EXGwWxYhdlWnIR
oQOiGwc9r8DuEZc3ZjmHJ6PrrojKIAKrrIe1bdX5BeUmjJkBvpYubw6t6C8bq6LKDlV254aEUX/Y
3r+RJX+S0IExJckNFzhyVlS1hvFJQlfRl3f7eWx3EPrqNaRdL9Ey1McIjYGTYLadaZx2rv0dLk36
h/f+rCx+f3O0gDpKJJOf5NOb1zLuhcisdocM33P6YkdwPK2UKdymBnanzg+uS1XS4qcT4LNYXv/7
d//t+/OzuVKhayUq95OqeBZjQrao2e4yp7mRZIxsxEB1qskhgtuLZiM5VNFANy9rSJ+jxvaH9/+0
/5y/v+Tbm+zeBij+T99/7AFegElqkRa04Tqu+7ughkUvJ1oUugm+Sso2IJQ5eqt7JyUbcUEOmDs4
OTmpIiuGSe0Pm+T3nwga7nJwCQhH7PEf9uh2xA4jSwRtWgFrR8QjvgnBOvoPX5yD8+OBwxfHLCUM
avEsvCWGk/98myZwJFNgoKYA9IrNRPV9W48qfiopEiSqDY46rYKruaECZPQCOBIWObuuqe3ZFQlD
kmkXBDV1isHR7P79sy3b/MMxff5ogvHBkMJglzSXLfRhC1hVb8gQAdWuqb6DhCUIVAvfMN6tJiLA
Ikhha4Vw7Q97wn9vdsswAApbaMwQzapFgv/hTf0wiQcEYB1Kp6We4bv4pKHRb//9q/1uqxsmmlnH
BqZgncXtH95FdxojJiSVrwZhjewVvkZdKFoBUlR/2I9+txU/vtWnH1iZegA7O8VjNkUACVE7BV38
vYypokkbK+skw00UTpf//gUl/OX/+vEc21EEPSkozJ8H5ClMFJhbDmjDZn4Zam2+dzNSKKEqEVBg
mKvevWZh3l2W5fDQ2iYonarfMzS4K4yK5JoDQNkOEKO0QRl4QulFBZ2BXIpx1+kwHk9jclFZo050
pdtvfS36SVz2vNN849KfgBfndfCzEWreT8lN7WC+CxIWLJDTooulOtLeik57MSHn7P/wzZcN+mm3
lbpp64SMOzYhQZ92W8xCyihaDtzUaBOPALNb2bIIDQO+Feyj25ZiUjX02tbu3YcmBdMcm2B6CKva
jCOwApXfp01bEQuMVRlfzwou0LCRU9xsgoipdc/OYiw05Ibyzzq1iiuHlHOswuTQ6RsxG/ICeVR8
OTZvUQb5KyAnYe8/YxoizzruLjRCJv79Kwvx3+cucDGcu5bByuLfp+8cU8dLZivFElvZ2bbrUDtX
lCfJbFk1w+NMe5HlpKNRgCJ4Ip+WNbn1c3KbK72NvHKOtYug+J4n/K/rqF5xeNWl+BoSvYUljIqI
awlP4Spd0/bwApnaD27n7139W4zO5zEbW+Ra9qJfrLDBkoXNehBkj+mjF9bbjMRssEEdylLCPbLb
sXdu3aJ8bLsLEs1XWMUpS0n70mh1ccjRNI+neA5cwktsDHsDU/Wuvw3K4dHpT8noklGd4e4qzHtd
tx4dK72vYwvRFDxv+Pfdliwv//9Rdl7LbStdt30iVCGHW+asHOwblCxLQCM2UiM8/T9A16n9bdnl
XeeGRdEWSZFAo9dac465LItDlmIgrG1tNjJJa1WaNAE7Wzxj9aLvuPDbgRiG6Anq9S2ShJsanXAm
FIG9Y/8+ShOjNAhpfB0VM6tukXnpgaQXjx5jru0QzD1iz2mXvdbeRD3pz+hYNujEK+FNgHsowUqV
HWydxNYEDyvJyjXhMEq7N0oP0HjwHtfOe+nVt4796JaNgyLL+W4a7qM9EchNfx+h67BHY+ouQg96
RAuMYlGr7smNkPAmDuTCMge8zXrF5Lpub7J4/I+j6veFC0AOu1aWYjtwf3O6DE3kdE7PedQxVZfk
8PlItxg3k6c6EL0WxTrAMabWfz+W//iqDlddR3dIJg3YNP/v+h/UHB3BlHLZ1Z8bq7/ryuyzq93L
MGlPBA+9pIH7+vdX/MPex3fwYXhGALPexazx75eE4KUwynXsvWxUXjAnWNto62gtqXRvoAqmdaAf
9Rb3unSm27+/+O8nLnN3c96eB4FuWe6XE5dOm0p6VfLneiWCf3OTjCRx2kQqbmRrHvR252k/YVrk
//ExG9ZvqyQvbLs++1wLIONXH1Ou48huez5nu/MuWA4Y0xADBVxsHPZpId7QkBLQpdqWJM7pQlIn
Cqgie3PVc+LQLvv7p2D8ftXn3aBf9U3HMzy2RP/+ClJ0VQbzu2Ye8JGDPC8bEXgysDXYZH2kxVnf
GJfG02HQ2CXGgHAFhhbUVtw/lq5ZbIGMrP7+nr5aatj++A77YcOB+2IZKK3//Z7oWdqTUPQMTAsd
cUZinnRtY6OEepbR+En3kh5lVTLwYuLCdS97IdvnfvRC/dRkBsHVcDt3jd0eYh+oKHoW0EpYQRd8
r6tWjx6NxDy3WF8ubEWQ//WYLsP8XE3xZ2yHuC5Snvrvf9JXz96vP8nDpoT5KKBW+7IXiQAOaGFs
NVvPnoJtgdCluxhemK8xAnNRNhApqIRem7JIBEwyshqnZu73OvOJn1OtNbr7ZpLrs3BVgdS2WfVS
gr2bk5Amxupen2Ub3Sl0eJ+hte/ICtbNEpswFJPVYEM0rIMTDNZ255T8weRNRhaX1SHLdhGfUSnQ
S//9T7axX33ZDfAtkh6B0N6yWc7mf/+fnV5o1GgV/L7ZqhS9SBzvYuZaXkxzbaqMk0JcGTmxvcc/
hJ2X8OFFGX8mAtpXzIZfdba2Y3s+UgVCIqYA7HFt2GgAFQTYPimJ5KkY/87FbBuj7Mp+aH7/VMeZ
f8gKo1l3/bz/QQPH8Iq0SUdh3jUlQlWVHvyojyBDgJ6Nxfg2NXMbDf0u+cMknjMJfOhL9+ffP42v
5tFfB8D/fBpfzrO+zWCIl2OzjTojXY7ZWC/NiWl+yTxrRRZXvmZdkMueIakLe2sZmBguPc95Ukl7
8/f3QgzIn74Zn4s0q5DhfV36/FEBdneQyAY5E5TehlVhm+lLFwZrZFvjSTjE2UtBsHUdRSwImXGT
E9dx4wVyH9jZbuKNn8KSoGRHIndtMNCjdkWPOyHShGjDTKwgM9JOfzgmT0LH9K01OrUPIht6VMUA
gQ/jkad9BJucrCbSu7Fllajn/BTluC8+s6IdlyEDnDZzQrAH7msumQz5Ae1/awqZhWN3Gy19H5ss
UT7cyxUTu4D0b8SqQn+x7PANDOqT2yVc22Ww9trqpSMDw6picRIVXqA6+ukjdTj8x2f7+0eLQsyw
bfbALpbAL1+zY/r4qROWU99O3yLCTlbahIkFgq/1H4XUH65fGKIBxVEo86z6/CX/z+nVZKlb1KXR
bGVUfCYSU48ndyydt36P7ySWMeNaG4dZYT/+/U/8w5aXXhh2r5lf62LN/LKWVWHUSS9Ek2oWzrpT
CWoSf7BhXTfvpuVBF4QL75lY591ins9EDOau1NyQfT35lWgFPP+n7XRiO0EZX8JoTPASb0IXmsLf
3+ofDnSgESThYHk36cJ9+YygQlVmCOZwW8QRbIbqWDbJm9Kz2wGEXy7EZ+Mh3/n7a143Lf+ugvh4
HJPoSWIQHPfrFTVQGkwXwdllKIKYLJ1RlbbycNVMrndimk88nNvIjRZYO7oM92boA7NhNgjMBDpR
ad8OVt3OAYVqQ5YUA2oxPgqjP7baf22Bfq/X5nfKpdPje7H1r9svwUzbiZmdbXu/bBlde0gSUg+2
gU64oBMnn3//ZP54xFIi+YFBu+03/7wbMCnPuwEtc3GGrny2SSxYmQW5twoYAWIIiY1+yFbafx2w
v1fkvmvQJeVw5QsBfvDvUyVpiAw2bNkw621f+tG+MzyqwzAGjRwP9Q3lCkRV6s8UCSrpmC05bU6z
ihUpNH0Y5TilGndp6Wqj++lhmlz5H5dK4/emCG8QrwE9ONsDcPBl1ejHzpniJuWM0uw3VhWYtDZZ
ecB6ztSNH7Fgd6xsf+Oa1Gve+CDtaBUysVmDrJjokGWf1sxz+PvXZf/p+2KHzDdFdevbXw/kNlIh
5Fod4vAsbyWiHNYBQ/KsAYqLlMS7NC0h74mI9E2k9GjFxpEke5qIXeLnt2O+LUxHPFjD8NElMNM6
I7qLSau8RAXTKgurjh9fJlaaUxXgAHJDTHZYFvRLwXUhSIxz6xu4N4M4OE+Sy0Sh2MIJHQtZ7Abq
panOBRCmtRjo8OyblijkwXnFylfuNSvxns0q+jkRoZcqI972RTycM4PLGsoReSJvvqnYA/z9A/vD
5+UHLjwG1kT20saXdTHWfDE6hVttFQg5axLJumNwv+6LDp535zyKuLtztfoz6f+zif2HvVbAVccL
8IfhFPraxIYlS7u/9qqti6J+h+PKxj8QhlsztNKlX7rGvq9RLaq8P2Qh/U3LqpxDPFr//zUVtZSD
TGyeRvx2ZZAF9jHp29AgxHhT20g+qlTXAccUxHjFxhueQeMylsUpsc3/Ypv8qZjkxenmUsTge/ja
fTKnMErKjhdvvdGBzhdvTb/8kcgoQglUmZhgg2IZTdM+wewmYybzf//6/7DKoD12sUIaCNMgH/17
lWGnVLRBjAck69BmyGBvhcvEb2beVo4yV//Pv5hS6A+1JHtKsAPEvmFF/1pL+ikJptFk8JpEKP0o
TaRmvWzdW5w0PWKJmkxhTH3GUAWPGrYUDsPwp+XFRGANIUzLIQxuE+0NIWy87vIRIK5Ar5j2FiJH
s52ZlTbR552GoISUycyztCc/bJZyxkOzT05PWjp4zw0tpkYP5QMm0pdmnLm7TZ28tUOAILbJ7qDF
k+djldjaXJ2ytxjEU9HKfk04MNG25mC9pLb9Q2HBWvfEiHKmd/45MuYnso3wLfW0LTZFaCj6Pd0c
7dEmUDX0eudZYJra0/4KzyECPdzGtnYLka6+m8wQdFNv3THYqJ7aT6uEaysG5b741nM3GcmHoq9f
96QnduLRo4K4K3tHO/c1acjkJVFz+3EY3CNEgeMZjce4g9YzjcZzA28vZusZvIZNUmwtr5wTp237
BkXfMzuZjnyoaLoMpn50ZGcc2jb4ThGUniXZGyefGLgFV8jieYCyqtdRB7twInXeaMdvs184H9vh
zS6djLXDJAZy0sQi1TP8SiPSe+R9xGzK6V1PZ8Rc9q3NhbbBWy3Oo9eJcze0P+WIxhc+YEawRl52
63wO3Y5sfIqinHH3qLOhIaSYrRMjH9y1IL7Oy2YTSynZ1XfZS6sl3daYf7o+5MUTkpgQMLKle+LC
lV1c2rLECUGb5PqQ4Uswpr65zQrRn5L5Bsa8+nXv+liYDjCy6nCLwIpIYcs50Xp0T9d7/9z0IFoQ
39KT8x0JmE7AuCCCRpzDfhTnyMaF0kdjtY7CtDzGg66VKBXa8lh5Nei4kuplCltwDoAVr/dA7Gfr
LIMIlapoutHKerpBlGmWYXVzfYTJ33hDcIa986d0V9buqZ1NBf/cVLCEBXuVi5c3UHKadNiSP5Xu
mrEgTdeU9tOQErbXevm2bzus5H0IaiOlpDoEqnqGZ1huEIRE68xwwgdybjbGWBCgE5flsQERa2ls
k3GQafetNLR7QDp3KvPac4nF6dao6R0Hot2Gg4ZWInLCRxIJEUw0DWk78485W/zzOGWrrhmI+NZy
DQNJ2t+yTah7GAxgz0V326QrT0+OEBPDOxTtDpKzIdsrWYWIAAlSTXQ3ubNLldzRYFLrYRTTahpd
2u+uio+WLhQODEhareUFzxmxX1tZQiADPBY+u0kDghWZ7Kyj2zbuMD2PtkELI1LTudDC6Rl970Gz
jeAu1+v6Of+ezQ/aAJX32F05GaS3rShfnubE5gcX6EftGRVqvbrCvB0V9MjR37hlx4iOkvjGbYR1
c73H1rWn1lh4fgP9oW/ZIyUjLFuvmryNV6Xfkf84Bw/d2AGDiMvxbaPnDcuLIhMAu0ALztGIVzl/
y9Pco1yAuPcWMe7lTVJYxoNOZjOIxtsO9u46gAS4DSC8PRGPiMxz8L2tlfLCZAJlq8HoJZpTczoO
EmOleTTqHug7nfq7VqnuezTYrwoNoIEj5MbtTetSNhwnpekPK62GA970oG1dGf+M3XxcmHbk0IPA
dFJGDiA1AK9U1G3+MOXd3egP7jc8lMW6UXLYa6RtvTrDs+N4+bMlZtK5RuO4SNQ2zCv/WxcfKnN0
vzP/Jbi8ntodBIb01YHB28yPuxa73Ey201INLKuWXzZPrq2NhNCbyKCAJMl6Sp6LUXxnIcm+FxZY
cZk+JGZZ3/oEJTzHCYl9In8eur67s3xxjsdnaVfGo0+e+Y2fD09RV4dPjpjSS9Jq79efMluIMzki
oAlC9Pd9ofFt0Hu94yKz8DAVPQTzzdgSeEz0s33MGIGucOXUO3jXsCBoLu2kaYxPAdnw8Cikxbyt
HJ8y2wH94hFl2Q/5siqT5qFDVncObHFfN6p5aOcbY6B/MJS+SYx7OkdYOLSdAd4f+pmmh1Y6eUi6
NnkQhVy5vf49yGu1JYHZ2/Vu8DpYgAZWvcu5aKLu1GxvZ0Sp+NF88EXDmtb6jouPb99ieaIed4hU
bpwLYzkMZQSlktnQMqbo62rNgueeHM0nxKoV8QpC/3gTEd98c72nYjYyZQqgj+C3zThYzPOGJr0d
chnfuNlzUJFjmSsnoDUWmUddgWaUJh0br/Kmlau55sE1uPZiiZt2wZh7hBFpBAMQYDJ65TEyUnm0
Za6vmyYJtv2YLLvUgUXbmM2dKXQSUAfbO1amL4+5a3OUevgjrhe70uZf4wTQPU3XidhSbhzmBkYa
6Fu9qaOTHRCvExnm3g7Dt0m0R6Du+TqpPkpNvbuhwTWHPht/wBG/yL7L4npDRR2sSm9YC7uNUI5G
2KQgAuIIyw/mOO1qyoiFQwSqpoItVOKfghTtNA0tZruIoifxoZFdUc/cIa2310Vj8y7Y96mhWRNW
t5vMieFrmJyauHlpia4Pzfpnok4213EKmOXQ2t+UcO91EtWwSXR3bOdx9iJJgXvGNV/hOyekcKnl
9snv2hdzbG8ntO+0Q0iqJccHWPl7GdooSWBdeOmLb4Y7e3LeTZP4NigDg3kIFaS6VPsslIBi5P+c
0HcviqvTN2TTStjVsoauN+gtFomWCZMZlWqNf6JeamjlKIaSg1FOz5A/btESY7fP5D6tMaMD61YE
9nSUTJns9wMg6EUykIxZTLhitfWozG0aoQDPGDl64wcV551EprYiTteGyA8ImxKP7MCGLavDnyUL
9sp6elSt6k+ufEoJUFlivr9PbB1QKdSYBVJVdgUO/dow11eN8N99I8NGIPKYqIP2rgjCe7B91Uob
RgMrIDsTTc/nJqOHM7fh9PRvsgTE7DQRGVME+b5tCsSViKTtQrsRw/AmJndD8qux0mscQ4llfC+k
fqFVopY+hEvdXHkTtSc5Yj8x3xGepsx9qzi+uCapZaXh863r2t/gTSAJF6YLihDCaKR1q9fw7hsn
A9xJPFFmvpqdf4FYQfPZ4VBN80wiUU+adRVXl97Tio0+GPWGUZUikFOlq6g0OeipI4paik2jzOA4
uiwJ9pwZouSKaDcYSZa+BChsEdYYXFI13ekNpITOgPcSuu4a1XYJOKONMOAh9Kbxry8j+LsLJUj4
Gj2GFi70KcLrDui+xXKyoi0EiZNpiKd2mmCAFc6BTuBnQSs5QnvfdPkH+vtPi7T7RT9B4gIYrqGU
J+Uu5zu2VfPsKut7ZUgEBjW5Yvf2jSCIaxMRLYF7A3U0UlSsVBofsNQRMDjaUibEN/ubMm3kSu+7
7KzCaDOZ7hsqDsLSSIneQLqPFlWnuOwa7spIeh/3S3uyEhskiz68Ooambb2+v6mlsuBsIncwqv7Y
lVyXpPL2uQmFNIS4akX6tG+q7r3gApjIUdwRR3OjwLqQzBdj3KjkcEz7cThe7zVCX9URantiRM60
c+xtP0XyKAE5HIVHmUuf0TGkPGa+rSEFiY8BdswFwut6HYgA/ItOzxhP+UrlUX30uwhJvNlEpC85
tOCvD3YJZjDZRicLGMaW2U11NDRMr73U4SwEKQJQ6huJXl2aWNu6sze/IGk78kiEKaunMTicpf6i
HGoa46WN5nv+K2IIhRvLS96vDu5k9nIjibcXhSDPWdVEffI566tMT5ujUyVI0PNZ9lETRaKEfynT
dEecLUnQYf5DReQrkJUNTE115bGbPwRcZ5iyCqIstFDrjrHjjbsS31PMsD0fgEvkfkQvh2vmLzO8
X7sFEXYNTgK8eqNENtL3ob60PBM6zXzDXHDjNWawqzVQ4rCS9nXr2EjU8gxjVsz8v6p9oG6O9lJr
Yb9p5p+uD1GCn8isABhT50dRVsVxyuPi6A/Td99hs2R1CMtoRMl157rVogwnIDvJ/Cnj+iQIUk7F
kbdXAEzgnMfWv08InBaxnqGdrzPgL9yD+7CFEtHu0qJ79VVYbvgpPFxvyskjUwZjI+73nOUEd9H1
8SSbiVfXuyjE17TpvF1VjNFxJBbyeL0XxNNOQ7sOuc6Gm2H0OyHV1qsrGN2qrl5iieX+149aHGRH
DilCNSyCpqyYKg+tO17V5Hi9GWdn/lC+ZKSB/HrYb21/UbhJveqxORab1rYaao0QAeDVPFqlP/Cc
hmuGGf7B6lTGOk74eRoM4JybcyW2flH7zND0nokn1zXD4/DJWksDdQlfAdpQujOo4NZmj6l4ImRP
QNg8Z3SsztB5of0FutxUmjQ5yUF8k+tdb6L4Y/KN8EiTDx9jWtfLutgnbkXKR+hQXFv+YdSCadmn
4GFsZg+omlnAUv297zTsUS0LK+i6n6PZbgY/JhyILLG+b4slQQTxtGxmUDemQRDe17uTsMvmyElc
HNzro0E0U7vVLN+/PtrNv+BURrK2yGpbkKm7nqAh7K6PW3FhcFLMv627nQ8y8Prw9eb69Nd7qKpB
3wWp/+tff73Or9vrr5aaQaJaB3zi14PXX5LXt/vP08naIw6rh9byz3sbrm/++n9+vRNnzF6ILfJ+
vaV//mMcxu56GOyX0pwB49dXJS4elsbAZTqS7aEgbPpwvZfN9/758Xrv+tiX/4eUI9uQ1fN0ffx6
00e1OWtn/99TeVHjbCrwNteHJpFN6zovfzRtQansQ/zPA0gi1x//uZkSCmnCSPm2r3dZ07uDHQwO
PiPrAGW+3kGtcpZBX0GTKquT0jX7jIbSBSPlNJu0TfLtkBt4twYCpfR5FoglH/C73X4OCfbAITJI
88vddy5EcqGzOG/TOt7DOplWXtRZt+1oNGRsFcPZ9anEJUPunNjoRQ3vbWtLHCw9Aisz7T8yfdC3
U0xYmutP9O9XWse0V+g/fEqXm5hWB3X2Q+59Y8cWr2oW8kWVT0C5c8zDus3a46bZRzO0l9ox7xCs
IPscRAYgLXwp6dgTFgRuQydRN/BuHSB95VD9IPEjO4Rj1a3hl1L9h+1TllDSdXW/SJSLuawUexx3
7lYPnAdw3NGimKodpdXthH1QwMPCiIbPsqd5YhntKauzduljjl6CMlhZLhkTKRZ8q2cILMpgVStc
dcrLsdZl1Q/x0KvqDmQzuEiCMIsgurXK4ZYQvs/WdkhDg8PM9fNDKSPcxi2Fh28Rp9nYh2TCTU7G
xSocUFhQ2M0prCP6rL5mh9RSlGpqbZSlf8ot+W3objq9uA/Tqt/WkY/h3fODW0+VP1SRxFjfq58y
6h6BhozrDv7lUhTDMUrit5wQ7Lz2+GZnWWIH8aCO63WO/9srC5CPNdoEwd7IKHoN+u4HOYykpKin
GPnWfYQhDKJzeLr6y41xP6oSNZKln4Kgles0SMRSdEBr9CovVh3eeC7Pl0T+LO1oWDeUwBvDiaJF
6gBcnQRxB0pX3jaI6obMXH2RgTbEUVpxsa9T2lpGetG0Oto14fSBxjG9eDbOb+Af5CQNMOkd1d9Z
CM9ELl+0TDZHD2c1s46O3Y5dlecM06SjbH0/pmJH6+lZ4y0cHVofCwjDjAFDf1hPdmZvSg/TbWPK
N6pbtWKGU24jz1Q3gkQGogqx9DKWl10bLaHS1SvFeBNBesVEMfcoCEtqd1pgpFXRHeAfxCMFzbgV
jInww8+8DHWHjilgZ8LeAKnB0a3dJ2X6ZAHjntOIi56xW12u7ScE9UsxFPaeDEx5whPPlSiX7INT
Wrah1SwmOomooog0TOBMZTilVlYCKqKlP9T4KLPs3K9BkkSo03v/dTBkdvB/pGVX31ThNgnrhFQF
89JFdBiaQRO7FOoT1mCkLo7B0h/HJC2OKt+4ThNs0b4Gqzi1v/cZwSKNjbc7Fuz3Owa4lBXQUcWL
NSAuFUUH+rKkcIpLNql1BBM+I6tU0+CzdrO33yt7YqPHYtyWsrt1zKwGb09Phj7Xvusa8paJle5E
5pNkCd0n881LZjIWTnWbrb1LaltYsjBn+tusAZMaHBWY+nNdR0c/mz7hhbxppfimwSScwa8HjD8a
ySkRsHQXuVY+yU3kBDmnEb8fDK251oz4PRbhZigcYrtbUYIlDbxzTG4z+mcBNLdAzunUzKTp+53Q
Ofkr4m2AS9BV3NhEpu3qspy2STuD1Mz+p4ADcccKiBBGdd2irobuIEh/24wzlKeecndPpvvCQPF9
zKndI7cqj4ZiAwa6+dnW8pBU6MDag6xw2AJpwW5U4bHqkn4VBUn80A7Wz9A5l/LSJMxxNOVYcyc4
uZ0IgDnHJaQm4txI48s5teezCEpGv68Gkt+jmiIuUDkzSm/rWiOyTDbK52q+wY8VAxb3itY7tPBG
CYeqT00g0/OvG3O2VlvBZ1jFbLAYQqz1oGf0tzDopW69KobrhUzFEcnSYxzoMQKkOUjKqUOKAITD
tjtSUA4rIlfwKhDrBV2oACwLoYfPuGnMrQNXMyDsDXN0jh5BK/wF6CFgVt7OHQsNhEq1b8OuXgwY
O8GtLSWeacbksbl6blThbjJEWLS2cN7HfryJyhraislqrY0w2F1oH7bekecywYELFc8FITMMyAYM
DFCTU7z2pZBr2ZnR0icfdalj/D+S40L0Tiw2roia9z5X76aO2TplswMliTp2IMmrcMePElTZ6JLt
l44uvVAfbK4mT6ict4od7C3hzouEWmbRId1cmB0gRq5Br8KMbAzUxcvUJtB4GGpEfZ5smeVoHG4Y
PXDK7SK6XhuUV/X4CGhCrrO4ddaMm7/RbCTnIA7Q7pgk5w3kjE1uUB+LFBSqSdSEyRrVcWYGPKfF
8nhT8fGN8Q3b1H4jOz1a4IaCkJka3qZJiCy9x3wUgNWxboLJD1DWekRYmCIjIq2/9FFJ+Boii3Wf
zzXWTF0MSPvytG64jZtjOwbL0mz9m5QdYJRp9V1tyXeRBhx0tkrPQ9q8plVCpBDNlw0pyRuHrhkx
aX60EiXCuHqU/qZKjXNsU4WUpNP0ZZ8ePYbpwMvmIJLInjZ9rQ7AakDR0qlfOqifb5qAi4ul7o2J
ZL+B0CousewelBTGGgqjaeX3igESDv/CJkUFkEdJy2tT2gjY/HZzGtCI71WU/uyNSC4twwUZHcxA
usz6kWWBubV78gctel07o57CdeuRH8JAbU9fZtw7XZ0em9pbqlaGey2fSPvzhx8aespj1SbBaQiC
aENSF2siubhbeyAHwUP3d6EVoJ9SWE9GFya3FQQsIo/NGyMoBx/0cJnc3ulimEjzdMxd5CQK57IB
VM5xB3OHc6u+tcJ7VVv5g8zAniSReYtGoXhAG59u/KJtV0b3re5C+egkhK0OsfjG6VY9tn7Htt4B
jRWEn6ZK8lfRqeqoS21Y6vOPKOPyVeuCjrZUOezjjB5DBRWgH3oY0yI7+rJd18GcNuJ4r/nYRLMI
kC4J8S3WWA43Pp487A1QCzVaSTCzk51pVnCujX66ITsoWjiJne+zgi3kyBNtA/Lxxir+7gxqnxHg
eCfdOLowM720AxgPQSQRLSgDOVr22TqtIgqQNBA71z/T9iZBxH+q+h80JBpY1Ni02gxpZVwAcQVC
vnQ6yMWJGPa60XScXQSqRUREHBOGWT0KmC1ZlxazLbadYwX3IVA9QxKKlyIKxc6SBGeHbFMcDtyD
br4Lv1s7owJ5iPV8bYuQAjdsv5tWeXHNvLwQGgLPKG8hUjUTqZLFZhCYldJx2mgSEK5KnC1WW3fP
0Han2v4ecBV04aTWuYIAHYdXYcLV4+oKbmOPdi/eWjrE8axiD9sXr7UZD+yQBLM9I9jl0vwBdsPa
B5BQBos2gjVYa7fv6q0+Y5Iy5k0Lq4kp4n37lA/RB9Y6GqKe16/TZHLXWdEDiy0B8MWi2ERZC/G8
c7ulFwGCDcMxo58w2DurBAgYkk9e98kNLEqi4AznTgjHIbMq9xa5hE9oFnRENEZgCE0AfQkAa3rf
dLupzsI9Up79FGfmKvOh5VusFH3tbixaVSun1MkfTTH7u0TUx5XhHC0cC4vcRMocD3mwgUAM4LgR
8sHI8nXj0lIuUbdspQtfiEGVgHKUs27RHl+YVTOuPAZvht7sWZEGpB9EljW1iu99oNc6smoQuh+G
Hao94PGF01gQOkfBpq9P5Mqkyl5KuAmbyOcyquc2GfI2acWpNm7yjhShuf48TlS/yF1DhgSO+G7S
YiVgOPgekex0rp21ESfxbTRgFsmIdwFSopOFBpqA+RrVHRVtvdMRa1tDVZz68YBwmsIvIUHdi516
awn87yH585k77MMUTGnVkI7YF0G66tPbJKm8S11BGTL04Ymw5jCptRdjYCrjEWc8VuFGs4Z3Upv6
E/DcbG6unfwknNYpchxw+Va4q+0Xwt7DtSZC7bvb/wy9wn0xknc55uE6cIbxZPvK39fFxBwOUpMn
0vhMxqVYGnbxBDq/OYdtatyr/lGSP8bmrNPOceKnl7xlJaGVv00RnNzlMTw9LxPuWWUXx6eWi3xU
034eNexsm/YOgkv4SYKbd9HESAfbQbzqwgoTvsbxK2kvKAfqg5dPuInmmwYowIZkQ2/BtjG4BPod
Y69TPuq7CADFrp6mRxm3yYkRxXhf29NSmzRqjS5h/OTYrxWZjnfXG9p2uyQ1P2QJkr0BjIEI1YMj
0IyYgaLxcQqT4cz1QN3bSscWH3/vaRPTtVZMaGJUaZ4WNOepC3PqAiINUAPxsVrFXQkyB/RI19Ma
7pixkxi9JP/FWvmy9/fsGCRdubC+NadV5xDLbQaQUqxx7UFT2nRxnkBbakB/+NOxoFG8FqZOso5O
z1PXFOMch3Fz5cRbYwz7uxTdSM+QskoG/4R3dDgEEeJtIfsPUfUVM6PJXleyGA4OBSvIh2al4gpb
bR4ZAERNyIQ+bUXjmGaRfCgcImBRS2FaOo0wpUariDe1I8OFKRz273BUlq0WRifhF7dpbBHByICB
Dui4dC35yvCdVcQuxGZIknzlCoJ5rHJsyVFzE0i9YEqKLqmX8cgwyHB+oEXV9k5MNtZgiAN6g/p4
vdHqPljKgQ9GliK/g8i8dhHePCrO+EOiCLdPOx3kmPC/FWH0oWHevM0sQuypmvaIqWB2h1bPlhGa
z5TmpA/0Vrcqa5PJcQViOW+jAfwdMeneRDqZI2EYhcRnbMeRBE8tnmf8BL87DojSsNm2PbvDShAO
30znrCuRvVt9fSSMVzIUKV4xxrYcEoFYx5rxY7R19r9j1h9aauJtYhCYkBCvZk5dfcmVGG7CsDyO
o2GuxtxyNgWr0LboU32lYJigHopfxoYkCKvNmrVF5tOStHK2QgnIdklH4saJ3gLzs/KU9RKUPbo+
N/tWkouIxHsgasKfcxQ4xHrb3VNYu6zeGP5g1VZIBixiHvIeZn9Sn0u2FA6Q1s5tXbDxYbDHAkN3
YJu2Suzw2D/CsJOrMDCtZe8BzXda392ItO32SVohXQn06tId9dz78DsT8WYVOivTGR9t+KNkIHUL
X28QK5iIkPOi4BttW+oOH51Ah+ANqU3rLMDTRoxrp58uQRabkuE41aMkChcWxbYktoL5BMJ3zCBt
VMpNmGQ1hgUPyTpVUdqmiHIQ4dHXmky+ffDOVt0Vq5QspCpcNwbRRDg9djZx9ttMmsMiDMqdtMcS
oUFM9gU6020WTjtVSLkaJKL3VK56HwiSL7cwce3PXt/jH1mkdPqdUFi32v+xdx5NkmJpFv0vs6cM
LRazAVzr0BkbLCRaPDT8+jlEVnfVtNnYWO974xkiM0M4zvvEvecqSg/bhXgpOVulGYMrdWT+Ywbd
qc6lX2M+foQqs5C8C8lZmMFDVrOu7Eppusy95ZwqKa2PStnaPmqqnIUmS1ShKOtCU+MV5/3y0i28
lICWtTa+JKVKmWLtRZtzv9eFX5tCcNRboQv4tNpqlFPxNKzKoRi3rYZD3gxUJJeMZKgl0NdVg9eW
bHNhw9sLWudFdBKTWmb8NKnoeWCrocSyzxlB7oCX000aTNYhNNYw9tGOS01BkB3DL9Vw2q3kxCS3
lQXY8zoA5scZtS+N9pN5uLyxNQEhVyOzYWDJlqXlG2syeO+hxlhLwlpDFbQCsam5sSkf8gXfP2pd
cCcYLpHuAsgT98JBgmhNm9feiZScApB+yCFIRL1vizdL1bM9MljIZDlsOhEBSocejHabwVrfxtp2
wt7rSTGuBYNROJ7bhDG6oHLMredIcmzGi1WxEXI0+qKaU8QOo7XmbnjgyRrxNdT0JjLJO32h7LHf
wcnSyc/gPstliEnKxQgF2TJqtKOOKmeXD/nVsdryWBQJk5+mrgHQUHOa7Qi/iuIdyrhzyWLmIDGz
tTgRhjs27QMVFDS9ArKmFTU7spQSX8fLz/KTcO+2dqBu5sgpyOoQJZm8uajPnTU/KGzKlomUtVfU
LPd1MNj01Pzihmqi/Teh8LeB8iDSuQW8Hu71yUwx3Qxv3aAqXpKU0PU1xnvRivj3aKUKyrewVN6j
rF0CqovPhqZ9Azg0APz1VaRNdERiZ68tI/kcjGXUpYbZNsFyb9hD6au4CEnkCd5VtbiQjLPMbRlk
Typ7sibC/NtxVYOgMXdKERnEx7J/ycuMkI+2kg6NkVDIYi2Eg1ro3GfzL/a8NFk55UswJ5zbPcMi
W0oYLFTjSWtfmWF4CYXIszXspra29qkCxVQxEp4dW7AVjQDrYuDfO7P2VluJvI7lKN2Pldki5Cfd
MO67nVgwlWPNrYQ68lYE34pVlzdZJxc9ETYxB1WSbMyQV6bljGBxuG84dBuVg20k1JaDNXd2aTb8
aqHWk5Iz3SrSH8JaVEdSRkgjJMfFz2b6YbtBhjUYGr9j6gEyZ2GXpvpHoDCi0dOWZ3kwtqU19K5p
jLCbe0fbG7b0nmEklvG0rhk5ch70k30YNX48HVIV/hEB9jnQaz9k5XhxpmhLeE6+GGxDXxeBtrFY
tqSRuQ9zG17lpJQ7WzKzTcLYb93rv+RJsg9ibB0MrEO8s/RzyZCF/Oh0lKRbqBgwJYhi9iQVuN+Q
1c+aFQx7jH3lppoJJClZP426yUJfExUqkor7vt46h5+HbDA+K2ZrzP5isWZ4Ee/YF10Du9KPUa29
U1PKH1mt34xAjs7RJOy1EsUnC0If52uvrBgJkZsc0P/gOOMJboKMXtMkCCmLnxOnPM9DNwJZMk5J
tazH2vChRc5KwZQl5BXkO5E22T6Uw3pXjMZNW2LMVcFNa04F6z2PIyOCbJih8/hoKde62n4Ospri
fNDAn6d6SgSANFIHaI+JVWzzrnlTyyZ9qBgJbViXofDoNXHOu/qBomrajdC8AVJmTwU10hS12q53
alIqyRKHS06bVkUNd6RB9/qUgelkY7AXQDGjFtZwLXOKdmNAbygMDOZNSisw48JQgKoKgAZHJHPr
RchOHkpo35qo7D1prOT1NDmvFsI1TzZDjOMj3gOsW52Xle1WqKV2GKfQcAmo3sBY7w4pWAQGDYOy
rjV6mrmUT86scA5a1SaH4u5OKcBnRmPWyXTSTVM6tDr4y3mOg7tzFsAWTJwlDknwKm8qlQlNVAQn
6LZbedSdfUYtveszXOZm1aB3UrNzRNzsdgzXfB/05VJyN5UWrP9+is4OlsEowT+hhkq2ydlTsoIa
m91M1gvrw1NSNppnyHriawrE5LZoIY5i8fJtOXCxg/SMNM2XjNfKNVemmlIhIgPGKi95JZ3zqe53
nZk2ZycMQR9UEQhPXpeRNip7Iy8Rm4wBIAS0cFF6jlq98xro+Mc0qHh6+lbd1EXG3aqQE5iS3Pjt
nm7SkoBPlS1sWc6OczxRKsqiupZhctFUhr6z3sORSvoDTyaxplyXq7Cq5G2Vdiem8sKrRW3eBybL
iahW78uCGgVOp+P3KZuhPlbei6QqrrHVrPpS6L9sBi0eViC+JfwdK9hk2pPcb9v+q61a/UFocnu1
k/ahaNBP0Q+rXqqF2ZORRV+lafZfZcl8zyAdaq7RwxoSrXA8L0EtJpmhEGNPtqpvZmesfnEMFmgQ
VeLazTLad7BbEUpO1jlK0ZSQBZB7Y9/5oSKyncQqPYjVhyZ27qJ85iKS6c6nUqs8DNLkI425dm5r
zo8gaY1LX829FwEiKBnlXcTyMMl5hlu2Hq/6OKjMB2T9cUY17kbDEz45Z+lxwWoM2XWqNCINxuo7
r1Lh2eT3mjT9CIr0abwOjhKea1nOWTfcFQGdL6Mb62Aw5/RtzAyM7yOQvEQ/raSws3xaa2MnmjrG
BIC3ba6o+2u0tAlFLTo4Ynz1lqZOHSR8vGH6qhjKBXeytIGbEq1V2JYrbvevljIbVORlu4vLIfTb
uE7J20lNHFRRs9XxOt2n+fxdcX3Hdl886E6nEeVCAlbKa3mWe/kyjNx+EmtBk84D/kegwqe8XoQt
ut2xWp2DQ15XbFnm+IihMT2rypFIk+XiA56ZJs6tzcLyMpgl+TY9Vx2OoeZgmyRY9XDUz2qT7WRB
6rohMX7GmbOz65qChoQ81aLiguWpPY6Tc8ewv933duTrWATcqQyDezTCT/pgD66civQgzCC7qdD2
3JL8F2JbYiZkTPNOTlIy/FMx6I6Rmh/Z0dJjVYR5OhCTyX5Vb+X4Ywo2fAGH9TiaYXPuZPmkcM/w
m65U4UZzikgZo1szjFHeoW0aWGAZ2VwyF+zaO3C08s2BTGpuMFtlHynjKc8c5eba9NeyzYiiwFxA
45kqLwgTMXArdYsXbB6e6Rf74RRUuv1LS9qS7Q+HosL4h+rQYrsUhuQghd1bMSZIF81K3+dK80pH
IB/UmjPBibWVjB3cGqBRt+jJeVa4OREDEV0HsOulTa2nKxETkuXBZkEFcqO7JZzfV2wQN4UoNRNG
yF5PmvhAsHt86CfH8lqB36gx4PYG4cBVy0PY0m9L8zBssw74e58qO+EQkx0gjDNlsbK4L3q51s8H
kwHGdiJohJFMvh8kbIGVo4VPdczYNcyb4MizXuBgFAyg9bR4zQIKEWAd8S0n0mDTsB19YreNTO/G
ZM/U04uaI7jL231lW9VT3i3dM3SBut9K2IZOeig/Biw0vwFvcwRaxtXsmPT1jcz/Gtjama3QLR0o
huw2mFbg6QO/7PJzOffkN4W06ITbE6vGrB9UdHffIlDm91rEz5FgvCNs/GLDBKEUcC8dreIZFKE9
AVynKs1qSKApxB0BWFtJjOBa57DuQ7PcRGZ/r0rhpY4Q3HZpMW5AiNO0BXyZWs9uxmTbB/b0JZvg
IWFOkgXbIgP80xNDextwlwz4Dl7MmsFnmsY3BbchixIoq7wmcXkEO9x/a7NRzU/iDlLSFNKS2dTP
Q2Io1hkCsXyCxuQTesQ+6CXTRX0wMy54JS3kl7buO0RqkX3QBuR9HYDETSb1+YncJ7TbhtE9Rlzc
DHvTJ8RUyYbxIS3VHFq7CgauC5uyep+WrK5YkY9RAvqgsh1jr2qgiNvSRN/ZsKrXcu3DRir02DDC
oRowhAeNdEm/Gca7aTLLg9QGXyPjoLs4SOZ1VSBUcH7mVQUa06KKgI4v75p1kx/t6duyJECsmoay
E6iM4kG46zaiXVwHcaI9GvNAsLzaa/sm6LVHoch/vmtWnHfQ4mClZ323lUtk4VkBS3YaJswCefg6
dVr8mFV3TuWUT70ahHeDNqC5SJKbM0TSBfDBpoqCB6Y607HRnAh5nmPd0iKInpSfXUQ3Vvs+ILEG
3+dDlM3H1jEsxinp9JAuMdiYzA51hgiDNkc7DBaWqNCpxcscsMLCXFDt8Wb2m7pm5uCgZgMs0Dnr
tKOFNhBhF4u8fDbqcdPkg42/JCvOxoQPsiB7xSWIsl/1gAXXbHdRVBpNeSYG5ptRA2noqoyCQR00
8otrXhIUG+6Ys+APJonbDJWuJ7fjvO4cellq6+lkUvB7VQkvn8QoZesoenvpZ1reKg3Vp4ndQ9vZ
3R3f2PdU144/Iw8BbB8N4OpZ/9dtGhyRfbcrtposWIPavKQoiu2UCLUuOPQhBW/edN88nQwIw6bh
Quq0dZFDAEeTpV3pdPUrbWWH5cc45JIxrtqxJCn2eTLy9EGEUv1A/Qb4W8rIt6uoj4aCHntYEO7G
yKCsnaznTpO7RyS2tLhWPt1Y7Shn8g38LrWSExYOgw3k9FqbrXL6eZB6gkYnPJDML/gYa7JtLZx+
Y8fzgecq26PWU+4CYx93XXojxF07BPnIPU2hrTEt7WFW7ltHUp+Vj6zpzvYSwBhJaniBKPI8mg7Z
AYZV4m+LhktXN8Mlt+cjDtjA2YO8SXR3Zm6wLiZK1BnjK2viQl43om5+iAYHOZ05lbWm9YwqVq+d
nr0lDtrLMam0Z3RSESK7e8i+EPdNJVyXWl+fSEu9WHovXWgYEAFFPTOeOakPSkiIU8UzDzTl2ZwJ
RdR7C4Si1f+is1iCnijPGdmF23FUyDoa8czU2VysyJnqGZykOnlNKsraFcRn4Zd453Cb1U8RU3GP
ZfdbpqvR49xdzTbKVxj/wcM33VdftXdTpdj+SAbXCVLFvi81A3hc+BhCqSVmqdVdY5Jmn3PC3gyq
3v82XP6HaPr/EE1RaeH//b+Bpv5X9ja81V9/J5r+/jd/Ak0t4w8ZbgS7ZRMuiwPu/p9IUz5lgUI0
8LGyI/6Bnf6DaOr8AaRahdcEzcUC58I/asDeR//9X5r9B92QYsj8f0CN2A78O0RT3foXJ63uACWA
SESkNrgcvr1/4f8QThglyuyIbZ+Wpm+TgDIrJAPapg3DGTkvuYfNKmQi5hKyuUQFSr25GmJRbJUe
2UcuWLWG5De4hoLTK5FA/SVInFG5YCJLLXEwCGdy17LFba1q8Jr01O2yTfhPlfaYkRAWHBpu71ka
HbuGJDgpfLVpNH2WwabXUGsdYpuyjlk52DlBQodjYn6zzPNgTDl5ipTjpk4eJfHIkcyrYLZDQj7K
r7TMZ5wgRrK2+RE9JjCrvmhe9NE4lxU/lrJoKLJXXYLyFeiQKUeGL5yutudE1hO8k3CVRsHZ1tB1
ESKTrmrOg1VQRxVLLXAshYHpyzDuyyQ7MJIYWIgjWGORSj03hZti1jeVFYtTjRuRJBKHtdi4Q244
by25FWsdb5Eahq8U4sq9jbbOTe1jkOTwrpnLefL00JUEikgWUvw2ItKA8GUBWM6yvFHUjI5C+dcs
A5ItSsebVTxsg1oxvEnT+yC0frHirLOTRsu+w/wRrWpd+ZpJEGTGVp0VaKuewxQLsgBh06zXmG/G
r125ikOJhXpaYwRDR89NvW3ZOK/oeSvEoDlQ/3bNNfSdDvTaWkXYZp2091VYgc1UeO7Xsto+5UwS
Qc43tm/M4SHiTO7t8NOQUjAp5KqiLFJv6O1vRto1nuOkkT90Ue/GQOjX9O3quU6Rk8lh+j0xJsis
/dzLJJgoZX7q6FNy3XwIAnbIVmMKD/UM5t94XjuJ+FRKpp6GmCw/NSFHGEl+jfhCJnG6LgbXU1sK
DEyqeisYKk+adQx6lr8Bh200Fvd93KJyDMi8qlv0sgMIBApI+qeQDsEOb6qdH8spPxrye13l10ow
flw2xYhK01WS8KQgH3olTWQ3VeaZwJK5THdsrm7plL4KgwW+VZb3HWJCy2aolPaBxxAeOQGKpyjy
g1SmNLYQZ8okIMb0RFVwwf5ATGbAvClhTRHwk/edoPsHGtygQqtyxrA5vl2YhDOh6PQ2VCZbLZSq
FaYDr8ZQiXwlRHTMa9yt+nGLVE9fm8LadiTNUDYO467HYEZcWeQpuO3od7PKswRJxpU87eIkfDAV
G+NU2woCAvLvxL5z2uiAYE6sSke5BLrE4D6Q3A6x9mmy73/OaLPOj7ls0otX96Y0tXegw9b4dN1C
qaMnrcpWlBvfrMkI7Sp2zBa3gc1haRutuDQEHSXTPXO6ZpWNSksYgv3QRScrMxd5PNzDETJgi/UK
OQ+LkIatKhkuELg0tKZJTm6NJQSJ4Q0RGCm3mrTu4131XgM4uhpnDaHV3tGks8VNZ82+iHTsGPVW
CdTAD5TnaRjLdSj3d3lsSQzhEZ9btIXdov5CLl6QLWfVtU8PVvm6NDSUa+Impmw8ajObRbV1Wle0
U7iKtIKZc1zpaJPJ/lYm7k59dmcLR9/msUxU8URIVspM1+raea1H8oVq2yEXFn5OV3pBHN2XEeG5
WVTck3Mj3KTNv7MkUDY0FcV6ipQPK96jTFL2wz0e+W2P9o/4BBcXUugoV0some9Mw7mfbqqWHNoC
ygerVKKn88C3A/kjifuYICDjaVaL+zjsYpfm30JYE5gHYmasQzJS+7DWXvWs9ddhNQKJHMsO7yNR
miQlf2iirQ9xp9YHFcnNCnLOZ48DnZhcKrbxKYE8x70hwV1g2Buixdvt1MU3a2zQBinEnpSBzblh
1eZBVY1wV3UAkPOnernxq8rIBlIhaLBEA0iwNqDAuYwPeowOZ0E/0VeK9GhkGUwZiCmZTZRUOhib
zh5GbjrcRycHg7VDWgaQXbV3c635Vq0GjWkws6aYhHSI8YtiSVSv8FYM+oW48lIJZA277/wQZR1F
W8KXIwQ32RbDfG4Twrmkujxp4yQfbDQ3yEpyfwjZ9UXCSY/kgTw73YwyT7dwqfWCRZ5jYjMnrwlB
U7KKat3041Y3f38X9fKt/Hw/Yv6OiLfa/7wDt3DccqH9/i6LKMWIxcwd4wKv5Urd95NAkfz7TVKp
6NSfDKecCflijCFrKsp4piKIT3DRqbdxyTTNkMVFqbY3rUZDasdbBU3VHgdyg3sdnTL9/XduEIpW
TgKtdvKCRhjtEhuGTHQzazKYYvKkX1nqpKvJYV/eTuo+1HAKKRmFd0eDMkjzSSBo+E3I+U8B+v8U
oOiFF9zY/12B7rIsRprT/L0C/fMf/YOpb/0B2lTTMAr8rjL/ROo7yh+UkXDpflAqSwn6T6S+ri6f
4uOw1Sy+A52y8R8FqPnHwkkFfOOY4KX4H/+dAhTM5L9wVdBDq5bmGAjd9IV+5CwV6t/gajFiMl5g
TUTi8yPLCWc3BZhrJ8hH3suk1w0TF11FbjJZrsA+u6plE/27kO21nsafJlPkmdCxLWlLAt9uTM4p
Lrohdq5T0+d7O0Pq3gH47CVnP+G8JTCkIScrhrSShQc0SMYTdmRb+Qi1wbofhXGcpdH2RsOa7wb0
RFRCpNqpiszR0eEVGTEYEzbUcoYmCX7XifneDD9MA4fpZi9DWYndMOIE69XjiEULHWy2UYbkmYJL
9akjJqCeFZgIQ4euIWdv0mIfYlMGXZMR0pEQzyd7CucDyj8krep6DLdDywifm3D4Mph7qcOqTGgd
GqO88CbgQEfLYl8dtJwjA01wohHkHI4Y7LNOPbZyo0HZsIMzcyF3XqZnaBxxYcesEp2kfpbHmtTr
EecRAgV5o3Egup2hYaaJjdWMidBuAnH+eUA5ukNnOq0oVfge+G1kBMZNnVJu09yhzpMSbZUnGt7P
omaLGEt3OiNPoGPFpqmrGXPocKhqSotF1iDwya0c0yhXVoViTHcK8ow6qBgVmXrouUkS16cv4Bo7
2dEGMiqltUVI4MZEh6qPrCTIW/N0Kx2vjKcsNxkkthll64le0rwmYQeSMgQdE83Zz34TxCElvG6t
qqp5yJHbpNJYHPRiYO3LDH4dmYWD+afEwehcbGWv1oX2SIUN1aXMiLsyzG1CQjAn+4wuG95HTnn5
HEeMKbKIYwwL6ChZL3KA2mpo9Js0IPNncYqSogy0q7ko1gvLfg3IW0MPInlql1UHPAnxigRdmSuS
7HjN4eCidM18dZJYrZFS29Io+gXxaO3IMJFCIT+SvJX9fuBHM6Yoo3TNjhDM3KypkdiH1SVUi19B
0PjliILNUMXsSjbbNNKFtpAq4q1N5DUhxVjtC7UrryU7BOppmZJdbTGXE46LBf0UysqdhQNGjeb2
YoNfUNCxnFLG5k2osXPv2Jm30vAgrCk85yLfSWkK3xMC0Ds+a98skmNemc3dRMqfHzk5nZnla0Ld
9VgLv0w7YtiqvOtRaayCQEkwxvb9RdTKFV0H/OhinPxZ7miA5MrxOjMOfHk8h0zH9kXOeLcJk9XY
YWDtW+WD8iT3pWapqozgRJYTghYH4Z7UTT47DvDW+pF2ZCQ6U2ewOAREP1d5UnpxP7PpaTs4lQnG
7ck0jogOWfNisfWEUbLlxLwAs3Vw+v3Qxxjo1Q+jTh9o2KW1I9Mazix7XUTuz0lvNzydwbI3t3d2
EhFrKObnkpoBlz3ZdVNVXuUhIQBYE/5YxijrU4nWhpY5nDBchHm1RwJPFiQy3HyNUs0zdfI5rFS6
RObc+Eh6HsF3Siz/qsyTGn5EMya3XB18U9Ww4ijDO4LlJxV5pZuLdov+KHMDvexcUxrJJRsFVDip
PmsgykW2j0hx0g29wFtqYtMrmUNF9nuNB4lR1frLzFUQsOpnIeH2SyZXv7ZtccHISm5DI14me05W
lF0xbqW0XMc6yPGgjAjAa9B9RF2yMopovspF9i3C4Z41n2AExtSgxBU+LyXouI+1jtKGnnbHmuI9
G/WWX15KsS52lJs99fTwTUoG3rO0/KDoJ5S5DuhY63EPMiVkro2Cqxds9+e42BBdknpFnlzDpX1O
IgWqVnBPntZ3zwCONQKcCfxpMBNgqkBdwJgvrpnzENlo2iNjfnZ05HlVFvhTrW4F19vETJKBxGOc
iVdwWtcmY3FMlGq4NSUMtdXcOG5gd6/EYcb7KlmASuqEyhLeSk+ltYJM4cVWuFi/UKFGxNoW/b6d
iVoMAQbU1WfxFQ3hNYuyEfSGfDZbgxfyqB2S3D4hr9tFuQpbdNI2SWSo+EH73FMrGXmjHNGQ2wwx
g+w1ywKiPcPps4rlXTVMv9ix4jPutZcwrVhCiPh5lJVzBDdjo7xU8kC6aB2qfqMTW0gzQssSW6jg
zOY5JtEm6CDXDeFM7ppcMftp5vu56L8hXgj6DE8LghvGTN2VQBdE6nc5R7CBB8feVm1SXhxI2isz
m/d4xC1EgS9qZibH0sIhyGsddGyEUslhnCs7Z7slBc5U4/4ikSTXV/XnbLMYK2ioVy1fy207RLJM
uJHEvMWQbHoFYbgSjDTLlfko1c29OnCyspX+0g2gAnUinTWLkEknvITEoQsc/CQlMgOOjeAQSfN2
AA/jq6odrLNeRu2NEQyaHQOpvN/RwiO6+44b400HtQq1WH8UKu12WjbMQSBeNHnPuuUlkfW7KRT6
qYsWdNZUYtGO77n12CBZfEYTyDI5N9oMdoIzPyJhUCkeplUzmRdnsN8MqX8y5XIVaPqXzQmEgjZd
Dch/9XxgGzP9EoMm+WQ21+yilF1mQtdoQHJQRpS7Lnm24oTnrOZUKwQS0MlSf+VBj3uMNZsraxPG
UQ4Oy6Ah0eRxFwMOg6/PPXzopkedF4Y/oBkN809eqvNOigbOYp3tGE/xlKuUMoLtRz0U2xEiANXS
wXBogtl8fw1atnMIKQQR0RtIa+WXJjDuFo4p4k79Q4y3QGhwpEm5dDssCW5MFYUpOjp0FhTmBc1a
gUzAfEdI+2Wa8c+0IeqPTOPWlShfXc5RWrGd6khHUKJVFUPvQr2KBjV/V53s0hraSa6Ld7U1XsPm
acRHp8bKprDUlaFzyXb2Q5Bu2wigc4ZnrWPRWJjIcNsUk3K7Tqk/EA6frLrYJ0P9Ru41iPPx6mT6
HSuJEyjDT1WQBi+mvdoqe3uB9RjVszLZ+C+4xGQhocmWtlyN60qeow3zqX4zU6cf4sJ+L7rvNsKP
Uja4t/IBzUWYlR9jgELsQ+vmTZTa+PhC64VU9VMTGp8mEQH+GFhfcXauyOw4tXMPYS8ZcxeP5q/E
1gJfk/mNRSn3PoSRg7FsoFBpT1lLcnlgvQJPOhSa2fkUCKewMsg4TpFE8luCBumol0jDEkrpxwXr
qf377GTr2ZxvVh2+h337aCbSnkT72JUFTeGnDpSQfWjrxk2+huJ8GW1WQ1EDqcDiIE1UHTMvuWrc
wfFtupIUreP8RapSuH3dMS+wHtjbsp8Y2K6KALr9OMwHo8nurcTAZMj2uVXQzjrw8lipyQ/dVO+E
be7SIRm9dnye8xoVuINz1x4RulmWukWOoPMtG4jtUNcpZK+uVQctrSCp2YvpBNyqNKlvAS8qRTFA
nFWes1pyNgHKMwYuH2Pab1pdfXXS9pSE0rsV2XeGQhBvoZheMCDxDGfDzzQdWltWu00JxCi9JzcV
c65pPCh1ATE8aTEMNSe1SRjBZDz9vVmzvCuwuHCj0+NiWjNPcE2NcxDfzLBYD2IC2QHJ0Jq4AZZV
Zmhk8HUS9JpIDDUvkeVNw+4Ikh+JFk+WT9uhtKjHls/8vB8LEfl2B8nq52N/fULldy97f33wr8/8
9TELV16gTDGs0n985Z9P/u3L/35/+fS//J00TQ6a2hWbtCtaZfXz9zhhyVD+eZP7PmmgP2/+PKB0
29raQJ5XE+BJ6O5Rp1frn5/454GoUpIVl6/z1wPBIH9/t0PUtCcvkRzaaeV09htmWr7Gz9+CWvH3
v/r7YzrhUUSqZEvMZaOTPdktD+DbFJeKEZJgIEup+/PBn7/z82DUhGuODClZMTwAPQuJPvhf//6v
dxFuTF4HldMT2ZLL+ddnlNIkuJLfULmwMEbDyHlKR6rkIrb9n49Z/Zh6A3gQFJiYkZupYRKTinlx
Wpf7KF/QaD9vdlJ4hTrn5yzmh+gonRr9zGk1Gyf6iSR5tImA9ShKiYxu3b1NyvUvHPL3IFEuiN4G
rz9QuYRu84hjIPCq5/mZilRF3vOBkwm7m0clvY8fFBY1en5vH00wn+YeQwAvHjf+Si7OOWCp8IyZ
sLJu2YN9xVvifmgIrcp1PR0V6mEPuilEnMqHd9p98fqlV/lBPHr5a41X/wCeU7K28RuLdshTcr7B
ng2Vs3R5s/0g8wZLPIE5OMnK/hU/LwR7UqE6X3vHcMQY1wNX/cytxC0GrFVuw3g8eKoewGL1NMj+
Yl1kvAq0+p5JaMeRdso22DyVB13fR9gElNHXV6bdn9lEXbOLfSUdEqd3umm7tawIN6SZjS75vkSb
sy7vQFrW2ZFHCJnE/M4YiFX1ZWYzLMfk47ijdOJRIRhbcpsvhF6z2ZFp64b9uKPvMfcwJzDYgVTZ
OsC6XILMOZKLOt1zH23RhUlbDaduSVm3yE041T1ipHsexrtEfpTerg2Z04E/bw3EYofsPn/lBp1d
Y1fZll52X9yLW+RJrrEGsEprFm5xwFHkunjy3pz1i+VcJm+sQg9BAtChPbyOznfMfSt7MXmCqUqa
MtIYjxbTr3I/eQN2tK1X04t+qVYfNKbh0Tm1QMleCtuTXlEpH0PVNW7Po6deMjc+ktc77hGf0rto
Pu0h2iDvKga33tr+NfUAh7ETrJbHMvHRMF+DT3vXu7bfbvVfwYO9g1K1Ma/xydyZn8U7f2JH+Kqf
zV32Hj9C0g0+pW7dPrPl4VINruFqduGnussvQNs6DdcVkdrBHsal6X/J1+I590yIfG6JE2InrXAK
0oz68Wvw68N5tK/2Ve5JFPFy9mC7INw7pZ+qrmpcGSJZWLrWGF4yd6N3UA/dcFU+iq/0tZW89YLf
81/L8yW8e0HFrwAR9LAnu3jrSzcrhW9szdErY1YELgJEG4+kRzadO2+UuwlQ9mNwNM5f2t1d3O8k
Dxnnqn6vWtY9fnJBh8ZXJwvy8SHBEuYrh9klMGCpRW7IOLJfNbkZvJaA4RQe0DYHijbNkfQV3orL
tGqP1aUU7rxNH0l26g8xd5zNfIjZHPHTI4E5SPF6Vz62DJNeFWCif36UgcY63Of2Ch/IVNx1Ja+A
NQpfH6KCG6Km88Uj/29yERvxlcOR2+Reu40Joxt8FlJPDfYAT3We9A1zFmY93vzBxfZxSo7jGkzG
WsXdc8YVc2nvWzRxMKjtE0BGj+Sp7bgTXrT+0nf1ln1b5jDs9q3V7yvlK/U2jpfRo7rW5NfPH+mm
3iIRfGDmw/ldgDdO+FYAwbON1f30JJ0Dtizu6HLx5MvLmSeTq+wgJV64X36ZzddO4dPDYwq7wXGL
S1WcgnBnMeNAJ3+Q98aHlLujl+7mW5W7wbYzeSVvR7GLz/g4iQi3vPI0uuErQxIIGs/xKnSzdfoK
z3wvmA7t6XPKGwUTvzmE8rbb57f1IP6Hq/PabVzL1vUTEWAOt2ISFSzLctQN4VTMOfPp90d3n72B
A6yuLrtsSSTnHHOEP+yML9gGmSue1wCVZ6/SvVZ2iod7VT/K1+HfJme7XFrBg3bb7FHX0FERsbhr
DGybz+4heVpWpLPt0Jnau/yDCIgovZLp0spqRjfx6U8CSK+ZdMhereOceBKY2qqf4w+C+WV/blDY
mh1rd1+Bm9rmv0S8YF3/Je0i3ZYh6z5ojZe9hM78huK7mfCdETYSml4A/bb7HF/QIUDTo3aK38rH
WZLcSvmafpGdX2U8XVxCWOImuwZEjwOz1AX2fNBYTS/x+3Cd/NG4cHfWY2Ojqqfu2i9ITyuoTVsu
bcX0ENfh9VnpG5hy/KjOEo+os9N3ZFiYna87qvHiwC6MGOcB2j+xRxIX6Rtlj6rIi+RwpKqwHpHy
eEIUAng7yh1zj/KeXfhr5c48+uk3dUivthPjpnxxWHIEovl2zJ2I4DBFQXVvicMaX3IPIFNeEw56
b/5ayFRFKGEO7R8CtL09e1o11WdxAPW0B60q/igOxdKqn2Nv3CMogMw4YP/htfDHcHvsCSleKj/R
uMyf73Cjqs/omt+QQ7o88RHF3/bGBW8XfSb0zGGQxHv2G0JquzDoPBDGjJL2sJ3+/gf0c/1ixH2M
XK97mUUnQTDNoc/6AL/WDq/lY/VSvQCDiNV9OO24E1iSTZW9ZO6s+/k3Gmg783dVLzANGj9Fy9bO
Vp85JAk44tviwpGESglGh3LHYyh+ORkII2/MkiW4NROfx64vrHOOt/AAEcnF23vPskp/zH9656Gg
2LScUR5LqGOvwN7jPnKScoHw/65A3D2GrZkrfcm/xcEgnOfWtwG8XLZD+nNMnlIwXijEXZJDoHIQ
eV6WQ88+8OcBGX+nQFHYDleEKx7SyO2RsAiva5D8agO8oI4JoPFQo6g9iq/xs4WwGWvgIXum8P7q
38QXNupv7DDUjw5oM9xTp7EJnsQMRtayrX0ZR8DgCN950XH41A91wDZ4jz7Du3BUguYYeQL41p1p
jx5H7KHqHpuOenyXP8qf0REpNWShYGIb7l9gcghODtyyNrbz18d+h5oHtwd5c2t84OF0L6bkcwtt
SL88RIUjQ92lzvO2TPEroGu0q48mRDloMYhievPGUA/yz5IUjViHAImHpU3qsPPNx/ooEAspGgTY
5mhhvq7VvSSHUw/8KRb7pXhUx/yocn4JGYYvWDtg92TLiicVe2O4GaZfT7eY1m8SgyAVg4hHq6eB
puKl6klPmW3Yvz7cI2F/dERf25F73ixrB3i3Ktze2kneyiNXvE3i5N5eYrgij/XecP3Qo5vlhB7W
Mzar/AmdSWQx3ekKBXa6RM0XnOviuxGeWyaDM0r4/U5WrDOjzhLCNcqukJWN6FEaQBw1hSu8pisy
CzZrudibn1Ha7eZ89gX0vj9zk8UxBLXTS90uXJ9V0ANiABGY44o21WwgHQBc8lRqO9XdoMXlt/zc
LjbM14IyESlVrKPpfZ8xcxzvqkMnAb7XgbAj7XOvvGCLhAzCF7GN84REWkJEiNDG9h94cgXq7zxb
j3SlQZjVb2YaYwGJKhvvQuSJdxPUit/Gbl5g0aIvUBM4HFJQEup6JHg8daqjPSHBTj8eBVFG9Eiv
f69HqK9rCKAbjIIjaf6I1dhGOXhR2NocVwhxk3H35RXhms5ub2u9rz31V/0V6n1n67+TD8ewzz7q
C/vceGP0HoAHGgM6JuiMLXyedUd3ZVc8SRpL2AaARZMYJD2tkgwFYPJcWtAgMBdihV11XkIUY8eD
ZLL1G6KK5DvyBO/CkekEVW5aBjK7VZ4Ps3qhpbLm5zbxhKcwfYhmm2HF3XgPVcdUH+YR/bvd+CNI
zn/uB7Ev50gBiMpnBhBMrR5wt3Pcsy/WsUsDxB9QocP+CkUjdcf4r0YIZHuWCFRSY7xmh3QTZd4t
KPNwLc3uGe1nLTqBLZBtQCcHERczt15PFYrNx8pGvJgn1jeHIj/G4q+gnuADoFx2B3UBQ1YkLZJd
dNoQ/N9xTq/vCAgMD+3j8lJN7iR7YvU0Nm6T+UPm0FQRX7pkL2DuyScAlDYFin5WutsivIbzBxIQ
YIcJLjnYpHsv7sgI33o6zKTg8a7qbPlpvYALsTzD8vLGJcFYcCa7kKCux8KvWPPahUajcRg4BURS
jBT+st2cw+3usZSql/wmwFK7RIcFT5op0L4QpY+nR5RVsBdH2AudfTRMa0faj/W+La56DDFyr4TP
eeqVRIPKLp2ZoRtsD6IZivVIv3fVV2ttUidHg2pLeRykC+kM52NfHwh206/5C76voyXbOuniWUjH
q+CqaUlVzzFolhjvRs1G116sXZVbc2FIG41+ahDb0PeBqu2V2SFr90ZxBOdboH06/KNOQK/bvNEL
QZOdViN+AczoFA3PVprfTplijeTnGRAYdxFOZUcm73bo0Eb+ZVt+ewtVRacETVvYGT5k33X8lAYl
muCeLh3q9LTAMCcJ4xzRHCY9yzVqvDxGhNktLerWU4a2U9htgnRPRRY5AwWJ0Ng6AmjkiPyX5tee
YeYLD2D9IhsEGqQfsoxzuckeiwx7HgdA3ojHbHaMiYPqp2k8tqLXiAeObIh4tfo13ZERtL5qwSYd
QSg7ogSxf9GnVip3AUb/qLk6w6+TGnGWk8SCgKfzvfwSbMTBoRM8KR7HNKNjMffVZA9QLxdekCso
vNja6/WufGthU8Y/YK7I3e0CVbcqwLGUD03MybERrw8RvRCOIhImYt2aX2fBGZ85Hjifdv2FfYO8
KSNs74IRGPlrQz/cI+/ob8We/pWNdtdD9Jl99qd7HVS7e/2j7Oe375VKDKSzjfWFSgTfId1EvZ8Q
mJYzD+HNIKdhiULe4G3aR2rZfXIurmmNuP+OcTm2DdGncEMMcb7p3KRPxRkvGGOk3xvY3FY4xozT
M+xYwckzAioiJV/jG7G0dBBfZO1JLOK59buR0ohpElNkslT+LC/FOTtwQbv+hpAczQO/nbzt4KXr
/pUKHuGGSi87lJey3k9P88/QItSx0R52kbhHDVCjGcGqRie+uwMXBECHoq0l0/cw3XllvOAQXbmh
dCX4atr1apCYp4x57mPsNNN5O0jmG3uLd6Jy95sXwlh1HXw2XMbna5AfI2adQHJF247MPWbl9AuI
6YDrhp1M+jTtYVkyBA8k2CHbKlt+E7f+gTELPNAAD+4UhwYdGY9e1D/xRbqy3XmXgqLhsQef/4Oo
WfELK+hqHCvfcDeo4Pnv80TjJf0W3fVkIaZJiUiSX9f7/BIOlzL9WI1DJ3tcFGJmvFwBz+6hooVA
WrwNTIcXhYTKekvfqckNT0I3by//0mASvjLUyL+N2hmuMlKxW4BE056YSVt1fmRpIaXJKftGeqnb
/cdm0Ea7wLuIAU/c8NsLvRLsX+g8JV7ZuCIZLTcHfQWkaL5pHCUdymQuzWom+nlI4RKDg0Xfi4nw
LrnrH6hKsGsi4p+wy84kTZr1/GuMXuTKL0ihUbSPiluVjvlR+VBMkcIMKDPEzFUyrJAvSfEPVs4b
bw4L1WJFcxxjdh0d094VRyeOXPFZ8Cpx6x6s2ql/jBCmeZoecniDAVDgHdmsqjxW4V780Ol96BgC
Uo+ygILQ5xoAaSY2IWvAfzIYneyzPWGQjGpX7AvfyHikiPoBXBhdJCkeUTlHrzWk89I40Ukvvbfm
W/On0/QcH8O39mXiwKToRCkKCoy5i69w7e1ba7zBSUdB9XM+pO2OduKu8BzEA0ZSCAcVyczhsG/a
XfYZ/htvlXVC90uq97S5MjRNs12jO+zESn9OLAfL0mo81eP79Ml5xtvcCx+QWdN/vMHVBAoMd5bQ
4qrCv7pjqGpn9/z2DBI4OnVXspHhDtgX4KIsH3sar1gwVHsQF7QZ0X6w6Q50v0DNYps9O+FQNO7E
X+XoW0/k5sfCpcJkLuoM9DDlD/kjRZaKzsxD9LBMAabsi4wvNj7TJ6AiskcxwfFc3sgFiru8+M8G
0zBWamPTAaGBQaeHOA2jnz7I1uz4TVs/93KnOy+Zz3dF+SiwhjD1YKDRnUXsjwcXu4IMQf59YbzU
oTupj6jB1G/0fGsDNMxuJg81u2PxavaXuX3iqZ8BgtfDMRu51IvVkgnkXxUHQUMPLo3qHcqlhXES
l3c6dKV+QKopLD1t/eI/OjIWEJzt/x4UiKEIVU31C+SouTvqWx6qJ4/jTtnX1f55I8nGP8hCjOAV
MZai4++H/8oLq/6b3giqjtBpx8BEai90CGgnavytP7LTx33oJRjqOQgDV/vuyQiPJhJAVFfKLvyg
T0cKX9LzIOOlWqJhCcA/tANuNLSl5iXsaZ/b/Vv/xv9tHbe99mY9NeUTFrrHULP1j0HYU3g9sO6R
a8j8UbKp3t5Gwg+0ddIwosaFSsMsP8UJ/OVsm4j0Deign4movA3ta6o2NnNMVCf9Tbx2nyJF7yTw
uaZXXuyL4hIGFBCe4YKK7NbQlWEVoG7oUny+CQ8cQ8h+EWFAnDD4IYnCTACzK7o2vpw9oN/Zjt68
327InU+E9IERMgjbcVZSRXMigg5L6GGY7l8ELM6E2xu1OhLGVDV6+jB/cbfGN3Itwlq8hSvEFJnv
Dlfy0vAD1t83pQt5Mb1cAmTiEZaMvZweKSyOvzkqOx+JeiPFTGn6MROC07h+Ed3m90LyR35GH+ij
TAydzjVWUTeaGmytB7L2POii84LS74SoeBC/IQgzf0kMsQHf05oJJS/zA0r73Yyn5+yLqjO+iRM7
7QqkAgt2fK8YU2YogV060xUeuMlJY6f0ClWkztzhPL2o7nIA7Ele7bHJlK/+BpbsRMOjoVtDAmp+
kN3n9IVR4xB3lEKkFMhMT+QIOs/gFSA9Li6cA8BYlL2UXgZQUzvMEf7lForEu0y3abmrh2lCLpAe
DGkJyIh03GGoUf1O2ltJDaW8RIc0eBdu9EQJGVjOHmgp8bF4QKo/Tpi97KZ/Kodis/hMJCoURHBQ
S33uKMCUjBIpO1AkhR/LdFbeygu+NBeezLQX07eQPIv626RDg5FK7QgY1uzMj+SeRQGhYfPFeZm/
eCXCikbBLu444afhkoOeetYpam28pMzqhMSFfJQJcPf4Nj0kkHfpOL6GKUWCG55TPHs1lPvAYN2I
WlBAOZZoS+3HW/HKJFlbTo09vcYsQn6+jk6Ia/RfWWRbt/nIRqZZDRLswTyzwOk0mRw+6Ji0sssN
IXYhGUKzh0J9K0fAbkyuZaIlz0jJF7NXrX0rFp9RG8NQ6tfsmZ+lsdOQXGSujMwEwc/yRo3hkjvT
EqKsbsBiPcZkfI3L702DQ4K+hytIJTFxm1qfl7LKIKI5qiEnR8+1tFCi+teDjlnwUwLQcqDXPuv3
0vKQearVgMy5UxD/eRMI/XxmGIEljpbRPm/9WVy2xZNslQchm9Ia8AsQCVZlyezX5TlsfEpklCjb
3FjAy9fhaM9vJCYq9B+aFdWeT89n5ZX5iyKxnumn83QbGqQ44LAia7RsX3hDIhn3oyakzM/8K/yi
DnsZ2aWbyN8puaoX5F5V6TlFEkUd9wzWK7Z3/FPPP9zUYfrg13mfrVxxuNE95TnI+SO3lSviumrS
nZEn4gjKno8kMa9nBMY/r8BrtnmOMT5uxBfN535hr809SkXHXLc0qMYJxTEQ8kd5YUddXPMUaVHe
WZ28pj5fOffCTYLqnauGzsrueqXtzxd8fDrr/ZaOaPyTTN+aSMnJR0kt1Ry422VSolTbKuGZca1U
g7BTyBx5qJzz3FWs7gQaGtKOF+T+8SpcAE+9x41PdllbSBJaocOn5zPyiIgKLKVQI8Jdhe6GAZrf
YNJkc0XfcCetj7Hai8I/lbb92YyghW3nNn0SWpVIhG6L1nR16Z21wpe0XGVte+3/vDPvYPUBH0Gl
rAbphkwJ83GH8qSGnsVCnVw+KNe6gAjqKYZRMAq4/bw9B395W1YG1tslMBnfHmiEFofLtaeJw2Pk
clj0Ct5IezYR/8KP8Dgmf44ZDW+XzdXKKB5ldt453DpuAZ8xQVyFSA65I7K5cn6Jz8si2B5SDWzT
KUG2YYW2U6lBEZTbxjfi0p3CA8VGlHP2kCXRaLHNwVnO0503Hm9MCQQqJvSGbS6H/9buxgvqtHk0
PJ0c+sKQqmjs3Qztwq7Q1IAtXyjHXgsGpgKauFMZAosO+DceIi+2bQwUDdkMmjM0DOuejaNK/WN6
PFg2CO/BD/LYuUIuE5ps7Yy631wjeY9mCrSStbg2wCS3+QEwULJfZ9y2sv0nPgrLzUPsh6xQetbz
I80TIaOZcGPN8+YhqGcBKKe7GI9INCHmWRmPXM/EUiIf3BvricfAz1qYY7EWAabQfsZlneIU6Csd
d9Id1iqwzpfpF1lMcKPcZT4FP8djkMwDjwHhYzLuFtluEJPKC78Qi6fJOjGvY33wKJG6Dwu/kZBn
xmfDidHZSg6pwFZnCGgdp233GZR9fCo+9npisMG2yGob3RwWWf84PDEgjRDDYS/iuveMdSNdD0Rw
44a0BZSOz4jNpJntoUOhwD4sfT4d+1iLXTLHeUBfGcVs+DS4bJXB02o5hBNruI79RwpMrKt2VR4U
6hlImyhDq9x18hlSXbx6S+lXYsBo3FJQl3cyyUWYTdTeeMZ8zDF8Zu8Z3Y0vudwNwVXDx9uTl6Pb
byCIIKBWxLplzLXdWLy9gOjIkIuBhLN4g7/bv0NRtUR4Dmsr22xe1Dn4zx0mlgr9Hkwl9ydD0L+1
Mxj2pWu+zgFYN65sEVweCXuR+6N1uNfb5TZ1sttH9ZUeHncD6RokOWFwsQrBFBiyIwsuN6zs9nGB
YdG2m5haK7ELVicH8MmNJQLxNRqqWyFVupA3uev8foY9CZpuKonGtjjYkN2urncePbkfro/nyrIM
mdthKUIBlB+tr+Yack0UTizG5MCNpczjI3H9GyDIAFxkY/8R0sxHo2urTcFHJuqhLV5WaOkAH1gE
I61Me+R5zjbdcy30VbqcVGUokjLFcmcL3xlaarsB74jJamyf6GkjhFfIYIGeEv2dzYg61jco1eJp
W6+CzSuPJorh+BreqR5YZBS41MAqVVs1PWcWUl8ncQ7dRngTwXj+bTsTRt643WksU4hkdPmKK2cm
qYXSAYXDi4/BWJBofteAqECZmHjpqEykYEC9oqlABy0B3sWEEfSUA3swXI6jcgXS32DgSjqzs8yj
JGC9XdIhuhp56LMNtv2j2o0JvtBB4Cp/bLEgGU58g0fdILvQUFQ4FoNzMCwP4St3VJTPILtSOvey
ww6oiCHyzur2ugb/Yd+aX9u6Vq48y43exkCUsWeT2D2NekAvSEGzs4bOA3BJJ5cIVNImBc5VWNt9
WxbzQByWZUwcFEr85sEA3y87lmWHzMjHPerGRe9kkUt4rtQDy5CrGCOfAhrTTp0N2ropRcmdcrdJ
Ayt+6CGTCXD52Dxujx5HtGengcg006CaPoVvECuEMfW3OaDHP5tPReV23FPSG+vdaNEqcMAgbitp
CECWo6KikaScLcHpuD3rUUHJOgyi5oh351I62vg+9s/b1ItWQuzGCTmCnbcHYpVMywkBAqDJuJOJ
tvpJG8FiTOPXzZ6FyaNgyYL4pyVVolT6wA7U6PWRZBk7tkgZvXAYmRV8zW2INyGDEtGC3A6ZJQ66
q/DF12Yc8FJR/KxzCXXAU+MkL0VO+4OQPeEZVSzbVfCTkEK3L/GOwcgAYGR8jAFbG7vZwuPK3vY9
6kjtBx0R3t7oYIBtu4eJE+d2znGKHDyrkaH/sgWQ7czG2UIOiCQAlNfEKUuPZTNoV7Yl4PSwe20I
9B3eYwfEWNAq7hO3679Z8MxAQuXK1u1RIYKusLpx+jRzQYAd2BVC56wNajm+1B/gliCYxwMDAzMc
FW0fTXtkm0Va5xG2AleezpS79XhUMZBi0XNOlteQjIvA8heM2Kz1Y/7BmmFL8cmIROu4PWx+iMVM
MCJy8IgibBXzgIdG5CkArej2Js3ORSZO9wkghADFeSdoAT8++BN1M/lybhdg1gq7ki6EMfyBWxOc
Mbm5E+Eyh/h8vOU+nH00y/iSe0hyxm4RZ2rURyY4mkXbfhsy8Fj5rSKCmANm/GxJHHZQctIZcSH1
VQBLpn1t+R4vRQqS+YSQfO3gdwAQTpFfLkdWP8KR4hCwZ+in5crnE5gARjJkYly98U2Qf6Q3SrFO
vbod3yBPaH+CLMKpZoMZ9B2ovwCkBc1kDmcEzCn5hLVFHxjNSBQ6CuCkKlZelkjw0Cx0ASLsbQ+Q
QWdu5va10JZMi0YNHwLU4Ge7adbuMLQNpOQoJUPSp4fVzFOYQr1x0FSaTUo6OgW6PfRzxcSvdfWK
NqRyQElAOViNBIwsBURVIi8PYe2e9tAoio1/mCEBHYpNFohTzKBbgNSSoAHkCm02HULRGA/REEbF
bpJldtKmXzqKBHHU+kUUS6TpsLTZpU50wZNWnkg3qS+TPuX4vnQGxIqZyNWrijvGz41qUkhFcsVp
FVYHY9V+2iL6nEIOmVrhdI7Xwh8MNyWviSKzDDJA07uptxCTNaTbbKK1jlvyf3891PUF+q95+ftW
mykIhiji7e+liyJb9jOdm3KjBf05SSGQ0x+mJuGWDeMpkQFRZv/7hxytgCT/vu5jozkMcm3aUsPG
bdW6OURZ/P/+UDpf0yqOkmlpSDfEp//7gVRPv81FH1wInQyBtj/accmxCfzfr//+NnYsP/yQg6UD
RZkYGijGv7+iNs9fhapO/bJcjwKqbISedkG3ZG5hPxnsESQFAIiF6n8/rSmACG2bDHupv7/+XcJ/
fnH7bZCd/Mv/fbPOwmBsqcH6jl5Pa4CE/Hvnvz/wSagO2d/H+fvr3ze1unmzRCaJswJbKdocLgaV
kw7po//+MW1f/n/f+/vXv+/J0GiVFH8pxZhOhZEj5jtGDVCXpnYnvK8MJJ+IAM1rK8rdDo8Kw+mZ
b8gRljfiqCHNpoMyt04YyumulhuV3wn1y0RnZgUspplbezulM1DO/7pcbKn8wq9Iy3IyguZQhRZq
QKhFOlDL1SClhZYaIwCCsYwupQBQRlFXSr+NSBfj5ZDXZkpK3sFsQjrsz/MgWwY8J5bpse45kEdR
w7wux3xYXyiJ8od23tiEqIrhGW7iXDubX0V3azUaglorlc8oggkJ5bqYFBOq+U3qa3LNIIQmidrq
10WWHhtxqSA7A3xtJlRqZ9ITJNFwgmx1TMMhaFES0J+rIISj5InjLEdaNQ5PWBrBgJ7RN8rDc10M
gTYGYiIpDOEwpA5nmOCFSa1laeO+yyf6ULXqWpD7kDbgTkeL121WGEhCA9gzTlmEY+iSNT/zIHBA
R6RBOt22qGaYngoI+eUcQnAPDZupQoxrJlWhwFRmRVjQa0w44SNSyNNIf9QSFa+eQIQggjGia5u8
VmIfgKdP9IkBbUr9XBlGEkh4eU3oCyQmDUJ9ykLGRMN9rLhpbYPMQqK/Kha1A07EtY1wCZkU6noF
jLb5Dj9wAJo5gvhHtVdBu3kJBQrLOLKNoVL9vEq/LDpAODdp+xn5E7vOSR7jkgHMQLMKVUAco+jt
iMk6gWlLseqohvJcNPJN3qouqBCBSQsRqBcMWgPkkXWZrYldMwqGL8bTRzXwiQUhAxQomKehRxpF
5Owy8LFGknQlsQfsWcfZh4FAoi9qX1Zqaado4IArUKPEyyx6k3QqQ3DMQyDIyxEdD9SXxbI8Wsgo
HUWxBc6GJG4ubem9VIVuNJX5GToYDjDjCeMG5VzK9RXlVxBSDHqhoKxHydDeGxlJfRSY8OZKKjaQ
6SDJlaOYcp3KS6fo1hsOXCOSjdakmEe8PYM0QbtxqDVkMurqqAntJpQ07bOmv+sRZg3T1IBVYfPa
jWBcBynh3EuWxMkjM9kWEXVOYox0c4yfsl6n3TrBbUtV9acRSOeiAp8knXwE5eLSNhMDMEPRlcGQ
iMfYkDRkViYnXZcCpBLqJVI6fGRIYmHVjk9PKnH+LuqPERnTfmoh9kH7eFDGTD4oGZT9Kif7X8JP
TdGhc2TTuRujyF+eUddB1leyTm3dnODT9Ed4K8c8lP4pyBzuCG2myxHArAFAUq8dNU1KfZRKZbar
2xdScxDXp16HPNt1rXwoAUdA8wtQPQXFJi8USXWaY4KsdwcYUoMthtqPWFQYzFe6H0o5J0HbvUxt
eZ/0HErbIPmrkj9sKx2mriW6mpDLJyNevsysThyErVwTm0wXNY+pkTp/Jv9Wrb2gSPspqaE061Bt
SgusR7tOyCdyjljI0WM9ANl7oireQIvAQIwGBiwONIEwkG9pciUiJ2scinrkYDHCxcmGuLEhDQeS
KODEopTLVY3jfVprR5ZI8ZWH8tksAa/31fwiFdRxAzQ3HcuEaOpoG8bth9rNe9XsheOK+wW+4uz2
el4jTzG7l0XM50ARlVPDo6HlCPo7whwBtbtfbaK+gXE10RMgK5Kk5WFmvjtFKYVQoq0XTVXecN3s
6HysOLYmCjkhqphWu/TUhJCwdNTgPKEdZ6zAdHCDMVNkAV1kCTNQNPpssdFvC/zXwxKpk5+g5m0v
clkeVhIZPa9OQ1Ir16FJn0PJajyCcRbI6YseVeJDH9YnK1qVo8w8S89Qc+2XkaEOUKyuFSTk8+7I
g/4g+5PsC+RXlrjYAVGPXyongnIaVOYdJZTxhKjKOUTRxE8hHcMeED/zDSIhhsyzzLo9iXWdnDIp
fi11vLxFJhlLLp0lYSVs4gDgCZkRu1JRv7JK7Rqz07Ne9JTn40TebGk5asgCU8BIuyG/5OarhlnN
XP+mc3hKOwy34hgl2bUm7aymBKdGqt08Y+zSqIyBzEzSj0M4Pvep3AURDB0GD1uLBO4waqrJOcmQ
VzKKf52BAjHE/hCSOiTQaQo6JFldTZff+iKaXHzRkKsYa90rDGSHtYWjVpWxwJ4oj4xWxa8tf0UR
GoxGt1wFI2IohlynW5iFY1VVCfHR6k/yrJDbEloGdZS9SZSHk4w60DStH3PVX1p8UKgrZmWPROxJ
TerIx30ew2N9uql0DS+pgWKPVPmCXCQodkaGg2QYHgHZAsRFUGBGy2Egz2NOaSG0hx6/9V2n01Ro
ejl/hv5zwZ75hEf2g5DqlmusBSwIEvqmbhpOVLDzEoYFcSqUP2VauXmqueTv6icypDTqzO6pRKUT
qSozSMjQ90UErEOPh5OAjqwEDTkqUSoURLMEwO0IFSIz9di9WLpEaBfoKkqbNP0amd/JSrZZmQNQ
GZ0+VStHgS7S0sxKQwv6Cb0QL5spDqURqEmPeS6yt/TmzIY9I0qDrxoVKPN0PMN6nLPyH8T93cC9
+KzX96YdTTtKwpLqhuvXYbys2Padl/hiagXYhuFjUWfArAvVgHxcVrRumnY+tcIsghv+iTSdxDxq
e4QFnyYNPHpmdQ2GE+NPsqjhzWKyJFYJRsIIX5yjaPyOOiP0hUDR6j1a4DpEwJk2ABK2TUFKn0lo
w7QFWudZ9y316E/KpBuNSRO8Ndf3JASI0cASxq6MbXw3us5Vo7V3NWlk3Czh3Cys2YM0nxclQfes
ZoRqpoo3SRYDQoMihzK8xwoVnmKsYGK9aTPFxkebWMEkDx8cOE+6KaPStSlK1P7EPnXrMNRONY7I
s7T2sM23HpNY3WYrqYIUHBwCRVykDMFXo0GvWCrjwU6B/6w3btsgxC+vFyMZsG4fctr6CwkLHQIz
HrHSm+uLIvX6KbMYvc4QcbIYRZ8pXZEvlLMvs0Kpug0H0EFp5qNcR8t11lB4mMRqPxkOplLUSNpR
mgUsrRfpTdGzyzpM+lnK21do65yTJujNFEK6LBNy5oXm3lJajxk2D0eEIkA1yQoShzj2hbieOrp0
pWPW50VHQdEUyASU51LtUjrgPb06vdbcPOqwkxmb1w7YolczX0fd4UnXW9oX6iYZmpPQjSJT+kYq
aQ23agl5r7r16UA5rEG4g9EVoGwkB6plPXaNmOyHdNMOwkECtFI3PlOa1n4HDRs4MF8WZt6jT6Xd
F4z5nFhtjxMkY5qW0r1Vm0uB1jIIqLW3t82jY5hB8cjNRVp6w+SSkgqFV+rz4ql9q8HHJo0QiEz5
gFs13sAkl+q9Ivd1lUL8LVosW2dxKoCEtPExafaGxSat5YgwhvVsFjKuzadBCsKxMG2lKuC7ESbL
CaaFYsKVDbtnRczNczPS2a3kal8lGw0BwGcpadKmdv4giqO0lxGH2FNPKxPmuqEEdD2LRG9WV+CM
AMIoqA9S1mbXIUHyNh4YrmcbLRLnvwT8/KKcxDDDTnXU6ZoloY0BVaBP0I9MA2VAEzWEQ47+MudV
Rk8qzNBfXhXSEzxH8gXq9xK9moin2WiZwx2rpPfoPTeg4Kck9ciHrhl2lrRTGpRMXV0Ww4fFyDa+
AOMTzLNfRJG+iK5K0mONVh6danp+alSsOKqbMOXxjmDTRx4wQKRqw7Xcx311hMf4i4xcgttEhWnS
3N0HlPRWoexoOeSTt1bSIWxBbltGVx5a2mhlxMWKZnTpFR5uh/9II64UhhoeI5MpAiNbwGYIiEB5
FTKEwmaIpcgjQmd12gbtAhydKoKWUwLqv8fkY4X/0vUPgjxGZ1NML7I6Cc+Uuwpn5/fadogBdsdR
R0peM5k1DsJTVRpBWFIoGANTTTHk+M57puil8UAx5JSZ8j1hHgGuOUElTS1Kxg4r+K3+fQznV9oO
GuWTSZTTOqwrkBycIqs+hYOCN5ScBxnF/cGoW2JLg3g3k34Bwz0fOXE8F7CTMqE0+8JalLt+83Zf
DBETp04BOIkc4DCQOpd4ZU2SAvtEmorAKHrlUZ1GTBVyd8SQ7xwvGBWoVtM8sD4Jp6myYlUpEjvN
nnRbF35kmAVobiXvc8KxKsbsRlYLG5oUFvrQXHqtVHkdsNdOIoyiqY3IVqSa/ED7USmT4vZLexcn
rWWomLBFa1QC4/VdSsSXOGVUuI6M5U1rCoH/M+oPl2VlQN3c46SRXGWOGFKCNe8w2fbihulHHI+U
XUX2MCfKTTAmLLysxWDugcnz1xQBv17iGqiGoBckDy2GF/EVA5HXdRN5nDFf8oeqeCi77mWNkRXL
o+iWa2/dOH7POGLQoqSUrGlzOHzceifTu5U78dDhiOQsIEgk1NoV0TyMZnaO25Miifd2RZKh+B/2
zqO5caTN819l4j0vJmASbiLmQtGJoiTKVokXhKQqwSMT3nz6/SWre7qne6c39r6HrpahSJhE5pPP
3znhDREn8yp0vQDu7fDYhuXwkJvjT2dERhLgdIyhQuiuWh/HSDctvnvjq5LS/bGIpyrNH8qpqa/7
agEGyiYNOoMEtSHt1lzcTixIJPV1XwM2v/suBMvDtwabvWoJdzgo4fVmwWjEv+XdWEAWLCwkcaZD
IwiHb2Pl35iwhm2fRTAlK+Z3NaSfqSx+KD+u6erWp8aK+mMFl3JgVfWX4EfYmtbG09Ygabe8vveB
Nd2ZvbEJSy4SvhVEnpF7V9ubpsDi12qGvU9uiqrGblsxg1/11nQchti5tmOHgj+5XUo50EvwgS7U
sp9w18AMc0Z20GMckZKtZeueixYmjiTahnOnaIj3NVEiC8WUre7R+AJd1Dy7SS2+V2H40ykNuc36
9qPyuON2GqndvHj3TmHRkc4IYtWBzD57OxUgpREGasC+qpHoQxifBE4gIbot7jqPj0jW7eTD9chd
WgUkCmn3z2hl5HN0N4TqRwpM2WEF6EZjDEMeDWoDgZmZJgrNd6OETkToFr7tBC67KWCcgddc2DYf
lYUKKgq2c1vL60ZIplfBVi4akm99236fhmW5L9xTWKI0znuj2OH5UcFdxFSJGCZ2kfTSQ96D4OeH
jvT4bTLiBX9xL/v/Rm//F6M32xQB1mf/s9Hb7XszowL68Wejt9/+6M9ew76PNbApzIvZ8L/+7Tev
Nz/EA87EC8x1TR/HNfe/rN6c8N9927EsP8BOWDsR43f8u9Wb/+9B4DsWRbYvfBMj4v8Xqzfr71bD
pheYZmCGZhjanhD/3eitMkkHLJN82StKv3U/0GPpRXtgoUAYDuAl2Uiv6QWCFRKUcDVMI5rmHJAj
qOG9zd6PMIGYVhEz5yDk/tOlPEmdL1/9W9WXJ5lWXfuf/7I4S/Xrx9c//vNfLhfH9B0/MF2b0wyE
h+fen13oyJVNsK705r3R9gfbBx1xmMSu3G68n9looZpvXmfh78i9pJbRCQ2e0/4a+p/Tf8Q/8dD6
20Hou/DXgwhC7obQcSKWbf/FjLlzW5Pg3WTaz/j17MwBY95ajTTXFRfFj54ViG4ZO3c4w//8yCQB
iO5AhgdIcq7VatAXRWjhuYCQJ+tAKoMUjNjEHKjD51hRerUcs5EExS938H84cPfvh255JhnRjghs
LmaIY/Wfr1/fz0E6zBCIXccnVbD/NvgFs6Dj7Auwl6tsgjsclOmNn0BoiM3GXcMfH7zlLTU5y84o
TuM0DleXa72QwgnYQ/iP1xUgMGKfu+S0O2P5Mljm82QnzSENmYuG6I2L5OyzsrvxKz6GpNuHjpRf
9qiwJycYwrEJ0azsbcTM2veMaEuJmBpfTQEZldQj08HVapbsNVWRL9tAPdrCQbQorByoBnZsgovH
7FNVhZQxuLBAMBaQWIm9xmowMssRhNzAgHSgHR0AMDXYF65jdLaiV09xbJyMKSaoUvKaoqRKsRG1
sEcI4Ina7JI5eRI3YFUW6uwTjUgTFnBhKHcZ3QeyI9wceI2MLhpea8fVV1K/uqGc8LKTCqGPd0tP
EKURM2WrxgWWi2biKrA29B04gGa4Tlov2DjF97jyQaiSGlI4iQarwY6/wlhm12MJfbkPIKXbUU/K
rfguA2D9Wg/wSNvfYmwDCkBH94pUwvOYwr8vyaz01GdhAhw4JMOuyUQIV4l7z58TgCVcyje7Htc+
fg9s+sl3cdSyTbNX0QOe4Ku7j0IoAEI6Rz9jI9su6lR7SQgGDm87yLwdpklIdWhQXrVnumlOEtwL
uM51DeOxGxVRvdhMuIpqLMfFiJLM/un5NOZJMOV9yfklQJXaSZ+EMZhfBvvVNuBDeBziwAXKw/gh
8MdvrZedMSm7UxVEiDA/NzS6nNrxIRaFz72D4rBO3CvlCwQtguxR1CIXXGVu4ptxIDmizSayDrNv
k5ufL78pLW7TMI4oOwWdPO552CMvA2e4anOoPXlAYkkCSht7BqjY2L4IE7AI3/RXI4baiSX4dqjo
RItK0u2qCJfh2vmKx7peki/MEo9TVrzYIoCx7SaQEyQ7nCAkRwgSbx6EkDKAovzuvhgxKmqIEbhq
UkPL0eq7yGIgViMEfMur152IEVZU5rWTkSs7SlJjB0XBqM8gxrSMGm5+EtR2hG4wUrMGGpo5pCdy
ceBTDeJrhGEuGjLasvF5XOjaGZbeN3DrZO6BLlc7SzEtNUabP46UkdG0nozEv65GiJWRh0bM6c1V
4Cj21/je4Tu6DvHQGsjV1ahUtRZ5vemlHhiDD/FjQSzjx+UAX0kWa5cmWzbgu2GbiM6nZLhfUk3U
m3g9hdG81Dvbd9kH1gFKeUI6h6V4JenFPdij82FbNorcec63cSlfmgaSn2YaY8m2UYXhgLaNr+Ro
tFfKgPycLDQQTAmpneQRhHSM3jTELKFKy5euBC5OC/6wrOZ9Y3R0r9uQWxrg4nOZxqWJqVtb2vnW
FFGBVZo84mOPF8PAU85tBkUcV5fJrw6peY3Ivo+NV2EGn70LVFqghG9qUj5w1QSMoT3Tv/YWMxtd
owKrZ+6N6hkfMizO80IMuhHsJNkrdWsjQuh5SMaUyhLoGoGIp1CaK+vWtMRHU7JE5CTcbAKenX5W
DVM1jzNJ4P7IHru7cAx4tC93pO+YmEfsfZbJ+OlOyWMz8XjNOLsEJPBcTQUcd7wlLUVYXczZVTAr
KtoHzG68ezLmu7KM1gkxYHSusi+pLsPUYxx3XBSF0+rKb7BFfCGR5oeYkd+P5HU5IK2XD6JK4TwJ
O9ax7zWDHfeV9LUN6nsAWnBNPUxYG2xApvhxIUidiFYejaF1icZ6z5Dpyjr+fhkiy6ipOWb8hc/T
FU6PSEHo/QeWNmlPHxOc7Fa+qs5h0eR05fIv22QBUi2LR59NKJrsnEfcIq7XpacwYJTaxjlNIV0p
OF7J8a5zGd5HOeQyYU+ossx1qNcKo9SUGRuzWTZ2bESQkjP2nahkIhAFwUaSCxqYCNCWrqdzIL5h
K0vfWdOM9MCMZhbvFGt8I6LrZCToBp0phw/ffnTsOFah3azroX+6jCInZFqh7/juJMidmgAaMKuE
aXM7az3A21yzn5fyCIoL87VOcmyW5lXQaxVqw9huMuYBw5Nnu9AJxHG+bQbvreLWhTaTSqmnaEn4
aVni1mbO1aGqIbxdfqcwsszj+rNKfOwuMrSxVoon1AhPu2QqxiyN/iLXlCgj3mio4a2kr57+5Fkq
2OH5felUZ8WyShIt7Bf4kIPJXXFLQ62kookQhUzJpstqqPTCgbf8tisAZOOYdSerM5pnC1wcbLvS
LPshSLfGuwhRA9eWiKuGLklO8LPLt50dHyVLn5eodSNyghcneFJYs64vK7YlmOz6MPmZJe22dbmL
hUyJnwIRFBEec5z9egjK86UOwDsYaonJMsk9WS3YZ27y6o7ytMc/ABTTmb51QGMwdbB9n9v8K1f9
G1mNp9LFgUN2x5kYyMxidlmy/Kuanm0psbSosSqYGFyzr3TpfBzkhNZe8NyHmCzFE2wrxUSGE/l1
Zc7o2wlQ1teMGIv3IW32lxNB05jjQ4aalFVoMSmk6yb4hA6Vhmig9cy5jFzT1LbhPdYkdLRc3F8l
iAXgMNBnrULmMcKsKLUC7WaqEYfsXjnRDvdROu085mzgnwZ26TgRTTzQeSzuHEJ7UwUjQZg+hSx9
1auByBHhsc9toYM0DQOpjwjaKGCLufkteUtzbfxgUwL8XvCo9ATS7+gB3yjBjr8XE6osgjuUnlat
hCUWk0u04VKdQ3InV7XDH9p3Xos62kkW5jOuRdvT/sT4nsnHirIrujXQQaivHJdDyKZDMtF0ujyy
NjyGOHPxR8x5lo2YNxP+/CMOTFxUhd6isxUhuRuqAHjMz1DAA8/7aZ8vkCeHSJe6V/j1IZa3igmt
jfEqx+LLD1ha3ZDxI1MDr9rwi/3G1lVhsm5YgufKJmFs78/0VE0/fmiTVnPRmnm36Dp+Epfe47My
igVnfU6ykvE+6eH02czKhut7a1p0224msq7keuYJE+gwp2g68/hekj+/snXUR9WWn23fP2IKTJGW
8pg7Ptc1Q7ZBuTE4yx0IQ6snduLtCF+R+DxM/bzrx9e8d3BwHb6igkdnEXW8cnDo5xHEH9fu7jsK
vVVUJF+B/vxyyMNV7q8AgTBv9spT3xTnLKtOysDlFRmSHYX3Mruso/LUxYm597XVlIeosC8goUrW
IQO/gjJD75RJE+1GL27mlPaaANaJLcZqSyscKTslYi7Pl+EXDgK2iYGEfth4S/1eLvGGh/LW15Pq
pZ6TU3m6lEGp/VaMgDGXyTizgudLDXKZxLOWxdXKzIfIQWra5/TSzRybnpiISW5l3wOBAe3RyeQR
cargWZXpaarac6bY1di7wZ/upuTFUSikF8qMMGZ1JpgCzVabf15qX9+Drh0ZrOGOcVMO1OBK1GjP
Va9oAxdfpmLc64K7aPO3kO3NyhooIT2TUJ4eh1IrPydRw3zpQeOPBOaE2tr4QGjqiWbRVvYz61/A
TjvDPwU/Z1rBukRd9PS/5Pkewh4uHKWuNgKMvnzrLSIKDV9d5DCte85LFlIxe09FmD9UGdcak2mQ
LJRhHv0rsDnRIqUdSeZIw+eJPLV133k33eyeL6vjYrBxtb3+DqD5UFOCs6EAd8tcmIfFOW2paqS/
/KBAWfu6ii/K6NmOOWV97hMeeGE8nMiZZT0pBfVny0Mlsy+qRLYhrHuuALafOSFLLwFhLsllYXJB
CdG03mbSxX+cuu929bNPmSQW6d1UhX3Kd8rIf17Gvu+NKfh6CiijX1Gka0GtfDX0VDFV3z4RzX3r
V3p9yReKlvS7rhfoJDwXAZvuIaUeBseiu8q1CcblFubhtHKn4UN257xmwbzc5iV5yPuZ/lsWL9vG
xXHKCvaGKI5jwtxT99UZP3oaeHa2Sx3l79o0lFvVfmKIimejxWSdfektEjRoPaE9AcK0v8axXodr
IfbmzGGVPWV7Xp6GMTiO1sNs4jgRZJRIs93/pNQ8CxI1tu3gbKHufIFjR6thoEXY6H3umLRIDhFX
s1uCQDk9jkkuYLQclQkBVqn8xlDcCCGDbe0txt4w6jcndV86M3hPwpAgFXkqPJ4vaeGtX3jFjwqM
Efihzbf3uckUUw/P6eIpJiVa5IIIex57U+9SUmmb2sRlGREGdSjtkTHYPhEmxFR7YZijFOV26B6A
1bJdl+4ESGvh+qw3nTLeeiXEjGqhILRU+or193dg5GPvKNJTDUoL24tePBZIkBoDl5KcRXIBRpaQ
ujC0cJB0Ih5WqQUIG6KsiwSyVwsyeBI791URfg2RP6PMKdZZ7ubb8MOWdYenKE9NHyOQGcwUEUh1
ZLE+xgGVWLsUNJmRUoQNTn2RCwUuxcecKzO/mw03SY9zX/MNhsxfmZ7SwVDdEw+jPFx4s52vYFxO
hYTjLsFDzKrER3datJlcUNDR92n+5g7sz/FUFYnE+aQMdBa7d+dpU8k//lEUngez0h6To70g24tl
igQN+qmJHl+UPgnlaZVsRT28OP9F4Y0A3GAG6r+9/LCP4NNK30pRSjXqUAzpfT3E3tac++EwUIgd
fBcBbez4/TpfZvC7nlAkDE75x7TsTUrkOcHPv//o10uCcgwR7WvLzcuvjDbhD007ZQeMX1SuXTT/
+JvLV3+8+I9fDASQHyb9z+Vnl28vX/3xs/Dyzn/88I/X/I8/+8u7pmVFp4pOzW+nRz4Xx0quJK6i
f3zO5fBaHyVX1xF5fPnF5Z/IxGQ9gyFplXhVkxbL0eZdKMo/X5TwhwzRojsSoagFnyZxPCNvcdEU
2cZqnIrslSHmhgxj1N7kgQPmqL+Pfe+hVwFEBui4hzBq7d2IaVLdVf3BTM595+N2XJMEEfVwzqc2
grmeFN6h94VE+RzgYclxu4fLDy//1HWRrJ04w3UydowDXTD8qKJ8gUA2+Ye4yILD5SumU/+QKhPE
okPvaLWnTkViK+fYhvmt7ANsVPsQzcODPYfD1oD4tWmb+jOn9FURG47reAiv2qln9+WX6APLemMV
JSIhEwZb5HKCJluR0gDfjrxqLwGaIkyMd16VI+8RqsK3T7wUhhf+6GcI186BKA7oXVkAkxyTTQsS
zgbWh7cRUIIGyVb+OnQX84qccTycsP2Yo0jXIAaiWWwsu+TObSOaKRV+NFzIA8+qw0OfUkBAdqWf
+Jzlw4MaJDYvbXVnECxyBTXmLsLD209fYjMmbwOLESfqMTIb4Qi15FvsncDYzkZyi7v+MW3TnDwz
77ON8pNyAGWsgOjMbljY0uA5bOdxhTByoQ6P4ntcSB+cPj4tBjIUQ/b7pbefehy8b/AVJ2ynhhvr
OMFPexafQeXDUawNn75TCVpGYG5bd581NL9pmJD8Fli1u2on0+5EIN9dqyyqYEI44wRDhslj4q3d
ETmICK6BCW5JZQfuk2xKHVRbY/+jsGYwxBY41xERjnGlv6kTDtljQASFv5ewBa+hfDhXHQ4iDREQ
91Ppg1FbVIBz7O/LJrVWnbLyfZmFu07n+roBJMqe5Pi13SSPU+l5FC25uDFdTPvmAjpULPp+lbRo
ssbgye0w8wzL+budQKKpBoLJayrQNGhJ5Atxqh1jQc+3nO+GkvRVP5tbLM4xvewzNGadz+fFb3VN
DqBoh5sw7BD8Ds5MtH2zbnWUGN1bxCjD2RIN3rR0ccfwyU5pQ4/Ux/Y4WPRtx6PqnGDTqcDE5rfe
KwficOmxyVRR94MjYL9CoNwud9SNi8FQNXjsRlKM7WhpaB72Tpho20neWcdJ03EY2aZMsaaM0+45
C215ly8+Dm7rKiKUvsrlO/04+J1oPwcTKWhY+2tn6CLUNOqTreE+VvZZsDTuciqxCsINMceQjSMo
L0PW8FF1uqGdClQX4xtgBsEdWYa3DCAo/I2JSVidbm3S510PA65Riq3bdiizXescuATFNrG4N0HD
qxZlitXCJuuc8dXrkhNthBcvCmCgM1l4SX2SXnhbWr7O5pNXTRBRr+I6YIzzM6kcH2xcaal42U1v
yG8WNGe4z/1JtRO9LGu8KmDkYDiGdK4KsY4bs701hjgTzQ4pvbV353c4juUj+ctdgww0niCxOh+0
hlCcZUQCODdG4TEYqjvvDpuAftvE4CTWmLIYqx3hNUejwNDOQ4lXTcZDW+bvVg/437YxwzaiaWPd
wXnGj9GjXRV72AVW4KkBdTnCYf/bPPnFve0GW92dqwjiwH4O76WwRBZCZbTY8zGv6CKUy7SJQiT8
2UJAAYy4U+MobFCJ6Z3t5LlT5W2YwcOae917JD1vHIbbORv7w8LEDT0R/VdIhL0skHhnwXXQYoob
EeDQAzxvIIoh8xMEC3IACbJMMgPNY1Vkya1NTE42Gel1V+anscvxHzesfiO9pLl5cAbhPhkpu7PM
Q1ueRCezC2k2xUUBIcJ7dYX7MsFqjti9yBY1XY840h5f5zk8Ucmtw8FDyOW6WsK/W9L2PVpu3TJ7
ruGpM9U9p7DKh4Xen4y++YB7V74Lx3Kg31u7e/jHh3CQhxLdlDMY4UrLRXIZo4xy6idVQjEHCorm
fZfKbQlUkEXsEUuwviRFDaqGZxGQJmD7JzNii5OziAXu9FC0yacjMEqN5N1MqmTQzysY8UUNT0/H
3uUWxJ2g2I01tYroP7NkojdRS/uqK1Fj1O4H0URgA3QYaa2DlBhrSCagZHcLEl0l1XPnWeeqtO/B
tpDtdppH9RGCEEIBfjasONseh8BIjp10sPhFYB9HrNLlsVOQI9o3KyLi0DdOqWruA+HcQhd5ng2m
DaijtyidYIt+JDZlsF1jIW9ar2NsP/g4csUdt96JSZDy3Bp6C2V5m6R3E5LDPIvBAXToMC5+XPOy
kft0sb/DzzsRwHa00/He9ugfuD6N9kXaBym6dVrgB2UWxyamVoM0QnR6nOV4Clso+vKENpXIcFcp
/EeHPReE/f5ULBOGkdMma5pXA5lqST+iEuJV3xr9Vik89pqZTetG7OY2C74LVI3s2NUqbYa3KPA+
p9p/bmF/98zJk/9ScDv6Sb3NPEPjsmwC68WNkg+39fawt9ZRQZxxiQLNKvzreMGi0ygPmmpg5XiP
eGK8pQePOt7aBrTA+6m7Nia4zINcO7ROC6Ioc1SAYorf6ac8zo9zXLBnNDOxpuMpIoHRAkLRZAkf
DWjxWHaP3a4g0MWyyf+okMlz4eeCmS31H9qgfK8WvIjkKaCpQ6bStZvVZyPDvcxJjHcIHMTl0VkS
QSnWi0VwEcj9rWO4u+a2m+zjaOjc+cxU2K/mj5M7/6Qn9o1SZV0r9dmkyE8ZhhXL1RX9g+tZWlpM
cDOV5R7PS/qi7c2y1NHWs6BWhXnwMNPg8InjZYeN1KNBjFblaIYKyz+JucINiK0kTdHyGPl1RnfE
vfFor1kh6ise5lHcdBneQFVxR10dr2evXeATRed6qn8q/L28DtFrg0ZhDcumJjb8hmhDiGnkcckK
rybPUOsumD7avP7wWlb9SjAIyVlKWVMJ7zoik4EjCp6WEPMk/ePUjl/JoPCixxGvdW0oJpViG+XG
b6PBWBtJoo+QqcGAwm7RGLTQB+cVs+8a5CcJFrVefW342Yszsz+qS3tXTij086SCgjyxpSqb4lWM
jn/jWXSOM+ORDveDZzjOVVaw0HsTPVobEouYx4OVYdJNkaQ7LxhtCouGMtvBxMcesB/3mWEScpmL
HbPfp2VFry4M6F2nhre+cpADlAhMm6k/SwDUZOKWpicplzdzqjAOqljT1Qyve8Qoy2DFFmJnSPlt
sBkjI/lgfUjjNCdAAh4S8eoe7TYW11t7dhjzI6zlJNn2qA3wCq+JL4f4gOLPeIkLwTUp6hdjmG+9
NHkpTSy0bR//yaVpYAj1KMcxB/PwOZjt+zyib+JrKuso0w0wCPaKRDmGIX0VJLkjBu1B8ly74Wks
gxf0V56Tf4iF+ppaz/PpSs0le+GcUC3IXrsxEnthq7ehv7cQLQfWRw2VUf83w4ugXr/qR1xDMNjz
3OHJBH1fBXgIW2SIgfHSFat1WqcL9RAZt04a0n8WsHbbv/0uxRYY9hF1Im10nC96WIdEhK1MPsLj
7fW7pZKduMIfKXlHsLT+/U/tRDEbQRbRLwnBrib8yfg4YoX2+i16DJryCFqy329m3o5KXn9rO6jD
U6T/J/2+iB208OLy4ojP6JPAx1YB7y99VJNTvS457t05nkHrRtKYo3cWVvnWYkFSCbJpvnaMbHP5
Wv+O/1TYrEJGjgMZ9PJzilSr7jdNRsPC/Bj3jTRWjpNc/q+Ad9lVQMfBeJvBiJkRYWX0r42Vsvyt
/lo/jiGflVXhbTO0mEeSGX1jCzxTe+wxwO8780sfWNXNxMLwDlk6PijUwA4uMh1/YWU3Id8OZUgL
B/uOaaeIGdOv0J+nEnVIEF7rY3XbusANJDo7abjXH64a3FT1CQBcO/l0DZY81dVav50+Lv2xhj4d
KMiXc+c9alJU2W3pv04C874BybZKOia8tBmJpPjt9PQl/P1UQ47Knqjm6JvVC5sJfMlSgDWJ6Sfz
97bOGG38rAUBm33CMfhav0aC95veh8m2RUi6Gby0zX+9PNXibUjGEW+Xo0EP7O7Koo9Fh6JO/K3+
ETIC3G6DvX6JQna+9OxQYOEJC+9h3so06F1rgjZN97lpPkZZnfRb6teE8q5Y7vUr9DFV8mdy9/tB
xfxQH3As3Wv9UXzE7TiQvcHmOWuty8fpt/PGfs/bOGRss0V5DImjSiDPEpXmVfJYNt9NCYgVVNVp
smksQtE9dA6oHoFY2EQijEQ+AeTrpF8+xTaaLBwxDAvrCU/tktg0WO7n0wXAJ4rri+X2mZzDnK5f
jZNz+Rxndnhjlua+BzG3Rxs4OCPUo6MXbVYMxSAhHidClQkd4Uth7TBNoNmLNDFohCrojW69RxgK
PSRDHfWe0dBjsbEf2C18lMOEdZ/v319oEKJmoA7lHYskzTINioj6Wch2AoZA6t+0mNemAgldtewT
u0yunbh6Imn9OVoC2DoYC8CAH2k3FIdWDg/6vzKE4qk0TUxTwVpIQ3bWLttha/ktCBaLyNWYJF8m
IZfb1P80wq6+atz5WxfBj+xcWtRmSud7oWJzHegGTuO/OEv25hDMeOXhvVCwYSDUGKDwPLvdU44S
BONHmuyeDdrkwOyVYmAbZ177Exaas16wmgyfy7imS+kpas8gNp8v7e5A0E03cANcG+umLI+Gxist
jcDQsEN1h3reTp39bGDxGjYoPOixMrxpCs/lfOp61PNZIW/jgsLW05CZ2cGgaKv8UzRpi28+u0d7
5PirnzKQgLVO8QZ/YmMaHRUT4P712Fh7swRAslMzhxC+qTv1rVJWdRwFos+I9KXGIVXJopXaBfg2
it58UgU9bcC0cySh5y81pl0apJAQtElzYK9zASepnfeVT++gSmh02/D6Vl3k7JYIy/AQmncW0lSZ
x3nneLLaIl+6MVUhrpF03TTkbPGrFC64BjNR9x0vLXxsciSHeWFeSahiK1ON8P+GbTq1dEojetmW
hqFHC94bOo04oki9DPTAT6Z1X3mbxgrdjZiifluyk5n9IcWNRmseSgWJXOPOvR7yyvCxkoGkvnXr
oze7zvVscFd7NEZjTt1oBMG+cnGS86mWgFXce9MnTMR4XaLpMw0Wa4PSYXv56HqCf+HlBpIVu0qu
BhFX1yb1tQuzFzoDJJLJkXc/2ArqfaUPj5GHFZqbpoNV1W22IPJoYwSsKeNiNL3XYgqaKzXSOO0L
dzuE1C1Leh9JOe/Smb/0MThxTSoqGGHPTg6WMzJH47DYTfg2aCbDrnLr57Ki1ZyMvrGy5+jgCFJz
YNoXPfc2xctRBmi1Qyx4m2VbWUmFi8UnFSf+xNls7+A03HQYQkST/d20ACeSkbxRF3RlnpYcd7Tq
5CTyE7w7WcG8CVHSqUMf1ae+TY6Wl30FxW0YUhrVRSNwEqLrrJ+FqGdsG+X0Atelv1Iec4CVo4Ac
2ERYZncMrWtivDG8S2BvlciBPE3p+wWnakDxwpIqJcdDkYdhBQawo3NrUe/7BRSRbqQ86jKqwZah
RNsmCRNidzR6LDziVYCgbrIiPfSIKDRcdAENmgJcjvLjnFMwXSG1A0HiO1PIk7u4jyUMQsAegBse
4F7Zd13vvLoZG7jKwNtDnslqOQ4IqFgOtmaGSJaiDvdqH0QAMfaqk9s8Ok2mDs8OcHpc4MVVDlWZ
/pARJBrZ57dCyXNbuE95Ag9Is7xYOqgeAcuWrqI7xANcegyzIii2EcofjZ9diDnLwDzMh964DrwJ
esW38RyB07JHE0lO5seRvQddJL3PnWL6b84Q3NRZfrat8uQoxkIVJm/GiO9xC6ht97DUixEPEHva
JF2PD1vEgt8tYX9sO3ag5vQtidu3RLeB3AEmT5q4zSrQHBlIKM8WSYqrijNsJkUyVOLg+JWQpujF
ECvDOP0BQcwBVCULNaZFZsQeD0IPJ8JrUEX3SEhEXYTH0ghwFrePIh8eF6BvWocMEG/gJFJ9kwQa
F+bRZiNrIhkD6TypNqwPgGzrVPbTyrNgekiM/a5DT9w70j1nnv2p+vbDzMCQnYUaoDJREgzcghAV
HB4Alq8No1in6jI5JJGNNUs/oH3MqX/jvIlXQ6B5Whpm6ht2D0RDbn0wqRJwronb1xyrqMzlyjWE
Mkm/+6qy4PkXeWps3yv1ZYwPyPAqgVcs6c+bC+RXpN7tYlsHU9M6W830JEQOIxyLvokaINS0DaSR
uDprxM7TIPsEeLOZ5/RLg4JeQEqPPT7liAY7vd9AQU58j8+uMlXeA+PmsWqMlWkICleNnfWwRBTG
Rs24fB8nJiCZgX3W5HBiNK/i9YAbyz+zqh0SxP9CaLY8EsRtqNV+4MA7/++s4MbmQYMD2+0jBYdi
7i+gKMhvEGTakd59WiCH7suWNqJARpot2m2JRz3ruUiVAequ6VFmx8Q3sbBrrlKNZGEtG3kyNJPR
jymLohCluP7OjSY93Isz14R4vdjb2UlHPIDDDsdUh6zo2b8NwJGhBvDqvj6wAX1cYq7bP5+4+3c6
+a/TdnzX4txDfWE+3x/TKtbk8/8FjUuS/1d3e7Zp+4KJY1qs29CHPGqwNBPee5urLzlPwdq2XLR+
gYW60dKcC4mW32MnByuAckXCv5s1zSeBCbABWUL577/XrS7AlvAjqLGsGAJ8HLl6l1WUBttVDqFg
KFjW7KR8GpqIBwEKcmSkX7psSvQ4zTUVecKc4jeuvSY4oMWB8FvPJ6qst7FhxtYzXOnZbIkS3IXN
GgFLcqN+1ulCrhF+nf980Zzw/zBaOFHb8QI3BNz9y0UL/CD3sfdo90bqQIBT0fMCRunrkuiC5U7N
U2cDi13IlBd6BKjLtRS04/TSwobl6MvQYw4yMF837mKsPy/kmAutaVmYPHxvlmzjipu8a7lyHoMm
MZMH2qRvv9hswnkZbHDchS2SJjfEY0oOZPPQDfjrV8l1I7dxQlNaP4H/fPr+38eM4zJpoMIIYDL+
TYIQ93Vuh2nc7k0Tb8eUnLsIXaOfsEyURgy+pWOWNZnetLWNcUDgnibpGQ63Mi01CVyzyaM5undJ
wnBqf8Pkt188prpyuG4VFMtLwTDV8wMpfyRPaO6oKM+kOLMsheFzRcDhlW/RboEDwfxj3ETlCEYU
Lr+oQ26WQJljW1EoAnrKEacHnxjFGPfnOJtgeBTT3jerPT4YFx5SNgqiLVvMCANs6z29tonECndu
Kq6lJmIF8aCuLIJvSRIHKGcLjswK9md+1jnqaTy/5FATFr/10AOwugJXKQpy/LAvhbKdhWSD4c/e
i+saJtb6n++Ibfp/n8B8x0a04phBiPmG+RdZiNsbjirmEU9qWTJDUqzuuiCb1raAs1ONd97iYUTZ
+SyldX/wvNrGbDr5Yk1WPcRmu4tfZs2pU5pnVdXVTRLikurG3pVBNObaSMlysNn8V+BXvyal9n+z
dx7bcStbmn6XnuMs+AAGPUnvSJGiEznBkg5FeO/x9PVFUKXUPX2ra9W8JiBMEmkARGzzG+NoQ+Bq
hzrZaob5XR+XdxGHb2DPdmMbP2KA++GlDBw5NohFy4TaIFssUWVp4+rrthQ3id2/LTkktLkOuB7u
ay1xnHZAbQgPsHgbzdk2Fxrq3viT51U/fvHFtIV0imJTp+/SAZfppnDO0DTRFAHuiuN7fmikBBqn
vgz5dAr8oWFPAbt4NDdxXqPJMmM5MmUpgVdroKDX6qDJwc5uqpFyY4YjJEMb5I3yTWLwRY0FW8aA
J5FhCs5mdSDQHetdjvhNRowkgzS3ydCRDnedx9iEog17JZJKHTclG7bR7vUh/ChwTpUCcYXZvquA
MsyrO1ejg9kUPe4s8smQwK1GOI9L0FxkXhxW8TcBgc8vgydGyjeZmpJFW1DaqQ1FWfdt9J1vgY6f
j9MD6R0CqCM+UqVRcakXIi5fI0ZY0P8Jl/JVAoOI+Ne2FhGmOemHPUz3dZ6jxRG5JIlg6GOLKHzx
3+cifA6b7KCQql30vQz7H/B8OVdEDoHqniigRDg5aumlrW2HlDtliejY6X25RU/L28R1cWlc8Zhq
IHglqktGnG3Wohsqc0tA5Rcvi44ezMwA+TmLGLiXeUcx8NDpeU8e2dSHGAypRxFBRJQ6JIDOjmg7
pbhfoh4AfrLFPYneE9h7u3rsDfD8dYtYpkyFiWS3LcDIXdtb915QfgvkKARVE+JxVz/HtflNPeBR
g7aBU0z3sGtBACDZQr/DvKuQ+jiVDTl+S+EhpKMXe82LF453joUrKLxoFG+R93bIyT2tIZTLCf8M
n7TIEPrXqS6/VnF5N0veREcruSM99lsmf1jP4ya2g0eN4vkmMIx1Y9X+Z9rdaRROBoNSwEJ4b0j4
I+7FDoB3xP3HSx9+p9Kvaeq2xdDPQE6qNekZZQgMVVIQLsHp8NzwI9tI6VKtKL6N8MhrDyJbOtK4
pjP+1KelcUba1HG0cj2OaXyXmOMRacvxUJq+JL3n7mpchmAHIY2SRZ9+LYuB+UT3nb29RHcOueUR
uaoMTU6dBqCHA8SMY0A6mw8pRglWOly0CC7YAomlE09eVDMcNSiriY6KUwzeU4/yTSMqZKG7goJs
F9u7ImrN9Whaw5YM3dug1EhrPdu7nYbfpdvnm9LHkNW0OjJVm8ZdJ4E9gDSLg2hRa5XoJJxk7Dle
JVyJ7eREwQlUGfJFFS6DGuo0S+xumkm3sE1dbkyq5vsIobIIwbijUulb/OUmKpAjhwJzp/VGxemq
ZZ0v6X6xFx1A17dqlorvTh3uRqf9mEz2Oho1htI0rBOQNAvD2vbXGm1DIw3yk2bq94vhmjvga4dK
t8xN5FqPrl8uJ797Ri7Ppb4EFAW1OweTBrmKB3PWd/G+jNIJvGKtnU3RnIE8TIc6WHBYEIk4NcuH
2mjlHrUGo06qWaJFgxBBsmUeR7DC8m4WwOsH2xb+OegXqWdovcS1n16mEJlpa0ErxsgdWlOzfg7b
8qYn/zmU43IbCpEcsiTD9jDrgZtnNdJOWqGtywGpX8qIzjkazDtAdIiIy0+pPoUl4LwXVvtRBmBY
grJoAD/EtFQ8COUBaei6HC0HOY1hb4Zog7oZ2rldnV6yIEEWNObtEDo5F7reHaqMwrlB8xAxdXC8
LQjBs4dYPcJrlumEx1Q07rmSQUhglODppnbaQza7t8OuO4yOtxcGJZWUuJNGy/TsJ/puiRH7M813
a0zSbdKbzRlBjuY8RcbfNeD0XT6VPcZJU48oQh7imYnawTQYR2EXNHOoEiKZYQu8M2gbMhY/BKH3
nMZIRPmBDpwFWe4hd1GwI4e0rOQ8zvdON8Of53GJfOMOHX3Po2ICflBDqWZ6CIsFA/f4tPAB8Jwv
KAwFuPNl0bBvjQxhyLnb67lLllxLfUpHE4hUIuY2LDRR1sls3CntRQD2yTEpA7DHMBeoERppdyIt
TCGZnFCg4ZKYiUA0l3OEQHkPqEThoivwK87i6DYGIY7FLSVQkjHsDgjNitY4KQRw2sJEKWFYZxEC
vU0bUlYX0UFRuMquY65Lh4/QBa8DYO2iRq1Chn3Aq9+zyH2y8+VJRRf5MJcosdn70aSdF3bttyEE
7Yigo0RyZ2/ezDC1TN1Gl3wGp6TQnqCnhKW0gkZn0xTvobfToS13Y5P+mMPwrODZhZm5a0EgTbsO
NwQT0troIqLlWTv1KRVgWpaIliC/m6INoMaTERm3BjoRPKQtcq1I4MXto4qTmpnpYwzzfZQAt8oC
v8FVk+yMKcqg4L12iuVeTp8KQw75BVR/w9jPt0ioUnxdAqq/eZu+jRIarAM7J0xvHpc6f5N4WIk+
dy0Q6BCbaCViYAYlIIYEGZRLqarmiDJsmPUJpV3OVI1Ac8rs0gZElx0kRNy5Ebar1ylSNAl1xRXK
FbR7gT6n6ACttB6xX/nOiiSzhJW+elPY/iEic8f6Q2TUCPJ03Bv9+Lh0GAIXaJquYiu6abIRF952
pzhbCiA8NdAIGp1cdABnvxU1zDKAlB9WFYIpaalz5hb5bT0tyEi7+cnoYL4mSMHwzJtSvfC20f3H
0FnoVZp3ZLdwQ9zx0QG5m2fxx1JnPKu0oHrtMZ2om7ku3IFmfhs8ECqdXm/Nub6rhX0oZheiiXNQ
CbSQaOO+FZg4ll/GHPPHoQXF1YkGk3VZTZN8QF87NkFzp2fUb/JwhhLhUl0tT61fbZbMekBaD9Sc
ZNdoCfUYvUaNHVWpxrUujgluikx/aGG+8DceqVXOoggwo0OqUa/TXR1QRcNp0AqslIYMLKow+DlE
eMepO2KJcIxTTYbErG4JoseVKrZMAfmJGLIX4Xf7JG6+QU07hvRX4BWnyHEmI0wiPnR7zHvgKvZE
9FSExEUuhAELaR4ouvlbq2lIiGgv6g1CJwDQw/hgFRifJE77KEk7NuMDo239ImNPVT8IbCKR2kH4
k/i8rZuHlNY1JBli35yiTZKQ1kdaeYkbDfXfUXzNZuu21rqbWICCDhqQzm3jP+phDKiW/q3r89P5
egVxJrl1TBcNej6a3juPCPRgIjK9oJmF3DsaZ7SDuTwhAk7gEHihQfUZy1fxTnELPP8oSWB5Ka+Q
+9MbcHJENca/dJKKiqoJb65bfDSbPp1KETVO4YvoxhvCdy28KeGcU61+0q3go0K1Ctxkui+h76B5
hOwtFMw7tEtl3okCJep/3doeyi8Z/VZGH6guE2pvWvjDKPgNZZTKhL11Z/G2jPXboZz9Vz3HhcuE
LCCf286I7l0vPwxd9TMN0qMhCyA5lV94vfoxnZv3gcqpJT/jRPxbiT7B6WHBFljzQQ4VZB/5Ugan
pamOuWUCF3NtnUTjMGo8On5gOwhejptosCA39rW9dyLQutaUfKiKiAfSIdQC7DsoBG5smu5qtxbN
iGQYD17qfUc87ZYa1FbGSxGmk/qAbA9YK34ByfYrw7fCsWFI9ulAUe+cyoT9cywLudBjmbz5U/rd
C6OfReQi1OtVMKn7An83rKEmYzdHZPKAxBkOW3gTM91QFOgga+2rsifBkZy7VgPSOCAOKUkrMh+X
KYkzkxgRk/EmKarr4GfmciZVkPz6xPoepzOEQcnwUPlRFTFrhxFeJCUCu2LwHxVxSjEwDHlT1bP2
VJhAk6BTqwKcqlubMmoWLaSUboR9g6ACuFK8lEYCv1zWme0RsyaLBzWlEHnoJwOafRp9NgAUP0eH
57gKQH8ZYgBKK7MO20RZtUU779i4qE/JyH4wNKxEwXT4t/3S7fPSLFYG2BNEQhFNbF2PLk6cneI5
Kphannrb5WI458QOj4aN3aLVCgz2XJd8DOA/JF3tdljcr11VBGtHssq0DkOX1vp7lqNsSg46dg0K
Kw3Ac/I1+GRuxUNUHOxpV0VAWvXYFVvb2pgdV9GWfRc9xnQiL3y8fIDrGy3i+iT6+Ui2pz6CnTDi
jkH9akc6/HQebg3j1BaNIuRvmHtzkkUEDeUPxRjXEhyko72tg/nOmA0AGLAu+gUHHqvSxaqcIRJB
1jgpgugYHmwH0wYP07+HWiu+qAanSnLNAd6eJS49hga+T/W9yctXq0MEv1xu25EHVbFuA0G/0qnx
r7B+9P706GvttOlsCGrxVCA0rI/wFt33EhrErsPCrEKlm4Yahfxq1q1jGfywy4jag474eBgclEzH
3GvzjWk/Z6Gjr/NxgFgiKz5OaMP5a73iQm36JHy4BxNDaDOPH2Wqgf8UKQ9diUx4dpegipV6RE2l
pBgqzrJinkRLfWREe/Tt+lW13OaZuc7r5tfFNy6JvtwP+YLdrkfE0fqpRCngGOknr4rxBlOUeTXq
f4gAJ1Zw22MpHrt6ekYncStS93EMhpsGTWxP5q89pQpQY3C2pK5DEGrlNpcsL9ludmvIsnx41cbV
dPQaRi3EDqxMKfnEJYDzGqEd5js18yVVc9f2dI/pZu4kA1E9XamFwFuNkGZhAl1KEfbnq5RJffR7
MHRoImUyvKs7hmf1yOWyI6OaGrJR1A8/hIvfWQl4d5/Nz5lN7t5xc1nJXYxredHzXKIKuRtcRk4/
R+1AVo49AdZVx49UfTAvDX9oyD+qFuZnS9posBUXa1dyovpFuwSa86A6veoaArWgV4/Ead3QJGmq
5tgLehOteKTRxMwiY6RSCq31HnQ58NfHacpRPqdmr+naz8EevnXBeE85jIZDGiKOh+Umj0dFAUPd
DVqDQ4N6LlQNQaPBQsuHE1Kf3M+6+CpjZkCbOEbJzoVqYHXO98DrHhSXyIfajD4S7psL7hSTF84U
EpfnaNKANATRriAepvbIZ7UpGqJX5qxpNXL6lBJUnaFooUd4b6siZkdUoIqq03IJ5Q1ZoSBF2Ejn
00JPgRz0iLj9ne9Jbi8Dr5Ex+CIyCIVKA/EA2ptAaDogSkujA8gnVO7sTsZjFmpdOdI1ki+INoSs
fclIyyD0VL9yEtkvI3GnN1HwUVRF40ksbsKnlLLduHaBLFyFRDvoY51nO/yQvb44Ap+y1LcV4rjq
XI7s6i4VndSkqR9J/D8KDUr0pImTx5VHYxNicS7HcUZ9ynb7rI33qgY0gTpR9eYpNACc0pOQXRfw
Z1ggEO3RwcV9C+5hPXbLTrYwgZrR8/K4LHlzB735W0tyu9T+E9QHGhfUMkDUmzdpFmF1xzNUG8a4
ExMq54Yot0iCb1F246akICgpce5Ucvt74Z0i0nqSgC/ZvEJ7zyhSwGLy93BLCDPkk+kN2RuFI30h
D1YjRU9D25inbUqgNCWm/DGeVYtjyRElqFDVjZ76n86MAOBkM/cE4hZezltBSr3yKV2gz0B7CW1q
SxRvcT7exYhgunpoqP63LXZojE1rxZ/UPCZVs2LmRAP6MksxgVykxa6a9jZ8gNImb5A36xwT23ey
OiXDFnpksRT12ylWoYznYimFYOXQXyUDUcFGHGwAMjuhZFzT1AY+BVsTCV+BpxesoG2BtuiGSicP
OQ8WbZ+TM9lYhNMv01F539mQnccKO/Ow/FCAASD29EyLbjNaYbd5a9ABBlGe38VLT4ASum9wYQ7y
J2Ok+4Z43U6mM7Hk1tptfhcJomPZ/JajXlIhCI2QLMlRaK3GKXuXNcixJ4ZUDG7mj+cQLR2UHLiv
vRRqsA7Xh3IvqLNPnigig8fRxVhDfQXUwil7F8uqLtEldKIH1cFQ9+bkBY9K1yKFZs0cCfq3Cw8l
mgBppffr1DHfENqjKc5zFZfU071w+TppNM5qk59bCQaRhlQmfNWw1VzAwHBabNjmpBD1KjTqr3Pm
1mS8JH89l8Wv4Mf2DqK2EIm5LVSwAhPqrig8eLTRh/xF5btFVkNGJhkdral/1qRzXGronlUrx0kv
BRXkxSmynSrz6ySmxqZo8vc+i29k5LSkhGjEtrssiWEVF9w7tFWedYMyTABHNDfGESP2l7qHgCso
dLgykHBM20C/YzmrMaOVvPQkAdCUwp9cwWM5I0e5oyy+5eOS6NFM/6TFE9lMvSB19qjlGigsNS5l
0nJa5jXRRgqlgmw3zFHlTZCzk4oIkuGQN91PnYYHRgy41AwMJPkH0FGpKimOPdrUKgOzJeHW6QYs
4qQ3DNJeoDGGv90k2cvbXY2JaRLzdn2yU/0QV4f1nwlaSoRgKszUIw8ov/O3V0KB6PNLgo732vOK
4ERPE5M3zcXqR9sqyQIvdnbkUbdKqsCQpPhopspbOpClcmJI9fxEloDAQZl3lWc5zloL3rRMj7ag
H1qFyy0K6AEuYQ0oPvE0120FjPtJFRNUHUNr5xAkkPmgxDGabAZtm7agPeEDDSnDqOfjEdJY4hRl
JZ4z3DkLk41rYkXVPi42U3eawszKvR66xsdsI4CUalBPa8d5iOiArwoNwcGOe6AomNh1fzB2+Gj1
UuYlF+WN1ttokLjzd2/8qVjqAeaareHzm/fUajySVAf17QimrofW9spY4HX5o1mvJTCgIyOiDI+A
9cAAXwaUISPGISuoma5jXGbyUwTlLIyKjey+64Lq40C4O43Vc8eQLCsrOVLo3I2HmsxI+ID+AA9/
qAS6w7TOsvrnYcThyOT6pGkW75XGUkC7RKNrO/bWZhonNMtrwLcjCYZw059pVR7nTCcEdJeVLSTU
VxbqQZe9znH+3YwYIujODetx0RnrgGyZAnCGBkknrhGeBsg1Zu45DvQZSJ19n0vERzYOt3VjLvRr
4lvbA4PVLODgcgmeqkKCd8yICoqz24GpJZxxF8wWqm81VdKNjoWUglx0rkfm6WC4TJCyrn3G42D5
KQhswebAeikEFqSfXdcl/5bXsDGcBhWgRnC+Sfp/GBgsEERKnW4HyzGwdHNIetoGDEp2ln2bHJyE
6Gm1xvA96XDTRmh5LZo3y6Qh6wDJxRkg/JA9MaW8gw8N46HDSTVsljVb36oCCpe6Jip5UeIqKJzf
aOXwIOfNGgw6hfv+jEIVNHKZwid0h4TBY96G2d9l/6KGUDWeFclb7JIUWBVYSvsl8+N9EFMfcAfE
s6emuRH0Xnek+W9a5GyR0L2P6p+D13+vavrqXsI1y0xCthhU3XoSEDCt9NLaEpzEQKOkQgjGqxVq
ftRf32R2V4Q+FnXjagCoYxUuRZ5wXy8Xc4ikPEBLvQb88s6u/LMm7RKM9IcS5cg1RrhclqbhEGBO
S8kyDLxHvyMCCywiMI/hXFa/BKIACtMxLtFp9OJvIA4p7k0rVeasaPWs4RPu0fqMD0oYSiG9cI+0
QuYBBRyQzb/UBUTrhelPIE9ERkEfrOw6/amEhRyXGcUvsRiLrJc+sX8mbfYkBYzktKmXCSSNEp+6
sr0BRPmu2nWg/fZzW70sHnEQqjvIzFKViHvKZxIzNHSgLVs6u5F8+JqufISieVQNYEPQsaNAs5Ki
02gBfgmA+20hZTDUhmDeu+BBpk/TRHhfIshES5Ji3iCkghXRYS4hfr2d37hoda+XQvupisOmK+nE
00B5qucmRd6sdLjuRgsSvmg8MNZSXGdAxFinPwepqN8NgN/W6ialMYpP1uCu81a5MLlf+wj0rPz1
ubnB9dCAzLvqQpnwIrFKsBcOKvZTuVuJQ3MebBepV5652IbB+4T/1QB8BJhtIdAERDfeT1hZdYn7
YpgMyaBNf0QSUhsZzdZvTVqkxCFW4331yGlP8VC9dIZXb2jvrH23uwVrBhBeSonJLG2Skkjw/eyV
Hb9KpPSQY7NKEQtzJ8rrZfvY2mCuVXrTSaUx1Ubte/PdsQvcEJ33zJlgFEo5CZnZyOpozAxYtOgx
WJOAlkjKlnEY6wuieC6oDTQkGbwvc6/fROUCVMAiP7Od+oRaJ8NoIb7LByLJgaaZ8GpkFK0AcGlL
pCWW+BW/yYaEIpdfNJIRQNd/0Q5ug0xzMCGW7xntvdLvShem69jbgZvHEWU20e6j3bp1gYa3pRXx
LOMjU8wQp01aVuuqh7hpuo+yOr6UeJtozXepaCVzRhofT3BaDnVW30lNkTJ2LgtFD4rIxIyTTffU
f0C29BssQniYjOQMd4wrd/miPyrtw0x+fF+7TLqmb+sUDnEr1ehQEsn3gQVMtz1TxPyuqiyovzNA
tjiH6c1TSZ0f4mkMDDC2NvInnJcUhWOkij0J5inLwKKBAgiGVMvKiudMV111BaGUiad6chepridz
MFV7kk5iFtFLZud/W7J+Kn9lr1pu8so7CZxhksX9Ox9raDJAdPX8Y5aaR8J+N+MJa9vkzXLcdBfR
3qT4QDMAOwN5NTSKTPRsavzxeq6pXX+FwseEThtPHjYJ0SZYGqtaRlbyZ1YRsSynq/x6Ejz0Sq1I
vnpGHQ60OCGzygA75BVgHqfnWQ4UcgaHc5R2KO/1UwJIokoQZdMkb5PKtqVtnZx8mKzhDV7yq9My
8GoNDmsVOjX8EosMtT1Zvkfr8ouL76NCeS49iOum9r6qmWQA5YPckU4oT38/qYhEuEVfXQQL8wWn
bpT35ZcY+pu06F/lWKPmfgc5eAvg0RacqD3vpBRbDxxnZYbxR4AOxsrR47NRoW0YF9W3rnyYLedR
KUjJoNe1lreswCtzIWHEgw2x9DB86W71NnqtNOu9urd3qV06m6bigsqoQk02mgcbdJ53QCK9QIaq
sqFg3raIJazsYTgmxXiEJvUFiP5zO/rTCnb9YzF+jXI6yVAiMH82LRqJuMUT2Kj4Vits9LGDVdw6
T2VTj5/VOMOgGOA4MBvN0PpEQf6vovF/o2gsXIkH/a8FjRFdL5vv7+Wfgsaf//NLz5gg6y/dtjzf
dywXXKAHYu6XnrGh+3/pLhAJy3OQ4vZ13qkAMBL93/9jG3/phuW6/KcOj97UraugsfsXnDdUal3h
oEPLSf4ngsZ8jH8FLOogEj3h+z7ayRb4Hvsf6DA9jyo90AAIZLKiK0DwnUayy5Pze+1zXzUxJiZz
XKHEotbVq/6fY1OAvU0zz5TT5Vmu51ObalEaZn0i18CLbfTvurS3keYYs/toQOqjkHoqqRI8QaoB
f3qcrdZqZyxVR9QCRxLUSz5f1BRJilOrPKZelcn/v770j9NdX3M9rNYmDc2Oph/hCmKhcj34j3cd
bamWcj2s1v7xms9P1mqCEMmf4s31NYXRvugJwg1a1h0r0dC7D4rmVCxjc9LRC9OhbQTUYtRetRBu
+y/baek0J3VkiWis0LI4qv9Wu7LBoLX6qNavL1SbanF95efL5dv+8Qb/7vA/9oUwo3dt6t5EwCZ7
V6+O1zOpNcsXN0KHqR5JCZ+JJvSyVqtqkcid101zCjiMkO6vnb2lQ2fxW4zt5KW8XsV/XFS1Wajr
74UmBgKuqGgKVggpN7ZXYdbATYfSBHI/k4i3YPe5a9VNCJY5giCM3It6odqn1j7/T93SpIPWzuiM
W3WfzmqfOpwbxrmGn7tXWxnVH1KgThpTyve8vs4c7Tu3F+NOHbje/Grz86TyA2LzOhna7Whj2mjH
JiR0taoW8WgMxx4RdentOIcNY3re4pqZysXVRBOTH3xzNQv+GZDrkyizqDmo1W6mkxjWNJEibO06
D1FcpbajFn0LbEXn6mOGioGW8MCueEjxxHKh1vQ02JtFo++VfFJQgZpK/DQhwpVySmrbaiCfZW7x
ak6oKamF6/BDqDUrA6VuyIXaxCjihVDT23ryFR4+wJVf2IdJSQ8F1P9SxNJAsviNOOgOqf3QxgWi
QJ2HPtF11YrvFQ+knaeaelHGUbAX+SlXq56UDhrraTg6+Z0b+s6udvQb9XWwc+At1KrnIBYhW9Dj
uvQRTyxw4si/4IkFISlxD4k94wZ3/fgAg8TGlNGIkqOq5NfvpGLRVZ0KK6xfm2le33htREQrRag+
9a/MxYb/psvfiD5Zt1vmFoohvwLMgBrEDWvq3XR6Ttg3gBgymuk0ExeckgWpvKiY6+00ihhSSY8A
UhjXrDpOB+QjhVqUpSbV8KUWmBhCu5uTtsMpWH4k/ESoWEUJdyiAPfFpZquuCV5l8Bhb86A+p7pC
12sVUHEfePiChUE+zfLnqi3C3ecmcob1aU5Kbd0EJCUttYU8DsJjKO++QDjP/iQxb/g1JnU57Bet
B0Ukj6k1hOK3JoWEA1ccQr8Oq1+t+VM1EP7VuKTWkdZuDat/JyluwANArT9ZqVZz48lVtY3RxgNE
PwwlB9ha2mChKqZWgwRvWLXmtXnMzRRelMWtIU1f0dbG0PfqWYuFVgkJlFva8cNvuhah3y8Xau26
6S1+BUoSKqY82PfhqzdM7jYq4bpTzgdk5dHi3lnhctNLKJXaFYWduY/d8jCl3ktlZ4z3v7+sB3WG
L/t7G3EkeKQT7frrN/z8mlbUcte1c32qENo96vkllOa312+pNtX3raQ1LmHkDs5dsAcah+eVDche
fXMllCbwVeOrqqXaUdYoMIrRPCiD2X6SgboJ1O2P+1XdHWXa+hvLRYHTauXk//kEy9vW77V9HlnG
/rrLtvPbGpvTndlojMAWU/x1gZZ2jJ5KDDZF2tuWHiFrrQ93iZOWRBsY8Npy2labCRY98OTktmOg
eVEuEJD/UEBTkme6l1OgQQhplyFItXYHy4fv2SHDKO95F+XEE72Mkgb1gFdoVUwntS8o5jdRdsnO
7J3krBYuivlQ3ADMArGxsah1cMEzmB2nsGxOak2A8CcpSpvp2IgHY5zJtwrPRXYPpFwFwpnbQa/b
ky8XwzQBhdenfBvq/2r7+7lt1wgfQVnj8Q6NjVs1PGrq8jfyQqrFMnvsxMsQmIM0kQgXYSzkkcMv
P2NQJCDFywTaehkz4/HzqZtbrV03u8Y1tqU+9uCjccWeARGqRRgaL84QgyCGqIy8HUOnWoiY8fS6
T22WS4HGnVpVr1GHr5tqn5WEqO7P7llt2czQSCPLU3+uqr1/nOdz1UMvyaUOdnAxd9zhBHUxi7xF
B4+RwWwn56i396WJPVqPztsGBS5rM2iY/iCRQH0WONrGrLjPMhlKdjKQomnHqGHLnZ+r6jiDypdA
dtX1rKEOKueTUU4yTajxKdWq2qkWlTys1jSiZiYNKfh3/R+1OSBn5sSfJ1GH1F51otmVc1ZqLlJ0
2K0ITeQ2nlxMrL/PFAVJDWXaof9JgIJUgDxSqnhGrUYqyJU7E7mmNlMlNHjdVi+8bn4ezlXcrF6p
/glpIWLk6znV66+bn4f/8W54mf7n/+D5DUukR17h9wf641N+vvDzHKIGc0JZE0/0lEkf3QNGm3Zk
0lPbgWljJRF0AG3kPrXof6+pTfiRv16s1q7/qzb7BaeuDFUO+So7FAhLqlUdtS/KMPJUQPvZq1Y/
917Pc30rZkRYBBm4M3VUfbjr26u164v/OOP1XOpfrpv/+JfrAUw1kPaKD6acfEAI/Vosv9fUvuum
Nec+ckAjCu/yJUCbqlMto43rwnbgigbO/K526X3M9O7L0Oz6kn9sqgP/5T7MGGn1g9Wg0yhFMlW8
8I9zfb7Lvz3eDw72j26Nc6b6xL+/qPrsal+rBim1en2NOtxQs8n++KrX1zig/o5DffCr0cJsF2VD
eWK1UL/WqHVccoHx2g5ywQOCIAj6Zv2wKVWQh87ZTRTmYofzMEKkMhASKuRT29fF586mgODj17XJ
xCTjwutxS/7n5ynVSdS2Ovy5U23rWFFu8VxcjR4E9cjTRhjvukYi2/inLptLSKtowdZNjKQQGvRb
22ksiBaVQIoamSWCWznt4UA4PhhTuxG08Q6DreOohaYd4xXPki1jyV5pqS4q0o4ivr/XNGjdoLC5
DXrfPvmLbqONyVpU587nmh0PYk+qjyYFGqutjJ98FVUl+HqtfaQ48GsNY32tnQ2T8T9XEd+EceYp
KjJCrljO36FcqJ2u1mrrwWxtKaL61Yz8ZoeO8ATgP/JO+tTN+6FHghMlTOfU22V1pMKP6kfVnRKZ
tai1fGiPdHsRi9EL/dTJxQiW6dQ2lgGKAimzXu9Pg0yJrgu1zyVC2FiGhSem1wKpX+pxW7Yoe5ot
CFbkMx1EapJvS+N521xNx9A8ic7kgv7YcETMSGcI5hrLX8KRcZX6YdSaWqgDWRUCdBiCAq6hO54+
F2YWHdrF2wVqbOzUyKzEUyG0MEirVbUXXezbGV313TxGA7wSwyfXiPm+YTMDpf/XFxtytFb/po6o
NWzSKouLQYWo+2NBG/vPTXVU7QP3WuJog/ZMUdQDbLYZb+XELri+Ee6rct/1gFqb5E/lT76P0DvR
vLq+au26GOQ9oK652qc2O0MWfa7bn2tLfx8tc482gMoW5AnVAfXP6v/iUNwCXTV2i5xyezm7EhtC
s/m9qakpMlLJXiuP14aceK8vjWJYEDRM/fUfL8osJK9jnLYHUlXMLQMEXqSQrydQFfZN4REcGRVZ
rxsDo6qGCJEOlIcR24T3Jxd9jbpf13vwCqVJQihFxtSiz6lDrWwbVq3eV58DeD3MTC7XMSw3dHxq
B7gdfeHNp8yqQaWU48mSKZohF9fNfpE9muu2WlOvUa9WmzCksoMqQf5vsfa/KdYaYMH/v/Zzx3L8
/mel9tc//CrV+vpfhiOEYXs2lPffZVrf/cvFMhv+lTAwNnOdP8q01l+ODm1FyAKvy/9hB/fLd87W
/4Jr6zuejqqBjfuc+z8p0xoI//6jTutblGctF2M1X0eLwKIi/Ccbf8470L4i9k61lb4gWLzqGtrb
LVyrvkYHE13JZ8+c44untZc2XloYSg5N4Nn8Dkwp3mrSCj3AEz1MluFSeW+RNEtHHbhN46cYucW+
yj7mmZoQgpnvk3jrpNk6OJd1T4R+ENKIHeew7VR51rnSm0uMs9ttPz4FjZ4ec7IjNFWyRxMa8j06
qRewuBTGRipLYUyCVmgjsseBf0Li9QGILuW6Tlgg02F4Nd4lbICySTt5RxrLWz3+KE5AySRs0KUs
BQ5whoiPRYrmUpa5LwgJ6F9KMzdXmZVtK1Tpbx1hbBIXm6agsq37unB/CjdDnTkafsZOhzJY41xi
v5uOttc+QUZBhDLD9xHXmgjBNEs72/Z86MfuFVEfmr3YFQ+jGa2dMdgHhTE9pRqVK8sGG9znPyzf
PZdtfACPDA09wPjC6LujZ2X1WuQI7Qc01vfY3EB2GTB5oLFNf1gcvbrKaBNKWHz1ZVzAwdkJcA3q
xAMFS4t287mpBO7wo2muympezk1qgTU6zl24mei37SfngOgf5slxtPXTClGaaP6BAIB5AZWjbwU1
ZIgAxa099MZ+ApM5NcWb3bRPwEvA8gT2HmuyfG8Ezntd5P26xXOWml6CIpE5Ix8yCJCqY+oey/Su
axvz1LvWuDWWrz2Kk0hYbRNEsKVIQ7LPYnG2oq1pDjpzyoiGIsUx7B/sD8sqzlYwdmfatJdk0vwL
+qo79zntinC/+NNNBowTDlr0wx7rYdOYOgWMVHIanVvbKfGPduLpEJc/EcGBJxfqKabrOVo1Sf9a
iBFu7DKjWQt2wiiA4pmmcR5rvTi2Isy2idVIF60M4Rlai7uYGW8Y6BiX2PkK2xyBbgTvhhuPB4u2
9TqlvbBJ4zneMMt1SNCJe6cYQiSoa4BGoYNWpzu8FTp+hpnd3aSwpM94lK8Y8bsjZqlHR4T+eTFd
JE1WHg3fl3L+AkM4vHeTgzX4GyNqylPKDbavDXvjVN43aszLWRLIsJ4PMGmt7lFFsKS893BJjA+7
mbKbSOuDLY5uFKu1ACsQAt1K4MXtGmMBSk6fNkmjn3MkLI+V31Dl7eKX3qXAbafQBSL4uRe9/Fub
2gbQSP4azt24Yl5cINla+B6Dh/OFc4sEE+7yVbKhshhw182vlpfTj+9IzjVHgzdlCx5tlBEx7Uki
/T/YO4/lyLUsy/5Lz9EGLQY9cQCuSTqdmhMYGcGA1hpf3wuXmcWw11XV1vPONMMDXAXoDnHvOXuv
fchtmeAewnUzvYCTnKNiRWy9LxwTmTxNdGPGOKHbnbVVAMk6KQDCbm6xZHX1FvgwqbKDvqOSGOKX
ysKdk6SvHW3dwBpuw8no3fk9zmJnCx8MtqV9beix+so80xmoaZkCiwBvDsQx4KhJindUY/F+TMJp
E+WaR0pR5sslAgN1+aMHMtrN/BTGg481AEeAIX/ZZngwcUsDTK8CL5jr/ZTkv9hvONapdahKdNIF
pUgf+yv02bI8LcbiluM8eSVUqF0Xv02mhuyxZZifr9CSxfYnGbAlF+2NOXe4EbKS7IhuhZK11exe
m1Knh4sRzDPMKb2VrmG9KmcLkM5Vdqe3IxHChvlrYGAPCZVZQmDWxRanvrGZ0149MEdY3C4jvYCk
RDJByPtdY2v0MdwVHdl3ORmM+Bhtitd3ptPgB0oVCF5lCE4iSAmwRkTv1CTcd/lrtTTplhtV7eYJ
FGWENKiDlnOrIvfL4PX50vwbqANpFWitaImH21zHezObzbs5cfzoE38lbm1E+Iv1kn+Bncl2adEs
h6bLPeb+mygu57MTazj44uJXOTmkplvpLSm886ZTOsmThyBCgH2I4U3vy2EMN3pTOrgLVWuVvFbb
XvrCFUgg4RTVFEjkxtPGr9QaHahdDiWEWAufuecCCosvS+PEHq6exkvm+ZwkEdekIv/UTelJkoOT
MrYe88kFdBNiqE4aXnCKrNVYmkAJoayNgoHVUU9R1oYPBEtf66EwtsukNeDhjdQf+lrbwoyxNkjZ
H+ZgNT2SZeFZlL7vUrSJz7Nmo/DEtOe2UE29cSYbpK2UeRe0FENlqyuQHlXA3Np1kGmRmVnqyyVI
m853emywQcvhY2A6Ill5vqRKXnKwN5wbyQKQGclLEFrO0cYcAfsBEOxUGXh3iHPD2QUnjZBxdYd3
dI+TnxCM/iDNiGqQQC0eiAMAtxHuGqdNuiNJVihqDLQPZgV70cxVDx8WSkRqg709ER6AN85eU9mk
oX6SZXw6dthGuBBR1NFxoQonqxzhKoCebuF7axYFtsNQZrewRrn4Bt12NJubuAeja4b6SWuaxsUq
djZbThNjKpM7cgV2JjjzpSIJVCVIvY3i9ETwYOir8Z6EEgreUqf4k0NNnzs7s5Cx2OnVhGK/KiVi
7VD/J6PJHXnpXLOM7mMZ6n5LvCJTu/pkdfneAba4Yf6R+DYMK9yrKHMyKUadrXDkJlV3ANvtZXFO
XBi+QkT/I0AA1b7pK13dN9DFK2kfaRrYvTh8DCyi1LjD1zszAOw+RhORIhQb7AgNmGEqZyOoC5os
iXGDuJOWSLWtK2la1WPkoQ7GAYyC4ZtjM6x7md+1McMAJ8W8V+/CMJMe6HuFB7lDSSZJcN8JjsvO
fTvv5joMgY3MsgvcGJHbSGtXNLvsLEv6h27hAAgrdf9dFwb9TwpnOBuwEMHRBRF2aFFG7hv7t9rN
ErDNg+gXiEfFmr5OgS2chUyACj9rh4dpnYqDHwdiWlrE2BDFcqxU0LxGlKRuzmF2hCrynuBe3CTF
MCHK0egIVtle7uS9IffzUSyWrFd8ZAYfVCVbPzSGX9KydnpF4wyXJL82eYdo2iix5MbS7wOIN+ak
VJ4ehaCwYmdiKJoWoIHtagffiPYnBjM0QqnFfSClcO1KaefKoTT7Std9dozB8ZbQlxI7CdG44XTE
6oPRXaciQbboNFDn0tqnJje3QUj0fCg1T0HapfhA/t2IU5z2nJD88d3RCCv7TB1X2ooWxrzOicXa
f9bbyHWGXBXMWdErEIt27R+ItVnVpEMcrtyV+BTZlNpK56oFcgIIIUgPA9cTIIcKhvGUfmRihoQD
YbTrGL9uFb26iN0dEZDsojTciyq/6KCIhTZ29LB+ts0wsvwwMF+mtdogOihDFWbFPlhPe6qSw6YR
82unQXXUFM2uXafj+tAw5xar7do5SlcHszjeZOVFGZT6INqrA3bG2RWrmdGmoLvIiRM/61/NVVuU
0sQDCnySxZRRSqnTW7jCN0TvWKz9LEQ8j+gs6zjWTGLaN8sygk5d64raWgkVXS6x2czpl1y1NYHR
PC4eSisQtPDZGWetpULxXRjiaxHfVasaOLXjYKs+Fk23HEH9UStbdGTAC/A2VMzRSSzada21/xBl
hRNuLMnJkXWSnkLmKOVaSZkGiP0MdvYBCu/jz8Jp0hF4rwUj0VmeyHWUjhUqZXTd6zEX07epJTRt
azdULOzBanzZbL8ymvCyu4z1sotaay9aoKIlKhb22ib9XhNNQwxCuj9J3ZvoD4rFqtlWfBvmOwNH
rn19W3NVh3IFsW2hR92TsN2ESFJxJIANb66ONc5b8eSwnuxajcAdAyEU63Ch3dhneMPlMmdAvnai
RPdRNKbEmiJ6UmJ76MLn2B7DrfgFxG8hfqghxfVjFtZDKwq8ollZm87WihVzJ36Zfxy/7YiEsWqT
6bs3K15C0CbUFueg9jWBQeJABilPeVZf66MNA4J/dlH/6iPnSQ/cDC/Jz18p1pBYLMefx7hsFyD4
owO5cV41NDj5ZO03QoJhE01oE6xOuVeYEVuw8T1DbRh7a86AakJ/a2lB2epg+h1NxHkun6SiB7Fh
FwpulwUIto3nhF/FbtFGZuP82qTERuIGwzJRZDH3cUdDHdWRDvkfC4AUBOIq8ak1SMbSs57IP5pu
xCLIFhJNmkXXIbIjr3duamgJxPddiM7uXSniRq/3xzChvSep5kFv9WuJaLHWt9wxIXjri4qqn8H7
CrHGhnszDUA/i1+YVp6xhA2oflNmfmP8ksvPSZTO+Naq13AoXlUrMN1E4xRQ8uS2oSi8xw92LzdI
wOtkO075OQ7Rn+eyiqJ8QFHeMvNsGL3juGq3/QoNkWGcbSH/7sdgZuhjDY9JpVYnuu83nTba+zCL
nmplJmmdgSpZzEBd0tg6KDL3V4xOh962SF7W8MHO08XJYVHCsXcpRJzsT4k6gT+TNTD39ng1MFrS
lR2Ora7fZM2vSb23lys9oZicEISndZ5CDJw+mZCQ7yFJt1IfktwFTBdrJrN1GxU2Mvh6YwZWSM0B
q47dPCShQXraZbbT38EcLzDyIy6gGYSlnsGKNMukHPTp2TYm2yV1c28k1dWGxLVO9VSKyIptItsv
u0tq5YwTJg3XSJ75wZjf9GXdM+obbuTpObDw+nSheTMzyOiahlNCAVHUNl7EmBmYavVEZBrKCFpz
5MljmE7jw9KVuTe5nZ5+tMbwiJf8nQo8gC0ko/0I7d8xjYcmS492Ll/rjDQcbdb8qll+pSpz6iFx
kOOO7b0eWMhyzYi/y1ER+MbP/YT3ZVCfSJaCNeLApcqNr6bRGsyc9aFXIyzUbX/JqwElxJYo6xOp
NsReAIyIu4KWNEmgq/wVJvqZyFy/NYgo6iOdEn1s+fBF+SLl9ppXkrmZ92qyoNTt4s9FTa+JM2vu
hMIsm/V+Q2j4mQSQ1YJ67PL5lOrUmgeMloM+/Sp65TbKoezRkIeT+eaA3XFVziNSZegda2mJ9dC+
ZGt8g5zdjilidMaku8bsX8syv7KXG2UFdIVKYu+KiIkX6pTtREqZN5NaSKWkxwLJzN2CSyTxM4Tj
ZcrwYUypL+8V0BmAaE1rG4/NRtOH2SV+xnK13LlAen6lK0DriQz7oG1fmzAKEEOmhw6riJvbNpTv
JoRFMqXDSUXTsysW6a0pUgAvoCL20qFn0gOXwtqSQcLkth4+ZLXn4if1vqEiEO4WLgfmalm0su7S
Q9p1A8mLUhrg6N0kbAPxySxQA9oFqLOa4L8oQS4N8wz7wQBsqbFwylCWa5BHnPq2nT0bY+JsrM5z
vZvcZkT4bw+ElCTFn6w2Yncwq1ebPAW3QsJYKspXNzstORnDbcUQa0NcNx6ClWxNBKHlhgNFcT3C
NRZfZzJcT30+kIQ17ODwUyMi7pDkDZP4M0s6JvjjzjLpxZFM7EE4ysml6tPZdRpt1xrW1YkaKK+D
OniWRnpKNkGMmM0/jCxCX+vBfHGOWmqoENT7PLfxPfPi5azo8bl0ckbWZv9H653adWoKEo32MSGz
3i2N/Ia+rvSXRT/1lqpgN5I2kw2nsdd+61lj+QvhRz4aVZxwpM7BOY/BZBlVvpnQE5BMAa1Lp5Xv
JHx2BXV+A/riKY7nS1tQjc1TbdjJna4cGcA+c9cA0BxQCJwh3AGOJhdkPKMjujrJ8mnKWnGj0hNx
F4sAxC4D1e0QS5JJdbyJcwNrzbAf0iE85BFlgQ7+cBDYf8AhTXj1FcNtpbj3EivO3NxQ/MioXlsq
1mcua4AQ+DWNsPlD2WPewjT2ND2t9nIQPJD91B8JqvoTZaPbaQEyw7z5ilYwfz3+sXEVe1JxBhnc
Ef6b3aPRw6g5IFU0cvncNf0doOPf3GLOLReybS50cd1rP9hf3NLxuUwzGECDLNdcpu/3OzXAZI3k
Kp1p5+E1YEzWE9ehtnZL9WqbrFmqGbc0TiSiT6V0ouAFITQtSThwkH7Qo/RK27kodF48Q+Iqw6g2
Js2eFI9Ot7HELdKn1TeGV8026dcmSR1NfG1SI781i3HYEKNH4lg/0n7lhphZl2/qgF0Rx6KPyEt0
GEM3Je5oRdffm8mCfzf0467Mjb28fDU2p3yuOFunBNumkRPi2uxa2RHurVI/d8e2P2IBfivlunCX
znNqjCLDWNxpSztDgwpMkprjxdemUPaXeII3pt3pPQGbA1gAKcUDgwqJxDPVvLZJZdHsTJM92VOa
Vo9nYDGfqKtuVrajZ+qonwr9kVgGtNFJalEs5YIW9sMlGDSXjHW65wgc1XwitXvQbzSO6ngZdwvw
oLOuoTSQiFTdkqyWExw3tdkp5irhkpK+8NWQmr2U4QuB8HnXQgSEzR4SCKIbyjXk0M+UrZZZIC/G
X4D8Hsv+pi1s+tl0ErysJ8l06NUjrpTenfKFCpyJC9HudjHs3ss87CZlkY+UyYrNIDuVi+bT8eLG
vI9j9RLlc+9l+ktKffuvhryFbatOi2CvFNWjzoVt9EaLDrvVkYyRUByq0BH71IJXfGzgz3HKzT/8
k09BdQpGXd5ZK2eu7TFY1wDyJC274TbnplHvgDUzzE02FQ/J8Bl3p0CtDSjsxNxYFVbIQNOeGtI/
cHsmLoTUD4dYBpqBcbOfs+FtUaZPxk2+EmbvckrUfZrZ90FCoNPAuKWJ77WM/Wmt8fcUASQJp7OU
2zrcUvxagf5hGDNa0aIymSgfFqzvbtxlX71uXcu6IMaNtrehJZ/4vz8XKh5Elkgd1yKmmj1HnW1L
N2qMOK4rCYGc+jKECsO5laXFquNHTCb1pDNmERy5EI7jDH6NkulVq8lXamqSJbEWd4pzCMxy3KpZ
QrjGspaSxvy5UdTS7zG9UMzUDqYGHC4zwDVMhXmMIJJbSlT7uZ1gRMsd02vjsrrrMhAwaQPUboAI
A8GKEUqT1ufIpN8s5xV0ILLniTMuhqHwZFB4VRd4Dr8jymx125sEMFWy8zHCi0rgMNUrJFhfXE5x
kJNrwbxX5rNV344LRQvSJh7zzGqYX824AVelaYc7F5f+KjsQ23IddpSamHo9Z0KGIOoI+aqrFts/
i7iKuFwYXOmlwkKEphBDoowkDlH49+b1EwgQI1VYzNlsjrcoTr5VDcVU3NMTmbYMeP4ldBBqB7EY
xnFxAwvEa7n+owmorlXjgcJBTohNyN9sShl+lTn9d+9adLGLrigVzPoLUM8Y+qRVpkTFdGE4Hvu1
z/zdNI7i8wIfZiceh46bqPp8EIoF0Vm2+9U7NBuoGlcZ41QTLdJ0dEbEJsw+B3Yv3jDRrBdijwiT
f7WvGM6EdZwcaHcBZMYC4Fmr4NNYF1Ru/l5knUzwjLooG2lVIgmxyhRoV1SPjNTiDISb2myNVYsp
FqDnpuMyANTHHrwP1olzknQjpS0WYu3nMWSLl27UaZtZCkX5dQYeEsT6L1nFj7ZBPFg0Ef75jJyQ
NYMwWzq/gXy0lwwmR8tURdzdg9VoS2joRsgnsrWcRSiICik8SSi1JQZkebpbUsL7zFXaW63aTrGm
r5tibX1FrdrdHqeD7rWdjq0+utialRyNrgfFpPUkicqqwp9oEhrBgE09gh5Xj9W6NiRo8i06n0Nr
K8cAUBJibvzhW6tJ78RjECN52fqsMulY6nqTAmfRfymaNvkwRRlNSJGCuw3YZFp/ig3xsN4V3SHl
FxOyGrH4Udn8Y5MBb+unFRFEYv8k0Fwcyrho+YNh82rfC/Hw3HXBYSrve1Q0OQY7/A9VlsBEjNjM
1p0Ve5wySABKrilY29hHfVWamutCbIqFCeDLq5trWnEnzjN+Jot0ufVb+Wsn1k0TrHhOsiT7IZ6Z
ORDigCFzNKaGj3lar5s7PMYV2QxVyJxrU9bySx6uWGNrFS5F6DyTiYkXTk96HFqwxxisNZV+u+QO
IK+SkrY0UM1ug+6sqEbiTnbykU7ZJ2MgN9PmcYMd1fSUMv4yjOKpJIgmSOfCjUoMfEsq93R68Ogu
KV/XRMgIw3zmEhLNwyFuc1+hULHVZuLqmNF0xAPsUmifXiNF3h/Zm5hvEjBDvIHahCeKvg2PHIiV
fSqV4UtapVfmgJmR8GK+BQId6JRy5A7EFq9sQmuQHySJrL7aBP74/0UjzBy7+f8iGiGiWP1vLX5P
3Uf0t2jkX2/4D38fJj6DzFmEHopBow/dxr/9fYq++vtUx1BklCmyjjbl3/4+TIEYlk3blFclmKLj
CvyXcESz/qfM/zTZUCzDsjkE/1+EI6phr8KQMiPgvDj8/l//g13TkY7Imi6bROQ4ws/4t3CEhJE4
AqI335gKWTdZKhxR6/X8r1XT6mm7CNXW96q46v/1Aj3baVTEVnx7ymC3tAihi6DvtU7Z7Qqrd1HM
Oc9DaYzbvtQhVazT2lla2TukxvX2GWP/yJWLDGBJWf5MJYPBghxAijv45tspTbZlA+FGwnCBfj9k
Lt2o8y6xwtt84XIxRslbJC2vEaYcUBYEGlT66usZp52a9/U2R1ADdRyJRFbTwgRJjY0+Hunfir/E
zp2ivBOrklLay4NYBTubDSd7BW4Mq0I54kb2rzfEa2fg+6v462PEu/76lsSrxIOogHZxuxDDl0QD
Qow1oV5Ja3N4FasB2pitrkePxvqEeEgs0tUOIa+l6//sMX1cC/zimUwP/r2qCyeHeKd4Srz9Z1M8
9vPPFOKNYvv/WP3v/3XxQT+fG8YVYWGrtBklaXWUVzm2WBvWTbH280S7SsF/NsVaaKwqbbH685af
jxFvEZvRKtKWV7n2f/ZiRei+//mJ34+KtxtCIy5WYwsIMvJxsfGPffr598Rn/eOfEpvRelBIq4D9
573Vt759/fsItSABtRpIpBEC/m9bovAv/uUVFVZGM8erEDYl+Ve0Zr5f+GMdFS/5/oz/0vj419Pf
xtdexzvzvSre9I+PE5v/9dP/3EsCe3GkODHyBScriH5eO0PpurPilbXwSzjj6lUiyIa4odU/gQTq
Xy8SLxebixQlx/Eq3ioe+PkkUjx4k9imtoF49j8W4oWFMC/8vMdepy99TqB5g4tDW50dnTB5GD+r
/Wr9yBW6xeL5aTWGVMIisppFDGEbWQ0koyQNXgpzxzCMg7I6TRhTtEeAzmdrps9nrVYUJuVuJQwv
9mqF+V5VVn8MJCz2XF5NLd+r4tGos076an4RW2Ih3ihe97P510eKB8XT4oU/7xOPQYUGd5QU0bYO
gTiCICw/h7mOiOBuTosYmiG82ZiGFW9AFb3/mK++/VlMFHBpCScm0VIVQG4EIcI5OK6eQp2a/r6A
R5/O9e1CjiFj5tlTRffPyaf8aBrnJm/nw3evef27xdrPQjT/ClOrvHJ1uUDvQczbUDN18zrhwt5o
L9TEwHZZirmPmlrbhdFIzkbIIjOVehsvymOcT+t8bu3DBuAkKVTft3FAltqqc+7iRtvEEO89sZk3
hEd3/BXq0CdIQFLaOOrY5ZvYVko3HQhnFH5H4c20mtrZhU6/7ShmIMh7Buvyodm9ss3bsD7FRV+d
nLZZkaI4KHNYwKBql4cgIzax6uW9AJ8LD5cgqIu11m7oB9EoJwIA92rcRJTc0KALl5VoWLWVjRdD
rP48GA/ynTbC2PpuYK2nEQQrTNHr2s+imSVqKbl+K4yuYpFGTbuziCRxrGzOCbaU5aMU3tVyJ+3M
BleRxBQNNVbeKq4Ztq0ryQNktv6iOgO87vVH09bFz+H38xhJdpAfAUmBfZFPRPxmO4rRzHVm5rZG
g5yHmsK/t8VarfYT/5iDgh1xoychCDmmlbX+wlqVMi+LEj8W2xHeSKaZAb/KiNym0K1O99ugrymn
Y5KgS4NihQ7adPxe7XB59K16wNCwDUa6sqhAIdpVuMBDejN2VCAVLRX7e1H3B31EsmCuE6yuae1j
qy06AJlircABQdpMi4aHIsQX4hH5Dbce/XczMaLZK/N9S6/uQWZ+Fh3ah+ndjnaQkWyyeijUPWd7
6U8Z7ULNEwUH5Elu+jsmVPwSD7sqfKX6VU1Qmmg1vfq/tOqW8pje7lUY8ZE/0D5FJhMThuYbIcAw
aw9pLyYYQb4os1/rv/vgY8jXj04aV3OwZfoZkNrnMWJK4MvRR66dkZIXKzDzhCI9C7dgzYgEMsvX
aD7kyxc8ncQYibo9xuMWzz+1MBloGeF6KUDGAcvtk6mD0j1o2mkIX6wvszrMxpNBmR5qurJvkpvS
fI40AgPOQeQz6aWZooP4A+YuHyp5bzfMZf0SWE60I7V16TuvovTO10kSQcsFBx8J2D9mP70DssrV
Flf6M9HjseAZj/1rM3nK4vOJQXWH2j0vtsgWpf4829eC6Pr+JacD3oeXqvttDrvmaJ8gg8KvsYcd
TrpkdtFOFdkhQphHZiVz9i4/hil5iJtedwP5lsR30963uRvYe+1jpARZlDusIlV6UGE1tTiGSNO6
pfDY0sDl+9UeY+2ZClt+Qc+BXLV1dnK56f6okOpem2dbOk4A2v4kFMcYr90pN3nrSViTEetEPuDT
0tllzNKfk9Pk+ONdGHvKE4xzT7P9sHPTYFsiAuwOs3mYtF1FGzkBp/aFDGzJTmF5Y6euEu9Los+X
s61+JjTjLS6TYN+Xs+zcl5JXmju7Icj92FgXAJMJuPSF80KjZUz0Y/qnDJ/19gYh2HKCv873nSwr
cSzhbzM30h+s4ZbhcQ2TOEyn6AgnLtR8ggh1fNfVyfjDOasbv6PFJ1KUMCe7Oyp/yua+SA+ElWjy
+oXxPUk1qXOIw3I4dfvaPiQS7hlXI5aKYjmtyHckYsbkxtOW9NO5cwlQNUj2TpB5IZyDvOha9okE
DmXy5HN1NSTmvo9OdoR+p0deS2IKRR6Ky1urPGWLD3Kg6c7WuKytTUpPGXDO80LP2Z/eidNEVrRX
HD8z7juV+FppMwxno9vOyXba8WeGzJWNbI/KelzobW2Ur+TdlNhV8pbanSp7o3odiU4zt/KjKnm6
9CYXYOnv4lcDrdKyM4ejYjICd/M3Rzu2nAohnLZL1WANja8LoiMga7SdL01ykGOiSyJS1rc0Aa0Z
nr43jid1jc4iYJssiyPr+KzpVvY9TPdz0nx2+S4NdXBcj71NJdRrkj2YrAX26m96Rs4TsAbD127p
tKKAREIJyj5oGEH6lb4d3ygdm9YuWZO/t7QsmRaVrxJNXC6c1UYj0h5pB/htaZfQU8k8vvNbDmbr
xrnVTnQ492RISuhKuW72G0qFZEwQwUBTGumoF5PFAS6/e2LiRNGnOvWvhvZa93sr87t9f1V/w7hK
mz27tvZmAwiD9m1T7dinoN3Z+Rn4EKpX0jieqpeWAGTiwZ1TdpJ7P5C3pfoAjbxDAs6lWBnPA/0d
eRt99vHt4mDePUgfgCKQjcqbWdq18S2cuQZVQuLGT8VLfoMT605/lPxuuUbxdrFwPL9r2h0c4x6C
o1kwhvPxxA31jqK9Qv1cv2mCU4jyoHoiBa9Gdi6dnOwepOGETu0erSTccWmFCG7mbN9dnBdq186v
8tk6QXSb9nR5HugzVvohvIdsT84KmsMXp3XteScXHkHvA7B+zmXJS15lDWe1HxfqZiCZnRCACgCl
S+8Jz7jEKJiz71xJj0Ak++VRX47zfD8yKW0/nLVFxo0BHdVGM/iRUVZuyOoNMd7RQikfHkm+nVHc
0TjpwFInxz7zLXNX9A8h7K35jTxZ6E4L9ayXHC3J0N2o4d0QITlgQ94CrJOzXWZf5WWT1fs0ADu8
J2EeP3glk6xFEf2sSKc23fEN0UtrwBbXG3ADJCFntFZoXHbYaDcZMdG/7Q/28i56jfUTn56emNBE
GlV8DFSb6JHWy268kpKgqB6lVfRRWY+Tepd5Wu3XNKM/FdDuu4hMsd57lBFRuOZRdaVNskUY23i/
KLFVL9XsmZfUbw76PWkYILu84jRfTLS278G+o0AOh87nSLP8lKCA3xWXg+fwMYld+cG6HROfPacb
jcT4ZaJNHuwRA4dP+sX+Xe3Dm/Dmq3nppY1xm8CJo6hG0DlZuRyxbEi+5CLlv2IFc4M9TdZNvIlc
eMhb4/pr81X5/a92a3oHmDrqRbst9upl5qLAAOAJ7C5nTPGSvCDSJS+2eUGKE7iaRZoDxjI/eETx
y3+j7IaXEozSDgeTuIWdVnrBJbB8dBRoUDBLgMzEMUvV1CDkAnWd5zCEKpHPgUDyDxlHXLSP0Cy+
t7vqjhxmGC3yLmyvTJdKGJ6LGzbb2Y+PugcZjl/CAGKzHYpbZFwWBHTvE3KbuxDU6ffqVnk56L03
AkN2tfPsh3t0p+2t9Et+xjBIH779AL3v58fyHrrbvfwUHtMbJ+GWsCGWKEhuCXkun8pdwl7t4nv7
jRRJnlNe8tSvS3f5tNhrqLvoQIHGH0qXmVZEDkMISZXvNvHie+SBYBTQtRgvMmcYZSJmT08K7Hh3
eFCf21vIrdvhYgB23QyX9GS6GiTTzbZ3XJ0vzTXO2rm9HS7NIdi9S5R2z8u5vtW2du2Ge4lNJ/Jv
OL3pxKeo685I2ZtHLKfDsNkuDBDm4oFX4I7cMNM5G9voDekvHcAPWN3H4PjefiDTvZ0IENrYO0Yf
Z/VYnCN1A1uR7zF1EQB5zgYh6ia5CVx6/l7hlTfZ1tmqbnLpDqbtVo/pbfUovcbXyes/kkdnkzyS
8P2nfh796mBsKo96bfcWvgCLNbwVbc8lnkuAxzLvNvB3ttw1XriScejwDQPMRTbMAJEghnC9ho+X
5dqcbYJ8DhgH9kBaz8YjgAsPfMTOuWBS3VrkHm8Qp0Q3JqKON1pYLul/Llcomab/xnyTtH1JUAtr
OX/VLtwxKDlkJw6H5+SxO49/0lt7N5zrDyLzMBpYr/Kf1/wWzYYf/Ineit/5Xuab4BpjnIxTf+NI
wDg3XD8f+ptCdbf9u/wU36NyIjGAw4qTKt48yl+FxwtRR81PRONNm0fns3/vkBn66am+z/f2h/7U
vM23XAi5QOofzVvyS3fH2wSP00N6Sk/qEwqlS32vP6G1cflSd+oNSxchDv/AZ5W6XH22rVugd9oY
Z2sPiuMYva4H3V56mYjEQASFg6Tb1O/YL/ob3Bg8OG3ye2Vf3HFLPNZfHKvlU1ZsDssp2bZPNKq5
xnQvZeqXN9yd0i9x3HcvyV1EjiJ3F84ibzohEtMTBAswpwj2ceMS8ccGsRfnc/yFzL574TlOJhQZ
pnKymaPw1egb3obo3KRdyj3jc/lMHqQArwZJ28iQtgp5RPPOkDcdaVBP0qd8w3UZpft2OqC452y5
mMdwPx0mfpD5dvrdvNXMQDdkGg2b4nFkSP4rRE3lls/S3bJVtjDGuSMlyr5tNvLzqL2mO/kQHuLD
5HMvHujz+tpRutFu4If41jX/gtZmoOZxfqO7qQlFRYvgTJf0BWk6As7ofr7SQ79bzv18j3LxxJDC
gE7abuS30nX8YR9cvuL7ka8aXltKk9nDDhYek7v4fnmZxAVQXCUCRrfciOi9PJVfBNhxUQG5+Nnz
RqKcik3J9YPb4Od4Y3IheO4O5CsfcOnbH90dDvZP1HMSPO2rk7r2B2vNW/RqnAcgketeE3SQuO11
6BBAuPzuw4P1Ij81d3R102WX36/jg3fls35nF5MKR5AHFng+Ly/cEIdPojDZPalYL8Zc2BgijDct
l6XZJ36+2czH2f8c9ozwmGtetVssQxta1C4pRn5zx7WU2+T7kt+M8659yu645GV34w3fa7pHxu9L
JwI8lTv1iBp9wxDIVd7lQ9ZszLPj2wdOfJSWtJX92iv2E5cbc+fcyTv5ttx3aAAew5dmC1CEetUG
DWL7HO4/UQP4xg4Jb7Cf7s3zsCm54SV37PdU+woXSdmdtszGXkB+hp/W7+WtG13jt/Jm3OHw8pKt
c1u8VCfz0J2i1nWuauKPpFMkPrc09cJwkDoMB+0TAjwuz80BjI4HLeDB3tU7Rqh88u6CtePKmGLE
WcVfHx6HU7lb9v3XwHVin+9bt3aVfbJNHuL79J4o1u143TboOV/W9ltKb8tTyTjetPecs8EztUV+
QP1Li4m68eXn+WP+qC7NY3rNb7tzwVXQ+uXcRY8geO6QhC2H4Gju8lv7XvbJT3r7TDzpOp0GTmdt
v/5/lc6NhB265rP6kV0kw0+Apmb7mjYpQNRXbNcgPFOGUK4Ub17tCBw1p0sbnO1uy7j4aB5TH5YU
5d0D84X7ZKvcMszkqFWf6CSiFgRONB6mx/CoH5zFK8AK2f5ifclzDMn/PjXJ77hDCWQ9do+O44VH
k+MIX85jeXVe2IlP3JCbPkE9JZhGKSgLPDaWxtyI+ZEou0lrIVIYQH5cIFKL4cBWTWoFNA8E0Ums
/Sjgv6tRttJvyzG5ZxZC1UnYAcRCVKJ+NsVaKGBDo6bTnKamK/aHru4ROU+F1kZ5SBFdHKJwxHw3
VsT5jK7StYh1R8aCA9Jl6R2XSaQsw5aWil8PeHpmuQyPNmf16l+JpXGvWCmaZjm8U6nJ7xqCAI5i
wdTFlCXzIFwBwgsg1tpWa/YLZjJBKfvf7J3ZcttKmq1fpaKvD3ZgHk5EXzRniqJm25JuELJsY56H
BPD058vU9qbLXV2n674uDIMkCEIcgMz/X+tbXSrJL4pVRgFIAkSkGiFTGoRYcLrMO7LpSWAwE58K
pv8pIj5vu0QWFZKyfMDGQwZYaTHhRQQFWM9q7lqb2mDiUnEw5F2T5DbEsYEebc6+Gr1L9UVqyeFj
buopokE1TXJQXqABzVHrugyDpK2BqpbEvKVEoToZzOs+rCFBL9WNKdv2bqPdUqg9tFGLykrjmKyI
8AWn+jKNoEBQOuIavDDj1OowuZQ0ErvmbCpLuqrQq+q6as1TzTqB6akgmGt/wWwpo8pvHpVaw9Ld
xsiayxmKlXKl9A0kyVEu1E210GsKV6NgBqbqoGpRaxpQZrXqhuF9j4pzp+qyH7Vac0EraDYJSwKj
tAOUiHoF7ZQSp6wMz3+tYQqh9invU4vfbqrt1NMyrUbkXADpMnwYc7gkMr37rqOvprfKCSAb+Knq
XGd6ozoZPcKKoL3BbcnfpcBR8PvgyBnWtCdf8KYIj2IgpsccLM5EEtRYy64NajewanIt83HuloBw
kHreVTqK2S3J8c1V0QzeeAJFdzs0rbEbNSLOFhNPRENVnU/D/eyZ/nD8uKUeAOHqkZxDzf6XO9Xz
Pm6r1XHaBqVXn6yFGqvDCd+EQ4fpGdX8qnNwpjHqk+vqbrUo6VVe5XJxuXl5tOlCKq5jvlebXe7/
2Is1EGeyvjzkivLeR5e/qxrPIlwZCjgGfudMrCejaLMjB0ynshlOmGN6A6NSWPHd1mwSjwNjeqly
p91XgX28PKbWIin9Ic+B41ZPsNym01GVsQO1aNBfwfns8gpDO5ncaiP1JKrX4ApJwKBRKDfHH8yW
H7u63PtxWz1BPVVtmnqSR6lWL/v72FLdeXn65Tkfu/9988khTrVtx8ffnqJeUHio7QW4w/VlN5ft
fj+yX27/wyO7vDShOvneDFI6z/J9U7v85eh/+es+VtUzw8t7/MsrfayqDT7+wGBgnkleLqZq+fmp
I/kf3xP1yl4nYVJq619e+fJ3/vbHqA3/2xFcXmJ5XXr7Eyy2FwV0KeXJXwFf1OK3+367+Y82oQdA
Xeu33RiqaXXZXK1dtlG7rRqXGdhlm8vD/+i+319G7eK33X5s41nLQw8PcacoNTA/OWVFqKX3TZd+
IH0Geb1Vjyquz+WmpzqcioGjHvFVF1U9/rGq7iWX8mBipNv/o12oLdTisht185ej+R+fdzmSf74b
td1lE7W/y30YCePtv7VH/xvtkYE0SL1T79P/jb5Xm7f+7W/f1RNv3orv//kf/9Vmb2X31v0qP/p4
zp/qIz+ATePYnmfiVzb5KfyCrbH/gFkTuC5Z08gznQBh0p/qI8sFW+PDuTEkVCZQsJuf6iMLYZLB
1j53B75v+v+S+sgw+Xt+VR8ZBruTYibPMBw8MK7E2ry/PSRl1P3nfxj/p0ka066R+h+dHJsKzU4G
wgVwmsQh9g+my2BijxWu/W4tO69boyJ0j5AMXryp0bcDo9FD5M6Pvlu8dEGO62XxaflVDfU4LWIY
bp2R4ydHrqkT5cMEdXKSY14/DzohaqmJmzElOXE1Dt6XaE6nfaCl29juNnWU0UkkAWzGkXTexH46
7bSCnAwAqjBMTYuhP+ENdWZ89akbpnp3DeCLei6h8KveSx28AFRIMUv/yEbLfUQktBamzWAjjW9z
hzTJDnFzOeQ4ZoKZaeOkE2gO1oWPBb8jsrGtN8d3NgQCpn8IVovXY1vHn+p6cU9+488bIFWUehf7
pvCrhVDJ1NhkHd377j52yUbWfNkU8kBwVFUWHKocyX2WHpMqhYxAQToRiOvB0Ey3TnUbMJ7a9Smz
u0AvjLVpI8m2C6wO0VB9Lx3ve+hZ+b5pq+dAZnEUjJhP9FnmBRFyjAiaYjNF4Rtj7MSRjKs6COEm
tN25Gyn3mqm199L5syjMx0JzrU1ZxF+CpaFo22f2bi4IW3Otvt0tgmjr6ZaM0rs8zcJNo2f63h7p
9ZCFwhwTO182UIR26RE5jR7coukieBsRuhjMGt+X8SWssmTbl/gQQ/pwYZTsWhcHbOjgQGm0amcH
o76vhHN2DJ9qIT2zwL8itachAJWuNf015k5oLvdG5hcrvWzcjT/jU4qc4Kl2YCo30iWWiGoTuXV6
WET5WukZ1e/2iBj+tfXp1TZFsNyEGuLMrteXzRK0yREzFMZMahRpZq8RyuYbIkheGw0kQR196lJa
+rBXovIdFyrK1emBKhH0sPQwoFghkXl6jf1KXyOSWANdSfBVGrcMXukx1saBeKdnvXWGXd6O2bYP
jG84gz4FHZnO9VOb+wjKABHjSfHe7Cl9sX3mn/jhZFxX9YYOn2aQyAjn9Skm4X70DkVknotqzqTv
NjzRXskYd2/NjDoKWDQm5o39otfJ98VsaQ5WyYjBnTYVUCayWIo8rxkxE9qTzjCRRBG9jSb+hSy8
03A4bINifmZKckBES/OVyD7sY1gZouDBK8aDRd4f+PoHEK/vY5LbAESiQ1p238I4xmuVz6hdAvO+
gxJFvr21/Vylfr0rOWo0BLSoyOrG6uDeAUYiAXVtkKKBLAHHDUFfpxHB3NpKK6rv8XtmgHey6V3z
SfbrxrRe7RQG0IghhO4b9voajALhTujCQz5UkNCCaSKhMXt3GV2AhsnnmGDm0qUyO/GDjjFy1brN
SNhbx22PsQXOb03VSt+KSkDFf6hEdjYS/yHlF9f7/rWTmHiwya0znbGE+YtNdxqHjZWLdm8CtNV8
7Tjm3r2tBVs7Euu5GVI44FhDp076iVuqPXrxbo4iRfBR3DVw8rZznjxFWgxT1RRnYlFxTxAutSnA
SFFKBLgjSvEDwhCF4Lx5cQYd3qlB6kqbIh63X8E/xTd2S2H9hagXQbUodq9sdDRWnwyHZAL2jLXp
B8QaEDD5RKvtwSeOC+hNoz3aJtAI71tepv6uSFN7mxQ5Px24N1VEXLQeEbYU6OOxCHOonWBOJvja
CgbANYCvue0T9zS2RG8t3oso54dpsnT5oxSk2klDamidU18r+WvabmPxBbXG6RyZeK0IIkczDevv
4MUVMu6FUpg7GnicbCpQRTK9ihnth+4gjtG8r3Zybp0W05mgN06pd/FqKvhdXuza2DT2fGoTGdS7
YkhvySnId3NGzY8ZSUvQeaodfGymBmlSZLPQpOWngtiCWKl20pLrXjZ1Ofscshz8R/4NjG+2jgTz
m8i/M0F/rxYC5jcE+PrrJqfCXQ/jVnMD/zSI6MHs6f93mTbu0tDE/LQZa+086/OysRiG02xP8FoZ
7pVX1P1qJiwa5BffjIp+RdidYzIPtosOl8TP2wS7aqrt+xlzcGDbfKFjbW3EMjhMMN/vm+Jz6JQ6
FzOMwnGXkMwoaAqPBMJpS2rSK+QVMFfuzMLU3iYjNw/o2bnE6r5OZmd5O071S5J4/nUg+psJv+B2
6qZnjWzh4zQ8a33ZrXNfJ8YXBh3mzQVbTOxL0Z27SrLbNgIEw8mAk3JpWevEFHsHIsG6cznjkSDV
Thkd75bycTv1m9xyPvvoHhqcFpSPWrqvDtmNhgOKKQ2repfMPviP4YboSIscvSzaCLhnYIqytzoR
n9KKpNwFmQhCbDycSbQ26eRasKmidGA4zfvTl7InMh78eSB4Z2puS7J5t04ABxN0gl16Z+BQXBHd
BHGgdWhLFiDWsNKJZDMZqJvd+BNhS7vIoTbqIiqxLVLx6vG6TRMOdYj4ZBdaSqbltKuY064XclUF
lcur0rHjCjRuRfO58bm8uCHhffXChvUCDG3MCmMV0oXK5sesNG/dnmPUOJGQXJBQWRlp/Gl9e8ZH
gYI7nO/nwn2NGgI820kcl8QITgSrbaZKggN0fMewMrAT5nujHuJzmLrXCQDBa7zi9OqrAwniyQbA
7ttcbIrUPJWhR9+ptn8EFkHgBvmpcdx9ipsWbQk10ZxK5ySCCmBGAABMi6ngjbTjT8QD8OMjZ+wc
LtbBSAb36DNqIkWu2SQDJt8l/B70X4rUwQ3jVLj9REaf01qHU14cjUyEWw30kXM7zHzxMqN5dXXy
jzXBBVrImGJOZpDOagjtBTzPIUuQelQbEQ4t5xb7a8sPcZPrwzOBpx1I23rvDrm7WZ49vX+dK7sA
QOXfVYzeTnkxk84+2dHJyYJXI22g9UBt4pebPaWaFmBg4ao9RCG4E10P0CVhtwjtcetFXbixCkzd
REPuY7s+e8YEpTd6arIx3unFd7OhCZnOzr4CcRuK/M3OCphtuJiBxkeEy3ucrLqkS+GNLkfk+vcm
Lm5YYYwEE3v+MicwRL2up8e9YAABW6utSn2aGOh0ONTRw6SwGBGmGeE6jMlmNGMjwtA8HRfhkHHS
0321q/DoE8G2BuTFmCng3MUocFiNPiIlPvVs1viKWmAGR1hpARr267pboN45RkH8QGbC6MZXSE7Q
urDqcWVY8VuewZEl5G6XL/4N16Vp61XWvImwj/GN5Aual6Es5bvL8DROY4DbXdC68rZhnHp0p/FB
2pH57HjEV5aug7iQHpwac2UakaPC561OCfCbwqtOoyNDErnhwIsofJdMPS8lZJdL4Kw32PpjRhZg
KFBsoclJHXoEsBdskEdbLYxvAwGyz+pnDqnRH5a8PhAmj6DEQgO8GDR0OlAZfAhtB1bCsL50Qz8f
jbQmCboMocYRt7g2hLcBf+VtxBCMh7x39k7gmHhtYUYUkxtsZ3SGR5csy2x5zhm77EdMa7I4PZI4
6b0aRfN1CKNm05bRV7IHt+aIJx63VbmfMvI3sWuf5iGCZMaUY12Y4w+jgwIQlbjKqPnTvxOeu7Wb
WA7bbIabDDVDe3oZK2HdiB/CIoEudndNZZ0Lkzi+JPdB1QxIeXzC7rIeSj6or5o8BE5u/o4hIqjQ
KljjX+ratN51ovaOJmQiJkMDeql4efCaadrkRUvHxAOY3U1P2VgPKBsa2b+3y207+TA6uwZUlk6R
1fWyh67i9O5o6SNEbmeT9j3MEkh0O3Tab4mu35YMVuTVEKJesE7yAAuT2+jr8uh9871oCyQKyQlt
NkSfm8wX+tHFglEV35Y4oKs44nuGp3pi5qo/wSd1khoQStnukqp7Z6xEUui6nFCKVpU9bAOXDlSm
wyObh27bwylzAQEQeRLBKXMrunOaQ0PAbbajO1Y7vtZhMVKiZtqy8ZIZlwrWdGNwzwNVLTgo4fvi
ouKYueYMXmmhdUEQAc4k732NvBxqmNYui0cPGJlVrOc4ZvCV97c2zUZnGX1OcWBPQFGdMn6Ax9Yy
b+OByMso7b/4MdJIBMuvEIZRP2n12ULVTV8YsR02MxwGgzilXBjvhzk9a3EwHCev5+vhixd9EAl2
mOXQ1tYPgKePY8Op1DXOPuw6lEkoQtMK6Vym30bdTk+8fm+HHTG1NdOYFtWiAA4zzu11mIRHLSOv
0G+szxFkkVUziGpPuVBHdP1pYRZGS/7kmrdjxFgi0s0rq5yInW71ZDvT3Y4c7d1CfAkrEwkQjnmV
4VzxRd7ZYbhptW6fJdrXVGBRoxYQUVbkCudYjEmY7Bg4iuOYwEQaZtueyXw/x2SoUOnvSPJYMajl
em7ESHMYiEHmJH67a4pVU2YWs1VctFxOfxBmdhODxkiNONhXWY3Sdw5eEtv8Yuhh/xh42oNeVkz7
a4CdeILS6JNX8sll0O52dIMIwmRu0jzYNbP5YBlRPbihu4mI8zUJeTQyoK9ukgU7Yl03zLER49ro
UPMqewq8Ebph0B6qAclaEDerup13uP+glD+BNkdiQCOzGdpqFxsxArmEZkaxDOvAbz7PMwyzee7r
bZQ4XzWC+2o6f5vOfA6cAgIRMfdINwARGRsnRiUMGwndaV3NuyZzN2NOMzKLgLB0s7WKHXtnZUA6
x+ql71ASVIk+7kzxKnB6nSpOBUnp+4gFzUd/mta5bmObL/ajbibbxKWz2+p3OowIAJYIBIFTTmQK
bQOQf9gP3sso/pL6jXNNnee8aKSdcL2cjB+B1r5GQ3jl9/rObsHi+VRe6ByIrVngdg+N4Rov/Qw5
lN9wLMgG4BhJlsF/uURcUXwuUVF3V2avAqf2tSm6er2I9MbTxbeh/GEKeqSVWCC0DuQ8O3ghHCEc
qFeY210wf0soRhRo3q50J4OM0ZROeHXjuSK8D9HBxN7UXmWmDDY3tJU2+GfidbbM3pC1aia/UN9/
yMM2PFDOXBc9s0ofVT3coEEg7SahO++vexteZDxQo+ricuf5+pMpGri91vKFWIFKI3W7SDm5VKFx
zorePPSMeNzUQKAoNK6jkQ8Eya9vQjkuiULmTaR+ng1Hs/e9PxucT/XPAFQ+tURartz+s9uQaA7z
+V2Q/g7ik++y3VwLn5HD0PXIeqhqOWZE9mfxNOqcohJ0Jvo48Nss0kcYmQKhAmWZdZpHjzlVZ+Zi
87lvKA319Sz4OunmQ7kkz5kJc4c8MAJjS/G2OHvRpfURyvSzi1b+3Af9Y7LET4uFCNnsOIHJ5qOC
u3UDn/XHqrqdFt+ywa+OGF6hU2gLUCF8G2ph4IFz+c3t1S3VhG6AlO19O7wzddLKCk8/hlLZb+aL
tgsH/XYE4ijzfo9dYRvHUHltZp+cILUqcn/fU3vDjJ9wJsuGg5pM4skIdnkEwSGGL3kf0xCcQZaU
Foyd2EBTGJnxXeeZn4cOY3Ptj+XBYnpnjEATes7I70K7c2Nn+Cry+tjkhEKPnVOeOtYgOiGlwqCM
aBjbMUeGtIzkAN7PqH13velIsjUFCwfql284W97pcmsUmIMMM7uVP1dMVBmakUfdg7ug4162Qu+s
CZcxJERXmoQ1yMeBIpCRMKVDh97180OI3ZrByXaEtvKgOc07p6ISCa97BkEGMjt/dYW4qSJNbCoN
JnAW3ZjeqU3sT8Lys/1CJvOqgjJU1Hy1a7/YxgH53Lr+mtAl548A0Zzm2Ipn33zIA9/cQHF94fJw
MnSM8GnarYp0WWAfOoj4Ie67Wmbv29oINh5i4Kx3X4LafK6D4qGpa4RH9fg+TAERj9UpqYBy2a4x
7LG3z0A7cpMvPaeVpQ7xjG8yvrT63RC0Z2MeEa4TIEF9NlyZpVGv6qa78WbdOjh5+bggIE/r+9HR
sn3V9xpl1vG5sOK1Z+FNE0WRXQnQOXki2RDWri3jdebJtqkP4HYf5dmJcsKNbcHCnrVmp8B0IrDg
pg7xsAHb9ycz0JRrys+jsHXqphOHWGkgZ9OAxKAJ32zcmr72XhO6jAQ4uu34Ku3VrbApPnWF/xXy
xrBuurzbLHmJDPyvZDibPE9OMiiK88G9qpLMuuqximOSLAPkernwN9bUPKvoN7EESBmUwGEkKW/T
2Ujp1JFrE7yWZGHup9Kf1KHCmkED4YkYrykJr9GYvUKUvW9ThvxKGaAWv2gG1G2DD0one/eoDlEt
5hJC9schp+bBppx+rJgZ9RbxFU20URqMNJBNVhLPvF0btueog9W1TlRWIHs89v4X9WO0PCpamMgO
Cump9m5E0c+9y9e2soQCaeQXw6nhRXKtLPbqL3aUjkG9D+p2GZMr4pnzg2MNX4PRPA0x5RPR8ek6
Q7sPYxl/Z8uEhUnlKjAfIwuKI2IyBh3DDjAHJFm/V740daTqLKJuVoSvrH05b2rlB6UOvbXy54ar
FZcYOvIBLq/BHaWVxu4PZVhtfY/TbzwIho3mcN93ob2bVGzhpIiEyselBUG5a8rgQelmxtk+xDXx
d4zBOCcUQVAf4nShLEUAxlxM2t5yu1ag99ZPehLaJ6MdmJFNsYBnAg9Dj/C29a3nbgoVLHIxjS0R
YGAnXxBB/5U1B0h8XWlk+bma7epriotzfZAjDHX+zSTkIii7m56MTD7CmpK/ShP7K0lOoWAvSXJ6
ov1YZHDZXOLApbJCgRkNEAA2rG+XhenCYWWc7q2V321Q/jeVJCdTz6Sxz9vUEndSJQgky66ExzBY
DPQSPELVsZaGxql2vheSH1Hkzo1PpWCnywAPtbC8tto60o7qyTwPC44b33kLM0MatNSNwi6i3s3Z
Bspl0jFUZ3JVrYc83GdTmpwmLmwbwLDmR2rjxR6o1mIUOIc+6mUitwzFk8IbJeJRi0V+Nd4Hd+Aq
a0i/ZVQDxxjcT3qZ9kf1eZsyuEWtSZ2Tb2rv2ugwFXSTr40I5mumehCxbHzDTpS2+0hfPk2m422c
pLidNd8663LRJDGaL3PedV38WXeY0k3+/OdjRqvtndT1j95UOde5JBct5JL7+P42BRWJa9en0pUn
7l5tUIqpO8G7XanHjEJcd274Q9hoK6xG29stikQ9Q9Jtimi0QVCRPGvxQ8MgURY3o20dxjzoiLjJ
d3TVsf9qoROfG4cahDMN+J8y+VdV9Ybq1SO1BSq4LYMkUx603tLjqrVlXBcMNM7xxLRUG7mJi/9r
MA9cHq3huvfs09iVB7gB5wF8+YZTf3kO5x/VYMTXrtlRQ6LgtlriOTsmGGf8CAtJ2jN7FmK25xVf
cePMKdM8j+3gbeiNQ5nM8uuYhNnD0GgZ9tB81zPFgnGvvTSRx2wKd5dWFSc/LDH6DW2Ig2Zy7nV4
2CtjKl6BOeYbR8+fh2YRW2iS6DCE/560xV2RVdLgOab7oWGMrV8nfo2Vyk2u4T9gnwli3sy5djau
0aVMT+KIvuYMjwMWZnG6LLzJdBHqLcamDK/NEWtS7Af3FG4xo2HrzU8FHqJqWHrGING4HhIudX5f
bZwZYZPfAUNRazaifg2WBMq5vEA85OcfC8+nyBk4DM4G7/s0e8kGKss2CXBqwDE2rwzbMq7UWiNv
qrXLA3FXm1ckV5hQsKg7qwf02Gb0VzvF5rKd2ova2DaSzx31dYIbYUOPtonLo0rhQ6rVwDO0w4zv
K9ccAbplre69LFpReR9PKltkGZVT4JIbLYZok3dV9tiD/EVeSaiTQ/rRfSx6ZrYThX5owxlk98LZ
hi+naAgfHtv+K8UVkJIjqJ1C7AMRxqd65hcT1NaWSwGfS0eANRFROhfOY81ZVcxEdBaanVOUhyLu
RZk4GTNGuVRMm65gMGmE4mibnNd6Lat2DmeBleUY706s8/Puvkg0F9WVdeX2zxbRj2tLykSr7inJ
mOOiJfsiMl8SZDCp8Kui3DrclGH8La8BRCPOideWqGm9tXhFAcLIGib5pvmrIc7pLKhjUEkbXShX
mpm/T3rTbC3esrzt3gOPnrcPNH6yntLg2Z4pjCcO0SG9PX/iko2dKkBfPwsqXVX76Pk0vnwXsSvk
sm1fwNOp7H0TJ0+xjq+RYoaDPRP0fFV8ybHGhpZJ5dEauMhyxnNgDHZdzbvgUG4r0zsULldhHssO
W/w0Fq8JyQec126tWcNboBfksGgIJIvwU9jLH3sFyzXfch6sMdpPVIcaBgvkdAHuIOnSK+sbn7K2
0SLPDUNCm8y8P8myrBz1g17/4Wk1zS9E/U16B0fHwZ3IpXTJ+69cGcTON29zbbqij383VdNepPFz
M9NjC/KnnsYpXyzaWQQzi/Kp9WTaQJJFUEH5BnCm3AfBhLo2mpq1FaaotKl0UF0sp5b3qE/2XV1R
MUYPDqMZ8h2YNor9K8d0ytVSzzdFZtLYf+pwqW8AvN0tnAD5BYfw8PkBmw1x3fqin0F7v/QGZcqk
2VZNcZz8ifcneavpBHhFjJ2yuckrujnanWbW2ONpeWNhI4KjHxD+E2d5AzNmZQDDjafg2+iVN02Y
0lIYkzeEG7iDtkNt4YpN7mE8Zuuss7ZBVUaAY62TFrRrggAwFIF8GzZUIzYDTluDkl+VaiubTFvH
Nq8pBALX8vWzCMf9IOqr0dK3dCGuKZ/b5nST/9DM8ZB0fKoOQN16OftlvslEdOrM6DPJoo+Ge03s
77fWusmKhkKYyYRUUFyjgXxsJtRts+bisHEJjVhGyzjxazdOak0tBisyT7PPubSI09d6MUp4RzKD
GgDMDhHCF9OB6ZS6eUmlP47prMfkYHMKoOfQ8Bsf9L3fpfcDPnLpWVf6T12CHVxlZFe3u44wHdCI
nDfMHgjdhD9BkhUHYTfM4TjziiizXmLGHnDuZpOpEH04Oc+kVsGHSQ5Ke9XKhSklxjEQQH6dBITI
ZLMBdrsipyFuba9IjkIb7JYSRMw8XC08z7vvigXpvrKoJ5IAMPsWHtxu+uoueoqzlEmM4qyMY33w
Q2/ex3Uo5QTV6hfiy3Sboni+uiRGTmqEVuh4HUBKAt9pUqQn2NnTlN9KGZszLguDy2HJbziTqdIa
ge1c5rhEonJYjyUCfk7BsBpjB4BmsCTJSkx6SUeX5LtILrAdkkz/qnBy/UJaQclfUmrykqc2agsa
BjEOzdj8mTHIZA2QeBcTsjelNeiwdmtkOQBEP/oCtoHpRJFIhaui0Uwy/3DgrQFRgSpDyz1rOE1S
Q2sOBaV4mehsdchxRxtSAc2wn7dLA8KviPp9AKQF4u1fL5/KNRp7dLo5t8iY5SKzgTs0oDcDBVSX
96k1tdDM6rrip8/4KCBy2xq8w+TF2zBfXiy765m5lp+dETA31wKDEhxFpqr0aNJVVrgqh+FZh3uI
T1I2C1HiuwOmdBVYCDUeD1ri0AQisOdKLaKFH2ykTcB+A/1KLRxw/X6opYde/YXdUpWbnCEPlYAU
qGmkUcYy0mSX1NanXOO0uJ3yCcOQV2GgbnXO0wNOC8UzJE6B6UZCfkDXcUZl9SfkUPTB47/Fev8b
sR5iMv2fifU2Sde3yXv/t+rH39ZVTgxY8ndhcx/P/1O457l/0INjNGP7rmUqytdPbJjn/WEYnh94
usVwx4DbdRHu+X8ECP2kOM9QqXI89FO45//h64Fl8iAAGBO22L8k3EM3+Ktsj4w5oGaMEB3TdizX
kn/5r7K92SgzI57hJGgML2gUFNEPZ8HEFO30jskRCFwdH1wKYjg0vjudpLU+ojXh+vfNhLje6eE2
oWtMmfIgxB0DHz257Ztng1ZJn9z98jbffaDM/lYOxV2VlD2qQQb4/+BoaZHBQeTtMVGz/f3RVo7r
1r4fcbSTfmXEVLq6or7TPXOhhfY8B/V1h3Iqkic976CBRJdDinq5gRlPDZPRZEEfhQiYpdC5tGRb
Ow/PSeXvhOUeZ9tmHsJJr4qx58crZGnW9452AZlkqzi8ZTcN8VxZGK6jsr6Tu5tdYBXyPrbIGLPY
TfUutxkR1fTEbcmXI8j6IIIQJgryN16qjwD2W9f+OKi75CZyl01t7OURMP3byV0Jhwxlf9jq9bvN
3n8eVEN9XB6TPEB1wASsVzpACw/gPQeesLuomVehcOmZsm2lrUImgWZiruV6w3onaC/39sokLKCL
0D/6+q3cJi7cbeswgOSpPEyUDZwWniI3jbiPc9XclFAmbu1sIrihWDcj/1r4ADzbJhlFL8JXt2vy
rdxHwlmuiRn2YHpteG5jk98y76GDbkQRoFUw12Z6Qvl5sPHuyC2yRNw3bF3hy1nLlxW9/sNkTBwh
d7LsW6c72dJ73R2ykh3wGuq4ePHGIAz4zz9Vvl4HVMEL0P+Qe1yOB/mQbZHvyv8TITZfO0p6ZsO8
Vf4B7Id8tRXY4r18e+TfLl9c3Y+KlLbUTq7LtzCU6zzWVRgnq02aPekc2myVn23komYbd4ipbOAG
kb4vsJQP5NpHjLpd1sfqLjWfQpfopoSvQ3+V4DhziQ6WN+XGnTFB2vLxU+HmRPICYGltS9NYWsCf
wEbP/eFCW3cM0eW9JryG3G+XjbuE3nXG7uQuTNYDOooysEIelQv1/OdTfROFXGqD04Png101ZF0+
1sjdbmtb2vXGXWajGEqM/hE1KP1eSYfnbWJT2HZu8GJY2jZzw8PYzLsxoIqcjtVbkRpkEXCNd+l5
N5ij6msTp7huxZu3cSrW7ZA9TBoYqEhD2WLVrxkMzdzggj1bd2GRfxa1yzgLxQ2MaRzx3qmbvTO2
nPUSES6HhdaLTWjO+G1LUE80AvaiZ+hm+v5TRo5FhwwHEx2m7tSf+ZvEe2lHmyIGY+DKnp9mxHe5
YW2Jd+Z7NmzJ1LnHWLau3W47VAvvoHXLSSz6N2zzQ7f+/4FtAsL8p9fQ/8rfuuzvrpofz/jzqmmY
wR9EsPpcNz1Lt1EC/IRtGp75h23rhh6YjhmAuQz+umh6xh+W7bM5eS0OM3aZ3/rnRdPhIUcnCJs4
Vc+mNGP/KxdNy5NXxQtqUx4PAnjHNoiE5Q/1LV7p16um743oNAfd/r50/Y92mgk1IKPwZhxyeAKt
sbwlTE0zo09J3xyoUIKppnrfpUfD88Z91RIvATDtPorHZTsMBWJax6ke8Sd198QUUSXL60e1iAY0
kUNeOPs4muvHqKnt8+D4d6TbprJxh/cdZCFBRfIZuEzmq8GeICUsZGz52PR2VjJG56UG8ZJX58vC
q0cARnEfT4xfEUV1oik2l4fVmtpGrRGsqV1TprvcXZrh59Yrhp0te1Vd3BjPuWfcOFwNvhsZAhhj
GF7mdio34+S4N3mU5VeZbhV7VKTJo62Py6rxTERXC2XjUq9atC5hc7bxVB7CKvx0uUvdrxaX+6gU
b7sGRZ+6X0vc7loM95pVQf7Pm3o6lXLRZdF0Ujf5puWHoC3+2/2+iQpNVHVO/J3cWi0+bldTxmNq
R4QgHVtYxgdPbe98PKssp2NJB2PltR1Yiqrr7iPBKc8mi5HOol2ctHGgAhLDBT5lc4Rg9PfVMCmK
k11r+RH6kwc1pfSxxJfFdFZri6jAJvldl57ko+qBvqmIhHR6f6enUF7brG1ekiXEcDeOyC2CyH+G
mxAVQf0ShDWxUDDGvWCYbuKpQN1KYu+LYSTgnVq7O/npYH+GAL/2RN28UMYsD57VRju1Ge28e9Q3
1oOXuuKXpzeUl2mhgUOsvYGKN9bDBL5Nc/dxkzqMfeOGGp7yEAyYW+qaCVnsFv9KyA+kHvlGNNqm
Qb8JXb4Kbh25AJ57igfDpnP08/4hLglXMaN7dZdaDMsS3Np5Nm6SQvy5jziAA1JFU0GaaCquyfUC
TqQ74/VSjGAEANlTSfi7B9Qml/u6BF8kE9pqSxAFlx0LPJrRNV/ULYK9e6Sb8oHfb8dazkND/v8I
O6/luHFtDT8RqxhB8lbd6pwULfmGZVvezDnz6c9HtLfb1pkzp2oGhUS23IEA1voD4pBJks7rrWks
bzOzKkU6zurI3946UTGGeurHd10TNo+yIBO8rmzFPqVZ2zy2hdbsqyx8gHwQfXRafRrVIP2G7xxE
9ML1X8YaWF+Y2/pZLwLkrgYt3XtRX+zt0B/WVu62e18tlP4laFqvuvf0VAFGgyYevtDahsxReLkW
SYY0XIKbyq1rrikOdhZW7Lv3t4Gwc8PLhz4Mwa9r54lpVHv3ETqVi0hnN1Q2CBBFmgt8gdS2LEyd
z7kVAUovv/tCD02XSAHa1g7NY2Um7UF1lOtFHgnfrR3ioTTmunlw2yk74BstG1hlwk74oxqMtXlg
w4/+RAXYR47082WRDr7ozgy8ASAfikVVrQYnB8dMtoLmMWp57iH5G5yaud/ycS3hccs2LRtJhV/n
tZP3azyt1Q8j1XZjF5BubEz4DFUyPhK1mOvXotcL9iujvSjLWLv2TTZPx9irDvncNfhpRrw0Bkn9
34uaAHD8p5tyBphn5353Ln0CfL4aZBcHV5ZJ1Vtwt7SuXXFbr6KejKlsJlqdXWY2z23urR+f3nqV
Kgo2LfymdxJNP5mdd+wj3V0Eg5X+cLB/UZLpuwq4b6m0aXx0Rk5FPdYrclX4/yegdZMXQK7//bCn
qZ8XWc7Nhg6WhP8xRNc/L7I54ZS8AWj9U7h2iz6GqR4Go9IOugUSDldvS6zLtHlRdA2tdiySocyE
U74G1Kg9tgD5RhJyZ7/lPdc6K9+qI1vVah6UfYGvoVxEgG039aF1xP5sm5pV7GyzKPqeTNhJEkla
F5P/DYC/8px05fBQjBn+D7Rk0XfbRLTpr0YRHtRgCi9N0CMU1iBCoLpue5AzixTWR5bBxpBNjGPu
aoEynA1o9JwklrIzplHBIEKNvkxJefGDNPrQVOA8cYtivAiNVRbG9mrUnEMaAAMs+ki9hJFpo65g
AGOvO+0Ivbu4F56avWgZB/kAre01JBIcg1odJbs+wwK168xHpaVAj5xQKKnE7ThEc7NL0N/2D7Il
pznQ55dJwUuPtW0+XqcBqgXrFpD/uuROba5JBCqE50L7xbLVs6j87rvnAwbj2zVdprIikuD6OE6n
Q/7dO6Ev0QKiIW8McpftTxOL079/acBPf9qZuTbnOss2IUIKw3G1TzszO9KHFBaX/9HbqrZMuip+
7HxtejBQsop0TCnKzh3upqa8CGdMV6OHJKYRDemzWoCbtzPkW3o/GvZGSSJHmUxvz/NE2bMXRcgv
VbRlmXfe/jYga7JPzpPNT323az8N/NPkWx87TOToBhsgjJ7dF6FpHQszVraYspMC78zukiqlswhM
hciH3T65Rm/+p8JquagN/0cbpBpiSL5hHfoAZIpl18aur1SHDNncDtgiIE02916rslc0FiKLeI5c
p88TZb+rA5Ti2JQc+gi/8xKU2RbYT3F2I+RiMcFy35y8OY9a7v0MFdz8urLYYhiTLjS3V0+J3qIL
GXU1yp0pzQbBDQJJVIekPEeFiImrM092jdjUYFkTscxhqMfSYH0fytg9NAa/tSlPg/s6hzAGXCx+
8GMKtWhU+tgVVGYePxidEj84ZoBQY2iX6KfRJ+eZCjy91Oka4gn/vRZsurJro/Ht1mUOXQrQ29ga
vOX4qPf6hukRyqyx8RIjtwxIXOxlYRplTxhZQ+tl3iHcBmRN9tUh+gz/ONxWsX436IGy/HRdAyID
xaDa+DbBIDsI1/+JG5p2GpzWerUTBBoNP3zWJr9/Csb8HtKF8ojxSH4oXHDwWhNo34Vtbjzf0b/Y
U4oqWgegvfcD9YnF5YecoMckOS2rfnKtsNyao6muCsVQvlStszaLXvvuemj0EIXszyJ2igOrz0SU
hIFk7Wfx2p/0FPFfA0Uub/KP+GYEx1HoeQ2oVd/25I5ObI2DJxyjL8SlyJWZInjScsXdRHYXLOSg
LDqluoyVph5l6zajxBrqSV71+x5yhp7hDyXv0UQIcfZ6inIJzsMZRoIeSHhZjaDw7xRy8sDxb9Xh
MkEeW9ugVO5Lq1VevQ5rTY5xeG8FjvJKnDZjq8pqIEdFNUA5dJSnIM4UREdJnM6zyKmU6//vsfX3
U4sI8HycJKSLGYQrONf+fZ70gngIsejMfsbIO19yHfB6H3k1EmjBvosroMfxSQvTCgyR3x1wItdf
nDY3d02kHILEmQj+GYNKxC/JV3J1c+LE2NVgH3Zhl+UuKAs8YScb9IOIs/7K6r9y1f8hLjufxv88
Ds8BbMMyTSS8NYeHrjOv5H9wv8eEiM8kBu9D6aNjiQPD64AuY5s4xlttFO02631nSfDZfItUTqxd
V3Kg4MD8XObpdvIK8w08aoi5GRh22fTa/CMx6upiOIryYFv+0/XqIrNXZhOg6zzfu3Tzh1o9miH+
dv3XcMDYxk+Leq/iKFEQkqZ6bTf2r1pslUW6soqx3jd5q9znI4j8PM+j7gwSf1FbwQxisvgjzHYb
O1ZXAbaKnX2Y2Pa1iIYaZoVs94CnQT/q8BxSLL3k6md6/n3YNM4bWbl6Nej5sHXzonriN/QhJ1T8
uu9swEGP05TYWy+vCMJief+eWA6Sq278DahQvIoHHnEkLvUXskjqKqvBO6id+LNpjuDuI0N5Sm3T
P+INGxxlTRYBci3wcJwW/PxfA+Hkp7t///ZKav8f0ZD54+fMa6isPIaNEsEn6r9mwK9wh0h8dMio
i5MVtlhAYhM/pOoZ0ZHx0XDBviJDYC4D/JdX1tyUA4nSQN4X43WaT2Qa7alZHatP7lwN5TRUD3Xn
IQKQ/RBXgQvWPsV8xPEezAk4OP5d8dryXSRukhwxPzWD+BiLCHu4+Qo5cfL9Lzywrb28QvYTdJzv
Kjsy33TkXWVLXiHvmmoBEpC/7xKMlbGILMxO5LyQDG8JBwPLPmsHTg8y+LU6t2VNFr0TWLtesP8H
vki1nSGClWFB44mz1b9/Cpo+v81/fwwEvkykHkziGQbhs79/haSFE2iMlg4SBVoFsdD4nFbJo4tu
/c5GB+Esi27U4nMUGkixFmDjZZ+cK2tVYxv3veZ2i08DQ9k32y4Y3z71j1i/nYr+6VM3NOL4rPvR
ocnHYH+7v5wGCQz8UWJgx/D7z7rWDLI3cLaU66vfRmslmzZ6gwjCrU/WMhIYR5/zza3/9mIK9m44
Nit7OSj7QxPR8cCpknU6e41NPVJgUxO7ZFJl+3NVTvBAaSR3n6t/XBaAEyJQ/flmc7tRCnzvCwWN
ZKwmj0JNnKOskbDRwbgeMSt7IoP2ZPiVcyghVN45fQssKWjG7k7PA+cgR+CjYVU/N0fiU6sGUucd
oW6IRErQv9S69mVya/+RCNRwAnut3tnKpL4nKYLHsMW1w+Q72XOR6HvZz2Eac2e4EZs0CLV3XTyO
QHvfBFGqbQEwcSln/cNdtayclv/+xdXF/14+SJnqKvlMnTWE59nfX1x4/DBEOz39IOjBJyy8Abk8
+CTHuK9WEPzivWzlkR6oy0BHHZKIK8j6ecofI320GbykvHY1oxqqIFwcJBhds0eh+r+Th8l3r3Pq
AhzMCCahCbx2rfY8t/S4XYfa0Jy0qXce4J2x/wEp5tqZi1U4Xbj21TvTiuE9Qb150OcCKY8KnjzE
ENkn58UNXmaqEO1a9vWJv09Zj7dOlSGQqPXWXtZuhewTAXQUHtH+nRywdawcrtV/uu6PYSvuR1K4
HGZntPGn+39q/tOtypolcRTLf5rqNg34NN6jPahh5ZDbmXKQtTCsX7vYUtaf+od52q3PQGqDbBmp
O78ljny7/tO83vSLRdULa/lpABkYD3DsfNfaz9qlw1+L6cnvTnlHQYhs4xJHg/hh7mfXvT0hqmg/
uXu/jqt6pTT0y0FniEMoeUZoXefdriD69uB5Kuic3ze5XSbvGZgYnD4R3VUPDn/Lvao0/WujW+/G
HPqOBwHZLTO/iS7qFgQRyrVH5PIy+Ml9JZzyqzM60zIZK04YbWkfILhZuNJ68C4I1Mhjv0iC4k4B
wfc06JCo7TICpB4Fyz4pvbPuTZvCsYtXpa79c5E076mXl6+RHxeHtoT2IpttGNjbNEaB8zo3bfV1
1U7RfTxP7itciQ9pONMmsxbeyhBV21EV07qwlPCpzwlpZ3Zif6jue+QMcP9LjZSEEk6PEDCcbRch
Po8sx7yit9NjgWgRjKZK2cg+CwruZQyd6wWyi2B/u8qCsl36fjTBgeFOnm88uEUeHOWMboAV3hPi
uoeW3S+EGxElHlFSRJRkfuIN1tBB0iYKNGolR3melLKQo7cn420gZm2xdOLSt65e3uT2QL290q1P
ztZ+3x4f2q1ct330cXYAbGKsReYV/tqeV/RRs8hpaN7x1nVb/rV/2A3IebfNwafb3a7lLUCAVLZN
rQ/+n82C8bdak2mrgD0cS7MMW0Nx0ZqTdX/u2BXNV2wETtATNpS9qHLEcIsw7jZx6hR317YbBrCr
SnM2cW7yzbXTKZ3iOExI3pOjd9BLNgLQkZNYQsXRlvKSJoa+XuWTifVhH51LE22mjB350lBEdJZ9
shDQsNZ1qGJ8MA9Yc2FXur/uoObgzvjvq4wx737+2h1ZHK7E/B+wEjKLn6AjRpXUFao99Q+z8rc6
JIFDUni40ZbRz6FyJ3VllXVxuFZ990tTKPaOtUH94ZO1zlm3XrUA6KQ3WO6+du36yJbeXKZVri8x
vw32dksyW69Fd5wGw30Wqb4KA9V5AwOfbTrbFPeDHbhvjdl+K7xaXJLcTx58138nrP/w7//WOQf6
+d+qoQNmAx1Clkt8jpxqbuzog65mP0Q0IMgQDeIRIROsLAMEdeaWCnVpDSNeWyQKmI5FKvIHX+Oj
laMpfPxdoqfADTBAXcUlbhSxN3n7YSy9vawVRn/uUH1YyxYZTyRvZVUW1lgj4DWqu9634PSQltuV
Slftm7gBYw3n6xyEiALbRCGenaD0F61bmHftzPQKakfhda3QP/iCgkiqspc12TeZerRtbWhg8+Cn
aXJuG3c+GJh5WKnme4Vhd/LHsHxh22nB9Qyz1RSVymszQmgDfFkjFEsTjNQX5CGss2yp+rIcpubV
HVTjAnXggR1otPn3j0n7nEbmV+jyhWRDpLKb17XPwUpP0dShqCzle6hYxbrNlK9G0mWYSVN41pCQ
oIku/JkuYZ0wVY+higLAKLKH0Iqyh6r10zO25wtXKbEAgEkjLiHarmEXjmSVv1m94p3lvbT5hg5E
+kk1q9PtNayQz9ThCSvvJ/uVsHrxtQzXGX16aAu/5eP33H3rWdo+j5pplXgCbmGUBiiPdf23vtE2
KdTu/zhJv84S4XzTe0TH0Nnyn8ZoaladliE9FdsN+i+A3k2Rn27pIHMq+VMNDQmXW4qoEo+uaxkH
mSIa3axFJb38x4vCtsGRFlPxR3u+QN5DcYb2OL9KEyRasihGWJq3V7CU8hJCN14UZd48pijAHquw
OoWx2jzKLn4U2DkFyMLJpta56AQEIMnzJfBzcTC96mcWF/mlN0L3YTCcp55f1Vsl6mnVQtTlV9WK
tzJoj13ngpROg+Rc9U6G4Qr9XTrAjhqdZJt544gFUIK+BQZde3MEWtP0yvFWBKr41aya4cWLO2Ls
T4HeGXvi2L8K3TONfdJasO88vza3iZUsZZ+cMjapgeh3oK1jlVhBFeXtF/1HZXfGF7Upx2NaqiSu
5yag02FVGaNYocRhfKnYEtz1Xeaffl2T+6X5qPmBWAd9UJ4co4Qpzz/jRy2Ok1rAP02R1RJKd4C5
kz8JLKGAPSOMNlojlCjF3NlwwV8AP2xSci5fDbIv94oRp6jMheFbBAxBzk8DgFxTVJhsKbncBZPP
xe8ZrLQNgdz2is75PwNXmqarn1dCfnW2JddA+LDONQv1R+wKNZ2iSqHyf0eDQFsYhSOg91KUEyYs
TaqimTE3+7aoSCaq+qZyWCdu8wIQe3sv8Q5lbzSQGxB8a+1BW/tj637pcP2IOn36Frl4T/Wq4x8Q
cBl3xphtfUWvLpklWJAysbWDsL7IrsaMXMSEUAa79ckBaxL8gJPu6HlcWVYuOidprq0s6P5k2w1g
F6QLYLsE2BFYHTgS2fT9IkK9rxr7/bUqe4WodW/xxwRZLQpyPlE0bGWrme92nT1f7SI0jEZTLPad
CfTTVLziyRyCcFPHwCsJAauPfiXQu5tsTJAie1xFdR4cZIHASXAYi6xckMhAamEekH2y5syj/2ef
Effx3hPPt1lyKjmyEV5K5y6Doob0ULQ2rgElaHszsXEaEJ6+tebjmTcf3tCGW9WeBkRl7hrtJD8r
KSSAuSW76g5vNhITWEvrXnTR7Z5ln4Ookdfje4l++cb0kRdsCzG+B2GATZRXPntJbJL2M6CZzNP4
YCzwa3F46jMM0rvKfJT9oGF6tEtsfyub2AwgOJG+WxGGKbgfIe4W7yNrtv9Ba+QZtQwIOIDAQfc8
XXuC1LjzkwErUlFZ5zhLi31gNXt9aCs+AgoF8j6GP320myDGP9WBr+6qSJslYhgNpg50gzoWWwUy
+3KM/PAETKXa1UOSI5IWt4/6pLp3HNG97z3KhWFjej8RXPxCSrr60te9tVTni8pAQbrTFxG0/LBF
IL+KORrKqp1xSrwWCnn4hawaquetiwiDPmLYpbHULdMhC+VufLNBExIxuPrOUdKNzO1kHRlHC5zT
WiZ+1DRDhDIeocjF/hc2EclimNwE3Ce2voRwT9kcuvC9zLqPG2VYmpMTYUA/2ZfAbFw4fMpWtsoi
ty+yhoYZsnW5ODlJSFbCGVaxOiKtJZ+5Tjh2m0YP3+Vz18o8TLnkgGyn07CcxkLff3o+A1h87NsB
ldAoLFijUg9Kft4/2DmiSH6lhy+JS6K3idPg3czFh40e+Y8hH3edg6b7nds/KDE8yjamIZrOO8nC
KUV6iDxxr6K9gyvXPKAolnfKM+0tnAyS2XJAaV39VJTd2s0wovLGicJJtYNsOk0ygWqd21Ut6k1p
F5frvLnrOirb/DzU6yVyHl+xi7zVUCfnsErypRZE5mKKVHihc6Gx0Qf29ShyMlAePqAotMXVWo75
eZAfC617kS1cW7unsoq+WwlWgciE4HrmWECp58Itoxp5u4yV9ndfK2Ll3HvuCulYtKF+99uxPZ9a
u5+8knLW1ZIzJ89ytHkGS1vJTjlZzbpoW0XZKbbzZjsLzbyNhrtprJTcF0HlS9tG32V3FJrxGmmP
diWbHV/0u4iH2VlkmM+7jbKU/Y2DYBJZdMismpO8xUMAmBacMspAPgddkWtfcwXvvrzgQQALzr3A
tgVSprnVNy8mDQ98x38A+wRswQB3PQ4dMPGxQ2jOU+DDzUWsC7iEt/agTBlyZfDzu3kYESiG/aho
97HQm72GD+e2TXTlvoyU7GK7SrqoKyX8gAlsD83wgxzvsDC9sD1D2xRkVlvWsDixX4d0eJAzQ119
jXrXebFw5V4pCTKOLsJ+f9/Ld0woZ6K4YOWn7ftEs8uVrJpDbJR3sjpgElcU6JeqaBDvBWoRcKHw
YRTd1vZF+VKmWrMUCS7eHYfGF9ULm/ueFWTFtrV6waycNzKotXs56qY9675nYVw7j0KGjLe1yMyF
bNYpjzRTG5Q72cR8Ozu0HfsU2cz4wOzEFI8+lhOE5rrgpwuWu/X62r9TPYI16Al9jTzIc6HmoEFR
18q95Wkev40O+Xsn8Dc9grntQkti+1SORXCPEJ7+bGYNTD27GL8hArtvK0P5CoFzS07EfxZ14Fwm
Y7znvB3VC2Rj3j1Rp0cdDtNzrobdvQUAfJFnZrYlBTvuc4sVZkwPsoAxBSzod7PV7PTQz8WtT/HE
cI80IsGvxh9XWhbBuYQGLgsi383eDCJSXY0jSGiljrJWKrPdGAQMzrLI3TTcdlnz7dYla5OC34EZ
5vjHpGmzDE1j/Jrq7hkgTvzc2GG5l/3+3B+pyllBrnDoKmOPzgbnXR99nGAM8hMB5fwkayps/lPS
jb9Gx7kp++SomwCF6b1qejProFjoGBKcDDHUx4qU10Ip6vI7UpCLqUD+efTbalWj6Ly1ilJ/Kgz/
mz6xAwYuugncpjrlY1SdZE0n3rfkkC0WxMr4nBSHYTkCLZZ0nm9VPI7puw3Ii8faQq7CHrO1HJB9
1ztYevhks0Vbm3p9cFnGQOiGZ/B15KxLByGauTnWfn9teoTqEVEpDn2FuF0+VeO+KfqSiJAdX6ai
64lAq/zpHJfv0PhpLzWS0ugfhviGhZHxAta9JCaZWnfV302lEv3KGwnrpd88J+dLXKbGs4pG73tn
ICeIFqzxYDaJWA3wEfZ5otZ7tx1DrALV4gG4hrGYSkEAHKGoNb/c5Ny55msWZurWmFuyC+3u5JzY
OC7jtwvnzyIVztvCcArl/t7R5je2Ko9OIYJHre+mdSNsFRUMsL0BPMV0Eu2zFnb2oVCTfKGnZffe
2AkcizYcjqEupqdGN49u6rTvepanqyHUAY/Ml4PfQUEgi+B7RGuZuCdA4exksl4W9iwfJGtyIJdp
/dsciDvBMrNwQFJa80k3o1WXdM2XhN/nHhElf+GZAZ5eMLFXeIw611E+O4zKyt5m68moiq5pZqTO
s9mU3iUrwfVFo3rMVS8CipV7F9Kys6cu+eu5JbtkkWXv4yCMswlQ8DIpLsZtiXtR4yzEhTXNt15Z
1696apl3TVrZe9lM9OFbM/bWSbYyT4fmX0aPsuUo9749tE9qKsJFVJZLVKPEoR57cZhzdKiPz1XZ
lkXYDx4C1vhU3ibKgU/NFhlHsGHFH/e73eTT3H+6Z1OSA1X7FsVf0HbnVvfDjVHN3BACKzEWrrMF
shml92r8ZRSt+GiQCTdMRFnvCKadyzBR3muUCxaTYfiP/fxt7Xp13KPfSeQdu6CVNqrxxhuIcw+Y
te+tgnR8xVPkq29FCMsqxbPsD4PwV3+mJWeL7dCj3n1r0jC4lANht6IY8NizypMdDf6r5dVs1jPO
YPXojK8V8Qc5QRHJ/PQ3h3OIRt1BTG3B78Ovv2foTAxg076iao5taITQthYk/aMYouh6byeKPnw9
LZ4GvzYwXbSxpeM7/j7hpizvbVSosw3NVJCMNO1TYQCqzua/qseMFKleDCY7ckZKBBZcosBlIfHf
Eioua7eBT/M+NeVkpEVwRxODv7zdStY+3e/2GlAJS5B5E5ZoqK+urHwcNnU5Nu9Otcq7Nv5aw+Fe
OwkfU6Q58VeCPIsOqjKxUGMCw4FSgZyW5g3yeFYPlykJd5mBCWvYjNV+6O1qH6pxvb81u7kvdpSW
Dc5cle3rxN+X3PqKHNprHlfe8p8mB7AyNxUCKwstx9M7NvgWwBF8buvoR4Co+3FmDD5XI7IHcW9N
m0bxDDhBLFkBlDKsXmVAibfHgq0een+EnJwh3JehCK5BJscl8hbV4ZdrBOl2wbUdKf6+nierE4ZR
/KSDnYLuFhk+JH5C5LiutblPMaPyP6ZRLABBuAdD2BxL5kI2b0XuA3xvtJ+3nk+zJnOwFkj49cDc
YA9Wef0Yz9i4ESwRcL6mRTOQptYoWBmPsbt0EfZ/FpWTgbtS3iP01VDSmtDpzBPtqGixulRyN3tP
EP4NYk98jIP9agi/f818Yd2bVa3vI0Tcjm1YYkSQIDPQF6my07Eh2NreLAppCOUszO5XMaC/jmaH
SNdCS/yLHGiUvjmr7Uo2xsj07Dt7hNlI0G5X45yYobSG7aoa/9TQlQvc5D9dGPwMVYfslhJzKgim
6RiQjNtVU48TndMXj0ATkTlngf6eDAkzuIg90qUpXAFJG6Kqm1njuRUAyY3BvNfCahV4Lo6HytR8
L7uVRDyHpWMvhrQMT2JG9SHush3zKX8wkey6081M/w4N/hw0sfeiNaG5tlST/Svs+hfT8R5r5Da/
Drb1Mqlp/mjHXfao2g4bhRINaNmUA0pVb1I4GSfZpdgp2XsSgY3xhdMyuAet+NDi+gvkesguaAKv
DNcfduoUT2eOhsgXhEP2w8yxDorLj7QrSVK7WvyQeEq55U+v1+hmpc9BE4UIqjClHsXaQMfgHSoH
Kpel7R3Q13cOPcvdskX/8d3q0o18XQLifFHZoz4WViXu68zrT4OYfhU58K596nfQKf7b7zpDRDAp
AuFfcmxCpfG/k29zxp50QT5i4tjG1kPoqdE6Gsrgla3e7KoWpJtr06mdRRLwj5DNSYvQMoCIv5NN
K0YmvkOPfU8wLXi1Zm2tUouroxwNG++NgLR94lEavnIMPhWD3V6uNyLR7qe4ycsLNaz1vL5J0VhF
NlQu3ikprD5GXVku2rKv7SOyphXae/M6flveAcn1JdHkRvhbDnxR82ii3rUGrvlNazrgo+WYlNs8
mX4AHJ42LUTpc17yQ0Gyt3xtRzRR47h2P0aSzPqYA1opjfrUEkn+GmZWBu23bB+RROEgqAC1FV6f
7V2CF+sCEcUHourYcAA4XaLG7KEfPoLlKcFaF64VPcrCbZOtChLqdG2FNXFaoWzFlMTXCY5iTWsj
gmJsY3cw628pVjwcZeHpTQIdcm6P7ls3Raup9r3X3LODfY+m1sKMJ/c11Ec8cDMbFde5ifCOje6y
5m7lKIJqH0VmOid5qZV0d61KuIzAR/FoJNZ1knAKHXlnHLTlNQhfJpsszfx7tfHvPZOtydSb1aHP
R1dbjYWN6jxPpzsjqh2NU2GIEUuEqspSDuUuZgByviE/gnQstKWfpLCa2QidNaRPEHZIH2Qrt/zm
/He/qvcjOgrzXD1JejnXCPT6Og3M6h/3kP2yawjH/kCo6iVX03t5GCKLpd93LTl0W0/DLwPC8rIf
txj9XuR5tXXn/r/ny/6uyvPnyufIIQwP2nMLinyu6Snwch3B0nslJlg+jMq0ydGqurt9IS2o+4ep
L/eyy0FS4CK/spW3a8jwbcuiVCrSK/2X/3N7Jwf0xvpZ1FrAvuiv/eRtK9jGvUbsuUXcQ7wRNOnf
iYBj+2pF7r09N4OwPxMfZSOURDpagaR6ZL8Ru3yxq4m1DX+95459fsV5w9eNFyVIQ0huJuySVFXe
Y135Wnmd9WC4RnxCZZeDwNwvHDZyHM0LAlouoox5J3a96no7vnoEun/zNmrNThZJPDYbf6Z2sN9Q
Lh6yr7IluR9FpM4eNPqwlH2pbeGlECEcrZXdPWAUXE+HynqKErtYWm5Vrnl7rSeC5uq+FAYmX4Vi
Pskpvy8YgHNyVI6AaGKs8zzo9f2k2+GDPrfiimdinkbPkYKhDVo0u05MM5G5GbwTqkweNKP0MlhI
h4Bz2GUJQkgdMrDsH5rjOMPxZKHPB6/Yst+8vqu3siuaD2jBXAiCWgsQnzEJGlJ4yuThjq34o7vM
UFfDoXg4XpsyVmjGxTEsBIqWc+SwmnQeqA5i2uQJ12yCvCdZAOn8YgyihFbgek9TrOEWbBqIbM/N
1mPHYhbKVzNu7AqvimLF7mq8yLl5iHx8NLXK9W5GOMedZ68k0qzKEyqR+tP0Y+hVJFaVMVfvhBl2
u6HprRXKfmJrRq8Z+Jz/qB5cFddq3vyg8Jd2Jj5EWKNvE6UcrxF4JIlhipOqRfVDlZnVg4a8p+zK
so7z+DyjGRr7JAfltLnL8bQd3I5iwxkPCB10YOdgizyolqEWPqkVtghsaCbAdTPQQw5fZ5baNC0H
AxPJP66Ukyzf/4h71HgHwmqPVW08pKY5vk0qR33CR5Dk5yZ8ga8JD69LHU7XWVpDTM1pgJ2HHBTn
gj0NX8YJXfJbX+ZnwZYMaQmNsTEx9EWFtkP+LJplDjGHCvfeIIK9bMpiyv2MtBJi1+iDsxWWnVqi
oLktqzEYHKTC58vllQ3sdrXYNLUoN5jt1I9+GcC/Ne3uA2gUFb37riYqYIDKqM+N16IMpLE8ISIB
tLBTvpKa6D70SN95sfaQ4nqyS/209ddtZ5FCD8n2O1mFinGGyNpd104Xo1dRi64y46WDwYD4o3rB
ocR4GWjFc0uO9TBu5Jg6z5zHiirWrmP/+zo5ps0Y6N/XmW4CmjyIg0UdF5g4DxkZtdFrt6DM+zXL
QPGUGy4aHDOcSaALYRITjERz36ah+b0HF3U3tql+UaYq3/dxmd9r4GG+luzNisn43vrzR466NLnc
MD4BM8XTeB7QUPBDCTf+WvX8aKo6MHah1fAFLW2WwvneWN2cB1/BWkgjbKL3Wr7Rmlg5AGKK2fSa
1i4qU2tXJ92v2iDyDerWwcbI0xn4M0+5jcra7TLMKVDaz7zoxHb9bigN8eajp7ou4nhYD27ivQ3Y
jASZmX5jmWrudQ1NXcHj+Zm36SJ48N35AaLVyGB1z14VAE6LW3Xljkr3rESIeyhBjQ7cPNqpNXxE
whFGZnuIRzg1amNG/GhBr32GJ08gWDWn/e1OtQ1ePZ8vZf7/cHYeS47rTBZ+IkbQm628d1Uq0xtG
W3rv+fTzEerbun+PWcyiEETCUFLRAJknz5mRnlbuSzdqDnCkanOvDaU5GlRUK4t//lS0EOdADjYd
PjpOR5EUvilcSetnP3FUjN4VtB2p9nn5xmO/+lVOPgcyG36w5G1nbQA/XG5aHgDaBjaYPpD3ehBC
uC31p6i0+mtrJcO1j0uWRAAFhEkUBlxxql81Z1HDg91fH61igF+yQmjhtn7OUTo8vuOi3z3nCJDk
2jt++SZMCY+Sk5J3gISmVGAA6ta+ndKF66l4VhPJew9kWOk8kVEsGsD1y/VKn7KHRV0UVeRGYMiL
uZjg71n/VUem5laouk1CupFsFDB0C8WS5DddBYZh1kq7dr1aeWuVogB60xu7YlTi7TA51z0VpJKf
BtkqTv3k7lvOuIbeWFnAABbfw7RQtyaKcPOhk+N7a0QQe6ZQsT+qPllKqpPdRa2QQO86Bcx5oxMV
+zLUir04ehYSjJv5TNRDYln2o2flNcU+rGukL/JGWZpS8+rCnQ81Ud3dgyqsdshVwAc5VUPTiPep
Ogm6yUl/z/wBVJCOdIhotXrJPrQ9JLexaXT3LrCNI5QS3xEp6e4p7o5TiJ6daKuLWDs7QX4RAyPP
1S6D5+9FW6wHxrWwpJVoy/LcAr8I08A0i5PyxqtTWG75NL3uR3eFp5EXBsM8jDapleivol86wBNY
4hEV57Y6fUGY3V74TQVHQ2Omd7cbtpFBqJJsgew++vgnM8TmRJsdAgNWwz46iEZuc6RKHJS+RKtk
BQiwsKLeiGrW4idI+x7yfjhZzDK3kf3Jg2P+n8UwLFq5Uw7CPDZljodaH393C5GO3EHhAOFyoCKi
OA2VEbPoCESM4yZWy+vvqhgo2sXosAnllevrMCbl8DPkZifvWA7gc+KVDaTHiLWD1qC0KBFMX9Su
5vCvmoxdUbqTxPjUyQ5AUssjzsVOHY/PYuw9+aiGeryzDXWrTDXRKOzRgP+bPHCnXHewRs+EMVXI
Ykfygmkeg7MgWFZlMy1opF9tDrqNkC9I3U6JFllvxvDEUfgewPD2gX0Upd3UyaMpKdJbMFgTH8ef
PuJQksLkYPFjZ9bQnyNrgCgSEvhdoYfVW1Dwdu8dw8MfQ7VEl2KM5PAianoDibrWDi+sXthqZIdo
YnDqygJ5O5UAOeTg2vTE0q9+EaFDEUALGkKTGM5Z6qQLrc0yKHu45uaJRaTdk4mbPepK6Zz9xB4P
ia7qVzGPnfMCT7XLOM2HhmR9MgYXyDmnECYSrsbdENW/hOlhhwF5nflINIoPIWwtxIkLu/Wapd8q
2UpxENvTp11UNHrV2UOVLtJdDYWCsjqXUyHsEhQUPiqiR9FVL5B9mPFLPWzPbmLUn77CnthDcVAm
aqMmD4YvrguhgZLJHz0E3Bvoi+tVSG6fsHuuOX7Y5VhvDLloVo5eBDMWKv5BL8JuXheFvm6Str0N
qPTefGXj27V+FRZWKOoGP6c0s0bHjedhCu+4ZBvVVvKs9qYD4rso7P8frQCCSD4KfGcuBvtJ9LMF
SrwwmyF6a/pi26eJetWaOCKxEL0VNmkvShLYd/+rMFaB3byUrUXwhQFpj7siM+u9aDNZ758daXgX
bR7u2qOqQsHb1IF6s1vjzRvLH6qbta9h4ZkvubmqJLQd5kx3lxxXOupTmxlX1tyOsnojusJfOK4h
K6l4WNCajK5z+DOPOlRinjBivdoFpA5XinrWpp1RMe2W8lR7UcIOSuup5skoFBZ13y2ljM2SE7jl
aeovGqFaNF7kyvi7P/7bbikaXW0s0QPQz7CkAlqK3XA22r29M3MDurYu12+8pPQbdAUGeltOtq1L
37ghf+idB4TaRKPo5iu9vkBdKV49RxndS0ay2lWMUXP4bsdoMObPQb1S3mxXDY9iDJIM9s6eTqxP
5/zrxKLqheEhKoO7abbKGbnBaiFHvvsGXcovB7r5n772mklaTOY1mceKrY6fdQBpVT9qgI94zawK
mLT3UebiWJPYBGUgJK+BNdTzzrKNNzdPNl7aQv/QJy/VVJReR84JCj7rNIuTF8dmIaEGxkHURA+r
qKwZHHlwSk8DnDYJD+XgfLPQCIYP1oLZGlRyA1LL6rZkAyNCH/nRqbV7dZtY7RlERC/PSlEGruMd
FflT9HiYSL2MTqKO8MESZJy8VyaTsMNoCl1GWPQLOWvac6ZVbEHiqPgcK61cFLIy7KpKc9+78tVO
1Pxz7GR307V1szSCqMAHGZMUE40Vj1A0Lgonz2/ZVOgudG3+6OdbYdMUBYcv26DG9m4k4mU3Fycs
6I4MmdKpTfTKIXogMaM4Gl2rnbWpgPgUNQGjDlfCVilQe0EmoZ0t37qycVF3T1OhNfopUK5qxbpg
JobnQMW54ZM5dzQpNT9GMzIOopBsB1eXOMzagkO0FIZFwu5o/uxU9c3v7sR7DVag/1R9D6knIrNb
3Q2/89z4iWgmEc9+HA+K6wfcwVn7QsKvRThfdr+mprVWVE36ZbTOSvLkArZBFH2SOjFeBj9ylsgJ
modQq5RdAJ/SBKv2rlAu7ELDA6dloD1RWZ+I4dorBd3ZtTJVEXMB0GYa7zZqJduwVbxlFhFkz/xJ
4nJ0NQQ6JO3d8dI7KYbGRe3T8HUkuirMVeSHe8lPJ0k7enma6yySNtH/z0FaHqWIs5Wgt3BO54r/
DUkWdZHXtcbdMHhnL/VmVPIP9pWfugyqptUN41YU7kGYS4W8hKFENaUJ4uIjRb12lvedSYC5h6k8
MB+je1XFjWglzSVGSqUnGIMwvQWDBzihVZwP3qc2+BfUyCYGjDo448YvoNTBDtsNUiW9Ojk3Pf+z
GFddaOQffoo8p22MaDZlPZyPrY6uTzLxRuNAadkxHltFDebSFN0uO1xAQ6uFR5Cz0Suvl70Ic5eB
365GG405ERwnvw2VlGB4g8O+2A85qjWim0b2D3lvZXrWYfK4Ihz3IaYtsihZQoEElGk6S7O0G7f4
rGL4qNDmQ+R5srajyx/UiRVhZ56oYwHnISH2MUd8zwAdsK2Gb0Yrh8NM0YaXMPI1dCHzPlv7qu1v
UnKeDqNBHCFqamct175OWkPd1qe6JYWhD7s9zlUFKdaHLQuOtRcTUKOHobftivVwtJXMQdqXeQaP
Vpc4r0ExSGfDiQ+iFmn6+DpxnkxNdts1+yxL6sltQTYRKXqHrCROHzTkL7rQpHJ1Zf5HYjvf89aQ
friTYktI4GdWs9Cxu3L4Ds8ISrVBZ7zBHRNMAKMCaG6P6mbQl+jL9ANUWgWUE1O1JTP54sj+YlCU
Gve2BlozJWFh6Wuue8pVu33xgFbxIL8FfUelS4pFpEFyINokP++Pvl6QpEmjX0X0iJQfqCVEh4iU
ghXnJagVafU8b9lfjEWin/NGVh4gMLUvfqXykMAfQFDNYoG7EOAwpe1XSK5l70pZ5RtNN8C89Zr5
WaL0BSPzV+7ifhn7pJPzaP2luv5AXgyikXA5lNqi0gaewFHAIghafVGQvgEgUxzSkcMMOZBdMRV/
t/+r63O8Vjft7/HCKIY/mssaf0GRqle7wW/U51H71ZKBhVgyjKPRyS7glgCo7Z8DR/K/on6tzopW
d17LgoxvkDDyGfe4snbImIWBraz2UgiRrCab8a5MDPcK5VS79h2fFXNfu1dh68iGmHMta6s2lXEM
xy3XYQz/TpqPxboB8vwxlOZXG4alS0kKw0uaaGsUDgp2q804j0YTJDLPPXPZ9DiJQDE0B1dFbvo4
5MAYHESojYEAZAr244YEBcS1vpptwN1IN7/jHspZN90RNrO5a6qE2Jpbvo95D7+maURHdEvKdwkl
w8LOgjuUP0BMW+smzHXaO9soT/wFlOrVO+94F1C+1m5Eq+0Yv0jLdU6iUZhEtc66Papk9b3vu3Hj
oDGw1LtG+cQjdmxa13hBTcM7Wn71GvW2heZrG04gB06uKiH6BL2zVKcqGLsSLYU0IhmVKokJ0k5y
iYRDcBXctSD3ToqPX18yPhEBfpeNwXitqlRdgRXLlhU/wKvmTkhaq/TnbSUZrzbBiZOeh/e4q5yZ
Wnf9Siq1Q2NYzUs7ITxTCGoA+IbRfpjwobBJeVu0kSPQA7SKfmEdzEsWgFdR6wYVPogEyKVdOFdA
wvkOnJ158YECcN1W/XelKdhepMkXVw/9JWt7ljeqLZ+a3FARsaBHDquchIpdjddqXiEZfnJHUB1W
aamL0YG2qWqsWSeNJ7MIDm5ZpR9WqPigxaJmZ2hu8tFBGd7xGro3ltmeutwnhsAP8dHGhrtkJaqu
tXKAFdfDPwLpF+J2KEj+yFp/GRdc5oFKmpula9IpBNm563NeM9z/xivKlN5MQz/rqsd+uEk0STo6
nfK7kOPiZsDJsX3aa5CXsd7X2yGFol3jGvuUxuzcgHH+5SbRojTl+Hsa4NEzS8BOZF1Gq7Zhnyj3
crc3R04sq4l5q3MVuS2IW75ZuboKVWP4pXnubsAb86VSs3IuD55zMAxktaSobGYy6dVvgZaGO6h5
hrmolr5porqsE6WbWtUIRg4/cY0V+LTyjcBttrDgtN4MU6up4jAy9QLnztTKYoi85Zr/hIRz4m1U
FfjP8ugqZsobchCyqnsFpjO8DhqiBNMYVVPTjZtn5rnp+68Auppfrr3V5br6STA4mfWRkt9N0mmW
1aCnx0TBuW/4Sboe8PNeZeCS88E3sq+RjTCVY9a/ksLYdjhavoS+V87ToByvkRqQ1C0l9S7N/eGo
y1EGwUej3rUpVGuTrPrThA54Gs0j4EdiRvJbHccWYAIn44ojJz4m+Xbdw9xwMRwQwCqyt0bF7wiM
v91J6SugUSXYFlZd7mGrqfBpIVVBiESPyr0oRNOzaqoBoCob3rJ/jUlRzJophSNteH1kp3IqEAeM
F0qJICJMldkJ/xIQNtGsVAgEP1sC9nSs2OkjWslquTtsDOp+m9m8ix+FkXmsjrp6VXQxeNWpoUPE
Au7CSv2EMMvdNqJaIi8ACyGA1amLbIwTL7DbEnyBJJ+IeJnNxOHgKdPhmFbrzG1Pj5aidYM9HMWF
vxKH/+rv22cUzs2ro1erAO/I+yhr6ZGYIpCyqRrUXrXRoFFHhLX13uVGRcLY8MaNaOVNXczGrOmO
opWgOsxdkvxiDEXxMk3Z14r0JqYMmhE5uKkqpuyIfi1E1WN585hSVGGHWBt6YW24B+VdVeOt8kjH
gqRMDmZPmzjqLHfcGV0JG7eoPwsx7lkVR08bC5ZN5dRHIjw6ZAL3Ok9ICEdN4NJ4ln2xyeWKzWw8
PO1636sIzoKZED3Y39qXeEIl1nhiiVD9M1Qt+WlUs+1mol+/0zWCsjyfo3Xno4tZTkeKHf4+Eja2
Sr9b/+r3P7UCSrAf82Wxd3Rhc40i1drVPfmEMBGRIWs7uq7PxaGuj6w6xOGjg+hLME+d+XZbPYYK
WynGi8N/DSJcYu1yxagXg28lJAqg4BW0AHWTuPQuY+J55GwoLCtLYDoosRF8/NMwRJZ3In1+Lro9
7U4ExyzPC+D2uKrtmWiudfUIqrjbP/tJoRrsqmD46A3D2tauI6+sSu536iQY0RoTFbqoI8o07AI5
c/Xls13PU9pFV2F89H/UVYSxwQUCAoX1aRYim4y8xlcvQ7xSjtN65wdB96Iq9Yewu2U+M4ahr1RS
81nmxVBoX5NKkS5wXo9LLvZ6UVYmehGFr1UbQo/o4nk9pLNjUZt7UJaP3mIIi0vnHOWvokLsj1Gd
Ia0cQlxHYROFFoMtBsLLU0VGWLK1q8l5OmXJzroq1XHyRA53Virt2i4iNdUb7q6W1NdcVotrnEdv
ep4PH3AmwE64gu5dvtf30rXae+W2Gsdq1LZ3gXX+fWxqEE8m3ngmTdueh2amrjotV9lfQRQFZOln
qTXWQQ3i/jUoQWj6MrunIHT7V5a63qZhBb4QrVKFbG01Ot9EY1xoCkukPbiEuJkHSJgomnfWhhZE
o144R1EkDUHumeEO9bqVnHD2qD/bxZFVNBuUjdRd00Rys65hFV/kKd5VJ8zbvdHiq0DQSGr2om5N
RnH0l82OVVLp8UyyENOgEFF18D62Fhzq1vLOjd39LgwLuuA+HIvVXw0kDMBzVdgy+o3/jMC/550T
PQ2PXC/zv+xiTtfPXga4Orai1ptqR1QNR/KUGySyfUYEgbaGnpGr9U/aj7AbbNJIRXsmEtFnq9Hv
aXoc2WQPPacTNjHnn77C9Nfsqu/tFbOA678fI4lsZsg6DLfZOFGCZDkMXgNhui7Ltq0dTYfUxVEK
Uyoyo8FB9dENiCxXO0HhpZ90dfTgEBoWSivlJ3NwISJWglRZhFKYArqfWnXWD13rzNBbiY9glfl2
5RC8DyqXUaq3CVKMVFMX+RbIW4otuOHwXVPCn+oEbRKNkXHjLrHQRgIAToDxguRw8A6W0dmZLXSG
ohMqU0j/2IUKuoEJua3jOXjIai869757LAlHX23TJJ7GNSHMVWKU0NKaweNDqUhaSdKXB/QhTz/R
go4uAtLAGqW6YiGDJ748kQ5g0P+yZMpnGLXRBbBw9cBL/O/zPM5TGR/PObqeZDHSlXdNOoApwNHs
70vZHRAj9iWgYVNBZmO9SMeY50SaN6QrSk14SEhYPYijWhjH0WRzrtY+O7epk2gPKhWpxH/1EodR
QkQdqjOguX9NIpofg0LLjw6oTLIj2kdOU63bxnnFwSvtfb03yqM4DLrUI8MK48ANyUODpAbQflYL
xo5ER66DwMUbErrSPsA7gr7PqXd+1LYbLiY3Yj4TQUcRifyfg5KiCUBAsRc9Jc1foUqU7nQH3e2C
BNVCndCkJfvzBw3bo/6nuZI7qTv9qfYBnNQzwc2mwH9ULeKon3eFgbatEtbe+snkVmvD4wShQZTl
9Kf6mAEGox66nKQjqXPsrsqnaRjaVRSlqTbHUPeB2/s8vVq/kraBhQBamzbaNa1i/RoVHhkjkouK
3x+bwzN4UUUWgddpKtGQWaU7G1QijE+bLJsfTjTWezGTsPNcXVTgx0kjYqSmZOFFshCWmOYWptLW
U8KzzU2MQSduhxdJ3QbssUjez/uDVvO8al0HPZCuCGcphB0NJ+5CSrk0CHZNHQbXW0h52O+8aWAu
OolDFNbQrAntavlcjZXTyu5Z/Wtx9mx4Ltj+7y5VVNVofkJ937dsfEbwDV7jlWcXODNsw1Nhdhdv
MPpdw2sezZPJVmTWGx5YfStqVlSW51RTirPlFD96owBV/cckegwqKvINjL6bwYCKOGpz6QjLajBz
/XZ4j0fSKfvGrW99h2hLnEvu0albZaMrVbxTIXA+VPborbWsLi+SbnSLMAmS+zgWbJpbw36Lm77d
S40MPooAiQ1Mk8JL+uSQF3slDZyD6no0Nq3+u1H0UNUhPOgq6j9sjOXYCC/ZFFgMg9A62Wa7FDVR
SDwFdrFW/2gHLwrnVh1069wpkC82XXNRmbG+qzySzb3AR7t0GO3XVirZtKbqvjbAFBLSvjjByTKM
CPpHioi38bWGujexrfosag+75+zYC0oHAhDjlGtXfXHNwNiJHnIcx1cb8uUZoWtjo1ue7M1J0ACS
UJX++jm7nEAE2qUEzp+2rIql5ajF6LVM04gJm6IZ1oTV+UbThzKmok+jeovgGkpu4iM4Mvpmjqm8
6tU4eHMTZoqjX7fr52duTC29ZLhP//PbdYgoIhkJaP7P+eBhf3y7p+nPN3x+glC3CYmEnrl5nDJl
uwFQheXD85yhZcHAkxKBe561DSQ02wwwtmJ6MWEZpL+/4ePXChBZeny7x9yq4bHe4duJ3mJ+8Q0r
iNOeH7KbvmFSP/5/j5+ly0kCj/rf306Mli1jJ3k2qKjphxCjsyT9EqqlsXtObxF2nPUlKnzA8IoX
cEdTvqucH3OzsW+Eyl4q1XI+Sb6BYw8hzl2quMV7pqTz3JSSU6Y6+tIZkRJAsvLMg8l4SVU8cv7o
8pQJIqKeMTqJkqJ9FY2iKABjaIYzPPqXLUnzNQ7QlYiHIkXZHOw8+vHs7yj4D3nns+C05UWjSaz1
iommPekRHQ1t5eZ7mXqD+epg97V0DKfaUFjdzg+5cESj6Ga6UNaz2vbhwaSLW/vQUdhQHk9ziEKt
836ZtFb+L5sbVSvHtKrz4yxDWOHzd9WZOI0YVesBqiBmnuxEtVeG6gS4+VETo/oaOqPCLKAj/fN5
fbUDfaDYF2EKIXzYQCaRzZ+fF87wX5kcV3vRI65D/2ip1eOTChPc7vhB+8gn2scXEjbtM/La5vGT
APbP13KYAOPXvvTOUXPT9FRJCgmsgxecxZERJ6ROdWW+EVULEXnkmVQQCIFeh4u/ejuR3G9Lsh2f
E4geouAMbjr8PsPTbEY5yqJ/zvBsiIvm91kyklDgj2c9JKOLqst+sgTKjGubRcdKRaKblHov2rKc
h8x6dPo9UWebcHtZnBwHqYRe9uurBrpgQTzHfJV825u3Wtp/GFXnI1WsDd/CrD6Wduv+ckZiNanf
syZsiSqzNPNmsa0Cn5L975au/KwtT/rwE8eGIaxJ7yp5PWhGO/qV1CW2psi8nfi4ytr0W2tvSa29
dVK73PYSVy5qs0KGhZWX4n7n5hoOQLXyBtGsqVRY8tdam2xFS685U8ZRSix5prbJcHhYLc2Z9bwI
liAqUv4FNf/ldI5uHv5+SYlXjcLyZF6kUzhbuaZRpd8K+IfWQZVvg1IJ8Jk63ll2wIOAL5YgoGzj
eaQm9XGsTPkWytVd2G1kO9G6Kusdj1aFnEptkeaW9AmeVVk5qmsSSGZ43x0ztYF0t9P9LbeGshRm
doj7rujl1/BqjL5NGpgZ15C/OuRZrlgm4oQk4hvvu16P91WVI2srDkcV1grbUHad4mX4F/1FYLf5
chzS5O6YhM+aHnEE2zLjey4hq2Bm4DtEtW1IuQoz+ZeojVJtw5DuHMVIOF+MGyzpc7iReRdPhZ1u
QJbUr6LSRfka5vb6KsYm4XjXvUA+iRrfBCZi1w8PomvcAQJscNVvcR9Irwn7zy23Qi7P9LwK8NVT
aL2CUrWVaks0P3/bxoR8LhiuK4DCBm4/0THs1X+ap45mM6LZNmTgjf/Yc2NyNLRyxIN0fItQWwFW
XcTvrTSo0P/z5hdVLcfnqYW6t/MAab2zBniTDdR9SVcf3xpjITopqROftbzlOmYGWw3JZzIVVgLT
kNg2COdLLiiBqXVQeDh21mgfRetI/BsckncfQFddDa0+lXWcvOuKHezHOihxxzMoa8dsZYKxWIlB
Ri5LoHwDNg8orOxh73dXXkQapihCocvjBOjwxJNkjzBqYAnxjkIFM3pl+RLi1hqiRr02kVbCthxE
y4xfeCUau8F2z8QZHzVhKpvOm6fxwC00DXcIae8VVJZnWp8TgIQI9S41Xsg2gZlwBDvbkOQCEMy/
FKP6BrMDsJ9gShPXrfwS6YWxNt1xypnroT2UeGU7jVlNmdXODGrv/Cvit7tQmcLoSoNYFNCl76Zb
5LMoyeR77puEWnRVxZGto0QIQ9TWkcYJT5IHS7hks3sVszXjouy+419bPGZC9G6bd63+NdLJVDBJ
DH9parxedRwkR03OiNxFvbcJZMs9+5aWLWwlSt4DU/qRWJbxM+6vj3kQvbpKSK18NkZXA75qpasD
68PCHUdUmvr4PiJr9RqgB/HaVihBRVZ6E6aw0scZWRsgq6fGokmKVYY7fSlaeTZGh1bvgIhOrTl8
yq/1/jkX8bjJqxXVB9FuOUmybCwuMukzdZr2dWiTRQGB8ztaWgrwi0CbiaqWG9bK9JsC6u66emcn
hpRT1JM+MXXWEndF4AMGFDcpb6RWPcy9mfj7FCFhEDz0ijPuOdJH+vUgN8a+k1Cp0w2pO078FAu5
8jtE8sb+KGyiAIrQH+OpGMPaXCDpRJdpRAd17wB2lRZRV2UoWp/NwiZaoYMDPZWaexkdvHnTje6p
Mj3rWGdWjzzhaH/FBbfzend8y0cEHDK3KtbkZAYfnj6iLRHbXyUSmhepOuqHoFXCS0r4hrRe1fqa
hsO7gviER2QDHcy0A9fYBZdnYdXusWKhsyeZsbAnhfRoO0qmj+gk/eLA+t3ZC2Bd1uX0GJmk5M1M
XHWzwqgr7n9RZ3exKhJ+nsBIh0sFodlu7IDyiOyAdoi/lyPMSiJzoKYGpMeHzYmsgsEJvstmE5xE
dsDUVk89/x/jxCy60W9tpQzO8kiqgFQRiHeNyLmhoOzc7Ar4iG1Cz4dlkHH6QJNTL0SbsJmoxfdO
PZ5FLTaiaFN1MJf5iMClc9OtLtD09sdwmixzVXs1oiIVqIZ5Q4aVBNYgYWOi1eZNzUb7GlvAXGgT
lso0pKVLPvsCVXFYG8MoXGokgBwVUNl2WYbIQkflm5Klv4+EjTSr5mXo8zkYiuCL0/3SzKz8sHIz
3VokuC2F2fWCvWM1OsFenlZIx0BlkHTBl3CUv5Oy3179qMlOgzZYM9G/SpH7ZiXRnRxNTq6uqv8U
dsPJXdYBhQltDfeZYxcHYefZWsOdmTTb0Ei8j1AnOD99HKmT4nUMBdtaVPl0xp9P13V2v8ymTwHD
zL5orN+frmUpNe9Ud1VBpRIWXfazsJQzHtnsYwwzY2FGvXx0a6fYFwjNrrouiO5jC0QBP032k2zw
eVT3+rnR1GTR6JoL1aWHCMh09CySRhrWZhsdHLP5t1301WX9zdNt/962+l6JTfXD7Qt4yNLIPxZK
Q3q87GZLNXGt916Nz25gKz9CLbuBikveNY+v1ZWZtA+1sTvCTkHmqO5Xn2Dltx5r7x+Km39Bmku/
y6WUruwc57sW1PKp88ZgIs10v0SStxRdoUMKANDn1WtG9veq1RtvJ5PKfoY9qp+rysBNPOgt5OOD
C6pt1K2tFjobNhgIakIW9D6mZT3rxiH+YuTBtzyp3G94Ek4ZBB0/C3Vcyjz20cJtj5CeZOGsMaG/
IWNkRurHSs+S8qfjyxfE1JpvWhv8HJEZ30im061klEdeXMB7Wf4CXUT20pYFG9DBVVbC1o56eSZx
bJNmXfboAV2hN3diHTcGCnNDFtz8NHTOeWCAYp6OyMSvFk2cBcvahk5k6cM4xn/A2ZcqQWler+wb
jSK6PVprl7yk0K6DZWRBXkS4u2Gef4Y8bPyqjyFifl/JlGXYB/UqtltpFkqxdHbtTt3HA0C5yMvK
r234Bv7Y+haXDSK6MCMf+YeZRx2i5Xk5NTTD94Q85K+hicSqV7IPMAcgKrncQa8Whda3Uc/JyGj8
j7ybhFvtUN5KuSHf7NBHMmrq0bfmq0YO5j1AwnQDP6gNeM8s702ivIgOUBIlM0j9gJxVVblWpUDl
JyBeBBQTeF31YYHJ3khxkq9KhGCsJvLfYPxXt7HudEu7l40v5tAsAisd3t2y1zcoiYOsmuyl/K3u
g/izQc5t3QA/WitOYH6Jk8T4otl4FPpYttZF08WfQ/xNtEXkOK/YVmsbJFvG90GrFsKuGGxUwypR
8Xn1/hsO5Y04Bf4daxEgtquZsTQvDR+pM/YSe3GUT9WnTTTofvnfunS6g+4scIjFX2N7kPY7eOzR
LoPiTxRlCE65QFz9X7Y06bIzHyJcEylAi+hP53hqQJ/Ahmfb+PGXXa1JufW9+viX3fWy9NiA+G8j
c5hXZC3Pu657T42qvBZT5qINh8/+j4ms9+qKOM3DRJStxIlEVqzEttbXB2WRo6h39TJDW9Z6D+FJ
6zirXNPzo8NOb0NWbL+Xa/6fhMXdrWc6+T7JfGSOYfk8GgjNr+soJ4IhoeIXwYV88cMKTgC39F4S
pYUhNmQxGqryCRhAdi5NTV6ZSovUfWq4bKwfv4U8bOBIYGdqmulZ2MSRGzvGjsygk6hpTuhBZZT4
xbEiIBXEXXp+2MIyQUIwkeOFPwzyC8ng3q4eSwCsrj6g0qv6cwDQ3VW0GnFdLKwAeVBR1SK7O+RD
9i0rE/ml0svmBNniIfZcWHvVMCCia0QbUdV1pZuleeg+WoNuXOtO5N6InnqvtdosRC97ZP1S6qzj
ZbIVAX7BNTMYI3HCzg0PfqnXb4FezqNBg47ZwlM46m2zFNWmjn6QGz9c7KSNril7T6OOAYk6urbM
zaKG95JBCWpVGRGTjZyh72qZRnUrbbzAehwcm4nZNqqN4Njy8hdtovC6ulw2ql8uTVMZY4DQzUU3
THntgSDZpoGbnEWh6EW0kAsTQTstSx+2oB4TspU8HxVQEzjj1FnYxBEZnOVGbghwPm2u5LsL2F6U
GcjDfFy2cU9sZOLgSZwm2YUkNf0Xa+e15DavdO0rYhVzOFWOI032vCcsR+acefXfQ8g2Z0/ZO9T/
n6CIRgOUxxIJdK9eaxvTvzIPOru2aXhAOc+Oqrk/gvjAC8P+HhbuD7Xp5ZeklEZgSZV/qTMEq2GE
D+BaNPW7TqF+N9fy4kUJ84D8RtF+B8troOf+QyvDp/ApLWWdN9Rg3po6sWCoa5P7IkIb/YO9nQY/
2IhtoLjSLGLD/1EYXqXeOeCZKcmQx7UOsOCcjZoCNjL8DsH5AKvLMBzF1dxYhpJslaihihp5N2dq
fPYhVD1Ol6FWPrUqGeJZ6E3YVYk6fWG7Of/2E6Ozc18qxTqWdXcnUY22RWx1AG1kBq+qIklwB8rG
Pqy84NWPks+B6VQXXtzBqz5lwePqxXOtntBw8iimjEWlHkgZdkvhFHOCBflFtQdRWN4pA6+NsaOy
yOgt7dkMdQUptqG6xIoa7xS5SMAvaOapCON445e98mBRJLbsKCd560brgSD7BORn+0XSauFSyR64
bEN8XSuXlDvWD3rFGyQpFPmkwFV7SG3J242FPF5yPx1WA0KmL13HKTn/xDMnOelGTgogrLoFAS45
WgFvjU/eVCblNJRCLkRfNEDyQhAOzYhGY/RrRKwh3IXPbY7oqxKMrV37NlR6cu9P1NdK32WnPi2g
YsMUTiYQCMY57OqtMImm09XmQqxgIebMdnGlTpzYNxseN9ff60MNtr0tKCfE6ZKouth+mp2EvzwG
0sY1xgogluZsDQJbx7EIi0OddQ4h+MY/25WmbcC3RVd48e0VB5fhMRuMmoSxVkzv3BxxJs1boWQO
PCDSlSOMLZAYJBNbiFLW0UYYQyW1i9ul7cHQ7BJNG47yoAJBUzhPZ15TPbZdDBJcdwlWJ3KylZsO
YsQ+1/dDUhb7dIpMhjAybkanjK+5JELZqveky1myNOWq+ISOsA9PKKHFFmJSqjlTtsrD1p0OUQuA
heu2K6AaczNra6GtbkyAj7aQggMHcPTepq7lN+6CegnpFMZJ+/LbrbFAF9o9FTOZr/10cyvTRbQM
N4fVhF2sZk5u4Freu7ELMcEJjPEpqutyK8U2yf1oUB8D0yzvfZ7gZu0bxdJVKQpoYSQ4lE6sPlpm
qu4yz6CSf3K2Ebd5TCntmVz1PMmWCli3nXBV5Do+NBJwbdHVrRrBS6dQd51FSgjaIPkx8WHWNBwj
esk9Tj3NqJqf6pDNMP/9yudohErCr5VvUtqy54oh2iZWsbAJc4ULr9xyzEjh6AnSdRUlxb0kVfqy
aig1L8MWjqYmIXRIEuAzReTnzG+IW4T2zisz+wf5uWe3D4u3PDHypSUV+oMGSm5Tw6N6NsNI2zdD
ou2QYGjvxIpQ/aSQcrmwZre9/7nM2J3y7ppix7cViwT0zrSi3jr5cphICnVgUXtxxvnTKeiDjYxY
cfATQtujsfMpUgwzvU9R2BmSdQL/ECzdkpYn90GdZ89FUzxnnabeDW6bPvMpM8CNBhGZaXCUMqju
bK08iFGrqUL4O412J0bJehSwO7km+pzMJQxrbCpi3X3V3IGhKcC/a/GbHcgnY1JdMS2OJ57rfEp1
c6IbDZo7J6wAZraKy/G8piAsKtpFpVn193HjelL+vYzjHoAIlFhy3r1R2uGcXKn82dRNNazjLNYW
HwY+dM2y4rRFcaSwj0EGd4iDhGAy6s7JrwlDQ77OoTU0OOEXQf+NHRmEzH33A+bDFwTF/U9OAk8w
dUXdJYx7Y1dRl0Oti51fEhLCK2i2za2pD86S1xt/9qlpKDA4mooNj1yvIS8ujBmqqAhLDxGZacPl
/TUGi0D39FNXVe6T63XTD0WtEWakm7ROuS4bA8mLyRmVAHM7ajp0G1PXbxx4nBFDvi1l5U5z50vN
s5g6cip+gPBoaU2uZt10S7Y+wSbmPEFdpDdGqzzm4JlpUq+9NgmPn2rFuaH3F0CSe5QfAkgHjFUe
Dd13OVceU7KMn93WrBaqZTovKJgNSzR3k0e5kYM1xNNHJ7HgCfQHOFvDMdv3IHFgPlGkbFmX7YGt
hg2enVHF0uOtZNjxKovc9DGZmoHMApmGe2GRXe/kWONeZujs+6ZzVpXMGNHtpnxaNt1kBUSok1di
vByICGctfMVV455D4vLLQu/tRerLT5FF9ZVZ8f8+kH7amG5aLgWzkCAOCqcC2DrLJ+l4YK3yWKGv
Eqsvls4/z47Ui+jJhNBBXj+hqVpdFTiHD2WWlisvtYy3oc2+WYmR3OdOJd1BD03S2+j4HaHzMEUj
78kmV18Sv/lm8Dd74+XSoH0JLCDUmmAJY/MVtfnuLqOIaR3YNkhix0IyU+mqfelRbu3CNzmgFoTA
kDye+LX8o4w8INEBQfGubr2N6YCwhO8t+ObwH6OVkrKLlFDaEQD8MpQQmyc6BOQFfOg/a1lgiEzV
3HrVB93dInWSbs0ib+59Mz/H7qAiQ6Zx9C+Tr3INswtBZ/9qhcV9J/nhvu8D8wiJN4yQU2PEFy//
nBV+7S28jnrRLGh/dOpG1uRtHxTOJz9zu3WtyeXR5gBx8fiIy7Bhk6XB4LBBdVu/lGPjLTtikVQL
FSFM0Y4fLeomsij7lC+a0oyflUliFfKUdOFaec43athksv3qw7X7xbYDmFU6Cs54oYRbs4QZxZWN
7tUxgWuVut9+9YxhW3oFibtGe2pT3aFKT7r3zHRX65AtDBakI0OkLusakeku8e1tBCf5Meurfmfa
0sEds3StDM5xjKt2IRP0IBDT9Js20MxN5jaffCutUXi3g0WVDsEXeJmutlFY33N+PFA5owELDfrG
ker6APXrwaG++Q6HScycCoW7dACXHgED6T0/vBcNBGXKUYpgpZ9MkSRBK5bYxprcjnLurEE5y13+
qbfza2GmROOz8ony8fgCsbP8nEnKCyyF1p0a5tV5MMprFwLlyZMwPAbO91Bu0pMM6YQT9sPes2BA
Ad6f6Sfpzm2oVPTN5K0DlbEFmw4109SVBvMyRbYeTLXt7hqzpnBdAtSmS2GwKuXGP6pOc1bqxoaz
fkIcTsBE3+GKLcK3KPfBSA3QFwi7aCjGAk8vXETf8at/2PSnq9YdnnvUlC5FHD7XSlbdEWjllzR2
ZPi6qn2R7TRcUGSRbMug/WaTCblHJlg7971FaaPuB0t2G9mJq3sxCGl8d9/2FnDlMfpCWB+PTjGG
vRNE+eLWD1SrXwyVGgOqS9t13tvFS6GFzRoZzHwruqZm8vpxFPhlvZH6Nycfll1NGShRNi093i4t
Tq1HV6fSbzmBKo6Rpz+QCpaWfofsou8c0mq4FkNoXOwEVGtXr3VH+8a5rljIYf2l0432OtYJaacM
ms8yeBtLfoehpC6HJqx+dPpjZ1uw/ES+cypIMy1goWpXfUTxTBMiRR5IjbtDGo+AEz/nawKT5zWd
rkhDXxM1LijixCQG24xCqa7jWSm6sqond5JSfolA9WQonT2VkdzyDoIWSnStwBvPg02wjPfcE5jP
7iFpsiVlEOZTnsnJIgAmQOK8f68mN07dONJ46/rm5z+JyQkPMeDwethrA3f/rVlnwZQ9BPGPws3t
Q1/A/Wg36NtQdZPsAp0KK+ozqUwu4SbjyD1stFwrLqNdWhRbyg0xHO/q1EW2y9iqH1ObvJzPz3/H
O4TkXAaVAoSH4wVS5mztBoH80IyRhcpQJz/l8X1ZsgGd5Hrv2zYMd62OInzoOfVlCKbkixOXb6qb
nuWCX3oU96itA2ciyqUtTQvJda0x9F3jjvIOrDRK5pkarxXDKvaKyWqAu6dXRleQmWZfStXyWpVL
87udJ4/KgExQlckysjXSujPC/AenvDufZ+Gb1/IJOz/KoGgKml051Hc2P6VtpNrdtjfs4SpbtreC
A1p9lUlQqmYS/kjNM5ksoOP8mK9mX1tvlg/PadEq1QMJpmZTxHUG1qUEG00Yiz1Xdc0qvVmmlRV9
KbJ+6Wdl/F32S0QQ0iB+NoEGblqoT47jqMHSYoDl9Z1OIac/nNVat59sx1F4ZG+IchWfA9+gvNOW
i4OrdxZ4wu674kU8KG0LKL5RmQDhm/AIFXG4JnIz3CWOmS9aw/gSKrn3RCnisFMgTt1Ceuo8c0aH
KjL1vkJjAYAwTYaHIdE7yn5KeVOmbfMKL+pBeARmPVK1RnxO7aps2/TVTra8eA8nhLlXyD+c+L+M
SP3V5gXqCWcVQOS/bnqC7oMaDKeUsO+iDxz3ydB1wkFlf5iwJ50GQ3DRgxbs6/gcANSjoqas16WB
TLXH33Jlovi55+UivTTh6C/s1ib9PY1WjY3ijKE/yfLERepmbIpqXqQlkApNb7t90xC9Hm0lfXNi
63sH0vRaOKF+zTT/G2LtKQXQziIHR72kjg+GBUc294hIDdu+jdIHT50i11lTfTUhz0qCRvnOKed7
IQfWcwH101pRojd7KPMVeU/nmkwNmGWYVMkd7VxTUiX4PSplNZZglny3dK7C0XFMoPkhSezZlku9
SfSXB8u0inCLiStd7dvat8ViE3Gd5tK3HcFmyfPXdpanZ8mrECAYY4ifWi0+gbr4xwIweQ40Y535
1SMU1MFSHdXTWDlHPSGOazm2cs4RdV+Og6+sjLrud05cqXt0SIZLPjXBLh0IuYAyCHa55wQr3WzU
V3OAT7/s+x8Uw41+x4kdWqvnknj7oqqdbN1BkMTjMvbGAxmEpa9LBkJRubaTB0BscWEqxGo8a+dG
UrrkK8/vVYk/+Y4KDYyNCIwm58NppFh1mWiko0NT61edERGhlweLkrqmaRdR3TxCFpTshG1uqAr7
5VLZarfurE5bsBs566QKXu2qIwxj6cHLxEa5ahNDu0aO72x8irPdxNiSkRpPFBilO89A8aZTCxh/
gvrclVryCKMC+2pbhmtJ1fu9sCkJ0BfYZYGDSvaVo4D1XVEJQ42THJn94GnsklGb+CxL0nDw9Ww8
gMfmr+OSwQgo6j81YI/YCEafpIq0Q0cR7rqFgHmXFL19LyNoKltqy6EHpXnqXomVBpxx/KBZxl4S
nMAMp/tgJGBhA/NYFdaorjTfcSF36R48ouGOYZLCH0PJPNcgFF3q1e6lzMvu2UtP1c7IRowmuyYP
9O6ziRAA4oY+m7y4Lp9R+SKIHulPfH9MMDpLGN7Tq91MSsrNs0Ux8pXIZ3JrCvLSqwKGsPUweYmB
sKjcuzr/KjpIu8prEqbRyrLK8QrDlLPQlLony6KN15tNNsytGts6+FdcxACnBf1iAJGcLHkXRkvZ
QMC9lpry1DtWcWqa+OdVDNUCDN3QMEJ6DUhZ+NwueRLxvYrldhPzJjyXBnrGkmzk20RxXKoqafga
OPumtojfp+PZKE1eAEl4XxdSxM+fxyI7WAsNXBi6ETahhKQ0rHthq+2MQGMFbWloqxyTKpckHVFd
UH/bUU7TVVYMdw10QFcZZoOl5vrevc+n3hKai8kWdrDme+PVBkx04kdXdcoKXkGd17SrH51cTbZ1
qL+1fhud/fYbQfDyLm6GfOPYLmwxAQpElQvppriCUxmaHHE5N7V11xf9QOgU+ZHelE2EJiz4qqX4
zYUV5R8DeYuFoUv1C897ZVmHrvdY2CVKbWHpXkyZL0UQQdoTREezQY1YbQxeLVNXNB2kHlRBOlmf
LcSQ2hO3TruV1MXqVaseAn0iZ5LNGHke/sA37iaZcNyeqjDSFyNFJZx61SnUh4CbIFgSTeErbAt8
s9konqzdCJzKukF+tVfhF5oonIRfh64VfNHmKcrgEchDL141lqIf6oB6fQcw15Pim9UDx+mF3CfZ
E8yPa2CS0v20UXebSnnVYqc4lUng3rpGniTLcOjCDQQuaKykbS+tkWuVtjEw3YdKz75SOgFGLO26
A7+1YNGRqbo3sgi8nBOPW8NxAVyV0ouPttVDNyRLvSmrJ28Yyqcssa85ZMJ3uSeVT47WGct2GBqe
sHRtW3G3pCjClVu7d0aWd+c2H9y7FHl5+DnDVy8Jy30g+zmFG170akbEJolDBjsxGlFHDUaeVJkY
dSWEq9JIepRtXX7g/bET5t5q01PsZyCbOGgCkBx9yBvIYBpaFa+ohzCfjTiCwFuFO5yKKvM5qYh9
AzSTV/bUNQZZ2eYZr3cpsoznhColIKFKvBZzVaf1tjB8N+vb3AbkMG97DYZfnNnhVZtsdD140lgq
avsA0nbqv0RXRaRyDTO/vBHOaQcmXYd29DYqe1FK6MbPt7e5fe+uIPyRt8JZo5hiVfq2exuNzapZ
WZTZ74SzHHSAntopDSvuO/rSUq/raAtudGdYTntpvcHaJMGYn+zomBGhe0Ltq1Xk7mmqpHlKyv6F
/JxzzmAW2MHwALu+1neXpo73lLQ7R0uTYGMRtlr5XIxUZt1MrdZFdzpIBVfO1QDq0lQ/kh052B36
2sI/LYN4xfk5QLAddRMr7djiBeSJ5TBGto7cRaL0X9PcaD/nua8ijK4ZF+rSw10Ab1RNOuzaGNFz
IyMVZjqpeiCm3i5Dp/deS0LHGw2eg40YVSpkP+oiRl1kGs10IH1V1l69wNZems9VkXg71c8gLe8I
24WJWa4qqSi3IJd5b9neOBwcZCqMdWhYvy7j6VJXkkJdvnN4d6knSr6Jpmovz3hA3NZ7MfnnUbQ8
rCRogF40vm33bowQ0dSTjE6/hN7wIHrhmGZ3Beg80QNjZZw0FHoWwUSvPpaQPNl9D9/5tCoCndpm
YtdahaakXQZX/tno0t6SOu8ym9nw54fYBUw5Oc32WIdz0R8Cc/lhIPNCeVG4ybCdnYUL8QjOOiZc
879v57YcGI1SUZ4RJthQ3z282aPprsba6U6DkspnWSXc1agAB0POyP4A2UQwKQqJpphkhcRVrBkT
DwbCsKOFopCwKb+v4mxKMrfI034YEM5iFNZeRD+mlcU0NH89eBQgsliPgKhvq1bEloE9kZRqFiCZ
V9EwpoesCn421AamByLf6UFczQOz3zzwwe+/cJmXB24G4b1Yf54nurPPfKf/wuXDUvPcv37Kv95t
/gSzy4flK0/69fH/eqd5mdnlwzKzy//29/jrMv/+TmKa+Hso7YC+ox88CNP8MebuX2/xV5d54MOf
/H9fav5nfFjqT5/0g8uf7vbB9v/xk/51qX//SW3PL9kdahmivQNbu2D6GYrm3/TfDUWVz6yUHOFt
1q3f6FH2vn+b8G7aH+8gjGKp2yr/yX++6/yp5Q4VmvU88n6l/7Tef7o/hxmO3p0esjuf73hb9ePf
4b31//W+tzu+/5eIu9fDeDWKrt3M/9r5U32wzd2PH/SvU8TAu48+LyFG4um//INNDPwXtv/C5X9f
ynZKqHNL7fMgGcGxkdqJIRGw2TH+3YiRaBiKg6pdhVlYxFUlJsy+pluGRzFckkDaOzGybFrnPWRa
oy+9yqC2qjak+yyIIVCr+ydOwRDZTr04p3KxBd8yjYs5Y6CbB7LvP8S4sLvwRG3GEkYsYRNN1cOW
YeqAwGrI9k/QRV8g9YgvhS3F+852EHzuqPO1zejWwFAZn/MUBtLJS4silOTEaGBJwNk8+XSziWE1
0r+3AKiInDVQy4ilcr+nzjlX5fXN0YVVclUZgQ1PskF9STYiscPJHhwmYqobP0LL1YbvxqB+visu
OkED8vYh1T1Tdwis4lIocXFRlEbbenoBdF3MbrVq2LkFyIZ3s63eAZicNm+QC7KimFiZObJERn0/
ryWW9jutIqjpHW/rBUnRnMI0hpb31y2FW9p3/VllY3Fz00eOaJa6c+Syp4gZvSBvUqi/idVDj0yJ
+jvh+kam/mocuq3B/9sRUK538qtJy14I3gujmD4PF+BEHMnRD0nXgKqw84Ki0xSmj8za54Xl3zqO
EjigYSZ7DhwXgiuCV7cZwjhPk6wxWpL0qNfv5tw8q6Fcd3GSHj9OHJXB3zehdP9hLdE1MvNMpNvY
K5WBVn2M0Nood95d0CTenbgC7OWh21p6WxfILHltRucB4dc5Y3QeqSydXOeZt4W09sG2o5i4aaAf
RDMSOjugjKwfxBWCacM+kZKFGEx+u4muq+teSsEJMzKKoxGblRatIwMvQ23Mh3isKdS7VpKUO2Ft
EZNbg6nVlmLgNjq5i6tulAl5q95J+M4eZJzMjZRD6QFe46fvPBop/iMiQyoB238Z1MZM3+mq/Xm2
m+AJVfi00owsjytvxch8MwcNQ1B1HRQm06f+/blu3ZRSPUoN7bX4EIblqfxFygSGLds9iMbIMhTr
b+1s7SITa0ZNCNHCyTcB2YLw9YDy3Rh30rsF9CInYBB3sXRb8Dbp3YJlD9erBEPDSoUZ/ahPTRjm
zVF0xdXcfLBRpwdtLAex5TzwPy0wT7vdQ+2dTQa1XcrBp+xPCUdEFJDV5OrLfnoNjZTTVYighBgg
3hahQY1IbQZHOry09oFSgDFdiD7Y059Gy/CfEFqQN8IOesw5zDNm31IIW4plxNzZ50M393qqMZx6
P8rRm9SkZDJyAyY3PYweAwBqe9siaCDzDXstWm0nPCjgcjhzO/7VmmDsaUZ1XW7GJZAqCwr/CU7S
TnCSZgDUk4+5SepxuhTGehoRV7OPmFL1G6tHvml2FeY/dQMBUZlXiuXxzm3r4X50jKteJ91TwYH7
kOtquR7KOP3s6QYpJQBWhM4GSN6mFJQcuZ8KA+BqVEC/Fta1u5DqYS/AxgKFLJq6st2lYTjJerYJ
2HJKVd06Ab+1FAM3eLLruOFWs/nqvwM9e3Ub7WFe/HJzbKjirgIYcxG4cg9O4TgHTq56uhCXooGL
3QBCUKFpf7OWlGn3hWpstNkTslMXGc7Jh7wRMrFTI6bbRR0AsCQskJtVD2NoCqG6PHo1sjlBdVfm
8D6LK9HkQ0K1baqD6nCrnwPR76vYA+QAk7O+Fc6ypiEHHflwotZWdenT+CV0HQvy4RjIqRQP6Ib8
soWksi5iwJ+u/mZP+vQl/r1G1D4RtsxPtZNHZ7j/o3NTWqvKIfQJqddPkxgci24ET1Ip+R4S2pM8
2kO3ED5VB4KavCfK8KkTUR84rZW0dRVsxWXcGN/tQM2272ziVuGPHF7wk7iWCJn2vZZAdKc7h2Rq
elOBkXLuiyt0gtElMavdR7vUOoc/2XrDdw8Sok9ouk8+t1WFVfTFHNG0A6UnSzFSFIO8I6vcGqZy
1XU/f6mJN/syQHYz9vVnoh612eQvnpfKKKh34Prl7EVBQv5idOajmBHmdnwuczaNuU601mx40OiU
XB/91HeP4irp8n8GzzY3otcNhXv0KiDJvNx/uYS/r2ZbB8wUNRwX9YlpdB64TRbriBU/3K6mWmeV
1snEif8v82bnn3MDGRUKK9jIfpBti1H37iW5hIW+cOJPRO/ejF5XfiCu7Rg6qV/bCx9jK6rfnDYi
pRO2/oMf2jwzjVA6mrUZHz+s00D6dfS7Er4bvsQnRa6sfSflxJ+gHVjUiOecAuQlhnMDK+CmDYFe
gkUwy9cwkpx1DFvXwiJQTsI0idbwjjWnZmpI1r1vZptwUWRlHZW2tJ/tYsLcFW7CluaauRsjB622
f1nSyMf3d5jnayHpiDpJrq5hUAgVI+5gwUq+Fd1YzpM7J4nvANhG+bJJUbPwfNS2fK2G56tHgUvR
gn4BqVZH4vxfmgy9XvReDbi9F2Io7BR4rMVl7iWowBaE1d4Z3SIz11oXgnJzqmYTKJEylRz4j6Jp
dAgk0Lq/Fz2vgABn9ugmtw6PwBp/ebBrAv+oIO+tFGm1Iu3onUtBklTUMdt2N+vXwgh1pn8eBCFS
PDkJ49995jmzTzXRLomBMNS8nQxWDwahXHuGKyRylfy5rVCi+9X5NVJIhbRJqY6iGGZ67mletg6h
cliKx+D8VMwGmHH9aWC23Z6j04A+uATSp8eqaOal5oF52rzU7Jwh2ES8Nkl5rtfjI7X+/cIm434Y
I/Ri1MTyyLVSUhRbblMsK7hK/EZ96KdBiDHsZaOAzBa+vWQax6Ca9G4zrS1IqwRHu1SDixgNcv5H
0gQac9G1yMzf6V5/RDhIfiyHdUt9TAWSDsjCJHduZ9rKbUx/nyJ0cUosWLg4E+XRSlxCLD5UCzsD
2UkZarmph7SvFoUm/3S9jc9TxVUXTBwMA2cV0SXKTjVTDwgvkrIHm2rjO7fWlKeBpOdSiyx9D2pK
efJLy4bt3nNRnM6hCpP1bmlO2VcDyde9oRVfi1G2Oa5ONjCNHiCwptyPUx5WNLqn6Pugrr+KXjPl
bIVvQOnOH32nNefp4kqsq2RSuYelKz72UVdQv85+SuHvcNFLADPC1ipUa9aO62zHIpPucup010Pd
ojbXe/myrxLlMIomrgA4ZZOc4EIY3g1N4xlcHwcvaX9eCZd33loUfEozudyB3ikPqgyx5G+1QSE5
KLpZkB1Ji/hHYaqFKmGVkDoz5XSi4P+lTyicS5PKOalXgR4jWfhuRq/kR8O0vONtATEyrzKm0F2v
fn+Moa1IlI9evDSC/Dup1PyRDFTxKEnxP+T625M+9RTZ6HdAJpGymjzyQi0es6BZQX0+XoW/UowI
EfeUSIlByTCre7UmdD9NF5NcN1YAHKH1fbuBHSfnJDWo7dfyfNkRKlmYkZMdhTMognGvDlQKifuj
ECHvB5u0JMTVVqu9NlWpnS0JeKzoWh6kymNNVY7oFo5VLWQ9ss6pJ8mvP+e0raKdpQSecbdwtNd5
DpvY8KqqqP35cFoGVvwlAYNzyaaGFKZy8dXEWPeTeulsEwOJnqGTEKHyI7qiES6+Hjz2oBMPs0lc
UTPamwRn5nXIHdoHN4Xy9/ftbp4qteZu74B1nT6CaHpLh0E99bedK9VHg7NnDtuAWh/VvtyZnTfs
bKWuoafFFKumRtWK6ItLYb3NEdPNiiQiUNyiWvsj+Oemzv4wIZOp+YwCaac0HCFEE7eeC+pq6ley
pN6MlLv8HJ4dP9jGaUZjNs7PyWJY12J1q4DL/7i0ETt2grbnvyybU/qy0wb4G+EFiVcRijOflMbp
eNPqiHSaXvZJsZ8hRbZeIDorz1WIZKDVx+mn1B3yte1RXs4RG6LnUl5YmaysnAmZjxR0ejQm5Ka4
ErYRIDqw4mlENNnvK9GFJo1hx4ih5emmF2/W7WX2zCd4qZur4iftVVUMd9V1KN7MNlMuvHOVu1th
6ii6hGV2onTVBrvfC6NoQoghtiaAjonnurnOjfkY1m52BZ1pcVQ0KOLMqtIBcM8Ni9CUz4kBmo0S
01UIveYuJ1v90lT8harQQHJ4UmKm/pfqarepj/rU7WoQrFQIuycxatr+525whjsxFQTsJSnV4irG
bD3fNroZP4ixQKoXIHDiJ8VRnOcO+WEYXhxTegpgyrsC2KyOmQsideolUBvcrhonRoRAaau9GOgN
r7w6pd3sYNJiPzI5zwONL+1lRW8QvMBN+IJj8zaNBzBl9hWrIyJXRL5/m30b80vgGJKmrCXPczdO
58NDEHvZRTSygTTUWCOgK7oIGv8cqPIKahpZ9jazczqNIjnRrfwoh3ru9ypRr2QXz1edddfkCAT9
HhAzjI6oXShZkDHp0saEaXvPfcx9qqAaM5FTypPUHrJcaAULWsu5Pw8jXAjhpegPdV3sKp3iZT8a
txn5f1ievPbqairft+lKi84hGoAXcso/LaGbdVPUh/8g4TANtHldUsEAmJRo8dqVYur0QweeQAho
951TW9dhaqjKRQW4JDoWK4F19RPDuhqKa23rPrIWs01XJOVEhdNRmMRU4QuNzaJOVR+MIquJQcXz
gtttZtt8G6el4riFm+bo+Fa7pzCb4vQ4H19NttyrRG+IR05dGzYqyvb1+76VqsdIt7aerI5gTVrv
GIMwXQaiq1vROm68aidGg6L/HLpTqh50znPBt1d4wa0C8T0HQkQrWLqolHQDLUewFd0xLEBRKr5z
Fl2lBPEppa+p5jd3vKni2yT0WWAehqlhLbxyzZAWZQmeX3RTC8JOFcFtveBra+YZSgvQAe2r3Eq3
PHS1R5INPMkhEvgWmNBvQ4j/BY7Afmkh9X354KvDE4AWC75pjMo728cVxbvOqpZH7dhOjbgSTYAU
1dEqfLeAA50RCbjVotWiGsJNulFZPWhOHb52Ue2ET3na1K+53HxXmmBjW0Vxn3ey+kRZOvDIsmKn
GPjaUw/aY+UZnbsVo4HOeR/VEg0ABs4Dyt/HyAUmFU3OJTHEKyXgBzEo5ofF19jmNCQsfh6+eaUE
w/XkLeUQ+48Qy8uGIa9ifmoPoqH4Sjb8h85o8weKOUdiSTJkl6MbxUs75ria6jrEqL/96zbbar5h
3KmW+t1NECTrOyW+dBlPSraTsOODRrw0UyMG+jQ1916fPNdm8cs0TUhTOz+XZri8+Temdwj98dwI
itKJfF5czU39B9uQGP/Jb54Whnz/M6nuV3rsRWClXRh3Bp2K4anmVK18FcYgGnHV5uRJFqL/YRgs
aLDzA/ck7LcVxJQPfrPtnU8OV8eG38N3RS5UNhnc+N2d5ini6uOnSXViQz3busVfHcWK89rCT/Ml
Y13wVIGpG42AZWfDKs23Nso3xsQtLfpQmwSAhwE0zrau19AwetefJjbCKObMTWlb4SHPO+ke4KDx
2FbpVykzupPoEXJVN5zNjFX7f6Sdx5bbOrSmn4hrkWCeKkulUNlVnnBVOTDnzKfvj5CPZZ97bveg
PcAiNoJklUQCG3/ge/OEccgujPPhmLWOhksOTI3RigT+ppm4yJgsusxE5NIR+VpWC2UCu1t2056c
Ld//tgpeQUOHMNS0Fq/APNsY7oiHbVy78FRC/6DMyq9MSuIagFAwVT4YdD+4yCtT8LTJtRZ15L8b
cBkje+yZX2TcmtIIGYq5i5b8rHsOkuQcae4EiEMMgtucYuEgCzf0OrHsW40cGHjfEoxJ7tImye/s
IXoIDTPdRr9DMl5aVVAs/n05wGgnygd9HS3b/+j0ezYZ+9+nLDz3n9mbwt8CcnLWWu9mpzoJO4QW
YBoUcEwWodUFPzJgnpCIfvKXedPRxvoyaXmz8jQnueQ5SoKI+4ndaJXaxWKNtrK6tlhC3Xc5fGim
Y2AAz95UAVQiu7aH1R9BeSkL3Qeg3jW6B1wLzDbYbjEdb80jEvftovX4mPBN/rg1hMjD4rGG56Wa
5o88bbkdI0cqazAljLs6n95lTRZ9Ycxfmr5ai3rMH2VMDRGCqSaHHzchD9NsjmrDtWwz5hDyJ2I7
KXq7vMXStHEWYwdY/TbREH96Gt7l11mhgx2gyUULOYeMZS7asl4yRBsZY3EULksRNjt0Ri55MWLx
gc3SY+dawwndzFM016DJl48jKvwbRNOmlazKghz+D4DyEdlJuiW16V48TrzlIBlqYFtvUTbolhXC
0PCEhxEkmYc141CISwI63iim8NzMNRkXgWXcsXY4yJqjTgYoRTGWWxvLrYUMXotaFRdPYBWmtyjN
yVjQq/rZGKNFnVbR2nKV8hwWJqezSPPuElvTz/y/HQDPtvbSWRygqJ0RfB8LbZkihgKZuzMOmRHm
H0EJcdVBlQqxI0VZx1NpHw0USg5urRpbm6TIfQcfcoUEi/rFzMNPTriqn3a0xVHD33CfqbY27Ln7
1hXWMi99YlbbuouctfmxbdyDbLWUGMX7ZOQrjteotVPBQu4TLG5WuqisI7T5H0gqBBAoNCy959Ct
uMUslNx3udrCN6eHjCvDWHRoWf8zDO7m/890//WqMja/Q/ZdYu2DlK/m48tmLtr55FUWkI1WEYDf
4y0ke/hi1DatUPmDzn1lTI6XVYigj+Ddzb2s3eaFJZOhBbLNoUsdWmDls81y+lx2CWRR+ytS9u6l
5oRtrLNylws1PGd9A/vX1K0HskE4T7ke4kr4kC6wxTC/Dmb71Md8g5WhXpo9Z5zs8u+u+qp/SK3K
y9FNxboqDagys7Kq0E0KeTUXsss0q7O2c9Y6nNKfkyjGC3c0ZK6HoPuErHIooVV+8RE32sIv73Zl
6EXY2KifJt+xXebYyO/kdv46QEDaus40rmW1HppujVFTtpVVb+qjlWrq0V5WXTGLX2F0cTdyq3z1
UbKCboT0Vqmqygn/Z3DNGfJrpeqIl0HLflWrOd8qq27sekiRdb9aZTW9L4z16Ks/umlyUX61VFyH
EgOsb5PFoKN7djCWhmMJ/5lVqnTqSdZkkQbpLGQhfkS9nqXrwd4Li0Q/aQMdOoyqX6/mxTrEmLLn
EAiimWwwsHK4tvJTM6Aozb2TyhTrQvRoz/5udktTL1Zyxuu0MGsXY+Yp6warmGWXdPnBjFN8ArGL
XU3gzz9VExEG4X5Vpt5cT1oQHtrKyZ70WP/ExDPdFr4PTqf185MsHG9ojr1zkZWxLst2dWvUFV9b
mhUWS0Nb9jsEDV+9rIRM6FZi4QpbOTezYQinAf4lS1BbMjX9j3hRZr6x6B3EJ8OmJW9ANzkKBdpu
P3U4XXJ8Eb23Ao1Ky3Q+mt7nQRcX6MR38DLavunQjMjdD2SCPrSiq54MfYwPLJW0NRLP/UfM8jjR
3Q+DTB0ntYUKFlZoj8bk/JDj2Afw+IZ28jDAeOQ8ojV47obmVZJMHZ4MzdK+wijFuxOIyF5uHWWR
shUK7ILH1LyblEVYQvtUmxKD8Mx2UBouJvtUuNZKbkKdaLZry/yl5jXqpY4j9ZLX3nsV+tpe1mQh
G6PYW/Rw4063uC6EcWwLfSqxqlRr99Wa9OlkeeG46FRMBSdE5tauGJytrKaK+YKr8xI3VjwxZtka
Q4sCPjURHOVVPAVpvZCXvu/E9eLWpDoNm5ZKAxnOkD86/rrE9m9hNJaLmuM0HKO58MnCZKtK79/s
3Gq3sgH3LQ/rkzD/YhkZjMOiCmr+1j3oIXkZzLI70WxqMT9wjtdiVvK51q+dWo7cNLy+EMSaMdMS
FV2j56ax/QxsPEbRpVZIFePnOoldM3v31MDleapH+q5JhXhRO+9XK9J30WHscYZjneAs4NL5n5Md
b6vIMH6isL+vo5YkHyINbB+9vVXb+b1M5CeinBaqnwV3suprQbAuVaTJnNh+qYcJf6R4+mp5TrFJ
moHko2tXb3M8L8X4Fcossqx8hTneWZYgpA65OoRvhhMjZuzWz+2ICmQadj9k2En7YFvow8JMdxZ7
tAPK3Sg1z1fG39VRGfrZvpDm6+W1ewDcCutwxHN/j/nXPNfeGvYC2eI2p+/aDzY8iG2V2f1R8fMe
w3usrMxeu7R4mRuY+RKTrbE69EdZ5FX2rAy+vY3ryPJOMoY0CBgaUVQLOQKQSUh6ep61zKZ4p3H+
U2D+itc3nKQi6TfxbzIXf0B7WshWM4ze81ptd1OjCVgN84gwaDgJKqwQlt7vjpIFhqSPdTSbD7ax
cYy0ZceCpmARUjUcYmyVKrY2BXpmqF0LTV35fvOzKEjlK0mJTyC8F5gV/5i983/F9r3tfzVIA/hr
bFbI+FeDk9mQX2/TyN7SJf5qHP/3/P81zS12tY//PSIzUVbht8u7Ced3E8720LL37b2agXj0jUxf
aEpdrsgx5Pc4jGX39nwFvgACk3WREVlMAS5yVW/Zf3R1k2ZkP7S7Dvk9w1COKbcxr13LkXJqw1G7
80guS4aMtAtwvDAN0shhEG2myPTdhcZz9VQ4/VqTVTkuLZKc40zV2Kg+tHFofl17DEGE3t6ZfHX4
vjY3/Knb3hrcpu3uapKO17dhqLMJmLLCyNl+SEk7tS6JUmGWzkNSu8YJ3MtBtqlzKO9thDr0kdXR
XJUNTdH260pz3ZWIWIcv2cF5i5r22Q3avvbhj3qxEO85ylm4K7QPuNnc2sH+NXtUXU62E++csDXP
jZknPF9TjkC1WgWig7LBOZoM8yyvHL/S937TPF37ySF+n3zPvGzapfzTSXwzwuYnsWtqPVxY86yy
322qGRc62kV+uL6khlZGCCtr1c+njX3X+lDwimInq3idYwRsQkWSVSdF6qNqnzAMcO7wl7Cvxb+q
skHGOjcKN8UYRCgPgv3Toz5Z4G9TPeAxVz2EEWdeRiFgfPVjxcdMAc/kz5jszFOwWSU9ah2yKvvJ
sU3E2sMgwXwd+6/56jpotkUNF1vD9fzOyLtfhdvadz2LBijwKC1BpvqnYbYsLzFCQI7TjOq82qBd
juYEMoOlVvorOcMfl3Ja2Vu2eCiI8EPDGmlSMY/CfBNLzCLFE76J3COUaZJsvYlbetGn6upah4Xq
HK+9RtdHwcIKPv9oMeWgfB6P6jnbb3iCLMMT1itG5Sl3E6xC1lcUZlwo2DBz6oegj9AO8VCExxCe
K+rz+iFKk41PjnMX2dCqpqI0D5zZWjvf6B8VvYdljSryQp+6ZsMGavwak0WAfzq+CR9NBL4hzaZK
ums8s6rpGu9T8Udc9p+Ak1z7G0mrnHBVRJJlQD6pL8tzNbvrJjHb46YYw8M0e+/2NtYCGgZ6m3o2
29XZuOz4RQUr2eojzXr0rJgH1Dy2zEbrXlXCXTv3xfrAOTi+94qE6fRQW52+qCtUe9CCw8bB1D90
rcUew+9C5MwNKK6iFoskcuNzFxbJE45LlxI18XdgVtnG8msFgTW3eHdhMpM/KiD74dHOgT+uiekJ
imZ1QroaA6ESE6Deqa4h3woQKOIkvzpplUIuLQWeLTvLPrJBVmVR2PDYPR9HHj+YNV9uHeWVMks6
5/232/QyLCe5xfog/Nra78mQT5tKr31tU04WpEWF7doKI9JyyX20Zhk1N5lRXB6HVucunrpRsiGB
lC7+xyiwVNFBd/XVdRI537WTEXdfNEWvdpEehedbYeWgqPtxeYsgjxSe0bHEK2EKzWdSkv5exm5d
5FVdONPS0zRldWvQRodhZE39rdml8A7nF7sG5WVegexAvWmlJ8af70K3ScW1RfvhVHF/8L2xO7iq
/auQMVmVDbfqH12iUkkWf9R/T6NMnrH0sNVaytbb4P91Lnt+YaUpgh2ezXukPaZtONjBopoltBqU
/ZECcIpVobj6XRa4SG9Jqa0Y0ahTzPnOcjRDkr1eNaq4XDJGzfmjjJO4k12QHwhRVsKAyfcLczck
ts3qsVLe+17bw5xDjVsNBg6/Zu3yOV5O5Q89RqkjjAJxLhrjUAftple6Q1Sb+WeQOjVPSV15CSOj
XA210t9bqhlubbQ17hysJ5ZtMhZY2wnE75vmI63t6EUvFPs+h0icIff24nEe85z7B9kkC6QfgDSr
Nb6B9GZd8VDXxgLP3W8lXsHPMea2OFcoS1kzMTN6tgd+ZE7crkbW2itbX1hKGD/5Qds9xUMarZzU
a7ZJanVPap5HJ+6Ar7JRFoPvfXVYLR5lDTkOe1sbcDcjlbTQksmceTLXDn5NNtVJuyURfBrbhgO/
KWcNM4v4dChkgzmZqyifrO1GbMsENaAwVHoewv848UhjHC2pEXY2wZfeGsq6+MDmxUZimSyAkgac
Mg3xvURagTK8lE0a30sQ1txWzzXZ5kfRpVYTdTE2rDpssyk4LozVBVj94tHOjfyRtTRkiWzKtrIq
G/QcnnAU2WcZqs2uOorGfr72nwf5ymyX6rPpScYuSpa90XxGrt/eyS6cZDiXZrKWtwGa2ixVbpLH
WjMWsc0iOC7CzkQqOPH2bqpcospX2CwB/DxjWdad077m/F9NIK14SHludRvOAh5F1dbzNJ0P0auX
pRlwRDY/TBMRo20cYfsz12QhG/O5x63b/z02drjwDTXk3lhZ55aDOiF7age5kfUYpc7dMATlBY+S
colLa/rt/90jZY7h7zlarcSTRM/9XRknzVM9Km8e7/GYz7Uqa4Pd1A/aUlGM+knPh+YpTt6EkcSP
MmLiMYKTodlvZFs4uvbZGNBJ8uvmIYkEsObSOLM3xZk77brPnkd2YCrRW2O7+qZ29XCfx6p1brkZ
WL3j3VU85iroulwOk6usnQIAJK7vDnKYE2ZLUyNeRqSXrlXRWeKl7Tz7j+qtVXb+r7EZub8dmrfp
JJqjLFwV5QMeujlSjv/E5JXaonhBKtjjFCSbAZ5jiq2uirLk6hpsZzRp1Nq71NKnw1Sgji1F2Vsc
kHgm2c+dNim7sWuB6mcifFdLfYnoZ/AJcBI4WOi8CDvCIrEAgxN3CLvq4dnsFXGOUZCB3MTP5Jj6
xfraaEWNvbd89UsApYGjHu81r7lFuNbUbjsMbFa5O+nPZWDUdxx/dAtZFYiD34d1jElPpbRLXf+i
iaJ9km0VAguxUgZnWdOKsVg65ynkVn6PBo5zN8ZKvAQAgL3IaI2nrpz0JXZLwaet2xtWSuaXrilQ
FREoZFmjErwWsyHY3EGOjGdjkmpA0UmOZGkdfk6luclG2/zS932x7eJ14CP9PYEYrr6HJT6HY6Mp
r1bXf1ZmFV9kTRWvdduoL0Dq2gcO105JkuP83XqcZIrEX8qqyPp0CxTYWoPTe0vhx+/LysomUPbK
tCtAXYuE1JA6F2YwoDn1+2pIUcpgM9BvZIMstCKxrv1sBD/uEA1b3sYnNYco2B+1NQoQXrCxM1y0
BqdlZ1yN8dltVcEdM9EeUWrul3FRO3zok7+o7cpAjksfloXj53dWW5bO9TL1ivxOc0xS0HaBIqPy
rdVR5ybhlmM1NAADH3lK5XqPLU7b9E/Cmz3DUyP6lnjektRj+zONunsDMar3aeQHY+hlcd+4cbHr
eoscoZaKsx6V6irQOLBHs/tDDhqdfYEK0Q/b7NNFoGbVS9ZhtF7ZXreofBzAOR/sUBTlN1ePRrVr
Yqt9Jicxe42BbZetVR74HPIY32SjnfvuEx+MbJIFduev+He7J1nTrdpZ6k4P4myeGuni/5xLNpbK
5Pw9V4jhiaFr7smYB8u5IvHsJ6mxkmm3zmwT3I3C5le+7o96NyjOMm1RHKrntXUj0P6Y0IPZoRVh
PidaZG/KLovXzbzW7qIK6VuFO3A3V9VBn85krTn3paZohXga4gc5UE5mm8UeB4+eZx7tGASVsLVS
907OperDf7+S/1L4IY8e3feuhS8aE+hoEIebtqvbhWxxu/JXs6xe+6hpre3Beexvg6OCnYWPftBC
G3VuoxUYtzth4W0GjJWzwIT76xzyZtlzNdDGEFsmLq+90xBwraJFhwmJPNXR3k01AGbctN6m9/Px
qz6hPfVPuC1R2pVh1f7P8F+95STZnNP7q7cMB1H03c3RNh5Up9uxczK3MWr0z8bof+usavyGSMij
ggDRqyEiE3KVqcLcrNj+tNO0kD2QWdz0nQub0wsKAO3tFz3ShqXOCfyJ1STKq6rS5CdZb8GN97Mu
lNt/Y2mNbVdu/Mz84oyvjPPeiwq3o5Kstk0+dVuhs3Ow61Y5dp0r1lPe188Im/foytXDt7zS5xuP
8ZPE0BbV4UWbudNzB7AFfRIVjNf8qZkVcI//iOOhdmqMQn32HbRge9P81T/EKOrW/xaf+3dzf8+m
v5xffqB/97+9rs88/+ov38/f/f9jfvn+q/n922O+HjhAedZd80egt/23FhXoKU7wh3EWMOlCBP/N
bEfKQHzDP/37EBn2AZHbjgWnae5QD4o2nuONX9FrQ4qtUr7YAs3jco5jXjx+RZFnafyOZxDtrvG5
/+QY3Y7sSbNIMVy5q424qhZJqlh3Za/bGHh0YiVbZCEbblV5VdU6Q/7VnEftoQ2GYXeLj1pvkikL
1CdsndFlSmPxXnT1i8Op6k/0dlPFRm+snfrdgEfNckCGZZMUboW0HwV+WtVRVuWVLJSe43LfaGqU
UHgkKVC0iqk5ySIu3OYUzoWseuZgLpF4aVa3WGW05LFl3VemaKMb/rSQ4+QQ2TAWqMrC6ayQ97fV
927SsXqr/JfcMcNj19vaNT5GSJwMiYWdpoojCXsD49z1yL/ESXoo7RYX9QQ019bNMO5Gu105kuiF
N2dDRZ70Wf8um56GkO2Nm7Pdsscn3EGmJwfvAiilHeaLcwzazYixKwuO0ILmZ4l7yG3jUzO4SOAC
y0D52K3KpT84MAoScZatVjjzrECJrTU9mJ5ahLjm3TCLyWapq7r7FgXjFw1dwp9JfG+jZOgvLAt8
xDTzBJHVX7cJ6xaRAzvo1PargOHWb3GeC85IQM1bTL3HyhclrmGn2gHIAA1hN7UsDrI2kBq5yKvy
UnflcL1WeMauTJHwmQ0AgeDwwxpKfajnJczEU5UVQ76tupElM4J6Sw4nh5MJbStDCwqlH7379Op8
ORSjgd5toax9NQ0PsdZPj7UZITmLsNxuUE137TRBvXEGHGM1xR9em3gWfGyyYC+idngdnUhbsAHM
8GGgdSpjnigY4BlpOOBSUvLE+F1gAvmryv4oOihuiR49WkBnaFDdS223S9YinJpEGreN2McTZ67C
s0f0rstW0aDzX9LtWV0zB0tMCn5tFbV4K5TZQ7yO3QsHbtWdAboEbyilgy8ZBBsmbxZlAzsicxzx
IAsW9xdd1ZAy9NEuu8aRHTCU4r4Guf2QJxBTQjEhu/3PECMse/KGwdstNCHSuVN1Etq3aTgnxdiG
J+N1aI0w5TKZ2myleRghV4BxTvEk9C9I8Ze+2nzJTeGfHcQ8FzKsxgIHDcN601C15Lzf2WDBDm4q
JqG4UsQMV1azfRVXrrJqo4o9Up4Zm6nT0osT+9m1SLE6wTYZCWwLKMo5B1m5VXV82My6HS+p31mw
bzT7KxLNm8Lw8x9537zllTa8GrbarxUR1Ucc3vpj3uTlqhdt89yVqbfiiDzc1Vo4vZJfAEbjV5Av
em18DZz2qwLWBJogNdU3Wd+k/ZORNcazCnaKP+/0muHMcx9M7qPsVM5fGTgP2sIOUVoWWbtV1CHe
lAb6fXBfhhe9c48Kz90Py0EHUx8A54QhrpNQMtGlG/rmoxyh0OV24jwMKIvd9Ro4gBGk9kdJ8k13
7eILyvvJzrf9cFs3ZvM+HxnJDrj0ooE7Zt2h6oR4EmH52pJ33frkAnbVLPzauJr2PCOONnFlhwdM
fyFBIma1xOxLfA7Kz1Io43cApdz94Is/Bq4d7vQi1HdO7akPjY+2N8Jj03fwQwhoKd8q30nA3dTi
3rexra47G8tZoA5ZXkd37qwgLQtvnNQj2J90M87QilvseuUgMu00fKGuLebcMdD4iG3dIGj/nofP
xsIIFXu1ssiGgz/ZpBb/fSnrshCGMRxUaCT/s5PaKCrHzn4/HMyoZBYAjAEYIaQSVEBmeqh1Z78K
zYeiGrr7yP2IDB1b9SQNsqM/eo+yzXYb8yEoOnVXZWBSeygF0TI2A2Pd5ZbGGdZc91GZXXJrzpF9
o7troPFYONu0ROVvLIS2myqOpCGz26yDNU586gn8NwaWXXtf1yGwf7U/yxqCt+19YTlkmLNYrGVM
FrOeAl4F2hkjE6aSscYTb6mmNIdrD/NNpP6BDMWElmgHdysHa4F3zIx/LIX9wOl9dElUF5OZwHlI
9dJ+yFKzOeCpHS5k1bcHccFNkRRe50wftdYfBgHSRXHjadcohrFh0aG+A0BE/lTZ14PyQOapexjs
Mj44pnAXvuf/NIp4XvLNHtbmk1WyNmk4N1sMKCi/iDhKVrVX1rx+ghEAKMGTXbNgsW0o62paOXdt
oNac2ObdxZvtCpCIHZ/aFpTgaCjpm+9j22zbCNVZFuoC8LwfCq+OP3Hx8xddamDs0SOpFju1wAwi
Apphd+kzcrF4YbWR/dCS+FuPA/BDaOPapilr2BgAD3ZWJvS7jkXv3u/4GB11vkeoVrMzpj4+Qf/m
VmQN8QWrRR6L7AIextnMpPSL6Ql7M5X0CIZsg+2YaK8M2hv+CTGMQ37UNkK2TWCX3w113BfZLMLv
mTCG2wmLgzQYF1an2S+ThT1u2FZsqv0KhrSIV27tV28gkHCG0HPEh3W7eiuSBXsh/21UrfyIlEiy
lL0SG863njjYjsyDkHxZOUmGLKqou7NZexW/aavCCrVUXp3AhRTpkp3IRfdk+spSHY+Bee6SIsSz
ZsgOAgulb3qRfTdVM3pXNeCLYeTgK6tZnLsmyQRQ1kLqIvWrs7TrEYj225ZTFvpC7evu4sw0Msmk
lYxbsJgdcvjdozPTcWWoj33UWZJOHFwnKZ4muIsHTKa7RVnF3W4AE7fBHkm9xE0Yol+hnWUNpCzA
lLlAubDZxugT84T0jWhd6r1YKEVqPSLHIhbjYHlfu7a84ALh+AsetdYsaMurnsIshjlSZuEm03Oe
lL0eK4CjEjxdRWRDzGjsE2kqfVr5EK5YJ7bHa7XsPLFpTASZHI6l+TNE0caJNVU9qHGNzxYyo4tE
eOVJFul8eFPxyQ/XYJztUK8xjrJRTQ3UR8iRrUsTM4/EARXSGH50TvR0YylI34/gwPgZ58Z91Ln6
fZB35RmCIaqu/4Tq+apBYdIbRvvuFh9ixVhadVdstDD20YnGsHN3nY47Itid0bxOJSfGcrQ91lX/
U6sntPWHIP+RnuveaX4osdkuDKccn5xqcvmfGv2Bna276pv8kxWAhYsGR8idmgWchEGxk9Vbw7XK
4VXs1tnpX/HBaNVVhK72Sna7FXlOCsPI7mXEcNLCWQ2j1i6F4WbrwTuowu8eZRE4fLSe6NS9rKJU
rqH4ixLPUHePCt/CR2Qus63vOLjLz6NkDDVN2Ota5B5kv76B+BJP3uY6YO6WiyDb1JM3ruSovjK6
x6pSX7EkzY8yNDh4zXZ1dJaDwO7luI0Eu4ITirPWk4gbNZwr9aonGYssP3dP8a74qb8xLN0/kFbW
HrUJeVfZY7DrT7Jb6lOtOtW+Mut+4zV4Bat5tK/zwtQxeRHeuWzg+7eueUSVBAlXvARWpjGLVGFN
uEIGttqTt3TeLB4uYWEbr0GoRcceDNqy8CznTQ9qboVqFbHLzs1X08P+JHWCZZODmNc0J97Xqa4d
waeF2yiK+kveNMUatVH1kWy9tTTqOnoty1BDXyZFl94avyoYQnyru2hfxLrOs80Zt6E3efBKKNqA
m7ObjYLdDdl4y0NYPxnfPTNxls3kTndl3NkvYWKtg2Iijv7KVpvQTTUzfXjPBFnpDllXj0wELuQ6
RyDz8DEHFhYUQ3Fpi6l68IL+Qw4vHGGtUhNZdsHpdRymJ5LN+t51gZq3xdCdddvO1gFuu89mqZlQ
WLPwo7Zwj5Zbnqrfh11v/UTk4MW04vw9zPNyqdaaeMyG0d/IGXu2HtcZbXRbz0raYz41WPlzOQwm
0H4t/DCD7iRiwSaKGTNQFd81TrzGb7P3jC4C590Kdf4evaUf9TQwnoIeGEaf2O+9DpRFQX1gb6Ai
/aT6CbtIBAqmQs0w9MquKDo/M9o77hztUqLoQLW2yzH79JwyxIDKc5aVVomd71LtuwSxpL7HNZl8
DRjqxtiGChbhsnWI2aEFQLKXslUvIbXbUAvx9jPvFFc4KzSL/c8kWPPw1z7LVmsw7UrVoxnWyWVU
jGymqg3PM8KsyMW+qq3xhb1+cfBFFKwlsOzveDjHJRDt73jBeuG/4rK/MhQVJ5KpuVOTyN+krhZg
Qa9HL0GnK9s2Rv/A9qL4pRdKcbAE5peyNdcShX3HyBNpbnVdgZv6kJwmbT7EaepPCfcwlC459D0y
BTf0h4xx3slx/G/0hzIYyUHGJEBENtQm5wI14FBbR+jYxaHt5Ew6x8hKJN5Lhzt7LSwsT4r3Bsfr
12oW0CcJiMLZ3DX5YcabNgfVKDMFxtgaZ3kl5isE/S+DMiUHGbrF88xqtv3vUbKBA/FfQ73G/GOU
CKbv1VQbO6Fp0aVNY3uVQ/dZmQUq6zImCx9qw04ULq5WkHguddW1LHDh/sHzMpbdFHf8D38PwR1s
65atc3ftJ+fyPEiTzUxc+SOoqJ61sifwDq1Zh8qqM/JqVyF0u0jcOsBwc36FmFeQc8t5rqPnVzCK
zl6lnkbeSW/dB2vSYNppQ/Xd1X8UeTR8mkWmL/kY0gtHy+YhwCBsI7DbvQRabOKRVttrJXXZWWpd
9mqpHeycUrS7Ya5mZoX0cuxUB9mKmEMHlCnoj6MaZq9mm351o946w+nOXo2IrTy/qkMT8LVRE161
ntTiHQwf8kaBEZ0jxU2fYA5dZNx08hyEBqThCUeld7svVqNrZa/Yvht3RR/+Gu6lSIyFqKifdSv5
z+E+oJZ3a8qvwxFhN+582xVLO9VBY+iht4xdsj2xPrIXcNroS92+uYgavTRVrdz7CQfpqRN9afXA
OZDiafC0KeIvA7vWjWrXoKX4myxcxaq3YvRwmNOr4Dw0uLMP6EPv6hGLJMUfu1UTFObrFFo/iwR3
ijJ5gJrMEnsmYcDXWERWfnZ0YzhKp13pxzuH+L5jx2H+Y9H7O1SVeBb2aeQBYa3afZWUjxHq1OoW
TkDzRxXvmHaPVdRj2ar5OYgrGIaem650w0ABcS7StP2aIJeyH7sS48CxidKLhuL4MrLtdiOrsp86
N6Sj4BCx0rPrBNVQrVw9AYXX6ePz4JFFiPT6DQfCkhPy0VyBRpoTCghuo8mdnAYeaq9mkyxiM27e
DN1SD97gKEs5yvdFu0xNbKJlq/o2Iu/3RqIlPKYJTmpwvBtW71G6GmuvONShaq1IawabLuEJjsZA
Z8FjZAdmG9fLHKHuGkDuEfwQWZKO0/84qNO9PsvkrFh7O4umr3i+o1G2JPsYvThNDDILr9QfaQ1S
z7O+R8AQSBvb05OeYUM7DIZ/Z5jw2ZCKCNeKDeferHL8iibSzZymo49ofvbchTka9JG2xDZhO3iF
vYe7bZ3r0C1X7piIt0qYF/lCRhjsYriQWMPxIC3UCahB7kUXeWXV5XdFCWwOAv+Kl1XjYmCPu3hK
6nM3KGw4O9Xsjp1V90d51WbRryu7N5U7NQQqTodb+F9dcUfvr61tN+uqWAWJyZhjs7gN0p2LldX1
2KznD3QqRfQmG4sZLpKHizFxkmd5+GUrxgdLpewkm/APyFYCf4utbGQJklznKkNXOaQDx8lBLPx7
TOzMFUZNQJtC2Owy5s1X5N3Xiio4Lsal8BovPVHvOk5vF7LHbUASIi3l2kMJSvOfScKUt+KEiPzM
LyPjclTcOcbKjbEjlw1/zM4LGpcwUosHthLtS505p3DsQILMNUdLXxQ1dP8PZ+e15LiRtulbmdDx
IhYuYf7Y2QN6Flkky5sTRLe6Be89rn4fJHtUrdJEK2J1AKUD2EUQiczve81J1uw6/+alsybHmHZP
No7ueE0W01HM1QI886I0nR7oBGeqiNYsdd/tbtp66p7iLhiXKT55e3kuEW+sJSNz2slzB5UJe+wD
c3v9N2gojHgdrgnyXIck16Y11GQje/vYE0AfZ3+9EgvOKrWwUOz64tmzot2k6va7ZSrWKgH8AHko
KB7hD16u7ahyrGL280d1yJp7x9S/yHZ5nXCsUed0m+liZXCvu2Zy3ofW1Jhtm+ochLF7snRhEYbQ
0BBs0mFVD9hKlk7QX2Bh9hdlpudXvCYn1QVy9me70EWwInEpWKExQnb4QsOsIkOBZW7yC1VxEXYd
zxlmJQfZlppxtGDGFKty30SAvzVW8evS1cd9TGLzsc+nu6bq8QlqiAWOdt09WjZkRBwCjv1cuzYF
qJlUaM7KWgRfDS/zpD/I6uhF2dpPgnHjxWAQnba1Nplk7qiB1y6KuYh5/MasumBewtDWzuweDVxv
sWqiABDOjMPVpnibutNNVtjKW8OUKlJW5Gytd4iM8usCEfnWpO4OE7X8iZdEfUAhdnbYpR2NoN9H
XG9U7UH0WR6sxktQltohZJl9MODJOC0Rcp1JeyH6obrPlMzdBWM0bIcoGR9Tffid0L/1e2Qxj6CX
8JIXZrJxQF7cEEwPL0jgIidjxdbvTnZvqUP7tdGx+LU9Kzm5GqCAugb1qtipeUAboV54rHuY5qjK
gxf35mEOzAD3nxt/Krqy1WjLdEN+GM3Hub8RWrx0560my/slhgTekfi16ax6Ww1XoaLYqzZt7BMO
3i17noinJSjKXWcYNvgaOnxRAxjtxABJkcl6JxvJaDnXbhEEkE1cq1sMKHWtWg29E9Wwpnu8c8V2
NpbCwmtsUmbj4TvmLhU2DdF077tsOBFZOcmaPIHsoboa5q2qqhRtysK2XZZJXV3kEI932H7KNWth
oAZ8L+aDryO+4Wexu5dVo/OTU6DuYDxfoNwT1q+eBeoL/gLi/L3KP/kt8OMYu6Qwf1DhrqzVFIuB
AlWWve1NwZ7dkn9K3BA/JGIvD4FfKgse/Oa9K5MfV9TJgfznijW6WVt3ytQ1VqH6ztRiNC2qyntF
iPl7ZRnVJYBJgN2j+yybR0MlvJJO7taZRxW2sRV6qD2y254wfdcF95r2Dn3c1QCW+wZnqvo1S1fy
/2Fy7AfLYMsLnc7OC7jYyfBzFXdLZUESylqm44TRUm9Wx0iBcLoZ52I3WwHJQ62VNt4hjCkQQGkW
svFjjIFy71YUqboMM8KO0hlY08dd1pCoingmFwKM5tNoJzp5oAkesJ/7675qnOfGmn9B+QvGYu7J
78M/rjVAm7ua1d4qMNv8ZSzThqnVy/a+p4Qrx/O6jVKCu9ZdnLrSjjeV13dbfrL5a4boSTsHbk0o
MKu4iLH/RIj2Tvh2vMDabPrSgiTlDZYmd3ocJ6RPfdiKf0o1ypIUXLyqMl572GizyvU2H+O6qE+X
oZUaywxvvr7N+ss4H5LSIY7uF9/bFA0QWZPthh/CIi1H1qLoL1+HuUlVngvxKkd9NDcjCxyh5+nu
o6MsCGBFNgBGeTX5ebXaaeBdjSz+UvT+2mRqOCX1gM9VO4b3GViepW6BQh0rAAx9kJfvmtY8Y3oZ
fs8MsqF6y6zratus1Qq2gKZ/ozs1plKK+G6MgfHqlmNABCcdHvU+HlZZUZqXDgmYjV5H9W2rwyjR
e3MmdPbd6gMv3wVDu3QKF4oeCTMyLH1Q38ruGj4ozjD995oN4rYkHIwUTx5jE5ffTa2Fj44GjCtT
CmLvsY75G0aT3O2wuWnB473CzJPDI+Is+7irg2VV9/mOWQrZxToyV8E84cpD00RFcK3HosqqhVHD
JP/tX//7//6f34f/8b/nF0Ipfp79K2vTSx5mTf3v3yznt38V1+b9t3//Ztoaq03yw66hurotNFOl
//cv9yGgw3//pv0vh5Vx7+Fo+zXRWN0MGfOTPAgHaUVdqfd+Xg23ijDMfqXl2nCr5dGpdrNm/zFW
tquF/sQPldi943FfRKlCPBvsRzxRkh0J5GQlq60m9EOF+Q5fOb0gE7yz4UVHWetrz36E9g7e6Npr
sLJE8vIsO3J9gFpV5uiaOQh1mV2ybhujePWd0Nk7U9KsZBWtwWxZOWl0HMyieG1XIKrT19ggGZRM
WrKUg9S461YuodC9mYVPmZOdpmaoLprpFTvXz7uFZuTQx2VjVjrQ1QLvKGuEVKtLpSnjOqvdeOWU
aXXJ7e7Lr++L/N4/3xcHmU/HMTXdsW39r/dlLFBDITTbfG1QzgFTl98VY9Xd9Ur+JE3hjQxMUTYJ
ayMt5qNOfZaj2E0kbKbZEfha9r2YOTPyIDqtxdMn/g40r7rjltMexe3Nn6PEHCn5s0n1LRNVXrVd
Fn40PCfoVkwe6QJZAxsMGSV8Dpqkvc8mBzIvY3zFq0+RMImKXH79ZVj2336ktuboums4mq45hjr/
iH/6keqAHqeOreLXqaqbjWa26cZkbbgnjJk8RX1+dsxI/ZI5KQmWVoTEs4PoHLiJspAdhWM+oa3r
PUA3jm661B3X8VBis1c1D5iPYlk5JcF910TJ/loN5tSBzB+oBGS3rRJhPBMkLRzMP3tkjmFEzz3u
sSr7yDjIkq4Y9u3HufKsj4v+NJjz5efKER/t3gCcFelAfu9AOQ5FNvoHG6Z5fq0HBjaWfFtb2WvN
Qz7GIZAXXM9w5Rkf3UmUZtYS03n/H2YRXZ+nib/+XF3D1gyh2/Pm2TGsv96hWtVq9Mwhd3dKWG76
VHVxD0L/x3EhVBJmYF+KNdop8qruWDQuJP0ub17tWg8PRtJld6GIsjstwf0z6V1zL9uuhw7mhx8U
GJLO42Qb4rYpsYuu3cpqO1rZXV/oDkHUpNmM8sM9ryCpm5fdGkqIhwwGNOXYNLJmMVQKusxGTLEE
UU+I1KmXsa0VRzcp4MH8VGwQHN5Fk3fx1Bq0e5TxjfeJ2PFsWsdpKOPt0BvhOY8SfQ1stL+LeCJW
GDHGj35HiIpduvesFD0Us2FS3pIg+KqogM8V3TmiNz09wsW6r0yt2U0AowhztvFFJ9Z5kSW4Mt+4
AMqMfzblDSKHUZM+m+40ONcTitKHmZmCC/04v+mgFXqE4UKFpzGfBd8mKy/jL4RVICbbiCz5amkv
TdHj86sLaL9zKbYnpNplsZ5C99ooqwDNzZvmDxGT+/WXYLXjORyYrN0mAMIsD368M51R2ZPcjFGw
VmpjqTkBFgCQ6I9I4HvHRGm6A/FmCPDUZLvlV6yhfyoCal6jxj7dfIzJXRZtK1m3dOtrZPr11sub
fagWwVOgtsVKEHs/5pPpnFzyw0tjDna36WwomYhXXjH5huyhuceQm/yo15KvrKzxCtOXyPzB87Ho
c6ByzkD+sXOJs9bAjWQn4Nvo3Ffw/YU3FUuzSsfFqEbYX82DjcYlzZqF72C8m+Pk9uoJtOSPQ5Zh
QMNe196yT530Rd2l6inSgOUh276R4yztuzo2wdluYud2zLBmHzwreHd7WB/xKNhudLW42AM6bm5u
hO9Vl0M88pwEfIypPJBmOpmd5z0Rk+kWbnRDjmg8KV6l+usO70jSmsDI3LI4Gwq8ASRpsc5Op/Ig
2zKwnGhdasWZSMVTX6AdUbED9dds8QjsgO3cjYgU++tCsGhTMnAR8jx5iiy5QQSRJuGv+bjW5CAI
n/CwrJMg4YuNwJatzckLVjbL5bXW6Ly5UY0/wXLID8KrrHNt69Z5jEDT/frNYRqf5yXD0FXNdDXV
MDUY3OZf56Wh8tLG723xZfC8tTH7KGjzgchby7afkkDczgOb9p/G0hmCVUV6/Kc2OboFHXaIc8VE
bWQ+W9ZlKRiQlVenlOTTZCAt2LQbot8JW0grPlUB0548dEMW4Zchy8gqqCpCPIySdb9yYRX53UGe
I9uvQ4AQPaFn5aOoU2vqIhcZfDYDo+tff09yOfGX+duwbMN1hOW4mm46cpn40xtWlBHuxopVfFHM
KFvaRIW2eVngLQqQ6a0TKNiha/ecO057IJ6MfsHc7kQoJaqFmM7JpHgXX5jf+sIa8all/8Jyor4R
+qC+RGWxkO2BZ4Q7oqHFRla1DItQEByPRO2MoxkM1fWypVawIG/U9DSJIN0kutZjvJCEG93xHebe
2H7pkTeKZ1Dsp/bUX5pFm7/7Y+yse4yB9gm6iy+hml8BxhFapdd23Mzbl4R4sgT6fhqf0S4Bw26o
ROg4HMLKyR/mvOSqyEJzI6vK2ORnWKm7mHhXgfCyDsM76PJ91ObFAwbZZFia+vs4Ktr613fL+dt6
iHetTSJMcL+EThrjr7/qqqwNhyxm8KULWpygtfxlsmrvLkpL+9TnVb9oRNu/DW0AfsB3LdjKjvaE
Rs4GS+z+TXRDsnVaPdwKM23WdQDSxQBfctDmg0Nm7SCrsiTbAqGTq7Htm0iPswvrHSRdVB6bEi/k
C2KB2MUOTC59qRZHTxv7Y4FZxlMzinNQRdMZUaL8ydXFd/Idza2sBXOQsimC+iCraRv2y8q1+301
n1n6bNX8ybC3sjcEN7420qre+K6e3gQz5AwMZHvsZj6RNWvHt8um7usjqD2glrJF9n2MKnsdGXGH
3UJWozTVRv03Jn1rzu+lukV+jNjmPe+xYhdHNcGURCWEEasMNeJuHlo3/s72IGfW7mjf2ki5TQth
5vZtXpmnKhfjvpw7ZK9s1xrL/ocbL2/sz4+pToxSaKptqCabNe3zQrhHirrrXd94H3W/WuVWAaJW
KP31EPODR43Efc6ryNqwpYhurdKx7tIJ4V0bgUVZIw+enEVnAgdlCzybSnXr3DPDRVaDqxl7pMzk
Aa2o7OTYzP1+YyosRvEcd1CdItQynDqWxPtf/6j/NlXrwlD5ORsqTFjDMLRPS8jYFKVjaJH2bmve
Sw2p+bZhlvnpMPSo88F31FjITfYiRVz6FtRIvzIzz72UqZ5vYrb3GCmhQSqy3LspndC6UYHQ7Lpk
mm69bqg2BdbMF+hn/aI3xuZQhBqxeLOod4CuQQkl09rxUm9vgt+7kaVCjbprKfuz9N96P9o+xpFY
i//hlfa3h18XrqU7mukYwp03759eaSzgJvbsY/Uepen3LDsTnvduhyiyTuGM5ZH4HKGn8QrFI7H6
aJOluHX0o4bB1vWEEo2ahSxG0wwiNspxIy8gB8sOlGzm6Id3GElajz+g3h0KA2UwBmitOP3tFf4t
i+pQz1JNY7LuiYGCO4AwqgPogRum12db6pjMbXbYarfXIaC+rlVjHuKjubJAa3ZEBrbOLlWdPuqO
MG+k2RBOxNnFV0WzE4joQsCiKg9ybJ7G17EpeH9nIcqg3fnKsOkjvYbu67Taoh3KW5DyznugJtjT
O4DxiJDYbGLFq9n47rvV280S5gLqIlrvXKoEMVZ97kBsiHBwHmRnkDX+uZg8RDfnjmxkjdd4I2bg
Ishv20Gdw0N0RFPxYgKI/PVjYsvn4C9zgMWaxgXYatsOIETjc2QAycpEQ8v23RpAjpd1SPALd4F1
pPT2c2l6/UrUtbUL5qrSg+FWjSa7lb28unHvJSo8FkI8ZiwxZfNogZ3i5fYVNVD7udXAfzi5qS5l
p6tjw+LxqHCYe538Luj7R9yJypMohX0r/FBftigrfwXmDqPKGF+nugD1h2vKPgv94rFSqhc5oFOy
emG1Y3OH3GN8CPwpWSfeoHxpwoUckOuZuyrcYDx4RebiE+/x6p8vjZ/eI/sA65FVjLEbDAU3Mkm8
dFKLsJ/fc3+ROdqqWlTfjfMB+s+Ptiozqzt5QCrl5zY5+ONcJerq67iPNj1CKYk1xV+u9fn6pQ0q
iO2kTvb8wbbVUwAn5C0xsBeKyyHb57Viv/YRuvG1/dY1cOiSTq1Qa/KsN7vEDhzKIgv4DlwJBiOI
nNEOvRJqQp1Zly4b0LxOoIa6brnvChJ/CIUkPCaGj100dP8I+lw19gcWHn3w7ObNg6ODfdHz+tmF
IHA7mY3zAJzNWPcu4m4hbsQPo1912NzhexQhXbFk4QLCfGjPcuww4eCVVIoHa5WxvkYyrMqnZCF7
r4e8WZpuNN0lbByPYtCMrf6nUIrUO/kkf/IhsoKR9rTFivny0SRP+HT+p+qny7Uw+lal0K2FPFfK
rHxcL8Vy7EYtsDTK7Wbd9blxEYXWkODgY425NMxtslctXP1a+vW4HM3wjauSY/NmjLsl4e6y6Ofe
k9Fa5rWD2LR2dCVCXvY682hZKgYfcArjYnJEkwEJYmItBopaje7kIfcaxAy8MF3OaJprWyPMaW9n
M1x4HtfOB7Vp4bfE+vnj1MhulZM+tcs+GvU16kZPpuOOd7Y61Uut7+qtrMrDkGntou+cdN81xXQn
27QUeLAC6UnWZHsxuvvcKcbbj6ZWROjnt9ElM0RzEdl3TyNVXCc4GhFqHV+x9fpOvtG/uIpm3g9a
cGpGe3gVpWWApkG9CYeUn0f1MTMN1MrTmBbg8mEMLqPRSMtl4p88pM3uXVUZHmo/ItpAynDrd9Pw
oJejcZz5h47bZSXxSTygwLmAFGRslysOZBReTlr8oPOOQJd/vGO7XDyoQ9quLa3X17I6unF4l43l
UtauI8ZSW5q+rmxhLBNi9IklIOxlVxvDM41DqHes/vpsh02kvROm1dd72SEPSQ/sc+MKY9ay6quF
HC17Glu9DZKivNdcxLPLRvS3se1oJ68FkASItPyaIECWIuv4kqdpts3QU9wJNS+esP66kwPeQ923
bwK7VkLU6OB1uI15OzjOQOxpHM5QYNMTZIDFdYTGSuagxObxY4Qc5hcZLmpWAzLZVB0Wy5VDFCHA
mnwQw/ydJdVB8xGRD1KqidV4+yzrjTVqDSXKmgR07MFLvxoI6JSxNXzDqAhgMZaa993kI4+TNtbO
i9SRudexr0MSnjnXsn+3SCpLdsUly9Jxz/s4RbHipYXphUnfgABgnf84uHP1o61ITW7jTLTcgHBz
FwG53Fes+pZSOSCtbHT3VICYUZnb50DltSwVA6YxubfTUj8WPd/yVPQoPqPa+D45M2VJU4ZTqhLS
MzET0U02qSC/l0Wjle/whkAfBW4Ol6Zt36DmWklWvk+A/LdePRVbWU30m2LwgIcNY7mbRrPeyJOR
hFzm8NxeekVB3smLx7VsD+pw10SaeComtbtJelOs5GW0yj6pCeFCL+uRDmjRnUyEZcIW9IY3Exvj
RWlLg6JpvMPI/V22az7YbfDd0thgeI2HQzAP1xtF3bkY9q3lqEIVZ7O2SPmCgL41rEJBsbMf3kbR
IAFQLmL81pZ97IgnS23txdDU02vj1zFuT+H4RUQ+vPVK/2ZE2Y40iQ8IU/kjhxsZEdA5l+zYgwVp
7k2fp9X32E/vlKEz7iY/zGBMi+GSAZtfQpjwNnGsz9q+SuvtRr3JWesNQb32omRRoZ94doWSeQtD
gyFY8ZVu4sxHJT960wPVZYdVVsqt12vK7WCjAxbr5UE2fbTLktp7PX8UC85PHWZgKOuJD9tWg4VD
1xSfnSREtsdUvKcxMxIQza5ycfPCv2OH4ywMKBxkYmmz/D47CT24I0V5jFSjPxiDZp7Vxhdn/ELi
WZZtLZvkIQVog03L0N6QiiSC3bJkcFUteOpjALdAX2JQJG34hFKHfY67kvmKTsuLhwff+J6XYfhU
qHq1csYUzyN3aG6H+VDoEfIOWbVTvay5VR2bw1ySnXJYaRrFUkDiW8u2T+PKZMD20nqEtKMdK12d
Dr2blhjo1NHjNJAG9wFffA/xzWhM73sngnDhIT1FvtWf1j6IsetJEPjKTZRoCwFU+mDrCMdqMNI6
BCuNbqeYzeVaRVXePI416jALe23Ct3tqMgwMqoLHJBJp9VRCFFxjDBZsHd8qnzIDOUtmdRu3GKp6
aWIk6uSIXs7V0LbtXYCW9FJWnbYrb1hgRtcqioruAV4i+KN5cDpZ6q1e+N8S/dGLJ/ULUPDfIyCa
b0Ndegu/EvZjUun1Knes4A72X76J+kG9HZRyIMg/qjfJyE1KrAKJFfx8lpaqtxcYtvFO5b+9pY3N
CVKeWPnVqLHJ7r5pWtD/waOhVEnyR8TKbhFjjfBchmOwrgogwn84mZ6uYivhCVAjyz32pb7DZpEH
oDCt56zMjJvCG8fLXCubgm/KD7InUMDJQtGMCRFTNX2yfRNItK9UN7LX1TI0F9G1BxJPr94NPSp3
7rSRVbLG0bYnoLeexix9Qo/KXKStEh/dvA7Ouq79wWTYvYRBmu8KeDZrC2HKFz93NcJ+hYoqC71u
Fxz1oMnvm4wZRPgI28zNdmlWB9jMckLtXhr0btfFUKtb2cuPBZX7pErAZ3HJvl9VwJSeTWT0znZv
/vS5kALTtTzHaIeNjj2jpXb1PY5jOdDkEsuu2ApPPlKLK6dK6xfk0l9gJvH7jPolGW/3qzN5ALXm
kwTck+0QCKzC55MCB6SWga3xyxQk15Msp186VeF89fsUgQo7qu/9+ZNSPfj5kwDB1S9Z5b9Yiq98
T8vup0+C1bubFGvBXCpAic7JeJmil4cqbTb/sMmbYx25TNZfs/Kk0XRTtQicAUD6e5ynzbwiUFT4
FHYUGAh/tvFBrzL9OdWjt8mP6jPCf/pzYMQgWOvqcShZ+vSjt5KD4GJjawzU+npK0Iw3kQmqSFZn
wOQWFTqDG8clnEHpV2iTGDt5RSQiQVkUMUm6uXcMo3OMBc1FY1d+Q/QnPOW5l+2CBJ8FVmsIf4gp
PPpuki+CiC1lHg6wS9MBZ6zEepQj/OEFzbfuQfYH2I7w2c1J1kKNV1E6qsnN6AbPTu1aCKYY7MZV
a+tVhjIDCZ0j3FLoQXO1VrJoF8dRBN6IqpuUA/Karr2TVbOxYIYWjX4InPGBifhZd6zs3o677D5m
ywESk0xGV/AsLP2IhzfM0oPsBTHS3v76DmrG58zDnAl1XVUQq7FgCYlP4azIZjYpa6dnhzeMWwKE
k0H2dmJi9FLEsRrMtKPbVqjmwaoyflT8rRDtPBLN1iguXvZVV53ovqjy+L7ExHrvxKIhjRhBLHfR
ElURJt7Waqisx7zoXtWOF3ObGs3Zrx3UVoppnyh69zp1/bSbBDDOAHG419JAeWMiBHayTBxywIdf
T4ce0uydmkenn69WtDBkXccqb3vsSZ5H4Nny9LqY8puCLDoGXAwrZzhFZqbVMQV9+uL8+EzXreOD
42bmUo7yBYJ+GrPjQV4DTSSSmuNKcaJhORAJvOgozF0KzBd8prfTR5MrwMQYA6Jtsk0ePKx4Nibq
utdTkXPWjmZpvaiY6B59/BV3uZGi9zaXPtr+W+nX4+zI/XE998/Sp6vEoSu2QKfJtap3dad42ygI
wyUbtGnepU13WhokG9F2+eqjzdfaadW1mrGWp8mOztTLpZna3fajzRYOgmmjXm5EP30DB448Zq0J
njxf3QuDMNYkepSq69C5R/89X1pZ0L7pnXgEPxYAwlHWNEBgUp3yZJRd/f7r3/ffEv6GwR6BtJoF
C52wrez/KWGUWWxyQr0J3hCqCeMby97VRvYIwav5bjntVoy19q76jlgGum2cSzT191UwWVvI/vkx
R/1+kQMcXICw4kc+HxRk/VdWDBJUVvW6Of36n2x8zpoYtitsg+CmZTimY4pPgTNLU/0wICv1Po3D
KnKnGogIBzMp8Hy27WbHNjle9Kr3o00dbCy+8bNb6KnZvdlZfYDaB9xcg2JFGgHyVJr2bz54/UUq
UvW2RzPsQRnTs5Wq/VtRcYN0LGV2abCCNl34mX47NhWhzcHEXztPeMlbrqNhm0iPLMmDHAhSoce3
Ksz/AaphOJ8mJv5wx7YQUbZsk6woeca/Jo9g0YPEyGb7AYsJUyRlfiQ/489G3hTt+ZDqfn70Cjjn
BLD3n9plVY74GCvbEpGj1ZqYeP3NF/k07qP6cW7uQtyB1RShCWv29wbi5odAuG8QB4iB1OaIQYPt
i41j1vTOQ2CCLgeY8xfZBFpr2DOTTmjT0ikv0qvYONVOaO6Qoxvu1aLsEdO4iCjnkkrHb9OvWlRb
5hPkRRSvDBbAJ/yDvAgMs/EUYx0nO0Xdxmuv6E2ZKDkkxAhZcgJjiOeDLDW1mS+QWW7XnzqyFK32
hRxo8agsdQ0h2aotbOT04mkZGGH3aCfWeOILuW/TDnWv+VAObzCm4odrv0VolEVyfZR9gFj0LGuO
eYLnjVU2aLn6gYZng6EeE638UZJt8hDPvZ8GyzbZWzemvRc+6jT95BcH1W0JPozJndCKgrj4fw6y
c3IQvN/k5lgcZP2jW42QNCZpMJCkdfHbVSZlY8xvXm0+qOBXIq1NT878HgZGE99OTXbur69hQPIb
zFpbcApz7+zmgwRnRiYRVIW8SFem6p1oN7JPjgrTqdqjujqyUJnf5f/tU7Vu3Iee+eNTo3RQl84g
gGyk04SCLgaNCZJ7bzWIH1hphXuGuOmcZbXXR+VN74niGwgwHLtBz85p1nzBX9g4oSpvnmTJ8kx2
gLhkWGVhsk2cAOHIjoh9PjYSdbmW1Y+DPKNC1/WjSSX5sGi1GJmUplduAQIhxqZnziZQLeVWtn0c
AssPln4RJjdEj+MDGl44AM4leagVb8wXskjWKtmgjXqO2iA5Rn6GApZTZGuH27CqoqJap8hsoCqB
HjRBrgHiW/uHX+boZ/Rd9lA3xK37UVfX12rdtncutkG6YXr5UmQVoZey6PCjY3Dg9u0pi6YjwZ/k
1ieHh+ypcBZeYxovw6Bb61bU01ZWc8wBF+Y0xucyqP3nihWL5ibmSzKNHYTlv5xldZcUkgzLzSYi
LqDXX3mab0bAfS+elVfbvGf7k+dBgaJleC8HoPQ2LuzAsy5D6HYHUeRICA9u8RU06HwBp1CcVQZw
6oCwkH5pR3NayA6gYndESpqnzvML1GUQlI0z0Ouho9/IAaJEk1oh6NI5+KkWyzj1zO6xd9m0emi0
sXOuNjMJ58uwQjgRkFUMgY0ls7HzQt18NmugWXN35MSguS32K2lfWWsnEMPNDC6G94X0nBIoh1Iq
zg3qKrMRz5LEDL+I90FdpPBy3eYw5P4PwoY+dN/IJxR3eKCNp6osSU8BwXyrzWmthY1yRm9hvB9d
4koFGNJdnOnDvY7K4l1rHmWfbKk0uwCdFFhLWSV2cWeapnWDp2Kwr0PD2MSqlr+OWb2R34U1tN0y
aKb6lCYlKbxRiOvXixDzKsvy7E0zeKhx5VH3QzCUDwLDJ3lmpsVIoBUCTkINUEkxfXftDmPwDlfj
eiN0D5G93kGj08Cr46wmZba0KoQRlA7Jy8xE27Qu4clBbi3da2GUBZyEroU/u0b1/2fM3z+C62R1
W83Lgo+PUHxd/MNrWf/7WxlnKkMF5GrahuV+fisL4TduarXDk2lOzjlO2jP2HeWb1uKP2aHRspXV
DNkOq9IJmFVkBpd9Swhy7Fde7itdzNdjF8sMQTxIgkoEJP4/JcW0XVYZY7SVpWtvaf1DahKZkr9u
W+eVFWlJy8YgFwiR8XnPw96hLgsw1I9m1SO8iequWhnazjYR45Sljzb3v7TJcW5+xjV0MSopWSk0
Y5J9SHD6pptKIo+J6910erEfsykyttrg2Zux5c1zreNOs0HPGE2UIXnr2iZZGXVl35QugqKifohs
JWFVZmX7MAhTpmeq0dh9w31Ru0BlMiD9hd/kKCIA6dpwcDKT1cp7tIG0vBTAKjdd7VTWKRmyEq25
sHjRW9YfddDg/zhXwyJf+YZXPfrpZN7x/LHmmwE6o43zUu7iuBmw03NiL9kGKDmde7K8R9sbNrI2
xq17lqWqdVRUxvDTi23kpxeyUbHSNxS0vP3HYHk+UaqNOp96HSvPTVrexrKxG3AdD30DlqyheVs/
VEvWKn3xQgjYBglQJDfyL4lc957MpUnwNuyeuiYjwstfZOFXsIRTPqC4ldnirUjDL0E0pb+HU/Rm
VrnJsn/w+IE6IEAxh3ycB4S8J55CUTLV9S6QuXm5dC3KNZQ+xtxZbWzrpWnwj/hYWFVaW3jLj6UU
CqV4LsCO206tmW6ccCr3rMedR9LEd4YRGl8K4cUoJvrGyTCC4uSXNS+huaMNplPBg/Xkqpm/t8Oq
25Q9E04d/S77ST0H6ynBkt5s1NmbwevXBsv/U5Kwrug1t/iiu9ELLK8OWT9d3JDIVVaynW99GWEP
/DprqW771q63duEqrwHiNXJAgn/UWu+N6gZ99egxCwnQzBdUfbNaOuPk3MIeNs7/j70za3ITW9f0
XzlR91QzDxFnnwtAE5JyttP2DeEhzbiY51/fD9hVWc7aUbu7rzuiigCElLKEYK3ve9/nbauBlsz6
QB/S8IVkJd2rYRueFyFq3xSGc5eOOFzgkr5vm7IFX1ZF7wzmBlWkzM+DZVWXudHhJ83F/IzNI9l3
iVagyOfRpAKsKhH9dLM92uB5svTiGcrSdNMQm8CUhKOyZFkOcyQBQ+qT5blL+8yTib85b0+ynGjX
g257ktpRurMKkmS3P4zv5WQ58eBvTyJ0Mfe70DZPIM3aa5PCZlnmBWFHu86aklR797pJTtTPzboK
mzOlpb9ubo8mDSWH7bndmq6U1BElXUHv0dFp/BtxGCTRYPxc5dY3rPnUdRgo2Lil3d8e254hhcZO
y0wZTcgpK8LQ+FBPbQOyA+AcQlVK9hkNmkE1T3m5ounCSiZXykrP1Rwaj9liP/zYnzsmVTeUxHY3
hfeMpl+2/S1DEk+0AAEwLeV3oqs6N16lJtJMXIuIbf3WXOrxBp0seRApWN2hR1gDnHdnFZ0V/Fgl
r8YKtu2QZsyB2E0YOdxkgeHo12IGY9nWRPX82FfX5jWRFyn4i7hm3Rcp9zOS9pCLBcNXVG5Dmnxp
xujBSsPkZRjrA0nFZexW4osgIDx1q/6WmbERu2WWQrSIlpd2Dm/Nxh6/kL7zbWlK5aO66BNUMAB3
E2VvF0o8mN3QskAK5swgMLA53IfkEJ7mYFPkWle3g7a1VuvIirJt4W37pAbLjCvFvIbYXoMOQnKA
3/l9e/j1efZI9FgcL+VuCMXkOmDO8Zpm0U4ya/2GOa6Mm1VRToWT9ld0W2DijLh9lGLGyvbSDJ8g
xd2GEWpFV/KjYhh+uJuS1dS0OZs2F1MUCeUcLyh/Vv9TNxNNYWqidIdmshCgsaDYh02kIrPOiVIG
IphZVV7+DoLaEERx+0FZ89m2hbM6iftIXAmIl87bru1QMwYKGcI59V+PtWKSBxUjPuZpY/iqOke3
qugW0qvMmWS6XL92qTzsVKcsnsjFUvHeatEXbUIC0zKGdoes8jOwPl/LKVsJfIr+zkmAH26v1ETK
z1cq14BWzZTUgyk1xpXSVmkk8dVeN3KGoVcxLjlgt7FO9q0lrbkIPGLleooPkXxODyUkVZO0O7Ii
LtO6liq1uERV0x1LEgh/rMV/7nvzaBm1407Gyo86QA4caqO4b9bV2JTlQDJYbJvbwtDswtz9OAiy
oaEStMGhdmYqXqlUyd0AejO3tfwZyY8a2Hrf+qqJ1RleBmSwmOoAdjVxZ+caOazrA/DQKn90ejuo
o9h53+S9l5v6REYKFoliHOb9tonu60SSnPFEtk9KuxgDWA59uyfPlY+a0XeZtOEnQtsTT5QroEzS
mn2RJ8UFLC9aZrC7h3qJhnvFWWYvjnGvyznNB22tMEVrrakbE/1kF83z665tza5H3U/WNEOZwB8l
E/aFRHKbST++OUhzhqeum9u+bbFUjFxcPIdERNrA+SAG3TcUwDyFfhgg3QqUwra9rNtTG6Fi2ra5
i/+xHYnmWZcLmF+F/EFGPywaufjOBBFoZ2EwX0JoEGe6+YBW2NzHdpWcTUtE195eG05S17zrywL6
BWTfl/5Lnmfl90JFQ9o0qv1O4rKHcCDvrtHYqEFpieyQ1339wKwTxIeo8y8DgZvbs5Shuo1mrlYI
90KPS+vhnyt/qvGrPYkuoe5YqkxZ2DEMTeZ0+rXmRY0yHmy5Cr8a5Yo/WLToLKj14YH5rrZR+0Vk
y+6D0YO5TglY97LkOqtE4ykttmLJUJLbXp1OJCER+VeHGiOy8iZJm/bUO75mVclBVGX8EBcPedbd
llqkB7JkaAHVAgJdyir3kqFHAaNjymDWpPulPEP9mnKZSwcvh4MWxue+f1Z0Sfe7GX4bdbvugP2E
crLWYKnpYmItlMBcxTeWjHsKoPQHVQGuVWgf0heUs9rdUr4jjM5B6QPBWKW/SXKUXVxkJVQOounf
Sc5CUFFEAxOvvXGkmyo8jJXS2UofKXpA9VbH9taYSeIKB+xICRTpsyRbtNwhpLoFOa17gTLVH0Py
qew490JDKfdY3eT9GObafjG+9rpanAZKLTuL+rhnADLdUwGfPKupGHsb/SlckvyIFxetzIJuKDNK
F0Qvhk4y1KSEt9yW9HgyA4azqN1JTpbHEWh0KpHeOMfc87H3whRRM2uHjknaIbyr9rNmq24Wj7Tu
s672ZYBsJD/AkpFG9XNWguwbzKLeFVFYuJJUC19EavWQogZEUqBegVir1w4vWKYkPYkMsQfhZgoQ
HDtnEgwBn7cYyegZxo8Zpkkvn1RKjuS6IUKsmxMcPh8eJs38tDstcOyBNVSuOVExSJf+q5Br7YJ8
5ksUawcrZsxk1mVauOEw1wHV8KiLxEVo+vspNbUg6mTLzwzwvYxaIi9VnI7sSLOlx/LErE5cMPOL
S81Feo6BvvY4Mpo0rB5jvXoyjE4ERkKrOtTPlK9vwWKZH7j2nmKbcHdyx+24uJaamT43Un5QrHEk
1CppvZJ25L2OmG5odDePLdQPVUwAHAl6OGVTdxiG7tqbwYIMYrfSPPeE+l773F6ucYlARbLoimNh
u1QhKbMyzrW9NelGUNXp+1KE4zWcKcpmMDNspQmP/aze28xHXS7J9glsKVBodXpU0qa/2RaqBTlx
qgsi+OIG0VUta2dtbpHKadaloht7O6JE8WczBt9vEUOL2NYbw8Xt5GtU28Z7bJquHcfnmip2IAlp
Os3O8FHgH7/q6oQ2WuNr1BC4eqpGsDAzesSN6Cf9oQGQEC62epgYyfpCtbxE0r7KY71TE5XbyzxN
V7kQdx3eRdLp0ddikgePMWudnxU9Qegi3lGwcA55ZJU+EGXfnKLPpqoN/+GypvxaM+CqhhVAMxQD
MTgWhb+ZLqmsOWWGH+2bAK8VQAA0z+hHfFLNUyKCcuhMRIeEboFL1aV4GJLDnROwrdr4BQ3b++eL
rKP8Mvnf3g0p4QBbHUeh9fnWST4hOVcHTu9vDmNiKBx9Q5x0+TLY8WqhmTt/0Z3MNVO4IfZkf9ek
7GvfddOlH53lVOr2oZYtRtAUsY6MVKYglGLkT11i7ZW4hnK+wDbsh/gDiiT5pl3im6y1FKQGQ3IV
vZofenIhjN02GSc48Vkqk9BVq/Qp6etHrqnOLqpGQb5WbhwaWXtOcmIHUx2GmG5mMMzWcnfaOz0f
F0icvjblnRINJyFa1YsNefDmSGlIjrIwtaybjWnmu3a0zhFGJFIIhCsmsgnBRn53uiQ+GEn3US0W
QH9V+VDauhOokRKMifQIqSp9n3EOuYrtfBEl6Dpt7uUzKhH9WERczkopTw9GqDbnNNo1q8q2778b
s37L2Yknq8l38wjNtAmz/qLKXYfC0yFCQK7OXd1311wQDmxGZe9Bz83cTLYTqhbKHSh/iW5CQm5m
Oy/f//n7V/52j+VMXM9H1Om6aln2m3tsCbfTqo2o+FZY8nQ3NE5F2FOojx5dhsc2VhmkV9R41fXs
rOoyvjfs9D/4Y5RfC1DbOWhYBkZx6miEIr3VxsPmKyyncYpvCPHU53JGYUiakjVIWNQ6S6IMgY0f
qtquCvlk9cGovpMkYx1ixngkB2UXRc6yIEN30ifDjI+eu90/f0zq334ma7MUUQe/FY0e5NvGqSJZ
7YRPdvmmlPlXYtC6C3KHHBybiJB1glbZurlq1lxRRhyYskSneFamHTVg9MJjae8TQ/0Cyb+/TqTL
wlKZpXOOCT+dC9kfx0G9LCM5mv/8tpU3tT0+WlDdMk5KW1WctXn4Rs+gZMy/EAJZ35KG34ecGZ+d
flR9kvqgaoRRfSosE03J0r034h3V7hO0ce1TaU8n7nW4YAnu465djTfSULmUK52gtebcTW1g/tD/
PYXTirGjrTwltSLv5rg8AlSS/a6NzooNrCEk889shU/giHmaoqX1KTXah9GmODZ2OWASQcAmaUYr
Fzt/DqWp2Fsj+OKY5u65Rm+5q8MQdEmUDBfLnGmA0HfF40uGZ1+mrVun85dCpxkYYyH0Mmnud3M0
WfvSsGMmbuXgt+lQYx+cnX3Ua/u4NJp7bewEpvzc2k0EXe1DXU+5hTsM74xopBy2dBjEtNpv9Kjz
woqRnpN+xkkXt/UXSdeNa50zIJMk8m4Vm6TNGv+7a6XJTPEofMJb5pxGPfneM1DC5rMNNqf5BLO2
OlZth/yWMsWBW6wSAJ1NoOx+lTVycCFqaM1AEFXZxSdzbU7pzE+Ji0yIZIz1UztG026E+eU5plE8
OmDMj87QvxiwBwWjAFU5KjjI7qqWod0tih0mRDJC0yCcL45aZce4HhV3HvRkobxQeEadezNZ4Xea
JZHDWgN/HGUnLlxK/dJ9UnwodDr+RDco4kxAJYOpQvGj8Tt0bvHYlrp51Id28TpqtrKh3EGEX3OB
sN+VS9f+hzvVGwfNj1NZhydhUa924NS9cVD1cujwu7TCb2aTxAw/hsLNLMnZZ0h29oqc9HRph+HG
NI3hRo8UAjHT6FzmeOa5tuwnfXgc1oQ+rH5Pgi/ln39p6q/ar+3dUUDH4aOoNO8t/Y25U5HVvBF1
lb5MhCmSgkFM7yiX95wnJTHv83hULYLHKlonXkW5dZ8rrauNiJM38n61ALJKZ3I4tHyvKWa7R6NA
pS/pxH0pF85OXmJ1v6zTkyIbE77+XNvpwiA2r4yfOy45/+Gf87frnUVzwXAQHCimav0NMKOp47Jk
05i9jEl/i2xYeVQc5O4NCmMv5E7pz32T33XQ0NBJDJ6izjjSFFvxOoMLtqSR6t22SvlpsnsUtJml
IYJMh0drfHJK+8sczdVTRM//P4lFnLejGT54TaUTo2m2o3Mh+XXGaCpJK1oiC16kCPDNAlJxLK13
XZ4yVABfujcndXJjKSxPeHZoDyGLfYQ2fGflTlAopnHaJlODrF2ldkKvV5zUkbSssme+o5BP4Uao
K61ubK+aUp1SCocHxY5WYAnGGohpTtCMi+xqYXsgGujrjFLso5bZCFe65pqKsDlQG86exNBQNuNi
2vXT8z9/c28UbNuJaOtM3mzZUNG6Om/0MovoISdMWfpiC7XdOZkZcQcPsX239r2WVNnZnBRzh1fq
ZZYIiuqnQJpb4yymZod7CQDxGF+1SW4uhogr+NbKB4vg+jvNlk4kFg5Sp7/H7EsaJGYNH/Vi4tZt
PngUVWCfpFF9sxThp17uuUaHTKrwub4L8fWcmx4W+T//Wzl//vZ9o/9h0KLanKSmYr65JjSjMFo7
KoqX3DBkHyXteIMb2CFoe4isU8Iw81YkmY9Oprg6S/Sod/H3sF5UL5NVY5/rTnTdFqVDaRdyD7AH
A2Uldqu077N7rrzhqbLbj0QwTxeJcq/diV0iNTcEKk+AKiiP4m680XlvdzrAoYRz6+joEZn2uaTf
TbT7brLiY2KduE/npFmS4wDVoHA016hs7K6y9q42+11Ij17LdOVMKDla/m6QIe2SEtajmymwx1cW
t0bqXscwSmOvJzTEbaNibX4wxVoeDFG4s25KhJoIUCkYdG7BPhSXbqUeRcKpibAHCI6Whjdm9NJ7
ac5rnxbFLfrF8kadnrpuSY5MOSPq9CamblFUpAwPuYcQXPUW7R1DQiSe7fjSm/3ZqRuyfLj5AAN3
aSpmtznDaHdB0LpLSTxxxcrhN42GqOK6uGHM7pxts0zONLFKt8t046jE4RTM9vx9SnqVrkOhBOGa
6BqqxUvc16AuqGO6hAZMl4qUjrAml7KD7TdxZd8bjLqwyFHwkIH7rKVQ3VgrcMNguUTPnKehASqW
5u9NvSHTck3gVW1qbmiG8MYo5zae26s+fKdB393mDIZcMCInWG/jQQ+b7D1C/yBsqBGX8xc7l6IL
V/B6P0VQvRukdW46w46gNi6fjXWBQ9olobW6RGH1BUbRS4MP/KiUxg1gZ/1B7/vpaEFTHeHS3qoJ
ksrJEF+LvrnqJlT6zo7uRnK27oCleq0iHkiOKL9bEbd284bavvVcKIvpzrQezoWs3kyGoj7OSnyY
7Sq7G5ljwjybuyOXJerbYzwSIRTjpEWvdzQTSv/gSRlbVMLZpYxMzije52vUU6pabKe9i8g/+w8j
eutvswrLVAzN4GZoOQp6wzfX4YFkSs46vX8xiY/xsnhmFCfwZdlOzzWUEdCtbdeckO1eJcu9ctMI
4ImpRH5MMOPBTJavYkqMQ54BnE8NwOOfqHpYLpgs55Sla4WKmRO38wsJkZhBQOFxiYuueDPczCxG
0l9C01U1bNLRONu+Es3g+8U4X+T2U5YXRw3R5wOIgJIAwaK/wiAx9mmpfN+oObhGDmSXaCdjogcE
viz7KNoh97GOcRfpY6Yh/K1RJMYeT4x6wDyANzRKyvMIVCtb8z6Ltukf+1RVvGV4EnS+4K5N6U4u
QCjFS/Ey2SiNzGnoDlFIQylbT+GwSW6GdJiviWncdUvV/JjD/K9fqHHtRpH7WoIVQwzWvdn8n6dS
8N9/r8/585hfn/E/1+QrHcnye/ePRx1eypvP4qV9e9Avr8xf//nu/M/d5182dkWXdPN9/9LMDy9t
n3d/0O/WI/9PH/yvl+1Vnubq5V+/ff4mksJP2q5Jvna//Xxo1eVz7V2nc3/y9da/8PPh9Z/wr9/O
n4v2c/tvnvLyue3+9Zvk6L/Dk6FuI9uGrjvMpH77L0CB60MM636XDV1FS6tTz9ENij1F2XQxkD75
d/wlsgzxw6GuYmi8h5bYUh7SzN/RmNsK9y3UaNy1lN/++Of/hP/9+N7+PQxQIU7pl9ugIfMHADDA
WTDpsqim+WYSTyC7DaIfi48ShictzeXLSMDHhYHKFCzouMnfMtEIVgda9zUCSJrzgd5OZe6iWK6C
3sLOuQPl7rZmkp+2fdx66mBbGyjFBK+bpSq8oWuIDFqfyr0exR4B1zPWXSW3i2BbIwqnCJq+105D
DQLsj92vj237kJChnH99uCtbeLhadm4sNUdqSX9ln+hwjep8J6Tk4yBKZZ87RAbU0mkxDBFkckaN
yWwgtrYxr0WUUhEUFJcWzHioBJD5HRuHLG5PyE90eKcjxXp/pL1IfDVBc6Zpfh+6vj5YyhDrF1wr
FNgb3V+EgadmXcA25N5q588K8jt31iYa8DKf96mK/O1ztMJiL3W2hK6lqQI1l6uAv1cFbzanSvu0
tJG8I+fl1srB8RsxziMSua45KrZAacOgMpX28JqtlRu0zcHj2a6ud5c8tAxinwzHS9W0genCQloU
6OjbqgFR65jzby5F1PohmYJ0sf54G9t7Wdb3t61tC95Ht2/l8d5hOBfU6vTXxbZvDXGbxrw7FgB4
jjWdVAOZTJAayCfLvD7ZnmkQUqFLdP0128ZoblImCbYFFWcf5iRRQh09iU5U0W7pcgmTb/w4OckU
lJORUJjeA/KYAjOxatrhcEwwtIdh0mDKBwTXL1q+mxZUCboxZAduVhc5HfsgEdp+JJPpON1uo2in
XlJXw6ywK3pyM7WSXBuZxENqaEsAmsxTRGK5xeLIgY4zzy3Rqe4KEr2CUTFgJdbKF2Yll9TWiiCE
Lf5jofZCPhLY6m27mCXYe7uPr8Tq2fSg0lAQNs0iTP5YI75jOCn5A/WsZwuAEA4dZZcssZ27NUiQ
k4ZGwen3dhwmx8LizKT7vXPCklucmc/+LPVtwDigBGOra74ka20Q22mz61Tnu1Nzj0uTiJY9GK+A
dIP1aKpPFGO2I/X2ZWo/hjBPW1k7Dqke8un293of6ntqApRFB/UrdLeZU7SZfLQSPaD6bgxqhPFB
L5bZryo4D6Kik8hEZXTj9eOg4MJvqR6i8seHYkDP3stV9fDm3w7tns+DEdyhCxupRBwDLV+quQis
i21t+20aYqScvK2GBinjfWEcewvK8eCc9ET61gwkj0riYpIABKnDduh1OQ0mZ8fx2xpRfzjLBdZQ
BS0w8T9ePNSQg/rY8MO+ejKndOYUs8zAaoZ3uWTOe+RVMSKt+pBlCV71ib5pKI5tN8rBCKWP3tyh
lWvzhEC7ChZrIMoEUR7mgahUUfy0+XqSqx7RUZ1nF3XJGwihq/caZPM0bvwaj/PRkpHoKiNFaV2V
vLzgStGtmxVJZNgmo8+CUQQz4KoL1MbJ99IUfcH8Xrvl4Cy7vDMBbCX2MRsS028NunYS+LhDl08H
hc8v0NZFoqk/17Z99qjAqTDTr9uv367bJqjrjKvBUkZiNzCWoiA2xH5oMDhNWoolNW7dHbXCYWc3
qPJ+vKUsn471gH95vQZtuyjQdnAAlcYf8s84Y8cAt98YZHY+BFSl9VQg6qxo91E29o2l4OvczoUf
qzp4whLm+NFRBDeErPzkFIm2y7Swo0B7N8+ReurVhb7N5NA87wxabmrmTEEaDTdxxRVClfs5yCLF
TzT7zoHVvts+Sh2E8qyr5zEhYnw2onemer8IVEMr3qYTsUNwJezi7fq7Xd+KWD5PuolQY73u2bFE
IU/g3bCahDxfpZKILxvvcSygPcjAJ1bVNSkV7ORJrzNTSACRW9YMhLjMfJl0Ox9BSQ1NsrlIqjli
Nk76QJKbPtjWSGOePQvBLtKcCrgFXwcFkyaIZS7T22ao9t9quex30KoI01v/FA0HLnuW9jJnmrJj
dpZTZUMaTisBt1ZgRNx44bTXubutbgtr3fljDRDULjS5bDZRaXiT2WGznxOQE7pGWnqulydKJYLU
wlycZ1Tk5340qx3i/cIV4Ax2ZkEUXjFzmZnqPj1tSp1ovaB0YZwGtcy0TziBLFOniDiL9oQ8MgPs
/brTyl0NdxFgwpF0HfUgyq4LtLQtT5aVuyQYcS/Y9s1mpfpOLtcu2ukpaG1rPiiyARlDJhWyHrCv
dvziD6FT3Rb5uE7Z8+swydNxHKclIIuV1h2glCHU4YDR/nBDzYh2dqacqAh4S6hHh5qjzilALKal
jluTHuuovjJV4Z5miiR72/eDSOLnN7VtQq8AQ2pNge54KHfGQxv1D9O8Xon1G2id0bGv9Vi4Xafl
gUNCXM1PYFsUdkVacVW87/WsDJJ12JOv45ttUaxrNsDKk1EUcD5lIEM/HkB9lhdeJ/KXZhpvhVWN
F5VilRfjpaSNTcW1UR7SVSs0QSWGDOFSL8ndKsfzG5Wf55bBG+VC9I0S5HuZgt+koyOYrUdRwdFW
0MP57UyBIqx24TS+z41YwRLeE5Y5Ps9Z3u6MHpi+RMJfFTc721l/0hLXF5z2VPXqZ5RgT1k4ZVTH
UP7b8fzFyKsdE2SX0D6FCXpy7YgPO+AvdvEZqgfUOY1nJM57oSQUGpb5iMx4X83ad+hsNxDbjVMf
qrtpsEu/W7NfG+jDIM+HvbYQ7mM1NQ75BAVgTtt3EgjTd0KbQZYlORXD1UArFuumzeSLnJTDntnO
J+yONf1eZ6cxftqRkOS4uEFhky805ye5WEeMx7wmwy+3uo7QpdxnprPeBz4TrxF5UlUbp65UM8oh
O+UIzUhFPGy+E8Qd8JctpD+3YTK2rtGtdx+HW8syUNUKVyMKoLA9w9UeicRA8tVI5OKki6dEBSdd
JeOyn5ZJed9yT7IH+bupi8V1culrR1wAkTO0EprUdMPFnN2FIg580W/UqOj4Ot2ToiCW7fohOqym
2a4YFBQIDDKcaTF3Ykl2+CmgqLT86PA7TdUpTBvh5qTGu4ksPk2t9mGeR+V+iEXsVSq8LBxMpppH
53n6VCOeOasG5psZWp+DUMOFUXWrYvw76aQCX2Qn/GyXBmraFFzEWn8qRYLw7M4UffpAmht5wsid
aNRYJ82eqUgZMiQe1ComjcFqSq+TKVI3ZOCwlwyjIhMoeqfWdUsA6pJ7bVEnlFfSE3fVfYGFENSG
qe3zCWg6UhJKZsVH+C/7JEm55ZFTBsACZwHRL76IZWbd0vAJ8L++d2L5/WhAl0jNhxHk/1Ev7Y/Z
TEnLMvSbIqam1l6p+PVok7N0Z00lDV6z9gv4c1Y1KxC1bBoFi/MRdddVcnineLeie/zn59jsSo8r
neE2MXouGPTvKDR7KMBwkDMJdZOkvOs00inKzJmhp3D4RBa8TyTbJ4v/x7TqvLnZGVU8cYpa78wl
REW0pBegAAxJW5jwlZR6GiyjI7mf93MUE+EyEwHTkKVA++sbwaFcCPUx9eATZgdzCOWDJE+mX5LK
Hpq3Q1o6/Ir70UW8bHtSFrqdVSeHqp9QMziZFypUTGYUonIIcT6OYHuOpZtS0xvF8FgK45skVYdK
4R8uE5ip5ekucsrnaCrQuPS87dEmxGIhS6Xni3FRc3wprQlf4NB/VGQ9/wIb8TNNIjpQNoxopf/Q
OLQ4TctIKROm+zkiah1vUExX9KSUDLQdMQnUJCZzJhwnIhhg08EAHxumWEYVhvvtgNfFdtDrZrE9
s1yHltvONw//P+4TSQPbukowsXjdWrqL1lmNtt5xsSbUzJbX7W2R/Lm2bSI/+eNhkzHjnm72tQmL
JkBLAOVhXetMuTpF6FabzLxKgjnDtntbiPWo10Nf921rptmuSVd/vtKbh7fNbZHSwPzxx+bHDC7H
j/XtxdGvRScERjBaeC+vB26bP/7A6+sMWbgOF9FRMDv+88+WjJwPCABPC/mku6Wqn9P1Hpesw/g+
bBM/a7CK5ttse9u5LV6Ped1XUjzP3NftN8dYA62DQuo+Qqcp/3LYm9fLtgnDm+fG61t63Vf0pEfh
71qnFv/2nfUo7FFVFNPPg7ankvra7bMxva/0Rlt25Wjd0csZ94XCQHtoKX+8Lsx11LVt1vNcu2PY
LX6yjbWGai2jvD7+Y/vfP0Zf4OerbMdnTSy8biqZy+p+yJicd2fKbjLIJem961Q4L9JsvN1WF91i
UgEywpvajrHhEpbBtva6SCL1r/vkevBzLqaIjnnC66KQoswz22n0sl+fsD3/3+3jF5Pk7uvLvx4j
O859VZGaLkuaEsRiYNEULxhe5l2Pc+9HW/JnkfCX2tef5cn/X8L812+UCZV/LGHerDXH//I+NyW6
5c9/LWX+fOrPUqZl/I56BTOQDaVEVc3V6/WzlGnrv2sqtUiZKSAtA12jZv+zlEm90rBtBeeULaPR
ocD4WsrUfudQFE+q5hiyAijt/6aUqZG69WspE+a3rmqaA3kDTaqsWRRU/xoaYa0RD03epseEuuvB
nKp3hj1jU1qLO5Xa36eaFd9H6RgUQskPYJ0UX6tk7aHo0W1nYukDQ+D1HAvzoZJqrmCtWuyTRSou
40zUzLjoxt0A2Cqqhjuzj/ZRVKSPpQReLE9GcWn7qnrWuEFwq89waXwK+wKqtDPWN2pXVOdsQRUD
yoU5Z6JY9zXWBm82QvFoZb2fRWbkzUqoPdiqNO87VVHPBl6ws0mNca/UJqiXuDb2FTZfBkft9LVz
pGtsKxLv3MzPemHmxwVY24FYpfGD3DQ+V9zpY8JwToJAt4P82B1SYZJLNNPIJsZmIHSBH7eI+nfT
TIhULM3Vte+W7l0r7N4tq87wK7syoe7ArSoiBlUM4nOxiDP135t5uQdAp58Gu/6MNKvw04wgYOos
e7obVMTMJT4wEdmP464qOwWrVvLsMMTZWWbs14sYLo64DKBrzm2IqogP673cNX5emdoJVsNTSWtm
JxlD45um/iKNNkNZ/pzcogPKltqCZzaNLheqIq7iY7GMDyQiYq1RH0fajkmEdayQFZD+elseiGZL
2955L59hKYIZuYv66UM4CvTNU442RYAZmpu+PDqHbIyGPWPxwgW7dJymgfbsNDwUzaDcMKqlaSmw
pjn8E1TzItk5UYpZvetKiTlaI4vj3NkqSifAdb3epO/D3vbRzBR3kt2QTlsrQJj0b/yOarjTQj9a
synfJk6Y46XRntoMkv/OancEVbe3tipIDzXC6uRUg0P7VZ0OldpNe4MvZ9858UGX52GPubQ55ev1
HW4isyABRUFK6x62DiM6CZvPWRlhubXyl4o0iuMcQRmUpSAaQu2kAGC9IISvThMv6sGihFQim1Gg
qX3i2kmd+4OWSHTkEZp3pl14W/g401jbdQbyV0It/wSNILtU68JaunNIMYoAuh7AQJZz3see7LRa
IEJmvZbzsOSWSlDipF7xlgqfZm3mJ3r6mCXVPuHMAr1M321MZ4weYXqXaJL3g2OtkZCtxAWbbZ3Q
Z4YDxtsgkkIm7wMT4OhW+jwRYyWQe0tIrqRB5usnaxlpqMWUQer9rpzfk21NRicfuWfhLTykVD5N
MVLTDNPloAqoPdpsDnurB25Rpb37NKLzPE9NDAixy09NvTAPMjuvsFNmiXJDD7WWDovVNMd5eRhp
0tZ1ZaHaF4UnlPWfP6MjJrKe+6lUL8TF292hW0/WKkQOw5xG91ulynaEP9rnZMye5VhvQNSpj2ZE
CkWoaVc1st+v4pNzPsao+RdKWpQoPtDVOFgNYJL/zdiZ7caNrF32iQhwCE63STJHSSmlZt0QtmVz
noJTkE/fizqNPkDjv/gvSihXybakZEZ8w95r15zA97x33oH9ZZxcBiJa0ntWhQIbBSsPd5ZfNsjU
3tKsNErrpgxp653DOOAoyvPU3Y36tDIeKL0wLolJ0pFNs+JsnXBG/f5gZRkkZSs95LL+EgK9aeOR
raN3Qa8wGpTRIBAoUrkjEpPSO/ljHjFdHphDZ0tI7/VWq7q9ugJIoNHoQT/j8dVX/wOTe3ZYaxez
n119soWCci7ifedppHnniN51lwQyq71PqqF+cHylbm1mVEGJav/OXdhuk+sImhZVIEwcm8BzrRqv
AyjDJ1HoV7MDPoHO7glREikGDSNA4HHTQ0egVOV17u95SiNQCCeoum/JDAPPQ1MX1WEDYOlE/qu9
g9eQnTBeokavXD8qZba1nnDzMlPLj3mr/YY1Mj/nsXkF8bKHQDjeO3B0gpwsAla1bXPnSAv06Piu
L5z8BIC4qXltefqjVM/QNoPDYVuD+ilRZNxgHDKDZCTPNJuYxUv0yMxGfyVZ7L+B4owfhDTOsmBN
wqRqPo45gVEzyIs7p9LM/aKT3ums+b7aVLmsEJqv3J7F1d0y1ZB8VNIZXxs36k0Qp2jpvdBk/bHX
h/FfnrFj0IDg7YoNzmnX8NGBkmXHqhDLpfOKjzIznpNMaRePcA+68uJFLn9aEr3GFAtQrmkflTte
Wlwp4Vo46bnAYLIzU/Arps2PtmJ6RZ/SyQczZeaPoYmmBUSnXn8tDp85VRV5o7LzT4ld+wETRZwK
2ZAdfZ547KZkWPnkzQjrO2mwdXVJZ5M7mjxm4F4JxPXS53wpmLgTJEfeSneoJf/UuXZfpVZYKSsO
QX9MF0K+02PW1R8xFDmQmBWMqwIpGgF81YHcnvwwxe24d2SOfy41j/1qNy9jOZKa11fq4BiNf/Wg
IOpsR/auBCBuT7Z+R+jKsGtY6B281ZmZIlTrKanB1XspYaZyqZOHmY3xfdE4XziXQmNyzNfZaBSO
YeNxzRDrSOHYN8EzlMwzienGRJK1EWNIM+0DN3ULjF/zQ5iC/8xl+VWNhfG2GBd9qv23pZxvFEa/
0L3UQbf0fiSK/jWZ/BStjz72d0hsorbwfqVimc+NNn+0PQRoy8ec0jYBgNbi3kRG9J+LxF1yLCRY
2choMSLRSWi9PXfiOA7M76rBoJnr2igVffXol6XcreYvs9NtwrF048TU1rozC7zJecdNnYoODgj5
tkc5jHSYRtoAjsvXyPe41kdTMrBrFnksrb65SNPKT2wi4aQUy1mPS+/I251J2vzHKW9lvMaXTkFT
Ggxk5bIrjFtREis6TLhwuuYwzRKhsU27DIUqGYV+G4YH1beEKRvZWZJ4emqLwdqNjXaZcNviNXCY
2hFe8tT78YVk0viuia0xgLBbHHrZO3dTnZ6dTkel11YIScryb7d2VAVajZ5qfuoqnuw26dUt0cfn
odfsF2kMO1YzelAbpOJ5Q3LQGEDeVflXaen1yRuWb6nbTVT78RClA4rlzGMWtiJ9HHrZ8vUUxDsu
jPx3k1fGB15nnJ9J9TULx9vD9AyITmSHWpj6Q1by7DetBNK3KH3PK22B1oSVnPQcjbhRImvQktO8
QqlBtBNOjTdeJ2ekeMznuxgC8jGet7gLaYtQeJ23k5OZ3jl283eU4FkbZewdgt92vRA1MmJkYZam
vc9NKi8Co4WrNc9sSrYyotAbFOsMo6va2OvslIBWjvUHEmpGRInS1kfDLv64OWWHAMvZida9x8eW
hS220kO6osR2/c/avmmpmK8iFr9giYyHamWX2vWBvlHeDTxLahhc8s9IJab5uWNiMoiyhoqz/MOs
kN4NMckGdYK7V7ikt/sZu4q8rorLYLTI/GOC/IiOpFrLh8eKUksJciiTfHykZsWXxU8xcFy1sjpP
yiPIRdzxWrrsJitBQuA6b5XZ9zutWPVjBeQvMF28a2rSBziRZTBZG8elbJIjCrVXQRbzwTKhSWgS
IHCnE8GSz9eU2m1XyxV55RgH68B7nmiUwDG1l3w8m7EnP7YlL2VQO+XdtRV1ZLFx8s2sO0HQNsa8
OeoFew3fgGJq47bcKmzsx0ZIIbMyMG5xmzmTulWifUuhBRSj3Z68qeLubNdbYdQ7PUPK1bAvV2gb
HlHGB6OVGSe8CtZJU5BaHDT4lkYRLuemjyCl6fu0xOxRc+XGyHTvCtBRu2xpQUEOLrsPbwK3rRxW
AMTT4yi2OtoMzd335FcEbHjSu76Y3iuZi9NPMcTXu2sbRTzZ0D73GbFedAHmFTJVEM+rf+cW5KiN
LAsO0myfIVEnQWZk+R5s9VNRifye/38uUclAkWtKpprISzJ7lRH4cwtoDKjvn6Jsdmd1l6cJC1iH
LO92QFKozxVsZZT8UqvLO3ZYgPZrvQ5dLSvuQFdHNT0RlmRSfqEiLhHybes4MoNE/F5EeZfwV6nS
fpaWh/OmWZBZc1tG9hJHoMYa4GX+YjxIl+5p+58Zpii+rHa3Vu1yqGMtUr5dkQ6s8d7lOMYVPZwa
RqrBAq9y11Fs73GorJQYXUlV6eNFpfAdM2pqTVqBlwFzVRVPZaeJ7JBa5tEdvPval3PAn4zjHBO5
t3g1+uOvyaTCsukDmLrrUS7UP9drvRCAbBGWQ/EHjRJvSIv9DswT3ipFqsHecQiU7K01xItJ+q/v
oRcviynotOpc+tPJTJacYPjBfGhaAx5K06Xx0dJMHoHU7EK2LB954SVR3HvQxrZjgJcu6okfcLr1
2q8Adcj5lqehKwCksJMZmnk+YmsWeNmTB3+u6xejrT/8LYeNXfcxoWAMTcVZHy8qvQilnsGAT4dm
0D0Q+tZEc8VNp2hY9BLkGglDL2tfwEEpZLMHYtMx6VZe6D63Tg8btV05RQuo7650kHySZXxwNW06
lPny7ucdtPbBLYOyJ17D3x5LaaLjnq3pXBXFfbu071nqOzx+NTTi2souRDZ+9tW0BpNYmgtEbmfv
9QqEzUp6d5cVH9BZBKZyQKrFuPZ70FL3tqnVZ5vQQl7xxsWTnidnoYpLbYruZHT2t+HJKVJxHQfN
trJhwaUdVRLP3Ks9OuqpgWyKZ3FruDNvYY4/VM8LO7tgnox/eNpJ1QVGEqXJ9GexW15uJFB2J7y7
geYzSHsyXoFDe8fRyfw7featllU6WQGLluxl5+phW9Q5RLvJC5sU6cwCOTVIpXfs+7Y+CsNPw8yF
iFW0JoWd4dzjp23uNWGdHZdqhSBGfUvvxB7Y238ySwWx3jUYXRLzsMSDPDoH3+iTA8RndLSc29hp
ul+Ovfzp1xOS3ey49sq/bydANE0N3KiLtVOrih54bW6Fo2upm2Eqso+2NIyl7WnLWZoEbV/iLyWI
UsXTF50rn1ASUbd6w7vnTs6pNe3hUTaPdYYdtk6Ha8x9dBCMckIy0IKUoRXuwtBaSx9v1eQGg8N7
EbNtuddlYYR6onz0hOtfLydqSXWKDI+WJixfvLvS1AzyCQDUZ+yyD5nbdkFBb8rtUd/SGG+3baIc
Lj1oE0OSHhyvCH2CTPFuPqjGFHfm7IJAqmOgNm7NItdwe2/H/rqPDIhSCF8rLGN4o0A7lYpKvZrZ
kNTGg46PUPNViKIhfkuRg416W+yTHGsS2bbapal7O/BXIgurQ0bE9AMdwXAY/dJkV4y6DLVOGwyL
JwPHMvXA2K5AJU2iLHyczhLjZmtwzy0F+Hv5uFTDcqnKOWAj27+wmqwgfgQu4tp7+g7g4rX3OCj9
hi5jm+e8FYqiS0fwfQIR3VATMeb1U6MM/bzo3qFlt0Y8BVyX66GL7TFqerZZmTSnI+6Lc1Wn80lb
PRCr2Bob72uCvT7qc/PYouk2+sGPGjR3ocZ1cALdG8hRXMRaa0coOXNQmY4iKoohlSvYURlzdlpw
M9MO34NF+igHrX/rvJWBQf170LTsWZTZR5xP1SWJ06+fGysvAVj0tRsZRlfvm1V7nRjErIYjn9OC
88WS1n1hYuBIx2E6cMiZJ44VSvYnKxlKyM1WGi54pCyf700uhHkn1QHqknnFyzIHTR8nh4aHfNjP
OtIOp0FOCIn1BXrejkYE0L/GQ81d/WBu363SLCDckDpOfj4PByt1uxNMd1dR7yWzsRzZM9hYwCjn
utxk1mQk/5zVXR7L0jnqltbfFCWgudwqe2w/c60JvQHTcG0Vyd5TJbMpQVJjnf8jNF6/t1M7wtPR
7fA4mtAdwab5ymSI0evpgxMJXN2nTi1oQPMAvf2hSmcNltxaXDJlEQNR+MM+UZ17XzeNduy88bkh
MvOwykI/TZU8kjZXHwDPINQo8iYUS5rdl7NtHtpyyzpfcD75Sojf7Ll3nTi19gx/BVeCMJhq7jjJ
r6JSG1MlpsTv3dBrNP9eb749NRyU6pZA9tgtyBf4JCRpOHjMZwKKvQSJ9yof+8q4kfKS7ayRbobK
Zn7svjyxsl2xJNt3tGwCl8UdgR32LU1T1CT6ezoN1leifcSxRrqkZZ+J7opPGKKSS+6VZ76Z+er0
4sQgVx5E7unHMuOc5xbXwg3HdiEv4UnLkeC0mTs9IMk65eXMNNfyiucaWam/1ohq7VYBwuGZbbZh
rTX3NzuTDDO9CfFmnbrRmps1bn5yUVy9fusLEt+RuuS288e00vk8aW59FaJhGjm/ZBh2r2I+JczQ
73zuZROw7dHuFehVZ6G1+YEtOZsfsEJyXnlezLxxZIoF0j9oCII5qxgHfTIXKtASfNuZtumAxiXZ
10XsBe00b9K7PtnbLZirn4nFtIL3rGa3OmhZI3ZA0cnngba276Qs9m2Gb97lrb42zMrdKn1stOXW
kKS0AVsegHpPb4tPpcz9/DAL789kNz5MBsN/bhHgJIrZhCdwMmhLYBiav42c831fOSdthJqhEU3+
nMLR1ijuwPUW7z2L+TPHJUQX5gxPzEeCRjVFNK+qOilqPcb68JqaxTpilws1FgTnxVigCVlVusu6
6uDN5qfJ1HyXj8AuyyF7d9yWyAz51tl/pomcOSYcXjjpSDkKH+TlNv7AafSNIcU/uU4BA6LtMBvO
FLZ9XT7lqnl21sE9UH2pU7mIB0qdhFVwkR79FNM6GZP9XVxq6AMbk4lrB7Jq0kw/GEcDQVcjmQWD
cYinXB6RPUnPramPuCtwERSoKPrfU5uRA92irpwW41FV6Fw8rf7laeYuXYvkkLH+48ZZKIc5ks1N
izQodzkSnxAUJfeR4zBUSNz5kCfug6t3/XmSgYITtsODMfA5N424NGuT4xnbB/1bZYwGq2LBvYgy
csjsZ50Ryn6I4y/yF7QIe+0hHw1sFJRiUB+ZuGp8EsR3yD9jelwqTw9kB3Kjn3TyMzyEuwLNnNsL
zCCjBiyw15qjPeKGGLi+3H5Mdz7TK8SVuJZWZ7yOCVW1Sj3sSP7C2CiLlNWgWE2S+axQZnj82Jjd
Ant0ZfpIWxHKztYOViUe9MS39wQ4PACEKQ7z2j2JzZ1PY4dotkqa6OfrLCZn5fu16bHLoQx0i5+/
37y6Y3Of4yMFaOGE5eSpIyU1h2tj2oGR2eACdSsN/gwc2menhwnCUpkUjKU4dd3aI8bkQ0K5XjSu
jrWI4eAM/RSHZzS1Q7xH0PzeyPK7bZqMsyi5qzYFZp3ROlp2+Q+fyRqNCZwKBs2QRWQ9hOlQIGle
3MOsuj8Kk1XP4qghIyKX/ucaf6SbHNlcXXFsgCnbmxbb3T4kBYzZJF3M0NpErrrm9TtGYGMotkfk
5wMj32Hns38JNX+ZzsJuyMsap7tiU5kvypyjJp1/D6kv94lZPJMmTZxjgoV1Wba9BFJDoXtBUlcz
TQOSqdYweKXr4lYvMt45WQ29JtMR6jpnpoPNHj2xRF9f3S2esg6UupZCflGT8E6TBUy3mBFOU2Fo
hEYkXfndCLLHWvdlzcu/qOr2ejMlLG9YZHBLOjwrp0VL+7NhJeneRCcE4HU6m1AOMTsvX3bKkLL1
Q6pA1L5Ke+yVZ5yWdt5BDDEY3FTaeSGpCriV6hm78UJ09asOWDocdb3fZY4gVVI98uRyBTb2/bip
IRyksHsB9K+ZRyTmebsemE/w8CTJ24TO6RUTtAGKidApDoGT24GXTdom3q/t8uqXlhX+7EhWsFWE
Gm9/18OdkS36g4Zn9tNrhjDXqD5s4qPOiHZeUk2Z7Nmx0ur18mbOyon0bNB2mAxB3XjJodBmzuwx
ER9bNCDd45mUGBFaBVNuJlaLHrSsT+hlHC8QqT/wECDLN2xVRdDjLATCu2XzemD57c6kwcg9rebt
P8/lpl9emDPuNOG8imy6l4uLjfrbHt5wY9+0JY1369j9wg5GgIjcgBy1c/VIawrWsfin9CUU/gD9
WtM4hX1UN+QZnxgLa7u+HyApIEZhryOsY4vh8Kzxm1MT5p7oeY0RqrrbZRxYWUNRxEOJxpUZ4t4Z
6dv/UKb4jhX5GI7DTBPY7MSNiWNQbhYWTfi/PLP90rOJN299gb1m7Jxn1T8S3/fFOpqjwG1pcObp
Q6vb9/6Plz5UBp5MLcYttiHExq2pNl+l3j8LpOXazFhmmW6tN4YopsOUKwFPdMrTPYa6MaJWr/zX
QkIf0LzXlE89uxgBZisvjraftVy/7XycVy2oFNjLzjqx3RjPVWryI3ZqwZBuZCM0UvGuTMi6DuIo
E22WzIEzZP2O4K+BdrAzEKLYS/OENdUITDZJVUiAqB/SsOq7qtin2J+Z3aVo1rLkRgYT0wjYS9AO
iwehQfTgCl+y54TxE+ULuCSfayex5jVMLTxpzWaX+AG9ueCbWkBfUT+q7xx62bk+tulAyItkZKCh
qolhxKH8rE5yFcdU2v4hoSEyoGAfLQSDY5qIo7GdPeWmONFzcR67VjFFM7Uj4LoAjs/eyf36OM3c
2y3awYhn7btCixqZMCNQE5szTT6jL+YDgebkNJW+j1PO/aAgTkJ0W1fCZZrzSCIFFbZtHBOZ6IfM
QN1cxssnmwlajNzLAhvlHSm6en5hh5JERNYiL65mcfbbrtoTKHSH2HinqCeZ4Y2wPKzmvG7syqqj
rFaugMyo1Htl+ChZveWt3X7bf1B3Ha9Orz1RIaBJLOOrzvnzc939fGi3s11keR3ltvfY6elFmSQK
mZsBRIq2O/dW+dzZNkdsjAQfNpkRTrifOOs6ehX81D4S/GZTEfPVdjE/d6I4eWvX1RXVQodonaIP
5fiDrvNH+Mm5FeO1HYg+dAre6EWz/PLmNkoy9mhDLWmat1s6AdL3829z+WvKYhOApzID1WgfLDAR
RdbVm3qyanwQ/GDbtu/2C4VvSznDeNaLIdv3IOIkVINpl1fujftqjuTQ3fwmF3ua0vWMN4klgGFA
F63ce18ZChLa9G661a8xcVSQLfMaaOS10eOZgg7Z+u1v1Ykd+RbHs1WzVEN/GyJ59M5FY3hYhaf6
RFJDIEwiLEdjfrNt7gyO8wZ5bcE83i8kHmwB36ftRFR6Xh7YZZ6EsIi5usoFHPZmwC8N818n7JOw
mWOq1Tr83NsMsMaT1v+ydO1FZOqabk+KZ8WXJHGOHSGJPTqcg9u7cdAOQOiI4knh1SzXscezEed7
pTssJ1uCM6zubZnyhMcb0/igLhYToYvQU7hkUtwsmBFsJKBsVY6645UcEALML8k0X6lsn+jWvNCz
Jex339ECkdX/bIMDgl459HVhB+4KTpF3Uje2y0Ymu59FexzeC+z3pxU9eEAQIK9cMtWR0P/2kCIj
BQ4x4KSLD9nEMG+O42dJC4gHtZdXJqIy3nyAvXfEiV0hYW7VeR7VAQYVp+A2mLPcJtkXL12ujUGd
pk+cEzFjRcYYNpttPIFGa3AyGgmgPTnHUV9sufCEjTO8rR6bStd5A2sHCfn1YBd9eUyMDJRwvojA
1DRkxrZ+0r1+X28ENK3yPjMMVyfdoIhxl+vESuQiM49pAoobAsivQ4IIgMKklOOvOK9/67zEmNKX
JbANMF7oNyxyM7uv2jG/UOCW1mBDd7IwH+W/awMJS0MkPAY2bT4pGycIDXsf1HTWQV2CoptujTmf
6HgMbsld7usk2eDFQRrPbtcvlMZl4JJwvVpvOFqWozF+64Z27A0TKyYmXuwbQU3+2GOe88Mb3EIe
jMrNd0mXv7gsbI/9MuL8iaFM2X/jJtbYtCUnm14ykE45BH7zTzZx+eGDD2/76mT2afHlHzq/BDNH
BXmcRS32q7XltPdOlPc9Hvhlx/Q+vmRpDoR4VV4wZe3JAsgR8Q0ke91hQCZsVLkknYUsQFHE+/gc
Bc6LXSycNx6CQKwMhNIeA864CQOSPLS3zXzsV9dsLpOjOdx01MChJutgKTIKPIG5mamznvyyKFi3
dcofxy9w5vCLOSeoOkuWQzmQkTPFI6NGXTrkDUParKuTD3aADZER8+OcEyZNzwjmkxMSrCVAydA/
jPn0mLgkNhbmrvKNb8b39qM3uhWt1P2AETKcEkw9c8a4buwZupfl1aDBtisHU1WSHDig8qPXtHZA
K/1Rjae21L8xujGbsOC5ZgQghSy/4F/Z9SFmMMRpRZWi52G53ns4y2PfnSJ3XcA4SAoQoiw0KfsA
k1F5tASyMVNAjkNgG9qeAxXHJpzGtNy/0/0aqYz5n6yI/10EUeiNk7MsX0MV6SzQ9nEuvkz5YrlQ
I8cZjUKGtnzbX6H8Qf0R6T2ZLwZDrsZC5lLUT4grvL1blJKFMhKGCu+Y2PI7QJVsPCbfJlKWrQxt
PPHZ07DM7Btn1l21uCgIDHJzezbZgbir5OLozYeLzLxyIKdyCpJMwIIEcxtdh2kxs+DQ0ATLpr6o
fvszJit9+8LslpBt1LB3cO3FMes7Uk1S89tjHtzpF81WdZSkxQsJqsZlwZ9kdRr93VRAbNIokrnm
XCQzyMHkDiAg/FA5hnXS3ejyuKRJEcCJRSaCWMISLNhJEJKxJ0wpssGIpBW5pNlaPVUMCkISWX67
0n5eBzkFjPnDtsXNdAV1XzE0ZW3E3DHAeXnSZUoojZIQwc3IWQibGoDto5Qx90RWsz1EGV8Kq98r
CK27xJhvmiTFcKP9toV9ZjFaBqAJDzn2uENs1AACiItEZ1mEiWsugA2MP6x+rcBpXQvsFFSO1VSP
ep5XobrR4UgwjziTY5PkXW/96rJp2jVxNzD0Uh9Oc5/4vWR/I36XM/ApbwbROWa8z6tm+kT8U207
unjjaV9YBJN3K6sIUyxHn6duslYjlR62in77U2ZHF/uuaRm1oXIaGlBXlXfKLa19cqr6MS8H/8z+
xglFvPxr9FQdrdq5h6pDGODIOoJeNbTMlIsXN+reTNJrQRgrJC6BX9N8rsqJMCXP2JEm2sF9Ebho
2znUNRzaDnuLMMH2Kxmk7Nq5ihIt+ZTmUz3U6ysRsitPFD4HfAmmaeyzvGmD3uUusiudWa876wBE
/Tt0Y1bITlxhgTHh1TofdbmMGL1HhC7Eb1Y5zT1JnwiiMevp1fY09C5beOyaNjmDch7WSNfzl9Ex
3j3WR5UYmK8gE/WMJuU991qiQ9wj0aBN5/lARGb1T1bqpRfWVPczwsNdR2TeHiIA9JL4nXTZOBwH
d4/VPrs4AjE/aAeyczNmqA7CmDHBo0v9v2oyXA02RtUy4xMRaQGMfXrs2vIau6rfGwaPjSdAatLR
a/uuys6VnNMH2S6f+YMaxR+r5O26tPVrO3RseSf/KwNMsE99jHQpXuF0NbYxZAVCjtaingbeE6jB
ph2o4vGcWKDyOqiCzLpM7mWfVRj1fPYW205O4WEmRDUz59Tt4TzX2ztRUUNz9qX/V+Xd6SPBb63z
6hGwddK3yt3dquufD//5pUvj5MCcwQGDW0JbuoIhR4nTpErK3Y/9/+fDj7n/v7/8X/y3iinGbqDx
XEmZCX9MyD8G7AmIY0B+XsxxMRp7AoGfdVrCookX1EYD0YPFfP5xNP/8W7p5m3/+7b8f/r//9vPL
//6O/+m3CaFoFjJ7DHthFJw0nbkjujElgyz3IkjdKtCbAWXeEq+h1jOeSdecDDf5KmbxnYyJvGZ5
BnzVKdwdgKALZBamIw78ZoEcOXD4LDEhMx02XlgcoSFqz545MRBcWLuOA9PCecpJAaVc6ztzrxZq
EizN6jpreMbSSoS1TdwJilI2lRtcmlXtToygdvj/ywbJQccSjOuRYVv89WUUhn8vyn+cmSpodI65
sV/syOmGgy38eWcav5LcGmHx9UlYz0yRjJxTElf9TE/I8N04N7H56XF0nGInrJX11Zrx44L1++DS
wm9LbG2cf5utY1zibAiNgSWo4zIXWuaFH88VMKbFzNBC/DihKDId4JJbRenE2ttY/dN7vyJz4XMw
lr8MV9Nw1ePXpBschurLweqH9twQJonHDV3NKk0RSO9QtKPYxzOd/ayab5Dn99QuXIN6D+moZS69
chQAcXigXIg8OiLio9wiyozxVsX49bQbKiIr5Jt6naVzoEvP+AxdBqaZ/ekZUED8ybCO+1N1NKX3
UmvYE4d5XkJjzGATWtPVWqtPb5yfVUXhoG8e7rnySzQ9WLVEkly8FJY0mQ322bI6+zyNHo67xnsp
NWOk5qWjU5Uie6BwVeiqxdsrKR/KcdTOne+OQTwCn4mHb1CdMet2/kCCvTUoCjmDrKeECWznDvLS
kCrOrnrHoTnKqOSiCbMKUunSQDxIVfW0LiPpT17Pet2cQjm5K4m1yj078Ct33lJ1UW/X4pSzbiky
xqmzXx4KTkG+OmbpVbUcfKlzoPjmyUv98rL4TTTgvDmKrcebmpbcomnAfizRSvgNPwsjqcyLcNd3
GsXdOvgGprM5PZIhcW4hEta4Jo8/378hr5bjMkJR+gPbciaZC+hiu3p3i+LRVtZjPqN7S99EjAoI
LLiOLIHBMkPpG/hYxACMn37+IN++sxy+J21m5Jw62n5gZjCl0jmi21hAbjCL9V0M8nLxYtgE+Jcx
ox+7dJqO02If4BotLK0wLlfNpchsjrOHvM6JIRv5eydm+iRWJe7GGI/PLkxnBoslpnQmhX3h7yny
PmVKLyhccAreDIO2pXwrC0Ws/b1nG+8DpO3AwnbZt8adlTs4/d3PtS4/lJzQNCq89XP8acVpzBY7
H58nUrt14lzOY1rR1bAyE5ZA8oxrtB/jD6Mb9b0LYDfosuWzaFtQDgXzqCnXSMHLY15YPdWfG7v7
q1fuQaZFfhsRMuzwsAX5XB7mQmS3Gsoyxj/cuB6xQ6BsXWjE2CjZSLGa9vJrVeRHXSPpUWsEGIzB
8YEaZfrBr5i6zOKuUb52HDPJxlH6jIQ6G413eiULiXbmF3bU4q5ef9Xoi5bOvSlGOQkbxxZRx75f
0qdy66Jmt2mYTKFb8Ng8sHfMQxZqL17JnAOIuhvAgNCipvV/57gPUHONdWR4JVCL7fEbbEb1fs+P
PanXPmC9fElN/PBJwXRLpyINYuoMkIv9Q5o47K3a/D1vgUT5c16HuCk6CBADt1i1JCunn8n5ZzhV
kCfogEeHrcOiohLzSrAuhBnMuZ1w/HPLptP8OW1UE+v/8RJ8vJ/UN8wN8Enf18Y0HQw2EZ6FKAh2
Sl2u+TkeTJ01Qvs0GfiSt4XGz4exRaBi65qObjB+UwUR6PgOCIogpSeyJvVNSDs4Kx+pczeuF0om
TKncIMUQCpMA+IpCEefEDAJtwxOMON/F9mFtJkaEQJX/w98wzOxtbflc4Fbcao45Xsx6a3qIIM6K
muEqvwcFAI3VdqY5uvnP97whIAzhTUhAIzwaR58Ul1M+yXsPfdNn27LBw2oNXEW9y22D3XgF+IS5
+EYulZ4mr9WvU4/63R0Fw8BMe0OvWK1x9ojImCAPTcx0F4XYQ4sldsMhsiDT8yZoPSDNjOPSy6r9
W5jX00mIi9NnztUfWGnXqyH/em1UB6U9ERM/gx8xrY95ZFGs64ix7NnLroXogPhZ5QFFRk1dNt7D
HTkBHm5uwHV+46N+JrN7/dSa5uK7s/pbWdm9/zjba/opK3baADgzNjgt6mQv70O2dm9mugT5SpAT
yJVwXLAMrClLVGir2Yc5+p/WbMvvpX9302YDgzwmA9TUrJ/tUNTWv9hFjJqTA4YN2IPmMJn0hjWC
LQsvSmhseShWFv8tVoGOegCJtCADTJq1vl9cJKL/h73zWI5c2bLsr/QHNJ5BORyYhtYR1GICI5lM
aA2H+vpaYL164t6qutbzntAYZCbJiADcj5+z99o1buYHOUvAvaJ2341+35bNrdXFvVMRzyjqINk3
LtyarHqiR8XgKp3dAtm0QRn3IeKbPUThY14btNFJEY4Y6nNnsLLJKv6AExMchY+aEgrCnD5BC0EE
iErgxD8UaORKX2/QFzc6x9kK0Caqfc/qvtzW7dlKvPqxDMtDTGW7EPm9M6r25BvTuhoNvJsRiVZd
iLBrrMoAB4yBKYr30Qkl9lmXHqw5fntWesoDIlcTYshN0H1ujeSbw7tDVAYvlKcscVWuYexZCtXW
RmHxgOeLcy6epm8REE+qlbuJCnclA5DeQShwzCjjBsWU+WnNWFE6zslUxXYs+urchZBwwRuG28SE
UD/Qbju7jn7XIpdGvtzkQOqBjRC1wQyv1l3WdGW8NeYUbf4ZAPSTApRxJjwkL33Yluc8ictzVkfO
2i3prv7nQxr526a1wYtQqxBp2N/cNnwNRzxemcuER5Xmfez6ZKJ7HXqqKirXqVbNNhFPA6cHykQT
kvVuSNZiaOs5Najdt7J5lXJKToGYX/OSzo2dGPapSrQnoUxvTR8gX0PANKQzb5HjM+MgwDDTDAO2
UUsLxsF4fDXeHlSOTYn3NEynQxMK/9KhB7DS/hCFY3JzH3onQUIE5WLpFgqBhDekyzo3QKsjx8S8
QUls2vSSSkwzBYvxTstyl+BFLf0LLLD4d9QgRalhC/yMJrZBGKC2+QfUoAr9NCrbKN45Jqkv7tSY
567VD0S3ene8XBtFb+qQ2CTzLujbrB17bNjFmfxPOaYUSinE7OlIukXlxs9d41LgZql5iJJI2yFf
yUCLORmo2NL6uxXKSkMYBrVMV0HZ7Jwhig8jJTyKgdR5bFOvwfuhjKOVoMMvDFOnkaBPa/pJ4c4s
/bc0t/pz41Xx3lTW9Qcl+M8PbpY3oATVY2BUzLVs6qQOBZw+SmdivkYCeakb90p6/l+8jLb4s+/S
tYz51ZQuWJg/0pX7EEPEZLYBFEn5i8Q8403VcbdMrNhdYLpx6HB00ev0Wo4Nmh+ZgtQ0BusetaNA
DpIWe2Wn1j3z1+Yq7WmDZgEDi51hf6HZ/cCNixlHyUd9bMjxguiEviS4DUnsrHjtm3XhOF+pUTcH
xMHhnYkNEclF+J7WKZqiYcqejWjIV3YBE5QlWi6Rf/oXaai9O4zVEUnorTXx6dlNtW+ZO1OfNcaz
S8bQXyBnZ2pfSXM3KPKZJfhzuXkAnoVOdoNjS/kHvG5uKb8I0QXslOmvYLN2awfYb9kXPN3YHCkl
oSGgOGqPnY6UNew2MdfAtrdUtKc9fPnhPYdMKOSY1rsfA1ss2monAuGtM+aNy1+wLYKru66GaXwC
g3kZ9GxYQR6BCeZnb1ocdw9abwPq/YtrgN/73z456Mmug1z4T9RncifQ+HYTsncnTffIS2mfbnpY
1u9h2WCBBBXKrcQbwfTK3ljkgy9KLdI+3cpg7yooguu03NmxSNe5y7CV+Wk3JzPoT7UHV1fWGa1u
LqtFMxWIV5jYXgNLpv/yWSLCizSt9kKcAxgsM2m/OpZIRx/zFwe02MbdIv4ZDrhyjctUNPkqCHT5
Btx0DxQDW+CgP+tt/BbBAHyiulHbFAfMzpbKvE8Rgi/QIiHE7EcHibr2QtfHecAqAZIsjux1zZlj
WRRQiSrmJrsxdfaOtTKwpR3N8Fa75MdUgeE+sOkdkJarZV+lIXBYJ7xwmGVB8PFS1vHgk32Sv3SN
0313DLuID3sv1DiicUcKaor7lrzL70SKikSP1n4o6eVvYYXBDuJAvdIMjKRZhZxPqs55rYbiatST
+GZp3dH99I+OM2CoJcoNaIwbPMa+na6VIZwLNjscF1q2w3QJ8ACTYRxu2Ldr0OFYVPpNM5XNG7Y3
hOPNnnsX/27vtSczxuVid2xHfV2+EgngLTxECmix7EMcEqnUWvW4FS1SzC42Jcqq1lqnlBmhXxhv
/8Le/LvF///gxr4VUd42wDD/vBLBnzHAXnkm9Ezjj3cYAx6iW/Dk7jwapjsd6bJFa/Msu5e0M2+R
BCphB7WzpploHlMQY7T8kmCHhJ4Tv9u363qeOUa6+ZkJ+rw2s7utBMXu6gTyddk4riYPe4fZ4BRQ
s6p+at2FbGHnZiM9yKZ211bh0b/3wzeEbYg26I4u4fmcyezAJu72Ypcxq/yLpz3vU/++sKCmwPXm
WETJGrrxh4VFE5U2KZgru0kW1ygZzas5RsHSSbXoEgh1zHIzI2ckfyxMD5l8p6tHTjRXrSfZd6wb
dWtsPJadNJn+iOCs+akzNystZDJ4lssO9XeQdSgHZyHkNHwYuP8WloYDMIjjJ26icuUxE0vq5uJY
4cEsxI52dAKox2c+LYG9pWYmNpXYNsy/VhPjrL94CQznz289RAJbeM5MRSUx4A9pFbLTSxzBVbgj
cqK7jmngnlVtMS8zXx3ZtndT4ISEwUVf0ka7YUflSx/5q1oGkN2lTkMu88q3NLm2nfFAVDgq5sy0
HjMZ2IuKzDOXTeQoqrp78aI3H5nCreu7z2rQ9Z1ZjfjcNFt/tmK5QpHCndbE+FXG4tpaPvJ9xthh
kT7nDN6uU1S/aEEbLSM/iQ+NVqsHTwKuzMtHRUdoVWVDuVOquKUQya81I+TTEIzvrt4AX0W215Tj
HJDrPDdjLK6tadtX1svX1CY5wzENLlPouffoh6wTrIGLWSnB0TDDHkLeuMJVtJwI7V5DnSqvIFvj
VTua5x9tCWv2vkk58ncEuyIPqab7UhhkwZXFUVX1vWW17mlAEHWfcRgsvQnFMXrJLbPWo0YQMP26
PNq6SuCmIJ1ETd6x1StGBb0eseS5d8JQyVZzWn1Gl9nrXkOQik0xKG0U6LJ0T6ZoNERLyF8GpGUb
+h+/5Ojpa9zUkFNdwqF7lfq3NDOudBzSLZDxel26KImbPKjXEcf3tW4Qozq4EvGdoSWbyEzyGwEP
OySnyPcizuX+RLNbEF6zmMI+PqLpbqCP0jQXoeuvjcowt3absBQ8U1xR/6V09LQQ43PzKYySztdE
aEQwdW+6BDg9hYhQcEZS+ykMjmUOSaGLOTfUU/i7Ss0bus2zgWTr2mc0R20cpi7CnEXFsetGLqG3
BoJkrYeRhks0Ggmj9RwtoERtMUb6Iz7z4i4Nh2jZO/xPws6p1Sf3GaXYwpKc+1CYOqdMjQx4Sl97
+t9XFsP891SEuWYh3FnajuHahu0Q6sDS8/VxHzFBB4/8f0NDozHUSW3LNHVYzibCK2n2/hJFt7kY
J/sXKYnhfV7G/mo0mnRdkjd76EPjvcuhkA8DjTsthitReN5wazQz3CvAT0ugi4/Cc8FqgizYdLI3
dpblvLS5vhzKMTuLQpCdOGpI96qOtIswbS+ery094RYc8G5DmIS3edx3R0GKtwKY+DrKUf36DOdd
3Yy3bte2sAo7/l9AO2WQecouZCVnp0D80IlekUCgi7OwM8bmBRz3zCs+GJvTqXaLswK1iLqf6zES
hryYaUvEsBM1m7AnGGU0sG5nY/uS9aa89Um0tnCbzT69TRYeMviqX3Js9hFkLYSWN9P8pH3R7TTg
XMioNxNFxEVS4bKT9P0OeAj6Eyde9SzI677jtwSmI5hL+dPOcoIbhCwkNxzBGM2Ne7gXYvXjgxfy
aIHLAdpQTruMjs0idXrvGRvtORnJ2NPsu3xCc0XhbR1C4WEHBPu1wz4f4kzwiAHBhg16P7euSU5p
jjDphA5zaWiEZiFzPdQpypgea9LRyQN9g4x9FrXNSgjE1ehdxGOM84bOl5utOh8tZpwU085zk+oS
oQeZwFas7QAzHirJOIizLzIlyICLib6pffNoSryKP1fs/8f8/AWp3KLkZkv8n0nlj9/DR/OvdJ+/
/4//ApVbfxO665LzZGC2sC3JD/sHqNz5G44fk12Q9cF152PyP+k+sAttD9wO6kydOvEfdB9T/I2j
joAGpOuudJFl/r/QfYQt/nB6mjn6nNBJ9bQNnULnZ6X6l5VIx5fTVUWh7+24Jpyg6R5YGbD+Bkxl
C+mcOZrgPfDL+yzwa3KDx1NOWGc0EU408k/MtDxZPkZUlp2NcNnORPZRk4QB4UDuZg5VqHePBMMk
C8sL70pBo6I1TnXBSh5OYul3hNMhtX3iQEtWlG42Jzw/H7muVprNcj6y60Tm1TEg9kXGwYjnlnjp
72o3hSTSvAD/wY8T5qekxLfuV+KuspqLqBHYFHmPxd8b2GYq65Yq2pc5IM3eTTZ0aI6magNm4tOy
1r4IbGfcRWT0oq8l81yTAZhhrkiNBxZqZOtJ7tHUwt2LDIyryYS+TT1nOuo5JCA8sZyI0eix4dSx
7IGC9Qpu41T18CPgsWz1gBYsjkjXb97hRTIbtU9KygJVNZlSkteDKh91tIEMopPjIUqrDAmzxh9g
BiSNdIF5Zs6jky86e0F4ZA+ViX2Pz4wark+q62dX2hy/2OnQw0ceHbrA4lnY8LmFMRwbzeJYP+Cq
Mx1Pu+aiCG6+NQW3AsRKXvTY10ZG1Nh+hpUnKpqik5iRHQQ5/jxUaCJuo41AKPI2ljmG60hE9qPs
GkzSsrPR9HThuSv8F5JBtavuBdApyQdbSqwi158PtTtq19IsmJ18Zt4gdz6dfZPIL2e6oPwnSCPD
mGRnfE2vK7S+vMtxpKFjsDJoSRPsjJUlCIXdYL8I8YVKC+SJYS5bLUGAm0t5qud8b20oj6IbJOeo
Aq0XP2cVpV1Id1FGF2RSnCnI22RQq9Sy1kH/pH1+8xxdOzsJo7hmJHNwDKJmpaRoH/Ja2HeGfum8
fYgt6gk5BR/098Ca/IefB4A8N3ZfdDeJ6cjoY+epy1xMRFr0qmPxOFrwX5aJ08SvU6lDCdfFLAmz
XoeiGR+RlT53DNM/434OaZ1s+w7LLEVPlZNU5+vYjun5H0euaakF2neFTK93h/LSoXlcdLgd0VME
+cHLlXg0HeviOXF7cfQ+WuW1+TBoxfjLrbJ90JcK+w2CNUNzwrei5xZPcfUkNrkt7uDch30SvxNw
ixjdKNwHimBkqfBUQDZx9HRpQezTmF5Uxft8N/l5h//XFe/uFOyxkfqfmKHpgA5Xb2j7p0ayXYWE
JDIAt5rXhNRxutzmVfgo+vWe88PAoG5FBheyMnxGmzIr7LU7eMFzhlFr3Ql2xZ/ver25NZSdLGOa
ZNhh1fgiGwN8rlZwurICnJRNQgoSYx/RNN2v7EMzSv8+mRprObjVMc0674IRK6Ll55AkOkTuKWTM
srTzpnwMHbWFMYMYlXJiXcVT9+j6dLycznzyTPtso5X9IOaggudsT7fC0MczFVK7NLPBpqFuJMeq
tORhcJHW4AEewJb1w0NumjslGDVDu6LZNH+9D7tp3VKIrn/+hWxqb1d3qBM6gIOdzMa7pJbDnbDb
/pxH0eGfX+K9TLakRRwjQiYWDbCfF6SSKHYw461/Hv6Ax0omkyZKj2ONo+JFGMnVL5LmDtVZ8jQW
xAMk/buDF/PcV2H+iD3qEuVNcP15NMDnAYOGgDDhnhjGgRk4ChhMGCNRwVGiv2R6gLZciMdx6BXN
eu8Z8txKkrd4Tz81vWuLnPjvxl7aDtIFHVPnmXlUetZwtheWijculRfhaQOGbt98pHEMKiVyiQSU
vsBx5qA4S/3qO8QfXNEC6Spp0pkpveWUJvk5rxDC8v4B8um6cCtHH164VzwHttbgbCIKDyCJDiMf
1BVe+2hXOkBK9C76BUPv6qa69jVslAHsXwbji2bn4qA8Eih+Hq6KLrRXtcJZWnNgf025qtLQSF5s
ZupHOQkO81nmvpKuCiuDy2tBK95ay5kTpdZs+fWrPtECSiP0dkbZ/u407ifTMa7orLpnh87JRge1
sidGUGyQNJKlHmj+XW6QYAbAixygVuKt7Cr7Vo8wpzqdW7jKMTIrj25tp1AlOXZYPksowMtMttFx
iPKLz8z12k8KX3UggwN/cvwkIUQvUCO9mjB9cIgHEWb+Qt1BqCCFmq5v1dus1b5T7kRRpHSZ2lNS
ud3NTkrMkG6sXmqhbeKowEyjqehpaCAf2DJv9mUVRU8mYBjGfzyjn+/m0UImGhXBTOSB0oLIV9bT
TTjqzvgZ7/x8bX6Yg8pdlxk2oHJqz+784eezPufv6bs56XJIuuMgYYb/fEY1DoZ7InIC2/UApoPd
d8hZnnTQMSs3orMUmSaIrSRjXIrZ/pYaUP+T5jdhLcaWCMZyiXCQUzd8ChM96AHrd7Ax3AzAKi8C
14+7s+hOLLnwGdZVbzBP+n0SBbsw1dU+K6JZVc/G3iNBNGvpE8mMzDtv44sJ1qi+ZRpJgBqr7EIF
ibHRnG8DCsXCZlPYZmhkF4nZVLO5Zdbp6w+9H8VYknxjN1nIdKTLIKRIkABb1VvgZVsycmc0d9Lv
RF9/sghPi7HSPPLcbc7RhXqpZBKfO3v4sCtE9qpUIOzYH1Ti0HsfHyIO7RtzNkpYLZ3uhHGwtG0Y
8JIzU4xNi8BMSAa9BoW8qYc7Q+DTberqtx8ZGB5rfVUBy1g0rXHTWroVltn9soZxTzQFmglpRJuW
htiCdn+1c2NpL4XdvOJ5R7OtBBspik3pDNWmj9DO466kk1F+BQ0+Y+7WZ41YgQV3DbRKtAvEIXhg
yq3K/DIy7dxKHFa6PyyV/eaW4ZZR8Z2iEYGssv+WSoaLqoI2F0XOU6CaZ7q028ZhalopOLnl+J2g
sl6IFI5HO7yA9fvqCgfZ6RQcKTWk1QMWGMk/HZBgIo4PJmRK6BR7UB5+578XOMAX+S8VobNNWoVu
vWRepHDN67WxpRO0QSYVYlUQ6Bei4MukXb7QM3FXMuGv0i/y618nW6xof2zx1kF5iDLGqumh6kG1
T8J4AaXx4MvkvlAeWhRmslL/3TuYD8dnf7TWJWLVMhCo+2d2INCESTvg5SLxplxjGCKv6jbMc7Sa
Iynyz/vO0j6SvrnTA33foLjHk4ZEk7B3VuKFS3Kca1rBstDKBjwNyQKhanBCTaAuwBp06X0u+0cT
qe6KUN5wZcXVirsfSaLrfM3yrg2DPcrgeF/RN1pY9KGHPuPOthzGlhbp5NUTKXuL1mOvtw5RWV0r
EPJQupsT9VOyZVWTWKwWDKMuZt57q9TuG3RNy9AXJgIwfOyE5V0BYy0shLlYoP2jWfHZXHZHOgtM
FrzC0COkzuveZFYdGa5/5a1ebhttfNS5H1dtPTO5pbXLzOnUlxXeyoob0dONJQcxPBbeeIPXSexj
nODOcX0Yhrw9dagexiQ7Zuh/AcOhJhshHS58QvG41MOFcmFoTgHzioKQQB35/QCmeI1T9G2qENw1
uOJb0g1hH8XryTOJ1mu65yaz3pr55xiGeAvq9MJACsCXi/N9DL8rm3vE0qovvMI94qAmXjpPMvPe
pWt8xu4vdoCbX6Pgskp0TYzK88b97Wbjp+2YJ7Nt2tnvU9NQV7cE/hb7pIOlbvzoLPd5NOzvzum/
x6g62eV309hwo4vsZOfhXqB/5aINv0IR3bU907tClB9G4RQnGY5sX0xeGAYtsCG8OzHXMvvA1hXD
rgihN6TdK/a7l0CJ+8ZBI1N6d6k53orCyhZjNrzpLlBC/EB2pR0pjYikrcNfoWFVPxdgZpNSnxIl
16kY7W3pXGFvH9U0rsnrpCe4DhjVFm5z83M8QX2N4hsJGNhJi0daf0PheItL+13o0S1g/3WAiSyK
AXIAAqJT0NgEpEBbbKJoiRcA8v6tgyxHaxQZUEBXuc6ya+AolqxwgxseyT5+t1WFyKV03+3EI/1n
mr6V29NGT8g1dC5aBs0lpgFH0cB0dXKSndVH1yaFxuAY3c0dsd+l9buPZr3QJMj0zqig2OCJGaKz
qrph3baGQU5ewHCq0nfYi9f4qD+gUKq9LQdjkeuauHDeB0KHB6VWhNnYDudjA4s75+ohPNsxSlqv
CW+y9h+jov6d0GBaqM6a0LuBcMGmH9zHD66yHhwyXB6Twnrxfbb2oCmhH/hgCUSTIduwmr2YRYG5
R8zhZEIqqNoXg2TYUw/5Y+FHYwJme83IquIoBwKD8XcV6/da+hhZ7sQ8rLRXKfHGS9VdOfnZqwAI
DMXXMK4qLzoAkvA25Cf5S4wJYqtBVWXtdp7DNirWws2vMhnjTefh9QF8fySdQR01nmlDhvJodQiw
9PSqaaReV8K99r3b7AI9Y1rrxRQttbcqdWjeLkv/0tKGd6eWTJWZ/Ikw9HGUudmuFgkUy8I81Bmn
+LzRfxltXXOTayBOvSJjr7FjCuKRVN+2em0yvPxMkUYO/g8JeBAsac6HaVlAFwrWvnehIVt1Q3va
tcziWex6QlQtoiwhnN6Fo497L3eXVe3egzTlMFFbz4yj2S5rMC9aDbG+da/oNGH3ssDLVD83SoOP
HPvu0dOOPdurm3ntwa1JzcnLUXtq/BEnkxetai96FSnUtVr0s8T9dzhiEFNthKUzwZtuVDYH68Db
NMouD7WD6z9Ow3T2pP7X458vWp7zAikFAuX89Z640NkE/+d/9/PtmNkBp7Fq+/Nf6ZfzRGlG/OFH
/nxTJxVqgw3p9PMjf77U4zECO4L+wWWj9a2AuTKN2UWcFSzLRLdYYt/XxYVQTrIz+u8wo5glEvmV
hsc52jeaDr1Sg8zVtFe7rfd0lrF0twymlfMqou4zKadvGY/flYWtR40+Bgprb/X995QwIsOh8sgm
diRao/LaAfcltYLAF7SYbPMblxlnynBVl8a5GKNi2f2appkClbILdMI4VbBXERJB3lCWvpQw45aN
WxqsnETmJPMHYDx//2xKfXfR9UQomUqqner11c83fz6EbYs9tRdPFZ6zdWdGHzgBnIPeprhmbeAw
pVykgxqWA8oXNGUIUnQ7AFCZZ9AITEV2luuSGfbzGLNucygZxrfpXSEMZi8x0t+8KZis0E0aIVYc
kjl73RJUZ5OZvaT2FG4mCUalmvAC5WH8PrlkwQDUM2FXWjPAkg/mPz5z6P9RSgXcxMMs2GXIvh+R
FeVm/JDOauPGumhS/ALALCz9oTWD57QPjpiMVqC1z56ov8LGf5LRsMO/LszhkkGxTbITUTfrGbll
G2rbxRNJzKRcOLZ5QvG+tgkVM5W+gja2jYaK88wqRXnnc21wSFl6/LF+kQfL2daW2Rz1ZXTXzXpL
YuNbR64Bcr9XRsDOIPNLNHi/ytHdR42/mEsEIShna38lvfSOeftRErLQVndDoM5lXl20KNh4EU0P
XXtvIY7R+6PEr9ai6BaVCt+NST9b1QxhnIKOHp1PN6UGSGnrNzf3qhUjmMSEv6b6C2Aeepo2hVTK
oME+dhvic8k21coThjREJuS/qIqUAJcxsR9fE8A8ywGWyaJm8ETcTLaAgcfTlFzBeZU+kmBNKlUK
NAViRvo4jghpbNN/MTTSHrSY88Vw8MyrLet+o6ftp+8SXVTHKNAIlLqZ8d7SgRnYVvk7KeH4pNoB
MF1zxF92EA6MYRfOTTd4xaVk4QdJQIfELQhVgyeUll25b5i1kEqz1lp1qjL/CSSxvtLt5BpXEmJS
eR3t3N3W9tuIH1VLoZ+yNR2K+KYEcfRtU2LsAWBE3WgcJtVuM3Tji6SJUadkL+C514NhYeKJQjqs
YfRY2qgcoRF3FacACg4ufVhTZf0wzcpQaMUm5kqQB409PoWCxdvu6mClVW8hbQd3WvucmBZZ3XwR
xXJobdjgcUTUWpG5YAqpWJOxX5n92U7S98FX9cHCv4t7rcbWhP/WCcNlVsLgKPzw1zha6hIBNsgs
1CcJ21jqei9xwoTVV+oxjjqOMmqiR9S/Vmm0jNv0u3eaF5xv2ziZvlqPVCulzXgqU7Iy+P0+mx5S
s0afritMwXCVEAtj1cFpaYfFIRwJVK6VOMKpTNPoPpM6MYnDIm/Hu9kiuTfaV9tGkde+KBkdrLBc
96ra61AT4nzE8S0NSEYqWqb42TFHiN+1Rh664a+LKr4W1YizwT+nfkMqlDXivq4uBICDU43egviG
v/klLexylZdI5/Q56qd3WNHgrm26Pjx5nR+8MY3+MpwER6p2QoZ79YNnlxvR6qhCXAvnn+vfGR54
toBSxDGahwpYExbtI4qHh8CceeM9e3RynDDXNjUhWHG9t9viI6kgbUESN7AterBTEvUW2iDWy8n+
hCCXLSQ65WUGCTgMk4dsKn+HLBTmVP1GOLok1/MuxW6CPOU0EPxJC/NzioZPn0XBMLLfsLzOrSoP
o5TvY1y+Mx3njFmvGjtHolzQ++8MdE09vB6ZYDJh5my+1fYQ77xpekRa+ICrESLqmrvrqdD7O2zp
76UPF6+ZnYA9U1X+QMymw7DzxieVte4mGMEtzKWqX+a/W1hvkJ1x3fnWU80WoALjanugzHW8ycY4
M83kZow4CsZEFLP1bei23aXGsNDElzmnQ/lqJs6+WcZFUb05Y34pJmTDQ3AXd9O9Y1OUTXSKFW0P
gSq4T252AcEzirTr0GZAeS3ME/Y5MnAKR5Z8gP8ZL+txLyBZ0/F16U4bb73uwdiCjuZG5lpSG+oB
0qm+MnE3pjMGMJ14tecgZ3Okgk7XTkDBMxXD3fwSk+Tw6KVeuXRYEQBQb8w2/NI4l63GsqDM4SmE
bzD76Cmj/2oBO8Ev8p7MwTj3Dg9Iy17XEywlJyOETKTZzY2+CFQcz0iEQCcKDQR2+mZFyLRBx6zc
KXlmhI157anPC+ggWXT9uZHalEu//E3x8USAaLEOCBSLW50zGvwGB1xKP6ITSjQTwD8KZnpnGi6Q
4UU6PCnTp2bX8OLQkWKbTKYzmkgwcMmJ8Rg/q1ukFlcMO3q1NJl2bUOlf/phuQI2f4t64zNlIEtT
rroFRst93/TrsSi5K01eQPCra3c+bhdYvvQiME5OqdMQTLwL7z4U1DyCVkU7RBv0EMUkbaNZzBe4
Yjeydywd6ZAtIZ4wTLwPoqK7Yzz5IQ2Orv9Njfus0gehumITQa/1e6dYcW2RvWlh4WLsxL4SudpK
DSFGDTFis7NZFJLkt8B1uq56d5MM431Q8vtT1alNqYhh7xmgZ0hNEN+BShL+mSirpz5FRkD+5mVC
VrNrMXIuGv1opkiSU4eDtoc7G12EoOVKXdrQfNLhCHQGQ7dpOUVVAc0WaCU7OklqpvE2GR9ZHz+P
jGBAoPj0GeYVsmretKH7cPBHL9w+XDvk1JxADzNqdzPC52v+vKEQEMD1FpQIe2s35PTdTYT100Tc
bYuvtEKNwthr4yg4FijIcwYiyljT4A7otDE7L9vQ2EZhcJNa6CADaefWa+IeWthVfSpJjY/Cp1rB
z2zqelO33suEz8jq2y9VARUd7GnkngsIB/buGpMuaWs9tNXwUlrepQuYZaSV9krHVujQSoewyHeZ
RovSCSP2WTa0KBo/UWfviENIlhzzfk/OlOPB5czKnG8JxSkiMIyNoPdiIkCFt/ejT9r2klsIfwH5
prllvhHsxJadRr8GV1/bmeSNC5OEIKglmmB5v3CattuEZvEc2jAQW/6ALtTloqvpKk9gEY2sCE6a
cFfK4xLHaMtcsAsqJFGwNexObFrD+6K8eQqwolEJaatATR01yfh7CNuvrLY3bSSpXb3IXPiGwwHS
3+ighi9Gq54Nj/OTaq4gi3h7jzKgn4R2/6oVsOEBC2JSx8Se1skTOniaUSuKJWVf4MYO6HFNurRB
YZzCbI6Vhwr5rJcmMMI+IFJwwnbqNR9QD6pl0IEo87tzjgdghVObFw7z3ALgK8vzuBK4SpjacMBq
SCDUhkc9Kc8yYM0j7gGXfTjupVd+wFkkXzHYt9lAE6vDnwKQxuHcZKCd6I3saeiTcRNVBBd2YbwR
TrnPSSxeF8Z4GYvmO9fIitEaa2PT5zfKZ6NlLu1E4Ij7KPosjzBquoPbkRJXbkMRX5Gpm1Qm7rdq
XPr/zPUw7C00bV4BMpsRdL/mT8s2GQk7mC8zLJW5vsDNQA6X6b2gZKduCLoPUIDRAqa5Z9RzQprC
31GQW93IOw60j6Hff5iJK4n5QyiJPWjb6hb2GDlu/VYFy26o35uU/pYRqXgVDnayNpBhG6NxFQwK
hY/3OXRZ+SwtORPDtukGzBYZ12TCNAUcDls6JXu5ayRxXmXtUIKCjy/BqY1KDKus05qN4/zqbZ0T
jNQXhrIIvNYNZwU6G2ROE/+qGJkt+xzARsqx2aQTgDlBY2WnCchvhlU30yL0aDVozbvww2gB4TIi
N8+EFg0jCLntc6BphEso/C6920cwqNxxpfThC/e7vhSZeXNVGC/dAchbj3DG6fnqcN8KuG0yRGYQ
FsfOa3ZlTWKh77jt0iBSd8yQNpWm1oGXnu7h+8+Kqwl4UpW3axOjwaqP9FlUQDEpXnxp3dn/wdd5
7TYObFH2iwgwh1eJorKc4wvh1My5WAxfP4tqzPVF4868GLZsBUtk8dQ5e689kvkcJnQJXc31gXS8
VVGC9eW5T/vSjysPvh/wkKMBVoRQ6cDUARW2j06tO75kgTkUc35heUBEdy7sS5hzJjN5MkjNVKyV
EplqAHbZCPqRi0xtt1haM+0nYfMH94ALLQS9tsL5lq6Uocj3GcCHeOiGXZHP+SY37f0AbYXVsN1T
S99VPcOedIjPisG0IcnHfZJ5zOhydR/l2rybXcoQ2zSBJszr0evCrdJnvpUSMlBipFmZ7Ri4sifJ
IMHVktpsyOdOecVtQY53uDj2/K6pjmpUY7yOaKgYrUuywZTqB5lLsQqzmbWo8rpgEtOnjnjinKvS
Z3oGULq4T6KRMGvFOYc9bswIBRWDJCKJUqyJYfIQ9gOFh8srm3DCNybxloxqd0mcBSnTyZVo+3v2
sUGvqt5GS5nUIpADE1pWWzSGBE3dWhjfqF7dHsdefj/IyHsh+JgeDtgR5ZvuHCno9hYdM9w6LjOm
192EOoh2JZXJluf7iCWwMQ2rtXDQcI1mXQUGPFsVGkeFOcCfY4c1VjHEZqIjApTlYpX6gUvofe3A
k3TKxeEHQ3E0K2A1NvVmiI9hzb1otjlf6H/KndUvfpYYA7vGNQpIrQ41JGTosHRymEdGjvZJSFx3
JMHtpsnaY+w4T+5EdkJIqMwNyjGrzYOaf2kXVVG8Z1tyBGNsMj+gHYI0Yp81+hrJEagLtbid+vlk
OCSKMtxZqaK7LaAvbwUkEwR/kqsDOUCOJAe3J9GST3rezFn8YMDjBlZZIuBPavXODdHwWorxhOTy
XsaiZ9sRs+WUxlMSNsFszt3KZOi4lxo5GK2HFo+ef6B2hfDDcr7NFZhnotxy3J2NTLkgKkD5MZJh
Mkv6EuzhEO8kJCvPykcTp0/uKw39Y64849nYG9Dd/SECfqN7XHrUH2OQ5LR2+XOG1WTpBTFx6D9U
Nl82oJAV8oY7iRd65WV8krOBYWJyCxC7NuxOptEvUncZv5WguAlYRNwy75BX3skpguQZATjOFsOl
URETAWL6EnuE5nYq1Z5exljJcueiZM4xAiMGsjijtda/JaiHtlPtjhzmIY2Ks6rEb3QH2YmIFhU5
BFC9d1fsKMq1iTaXyYd5ySUOhn7N5cLeOQUxVQXDZWXd2ATcCp1ONpfbo2RIt647+YnmEmGv2ZS+
IV9Z22vmk9q31rkQrBw4Q4WBArvwMFVu3RArbwsaQ0E6OmbUv1kvt15eNVSHm6lP2FLRlG8M6EPM
LDFx6MxGPcIQNlrGim31tNUljW/L9rg+h+F0gUCGUzIqjmOtySDriadGaoKxo/sTaSltruyPiQfS
r/lEXAkO0G6SQ48khutA4MTmJ+m3N56lHAjK2UBs4q8S+SSq9CE1aVsiIj6E8/A08d/oUrxPyYew
BK47dCjk++h+bDswG0qSqqpJ5VCXw/IxpffCKGyUvieoUf1tSEp9yafGdr94wCizYI3jfCsrJwLB
kn3rMVMe1a4ew3DcIZt46xm/YxpnIfKa7mNO4x2VtOrMDiYwyby7qv4wqHqeZcBSzvPTtQVS2T87
2njucK8H4US7bpAF/o2qIFog/7Dhe7By6kfsFd8h6ER/pPanvnUfpb2NJXHEVTqQxN5cPE/YKxRI
O4Q1/SakibseYNNu3az7zrQB7vhEBZyrTnPXN+YxcRaLksiCxlHChZz2IMROMlVhUKgiJ43DFwZT
bUCzgs9GEJQGVtTPurpdF1w8TToaWLqLd9t1BKRvLktuPLLue4eU6/i6z8HsFLLbKFwx8fsPfm0T
MlwV3Q+jOHIfDIRXpPWtJH26cvJy8JbGwR6ZbA8Mu+hogkySHHA8NCtD2pnb9mg7DZ0O03tQ4txC
fNF9I+1iEwXxF/TEJLaTYXSoeWyARrqyrRKKTU17nlXlu41G89DV1b5VvezePbmP2hiXxy5yV0OV
2vQ7owfb+LHztLut0vku6hsBgMcPx3i8gF3nFGHH1WUtersFtWXjLVKbM4Zaea7ABG1dggvXiRup
q8YWmPe76oUARvXV7qz71rA+Kyt7jQqMsmY6qQGrmnTuLRqsW8PL0iPSqIZJDgUnvHHrbBcskBmw
CdpMra86slpHlrsf65esm8d9WNuAF63ms+pkcyhqA6NnfytqcO8oBwwC52n41K3Sgu6r8VRZ21gg
kYQCGm2axlzhmL6EyNv3mpymG81JT3kk2kOYtOrentUbGgd0s4leaysfa363UuO+2QkTlFqSDOpG
0KFfd1lWwJ3uKLCH7kR4UPgdF4zYRkI3UtvDVhDmW1CKta/qyqYncx3bW7IFfXkBG8o1y+AwcGV6
mSb7QSPg5x6U7x4klbkdI+0hYRa1IwYcFIMID5VlawBZywNeq+FAGMBZcbDsqaP2pNEhtEw5Bxks
2XVWDqAeDfcjrWk7Tq2ZB1NhMTzM4PRrkl0L8BCAgILznXwA9F3ZkbS6Z23uYj90xQfhd942ZqUp
oW77U0uHLIzFNjOAyWo5MDc2wpgVSq/bowNRWUrecyQVayBWSsDsHXYiQDloFA7J0ol62zVFxq6b
pJ8eJKPVaDAUkJQXn6FqZc95mN8lufFp5Vig6gI5fQ6KsQ032QL4jAcsmajsBJ8OLN9l96v4oWN/
i1a8KA1OhcQug5Coc0amurVtuC5juvmGHkph6jkd+8D6ZiAfCnHMYahqnKtNtGedYjdVxi9DqrD6
Gkj7Ci/cjsuO8ztxyXQzk+SNiMh+W9CuTpSyJIk3g5nZVTvDNQ8qyqS90VBbDxXk4XbjwNJBmzG/
G2yGR4exa51msC6ZYiTiFUxzsvEygbu6DfHPMTWhQv4Z2hocSQds0ROi8z2ygrmdArkfpmxDjleh
cLzOQ98huu1YuVperL6EkCVk5MRlyhjCOdYsNg5EYbrD6otKde87Uj6qUStIoaNNbFYJEUOVeCwI
Zw9EZ5M1FFqGb8U94A8WJ5lm4YG4BhVwM6GaulWs9Qr4Xa0bQPtmpQzUmJUPLUmziYzpoxXFH5GN
NUIp57ZqVXNre7MV5Mwd1ghXnrOEEnCYy+eewBSa7Ajqc6e6YCClx6tj2XDr4VEFprVr4Cr6U052
DDKEziJ1JQv3sRcBDiGy7nhNxFYtkrav39FPQay5ZHD//2/T2b2TNv+fP7zmbP/epaYUIr0xFuVR
SzG+Xf/w+jf1NaD7+jN9fHda/z5jmNVo8K4/J1PMr653+K9vfx//729wjHe6u/9/voq/L/LvM3K9
6+bNf98SQQvzncbs8yMxfRwfyz9zffa/L+T6bHpsV8Xu94lrJaOEuP5pk9lz+/f9+/vg11t/H+X6
neqMLecDB+nek+/RlQpddNW+LEZ9LzSYepoL3/f6XYj24e93v7e58wxD9ffnFJEVXbX//OX1u2hZ
qX9v64BbkpRm7q63/32E62//3vn3uX7v98/DWNiMCPSKtLVm00ffJL2mUTdEN78vpNEVJhDXx/qv
byvI1EB2lpd3ffCyLaNAH60neD9szWWmToHbE3y60LCvX6652vESzv3Pbb8/Xr+D50wwVOkF/9x+
vf/1tuuD/P44U4Wy98HDf/3t7y9+n+z3tuuf/FcO+D+P9fuc/9zFE1i6tM6K13RAtr+//PvvXn++
PtTfuPF/HubvH/3z6q4/Xu+Tzd7BI1x4a1e2OHQlZZlmwlu+/uiEQNus5cs/P6rkreSrf349qEE6
u0FKrtU2VBfCy/KQv1/+uQ18cLgyRvxSv8/wz9P83vefp/pff6d5hMWi6vy/rxZ9YXMA5n69+XoH
ExoQcLj/vKrrg/7X7/95kv/5a8UriE5L+83/fAv+1+v6nw9z/cPf13r9m+ttMQqyzeAYP33Sm2t0
vsgINUZoq3IQjD60wmjFbQRNL/i7XAzGs2JhrJzPsV4/XVeDihbeIU7JIjSNzIm5gtN9KDZ6lim0
FNmy2YayXMSA/2nah8B1sGX62x4nZEi4UPmObl1rssW2640kgACSUn3RM1pnsEUe1bAFrxOn22yU
jw2Ysa0Nv3PlAONbjR3qv96OgjqUN1Bdz9bMhSPsqZm7YrqdavlN2ImfQaJBlLbgH5nD0gNsFrnu
5OPCRJGmq+G20NRvLx8J6fIAhjeIIooRoJdoLexxYbLRycIKouxcLJSjNgEdWs4ktgIzLs7RMoep
jI4pSAExHS0AQ2zL9+wSQQClMFP0GgCJCO/qpt9DgCebZJjVO7LJdagsvDKb7erovFCasLURmYaE
nUKHdKoogKpGJcYMXBZs9XlP/Yq9Cju9G4jPNiHbkwJeHTv20o/B1ILQf34yzJwwvvqMSrcm1sx8
a4aGVL0pDyigko3FtZ0K5RRHTKRS8Og+O/bK78r9FPcnuhLsMVLagIpadX6UaisVaAh6aTMJhob3
DufhLnTj+DFihjjX+rBWQkhqNRvzzp1Itxj/dA5vjCu9N2bqjEeld4qmjAgkOL7hQtvWamDNzM5O
ulRjRE8p+5Y2fmnknzSkgFRVKoJxttxtOK8cpRY7ATgDyY+7TUybd9qknV53g7mhNn6mlhyDrlEB
C4nu20lui4ihPbpA7mvTSt4ayjTd6wpAxn4AuMzUbY17/r0jTnTD+L7Y1QoNgrqPwSrM2rA1icZy
0WhsdJN/PELXuMvcuzHx2p3b8aLHGc1nhBWABAI+6DogsQgwFtsw4nhdMCo555LQ2dnHyh8RFmQY
juflCNJTW5zzeP5hhE2Z3DEeaMx3oTjhpdL7rwaMPjE2rrNGBihX44RULoYEtDZBxbOfck6MKYgV
wBtidt3o58i3DDNTtnOmoncWE0ORgtkiypeXEBQPYeM5aRYIr6aCABuX57JRkvmlmOW6H+V0aHtC
HEBvFlEX3k0Efc6N+1nnRCJF0IsnCTPOJall0KjLNONMPyE+xiVWLi/+Vhbla4V5daON86vXQF+0
wdsrP+SnIz5JjGSPv79Ye6kKZx0WlEGUdxjLx0lz8ad5p96l+q7wmgeZJCxAyb6yBgjg3FAY03gk
AMwlJpoT2kqLEJcU6CtTlvRCCEC/wqUGAT4q0bSbaKQ7UTB97dUPqzEpe4Cobfr2ocuaJ8T0cLHp
VNqY4jUhL8zQgNkYIsiFfK7U0Fib8CEAfqsFTRrJfkMbYftF5HiJiXFHCozAMhcMWaPd26n5rKQ0
RbGt5Tl7pK5oVL9M64PhahGO7X5H+obF76aXyJMfYdS0TI2r73R+ncnzQKYWfxFXyexef3Kb+Eni
PjiWidCC4eiRNGpL70OMBK3TrhonxHjArcXKDvU/ZY6eWrXf0sG6oMt8kQS6mTp/VmjD2VDR34nZ
TDcSSQv4q1OIPoTW1LTN4thekdoe76ZPWxIHnD9mZf+u9SVzITHdmqniDz2eQZtOIiYJ1m6TQVgj
S0RSUOrQwvgRxwSB0z3quPRD8iat2hohDDYLIuywYGHTataCPWKsUrM7+H1IvzXqoC2s8A41isB5
66VkyDhP9lgQwALKsVToOOT56xD1ua/B/kDYRzui64qX2tKMtUVORj5C1I4ywhjsVqUhMzIRQ2W/
6ZT8Gc7MnRyX5vSLtJn6kkuIlRJBRKJ/EwfzXST6V9cYdDlaVO6qFa3AXuKY6SnXyG8nfxMhzRWp
F08RiY5MPwp0ncNUPahpc2m6iayo6VT3NDo7Glb6wAuO9cDrsN6pQm8JLrPpa6r1DXOrVVLBcTac
iH1rNO4r4lT4RMrMrgP0IrRHhQ2oXNu3TNUh5kOMyatLkdHYMhyicuyPDrhVNZq3sZsXvqmS1qo5
zSoKhfD7IUT/4Q4HwWSd7ETTb7jqbnqYiSj/ZObbCrMbxH2guK0SSI6hfMGiOcWhHLdGgjeaREFd
OPaWqfejqc1bRxTmtjL1rTUP5ywunwDGBKaWI0SPkYeAsH1LLA4zpXr1VDLr5DqK4SjUzT0a4MfC
yp+nWeS+2XaPcTt/VaP9olfoamgNF8RO2dF4nomnzGi4ah1SVs22z2AVoGQtTOaKoYxtdvssRKGS
2MDKFdwlKNXemNq/e1H+aNf9abStVaoOCFzzXWfmb9nIMZGKLtB7agNDnuIZEdGEz01taWoR23ib
QBw2Ws7PDDktKKtFyCdzZn3JQIIlr3DNufk+ifE96pgJOjmSULeiTZAw8S2yr8FJnoxmfJPN/JMy
pJWRsZ1lAtSpeGS+ykROre5rXKV9ojAdzzS+GPGDOSNIASwsN5kGF6HA8Gp60Ufndvuox5ZDdxMQ
UIH0Qzg/ndnNxH8zOCeuPoE3w/hJRW6xMP+aJbY1XDxCorzLIpVdEsKIDaao7Wh7+zfASEuDzN1X
I2N6TGqkgk0mmbUJ12ZFPzZ5z345RNBuOvpu0VE3dUhqiUNesPWlFhiP1OGVPKV+r9YvSU2Qkjrl
z16rHFn5HpI2rEnFdnjro4sGLrAitk6kw24krqfbdbSQIRlZLBJIJRIsV6uBMeF7PDEY7J36kriL
ekEArugm2x8JUQaRR9Q4aga9xKTC2Tu44Q8ZCcBrB2tdju0LqpCT7onbngg3px/uahG9WwViAui+
5YLlfHM8D/0BZs91N9PUMkx6wzPHRmYSn8Mi9tK02kBFMxJNoZ44JbdmP81kCbKlLC54A1DbYAbC
M8Pp0r/YgrbcDCp81UXVDcRxSOx4UNbqwnY3iugRvPlPvRhXCpEPSK/7J8DH+a6Nmaog6HFwLeAx
QHdeRvKIdAuqTB++Y4PxWXL1AIRs4HTybLTeWQCC9ZsQLX1OxHDDaN1Q0BVgoS4y1KluRKKHMVs0
+Q3eZIe30YFwxoKuFX6vO96qw8NOn4XJavGAnrrmmEPMhIZ6BaAnAaC0EaEtHrnAUUneed+kN/Un
bRLrTgCucUPxqABzYIDRv6P5JaZKSbDL9u9t5wWRdJlqJBO/RTKX06RpmYrkVdX4yOY5eSjCGjSB
TcT4jFkfgtQi2xWzdPeEgb44FPU1V/Be1ujAqY3JpsTXKbkYJicTP5aMhpvRSzlcmuReY/nxCfRB
fxpmjAmbU5RUf5wuoT2uMS7PjCfSdS8ITj61EVXK3BKqpWESChM3YNx77qPmaFMsRjTZYCNdKEGA
RVpnGJ3P1NrPrm3UawsUNTLdkYBY9siZK8eL63GpsSc/c/uPqE64mtt3CjSZFbBGpNtgxeuBxDZ6
txZBgRTjOVwllxrMzk0I58kfGXimOFqV1q6YuysrbRyerGrYaLo1UlgpXFudlNC3/hYbKsNeJbs1
6I0zc/2kJVZuGbPdkKbCFHOO5RZdrkGKga+5JSjK6JOtcbO2sgbZq8bEH1LfWfmjh/pHUmWQpZkO
JrE41ualqFWiiWLExHlBITpbEYK7zF3DbF3Am+e29x6Bdfww2jE885SM4QbJuz/hlF5hNdoIGd2m
0jQRkTRvY5uCDpvvZ0J9hKzfGxNGxrgkIAE/f6pNJKNjHT65AwLaRo2oOzHlo5XFAO6i5SDNKkSc
wnhl3kkgGOSafaQ9kYJymKA823pgGtOjrmJeSjkDY95h0LrRIjn7sRCUkNRMCkaxiTUbJcj4Po8H
5j5PucNZWhRDsyk03idzMC/RWJwnrMzLJmkhOnXnLrNegH+hH5R8kfJV744KsH11ZAxgKQ+w8QIo
jhgnFMTVxLHhA52e3cW7C1i8zjIWNsU4GnH3BujyUydsMQh1+aBC8pyElq6nKM/XSUtFaHkc/ZVC
5DWFCZE54OpW1PgiQdJXZcYfg3EFIUj9D0Pt67pJpKKlQ3xU7xLU9au4IbHOY3aveBwljqV/WK77
kzBfwipY7Q19gLNM8mGma/eN5SGd0jxExQbWuayyljtsksQSPgKs3ehmDMZ1giERRToa8LYIPe9a
85DwIO54TbVm34biCIbupqkQ/YGHe0rz8hyrNvGGjU8mJZQY4TGD13QIo/li+Uv9VdXNF1oBr7X5
PSFJqos5hS+ImMzo+junHN6cbvhKCrGbGWrbuvaOvtPya2PI1uVMEsLYYusDLromcFGtzQeZOXc9
w9DVlBZniWNJYUa5qlLvDb4f7evCeAzFfW+qDELZupMcD6hddYAIxuU5t8yTqTH5zCKxIbAFo4bq
3NTsOiRgCT9mKuCZw5MulSfV68uAND/Ya5b0QRvcFYQdSJmGe7Zar65379JrR2RSOCvyhDAsiJQC
mwLTdvAlpXrlT4N1QDa2km2/FU6MfgjXc/7U4AAlnCsE6gvFro6NDXRxdmISwRt+g3Kj6Dad50MX
YbrUOnx+EQkdXo/3lEjdoVFflTw/uG2vb8Nx2lZjGFSScOGI5DskVeIrbjp/sow99QWecAqMwVlZ
VJXsvoYbNdtTSVt7ZVGewNNEISNtnsbeUO8r+D6817Ix0OC56ffkAEsVZChNGJIV2RO74OmIrqaX
ykzyTahvczAkq1KSYNTharFTRntm/5qVTNhDpp1+mPKpeXaLFsYbcDuStuM5O/4sXcRXdvY0jly9
rQpBaz1QckhCNMCm1/ClQE57jge8/bsOnQikfX0hAjowMouoiGk81pn+CQhiF8Zpz6YNPXIjvpJh
espQsQHPhhzdcMZvPMVhb+hxKg1DdymnwMtxqy7MN70TDZOviFFoFUZEjmxIP6kJHiAxJg/phSTJ
N5FAJ9VB08QWjByo0CKWPul28ViJlUudvWor/XswMHXkT+Chyi3Ct3cHNYszj/RPvGKfGfV3xQwo
cKr8O82x+g5yCBo9vswRQtWGL0vsKFkc800bezvnduRqyql4wan8kehhoFvyD0iWS+jh80pYozSH
pCrpPEOHOk6tgpKjYRdfGe2NbE10ZUz/HKZXmadvlaUVHtfTKbdUscmTsg8SBIw2w2ZSxoZnzlHU
IFqNyGUw7U0bTeRde6ti7kmqSOO9lqtPeFAVP2H692zqaEeGJrwT8bc3vjSu8YJ+5tEpiK3toa5Y
6CwINQ6TFaIOFEloKR12CxS8nJtodqtm2xBGZLyphEQ1mvE8Fr3CG9reV7x5NAWNOyXPJl+YxiuI
eKD2g/RntFp8Ml50wkLwGM32Tlt0byYMVEphCEkIRlz2sLhk8Xf1RkEfDtej1G+9OLqrf1h4wwgx
X2Ocxlje5SY7NXtJqE+HBgmB+hq3HXwuvbpYMNBHdAoBmcq3qSNPhoeOzGUmazKG9dkEngZs3uNk
PJDfULofDs7lTuXAzKxnJ7YfdBt4apScY2/eZgILCsj0ruVsIdUJ0ciuM9TXXlifioMkhP9rj6kq
wI1LMybl+u/MCbnfutw3/SVr7HPHAuCZCWFhQgOkt6SwKtFpbtFqaBWhocBqFdl91c24aAWe875B
yxAj1xoA6qikI6yKkKOFKqYvK283q7ipLCbIVSg+4VDe1XE/wwcAf9z2D05uHhFZdGuGFNRUSO2B
/9PsSQlhNov0hwJAYyiji5WZVl9xEe9SKzu0eIvVzPqOIacHzBjJsc818vuSrT7Vl8wm/Lht8n0t
R/wkar1pKusj07pDqzOJ9cB8pxn+21QYn3FY3rUJYGYbRVR840BD6ObhVCrQbzIb6UYC/mIw7kPC
OvQw/DOXyqO+eNZw7Dwq2btE42DNOlnLak3NpaPtLGrfENqX0wvIyckDRJxoX5XZtwiXNzvO3ydN
vmQlVpXSwGncVfzPyXCZsuFcpckDFooPSogPdZE5O5UMrHp67+sI7LbKhVwpQJbFc2WuZ91B3txf
O5XjdmTJ9I2J1qyaELGpk2GmxO8elqBlpnoqyIJCBX1PZIG5clTlbY6Gkwr7L/bKs84SDhRlK6oK
icEAAB3BYjIkr0nemus/jVV/WUb+GdY1ETl6dVcopJM48CIRmh+MEPOH3RznkiQUbK82Hb080+qj
kRcPiCFXJUg1vUT9Mg1YmGItfElTVLEWMFqORueYzKbBmBoxvVJFW7sph7W6FvOYrhwnyYI5co55
VX7YZvOOdPxGFqG7SThOOUNecDs4G6X3obyfk56YVL1N184AmN9RSGFI54tC2ESZSzLrYfhZPaQf
LnnKxsrXrs7ZhYpS7qDKI5VDTz26WOyWf6o2vPuR/KwF08SunIqOo7g8G/kzBBk/zqvbNhavsUT7
uhyC80R0TEl5FEQ2Bwq9/At2P1Kz59fQERc6tzdhF6rsEqAb5vB0rbQ+kl/4IGL9rRhtQrdFTFk7
1FvXmzexKbgwlskD6gWuwypNGZrHQCfF+CCm4rUW6Re738fBFWLv4AchYTb0IQi8WvWpBUNNedDv
45gSJaRRf1Jc6LfoqNaI7TNQTPquVZbsyXQyKBka4okn5VQ5tUKCgfoyFvR2594J2jqB62zZA3t6
hDgYauiMmzmxHmQeVAQExjwADCvli33vaurlo5mE7m6clUvNrnwfFRlNTDc6yGRg06i0gQEgel2n
iO5rojimjhhOJUfL3MxNxCSCCPPcjdVtEWrbafKavaW4yPEnzwUVaRQE0XZoaiBzbK8//r0tLHYp
5yXjG9/JkwwtcK1zrRIW2/iiWgjBflSOr66ZnBn89IEN9hOz57SvnIJkKdd5t+kjg1YENmD0CjHh
SjBD6XR6M6TTpxVrtjbPc952W7LT1+3ANUwCzM0S8VCP1UcvQEAlNlefmZBBU5Pe1gn/OA4hlFPO
aKihbzx3jUQuiYqgw5ui9JPAwkRpbw/aD25gThoq7CIMP43UBJtj00KHqgRwH2akigSrtVmW3OaA
c2RpniuINt2dEzpfsadjfiGCcWIRDntCCefkpJp0rISnv3jZpUeKgEf43CxPlywTGMMmXWqI3wfP
haENEcMtdyb+mzUo5tOs2vdFfVOnYBhQ1jyUEQ53jEz7tjZpaTo3eBhXreN+t6NF5lEEycsiHn0Z
HXhKQdtwbMm/jAZcEAZnhEfoc6+KQy/RPTZRM66IY/QprgdOa2NfSvPHUy12b/BT0Ik3WUwn1A77
lebUHUeW4az0CeMdCKkbyNKvY9FRDo0ptkaj+DMkc3cWmdhGtLdVi52yEXlcYCcgLLiqNl6sviYT
maTRH1RQ6VFtFy8CG846cUuWx/ShGJ5DA1uKdNmjxRHy2Arr9ygqVMIVygwvZe/sIMuDIbNNE1V7
yTxW60wAqctosUCDsrZacjR7ui+2NC/ssR9ttXjpCjffKLBhfamBoIgg4xeuTnYh6pQURSYfYsSm
Xd2ZdA5pUqHTpO2J8XfOmZVgaa4V4koU+0JoZbZFGcS99KPBLCxQXftjxpBYDLQqyZQgbjXiXpA7
2QiN7OEUA8JSSURyZtuQu2f5qOUVharR4CyG9LMCxwn54jtLm9vWK4ddPi3uohzPiG7uRSF6pDsM
prqZ5hPpkR89TT6uNhURyw0ds7yK91EqlwJaf7Ns/K90KyNAy2N7S1AbgxUdedsyegrfGzosGJcU
aldxwjiAaRBDZZRD06MYuSMDhHiPimZnryreVl6ksiBoir7eeESXUfMz9rDl4O57InFp9/fkP4BR
CzwjymBwtD7iOeB3bdbfkctMTKXV8dEM1ZG+/Dmy4CqA/j6NxKRpA21NaqmaQBMsNOymtnFjgh3o
E/UsGLvjKGURA7WKxyY5l6Z649WmQXpF3wRyqvZzk2LQyEhaWkIY54iLQxSZ3XGg356RPLlLs/HZ
LvGBquKJqRmffzkDm6MjGyZdesgr2ursWwuMr/axNWRQqkYLZLxMTsJhftq0WFFqY1SOLUcxDDBg
gQK5JxuIV4+EJ6LAFtWlsI6z3JOtSnpYUj2X9mzs8JylLGHVdDC7ZSbUqsqq1wp8WySSUtfm1qrq
aauZMYcFeHmddBUagZxobLNs67kgbBCXWElcFmnjOpQIayBZy+QU7WqihOzwJh95CpilnBB5u6Rs
mgYquuaEv/ZF2Ly3oQZXOU0IzOVkn/xifG5t/uPG4ilB/NKJiWyWNUYytitfLM/SkIIXJ5em5DGq
7lRaKBxRDLr5VDZx1kF5BIlATEx4o9VTYDQsodpSZTnMeja2ixI8jeTOZOO+UhVCY/TeLLcMi43Y
KgMPGWYcS56v+VBtU9wXeriR6fQCjuFUS0dCTSB6psB8CWqHEdEMQGAkln4jlT8AZ3kHrOizNuze
d1xC95ih0jj0dK8FYEHb3K6/dZHzFk3prVycum7oPuexdMEYl3ITNXW9EmhQfb1pdn15bEuOZCvE
NcWJBJmlPpuTYLkZS33v6Dg7KSssjjmz1r7HyPogj4dkhO++bO68GnC51dzOna0eugRjeRd+oN3j
3qZuY+h+DCFL+WPNkplT8djKIC8DM2Yb/1Qay00XK29ea7pIFVqVyJkMSYGpOJt8dr/ijMDSmLHX
GmUstcZMLUJgc8S+dqtXrJXFOGU+l+19aoTTwcaKs4JtjaG5p5iNqjGARLvN6+RBKDkZnu6tbioU
hur0LEcAVZ1KV3hsn4RkImKTAqRHJamqAxR+e8xnXn10jjvxltuMyIw/gP1vXXb7bIK5Kko5vpg6
24Eev9oq9hRq9l1bWfFNBPBWqQzGBtQqQ4eet5JvwCPQdIfnrM9gqPffg0tDv05pwYOWfhQ0BSo9
J2FHL22aH8aTDNkekpVJhKUYPhS27m3sTJDDEnNfpOmdYtZAaCzoNs5cVyuSA+hwSvZ8UONo/tfl
j2oMn0KqVCz2sNNYe7ZZWcH6zD9xlIfcF3OJ4rIz1p32nv8o5ajCV9TWVr6NQYW7c+NnSrorVNhC
bWjcNp1HFBm65DURoRFvMjmR3pHjqFxrDV4bMP/DpcaaZbYIWUbQWXH/MYEx5wqbUgUbK0wlCUzU
Eh1IHUxp1f0f9s5kOW5ly7K/kpbjwjUH4AAcZZaDYvR9sBEpagITJRJ93+PrayF080lPeV9eK6tp
TsBoEBEgAgG4n7P32kecZVT93ai4iqn4HkF9Z6oQPRqCnJGgpPQa5BaEvpLCCQa69pLZizDVvlFr
779o/pbuKzJ2TRISQ5ttGrJvjgMf1JFMjcDJl7MzJyIEZeNDtbuE88Ki+pZqQNNvD+FT+dZZVB6K
2Oa/rdUT4IIByr6CeYAEggJRvFaaC1mw6kg3KzkPe4X+FLWwz8NQvNRF0C91w3AWvrlVNp4xObkv
fhgAlamoaec1dObKYyKT9hNjIQLy8nJXDvVT5xTTxsCAtOqAKQ0x8e6c5HBYV0m54ceDi1hhUWoU
3l+dThxDOM6xNip7Zl5xvjKruj13hXpIMnZoNuFXLfTq3LgNAcchSEpejwBea2hvlH10qbyRIj9l
RhyFb32rwyR1aMtHrf5s2qWDuuNLUWbeJhgwWOegyyqH5DU4HljYkROjnPcKbd3RYtUTrV7mQMsi
TFue3WENz/dx1Q7rlFBxotzPQMlOvs1chWkZOljyJnstph6jo4d2i4JBzvDOKRcYm6Ouulndl21M
GcaGxDHS/5Rcl/ykYSaAN9PrrpGHazy0zG7ZZKm/1hLwb6WuPhyrw3vYPA8NSjNZMdxwRhS29cj5
2Zy+y0FtKxM6a/Th2BygU5p8KwdIGsJpGPtpqP6z0T/0ZvGpihFTNBxcRv00xPXBrVD44NNcoTP/
pMdwDRxXfpNdhU/ehPZdu4a58AznaPgk99J/WXW+vXOR/OyLaPhE/pN35xca3facHeDI73ADNi0Z
1ThFkvXgKXDdUfIEIYK+qYOTHxk5Srrx0pl0DyzpvQIol+QiIN/pp1VrNEutq06Ax5INsozd2HmX
oqZB7FCLiPUBqY7De2KDekkz672ahpMEb8AodRl4wQFDcnbH0akhCKrXscSnFc+jM/ooFzsKsHTH
NYbNztyWVrPTISa16fCojZN+atECGYXFZSDcwqWwGLyb70ZsgjOGFaHlDaFuU8zFgP1mlIu0RPRE
BOOhoZdGze2rIZvmiP6Ts70a11rTuEsyWBauDDhawvskh8vnc67Pq00t9Z3dJVzKASSvEr34Qggu
1roBu5KhvZNF8TWW8VsDUZmj39j0Jd+LDPsFPqh4bU81uFqKkIQerzSNkIjWxM9n5CBBJC42Kgx0
bC12c4dmGeETZ9h91ESf+P4fnLcKvyQxKhafpyj6167Ad8i0yvLfh3p4qA3nvUiaFzXWj3QhoJBG
ms9Ob+g74y4rPaYDUp/VO/RRNTzXtgRvRE6suiP1rGTKL+g6O555KEr9Tfd6MEsZOrG5m5URJH/H
TA1YWFbsusE+dNV+JHTU4ReUod5LOXF7tvaZKJ+PysCJDct62OSAmnsP93z1TgjBi1v4VKOz/FLK
te5x5eScnsCvA+3enQaAEnhne5onq1aFSOoE6d8+A1XSEZKVNdtcOPl8d4x3GppqFUzuaUCStsx0
+S1J/XvMwsEehtB+sKabofxUAAhj4J4eST/Dz1umG+I/xArZnMXoAmJjZm/0fvCPdVOUa78uH/CB
rYRF5nIRyz1B79CkSg2jPOiB1C0bzvAYyaJ3whlqTAvNzsxIovHAKRIkvbYZ3jIJs/2VNvZYIAL3
QGWDCOZsvg6G+gpG/1NQVFeTuKIBqAObES57fLRLRbV8UVHzswHm3pW0yxfhCEPPMeNjZJf3Pqzb
O2Mo6FgNNDGGlGTvMdmUjQagpLg0k9ChNndrXBPg1WIGZcRv5Rmoj5aacJhB3mkIHVfBdArhV88J
lNlKFM3eV8SB+wKFO4ojHQDjCn7NS8hkMSEQDDAuQ4DGhwPHoB8AxHefhl4ZAVZwfS1caqPx1W7K
ixTNlkTXcdXojHeTBncI42ri7pMc1nZ/bXzzrZAH3+SsOYS9Qzvsw0XjkEsLYmXnvjtj85XilyzV
Mx2UzZD59Erig8mkNPAZRgy+cXGi4RL0SKr7FrWHviv8JF3rlAfs1L4OBmY4ylPVpijFHq4MaLPK
eKkHeDcEQd5ZKZgVooUWbmafs8l89MzoQXJOWSun3cTVtHELfe9xJZcqWrQ5DTIbZFIUUY3EAhdh
kTBK8oeQUXJP+Qx2CnQxNTxj0aS7MAdV3elrpyFqmNogM2hi4AkZOMqh+u5F3fe4plcRTXd6+ZCU
bcuPZsQKk39Gd/89HKz3tstXHqRzUyTFRmgD/bIRkGHJrN0O3ijJ0rDHQEbxTLuY+fQUWM5z5Axb
YZg7TJnlUmuMY9hrM14WjU7LBdGq8doeP9BSr0pRcMGoq0XnyrVF9lYj+jck69ckfpPmDDiIdxR1
77GEGXx/+cvkucsK9AFWJ/0TSR6okdzXoEXaTqfzqIFJIOMXUKCfDkcrVY94rShwp+qTqLojMWCX
G8r/f1IP/ib1QKcwedtT34b/7b/ny6/N1397zwi4Gc9f0/f/+Pf/k3x9+5p+/TX24MdL/kw9UPIP
5ZJQYLuwQmeV6M/UA6X+kI5umI6uQCCz/CX1wPpDCMdyEMma0rYd1/lH6oEp/qCzbLquZTNSFKar
/7+kHui/ZR5I3kaZ82ZwmBrCnLfh1/QVEr0NWZtS21I3cdeGGsiHI1ZHw7K7LYAEYyrbIp0jJ3CW
Zg20BoGwevGPTI0f++wvYrX+cjMc13RctkYo4/ecxEmvq7GbOvQtBc7kMTHUgdn9mwPN0MWN4JdA
KULQjqsWuMOiERrwBgND3S9f3V9tBl/GP8dcWTZWWJPsB3JybWnx1f+6N5TUo9rtTG8rKiBRHkrS
1ahrxk7zFmbn7Po+/xzb3tUO3c8JLURmHs2i0GdKS5ZpsP46Jq5hVq7+ZrOknLOl/il/yyJxzNZB
iUulm/B6/nnDGG7itIOFuXU6TkopQCV8l+UFgok6pjhf74ZBDksqBvByJ4OL/jjoyyEyZHFX1u2c
Zm6Do8Rsv/Fa6tlF7h71IamOjoOC31NHlGDTFrHDFRWgPI7/WCSFwxnP6sHyjgqnWZ9bswRsuEyE
9uCjGV+8MgX24TG+MUMtP/nYMHFXiHetVPZe3ls+IgoflPDQb8ZZmaFNvbbz9ezD9RTBZSYVcU7L
q7qpt06ZnKAF1ytbYJLqqrg5ibT+3g1gkaYeS6Jos5OIpkeVV95aG795fkNxO8rXA4mF/t7rQJ8o
J8mX8dgdSJfV1SqHXbVo7NRcl1p5dqLvkJ/R1vYBnVao/wwpIIqWyXjIjP6J8gZ89ra1V7V7oCaz
iAwjOyZC2mvdjUAlO0zfVI85lCCritBIu6uTGWoi12gnaXoTO65vk4jNitOPsRTpTiuACpmB+97M
X0gWDKc+fEkte9wMTQt32O+Yg4FOiGdYWF/LvYsGehk2atN3mGvLMXzPUkaRhMFiXy8/HHABuetf
S5OBnCSydejK++gxS8o32gXVou4y0BQ51w4KZpcY+Qc5gz1rMaT2LWBsJqUSh0sEhosNHTYu3sBo
mR6TmFgZ18mrtk4WM810rUfdtO0NjvRdB0yEInUFOpguj5X2n5SBpEsby3algQDZF0P5ZuvAOpyr
PjlffGfS1oVFBV3Ddk3sSIKIZsgXmkle7dCcnTh5x28t75oUYFeVAqutTWSIou+CZea86sVjqCP7
og4XXiLx5gNBXMQE5QJkFQF8iFQMAglX/z5Qp7WKmVpYu7OhFo9MVAAQpeZFPyIbTi2ZUWvlt+aV
MCQEChXNeTUGGwLs0Syk9rfR1zH3RTru6LH/SGxDLmJ9Zva2mrpDIAtws2XcqtPKXpuh7ywjWVin
zKuOVtx7y7BkulPoRrV1E5OALtPCQSvbvWaxoEhloTOab4qo/3WRNoG1LKOQYuv8hIb3maTRaYXX
oGFvBhfbr2Gb+AwQbw91fkWL4nb/tmja7JPuGkyj/rHK7VY8v/72ip9P3B77efd2q7KGaRNp1rad
XZgZZatp0Q+SyBLoULfHEGtm+9stOZNU5Zi84PYAXtbMhro+lDkN5/nFtxUJ+8B2UDn28vb0bUG9
CeDh7SaHDAMXdmm1oDOdAXXghT8e/LG8rUWYFcDhntHQ7W41f9Dt1m0x2a2i8n976S9bMgoByoE0
iaYWtJxKAAq31X9um/I10Fo/Puf26Hjb+NvbUzNnw243y9vmcgpB38q8Q9oJbf/IfW8Zcd7VGoen
5utvQJHMO0Py4/GtZlxU6B+bwFcEbHtXOqSbvhco1lABVkPV7wPcUaGsv6ftpQOG8GwDsiZDbJ/1
WXfvlNMzdtqPZuj3yM7xZFjo/bwiQHGCdGhrTvV0x+9C7ABIgbvwfXVOqmrrCf9BaraxskIE7oAo
HihtglMxL14sXHDLzb3hK7oR2Amowq+cNjAhY1VyGcwiHgu75EZX8hxko3fMsi+6UKehUJSRImZ4
nL8pX7nFe9M5CfP3apuZTJ/xPFMKsCLkT0J/dDPwjXlXnLXBC/ZQJHayG6cnw8zhddbfamdcTaE0
VlXWg1CzcuzPfklSGAUTAhuHJRzOFkAfvRzqehZAgJEUtLHwl+OULB1D33lkJnM6EDXFX+L58oTe
HA2rRQXzbeWEqcHpd7owU38v+f2+lu3FDgjoIZtzWjffY8e3j3ZoF7hysmhpwApa0QLmokX3qwX9
gqaWinjdtuuSErZo1ineFFJFQxSp+fBptGESmplRrTtaz9TMDvUQWFeH7NneAMFrMGtah+33qk/f
5TS9daL6ZGlV9qB1hJ8ZmrvFHZ7d+QQAXPCH0N/2YbSJNsoP8oPxngvAimIurVX4ZGOyKOPuaz2A
k3CqlgAkB3Q0dRhaXpVxCGK6ia7YDzW/MFjPC2A0ACSYYGukqd2lFMnvym5GWbeAJ6/qRmLRSVQq
iuAD0Cwud/1gVeV3XRX9evTVqgBTPwSfQ8pTS8NBreSU7Z6G+wqls4ny+2vWhcZBVxYzmaQcyJTT
HvWWiV0n042pEw6Q6fabkZbv9jAY1OnKcsVEhYqDmzTLvDjo9nBKFIAd2rLnSTOpkILPh2CBmGyo
CkDlCHQER4BRmuvaMXd6BPnPMo5xMuIEybcCzc2SA/tiE2C/Fj7jTWn7xdbI15RRD2ULY9wfgzkK
M9auOaMZKiLvZCipu9jzp3Xk4Qts+i9hLiaURQn2wuA+CQmH04NdZ9mIvJx05RQWqqB0Sdv+k0cA
HqO56slm6tY9KPIr1UDTxWspHVfG16ortmaQUTQqqPqGKvhshiAghaIDD+wVzfUlmujSlR0GGwJ7
02EOMCzVotOM5BhW/lXMdBVresCt9TCm3eceYsjCAaZ5CLxorXU+FEX7yshvF1t+vZiGfKuFgJ4w
bTxUuoSGOc+itcn8IPyOY8tADkOxM4Ofv+oKdBep+DKUVOgCwiZkhiiWRj/5hIhK7kpySOs4fOxd
5oguWKJlu8mcE9rsywCJhCsUBsp2ABvlIywbdogf9kaqrsopr7WNwHKA9svA6XXw+pOQznMFtgNL
PsehticzBXVfP16H0GdHk8JJbtDK0runXHVgB+Yyd+WDUqRE/uB41Je8IEDFAtRlcBAGUiCul7Ri
t4XTvSDqsmBDRncRqih+HAlFyHLdZLgp8AwdbbqPDlFldhciJhyPdjOgX9bEMZsjv6euPVTTgzEF
xkoZPf1Nr/hSmNgpWqk/E9mEjUiaT850ULMqJvSCk6D7NEb2uxrE13FYxJr3CT4iMdLVHJx2h4H2
kUQS+KbReCSk7nvWpy95gcVYhFv3MLYI6+3UQbiEzuDsYD2DNI877ZyUQH7CbGQ2NT9ze+zH0zrB
xhsfakOcF08lFxkIacbn21rkRBM2CutsMXL5hz+t2o0xRy80hmr4ZygdRnGanSe8j0djkKSLpuOZ
wuuqMbR0lZRJiebLndUvWAxDmmLL3KAr4pQuAjmQDEjOq4WnxIez7UDlHk3Er6sgzB4qiT63qJ2T
2RjOqdcZ6eX47YiVwyZXJMbCnrikAccbTjqZqo7DfzhvCWWnaUXYOXAfZCmLuBPxykWa2qNUWBat
RWcz/PCbKbsMZs4ChTvhwN3XPiAEwyB9gC9+LHABDB7JsSNeRr7vib957vBfN+nJLYx3w+2DhQb9
XitMcn7pS+mmd4yaQe2I9LmSfWBvskyeMgtbhzG1Z5WSl4ng6EPT7EuMNWQ/Nf6lN0yTi15jngmY
wbeeJCfQZYgfjSnfidzeGTlkxd6qThKZCiJ3cW8lhtg5aZ0eiQxdBkqreS1hrrDNZxxQGq19wEKI
D9HAjbU+rlSJ/r2wut1YOQT+hjmMU+IeZOnumrJAn4hb50xhqs+8+Iy/sdzqY/kW5v7elOjE3aiP
9+4wPQB7G8/0JuQeu9keIdJHYLONLrbZuuNjCIMmEsjKz8B7TlBv5iG49VJmnPetWmzRkmNJdl6V
xbeC0a5g7jd2ZwMeDmCELdelcR8QToDOzdvh96kWEjjccppKi2s/1SodIzbwCMLrx2CXNao/J/PC
Nfp3IgrkOhUc6Pb0nLjEwlpA9XwmQw0jF0neAahir0GKFb65/tBv0VTFRwf0TpqIYucZ03eVD1fL
fbNBHJrQ+26Lbr6l5c6oL24361afSNidHzX9VnGRYkYXlPuCpub+disCmJHc/bx/e1AWUFjubjcx
WPI8E/k/1//LB2vpLmMTK0PW5v2iCdjbdj2WcFG5FRpR9a/v3lah4/rnyj9fe3vZz7u/vZWSqNaG
BBvE7YNub8D528IvvvM0Ue014dIUm2/9XPzLx1QGVeTur15XcuIP7RxYj5yKH2vcVnOMCDzZz7cG
uFn/+KQf7/Xzo0LD/c81wbekXid3JUYL4UAjmzfvl+d9Oetcb4/GBCH8uUW3+7f3a1vcTWo0kMJW
pDPn82fGpcWJ+nYz6Qh8941PySQYFYCMx2GcMPA0UUhaNA1gCF/weZIyRA4IbZUi2UU+eTBZjCM7
c5S3LNukWcV+eg0iGhED0ncgy2RDgdHFOpkvK5njWWkhxsomrdclfY+TSutqrQU19f75LgjZ5BRq
mKe0wBrWPaCIo16bzxEKr81kMpVOLBicMpljd5CGbMOs0ncknppHBzfbJKpHGEl9IKNtS7v2GAVh
cixgOSyQLkGWDWzkonW3U5W4RA6MIIZFY3Uc2bxZIxmsR2TszZQfx27/iYn4dOwyjTTK+ZaqDAYJ
ucuVdr6rz4vMxO3A4GFXl+Gfq/mTDs7QHqt1rOu4OKDaFmzJZL2GqZ2dCDMjknpkTlDHAiW76S1V
M+krAd+wMu0ZU+n5x2Ze6NQuQDpau6gsdQB00l6i59a0k8FMZe9jdjgYFK+5sLGPeEOm81xegGQf
OZtSkfbTp9KwHM7LrFH5Wn+MtR59Uuwj7E3suRdZpEzTEyoMQ/jsGFWBN5W+J8kz9EJk9g24p7H2
2oI+ak3OViAP6SSsg9Y1W69kZjgluBdyN0o3sGG/euWQr5so/Fy5drgBAyCOIlHieLt1W5iEMR9d
S0wLI4EQFWGIoPajmXwF3RRjPLmtVYxutqYyM5NwXOtQppl9sEwdyahylqMOpJLp/JFu7Nx1a+gh
cq+djxTmF9QpJSEgPx8LHEoryOzqrn8oCECBe55KQppY/XZLdT0RnhaielrtIwPH5tj2Lenu6WSS
2dmYmziKXiYXDckS33lMYoczP3V73u4L86hogAcJgz7wpNRs+5Uv8mlnFcwoxxzfERBJHEtoZQZ+
JEdDpCDt51uJj4MRGABukbSgI3UkSq/ehq2llUvT0jLQguUL2mxCVmgtG2U/3llxFx9tI4nhZTav
BFe6ctDXt0d9bayWtplS4clVBDznP9e8rX5bOOoQ2e0T9eh43Y5kiphdSiLAyJU4nL+sIAXxrOZ9
2MwH/W0B5j/H9q8XXFsLJoIg9m956rcFeRaQxX65STsXQhmxIHetNj3fnmjnl+QRWfe/rnh76vZu
t+dvdx3M/3dmbOo/PubnEz8/9fbYz7vweMylbBny/nzs54cWZp3ux/bFjFQD/ywISQOYo+Bvi8K3
mQLIGYj2j+37+Ym3VW7vWd62POmonHn0Aha3Z3oOOBxwZGnP7/fzs3/bvN/u3lb+bTNur72t1zXh
N2wQJyI10o0viYMckJJqVhE/xviOoZJjn66wvMs0zK45BeetWZif80Rq56gysoVP5WfFKD1cEDdj
nVxkQ72DiMbLXUJfh28CUj00MCQyaGfbZWYl8J8TwzhSfCTWCnMKo/pgbKaLH73Ujtgk1CxWRhV/
MxjnrpTtupykmOnKXMEL4teJN4TIDGESdGPVwReVbcIcBqeaarXq+2Hay9BA1tTMMUGGjvdYvXrZ
KE52m3wOmNdsqG4wHTWJveeusWMj0EXVDActN1JrTSf2d/RPkFi/pGJUL13wFYT6uqgGHZMF6Rtd
tdWqjjRHzrNNE7ZQXyhzT6qrVnBXXwONy/LUY8WQJYWkvjW/0RH8FreJ3M2VDrR8GFOaITo3snut
PXVNLWGvNYmlH21JpL8wT7MOyZisJr4jLOxEXHiYBGH3Ig8tFXyXNnAfPUsYBL6PnImI/8gDUmWg
Zx0Y9yMugXIweTVTJ1e+WYXbLErR7zJ+gg9GHkPvHklcbfwq3riCEOqiry9DxUNZ3vRUg4eFLutw
M7VgWIxavPVl/aURlr5G+bdE8Geuw+LzFFn+Y1rH6P7R8nGQnPqeyz/ZiNeuNMK1Uw0XrfPO3UhB
h5+y3CfbCew2UzAkno1d3Qu3WVUxmIW207KtRzTRwYKwT+QYsqR6Ewloia60j4MapyWWsIACdIt5
6Evk2TA3u7F4wj+5byhf7vIukpjPPeIJSQFeB6SnkUOa2xfZMl3KUwnArp7WXVdYD3rkr7MKbk+X
26de6/WTB3MoKlJzj1oKjosXqEMZ9u8GneINC3PFOHvckurbrqidxTNtb9p4qaHd1R5GCmQg2o4B
CW3kQFvFTIlXIhVE6GCEWweyQ3Y/Ttp9MQbnVvXtzs5SqhytPVtJCmObj9GHDFR8ETLHhM4RRaUN
y0fYb5LRb9euhgGO5rO1apP+jVnfXTTY04roYWNH33cX49D8n6j7H73bv2n6Ghhi6LD966j783v/
b695Ff/a9v3zRX/2fR39D2XphnLoGc5dzV/6vo77h2MLWsKSrHf+GHQh/0y7l/R9dUtZQtiObirb
Mf7R95XiD4ASpuXqNEgtWqXW/1ffV1kkXDmWaVqCOHrbFv/cUNQ7u0T36ee7UfjJpSNV6cGbzX2o
vnrESMtJ9yaMmCgUfe8Dnyg6yqRXf9f2lb+1NeetIDRFsJvYF7cO+K/91q4WGmwjPdtliVvSMfIe
Ozc9Td2oE6GBvnRMq1OFor6DLGX72J4oun+MA8GogTVRSjAoEv3yPf5FC9igs/5PnVY2SQqJGFM4
0nBN9duOqTTTcAolsh1OvA7fhNYsRctMNEmc72kTiSsxZtsyr5uNafpv0iIgqqVVDzoAv4ilPXgg
xlctPJuNaVkeb5BS1nUnfNnCwPshtH5TmIRjOXnjr1RBhlXucCnpa0rLurfX/OHTf/8f6b/3jvmP
LEE3GyiFTZKm/K3FXxIxNwB4yXbCnQQejEFHhpRTaQrpaheu3BpeFW7qeDC2nJ83MaV2IsPtvCmO
ashIX3SMS2aoFw/F7d91tjnUf9/bQINQINi0t5UzH++/HgBN3URVr5x01/j9A1kuS/LTkh3in3Hj
44Bm7E8+2miWr5bbNvvEMtI7oy93iR0MCxOi3SXVSLeGBfA3++y/HJhzr52+LhvmCr6oeZ9++/oQ
Zn79H/+u/68I/U9h1CSTS4zfTUb4omjRvzPOvSv07Ah9G9hI465Im4s2ht8/F2mfI83DXjAhfoMr
FvzNgWnNX9OvEgBOIWLmKVgucHrXUPMm/7JJlJfE5HtDtzUjvV9bkacBE01XwlDayU3C6nFWjhN3
e1/2SfREiX6OeAwwvNkh1+UOur1XDGcqqc5d3mE57IZEoiD0d/hXxEtFuRRjQnWazIR4G6Wh1orl
k42O4Gh3Yi9buc70qDrpwyVSlrUbNGAIcOamZThoq1ENXB698S2fXZFUemG/5flR1g5xuEW9s8z8
NWga2tU1xdMk0rcmtTSzr7R1nlfjucqWahw/wqg0ViLAtDA4Rbd0ZAbJvh2Gle1W4XJyJ5w/Gebm
0VBP//03bgAs+K87WNd5nN+9cIUhf9vBWepSeMY9tDX69s420vxs+t6hzIg+R4JdMROmLh3PEeGD
B0M7k9OBGJfsGgXZVSNu6A7rZIwYUvMPble9z6Eja3yV03JEyh+Awh7G0kNmO3mU/B38x1G4wVXu
sn+NJWelfmlD1Xv1GvyxgXIXyQDtPEdAvO8NeY2V8UQxrtsFjI/PWsXidit2fX/fwDnpXLJhzGBE
vKDpweW2SAL3rHtk3fU5w8fWzg9OnTHyqVrqeSAr6sbSnzqZjfeBdyElu71mTapvRDzpTxPKw7iu
ggvKewx3o9BWHDwTMoKlbeQJYr6UGqiwqgXDOn9h5XW5Dvw82zHT3Uk5xafGLeITXioi37LlMOg+
xYNArCfI0TsucEtht9GaH3e4wCEab4Oxlke7hwJxjPW8OdqKrccUiu+RqLfU8P37NHoZtbrdcmmj
CKtPyDaIkjmDRTSgCZ5tR1wJBtOWXQFsXzcy99gHJeFrFkF5iRgcIn8KfceFPYLZlhJqJsecTleL
dD8I62ML2CFqpnGvBXLA7lWs6Tua2xi/StZ1n7DsqP3tO4LTUS3KACaI09foAkzxagWuvvdLxIlD
b1lUp0GJpNqZ9nyGsDdxjlxVd27phPe0qQ4pyodjoMfhvad14b2I3OAuJ2nKrDD7a1qpP7aZ43Fm
hv1jD4h1Dds/YqQez6XKxnMPloou5EjcUEIrwIlwM/gSq40dRjuIBmKDJPtL2PjZsR50Ah7In8Wx
BqomtgYS4pg9mCNXefTJ6Up1kgL/kERIJVnUo4Ak2Qdn0kq8NWyOAGaazmlWDQ9Rn2WIFfTwMgji
tSDXMK1rBRE9hKHsILcgTsnAgXh2AV4vCnfl2H4dqnK8tmQ4XrsmfQY5eoCBZ27pL5gPUpQaelLJ
eIN7phRPdNPYyXruXkaUTnYBgN9Kpl3rE5R9W4DYCXeuojN0uzu5mfrxRGzxfzSY7Va3x4IInStn
qGGTGvl0vK1sgkZfksorKXtAMCJ8EMa1X/v31bxI0gmj3hxlebs7lpxMwTUjk6/sze0hPNTki0Fk
r00CUOClBxvDiH18zoGz8UFfLTjBaGCVWIjI2gM0nc5iXiNQot0mqmH2ShpTbdLqmxeNwQ4d5fjt
di+t1AQai7I4A8f9WNNY6+gBPt4WQ+e9qomch1lbe1dTb8JwHmFnchrc0Uma7qehLK5ugoXMGtzm
0Yd7wgV2OkJQIcTAdJ/1UDh3aV/3jyaNKz33nwskM1uUrOO2BeIGfaluV01b0Ht3a40QPprPLYYv
IM9l8UpzYxGSbRTG4adm5CAWHUT2xHrGOeQuFHWBnS4htxDH4NCIGb4lxLxfK/TIjvFFpWZ3xdbk
teNzazcHCRGMKKJqa9PXzoB2beH80GhzrWXUuskhobA58LtYaTQorbZPyMqzylXdN9YqTK1ji2EG
xlNVbWLYCcRow3IaVZWTVdGPmySNaQH3uFTAoetg1cIPYsjStUvtjTMXIMek5zxRkWq00DdTjr81
MDOKHIN3Tz3tS2O2wVpy8t2mIOGyqlVQ9wAUkCxNBlyXbgQW4wXq609RA2qJU1d5tYPsPhSoyAAQ
rnp/Nn1bgbd3dcxM6DDwiSgfzigTu9veJLNW201ZdadbKIiRu5NjGL1YbdtcBZTfqCz8H+cnqGjm
08ixXNWfldCKe65U59ScIFOGLr4qNTw6dh9uCNUcGERspoRHGbrDJTEHQnP64Yus5bSWYX1uaYvC
o+ckYSs125Bcwmb7FPPDtA2Uoh01K+94g1c/mR5tDKLH0K/dVQYdBm8YyQlY31bCDen7losA2Sb0
Kz098P1dlR/2h8Z3rpiWhruYuOtVOcY4CwNni8elutN0FPcMhTeZN5PklWcz0DDH9ZSqckn3mGZZ
kEG+0PQ3oZHZBExoVeDUQPfe5oeoMyPWaoLjQJRvE6DDgwFg6tl0BqB7yPJIe5mmLfAYuezRDWxV
iNWfNv15ahXQe+CNGwez6lpqSFb6cR3E3UtIRCExWd6TMOOFHwvrMSYTGO+LIKZB15791lfEhOVQ
kTrqv5Y/XVV5X1kRUvWaRF2nGAo+nuqraBQX1o7eMm7eXTCSaDz0enIRxAru3QTZfxQtkFf15A+l
1r5Qc693VtYTG+keg3kckGoIGS06Tr609lPdIRkhUST/JhRdHNEX0dZsi1OZwFwR7nvQEwzseeZn
BjUWooHqPYxy8nGEbe60xiWWwXT21jhVq8yeEyMSiIHo84cH9C94FRzJ5Vg1JX7O2NmI2fxctaDw
usyWX/NaFa+hEzx3AAH3+FjVopdFuGwT7NE2Atodlc9q33pU1yq0BzUGXVCR8U6U9rnskFbAFSOw
GWFhnW7BbV51ArE3GnHmBZklpVuMADhyWJRRFOEx86rdbeO1xq/vi9Y95Rij9qKE/mmNOTSN2eTs
piDqiBxZB+5T15UVp4Eu3JkN/BpGy9Bgw+i1DGAFNDGtCP6zUasI1Y4CCvAyJJsnGMgoi1rAT4xR
EZGYW9csL8lcyhvqdV1rBQWk/8veeSxHrmTZ9lfaao4yODTMXr9BaEkZZCZzAksJrTW+/i04szKY
rKx7X897AgMQCDAYAnA/Z++1i26HlqQyAXL0OekL9Ft+FJNDnKbPDRwj/xKrDoqVUkFWmFe7JNf1
Aze1bG3w4S1dUcOyoj+yCGJCB+uaS2HrDR+0WcIYjPwLcZiiOUFUs9civk3zORrPy5ZZJsot36A9
5hSihKcILySEj7WOcdzvY3M9+LRpuK64BDZapxSZsYfb7oR/MVlNKINWbW2v+Zpoq6ZZhogaEiOc
7ujJajTs91rjElhKeSwxRufQFtiigtCJtiT2wdBFe4TwObm0/apFubv2i6o89mRPEF14qVoBFBEP
5tDmH8ghKjZN6F601kMcALej7UuMyHSEiDwlYAeFbPTUjuqPyoQfRJhR9FChdMVNoX/uOgUnPqLy
jVBgEASUtKDYdLBEQv5OYvLTbTC/roj+urFqm7GpnkY7JRiAqc6bLcqfE3cW3mIwiUHDPaoDZPDY
phCjFIQwZQ9XJQv6Y2GZZJiOlndmmKqhKYvTjyLwoAFG3XfdrvfUHs6gT0A7GwBpqrnPo80dHxdV
2FrttMPANE7uoa1iHR0NFVE56fE6IvILL8p8bCGf1RZHHDTGgjzKYJlkYX+qWp+MDnIXlzDOemJ+
RlqxAdMko9LYVLxvLpjmTd8X6iY000+Yf5Vj54c+xlfW5MIO0ML2KmQb0wc9AvDPUNAHQP7TOpxR
83F1GB8GHEjbYXJ/2I0GrEGFf0VgHdYZunlykZEDiiypRKraEcpmM/2CbbyIVqaaJ7ekR76o2Ik2
inojmNLdG+XdkFjWnQLuqc+94kFNNHNXUsFZKJRaH+Q+iIsVNf/O2daFrjCUVvDCjwE8qjigidPg
9Z63cNPgpCMSh54jm/7OpGW24WsMS4MYWzzw5sxJqPR7iLT6/RjT7omTior8RPpmRbWFfvMYwBMR
w43a0xxT/fKRNj6UFf3BFpBZ8nGO2cLig3dLlCfHjZ/wzdl4hsFhGr29MlRcDKofiAcQ7upDYAm4
0rxAr8GHk/dkXoaav6Y01ZPMPv98IGtohb1jupGfHK6/S5z+iCoU5Vbg9zuMk6oe+imfsLjO23aB
5MdGY7BycmsRMUE6KqMDMSBNMAhSREME7D/orVPRQh6cYxGg9qT+vGjnJoVc5AkO6zfbwYiH1yEM
cK3xPnPLHK3voajHtSV22IPAHJbmfVK03cHmR3RkXI4pnzw0uPLuimdER1B61XaoyxvNmwjFCM2P
igo6JLHh2DJu2A+ZBfo2BPHR+ulJoyVS5dYXkP7+UUmqnepGFmcLT11OnDBtkHu1j/DrhjdVxXSk
0S6M8HaRaG+GkJc6CmArSQqDsdeTU8NdwDF7BYzJ8KmEzrgsteiDohpAc1U061F4ofBNVUDf64zR
OhIAZywqqcGp+9WcjM82+WK90z0pWdAuu+klVQHLWRk8L/8SFChzuybKtxnhmIvA8fmWQoQWZD5G
RnPP4ORDMN9hEgO7Qb6pVYQwBZJMROx+steq4C7OLG8L6BfRDogakSEK83qwDdTYT1BZ9/StSHHs
Dmqtfs7bB8b59F1KmtvTwKhGVLaYSQLa0uyGXWcYMXmJCpp/i99UCUklVPNqqTrtd0OxYfWY8ech
Rn6h2g4oZqshAQAFLCN0x0+sPaW25dgR20xN6WDPl0u5SM2VVQUA21Afk0FLGmxbb0vdQrnewHQz
zHsrxBPRVPRlgNAtlKxwAF+om75z0kWsY/ctIm0XWcoD4ssa0nVHAxhTP4g8BvFzeSfFWho7z6qG
2Ic2CiKomkBza5ywWiAQX+BwQCkBbTPsmA7lqfjh8VYXvZetJnq8K0UwEGji8nP8otMyuYOXRG5W
OaSbuYKcEWH6jQvHLVcgTHg6wYQg2MxFhiRxR5v4R29i/ffofG/E4JrPvqXfuKW5z8PGpQJqCYhX
qAZVwKpP8OE/VkTHHcKCKbDhojULoKuetLI+1hhT72NSExdqVn0Ks7z4wEdyxvv9XJUk1IVV+RmS
cQSLs5y2dY+5EG2KtyQzE2031xAm7fERd9SwcBKdgpmtBzdK4q4gT+OSjxN7UzfKc8flBxY8Heyx
Qz5bcPtyPHLMNAH/xKu8YNck0F8m9cGdbtoizLe1XRT3YUjFEBFh2uLGNCysNm1hadsOnmuRe+mp
SwpCj9snVTSIFXAYYy1oauZCJW+iBoeobKpjQeLXykwqADeK2u1ds/mUUThaoMI65NoQbLjucf0y
1Vs9ETbqF/UuU6w7TKWdMaqfC7UvlxDIjGOEVGsHtwykTahu4865VyeL/qZGz9YU5tYRmN6TjkTV
uO9QoF96ispIUKNuRZW6vM3L8NEG8kFouIN3yMUxDzvn6KmujTOcknKUpyu7nayjEfPr39sDwk3R
2bMpnfuGr2hP7ozXZKAAuNbvid7j1SdGdO9YOJTziHj4YnzGJNYTLwtmTB3bkkI1yWxTGGUrEv/u
hUIQbzb4RBlhKAW/iBcf/HcNO3EJ5MdBZ13ednl9EytkbATwf8N4ZEwbIkhjWlTu+rrUQNwTPEJt
oif1CmTbBEefbLaDaHPum6md42KZnhzTKQ5z6XpaytVaoIOkz6cTAFZ8ctrEWwzqJSclCL28gbC0
dsShSBPtEBTMKQvbWGHJgcj8JaJAAcVvdtd3mukc5DaOC1Kyw2BvhUV+KDTSmUATkNA5b8oFPHgY
lP/xYRmZdz26t+dU2T54dLRsKyD7lp31YsfwQ2C0a9baUtDske2y68AM7ar5ACpThwm5BneTEahg
laykUE0uAM2IzfhtFhfpiAEYrJ28pA33iYLd1rptC7o1bUj32ytOMf3yQ5biZE+K9POYoshV9Jo0
z7ZVDpN2W5O6yUxTQbcfY5kTVtBjKo/QOCKuQYY54SHu/Xt7W6EjfQzt7qlSHX0LAzs7qCZpYQNe
XySK2pEw4pW+Ldzefmwr2ipu53xQhzS/uN6YXya7WGT+sAi7HsOEFZMW64w3wRiWK9MGRoHedoEW
V/DWJAdPDdSdj3mbD66lkjFm+8nwyByeGtx8yqCkBwf7EsVV43HgwlUU6DLz6RsfNt7pTjH3Rp+B
k9YizFrF+FHrG/emDyZ9m7jYDkZzGYUTd+OqzpkBjvR5c6TixGdEVOwAnJtRfXbyPEPLnm1dvskr
Rc1cjsInroOfWOJ80Jwp/milaXUknYXLZVhnq5p+GTL57EYXufJcuE6/IfbL2SeN3927czYl7Yfm
6xAHW3tqtt3UGI+2HeRbfgI014Mge84z75hlkfK59ajeYTfsboY0SG64RTNRcrt1wWB8hnI/Meta
5vZgvHTI5wHE2d9TQCZdUy01rjG3iQftn2z7ElDAuCuN2vqSoklj6mXyuaoU0lFxPLgDDZ0OxuaS
CTUmOTIn95rS6ys7NaZd68H8nEgHXY06Em6I/fjfKUzmRR9tVQAGlDhqEqlq3M5Ba934YM+pB+Zi
BVFeQVWK236sXYOgguSHTpomE0prb5XYynw7u41FJy7U2Q4+BQXGKO54NJnBjXoePFYYTNfzlo3C
bdmmjX3T0OOFiTYpu4pERTxP0AKYIyyjllmwT0bEMnI6nJc09S3sPKuWkfn94J/HyLTPUZVzH1Ks
r5VTj3vzUzY0zU0L2H0YMLeYqnYsCCClFyiMfR8NhCuCcTr3FZE8QBROInEBjasD+Dkj33PNPHci
au+11AJowZDYIH8ip+J7F6mQs7SAm5QYHMI524e25mZc+6qzGpzpW12mUKU88kYUiqsL+lbZxlJp
4FZVsIkqHyjnENZn3Yn71ew9s5QJfUo8Vru2HV+CAAP90FfiRpalXFPf0jayHoT6GdROsclQYGy7
xvlIlnCxCooAtUQIK38E4tLiltyBnqbr6U/P4VhmO23sH/m0RsQO4AHCmLidTGsheJLks3BtYMzQ
Y6aN4AvGJYK4nMhFJ0R1uMbkuAj06oPbEMoD72pRjmp77JLmRJnTPA3ixW7T28ysq/tggjOUWX5z
ViDbpga3tKqvh605vowuouXMRQcYN2uTt/cwhtlHwFH9sbOsY6RFwAjG/oMPRuIORtvJDlp+gT2S
F3WgZROP1q1bJORwagTST359O1Ha9m06NkbfhpuJ6Kkj6p+HyYqppJvf4BSuM5N8xd5XGGxHxriu
9WyeqTdUJhWH8XG6bnvd3qLo8ldD33xV+zE4TooJ/Q2p167b5TBrtylJlOcAZ88y8amkKdO5Lx1z
i1xxho0WwVpWDjBlWyuvwb7h+tmusvsMgTc0vpCgkd0Y83YAOrsJU8d+qZ5GLsqm19yO2swO6eJH
f9DCG8KdtWPciJVVGup6GF1wcEGRnz1lKVxmka6mWYTUhptgZOIZUNDr2xb5Wc30n1Jx8YGrPaNw
NdpMepR9aqb9GIYHXHMhJC96zQySagsrkwc4wmckZNN5ugtqLod61SinqFI4KVrS3qQYQITh2TE8
gS+xjXGfM0v06UrgP+D9Y2BrHYPcaY9t7j71gwsXeU7gFFWmP9kGAGSTFCRRNHgwvdbt6KhE2GS8
6HunJ9amSCLlkLUPIZRUOMkzU5g7LIbabBuAK6KSbYhtUU3QAdtgXAb050eiZu4F1rptbnfkD6tq
d2MhqSyAJnlRY5wmv7D37pA/4xwPTmYN3WbMNHedFAQYjWnt8yVU4nuHU6xCh9xdTY+8rRps28lf
dgOsPub/x7oJCPByR+uYM2b0GgpHoHeaLTPc8oy9pT0Q6LTNSDs4h4H1rKZGS/aW/kyrAsdgBgtl
M8xDC1HR8CWhjPoSZquV5hSYCsfegAjZh3NyMQCy1o8pnAAo7bj1ziq5CUl93G2NcATBExbIh1mE
2pwV67dHr2dEWJDJhqoSpGNo0WwuQnHp06TZetGMICnxqHUpbJFMLOte+ZEgz6U/4RUX3XC6WwUA
pOm8qOZoXmqlsi4TRf+mj19CtWvOdiJw0rYY23uhMkWMvAPvyESdLrw0Y2HeENJAP89p0LFTODum
UGePgQ+TL6t84pBEmR0H0JHMKYezEjHkC1RwvIlptcNK88Pv+OOSWWhpHCwEwXu3eSbrjs4BBO+l
BYoVqCI3dsqtGqtV4k+HMC4KsJPMbK2aCwYvcDhk9ayydWuxGbDi7hI7Gg2Qz363j6gLVcC9q13R
1ojvOvIncrQUCzPk/jJpng9/qCn6m8B0xCZCzUmJtXnSMFXusn4mvfezKzzJ9P7sw2B1uSTHtX1b
lVV928wLedlJ+AWjQ4l39nBL05Kxekla+o09t6nR4dZnc7jVfJO07IgrfETsLP0zEd8G85odKt/j
nEl31vTWrk8EvVG3WyFSZ5+XnS2ip09GlGwdhrHHyhrMdTHFyT5AXB13QUCX1WYG6upPWUW+e2Oo
6loxvIg7t492DhXjrk/Vc4z3GIpNenT7ONiXAKB3XPfgMLmCJG+uzdsknz4Htu4zQ07dx1bAqWwq
9cXTp2wV9BZEnEnctTUT/xSNHxoUQNh1WGZboyLXrVCTT71AABj3LpkXZjZ3zeG5w2ZkvH+wVd2/
wPw+hv0wHn0Tqk8Q2e0Ckc/XMTCq7egREKIEeCrpG70Mqo9PCv1fxZCU+AnfOxtDhFnOnDmTVLcJ
AABplosvMcTzKUzpHjAIzRyqf/DXK3qbGpWdbadr5oIoYfcSZQAFgmbZM3aF2Uk9oUu1gxAVhks1
v6VEv44BnX0eOvU7TISv0CLznefW46WgPE1p4RIWerjrG4pL8vsgvxm4rrYGQ441Nvd8paWph1XC
4nfuh3zj6/jJqHBpOJQztnVmVPcZM9MxwCWl6iTOlJTK6EN96sDIIIUs6JpqWXXyI3GhAU4sWEY/
p2PutqGyxbSPdidB7fVDF6e4PXIqFdEwwY+o8uEZ5eh3BaoqzMFEJaOq0Z6mllFrNmnTVl6E9Zyu
EnlD09Ycmq89spQzPDAVMk9JsENGZ7OKCDIHfmWep9p+JuGwuWSqa5xJqHyOy3uL/v+jRVjBxa3Q
ugZZKLZB5CITcDGcGH1BKDniDW5f80JH1vS6No14ZuRmMBrIrMIQazEGbWbykbvXDdeelmhvy4Nc
ZFn/QVRxshqQYBguqbitDTVgoWJQ+rka09be9+OZYnN+kAtznpq5c/6tXFPbkLsHaDNvxU8ew6Kj
ZwfHpJhMuYQgQ4BT83oWWjCsKp3AHU1J9l7opbi/yeaUC9eBBr0APi6aUgVr336LmxTo0TQDGvvZ
gS+97HJNxLnFNdz6ENkmvtCOotnhdXWYV0Nf44XaXI2C2kxX9JULvGNdcZjmhdy8Lkw7CNfQiimR
mHGOt5gTyBO+nurXvgp31AQlcwcCs5qWSZx4a3Pon+VhsdwnTxATUIPjcH4J704YY6hYI2Z8LqmR
HnKr54NQ8L0dXrfnnX4ArbRHlLHKOuLuHdS3YCyY5NO7yw9y7bqJtJaBKuDzd/vl2/9u33Xz+nyd
Ng/kv19nTnxI6vQHW4b2fIDB9VOU24pS8EmEtX/gy6/SuAyNg2dUqJj7gLiRxkwRZODK63vHpXT4
KA9QjC+uVhf7wR6KmnQTYt7leW2MmzFFS/6Ol5PjJx+RayJw6rUaNRiUOVjukgtnPkyuETlVb0eb
QPlfp5P7X8+ZDxT+SLaFqjwDICTigUCOn2tyUz7QhszAk7g1lmHx6NL83DcFaIGxsxISP/hFJbMx
i3HRQvP1ZC8/5kB+3a4faxJvuvlHJX9JQ9iWB7no5jXDQhZdTmGwVvx+OJRFNhw0yvMU9di8LuS+
NJiYGcK2i4hhBYiVpDlRe/wjPjaEg1yMduWvfaIFkYs42ZMbdUid0AskJg1kdC7VYtY1BZj14wqY
P8zaMaTc56qzRdLe6q6JYsu5gDCtFrSbt1E65/B1CNXLkiTC4Elk2YMeU4Lth/VIK598Ax/cuS+Q
HYxbBmja0SHrJxTkv47M8Ba0Dp+SULtNNVwC2hh/c1zmOzTCn6ycP5g2c2eR37SS5R+cUd93WQ2R
2Av8ba3rZwIxmCqVCPX8EvWROTxrpXnbaJF/8g1/E0xzsTn0Tl5sBQebF7joF/ZYf6EWR6+cxugC
AVhceHwynBBNxqKuwVQ2HtX/sTSobjbrIElSRC2xNQdVnT3DqBZ6C6iP3nDbkDhjRbeq7R7xa3lL
qnXdTI+L2nFl1u0HI6nuqJhtW+9JqL7AkuF8LUz4yKm1zBt3X/vxV67WRKr1/D9+CELEQa9Vjl8n
LJSKkfJx05h1IN4v/MJ80nr7s6Ju1TolZdJuvjqYSBeja5NECoZp4dUxsWojHZxAY7LAbTyEtRGQ
rLAM2xhfuqeuW2pApPmGn8pwJuS0Cax7jSRHxBYRnZsuZW7peXchPpulPzKUzwxvYRcku7iA46DR
082hIOM42qangGo05OOhR5mYusF86RLnMYHdK3TeuZqZ2MEjSETxsf3TV8DvEST0z13xkuNTc5lm
6SlD/AL8UN0RodncZDkRAjkgfsPFquYwrlk1+rJjTpvUwDYZftEIhNNq6GLrIbZZDGXZ0rGiKqlp
4dmt9MexIW3KsxogSVP8QInqzP9ekzAQzpkMzKvskHevckEqmhMJu1b2zK/zh8AqNVEnjWoa3Azw
94bPl0sIbedNBj0MPZhDEsu11apfmEDU/GQ1UUEcIl+K8WFOWhSSxI3XFB/GRidwLQ+/hAVGLzTR
qxmuu55MogL0VDyMtvkNjvXKxFYWk0tRNbzHbQWA09OAdIss9bbVYOzgTg9LFeXORlVg4uIHHp60
hPS9QVHGNaNkbZsFmbqqyrzbRf7gLo2gMS7DWKBKUrPj5AI0cdLUvEyZqO/pqm+medogd/kE7FRt
Lx7UbCT/YjBxMZbTC6ls5jmdGntvY45fRgblgsnXbBw9g33BI1PSQffUDX1FBJ2mdxlQF+9dJomL
vMz4geohETrWbGsBR73y+A9qo8juDSubHgOwk3kFZ1sZYbtQw5k2Lho/dC3olXTaaFQm6u4yDGME
Zjd64kYB8GVeNMNhGGr1McpPoceZolL/Vjo62C3LI/rHIPIlUsmJjKbvSUhauUZcyV2owxzqiQ8u
CImK0gQ/qD3NPxMlfPAD+xAY+imnMet0ZncsJ5MeQQOwIbUf9Ea3HwYRbsZk6u7UVnsss+proKYu
D0EzInwnuwUjTsynKghjFbHOVQOLT5WLYSXIMIQuVW1zWHA3gpkdwV7NEeH3Z8Y7MYnuDRVMhBYM
F43+ZEfPKVhqRv99tQbnwregvyD0AJDZ4fHEOMnQqWBYmKjn0nKMM7FMuPM15IoDuoYN4W4Wv+SI
vLrCSij728vQDwQZY8Z92XV0l4BerClXEQeofNCHzoJL4JwGdFc7LOrhKk2DYYVTAr5LCO0fMV5A
0lfzfUy0R5QVwSMW1kXgNemT1R/HqXYfTcJ2AzP+kIqxP3nuWJwjRTxI1U1ZUZUMc/XgT9Wus/jz
f60sFrNj4DfhtoPqytZN3BzCUrX3Voup0yI3tIk/iYUT7/qOpneTeoQRBPaTg2jxcUhreEHTuDFn
ccdgNeHfvATtPeUPE7LDBVUVplBpBOrv5OyuFzTAZ5pilyrInbxWu7V9rgBKH4QrbmQvicb4HEFA
sXHzLrghJhVUfCqWSjHne5Y6QZcUDo+z2FTtRHrbOf6lobm8Z7qq3swqUFmN+us3TpsF1+/eOMdW
1Rl0qBsGqvffFe+4GcggzwfeOJc8mcQUzt7HSib0Cdk75sOt2Tn5aujEvrNAejFtil8IExDwf0k0
O3l4+z8P60I4wRdLU59zijkUf8zvCFRMbGIVQ2CqMXc1+PBFGobT4W9e/7+ZG3jXXQ0XgeNa/BtS
cP6bYh8kTC+snEsdxHaF9E3AbsTE+ib+bATVe1QZGQa8uttMif2xAyt4EsY5As+9zrXcWKPtP/XO
FzOOiJa0nI/uXAEpo+KFX95dNBRwWguoBXUamNsmIr2jSdql/Cf+l/t5GQvwnZ8Z5WWrsG6q8Gvz
zs2lY0b5awvY+fsQfs3/8LSfJjCh6nA8Dcsk8Uy1LLxe//iv/nvd/Pc/FKG6/1RN3TZcfpCGrVk8
9NMEptvzk8Do8CwIoM4Mw6yh9QX//Q9d/JNmuQCSKVxb1WYvz//9P79RNut32/+VteldHmYNvhXH
dX//hakumCWB3wxelbBc03hndipJbZtAdyD6pj/jl5aXI09uSWFLhlPkzBwHOSsIJAjCcmt9Edhc
FZSUy2tYl+syML8aKW5H3TzlPXWyOrD61wX134HBlGOslXT8lEIkOegFFUQ3K+uEv8Jq5ridWMvV
1suYv8875SK2vXKpxK6HdZ6JII1umqR6eVembb+REzO5EHIyJ1cL0mj3YfpNzpjkHEku7Hm2dN1s
U7DEED0DIk2YY0xze1FOxHPhMGiXq80ENJORGrWDGUDX/uLgXTflmiv6ZeCN005Ojfx5zqwnTvZm
YbYGhV7DPAI9+DnJfp1fz5tgxslpwnQgd+EDG8g4dUK6kyOViC5jGL+wlC5mPc8fEpS2G6/TKXUZ
XG5BXc6r9E+Qkw4PpoSeQKj4Oa2Wc2u5SYxDthah8qNiDtQffb4oJIXYOGhMJRqONtdPADZkiHvQ
X4ruW5OOeFlowZMmRoIOZjzabkQXqf4GOfrWoaoATh7+FJKMZpsM3YUgyS04CpgzTnppA7hKIC9u
ehGTj2WXIK4j/44MnFnLMGXxT1VDSw0WIYT4TF7k2taVkMGh0W30OFYWSszlndC5JGR8GiV1TljP
v4omkVU+JVNTehPDCeNZfn7+NIWbuDacqrkzcqbA+GDh/TG+8BYekMkl473vTZ6BFfUYaDHLpec1
r1FB+rl23aejD2ca8usRecx18/o8uY9BMnI6EiTW1dgWu+txf3Oa9w/L0/paACxSrr4+HgOzmvkz
v14rWAde3HX7+vf+5/uqwjWXMbFrr+eTJ0grOg1y7bqQ++DtT1vFdDe5vXn3p17fgndv07vNIYuQ
c7Q1WZDz/xL0opib/Ydk/rmE8+9LLoh8+rkWgzXh1/hrWz5cZRGzRfkc+cjrQddnInbdjgTGLgMN
7e+fTvtu3/XP46uZqzx/eCXXY66vJmvgqinUWVbXP/6n467nYz7pbqrYPV13XZ963Xf936774lq7
rSxr5Bs+vyeaZT/lVUapYC5EInPguljnFdNk+KpISJR2Wr5f1RwKnMro30atEBvNKmt1rQqfABvF
ZwYyn+N6tneb8lyxHVNzkY/geKfqKQ8fvchAuUz1bP7Tf3qe3Pf6ZHmMfCGvZ7huX5/9bl+eDto+
rlTMa33QHQrvk7HuU6qajUVBM3STQX3dDhNrgF46P/Rm1aTazzdsvoy+f6hod6kebptZYRLixooX
I1XwZRhmBDTP13ypPankLeHNQb489KpLuR4qZSqtZaCZic2baK4zJ/NCKofk4lU+JJSqJWuxvpf7
5HFyzcSgC9T+11Pkk6+b19P0c5FNbpL27cLHxVI8ze8OqqoOUwNrcmHm6LNKh1C8Nw80tblCDzXD
ZuCvcIV+u/jTvibmuktsKorw7DDI++C8ps2/S7kPVBvfSfmIL4ZdYXQCrDFYN8BTMG8pujjkA4Q3
7w9+fZ7cq8ivdTM5mwhz4A4ib3+Qi7ZjbJwWPvTmAMSWZGXJxTsoF+FsJRSw/INaDd1eBed0kAvN
Vnt6o5HmrE3X/zjMb5VeT8GyqHUFPUjZrwcHrb4h9JGMDC5OZsvlrze4KVwXch/5Ql/UjFa27JYO
c99UNk8zk/83A11FYkJD0456q1yLcHl1Rl7sx9YxD/28EEMzbq3WOjAl76FvdbBFfWN6qLycvKq5
Nic/c/n5jvOHnHgTejO5kzYZqxh+00NynBI/5Pm6VnH1tgqaxT1R5vItkm+MZzg7Q2T21oOheXBb
l3r1vBaYFK3l2mi1+Tpuc+Y8TIimpT73PzTyu8CmlVwLQAaxHZAc0htqhC0XVY02gGgcjKl/5I2i
AaKjlKoKG4+wWemkbFeRjxsDiU0c0EQaFIA79RS6B+yTyjp0lH45OHPRLyM4d1AIO5pHdYYcvcVz
OVxuN9edcls+IhfZ5FK0LzRAhDrB3YvX7evjbw6SJ5HbSaJYG01rzq9/Z2JkuHK9CCGvoj86gjLL
oDSkL6tzf0Sf2yVyMYQlZYmeaWS6swQALE32T+RB88hLbpLGCINGn7flk67HNIrKI3JbPvy6Np9d
rlVWaSy0SaX3PLcg5GKSnSS5yreMPoqUA/7xcbiQpLYj2lu9O0Ye/f+xTx7y+lfkU7yw/+a7JFRe
/5xcu772bujNhTGm7lL+A/Ldkmt/2pRvRqzQG7xHnZQfrgsx34Sum/58+/LmW49ovJk1A5he3lpy
eTe7HijXSLLlvnZ9zvXh19OGiZ7t3u20wULOEK/f/qw85j/uQ61NblmibyzAGAut4psuFyByONX7
VbkNzfrnQe8frklK4/rzHx9/c9L3h77Zfl19c+5BG/jVKS0Q3vnU//a4PHQK83xfi29v/safV//8
l64vOh7FZXSLaPPmFcjV6yFvTiEfeb8td755+uvjb16OnmyNmoZopMTam0XyazPNo7VRKqiX513X
/dcn2AbQ7WJKPl13eUajHTQzSYngmlflI22CSFeu5Sh7Dmm4lW1kuUD4VB1kGzmOZqSiXJU75cNJ
UzAbvh4p18DTitWYYPaKrg9brUs/Xj7+5nRaRmNNk/1ruSoff/1LcjuqpstUuMkG+xEkxevT5dqb
c15fkjy7fJiP+wGseoNgCpNRV2nP8rdy/UXITQNhfbZ7/V1YXVSouLz4Acqj1LQgch6E1oLbKXj3
rmI6HMgREG729HBdOBmGcDdryVAbEIwtPRziB2qLPxdKNwGql9vpFJukxc4PueSgm+EB1Th3mWT+
4hrz8GyYx2zXzXTYRNHBdIB5jUqL7NMB7GXOFYRRV9bgur+PrfGNev8ywSU/xLm/MsWjn+YV4P3u
I1HA6TGsUS43wviEDsBdy7k1SLJPcMjcRk/X75jy1yn9FFbB2iDoeqG0GVG7iEeq2GeAG8SownVu
5lZjL+Mywsaqtlt4iE90w4lDHI61QaitytCLL5Co0gRcGSAwBR9zRX70r7mrLEXICkM6mP26tAjz
c3vCo/+3YCfzdv6mYKfzRfhLZtOHzzUoY5+Z/tuC3c+n/atgJ6x/Alii4mw6sJZMAzrQvwp2mvFP
W7d0zcFO+6tWZ1DFAxXi2G8yfH7W6mA5UVcTFPGEZhv0Lv5nQT2/00kMkE+WI9AGq+RoWLLy9xv+
BcdZ2YK+sO4xKRO5Rhjhvm58uDlqv/TbNFunOqm2DoDvxhUxUaX5MVPVHI8b19a6cMqNC84mSloV
f0z8403p8+61Jv+2kqjNwTjXUr18da471yTp/lq8Qe84PvTajMSml3cPuQEBQG6cE1cpF42DUj5M
xH1ueA+mwCGHTbtdjbPf3rYEMk+f9ridOiHsVmKjvalCH2FGJ2+i162O/KR10Qe3rQfDBrdAPsHX
1HPvy9+8/N/ZOj9fvq6q6oxIsvj8f+80VH4T93TCjPvJHYqXasqjm3IiHTDGx7Mk21Jb+SJw73CF
Uxt7GX21uWuEdkwtOzjpgRES8ZgcXgV5kFEcJV43zhzbVeBrzhVnRYM03YS0xvddVz9otlYfPV8s
cAERI1eoNtbv5P5v/qf5Lf/9I7E1Q6Pf4zpww8T7/wmBoZ+5UaLf80XPqLeoYLQqGzNk7+/RgLVI
HYR5ivl+bIrYcXZeXio4XoLxNBhev0VB/ORArDnaZOe4USluDOei0aoEvxsbD1aCGMIn325w8Sj/
9UuXoVP/9tL57cDiESRjzYX4t6ijrMg8HLSudi8wtqmWEj2MYtunZbVIUqBVtt8hSZzoxodjfO7a
ZPhU1EukBRvTVGgsh8JdSw314E/DhoBH7DkxgASmx0uYhOFRibQzxH0sCTZMYa3KAvxpNETxgx4D
w61Xto2pkCxolzGqjVG3yiECGQFRQY6m85Wk54lPxF0D3oXD3QfBhplTuFX6It/Z+i2OXXWZGDnQ
NG8K7guKqyV9dibSrkA26N+g4nVnKa97hkRjd1a6NcmvWFaxeh6HMtyboTLfzFFvexgnez8fP7m4
BxdOH37olLyle0k0FZeKYVureJKcSEQbNILdrVzr4+4ujpp4rUJZetA1DWBA6e1z4W6dUlu5GJoX
SNwv1mRgnB1wbynCgGgVVSXKErX6f4Sd2ZKbyrZFv4iIpIdXSahvq3GV/ULYLpsm6Xv4+jvAJ06d
ve+5+4YjZKGSqiQESeZac4656ZXiY7QG95BG9Tvowx73o2M8QrWATVtX+3/+vrX/dqhaiMBMWHj0
TP7ehnB6R28HO9QeitaeO7uFGOIA9vBpFKAyMg4AOq/EwjiHfKxfw8jUPZkSBZQHeUCuu69ewrzY
tS6CdXIEzxieH72ymWVDK90FGjlV7sU1M/ft/3nbf23szqMGfRuXgdl2GJL5/6+HqaVAwh7MSn1M
JupxYYVPqG5uui2R31mpsy0zfAClj30J/l12MShNRIp8rt3vM3/qZMHGX9qmvWPoB2xSCGjC1NNL
corGsI12//x21f+yl3XV0R0M/TNy7+9jdEcGuyzloD5S3ynvApC2M8pvUZ+ciU5p10y7CGDFqwYe
56xSqz+rAYoG6TSHf34j+l/7ust+o38lbIN0O1rjf8+cAwnQcGniW4IV9lxK1ThXb0kYW+Rq0WAS
Svsl7b7KPDOeIyhSgYZOpOk17bbsyhHeUjT2CcgwRAkYxdfUMNH5HwgmLkCkqBS5YuXMl9MjH82A
OYCl0aIORauRX7NyPPa+6m5JUyBNxi7FWVEygE9x8h5Lsnf/+aNq/+UQAf5EDclUgS3+r5EMDlDO
asAXj5pOogF45dSj1F1NFfirJDafxlr+tnLngbY+9gp/YAmDaEtFkAe1gSybIm7a3ehM1SFEikYg
gsDrrQw7CEfKplSyYPXPb9j63xdy26atyDWDf7a59OT/o2etFrEgRKfTHlXdOKiNo27HIL2b7PZn
QXX9Ri9Rp+OBMg2VGyhSW+SnFKwE4lVt00rzTuYThbJ8+Gk6HUbRUJIL7+TfDKF2ay7APUOoDh9F
i289AaUUtDsdp/6b1QTOXmD4Ococh3vGX8ADoh9DZAEboikwukJRX3WqnULSGtOzKDi5A4Bm2vAk
50Z5IzsXF2ql7pXBxgbdbTNovMgzuwNXBeeGjhmUY6bdM4LQfitxu86iQn0orX3UY0Lx8lh9Vt1A
f2UNBZSH/vuRQHRigDAWoKRTjmlYeRganLNW6d32n/f73wL+lnPCJsuD3UDqoMuA8texJMbk0yKb
Ux8udqNpbU/d0xhO+WmySXzCRj08KW7XryM7T87jOEG17xG+5YhrOyWt9qkw/G1LfNzkADvOQDe1
erM2jaFc07vDpVCGM998PBXBawu1ifAZd0suKyB7AoOJI2JumI0GzCjL3XZxfEPmZb04DnXJTDtN
eqthVywEJiwSYDRpbKde7gsnh00FFGPtNthLwzbbDlwHV31sIycyJYKzvGr/nyNU/auq4s+eQg6C
jMVgf5nib3tKGbS2s8gufgxF9maUeCacNnyXCQdiXao4AZEXYenHMb0YRsyxWYUtkezSGIrT6Cc1
zefxkuk0eP/5O7T+Pou0hMmYxsIBnY1wiAH963eYNoEWCwIKHn2hwyvqZX13TbyQQCn82fpV2dDX
FRjEShFVtCmTbOej4iJ0mxTw5fAt0KLuCQWY05EV/VI55N5EbSfOo+9e4HApEIQs6iUaKeskxs59
z4ncLuxKXqbvg9YQT73+1ltcF5WeiKipsIy9tJvvxCn0B5XKqTJhLUsAaeVGBlKeqNuxxPQflpSY
DbIYTSw6qCGBEouZWJNGxYaIr5bQWTfc4oYgwM2QJuk9brHVUzFsepNMXlUdr1J+j+XYniOgTQlD
M3MPqmk5sv6UtlPn6OT54J1HQNdXWPiNAMuiRkZuThyXTgLKxs6i5P8bf13jrxIHw2G5JDihdEY1
zbBRm/31S5kc6dpkVQYPrLv5NVWmbmuA41ubyK/WuXI2zfIj8odma0+jcyBB4OjqWfjSTDg8CFeB
C2b/mJFOV5PiA7VbeyJSqiiZNqpEw9iVQ259MzZotwj8ja0fSR2wtok7UuBmbVReR9u2kfIu1K+A
UdQnYtZfm84Slza/xy605w4LKztM4HOofkattSNmFW4ZjM3wqe806zltlKMkA2WlxVoHg9EbumjY
OpzSKz2P2ks28pE6AyJVHgP3cgOx4YoTn9qYXMkhebKjBEBQyCyps9y9Rfh4jKn1WMCaXlkOkllR
FWKTDtDz6szuMYBJ4IfLPa19DKlxtIlX94LI98+QGD0hB3kz6Z+kOdFKOijKHSz1TRG02L5MkXmF
M6j7QGrgEHr/Ma51qz1nmPw3TRm/qT2423jWQ1Ru7k3SN0jqGDnSkqlGvIvzBUbiLQgdd4XSqdvZ
cW3v+LX6KqjjetP0Poux1iDpCNfFRgCAWQ1Meq9l8j5WqnpokcKsp1oEnjVox4664dktVCo/RMm5
zAcqvx8evgOxUo3b+Do6eQyRw7U8fUh/Tq0c91kV8jlN4zoY7VkxeTfJOgV3ddOjsFwLWaubTu/1
FZGccxRrk3sDYLPU7H7F0AhOoq+vaYdBxnL8YVO1I+ZFpX0YPUcPX2+yK1L7Q40VJLMzrGoC0GD6
+ArjztXvsE2+1fr0PQNiRNhTYj3GDIEta6VD51h3o/Lfqzic7lHeo1dN8dOoHBCxoWwV+sB7ss+T
LSTOD0z/Gv4DGMlQegSuqPyQ12I68bVFa8VBquKO6l43sWIltbxGCrSZuMB3JGQCjWm07gWnyn4A
Gn8pNqx//J2bhWcnb385au5QS6jjS6KOGBotvd6Gfl1f/RHAXFLhGEnbCompk540d/QoZ5RrNMHI
m0sCAKa6Ty9+UV/ayBYrYTjDw64BvhaaArSdj2WRvXxzUCSuUicstlA0IEOQCE+TLkW+OrbWpvNZ
hQXTgbQ0ee2T33nCCTYktrtXRXl1ec8ofh9YzYfLqPsosE3iSyIN/RVRaJT4XAkeVNGtE61kanmV
S9SorKpbOBt8kUShkdE1dmsoklOVAOvPTeKAQ8PiUBPDF4NXnRUhMkoDivOGlTv0u2kPqrLBI2yI
e9I04j5OIyK9g5lBKogadlIdY/9GgaQRelhka9w3wbXo/GNDCPs5DS0M+cRWmTaKomawbmrSlRjm
4Mr4pmKuA2fCEIeM1NMqd/azrZNO/0Z2r7Lr4trvN0ND1drmyPcGkDNHHVTaFjfaL7uJh6s739iF
AFJDQuCWtZ198hEU7KAAf4xpENynpm8OiubfSVhYK+VkALeoL1XlB5fIwhbfulW3V8PqS1pKDTIg
LjoFuCUsEZvawwoX3Gx6cLIf0TR9jL5i72AkyZXauN15KlR6doyUeOGGE74AfOPk/0zAgVJDXRnu
ZN+XuUwQR7d6UKKrb1fXIISsEhRoywMi+pAC6czvOlwODASWF9YdIipakKjW7HubAxui/5qQbPhs
SMPzTav2On16N8Ox3Kal7a7UtiQfrLPzl964FTEYZFmqN8apcNPC1qs1lNV2WPtbGwKZDniB3GCi
GtVuqPZhp/wKG1U/gJ286zlMnNptjVfU9uTFkf83OEjnxsikFwsUAFPa511W72zvBo2Ow+KZWZwy
LIuKP5va0vxffuLE7o1RGVTj3JM1M2cS3jS3Y/9sA0ZGt1Y768WFVv7bmQZZ7KLZtU1Dk93aliAE
P28q9yiiwjzYS1DUwCjr2Y72AbcFPx10o5Vl+81GggDFusWNHcC/9QtwX5bW7UsVRdps0gr7rttp
WkruElL+dOy+/3k4jM6hpckdmNv2WM03qe43x5aITiomZgwFhcZHavgbmyX9PkIqTxtlru4vN6Gq
10iyuGmS8KeV9tXWSpBszK5IT8vFuO2z5BVvzGtltdXO6ZCeuRk19kX0RzoGF6AQFoLewV6yM06W
qerEqpjGZy1koE7hcDEVwvY9mIdu8cnNQr1Fsve3zamHMjMpJKDBUom93ihw6tZ4LZQ+Y3JAu2K5
Wex0n5vVqBj7ro7X7mxqW5xti0Bv2VzuBf0s1Vu2YzKKKlWpifjMbiSJPMeJEQBr5JJsJ7ay6xns
SSvFUIzickPuxrSjRfqiGtRBu6CtN50c7yKKq43iNCdcFIpnq79EgQe3h6OoI6VmTduppLBY/aop
p3JtBJDfBsMSXlP22D37fu30cX5N3JcGUew2wKrokVH5vXfr3dRH5oqxEqxwJ+EKQPqzLZTqYLfW
WKiJuhmRK9RJRHIKEEu4ZyGtoUr8Vlzlu6tJ8ldhDAchK1zZJIcqptPfBMAVpbEJut6zmeKcHQls
xczDg1Ny7cdzXxKk9T1Toi3stRZPCz7seo4MV/KOlMNkWasnaxz6z5YZSaz9DeVM3EWbFH8jLI/6
RGlov+izkiXOd1FPyVmvwuXrQHe73i0PxXNra3necm957PO5f177f/748zeYIcXBplPC9d//ZrqI
WT7/TFESk+uOw+k/fve/dFxAaHbINI7/IT1bXlfMsyI/LH9VNWx1b/mrOcMT9tWu4RvBo/Dnr3y+
+8+/9+fDBISJkIC7UYNRgUBDTk6SzZ01zpDcMXXOPhZITt58xKAIlIEIHeZp00ZbxIyfyr9JQ2PS
xjDbIAMz4NNX08aOzDXVKdcDAEPASJLlJVSNk7Cks5GoeVfUyimGFdpP8MvWIRKhecy60jzCEZ1B
uqYrtnB0n3tnDjFdfrzctKyDjo4NiVErCzDVZA7jUZxfzVXQPI5xfKow9++W5y0PLTfLZmpmxl4x
zQ12oH8930zQ3CzPKBKCzjo4wpvPFzCTn1Oi6DykpNrvTbxYsaM0h1Q209GsuHgSXFcD3piA16YT
8YbvQe8/m6npeJSfEC4QQ0E6xnyXcPZ6gqELfwauIg8sN70laK/Gs843L5iEtaXubvzF27kIkhdb
5783w7lHaC924c/nOP/+8edjmDOwks7PXh5bNpd7Q1Bj4KRfWh57MRmb1tYoIixCLWnAsJrn7C8B
EIgt6A86u246pMfPm6y0yFL73B7nlu//ubn8YNHFfT6FNF5nXH9u/+03LD9gOkDspirLTdhS6/jz
7DTN3X/dhY/Iu/h8JXjLZmdyySE/nVFe8/f+Ypdeftnn0z7/qDJruj83/9vzlm7Y52v/44MvP/nb
S3qILd6kX1y9uFeUTxtScOc9N7S2PqeSzbup8Ke6eV4UgH4q03S/7JlCdhlmJWGv6jkta/nOPr/R
ZdMl1ZWgYOiP7Prl/vLw51OXe8vXG+VdMFFkmV/Qdaoyron9nXZ6HO07fP/5vp9cAtIIwC5ZiC+6
umrsTQCSs1RvmLS4fl9Ueu4yQFmAHj217Fn41OQyZxnw1Fm8lqFp/XNT1fBOV5/bPtFGa6R6JukX
VuHZk8kKY/7V8yCLrwpJmKYG1CX804IIIwx7Gwko88teXb6XionvFpvRS8Gq7rDgy7T5C54a/LSN
t+zAv+3+5bH/+IqK5TD9s9c/7/qy4LCJCJh02uCnrYCmNs0oP405vMapdQq4O3b2aAcfFIzSb5LJ
HACVSgnPkBWXcLbEujrbKC5g8vg+dO65hwnEDmU60ele0TT1rnPxpOZMJVexNlUXWhCXodTKN/Ou
WL5+drKHr5rBgYSzQyACez3l4BJRw/+Y1Nq4lrl4MXtgxRpEKCmqE4zqR0mm455Cy49oG9XmeCU5
NfEM9ORc8+gS1fhoc620LlEbvkwVeRx2YrzEfRnvrNL5geUUlksSi1XUd9itI671Q+R+K6tMveYt
6IrB0P2DGBVI6gWlMUt8c0PH2uJGm/aNo341gTR5Yw+BUAMflQdNAWmk3FZk16xJwhq2ZNiUtCTG
79E0fMsUkq0XRrMQLJ7oMGnMDVxrW9UEvurSxkuKNg97+vBzogG87VOQiD5Y/Tsoszmqe2ZTxMH4
BWqgfRgz+yPzU8K969bd+ya2QVu4T2UWRE8Ex5W7ootfOzIBPZrDyUads+H1MXe8OO3N71pHwUxX
JzzQQXToORluAanMcB2TbltG+cWNxZsJCIJLrI+wFybdht0O6ckBjVRlP5VMZJeuANuQZPGeOuid
Aak8GZMVHpIouQIR6wiZkQ/sO7gaukBnWmT8GLRRfKmSPYkx+SlXbJtQLpFvHG3ctbNxsJm6+ADl
3etHyaUwLt0jNtxyzffxc7L1a+cW5gk76CrzBwkIK/6NdoUus8BeLWrwOSZ4s9UxpQ90Jrg7++JI
1mL6ywCA+zvCT4XY75aUnjyYUebrohnas7QYFEwV/rxWQ801a3WX1Kp7LnPwdJidmWf7k4fh9taN
bbmHdYkJDgIPytYVGA4IY81ACUUn1p4UMXkKGsI27CRmoceFTnHsK2A8QmLI5ZxtwyoQu13bPPAT
ApzuDAf+dPEl6MCiGnl0IP4Y2g7g7ZUwC2dT+VhynW6ETN8r3wDCSeMxDgjhk5CUIZGG3SlSfygK
AlGsLiZX14AMx6mZ/dDwQHXL3Ln3zoVR7ihYZIurSxGbGDyn/kjdILrGrvqF/g0zWFboW1XtPc7u
/DqUHFgjWHs9rbIZrPIcYnY+p98nWs5fGveHVoxPgMD8hxoZ3/TSGO7B4JvQhMcLLbz0atpLECB+
cbgniLny+ks1VOazVspLolX4pQg1JBLUXYGKsi6wbeBm9/SRXNFsJprrL46SeL2IgYGlstqDQv8C
jrA4sD49IIoAO6wPZwid9C+iDvi/yfo3q06dOrmepsW8O3bwqvINZU+ExGtcJNULtMrY14a71LeB
BSfdgUcHt/eoRGZCqZiuqJrYTJFQycbTOOyqyBA7mjbDTDwEpqYE4uyQibzLE/oHZUZMoBtZ68zU
B8qaclVJwFk60pNTM7lvQ6cl5PcgkO20dtqIiRrhKKZko/uGfmLiNQC31uK9WurrHgevr8LQMNP4
fcR5M6/2FUiyzbuSE1ygAV29KHb2a2yy97Cwtzwl2+oa2E7EVMWpHNr2CenBs1Zp1BPYhDBQ6HRb
SN+y7R/g8wl5KZxrSzbiYbSVr7NI+doUgCrGUFsXMKuOMpnSM23Xn5qACDnULw1Z9NsAlnNuTpc4
Ld5zpbpaZjXshE+v1R2+CpjQ+Lvl6MVQHHAB65S+f4n40Ktu9V1913BuXxTsbVV1KOxWfYnGbzh5
9UPeGd96rbX2bdw9NWb8e7FoDgl9ExNjfZKGm4617EtNh3pFp6E6pOOTE5XC6wbLWi/e8r6jwqhj
Ic90Yg5tVq2EiiuvqiZwfZ+1JNZeQh2k35wRbJZau6LzYK9TRQlWo9OJ0xgIKAjVtjPHt8koa9IE
6uZqdlns5Xnpeq79LBCyn4MMbDzse2A3ALsJsCAnQ7GDXUw9amVB65yJ5ZlIlAvJnPjJi2etdihp
6cUtbPsUsqLantPpR96P1cOhXIfp7JmpHBkXdA+GpB/f9VpedNjPyKLDZxc40U4NY7xodVXAs+3D
V0X3u4ctKIRNwEDHyWof3fgz0ozqh1JbM6J5IgxTctBSjSRhJu61lW0P4xoheE8NSBaPseGa5iR1
sQYQ79JioJrQTo+uwWiwPOLrQXXCk/9Lxm6yx38AWQJqgxiys2OYyn6qmUNpsEk2tc8JU+Sw7wv+
jhF3xSWIh3bbmz3nRQvMQY1l/DrObKggD4kVSeMbtMiKwzql4+FW3AzE2admckQaXGFh09e1pZ3a
mgsDHJJ6UzTjh2U21zFX1VUwRmAwKpgE2Txsg0TyxgxAY8WkkqlX5W5h4lG6HxE9tA1Je0p6t61m
d9TJ5TwMhHFBpC8b+qeG8pzA0MNS+jsb2/5LYcZHKUAMGX4SPdWgRVfEUuxETrQAbOPv5EHll7rL
BCZ5XRybh2LTBLRKYxsz0JOZGrCUN+xdOWYB9W4iRBuqopp1IBSzf6W0wuGLSn5Vmfo61wPjSJTg
PFfqv1OcJ6Y1ZgnvlL17MWJyelTwFO4gh2vVP4LiK39yOvTshS3k1vfQqrA6iLBYS6Wr6dzrI9Jc
SqY+e2ZdZPZrkwMXFIpZ4Tb3yWqS8i1IGjKqLQ2sW6/V24oU+40u6O0WfpitRE2+GTPVd8NIXrve
YPJKidX1y2YzRr3FfGB4kWamIS4zSKTtA/JNqX7GFm8iVnSwA06y7/XR2VEWpriCKUFY32neqVdh
tzt2pJ6m/Vc9q1UPWuOvoKIzByXCeAwwPd2SLBLbvQ9BZ8FbSp7zgEO5i5xuU6sM/0xhOCrG6aYC
RiQioqRRZAOQJC3HA3DwJWLVTAV5il58q70EgW+uS/I6duh68egb5Ly5H1E5JDvRcbo2CIi82K6v
imyqDTwHLyZb4k0Yv5nVJXsX1Aq5uhmHS1v8opnzZLaa+MBaSSEZaBRXr8KTo71RyZZ7FIn9Gk4p
MLbAguQRT3g99ZI5Yycd+M0WhEOtVHaujZ1TMXsXhwseMV18EWX2wwaP50Z1f/QjMMyjAZ8v1fwW
FmLongsrvamWzbwe9YgXAQ3e15KVRsVc+sxSvHWl/VDqeeblJ+BfWwIxVOcxgavYw8CKdmKK6LIR
2rolgrrY9oO1CQOjpSwMSjzEPNPBC5IrX8bWVzdIvjlhmq7MxCrPvdpt+n4ITqKB3SdlL/YQyl0i
M/S7k6XO3cz6nW9TwUh6QO1jsKeUTV3FmL6WbkqmLoNBTTtmo7aU4XIdHiHaNv9YtvpTjGZmDVSw
2ZcK+FXwwtDxspRX41xIEyb7YaLDPnG1M6IE6sXGIFbxa2Er/qoRTeI1tkCI5Dr3YnDHo9TE1yFN
ik2ickGxaapmAyzdeU5fc+HbF/bwUZrqbRi3QJ0YqyGKnUrp3lGB3jSVYgvcwwMBXXJNmv2GPCT7
Xsb510KVp6gtlJ1QtXqlEOC1ium+7eqet8O0KkYT0RAhp6ZP8aiAE3dauRkU5zcTHv2kYMpcVa4x
HQYYIRbXthv6p0NV9swqOiejhDt8t9CgbgyljV5NIW+pUcM58Zk2WeTqRlUpPdkQw5zrJic9kd5N
AmA11NOVI7+RX2b/yghTM/KvkS5IoonFLWn1rznS0pvtFm/wsdRjoxkpGQz1yHyz9+kCmuZeUdtT
LvvCCyOkfmGmppcZ6a5zYUFu2aXQi8GjzL8T6luyJs+sdNUXCOt7XSHTugon59iEJq0v4TxJxt9k
JC4pyWEZg7qOWa2Uc6ZTp+1UYyBALJ9+Uxt/gpfMzsptvj4IxFZhjXv4OV/z3r8wPaqPjk4wWBxM
VxGhNqhIOJNnO0i/lkav3mH0Fiu1LIuNmefTbeCbWBV65XsOzCtfb1cAiKDrjs19bJz2IE2Cjo1n
q0yMi9oQJTMEan7Rwu6REMcA/A1akE+oRIFqapuoxTFw1XBtO2SQLfLMIEo0j2yjZMv4ShCgVtPk
ADk4DCY8/7ADljJPxqUyXH90Ov2bFtjhIi9Jydh0hLCv/Vj/VJ18bdCgPndOvxdOTfSalRPVouYj
LWAchTrMkOUYRya7kUFaHPqo/40MEYoqQTA0X+j206xZDRrtangbDNgGnOvkVxk0RM4Nk2BylMuj
hXrU8lMwLKvgS+goZ7o0+TUYvikFQk2HSuQdQXS8AZXlesuNROx6KdPxrZd2u2fml56n1NwTH8X6
LCO52ohRIiVOAy4ZqhTLm5fayZlYvNeVgVTSJaubaDp/a6AbISacNcjSdsq17hj3vn6J/fLLv0oD
iaIfAqmcch4cCL4nKIrkNXmZzMI9E4dKwAUL543kYgOfxPmg479nMGhPZS0fpZTqKYgtYwvg8zTq
Nl+4MJWL4fbT2i81TOqD8mT04y/W1/VeGc0f2pARBEHoxb4Pc3XFmuiUmOY7DT6STGToIsgVH/kE
uR3km0KclVmf2jYktNwt9kWXSzpiSj23VvyN0BpUukbr6ZlBXYik2b1RJdCW+lIS0pOWB0rApEY3
bIYFydh6PoqjYrsRVzeZe3UG9gVQY79jRQztkpNrTdkmIWRLxEBxp7tFENRmFtq0Fb2bLCrzleoO
iJG8DPWVV3ctMOJOfzPzD0EClT3m/blhNXZgHv7GMUN2g/7UUNV4SOlelYIqTSNECqhVDPdRC1dN
EwJXAjG2IoPMeJiucqK+QJBTnF2SRt+S26HvLUGOB0vCcIt1himC36ZrjcrrUYsVskMSeBUqsq5t
QAzPhgyot5qa4sWsMp9QnaaZC1yRl4S2uwtHIdfoMPudYjPPLFD9nvhlo+Fzio3luLdqC7VbBVYT
f0i/Tpr6o4g6/zIUwV0LulsY+e6XYU6wSzKhnrjugsksnJoMivgsEAYeM0NlSgq+dg/2Q4eJSGqd
YbYeXd/yms6OlkbqMaSpIvUUPR42pGdZSqM9GWP8K+/psQZ1Nuykb7ZnorDcvUmjbJ016m+lFjqZ
gilJ8aBG+76vNxYI5omjFG6Y0+4zi/b5gpEN/US9KimRlnl4Lmh5IYQUoAMtQLe57fb3cIqPFvUZ
JexvfW29FoVysfQx2ho2wLEWshPijvHSxK6xatKgvdjwZZWyEmtrXpAEpRlf06l9m8jPszupffQd
kYOpq8FiaLXXniERmE/00lUNjd/Ovpa1Vn5z025L0MVPTXMD1uPQq0wl2ksfFQUZzThV9TZ9tBYz
EvydWx8oo5e7U83MvHApVmR35Jf6wa84GxLQ2EzGCE1pCLmxqT2sUevEG7SU85IBaHdFy7OGLdrb
3UUbSkRRuebZ8M32VeEb1LJonPcVVtVGjKzW50lJrKrxkZSIdkv7kk57Ue1L0G6rKULsWOj9i26O
fELa/DQMfM0bYFuhzzr6A/ErhHhuDNKydnGrtnQwsDDUjRHRvxPf3TnIoqzYx7J478BfHFvg4U+q
TjOk8ByjGteLJcFxWLwIA1JdWATZpgvm6GmJ5SgGDMZ0NVSy3+lIKo3OktwBP7yuQzf1xg7BZd1m
jPvAuNYVS701fRRl2yURhMVaru2MLBVnvCljmLFuBBVmkau6c+pXBZwt6fKRcqAFr6NmmuxV42vN
0cnp2depYR9lQ8YOOEltS4APUOHA2HJGZwglOVErenm+ctNI9JNdZXhBDL9dSFgj8Bqd5B40Q3gA
ra6DWTWMNeSGYpd35TOpKw4i8ItOC3+PzhvscmZs/9TXRP0Uu8yooVeMt3FiuVApCeDxzH8bCxhm
geYEKyMp6pve37kaRWeltt+XEkxiz8mPoabu5Vc9T1S6uQiC8nXD6TYZA01EaLjwDdudQpJeBRV0
IJf0Tu7rh5laJzfxe6+OBUr9pAcwO5jPZp0Rt5ebyCbKkdlB7j46F9S9LCrWrPrgUyUtfvOxH3oZ
vaaEmmxqSqZr3YRbmRUmk6OOKko/SzhCX3xr1Bi7NSGEyG4biFs6oXRamFk3rRUQMoztMJHTXSDi
nuks01YJfZKN7Jzyn83MWteL5ElTk1eni0hdCIxDACHYMzomIBbotK1wcyKvUvM61HZ7KmgiiCsR
l+PRLPRfLRKLs0ry0KASaUEEde1FouJwc61+HcP1WwWSKxwpOO1miuyBdbJKoIUzTzA6NI51YV4W
DHgs/Vufia1j5+b3vrhoU+ic9ZQ6UhrjPjHj6UMqVbBORcvxVJGlh/3ZZ86d/1rE8P7g/MgKq35b
UauKV6HpwEvnQ3ohJ/zN6gFVaq/mMPS/J51ocFZMiOOMbt+pP5hwRTeYiNT9qiEh4SC/L0ytJMfT
G5NMvZWczWuqzeu0b6tL3jtnM1CzJ+q22lqNLHvDbOq1ictoR7sZ9UBkOmcER18NgO+nMsAj0doG
sJrEB01TJ42HOR7FgzPQ+qiss+Vb61GkaJJiknG6VtDZBqVmu0H4MtKSQKqLPiTL1XVcWuYGVXG7
r4V6npLCuPjIogecKsb4PCZhcTDDKthC/jLXS+kxDghuUpq7Jgeq9Moot0YTv5cshs8EPX3pfPov
DprPUyCLWx3N4kVX2Wg63VNMh8Gxd58KO7ZPy00CjGwX1ulTYvs6yk3jF9ElMcJh1HOrXsm+wzNk
lpyfiW4c3mRkz8mVXqaG2Bsy6b4UhvuccCKcArJBrdqdz2pJMW5IKHHJsLmhhKtvWuHsXF8kjPGe
cCi7KphsbDf5XbqdICNy4kJWFxddpuJEk6U5EFbJhCQPmyMBtpg5lHMJAeE1GmL5qH5odbnLoly+
cnVWz9kIvbgqd4aixc8CZb0H24+WjWqMF1et1sokazLQEgcRRzXtltqCWj2xRFH2hCRGO/gEqzKk
/yGcKtqLjyFUwlPZMdqToPWcNWxprbkZG9W9kNtIpkxEqq1SwaJQtW9R2Toe3ETOKKcEFupQ5Y2g
vvdMaufY8j0eB2pYoaYTHVGSzmVE+5EMTIYg1d8DDkAuNKbUllLC4jorIyI2J/VV8ctnUevDrldD
+JlAHTN73OkNWr3cUa9pJglYmBU0XVE/ZRJyZd/nyE7b+FTkpnOISddYqVHenEol3OWDJiDA51/Y
BYVnTEzBR1296yEfP6NDuUbcnm5L0gnWxE0bG50Z8Q6NbnV0qLCEQ45kz9LOY6L8UPrO2sE+n7Y2
/JltEX1pgnTYhz7A0CaziEUwo4ufkc0XEEh5ThxCxPyhTa+V/OESgBs5Wvo9ZjRd6chXcPwEl0I2
vZdperw11ZjRyIpgEA6YOJRe1d/NjuKwbN5k/j/sndly28iWtV+lXwAnMGYCtwQniRQ107JvEJRs
YZ6HBPD0/we6oo/Lp/6q6L7ui6qwbEkkgUQOe6/1rQxSUKu9WFVXneBrTL60jWBXN+BpwUk+gv0o
HoLxs6ApvxkiTheUfKYHQXjR/ZiS8yaLt0aviMvCMoY0T0dGE88DGtmiu+uLytwMDucH010ZsBnv
MB05d8JLP3JAnzelO2n3NPufvYzWB+W65jQqMK8BjOCmeWbN8eD55vLQwkIlI2Cl4dLcD94Tde/0
WSMMYerKHT3DwQf5ajypKiW6JEQ7qWcoccKY0ZbE0VGk1j3hgeW9Z8j8lLWvP78wB8YFkmxfixHs
CbuQB81CsKoVyt7Ets1F5nD2QgoWg8QIh6PVOd1q6AGqqoYcvavhwlTsoMyWEyWtonLn6sgbE+Ee
r6hNM9TKo5qSLz0xEa5u6A8lDas26gEujrXmy8poqESZ++tJkY+A6jfRcJF33N+E2AfwyAhshdyZ
8dwTYDPBY4aoaozJ+OCEnDjD4LGJDNIJWo5lgTttM2VmmzQoxw2a313JzQJXXBhr1KHyTsz1Zc6T
YTsu2JQ6NMTWbtKv4TKfSAkShrzLR4iJCfr0adyjY9TWbCPlfpjIQ7X6xys4n76BtqvVGNHmoO1Y
tSz7ykOzZ1c/sxFQKvZ7JDHJqupZHCh2uSsN/wUJCSnb0rY8kORD8Yl1uDZaNFmy2CRBe6idHuxs
hWxuGPCb8ZnQJHaA0XoKcuFonEkfozmiPihgpnuCvaNtoAjbM6pGruwYOb9ldtaxUsah0ufknnNy
xVEgdnw3cuhFFFWJWTSk4No5xgsF/SWOiRrr3pFqerET4tJCpqxwmhC1yAkcC2kFlU6WOdpnf6iW
7VlskF5hEoGJ0nQmoWM1lZO7DpoeXQ4WmsmIzBdp8UmR8BKWg73Gosyr3OqHsFL7RmNffCoUwe6x
TU5tLL6RuyylGH3ZWx0TE3lZZJPB15dEmuvcN41QtaaaBJs/I4XwHzd7E1IYHGpCdjijpDIivRZj
ENx1SoQ0sW7LsE4eBuoZvhgp9bZd0t1WyC3oaYpT5UJAnTlwHRthfgnEtzEU3Zmb9RorV9GvaNTK
sXrUBWLk3KlH9jayzdfBKt9ts1anwN2ZuddyfuYAVAUe+w+RP80RhuSxIUalr76aUgMeFT/npio2
0DS6h7nMb+w68UuwHf61MwcEUaF3UO6+MybunhmHLDimcTJtIjanl95GgD6VmccEmU33ZQQRLBDq
K8GCfEgvWJultdc4KR0z+11DjrsjTXpNU6Jm2ezlmg5m6E+ZIECo1Jk5jDQ458T1uhHukcLoaBPX
s9rETUw1JETBnM12uG4nq9oVOSXYTh36aVAPLyFipYNjgz9Izmyd6jVi5oQFecGCiXnvBhatEk1Y
N5AmoBak48GzR8C4dIrG1rFue5XWdw2ClZ3nzu/EcxQH3bTyw/VPpVMVB5Ua57Buqm1gkZUSknJ6
e/3TCJ14HrWJWlLW3pGytiHAAbKWg1OlMYLJN01kY25MsiXZwU8K+xCdZG5zMUTIEhMPmo0ECK2n
s/FC3kzj14B0/SZ0yaxZYlEIefev9rKC9urznHwgxLqv7UB8bTmvRIC5q1GS0kkm70GqGvO7qiBk
a/JgpYupIKYY2JbznTl06tFKviFLdJ47UjvtCUJWrIOxyA9l1fZrozRNP+0+yzh/i9j572g/UNVF
vc6iPMstETe3tMzYf+UxYQvjm61D8wbcP6491+IQmSeXqz5iDGHgByqu72ZbhWRBm6jLVUEh03WJ
yo6Gl8hLzKMWMVNShroQVOQnaPVWqCmAejskATk8xo0uFr1KdyDR8pwb4xPyPG8dEgdOslwOclFb
T6Zj3Dqzc2cHcBxhnNY3nt2vk3jiYOgOh+YaGUzSZEXoz1pV2Hjtkl231fXYNbwSkpj1GuJ7v2Wb
JNYdXW6qp6wOHUHBPyWyjXmKq8naxgubrNDcagla64BV5S0grdDZoO92t21O9SRWlkb4UUQvuXqB
tFJvwFkyoZID76MKIDutII8kBf24akcK5gDNKSuqLsCWniabNu8HWnulQ26myNCnOjfJHRrI4NVq
a2LAme19T6BIiWVGbbSYLkjD671OMJumiTtKWWz7TWhTZL6+uhlZdTW6KNbNXU7nJSebB9W7C8E6
oaY7Ow7rwFTuEVapvUKCUEQUnuthbyld32v5O0YXCJVlfB9RkF3hLGn3bSs2rVC7tE/khyKhrNmo
WfVPpdncu5EC4exoBAn01D8BS4gl7cxaR6lHggnrz31N2lFiY1vOy7ecktoKO5FkfiG0wKxkt1UB
pzyJaGICkbrZe1mH70XIkcBkb0TRl2d3Y9F/jIlBXTJIb6xJvhJ/VG1rCTVztCFb2V2uNl3lUFCl
XclOmlwk1zPuOKA8NoHR3FZO8zW09JNZtvlDR/yqFavwjujKh6mPCFeE3b5mIpxuoxBDvV7o9MPo
P3H+WzSP6qTZUr9p5vbp6ifobEJkIqe86Tr2RbadPJOQMOznQpy7BcPeVXLCpaJ9dxQrRR6lNSQX
jzDHQGHTo+vki8ywjkXXXcKm7g7xMC0CUuen8fn/EMb/QESRwIN/cTCuL93lv35cUSqnSw772C+L
4sdHF3/0fyIf//yxP4Ao0viXBNdOx878g33y30AUaf1LmlQWdEtCXpGewHn3B8HYNmEbgz4BpWGb
UuLW/G+Csa3/C2cxeBXoKtIwGX3/I4Kx/LMb1IG8YlkwtkGwYLAGxfKb5xKyPNNmGQ/7JtP35JrR
RQ/rox3LJUW88Hzms7dO+0wb68nVSSKvyrnb4AbwfBqIiBPcDFcW+j+f/taXqrTv9c59weSb3oZF
FRyG+nPsM3ohBDJITZwgJIEyJQh1yZPE5ef5uAKZ30OPL4eAaInS3iEziznOkI9XzK+xhxyG/vfJ
iLTHytNiNmHy0o7pq6QRy/jHBBWqO1tr8pV80DcO6dBrswrpHFFlYf/bkoSeH5Vi7TUuiVGgOy3T
tT6+Bi7wCTO2H73paUDP3yiHdN7ihQS7z6gRnMiS9155962IiJkMjmOHAQUVXGpwGqm6fF71vdD9
amje5qh6iYLyaQjqr21GUpY+kobR9es8kGfbih4we38ODW9eONVbVsaf6AXp8JRcZinMR4GurXGM
o1lwnVJ6gUQkNm92uaniaGvl5i4I2k2iihMTxUY37B02ctRwyVs24O4xFCsvxqV1WHy38ME3BJqy
NCcEH3DWsfiRJKCHxXZxE3a5RY033VhiwodMWUoI7qqd7jlhQx8khVoniZQg48pa6QlSPbtYc3gg
bFe4bJTdG3sU32gCfwQNPxcPc7UiFhCdKuioIsfYGtA4pVzGSNHaeiXmbwbx4wl5Dds0yvRVOobE
i4rYByfwOEtU1ijL9ssvTliFV9e7TV7Dd5s2x8R1qDKr29Sj+4VuEf6JZHTXYZk9tmF969TjQFHM
j4WaVyl5ZjcOzWdFQFxr44Ggw37qC4/C3lxs+rppIcUIbvwcvqYtjrUATsaao/UnfkECB5NiX2Io
YwXBxVShF3Bbh2pVa/hdKb80HfsBzrAfAXUtym6ElcmGU3l4Fy5dlYzNPWKfVasniR/lCQ6kzuVA
LKFBD8aH2XwYaaw9mS2FusxjeelRg1kRRzZBKyW4tWc93dLij/feeKvcBkZKy3tVjrwZAnkTUWq4
PiyB59Ekj4bNjFPbn/XPCt0T6k7rMR94Zhrde6nH8Es8Z6c05v7CDMh153GIG9NHYPxYdwWeZ0zc
axs4SkIwXOdW2zCxKaQQU3pjZh8jdYOqKgYSATGg4nFZhU+66hHPeJJ1L+fUzYLeZ96PgKycOH+q
TIRzxbTLbP2TAh6aYXN58Or0JotQR+UOBdMp/Ry9lCKByVVpzPKLo/ZRVtLTSHkS9C8GHDXGKIYh
g9xFRFe2YojIoawIsuNehQW0HEjrb0bZIrEpaQHodev5Tdu8qUTQ7rvJQ5eA6IxHDLo6Sid9V1f5
MbAYDrH1IkFsroYq3YcGWYXpe1pTG3TpdtVc6553AdD306YkAh/dRlGCZHdLZtGDS4KJ70oemga5
K/qJhk5yfoPiEVdPHhyIDUnpgPHvwk3eLUO2K+ZGQkjq4A0f7LTvuYXSli9mw+7OpaXIv5AV47Gz
Q5uSrjPBfGoRe4XtR7F1VfgQZPsmiRDFrUhdhbmW/c90pOl9SoVMEAs+kA/PjWXbsa1Rya2qNH/X
mMj8pKtv8oqJBUWvh9zaz8yWKMKw1lcmBuAKA9y2yYyn3iVtmoIomwpEbL5JWDD1jmkgtGJ5ZvuK
U24sT2PCZFk2zcUsvU9U1SkS9mzdRjUZUPWE/a8KSDzRDm4LUaMLrYc0mm8bkuhgsPCBvOjctkxH
qSxNf1LWMcYhxucp2zVVXxJXgR5w2C1YDJC/cSFWTu4SVXTQY0qhXmw9a+iXx06z6b6QAESA21pP
0k+rzAOfhk25HSLnpDTu4EA31ydLsQf8XsgVsUuveu/sKfnhmXRW9Z2ec+YtyfBANIsPzJMl0xtS
6JUM+w2Gq2Kngs72x3TYDAYHKnQ8pa9s78FAdW9b91rOrdCC4mhWwUdqUs81OKpHVfK9R7hkqUWV
5bypTuVIAjAglviQdvVUvVcpntGidV4GFl9fWBGPXuZO8K9D37IZLstcErbm48Qmfh163ZPMomf4
6d/HfsS0l5mokDsmCxE+yPT7dZSPHsIcYseSZlh1YqdsFTEapnhVyfI+tuKtm+M8S6nc3NSWO66u
C5YTcUtmjTdaaiRXDW2NMdazlhj6+N0aKrQy3UX2xWdk57tk7r+WNcPAMLLvVHJiP7cQFYdmvqPi
4Wziwb4JWp1ztQfJNtMp/HIqPYxtQHChQ22x2k5BTw5UDErCFKdZSSx2tA7gO1A4pFtQR8Gmjx1q
Ny7r1Kz/0ClRuDP96iibHmcrx+lc1F/jnq5ZFbIYcbxnKh8RFUnBszwPNCNp6J201uNzFXSKZZJf
dJV+wY1Pvj3uqJF1EpdUpRMXaUcJorDxGx24EJRFFvoivNi2PVD0OTrqa9SV2Rp5Ggw1g0ZBM3a6
rwSTjZeSdtTz07Lriq3RFvswj4lgUq2vISkHpmV0m75i8lFSe2kHTvSNi96dkJjHoedA3o/jdl4m
SLEosIaWlVjnoOBnRBDB4q2Jcl8FAx9C9RDckkiFu4mDDX1mCxh7nundNifIhZoVyyEPj7Uq2XGg
aeGb42o1asZuiJkQtVB7mafuDfNyejuWZNQhsEZ4aD/qGs5Cyjxbr2eljKw7pyuX/RvbBs2pnjUa
3n7k3VktgAvKxfo6qvXiiGaPeO7otGxd4sqkQd5qK0n5hqDLt+vI8TDyMgIaFESceApNbOSoLXhs
PId2IZAyzYSnNVp7r4bgS5zk+8zmeB6ewE2kDCS78MmY6tZjFDyYcLfXXSK5/xSHE4MudNlh5IyL
H64yCM51BCc1Pbh0veNsBiwbBE0nK0zItURpz1Yp1dhmiXTrkHohS1LsBALCBWX5xCUnSVuIDmXm
+Mf/6okaf6MG/DtTU7Bl2ohx8G5Bk+3crjL27MC/RrVglViyEjmgL5tjddtw6t6oMvuSge6ItHb5
bU9OJC+hdJKtW1Vmvgqa2bgNW/7382u9RfVdDIiQzGoObqMyu0dmw5HU0p9dFycvBYL21ijw+VL1
w8yK7q83iLejBXx7BWhXcfIrVLtf/iHYTlTBboX9rhYSudRke0tKRImOAI1MH5vRgebvPYmCDpQT
3Eme2xAAlhjCJ3D64JmNi5NwK1y11KZjKln2ycgjY6fHwllFaRCtUfkktNrS3tvlZrFr7Q53TbG8
l6uzCQHeq9OAXK2v/1CnDLkuJiDRQKh0O3c0zaZ+E2Np4H6GIU8SgUcxwDi3b8hQLk5T2uk0MEKc
zpMRHlHsUmlZMG4kILNpb8Nj0GVHrUTTbkWWuHUzAOCebW0iYVO61rpVUxTPAYFEYxE8t7PFBswb
PsqyGY6R1PHNP2YR5dDaIrFycTTyKq8i+la5obilPU7g5pDdZF1CIFnDgHFxJdx2Q6AZ/vWPmHLY
4ojs8/oVEPGUHT+lHVKWn3+C1rHj/6StZxIBlQzRLsvqkEAVIVBafoUW0+OYH1DZ9uJN6qLdliba
BHWFooJdyVf//tocQ3Mjiuh73k0mnvMFwvTzj0jCIO2l7B0DXkdrKvPW0AIB6iPyDrlq4zXbHCxc
o0s7IDexrgwadk/g2qFDwX/5ylQxxymk5QUkcaRsg5tph+v/2uWff36pqrMFpGQryk6i161QM+UU
SYlTMjagd8l3lWI4gNDibIjJYJ0uyncRRFTETAKhqD8iXdGdAwFmzqHOC/HzT+R9SoTxGtyr5e+u
30JU/G3RzreGSOzN9W8AKjkH+ng8vE1Fhm6r30EFuwtUMvxA5XCoRr35mjZBsXYdXZxUgOsUV9lw
ULVaHCQkoSMGkNQMnwmJ0k5d7hwKRe2wtoCK1Iv7QGsJ2zVL9KDXL505OpF8hh1vqbxVSjdfsjgx
ju1M30MNGd1xI6+2mUdEYxdb6luFYUqOMn1MHTMFNjh+zSkrnaveczZAjK1VWpBCA8fOt3qudiTF
yy/1hb/AhBrLafzfYEdnOa3bAsCXEAwW1/sd7AgT1JxtmFB7VKvFzgw2y1mVTAJ3bRXuS9+wq7F0
jiUDKQU2pIP1/+b1bQPEmnARXem/VQu8yTYnryP/oZXjqzPXp0aymeSwZ8Xpdzb7ZovMsyd7M0AD
8/ev/Wc41B8fXQpDmDbsO+93wBebf42EkgIP1MQ5cTkw4nx7GTNKXqGNysfWwZ+14U8A0v/Vvv6h
9mXqjg3a7v8f33V3advLR9S3P1AW/AoE/uMn/6h/Ce9fHmPFcF0qto5YyL9/8IApf/GcLtRKxHu2
yXf8Wv4i2UJKV7jCMS0M1v8ufxn/MpkJPF3yEFxpvv+T8pf8/XGi6MWxFbgg44tEsYX4+Ausz7Mm
oaWVVu31Rp1KW6fJZ6M5qKwtiJ9ghWJU/QN97a9e0dR122KqtJjqf3tF4h8Lex7BgCKGYtJezW71
aooj4U1qpeCE/QO/ayFo/mm+4APyQhDVbGC2sN/+/AHDjtZLg/tnb2RbOysLX5PTmWj6C+Lv8y+3
/y/mpr94KdiYpg3DTfDpTEqWv17LATmmVzZztV+QjCmE5ECLP2Nr46bh+9+/0n+ULBlO1sItR5Mo
mAp+u4adiGac1MQa4kbGpuXWYLNYpbESANf9+5cyGPO/X0AIaB4Tr+dIIiCXT/3LCAkrPbfLiE9F
QLKJnlY/u3Wzrlx6S3q/JI9jpyjdG6Oh7Q1KC8mmPFlhvcHDePf3b+XPHDbGJ59aoN80FyC2AN/3
53cih5ymvKeqveehXk6DO9HjcsQGg539PFbjE26WH0H8xwT4p8y7X8nU10/42xByBQsOkFZTeN7v
GGTNcErYcCVDSEtvEr1b8jzg06unuhuf6InHqyI8JsV8TuCRrEotvjR2s60mnAexzdF8dMVLAiv3
76/GX78tG8CWJ6UNRui3QSCasifvpqj2nU3JIsycvZC8WmepFEFS9x1MN2Je/iKhR87Zkipe9jil
eY1gYXh2YbEAgdziDbn8/Rv7y9vkSJPpidI+08ufb9PcJz1KtZwwM0qO6MrNct30xMVNigfc5onA
P8O28mtllvXq71/a+M+UUobIL6+9/PsvgxV/oz1oPZ6N0bHuMc+yFIcU3UJqVWYznkfd41Ik414J
8R7Hr0UTdP/wvPzVJPDrO/jtrqgUK8RQ8A7mCJwVdcCzGJPLvODKk3+GpuvGf15tz+XJYFxKzzZN
+dvjCf/bcfOyyvelDmqnRuJTpp8QPMBgkLO6tTGl1Kh9s/i179jvT5FG79VVT6Tu7AFrsZ/Xp4PL
z0zZdPACxo6lebejgu3Z6ueK472XDqdQ759si0Zlsh2d8gs4nk8vTi7C4CzeDuN5zrZeUR4pGvcL
9WpGukRedf/UCzrZg+WbCs/wZD2TkoYyHi9e6+IqnQ+1WPaMKd/kdLjJrf5UzE29ko7BWHH8MuB0
ujxQ46CebBtPoSnwkUT7zIhzjvGDzx0t7iRFWF+zDeAV00W140MM4ksLLXCG403p8R4LXfhzWjx0
EkGGzkGdompPxTJKb/I63E+BBVttPqPt3Nvtd9qzl0zqB5CJBHF729jGVVWpYWN6+O0daHH47pfx
ZHoMYWPZ98bFo+W0H+4yFS9XRk8pLWCgwXwFdm40PzR6Oyt9iD5FFO/oeN21LVYpxecyRrFXxCBm
Xb9xnHbdcD2vk0cnxkPUkETHeUfzxym/cNg62w0XyGTGw0TKL5imJyN2udn9RWl8OJfzlpmgMh06
Iiol40BxevFLY4QUIrkt5Vjgvyhv+4AJbLn8AeZjRYiiWWovDpI8qEn5J2dPCH3RZyfDO5MqzAo3
jOaDs0OUWn0AhVsBhuWdKaYeZ9bPQwx+0PsxutSpHFedI8U6QUWDKAHmxcq7rSPjvoJiQMGbd0Lj
6XG0XAbsfEZn8OR5857Q7gP6X37eQxL6iL+A1aUKL57DJSiCel3E3+thPNh6dlleophxV6lloHHW
XF4vnupvLY4kT8su1qwfnOVKLTX7sRInmepnTWVrZKufaZleDEplgyQu0RrPdT2hxorwnIWPVkmr
h2b9E4TLtQ2acV2jCvSDsH9Mc6zYntVi6iC5E9ZpkG+y8og1tlx5bnSwRVavA7YXM+/IL6JuW1ex
5lMABmsKGJrV8V6Eww8X+PTKtLhZjfCmXZ2eyh+o4owHRyJlQAqJPLQ9Xt+9hCGyGg3Q06y7SQ1M
OL6Ylbua6/qikJChez96HY3y0cgK3zYtDsT6eRnK9Mt5lDkmaj2OkjnI91SUGKessTs0I74ZDGer
Sapt25TtTZpMr0Zc0HUYeW99Bq4VFOCyh6EHea06jYwP1GChldxfh2PthJ/AWtPVnDMO0NC/WWb4
uEhWfdpK8GiWqQSlx6cS45mkvbNZgsUMcKCosxWxThkac3Ed1GAUya0OS0pZwosu3bDI51KOcSgo
d9NEUYM94XXaGpalPupNX4EnpCRKsXrEzpB009lYbhQEEv0jmFdDLB/1eaRFg64HQUj0KUsKuTRc
WQObENkwndMmvWi1va/j7huxMsPEMzAwXIwwvbha1a10fSRtjSULBCu9P8g7dDQ0a3f9Bq/fhbVa
pNzD2V0+aKfxtkbBW0dDz2/hVQLWoXWjWafWRQTpTgeqy/hlUCtRW5U2/GNAhnqDa5iQ2jsdKiAQ
LQ2WpL53vGEzNtJcw7Aatypj3tZgVWwBD9y5DoyeaTTPgtxdat8Ebi8zpuighOIr67Dr4GJryMRa
VeiONzHu57Km3RXgOwudIw1P4sFcd9h0AwPeVreV2YLqjdStZdU3smMWbUkR8vUlJk3TeVmha2AL
ULSjEt9SZnB9s2vv6klrEdhjDAkr+xkwbLzSxoo2IiH2+Jlx1BaYML2MC5cZkKw0nqss4lohwD8j
XXXX1wF53bwgPv5clgOCzz6dUBCDyqVhiqPeTB+m07/Xgf6M6sYfdONRBd5h6hNEoEOJWg6r3s9b
NHVfei/fjTlK9WXwQ2wGrHJr9YswM2ZAFUlxoWcBTxQ5/6pF/z7VigIswzoah3JTTv2Pnjr0xinF
c10A4lFBcmMA893GFGhW2VQtIrSg3cIJeK17rkgIm9et82PnaXLd1Ma76IlIDOZUx8yWUjbtUG6L
hMQEXTHmrRBNKVoDbiBSJQet0bWxFlczBIqlNt5Y4a1UvHlH4zm0wSoOIYVvhC4wIcpqbRIWnMzG
yPDE3FobLlKrwruJiwLsfUdBKqdgzoOMmlKUdyj5ItgpbNvd6UftdiezZ96aWDMpt/8Q+hL5UnOR
hrRfusyR37sjTGaHFxuYzOvEqnmEhw2Qtu7nvSsznqFh7j4L+9w2/f04Mly6nOoWEotLStcJSg6Q
mWGu15RXQR9n3HZ48Rd+ENVji2pcqj2yY2113RPZ5vjhJYBHXA/A2oStlSZp5wMwT1boKEOsPpwv
ImXRru00YHLsZYOlF9H/GPUc64uLRoUPhdj5qejEuRh5BHDxPc+FejSXudyh90LeDVhqHtFQWW8S
tRAwMG6H0+cxhdl8A52QZ9n0Y9a2qnXOo3R/XLXLlqu/4ubT13OROLTRK90vY9R2meJP3JVs3bnj
seZ4sLUrki4RpK8tO0SMEKpt1/fH0DWddRcWL52oYixiCCJEkkOBZ11czxPJ7nN4bOkp8ISzMeh5
ltdFPTrHvgCQXzybdN2fAVgxt5ctThj3Y8rVoyFd9Z6Erh+l4jakLfIt3PS63Ladpl6S0j4Og1Xt
OXzH60TFb2476IfcS9RRc4mSjrNghwT8YNbDrg6q+C6sR33tkdrnd2Zo052L4DFF5UfsQaua6yTd
FdpGj42zFzJJTzFBfiOeCpbStR5vJW6Sm6mmPe3pKL1ARm4Y0MA4xiLetTnuWdxpOn7CekJvOG1K
2km0SO+QnD4XYO5W8tv1TG4z7BUgnq6XmMcCPJf52PgZ6q6YxmjjmA/OiODAQOKeCsgTjubuq6ha
e9OAjpMONKhD92zEE2qytFrXoPj8MO8fiA3gmyUwYLMND3ZeH2q7r7GDGSQhdxN+U8qbKAG675oS
6CXADI8mCRFW7O3GKj84nl3zUKRPHgpEJz+7KsxX1bJlaEZW1FRHXF8FGpm2pdjkARAng22eIz+6
keVD70nH6VTakzh231jGMcDb4cdaU4IIWesu+61htN9sTQOEgIZtpWEZpjPNwaS2Oh59wfM/eRBC
cywyYxntpMULerUD06hygFGlLAGD2Y8rFbuFn0jG5bRxwCszvjx3JydaZHrcr0OyYdZ9Bx9ZCSen
D6JDlRubrcKdeowMWi9TiL2uGbf9Najba+5TNaTg1atpvSRlGF2KL1dODvvY4Wsb86TNsxpQysCs
tWBsFW6c7jyThDgXcYeUMKLUgC4TaWfdIgf3SEHcqaUrrcHtaVhh1h3552tREVGjoSqJFzMQhf33
oU0ZTlxUnxBUvqHrUATX8cYR0afVyFuewWx3XekKC1ZCZceQdhGqBItpbW7mdBdSJ2A6AyBWFE9m
bZu7OY9uY/qS+95DVMmqsBvhpoejGd2hCl1BeX6l65Jvp6F9z2pt6S4B4cnN9FuZodG3srdaFNpK
N4dtarRsijroHjYsHbcTL64Epc/pTWyDeLgTU/vquQnl83yoybmPyjUA9LVusjeAJ7d3R+CkRcE2
3egtcJgMgnnZUhIcNuyG3js4HB9WKN/OhZkGK3dim66xTXaowa+mKrssC+bP6hJklbD005j9TwIJ
jA7OYMPE/jI45u1U0ukVy6YgJQ2Cpg1edK1mfTfZZwmdkxk9W/rFTIKo6nfXbWsa4UKoSDww2i8Z
5kwi/di+Dl21bXL1MHqi9XXczpox8k4tbpDSVil7PP96TWbLBfpcPjAnfSnd8HTd6nYJx0wXSBhg
meRsumzeaCk+GaumNH90E5+70euLV+2WnXIZmOcClZSNgM0XhT7sMBHSyda+ItRjD8qhaQzCYjNb
zn75jy4eIPcm+ZybnszciLD6MAvutSxycX3yV5Uq3XVe91uTrV1TsNEgVwL4hRvvtbUFUfgYuRub
gymOJFAO9hih3e/5/ewu3J7zXR5o4FQR0kjYwJpRbzKN25gsh61+qbX0y1WIXJB28MhfgzZ5n0v9
7CQNUQtWejEB1PgKp3Gec07ThJfgScE0mmQATDiR7MyCi1tmD3IYT7N0nnNXnBD5fVY2OqwEQ5Jb
n8pgecSc+eywTvtVXK/LBIoFODY8pBxD1Ji+gOau9yQZZ1sD5sJa4ECxhuKoSTvfhrU7boK4+DrZ
J8fkfCkd4DgBZz2OK6HL0dRarqyW8r+fW6queERNsKqIKseepE+rCsmEN7OgLsdS0XnfzG5PP4J7
ipf3OkLDvgUB5s0Hkm3XLlE0dDC518vb7gmoAFYR+gM0C3wn2d60dKyYVom8mOOLiCcEOkI+x5m3
TytWaiMfnqzcUysasvvQUk+Wmg5xw+a4l1x4dvYc0LZ5HEMO9sZN0g9PKWlJqAXCW/Ic70SJ0Ntp
hwMQ2vP1HgCUDtAZzfuoX97DMq8W5XK2WM7HejR9oVF86XOCh6smnjYusZQraU0A35dTspXBspfa
SXfYaqHuI8+K59AYMgbX8iZgaK695WhbiPxu2UxxnRacBIdV0LuH3nmVEMKIQJ9oHZtHUfNMwGx8
JIHnKOV0yNLu3qQMgc6TpHV+Mi34juVXL/UPJxzeVflqiwZ4B/7xhDFSIKr0KOlZptiXvfutGhz0
L8ZI8hKb3UnGF2s5oqsFXIi5eSm/Xd+8saw5lc14NTEc6Al/b8TmZyeKtSr5SS3NqfN6/Q2V5+W8
i+ysZcCnsTgFObUUYzy4ufE44nalBDPeWQkrpubca0O+5sq/LhMGprg33OKpzmwjRwMlu4XUfTm2
YfRnQsvaIxsNNsGc9XBpraz6+VpNrkMudeN801xB8czkeJna02FZl80OZ8Zc/GgGnunlUD+UbNl7
g26FLL2jbTusAOSKdgHQgzp0N2wxvE3HSZgRzE+EVrzJw52h01hdntp5qY7VevYdOKcDK5BjhGvV
h+rng7Z1R4Df7bd05ACyTLSAZeLhe1MPT8tUstzVaO73AoPymEVoaj+SIoUqD44pywqmGe1+ssw7
/NITXmc+9lKCGFqennAcnxz5kvbRR21gO6eqgkWJrirwgZ4pY16uyRA8jvP4tnxMoS01ZSbFxdbk
uBQzFxHxtXDZtyanSXNZSF5Nng4Mwf+PvTPdjRvp0vS99H8aZHAHphvo3DO1pVZb/kPIssV933n1
8wTTVZLlKtdX/Q0whcFIAMEkmdySjIhzzrvQ0hhGvB5Seq65NqA3pY03D/qMnqeXS0WbHpAfehmK
5KZ0883Uwz0JeP0xjSa4h9cwIAmOLnH8EmkjDIsa31uVpFeXfRot4PZGQtwhEz6mH7yMBlkNq+es
EQ7ZU+rZagwSbfloz5OwksmpRZjifYcGQr1Qx2BnIeczDDyCdUmBiYLF2uqHo20l43pOLAR3iQn5
0BNOvSx7HjzcymUaSdJFeMC1EQAB8u5yJNC22MLoJnl2TMMf0gTqr8x4ACp4yqr2skvEpiN3gmAf
sTVPpRjSba1YW3CxROtz+gwFNxdsROB4F30DLrqmVXe5OZHgMrnEoeq/kDwEHYEwZEvBvdUY+KVa
+qnptIv5fWhQfKisisg+JKAaFWdlpdZXc8L8KoatREDTbPxh5ZvOR90SO6eR+Kj59avtO1TtiA1l
qO2FUkMzOWjkGLucmG0cIL4JHmgZ3tPfd6X/YgGyQapqWrdSxcpy4n3VtzdJP2zHAhCqQvIfpDjG
OAGgz0KOqE2ysHOk5ctUWTLQMmTgGJoGoTbE0j3eMncx50glocSAHI3E9vkMKYwCWgPswuNl5hqA
xHySUwE/iJnwSJaToCElc5ciNo+k0o7wVEHCsafsPgTbsgXhVrkNBOkxvEWgz92iiahjxFHFibLS
CJBVPb8OwOZAI+wUgNqXImLfJc0rwq2Nn9eLrqaJgST+Nas6JGll7JlN1jqMnGCV1Nyixk7vq2Y8
7yOAo8Dt8JpqUm1JwfXJ1lJGDJe+blwaQ/oyZ2kUhYuuknBVFhZjf9VxtmaIYRGODUvYYafOjqFi
vC7hC4UmobFr4tEIVmmhjPZXOwBj58qUXApsdxFEzjdHIg+qVKGnDOBpy4RYUZCNrnTuXexiLpAw
Rl5k6G6hwIXuSPgyW5cWLjWkQMs+AiZ/adHPgfKQk+q2V6EevETFMR3pQqKJjNKUf6qn5qpQuHwv
jwmiUBFDrRgsIPLsC4K8szlmznSe6rlvi+HTozdlfStrBcwnyepJpqaEyYuZ6bHNiPGKLMOCYnW6
QI1rVfnuBmBrxCYRfVabPlUgXCDaBorTXszvcq0IYtRiuppHc/OFMvQaVwUwfILUfEFmNnXlj643
7BRxgM4X4bWvlTe1U3xxKTBukxJfOvURVQ7yDRQBPMTX7BC+Etgmj5QD1B1ZJ7EMRtd9uc8zfJDk
Uz/EN8ghMfhyEt5KINt1Nj4qHmOVwg4vJ/e6B4LID+A1Z7o0FW0skR3ai5q+lKYUjWRw+YeISzsY
w15F8GXrVeNXT7c/YqVVbAjPt7gF0Li5eAGWbvqpKBu0WtJNguHU4PBomVmySbNuGZTPIHGsTWBe
eV2+V9TicfIdG2wSsa7X1Oc1hOo9rHplQXPZrcwxOetFKC4GtWtvEXa4lwrmSmoOO3yhzEJxN1JL
unBRCLVJ38EnVDD5HAtz2aI1+oAi2jSgKusBZMknvTzXdBRCvdwAQ5Ss2kG0G7UrL/HE7hcKjIVN
LDpnY4FuBvPcogZYJjVKXwwbonZA00FXIVhkiwCS+0Z1qMxhLNrt/Ki/q1rdkl6dy57hNuHRU9br
xspz7k10D3HsXNh1oXwGNSlzpH60mwoHCU01/ogCnrHtWxOzR68XW8PMjhncfABkpnpjlW2zmaFy
qQTgzSg86IblPgIx44vBPswTT2MOvG2Gl/WMcztNzNw+NBHgRDp8hUQHjmubbiyukzKx8GlhYkk8
nMmb0/s+fvV+ge5Dkl0loeWjXKMgPqNzMRqYzyogX2wFtDQzNq9Xae282IXelqsY6yTJc60q4tCm
6mNWUFBI8IBdpwFkxFmAfJ6EsffoVhjmzZoYA3zrw+tkXhYVjDyCMv4S5tliTPJxz900DpDqjMM8
9+6jHrT61sdtJczL7Mww2mFtuaDOlCxCTev3SdEj6qy5RbTuSo8UTjmENUINFQODYo01YYtGXQzE
PCj7Eg4QrYAense+fpv2gbPpXbB4+jCsVaxWZjzdPEEJVz+gvc17RcJ//boi8jhQEpPR0BRdA2jH
hHS/hNwx18YxWnyTnLV7mZuEWcXbGpZHV4EKhMXfTR1r6k1eRkBHM1KDgWehdJjZ57EI73WrglwF
qYLAMURgLVH9A7/SDQpjy3RQi1vVqs5ZPVxaWguMLE6ivZt0aNeGGdwhx82WTlbp16amiOswUIu1
FQXhGmn9bNVoZr0xGBHQ6Iw4sCxap+GBkh9JtJfHnmPMn4be1NZk+BWUWDNn27acjt+Pxc2kp8UN
WkI2qXHyFPMySYdp3NY6GgpqEGp+DeiLpNiIo0v4aKhgWcPVQGhoAQ0NOrL7k0QrEjuLQw1nmvS3
nEVc7qs24xttPCkziYFEQ0o/dDMQ8nWZCkKy841PCLEE+AJ77aoHRol8WrOBP4LAuMRYYpwyuOFw
ADM9HOa5oQtuSZxNqOjQg9sSxukD24wkfjOWGM150TxRYxg281whIZ/IXQH+dNNkL6gzCHKSBzP4
zAlexx3KLyJHpsFMjMvx2m28jmoTE2ccn+mODGSwJu92FNu8r25N0KhelY/wqPS1CECr2vLtbEZX
3bZGdI6Lj8/jJ8ULs2ZDxv3clJjXVKJf0ZjBXgZ/KYmLNXXS4XoFqjqUoNlAwmeHao2Min/AtaU5
oE2jkLrD5aMPVVTDw+tUQnI7hMwhYwNwRu2D1ib38m0oobv6jOKF8hqsCoEDEqrhSJwP4jJwojWl
RLHzmk1hxw4EOQQaIgDClYVmeCx3ZcFT3ETgiNuoAVCcaNMSakxOFlyBcm9lz2XJscet0aqcggEu
OZcn4wuM1BgSMqs6RreoJaiZVASa116IH96kojUr5+YJANHvc6FZiE3qOvScLTrVBayirOwO4H05
SB98n5uXmf597wMoJnvs0s8NpMcD8IE8AmG+QDKsWQsFUGqt1Z9HVD1NNJfOsF06FkH4KQlKPISG
CgJHNe40v7kXsc0vD8FnHBHg4WEm8dCDPw6dg2gRJrUarzgvXAkZtvy9QciTJQi4h4X6xXOMLbpA
dQREHBcttyweJhPdlYERI8wsONQkMgExR4dRMIT3R/3ejHrqcyjb0ZIEVypC/utaUch7GJ9VgbZT
19VfSwblTZW028QXxfpFL5RFqJm8s71j7oNRWGvNBkYGC8UBc7zKY4nvhTkUmemX2nK+EJgsTMlH
Mlv/CyptT6NRLQcb1RsffnM+mdRDho2vBAjuG1tV9NtkWTi8EkOgb6eYsV40MrjF/4GBkbDvmqBf
kWRZFgjIhTTIFQp7CGghM6Tbl0lAa1dZn8NEx/2dnUhcqjPQzaEXh4wwqUbNTD/6BfrKZuDcIVP3
RbebL3qmkfe6DlFJWiQ+IzgcQcRySmF1KfH5pB+mUlCME9R7rbTamAiVEUY1SNHn4SdaoYtYDaq9
AikksctiK9r2KKB9LZ2hRWk0aRZppRhrvfNq8sN0cFMOjV4R3aK6HjKzXzOarc4nLB1xmE5fItHB
kZdZHvRZV2g1ns1UUBkIJNFdZ8MwxaWaEXUy1+s8DEWWUb5LvepaQ+q+tQmf5oxe5PovMhU0zAGV
SobFSbNlI7wDKv3pMjL7h8qFF2RiwouJ4pPaeASQGAUR6AiFuMWIUJas7eoYYxOpW/FT6Kq3OoNF
cofEzE7a4GSbLZyOvIA5p5CAErSkhTBfeBIl4po7A/OEX+OLDAkx+wEK5qpEBcCaXKqCuma8wxeh
Ze8b4LITtJRM3G6JVQpYJWttqhCbYAhXpF8Y6XmEMdBr0pT8hEw1uRTUUPpcuEFkrhH5ho7lh9oC
RTPus7yVPmlGw1kler+HaeqBP8hkWriGf2ZRZTYJLluPeLswQYyMLxZsOWqCjAlVexcirwHxJnzK
YQFu6vLRcsTTYEYo/kC0W+TJZqK5ZsgfrdIWV2tgLL++KdpPkGx5U8CQanjpSvzje1yeL5DJJyWy
q1LtoQVOVMWErPKUwONfaPbZhJidi+I0gjyrXx9b/MGx0c8QHFQDAOWqEjP9BvBVG52ZkupPdoWs
eKce8RcH0oIH9JwvFWFe5mK8geHxMA7ag2OLvdujOk0URln0xnPRzKgMDFDAtYxtc4HC6X4wSPn8
+iytn0Bh8N9V23QdR3V1naLhj2eZVUMWGwg+73SHswwaAkSnrvsFzTDB5CjTaxlaeIXVugvfBVcF
ZKzs4xcJ5ghDfsU0ozqCIsYmJyIGa/Cky1jOSUB/2nn2FFXpU0KqkGdiYwgGZX4UfMY3lsHtcYYg
+qqM22U6sCkxk/kUjba9GHyCwhmnQZjwQiHYWsG8w2qBQF5g4olmJbnUaTiL5Vk6OjYJdUcpbqjQ
kYiMXT8icYhp6Q0qZN/CrL96dK3kRgZs5HmerKq/Saoa1arho5BJxtAqsbJkfBs8oUHdbSt9vE2G
YPfrew0D4ud3VDM1oZuWDUXgJ8BqMYS5As003oUWNsOuaqzBqBL9SrxJJVsyLCmoNKI6TI6mg7Ew
pqsoscSl1hkba1BzugMyyo6NR52CEOQZgghodXTKNpH99diTz5nSxE6RuCB/UrndjeFRAC60/Hyq
3XTTqdNLOikdjVuTbyycROZksx+QsdB9CG3Bk18rAOE08tUhP50sKCJL1y6inra/IkZRwags9JRR
l5C5Z8SzEN2b4PUuIKOSc6MLXUfNsQ8oTMUack6YQH2yJyJiatpPqUAbTmppFSMtDzpSn1ECYVQo
1wcJk7ne2irfkgiWJDkHRZPK8FnznLpzuj5NBSMFfY3K+RZm6FMrKEemuor2TEPJS03Xmd+py0hH
A8kLQh+LRfWegR75KjI+Bqm5WFTnCkkuMAxctek2N3OuvVBy6VK0DwrlWy54fDL8YFa5Zz5qHcM9
z5gojMQEWCq4shoFkYpyL+RRRHVTYSHkjVgJ5RLky6JiXzyh/DYeemBTyzgxH0xWUiE4+Hn/BUIo
Iq3ZBsnYC72w94UECVgIv5CUsnZ6pXz2U95zearlHoeGb0o/3KAd012NFoJ/Gqo+YdcOD3CkAGuU
aN/2TXXAS/X+Lx7XP+hRNFNYmgoTwHRNyQF424D5LRgTQ6njnS4vWfYG8HFhcRXuV5R7MtjOVhCQ
XaL4vPByWbyTBbNcIukMiWEom+Qv8Ls/I75d3aWTwEiPt4i29d0pNaPVW0WohbvE9B+LNDoyfN7L
1DdGHWARx70nEWd53z1I6BXmSk+eWn7UHfMv7s0fNO66C95aQJGQIiDvoedt2HaeleXhrgkGaJ4t
bxWWPxEGHiBb0Kd2xXNFqNZN5rOF1CQqDdlFLfMblsSPgaeQ3gkZChTOndqGd8LA5JxMmLcMi+Hl
17+j+xNM3jVU2hwQ8q6mQVt+h8NlgG1QBu+DHYKB3kqhig6yYqVKX0/HE7KYTVg/JZa9RpVTP8vU
M+zo+oOtGtVa8EUS1OdjHPZQgp10DX7CXgqZjQrR+3R0I1yRZ4WwXQPMy1v3YVFTklyrfUoYmeXK
oujcet/Hw306RnDEJ1CxIq3QKsc3E4Ky++ASCwn1RlS3SozdyJwT95WQ3qeadiLWV2T6EN/uSawl
H1GWjXdJmeHD3obBhtdiidSbf2+lYmOl7qUVjNOF2yHxNFK3UPR+5RuFdYgqXhu9xJlYaBpa/q7y
sSrgy4fAd3mC1U9jAlhXQXWbnOMMFc3IqUGgvgso4Kr0EYEIEFylQZ6gNbpSVMCHB428nLJ3VfOY
tf6Lmavt1tJ3XpRUO7QQSGjnQ7QprSrAJrs8L92iuEnGjOAUGdFtinvRrgrDb1gX5qfRx/+nRv0F
NQo2CJ3unzOj/rsKJ0YdbzlRp698p0TBM/qgGoi0MDCXb40cMX7nRGma8cHRDILqWdqHod3vnCjd
/sA4UyWGh0mFnJALs6jO2yb4z//QtQ86uhnUw3RHM13N+TuUKM16P4SAWwclS2O4JlROyNDfvcy4
CNTI61j9OSoRkr+Lqec8oYAJYTMU00HIFEBW+AhGKGp18DAqOsyGyKc5+REJko9A0ugcGwoBizl4
9wArncJ4ItC0BpHSSEfZlmbqNDd/7OXHeZk9u9HOCxXYxYBrgr06RGiu5+MdRAMkvV3p8qmCIak+
qWI6F5C0NxFpz8PrRIO3Hi/mz+nkMtsZ6UdDTPa6rcPsUMlTCOzGAZvpK0xNgC7oBiliNbtGzxNR
NsO0PFlJv86KxH0OY1Gv/TqLk8W8uuvwgj1tGaXZOC0T0MWrCCUACg4R6snzHXPGpNzFhr+mlN1h
bizv4mk1KcyzGmNIFUuNrDiYI77JuKwXh9ePSRJQAsyUQGIpIOw3zSGbYpOCs5z1+wnryXl2niiu
hqblUBqoL2S0UFMOHZnRcXZ4nWiWvHxfA8ezmH1/Tcr7C8iv9qrVhhzrGvRZ7C4q1LVThzi1AlPV
st28eN7gdau+Eg8mfFosQEh+jyW5yBGnbIRy68M8N/Pc57mw1ZG9f7ca3rOnrXU9SjfKoN15kh8f
NwU3ad5w/iw6eSPfrHrd+5t9Ygsmv9Uw7E/GVIOCw3m8Hr04rf594byP05Hm2dct5y+mxbYYpQO5
EosDuAftNIdCiSDHmqQ6FAxm59XzpJzw1jFUD10CvvE6SX//aJbKuMtyBFLkotflr9uatZZigLtN
FS0/DADMAO6CIksIt+X8vPh1Ystn5bR+XviHn9/sap4NSzwMYlO/e/3KPHfaz/tdvDnuT7O4LWH5
ku/fH+HNnhJrtPCDRz7lzbffrP/Fyb/5wpvZ15N+89U/XD9v+f7U3m8ZWgjEGOjZ2liyLoWDifzr
4z3P/emy03vxfjX5MJQnftyPgiX56Y0aSREj1SDfsNdJUefojirYWiULo8IdSdCkvX7ndcN3u51X
WNM11Whz70i7dRKHSFTKOS2jKXn9+G5ZbjCaQKmLDX+anTedV81z82Te0bzL14+UYWgB58941bO7
edbsAXpBEfrV0ecN58l8GIRa7pS2TzbzIhGXVvdpnu2iANHzCFmNrdrbWz1RiwMiHcVhnEjfk0ZD
YHNeOE+cRBBNnVbNW81LCWXNCY2Asl6AtuulKEHUUTVlV5MaWdPtPKuaAHmu3uxGAAMAw0KqNcXi
DCia/AJ6BsYCV+0q9DYxaSgK09qFq1SgkKzhS1gZj1gwkoCEf4KzDoiLqv0SJ0a0rBqKUV3ydUQP
J80Dak+KJNUUhMO9E54VSV4gHZ2FC4sSTnrQbf9Zn7qOyG+YFgjJpkswERjavZ7l6TJGwwmQbaqC
9Wxg3MluFAwBfencycrJHy2rf197+pr8xrzdn348mSC/2/W/sBtipHYLSRktXc7FnTvb+Uin2Xnp
vBvki1y66V+eSaqGOHmP+fbt2dRDvilIeRVzT0bp4rud9TzXyP29Lnu/zevq121el52sk18/u9LG
+t1uT9bg88LXXfy9w8y7fT3K627mZW4UP4KDzg4UlSq8o+nPUCTGQEzOzcvmj/TgRy1SR7xWflve
BTUVh3mT0+y8Kpr71fk77/Y4f0znHnJefdpy/hKw6u/HPq1//XzaZwAuflTMZDWBmEaIRwFyibqh
pn4OBiU9wzXvPJfwHS0FYTW0gHdqtSfLw4hUIotXuQNQe0KJfJkYFjaDQfEFr8xp5YxIJNE/N2sr
kPpyZuxuK4Qda9fNd12jbd0CPao4dj5DQYhXBYam9WdLgZsdF+m+d9DYBkgWLA37hsw1KWFVCRZI
FD5HU2esOkYY61C/dCx/Ovqlt62LwTnEiKUtkrC8U23F2AZ5/SkJlecohcgxagSMsori96qzRKB+
6Zsfazdzt0i7uWsTEyQzDqiL5cs2AcLVJRmQpWZc12XwjHg7ae6eVEwNrAXFynUAziAthnrdYQi6
wUtgV8TlUaZqY+nhRsSBHZ5lnRMiQGzsXWtRx/HTiEow+f84O5NFOVkIOiRC/ZjqWEimYXGujvU6
Z+y+GgGXdn0e7c1y4xKBIwqDw2nqKvibNGO87PrwxgIhvbJ8RG6euixPQUHkAb+kCrmDQh7ibdOn
PAmfbBBca61/VOvb1i+OJdBDv9zlKWmxwpbtnBlsp0oH4zKSpI1DBL+wIAE65sEhsaVEyzVUwV1p
tTy9+NUu9QZdgtbJP+c99ROnwSk9zT0C20C/FvrXpHP1Q+oF3X1C1hYnr/EmbSxoEeWjaQIrbx2q
AeO1D/EpEmjvkNwoUg0PVAm1NIsSWmlfNButIfMHtQOtrSwI983I2nisLrIxPvQNjWqpwnQyapDK
rVuvnVQgxl+6z5GWkxSuBT4megpNpPRXIC7CfWCLxy649qoKOGkI47GUoLaiaFCWVreGb9prHXle
jBDRVys2bchlWVO/H3rnMQtEdNW1xXTdfnJuVYCgW1uyIs1a+aYEO68EliOT31g05duKul4CNnGJ
vtFRRzs6zza+WZDAdkHMNOZgLLUOs64CeXgjqygzOcDBMkPfBLg47cuIpHYIwn1VOhKNUHYrJcSI
w/MwcDMRgNbd5hHXnpciG4eVXjbtIo2vOrXB/GiszStTOwso98LSuyz0xjpzqGqS6gyXQ/FVsXwP
fEWySVJEmDFpb5dNqx3cunjJSuNottBYioLHYY0VS41/Rlhs3fhYRh30r4rCnlVHxFtBIo2mC5dU
VRiuatyGuXFENoaVgq32yZ50k3aD2RYCzci5rg0vlMnix2Yarq3GqtZ1CF+qFe1h/sZYBMEqUMeL
LK+PmecXj46Z7EJtOmswHE95P+o4rVYSw1ZH0XXLaH9BnsY5szRKnB5+SbHapkdXGIcyH7UzEUUA
5EqCNcPXngezStZeb4Bf8sfiOGTWfsSREvlcV10Vji5Zme11wVuFBlfa0dsjw2hC2D6OIb+EoQMm
TEfnHuoIfXil+kCaqb8jFa9tS9O4oyhLFidqbis9cHbTdEinEADeWOHboeUmARlD6DL26wvVOaRB
YG6BTR6BdKj8SAb8oty8D7BY21TTuOv6OKekAw6slTqmPr6NlHg3U9Q9GRBfF0OPB1fNi48mYJVv
9AjBKVGBqfG2rekPGxGTTuRBvVfa2oakrhvnXol1hDt+1hmMWDrcScMuEmwhc1q3ih2EXWWufZ+S
P7whzTmLeRr3cwnPRAVB1m3MqkA/qk0+5ipEq14izjkziGOwKntc0awO0L0agL6eMg3wkzZ8apou
XVI03xX8uJRogm9T530jp36BAO3OioZbLyuPtVeYiLe5Z4lS2hQklHLFIA1p77y5y4XCQ+Hl+KpD
jtg2un7bUeEEnuzuM5hDa5rC8dhH6MbqIeg9sCeLIEjiDTJSqA3lCKRSZd+gHthiATVt8dVdl+Vw
6enWJ7hlGraNOXUIKeiVT4+rEe3U0i4eePsoqFctNUrqvauET43rbfLeIB6Nw2zpT/5ZJErYPMCZ
1ZGEIAzO+5DXdNvqTxrEdRIoQ7nUsHZEDG+6HTw3Xtld4IDcD/Zd1KChr1jAnbQ7DSc8dt+dq+Zn
7LayLXCPHSKbuOZ5Mqtfpbe6h2oxVCh/iel7uQygrFluY94mxbLrHCwtr6yyVM56XjDeNH1booUP
E8deImXZLurUPRNjJxYkgp21b113SNmAgeCd7L26XmSlIvaDeXTa5hJt02pV2jx7sL8ciM/xPm4+
VhYYcbpG1aO5a5r4MwECPCF0DgDLupvck5hdq4hXRqxX2wZ1UOwbjH2lRpSQx/qIndp6lCYesW+u
aO0AUIyjcRbm0g1hABPo28g2lk6/NMLoQkcObUK2sqWWscR4ajt23sNkjZhsDu7DKNRpbSTS0bFF
a330nqrWPOvIoOM7htEQ1k3f0gq4Lj7aiDNmfrZDytJf+AXMvYEKdoxj6Tqxz4QVgB0u8URvBhe6
Gwi4daQBaFYs8Vg6rbZ0K0T7bfzLF1WhOjsM2EnoZ/kjGbV0P3WMiFor3CimdT9048bS0vtsAhXb
ONku8fmF7ZoUOf5d56VjNETr9V3WoqzYSqiQqweXiJX2624040WphR7yEhkk+d5f61l0Vd2oqB5e
OhTj7AhED3qJG7TkenhuVrNquqeuDdc+ugSr0PKOuCr6dDcC+71YPcAiRBoxFgdYUuMubPF9qKPw
wUuj5IAzCoAl44vRDRsc73yAPoF8MqiACbXagKS6zCHGbxHtWuTWeO7JO11o3WWe2QRLBS1f3+Dr
Ij2MoA9BoQu/FloY4RnJQKEOAQ83qkEBLy+qhaNIs5iu2LZRdueQIGppjw8WwN2g1vqLLAo7lBxE
uzbQyMYD01r7egGIXM1va0YOJfnxVdM0R1cv0TNGkiNpRHFlWpBjKvUs97YYj6JCqGOMbEMtWqHG
AbLzto21czbiZ9OvB1NLQKb456HovhQ9h1IjZ5OpMX5Kpn2okP4+10RwQxGr4xnFjyAKvsYIoPQx
wJ/hJemVEXcORaCXo+3rrB/QfwWNHBlpu06tGnDOiz7SgKglwsjCNu4dN7CXuhpcwqqEZOBQBC/x
Y1zAeHBxQUPpOIwzb49Nz1atkB8p0Lm2VKPGlGGJB2AOV0Lft0FC0QRXXY4IvaJCLltL6pVR6uq+
xBxhyg19RxuH+xdEfCuLbsBrPbfokhuxhqYgOhBNkISbqFUqRj7tWRlYFhlf66wsdlkyhnvEp1Y+
IgomnjyNO4FPVstlEoHAR1986eaFviV8WArjc5+X+lWtyaYzyWL0UAdAGd1zpvY0JlSGSyQOARTf
EVoVhHXbvC62o29YBC7pDcgExBIyrOZ1Cjl92uK2kN2abfsVN6N4qRYqeOgAXVS3WDhDICjAltB2
RbsL0gG9bKzh8iAKzkAqXGL8OA6Tgg289qmC/LegMbTWUVyc0w8y3LLgFoN7AoWM2wL6J5AJ0M01
9NrYlhLxZNYFCQQA8r76uWvGz4rZbXy9hTao5zfA18ItSHwPO3F/1ybTuALUVdDmTTagr2haq524
iqzqmPh0xgHVHcwDo4si6i7N8GvlCOzfhfVRz+wlLpOFwnh7iMl1T9G3UXr2NR2lLcM1g7VjTjyj
XU5J2yBjghQ/QzRl0Tu4ruJqifZkr/HyhYuOWhcjk2sNKZol/kE4xrKPvAFc7Hs5KhK420A88NaN
lpBp6CNg2CpW2E0LN6ea1r0/XnhVoGIbm3wMWnQQM2imi1aiyMhX3Df5mSGMmPIXD5irYfuW9KQ7
BvyK6zh4QhLpTvVBWGRe/yIaDdf3TttrYwel4550PN7y9fjSp4P+YAZli8E9HsO9O+jrXgPVGeV1
e2GtIk24O9/wzhSglAXej2u3VTHtUy5gyn1xoe1ckDnahKZuHLShvqjjsFxWk7/3yQrvyNE/mXk9
oggzmZDw9hicTVvbbb8VDiTbBNstNXzuRAzlDaYZpIUQXkLf7oOk+VqlnrspB7hfMDbCUoQrDSb4
srDdZ0tJoSO2lIbdC9Out0Zl0WMCPas9/9qp4odceMD0nHujBlTZESQvdHu8q7ySX7W91/yBnSEr
s7DV+LJT63Na6RCXLlJ3FUBkkT/khngK8P9VcptqX5fg2oqocRxOl/AF6kXcIAnUCTi+lctPpmjX
iJEpRzUyvWMxlcmx9M4MxQWUPy/qh25foeWNY4Jcptl+AfGgT/ev3/IFWNG0GoJNIfc0r0DX+KmZ
7GFVNh2Mhem2Lm/rxOiPvdZvG7sSQEl6ZDOnGOFaK4o4Ef9eASwIuYVRbFS29rrrYMEOIVZLvFWk
CC47MMHXjZyMCS5nSMtn+Mjbfm8e5wnpyGkZjWixi9z+viyzxnKLOy6v/O/L2gkRaWGEYiuhb7lj
elepnLQ8jIVdHnkpBE1+U22GVIjjJCekZoudM9roTMuPNWaBx6iyw6u+rU+LXpfXlvExZPh7mBc5
+HUdk2KYVmlf5+t52TzRhSeA4ZugCeUmb1boVLEZvrwuMUWOQ8GYZ/v5wPMKLwCk4Tb6iuC0WM2L
5pUhEuJnpjXezovMtAgvbVzbej+IrskV5nY8HhtNC6/7cngZAEzt8f+7UMcoOR8G0zjOE2fivcIh
0dy8LkvQDth6NVrwsapElNFJu5zrSnuIzdg8YmBknr7bhhblHC9ej0GDzHrmBPyoCZ5Uk4lD5elz
BappU+WJsSzm9UFhCkZGwxGg3tXk0oagigEMqmyNo+vGmAKGZwjQG0ed8OY0IbR6bCMk5Ec0GBRG
IVO9GuD14F3+23bos7u7ZFJxMZLLbDW3zpDjPqZF2l4W0A1PT9RUoIM3INPkJml9lTP6ujYUx78W
UX5beP5wNm82T6wyx3jYQUhu/jhvqzlZA9OmV9fzt+ZlYhTIJ+XxRYKeN7gq3z3ilOcefal5r+vt
Z9+r3OO8XNhpB7sXWfPIUbkOuZnXjvvClmR7+U2iwKMaajppG56/fAwhE/uudSyL3D4WWVCu8cXC
TmiY7OO8Qmuieq8WCDbNH+cVGN0CZkvKpR7FjcLAH8mlOgVF2oUjI7fOPH/dNighQrpxbW8TUaJT
PUb+alK84BrXDGc1GBh/6pgDYrUKXXSDAmELQbEMr1s5MRqsRckpwZwZBvWEDvx/BkXw/UKk+c96
9v65br9V4823usWi/L/+10lHUa495mFGHPk/2+jXO/ruOvQXuATd1C2gBD8AE+aTms/4V/tInhp6
8q9YGoEyADwIkBQ8z/wH0AdZUP/7asV2PliubdGZANmSf0CAOeCbm/Rnt+HXV3i6n7/e5ldXcLJl
2n/lCkxVgJr4t+6CYXxgFCj4f3/54oNlCQyRcCCc/05AkH/S5euqeI9O+dsPgfnBMQScRPhE8x8Q
uLcPgWN9QJMXRW8V6LP8O93vf9Bd+K5B/O89BOKDhmmXaVrcz7eXj6UXAB1su3Tz99vzz3oHwOZb
pxfzXfP0N1oCLMgAQrInB6DRD5dvfrAECsaOqZ0un/X/sMvn5E4n9T+/fN35APTS5id+d/XWBxtg
KLfGOF09LcQ/6+r/wLXu7zYAhvbBtNHE5gk/veA8TD88AuIDUDOBHs//rfbvGbP5RnbDPlTSt0i7
mX/xr7z37/bwpgt00SUHPm/Z39v4d8+/C3oP/WlVuN+ff+Bx/+oT8C80kb+PKZZBmHydRxPht/qP
Bh1/tsFvvejP67/3oLKblPfphw3l4OJ07FNfKj//19PXNMQtoG6q8LmZe/k3K3/r9efjfP/69wv8
+dA/HOu3q/pt4S78Vj1Vz+CP5xHW99M8mSz+d/L05Sn9EU1J2/vbb/6HY6Lff/+/2HEdv9uvATXl
9Qr/8z9+uP43g4pf7vdP4Z/zxf0bJ4woZ1Y/1b+dovwZNdfk3fx3T3kJPeYF1/nwh9th0r39H9h3
nuTV09f8tz3Js/7frF3BbtswDP0Vf8JsZ2l82aXF1qxwMmxdgx1Vm4uFuFYheU3z93tyxmGygxWw
COQkJPTLEyVStEiiQDwWTTTq/7bfjCT7hlp1VJYYpoe9WuUCZPNySszP5Nqg0e9jSHuBjpX81PnK
8hGs6zqYzzR9l8NTi6X9Exm7DyGn3h+Il3wLxrVmOYN65+gZwQPzyVjXiI+xmEEurlALbCHrttVI
wAhX5AI3tPlZEZC7WqvRJXIUOheYv7U5hmqxKLy3FKsWd9O9aZlmAuvlDsh+VYcTQxzmbwmWeWA+
yXitpt2E5iJbCehGqdCZjCEOmFGpXgBzqeypVV39r+js7PDGTuGbLV0i99RSV8iGU6G/lqIqJP+X
+TNZosYvOdMHmp0hQ1lgwZTaOf9B5SIG6uczSxFp4IEY5A5pHHYsWgS46frRHpKhNm4RD3pDj1aN
vCdkyvkO1rFKuKEXFdot1EL0KSrxgo/JrXp6do0OzTrk+2QaCfmfyTo6saxBS/I0FRJe0quuAjOG
07mERd/QMflh7GGE24cQokkxtm+Sa4XAvw6tGXIrff8SmQfcKKSyhGsfqZsCLsm20SHjaCIgsIlv
D6iQaMJTDWKqPq0ylpCtpf34SPxeYiq/UNe5U/uiRseEDBcgBHB/bUxNydpNbNvV0ke1Y2n5ZpAq
d1ERfR0LgSk9P2CqiF68gD94D/bJOQpcivwc7I3l5p5ew1Ml7lr7FMdYud971bAUvxfmC8TOeWC+
xXwg+wTLxoIGyeegfyzgB42TzUi9/7xViRW9U7A73R5XmUPcuGHCA/MZ2ZHrk4vgEakVUL6ddpXp
kB7BUAfOl8uVwMLcnQxiTPtQcpG9aTMvRZr+voiaxp/4BdOln4XBNf+NqiVlP/wGAAD//w==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ratio!$K$27:$K$34</cx:f>
        <cx:nf>ratio!$K$26</cx:nf>
        <cx:lvl ptCount="8" name="2017">
          <cx:pt idx="0">Connecticut</cx:pt>
          <cx:pt idx="1">Maine</cx:pt>
          <cx:pt idx="2">Maryland</cx:pt>
          <cx:pt idx="3">Massachusetts</cx:pt>
          <cx:pt idx="4">New York</cx:pt>
          <cx:pt idx="5">Tennessee</cx:pt>
          <cx:pt idx="6">Vermont</cx:pt>
          <cx:pt idx="7">Virginia</cx:pt>
        </cx:lvl>
      </cx:strDim>
      <cx:numDim type="colorVal">
        <cx:f>ratio!$L$27:$L$34</cx:f>
        <cx:nf>ratio!$L$26</cx:nf>
        <cx:lvl ptCount="8" formatCode="General" name="0.241032934">
          <cx:pt idx="0">0.0058489400685137602</cx:pt>
          <cx:pt idx="1">0.014610988062448101</cx:pt>
          <cx:pt idx="2">0.0131144971968177</cx:pt>
          <cx:pt idx="3">0.057086303966492301</cx:pt>
          <cx:pt idx="4">0.0064728315656921998</cx:pt>
          <cx:pt idx="5">0.063737190516514206</cx:pt>
          <cx:pt idx="6">0.058941865381904802</cx:pt>
          <cx:pt idx="7">0.021220317106683002</cx:pt>
        </cx:lvl>
      </cx:numDim>
    </cx:data>
  </cx:chartData>
  <cx:chart>
    <cx:title pos="t" align="ctr" overlay="0">
      <cx:tx>
        <cx:txData>
          <cx:v>2017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2017</a:t>
          </a:r>
        </a:p>
      </cx:txPr>
    </cx:title>
    <cx:plotArea>
      <cx:plotAreaRegion>
        <cx:series layoutId="regionMap" uniqueId="{D3A90258-EC28-164C-B30C-8B95C8D1371A}">
          <cx:dataId val="0"/>
          <cx:layoutPr>
            <cx:geography cultureLanguage="en-US" cultureRegion="US" attribution="Powered by Bing">
              <cx:geoCache provider="{E9337A44-BEBE-4D9F-B70C-5C5E7DAFC167}">
                <cx:binary>1Htpj922tuVfCfy55ZDiIPLh5QFNDWes2UPsL0KlqkwNlCiJGij9+t5VTu61K3nJ7X4XaKQMnEmH
0tYe11o8/s8H/x8P5ul++ME3pnX/8eB/elOMY/cfP/7oHoqn5t69bcqHwTr7ZXz7YJsf7Zcv5cPT
j4/D/VK2+scQYfrjQ3E/jE/+zX/9J5xNP9mzfbgfS9veTE/DevvkJjO6Pzn2h4d+uH9syjYp3TiU
DyP+6c27p7Z9cu7p6c0PT+1Yjuu7tXv66c13X3vzw4+vT/a7C/9gwLZxeoS1hL0VNJSSciFf/sSb
H4xt9a+HA8HfEkpCRpFEL3/hb9e+vG9g/b9k0otB94+PAxgPN/Xy/N3S7+4Ajly++eHBTu347DoN
Xvzpzfu2HJ8ef7gb78cn9+aH0tn46xdi+3wb7+9e7vvH753/X//56gPwxKtPvonPa7f91aHfhefi
3rn7h2JyT+MINv67QkTDtzgKCWOcfR+bCL/liCFECPtH7L5e9Gts/mV7/jg+r5a/itHF//5bxuhD
OeiyLe//feEh0VuGQ4mEpF8rhLyKknjLZcRDGuKvx/Fv1/4apX/Foj8O0D9XvorNh79pbJ6Gxrbj
b+75nzc3St+iiIXw73VMwrech1xyQb5WDlTWt5Xz4a8t+W9C8tvC1xF597eslov7YTX37eNv3vmf
h4SIt5KFEXSsV1XC30YIyohI+jUiELFvI/KvWPLHIfnnylcxuUj+FjH580H47ZD57pv/tzhAvmWI
MM6jXysi+j4+Ur5FWBAUSvw1Pvz7+Lyaz/+9WX8cpFfLv7uTv8vwL9t/Iy6jDHAX55T9NttfxYPL
tyHmmKLo13qh38fj4v4vzPnjOPy67HWlpH+LSvnOaoDLl0/LD5/sUP/mmf959wIoBh0qJFi8CkfE
3vIQISrYr+UBx79tX/+KKX8ckX+u/O724O4+/S2DElvgMA9j+TCNv7no3xAX/JZFDDNAwv/AWN+y
mCh8GxERChy+GvT/ojV/HJrvFr+KTvzu/090/nt68w8WmNyP9+kLffyG4fz50Zf7B1b7aumvKf6H
8fua/YdHoJicC+hO/6Clzyf5rjg+lu7Btq5sf0uIb1Y93bvxpzfPNFQgHkKIQyYiIRGMn+Xp5ZAM
3wqB+TOHJYJGnMGh1g5j8dMbGr1FgoRUYDgSRhEBM5ydXg6Fb6kkEZKM0xCwO1j4201eW7NqsOfV
+x/aqbm2ZTu6n95gQCfd168920qBO0P+wXSkBE6HOQEbuof7W5AHnr/9vwD6F/XECn6S2g77KB/9
FR1vGW6HPev9mgk7F5esrVSHN3JodefjFq1pGRG0m+hy8Y37fjXvO3PQH5gThRxJihkSMCa+N6cG
p3Rh17ATYaFI1q7osip8mNeou0LtvezyLmaiGVUwd1eLXMzxz68PWO533ogoB+9KSYQIn837xhuy
4puTYURPg88/WTFPd8znez669rSg3KQLH5tk7sazY3O5+/Nr42dXvwoFpArkChBmFCH66t6HYin0
VGN6qpuF3dt8rXd8JapZJ5FUQxm+Cyp92hpV22g7BlX1yBtzrG3VnCpHxx1x5aB0gYq4Wdy2/wvj
oN38zjjMGeSbQFhGL8Z/45mlr+cVBQM9mdwNaeX6T8z0Xdb3Oc4aVwZqcoVWmuokYK1IgrLZmUmb
pJ7DO2OD9dA61S9eZH9uFwWV57VdUA1YhoxjwcVzvX4bMW+NayJf0lMx53Sn+9wnbuxQ0ubyC6pr
/Z6iakdCEyTVRpfEmZkdTd+wIxRiuav3rqLhnrg546ZfT+s6RlmA8ileIl1dIXyUck6on4Y7YvtQ
rRFFiusSnxbuH3kx8JvJfuK9i/aypvtyW/ukKLX9zEf5PqhCehvU3TUUWX0hcZugscI3HFWZ0WF3
nOR6M+n8i2vpcJPbwKrSCXIoquhTwMOPKGzl+c+9hYGxv/IWR1BWHAkc8YiGz978JooVLvLJ6Jye
SmtRpnNHE87wmNTgRuVMXqrN91VcWq6VaIcHmxd9/P9qCMbQeTBUOhTUq0LTFUGmWFd6YmJcjhMq
LhqUk9tt8rsuHO/Wrd6xbnUnmtPDODaHUQT+3Z874/eZw0H/FJSxCDGBGOiD3/qiHLsh4Haipzkv
vgThnkbtFvtpPQBuvaZllUGM/qq9/b7bwjV5CFALnmEkvMpWNFc0GkNDTwSxvR8sSwIX3lktrm3e
BFkl0XZqWHUZjtioeosuEDVq6DH5MAzsL0on/H2/4YiEEQ45AbSOxatkEDnB8xZgcrL1eLb1Qs5E
jhfCbDGqjLxFYn1gUVAmTRuVsSmXOdvm9gJ7ux3c1pYJKTp8ATNLKLcydlzEalLJzS1BLTvYtZpU
P9T5QYz23AxuzWoLzRvPTQzlNqk/D2b4+87NEYU5hp6bJw1fZ3Ye4jDPeU1PC13tqd26/GoYNFHM
F83OV0j1uRTnLnBB3DNDD8axKc1X/pnYrr9126aWDi2qm+o2E1tEYrIMdWK7Yj5MCznNLAwujdNp
jgqZ8AY3KZrqNQ1WHWUmIlqNvF4V61y5q6Qb9n9+ewDCf1e3lD5LDM/pGqFX5VIbyX1Td5A3Nev3
PuiaGODkopZ2sqd+/nnS3gIV+geSuf46d74bxc/5//044jCNCBCDCGAIaFHf14fvxGCHqCenkkl/
22i9XnflcI27vlaSDTKTjSh2hSHi9PIgwpjyx7pvm78Yyvj72QODnj6L+JGkgFCi31dqV4zW9H0X
HMe8DrISoztqpNlFXNdx4Uu/C5cKZZ0QXDU6IBehczAJ3UD2InTTThqdaD3ouxbPw18MbfZ9R322
LRKAxgAqQklT0CG+91JXbzTkOJLHXjYxD0yUYjZWcT03DAaFXJN5qpoYbLtAUehOeJySrsnF1fNc
0YsJ07CPkNIzCU4LK3PFfblnsyYZlv2pzpncDRbSuG1ZtPeLSCWgMlVqJ1MfwsJqZVSFa37yeGJn
3xt9IaseX4qS9/t1FDLxNL9BWqhOC5m2jh3HodOZqwTa+QIhJZ5xX1005a6pfdYPtkkBHtXJupVh
UlU2xcEs91R36HrZl9ja05/nGYTw+0xjAH0jmOFQuBJ2BEDdfJXdrfAV9Q2hR62xiR3j79FWbJkt
eZDxtrkiPl9gaE8oqYLRqQ1sjy3nVQwIrWhUPtTLsapgjvTIt2kpWKGQ7ddjQ9b6UAVcmXENj+W4
VBnArs8NbQ5bVS+QO9SqovPkuFacHEELv/ELKnemrktFAzsn2I9xXYfRsRWu2i18uex1peNGzyEE
O3LHguo1HmRexdtGa6OwH7pj1bTrFlNZdseX974yJHEyahUaCAyZLhIiy7chJltXHAIzz+nSEXsq
C1IqUQ7yuPh9Pi3rZbtsWW6m5hQuuo3HkI8ZwANIoaU+jb0n8baKPfSN8oaPJNj1pJKqbD+arp4P
W9HeWsFuoa8V+2dYNJj581r6dDWFuyvCvlNzgcJU9oGPO87zq5pFXKGGXo/QQ6+WYLTJ3G9FylG3
HAD/7/qqcOfGiUZ1TEdpTcyqotXJ86iHTlm5lBC90B9pO+VxvxkaR74D2NME7ZE4HFd9+HOEzHMC
TyYms793MITvjPlctdXPhO3NhssUT6NJorn0Z0cXG28L+mhnrQ8TZvfTOJm0c1WotmC1yuLc7lxk
2sRHKFBjM5NjZtueKNqV9MDmy3Ii/MLJard5O5/awcVmlNHdojepLM+zXozjTm45P67b+r5qy+Xs
K7IPGSoOqOFPrRdz5grZpyZyVhFblhnFU5VExaiv5xk7haZyT4wrPtftekVFu2/ycr6FjbHELQSA
/Djd8nquz7lpudIsb9O+MhHA+OIdrfvopsD5EAsNwKNpht3i+XgoRW+SsjVfHHf6NpjzLzkK83Rh
dZPOhZE7P44AZpnZLlr9oe7kcLTQa8qpLS7HvFlVuAnx89INWlXtRV8t0SkvaLcDoDrFdR4tKTYz
SfS6Du+meUrl0O2mII+JcOutaIods4W/DBiPSVOydOtQl3BI6wOW9RCPUYBT0V2G/damyLBtD7lG
EjtMgGcwxIZIUasibAWUklmSXk/d1wwfWpSOTQ6ZKuEV7vMvshzcyW72UWqYwVJu9noR9hI6WZh0
xSZ3mlR1zBxaj3LiOHHulwBK431OPlXtcivrMjxvCyALAkx61xW0Oi3tfBFMJlv6tb9zRO80XfLr
kY9JtboA2keDE8mfylaMKWuGIXNBgWNZz/bQ6O3kTLQoWlVFxrdK36xVf0+Jd/vByW7vtLnPXaWg
YcjLmdL+Gm7QqqkaokMe5vdU5utpbOyXgM7LhZ4wSnJLRIwgqooOU/lOM8iwtjw6XK4faH43hCVk
xTRFj+OZbXNxa0OHVCcAeNOIDFeurZONN83RoJbEvP8iFxxcGObunRn7KxrNqpm2XzRql2M7rS5l
NbG7uhx+LtHBmD766OzwucR54iwrrrhtjNK5pskqZH2R6yVelogcmYMLehs18dhDC9x6EADqyVxO
dFh3KIBooUb2SqICxW0UVGfbBx8GoMM7tkR9PBgXQyOwDw1AClW7WjUYd9ddrd1hFvW5sWV+ERa8
hsxs75Av8oxLcpiD7XPBVpJW/RopHETm0M80yfv581CoamrcTrYuioEbDXpU1RKDS/m5FHi/uvyi
kt7dEJm1uQgzPs5TTNlQQdlZlw5uBBpqQ/yujfZ6jPS7CZNZMdO8H2jlzwGu8w89pU8a+VWJba2B
RoMlczuRG9N1QjV8kR8mWdtLkkNHqiIzJ22BmIJh3e7LiCo/mE3hvP/oAaEpTPWwH6bJn5tZvivW
voR6m3fEY3oVFDz1tBFJ751XpGXrO332aAZ0TZFTkUaXpZX151n38YIrnWEKnLrx7OBcHxzmEV/3
eQ/L6XTOnRMXwXYxzGLJXshZC8w4C8cRXDYMRaewKO1umNooXsLNAF6821xolfe0P0joTjd1rkbb
+hQ3gp3WeruGXzSAy8J2zpqmHFJUuXcgjkUn3Qib9rX8nDfc3jabbONqrJaUL8ui2tCTjzPFc9ZV
PvUBNCey1TAhQve0rU4n7ULmQ5vnhQqADamF9VPa2t0CnCEpCrqmltcekiS80YFbY86AS8gwL6B0
a5ZGfKRp15p3UeDNmbjzOg/BXtp+SpTr9Hqatg7YYuevncjVQDsdFy5n5y4M3ssBU5UHs1ej1mzn
pw5ofD3AzB+iIDUT9BQ+iNgHQXP0KCJX4VJPqo5cFvaL/Ll368+zKYe9b+i0C2X/KegBZuuVbnGO
G54iXTdJ26N8X285iGPP5ELQxT2uVaihQZboVNutV5MH1ain7ZfGkSIRASPnvohuRt43V8LhQMmx
81kzifM8j8MN4PANLid1KnOWmW4oTsbRPtF4sMeAZV3k22NQAH8ha8rQRjJui8ColhQug02wdClq
flhWD+ySjAmVwbwrN4wyX3dx4GmlwtH78zxUVTpW1QBxnBjgIAvsn4J+g3sxnHsRHJn33amcQxMP
27wcoQ+jFiixjNYI+Pi8JNyOicGSXw227+PZVqWqaDEeVo7RKZzNpZyGxz4k6+dSPwOwcDcUa3Dh
HU1pXU2XLudlkuNapsMsL6uegNC3dXbnWzIqMYLkBb9c4DD8wyobfTsk9QptUc+12Oe28enc2CUV
LhySQNJQVaTJs4aU1cVqQHBQfR+w9OWKVV9Mu46XparZJ6Pxcq5yiWJQ8miyhRU7F9tcKpi84Zma
I2lGGo/tyg5F0Yo0n3h94WGC7wh3EupdIDWYIIPJiNNlk0/RKL4Udl4OTtDPc8sfu64CuktR2ubV
mGCJfqmDvARK0hTJEszXczOyTA4e8j+UWTeQIc2H7YzIfNnyCYgKHT+FgTyM/hSskN8N7p4ow59h
cweqK+RM5b7aYV/C7KAPtluKlM7Nz5Oti/1cl9CmrVYO81vfeJ/lgvGkb4vPnJ+exTBfkGIXWb8C
S/ni282qOWx+EdH0kbn6ECGe8dLLpLONBhDHsm0ptRo2d+ehZFMXtWW8dJ+d6Opd4/GWrs2sdO/H
g5E6zwbaJsM6NXFe4AvaD3k8V+4iCIXfozZrJzxm4t284EINnnwQ8LxiCNsyrp+Zr3lWFv4gWK+V
YeMKsbb3qFnvJ1ztpxU/sHTGfasKZO7mddFJJyoa047um+FDMJVh3NRSxiVzJB7YY2hYG7t6MGmF
+01NplYegmGpA4gtw17ZLmxV59nlOhc2XvqxA2Bcs5h0rlNtFUBY+i1eVkvjQrc3M+rjMlqnFJMx
zUmAE9HFNVpLcE+liqGs0yLqz70XPqkrXim36CFpTQ/olyfWTTYxiLpkKe2lreiYjnMWhViAK8a7
qdtqZfpwPiRSlnmCqMSxw04ruphrPc4mmze/x3wF3Dt3wD00SwvWAdkZ3X4NaxiyeQuiOKvTLigg
nfWSq61zVOFqHOLe5wkucZAC6bNjuQCWNUVcyXJUfLvq68uA1J+mGn1uikZklHsej1MQE9ZeBdGw
m3I0xrOEhg5MLQGMKDLpyikRFKupL5+A8e5pW4zpQPM2mQf6AQbDNWDRR7pxCz0JJreOugRw55LQ
ILoRQVnuQkczMrA+a7f+1rS4TUnb9mktigwQuvJjfWgsaaCFQpeL0L4L+qeVAcUgtt5B2/w45AtV
EqQkRhqAlTrAyurwDhXQLZpmkmqL7IlWjYsbUt8Bqzhui7Np1LVjDIbuWk1W6GN8L6euTCpHWgVD
SyozRc0urx9FwZ4Wz2BmEBRlbq12q4/elXm/pnVfwCCo8rRpCpJwrc8Ikz4jY4jULOY+Bo5/03T1
ZSmW2w5AMPSPkQKnlA9zAK1yHkCmh20fnUmvuAgefM8TMrM7stBNoSV/vwzkkXSNPZEJhPMmMsnQ
l3PSh5mXdZrDDnu8WQvI0cL4cSNvFJ5+Ie31ZgqvFhmwpI5SHfB42VrQdxmxSTOzRVn7iwlWo0bY
ANrX4WM9Ly6VdmbKbCaOgj7Fa+vOVmi1jPjTHLIh5qM5awCCcW3mfRtJqyjrIui0vvi47cbeXYqc
zXG+SB0b6m7CEM4Z5F3xbMiB5XAXDvFWzXOuAjjdNmc17YbLhhtg69FNOxcu4YQ1CmFzZPwTGzBS
jFp/tc77vAqxIhVr4mouArVE4GNIXQH+ry/DWTfpgIGOUxCrUtrQowA2Aa3il/Kz9dIp6v29KQsY
9RKQsghhukxEKhbDfhngfNZUMRropEQfAePSt5RPg+pqMql8LcLUaX6uBpiuDWa72kQfCR5i3+9m
PeB92DYq4vP9wH424fgYyBrgyXh8HmGhX6dEO3pypDQxsByysxs+l8O0xQUaxySY6iNdin3U6A8t
6r5gDe158h2AXAl0mIl4FOZSw5TLw6aIa8mvg3HtMmLqeAN5eh/xTcchkrdL2SXGtfMZJNDlTkuL
U+AWWxpKUInI1g8pE62F6VNXKUZmTzCu+5isMs4l/QyKJzoOOZkz2C7Ik2KezB5rEYGE5VE2BW2Q
mDWv476P1ixaynDnbf/EpMAXnNvzDG34iEsA2omMMjQPXIXI8lRQX13CearLl1fGt9VloZtrshbb
4Z+fu5EuKthWDF3HlsCokFA4hLp4efvyAKSkQ+BmmLgdcVU80coo7+ZxN5u+uOwIqRGg2Xk99vly
GJ8/G14+W8fisWibYm/9oC+XMNhr5NAx6gt9+fLA/vGKkxzFXq+D8lq8Jwv/mRoy7yfuQXQybpGH
Qgdn2POBt9HSn+uOQQrVcScx7BP0ZZh2pek+m8x2U6dcYJp9W84L0MRVqDaaRTwFdR6HDfoMrNgn
Ed6WTHZtXHMIIdZp2XSPrq0aJepqjF0+34hlL1vgP5GlddYFAcgrGDBMgfBpdTC/EY+OcEtz67KJ
1WsM0vbFwJasmMcqMbB5CI2zoUnEg0fGhvNGC6dqDfoYgzFTs+muqvTVZAq0o7bI4LRXIMrouNyA
zcFPqYxSsEtbZ2UVSjXM6zvXk/u1dDwBevJl2kKjOO2hgJ41xoIA+u+LpGGgUscgiYKQPkTDwdGt
uBV4PruQFNdTpWpcFhcLbXe+BEWUOD6fnzvlsq4EJrcGWNtW5BTohYEg4tCB1cAG7eaaGEQPcfLd
NJ6F65HapvbKbeV22WljdzCk/K4kUDx5VQa3bMJ7Gi5hAiQ6PDjk2ck02+NKbHEHuxcXUTgWZyH6
YD90AeCCNZdXfFItc8MNqiO5HwBaqK3B0R1mMExyjeckKOrm5Fhz5RiDYa3Nsq+atdnX9SqhY49+
F7USEE0HJVr0+ohKXB28reIgEBQ69Fao2RXlbghne41AKlM+snHUSHfOqy2NwuVjUwQ6ge0NdnZt
e8f7/oqVVX2GHwop10f8YunKIhMhmNzqUOxgbi473l+3yEVpkQt8w4rb2og+XfJSf5xdcyk6XPxi
u2wUHkQ3XkZJ1zOSBOE4p1Atn2xgzL4x46aM74M4Ws2wt9H7KhqhvS9+u4BrmRrbbPAwB/RUDnem
OpiQ2hMr7MPQD+6KGlvut1l0IAXCdA2Z/yzn6MMWhh42gHBzglsvdl0Tzqn3+mgXcgSgWu8GQTkw
FMpPvm2zCMhtTaW+WNbrcCMRVOOiU9iSlEp2fIpLh/MYdgQX5diw3nYA70c99Ser7cfQNiguvWH7
KKqDs+jbO7nWmQxsnwkO838cTXO2Degnegbi46X+OHT5fSDC8situF0XOpzhBxfvsWH4hH24KQ4a
3bHbgvdoLewtJuQAdFsktsc0fiGfoe31YZz5BShF+npyulBNm0OjJrrfNaAfXnRoRheGVvjCIWMV
7MfKzDm0rerlw5fvLC2bL8RduwF6o9zdFBQVd8tSu6yEPWAQrAACxEsByKRtxptZ0vEAo9Ao643t
k8lSdra5J2nDyapkQ9tZzR52Asi0gDrS6l0k3uEuGI60Ahljsyv8NMiuaQ/0Z78s/J3Midz3Q7Mm
kR0UB1l01y29VCKEPXAwHfa1wgUdugros8nDuGB19JzHt8WGf0b+52rJp4SY0sWU1GeH0AwxKCyU
gQ/iQOdFQlqAntCwEPDQdBgUKaEawVpocmGT6CoHZCfK/VLxOm5s8VgSC0N1TULaXsB2PlV9ydqs
oTKZhisJhEwtfjWN6uvigfACp1sQrMeq5PFUcLkXLgiPNJz4AekP3Tytx5cHqKPbjVYPNBDQSYXv
oe2C1LIJ0OinBTT7l1fWP2v4XRU6+BmSBu101PaEgPQnkuQeCpavgMsZeMUIkDSLzS7H2QQxoLHj
hl15mufnTTng/cuo2GSDZBZYsWXGsBfkkbJzWwHBAP1EkDNvoTYQtGakA5/JAh8aUkRqlMYc3AAk
JFz53brwB6cjFlf8pb/id0vv2W7G3c0yrHPsoV2nnvmrstKgSc2qyB24mcyVshP8Fx1NoX85sgD7
n6pjQRxgPDK6tJiemp76Q0TdKdgW2KsCqJ7whh3qGtToXtsvbKiDE3T/PahwnSITXfe12JUdUL6V
k2XXToM5ik6+77aovCmjXAmmnyba86NdwWLPgiqdR+iOQMkUMoO+wLydVNfILq6CClBWW1nV2Jzs
gcVqE5Wqh86pujJfj0XvKdAqcwFCU52isQFwCFKEQrX8QOYgPC0muPPD/6HkvHZk17kk/SrzAmxI
lKF0Mxcyacu7bW6E7Q5FSRSNRMo8/URWn+7Tfw8w6AEKiXRVmZUpca0V8QWDmwJSMMLTOmcQ9zM+
c/hk+WPQQ6DKB/vdY5Y8dwLCejhgifI4uLut8YWLa7cmptinoD+4QeLz7oJyW3oDqAUy2Ea3C8bO
It66/SkKz2RZpyNU/iNP4xcNS6tMdmdq4gCWOFUks8hr1wUxZJC0PUoCHyPRcdWhJwk2MpQh2yFs
kuibCGlwJIO9n2Mrz8MaVjBvm2OrhyMshaxspU5ruv6CNEcwrUHSS9GGQl9kHPNOtpvfAUQiOTBI
uOYm+axyrlv9g/W0fWjX573d4tPeB08h1/MR5MwEmzh7EDKOzoq2TeWIK4haXKmUhY0ddrWmltcQ
Q3wxClm1e6CuPnX437IWXd2IeqPTPyaW7sDy/jnCnI3BpysHor6kKAwHvmDqCeNTkzTfZB4stQnz
pYQ4wAvZ70mhsC6Vu15FvbJq3TBX44/BTOmpqRKtnn3fNIdQ/5wghp/SfDmpNm+gv77w2A/VTJvf
NiV/Eh4NtW+yoUDj912A5ylIjuY6HmClGYY5SLTsEhgdH7BAvLehfA1oxmueNt8Wme5V57PxsFqo
BMsErqHHsn+0I3yaWbLTEER1PkYfDeffchstpY42XY5pxqttE2GlcoFVAdNqKxRqYgMzNWqqmRgP
UmYd6h1z+zRF9IFt3cfcRnA8evvSWfdrX2ccin8tAt2Cge1ExaKvzagZVopD1kEUEa7eg6+7FZDw
hTH48xzLULYd9tyLmqi0Ylz2Vwzw6br8yvVN4oAjXS1xX3bWyCNRHG26KNMuOMIRRsUbVsBZ4XYX
QqI4ACN7T9ZxqJZp+EhSqyuBzqqQCZrmXBtRCJmaqh/S553E37fAp1gPMnoBVFhvaaxqkMW2hO68
VFsTY7GIboc3+SvptqCy1gx1usXJEeI0JI/wauImOsJ8xRq/md9AxHB6ZNPvoJlotc7rUsxdqyvq
wkMfQgRaMI/nDA347iFkBNnBLPs7keo537NjToL5NM1LcDHam1rH2/rkg2t3ayQhflmUBwGPFKo2
jLjVAgELu9cVI/x1UVUEdq7a0HpforxDT5rmfQmypquwrCYlSU18SYTFEWT2b4zP83sn2uQxbf2j
8zl/plNzypOlfxvKDMaqbWx6twxYExqiuyMl8JOXAE28jDd/XdDbUcbVwckzQEt9N5njmCfvY5b9
SAelT9nGTqaf2aNWrsih0x92YbtDMGCwkBTjUzgNj2L3V+mi9VXCMiyGcX7bOWmubTxmd7Fr0V/F
1RLlzXF3cX7UDI2SllMHySnCHEwxHUlNcSyaWk0p7PxtFAV8Axx/LnwfmmWtp7ivxl5fiI/5a7KL
P45EkHLUPt5LtT4kLluOG41MHWj5a9w9Roxumk4RyX4A2aIF11HwQfnelLOICjr200kLUbo+MzDc
16cRDdelHaG8xPkXdTM7Gsq/R6v6IhcbFjDX+Ald6S+q8N8o73yZSQnLaN+n49yxsVbzHMGaDZ8C
roPjyORaoQOcT0KTQ+jroe3FYczjEeRCXMpR52UOqalshApgBcMl8niht4SPvxVzv2IT9Me5Ce8T
lWZ3kfCnHjTJ2WZalyoayqFV0ZGGw1JHCSo0PKSsmlrN0E1ofhrx68XYZ0M5Oh6VS5BN0KxceAQX
8xN+9FzCHnzOsBYfo2zoyi01ugwmC/5wnLuiS7cHOZC87EWDrwfqpUg0HK41fuahPKYRJlFpesAL
tkoEVjcXo/nZGoluKza05rmZ0fSGRyfyF2eT4NLwqC34mqU1wNRyMvJ+TBZ+3Lb+AlaH154wWajR
wZaEHx62khY5R9Ft2o0dIkG/NR7fXAs4YqCrBmfQnwOsnGUmYIpC0O2TeTjvHkd7U7TxaqFCooeG
IlhN3XRqDGkvUa0GlHP4md1q2g/tTDEHaEUUnJsyAJda+72HXsD8hlKTRudk5OGBBtaVfgcele+p
vuZtd+3ZfB69/WqZHI/+5g3GwZKVSdP9tYnNFHqJfq5JH5xctl/iYcOEbjiv5mk7Gm6GO9vHoBTX
mBVMtPxMSE9eG3PM+qSygsExjMGOpIzZcvzDyFjyVcd3al7TCohKXIwE/Gea0JNWhxHf0iMZ0apG
FsUb9EwZt/ZEHBNwzxaIrUteb3DW5mkyZZtqHKHtjLZwEl0RkBl8RQjWzGC8ntLmFKnMnbseAxXB
WMQpLHECTqmENo4BgbXiICSGT87imto+v2QQjJ8AUb0FoNIKJejDsMTkkM3o4DpqmmNowjr9SlcZ
1tBn5F0Mf52s3TdM2Rmqax4cGpv8ZbIxrLsMyGAoTlJIDgdE3MrGBJI6Xy4ooA9+mI8xxtLHZPLw
R8PpjlpryyHlQGidvvOpvfemmQ+R2q6xV8OD2UPMn3vIoBwQ+IZgyQu7rb5K/WrQlEwtitcWVo03
72zDqZKR4V0HTh/aZoFeHkzXfWpppcBlVIlP9geHTw48zXyJGV5aT94We57tVbNxmGrCncHFnDid
T1FuKCZcEpYQJCysB8yune3ngsVC4sAGdnWj5ou2g4OyWV52oVT11rHtaUForEDFyerMmTtQC3M9
xvsTScepjjCFlZRqgA1sHst8iuWD1eF29FuqC0vZWs3djBE0yppL7z+6Mp0C+sgU6aq1CaYDW0GQ
tJ4VzpnoQGPI7tsKJ0d7eCaZ9C8cqOCrzOm1t/jcTNg1lybIS726eiL+i8DHVwY82Qu926rj+XVZ
8/dk736Grj2hL3Qovd1/vfi8z//rA5/3kSEwqAjRWmRBT+pYw4yeZnURnKpLx5J2AGyDq593fl4Y
lnXlNKVL6exojwqIZmMme+loZy9kD+cBFQO3/7mTkcBeDGrXgE4bVz+fOTU4ztoZJrtkDPP3gtWi
aHq7wb3Hb8txvzYKZbIPFN7D5yu3n2/n82ogR3lG9gAFZNSXfy6M34bhv9zJNvShIu1+ka41F4N/
77InwYtdNnOIE5UcCZ2On4/984TANCnGVp2VEyyZf3+3Id+nofh8458X7e2fZc7feSM6tPXpfJF0
xcXtY19w+g+y305sb9QFtuqr6SN5SG638h7sXppCCr3d+rxrySJ1mHj8GstOYgXlfcH7Xp0FFNYZ
IvwujyraxMk3sFmN5D/SPfn9+ev97ZvRcWaP4fg2xRHUkxXNMcmBPHxSdn+HZv7GOf89+AHTb7OC
t39v2/CfN//3m5L4+dxH4J87b7s+/HPr/j+2i/h/Puv4R90S4NN/f9Lt3fzn38Kb+fvd3WIz/3Lj
/8rw/Edg5fbM/+mD/9MIDw3ANf8n+Hp7hX+N8CCL87/+yaP/+YwX/XuM5/M3/47xMPZvUK4ASSMu
n+ZIL4Lz/DvGkyGSnUQxQHZoVRRPwEP/EeMJ/i2NgjBgGctB0qY38vHvGA/C92GegcZnoB5jmqf5
/0+MhwLK/RdcN4mzKGUhaHbGwhABof8e0ACasAxjx9vzQpIOKqH6I72ZSrqIx4nN9oo1YqgHrUBC
O/cDBrs8b+SuX0L34A9bGwMbcFANIBkJt3flOPZNlcSS3IzMg07ZD9E1j24N0KCla1NMnKOtMbo5
Dl27FQtv7kV61RtUhC24wPfPS8tzUjoUuLpZ9i/LjxSuUY2ZmVVuP0E/WTDV6NMSwLyxCmN3kObQ
C6JqNwb92arOcUyQttkI3JRx+cF4eyt8y6FLR16GzXr1fNjvFuhpO+vzirfmUQJoL0DOlgOc1bbH
bDHQ8Jy3GNvHZrwnKjRV3Pm0DumrA/NaRb3zhyD29xj/9qc1VaSWmHhqgDsKoi1EinDrsXDPGsBt
lFsA7ODJ40zBQOYkqAcBbETT9RUhquyQiMr6FSLwaERJ3S2jDtMP26E8guwX1YD5oNKAx9wKgmbT
93ZZHZoXRqrUQFcLUdILDqqr4pAg8D2JwyJcd2hb3VUU1G67b+tb5LMXmU3lpAZ1XhMEkmgy3Wch
HMATmv83DTzjLmjJW0jDepunj7RdnhO4d35JDyaFFGW3YrSmUuLLTjH75dADA+DHGio41HHv8veA
6R/x2BReb6BiInuY+w2kxZydb49GAx+LGVoVH6fvS5erEi0eqBcJhy0I44dZ2KUIkJo66AEG5rqG
pQhH+DxtiO47vSwclWSL/IWrZLhmgb+nPvgq1NTf7RtiX3SF4txGaQHAxhcCXUeFAWouELEJj53f
NTzoxIEeSedjF08HRNTAm00QmBUO8GJOIPkGhiVXJwbzdcewPI/XGY0gDjiuKpMFcwWcdSkNlaXa
KD8OkosyW3/Nkr8FVGrgV9ZVC+/vqW27ogmiFx3SO/DYz3TIHwFb8NIs32OIVnAfu69Gt/bRDkGx
in05kajJit6xIhFrVjuEH2oy5Qdhw7QAJdXe0mOFhCl5WMYQBRJyMx/NZfJ6h+GfH6PNbZXpU4hi
EVmOyAjV0rkvdBjkmTeqq11rK6wEOM1WjBvgkGG3NHeNJc/wa03FjH1so+UeSa1jOAHWUQDXC4XW
aJAsgznYvvZTDLEL8kI5T2FhNHuYY2numfAHD7T0HWgq1S/CAgalUKHAghSB3n93sxyLUdHfSWYe
mmY7AOPEuRhP8ugGDNLMa1dsu11qlc3t1yV5ajAonPJVQArdp6ieG3ZqPdIk/deue0ESQxRu0ZVn
VNRRmDww25kDiltpty9juP7ZiGfH1icPJl0BAFt6YKEpVXLTRuBLVO3qn7atHSCFg/fwN3vXOmS9
FncKh9wc04Y/I3F5yIPmefKPDZ322uYt/sLwwEbkb6I+jUoKigw9JZwvvydrxYEdlHkCgqAVwSmY
fuTbnpTh9GNdnaxYwKqNBz+C/fYF8b0tQxofWOOOzLdYyrqJn0gGwSvh9pejwQAYIY6Pg93Phub0
blj8VgRR87KavHlvkeEzw6tsjarR7v/YXAvHC4PhZRoxYlnV/tEaqGy+RI9iAREyROwx4o2/rO3y
Aa5egkH/aNLOIDoAZWzJzqJvs2ePjrDXCNusfpdlllteIeGpMT63CVjc+Q7y4p+0+ws2w8ewz0BG
tnyukp7+WdxYLBI69pZuW0GS4I1JOdXL9IuLaHmIEtWXakByAAjWAUQSYFr2MxtTYPHbTS+MsGDN
yM90mQUjg5XJqB2eMbRAN8T8OT2GzEH8JBtiEULj27XICjYJUAwwiIUnOSkwdd/1DIBhH908v+Ta
5qK0bfwuddAVyB0ZjKPnbR/EpYHAkSnkKCIy6wsHUScREDm0lOMzZu4e/da7CU5TZh4XvxxXjbaQ
dCOvPKpkYxv6DMGyBI4w4iyQy2VKCLD/pE6SpJpITgFIrTVfMCsl/aqBQkoEAMO0yrbx1Q52K0E+
AS4HIYm9dPxJ/pUP81fMYH3JBvM8wQc5h6d1B52T9dvjEDzEA4Q7umJ5mbWr2pgCXZyjrBKBxVjN
LUgRpHuaHHK/GPjVJE3wNLi87pIIx474QC0wZdND1YDqHT74FhStRVlbpHmK+glJMjhUAO6h4LHx
60rj9pq2BDo3E2c3j0AFLAJZItX302mMUoK4L4yONvUPLHaokBDXkMZ5FROJLsqT/om4ABfDIs+k
S0+tnk5Jh5TL7F7hPbwncf7WNzhQeP+lVWNWrNnyJQ9xWIarOSwaeTrFzFqaFJIgJ/tNvTobofeT
n85YV81hI9NF7OYxw0T13GdXDQ0gMsw+5AtwJ7Vjgs4Ynmf3/LD5/HmPyPbcOANPa9t/u63BhLOa
7IBT7bu2y4ubN3KeOI7/3PgSYjov0XMgu9LQGXmJ6AIRi2JqvCGEj8mSYDDtdeVg3lZq0bqI9R+V
xO5gVvXHuC0Fc71l8LAkbPDYHkSyhAe1ZJep38YLrLBvco3erMv6A3jwF44GRAxQ0l2eO7iycOWc
Av8tg3OzITdsJfJvKEfCEmSDgr5EUfD3zH8VkL6bfcU4ZbYilfwEL10+BjarWwEBzTCwqUC4+lPg
TYuPpX33qkkgstPvbSOOgBFR4Lsyz6f1S2p7jWCRfAt79iVx4AD3tYQtgwzzKYL4Vpt5pBDaZ3fY
Ob5QFYLhXcWPBFbQVxvwX6oNRxi0PZKz0TU1y4QTCJ9YQCKgODR/ByRdMZGldzSN6SHnS1ilLEcZ
S+iHHNB3penwo5uDGeQn3DwEACCOqBReuH+R2/wxOL/DS215peamYrs5bzyf7/iK4W9n/t3kSNTt
HVauCdjKvYK6WTC263s4dFMBWIfqn0FjoodoJEXCgPZDXuku+zafpWifRaiTKxiNH9oDZg7t/iyI
hvbGwR7xr9BCsCKa76klb6At4ipqm6aIMYuBrSTg6Vh7D5V0Ktphfx4EFBkDz/UZBvtfwL3A5KW+
QPuQnS3ap9IurDtriCBD1q2Var70twMVUuwBRtt4Rrcy3GXhihYJa51YGnuQE4Q6wEe6zniiStH7
DULtiuPL3vOGDYed/ex6vRTrMujjMsAOoD8JgWTgqV5KQoOfE6ffY6rSM3yMxwFV9BrKPK7krk1B
HscASzSiQxrxxPGlAUcQ3rIrieteuv3BqPa5icFqz6lASznEwB3zTJThbpHrwQwJhbZQU/y8jZZW
gbPlZmCz2Sl4UasfH2b0PqxFi55nqGMLKC8QJVjcu9gc99vU4F6SYAkRJrDPLEruENe/b8CEwP1c
3WmAAlMsjekAw00TquweVesKlRkrElyQabffZGy+oOVFb4ecaBl5FZajnsATbrJA9iEH6tWedRyZ
tx7yQzH6zt0jzuKLCSI1zm583vCgC43f4fm6HmPv3lcWwrYcLRTYbG0O+yy3643Eq+II2vMawcrf
16UCa+YuA/kLa0yHntzJ74k/MxNemsh9WCg/pGNoUmP64HkWwSCPYfXuihahtufNR75ac7beEAW4
oVhXWQgCTZM9Az6YRcVMWP8Ix3tHY+3MdwP8FOi2dqe9AUQaEY6sFWzZ0jfLRyzYcWfj/cY6eLmz
XL42uvvlM3SjXb8+Tq3/4yIYQbAbeYVA+1OAYeMucVhRBGQqichf1KThmd8ewvGnmng6p4v4OUX+
GmQ4RnucAFU70J/tcEdkgpciShzaxXzZku0PNf3L1AX61rGOYIno3XQfk+Q4mvF+DEGSqwnp8QRy
HHinrGBB+5P3DuBEZ77LyZ6zdEPde7Idoi5O/8AU9Zz67WMh9oA4yV5RepWw8WayzEc+hqYQe/4C
x/CYNJB1gYy2QQdCmw9wDl9Snb8kK/+RwY1bc1vbxBYDOLPK8h8NcWfg/mUShweO8YZhVwraD7Ro
QlflXl3UkF2CgZ2FBBlLfXpM4rZKp/SUNu3PPHxf973eMb35VX9DtKwM0/w9xp4CBcDINX9rtvwX
us9vzGMNiWFTEf2Nhvc5fBSbQlNCacmCAbMB4MsZyx9rnnZOr2OrPwTx4HGXYs+mJ7AtvpgH9pJ0
ezW0O+yqENtqtF1vihUC/Ix5k/vL7U91g3zW8Vx5hBJD6FCVBCpRULI+Jml7pxf71O3062jVqVuW
MvEgDhus0KSphwS8wsgfFOI8yCICc8a6sOLTxOGYmsPK6bMKwo/I2BMweQSB+uRn7xFRUvc7Adsu
TP+G3UruO20fN0aeKNILU/rNaVWTXt3xrCnZRCpt43rXWtx9tWLsDmEUvLUjdPoOq3J4bhRNsXjH
j7DjvhuloWrTG8rx4PqaEoKmEKLY2n9P8gT9nkl+Opnfof+lZd+uwP9id8NhDxtanB5AjQ6xi4RZ
UQrQCKRgitDapd34wKir5dT+ypP1eWhWKAIdxj7KnpIMLK32bwJMuAHR/PnVjGIsk1wepD3lLYZ3
iXGUmtdO8b4Kl76ApAtnNoPte0uEKHqZ8+gEF7fMEvol291SdljbF1Sk22dOluzNqviY8/at0fd+
gf0eHMVIt6LxaVqohFX7lj85unxwr28aNxIdncYSVEIGeUdb8QH1YkAbhemZtM1Tn/oD78RYxD5O
Xl809pa4jiR0NThoXTjZP/UrEedoQT8FxQVgVhDcAXY/BsDjwCFh0dAtOoAdc5SC65PhaxqC9Mw9
eId00hiUCaDPzB9R+92FR/O94MHj6qAAoHCBIdbyPl3Iq1D0AIQc5kcTIxY0gaWmOPDVMK91j6Dx
yNe7vYftMOawtICCKuyZgt7GAxfPDvvKhsfJsC+59P6kMEW06bIXq5tmHBK5Q2xzfxi6pkAq4kQd
TLggwAa1aOtuuGQzIH2M3dzuIq4R6hZo42BZJG0H8OAhze6tQVvQtRTDfHuP3vEn89FPgvCFRRvX
LagW6Zx3sInSBxCFrlgxohXrADxNq59a+OwsY+1LCHxLGUqwkvn0pLlpy/lGMqTddWXIfTVT8NOS
ZXsLxKPJGl7kzajKZk7eYp7do/Q9+agjBfZwObKNvKWePLpo+aATJBg1Qa0KdH4gAoZBMqAuqv07
eFtTRFEbA8SDPq7cCcflgVpkCkDDgLQe+3sRZIA0eIjQNwXlp9va7qK9kB7sf9PDrDQL5CYcd0mI
THurKXYuUGii9a/Yz0252rTq1JCcwarXHY2QkO4VNpHRA1ikatjZXZ9T9RBg/9y3UfTnJu/qtrXz
dYDiWSHtegH6FSwIYAmf7gWbIgCePa+GSF/HsEHiFCwGZLXlt+wmXQ6MyKLd7WnSWDZCSJ217Je7
CKgTGA96pQlGDrW+dq2v0G41MGrn72FGu2JGY7MMFuwCNoVJQq1KnsxXeGt5PbvmK49TUIMEOZM+
gM07TdVuo/AU2uVBCQCwBC4JIFUEPk36F+K+unTMYJJM/Nd07jEvLIgTE1lya10hbrGkKcdUsmCP
hmtu9/RANXl2Ax0rPBuZDYrBTybsiLhUf6K0wXS3JyfUVAbGi0IQ8BOmBDRnOQIC2BUG9mifJKdt
TS+2HYAfSFDncUOgo0DekOHmX1b3W0XLCtgCSJ1CTjfKonvj4gzcc7BUeTzVioLq13K9mzWEykFP
D0tnn9iqjiGk2GJZ/VobAjzC/EoQhsQZ3P3eVzBHPQa6Ep3oL9YkfyQLx8MyNNh8J2Pd1evg1ebT
KSB6qmLHn+aAP0eCPDSZx1GdI9sZ32xVTDnoBVdXhtiOCExw96SH+JdASLrKOn8nFL/fw+bQU3s7
RSNZwVlG1l4rUvKenEf61iD3u3uGP4zYJ2i8hwHYLEIz8/OgojdHFMSBjXwfCdgayYLL7FmEaSxt
Sx6Q+yZCZ0L0QQSpKVMwa1MQYbsX6YOSHW0zf6iJQ48F0qVzGCpx78uYRlMJAtJUIF8vDvzaYvPf
JKDv6Q5FKu2wEwRolv0IQfXUeHlqGOYOIm75dIvIHMdeP5qDNmOhNDWYAkCgDqiVz8udnk1zNyDH
PVvzy5KY1g0O5dvI9JwP2DeA3S74pOml7YbkkIbTU7TO4Ul0YQmkHr2FAoq9tNPf1yy3e70s423d
IOSCEwUTIWadClvdpJfPC9kOyJvHNL3QzeAA/LxzzsVW0gin+oQ18+K4cAewE9O5i6i5IPf6AEEm
OSgDvkKPQVtBmqFFKrS6xLeLiHMYbbPn6rKNK65GPEcoLwPahW2HTvEmtiPkZAOq1Z8WKbcj8jb6
EvkYF7dry4ymJtvOg0YBG9L27NSzDOGP1chRXZHuwCjy+eptiLy5jpsqHVU+VNDkEVa4ve7nm/m8
Bklc4Wv/l/vQhVZrp+lpSvAlemkU8iGsqRa7ZyVtoftAhqaXMaV/X7QjxlY4K8hcyPGyJgm0Lomc
O9BCXGWZYH1hsDvbJQNegf0dUH9GmtwZEeCBKU6uHi7qEWeevswC9mGrEUAJhYvLEGT95fPC4ayp
Fxr8+OcummQXdLlIy1MHSe2fB/QW/f1bn/d1G5iJbcbS/s8Di4KBERk0c3DpzlAApyNGSXX55wJs
GeCuz9tCzLWxVN2SWKDIpnwuJHXkyBy5jBOfq5nTvsqkeWVDI+8VQtvgcVBNFwjYRjZXycbgnMWi
GAK/Y9+EMKwCL6PKznD0HdLGbX9WYYf2wU0AfzGsdDkhWHh6ckQleJYjCv+yueBlaOyD0OiROtTS
AgA02ONlEXes43shd4i8Ke2buvXpn52Cd9CjP2MmSO7cBqR9zmStoUqR9ZVyICsS3S1USKST4uxt
wWlYhQSq4ibk+9ZNyzHeloLhoLx2cfRLUBSWFRsDHfqtewubQd8R3UOgZ22NNfqy8fVWBLjAnLnQ
WjXuCdu/TFfsEVKHarMHDXx8z0yDehN1pxnSUKkZv+xRDiZ4ddhBwjtgMC5YEREMTti+Ds56478Z
It+DdaI1UrEqVeCA5TPmxAiQs2bnoXEYlywrsUhG8IPgMjtcKDRxlP/E7Ds8aRKCrWuAZvKhdCO2
F7Oj/m2oepyCBx7TkwETYKPtODDonjL56MPZF72N/kiSvt7YVWyhdh2GbUCcF1FMEjeAGbv7KKLv
vcm3IknAT2bnFFwdzBORIBO5vk0bu3T9m6cj9JZoeWxc/IL9G85L3j0EYgPhrz4gxmPeH7cVo+T4
vsVYcXe1l6Ctvrcyf7q9rM5CWCUS2fMU26W1ovs9KgTToODDiNu+NiaoZQPYiATyNYnZl5jAwfEQ
ZREZ+To6rKxqt78RU/s64z9MAMEX2JsDnDCdvoFAhapGXy32lXLY3gBCJQNIO325/XdlDLnhvk/T
HSjQ/IN5/pSDzklUgnfZYhlCPzH7h45nmNziQgbJ223bP7Xj9Bj0MB4bHbwb5C083TElCvd7Wma0
V5hzoYCjVtKzDmJyneY32q0NYtLYLxAz4JkacRTU1lgbUeWNtMUi5J8+jrHbiPGqGreiE8oi7gmQ
AVMFQCy7F1G4vWma/0LkEntDaGhQoVsQ3Nmm+ZFsKci6xaDvmxNM962F4nBMEAYoMgIEOuozfzKt
SJ9GqJgqweZ9AbwMbAA61tLOrhx3/AsjnL3bRwejKPphsKmUj8j/Ye9MlttWtm37RTiBRI0uAdYi
Kcmq7A5CtmzUNRJFfv0d4NlxfeLEe43Xf42NIKVtmwWAXLnmnGP9uJY1u1Rc+Ph+pf2hOVMYDw4p
xmyPSmldDCS4bBy0APKVxlaXhm/UXjoHgsz6fXRYN3dd0vk4ffuLWLx3Ioef3CvNsKrN72Pdeexl
ec9th81wXH5h3Gg2WrGNsQLvh6kg2RN1L46V00BYHAob8xZXZFumqe129GvyTUp2WtCsOzhurZ+K
Ifu5VB5aSP+UOv0fN6cRqoi1LmVNRtjWpiD1SRjmCBE632JozvGmSswfqvH4enwPS7D/oPz2OZLm
11TiCeojeq51T0p3qIqNxYP1V2nqtps8778M8uC1Z705KRcpxBUux/qtc8XNX8Zph791Io+q7Yv2
jU2WH5ho90FcWDi7pi47+lFMPJgtZVnaLyjqeIljmr/+5LJzMzW6je0W8gie4n6kdE7TsP2uS4WD
CX4C5wlfidedbbd+1zX7ih2pCGkjZIl678f2aFjTbRDxLh0c/mUgUjgAJRZyWxxGJ3nJEmKvntOt
ZSrinadhW40XamOt5caJDR0i24zpdr/0Do0RQ7J9P9DN/tASonERyJ8F95x46DrnR0sJ1tuVyVqa
h1HjPbe+Q6Ib5YbTpjLlb6NWT0376Bo4oyzagHPEubj+IiM2hsQafawnfJeoLS7DrWbFR9PS8AvV
NCek9ZTnbqgt2Wc/xgffqXe8NBVKh16cP+mPS0QnhmLBCO1lfk3qpgvwvT2XefHQjD8JgHQbbxyO
eHaOS0te21mZbJZAPLQ9fFgyULaMt3h1ik3r+iHB6kOOaZI+1ZPjOo9mMTxVUgN/RYa6MG/3f3cZ
Ckx3eZ6swdRd59bPSa/XGwNXglCU3JaecnY6BBIokKiI8mUnreLVTWYf1TXucRMsvzV/2NeeQS6U
nspmtmmy2Ua7zeRzj1dwM+qEs7yuuvhV9OyIPDSXqduX1qdPH3fj2PavhvsWLqRT37WvWZvte1gN
dqVdTX88AXL6IGX0iMmNZj+NonhIuINZ5mdfLCdtcX8MnvfHK37qdZRjH3deKrwPfZaFeuUKyECo
7p1+4OY60RSmwzrrBzV1P2jjsln0ICJ4w77iRqtV7WcWl8+YKW6dbwdFY6nDMEZFOJau2lKDPCR6
fAK3+mLr1ntT85lhmd1QWx7ThVCxz2uBKdtuVttVg5WiQYbZaLRPqcm3qK+nzHa2yIGf4O7KrSya
12ycT2P6rNvDLz2mxjHwVE9rNGJ8YKHdF8N401kMRIJkYy3HpqZNLBR9ScJoZdAK1PZOYxu/oIkR
tdl3Ovb9pTYuXppuF936aJW+qlfRuY6GsMKdIMmlsUtES9HtwG2b75kc3/t8wMSXpjczgT01ZOnT
NFRfnkcHKbfkh1e0237of7YLwK+2eqsKygKZvrbO+N1y83wzVvMTtUa1Y//osgBgzyym/DMZzJ2P
OrGhXbqRVffT5vuMvNngYiCUTrbWK0SOmftbDIzsKav1h2YODR0IBlqfeSsiEGasNNUKsVGBzaVU
m+FKDtg0cp631ZRyJthdi07ZfNDQJ3Sc6gheA7qkyD+HFkdAxEKBLEa2ZWgveolebPHBYCfICBHi
Rp2M+HuvOTt9ac/VQOVjeayUWEjOdF4fbQ1fnZscs9n6nMacRMry4i3ik6YZMZRp3Gu4b1kvKybC
WIBHyUH1gwMkoGyC0hiAYFrOC/z245iM3H1W6MBkLg+2i9LmdSTNHcNduJXKQ+wO9q2XORtQQ/tV
t/wttvZWcdfU+1ZunJK6xe6sd6wBAAIcuDKOWI4JLeN7ue8OX4ZDf4rofrfxNbEuzbdqjChUWm6Z
qjqJfPilWbyKXhOkQ+JAaVOo/JLTp9o6GHkCo7N9bB3imPPnDtqpFelrblRyF9e5zcbqUc+z9CxR
Ssxylc0UigxIB1JHL37qfOgJukAczZcFGtCgj2en9/KtaPtzJAnMZlXze2lB1xqGeqoytXfTvNz0
ZDFqtkN0FZBCBg8XrJnhanI/YfAqKDJ26M4ZMYE+2wK4OVTYdi0U/kDUsRMktEE2qAfTvtbs91al
07HtS7p0An3STd9bQ90kReQeqJEODid/ogTCo7C4HxhvDp3q/IByizwG0cRNbaJxyzUPDDuhkNeF
5uooYQTOuvNjpl2xVTX3Fb5ca1dpyXOLdXoLNS3akF5w6vhWJ/2HoTJwJrOpQg1jUu/j6/fceC8g
IvDpy5NPNuKEekNAVH0hBp2bnl1F3dtXEY0u1vf5lVOhYzF5NOwJVlxRP2lu9jrpRUXfmqU2rVjI
sBVvs5lcBvawNqRYE1TNvHNuUccK71C00Pfp+4JLhWtls7Q5RR6sKZwIvtxNWdUemviogJJsYjaE
emsiz0P5ol60JvoEzqO/YAyp7fRS0LfaoznrROXyZ7sxfzZxnj3o9tHPiYfnzZMU6jwnsXlEMht0
xVcylFQ2LFhlNuYbO/bU0WoUqRHdBqWR4ZWim9es6Y42gQLjz68DbaHJqJ6HenpoR8MJ0PDfhr4u
Q9P+8JtfzuD2odZDddSN9LlM1XNl0qbr0CyXPp6eo/zJq0E60xNxNdpiNd17RxbTrlDan04pJKV0
crgtz35QG+PRtuUfwwcnQrx7b2X6q6X9KHLntw6VaKqM6mxWOGfMMX1Q+F23fmzYlO/mNp2qKxyo
N8vmtK5I32k02zLVh6VXVDvNSZydJOww9cN1FLMeWotBc3AYdnBc0i39aG9j5EBUlAmqSi4VeW/W
EL41apvs2Mtl1QOTYCkimBT+3pkt71BX7t6b32jP0CN0NBcz+/izMpBlyib6Ns3uhzDmN9oRr7Iy
WOBav9trpXOdK2Li/fIF8OjdKSQlDR529ldOGpQyAkCmHaHRyX3uyWkjptgOWUM5TYv+MXOsZJPU
XRW6+bgbgNC2Pr362Ms+FdE/Q5YfU4H9KZI/APrtQF6hyzdRS0E1XRDELwu5ilBvY+cJbdY1q99O
RXI/j1A9pIR8MrH9xM176JV781Is+KUaRbCwZB8cZdzIr1No0eq0zV1C0GGcjBzCjPg5LSSc8kKE
ZZwdWPvifS1epW+VATIx5pOirHamlmy8onzM7CShOhuf/Mr4NrpffVbChPESiCW0sAf5AfYyaroS
AhwYhIH/FJalje8WxT6K1IOpS7a5Rt9D57JOyN2HPHW2gw+zl0A9UVtBXNXbTmzEunkLDe41TeUm
KU286FZnhhCIcb8Tp5HVn7bKiX7JGNZN6vwkedVs8jJztmMqngkqD8d5qrg1L86H/OkRLTzkLWoS
LUbpCvgdS0G7Z2DLVa1RALa0+fTq2e0lMZx073l4tFW1hHb7mkZkpfxSfXPItp9Srl8KvoKgtkGA
Us7AN7pCGltcMnsgZyhr1UGYwxSgb31TcWRwsd7sjs66iNJPxzPS42iMt16zUednOYbFTFgxSecl
VKTU/Gp0nzUb3JijP2SaOQHu4czt6yqQIAwJklvYFYsDYk60rZdpPNjawSBF/JTHvDJSkjj0RjTc
uNma+vx1dx//f6P2y/9p4t9fuzUhCQe27v/dqH3rfjPb4D8HLfzzR/5xaAvh/Iu5MyBkHY/UjmnB
1v7HoY3/7l/MoLOhBAm+VPGfgxacfxkMXrB9eioGOHKf1/CPQ9sS/2IKgAWFx8MqZUG7+H9xaIM+
W+Hef4HKtm7jsnRc22DXgRSm//dwgbyXKp+knz5W0Q9Pb3uajKo/OQVNzn5aDkvB1q6Wb4nZRgDX
PCBFXf7qzelXrCckm1OLqMraCP178AiUn6LMfJgdW3Cam4/kOsl+rAcWORCxdbH/dwjknlSYh8bd
iRl8ZCyN0/1ARi4DdZEZ4VB3W3/s2qMjBF5EDKSbDK8at3MFCzFOQCCte+qG6ucg8RBEpvUrK7To
sWWE5G4w/bfKW29HNspM5D46PuI8MAfZtim2rvIYDdZVzJ73AAvtgk+hI/xl/kyd5NRESjsD6UT5
0aaK2KpH/1atPd5OaysCHzySa5/XYclophG/Q+3czJEWrV3Y1xwb1VlLMvyfff8VzdEvHfPwaS48
AINNzV4QkuPJ8maxmUaiHV0kd5WY7HOzHvwR/q9ZfE5l3J3bKCbQanWExXg3WkY8dO2srwf2v+Q9
/veRqKqXOR9yvjK+gyp2tMOA82MkoXbOVT+EStJQqUYBBFGU/34P5Eacw4ITZsi9WAX3Nwd7iN5e
15BsnoZ0G9fFy2RmDxmYM6YRGMRX2aVuMNG7J08mdigJIqVWR0PVQh7q5pPQqM/12MBm2idwEUZ9
7DdidECNAcSScd3RGUcHjrx+X0EzoaE91E1oS8egkezS2FemwYoJ1RvPyM4oY3evu6M4mv5/fvT/
9U38/XbqNLe2Wif/mGBd9GaJDqgDGQhK3JL4ruXpfgA92W292v7Nvhr6lJz6U+xkoMVauzs568Vw
f/T3MGtJfzIKgvEWoofJP3+6H+5v6L+epqtA0qnIYj0VlJNa46gAeCkd//tDNRuPExAubuvGd2vF
MqsZ5MP90d+nd1Szcjvr4JVFcP+m61XFuD/6e7ifDPenmPFbrKL9uLlfkfeL0VWVD/rWM/+5TO9n
x5TZH3B0zW2/nsT3j+7v4e/PoD/oxzw7TQs7n3i9hgsFeWljFh47ofVw/02hpggPxURrCsva6Z4h
uh/uwar7dQ7CM0VjyKmcbNKGW2PVeDozA/0qaPCe/uN5kZMOH56svp/U9q6jJJacMUkXn3GuSzSc
2gpTzZvpRA/qZHpCoWFxuD+9HwykUexzDdZb+3smyoMQ0Z4oXH4AQGCGJDlqtjGeIgW25MPJ6zoe
ttUCgW0ezt0UvXv1vJW1AVspRfrwTPNl8VS5mwaDIuv+oizM0WmB1MbFdv+BWO+E98NdHPr71O9r
sfc7HZsxX8Ky/gGD4Pm+zNILC0RYtBWbxRXs4ZR0wDVdi7eaWSts1Bz0FSbit1O6U9b8kZawuFMt
SU6WIp4X5SKIrYJ+gMlhTHx5WrjgKZPtj6Yf4nPnWi8eXkUS/QhSd2kqKXX2Yg6ok7todf/FmGZl
+wFlHdvjRCLjKqbshdEjiita78NcPfX+2lOerGYrx/6aqfnngDIZkAYgWIFEGwNSWVe6AMX6K/UF
md22Ebu2HGgZw+jx9PSAG+tNt9qD703sHiv/s2yEHSpEDn8nfdgdaamTPE+LXdXyf7TpcIgRCUJJ
ooOirrg0nltRw8/f50mFYs6/x1btH03w2GFfeshQDUYmYz0V5vlmdnkVCKl/jxZB2SRKg1ka8poa
dbyrMy8n4we6JR3Tfh/z7tjzN9a2W/CuVdRqeVI9FI0quUWweyG3u1EuZ1NcXvD1Y+ppFFMItHDO
rfS4DMZFtPM3L4EoPtk0JfQS786UUSIukvXNhjfZ2tNZkQI4NR59zI4a8uzny9vcJRWRbQ1nelJ9
5SbCyOzJX5oeWyeF4rQlxe0RVuwhVIw4PrUEitr4ij053zfZctMybzjG1IS7dK7EpimWKXC05Gaa
YKtc6FBHwuIEo012LAQDqhJUrB3l+94m9sM4mOG0MJ1C69hhk4YlIjBT+dJAWWdisDm2U2kwFeBW
x5mxtS2UNBMj+dylEeEUfA+jTV9JmqAZi8wT3MNrsi04GHemKU1y9PnvRSh9z9iBFwSaW9E500vB
kOQtHe3dUJvuFpapSdtIsaXWR5ADhjwYWQQqouEvXfricVA2VnW3ms9E+7XrvJDuNeOvZCmcq1do
RdhGjSRMVb7OzeoIcjOxE7X1A10s3k0K4RLiHKYf4OhL0ZzNwdN3iHc4fzvtCk0VhutEeEkCI9yA
q5y/YXzod/itlzAu/cD1pLh4jd2E5Yq/xKHQ/iycBjOw4HWlJlhvI5mMwPPMd1TnRJ5rH4+iqoxj
jdVE19OvPE4kAYZIbRJXu0jSZWJpl2BkPT8An0DEqpLvfTk2oa4ml2lOLXCXalq4z/pbI3e0Cy/m
y4X7shnRVrYIgnDMvkRlPrqwyrDxXvKCz9TR6x+D33/3oKBFs3+Z6pJAM9ctVJMOrwDIOTPxDkbh
YifhUoUfNkB9JTZlR/Khhyf4qtxI2y30Ygw71o5O1bwigR6lrZ1kN4udY0GXKRgXZGQZBv9kChhX
k7zVjv+rMDKWE33dmum2dlUDMaM6w48E5qQQJYxBei9bO5kDXS7y0Ue03Y6+7VAZTL/iiuhuXkTZ
QRVA7IZj4oj3qdchrmvW99lhoXF9rAV0ONJChbNm/ck7136qupduwYDox/MW0EJ+7OjVh9Sl6PU1
E5SsLDr0JgpUtHLqG4+9rjE/Grn/jRf6mMKXC3ptai+ZmQTpEh97+PrZYn6oJgZpSubD1CNvawER
DGKTxmhiXaWgthwdGHRDiQ7QlfRKymhCM8HzjAPsD+3lHGO+nuxQITSaaDTvcVpR0tLN7zoXgkB0
yzQf86PeXlJ8tkAnEieYc/EwyPlqLj3wiip/Mtz8udOBK/bj8GIBteqTW0GS7ZzQ8QRRQNrNrufj
lI806AUxIiNP7aDzcJ5x6483kUdGv2Vnvhnn/n3KFVMabmmdr/vMikigtdAl6AGB5lK7eLb5ads/
SAVH5y6CC2En+BF1rvqhJdBS5vnjhHd4o1vxADlo11f9z1FiBXOV9qlA/iWyQrZJqcRhQWInNfm/
/PeErM1Gpj37B9wZTTLJg2z0szaj4fiWz8QGrf2qEFKPfBAFOZhbYxOrgw/2qLxyA8kqcTP7sjZb
HNWwHGmpu9EwX24mmMFwvmKfNiB7YBObnMGKfV4EKlsayStraRw08rHzWoxFEXkvozL4YBmEMTmC
ppqe1gcXbOWCV2Gbz/UuWhPdyWSi7dlrfXJ/fn8U5/zm/nRCQOkXjZLsnsReD9SmzenvU5ZEPFB9
9TZbDeV3WYGfKNe0Gu3CEIWLEPx6oLf1z6O/T2v4T8d4PlUG9Z7JahK2avlmmh3upQxXTjdB9HKl
6yGpp/jq11IC1YchRyOO6B5O6J7xH69wdV7NWl92xLZJUuZUXq1oOphSya9Y4BhJ14PS5D+HbJ6p
gD3KIPAiEXEPrCiuZZPw7FO6Y4mxAkSj4VSsB2GP+T5N0ofOIvpeLeNnHmvL1jTKYzqN4/7+406k
QewapI/wc5k1cA8nVsuJPcZyStFpQgC56+mFa4eZd19LofqtV1lIziJt7OOon6SYuv84DGtVbsSl
u27rLndXz/1wd/WUDTIveWbcCC2uCYaPYK+x7EXf3p/7NCd3eUmHzPYaqkR2NIDBeGgWOqNR1qr8
/hQmQnmKdtZa2U/5gAZirA+5dzFhQKcwlNO+gNZ4hft9jlJLfLPN+i0qcgTnXBdcZXp8icf2ooC+
4syMgsz0HsEGcXLXQrtlbvolE4xl7VS7IDNljakSYSkasvnqrYcoGX6rwil2he2iyiFyERVhf6QS
6U9hMQptn0T6DzTzwBDOrzRemi2kH0SSFG3fXk+RBGPXfgEudRPjcohosG+rxPm8c/naMToVDIO7
0nFla1rSrM41+uGOM/U7SFefM1suF5Pg8wNLQ/NNa2tyW927GLL4BSYwKLgmtUN24wTi7Mp+HZlv
xRY4xSE9/qHZWl8GMRiMbWviLVzQgvuhAV0dPzjtQEEEVMbdDdDRqgXUct9l9pkzj6RZwi3TIZHL
VVmT104dOw4tLZkvhr88zUV/aZz6yhfhHzCUZo+W+G32XX5leEBWKYTmpMFgXWX4J1jiNy3TKci0
uDAQfHp/bZMut0wl0044AMBzTPh9Pc9PUI10NNoWs3TJ/p8TZmMzYiZoWlyW0p23uq5K0J9ldwSz
HkYMxbv6AEevsp4JEqdIcskM3713Em+nT91ve6FpAHZ87wZDq4bL0JvqMC/WY596pI4JrG0yjZ1M
2fPSbTMOLJ9bMHjcE4GmFEs2s9a4Kxz70dNfFpcAhl0YxtGpeyw8qthlRl4ftCnaaWNibTHwpeFC
PFbzBXQR3/1wPesxkbMghzhvkPbtp2xOcO7m82fnxz+0ajEfh6WF627BEXMr7QKSJNr70vpKB1UQ
qkXSW9hjPdFFZD0keFpStewpH2jDV8UZNCT1nMe8zQHp3l1zM+ZkbkTOnSrjigqkKYi8B7Hjprch
HR7sRVrXzNDO62iyAyOVfg2m6WwXH7088TLGynkIVnh35qe8BRc4skhPHNg1Lw/ubJx0KgoGYAx9
oDohjl3xsXgZ25Oa77Ww6YAjGNLdnSIjTOABhQPvCPd4j20za8Z9kngo7C2vJqWCr7jN7HsCd4Ge
g3FcOr/e5mxYDZoOB9lm77XDRlYxew6JAzrukxXrzy1dmgN/LTNyYsBC6BOcmZ27rwAE4Nlhbk0+
5zcDFFuSRtGDt7Ivl9I6uaJ/yvV5eugqd3q4P2KLQqJAy/TQcbpqX7CjJrqcNex7wFRPiw+mB8Bp
wpDKpXgeweHSP9ax0fr0gLSaMU8sRgKWIWTkOpXrXC0yFY4LgGDZRrjNt3qLJclw/JNVts63PJfJ
s4jnzTvDK/b+UP8qvELf5+seR2OYpPRvgOD0iy7G1wSMzLNefZcD11cNf7cdS/06OnW05e5KeKv7
KXQFVNPpBlzQupsERqmO06oTGqOkJoNmeOuLmCkSTZIzme7npGNCmwezOyaDG780Kj5pResd246/
osjqr0k8FKPnBHGVuAHuo5EplB2OcFri2QjULOna4Qx869MthPngy0wB1uogGAp79U1EDUDDXh7s
WvuSDSxoablFoFfOW97V9Mit7Jsc/O4qErs+Sku83G+0veqfYwYwHjXm3lxFVrK9Z67p7EbqNFRd
oNflcrL0ghNBJiocPMHoxSm+SNuAQNSXj4mpX1mNvveR6JjCNT8xY1dcUnDThFrkRjYM+4KBMOFt
oQvRuWjRy8q+c13/lRtNcRSLcWQL/Kuxu+JCyhB1w3FJRBaDuz8yzwTPB6Z/op/GyfASuSu81RSk
ey7fbCo4Yz5yi81uNxKY6A0oybkPhCBnehJdY4yypSaQ0JgG4uNJDhuju81qkmiCqNkHBo24vwZn
2g+9s+Wa6om5tTjy63Q9h2uCTz+tSSc5046HmNDlCbWIEmM6MEqqPjDrEDEyqY7K8dKwkj30Qcjd
5EBmYlj1wS/c3xll+6tFdS+JJgeJpjkXYeN0LRn/Vi2fDK2xg8jhUiJ8NQdWD+xvaIzoNb+Uvg0X
0ymuY17bT5TXY8DIwwy1kDiBps/4Xwz/T88MpA1J9IFSN0kD17HdACIdfvKaAlvCrVkzGczO0gIv
mZjUNBvebihBaMwpVNjeoIBVDtW8s9YALZaW3dQZ13sVpg+ugro8DIQk+rehQH1LupqZq7b52nKf
tgZZhXa9+i6aeIKHQVaHpexhjNP4wZ7mc54uNGMo1oeBvrUdeXWIe/+iwKfQ9NHCPIW9w6ixX3O3
+GGJN98loYVbaTibmnX2MzmcCMDhxVDdxnWLhvETWfQi0dDCZPq0JpXAGW25Py0CYFOelrcR+oSI
feviM2ULC7dHzQmNQRe5Orn+mehldxH9tRlrhu840bizvRGviOnu8z6bDrSimNfnu6AqsLchShXJ
tbCpvV1LQSxm+4p7edOJBHJKU/7p9CzOmFcxfdodOIa8Kbc2k3gxZURw7OfohbFFkLMFGnluZcnF
d10aDr7+IFMVbXVXS44Mx3KDNPXZtSIoOsafUenzg9uvkf+axBQ+zT/+YNA2McwjwwK20ErTkPE2
4Fc97C6EWGkjw8aBvZjOZyk1xpcwVwxWTvXa6fp8k2Z0c6xP5snId0tmrGyKYMTg9b+8vEigS/jD
VRsSOlGVbZ8rJoGaujU+tZ2+BPdhwZmwor2dk0ZkKgBNzl48MzmI8pJcWDwm7wskh9PUIr7Btkk3
blS35xKPSz9aGlJhoXSgJfjmcWvXJDowH9USqmJsQw+5D+MsxQRz0KLTtZ6wJrHW3MKK4zTzxfJ7
bZ9XzYfeMvqmnrLk7PLqZw3/l3RKAyNVI5hLF32W+ANfFy5EckTcZNehmFo77VWjxd+yqEI+x4kC
9gpSBHN24cp69R5MBnwVZj5O5WSFBVvbbQn3KxhYaAiHd/hze9KO+TTCwEWYPOONwVNgTloYDaZx
uY/e7OncbioBx0SvKeY9c1ll2JHuui1eTGAZWCn6KfAQa9g+tPKUZs+1UwEo5R8NvLE3DlhQb4SQ
6qsXX+eis89dTkJ1aEEND3nxJLQUHP3EF+D6gw33RGMLJH0WALbYgbeQsMSljTE2KVCNxX5isNBh
bI3+bALv3Fn9CHkimTOkIFccB6f+ZdgURWLEphZpdnR1UHeDAu/XgapoZ04xnwgswG1KMnJjGWNz
tGuP/VrddSE9yDF0J80Mk0qr9vcPWiR5YAqxXDXMTius/+w21MFsz0ZWIobR7qys9Q6DUz5Eqds9
Cd2AFkeyPQVtzJBXzYIJVHn1i15k6gAHTztBXSOkYgwXooDfRwYPcpfFYx4xL7PYMFHNACLr0SDt
8w+rnRX5FGU+RGXp79ul/DmUebfRF989+KNe0I+sUE7MCq4CxQWmXfgsc5fhEqp3QmuY0DSjWB5z
t4FpryM6AeBjTY7P3hAVF6e0tj75yuugw93jne1B5bIxtOPniN7mpdL5pKYPjGLTg5cP+A8j+JzW
GicpXKYuDDXM+yxzz/eD18E497WOuRamVd7spsl31gRG3IspIdvS64ihu+7FSJ2KoM/RkykQiMz5
jr3EP0brs8HNvs+cD2c29SMNfO4Fk+m8lzgjr4zhrK9EUp6beO7OWTqMAXMyhq2bz3CEl+kZ3Xx6
ZvLGtqjksz+yUyVl0N1a661xfXmG2kaKJ2PckoY7KVBtbdOLytqzWoH5zECbmJojHo2EMAEWf871
RWVhOitzLywmOxV8cUHS49CHaO1hubF2jY1gOaoOe7dH7epz7wpaGWWnvFS3uef6rev5Jzay9GDw
pV4rHG9auaQXPyYEZCUCLGkmfzHrxXrKOA0xturfxgiLC7wOLa7FlT3vUeku2RIo5daoKM6Lo0XK
9uYLDw9qwyjWqpc3GoTteYrThf62lZ+dirJxDawViy8v8FBazVyNg5CuGdEJhtXujg15ugD8JOEb
7EQZHadHDwwRNp4VnJU9AOlrLy6tQ8ATRlg05stkG+emaz0SCXF6JJNLNrgdEE9aP7/ly3hTLkHi
gnZgn2NSs/w6PZZlRZ8GI+FEeJ7MMvkYsVgbBEx/s3DzDOYSiWcwMri+dWVubaceuX/4XNej8yfN
ut965mDSqLyfkERpp4zltR4K0u8ZJl5G08mt3SmcVThMlQ89OaE5jb2z0BiaM4OcLFjqM7ZNu4kp
XfSFmB0Pk2HP1BURAmuRbyUk9Dsu1HTRm9XiNnvyNelGLyaMtcXwrHuyCcZ64LXOlOmNJ8kFMHaN
Bu5LDOY4KCJI1Wkq/K0j3aOrYVBrmyOZKfPInpuTA9SXtthyX9r0dgWDUVjXSpJ7rfc0zLSnJhty
haZpgLWJKG0qSUepFf1vM54ZKd2SWtbtmtwXk4pWh2sv+/fKqb/rSz0E0TJ9Sklly4ik7f19SK+1
96Zy38H3cwKncXEAtvaaeMzbZOKUhux2U9Ebbql4N2qt4hYIxyLxUW5dhKdTPVgvDfROC8w+FqyU
nJRVMnlM/ps6eFf7/kv3+/uzOJIvSUswhm4uzd5y7SVho5fo6PVWRjRh6gSHpTdCL1o7ZZovC+4E
K5VhXMfYVnpJxnP1INyfQwAOEK2w6SlfPy3+RJPVgdwhpoTy3bLmUzb4DPOx1hwTqcNYkmodEvgK
d90eXzutM3qF5DgTkBJASQe9/CxNT9KWZaZfd8s6rArxGiyb1k6ZXjACKoqB+/aOmE4xk3bC1ozE
JsuY83s/JEV2jQaCfQzQFad+scYtYFOmMKBinQFRslO2jSculm4zOu2brSaDPUuaNBv2MvU5K0Qc
IPqXoe57tDEc0TTnhSvETXIycCY2qpjQTHDHRbor9tJXrLyGAnNCH/RVZKSiY6ZLbXyT5e8OvQRD
y8hbos2b+zu5HwBYdwwvpsn392eaCR4kX+rX/9Khydu0h5zdCHBfUETrO78/qptq/o+n91+4zZKF
nYmSxPaQKngdgnx/5P3vo/vTZP3AasN4UUN7TdrSBIlDqo0be7Fd7CQ6TevBZ/QWaCnGRo0rZPR+
sFm9joogkecidyqP/d7GWR82Bcrn/XB/qgyKUSZF+xuLROsI5+jcx0qnDuDDWF+bWnua9PP/h73z
WI4c6bL0q4z1elAGh3Jg0ZvQiloluYGRySS0dOinnw/I+odVZTMt9r1gGEKQjEAADvd7z/nOLMNI
FpFCwuhMVZ2mMd0KJryxWbPuI05clfoPMZraNpyLpogX1SlZ6qXMQdTJk/Zz65HMWtNZPmUGwM5l
K5m3whx3Jsi+m+UhGonDMZTPCyT1G6balB05fF1qEmIxU1Ln2nDguKeswJmfoYtcTU710bkUzSBa
YY2Zk6O/bzqzuLSGqPcQ51CN2CQHOktFmOag2HoYRg7aTBecK5noyG7h9Ird/wjEFujmfyoQMzzz
PxSIJel7WGTvf5eILb/0p0TMs/6wmCVKVjICwZft/UUippt/6LqDPEsauiEsl6f+hHhC6uQZKaTj
CpeD3IHv+adEzDT/cAQkMNcxLGP+Xfe/IxEzBJKyv0nEeMCks+Z5grchWEGBLi1/vt+TO6b+/d/E
/66Jt8wHR1QnGi/nFDQhJdbyRKqNh+Y3fMYpC0N40tYlPvBNqz0kLt3JosVYSwl5hUG6P49zbGau
WRSDZrVFhQ8akIqF4UnTTrrFWWRZpxyTsrltjWPY56jjzT0iZ2bYHRKavm4+hkqn46qKHpPCBDRi
QhIs4GaQB2U5nou1MvNOymVuGIcDVd3ZAF069nNpE/9ETjIdOV1zgGMN8rRsfd+gYhiMaDiN8DBt
yTJiecoIBPauZXMu1zNxC8A6asnz4sAux8Dg8sHNYsOG2paRaIelfLmbUOVZU2s01t8vXp5YbqLZ
uL1sff8BAu4Yte18K4Yg3mT1V4j4Za25zLomPc0QZHOjC2LXERU54M5o9o6GcWKpaJx+bxGNngHy
BqGIOz0QkMx9gt3iiZmhC1AOwYsHZqCK5K7wgZZOYtMplmeuGeTn75tYdHTanMRdYz9gQMTFxgDs
hVQVbYP8VSe6VADbt4qoPHIIK2XEezS5+M/q7Nbo3Z9OycWajHZU+3r6I51woYVR+ea6kFyx9tz5
dNc3eui4BUbw/IzG1VmBHd+4rvZKuEe44tK16yotAbA9TIeC9RNoTdbZdStZwVRwWxpDXA097Usm
i2QseIGj7+I6PujhmBw111xJQ1H0LFsRXrTxyyTI8arz0gTmRHZFY+7QSutcx2Z78UnPjBvjI+in
DpUtGZm5rhtXlcZdUTObAC1oXpU1WGwNjiEYte5hRKo2JN54cQYYeLWttFWg2SHA0JqjkzI6/AOQ
B71lHlSZZ9dW6NWomWtil/ugI/4yoRti1z16+UrbDxbuFneeuxlZf8mlb12YxiC0GdQZmZJ90dPI
2Ut3el6e80oqero2G2EN5jXzC5zYwUhaa3vBR7/CbWBSbuNdNyp8JpVm3NVQPZfn4OmYtM6ym9EA
BhPq05MTIHhrrEZR9c+nS93zsXonYn/Y6d7DQCOnJthNI7ipXkzxnnL+FU1GzvnFLR7HJo1gR/3t
sb5+ran/Rg16QrhrNFCIzT2MQJaMPODq6BXNSfHPUwwLbC4Pft9QCd5CfkJBA60VPA6dPGHxn+Nm
PC/34BSWp0THGUvQkLtxjABfYeTjWr+bbFqf0YQfjSrYGZHNMEsNaRIY28p0bkna3aBFpwFZkpeb
BN21mXjDqbUnTJYNZWU8UpjzmJ2yAh1uk2WKELvGtnOzt3DuDfYG4Y8FHm6qUzSsillG+XuzlNam
FnRndPAm03qus3cnVGv9CcN+f+rTd8vmm3M9chjJqGamoBz2RddsVJJix5kf8moQZPg+KaOYGI8Y
EoBcaUhQo2WG4JDxRJLuHNowY8+9CqR5MjPDU1jkydB123AWHS5ohnGGKixby2MDjJ04Se29EjBS
FBG8m0k4hwzc2qHsvAlGu8Ix5HvvZu2lgMOZyixvaQINLoDEbn/vyZa0H5KqtDXCU0rfuJQjc+gP
1ByqDeUVseIyhmKXQvAc7N2sK9I51rSK6GUHsJTkMnFfuuUL3aHRK+fo0HCNjOmk9BwqB0q1g0nl
R7eDQ5RXezCT4Q5r+rjr4ubJnEbnVGGo2xlF/oikFx1gV4Eo0Ho4Sz4IHW2kT8Olkq+RPjHRtk5N
aJWJikdNTIHzC1bYECiy9omhwTsilxBtbh80W2P2Nct5MzyrvzfbeYWg5ptlq6+gl7mkSq4KzGx4
A4YMeiEHwDhrgZctVRT3zZwy4M9KwGhWXDo2WTBrb+7T++188aJHugG7pFaZbBCqzDNhbZ4dWzS/
kfuQwhxglkYOafw0pNS3dutbO3NSd8xyfYrVyjy08GzVq61+La18aKL07pdevlwbNmdq7kkWpAIB
RuiyUHbJ1F5emeL23AwlWanLqxMnBfwzA+D9uN3KLCYPpof4aJvNrh6PqCHhtmY9M2yGw607jtpG
myyQv/d9NXTHf3z25W4XzZiLZAquRkVLdNkNKu7Who4Rbrm33CyyBXtwLqkxfvS5wHIbwxWzOpMo
yBIgD8Z6gN30tFc0uNapztGRzAdoYhcwrNDh1QYkS7+iQRpqnXeargdpFgeHvoeaV5RuXl96oLD7
1MDD0mLr2jJHJw9CgACKYBcwR58h15wjs15Z13dg7yIWkcwC9C580BsGCGJryDyPe0LBBtnS+SDq
dlbHLzeskhjAipx+KUilcOuRc+SVx5DF2oIYyWJqC0SsHFKHa0FJvNEiVPjWLXyLF9TU3gFZbXbL
8LbcLAKG77uECCFbiMjICgJZb8Ii4NralmTlcvYH+hyPsGwuN65ne+vMlzgNreZCrd7FLibo8c/r
t+WmEVAjDBQ5yxiUTQzpYYPDJ4fNArH6RkOrvG0s/W35v8t4u7yXf9ydfF3bE62zW9oo0kNi07hH
uFCkpnR4XEHMpS/KJhWno8d4Wm6IIbU2KmOPFOgbL0JW1d5o7K+M+RdOSy08G5a2mfJyIMj2UUNd
oKNY5MhE1bItjI5zaTlNPRWiQqYVCTWTNvOathSjM1kwx9KGQRAS7tIHr2mVbGN+MUIPt1PSYGCu
sCDQ2aEoMiuajVnBnC2K5mXTmu8vz3w/jXhYta15/H5ueenygti3yqPs3hYdiURTfeh9xrpZVbII
ShZpyffd31umk8BMY2ivnIBexvziYpGkLPuxnMtc57gq9lYuKdbwibHRDYQlpvol7uQET9E7dqXm
7gOZjduozn9FGdUGoZniVJXFtBOedwcKAq32LMZetuJ5K18k2Mvm8uD3a/5fj0k1IO7ToBh9v3jZ
ynKa5aLqqEjxP5abf/z+8pgzK6OWrXYgx1PTTOv3qVeWWdTfLGdhVTu5QEeKqdQoMEQNDOgtOqzK
19PDYBJl+H0J/b67bHWTFWar5enl/nKZ/b6bmRXh0oiNGqSqdCr0YY7yRmY+S7XqbraW/wYMzeeR
bbn0VBQsoQUjtNy4YFh0Dq7WpavQr3uQmJflZpCyILuGKhWaNLUpBRU535DQAjC8dYhpWyofUwH9
MCJDbj8Gij4odAT2BqLRYQJ4xeaAYAuKqiZoKf7jqb+8CtI+hLUBe/zvV+VbKt3lcZKMPti2ufgs
Uv1la7lpMx0Z4LJZJs4Er29+EauWivTfeXMR+YsQk91h2RzNgdP1+68YygZvKIcuPdP8TQDishag
a0IXe/X7j//1ke8/6c/q8uUvLo8NynCP7czA4OF/vCocQ3f8/czvzeW//34jy0uX+1EledVy//d/
/P5TOq7bNfEVIIulHBkg/u8H+8e7+P22v5/+/uv/hceK7BzLSq9JoiCOZoInrViPRlTTDGeDkb9E
2qND5Btya1jjmCZHDoYEFlgkA33OoDflz3HkdpvCK5+T0kRZ7U32Lq91ay8wIynY3T9YCn8xRX8H
HlhtqUnhip60fFcYvBwJM/xyg5DxSIVPg53rmzZO/JNDtc8K23GV+WQPKeWM25SGHi2X5tEsCN4u
XQXUkCsKhaDucerdftNW+guIlmnVCAERX56DPMafFNUowHNCM+aPaQ2sAvpW7VKNC59DD6cfEyhD
mFSGJq45Fxq1iRW5Zh3eoD2R9b98h/67O/TEd+ndq0HFeus4P9y4If+qjIE1SDhpdb0bB/FmIv1Y
gfIvhpaJNnDfydHMo2ydEwqj4pCoBGsM+y0loLwompahL3oN3Sa/DsPPfvxISZiLzTkAItbgUubh
S9OhnZNmeLTAGmzzYgAhae7NprwRJS3+KKhICgnaT3BIm1L37L3hU5EgqmMX1Kzc2rp50aTziYi/
duYCRkaeRMivrpAq3Scgec1kZ9dQkFRJSR5I+pY8rI/ET+88ShPPXfaht922Zcp1M7bpe1Yz161q
uByRfluN4E4KXEArtiBf9TkrDotuQeC8YaTD0AxI8FiQXk83Ab5JbA50icJmP9SYxzOHlJEALUud
EqmH7w6yvwo3Qx08q8Ejpgz+7ZrCCZkRLB+3uQCgYCUkOWT2FsJpuotKTAXCdN9jjvQTeF/ePz2i
nR5Gj9MgnnxpIMY1tKvJYQJKJ+aU247YDw21V2CtqxBuxKEPxINLhX9vkuoRAgG+jyz3wS3T697D
pgLgLuF4Cm5aFe+bClTxhObDo7Cx8dnl+8jx9kiry22QtZecqJZPrVMXfqp1nSAMUX1doDZggFOW
QN4VMkxGTLBWVUHXFbCBbaX0FfQbkuoxIQVNjdAWv3w3jvB0tOSYael1WVl4IzheMfgUa6t09l2F
A6pI1dbqRw7OdjJ3gyGbNQLKWwPcixVYEFKa5sOY15auLhFQly+a5TKsdsUakz7xVxaZb1lAIFve
2FfuTFNOu7BaGV4Sn+kNm/sKw26O1XzUd1qKtyi3kx+VaX/Yyr63XF3HfFO8lAxR67HDYIACmTiq
Yar3xtR3V7qOcMfCoz6wigSaDWykwwhFCdinAX9doDBz2gbepLhzilbdjvmXPkUPBeydMyPrSh9C
xr5HeanIQ7+vy+JYBYNFAUv7nIR4ziN/R6jCwStJ/3ZivA1ZQC5JgnacdT7i8rzDlBim9sa3vAdb
VupQndtYWXvLwhhVOTPyp8VzTBZ3P2NPON3s00RVCz0JRm0N50jW+ReVwicnbfkXk1zaNIMJrZrB
qcg6tQWIQ3dL6utMeafMDQcYCPF15Ytm6wTJW5HQHfNRPlF7r9dmwcgnKyahDXUf+Jf1Lgn9l8zv
4nXtxEh40gPugYdSaghYcTiG0vbQpVvnRJfVnTZgmolB5u4kEKYeB8TeZ4xa62NGUlfDGtcaWEU3
6jqP+9ugM4ELOPu+AATXAgbxnBwJg6F/Ro5xtkfTmBOK3qeeEE4X4S9Zkeg6OL5QvXVXvlE/m7VN
FIU+5sD/2dHGc9elX2WkwNZ6tTwAl8rJybWt8p0yBZ+pIyHCEsmr5w+HySkeRSgRaxfJZ1vIAIpY
iCPWGgCHWWZGyqa7wwS8cYVob1N5ARLi7AnWuUcQN4cnI2Oaw2q2KHGLnTeamzIuCdsVoNWj4b0N
+rfBrdbe1D81QUo/AK3zoNIHcH5PUH5wVIIYHVR4HmE354bz0eU7ENAYEWV88rqZK0fLspC9i67p
C12tvulF9+WK/JCE4DCFJ7sd2eBnSVAGJKpyuhbzDsrdMEG9B4F1QIHoJpa/1QA9rxHB5JvSzAkT
ZX60GdrooyRrmqhwwEbdvk/IymvJbCeSMDq4XKrSPa2cq9TU3a3poX4oI6tC0yc+xzwooVz9IIZy
lmBZczO1+2hVI9a6V3Je0CmNQqE22GI3xlsnKwMsQSKxkK3LoqNrhxQ1QOHh60HBsTG6q1GuSfgI
1h7RpnBcwlcLpVbmXw+lO6utimhv+e2rZSangtXwDqTvucUwey3y8KrWi3yF6gpGIP176s3uLs6a
gSWahyGKyvAqGsu7KsVi0ZES6zXWjia7uTXi6aUIY0TKcQO3wAH7GjJpXPVdQR5An9w50AYwu6FO
D4d3y7D0Tcw3AoPkGSDWwJzRgJ91G9iUoSxYAJvBGhkKn53EOKv3MoyfLAwZjRdVp8GHlC+mLjmy
XL0GbmQwLcAZ1okrFAb53i5vslzculM9Q41Iuem0YYsVA/5tA76GkHECB4BRtJ351FREqLch12UK
CPeWZj5JnwEyiUr9riTOk9TimISVQLu3CkI7sxYpS1eSc9FkaMoKq4MoPsyMHX0/Neo2qbkjoTAO
7XSJ9Ox2KHSK1XxlRPeRvEBQL2F+1lZIedZAiByLooSBW6d4NNYekvsbZn4NFgP5VEICJW31VkYg
corO+rDwtuB2OBUWIbAkXRnbgSDmIYxduvBZAplOJ5e88X+KcHhsJ/ajFsNKgjcJfbAiKwtiLdpJ
hKo4te6FbZ7sIL6eUAsYmkniRChbLOezNjcON1aXf6SzpsauaiQGpGxQ/O1WuO3f/biLKKIyBTQ9
dUMYZIZo0Fx3CO9it9vi3Ql+seagim/RnH6ptfzeK2nwCQvqqquXt3p06vNi3+cyPSGDYPqk6x6C
ZXNXtv09q1wu1Jx1tdAY4WyIwqQOrejd41uAEIjf9qEwVHLpI0g6pBqRwDIwmntX4bwMmbJ7GyPE
JsF0J9xkuhrN8o7GpzhrECHLHFohDfSVqMt2rUuwIdNUlXdeV1Nrdom4D1BUkNQxrOuqOFMSDys/
YXYrWfNpPzRJBU6x9iLGZixgx7k7qk35bYDo74b056EpvDeGIxiJTOZ3ZYNCIkW4fo3C5IyC7+R5
XMEjpMtcaXOcuGlEB6bfylk5URjjfTmHLktTh80NpGlDDRwFR1RaNAOK+mA5MQh4fIQBpa88K/Ba
JF+SZGGcSHQR9Db/WcRo3jXmWqlEPohuiKpxinKwJwct6R9zpoR7oyD2HOLLsex18pnQux1It3IZ
ED39rm8GTBKVcTO5NjhMarspgaxMkzRE2gnp32D5M1tdJ3Nqa86fXRUdBUpPEgem6TOLpYk2Mb75
Yy/qeG86ZFU1KUIroj6d1LTWDWqoXUHnhmvHB7q/cjfB2t5EhqIZr/xLjLCAiVb4FamrOBe7jOsr
00j/YGflvek8SE+geK4F2jncHZ4rS+CPsE2qV9VROG+RnVqEEvCOzLsssF9KU20o4N0J18lY9+XN
dhAT2QbK8wHaTPeFoQFFzQAR6uzxMcQoIWATrGLCItLhjGKHRBWpU0we7lunJ5Sg6ImmGk6yDeO1
lRm3DY3OdaMPP+0cMkrnYnkAosILfeQJej09uwB015NvbLFgRdAeMYv3mnprAzpzopyaDWI1pjD0
xWZbEhiWdU5EFDTx9HHMUC4iUvk0Yd/gWpAO6zFXEZKDcLCoDMp2v4wwa3akF6G3TpAkIrcvaodk
XhLkVwmgwIPwq3SN9ppMKljkrHIAlRF2R28RAxr/OS3skmxWTAe9eaO3XLQGK9mWEWqwJEJgGUft
W8vYvzYRu+7DxHmtm7hlwHO3fmGRple3787QPCatd2fhzSNZkxoDApS1j71dIS0yx+F9zDM+neG9
dBjEVzo6rqlE8NtOJcu1cMw4svsthbSzdHEV0mKipE8BKHO9I4LV+VNCjrLjG78k/kvfo9DvTsW5
i6IPO0Ie3tUmfk/juY97iE5clewBhHTQ/SK76BoaLV+gUx75zli2wfdIs3rc9V7x5FZcP8bMe0km
sS8lWR/Z8ISy9QgEeM+0/t1PwvGImcWAw+/c6yq/QjBHnA3ySLRkpwaZU14QqpVPoDD1DBIaJyTp
OdGGZDBQwmhCfB8tuXw3JgRkZR94RDoQrRAFNJoDEr8ggxfiAm+ipEVZDWfwHbSGAhTWuN/CCXZu
4rOf4nzFV2bioRhvWLtQCbK1c8OclFHYo1yjN+3zlJvFNasUEMLQvrFmIqj2e0IILZInm5/0bb/C
dpqfovAYGBzajvXEKPFZ0TzblRnSvy6oODFCY9V4jNrQIzdcn4NLR8LG5AXuJqazDsKL1oJnk7Wg
Vc9OoHe7TawF7j1nT2+XCasU8F6jS0MvjT4RF8K5B1lQzDn1k7UmyhybZPQhQcodO45JJTW8U7Sr
8a1DvMuniMBkiomqLr5CLOHrMByR1o4fIm+Imujio+/Pb0DvABSFNQxHOLGV9qMNiHnk4nrNHOHF
bMyH2uhuzVy7c0V048V8S1kcUErN+p+mNxHQwPWJhXxFDjzK7RC2GsKnsvB2ZpAQcDOSLI7pnBVy
CDrXKMQ+zELmfSGxmG3aEhHtwUSPGrjQilFtFFjxsexhb4aUZjB7bwd4VOwKSnqApHtExeshoHcT
jhUokZF4+si1xCWhwoDrPmHU7t/NCqczHvFsIoIjIu9olfbxM1TB0BCvQQY+s8HkvspHrs4NAKUO
ETxoe5lqNEoG58owJcAVgK6DBc0UOQWWCv1M9QlCbOWlh1Tp2J5SLApt+4QZyicc84QjgOuwYXzg
e65JVOzancYynq3+fpxRNo2ub7sk+fJq+tNaRT66zIOdMsNghjox1yQvg0+ExTRrSAscR7lJtaLY
tfb9UGhPbf/lhVS9HfHU2/hWU9d90+wnRPRc5UzC86xCHvyU1SJ9Iji8jAAy4P/XaRytaX4dw1Je
2yUxDlMRiAv2TF7ETBXSKTOHJCIDqSRYSTGC4HVYk9p5i0MjW1WJxfAQ33phuQla/UPAScVGaAOu
Fox8vOfQdIttRc9cMB2tPf1qXqOufNpqwicAEUsxkw99eGnbek6iELtYM4x1AKN4XTqVCcbzNmqQ
DWs90YgepCoxeU+Jqr+arPiaNSV2Ft10eYGP8okrAlPeimi53nM3RgTyLEqZnWs/zCj0Vq2yR4Ih
f1rQyRBBQ1WbarDMzDu7RRBXmVe60p7UKOgSO2Sod4QoiOfMb9cDSwEG44lc9Sb8qeHb2FXJYWB1
T1ho+chF88ospzsZcHhmW3P+nkQSe2vk8HzGlB2IyJxw8ICjRQ91uKQRBDYUfJ3u3Zu9eC3i1Nt5
yF9M51gSkrAOTfkQUoBeudZVYiMxQBRKFnZ4Sz2uX9l9citt2qfILCrVPzpj/Iix8H4YojtEu8eo
Ka8ble3q+tpOjFdQ42u/A/FY/SxDFhu9dqvsicNLuwxRid5mkrAUgI8jdeXEZUIbiBszCd4N33ya
jFZA3W73bVx9xaGES8sqocsaYmK1J9cbD6U9+xY8sUKY260gwUZru3LerKm7Q2X4ZPp4aJgOhtaD
O02PlTXEB/EaUUtPmSCyKl3LuMt2Dc5qlHQklLh2vWkmbwuF8G2S8s3JKkoIAsNZ9tUq781s2488
/+iVLzFN6JdM959oI91VBMNkTv5l8GbTqfwKwuSBIKFH8EzTDA4hWDaXH4AoIwTF7WvOBHs1RbMW
sxqh0zTFexrXx7qWD3lEi8hKKRQMRwtOYGqUD7Ydn2ulv0ihHnqZ7UJidDeF699BtKCy3NVfiZvc
ecFzb7U3htIuYQMCQU9/ljpdpVpq51QD/jh1cq0HJKjUHXEftvLKjSGqFy26LafoNWnUryy4xqaK
lKksBbvHvYLegxEkvPEBkiC8JmTP/rIF2bABWQiYm8zrrgO+Tw+NKhIz7bDcNpJEyebFtNQhDH7U
A1SGrBnvNJ+loNRvkjS6n6L9/wj6/iuCPtM2Z0Ta/5/49hwB9c+jvwn6/vylPwV90v7DsAjfdgy6
Rq7hCvK1/5XKjTRPEtkK1QB9Hnw3pHT/EvR5f1g2aWC6DivO+a3C+5egz/mDv2ZSiHSkaxgGWr9/
ZZP/LWM9+FX8ef9/5W12C0y9QaCH1nAW7P2F+YaOkBk9CDmHy5ut67Os8K+CPhdLZ1GMAZ7Wqboj
d6haWQmIAnmxm4jEkQBomdfm+7k1S0bPGahhYnVi72TUY3+rtscYik2PJvZoyGtSVDdwM9FRz13q
oqyTQ5cY20Xom5UMwjUI5U57msRM3m3JP6MomZpcVlt93KQOUV9iuJdRscL5cKp09eAYT3hwmHrl
QHVlcZUKB31CeJ18wR99Kf3hh886YAc4j8jmYHjr1W30jA6LUQvCTtRBSjfKt1gFH8Msg8lCbx1w
QkWGc3EVRmWXIlenHUcWTnhiJAKUQOVcQqXEMI+Xk/hDAz/BXCVC5A1GI3duYIcaJ1Wg6XJli9LP
J2bNCgeSvefCsUVCEI7ncBXAqwZgDbQ2z79kBhs645er2oM87Il+M7bAsYeUJkYSg/Z4Tr1PNKGP
ZtRdxZH3NAjTY+aPFiid5UF8ffcRlcxdMAt7aCbwYbBfarB8dPJ/tnVG4btoSbK0Gs1dF+GkrQxK
jqz/Z86WpvvWZvBOmELDTV3n1o9YIzh9iqN9M5PJkoj3b8x27JrD/skPqx+kD7dWmp9Hqb6IDSwv
JQnqacXHznDZnSher6i8RbdGq8gdJ4Pq3NnIEkTYBVRHg4M5BtFNpjefmLhJhBrIlcMU7T2j1RPP
I84eFPd0fzDKGX0mDmPvx1vkItmG7oU4uPGdmUjWPl6/q9zQuunG2j+6ETh5s26bXeLdjiSyoscx
Ge7NydqU+VM5sqfAv6i1EwreihWw1BkMsYa0uqoHF8/4oPF7HSZAb2OFTIg4+N9a5DirRaFOSvcz
EKNw58zMt2iovePgHCLJ149ZOoBIG+zHOP1l995jH+I0C4rPydU+QhrcO3iq/Vb3qSWSPxcT9X0i
iWrMbXOfu/mlnhkWhsiLHYCDEyVmEgWVjesTpxswsntCTs1ZiEYcRZb1iNOgv+KGOYI4Oic1tO+u
BkiMBPKhnGLUp2L8YO7fE6aF8MNru0vgwOJYBO32QNZHbsQN12JEDMtNndFrQ/Q34+VpIWvBCMqp
onUDgJj12HxjtSDSZuHCwosb0teo9l4tHc9azbKB+o+VNT8TF7FBg9s9rqmUK8uVKFTpFtLLhDlj
p19ZFJNROR+ykQouDC+EWIbFZyqzl5pLOs7mbdBWivWuDXOqwHvd+zYLBglrcr7xtRT2+9TvbTXS
nAkR5iQrbYLJM2TopaTm2OuYaeoq6dyBtobcmPOO0YgHj7P6icTUQ1wPWL8TW21BcE9kMMfMvLOg
2PYzX7CIAmqDurqr4T3tURtdu5SMdk1iX1cVtXrHSzd0NW4l/bsVLXC1hnzIWMiatJ9lCIYVbdMm
nY7UrXZNoDfH0WlvwhgLX8nCgexMyoZAN+Y4NPJVlFYcKCvVa0dRvF6cC3HnElja6TdVNWPykH6s
qYvA55jfZ2Q/MCHsaY6i2EVTxNyt6PZ+NWA66MN3sGLtTvGihZRXE7946CMm+J/6rF8EZjSgOIB6
0N8nPa7ovgWBIJr1wvI0pXtdBpJd67DyK+LsOKTQowY5kkbOgVJpZBlmvhpXbVueMNgFe6kZK2x1
4CfBxrWjuA36iLw/hoJ1DfRnlEa0Kws5bhQeXI6l6s4WjDT0UuFsRlAhpZkUa8OIx3tWLxennQia
yrRp31AqcHBVGK557VIASHFgnQVAcg7enTtQO5zK4LEOB9AISOZWft9LRgRW0v2ItoXEcgdZ9Mmw
k08MffSonYBOQA++rFEpaRjIgGcF8HIhog16pYK4JBc97y/DkDyQA+vvfZXcJVg6rwehF/e152Hw
qevnkXCSm4z15HIvgCSxk0hvNmbzAsVaXBlCUWqwI8p6qTazkhOBDC+AXOEH7HX64JvA0wEMJQJV
U2X8arrwlNVFDWb00lsWqwa3md6NsLgOCUIm4QPyCDtbgeT3zBd27cptx+Y86uVwQTOPID1prtow
Mum1UHyoPaaQXDUjCri+oLdg9URuB3ObaDSwrMXoipOk4agbfPB1loaCEg4q6KvMYSGIFp4DnyKg
ohOlWBjeBuGH5U/2uajoFo91KbbhAClpmlyG/CrisBuBoXBOEW8cfJQ+tkZrSIAACPdo28jhDQ81
Pe1/KECeu5c1CPV8SF4UurGL7Rc2AILcvBQNBfF2UkRGudR5tEKztn7qO/TlqccYKn52YMzitVFk
08EgAySbUq4JiUclbfzFsbP8ErTkF5YRLDoCiB1wKi5JmAUpu0PnNQ9UKnDHqhs/L29Cr4DzIHVn
nzRGR3TnJNY+PKFTliL35CpCV2TaVAR695HVHmlPPUa9INSCGRnjRFucJ1fY5AF3BeuLIL2i9uZs
lifYhflWgpljUCKNIkpuicAm87TtHnIzd/bkw923GqYjFJ1kheBdQjXOvUiP79NWj3a+7j2SHHlE
B/XsN4n/pmyD/JkuKa9qse66OHlgbXMS0upOLENa6IaiObkyat5r0pr0XjsR0MqKVKXoIDDxAB9P
W2Rslb/TsfU23Ww870pnuO9NdZRSu437gjJjjx6+6ar6DG7QDOI19MZghVySiO2Rb3Vqa6Zxwjv0
bvNYuG0GqyppOazSd61lRas52U3i1OvW7irCVuV4ycsLK0ST7Gqf3Ds5XMmmmykJnrWjEojTU/W7
KLlpBxKMXasLtnXHiyaHeVnp96/t5Aa3ooG0aVTe1iZjIi85ZP3OfOArwpjlXJidNvfaCO3LEdqP
LsqyjfDy7ImO/FUaU/BL4vri96StcBWaznr9EE41oDCjT68pGusbXJrF2VDWg607lA+zWrsJSSa4
0hyGVveNTmJwyyQCznlCSxaA3T6OY4JGKC/CfZHtU0d6zrqt4+IkVNQ+kaRuM2YC+aMJgvqGs210
i+opEz+mVtSHoOfrKahAhLW8EgWMDA2HOlAyaQ3EVcbOIbanB3ChAN6SKNk3emG8RMbeNVvn7MEc
B5U22Jeyic6aZ3DxpWt2iePpys877VQq6p2gPacdtGau+whQCWYOyz30A/PSd6F9APZ30Qed3HC7
AVTB8UXquj1uQyd4r1mM3ERxn2+9mh5aHBTNSiFApAEeFcfUyty7oasp+o133eTVj8iQSHqUhDgk
UgtOIdYKLT3jJgP6V8byqTYNKvLQFsqoeYqGhhLgmPHROeKYhWVbaqDQK8BIXCAP/sSEpwEJBc42
xaT/oKhJgjcjybubkCniFpJWCPmFZGHBFRIdjXnvjR5xIiPkS3Ki4g00FQfBdok0hg7dXlM0jcYJ
OGYwUCTUrKY+iAAKx5TMjXtKPg8FophNkiv/DrTkCzaIAhixLJ90UE/oFqzw04aYFXWl+1RPFMQx
CGmDrJ9yxMBrwKGM6tVUvqqZppWL/0PZmS03jmxZ9lfqB3AbcMAdQFtbPZDgTIqi5tALTIpQYJ5n
fH0vKOuW3czbVbf6JSwjNYREOtyPn7P32lpwwo4g1rlNopDfF592VvfHYDL7lSpyBF1N9Zx/J8mE
n4iFr5KshWhio7fIHPb8qSRpLmJU0DlkZVYQRVcjosJjrMBq020/+NDmPClLJFBwMhW7HdtUTVQ0
Sr5L1H01mdLX0wAnswqbI5GgFMS9YnXwumraEhqQUST79esEjuZsBQFXuQ6FVK8p8yCzydprCM1F
HKpT7c7k/mRErrgg5N5C4vqiVMnbhPoES1V9TorGAU+RpbvErtChuPEH34WA3Uo5a3SP8gMSkSDe
BoFH5A7BjnvfZvZH463lbljNwUMwBuZq7vN8X2QhynJdbw6GweseB9ambO3pPs0JbdPIEkSjEOJ0
Lc1FQ2EbOwzVv5FyhlCLkJ6Y9vCa1/3gMXBKD7pvehaPP0kb5sUxwnaLHIllLDFHDpF/36f+DRS1
5MnRfuclERBKO3ToYoIYpVcOGWGPWHXestDw+bQaY+ZgAOE3lfvSb7SL0KZzzPHZsNlfbeijeJNC
JhUIYE5hlFVewytKOKh2ofq6AgPkZiSIsamd5sAhgTmuw9EOS+QzHGZE6LGyV4waoEoHjb0jRzha
a9AwL2OqblHXPg1uiS3TbpzN2JcY6VRwLismi60QBd955pEIXEId+M52Zf6Wvt3tKqHXIBPz+Mp2
Q71RGs1DHROAMIVhv84Y1m7YJdtV68c+uD67JIMm6xmuVa6nfCAbmdPd+T9oQQyrxG3qfUYTY9WM
erXKM8s8tJizIrKC9+OYM7foCX4mhw/hGErVs0gvswTUw8kkNoDrwoMf2m+TGe6y2k6fc1+/EsvC
WiTbmjlEx/uT7PDtrEKXdy0uY343OSKGJJ5hIxPE23atC3DzoGeDnkedGIzjkCVnF13vqUtmXmR6
glqcdDeNoOCCNJgo18XGLCHkgfw69YJo3SZXHzVgmPUASsGz81Y/ajNKGjSP7sFAPRSAQVnVSD9u
yC1/GKHAk19GAVUf0jwUlulCLBg2/dSH+yxl4JHE5p4EMRjRZT/upe5EKPiy+yjsnU0JmGZrKAfn
8Oz8bCe3QC6kdaADxMmXxM+0FYHDtj9cLaangz27xLXG3aUvkieNcbvZhY/KCaJLZRn3QJ5n2I3F
g1ZjU3bQzeGD06zLmPVn5n4kpFv2uQiVew0lfpq837oZaYFTa1knzf6lFxiiBKq4lR1XvJfY5/Xi
EfmmeUx6PoRqadOpNFhUctHBEQPXbhHggiajaWpM/8lyyNiwAaCNc/lO6CIryLhnfh/+6JmF1Ql0
0lDcNT19RoMAExQuOslhep1tXbg4nrOcuAyBFDtmNu7bSUc7F3SkVQIq5kap7wOH5qylmnWoUECW
2PdWObasvnBaGB0mIj2YXoXTPE3uhBqiZQas0E54GDDERugy2uQwCME9pvsGmHLcyvido1psMiMH
J9kNuAiD7hA28MC4BR4MSz0HIUoUXOwMIAT2fNybuCOfgYiOY0HlAlxmO7pmsWKshokrCV+YulPW
wHPwBK/3liNgVX4OSTDexhnl7dz3v4yxfwqZ9uCgknsT5s9miqwvlHdfMh2BeBvZT6mIDgjnduvS
8b9wGWbewthhhb5dvABZQVHuPgs3/0gGkvJmF5rEiNB063S0VFRF0otJLz5r8hMwIEYJTVd+oGR6
5JV4s5psOBTRiVIwvOUYIhuOH1oJ6VvY3lUin179gAkIzxwDz8rKHkAYHNwimA4aasm+717I1yLV
3XI5DkKCo3nET5o2iFVdG2Qmt45zK3DJNK44BLJpf/KHN5cJY8KSwQVkbWTtWw1ixMa2a1Z8j9eq
FqhRKZeuALUEGhgkHQFtJ6U1u8TiFZ0G2oa+qn8om+l0mGDCCNH/B3ZM4JAWPY49pedUa/6ue5tw
CHF9p6FeG6XH/2PKWVjNWiOjRde2qOyHbYDzhwZ6ye7WRvMGMM0+FD2prjRXPB8HB5NQtBG8Tdl6
VDT8euOjmrNicy/s8bUfSFywx4KjsBOA/hi685ZPd93gWPds/fI+zRS6G0z1nurKm98Uzoks9W4t
NIeKTI5eVZfRDxH2By5U6Xs2BRvLXrIMoiqEWmZGVOoNnN6xwq9bhSavLZ2YZuyaq6HTf3H4tTwV
+r8w9wOYqRVzvHoCva1l8QFn2y13ZvO+0Uyg5w7a39Gk7aG7sO1m1H2QMTUdWPsEiD03wn3NkqsK
YD/2AsEpGTNw6zeYRhtWg0mJBus9iqJhN6R1y+lPaobuRvLiwpNAQdPZm9YRH+nsruqKVOs8HXcT
B3oHFZzgPwa5IivumIufo1QHSuHku8bssieJJ9bUVbTtOusxGvDvVq041VG3UJyfimoGHHsccZ6p
KnwAbxE+hCp/r0i9vsmMBcqtTwXlNh3GFgIUGJeuMa4ufKfu2ACvW4+VP60Y9Kz7KbhgT1plU4Kf
VpHb0xRmTrA1D6lySSiCbYM0lRXGKPMTXy7K+urVQN1XddPHGIn3OkCP5stmNdb5tR5MuMczO5YL
yyRFy8arDM956K5SlD9G39onI73uLLrNnIPUOWhPcpyycoa8YSafEthbRq0o3fvSCZ+UGMwVaax0
nwNSRS0s0St4iRsgIwvHQwe7M4krfP11IuSuG7oTbWsyJ1mJuIvRsCzj82G65Gn1HKL99opIe85T
cr/zqgOqmKBQmKF2akP3w5zMwOsls06KpiIakKCYSm57lxn1GGevg6CwDsriVdIb0ag35JABg+rP
COKclTHyVTiCfojoPgypFMr0jTX5bi0BAH1Obmepmh9taEU7Yfgv2BLxkSbWLtH0Uzl1w54znqE8
Sj3LWGlNQpEt8HWJ2HiQE7JxehQrpRB+JymC/2XxWiHtFe3BNiry3AfTPtF8ewkmVRDRm5d0CKzO
qzOxsyawFoGDVrFoDiJNm6WhzSWz0PD180KSJYLoC/PlGuCAV9S8fXoe/+joD64SS/mUmOa6Hfhl
22z+nWrOOQlmj2gMCvZx45RnRahWgmu8sFAn2c0Cf0uqz84ZP4k1o21M+wBhKrXTpO/rTJMnw9g0
RqA8u21ccgfZ4sbqS0X++6ya2avHhPcpvQPvBHJntE7UDAIwjO1We4NUb2HhXgKXd+4CBqFyytF+
GfZ9kdCl6cHhb3C/4a6UISix5t1PnJuNDXylz9zeDYKj4UNyBUz2lovFs08IK3AWWU20dmN8szCf
67L8GdgUcnMUbWs0cRfDPrnD/AkXQPPoprhbPe5Ocog+A2toDomDZykz72N9Mg5G5dgrQtM9C6pS
49jmWfEhE0Ox54fw+pOy+fIrOVxnUlIyI/g5CKt/o1IhNNHOL6iGdoM/vNjU3MB3gpCGN5VdgSVq
X2OcXA1lV70nPvlTnWYn13ai5YBn1Nk6/G5Yq+HuSDre2IRZ2b3Ze6KsD+OMUEjGwFuHwIEjZ4m7
ILGTc868QzO7F9jlR9Uf7KrL3nVTA4qg/dZiAS5oZsWlS3dBmpB/NYg+eptNbFRYNua8JtTbJkFR
9oCN3BEBYdncAyGkaSPSc2tqDra/ZbjdU5mlLQuB8Ub1JClpR0Pj5Mi5zRZ8jdUXxjppeuK3Qm6f
uVW9ciWrf8Sq5N469trel7PpSQ0Q0ehj3camTHwomYR7LZlRImbtxTHl2c2RTQYEQ3T32uy7nsAU
sTOW2NRGJ/+xIrd7pcLq0IRcPMc+v8vL6QGVGJMBMMQTd08vb6ybGmAIFtkT0aTctl2EciQHwwMb
HG1DnmG6qQrtHk2T0bDxCkSGXVdcEbE/zHpbbuIhSdbxXVZnFdov0/JC5YQoPMNrQLgcwOH53Rf6
ZyfKgZXPJYl7zCfbjdH6xU4DeLUyG6gABmiG8BL13XKo99PWRsS6JqcFwVxTBZvKN+utq0J717D+
4jRIzzl5i4ec+sBh3g/07TVEZuWlDVBfhFoYIZl7Q11luec9mUL+bz+af0+JZd0kuIuVGwMGXmIv
o4RDYelaWQpHjg1tkqcntzxZa0929Y6tmRH8HLyFklx4cKljNd7ImMaoJcQHEb/yhIH2Hj3VoR2L
+JjimsWDw/zOr8w7V5SfrIjMYOLil+XF0uYMaJSRXHKXioLBEuituX0mq4mRYze3ZxMwJ0YDb2gd
nEPYVrysqF9it31QVaHWDqhg9D3oMXBTc41KP3JQCCs68y9ToWgBzJXhddEktj2BI2e7JJyptZ+b
Sofk7xd4JPSi2deROJl6vOOsy3em5n66gAHfUv2dXIl+a9IP2JME2m2rSTP289yHbE2Nv68OyC+5
5gxbkdivZpU92fScN77bjK/DgMtyZsTpRztEb+9D4ct1OYfPBr74Jaog2de23WyjSATvRo1ieswy
GHLBnrEk+m+0p1Md7vPoDTErQ0s3Xk8E13mzSk/04LO1TxthzvRDaVDhueXiUjO7TWUyJRwcn39B
PGjskdwPjafY9zmPSpKFfHWcwspgpjvWeLHpJVj8S2U3KeAyxVdOGMe2UL+GMqN3XpJCXiRaQYuU
0r/Krl3FK9aSlgGOhUg9ykJmSXuyAOAlL3KVHtl85pca0xsouEJ/n/jhtsSEMsO1h1+ZCuujlunT
TbX2rW/Yt6qx2lo14jGpumUYMtR3qWGDnTzpoehukyhoVdUEAvB5dQKgO5xJk8X9PMvZU4PYBcze
1kOQTQfZlNsSVczRGLpXt8aObYmXplmM4qP9RPLrs2i7RxXbGyRsJOSofZAN2SEgQey+7LXkPqYs
PErdfQzKXj85Fn25UPV3km21MBVkxD070gV6MhTalkNWt6ODHWp0yQRXafQI+RvQyhWw0bWVNM79
mFX3lNpLeod5cLTAuNMSHaJ/yVmVRS+JNMUZ+T5kE1+/5xmmAK44tzhogH6UVBc4Skw1Lhf6iTxr
vAOizIBnAuzwZHnn5MN1mLl1c7BO5XhQaXXrTZ260Kreup8k/PT7fFbv0pXRDqbbtNa79BFRJa9b
hNaZe/pG63sEyrQhnYIWhaEYY8+ostEKVBPZx86MmDAjptKXk7gRNbCN8yjwsNQypcj6naPx9jR7
5btPQFXhHTJiyOpO3w6+T98hxfaVaMZm0c5FsRseG5uxP3Emacl4pAqt58CN1hxq7BmJiQuU0kuf
zvMCiahieAlUch5DyHTX4uSBBrpcOtykvkzbjG39hk+SvT0K550+kgXgCqLRJsHuxBSA8QE1PAsz
bD/j0jA8O8TuOQ5ofA126MJoBtx1nzgnGGTO0xNmcIpicyAihkullYgvuI10N2fGk6GmXmT8u4vN
r2Guz6W9EI7TqNw4QR7wy9DUcyIc8jPGi2owbERti7UCEcdMh9atXuivZcfWbF/s0uiPo5TXiFsp
s5bMvEJH3ZiD/yuxRbuy8DMdKs0GH0EeNR4KhIDywTDYR5vBf3Zm54GUWuDDgS7OeGcOQg0WN+Oe
3mdd/Jw7GBDmnAR7hOcGfvZ2Vw5Al33K3cbVww1ms4/eUJ7Rl5lX2h+j3dFvTz/g2u9xM7nw/eds
bRf66PUdOjzU1SWyRkBTRLtIr9DiO5DHa1dgfq77q6P7N17BrfL9exmKatcn7b7vfK8eZhSLgZGv
Wb/ggKb2XguWyZUko7cnhbZzEyCr9XAAbXtHLpINeaf70pLXCitLbjvltlbm3bzIULsZsrMdMXMx
b6URviGBRMXG5bIxN85I2IibKv5VeZ87bfg2zvWwUX3ZrVqSp6l2mmzn5DoGXzlu26i8i8f5F4R3
Hptp+MUvRFwIoUq7sH4odHwht3kOhmcGXlupnPKiWnknGSFOieyRt3Ghlb7/QMSFQ7Oz2CyjvVUY
VzR9kmrH8rmoqr4yra1g+EKEj4KLU2nNysDOsDalfWzhRVPCxhsRuemBuJZX3yH2prcGTHy8QRAZ
Jiat7q7taWCHOfP5cMbpRzZApmwaGfhYgTsFXPxx2sUZu+tiwTRU5eDu5P9AMqM7Vg+kFxD0NInq
2hfhGyM/tYki3ICuhszGJqpc3ioDDqtuPkAPp8i00otEq4zEiF5QlwVP7vgzywLCEiaBLgPcgpFy
AyQ6qsVmo9AcGzxvOceRNmE+Mss3VOnytGibqF1TyqIGTH7R4wjSJhJRWBE7DCeE61QdJhZ7wAXr
pNxrQuV7tj30MCPVyg/7YkvTBPuFipKzH05vjQOnNx/SU5V1xxHtI2A+dQwiYx8bXLuscUSCkhYn
Q7XNtotqooENwoMyl7kB86f1GLvYX3PcDSGXpxBJY50yXPHVYfTRJSUTJ4sD6mUYydwp84/lo9EA
Hbq2r5Xmnrh4YQIgh9h4ifnJlQnwStGRGNTWshDnhMNtbJsXyHIYy7Wnou0H8szEk75vcEF3IUxw
k1EFPNb8gPdzHTfqwY2y8clPCZgKk9hD/BRvK3A5gZORSB4gpMeeRH+gD+jMtobm5TE/oD2VlxnI
0WYpgYX9PcuLPK7m07VXIUOx4KPicr02pw43KslAnQTHPvaPo0GRhINOJ18Jb7ihK7x/jcSyhuB2
U1pImpokQB2fNcvbpuMGGyINAWoz3ydBd7EHmqI+STSeEI8S2ceGnnjlkb188cMmZF4kjENE2ZWh
+hYLbblHIDUkxRVKjcuRMnH1SOez8MG2856spTNsnYAOtpkPH8PE2FlaNGMaMFuH3gE82UHpNvEl
mm65tTTMaia2yCaFD0xbSXOINIpcfJjBDz9BB41LbWPGlkZN1MKHAdQUdopTDvO9cwknFyOCHfq7
5aldW3aLJGgEXhTH/rXN5Yfe8DYAKsJ3xaWB0A6ssHJb9A3Z43qvDvUmSeruThnnsNaJ3nHqj9HA
asx9Pd0kFqY4oQfXDhro2vHTxdwRby2ygZGUWktUsBn37o4ECjwnZd/dCAstEUntMVf5m5is4Zgh
TF8QPtySQhwtccTJEkxsk1AcKNx5S2SxTlBDtIQYh11EFFxREneGgWA9y/aKmDE6iCX9eIlBbutr
btIX48l/FObSuiEx2WyJ1CFBmXh1IFsE4m25f1hesQQtx0vksr2EL9PeA2ZOKJ2qnrslnlmfbHzn
YUyjt0HnPT27mXyGY1Bup7jdISjwepumUbrEPjf2B4aUcN9/tmRCT0s4dITD4IAn7iFdgqPlEiHt
RuozdEjDjqIKFm1R/UZMRMYYw9t8NL1UUrJX3EZssqkbQDUkVQtnUzkEV7cBEdZwyQ9g2jY542Uq
LYDrH0k8ThuNQ+IYM/HahO1o0f7KL1kOtgSH9IrAxvwtARFf5vGvHHxNPQT2ySS9jLhOZA4cVw19
0A134gNG1+llqi5NPfXvMoS7pyc6MssDtZjLf/fzepTFpdKTs0VPng7zY+4WN7MTzVkAafFxs62s
oEjWbmBy+XRHUA+2TSQ63v0VZVeN8agsPmoNk2FRE/TH7nXQInfXmb9jJ7ZO+s+c+6mnd5o84C6g
T5oJEtOQILAJoOVKxLwNQnjJIQlCeNB/R6OPZyvqngzdp32g7LfO6nbwVo17Q+uMe7pzCP0DGsMm
Y2FGe/PaZyS3o79OSsWQIoHp5ZtOug3DD10PuHKHOYfUIH+AYB6uqbiNLpC5XJBtEvN7x4sJZMl9
kHNHTwVsW2CjpkqiYthYLSRZfdolBe9rCQzXM5qO25LLRobuDHpubL60/bvPyPA063UKIbq7sYqy
b5eejdsu1cjgsuylWcugqSnvEemrjVPjlay4362SOnrFYWdobfZcj9m1pU+8zYnqyTlmNiHjPNAP
7Saa4gtvQfWIMup+8iec2insvyx9mJRz6av8RwtKZq1cnJNSoFhJxnyjgChoQjGOmlDEtkQ8MsA3
PR++5UJ6Sjy7/tnEKdPpaU0ZfpSNlGwMgDqmWbv1Y0IJWboMuwG6jIW5lW02kOOSRmtRLDcDq0lh
OMJIK7Jx0/iVzZnqAU/C5QcRcE0WMq5o5Jq6leJmNyoWNg7aZpL7ySYCJgt9ilUhaS537Kk9gsN1
axefPQc+jF4HyzJkqS6mvWuJ/BWARkJv27+iRgEfALRxT9egqbN9Ch6a2HrwOLDJNhVYTwr7+GAU
aF/c9qo3PBPmnIM/qySjNT/borz6zMK+IqEIr1VNguLW4uU2a9pNgov6erY1GD2hChEQx/adSwHl
zKDEEvRU3uSUNFhCHsGJ9Iw8Lg+F7Uov6BU7gdQuTZV9+XHcb7lJj/oP7NdM58iir+sH2U092ap1
ewD/sK8LIh0xoqg1e9smMgFNBa5j7VOEMRMN3LgvvEISvCxzAFYqlndh2yNipI/GkcoFLkeWx7Jb
pSPLMsPdzwiI21hL5TIzN5vG+AGfH/euxn8WzYfxDfNd9MBpOhE1GeESayDheaFFsTKV0l+VdoV2
YtH85VF0iKy02+ix8TVPWbIJMNHAiQbNg8eM8aYaDlrZykNWh3fo29QWAXeMpUivn1JXEEam4deq
AVHyBwM1UMXrYPSTo16NXtL7mHhRrmzTtAoP0oX6Z5XVEWUUQPGK5twYvljRo20YMxN5/4G8zGr7
LfEEuI7puhF70lGx/VmCnvwituQkuFozEjKXjFZlin5Hv3s88oRdaD3TXGnLp+/o635qjX1IPK2k
d2krA+yDTwN81Sy8sZo0rzn0g8P3j+Mrm54kf/WS+HGoYW4xw7G8zJ5akK2L+vubex317QPN7moL
A604aqIuVzreIa/vZ3CscK2ZpjLJSDyY57fOL6edpAiYYpQdlQNUANvgqoFn46kJMo4C+bu2FsxI
kGMadLTqaiEI2BZ69JMQ2P0w8HAo8kPWhLKRkDY1cALcX33TV5AlkIzDaBziiMYkmYNzwkJssuyh
4xxOV60FE/sbIq3Z+UehZ2LjOyHczN5yvdkhbyHwpx+LEoMxjf00652D6hA1J1zTwNrZUOO7MMs2
zay9G3QgGK/kt9bwidrocnvDY3tBh04CYCjevwnrzIt0oOHwtyMseWVYNJ5FdBExyrOx8q2EwgsH
pBIPiV46m9gi2G/hYX3/USUkqpfluAMJNxGtF72pHMmrod+pNjmRe8XYLQDYHhlbOEfM6tCcBPyv
DYLHKyE/z7P9YcL2RdWBWjh1QdLImAgcSx4SQ/wONBiAcToh+XN9A1IP3nw0y2QclJW1qZA4UWYS
jkFydbtBPlgQXodsuzWGF1MYwFzY5MBa5IeYvvvRT3zniInDEznAfseEmERPaiH/hZP6JI9tkTBC
oAonlkQbqHEt2vKDK+6rMxrjeiIdgwMQ+7LeTcciZcrvYDbfVm31gHR62ESZ/eByHZDcSLKh3RFx
7q9TwpW4F6U46YlUkrQZEV2tjcdmLF5mYqDXQ6G9qWYkvzLy0RunH9/KYZvq4w+t80QTdWfF7o2L
A8XT9CGTxRzQzgmpbt1Vc93gOOukzQR3qLWhz81ttY6phYMAF27p5+OaQTMY5hwsC+8bstOtLnkS
uoW8Rw4UPH5amaWU9bY208fvpwrmTrMaRNhsSj08aZZ/by5RBN/L8lv1/P3HwmtXqX8NRmwQrXaz
K3wmdMR13CJVthXO9JIaLrFEI/1Jm+wZjp5gOy0MeA1sneF33yZm4wgKcxnYnNm2ESYvP21doF6p
lpWi+wQwWBPJM3pMb3xUw3I6TD/+gLZXAd9CYnkpcROs7OWIgRZ4lcRSeFXhv+WmdvFVHO1N9iTV
Zw8p/oStEcwNe3Ko8fv1wZebD5xzNeFTEwJnVKPZtocnb8WCFN9qWd2xdUwW0p6+yO1byPtLuMda
Vwx/BmCprSQasJotlJdmdnCpp2jMEYcLp3nl+q3n7r/h73U3/qJBzrlPvjBsY503g2cvMNkSNEHw
taPRrF5IZEG/bHIieeyMboMxP22Su86QZNpOI8KwKHjoEwaqbp9CRKm2IP1QHZcNjxuRG3jzE+6o
/2CH+n/4ixZ705/cRa4O2gLrjUlXzsD38hdceOAOHRfzsUahHn/NkjRRcgFJuYM0jFBJYqjvWb/C
kdYR4YmghcLUbFIfLm28P1xsP8f//V94nRz5Tz+MBbFcYiC2uYoIufyw/8AuT8FxKqk3UHl15NO2
tOptOoGDoOF5EWX1yI3EI/IIuDPqK1pBYc3Aw8y9xnBmdMtF8FIUjwmP1tmOkvy8KKFpNT8Qb5fc
KTplcJRgRU0h3afR3wwhQS22CJfoGvOFQBPa4lFkHtuUqBSMBc3Zt2xElAsWw4jaet068QSrlMJp
SLJdZFjJQ9sSauTOd6XvR7+Z3H/qve7sDVGG6HKRGnHkdDzwzGP1LPfXrdZZz5PcYgkI1miC9ZsG
L2dH20Ie0oSpgSyo7S1J/ROkHJuBVYMJIR+b5aj9KNDwmtWhWLooQ6XdiZFhYRYS9OOUevQ6w5EF
RZFvkI7gUMHpHyunP3QWZHG9VFcrKt9EPWTnINSKU2RysYEx86CVtXOkDYGtoO6NO8BAgVfWEduk
HJtNby4n5uyYV32ZL+ajf3YxxL/QREkDZubcus2tA8pisG26MA1TCSS35i4lIcOziW0/EHgyM9VO
3Z1gK93Q+Gl3iB8M4Oz6WyrhmmjSebCqdL4Q4DR4bWnBf4ahjGcubnbIs5ZedP2Z+HlwGlH7Hk2b
bEhDkM9F5/AXR4VxTCZ+zCReAsSNzDlZvrmL7IGQspxNsJja8YJSEOu5Ja/6UBWfY5gEK+fGKZF/
IDSISE8O90wt5YeL6BG6VPkS+WNyJq2dZM7YYt37yTm0Zg56WotFJsST0PA5pXP8A9vJ3i5TSFtW
D4Wjt+bXzAUSBrf6t1kKsdMzFhN+lAn9dFK/uHb7bqRL7HFPK4wEVB1vdp0dLD+775a/xarHwP39
gZwFdTFFm24dGKxLRHRasV7smY4g03597DDkBbYYYRjxld9fg9WQjtGUh398om5rtqfAsO19RVcC
+VlytMBRrTq8bKu5FpSkxMYz1QHWEi6hZM1IsrBlIHMbQRMGzosVox/IGUSHjg1mLLBnNLPgaqai
usDX1j09ifFWl/RSZyopVCAAHngm88dmOKEdyu4JoQr2pTLXjOSns+sO7iolpkYPW3VQRgVsXKu/
Kg3+tGs3zRGHfQ52DlKCKGrrgXoTVbV/TSuWftf56H5DYW2DwscOxQt7bQG5YtBInIsO2IhKHHqH
pFn4gP68WIHaAKxgNQy8fVx7PbHSBhiuayJ/V0E/PDsoaaTRBpsmoUuHMlOeoljfpj7Gl8RpDY5D
FL62iukFTvanszBrHNFbZz/oHhstKC9jr5hjGiMkP3PYtiUYF6ebaeUVderxmtVb3yLUXtLI0dBU
YCWaN/6oVow6CmJHzLtY6cPRLIpNmhTdKTbr7x5Tyx0RjAZoT/gyBM+fbBdRKcPpeotgFPaMmj9p
8dZrxH7pDu7C3kmJ+ZEBbZl/cVDY/7Q321JZluOw1evYYv9yUCS1IXzV6MUeRcGa0rdeW0YeH3WR
xQQpCmDdcfJVs45xzKRIBhxwZ4z+E8+VenQWvXY1Ki5KeY6JhFnLb7qJ/+JHFIsT9h+dsnhUpXKV
hYvXckzx17PMqRVNPjRQ+9FYou0DjBqDwwAPrZc46Sm8ty7L4i+frdxKMgACqaA6laZ238eDZ+i3
NKf1HtI+XPez0+76erQvCrFaVDjktA+mQaObeRU9w3LVUNDT6izEvzgFjb8EeFiu7uim47rKscjy
cCVZIf94CJYaUnp9GgtkY8R2WYG8x4C3Ulw+PGnI/NJkR5gIZzhJK3pY1S6CaMpEE0Eeu8+Avr18
tuoo8tzxg3ESqrmi0tDrZnjC/vslYZGd8pfX20HmoTuuMGzT/afXGxui5hdQuPZJrBBCVQFmw1JX
ewEWjoA0HDLN8HMM6lvVOvVbq34CYW7PtmrIMMgxdhA7dlJgfb3R77Ud6KRXErJOWT6NZwcR96ZO
OOplXbkU2EKsRj/jwpKXkmwhPGSSAeiqzGxz1xMH6rlZthPcKV59NX7181WbnPFWlhDpxtTaA7JS
uGWR+ust7Z3ERhhBZz+im7SvdSZ53y/N//pTLdN8+7p/FuVU4/Zr//LXf39C3FFk/2f5mv/8nD9/
xb9fop910RS/2//2s3Zfxd1H9tX89ZP+9J351//jp/M+2o8//WXzbaW/dV/19PDVdGn7dz/68pn/
0w/+29f/xJBPKo7BxvFfG/LvvoZ/O37Vzdf0p4ydP77s75Z882+uThaOa1lLwg629/+05OPWl2Tu
WA4mTcNZPvAfhnzL+Jup4N84QrrCtk2LveHvhnznb6xNW9f5iG4ZuvH/Zcg38Pz807KXbDRooeAF
2Jbh6H9+QEVV5xlNUCwKIzS1cILK2hL9wOU6XMc1VLkmiECR1rSWqix80momUxqmqGNDXdklfvUU
oDvpggpSYEsrNEePs46GtqUpibJudFC0xWTvbdFaGPgM4XlQrhJgr9/VBewnY5rNoy/VwdCb5FC5
qtyZb/GQ1Se3KaDYZpbPHx3t3Ba4h9W5mWcK4urciOTA6sM34s+aK+6tsUBLWo19l2fzcC7q5EUU
BMgP6AdOKUJy+tmMWNNY07bhoFm7Li3vnbxt75w+fXJKCHSyb3YQLppDkArs6/qLK0HKhgnj+HDE
r08DGPZJR+ruSpT4dJRmHVsChFf/l73z2m4c2bLtr9wfQA3YQOCVJGjlKFH2BSOlVMJ7j6/vCajq
KKvu6TO63/uFohEpCi4i9l5rLqIV651P2bULHcJyM/ND6aO30nDyXa7K7q6M4k1RkqzekDe9Qrg7
tWN8tOMMJ71O6wJbB7kOuhFdY3YKN7WKM1PWzDPjIU+3Yw50A57JJZo0e1tyrXctBNueiezHIW9t
V9GbRQ8yM7Z30sNapfd8ciGQTflpmG1GQoFJtQWCr/gvMAIoUVXOBXG4jgQf6WyETKYPr3DMEPFQ
4o4Jwp0oqm3amlSWiA8EYDk1Lkuni4VyjGh3KsIZPXLkNDyqVACgVHY6x+FpNuKm6tAOJn6GYKLW
38wQVa+KhLYdo33TA/VqS4BNdUPZR2KLzKN+1dhDurULPjzx4hMq09dmpkCg6cz7JqcJHbLdUlSX
yM8bt/Ph1qYqwrX5HVT3FTfyFEyskUY3JeK5dKBA1Fj1XdOMe1Vnc+BhJTqPpOh1h+h1qp5UZWCn
BAfWVyASjRziqGPup5aom2CWsk6JKyPKdgQvVg/NHAEUetcajq05cfSq77WcYi/GBshMc/YvAtqY
IA2d0E/sXBmaZjZvlz6i1qDeUoltNBa4FuPjKBEfA8Fs3Knn1Cg46EKsCF0dhq7hYcMqEZ9YpBFO
T/rAoQZQeccxTOhIontrdGfNJI8NhhvXn8oDftB1NOCB9ZFMbCcKyhnKYNPWaEtip2Jqhg28NxSw
h/FLNt3m2OdBKrAespvkxrCmAXSMTZsX8Vns0EMt5yZn0PXvoLQL4pgeWuXZInxn3qnTbNhnpwpl
RyFCXg3EDQFQCF7o4yhHo6eVUY3o+Uwjj9xUz3dBpOdPpQ0ZF3/Jbgj7bD/k7AJRZtYh16oHfPkN
mfUqtFwwQJoXVWd9JhdWMKVF2pyZB+g7TweSNpj0ikj9nK6TJJargFl6VZGX6YF7csCCaWFMrcnL
jZ1TCuQzHDwprcZuWCs65MQqLa4UWGdBF0goy4NDpQw0SENLtMidvTElGyH1N62xzjgMYzesUAX1
k3/FVyHf+26cl7+FzOoHSZfHHisCJ2yMDV475lvJLt3QH/gkrt7ZRHImVln8WqP31jZWhLMDGbJG
OHpBk4jqZ0AA6iXY/J3Q4bJYG6tc6zIMlQUGlp70moySIEjm97ALcLiM0c8c0yns6PIS16wMPIsG
1aSye6MK7Q57gTl4HVvg1QZla6EvV8BPmr98mSP6wZbKBG3ag0E/TnalsTpykquxqQ1Q+wA8pd09
JGQ/Iu4uQFihF94kuXxSRM8hKrXpHGcuDtNPZFqP/jRK1NGzEYEYqaCuVTezd36Zf8o8w8yWIUZW
FZdg9HeF4AB0DMm+iQv9IGrAD3oev0MncMmz3yJmNBCLUUtSG6LELYKA8HXEt3lThgi5iQLvhjTf
WK3cQgo5JZWdumL+pQE9AFsoA6ybQh0oWYnHFuuTjN6l1cMZi/YdcIg33aCB5QetscKlbJJQmV5k
C/yvN1iwGRwKWe4qh8ybWwaQxVcVWt/rWHNuZFpC44QNsjHzwttSj0bIHaJcTPK6JtPH/yToEv/9
fFENf/pBd+0XJU43BZQpiQpuLcfGzYjT3ZBl1WLDMNGtmIqLaIDLlkLdJMv9m1g1JqQYFvDDUP4K
oR5ciZxmw5SJ13naeUXOqr5NyNheYcdQb4aw3BmYdMCuGBDiRKIR7DwF63YOLEv1przT0bLWWaLs
/ao4x7ZZ3NqdEl5lib8L6tnxr9cU+Sb7PLRqd+h58Ur6MF20Kj5XNThllmkrPPLlziTP/oyN68Yx
iCG2qD5RzZM/B5SAvqJ712MTIGxu9V+THmF6TPknMj2JVjoM3Ouyzui7xVyaGk7PTCeBhRQiwM6y
JW5teFV9Z9zGkzUfBvs0aFS0KLgtAJKszXncamW2daL6BsRq4yrgA92x5FpnH7Gbct7n4iYQxLIa
A1YHL3hntO+ImePXsK49DNWPDpMYgBtyuCSKhtWklvG2JaOb/mJ470xNfES8ASWz2jE14x/GD1GX
FTFPTdqufVVBHDCfjBNyka5odFRbnkuK6rCxpO8WsYnUkp7mCsUUMi7tNdF9Z4dz7Mb2hnHrVE8Q
u7AtOCo9bj9d5xWXGpWP5SimNR0ON22mTntNeB/SNGezBuViY9amUt6lDGTae/QEYHZsPGxGF96D
1kFd0z7Yg72jaarjOyBxxnSsH5MOQbzXuk1GpQ5HeE+2bDugWjQB7TZx123iUmk3Zdbrrqy1XwzM
pkZieNSOCkKy9gbL3R4zXrIKqfuttLR6NQy0CTZX29grrmotHremrLr1NGrvqRc/56ajoz5aL0OZ
EWTNkeAc6iRMkKy+tDcDo7mtJcnGVvVdZgjvqNE8AJCKS2p0ihX5Vdsweq1DtXSzaNC2TRtcHLO+
MUZC4kh/4x9j466pnJMSlSsAmgrzuVBQ/fRKbq1CaVmHQd5WU1Nd55oFK1M/qgEyPi5yzE1Ix+LC
4AaO3roopDXquyYR7sGonhgLw3Uk6LgX9NbI5RPs0Lan/A0c0DWl0x8YFCsYq2F+W1GcWSXT6NyP
svmQk/kgCq+706xoW9WRvE+zB/yPs8svrE8xeoBTXwQrp7WucsbmlLHxPpsMY2XEjcN6LDHg1+Df
jaArhXZ4V5hE0vvxxBWVsqlJOpMuvP5SUdi+ikvjJ6bR6SHOr0YyYB5aGlO1312Wm76IHsdhnMuT
dXcxhwwmyuh3e88vE0TbswqCXKRdATpgtg1soK5MD41ZZGdFYaDPTdwswqL+aoRsiDIzDh6d19WY
qwzalndhSMQ57nnq1gdJ6AYWGmHV1+1DTNTtWkZYXRGi2wfD063rppxexQAJH0Ok4tZtr90zV6ZJ
mVoX1RqtixfHW9Dp9fnrKSeg4Eq+w2mcK3RBY14wOjInK3N0PwH5InVf6rtRUUZiiVqiiVGtPBKZ
FW+1xIu2MFwG5uHmhzUiJAhIPBF6A9Sh/KgL2ub6oGfkwhdUbgoR3jipTg+Wcj+RRTFcpYmyqxjA
VvRqvGl9CwM+UpFMPUg7x9HHfltdAX2SyEqhTJmie0zgwyBxrsa1UdAY1M0z/PpbuyVuRJnAIvTk
yWe+5u9rC0HS1DcXqh9rp6zrJzGENuW+gwDZ7/YU6ZjwF97Gy8KnxB+pReo9JHylDPYMceG27xNt
Febac69SLQ/wZyT6zGZp8xeBXMElIh21dKfvG31XUZBc+9UAGbiEKHXK0nI3MGodMF8/4mwfdjHM
Cb8I9hYhA6lgC9FVTfZZpbc3LDjOmY87mnhOAFUdkS4MdmhCV6oJEhyUsr0NQgmU10QEj0bgkg4Z
gZJhZa+nJi93VuqT5+iMx1LX3hMuFJvUpJ6YGkjkEmGeWs6bJqPG7GdTscU0Z6LCLzWLVNApeiFP
iAli3uL+KprS9UNVgY+JE3MgSiQi7mWlDt3P6K0WU3pmLmJjh1B3Mq6uLOMiLIxKtm1FiLmYoXRK
cVXp9oVE9vK2nGg1BNY7k/PGNelWsavbI1Hv73VcGGcuN6eqpKYT451bY6DOVo7mV1espgZNINUy
dGNPViXKffiYtB1+pQEuU5ycJeKX+EGN9J1ujQfJ3ASr9NwWM+SnJTg3VFaTKX3RDcHqe6nIrZIi
fIQovx90Tt0B6mxgIDx58S3z2vDDetcJkW+aGsOwD6itYhaHLCN6sALtBc+3uknjGC5/aq/oOJsr
YJvX2TQwXeySB486mVJ5b1KwWAkHDLqZV23qsfnpM+5OPUK+hrCmdWfrL3gI/Bnk6LvTgA2ihtS+
h9n7RnQUq9hBbw9N50+uZfp3QmnA4iWIcmQTi3UoWEWoiVSv4JcX/Hc+mSh61F6FU7eB+GkfsCgk
wGTuyzkRYZh00FNobkhL+FX4+RYVdLcrQyAG6E8Rv/y07d7aNUmOQ1vqA3YBs9vbfOONJhi6wTaT
S9hk6moNGorVTsDyNrdtt3f6FFKE9xjDfVnDNMezhRcyjHvnVA1g+NugYEapjLgY5M5TDSrTjq3t
KTFv+oJIBiCvV0JLm9s+N1+BW6L+xFJOxIi9j3P/lhAu5VDXzbWnth38WEi4pgnqpHHsFAuBuC0J
5eNAyX8wPfhAiE4QFesHR0A5yqe9PRUn1a4vfhyi/0X/uOlN8s8TEiXWvkWzYTKVJ2tO4ug5uVZD
yeUi1EG2AsxmmKsEsxYY3FGscZEkymSj+Fh4swI+ixYTHIKAKl1HdkM7X9ev6wndr1W9C7ttTsQv
XRulPIYR4GBCNIKbTIfJzeywPDjAP1hfT/KA9XPYUFrq8ckzpUZxjbqSWR5kJ6GU1wHj0YEj0uMI
1a69WV1va+LQap7ExYjweKQrCTeNXHcMahsmWJ9IlN4nZUD3F3Cc6Jyxm4BMAMb3EGFAROY7uPiL
VX7IyoxA87bZPiUOR2BlZ5LAl6MxDapIEBbetmtCelZkRXAyTeqrnmkOqWTEv+Db1IlfYSj3W2aN
pmcap8ys74Bgo2iukldiMYDuoe6pwBYLOsvyfmxrsTdVm3YDomXUIeAL1IDIsNwj1nyq8W2bzLMJ
pToOnYsqA69AfUI4662ZhWnqZSzIEEG4HXY9vVI0AHZSO7uJHjnzFBiMea1dx4RpnG9obcPfqp4Y
uX51dC5XTuyciXdNVpHarlAx5/SvWkpUPXWqQaJTyx3DbWCzrRXVfACWAj3XZEo+qYEGB/o5CVR1
1zbDTtOooFVNxoRh+kSppnAmhm8eE3Da9Ghlp/FH1+T12jIY2M9R7r0B+ifrJPNToHssJiy8lfB1
zY+OdXgbtQjRREEwKawtLSUcVQ7KplWYokl0iK5Rh9upYWrI0s/NUx81QXtr2e1Dg8teJDNal6kQ
/eW6AXlg3cG14GzHSr8OSloeNWuZlqnBqgVsdrRigi1y+22y1eo1vs1M0JNeXgWgRQAnTspH0FCW
qvF0GXyAwzx/l80Oqh6RiGNMd3aG46YzQvyZrF6FLlgc+NGEEwoWSEQ5y61GQCqDZW5ZUdakijBp
MkjI6wdFobccvU8BS2aCPlFH5NEpE0ie0xaMO/U1ymiFd0GYaa7HMH1eVnFR2cqNYtx4DGa7yR/b
jdVsEpPtvCwlZO3xqcwYg/KxqdRhOyDNI/hmgIJ17nXKNkpO/7VOCHHBppjWpHH6UZmtmU2gg2kQ
B83z/iKaOIpK78TyzNp6DacvJGpjrqHhozRQhnPK2Fmxz1G3rXyGfrfGKrMS8AAOdWO+R0rH8h45
GYEpHc6VHF9gerCTB0WzXiowP2RjLM5thF/wgfy5VDl2AP0H1ff3UyoenCZWNnEPVMNPSm3vm+Vl
lLZP3lJ6h/5zdkaXAArrtNiEBR1JFk4AQ8Zs53sYcZM2OHp18mDSjT3pUXRuRH/VwoW4qog2Qx5q
aS5VkolGOkUXiBbjfWqEz21JBMm81EhqknHCQZ5ygdmG9mq/RSty9EgpXgcpkQVmMTyEE61mjpE6
csCtjQBTwKCd/q+D8T/rYIi5r/gfOhh51QT/b/Mjzpu/YYV1Y3njnz0MR/xhCaavts7FHlKwoMv3
J1ZYU80/VIQ29DgsafODBt9fXQznD3A+wuFlFWKKatNk/bOLYVp/OIamGjR4wS3qqqH9b7DC9Of+
3s9lfWajskGNyTe0uGQb/9DaQAEsajHY+pWx0udM0+WGxDGA3Y0x7UIyZHb6rIVcpJVfCtPvx8uT
jcqVtFMysVnknWNlIJe1qmOXksidT87M/a88jAj9aGDNaDEFJnmCugihdnasqFJtyZC9becg5+WG
HicTwdAg6TlmFTHzLv2qRmS86KyWx5bunYyhDHatn6IVhRnbrtP7rMOiB57qiTrcWzAa96qfqPus
IxlKm47E3bti1KyD193GKLiQwE/VCpX2Y+1Pl1TtiQrFwgljxXXQ5NDjj4ttFEjcfr7MYH3LM+oo
RCUBloJpxtEgOy9ZfG8gj7TuTKRoNI0EQC4PSEPCbnZcfRg56V00pu4KQ7yUMr7HcX0mBOk5sVj5
4+3CyoVxopMTAxxW5p2CiXclLO+qpIe7bkLnF0tuHOBg+i2Wp00otVVWNNdOG21k2l+bRFW4ymQ9
l+l4ayEH1YzwzaKLsUn69JxBXc10L9lP6r1QFWqu7VvnWFTeWUxtBp85JLjf3fyBTVA/D1ZwNCm4
jANpTNaS3dEPTIPn2hOtYwcF6oCpIgel12f3uYLX3mNYZ9hcoZ6CuJ69FT5bdQBitUYO7nE9m2Bx
Va+FlBcunA+IPO5kbT86gfbEwFsCw48o3YhrB7g6QX0ILMozKhDIFQQ1mBRRhuLUs2jcBH75s2ww
TIEV+SkJEIRvRLXBcxORHaBKfPR9/SEN5hYpg6cfU0UHlFMnXImtY0tiwKAUW0MNcYFiKI1tzDiq
OaxqXFNgNSzPzc3ylw6rBKfORA5MOyK3Pju2fps0GtQg9lZSXNKO8KcmGzVCnEhA9pM1mtZT1ODN
bG2CxARuZ6wU0wkVEasDjW1ptxx4VfAW9gQXwWMbt5WOXMpGyFUm1LxwjhYW1Z8KDl2WvfSqkaL3
g1rK9ANispU/aM+wrTF/wr5cdabYom6+oha/nY+nAqUD3bKzr410gdSaFvyU3IXJIeuVW4gGmy4V
Ryivt3o3olSarI78AGbX6MdWdTz+nLThJsH+Dqgnum0ls6omBuHbWrxTS8/VMLYrLCpPleY9G5lz
Q+lfWbfqyDpUASJBng+TVP2n2ah3Snu0G2yaZayRHiGjPaZkqpMSlN9ga0iXikerF+TnzU65lF5h
R3YLOpEHBAZzukx0cKbh1pAUqsnmIl0BQs8MiilLwGxtbd5l9rI88m6spNynPgZP1J2E1e0rozYJ
hyPeRQ+vK9lc+pjCReLQysg4kql4MNaK5KlofLlCwCuUimJ91K+bItpXDz0Qw6Sxbdw2KhBDC4gM
aXVtLDCeWViDB+M0JeopaKnXKbdqRvqRjHVWLcX4iz/wmobmnRKUc+s2fKdNe1C71MUP+IA6FS1g
Gq5qGKhSURz4L3zfQwFCdGt40VVY+veBhz92R5Ic1sz5/6ktnx2FfIKTNEaAx/pkbcE2SzE9rIC+
3yJ0ZElJGERD0dq5yZzqwmzrnoVbvCbaE9dxZNy1wTXFf4qUSX0WRviEKm2r1NRUyqY99EovVmpO
tmY23kOpSxglOLyit86Q+AFr8atmUbui6lusfGVgYqs+EMXOlQzp4cZu+k/VuvGInqCrcAtB4BMa
PAyupL9vjCrgSzYXLTcgnI860p8pC9ygxncD/ZvzyoOQ1X3URn6vFt3bgCWb6Xd2Y+p0BhoFgSDC
EcRSdwEeR+KOIFi16Q9lqB61ngKGbj7mYNNqcyJehB4ynG6E1eq9xyBgd+MvjQjynlqQGUa/Bj87
sdLeKjphi63PaNI0psDyBorCgZBFEopGVyCiL6vnN0oJ0FfHmlu32aPKx+vSjpAoM9uMDXUPbcqt
vBYp8Nr5EGRx6G1wF0nrYxrNOQZd8iFheO0glnctVhdQRzPss5N5E3agZxKiGCPzmf79pw2CNScK
0Q0ms3UhmF15OqC4AWHXqHl0sKa70GtPeEtc6roEmJJfpUIm6PTkB7xpfFX3qkcGWArRwjgMcXpn
zsBtaSuMg4XlVq1zDHMijxsNBWZ2Trrk048MaK41oI8ORRBdgA0Cp7uu1NbhfHYNU7k1FCMCCh8g
AKaf1SNS9hoPvITDGh17nqG8Caq4UNicfSkpf/k9pfI4A9Vg2AAEvI+OhMl1rQE3yhCk6f4TcSj3
PoHQUFvSVdOWxj4UZHjXtvqSETtPyy1oZujqYSiNHIRTd0BWcTWATxgDphOsMy2bi3yG9SsQ/U61
pnsNNwR+fkqfhE5VYuBzY/NazSAbRE2866G2Fr1GXpj9PAzM6OejHVCIBtsEGqUfjaTG6a8+7ai1
XxvvqVGdOxgtfhjtnPQlC9S9PQ6fztxDwRKQ9MZjoVkPGTq1lT20r5HtNfgh+mM9IWJsQcfkSk1F
h+oBl4YDdWutlqwjBnx8uX5vTsFJOiSkaiw2dUqyTiXusDp7a3x4LHMvDrKmuoh/mL1O1y+MnoqJ
A1GNZh1CeqoVLM42eAaYddBpc5vaZQYVLZ2gQWYWx02XY+/xIL+00xSsZFK+YKUp4TLxfKFy5Gbe
CBKMQkOfq4xuHCGGWe38LNmLwjwK1Tx2MGWAoUyPzpCeqh46TeS8hloXHqJJ/AxifcfyK6HQqLw7
JrWywrq1osA59LFx3SQBVOgyeWt6S93lRbSTNUqsuAeJj9lx21Ng35kOpMXQ0mmzYOIowuwiCk5x
kZY/DDO60MqJIK+VnwZ5fyxdH42YvMSoANicJcmM1wWrmiucDsZj3nG6BoV8Is3dggQb4lUGOuo9
U/0LXCuoXnWZ3FLmIA4pj+5F6n1m8O5dBe3AAMZuU43PosEtEpreOlSB2Cg97P10eDcK1la6r94U
xvuUayuTzojmID2wX9ObzgQ64Wu0n6uEK2Jq1he6UHQ2U/WZ/uWsS+BI8FR/25EwzoVVPpNYJOYl
6wqlMyJ28ppNE8Rl21IiIhpgnRrdgyaLD8u5Mxz1rbfkT5C3nD51T+Fd6ivHjK5H5P56nj96DqWZ
NlDvartQV9EE8c1A9a6zrFypPRD3eEAYJ/1bPLOtCQpARXoE/Oo1MeL3qMTKHU83gRHdN3p0o3nq
tT0KwGWpejLwczbkZlYTiPxah4YpguFpzMjnS6fyAcX3W6aIE3BkQiWT5KFNAD1r/I/1QHIzfamU
bN4+95+tHOdsFgcnqzS47s5hbqQ1KZl5UebqnQLloqI9ucnC4cWKJo+LV3HnMbHmX6FlOAqIJH3E
IBT4tzmQbeBtpHDurST+mWkadq/p6BMPuFLl+EEYOL1BbD6VTZldjrAJauvEjFwBi4w6Pt/O53nZ
excsdmDrGrWg5Rleqw7W9SmgVGJ359zAihHVXODI37z3FGqkMK/4A7j9SCzwflBXuAhJmZbWs7GG
DsZwRjx0rOUwKkqcteZ9pGCqSpLgxyD7Fzvofo5t8wkbcsNM+z10qIAVKtsq8KL7VjEJUGkxDDs4
48yGOpHX3sNH2I1Wf6VV3olsGm9Nf/UNsxlyfxw7YY73FclzFO2j0H7Ro/TkleWvoGGIHbXkrddn
MajcNwMTegwlZ61FrCMrSd0IjrWa9deaGt86WmfDKhDvTSJwgJODOgEW0vNhzTiet8RX+H0Fq0mk
BykUWklqyfDfPpi5fDciD35fIndccHFRrtCARqtYNZn/t+hfUFd+cMG5NwILL8y5L5Df+/06ayLS
ugKIaCESLjsuz31EYD3CrmofaARDR4+EFF5G32f4X9MIh20M3mRFjVojlJ7sR8T2RHYzU25p6pbW
gFOeOlTeEtwZ2Lc94Fq9KGoM9pChSvAKTU0FXlKM09urMu8fcDgEa4jwkD30jVSdD9Mf7+nZWvuq
Le/GXnvC7/bqFRHafmA1nsoJJimmESqNH0dw8FJF7xX90FF8Roohfo61BiRPonQjJDWewqsg4wpV
Ok9A+PwtfdII35uqUlkybysjXMeN9hTbgSuktSu9juZNn+4jOz0N3iXqTYI0knlWa8KKEBEDYIi3
TAmviWgJtqEBAMnIh70xco3C/ipX3qvXa80BlsZKg5fqoihUMbxmNoLBepTeUQBA6Ol/eKn9aJjB
k/TQWfT2TcF29UmDbfLks9XVnVZ2V9ivTb37DEFb+lP/QvLRexuIJ9B1R8WB6CvVO7Owf5UxVE1J
qLIdFrshKDyYdoJSfm6tNesD7/4Mib6qwlscdEgNYI7JHDktqHvNaPc0P6jfpwmuNcIe3FAgZ/Nz
TKAlLqsIE3Q8e2Mdtazw+yY/0pJF5BQMCiu+4DWobsEeWUQAMcw7SnDVhPG9Phm164zBZ0SvrfUv
FuOeLtwPWqgwLM3Q3md4zYLZIrvcQO2kzLDcjRpKnEJoZCTML6e0/4KCY32Y0hEBIPw0jJfTvlXK
7IikLCOb5jYIy/6Ayg17Z1H8XN6XDJRui6oEW9Tof312Pv95BDGRa4Es+/p7y3NDobe7SBmCcd21
xdd3knPRo+s0OCcD/EBX1Su0mDy33MBT3rVVBg80E7Njoewxzk4lTeQxkLWrhHx3MEeUFALVf+v6
QnWdOsC3IMyIBLeY3tY4ZUcRy9u+7YYt1dK5GNOH8YHIOlqT+AyS2T3bYF3dQGr887/N5v/LsmpY
ARZQg2beAsu9Av0t/cX5SQdk8BEwj7c3OGhJ+mAjWaZD5Mtyd77JFaI9YmVX0n5m8O5j8ADz/5bU
ionT4fvu8m4bDcfEWWtkx6+7U9K5IhPhfvl7Q10Paw+rVhM/T4N+XLbc11YK6RjlVkIfZd6Zy1Yh
RqPY1Eiiftv+yzuWPbH83tfhsDxebsixTJjrB/sS22jTt/fLjg/thh27bJrvo2F5pRp6mnNOgnx0
3hTLl9S7iu3T+PAecedAS7TK9wbDlKyT4Gv7mpnd0Sk3jW3qeBZHHSWQrDn4RkBISD5tGn285wKb
Hc35BriFTWEdQYJPMjNZhc4s2KpbsaK0k/9/f/i377DctRMjwxMVzEJ4vuLX3gsDlTl0Z+gblPfZ
MYBme2wrwm5EDRrqHl1g+LVxacDyz/x21qB89kbisf9+Qn1tvDK4oaUklaneImkhxBH2+hu4dNX9
3sKcIkfdBkU7/usAytXuLq36brt8F2zot4nA4VqoFjiMOuVE73Vlu3z75XOWdy73/tvnnHamGzHc
oK/mm3ZRQi0h96j/8EgfhL03MS9+Hz7zLwjAt7vAZFpc+ON+OYKH1ur3hECtpxaZjU1ZypPzmfbf
/l2RJ/DUTbKFgbIiiPprKy3fdoqusSznTA1zUR2+jqR56y9H0vLw+7ncNt35imTpk+16NtX+wE7u
bB82zWr5/eXm+2z97RD9uru8PlEG3TtzHWTe2F9vaQJrpzyhS99+7dWs9Osd/enD9xm+/HvLW5bn
lof+fBSq0AprMil2gR1ul9fM5WBffuP7/f88BJfHy15b7n29Z3n8dfcfry8P//Hc12FblEL8eenJ
U2ZRVmIe/AInWqLTY0sg0KEJ+No+umNhUNNhvMFmRPGzkha5ssse74Vuu8K+RX9ztqOYcqUEi880
UCVls49BOBv7voLB2pnFkVrjOUsRPQ1Ekjk6ra08Vqu9Ace5QBO2V9DWHZeb3MmbY6VVpDwsj216
9AmzPb/H7ogFctKxtMusQzwhSl5Zfv/f382kV2x7qT/ExEwcEnEZzSg49fONh3wSg/lyVxcQKpe7
0LCrfVjhjTYGFKF4h/zT8oLvM1AI2W5FyhU6nYel5caZD83vh9/PDcbAJl5e/rq7vCSXw/779//D
69+fHA42prBKj4YrmMDT9vvtv33c1117/jq/Pfv1p3974vsLfn/Kv3vu+68vrw7CekPZQfCbUVvu
P178fv/Xn9PnwegfHz9VZP7O+ShfH/e9cf7xe7991e+PaSiB4apnLfX9pyIOLi1RXwOo0XPYMHWr
3+4uOYd6SqB5C4tH/Vf7RRuq4rjcLM8t95a+zPKwHtBleqqyU9sQV7wzIy9KGMpfN+PypB/TE64H
H377MowE8xjLl+Hi//0YTL9YU6hiErpc97NlGjPfOMsBsKBGCJ+ptrmhnZfOjJX2jPfNPG1Ae8GC
u2ZRA9WEy9oUUdOYcR3LL8q+jI7DV0+nXKYQCCv9vRlLl/UyHSG4RIFKKDRDkT/fgChCLJwhEpld
/onpQTJZTPnL48WZvzwcneotpXfgoiKnWzWftMs9ZhI7cIMVlcqQ7CAVaqPP0gYgQ6biXgcEsFmC
1eScFrhgIZZ7/3iuqlSbVegMIwFodGw0ggCXG9IDq+PXc5GKViylgwyEZXkNdIe5C5DgLftzyXtc
7i24l+/nwl7nGLBATIxjlB3qqmb2S8hPgaOe7Jav9tvyWFT6k5fnnru015ZuW0hnBLzqvJu/u28j
eQ+o9HEyLI23cp7cLfeWPf2P54x5/sja5yNaJsVfHbiv+8uO7jJqao1ETD7vzmUXf3fkxDIUfT1e
5pfkZSJjLfdLMy4kTp1xbp6+jED+gJmQ2nKMw/KzC4vCXfagqZBH8tseXZ6MMsJdFOaqLYZKWC5B
VSMJNg9KFJRHMIbF0evI2WExyGN/jODapcnjkjaYoOnoT0UezZl+r8R0kbCkqL/f/LvnqMDslbDW
dgtfghCQGpY/N01GGaCGGu9+PzdiZDxGPtVlZ07krPyiOU7hu+E7xYEaJGFHdfeCw4NzcNlPGNDZ
RcvdlkuIp/vBVqvrORF73jHL3ll2zPfeCSpoT4o9jnPgCRP7f93Y88Xp++FyZjqNyN14jD+X3bDs
oH+3q9p5//QolvYIQTbLTikECOciFbvlTPvaRcuZRwCdtSZonZZIQHgjerB1PBIxiMc+UddLXOU8
Oz9YCrrxhaoRxsWHRyfB7efN5mtsdqLVUTAtj7/ugufqUM+wfl42oTpvx6/tPd9bHmom2BYtpAE2
05DCCCxbHcvn5QK5nDEOJAzoaCFBsF/nUi5C3K3UzwpJa1qkckBemkekSsPsCGbSkYquklWRTix4
1rv0Lyk0L69O85UCUoriiql4Wo6l0oR1BGSeBKD50FoeLveW5yxFofHABGI50gI9gjM8f8b/SSv+
J9IKTVfV/yitwOhKXPPfVBV/vudPVYVU/8AUrVFsVtFVSHPOSv5TVSGtP4Tq4Ea2ETUIW5O89FdY
MzbRv7yg6h/gUVFjcDm10T3o/xsRBVKJ2fT+N8e57WA4x8EuYKfolpiBJr8BSxw9Zw6XSxJv0uIz
j0oawO2cEvCLqdlxQCC7glD7iJf5SjWgnwYBssKgA50xadfUvKnNsfD1JfPWdIhV6FpggsmK8fdg
8ouZFed6lYPToHaQ7PfaWbbKjeyxP/m5odJoNX5VRFBuDNP+nASJQkJxYAd0wL2wba3BGN0oXH43
NbYu0iWgBgwEhW6roLwx4qh2kzSBZQJejm75GLhGK29S/aXXonVjJdGa8iMQxNy6KxQlp3mJlFgY
9TVGHbmtFBRcvBMjUhSxmPKMQwLxBMy8/hPZmb+JYO3XMbgv1J5VrN9kuQmgHLGSyCeNV4k1itQf
EOruCJgkPLpmUuakB0jgDSCPdk5vkrddU5PuLGxMEpkrxx5ppm1pu9A0y00UBA9d2p1L6o2IjPNy
VYXyw0nV/2LvPHZjV9Mr+iqG5zSYw8CTKlZkZZXihFBkTj8zn96LOm13+8JA23MDF7pSKZwKLPIL
e6+NtmII4Yz4GbJhHCNdZTAJiY1bnOA6MsrHdmarTolX5NO009llZXXNuj0bNUwQegb0rwfqEpBY
xBbnKpnjN/SVQ0zaBPwVSoBgreYoZLBj4J7KFyHo9p0G7pn/4AddE1PesUbeVZkCZn60L3IxPdmh
E++RQRCENLHfD4puJTBuLXq5KeHOkjYgQiyGJluVjI0YxJJhMaj2V9ZFJ5FIPyp+3IbQQvDymhpu
jMn4dBjIwKp8ztlsBwUn+dZAdcsQVmrKM2xQ15/EBfnrs5/ph9KBCsoozDUTlc2eDb+hGkyyTNrr
JLHjgwF86xv9VWpltLbFRtMhUbZf5Tz0bVrgqPFhVCl8gCrP04N6BRBgldX6gexSmF1koPgjaX9j
9A3mBIccIFmoOzdVK798wKVEqq463NBwK4lEKhg05ShehwHQ0aiSc4WVZWXbCtOYNBRru6t3XRUE
1HT1g0E/pcvjp2Z8j63PKCNkSaQBwVICULSJz7MOOidaW0pzrHEE7kZMN2TRpkeYbeB7Wl9ZZ7mh
rrEdQDQpxlscMjKLWAAcWyS9ejK2Dyn+YRJHtpxYsmtfeQ0wNa+JhvvQBelWilEjkcPEkN7wd4bj
v0wNIVX2aLB8qdeA9Gg8Y0n3kGsfO5A57Ecy16AfdScrRjoaIDcpIuCwdgiJQmoZSfJiVv6cvNDC
bpeBNADjqe9M38NdGFZQRdv+TVmOPlyppKlstM/DPMovjnUis5kJnN04Ko/xoOGEsEwYXzFRJNN0
iHGwFQXHLkr9aaN002vYoYYIO3HIG31c1/6wNKWehbiun4vEFkur72kFicGAYSStfM5S69aqr50d
yVvli1xPZ9ckgeEqTFTmBCXWWCGKnTExvbyZH3Q5XMgh6jGmd6wjowoifuVvJdMmIzB0Nr0Celhu
a9bqYR+A3kD5lCvadNdCnhon/IjmSI5yqB7Iik3OpoxPOXTSvWD/ebUIOuB7GtPAGPQckicCqf1q
bVovieQoJ6Ns0czGa43EpIMwgk8GF0QxF+pTLyJzO6tJFmGLSZuEB2hkPeJPTcfnZNe9vc5gk4Pw
sBdtV2Gpxv3pDkQMpa1lrHU4LV5auoNgwjcNn/qURXcDnsmkCCKQ+w5PpdLIW30wSciz8bzWmXXo
JVSq5gQZqAwS4i4TT7K8riqzdTZ9+ZYQq0oxUVR3zjHGLsJvqwi/4xT+lkzCe0e6pkjMp0bXyOzm
RNNVKiIs8hcGkN+3IlB2SFaZHZcpSLaZ2cS10EMhly6lMqzOplC2kMgeNUbDa/JbNpo5FF4x1js9
jN64gCKLmfxbRJ/DPme4yhURS5PmrODeCIKPWexME5N+acqzpybP3y15OEIW7s8IT8Kl7fifGWPt
lSwS/KMiPCrhhxTn9bKr4SibhjCWtqKAvIyfCHHV1nUeeS0H/6qO6mjjyH26yuTybHMYqCaVYC+Y
oWmA3oyom7XxOWGFhu2sYYF69hCk9Lt+s5Yq1nhR+CrZqnohBBewn6wjZ6gYRjt2tgnq4TW0WrJU
rOAJyOS+Z1C+CEQxuiWzySWbsohpq3QzJizRIpDPilPdwj5ql45Z9y86DowTnO5bVxj5fmDCtVFC
X1loFjlzii2mHdrv6RFe1cWussEbEptczqHKNqUzuUVMXnYTdcNLWCpHLmj1VmUNtB/LC11OuiIc
RdlKlV97ZsszorJvSibwB3aX1+ewgLmcJ5xJE2eT+8UpBUHVqm20y+yUxINGvBqzb4o5q+xqI68f
VTupRXV49oPxpAInWDVG17q1UXxwrTGfJwvCmHpPm272AEf5KlcdfC8JZmJbPCdT+tlpvrMPI9+a
5c/bySa2t3fBQto48jJjQyf8Vc8KOx1DexyqrH9L/HMOGtF+bzZ4VULNwQ+gS8khYOgIH2XyiNjR
eqlDiEl4gZo6ZzsELk08COIKpWLow8U4zdrkBJz4GGaVs+dUrVKJjCc5d/DvS+TCyLyhl+PYoLXA
Aa9Xcr4RRdK4bH41ntgg4HpszNo6S8bKH5JnmGDAbTE3rIwyd9wMrd2+jUmfSWgOY0M9DqLfmIVE
jLhh78TENbCDwX5CirKtOrGrJrjlBZcT9D6mN0SkYJivWYHaKynKV+ig7UmdP7AXfbdR1yv+mu1+
iRSJNarBm7bM2HuaOmoTVUgKZEDAn1Bqm7WAwrEsHHVYTmUGJh2BVSIBnZ0YHXNdSvFxAfZYlnin
VlpCnklsmnh3Ub/3KIQ3PIbwORBPbfhTN28kSPymy3UbLNd3YF/OLW48J9QgL+Py3hQFhYQaKkQ3
J1M9A8UaUFtBctbZMZuWvctznFHmoLEMpxQh4/XUdkQ8ZOMg7QmPOyp6OS2F1QgvKaz3kBDWpRLO
rzGDSa+KH/D2e36QAFSGarxTAw5NSyaD3CzTb8ohZ48IUocBhik3ETwZUwyQXJrUZ6Hm3aoh5BgN
kdSum4a3CpZKIRpsuaWxK4sI+GLV/WB6dhULH3oeviCjU2AZIGQoO8JZezrAhQ8hiOqrg841wXyI
dOps1e+JGFBLJIV5/UlzHWy10ii3amus+2zcRj0pWoz20fKcbMUkCwaA0HU+ZMokNQhRvvWVlK0q
QppdyWxUNlBTtfL9ce9wsC31NjL3jiq4MHfprdVwyuEJ45gNguNgUeqrg7/pkdsuW8WSNiMq4wV4
tHU55vkFCJmb2PVVtpr6kqmiOM+7pUlpjW02aXeUD/fEZF5F5Eq9nJSqwsFvDYwMUeMZDq6/Ip3z
YS1BbBr3bYMHDpRHy3BeWOUHW6fEG0wHp3DEjyG2lFdEua3KXFXPjvmGSdwCN62mWyvDYxHWwwv7
18OYqa8GKEzG32G+jLsE23JD6Igc2MyyuUgT8cTs2s+J/i25FAwyKTj2cC4yvKbdaL11IxCHMks2
mBPPQQO4XcEnYYhWYxOyGyhdyEdc5ZFzIzD63SQrTkIBAcbEP0pl/i1n+raqnirF+bCEvLDI/mxV
dYdm6MPvi2/cqxjfXx27hb0xbqeOduNJOMjyivcuMnZS0GyIK95FhnOkNj1Lsr7zfUR9fnMehn4r
SBInN5qHl0hHjSKixeNjawQQjjXG536DgnpJjMZGmsS6kZpNY05PMA5ZY8aqK7PLWsiO4yoThnXN
uMFuxrxoWR9GC8IzaA5DXT7wg3Beu3BdquXVzsw7V9o5Nv67o/BepCNBHLWGdiFslsgdvaTqN2qD
y4iFA/jJVjkSZmdUT/MPqWXyaBvOdhgLtuL9rdL9g50ZkQst8gFptVeTB7QAJoONm9RKRXO8dDSv
xYiPrbd+WnzEQRCxTCevqGQM1zUAxOV2XeKMqSZ9bYvyoUGf04srk6sNR+y9CS4GXDtJsVfkk3iV
pn+b+gU2OV4k/sFKq7cKegUmMN7A941uFItYT58qPYGBau9pqBeJUh97i2u8BCm70B8EtjfiO/N1
L5H1arN0Q5iEEhomMAI/f5X1pNHnlTy/QY4mqV+9hQJsjDyyWHZFgWolDPLlWEbbEXYArQcL0qFB
eIzCfNKdjYE3aELbi/Sq+SSzPQJQt4B+/oQnc9Xkyivb4hdULIehxZxavcO7eUSmXCc3yPrqqUT6
PRrDp+SMu8l+0y3r2Q9DeNvZPW+jGwFjb7U+oACFRp9NZDOUG30It2VdfCDBuHRYCU1BwdKSCGni
x1atEU2gfTfHXNuQjPViBcnRHDVSRNodPAUY4KuWEoeCnjQkg8A7bVyWhKMbOYb7Lt2G51JwcZ1Y
/UgZPmVJzHPOfEdHli4DiYFbXJTJIiKWh7i9Zu2Li6RmF/S7W1QFlIcyINPGMshKGJwze3lqSouB
9+LX6MhgbmkuCxSJC+nWlfMbUr0AntjPsZyEda7aIiHLYlqVKASZyN2ACPNkNMNDZo93e8oOVh2h
ImjXcaOujdY49UAL9Kk8y9V4xj+cAfUAn2tXpwpdOkNQtIuRCxT7wGjguUNLJaGqCXsj58jR9lkd
vbaJfEUVhsIVhK3JaNXQb6bUvtRJ53ESWnZd/S1rqH6knMxToAPTcOKRHnSu0tgSFrKSvY2WdoLo
djL06jsZ7kLJLpXMsL5W98H02MhwqJD9UN8tIBh+lWSrappycczgEQL1LrJi1uLOvmg50jplQe22
jjP8AnLdESSaXcRgbwNS9oKcSCpfH1+7MP49Zeapvq7T+hU95g215Dt5oKaPmsdoP4sgWsmm9pAV
5EH2xQeg3TVDZLA/aATVTZikZ8cO1jLDSb2m3coQWenRtciTuWF85L7+KIZ/NVv/DSiyYw9vVlM9
YRPeTRiai8a8i9T8apB7cPzbj12mP8pK/eU00kfQjNA4YdSDOi8c5xArZBv1nwGaMjkmWG0+WAIj
fi3i8h1o7akP9VPWYC7IwhegBTmgigXR0BsIReiPgiPYFq/semKXe0fgO+BtT4gLQjkbzdH4o/a8
5axKfs4H5lOJMVfAGJUtYuQb+zFLjFUtOaeBYgI430uPTpxzGgKe7tQm2qpMX1spfgcI6PpO8kAW
+Sp25MOoF5i0nXzTSvgIZHp0o33ghIFmSQJeXQ5ob/K9ZA4XwpqXWRZuaq3ays2IrkZbawQ/q47/
EMfhLtaVTaCOx9bg0IbfabSXwUH3AKvfmojbpiVCWMBpcWuh6AmTihmCVIO/frNODBrPtko1wnCM
DMoIYdcYPUUVSuZyFomTZfgl1GBddfo5StAY0fC6v5rckWqpSrutYufmQm+TW8XZFd9Ms4RDBxZ3
+MpSRL2hiDeB7RATGAMZ8fvrmAvObol0F1w20WyVx1Go+0rW1oViPU0lR/VYZps8ktf4FWE+mafG
ucI6vJL0Vi/qMn9FQL+2YgJlzOkyIchTwTv1o3zrHYZOWrWOTPHsoEOuNIF/IEZammHg1VJRIsuP
CFLq+20gbZnIoZ9EO98ynZBjRoRDCd9cauo3pTCvqPWmHB5wlJ4hvYByR0HW9Oe8k86ZwYhfIS8q
oTUaKtdIHvW+eMzN0hut7tBqsTsqARrL/MUZp3ucKQ/4FknuHI/lJGVk3qgkmBA2QCocLVFhrCAa
kMhIoVcRUVXQBurmtuFkYsY+rI9iwzjHJYQJO9uhypqXUNug8aYH00lp7y+oQV/C7CxFiP51rrh0
f7Iz7McefwjJHK32oqQtZbLu1RwjmmyiEvf3cShe5C6+E8op9A1Z124H75PR44nVDm/7on5qKM9F
VAMQCI4UwFRamEtqw80780pEarOa/1ZO2FzIlCIHkYJLS7qqJkEFxRepxqtY+z3wrT7YUjjxqqRI
6g39W6ajDfz2p1atfY4YJ5kKAmpHNKb9tePRtVwolNwb1I6c4uqbmEHoOIRnQ1l7FlV+HDS8dJNP
idNdTGLNFpUEtABR/DImltQahsP8elVt8dqZ3ROChresTk+Yajdlmm5aIsei8qaWiPNBKAMGGcUx
H79IN/5Bt7loZHj1ENGAA+u4OLT25ie0wvpEPAQBEHAP/HwJY5VVID890kWZektFrwGNl6wHYlSu
ZBTs7RhZL5GLMG/hcjfiAfGv0WCgSiWJC2mbwyCpt4mOJJ1MwJpJNn4zgBIzuHedl4wnBTlT3BAU
mBQYqETLymiPvtIjfst7w6VBf4j1t5o4CTpXCibywmxrvKbTznJAztQJp6tuehEdEmGrKDeYfJHq
5WdZgpcHXGsxNJ0L3P0rqcf90H4HxHNyAn8iCERnhSapHLIpagu0jQPiKtoJsGcSDnPhM1cAvKQs
4AIBAggcVzfVU6sTG9Z0xYUEoGPBsQxelgadvOqlFXX2XjcgjmQRvGfE4GQXjau+mjffTLeLghor
pj7CBfWT4jNbhI26rZ2pW7WSLx/IAHRN1JYLI6/XqNKdS6PLzO0cTnXADjL0adBsCBHwF46B6gn+
M6FlyrijA1jgFYfSQOeMnpTV5MNQqGLVk53FIj/Ytua8BA2DOx0BvnA9WVd1jHSpY2QeEB5iiVCF
roGOWg1hjiiVfo9N5+IrrL57XbuYvX6uBYonR5OekMkZvIzBHfDBRffzJ98A5Qb3unbRtsIWaip9
G5fJgEGlAKGmKtTNuUOyIxYUy0E2q8A+Tvr6qU1SxyU86lmFSrCO8mEnuG4J3XwxJI3yh1YvopZb
+CKQVnp1M/BMLEUZE3DZdgKSI0DGQE6XEIjoA1T2uVmJSrOznU1V1TxD0bhmzN6cFn5JVLNDpq9g
7YzJ6JMlw7voTzqJNCAdH0XZEjEe2dvc4iXMfLSbkrTUOaONyYZEQ/OAkJZKaN7hBA7NeD7byuFo
La0w6HcYEt7DEo7zmLU7Aysu9Vup75IUzksM5UFLIRgGkrwivHc8xGNr8Wq0rJ9J5WU4CLegpzwN
ojJa4o1ESYjYpx04lLREV/EUdCR/dejVjAHOZod7xCiSh7RNv+Nu2papU5Pxy90TJnkQqXkJxfCT
2TaXu+esKOgAignA3yPC66cixOBGlM5DPR/JQrAWaWzCZ0YFKhXeWnXV2s1iCIhRKKByIcNfhwkH
m5h6g4QsMJItWa8a1KFsRZr9JY61+6AUTyGmQf0iIIBYZX4uc3sFBCpbGB0BKKCoXkfF/pqIRLez
rYm/HmsN6sNJ302zdBknDJT1RTuHU49GgP12yJ9K7HkLkmx3rap7wHE+uMQd5X6EayjT4eqiB5td
z9ArlRL8U8FSoF8mu/zI1BqIj1S5DJY5LAJiyfz6Rn+NlblJn1prHh3iGsaP4LiBon2lJfuwVINq
XkraClJ8ZGxTLF95ZoEvl2C/achr9WXGGzhz1N3A0kGX8FmCgur07tWHUhay8Z7KZKebxs4MlEc/
ImJdlZQdl2z081V06u2WzHa12ZL/RZkwfNFWsbpq03dQ6m5SAE0AegSeIclfCd/Y2VPv9rJyI2/m
S2bjjvf4AafXhyrGY+yT7sLe+1MejG1i909aRFMCIYbp0COukW9EE59S8ax1erjzufLWjUnaIu9k
RtIS2hbiOjgawyZgLmssFJvugtCuPTq8dexrxEOq0ocVyPs6Lm+GyJcMQeBEDieWXM8m08LFBIM5
DMU1YurX2zd2KG4l+2tZEohgJiiWQ3pXs/as4MeV4/BatCmRjyDU+kbeMWHu6BKJNmNena/UoFmW
EoHDBdFaiSl2DKe/zAbw5xDs6ZLQqENAcHDzED57rIhaCajvlzrRlHhBNwPhPIHc88eU3WD236mZ
vBp+8yLLxrmRBC68LH0gnzIx468xxy3HQCOnbtQbxumW4WHNPkqOuVI1aaFpSOqxxZ6E4jg8kHGb
iuFd0eUBJT6QbvLT3BISO5Ek9gOJskvdKt+1gVbLkYm7Z1zPPmaYD84jFroRamftObIybLKy/JYi
sYc4uRbTzNwJr1FjvTqd8+ib6WbCDbOAfEW8UU8xIurVIGUXW9LFgiDhpwAlvRIDEXoMsuEcWx0Q
KRESzYUSoiWPmfibnTLkF7LSV5HSsJWdiS0NHmPZAWopJcSi6mYduj50jP3vBwf4/p/Pfr+U5i//
cttfvvzLr/3+xp+/B8QpGTVWTxkJkSA2orhQ1vLEUyiqzvojFP/VhZN2Q9KCNt3IqMsWv7Lovwuk
f7/83942/MqRfMYi1iyBb2Yhzhjiz0EWkC6UWTtiz3qz3w+/XzrkV+ys6VEAN2q8eI6FASXPH7Cx
tLtGiGtZhsLxN9n6r25YHzJ7RqGhf4dDjmj799OpUc6+bg/rfxAR/ypnf3XCfz6rITSbvomKymk2
clntbKNFPvV7N/98msyavd+vy1m03zOysGbVFyUcTJ5ZlNbOGrXfD7+3/X72+w2L5CVe9//6dj1/
ZqXYRrleAGvU7UJmZsmNZf6kD13DRhPOAxs07Bm6yoVN7lEYJOhjWKeiv5o/+/uH39tgsUk7p/2A
wHXxpf4rRcO4M0VBPIudQMlkHGdp0cfE+uakWdhvjSYkaa3HJaBvE2ekFWX4lsqc4uyaWZXafyeN
3dOl8sGm70nrovJKZRxdxwFoOXGa1IzcdzOiKeAGK/4OBxn46HLcC33cKkLm5Dp2p0QMCM8Ma8CK
ZL0ORumSCrQt6ZYXsLOf5W5M9x1NANSa4mRBil2qdTeS0+AkG0C8Upr8yCiitMHW9w72lZM9TDc7
7pO9qvuNFxbBXh6rD4F6aAtNLKG3BmLU5yfMLe2p0SuHM6rpsWXA+i6sFTFyO6vq/OVQK/wzCMN5
u/FiFiQRrAM2l9Sk0G0CW6pPxZjhjawzJh+qDI5Cvmq9Up86g+zXAtXIVJi7Up0INqVzegQHlR7l
gKRXcJanTtVIQG4C3v3asPcl8zxp5Y+VJdGKXwFdaSRulutHEUXmhgP7EjWDvbMUzT8kMOj8knxC
aXhTHMYodql+12qTHfOC+n1i+YJPj1gU7Ugais+0YORZTSD4diGsy96p3/tBQJzUivws1VN+nqKf
YrZvdQICmj37rElHXzUmr4pR+5S4IJmJQ83yU2hZ2UmW7myXBrz3gXBBSbNSYdyWwydYd4rocTuq
GHKZSB+Zke6CKL+pQWUxyqrGg7l1bPlHY0QANqgG6uFoEL6mwGWS17hQXxeUqtkE2ZNWgjlAtlLw
SWOvHE8KEZ/4HcdDNN8Tdk8S2znKG0W2sHRadrsZzIBXpR2apVNmgiuRk56STn3heidvGdPdKUBW
8vwislFCacJCJWMnx0+FOUdWUpna6ve2P9/+/Y6RWaE7tAVPjDdFGJDAiRIg/6w59ldrTociq6hd
4+JBn5mFujj5obmPJf9xIPFLGt6hb37LbXwnWvKYAAagj/aAUd+jJsARrStPhYY5XnLKN0vF3qxM
TGWr6dZPXetlqebqknwwGipFBTJRwQJmC321qtJ9qUWHek5EjQkRC2fqMrGMC4vQn0hGLVhY3bNe
qKSYNrWbymq5aIiRdMIQ/JRPnWpJzq0K0gHEL2EluQ34XVe6u8O1ShpmgErAPqkfL1B6SUBUEQbm
IGkhH9iN8dT7/dEek1cw85SpNJ6yWV8I8rnICjrDLattypLBWfkG+UJ9XOsLQyvP2LQb1qgdbABH
ZZeSRA9l5Ltpy9iqs4AyaDm8L4bfn31FEWZl8ltblpvMykBTFdoMH/Zsm6QaYt5/DHo7mAJ6tia/
+kZMcQoLpWDSB5LBpHZQzAtsQWvpGBFUgWLw8DjZSxC6L62pYfe+YU9ECySCSyup6SF20GykA9Jo
MHhlR4YVwbtUkCc5awZOhDrTFWgxVSc9+yWbVzXM2e0SUyaM6d33eTslnbgRdLLq45thnDjj350G
I11s5Y+jyFxp1A5VpWSr1jCvthLuyib+1JVL34UjQ3J2FoXdvOUoPpLCHNcj5iZqge8cePdOsCG5
SENouSVeMboZ1QPOrplBuZ0C0hIN+jw0IPF5mmRCF3uehnTcDIZ6kGMqylrdtSzChpyI3bpxFn0B
Q1HB1I6ful5oEZgqrZiQZsjTMoz6YxF4FlWcG9VyjnM6qVYMKEiVyqpvK9A/LAsRfMuuUm41ZpKx
8zCCwNqGhkrGdm4oHjbmLlTU59Zg4GLU+8yygh0Z9Jo7JtKzIp3IQGCPiwJFF9UX1C5O0x1hdeGP
onDet+SCAjG9OBRnnUpO2BigFZMiZWH5MnhNGmiJ1LVUcAUO62k/l5K1JnvjHISmWlEBwwWUnhiY
RERj/R7bDZP6kqRG36Atc9iQB192beaeledI1Wh+iIHTivPAOGGhjvaWmJ5qS7eb30RNOovUf3R6
/B23X5oOCbpTRx/mX7DlvKtfMp6szGCol6vI9ej42QcMjzbx3G5KZDuzs6ZZv+NVboHABOvGxF83
VmSTN81wVsKhJYiV5WMFIh5Gg2YcjPdQ0oCs0FHycp/LQDFefUP5rsLpbEaZustNQQDkUC9zNvQL
EToyoH2Z93bDrNAkk3tg6BFC/GOj2ZK31CCKDrXSQQY0e1j9GkrRxNFlBtU1pfVcSarg8uuznxHW
uHKk+lOFDx1I6XSXpnjHGSlEQZyfjKKJNoGsPIQGNbOaka2HtqdbWm21DRsdbHuaf8OE6Bd1PNIO
c2ZjpGseYwOJTuEfZFs/6UGJ8s3Ba2rUQmd3hvbLCO2VpWKnHmVI06W4MpaFWG8r54illDDCW5r4
5GizqVg5IDXYWW+ZDNknnOUBR3Qp7+IQZxnCsGzrlBQutiHh5EmLbFkPxDRp7Q82sqeMQHP+trk3
TPXQ+mP8lLbnUK+/gqG7V2gPKNRgh/ayDz4EZmHsX5iy2OsqqJg+N+OSs40OMwE6lh8oH0IagDIp
c7dQmd8FE2DQqhaKZrVZD7LzJTdoMrsW3naSyJ9+hdGbEKitnutY3xs0jlnKeAJ2LYbuSl5X+Y7E
cbEUjSNI0VR8Twq+89pCXmcnmstiDDYD1911MrBvAiBJyLkt28cxlVylJ8hCnnwd0GGU4Mq0RlbF
mrSVrbp1A5vYAwCk/d7KmdWQQ0UJc1QRJiGb705MX9KNQc7XXu6Fv6qq5CNtW2mv1z7ICB0pVzeV
ab6GHSsgynDvEwm8FojRDP3680DAqvfnlvnmSeAuUMM7UTHTMpfhYPqIwzxTVFyqcIUNsMqr5z9f
ojnZCF3BzIdUnah5LLThXPyNBMclEAp+P5uZaNvOiFe/iZUR6aQ5YwXCKyfBwDkDe+9qufKUT1bD
5pDbfz9YnV+Qbty+8FWzlfsQjYacenWANAJDS+pBAXbNJtN2I/NU3oL5Ti6n3CsJBXcjSTjwOCAC
LxrTBOtimdjw21FfWAZ7YWuY3sYszDltVcCeReaFOfwZXqBDyaP3xPyhknzcgYb0/HtTEhJCirIE
5FJj6Ami9SzaVZKxMmvV2dqE1qJmrr3fDx2m+eVQGqRBOO1WNWvJtcRMrchjed+nGNJTxiBuOqiM
qjqQ06OBYQA3gO9LyLByfiCOM4L5pqD00q6FdhlQYrScAjmusw8lEBKXrmTbRvYJcDzLxQyOvF4R
m0cEQu0hdwScLJAKZGAwXUNGiRcFQ+RpQRFxH+NP2laOB1SkHuhZe5kPLC5iog9TZWBgYlqsp/Sx
9JgtlF4jtyg6ShWruVZQSjhJ5XWlXIFe4FmGslh56tDbm6IJDk1MdYRzXni5UatLBS44Z5eARcjv
jVacuxxSDMFBNtC5W2Jl5wCxrDH0EltntvP7D0ZM3CoCRgat8Lr5SSAvkzicOjpWgdPuRASEeL7v
8F0H7/ezJuLa2sYUUfUI2svPoqsg6zpRxCekkWnnsPNN1Uhsis7aNQW8TLnqvVDXnUVVUs9IU3tu
Mu5AJA/QH8girWxxKPPaxr5ISDWX7bfKZAKGMylBkUI5N6rmO0/0eurb9Mhau3Rte41LxgskA6WU
zTTJHAIXZEENMrYfkEr0Ll7CaK1f9ZvfU+uNDmliofmmdfVTnCGEluR6nZVILrsp56itGZhbcfzz
/3aI/40dQtVk559mZW3fs7IOI/H93+Oyfn/zP+Oy5H8zFQUBky6bKgaEvxkiLJWoLHtmUKp/NUTA
kmQvpRiOY2n4FgxN+S+DhK7+G3YGqJSa9uuPkLX/i0PC+GtCHPIY/hJJdtDjbFv+ayKfzvo2qGxr
2hIfvEki86hl4cqOVtJjdUCcZC5JLa6sva+ugL619+Zd/wzuzRNndlLhRlJgxjWpEZb03JScRTaK
yegG0SWQSVqErRO7meSSPx0+UudzvSOuPN0Azlnn7wCtNG0F1SaDIPWofFUe2K+dgyj7n6TgKXPc
1z96QH4fo2PPnhLN4n9/AWkKXx2BudjTVp6sp1ZRbmE7bSpbu8D6+GxF+yNJsJfKJHo1IuX2D+jR
y59/5V/yNiPqNG/qf/9XqJz/w7+u42SxDHDNMkovvv8PDpQi84cqDrRpaz86vSf/FDf4GeFSfmvW
2Q9zhpwd4Y/1oN8K39W9kMylB2ltH50HEOHTGfyZflUYLxyqvfqenaZdck2YB58iseivbbmsV9Fp
fIe5iCTAeLBiMpNd8hU/GekftAvBCfZ3YMzSRWd6Sr4J6TYv+iuZL3iXmXjzO0eiSCdrsaCwat+q
x+yxq5eStjMYAFkrti5ItBSaB1QHFV64RX3IDnDOvoCmaNvGIq0G0AmUIzZY4qE6sZNWPKSze5h4
b8UjmpbwM77zcNbDc/4zbaQb9s/o6G/NdpGQJvUe2FvksmdgbvY6/h63mdu6E0NQhIrl4kf1qnrZ
OMEilnbILOoPkgxYvkhu9jHL38Ar7cQbbBjC2sUjbMKUslxdsQcM7oC3Gc3WmzS+jpeJwKNjQLSE
fS+uyTdiS1oA6VjcjQ3DI6QIz1l/B9xVwOKnNziML/m7uWaVTBVq/MQsB4+mueuIsZ3x2UtIxJ29
xuzCVZkzO5LABPnm+ILkXIPlRoEIgTqXr7q8BtFoXcVb75kfxcU/N8VJfWB4Z0PxLraQztChObdo
I50orU4BRr9tcDG9DoOJi3CR2W/5nu4rOsNwwRTe1X7Ioccysc4EgcWL/j8oO6/exv00S3+Vxdxz
lzksZvpCJJWD5SzfEHaVzZwzP/0+ZHX/XV3TaMwCBUGSJZUoUb/wvuc85wOcT9zR46GK4kCofpVr
Nlp34WMTnEjZHR0D5I9uRy75PYdpo64DVwVsH7mU5LWb9NM7FSBNT9MrDif0uReC09+CkwzYn4+W
KUrIED+uUnpH0yraGEdQglm0GQ/mi8U6RHXG3Ek+q2uCJu0sU6O+AD7vXO3e3xmQ5Q32mjbq/F6y
rceOT2L2quAQOrL1l7fRO1OznV7kezLOzCf/Qz+39YF4h/DFezKvKJc4tZGukclHbXGnn4HY70hm
S5WjQTaeKyRusc0+SNQs7GjL/u0VbSBpB1vkwdHJurOeJxpV7Ybu5uCShMCvY5V8dmfWsy3o50eQ
reUl3+lQEtcTLm98+eHKiPf9qzx/aSptqG5Fc4qChdu869vQoUIlUVGxJ/Q0dr62rhrJO6sAVwu+
RybtnUTbfqX/qLAHcYAoD1xjx4LNn/ggV1K/gRu29dgRGCuW/ec0tdtdcCIHS2LD9qRQDhNpFLqs
Bgnx6nzXp2PxM3kK3GSr3GKiXDYkE2yHO/y6+mbm2u2iJ9THznbcBk8qvINiRU/ZvxiN49OHfvTe
6y+hhiiyknG97MYXHM0uSxjrCmYf/xKi2GpHtNeAbNOuAXFclPbJunan5hYgeAawNt6LLyyeHNxC
4r10odb378fH2X/3T2OzKcnazDqWJIlpTvsjS1VOJhPuqFxiimiczJo2cmq8mGHt/Pv/5r8NwvN/
MwdPkqZO6Jn+RyJkVQljCy2y3GpST1/LeMHFuhv94XOq6XKOxBfgCWSK/4s6/S+Gfln+77Mr5R9Z
NKFLQ98jN5Zp/PexX0F0rQ9WjWhToH44hp6rDVm0JWmR6qkOtVHSAMNaydorniPfUvEyvOdKT7YQ
7T46fUTYFONjjrYaF4DMTy3Bld2i3GtCRTzG7UAFQ8AnZlb1WlJGXE3Q5ZB4ytj/ZKlYT1Per+Ky
PjcDQ0ZClcBCYkOuRAR0QymPak/2mRIZ+1hfeyUxL3JBBiJqlXLVia1lJ1kuuIo53aON84AhMtGD
ZJEVohTM/KnRjPbBZ9l+YnePCh0/QRrTnqzY8u+sBsGnkYWbcc66oNZBqwzlqHZh+2asE+1Hiw8O
MUeyrnSIRFA9BIIh8xIbchpLG4U1OPoTnA9khq/UDOea7rU2i2Ak+cTtETDDbyPr7kIYhQ5fO1BI
0PUZrfSykmYbHmTWuduJ+lxwKgKBHakKv1oKa2d5Qarl4kOse+op7IhSyybCK3KZmmmuCfvYHLda
WV0BFsSga9M1SWWA3TWivITc/JIfAwlVc5SRoMUpRzxPgvxfoxVNx5gmuVqmJvWAjCpkTKEtEqmC
UhqPVKh7htgz8cEhg8U9bnRB/eitQT1bhLwkVNO81ki2XScLRMhp9S6uJXfoozslFzAT8s4ybXrU
5HeyaPRVbqY/q1z1thClmc8m+RJ1zSkQkH41RCKt5VB/bkPULWo6C7ooRCeoiCAAsEarEJZNuv5A
Qf9BJJ2azI6zaAZQVLQ7afhJTsj9RDOd1vn4MujFczGAN720IkkmhPvdD0H2EHn+I2FRP+k4lLNY
9hlgKvi4+mW+rvau1IeImENhjjmC7jngKdVEpGVerG7xWfSZ1braRN64jN9ApdfspogR7Cryz0Gh
PYXydIJH0ZILxjdtQmWNsIkIiSpsq7xyo64HxBsTSVa1/XNWpLZo9jmbaKo3wvA5cqqLQvI4gD/2
jHHfI+pj4Ivn9vxGiOGU6n4L8K7V72C8szdjZmho0TAWoG9M+HQIu5foopBPvG77B1pq2CFwscLM
LdrEUcdgw77Umb8z0RPWQ/JJUPjaUGHDBZrTZ4ZbTYmNCner3ulFxgwKHtqgPpJjlqP5b5LMpkke
KZU0cFDyVKFNYCmd1jetYzOI+D5m4ZVpn1HwPg0PU4eWauieMMWR9BcQ8STCDQjx10xoi9CTskTr
hlA/pBQO2LX76iZM08tI3Y4ajGeg+zbmSaNqlSM1AxMkj3HG/xvlY7/TGhWlbaEhtMqkcifr2biN
0nZbI6ck1koa2kNWVvdC7nsbNcfkM8QRgebk++z9epLoQVriqlBMHJpQ3rd4DPdSSwcg9qiuF9Qg
TEnEbUUslFEL8n650DGV7pOwYs0mA2HdlI15Bys1szNBw0ko1cRGjQre50DESKHS3TP092hJUVvu
Cs2XrIPEkIdpclju0QIL++H88E7+wS+CwhRZNbbhS4RvlnAR/IpGTtAkDJ+DlXj7oJU/Sx/hqSx3
oXtHvOu4Ei/Tfd3bLBdZAhB/5NSnnKyvVbihDc6S0bvJT9NWvkWFSybsKTkNJ+mdzn99IOlGR6J0
N5GhVtvxbXzgt18eB1iyX9VGcsnjgQJ4Nm+r/BqYK/GGqFa9BO/1UV0P2FxX3hl/2IEluwhOaSW/
8h3pr+ahfgi2qhNSiKIJZF4MfAKzyMZOJSdV+aBsBM9gRiti6s7iHQgYtDB+7FQ6tb1VB/KO/rix
k65kg/greCvVTart0TiiVOFpBgtEm6q59mHemT/NXfkZdreAZhxJkUT6tDyx+yJNjgbQUW4RUNK3
srM5bxCIopOcoc4/548s5P07gILPxgY21SXcGHhWmcQIpboqX8nbFG3IEfmY3pB5GZuydnNEUdGs
bI2Z8nSnOTRbqWSrsu6oDO3p4CbdXFAlnu2MiBpBlS7RzXF9eT3228FcK6yuSAeqD5K60zB08WvD
buXZ4gmNMGOpJq4wIhBjTN7P3NShgKmuBLfX7zTJHji8a8nYdEAC5YbmOhDQIDAgMJ/YaGWQy2IS
8wvXf0maDYlzLE7PJu+cnJMd0pnqVSbPWVqDA89HYOOrRLMFiBQXOHjhjotTxuFhWvFWmgk0d6U7
/Sufcczva9w0NDSUrcznoc+GCKSaUbBKO+gmK3CRoYv+nE+L1eUnyFGlOlQf+GP5emY3gYuccGAY
x0G0p77HLkTP7vtuN1g34cwQZp01ba/fhMLt0GGz9d7N4mHQBf6DcVZ/Em9Kk5ctWVPsq46GMf4N
1ozmIwHTFRX8sxke9J+aK1ynZ+/C/qm+VagWs/vmESkv/7f/xtL3NTsWu+4nezJcpeonur+zfkrf
W7A7yKxe+ieCeKnrWuTVrWgp51uTMKnMzp+KdfWAgweKp3njFwDgmc0akl6c9ajrgdpygj+Vvot8
+xw/aTN8x5Glgx6hM3c9p3rp0H31W8pkzZ73S5ERZy6/SZZQJGU2dJFWj+gvcBLDYi6f6HGN/o7D
5KW77i6XXunsQ/02zSNW6TAmp4r+78pgI4kmwdaOEl2vg7c32YGa7Gv4pta8RhnDMVhljughd3z2
JwLobD3eJO1B+FAzF4i2tEWEqCFZZCF2ti5j6qK7S4fTsOvABa9A0nLmknsmrMpNdWhxCu+bPfoG
CAxg6n/i2IpeReuYHL1sy95WJ0yVxXa2yz9wtnns5lBu2QgxjVfOq3FGr6A6syuQuluZMaP9iFx1
myE8PwZbFOyG6cSvCdYpm8UAGzDaE8/IkuJLs6GxL/RODCG4o6FG4xP/jw1ixmDPoLv9sWRDnjnT
yeKsYYtKXcBN3iri9np70Ozgyo4828fxY7dhlWc9QiRqX0A7KMPGtJUdGUav0hok9VOyoZhzS0kq
ZfrYJadwrTxl1BVc43jIJXd66FN3wB6yKu+SK/uZW7OOdiEZuaeYYcx3CofYQeMngj5/m55VXrd7
VTfmG8dwZadLBFWwh9Q70V3gqJPUmVwLp5IzXHzsqZUtGussX4tn7550uwbDO8ocu3fYljf39UW4
EQALLXnVvJpXK1+9Bbv6AD/VZZlw9XA1tGy27aF7AFRsbogW93bW2voApvDMFNrcEVogHYd1fvbP
1Y9JIUSC3RXKZ+siKDa9PvWp+KCGfmKEVR+Vc/gUH8BrYYNR9uqIe5+GIzEW2ySGn70rxDv9qp6M
h/yZziwLTMLNM9+hxUsft/rJ1iCgoFLtpFej3k8XtnRnZhhKIewRww9au8ScWrDE+LEajtHaCTLH
1CnIr9rxuaivRG0hiwTw/CopLvmd8QWLTmNX0hpHZOdtA2GLoo3vyQvWHEseX8XhmKs7mWxmY4Wq
wGvX2YmySk9wVn5kVyn9rMsPVhVW6eTNUb1Cu0V6vCJD4ipvrAcpcEo6cfrKF20a66Smh7CtVtUO
8CWpA8Mx3GJ5Nq1zeQaVLKpnUpYkfpVfhPgpO047/2X6kZ6XYU51/X36RnWlR3n8lvrkiK0sd7zD
ULuPr364V6QPTMaRefX7U/iG3rxPaEftgbpTVjcLeIQ6Xl76yaijDl7/2OJ58IUvgCMbE+VPdMf4
Y40jW7DHeN89jG7wQ3oRLIcdAabUGxUIjAkXCiCdspIuyW5al1epWeGVSq/+G/MSg4GivFvduj11
l/w+pHL/g4ATYixe4A2blgOE0OID6GnQnDk4BJsS87AuucnTUDzBBZl0O9Y2aGKwjDCpSIx2t+it
Mez4gmJivA6vnvdAIzFmAbpTOGMxOGqVAyi6XXlvPmBmiG2SW3yUT/kbLVf1uQjvozuTsEBtq22j
27zwJKP2fUBziwcxdIjLjvcoB5QtRIDuRdoWa3olYBYAddoYeDYQUDFtn0IiSatNSWrpp6k5JEwy
bNKXFxH63swHcTp7D9kW/s2t/QSjXrAKeCS9AViYgt+X8LCz6KZPhmh7d/lVtf374phOdoxadlV+
Kev2jaA0/2vcp++yck3JeWZTN/Gxd0TKcEqvkgfmvPBKqvldJ260cNfsQ3d8U4n/fWJUxzWa8arU
xs7xoXqAAcUsomzNZ50yJSEtFwpK78pa/OSGpG16fzdQZ6bEOmw8NBqlC9HFe5SpXh60+4JiSbAO
kmv6qWAl7dz0UzPwMF4nizDcNenf2VoxzjDDu7tO33lMi6P4toQjqh/dJLI5oZ3mv046uHZc2A1t
2XpNg5hgdBrwCI/KHvx2S7IJS6CS/JhQdI1ibpt7lNVQQKunkQ36a5bZ3qlSvurqB1Fz1R3HNDJH
kSm58z9Zw2QXvEnhFZIsoXsATvK90bj4C63YLm5Ryxp3pX5Cf4cTpyFF5NR/Ah3CeRw8dsfup/Gj
f6PFGxPF9FGiK0fA7uSV7X3V+uybX/XsmffUkrUXH93EPAvZ0sbYT6fRSY/pJmV1SQL4qj/HLDMq
FNbqJhfW5DXT9OtW5Tl0JxEp+lr9Ke5YIoabCt3zQT2VWwp+DC+kL56TW7aLNqB06o8WISBlzccS
rKed4DI4hRdzU55N8yBuhs/u0zxzVgq+nT5Op+CU/bAe/UtzSkk0+rB24XN17DgLvFX5TE71mH1J
092I9TSx2XqN0Q4/QYhC44dhEq+4Hiy2Msj4ONGF2hnClEx505cxCZClPMkqn/NQav5+YhcbaIZ4
6P1Ewt8z/0ESm1OXNoAd6Ra6TcJsixpUgpzBxfK45dryNJxEDORxXDMot9LBGkJpbsXywJyATQhD
d4nfbPsUUXUtSo6voZJRTBF8BuNMU9aqY4qVjDyCz6tQ/Fl6DEw8GlLW8qZNWuzFD1CNR2kNH6CQ
Qkcz4mtoBQddM3lvgPIdWPviuiPlaEt6oUUbGe8/cTFoZbo4pX4kM3jo+TqUI1ZUAl10bxTd2jBJ
dapEilGWxiF7JEU2UXOTYuIbyrbuHyToQGEK1r+UqbDjxPYwFOkGSpZoYCdcPdS1YmJ5NN/lQGXi
Ekh6GLHeoNtx6MLLjmzRv8V1QNFc9tK1Eg7BcxiutVJVbSEihij0m8qGflFh/wLeV4JFcPIyb+5L
VkfkKiA1jYi1H1CDJwOOObHuD2rLvF7EE4UUkw5tlFwFjxyYTpS8U1ArN+Q33WpifIjaONhlI5VM
VYjui7zfm4VxMJicvIAGtSJiLE8IES5ZIfe5d01C701VSFpuyP/oCJjE6MT4V0/aOomJz0DhKxv5
LvYP7K/v0KQkjqwS6jTKKbDCMGUnMrKoSBvYuL31FCArtKOwXQfYjGrDP3rF8Ip1QN7h66RP1iBf
i96Ttqr2niV9qgXp81pnDm4HXXEjeiHzr7CJyJC4qbjdqKNAysEvgd6H7HDQFMP95F/TLNNeU6y7
AhLiQWxuWTtRXqaRHHmPpfYlCQXGPj957gKyoPuSEKO+sr4IpTxI9VCtBMGjckLcvZeOklsOqNtk
E9tpOr0IjQmGcgBfWorB14QkDM4OyYZYBwI0bVuPWh4SvafSUM1tG0HYKQXiQ3y9p8Pg9y/j/J/J
MrtTabSxhoLnGXAiAf1w9aBZq5JFPmgki1hr5C1qU/zeClmTsZqDow+aVSUf2ukFIsRLlwVnnTm0
w860qrr8pWnYjC3PTSPtSzR3sYQHu+jZv1NPC42BLX9CjpSOjxce22Mjqq/ZgB6CNOSWSGeW9yWz
Dj65Z0blYIU+kXdg/JC8+gWr9j5I2RAXGUtUJW+eshLCQKYSd2b01kc1OFLofag6S+MQCaeRs2Au
0GkZ6iq31BtBY69VS4hDjKS/boCtxf14RC289gu2DAj5WFmVoeGG+P6kisy8e0LKCWiFRYroh1gZ
KWQzU4sruTSuCMzgJPZsmwx0m4Z4i4v+IxqYaUj52YwW9aAUuXgIAVnGS22BkST+7amEarKKFIaU
BL8WiU/kGAchxjcM7m454moxyRpaWRlEjU5iAjD8x3ZQg41BZAz7UlBIoi0J4hVvxbquLcBJ4aMX
RO+aikq0lnBhmk2zkwk12Sh1wb5GtuA4ddQtBB9MJSqIpzCkg8gQ6Sqo4VbENUF0oN/mt+CGrOwa
9tWTVI5zmWzEtlWT4iY191aPw6kU+6eUXI5VKOvsZEhIQepA28Jr7KjPaSeLhr8tRkqwOjZiiXwf
PlrOTpnkWZUlrVap9aqL2xegqqxHEnoxjOHp0SqfFZMtmpRFN6OxaF9F3nhWMzyavvnY9dFx0gkt
l/HbmRkZOjl76YGoUBcM5ehE8ShfCvqAgph3a92CypQYih1bWFAIB3uIzJKSQmK9Y0I2kOKlT4iK
V2HHd6VYCmKOoZlm1ta5oMzQNN5nMFsau/YFoSRoP7DR5FBEkVuMNNZEddjX3d6s5bdgYCFbNDdR
P/hScaavsS0MLG1mUxOOROM+rR2xLlngZ6d8VKjNIES273NTw2lYPoiWSegigcU9EWphI/a7tKp+
FsneGkWMOSnTaYaIEGovPmSc9exvkluM8jqm+4s075Tk6IToJbDgYYsz3t710cI+ULKwrwNMtkAN
UO7Jx6alKlIJ817V7O/D2YUdR+FVrHxbS7R0q5S0fYe8tZH2P/gVxLekJSevjYttXU+7RsfoElXi
Ia9gG0Zico8R4tbhs16VKR4dXwaPrLMmStH45YLwPnQtsnHl4nfoPCXt0g8WeeFWCzgwYiuJl8YU
jGGd1IFuqxo39VSutl4sIh5iT5z5PorKmCzB3Eqf8qHnroKyWtV3hyTwn0RjcOq8s4m+kDZlTygg
WDaqv528QdHlrXQzptzRKWdpkrGnjjoQxBiYebLXiK15n9DMYXQQdpEoXVOTNWjSFE/9kLCJ1psH
KHGkrfTGteU8hSXOAC9bG0WtwXi1MNEHeq2+yraqM7RNDZoiLvEDhMVWUdAgFRT6cKoQGCZlmBWL
A2i4B4Hjfw4pnsd5/BobccBMjFKyYiKTMoSamdVjyejEg2gRTS0rKSXkCIdgXKnhOijY2Bs1eq3G
05n2hTbfRagB2ymcA36icO1lHWGdUI+7yDSAG8w+B9kCVkbEl0Jfx4aFxfZPZmuoj+9qbEV2T+QI
NKp4N4nSFqrbTo2a1jUFCSplGxMVnuvIbAcH9/no9ERzxJNc27XI9697E1kG7MskRCy2Fwl3o4rn
XSvUyKlM8n/aNF+XuZFtol7+6suOMi6pyv1jJ4iaa+q6XY4RW4e6PQH4CunsBu6kZtvRbB5wPVHX
bKqd15rbxAipQVTatU+Zcoup3YWDdY75iGyAXMdC9wSn8JlsaFolSfhQjliFylp7kRHw2WKc3mJP
fOqrYNxAI6VRZ70Yok+hj8gPzOlEW1l1uut8/VXF2gTBUyAnCLqxmpILLanGmq+7hzQgv+ItIolG
pyZgzjVrTU7uJ0E4oHt9AO6mstJVNRWzBD/jVO0fzYzsF9+UfrZpW53UCF5zNuKcV4tyDYDn3q93
eWJ86DJiuDrTiWwav6IcEjKQYDJs+IRyVXXbgfqaJLBiC9UAmwdcjHLgV22UP4wSjb+kc0oEWEQc
ojR0J15LqMVt1MOSncnYJsXWP3YtGwUVdUTutZ2dROFDnEbtmgYNODgTVVBJKzvukEBM6zDxLGeg
o0HmskDOpXGSFVYGDGwnyHYQgqyrR4ar3YzkfoZZd+mUNZQ5+vJBq2ygwqt7ACkq0lCu/XFzSPJx
R3DXykfgGtIZciUFlWBvBr9fLPeZcxh3SG7LN9m57PgFMGBJblqwavMk+QYEUtnXevZDy9HdWbEl
O92ciASmpdlrQUeFL/DZlEpsZGeUtDN0gouoippmws5txlR3vp/vVKpOWtLORdzk7xftWFyhzRhr
Qnl1bJsjBBpZyw2EtYr+6yLL0J80N0sajL3w10WIvADoWrmLasgt5CM1+xQ05h63RLM2NPE+7U2q
Yliz7kSvlzcdEI5jUsbqZul2/58fw//1P/O/t7vrv/0nt38AjKtCP2j+uPm3xzzl33/Oz/nrMf/8
jL+dwh9VXudfzb99FJzh83v6Wf/5oH96Zf73v7875715/6cb7iLvu7af1Xj/WbdJs7wLjmN+5P/0
j//r838oElQQNfwlDJj/h78/cz6E//qP82f3/vOfkMmyAmkGueB73fzXfwiSpP5vEQmeofPrJlba
gsD8jyBqGZ3CP5KnZZKnTUW3kAOi1TPMb0mgovEnTZ8VfKosm5qk//9IAiVN/efkaQ3loQGkWZZR
BlpkcPwpykDZP3RZVSingEE96irNBXPGSh4LKIgihvZQ6MGTUeAtgvd23mA0cQDcs4TnNsnVk4dK
mtqhP6x1wdtkDSgDFjOFUOW4IcifbSpWRrnMmpjz+F0K0C95fe22bS3Z/dyZFut81wnTNmnBVuWD
8VSlHj6FiKKnJWV3DAjaRjIJqPbrEzPtSs41w5mqYrSzKYyoW0z7Gqr+toqaB6UdymOlqSDdfCbu
FlwlXkTfFvvOcCO5Q1EkiHs8Z/laageIIn71qCntc4UHD89Xz2Q2nC3Tq3FT9tQou36wRSHCmaqW
l8DAmjdqVeLS/v+Bw8oHT5cxyAPgOrBwxKGKdlCglG5IwcxwbM1Dq5csG+Z9qgrII04rUqDFF9zf
64hsYktLyM/0i1ue13ehOJ6mIgicnjRQDCdsWWGeU9VgqTKI0zXucUqHLYUNvcZD1terfpIIm+36
1fIM3W/g3urw2mUzC4mrbKlIBklqG/UMERlQmFVgZWwvvtOmsNg0eVq7yprW/UZKExk5hsqHXXy1
rbSvcprxjAlgUcKMWnHmrS31py7QhSa/004Yp+jRWd45ZLaWDhO5fxfYybNn6qIS9cmychwc1eq/
jLrH95mWW8GjBEh8ngMrxMEuZICQDSl7zbLsMEvqHf6GtRazadMyGnMwJ6eVxhIs6GWVSjcClVxE
gqg266yOXTBu3Z65J9qEBvt0pRGDmXHdOp0g3RVVD1dmBAxrVtZJT0Zy7Fj1uYlPq4GGtXfnw+U9
JXi66P5BW5si4bHxnCJB1TERcrNO+o7fgTm2Gx9CVOEYcpLcFaV48HDJHI0HpAH+1q9xoOjtl1Z1
3qmU8o+MReAGV1W3liOLDYIZYNouxBdfrTElmZCZs9g7TKKV7wqi2NgtqXSrWEUqEHf7WRevQGvK
p155iemPhr6xDSuNljhFpQRpLzDxaK6BqZMjqbRn1dB/smDf2lapcNo2eIy8VDzDNK03QS0TfSwN
3QmTE2DC1toEoUzBhYxKRy+VZIsyaKf3dE8JSMbal3VbU2eu9fsER2bn0+qMsxeCA+ujmc+BmMqj
kgTtrWyzhwSorSgKnZN3JPlZ4VA7ExiqrvcPFUWH3RiAouhDj/ob0+MzTDK0p/gS3gUlPEl93WNZ
tNAuSowh5ONRJhd2saqI5yps+403CayMwvRFNqBhpjIc4CKHh2QYkbZJvIDGemoeA2Qk23m4ykqb
9Fjoe5NwExPp1Ihm+1m2RX40RO84mezXSITQ2GF6waEm580e5QCCp9Dkp1Aw2RF4+U3WCu/gl+Hg
9kPNnqWOy71nNtCDRzZqwFOSC7iseotcytuFhZqclAQnVJth7vcrcuK0RkAKCQENbi4p9KVOC8Sr
kIYI3dBBO2AfUXWWB9kb2q7hec8kIEePLGTtvDShJsohwOFUNxEzCZsaqcUdx9mMLBJMmaZF2MlQ
KKP0GCTwTZYLtosn4tJ3NbWHMuMrF3T2OVLfNBdLGT6JjtMeYj/EMRgRCliM3aHNBkfTaAiXov4G
0YI2m0/UbAHhPFK9yhaoyjhSltb75UKZr7UBa2v2EFxdbi/XMkXH0+6ZZE/8+vtIHgyfF7eXv3/f
/PXI5U4DKgQuzvmRv11d/jRoeCLrQbpbXmJ5yHL/H6/YQsvcK7H8RNHRxB7fSuxILBDJSD0K4nd+
XRVyri63l2vLg5aL7+ewQZozQuYHmvWc3vP9p+/nfN+3PHv5g4GxGN3WHBBKavVkL3f+63cgLO9r
ecCv/255ld+u/nra8r/8uqpY0YGfe0I2HW/sz5debi+v8S+P9ddL/HGcy3OGih7BYCCm+37d78fV
Fa0wzc/Wvx3F8rRfB7g88Pu//v5M/nz48sDfjm55zm/v9Pt//PXM315+eVHDr6mQfL/DAnOoo1G6
ohQo8Ekvz18uVL2sSRKev7zf3sTyp+83Wljqrki0asMQePO1Tv71hF+PGlSqE6QcAOGLIfA3BM1W
sqedopydDZonFTEhu4ByKK6pINF2GWFTREC+6cdnJqfLcu/3n5pKTjbsFfd/3L/c1OYnL6/w/ddf
r4Jbjdf67RUpTRORpNT7ocRFBVYrEqNqD6mqoJ43XxVKIgt+3R5DPJABFCTntzshIHS7OH/59ZDl
D8vzvIA+zSD2Fy8OLcYBgXQKP7Voz2fjxNBPZF9iWocyhio91qRjLdcq1YRD0SooP/A6OnK6j/ER
h5Y3bL5/osUyFBTyGSyAzC8yP6C/ZLqK+c5YA88kTcuu6+7TqD8ZyelqZeNbIhTwOSQDqMY0X4wz
tGO50NsZDfIvbn4/bnka3wbFQSRkhWG022EoDkNdGyhosxUmrY8ssKp1tUQ7WROeeFXpbx6sk5wk
dSfUa6DDc4aTHhbQXmcayXKzBC2g6g2Fgn6jzFsxc963UTGBPGxEtQ2cp7Vb3+/3ywVYLdZoeUzT
MU3nVK2cUJGx7Xhw0sGl4Npys2gmadOZ+U4Y9OCwXPR5bAEJYjbPiSCln09Z41AnYIhYupnON1zF
oIor9x4WyTlPaPjrog2FLwLRexQjxWx+8JRwow/6XdXX4WFUpoV5WCKRNHEWeMI2GeChaFO2w9Q2
KxMFjYQwPY8xf7LYbBSqPaUsKXvDqJW9gM4YCkIkYiyWy31UySgue1whelfeqEGcKlYkTGd8btFw
n0oqO2+Yt7IL0YQqRtl4dh/o3k5ESzaiGSQ3VtpL6sFQeyK4JSpI0Zw1tlBdlmu9rjkV/kFc5tw/
yLR8E0nM3Yx9yz7125nIiJhwuWbpAYusXDt1hdLtl++AM7tstlgNE9KH6Dcsn78xfwl9Y0q7Mrlf
wDKiQWPIWAKwvETZimWNRn8my4z1nJNlaMjn+vnqcjuZqAIHLPOWfMgFfKOVHkgsyarAzoSKb4Om
z/YLQub7wicgdrSVVD33QobwQvsrmVVbYlZFeey2xLbbIP9+PwGXU/GP+8YG9Wkw+FAZ5tHQMtDR
Cf66ZhU4R52rBK/Nh/Tbbd0IQgB3VECzcB5c9Jmq8+twFoTOfLEcslUgs0gn7A7LObUc3nLWpdPI
T/PX9zCfbaZHWIEh7pZoyOWAl2vfF8t9EAxkCHbK65ILuwR+sn8EGLqk8y4BkMudQ1V0gL3q0ll+
dcsptFz7vlg+g+UmswnL1UjdfgNxfHob++Vi4eMs10aC/Xrfp0sDIZiWizbZ5hzn9uuqotIL7lDt
2+OcYiVXAif0clbPF3/czIHfpArK12+GTytB5lkuRiFguTPf9GWzBJRa7s1eocAa9/JnI9IrzhQP
tdp8EQR14ZLMjoWqJHxDVTHc1+1XEcYqbhIa9svnt2SDLte+M0WXmzQs9rVcSTsPt8EGpMS6izHW
CRPZsWNvkK7XgvUdiqhwqIAiwfEpcdMQQsozH5/KT1rLJYxfYkd7umYTuJJ8mZalMFLNl6phLwvq
GpwJJS2Iq56hOnJn6PtwhGA3jXLrxLOJelCiox9Gj33fhK5fF4mLlhzx4HwAbWz6pArPAzoWDDzp
/0gmJv7N6egL0DWoUavOuTGtMZDzMArb5eyAfIssLkgev6FKy7Xvk8EoiU9RATtnaDRntzL98Oqg
Ju/A6xS4V5lGJ5cLXPukUTQI0fMaIdAyq1l9uE9INPEta6+ztN6GYrDugvaZSHZhTWfaR7IEd6CE
ljPHbmjHsE2GzRT00aFRYaAbdXEFCFuh7jLoUYaEA2iamjtj2bZOJUIwJA4WbY2RZ25N2PucqQRN
tN4pETLiNusx9c0RfI3KUKYSEImbf74teTlsuZip1gIyvM8ysQPJYpKqbbJsFucF9rCsjWWckkkr
PCvgPTO5Oycpemajtu7MqEIPV1WPvQ7mEB3fr1dXc+4GoYAUcP5/+gniXykeKTFjKkZVmCJLlpqG
lY6ek62EnAzVCqNGT7plICHpCBvpWEgieJDlvuWvdFEGUI3NY9Ay1oAnf/IIhgJD7eeHWv2YVGHc
y7UvHdBnGCEvN2QgyUijedIEvEV+OjsdE7p4IpQ7d3ljmUmZGlLJkQzWS0VdAOmkwSr8K6h50aDs
XjGEkzvUN67n9/K6g/CNeBvp6zxS/j/2zmS5cWXLsl+EZ2gdwJR9T/XdBCYpJPS9o/OvzwXGq8yb
VllmVfMaXFpEXIoiQcBx/Jy91749FJoGFaTVf+yWa9EDd6Ra/dELGEeR2VBKeqLzw+1P3ZTKebgu
D9BQxd7tr643JuskwjAGEBI9S5NJkMfzE7h696n4dPuGVIQEeGKvBzA6QUySIQE3Yv5s0AyAMGBl
X9RiXnTnB0TpPNBkgXLDMjOp13JqXkJNKjbbCsWti0XNFemLjMQcPQKn1XJjkICywIpTuUtPIuK+
HZ18mtddRij2Qmlw2G/hpbeE1tuf/hF1evvHW6qq1k7HXNOj7e0p5v+QpHp7mvivHNnb328vkMZF
tK0MvsBhThqdo2D/Pu/2R90U4HWF+P3Hv+XJsI8LnckNwVY6Fo4yy2q8pWhQbOJHyDxJHos8RVGq
jPRhagK1S4aHpAEYZoFPgU45t9C0aWPNaMoQSp8z+V/hkL8opp5rBZpw1Y29WFSK5rpSaAVxo7yG
XbHNPeQJVoaykdERFJoQEqxFBFfYgCjIs+Y7GFvkZJX/gQPXY5pOTynoa3dpt92woJGKZEJPx8PQ
KzypJsK/ZDt6lv2BhgUBVzgEV9CgDSxbYkOKNJ4+3SY+qbEUzya9rx0tpg7lk9MTG3K8/f/BynDX
GgP4sqAJHmujexajGj9tokKWMVFxlxoaxqVomcvPLZfPyCwfChNybDhzVquWBAWpBmd9+5/M+zFe
pJ8tI8lNp0S1T0LAQk2kLrdX5ahxqseOffbjcrg69IXBB/DrpKe9R4mdPw5VYx4cOyC7ZkIKqXfU
9SUqbuZZ6r1mgLBBK9Ltagi2LwMg+tuHmCSQ8bKNrVPV1sYdux8uCOr1O0/AH2gnhteB3gT3roqR
P43RRHeNj6LoKShfpG+51qitO0pjC9B5ZpnTcJzfVTdhlooSYR4H8pjvndSbaazz0WHOwBg6tu76
cDJOhUVowe0lJxefEESjl6lIJOEGpb9JWzm851H19yej0sPW2lqMZJBAPcJJ+ri9op6BxMzDYLya
U44bV8gBkRe/yojKi5fp9TOdwXKP2iXfGJoIPx0ssvMXbNecTnHTYvQd9O4pTtXD7QWHCktV73jy
AmNHXMoSsvDtLTpe8WzqEZazMc3W5ISlB8NJUOzMh0SHHBmZw4cSntykTLV2yBScZwV66vaq0KiM
mT7bnLtABNfbaXf7QbvWv+lGmw+2TghD5KWQi+e3XyBehbNWvsQlktkcJMVUA6mN3NK/T0IarP5k
Fd9FZx/sJDJfR0/VuAC1kLTSZrwPRwwnt2d0IbGhQkvetNgGhDo1UARZkO5bbdbH6Xn5HY/2NnDi
6a2LC38dWbU6RHN3FOj4zrc40W6vkyMFGUlTeqfaMtdY3L2D4Qft3SQ9Wpvz6ziQmRJCh94zh06Y
5jo59UMR3TWETC5vzwjzchUSBPje+m61Tqt8OLIxMK60ifPl7bc0YI/acpIf4WTydQcmN3ovr696
EDV/X0PAAs2l432oGrv6CAz2VJT0obNI9X+f0TEe75VqP73WwfOU2fKUT7F+cYKWgcJ81EbWAKRl
nxB0xxV5pNapFVF1YQDOTHX+KH4/h+plp9sT9Kpr4eI08VlK1z9ziwj+PssFI5BM7lffIQT1Bcyd
1JOKU9BIaOG32TdYqvnVuhKZNK4m62zZQ3nO+F2rtBmML/qaf99PrXvLTtOiS6A1wSmOJbNry86+
cu14ewVDVRY4qFJeqr7RYRsRrRKozPzs7dfbE9ppnIiiqO2LxMd2ssF6rmQodWh5fD09wkla9wjM
5y6qPkj9wQ2jinubasm/KfoH5cFE6A1R/2kzHx11Z3/WVq4tMyQjl5rzE0+Y7q37JNZeNBk+/H01
P3ok0895CbQM0awlUpQYmn3hZPI5173gE9TE4vbU1CIGISeL7sEp7X5XpgEe57J0HmDM43ya31tR
AqmiOftpuwiecM01F0JHh2PqtNba7Kv6Vc/qu9tTuXqeOr2RL7RW0o3kkjjUxGVdBxRYVD5F+2UR
DYJgt/ljsaldCCm0e9iV5o7iSdtiQ0we3ZCWdAG980/OWan7vfZBYmCxCleZ1mJKdEf7SAIdbLic
ywul3+V2eITpvfR6E7/Yraw3YzgaBzMumutIIgXexmqujF5vz1Qd8QRdbxj3I4mLu2GSs2CkOY5d
3T0OLlib29OmMFuXtj99kDAKiamTznnQwwi3EMivLnCjN9Wl59tn8Sv/Te8769mNtH6jCg9jia6T
nubCoIKEln0b/fl2gGp2ctjQVXPft0O6j6MeKxKZgY9xj5Ln9pRAhBuPcdVHoLNWe6Y/nF1TK08B
Eq+1E7fyzcix48zHkE7dZxwV3CdBzx3dIMu3hjZipScp7F6Q00nz1YKtMSMZ/UZ7TzsrWA2ybE/Q
4qKLk6QoMPJMfhH3BMLL4foDlNT7rna1ct08VLUdbQI0cq/NMJ1vrxVJ/VdLwuSJ+YK7bcduxHbD
rdsNEVXxrp3vPp6jegLjzXdAsisRwftRRXjNW6SQf19jflO3v3ahT06rzslkzEvT7cfmn789zQr/
f57w/9VsHOKNxwT7/zwbP/Iy3Xc6/ZOd8+8f+l+Bwsa/fNfHvO+7whH/oOd4/r8c12Ro7liO+Dci
59+jcsv/F7Z7n+0JZn9hGrr/n/QcS/wLQosPc8ewDcGI5f9pVG7N7Jb/Ri8wdYPr27kNyg1zHtf/
N3+/sKKGPlJ4GIg9KzJ23WldGatOjNq+rIJz4IcHx1UQMl37KUfnt1BeEe308Z5WLczQYdwXcrYs
Nkmw0d1A4kQpR8xsPqskGqKFTddoJauc5OHRW0Vp8phq0mEglaPSFTgwAx3VPvX5fqiHn8bcxEan
ECP851fyP3EMbP1//5wcKUf3qPFN29BvKcv/YNiMrTM5qekJnA9sYUoH3B1I1h3IAEY8sMoPsWfB
NiVefHWLeifkiJZI6dnohljCyDTcEY/4UgTWQTl6ta0a8DIKcc2RvcCCvuC6IcPi0PnGs5AuRrKu
fCw0/cuOcvvu9pDl5O4Kf9TXgR9skMchIWfvoSEadKt6CXezWOeiRwQ2qZQiIisJKta6Xazyej25
KJtJ0RiOPipG3rv9mVpVjVUD1Y+mN0/e3I0U8wPhPfUhJwxIL/TD7YGaUz8QjeXulXb/X/+MlB2K
ek74ayLJUSbaYWfhWT/cHqJYhni5fdSgHa3z20M/95qsILgfY+DagSMhsBgCxjDZCe8lEk7zB8VR
ivaPOWvZsGeFGP9W6rHPBpWsjqjjmBW+yxZH6Pqh0sJwWwifcXsK6HLsPIfGfE254mTq27DzCe/l
fZaO6UENEZPjPHsQWR8cKvZDB1vgraaxmi2K+a9K6v4/Hm7/plUusdSTu6tytoWx1d6N87NaTr82
HMDUjZFGLcXMuszQhKcm3S4X4XOBiQzjZdpAfeh8+4D61Tnc/jQpGr/ta6rV/UaitVgKMO+bEL8G
84VdFSqPWeAQMYz3J9q4XA6rQWNS6kFEpl2vcDLI+tNMO2N9U1z9Ta63jHtd8k9KNzewAbsTdRe8
k6gH4Dc/VAJOzo1j18/cwq4ESJhW3cvtn24P0OjjY58rbeM71r0iMoDA4pmHeHuovF+jzPsVERhs
Ue0Pogn7fTmchMNJVeuIFmKlHHoBqlnZAyU0d9WF2agj6vWOSGXrCK/glNFEXorYhA3/rpN9tiYk
GaqhRp9H0xnvVDG99JJ0DoIVwNEOItnLCm1rFpvloiqWSEgTTLvHYW7Ahuy+mBJ4BkNp/8UXSGdv
qMCWW7nMldi3iYyOQBXFnLr7RP1vLTMEZ8vxrsuN+NDE6Tnr8nhb+2CYRzpipu9gRqKzDXCPYLJs
nJWthKcvYgLLV+lIqJMmqX4h+FGW1hDpG8ABRfDRYb/YqAABJdmP6ZZRTXOw5objqDMDMWqMziVB
R9o8vqxmCGgEcWwtyld+3t3zdZkHoghmYXE3rqM6G3cSuKGMHPuQ+FyiOVzZhQ5H+mDWSCMTe2P7
4xI8Csl9ZbwyK/nSxMB5VKYdRqY+iuZ+4FE3di5DrSFichqTuzCPuin9KxrkG7RLzyiIPdgOGHVb
SftS0O20cw8Rz+Ajuq7erSEi/w++AFjBdhuE7DVgtBKZxSHiLPa3pmWw4hl18VJIASAkJdGmD7/L
SbiHen7I/AcWDnpIjiJBN8PgdFsouWGChMDvHdROvVVjft+6HUnCOpJI2+7CdV6QKoZzvUUpv5Ql
m/zUA9BBDIqzdAycfFaVwfC2pgNhH9beD58jwpcPY1ochUx//TAdltPciw2QHpr9T1Lqm0GFCZqB
5NQaQ7TRMv8tciFAGwaQf6wgVjmU+4g5DH1+yBQePsUbUdOLNYVDW3yyyU4X3TxbAfNsEnSdPg1Y
b73aei7M7KAmT9vKrmZrAa0LbfPPBM8sLD4CyeILlfZ2mk80sAE+IEv18o9C18W6zkJ1gHrT074B
dci4Vz+0jXjThOJdgpFKXFtyPnQEf7RZsOpomDDdWZgQMvFYmi+kYTc71okH13ppDTSrPZX6xi+Z
jXJCPPSkbpnI23B3TfWSN0P8ph6tpYn3V8Ng7TcdY5dUX/mkIKxUTZaeERGuDuF1lRQ6/d0MDri7
GpzU2cUVpqLO6daZZgm6hYzTGrYPtdvIvd1xehXWA54kdo9CP+eR9W5v/STpN21c/YgpAjpFaFrY
QulqxnqPis05C6fCjNbVy1Z27P+8Hl4BP2FN0r0YlhatrTiTWIEV8q2mgUhP/W/NWB8CD1z8P2a9
1WmXjQlWLi0N7oGz0+YJ6VMSyXmt3PBo6em+Bvu6Seg1OvPgB0NJsWtnY8S0GWQ1gz7ycsG+/ZoF
WUrafP1qGhEyKx+1P3HGiyamfIn6hkBQUGVWaCGVHiEM5BoSkjjrAdJpYpeE1S6yBlq1JDIsiqgz
ELGpOd2X1jdy35UDVMGiW2pVYAwUEAlil7JtIGPwJD4Sssyvh6Xf2Zte5byNSXsG6zwtFO3de4E1
NPMTOi+5eTAJwvU0Mp7EdxBgPWJlcUBXAQ0QPN+Q+H7cnnBSF3JeRw7NOnPQkLtzyJjrZcuhLt5j
ncpseBi5mBektmJK8YK7GUL1KKrsbLsdDj9k+Y1nN+vGAu7CUraxJLhoU+TPRcevS1+F71PtobTC
lOKIdd80d6qckGqlB/oOOg7AEOke237XyLnOu3tdb7KthgbpCBrUAakeZxBeQjslT5aBxNqwU0LY
pZEBOCJhDSdni/JpXUq+/ipOCLaRAgEC7nOb6DRir9r0VFOxvWbl1YkeAimH6xB673XRImFTNGOB
/RBLszF89y3zK+bYhdasu9aytyCvgTZ67ltizorFbsBskwvjjh2jeZcTxGqXwVsU5xgnq+GpHpIE
3aP9mxFhVE5xe0o9fZP4VGTUNB2sBBEtiUqaVq1biH1S5eEK7lgqbeRFoPskwzPPIRi9s9ZFkUML
iu3ys2zxwAwS+XIsEnZuDKcWThrU2zCDpZLDK1x0AaCKkGBX16+5hTwh7wKqVuUnY6zPnsmBiZMa
E1y79wZjZ4z+gFkgHD6mOb7Lm168kkTHsbPXWFEgorScp45a9WK2/TE/MPzsT+tVy5xEhDfbIeyw
AhBE2tJZZnigCq0tABh5CIJSXFK+GzEOIBCFeTUo8BJxZ2FiTmrSelx2xEJVBIwwhDHHRYeSKHdm
OVHV5Gc3AQHcvZVN/uX5tA49avek/cOX/gjintBAErL8LL+zsctkWV5sWjMBA+fbObGkz+2tzguT
XZYZDGYLyaUwfaleIZZIgRA51oZx4lKENj1Z86oKF2tFoRsgqOcxEwmkIVyJUlnrvhthCAdoNd1Z
ooY+/YckDqMOxb0aPbHqCvOseWD+iXPclBJutIwIeg+6D7xz1FLp24TAQnOTTyFh5ES2hUZXbiRv
eZUKknDDnEiAEuoLsQbOKvPos+uV3m0DbV90RPWWsUk+VsMkGqFUuiJz+VVORPp0SIsLccEVhiup
wFqadPWzaY4v4wjzogoeSzODciD7L7o27sZVebPzxxciQ+g04zW0pgAqrrYsErgN6FGwb+wZk/vL
2Coq5nngooFWkcVFnNSAuhr2hQFoBUq7M/cUB2NknNiCf6oQcPItbwoP+DVDKuzuPh0X2E+O0x4t
Rc5uTVPQsplGmQAD8fOs7T4+2UUIMKIwi6NhI1jyvZ+y+xxa85n7zdby6bwJh0kvWuNajZyvMR7q
ll7Mnprz1539HgzHjtaQkz0n/LMPjl/De06Z/dBSjpVWI1ZFrB4ME2s/UuiF0KHlRc63Kt6rTuar
OKAM6k3BeThAN6keIhAFWqY/59ibEJ2CujYz8D9V8lrrDnQGBMIi9NS+IN4V5BWoRkkYW6crpihY
zqOQ7xYxMvf96p4IFcPZ12GanERlfQ1Mchph6VuyKtjJOcA8J29CpivuTAn3axhq1uEa31lE/aQr
crFqzPdJUe+U8LvN4JKgq/CCbsljGQkrLTHgGjjesFMtZARBJ8UeOBESsMTyS0ysTnZqHPZr0TP4
M8OEQ61TSIYetsYMr58zDPvGuBtS6nFE289OY7lbu3AvfjNb6EqGwlDAVI3MOZx3VQ5BLbPZPRAx
/sYW9ELIlpu8RlCnCSSFqH1zy/A6Jpz7JVPhnCKmifjQY25vdLx5K6mrbO1nPvbgyjyjDVUKj2te
+gpC37UY6xczh8zQOxoD09BhJac1wB3zp9N2k+WDECsCf9vReS0qIDw+5j52dtpDFOj41evJ22o+
wwlGodWyaeyntJ4PKWsho7cl5q9p4Y9y5RZIiMlowcBaiGuJjnaJ44XGWttcMBE1yxGq2MKMZ1wc
GRKWYQL9Y/XyUgIbNOc5E9ZZb7xvJqv3bsLkUWSsEmDoMpJfvhPDdVZ97Lw79gyOwgFLYTXhbUEj
VVDv6jAMEA/tuqwgmDdc1hVgiMzGVs7ebJYx9xcWRxVSOYaGt/JieckK8iA0iJ7a+NtN8Tu5TwOe
MePFb+iBTLNwdPiuZFbttYk5gx1v/cGBAwvSEid6XELwmIsSg0DVdMi+uzY6+bn/XQb4DYmCX4L/
xy7e7bthSJa+VrccJv+KhOnodsneKH9xhE1PmkbNoZsGYRd7C338mnyAZttkjCsCxFOpmO40oZPq
jm/MaLUW4YtVbwwlEFMpBwLcuJg6E2tYAIu26XC4zlGT+KvjvWXGyTLSe2JkfYIQbcca4UNRwrs5
zV3LIeonVSlez0hu+3GEDOU390ygnguL4PPEL9dtmj5URfVjie7HZC9i56AAQL2500c/MhJsE5eL
fvggQeUxbuCSaOAMk573kGEYshh7LDXx4VLB64PFLWyEv+EH2hs6xV1rs3HI3GJpN/UjL0zZlLCA
tV76ho9+XaWo8owROzM2lGkhyzTakFghjqV8j7Oh2OfhdDAmRD1cxoREsVbp4UmkrrsugsmlKAov
zClJiBiYNjKaWFURTtgkEQQtWhGaZuLPbVZ3rWdziQJ/Fi5hI9GpsB0fDZApPNDFI7QepaonPSyS
DQ7NdWQkzrKLOmrAQF3m//J95sf+oiMxALljRb8fki34T9Jh46WccB93FCRTp/aRHr2VGpNf7HvH
zAOjS5BLVqF9aUfCACkjmCW2oIhlNgfD5S6X/3wg08p89U59hRdRd4kDsOhOO2bQ4u+rEjbdI0sA
KXuab37YCuVHkBLpPpQVySR6zUv4v1mUEnWzQQL3w0T0CFAR6IhlgiCxnTsHuf+i6MFzCAeQo5nr
e2r7l6R0t54TPPuWmNaj7z0VFJFLqwlw8cEj0GpuZGOAtIVt0ZIr/MqI40+gxfpSPZBDt+wSA7xE
SbkxgPzVE7iGYOYDzJsFRuMM7iu5CCZo4ZbGIzfH7xjj+qo0AezYbk1STGqyl+c+EY7juCPVjon5
ADIuLYncbgMUfBNA4dFESoQ9fwCXAWVSdRaA+sRyl4MThdug9dcVPfyFL6ov3+QDa1EMvJ4rMuzb
HJRXcowCrHsT87tFbXJDIoM5tHHMGukWacepGrTvYQDvG8gPmBiruHJ3pcSzgF4rnc6sISRsPDoG
zEE9zp+m8Arsbz3mCEuYqvC0YWd2waUZAxp2wyZASPSRptSvG5VOwy+lRaQxdEo6nDEO7HJgERYy
zjlAEV5Pq1nsQ44N+bbTHK5Nlf88GkivbAX9kRsldz17kQi+uya0spVkEVUBK13MTgBbXbz0yglI
SvBLXdVfCK96QPsYQnsK0kPugxbS0I417a71y5NpU81jpx53vqGerXp8DNr4Kj0blaWIfiqbwE0i
comOdh6crH6xI/sezanldC+lY19bXWB7nTEKDNfG7GgzBUe2iZ+Fqp84vAesRWngopnMGcMHoQuM
hF0rMSQF8WRmFrwH7G60LqZVNR4doHNxJH/I82LXohNkZOX7rux2viav+nytWeVP3eD/cNlLKNjb
Ti+/VakZi4QsYcgO4k52aNx6Xz41hfkcGI+agHlgl9pvK6ezFzLzx0hsLzl7AIbkOXfeZvxOVbVz
FdqlHpCHgSNk1HRobkRpcWVYXxRsyyGu8kXXhm+1iPdTh2OoYRpGGl98R1yFSMSv2aegAskVrYzw
M7LIvmXHGZfVVRT2r6blj+X8mbVBPguYA3nHQu5BEDBcwySRAvirS4YDx6Q81IV3Nn3EF9Gw6W35
x7DHfcZRvFT6GfCIiair2oPtiJZEqwSbpvCRdOrwk9kHb7IqHjZjQ+OM/j47kGx0wNCRsdZOMS3E
xFNIL48W9nE8W9PajEk3jlKp7UPNf4zZK1i1zl06edECA/sbJccC0RCbjmDmR07dfmwUwedtRWJm
ql9DyNe9m4tFgBqNeE7wPfG0HE3sJBkls5eGXKV5w//vZAv/13gvJxQgPbPUbUp4e+nm0S7GuLQa
kSsEQgFGEHyhqRq+AZIoQHOAHUrcx9XA3lzkXkOLIKF61dnTXQa7fsEBXDE3NaRhboAPv3gOFY3W
Y9Ieq+xSpz76Jk19ZdVISCCnEbYV8HYGW4mNhyIwjmsbn0H6Sp4xuvX2oUaHuxJ5lD2O+oGFSKyz
Fln73H3a1SWIK5k/+01ZbuBm/LGpdZfaPfPzM6GmHOmiickv7seTFzV/ZBTOmlrb2JYTPLHaSt1z
QJFPraU+x9wf9wFagIutOBFqD6yYsvHfDfBzcjM5V/ByZEPWjDlxD2EFJfnwGkUpW4wOwJhr6e62
rES8zixIxoEypl2zy3LSimMFD0sZFqZ2V6w8qZNGY5/NLq0QxfxaEcQKgsJwsE00KiWlJZ/bomkL
QqmrxoR6mnazr2wgueWTqXfBStmZQKsCxi/vk7tJ8wN2IOPTELk0HAzkLnTH14jZGXumwDPqgp+r
hmEVFsjLQBtXqzHxx1XuOY++mUfHOCQBOEkOFSnWR6pklq+ps7et23zF+finoi1DcpBzcKvsLisQ
rPWKcJQq0J2tK8SwDhL3q3HqmRkUvBSedWEK+zXS+znWpULqLKx2Mw4wAtuGm6PZdyz3GEi9pk3O
NTWSMEdWwZKkrnQKFr05dks2jurUevlPMjnZOrDoSpkeOwI78MBrVhnyFMM+C/KbbdrX2LcMYOic
vXLMqoeh4eIehbUH5jyQVhi9BIUWw/dBDpXU2D8Lj7o3rCqUNE6OdCNYWBpz8miY9tM4NysB9+rG
wpLg83UzAkXVUMVZMz1lmqxrXAMWKHDwcdW6DJ7dmnI/8tf2ABQ1SezpYSqvWg8/LdGr7h5J3Fpv
zD23iXrl6PuIhJ590fwSgz2c+PL+DHVSbZNSMcxAgRobGr60PkbY8mYxE9m2KSW+q9Xq3LXO82CS
VOZXlwKlr83GeeMTxKYzTsjDtCcmj1GTh7b4MPYNV+i19jJEjhmACQanJ1qz7cbymJG3ev3H7aYH
LAYP1RSdpRJvOneP1O7eUm10tvXAN+qyB/XlKLci/qkJuLmvzO6Z7XKAleu3VwwoR/y1ThXXFMAQ
s3RkkCFwiBl4RIq86h6wPNzROhq2LIULB2jQY9FrwcZR3lPgF1Any3K4b4f4J06LnWSPhOKFW/yQ
li9DHNHw4pIkSPqzSC3oi0wLV/EwOutY99/IZH4yZCGvwVjBTZfc/pCLvYUBOw49te8VmGeGLBGy
HwfRZBDHrxVTgg0Q61CliDdooqrKfe8M66FNolU084OsbArWQ+dYZyqIzqM2DAt3WsZFfZ9Y+sAe
iFQAw+13pmdPKMNOrqSPmTmJtqzwby6ioD24ZFetGxMiPzbf8ziAD3fADXho6JZxqdJ15qLFNXKF
zsXZVLIOV002XAZTcU3WF+eg2dBnkqCGzSTZc5pEJFTnlLHEQwuG0XdpgYt5Nxnh1CTfCDcSETHL
PGp/bI33GSXVpuwTQup0+9wYdEN7D4piSxJ3B9XbClDr+PUbgiMPEjj9lVxsSi11WBNb8MJQsB3M
pwyXsJGaRiIY5BlwFVOq8giRuWctVYhU2W2Q7OjBb1CSaugyszM6e6Jfl14ClX+zuSJzK4aCLfzP
sTItpjOlSSuxWyVIxgmE+MFDm6zIWUzZgIFltTTbRYR11+SWfdIBzaYzY4a0NS7PpIcK1H2EI4lq
LbEIk+a91nn/WUZDdEqZdq/8hGmnWaYbi6PVE8rJ3APYoyZRUdNbuqZsm9d1G2y9SOgrSyLQtuS0
R7qE0AZFGF/e+OQ6HymSyjgHWMb4rUPAZ+cLbiVmWtQb159IQdQdsQNaT+HVtsDFyYuXqipWWVU+
dlr8UnXDzkfuuqCxSOJqxSKQ055JkKcsTTXzgdvI3qQB43qBbHj1XtKqfo16m59uu3Wj96AnSLu6
5Ho1HPGArpIGoEk0CO70Q70O0vKU45Bdqbhs9xF8spUZDw9DShpu+iSzVK0T8PRisHK8yNq4Qd44
W8I1835KYGtN/nOa2e1ujBtyz/QI5zN0W9PUmdzo8Tdlg1pJD9e26Vr3KRmtq5h28yI2qEDIxWQL
5+YPqTZQ3Dt+DaSxg+5cw6huyvRPaM/kD6k9yEy6HBc3vAM0Pqy9HslbloD3yu5VbhN2G1cm7nz3
wcm5G/ixumAKR8wNf6u3XWLxXPO7GCjUxxERXGCa4Wsqr4TzBNTm98os/Eurqb9+CoXoYUqBE3Zm
x+l2X7rjo9VP9W6WBy6G0GpB1Rtf6KezdZxq17YDQkTFfwI3QJsvk9G5rtKdqOF+2UP90giMaWFm
bofCuBZZum1M95ThOMIi/ZNGn4Ob7nOYBIBUYWGHFezG0t4hSI/wIA72djLhEbPSUvwnubs1Imcd
AbxZyTLBuGW32dHTjQ34KVX9Fg3Uw558yqyx3n2nLP5YIj84pIROTXlOIneO6cVyoGY7FWGrUUV+
nYL2XWkjiFbHZVMUUHoP04Ij5XEBBJCTQf9oSiczpPToSMfaIhsGAoVYfuRIPoGDiHJq0UlgUfpy
J8jHsjfMVZWoc6rhfBsAh23iqT85AiAMrMETWtYO4xm9RhrazWoKtX1Wdf3RSNW2mxEi3fjWFG27
16mNllKL1xjZiKTIS2iNOX29quwA+dqePA49rOF6cPmmJu2DlrF9GHJ1L4YU8fCgvqg2oLg1nxjr
AEkM81RoxtPo8cw0AgxgokZNbbCn9mTk99Zc3wiJnqNtSE4eEvciaJcHEze8pLey6xiQZqT1clvb
azMVO2Zr30kjSxgWoNETMMxmzPbDCFSIz2LG0dt7CJ1MG0TSbqoig+Kq7lSf9tdOo0lhu3ydSQ0w
MwvPrpMlP0AV9+zxuJmFAKf4FBQ47cM0RScdwV7lOO5X0iIC6Lx0L/QyvDh2x70PZhVbRmOdpGBJ
aRWduWssmLXJqxAYrQE3cPrX5D/zO03Wilb3VjQJ0DKbXXlnksmJrULDCFJ78a4nRYapO0Njk652
MYJ2RntLXm7x7ifF1SmRMGIXYviSnLLRSB9d/aDiMTvdHjQN27jjBuwsMJFFFedCi4aDIrZlKpmS
b+DTISjipAP7wGaeENKYyZFXHpVLYG7m9hu3Eh8xkcPEkSrrztdhWiTMFVENMIlowSLI0XkLZXH0
s6gHoR1eCyfJX3O8M41k+F6IGLCAdNCRzJNOg3mV2QvzGYeGNV0bRoQH36PgmnwvZWVuR165LIBn
QKmL6yerA2PX4t9Z0anLO/+gtTS9PMfc1g6ZEkNfSiAc2vLGXiPfnMwcUy2tkUxPpxyvwsvKbdpq
4HYAZNeUgRRxPyOJ1ruSPubQdf3a8pkeiAqapyecEjKBCtbRRIHS0CEiw/KILkVt/SLfhmafXELN
e8ADQdcarwJlsk/jTto0vwQM9AoQwiaeJ4dlvGirdFrj1tr7bQAxfH7QSZOMY6T/jhXjWAVtWVqR
vq1Glll6cja6sKR5JaoX+ABJrXpAF6eO8GsWXgABrrXuxqwzT6DhDqlFy9XqI/angcTp4Kq9ciz/
ZOVsBYqiuQt7YHGjOBA6HL6NkgnIFO68ojCJkNn7U6iOMslewtpxTpCyQlxqJrZiPfvEMVev86ya
ncH/wd55bDeObVv2V2pUH3fAHQCnUR2SoJP3UnQwFBESvPf4+jcPIjMjMirr3nr91+EAZSiRAI7Z
e625wnkXzPCPzDF5KWlszlmq+/VgXk4TA1NZ1SftObHRblRaPuypO4/Q4Zjc0cFzky1DdCA5ks5b
BXhjYuUdjkCoDDks91bWeVtjsS7DPnUfSAb/5m1kb9rPlcWyttK2egE4d3b6/DLpvHPvcH6sVB5i
J8/PduzehuwRGux4viS/eKvVmXYUU/VppfF3F8nyHtIBnAm3sRG1wu7uc/JHoqWsDqCXqIaJr1mO
IRpAK1VM5Ge65l62DVKUInRPXuq8gYGkutTJqz4nPSWh8ZhADGRZzMiYPdVGS47XNjCT0jdFeEMn
hB1d4Z3Y+zPLMPDThiUcJCy2TCQUC8t5X7omONycYCCTk96qPM9soKEWN/xKT6KJOTl7wj1vexpk
lO/mFh5EjTywwGrFLHbdjA6SW8KzQuL6AoqFm14fAKlE1FCqrsHKZ+wyyzMPGspd0sMm/lMIEWY+
n2gD0qxmeaDR2d035X0Yg1qTcWwf9aI3SLEu3hzv0YJqt9GH9LLMBP2aguoGdXWZnAQIiC+wYtht
UwOS3XzPlj84dQndGEMicCB+b1sFTXPvejp7pfZEtYWUywSB/2QC4iolpXjaEeyR4cuk+nyzRCjO
4eOUbcFOaYrOEXK+g7ShHlsjXI1pZtProPfzJvDZBineiT5Dd+/enNQjAVewfsAMfVOLEfOKYNxd
cspmuuegq64gITsjNqtqubOnNvYtK0CFWeIv6kXL0g3kM7L04KhK3tgp40Pc2d/lzN4+k8VxGEvj
UNjNGbHafE6IoU2NJNuzgZ/PUj2sRzZmm3PnKDvhouO3nLCMUVtvd6ly264PqxoDacKwbDN9ogkd
oTFqVhuvqWy87Dho+MQQzKqI/RTqsKLDzEw1mr4Q31q/vz60U03KtOY98a/T8lXgsbOcCkqfRnsb
qWfrl0LK0fUgx2OipG2xjXAoc8u9nS00qRgzKMSn3Z5Vpw+PccegDG9+tbeiiMf+IXT2YRY7PuVh
p8Ld/3h4zjretFck+rnQkke3gTqWDM7y40tSEh2wqlH/IHn9D2fsew7hHzF9E3/rfpVFm8hr0TH/
Jdz9B87Y1+a9Tf9OGvvxS39oqaX4l2qO2fjLhaNjE+b1/iSN6fa/yIhmagQs5jISEKD2J3jMgi5m
mWAVgYHZnm3xrbakxEXYpf7fAo2ZLn/wV/00vDKho8S2pEu7RPCv/V0/nVm9ptMIGC4LKq0T2+c6
aK4K5T4MlPtwPfr58N//2krzk6vX8d+/TGNH2r4My56xEmFfQjQ1f7+sHWj1628ONvWrwY0JOc5P
TZDdBRnOh0wu/dY1R9JE0dp0Y/MYjc+lVxLZvoyuP2CA2XiG8ZZr5onXqjYJKkx8vs0LU5UCflVw
0W0Qalrhl8tmEjBkaf0NBxwY8NKH5TDK6pH24mvVA6VqlDBZs546dA55W/e3ogKi2JReuB2bcj6D
5LzKkuHZK5pTljXOFYsGSA4yEecKtaWJMBPSGiGBVan7RsNSWJ+xUof5syuddxr3FuU2MPk9eS2V
EjEKfdS3qam95Q6m1LyTxqm3mHx767tB9SWn51HwdyjDmOnentgJ6GF5JTUPZHNpK+eg29/oJMbv
uxgyPLq+rT0noOOMVuzavZt4lM9Sm5COqng2k/DYIpQ42drwOdLr2NEefEj1hLJoL3uEcFm+F90m
8sA5VxZLFE4URK5zahPoTWyed5yKId0ZR+ISyEQW+2IsrouByUROk1+w+j0U8/cgGiVGYjpwNiV/
dlThpSu8Zwn8ZFs6LBuG5rFwnO9dKKk1Umi7wioGJbvMbpuojg4McEtejCjD5MuQGA8LCoO9bVdU
T/O7pfLehhIVpK2lIDVCOHgNxkQE/oDutaE9Tal25SXWyaIyrjDAuFbqGT0/10Fs2F8SyQ44GGky
Zs4zLdySEAG6PDbWJnJPkVLg9tsmPUUUNyRKx7gOMH+1yhvA8oNaHtKxLVrHNAFUTPBWrcv3wTF4
81XEwmCGnFNBOzH0b9i+CpAb75qLfTHTc6psDottxEyX3qCSQ7ghERix0u2BnVMPrm6qXCJD8RLY
wEZErpJj3ywTO7Vc9BeuRSURds6pj9GRDqNX+qFTPhf0io69CYEUscO4rzLt5OSW39a5b9d1QnlE
3E8z8R8hpVMzA81uCXB+FtVh2NhY1FyQdnPPnrIvaW7kjk5OrBld5+GCIIKFneEkqn7QRTujdr9m
SKwiBGmlXYOUsN37pMs+gJLN20ic+qJyfEfMFcW298JFKu3iuPUHc75EZnBq5+V7MkyBb3V39mCZ
AOkJlMGHfWegUjDDjDpR6uvG9HXJiMia6uYo0oWSQFe8e9UMsLmDdW1ZT14V0K8eOVeaWbNz7C40
NJpG9aDG140325KThjFiKK7QPKJ37p2tR42c5pStH9jJkaUQxJ9Omt8zPPoLQswDe+nSj9FSao7T
AVKhvzT6dm89mkVF5hF2ZE0XCIWZ6388kNMIFPYlpmW0S2LzNmmcO9pMcpcAFKKBTaPH6D397JgH
dsQxNZvhMNrSxJFAGEIsYTaH9nkquSfcZCJOrMD1WfRXiUXFKe+/JdxdtrbsGQAsYdxraHisPt/m
JkiXGnP3Er+IhX7G0mHCTmh3UX7ILjJ82bv4zCK13wsLT72egEJPFvSGjChLONjET0/XUxxwaZAJ
2tfAVLvplp03mrGwdY9ujsrFTZ8glcEhdCtrF0txFbreV5b2I5jH4+SlibLouzRpvfsy9rI9lR3C
zmrXF9CLN8K60ePJo1jgLH5I1KOvCTIx7KWd7+JhLG5QZm/1bsfinGKymbzZcjjn9LRJjoG6phPT
k6BRR//GNgSx8771aA0by0eVi6MzAKtryb30TRurQMCyvr9qZuoHDepzG2xgNQfZNsrFLUGxvYFJ
AhkHW+qRqNk2Ffm11cT3BkUxVEAWTf4GCs6ife1teqcL+3QchW28yShtq6oDKhRP3hbBLhjw+RIO
2sDtIaXBRVBkaLPjR4D7t0MPUyHS9+YSdWTw2BbhGMFe3VrT0o+X0ONmP02+KxkCcJFzgxt+y/p6
4KbTPupxeGVA4qtIk2VvXJZR+Z3whBsmg8smxLKRRAy6kZ3dST2DKldeygSkfTN+xiYbxyJvAJtH
uIOCkamy+5yDuT+3afSYdG11HHrVwQoXwKDdZzJ1EygNj3Kka1/GonrFLuinbkySooZAA+Y/V3mS
TaQdeJ8L8HqkxhT80iFU3TO0zBRLNHa3hhR8upm40V3NubYAkWzpAJZXkW18HSfzvpnnSyz+hO8O
c3E5BPsuZJsvzezZ6GzjTOthOHSFZKiN51svwC+go8MLEsqfAv44og2S6AIaHohRsawEVx36HiUl
9YJxZ6ViQrY7EY2Tf8i4YNUPOHlwTbL6FvtCptzLhUfo1Zjqh6Cx3gP0m8Asya1xUQnKnDwpO74s
6b9eLm18N+fPnhkaZyYg1wah7+pZ6Kez8ykyPPyexR57MIcdego+JuHe85JgTlMGvVFPQIiqvCoz
VDVzDTRzdKFXskDVFskjlHrFYYXAMePGR2R24XX3Y8UqA3gKlWzpbnPSabc699MGeTw70nK47mdS
Y8BEfLCb8KVtEq3lVK85iR3ww4tPSaBbiwzm0LGk2y6C0jSZJMehbdEH58N4MROjoDduvbGboWF1
gdDU0PJd2hrZzqtJNXEY2MIcVUKoSCQpLUQR+/T6CBRIh1vWkQiFJxjeFODmDarMwW/j8dh50zso
r2njla27H6zxIwSTXLrHtqAUW0KCNKGLHqbW7ZFaeg6aH5tKbIMmozKIXibrotxmaf3VyNQSz+uO
geakl5qek07j3cwdUX2LlctdH1L/pUuOg9XGmo9Yew7z7mhN+WHu9E4JoRBmpZRVPbva6XMC98YC
csDnR/3Rqz/6ngEDtBW5tTEiO8Yy2iozvtha0I8a6ppkSEtLDp1iXXbgDgwDNnjvIOrVJ1oTg5V/
uLOVXk44pWEj6GP8veBM1vgcWF/l48kFbLQfM1os3hTMl+CBrL0nsGwIDZCPg4ZrrrHZwIUJt1UI
BjdJgQDxd+W4YAyZSQ/Q9YKi4FggcaEhUgqK8GxtieKtyepoHINKRBLdQ8hPLwX6yj2cJJayTn/F
NcAaJEPqSthgHVJjrAqSh9r0+5LoX9vGfQiiCZG7TYEg7fsvdbR4/qzsa01CNuDM/O4LMT8Blk3I
NyRIrwmsR7mM1a5EWoMmeiOC4TsMJ1/ronzHoE64A2ShTUP/iTkMCAdawcLqv5ldKG6kG/u5tOho
VtpjnnvVHYmRcSBOXm0AqAcsuw+ld0WfkBwOg4mc/tqws7wCWZWFnawlM4AKc72taY+TAB5rFxkp
fFE25jei0MeDcAl3xLeWI61hTQ9zdHikn3pDnfA6JTngaFh2edSV/oroeFMP0C4ofW6H++E6KR2b
AASTvLsfHsR8QB4DsCwqazI2I1Y2lhNZhA1XqPMggl3qSTjAfqo/dAkRsE2sGoA/R7053lhCN04m
TmxKSuQXTO44s1oQ1jYsxxeN4KMDRfdLW+B0iVxubHJCjnOCrGRk2qRykIHP12GWs0i/nvKUPDZP
LdtdSaipxVLOLPHHaGFwNWPf2yVDJfajErbZc3BkorhsWre7yII5PrbBQveJgLkJBdJm1N3z5HbE
z02wJOif3mcDHTQJHBcNRq0/5551mxj2djLmDttSGPlm4vozkNsB8eDFKouAtHZFBtwAUPCyLRf9
dqqjrWVQdu8t562LBU1gOwiOZBI81u3iXeRV/YCycLfohXs083sK6hT29SUGlZzjJqO74UuKygdi
RYhz1gMAtR42u97RHvQ1jZedxb4YlFZKN1460wfsgtRyyFXrtihvCsTWwdiSwsPitCxq1gnqAb/l
Hw+/fQ1I1Lc4ZMWB34giijcwLYZ9gFFOa+ijr1/VsV3mJeMZwbnT2ZmC8YzaGV/Cz+dDHscnB42S
JWnibYZ8rvFVhJ8JYmsuWuUpXB9KFJsKCmdCsbXe487qt6ihlPmpxrcrZb76oHDq/niOtzKs0JHA
/K/PBi5NEj6Ya4+xUJVEtz6v31gfYnTZ2hD2x96eouGCgVwcMfWjQstH6lmqyJXbiGs26+GQ0wvv
jfYlUig/QATFLw8jxsgfT2esPrUtkKG3cL6hlITblVW3vsb6oDOwswFxDz+/9OMPNDUBgQN+1JVc
t/6FQFOYrfXw5xelHR9LU58PPzFrrLWCeauzRDg3MlxOoXGZlxl3ww9i3QqrWw8DxVJC4Ad2JdJu
VhodGw9akl07OQfMsOBpgO/LnmwECq8LW9SB6GH8FQDgChTjyOCr7lwG1E9d9Ky7SJmk1wdNfWDO
ZVoLsmXShRUjXkGYMQlnSZ2q9WjKrcXwaZVZzNqk+6DDXoF361GlCwqJ9uS+9ozgvpXp1Zk8sOpc
Vv1SknKxbMNA6scVeLcSHNPVrr4+XwFxrE9wMGvWdlIWzk4V/dYju0n7o3D7HZ3O5oyBEOGOesga
Qu46c3ob1I8G+q7r8ugcG3hZ14tvPYpJkeECnYp5S5U03WrKKx6y1jH89Y1zktSFSGBM4pKBEat3
3KlLrZeU7I9wnA5RYjiHENsaEY48CFUbrci0OI9tcIaLURzWLy0LQcGSbShycXhjA6Jcq4DEtVIe
DXW0Pi3sqvEnq/8uPL3by7m7qzvSsKjLKPgk3rU/D9XzOQK3lsrc2GB5paZKh4ek55V099fD+nTR
EIYKlIDFJT0BJHtqI6YvPeroPKAMy4WjsWXwoyB/jSIVxdSod7C+ofW9TPcQYdIzrQLIanMRZUgR
VZGXYYLcMrMoDk7vnOt6ac+u5rbUhWXWHD07YSgx74U9opxc4WbJX8CzlBtl15SJAewPJOX6wD39
xxFNKd7Lz+frtwEK8EU5pKMvZ/bIf/2eg9aQ1rt63vVm3rz+9mpLi1QUBNtUTby3WjFifxzatYRx
ZiC1Xb+YDBHN6gas9S8/ibUTt7B6WI/WHxwm5mGqN/gNFOPWJNmwEk5+XJ/pkotmPZJW80rMheuv
z5qUUpuvh/iqx6USNMxB3icqrMhSLMD1Z4Q6+u2pYxQHPNTuActYm9Fm/PPlLavVdqmNDnD9bFeO
nPT4+Nen68OoiHI/n/72I1G5iONQMKILdS9SZuIyLI0AVHHYOEeXgifbbDu/KSMGz8nAAqmHIddg
qziq0PoV2U4dktB1FbuJs5fTbTmL4QTBvDgH6+Ak1eXlrYeUcWt8rMwJWP+19Wz26qT9criogc5r
2EkjkzoAa2CQZArnsZSFfUzt5AeyAISv51ea/sLUV5Fg9Oe/vz4FjwgnU31jfYiq+m0ZMfeZMPTO
GDLJBGLI4hr+63kwzvrB62lbrW9HPaxHBePnNJgxTRuj2ZlCR4X+1zdF29C+oga1G0OIAu1M7U+N
L9xAUXNcDyE1lVtq2rji/ko+SdTR+nQKG3aguWpjd9l7NBrDabCb/rw+4NRzGJvU89HQIORvfr8I
1TXpgJA9r9ekoP62R+1x+8v1vR52GDMxpDjedn1aWcBoMyh6v/zcemXrnYGRSrNI2vzrNll/5uff
qI1K3xZ5FeHn4+/GUagIDRMr2NjGubD+g+uvtE6FZmVyXGSN+rjgJ4zABiQKDhCrmzxSR789Xb8B
Lt39n47M/xfdhsW0CSjl/92Ref5o8rL4Wxfnj9/5oyHjGv+yXYuyHx420wEuQabLHw0Z1/qXbdku
7pI/ODX8pT8bMsS9AMkxaJ7QNsHY8rMfY/7LhXsj+Y7wDDo87n+nP+P8vTkD8gEThcQrZNmWa9v6
b80Zzxgol5WeOIaO/Ob1RInHd4sxThtSMK3NLx/MPzBmLPVifyPpOOyCeFfSsySdJp0m068kHYKi
amSuYXCcGyPdm15vYuOeLJZPllquQzL73rb6CTl6TSaKLLzXWkOXnzPWxQMNaJduTYZEEdj1CGmK
lPMJkKCdhlLhs59iT3+sMltsHce6iDPBnt9EQtg35LvZqbfFaUpFUFB1Cb3j2MKz04a5BOTX3P77
N+r+lq1DNKeB7haUjuRMuZzev79RoJ/ZZOE0Oc6hfZw65FpW4qW7PhYtNchtamRqW2Z+s/XsM4ut
YzU1t3qMwKALisqPK4ApQQ5gNv/M7fwyy4Zx58FO2zrEXuBKoNDlxLVvMm6YZYtBLTde0j4qz+YB
Cg0wYA9np2OzZwltkyqVdeWGKU2jCseY5cPdsc6aqZd74ObPVPj7c7ZE1PiiIh+3VWTREcmiXdYY
aH3XDaTNv90Nyljv6ph+UtApbti9zjWyjCisj5FnPBUxaSthwQbZk8kx8UA4AFQS/Er8aSTzET0H
qcqcgKgFvk8Nel4+ashuqR5SBjdxEabxQ9WjsxonpJ1UY3aznb6VNdrEQA7vrEATegPZuPsP50pd
dL9flK4iSQnJ/IP/7O/nSmeVZuXdAhYs0lCn1MEj9e8vskM/WmAYKii8g64AAB/aCe6zWkXtNeNu
ccSx1Vwcpn2H4j86hkiZqVpH+rFxHZ8ULnQz8XiuosLxRe29kqSWUdg1HRQWM/VUGPCBEx6aivkP
Ii1YtvnOeBn0TOzMMP4UiWxBAmCtqV2LpTPUvE3Nrr0ZR0monfxKI2WCwlK/ZlFxacOr3GixSPBg
oioV6UVuVs/9WNySwJfu3Il1IMq/2Ei/tISEBahL9uJcDuNpNh2EI9k1HYKb3uwQjEGhys+WTo2u
G1i08wOY3TmLdoGrOPLknW6MhMfMWPmxF9xIOe9cO3uc2vTTa0hYr8V9Lrli/sN5+ofT5CGoMjzP
s13ndwpXa1s9arBRHmOrGuExs+XwQjHvDbvcdOYD1OXXf/8HjX+6ifEHWcIGGy6k99uFIQajJXqZ
v2hN1kXlOLeLF+dbOu+EShb9SxUX15aWUi710NbPXMEgO9FulGbqo9g6Ea722Rp+WKtqxtu//9/+
6ZqVxINxtVDrkiuy7BdUl2m0IBZAvBxd81K2JQ5nxPhbZrIWJIFLZwrzNzrc/D+cg3/4s7ZOJx/Z
OeoBC2XA38Zv2aBfyEbNO+Yi+5yE94jzX6cUm3zSpw78cEqR23mP//69Grp62d/uUAHgjWlSTVP/
1xyVhAaYQm7cI4urYRuHN+FIWTEaiYuukIG7FRsje0hhXzzREnpM6fhuasIEtqWrfxoGUh+cLVvJ
tMRtl185CQ6WhEEm0NP5EPMyGayfWZL7WiTUUvhHqFxmDgo4B2ADOTGYeOKXotHuCts5Uypi/HWh
kqROiRou7fxsgpKBLZpW/9hxbd460HZ2rtNS3Mvyk3SYAELrAtqMsykV45S2ZBHmW4sO49ZdsJ+X
FjQbr/nW6U9plY5Im8YbScuAKugEhrt2v3QjonnBfzaCx6fZ0OKEJJxwi5jjc+rFhRGYKV3AbthW
+eRThOo3yiJLFsCsBp5sWi7tkMlAt4ctYeikutV7zcH8GE+wVfBHPFpD+dQb6meZWqG/zvdYaLJt
jc9r08fy0Q658QLJhytq69WZlw0efuax2SWRrEZmbcq97kXpsWF/W/ZY9yY7LDHZ5D/WogQK/gwh
/F8FkWllXHTt//nfWBlYM/39kiAHz2COBQ6IYkYKde/+cgMEZgB4eGmmYyhpqo7WPiE1EvbxctDI
jYOrceepYMnIqK6QfuWQD9yrZVyQTIMpmCdK+oOfqXBKAF0NCgb9aHgEV2YqwjIny7JSoZaCdMtR
xVxqKvCyNI2nPiG8zlRhmOCaVTRm1ycFbbGBqm/dw9QS32IsEwB/qI63ubkVHk4zGJj6pnQFsVw4
qC28famK5IzI5lQiaNckrNMW8mupn5povJflWO/jwag2ZdsdzNRursrF/o6GW2yDYH6cKjQdjFl+
yeVEdGxcLQ+WHtHiK+5xPxcbZ2pIlceEsqGX+CoVesIkc1So8NGsl/BIVR6pCiZdepZYoZGj6ac/
2RvzXisKFV6uvTjkmk4q4NTLrad2Kd+CsheQ4QVQL+zGMMsekoR41BoqgIpLTchN9bK02jqtdl2T
qDqpaNWhc+/4u3CxXElQB8gOFcNaR+MDBsujOcS+p+cxWTwjDVSiW9Et4Wrko7KfEYm326ke7gsS
zec6Lg95U+3pRfRQEmSyc2DuUFeO7iJDOFtX0Jl3UmNPBG21zRZwQBPZslNAyKyLw5vPagfGDgGc
Jvj04qXHfiZP5FZTg01PE6zFrVDxtSY5tizNvM1Csi094EytTo29bQQ71Oc0u40I0AFFqh6J403b
IrgbVFxuqpJUEqs8Ta5Es0nbbAO+HudvQ9DuqCJ3LYvw3TSlUxSm5gU5BvqpUpOzFeeEvxLaSycp
2qVG/joLfZNQ+H5ewuwhEfVFjBs1IVlsW0Pd2xCfd4QodcxIB+5ICR5JC45sLoaZ/GDdpU2fCNr5
eXZEGsLqySN+2ZzlnQwdJIja8BC2AHUqo3nKuV3h0Vp3EcCO09CmF0ZrLu9Ff3ZSXkZpyQ5VYD+L
Wlw7ep36rRFpDEPWgVpnziBbMwqaoYmUacStRDh3GT8VKUxWYyDZrtQtuIHVE25y0Fsya305lRZA
YOPg5sQy20B+NxHpZ4AcaMDgyNPCVIWckxA9zoibh8W9KePqgiifm5nk54oE6LwErOnY+NeBKsUW
pAYMtASBB8PbYBb3VIB4k42uXwjiLlpU/ObAClWwWilFle+JvX5AnkwgdcEQC8Ds2MaAjcisTlR4
deuN962Ks0auBYSJhOulafHdGNzVnZEc5zRetggk38iZxJStSvYB2RramFylScIQnR/qunxrKD+B
diLG0cln4C5BFRBOb71LXHtR/71mtDk1I/exJL+tFXCsCe1GfnG6248yuqpmyCoe0d76hN0vQafg
Rs9pPnzUKgOckAIKI9V1O6GUr9+6un+URIanNlGziyoj4cCWZUL7GJ9J19CPWtzxJYOd0BNAXhNE
LggkXyZytyAJYR9QaeUIcAj6zJ8alWNuEmieqmRzQcQ5+jd0JoSeOxYmZBdR0Z7g931BQu9N12TL
bh6oaIdpENL5MQ6aSlJHfU0QdXY5FMHjqOWEQpMgNShteGVmb0nBpxPZz5U+5peUCjFSO9REWNq+
SJPZREv09K7SUOK6JZQ8adR3dkjqe8nuIE2iozaBw+lnXP34GRKVFB+Z6O5AfvP6+vjkjS2Nfmu4
ryOTvhU3Mx41SXmye3IJode66ia1ugSdE6aFsQeZ4Hl+3VpA2hb3yWV/c1pQhW8qRCpgX8hRzGHs
HFqvP3ldRBqKtIuNjJL3IH5sWolYB0p6FFl3RajTmwlBW1uHbrIjXELIZWtGUrQ551RSQ4qroDtW
pYTciZi+G2o83a6NjLC3sGN59MHH8amSBD+3JhkCaA8pxZ/iEeVgOpMCPnGuUuBQWvyFu7zFpYuT
X0j53LfybjKYq0OZPrVkv9sTnt5OJ/eDOPY8PDltfkjr2PUtXNX4QfDSVQOJzbl+qXvs/FhHbjS7
p+++WK/kqL159saschxCJfNmPPQXwinOlRV+w6M6ZOG33LamTV5r2ZbV1BMAW8AcGTS0SoxnOBov
uia/BXkMzGtkGxFoz6kDTcWF9MNef6j9ckqPvW6/Ds38iOoLJFHm3SQuwr/OzY7ALnbpyDYyzegU
uJ9JYuob4TX8o0P5MipXJ+Bgfyyia2wUr0H42poXWUEPHpcoog5LHgwQBNCGzOP6u+McE3jN9NYu
0p8nkiEtydJghGmGdGyraEVbNxxfIgfOT6N5SEETjdKBC32q6Zcnrc/2ACCiYyHJhZ/4vlLtwff+
FIOjcFfpeDRm46VcIrJmAMuYtU2p2qZXwhhHLUJvOMHexdTIT4LekE14JbcabMYI+f6mxrM+1wi2
TbZrVkIvZXzrNKjWgfuK2EC8as1dEutEPS+kWrgdFidtkUTpMsQXTU4keakdDObccU6SA5XdyRdV
Bn9FGh9RQrm7n9/BWN6Oo5bsXKoIJ62aXjs3vOyi4DwQXioLPFyl0J7m2bBPk97584g5dGLB48O8
ggWBIXDXu/ZtWl2YHZliigFKMJVHfFLgCP2AKbtVG8Dmx4NYUHLaiqvaOeKO5eqCyecHLiff9otG
XWfC3IBNtD7xdiE2qabqevTzIVQFijxJ+53eQ7Sa3GA5Dx6Ja0XmHdb2149GWM36u1vK63lKSTKo
u+WcUBSGygnMeH01j1wFLBEgqQSZbZ68CIkTBcZG4oNq0qVgPhsvj/dFA0AqDkxmDsx/iDGjmohw
44D+9aoS+pUOnaQYTXgtnXmVmBFXaP7EJc60a6cWqSLE1/QhqxExdJtag3Som93F4g37ugUYFGrp
B8ym23FB2cSc8yGM7MqN7qqYvccyh7d4Ia9YJk3EmUW3Y9k+kXv7QE8Sx0L50YzTBVkxO8Mz373e
+WKfPbX9BMeBx6X8AAAGoIuGpInzonRdiQo33rDKuBp6h3m9f5r67IM11MVQq2WKTXquvjD1UQzz
9Ap1Bew6bU4ZTDv+yhLnwkes9IV934xQGMPDaPWFP6CqBDBmoAcVcCM6s7DBxJG7VlWHtRG79tIc
E6Wl6Mvnn3F7KSc6bcVFmHOLwmiKYWZ4wXl9KEbwrnqcXrPupqGmuoa4UA92NorD2kpr9BTla6xQ
F3VTPiZp963tWKusZ3c9Wq+VeBGYTeaAdTbSjogkSHonP7u7HjJEyjxO7keIjdpGPjqok3YiX76a
Jc6u1IlOcaO/hQnVn3EonoHpHQpV0NCT9BO1wyMbpqOdlfZWFrinuhCWTx8fZge6cq8DEZ2Y3Qo9
R1rbh/BBqO+EHWG98dD1W26CU5KziItLrDQYJsXWtjp6poXwhbl8tyHurjXMLvG8DT4gGbYauBmD
DVsMiKfpIaeynRx1Tfed5coJStaDYm8xbvqjw/Yk4ONpuuRzsCnICaF9TEMC4bPhDXQmmVbVhBFr
QT9os8Q8g5TZNLD9sXyQxVM7n6ma1lXpb90kBoiUKweOmo34ySttA3wiW+4FwcbGiPEj5UN3qszc
I+iCL8WB9WSAPEGNz/VBCW8tc2m5fKRf9aVe0JkkaV5t9Cz51gbpJ5EnvtsRRzzx/pLmOtLpTY9h
BhRGh5ZJCsV9YnrU2EZ+yJ2hLwxkHpbMrk5k4AxmPATdB4ExRjJEXt4e/e926Axykh0Z7RzzNgAf
w/TMEi6Jq3evCx5o4R6T2Xbxw6RHGIXvuYMBlJzdU0aJ/NKML7M+83Z5YBIfV5jbyDHHo0s9tXtv
S3ZQ6oqZlsjZgRrZmc5i+jlBYwbVg6bL4W2LaWc3s4o+gWmxnkr0ggPaHj07TYJ7nDReLqwygnQ9
Tned23wPHCoCxThfwLVhvT5QqMCm+hJ41cGd+biFXj6DfEdwjjyGT3AE5wF0KSOYAU+A7ZcWiyZq
7sUub1wTRg3/lKN1txMM6/aiN7i519MTMdLEYMu3TpB8IZQcZdyCJF9nKkuoDI6ivEkwlm5oBI87
LRjvFxsCVIDefSdS61qzvDtdUDiJ8b9twFzea7FBw0pSlej4VNyEKkbmxG9xH99pAbXe9apLp8jP
DR3y5sTqZJz0Lc8+F9AFdkS4syqEpA0XD0KsgssrYotFfTEKvMcsQQWYqO+xa6u5oE54P9cTgNSO
LbWqxLi5uGsa+1tWURuSULQoJH3Emn5d2A/RQBDfDN9y/UjBiI6+4udRqJxD7lFRxMb6amX6ztq2
ZOEzRJduruq4GuhNzLno3YfOH7v0IZ8mdFxU5wd8qrQbbQ/7XWbusgVeRpgbV1gmjwXFho1govDX
Bu3UcV7X4nZBMY7KNlCBEV1kSoVHc3LsIGlvksQCSrUeE9+cKAyXFfIVHIQ0O+eUslGOqL0b63M5
J19CmyoMHJHBoCjRkE6f5fZ94NXpnvI903HkXtSjEfmFVjbbZPCAiMQtfPeiO8rgIWrbmMxrRPXK
ncT2q+iB1IgEuEI2slNYYOUY8XxqNDy9tB7YFVR+XQTnLky/jqFKmO2R4GTe8pnrT526gAUU3K0m
0y/xGMwg8tgeoxo4pNTNjEa/Gyv3kFtU53TQxKhEMT2zq2zVhUf9QhDIdLH2ZDIt+aS8wmkevcc4
M/+LvTNrbltZs+x/6XdUIDEjorsfSIKjRE3W+IKQLRvzPOPX90LqnEsflW9F13tFOBgAxckkkMj8
vr3XPqezeYc+SPOYQDVp1no2tDnigJOVPMZmA8f4GJNh78NMjPoFn9dVd01jsBIokl/qzEjb1dc6
Q+XCDyORezKphgntpGkkllGwV7MKOgKBNWOfAuZuqKsp5WFKIGUCT0gZZBrQwz5G7eCXn1y11XQf
9sGzCl2HjqymbIDtrt0eWl9ZMQsOeudg+WioJs5n/ofNT9gDsCqi8GQKsmlLenz72KBA6sbDXmFM
WYfhLKg/0GrLgh5do1tCKInuE2t8r9GXcYnd+LBIWPBjXSjwXHOirFSbWeLIMqdBjbfTWuUmcPco
yQ5Fta9VhAGoAhNj2EHBKQ50Cp4jo70D/LcvqEgJzDcrithwt1h27EQe8ns8WW3GZCzAIjRYr7UA
IB+k06M123uR2e+9o/zAVx+tyXc31hozuEo/WIJpISxESlHIDmvWNyWMtxIcHnk045ttQgVq+uSA
Ux9YgGBdkwvyLxbYQm81Z9/V9marfYMztnbm6KxW6VmforuOHAQvzQhgc6FP+Yhf3FoNoA1Z30WX
vrQBi0Wk/p7b4xCJAfQntppvfHXuuRaZL4vZfzs01VlxjWpHyTY+ZXPsbgjKWxkt0nsO1OI0TkxT
rPYuMqhnwn7YTyTZeJqp//RnrXLWKqg4jzozWDy9mI/yJlAr2CyX/RpfUVoVAz7QwjnVFTpZXQnu
0fjPR5Gl09rGYLfuR2U6NdAkGUsgnDIuIcUn1KEI9QlBuVWrR7nvhv6N0HF7gHHJqC7q+ZVPQ3Ye
nJxene2pFAtWYaQFXj6oO2tIIbcruji2SYISiiumOJZmoB3llryBCkzHlGu3l7aTdpQ3fpeGrHET
Zmthon/eJ/8wh9EVNf/RC2LqhPjMtqR8PQSdHl2VsHGHirRMJSk03E59t899+pOUTFkaN4eOy5GJ
MJU3Krhq4xiOVfxpf98gy4xWurEw/4sqJ7Wz/p/Inf8vUYImbOe/tIleo0h4z//pEv18zl+iBLFY
QTUdthBldE1XERH8LUoQwsIlKgSyA4NMHrEE6/wtSnBxiSKNUmm2kH1qLS2xv12ixn/oFkVqW9eQ
UVooF/47qgRN/9p9U2mf00Tnn25iVKWL8c8KfzkXiUa1O7yxpubOF1S01aTI9zlwZewfKgWaAmtl
qrMqIiEw7aM3pyEZSx8tQTZJuMaScOpUVrWCXASw17+ckmtX2ZqvGv4HFIKwiHta5FNvwkSghmG3
1Ju6yn5qzOIuG9CUhxpLO8Dg6rdkar/P4IALO549EeFISGr9FU7TD3jQO4vJ8U2aTOpdCFwgb4Bp
KqQSpH7nrExr3ovUGL2+NfTVQG6QntwyEX5SzOxZn5RoV/wKhsIbJvC0zoSLozPybVhDYCEng7HY
T3cBT4MhQkEe8NILaoBuHdnTB/WlBf8F5Ls2CKwArUCtgXaPOx2D/p2hJbnLIKJ0bh0Aoq7jK5op
J/hlBplaTG7TDu3EPNA+jdzoo+qcEy5KNAEmk55+I7SG5bxT7IrRhbFNyElmQGznEeNOo5hZgYI+
qmHLjMLFAmYIqgOUAVbG2HVXcNrKgPBiS0nJDy5ZHXRDwhhbsNrUptsw3eYwE2+qnDlRmZiYDwIH
ao37ADUqX8000Fr8lQgyAaHPSVjgwHloOAY8RZiEVRjpi6hJGKi09F10gF11NFRbPGIMk4tiyncc
1kMNjBTwiNas48Tp1KNGX+WqrMItmhsP8DE1zbQmVMGqu13ANwDctRu80X4TaX9vzYax1WIimXIj
mFZOD/uS7hLlEWe6qYawPnEh+hUnikIFwyFXhCT01jX2FKkH8Hz1k13mzB1tnCTko7/D1Rr3ukkG
GT6qQ5qEMInSAvwAs1p+2JGpNeRqPHIbKo6APei0b/PREbvIxg27ZE3M7ncRxN0OFO9bPrcEroTA
Z/ppYeScwyqI14NevmetgWu0zT1FbeIz1yXCf8vZ2o76la5ZlGpws7l1DDAEi8M61X65algewqx7
UaN09uqRkq9j6t5YIIrVa62FFBmcWmvfFD/IpMpgIWjMi0Pk9HSJpytapaSehtqdSz7RJqz7/D4E
yxe6cEopdqzR6zPTxd4AigaBbSOINBhpbUT3sIpUK4y9yvhBRApVO8o79Q2Jdhg1ROms4EuGGee3
LSiPsj5JmN2HqHgOk1M8w/wIMf/S4ohMf1278LaAjL1ntf9BvVPFgQXYjOCO7SJMJiMxWhmT+dPO
x2tdzXnteMDnXHXdaqSetxFkbK/7hvUkZhTiXqlZ9W5Z7hVKsxMSmyBndiZ0VNzxS2U64wFH4nxb
DyV5TDnt3r4KPINcmTpyWR6HRe1RPEZKnTKzp4dUjnawU6uaFZOjvhHyuClsQoEcHaAoTFrb/OAb
J4uo1cQpGW7btjjUAiMmrbN+qwRA0SiujByzdQDjzdIoLRTaKYmG9xSDWtF0497smFnP1HfXMK0L
mrVZsk7hwx6oTlHJDc9qAdMzdOweaiyHXJSUdBzTTt84+bxxC2NpgED3a5tgqxr5uKPks1Y6f9i6
CnlIRfoSFGCVhnxcTGf+TcXyTIk9hFXTgWoCAb3GmgVeS5tReSck7B5HzDurq5s8080bxSanevAJ
Ba+C6S7uyPp7jJjopQKeR9y2kN7hGgWwnIYGsLgVOTsNpgyRMP6+NvC2lONG6Q6dmdY3YawlMDda
+q3gvlg0w7NizTmjVY8Kyo6pSwFyMGHVuIF6utwlH9GQaqtVx8/nfP5teeJv+xp8js00lxyjjtIf
sf4OcDXYEoN+OyvWh574uzjUxU5qYgWx9p+y2YtONqmpLJmB8avtaTivK7sZd1Pj3gi0Xqs2KcB7
j+RHdTSGb5q5weKRYGP2sf1WoYEVkIApK2QR72i2cg6XajZwEeLIIc79JgKWm/KGSn9C2MCSE7yo
fuWNhBmw2ss/d+V9oh3FJg+HBcw+23eCyyi0rgaDAiNhPNf3OjjQMsPFH2jzt4I2MipS5zyb8z5s
onQ/GZj8l7nmZcJJqu+hazJrlyPnO1bmieOKYBTTurWC4Ln1iT0aYeQFYqQDFlw7RMYedFsdqDiV
QbavE42J9vLLmYIQ2zZ4GC2M8LTZuK9Zisjpkj81tI9ZihnCydHANROQPjoKWk7C2+i8t+gb2sUd
RZHwVzEhv1ccK97FdnMj2SskPvyFYlHtMwaB+YDpLi/2qO2RamskvlqkPE/FNrCCeQOrzgRkv9gX
lhuZctdlDR9YbgqQjtC9ipZMaiLTlDr1qtZSV/YI1H1IsHSWRsGIKy0EUpNNzlx+1JMkORLcYY4P
hpphHyqOoWWPJKIQXOUL9SpILMTedv+mCkR5IHlp91TZVk2XkI9eIxK8EZvMYILd+4nwqGOj4NdV
stVag+qWWLw28p0uN1/u02i94/PTOmgObaZ6kTTvNDE9iBKUuPyW6qgk8Ceqfsrv5nIjQTSX3c+t
mCAJ21TvL0rruZ2azRTVPQdTgRnfwBJD7QZjoDFYY7nLXJJml18jWlwX8kb3sebDZn6hY5zKw0Gy
aAICF7xK1X5pExqeCe+Umvs7dPtR+D1Mwx8g8pwJox6H9yiF7gvF47KbJX2e7eVfRhuSMoseHplB
5khWc1+TbmMT9PfXI+TfIPBtjb7BuNlMxv7ySvREMmqILO/lq4Ev++sdP1/m8y2WTyC3fnsbud9l
HY1IqD1fHidf5vPjXN7q8hh5H/4h7HkKXY4stt++/PHf7so/fHnNz4/6+Xby7593OMt39tt/47dN
+Sjf6WZmIGMyXqW1Unx+nZeX/u3hf/yf/Pnvf3zonz60nRnYp5wObhET8wp86Wkk7vqEM3QMQHsJ
HNVzvZd/QIdYWp+PyYIINjjlufAk/2Rmj5wknPKh+WCj88e1ObZHJ3Woyv15symZ4ilVDMRSkNNJ
dhBO77GlrGkX+A0UoHjqWj5V7ssbEeb9vvbJ7RG9qPdl6tCub8YOE+0pH5b/hDEDY2k0dQM3RZAl
s0ScIC3byrbIlI94QQwuRJsgKm/srPrsVRQDgBznX62LMVI5ci/7sp+hLL+i3JI3l6cUQ9ru+5Zp
0WIhkTf14riQW7TQKVEjK1m5GUpP+SKQBN2Jhgyv1/shXjn5WqSGca/c/O3ewdGx7DMhkS7ByXV1
6OHVqyVmBuOQhm0XK+kB7Wg844R2FW9MtMeoD98DlKSeNOXJm3Y5LzGMhYjcXKqfU/o9p1rhxjpj
3zyeMOVQ7HU7xBuMGGLU8JQiW3FKUnEKAq2W70ZvPzL0BUhXeC3p75NbQBJbVKQHKxo+5sG9rTLq
5vL/4SfWg18NyTaXA4K8T34NjL32geddPp+2XDERiKNO+Ne3SHoE83OJ38iczNz4Ji0wac5jpvSC
FVD3Sgnokg8xuGofaz19oediAosmoANZGGOgqozVbnLsA8Ts+7GOd0wJiJsg3iRbzJiyhaZ1FR7r
SCwSOhu0m/yUbtKe6VvoW/n68nORcDMeWkKh9Lxl9qbffT7wXz+t3KXz9yOmxga1ryALqIgB11wa
df1iJFGku0Q27hIyAqFWZugUkolyE05/T2TwgiazzYfrTrWNPU2S6ohwtjwO5IMdORZ+IR/JPn9f
+UtI19yXHwbT3M+UKrcxucTFheBxDOTN2HIXU57Tk0wYci2F+/Mifxl5WBMdrxONuQn9wvg8ZOXf
5M20DL+XXfl//Tygl9PnT7vywfIh8q+X5355qZY4HeYe1/KUu7QQ5e5v3tHLGfl55xwl4EMCO/38
vaBmW3uVGuDlfGWtyZksP8EoT7XPTXl+y0/DzO/vE5DsVi71l48clDk2BuaJitt9k7ZX6WkMFR+L
lTxNKJuQjRVMxltR5+XOBduxL5owVD358M9Nf/nWojUmVeYU0uQqj1S5dbm53EeJ1NhOQgOPCf32
X2PSZeQBNLvwd2KGD1fOTuTm56cnX+XGjK/Hok1Ryo03TTHNW2uE+Qi3syFO3PjuyA9CeVBz6LrL
L9uV3rflrS7f/eU+NG6szAOUfJcHy7e87Mqty83lZ7zcd3m9L8+N8scOuSVjGGOmHDg7O6RtKPfl
mcc3nrQnuf/54cG2UEhRBkI9lm/hcgzKH48ogkBBVSSPsUhTQY/LzbDrmMrIA/HPm/LZn0PVWEzN
3gE+Ld3Q8TKDk2OJ3JVb8r7LrrxPmqv/W4+TDx78H4OocyJw/z6NenmAXs4ZXwLXPg9mea+r5d1M
HfjvJ8itz0fJza/78kmfr/rbo76+wddnKaJGZWR9E7Mafxq65WVEDjjyuXLry32XXflXTc4C5ebl
Rv4el125JZ/3b1+1FA4n8uUp8oFf3upP93151S/vFCwDPgnY9eIel+dsSyVB76t59+lflibm5WZ2
dGIypbX+y18u981Zxiku96uvHmj54peHfnVH+0ZAX2Uxm8ojmtgQ6HCXE+W3/c9NeV79dq/cl4+X
59lfz4Q2M0bpuktmQUmPyXH1g8BT7B7GbTonZOgFBPaBwdi1FcU3d3gk3VNfq02HML5AF+COpX1H
Xbggn5GUH/KsDkal0zwW1vSaG/neqnTlURO+e9trRbXR/P4ByW20LWpYIig4EHfQAlYt8z4fY2xI
uk9Rr0nLq3miK4qtKT4snqvZjig3UidZhxPZb05Pv3AAZyN6KK2KHOO+/oc/h5M5n1bkf6K5zMYN
sjq+NHl5lRfWy417udr+dsmVm396+Jf75KVb3vf5Dn963uc7DIl7ZTU71BQs/Tg15Y0jz93LPtHy
LGIonVMWk+fvsj/IlY28849///J0y2xRWls24ZHtMqjJp2eOncc38pHATJqtNlZ38g+TPAX/vBkF
abA2iWoTUW0RGRKN1PCGxZXQcdk0ArLHwh82Lnyl5IcmUCI27H2UvyRZamyjpt5TsLOhBujpmnUU
WrHWeEKmTUfaunJG96zn/XvkxOWbA2dbazLz1ezMewD0P0oNqtsyPHsRU//9IEAcogilfRjlA61t
wiI7woM3SqA0m6rpmnVlkvOZxS11TeqMu1bpTvUbeHVzqwXMDCvFaXmL2yBVgz0iFjIipgIV4NyS
eo5xfBulDa35BsEWli0scbjfS/4nFpkRcLfNjaL4T1bXvQbhqNCXpZNtIr4cqbNR5VtcBxTCV5Wz
VOB9OOGubXFiEHNIpWA692FAlcKCFI0aqSAkCw6QT9FiKtlCpbAygmGG/IyVxGj81MuN4kMR7o2h
0EefgasD0/mVKeNEqiFo8DLkk6fmU2oZBJdQmKvKwr7tkcGGUx+Q7qSvKQ54TeE/I0u+czLMaHGE
VYLGOI2DaK19R6LSgpZCeOxW6taMza1d+4T/ZPnH5JQHU+kxPYTjuJWo8CnJb6tCdW9Y9/2w3RB1
WGE7aIKLNa1aCh8DXkeayuUShLRq8nJbGZTXZmsJdcRMCbcMGbCSeizbqJyjAaqK3CJwyTgqgOG2
2UgS44AnIFZpIrikgmxFGZak+ZLbRtp1ElC2EEa90VsqnkquPwxF5ZzMqTLIZcw3ddU8urOvb2w7
ICbGcR9gm03rRIXnFZsdFIh4l2Sj8q1wydsktPybUuSw9jSXbCSWPChz/Ot8hk2El4CCNqFkUxip
p7w2ATH0YiEMGjvHrd6nDNxxOSfQ/EeEJ5OVNVc2DOqdpeSvnXNGMD+BVmxRyyQKhXJhP8Kaemf1
yarSSMU2b/r96Nc+/138tn5OmalTCJcR/Xcayg7mKOz8qWJdVfqw1e0yWS+jfwhbm8JLyxGXr1Pi
KrBD5Fd1F2A3EB1alrZcQblUDcVDgvVqjMG4TSiwVl29z24M4Gusc+lVuKJ+nfXmY7EFeqmwvhnk
x86An+1ShN8nXf0el2P+UPdJfMzNAix+AZNai8S5naiV028hD2g4ueT0PgypuLIHlic+Ke90na9G
Egr2A7bFsaDD1mkF0tDuZ2BH+W0yJB+OWKDkTunFdUFzriWCtiafxhoetE79Plvk4TJSJFQQSLLl
MvSKpxitCXFXXl1VL6RbGF4E2ZNMW+wsDSzsiYMNt+373KI5d/X06BZp7NW+8VJstQJSUGI1b9ZA
KyGeXoLBJuC61a4QFb8pTud6hUIyitt7anM/lT8wt4R3sZrRUQcFROB5TbGJmNter+sr26lbeFDD
q2ZbHCTUiMGq4atV7B/CJ8K2R1x6Y0GPjyy9Jq5ClOSY2KTlGdkGI0fhFbjHkHNqa7dhxNBQS9Qx
HPZ+6SUCQKvWZel+ZJTaspEoH3+arzCT3tlVcqIcO3q2fUgs1poifXYjroY91oyaw0+plQeH0CyK
pJB2qHvmprkz9OQOmSjiw+jM5Y+EgXplVfYh4HeERPZQEJb0A4UXaSPPiLb9DbADUutTf92kfJGK
SE9D3IOp5u02wfSkmf2zO2TKNp0IStQY/Jlg3mZmdhpGBlJdgctplIRDOQayerAa0NMMXedDm0+9
WajHyn+eZ9pHKYr3rHkymO8Aq7AXQZt2cmoloQji32l+BOzfj7cO6WkbmCInQnsoksPMONWFuHa6
aG/U5Xg2RsXfRAYmrGjiupQFiNhpAEwA2rAb9vUvozCsfYVwhHzb9eyXzq7Xk4wVvEGdds4PbU1S
azZ0+aEyWBFamtHR0OQsDwrhrlJtGnYtP+pUDcO1X7YVyW4Q3UqaNpFb1vuoI96MUB/qK1HPGdgN
9LMp7IJzh1Y42wZN2dFoN477Wrb0TDU8KKsAd7UStD8CsqTXrX7XD7p90IseH2utbUcjSdbQI/n9
wuBan7VHkpiqVT4lyalTdDIa3qumVM6pNnO4hOn1oCjd2sji/kBTDj9NTwBcbOzSisGSoWFlZ72/
7kFXYTtpTk5gk49Bvf+Z8fFkuVmAKJIDNSdGp9MZrDShlB65DfdU4zctMqadyje2SXQ33ulJ+BaL
4hyjfV0lzbDktC0eiEC71pT+dm7jk1szvHW+9Z0V866pKNa60TVNcWx3MdJU2no0Qv3gWrO0ct1V
ztlXSW/Ra8B8XS/oVlnjnRmZ4Q6VJv+tAjRSnrunoyjpBUPWHU+q8pgKvl0Ad/jefShuevSMnMrx
0nffp6uvzJgCxpg5dgQoK5qeehWPVQ/jKk2io2Zad+Ok72jMJaQtbyke6WTLLixaTvHKcb0GGC8x
i90b3W1OULLuV4WRKXs/FWszE4/JFLZ3AWB9jP7azgmHA6TebEMI9rZ2x/gkVGKUFd+ry6thbFy4
/gQXgS8romz2NAuviD3ij8wKaPkuVHh1OiZ0lNMcX0xg3oIR6BnGEbJyhTpq2WJlSZmP92bi5Rpp
QWWLmdQnQnSDye2h0yZMGpnFbLqCATARfAmBtAk8TcEj3lQVcZC3QHfPydAjr3jTyfxbT3pPaUur
sJ3Mo6diTqTwgxcJ9RmoQnTaHLbK0rTEX9Jr6rpMTobyMmFz3QU6nkwtVep1HzXQZ4jvrPX52zgp
txF44Q3RqQPK1WKxoyhEt5W4ORzzdUKpMWblaVBSgTeXdF+wjeke7uuTQxKWsPPq0Mb1CHk4mbnI
HXy7Uujshx1WXTxsSK53ahTaq1G5DTsEU8ybSjdAwlXO96gOqQynIak9c6CebcUfzz6GTTeh+UR4
HMLM6Z1KG4l3ZvhR5vPVqNu+R7+WbyIS2/BQ2MHMD9TfzJm6KfUHVBIOXjEy0saWC2pq1RgEayaY
JWYunRBL8KmcgtG08rPmpUd9sSER8dWBEOR2tiAjx9m4bvgrm5JXlCaoKKlLkIbX3mvkUG9DE27b
GDjfSXf+ZuJj8hDEEKsJT2cLVJppkjAfQvs5Y/1DO5pcpjoFokzg41VmXtvKmx2E1Y7sqiNOtpMy
zAOoSXpVE0mYTcG8JWiZijGaFnkS3kd9c7KL2T7YPmYv0IZeNDEoVxpOwUnYdH3RQosOU092q+l6
jEixe3Im51ddWWi4M2Jd3B4gYDhd98gAkhr8n+W0044k4yHEPuQmXXmIlFtXs/DZAtrghKoPmt3h
x4ix4AajddAa17xiccGaIeupLqOzC9R9in59q7xg3WCiXrjFidRsyLXOgauh8RAxOtjOgRGdiAWH
YJ5iOqn1bTICaUuz4cfcGb/8HIVrhAQoipEPZcZ1m4bxZi6B0iq9u62ASVsd0rvCdKfD4PtnIAra
KqgO9tIrjOh3zhHo4BxQ8EYNFWsVRCgeM30ZgRj89Ga47cbxCJwrZlaV7mZoSBu+SI57d2ASDkpW
GREy6qRNjnFm3GXzBtELjdCQANfwNZ/qc2MG9ZnER6QkYa3cpIHY1mW+tcKyPLcsoIWj5ucFcGe0
y9JkqNbx5Lxl2DE3gDla1P5OxdHvPIZWtZmYAcCqvsdjtyuEsTP6FgOQPpYUYxuivyzAwjmAZdqS
m9jSnqZKfNiYVrGAxSwW8BVsUYhma3zVO5YNL1XRorJBc5BiEFwryRLRMXD5FHO1d/N6N3YoCVzb
gyWHhWzuHgdEC8c8vu1UfZmhk/gM0PE9z+wrO6IARFRZsnYnVBadMPsTuDxrBSY47TgKB62dz26a
PYyd8wPAw/BSOO5zVafoc/X0I4oVC5s9hhymu/tR5/gik7BOTO0pre3nBmVP1sTCw85DhBqY1DDX
87XSNsNWHdElEUe4Fzmxxq2RPTTtYOK3JexkRuwUR8ojJIFo26jQ8Ysp81SHKnou5mfSQipPHVME
2/yWlgkpRSmaTVBPRHuOXbhd4Mf1VJQbB2HauqDGJ8JNr+jnQScns9LTcldOPUR+vGoK9pBBS8Uu
IMJub80kG6aY52oLsWpkMNHRxnEgJZGIKbuOFa8P7jSuN1vFHujDpFxyEzRfAkI35U3EKoJMbi3Y
FqbfcTkjPnOsGqjtsLpWXWgn3kA1NOXqf6zJPhySEt17i8JzWviIqXOVqFCAo641nzOWS3FAK79A
lbY2a5jFPhK2ua8QwahtttcjHM41bbGxBqGO16HfZAHqMebBN/gyrTFl8cFIlibN0bQnE6986rNM
nHxA2QM2qXC2VpbBKrl3ml1GZCpBw9N+auK7zCILOUTKzkldeLEf8VFa+yb3gfQ5o64AB1LXdln3
d/Gi+PcRb4W2QeekRp2muhBUWJ1zwnEEbkXE6B+Apz4SIhmC1k+f1FhnmOeiNYSWssOhRXfEwT9H
ps44NE9OdB8a7VPcFrhTgoSEBGfb57F14NeogwZVc4xePuDHM5wZGjL2RKurOKFtfaUXakrIp4sd
sAmJa+ruIDpbOxRl+c4mPsEUMQghQiw4XYS4EcCScd0vWHK4HNDTvMkOf6V8lyAbJndXRsnPaLC+
07/HuRr6GMi7N5Mq14rQ78d6HKiGTS1C7GDnZjEWdD+vN0P3gnNz29vuVeRuA1PvQE205ulXVSnJ
0fcD/ge2c6+xBMFcRSClgSg98AMd7wQ/aWniDeYqDGg7PHeFPa+wi+CzBU/pkYnHZaB7hAv/kolA
Oxd8ezftXJ/VMVo6AjDLhJk3HgijfOvW+kPsLD1YyyZIqF1qENNNVxX1thE6MTXVWK5yXQSe3cVE
74n2k3XyPxE036by5//5X+//NoJGAEH6jdDynyJorqMGzW8d/SO35vNJf4mLHWTCrukS5miZlga5
7C/cGdE0OA41cCc2d/6tKVb/wxJojlUNqIy2oM7+pSnWESKrBuU2HqBiX0ID/H//9z8oIc2X/d+p
IRrhlv+khqiuTaPUoKDuOLqtM+79U1NcEyRRdVUQHllNrh0juCtF3lLmoZWShlp7nJLUxBvv7+Se
vMFnRninStoApshDLz7MpacrbxwaMjMYL/bVGiy8yvUmiTJcG+G8itrUgoJVvLUqBWY3yOsrMZsb
Kio/mVqsAzT01yrDIUW8YTsRUw38DFR2lMVX/hhsgpE5rdWJGz+j0DVaQXW1IN5zVIfr3O1IcxOU
QBBpPPSTSHblPJ+6joHRSiz3gHUSVhSV4c1itW6wrzZcVjY1F8OlV50QmupZg32sand+VkfqNZRX
Oze9KhKenPvfG2hHm6DwMWJwrYQybjV0aq2ZKXcRJZT5nAkxFiwt8iAIo9OA1Kx8v0TeqhCgQ6aK
vg8PPXaI1VDR03YqjAVKBMpYxSDS+O02dRMCRIJxJzT/ZgzCd7EoNzrY4EBD1Z+6BtAAGEk85ZrX
YEf1Gi6cK0waCmU0XEBkfwReGmd75l6PpZqFgNPM2mNpte2KU6mXyS4O4l/wPu+TStMOLeHnUW9A
PtHtW2jdt045HcA5jBuWayBaqwK9UnMSWtfvnNlbwh5uArTLkQdOQ9tkxOZWuKE21hIDMPjMXdCG
+wQ+2LegWqGvtm3GzLS5qaHJbyKB1LxP+MTURJkE+8m3mRXbKhJDf4yCGAXYfYyf771hCV4NP0fq
64fMJ+9UEB+LEjzdNCn+8bRIH8wBip1TcSlFV45ArQO0H4QwyNxi9MhpBP5ek/OQtQivaD+OB2LU
jvN4Nzl5uE/LtF0ltvHNzWrwvSTQGz147bokoSW2T3ZViBNj/M9+zoZV57diMwh+Xggpt1HPxzQF
izyxwwnOgYPufG/XDXjSzibUMenjvW/Y+YaAuwU0lzPjJVzOS2pxR9nFXheIT785is1yH/6Ltrik
qpQJUdbiWlI1vkyCgA+m2r+OHeQQXYWtmToj0yRS34aFA8esgKQqrsBLMly/ZMTl1Ayj9G4Kifsh
AZAUuYGVe0iwXL8kzA1EzZE2gvNZV4NNP7YHRUOErOv1vRXEpKFr1RrjIMx+2BuHzDSn+5Kolc4x
PlK6OW9hc2iQMXYGwU2TA2emT64MMUMpdL4Fc/4qlqw8UjmMfbjk5zXk6JVM8wqC9Vw025T7u+kA
sosAxAmZaMRKG6/NLrM3LjnEm2pJ6muXzD53Se+jLrcVIU7sCO9clJbnAi98uyT+IaUD4g7GqN51
BALSg9lSSthihCegvmcCQLA8Z/iSI9gugYI2yYIVEYNhSdZgbiFnHupgWzIf7TtwgxqgGxNz1rUm
ohttLAvPQFCqD+dsemwbZd6ZJYwmsF5apgQPOg+/jp34rKrOq42vrRmI7xAEJBYEJeLXR0S4ZCeW
mvldxe8QzaQqWg2/8VVUsuyP2EZErrqHIHqMhqZbdUkdboNssXF0kACQJwREgOsz6Z0YNKgss2ba
+VnCsUFJop/nG3IkXnAqPGOo97G6FZM3NxW6aN/ZFrwG6c7fayxiQrXIdkodTyMqyAtyqviKq74H
ApBMtQY9odIWYWLUtNmvENtX55YfPmH0Zw34Ed5u6CBmQuBFPdrWupzmcKOpMAD9iUTPqgYoRBpw
3+UV0DeYCW3p1OvUHq6JKdmbc2wjTxOnebZudLxWu8JCP5l0zXfqN6D5XfdnVBkvOCZZneYRM2Ot
vBGUACi4zfRUNbXc6UNNDRPJfs7QhnjSOixL2O00Te+TMelMU+e9jxFwT/uGgnEUXutgxIY+0LkS
jVdF1EEEyod26yTZUav7fZMSA4Qbstb9fWyrxa5sg5LuWbDVymA6V0yF5yebKuGanhNK0tn5GFAO
FxqXCOF3V+FQ3VY2RMe4SD+qPvoRA5g++X3YrUgA7rfh9Gy3CVL3Ce40Ung2WCYY5vxeRwuXqUat
0mC93gEV7jEFgqCqo3TYJ+rwa0J65InEuB4ad9pi7d6kGNDXfT4rXj7W1YFLy51qPFSQDj/sAWgA
lj/Scx8GnB0rOgeM0UMQrFN1+Nm6WX+Xx/29b1rQmNxxYi7oYrbTlLUhUNnXVwPMgxjzqlqM1FXI
xCIkh2KhOAorWLdlypLBD9yNzWRy5ZZ8S23f/8jM5yALggc1zFHNNIwq2ZkAVH2nzoRSjK76pDd3
nc5i3qJFinGGmOcxgISGO8OZ0QtONl2nod9Nkf6gFlkCcThkYK6SfYsPYGsvpLoxaDj9KtCARfVG
2tAMyV0DgeRCPVB7Wi+pX+gerpBHK5xfIqOEqUUSkEDWvpQ43grQfHDc2tcWg9Z6tpiTt8IeYK/E
zI2Lra2POSe/hcEZ79NahA1uw6hpacNEL7qtxXBclA/ToYiemBT76lifKcZTZ2Y5XZ2jSSEbN/Cj
6wGutzkgTSbz67YQQ3ZgTYdju9LWXQ7gZ4oh0VklXvOk6Y+mMRPURjAIAWVgo1gN45GkZRA0qr/j
WnuDI+volGScpai9jqqWHhRy5jZj4JZXJLViSzCbfVWTmcoKwNrahfrUqf3L/2PvTNbbRrYu+y41
x/2AQKAb1IR9T4mSZUsTfLZso++BQPP0tQDXfzPzVvcCNUGSTNuiSCBw4py91zbx+DPfyreMaXBQ
JqD2isT8ZOa4AYd605pS0gJK9jkYQOY6rOdlTvup0x62q556TiOisGjlEJMto0b7hPFlyl579fT4
HpgquE5NeyMKKm0nwP5RNG7DyGXVGadvScnFK4UCXRbEIxEnzTfuOlhzyDsFAMPNDA00GzsdsFyL
YbwzSfBk2QzuBVlWDZ5l32lQ1tUDe+yCyKEWFJuu5Wyw7PJYD82HP83W2tGJTrVl/Ipa6gx/gk+A
BnVvEaZdQRJHMujqRyugo2tlNDhAvBXsHw3jyZgpmJqVfhmMrCQxNDEYLuo+SbE0ZVqPxEDHmZJL
Avl7Q++5XYffNMP8xrsc1403sVYbWoDfjewqx9vLwDH3HXYKu2b3WjoAGJLMik9cXrS3QTWtrGI6
klPhry3u1psmy1jBXPMiIb0xrIi4C5aBtu6ihIq0F8lzUYqThePU022SDjJjR48hoA61sQy0RE0b
IFQVxmh2F7fYi8RZH/x001vyZ+16xcHGMjJZVCyd9cr5CbywJ7Z5BFS/ASpz0lTmoo2HjsTNmzPD
xGAiAjBqHsbZuEIzo4dnz4RTlnWYWGtN/ILR2sAiAJvSSrzSNFkHWsjHKhg2Qa7w1/Vy3JVJseOe
E24GLbC20PobHK/TdoQYANaFpTN16Lnrzd0s5ccgOFciWZ+x+sSbLLE+cpeALJiI6rXFSb4h1rvc
L08rlTN6i7kaGSdzB/G8p7ijOEV5dGy5ODZdDPApTosXmLQ5w4JoupB9wPqdeu6aCAFF4HQdsAoW
j8q0oHkk6S5Rqnqjd3Ia7BKCSNVCEJBNfCbZ5xqjoQFKH2JyrDZV9azpxOukuRPuCLXDlM02pbGr
+GznzpPBHmPtM+Pcmnzl4HYI2Sojn5OweFNVZl8nP7qb2fS11GTDTViTZ6PfBGJTuU1xcHsCeRzb
0tZODCfLpwHlFX58mUTyY4gBDdInxTc29Bm+eXGW5EpeKESwWKoGmlaG7gehscksBXxtdbUjMd2b
6kIvt9omjbmXwDtJqMHMKezm65QOVNVZeh69iKJAL14YavtbIzTxq/X5uTUK+9InTBuaBH6Mwz9u
JSvhiscguvcm8o4idN4R9oagGIjd6QoLTp2YhSUso4PhrQNEyDsFjW/CWsg7vdZ4uG86jEToB9na
CiZOs6ahk/4RluN4Ykwb++xg2Dh8q10Z7xvBbVW0Cr9e8xnVtGpTIzvXmQdpZCqOZkvfnbasfZJW
eQhOYeP4+zBQn4zV3CuSF0AxmDvBlPgvSBV+ph5hTQSHtoQoP1RQt2+4bLJ9FP5stEHfdVU9XKYp
PqcahIPxBLYDZFH37lkZU4bwrk8MxhyCBwqlzVZypu91TWeumr4pvrXvY2wyhEny3wE9IXXlOx9x
khnd3qume9k6XNOhW62EEmIHSDSC5cc0esupZB3x88yMTxEcazs6lG4XbPnCgRwH7qewNcosgHC0
nFgZK9V8CcomPlgYyw0u0jCvvQ1zz00weQ8n7C55QKpnTALGoaIXD25m3Eu3eWh6jPtp8OT3LAZ7
iVWN7m3+U8TR2lYGl3ZZVVS4M00A0RV2Gm8b9MltGIdLEET3GgzHa2szdu8sfv/S0IiHgPuw1oR/
TDUaejUCGWZMfr4GLAqqUKetOaUG6fHO2tLH5l6iF+iikFtkVOLm09XFTwbz0GTcVseivQ/99G6W
2dOgi+6ipMJ6KFrq2Uau0yKfC6uG4YrMuRwN+uVkE65CogiFQvMBGOYtc2q5s9ncD1LYu9oiICl3
1HFQpb2LpDXsmfsSeWWLr60ZJWSMgBLRUsE4xPhsXDflOs2wo1a7sI6jq6HUHdM3gX0iQSgUi+ao
fPXqJYYNOaadNmHCPZ65FJaDpr3kAtlqmhE8Db6E0hKvVlk2v0pbI0ubCQ4T9JcI1g5MNcQ0BHDo
m7GkA+DlZXWt4nA99PVb7QTRFkxvz1QZzQB2QGbnNUwc/Jiwpop1m2vrIXUkaXKAgproa20j5Zw0
CaJMFy9hi/qsUc5ppD29mRyHWkejxHIY3wW8N7429auJjC94yuQRz5pZB2fdl6hBS7Yw+haTswa1
XLGYlF5n7TuRPOQoz0KO1a6Pmowp5YK+mU3WQ16cdZrLztgxL0tIpIgKgxz5ZOTO1+IatvIvooh+
TYJ/LjNHtscmF/+Q/qDy/S4ELHKSvS5Bz7mdF1xteob5E52AvIFjM1iODvbo2Kuc4q1yOi4Hh18h
D6A1lZX+lSwxZEtIwtRY4lSv7xrckz4hSBTjzZoslafcFuJU6Zo4sU45TOjn51MHuX15tBxotPod
/CvXbhSijGegWPGGOZCBc41DZVXkCc6H5SmLN9FygpTOnCR3rH4cyDcj962tw5ttY5sTOGWo2rwn
20/84/LTmvktLIfSrGC7OTBj/+tN6C1sQSsVDa7pGco2H5ZH/7unTV+vihxR9RKBpmeWfmqc74We
G8flyfLywMRim6j6l14bOdBLna33OFE4zW92eWSq6A7dVQO/60O/WF7TQHJy2jP3mT+kLOjEnw/J
jHN8qcJAzNTFLtCPTlGLmA7hXyE+W0l/ZoacjZreHrqaIN05eqeYD8sjj/7cn0c1X9PyJ1oKALEV
NZQ9u5diRTXbEixCPIzZQH1UOthnrVOBsZ5icHbm/PcGII0LnEzO2UyoyRmUwnf5Kz8MNYvHzPDf
LyruKJwl6MnZ6z79FRq2PPJqMsT+eg3vqnbIyXNZMsRa2+hxx3JINVXjEYHQYs/tNsd4BBWJLYtT
RYU9rrxORRsx+1f/Ohhz2AtFdnmqPMIVXD2AM1bY0dHAsOS1qGEP4+z1WKwfDjU6JzSBdbKGAphn
OTovN0dHMT9lVIljpUP2Bv4DD21m9wRcyfFo2O+wZvqTbhDqVIEeGUBln9R8WF53i4SJQhIpLKPu
xASszecKeM6jBzOlTtUcSu9pQLeTKXs34ms/Z7skg4WQcrZvnzTc4uu+x3rbBCRx/XVIBeavxB6H
XTHkz8vr/PyYZCr0f2gLmIMTO7PEWpW5HtLF6wGtjEa5DwrnZFqgjeMy7NZZgxPsr0M+/1BiEfGI
LS8+mXM02xIItqRjLXlg3ZjOGRbzD6i1sVvnqVMDaite8SxTq0oGmNoQbQJyn1uHiZips00iT4wo
4QCiT9i+eT0ktsgjODokQVrNUdJwwOiLTPanmGOmASMd+0S7+uRPu/UcRO2PxIsnbU4eJG4fpIvN
Wln+u+sUz0FIsqOurF1HtnVFxvU4h1372U6L4nBfVCSKjkixpFG117CVELvIyo61F2D0FdIKuHk2
adojqdomsPVdR7UOD5XI7Wxk7jCke5frOJtDuWOR3lJNWkBlVvqhn6O7czYNsJCI87ZdLHXEe0M/
fwtcRpekS3pzAHjbEQXewEViSU1fitI1N6Rv/qakm33gVKVa8hYlzMTsOVxc36t0tEBocwrac7uc
ycBqmgPJCXLq7nHBP+vOceUTueXmQIB5NjvA4hreL3IE9BI2Vn7zZ0vqeUriLesIMo6YRHQ5R6MX
c0h6i/vJnGPTVV+ZK5skdS19azKHAXxtg/GFnoAofCauJ3Bqe+fYzIHs7myATeaQdievj0ms3jzS
21VNjHs1B7pLfrNVCjz/qSHtvdHML9Wcy9pRLGNr+1qY+avWFdPeBche0yvbG5pvwbpHwmZBD3tX
HpRBkzzKlFDC+ms0B8/Tu6e3QRa9YxjvhCbid7WFsy3yQRyDntFkX7/SyUJ/1u8T8LIQMgm5r0i7
HwLL2TR5vIP7HK8rj0hxx+i+Kcul3KtoQLX2dwY26Q9bde+5w3zWcMIfLVL5VTlpBIujNyU4shvA
Iec/+MC/CoSRbursMAWVK8cs9oESP1WmXqI+WDG+ZlDoP02+M26Gjr4nGR371qMBQltiNdhDtAdN
SKUvXVbwjntwXHhb2u9kMh58fbA3lvL1vVk4YLVkH5OzVYd7vOK/zASBI/71FbOFubumnqdKA8Qi
EFtVHTs7vXRWRpFeRhmDZmq8L+wQhtVIpG8PkMCOmg96BR894ja0NsM8Zkez05jcSsKoeBpzZAxJ
2egH02UaMoZfVI2iqnFqGlX0V9dNHp4z46l+TIJfPHH7KyU4ElgkN3Y5GmxIZyRqxaC76AHUJzHs
R6gu9ZVLi7PLkrd4BLwbWNa7zKIMUtujyGyYjObwphuYsQLVfvgAaTeapSNAdzjNmjikcxFT+BCo
G4b5e8AXwz7c2gCbl7u41WnbsGNs3PhY52Ckc3RSwM3nIVTmv04j79S33GJnOHCsDSu8cnGt5lEG
6ukWeTModJWhHkSDsEujrEHt18UP+VRmUboxSZiZW1shvRjzpFfu98At9IuPjYvtuXUvBRBJK/bJ
m6bVN9oaXK/4Y5SudvJL2GwG+LgAEHcUpsYz4Wnf7Dj5oLENETAokHWVx9I1gjNr6zYv2j1goG1Y
t/ZWG9jahTZcnRBqQ8e9d2+1ESo1Ub+GDFbYmvzUNP7rQ90ipFBDkZhWm0Y37Z2bap+WJODZUfrv
GuFuPw3GG7Gc0y4UXrKhNnq1e9jFdqLoFPhJt3Wkh24crwDcIPrPHssw9bS/8mh0w0XJyjusgzQf
iX2xv/RJK570Q1OhiefM88vKOhYFbpJEg8XaFF/yAXy6gxcgqfC8Bm51qCyZg8WzFABTaEQTCztI
13ibE65pBtxOAe29u12odmiiLsK0bixYaPkiNjeCJHlwtlubzeUtTN8sFRGFVFdvYor9k2bCn4Wy
QX82mt56hc6r9QWdtck61sK+FaNJi1bsSrMeD6kRXWTkvSXIoNc4acXegERBP4T04zG6qiQw2HQR
rJuWWyccfwRagz3JH5JVquxXCs+vemhqtLGGveNx/y/CGgASLoU0C65RVDdb3ftKJCcKnjY1uGb6
txCwGI2wk94z3U9LD0T86Lz0AAAnUuUkUrYVUPmEDZ9VslUuvhep+krmAuKhELyIg6ejmLnNtfFo
hmlm0iLgqfx6nRVBf1F6d2+y9BfNQIloNZwNr0rOiXg+fVwsC9FxCVJb/sdyWILUshmtgLrzjb5m
vAtnHMhyqCqK045F181C2mJjHhxA0t/gjK4Iv3xkMCP2AUKeikpM1XgPZvf4cvB1ypXl0UiONe4i
IyJcHvd4SWgHWs6oFIxWOk2dRwxYe5fBhGtMxy7Sg21ET5IxnUQ6XQXVymfkF6BaPTmyGQ6pn1wz
OI5HkjbvIZwhSIOGaxCwCAYfgesx0YlEJXN8OA1eD8Gexu3mP6IMbYdAqRhP5vJ6NaVin/VY2l33
uaJ9v506xpNR8uj91t7pxGSfTNujsCZRpLWiUyk6OoXZLNJjlEWsMIWQ3cDMSFurn6GUORJ0vdyO
epqdicFIz5PRZWdcKHRE2F4FY1RiVpvpLhXEpLVnM5uxRRNvZTBbjOfD8mg59HHKlmp5mHcok4qd
CnUETRGNoSExUX7Gxq+yI0l0dLm2U0kBN6Lo2dIt+xnMiZOtZpM1+u/YSLZ65Qps6gHqCP2P+Stz
/Oh/flsONJe9jOtLNTjVxkUAswaplWxcBy9n6kfI0Nj8raP5R8khp3eO1H3i44iD/lnPIm1vSrIt
Y8AO2UgZ+NfBzMmObcSMKloeLv9ntKudL9gvJEmYncM2AJieR7c8LN+T+ZwcdTKW10lUX7W8d3Z/
e621m6syppgLlZ2fPREsNQjFQJUzfqGCLI+YR7fHLsc7ZQM2KgfzlCkix1azMRk9g/TIeFwO6CHL
0zRJolZDv91AXqI3g87u5M0JkMuj5WDFA2a6HuFa0zfRWShtH+f0qVFKomyin4e/fJ/7TXDCTEEv
zxyctSgrl27zXNbLlvQA4dScY3OpvxycqPOwUTm3bN7WtZH7qxjpknJbP85ZiZ0ZUoZTwuUR504x
l+FO0DhsWxC0L4ATBnZoCxe4SVc6qItskgL+8Etm/MvyyHP19GAEbGGXQFY+1wyRpvZbzhG0Whyy
lZkP3r8fmZVHXA6wuJXVhu6OdPZbYvpkUc4CErurtmlil4fNGE6gInpkL4cW2bia94jZvFv0LJP9
TEAfd/kigtnJmS5+e1LTbRxT9NlDijSG+JTkZYHo361z60wIyRmVIfj7AUvRfmH6BDFKSq73Q+jM
oa5BWah9B8JkYc9kpf/wPS/fLT+n/2MEXUJAm8aH1272z60LOtNxADRmfkHjV7a8WSUPrujAoXL1
lppFMkFSfEMDSBLxInUhgnstPWdmOxCAO9/gT9X8f5enJK23e9Nrj+28ySNgBz6nCfiynyQLpTnv
Bb2wirhzQPZWzcRkKGTwBF/tLM3uhy3GRzzFGAXnXegSpZomczzm8nwIFD3POuKzUEV3JmgnOpa0
FRYJzrBwNJaHxXx+1o1ZH5gebJa3Hlbf0ArXx+WdFinN4bUp2qvT8BWqJcZ0STRFpMxwFuEbP6TQ
RxNp8GH5J8cu4lRaHi4HPSGde/7ZjKqq03IQzRz4+ddzpcwGetz0DLb2A/U/5M7Q3Tdqtg+J+ezi
DDGImJ9Q+w/z4jK/Vku7WjlMITbLbyydLoc9MlMWYq35NkkDdekwwM/m4wkvOWKcEwhr+9Q2zbro
E/PPtbm8RTVW5FCMFXO6eVteZ+4PbLNf0rk90lRjQEQArZT5GVHuP9WQqS1RVAXEU8xeEn3v2piD
iZe3ulwqy9PlsCCB+tmgrDx67ss7R5Rf7UxzziOzbnjOUJfw7caOFfK5kYFb4iOK2ASqvjuqLEtO
tskln3XMw8vxG3cwbRXbREGDzX3W0l1alS9m55oH9N43IycMyQn8Vc6eZjPQa1m1Xn3FPP5EBUEz
kpUL91sKiw3iXwRmbGXatK8rzJqcyCdR8KmKUn2W9DXJwM0ebim+xa39bqfurSoNb8OOUu69Mpd8
2tYljUmSKuOY27nenqyyODdOiU0U72Vl6Q/NgkudOahyZr/eqsk+iKGa1p0S2TYtozXuJiaudBaV
6Sb7KpJfuvFsVv61SNlOCph4kehucZ9+4DxmnZXXrs9wzyTFJ+345qHoVSq02jURRo/U1w8t9Zgb
VC3Wo/yIWQFVuKujhU3tK236JzfGVwLTy/GHbSkBUAx2dB9SKuOoBAbojoSFz4ZJilQKlRbCfF18
ckVOK1+jKBMRdBShI0ZtYlGvwTiSp1QxSBkryyZcC24Blj7iqZ4sx5efoV+TXzjOIx6AnB3B7xu3
198Cqd09GhewFZPkaPftb8Ojrq9C9YyO2CReRPN2y8VI07kjkiNm+FbrezJ198sq4tUCYszykPBz
cazGIzIE1rWxNe5GOmk7L8y905CR6bMIGP+/1vP/qfU0PAJh/8/httfoM4yC7/k/tZ7LX/ovraf4
lzRwzRlsfAC1ot/8S+6p/0vqruFZ0rNscmrtv4Fk3X8Zrkeuh+2Ztm5aBu8CUWkb/vf/Jo1/MY7T
iXOWhvNHKvofIs//m+gTbck/NZ9EnYKQlaZjS1eXkm3dPzWfeIuGFs6IcdZ846Wtq+LqT4roS9Oi
TeP9GChwTnrHtNchpW1bUIfd62pkcDwZt+VZZxTuKUu95xHj8DP1Pi6GqT8vz6yB3YtmQKo0yuBT
ZvqvXDTPhabJC7Mtcz1hJdsQIIoVrLe33Ugtx3SKaJ8KvKmWYcEecXkdzCqvHsOg3kuKh7Njq0dT
N8Fd1Ln5xY8Z1TLka04IaAeAHNmdz/qpabXhkTtYsWwiILA56/RP6i7zz20MEDIUzV0KzK70RzIR
BM+GRcthHPHworJAgkH7+bvdVodsUBh+Q8VIZzByYkbiOarHFVuChuSRZBj2to4pnyedldrx7Sfl
C+2FMdx302r05wEA3BnrEm+6+rTZab3A7ur3U5x2m1lfX1Ri/Ago+tcesgCalBYtvcyud1IM51aE
84a1sbdjrKuXLGAUiinu4s5OR/RqxLspujZ8fVBqTNO54YloN4aPBVMacXhxpbqXxP1idaKx3Grq
VnTDriTT6xcjFOfSoTR6cSd7zZQdAaEiL6xJYv1eCN/e9DVRtZFCCstypC52a7/YeghTHYMDJhgj
v+dFuk6czL5g6kYNFLmXvkEsGxJq26FK2BX88Vvs4M4I6qdI/M6hjkZrL5YEuGrc+/ntjmhB7Cd7
4msJreCZZZJNmqMeE16jh9W3hIaI9sZuDiehSeiEhmnp2cPRoaw4pvOqfaQjqpq29aqzP7IUptUb
jdDibKCSW4d6+ehxBq0Z2LarUSVkCyUEiojBEUflBuBiBCIvkJlrwjmMp4Z99rpXsbt3ctTDo3nv
jLL/w+T+h+z67zJrw/zPC46ATskGyNFdYVkwpv95wbkNOuQZz3bubQfPiU/wHlTJCyNv9K1ddG30
LjxaZvTShoFxzDH2ST+GQynjfmUEmb/924L19Ccm9O/vRyAB+F/ekdQNw5Egq10bBMJ/oKS1KDVL
2qjBGeVsD303o8Npldo6LftHR3fxqCty3Brg6Gu3sz9Ip9CeaUqda2VgvDLrrxhsbQw/mIHSzH1i
BAGXK/ODj172F5t4YIAh/bvD90aLMA5evc/SQ9EqNW88qy7OsDUQpSWNBNkLnoZt3NCEahUm75a/
gQzhaqfEicBao/HNXySmT20Cz8MHiEHraJYWMDlHA4lqddPdGWPCfGBzjaNDPavcTY6wkPTRc6iI
0dbJjljHdYBhWT+2ZF/+0BTCc93XHGgB4bVGpvUadO0FYxESYNwcaxd06zZJDPMoDfuaaEZwtQ2k
2jgNIbWUYYtkOH8Ro/bBrnZ8uLW5tWr9jbJZXqDtnWyhyaepRsHgG4C3457gCY8GZ1yKVzocoIHX
Mh70oxH0j4GkgEPYkj0UxDQlZEjmhOZkB9X/znwTBmzcfQHUwcUdGeA1TI0CHoDtyCxk3aFoPKPE
uthx7G3N7D3LWroiPdE5MvXaTZsZ3z1kGczSJpsk7O6rM7tNSegic6enZZN5aM4wR64cdJEogeES
Zw3KnokmRMN42g2KGg6libbQ6baNyI+8peJAXBra8mTcUhBGhJ/2w2WYOrH1Hfy1ZVdRzKABF4b6
6ZDUwJa30NZtiDvcCOQWe/y41lHPhiRtnFWdHlynac5h4rIzsZKjYXGCdG397jBXxxLGnCgNEEjJ
ENVt207amtK035R0ddfxfI3UlnaYMBxsGn/8qsIIrOYY71olkU60I7bGinHSZmiEj3CM5q1XetsW
nc9KhpJp+DS+8jvdkY6/SFt5DJ8idUWzSeZG5W7SbjBuqSRXpWMz47A7PrQh/s7YI8VS+HWEYh89
0GgR+KIYJ48+osZap83YEp1ZeO051PVDgZnjYvnOc0gXdxfjLwY4DSag8j33ElgoMgwPxZz7hTwx
CB4e+Tuu6X/HNRmB4g5QxhhE5/WRjXb+Reu0WT/kVFdJL7rLvORh5aTytMUm9wpv7yGSYKZUG0Q2
umo/SILlyua1aY3h4RJrQpQLFy8ugus4N1Jpzhzhm8B+Lq0XczDkfep2pTGZx8YUn1qFVXyY+D2T
yH81pfNWWIC8NTPfQwklpJ4c7stYb0pjWBtNNTyl6FPWgEpuSAW1DaFh3tbPozdhQC1C5MflgAZj
E8eMFpwQiWAzKrJZCTItWsPbIs1EsqwicNqCWsAtc7qtfrLLsNKuG+5S1VBbLwGexUOlkQNVpM/U
JLTADV1idscEMY5gjZBgfQnU+EOWgDekGTzFtYfDF5UZ2+XxMUR5tK9k+uFphP8uK0811R+h7hZb
FWrY5a36TeXelwZ9DB3/KdsPuSaBIfA5FDUJDzRyNzN9P2b0vrf8V6f7VntovS3jqSXljxJocFZB
R3cZFR5uZLvdYgc9dL0eXYoQQEWYata+L+VnGeGyND+zSRTUDKQ44g2RlvG7jzLOxQZpYRP+RB1i
b735Ysx9/ym069lpyVRU9dEeFc56WePKRHIxSIqMxjEv5aDa89hGh3TAy50ZFq3Cvv4o+j4+kD9p
l8TS1Hr7UWZAoZBoFYQqgwKPlYBcEGuYSC3zGM9XLlPq00iu07bs2a76AMmt7GH5prPr9Mahp2fd
EJk5u+WKzGY99xgWN8epT2VDQVUzBTrQ870V6OKfVU1bU071pUQxs0KdV9FqCXB4V+2vTLjNLesg
jiNWPfiivPm14T55euA9ucSGrcuAoYLsEQIos7uMHfJGyDs+uXEnu7I/GNEWuPbM5GFjzJbl2JzT
gBK2iMJj65WkkGRg0isNgjBl86ufmvYhJwHVTCfnAtu8qiKiBmOU7XkABYVuPIL3KdQgE2nhOWFM
lLkTNJqkt3Zj5/zuGUGTeZfMYmEoNSo3f8F5jg/J4FZbaQxybXsBMcM0VzZUJT6SOCs/pQGJOWYX
/Ey8JH8mxg5GelG8o9zBR2p2zwzvWog3yrjVqSXOUTcRo1y2xoXdwxE7O9pI3ExG03oMQdpyp/XM
KnAw61F8bHQo1Vl6alJBdo7EpdNKuP22mX4HzDDuECKRIjA5wRMAiusY6RRk6KIvCoHzCFCCm9E9
D4dxEzbC3Yx6xWXS4awApTmhkhkBqBCz2uthdZ1T6VEU9N+7VtIEaLkIGWiImfQ9kgXQXmzWtJ2r
gHJYfGJrXeEfxerUbMjY5QYx+/Ir0+F307gYpcYoyJl9sVrMODknGeuixf2zVkTOZnnGKJ9GslNG
e241OfwETb6kIsR3MOlMiVS0z+kMsfceVpxjRAwq1nIjGI5ISv1nFOaWzmTUdf2vWdmZTKsASreD
ftd1BMtTLLztZLnfU6dMtwqrKaMXtiWqgcyUB/LLWH+Uvtduccl7+2heajvMnuTNWTDZuJSORjd+
Q1CENtJlzC5Lg+AdgdU9Jo/arjpu8URHE3H0aFv3V4Lg+5wIzXhtlIEJg6oppaSlbql/GqT1uq5j
3ErTeOXtxIc8iX4Ngd4+Kds6QgHhGxzQOgZB9aUpDXtPopGixe63+75qMADPX3vUi+g29cNb0nfl
hqVIj/ot0Vnera20I23jO3Sa35Fu0iol0lrnXJXkCz4PYXhTTcLNYDI+MXqfLVJv9yZxthoXGRch
qvB22GK4JjGUCVDq5NqDW5e0R+NG8+JJZ9k9yKlhBjto06oOU+doedk7vcn6jPfteQqr/AGinTsg
5vZtgRSZupPgIcsbHpGOdsqIWSxMcrlJDYHu7wb1TngBmdsInr2aVpFXtE/ZAAJE2XG0C+coneXQ
5frPIo7541rIBqwORgYFqB9Vdo47mtQj/8JaTIr8MKJetUH6rMP8JoehGpizN7kCpGgVlz8byDpy
pkdOwmlkkSDXcV8uI6TTRJV0SGHQEgLhblZjbcqtH2bDIUQQDCVfBAflk35Sh3gOmJ1vYEeV9NoG
+Aij3R4mhm6+b3trovt6/iiGAPBo8hg5LeNsAia8qCvfl7MS48X4pPoQIznhK2VVPpFrka3B5ZfY
n4YfITukdQwFBpafLshJpvIu5VjuSqf6KtjdrfuIjh3VdXlykfMxMbHld94Zb68luj6gpt+gz8j2
sQKJNKRjuJvMHl0ZS3/r4jAIupl+I5Jj4fWw4jiVwqEHPV6axbnIcUk4ecnsOSzmM30CuZD98HWv
uUGI6TCx3mr3OOoJpBOSl4+Nsh8mepqtq6XngCjcoRP6SdbRLxkVP9jiyvPQVA6iBPYNigDiuKyS
FTBgFPBJj80uNJOPHpE+2hZ3HWCT5SbHpczr9r5uifC1/Q7rIZpM0lgAS9EyM5UyLqoTPwz6hFog
vbU5CrHtSoIXQdhNzEo8cGURnF0VAhKDcsQd1w2jTWHbPYF6AqR96D5j7Au483jZvmmUf7E+XFa2
W58bD5NGhGYgBk59EPzkShxTqyjeyP0ewIphrZtqx7wPw4do0635XLS2e0DKMJEjI25eTakB3Qb1
eI2xMCPmHlU+lEffPH06xqDfUhWEG+lV9ia3WdtFNx3hjnLLsIP3KnPrF0bqL6077ruuSi/B2DsX
kw9rywZfbESMBiGISadygtjYN1L+5luJTlUJniIjJBjOwlFORr8rutxcCXzORyvMnvFovflRYa+F
aq11bM9XgYdNjW77uPGy6oePBv1idQD2GumcjSQeb+1B5bl7TXtsLiThmQe91pqLYYlr0fnJmTf2
na6+82z5IsPEh0sqE5Z+1am5QaRRWwfyqcVvixK2DtHtc3mbhAq+UeW+pAgVHKAmYCZu1ADJBXgF
cv3mPhpQCMD8jk86jRwDSemJAT2+xjzG+ZGX7P/Tq4W/89xb6BdwFZ+tSlpXg5z1P9VcLnwHTm9w
TX0HAB/JlzutpnnQUrtvM92M9s7YeBc90dZ97BoQuThM0baWMrn7oQGXNBbTtmuLNToy/WDnbGpj
0f9MBFdSrygYBbXVjDB79OQLnvu6AT8wt92icm58kQJPrUDzZkaqsaEgAq8YFaQtND6+CzBBG+zw
HA1xdF4eVQaGahUBWZMtwt6i1FahW1QXKjT3YIJBiOCAPOhP5nery9ihsRCsg7gYmSYiIXWG7rvp
xwmK1i5BnU28h9mxecSatnMCUd6rpPcvvmgN0j6NgVpUC9MzpT6DZDyM69qNmYPoE4CHFF8ATJHG
pUSPPyc7lkDL8uxBAxQHy9gZW+L4AqYwxGNmeANz/93v2ox05fnKym1vs6hQO4tthHIq1HW10F77
JP9Kpdvt4UYzxciwwXFKrlPsE9uKSOC7kRH3HDBhXiv812cUW+vAHJLH/yDsvHYjV7Jt+y/n+RII
MoImHs6L0jsp5crohVA5eu/59Wcw9wVub9W5VWggoarurqQyyYgVa805plEg0k9Bga9QHOCa1ebJ
C63sYViaXsYo7/tRI4jJnQB2TxC9BGNuY0DiWoxIhC+s0vN5KoIf50FF7rOoXPc5rIC7GWaODXGy
a4KvW2vHNh4/FhO+bUv2J1GknFQWjuYUr2nrVm/FLLE22nZPz6wvdgZhi9fO8597Tuxbaet4n4ad
sUI9YBySxCMyml86lsm2CDQ88dq6SK82L7d7pTXNA6fhx4Fa+FqWKS76pQlZWk5ymmllrNEMkpXa
R3fUyem+8jE3+KgJ8uHK6QukP4JuPN2AZwiLoF52iSIHF+pmjbiE1evs1vMZw2KCm8N58l2qtMpG
tF0YYmtWWp2rS9v+jOewOEeYFrBY4QrrDYuNt4ZfA5QRsV8UuScAKUQ7apSIOrj0+AfpEiZn1yJO
I/ESfzV2AHICsIlU8PxKZsTEjoAkRiBe84JVfNzXY9Lum3q+d1wMBGHqDyQ8df5KMaXB0TYjV0Al
SVpRXK7BO1XrfB4ydRdFOK17/4mpGbgVpep9yoLObivGHWmSP/NMlyfiStJ1GHFMSqFy73xSfvJY
Z6d0bH3arqjfCQdwT7cXVVjtbh6GZ7u33FMPM5WScuz2twLEwyYxB3W2bprRPEqz5c2JrGR+FSBw
Q3aGopj1wqITE5vreR5+ljp/Qh5xGnJifFlR3wPZFFQPJYQwdihkgAgEk2Df0PRgaii9A/PlbC9i
xAD93EdbJe1q78f3HQman3RavdaluHTmoF/zDIwbVkogKMF9lpvmxTairRgNd8+WYWGmZgWtksaD
DJfG1LveY+dqwo0WA5wGkmJ7kTxVdflQhzYpkFXzRZYmz7cesBsRYAt1QR3wMOLIKV4wI2N0WaBg
Tca5scu+tB4NnabhcGtk+J0UVEvwLtGuWUj5hVO8R838swi9equbzyTsEMfkLFq56AK+qdpOHuUO
MTZMzWNn3s2F4aymtAv3M1koQQMIzuPdMKUccM7Kc2H0j20eRhc7yL+E+PqpPPW7vRzxsnSVLqX0
iF+NzzhjogB80vFhGcELy0+NPdBTiDmrq8qi3+Rz02YBKiJFO7tjVLNloWm2Kcs4vrU2OKnIJvzO
tqod5zhrC2GcE2BqbDoq5de4XqKBgXw5hRQvgU36aIMNkg5NIUiLXoh9yIrW4OeRBKvys9G3+c6z
8Ad5aR9vTaembpafpowibMrS+54u6Fm7Hqf7wDrPKeMFBGVqU6aNvEy5tzU7kKeGzklkKWlkwmNa
HMVNeTZQISfslQ/hRNYOKWR8jvJAJThekayuS6MuSQWBn0Cc86/BcqpLw8rUdIugkU7nrg+MYB2K
wT5mY46aEd88vaR4TSISq0LnslRKIn1rIDiGnXv0CNCJ9T6NyjKSyAA5zowluIPYCMNV0LkVRl/L
v7PCHccEyEx1RqcuieE0TlwcfOpO6P7YkIa5NQO6mFQ60XEjTREchl5+8chYvmfa/5RnCToFEXxa
oHh8tZo4O4PuXlu0wR4s7w9Uw2vOw+xZ0JH2Y1T5K22TogbElWE2zXZjlcQoPWlZcMigM/zLzc3q
bKSB8dwx3HGKSf/TTOn86gtjj6dyTPrN3MNzyOb5jigfC5BajuvvEwpGdQAvMeCuobRSTvFD1tGR
aPB+i96mXeeG4R5xGcL+DMu9ngWnATcX+zDwcT8W5nUiVn7tZGjwqWbQ4jaoKx3aNo6iv0P/HflV
FYJRLgfYjM5bMjTy2BSsO4Pl5uApCWkp7SOVl9qmfozmuCfj+tYKik0FF6ICrFe8h20/vOnWfilY
OYgcFo+xf5FTnz+KOVgjG0BLlVSaY6ZZfvWsgam+Rk2To2tc99jnMeO/tIz9D4Fqo9PYNajphtk5
cp9+GWlnRXRBb517yX3tKlzRso2eGmwxaz1n16LlmKsLK0QN7OtPvfYAh82cHfySBbQejFNXgIa5
dSQ6yRruxlRbXowyzkqHej8w/yIhK44aZ++KGISdGul4z+WMT0hH+15Jf6HAnT2WL3pcTvicY5i7
k5UMOMZgCXVkFz6TVoQyeSAwwzbL8uQuL3bkXoBNLwnHFC2hNT66RcPkPHWDk8Wt0+JTB+Pqt+hN
TTICaw68J/jom6UnAIxAO8nB5o+GtrKzXl5yx/jk4EFabEK4yfUg7gskMl3IUt225mNiJuG6kb88
o5V7TGtvMqg9uhmK01PlzoRnWxMa98A9LTxnf1CEKCVldW7Ax4ipDI5z7LwJI6h2RVHC/qpG/7EZ
os/s/9+KqtXPCSsX85LKXSsqyn0yk9pJ1yZ9AUgDkC0m+SzOl/aRtnYlc1NAylxo7fbyczi335OG
wzdVkXm0Yicgmz0bd2OCfVFjOMg8Mjqz1kQzJ8ltI7i9QmBTZC+zIFPK8rIDsIeKTlHH/NdnxJqU
hf1KCbQHy1Buhr73N3Mq/Evc1fRnrAgt0ICjVHvzS4MzOIs1YwPt9guh2Lu2cfZWl8NCf7NeKvUD
Y7cDc94V1zmuoIJG6baywIYkhVxoB3TB5Ny+Ykbzt7IuaXbgSYFSU7wKj9sZbzMTzQ7xRjDOX9LK
adBwfZFF4rCl4iV0/czemMNIgthEgaJRT2UMA4+iwcpCXxMc09opWsaRTGlh/ahr4PBRp6kYPw+V
/8tPAGlWdN3OXj9uBUvpl7y0noKY3k2Sl+FmHthY+IqMXVRGzbXHmED74MzTYV6A4HVr32/JJs+p
akE3d3cpvIogD70nPP8AD3oRbOfEK7fxiOMpjnGnt+iSXAIV12YKk7lspAGWGq/MbZXUpILuYJqi
uvOr8mvZpd5J+4Rm3v5b9kzmokhyYpWfHYMgtoLh46qcOU+o7g6jOvywjENa3BW7yp6ufhf2h8AI
rUufQtaF7XPlOQTDyLyDsZhYkVHevfrhOzi1dkWkgDr4Hk0TzkSEKdJhvSh7ok+tqeW7PEQPDxPx
s138mMIgZtZGTlzsq4E1gijaoAshLcbZeMIEDUyj8h45vtGEZQQ411O3cbJZXXIHs9bgwxro4AIy
9BMuLvXsjA0pYWSDBjqaYwoS0iQfUPTJszB/WZjHbmPtJKbCRy714rdR/ewNn4VjXR3CIAlRwqcy
Rd73Pm3pfkezdxfWsn3GXq1PNHOuxjT/AEzcPgVyQwMfOZSqBpAGBGX1ZvxrZKFa15V8zy3xAm8C
7aPQyXY9LvS3ScNamYIJqsYoH1QTbaFiih1ar4fY7p7BJxxiDh+bvvMB1HObO9AnfGh/69CAvkgn
MUZUxZncaC4tZ1s+y2ZrGnshsN2MDY9PKMwT55uIj82gEFHJFghks3MHYrf6RzeJWyQAMVfSZz9M
jGXMHlbLKIVEKhh+uTeuzUy84V/zVwzfCdCBeHmXgYOFCZBirihhh3IgAcHzBsbc4pGhdFFg4Usb
peoAeitL/EsYOvpy+ykIjDNEYn1onbETa5nKfo++48sQeK9DQJfAlii7nSoMGO3zcvvp9mLMjTj2
Fpa9sQ7ugxx69diGPyosIMjI0iq8L/3h0BT9hEBl+TvUheH90MDiJ9kVk6BssPo5jrkZCrcUqNyK
6P72IiwZbDv0OP/8nQ+vZAvBZgDUP4LyCeD5UPrPhyDIYJrm8f3/+/vbTyQPOtQENY4zdysig3ZK
V3rx0XaKs9IeJ7Si+slGzhJbudNSQyar1siNddxjQOffB3xCIOde0hBeVz5mg6JLBOY69WZNmqfH
TKqVQGvbG7hdFAiLtTVXNeZ/il8RAUHBL2RuhOUPzwmtyXMPbssU+slxYJhMKor3FiuC39Lvoxd/
zfhkV2ifKZzT+4g4MtxZztvAyeuuLKLXQpS/8iH6JIdwz8n/SD8ZOoSeODxXtHJaoMy1xAxg1HAM
AL7j8cUjVqD4JhkwbIcfef7Vcfp3k+FfF9Tmfqh2lllDZ3A/p7iUojpstnXgnPVEs5izHVWb08Fn
yYOnhjlqYrvYd3RFDAidszuTUxzQiA5NOUZdDdzSJnUkEe/5SL5q+NaZ34DmIsHN1LEYRphZ5B+u
zD7INjpO7qVF7JPqiZrMuxRMdGwTmBpb5t3Y75UqxgdVA8BQztfZTI+T62XEoWRIKjz3MXVSRrxl
fW/P/ZZja9f7OMnorSk/YxytjQPgNnjYSyc6tLtHn5b4ymvx6YRpd2/sx3QMP0u7dNGtUB/EFI0G
ztnFt3F2UQIuGoavuYe5D8oXyy68BlxFtI7tO6/h3xTpcips9okx4X8uvqU9wNrYlgVAacJzDd9Z
xUiMtWGvcVeNGHqvo/6WjDgigwJjB+5nB18YbGCSVGjbbJlaUQ9nBGxZHQRx5nkcciQpb/4rdR7p
0L39rEsXLFX0YzRRly/PRS3CVRyF5ACX7vcZLhOZtkm6C73hKS0TwFv+I7PjCmIDzkGRjNXWqf2T
JV2eAqIdGsxPK+Q3ExZh+8VjTKTdlhZPaA4rN7R/6uRH0rlMTZtgaeiBLKN3HK3twtlngYRt5hMS
XgKNnUi43YiuPfK/fh56HJlGV52seIKzlzfgN1P1HC5YYtNpxKaMQf1aQtFOqz9bRUJK3BCt2Dt+
2q7YU7ZvrUTgjWoT3IYuzfhwi1CXbyA38002V09WbVcwV+yt5zNIkob7CP6eiULglvR/wbf2Qbnh
nPkDw/q1q+k+EsywlqQxb4SNFryKfrrK5IuMujXDSm/rjkSp6ybAOiQAobj1zrLzh4YGj3RGhyl9
5m3bRLwxlPzK50qeIXZLbnCHm6povcVCyIC+MzZMrdljCtooZaMQPAxU9Qbfj7+Qxzv4FKNFsk/Y
NnvOnDlTNpshTEnTPgGoPGP/K4wiRdkeXxtnOZMmNvDoSus1HTQ2HAst9J1s6mfHomxu+m0eq3bT
RwVzQ9UQ0d4V63lx9mMFq4egZkCPJb8c2SoCF+5IDWOhgqebWDSboLKSXInBjNs5Qt60iYE9Arx+
LLxYEaKWzlAM9MYlP/Vu6gzFQpgzK8vpb2kTcG+CG6mBcIyzBazEoMW3NkWZa1aU9gkoKch/gIXL
H1NcyFVW0rSfHW2uMv+10NY+zeil1GYdrBm4P3dmBbtjmxXqO8FOTFemd5RN7wkrGsJlrDYhgpq0
qZ3t4Iu3CjrXlg4GcA/5qRvM8M59yTrI93OOu8Qb967bXoqMUS250heppozcy2JtL/WmGuz2EDmo
g2eKeOENya4v32okL6uhDT0+nuZ5GkijkDlKyiILgGLypTrC2aomOXCw+xzHyTczBA9isxjnQIZw
yYU74emXaUTD73+1WInWLeMoyLzqSdCuD6Evdsrj5BslX4q5ComPt76XRfCp46mLtQWjJ8Gige3p
LdPZT7dvACIXIMq8Q1DWXzOnI9Re9owa5nNREzZAc4hmRD2uu6y1Sczor2azgHMNAFeC7yLzY9hP
irl5GRdn+qU/UAe8BUU/HJzW+9XP+ieQMXNTpcZ2qD3xD2b2/y+X+12c5rqS/5jaJSlTex+YpFWR
SS9OS//Y4e2OJu9z6ZTtCs1ougoHXAOWDHPaEgtnogMjn44Dc8JLwkF/3bl05hVpI4glnXAXUB39
WTtnur8p50jLAJdqOYh88TbCZi2/vz9FedD893+Z/0dBF3ZDZgnHuPHkoV7aX46O2q0bKqLsI/r5
qb5o2UVLRwt7qBe62znCLc5g1iDbG0elzxElM88tKb473B1/uUDUxeU/mr/Dj//+L9sixNN1XC5P
ozS0MB//+wL7sHC6Rgf+UXHMC+6KmmoiD7cJFp5dxYWvwmYgvtdn4ijSAX2Tg+9DFvd/vozfNMZc
hSuEyfdoSk+rD9+hqbrGCJAeHlHTMKQg9KCInHWR2W+FQ9EJMYstMURMUmDP/PNbL//0vz8ATwDG
1eicBXlz9ge1ZRVot0Qd7ODEYyTdMC7EC+qBbdPpal5+4wAHKwqZwlv/+Y2t5bv/8M4meF+TO1c4
yvYW2O5/3BumB4cnTzObEVRUPSD7OraDsSbMyty3QbSbBghHZjO+5LP3CxJ0DcvzOt2qvazz6BhG
hM6kyXrSPf03kuWZwXenNK7hD9nFe+ZQxKN1+Js8VUIa/njZUnjCcy2puGU+ylOnjJaPpjI+yq6m
v2LMx2FREBQMHdaJVP0VexaTgnqPQE/NEoykNadnBLgAG6p+2qJKjAerILSbmbsB46fuCCVPrPqx
bMv21OFv7Gr0e640dsyNEZHPRNR63W5oYgYOjCbuMgQX59IK0cph76QVHaOeiC1YUdmFwtt8+fM3
9fvd6dkOBzJPuC5kGvHhiypyVUGcT5xjR9/4ruEBvhOy2lR996WRVIJRTQMY0zdAnkRs//zev69u
vLdr2iDdmH0iCf73TZL61oD6vXGOpnA2+Tw2W0Sa3aZ0fRwstE3//G6/L1ee7WrTs21H64Xy/O93
c1pcLqglnWNkGT/xIr6i8b67dfcTM/s1lv7PP7+ftSwvH54BONdSSA9pMZaFDx9tUkFnLqPCPia+
T2icEa8oiXdmo/K7oluaHcuIICpo+wfGU1kSIepbmBX9wqMJuIxHq9pVBxmUTzfRaFYCJyRmgAa8
T3SzrTB28hS0gf0QNNjMwLr/Zfmwfl9APXACLKKcxCQ/ffjI8oiguIFoBmKkDTKuwK3s4qa+mp0X
HEe823vTNL5IBmGO5nIRVBHDkI302BY54gBvCyriAnzDaK8mzTjDuXhG+ckCkwX0+NW3ya3884f+
v9zOMMQZ7fKxs99//My1NURiLm3rSKuBBr/NtMP2qnyPAvBg+gSH5YvRgVZ4kInTn996YZF//L65
k11H0oB2lfNxP3Rp3vLemXUcF/cA+czk33god/qa9D7JNB9P9nQxW0AgKoYxniya2noU4x0av/4v
d7v5AWfO5udhkFHegjR3HFsuV/sfK3AvolyG2jGPqVOxXi3qoXnR/Fy5/8LdXL5yKueBoz40XJC0
f/4s3N8fbY1Lx0ZQ5zKw+X1ZYdZFlEgojqUQX+kJlihH5PTF9naZTJ/miBG0tDNaoP4ywhHwuKnz
GZKEzpsbWSQcGea32nT38KTshx5mBOf8yKxLEh5QMwRO3G8jBpcPozKvc0iJUfrqGOjOPCU9/CTb
xgtv9RCQbTzALVBdDv6teU8C0pINRuYPF7/NqprdbwIIFxWpXscqe+oltKdK5yeGEsvgz/4HfKGd
vSpRzZpTQOJMaCH9aijTdW2yl5n5WyyCJ2v2mm2sGRQOpr8P2pXHjbKO3ADOXGw5u2GsSly4xtmU
/fQ2DnJvxKiSjCx5qg0KN4rac9ODl0CPybCz4UQVd2K+U17vnXM3fW6D5No1IbHjIazIP39h/8uG
rYn/Jl2QbY8DxG0x+4/bJY84PU7wY47BoLzTnIC6D7Nvcdh4j30rSOtChpHADIIJxEGmsSEQxfkL
nC37IOaa4TKDqoBkj9bq0p02CeXz0DIuhvH60FX2qz3nxh0OBesvF27//sRr4bLKUh5rT4I8+Pd9
HqQ9shVqwONNJmqjMZmN6Re4KPtbltVvnjEd09R2L8k8+1ifUmbSJMW1GrIcpwfzBQlNRv3FmhVB
JCGIku6zRD1IAhTDTnnAYUxfMf4UMK3a9Ez5doqYzLu2ZNZAyk1m6i8yHpDXm0amToQFypWDTP1o
juX1Vlm1nPvPwP9yxcKoR2tDWhM9ZGbLJ5XJx9FgFpLW32sf0fN6TCMmhSyZ+4oOHlEqemu8ebLE
lJJFco0Oi9+P6l7yCT+AGgFviBtsX7TovGxr+Prnu+J/setowR7NKmJKHmLrwxYmyAcgpIUtLPX2
mmbPfeO21QY5G/4iTWpN0GYTjThGgklBSGRauYCQQ0QRCbDXXZ38ZXU3f9tSHcmnr0wsRKxt6uP1
VFHD4JI4nCNf73BwSVMEsbAZSQ+8jxSdhPYRpBX82xLdIxgfoBwo1XOXwVsUFs25i8jL+ctHtKyj
/9rluSQP66BwoFlQSX34iLwZEENA8/BohZFEZrpQo3wGhswbEmhc9CqQ17mOmC70+6eDk7arTPTW
SZpE2//lWn6r95drQWtsCrzUbNgf1vwMd07Z+MS42eDK7qgR8kPTEs/FGPBu6PjSfAsUa8Dcc906
hrl2O67NGMqHICGfb6qyK3N9n/9PB4+e0y6HySg+zeP89pcL/X13cigolkMJ5iYOCB+PZqkMIxgj
7kKrs4g3rLEjZYE4o47VnNMSb08DdmCJafwH39d7Q+8Id6GzFmXh2Yie5IwJZXDt1zCo60PdRx1s
Fy87p9NwCbcjQt+nshqzFcvdfavb8pkVIjsxscRwNJQbq2MZLpKmXE8qqTdzob/6eftTzMg/Qd34
W6B/GTqrMtckOyEIt2NFc3ERVocVILTes1EWkpwsUeqrBtCpvSQY1FPmbloLZlKJWehkQ0IjzbXd
qs5zd12D+7wnXm5Ps0AiD4J6PBd5tO7imagCSPJ0JYcjvVEfeaPhrQqQZadRMha+vZTt1G77qVC7
2wGkYKCH+lW25xm3JO6Q3HmYyUNd95usc61Xc6Kcj5PgNbPKr2nDETeI0o2hWvOAg/NXLdCD9HL2
VvReLkFow7XqOv1wW0RjmoYn4fXPQAK+CghjtTA2A0qrM0jop8ZqMeKMaClcFVyC8jMD/xjPgdZH
BzrQ7SQd+fUv/Nt4zXTPp8FOsMrnwLw304g9LvP3DdjSv9Qcv9/8tslJH7+xhjD922E3ynHIoOZq
jnAPOK3Vq1sNXQ4bDw/w1qgYIBAc8Zcb+fen3zZ57JWrGFK48mO92QYCju8Y1kcvSdqtUagL8WL6
BIA2PZAiDAzXk7u2jejSoMrKMPP8o1ewO8c7//larA8HHEWZ7noWOyFmMFv89kzlWD/MqrYVo2nj
BUQuYbwyYgu2adgi+91h31AHJ/Qvhuqm9eLXmF3uRLtw9SeSgaHDDozKwJFFUf6NQoTGMcT8EqHj
aGTUTppR/hw+QgKp1gXK7NVM3pKdNJtiHK2/rfTex/aS4ndxpONIfhdQVVSw/97YVcqkUiHaPoZj
Fa29BVo6L2BQgtfoa9/+jGXRPN5+SvJ01RC3cRgWzigJW8xRbz96PpKnu9TL0u0kjU/jmIAhXV4i
qngk7sCi09pe3/7KNgqah7QuSOVr5yNhOAwU2nYvEcIxBKnkOkkwUDyQ41HDPzpOMXycyF5ItOFC
yfm/P0JJ3hgBjWec4/IYh960sZ3mV6Yn4xgV88j+3izIjca3V9lYhHcS0utmSGW2V3YCF6tkrg0C
8UiYce9D94Bb7MGsWn6cMAsxkDjmy8vtJ91EHChFLnjFnQylTYrH3G4xy9Txc0veEGps4ug4i6b7
0VE7yxPIbMbwuerYtFjFUMxVL1mbITRecjtDa9654WuYBfbOrbCzMUtAL244Eamx4cvNmfmP/Qq9
IJa7oFvZI36gbknagyVVXY3o3WyJlJFZdT8rkPxtTaSgxKZ1J5oi2BMzmRJblBwshhtPgLvMlxxc
SIOWZQNIjVEBPKaVOan6pPEE7VJW6dWUed7ZzeSa3rO/LZVJigF37zSUV7VErJYBaWqpasN9i1Hs
dpXMwC85s/dDBxdmJdzcfm4TK1pr8OAQqlwm80iE1k5qtGdDFt05RvzE4YI0ut4iGqVu6TW1eX/1
/Uq8xIHQ0D5B0SntP+P5XyUVz5AwKsm+1JQGUXE3tZ+6BHmQPpDtQQpuggLLGRzncLPrsG0RQjkw
ujKgkYC+yrG3T9jlcWvBgqVJuZCG9jhb810IXIl8BI7T2g6Azjff8c7uwVCaL4NK5F1SBQYeUFry
U2FnZ1Qui9rJPtsJyrMAH8WuReQKDC82CZzi/KQJ7FsnvvOCYMzaxKhrdkWGHzLpCuyWkcH8J/hE
j+gBqxVtKBPUTxqaBytT+4DDPhr12dq0fn2cogEe9l2SV+aXPLM/qTz74jUEO4ZdiK8UV/zB6uqt
0bv2XgYmVr6gODgCiz/guwwOi/UZ4Sy1c56qzVCraE+k3cCbxl09XrnMu9bBHv9Ph1IkyA69+glC
Kcw9bJs3YypY3q05VvrFQt/FEIZepk3pd87H7qEw4VbmRgzbZEBeRbj8Z5Sw1a73uI1u7mJYdO1V
9UyYjMiJvtfhuwhmZ6cbM90NIfo+IGTWKo9DMrt56sg3IEDcma1HwL35y4BGHAhtGiJO4o9p1V0w
8pistsJBN0J3we0GRC2hHK9RTdUv4fpvs8iL900lzto2cuIH8D3HpLkSvooMUhkT+YK+L5/QC/D2
c/08WbDGhS02cOgweznAsGJ23pWXMPIsDmpyymfIDKTP1lXH8EQB6J6ZsObpoj/CertuefIFllME
BOleBQUwXpI72HpJfNGtQAJZh2eaJeFBxaxCjeCByMEEbmuZNMQ/xmLdM8C6AFmjmeNSPw0eG77L
hFoDH90YOAtOw25KfpYJUlG0feVZRNGiTMFwkiKsPOv8kZNKe6bVm25oQOpVBYp2S9aqu0qNIjh4
PbGHCQlmL9S1pOzm6pGKCcuKbi5525n3WhoxnognjDvZHWYo1pimmdN132oaKmocTvz+4dHJrVUk
vPEa2/l0RUEVcgfM8ITcamur0LsaQWM+lDxMFcdZYi8Jk4/wwS8NXFBUlXGOyZP1A4ZknfhSlCM9
uXx4SSzts1NO07otgwcExN5zknxnY2DC2kjv2GacejhJVoGFbRMxr9q1mCzgqSOEuurRbF5oy5tb
URHYk4R5ehzT4JSNhMlFLtaS9j2dSDaNMkn6dZl06xpZ0qkovKdGjGC99HvYBQeNT+aYaERwE+L3
bcRY+85JTfDadZ+9Zslr18jViNvqFKEm3/eAmZgyxifDZourte3jASnRNbqKsrJkSXkyEhKgoN27
ZqEfila427EW9c5P4keV0+prSx78oszV2hB40ghlHQ5RlotDMGWvbPksVGhU+bQFjT7ddBiS0Let
qIk1FqSxX6cMg3cBaPMxgHq9TFPjEhWR8ppTiXSanFe9M6qSp1nY9+Qp/EoCZz3JkHmsxZTGt0d7
E6GaygPm3Qhni9OUUS5X/trJ1ZtfTdYdNARr23o2dXOaPKC652uIS7FuID0wAR5wfhm7IMUogFts
vmckSaMN0uraxE28DbEtb3DFZDt/rvBKaJNEd3GxOiGJcvDQqsGneRhqiZMfWSvaJHJ1PHr2u7Gt
14VreWcEdN2msItwi3RL7Phc9yTgTsRfJ+PBlhWe8+WfZihMBPJCa0G64/FwjM8Dq9DGZQn1WIOe
KysgdQYyLuKJq7Kl/VyxVGaEw1znqch3Q98O8ARJJq3JjduGfkc4g09CE58kbFjXxks5NYtlJDq3
0YAqbx7jd6E/Ocm9ijr3qwNvo7GrFL9Woe7iceifUakBMaRjXCQRY5bQfs9cB1VhnIYHbbSbyjfU
JcvVtKn7+sqR8ocVVXuv1/MBwL+ilOJgNP5AzoH7kPAu1zXBYRWmvVedew+W7d6ix/1gNdPXSZFJ
nQbp2WqE3lt1JlazRGobYE8kBnUwd5Romy6anX2DeWLhrUb04jh1hPD7nYk2Q9v0Iadm55Allbku
KvV8G8t0rYQlZdQO152/SYGCo+2dc5tXJ7WIrcdAArNJzkWsiNlKOsbJPvQvVgByBvQw7iXvQjjO
QMhJsYuC0DzbvXOCPfmjamN97yMLkjR4duSQXquRIPQ08CEw+3N3jEx/Hc6nfNLlPfoyJMWK4Dwm
z0BeRK0JJrkTEZAGWkEQBKb4qdBeeLGxT5iT6Z2rGprfLMld9If3m7O8jdAYVVm4qefmXHmtd2dr
CDIa4vBtGNKW5Bt2ELKrasGcIW3djBE9ooJGNNhjbg5XDFCkySXxMvOxpDsSd9/JIyKb9VHVvj5E
aErgNJYJAj0M9yrHeu+UWN+HxcKIQxSfcC0Z1IXfkBaP+5JgJxStOVFOdYkIoPOPHPLQyWONXpmV
V58BYJa7yLLfI1/Kiz03i1EpPlgi/eKPg9oyDzXvwgzzgovXJxJ5ewJj+KzTcpXAVz36GdBap+AE
mpTDcy4bceoUwDCtplU7qZxmcbM3sf1alOZP9PZesskSp3RGrzL4ySGNUpvxdt8TqSPDe+Qk22HG
3gygxD2bHZGF89BHR/qP5gZTRrpQ5DMOzPbVMaJPLOP1caB59DCzGUvkrQfpEcrTtMl9N9v6gdaJ
EyGgjJgIIrBk7Fc1/Rvdv/LRebwBToLEHa+3OhTRNMGVMjxT70uWcSTdRtXWG4Mnf23UM5R0N0BT
SGDcaVZrpdrugMiDdGfp9Y+GHg5iDMSl7YwGJTyEbWKyiK0K3YdYqHpnZCmmmRnhHcwChCpN9M3t
k/kwDh2OVZh1tZmwoWXGswhUuYuhVrPcQ0ybbSLFcyIk9ViVT/kMKMEkW5ydM9j7Je819snnXjbP
VTZ+cszBf6JbhB6qTKyHHpM17SEAM1PcIOZLvGzfJJxa8DZhzevnU9SI+cHqAA/UIMnfJpk+4ETq
HMP9tUTU1Gir3jkPG+vaas+QfVfEt9AFbRPzUCc59Y3i3kgXUxUOsKbEedQ7zXCW+EP3TuV9gw5g
4Rw7VS1TstmfsmNSVOVG2ZoQERO60z8i4AY4AeJRxqmYi+4cEkuPcHxeK9si7LnMH1FjF4co9AhY
DLtHT2bu+8ADpmdsQV1KCFeAOPKphKFds5ocosDDfjzCr26xZt608uWYhcdYfXEqg3owb5Aklw1c
6RbJ2rEpYU2G2XQNqrnYKjX7X5wQtc0IH6+I+2tAuCgtpEbeu8Tw/A97Z7YbN5Zt218p1DsTJDdb
4NZ5iL5XSKHG1gshSzb7vufXn0HK6bBUdTLPBe7jRQIEe6WlCHLvteYcE//GCAD01LMjtBtb7/CA
tALaOF5q24/se0vgcUTed6xzbZ+R+Hmrl1l52zQoIpts0Obj/GH63LZowudtAcOlJIFlXZuiu+va
grysWtiPvH3spd6jh8fos+pJLlk26GMXhVkXC7vtt4PEPI8Z9qNmt9peimUMlrKarPnLPHVgRenR
8bR1Anme2ahDkyJ2b0ekTFYgju/DTgPQJLpLXAEtaMNmYxC9xFjBsC6R9RUIPQAUxb604FfeuSJ8
rYt5Ofi81sd2QU0GO248VGtN6tBGBNDvlVq2DJKwmFE4Q3OVdNtYBqduFeD8tYbUAbzGSwKI032U
CwAXUTisQdRDN4hSDWA7HA0pUxEgZckPShn2kq6KOi+LGPa82vVbWcEV4XS6WAWI9I4iFSvEPOE+
ptm0rcyKOCeArh1NFksvztwO8W/QI2EOw2xd2Ug1yDuV1kXfV+vUkS8JPYB9T0F6Km8NpfeaNPRw
bZyv4CsJucJizaNZNe5pwd+3SX8iLIohIyO4PikDHI/gzaXSKzZpgddTWUsRganVyDIqA/3R9/Hg
5GVULp3R1YRVn7QhkpLWiWvjs1KsPQ+SZo2/2lqpFL8Wfl2+kF8sQJI1A90ElDuzxh2fYUkvPcjI
l0eMf2X0YLQt9USzrPsa6VhQ+lUcRaRFEM1gOOQaaG6WMN9KylNbVeFOqZxdXEXp3srDb26VS+vI
JeIo0eiCpYJ+2IRIqtDPLpFtkUEa2nOfEtQJJs4q0cviVgQMJJ2g+NZ7ds9QG12W5Tez0onxfqr0
XQyiIRYAUqp941ZiF/s6BbNUr3cMh/2DHu8zZ3CPXe61K0wANpmzvoQEHMyJQZNV9/gdJqio5tQt
sJt17bY2C2PjO93JRXC5Iffhh1n0+jGWrUNv4YsYczk2eR+0BLaWYiFL4llDcbw0mFEwaWqgKvP7
25jFY2vxaFAFr/W6be8mEBRjIzJqMnsGNvkdM4HUXDlBS501uQd5Wa/vc1SL87Iq4mVmGUQV5PCl
iX+JjpSQnTbtDq3e7SzmELsMBFiNsm6J4jeEqmUUezNQb5TWKu+Yn/PxHA2ysX9qrHhnhbZ2gy93
n9ZgQAFluWfq94smsPOl6bryojKRVfaSlx+KPKvnUZHfKFndP9UrNOWzTHaLmxIhuoZrDXJ1eTJr
fe82Hn958BArR0+f24ITJ+uh3g4J+QvJTYhVaKG4qC8JIaTfY1WPeS3uG2zI2Ix6YCfa3AQ1utVg
EM158n+LJQ8PWqTmx5afubVb/VFK7WfGKrNcs6I1tlqGuRQ11lGRYKCJgmNO/t00yyyS/r1QGmWG
2EJ2XZUKrddB590lj1VLu4lOueox4K2jiyO+K8C4sIfnPcMqfSPnqfpkOS9QFL+5HZ4ZzWydpadG
+CMVpv2dKqwlNksCe0sY2DjbNi7uGILvyqXWwI7xbO+Ic/BNqxnImRQGZoaS6zOnwhGEYBq3mnof
CkpiilIbb8PcSJ6lQbjH1EuY7VjKvU0ATukaX0WjE7flRyTRmdE+yOM7t2DipQkN7ovT3ba9JqHA
kkifDsk4Lv3M2vqVui9rt1+WrdBfGsXXl1Kvb4nuFTfMRQ985FOj7Lb0qdSF5OMxnkZwKU9XBdz1
ykd1zD/JRtAGhNEkRNfBL7geZPOHp1CPwpWJ0ZtcuE3b810tUax6JvPXtOWxY5fiS8lnfea5fbUV
Q9PhrJKSpS33Sx4TPuGs7V4lhppmBnmgtDV5biIgA/7ULQJHFhgcqEp0RL8sTJ3Ku9Pz2WxqdMaE
9ZA5Q7EyDi62MdorS4SDqH3XVq5JC/Rv2VxITsXImYw40wmOuMbamUvoJegdLELD0H03DeB8gxzY
VAQ7YhEzoGpOV75lgV9sYIlgPW+Gb9IaLg+OH/vUqnW7M1oVNLbwGgjOtJGgCsBO6pDtu2qV7VqV
Yu0kmqRRDHuY4uUs1AG66G631syCKizTOivJyjVBInxHI6ZTvIKMBj1vgrF8VjUhMcMpsQFV+FKT
JndkKJ/PCkPw7mLctPXS6ratbLEVsIJnYS9PRVMqeeM+uegPSkz4pdCJ0XXb5murFdWqrQitC0OD
2qdpFktSopnodaNFpWoR2ngkjExv/LqCJJGmzapgtpULfGF8JrGhArXrorj9YpTq1tdwPZvyCROt
rHfZNgFNziMCvBhWDeCm3RmJpzkzCzqlUHq7WhVbh4dsTXzYfpDl28EKlVNbAAipCwnHdtvy3WEi
ao2TnahyvhVkeiKlrfk050A2LJ14ZNlugx0Qfnc+WMY6GpuJMt48plEtcvo0X9M/EVvCh93ZADFj
4wwYqxQnf+YY5he1Xla+rxzKNj+pbWdspR4DOLX0s71Lb4jM0A2qRRnVKZwu2yCUy0WpZNaCGMhL
RvLYXVQE2jbWKkqJUnwuTkara7d66B4KK32VLbKhs0bL1xbiBAoVVr2i4qvc57yqtgldj7RIz5EO
y631cfM5vBAwmG+RNPd3fgTeIuytUb/hH4O7KLf0vVFHyoLHx9k0enABbe7O1YBH9OD1xoGRaNPf
UENekBCMoQ3a6S2aVZp0udHPdKMt+TaG/Y3A5YZxmKwDfJDiVrJ42GpqaW0cIDPzrMbRyFxZpxUx
fnJzqDBYfes18FMAXXri0ggnVzDllYsPu/WWcacSAaAQjWJIKuVq2ze+tv2b5eHOkjKHKabaRSe5
iF8cO3mudYomfXRfxqr6oDYDblP0j2A9sr2qN2/M+b0Fpilo7ah/b3hbLTRDTQ4loJKVwLU9o6wN
U8HV7gpdXw48OC8pD6Pes3Y6g6aV12nfsrz3H9EbfLGUbAnmt/iuU+90wwcrscShrmXvCA9+o6Ap
O6g17QOLcstGT4bvrZ96WBsiOlei0R4d5yszovuYitFd6oZi4XvhTVVHMp0Mv18NnofBlEiKDQP6
Q5tQTpcCp78UGYl+dtXreLxzUnidVifskpqUZ7jlLR6vR5Uh0FFkB0n15bVCRH29672wphuUP4Z6
XS7ysMhJWuFl6LRZd5PnqXzbKskX/HTZmSzYH0kNjUxtg2gdtpL5RH7OSKgbJJJU8H6EEO9XKlOv
TVkT+pkKqTy53bmGgpSuzcghMCdAFEyJbQ6BhGeVMYIK9CoPDwXq6Z3jDxQAezL/sMjg50Emu0XJ
SaHLJgXZU5NLG3RPTip1Kw+E7sFR2r0YSyNG3zSMtpnMxWnRn9DR9SeVR9lC6jqqunX/EBJid256
bjzT+F/L85bRbkTCVEfI04WUh3BjNKQ2Tpuw1esLWe6aEck3UeqtUzNVHlzy201Vjr8WdFfWEZiK
VZEq1YOZx1sG/ovGwO0+Wzp4lfk8QqgBFSm9KFn/tYX/8ejZ2MCJ6V025NNGVXiIB2RkdqxvzQr6
FLN4y6j2qVcDH+Zn4wAh3YaWdIDfAXxdbSzXd/z3/fu5mTUz/O/8x/t6idZyDS9kr5/Us3UfPRlv
VINVAnTbWSsw+ENyoW20qBhB+AufOOiFvrR5CkMH6DfgjcfU8Bu/vaBjhzcfFAtUs2ttsVyelqev
J5xlsxcSkebOrFt2S3Wl7/Ktf/bPzaP1RfwAe8OoNzMAC1LOmeMRZTO4ywk61ml9kKW8sr51tKs2
8pbo2nN7Vu/LrwWidXwmeKJM2E9zCtdOucAJJlWrmgwZYiS9PUoQHCTyyesJB9Mz796rs1UJEA23
FI3KOrOyDSDEZu0EtYYVvyDRTvTS1mqTE7a79ERg0Nc2jTu+qCQmJZH4FjIQgDdPgRSzrrlxk/QQ
hU37kmbAAOpOSo89krtzDdd9cJNV2TbREysByqTUZYzpR09Ukud6gQQh1L0cb7mmPYnGoGIWMNwM
kr3A8JHwP3F5KpbGDI9NvzqTKogjc3cOAVc5l7N5i68yz1qCvMqeKJZxkWsZC3Cf75umF1BHzHD9
BCqRLSbUtp2Tl8Vu2pzWwpKPRh3HB4V22o7O10HyDjGV29WUTGJ/DCq5bhZ/JkQEY5BFSkA2SVJu
zlKhX7bqIutuOkKarT739YIKsRKTeBGIg0mDcDUdnHD1+Zh/Mf4ftC3JlNf9BJFThMODk7RKvJsW
buDEfLlZXPdNa2Btxsc+72zi33lD8jPLhPe1MzgkvbxnrPhjNAs9XaIKSRkAdbcjUCVd91VUlHs5
U+t1Ct5tigaZ7lmWfvL+cz7tC3IATkoRFXP6pA9DknurwlQxMpUeGcO80CBCSfnPwJgSW2eUBMMa
HaPKo0f1cAjRqJ4SKq6LaZ9rFhElvXQ/xWlMC/qx1E6JLmTZGR24GwmJhJB56jc6yZ2Mg9LdFGDT
0t5/1w7+f7L/35L9mfb/Ji5ZvFQv//hOLF3Vn17i7//659FPku9lWr18RPtPV/2J9rf/QNSOSlbX
kFuj4EJ32X4vq3/9U7LNP5g+4fuwDBnMEzaQf/4jSYuJ32//ISw4PeC21VGfbSLi+RPtL/7Q8DhR
ORRIDgla1f/5f4H258d81OXJtoLiHuo9TUW4KeqkQPtN0Cq8kPhDLQFRKkupl9dk1lPd3qca/Ixl
X+Ji3eOlEt/xtA4QYiwzssSswPZv3ueBGrs/TEW0+hufxFR60ByqkY9tVlTlD7fXovRlMEUjvTUQ
u4tZMPDIGcQAzqTLGno3uWUxXZzx+oOfmmZGVF4K3exV+rll+eirBF2Cs828GtoiL/XxqaykKxsq
jvOqe3XnzgmrddV95jXRTShZIls4rYR9qkmlingcGUDgoYYtQGU0YYQ8ky2vR8VX461ek1qiq2sV
Ly+tjkB1/YVcR8mzbFlYwCqS+HDrRzi3xwQtW5uBcNAY5aCBUL6rfUevuQSH3CHjdONs5uVdNZJu
MDFRoKlL4wCYKGy8mzpBdoYqrCJ9vOSnBb2MJdPVsUTHQaT7yovpFaG7BQNEYKBcRjKE5zYMg23r
ERsGJ1G701oMJoEYcuazqalUI48wo/2cOuE32OYEIEiaHXnHimgfQAWR6dDaljUtAlUxeHCzkA3Z
zlfs/nAFZKcceJnrIgZo6iv9jgaPCBaEYOqj+9ns7XONYa19EK2Viwsn2tmb4XXeg2u30auMyrFc
l2EOvCUoigxQgU4vbt7rono2GPw5SwGK8BTbPBxV1RH3CSmIaNIZcgN+xmxH5RPiIbzCTt2Fmqrd
JkYksABQi8jnmZIm4bzMHfOhNrHxr5Imq7pbu4bvyDNvzDtRVTD8u6Lgn0oTWiA1WiilSj1UGyoj
O2OP0Qm2Mnpe90VeZmO7VK2hypTw7FYoL4ayn/lSk5xBY0nWD91sRTmT7KEFuTmmCMMzIdwGE7VP
Gnc8a3zXl/bAn7Agx6rBlF3LssGClm00ZjXHyNuayGBMzVoHVkvtI4vANC8duYyBE1BOUjcgamJ1
ZTDdkk9Z1igXvORqQClYb/NjhO7ZPUqd25mPiQ4xZgP9x7J2Dk8UodH4MwgwXPpyxl+F8E6QCUzP
CJtSe5qaBtbaXTi40pdMi/tLYwpxp0BvWWLM5NUH3Pksm7174BtAp6TSdQpcMiWrror8t0hTw3up
IGWvTSAwIYv2v+UNqLtOUvU95b+M6qjmMKGOk7WaddXSRIO9ZIqaZrNBToqlF1VirxVKfvTRtKOq
ofBCTC4GNl/q7klsVdetb6X72MzNQ0ew3Np22pjYetNg/KHF20J324uRu6TwVLRnQaAFG7cW6lZ2
XP1R7nPHm3m2r+PJE9+1uO1fkIcWJ01qtNu0bp3bthkY6ipKcpsljcvvo/Qo+zflrZW69bcmUrJt
Lfvi4jHpRYlTm97RItt0aQB6WZddq3yJk9InOySgQ9rzVQEnFq6E7YPIsQLiOWMrQQriuyHaWsZi
QO/cg0vSoTVDKMl8lifkDV6L5DnptGCZ17Z7NowCGWsROEtTNyv8F1gJh74rYNWpJX1fGi02CgAs
D1VxFHwU1w20upWGmeDcaI70ovqAzvM6zR7hN1Rnqw6YcSdSD78sgNaHimtrBHLEs8GoYIH62hmj
uQqdzdPiU4ifYOEFgfwjloPkUtRxeVI6ywPCgQXGQLYRq1utHKQnpK3AQhozojDQ95iUZS8EFysi
HO4NpVeo6O5CpQlE781GLtvQPwlSBF9UQ6j/CQIPoCjwNccM3d0NRl6vDAfjn8FUDIMDrO6N46rW
XKXvsA5jC11AqYNGjykczOi3Y+qgoPBaK2rAJwQTc0GoxYVOv3EqOr0EkOSlxCnDPcAIpW/ByXVb
NaskqCKBtMo8IXa5r3SbMCKe1YrV7igFasTbqoeeVoFjdmJ7BEHr5mvRahJMhdw/yGIs4RcZogZV
ZOvWIllD+HYOidMoTlZR0TnsM+/BKaP+6NVoElVVDlZIBbp1BeZ7SSqj2OlWXM0DSu/w2gwSIPkq
rWtPgxoV99YjSoYADlyg73HUUOAIMdggn+lunRgBPr8Dk0dyEgTMedN0bctjHx8oM3UNhGM2uTHr
vqCmlKpDtqIG6C+SQvNWkqsk21xNMRIQR34y+wzPVtTXOzJeHNjw0F8qnpvLzjUp0qeNshmMxgH8
5zZIOnE08UKwoCto2NJdUsXyjIxdRyNMpYIg+UatCb5FUNLEMqFLJFYar5EH+fMsDJC3xOAULavt
tlIIaS4YajpYAQZIYdb8xfu+2Xp0QDdJXINEEoLpg0zCFNm29pOJ0O0hLCz1RnLMesEL01y3dhCt
YuLjd46EZZuvNw/RqncokfG2QGvVr3JNWD88TXb3ii+HK2mQijsocdS1dTChQQv7BkUkyoF4QHA6
EAQNK5luEjy6XT1glQ2aur2BG5wtpTpuTgpPjvUAxnQZmYYzHzpSbgNNRMvENyE9yCQY6BJUV8oM
fkcpRDRzLNzBDnN8eczsyMfDIuoRCkm+ne2IhUhJlbFrbGszJHjD3k0Nhu2DB9MPGSAIvWZkihnk
jgYU1Y2BtAMTrOKCHj+VQ4VvRqwl/Qp0HLm4ic1n2C+KVRUEQHeSFnBTINdrr43HFwjh0j3vOxoL
sg5CT+FTGgfuIuoc9FLBgBsV0kCwDBqZd2ghRwe/r+s7SQLKr8dDshmU1NhWPa5zaUxiZjaE9rPg
MVMKW9pQuNeXyCi6pZ8Y9XoIjcaeaX1YvqRFBstLbrR1knYCyERXtzgc88y7bYwo20aWRUybY5XF
Eyj/YSXaITtpEalsK9CaqrkgubNVV2VIXOKx85HVL2TfjeqVpxiWviE4qh0OFr8kGob5YFT3nTZk
zKOcuqgWGoW5Iy/1KJ0LZSxTG1pPSRA4Re2vAs1WcnWGEL/XnYzc41rq5UNNItY3d2g0lXbMNLT/
fz0LWn9Px8lB+X/GG7+mWV8giKn+6+Mm6Vs/f+44p/iwsZzmF7f196K/+86skEvfOQjjmf/bgz9n
Ke/zm1dAzNV4N9dPP4aQafiG/ufcsofEr76//eNSvVTfyw8znPG6n/Mbw/jDNmUBdwH7/Oid/3N6
o5gqExVsjYapYx+hT/FrdmMqfwjsshhbVEtRueLn1Eax/rCFilEAX50JygHl/p//+PO7leivUsvE
JxcUUk/uLmPdFCqSf2Gpn2y5EVD4RGGU9Z0W+FFPZPHQ5XSCMm+w10pjqA8tdM8FaGB7PR2VLbw+
09EpNGw6CkHt59H/dO315P90rWK/+PB3Fm6T5TQOWVgRkYwQY/7ctrs+35vj4tO+wB0AobzvhLZm
JPBupwiM64J45+Jw3fS1WNqn4cYmbOnJzaL4IEiS4KvKZg5HmAovAE/VyLUn1azewqRqbyDeEfzs
LVOzQDw6tP2znuXzpFLsp8btVoCHR2GHbCLEiSih0MDPnf20ZmS2s0+mEI7rdugoYtdgA6Jv4y41
k4lVVZDlRLLhoEDVVhCZYlmDsTxue0Z9I6EN+JYRabmZgHMTNniSuXgOTEryOWnHjCS664Fpc1oY
fpEewoyIB9zprELSxKN4mI5FHXMulwDnJTj8ZoUxyDoFZUHTKHOskzeu8ULHiWTrKTE067QUoHLl
XDrTuw/XoeSB386a9NSMC15RLMyc9kOWQHSrWhj3mAjQaGewI2DdVSfFrQaG+wRMKCmxFmrjuKui
K/SL5/IQc7PyIY9jZyF7st7cMb0rEU/Mp5zKWo6qO/4dzYYpKvVTQy/vpsX4XYHsH7jbaRNdtXv3
VxdNN4r0ZiOKNN0yq0tzwlYJzWyBLv22mPZlqtl93tdo2cPPv7klTn0AF0tpoxvcMd7FcZDClRoI
KdwH3gWkHOL/tqSVqbYEToVMBBRFrXd41ZqNpUBgRrADrcAa0ju1s8QcpID3FJL9gCTHJp0bONeC
jFmsT2AbHqe16NdaiVH0fd91zRQqb0IgLWhYsCngENPXNiJPbz5tt6B8125su5sGjjhgLDIvpLL1
LmYX8v4rmnzjdrJ1l5UNLGopDt6IJVhWuRc/V04PmEiTIAVXqnNwRagtYKQ50NfIMSECmKB2IROg
woc+xU6hplSRiauRiVo+9eMiN1t91tkkEk0HCqv3KDaMRySvAuKVZ69m3R1zJ3pWgxjdWGbn0m7c
TJIGzSZoDwmWRvrM15N/0K/NItGK2xItqSBda9Arkli0UFP2QYJ0FOk5dETeuEgUxp3vx4NS+WZk
MPHMmHlwCksFXJlEXJ0uvVIU6Y6h6YhT3NlzKzCj4bGBvj8jtMXFOmO5FUnwOgVEhN/92R6lSdMC
gTNX+L/vcTtcG3kxrB2yUs8QzuYdPpc1iFT/NnUId6D3Hb/6rbvpgrp7os92MpN8HY7PkWnBU8/Z
6+NzZNp8T/S5bvMHvKGh7dNrVYJD1Sjx0Ss0XCimPnxxHflAu9Z48/zhog26/0QnpIW3hZIoHYr4
6NsM/adTm2Q44FhPn357Ff582/yeiIex90PhDG6BbKv46KDmGKMR/LM101Rin6abRzKLgWzhvTSr
jpHfvxVsPxdwp+3Pp/62/W+rn+9FeH0IrrXTlpoY5Ic6d+9yve9uYt8PHqDmO3EZo2IYB9Ljn3la
MLrSeIYBL02i6n1/rKaeGAtF4mSNV3RS4Syn866X/briul9XB+Tx0xV//zPobh/zpE0uvcUIGf1R
e+urBWJYwwsWulFlL6Ss7FBHuY+xLflbzWLOCfU2e2n2FRPulzJOAS/4qYVgDpK5JMXbOEDRN8Dc
dIfkLBmVfhd79dHtzfpLr+uAwA1Do1Va1V8SsnpmjKy9m1gnr7dwcVwrhYJspui958YpqTbIcndo
Equ/IJc+o3nynkur85ZyPDjb3NeTp6GW6Wexn+6jueor8DLMQr1npbpp+8784vSJtGlgvjHVZDf6
xW0VZD6VMqsiRWkIKUe6/rNQg7/zU1ofDZV8+swReKUyB8LprfBR5NP5W9l2CIRVggnz3wgKFqE/
59UVyOHwrMkEtSEzYsyQYZOpB4tXedo/yxGwWMmtygP1L3HnudJTzxcWSWUaLPrIoWMqZHqIpOy8
r037JAvQJZK9zaf907ldbXTop8Zrr4cDIz9DDOM3/h9uN+2Ty2BNSfcWKkaKgKJuD3IV6wcmiMEy
Tgf3S2UEN+b45dYd/ZxTUn+aTlU9Io+mU6n5/HZqakbmWyqJc5DFypNBPPdSIfpuQWSNi6lP0qQh
SyiiIPpWYQQR/4eIhTUZ85xL3pr3c+3j0c/nSZ2PXzrlio/npdbIRC5qbW4ltnyAAfv7ws6UbSCM
AkXGh/3XcxH4yYdpc0wRqjo8v2jD+3p2PeV67bRPT5MbtY2oe4yXTgen/Z8vi20ytkO1XXRpuHKG
qL/n5RnMFUspvhiEvGF2s9pvblYdh9BFhhuEFeBhCQhN7GezSreLOxwgWL/05IFAiOBG9WT14dfW
MMYrAa1C/RAHN8q4NR6btlTeVNcz/1fXDeNP+HWX689z+QnT1q9j1583Hrtu/fo/0xPyo8KMJmCg
+NT7Mlebd7qavhuxp32TJfu6CEeHNmU1wteU7ud509FPJ3ud42z++j0yscWuXATgw0KM0yT8gmSx
gT/69EWmQIwYQBLWm+TCRIX9wax2Oc0/UmUN61m6nzbCEPh1Jt1nvpFe/P6lic09JW1CRo2C8cSv
zcyRGU9QcHg/avtmcUveKMFTErFnuXoQWkR2RCarB31co6vwc23adz2aZo60vp43rbV+e6egjT+0
ps3olc4GJSektlSgfy6mA2ltd0wn/tw3nULvlHHNeCDTo06nNM91yrhzus109nSiHcLx/OvfsfnR
8T39jsWYWisocdrjxPLjw7Ij/EH1CiG9+YF8waRi3ZJpGRzR6Dfz6anJsOt1jC64ZXjpH/Nf+9Hb
vZa/9jcDhs4pjHk8vzN9+7fzp/3CNV8j58Uv7Du7igZiKfGYHJxfT4b3tXGfPJT5MvANBPkI1Dhx
fEBMh6fF9I2e1qYTGYFo4Oo17jjtfL+5pTgJihysGFLKxCOP6GAkDVCefJx4kNUkrz3SiBbTppxY
0W2lgIkeD6bjQowQfL8D/urrzyR+zC2n1xGMV+UNOsBsXvlh/JrzJwoco4MUOcZw/TrD0N+g4JSN
ZWzpOqC5Vgw+eNftTPzNiMv4978iTZQRaWIDylOZ03/8K7pgJSS588SbnhA8W46KN1r9PxdG6fNb
nLapKjI6JC4FBnm5u+7Kaa/MIr8Ry8HXtZPkhxoGEeyiwiuPWl9rwJ1ZTPt9ZJlLG2/v/NOB6SjK
Rma2qr+sakxgW8xMJtKwtAkWvkqyeecTwYOy7Kbs6vJGjGvj/lQziMCezqWkGt6gmd03WqM+EONp
n03T3xfoUx/IPbPO47Fctn47Vo5bmtbep2nUE7Eu5dsSNsF+Wgva/uda9GvtevS65rZmQIhgWaz/
+htmjb97fg5SzREhyTdMV6HfoE4waGOr/0bRQskpByQTOK9hnywgQBhEd4xJS4PMxMVQrHg/bea6
o+DGDIZFOqAooYvE4U8nQuClNfB++nRSN540nXk9fbrltDnd0spwY9OqWPkBvXtfExm+Rwf2craf
9gyt6E/htJt0RAftKDSxiK+gOrsep45Vz0wzCteD4vdE+Y6Hf95FYV4NOoUogNRdZoVVV8whYR8q
QZrH5BuxOi1KKXJoFi6nDRl56uG3k6+n9eMRD4jrXoqWIG+53bTrfRUQHA9WE4UyXYgUfTVV4oxR
zMykGnGc9k0LnbkWESbjORZBI5ncF3Ar6Dm877ue6KHie7/DtM/OgJH+9QdAmZCPHz4BMKUAfBg6
KE3qgdonvg+IU4TpvVy8YS8fSm1pZvaK3CvpGFn5Gbpms5223neZioOHKAGvga3Lnkfv2+PZ0/Eg
9PtdaxZbwmyko4g9vVkTyvzbbaYD07m+oWrkvLQVuSEF4M50kL7qanKHCAvnLxWynl4+5WFx7tQk
R1WfoRqoEvkie0O3TFJpFE/JmPH8JN9ahieOIaMm8PVBcRFxQgpS6bnP4x290JTHO2qOG95hPipI
IIWYhH41ftUICs27tv/iQ21ZYhhqd0pkOOfpDBqh7Smidz2bZLqEn8qHTqvlgzk9tNoc94wu3Gh1
PXI9MQUUthD4lOcJjepbmwD4aKRSaPjIL2pbq2RbAlSb9v06AxxwuFA65y4fCwj6QK6k6jj+ohw3
p31+ZMar3Gbwb04lB/fX9uRCmU6c9kk2PfdBCUpgGdhTrveKp8pFAlNXKaUKSZW3zCucLLXbURAZ
10w1Tk+Znuh7hZDlT/unM6aD45XTqdeL9PHKYrzy122nM6b902mqj+97vO2069PlH29b2unfDNoU
7dPkn+fdiIGb5v98QP+NZ+PaQ6Db9CK/4fFeVtQu0GAURIwpad1hNeDNcn2X4AbuThYEf14u/mQw
n94pfSxy+lbDz/OnfdOVgz90p+aVD9J41+u9Pt7//Yf6gfnD5JEHzrm8nRzGjXnnYRc8v4/8xuEf
U/DrHteKQ4LeDhpgTaynBSCwSL/YUuMuSg1okuvYOm4tI9gbuZrPpqN0afTLeIHm8DGYdlFx5QKy
MKOyRBwwurYlUjNGTVu6mTZdNMMLVBvpRh6Pes6fR6fK+/XoVHmfjsrjyZ+uVUI5eQCuHW+HrPvh
9Gp89mQveV9IbvM2EEu5nXZNB2u0QdtALX7ECrbwSFYxd40ovxxRR1KvAqJ/EB7Fr0GDf6hXe/0m
x2OwN4k7XYKTc5+xmMwLxxNfwOAtUIema6ervQXPFlrTufAu8PWXtltJN9Ouzu9SBlmYiVs94BFX
t3RwK3qg6PMaZPBgA3KSH24mgECmu+5s7HVtrwc6TErHXEKcOJ523T/dpAaq8tsBaoXDTMgSgw3f
0QaQ/TnVjZAxeZClZ1kyXqve7L7ASElWpqL3ayPL+i9Ond4YtdXehZ73N98D8yNUUDOpiqEjkjVd
gc7A8Jq+0O9VCBQYViHTG//WFVT6SVboIOMY5E0fGafdgltxCNCptB+i8ez9QB/xQtmWHAOTPKpp
c1o02b2RDPndtIF/vl5opumspk1PSfSjG+ggRbgaJXlzaXznRwhNZK82Unaitqq917n6XloSVS7t
pxrWe60qsmxIAA2hF9fzxFTFslEq5TRdpWg3DcJim/lOmEXyYhp3pR83baA9+MWyFW0v/Sii9DIV
96dFFsZYVwv87eOg2uFPsIyEaQBdH7sBQWFcz08V+BZEXmvAMDqxmNZio7Pu4Qcd2rFOM+2n9art
bEBG90BQP+8XrczbEBfPvCUHzfmbkZyij12x31/kimJAZYXBAq5PaNQ3P/5NrVwtq7400m9lDy2G
7PhiW8X1iXihsB+xO92RTPnuOK2lYVJujQKthpBLkjHHk8dNaPjE79jiLpIj82infrzJbNvbVVIb
H81gMEBKoKRmHIU/0ffjF5NMn7DOyJ0qIgu0Qai+mX0fzBKwFyo1wSNF/IQKF3oMjanbIh/Q6Y3a
/uScQBMimgfxsoOwtlFJvlbpbC6SHrrsMA60rgsDB+PBGhfXfeQMzGQFjTsKSWVp83av7tLG2CZO
sUFUIp4EfJtFn2n/Tdl5LTeOZO32iRABb24peiNKlNcNoqq7C957PP2/MqkuVtd0zJxzg0BaQCIJ
ZG6zPuh1kJTegIygdeqVlw6K3iUmPpJHYPJaOmdHZB9wK8lRnsmDO9fkJcQ9kfhNSpKkaK2BvRFW
Eqib65YOx9NzCpBwc9sEyn3jreiLHaTcE/7sK6tkD1spAYH0LYnhqFffDnNfTigdZtssa/WtASC5
Qnfw7y7XMgz6J8JJZiRDB3L37WHZITR1MkRJVrW8dQ5qO55kiWfMV31fqNF6ilVE2n/WyS74cD61
bmo2Azbe+ntMvjLRjyQlGdD6Fmk5BR+ZQYYOtsvpUExZ/qZBJJH1he8Xu4nYJXj8QfhhFIRsZbbm
nc0stx81s32xRb3F5n2deKO/AcGS40RCkmdY+NWoTYd+HOyn3EC8poVJJAxWZqPJgrQfQbgJRYss
pKIbwTG3bkG0rmIv/B94aEP9Z4yteEzybHR0G1QbKwfbFj+5X4y1ozHk6LfMxvcs5PfimGTWygNJ
S4QWTWm7uNWZYTuhF4Eh/NonR0nsyC/P+jlK9v2tKPtbyMcs0ow/yanap1CZp33cexhGxWGCT2ea
rERuVTZYAmiWOqhFvTCv3dDFTta2ikCvrDMGVJ+tyqvW5GVDeh2bbCd5UpWtqCvbKPHoCrwU6fbA
k1uXrCdRjKccf2BRtgtZ7FxLO/eqeZKlJJwLVDCvA2UNoTIIlsbOQ+BFf0Ctyw8ZgkXbDoH6hXSB
TWL9+VudKuqSf/a71SkWnuurr+23cZ3hTgeLLLzFrAQfXZIlr03fKytND3mlTIF/smcVMo+VqB/g
lEmFF5mr/+iaOLx9wEP5J6vqUaUcx2Hj1qGD56UP711xqFTMuSp4pRAA1r1tVZmKcgENsjy44z27
AHOn1MT+L2Sd11shWe8J4b3hlK9+GVcpOvlBLnEAVRimZ9TsPmfHU19jm2WaSbo5rH2KRMuYGwd6
0koWG5LFV4aL9Pq1c+qHhOL19UEWA6V6d4ihPtvEVL+GhDO7hvVXR9zNgnBe62kiNexU2tq7fIvJ
KnxzB7Y30dkpPAd0P4HJU4GfU67HUVhWF8QljevbQv22KpeteoX177fluuKrxW7UInfvkSEyLNtu
ionqM3fhCLww1qG7CL1WQxyIs25wGHI2F0nB084j9uvvKnkmu8kesigPaus0B9/Xmg1e92gRB527
Qb/bWBVFFL2jyUg08DzNpwTm16s3nUN4Q++qb/mH2RekBVHUvcxcwqbNdrII3/3Q55p/Qdj1w2/s
b4k2ESRp++PeC4vspRXq1ynwalkfiXrdVP+13uERtY8Ug4h44Q4dbfSZZFH6RKU3VDbc3Ka3OgTR
t2jS75RGNU6+CoSNlx+cWlG8HbyfRV8FDWZVJnm9og5eMwEa8rSu9Pg0RzufTMpTDCFkFYzohBqz
4Z5GdmGg+Ibqg33jfBeFtn/osS+/lJ3Pjz2qPsxEMZEvT9t1M6vlR6Wbp4g3+5Nrht51+Cy6/TY8
65SlrGepZK6sKD5GlQsA52f4g4GWzCLOHGMv61gJaOdmBsYrekw5sdfWzCrR7YLk7HQv0YjcILQN
lgkhzsblGClgQGIcWLIO9Rk8GM4LyZL/6JaTzU4oYQGZUvEezekyY9wjrcdDPyDRjWhtGQSlql7l
i8ZKxD74vX3+H9YTSRz+ddGlY7AiRMpG/gSEJ17lf74hnEzJq55Y90/47D2BjI19UPuI/GAj0jhe
z21iwg+9U6p3emibdyQP/Owgm66H2oJrA/AE4nUIzA944NWdUIqiy3dzJbdcfmGXG+QC05XckBGs
+NUa91nx6PFTlfELMp5BnnVN9wISJdrd6m+hEMPfjbK/jIm4dfPU4YXcj0tBSP6cJ9FLEo9gvbL5
XddSflNRpmDhqKd3b5gR+cbGe58g4ym7KbPTnzIi0u/kgofVhQp5ARnDm4X8thL6zdp+6/zbcuq3
4m1m3lPIZ4nF1m1SfeyPrRG7Z28k6lb4JbNoeES6aniDSlKtYIG1R09JvKMSTOGKmMsMSRBA2w1u
GljBGIhR/wwuPu/ShVa21dm0WPsOurrnrT29G40FLogQXDLjKcpuSIcPx1LrUcDwpwqz9pg93L7L
Ai7XlyPCgPLLbNgliK6MPa7sIg+t+OKTkvPSDQViiaIkD7e+cs7rj0axiut8ZEhEgGdCmGdzmlyw
REPQaixUkz0rvsiDnkWfc2ZOB1nyB8198JN3WZBjQpJPdkbrQTMWY/5tnjFP1P+xxLJE1OA/di06
wYQeVhmCjAxhhP5t15KQkJP5YVF+tqEO/WjKw1NqenBQGvS4EjYfZEdaeYNIFZX/1iwb2tL6aGDr
HORGs/XOnR30F1lIasJ0oVyGG1lUxk47qf54uW5yk0T9qyqc4NjXhLVOmgW5fhytYRl7aGkZVVks
h3qyt1XcvUVsfVZFFBLAM8/e2TIHDeHs2XhzczPeyzpbGA5i0NRH1QeuJUrzhP4qsXbENg19yROw
IDljkfue+eiSvy1vKtOxPKiJjais2C37RRc+4siGYEeahexRmyluuDwtdrJYORATB2HokUXNSEl0
SqJhk5pzfizNcdmyWronpH66n6sWq7qGrvWKWFsyEF0QRkvZ1CjqpwebZTt5ASotQRBuiwkFkWAc
tUvoNP1yxrhzCZIJsIQ4i0VdQaT7SZHLdifRPN6REa70NHywEIk7G+LQVHgJZT2bvgdZmiN1hR/b
O7h24jzMSv8hHx3wcud1XyrZRkOL7tC1sb0Lc/+xRT37JEPWWj1PdqFX+wv0V8IneVDQLEwSpznJ
0q2HDHmTo37OIXtEwThBsCMJ8/ZclA87XWvIv/L//K1aFp1eD0+YqmTh9siUz0fZ5nd/3h6W8qwy
T33jkgghXlYoiCZHA48ratbwDezYGk6qVhAsQyrLY++EEf9UK34lAaFfZG1VfKuyluwm0/9ht9/7
XLBLAN6vCiII/2xa7TO3vfyD/LbgLsfevScXiawqxXBOkx47Jwl8isBS7HIteXSBqcwQe4FAyYbc
fQKZErGaV8QGfATJmPd6sLmZ5sY8XRdef+Jb8OgGofnHz5M0iK81yJjcmlrNOSthnxxsNXVPSth0
82KoMS12llKzFaHS04jgXFatX5IE7ESPUWxZKKaMoAi6FmVBKOnBUlETby0XBzx96sd4OqeKu6mI
Xzvenn8O/401673s7vro65tLG7okg2iEWYJASJ/p/45Kcfe9i0AG9Bq2flI7m72jlsaqqnEhwI9a
yB5FB56xrevklHXQHG3fhNdXOfoOFVZeuq5nHUp2rodaHGTxdqgrdQPNLNzdqjo7GTYG8eTzq1Y3
3Qb3zgrjW3iv4418GPGyPrhKbLOlmsm1d0zQA4gn9uuwAnkpmxF4NR+iMYzZeQQ4Mqt440JKg6hg
eJs4rec9udc5Seqttu60mi8PwjR3jeU7b5Vj/THOVg6jFgCqRxjfYg6mrVLV43fUDbqF3jU+vF+T
+C8B4wTZtPB03X5MG7d6KuIuQpIzgWwiGo2odc6+4q1lo6wieYWsSgySoGzpoYAiPiBIyQZ/ANCB
nSZ9SWMjPc0QyZalRTzuumrUbBVlOP/CFFeiatp4DOWprJSHRDRfz1TdKiCh4Wq89ZFFHrf2BlFq
BYGpUIcQAAB0H0bx+1iM3tmvMu/cizNEw2H+JOWEUAbFISnGrV8HImNpdu4SP+Kx4o7Tu47EgTc6
b+TT+4dghKuSY+KpMjCCr3Ouojds6fFFHgLlpfMr/0HB6HxBY2c8aFMNPOTvdqM2XRQDRhRSRZ2u
Nt/cYoxZKDjDNAL0jvALBuW31oIM69kopkWD6tyDoxhIAiW+8l96lIGqrYfSfDfYnl0C7J+GsIPI
UmwFv5REGysNXM6iZ6Epq1tJtJFOk/yVYcQ9pEUXo6kDV0f+3ipYgJsRS+h1uS4Dj/OmP/gmAXt+
md1Praa8Wi58q3run32l6S8q2UtpWihQsK3xWBmpthhEr7iEHBFXYbmSrSlSOvCOSqKLSwJB5NQ6
xKMHDSWo2+agRzdkU/vx1x3EgZEByUliRExho4yzfukyh6SSfELNobfx9ElGmDzgLrsfUaCH0d2c
LRlUUYMRZhcO+c8Ti79rZTpZxabX8aQB4OAVZgOfivQkfyiNnuzRWRnOcbiTNbfqW9dQs7IH2ZBm
2ii6qg76HH1JbsQ2KmDMYSNvFkSXpn+Rlztqhf+Xk7mgsuy2fbFSj5B9rZuPZPuABlcAi9yxSAT/
VOnTp5FGe8+e+xc1cOp9H7i/1Jvk854QQv6eBZlx4eVzp6aG9ywtLYULdC8ayossxb7zrvW+f7XL
6BhB7/quKvayEbqct8TtDIBMmHQiw243cYSYr5zNnupp7+gQfy3Xb9a9VsSYNKFKzX5tHVUTz0rt
aIAd/Tb8zm/vsdcQ2TANXmClnhlrNSqq0yQ8XEItrYF08qcD2X/BI7h7AmCnbLpwmsh8svtLOsO0
kl3iBGsLUSCf6aDwiSC/e5p1mB3/fTtm/sti0lFB8boGYhEWafv/3I0ZxHUGmlemnxFJ6nZfdQ8a
6JlL0urJviT3eUEMTXuRdaXTaDz0024ji7JBJLP9NmpUtO1UeK3yZJFomc93LuLMycLsbie41rNH
kGDQJ3sFj7BjtM1BHvwMBeLCUr/NitIc8sAZy4Xu6NAqxEF2kUUzJ+ny2nIb/MsYOc841f9L/Uj6
9otfoj90h/cQ2T/EQROZ+h//r6ZWG/LUjOFD7/NsnQVavDDEekITB3lWIoQNxFJtL3XkwIYSDeS/
OicypmnAD4AUvSLyQkVll0TuKUM5+pj0DlsgaCmqY2vn3856PdWvdePPs///foNO0p0VzBvpp7QI
CF6EJoY1uS2WxcCMk4N0TMpighj8L0XZeut8G9sKjPVvnW/FoEH2IEwV/04dNefoFkVxdqdkKyUn
5AF7PVLGnmFsMMCGT+ns5WcbMSRTV6vvdQKVjBjl9pE8DX1bJmwiQ8D97AsMA3Z1b/+Z+IuGT/tP
O+mURQZzdF9qPJJtgKwLd0zz92Dika+Eo7aRxXx0npXCyR9zROVxIhv3hmdk71FaNNtQ6Ug1kMUY
1KZI8T0NcT+9GvlfMQmG70OaQ6sxXfHNZmoyDaJl4arNXrYC77vzwrwmYFQd2U5wB3IyNYuCtbyD
a9H0ngu3zx87L68uTW/dZ0jurCwrjnYd4ZGoADpkpiP0+xDFIkYWVOR3fhwfJJkbT4YaGzsb6ap1
Y8X1p+t8V1on/P7bQL/T3v7740IzIHP8Y/tpEbspABpk5CCHYUKt+M3Cr6pVXjiA2InYxHXXjZl+
lw1wN9XBCt7hqBN7jiPbdWrCvkzWrbI+iDtnjWlHWwNzCd89tUgXxBXYyP/Y0wv8rjvZLUef6hCE
3ngt8iBAAyQe1J3tRvFdO8I3Q+L1e0Gy7Y+svPcsEx5STsCL0/nuR5Y15Z2OM/5i+pjoMrWqjtB4
nb3WVMOmrc35oahg6umTpr+JefrWj37M89c8usKK0l6g01KS4xTavJdB9d77xnxyEeZk04asPCAP
syPcI0DhQXmph667l71ktSxOXTVvzV79JutllWyUh6mHV6+1ln13vYKsbMSUjQZuq8vzYCPrfrmY
67QbbMXN4Ze6jKfPsVWrJVwF5+um5KWsvCMDO62z641e62QfxQLq1Vtpj4L5f951DRUbRXj0TPIm
qHaB2jwY6ejkJJ9qoIPcFO9TwroTQRS9P1SJRiJq1Sn9QZYLGAR3baBFK9eYVimG4oJozQQMqOdG
W8dusyenC53TbPpnG5Lbk6zqUkLkmla1dpFnZU/qGIAcNrMftx6Dpf6o8tiB7wsvWdbrdiawvLW2
kHN4Yu4Um1Fnd9ZJ9jBT+CkVi0oWUTTKOvKcVk2uhA/XKyG8s85g9GJhpYcXVTs/ngnFR3ehSUZy
0qgFsJevNJgyq+sMhV89gri7XlZWOdrMLz8Cri1nJZ3Xv4/SYI/4pVVA7G3jO6/0py2OdjljG/jm
cWyzN9ldVo0z/0eE7oXll2v6PNf2CjqB16vIuiogyRH4y1GOCtxA2dYln4m8BVkH7mufO6p7L/tH
ZlRvCD4MWUUz5TT6n8K9eHRJQDjXlXACmvgzxMGYRyzTmuGtWtsKc3JjWI1HTvYouzQAbXhTCUu4
rhcrPTbbjUeCvdWk38ikStfjbJLLoujla4qQokZ2wjeo8s3SbgvE7IYeUYm+/65ByPoW5AOxaKRb
3ruIRp11f2ZzJxpye/zRV47yGPlFQsJGmy7lBXrovkQTvU9FP907qdLtHN4dK3mR1H8uSs/4GNsx
3aTl4G0ags/eiYK7IyrPX+spCsnYwcyL0h4G+OLIVYzQ83i6xDuN0LYnBWTKvhxy/DhjpAIh5iHm
a0H+KFs1O+qXdqQEG1kMFc88NkX6eZ2q5jtcEUJ273qd+qSr8E9RDClWskgmkHpG6Hx77duOYbqo
NBDgfmP8IWdzSnCKnglgkJew9qQro3nJ8CCK27rW4OW/y6owud6qq7T5Hsu8ujBEFyOdeUygVr83
WI2NUfP3PZdmB2t1DjfyPrpCNYl/z7/uebBdQUHMr/csvg5k71lkj4gpUzR3Ydk7W1mSV5H3bUL0
vN7Xf7tnOWhslP+45yCpQWOghXFu83E9KOiHdrW3KxOCycEUlPZeUQjfgTrLKQihGgIMSIoyQiKI
IC1aXKUo+NKAw7mWlRbnRWy5BNjNAcPFwEFt8zWMkrfECMuvydS8adEEFM3XWrav6gIvqJ8rCVQD
XgBG8hQ3FaaBuhqBccTpE4GR6VOVvbl8nx5lhw5sxkp1i3oli6Wa6BcGy45ySJZO7nIIh3wt6xpC
KrFf35ERMu0KoJdfw5i3CdtkaXdVhjRCnwLkt9rzpNmbW4+smjr+zK7YyrlweHnY8jA43QGvwFfL
DcuhCNQ4C2LDm52sy0d1gHEef8zV3O1co0qXmurGQORGa68meXYKRhj7wbj0c+wRSVG/gLMBnBSW
01/hvE5zp/kxpfMfA6yUV7cYwBjUfn5POpi7I7bV2Wh6GzyOPmBojF/ZJ0vjQy4GYQbZ8ETQv8WW
QSxqO2cXeeUR6al9HBMFQTr2Bsp1vUn02Tm0cfiXMejVKrQUdduDRDixlAnWZhloMAZ9azkllXen
+q77guABeEBA0dGgfXMD9b7IyhYhLBUZn5F/cjxW6zDSiz+VLvijUnv73R7VBC2jyX8CMYQG1pyo
Z9eYv64d5Hq5/+26URe4j741e3dOGA6vXYRhQ9f83643VJETLoqmXHtTqa1tNm6CCDss/dRPyUDQ
nKU19do3RQAKe7358IDwIZs3jVs1KYpXz7T3VSZmrT3tjgzh7mSMvXbOo8RaXEeKuLWwmp58Tyv3
jpn0KzkAEBG5X+6nqYfpWmuHZidC0J5nz36Q7cQt5uDeq+E+xDx47ygY+q4DveBx1kznmZ9duxsh
3cA1rH1EKtbXgahLrPQO5LymdvPTENbv1xvJZqQdcFick2noT7qDWg2Sctq3aFD2RdTlrzNIsa0O
lwScSdd9YD5ayA6KUbvkZWiZSG+tLp5L2pm8VGM1LSBK3XoIgqE7QglNl7JBsZq1x1PzrWNfunHL
etqEyai8FSafvLhmCSELZUE3PQbBHD/aCjol8i5Z8mMoYtl3QRCzO/habVynrGO0PQlg/mhnwXWa
y3prD+70Ohf6To5MMgNxvSHLCHpQkLVMYuSveSW9WFn+gj4EwvYQmrdQY9trNoNMabDaFqJraGfb
W5qDFjhPCuJKO/E2rZXYupTi4Kas7QD+YFsSL9eIKIdL6f4Rkjp4faGWWTRvcPUad3KQ7NWn4dPE
cvIkS/bYefvRFUaxotA3LHO1vZP2CyeF05OaivKYBOVB8/vgbXQK/jlJZi8iPQre6lobNwCPsP6I
VjtDe00xYdXI1n4wf6Slq97LkphRH9zgJRcz9jNIBjGFBYxtMWe1hY+ESI4E3cPePeKJco+d1bM6
7atR3w5Od9ZFQ+27SrX8pVkZyy0PfZv41Zi4Hg0O0tG39L9PpxDbbTuPfwba52AG8dbv+uzOKgBE
EXoQIo7NO3JTEYVJ2m+QbvSezPzGKrLLXMP/NTL1/NU5B2JrjR0sWDlYzxFa1ZFl3BGtwWRN/hTY
avyYItRyGSwrELKrf3Wg15I7vXOzld42fM3khXCH/9GVrYY5kCCfqIuIWSzs+A1NYXuVKR5WMVGs
Bh/SO8woQOsUR0PfRuTvXMzCFyHEOBymPHkLwNvBCFZ7sZBO3hC6ddFJ9b9aoWQm5Kb500629qrz
zSzC+iyHws+eDXV8rYFmPBA48iKvg6JAtZc3lYn5SeX595uSrehVXG9KURKgS0lS4akQmVYiB0va
+mQxR9R74bOTudr/ZJ0birwsV6ZxyZ6B4pNZITo510ysnxNdO8k5I9HJyjLhrghWEyqWHUCipwAK
zwthYCuM3d1FllQYxo0ZWY+y5Gowz2c1uZYIhzsaKII9yDYfR2Q6Fe5ZlogbfCJctLiWfMN460YH
2VFxhTzIvmuhFSGgMs8vQNSCRZOa8CdEo6sCo+e34R9lq5YF9SL3pvZ4vQgaj4sIlYaDbM15z2P4
Rlry2mqjOBXpqbMn3kJ9sfEQkD99au062ZETVjzPNhqKiaIiCCKKQaq2J7f23x3i/PgWg98OJl+9
yEa15VKF0Xj7vFGK5zHp0b6Ix0ZklxXPg29kR3KUyfyXY9ulk7jps+yK9wKIsRewcBddw27oV8Dg
07Vs9Rpsl8TFpvXQ3KeGGYIezrQlLvvm3qoKiBWdOEV5qEepJ/LX18oKoQ12i432EGdkcOtBPsE7
EXOoyNxlmEDIsNzhdJk3eeLnT5o3ZPdVFN6riqYUd3U6s2HTDGcnW62oaQ/+hB0X1abiSdZhwP60
cM4ihUZVBB9xKzdCOHiZYNKabaMXDU9fZh+10l77ISI3sihHIGYXJr16kTVayFpvslKSesVs4ZQM
D10/XbvLHsOIQmFXopEqi27Y9qe46C+zM37mft8eZXWLSWfBF7Tfy2LQVMC4eMMsZFEehlp/Nto0
RYiDK3lz2mxxDLZ3tx4qkrAQ/fiipA+DOapQ4bp+xZOmWudt4SzlwB7XwmX46/rXNnjklhMRT2s5
C4ns+jlJ441O0NuT7A7BPL/T1Vn/un03MNkDWW/kFwR4imZ7TZY43Om/nWIJwW8EYLj7W5U8S0Zy
9nWIF7J0rRp6ZeGVsNzCqvvyqTVJZBC5NPV3Y4CDuBydFVIhUP9FKNHNc+g37kWNcv8r6CJrSHQY
x/yrn+F1wxqkHQqTIeDyIQm0k2al7clKwmyZjGn4h7+TmUK3dtXs/2u7HM+rOWPzlxbrrCfIrIoK
E+c2DD4ZtXorynTsW1EGuBaic2urdBYJ2bdWObbp3GJZE22zc8fSOzeG9qMKjenddkNgc3Vtb6yS
ZRirthMqFt6lZRUqe/mx8zINGlFh2eCtCWVkjK699F3UIjPgVY+pkb6GaTK9l3Hgrp2STLCOV+d7
yD8Ly+EiRLaHgDE8KajHkKWh1NkxFPuSJMINdOsCNBT8AEJDMOP6cTUNBXGwjpc/+BD6dyBUuTNZ
Vwk1ZqjIBGh4ddjtSlQaVzoRMpveVl3+aTEJKLOpbty8d5et3xsvsjVxwKCUro743RCsR+gxd6g9
FmhZ6YV6goy70up2ejDEYcoihKuy8vuk18lelmS92+lfQ2WdPKi2MhIxHjm4lxIkEkdycidCHp6t
BH0BmDPNehBFU0FNyY6DCOUKioUZ44WsTVLfKMmqkvBSD334R1nyAd3CRydhN26CX2fD4xcFtf0o
3Q9Kcur0nBAl4bMYwFvtPL9FS+anz8JGs/OOXGYMQj/rvOTU1p2Oqzy7vw0EiakuZFEebgMRd8Dv
zqBBXCny568ryQFxBjOz0F03vc9ZGEDR1jBhBc5WUXIdatRg/8cZK3xSK/zXGRUrPFyJhpXCVC82
CRVD1VtHWQKpbh1CzfgmS/LgmNp0F6u5sTGyQbv0vRtceuypYrCcxo8ARvLrjpZk/MzZnZixDS0L
yrgSXuwQ5l+aH/Egv+ryT4on3V6ixeyuVPHvk4e4rg+pYSgnWSIrIjtCDn2VpRre0bEu3BlxHkM9
SnFEeSBSXbsWrcjrNm1SfcgeqYYEruwhixNSO5ZZxieyntuFZHDNBNQvvFRx7ocq9c6qaMgEnKsw
fXPhqjiAw2LAaT1qXyPi2Psxl/q2R4Z217dRezG02Xw0E0Q7kffIUFm4ODzayfvHjCI7yLphrAQ7
uPwa1JBF/uh469w52ch52GhAI6aQm/fyMHgjydHQR9d9PXHToiF0Ezgyk2gxe201GpjUZD/ZqgzN
c5/7fNpWMp5yD4C9ZbuHwQaF5GkQhtBcp0GWRaviB3+4VtA/hmB6l7k36E+3s0BI/5aiTgloNRPv
19Zbv7GwjjjavociZBXj7LgY+PjvPS3SL1XpPcr6moR5zGZNuSWIpPoI2SZlY2m/9h0LHvx0bLlF
/W14XvYB6dlO8tDq+G1mcvPe2EggZCDOalEnz2SdbJX9hr4Of28FVPQ1tqj9Gg5yqG8UoYlEbCZB
a2GN6i0xCLLqVi/PCrsNTp1rNhvPSuZnpN9PSlmNf4oTBKsHeRJWXzWI1KDdFwe98uTzSUCRDfdK
rT2kPnuISH5y8rTx5oogo2nAQMJnaouDbDBmnZijv0e4/KX3dpYRzwhur966DjE5ejG2QFQr7ZmP
UtkMaYAamiimjdUeLcw2C1lsxoRtmmD/1pHe3RmKvkagMX6UjZ5S1CC4J/2AjpGGEjAT13GFYVUU
Q5uJvRxbu4+F91mfSY+3SNcrQ328l1mOMvlRJQSoNxfgPmF3mcabGsfzoUkyJDi91HxTkC5d6UTZ
blu/Mt7qsvmYLCN9QLTBev6XQYqG9Fte6PYp75YKQZ0JayUSAntOFHMZyZNhRkqltLe2YVvrTEES
cMr8DPs4MRWyaDQmOyvx8pXFtgU0O2dh9ThNqUmsm6fcyaBPVe0KXO/Ik2Ny6d807ZSb5vQue4Ul
zrO69MZ3z52woIteMNVlLzn433oZCgKwuYa8EYKX/ZtJYrWYoWy7r8vK4m+XpVeTDgVKqIgWTbpO
HMfPQ2xsCmwqhIj9XZ1pvMcX5LwR5GGVR9lAmkR+33RIxKtlD4Qp47fMe+YlalN7m02VBRVUtd57
QinTpo6+x44QuC1b9xg7jn4ee9NZwOmLvouRKBUnL9AovkZquK/lSNmBlPGvkZWeGdeRheaG36sU
l2jRImgXV99EmIrlhz8I5cP6Uvb2i9WgXIeUYXSqEXw91MqorwnHLp6wtODbcnpAIFA25KikmD7g
hUdvLcb4ZW4NZG+YfrkH5Q+YHUI8atskVQRZWn2PyJXDdh/9SHwiA5SyeZ+hCi9jCwJV0Tn9zq2L
Dxb9GfwNE1sUiYx3QTu5nyw4t8Baox+apR1R49XhtKNQ7xdWRMyLr29dlMy3haHhJIqwBYLpHj9M
uzh5Hu9WTfE/Ol4InWahw1tpxXPvRP5dOSXpVvOK4lnFVbXlbTHflWZYPg/ToJ5R4UKfkL6yhzW6
22Ce0gdZZdcIJsZQXXey/xxA1asyLV3KVoz4oA5H51FeSla54bgEm4dcqJixDQ2h+a4Gezl3FNXK
2i5iaymLdgCIsw/KT9l3LLL6HoayunBJeSC2KsqeMV3d92lefBoR4WYmSbz72nWrV21GP6XRis/J
h23Gt5gvRZmr76UK5JvuiuZGIJdZ2Muiq62doh0+CqOrtgAlCVARvaY+XbZmnL0h0anvCj2sVnLS
XrH2BT9G0lARnI4N5G/qIrkkBfLrEapu68bp++QOzXFehRXvaqzJl7It0nM49Sus8tB6yaPptm4/
KDhIRfn/cfB1KnG1f50AeHO7gLG9w+CBSRSB61jvvZdYy5tTp5UWHG3qc0ICl2UwGNdudT7+0q11
Ef+9dbNZLO1AEdWnKTJYbyxwIv4ZJa2Hup7WHbt2Nt+IwMcy0ESvquqFZ9uuwsUsHqKsD/qNF+cQ
DkTRrixrkWAoOMqib7z0gd2+hkS13Y9ZAPRNTCbEcR2Sv5My7hd2NnV/NE29VPUc4wTL/0MMD/bT
RMlJcArVS2k7ADuTVjn4HllWNTa5tRGVCgGdWk38WRJ/Wn13r8vxc+IuuiGq/yxzgv9Gpx1eRqOO
ViUaXfdOOXU7JYqIIkK98JxNSrcsk9B/xUH0Vxb34Y9A3aK/wX1Umv7ipu747ojfnlIWxkMcV9rG
MO1u34YzIod9jtI6MNNnVTwocGOO3xW7QbwYm5gZeP02MVR/OynkxbfoAgq4rrstK4wQsojkr72F
LIFwkmhVUEbY6ohYXotDwK80y5UUcHdsvqTqiLfcyHPerxRbKx4p2sW1s4O7elvZcXVtteug3QIn
5X8qOoeFwzovDdtra2njPQHW2V3HGv6YbX2T4Ck5c2ahU9W5KnHe4q48r4y2gaZM19ZU5EAHPULm
snVOY3+Di50IMHGh2sERElWGcW0lP9zaQNmyrsUwUo2N2tpoiYuZebdpm7lr3OvYHOzzRrd879qq
9foIu7OCLz01u8Yt2y0hWC9g5WG0Vn3WnOSBj/frLDYgxM3j8fceslsYAjfDkZduZBF8t3qXh1a6
LEbfQ3dZJ6B4bu/SvvTPZFwQrAWMmszPIJyvlbKfPKC9/t2JLG0nS3KErfiYfrNhHYvxt65xii2K
6EW2L+Iyt0Orq896ng57OVzW/x9l57UcOa5t2y9iBL15JZleSqVsqfqFUa7pHej59XcQ6t6qU7Hv
uXFfGAmApKRUJgGsNdeYePsqFzcBn0QdPwKn7YIoq7ywFRFE1e3GWsnDB4FPfS2tuLt8/jAsKtNL
q9S3nA35bz9myplUUe1vEHCu//xhjp6fkGI2d5/9Q6yUZztS3uRP/rx3WgElJzAGXn27h/McOVpD
TDsfPg5Kag53iZdA2W2gJPzbXRSJ1eMJQ1tvsCL496VFKq1m4gWgoZShisDi7uOlPLVvCsVP+s77
GPlfbodZBSV7MamF7Ucs233seGBXJNvmorhBXOHurmUua7N8pY5I805tzKdcNm0rd9g3JfU9BSTx
m6DYUfZji2CcWqGyjAW9/651WAPanTvcJ81gvgKSD2R/XnrzCR8V4+NuHuxqciT4OxMD2cwsSAXI
Q9Nn3p3YDrLZ96j21Ahsj+yb2pYkNTl+qs2BiRKZ+ldrnxddOHjGemESNomNbQN25Iw7Al/MK1KA
L7X3ckSjtF2e/anJ/7yVF2n/XCYv+LhWxNYZtMdcsDbqDsuiK3dIGgrXLGHzcFjMtLqftoN8JftS
EkZh7KhABv7nQMKU/NtlGe4Vi4qj1h/98ibyUtLk0V6wXP74if/th8lrNeGhE1W3yByh3wKB2V7d
ivclF+mTnPSBUyps1zvZsboTEsX0ec5kxGqgesp00Dsn8y0KcZ4VXcQnpymLw5TExVsa5Y8GJVQ/
1i7K+Fj0v5/hJf3/44wIu/pwWXuYn55e3nlDT/Cqj6s7XXWAsmbm6bPLKTIbhe9/Tvm8Quj5cATQ
fO9uN5H9Hyc7i+qEY4mbijUM/W1pNltLUyXWSOwE++ZFOMcaDJTfLlZ/++hsKqrtdUo4ZV+9DXS4
Pu/YY6uhvM3HgIYTGkUz7e6TozUDzQ+KIhqCz74PAJds/0np+pPs9du4PL/rIKb+cbs/byTb/zvT
S8K/JOKLbx0Tu7zErdo5GPegoRDxkHGZfVgGgCEWDbMe3kr10mbAyo2EphwZok4fwhg0vm/xX97L
TlvYBmGRBcujXKR+Y0zdU4su1Qfn5pxcLydcMon8UXff5Zjsab0oA93gVcFnn43vCm7hxSaescRT
glbgqX6Sp8sDkmuW7arrfPwM2WcmahbkToKjSe1ORw0neYL4JVUP6VTcd8Q+jgn+021UaxOfXZej
HJHnUGXeB502GqG2nS0HHEpQ9vVoLCSlC/1cW/nYvURlVu6sFkMVz42foUDPXzV85ANhlT156Fbg
ykd5Ib7qy3lpMWdk4RjfAGYKQGam9pazdfYnavx+Ghn4Fs+aYmxxppMzGx6aJROzwiIdXpSIJN6I
Set1ctTipBZ4Vinbukut23pnzMv80nQwYVIbEabm5qePO8GQJLgS9T9HbN+hFVTXaC3D2uibi2Hp
5HGdpWjIDv3blq/kAfPU+mh2xtVscUyy/3MgtBbfU0Oh3JWpqx9Ut/sqBz/7/zh3ndtk07b913t8
XppgdXzuS30n7/3ZL1999q0Ntuup+/zZ83nqZ5/8ZfL1XldcCuu2X1aeRclfemjtyiH5YHX32PTU
vuLExn6GsrwDlFdjk/3oOb31rNS9+9JU+q1xlvwBbzj3pRu01V+dvriMU+m9rBGWq8RdHN4DRs1u
svcGy39KkWh6y+KdqJcrAnmnbBTavZck3+SgRRXZU8TXhTX3ncit5lQuMeU2uTxGaUlVTT6iZZBt
+bLkQ3RG0dpfrHn2XsvI+Ysv5QT3nZY+aM9lpU4PH63EJLDlzrePlu0cyxUnWNnyciIkdmE+VYbz
RdXrdVdO/fogD5QHg5CPDBWJAn1Va/4zIFBUgjx23V2PG4ztF3JEE4m/eUsdP+/Q5hnSszg5VIAf
7z77hwkzo8pAfelNLcbtmMvvepg4tx7Rzc2sHRwJTEcHW90gLdkOBlGR+7IkURWxG2FVSt9gxAdD
rIDdt5Y8N0tNzH1tzHTtIRtvwxDamTLfqekyhSWRre9ZyN7Z/i6GfgjVvATIqjTOdRlJq8mB1uLJ
ZHTq13GyMOBb+19eSR3b0mHwWEYjRg6/vcwsJLikdbs1yGK9PgPhbHZsUKLThozoqaW42ZZoXiAg
1WTMKlA+ldm8lCxwDqKz+1COls5s3YupfCMYXWBpRu2dO6QdqHyys1OarP5mkhaOsVfijQlx16+G
Sj13QPw+Dnk1/d78rqx2iSuXEl+ICsUX+Spa6+S3phz4o6/YrmjcKqt9eYm29jueLdZRkIeak4SM
x1LCiktUcRnjNHvULDFivde137vRfvFm1XjJh9mEL4XJUdGM0Reo54QFGvG9XcsBsdbSX+GLGPcz
2c6A2rbqYU4TtTtQs4rRKiqvmz1N0UnrAD2bnR7d9O3Arqm9ToYZYmDHKh8NLIv0brrKQXkaU/Qv
wtfZWd5DHiDJIgLffF43XVpirm9ibfexaVC90zTTbiCRfpodrKLSEUV4tOE/MiNLN9+rOABGZhOJ
oPk5kGzN0uyRPhkL0ov/XKHAF7lXEG46bQXIo+qcdyOOJnY9wsEPq2m+TMN3e+uG+Gqfhi04SJag
9VEwx0dNLZU7t5+UuwZEz12H8no3xfBK5IDsk6OWxjaXCjvOQQ7bBpuHskJp3IPXoxB3HTP9ri7F
U9e2YIqRdh27FcB40VbKO+RVDLY4AdpMHg5tbt7JK6MKqU48MEEoavVUair53Q+tjddb1HXCNn/I
bAvnqEmb9nGplL/1yVGRJW2whTP2i7dgF5mzMxqX2eWDybXyYIlCv3r1i2wYNQ8Iv0T0d5pr56cj
liHfse4udmbvluHnVe12fWw0o98tkXOQA/JXidA++GSgU9y3wEEBUUGt2SVvS9PnD2MDdJKEPgFn
sS4Hp+2cnTwN/0vKZU2PeXcb/f++Cvht+zoMOBUa+ngz8bO4UY0w3kDwnDwySXef/UNakSheV5ft
IKfJgbxQwU1Smiovkv38vctx6bFzSvHqeSDbTYR9cu0vqqW+l0Vt/p15B5Bkzi8l7hKkIW7z5nSK
jVUk+jojTvpTV7njEWWW8WA13T9X846+ox7+24iHX9wuvodkl02+u73E2Tq5TyzhBmlU5NjC0Pc5
0I/zA74W6kYNRAzcufcS+yOZPtS4HGKVqiDZkv1blzzLW5Po8JH41asawd8G6WgWPXpUyidEwsmz
PFA+o4QZcN69bCIXJSIQtcuhzahRpJr9rtP65cFay/FlIOseuCgBT3IwxaJns0mvdnJUdYr5UlbG
lrTgUlEOydOCjksOyi4qLZDamsuDbFkRMYYIe3G2NxWGQ1N5lrSBEUFpCJefWMT/pBJA6+Mtk5SC
eTuna6m3XyOz8lXHnU8C0tWz60KO1BXd3bPkXSmoBdvlevPrsrVkl6rrb1VbF/fy/I6PLO5k1I7I
QRcZ0eOYmATwuZlHMYXQQ5RiepDMenq1QeVM5czTpykeF9Vm9Wim9+Sl1JBfaHpcLRw+gJ/y3Hyc
xdggrtQBKpYLuERlfEdu/R6DkL/lZ5uHzaMDUahYFrKtRekc4APCbcE5am/WBSKBRkGkbytBQnry
SDr2pDgiffQiHu7YE0x/uQS6zV5dQDSZRlizlb3KV4qF3KhtdG2v2/xbM+BygTCoHy5I6xN/YpYm
FEvkjCl5UjGEnrrIDN1aJ4qbb0ryozM/4gnPisgDAhfz8/0Kqe7Z0MUavOppdHGzrDjz/ac6VOQ/
NkDZU6Ma8QmM5ldvjL/hF+cdolTzoPErxLbYDjNLpnyK1lcrXYqDvQke3G4+ZaLhb/Xs0E2vyNst
fymb5EaJl4cp6U2nvJhCbu1lMLS/cBtxfRVFWGgOEdFOiiwF5jCBuiD8wXsoGCe+PUQJqiRc+y7z
lWZQb56nYuRCntDXV3D+qGv6HaJnRzk3YLtCMh1YQA3My2qRXWZki35S9/cD4Xg8DdKfuVVpCAaN
fhfXWruHbVr6k4nAFGZUoDcpQqf0q4YZ6be+HQ6RlZ661XowGqFePDj0PpPTuPNSUfnAk/+Ohm8C
g/OAve+vbNZ4L7qvFfYvmVd9GUvEJHoz7A2qjnXUav4kmtrXlS8x3q8WlfE+e+x7USfmN0rJ7AZD
Tt6ZyhPkZZzul8oyIbTMN6oB2jOSY3YnIsW7lnK0vaooU4D3W4HAyvpLT/UVwTdrSgw9wZiPy1fY
VrumYoJdyrE7tU1+TW2U1WtM3s7Ku72Ya0o5o/GbMlXVyxD93Xo5gUTRvSpER1knrNdmM/+lcA2G
3VwweaxOqGr6FT0mf8naZkdYvgsSyelXkcXiqi3GFI7FyzCO2qvhnEcUlIESJS8adSFhDVoLRKm9
RTzNUy2qq7nO5xqi6dOal9cJ/vROo0Rmt+b8M0j0jge8UcQ5jU9eiyOr3pinqBYGlS/TIzwCweKz
bw+pnTT+OA43pB/46C0TKmTzrNWu4qvwFlHaDc/OWpOwXOo1BP4hzkk2ncSANlfFagBYcZApg3qc
JmrMarNC+IquK6o9sv2p8xrXlL1n/eCey9EaeJzbV9dZ2yfH3CUD1qr9QH1ylaqAZOYgqVz7uK7U
MZhwWWAnVNqZbbmL+TpEwDbamJEst9p+QcWhnjOI+GdWEam+a5cWgntuzwJOKy9b6t4K/7exVVfp
qGp7PKDWPNUNgS7UkZwq76LJ4Y8bxJUAZK/75bxOB4o9qvMkTIGbF5STGWT1GaNZfW8N6oOqN+0Z
IfnKNyx1xUPB/jjsQNodBn35xSRmUyazeo8dBmOBwsrAZ/aLz7a+z5UqDqLG2blJ4f58qubha+ay
gVucNvUr/TuIwGcsq3ydnN4pNoAmONn4o+n49yTeemtMOz2rDZB/MvBQWgJks96DKPB36d096tfk
pUrXdreZ1O7E8Kt0ckIYADRghjU48yqp+zCK6FSu7pbz95NoSS+aMbxWFtDDrGm+9lUB7CLq+OeV
GpqHaLxX7WQkhU+iWuvq5y4d/4qF2e/xprYPuU1CpZmGfTQK7OaHNL+U5XzwUt6Qsik9Xy+t8R5z
4QoTruSlnMjr6y1blyg55Fm5XwkoH+2kuyvLWuyxUXudoFclWVSeV5fkWhF7DRnNfN/X0Z1oxPOC
ndtO1cZbE2nvqe4QqunERWW/EQzrOO6oXLTOig58ItFy81Qk6oR1cPt3otW1b4LOU8XfOkY9QB6y
OWi7IvSi+LGvDO2YlWcRD1YoWr92ume1SN5aU02hlM5sfd3ymjo2nm3GBNA6RpsqvPJESXwR5m7+
3gsPIEnuLoHT3TW4ZLn2YmNNXOm+Uzbuvibdcx2QLIq4668VNc2XtWz20cwairob1fcUCFnE9DMQ
pda7UcdUZBFyekhU7zgVQU+E/lwryy/MFnVM2L5aU/mUW8Z0gquACD8hXczkPAeLhZyvxkkkIAyN
B0zFx9/ZKtKLsr1kU88z2J1NjHht3R+UeQoBLbwVRTOjXQVdvrhemDVj4U85xanJlF3kYUys7EJ2
9FKUgrojygmR8Y7Pbt6dBiJLUDgVf+jF35lhvVnT8kPoPTmw1LxDjH1pqEIE1gpe0oaAbUTiSwdq
GMJr8eKmg3WFgxRhl1CIYxN35a1c0OFBFHlMKPw2h7LAexVbCp3CrBBkFLZd2oSWtsS3TOvKXatv
iJrazY+idOO7LCHL1k1GellxLD9FrNRgeeTaOZsMKjTTar3UWT4dqzlbcDixjQMGh8v9iHkqi1nK
WpHHtPtxmnQk1Z22azIoQmUfp7sYu6qBsh4zsUmmLoP15DUsiavWqI4pVAjoC4UX9LlK3txEEm8l
ifViG94UTHjNvXbdcVTsNKiqzH3tSdoHwrGGN5Glig9VMfliLKPlZyjqv6wtOyetHet3pSUn6uX9
fGosEwNYkwV+z+Pyfbao9Empa3mnrLhHnIz2AZ0qPM0BNjUT2OD3lGq9z/YwwExI1Pc6tfADJi7y
Hlsl+uZ6nd6Jp7Nhy9vxXfMi2ECopN49qyO2uLriHRvryZ+jon2nhGz2tdEUt1gxzunCCkm1Ro+A
hBOFspklq36tFKqI5vR97fMNdIMlSbzE/b41ZyZZ0zynNnviKDbHa9+n07Xjb73MrtgjOGOvzAQU
Nl5JqWXhWPestYkoeTdlFcpLn/OWTWYw2vyWDRa9wZDPk98oWg423tiioAMizUQg+407PiGziekw
kvG9qirdHlerb+5YkGLuAOu2KnBmdV32Yxb3AMkbO2gJkYLyMYqH1sKtfUlyY5cTAvYNjAX0Ovce
YeZMe6xrx7xdjkOXRdeVvwXazh2axdcijZIbgVQAXGwiWG4o6oMWD4Kv/XrDlJYJuxbAUVSg4mOy
LaojdrLqmA0BxQz93nCtIB7wEjBVI3+wp6E+eavmnrUU6+KpWf+qh3rfi3o9tN3EiqLx3hAHh4OY
Mgpf+P5HK4rfpXUT/hQbbYg7UTSCWhvKdJSnsR8VBFpxtVx45FOMlWWUDCURJSv4N97gllz17dEd
FwSu7HIQG+Q3VBphMXEnFD4QEAiqIbKCwSsdXy1rEpFMDz2+L09T4xFUt8p9NxiNP9UENWovdsO8
jm2/I7O869LGDjF5G8+wDe37LAH/0OQruoWOcJlm8kCtWEKDDc3uKqNFpGvcLUpv7UYL1xJqO1p8
hhyL3+xBGef2qC35NVG66NLzVfWduPlhOusQWGQZj6Nq3KVpRgh5cbQd7qT1oY6TIjCz187W2lu8
zLpPRO0vnt5kmKdkOYOvHJcRo5suVh5ADwzX2Z4VvyJdfw+2AigqrpuDp3rntKeerybMk/fiRrQb
ccOA8KcWnnmsrCY6OJoGhwEwht9Q/q5q+ZXyxj0fifnad2Qbc1SJ5zhyq6As3ftCZRUYK4U/uirM
vy7aGRhl+1qvnHuvfk0S27mreuWXmPlHzZZm3JtNW+26Jf/ZGeh3BK4LYT7carzk74pxmn0lW8AX
edNDz7zvUHoOLNEuz6VqRrsFH8YwGamUHqLoXE1NCbVL+WXO5nSB228c5iYN0mG2gi7hczI0YPLA
blECahAYXeb65C7jRJFO3d5BpLuqgi2VgVTEABGlKxksP6oLd0lpX8TszWc8CIWvibE7UGS7S2cY
oG6brMfSKjqklc1L39WPCuDMwB1IOzpd91VLCj0whGbyDSv48nkQp4eZKjkou27cXu0tJjqAStpN
m36J0vkF2MwYNF6anKlRUslerX91nYFWjmVByJcCe46Fp/I6z0loD97XIqpMv3dGYh39fpoLcZk7
G6ZrP19nRIYVD9h94cZvDpjk3ezpTZABxFzn2GYzPPIG4ca5t7GX3CVO8VaX8xy2hMx2hUBRXqSo
CWslvq6l3txVc7ruuogpqrShYjmRV+yVbHSCvsyg40XpgRhccc7X6mSrun1hjY85rdUfTVB2hqYp
h4Yvkh8ttwIBB3beyWPHfja2SDRjOMGcT11J32JzTuGOzkqfnV1jxPOhbGwtzBDY+IkbOFb2gNGt
xfKmAxyKQjK0nPwx9ZILVi1i13s9aDSzVPeYgFrH1VE9Kn5bLFOwnPX1MS/3oKd262DX+5TMsx8r
vHPRou46xxU+5crFHksIniRREu/6rP+qbXzBduimZ60kLARflFJKPfFVz4uC3rCJPUXZHBa6eOZf
5W6Yv2+EPwssEZowXozQKdDIxATlUOs7YjcVIgtnHfNHfNeTt5T4DHWugYI2EFF7L4KRJcW+tSCa
tpAgUIfX/VNbUMJlkAj0yPmLGQV9MZuLr7KSNget2J4/38EsTJckKx4V7M6DUdWi+6Qzvtomefh1
bM7ZkCcnKPGmbyrIuWqyGY1zcdhlUnp6GQ011FbC4W2rqTz3IkrnInRKeXfu4ZhCDCt8pPutH9mW
elDh1p3H1hIfB2tFBWHW5RjCEHiMvHzdU6M5BxjxlixkFXbqc5khBPDak5ZNw3mekvEsX30eYtsc
zjheErEZ+GbODuF29O2HpSrcA//c5mwUanO2iXft+xUn2jlfz0nLxJCVbNo86pICeTe3JxkwFPOh
JcFout6F6IXrE+q/JponznlbvQm3JIBSmZM4rikuR0zUf+lusZyBjSznyRiq3YhbjV/bWglE2Kp8
3gTzNCrFSHjhMC9rdWYWqdgEzdHOGuo3O0UV0OM9yf0JtXQW/GazDpS0xoZmcaOzPLB8ZR2a5leL
sPs+UlRxXgeMdYrJOggeh2cB1Q/WAstSvxX1CyaFP7q+Gj7eK/lKvk3pammsVKLV9Qk8JocI0B07
WvYZ8pW7NWd2HPy/Q9FUM780B3uOprMdv1LU1PCg22lDbbC7ICvrORlom7jSgk5t81PfryTc1xA3
8UdN8bJdNfOHkXyztGYjQbCCx+A+CnhIbb9AC1Cuu+YKj4skYzxfIshWagSKu2iPU9duNNvI9cHa
TD11iQqLNWSws3GWvwEwD/LCzvpK2q45MzFsVJ3tJSj7hu1vZODdiIgSVAjl3y915bG1mkziNZ2r
nRE66OeEGvOgcahja7+7a/GduIvLOxvNfHJ1y2V3TLvSRx9vvARoDv+rRp/rs9gOsikPJjAPPub/
t+GosX8/G/O/br9gueyihNaaKWhH+yubkwFAY6HbO1sxAYxU+RFvVo+kDifETX9eoRj6uNj6whPo
MxOnRXLHYUTxt19+JhG8KACHmtLfYemVngqlTH37YWig0g/p+FhFzV3Oc+BclUYRFE35bSmxc1Bg
jfmAGZXzqj90pYeryKq4OycXEP3shHRCnK1P4P8qnt1riRNq/OiQFYvK59QZX4XqGodxCxOollWe
59jzZyH0y6KtISX83uQ8D4LvsDe66CXL+sWTZZAOIcSYQspxOim1nfPVgZ+aLClQGkfpWDURZ/SA
N7RjcYbZrR6xkmFZRTHWhbfmBAtGsfyVrLOvzIi0XEP3cy82n2fLr5omP3v1+pN/thMsiFZP5gSt
ytWzPkxJkelT712nZDUOBJUbqsaCjC1EaImuflBLihpHtlFBUsDVHoq4frAyMs51jV/gUB0otF9h
aCJCG+s08o050QK1I3W85u+o/sUlqiDJRrA1wk5Z27sccIahwfNreMzunVm4p6KndsNT2Cmv1tr/
mPPk4Kz9YUQs8+w4SX3gK1AdI+Lob3WFfXyVKd+GDZpputqIYjQprorKvqfzxl1TpMm3GC9dIklB
7czm1xGeqB2lzq8yIZ7GvKBXiv1QRCxfqjhrfaEux9bs7O9E5l1iATyjHLUfjgRLnkgNUuMytBRa
ES0J67jLT7pCTtMpzfU4RN56WEkdhKg0jXBV+m7H8jGsmyk7qO0W7wAA2lVEWvtksK8I/QFjJuMT
rg6PRlanXyN8mqkEJ5mgP+eNWm/FKwAxDXt96ib1a99p79XUt5dopGCSbD95mLqk5Dnz4ABNVRjn
VP4mWV5S3JovPKR2/VIWl7ZsoGRu0bsFqe9kiPbojUJ5VZdsl3gGIVUq9sJoKHZwWONXlILfk95d
702BbaihYne4jOB63aFE2WjV6b4Qs/tVEL8Wnou2vouWC4HPGCoyOKWRDPLRWIhQV2yoOm8yAid3
tAd2AMZJNGl36Kg9e07Nnqp3MuG/hHo0LS/7KRY+MIRYjEevLhqIKaV59LD8eTRwOA96Jal+FM0v
sAIpOdK08Vdhe8+ojfHhSx0Khtu1YkGdrw+EGH4uen9al6R/nrrefRwAW6QVeuZlZFooUsHjSOa/
C37Zs8x55+TSCv+z/TEsz5Sdsi0P8vTPqz/7/ust5LC9RvI5H+mlcsKdwqH6I2VW+XhZTxqL6K0t
X8n5ZkxVTpLt315+jn+eLvvk4Y8+eR/Zt2h9FRpqM/vs7YrCRxLcMKluL1WHJQzh1H97jdFkQbCN
FwqS3Z2+jcv2x6Ufx2QhDahYyj7Ok/YsD802zU4mtpK+bJvd8m9bSTxWkSOe6oseP1maytfBLY0A
EVH8JPua0ubpnpnTQfbJg0ptuppO0d1HV2nnt5jH2OdF/eR5J1NH5vN5UdWtgvwOG/7f+jIF0q42
qqfPPnac2GrZxkNtFtoudZv4YDUxTGulta5qY6rXCKNSpr65/yZc7a1EiPysq8p8XqOk3NlVYj/W
y8r2KV58COP11xTFxSEzmvxIYoSqZaoTJ1Bzmu6N4SgKYilRdW/XY3cH9/ngMsdehD2zRFrz4kTl
2CFny3+phNMdgLu8VqJwNm8Pdaew7eKxEtv3Uz9nrPDV+3zuz8BQyos3sfZs2dwcUVGtkPVAZS5K
CT+uXr8ljhEHvNHeMwH9+6oX6ld4a1WYTHa1U1cNEmsysMUcmsCu8xkr1LY6mKIm06MCZNJ0CuVY
eof5OKqvrTMhGO3zrZqCSFJRWujhzdh4z5qfRjd07JQRNA6x9bZOZhOW1M49FSmQgmauvxPLx0Jo
6xKxPlw9aP2yJQ8UCsf7jtLvUJ4v+/pBf/WsUdzJ1pjWKxmm+b7vFw+dWp+EdZlPT1USVZTBptNO
wVniSfalNYtdxFFX2fKGtr2kbfkLDM0/J6yz5YDDGNGgbPeQh1L/O52s5FHexmvW9KRiUOt/njAO
zba8F8VJ9rV8b+96Jbp6+L7WCy4RVO/etLXEKhui4t5x4y08wWNb9sEnfiwrMqiyy6rHFbZw/UM+
12VXOq1LoDaafpDNbOnqJ6i1/9yhyveKjlBJal6lyBU56C1rMueYdTxfQbb8K7r9OKXD9MbUoi+f
/X+eR4gfDwXV0Pfyfp8njlr6PJONY2eDtxoEp/oeZKB5MuaNn9PiEyr75GGs1fq+3w5xpmDUqi/r
/o+Bz5O1fHVAtqq3zy75Ct/3+v6zz83KX6onWP2I1PNd0YGg1UkZJ3P6z6vPPlvpEREI7yzPUMgw
fZxWxW1xVHTEML0egc5vzGijt/SvMYGgXcSaYS+bWgL8nD0JddeO1WEtGG0iny1WuJ2cTkl5zBIw
wrI5JUNzmlN0JqCa2Hsl9qvhFejbsOP9aJok1Y96h3K/nwb7da7EdMS+rw3lyfDj82MvmiWMTWrl
x952zpFgUWLnROdURUuApBX2izNWbMG85E22rFLLn7c8gWylbmS/4LUGJakvH2VXPcSsJspmvZNN
FFNmkM/W1xbOQ6jPAHetFFMiZUiVneV57ovG0uioVizqZLMG9QJ/jUWOPNngcXGjguEiByMUHS9f
dD7WYzAtBt+rprmp203znuVu73nVnTyxBegaRMvg8cWyC1/2Tcw8uwSe/t5jf++lzUgRDVPcLCc2
OTe5uhMR7ty2V/1IuUhg2Pp6dIpujz9OgfYzTg8VtJCXeHpsGlHuPaXN98W0cS8n+5kggUXyVxt2
NaqsVyUfiU4V6hecXJjdl6p8tbR5YZ3PU85z7IK1uOFc1pRyZ2drjgpOHIMXvYHdLV6RCONXMpgH
2WqbSbw4xomnY7qz1/bgoAoCVKx7lG/l2nGuouS1m4lkFS0pKcpo9KMGUjdIyAlsUT4nGFG67NLC
HPaEsbbYmMtyHmbgYFSwV8v46OmhvVWh2uooHuVBL46GqTwYlfgy6EoKmb9dHvilwXDUM/Hqgr2L
YlAWmZE8DmK7odRQhyEINav+1lfjLYpa9SWLIU2iuPGF6UXPJXGtvGWtriot78+ioS7aDvJVsq0x
7Nq8j6u4+OjS5ig9K8b4lHXFj8Z2jWNnGJSKW/DhFpa4l7It31l7dz9cM7mOc6n9EvAbcq+z2Cw9
dMvqsyCvyGH3PXIJC1c9HfpUvOmvQbf6satZr2bWnVKEvD+0EjCccis8y3rS7foiNLXa1xpx2krJ
qh0Cloakd/qFRR8mNIBpg6T3Ej+isutmQoAnEGCnP0TyTY1X++B12qbOr1wI88QIKxz3MKx1Cdqq
KGPxLcD+capepiHbqguL5CybeEDek3rR7qi8t2/RsJCHGqaWWg1jvqXC3OrLsm6PKjg7di2MEEup
jsaYV0FW2OJI0E/szK2snJ258cTSnx+/koMkQREigtplCol+klpYhOt9SvDG9k39cVL6p3jlCWTw
qN3HkV5Dwq1QfeGx8Ko7ffcA7//RYrf2Oq6u9th3+l6OgT71LgN2uv5s/xx4OL+aieM9Y2Hl27Zu
vY6WsTyvUP3l2AwIjlizGsiWCm/xqR2J3G/X4aa5PlV6tZMtOPDNU+fl+yRqLNztWuWR+P5Bjg2e
pT46OBl+tBqzfeyn9WSquQrWQj/mbbFey+3QqxMOnb1OuIZWM3TjfnQVG5aRbl9nXXPY8y6lT0QH
ZoDsxHLGvmYWc8yylP+HsfNajlTZwvQTEYE3t+WrVPJqtbkh2uK95+nnY9U+hw7NPhNzQ5BJgkqQ
JJlr/eYu07GrUAeNo/7UznszwgD1VpZDsiGBaTZF/yCF26WyqkHEvSkIo2ZDeBp6ZLEZjAt8Bqw6
hDCEcpgUi+UPkASwOXuBPZO1AE5EcWx1Ws+uOp/RDH+7FeWIVpf9JbKShyztv5hFXJwzIl4PfV/9
s0EB09mXiV1tPxwYVG+81/kpa9vWcDQDRWWt2gAgR1pkuUrUEgwa9RjBAIwjH43EHQ9hD5lSS9Xg
kTcJkoDdz9M1Al4lddLOncrgUYpuZT7BuCPKsJy/1s9Vg3xRbSvoMgY1Uzlf24WTH8I4ZZPHbQ7A
GIrlkJYkkZe6yGT0RAgoAM5ht2+ZlX8q/Sp8kJLnTf4CrcxZ7HJwaGPlqAx2zEI6795UO9fv7dL5
DGKkBfRCC6wjAHmauMZQCGtyTFmdzFcpai1QDsh4KVY4HC2nPD77gwdyeCki45k9zkN0+8NSZVvT
NqrTACcdGljZQIh1QBNFitGAG5RtLoFo+Vu2VV7gYthY0tA41R3rqYaCKyX5fW2gn1I7q5/kt2cL
zmu0YgVHG9pXC7Bo0rE7kWIZqjNdM18MbpbfZmfIIMUIQS0luVrk909pSYiXxDKpNUvL1a1SNfXF
JllAIHmqGKtNJLBVm8xQYGvpJ2dkjI6DwPkOgPiuZi+EYfKEkdP8h7jF+0Qk9GuJhvWWpHz4mqPr
tsFStdj0rFceQHCkp7Kw/UtrzCHWdEp0Ig+ZnwpEPB/1LH5PkWf7hZUv/nrh+O645a88K+xNYSbj
RSsj+9GNQd8Q+4l+nUnEN0TwWRhogRs/pGMeg8QJgjtSpMd4nN/sOTc2yHEC3yhT+76du2LeZJVG
9+ZN7dPsUTYKNgSPREMNAFXfHRQet30CA90dKvJpQdUDuAJ6DodORWOzg8XiteMdYPn5XDfVj7JJ
FUyNs+nN6iq63fik+bX+bs/hz3x28UBM7vup9A+hHf6uuix5jHAS2Gupoxyg6avvpRVrTFrbg+bq
9qfQPpISSz8b8zwcDCWK966S3gWK95PpunrBvuO3GRU/ujE0Se9UzkkDMUqWzd3HJUJjYx2nKDBB
fvBCI/k2kCTCysEFilSRrHR4sZNq9HZ6SHqpAgjwUhRHIvIxKT88L9o8fk1b1InJEmifqznwTpZH
5hPge7qvQuQxTQew0gAWvml6/2p9c2F9Pwy59mIgdw4RvcKmKUexviAiZiF3SeBlJN6rMjevHeNx
HL/pLZOk56K13dOUdcgfjgCU6y1xRuWkKeTV4DRVB7jzOvIgvnH5CdRDfUiJgO3QV7J3uZ1vDNQq
z3wekdi0g69V5tavs85Hmyr90SFxD7jbCYmYslHMMbyOXvxzypXofhzQzp3n8s8MDaZsde9b0AXN
1sJN4ZnkrYbcvBVeAisnKh+V7i7IVeMd5OcPLK7LPyYqmOSCfkddhz24ExKsL0rEIYa226iI1OGb
GwwvaqFFTxUoFSnJprJwnYE4T3BsaSEbv9RBuoze4hwyvCCjogH7i09gI/axPTDh0Uz1dSK1uod1
ae+laCGk+JDF3r2UetCFr4MBGXu0+6tUGbAPjk5kV7vGTbRXrzdaUJ4AiJaSVGHCh+BbmyYXOWH5
+pwNvszMXaJTofmL2mfZvU4+kFYzKp+lVGRasE9dPz9IcWRlQ766xWuMpp6uda+RkoIQcPrpVqdP
nnbuvdwGyUsT2TApOfBqZE9yQuAq0z6psEOTg8yqcVnRyT4sV1OWzTgQ+FMgDZylBaHu4eIXqECt
l8QF6oL4anL7zXjTFdvIm16nmHDHZGn6a+M7aMvV4SXNQr50RRv/sVsbXWnmTi9OaL+kw6/Sm403
YprbybDGF74Txls5lj/DBKEJOUaIVt0iTumdQIyab7bWgufqvWEvbXNDDy4VjppbOTqoZHrUJrKO
vvnE974EDFNP2cULmUFARYteZIM4SrGvEr/YJ/+t06co2wSVh3i3rUcvUzCC8vI9tL/NYxpGxqtb
dMZrMisM+mBazlKMFa87azPwEGmiDbbxygdscrLo1j5vSCOPqLSe7OX0KqgPwN19BNHhtlVK57zI
JokbRrtmGM9OEDsvLdroD2OsQDPHWA0UZAA7OpuJ8yxnEBEMn9GSY03jt/kW1G+z5waNe4DN/1yv
7v4UmeLvYfYDjNIn5QUunX5QtKa7FaWuNetdrfE9k5IaNMVxrgDY3Yq6z1lzdvQBbjxKFV5YpPO6
WN3iax+8St00+xct58WQUt0q/am16oIW/FHZ9Pb0WAIOub9VwYI8D8z/N4aTR0+Oy2veop1lT7q5
IbdLptgYghfZeGp4VAtjfpDS6GOfE9XusdDTKNnOzRIFritnI0eLiK98aumEzpokPqx1hpf89lSV
j15fNs9aBLfst9MdrLFRX2RDP0LBoydbvdb55vCpxjHiiqKP+tIHfnytNfvL2iBhnYLyRtMc1zp3
R9h/vF206QcEK5AR2lqjPV0x0npqMV554BuY4WieXXpIEBcp2dhLYd20HPDS8EVrzfb8V52cZjXF
j7r1g51WVhkgn9x5lo1bEyV0IATAUKeuVBVAuuRi6mGXwFF9rWO/fPWTkvCaF0dHqcuinFhlDMQ8
zItyO1U+XsxR5p+lsWm434IClWLDBP5Tqna7Txlmcd6L6td6Ll9aAoX36L3ixJUgcmuGi5EIdFC8
HoY7pzN7bgAHQ+BTOxKpIKU0u35Vpzp+bGL3LAelChMcjeB94521aSgfJnO8s+sQ25V5MD415lBe
vLHuQAVNQXZfB+U+L/eKOpS7pnHqnYZxCsAjHIDMxdKlX4xb4t5Prpmp7i27+twYfgEfvr/6ZX9v
9QGK7SE5KXgJP/wuPlghggeJxUqnYAbglVp1GiPslt0cBFt9VvsA5oQSgulWe33XMgfZNsw+cu9b
E+vZZgYlvMXpFSKpz9dcsn3gY2DXm2DQVWW4gJj4pNVOdAz4IBDgVoGkA1Lue/1OndGaw4LKILkA
O8lVjumov7PuYrABvbArDfUh69LzpDjKtepK6LH94J6zHgKcYXyKmyFm+eeyTgbtmfWh+zpnloZq
u3Ih3tESTDSKTZZPLZypjToaHZo0ROuhEzU7r+yTTTvzjWQxfK/2z1rYeE+LCN8EicGeKhPeY2Bc
zQa/U2VALriI3tF0fSMjtItarTwUduve9RkuYAQC2F0304ACvG1Ud4iWfQZhMZ59te0PpRP6G5Aa
/kOf/+Iy4QW5FWOD7vOwdTBmOkyFol0z5qqZNarPRsqVhyqbsWlTX7Fh0feZMu+LRIeTh09Now31
pe78eq+a7rBrHMwvU7eed2qrfw5G/ANATHX7AMfeSp3LZwv4x3Olm5+UOKpOGWqNV2QSwZXwTdmn
jdNey6IgSqIP8LdmfxtUU38FSHDqagQZ2zrZ5nV59LLRO+fGVOHPDSDK7s0Qi1y4EXXfnaxqQQQG
nbY3B1zMAQj/QKrpO6NcdjLJkm+5W/0WOFy3RZ2NCB79xm4U4HpJ295pbNFJAK6FlgQr9s7ga2/Y
sG3UH1WiT/DqzPpuAGhwVpaAh9E8y4xaW6bVTFHoRh15ELwpK7RYkYyIhlb9pGffe1t5SFN4voij
bNP4GfTyn9k1qgv5N5UvYVKjuaZepqLSXkwYHibdnnSvXQ8J+Bun2hp5GF27vAouwcgMI9N4f6ew
2ELvLJHbG5beW2KVx9QDTQon+jThD7A3EmKodlXXx9CefriLffzo4i5OKLANCYXewA4NBLe6t51z
0Ic4QgSQaTR0ObWiXiIlnyEC5Nshjn41WXkhjGye+Jb3CYgV5K3qAzf0T51iETMShif7gClHW1lP
BEb0TQy6bOfHzSt+a3DM3MbgJTaKc1gzDsaKiedf32zLjphAnT+haape+yjSru2ycczJIlUPtSPf
hHrg780OpF6o6axQFKdj7LWafZAk7hZQ1iEqgl8KmQeUGCIUhQhl/OytoXxvkTXno33qch/fExdO
kx6QA1FH6Kke0+P7oAHIMz+zImm35D2r0nyoxzTbqMQg01gN+fOOtUCodxPk4sfRI8Be691EVjh4
QViFz2dbgVDyUYouUZa6jiAvsZIGm0UwFsC4CofHbAlez2lwsL1FfbbqfwWunyFQZgBvdPUUEIOZ
Azz0j+HsoLcPYX7TaVCZ2t8DpMEI2O++8YDz1bZD1NnZ4POlbhGaLvZq0YFQ7hQMWDRVQT4SvZgg
8EkslO7rVE0vY2g3V0KN2XbuJkTRsvYR9vILkeZmY6Enf/YmXPwi3bfOixWs4vfeRUl892ItOB3c
ar83rnctI4ZZs1EYxtKqOs0oLLVa+G0AiHqsuu4b3gcGnGA72CtlMt0PeBVdHYLHxUIgDlL9NXXc
O/APE7Ps0ecODt9GVu1ENwLgSzHOcUaHWVUBiSKLKwIVbWCSdSutU+VWxcZKsJ4Dul4AivMsQDd8
DA6QmS9OTlJKL9DcQjr2tbQ6lyhPoe2SOD6WU2se+7ryvqTeG1ymTm39n7Nd7+C88y31FoiM8jMy
+m1uZcFFH4Nxq1dqs2Ol7p16gGdHCxwouBNSUorP4q2DcO9gCdj5qrljBnjvYfD7lA5oFDmUEJNJ
9q0ZvOWZYt+tm2oonFvRZuZ/tmsoYvVsPVg+c0dvsMAxuhlAz8rzDn7ge9vQQ31NY+jbsmTe6GrA
q+ibxt1cx6RNmX38SnN9n+Ome1Fn5JsQinrGvvS3tThEQdW5olssnZHVGR/iZbOI55j5iJ2wWbfP
Q99OD228jNyUvDJon+uIqW5Vp8cycNRwmzo8RjBhZ6Vl/dH1KTMPK3pPUh2dQ7N4sozRPox5xPp7
2fju/ex18NBaLd433XPqNMklZHlwSX0n2hkFBADY2NGdZZvPemDA3vBGehQW7gOIK+J78X5Q6udZ
9wmuEYOh/yNwpmUnwYDZS0YaqjCwRNNavK5AYP53o3TkizAvPxUedhlGiKSWX4LUGDOvJcyCX4OD
7PmSCFBmLLb9i1JhuAVHotsnHhzroAeNNQXDxIrT51xCI1cEpc901OKuMacnNZxHqB2+vRtRpdlO
SxGZgmnbmzwsM3UBmjlhCq+kQ3py1kAXeWZxByLjNEwwUoArPXRm96y0+D/h8Jzs9K7CAVAwc+FC
4LfAn+2dYcrhFMzuw5hqGlPBLnv0SM1d4qZ6n4EbfcJrA7Rh8T3E3P2TmuMF47W/3MKnc0uUwFlC
BfWss9JJ6VCO52r3spn4hAGw8pSdL63RAA+YVMpWAezpgxSY6ty8yGWKWXuL6iA/Z3HJkD12zq62
YuAhpBQAwRXztkAxLXIK3IkVe4sZnnk/aFB6a4ACSgewKmn4e0iO+PcxAdZTMofvIVJwiI8epsAv
d46D0eSCnNsB0N4lGk8X/d9UQX2r/sO6pr1rh+xYjzWfSVCBiZP4RxVvWcKOUAXrsxN+LfLS+IyE
PIqc44ueBNYpHZSXmSDAQm9Vj5W5GA/E39TOOMXeGJKt33nx7GE2bz3EpNK2qY7KaKvmCP8ZIMbt
O9fUp6uWxm+jyio1rAJkFEMow4tJU+Wja5M0/D2gQO83BYggq7uDTcIbLFdp34Qj0ulPNzjaK7Bd
F2lsZWIhYDJOawuuPk/7ZlektvcEC8B5VKe3GQTfkwEYwc4D/G7j5HPJxAD5yghoZUkyVYpzqmfM
+coMgKaiHJPODZk/GSnwF2uXB52xxV68P8GOKN46s25OI2yRrRR1vK3BG9fWJmyUBnPdiv+n7eyd
Xga/JluZjkWczncIfzz1M2BvE1PtxwApl8eg0Woyw0hhOr2T7q3aro4lNHAjgJ2hJEjMZfy8hanh
DkgFOyFJxiLYOPOY7VlFPxrEORjFd1n22IWAxfC0esO0rD1nC2amXHB1IQiLs+k8RgtutDYm9Qww
IlyQpLKZ9OhdUQx/H/+3Suqleba8dvWlDLivXgudbpMVKVsBejY6yGmtroKdf5hUg4lh+BY3IAX8
17EJ0kMAndduDbhFw/iKUDnqhnje3XQ1BCMkuKHMZMHgxg5K3ov2hhzo/BSS5PhjcpvgAi7LmvdM
VvklsitvtFXBJTvJbjITQYKFxb831AVoX7fVURAqleO0QAqZywIc6oFbBw1eD/4mUbQljkBtABZr
T1blq6PkuwSP1+fpl9kPoJiXG9csV5S9FZ9oa4k67wWqKJXjnE3ZSVpiqcmdQRYRb3Y51i4XkT3c
3KeN7WTpTn5lgtY0CViEzxZXv2PQqEdRGHG8LST34QyG82e3PL/RjJxTjhq15IBlk8j9l92YJTIp
LYzvpJhl1TEsFR3/meU35eA+Axw2TvIn5Wd4wWMYVQPiJH2198ryl5yXjgEc8+Ux3p6wVApeCtf7
mNUlpNG1biz17ojUCp5MgD5u2F/pDdBuyVCPUzruVb3+Lnhg2QzAqLsafh3xVCRHsmqwMSOqnJQx
3m32kvS+4bxCNfjWw1zce03IE7WRED20SfMqz95O3MeBuM9hrg2GdQsX8TPhuCVTVlxSh+Vfi7Mw
oMn/PDSwwzoQ6ibYyeOSpyF72HOS1pVd6QVWqPvklbuNV/T5BV9HD/SZ7C4biAj0DeVYaayi0BdM
ZoAIwJxTVjTz/q9dOdvBkQIksmvkl9vunPagoezoJH9vbBpi1M0ubpPP86hf5M7d7hLU0k1hpdNO
7rXclaQtWP+3GuIrCwZAnomcIXtSd+sOUpaNkeIY0nQhEE1EH4fuRR78rWvKrVl7gxypiXxuKjDs
O7kV8iP1vub+tEGhb4mgM8u1qh/tYhuC3OXt/pq5088Ar4xDxmyAXveqVXkL0zY85DNE51afXvRl
6JDPdhbbznEOZpDAuO5tVOicKOE26AlZSV78X3/4r98gu9heQXbXQ/3W8vb0UJPJQZoY+k6GAPm+
d8iNn2wAWeNLCpf3dnNvcIq/3pq/QBUf76BBGq+IYE3ODfbduTbvYzf8pnSZul/vMIPgRXdcKN3r
4KL2Txkmlgf5Lb1fPab2rB7QaOznbZOF13bQFWAeyzi0vNZypuz9zzqvK2eEA8JkJz2hj9MDUxiW
LktH0EeknUw41mv3WRrY1UwDU98OSLCdpAePnTWcptxiWVLtc2fA+MhdwJX/8+/aRXr2Q7DCXm4A
V1gAKWvfm+N7V18AjEZh14u8DcPbMixLT5LiWlcQ/VlGJEufnb3vVAOYlfTJCRTGSGkvm/Vt/auL
3nbl+Fx5w8lrzK30hNsp2Aoclfe2IUEgYyEL9uaIQvd5fcPXvix1UgyWXqj2/aEBpHcMneggx0zp
7NJiPf9jF5SyPDXZu50j5dvuh+NS/FB367Zlhdf7bejBVo4Ef2qeA7hymxR4TJECcuttEM7Lh0P3
IJoGOgvVST/gQ0GennmBPPHB1jEGdR7zuX12mBuwPrzqRCxmtdi0UCdyQClD3d1ZC1Z1HsvnfHC7
g2nOTCUaXd2pQUHspkdgZkOC9yC8gylf7CLNeah3QVQ+Oln114OXvyr94PY6rWWpXLvJ2lekSTGk
7anHflA6o2zqZbiWPT2BvmTGcJ7k7stFCvCME5gVul3vQ6vfylsCq51a2f2rdnCNL7mFiJKsWyZc
g/eQ6r7awqUIuWFdrKRn4uBQQ+IF3zAm+qeoB+6OjMle7rFs5LHHy/QEoVzWyFP6I5/0ixcb2UGd
x7vELBEo87qTDDIao3YLZ7dEPXcXFsHtC2C0vyDlZ2e5oDx52WOkbxc2jB0Nv+bBe8Jezr1hlv3E
fvXxPDvk0iPWwUDVVOfMeevv09tR2/UTxPv1LpaZw0iaLJ+ZzM2snW9BFxJSCbyAL+CSDWbiHvKj
0oTcGpQTA12UUbP2Nx0zmWyB162Ok+ucJ4A55HOP0CPRKI7sbYZj2G12dVtFRVpQkHPTtdsgDJf6
oTYS4yDXl9/l29F4bvXH2cjbg2oaz/JU10cre3nX/YyNKdqMRYHSPxTyfxZo68ChyLdfyreJHcvT
Ekcalg9g/PdaZuew89t8uEeQ3TwBTasuwtoZoq660Bf+lGGW3Z6vPIl1jFkfDB/o3yn0THPy6p0F
QRpZDCy/Y7XgJXAZwXcoBO5Lbpk8GenWgUrs0QIe7Bf4hvx3MJcG64i+Pslbh17G+/UmrEdlT5r8
vy/FXG2EvXQv75PMFOTHSPE2F1/LsnernCNsP5jQIswgE12ls08qHovSRP7sbcoluzhs8qrddslr
/wOrv30o5Xf+Ncu4nVvm7hZYwJWEIPYYfOhl/kpyhNC1vCZzgRzMNpjMb2itEE8O++RUNGGo7qX5
bddfvqARYBC8w2/zOOmpMqNbN2vdNGekHDSUIjVgYsskTP6ddXNDSUr5r7ns7deX8wgT534s0HXr
2W+Apx9sslTzFr3egiTUD1d+iFlfdFdXz3KzZVIne+u9X+tIBKF5HUAAWRvLX1+L67mytz7G9cB6
vQ/nRvmnDqEOxjDGTBk4kXADWyRlefO44wnL+OX47cfPpVZsImVQ/5pGyiO89bz5ewDR/izdNdJV
B9D08gzCrkNyQ3rKv+/K2behClBOc3LLdPeRChLAFFmXcB84IULwkKPrgXUNKAdks7aT4uD/HLQ6
P99+/dKTb2SP9Z25zWdunVlqPT3vyJ/8972TvVsr2f1YlpNuV/2r1cc/8PEsRSOx0dpv2ozUrIwr
6+xBzv23urWJHL3Ns2V33cjzWIuyJ+f9z6v+tZyR1tLww5/6t7oPV/3wl4JlwMdoru5CGH3LK46H
M7mKar6tVeWFlw2hFMiZ0IhYvC9htnWz1s0ZnqDQ72hTtQa7t0Yy3MrF16Z/HZFd3wxACJGCv/Vo
eVnWN/7DS7W+QOuLJnXraXLG/6z7cNq/Xf72us75Qu4vYtB+487FoY1p7TIXlg/XurmtZNfyX7GK
f2v+oe62nlgue/sLcp0PbW5/YUi8q6YMf9TOC7cyNMgaVPbWb7SMIWtR9tYJ2dr4Q92HorTzewQD
+p9ajSRCUtgQ+Xg5yb0zvZUufNuVWinPhLJZVmdVdtC94nUd3gFTQRtfy8q80MilLCM/c6GAiJKV
We4tdOQHVjtvZXgg+o8ka4My8D90tdugYavEEGR0KcoZEibibzt5krJZh1spSldwZNG/tlm7wVr3
oQutlxmDJiVk4cL0GtTZ3HWOns5bWf8mAAwIFyXjW9AO0eH2xstNWTe3YXUty+36n0U5sL66UgwI
pPwzfEv5wxWkbs4SsBNawmu0Dva3ifXtuDyf9cwGrxIWb9nZIjBiLBGSv1aOazM5VzYyMViLsveh
nQyia91f/7gc+XDK4FXKfjbuQQU+1VApcA2QFkTKDQ0kx/LhKnHEa19l6PKzJMtOcmfKpM+z06w6
myZzrJM84fWJ3t79v4KZf00V1qayJw8/KnoierdGtyBX7iB6YsQRMik6WtnD7JWkY1Bz0aYHeUVv
cUrpAeOsx80XeZH/iWrVarDHOpvUSUNyMM+zc4JEMCxxSGuyqRuylZu17FuBgv5ZaG3KRXfYmS0M
yBiQ18iHpWvB0dT9O+FsWyQAIhXtGrmr8lzqDCqTXhVvZQzPRPjk+vKA5xbRnfYWz/xw++Wm/vWI
bkvX212XNYvs3l7ziOTk7JnTXu6y/Nl1Iz9gLcqN/VB3W9XJkY9kzrWlHF7/JT0M9a2Ntd4GG0Os
4oLcf++KeDwaCAHudRizFKGeIUBanPGZ5KilkzszHGR6lqOeB8xTTxK8m+rgNdKyo7ZcQ03q7L4M
6nYjreYuG0/KXJo7tc8A6Q1DsWkiXnXZeJlrbm0PgKcGpuiaJu5BjUIr3yMZhOEyK/s9UUlQw5Nz
bvSgeYSTRa4Z0ViI55mDe1GsXlN/fFsQ7S8BpJQX+Df1DtW4EVUOilKXIXiUJaQn6hEViNiu0pfY
c1AWNLv7KUYLwQG2cNDJ7R89y5+f0qr5Cd/x1Jta+T7mJq5aqf8tL5mS1/jAX/xABSmeNW+9N1vf
PaL1ZHb9gISD1qKOMwyboKnrz/UMppcleflJV1N7i6IO8KoI2S61WGwBTELJc25V6DepKlJGMUmm
pgTHjRFj9TAuRwglYSYw4CgQJtqxKezyYZ6S6kH2ZJMVhYPuWZ4jLEwQ3iriYFdWyA/50/DVJHl2
bNVFyi9TKwM7EpQ4dksAeOP6rNziIkb1WoXwafgYiaooGO7arAAT5LUD6+GmcC8gNUiveQTbW1S/
pn6KnoZlA9ElevLV5BuymspZqsoMk250F1HlKhA+MyyyNU7w1KCG/aSSCX1KFU3bTuMYsILgQGx7
QKtSm3uZYymKh+xmGobuQUs673FeNnUGbM+mb8GupsV6INSzdKuVDq5oA9kZc8Jsbhx1dGH831MS
zQ+3EmgOlH8d+tx6fhVZ3iMqM9G2CtsNuqfG3tEsczdNTY7GG2D6wtDMi+0AdQbWqu10W0/aDVbw
yGDgAF56YXmtoNpdm2WzFumfx6QghjogbWTDTSv1Sz6bqbHVTEO7yKaYgv9UFn2lbCcPlrsXpgSb
ETV4630Ao6499l+TIf9ikEoHFw7dn3fLhM8MMhG0QlGhEtPPv0l3fg7zRP86NQloBQRx3oIxA3aN
DtbjrJFLtqbEuqvcvL/ofdye0jQuHngEGpT/Vn1pRoXOlaXmvWr0bzWqQfdulDwOdtVAfVXql7gn
ceQg9riXohwgFfoJ+fV8X4+bHuOOzbQ0j7UUU74YLNdyHhlsqhwF2i1jxu6vk638m5PO5p1cqm5M
7cHxwhPkMJw6M2TRDnxwqt36C9og+ROGc3K7bm3M7WPTtftcRdZm62Ox3AfZK0aFM0H7omGtbJt3
EC2aF7jn/QOh47OUMNptXzCtgwyVjYg1LS2kzjHKjycl7pvqoseFayBAbWg/RCyWXQUG3RX9tP5a
D4SVyxS1EzngoGRxRgYzAc3GrdBNpT0itqltpSi3J0vV5VPlgAlb7o89jgBdqmWiFx/t8c/t30mT
3D/aRQ3nbLl/CE6DyMsmD396+sw4mCinyK5sqmCG4b6WpbeNLRKSf1XKYTnSQe7YDY8AZ0DgBehc
E6v/jn4og5Jef6nrIDz19hCg8R5W38ryIMfjIawPqY5qUzUrDgFrxcUtnHjguQmi4NotmyFB98Q1
/ONfB/o+xU7mPfDteA+FIb4rxwwPw2Uje1JnssouIAWgqBZrUYPf4P9oKKfcWq9ndyPmgP8/p6Tu
AL5C1Y4fL9N2BSK3z+NDqRIN3H74ddJa/shUlHpzTduFR0Ha0bRaGLAoUt5HyyZHYOJeipPvo1gY
+QPkdTUmuL4cLlWUyzdrI9nDQe+OD19HHpmTY5eoSlhWHp4Yk6JcnHcLKD7KUnL0w6lSlD/cojp6
chACv50qf+2vMzLd3HclAI2PB5ZfNZUxZMfnubC/pNiTglya3fSunar0zh0jACcayptdRp5RJVux
T4pQe1XLcLi6ev0jDzX1dbAL9VUP64eOAfaB3DRMF0QH+fr1BvpfTt3qdzbQknc341Ikc8r7FDWD
96hSPsNHDh7loFkG934R209yDKTwPoVQ95IvLcf6PRk0803zo+KTlpylCd+c7FVtGuiXD2GdTtc+
0NL7cdkg7qcPGzOp2bWbecOYDRpvKUobiKYkcnz3t5oMuJe6xC5hLqXvmVejo60Z7VaKRt8MJwPX
1F1pWijib2yr618wvUK6yBr1fQSh8r3psUVQ4esdF37lO1Cwcmdnvnkascx8Ku3xDQhN99Uqv89u
4362FLe9ZGWEdJKtd1+bGSCF6lj5EyI6aOmG/Z/AsduvQLb03RzjIm43/psG+AwN23YA78leHLb7
GWtY+ML/qYIW+c/BD3W65YCKzeZrOXj1Hr+2EoU5p3jLFMu+NGk3obndF286jOkXrN83clABxvYG
AuMzTF71XqpsvyG/4A7lUYojahJnzZuSrRTr2DWfZrJ0UpIrdoN6r6L1psOIvgumGVxCYYXGXY1W
DLTo2keFzc7vCbrH3Q4sHrKeSMvuK39wLnKkb31vb2qDRb/D7WT2GXkQjInee7Xqt3B8oosUnUi1
gSlE/Z0UbYyI8IHU/asUZ2X67vLNf5DS1GdPjNf5kxGD7/HH4BRGg/KcZq16H/nQiEMfu6ohr54A
+uyRneifS6/9lMStegdYYXjW9ZZXJUZVvkrcqzSQenQRD6VSZw9SJRsTlaPIhsBQdzqGqwXusZkd
PEvzGDraU24+N01xcDu3wrCw3iNjXt7Zk1PcRR1kuUUsuLxTVDZNV7nIzKrTLvZw0dLtqHkMNQcr
8Ml6QyEs/apalbdHN7M8SRGODpB6vXgvzRFJSqMHS7A00/rJ36DpB6omH3FXVluA4lX6FRR1doSO
7xx0ch9fbcu4y13FejXDzLkvEwuAxdKsndTfE2jJM5827Z5pnYYbEXvuspm11N8SwWvA7/6nbm0i
e5bS/q56XTv+2/l6CwCms+PHepybh1GpgEsXLtJ3oLpMvkS/c9X/ZI6D/d44I/pAuV5cs9CwUTau
UhBxw/y5r9xnaToa6bWODO9L3eTqzq1j6z4tPQxY6hq1FHRhP0FH+qkgfrWPi60LbOiqlrxU7hh/
7zQAYpbhNo+e2QUXxXaSY5SG6iuqKvVGLu/MX9TSa3525I2AEZkxOoyTcSJmW6K6W1rPno3mOK+7
g7Cllm+SrC5QxkWj6loypl7tMtz1vh5fasTJ/zlwayOHy7UWHgngZ2T8d+ocqPFOjofgHq9ytdhx
qbQr6ISVY55vRTmse1oyHni1o1vLQNOfLTOxjqo9wN1eL2E55p0NvPzihJayT7VCx5ZqcE4WeN8z
XjfNVTNM52An2fQ04eOy61u1+cTbqAL9cZ1vzJ2f0eZR/jTemzskTEnHwjo8v9ptYf6Ek4hYpMk4
T+/jpc0SB5JKMO/rqqofYr2tT6ZRDZfIbS3cff0SW4LOQR8LsCoDH8xMvUQWy+/9r3EwfkoiU/mt
gLS8/aEs15CKK6xfUzp8DxXF+aLZTYbasTa/hjba4ExRgkco1O4xW0TFVcVP7/o0to7/h7HzWo6V
S9btExGBmbjbKsobeXtDaElLeM/EPf0eoO7W3zv2iTg3BK6oEsLkzMxvfKQD0hsHKRA9zo1J/owH
meVP4RsP4HfEh8qXHuCDTHcSETZBeBI44m8GGVmX3WOANUfT3neSnmU4xc2j2zImlF2l3dC3IWnP
wWEJ3ZXtkVzz/b2uG3hQDfaMNFDT7DRpMjstc7ZdUwIEgXCRCVgX/GvuNbt3H/PUfdXGWLmIznU5
B+B76zCtj8uiNCDP5XYsD3rcAabSiMsOsqTVrWgc9ylAkL6q+lC9dFXpP0X19KabgX5dlqa5A9zW
zZtlV1ezT5Fm+rfLUtgFuzYt03tR6P6TP1FLLMzmoTRs+8nfDX5mv8W8KnftoLY7u+2D90Lf1X1t
vZd0ZGGZU9X7PuiLV2zu1p0ZOfeMI8+YPBTX2leA5weIN2QXaqufdfOGqKDijLPurGQZdsCORm4i
wGtGZPxd7A5NYGqhHcin3x0aoza8ypLmtsdS8CrnCRfG6DV4I3vL4rKBgm1xbSbctrCsPtHsxDcH
sqK7AcPRFbm74mrMEwsU78lRjEtuV9M9WYBXWUbj+xjNjR4teg44UCD3Uv01nvrxfagjcz3M66N5
/X/v74Bc+t3fd3yOQ3vaugkcgG//Pv7v+v/X8f97/+V79apHue2KjcjNeN0zYL8r+7G+022h76x5
HbiM+m7ZkDP4/Vm37AIosrkr53X/67O8OcFZKe4u1nknLhNzVlu6VaNuuTKyf61TsY92c7H93W3Z
OMSuu6pr9AZBeaNkrYlgEs3XoNV9sLG5170Ojo2XDVpxs0wGwf+r6J71ldZUGz1M1HNQIcTjIbUs
QGhXz+08WRYtQ0F0/7OcVV7HcA3W47+3Lut/F5dPLOtg253yiIa231U/R/pdTnnoTYNzU3K6Pjrs
PyCSuW8JeiYuqjI/uD5aUn2w70ercz8MAHRkC93+xnQcDEcTeCtFqkZUX1ETIzw+NKWyNXR3eoHI
0O8kR12Ap8/Isg7Ld4QZ7Xxd1ZoXnLDdqy81Cl3zsTGvuNE5a0/0jZi4DhjGVm/a4ajXIczu/zjs
/JjrmGGBOJfB17JhmXSwujcOTVYo0Tv7IFJRAtdp/bvMTpQ7ANHS0/cuNmLJNMF0MWDHACG3xYoQ
BF1MPNQ7pcq6HYM/sPjGdyXadxAj/UsU4wSfyLa7iZpO26txmx38IRXXMNDxxFDK6TkN02+aDrNv
PhxiB39UhICOhfXvHX4yO2OQwbUqmuaumCeGSngYFuAS5x0MfZYiNbRsmG151VJ08SCT1U3vFvK6
7L/shsHTBtPIEQM04DTJ7MlOyzxesl1yFwDr2OBLmd4CHcIgwsQYzZDqsMUHrb6agUx2FdKaS5Ih
qjAGMZ1th85i1PHWyc766FCAMj65IjIPpD2KoztO/TGrhuGgqFF5yowCYx+/i85J44N46m3nnJQj
Xq81SZJIJv42blsVBwa13jpuMSB0BboMAKq7pT5RbtLYlnc+tCe4wfQO8sShG6jquodJYvWDufPw
GJngkaVYdTIkKRUU6lNDDXodDqrxPDgOLG+4py94z3SrKhqHi48PFQjqPPWqMYwgYcGP492E4MNP
pz9J42x8/MheqV43cG2iWWs/RQ/0kn5Hljr9URLjD4lf5OVmQKI8cPRt1vJy9nux6+YjODH+HfSB
lVg8DAyorBFIJy0mfwr6EnUpPlx6DRgCZv0JNupwWye2PtP4J6Br9cU1RwkKmTuAkVG5zxoNkAzw
vuEaQ2shKB/2uVCiR19x7autoaZdHN5D0SG5M/1+36X9+Cosxk6aFjw6BXeKNuYF2AB1eI1oANwE
Zd/tl0/pcXKojV475rbWe+QSiyOKoJih6twZbLoYcvjt6meVGAEiLrssc/9Yac1blpX/e8vv7kO2
8An5gt/jLOuqykGHRgFvneEYeDXLFivHVpHPEgPL4+CrGfgKTkkGb5u8ZY/SY16EaOduxrbA53Je
1MWIaEmYxWFZ9NNaW6FOjFeYPCCSs2wGBfNEz0P8nkoxlqfBTSocLJhbJr/7LHPLOpzG2bvRaVHq
c7qx/j8+NwGMKhGo/9exl8V/fLWNj8CBSGj1j3W/H1m+f4jK6Zilr80Yho88c/1VEdvmQffRVnS5
8aC6tr8z+lBZTzn/Ztst4lurKvbL0vIhYbgPrczci2kqe9BF09WVDZLCNm9fusGuVkZvBx9toDwi
KHK/hKZtc4fHARzwdaDlesQOQHllFn+TzLiBDhL/qaI65rXTtK+z3f06MWV5Ic99UoG4XxAKVJdc
q8ItONNplQi1uvxuWLYSYP1rP4ElT9Haa1U+0yKDc/N8hOUjy46/i5012Cu7r6lZ/udL/tehlSFB
L6T7zyk9qgAz5y/5PcCymPbqnuJXfPScXrHPcggwIMI6FMcXpQuRkOj2rYDkeJta89NXK+gwEKHz
sw6lL5ZKqbO3SRVcbBXjklgF9f+zOK/Dqbu/RPNkWUcLprbBF40qyLz1d8Oy37KuqtVsK3pcAZbF
1jLyTQQWxpPxSHq/qv9ECBfcQq3ftGBE/taV47NdMmivx8Z/yKe882gV6+50GUPDtIfsxjGAqsRA
3C6j2fX7gq5aCI4RPfvYVh3M1IUJMj/Fe1uNrnmqVtuMse6tCmuXjAHZ69SsFRLrRfbErwvX5Lyd
l8SCgGJOQrzjKfrqN6n1WZr+USWRGUDCQdeU1Amh9FNRthb4PpIMFDTk9zC6Zz/Pi0+jiT8UQZaa
pyUN9HQNmWaHG5YAtWCC9MymrH/y676Bac4AYtk62GF5CjOkgMvWHAvPs99NzWrZGqdhhuclTLll
69ha6bVWxHsyH4mKR36T1tXDsi0WDjknQEvE5NFN2arKNcZJiPnAnKKbZW6ZqFnwNulqdfhdtczh
hhp6MT4+P5/63aramb2LKUStlnV2E4KbdBp0p8BB17/7/X6P2meXRhTW0Z909p1iXKlQIj0MiVtS
IvIpnmipdnIdqZ1UdFRo1iNtl06gYpYNy2RwoAatlXmfWlHGavv7Gc1XPsuphGz3n8P8YxfTjtGQ
LQf/PVqHTce6s8fS+znustlPY77iH3tOlqKsscMSnmG5CMHmwyt9jUQQBes/Prhs+PnK5QeGmepv
XSGef9YZyy/4/fLRTbgEfVuqhyZsvf/zb/rd+1/H1b6yAG7Dz2+Yz8Iy948fO/+4n9+0bPn5Ullm
NzFgV6TiO7N11FMx77bs4IuaNM8yu2xZJuNy+pdZ4UjQDf0fl4rQRZH9lmgDO7WhuTRJVK1rDCyC
CKlZ0OQfZtGMMPToaezUgxX608525V/ackcvBayoRp+dnmAdKSz8KFz4YG4vD2HaftWZ726JmU4O
CNOo0iNPs8YZZet+WgoW2bFcKTUPckCzAhy+45JjbHC3curkmXHmHhHek2g6d9Vx28H1GB9rv6K5
WD5pwcDBkPlBxE6undqc7Rj9ZUXXEwmdTUp2qxD6R1j0Z4Wq51hgiTiCYCjngl+hUHRI0Pvu0REz
THWTU6Rod3WbKLdqzJC3xM/otvJPglgEe7l5VT90yKTS5PKzTsPEZTUVfXb4/VRAJs/LapBL+KYq
t8sGNGgf7YTiqmo7pJzTQ1M9NKnob3sCodauYaHnDMn7iZYR4GUxPyR4UkpMVnDIwfagkjZkh3ZY
DUhNhUu/oZleO23AAWyejKl/V/fo+LPiZAe9Sdc/k4Js8RqN2bDVC1hjy7ocAsNuwmWNhOm/18mJ
QAKkqb6rcNErHNO/yeYJOAq3tKvb1gLXlLZwcQZimNtpnkSpUe6d0R5XyyJPEOM2hkaBYKj5WfW7
vrHES2S2xnFZ5SiVDpdsmLALbYrNsm6ZGLqvUyaC2bjs8o8NEPOMsfn54mW1qRfUd8ciPyxfvKzz
w35lua3htWNNxXr+kcvGKFHzk2kBIJxXmaTVr7ateH0QxndFuSkQBN+2mhbdUTP/HqLKP/SacQFE
np4HzKpul4kzwfoHa2Vuf9elY5dj4gaZP1GVWEHS6Bt4XstjYibmLcl+8+ezMrI2U+HjfhS2zTrP
HQZtforH0GSWzu5nGYekalsXqVjT58v2sDT10xw8x41zM7lEB91UUSuqpLh13US5MaNTMC8YUfyv
yWDWb5Ks5XEU6TwsRO+D+x+NGb/7DQmUo3Ti0bscyFYLC++K6BbDO3kti9H7uaKmMgroNW5XUJGb
m6LOgjtBkuxOj4uH0g+G07LbMiEk01fYApX7ZXHZV4Oy7pkVnePLp5Z1KCpSJAnJhTHcsHbVwL1N
c8O9hcs9HQ1Dvgd+DSVkXq/bWYeTVLzyYwfl/7IbBMwDlfvwsuxB5HerRppxiiauv2KM2r0SuNYt
YlH7FgexaqOFDl4Gw2TfLhu0FrinWlKcWRaXDQBTxLVKCRhx3lAgx4YtpWTDWHcRz9+kM8+/+4bk
TjEza+xdqlfx1hnpmABnGd6VqCE87FmSjWFDRlvbbeVvDdeAHA6/5Q7Uc3Qn2gZtqJGQPxjIhzpG
iqnQ7GWyTIhdJtyycPPUp4Foowyww1MwC/FnUp8PePhfc/MifL2XvMXLD28Nl/672VrFxxz6uMxh
15xRvz62s0pIzi2My9wy6ZdGyXnCoJbGyWUl6Fq5c3Uq3kMM8KUYH8Ofxqu5z1sl7K5fVX0izdIy
ip2FD78TYmSkDstytqgeOpG9iFl4JGclTT3/BLyJUB5Zi/7IrAC7QYMkKQB397hM9KodJgyO6pm/
8Z9ZPXU/o0SHgdHkYB+XzV03oRBdZmOwMyD/k5gyB+B8inZQ9n7OmDNiQZLAGYkdixLichZ/NgN7
Oc1ZmR3sE+wOUJghXxAbZTQUJHby7yjFlw8tIi2q3YD9l2dqDwG+jsdCdq82p/UUYQe2bTXxHo7C
3QxzV23CYQr3xBMn2yx/7+/ZXuaW/wA1rHAjAs6VgkvaSZW6VyeB2LcYtR0toygPFoOEpIrrlaLK
XS+sp5S/2jQHFPqIOlT+w1wCWk1M7gCknxTTi2tEzLMoLZ87ru35n7XMZUAbNhVYEN67nXZsIFsE
lUWhyygh8SXpcP7HiUGizHmz3AaEoq2tFSXzyfeTcKtC81NkobIxzHPR18OxCa3+Z2KIaDj6+nzm
svE90/TqiOS3Orp5BXR8mc0dt9M2y+xivbrMLZPE9iu6nVxoGHPvfDHbsZRGhUCHoOP/vLBK184P
UQYIYNaIzn/mMln+4N9FmRmQZTR8M/1ZwzTNPYrL6SgWzeky204kvPLMHr3f/8xynf4uLnOu1mNv
hYCXh3cBJ5CJMbf9/U5MKcKdFOYpmXvvl+tgmUTzYk+JYztFzXlZVfom5g6BQzSy2Bp0i6OBpXT8
f7uiuE+1psZ91MjRgM2qsZ9ZW+r9IQHyhUieczrzISqBjcEyWRbjCAqxFinfNSFlf8IYsl1Njd3h
iqLEw8l2Cs/ApqsthnEVZFjrhvhTe6pTMYrRVX9H7ufLTYdHrZzBusQj+MYWGM4hpR8pnW/0rEM3
mlyyogpXMMoolE5leLbohbkEvlxTb29W/ZhdM41XRO5WpudCWT2pVbvmkVFSQiezWFbyAG5gHtpO
6h3qe30/9TgIWQ6etPZLW7f5VlCEoYtddnixNME2ajGixAlc6TLqI7QJerxweWjEN0LXrPWojcrG
V1psYTp9C/sfPN30ZIj0kJcl+TssiaJGvFV9hWfhmG7BL0UbE6Ff0cpzGNTqipcjyuSwKLwGQUYo
z4Bf6SeJKekqKqXXICapgpZqDZQt2vbV7BHdGnThkqKgOL2eSr3H39hpvBJEReOQa+yG78bmxDid
i1UKn5869xyMSbyOMNjy81iFa4pFaaSRru5UwLcG/ucjpplV9x37KLJVOqnWw2Q6Ox/WjVK2+1YP
OQlw6CJhcaZFiFa86QV9Mf2z68ypS4wgiceaL5tX9/xs0TTYMbZ1yJOdoYwIgRX6/WWv7IgopjX1
x3eC53DjjOj3S8VKYBPRpuNMxJ4CbY4DHo32Tf7wIHfHfeLcDSCQ9lQ81TPNtLhnODgwqDn/6BKV
Lpp5GQAMdgJHxWtLCphTqJ5C5bv18Zaph8t8Bemx1V7ScPprsnGdN7woKwbZiu1fC11+Vhl0JJ1b
dK31HWZNY0+9MbRxzFFj4ZEQPRdJgwOuhU4MBbeXkk4wBKLwKVHTtdXOSBFYy6tBb1983hcelNcV
vsz4g2aUcBy+y6rcCCbE1K3pyhkhepkXWSnbLGj8uxHi+lQ5f8oUV71ADT7GTtm2DgPBXuu8OQDs
LCM80Su3Nd3wS4HDuioGvIm1YXp1KxIWJCA15a+NRSJcIyM6GBqZPDdW7yAuOGtjTD0/7B5Hzdli
hEv7SEgrliJUqq2MkJTkM6k0uZ2qQXpjmJZbxXkOlTxfmXHmb+o0Jz/T5VvTUorzFHLAviUzGGna
TTDELWjK8SDVD0b+4dod7W4j64cmwaq1xq+LfP7Gcss3re3AswBIcgxMj9vumY5cA9hRHK5x8cxW
RIPaeoK/unIxTF2145CtYjvcm0JRVx3ILisWz4DEKkGTJJivlPioUr08xn3FgRiqanKvGYHJtvEl
cLsPP6hqoE7FVzy9TnoCfC0NP2nOzbxGf8JC8amjX5KqC7TU/uSCTJ1rG+0gHY9c2zBKm5QZTcCW
r3+TvgFhYr3FvXktBor2qXsWOrtlWn8xVKJ/nunxpsN1uC2bsz9JDGTzcYc9r4W7bB7uxz84Z5Ov
fkxy+a5JDOXVdrwVMZG/nGZcb0EiEGt0Cn2CJ3QOZFLSMwzYMOCaWNeFBAgWf3ScpFVdYgqsGMqh
HAiyQqFV63bHuVe91Cbhj6XAySi3dWb6d3gbthtKO/F6qOwna8g8I5c8CBQwtGn6isd96mkuBe+m
bqNV02Qv9IsicmwZQw9JhF8S3ZtWjZHw7BNLZ/SwaZT0GZj/Heg0Z9W8dBYEuipK0N33ByfSvwol
+coi/bOpDMwCa8j8KmMoMty7vJfj1skoFkQavexOSh9ROAavGlnQIQP214/FgxpX12pOVOXjXIj9
azQ21gs9PzikVbbpxAruXb0ZFGuWO5c3XRivosIiWzI36lbBcCg0XgoZPUIW8D5YLzw1rWAda4c6
i25sGjFWZVpcs6T4zgz7UFXWRxMx8BrEbeikmSfUdE+jCvkgv8WvpffR1Tv9scXNLABV7VV0oG+k
EUPk6bvEsxTc6HWlHVeKmQ+ebyifDmSj0O9oRI+MjcBUSm9tazcO9SM2b5ShM7EjC7AzJzKZYf6U
D+pW4Oq9dUKL/mF6ViKTy0wpXl21iI/dOgidmSF23xkhtPH0eZza1IM/Ay58+iwG60UvxrvOWuuZ
VW2tYLhMoDkTC/Jcg/+kZlmXAoy1UzRwBgudippoDonv06Zt7fpI8ZwIr/u3MSrf3SB9tEp5Hix6
GtX+OWzTfUMPTjJwTcRtswXJBpqmO4eAA2loA4xWp6aXlIzAldozau5PqPJmuq+aoieJO8KMgw8N
NADvisB8H9vhHW/qbGWnylPjALJpI/2tyZLPHpyeUQ1v6Mv+0rZLX6yxm7roIEX2OCIjX6dqcV9K
4OURHKYuoaOa8/EgMBHbFZQB6PkzyB01044CJDC15hBIeYenER6CDvnxvrX/NqIBTcEbFo9trN5z
AfIXgPJKET2Wl2oOtik9621+l4DmWWlTb26E6+4Gyz28ZQ2APmhDh2IwW3j7Cc3yI+0RIT6auLGf
MMUoruiGaeGzwabr3JGlT2aHrHBrfqpZe07U/lXyoxj6vUQ0YUD6TJ/dWjnx5HuguaxcSWlz6oOr
hjN9Yeq7Nu73Q+Fvm33T59uG08JDgpE/tcNhRW0vIv7vQQHb5TUiS7Vv8VNTG4zFBvecFLA+pZFQ
T8m3fcTd2zv+3zTFQjmhPy0f6hdLtmfdbW+lk67xc7gr2+DdzBg3IiHDuqFP32w09fBJi25NaQaX
B4H158S1QUUAbHxO2FBrPRHNsHEMlQZjuROMMw4uo+Uiu2I9WhMHRCq5Km4X+WK1JJWn1BlWcHhu
0nhoVpUNEVAVNBwZWfBYWOnfsh3qVdamvVe5EsdIRId1qB461b23DYLIMYScnQfdyWiIskvpv8uW
+26S+tYC5m033cUgewc5JfFA3FlKSjW08kGJ0jsFcvcFBiGNTgEpNIPcYd0ZnGSb04jlycQDXcs8
qdsugn/HWXVxn3nZQ5PBiOoSRd3qBsyGpo7uMYBvfdj2vOCIJO/cL3WQ8qwBImM0Zu4dv31UxAh2
05XvooU0PioRfS/yvW7cbdCBFG0iPIrdxPVSUgQ1BY6UxngvVxVuHoKwSsTrKiAjIFU1I2Od7LOp
cw6YTL7YEfAe3uCyK7+0lth47Lk9C/g6cXQWSoHDXA9DMeZyqaJ7jcePhzqJrib8e6aoOgdR8Y3J
aLgSmqSsZDz5jYNRSf5Hg1znTDUqCQ1HMD9y8OfMLzKoThbBYtDm186laIi/CKirCwKiZ2LtZ4ei
xdoMZq8IffgcTUYAidMNV8flVWONXuLI2WGQt7mFgVTcwFGtXhK94u7o11Y9qTdmlw0E42myEg4x
mJXStxFE3x357PZkFjMhyxzgvQ39k1n0G003BwIrTDMiG7aDJW+VfigPkZLcGgEBOZ60uW7mO4PM
VFVNPQFt2O0QaRuNlXkkhJ6sMPgD3wp2akLPXqhV3AFcNMo3Sb+PqEgOvmUMOAO3VCuvWQnGDMS9
WKV02+4nM6i9BiKm28freDIvtXTpTZV/TeWI1fI5wpg1JwkN8JHeu6TcIGW8jTshtmpevQFZOMp8
gvhczIjm90pgXD24GmL9InwqhU0kRA+UQ5JgVakBcWcRgZmkBT13djQtmVhD2v06thD3WCOqEPMj
liAgu37Es93St8IYH3XVOlcxd2DIGU4EphJUJf+att95aQtxONuEmrWLrOF9Go50zjyldKSu8AWp
NpnGecJK/IoSg7aRifG6hVapHecUvPmiQOabe9vW0ENe9eakaFsLw6OVayoPohDbDsDt/JAqVnBQ
kUKNNFDvZroc7h8JDzbFOIEOfOtC449uKePW1ztgyUhIIRoyPE1T8HZEhKbL1V8oaAcITLBNDNGv
EOO3UQgjKTG+DavNV9ZAut+EmsRzkxSiCV5QV+8iR9WhytlegsvpSnG5SmxT/yDh8hcP5fLUJVSt
dQr3I1ZFia7dA+zLPFplEFAamqcmhTl/YBORI/Z0ncK+k+yECZdWG4a9rXUOcUBcrkHNNdBT2tdY
q8BRtycl4morarFq0vIpTnPkSNYRMKY3FcTPfevi6kuSYmWl4a7HcRxq53S1aGEvxdeouZ9lNsUe
jWwll6m8s/P+zW76T0ii+2kc15auvRdDZEJL7kH0Ir7wh9qET9Lna+ogaikeusS+k42DLCPOLp0j
KaBUKoVs9y02WxztM+PRb++lUEF1wxDFQQzHHdX2vSHML6kpzkKzuHWDFj8n6hi1at+UjDq6Iu+9
MFJvMRx50jtcMV2Zb4NwvA99s6MX0L6joIKBS+zDbJ5eHffesRSaRPSZxZe1w7ptYwJsAkzwdYEX
64U3QrHF5nzV1ZJ6Q7hTyvySp09g81yKnf6ea3Jdl6GxGWKNkVinsase5RtFt4y1c2wCgJ0k/ehd
wBvclfSc5Pamr9RXJU0ptUh95w8w9wYfM7wUDFply3XQtZ9hReu9aRyIL5o8JcDo7ZVJVMnoq79R
kwORtAl1OMWlKnLXWtFZfA1+CKmrrH16c/PK0NaOE3+NdvgaUqccR5mtlQ42YOzq48EeXwoRpRtf
36WCgnSODhUNarCx8IEphHxN8mDOUDPy92P+a65Vr3khUCupNTKt+NUpuxgR6WglT8PA29vE1Xtb
9oQcndVSJmwoD4eYRLu2C0P5q/TxyEjC8toG4dbASGTrjsOpTPQ/qYJgN4whv8+8oar9pCPpiYJ4
sVXoUVlV3PEbV7EZG7rcSn3fXPNx60IBHkfS7fRzVZ6fBNDZCmSBFUqElKpW3KD9S31yIVH0Vfjp
WbUVoOZxibOQb1J6ipp9CGBjRdOSvaoL/as3wE6lT5pl5zhuae+2puztaSB/4tLNY5RfRQHqFF73
F7yZDyLqflvp4XUCOQzZN0nWuMFCIZhu6hAL19uBtym3IoLD/IOWGFq/u2/8La++i8VyxDNKw+g8
6+xnVxtOYw2MBM4cXvJGfdPV4iPnnwUS5S5KXH2nzJbLYTmeU1OF+h7lchtFjNNUYv+y7J+5R2kD
oal+fhxamzoYd3yOKrgMAN+GB2yFnhJNVzwcsHbPCEn9VV/5dA99ucNL5Rgv5LYf7UwSbdKYak50
nGFdjXTilCYuw1QeUb5BwMu9SZMtud6qpr3mTbX090qjlyqjZ4KE7X3ByVvlvXGnpAkpQ2G8dtQt
taDvPNx/Zp6KG5xDUzwGk7XXUgJ0EWDKx9OJCADSHmNYR4fdWkmDRmNIwiSsbt0wuCv/8uD1qfz0
KCuHsLtLBSM1q0ZPE/fYogj1Nawxahj1Aj+o/hEAabqlh+s2trszZQWEfkp6FWnQegwCz/1Mbh2N
B+0jyJ0PWzbPjcqFmZjPeF886FbuiQCfQiyAoYBjJDsem5q7BVkXHeL7xlBfZWv+UeyOvDKdbo2B
d12skoyJef/bU2SgmOgOlbwmFRxwHgC0wc3wZu3NnwevjhKcJ0iFILXPiW5NJO6az7IatpWtPKdY
Eq/s0OjXfUHgrZp0M/hcLUQxMi9cpOJCXZkiPRZ++ycXSChCOQGlpP2plg92Kk5GZjVrXZHEVDnt
9yqA6iFWFE/M/rzS1TZIwbGij4vPMAv3gCuOdRRu1cT8Cp2aPFVNFRAnVawUo50+ltfEwlC0rtJD
2WGZKtVyQ1f4R6I1tIvqOHSb0SZOKDzHLf1vfg442NzwE04yvLGjnCbh/pwrGnwnSwtXiB793rj3
WyQUvv895cqjjpXQYBXho5K8w0zMzUlfK4FKN1avX0fYY57Rap+2bA+6Gz0UPZV1FIBfrT+f7DB9
H7XuJcnRVeO2AP2q4G+O+uuY9Jcipj3PDz4IIT4wVg1XdtFtzXJ8l+Wsy1N5kSuZS0fgVMAe1+m2
IzafM5XDjipe6BkjqVk10jGA18kmhO+uiSNF0uTnLMVOqTDvM6cXVNCVtynoz2oFQtrNLzqPcGE7
u7YonHXWA7nL203UR69RWov1d2WWn6aR/vHLkl5LvbjLoDW2dsbDxapxWzJb8HinKe83Pv7xdDmh
1dbKEzqjB13paE5H+YvKYj/2YAlDvEHjWCWpJ/OOq5Ge80kYnkpNFQZXgBYk79fqup2GGKfEKNlO
gX1CQflhieo9naabDs4XZTXrwh3yYiXQ2hTpuXlBD6YT7PQ6Xtu9pOFYwS0qnq6Il45Qa6ddZRob
E7wB7x8NP8p07ejcXd2kdns8HaDo0wY+OBLIOn9Uabj3g03yxiafsjKI6LiK84uRPkuReBio3tZh
+xp2lMDnS3AasZiisUTdBhYXCvqJ65T6OzLir77dXsnc3viA8hkloENLK22DC9EpFdlDG+pv2WAJ
BnohYS16KseF8iRaXox59LC0CgQqSRmSx+We0dgDptqvZRt/Mvp9RAXaHsDm46k8+R66l1ezPNel
/0Z4QD9GSIjik6g/KxRyag2zFTmaycbJ9D1dRqT14tEgZKgC/CGVc2GXypWx5suQkdudpL3FLzv3
CtPqGdMP7jabQNFMIk32eX3JC4UCAQfYOInyybh3NaKFEJHv7IdJQTeZgazEJCsYnODYRT2DRsgJ
1PaVdRmb2BaP5m5sMu2opFSwKpQIVCJsBmpOqCLP0Hbj6FYH5HHRqh7xYBo0I7tXxgZovJ00u2Xx
Zx0Y+pj7skl9z0bCAYi/1HlXtZiN21mBl8Hs/jS8OiICxo2BhWUP47pyx0NhI0lH5PRukUfWBP2n
tiGVPX/PdtIIVKXwyfQBsWdo8zyldbPriNDrnndYV5OAjNoH/IU/ZJvOyi7ePpPSH4TWuTvb/7bx
7FyPqfZBHxnvmoZ2t1gVAT7H6ZsiAaoWBqG91Wt//dzhpiHCznz/jxELuSZF5HhgA4RrAHFWc/4m
i8eSUx2jfg7ZQuUU2vTw+fZn6OqfXUP79shD2Jf+ARIzgHQyVq2rv7gJ0G9zW47KpZq/LporMIZF
+1QP+d51nuHngT3McZaY8nU3xudJte6z8qaMRbeK0/4hD6g+p45zqEtBStO+SXTU5LbzVQ8mEP+g
uh3N9C6eSweukpE2HOqTUIN+3dQGd4SLCzyqsiP+GLlXBdVADb/1CK57bmvjkHcCQx2T0dveCEIB
bILODtWCSKDZJUzUxLAhNAb1JjbLmzruXodsNloc4m7nG9n3//B1HsuRI1uafpW2ux7YQIu26VmE
DoakTuYGRiaZ0MKhgaefD86sZFXent7A4AIeCuFwP+cXfTTVpwaljYDwtmqxUzYCjwfsaJAfMIy1
F6rfotE5ecFPvTbIyVb4oblsOMvIzZke4/usf/KNCHUhlz1aGBjBAor1YmjQchiKYel6MXtnx+oX
5FS3caRqz4nHbI12LLtbQixDhj+UFh3MluiL3Zln9tgPtpo915mbrpXKjABaBN/QGIHC7upb2Ezq
EqAH0+AMOnSwHSJySJCqXc5hz3WnQ1bX+Y31Ods6KRhDWkmyxciUq/SDQS5so7r26wSTP+sJVfod
yRUkVKC4k3Hvm4E9nILvkpun7jKxbQ1GU/egpQgCqgaSL11RAqsiYGWV70ks0H7J+106EmfWUsvb
6+a+yZp2MQYkpuqJ4JPjJK8tQT6eNoWyyAE91GkR7oO4mxfQ+osFxWVBtDJA7mSormqWkVjRrbdi
Tj353wURlqWWKKxdm2NNzBKYbHUTQA1sWYzc+jZ3ZV4Q7GxVeCfduYNftwSjUq693EIlfSTtYc+O
Na0g4hdNbU++jBsGZYRkW4WoVLC8WwxV0t4KPNNXNfZGsyD/gbj8KbDEMm2J2wwoamg9YU3WUuU+
7gSKHzwRQmH6S9FG6qnp1U3GmnIxOjCnownHclO9eKVpbE21FRsUIveTiJ2FneTrUMewZQp4OASB
WR964u2JC8A9ToYnOwdkqjaPZM34/fMJ6A8RWT+q45u0IKzOvhWd2tjGeqXboMWAioTIo2PjkD8V
FUH70hgUSLHoQaZetp4ag4dxX39DomedW/P6s4AaN3V7K2EmTaPiKbcnY+foBWhmsxhvzHrOCVXA
abDfAMPnJBXr2hQ/cbgbazPktlB6EwJ2TSCQPxrbLNt6ytIqWzpa7i+RXMnBcsJ6LeMllm05AlDz
X/KSDrxEMvIXNtLKWpqmOfspiKNlxs+NzXfra429i6MEABN/e2g+T5XNJxYWLwmfiEhMYDOtkZKx
3e7Z8iyAxUl2ROpzOATFrUoIhTsqX/j8KuswqZH7riu2e7y2Vo4bjEY6ss6sshxyPWvbLYtlHHQ7
k4079sIZFqutmW9JFhtoxGy87lSEmLfAlX1VbbO5y3R/3cXjs9HDuuyc7rH24XoCA6q2OUY0TNHN
ZYgmOik/TVyCCOsEb6VhtyvHbW8CcqgEDj0dYZRgJGxul+/oN/MVjfG1U1sF82kXBkznYruRQ0wQ
JXhanQidjtlIi8Nmzp1s+cit8UeC9V+ezLFhuhlyfY9QSTGxrLC458xSex8C61XVf3bD9I70DOYW
CIVb4jrVtooyjk8c2n9FfIurTd3eqCkMClKGqNfUkEyIeyh9d+7JMdu4+MRht65D5cWrTHfdahWG
a1FSnMj8Oet0cnHHM8npkPZaqhorHfY5kHtZsbKv3SLsYy7RxEhWPLb3seGPN7avkttg62PmQHKc
oBg2Clrw4JDvGyVVN5V7ReOChaE6PnWDtptqlajwUD02HRkRu2+WepDXy6H3NBaK6cS7D05h3byk
Niky46feRVeX3T6bYJ6KXTcANWI70A4koENPYc2+q+CNXwL8SJQCM2vMnVZ9rbxXRfdiBPh6pf4p
acFWmu177xLQL2NC8KArHxqCAvi9eej+5jbBD+Ox89kexqg3rCHovCozey10xsPgYF2QxfGtYpao
51sjt9xUFosCKMpK69jzObMmfl3mH6rRvzWdyorF7ncac892Ft3ui/QN7Abulaifku9lZ6w71R2f
KOauCmPCL1a6DZHABWy4SpR4l6kYOle+cRW1F98UNfe2IVYBX/JiLD3ggSTBNeFZ67Dp+3Pprg3Q
syt3MHHbaF/HsbjwhI1ZBRsLs4Q+VxU5OJByM8YzYbdh34FpGwD5qXyPIVmxVYjvddXzl6Eg9BoW
VsQZgZM0KNpLbsPMVX4Qa++/K8GO7KuKtJN57mrSbNOQ/3CcWZvFZGtU1QDrOn4VTZ22gTfVl2g+
WETfMpC0N7LKTgVWRkQeysTm09azBY0/7DLgj2BydeZSjNVdxUPFv+rGVSmYh/1Se4jbKOY+UJ9r
5CVWmq47y8DYubZtrczJew6i0ITlRky7qLN+XflsZLIeHkS8qIZC7MVQP3ROOW312IjWXZWeByBj
5I7JzhlVKrb8eTA2dtsEHeGBXC2ZOJZwzLGw9JGpIDq8Nqq6PXele5fmfKH5lC6yUqvOjdeUeHhv
XB76bokmS0N6A9WxS+WPBPkJMzbh8Na3GiriDmn5uNWeDBtkYVl/LwVKLjC6WApla69yLhkZsVU5
mfWSRevahzrYkWJFM2c22ug/4mpc+XbXYF94k1TtsEH4G+Sif/am4BTY7FXYlm0SvQyXvZIQj9H6
Gw3/ARY5wwdTLuJRjnvVjOpWtAlhGDt4SkfynybPpQAF6UoZfw74B8e+oZ0jy+hWTZ4FGyXFGUFo
7k/HAqOZNU9D0/kLExnkpTOqS6cemZ+N6d0c3F1lYJMd/3RsbtApS3+IAW6t6jSs/RRMjPIxOPRG
+VglgCkabi69foDHcfAqED6BH679qELFo9UXjmf+mBknLMRRJ6k93Vj6unPUQV6n5F/WXWDvPSA/
NxAVH7XZZjwoFbLtBV+AY77XKWRLeEQFwdfN4LuI2sQpfsnkqXUHjyK0QG7sYrx0BtkDy/RfwisI
FGaVpd9P61YHut9Vp7FN0i2wjP3Y+RfsQqC+EItItAGojsOYwTg+Z7n1UU3DyTTbC6tUZIvDQ+LT
g7tTARBUbxKz5e6eV2fkUS52HJosZ+uMyImxE1az1wZ80LPhXhkn7dSCBdLBAW+KaJdVLHEbz/jQ
E6Nd5Hb9rBTNRJwr4WHA96bDzBSAnio3PDTk0oi5vepm0xw1zGLj0B03StN4q3oqlp4ZcrdEtynK
DMuAub6otsgq7cFM8ihPVB1+f/k9tbET8wcDx2nlI7Da18RM3poqnLj79W0v+F3MCPNC/NY39lR/
DwyCkHE80+ljMmgGHk964QZLE4kyIgxkbC2+5q7qNgCfmGFv4iZ+5Pe/c96qsvJWAfECwrQE/WtP
XSg92yor+Bjq4a7WnY8ybZ7dsb4nC+Ev9VhBJ9/BOMtDUUr4bAdMbUbvkEdVcA22TSDZWB64izab
BFt+layz4xsHhNLeNL93lyIHJzZns/IGej47tXSF7c6+G2zEH25GY9w6/IPyoNhmTNy+rXwz2ugn
4mY5kWcxbAsVWBv097D6yJ36GZ8potF5cRHmRvN5cjKno67s7TKzQ/04f9MTF2z6sG7dCEidapb4
MsA7LWf7GWUEYOdr747+QULTXYeTdxqApK1yDWkEoNeRUMH0euHNYE3aIo7CU1kouFYa2dGGrZbk
Its2o6Wugc1ZrC76ZZvbW60fAtTGSoEFi7jTGRiFNf7+iXlTsSkNYHTi7hhCvPZEwwy/Hcv4IyzE
LDrV7I1c4XPjymnaRHFY3rIJmz3Qxv5Jm0LvQGRjOdR4j7tWpK0HJ38Iy+pqtBhBIFPN24hWfQbW
1SVaDt/bOtkJWyFBunwZjSrGVUZyRFPvFvg3on9DScZqIIkxYO4EcmorGqVc9+WlmVTtkGfdps+V
YCUSFmVlvStyjXUrMeEoj/j1hnzthtMpypiA/FDka7VsbgIX4/ZAxXYBxJHmKfXaSxXoyt23dKjW
VVezBGiCq6Kx6O/z4j0goSdizCi9QIlWyqi/2o24mGqzy7x0XDca6920SWziQQZkoRRFFr+/NoHx
VpqHwGDWxCfQIR320wPjUJgWNPfO+8Aj5ZXglyncJzIo2wEbODgtB4NNaRiwjBgC/QJh5RL26iXq
W9Ae2r4M0myjER6wM/s66N4M5WE5WgqMFEewrmWlP9dD9ADCkuUoOlRW00HUyO1zPhn3vhHfmcwp
G9dpt0k1bb1Su/F5kkMWXbYFCTKsKddxTDQSx844qha6GIwVMEpKbsBipwQXU2dEzeFyR0W4HTtt
4zQNqxKCjR6eBYtSSY/mUL37cfee1OQq4mmhibtUtC1/Gih/fvFND+33aLA+2q5Ar19fGWpabhG/
J182Iqwg2LXb4RshWRL2ZV4RPFMuRjE9hJbzFDvDTtWNvQhZqiqNfkR+B7qHCUan5YFo1W67OP7U
TGUt1JIHBtIQnWduLMETVu3fqhzZwOTNNEx82JI9Qd1b2yESlzbF8+R7q2qczG3YaI8ePqxCeC9h
OyPio/Co9AApANrhApENRyvD97TQCXBn7qOKilvrFxcEjzqQV9296IjFNAFk2MKxTxDHMLTzy7sM
IsPCm8Zj3nqraLJwUaILGZOjgU4KaVZ3Y7nVnWFlr1WNV5miOmjtA0hTuwfPJLxseNAKLPe+bzQW
bNaKKZcMNBoJwHDNxwSDTugmyItZRvWaq+1KAaUqcA0dIv1iaw6eoegGxsTc29LfzY888gLPU55Y
CzPM4aZD9fGFdSuM+mxVg7sk18i2G9O6hSKMa9ra9ToH09O7IB+H5qC3ZIMD0imV8gMlB6weia0u
+goFSXCpusNP25MvT1ONfamzJwTP3BhpJc+1adtq7VOmEgJDFWlmpG8ViN21Z7MoYaHYw1aZ04Do
SUXITqjBSHCA1a9ffxeutmkr89g6DnooJc6QCXM2ghZOQUCzbU59aTYnrYjaEwGIibRer+yAj/SL
WimHfVab5V1sKskd2+r5XFYUNfxHdIp4bNo+WpB+GGjLylLr7a9mOipDt8bWUFxkFXAA8hCW+fI1
SNwHMfO4O6ytqS7viMOIO+Bi96WKeIesMrB3PQtP3X12mHulGJhueLfh6msgAumw9Htd2ct+gK2H
20FgXz+PKg9wS3YhhErS1rwzWVfbdbMEYWch4/JXXRq5Sw1Rn4vsgXbXCNolJqBtJf3FHLpfB/Z2
t66Z9zd/1JusDZDS6Ulo/dVfEzYqFuaRPKl+/qpOsVY7ByCM5KCyPi1GrKdC68peZFPqwr/GeHo+
CB/gVFH2zY0s2l6RzB5w0zoa4vbBq4L0oAtiiXnQtzw5GvcWD4RlCv2mWebOcOpVJl956Vh59TIA
rLeXxTj14i3EBnP1OXDg90e8CgmazS9bpajOJdpnV/lSrlc+k3UxT/KV+gjLxsl3AwISdO9bke3Y
TitLWYxgnp56T3/MhML7UNWLIbT6Xo6jcSWhjEoc5UBWDqhP5J6/ka1NbC1HML2watLiVh6sVFSb
pOKvhVRWGC5bu0Dros/qpWwG0Vzc8oLRrsKDmVl87pNFUwjqiqTW1zhJPQ7sB/ItQQp90zRGdCHE
Hm6KfkivpOBn5EBZ3iJR56yKIOruEiQ1VzWqCvdjJeylD/vmgbVXtQx6O31qiL7xv7P653BCz85J
LedbPlj5IlXa4rtZlR+YykKXrPJnt4uzH0OZQxuMjfd8AsieusXPZmBFkZFTIcNRLDu1ZOKY1Ks/
sKJZVEeiVUByM1RoTDsGfoA1Mcudjt5TsQ3JhXyQiDgYzSTe08q5dUD4v0V9/OLmYfWqsidg9VZ7
Lzq520USp+MmKgOsUTxN3GImj65m6jAFzYbLsi5ISiiVk8LipxPiVjZogeYwSfjlWhZlQxURHIqD
VGG5w1Cf/cpgWNtAzFay2MwDFI7urrvBRVHv92vg9VwAnyaPZvWiCJdT5agbxdBQIZ77yPE9coLb
QVjd51uVDXntt9u8Jqclu8jxB0UF59+F5PsLAZ4NRvpu6hLsIkmBXnALynatsGIsQcvwxN9MWTfK
EN8jYhAtK81qvmepctatsg/IEd9Orh/+FJn1CsDbe+5t3cUCuYE22zspURVPHJS8MA6O3rsbNq8d
//9MJy9udN96v/tmFUi5hNYa9gA/0JRMt7lT2i+DrRfLIOinO0+Lio1nZ8jtZHV3A7rf3eLa7F+w
Na1XhkjUJxCFMYJJ4VWoyV0+6frZKDOEFgy7JzVBLrBNQnHmxiFRFBTJOWHrtDXQWjgliZluW4FK
SpqT4MqSfjwlltFsjRxUQW6S/G9NLTtp7ahvUbYJTpqn21v+KM4xSSACFEy4/MtuckAn2xJq/86w
4vCW1QhLOs2xfwTpDboS9nvDPnxRN8F4J7tG1qQQlfmr69DVf3Q1oDnfqXh8b7vGYvZtk3vQU/ER
77Nt76Ntitoy4QxZR8Bz24myD9c9dqGrslLJ+vn9babXOCvH/rTWo6m/lQfsZZ2lgZzERha1uZ/W
wcQNjNLalkxtGHfHxLJR9Qn2eiSGz+vCmKCyq/vVDUnw9wk3P4SqiPSD9b82pYfsDTwldoPursBF
BYxlDxkYXsKtgarwCtDOsJZ1feH6t6zuweijuElOiH6yzumNVT8izyRLfehnZyTKdrIkB4Kf5u1i
3POAMzOGPFim5WPczH/oqw48Z0Uq19b37e9+5D9WOtJ2F1lVem6OpFu1Kyos1Ic0bVaq3oOuIIDS
bJTY5LfDDjJcw0aEj6lMCbEsvb44PBYAAsyVxCaT5We5FhUCfMRxP3vKIsL5hJrmw9cQsqGwguZi
k1JHc9pFBqavL5o/qjsZuM+VlDfBjfn/qQwsW90pGiF+eaHsKA+yAR4q6eD54mkqgY8nnr0P5g2o
CCvj3BH/uQSZANaCauB3ooY1SR6ruOolQhXWBB+naEk4Gk7+keuFdxsFEG88QTxd1meOd4/ch3rv
zctdIaDFKGFL/7w4FCWqUNaI27Q/5mIt69uQHVHfls9kcRzEiQbsVWNSl5mF5awW9sqhdribFvK0
GXEuzYcOKXNLOciqKk5oleXPU1n71d55ENfSTPn5R70s/lFn6a62z0Sy7l1iqPhejYdQH38dVLW+
jVo+62SCF89Cx/qmxZAP1DIpv5O0e7fM0n5VnPyp0bRmb9qGuXW1OFx7mYHqBxrwT2ahkT6D4ZHr
LvNpoKHLVKXRM46XmBozYYLKUNa1MR5cVLb8MTZWoMKZ//LhPAqRfYwlop5trX8LrFoFQVq47Nh7
5aZ/3ulah6yoSup+ofZGsPOznK11A7XL1bPX0tNe8CdX7hDMLg65jsxg5EwAEoZ2I7Iyfe5Ukmij
kmobBQrXd9tfMkC2bp+7KihvNFGlGxWC2L5og+zJHcc9wcj8VeuNAtaT7x+ysIvvfDP4KV9u0l1+
QTEUF6fIurMfkGUY5gvm9wGCkpxWDDYwtwNzi5zkW4wk6UkejHxoT8JsgddaLhIHCrt0AUDyZOiR
OSxkH7ic8ykwbThw5uFX8fcQsntWls9Zlha7r6FTA1iwqXTNuhVQA4Zh2qPb4p1lKU8goDkdsvey
GFegWICn7nu3PjskBJt9TQQEdJgaLQuhVM9jR141zk3x4kzkraMhrV+LNHsG5tH/wKL51LIe/ag7
G0pWHuBgX0yLwoUmsFDYyM/haC+A35INIGTcwJzp9hk88Qae8iwuVzgChTldKxcR1tJbWfxqSFIl
wwcZnGVHuPsSPSkdNuIGgtRH1w6Ft6lLIL79YNf70GhvZEkeZBdr7ieLYmYXmX1AvKxxbqNBVfa5
C68rg6XOLr1DREGHfLWK5mbZp1J8dZmmxEQry6IPj9UfbOmVm89LdC1dVnpgXT478zudNZwlrMpy
biEMMcjv1/i8vvezijuL16iBFByGsuk3ywYc9l2QZPmdP285IrUCq/O7zq3bZpUQAgO6gyQczBX9
WqmuexR6XB3hsjyzJ7YeVGhV6I3Z17J2kJSNwZM73IhH2Wihar8CB1Lu1BKcYNMZ5TZ3wLumjRE8
Rn7hrMsOcQQ9HuBRQe/EPKeD6jZk9sOUgrLxikD52JBf8z/yjiWpUTXWQ8ZYawCyyXGwjHBVxikE
IpAC90Qz1wNjXQ3LsO6nyidw6ujsMCHZsTdH1N0wm3ghWx2DTOfYOP6R9DwCo1GUnsvars4OiDVS
6FX0Jpzspspj66kySgdORYAcyJRFz6VCAGHu4PzzSnKpNUF1N3wDL/J5pc2MtSzHWr+SWyLi7oj0
oU9hKCHgGd3Gvo9ulNYUpEhSZ9uPtn6IeUYAh8laMtpxcWR+a7Zjpjpnk+9n7SSJcVuk2N9FquI8
DLNkEXq8CyFMd1u3/jQustmDoXVG7USqMyVwierWXJWD4D+V8+GzX1OZBd4Wyq8rZEszjjgk96aP
BSHkdnLcaxCJ7Z1ttOF9aaNZESH0tpZFeaCD6djtHSv7mQWE8NBXB1lHB80kHEgEpN/7XmviTNsF
BztPq1Mf9tk6ydLmSY/iH/Kn1oyfkdWH7zH3KsH0EaOL+RoXqaKDOV+TOsQUqtisnyZjTh/0/oeZ
f16Te6m20N3s1zXCBpeSpPkBSpV30JrRO5DyJL/V6yQkRJwHm4RnQ4UbNk25bPrzlEWwsVLaaJMO
ImsxKTDh8eGqu6j59Kg846M+BogwLCzV5ZjPFV+HJo0wAAb1+jBBpF23A47rdTQYxyLXk3Vkxcoz
JPlLz134bkXd1ax74xneQk5avP63rn7WXuTS1QyHa+lFv7r+Mao5qXisFyIhjPiqV7nxqPpV+RB0
fytE3avW2fpni+b9reXPa0qv7Ld15QNCmUSHs3itDjxjYfyTEFXNtTxNNAQBovlQejEKk+5FRbfr
UCXzfk2e5mjQKniq/rNWllGGr24mg5C1Nyo3uRUcoIyY25RU8Q1ZeeVG1kN8J3gqK7VscNFFnnuT
9PPyhezV2lpr7WSHWtbKU3kQrkWuzGnjRYlyxq/+smXUgu+tV4WHkXn+GvDX2KUDgTktE/nVz7X8
Ks9YhT41JFNvvuoHP9B2rkHiXl76z76gTX/1bdDuXaBx0CI77AYnebAQ+uQ+ysy1IzK0S5oW7rc8
/epTj6Q7/uwjm23VQqylw1gmAmYYPCiIvx/yvFGJT8+nugLiS57JQx3w7AKeFC6+6jrdHcXpq5zY
U7KJM3TM5MVQHFFq+mMcwpUkaeraZrpyyZH9bQwWTs4yHwcVfE0JVwu5vs6LrggZ5NdADfOrSEcH
jrhvrLxRz/7esGs6BPy+akvDcFZkWo2VvFAekFbOr/WumnvKiroHH2az5NjC08hwmnmeSDeeMEMQ
C1mEylRsawOlJVnUTSijClzNoyxGdrTiAak/lJ6uX5PMfJDVfYR2a2PiIReP+fhca6R62UI4e9mq
WOoFJ83pFqNs877Op8+hvdRsD33clugpcREZj3GNrhD70fltaSlqgoWlGOceX6Vn3ceZ5N/frTm/
W5Zh4YZM0vD89W7lkAnvNqsRaBaw9LdSCT3jcbFpigBc9CyW/qmOPuupfxVFHcJE84DQyFbZMA0p
M7ssp2r+kmppvpOlMRMHpkooPqm29mLWutACo+iKttuwqolnr4faGYEyhdnSR6jgXLAUwjrJt0g/
VMhnyd6fFzpGCHZauLOvR3S1lDq6gjcL2Fr0twn+F0cE5A+tMrjPqs7Lj94A68jzrqJLHuu5Ovfg
2VQJ6fSmTdznoTHiJYH46ChbGzvGE2NMngIN9HRjYrEz9Ir7XEEa2+RVPGzkVbreE45s4/jsKan3
NMVH+ZKu0qlHlF7JAM4v5ccxidwqV7ayOCbjy4TvLBpWdflQB/5avqTXkBvTJpyv2y7Vn0xYY0nk
nprUIOOhqpCLMbI64ZTtnHphkXuJNdsHF2rej2NqIjf0u3lQwDB8XTJN08gkisS+xaPVsGCdhN19
ELbdPUZLhA5TwKF+QBHJGwxk+vH1q4fW+o99bKQn2R/Xk3prdBAtZbGaB5yzuPNY8pq+yqwlmiLe
1jOsbdOO1WXI4duzAABqXyn8W1VEMlvDDt7D2zbsinc8nDJwgsHsNWDCtp0aF6J/Hz9adv3mGUr+
nvg68BdbfDN0S6wblAmPRCPtUzlpAg8kz/keK2IluwqXPJ/eq+7dlOINN6oRTxKr6u+m0usW8vVs
SIppZ4tXvwSqqIiBxZiSWIcaUuW6iGz3GeDASXZtYv2lc1U4iLqt8aaI6MjPUPi9WDrso/76DAl7
qM/PUGSsqeRnqGANPUa5eAO+2218kZibVE2mHeCAbKUj7PEoi12V5Cs9VPVHs6l/tU5eYPytqCa6
2JE0yjawncmTGEr8pOKTvlJHtToDhu/3QkvqHbLJ6IgqUbpy0M37No7dMxBo86dbH+pUmT4awTSB
CHkMoZyrJ8+vzjXxzKJFcKE38tc+E+EWvawM+bu0L49E5rCMms/+KLaIPGMzbDZL9gH0FqIfYUdg
A+03mX1ONWPtD0p0JG3kLlPirmtZL1wdLBBE5/xoWMW6aHosI4KWKwwvwvjFG9zPAfq94Zi4ammz
vZ7jqEfTBAs6l0QcgOIpqvGzsatCbV1VHYoEc4PsIlu9Ti8OJBBQ0Y9JUKEEtkmrwDqZxDdP9nyQ
xTDt7cOEuaQsyXrZQ8vIH5H0cVCmzmOo7/O1fYHHUWhlmxDXm6UUYIfp+lgi9H8fBQAmaw2chRRC
d6b60fbc5J50evhZX6bOstX0+jtqG7DNu3fUxnmGAX+5DUrT3wVIB23dMM3vk54kR6Oo3bvRq0sE
oNtXFdWmFTKO2hnpVBzQ2jTaDEKpnypVewyqpEdSB6OsMfeerRgPlVhzkmNbih4PEGNEtX8Mruwx
IGPnwS208v5o6I19a80HUwe3aBW3YxzZs6JYewKCeYD/B9ayMpNqr08sK776t3UdbdSGLZusk5d1
ISj8MWqzrSzKBjWqPpCtt26+ujkgqZy6yC6QN+3bVPj1xe2U5VcHlGVYmsXjj69hasMR22aC1Ccv
kg1tGw2rJA19KBcMJOu0Jh8wu46yvSx2hW9v8qgEDaHijeMF1rPLlu7Qe4AAZLEex3CNUo26k0Un
KR4b0l1XyFT+PQz1Td201nM5BhDYvDttiM0TqQsk+AP1JzAsdRtXJVsaWScPUZTXRzhX0Jbpq06F
sfGnqtw3Xf4CFhjquefrK01147t+zK2rqb+1xBYgzmBXsUfGDMrr3FhURXKnmpG6UskOrWXdZ4Nf
vhijrh1kCSlF6+rlb7K7rIksTd2zaP37OHFaqKAiGmVdOV0HkbSpXwI4VJ9jsLkAri2mF8gv7rLy
yEzHpP61eQKK0Hu9/yr5/mdJzlUDKhdfbd0/Sr+vk5Pc757yOnJO/b3ek6ueJ8DfPT9fb26bBXf+
m+u8IQD9GPT7oB+TE8zG5GQl/l2bjd0OOZbk9FUvzz7rxEDCrAfZQPev6rxipl/Icj11P9IAYD7+
DCc/s4qTPJOHWoxoquhpi4HYXw2+pkbD38qmE+0KNchu4h4fys9hvkboamVca/Gs3TePLw9yLBYF
3eJf//G//+//+TH8Z/BRXIt0DIr8P2ArXgv0tOr/+pet/es/ys/q/ft//csB3ejZnunqhqpCIrU0
m/Yfr3dRHtBb+1+52oR+PJTeDzXWLfv74A/wFeatV7eqRKM+WuC6H0cIaJzLzRpxMW+46HYCUxzo
xYs/L5nDeRmdzQtqaGYPHqG/m0SutXO963jAAK+VXeTBzYS7zCvwvmKhRL3HQgWTgHQTxIl5ribL
+Dxkk3Y2mVpvyA3zXaOWZJ5B5ZdbRQvaxVc/2UDODQPNIkIyuYwIilr5TuRuf7LybDjJM+P32dwD
5ZScZRy405CtycnXtX0TtcVtGQGl9c3xbyUvV/dW6I2b//mbt7w/v3nHNGzbdD3LcB3dcN1/fvOR
NYLjCyLnvcLG9WTrWXHuWzU9424xn8PerslvzDVibY04kwHbGJAOmQ+/quPKQzZQ1P5JIbm5ykzV
QvBmqG+9yKmQUKBu8G0LOKnahbD6/iqXbfVDpFWL+0z4JIDrXyKy4U+q/pQmTftoQJq6S8Byy1q3
beKT5kMxlMVUI6kyGAri+fM1FtyDdZDWFeT91noCa5EuJydPD7I1L5K/jT+UfxtfMdR931YQLX0N
11PfbxDrqLsT0ef/+Yv2jH/7om1N5T53TFeD8mWa//yiWzd3WbAG+QcRkR69GL4/+Q0HmceXaiFl
AbEPtTz5HX819wWyqHWe33z2C+sWpjA6ojehOVVHwjrwYRNuuMweW0wz58rOnfHD8tT3zfnU0X/1
Ki37oxOsu0RQens0q4x15zbTa9Msxpp4+IRBzEbN9HbfZqb7YPnaVbZn7HKImOslTE7fPlfIGy/r
zp1e/Tp5GIgxPzAH/DFgCvzgTvUMgIbLIUW3dLKGa+c44bHty5MsIRI4Xn/Vd1d8nlHg68rcX3QG
yo/AXIyVb3514dLGzD8v1RWzWk2sT3ZFDMojRDoECftouFN98TAOmobBW0csyW3mzxIo3xxnPbaW
+qKi/r8DLGR/Fu0xOudwWO8NF5OgqLAyDFO5+r8bdb68+n+snddy28rWbp8IVcjhVsyZorJvUJYt
I+eMpz8DTS/TSyvsvev8F0ahA0hKFoHuOec3Pg0Wwr//aaim/Ke/Dd3SLNPka2aqhiqruq19uv2R
U4atRq74Gc/TZHzWFVtfVn5IWYgXz5u2cXeSqbk7vy3ufQQyK9ES/XXSWNAvp1HRDklXUzada+uu
01lMQCG7S6mDQYpCeRwR57HaaK3RX4rCzM/IZ2Zgb4aL6CLB2y5bCf6saIoBXXUezLJR96LLsrp2
X+HtJVri0LtKjsY+lJfke51FqLrekvWjtcoIsiIJyLWXzJ6gaTKRBYO750uPNFqyk+EpaPFiLUKL
rWuLrHyl43hCTaxlkwtin5j7MftEsY0M6myl6+XOa4BlGImXrMIpiUy8/OeBykxKamMkALcBpNuk
MacrrOkKMTnNzXdFc03WUDlBqdZrip082THUv85KMSLauA/ZNvwEi1IOnHPFRKmXj7DVzsIaJhpS
/yDObgfRBytnZDO8F92ZS1n5bWqN8dUOQTgiAQo34ErY0jNE0i86ofmTaDX1CbcU+wl9TXIvW/4J
swEJYyy/38msrCi7aqRnZWiCFXKURdUpZnspWMNfRuqH7yv+Q/D9MR6wOTYeCh/XT+QuxU70Jbmz
yupkWLkYa+8kV2rQfAztzolVO7+7tcXZbY49zRZNLzKPvhMtVJDF+IlLRLJ86p63vps/3Z6/4kz3
G4o0MzxJrk9hz6l+m2dkxM0RDI4rMD76SeFZCF2nVhfa1BQHuSZzk+r5fUbSYjuURmDd1S0eFyV1
85+mhQVMMxngTHuRR1ffRVXpn8QBdlR0tIezaIxI5Ny5rfvPWaOOm3TsEv1OjFiB7c8VksyYQnOp
wx/TzuaZg1oivBDaIWNGyYBo5Vi17b0oeBItcUhip1giLSsmdUV4EQc9p5yvyZF/R61/SMvhe+W2
2hOgN1u0xFM+lMbfWv4frQrc9hMe17+NtS6GlSyEkrmXm+MW0Yu8FWd114/XM9EXjR3sgS5mt9zE
xdYybJCDmeLKC9Nq0Ixdz1G2RasE7gvy+Vbd2AU5VBgOAMVgQa0KaXCPTZeMuF043gX9fTDXU79+
Sg0WhG5Xhm99G3yEthR+M1KFP+ce5RUCHWiswQCaD8mnFXkJlTYxpNBCst9Nv/oBgcp+TZ0MLGWu
JE8Z9/+5i+Rm8e83VMqF/nxDtTUNbI463VS5mTI83XB/W09GpuunXVFZT9CX5TuxYuzyhjQv6oWt
WEz2EoALwkzxVqwzxWgSVD9HZQWSlRi9XStGQTltkOvn9393/e0CX609ogulOuzSAkZkWiP+TCzd
O4QKNejizGywXQLH2mKtXvQKSfbQoSBPDaqZFDTdU05abgaZu3vSQ/BlzTCXJPWk60H+MtrBuMVj
VEYzSNMFjb2wPSrvRdP0LJb9RV0cxlrJXgwjm1HjSr2QQdrPq31zrdkVZtWtaj6hZb5oQ5l8G2qM
+Ow6qB6gRhrrykOs5tWh9YS64hJIZr32DF9fI3neylWWvhkSAEfW78pB1+DXIpo2Fk5mts+EYZ+t
SjW//5qaTA6RYioyQ+U61QY6knW5NDdq1TroZJzHOVBB9PNZs6Nef7rzg/89qGqYHLS6s9/VZLyY
fCnfEd1+WH5vvlEs1dw5iTu+uKxPZrlptk8ABtDXOWrzEIcoJoum7O9lCZkmBE39lKYEszqr9I/k
euRV3+j13ux0a61KvbN1bLKRmpThPdJ1MmaJOOYMJnxaJ8iCVdPn1hGdvUS8YRjPUMq8RZbhOpWG
WUxFpV0/VoSmZxQzdM/cuDQEFL3yGlgAs6q8kyhdGV/5ScpvLAAOJOmtD6PD5aXJ/K3HMm1ddPw4
Lcm705ANxX2aF+8o6hQcXnQZ6bpSbMmwT+HyjmAV/UlfWzBqk27ZUwbw5nvGGimq/9g1J1zgIrbk
Q7gmvDPeY6WCGK1qo296gTwVcPnHUFCE2JhNTnI59pYq4fcdsnpyL56RLLB/8fANNp87Z2w+pChc
Ng0KYTML1fWA7xuEmqi5JJmrLbVGbndWOETcEL2cumM/hz+HrDdGjPduFONSyQlcgAWDWUYBNTF0
yboeRBPpGTWqpeFjOMiAYikEpcWpnISciknXU2e6nOrHdBcFv72MmGwHNcRUOYs3qoSzc9+xxnUn
akcDXRnBiJ084qKCAFvS0w/Nf+tGf/yW8mBmVZvK92oxpmsKqOy1LnnqWQKCMlGYivfKKwmNck1q
2z8aVc6e8kSPlg1/ejtDy7uDpKTWHJlnP8/cUuaxGCbUN/QPospNaPW0aZUi+stmfLh13fqrUXkQ
rWuBXBxU19f4xz7xIuId+jZ+TTSS22ZgG3NL1rzHpi2qY52gGpVC/1F0mUa9rSJlOGG14D/aTpnM
DUCHKzEYGnay1UOIB6KJUrR4yMyVbslhNaso6UbLcNTikfqvWqrBa2CeANrnlQofwJkKCJDW7odX
9ich+S6nOhVYEjyojffbtGZoqb1zXrTIGtY5AXlcU9iuqIXNHsYYfh5EM4kG/v/YGM8H09TOrpKB
owu2suGiTRNdKHO/aLJT/+zDpxk5H0QiZNdcwCoj3/3780RV/7xL1m3dsAlOEHow+HIqhKP+/Dwp
2LaPWZgC4q19rSAEqg35thvtldkY6n0xbddH0JuOXf9sTWO31jQmZtbTY73/08y/Xidmkp3Vnn69
w6/rgkgqV12ZjndQ7XLYXA3Ofaazl6vWOPS2OWB8SI84DHE+rCRCaHefBiozZhcwlMH4bNuJPKdE
mmJPwz0ghw0vfMEBKJXuWrTEQa9gMnCjKGeK4RPya2u7QTViD1QlQ0E2LRtjo8Y5WUPgbgMtvA/S
0DmJLnEmYXA4b7wR+NSvAcWg0gZZJBWYTrWghk3Fz4IFK3k27L0jCaMVKzUefGqTdqwfIgiK6ns5
dvFjoNgfIyLXp1KBvzWg/9oqbmQckc/7czX2qk2edQ6waW9jabVxgeaSP0R5uooSM3sx0y7cGw1W
OKJJubLKXQveTtmn+cswqsEMK1Uzy5ujFKckO0jZzcEpmHzNOyMDE4p5V6Uf40pCfUDkCumY0mWr
YRy/Gio69CGipMszAvupydWL8FhNWnMy7Q3LB6zZzTVJMR6uf50RQ9EF+KpQPtPlynLEAWdHjCA5
hHBiFnAdk2eeZd9FMYeqvjV1U50pfLX0tWtBd1b13EBUEhvnLs6UbVgGFoCDyniVEcD6vZF8UyRq
ecQMPr28bQbqiizTgpWYIw3yk4gleJ4Prx3xF7IGlrFT8yB4HbRZINndzhXLFNdvvD1Wifte9gpQ
zNSw11I18ZgheEZDp/7wFP3YyVb0XgJfA9fvuC82Gt0Zi9LocWgDZe7yw5zjwKmXqSO1B8NPhnVf
y+p2wIZ65/ZGts5sqgkphI2XYekF9/yPNfNWGygM9hKzWrIGHw9aMYzzTM20jSdLwyvQ55mV985T
47rloSebB52cft0FpKv5PdOmG1dfILj9NU2OCoR/0x2MBASvVsPbE9OiCKxz5Pzg0R696PwKFW0s
37y4ixexaROKCDFYjpXInXlxo77D8Yo92fwWyPDlRyxGTqbnqNuqLgM+rFq84Ol4TMzI/JbE8Ucq
deWjVRT5f1r6Gn+OM023KkfRdFUB/w7mRdE/3arqPlIs4L7Dk2wkDvVGz7bWcONNUcAZ7WQ4GkfF
WxKE+Z0p1c2phaZ236vKi+iPxgjNFfzEvAS1l/fRRmxERDOojN+bYtTM6l0R5PfOaMd7Vwm6pV/2
SHaIac56oh1vWjJSpZqj9nLsTW5YxY/KzL8iU7RfJFsh1d8pyQZV+o+6ruSdJFfpPG+Ac/lWeql0
R30op36fmC7SfW340gIKRUjWySRfxI6eagNMT4GlzMR+X2z/wcz3hwD178bEhramHkBGg2lo4cqK
W1aWBrXkB4ysylWbI1BaWx0e0bXbYn+VEtTFmLPbi7brZd3e641mWbuwsz4NiClmbnKJmFijqF0k
dk8ixjzDFavuy1Qv7xugDMStzLMUttW9j251n4EYneeyKh9sq0ZkK0+bIVmerCGD/nuN5XRA0eIP
yy4uoWtLrwlVBLMoLJXzaE31b4CntrfLKQ/8eTm/uevlpuHpP0oULaM2eCeoS93aCjBvBVtBrQVg
8NeyDFAlUrG4knBwf/Ut861xsdQKCuxMHZywRPfgpPY6jnAkFRelA7s/XS3dPfj2+iXI1rrmJq8O
hdS7wfRL6CY0e2l4kMb8JHKJaekerdAoHj3YOrtOQQwv+r3UO7lKVTxqwNtTB3EuGselXtcswVnJ
76uh+/1w60ME3y30rNTuxJTbgGg2NjYuOd4Q87SrSB2qSXzvIDZasNyQeVBO7HCsUjFFBj+DPWuy
TbBa2Wl8Qdda2DQHv0SBIXstirAQ8OyQhP0Fbow7y+20eoJS5N4RHmxeZR+aSgIX6avqVpfazzPE
OdVygFSOLo9cqOFBUNUGlwiWB9EWcPcOulT9rfGCB60d0/AHiEeWq1Oyqq+iLUqZ6F6eWpkdACAw
o3sxltASY9qUdPo1pk1J979e50QlxvddquLjSi0nzEFkTBlRUn2q9JwyMNss9/FUFWWgUKUpt43z
2r3jL7J5wCBqwzLe+2Fx4rtZ8EYsBE04HprH2Im1raxRCJCEqvVgl+RjJwHXB6xsvv0kEBTYaKOa
ShdboVYH/k6w7T3XPnoF681CjYe3rPB2gRPXh0qOtJVFJO+OwKf3g5r7ZLJGxsDjLYtq5cVqonxe
2M140qx8WI+amm80lwLHSIrBAoQkkGO/UnZaqQQH9G7xQsZf4gVPUkQ1fKZxaBDP6P7XIbIUdoaD
j3lBz52moArXK1vt3vIjGLNAj9+t7gtLZkgmmGVhxwmbBWpGn3c7C1OjLvV7NDYMEOr7eaYrQ39X
GxRQy4Nhntuufitzp39tqUNfWqlOrNErh9da0edQbJzHIe5g+thZMJNrPXhtMmwUNP481qLpjCW1
2V53Acpbow6JHrBnD/hOafE6qanqELMI3hH5lPxvqdE1R50c1TLKgVLl04rNHOPoMoLloiIvUEkI
0ycO8OPmsGq7k2gh+0AyB87XzhA2xVFvbFPPclZ6XnFnkNF3Uc7VPFJ8Zd6h2O2+1F5+H/LX4SFa
XiAbyvw74Km7QWu993pU8B30Av1JHo/XhQG+HNyon12Yny95rYzrJkkhUUxNxwHHJcEN3F1H+bG6
1DOP/75ON//y7DM1jQAxjs2W4siq9SmOroAqMQezkB6pfQP06mJINhRje5K7JNpWXTk5cfnZo4uf
HLexxPqe483n1XyJb3MHg+zHgNiqMJhOuRtacT++yzPNvE1PZCyJxUvHEnSZ69zppQ3IjLgv1uoM
yr8VoyoHqBrH8a4m4vtB5nrbN1n0pa5afUZNe3qmREFdZ+w71vBmKd2zpzAo0MYvyRDuPBbl4iLA
vxFRUFPGw8q/pphzIwkekRfeidS0j7PrY4TrqUhGi7FfLbDYn8em62qnsv5DJkP760YJGYlm8OQy
Nf7p8qcsF+EbVzfz3nrUVAmmdTNE+UtsgO3xx2jVFSC4qUgacxiunJaNVO3q6XAdSfGsnYnOLq5A
BI2DPfMSo8frZDyopDB3eZKaO3FW/jr7u2bXGQAJxxqfmZpv00ZvJpucrLUf0Fyz6LTbZqdIhbWH
SgDMyVT0pyCBxjrtgj6SHHBjZnwXFyVSwEUWZGKYET8vwv2cr6Vva09WnLPUj08qrJjvTdctbLXi
W1JgfUt9Q/oRADO0UNC9wpOmWF6TjQt1ecYiiwLzUCOyXo95JG8iOfIPxmBkS31EPuP4+rOPpdoi
hi61J0SHUdoUhJGSsXtME6wXZGy8P0AfhbXOH0hGVJfMDEgQSL0L3Id+XkQgPLhexLa1+HXRoGTu
h1UCtS0pvbxeBE6n3E/bpus7uarUPcquSYrEDuJVqwNOQ9juB89j7X1VDFvZd1oUbsc8dFjsEmWs
XNayVd97axGDLKhhuDOKwbnGIBM8U6b95lOO/0YnRzKkEwWUePujitvhC+U4/bIknrK2jdCaugst
zM6eHr2CkHOPJIfLTVWpL2ndu0fRJQ6i6STxksB7uP/Ur1eqOmuSrlykwyVqUDGJlCgZkHIvzm4H
0Rd5bb6O0j13KLtl3yY/pHC6MYBwjb0yFYhbZou3i52amFFRmiBGh0Y29qXz4JV9tVGTSHuJRmdJ
ks58kDEqvi/97iFWe5JgKHPXCpWt1B+r2kJq+mCZ5WW67oi/z8W3VrGHdO0MeMqKphhNTIRXyrAy
8vqHMW3N8DwnQyuFJl00pVA5FAg2L272XRssaV/haHQQC1xfWQaWXByua17Vxs6C6LzazglOs5yB
vr3ogJeTKfGfxJKMXaYHlsz393noJw/GGP7eD0d636dG8jDNN7AOf9PVfTxo9iGp5fQparDqE58o
SPINS3973mmtvDZHg/+AxEeiVtcUhEZ+9iTVEManuUPa5JuE+PCsi9TmYej9fJXbWrgUiUI3SjRK
lXXcQfiVvaThOZeVYUreP17X7WORa/NRw+eCtbG1TdxGwkusZnsZ1sWrUUdnb4p1tmG+NcELvXUR
KlOEJsGpwO5uA9ikWgWeo1/iNAYrlUvj9xpHgqj6kbqy8ZZmF4LBIPp+nSBY+9Tz+xBVJilyqt/m
pEVtvQEbfRYpB6qppxwRNYsiqZBWpIzUAMayGG3LTV1kw7sNPXtgr+7y3zmjLq4+xuBZ9w1FyIsY
Tvlbk5TUIENDTjKUFo5CuXXMImnD/zBlglSyPCV1+yhmYCHEhjWIn+ocOBclCAEY8Ka4NFPwTcyw
AK3lRjsccu5pc+ykqlM5HTrZ7HB7S5S5rfiIOyMzpNMyNeiPVviU9MFRU+PiLB4+gP7Z75NPFn+3
09ithX7pt9av66D2tv/h4ePI1l+f/5ZpaGR+FBJ1imOpfw7TaYZEKa7cD4+jg4umgoFykPTezHH0
dk5hvLlLhgpK0XTmNS4bIF2Ng3lYudJdR3H8skldY4uJSjFXiE3sCkhcZM/lx8iKIEByq1ohbAmX
pos7900vG45edcLABZRnTnmKPFY7kzvrM8Ugz6kdQRaZWrIH5jENHyMEk2fFTN0t923Ih6llvA1U
EluJkdznTiUdo7HtJ70p4GtHAk0V9fd+3Vbvid98NyCCvZVE1rANaYeXELQSFhTxORq87pjBdEVX
ZGfH0rHcdah01aZkdwrdWaLaoWgfelUe93GAp9eIk8VQpOosxO9jaTpkFXKedd8dKJYav7t1pIRY
u7j1+wBE75LoCepZ3aMWSHHKrwrf9lTNrRd90GEy62a6Mou8uffN/BBTi/UWJ2BxprySXHf+bOgy
/2yFxX0n+eGm7wNz56aGcT3w+PTyryA8WGd6PEKzLGh/dCrPWzI0QeG8+lQsL2pNLncoYOsTKTEe
pU0wLBBQ4vsbufqp5O5ECU9hL3EiIflgOz5AiSayLrYLikJpxq+Kh/Aom7wHXQvoNouLZSbbL4At
23fbDrK7oiurRTg24Qp9mjLjDtC9OCZyj1L322+eMaxKr+j8u0Z7bFPd+WG00j076XVNdn4+WA42
NJE6q2sFJEvi2yskh84uA8K1Nm0JX/cM40kEVGOMf4OMJAKuDOi5NtDMZeY27MDT+qTmNnG0dAje
m6g72yRbP0g5EbOxnBlYNwxuIJFtqULfOq3hH5mQwKPOWh87hLGl2g3b5cmaWRyKAgCUFGmXduqK
JKkEQojyTCjYOiF86/LX3s7P+Mvmj21WPiqlE58oYJKfMkl5zjzFOqphXh0Gozx3oZ7ucyCObOE+
QrlJ93LgXcD5DhvPSjAsL4NM30vEnp3FiDfYW2cSNcYUrVyKpjSYJztne2iqbXdsTPy4PUz73nQp
nNw7Gn+nOs1BqRt7Q3mIsndTR977DmeFr32Pct9bUfr4s18MRgQxCddMU0Tb8asvkgWnsXWHJzIj
6amIwydWJ9VxQHA5Y/mkbEG/ts+yzZ3alONkRZDkO8/d7j6xW+3Q99baiHUfloBZEtDT/XsxiOdL
d9/2lrXNx+idHCMzOsUYNk4QgbIU7UDFqw0FYwz5DVxpTmT5mWVMs9Ash8fa1DQ1E6SHozSb1Bvz
ZeDkw6yrKykjFaelu+spteNsk1hx4Vs49eJ4e4ltVZr5qO8739mm1XAuhtA42Um9YveJ65f2HZs3
Vnhh/d7pRnseaww9kaiUyzJ4G0u+hyE7naEJqx+d/oCcvHuqIt/ZF+4IehPe5LyPcKVpQm7pgdS4
a7kLkrucr/MZq6D8nE5nlq6cE276O9ElBls4kasOffdMNCluSo6SUr5TtrfLJp1rGcntpkMuClGS
phV4I5G36GsopeZj0AzdJQF2F0+tPMNWMfBayAZyL4HN5pBZ6c+zONJwJPTNr7eu27TbXEfLC1Ib
vPuvKy1sCIYg/gHUxN72RRVu7MZ1dsQvk3WgK96hC4Jq5ZdadCSVCBU314rTaJcWSnkZ3VLnnR2e
zOssyZJdao/11ufrv26CzN5r2YCrx4DhR1/UsLqo+7iAFQTHo3fyYx7fg2+j6sAeE1AnYbhu9bLc
hJ5Tnyg3h1LnxOWb6qYHGY/sD4DYm0ZJqy9hiUGLaWkJUDg2hhRSyes2b6IZfuHxQiGKulGwuV93
hjQ9MpBz2NAdv1IMu1Dl0vyw8+RBYQ0xqwgqnjt8mjvg+D90rTz63AvfvJZP2PlRdsbKoFmXQ320
+SqtItXuVvgkDmfZsoktmL76IhvVu2om4Y/UPMiQS2Cd+ObZJPf8ZvmQ2IpWqS4j5I1lASJsbwMr
x8cDBYUnVWc4Sw3upWQCCtDfsBLjDxnqBSA01iQmQKVlCyNwN46acUDOqMx9p1NedWAmxEBsEpWO
wi17WckIXgLfGAEhyMWWMKV1SavuQ6EG5x34Q8KOuDLvk6oJd1oAYspO2uGYONP2xTDeQyX3Hh0k
q2s8d5uV6bFEUoLhvhlS75tDmRwA02S4DAlSlDgGQlKmbfNCeIIECTOCaeFsF1lyD/UCDVpfrWXL
izfWCKhCGdEe838ZrQa5Nk+OjjQl6AoPESsFqoMawDLLO0SmgeM+GrpenS30n1EeIlmB6lVMXI6+
jg/BWKgrMsj1QhR3QRHN5mYXFBtR+tWEU3EGlZhHMVo1aLMsQ3+U5Tal4BGj5RyEtVG28UzT227T
NDiMjraSvjmx9UHWpT8XTqifM83/Hkz3XANnmLyVMP1VicOiojQ3bdAOq76N0oundg7xyqb6ZjpQ
boFMfOBT9FHIgfVUyPoI8yZ6swccQrLJhT6ZDoOCOlMN+UMF+KhKcExAuIyllS/8yZteTHQcEwRF
qDt3t75cAhtZGtxYplcR02KjN8/29bWvLxabysqjqqHtxhdoHXjxZnlKsTEBQEJfrJ9bLd47ofPF
ijTnEGjsr/3qYdRw9FRHdT9Wzk5PSndrOTbK7jzSZiO2fJSe1P3aiSsVaH48nPLpEKzTIUmXbI6D
dc5OYU7tt/piQiLUyr7/QX5uRIzNQoXddinFuCXVTrboiH1zu4y9Ee8FbtS6ZNz33EfW8iCF87gw
lScz9Ky1G+GgwZ8831clfqVmJp6PdsWCS8bXZ3SpHkk0w1qGuLnNOwy00XMPePkWTdPekZJ7MNDL
r0Xf7aBU9h9TKlslrgaQBuprBQy7ql7sCmvg1NKD57bEurlNDO0cOT5bVGohKOdfhdo47nutTanv
ib11pxYdNj4w4kqNLSARqoeEPNNdATphI/owfDDv2hEQDsV/ZzjA1ge5qDk4+9r17IunsUoOVPmr
LEkDRcrZuNUlFoIAwLi7D1NoopA6FoLRK7LH+K2TfZUCAooE4XPYBMD9rWyp7a4ZNXMW9Xa5MDET
MPyAhKSXYMSQ9/ia41HLfk2WAPGO4BF9x70MVnfxTO/gGKYHZyqUCLBEzQruWHZPPC27Zy0NMVCp
pflosmryaq98Al0bHrDbY5EX1+VTlGf20Yn0R/5+ACsMMxjS6dluvOhkNQR7hvTchnZyPRTs4uZF
SwJ4mGaJgZAq+GOdfxMN0/flRWZ10QQxGM+R5+IToNT9qvG18Xztkw1zpcY2tRfTFDHAbkE/GdJe
9OQdQCbZwAemlhrKJByr2DdN/PMs1vJokbXkXVEwVBP6jDnXU+5E/F3FcruMeRIeSgPTCViusKIU
xz2IA38GzqaprRNwwfFglCYPgCS8B26Ks0HGbVFAM5Sxhx3Nb2ZjTNQM0Vfb2VaNEPxloa1i/Vjh
YRObZOF7HBtluM5ZgfRNd7WzPAzGTAMWeO/zqVeDNcRria1loXrj2QYVSgjhRAXrvDVkncc0lZtO
rsJkDXVc99ro4LffBy0j0dogaHFsArd5EFnbyq1Yi01naAcrrBmn09uhto5keYdl2wT1grApKYrc
su86KX5zIz/6YkgE+YH61c/c75VZHbreA7UowQJCpXsyZf4ogugrmysS8A3MUbUxeLRMTXEAdEdV
reEQHbgTQ2pvmVt856QuVs9adQn0ygtnshnLhJOsU+iEIMplHP5wasSuJh0VmGT5SDxAj4wY1KWk
3YtD4SssC3yzWcLl/9lX1g1Kk14tNn1c6td5nQJZuicUBb3GWebQ2SB4KPoWEOd457hD9qj4ZnXp
Ksw/+iR71LG5diJZup8W6m5TKS8aFat7AgTutWnkCVDtoQuXiZqHIBraXlrkmQ+IXo5jcrHZN1jr
2S5MEfjzXQvYMev9vYGWDHO0eFwZjmvvolJ69kMEYB22FHpTVo8QTcvHjGqkHJTgMfek8tHRcHRt
saLjDkvTJg+8UlpCM27tHuHsdoc2p/w0Dc3vyjiGL14SlptABrdbOF6EPxHpHr2rgrUYjfQe9rGv
51SvMOpKxpyIiwT0SZcvPD8oY6G7t9p0H/soBUw2mjtLGikYbA1tbWgVOlpXNp8M8pzrhAImvMcz
8ykhlLCmEl+eE9dnFPLuKs94vEuRZRBi8Ut8LJR4Ia5VndZb5UreLK7XNhSd8bQnzjdNZoVXYUdA
ZbwYxfc+WOqoWK9NyrR4YAEGWIrJaReT3+wxyhGTZQ97jBLW8Op6bd/jyUNCeyUma22tAjm13eto
bFZ4K+Ari5cen1kOsIMtWlJC4keIRkDeZFijFVDwtWE57an1BmsJOjHf29GO6pPgEefqVpG7R0mx
2sek7J99NMqHTE/7ddHqVO5rfXfCn2cDiMPZWZoUmNe+WvkKSzA/XrtahENHnWSzC9AGbzB2zBSa
+1vgDN1JvEZaIvVl/xys7LSfJRhIssQLLHgtYbzzvF65JEr/LSU49TXPffWOKg/jlLhGuA56e1vX
Y3JujOipkSPvxXRSpF46noQhWruXMoK4S6x9WIpRigcgRxaxsxWjmV4+JFXWnr3A1p6br1WReGvV
R2iYd0DMITzglyoVcL1DkpzAkMZh6+RQdbDMsf44hf04bHVAF+rstwm/neqJAkF9IHzgGRd36Lxn
kx+PhCxlvL3jPWv8td27cbYVLcno9FMIZE+0wjHNjnh2fROtkh96r1kBXkM90K6xLJqd3ZOjE68a
1iNCTSpT5iEulqfBlX8edGljSZ13unWz4M+3ses9iUm3fugMysIfyBR/Gsi8UAYRjlrgNllMIR7B
Xse0MdH74+3clg2jUSrKUxRZy6Crhzd7NN35WFPUPCipfJBVwl3UTs/tkD2yP5Q+OGs/O4pDEePa
J87AYtl8vVOe4Vb5sw+bxD9GswR0UYugREy+DYjJ8TTaNZL322iMWIoUdlcRlSD2en3VqoJIXQHK
Chvw+QRYhjEFdhv8PKDIT7fxdBBnt4HbvNvAp3n/xZTby48UxEcgannj23WieZtze6f/Ysqnl7pd
+4+f8h/f7fYJblM+vXwFIPXnx//Hd7q9zG3Kp5e5Tfnffh//+DL//k7iMvH7UNqhWDZ+cBFdt49x
a/7jW/zjlNvAp1/5//5Stx/j00v93Sf9NOXv3u1T3//hJ/3Hl/r3T2p71AxprpbN8mHyfwmmr6E4
/Ev7tyFSUVyFL9fPq65t7ASz66tc29cLfrvsb99BdIqX+v2qf/5Et3e9zZHJO48YyP758/zfvD+b
GbbenR6yOr+94/W1P/8efu/9//25r+/4l99JjQbCKDoct379tLdP9anv1vz8Qf/xEjHw20e/vYQY
iac3/dQnBv6Lvv9iyv/+UtTUN9BcgObp4VAdm963FiUV8Vh40MTDqjr2elpRuUOTGi3YmIXtziW7
yvBehuWIZMphRTkNi4n94FETR/EKGJK63KpZ3etzMezhOYaJ7oGaXxR0oqsdnXhXOKwCczVXMWyF
D6WTVMKpqZiRZqD0kuD0ziDguut6qGd3EOrJh2Nz8/PU6McIl7mpVxxU6+eFt67r1dMMF58EaVZW
8Vdc2KQNDHFjliZJtCInRTxKTrILVZlrvUjro2ab6UUi+rI3nPosxsSsgm8ueOSynyvTDDFNhR1y
5xNs2YopoB5ZIqUsTXlVMSHOM2q49JBiwelNxMB/+e4QTs+WoboEUf/mnZ3B27eq++6lGhG4SbI/
UolFHdgk1xdtTOx8ZMzOz+HbgP5riqlLTMl6pkAYv14mrhUHMc/59SoGxozLTEe8i2UzBYhlSBZA
nIoDUcL/R9uZLcdtLN36iRCBebjtkT2RIimJsm4QlmVjnmc8/fmQTbMp2nv//4k45waByswqtKhu
AJW5ci0npnUG1+1wDUpcF632dtq/mwPy9O/wd1a69RGKGw0Vhb8mzNlrmvY94uRwJC5naZOu+h4u
0w92XoiiDe+nfIc+TBjb8Nwnwe62hkTIoWR7u+qQVdrfbHIWpk5/Rxvknx/sskjZuKe6nO2jOMXk
pMMuU6eFFmiwwExSJ7SWg1HDn2bX3tUuTrHL2e0AvM4+yXDuo5xeomUVl2KKX8evc2Vag7DqJjJq
lIqybNwBAYDcMp51b2Ujsf6JeSRJIEZU+NYCoSZtZ4+72CvaT0Ogtp9qrXSOTu9+FtPN3s7zZ0iF
XPYahMohA468s80A8dJlptiu15CVbka5jusE0/U64lDL+RucQA3cnLTpylk4hY+v/bofWndtsPbl
6uq7nkvPrnTvhu0E2qHdeBWq1tRwj2prGClccFXWHJUKFflq5Stq/ct5i8iVupZwv6378dRqUAlA
kAA/amy89k4nSoearLq0Ud8ORtmMO4tsvpjehXzsvBZ/ELu0Y78LNRR/kOnSiF15UEf7XfSd7F0J
yJhG6SZ17VO4gCIgx1e/Z4WC9khFi8NbRGhrGlo8A0pxhw+gnyQDfL4TozOHxZn+V4sEyAYlz1ds
UGNBF2gHVI6W3B6/lKeIKurplv1ztCK7s9O2X4mtnGF8ZUuRPrVUw65xQC0GpGHbZmM1ZfOIBHm2
i9o63oRWDBEGSMEcOAiqPYPv1Y/lMNVwyGPTFltHU3e4bsjRXsfi/rDOqMYPcJQGh95uhnNP7/PZ
GxYiHhnHfmicXB3ZFxQRN1cHySfwAKPT/QiNNqJwr/drVQnKzW2FLo9f1/pgQ5DLOPn6/QezrUbK
XtHRpnl7eLx7rlyfNnQTzWtyCNq7J4w8WP7LE+n6kBn8SF0HgJ7Q826dta9QMc2gqIauo0DPqE4o
r3BI384m4PbN6jYWdz8k1xkf7DJkB93vQf5/a4bOhRTZZL+Lch6S62akXG6H3G9eh2bQrjpgImdx
iv06t6cbZx3M9by9TSOr7m/6stLWplB7oP0DKS3o9I1uGlEECFiDetxpfjMmeCqObe4glR7nbEyj
pjrEc1odEiN11afBInegQuq5lph6CUykVWFaqF87qm4nfbwXkxsiQ8DL6KD460ZTs7UHVc5qHp35
jsec9kAzq/4gZ0jlbfQZKZibXbf4FWS6tReTpwKqXWljae1Rch9o8WP+7UBaj38JqO9NpHhLZWBx
RyaaQNrb1cTWLJccCyTfl6vdPkBYwzuF3vL1au/seYpcI7o1dLDqhzmNqj15anjcuwyxaAVpAh02
o7DLhh8urHrrmqb+T4jOvcZGhjN/iB2cbzWXSavw3g40SgBdo4bg2hvSSXlwZ0BiP1zdlR2RkQTp
8GoraKwqxirdyYzrZFkHun+SelUIF+SyVl2Ao9zIivYY3knIxynL2rTWRieZIV4IyDep7jijDU/1
wj/foP7Bf53900alsdSS6vfQjuH1sJr0oaqT5jjqIZJN9Ll8lth47D/Gqv1sUaYB+qDoEHs6Go8k
6Rlo9F6hGSZhuDQUqKiVXb3SbSBexwXoIF6ZW3TUIV+JXHzWWZvUyVFic3Wah00y8BX4qdtQvBUU
JFdvVpSnqDYBNDXaPgbiAd0PXP8QldDBs5zdHDdbuHhBcGh7ZP4QHl3i5DC0zquD3o2fMxW+eRgo
ot4myCU+rCSXmBaxYHFI8O3a6fKhQF81lwpYk+GYiJ9MwPEie4x/ow/Kayf1t4A/AMXCyNwCwNd+
qywNkFU5PU/FQH+ekqRUwgNIZ3LVofip+pcgndUnLeILu0yXVfM2rw8j+d7/3ao+uk7aqCiOgzRs
drAGF2Fsv6czG3wWMllKf470KHiBve4QVGT7WzeePxdVsR5bTflK/1xxr0PviTorUTQt8u5so84i
Xg9aRv4pLCleWZKuvOEs3shU3y2ZI5UqV3Lb4iclBYTJfeSUTd3pnlQlaQ+dG9q7jIT9V2WO7uU5
fItIAX4eysixdmFjwblo9goMZjBnVXt5T54REDqZ6NR/eFemqZI38FlVjZMVv3pfbeKJmvqdZxp5
/Kyur+oUfO7QIUHNCK4FlNpg0TGbI+pmynD/NqQoGlzkMOfOgebo8mIrHli10S3uGs2NnuTgAfAo
E7B4MoLbQkcOoD0ZvdmgeD1l4z7rhp6bLBNmfv9PDjzd6zaKtH0R0yO0nlr1WLadc5GQSfeHe9ud
97cJOrzCd9xB6aqXCbQyo1ZpVdE15nrdOXkoiyK8LmJodfMQThQ+5VM4wPDvvMq3VhIrB1DT6QZs
07Azl+VnxYW/yUyCZyXdqLHaPxddMzyjA6+vo8EK78Q2grg9g4r6CcX48CymqjChCsrUi7OYBtDp
CDPZvEUuw5JNH2Js38Qn4SaE42svo2WnVX3zOGX+b3CHDCcPSZzT5I+g0OVUDtzeFaU93QI+RqEE
8TpVYmToF21QrWSs8s3d6hYC9DLxFpMV8YQK+dtscVv19LrYdQkZl5nzWR3qYP8hxG5UnqiB9yW0
avPodZ55dHslAjs4q5zK4TYWv0SK20khE71Gyti+RV5dEkpBYkJ8G54RCZI15Ox2SXsOFGP9r1eT
SPao4SqEwm2Ppt344NhKskGUIdnKsPdCbL0xPkDUheocHBS7Dw5/SGGwjdPDR3sxHsMy05DYrlGR
lkVG91mfyuE+0IMWcFLm7Dx2lo+2mtUrv56HgwzlkHQuDJB9fJZRhX7KY2eNmzwJw4diGXlmEDzS
mHmbUsHCcemgJvcnWGLXXtfCMuBlv2u0f0drOF5mfiI69KsyfbnwaIbDrokycEpVDblYOzzWjho+
0wgArtJ/loMR2y0IIss/povNbQCqzjOsceKlWt895IF+rEzvdYLeA2FAEoYfOSZa0bKtM/flTuLB
3ubnvnD+usXTGgi8y24eJaDqq2kd9OF0J8O5LTvAaHa0lqHipsZTXn7NkvT1avCAV6QvbedgoI8J
6qYwSNq4C9+iHoEcKeGF3ShNWlzEFqHCM7KV/3tsHgwa5S5i8JdJEiVDORiRHYOjKYLNB8dtCAuz
uQstpIfqr4bmlpcRlcxHuoopNsHrtrYAPm7aoZl3VOHDZx8N1kc1cldwmGf/8Mpcs/NWEpsabvAs
82nu/zhfIkKT/68PV3i7vjhvawAK3lGXbx48K6I/IITDK4F82F/ZNO9cXKXd0pkRQCRgDX/UbRwc
4wVjvZLozo5QFw2N8ZMcWqM2L6XfbPW6nT7lNk0eWexD/rr8C5Op/81vrPp8HbmU0RoFoZZE/hxv
Xvl02b94U1Ji7+Z2y1xUacLnHLr7O2rVSLp2yIXWSVkfgQvCLQUA9mkM12m0FPwXS6HG3tEe87/E
dQ1aFJ/Syo22tzkBouirqQ9e1xGHmv7/XOd27fF//jxdP6trVMWqbZVaaDk0+r6H3fPQ+gbvW2nf
G+epYhlevVLjnNpGfBxpAc4Xh5gG8V5jJLyiKWertR69JMsUiZS1ZaiMswpEIIDwqU2qaStGcV+v
KOEjTUhbmq+Q8XIjlHnlPlpO4HxWpWlMd93cblUTjcQ1SQ3zGCEQB3Sbe34b8Mg7y9iT+7v4yeVM
7ras2vbu9b3GH6MDWT7lnh9I8OB2qYuuQAtJ65tNXRx2VNOZU+tXew7zjnk9zYr5W69b5UHmyyyZ
oPH12fBNgRZlmS+Ooc/cs61PCrIEI/0cUF2DlajO8xvz9YehOMQ2zRYCyDOttf9zrCycRsHvjg0j
Wm0/l5B4r+XMBLRyPcsXW5kq1rOc/S/iXMdFVxzS0dBNtx+4sWSoA+NV8gjA7BtnltjrsA/e8Wil
QAtSVBMSKM4vmhOUL/Qar0wzA+M8mgYA5vjZWMwIgyTIvJASlaFV0XoPR5ICgHkuXnSNJDxZIOci
Xt7or2sgyWh+ip3wOaBZ6YVDws8W2VjPI6mHVJW6L0rnqfHt+vBuiLbaoUfVEZxG4129AWRlj7Ft
WmdhvETL49GajO4kJJj+QnPZREq0VatI31xZMMfYTs5oxVwnyCw5uEZ6nSojmT9aSbx1gNJsSrdC
nbXupn2hRcZjSaPVtivJk5mWhSTOYvMVuM/Lwm6uIeKYWAAVIS8/lvr0ZxcgOE5q2HhU6/yoxqF6
0brWRWvqZaJX7LFdXFPXKhfNHu9aw/GiNbfQ6Zgo+l/XSJNmLdDpZrGWa94+TBp0AEKAxZRg2E9i
T1tvUWadm/11qduHEbd8wNhJrx/ktlzxonmJc8hjZIajZccoKnJupPR3QP3p27rp0olRm2Zwt7Jf
lHAw30ROOkpHywbztsTNcbPd1p6XZWZ+pwjejF9Job3QUKl8bosJZdnOLO/arE5RHIGzDODjH78G
jJH7ya8D0jJCBTSp9MkYEHkJGaAa2sbGrrL3Q3MZSrB4Jfg2FO+HuYUNPL0FY70WYu8sAQ80+u43
8K2afwy0tqR3gYbOtC5hABe6b3K7xkWimxExq9oYTkX7V1pY5jGE4ulEJyn/VZVSQrCjDAU8yovV
NSgqkRIS77SEyJkc6oYmqavn49iOWuNo93+UyG7TF73EyXIyJonU0QoN3/IU2MUqSPqMNmgOxqyF
yt1YkbCfeY6sewtC5b/S1MzQ8ctLUp9Rlp0aEFFrlGSQdVgmNW7qbaOui3i3yh3FvFSlStf6MNEB
uJARL0NYo6YHL/S7cO0gJyNeS+3rx7lV0wsNeC/sOotvXbYIdReR/9J1wJG0vphe/CqyVlCy5y++
k7qrogi8r13YoKNi0bPbGXQ0UTbwjpqzCFwvjA1mHPvXoSZUDyW8c+KV4c0rwf/buWkaRGtnYEve
Lt2fRgc8xqgRk4oiz7nYC9sJ5TNQ7BM1w9MQVFuxjUAuZ9RbFvcyJesL5AiWFUwauraeptdbt1bK
O+hT3G1C2+5vehJ/bWgxeFT7Sn9AcSFdiR2ZeXOTIfd38BZQL+3PvJpp3/y5ao/8AZoNcK3kN7rb
mlUTeP49WMD5qVTaR7EHelYho2xaJMa4SNS0u84ETtTCs/kSfTfCePw5zIG/KritPfZlO99FEP7e
qWYWPLEdBENv5yimf9db+E8kEnqz6dGOoYV5fbOGb5LOp3wKN1BYpPRApWSN6kUCU4y0GqTbaXLS
C2g85yGv0EhQAoun2dtZkJMqFVv0dnbzXs/isbh0OeRYUWA/hry9HvguGvdyoIndvLdiX93bqVEs
ckfvHTJE8/SxLDP3ILG3iNAgd2ZbYE7R13uC3C9/1uo03voqsP+ioXEsVspybfVO+kc7xuvZnMbv
AaKB27lGHOQW0Swlkv8aITxRKWKqWRRO381AoeEjh2pzD7tNxq9IUcMHf9mBNKHnbCzYlFHybUMy
sbI5cZZtiPh9BO9BB1onD87QDmEjHOL1UpcfDRJlk1LWNIUse5p305a1qQGPp6a+tFGS/aH3JHyN
yiufJoCJKCAq+m6cS+UrGaxrhEHTzyqbIB6yY1qicurDmqE0TxCY/07pWTvBrNs+waM43QfOeGfk
fOy1WkzFDvbzYSOxcjDU9Hco7JAXWKZXXTTTUwlHP5vST2wu1/2MOBuAOHPTTs74rW3IwxUG2ZG5
aacvKOhtpAUaelS2w11obqTL2dUdbeXaNgTvUM4js90rz5E/TdvAVQqbThloceUQ2qp6VKzlANY8
4y7CKdhaU6eloPuRcW+kUrB4JHzpaf9Pp3kwQfJCOyx9r9U0PkbL/RqyL4saDrrJ3HKbNv9z9tsc
bcZggsCVwwzu9jQjWJG6k3MnJsMI+Nt+CMljYzylU2iuZlg4Nre5tzg5C5JmH78t9SEscR8UT8vQ
54JyRY83bWZtEBvOP1llykbTTJB01NG4afSInaaa0jjfqfPBMusfQ5l5O71X57UwzCdj1jyKrfX6
eX2jnv+PNnWZS4cfram3GFkrrZth3cEAvpHC440g+lq2fFfHDLvc3vnD8EWqllf3lTv6n+fX8qZp
GDQJy5Jd0dm7vui+uNEG8suVpY/pZZj6PtwmCq2eUNd/HCZLlzF6G9kZdve9jN5C2+U+JjezN7us
KCOxS8RbvNjRVW0e3uLlkhLqfbcrCJjKhbVaDkXp29umr2eE4f62ydnCn3nRCw8aW4mxXHgJ6dd/
nde6A01BEjkkVXAZh8TZorj3Pua2Ygvx2p5q1E+7r+xjVVn317+HDGG9oi2aP8DtX0SV7RomJlck
jt+mXofi+WAj4/u7H6CBpiG0tG1a7mzCLlA2xk8A9f1DALQYDCuU/AtZeRNUGfo98IRKlExygh72
hcX7z0ltk1xeSyVapKE+b+a0u5XJdKnNoJhWSWmPaGkwDmbq/P1EKVFsymJ7H0jX9Za71SK/gUfc
5IQ1Kovk38BeGxAPxX+aVN4OSj4Zn+Qwt72zcQbEyG62mvY6SohqsMpypAgz9Mo3A8z5D3IgWw1G
oibnnY8+DI5a4T2EdmLc1+N3CXhn7nptB51tthbbbQ1ycuCeGse5riEOO9e8ix7wqrlcqnu7Hiig
dDfPJooLvzp45/iD0muPnjKfQ5yVx8+gNDu+fJ5+B4MSlDALrRqkhvWjoRf0WTvmQ5NDslYthyVA
TBIgh9h5b5LQZSJgZes68de1bsv/utZUtN+8KNaOrh6uHNtqnuQQa4W5DzS/Q3yNl8V1W0CKpM+e
eejUtH3q+8z71GfhkqOa0/UQDObeV4m+jklcUYvPtddoh3acTwVbmY/Rt+vJDHVZX2yTOXqfRtaX
UVdqL1EWvoiu7TjwulclRniQobTueLODaipsj9LDk8UeYkraSQYSFMJMTy+j+TlC0O/a6EO0v096
UFO1RTPYunMBS2sNvxyZIXPpQH691G2p5VIOSdyLhKHEFz76NX1+yxoqnVfngctk3lLZQsYZRakQ
kAU4/U9h1qO7kk4nMcmhhNVp78yJDpkjYVf1xJg41eqmU6I41bEazdipdlrR23eylUjkESencoDD
0d+0CGytZJsiNtmWyNnNdpvxwSYLmFT9VqpbdNuQBlAgQ9CCvSMNo1nUOdRqihLDQidGu+srYVgx
1VvL0qHI7EM92yn0T+7qpUA6J2W2o80g2VVLNfXmnQL9j1EDQUNJL1rTp+RsP8DkZSjekpLj1XtD
wwucnipteJ37wXFdavEmM99kz+Nh59FFVBbWVyTYu7Wvwejv9pr11e/07z6sSw/i7Fp9BUme/rnK
0PaY9HAv5jBz9Ysx0Ic76pH9dSzU5pCjQ74RrxU0yjbwYupoywV8p3q9wHXJ0flwAYqJ7y4QuY27
g8oU1CttLu3ZCpM1Q9IuMswsAH2Tpq/TpD8qU+6eO3+KNo0VIUtMI8esw3/aWYq5G/TChtSiSL6M
Sv0oAQAoHcguAuPhNnOm0ehHpbEJ9nzzWzpn1q61Ar5WFqz1qJ7CDxPxtesXsMvtILZ8JMsbe/n+
ZveiethVACXJc0U03/w6VYaKgCmXufTpFu/mTk9xxJfJ6oK6XHWLPoUc7KIjUSWndQwEq10ON7fY
pjlATnogESSOj0tc10GUcj2Shd4Yem2jqPb3Yej65tiXQJfeTAFopLMxQrS3+fuUlsN+bt7FFG00
7pPW+yHaNXAl65dauercXKVr7EVPSOxVtpcgsciZaAohNaRfeLe5mQPNSOG0o8j6y6Lv1rvZf1k0
QOStz5vIddY6nVPLnkI2IJbv2vtxTL5ftyiLXc4+7D9oFP7W2zN42iUCfJm+i+KRbPEyvMU6y2pV
GH2/7oDEe93P9NWwAeDknmIjq0jp5PVzk9LApyozzShZ5cAjXDmfJ5vOdAhr/kra0v2icf8kh6f5
5zmu65NuAIRMesd45m8+rEKlVX8q7QNq7P6fyxyr0l/n+Jrin5ESrU9zUiDaNUzrKSvYFZPR/t5y
f171kLg81E0PnYcasPsKs/l748D9AF/ktE4buBydYSo2VFTiB6DH48F2J2WvI3f36Gpexc6HPizD
g255ufwUDZ/GvtG/fZiktbUC26pZPLY1vAfupDsHc/CmDNUJXiDpD6qdXWLlxtekHu/TyU3/SIyE
Tkre3p7g16zpMSUiVFTjaz3095I/+7eItzX+YwRNbMh70QW8cbvkC7wUCBcvMIhuq1Ld+mpNTU0D
WPhZABVFqNrHEY6tK8whKw2gnqhh7IwR9qoOvt19aeQ9aoamfhQkRJxH10VlfruRRSfQkrKoYCho
7HSui3YasmAxoiVAi3lNUZ0Bid4qP6NtwA4ExarrkB765lF4YzVM5E5gWFlMYl9MdazmZ1nibR0x
xRa8x7Gi8WeGvt8G9EjjFSQfwXm29eShsdxm3YVh/ke37NNbz/s+oX69SdloXSOsVu1XISAdD6Td
zm5iGqje8qnQATQPRZlqOBxlNUn+9Ga04MFe9ZrC1kVmU7SpVjqcD8sDObA3xTiTXpuy7AFtZI0+
a/jeuioeAVT901HbCnuJxRGQUbvOSHqPb/HiCOLSPOsGPMSXkVRVVjRq8/ya3xkMJ9uNFKjPY6nB
ANZP6u9t8hIHMRxEfaiuI29CYhN805kG9ltA3kfbOlXA8ymxu5/abmeprXOyJ99yNqRLkl0OkSIo
Iy26uiNFd04R/x7oh5Jkl9J6d0h1mtjlXwbMemuA/n/pRpg+bna4cbZmmoQv/xJvL3Y98gqQjQ1c
ZAX0HmlS8ytdcpIyVt2gXlE2tu6WZ8LaK7VxZdpZi9hlZbw0VF7qliQkyYH7sO7KlbBsTm4CpZUC
36EMTdv875MqzQScl08XklQF9LfLQYGnEngh+hnt/LdtccShaaMIMwB7UlHSgt241NzqHCNL+Rgu
h3y0tk1ZwO6+jOQA4N+MGl46F4uHTPxDR61YRnA4wscBsu+i+sHpZorHOjsNvfqbmORgd15xcFW9
vc5sojo85LX1JxI93QnuT2SMujHpT1ZQdGuI0C1qTENJvn0xikci5ewaLmMzyP7MU1UFL5OMZ7ZM
2raa+2ElWEttoPuG93I8MpYYOZMDLGnwFiTnmxn6XgCcZde9Tqibkv7ZWX1IdAcpI6X1HO7Jis5f
rqv97VQF7iZOjOlz04fkUS3vUVfBcoVjCXuorSkncc6DqtJQWVR78bquVd1lfuivxevyqLnYk/M7
ncXTZwsu6GfkAIq6rrt1USsP1QC3mEQWFt3Z1YSioKyj1/x0GmuYtuLVmw5ZdvpdYcPkE4HjiD/F
enmUZSUCJCSEfUr1JKMoh4iSLWd1ltXIWXWQ2FcTNFp2cY5MhKQtrWcbNof6F59mVgoeETRR0aDe
DXyRDwY0uhe6srk110H5uYIcY6UOVfSj4I/mk/AJkAtqNmoQj3ddkAO4WFKnbKdRR43CClY8hple
hMYKNENy4aEEX0tp0myjmM4mbmNtnfrZL4GhgwiAX2U7Na+iVbjo0ClLCc5fROpSckBeP7b3YhKn
3UBgo3rmgCgqEeKwO4icZL7YbotoVgdGN+vuxa42yoAkDZpZ9Otr57qr8rsy9B/9WTGh/hJKqyDT
IbLS4Eid/fiPjGc55CqLJ2w8TtGCSXZ2nQN8WoxwNxMup9dQqCuRuusoS3m1v/G8l7Bop4dbCmBS
TNoC/Ei5k8SBOKLGHLeQKNcbbrDGJ3GkekPNu9BeIMhIj05R5Nz4PH1vZp13X7boGmRWhKCCP89r
tXbil3Zwi5UzZ/7vlVvdDwMJ+dU4fy/Z8PFXLVo6SPrqz8TMvlpDkn/vFP5r6V+evrAfyBC9TJvH
ri9ICJgWwuzhON9NgdMdK9UbThEFso9XLkbz/ZWt5cpKWN6XU0GepUi/U7R/f+W+S77GZaau49zs
H+Yo30FiBhv3bCp7s5iU342B77nXJfozdCDuFop/70zPf3+kjq7tjSFWPyUQmq2dpiq/WU33soC2
mf8X1EZUOufkd0VT1Jegd5KNzo/+U5D6yp7+7fgYJXFzGVvU0y1vLj47oQ9hdGhqPxDSeP0YGh9D
8YPgR2eQBPzwMabZ+8fHiEy3+OVj1LzYXAzek9fdyO+5GpCvoAiRfYYKtng0Wm4ry8j0VA5g+XIk
6u/FxNtWs/Eao9vLUKaHM1glGbbGeJ1OX7fTrJepNAbQYw4psjOb0aY3QuvZL7Tska0WwITWekZP
wHrugyUJgwjSSWx1ECyo34XrCpLjZxBG2aPtv05HEox6YmSRTTA79dy15uuhWc4S4O+20oMuXUZ2
1M/kVlKDxOnigZwH1R4Ug1VYKjci2GBqZBcogcxn2GDR1FP/EHOD9OBRokSnRqLyeZrOZaU+8t7i
r6OyhA9zGsz63C8MKnLQ2x7pTJSkDhH0j4ebA2kEotW36Gmst0Xr37UFO2eD/NlBindpAvcVDBMu
ZKjgrMUL57V3kEpfps/dGgmCFT3y/vYKHJiHMFwhI+zui0irjQ19PsW9thjRVHD3qkMT/LQc5Ey8
Oixuq3bxVi3YmW5oi0MOSdjDHBqfdWGpXUaTrX4WClvxLaObb4lU3yJ/nTf+vUpp1AaNZMDC/MGa
tkkLh5K8Al7fBsU4RiU6IcvLopTK5XCNNluDLl8q7LeDN6EuPJW8/Q6hfRebigFIIZq+A+zalKmX
vExRXdLqh124aZPIg8miSq92d1oYxlx/+r7Yb/Gabv7J69vAPYzcy7gwtsuhTXS6RYYuIt2G7eYN
lrjMaWfADrJbzNMsvA80HlxtO9BpsZR5PM8PNqOR6Uep7jjFp3mempcPUYMTL7XFY8ru/1HhP60z
bAoXbuSYGzcPKXBWyx7faMbHauK/VMoavc6eTcpraNk6j6mpGs+w7GwVnjdopljdWUnZr4lSjZ5q
vM7pIU1Ei44Nsi850PSwOYm3Rap8grbiKQhCU9YQc4+06DnMWEOWNMiDgUdKslUWFgkKVl34XE5V
Bf0OQKXKiMLnAuJ+yFrc9TzCPruujB5NQ993dpVpv3oTttUyVUz/Nn+JEKdDg93WQpMGEdjaacvl
n9JcCcydwqzO/FOaK2e5aoX1WbzzUhkXL9Vxgpe6+c0rvyYZho7+fu6/Bctvjbtach5OeeSM69z2
lM9KMP3jbBr1V9vwdvYhTokDZTU29bhv8sQ4haML6c7ypQUH8TSV4/Rs9a1xKrsJVfLly1lD922w
e3lnly+z/3f8EMMFOvfFYKvb0nZIEEFicpqbUD9NemsjpRwbK7HdHP82JJeAirXMu7mNfLY3bYho
9QeHtqyf8sTdtK6BxJeihQ9yyIr0M/2rDojHv01yBq+bt4ZTPt0WopcpxjJuoE2xXSjQfo2OQsDu
qf3jZjamILpdIXOK1ys4FtithTXOW+tBmG5lxi3YVrLnYMgOigLLJt1L8arKxniHijJbIMfVD+2s
VvfqUqpVwsw7qR0Qg6XSy5O2eWqQVUZmoUK3dYkQR9aYB40esusk2ou7TYO42aTN/j1ypO1KSb3y
t7akHGnpWXjK/L58QY/saq8nVIoQJDK3VVJXv5W8q2paUTwZuQ9bUTaBNF7s/TKdDqjgNr1CcvU5
sLuviFwUG7T3kudBJd0iZ2IbFtu02OTs/02cUpBeyFWoy8cx1NaeMUO3v9zRrP3cT+03Uw+n06SC
WRZrkmbaehy4o5ShgX7FtpshwfYQ4VEgyNvVTaztRehidox7SyvUpyQbk09Ro/8Us0S5kavuc9Oc
vi1RqufsjQw8TKGYz7xr0s1scROgHm89i60Iw81Ik+OjYaFPEltQwTqgrvcSIRPMiXTnIgD7LLZl
Qm/D3nrNA7h6EAHiS7awdocvwKXrg9/X+jZcUl8Odqu13tsLtkXfl/h/sw9zivps5a/CMezuk3xw
d4neF9siD7Mv0Bgad+hSeuvQb7MvQ1jTtOwEzkrxGMazT1Ji0TmSYM2Az6fPhntxJmU8PyWQkAW8
Og3obG2yoNA/690QPQ5OO9z1ie2qpOHs9ljysExXgxb4B9PYa1bT9D/FoRTQXZ0yfWyP13Bk+9Cb
QYQK9FQFC8tcjvdmVHQv7cYezeFFVZoWwakxRc2EYVB2C8OkggzsMkSVtERcgVYWGWYjCmaBNTxT
mfYe3c6+iJm/LgxFASD3MqlZ0kUFLUMI5k68jjZ9R6W+3SUp+7vb45bsSDqtIjIkaAG8ewzL0/b2
8PXH7dLU+y5AfKEosOCckXm5Pqtlok4OOoIM6WzC7s4eUkNFfamyZd3YPkWzv2u7MHgQU6e66B2H
9U/xiek26Wb7dVI7ztVJ64afEv9/OymSAqBcpWtc8qTO+ODFAVCPshmM6sdUBycl5m3zOffb4nOe
+H9py1tX5dTRyuVl8gKdoHEd2r8OxXsLJmPVXG7DIaHjTEuDauMpB99cOotHw50/MQqkz7j/15Hh
5PlqSO3qCUiIvrayUH90dW3aIStdnyGC649Dg1iO57jNA/llY6MAmPgyVwhpTEVV/3Cr8NBo4G1X
BXBuSAoQCs2MHyjvhN9s3dHXCeW265K9stA+OvnrksMMYKkbrNclaSk/B3x3o7YZvimF3kPNyNlE
D94KnYPhW95wTTkbFtu/xhXGDE2sB2HpemyzcCfaYD5plYvtQHFRQZy8lWHd1QiFo8gpSmGiGVZm
unN5s4u0mE0Cg4dxEvMueHFzZINXnJg+z58VUh3Xk/eu/xKjAvg59nNk7ILO6Dbh7PiHyPOmbw5y
1t1QlF8brYgvKQzRqxFdj28SFqH0eIAjGJ1N01mVeu/dxYnu70OaFTc0JpvbaCj5vy7TudsYRYru
h4yn1uygFTHN7YioELqg9rw1VGcPlumnb03BQXjrAV21D3L2Zr+ZxD5b2jXeWGAiYrKWsxE7T9Xg
IHYxifN/tH9Yn+/4u8/z6/ryOT1BdLytPejWzqOrbacpNmrhb4ceIttJ7x66PIH3vRpcShd5/KM2
HD/Zgm0n/1N3kIwsE64xxhwj9BI7qMLE3KX/udTN8rbcdXoMpa89ZiiEL2oIZmEt36KmXHuam+7E
JtoJHcyn90OqroxehxebR6lhBtqB0qh6xY0NbmqurMbtLg4s81+iynh9AMfla9gVRraEeW3RXWAN
sb8kf4fN7fiP1X4Nk+mFH/D/ZvPtN2Y2xigwPbSlhSa9UTmPUROZj6A9/w9r37Vkqa5s+0VEgDCC
1+m9KdvVL0RbvDcSfP0ZSmoVtXr3PiduxH1RoFRKzOqeE6TMkWMI1A/ji17op7QFswV5NpbZ7hzH
dMGVyHAoUf71GIHqMKzBdUs+g2Y7i7oBmo4hxzL5qDuAfdn+dAd9Nbmnwh9PoI24kTctKz08t8wp
OaQ38iA5UCuWr2W7FDqYL3qJlITP/eBMXVD9beusjR41KNI9ZoO5GlSNa5Ka7OyWTbGg7jga5g5k
zPo0msoQQBiZ5zsapSVDCG6cqauWHFJw8tGSOeh10i5oz3bggxZF8xCsCJeM4iaqaeoMMHHIwZ0o
ltIF5QhNvCjYUNdIQnFkOjSL+irMnwLkjR6tdAqlkENdgfJ5nt40lb70eLc2WhMqhUHs3WWFUjUW
DNmPUvSgneAtgMZdD/aH//QQbnusJV71f3gAOYWwuEp5/GUNjvP7SkYm9OGxZ8nYGkgchFQc00I7
Ktr9PtY2RKQ/2aZxkOqDZL+qwQJr55qxtSsLWQkGVlOk06oTpy5SJlOXEDaEqQmFPZlmTM3HJELr
kNeHiXrk+jGRoRzhFAYopY5Zce3S5Aj5Qf4IaDB/5Iy9oIyrPoMklkOyvHLXiG/LNQ22XPPOA0JW
rRokU56nl4KnDKy0mJ1EdrxGSX29oemu3hg4idbfp9lqEqQ0toD3Rzcy6W6PTRWIn7f0CWTvdscQ
esALGqU1GHJwuc76O5lEqaGCSPBkRx8B6trVwWaODgDIP58IzD5Q/dIeyNLqGVSfxu9+HPV7CsA1
IMjdjlVXTgE8EZntBS/aOw3SlwzZWIi+x+GdvmBh0qLs49/Tm6wsV6HDQN+cJ+4+wnsA2F1333pV
9mSzOH/KsE8yZSKvQWXiO24za2mzsNnRIBDS484EUcKSJnxMx/MqA4nrwNeuU8QX03wk0ATDS2gF
SO8I9h3w3ScVksq1kNF30OB+czro+4BoxNtnIdQYeZoaXzGRxmniUGruyo4BmslXmh6zva0g+IZW
DTukxQ0FvWjuyAvbC7+s040L1gIBGaQvXRKZYDtNkcFQmcVWSbkoO5C17JP93/7IGZ6ZV4fdHqXL
EhDWBEgFFfn7IwZY8qhcmhESGvPAp2BhTZFALsCqmUd4hvd9AS4N4d+h4uXfHQNZFmyPvW0PGds7
OAIQ83dQ+iVc70QezI+Nm+y+jYNtx8vUCx1FH/7L58KJl7ZiB67VkuRLa9CSdlVDs0/doeoZgrcd
1Lv9HkVv6mSH55IDGb+g3VO3ZvoqBCvsc4STB7Yt/+lGr4rehoK2l7V/davUagRk/nBT55hpNbLT
TbXOauab0mpdD0blPhEATkCYbNuOSXKELlh6zAzN2g5AIVxDUQDGXhjuY+cjdF0xu3hjUfgWhaL8
VcXQu0u4DBemBAS6DotfnVe9DVqYv2VVHkMaJ+GPA8OPudTC9AqBive7VIb8fBfHiuI18mA16I+/
Vqb+zhoDpWlxBGaLOGI+maENOdHK/M1GkxQFhxsYkNjw3HWK2NsjRGKKg43sDIR5bOuRbEHzpRVW
/yAMvA48G7LD9QgurNkf0leANDY6dqm1Ud+n5rVvR4iWFtbNHqRzMNVm1QF2Y2MkQ4w09thckWyX
9uIP4yQeT0ZTecZr6yAb1/1ZJPpJB8vJfMEdY7J4/1z8y6eIveElaquvtEem3TJtlIceYvONr+/J
Ljz3GpousA/p+NYFkB2Yw7sUBlZ2i0Hs3HKCDVUeDOKlDKBUAakIYxUhzwjJuXi8mH6jL8nB9l6S
trKWYY5i9boJ0mUz6sFmjGzrogFxOzWGx8KT11jrPvMR3qIBchGQW1rm+JFtyNaj/m+l21EAYbqu
ufYCdCGtnchNkTf496sKDQHIZjhg0zh8AXsuh0SlrR061WVsU3mSv5YgrznaLtT7QqUdbWQjX3YN
KPxHruVgwip/lYOpfVUXblK+Xxjgx00aCILYBrKLuZEaL5Xbtquwa6yrMKAtkNRRdkDCAIwO/uit
SwZVhNjw82VagnwnsMYa30BcdS7Q3gDyoK8bSPrFUjfW/92HHKmJY7CdhMp7Xoyuwuxbnrcejlvm
iY6cfRGON6aNJ5IhS2I23NQYnTBprGb4tqjD6cfY/zYPfChguZfW1xqyDAsQH4WPoem7m8EFxkaA
xvDMYi9ad1VjvBRa9y0rpP+LReDBw67uB+iezYVUkzT2zySAb+UZBT0xmDU1/WWUcpoEWdVpUl0g
oAW4ieb3yTGqbG2ZjiJeIuaUHANfgqSdRlo/Ht4vaWhMdARQ7Gw8mBIJtFyVVRYaCsEjA8Lr0AKL
Tp4PBg0ta+oHzYrLZVE24dchE1duo9Zr0YtvfeO2v1Ay9Tt0bfeFpyZ4mF1pXROuJ9B9asID/mXL
czKYbN1YLn9kcfMa+cF2VPkjakQxeMDWhKgbp35qIl2c2PJgUAbqk8/HcOiGw4F6rQ7F+Xbwxi1B
ggoJnfK+RkRvQggp+BAoWf5uaxwwUJAoNTmTn/yYS6gjWo/8/ut64PYKzm7SnsC/gfIUnWurOcLS
W/oTWNKBuVFBmtwCKLCwHVCVKXS0amiSD22n9WwbY+9iaF8rHLsPkeuVOCXrmsS/YbCaulJkznUQ
WYzK3chDuADESZFqaABMdv7CtPNw+8kbu+VVPaT9eXa2uSL2TsrHT24Qco/W0s5qcIG/giDGOzdF
aZuLFvGAvWf6ryVj/mVocG5ZAX6/cUyQj00uqLkaF3Hka3i6DNkKeCKIGszPJ8nSEgTXa3owtWS3
hs665GmbrYRyphE/RQZuoTcACMbN5PzHw49Wz5hpgGwRZemK7dBR9IgBy1GXSZc6ER/OQ2QURmwB
1QdshppCGnif/MLeKMIVOdqRgfIgs+Tmnllisk0rmEO5qyHTZoWLrMwgN2EY1i1KxmpnR226z017
uI4QgoRGXFy9Scg9ci3Qfrmi2jkF419bnsklTcqcuNqJ1ADziNcNVxNLTpMy3TnTE8HK2x1iRM40
yQeu7ebFw5pBoW+RqQoBR1UqUFPKaomglXc2LWEAV6OO9uDaCEF/hdIDEDK+++HUBOaSpqyAN0fI
Z/ExWS8isYU+GuSNkc65AjMsr1kiqjNzoFDfsMyB+A54VPSoHg6Fp9+p5ygTXYG3JN11jipPUFNp
ERrItSDZ6CXgd9yv8/dVvDRtV6xDJDUyXD9a5xYOmjJhICScb4XcEj4NEDQ7Wk0O8c6P4+bSgFRh
7boiWtMvqlA/Kz3KH3VRshP1at9rz3nVgfcPY9R4lS7WDhAX67jw3m2oXL37heZOv0VU1ebncjSv
5E8/RZDHN+sgFNV6Xkj4zc2EbPGZ1kFwGPQbA48RZAKlSqn4r4wk+t2ImN/sHuLdjQ/WerI3js2X
Rm2wYx3k8pnF4bYdXOMtFQaUrPN62JJbghR6auBgX489O/y3ZUemlQtHgIaLls18kR9MggXWWmfu
UDXorzN7bDfEQkbdGLH1T91QdYmyTK8rfz2P+gJBCT3/HeC18NxDU+jQJPgrqWuFiJYXjotCBDUa
24ojMiyBS1RdPQb2sFE0/dRFyiA6J2WbTN1gEPo5KLVf00rIeFziIP9GvaCx7Uvf6i98HMfnNm/a
qwYdMRoLDTO81al3oTEJ5OKtHkxwBuCOYNSo7thg7XwQrDxH2qgBUzRsaCzrmfHggDCQ5nV2Vz8O
bbSksXIMoicn+13im7cVMbDunZ/3jyLLE9Bypf3RUeROgA2bu5hZJbR0wBc1uaCapjJt+069OE8Z
MICRsaFub8jikifehXo0KccGfYEAQX+kLi3J3e7Ok/hpULQnaV8nD5qK2uZlaG2xweghdxOWe4na
/Qu5ICkTXqBBsZ8ntFmjb1EIAASFWoSaLouaaZEgq/q9CejyAgwTHlLZpbOIKw9o5tKytAXT7BAi
W423srrRv5Vp4d9QLZnuIsgbLXTyqRjK7PKyu9AoNeQ8HHIvcG6TU1Lj4VLjOzCtm3hgStLtJNjN
k+Z75eo2RgwKWy/J7RUKroAh8QKdHW3843zsBTIRAa1N/U9vfxkN6brjCIKXrb6Nu7TfOagWegxC
+2cYj9mPXPeQOeDFcwa6tL85JDV/9oainBzw4u135YBDl1ohxWHpgYNHZhE50LTPjaA881QzX1mz
Gf0sei0rWV1kFACnrcxdLsJtAuD4Bsko83We9N7Fbj1GJGsci+P0ZpTMw28kCguU90Ee6VPT+QC8
hf0AlV8M1OrdSleQeecXHHgiU3orsniMYZ+TFMXWT3Oo4dmWB1nXtFnbDYufmwxbwagN2p8FYlUa
s6zfDdJYJR/iN7tFUCMFPhsn7Q7HQ2y/D0ZZo9hOTfchdjNNH129fkbKo1/HKXb7tcJCOAof0dQW
Xpe8u1CP62BTGNukWRqDAXyHGu1c8T4aBCiXr+wCiCk19WO+58p8o3tgMI1AYY1YAArhe1Wjkpqg
VcEP5BF5exdcUTgL9JzpXzvxROM+uN1WzPTGI01M1cSWiltG+VSl0XDgqqyiat38Yqsr6gaOj9+p
35+MEVrbYOEAP2NViBO5kceoBcW27UAWuwf4qFu6dlYh4zloU22An8bFIjJ0cTN6t7wA+6IBzYrU
qSPKAt/PUomT/jPDDBLvDkJAcJin1g/euM2RXk5dHXkXyKBt2xBv+mXNgn4DJr16NW/11ARHpO2R
TAI0fRvdNQGSRni0iR351U/LPYh3tF+GbZwgXDq+NWAWWHLU+1/Bm6Xt7E7vdygvBWpTTeI26hZj
vdqPMiyuo2/li2TIw3OqqlKTCPBoAUmgqfdhtxs7b1aZyA65CS7FmWQGsFDo+mgdB7uqnh9oIMXX
a12kFnL8zIeSa6cP5woMaa/d71IY3WvAZACOXLCieZVnvjbg/9rEhpAbcgJr6/sc5lTWq/HDCtKd
qPLo3lVm+MgyE8D4VAd9VR1Hj2lT1Cc8cd5ocAzD8gyK6nMunfRkDkm6gjIuBBZV1+vwBlzQJTW+
FuMRpkYGmWCEQ7hTCfU4azL29ndA4tK7NfDqkgI/umh7T/8S1lJbFRXL99RNkLGAOqZ4Tgx1BAPO
dhGCGeaLH1cS2Ard3fPQjY+oOnWW2A4tuqRpXsYsCM+6Nngg0AUMAEKy7Uor3OBQqK5ya5SbHlTh
GfFKaKIFNZJhQGGtQGUTHqj74Wao1QAWAzcagQrG+jsqO8CwVRbfPAcxdRUxj/VaAGnVuRfp5cUJ
FXHO6sMDKQmUAMRCLB3l4beglCcPaBIV34LqfQ3y0KA4By4icCTjgaQ/tEimrccKNSCyqIwHlNIb
D2njbWpEKa/kkUWxCcSBJxeIToFnl8fOuMDTZtiTs2WiMLsZamCuMJVm1GpNhCPrtVWIMVuWjraR
vf3GoKm1T0DHtGgVM4w9+uWRuhCpMZ/trnnvBnKINhFKlVeyapxdmUMwjM7qDv7qXVOIaEUHeRql
Lp3WZ2erFf4RQZ14QVmt1mpBFRzn/SaqXQ0g5aw7NJbpHnWgtqbsWOKDkksiw0oTyE6ps3qQ0XYA
BmhaaZ7w55qIFEGVcJWE2PawFEC3MOuTm5fgjSZHfq/8HCZgCI6SuV9nUx87kESwMrEM2rSLlzzM
mlWstclm6pfBqDjLI3M/9Q0fL9+qyC+0RJE5yW2QHc6HajLwdtP6KUpsQVInD2l0zAKRnLDbeW9G
NwbY589+WJRgXq+PZKcZre+ZoFHViWrGvHAFNh97H4LBHLWUpq+xBdlsNYD//mKZAxS1nmlA6Aph
dKRRgbQLo+xxtAf7STaAyQzRtQPl3BNZTG3cgz6iuzXK1Jt6tYjLjh/JI0dGYlU3UEKrtdrBjgql
kk0FDimaGkJK9oBiLG9BXZTEGpf/407crLpbBIhLjSy816U2KqXHKju2qomkiX43hBkwQ2N2pCsa
LqxOgpzYlOBt/JgTkDuNk2c5luDz+fOSxrW6r9aQ0oq2VhokK9IN32eqOqzE92TFal2cOwDwz3aa
JqtUZ+ZROsWvxk+6kyG69yaIre5ENscFv55tpUcaHJVHB7YGxNE+XGhEooIOlM7gVcu0+5ymGnse
HvWhems+KsstpBnIRGkqarQWFJXKi3rkShPHsJ0mThmtf9aal//3WmT/uOO8FvvnjrQyy3PziFps
PD7xMKoSVN4Sgtf96OK4w57jFo+VeRTbic9dGkVCPExZfbZsTZwla/w9Xm2HlsVA7JBtunQBUNnH
hnEgGzW5U6KeWTUoMwBJ6WvY4gQB3q6GD88a4PdurL2WbVV8z0331cUX4TuooKcL4Emni38N6b7k
L5DKOKjhXM38P5b4/+4DCTBUeYG/e213tn2qpGMtiOghC9NwU0OndmKHMDmUXcpSty8t/uQX5j5F
IzNf/zbJd1k9sUP85yQZl+ZrYFrRSeQovuwyTd6oaSOeQitzOVtGBOJuTqQ25EmoRF91xWaZl8bW
iHBGdYQxfJqadkvNrwp/WrI3wNWhSxWUUHdQMb1b5YfGNvFBBEs2CxnKRd3yHNSgebnuwUS693mT
vgzauM0rBlCrsutm4s12ERTvdg7Gtn0FfN2LXeAM+WGf/f9tLyrUr1H2akp8qewVKC+hyTxMybIK
tLWnzquf5vxZ2rNq29uuXM75M4EUJqKwkbuZk2KdFbylgSWPZJrs4bLwUVFGObdR85NTaJZP8607
PHC2VRUOy3mZ2u8/L00Dg5FOS9NCOqicb53DlqOBCsHGGREYTAFJuaSl4yy1uslQByD9yzSCJ9Sw
R13Lc6Zs5FczHwqKQJBsaYVpLi3wsYoAuw8KmtSiHw22p9NKs2les4qSLd43/EiDwIE9xHbanXqU
8a9kxrHjVhuZaeeBF185WEjNKpMLnuldkQ6g6lJd2q7YeYBcm/CTI9kcFwQHAIVfaXByU+s6SIVv
ZlvOfs/LaoP7eVma5GkIZsWiSXCOwjaIlu3BaE2D1LQfy/oNjgpDiV2VbDV7X7bY2dF+xg2Ag6Au
7Weo67i9QCESUhNzl0ZRy4bfS3JyA5x6elQQb305fvNaHIkCrvcnEIpjj0d9rox0RU3k55CITeot
TfXBso7XhppC/XkFvwDBv9nXD3/Yp5U/3WRIvWjB3VxsEOLo95IHj8zq9a8cQqyeb0c/si7ul7WM
3QskgNsTaDxQTjgU3jejOpODDVXiZcHBKV/Jsjzn0BFZ0YCzNaEx9R3KztXKqUR09sIgu4QjsAdI
bUU/HPbUl8b4zURR+go6trnaNvtbpIgRe2gg3Il37vA1061mESVmcMtzx7rQAI4AqK1QAxpK7KaB
UgP/ss9QRyGrAzfCAbRFCgIlG/FANtHaQNkN/fBQITK4MQNNXP00ZFej1u+N2tTGSCVRT7RauNHA
mA9FYBS0BJyzA6IqeypqmQtdqAt1Z/sA8vNpkPzJTs2A1NLBjpzdn3a1LNihtUNhtLtP/h/1M8mo
hUcU5EyDf0xH9S7yx7qYPt5cb0NugETmx7FMt/OyDJj6c+yKZaU18uw4SOhIYPKvvY/XNQrNoocm
8QD7LaDYIGsvXxqWUb7ypkYZn6jTr64LFIAQ+Q8vAXlS7nS/OytfJUnGoR/6gGRQjFNK2ixLz/R/
I3UGGHeafJfRT9ToVc9W1w3rEI/GU6XnxdFAdnUzuhY2lSAfWASZ2/4wWbDUxjT7DQ7ul84erFdP
kwjuI/J+cTRd30MVVdtynMnuce72S9HqxtfB6vfCMdLfOh8P3eBVXwHahEAX2A951yxC0Y+POsvj
rW9VyaHiTXK13DBYGV4vvgJJvx3KJP2lD+GXLo2Hl17IAadPIz95Rmed8Msu1rznxSvvEA5UrmY7
7iPuhseqjuxlGcQdKLDt5hi5xvjYNsYjeDrsr9BohpqTb7Un6IeVD6Bp+052/DGIyvSVOOegrbvX
TQggdeSuNA/FdSDADC5alkfnyghx2DfN/nttr504yn8AXAOZLOXAGmfYooYyXMcsyW8ofslvhY8C
LwQcSsTr7exmQHvNXZQZPvGYXsmEGi4NmWnhmeFCasUu0Np4IxToA//V2p25abRA2FgcTPXemwZ8
VAuMfnGjXuj4xTlj4XmelBZ46w9hBBLPj4VyJIxX+DHFG40gIthQvy9MPjw0mkXm1j+I7G1UfJxl
0g3HNlvktqJ8m4jfppZ8qPnUL2UwHhtgXTvDPUDCZmE7YPEoUvMyYRZGSGMgOBBvCOMQ5Kw5o0Dj
hQbJ5ITGmZn9u38DhDvSZIF91GrXXhIdhVXUX4rIMh4Ygmanv9j7Kv9sj1n7xU6bd/8KAKAlsVfg
e/PF82P2IANUU02RrNzvm3d+VyRBTtwBNyhhEqhULQP/Qlu34J7wrRv+YYrnHpJMuxYl3Jt2MI0v
Ix68QcfD73iFgT6lSbTT0NnjFSrVLogyUJCsZiKnWzxLNbMpEBgKnHKaSQ62jyIwmmkCUXHtYoiO
839m0j11DogizbRDV//SAHxEDtjpofYiWGdBbT0AIR5v8J/hnUQSgW8Y4tU7szFL5AVCE2rhnQ49
ahP0qiZLfkC6aDOUfAxQkxiuwdFl/IgtVBYCMRu/2KMuVh4T7FqIQNv2Y98enKodTsizQ3ycF9VD
hcc8yvP6/A3biCc/Abh3ET6MXQ3GsJKXSlXEems0PV/+7bONnfkfny0o9U+fLdI0iOyq2i8q3Qpl
ky0bM2wPU3GW6gLQ3x6o7Kth2gPqSJp9KZJELBBZBYUchevcmldrMwJjwGR0kLZduzLUFkhj5zi1
tnwjIWa2DKWPf3UyNkWEd3Rgn0al4iVVk3c63zQBxM55Kbem5PlBAyTkLJxOnumKmi4uwFDmO85q
Hqgq/3vU6P4iq7ncmHFg7l1ehg/uoEraBlD9AnlyQoln+Uoeg2Uy5DfNZ1T/iCX02IODxKPEnNP6
n2L80yU5jXCiFACPI3sjZIhjP9joBgR3be6iBsVP15WCFTdm0y6MFsjAHrCgJ8cGRNpKxi/k5uug
ObXLEhG4HmeNKGrbS6vc+gC1fGr639wkfvnbHFBEyFjx7rnOsi1KuZHXwy9vw+xw3GaqK9JyGUM3
5DXJK/2QMAey49qov+m2/DXEnntDollewaaNinXlbxqes2w6jsyVWjbr8i35DzF/X7ZA3Hg3Zqhs
B7U2GHY3LjBjS2QXoz0dbalb6nG8nw6+ahQVG9GnLmKZ0T6udGSiK1SXugRcDSK7XxhGb6+93NNP
NqFd8ZLonQ3KM27vd4Q6zTFoEadJR9aeUGQCeokMRNUnCHT6bBOUKCovuBQbGqdG49G32CnZVuas
Qw0LmigP+nPRVAVK+VMbDDKuIxdkjIrm3cd0um5ZNg2yv8qbBjoeSPBfQmkhKZG8hdZ6d+6EDzAh
9KVAKgeJRpEAzY/UPS6x82o3YHxrFy5Ck3JBxlqN0JULpMy+qPh1tpcGA/XHNNqZK6ME0FBiZ2Dj
NX5s6IeGn1B4bhMLvzm6DN3H0kxjKJwhbk4NclSpQEj3n34LfqEcvP5k+TST+mMSGdAsX9Ja8xwI
CSEUrxqWcXNtydRJL6AHazc6uMAvpeGbZ717NhTcixoy09UYCnPpxEO+jrBT4TiD+O5pDLIluSRk
G7y8hn5PaK3nFepIf8bpJARNn9vlCw2qZAdPNXQVJHabg0nBgRHnOW9N1nasLcB3lZfNLSidN8OO
fMhk2cU/s2nJuU8+1C2KzLaW84hj8GJlOBCUrAUSRiKP3psY0cga9fLop9KtQDgU/JpsKY2Qu13z
YtNn2m+KQH4KUiZRBJWfEOTpLdDsJ5wdP0cz/whu0mTXDp61SHsBCto8Mw38gMIMByjFD/G5GtIc
3EuddkcRGltWbcgQ40mDBRgj858ySNYAKebAfkQQrrH98FcXV9+LwGm/1APy9poT6g/Y8Ljgnmx0
/D8WyR4vrR4sODWq+XmydvByxe/BzvFvEYvhNF1qZqcdjBp7qjypUEmkRqhxBJBZA2jxJE6DbcRQ
tAc6jDcAL+8Q66wf3bH0TigWrJdk1zqQLxZ1WF0T3xxvni2xf1ETQnAFIGNU2EcL9cVPbgE5XaHn
z0Ex1gsJRr4TNYPQspOumtlG3U50zdJO2aYYAQgXeXNunKB49oCCfWhcf6mzOgSuZVU7efpsy7Z4
RuQV8MayeyDHoEgvQEm5V+rVcf1T5tUwLQK9OtCqpiF+h2rNQh1o8SASe+qmoz2ugAWyttRt3RLp
QQS4N9QdIr/Baax2V6a6KbhCoz2yG+aSRpGJ1w5VAXoLGnWdPjq3LXaoNKpLVl8RMrjTILau0aK0
B32XaZo5gm05qVGQUR9abA4QSsoS/4zvln+mK02UX8CXLXbMKOxxwSq/RwB+ABO8keFgmEGZWV1R
E0AV4OBHaObu3/zmaTSDXGja3P1/X2q+5R9L/fEJ5nv84UcDvBHdvjce/RAiyxpUQooFXc4NiD/s
VWGWcgGhhPQ4D/AIlPRVkf0zhfrzsKtWnLt09ecN0hYZSYOD5fB/XyasPj4Y3YU+yWSc70pGp66s
YuFYxn3sIpzd1IeYp1B3cqFLmlKW8SuUN6u9ZkbFrYU0pI1U0ClXjJ3UlIMNFIjml8uBme82QVdx
stEganQe1C8A2Oiu2dRdglqJj7k0o4iBlpOcnWf7qKN2e0zxJKK7zgMD6HWEI5JL7obYmXdh76yT
MvKW0x0/FkaUCoXb4PAWdO+0y3FKrox4NS1Fk8PuLeUivE5LpZ1RrsNIqyYXT/MuJkiItmCY6A5O
p3eH6Yqn/fvVX2zkIl2Lp/hhYx41+cfVbHPUMvOqNDDbKrCELmMLv3jQu3kPZc/BTRWCSZ26vp14
Dx2DhLZI2DVUHhXk1XZha/dLGqws13soEG/JKqGfp0mig1IgingQ+QJENO+a/Oqa5gU0KdXPcrQv
mqOXP62OX0KOixwW14+bE49ScDN5ur/ntXwmQDrB0AOFRUckYLLPJvIge1aNV1SZL/QBB4LUjm8g
0LPucRTzCx5Ia+pRo41gc07N9mc/BAkyfS0QeaVXNUvX8cFiwLPgWKeWOs9Xzlv7cZXExruNrvrU
ct7CcEgXepHxt2k02OqG95h0XXK3bTu5g/faOTXteCQTxCGSewsg/tXHswyqeTJYklvf30OQMd3I
i5q2bnaJWYgz9WQUJ/c6L14LnoNJQ61MJtmAs8LRWLCfbX1h1ks31pMtudBA2mUouihQxEM2WjOs
ICcatFaymu8a8M7cJhIM1PN6gZmyPTck8FqGiw8cF6N7tJz2TtPoTwIuooLMaflpdaMCDW88fYT5
T0hwohRg/7rMptyvb9Lj4Wn+ZB33o4UBmkTUpOIfjHwbp/YXmubwT39VxXzASBnoqsiFGm8EB0hj
NMb0V9GivPcgupdl3XK+rd7m7k6rgFuf/9K+7rWD7oov8z8cAqTg/e/S/fzpZG571yJ4o7Wm/0NP
lirqOlyn7lhaBzBsCFVMI/acQSRBKzL5LW7aJ5ZmyVMMycYD13UgdJUdenamVrSXEftwgD/dZtOC
ymjvZqX13IHojpx0hxnL1tHrc2Ta2kqzi2zRQYDvsZfGi2iH/CxUzym9cQOsCJiTK894rB1Z31yQ
XrVuYjySqTdA7RVkQXQkm+yDcpdFhb6cJtgseJTGxu86A0ycgOhhX93He1ocnLjJAVERY0FdmuDh
y6I5hryTqR8RSkxlX29pcVSbZKfYzH/RIH1cLTKOSOEG1+nurSmANoucNS3m8kRcdKu8kD81Xhx/
KxJunKgnsT3c+pz1oBPBHzRqMrgDqbKiQTIVkMhcWLUvD9RNxtLc8QjBOnKhjyBQGaePj2TQODRe
vGrUd/QBQOuhH4JO4iiJM5WIXvXI7O+jxbtbOYqfvvC8L5B2H9ZQBBx2gUQ37LQVSLeA0Yw971TW
GRT4UEH9BTyFFihxs/ZY9hGga+w+mXso8HVVBb4QxGiW7yduUKjtJpzejM1PkPo49nm5+ATUM+MG
YuKG+aDhY5eB/0r560DPv3dNVzyVSLLtugYSP4jSek/KgVLb2AN+t5qvGoKc32MbAMhEWL8TM722
6cDeurgdoAfK8rtjRv3WrZg8+JWTIE6R6GANtORTMkAZN4dA5w81HRql1u8I03mGYDC+ov7GN1N8
NVIdJQmqjjxyNTBbGAmKz9JQvkCjAlzOsM9uQlWfpx5HGhEBtcnNQe09uaE64n21QbnNq0XxD5+I
DiB5PIDmG+Ud2iIbfmY8BLrUY6+QHa4ASjSyXSPb5KXqrRMvjfA76nnSZQl49KXjTD8XxoDUmjlE
3z9mihRiFDSzcALAtk1TX2lxjARRkKcvdJUHTjJdib/Y/uYX6IaO52aZfsqzaY45HMEMtvuU1Zty
bPbwqNmjs6f02jTKkSVb21qFMpOPHB050ypp1ezILuN0kY9I7F7Kviy3DugHXllWTnxWTuoa68R0
6z1QSBDnTYuJzwp7adjjFgTazNNelL+LOBmq1ABTsElAnJWCrRV2fhk6HniwqzD5L32xjLuFH3X+
0UsgOwKoTFJc/oe582qSFEnX9F8Z6+tlDsJxYO3MXISOSC1K3mBZlVVorfn1++CRPVFV3dOzx/Zm
26oxXEBGEOC4f98rstkm4WIMG9VAnrC4jfAQtDbxPG7AUPlXl27+ZIe7KUid9Shgcw4ANa66rO+f
w8HMt6iUjbtzcUaITciaj2Q6/XM3GDMCrum1alSbwUEwDFLXgyqps42J8XY2YQxvZwssLdj1Xd4S
8XLNZKU0s7Afuh5co75VpUZPm0PsZfVaFdWGIC/CnEFzKyoPwObSo0FAbC0WKxFV9yfnOPdYDvj5
HH/2V6wK79eyR3synET5pCXGldJm8HEnPSRwrbbj8lDg0RctsejhrsK0+0kM85WO+euWwdG5Cpsg
XLfuLK6bpLDe68iln2Xrurw4oUJZbgJQcx9VNz+txLWhB3vXLHpI9fKLemKaBuOKipjFQ6vr7VUb
9O5GD5LoS5fdFJXlfe4TZFfndo5OepbmT8uBqr1OCjx0TOBCVpTIY5JyHtmY8jUg4BOG7fCFbOmw
7oUX3ieuYWDmOqMyahUzJsrJW18bR5YOO8Z8Y5A87VHoRftD6JtR7VksVYe8cwkXsHduXfas8MVu
R1zcXWhCywZRzC7YNwB693YrSMp2jEQt0wj0/Z157zHOPFQOqfVFL+38Y4TttGkkQVf1W6ZhHz/g
LLd4cN3bnm5/TtHaxUxx+GzOo77uknjASy8YDq3stYNOpvNugBK+Ji83f6rG8VppaHs56p1RMXzW
qxQ7SPgX2hBnzznUe6jb7AV1iW0oQ/KzFndvdZdWtZfrerMd8hplIMFACUUjO6mP7Ms0vZZV/XL+
xMtXkSViX6pHFnYHHAvid15WXheF5j3HCD6dGFGWp3CYPi/1qc7bwgxDcZIOUik/188kMlaF0VQH
hr/xhgn/eDPbcsAfWhT7xCyjVaWPmBCoFieM5lVb2eG+GCZ8zTR8EFxvCWotxUudk6TTAWxb/dAv
mwZhfbIX1KmiarjUFY3T7Crf7NcK5abwbqyBHxwh/aPCt13qNSee9zrY4VWqZFovzlaeVT+QW2u2
ecfoEWiGeZcntraNlr1ATm97qu7PWgGWIp8DVnIfc/ecXFIHu2Z2ynd1nb9aRBlfo6rZEYgbPhuZ
n2zAT023nesS2TOKZpenjlyb+aytfDczrl2liKACxapsE5FjnhOcVJXaOEsUWe2RpsDLtZwxogW8
uoudDrbyQrhTIC5VhwAA/jeWvCGQU9x6y/Cbd+YnE2e5QyxshuRSG5Oj0DXeElWCB3rfBAIzHSN+
9XkqXFPaL6UXxhvDtrNbL9Hdq3Aumu3Y5R1cb/jiuHm+iib7PhV9++yGUbv3/SI7BpmNU9pyMtVj
tnBcjxr7hdB+vPGdOd84ujsdkBBUGHW18fK82vqObW5VcYC89yjfOgjL3sssAy4+tU9z7kPtT6Ls
SE4DgiEODw84g7zVVc6N5sfHPJTbP/Os8C1etUvjvKTinTzUN0AWB+2J6BpXYYiCcqO4/wmpqwO5
XpNXmFM/IKRYP4QEY851qqgaQLe3B2utOQgg9KI330ED70/CLBdtapfwYY01xKUoEVDkulo3sRWA
kHalt04WhXGsWt/Lpg6eHLtNr/sp8ddK0Vv+Xt8VVnpdWIs9ExH4LVq+KaaE5YrH1viC3kYH5t9M
751OTmi98EOkdtQ/6W6N4NAy1E7hW98+RNHYMrvwMTQQr+58ElmsDefPQseZZ+ymD9jFvNUrIAYa
med61X/OY38baDMcg7ZNDmKIwh1JDvJ67sy4SK4cdRtIIUmaHowkaz+qHmEbiX2MOd+KyVa2PkvP
t5o+7v+0rITnyZfBkrFd72BKpOFC2eB+pi5pV/9YVK1E/Iejuv5VNPyh9ZdjL5375VSVq3X7OZhP
w0TSFSv06mokArDLa8N6yoGEYXOcz6+Ff1eOg//Nmqvvlu2677rUYGUZjP41KPD6fEyXldo2n2Aq
qedNn0S9j7WwIPa0zIG6ZcIzLJvUm621rr9cONMXXnWJmMQxqzD3ETCvB5k1GBRP3RsT+9IPTwbm
5n32TuiNzn061GjTZNYutQEXR0lV3kCCz7fAnqr3tWN8VdRGTX5l2EpeL8fo0RxuNN/+1El+TMVa
A2Fc7S5FrxmrHfbI4S51guDanqBe2eMHhX4vih5rutCfbl3hDtdmx0ImqnzjpUnOHazxSR+NFdmC
CoQIj0TBDJOwsCivlQ1NthTtpaharR5up2plrWi+U61/dmwiQzIXWY6AqpbfMk1gXokBrVmN7lXV
6Uw1l/qhlggGTO2nqnML63uXOO4jfrQbFG6D7CEMFgJDF12j1G2Lrzkc4g2yGuJOK3H9mzQneRek
Rb3FSWq+gfKVnmSZyP1cFta9FZf2urdl+Kk388csLcR3iP3gG73uNax+P9wJO+AbfWIi5M+7An0E
j1CMl13bbe+DHhjfq8df1Zsil3unrM/uQ95kZvdwu6/yHGOkiyFRVobt3u5CxHBnDIkuDUYpMPzQ
7lGwQYmqBLVPcGVV2dFwpYrtVLwVFfWQt8OPrdPPRdUa69DD/u2xxQxGp8qzDdK213bj5EdvmWCB
RsSRza2y8EaV1Wbp4hdzfowTJ7o2mHwqPYO4G775dhHey2EUj/qc3CoxBCsfrD2w0Xinek3Z/A2W
XnDP3PbcS1Wbk0WvMaXXMnP917nQrzj3yptS7jq3sbZEKAEIj7X+IbLQhuO59h/ysEGPm8H/Bo4M
OSi/Dwm6DNbNDFQcc8TGemyLpl0XRj5+jD3rpfec5JtZtRy+5KHstGKppCev0sNodQxsHUO2gGc6
aNBGGSbSJL0R3fiG9pJqvjhPKPvEyK6LOHxR0zS1QHBhua5cq09OarLmCe5ByPDlVql5KV2vbvTT
G63mVbEof6n6duygdiz1YnDXl66qHpvOlBeDV60Q7J33kGayDw724rnhhl8yHxq0gxbbbZyGw60L
gRqoQRt+ibEGsHW0N0wn8vc/H5kY0XyfZ9aHnJnNDRJM+Q2z3vyGFUh8sEftvWtF0ZUVR7vAzKqn
NI37e5k4AFoGnEFHYi7r2tf1g2rVeru9DgL387lVn+RrA/njiskRqxYpNCwviZCpvmqDcN3OHnLt
TpWiypOb3/72X//876/j/w6+FffASIMi/1veZfdFlLfNP36T+m9/K8/Vx9d//CY813JtW6BhYXuo
j0jp0v715ZEkOL2N/xW26I3hRmQ+iaZonlpzgwFB9hrnfgA3LagI3XriYHmLqgJM+sc2maDhdp3z
Suqc9Hn+tdc253VsMITJFYyVfaJmWINt9wegZnZ6K+cw27tKVw67VLEKpyran10Gk6j9qQyP+DYE
CHOZZsSJHW/IxmQYhKBMpDZB4v9YpzpXWbrRucdP2BODnl02dp6NN9ayGeO23hUMeigy/d6a1t1H
xPSzg93rzNjtTNbgkdz+3EUdqzqrE+CmoK/++tIL84+XXkohubNsmxy0FD9feuTxCm1oHPnUDtF0
IAkcgJoy5m0mtOpTnZA0WaYTwwwPunJFfa96SDhPULV1YGJ/3qvOfe2Uhe4P5xn0RWbDGjvMirWT
bTfhpzSqzU1sJcONgyXmVVWikzGRm3o/I/rM5ZWvS1f0p8F4L111H6eRIJ2u1WNm1NNdF8bWSQiT
MRdKg/Mf7kvP+vXiCJ2oL1dHAA2RtrR/vjiDm1Qu0Pn86TxJl6UNL78Q78lQFA84yvYPUPXfqeEw
anJtp4Y8VVx6AdfKH6YSr2Iz9F6IAXdbaWc5qmkMTGHeYNZg2+1Hs6tvnGWOyEvxMY/14oOtlVgG
lQNdp0JcNc59qBX1PUD7HQl7+6lY1PQrtG2RO0j8K1WHZFiyb0v0H1WrOqCOxp296PITNcO1to4E
vD0rWxOcio+zk6Pa7+dQHkcfzQxrSOp148MiDNsnvOvtp1/6CuO+kebRxbnjl6m9cpgzO9s7LY3K
fm7uA9hJA0EPpr/6tSGib/XgZc/tsiFSWNZ2jAAYhSyS/aqHenjKvDJ/Njuj3mnGXGxVqzp6GNLz
0QXivXfneKMoTX1rijb5QVy+b51lVDbanWqoTD38D3eE8H66I2xddw3+2ThmO9CQHWt5nH4YqRhZ
zAkpmeDJ5hWFfZw+3g4G8sqKZxhV7w2vMV/UJExo/Xgd2P54q4UeUzStxgoyTm6UBezZJVaZx57t
YdVu7ZVluWoXt7cIECDeO1WMuUxSXamDVIMq/tu688kCPfH3TeOCspksNz04w2xc6cI1rtSeGBOr
WuXRBNqKRJF+EG58vDT/oc+5QtTd/j+MPT8P+8vFRABKCl26nokQnSd/vphJWOtGmun+ozM2E6nY
zFsZ8BfuzUjzAH1nxrZPvfxTodtbNddVPeo6hKU3iAGFW4RnSSOWLtzjvjw05BmWcbZeRtcfNpCM
bvoO8zY6qGo8Pgg6GSHhtGDO13ViIO9q6tmD4SXRSgVbVIOeaW8NZGciogTIumuiy9dxWaJl43vp
gwTn8tdXxXP+cItZwtFtxzCR3NWF9ctVYUYlgrxN5aOOXe6NtRhmIG2SAGFz0K1SmqiBjOPNWD5E
ck43P0gvFxgaKLlkVYd+HsRYFyl5Ja3sOxM4uFG2m6aONbS4s2atoICFjTwHVsjBlb0gBuNg73Sl
8+HSq5Gg0xwd68ZhCQ2VfowoRqQFB1XslrrBhaEUTtYf6lS/cgk1nTsv/VTd1LhMtYX2qV7kvVdO
MIsnhmF8RcwgRqlLVkfVElV4bPk1Nlyq9YfenmgaDHKFdx125nILTJ+5ncpdbDbzIbcBqiz1ejFK
xgiCiqimsOJHsN8FjG+7q77xxidzIZCUEJFJ3bJSWkpL2zDhoJS2hOWwCAuDHNH5wfCPmHuXt10b
ITM/t/6Vmzkf07xrH1VVwatrk5LD2KmiajBSKFS68fLX94hp/+HR8fDb8AzMBTxbsApf2n8YhyZP
53U3WdVjGBpL1Dn/EDd19CUfAB36o9TvyfxEwPMAAKOvF34pUcQgv+9/Kkkr7fBNRSXDkdHzz0d6
da+zgJmuvUyL4LiixSKHuCYmhVytKrrRvA3Lbn7qQwdVkSDfRYuxXlloxQ0ysUBNlyIrjPbgOovK
zVLMasRHK9ceD6oI0ejtlKqIFfI2Amq2dS3ucsUIinyz2UazbH+gXsMWZ2ZU12fiEIGq+ZgKqG5n
6rWdISSBE5hxpl7jNlfc+Zb9A/W6DMZm2w1Zd/4T6u9MEHPAfZuJ88k0ne5Bml5wl/TwX0dIPJ+s
zsQpXNezaxAKzrMRVEc/LI1PqIq0O8ZUf6+6xTH65yW5rqF1wTv1rCBUvRTty+W0VjATAV4OV6ct
uyIgFF9eN52YwY1i3ThVffiM5roAn0O0rnaa49SQEYBW4KxRv4hemT7lq2yu/HdJP5sbXxvTuxxs
6KErevOozmS3ZAAvZxr0LHj0yhFyMj5ZvT+uTUzjCE7DTXaXjaq363baNrbVrQ05v9WpBtVv5ChL
163zOdxoj4lVc+cGRFBy0WWfEYA/KWfINm6v7HH2PgFilOvYmUL4E9inOm1tHMaIgL1hWhafwM0+
u1Fzavz8HWSG5E5nOHyYWBjheYHBtV30z+S5AuzsguK5yOYGm4Cy36uirNLu2PQAx1URE2brvmn0
XdxZxQMRdmNT6KnzaFZFeqdXzt6YRudRVY2R325805931lJniqrBuePc3R/S/NYs86MK1mIahLph
Ko8qYBSqDNlS144O2OhehxDOZMlFuu2TlhsPUW0T1Cuao+XX1ffeTF6seHbhvDb+mmW6uK8Mq9mL
tNHAA83INcDi3JVRVzz+2XnS5DhmZbUnYNFvqx5LvDwqH8uFjQIMEpfkhYiSawWmjU2a80hRpzY2
xgGqr5wZpdyoIic/Th/dotjMUzG9ixMIGm4lDXItrNiZ3QoIGgUv0kXc0E7LDcSi8TTUbU0GbuiH
5KaJi2rdGLr3gD5puLfcMsJxppiuE5PoPJBE50maJApkEbpf4FRt0ywQ34POu+pbMjLqcOAA3oMI
wmgPoGne/fVIaP36tmTWIHRL58UgDcNgTPl5ICQMVbXmqPUYxhuEWAef9JKiDCA3de+FnXFAKoyI
iKrr8Y4K2/55bmWF4Q0q+dIpjYe4z5kPDFX2teCuBFwmPlx6gOEPSFT70cFZJFaUzkqHyCrrn97b
KlGVLkD8SO1h4Ygx7jpomuw8j7BAH687MSW3Xdia96pBJwNy/9eXwfh1XrpcBltn3rD8J6VaYf/w
PnDGEZy3q3e3b5h2x1uYpDzyOs7HiHgRBrDMGb3My0OfBtZGjFb162CgjihTQP7q6Q9L9OzIlMXr
v/7IwvhlnuMYruG6/HIug4f4w8oTpqmB0WAU354n9LPv1CihB9FnYsLpEpRHbSfZV56v73+vVu/4
2gBK9cfqAN3Gc7VuddFnrDYuvZu4dTZ2VOVoNG1VmDNzvOidaaPlUqTbKWwQDiblsckTI3zUgupt
DyMEsRk6aB55YIjNtOxd+uVY5P2H5bhaP1wiITbvdJbBgoWFJT2hU/75dh6meYzq2U4Okw/Vy15b
mLL0M1bbDhNNAkjO4zAPGOouhJOhS+4BvdXvLz18Tczkh8xxNQQ+ro0mVIZoHLFyChGYTnnnwAIt
widbz6rTsLSqotoEJIInOQbXodDxqvrX8flgJ/CEDeOLPlz99T1gLtGFn78uD6/roBIiTMeBk/Xz
14VqkU1ksoLDmcNlletzRIbYvndjBjmJSzRU6mWTzEGDDjj1/ZTDaUOgepVIVByDrkeYT3cIWwem
tZ/Qcg5ZL0Dd/aF8aVecMLc+383/9VMMq1Exra9FOdVRELa/FP+5/1bcvmTfmv9ejvpXr5+P+Sev
K/79ZZeb6GvNC/97+2uvn87LX3/7dJuX9uWnwjZnBjo9dN/q6fFb06Xt77G4pef/bePfvqmzwGT8
9o/fXl6zKAe1Tozga/vbW9MSuzMhARI1+Ve0b/kLb83LtfjHb/ff8rxBW/Mlj5jkns/5w4HfXpr2
H79pjvi7ZA1IJFAYlu4Szvvtb8M31eTqf7cNz0DWV5rSsy2DJTdilm1I4ND8O1W44yD6YXiWZTMq
wp5bmizv745hm3IZZCzGRlf89vtFeAtInn+9Pw9QGqb+y3sGdVYhWPEbuikcw+B+/flOTTOrmbNS
nw7kYUCqDfPWz+InMUGh9zHiaKS3I0V9h4sscD+y3aRv0bPKcPZp8tQ+eJWTPpbmKmsQjp8Rht57
pPG3MhKw/iSICmfUyU+kxAwgQz3gu9lsSbiWmzEc640boop8nfWI7dR+hn9bx/9WEGwDa3wch7HY
ecYHoqVkdyPS2YWYlnMl8KgsDc0d6Hbitkpt/74gzNxHRxAhPR4UAjEvLzxEYSC3IpXhOslRtmqq
pMS6s8PxeHGZa5LgA7AMRNg1uzt1HnTWGolyRGjad3H4GMU1VF+PyVkb9wSYnU8YF9d7AxW1qQm+
D43cN5bhbwm3AlyEsyEKAxsVXtnAs9MTiqcT9Iwh2md9qq8raZHCH0EswOAHFRnl5pr1MNk1bLQ3
c5jINWqwCRjO+gsLre+h71aA77V30kFFZkarcNVNqML2qXvM+lBsIjisjo8mrBcT5IhEc5NYN8PY
OqtEBKSp+2ht5d6w9iUAqE447hExznDteB0qYibKmTUhgdspnPwVaMJTIWFtBShBGlichU1ybfXi
xkI8+gbs9hJYa7ptXZbYVaQDWoZ4XSzA9mRnNeYWaES/diYyGFOJP4jX9hhWEnYhaGFre4L3HwQx
EmSbJ7IeQYymXQlXuZihD85O8yzn8qqvh/ngldAA+1Xi2slK19qvvlG81CPYo3GWdx02KXc2CW8u
6uRsNL3r123T3sxpqh3TIrhDu9gBfxmatx6M/rEQn2BftHd+UOKd7ZVXWo++gOcYB+T2080wu3ur
0KZnzKhReCMtECeDdzXNtrMiXnhMA7z+/M5/N3pDtpaF42wbEWbbKbVWu7zN9ZWGOcbKlHO/doOq
wTxF9IfMNccDARkMEp3BBsP2Wqco9EY+0Mqs6fcsH3d2rn2rEsipoJ/NFdbAqywIyAm5u3DQnGM8
9xvAht01y58GX8qx3OE0YFxzSIUxIveJn3LhHK1FsUIE910fzFvM/brjXPZgInsEacMwOehjOa2Q
8EAlvGqDNdiMj6OH7n9vmu5ajFhSO9XrACYaJ4bmyZOFuyHB9DnThutMz59m7H1WHbxy4YK2GDIH
wZZEbnUTr2ajtz56dfqEiHmzwdtj3nR43Ne+xldF1n0PYeymeGGVO636kXXdZD5NkZ4dQMo9eJq7
040KXVnT3DRTxpw28p+DAT3dyEPVbkTy0EIYxIjNvVMlTxPT4G3W6ogEGPl3VhUIyzvtGgy7xf3i
6yt4r64R1NeImecrlwzcmvhzuJ7y5ooPaz1wlb9E8XAqUPRc5wxI29R0vlROsS8yr7qzPO+ZvNs1
gofWBkhSvJEeQNo2eYcU5PXAFI2pvbNq5eL98NkY+9eEbP5qHrt2M8lF5EpnhlW21ZbxG6ZMF88r
9E7jj35lwA23kbhA9n3GxDR3xxWq66tMiivf7YsV4EpjNcIHxjBPfLFkOp+MKtzlIyouAwoCiAG0
6c42vedc6iniBNBmmcY5O11EwOtRnUoqnqXK0JnGBt0ajdOdXtgPZKD723KEaG+SQVsZwtmT5Tg0
VbgKpv24Mr38HZbI3rHIKtgIEAYqFqDjStMZH2x07V3TPNTmjD8m2rp4aXy03aHZDCgR7pdMNJzZ
D0VaGgh0d0SE+ik8YIeTwLu060M3Ju/7qPcB3y8yunk8bKE9k84FbNnazftZMNAN7TNhsAmurRsc
jJnhYs4AIFeGv5ZWdjdBpnB6E62BYVrjR+isinh6V6Igvoqc1n38OKe4+GBgPG9n9zj1qNFmjr0e
9WTjjEm0nrBCWLv6yYpT/Tr3VjYotGHA9Womwr3quqC4SWQE/8L+Wi3DNSKDGw8i2MbLnK9Y5BzM
PPP3GjM4wvc6CuetIEeUaICGhpMm/c3s2K8iMx5Z3BNo9mNtCwoC7uY8ob4ffZlbCw+VKP/QbuH3
4fGFHpEewNCxjBoPcYkm0QFY1ReEqqst3LW9NotmU5bGISjcRT6lO2poNK1sArYrs91YgfW9kvn7
xGbAmGrPIDwfLXI98Q6pZcAfto5shZeCQUwezWLiVmhNb+3X1pNlRjc2vl4r3FC7g5bzHDMR2fc6
ilAkKTdlY8WbuZt29gTlFAWWooLRXmbJuigmTGrbW+AED1Xt70RmVmvL4yYq5b4gPlCFKQKCzRTu
grCLkSftj60+TKfQBL1iS7kaUvdJR6dknTnmvLNbbVyNen+cXdfcocPNqzjFS9jfsNYu11HONQ5k
sa8SJh7SDx5qYwYtHG5FWD6M6XwsYm65Ke9A4/rR51637ZsA27+4S/gqNrHrOoWbVI3gTz2M0738
oDXJzDrDwCrUc/iZW3dYecPw1e2reF27ezP2X4JpkZBF+sKq6i357PGkz8UqqaavieYGqN4FET/P
sDc88kxB8nXwwNTLTCIM9yGa3K92mBmbrn7fuNp+SFp0NPAk7OdpE1cYWsSLeLW/NhzvqpXxnc8H
bPMYQ9TuRhOixr3WuqkCoKtRykvWwYk8ZyxYdz7aDw2RK/TZyxWzjX1a4q7WH+26QhheG9Dcnpov
48rNopAXkUSPv3avjRLR51AE2OnGwXXWonvd9++TKcNdbnTRiOfmai2L+H4Y7OMxF+vFkSYoig91
B6SvZnRb42K6j4zmnYdcCIux5NUcK3c3atZdmffv5rguMHRIcN20W8Bbjgm/fNpzc8NLx0a2KlEl
HhCXjKt0w0r7MY/Cd3lVvWoQ05MsH1H4kfvAw60udbHvttFcy5y9Dz9FhrjRoZ9Q4gxb76JxBW16
W1rAzDIbT79Ogjv34x7WDBRX0hzY4wRlsC0GOJlqg04PPJU0K7ZJ0vLCHTTJs1mlRz9Ai60u8x83
qk6O/nBu4AZgyin7hAE8rU7pvzbYH5SnmjzPEQT3hPfFKWbNeIocGxUWVebhTI99G6E6lDUnjCjr
09xLhI1LzJL9CLWsuHzKkk6s+6jWVvnidNkE5dsmQbH7XFQNdjkgzbB8Ea013WTlL7RTr+jzU7gw
Tqc2PzbCaPaq3l0a1Z7aqB5NV321SRNsL1VqT53jfM7L6YzS5y1ZTgmW1NWXOZYW3h1PQaR7RI/M
ZF9qyS0ZAttaZ34kTqoD7gI6DgRw49AqTnBA5bO5c87u+U8sZb+LuzWh+nSduFZ+qjFPP9UZznUr
tasqL5tf6tQZf6mDqr7JGqs+/FJ/KaI4T/IqJkIFRz3ZhKEG/1iU1aleNkESVvCkBmKcqgwo631a
Tt52WH7Ry88aB2ZxSvWC31b9zOlY1zOzfTrJcXifJamP0s9SpztBcWiEt7kcrPZ+OWGdhKxXACpv
rTwvT5eN7vTlCVLBWx0YVpLKDmKF6iOoUyXqHlMnPO8GvvxgJgS9xmnOT51W5Se1l8wTlxbDheVl
0r32TcQ9AyhwMw8DT6vMnWmNFVN2kkV6DIwmtldObC344uVnC4KKo8/76trHktG8sFt/o5MxZ8Ba
fr7SHIuT2pMoNp/UZmhRgs/0ozmLBGriWPON1G5QSS6jG+ztSkv4Wu0H9RipjePE/Arl8kTlNvh3
N2JRY5SevZ49Hh3QIM0JWXQeoqWo9kCM1yfRI4GxVmUPbAAr0XaLvqo8oJj7SfPc7qoAJ7MaqZmS
pr6nGgvosn62jRN4S39rttPnpvL3CYGoR6O5FhMa7W4E57f2P9Z+nZ6wBoiwWxvNHWY99a50/Hgb
tachF+VzXpBySdzsASllKIsB6lBhgR9G0SHCxnjJYk5ig1HMy8zD1JKVQNRzFcK+AlySxodmll9N
w4gPfSexU8ep3Jgd62TH+m1F6GfjLVpNTe3FR2NkFhEk2tFtugjOO/JyQwe/3egXlVkTqfBKLg7Y
i5pvacnkRPZzNdpBeYdKyQY4jHnVjf2CHYx24MBw5wnqBvFv09pUwZQQBM6/84Q/C170x9pjXaYh
v3PodD3dZXC5NumwCQE73beNzgAmZXBEp1jceEgCeLwVkEruo1vTYkZo1Ji8YnRfZIfEbHHqXrg2
5XL7ZcuoDESJIauvebWo3UvlL31Uq7ew6S/9ikZ+AjEJvMvyblRbWknJKLN0m3u32xWjee8X3Gmz
G5UnY9mo4nnDsmTtpXBu606Up5jlzIwKSiWPob5H7JP7HjzuppI8gVrv3Y/63CMuxjmagftY7dWJ
Xp6SesZ6c7y/tPngyTe9BsNE1VXLEh+o2ZU6sFuOvpziUswbe0JNJ8o2TYQqKbPXMD1MQbNNUjcn
eZKBrFO7l03qxs0eRvgxTtFeEXZO9m15FLjZeUZSuJUsQY1z3aVB7amNrD0CqnUelPsudxgrOFZt
gmR6MZtYZyD5vapsSgEtk3d+uVwvdV3i0iGz4YurMtL5DQHQXaea4e5A8WHrt2wk0DDm3suPHWRA
WNZq11zeS3A3PxgW2rm1rpm8QdlMQM1PUD+ChezproE9+psu46vVdmCehrg0Dy4TJ3sZYJiX4zu2
7HnIgZ33LnXCNNw16k8eUuHC3wQGXyNfXr/eoL5yUl9V5ICxYJsfiizCN2WWqzJiEjlMN4jOMlD1
fEu112fZtE+14RBYZnUSspz2dm8eWLgG25pHY8UiB3i5+iyzGhCL5bOpD1MPwsQZGzCO+uujnOxd
UVq3Vq1VpxhV+6Pbf57ioTsNHVYgpW7u/eUFacqo3gnXfbCWb9io92OcBO2VKo/piGpW43vxNh6D
CH08O4P1GxARFmk9Ht3kW7sM/moTt57IDt3yRgDUUTdXAW5Qe09PAZ1TpzZNm8Sr2uFyG8vNpo5T
DZ2NAugqVe+PWG27pJ42Yca99UOv5USXv6j+ljr839YhJsY75XIGtaeOu9RdipfTXD7epS6ueFj9
gJhZ48Tv/cuZVWcnG3iHnT/75ZgwdcPDbJjbS9W5C1JgRE3sFpFa0o4nXJ1RPOgDuSvr5M5Med4L
1JagCYNAQ6+KsWG5+whehcVBED05qcpiHt8NbYsdMxS5wzwEawfNu1MRFABaastAPX+5ZdSdq+6T
y2Z03Nvaj8xdTSZT3w4PsRXXJ3eRTIhcXv/DjKLODPockmWhxZgi8B4uY4wlV8byedSH0GtsTUyZ
71x32gaRlR2k5jQnJ0cF2XXLjGWBEZ34CgSb25OVVdExFHW8cL1gsOBn0Z6iybhHUNGL1ryyQQwl
8CyWc/AWn5EemO12X+MoAdGw30dt9p2odXXOCP2PEgv/LzmDn1IR/y5D8f9jYsEBlvpXiYXHsHj9
9rdjk77krz8lFs4H/p5YMP5OMN80JPk0aZJdIz/8llhwjL+7nhC6x7pSug7YzktagSMM4UqXrCQ8
fpre0gqC05FnNVQewv6fpBSk8wuEh4HLJfMpLD4DnwtQ8M8ZhaoOOgRcveLAHZVj/ou53CmU+vPk
tuZeRx2ybpi9ofTXr/scGccB7Bb2YjHTEQO9ldS5jRc6+z0UFGSN8Agx7Y9uAC3Diq4xdk7WyAI0
SfLyf9g7r+22rXVtXxEy0MspCLCKNEXLtOITDFm20HvH1f/PhLKWspzslX+f74xhBADFBk7M+ZW3
wHwDXytvR0lHpfsc5eWhLS+aET9SboLY71QbY5x2g4JphYPfYF3a9s4Klls8mfZRqR7pVmxzau/e
Uo6pK3T2wzy7ZDK2uJ1d4vaikZXXwlk46+V7v5wtOBxePEGJqyX9CIdSOM21NYqFuTsoxhvCQqdC
+lam0eRmkQyD27w4Rbe49dK5VI0VrNRStxwoUhVq8pbME+2U1sKQh9RTnZSrYDd1uoVeiOU1jkjc
21HdmK2+Rx6XviHS/CpYV2nc1U3/1Om8d9J6lMZ/jvN8k6hhLFH4czY8S6McGhi1ayBSYMXSZwvz
d3Ruh3MalKew5WpamGIUxfA4ytkZo7NzWeh7SLs8hdJMLR+kEcvExkICVD7F8nLCIuxKz/oeScZe
K+ZrgKzVyEyWK/dGardG2vhtO+9iMzs3XfymYKniSPHXoJ1vsd1D+jSwtaUpBDqm9a0SYWBt2uVT
ejbT5EUxlhNutHt8hM6jMtwiZFkQG3HSbqvH/VZX0zMrxlVP5lNijoiZpkfUnY7g/dxhSc4x7SgD
8HGlbPQs3VpDv+30DnigtVczwchNj0ruXEZVRnLYfK7ndos42FVezHM3f4XNRGSpR29azjigCnWa
jOgQmMopqPU9arr+nOShK+kyrVdb2fe8c4nDpZtNcJLoZSmd9pwOGcZX2UM4+o6tXKvI2FdddEyo
mCpqeJSb9Cx+YSUY732roseefidvejPC6K3uppu4jJW04KjJoNaXJ6XeEYC+znJP7I80BpS2Ga+1
BipSVqSHGkWHUBtvaMMVblOOp8WsKKAhStNqznFSxitNE+KC+JhrbqoYlxLZG0gbV72aTkqk78Nw
PsVR9maHrIYy4PV40qgsg8s0lrsYk0tt7IFkAE6Mj4ExvdogQ23bx1b5yYzm21jpz5GWHhdYcehL
nJsa9QzxHnOfutMMdEl4ho1Stunr8C1obdPNimkXTtmLJU8ngGA+GOdjRG00HYBbMf66+TqIGq8c
Pxt98takLZNEt82t5CjPEFX09Khxn+dzvA/K1Cub+Q6fe5NDF5+SBa3M9JyO+KEljFWp+ZyW/pBM
u6YebnrWPzVSfh7EdGB/n6Ll7iz9bdRwxZhuKj9Jg5tzO/zuzN2xG5e7VS938Qtig3OSsvRM6+dF
XBgxHpVwvFnxiPvLcm/n3hsU6sSjKrBtfqChT27gM2jpuE3z00j1ch1b+QpoaFeGW3WCxKrhUxA1
HqKWx9SxfPp3YDSM5xYYn7MY+1i3vzvKZomYEwK9/9xLkSfGdppOJ/HZspC5bIQXi1DBJlkwS04K
LGeYCvpowX279xb00iCM9VjvZW+Trvtx/DwOLfqB0xPV2a0YTKgQbetYvQdd6Kn5veNKaYP1PFUo
KKbycpf1Qys5n8MKZSsjOUq4ipfQZcpiuSKXdI2M6SmXDa8r/CqfrlI/361khIbSM8uU8YsdSl8R
w3l8wJL2ojfya9RQ5A1Cb1BDOpOyedGs6dUxgi/gWV0KgW9dMZ/AyKMINp6kMPY7sA+hecHptZKu
wVg+aOXgmaOyndVuXy8pFQbzohtgnmr5Cu2lnsSusTe05aR9B5D+KJfJsYPEXqvZOa/XjDFy54gh
wZU2aco23ygqfer75eRU3VPbLghzWW4STCfqGGfxD53wbVkfUY+7smhYWyNUTrXRv7YBBgSMzUbv
n2qVWwwEGJpjC40AYy8mq7jltloUtBm7EGcu5CPEhK3T8g7L5JPDytYly11J8peurr+owb3Ppyf4
KSgJ6tOrGv1sY+cQTiYaNelZzAmyg35Vwm/HTdRio+EqCirKQ2g/9z16pErBSuPoz3Vv7FkTIVDI
3Q1k1UVlonLT4UoX+6XjPTKktCenP0eUStxRM7nV8pfEGbk/oocmuoj3ylXrst5xynRR1CbcgL75
1knSRSmC3Jel6BO1zATQP/kl0Ogvi0qTNqzU5DhJnUaaq+0RnEJC0KD0k9QvMy3hvZGg4Asi5lA7
FKCo0D5oPfmhOprHhCn2IY2wg4vnWfZB+mqpZR5Z7r4gdDbvk4H6X4RsVtanz/k0XZ0ynU9ziYWL
0n7TJEN3EUzvKPxiXhwUcORYZztpUxiT45IsAqiVn6YxGo4oMPbH2NT797313LzE827Mu0NvmY9x
lKjbtdL5UfNcDyW9+aMECpqCj00fXyScIhdf02jHCr8O+jx5g9Y9WH0UHGUH1/ZMyvD1MiKM1J1m
UY7rZpxr5ZgnerdFNeKrYlM6mfvgGNgFsN7saxRTwA07itPYxIa0+9MN5nj1dpbju2Ip0WHOR+rt
C1NIDyulM2kDSf5SDB72AxhvSj7Sji5rgFtKz3b7ZjYU3yfQYIWxgbLqTW5t1d5scaZTH6QqGv28
pcZe95IoB5foCIkNYCvgAHa97OnSXyxahFuCInKSFRAfbzMJCf1SL33irztS0pnxshjOPmIV8PEe
eWlAdfl1P9jHuOi/0YHYFFIS+YqD1nGCAnxvomqB5djdnDDJqmAFbXLJTJluZFch8UGIlYG9JOpr
JqXHoUC2Ta86N4IWnDb2HjDTM1kciRq3edIweXALFHN/y53lFjaYYCA4PAcEOqDMf89ksABy4uPZ
5yCR4NtMfxMajy66GM+WZF6MfHxSm/kp1eFQC6O5wN4tRvwS63tpbJAhS49/Cur/hhuoyL/gBImT
HUDujm5z78pg3X+Jkwu16iaKiMVeyYiTi3zYlDWY9Ljj7m4QnKC+I5/KTOpQWcY/UZqg9bXVIZqk
z7T3MkS/hkvDZIQn6anXzUuv28e2w7tk2dSsI2KCGYZrm0+3SAofWlt9qO3kd0c0+LCccak9Ugb+
OtvpS6Ly+pZK9IDWyUHH5qAkPC2MHqKnQXOAhWpgfuGaFUp67Jvp1gfGZbYIV5bhtUQ3QZLRsw/G
V0snLs/iF0srzzqcn2q2j5Ju+JU17RSWQGJMwN03xx5uSt97vTFt8/KbmEqtNDk20rQzcDitWMJb
rd/lxnATsRsVu3sdyVemoWnUNxohXRFx96SDFzLlYEZ6KbptqPRHvWlv+TC+zv20o5fmG61YWMEr
JJNr4kJnBtauL8e7afCN+zA921B2KwLJzv6OQseNEdZ5//2H/gXBKn5mxIzEfwC2yL9++ZnHEIRU
N6J1DpXEa53B1SsEY61x3IkVTOumq24egyr8Jwii8Z8kP2N9YyAOiFgoQGT/QqVAOhN/blg9+y4y
7nkDpTfJzpC7BnQPR1wgyiw/ByNO90R5aTJ4gabvG63xq5nwgDhcJUzEf9btQeTDBdmKqDkl+G5k
ZWPV/J7md5PlHu17t4DdaRPOW1RKWYPhpD8PTrsd6+QoAg5MPHpJ2rWDuaNTZsHrczP67EE+v9LV
uEQUp3VC0AQ9xbrKzkYu3/MyPSYMuqQg0AXF3OSG34OySPLz7PRek463UC/2RLNlvbyKug6ChWc7
0R8Q2PXBBJwLjVUjWW5TNp9ywPiuTmQQaumL+M7aIt+Rd7oni3yue36X9DtqJedZZ3LiuRBnfXgg
vmqiSkJvAM2WE0C2U8ewb5lfF93r6+zSgWAzgmeiVtHbsqFzj0+g6F0QOLSO9Uu15G9i0bYH/JMb
v/hR1s5ugMmldEgFjG8NJPNuzM+mPiILsCyvuewDtRcL2QaNEimeLrTymcFK+boYxcsik/mO86cw
CnBl1cfCRfnTXTJn2zIpJ+gIzDKEX1s+Vxn5AnqU4DFe+tm6iNwKMOJGxERzHW4p6cPZ7D3Iy6/i
Szva8KSmyhXe+lFGAqdJ+pvCRY25N8bBuITBfBXHlTqfMCONCWqaPj4XJD3DZJ5BjNEJWNAFx0KU
/vK8Qc1yj4vPWcR/pTU+6d3wSRn9daqd+yd7Hl+VMvksML9KL3+WjiJg6Unl5CBBwpmO+5K86HFy
Vor+KbCjFx3UYSMZz3JBjgApZjMHCT0ZuF2G8SziwbzgD7h7C9l4znTyxCxG2Xe4VdHnpDZhLPJa
2XwHdQATLPLLQPWVdHkdov6mlcZ+KHJaAckxcoh2nWYLtGsTWpTlwq2ICLsuIwiuffp+NoE7fLLT
OuBJzaV+3MWqvp9Griezl87apRcFuDiC1Mq6OHRhiHQ3aj4eROpV6N1NpGRDO3hF+CpLZJ9iwIkc
Ial0xjSIFuhwR2fKSZRZBFtruGcLdYhowVK+ZvJfht1QkxsxHYtodqmCn/991lJ+JSC8Tx8WDHTZ
MJlE5F8Q29msJbWqG+jbWfNr0XIhhXxk8IVojGW5xy7dmIab3ecPBNtUEkY35UYSGZIYWG3kgFLo
WH47h0SmHLNblhrrtL2+gKV+r5P5dWjiNzoHr4ktUXiYQPXHn53U8WgQhi5Qw+aBqGX028cUgAmU
t3gzxfQS9IE1p2gk3cf113VQl9lrdZVvtL6/5og27UIVaJhRNYfYxlm0jJ8VEeuYaPy4k5k3W0Wt
X6rGibyQOqxrKdlTUxKxdyURuKzhfn0pgHtvzKh3J7VE8S8iX+s/o194R/4gGoY3uQHUDYjxTcwv
0aIBUEkgG8obMavDkDr5KpOTmHM+g1O5yDXUsCZ6ke30aA/jXZMBuCb6vqtS5AuPA2ogYg3PYpg8
QEVL2Iw1QmtiCsR+EFtfPjP3X2s5n1GPGci+s0S+ilfrovgcqtNuHONj+klqLL8kcxWjIrVAx/Ii
DllpQxJUZP0NJQoBUj121bjT2+FJSc29Uc6vKM1AIlvu+VzEhEjbfVN1N6fsb/JDXFuA/uZxN4Cn
MfFPA+/4lnX9k0ZjTNzQHR4C79Xh/0Cd/1k5QflrEdFRLcc2QZsBu7OUX+gvcUKQnoxpuQea8lan
BwyOnwrmkcCeLg0ea9J8qqkyTdhn/MPA/5uwTHWorWrMfbpi/8o4cfQRV8UZecsgVK5YSwFghDCV
eWZO9kUZKE7azQTwVnLMi1gS/+HtBd76P5gDtgB827BkQX8TGP5CgBwta9KSoCr3akcoRSYmIh2J
Ie1geKaMN5QzX9ry0E2PsZGfkPR/rin7Rcn8DyRmRdzff/kgtmohUaE44v//WcYNgQ9H+EQUexEa
i1vdoG6TSSfbkj/NFWWTrLtZFqDL2tjAbffF6BIhlwgRs4xyHtIWwLoI/b7+90skKth//WQOvWwL
KLxi/colqdJwXJLZLvYOWs8kYict0h4lfLHwmiGsg1HlA/P+vgb/VUv1MptfqVM9he21NJIX2Zle
tYj0aC2e2cZyDXeqictjttw7Enst4cafhZlkfDTpDopYRxRoTGfcpYmxx9fIFTVMuSOPyKZbHiVH
O2eF1rjt+C3G0PYy6GVRNNwSZHoU7lVbximZiMfudwW9wMZub/U87rPO2KQg3xTA59EQbEUchdCL
XxOGTXl4l0KAaIv81ZywMJu1jaU1V1vpb0GVv9VOz8snL/ikAZwdNuD7B4J41o5MDqgYUh1HmCl1
+xFlS5w0/uEO/bvhocMaEOIasqGqv4xTNYudvFQJwSIc1UWAAoL+mGff17rjdFe65h/444r2d787
NArR07CJau1fViRnRBaaBwvkAedTmyWfk3xrJto9KcdbS1lgy8r8Mk+sObgj0oUbnmgGHGs9P2pM
xdlgHDDcQp7nUJTnhcjAccApqcUn2BEMBijSLlTrK/wtyqzqp1ZFrMBeXBNNRLC2foFsxUK2iOD6
SbzuaFdbTXKNwdzrlOdEzTRjJODjdFTU6eSM4FXIkAZqzjl+aU4CKjn/ZrbKRgQMdD92Ih4vYP/G
7Xc7IgJU0t5zIO55k4I/rFUhR6EC9xltcjAFKWYdd8sQuLha+egK9oyi4Ax3v0fgO31Vuh4wNFFc
XcEHDxEcnO6jFTzFcb8ZKFBTn9Se1YzaYVP6maH93lCsL0nVRElPrAYJWjL53AIGZFlWKVYVMQ2N
6FaziOI50YcHmuJXEUalcn6ObP1ZJWwaB7RS5odJSt4ktdqroeHZYY91U/aiZMHRUgmErxPSyDjr
7UGSwJ+0n81BuYpiOPWcE9LU3K4Q9dcqcmnu1X5h2o1QmnmcVFJ6vgeIx4tjhpdRKwFTEuqjsTra
8mtg6xcEw/9p8fmbjA2qGtm5ItuW+pfEabGkstYlHKBEcVsUvCd+duVuBdVX8ZWxjN0X/zDb/t2s
b8gU5Gzboiiw8sn+RHNsgIZYBK1Mtinl6payPfnPf582+fB/nTdRIVJ1XWwd9VeqTxzVaZfJcoEu
xoCTloHPkpotT80Ev1CYidAoe0zl+rZgsDvbZD6KfGqj9E3UIBuHYKRD/FBzfMdQRB9q70jqJaUo
PKj6s8VEaBXZMYl4TongSpJ8t03eph5Iy6h36fSwxUSc5tO9D9X7kDBVN00auupCypnjHIJWgUUw
zu/fB+mL6mDy1nWnsuBjkkRa2nKPHP2SEiJPGgXLtjgb1m0Zpz1iSE/iQxpE3MCELrNmPpW0dGA/
DHb1paL/YmMYHU/XVEuQD+ufFMt4DvPpZJvJGaHTc6SGvtTOJxG8iYBKXiwPb+kHhsdpCT/ZARke
0rpHtSEdo/fpTkP5VektnLqjwu8nClOErm8Gy4U0U7El8xmm9KiqjpvxS9qZthehv3g7uWGiGRLj
GUPEp7wl26stshqUVMiAnCnboLLvB8H4JGZwET+uw+D/+u7/QOijT67CffufCX1fKRiDef9zy/2P
5/zRckez5DdYvYpNo5zXsjRu4j9a7jC0eYh4VdNg+ml/7rkbvwniK016x6TI56iUf/7Vc5d/oyjE
JCMLorBlUxn6X1D5frm5ZQjHskLT3RA3uO6si+efZhBlUdu0cerxotXPUUfNuXdrhJsm6A9XOf+H
xX/VavlTcPiXd/slOKxDTUa0knfDQudtGlzzXk5eCUT70aAfWbjG1zI9hWdtVz7FQLqfKz/+Ge7i
Aw33ngVoA3PmYbwrD8icHWTYWptRLNp+V/rlP9TBFFP+ZT6XBR1b8Cs1DUg5P94vocqs4L5rZLpy
tlrh/lcvLXAxNs6oTZmrC+DLEEbWpgJ07WrFk9UC+pPyeUBWtDbwC1LG5rjuJaFDtXFqdC8iMPJq
vcApqI9TOldsBmoW20CXv9UCbS4J3LmmLOMmT0CjrueKYDRdxUScoU4cx0vjNt4EdS2wh2C8PuBK
7wiqAmqMrys6uqoCuBWvyORYANDX40EAk9fDSh6uhV2PlENAMJtGvCAvWNFnE0C0jw3Ml+Y4W4m5
DZcSZwyg7usmbwJlVxnh/uNUo8RV5i6WQl1HmxxvRR+hul8dewtgPyyaKvU7bH8pBfGWhjWq+6KG
nCeQUChEgQg21+16QhaYu0WHkxhlyrwZ7Sag2zhskTgCcyeweHQG/tgjTqLhJjZt81B2inow2rmm
jY0ohNtGFufFphYbZZJwZJBhCzgCeB/IAAEtpDsAX/37uMTZ1M+m4Gud1XsAGiqAEOBOOaWi42Lg
6BV3wXY91S0SPCtb1UxU6+Pfbbluj2GXvtlgj31THK2n1s3HoVInz8YIpFOqu9Jdv64hLkLShRNA
cfHN11/FbsIHq83j3fp912+57qG8Bdpr3SWbrwCkJJ8/vqGaSvUfX9vq8NSlONH/qCKJVnPdghyb
Kgbpx5dd9/ByzfbcDv4s0Z2C7ghcVOzF+GbtBn052BMVQMcy7utjEPDCQ1tpsNMgzppSK1Fj6etj
VGS8taN24dbuy/v7IZoHxXHerVg5Q5Aj1r11dKhgj/cjxMb1/DtcDd3eTecw5kMn5RLVK3QyyPqF
lkYngX2B5jaFknXsnNqgUdOlnhTVce5q/TRC2sLBiTYQSWW8FKC7nXg6xkqDlIcuhGOKZU+mwPUV
I3kQn/l9b+kfcyPAfu9jvP4JQ9eWpb1tg+a8fpoPNOd6+IE5XQ+DViNqoaO1Rzq5o0PHVJFTKDqu
h+tmEg98HP7yJ5lOfYdIm+C95PdasexhThjmGkVj7UynhFrE0F0fXTHvvxwWAZKQDvbVnp7gtdJm
cMs0LVAVDJh5QTSVLb/K+uePl1/3OmDYMFGH979CWYy7bpqBQ+tcr7Hles1is+6t58jomb4LpPQQ
jo7IgMQf0sBG+L526BSuD//pLzv5pzRI+SERUFRA9cVx3UMAvmqe1100lJBbXHfXDTpJL2Q5FPNw
ngW0KZ64btZn1x8nP15tfVgCzgh2xE4wmubKp/++/FTN8UmS1Fsf1Ug4s84uG+6R6hgaYopS8trZ
U6l3x/WzA5j/4/uuX1pFGXXnhPLp/VEdFrJoZotZ7/3xSLX9uIHqOE8FhsraQzBbviFe5P1v179a
j0uKie9Xcj1cH1jPvb/cn55TSH2+m8fspDSqtdNkaYtiITfZ373Mxzl11OxlozbdD6stK0/DGDES
wGF7pDKqZNbLepSIU7IYr1kEQWA9NypAlde9j82v53JB8jANLd5JXA2c8kCir39TLNHbLL783z53
fdrHI+X6vI/jde/XtxKf8ONcSAmZzugOM0Sc4mX1rWQ2o7rNgkt1xremKoOxKD/rQWzgFsaqt25W
RkxNLdzKJHWqduTXDNGwA1FVSvNmiRvqxN0MYRVhPyYKNrYh37SEqu8HAWfdI13+MylnPVfENdiL
qvJXEo5coVZYtAlAG7HMFWNHh6Yb1R4Jjr7xVhLOulHFAv1x+KdzYtVr0npivsrEsLcCmR49F7kY
8Y7q51rdtMayT1Dp2aqOfrARM9mmTfeNyzEcJEV+SMwoA1ZnTWCCjwicDMzpw2f9k56mNGPFbbRy
fqz1Dqp1oFETFuvoEjulHxtcHrIsfzZqa18g4A4TBgXYlag25C3tl3U3Ehj6dQPU18ANPVw8ey63
0zgH+2p4Xa+NoUlFuS8LvPta9ZKJK7JeJVOsdykSlYmzJDukgAw/H423PtHqUw8Sep7sl7qNwu1o
hSD82nnvFF6vlOFRD79ECTdvKyKsSYQnjtXnpEJVcItLMA/rOTEc6GRmFLUF5KSVFucwqg+jwhLS
YtDuATd/NBXn3hHrzlitHdGmLhvqkKhpmTsgdodacAwUSVPeN4vef3LIFvcDdkh6Chixwls6Upen
Og+GbTLnx2GsbrEizEAUq/EQYUWhorAeEx0gk9oB/IOBmh/XjZhsj04+/XH4/kA8D5sUqN5mJeat
m/cRsO7GJtIzdjoOGxTiWGQtCYQFEtJyC6yjiXSo5yMZuZoObre0h8Ee8bGaDMU1xpR4WSVuxXf0
EzKJ+Pghp82Cmitv7STnviqA4utGEeufIXDr62GhDcpuMe0dqI0fFeWXIgMEn9rScFz36iSfcEMD
mhaV3IQYohJbgH5lYHwc0+GG2/B+OnWi9v0xm6ljMJps93FqfeL7a+Q9KpU4dHaO24alsWnF2lKL
TZbZGmgFsdvrq60P2FuLnjWBDhqqPEk8VAkmzvpH694kVq517+OB9e/en4LQ0I8sAUKznrNqWq52
o2/NqmAmEBt5AW7orscMdgUqFmLjxGxg4MXDFtRcTA6bh2FWjMN6an0QfeP+uO6VUgqJBUlkcMHo
o1m27DdjAKOtN65TYOpbRgpLuhodsiYY4fCgOotOtTjXNT9DO6SxXBGZr6eMXJE8WXMA1oi/+Hjg
43DEIAB8KlVif0BEAPCP5DEAwB2iAmcPl2wX0kfWTorjG7Y/fi1+wg0944VUsjruWs98QiXaVW6S
HziUL7whv80opU+7LvHZUYNTbRKee3Nza8eHJr6ILCnxkhD61r1XXwbUCqIUuIKPJ1OU3vXkk5Ls
UNnMpRNoNivZdSr3zM5STvYAFiTg/n4okks9PfTTw5K4gePlwamD1IZdjfEYIsLmeGF8SPODoHuD
LAr4XlvzWDwgTrGwYm+61yX0kH54q6NN0+16pEukb7CPDb7/5846GHTb5PkTiIE8/aqCuEzc0Iu+
mKFbf1ckV0eCRH1CLynKXV3Z0MWDXaxuOmkLiUzXdthOmjkqePAnoPu5tf7JRtjsS5NcW/l7dpa3
lftgHKsX200ucJG5RTdQ7o9Q9jbJt/mh9ZK3eavRiHEHv/Skq8FMVLjTN2eHKdBB/aE8Fv54SJ9l
r7rXHgDVvbO40SdtP+xBgrvx1fJNPN6vJJ14SB5sLz8r++o7QsZRd1FCt6t8eO1ZvA2kQzu6Jnos
XtXTttwDXigxdvG+o9L7qTgY2wUFlY3up4/SBej3j+hevZUP9cNE5r9p/Py5MFyTNPtLV3jAAZ/a
Z9372e2X06H/Fhz4VPFu2cUbPjBxyLG8HrVpb+0QDwEhIEOwhkJqeQt+u7si9836uUvQ1bmNoa/W
eBpszXofINJju1kOmBukvbUxPyPeqncb+Yde4pm3mX8Pyy1UfVNDrs+DoO80mxGvINLaZDMBuKQ4
QEMyBMqOqoFfKdTSmm/N6cF6dPhaxcHcFJ/Nibap7/jxAZMvCTu6ZV+Gu2X2mSEXBseXfrsED9He
eQSscg6307fO2bQ/1IcwQZvIS519GHvV5M2fM/xynG037TsIwMEhQXTXvOEdW7xo1QmRo9+73Evw
0Ev3FZ4aW/kV5w3keP2IlVT8wzNr/m79oPOFqzH2y6nlWvIpIBQeN9onzLAxg5s3J+NpQAnopGwR
Yvxq/IhYB9tkQ8nVeQhuoexZvw8FGIZN9s3pPEkTD+onXd/DGHtyqgfKq4hX+NFj9k35KXcbKhPy
d6fYZMfhRWZU1g9KuSH62RWpV22c8JARo5gbLJtn242BiUSu+rXYdSCkII/dze/DI4yK5/ownXPZ
pcFdFQ/c/tJwsBHr+DyYNBHc/gfePz8xutMVnGA2eLVj0JiVW13f8Ql5+Wwk6d8oZ+2oPRbzZpp8
J99D3I9/yufxRXrNrrpfbkjSntTn8Ef6VOPYhFBJvzHdbhNc0q/11/IkP1IdCLeR35+MyjUv5Z7u
1/KcHfTLfb4Zn9HpvyY/4aBZ4UYDFeDJb2h4mcdpW/p15zLRNF+63fCo7vWTfEDYuLmrkTe8kB2n
BxQ1Xd2XnuVyY20DD5CX1z8hk8hciPoexG7A2pmHl0gXQU8/MOilx+FbfkBogFptYrp67MoPocec
+lVXjtABPpeBx1cvfTgeg6uS/aLK4apbe188Or+jGnKffNNb9um3fGf4EjBn+5PWulhoYaywy7zw
WOAJ6eHRGLjlA7dbsqVItw9RTPnKOHwAEaW4lL5gzbrc+WqyWy70imwkznfT42uwDx/IPPd0I7hR
M/jF124vH6B2D5AIqWozA+IO4biqV3/mmh660+Sm9I/KDZjOOdzDOAkHL5O9hNv66jwLHvUE8H1T
a1tgRLg4F6pbX6x9YGxsxuEuoLyzC33MmXfJ7+O5bL6Qe6FaEfKKzhbAKkBFxh5oiwdEgw71Q7CF
C3pHD9LeoTezn9INfo0bC937bbXXWFPw9PGsTUg5Mtj0if9z/pQ+OC/6FRuUc7iLvhfKxrhMQtfo
Y/mzi5qCz7pEakwbqGh1e4pHR1m3ml2kBZeV8tuJDGel/OKwUHn9CLwhbs3ej1XaTAmkavDYJuh8
rap6T6MCdhzEU9a9UCQk695owJfZv+86coysSDacEGlKdrH4m2zNbv7nZ2tpTRTTqiQlHRJCaP5v
0q5saZW/RWVhkVBFWCb3/94kDabLkgbrb91bH2jb6ptUyqA+awDBzgjcOFyWbZSmCOBSubJHCVLA
ogu7UbE7ydQeW6OqPdQHW91vIwLOsQ7KTQjc7BhV6Ha5eRElzLvUIGDzchxYPGShfzWn6bx/Zwh/
AJnXvS4SScEKbF6PG+QQdjFdHXPQhahHA495ZfiKzcoFlsXexznFGcZd3vTXQB68GNN4mun8wKQn
ZLp1oVTenCjSLghxQpNlQX4kBjEL5ZBETbvrRSy9brrUAF8hKduVbPqxCUUq+HGogjvbAgr+tFbZ
JlETXfeaymbK/Tipmy3Qw7iJ/JX3a6r9Bhd40FaiErwyINe9lQYZp6q8zyMH1WDlcyZrwdZGeovl
Ayj2jEjyKQBzfwIHqWx1jfm4v0908w8j6rcSmPPdB/UTuZIetz1T3Ixxn7tx3S3HfKESo3UYq6qA
ibJIJfLsB3SpjR6DQHEojzG6YoRKzhA8WWErH6N8GonZFuWpavBvowcwHekDTEdHmbSdFtv7cBG/
cKMbOLFWNgrzgkaciHqdnmogAwK78mxBP3bE7/Wx+Tg3DDImX8HDaiSvrMx9vS9nb9brJ7kFA07W
o1mBuR9EIW4t0Qnm4cYYBmY9UYTTW1FFei8efxSTVXX4ZhhAvmUJDWipnLRjMQMwn+uImbX+Pnep
wz2C/uG2bLWvA86zZG5s5DxxCxlBmbYxFX8tq64/8Lr5OLS7MuZLkhjiD+muPy+MC4rKswXtH7td
Y1PNo+3Os015pxZF5/eNqCEDEuNkGCpe7kSEJHUXbCTElUiMRYU1USHovh/bMni8/2vG/f+oayqg
C2mE/c/NuEPxI34p/kNY84/n/NGMs/XfLAcQiKU6ji3rpgCD/EtY0/4N23ZkLWXFNoz3h/7FgFV+
s7DiodtmGYoOuIwW3h/dOM36zeIBfBto4TmqYdn/m26cILv+2m1XaBXyclBqkYFV1V/QKr3aYlAJ
WP8wBz71hl1mahZiYHH+KZij1DXxzsgiXOmpLsUUGImddUI3Y1byx0xPVE+bdKS1C+Q45BjyYVeY
x37MdjlSSEiFvHRtLrlLqv4/us5rt3FsW9dPRIA53DIqS7acbwjbZTPnzKffn9TYq/os7AM0qq0s
kZNjjvCHLwAji6ui1t3qsrqDW/rZGHHsT1OcOJVqMkCvBvKZ4iZPV7DtT3osHjr8W+mXlQ6K5x1g
srd+0LIDdn1BPSgjVMwI5KvculkBR6IwShpeRXWw8jL22Wcoja0MsbnppuMkHjUYyq4g0+tomvRr
ocHkCOrcOfhI2ZgqNgzWAB4iLtHibEAMHnU3LMAQ4Bx9E6QynVAeFjuOQ3fRjI9KmLHnRVYrqtt8
D9GWfreJ9Fw00aEMU3sYpeoodV7bokuTquUf7G0QZifhKESqprX+HV8RI/Y1tcv3Q5WabqKCKIV/
CgYHtakFh2VHhyuLrACJrQpeCIAMSJZW8nJGgl6oUe9WdbEVx894sH7ohzO5MA5FngVjKZ3FKJdv
KizOCmz7RWtKF2FMmu19jCvX3J9oZBxaWh5OksSXolVzT67Ur0iN0V7HjAfzUYqmKgL0fC1iKQL+
gxqpwvyv7Wk/mDS7Frm0TlY4iw/N8Jv2Z6bK0es0m5ULQTUjBsvfSHoau0kfyJD7+DYZWU9qAWNi
NR5pYstAjVT93OQPANZsY0R8Ts9I3jERjS5dTv1c9MIjEJcb3w6rsUbL4dEOLbpeVuOkwsSs1ige
q7GKQKdK6yZOUgqAJkT1xVAeOjOpULxJRXes8++wAvmVGphBl8h/StOEsqMhdBvMtJ+TMsTfo1Wo
A3PYJGOx+AmDgf0ISGtmCOt1DI4rfSvny2NPf8pVqqnbhobUubJeH5gieVYXmragwDaecYuWtWXa
L+IUnUqLfscQLoPXi/oVqGj9WtnJ0mWumUcg1XHO80MRgYsRu0MH45EendUaydEhd011wZB0wEtX
SF6yukLLsi7dcI6mrdx1vpAbnSODi97o2OU5UlY2PkpryFoXdqkIA7uxmvtpvJ507cOYsC0fEB+y
QvoTayQj+SUwRxwE0V1kWA/RRB+jas6GqY7OXNYm3MymdUAYUMNlvtblmsPGNTHJLOJDInY37czX
oVtEFBtSB8nWDzkdz+mihDh3pTTf+voRdTrtkDcPxpSapywFp5ymOSUFblvuaPxkUZJupwJSxzrK
ARqQmL/10ZeQxz791ziw8L4SMvS9FGEJ0LTayJxvTx7YAQVhAULZarZoOkkJND2rR9uUJMFRpJsl
9KKu8DCXaq8N+mVB/WQDCYy2TAURDTOTqTdMe236t3Rp9umAEkdOl2Qw1+8yv7HnB/0I5jp0y7mu
/SnqHwZt+MlE8EeC3KtOniyuoQmzE9IItnvVsHPdUB+bI6ZFB7WvQnvEVNdeFer6/iDLHa7fIjD6
5dQ3Y4TOueaLBcUY6Q5tTPhwRk0AUnE18iRzpd+bHgUFoUtFrxH1HyECilAmaqkSHKEQDWeYDgBA
lu1czps0wnFYiPTJTcvmIb4JaY0mORYCWfOgKUc1J7QnFiDAHnz4KCmPYm28a8jG2lFR7CfhNQcX
AOIhexVUWUVEJh6dBXqis2bqg2DRh++VJXrLeh0Me03N2JfECL16YjDyFk+4XpfSWLurPJrB3Daf
USOfxgS+3phVL+ZSG5tuBBcYZ+UGH5kfqaqmB8sq8aZazadiFJBtFHrzWlH/RkkxoXgbXUKIz3NS
rPDcxcqT2n4CB9FCwkDWKAORDt2HHoX5G0lJuKvk4bnuC/VBS37Mfu4DnSK1nrSGud6s4XswvK3I
NiNv9WbV6RE3ikdhFh97sfmjMjS2kxHQtDGZhzBny0vwGt0t81kSO9+U6OlG9Rw5slCPnmmCAYkp
O1HQwudGcWvxhIRofR4k47lEveloSt1ir4y+A6V5L9FA3VNFHJTMEvysWj/nJq2DVYqxUa3mQ2r8
SmsEatvalsJCA05XtktNUyOVhgfqH+AY61kJYQepITFUzkIwXHjqSEO6bFqE0eymS6ogmTRmGgse
bAYls5jniD4B3fUgRSkR4pXzbFyjiZxZEMXzTWBBmRFyy/KhdoVBqO1YXBuId+tnqJbpLquzF9Q0
ppNVa9uoLgBV1nP9WMyYrWdmHqiMbnw9FB0ziTQI9eXDJMe6U3TiZA8WcgoQHnKvE+uf2irFQ5tR
wigJkrKyPnxC8gTboaWOWcjpsQl1uq6mPODoSesd8zsn7cMOZoayOFJoVXtFnL5WRTuJWFW+KPqN
fWB9jXgOej2D2sBI5drXcC1h5lReBE3fIbIL2sRa/2Tj8JUugxp0Kr2z5sbbJijtUjwqUb2P96Wp
XZfUmunSiShJYLHgDCtNu6WnishIcYRCHz1o2nT6Es2eScJdzKqfmjoTvKHPL3XBXigsne7LlXiT
d3rCaEN2kGgd3b6eU+QlRjo1gr6d25vYXwrdqM461VlTWnez9HubdgRmrR+NHmtIaL3ugggoxka1
DfqwPzU0Y6VlkynR5JS1TvaliEaQUn/YUZzFTt6b51IoKR2WN7yTC7enaZwmsAW1LnYL8qf9YoiX
aEFFT15HFZHUfNkiWftJyRDZujEYR2hg8LY6QQo0I7MoNfs/UqTNh6aYElfLixt7Jj2mTzDCakeq
2j9AHyu/kqpnXW0+euSJNlnHNhLho+X11g5Gbn5N+lZhPPJoSpPp1kIBVbhRUbuobejaNVVwqaKx
OhOz61nwZAHp4y4GMpuWp7bS9Jtqp+RIifoig6vx8VMnf/NHq32pL2IoBJVZ6NBPEeeWakn1zZ6Z
WDqiZRmhdSFW6zcanXS+yPQANQ77VM5QkDUKInyN1FSdISe8iAiCrdK7MPQdSVxLYAOtb5t5jnSt
HDlWArYeWVMnpA+wSo1uV3TMqoH6PccLOK9Q9mWLGLYj/rKQTWQiLeg1FOjp967pi6k04hkOYIw2
QZIxUVASWpy6tHhqQ9ti7fZFaq67fklGd0VKu5jRQbKWl5VAP2sViVI1+WZugvjB6QRCMgImVSrA
bCYLNOZm27eNvO3DY1wV9SkDy3WfZC9k+XhYMpJLVYT+9mGsNcEsiEw9y6sM2dWfy1u7QWlpPxgL
41BLFhF4qmtM4Oci/oPhGsCsHOTbPIDJVuOnJAQ2hzwerbkoixBtUsFl9xWqoYhZDjvc0Zg2QQPa
0Tpnhn2/ff+HHFvaZu2jch+Q3SEZzW1AxmtTL4JrToWdMFXTVDjf5kSb/f5wmfSirw3iuRnAW7GL
UATf/vq/bv5f982jbDhoxhv2/bV5m7f0APXa+f++y/156GDfvKZmdHvJiMZ/PVtDEJZq/D/foSeH
d2MzX+1/PfKvP/9+qUhXkNQxW/q4/3m1IMiA46OKEap56wL8ffbf5/zXj/77FCnC9lirJ7q8ODgt
Dc2Gvw/+8wvur81qqNmFIqAc+J+DWLXIsoRGRquRQfLO0qip+krZYD3FUkCM+zbE5IHqtgLufzG+
LNwIXZx/PQAmeHWM2yrLkWt2pL7vHbA9LKn4jpxqb8ip+z9hWu4rkvngPt39O+z9O/G1lBleW5lh
ylCma9APOSI4/wtPyPIZmlsMzawzAH8DUENzPC/yZ/l2QuOCFfpf4+z7YPu/7kP5aSOm44CTAnnL
Xm60MlAtOk1LTgao1fA/b6p2d51QWbt1R6HLGXZcyhqfUaGFmwy2XEWjc3/3v//chUrver5/76sY
1+TGqv0je3sXKcVyTPDBZB+SW3/rLnF7v38cZ8tfKvlwH7IDVaTiLvjM+4M4PT3GUomnxF279h/l
0/sjCpwCRR7bzf0L17dj/Vfn9O9NeVmYMql7VvThPla/fYO864HO3FpF2b1VdIfl3dCH95txPcq2
GaeJq99QjO2t49TeGlD3m//cx7pzIXEE2fay+OsOs2H7kqJ0X/RQ5/1XWvtBTu+vix/hFvnZobSN
4+u8K22kOf3G7VwtGHE5MzaYjkOJvay718kPeo8ZN0o8oMPsJT1YoYcORniFxLcrDrnpBOG19bQH
ev3+QbdHByEbXIrsYN0xMLZb7/32YahDUCDal6x1X2mmH0CxbF9Lw301GaSel2/uGFw+kGbZVaPN
Uf2RCk/IrlzYQXF4Da89RDkSHTgoscn8FACwrT3w3dAg58MD3pt24W/nwhNwpd3KnKRnrObSGKxa
t7auxQqAgmMB94lfN70lzVEtzxyWtQi6FTrXN4dnyURvXbeW9kbjev6YlzPOFx6mfXCTdk2HjLaH
wyxoqw4qTOFZyxlVHt1AGdqb160o6yQ5Jz47POZ9hD8AkLHL5HNK0I2dFKdJDzlIkdYef0sT71KQ
R64UO6LkmtMr3yM7YCnC11BBNuO5QCfT19kUmAfysxjPdIozWDYK0/zBTUv1AdCsTM9iOgR2X3jq
OS4DPIhuCpoVsvpIBzq6dTQpmL8VjQ3Xpwsk6xvpYww97tVqp2a6H8GCv04oOTSKowLvzH2jhC14
/zCEW3KXs1C9raoP8hK5KD4d4QsB08ytHmH5BKjYFc8r+9pxiDwr2bIsMJ92yoUxL/EJoDP8tqt5
bramec7DCzuWx//U18qTMXFz5NscT2vcMHfXPshelsVJXpSzYou1Ezp1aquPiAhIzniMdwjp2Dss
QaYnKkwJZ3DzS/wWh43GsTaZAOHryGRvcscf5v3lB0enWF7CR6Ii4Bh4VZ+IivvxEwMFOvBfm+5J
9D0gEN2h2ibtsReYQ/7UlSsLW8ZSj5mTf5XFMZ10v8he8N1tI2ZizVF8HGzLTVxMSn7Db5JFRFmJ
gaca/se+P+GLUB+E7S8oWLuZ3sftnD/08sbwq2KroTNZI+Vyp36O8ew2Ye8ViuKS4mj5TvmdfxW+
ORO+9JMlMGiCLxpbVVrd1Buu46n4Ax67fZHSrdkHDOzqxWNRpC96/WAx58rqJ6kIouahK995ed+i
5XU7Huq5Q/EdmQEWIzV24c3zh8AYZjmzHjllg/O67sTvgAeHN3olHzeNYWekeEd9mwlkDVV8U/6i
lDo7a/co1U5RnvlsxqDI2+e/nP4awi/XTe3QQlTrI4srit0YKUkWGmfWvJbrMX7hx/GWXBAxJ9bo
HlGnbxg6KU6mOIvgs/BXiNYqTIDB5k3L1u+mvSr4BINF/sV8BS/PT1YyTiEyesfCIY6OLMrccKFR
a6rPnQNgjrrcm90OF2eOUonsiPnc1IzDvwflT9w4AeZv0NGqdosGgUFjC5q+4CfpQWi/upDdB9ME
86q0fiEfRpL7MYclLiE8smyk4VMJLyPTTi75onnIFuxU5o+mfBeZrufVRa6P5nWVdk3PNJYzMuWV
zfUtlYhyp1DfNC+WAt4C9cbXErXzlw6RnpZEzOXaoxeo4R7khpnPnB6LAMUZHfXbxLEALN8WRpP1
YZ45w3K74biOzmfimOfePgGl0ILlmysY90LCE5cJYWFqQYkUxqawzpPqfSoPSoAPQO4QyrPDWhA9
+YvTYQTjbvRusZsY+85S4jMCaTd8E1dniiIMM3OibvmrccPjqxzKF/pMiy+TjdkqvzSyPuvYka/C
T0uj7oNLhSnZ8g3+xcMWpwUbR05+Wnz1qp+NY3wPTckAexF4rafsWIR8k3m3vCHMc+IY0HejixGs
6tuAIwY8pjPW3njaPxE5kwMnDtQER8sYnvkKKk+G+Dd6TOnfmHcvPhKoyzfRh1A6c60NbmayLYYb
YHvBbedQERDzEgeqROGVaITweRT3A0o5dhqza4WeEZjJQT+bGTspq154VllIv2gysrkL/siEivzc
kc+65N4cqrbgVXh9kX68q1fh+DOHnvjNoUMmFokkyeVK4nK8vX36SieFsKsl2zXkynd4lFB9/3il
CHAyrQ4YWXwaHx5HX3g2HlBpe0MX6cN4YPvjPBoICtnxJyI5DPInl6uaXQT4Qpb7N0zQ4LOxi5zo
206Ivgi66DvheWSqbrM2lPJSy6zIM2gcNrP1ARV1j6XFdwVO5BQHCnuWQ2ubnA6Fw0UqmW1vP9kR
vz9ZeWwXWMrY/a45sH+ZZ84S5pf0Q9mJO391MuA2Be/HfhC8Gh+UYYeaN44xSM5dgoISiGfhKDxL
O04S/72mL7PzzUHQr7PDeeEwaUeOOH/y+/lZLH620HF3u061fe3FQF5tYEYL7iCuVr3kL/KV01gd
2J7Dq3Hs0XJwFGJUYKWELI6VgRghJ52rrDjwtulnXO5lzp9zI+stGz5xDdjKTFSG+NIT9EHSE34n
gJcjoZI+q08U7d7eeTE5SsGStoo9oRKDrHWDmCh7IAHyhTAo7bjymJcc+GXEgDc2d+34zq9QPvg1
UWKzh3JkNbv3OsHno4wPCLSHhA31g3/oeC74QLnRE8u+2C6RZzwMAgu69jgvIPZVP/4stX3HPrnt
PdUlSrJYmfnwBYyAI1y0rvJA/OdVDHa7nT6DZ/LyX74Wmz8fQSm+boZ2U4eX7pvLGiEjzgou92zZ
S0ba4PHR1nH0hGRLFiUceOWib2bzelulqpdLAbBl1okYhM2WpvFMsqD60yX/pRdv3mjrjwbORgEC
+Vf6B0j06MMz+2ZPTG0+YBLZmoaspMYWl1zSxemmAA+uYotjV+SVjMS3t54+q763XFXmTIIhxPul
RUH7KDwaNAM36MMg07mrre5A82OkVxJ3Hc9rUfgc9X0eJ5tVoYTf9obPUAukSt1dWtwz9Sc4DnYO
JD8FKnL8NK8U6Xat2YSG+RbkZAmE3jSfIuP5sjRvZRHAqUk+Jk68SDcA7AmyF0LlJPDt+36LCuzh
dvCl8p6i+cl0fQXApjQ+adONP+2Y416+ytJBx3XMgHdP6vI97yAvWcmtCVADwU/f2U4n3mZKwG6l
o92yq82Nh3qWdayrF+2o4/bOSWQgIgUh7P7yZM2eOt6WgVkd6/bWG3aeow4NHxNPYH9ZLmTm4hTI
FXK29MdAZe5V0KHYeVJse+QgaJsdtcpTin1c/JjU+i9srcZzSkXJAo48hes0chn9kNPcFtgBxxg+
/PrNmmU7J89m7RYbKF3TBVRs946SDvZtvWZLYpBrfvO2DFtxG/qc6GHYpKo/qz57YFnuY/PUc/Nh
Nk8SilGTPVqurnhBEBDk+vZReAYPyEqr3ohXrADk3TR62rM/WMeCdChCTeioJi6gvqDC+40oQFgB
sk8DTN4yFKTCIFuZAQ6aCewITxCfpnHPF6biYG1huYCHH3XrdiB3s+XaNp/KFBlUhySdHaMbNtIp
B07JSiFPIRGe2KAc5Tgv8NLd4tB9z91vgY2T8MB0D1zk+thrO/lJ+sBR2FMxookJxtQbe9gEJqkx
AVndKQBSQ7rsqGZeGjrSfahujC+rlSj44/cGhn76GaHqRSmTWNc83Wn9SxbwQvBOoZ8Uj2u751Dg
2/dRV9vZ2Kmam6LYMdjQNAsnyfdrdk4eBI/c0tNYXDgxUn+xAHsQbUVyQPRJUI7de8/lXgRspGSt
iDtuGFnkujMIDni+k2l331xyVepxEacGcga8twamleuRMQOJnIVGz5bOF1DiV/pNiBok4OvoDn33
v2xTxt4qPVAPwpFgwsmN1QAhrCp1IwHclQOe+EjzkWFn9yAChS0+GO42OyYtTE9iHymakNSlEJw1
skVoR7oH8BMfSEZiE+1aHRcJlChsuGUtg9qTqVzE9wbxXsuduZSB1g1/TCu2EaAKYkiiAu3YP2Z8
6UWnHF4mJt0aZKG3jGXTOrNyFJo99yxU3i/VZKNFV/ohImJE/g6zo7dZkx25dzpXBDti/eg6Ueh9
0BypDlKIMzzC9AiV6dIXFeq2hz4+W+InA3V+ip4ENRITZM+6a1SeLvpg7p4eQZP68ememMhUbXb0
YZ24cIxHSwuKn+h5ubDhAac1k70q7lM6u3JDZNyAsJfZdQusBIbykCqkIYHgLH8imvSPg+pm+5Jt
0C5fhcG3QGg9hRuK7nnwh1ip3ErPd2IKzVzoJ4Y9D9pjR2NYxV4qKFCVYvQJA+LDIP40H6g/cq6p
nEDVLOSwN5yt9hg+6NDp/uS4+LyEH6pAyAAlBIL0Gh3p72qPFhyv+susGaxtceeeGEZepdUGcEwY
kz7Cg/XYN5JT9bBXWm/cpOnErshpVsdtEqAqGPbEl3lH/GEpwDshVUX4Et1V46D1JxRR7Ha/jMjV
XKLpac3fVCDT8RLE8bvCF6CjCyrKLtTGVnRABwepc9pz/r0q7vBQvk8fTU4p77IDEyWBNlK/HoAk
YXy56w7synLp3DQtvvh/fM7P8nN/YRDTgb0sbJrR+ni2xhOwh1B1sU7G6DEC9YrEKcLNXkOnDeAB
AC4bkHUq2tibNrRoO+S5PYiMh3qrB8uOYzcBPA0/Vn8+aIeY6Ob1h0giEqLgRXrwaQbHaLM+ZV42
UVuiCBBxRMZtZ7iR/gF6wW2gMBq7TVqTK1Pvoe772QnmRaRB6NZb1ak+LF/yiZls5l7zgoKMedSf
abJ4Mq1hES0aKoydzKp97Uc/lHwcKCUad8xRLV9MsWyz6XYgBGrPoasLdoumN0IwPiRsEnrrLOz3
S7FljKE/RPsmiJ7lYdOkboagjYvlZXwmmqrv2XHea6KtbIrMUzaKWzzCTbTjQ0w4c3E3FfbaWXLp
eBMVMp6GpyuCWtEnmEuR5eO0b2irMPxxw/cmEBs6AEHldfquDtTDsIWs11yu4Ulz44NxFmgp2Mb5
RvgWF3u+JptBgFyA4sIBTS3Ku3Mzu/NT4uW+PjnR+qa/Rx/Dcy+6IqrabvOscsQ3fOMOEeQDcN+8
dxpwrcf6VXrUoO0c8Sav5H1lem135UR3jkn0sAsHo9qbOQ6qy8Kmhc8UkWwF1REBlltMrByLmH8C
8i9vDa97S1+JouI7E7IokDjKyjYBDdvuK3TYDdQtUCX8qJMnPXG5iqXHBgZSbUuGvULlkn7Jusx2
Q44gttsU1Xey7gL8Nd1Q0X6ndGL7I0MQxlsRU1SAPtrZERgJ3/6PCRNHPOdqPpheuVu9qHC6bQub
jJi5v0vMQ5SGprEtdPzPI3vVnd4ZDtObAQSBnNZ8LQ74z2qmMyBx276CUagiDHGdUbQjrxb2DLOo
qhjpMGozAQZhaWYPD6rpYpNiORGDGdgTKA2W3tzDbtnIM8KkwSRxtabPpJtU6MtbJgPr90j1a8+w
Lqv0QKtf3Ja3mh0kiZfwIZhdCj7dDOG4+J+sAkwRSXuLgLHNkn6UNhcEeosnjCT/MPqjakLQyGBu
YkfPmFqqV8PrXy19B8TCTl4Gw4+QMDlWdvh+i97Rc89oyFb8+S37TV6Hr4wuDO13V/rW6J641iZb
YKA44bIVu0OGDdRvXtcwjBnpkaseBX5O43Bd/OqdTYwDXUDGcZAal7E4Ayi5O9AOkGmjxB5ozS1j
JvBBtA9AAJEhEOVBdNSCm77V1zhz8OxhgrExtyT51xW2ulM8JqwMlAHqz+qhRfqzBoyzB/9Ec8g6
xWcV3He5yV9N9qrJMTXHMuzwT1pKXrYtzOHQKViwcRhLtMV3yfvgCnSKwF6TQLyMUjDIkJec9FEA
xkT5bDXv9Qst1e8+vdEnhKBQL0PvRghIVTupoyVcM2ZaN4SObIcaaShAldlOJ+nVfB8EO2gCyvsD
l6Tij9f+VX+PiaKMxP0qQufLR7F1E6WXDA+EXAuACgw/HAGqwF/sqaofDSXoXj0ojzP5xLNh2DfH
gU+ZujfyVpYIKHwfrzzMKT2GBBXj5df6q/6qvq2jtmup7OlrnIELgBZQmmvOBT3MzmjPHqnKTwoJ
B8ep5GKdlD2rI9lo9DEC7TzXDxH9hR3AWek3PPRfyXP9CreHrOwcPpWA7ftzhFSLgosK7I/wp+mw
iNZvwYAtCZZNKT+bSW//IB6GGekm2tMaMDzZ8AQPrRdK9NtpoWQMxi9kve2Ry4d3jRm67eGRbGaw
CDhBOOOGSBI9kN4erRPeX0+1j86C8bbSRvNFFWeX0Qa8cX20TtEH86rYYK76Ll7psb18MgDSb9H2
JX4lhUo5y3wsdjDNs3lB4RNjBiECDWuPr8ZJq1z64mccWYnDCPKQ5/kydXxQHLXX+Y9M4/dDeaye
w+2g2sZrspufWIk/TXoZy4aG9osa7YzHJ1Xgt303TvIs2cYpBN3QOcIp2wmngR2ZpRBecrdf3SbA
DBhg+UcBZNE+Z/FmlD1ZfENu3tF3JGd0NzIZP41wk03b3noyKuHQC9HljrCP7lzh+5/THSnfLuSQ
ooGx+FRBXehBVd+dv5ZBMAB4IRd5N5K632c1yb4GxxPcjbHiG9EciAQNGbmlJYlD6gLLkuHW/ZHi
9tffm2o0gnsQn3qA7E5/G8Ldn/X3qb16M0BaMi0GbdkQB/7f12dyK22jCeENMMC9oDf//BPdbt7v
C+ubJEMMsR1VGNrmlMNIf//rqf/1yvt7aDfe/t93q9qw8vOsuyKbAPgPfDqD2k3YMC26/xM1t8+4
/6kxsJcQfuAh08g6ONLISwTdHONT8b9PH//zNf/eZ92h939v359T5G2yYavx/+v+vzf/+SsuYvi4
t3f9+0imxgoIGbamvw+YSg++/367uslhSHVtufeX/Ovj7z8bRGhErbxwWWFtaspc00VtjR7IKJpf
tx5uUi7+WCMg2jbQqsYGgScj9pnsi4GsNMcIQpeWpPSuVuVJyqDmKtO1k6zNAD3BzhR1K4y9Bjub
OkrXnL5na9dj8zGJhC8z64+dKn9YRh8sJTjKXqSNJljgapXXWGnhcDGysAQLwIhK/2fBdsIBy1tC
sUlXes0mAr4SVKJqVP1xlDZiC6wgCw1ro2jAZOPsNZ/gi+udtu2XFgye+FTfsT7ZOPOW87OCALkt
oX07Ic1ZhKRnIqKJI5ax0kZOLW9WyS2b7JIWbxHsRJUux0TxppnWVuhmUsW0oCuXt76F/V4dJ+e4
K3xVMohdSnRZYYepO2OAeaWlwk4t2uc6ET5FfX0otcwPo69pVJgFldTNBBxLPq9tCVcqs0ympJrs
6UN/NAaJBuhKUyc0Pmbgos5slhegZpFTtbVGcQQ6kgqA6Su7iGa9RxFgvVqloVNNo3CM89MUGj9L
P8tuVst/QJIcxch4izIgrOi7BXP2LUm7aMq/y6nFAahcSQLiDvzq8BuX5hdj5HI/iMoYVOIaBzE2
DLWwWRugiZpGOd3LwHT78tWASCH10q5tlh1gkm1RMGeBBzgn8mPXjpDBZTuZWtBRqJZkTIRaWN5i
7xd95rSTTi5GuA9bUI2q/DxYmIM86SqE1cqQvUFbkbg29xE9z1774DB9dYD+JCs/S3L6pZJt5bM1
4/IAF1JF+pWuR8ExU1Lpp06Hry4SEZtdVbI99vgWkAtHbNGNQ38TWhNaLUY21rTDXlK5m1md1Sg6
HJOHJqrV7xWPoDbUHot+eSvqlj6oNdBNxWzWGMsfKSohgwzCfurg6KlVuUFELJgL2mBYIYMluc2p
SSzTVFi2cZP+qQpHlZFxjYrpuTbZXZce7l05dvN2zNLDDB7I7bTZ7YQWQ3oxr09JJ76vtZy5jQzd
eFSoJwv5ZYa2v+2K9SODeo6fkARWpmsxE8BMCGzgO7U+06fIkXKQl5hE+Jai/rCSPEnqX8LJ/OwX
/RwylcboTHZWcX6e53E/5onX6g3I3bGIXEk8LkZ0NeJyV0gK5FyL9ocyyY/zS1vQ0MmtUd6mzDJr
uZedKFGflcHE1ECTP5tvUbF+m6wYt1nF4ZqbkU0WbwBNClEj582tZWHzGmEja8kI12pevVjbSbFw
WsXQB+Eb4iDV7q20/5EmS3ZDioe81p9Bk7cAMUHfIp99XEftUy+BL8wVeTQTsRUzeU9oRaYWS/UH
/QCsB5ThnImV6WTrCfDzWWoy8o92sXw1Cn9DZUoP0/CmSYS5Rpx3Wq7rnqQw3Y4XyQSNfiN74rxm
hDcFHXZx/ALbEJYomnpiOf6q3XoF7YzxRkRZGIYJ/M8q3et695oMVBeFPPWIGUGcXiyGHbnZZF79
kkuFFvTaeqoF4SXm2uToam+JbtW+JNCRSeAiRwuzSj1xhgGq8yS9IgeDylXbR4EoUDEnsQY5YVFo
Dy2xE3aIQnf6UTOlvY5xBRWNeCrinEx1ii7Vz9jWf8KeOY/GABIhzngVkc1KDCeG3WnI8AF1o/Pk
MafXpsm3lJCJS4jSHgy0j2pl+qkJtD0FYs+mzUM6ZnNyifPmQ6u756acThzz09rKm4aEdh5SpqaC
+BqZNL0y6ymcmkuxroFQ15dERXZeKNkYWmMV7bBIftX5qlSzakeKDjmiii+yqmRAg3M68ji5ppak
2zIIU0fQRhBdOkojagaxecy/hcqMAVf3v6pOewttqW2kZl8ZwdvB0v3LxOBvCzR43hshJT/xGxPP
yq4zFTAiUDijv+Lv+os//HKRelb/GoFWV7GnAFrNFbhmlV+YSIckOYTJtGvesrmeoA+jVnrBYnAV
4PRFxY9WyLLzR1cZFzTxe95/6fHKpS5CRawWsUQVYvUA6u/k4kEI21M0N90JdPUNVUpDXaoWKpuw
3YRTzrSmL16E+H/YO5PlupXsiv6Lx4YDSACZwMCT27fsSTUTBCVK6LtEj6/3AlV26bGq3rPnjlAw
JJG8xAUB5Mlz9l67++YKu9oosYy6ll6dowEGZNl6KAsSvqfhOZZzQ3Xq3yL7FETERmxhU/r1CNjF
1sjwXY1K7c3SYQycGquhpGNetTRBPLS9Y1Xe2QWzL6S4xcoJhk/m6E+k3nhHXQbpuhghN8S++8nU
JhW7WXDVdottX6dP5iy+lz3o9qYDswo4imZt5VI9ZYhLFFQv3L3SvRCpuJtadp/RkodS5gl6oyDr
j4VTWuuhWdv2yeguygaSa5uMGcLAR2syZgcrdQNi0k1ESYg+lT199zO6U2ZDyyjPadH2NPRT7ybv
sARHfedztMxJimKcqHQsGu1V8dA1xGT0jgk4tqEF4ImTGcw8EONx3MQBnn9tJesYcdi26arvC377
/y1l/ytLGUBTEjD+taXsUnZx8w+msl/f9d+mMu8/SEbEUebYHpBUV+JR+5upzIf9CIucPz5JLnwG
OPHfTGW2/R+m8ITpS08K5QPt/h9TmeAFfwW8QPo0WXus/4upDLryHz1lYCZtR9iO5S72NZ6Hi+fs
++sD2MrmP//N+vd40kNXQkBjeEEmUhw1C9tkeiL+YIeyOl5LIY1tEaX+fqKB5I75wKifFOW6p2tW
o+NIxW5SNDB9mV48y8X7UV9HvF8sLfmzlWQbH/MnqboECvlZ22zalszEYAkFI/v2SNwAY7V2X3cl
ilShv2QO1KJGA3CKAZpsyH3s1vqTd9uAmt0r3fSrJmdOV34mHnveFYlN1FuH07c3/DVuV+YBgbrM
AFl3FEprskshNdQdzc/OJEus9GlhcxB1/lpnTneQjn7SNQgFHfJeSxPCQw8fBlqB2IdM6oNaexsL
yNaPVvXmsQurAyNFZrGLrbYyph32L3QKRfZa5byArqYTvt18N9V+iSe+JhnP0ysSXyvfG27ZpR5M
qzTXIw6PbdwPh0SOb433JbJ0ReYixbCDCn3tlcLGgjCyY4Zavx4smzlwj+rYAeadWxDuiljwsDaw
n3QSAVfIjCLxnK/sO+1fN/+/xub/4wXiONj8XK4SXwlI53+8QKCi677sq+pY2f6T2WLVf/+QeWxg
XNlUq3DisTVTjpgdB+Vg2Jpj9beT+dvddfcLBvo7wv8DdZNrdcGQmjY+TKDc1sf8CAG6iid0Wh0H
Q9NDqYovNumMmrFVdxeK/Nnwix8xUKc//6nWB9vl8mMVWzRwqp4Lxt/+cAbmDtlsE8mM+DpGZzW9
Py7s5QkcMXRrW6EXA2C8SQaq8UrTozaaodiTCXPibchjTarfnx+R+BAo8H5EDqZTS3LDeqa5YM1/
u2kTUzQD4STwLSJORFIYzrrxW4qAod2PZWmvjG5JU3MyiQ2UuPcim3GgkY2YzFhMbEmNO/g/+rEC
niNn5BElXpHlpWSQbkebAqAJksc/P+h3XOxvgNf3g3Yd9jcOdidJcfnHgw65A+IiTzhoIsuwKE6H
NiFuuO0NtdIJBaWp3HhjD/UX8PDIukPuwzgAX+D42Iq0eKtx/e9h1TH2M0pmUMEKs8JzFtjbehTT
qqR6orRaZzhG25IKOoNfe+oxUGxGY/oG2f8GUyInQsRvozES9uQug75IPAivRuuQ+U9/8Y6XC+PD
O4Z5yTtVtuk7uI3/+I7HNMyiPDXjY9FS0hqZQ/chptM6PEfeLC64hnEyMjUwhZOcLGfGnWdYAfpB
yTYcstmusmmP932+U7LGLKjdHYU4cbHUYmL0n/qamjoJbmBb91tZ8RDwK4xCRRa8+pWF2K6r05Ob
WuaO4K3XuhzngzZo/ZS03+tArePQ2ZJ78lf3C4vTh7cNEBfouEPDjY/qw/2SWcS70PtIcD74T6Xf
gTAQ860Osm9GF3T7+mcxlZtCWMZ2bKDqwe/SW71VTTjvfMwxm1Ge2yakoLRc5+YvfiX/7Ngsi3AB
0qs8xxEfwL0a8iSYBJkc64k+S6pOc1Z+Lj3NktAgCTGUTSHsbt+XA9GbgI4qZ1WE9PHtDG3KgBim
XW7zTnxtVMSWfQJaG8p7Lstm0/W1x1QTy5Q165+uA1WnEE+zP51cRIiee1eHlj4YYjC3ZaJzXKX5
XZP0zoZ0ynVlVfkpTuKvMQay65+/7X/yCCPaQlrkMUnpK7DRf7wS0zAZ4lBWyXGWIHjcLLljs4eH
SGKsVnN8X9SMuot2P8D88gP+MU+0gixY/UlOGjygiWT1F4f0YV2Bm8xhkGCGQZ7Sw3w3u//2DHNi
Y7D6CJFwRC79KjPnWzOSzl7nDPwy5RwjpsOHsDfPwvdIBVX6JlaDsW5Ad/7FkSy34W+36fuRwLjm
ciBoxCF94o8nJ8lbaWiD27SNA4Sjb81isc9x/NKbGwDI8BxiXxqeZkyeYWVuyjKqDm2+DF4H5BJ2
q54zT6AP6Wa5c4W7LaX4i2O0l+vyH46RnApfsvLxNFnO5m9nq5MZwIpy5FHSuDd+a/kk26UbB9Go
Ibzmq11v5tDMzyqugStG31Q/s0EmnPjGjZFG+M5bmrCx96o3emvJ42hJ7BPIbRIvvxNGFm5IkKcT
5zvF1iPHAiOW8dwBQV2Xk2iu+KgYJ2oGCKr6y7P/MYKD64AwGNZ0Syr2ux/vSJB4aVy7bXw0HYb8
NXFbUd1jAPQQv7UNTSzy7LiN0JG0Vk1ZsexeAxucotuUxkoooL7Fgag/4y/uGfdDtbFcFkI5nHDb
s6nFF7DD76e8D2VfzoFC+5b4e9VOCUCtMmGtn55cExf1mKAdidP5wQtsazmB0Sri487R5ECSYTX7
IQubKkDsjjDXsHdsyspGwS0m6zBnKCTxyks1ZLdmn9d47hAeQje2Vp4hD3EWd0/2aFqYZxPjFevY
0bV78kqn9m1MnWrrQNJFgcBs1hFsiN38vqtLKAeLM7ctSXurRYS0DKDCJfLat6DP53PadTeFSK3b
ouf32KaH2q3aV4+ItFGcONXbso2yg48KsvNDf2+kc7JpS4ZaQRzkp4ADuf/zW0/9k4fAQr6HWc8O
icT5D49jytVgIBzDODiUHyR/xKzeGBnnmTeeda68s/P+PvBlsPaCvtjVtZfh04ACJSHylVYIi1Bn
No7A0T0qx964UZ7cTR42+b6s2P4XP0rbqXfSCT8Fmd/ARB28dehrXP+UmTADhxhduIOWIw38XW1W
t1WvnS8ViJxg07BzupRulu307C8Jb+jJtEDAWQTBcUL4fZoZ+pURBLcMTiy10/J8GM9DisqwG34O
jWo37sDMPXRQO0CZh1KIu1JwL7/CT76dM2ZN2mO/YCNmDBs/PLTpIl4x0HGFgY4Odt0eLI9ZdCWZ
6A+Z/9UNDUhy5XTLEdPI1OVuNkjgc2ZodpXrr//8F2R9WC+5CTyT6x/gvUutKj/+gkyy5ssm4ywZ
hIiu26K5TYPCJFAOMfFkTUS8tNtyYORVey2FzFg8ySxNaS3C6XMte5spcUUlSV8E9tUKMkj7i3fz
r/cnH4qs9yNkHafeEB4fP24KyG7jIiKq6VctXA/9Yx6EUAZN1nbP44xzm63iGNF4UM67TFP/hHX5
dYopk9W0CNyq8ODMaoK0zgbsL84f/YIPz20PMown2Dq4QGC8Dxc4mSdu44wJV5kWDugvExFEN3zN
EsXkRFThmswDAsGddjoXOZG+bnIA1y4gxy2LXlSHmz8/IPvXjv6PSwmZEqYyociYNof2oSrNdEXw
XS0CIk8yBv12k2IYp+yyYNf1hfGZT+2w8xWXENrIPq9++JmoXu3yC1HH5qq0bf2985ZSNQLUN3vR
2Sl/UM5050ANBQ0pme0IJ74L8nncDlHt7Vwei+us567orRkbQ/YSdvhZ+6iFOjCGd1rFbKm4q4/8
Kq/J2LyVQJKvMimrQ9POd4Eouc/DnuwfzuQuCpnMz35v76WOv+kkii6jiwAkLTU4x4QqGHrMyU7U
XUeFQfoix9kzUADe+h0RgqDbDXH35BBCcKiL8NxlvFTilw18F7WE2IYPvpy9Yxmx+Och5FZBZ/dU
JQGTvHIe91Hf/OTX3TD17u2dmLw3W1fFNsOLe+oZ/7SeicQ6mvuDaZtrkXvuuQxja6MiJ3kS3hdO
dnS1i+EhMJ0AlkE0bwgFSJnVwwtoLQ+JcNW62yALh5dAZbuuoe0H8mQTo00XG09UmqRI56uhhvne
RlXrKFoS7oxoOR8YPRDnjiB9SuK9VWZflGWM5JV1JPHGOfVsHiD86Z0veeG41HrxhsT4DUZ5eZ1H
bzwjD0FOw+pLFBoKpLLLUHdGQbRnqiw/kw2fOmKvo35CYil+TuCCHroseVXzNNAHmoy91ziIr+Sy
hgAGloPtbD7zELwBSov4L3GBj7bBTTaji2mLHpnJOPCb9Pqd8BNxsIO8glaME6pSOO7GdgS1MZML
XYm83jDLOATCwaxidQJELHf1XHTGcXYSKObQAQB0qBfwHbTEq+KmGUa8PBIBRm0i6oK+8sVr5wzy
NtjrKSb0VQ7e98jB6E4QYHqhB4SspmbimwNPemLbnO9klyq+kwBwiwb9Lui5lqOibI9SD2+D6gFM
GNJCzFFh2ymmcAM08JbmBfq6Bnmyas72mOYHny63MyPgoKhCTD3jjaytdtWwa95ig3Y3TITOjk8S
bDw0cqMbtReOvppJFl1TybhCJOmuk4WxsSwmjaEr2RdX+Yi/1LmHPA8TA/wJprwR21TZoR0a42Xs
kYenMa/v5m75EUwKVVaa92ZtnaOebWMrtr+Kbl0Eu8Tv0GVYOe5SicwmxebEFkccy6zKGVpZ29BA
nMPgkBpRdWKr1RLPG6Tejp7Lp8Aq0LY19NtTWG53GTl0aD9Yvmzvpezr+F5bJKh1aWbtgtLsr741
WS92wA0ZiWdhhOOLaAStQCaB6KOQHBpRhFW/D8WulM0+DcLg0qF4lZUnd/TQ2deOj30xySs1UJXk
EIINxqvE2t36hgyvZv69N9GfzU7gQi/3w6taDjpu/FsA94TFlIgHG8XcXbJL3qU2yNc+CuuNHyHF
r8Z9bUfhjcA7BDdqqmvrmvbzQgFm7qkdZuFGUrgXs0DPVnUWcKO5f3JyQVh5klz60QZ1a7CU+8Bs
2gYVeiHNC5zIayAHgOlFZN4bY7exljdeakAqVo9hAs7T+OJVbboFJPKcWuJC/WgcorzQt57g4IDw
BJ+idn4xZuyhyvCt6+zVWGHN/tiJGN3wMNsvlYL2aZQRY1CbXS6rYRwx2OC22lWNW1ykrZmUxanz
qRCh3Ng2BnBQCrg5DUa0deAw9kjlXePPUFoFU9nGoz9hOQCYUuKLLUsMa2v0vpcDkt4iRPNjJMw4
aPo86NDyHyW8a4yricAZk3ytsMCSnrpvKSVJ+I63FBps/ev5s6N59NQdvIIMGIMOfuQ9XQN2jW+i
ZORRu3bHJNDob+NZcwpz/75PG8nVx4iEbTY7nCI8dD4MwQKgILflAVHHU46B4tYsy3bjxIgSytau
9ulwVcEtv8oM2K/+pvzRpdtrVces4znUG719Q5vks0Uhk7ttcxqiOLoCEzhnsdjPQJFcTPOkrdoG
YQkuptWsIWEgaTAWDghs3/1rwysU9Jd2MItrmlRi02tV7yqnPsUpalo64zfvrzo2aKvN2Au26Tjo
LUlOEVqLr86oeVYNeP2jDE3KpEnVLszqOjfiaNu5s2ltNI5C5qdK+KfM4YI2+xF5oTUUuyo6z0mi
7+vJw9DV2MRskL/Tdv2jzmWyy0K7Xue+lrvJSsbNDJ24mrR1G9EOV52HNQUU/mmYW9DNtjaPll9C
OQkX8LY5bI0ho/yWPmBhmZ1Bga07l6ZrUDo+cvd6ug7wXDOMagFQyM9Z99rmNG/YsdiIwtObMULD
kmh+wTEY/iEHGkIPiuxZHrmIipGwtkVyW2r3UkjJABtgAOXaIFDfO7xMGrGqsQjWeWk/Rj8pI62z
4U9bn/hbqFjldihy74KEvSCP+ODU4Jy4Yo8wLz/PvrIukULIm0ZEULf11sopAW2fNbryy5ZtZNcC
Fk/PlffkR+we/GmR1WOecWKWW9OULi49VJFsQdW2x3gPVK3TZ5MkbRlr4OcR8ohiIovQapDSDamy
dv7sPaej/4Zsq7j6TnSaiUDcdEnVrTvYZ2EaTOd5aPSeaOitmUZoChJXso/p1qUMx9vMKcB9MlTM
+59NayKMnI2HzEHF1eTMUKY0qjdZishX4bvXDVrbfJxheiXz0ckIf1HMcJDWddHOI/EPD85QHf1E
v3jx8BV+1JhL+B0xUNhuWtde4D6my8CD5zgSJzxJsU9l6OrgmdmwtjZGoUBC2XytCB3rIvDAefFj
3NFm5JZrWHRjxsIL0IZgy709gGxL21czLk8jK/E45bcG/e8VOz/aTnpXGlm9I2dV0oVmQNLIF4JX
YTA3AU6KObhXNePQHOCIbA1jHYwBspIx3HVtdQNRgTENtdNOWw5+KfeRknojYjlcOsbI0Ki83dTP
HW2Y7Bvq4aL7VoUaLyjNmKmxv4QK89gYZEvY9pOmNQI7tPvcDQCPe5YBRLjonfsWO4prF9m6mSTK
xYCyTaRwWat4Awhvn8ZztTbnpObxVuAOTLsA917sHmyBhUVZW3Oco1UPprb6NPQVUhe6G4DjWJpJ
tXoa5s+iw6GYhl28ceyyJ6DTsSGW5+12qBFJkIxF+1a+WU71kgykErtjg5fRSHaGRzkRdO0OZ94W
ROKXOLJ3ddoM2wzGbRKjW6XDitQZOk8kxguRtDhnBuMzhDN+3dMre3vMuTXW+IbtdjYevUIgZUnT
bNMV4O7JiH6O2MBRVijymOHZ9Ea5CaPqmyXts5J5s5pY5GjARNe+oGWXyH1iI05oaoxlOvFPhS/P
umRwN4fzKhmN27TY+nOlYM4RaaDyeJ2qmtPepe56zIO7IfBXLfi0ddJiIU5BbeHIMOHKJuhQwz0c
92DS6Wpk49RFCizGomiqxGvcVVcwvii80/ICwOq7ABjlh5dJOujwJ9xKlokDncrtpg2ByWpHm+so
+AYR60Gq/LGSOHf76rml37CaaWtsUKwsAes3OkUtXOTmgRifYevTllkFGbfLUCff01bASgS/MHfP
EXhYnLUOcMEgZWti+Bgh4L1+bcq8uM89/xDxKECTjWIoWbqBJgKhvSY3vtJTtJoCV18ZAXJL1Kic
pll/pThiye5dtMSR/yxjk6XTKvbvWSzN/wSyeGQ3rWMQzOv3fJb3T/w9ruX9//pFzxqrxVrz669D
gBsaPen71yGoYh17/0I0lP/9Ne//nmozXp5C5/d//fpCkqP8nT+aeBaX7/vtRy0/ZUi9EEh1FGCZ
NBY575DsqzrnV/HHVxZtRSDn7y87NWJDIx7n9sJmfj/O97/9+s5fP+y3Vwl9ATIgyXal6Amiez8M
041NCvmE2IzlWN6//cPx/faSH77mw4n7eGp+vc7ysmFXPPsNzagpvIYu23WnNSE3NE1/y1T40Ceo
AwY1vvoZ6QN92EFwCp01crj5RGw6MJuezv5slhOjUiQnSYNVIrT64c72KPCTfPicRx1E7vi1T4tr
pmmDNpWL0a7daRjLG9JEXoYWcU2bdt7WbBGkxCQTba2x/xRGhX9VOcgik9CBpo0Klja8FXFeY/5K
q2Zl2f2dOaea0opcLR1Ep4a4kkvJ7B3E60V6eX5n+0cSkMkittmCsQGJtl4UWCspzJ9N5IcPiflN
Dy574BQgdKHxJAa+M+6841xQnxvj/KpjmKBjtA2Hfg2CDz8Vjpeabt8Gm1KxSbLxmrnJcMzQBq30
gJMNeKeGaLVxgxILzXhpo2hVxZl5KPtZrespYyvltd1eKrjsjnwKuFau5oQSzk0QuTh9tPeMu050
mCwj/LY2qTJDpRiQo8t3DeMh3Gp2bODlnWBdG0ox7eKkNYHBdLMDgulkd5n5GNPq3uhZfff6jiAP
28dhHLXIpY6SS4fg67eMmk2gjZJtNOwsyOjbRGUIwIP2inCC8GxhxPsReuSVxgR1Tx9syty4ycca
f5R3hMx2pa/xalqL6rTD4YSoMG/YB0UDjkvVPid24F0iP9/FmrNn+9OXyvLvXKZJe51YdHJxufRD
i01j0BpHTBLTo03vK5vwARX66jAG052T8UB1svAciXLXS30zFG52JBiSOZb9SfSIlmVPIVKrtORo
aafbSXPR7KhvPdhlIaR+rJYXZ8Ibb3HVE57pIdTPQYGHsE9H2OJ8r38UPEB3cTUGWGzN51TkGNRn
A4N1Xu6iomaSI50OsTx+d3oPgQWGpSDaaCb5/Oh1tDwiJpkTQU2qIBUh71gDSRGEBGoa6GOXelEa
EgUl6ZqbTCCIcucwPoD0e0vHotjlpv0WTEm0H5EQHqxWYnBGW2f1HDE6k3kjYMdjDa/ueGvNNWea
UDBXvjESk4aG+tFkCFwMdGkrEXcWXCO3O3QAzoDYFtWiyzTgGdt1fURYdSapvth4dZg8qvHNMRvz
yDdFq3YED4hYazuV8mvf18NZq2/J/KjnOTvUs0cD326uk7eu+lhv57BlORXzK0hplGvxcJsVwVMa
kpVkbhw0g0gWp2PqGqcgwnZJ/E9w6JVnrCMHTFcVegx0A5w6xezjsEnLz2NXcOnbSwRiIeEYtvWt
ncBspHO0YtKcXgKr3EaaiQDRsizE2ufJVeuzQKe2TeZvnknrDBeQnSNi0CLFrJqpT/BpybnPaCQx
pntqmvR+GQ9M3TCyast4Z8fNE7r6i+t+M22C/Ojy3OkZXUuUhxFG9qKC3gAn0DTHdhuH/a3Ommmd
iRzZsFlZh7p2vxad4qHhhKB6XKzCKkYzIoa829pV+9lKozMS5nHf2fObmSCAzqdHUQ37+GcXhAQT
jPKENg77rLJ+cgEO62GEcAta9MVSYJWo8/dB6+Rb3B4T+mCoBO08HQJbcAEiRYnQGhY2DX62yYCX
J4v2nADeQLS8Wo1tGJ/LzDnNMjPWMaiBcRk+h0I/+EUC9aSbXjLXzndp/OKb9qoS5G82ZkCQQ2Jd
SzXu+1mchOPTRcW/6k7xkxEbGks4PVVVo8/zDCff6zfwg1tZehShLo2WIiFOw8htte3y/imhbWHX
yc/c8O69Fs4jlnDUrbOzjR+avAZjWOMvRlt5n6M5n4hg2zIssJX1Bu0aY2nbXvKw/gTQknCdEDVA
N+RPFfrjfYLHYWMM9MD9gLDtcQaRqwzATuVMPWPjZ3BoJljtVlr8mHRqyjsUa+HVMG+wmrxUFVYA
2x5eA2QTZHtbwJK6idH1HL4kqYNTawp2zdJ6mmd5SgpKiiYT6sGGvK9w4oyQismJsy8Nd0CkjW9N
wvNhUJ8NQExHR4vy2rftAoJ4URZBWvXXyTRrHBMBMWX5dAwb486s43oP3fU0pwGtuVnBelTMzqJA
d3uj8F6icIzPtZl/kRR6dWsCouwUJXxAu2wY5dM8DwcrsCVUWY86s0b1grWqjEtnHfkD+9mcOWmZ
jAcAdBuZtRkb+uA1ciIT60fbH7qsvMad+7WjgbsjtoHRh9rTFP3cI7Q9p774IUe+tsM+NJdsEmO8
gU2V1NTf9IW9mCsz8t1p6wkiaBDkVYdc7GTBfsOLJ3M3dE2x60ksDWo4vgFMAsr82sNRmMbpRG7b
jJ1vwGcZ1O2DkPQ0aid7arqdIWFQkPmYsFUFCJP1+khMmXXW0bLFaxoBwbF9qnz29V6XAlar3H5r
y97cxw4VP0vVyWzwGyTxxH5Q45pJ4CIYiJEPbhv+DNR8RKii9pQiPJYHJttzo9lEtIBqTbqJq6VD
NUAX3PklC6cZTecxybG/9scKX5qDoY4Hp8w6ia9zcdik8XNAIxMv9Ajsi/B04UxPRdHTFLZJuiCr
5Orw+B6wPRk1Hi4VIqxtwLz0Y3nQ0m+3AGSh0PTYhJab1PSDbMtPnIIk3zNvxZcM2tPxyB1OopwT
mxTrzjKoaSYRb01wqdvcpQNCs0IzhlkVjOkudfijiDOsdFoBAwFhuqUn9JB0hbfvLMS8anycS7t4
oy+e1TiXkFmQY8qA9hOUzU+d00qaBA3FkVWfjZExelEdg9mlBiK9zg38+RaO+6omBuTMTfTmloCj
hyi1T5Cu8RjY4sYY8mgbhDWPhp6UIyveeSS15M6B3Q6NOmJc8oZgJFHiofBdUtCUPOoELyJV+bBr
8GwdJdE7XnJoqz45YaEq5caDPX32RXKdotw/TOb0MAZ4+yDiNlrvZQImlGkBi8RXEQ8g9bZxNXF6
rK4CoMpIqPX7jbY7aDaV81L7w8NUNi91xDi7jmCJV6PYGfNt5wTQ2UR7NSNKEidvr0j4zmZo3xmN
5gwMajWAQpDc/rBi5U3i9jk3ex1svKXf2TSfgg6lfDmpjTMSq8aTBDX/kq+BQGhct5gp3AbRmrKK
/mSFl3Jsn5gTACU2/HxD3/9htu5ajcfXsVA81a0PRWAKNn3C4XTgrGdDX9AHOtt+xMuqfKg6rqxv
ArOKruBXHzqLbAJR0o9k8m4Zt2PrP+YEC56KOOlOtG5pShcx3CkSt1P+tvxn1zNe14iDhIIpOGXj
gBvZAAadVPZzKJhRdaFBfFuTCCYyw8RqVBJP6ZQkmfhs5g8yUtuSbN7T+wdybEbkd5ROCejs9w8y
mEuIaUBJ4asSILh8aAjHxGZgHxpIwqDmu88o/QL4ZkqchgzLWttWAKRgXJ8H+dzGEXMCI5u/oM7d
pnanEKP746mCcLwP7fISvOdZLx+MJeT6/Z8sV5ALaQit3/8PZoc71mCmFwxlu4Am4+VvQbv4By1I
6/uSPENnwVCGtKWIRl3e4d//bXe52kyhx8Q1V3Z3drsE2HrVQrpaQnXeQz6LmP0DbjtYravWCz+J
FNIKLaEJovvx/WcW7zndf//xMd23Jg/8Q5LLAQhqk5D/Vsx6183Go7OkPDdfGDSTMbl8/v2LRqKN
tqOAVDHbAQ/oFlLCGvnGkhLkrmXF/iNURD1kSxK0V0QEzjt0I3Q/Qb2IXJzDcbEu6sTZFDEXY2H2
7XoqKCu4AkiFMZcPaZNnp/nGW5JLcyfg7cw+nZcqiI9+oIj46qvDr08u+3d+kQwKx2+zZ1fMwJYA
orpdyK5tzjth2H0/LvvP9w8JS8VmpG2FZYaMxykmMThPEhKX3JtE5mhQqzbZUMVZBBMQePqecJoa
DZIZxuXtQSfzBtOXOEFLxy1seOJL6s7t0YvTBePqnlQavtayNrZ2wfXbtvmuWyKo3z/Qz95YnaJU
Hmq1njKSE5IlL/n9k+9/y5Z/aq9iktLioSiwCq0jEOlre+mtqX58aTJcQaiZQ2vp4IgInEf3XEpI
BebcfmGN+8ITEN8euA4PEU2fAepSArlACmy1N3+GOGNWcz/cZ945DcwXJ3OYZgY9XV7zZWZfSxCj
uBOj/ckS1ovbx826BaTi5/IhiPsd+ClsOqI7UhP/KEPq5q+h232uc8ahdsZLu0Vxq4zhHgXmS9MP
AC+M51FSgSiSmHoYMmCl241RfyMh5hXx5f2ogQf5Fd4sNEs46ouzQZMfGgQtcyEgKdktAnZKs5m7
gVFfTsnIUwlkr5ouaTSzqVv+6+8fGvpRDB266EiMEVBGPpmRM7ontf70/rkPXxpny8X3/pLvnza7
Vm316Hz68HW936Ovf//P96+bGxfbeA3qIM2ZChU5WJrJBt9QmD9rdyB/ALVL7cefA4Z4G023Ka8m
yHNUADCefGLJtbnxDJDYgXfW0Je3MjOvY5DLNXPBe6PxbgPwlYgsoKTVOO2GkF8IgHK4/cGDYy+T
MDiWYeqzh8XQ4tp8qvEYbfRxzdi4rdQjt5xl/uxIfyCkdB0X47B1S30FpB9cJKyjIQY2l0abye+T
BzJkEip6ipuiTBOwG8l5bPLxxo24rfTSuwuzgjlG1X6rkXnuSySftcgPNBLEwSjrJ7b9ipqu3rsu
1AQXorVAowz9sJgxrlqPVlKPB6cLKboD1mKPGmNiud7b8sbW/mGM6uZunLN93ZjtKQrEERemWqy1
ep944yFiy0KpiOI6QmS+pxPJXr+1fio1wvN1pk2TMklKbFAPY0mLxpm3ijV/wsRkeZDuyvTVirN2
J6T83mTeVcnmHlf0nWzDN8ctzLMZGZswvFQs5c9DKvZmik2YjK71YFL8Tg3WPA+jkh8959oTzIYZ
1Fn59FY23kst7HBXL4OAplQ33B3PsR+hN7BCWJG2B649+pY0w2ee9rzF8ujYgr1EFD05/niniMDq
mPfP2Tiv85T7rB2qXV/WAzOXudsj+fphvLHPGi6JJ58sGQ5bRKhqg3fiCcdJe3KdaV4bbRatZah+
VuUQAOC9BsS7+UzaTswxcx+GVaODnZvOjw6bldwV4CjzT7Z0vquiCLl1mX0wVwNxgxa6ZRo7Ko7H
DuJFSwUgtWOI1PVBtY91fkerlyqXzbkdbQdDHLqmuxTjXO5co+ARQZiKY8Z3ZDp/VXZ0N4T9XYIY
wCVzYzU4/8XYee1Izp1Z9lUafU8NDz2BHl1EMLxLn5V1Q6QrHnp76J5+FlN/94w0mEEDUgElRZqK
IA8/s/faEvN5GMFm82tG1ykBzvDErKXT3NSpc5oq5zabLK9SlCSGTWKHa4xPkWAJXDTySzNnIgNr
7UQIIcIkdRnz8c1KKVelOdylpUvYErOKzn7Qh/5VZv2vQsqLCxsjYWZvJ5WPFS3/7bnoz+Ye2IjG
bWENJbyc4p1PH2iDFd07mfyk1lowIvJgTOmZg15nr/TltOVZOcP3KKxvxUqeA/p9zBC0tfaS5KHu
SCxuMD63HWZF4+zm00feen9I9aQgtjHNNGREd+LObL/QwHz0wvltPHUK8yiKYvJS6/Jz0h3effk9
epjc3dAGsTMmV5mbb+m8jAIMdhZt/zL5xkhPlCAW8MgGBdI71WBvELi/cV3Gm0QnB5WC+zpF+kvn
OcBq0Akzh9e39fJ90Is0FPWEtUxjejK95lFAdmWrSlSip0EoC1t9hVZnkQG61Hp47/TCYHeLXyAD
s226YDZKfvG0JUxCt4anpO6qHX5xVv31Sarurcv0gtX/a+yl6UbxWM0FdE63D/1TMxrrFENzp9k3
OULLEIXBGLRmRoGGXBSkEA9ivJq9wxRsyQZVJDw19dkZWWzQXN8kqeHgpKvFNmTVzw1DXofcHeIF
uGCWM8uAcBeF8qBLoMHspBitWZ+DjgzHSACIekIGBt54KITqyWuThwHOVM3kdaxYn6iSDYjG6Bcn
z2KGHZ8SQQHLP2yvNd6eu3TRCcORbu+Vqb2HvvfAOwxbfeTZjrk94ujJK1CYTqBkiKmxu6mU0JbI
3pcYt3PsmGU+vDBgMl39D+LnQvlsCNz0oSynx76bX6sBcJQvCJWN83NDqMNK4+PpbfSPggGWiD8R
hqSZeW+mWFTczv8Qtt6u4x5bsRzMbRvrKGrsfg1EuN0VZonKtUVK8h6hpVsRXvh7HqDBCX4P7KaD
JCg5hIqmzwhq2Fcq84PRBCQ3fEpWWH123fhqMddJKjg15fQNbp/gbCdkd+XaO61rX2TsPLO1YIim
mCDH2fDdlQt2QnhQ6aKdqt9CPRzXdFlXPdcuiZg/vdh/GSNWoWwKEcTBDbBniobiRWt42pbAhSNJ
ZhK1Hw+ept72HnitlsE+xmnaU6v9xTIJf3/iVXusCti8+h5dm6FTPYxkvxg9Bmf6lxTKb+PocMJk
rpO9DfJvLP7ojEV5uPZQTENuStQEU1JvaZOf5vZTi7EdqbThaum6k+hDLiIE/fD4H/NGYByrEbWR
vwk+tqcEzvv3KXLjS+w3r1EhWhymun+LmKau2CV/CJYC+yU0YBPnEKtxWq8tjUUEwoQ80HC6BbPG
+5mE0N0mwQh0NsxzOTNn1V0ycnqpX/1FRq9X4THy7Ks3OtZjPT2afYpSr0ReIVDj2WGXsKeA75cT
zsLjKA9IWPkMKWpO9dzyFg94RRS557OK6r1JIwaSkPSszIzwGFfI10uH/lLXdcH6uf2TimGf+cie
4jTnfDUMzMdoGSGnI60qFBT8uPPgTnpVDTwUT7eXVY9dssCjrbbfUW7GG9gIDKC7ND4V9nRfs887
+1bnnp24NrZ4SyRCMbs8i9yvyJMxLr6RfUS9O58J5ukOIzuxwXfrs1r+8ErIcKPg48W75xyNxXcy
jdmpHBmR6xWEh9ikQUzTZbKEWvLYZMrfLjbMKcvFnvnZzUlQz/384amZYjYP8tr2d6ntTse4hTPC
hU7+0mBTWvMQFRb0jCEFf6HxKLn+/CEmlHtERG1da77zWNyTpDIsrkREnyvRESKdhWhFnBFnYUIE
S4/q16hL6zzyMMSQDcXKKkcg86rVH6lV+0f3UJFH9OjZ8LEy3TZOjiqxb3dsv/p8aJ46MeZbXBFU
ifi6d17CJRd1tnZvls+RKt27n784kZi2YtnhlxoRxJYNmsDg9gL5iqI7bVtgB7PkuepQzVS6yZOu
4+1xjMI6k0/z3VrEJZhG45yzGWeVAELjsKFbO3VLSIRE/OOG5tV3CRFGd6ptHKJYrxmT4LVF0Npm
HoxuZxi0e10yO6uhb4ithw+B4qTju0ECtOaSLf+kM3Pp/Ovo7Qazmh75LoGRdPuJh/otTch/tnpR
IsPrQbUMDt9zF8axOEcTj7jWSBEzkkvFhzzi2LYULYNcmP0KMk9vHjQfi5GknMgSkZwUQS5l4+wT
v37oZiADaSxISWRmjomOJcasXcbGVoEnqd0dhfIOeUwXcJtBdejAPY6AZWDsTghGSV/iyRS3fLGp
R1uHt2xXOQzitYq5Ytt2XjD0qC8QD2CitI6kxBAQb7bUiu4xyqy7sk8OgsEfFRQRfJrx4hFbtfox
9KrKitd61K6Hmc5vMBX+PB6gG8tLNsKKpgP2gwuEAPcikzGD7dXcqtk6z21ebEe3eUt77cu3Bgst
KRlo0SJvKUnuJody+XcgHmzC9JQVmI8pAqEW4qhn/f5hTdN17ovHsuhTdp5gQ8sWvqGkhjNLHpsF
ppbY1TZ2E8UbL5+iVdZbf9JwgaAzzUPiNF7dJDwt/51tnr6JO6zD2q9fJSIx1pqyGbKTFxpP1RRP
N8KR6T45/02wbOMk37SsfChbbTWKKETIkqLwgnrAw5V8JnZnQRxzVFulZQQIoIDvweGyOsCcvRd9
ZEmLoNacGA1M5XxJ4s+ssP0DzT4DVKdtOaQm4IYFMsw4xFKsOfYlLWo64gZLduQzBGug2Ava49hM
umXWDKEl1NmROa+4ZJK7Lhp+1SHlh1RqDxdBD2bAIH7S5ps+t07TqBbLNGlaPiWTI7pyH5FbRTXT
yT0JoVQRuY4dMo+2Rj2ER9gV3JV61j2YwoDe+xWmvqQGR3E9slo9hYm8U3avHUgfeu0ikhjY6eNT
kuLUJqMXlB4p32kGPTtnRrhc4/pGmYyGZz+tT1MntjXQmGAavYNUFRx+zFcJbBTYV/N9JrI7WefO
vvAhAbHviM+FXWmrdHRvPA+f9bF64xbSD1JD6+nNjX9wSTxH3KndDKN8MdhC7eAPfRQwRo/Kjh9Q
FS9uk/E8JdbFUbFHF0x90RbDS5OSAgivM5zYeYwOw1mHpHtZAqBxEjYk8/y77hvFWNE+tzr2Aaui
ozKI6YRm54ZYKZMj11fMLK+6s5t5PdYK849b4T4vLJD9SGmi+6LqAbcr++RV2tpGtMxWwn7NUESY
du/hMFkSOQrrQ8yClI7UY4bORmITj1UQ+t3HjzX+5x3Li67fpMCaMCaFLbbQ+RmQkq4ztas899Ty
1gZFU7ZBaVEiZqKCX0JlhcIc9ycKEebADCk8Kzm3vn3fK8K+fzzAP2Y/fejsk8MFvg7tEXSmbc97
G0X/tbIefl7VdA0KTR9PK5gCxN4FNUgvIYhBBfD50GH32h1CBMPbuYPjgzAsqAqAhAsTwJBfWxDE
i+RCfu5K1Q7CkdQDkoU47lL6rcnXghfo6u2PNVOHshVN+RO9PjuzWe7ZvZxSkVJs4qYp0w85RPpe
OAyD2xnGoR1/FBYiViQtMD0Wr70ArTUMLHCLHAlTyB0A+Iy+c+6K3RLaSNJ8vqAEMIBj0kSmp1k2
noXfZjVg80Y2StxLuqIO7PhsMM9F7lvGMG5Nh/mUWHzLzKz6dVSHh8zkHUcXdcwxWq1aHLDKQTMb
Z09WPfKjU6zGzEz2VtXfKZOKK2v5chmy/Q6bCrRwqFY/ryTTleCj5UhNbRg5kRW+JUR3R93ESccO
aYm+5tCcsmDwtT9m3/vrvIZK189saFIM1A3WEHRW6xmJkVYbX5yni4UtvRMVszhjKGAHefyMFGqr
lEghBqMM4qQ/x7b57grOo1RvrqWkotYrbLoG57xkf4yckXvBvmmDxYdk2A81FwlB2IHXak9jhqe8
Sqa3TtGLORVbHy3mw7aILpNTQmGkoTJr22B5Z1hGEj3qUdy1oxavRxQeDDh3LuJCE3BeoIT8+Hme
zLV7yKLiMEEbNOxPWdE6VD5f8jO+a8COLS8dqSXHov8lZz47UWoaTs0COzQilJiP72okN0uYxc6p
xvyU+MDRGgwErerGbS5pcj2Dct7LBu3Zkd14HIS1r3X9OrdOS3ai6i4lO/ecnenBTYvxsNTATgYO
KDM5NOPJelPRYN31lJH6aDQY/rKNRgbUXdotG545YNdWBMMwkkWgnLc2Iov45w+tV7+l1KLjpFX2
JivjsxYpPVwzmetBV8XRqZjdVzloyGftybhMox7vCd006XbGB5bt/W429IfKJi6Vs8Q+mQoYVd5T
D41tUNHi72t4+34mjHXdinupuES7SdsMDg/J5aLSF6yDVNYvzV3wr93y/jFeO9oTzjQrhBnPEJR/
5Xn0CTfq/N3S809j5xI3RzvZeXu3zgDeuexY0SKwuKv1IBsg1BKkROb9IrsVCkocmLN/sAkoDPqV
T5kwLJ2a0ZC/QDw7zkVWf9yI0aHU419JjxI0dXEzUD/e22l1dUfSlNw5aHD3tLmL2rSJuZYG7VpS
ySBxoGjKnPTR6uwCGc43DjsPojwCbEG3vnLRDvG7LZzQpt7Ug/PSVV5DG0S5FKHuKdr6paEyXtcj
Z9DPQcR4pQSuYPqriozidZhpNjf7x1ws3ahy6f3j+NbV3P0uewl29xS35CeNMc2tWRxyl60/k7V+
4+a3XAdZMoRTvdehRFApohcxLBQd8US953Maq7Z/FRqG65CyzIILQ6nPyhhOe5c1R1wvqG17Hqo/
75Pj/NIGtGmWwDNv4Bj6+YWreSSJlWqLROPnmUIwoHTlWQ8DRZBiF7NE30ouAYQp4nua5BhwTwZa
aeHGUoglvCGkaAWhjmgMqojiXo11gIRRkTAz4MAyBEdNityn63pF1cPSQVbsTN1DmbLGiyt5bFz5
sZj/uzb7yAuuJoS0iL2FFhiAq8jT6x8j0b1MXFZ4lCCp/HUJ6g1L7wTPN1GoT0SlpJxY6cT5WGyb
or6mPkjDxjvEQv7CRU/G14ARDSoEZQkvKjuiuHOb1jds/DWztW8dAzvTMi/QG4788JrPE2eyA3de
Ydh0wcEQ30AaRYTIBH1Au1rG3msPq4sgqtqvrlqEQdAVCOaW86oHw4QoAs0+J3k70fClvJyURY+V
JaeYayQffjtdfkbq2EjMVU4Xj0yiZASXTIFmOWd3mVNytM/AexfKRZrfVa66xBwyYNQ/OgEnFToa
Dyg938yFxa5/3sN0lIHN+HylLZ/jP85Esgg0kQ5bf0g+oIzKdW1ilslEEBu9ecpIj+jswYcoyN3u
TTd6Enmt2UKBxlTTa99LgO+oCgjCi6bXHM+hPkBJLk31HTPQ2dejrd95pf49jo+RXxq/GVSgeC7m
+RxbTrK3Tbj5EWb1QGNAVep6dixrsrNsQ11MSOV5T/PnC8u4kBoMB3VGZ11O4Y54e+6TEEJKgXwT
bT+XcwXyYFW7xAUCcAzipq3Z7xYfdiEAeGTcj8sV0ghCGvzp2TCKC0yB61CCAwmbPkESGR70xjow
+6bJUTC1GSgHw3L12HrNIUWVqC8nwegDzAs5VMxMM7mluOOsyPs9q+noZvicHSt9Xc5D7hNUB+4G
FuaHdMOnMq3vCxKIukl+ZZmzl0PBqZbYasVUY41opucjdR9rymtzYEJoxstkP6PctZabqB75QW3J
YG+2FytkXt0iMpKw+nJ5V5Qd+G6BAE8M33ROZB+OapC5+58HdrjkVhgnTHMJXD7yNhIWHio59Sej
8T4q3Tuklo870DhIAW+46qrPsPW4Zrm4dGU/jR57coso+4Xrnk+rgoBUZ0LMOxc8fL2eS9tikcLD
L/lwMFOvotnfL/eukbTzNufXGTXvaew47ho9AZundVelUyuqpZwYTQKha9zKXnkLK24GvcAt3TLq
tsFDl+jwwODzuqbHpZ040632tEfVWxrreOxvVBHV7F+NxRs8zTwIiORuV53PISfxWo3utU65/H9A
VD+3S5T4xFkWFw3tNLNFPt8IE4JSSbK2K46lEHE8ho0XZ/mfuR/GVQ8OH2MJpwP+2iAH/FEKfz1N
1lWrSTefLZcUPriaf2JrLnbL/65PS5RDnXtB1iMVQjLUhDWfpMXGdLpYQ6iCn5+1vLblgAOPBAS9
gpmztDuVqxMUscQQqPiCI2qZ0vPQkUWbEkzQ/cT7bgqNbYnDYVspLgoPT1PmNHx4Oc8wlWcfRm4e
m9TDPrZwspIYlrfLRDGMFoGdwz979hNA5/nJ9uBTQTml9tNmYjbsT7uiUwlzns+SEbQrK3+Xabqz
ofJ56Yls1BqaO65+QqiwDPxYcz3SDbiAlknhWGzClACPllY8zygRXM8PXOBHLHcwZGiD+VgbALmR
tznUYIT9JgxOPI1WYHlscnGUeNLnHRYNbTPXuM9SXBtF/bvkk9skqf/cYqwRsXYftwCU4txna2qR
JIjuDoK3pe9EDQw/bNtHa1Av3dJlZY176noTol/EY9rTWZfL4S7B2x1kc/wxGNz0jeXslD/TsaWU
tTUuDgxIDZBuVLVso5CUzD4j4+V6HH74SLB2+W3//JzdeOkYNAgU7GNJnHsxUTfykY2m+ejVVXJ1
J+s7yz/AmMGDZ6U+uWdcdAjxMzS9OJkPZhpPx1pA0Y8BLga2m1RrZA0pscLc01lSMYRxXNBFOcl7
ovQeWeesi0GSGMFWA6Mw8iDcd4I76GAl2Wbwx+dUTTLwmxQRztSy4te7eM3wcAiQ9Gz0QYQXbcGN
G+705Jloorj5cWv0rFZqf973bXsn+B1PiYuQbbKbgxUP9baZbi0TrxndkpeEL34hmkOFLQcdjrPr
I1yDcwVPA2aEiOMUq6nfbDtT8YyNKIAwN5RrTxZkVtTdHdgjTC1Tmj0IE+VNyfGNkaZH1Geo5NLS
wRMFkweFphd3I93iw4yAU6En+QfS53/8EwGg/ft/8PfPEltaHMnuX/7696cy5z//sXzNf73mn7/i
75f4k163/NP9f1+1+y6v7/l3+68v+qfvzE//67cL3rv3f/rL5ocreK++m+nhu6Xz//ktou9yeeV/
9//8t+//Dp3QFJaAJvD/phM+lqqT/7Z+bxiZFe///td3PXz9z3//60v/QhS63t/AcunuQneA8mAA
aPmLUOiZfzNt13Ms0/XBSnoCfMd/Egrtvxm6LWx6ItOxDF71X4RC01i4hgiMbduBtGRC9vnPd+Hu
HxyCf3x8vCt//f3/ZL4ZpvF/gVhcW7d1EBme7pjC1P+FoaBg3SHkjlEAljhJRdi757hWT7llwOgc
X1HOtw99W9frZuz7QFqCgd506mcWfgqqxe6GcqHcWl6YX936PnS1MPBnf96Rn3w0y2gMLCwsm3C6
Tk3V7Hvd/0ySjMp7JsnEWRpT00po8OK2Xg3OyF129fIsefTJiNUbFDNTSK+aj6a2FTNLg9FBpjil
0Gz1CI9D5KF5aNjjAR0oMXz380Z382VzXSR7o4TDX5Ew7BYRbnzMfA6pNamBK1zwi67wf5QbH7rA
oQzjozeOY9DoA9KaBj5LgVQxpYbehl1EZsrgXGlvtuyZskdXLCb23nT2dYrxUuuB/seiOukMls16
IDkqnuydIcdnX7LKKLKkOWv2To0ebPzRcFhUDe2bZo4jha+5i5LEByAXW1dWNSQKcb0cnaH4alJ8
8Zjhp6AvWcy3qbIRb4zAyAHXbay4/bV0s1OvyZcuo0pPWMKYcW3u/Bo7AVfViS0A8X+D+dG05LB6
bV0cRHRwY2E/+TVnVRnXB9xpBIblMqctCfcqNCJgaXD4yUxkH/HOuumcm8+2b/snPFWo8MLhwdST
AsgOjbmjL7IJ8hV6l6AwJ38IuyWyTWut2zBZ+QHqCrNbGVrrEA0YGjXtxKYhO8q0i69JT7ya7lfP
PSOBLTZIOEvQis9ZhZdFMjlCWnAGV42kmawDrLwDjYrV3M+leC2quT7rDS7I0mWrbqcqmELdfaAu
pbIgOS6s1XRwSrJofIUXdBoIqnW6cj3Hof2C1W/VGaF5MJrowZpi9hEZz8q6IjIkL8jGcsKT6QBE
Gg1O6kk682lKgT6NHeRN10wfeEMDtgr7mQUxYDMfPbTPo1/LJLu9PnECjnpvlabkpmlpZG6j5kvw
z+WJ4rh3VkqhVZpvVS6q92ltklcMf+de6yX7S51yl9Gh88rQZD8kk70vKr0ISje7uU42beAKR1z3
WDnYQFxy6Wp3bf/kRHpFxEz+gO9wE6vu0fKN+Tjha/VkJE+VcM5+G5pHuGDMK1zTvQ+rdo9JJTqI
xeZt1c0Z4i0isc4yWUXC/MxqtYEmCk+zJd7WtVV76rT5vi77dP8zXZ6/cAjPRzfWWy6g/NEZu6uR
xdM9KrCvXHk5nhFd53MtCDvD67Vldhky/4a/J2IKrxp1kmcZY6BVxbBHliRORngS2m938p/quKmh
4VBT1vaOD0oOtGZT4p01H1dmiSMY1XWLn7VJn/WccsP2/fOUFTciFqqjB8t7NMbsVuyiKzaLU/mj
XTJxf8SRrm+sxDgq4fkbX2O+48tq2NpleQzHSu3SPsENzIzpNszjGvESnodCPjXGS9GAzfM8TKS6
iK9R5OJz8cmAEpp7F5bOE0eQe8cg9I9smSC6Rcjmnaf6xsknB5hBxJlRmcvuE9OETk2V1A3NWlqC
fUY0O0axey47P9xlnjaspzijFWHQd7E89ZBXNWrLGL2GN+C9GiJlbrQElNxEX8D7Y/wWyOfgO7HN
0aX6ah3WGRlcAC0iCzsx2fN2VvPtMtHcjEOKklVHuM2OPL+D5pR6p6HRnrMkNLaxCTE7r8qYwh4r
R8kehTAY7W6WFMVo/fqNNL0/lh8yy5E5YD1KwliDLVe+4jeKr5PH9iupw5Dfe7zx1pK8OOUPdfGd
Z516bpRYgfAOEtBDex0kw4ZtDEZdPDLEPXVR0h8agRFagza5Gmx9DPoedQb+4QDSVha403eIeGHX
1i70RiHnbdfWr4mNdSLuGyfQeY1fFL9YN9Qrz2U7UpPhUOBTZwnCSK21QwLBWgMFV/EJ3eGoSoH6
sBg+c0Fek5F2B9UkDJQmiYkhyzamoGnKyYWC/mviQsAZGxNzE4olpi8impcl1iaV+ks1QUEpTcT8
TIGQvJoGM/tsJLpRHmqPDbdlaSOhc/Rew3xA5KgflVvyeJg5OMwGTOMYDaSkwyRfz1ZOQrz2asUE
1bVjvLEr3zyQRLYG2/0BJ5gtqOmNtPttfjDn+s2I8B/JLLxvmgOUjv6hJTAcCeu9p1sxsS6CrNEO
/SSzBTuYMIqvWwtqCEENDIa5NZscCi4S3w365IsZ4lbqCwJfRBoh5ocDq5kpXATRWQihqDTnjDQ7
Xb94vT3fOhcjQFQBrvKK5GNm54dKx2arZxEtD92t1D3UQyQ+RBT219wCJsFGkjFakbC2cgzj6BbI
/+0isTeTBBLgzIRyuta091PCPGazeTU7R+6NLkZEXsTFJhmK94m+GDk50MU5Ze3izFDHbFpEyQWW
1QYHrNv6h7K6c5wkeibpcI9xcDPLaN63s/U1ua68zAm5KJlpc/h0f6bcE08FDOEy/4XxqXrI++i1
rOdPzE2EIXVcMyioSMK12xsZUnR5B4x4KM61o1DNm+ekNVD7iB6iGvogtOma3dZ1kOrN+aMwukO6
TCtizu9tbYfGHa40Kg1P3APJ20CZjX9N6QE+U7j3DCPdGAwZtlYxhkfbibrXtLcevXgkb5zxXG+g
5bfZEZJbYT95TP05llYVb8krC7ovacGyc9K0veIEI2ScCgZlANSJtHYIIupU9kjDUkLIbDr8rZx5
em2Ssybb8NfoTL+NqeuuIi6swE/ODmvr9x5rWzC4A5NvR1w9YgdOUsKrap3Ofbel9yus6IT0eYAv
kltPhWIdVkaZe5bNbD31bvMKYZ37RUT91sP492A7oPMbCTwKsJLYdDGQ3QoRAVvE8cFCsXMx+6YI
DLj5eyfaRxh3vmutRkNKZ/yYhpna9Z4Qh1CZ9i0ZeD9sq3SIWDFYs9byUKWD9Ye2mKMxOw/G9C09
/exKtzrUiEoZXIntXFfRDmnfRKazCHfNJApGfihEJ9WdneIhzWE41mRG+ZPfPPkdF7Htm/3nWDrr
yqkfYq/FDxXq7aGaCI0ty0feKh3xfVwdFH3dFpsB8b1ZE528OnmPI9dZozZUfCh2UDbkldljLJ+c
5G6psyAIgq5DOUWMBmaOvH7m2bt1mig9uHVMJ6zbD6pq74zhEJaN99sLLcamYvYfZ7c1N7KcC1yz
SMJl1M3EslprKw6/DR7+axgFWlAV5hxoy4WTNiwG0jKCK+PmLred+QcZKiF/neXs84KxJJCDuX21
Brv5MpX/Bkkt/sV22cMMXvGAQ6ifzvawNZG2OVH5MnoJw+JlRqNrdrxpAfgHoz3Lt/CuMOML4LLx
O6rKE5Yv/BKt+ai59gfbmvIBb/FhstSF84gTxDOzHYDyM9io+IbXmUxxBXLZGSBcEZSY21SlpP1V
mDtE840QpmblEDs3r7dOs8w1mEB/zFDJU+0RvZboyzrTQd88Mv3dCDe1toQDsaslaAPTZxjfOVaQ
R7H24inrSB0ng8Gr9FsZahKOTfpVIVBk+yGmfRmOrzUBJnXFYNtnyI62orlAcu0PievqED3G1Rhb
L6HndWtGVH+GHMEQdU+HHhdziRljBqVN+DKLEaWNoU5F2zMSriBiGUb88uOlp/UA5VH2efC/XSmD
1aijtHLSIXJeS4X+WA1aC2QGMRM9FlKyU6vLl0Iv3bXVj1+eHStsViWm0Rrr1OCFL46uEULGIPSo
IsKxfv7gfD5IvbrXOnQ2ZTYnRwlEz+WKM/D0lqLvdxRggCsVvriKgJ0f58fPH4Mfj0fo6m+irFFk
xCyxTd0m9sO3UDk2m94psdlEDrPx3mA/GqGDgdzFgg7NCYbIxegSDgmCrIoRPhOgV1zR0Le6+qq1
brwT9gilBxvvOjbgRQytOkWuItxTMsZUdg1RSWeibHjZdByoLbHb4jSBaf7R1SNzNZW4a5/R1aoP
u6d6JNySzRI93RxtIwOxRT65Pfs5eV/bLkDZSHkHyhN2oA9lrzasVpy0T8/dl+z9iP4hueU2QbRd
zLA/FC2qsiw6hJqNcKvHY4aeMu0c/0AEkLwsmAlEBcl+tr0ETJmOnhYLdJQnpKx6LmHfc/ZSSjZY
QEbjh3TIGMg5a8y3FMgyTR5E7u4qu/6Ga6U/aovJakhw1YO3YlMXsuMAEYKbY9HhzgU5t5H3qzAI
Yy27wVoC5NXALdkmLYGbqHW6wewe58T311rkvSWM36aml3uGyL9U5r4Bw9/haTq7g/yQNmuDNLde
teZC5hUzPqSURGSwPEx4aPUhXrSOtXPqb2eEdvqQ4a6sNZO41PAIIN+hoJ2wB/YHGpNTWoDMzK4Z
W98wL081IETL1jHp0BU3socmNPoD8aFwBycvPIaLqCSfbcpdesBVkybOXtVY46SDmWHUb5ZDCnNo
n5G9EfWp6vc+wSekYvsBFnzCj2X9bYd5eorlS0pmkTOad9y7d4VKX0Ozco5+lx/FqF+ZGKuAwv7n
GwEbxD1dsYsJGxLcKx4clUlcG5l+tju/GlFunMKS+1g2Hm1h34VEqlTp2l4uP5XmA10Q4wPpZ6fQ
941DiIi7zPOJLZm5z+rMOTaDn+3wBN76AbOdjUoFC3HNrnKJqDf4N7VIGhEyG30Q+x4Cjkk9cvDc
x8qkxskpIvPQiIO+oR3ZmMMcrob8Fltpc4qwTiNzHhNxqFpTO6o6ik6NHYUHrfvSkKKvgX+pNRQA
jSawQRo6AZJL3TGY8nGxwPBG5ppQdD3eE52VDbCxJrGZ4o2kFmXuWNqdqgqrmsVWZK2zNV1Ny5kG
b/zRmvO3zOluhoqJLx0GJroadRS1zJOoS9arSJ+2ekQiayijT6ohAuFJRltZ0t6haHgextAM/F57
KMJ1ItQDTEaCeLsBdIrLVs7LrhiXSE9Fv7Dm8fqiOxP2AUdeIjf7yj2Sb7y+sLaavtN0amU8bUiV
M4Q6rpXiFFPY/fqKFFQ9fHYHcjiVmL6H4q2tx/zRwE08+y+EEiHASj0EiWTbpQrZozl5xi6Tt3zC
UmiwWoBrXx5U1gahHAWj3u5D1GJfSEqm2XDhI3p3SSR+E6vaFgqjntLfOmaAx9Jj5znN7qpjc7IH
gj+HwIVkYqrAFO8+E4mVXXe7rsUQSiIOXcxUjzjiv0nk8C9XNfn+b4NJmQcCU+VqOzAZi7zo5LRY
/ViAkl5kdNvSnvSVnCJr4RRA/jOHWzeSoc4GFQVt6O3GOE/OBqX+Gi1RtNEzxandVsfSwubLhzHh
NZts8YXZXzJCW3oAJiNclw5G2shdxYlH7rMp6hsigq/ELp91jHCb2SHzL7fZe4+lvR4IyVtnwid4
04rkzW0XvqE5pAHMDxWEKabnlI3AWiP5ii0Iuw8ua3Khxk01Z3co7w7dWH7X9Lp4G6J97KJh1bLx
Vj1L8v4G8JS5bF58zWIXIrO71s/aTRv/NiRaVt1mw0Tw0s7OXZhBHGj/i73zWG5c2bbtv9w+TsBk
wjRuhyToSXlXHYRUUsG7hMfX3wHuE2fvdyNe4/VfB0GpjCgCSKxca84xS1ohs3nlvt4mU3XMx/yn
arkcTKs+CaIN11INl0gj1y/HYUKqwWbukRaKqviE47eua/uphgkJ0aDdpAGZXKZApiZF9zkV4763
eMp5VnM1eZascrZxJNIswHrYhzBIx5KaBUtayf4jFt9uEn3TN/QieOAhJIbUsjhB6j21048Bq0jT
4s/nzBnglgUsGxnIB5z2tFn77LOMjEs/tsx2UPJlAfimSDss0tNQL75dVR/GklkSEMjj4ufREwKs
BZXyKtcZxfWtfhBtUJ3ZVJ30RLuvoLbR7bkLVfIc99WTG1XxssJvE+obiqNH7pE2rB6KuP+x8WdR
VtpvDDuuhJmvBC0KlVSPNJjwp2pfMZN8YkjEtsIQppP7QgnAVdOG+0D3G2OJl+lprVrCulctkC9v
ZMVFAUbV+jZ76jfRoz/J3LzkwobgMTJPHF6bwAYUN/6O0W9tDDVdtNj6QgD/NA8orpL4u9eNR2ce
NrrXH+a0+OiJRcMoSf8IcTQDyuxz1CqCvIfxG8UlMXcttw/ngY3KlYEJj6HOOnixXTLRNF4sWx6m
Kj2Eccn9RLh61X6UtXxm7LMbSkTaLOZZme4bplhWSGRBRCgvXtuIdHl+2T14RM3ihEZc3BXhUBro
FBf/Et3RedU6sUPbJnuVNgKyJGgeHXYhel/zRy6RO8RmYDOpvmgD30cHkX8vvCBNqYulBh6selqu
5gGpVibQ6rX1V2uKUyAXrS8Z2clYvI4yLNlIec0KgPiqZUiGqvdnEodCw1Aos2V342LaF7vRcL9V
MHyIHsJQYlA/loXr21VxV8/VSbPuM2LRtfoV/Ssz+PZ+mU8uCrQ6Jh0L+vWM3h2gHtNmxtChyS9g
0cc1kaXIJrZ8MKbwOwQBs0igmV931NaR1J4gF+nrAHpIar2kqXv0JP2Pkn8+04NuC82gGTr+qUTK
NoqRpdIg2ubu/BG5ec+PsuaDleB6SOm2eEP0pymsaysdcHp0tcEp+mbbJYg0Cv1Slz8TfTC7qPzY
iqxd0bna3u4e6zlHroA3gR7HWkJj8cWwnJHuER5Dts7cHvOzF12CtInYlWfbbA4Kf5EawRiiMKWZ
A3Cn2sYaS69BpAFQ8mGnet06GBGBhnMwIk6JfhV1tVJxdHKiOEd0QVPFyAmEnjB90zw9ZYwmIqSI
db/r9QCuRBBukryJd7BLyrWouOs00EimnnSMnHniuQ17TLWoh/AS06oKyukMdtc3sxrZc17TkzUk
XplKHBg4oxDOOwrPHN1KkXzaUTgcRgJ0YFEyK+bSX8kR+4jrMFEGXmqfx3Rnje5qNpk1WzKnwe8c
c7hTdYXwqevlS2jwKQ9XWxqfRfa7Rjn/4kZMCFTTofrRE1SvEF1nRw7EOYYF5Es9Y7mGNtn1IO5i
kxoDKrlmCT8qqLSKPsFyZMaPM9Yp2uXM+MOa5meNndFTIfHxQYQPXFZ7hfL3Ku/m7rdeWXh35tLl
KTdRNkbG1tRINBn6/nki0wuJxONcQdxsHFoSuuNFfkTIYwovkMHOgPkJfWlcpeQ6t7UgAR19m2jT
ZuNJuBQWNqKJLhzUVsgdOKGjJH5LW4QZ+CLuehYtz6jNHfmKcFHEsxGhSzXdKL7YCuF6HGboWnr5
WDUJ4jvyZrdd2n+pKHxubXzS5Kmy7oT0VUsT9ihjdjdrXVYDQKwOgYLFis0kKbNFiBSW+4rRNYQB
GvUg8Lk7Xc8jVVUQ321ZkXcvCpjZBtXaBJq25To4Kw+zR9ia+5QxOu/L/VMkXr54c/f2jO64rxHP
1OXkx8mbQu54L0J7ZSxw17YI/S6LG1+HhRj15Tr29FcKXPICKyc9mvREqECy312pYeYzX8LUqQ9g
fcVaerl1p4fzr0bmNte1VV77iJysrH7JA6fZWpJYPjllbPKGipTB4LPqZlSzBoENveX1dKWynZnx
36Y9++26f6Xb322G7idpiPOy8u+h7TfQF1CLaPaHsIu7GaSuXVa7mhAA9GrzO+oOgINe8TQ6vCn9
wXVKVh66+koO1MO/TGd4cgtaGJ5B+EslaSiExLFqxVxv2VUQ9ogqa7Q3ohv4qEMbacWkI/GNt4ko
iBEcm73hdNz4GrKYFhHbFKwb9RTQ0okh6YJMZAOHMvOYD8EDCWhPjRXcURbQ+p89nzYm4uXE2jjc
414DvdeaCazyUhoKzCEeJ+zdKATppTd69hnxl1MR/sEkLCeFQjswNwaEZSZ31SMYFcNLKL7FLp+S
a5WrX2pAyadlH/hhd/Y4nuMoBFtJ312rJpphDvHtcOjSZW9ggQGcskubv9kjk8MoRfQGyBWZJuT2
KGeXQrvL2qV692COwxvTRT9H2a5M56h53Z+ZjwQn4Q8+EOisFf/LEO7hHm1i69MKyPxM829ozWPo
PZSTPa4Ns1qj9z+bus30FaZ43tsPZD+0c5OuvRAXGaDoOm6I8kl91AOvVHmCiCX32o3ORbOTTajY
ta50I3vuu/a9ksFx+b+UTC+wfk9UrLvWeq89tWZiwWZrPBo8W2MxYP0pTmF+VzvFu0cg56DbjwRQ
bdpgZ8/9u2k6Z86kh9jNRMQmE8ImpEOdwupj+RPkbZMlcjVSmagSSTCLFGGplMT6DLZnZqtTTRer
YqmMc+PJnebnuCkwV4YwB5LN6PTn3K6QopUvmXjmU9twlx5iXfkd8xA1endy6O6W89VpNHTz5I4f
eSWeVC/th6Btfg0VXa056Xsgmuy1R/gmpcB2FhDrOeytCXGrSY7ASuU8GQW99cpSWGCnGgNy91a7
KEpUwxPABFfkrjA1o/2a72HO+Moqt4yzPxJyB1ZlUj803gOC+ms9RQeSMLAnZbuCshjkpnyNOzBJ
Uj8GXXGpVQd7K0VhXqCU8oaHJKFTpTm4X8pIJbssS15HDVYb464MHdW6asN7q0sfdWiz9ML7/diq
E9xTvB6a2EQpVimcGHe1GW6TLvomVwZHbr04fOJXes8AJgwkyo5JIDCpNXf2NRDwc5tTNvXmphhp
WvfJXvfCXTGY+5JdMgrvgeVRkEVnj37LNaIZ0yWGVh8n0aFLIiR1FN44y+Z22qVNtQ8CDWe7Wgc2
U5eqOAbVyFSJLBk3wLIku6eAJnCrsaf1ih2ZzMxtPP1slrEPnuBpufBbLfmE8d+mPNPK/jpMBJOS
BaQs5z0DqqY07woc0Mfk9cKg/X1Iy00igfyPCNHsWn+D0SdX+vQH+mPIw7p5mLjlV3j1OTk9aUuD
UZwoPc51Lw6mrnZ5YxDxFzybdB8QqNJNMK9jHF+LpPpkfP3RjO7eSNoF6p7j+/hdCPCMjD2Fhmab
wkVjRXVb7Ws2mu8uFy+T6b40EX13mhHfRWs/T6nta5p5sNv6lTnmr5lasQt+6TKAzoGzs45eigJc
uwSCCPYIWT3ySwat6CugtZGks1ugDnbUbRhSbWMPLZ1en2bbeirwgsWy+00bZj+3G4zZn4Q+LfL5
j5y7XiuqMzTAd7BzRE5rDoYLCwGys8dCej8zgsVZRnvTVEB3eQAtSqjcO0YOYjWnObh2+GJaxn3J
ObFc95v3uqoHHM3Y5sr8RWeSZvP8hK5/n4zPzJd+gsm91qF5bbL0V4Z1O3SSfRaF5xiPzeLKsLTi
MlvipKzqJwaFhRLsJAEWW9xUNngiezLyTczMNNUfsib+wDB2zJRJP48Nbsdiwg32JjV5lnG80Wk2
Vg7C4ri6RkuufM8wRW+HO2uu7gYTuM9sXbXcoP3M89INj02QnjtjeKa59ASdPsDgHz4uxPxwmn3i
hS4aq6c09BUm+2OQm/ddxf7psZBY5YiuyWlF4ro62eWy+4JcmR312bnDvFCzgCN+8QqCnpeLJTDz
+yC8NwK1jSromDH9K9YZgJBwH7J1UNC0AhoT5NaEeqLaloq89fBO9OQUtcWzIVwfaeDaKaWFeaBG
J1eB25r8znmykuEgJwtxAh3+0HyHCGrt8pEWkDM9OfbSjRnwtEp1N/fikkzmvQfixRqjfaiqXZRj
5WWK2szzNU+bX3kXP6JC8yJEvahU3yb3V+BNh1GOv0uNPKLAMK8tUSqg0ufxZTDqTyJIe9Wch6Z5
j8T04XSGn6fea+Ryy0FLxGrc/gZLdlkAYoxFsLYSJqyZlFOWKg8E0m9iEqpTx8H80zLZQBeDNu40
wOWKc4bRaXlJonkXpNRIrBi+DQxqHnDfOyNoNjQ3BM4bZCZRZq0L8WRohFP0jvHCdOuC3BM1sXNk
j7MnveFV9Nz25Ffyv88nuPKrymoAmikuPxpPUtxT8/5M/HlgkFnoTdvRuLNrRHmZAib1MM7xWzOo
J1tKJN+U6npHuzxalxXstqTakhVDg1p6vm2IP8vPTSf7Qbe8U1RHl8igL6zwQayWH5gL48nJCYKM
I+88ht0jIM4j2459EMUvJty8ti9fHdDk80UaUbgKRsE+JOp3mXSx1DJ/Xv7SmNdvnROy3Yt/zAXq
6uT2c2lWD2DRnQgyEerhAnWnOgtYjGnufZkNGAHLAr8xzzzJvQ2222IVlAmd4REVsz2/WlBNEtls
K63ZNTA4bUFTRFM0uSl2YOyZNJibVLsM+F0W28JmGIe9cvo7L7BpE4pDMDR3k+ZcptA6oHLcJbN1
EO99RxN7eu7neDPG0951uzsRf4RLK3Mof5LB/aLberALZqBABlG2f9XeCyOafRhkP4FwL0EUwACw
64OrN59zAPQox1cDS8gt6OB0FuYoRjlak0GaZoms8nRHC2/dTc4vAED6Bm/fXZaVR8wEfJQprLSZ
pxb2CEfbOAsxNGnJaO+RDTCBKtYEmlPb5ubHsmSGzfgOXWKR28aA/Zs72wXv5SV6fUzLPVrVTYBq
4iKnaN9STxxxed80jf9f/vk8VT///V+f3zzKNzH6JcAY/9RwGsJzCev6v8s/6bf8H6LPf/+Df4s+
Pf1fhnQc1kfEnX8rPj37X6g5bcNmdk/ar72k/f5b8Smsf0ndNlxHWKQQ8u/Iw2tK7uL//i+h/8uy
nSUqzCZUk56i/f+i+DQcb4nW+0dEle5xownLRjvq6aZjWUuq1j/SDunjt4g7YvdYW+kb2JlVqyKq
mELDdUCwMvDVVxdVyxnh+bmJ5+YUVRID1mR+aokV+xoIaSKmywuC8f5cub8iQuYPFrAbAJTxjGuy
yv5MUxfvp8n7Hp1frdIMakOHe6LXCBOMzWfoVP5Yudap0tGd9ZN+7YYXBijpIS9SWHND9mzquvUw
AdLWmvE4VQPcdSKz1oT0DDu7CFB+De4THmGgLi02mTTfmaFyz6ECbK/68SCrNER7RldUErlCz2kp
4ljtK8PBP506UJAz+y3iZrorWdSQgWR+lYQzpCZjk9gIDoNKWA91Yf+guwM5GvU/2JkyfyZMI/ba
8SDc5qUemSs6GQ0SspXoAJSWdhIoVxhcfwyxpV0RYGz6gWxLCYApKAy059BRWfAvpujyL8tDm9bE
+7CcpwcgJ8SDdDghrIzk0DydwZKYaBgm92i0vb4Ne1puSjoHt66yTUZPgAh7ZGp+EQtimLyRYRGC
U2uS8UlVOPncAX4Ouu/5BAqHXILD1OJmq41mN0p8vk7jW3HkexhtoR1MX7aWmWdACLpPYBNP4rG4
ChbQHYFT61EVv9h3UFQyYe4CscOBk6MXlt/4YvEYZHZDiU33HLWFA0rGyXfTkNrY1u5bvNDHzrYG
35gfu9yojw1GEnsyaa65bC5i5wQyyjR7aEJAO3yn7QmBFeKPZRUnMgzbUwFnkswDKBoDoohX+h/h
jg0h2ZnUknMWfYmBEE1l6kfRp+axDeVVyDLf4o4b93H5w/IMqCrUqW1RAu3ouH0QkDIwT53w7bfD
xigCiWbWOA01hS+9JcinFq3vcZkFzLKxtjEMlL53votSJr4jzGGlI3M07JgtW9qINcNY0r5iFEIt
bgH2586DLFAs9AO9VDAIxta1+1+FHo37TLSXNJzLU8DAxSqH9pAzapIgx0+zaftgEd2yDN6IIazC
JnzADmb13saISEBLucB2tSEwybjvEuzVacKj0mtmcMh5ACvVW5e+HPpzYvwRaswYdxCiAa8KLo8G
FL4B11Y5Qp1sYyhO3HEjnj+duqDqDpWH4qZt47cOZiMOPxuAL0/2s17+1kZKbRIbPsKpXUhQCw8c
+d8Rcwg2SnnVzYCsiIotPW6xRaL4Ybm5u8taA/2r1O6GXDjc2i0G4BWQcR2qn77BqfRULH4jAFCM
k217YHRob+2KQT/lZLoGU+9sFwqEl2L7bSestrjeYVtkX4Xdi13WgYuPmUXvvCR9b3HLB05/DSFA
r6dfIGQ92MnwTCL3UQ0sXMY0kVhFRoaJDlvCq1/VAVdNUvwy8DSjtcXQFOXWJjfNzNfL5gGg1R9B
7Jmb5qcwBvvsoS+Lpf7DhgRpAF5VE93TZrGcQub9zft2odDDbSnjxQqGscRFHCnpVgHCmNclfX0i
35po18Yfo20x0ieRrMkXo+rs+qMORY5FGwMZFYHMmBxmLZMa1eCofVQl0vU56CCjwZC5QuGvl1Qy
WBCoJO5gEPRb5Pi/e7zmDOQSZBt2XWwlNAVkgJ15AAk6L548JNvJPaQeWkJZStDpwBa7tetNLt31
YGsuZs872yPXI0kNgjDKUF8TgI1+Wou2Xj0HSPfeq1mlWx5UTOdwT60W2buo53NjFkvlN88Qrr5R
KDNcShkymmG4pZOBetdWv9AID1jP+C3rln5sMztv+Q9qAObkhZoPqs03KX2oCEv52YupJLu4+F2O
3lkPnPSaYixl9tFqG72n3xp0hzjiLbOZhkurSu/APs2hcSyrbaf9zJ5pb2NamwhOdUX2+U/qsHWa
RmYnDDDCV56523aM7wFbsItrDbVJpumcoNnYZUX+JWztRdNRJOOFBW6MgTHEadhq/Vs9dr6G9VoZ
ScC+0HD8wjNPUdaET17eP9Z9IbfzaCkf71CK8Rd8MMJZRCAjAEZG2lu3xAnuNHQ+UmQyr5OFDKJL
WmfdmMzoh4kha1MZ0y5oRH5FOFPA7Ma9jpNIh45QND4No/sgVS1q4vps4En0R6kzqkqc6T6lQuZi
Z6IZJ/O5pcpYIb73jq5gk4xeul2NlbQ2pocj1Kk1Yy08et4RQzMxV/sy7g5sZnKGbS6JdQ2d/SLq
FJ3NBEBlO29sNJ9Xy64gUNm5uanK7hQHA88EF2Wjp2Uv7uQyFujrF12fjI0bknrh9GO9aqaxR8e2
WOFMTKvtzOemZloesi+zqygnFt+g3Q62ggde0WQLMXwqhW3VbM52w20iR/Q4Q4YmLLSuc+UNRxMx
VBPF6amIQW6a8b4n05Gkg9bwR4+tLU/2+jhihxWgeXmil9qWTK/NmAw2T+S5Xdtl9BADxds0NFNS
ra5PTkugYI2jeowJQ3aV4+1whu+0xSmLp4srN6nag4x4AMPtgoBBUpdyB/pbpnuB2WPu1ZMWVwTL
WajApzh8DjAKEsQ+1zj7K2LOI6Q4imA2F65gJm3jDGSNfm2SSADdveDUb1GajedcZoTf9vLQ4T30
bUz9y7vM75qYMsBLJeCJXRhmGsLQKDzorYuthnQ+2opzdu4alCjIQsgjJ5OjBhPEAmTkxyghbdil
odc9tXiMHXR7yCsdYyY6VCn2rZPcBJW9yB7YdSnGV8dOud8mSINNbx5uKOLbd2+vxIIndghJcAg3
8oEl0KMP5qPbTYiISkQUJnmBhKqB6JS0vhnn00a3K+tXkrInTsA5rSxkYIpFbK+3KOl0xDW3w5yx
pZfC+0Rp0/ih7H9rc1CzhkHhPer5crYzkkBFXEEElnO3DyQkg9GoMByFGQF8Hn3OLi1I23Yr1BYL
aroWLZjL1OE5kAKyxZrRAljSJt9o26+WGpx5J4KJ25scC3QrjWm3a8xB4jh2EtpJn+orkpxUbm+D
sNGPoaZegrRNaXJm9dGVbnVkMntOCO3a3b4KK/dszj3hNMjB/4IL316BN6mPt1d/H+Aa82HE3p7e
kMKewKH5z6vJtDQ6FD4Am/gUuSO0W+/RWoZySO3TQ896wvgTGSz6s3WRQKYqJS1EvJr2lrwr2kC8
3cGxSKhKQ8ZF4HKxB/z7YN0A0X9/bYcgtMPAfrsRkgX+92NfgXrdB8ttP8a0bhV7GZ6tCgWkKtSu
WVKURK/43u0lXimM+HAV17frTTfejN5gD23k/Fc93RI4ALzMJMbdema8eTutqWvRjpAdnqG/jrdv
GKK8nzEaAS0fP0IkzNSZHG6v/j5YXlwdlckHI3TQIebMIJ1J+tp0gP9avaiOcjncvlRT+gN1hfCE
/3wrrQjDEl5HnbUYSG6fhbx9LLfPqjHp9ZlxsDWf6ZDPx0gqYF6zWLBIaBlx0UWn26FZXsH2rGH2
EERTTjzPBFkDIXuUsqj744hixqXYQS/h9Me/D7hRhyOBIeU29eaXXKu0I+RsDfvWcs3F3J81SrxZ
6wCcLgcXVbWv281PhuxaX89DPRM+5uw16o6/eOM36Lj7HxC5WwhU9vpsCkznYDgXIebtsNBoDN+1
4QENPWtf19Ss6h4pYzW/qR1310ApEsPE3CEKbNQj+q5pe/vDfrnZLSTV6xYbPmKxuYFWlNFlQ0VP
Qb6sHvayRNxkn7dXBuqHf8tA+zZ8jd0BJdZyjm7n4nai+pRAELtY5mwJsAAYWPWxtrHxxYa9u52Z
/3X9NgOJ8QxlcUX858J2IOVQNh/MroYQdruQR1aNhetcN3tFQfDXB8Jz/J+flzdW5B3lDC0ObCf+
+ghuv+Xt9xUxrqq/f3OW7QKSYHTIJzLpegXqBy1IicBgFY2F2Dut8WCwI3YEZihpKmrvZSSqzwJA
DUNgbF5+2ybbaSpftILJeAL/iIRFrNae2/7onBUXacWYDROGFgLfIJZ6q6KA4pYqj9Hd1KaXvw+j
p2gsGfGpkYgxRdb5aN3SlSr3ulOORELIxx5D4qbzLmjpr2YYAMBk7wYrb1MTLhQiEllSMIHOi8ey
LZ+IU+eJ2bEXgzngEFC0MvJ0O3vFZewvSVH8NhzjVQ8xd2caEajDEL/l+muCpn6VudV72BfvpkN7
LrG4BYw8uaqIeWspxgddrWVZJ9thzM9xODCgxV1DaWG9dQ07T6j1LO1Ns+0cZin6LBc3U7eH7kLp
4/TPSWVWp1C1l9Ya3H2YRS+1AR1lKVR1kRprPY2dg6HzfA11DD2uU+wQTIDdGe+93H1OLMIyaUSc
3C+NPgFefwQznTs8SkxmwwQauhGCwLDfo/ngzo9VlsXbICIXoM7TcyTHLzYkNO007ap1IQoBgWgq
FOzW6f7SiSDYzg4c9MaEWGYgdJNQ3hUZyNyUiKWYuPkpYgHNws+mo1jRJkjnYH3OLvaVNeNF8NnV
o6sOoLV2xIXjDnPtko+rvU8dEL2gdgCf55kfDPmlK2vEI0l/0UfSrMHetqF9mSgyWqW4JYyJqbNC
2o/HyamqF0TTvkGqHvNq6ipQwoe5LfMN6lSRfjayf25s91fPhzBHNarCAfmbZ8snlaVHN9cf6wzF
mjVZfqXm36nJnrpPGMolAG9F4DCGRKeskE+BBY9fu9HajL2JgRcdc+jhQMvlj1KWAqxUk6cbgQ5p
uvu8wlFWbmcxnnDzkKiT/YFXUICh9KJNhcrJHOW5xrffEPpB8KZYAzFw/ASN7qrSG5xxGh3+vZlA
PMD5/TWbxIt4E7mPqX3JcBes3LQ4O8G4t4rpSOrNKRXdFo03eZRi/F10BhRl9TIr5yk1vA/P7oK1
yX00l7M8wMMsV1Xt3pPSvCv07DqkAxIdIj6UvSRE5I+8S7ij3gR6ICGRK2LjBeZ9O1rFvJl0PNIB
7yDHW5g6MQYMTkM43I8Z0Jox9cGq9SRaWr3tkE6rUM31SLiEdEhC9e7jsXmfJ3LZJcIuoA3vJJsz
5m/SQ2uirMPy061nhVSzHRlfoQOP4SxrHwqi44aoKh4Fh45Nj1M2zjZwbTa3NcR9s2Px0zpfmmTT
tCTMb+wO7pCTtfddg5saXFGUIoiJQmplXMknuzCeG7cA31YzUY+SfJMAR1lbaHb48cy9GFGuVd4P
J2hG08ZFCjhJrAGNaCGODXq9c3tjTVjMn6wGVtTb1TuuT1Kgew8fp/HTYmsjWby/guuAIqsHUNsy
DLVd5TEn7OvNIFC1p/Ej4azTiTynGLfxziLbHqRH5AHBsAsSDbRjMtTaWTfDc6Sjfg8H0l2rDnuP
h8caAQCzDmZeJAj1G4fUOYbVDjJR+w+VRehbXV+vuUcdMzTI9H7FxfPAvng+GyI+lx4+Gc3u/uCG
qddeTUNCWZ+jVPpuVvoHsSUl2AdxAliFI7QGXelGcFOsbwFdw5+TGW4EvrA0rdYjIZqx5V4kkyTA
/tzIs21uRQKMBBwpWCJa+OhIXuJ4um8KurE5sb87vRXGkQL2lacGJoiARuBUnJtwYKvmDGfmgI8e
AWS2bhUXU0pcF45mX9tM3uke6q9MQwy2xNMr4paYNISHPKIt0ObgegL3D3780WcbgrRMw2mUODGh
wNLwI1m9N3Sszyxrm3jkbMpQ/aHtMW0VvEQLtfVeD4KnmjWIeNL6T5Th4LQCHp+5+onoojCl/eMm
qLe04gzXtPVDkT3EUZ9uEAOhucr1c6sYyNTZN4+Yc8NCts0p7+24fe9694dHOtQaoKCk24ijkcPW
Tr5TaU/+MJMtZA88GxNqsk5Ya7NBQd+224QUSH5j2iBSgH7RUsZtZJ6iQ0bd4fWA4HJyBF3v3uiJ
yJMaqwxVLdx3fSC6RLhIY2fty+lQslQTpH/d7lgP4keVyvxqFwOqjdwO1l034LjhgZg56CjR/7Vu
hf5JDMy1ha+QIIG1NoT4pUanoM7sBkbVOF7nH+Vyy+cGYG9g3yvLaCVDTYQnbY+mi/75GsvLsS6j
j1JfEqtacI5yHfVDwTy5mR4CCc0pzOPZt8ZQZ5iETkVYd0zasLzUCLGJDlyViGq2vWk/NklFRpCL
J6UmRtciPkCz3S/yshDgVDxwRV4xLn0u0jlm18BAPi5Z0MKuv0f9t+5UtR9i5l8moQ9TyCDX4qqO
Z1jRyTCdhYVCVJtMMjbJFUY1NDbZKWaVwHeFa9jIatj1ZfgWk3zUNuJEwxufKARGaTyGXPqk1VuZ
s5VIGVIrfS67S1Mwvu2ZJGyyLvJwxpjsmbwO0OJMB842V1iqdnGgxfdTj7511o+0yQg6BSKw1qX0
oFvZD3Fs3kf51G0y8ZbS3141y5bxdnB6GyhYQaRqUT0LFrYBVyO0WKc16XjRHKq6sPTpBce7RAX+
FKc8/BFrjUF1CgYAOk5gMqjr7GUxHPealV14zJGA3XlLeJS9ysbiKem/4vYUmLX0W0qilVMFEgCa
9aKwzzrVRDSNk356AWQjZhFqP2X9x2yMX9RNvhFmvxbG6JBm7kOAkQ4xgblW8QM+QjDJzvA9RuJA
p/Ks5a5AwUl+fCA+pUTv3haVzUb5MOtsr+I2++kEpiZopqu2aTfSSr4qU3zNdDw2VavhnhVsNTuu
OtfVLmYMJKEtA4RGXYnEzOHeylKIl05I9Y6lhNMJ/FdDuTpMuPFomT5aNaFaqs4xFFg+kuRDgPcL
FyOw0nleWklD/oqZu0Qv0GBIa5mzWjmCdtnByS3sI4mWd44R1X7uJvCpc8/eNEgU7tos3eopUgR2
AwyX+4wKRaX1ObIReeo5qFYnarax/Cz6vtjo+u+6aqGOcB7zKjK3nW3gL9C9zyUfLkmQvyDHMAW5
FTpOMeS5C/tyghV3xeBPiLIqn/PMIU9Lm7o18M/m2E4Z1NUKC8vx9rVehy2tJnZdr1mDPETd+gj5
Eld1+/rvA3w+lgtgiqgPHaIIDLQOxgDtkMb/Bn98c0Qt3hzj257N5XqL4uSolh9UjMUDM5FxS8HD
T1i+9fehH4aZWD7iDcvlhyajzJp9z/j5qCeXBD+OSyvDrzKvO7pOxiaTLKJj0RZoHgp3lusk7nmu
lMzSKRAXEyBTB9xzHHgD59kIi93t+7r9kZhiOsS5PeC0Iu3J7SgEZ4wim+GWflQ3HQM3JiO3Lx0b
spRW4rahWUaA1dLkiPQ6r/a4fsjDjpMD4y5czwXqfWdpj8jlQOfmn4es1ePNbM4G1Gw29mLZyeMR
ejTajEoNuKtERbOVYzAcb4e6KsbjjGwHIIK2D5aNc7KEe0XL4fbq7++V+nCPO46xmWPQlF924GEw
9UfPNjyyx5av//4mUSKbUmYGUYUDp3ZufZXa1R63X3eciYDg6R4wLFIyAcmkCGbKlnZWXbhw2Wsy
o2SWQGbpmG5pCf+OULrmWAHZP95eieXL26vlb9Qm4VHE44hNA5lh1Ub3ruUkR9l2gFatLnGPugnU
ILGVWFOwmcebU75aXvVJDcWFyWcP1fMYYHUm9Q1O7dZR6d3te0nIynl7ZYxLXmln0+Asuh/DskYf
5zjVhBYZRxH0xiGtv25f3L4tWvj6KWes1Qv9eDuo/7z6X19S8DY+hL0Qdh3vSitHi0t2YzT8wnpX
Wn8dbt/GUB5gWnmAni/hB9pRuquy5GpgCWM9WN7s7R2nFAlrB0zRulreIwk2BlIsDrcvbwcbMN6m
Vo9pxZM4zzhNBJrcfv4/3sTydmxXOpjWlvdx+5OJCwHmN3f4gGbvf9g7ryXltWg7P5FOoYDCrTI5
h+ZG1XQQCkhCWTz9+dTb9vZxuVz2vWvvomj+hgYkrTXnmCME+lF5lRsDRbPVPIqQnguTrcnlGdKs
vPFbNaMHUUuIJiE3a4jJ8OLzYfHJZaGs3094kbjjvMjPAs2ugnopSlPyBfX4M+nTOzUQLqZDZw7S
U7XFPPqZTrNTXnOWQLq18M8mvBIaLpMeGFzvhK+rz/IFZT69hMDwkIytJxbvw8uVB2VR09HUfTb1
kpaXK4WH/TuBhqu8vXeAwAELmwWgb8kjszIST6h3f9AfjLHE2AqG8Sjd00hipVK0yxbX+VrFZ62d
HARBhByNx6v1/0kj/zeeYaKiiXAp/g+kke/PR/5faSZ/z/hvrBFRFPH2QhmliIo8UVVF/B9eYaKo
/Ycky+JUkQwVxca/vBHjPyaTiTHBKRCihyGJ2Hv9d96I+B8GrkzQZ2Uqn6k2kf9feCOaKOFH9l94
I+NLTHhfhj5anMn6/+IUlogBjuvAOWtxiFs/wbm3e0QhnfybSp+EcaD1v/Xw76aI6tYFR97/LXip
GFWS83f37yauCCVCqKxDOZmCdY83b+FRzfvx5u/HnBkNC3T6cNOOuY48AuZ/N1Ro5T87zf/0mJCR
uxiUiywJCUlMRjQ+Gm/+7kloFUclm16wh1LhiH1ZzAvCxinfx7vBC6F612oU9IjUuCLw0S+fzmv0
kGbT8qmYtlgP9g5mQGuGlbh+kPpJ2YTiHTXOmBU3blmqEXZurT9XDxKfs56kD9F4xq5cN8y6M3WC
1EObVUNyNzLGK+m49VABNfOBdLG50Ip49UvV9m+zKeusmbNfINwKX8UeSlvrChrvKYz1E/SyGewi
jFknuCOO2yapZLQy486KIAHE9O9uVZKZCJOcrVYWe6gJQun/vc9/N1miFLQZIzdsS97zvxvx/Xrg
bRxt+rbK/agc/HCcF+Hd/6Lhnr/CIPLxW3XSQm1dUZ3p9WfM9O0BfW1SVxrD6I4wk66YUWVg7qTB
kgmVw/MZgYshwkZuls0bIgzmFEWYNsH2GEMCs/m/N+GY1vjvj8MY1IgVcbzrdfTKyTiz+Lv583n6
u6eNmO/fPUmXcKhmjGKMw4W/d/53o40//j2GrSPxJ4gPEZYgG/57P3VM2xkmniT46QHUm6DHMRwX
0ApOzU5eiox/kSOdpOlBS6z+m8wHaPtw/PLaRYVft9BBXfyUazN1A+9hMUAqUIF91rX/Eg4vWMMN
mjThYBDbJlvPM/s76dCV6g6TTd1S61duoC4qDdP9Fct2dk1+RZvR2yVfPUjsmjqybAH6EMubg7FX
743cQ3z6zqeujpYWZmc5mp8NJoIyct+AFjvrtSDGm6QuAHtQT39ANnmfnIiGbAjLSMxoj8hIwyLc
REZnPrWFOpkhmEF8QVK7UNrvZEnbH2bIeOdK5qg/8dYwKHFMGMbYzdcPE4Q/O2SwgGHjqCg8iTkW
aZzNKX49itX0NiOztAPN47OiODJ8yL4p8j8U1wwGYZiG68K4F9+wb/j6Nu0x2qlnAX0tZp7L+tDi
3Uy+pg3aAS0UwyDJcBJpjH5HWECg+A4dfrXn8eKDGHXnE52FiaQRU3JLQXnwQYY82qFUsWh+8OuS
BjNWrImTvK1xADCvqFdbb4i2RWUBFQ0/tDdd+RXT7eAhSk5TMsvZor8mupXUe+BSvl12b572xF/7
kxbWQB8JJLnuHx71WQ/iCesIau5eJt1+K53kyxj4NmUNYa5LaLhd7dATg/kXBwzfZ0j6yUyVcYgj
M4Zrc1/oPv6FeAajhGZ8hYwpPajLDAb6Jbtrp+xsOCk+N6baOVqzMMoPBCyajyBB4CgCAwYeDXej
2TorUvulSVBmTroXAYBaky2+etg1ZYatH+WlcFWZ1kgmp63yqfz0x1G+u2BGO4N3RkkJwU9i0Gun
hBi6dOkxKedfINqwC/COfa4kmZXCR93JtJ520Gx2SX5ol69zv5VuCE/LaxmZdNKcbO1Sx+TbMJtf
NZ3Tf41T6wq/L2eauhKpAuBDmM8WUH+s8FYunGiGlW5+xB8OPEWjnGKuxtjAwR9opzzs9y8WVNS8
puRSeGpWMld/ja/HUV5UP8q3PJ9+Rt/GjnWHIYF6CJ0C6p+EcOQUpH7fkslgT/JFsa1kr68t8RKg
yLMMXPgdVMZ0lsqG+easRa3jFGwHgMpvs/qUPiFT5Kmvcz48XTwhH9+vyqW5KezvdtWA9qzQlagX
0pIQNj7ddmXYqkOCFNS6xAbeD65kz8VOuuoKC+b4a1Hb5fG1qt+LyGDNQGDno+N7u8MZTmSGE1h9
reQP1o6AxhxZvPqtPPGr3k8fDnfK5SSeSZ9EO+bziEuKLZeXwxMS5UD5ITIp9ONvfDxVi1FO4ud7
Au34zmEuH2NXvOc/BksooXH+oDJ74e/7Lxz6r8NpusS2jWWx80JHmXUktJA+YE1P0cf7ZREeDtnK
7G5t7L5nxZZgJmY+ZeBxLEE6g2BNSExxDOYoqLPaT7fCF4ahHN+OQKh0zrWXHXvsdbgSI4u/0y+b
czB6oNmQugccs2Bl8DnQ9JfksZhCj1Ekvg7QwWZckAEelkeY4m1poxkNP/XEfBjoGhkbYFcImc9P
4OfvuLx3z1V8x7fN+Ar3NcZZGw0q2Vv+0aXElRB7aoHZX/P2FL9WCcGhB/TYveDyMkFhxZDGhKUm
3Kohoyxw82pZfomH+hqsqPY1aDUDVtZ2eO4m3jM/Tymi8TPNSc5S3Pzp1eKZVmIy2VX9hvA+UIAm
tTFfYvGInswEFmqK5/PPE1VTiw+EKe36K6ij/rD42NrhfQjam1T9jDx5rl6y3yTNhT6CoXxaEU6Z
FcCOW15DCVHM9U7SuCwWROpxS54o/CcsJSuDI2Onwe3RXhQCyGMMDc38N53xX2v2btA7fDDW/4lH
bTZ/fIWDJZpHwVF2YXrF+E1aw5ej/3ivupkVXMs5lNaIrW8xIeMOhCbz+/CrVZewPJPnLKvtqMHv
xiXx9U2yK6SjxzYvSeuFT7FqO6ysTIACZgLRcybmq0Qz3xverNjM8NAgkco8YUja5+5o1GQr1U4D
q8VGNfkw5vI83pP66StrefPeBCd9zhmNT+BCuJKt82KJSRDbT6ziylsYNfzVRohIbnFRixdw8VMi
sgK/RTslHSQDHfFczKxgj/vzkTxSWwZ8NVOsL92ogDx7jup10i87ZQU4NywyJ3HP+AhwBKff4uNL
ebiB5Pe4GgDk5LbC5IzecMx1D2nfmJDsMTOLqkUAz+aOhSF6bAve8UPwe7xQc5xZoWwyAmD79Lr4
SCJqM12JQPEKFmwrwGR+XyqcMN1liROS+iAgSDKLPQsRY2F8wc3n5lGaOtWtacyKnxwN2knYKuRj
qiQQMHezOEoBdgM/UbIjvp27jx7XJa9OnEJaSESIwXVAtaV6qPMSwjle0FsXRnLWOl+ScG9nfGVG
X8qlWBkfT93Mdjw6lF6weCx6YU1YLfaxlxdxLw4qVdx/zWHZe/pdueT2ZJnuB0wNxuW0/hU0u1yH
xgwdp1cTzuxJtuHJTnard4LX7rB12WIM3MyqTbeQP17+jtY1+ylv/XoUwG8KXuPtPBaKT5IMIe2M
I7oVnMDrxI8IKYCdLlr6gu8IwhQGKJpgRgfkzFVgS5SrBr3CDI+DNjnLW2i3UOAaCUtDG4y49CZ3
42PCfPnSdk55YgjR7p5uisXXYcBEa3wXHjX7dPAaFTGImc7TVcbseqcs0t1w6S7lie9/1E43C5yz
yGFes3HgCW7ls+rYHZlCjTm1OL9CKoSUvM7m2lk8vX8emPdEOKut3qdyThuATrrmGpSc8KvZFp+K
Cy8AzSfoNmkrE4TSZJUm/mOPuP8gHLVvTpzSE0+T+oKwf3oWZU/sqbYtmgh1ctHfBzC4Ce/kU6Sf
AaBE/g67Ek39vnt409ybWvifaLKLM3+SuHjXL6HUxeakZYU3g+wW78ClX4FbNU7qNxM3b5xJso9U
p2k9FbT76XZPl/Qb+RPXp5xco0+nem3yb/ZpILTh6crn0pQeXv4N89MjwKCeERYgBQiKrNemPk3u
5KkaV8wBsKzK8JREQ2VV1QqPwIAQhI7qdtvuy30prUTmg3s594xklnxAwSNTSl+8toNkkUn4OiRf
fHg0vN2GPzAAdqeWEc1f25GW2TvjtIfna2s8zYRo3mCqtUEpyK/mqlNg3bNX6hkyhCx1YB9zwse3
oSK3JNkEF95RA2AzTkHCTZt74Mpx7dI2Gb9okgJhzmcplF3SeWV00LDvePoNxHcYM1dYlAlhQYTM
uVQT4gZdXO4xVlGW3VvGGO8veP6hZ6VZym/QvrLS59MR35M7iDHwruNc1Od/N3j/GXMBeZ6ulzec
C9t5+wDSfYPS/3Pv77G/GyZpgJj4ekOVKtGz1nm1KJhLyHVADDMqdNIjEuhyCu0y5m6Q5P7udfhH
/3PvKWANS/oB/4JYLvYIkVv0xiTCHHd8Sj+V62yM5v7fP1spCoIa1I46cuprsc5URbi+yrB1pIxK
cVrlDMNywNxm/IMQrgtadr5qI6q8pzjMszYd6abkeARZOTcgSxMKMt6VcUGaE8zZWdIWijS5i3V+
wez8J5IWCZf/ihatYnnExxeOgzdFNYsrIKI9XFeYBvJXuZIhaihm96PPskXpy8oM1As7/eyuYgmz
pOOJa1NYT+gkFHPyMWWngCW2zCW3iuGumzSTqxYvr94SYtdQPV5UUdfNCr2yJR3Ug7waRDePF4LO
6Mrs4ZNrzvMnuwxbwampRY2nyd+g/rygxcBt1gpXzYf0QYOEWZ/3XMdETJrYMvlEhO6Gh924hFut
Xje6TlK8deTTbzvC2kh3qMcKplsXMsTUj3A+2Yo39VDfhcEOf3AH4otWPnKUwFhZ2Rz74cVsBZ2+
Kf203/GWJrVI99M7vNldT6NF1MdjP11j2NLfMzebUXiIqVUs66UyUCVZ1a/ABPSa+LhluuItpu77
0HZEC/PV4RW1jr8piun0oM4GH9VPfiOaTKisuEYm4I15hPbrh+KSqMoPSDHI7qjdpHN5aHFtZ0Mq
bDwepkv5LrH/7SqPI1JTD6+eDoZbEAtcDjeeYcN2iM3Mn+7qebiCbCGvMWSoYifTYF6yp5mTbzzf
SOmA2aRs6tjvF/w1PB1eTEpz5P0uT+Kl3vuXXV0Dt4Cynts1vHBynvLUinETd8MlZyX2YhlDt7Gn
aol4NScdX7XgfPUWQnEvWgZHzYLEOFOZqJnJKnBLPHndaC5D3sURxsSe4I5JjQLhi3Qg6z1YmV8v
0Egad1hcwqF+oCS38BGyjL2wf+H7AL0XeSv7+57+WV6Ao4gLkYXlEG9CxYQlga9W3uGJxHElIkvb
T5BP4D+Bv+F34aeXMqDDp6Yy+Y2ENCI28lOumISjzsOF4oS7jNE2Pvrea4+xShFh+QYIA7DNZ7Rk
T0aFinxwNZkRFNb7zSneTHNbu7zm4gIz4XST3x6HBIYPXsnfcFB2QesQgByesL4LcaTmO3faOy7H
QP6Py9DRWqqRI30rNN90VIJFh8/nKJ+A42ZwIOTK7y8cjZeHDf8GRZX+AVyenAq0uiu6F8KYGky/
bgq8cRqBhDU4d7HVFfcU57vi6eCbxmEvSKPBC40ZKhHbYFtmlviKCN7FXNPtB1NV9g3wExvnKJvA
In/XEGt9yB9O/Dlmo8KU+e2xchJW03IGm834ovijPVW9YjaCZSR8NtjuOFM6FEggIAZgBJFFQ/ar
Pz0kbliFhFZ3Q7Lcfo4hm1hTsk9UvAlPfaHN5Fyn53Sbz+n96SMxewN6AFbGriY5QYjG5Ti9uJNz
Pys2ETATbC/R7x/mY8JMzUIh0nONg4Ndsg/CaMO3h8ijIFf05fR36MziYlD+8JbKqm7jWXSDGHEA
B8mQ8mIxT7qJBQDEAW92oALCleZ7euckeVzfUP0F63XD+hXH1WH3TNcP/K0AJK7ND0vc4wM6LzqN
PKVWW7Tbao1PC7rU9gIpPC5ZJHlfgBMzddepqIzceNvdDJFBKloICxxrmF4SBMgaahdn8pNiVHgb
0F7wpXXwA3HOMkmhR2+v/1bgXykMTvN5Y7KFvOjp4Yt4DKN5tyL9DX+c6h7oLpTlkWRgPs9vGz3w
BkYbs7b35Xkz9sMUrTjSW5JTrDTdpckxYGW6MJF+JFaLVLpbVf0Is7CEqvG6J5OJ6bETLjGCkA6T
qUUgFEnqjK5NJCYs9KyX0Wv5vrTbfN76wWGwaw4n858dsJZFGhBHt/xOdlwkoXzQMElscA3wZd3F
5fH5mBuRywot29VJcuheQNL8F1FLp+eO2J7XqujOoF7sRMF0+zAoFeAmmuVdc7Q1CFq0kC9cuzUq
/1WxUbfDNjdM+HNk9kDtoVjITXUuu7LN2TS+3A5/GI7jq5sNp3GliK3HgSPPJSdcmhVsgQgbJFZY
nYvxzq4B/T+OWW5ECyZEnizyU7LqttpNgf5pEeo9+ekVv+GSSxbCvZnaiexOHv7wmD8LVwcJjdBZ
mWiQemMbUMXgn4KYoZ3lws/f982BUZzJrmUR0D+YwVsoruGdTBf02YFXbNAwTEUr6i0WH0Nj9jx/
5D5yiVJyRJpPhQCpYY4nKBCW/sNWi/l7NCCyuKrxgh2KVZQTK+pWeOwnDK2P3V76qTnMBy43FRv+
zgESB7uLSb2T3ADzb7KgkLIotoj6kP2VCwWHJbwy1vnsTe+vQtvgsjazzwcGL0wCrhUn43W4dSuu
NBbsCVhXw6uakbhK49NkusDtKZ2VSFsLQo7HiK98RofKdyXIJ6qFDm6Xz1Ur4HbmKcK+HRd6mf6W
9873rRwqBG0vrIyWZNhiGHOb9g5Ck/SJ+eHs1ViJ7r16V39uGs7G78ihPcawBMGbkzzR8h+hOWmw
Q5AIVhCKrAmylVmBvZoZs7JAmuDYrd4mp9jIoPCn95Q6RRkPeNCuHoUfatskmg9QKSu6SrbtZCyM
hIBMAkvprJScCBzYRscp4BS3Tnc1CwwszaZbsW2Q4BjRJwcIbl1jzfJrdo56JkvpQQ0lLQhWGZkg
P2J1MHS3auku15MTmyKgYEOX9J3vKmImvRiaxpaDIl+UU7gLT8r3lPJ/3S5aqKoXDCAIZTRD39iI
I/Zri1/xNlxUPcKzGUJ6rlFcrjnxcg9cBN7T5IT5dh8DxfHs7ofaC3YCY3QcRkF99kpolRvxPrQO
wOT73vNVUM7t6iMJi/oZX6zOfod2sKtYSEY4OqFbzGdxYbvdvjqp8+dnsp846u2V2+rDpbkv/wD9
ppuJl6nb/RqEXr0twsItxjrZTOi/ityvvNDXP1l+FU7LE5vkW3EnB75Yosy4dqsfavEWzg9dXMFk
YCV8sqUn88pS5vqquIoEyv6qo3Wy+9ZPNfK4WLb0iQdik3AMrWCeAITxkDICqxMgS7gHv1DRrOjG
WJdrRfrBa7Ms7Be2WqfOCc9PrgAKvI6Nz31mPsS+5wJLChWCnktNBrV6gk+PAw4Mjgl/V5r3Swly
ownpJXpbwoZMVOyDD9m3AhfKJFOs50wwi+WwqzUn+MH4kBVchcIJDhTP3ww/uh+iKObx9rUPfc7W
L95k8HKreglYWhQbDjKuzzOF0s3Dukeibb/p59caKcIi8lI3a7ACMbG0QxeG4PCXbRkGKCLwE6XX
dEEWEOOEpbiZvrfDYPGvEwvBuWvsWaNK2ZdEN2VANtqOj2VGIC5Cffko6HvcGjJ4vqS1a+/GnYuT
aXh74WSRUDTZfH9mterOwTyDN2FVp/6CXzQXlM3X931Lj+9leUDyjJ8y+An4zRG1NBX2TPl4343L
u/KGUxJazxv70lTZpM36MXyx0VD+B0v5Frzsh7rQv6hOhIeVZV4Zzx57wkqi43RXAOgcEom3bKac
bkvpqHFOXlq/+SHNj6Zsk6zgyV+nUANnKQZIy2yhaE4fMDsxc2y/UnT7zFtMaVY4xircYir88HtH
2ZAn0tHVxGfJhalt5svIkX3DzbbGgjSKfXcVPX05BuLRLK2Heqwc6g2QOIOKh8vRQCeHWivFp9h8
QPQiKNJsD6yR1bhumOldLK2h9SnfQ4H2CcxZR9tHN8bKRzVZOOXL4wxXMitaTj3SbBkHHCH40EwT
dAGoLxNmTNQcCG9j5f0CNqngEFvy1Gd56uqHpjGzhS6bBL7yBxLZwq87NWxp87Z0v9Hmg3wqWFgT
sCjQhnlDiSz5ZAhQIBZO9yXOy3l9647EiU6Rn13RhGBLN1bM+F1NaQ5xjDMpTPfY0oo3ZHWz/ETH
t2AgMKOx0E7kcBqrdI3lTopoGsUw1wiqpo8JSCuLfojc1OHcET4Dv7v2v2jQutwUVq+rULtkaJ4x
9jM6P929MEfOyD4yp2d9MbkDXE1bR7kI81L0Hvv+3JXOtHaBLvLvmAqJdwWaj9C+mPi1TAaGG2N6
gk0ZQFPFAXcgWTUPJxyVoVjLmwWCjmU9ocEHTrkhTpsswX2Gw/Beyo7m6YfXNQRRYgRFMa4NDqY2
L2CSvZLcWj5RNOuuUXeYKq4xWDDnHmDzS5D0L78SwLzqPYeNXEZEgQBvUI5NXcTVyUKzT+gRCOc3
Rve/8pmhB+EYz9CbMmIT/Wgrv1dialecFlbYWC8MqBqvqNw3Zz5tMA6ZsY/8RxvYoG3BU/wOX7TM
TDN7YLTq6V/oRKwQey1zQgoKyLQ0fv9RaY+uKHtxsB8BlQbUadpOWrxhk65rdQSl8q3+1ZU+v0xf
kJLNmDrJilU7pduh3/seXIWLmtni9rUOFxrccUdy8Qjm4qFUZiMJV1MHB6TP5jy918sYctHTDj8n
QMnluPwmvzk2pb/1h44kIrRHhy+vmuONsWLGGv7Kx9gzjtW8s1oa/uGm/Paj6yZpU+Ns9AHHyEds
zJXWznAxGtN07OY1zjjfAfSkLTZIvOKjmffXIFv0eEzBt+Swgfw3noDFejJHvo3pPIxjhnQynO7W
EkmMILdx3LNO4p3kxgx7MMNjaCmHXkBE69MWdO9dXZVk9nozdLMYE5Vm33i4J0hjHcFMFMVJY8ER
f+1JaR+TDpnRXckKYGr6DN28t5Gosy1Uva1/UhwHa3Ivkf9NZ/AHkRdZTLAYfXMBfGUfT7A1gbQs
yOC76dSLsFz1ywNM50GngDHjLzx/xi3LTvznJ7GYIa7OEzthGkxQU8HQEFCa6adP40IADNfiOsbO
zpyswpvEOkZ170gVEy6OHhUwPumJ/RbHd/AmHWInOSMdW0LC77KdOc3qsUFQW7UzVMZsiJrVgsR4
LNlrPi6VcXylWn5ik4wB0Tv3qdGMT+30lK3snHyH2DAwO1ziZOjoHyABiFVYjG7ATM9dvwzXjE/r
I+x0XbMNw2uP9PAMFI2PEsIvgEl8eSVrLuluNORzhJ/uS/9gk5OwR2RDan2DYuOGaSPbNzsctC4W
1/bQrZWf545IgH6mfeWE9hIs5A5YywfLmubAm15xmUQAxg7LlZS4zPr7wSUQpy7tDEkex4W1moNP
2XuEJecyTWZepiEKM+svNlDZir+HU647qL4p0/LVM7EnZyIyyJsvHZQR8pvahpgVQ3ag5I6aRfow
rjTOa8F8nCK3OiQ6lo1OUi30zH/grma9tsUpz31N8BkuMHEQYzA712hnYrwdurMROxhPwBbCdo+U
AU10m3sCzuOpwDs2Y0HOdcWpVsMqm0En94GOOBeo7Aq7PYHL4qhRUDAdtC3ykOkGIzZKwjOejW51
we+wEPy8stoT0guMCttsGQEaJ8BSrUM07vsQnt8HcQxuukWo/XmDjCEYZflw4xjMkR0XT1FywQ/l
rakYR7nv0sFsRn7c1LXqVHPUZA0s52sE2SA+ke+rONEnLsKBFfC/PBott8OWgTkDI0zJVM0GsqTc
UBj6KkuGp+8zyIXDGOuKE4d6ErfCDOvKY7pnUzdKZgaCHXvyNwMjVCARIqAZAwekgH5ymCibeN5t
VAT8MAp/gsvkMtD7UnjPXh+ZF88lGxkAT/kE7K5v4P/4u2PjI1rSoryRNusIs/oUHfg4CpIghymH
PHvA7kXkZvK5sdTf9KsMP8xxnhKPE7oIC3m2IdIXjuWRS7M/cpKx4BFmNT3IV52Fe9M3pjgzajwJ
lm3+MQHCOKuAMaNhu9NjC9wzk7W02mbcXfxkMt4zjg4mxKyMLZrvnnLn6VcDAnmcaZm5uOTnTFle
oAgnbp7MY32mFSty1x/arIFArTmN4r17Zhm4CTvPwFUTzn4Mh8f5Qy95emOl8LiTy2j1V2uLVliL
KzaWkpgQgpAAAf7mcfHUxgsx0ZhHm/JH+RMdnneyRrIfBsI7Xp4zZjwI8+qBdx1LnYXt2qL8KTGj
nrKlm9oyPhWKqe/JxOPTye3fZAlo62UyAiTluQX1O3J0+IwV/Qdl2EVaNLa2UjfQhKzJQt8zO8Tc
UvvGQ8YOwCFGA14AJXMaL9RF+zl8Ec2GvC/+Zc4xq9dlb6K462Ov685hs8ZcWaZIS5xsF15bfC1A
drWV5k2YjUyobRUGnd67sYkaoNx4MrOr6WbN4R5daCqCJ+kbSPKYE1t4+M2nXKdQeu76ogitx644
pU8zcoUZqwOpfbFX5kuSPd+dj5iLxEyoevZLpgZWtuGPuB+YN39h9EBYnMtTfwg9LiDLxrZ04e+1
Lp8djtCqukx8mXgqU7Dzg/Ch7pFwx744k6ZebUlfFSXKN0qNM8Dd9CSEs9oyPGaLJ23wWDKqQzl/
9KZyCQ8sCvg8QkSbKk6BZnUTrvVV5zNnKFQs0Uyu/5cbbUUPMcm2ZvgmbBsCqmDdneQPhSFPdEgV
GwnkfcCPB/Bn0RwZnmCByfdZeuh+hiOvUe/K3eSuLJKNwWfFAYAB5x8fpT+/b6UnY6rBXAmgAVz0
wJB5ir2UA/tNukr28/C4cdqFhwlgs6VvGPkUg/1cfn7SVicgDH4Ph9eqf7TOrE8vQCHrwR/iPUYH
hQXvEJ/eB7gBGVUtK3huZui7cK/j6ryjuTaN5W/KF2osU49ALxZOuAvMRg8ImhgrM7iFN+XgBX9Q
3ceuWowVcs/GCxHAhEJyArBc1OsnZquCzSGNbwUX1iJyy32xM2bTbWK/tmRn3GUGhp0JLWQh+dMt
IYn1Nbpw6T7mZALu0EDaTBeHfjGJHHgvwPKUnTtbnGVeRF6Mi0XLoPnw8IBZAOb3BMuh9uNDNJf6
1q5VPi3j2+8Rsg051Ewp3/ZjISBI43umXcep8KT4KYkDznL6+yK8Evjah8FPWCnH+RssBpUlLoHN
1ITeAdGN0xfiDagDQ0Rt/t7JOJxuKDGT19GYY240+p+YxmvJeYmy/0S0ofap3nmsEU0ZB0OLE0Uk
IIeiypEu5QpHZiq2iIrIfknbrsarykThmcGweiL9Q/JkKqEn09m+EJaY+DxzikyO5Q7ep8DIjY76
CVr+SfVeyFgPWqTSipKHaTkOE6hVlrwSZFkdcRliinN3IJiA14mI4CCvfIHh/8OefjbH5zFecH4y
vM4bUwDZhoh5qFfCPDk2M1hU6t+Un65xLy0fg93NqNQLlj7eIjsmDeLD1y+MsPGEz1biB7juT09V
tQzPCGKhiIU2HrDBMDM2r0+M8EvzDZ56hRPC3KZAfGWmS4HtHvqcUxibAEYsfLhzea1owTtbwfEw
cPrri+ku6NQ8PMPoEJbqDlSgBoC/sdMdE4TDO4hlO2iuu/rjdZkgWoe37xafrNiCCVmhlTl95A07
CDuNOoc1pLygoQGEk4Vhiq9V+LKGHVW2tsWfHquBnPK43A3H6jDddovSS5NZpFgale259FhgNg2G
swvjSFCTup5AIGFnBv54fwmRhwP/PFhgFMDKJ6AtwX0HOZqJwhBnjMEzbFaCa6nZ/ZlZd3mOz8aJ
phSD0IjN5oRdu0755RCVOL+mwSp72Bp1LYgxjxom9Qkj1eE3MizjGh9pGGoOZOilNE3Oa1uu0VXw
TqkJsNPOJSpl5/ldf9KpRq0Xr41bgNLaZEmclDOMkB4TH90m9WTQLbJiHU989UtFdo1rGskvFKea
Zk8TnzF6dKWnaq7KwDjEURlcTTb4cIZPK9l235Pazw+xn60JeaeD0z6FLTsdru7P8OMFh0Xm5FLo
pzp/MizrjiSOfZTuOhlPUPfFqJXC9OfF/O9CDYGYjjIDVSpoE9jKKfxCxSwFwBwWlw8rdaoTG+x3
hfMSLfIGmvKSkGFMq6cQNGiWGC63PmdZmYMuM3cFvGLWFJqAYNIqX9Seld54LXxlEY0OLC2to6pz
7eMpOoXX3SOs2SpQAHUxJXEKPWrryFhmPscF+S2MFU1IoiSbNZq/0AwPg1//EP+ywKQqb8fZwvRY
XRIoqqH/yJd6YE1BPxQ7l/08XUUwM0KTlU9grA+JD7/ChyV+DfPHsgDLeI8lLN0NuGVoYR2C4w7n
EJotQPPu3NcbXPkYm7aoLKGhLtmnGUu74Wgl4ncDekdb7ucvSBDqHMEkFQlv+JlexQDKaIFvD4Vo
OyMmQWRTYRhBbS2NX/9LcpJN0eEQt2j7XZ3vCb6XnisUVnIOkd2CZPgWzkI369ot+nadaRczSAK5
VZxGVnJ6H9S5okMWOw86cA2xzdlIQ6QWokggRb4EDKFkp+yWHD1yWSs5HO8Yrt7SEDzCJxBQS4Mf
tLaq2tDu0quyN7bQk5oabqxVM7DOfUHAIsLMClfMP1GhVP1ySjZpcmZhjtRZe1Lv7fZvsN+MI/5/
5/x/P4oyq7r6FIV/uAB/v/fQwxEdKeHD8YReDQmyeJJl4k2lx+zvsSFQFVertW0bPI0ZMcUkvwGM
xeRzmwWRy6MTSI1lJAKhv3saqQNzlIvTGba0uqDQK/499PeP0juDsFkDbf89Jr4z/tkYn/H3s0FC
tk78iIc8GMgglshR6KNvsRu59n+PleM/vHAu++dmqJAe/P347z/8/d4/T9GVBmsqIWprtMKMt/5+
6ZnqMive+EJ/v1qH5CtFsZTMiW8pN2E76wu6cWWAqNIEvsybFdVI98quyjEjqr0BDpAU1+g6O3Ww
1cyJTkkzrMpwwFgSAWioc9TyJ3mZahZhSfv4NOTnXlaET2nS1q6SKgr2i2YTJej/hNgpuV6bYNNn
vewhWcJNIr0GpC8Th5D2bgqfLiEkyHvXFf5uKOCDHATBwPZgmkKLHQhxsTVBpKXRNdrkBp5oKsdr
IUquzzbvZm1EfYrihK2PEFtLbSIGV1XT++jc/pOx81py5cqu7a908FnZSrfTKMR+KHhTKJQ3Lxll
TqW3O/3X37FBdh+S0pUUQSKAgjkwafZaa84x11k8vJd6aRLbhCyKWI0Jsyu/yi6B5dIIvV9LwyPv
rqU1OpzzFnCjL5g+4Jj48nRm8Z61rjCGTQR/eM30hisEO+vMgqMDWnZFEoKlhSyMspiRZYy+U6C2
kGSBrQjDbQl95ESYSprNEDDIAiJxlcDoEnWqMpIEjAc6v8L8Lloac0m35gspAHSEoDoERMHcB8oh
YkRes50gpuv769Axf0gdOTMIfup30kdn5uUVGaoLc3a/khwzq08/g8y8YFEKKH8uyoTRQ/tCfMQu
QU1hY/+86i2SfA2ogcCs9cqDdDYUVKw3eYTYDkHgRD7UWAAoJnp6jO8q6geJWqzpKQOSKVwC8RmW
olZPV8F1BOYBcyrugpIcpSQybw2dE4ewBPbYqCwIC5jpxMks30vxMU5bUWj4dDgGTqWKuBDWSo5I
3I04m1dx3r0EelTtqvxbT1A+BA2CdRd4DRY3YuWYBfSYHmIQMsumjZMT4ONV16pjTVa8xzVuC+OU
VDUihdJDtDBDvXNT9y0Ca7IxA+fDj+brycxoSnkGymNdrCcSo4hBGpahTW/TjJzxlAsie7Iy2JJK
y6KXXW3nWt2q7Mdx204zam6V1JQzU7Sc8qlmS1wZg0Efst7hiEIcmXIwS7zsuxmi5lB50w1W5oj2
7MQBumD/CAZYmmK2GfJkrF3B2w6r6tvOwy+smrTWMs5tqUGLymSTbemhmbXWH2dv2ruzxV6SsBqw
E/mqEbYZV3TQ6pYBUQNscGV2DgcDM3sXdU6rq0leXHhDV22A1tmt7vWUkqDXCvrKPVNVnb5hqPiL
ieXfdzYkaauCCddwKEuqXNwYVP/mcA7YkJYB5m7bJDCHzFvUuRnq7+J70NLuaKQcuW3YO4AEWZHH
ebxxIHruO5Y0SRCOm4Cs0UWN6LY0Ad3pOlkJbQb4YhEovljZZ+V6Es7B4Qvoa7qHecdm1s90wcMh
sskyRuI/N8mxi1mo5JJVX1Glt0P4HksCPWx0XzoiAw6x4daGQTnZjCHidPjKs54RaRy+RCUj5dIl
9q80081kYUCOm3TeQH0o1tLDMzmiVA37guZ/M9sxBXD63Mzzk52ex4rRVMsMcUwnxM8dW3DUeFfQ
iryrksFn7GtL8qH0W9fOWzjAlDDp+Km7+us48luXwp+AWaYrZNkfsqS23weRyU87WTeeTctRs59I
SedcfZEATQxcEh2xbV6gwRXNHaxZ+zWl3WhazCpdesFh1K8zW9sPLCLM0eGEI712n/bxW9YRy4uJ
7mDJyEUVOTO1ho4nxxBbQqBC1qf61jdAqHZJdigtxsRJzcqhNSx92ddlsy606QZM38p03HCZegFl
T2PdA0ktEL/TM3RHQmKNMZ7X3dxgv3Gjm8IgJAEkzEtjdo9lw37SzeWqHXXKeNBeFFoyOuUVBahg
aD8L8gb0lGY71Zw7VBWvy/ENmOOdFoTMKWot3aNFrFtxiATri8RnSA60l0Nk6b3oKW1K6OkM8HEo
GMnUbiXxvJqTPfqjsis43VvrRcFOd1kOD85H5uQ/JtJVN2Ic+oWj04PPV5HjmqTzIS0xzTwiIdow
broSqblvlOnSs6mXOniPphk6mznskE3AnySl88kuMRc3xHbTXEd5lMkRoQiIy5CtHKXfQob4e5g4
D9Dzdpm37mEBMsmTxYKz0ZPe3U2DfJLlnXqLZJZGbFSRo22sKbgyEoskwCl7in0rWhPgbOzNmBlN
U0wDYxw0HlD40Ra27IpZObVrv2MxXTD46B2tQwKtL6QxaQvSyYN134ubNGA16hJpDZ1g3nVGVK0c
md3mxItuC8Y8gyc3MIgJ1Y1mhA3zoJgrU4DQPqPH6E5iTaoCBhFeZKTCITDNyJubImSTdxPZLyfV
ppYsxMmzIzdPB3lJRB1BYpVx5TQ0l6u5J4lxovdF8BdDiFY8ZzpNg9w7zq02r+wa9UQ5SLJEvXlb
VX2yL0eclCLMViVxv1d+jrUvCenyVyLoSJAlQySgCkuJWWOCRgmD8GRAshB6dA2tSRFlm1vLqEgF
EzpDwpHCPrHpekiH2q/nDHvlMngiYGPCgZgxw9TQYqMcqaeeSExHVpuwQMIHl/Y0AcJG1+pPPbPY
jvl+7BJcx6F/HTUYZVKtlMvQFck2ZtBujNkagGm9aiLz2fDoLmts32RdcHJPppgiUXskd9KD7gXl
pSVmqm5tkkSL5EmrQ9KjOCCHnRzow1OM6IW57EJML4VM8C1xMskb91mmwnzK7dNkNYITOUiBjgbm
pKc4ttryi2+ckt3znzGtDy+QyD6DLL8fzZZ0jK6XhyHcWSPzANOJh4MwQ5TmPkV9n9OFanzv6Bf5
uwgCeL06U/wyOY+R5+5JVHic2ALZWFnWsLqrBrnB2UrrlUljAnpwkbP2QsdFfEzJ/Cl37Jc8Z5Cl
IWJLXILx2pgelqVnGWo048tKxVPZ1MZyJHB3HKZjHCD67KlflqJvs2Vl2JsiRboQybvZdXcxXGEj
RtRgGvXGg6GxyEM8P1bovFlyqKm+2lUWjzSxtOJUiZFNb8YwxvCgImXC1wztpuP9L1u4Q6dyak4k
c79OwJW2DnFj8LWS3L61W30bgru4yk1/3tRuv+rJSWPRwmTb1rPNOMpkF8TzHkbyuc5KIFlWtIli
uldGhIqfmCRsSDF8HiIHV57WZCsy7wzZc5qO/VOoItvcju5LA40l1Xp/rVcM6cmbXRb2taPlCSHo
jFeFg5FRN77F0H56OumaenhGBj0dWN/xhVWP0J68XX30x9a+n4HsBZD3qxxL2sziZDM/EUVnr3GA
z1sf4EHMMMdWcYuAVo5DJBimAJYipqzCH9TsYkGXfpRmTZ1zrsIcw+2ElVSKheuRf+RBxlrMs4vu
argefc4SA7MfWTsG8eWoIYfuiVyAZJdl+Rkhwmg2GC4R1NcGP3XcjtZK15pVgdv3qndrdze5JKiO
dnhXJekyhGYvoX/TwLKJ/qrbN5eQ32Pu+4fJp1zxRbXpx7dCXBMcf5RYhVea6zECmmLqaPc5MsR9
m5Fh1vFe+ZoS1IQEsrKATB+m0PuIRQ+raLIUvrsFAtKHx9zmUFZM6atItR9pyxcq6JP6ot8BqXpt
aiTGWi5fcjNmrqGXpzioBSLgcU8Cs1zmTgPtquVbiGHEulqGpcm613N9WcX9TVjR2zM2dejpcJn7
hd+ycoIZeRxE9OUOeYDL8SNI6exAb4AcYXCmbavpZLnGiRRYmDgtKoW1bVRIjiuaah1VLwd/v77V
fSYqbVzKTaWUvUnd7XyIywsSSuoOw6aYgYGKkLWnxCFSi+nJHnPMil7cYj6WxsoX9aHW81UpvVcC
VgjuyrRNatA7KosUpZCk+TZN2rnBWvCgMzQbYgKXxkQuImtANzmkLiEqL3V6cHqTEtrsDw5Bc/Sl
TEwmRc61Ce2cHkLlc2P0aQJodRwj1WjImV70n+S1EHDaFnzS27bGAz1gKYuMKVw5AnPo0MfIFKcw
WQcBpd5spfdB5MTQm5jV8muUi04BsDNdroyciRFVNP18L13GlB07S3POhlvT75LrVJ9IoRu2I6w8
2pI9y/OC9mmczytOWnAGCLccpX8nq2OTraOpUx03tILsPGicqnzpR4RQlHCsgZUiAIjaW3oKj1oG
S8TOta0V8ANqRkMPZOze0g68PDEcMBQjbSFb/QiYETOAyFFB0m6cEEsL59ahGtob4paAOQyC0xOQ
kq2fJrQOIvhaeajxhbGzm94qGZ6FoQHMDwxktb7yy8onzN3jAbJxfHVjF4V/EOW8rTO7QxEroo3l
jLd9b1B5NyxmAiuhFVp7J4I7KoQv4TWx0SyWDTZO1qUIcuQ123kOT9tnvut/eA3JElObHAytJ4ja
vOaDz1eepGDTBomHva9Prp68QdZKwd/xDXU5B7+yQCXopnfmiHq8t1qkJRPfr65+9wA9qWUEBzPw
s2fdIZwg0tpDoiD0ZLMygZwyII61BtdfMOvTmbuMPr1pfkq7ZbAh4AZej6rPJysN1udHN4p9A6P0
QLo5W4dnM9ZpQlw+SFo9yopwshhaK+TZYLm7KLkrgdky2Wg/SS37thqaA3VL0eMzVx/tdqm7ePuL
gW+3ojmzDjsEO23MwBsEEdjrGtfWNI3NlrMABujGQqeLHtGpHWKfS3dd+WJQrQw83iaiuNgMIKSO
FoLV2Sx2XYO+rrPngmqbCFILNbkeVN6mQ+PSIHwUpe2ooNJvlVYt/Gg65l02s1k0REtI1EeDL4Kl
HQTDSabRtu/n61k3IZN76P7GuTr4XSuXVROgHQziFbGEt2mD+FqbzQMcIFLBAS0D9pRPTgbGTdeX
zvBMFqYO0kk8kU2KmKuXBFFCP77i9yRaVgNyPI6M3AuRH6yiwyjVop2eJsUG1cjmxNcwPVmZgxVV
n8dFUqGskpwOQrZ6Qlb19VhEwZIq+BlpRqU35udc30dmbKzUUd/lB8VgupDxyYxjvMFWfFsi7KhM
FIYVqQcyzZa1oQX3eoNDZGYuzAfLjOw5c6x1T5CvxFuhWfGBZeEtHZMZscWwKXTzmwPlVzTXpJwU
VHdFNxjsAfkS3r0GpdBivGYSK1p45cqJfQpaz38oJsFO6LChugwLB2r4G5ODDeYs93OOYzQhCN87
qVPtOMMrDqqWH7FpjpPgwxIVh6CgGNdanTDn0NrodnI+vPAOi0NFTwpAaeev3MF801uGKUDhyJh6
cQcqF4JN3gijkYtqLQP7JSjxlmLB2ustOg8wde+tTlMogRmQlMkyNuEC5glDSlnXL+xyNJgCA7+I
br82VjdcGRbCU90pTGTu+oflDPdzw0yjdU5pUyIFkB5yPgMB2ZB+RW5cnGek+mbJqKxUdSxsUMNg
DVcN4VHDOOENtEDGzDgGc+zdE3B+oHFBi5DmV2jFxsktDZBW2Khkj1QzreDTzZb+4VVG9EFt8yUC
dmnDeSh8QVfTkl+c315zh96LaENWWTfAHZst7UwxhuMaoterrdvosnbdwAmVJCusnB1tNQ4NxxyF
C3yj0VPpalZeb0TIIsaF1dBYw5pTF6MJu9y7A8nIhdF/BGZSwW1EdRWwOpmCJsB13W8jBQYcPQ5v
xWS8Z4H/WIAbXFjZ5WDF8CkYT/GYvXqGBETo5PJYj7bHvEszlk6slwhy6vd+sDeqzFiUjZhXk2PP
B9/vkXKwboEEWax7I7jmQJccPNO3r8KqoLnhGQ+VX1Mb5qOG1BNTnOheOHnFt+nYQmb1/HuPlJZV
MAeo/mv56BXF0plqezmWNbbU0rq3W45/pAQ0yyysNq6maxs0qmaF/SnwspzzHD2ekWNfMeoN1JHe
WeeNvW/Kwtm6KA8AInYboqRXkYeT0wog8LFQwY/AKkmPS3zylHp9xBHFa+2dZgON1sJqkZIEvLVY
W+zD0v6Mc82/iZPqPOuYOgfTGtd+TrU3ezhe8oKFPOnrTiLWQa2v+6llZukX7cn6GBCeQLcUxBfm
NdredJm7kqlD8GwVxcqbLUT6PfOMKHlvqtI9e7SjqRqmK6d3n3zEdzlWPzwv9rQSlfYNcXwzOJ5D
5abdgNT8Cmm8rcoGrcRQWTOxLTYzR5r1dcCyW3XtSz0v17DS06shCl0FfD554win1FXh7cHEQq5m
ceBC0rsKNDQIk8kRw6B/Fc6NiZR11BZu172GofaUlK5YZpDgl1EFiHqa8y1kPkJ3CNGYBuyHVqdE
lm27zCd8/NrAgbQ0aDZb8txoHiiGEFqhG0ZiLd86rTs0JFhszHnA1OE08ApkJzlZkUDRG3h59GKW
SxEXzPZn2hGkr5eLBMjcNjF1dwXIWcC70T+dDnCizMWrT4h84iXVW+KM73qrnczGOXKuPQ/8sk8w
I/ejbmWLqJAoViT7oArSTAiipSoGegdHRkPNUBzJGf4ME6Tv+cDBv8WWxYlkvKIe4fzs1J9ZSN50
bHjIi0maIkbrv70aTc3t0CpDFfzY/egLkjYuDw9r15sYVKsioh+mJYV/gTtUPUhd/LyZ1w5MhMvt
365env7f3v/z6XPf8L5+3nY9JozDxtCGb/7JCI8EiQCxurhcu1yQxVrsG8X0/Hnzcu3yt8u9Px/8
l7/95eblcQG0mar/NBTwM8Uq7JOQC1Wv4tNM6iP+dvXy18vt2Rq5S8uhfZh+eX9JLrhcsHX9M6Di
cvsPgRWXmAp8NPGLm89im87awtd0CTKfVuY+SwHtx57W7uwAHh7c2W0wEjXuga5mb68FUMVI7Oco
8Ja+x5LmcrOt59/vSNVDXMdm8qBZ259PuDzsclOjKbRxhuhw+VMsbBItCDYH1aOnZFdZcHsuj7vc
c7ko84Z/nKLzLoktjNtOgaErUW/jcndrCrErzc/JNgWCYb/H3eqgFYihiB1YOEDZUrQit2aYH2Sc
i+uK6a+dtPdtwoCmb6Zm4ZSwNC8X5qiCOaKymdE3zihEoM64Zfs1amgtYMLS/YRNf0g5gdsNE7NI
SsaF5NinwMa2saJKJQoUVVw2cHXz8recqFQmlW7TbJuwXULGw95wuacPC2NeBVXxIxvoyv98XiYj
TqhT5xAygS2O8BFe4fLaVagp8ojWH/g48GH/9e/99q9cXva3x1zuGlsmKYRs4Qr915siX+b3d3Z5
9OWOP7z2//fun69QeYnckNAAVvOfL/WHf7OMvW2cNofMYAEMM4vDn5cDUhA+yQShfz/YCBdNA5+d
O7XHlNYzOCnoGb1HJHuuxbQu31PbqLduHTAVKKOdC7BwR5prc9S6galSyhwfwHcf9aukzXZaiG6l
LkF5gVhZBr723jf6t2NH+b6vGcQ3GUv9hpULFaegyla0UMehJ8bM0iT9bOkX1ggBBgZR78tNwOxD
c2gFSBIbycF4YAFWntKBQ5pf60hndX0VtmmwrOCCY1ZiWN8XDcJPj1rEHoEaSBgeRf6jD2Nt1VRo
oFgLLIGAnztadEvs8qiLnPIBBCK9oggyiIGSApg2A9PMZd7d4lckpjzc1aNxb7rFDctbuRgzHSFC
TIYwp+Bt7xjwOgsYPAZ1mR7EyKk8/Fxld84M2Ll1HHSn0WCw1DHBNCzGdJ1Sg2ehv+/LcSKmANNW
oqElFnM1s2sBxXHRKsP9mBBKepXWnEtmi0FyEwUzMO7ZR0JjtIRqpR488dpdmr5xKKOhQ34aIEaX
wT70MIDorv+cIqtsmYMswzDGQdSh6CkkzXvtvevSbN0U8kN312mWkWwDOBAfVHqWNcV2Iio01BF+
XRVHRAJkcLDFmyusd5PgrWshaabZk7EVDtrxqEQYUN70KXJDN6ufcRnkV74H56SBJHtVe/RJjTQG
PQsPFCAHxwfNLsdd7VI7hMxg0zZuDu6gnZgTNH37UOusiw0q07aAYQJ/fcEwGN6+cRwsT6AfI4yp
9cprrbXq9SCCG820P4pa9W15OxqbMM0RU7vSElJoswJjTBoU3y4A+yyAZVyEtXYdFfTQOJ3BFIrJ
YnYy8xRCGbF0UPaNpB1QI4GZqtBcFKnxorfWDyfVtkWIuYKnXtMOYIeJ5nOuOfe904xneo9myGIt
FSjAHEH4swuPhkQeY6/Z+oRrKk13xDcMBIRpBze4T+1e3BLD9i1MXPxx9hiyQMFRX6DbtV97qYNL
aefnaKuFwF8Ja0m25FkgaXDaT4aBqvAbtJVXU+u1JSY+q1OplRzVrNwgfyJnzWoVjLSRwMrCBRM6
+uaqTN3PsG+ip5L2VhD41TIa4nU9AG4L6OuugzzYk5ixo5n5aNZ2sKv5hjTf0mh1luLRKNtjBpyZ
n5eDqJ0P2Opsse2tyNu2VXBN/laztwmmAo6S72kJXOuYsEbZv9ZZ86ZXvIO8QgSbB7dVaZxlNFL6
8X332qoXLAWtbvoyUke7bmJ8AqakhQecFjUNOqw0RgaeiOAlihFVz4UOUwe29yLHA9xGwXU5O/R6
2T+gR2iflGsoKvRd4WPwDbuDjcJuwNgjG5BKHM7X1gCNr9KIGySwr/7IHdoGEkLi0nKA79no2wxa
e4hfUrl2Z3u4z9sGlWGCUIbvFgFzG5H5oWsA/AxEt1NxaN04PLsd52TCGfgW4pDsB+PNS3wdNUyB
/tJMHyc77jYypQw3Ilec+ij4bGmhdYYAiWEi7xo73lfdJee4rcAHzhbu2aBj7x77HlnMBLiezpQI
EU31Q7AW82iuKrcdHrpyYGw5PNRS6mhLox8mhPZFTbNg3Qo0v6NhGqzheVGmxGhcOuVEHHwSy/BM
ZzJv4Z0k5krrSUXuzCU5zTCPO1ofxDLXG0VGZoyPEnacykMRDi3oPNSkCDk2s6aJ1ZBgqoAGlKco
jR0p8p1pARYSWnRDIu2ARkuREJjerYPEa3dtqN/UM7owhlWPhJRhaupvBynnhenR+5gqEuECPbT3
g9d9JpBSabQVX2MCknAgOoZVmv6k6bXkW2/wIAngmXU7HXThYWzr3HWfdLTwS4sGj+UqDGiB2aIe
78fWRA9ux3SLNUDT1XxoEddkIsyvlciMLdct+/iYVnO+avL8SJ/0RtMvAvTYXpWJU1N2uM2ma9H/
D+Oc7qeGH9qf5ckOY+A0VR/QRhhf3RQNSDaONyl9+/1QMVjJPWxcY2JhGiagUB/TV1jeS3ccXzOH
YbruJNfdrKGPnrBaOCYWJr2xFqFACj/107Frkmxfr6chv80qg2Nq4b9XhaSZ32LxdZonmMkxmpnq
3mGoVcwxFFGHM3OuuV+O2lUdkxFOmh+bgR2Inh2rvXn8CHTo5/pUAc3h0yc43g0dS7aXY0GuowdC
zISBVNcnqCVmT0GIAAWUl8v3gwPcjjEzNij1t8sdswcbr3bth1K24cGPxEucQTZMGr3bw/FHeKUu
jCHFTBEWj5EWRfsob/z9ZI8vkQaoQhbWtDdY7SEv4aLRRLgSOXKCBB3UIa0LY1f7KnSU7mEgzc2o
agDdpS6oqSM9WRobXUE+Lxfmv65dbv72FtUTZBwzmFtd/tC3Jsu5Ub1zbzAeyC8C8uMOpH3iLUcX
+ZyP7aEqpmLD8hHK/jCl7d4zPa4ySC+vSqewloavASBp/E0BEzFvXq0Q7b/ho/O8LOkvF7bHpmCq
i8tNAivpoFOwLW2yL/Zp8Bba3Tj/9qYsKUnzJen0NlJbeGpzPmiTlOhJ9haKS4aatQm6pFQXl2t/
+VsPU152DgajhkScRaIqJ02rWNKGVof6MhWnsOso6Ar1W/68kGqN2sUiXOhMnBd2zbBzaygy6wWR
GpIZl3L03YzkiAIW5yJxiUDkKM/VWEFZ55pujJ9ZUM/7FF29ivS6kFnz5q5vPWPnuBCLLnT6OUPI
q7U1iVH6oEhVFyR9heusKcV1BKd+c4GdX+Ddl2uNInpXg1PSzKAVGypGbG1Zai0mKDm4dXkPl2sO
9S3BFki4QNtfmOGtwqSjY+8jJ9iJGpqJmSL6DasIE3wGZ3sXWXeMRcp9YXj1Jko8oGzydR5Y51Hr
5QvGBjU/Yakvg1DDsuNKa1+ZhrWXVkKcEefQq9ZBfeCaHCoVOhnWpe8W0AIg3mQBNIUKQWnFtG6S
trmwemoZ5pjnKgjijZETEIt6QRtWbax9D6quuFx06poxBIjpZ4vG0D8xuW4Re8smoyHSNF5xKIjT
w3/HCQ2qV+UjxE1iFM5c0F/dlcRsbkYVBzCri8v3f7lp0VLMcpo5v8UCXH6DSwbA5cIfYah4aAUW
swpwdDMKIjOyEJWSY9KheKlZ8PqK1v9zA7zcnBI85eU0B8tOeveWNbxWFZ66flZayWRO5DrSxw8L
ezzHfXc3jNXh33K7l5HdauPJBEY4+zuaO8A3Q8689KyBT6abMl2lK0J4tvrb/BVRQCS0CVfIq+E5
rvyH+kN7IE4ZLBoiVZTaai0IczlhQbzA0eQeo8f5FbzY13jDxCJ4jB5ytB4bd4Jwusi/gSiqnXLc
0PZkgljhS2IUMF1Z9oohCHTrBHAk0/CXQgHHQJCsOajP9/CkmwHQ67rTN1Ado36r38037WfJzQnZ
IAknpJVd1cwAX012X4Pwp2X7wj/lMItD/tVc6XeY0RgS5rjBEd44x/gDKDvi5crnSTNyBvzG2gHv
VJuQ9gHlfYMjxLTXkfhEDAOspgI0+mC83gKwWsXnjnHcFTZjhBYPpIBAPsF2nijQlHecPsOzeUSd
BrhghT8WIgH5os5XxeksWzj3zpc4mffam7UP7unHs9aT2LFI1uEbi46sGTismK/J83QTfI14w58H
GNjtJjwa8c7GwN+RCYEpgUJybddLjSkWcvIj8Nm5oui+Kl/YDnDAz0wnmBods0PygeOyWhTByrAJ
S8NRgCMWvQXGXgAPHfnMMSOsBfI4QFHDmZUYxw0k8f7tEbXFZvwI6ytx98Nv1+2EVP444fP2ak6G
W7ve+u69lm3+gGs/syIJy+JvRZefy7ho5a+/mB48d9aF6u+7r19/QXiiC53lhHA9pKmGEA73f77f
xUhnfv3F+LeqHockswyMmvq+UoELq/RbO5Tb9IP4vDsopxm6hbUenGN3OeUb2oru0bueP9lCWNei
0csU22UiFWDdBCybdhpBV2xf4SbydkFxhtk5VDBUl2S/aT5pzR7rho2J5O8FognKwKf5G7rfOl/n
r1A4rvGAbqun/ja5yx+qp5aOw8JcNj+SPcTal+zdxuCy6U/ZnnM/OkydDRZj/dbaTEwkNu4tBzO0
BltkM9ipkU/j27cwNk0bc1jYS/YOAnGWKEtnG3dU++Reg2Ee6WYfVX50t/7R9F/OQ34Exxt9Y0zA
0OB+44Ai7No5UKUtAaa9Jh+IIfUv+tbIX4d7BgsPNT86VhtYxdzDXg2vQUPWj5Rsh2E2OAqSUADL
XUV3iM3qZyQW3qlcnzBK4NWlN5zx/e2RRL26MYvsbfaBVn+t3VpPUDDX/ir8QRYWxm5rEz9kitNo
vnjWKj52O30bbewTvlD7TRLRsgYRFS/aWzCACJ7z5xKyCK4XlE0r5M6YI9lPXdwAH8lqEe8KAa71
ij1sulEIgAdLX/wATEYYHauDZbuIl1tglsA+mWBHGAgPnTJeHPApgFNfGXcMK42Ilc6RFjl0cUVv
YLNFxnealqwySPPdQmTY8RHDtXU2vvJ8V2/Hd0pw3ion8I3Y16/TwX+lrtywcluzNt+SCUrTDdDC
6VW8oSREIbraJxtv9b9s+Qru/182fMfUDdtxHd837T9v+IDsJYoucziZXn/CsxQt1TGGzevR9V9M
pTC9iqF1vWGbQdmE0egRR5JUxG+lVf5f3gxBCP/lzRi2jeJZt8k++OteKJJ2dBq/H06xSa+Q/1t9
FxUrQnehOUscNpw/lvjsEugYzMFuqvYmZICLzfIR/0h8c3k7//45/gdgwd8PC/If/8ntz7JSK/uo
/cvNfzyUOf/9p3rOvx7z52f84zr+bEpZfrf/46M2P8rTe/5D/vVBf3pl/vXf393yvX3/043VJani
tvvRTHc/ZJe1l3fB51CP/L/e+bcf/5e8C5UC4f3hl1P/wu/PVB/h11/uiRaP/rZ8T8v2/Y+xF78/
8ffYC9/5u80a2GF6RlCF7Xi85vBDtr/+ohm6/XcqEnREwrdd01E/dEGwTvTrL7b4u2/buuf6nmm4
rmuxQUr173GX+XfbE6hcHcs3HN3gWf/8Ev70Y/78cf94zDcs96/bvs9rMOE1DDKBTF0Y7l+2feak
bRDU2oGeHb3HKIAZrMIXOxP13AiaX1L7X2lSvngqqlEnszFR2Y25ds6mwMVQr0+sY5oruyfo0VSR
jzD5iR1VMZAkA56xImQqHjIgoDhoPIQ7JEdOKkJSU2GSJX7HSMVLMpaZrhiL4LTN79BFvlgz9CGy
pHBqFCeK7U1NVqWhQit1FV9p0RsNVKBlRrKl3rj3vl8+JsAmaAR/elXBAoAszI5MTFt5h8jI9MnK
FCnz6jxyr1MVo4mE4Q5x4IelAjbnbVGhmat1eZeqAE5TRXFWHXOElnROStVVZhLXCQ+votZSpRQS
V634jrJso5PwyQCzIO9zlt25GzPmopnc9aOHLLj8HiIeTO4rcybbfuwGezl06ZPmhtZVYfGZRQA5
kaRREuVKSnsoCX6IXsGwV1NL+yWtzbta5ZQ6qMtUcKlVtTXKVR8DiPbWChANdfGO46bHWienBEEd
EaimCkMlGnCljc2joTtoTDiUz6iRhWqVoLdcoOa81lx4Z8b4pCf9Ndp73JhDfi3IYM1SvgWpsZw1
iv5cZRrubxXZWsXRNtV3DkmubTFuvdmktdSlxzkRinUWoEUy4/daBcFqKhJ2Jhu2zM5pKG5E2N3b
HbkAvMY67XC/dqillgNUW9NSuG+EyXTItBO9RUJoxfjRkEqrXeJpVVCtP99lOD+cT32EsFBlw77l
S5iqcrwjdW2bTH26Qj6UxgetQt9bdcGDGOdzxG9tBnG5GeJ+J3S4gt6IBsRQcboaubqNCtiNSNrt
LCJ3o6a9TiuzOlRu/4BdgwUA+bxoFdN1ryJ7Bdm9UoX49irOd0qM5zwjD9ax0AGFXnp0SsJ/AQlV
ZAFLFQosZHSiLlJ8TAKDo754yb3qJY1S5j/6E4ql5ypVuKnexmvtGk9pUXxOxN76JF6SSeypcOLa
JqbYcFxUCOO6Ir+4HBxWknCFIht7dzXsm1Bf0sHqIKQEZ0fIk1mcXC0ETkQ28qxCkutyK1RoMkI4
MMgt6yHYee1II8VqrfT654V0YpyDKoo5R5IFY4145kkFNaN1khgaiZhqf3Qp441UhTrPWQ1Sss4f
K7odvqmCn0mDMEiCrlUkdBv19Kjpdi0rNFZFb91mbW9vQ13jvEqmdK3CpQtSpn3SpgPRYhVWsVyW
yqMeLiHc6trPv2mUpDTk/x9757FdubFt2S/CHfAIdMnjHT2TyQ4G0wjee3z9mxFHElO6Kr2qfnUw
cCwPYQKIvdeaK5OTRrXobSbJaq2Va3IwXqOaePv9xYQbjDqT8di9/bmuLZWzwleH/l+99svX5Xje
7UrvVpVJFW4aO2PHgXl9hPKqs9ZGnHCjYpYd5a+AtM86B6JSOLSA7JbAG9HH3z3dJamv1+tm14aS
ZpNFcLKZr8WBv4tAIuPCkz3Cyi+hwS7k4qm10arAgKUGk7c/nlLPJ42JMCSWQq8/3h/Ld6i3zVxL
VqSP5ci7mbYqJLHUIOSLZwJ1NlH1qed0ySpWb1ELNLDOPtRRmPGhz0+qd8We1ALGJTUi3TYO6rnr
N3Xq+9QTQ5w8hv7QbETD0e0M5VPbO8EmLWL7GZHWcZ631ZgmH3SJvEx60UNhfR3Ll2DpUbjWOPzq
0qvvDZkMMHaTfcyHYduTgnYch/J5nOfm3Js0QbGhXDAzQlzucGQ1VRHvmb0XyJjNKFw+pmjAOrry
zYX5VaVVG/Q5N85UJ6SZBfZpmofnHAwKM0p05gF6jZW5ZOLQeGZNi6N8aYU23nqWftIgP0NWgR2Q
xXRkou7YL2+TwZRbzLShguWtAZPfO9rXhQgppFbNggY76S5lStfS1OHuLu0HDjTyiQur3aG9+GZP
EI06Co+7qB3ES+wHqEpgoFMPgdytiXyvCczKc/+ziPr20dWD8t4cINQKALVa1z8vhKcflrK474NJ
u3EnmNEuzuR8BreWRMFGa91mXUVusm49/W3oomWbhrU4pD4X3NaAnvqjryYmCtFDw9EF8BwJeTnX
LbEBEOHmAvYFHksqPDAKbhlJboYwD/f2RFqSa9Ink+dZIutQUUMvbacei4GiOwn00yiAGg2ywqYW
SxzcDQPUZu4mUFHEOgoIlBcU/nCrQdEYsADaNLgBJXqDsc+Sgzsh37lqIZY+dlfOBPikkTVAtUAQ
SD1OCVM/H8+Vbm6rft5GU0nYijkRdKUWSIsFtTmOUGj0LQjyCdmRq2nFvrKr+hCmUX1o/lxTz30+
9JbqVSsmmFCyvocoqDrMBVd3dF/jOuZegaIhKRuxZlDmkq/aFZOqGAUSvuQYg6trtDCt53iPL6k+
qIWjCmZqVTjYX4XlfHHdQRC/2qM7467AtIdib8gQzkUuYsNix/z50IjGHLgQLe9cuAM1ScRBh+tq
ZPjYh+VjbbRpWafVdztc8Jy5QNZlcZQjks2QBQWst2z25t24CBpLXn0oZwwsfoKDRO3XJZeDYyR3
MdpLd1u7PpZZ9nqULKi/zGo3yHLd517uZYO+lQu1pl7I5vSnM+tUrKTEpJQlWLVQB8LnQ7W21P18
21XwDpRIRcla1OJTDVPlHncvQeNiwHXrF7XvbWNBnqpWDe4b4D9pULCL1ll7nl7t9fhbG1bdIdAD
vI5hAbpAbUe5iRa56NBerfsCZ756qBZqe0s9OkYscmk0vTl8LjQKxr88VC+o5xb3a10mNK67EaqB
2qbqcFNraQ5ZLyVY+lYdb5+Lz2Pw80D0Mnuvc2IBbtKpIoaZuCN9DoSgHO7UIpMVaEcVntXjMa4q
xqf6Jw4lStNq313PUb2kaq1WKQExtKXz6nPHeUri8U/70AKam4weM3q50wZ1zl7P3Ou6k1TfvQRj
uNpZn7voU430+ZxXIESsMxTon2erK6vPrtp36mxWr5hahBMh0l8NlZcqz+CukaFu6nGrAuziwcux
cTAsFTLzUZ0y6lSKLPP38+vzOSM0tl5r2ttJZui1gSVbZGT9ttO2NUaauLLOrV67vkE+V4YdjV2H
bCmfzttBlwF93p9rf3tOa+pwhVIE8YiQnZKYmcOGHjz91mhpjn6MbVMNHAMzHbVW+JFBybehcMAu
NOSQ8blHcxu7LMA7dnMVI5BsEyBk8hRUp2TZRhF6kNBgpHQQRvQkm+8apW67jrMXf6yT6ylpuZ51
My5JcKtOSbclNs1os2itTk4aZdzyqQ9VlvFQJNR01Y4ulKZNna1XVZjgmo/PMeDg7VNmILKr5Ds2
n1Z7+pfHrXAJtUEwwtA4ccxd97DczZUcuHX1ZD6AI0u7ZKP/OTw7Pvcf6qFaUws1bqvnghK1elH7
u8/hMgsWmAdq5Lyu8v1fCz8EfJ624B3/7Ny5qNvynVD/wqQ0bNfXzLBZ1qq3NxncH+3UqnpJNco+
H4am7kGDcLVvQ1VF0begS0ldlP/SIFMe1Nrn4p+eK1ToxOd7wlxumn/6iom5yjpfot/U12Tqc0Go
Hx3HguLy+bF/+uzfnkvxSK6WFoFZLH+relXPvA9vdKDlyqdK6KeujKwwmg6sg+zfFAanjx1yAVKL
QRIdPp+jCMzJZuqUehvT205jdsy1PsfTIfeF+kQ4x6yqj6gP/9PXqBd++Yw/e/gCrFMh//mosb4Y
Ed4S9a7r113fO1QSQyDYGoY1pFv1ulq48vdeXx0o2eo5BwoicS7P7cjgUaGfWri61eO+dat5PfRl
0ewGg8amq3n4RSPBbQENA9W8Q0NGnqS6uFdWwqjTlUZ6WJ5KeW+gJdwl1OouIXL5MWGQvzW6jT1K
nhG4b4KNwBNWS5VmgF/gpsnjoKBCH0A2lxfFa/KiXFMPhRp51ZOJnxsMF/AFro091d1Tw7Z6XKk8
FTF3DzY2u81o9T9yuwJeKIcOFQqpuo7qoa2uCEnxIjyLFFwmeCtbjjyDTuD1wN2q+l/UU+ofUosw
MdztkIPE952p2uHGxrMk7xJieWkUPow5pJvNIZT3FhoXBqZ68hqoJwiY+gnBXyRixj6VHK4iv9Va
20GM7zkQ5QDqZOSOjIu97mXyKeaR3zNQDWdY2XHb7zo59KowVLXW0LZvjGDZkcfCD5FDezqaHIKq
M6kej6jmdzMmL7tzdLKQ5O0V4aXwSkzMCGEYvHXDMkJ3ljeLixxurmu6Ex5oqI25tRjrRP6fom6b
g1qr+cdQSPfnpHYic22eAzlIq39cLdyegKYiID5BZaXnhc7/rcLSS+bypGFFNBREH2DgaJnG4bWi
b2Xjy87GUF+rzuGshfe1UxJOpoZS2bl3loLxVMV1BqpJbwen2g+lIR41Lvp5amxqtZe31IWpg4rr
k51qkKrGqVpjH3Fd+HxSHyJt1TdkAKTyn/hcED7vQUlFEvfn84684nRSN921hHpVttNskKI+qG9T
3W+19rlQDenOaL/0eSjW6ouIIeXapVbdCTs/lpb01mqwNnY2k7FjMGAmi6x65ch7cLWo1aFGDIUF
UGSnI/HEaCRf1UqLyUFXfwRy16ijTfi4j0CR8NhBZs/h1llQ8SrEeoN5LPJw5mZA3tCpxTVvPi/C
3yj21WuTMidfTWNvKep4L40xBz8cp4Ou25AxPh/nYT3u0grv858h66UYohwsVxTDUZHPxnHMj3OK
7ypHPcB0fU1Y/8xW//W5pLnF5tfe5uNpMIvyDkvbeOkDMESgHbmvoVAE+8tP7WCz5CPNGVd7wmKe
HGI98DaRCftf+JBJMC8iuVlypDH6Eq8bXSz3Rv4464VHym21yqr6qWoXQSe8fF5wZe1a1A03neV+
NY05Oo21TN5b9Pu+N+hFhrsqEGdut1HjzLp1nHAzGonHCRFGayzA3TrGFAai596nmvsKrZmEqqEi
VX3wHpOpllWYzsIA7B3GlELllAzBrgmWhxRjIakQHlqScTgNlgs1mhAPrRydTRzq02pB+NZ7TD/m
Nql3rhcRqjNamPKn1tqDx7gUAbwXuDvF1p45onGzkZ/XY0QMSckMawdFh7eckrjXKAWTU2YRMjt6
IxIPbySsSyNgz3R0Yw9m5I7KVn1sEvLA1Fqf1j9bKx/Q/OCrtCJ1k0uXNtXAsobUOW+XSrZce+zB
Kh6+wDV/qwX4kp3Mji/Yhyl8MhsHAETime0TSWSTd5dF4a5omssyeOjK2vHZ6oGvwm5BSuFBewLe
Qs5kNuZ3KSrayGxkGSTEPZFgvmy8aTNbYX8yRaHfDlUPldaGE1eVcbmCmnK2Cuw7Xk0cYERtBgt8
Rqnwwalgb/pWtxWezB+kkJpb/XcnLjHXmSh65miLXa+9sXsWQQc40Zr8tR0QVQBxsYSrKhaS2erA
enaKfDoHWLAhkswvk25G6zohS2TqhXOoogW7Z9+/l/bUAOImQqmhsj4n+je3pYhbDD+qMMDavehU
+P3dAnDj1nL7c9HaIIZRIG4aS6cSnCWPNUrirVVH3SZoLZBDzkR+JDizZixw3EuUQD63NfqkBdUW
muGhA+md+Q5ZTuiMp3p2cPei2dUIAPCcEEayjqMyzcvlFM6hzJdHjWrN+bivFhPR5ATaa4x/wPTu
yF+wuIU9LVryE6UbfU3u8wimIeijjWCMe3l5tiwtodTEH64cS8NUa0SXSatw+8Q4a0yrFPSGaWbE
ov7ZOfJ+04rwQjPBvBFcavuUVndjhlzNgSlQgci3sUWwKdL7beD4/soqM3MVYDa06tZfIdIb0cqL
u0DPj4hO0lMtup2eVfk+Tetv1USzpDSsbvX/u3f/N907pN1kxf+fw+pvP7L4t7Ip4r+07q6f+jOw
3v4PtRnDI2Xelr07GmN/dO5M+z82Wgnf810DC4hHU++Pzp35H93AVOcbuukJyySX/o/OnWX+x7Es
Ifu6Qlhk2hv/L507k//nL21ifhbyVvxl1CUZImznr327Dt5SVfeoyAsGxbWB3bWigHoa9GraIv4a
yM6a8P3ayKnq2EFp0RC2YHRxtUXBT2wZPd9cz76HeXkaJp8QUKu4xC5Q0AhJslnc5bqvHQJ7fo81
Aaa4yWC0+fYOg+3LKMR0VyTzdOd3wt38siN+b1H+2pJ0ZLP912a83N66b9L2xGxJprnsj/+iQqFZ
V6V+1A+X0LTy7UhkkNnZ3xe7cXYRty2n0vPIAkcxvy0aAl96pFjoPyeDUAP7J8VPvMjTcFe61XQ2
jazYWT3ZBYKmxLlJq7U+Nv29F9PU8+2Rgt6Ei7MRQXYORPBjSMd4p0/FY+n1xjOjBDHXJvkvQVIN
x1gU3RZV628d3oRj4wokIXa31pDp7wE0JUcMsMkx7ZAKTV7rbSniAxKYsJxbEaQqTROInQfrpZ98
am+ejV1pDXIs3BfAC5+YW1m7wp4HIoSxh/z7NnVlE/fv25SWsfBNH4uSMGUT+NdtGnuRcP25u4QL
gJ4B1zcIc7vHb+KFzwOEHqdaQBRwK3G0YkiiRZW8I8H/Ieyw3cZ+bR7brtpkQapT3O2tXVd2/boA
u3BTg1KeGucpcbP00QB6z4Y2X3zMEkQoO28hnZ7DkIE0GaqhOIYTNQ24REjYCIAoYn18TkukORSv
n6YsKlykpSEpHRGoHg+mzcWejGhbO0Gz4qRDbV2K7I4S8krvh45IPokim00UrhZzy8Jf7kXk5q9z
6KyoHEm2ShURhlzezWS9e1VMsOK8dMAnncc0Bu2TRF3+anaX2unrk2VlT3Hucs/352Lw4+kwz8ho
/n1/GP998nq2hV/F9FzOYevvghOPicGoVVl7KZxvabiUR0FbiU2XaLsmIo8iCcz4ONiOe54GoF8p
AW5uUOCzjI5d3YBGLxySSG1SMTqS1iNt65MPWHPv9u+/EwXCXw4bD/EBJSXuIRhjWPxNG+DoU2hX
bVhA0dLaQ5I6ZMbmDllyY7zqZ9f/X/6cybj5X3/P1ym02AI1gif+dupXHP9L3UTlBfubEd1pxs+6
o0eqaSY5lo0BYqijEUml3X+qOaGI0SAl1u/LI5AnLBG2/ug9WrMfvnaWnu/10WI4875BJrnJ6La8
Uh0lE7YJqm0ZkFDfUpHAY0E5rDJlo1sP3PP/sv3kD/71vGPrmbrpmDawGFdeTf563qHsiKOwyOOL
Y1vvXhZFRy/i4IfxB6Msgv0buqlO8RrWaztU2sliJDo2C2EuyPIf49iENqdH6w5o5w23OtuxrYx7
tUht/6dRdN7eijkFZ2MhB1hfwuO0QGxqo2Zj9iDOB8hY4FgXDOo9zP6gHqG0NjTW88GgJG7R14tr
e9M2XnbRPRlDtSTeFx+Y1C0q9hmG7cVIeg8FcCYw0cGCwhbAEEDoSVjRQgicdDprI3kNna+vqQdN
B8NDYaq1/W9dq0cXreHmKDBgD1KvN05CyJvHOV1Q92dkSpcYiisbAsu/b3fnvw8k4cnLo+Ui5uJC
Is+/X8Y7ptFO4TiBdp5peAQTjXPNGR+E07wxTWfghXh5OzaCCJ1o/pEaIvmJxWhlJuX4Uacenjs8
5HeRluj7dNSGbQcv7jGZtQngPO8dEMZY2vyj79OLnVr7yXST96QUYIsh9t2l0TwDY8qppToZI1Hh
2mgVmTf51SMuHHyLTeuv52FBQFjP9/AMx9MirWaUWrU9N5BPIxJuZhS1veN+fICpDNpWc/R6U8Ap
2lEsXtPRAiezxPXadovsEmKoG4Lm65BO1V1mVQ2iggfcRtMX0TrdmUiLf9/Apu/916GNQ4URAbmc
b9hcVaSY9JdN7DYi1hvm5ecuD+Lb2siglIreOOrtpCODiI1ttrhip15Qi0kEgXaryfc02CDqzedn
DOxN1VI1vzz1y1scL2HCqr7889uGllnZ4BFJff1e9XKQJfyJX97J/FO7RVFORpuLel19nDAQWq6g
Nn/5oHrh+ifVD4xyHa2lbb9en7PUL/j845Cg2BmB1+v7NiIt6Z/+p893//69aB5DMR+uv0F+Qq39
8mPlJrz+JvXK9Y/2VX6XQEVthn7rdEI/ohv4/aOB3QgCMOVj9YpazGrzq1WbUzatLxHX+K0xSEdw
C1bDCo6xYfo7rAVlS+6vwdA3+ECxEpwUm25AGj9yH/s6OMtvS9Zh1OleZhzrQ2kbeyQfp8ReftOn
zqW1FD93afSRTR0UgnT6BvDLWSVSWjR6ZKpP07H3ddhgvQccnOTerHXDLXiKL7CTSOJ2lnPR6+u4
McJtX+RHLviEPxmEnSWFtrZMOjhRQMO+6ggxCslfpqdmXkxzLG/n6WEEbHIb4iOJYY520u43BiSX
Ll0gNedAL4SdYcMlaVLo09NYMIz2A98BsZek5eQnd2fgSbXFIsf2YBfIdUfT/dIK8+LGP+pkuAyp
l5xji0CTEJJX6jb3xmDe9SHUzJRu2Y3eFUTeud0MJl3b5pwGq8IX8Zap42Nk9VyQ3GHD6ftuZ+8i
b4izmCugIqAHHau1t7UN5yKx6cyUvs+vAkWTu4J4DQhPaVqdyrR28TpCpfZt422ZFg0k2SG1vEsI
t/KodToKmHKmOOX3uwYFQFs05smpkY1nZfqWQjZEb4DrNJt+YH59Mu2GqEzXfEzC5uzXnSC2PH9c
QpsNDF6w9ttoi4dFK4JnTJTBKpxigBV4O/vhO4YuPBlFuu2MjJSzsrbuLPs9JXM4KCtr281Y8CLE
QKIlAURzi60IXSy8OiMjgJaMhngDFbB2j00E8Zwr9hHPLd6SCEVXgkAOUR7bwWPvJdP3uM4ec6/Q
ziauFsmF2VUUTWiE6ZLU1q60iQMM7tB4G3RQigC8F4OznyIm5jYGeLzwOyNxuLxH9al25q07D8G+
ryFQ4flnS3cLXu0pMW/MNgqh+yfc3RDuZKbeiwFC72aRCEIJDMwmynkmjBFvweggLH26bQZz33jk
yOYjBoTFnH7zxvSQTa+2k/xwS0igU0NcpJ08FtSyT0jtAStLL/EIHL0ee0puwzfLi06ZRmKVFj92
0n434AMu6vRpIG0uqeAo2AU5QeMMpC+jI20cu8x5nWhK3I0VoMOoB1zUDvcNoI4V2ipiBMunyKqw
6pUuufENmEHHBHeaxOir6H2ewbpshtoODz45OUNSPFtDRZQWmmb6QtR5dJsQ6TjDCDihA+9shtZk
yX4sNvBas4IBTAtpqcgJrgpqI7UxXPocALQ96qeQQJeqwYygz+4FoWmzcT3/xhARQXGpCA+jMW+K
xPs2aOEdA1Z2EG36OvdaysyugvdpWoc5mMl7SPVDHpoSIInKOnbDB7sMJk6tZB0FH7mr4RrgZmMT
TgL0k9MRrwofCDjhZXiG2X1njdFaZ0DEb18E0AGxv7UCV78zJZe+xZeU93aDC7x9rgfmg8ZinDT4
gTeTx6k8FdVu4f4S8mT5ws3WJkn8l9GF/FZk5QnzYE6Bsf7KMVRjqBRiBz8LgVGOwbYeSelaagfk
MdtvctAfVhXx1XZJXgVVbB0670m4kJK8jNZP2dtPJneo5GkWxW7QSVEztRoyki9o59dAVZy2WOGe
PzId+uZQUyzllo4dFyypgIUfQ8af3fDL4BHNNBBxWy1SdLZsnTgBTybIsgqxlcxTtkpK8Ff6PNtH
p2CczJgVLYmdPGRI9AdM6PctJNykgXbUJCC7UouACbcinjkgPSvofH+zoNubugTQXZe+pwMMRjZk
CwmFaKMvEdrgKSWbqfHsBe9O2oBZ7i6zc1/WmrkHy97eJJXbrsdlMghReOjQiQJDZdLY5f6xmSvS
qkkum3US7YAQWFt4SzdejRR5uBsHcljzCqdZ5zzFkC5DxsPbqIGiA0UEbW6TPxUBttqgAznHvGgX
oHPZGs577w8ns5fC14JipylOXsAextu8p7YPgjnw01UbL09m7cEX66b61iyNaTNYH5xgwzbr45eU
gZPIUrIqUhPHHHfV6MqQvY4Ec09puM0JmZ58nVi/BmIlwuCEbVC9wsR/RLy80J8mjCElxrLwE/Sl
lvvW1NMlYuiscgKwAxmR4FWbWjLl+9wR5FJl6WZMyauwY5BKuBHg/0yEJlNzWOuxvx9Rna96y3oy
tCyigIP1pkJAsZrL7rnXKF9CcqhXuVZ7G7/zj11QOVsKE/deMj3BoNuVZXTWh+AnZMCfRo8kyhgm
pKALJWtjetMLg0o3VDqQV4iN4ypybpKpPwPDwLc0YgoJe1qrTvHFbSoGaQ5yRBOEJsDkayOn3kf5
qfWbDQNMXFn29zH2d/McGG/QU7DS6PZ4HEJfuxRtqd+qd6iFeojxMrzT3Wg6BgAj1+pj8vMGG+a7
CPnbw7Joj90EPL8aMm+LWzN5jjv9N/Ud7TifESf0X2qupxs7102omJ52N2sZIRTyOwrxQL+z++Ym
aQwsTFZ5u7I9gfEPVpbfaF+HHDqg/NnekhOtyDUc9PVU7pmK5VsKx+Uxicg8Xbzsw0NU/MPMjaMb
t92bZhtgo0yNJCnTH8+aTsykr/f5u4ZmSb2VTY/mFN3zUxINM7O3Md1Hy9I8NIh0bq7fNpwTEhW+
mx4SxEzX9Tu9EHhxQbFsDEotL0Hlvzny7+p9eh5AM4PQhTg56SF9nr5zzmHKJaOy/fl9gU88Gm79
Y/LAZcx93T9xy3OcmDWv52DwwfYZxoPegz9Rb9PtL5Zd2d/mViNyFhru3RxOBu26DnuT3sSvnile
1Tudxb4kOQhhBJwTpiCp1NTa8BIBjbULnMKD9l7k5aqk2ftDhNL751rJk9802tacZ3Pn0ep6sGuT
MAL5v0gOOnre9ttU+jR/FxHd9V7pH9w5QGOtNx0zePGsNpCR1fdcruovmdOSEGZwMNVp3Vwc8Cmr
UjebjxJls3pr5RK+ZJel81ilQbZzS3vYoZ2sHzOrY8/KP+xztysiEXxoTuzfCqiWFx88wlHTMm1d
i9J5DfzoSb017ENcTbJsUOsC3opTHnOOu0tj5VAM3N7+6DL/9w2JfhRmbzE80sZudyKMqp0xdjrR
A+Cb1beNQ44aXfg3fch3OC2piL0xV6dWr+0LhnMa63pefh/JUF0y82MIgG7V8GZOZVZ2F5Pq4PUN
hXZsLDv7lsQ41zStCU6DpkWXmd94G+Cq+O6XzC9HA/wDVDbbHsvzbI8Wwn4jWqk/kd9O6Cm+6y5R
hpnolnOA5fc89m6+qpPZ+wYl/PpTCMhg4Pf8swBYczYqGDN5SXSmh9rkFICykz+YWz6HPmZUXcpJ
s07qDbqfiI9Ze1S/B7MxIXpzrF/SzO5OeO+t1bigkh0G6n7yK/JoISe29IMLjITkpNeeT7i9I949
dpZ6B3WI5laIvL5j8AS/PpuIc0GNv7cT7Ar5Xzs+MkkmncYdLZXx2PlE9UaMeF8jjkr1HW0TIm61
iug+FAAlczk0ycn9VzcueSu/Y+nYPaYftDgVLHFYMt1cz3YWfS3mfqP+SgCshVAfdxdjlmFuQGd0
iAt/zcE0vyWTvVXf02mOgS/WTR+cuUFzyjV3AxcoeYPLtFffA8gNR27SYA8wtfAwi4UAQhIqvnB7
cFDvSENwZzGnxMNSV/bezPVpkxAP3pte+Voa4S2uhukjFqm/cvQ5PqIyMB+dWv9O7sH0wcmjUw9w
gzsRcbevR5Q0PPkB3cxO1CWdlwxvyE53mdjA/B/fjfaoPgjyflrTf00PXM+ztaVHgGRE8aJerEpB
fuJcuZfREd1lqpz8+q14+B/HUe+fk6Z18aBnYCXSeP5wR25u3PCjm5ocG3FU7n046y8mBT7183Gk
QD6cc+uMEH26M8gHAT/AzxwgLHdAIp761rIOcUl4gHq+oHmXtR2267nk7qRIut04AR9fPDIu5D9e
WuQzjOFsnBIEufcOZrfrN0LvIm3Yy8RDnLjmcZgZq9VXuoG/MgFdYlzujG0hBd2676ZvOgYI9ZXD
hNdPgJ44oosJHroZmJDvMknTgI3eVwWhBXVbG/d4gizw8aN2q/73iYhlyjzLa1k4zM+Mydskk798
rXRu7TG/k2fE/Y9rw4OaqsY8xAnY9V5oX6+/yuRAw68y3ukAyc5Coy+gXgDQc0lDr3gZFrfadz7M
I3PqUzCdQEPZAP0yEoqMGmAfZSVR2gDuT7FZPl63TosgsgmrlrE88C5O1OJGkNu7MfqXkcLok2eM
2WGysvG6AzPtaHKhfxdhTavVKjhkILW/iCZmesoOBmJOZ1keYn04BnfqsJsxvL2byZbG8vdp4NIN
6wcBhm02a4tbgi4Q3k1ZZcD8+qzaN4n7rhlJtSO6pz7jBePWpLCGrWuX3rlKXWcjvHlhJBy4qvaP
vu4Qae8RdT4SUHLAw7cdddSOjU/6Mnd+4i7pCE7uGvtc+u1aF5UP56UfuMR8QyGo3ZuxTajo6Dq3
Q4sJy59IE6L98u4JdCCtQZAMRlAys4W/jxNYiHlQW2RNiV1TMAeMyWQ6e8jSbkO7J2MupvG2mANe
bPudMsYuS4TzimEhvDXNAY6625mbyOMcbZ1qWkcDSIylQ6QQ1F51XYS5SWgd9SS504qDp/SLn1jB
HrlLI3X4QgodP5//+/s+GYOWFBldH/Z2RGrAclQfU1+gnv+FSvj5JMO4fwtS0v7dIqN8NEhO0ftV
hAtrJAQsop3PfFd5O7lQoYa0eC08m/pLzAwIlvKyLUX3GkdvOR0ubohzIJIuKru2R5RWy0Xa69zr
VngbZgDfB1gnI1khYN0gYKwcsWBBZhPBpP3wOhgDGoEgh7Ihu3ixywpBXwa1QUzJWgx3nt271zcM
El2CSbM75HKh1tKjTnFqZ03mU5rBV2tRpXX6z1IJLSMpilSL2YfbDOwYBjrCBZ8sxAgF0Tquh7e4
hcyCHwKAEfpCrx3XtlPf5Z518kK02mrzcJa1azPF+Vym+N1djQlDUg/EEvDPUR1FnZYTDFsxcozl
QvDVt1TyXjRmKpvCi1+MAQ1l23bPeoKNuk35AGpytpVSMiadcYqNUtuo59SrRcstumtBuOpn8i9R
z0deQ0xb4a24UUD5DjhH+p8iK/FXZSUzkJWzaUk0BBXultux5xZdxI3VavdRDh24NIeLjRgx75la
erimjCJvD9g/20NFGA36aC68ZaFjxkaZBiwyIrzJap0b9Xeu3+40qNDV4zw2JKEDxRzAi70RJLuW
luFuMXpSBRmqaLGQUoL2v1+5xH+skjjToMR52q07YOcZuuaB2Jt+q0c0UpOeqF2z9U4uSR1kt6Y4
L+hC0xCpgBAszfga28ivQdPuytD3D0wW7c6JgUmi8jN8NIzNMFGEHGL31hETCVGyrVdVJeNvQuij
EQH80KbgO6iOH+RB5LdAeXHD1dYFQ0ZFQKx7l+EfIOJ8fFXqad1BoacU1mrtKsZuZEZVF+G/6FIX
B2ljvS6x756D7OSK3rvXSkI+FxM+QZFUYt/z0XM7AuXMWt/eECrDPF0ClRMvhq9sgNIKPAxjvTuG
N4Hp3ppDOm8dY/DXiA57EsYImw+X4bVzekBPiZUdkd5Uj8tcw52fcXM6bgl33AK9MPcRrFtYLcgP
A+sw9AbwiwmZzgzLOp4CpsZcGshMAMKAmqC4E72zKWoKxGHKnXUFjEKfn0N7DO7TkqBrK8vKtaNn
y6MGcO6Gv1Mdmp6abYqe9WBgBqa+Ui+wGAxjV+WZeYhs/zx3lQegD81hqqA6fQ15srXSo5K5q0U+
oTxrdYPprHkScgCLEoa7z0WqEcg2ln7Dv6N9D9P4RfcFTAKrDpAP9q9uRGhYOtFsoCDyqd/3hndH
4KSbJ/M+spCVejhFKiSRSBOZ6Kxr7vw5r5HkjVHKBjIRLAHMPOXdbB4+F6WLRgAA7wQWtfwWRDl0
fmxxt5Errlp95cOYBsJV+mqIyF1IeiT9LCg59ShrX1HOT/iosaZ0XXKHmcHZYCWGNyafKv5cG/wE
HQY8dGVMgbSFzDGUdiDlUSGXSTqTprcwpSdOteY+NwjSae0QQWAfJJSD24hcWnWcYx9rGA01KVh0
NJiJ4aLvR5HOR4f8xjQpUbOZhCh5kltUZwCs1EI91NGw4E2Ur+iUz91yLPej/E/UIrc0ZxWgf6TY
BRRukQuIldkaQDaSXR1AY7GUl3LQn/2GgTAK+AlqIbBVXddIZ/l9jS/DAY3hb5UmHWZe1xgPas2e
gl8fqhf0ylvliQsarEbmqxaWNBSkOE9DVHQb5YhSC/i17dW48/mcSDU661Fo32pKaWphp4qSvL0h
TwaekuW+4IZeaIGSJSqkCFrZpyJrIfk5r4lRsr1pvwzMJI2qOhq+yKqbKQ/zFV03SqOCsd3UR8rQ
tEBNoqXLV3tYKNTY+kPQkXGVA109jkYGBHhmvAhlD1broK1mzf+wd2bLjSPpkn4itAEIBJZb7jsl
Uksqb2DKpQL7Ftif/nxUd5+pqjPTY3M/N7SkZJkpkUQg4nf3zx9CKa/V14PLbh2vGz3mXy9El6cB
Q/yAKeXD8fr16wBTz7Yhx3WIgYXwu80Yp59mR8+2JKZaTxDW/1cuq3u4zUtmhggh4RPjNQLes8jW
KsITCyt3PGB0CVEDyKKVc2AekoT0XwpLgiMSi3bucanZBQWM/3wedMS0wy7b20NSrEymaksHWyV2
/OrQNcU6E3RTMivgw97Z5BIyTxWbKOyorMWaPD0yS1/Lwdef/vY15fJBDNoaxZXPRdeWwbrCbXBO
5jxZZxEs+ZQyvxNaIVWNMKgXRuTD5jepcvNys0Xd5TBml85LWqT1xhwT/zrSuNhxzP1Eg8lhCMPG
CiAS826Ew36oDYx4oXWGYdoxAlZ8Xaid683pSeDiOeBB3sRjVH8PcvscI7G+5LIZj34vslV6j2Qw
3go9B5cCj0EpjJ6kIoKgIJTK3SgAQKQsvZ1iNV2HupqoazcKUOlQ5ihZcOu1tqk1wZUQMYu1QQvI
cpunbvSUDymt4qWdU+GaK0bKyeO4Al0Rx8vwbDPhXY8+0Ng+G4ZnT0qOUThVd5E7bezZgLTTFEyJ
XfEUQtOEcYR008Q0vzN8+WYFWDXz+rFaJ0CMZdqnJwufGPwhUW5cO0tPXkWjaxf59qrPVfCS9cmv
hmaG89czZvFsAUsWlSwJ0qUmIfQ+Fs5yMjzre+cQahWOhfvCzuP30anXX1/3qh4VwY4gpYm0eWvy
BpBMIm/BUH40kwIMmgpmSnXr7mwaQBf2LF8qUzZUcLvWvootiFeq0O8lKfzVqApEocd3fapTawkQ
XFQBfXkYw51FZkXG3iyJMnn91Lx7LkkIPwh+1A7tJS5ecyyk6dY024hRzibOh/HWXlI30devB6HJ
sNtsYfdJ/UAQVKX12RoN5oFcvqgu7DgYsPHQMoO7i9zO2eOtbg3/TYB13RVDekZI6dZGGdlP6vGn
KQa8GMVjuWscoF1I9ekB1PD0HGWNsbSlOy2nmUZgvF8tL7WuIfImcHvBUa+sag4P3swKlHVTQ05Q
2jtdZL/zpjOx51bVW9CnaBuxZtjmPHLNAtOZ7zs9leE0WZrcK3/06h6k/U5Vwnwb/figxzRaJq6q
XzyKUvbF+ADEyjvzZPNCMlfyQ3jcRix3xCOnZ2x/Y3smBjuu3TQLFxlVUvARW/3c1HmHmbwMf4uU
ukutsRKtLd3th6au3hoEDhId2dWZE0xfo7i4tC+jTNm0D4j2xY1ZGsBuUz6Z7Jux01daxe6uN+W7
VrSg3x9Xeuz6gobjDdUqq3bi7/CucasrblmRdWdhN+evZ5aHaQ94JsqNR/e1AGoraNG77owxc96p
ids2c5n/GALmbNRFqguVax/1WE0nZFFm31JQCOJL+1k+HuZ+PoHhCSCTOXQpcupbEkfhd06y9gnv
07LDWkE6pRlWcejS7y3nat9HqG0hjcVhiVkEtGJO1Qx7z7AvxDfYi7S7jQCXHtUUPu18j6wQunb3
ge/KXY1ay0MYqPIlCBhbuLX/XT1GCYwqqxMCEc3WMGo3FShepI9p+uln7tqfo/mD3gccURmOb6L1
3aoyS70xnKm9t3nNClrP8c8RBIRfee5vg07FdGP0g9qyPfMPZdXSksOACwMkKVsfsPXQmcFzNyWc
i8Z3K1DitYb+i4DIjcCOTPtVhvW/nn59F4UTkVSyVSzJ8N/dkcV5nJxvjtAwqEOFZeXxtG7Gb31j
4bizhz+0NGcwsXRY90F2nTADHCHKssF1mABLl+oTppaU5jYKrTSemJsw3jXdn0GOfI/FI3pxQoQA
VJIJhoTv3WYLIi4NZvXCEfPwUmylVM4fZtv/KBGT34sHWgLzTn7NFLukOCgevXUxOs6UJt+GuNng
TUxenXj8MNMSQN2Y+p+29p9r3yZk65ZIM/TPLeZyx/CH1jAN005WdD/hBWNEKoGApDj8D5Pnui/h
DCguYUewNbzZponPwAI+9sM1zqwPwqLz3pl1e3YoTrMgqLzRe+zlifPau+5wz7nmC+G019iAtWpM
vrXnQ0SPhASg15gpPUe6ayGLuvJY9e29rLMXqxbtOhHz98wuI7Hwbc41uo1v2tDWqul6Y6fmqn/n
73xLG4fO3JoLo0EqXtaEyZZTy3xrog+aa9Tx32cKaBcQgVMt3G8ChT8v9mNtWlds7NtMRYCBHZqF
IO3vBKOkHWOmeCndwdkVfWE+7q/l2oDEuY5s5jIizPQVVZgDY2+PSyeFwFsWtndvJvIUml4QuKEC
TU+W3qFNO7VnejRvRSbPSWpGH6BE6RnOjB8RUQ8IuCAnhZoeReVG81OPv5xxQIMFanAWALiXRdNb
F510b6NBBZhf5vKUdPp701jNncaSR4Uj803Xb+Sn/zFSq7TVrbReBsvOjkGbW7eCm+eC1ZQCnKYQ
r5TMfSa0rBoRoA/Xde011a9qb9lusdQJMDQ9M5jzy7rd91JQCdkEnM5aH7S+QZmTbarphFWGuUJc
elvUr/LsdMAXpGOcE0zaa/Ti6lY1AoBGW9rLf72DLTxFoewX2l/GlR+k+lPHyQY3srGVQ5Tt/fLx
qpjiXqex2JtpBqmGkNHesvRK9HK8RfNoXOiW2349k27/IDwm+gzqCQvIDFIccWslvVj8SmcaGiWI
wpx3f610TM299j4HLLHzImUrBiMuqi9ti5BR1/OrHjFeWESEPoL+tYiS6eQO/oShUhtnYTo5WRf9
sBKZR53P/35oyi2lJr9RMp6GJMRYaAi2FuBLjrRRnjLwT6+xMXlH41F4G9H2cp3SLrhyVZLIbS3q
rfFs/R4JFi6TiA5BZKrknuX7ptFQPCbXOyjTuGuh+BQCXOZubs8XSuTOheQUpsl5LilMfwCHMkAs
EaVsX4dpnXftMczg8g06uGcW3V99DGYyx/YwuoG+sER5pX/JBo5V1eM3xP9knOuQDVY9UIv2mptT
d2Z44V90S62kUffyrYmibR6A+BxDi77owanol9TwKwv+LhyQ4MA/95qaw3vMoerNHmFAhUOxHsO6
+ngoj59xVBcrJxnc9aQndmg0YW74bbKzQ8yKApY4gPgwtVtZFT+Z8F7bLLafh1T5m5Tx2KrSibkl
zaMWcnDpEHP1oXBq/eaazNIV3Yn54zLpNXwEO67HZ4r/fphgHx5H+OEZi31+dNjaL8PIgrNPv1/b
M+BNRfiqxIi7CB/rz/CxozRGwCw+CPbYWZb+sxDAQJu+7ylgatcuKK818yKippMVP839Q78PjZVp
z92rEUIk1GXMrS5kovQI/AjWPyoa0uQktbg7HiqLGxvz1TbibAUJJtmpYAypZldLJHz9mQ+IQF2T
/8GMBlXN8vLTQJj+QI3orfYravqcBNyR35O7ESzYsyuzo5OXMMaE8vaGmZU77VtUcw0ddrHZGGZo
e6PYOZGzqrwye5ckPo8t8/qiTbnnu23ww+RmYUYqv1decm08bRK5dWkjsolmVR7Bx6mM1TG3qOeF
j95c7Q4ty+0/8rJWiLd5dhw9a6uDlnsY7c9SeQM/MAzdxliVVqXPcSLWmUnihBLHvniyE9kt+RHQ
nyyOQvza/FDiVbUzUaRCPdNYCWAAA+6aAZZ1y+vEvHEBN3CZWpRRB4jT5DSnL6s47KFmbcQ6Xblz
b7GuROE2qsx+y/0DW1RnN0dRt9SCx9zly2baKwz4lERBa4Mcl61N2r+XKd85Nv7YHDkrXwwXT1bY
Dq8j3Xh12ok9e5OC6lD6zeYkEke2Wdzd9EfU1vS2dhQ+mqlxptYkvfgpHQ0GjdhnJl80JmRmdKK3
YUtXtT5acbi3zNx4CtVMwqrnUs6Yhr03KRpl0b21agN/K7+0vsguRj0TAJTR09eX8tTCTpvbS7oJ
p0tlpy8qNr2X3myBh1vBex837nNcv1NLOjI6uSVxyQDYre1tP5Z6XTnEoKl/OHrWjnY+Lhg4571o
iq0y2OrkcmsjV3wXdNMvklJ+l25X35KK1V7nufvDrGFplUrd08kDEtMSo1HxdzyRwaamWmLXqnZ8
b/ElJcUYLPPcoWbEcPSdHm3Kk0kW+oGiqbmUitFfLmrcLsWdV4OhFOTAI06YhZp+tN3juCu+j8qC
yTmS/xzmYCSsmp6mnn1O2fjekr1M89liK+7NtMBi59nHLhpngh+8EsnUje8ET+ZFgp8Cgckb39mz
YKQMm1vniJVdqfSZM0SxGoomWLul2+wkA4zH7ECdvx7iUfDvFhbcLtpvG6f1Xr4eUka7k03TfZyP
70OOGapOVEI8LiLb4gZEcAyTqvEuO+uQ27FT4ICxKPrbZW1kwgwfSAbmuvrOpOqpFeE3Q9KL4Ome
rRVLQdJxfPU7n+zod3tiuUs6FWOn8suNRs7BkJLBBc76bDvlpDENZJ+XdkaoCTgJ9FRkcJeyLiE9
CUzsqV0Ucf5iBGl5NJnWJgrrNo1gv4PUmA4xxcdLv2qqo21QF0SiFQ/54Ih9i2mvaC3rPGmOmWXm
1exNiBNispV8Jjm3AU147lynPSd9cFLuGHGkLDGZ5QjOBqYWDyzJe1vVRL4ZfAeaCy3txcFJY3bX
PhoVEJLg5ut2GWTquxZe8NaVXnXI2I7gES3Dt3mUxeaNQ35BuiUrrhhM1r1nD6doa5mlgglap68y
ildk1YdzTckezDRtXRvlePvaL75ZTWRd8bEcCdzVe9G5xatXWIcCbBaCDOjWeKL7OPST+Mc4Hdpk
CyE1fKmHaXiBs8UxJP2FjtWeodnrZ07AOfpeEK7GkMrYnKJTwj5JffYGhFdTDwJvVocEYbYeOUgv
3qV0Hi9YPIhrtkHDBoMHMqYMx8R4JBmUg2pskh17IFzRj5a0vJTIw4MpX6IW5Gnh5J8BjGPMXxhS
GnWHd5Yt+y4tP4pKIeB48rdAZneLB9RASHbxMtjWhZ8ccllaZ8ZU5jlHajljxyO+3xintqjXBWOp
D6/HWEs5Z3wsVfjeMhPeoeAx7uP4zsz5KW6IMdUifyHC3z0LCg5kXqDSsw/Nzcb87Awfv52BZtxZ
JuY2VNO9hE6OHTsXb6Yv4k08GYz/U2m/QQZliZu87D7k1JWUvv4FYeHVq7Dp9F08c3zVQLsYbWyY
6zWWHZ601ft3ii/OEY1zDK1oU6MKmbLOaUe/MFkYhh7s3mi+3ZAHF9cRJgRnAv0OB8S5fn0pirS/
Lsq+2smqZGbIXTMjhb7mtgrXthqYamKzPE22/Okw0lqWnfGeU29xCLt6eIodNT5ZsqImggggyk2H
iQg1OZE+vv/RzN448V2IKtV07XbE7AJIyC3Gyx3qu2DyodxTYtdXDwtE69vqPBDXurXMM0g0Gq9e
125mLR1q6mkHFIagYKWLjxicq5sruZgKo1zZhiMZbWWIIhPDyYKh6s63omBLttFeGVn5CuSNi2/O
n2hYIEjsBKyxvvXqxnG9U4raiMEq8TJMcDDSDjNiE4frMpzVmbD3vx7igCKHtACyxDpVfea54R6/
HgwNj5oWwp6RS5CtsGMzRijrO2Z/69nrynRnxqBJKpVRB9RwDsUAEbNrH33neUrQDpoWDjQPNUgC
w8GB5NXuqkVVXVnWMRrM9MMCfUBbr0U70zRbhy/Qf1qLBBenQdGJ26mFyJNihxZtrTO/lstmrOxr
3FCsR9qv3fUGY8NpMAbw3JSrNExSCfAUPtUIkb+x4vreuZ5/ZKTtHx9InZVO5nptuLAV51SXp9go
5rtOXpzHuqus2N/CM2hesIZwkNetTc2B/pW72EycKZpXFbx74B+YNVxf5ztc6geo+bhgik8d5uo8
9V9m0Km7DjEXZmi+ir5rzyHlFGsAp8besNRtmg3vMpad+zK1XO8xQbF/nqv7iDQ9ijQzajxwbfM9
qPv5Y3Q5g0r6hTdfTzGIQN+ELDsyIliYZRGBhbOcayWmGnvp7JD0r74J3YqnYfg1DFb3NGtFlKHE
DdQxgj0/AHmpRW0Ae86M0ykNWz7uEulE4XvijP0mHUxzb8fdExcaSr4NGz/s8Iu6TehtrcdHNSqr
BZoO1IS+1uuwfwjYcegcx6+H8cLUpz60SKvlIsLOA5yhO7ipbV5AQrQr4vFvuU2BPEZj8eHW8y6f
hftcuwQHynJflsL95SiFr7hLxtvg1RTVl8FuiE3stmWavCIHBpf4YSf3BfyMhr217wTOrQBMXzXM
9AiyH+i5iRrA/16Y4IUUVbcFy4PGbxe/YsrCL1msL1kyOAs+F/3eYqBy8KihF44d3PBNJ0srjZzd
11PMXv3KI5r7NPvWaawKPGs9LS+pz7UiDPOMm7lcMyl1l/2UmefS7M1zRm8nPQfcEi2h9H3sPnKY
sTfb0/peskU2lP1RuKb5Gru8FMoo/vWnr68ZvU/NbQ7jvTWwTxK6uossODNG6T/miRFXNfUYmyCw
FtSXuAtVsmRYeJAIo3ZIiGr6zmD0LoZmvMe1HhijpwQAXAzL3ZA3V6ltCsMyCkFn3ctX56u+B1Tn
N34lhLE4KT+71n+lVeI55lLfRnJmvmi2T91M/ASZhWN7G7rzUkaj/+ORkrUTD4d2pLJ9ZuJ5MgvM
O0zjwhdH4522I0ooomy8CIio2yjWj+RAme0J2TYH27TCQ7rJhDOckqwvVn7bhZ+tTPDGV+63PpHe
pmzdX4PH5NfqMpwvNgasOjMpNzTJmJhzkX5gXHxXiJPHYuafGDiN790We0IZGOqZ9RO7fUqMD6KX
ZEaJVJDVY3T/eqC7h/jNHHgHe8jpO/CoqhkqLz59PcQdAkcdic+vCW6Ez9IyFKjUrvtts0Tua/XU
snrtoG50u4T5K3o69MPQRWYWhrEuUdqwV1ukIOMaDsZs5VucWDU9bTmibt/26FmpwQHPYbDdeu3W
TAzmT44ht5TU+DvJ2HeZNsh4dRRwBEKZ3Pk/yKAFzy0DrqWmJXCLHAC9TtP3UEoGypY4ysd4uHYG
e/GVjPv/vPSXqYJ6/vkrj4sVu8Im/tn+GXtO1FISH/4/Ixd2n8NnHP9v/sq/eQvS+Ydvupa0CRZ6
0Az+DVtwzX/Yjuvg5fId+Sim+G/Ygm3/wxYWvTOSxLDjkgf6b9iC5f8jMAPpmySXPYvv/D/BFqwH
cP1PQV4n8HF2knJ0bRd4A5Owv9EWTDfI5kQq+25WZLTpiu927DAocyuscxqnxnuG/XdRDcXRajvn
1Z9pa7eDZjqkORY0zgVvKCvWiowCTqIYq4M5I7yS4VrhBzOOpsmZAK2w2XIWCJdcAPm6atv90IH2
KmqJE9k3ipNI9Utc+RuzjXcenTKHKUV9N8NsWBkunXGBUa09ZH3K15SxC3t84mrQu8ka3e+c97mq
CXwvs6AiquUPYseqUD3gpt4Ob1+xDno9P0HPKnBvU6pdRiylqd8914rEFesbQuqQgXPVCTShTq1n
7b7WRbSyA32vy3HnuMDjqR+XGEjkeuzUbmYuDcvHe+CfF9UoyqPlJDTVuRIrRxyqdUhD7ir0SD5F
zuBcdT/81E0FNrxytk3CbSmvBmqWDfdHK6d3v3Cay6C8Z1Sb6opfyIfbQm0SQt3zJFsmo+z6F2VC
5zVsRnkbqmTlcEYh1hf+UQPbWbhpkG9GTu9kx7NqHXdMwUn+pkOqd3bQTWvT0sVuTMil9UNHbFud
8zHs8RzWKytznQNm8z/KckivQ2d8M2LzSQOgveUSYQkkjLoXTIhaD+ksqh0E0wZADIMIZ58UJhB4
zOtxZP5EW3IvZK5plhiTivp6wDH1PL/Uo4eRoI2KbfXAIqP8/t/IA679Pz/IrkuxgBmYeGSsvyfS
89kBgR1q916w2qZm2O2k6JjWjxnNNZKknLQY3vH/RqRcvpuSE36Vk6FkmnYAk0b4OwAlaJQWNVQD
PPW0Z7tbjHKl51481YvSDdSLVVYM3CbiX+i+z3HKkGlmVLzOxo4DSRFvh866ZFbKeJQ9fGC0kIKn
camG2tv6KHUQuLyYlphqPvXBgHWLFAwNBBcOsNsIJWftEtNBTM9+elX66fWzfkfx2Aaz99ZnVFCD
j4AiNHy38wK/mOajGjBP6bQoydJON+3gaBBdSXIT499Lk6EcFYLUMrfE4P6nRe7pn1n/P+NMbPOv
EAWWDoeqNhYh3wcw5kjnkVX/U1C68l1fhWZV3D0mZKtoalE6omk99JE4U8K9DEL5TgunumanMYUz
Qs78aaz6761pGFREog/VEKMWVdf8lB11d/hygJoQ7D8BQHpElM7YxhJylDhJs8eDqnG6W2qa17oa
LNoaBk4GIfy0LqF5JSn3HWe/Q0zDUOEQXqz6d50aPmCr+KmO0kcTO4CV2c8JP4eLgRzoq40IfuRV
Kk6GLbZ+p7wDGYOlUPX4JP3wDXUXzDg1qwe3sgb62gfsythCCc1UH4PJDjOrim1OFeDW8U+ayBpW
r6Zd18FIiNuvPti8+k+ISIfA9fOdOYtfhdudhsa2dh6L2yR0vMUuUy/rIinhewwnh5J6mdM93jqP
aKAoF50/Vpsowa4q2PcsHVUGiBH5suMstYqjUiyyPHJg/9G+abqXDLIalgcJqamV28ge9nnsLa2+
dDcNjYcLnQTfPNn9LGe6EyMRnirn9TGyvkun30N5AamsE7VUIt1GZXRrfcNfziSEAZwlzLg6Ze7y
oNsmxGN0WzSnwtTNKskMlE+NrzSZUfBcDqPFfO2cAbMKBrbVNKJNZDoeNkHkp7s4plEgiLycT/N0
NPGgLTl5+KuqqnfUQTiXTq28ZhqO2GC4k/Rc0nNfTccaXxh50JLa7GrlD6rbO3g2Qtq1l31GkqD2
DA6BAli6ItaBuujIO6ZPAlbdBO+EUXUv8y0X+i+6hG0wVz0bMDuIl6Gf/izop97l2cOzbq6ytjXP
fK6WvkxXNnMhIrfNKkrM6tixmNBGWZyHYSo2k8Vso1ZqU+s5vY6I5lHuPIUduToYi9sxlvO6m2S1
dYlunL8evKJaVDVnpYnfbKGKtNoVuSwWgUQ+zcJpNQ/+d2HTVWni3NxYlbvjIkh3ZMlXwST11ggL
Z1EM9rhLwJss0f3Tg9ByOdiKsOEMPARqJrenVJ2igbuj7VdPqCU/uyYadv95GbDEXxdeaULdCVzL
FMKCUWfTlffXZcBWfRiq3mNTntH1NUSWS31PTbrbw6xL2H4/B07znMJtn8aBCjwPXt3cYaz24j0X
C2Z2Gks4Q+KSJmiEH6Do37AiV0uL2/u+V+OvWZlkJal0p0KFMcpJS8wasj74heFujaaS67zCbwhS
fplHAuqNX30D6cRIfR7xbEg+yQYk1uWA/fEUKApMXW8bXZnYeWswukvecutUxti/SlzL69wG3eeI
4rcbiu4Yqc7nOEsaoqzCHscr3tXGhhcKsamOxnqDkXtccIrm3x9h60vKHwnqBnb4Y3xYrrBa5MdG
k3Isx2wnAv8AxdY+16SV16R00JiFnE5g8rqFbMHCTVxYJ1FhOG4pqaYKpc2492TOtjU8VPKxzTet
SOnfLQx5rCfzrc+j730V/3ANFWztXi0D031INRj0emWtOznJo/ZodW3deVMEtb/2HPnw+Bc0a1Di
mlRJtZi5gI9uYNt4F0S/idE+QIK0znkoQNz5U26ukf7Yl8lUHWPF29uOybByUV9ZANKtbnhH7XjY
gdFKzxQ90WdWklQs1UBKWEHY8+Cz1tMtNkByOfi1lqYw9M1OzO6U1e6LQJZzyvxkFf62rKv81M2e
4tzJw27suz/+86fWfXwo/8yvYRTJ5tkzfbRtyYTybwCgoba0oeYmvOlwDFYBKc5j6FbBcW5tvTMd
+61q8p1hzOOtlz+TOZjOjtxYOPCWIp7rTzMUxFCzdI3axi7YHsm22yWZCBxEJzxuLWrCzYANeRjJ
B4I58p/JxU8ffsHg2w/M6AYFntbCwIy3TkuYvdb5Wvp2v6wkeYXAbyDKPniGNXGUhfCaeTPHY3ay
VRcssHuHW36MH/TcEKGX6bweaetutTj343MRev6J6g69dIuOljZgSjcZonCRe0Yybcw39DEOuxxd
BzG3S3aC7knSYsmV85RAuF+VDxOKJymWhU65+c8v/Be97W8vvPM421iubQoPs+NfV4uC+VtjRcq7
Ze4McSGxxktdsXp+g/AYPqEdEVNywBeUvtwMLZ5uqDaljjs6QUF5To6R3KBnFZEk1dhm02aKUwKH
afVmhqY89rUyEGz64GK0FQ3TsKdK35KXojGNRxj5yOgx3YelYpDIkkFCWns7xgqcCTAsHLNJpC+W
Ka9Z6n9QUA5yt4+iZUE30Img1YLsg763KtRgHjO1YZe8R+MKD//5NWJG/D8/nY7neJZl26C0nL+/
SIxq4oYe64eL0OKOiS/tGlvPeqaYt4l6c8v/+c21IdO6/dgdzG4eOa4k4Ol7y9nnJESgtcpim2Kp
Ye87DoTD80e7Kqb/yqvQAtLAoqGWuK8K5rMZFPQKhpRZgl9290jM/SFtkWvqhNye6exKfYry/mR6
FVJUhdVxAPIJybrbtG4ebAPt/ZiiXO5YFecXDwNrM4pgjyvvSLQmPvV9jt8PiFBjJvOmYse4sv18
XEEcmi4Ad9k0xL15RMHdGObECSconUPdFv4pN8maa3Ts/VRMw8JPL4kih2MwttsV8XtvdM0p7iAK
dSlqqysU8K7IeTHJny5FOjPR1hVt1M3EQnJQKqbaI845X9nU4ET9MGztceMYgJwoNgGvUyX+oq3l
N3fgshw466zHAWxE40eQ8UutdkPuWqukeCBA9rb1kCwD19gZbJqeiO/G8F6bhol5lp+HBoNHhEil
S/dUEvC5xbO5MVrMqXVbu5e5DD1iIkjDgYy/dUKzbOgRhTX9YY9j++ljfoxbVEwQcf4uZ084sBV/
ArP3C0jTNEJwbSesLkWO7dfqGmf7dQdyouIJjHV9Ks36ElfGlciCfyWMgQ8HQxMNo6u5gM7myGFf
m1TEloFFOqq0DpligmTEj4GeAS3V3ZtFo97AQcgHj3RCWI4OjUu6OZ7M95xm4NcBJ2kK8Ym8jjFx
6iQxh+VNr/u+0Bt8o8Ux8b2ntnrN7Ty51jWnHBurio21GKGMlUdBFrV7ccTGgm23746DQ3SZXNNv
z6K4wCSesKlQpADh5emLIAETGxGuZlVuKk13wtdTH44f89GfoszLPSPSn5iwAo69dPLQqlzzmeFl
dzL7xG6JkpGhvQuCmZtogkngtRgsplGZDMdN/5/zsr/UC/75fMRi9verOBAOx1HLl/JrYPM3Rhr9
UXmn076+4QWJlyOi7aqikeGgmahcuCndZpelXzaFc/VS427DxV3YIH3X2TDW2ymEdWwllN9ITnej
kLgYEsiGcfhk5MUzqYDiRcYL127nZ9NOol0MII5hQwSk0KdNEYEBz1xPWTk1Jy8tAb6tqblvf62z
ZCjwC2Z62BNg4J1Q3XD1UziRfn8zMxG8KKztADp8YEFhssAZ0GxCBihL7pn+GmGtIr/jj1t2uOaK
6QzOe/BNGz1gwvAMaMk4hKLlGJE6CAzSGNngbRpcf0dj9v1LWJdq15FkWFRuTTqHRpOr7MSRTjWa
M4KHj6xQ3YdXzfuECO6La9X9OlOAjuoRkEpRPffEqBnIlNGrmOt6lz7MH5kxJi95eHcRTLCazMaZ
JFC2x+mbUYceQHQMWd0Ykj8DjzPPYWDOK7wGpyTEsDv4DZMPKd61CxqYHDZlZzX7/D5yMKBOZkJx
qvczL1VxU53pAqLDDuMRRlpU5a6AD8zole2MSpyJyU3graoeR5Fky3QDu7JsmSHgjiGjFEvuXHHR
7UXKgW60ZnbzsVFvsqzfFmz2SCXk4cWuybFgDZVk4xPgyBFBsRaL/QULJ3ONwXiLe9pMi7Ayt81k
scZRNb7u2HSUJTnywn4xzag+yrInbRvCuAjxpK87KKiYFcgG5gN9w12gNiEMsXwxuA0fnbpu1z7h
ul0WAArCofgeJQoRbzQFORxNOEhZePezgDOsJp6f4BDmdQCFnv4cZGbdURLSrSzFg5ZR6KuLTOiV
LYreUOc/H2JV1cInKPW0Qh23T4pM7h6aCHzIIDyGTp5eYlzcJSUZr5klfzCwsc7141lbB+h4862u
M3HIGGa+ZFiX1spynI0bv+XasK/a1KQCIuEtq4bwsK/RLWES+7yFQXrzbQ/rUMnx20n/CJvhh1v7
7nPyZgti6v/F3pn1tq1t2fqvXNQ7N9guksCt+yBSvWzLveMXwnES9n27+OvvR2bXSU5wCgf1XsDe
inrJEkWuOecY34hIcdpNB0xn5X2sfEOKDVyvaZxzlKE1w5RM8u4AaRb5gfNsztAz6CIyT0wy1A0j
dReHgRdlIR9EC4EDk73ASKTiluD4O6HmRfWfE2or9crrpgIlpVU8V2HZ73uVOLhKfUKHw5KnNOIv
zpAf6uamm8PyMoeWs4NI+k0zEucscx3kYYf4HWjLLtSi+FZF4XA/ht0RA4vYhaZSsHut5EsasNmx
OIqibn6rJ8nGkzIdyS3cZpK9+CWHeXUwiy/VBCDKFLZ9QJB1GYh9utpTOW+UYcquldk8Mg4Kd8wK
FahmbnYz9/WwcQm73AzxxJpMaeUp7JPXIgZkCWRi8CBB5Pu8wP1RhGS+W7qGb1aza28cB2QoVkXP
AZKGKvTbKCRffULbsykI+9jhyxJ7Uh1ar4s1KOud83QoWBs9sFo5MrAFsmhGz0nQKdsqPGRJ1xxq
CSpjaKEeiIp05p76iQBqMzjkeNgZjEF5MRINeEW1g+BWbtWujfysiGLcME1wxdBJHN5QZJDQhs5H
HRQgVMkbPiiyb7CMA7ppY529zjj4XT0+IvrPoHfJaW8MEhMsYKR12SwtkBlVc6R4f5wDmTLcdqH4
KpJkO0bzriTSK/lk7Jjt1MxRL3q9RKwNDvOqIGL42YLLlMFFGWtCPoc0BKiIxn0wTRazquZgNDW+
2CDytbb9YmPMPqi5nI6uxiKBGBrhpbE9wrOs32eaxVvVIHh8cMYHZgguH5p75cdCNoTaj7dZBVii
LowfWR1iGJk0+WrK4i5swFqZVc0+zUybh7QR6B9eNPD1bw69cx9OF3PZqG8PgrX7zyPl/06W/s1k
SacQYuX/30+W7lBP/z5X+vsBf8+VHPUvSh663WBlLc21lvnR36Mlh4kT4yNuJZ+XOktjafJfHG/t
L9e2dKCQms3Qh4f9Y7RkOH8Zrs32ZBrAqZe+7v+E423+UWKbNvxMh+LaXvCwuuksk6ff2sPBqLAD
AFZ6JIzGR/pFAD3pCJvBalFRhdZXg6S0xPnqDNoDyY90HZeOzdA6b7XrFDv8ewMHjjDYUs4xbJWM
+LndJdCW0c1wzdDAe9o44YGCpnIoHCI53Oa+0kRJ34PyRBuRSqJqT30jrwkMitzjnNyWHSogmRFn
Z6lfUpT4Wxvs2aZ9Ksp9JufokGs6gbmtfsLuo/87uOi/+Ehoo7sWnwpmBbF8Lb9/JG7vNIE2uuYR
LYh7CPXY8EIap1kVIzRXFOa+NGCitgq202zcAkI60HgEIyGgT1a530j+0q7Cm9a7BX9NeHGRuXo0
dDd6SnvXGViPcCx6w69RHX/b8v5Fu1/j6/vn9azpGAYqJxwYQrUdYRp/9PvhqWQVaqX6GBBLg8/O
8Cojv88noW7yzi33ctbuipFjAbYiWbHUrG0I4qDrSGhHqsPu2NhMyIY4FGSo70t9K0Z56DmQC/oA
mwQCnw7AjFpgSaqyfQN/EOU7hUkYTRt8aWcjKwAPJPNe0+f7WKuZvinN99xKSScMunOdxRnWleks
h/DV1OebdCR3FqnCG20xdGcdau5YO6ozurlBHLU0ic/CuaJXwcZBZ3EXu+nzfMkGInsUgIi5AkMF
nLbwFMoaE0OG4U5MLiKkB+bXJprrTSSGT0lYYO2YXs7jvDG6cxQNaGWoQKUXg8vs5RuVYOhlkPuc
JEB+nIUE7+r5ITPFaz2SR6G1i8uSpp5QXiqsgt6gK59djzogsjvrLmIoa+uEeKkDALYOozbcMvVS
j2wtY0QLmTHyERvMU0ExgFYKYkDHkyglHGbK43szLz7DgNpNH4c9zrQMa7z2kcqnaUjNTTqZH050
1BwjIpmmu8aWczbVCuU4nKRNmrdnLJu7MEu+zLPYugE237IxSX4xpdzEeXtDgK+BeJyBrjXre7so
PuYUPLFgigGvsPb7oXmjrcV3OcaVV/fTtK1LHaCV43dNdCa0cyZmsmAgB2vdi4lrudMR43ma7gNW
IROj7u+pj5hkszRt9C26nE0+a8wThumU293XoOk2FvgxHATmLoqLD0XkS3LlaPuBOhS7uZzvQwf0
pKzkl3x4bgZZe1ldvFTSfG+69qud1VtqqzfbwSM0dMW3Nonv9Yh5rRbHd03aQXfrh1eBj2EmScUM
5KazJVJwZd6GwGgt8PIkh8C/Vs03O44hidLhpf3klYm+j2VQbNJGYdQFEBajXM7206cc9+mJ1KbE
/VjvZmxjaTcsQHdmNt0lKhs6vonnTMR+pc2nrd+TOHzq3fy51QJMzuoEpQYkTt/DTk22c8PX4oyc
zAt0kFKXJBgat/Z7hAITo09/RMpJ1ggEbOIJMJjaT1kKIFYhhaYikS+akpz5BtOdwmSkmMu7IS4f
EtF+lDo6d8oTM8x2Fr+kDXGu7x2syALeXmmDwC+cQ6vBOEzBcG5UBQWPG7BjFU+0OXCrZl9bx/kR
8F6aTGLZMD4U0kowwLBDt9vEayf3Gg/WW8L3qSVwpoP4nAL/7pr6eSJIiTyyK17gz8DiDyhgTsux
2dsa8/UieAAsepO4TIHUMEHEbT1kZsPsDB0YMOAIQ7fAI5MP+zzUvhf88qCkTS5rq+y5T+VOAI7a
JAIEB25AtL8zAEJjIgq1VUvwKOWD3WU7LcVXOnfQEAfBWrrKjDsMXj7KUSqp4V7azjWeUlSPEuaa
cqhoQNDvIsnJYkDLVJPdtbstx/aWZqWBGqI0afToxxbLbdJE7SYLvupWflGK6JEog8YTcnquMlro
c0C0RTCq15+vi7vbD3DtdSQmhnPygbjLX37fssXc1/BTIq7tCIRly5xwq6FCns3wy1Cj5piH6TvE
lEV8NPAhGdW2065BpeEInb4nrv2WYhIRk/tV74IHCOZ+O9I6jYOWsF7n3ZmMS+icg/Rot0vNWA9v
81GqMoDOSIulCvZlNkPPc1Uvqns8TYqabNRK0HkIWkrThcseWQhFRfQUjJZ2IPboqOvsMplJuF6r
hTvaZ3fEsR0Rn78a1tZMGjTFtn0r7PI1dJtzGltvXcYuzJnN2hcfql3E9KenyxxjPS7cBpxv6EVJ
5Ph20TJe6x2IPwj322Ygv1mLvFECGBldR8DRsEEVgzHl+PUCx/6QZRoe7kIfdyh47ljIvwTRdBU2
PJ+wsF+0VsVM0H6LYiy4bm98M1qAAl1BTiBnmiAmaTMfmvUmyDsPIAsvwBY5BjqU85HxjhNqM5MQ
7idUeZGLmlsxgSJOeTkQb0c4VAoDGe/Kj8no7wU9sCnMvwp1Uk9Tk4yHWIiLOy6hsPFEwqUxVDtd
WndhZ+KjyvMjBfPTRDTVJlQl+xeOPXLJrE61z7xukDYGpW+nOL9sw/qSTq3hE8LwUSnBaxPhNA6Y
KBRAUnb0wfaGSS9kkY/bMR4qKJeboZGK10uGk640b3Cd7EfpPCbW5CuOTdo7Pac+dyP/PaniD5nT
hBCW8WGxEElo9jWK3m0Cc+q9agl0SBv71nRgBFBHbuqqEygr+QNVAxGDy7RqQ3BJFHfN1YzFJlLp
UZFlSd+3wm8S6WrhObnLDBUR/blrw2+zo6IsGSBb9O7EyBt0WQuo2dbobailr1Kx+rhcv0MsalAI
lXQSjXaby2Qfau6xC2u+HnwYkKafujAOL/R7cFQTm5LbV9iefNnm+G0m/WhT6xLco/4cNUuglxL2
7Fxqr7ftp1FwBA2dk94Nt5PKHLA6iRLEQ6DwbtlvBXP3kQmBSJJN4mZnZcnNGPSvMygS9sW52Ci0
JjvzMUNpYndp92X56LogCdmBq/vRImmk7r/R6oLBH6lvRIQBmiRcQJj2a6jliOUFKVCdtm1L7c1G
R76zIR50ZvZtKAaVhmML8tkCCOvWZzdTrmM/vJscEL3ZJFo1KJjTI1AZMngodV2+OPARRqxHkaiP
BGE8KMSPJRU41Dh9Yvl5UvrpKYjA2VkmsOZgdo8adlcetaFZ8bz+dRwePVOWYKZlhsW+PhvC3Omp
++gk4nubTGzzk/2CzvIeEfxemO12TBG4B7dC1nd00Hnj5uhHmWcHYCiRQsW7yXWzaz98nQegPGHa
t3tQVYw5ja2oRhsM1njscmkfmTsa3jDm98aS+86uXpNU7wXBPp38Mtc24JpRO0yKSaedbsxGtyTe
2hF5BLJArAYztqRYSQ4KTChU8/SZhUnnnKQ6s8q7c+mOV2a3OgyEJN7UhQ6eVDdO+E3ibQMVjHYC
7Q0T53LnwHrXqWBS0/h0lknLmE8bWc/jfo7zZ13pWSss/r/IdJ6SNBJANtHodj2ZEqn6qPVeUcQF
sxuSvErmc642HlmXEB9XuN/jsAm2BWwQz0n44NNxjLEzYMlmtIZ3i8xdLw+a2wmc6kNRTBwIwxg1
fsoc0iVbhDASyNy0pj2glGgyjlMIBE3JWq8NGsNH1gMMWIeqjyKQL3FUj6gqzplpoW0ZSIYsQtMX
WZAjS64fIyhwfgNO32dQdu4zXdm3Fj8Ppc7RpM0CvkMQ4YQhtzwj6AP2S9larJ4WHNiwnADr/psO
tl5cb9AkQHUxxvv1Rgh/40ZB/eqvN/58gHHNmnliZaT+/hTrbVKdh509KNe6B81WjqrrAxHl2G7s
o3AWR6WnheINeFFP0RJzruihZK3MBrOe6MsbWp9ovViBWCqSZEDeAcYOogS+qPUsEjPqi6DyQgfL
9ULQKhDTIMMfkSomiP4r9Dh5o2DRse16H0/4aOwGAR8FXHji8PFom+GmTyRaaaviY1mefnma9dz6
ErRbebX1ymzJXHVMbSJqiR1TqGC4OUiB4IZeNt9XPV4gu9lHAuq3dU5aUZVoxdFtVPUcuPgpssiZ
bxN3qZgMtCj0qg9Yneczm0x01yhk0kxOpO3wKjOgqltgNxWGPxgvyW0UQN+dRr3xK3Bk/Crnx3Hi
oDDhEXqwwxAaXtIvc52c1VxG7z0cpeWbYgnmVUzrnhZgfGKCo/mhWeuetAfo17lmbGM9wvsklZsS
mAvr9hHveZqoxIwoWzGU76xHyqMZuvEljpqXLlcmVolkBWU6opu8vlE7Y2YWwuLByQnenaW7U7TK
wuXA67fWFF7GwaKhqn3OzZwe85xVatsEJ4baWQuiMc4tyPpKZT7g0z65EqeMZSGKEi37h6LiUNHl
+AIBQWfvMwckJ8EJj6qsOdfLftaElbOtw+Yeg3lzBrFlb4l/fTQ1fboZZ4opmnQMwsgaPAtaHRhj
wjttiqnVC+tIjW8e2yFI7ju3Q8jPT4alRvF16EhMUdxTaXIAaxn0nAuNlVhSh+0zEpZuEylE8Gm2
wo4iGrI3m3EGDDSbBkAy7cp4CJ/Gufhh1Oy/idPxtKnpju4IJU0O4xfkpPCERnu+YRNxfEfvoI+N
IVwgfWCNiWVmJFL4jCHetRJokzDTKbnf6MJQ7lWuvDPFcE3TxN1DNPhqlZ08VqX5NZvs6JwGEOIn
0dZ+1cXJbRd08a1iYLQIwolEBF2ciECST4pALZwWA3vLTH8g7c55Iuu+OCpDDxJeD1FItuI6SXwW
TlrNA7gYVqwF+qcL41mdGDjzKkcazWji062FXuM5tsU1xdhFeu5000qlurogd8dEyw6Ogec2nMZn
vN2Ixlw/gHxwdXzQmclDg6DpEmfiQCN6IfDJBzy+hAk1lnYij+AtFqTdq3k6YLAznGM0hdA5Rahv
C5ejqlq/BaxGfA5ixrG1EveYDQxYc0IKKsg9GzMPzaPIJi+2jCsqGPVAdlBEiZR1h6zVxWZ80loa
D7MpbgQG2Tu0AO0mhJSwnwYmKGYBXCoPvuGcqh60SWXuPJC9FhGsMWsWH5g2fxlwLKF13iuTivix
SM/GoJZniy0XXi3DdOM5Z5YfRZZxtMep3dlR8RrMWvpgF72vBU17HsmFrNU8RhfABjHMENcJwz2H
dGWI9QFwuumKYIRqS7/EEdN9LDV3CTihiWymFoJG6njscpbftfheIO0oDHLO3eBILOwVKkLsEsBl
oGBPzpcAjyAqW+rTudlXowQXzpYb1WF+0sKSxIrZOGqAebFzoOSSM4sjM9DpQ8TvRlwOD6jsFgTH
qUH9ep/I6jYw8oFhWseMk0CBaIYuAUYaqQF/HQ6yrTm/INRwUVDkxT5OshPdUlovnQ0bQME9IzuA
AGl/3pQwwu+tOL/GLGk01IDmRLwGxCKnN8gInAr1HCnyjvU0wIKmcI6Bsp8XkoOqVoSsFhi9Qlve
Bumsn5rMzNlsdHcfL2poECLsZZpCQmZivNDjRrWUkVhnTb1pXutGiZ/6iTwbuhyMr7rFYPWRMa14
wOTYsqrC8lKYIP1AE6U2q/OuIXIBimLq5wbhu5NFTnM7Od/CPJf7eexrAhZm37bgQVSd5dMr3VWh
Q2tNmM/SzTHPWQPlER04tFsutKkeiCxUoiZ9bvTkxh4Qr4e4pU8SjHhXnfOS4PCZTCu0Muo9PcsN
mg4TS4AcDaoCxrUnezlZz8Xxpao5JJP8YFMaLWen5kIJHHB0jJQTevvDKBlxJWRkEMBNL0lpJtfy
MqXAEmhAOcyVSjllUf2jUDS5bVVFPyX0izea6jL8TlGyoHcoAT6sZ1ERGwsEIjvl9dFh7BTc6Vlm
oPJlTiZYl9BfTHYjxr6T6VLAd3mSbzPLlgz9TD+y0fxRYTjeetV6Ilv3BYV/tkvJCczJLdBhYdv6
8PfZtCR6WQWUq+aWepLLyXpOB/xMHdiNf1/uZBb7hIsDu8uc4mQuLNH1XLGSS2l9QIuDkEG9U6B5
4C59HGKEmxKxaZaFC7646qQnwkUI0ZC4tVxH4BBLl183C479oE3Sd3bzwEBTWHq/blyfYD3547pf
F1V1SYgfm0T3MNsStrC85s+ThXIbwon48wk1R+Uh631+ntUqWrY4wICs/+PRv91pvRLDHLkTbZ15
f/4F682/3tB6EXV/RQkMoHW9IaoDsen0yfZ+vcAfj/hXz/LrLtrELxdHCJQptkd2hISUmFNG6D2B
e54irAhgT5Rs15tr0+FjH13+yKR5iAHSHQVzbYo6Tuwg7k80TyFcrped5cqpDZYAJ9Q1lSSdYSPy
nASJgdFiLZXHrHCeBLlznr5sAfyuPl1aPlurlCW5copWnhhrLLHlDQV+0BD77OjZo4vJMg9QgShG
HslztkCMAbdYtABg/Cam+j4V87EZxm9RXo6QXzwRBje9Xp2KHMQlCwsOkNJCRE9QH5oegdiDdbo1
PDPfjDfkhT7Gsf0DQ+eda9V+aLhX2OsfokyxKAzpLZ3YH6QqtQPK+alfLJkxkgYRHym734a4yjeM
CjwtN76KFscrDR+QbI3yQcgVvzq8HslckYs0faZ5btD7IGYpUnrTs0NM800nb4xS+REIFsCu9liM
5nOSjk9RLattrzvXdYJQBDEd3mz8NEYLWAuVkdCr18b87kx0csGfQKAYDnp+ROJCt6lhEsy4+7tZ
rIlNxBGmJDmEQC3Cd335m8H6Va3h6Zpztq0kYIEY8WpEabL+S/ppN/Ulg/yweISIcEbb5C0uwhTw
S2HhLLf6l5hmWEQzPatfBmk9WGULIcFEl4tkoHVM1Xfb+E6vp0dHm59TwKgHzQRI1LjlpWvaQ6U0
mG6RJqVBekIIgTLYlQ8VWVq3Q/DDJsoaE/1iT4GEIwMcm60wbuoQHGMsOtad+CQxtRLNbJLdPGpU
A272PBnOmtSzc84Niy2vSh3UrPQh3BqTp80+iQB7lv+hUj909bNM5fhDpzRlkJY6xjvxZ7t6gkjS
B0SFjgd3cG9gBbCbNJbl+a3q4JFGvoiMw320Jz+Bk21hNe6Gm9qxwNhI3+3eh7GFiz8qn6NbX7DN
pPsyNF+q5KXSk9eJhIOFqom7okrOSo/O1R3HhNVrjChDD3xHVF/LZWLtkh04sCPZGwkiDtnDEhhr
OOlsPeNm1GuNp3GRjjBMWkZeXl8xhMgNICdmZU0YR/gVOo5GQBEL+XApZEQJ/rPOvzXKOJFpNZRe
ezCWvPMIOYGXp22A7pkPEHcb/SdJLUilfnIG15MPLuJOTJvON7sH9GebSxJ2kHpBjRyoDO51wjY3
eUFqDy3FJ8cQcmtbwfNCw8IP8UJRdqSWEJt84LszVZekGdO6xmS/+dVkJfzS5zOpnd/LeAdK6BFR
zQ9nVOvtUFYngNJofmfAdIGrv7eqIeCWTf6ckqRm0lH19CUCxgbVkagmGBr69wQsZLjbytymEZTF
TCRa0W/UqQYfN2HZTytAT8yfJhMxezXX59Hmc8Mg8CZd9QgjFN0xXdOZj6BCV+5PxXvGQW6nL7+1
CpHnRj8hwL1d/g8S9KUZS1canMY2Bfy7U6zmiQ2ePY2Ao+02yNpS3BxNScuuzugyNCTybEoCBswG
uDeCogUxILySCCJaDKUfj7g1uhl3GcnjtzmjAo5mqPMDNbwY44ZEVoCsEnV8FnLkzsaCRvGXlnbP
uS3TiDA6AwXi1Ex+mba4C6CaN0761tAe2Ro5OR5GUz+iaiYkwMzu0nam3aS85RN5UvPI70rYNOzE
u05UB+934SYmA/MvK7+lWmGqFTwO5EW3lvvZ0A/h29DenX3YTPo2yCHvztN3sG3fmzR9iN1ya48F
kSUifF4G0ky76g1+YURcAljjWGM+yAmxsVMAa4SnTV4QsKTX0nna2Bb5ZEhajoaDrKoAogONcvnz
O0xjTs1KvTEsOnn2PqsDKmaTehDLHy9oAUi31GunKON2EPWnXkftHhh4uK1JcmSQ1mR43ULdZOZn
/hgcquHagqmr3E1Lw75bfpFo0ggFAwveA3cs8FpErvKpRwnwovKzWfrpxPgmTD+a8nwDzcezBjfY
VAapyrY4oG2rjoEuP2t+QQ1tZ0XTXoaY1k0n4y/B9AORaIWBykARi9URl52h0PpO2ehUWqeq+EEy
KQ23itEBHRmvI+Aa+3lxoHKCTkQxM5UnpySbLsrTHcoYeiex9SXWmBon6aeRAXKycLZvQQ/anhuO
9ygVP1P2oZViPdupds4JHEHJqN8p+TBtsV1/dG0fb/h9o41veU8A//xCMTADFeIuSfMeBT2qN/Iz
fH7tfPrCiT1WEEm9fhXmE4M1ggJd/PdjLdkgAkLicld5cPhZbvKqw7gKXK6ET7BHEJ36HQZb5XuT
1Rl9AyY7vaVMHERDfgNT/ZJmd1mJBV3OeLcbuGEYnW76vp42U2Vv0/5WVcG4VFg5C6O/cVWIcmbC
IqmeWRzoWfjT2PO/qpx/p8rRcOj8po3wP7qP//MdIV0nbz9ynOI3cdsu/1XVP5m+9Z+P+y9xjvOX
Bm6JoTkyfoIBBWKKv8U5rvaXwC6JKAev9d+qHMP6iwQsGoHC4tVJ1cKP0rKmif7zPwz1L7QYtuZi
BHB1YRMJ/P/+7z+pkNs/Lv+uStZZz/wh43AtuirLOxOG4Zqq9YcIJQZHYKVVmy79ivjgjt17b4pb
KkPS9gr0NIh5fFcZ5n0OLpRRXXEMJyRtFgyrQ6NT5ZsVuwFbXtPG6M6ode/coCuPQqk+Mo41NA37
71MOk6Mk/xubeIq+NFxiVvXi0kpSfG1y9+Cuzru2SLDzscsL5V7aDfADZbg1kjdVlrtU1+kITHSm
VfzEexzGjEWMH40O6HCyQup2mHPWtV/coGrVvud1SOZhT06cTHrqP7Ke+s8w4kDTOeajgAXsNTHz
Zgi6zI3njBwwVB4cnvdTX6UME9b5eawA/itdfv0DKwaazrskwshKssVtqlgpisG298x5aOnnxuy6
MlWe+AF/Ko3mngC8GU9dZ8SHriafyUjiW/j40a0dwKntNDWGdB3IC8QMDk8DzvA8zo9mbpjxlpGl
vm0SsBGti2PBtRnDM6rrgQzZvLm6jVCBRxy1yLiIZdbdsKQF79SBMk8HYF1ZcyjTak9gMROKaH50
hK2w7E/TR0f9Og0lIthi+N4QFTq3wZfR7FUP2QXkdy3o9zKpNb8eGafG827EEUOGAq5LWJMvBZ0Q
X9fkk1bRwHDbhidCVlDTJ/bKYAj8xBrOzjhO19nmC62MCCHTlJZHWn2eNSsZkwt0Hw1PbDgKa0rI
bUZUsnrh3gBab61ydvH+PeTEgzuBWZ+o/p2NyhMmHKE8R2W3SfwthkaX6b5RKe5BNilEYb3ZOwZ/
JOK3Ezwb8scdXERjF38OEbj4bjlZ4zbWE2TKRKcs6RvryXrrer//9uJ6Q2ACnJws87JeUgR6bI4d
pUfDG6zBH6+xPl+13rKenXMTNl4oHtYHryfr2zATkKhMQF9ro81Pv97Feo/1OZENSPIfa8P/dd2v
+/162fW69SJh3drWUcGbrI/4dcN6MUxCeqjr2d/e3897KvOLJTI4KGEqN7/d8bez6x3Xl5kxJyiB
RXWuU9FGTqle1hNWGJ2fzZjPUXSplzHEX2MOOfbPJcMGd0S6I5fiqchxUQFl/3UCJhEo+0JmFwoZ
oTS7yNpcrptGU9sZwR4F2Zf17uu1vYO4xXD0eTuE5ska29cG2iW9MVycKH1riBDDJVLqG6DkTARc
NiUN2OIFN6NyWc9hznVg3aowqmm0nTN7IlZxpJROdCxwyHKLFEiUqoFnm42L6zjGRVlOcOnoFyqf
UCelpu1haAL02K+3650uDnY7XAJbkWdWz3zUQg93A4TUC1xA87KeY0GD91pSWaCgblmvBgob1rzo
rsNCIYdG5TP8dZ0d9VujV5vTtNxDNsFng3PaByp8iMdRnKu8ENC0CNrRorTcmcvnPk+RQfhM5TQX
eMlkdO6ChPyeqrUY9y664/Ve64kqMu3nRdaaCc3Y9E0XUPJlkn2MFDl7I3fJSnXRts12f4BDgokU
Z0Er1fqQYyHoNBhsgVl8QpCGXVwn+a5QNTBxdvpSMNnHNT/mOwwnxUaWuY5vXB0pasrpYgt7ukiU
GnvaIk854+dLuZxMCezxSoPJaC330JvrSD/6nLOnP41WdBtd49EUPnYSNEZDSTJyXB4jWUSXZDkZ
psQAP482b7KghhmK77QG+ANmblvQmKgs4rS8MYp3YajZZQ726kj7oWmtZjcWiKAUqc0Xlbrs0iZ5
epyr4BTNXLVeD/q63qimQ6mz3C1Ztvz13NfaPOHpLS/MukfFidCts7g3ar6Cwh2xc6SAywpTHY5V
lwtPdZqdFhMsMQwNUYMu74S+W3KApFRYHVUGEdnsNy5ygvwp8/FgQkCqULamxragY77BrmDtK8N6
WTesBg7gTkTUdoDOAZVioL2B7ETvwJRkzi8XTSQRO2nSOBhUmd8AIyxRnZMtrTQ4RJfWVZyE91mY
X5ueHNfSdgKKKJataYhV1UgqzDOpbEm/ZinMLFq7o0rZl4aRvUJRw9AcJHdUfdpBX3qYlLZKuonI
iIV7MdP2XK6UQQKerRkJDR8rFdumQfrWmo8zLpkZ67mfV/66vD4wUSmRf97zj7uvF3W+np1r9HR8
eRVb7yCxxNQu642/HvDbU/88W+TZcxvoEXSpf7yT9fXWl4eIx9tr1smuiGvvtzfx2/2botU88rSZ
cKgaDu01eGU9WQNWfl1co1b+uG69tR9IMTNN4gecva5odGADVeyK0L41erwlklSCMkj4wYmvdRF+
pWFU+yrSWNprS7t3AE6QdH46xNk+md8sk+AM/ppjRpuQnG4CHqD+6P6U4AzUteHQBIjFqknwCEzM
CgIRNMZxtWuzTB7zSntFeXEUTGRj5P7mjNFHj5Y0Rrt6GMC7RoXEyDQCtxtxmIdKdAeRR+tT008t
g+lRifrPoEeuhGLcijDXPNPBu4n3KTnmmXWxcJSjs0JShxpJ005uAp0MzEF9hCbpq+YggEnw9KXA
b2jX1RYk0dsIEwPlYmLvcnubN5i2bL12vbprn4i0TovgNRp6EgeE6MhENaQ/mvW0TWfnNimbHaI9
TO+58p5XaBEoFl2PjO0DJBCd5p+2KBFmyuoBb3Gfc6hlR7hRsc77WqlhFMXa2zhLBHvrHktOPRJW
MeuXAYyMaFmiWPE2qKdjFIN512M07notAtAhBLCXjnGMLAJ1TFWdtkw0FWSZdcbkpJuYrU41IKrx
NdNYgQWZNXmpYd8rfA9N3CaHAGnbJk8B4SU4qxD4RnwIY/ZRDe0RovW+D5EMpsY3VD0RtpZHQeY7
o/XqBvi4utfz9k2EbeCLgCieWFJiS6YzQZY3x8UY5ceK4nrk3zxVWKK8aU6qHY2Xd6K3wnOkNu1u
ZPNkLSauyBfzS5E278ULRbLw56wCWIRZJVf7t3bhW7uT/XW01WarA1RN0dDsK0FkiduSRTsWo6+P
OENDEgNsNUWMCvpWJxLOdyHBjlecyMEW5VZ2RKVDHyY9DGNakb1Ch9HpXuc5+B717sEuGSnbiM1V
mEZHdzYOfGLGTVOE00Y9a/OQ3XRsjh3qQ38cCYmdMxr8ZViCiKhOZqk2z4wUI5cRUlf+sM2GPmHQ
q2cZcffig+ock65KhskyU5Y5Qa6JuKhVH90UakayHJ+gQV+qK0QKIW/wB6Nxz0Y8HE0dd2OtASue
pbwXDOuaKG1u4pFtycECabtaCdKBDdSpVDQWw2Pen+yBJEZwXCyfZzoA1gKWRWPEPtl9dmmRb2tz
srwEgKETGNk+ZmSFKp/UYYtMIDKdFL9gp+OnIVlXI10r5kNQ+vjXhXuph8/whV4QT/KTosE8NKpx
6Ef9EPUiPtml4lmFfRNKpDSkITV6l21LrbyzQSZvrIH8FdxuuENA5odJf+iN8cCInThpVtkZYm1D
PQzo11/AlDwLI/5Y0hKRGqehn8M+JWD8/7N3HsuRK1uW/SI8g3A4gGkggFDUKklOYEzl0Fp/fS9E
vrJ761r1K+t5T8KYJDMYDALux8/Ze+27Bv0gxAGWFXtTupYuRn4pc2INFtuBdOS9Ij98Q0uJXKjO
vUC1TXYgZk2C/ffWsvWpwhDKWZYfFZwBO6XEJc3upZFJIHi48hKdxi0dSn8WY8XhiHA9T72T2UQG
WDe/T03VBO7U3yHVdG+Guf5we6yluqsHPUPovTH15hFZifY1M+8PS/pn0ZpCZUY8j3CK8YDdFAmk
i8kvUhIhbJW92bmjBSS7JnC3Y2JtPN6fYVmCxUq1g5e3SYjVssYmsAkDou52K3FyNSF/h/ldOjAy
q76T5wQZMvjsnOYnsZ9Drd2S95NELPvZFojdVxryJvUUSc+9VMMY1LnD9ahJGLQLHlv8OqgglPug
bWqI2SH/78tVZYljwPWONmuIlpoJhRSSZ0OnlC+ZBZGd4IEE+m1GTnRMHIxtCwOOncgafvchvTdG
xM1IWBvwJoeyy4twcTDna/w1UnuiA5XUPxVJE/1316pQNMyScMZk/uTESrNyNOgZrqxVblwZW2kX
HdcalI6IaA2n1njbOqlvEkO214TkWWlk3xoD01tPjgS8rgS7ZhOJDs5HOdKiTYSLrH9b8bpRMRBr
0nejBKWUR/nZpX5aVZNRf4s4AG7NsL9gmAjdLrBBgoejJn6q4QwmP3rueNN36qGQJabSRbm7hcyU
mBbGzuyT4WilAyYNeWalQi3vfVhte2rzmGO6Jj5NrU3PixFwQI5ZmhsgEGxKou9/14lCk8AbjZx1
NFHxchyFrXQba/HIkpO8tE7PyaIoHqyRSJxEL35EBjugZ+kE6gBYaGjuHicAN5ULgSW1HwmOxwRs
7UWOmh3Z/77yjGRHGhLyvY74UaPU77gKbiy3ICzXfdoSmJT+pKbhVt/P2BfICGOy08K5zllOdPGh
zPxtsvkzSFru3pxAZVJv9jrKQylxfozlU83JE6IAvkY83OT5YTzM3DA1QGtgRUyDpZSfgvAIvyJU
PcUCBaTph5lWFebICWR3k1wih+AtvQM5zDylySyfgO2HDk7soKF5avH87wT64/ChdisrcBuAbK7+
mJXcflocT2h/up95CUsh2Zg2s/1DrrH+JLRfbjEeh055T3ODr33lNCRn+2A1RC7aI718Cgt3eQBx
ROVfqC/gJmj3MvyoBfodohb8CuSHWQOTRgYFM4BQtLVOfk2N+JB4aWixs4ynNbnEa8q3RxHgL/pa
BLXxR9TAJblQwdgYS4a3LLu1XX31Bf35Cs8TPo74w0nsL4ucHAwCNLZMq3yJS5o26rUu1p/xWmcB
4VcDKnf3fQUXdqxiUIXmel9V/F1jhZyOYwNyICKgyyLboZ0mR7SnjTA/JU3vG6r8ATQLNd3BBYny
WmvHRS8/+0YjSKJnfIl0nzTl9m500+TUxSP29QwVMQ4SUoeiFhp5Vn2W9GgA8jwtU/mp2XWKPKhG
t7ngJlk2PJNSr25aYCXaSi4zw/zNSEYdjJTTab6dfVfbazBCuag61AF0ZVhO9i3WE52hg1aFno0U
Usom9FQSelnE+kF/3gNTg+Zo/VaVa70bJUegGf57jtbxfsHl0uU2mQkOYiUrk76YGBw0LaiXecRh
hSbvwcvne2aTttW34VygnZ76TKC8bYjTKOJvw4DoVLTiuRz0tyVumSYyVuzT4dbIK+uirLNt6dPp
M8tWhLuy5W1uAfAJ90LIaXmBGlDsFtG8ew6bamE7v7S++qXQbDCnMaEHxwlJv7gogrgwqzCP7iqk
3/eoO2pIKpEvK8HpM3aTk3BPonbdI0gjygg3XXcUvP1N+5hCZ9knSQoK061WeCMCSviE+6Fxl31V
wyJp6vj1aOnVZy0DtebWCZ7axhs3Ar0AiVEg8yuxbh4qWh27ggxpoor6iPo6OppIRe8ny9pnqI26
opXP2D5+mwzAd3OioEb0yww8C76JlwKlo66rMuN7TNE0RDNpTk5rh2njMEXmUBruEjGvBFtbu4a7
H6VZR9+BX31JZ/iFzrcsQqWamagYhrWjnrZuDMQDhWvb52pt56AE53xyDetW19RrWeFUtleXwbQH
9tGRxYdmL8/9SGacJF8pYAj2QTNcniASpX0oMvPHQGdmb5srcgLLfJuW5tIi3twbrYUvQ7/PIabu
FqNk1x0uXjqwKWrqtlc10S7j4jtaS2FtVyKw6ubGZA49pBHDrRWdL9Ts3VQtCDkzoFZj8zCa8ZPu
wXBwU5Ptau5fmChKoxzPBMANOI/WDffFu29q8IG9Qd+rAgGYABkdaZgKaJV+66IuMFBu8KfghBPZ
8s7p6ATC4LxHgAMPEul0puwHOKuEkPa3RszLoai65X3aZvb3ZizMkCH+t2XumK1W3VvtTU9ZLd4a
a6Di7b2RwVP2lBsDQsR6sYM8MBIAJfFnjr/PTxBQkZnZHGBQRrQ2DoDUnpIUMEytxbe62ziXdUjl
fldjezp37mEhmkLHpXIayE0ILYNzjGztU2OM6d0wlHd5hwdvWy3qeuE0Z0XWsaPLH4fTaL57Ctpe
NBVxUFvmHdK3eTfGpMiKSrmBp5k/600jyiFoJyKa/3VLlbzalV8Qej7zdE5cX7SM0QGxoChbbe+N
CKn4m4x7xGCWu/oM3Upa6z+t/HlosoWWvHIPvcvw1KyTYGkdNyjYHJAb/yrqYbppoJPskIcNKchI
3SkgDdQuh68WkBtCCFTDc1mQI5QcNyyOJtHm002khdUfoeaRI5DhOc2oicUGy2kAyAcDoYURgRqY
sYgObpBzjTHwLRHdK0fcZimiOa5k+xTNZEKk40Prdq4fLfjxck97cYgy2Uu94jDdnSpVULviZpyh
2qbFcUWv41YI+UYRFWyt5s2aSzhcnUDgBvuKEzSsBNST4065q3PgWHkSvfqNUzE/JiRes5Iz/i8H
tKcIOHZi9c7NQNwq2lv9MLIXgiLJZp800ZWGTP+SdriVO9SpOGNNxpxjS8JMwphiM+IpR7N2/RA2
S/piSCBrXtM/zU6Cxg/+0a4bJL04A1cFr3V0XJCOEds7kJpx6MrQAfYT2iUSCTTXumHV2FDJx1We
jdwhEUWwTMSrtXXa+Isd+aO3mv7AbtnkuY75wv7l6GZyqSf1kaRHt8+wc8REPsWD/dnnFetHPnLE
INEhcZyvRdVQufKBOtiZjkOLmY5+s6+6FO4XwgS4tigSSZcDvibxTU3HcZYvbVRqe3BBOXhZ3Qxt
lv5aLz4UdM9LVLpvKmoH3uOSbo2nwZ4HEbrTS5PI9ro5QPLHMQ6hME8YHunwttfm06JlbXRvjGmJ
3Ru66nYlwos/0Xu2xJxmW+17S5PC0GeLuIoGmNbqEysaukXjPGm5nXG32Oe+JEDTapaINoT45a3q
jfgNUlohDzNOQkRpWtNXVXeQiPT0bW3uVNqr2zYuK8J+SHgFuNkHZftWkjPLfkIjx9HysBcNDiKd
/WMujV1WpC6IQz06YHl5sRDZBHNPWYpR6ltn0QNeESis2fqTo+Bqm8jNGBrVS/6IsRXFFLyIMHmw
JkroXqcHMc8YiTz5KJr0N57gezxtLyhnnAAQVuUbPXFB3JUpB64xsAg+mIuD1kiMawkH0tWSLa6f
5CXnZHYCTPA0IIUtnfmQuOYtGaspZsCyppLnrJq80TQqQoaTb3RFK9R4/VO/3aT0I/cL50W/zMV5
wpOFTmWXYftpt0ttS3KdmHpXxLGQkpT76aARXxWLw6yh6LCQIsNIXEIP92fgMVI96M4UTql4Q7WN
WgWbkC/j9TeSD6T9muDGd0lZ/QG98mDF07M7TrsB3KS9DvNG4z23LhrvWQ3EidSeHxOHAYzM+10M
zhyi8f5crdw4sm2W1DcdMAM13nNZAJDcZOSuhVk1KQjs7Lbd0QV+iyENLGbzPe/UTevWL6i1yUuJ
CM0caoNWdPao6+JlwgqGI7wr6Nk73xozYwgpSuxfRuDoSEQB/xmiMoK5aS9x68GitTkqqlaYOPcw
bgiZ3izxAL8E2900Vfc4k5G7RR6A7EnFdI/z9xZxQQBMmKhbQ5D4SQwQG5WlgQbxvGMx1MByi+iM
pvlktbDmK+TnSvy0NQeo8HCfayY06mz+Kt0ascziNgHGKyftu1vak3tNdflRK57H7nvaxNOlsaxP
DN5BPTN7JQkeS4zeoaucf1Jjps+OZNpoD7A1XVTsaNohbXocypGyoMrMbJtDGzR+uo4TM+B87Lap
6C+yTHeOFPadiXnXajoixiZyxTwGzzD0l31M3gTIfgRN7ujiy62Mo53y6+c62YBqKMHD5D978ENH
PKsRgmnJkHGIGFxRXu4cFk8cWog4cxY0mG4afUlVYnWqijAjSUWXS3uqWupDY3IPtasO3EDohqbh
7OVJctLiMsRhQxxQnnBpNMvr0gNAZ16fh0vrnogmSs9iTPdeAS99qtzmEA+8YrT19m4sjeSGKMUO
3xHldXEv0u5mKWkeYj8icpDW8dnaYA+d9a3CUYt51Wb+INs7KJSsEIzHweD4vTY9aChkjtwxdA36
7JGIa/bMqUVBPvXoOwstbFJj2gnL6w+V4T30uf4hbaASRlyF41h5N6SH54kH1arbjkepO+9Kfdiz
Ph0KvfziZHVLALu5au791HiYzuqItqD2iXekvR3pFBwWt7Cw23W3GuwYf/ZSkpNJbgyrWEdbVd6N
JHMsdbIDSWd27JsdRFtnHEy2E/EjkQOu9OrZynEuLjpNco16NlJ9UGvow7QSs2Fjk1mv0WXQkN5Y
R9SInEONLqcI3ICpNX1z/YHciRgij4cJlVBpzcut20TIF8dpD7ZL7Fi75BicxhWVcZLrxwFqrjff
yIh25zjY1R4i62PpkjKf5qBIZmc8JfkMC4hAQ/y++t5OcKDr8Oe1kRJ9TgIrKR/XzPxiNmXunJNZ
LXNYtAJ9bZbQhQaYRZPgext76om1+bcTY52ncxoHaYpCM+egFLTGKSFc6SEpqpsK3kFGhOENPudz
F2nFyViz9mha4wOT/44pDmiMNAW+q0eSRk5Oo3psMu7F0rvV5/EbNos+WHGYkvI6uMGIeI5OevxG
JUIoGhe1qW/27Tw5rR0t1UX7jJwujDoxvjsLmF19nB6STuTgonotXHSkWPhUEEu1znCo3JhUGE3R
RhjVcGAXp/3ZzV8OVwIDiWOvxyPXR4feQUAalOYNEDMEnUv1Omxzon6ztw2bBc4uJgaPf/37+lG7
ffmvz13/i6s0BI3X/3P99/Wjf3xPwhTbX22UnNcvlCbRnH4B6zbUXPP5b0/z56f+j0/p5tgc9KUz
93++6fpz2A0ZQv/1w//8T9AaF0wDxKXVE2dK0uvGDGus/4/X9+d5cLrfwLL3wr89bdsSO90An/zn
M1///ecbr79J59pf8RQR7bO9ezGtJ96K7cM//3F7I6/fd33jrp+LSUkk8TSC5r999a93VAcKdkgs
45K02ms0QrsmwH2TZ9bk7pLeGBOZsEdc09K8A+g15honl5Edc4Y+gqKGTdc0jH0xciimZn68k5bU
9+5skjNupQepC4x/PZ2whXhMlJv4ws29MNQPjvxqF1dpg9N5IDdQLizzyO4nj/E9tnEtGtL9vGBx
lGX56g3NcbHQs2BMy8fvBMPpCEwK+LVDtinjGJksmCXJZN/IpGCEF2Cw6Y9thIGDfasV6luC1L4y
UsZ3Q2PDgxQHDy3JjhLDsUOt1O6sYma9Xw32p1RNqN9h19Gg2E1F9ACtWPiEJSBYshOu+kmBIkBp
yA1brt49IFV6roTwrBVU5tQ7t01cBAmJx34iDwOz+F2Zx7dzshKoJMl0qQvzMvXF97Xl7a0YcVmI
/IB6YKmxute+JGZQZYxrHC7anZXPJza2o1a7BxppBtiZ5cuil0cG1js6Hc1XcIeR5iAaRJY0unru
2wkeqwwlbBxbod0tH8hyODkQH+R2CoFXGgqcC0EytYzMRf1W5PJnNVnzfmyWn5NTwBHDvMwTAilI
FXugMRCFPq7vsTJfqpzytmYl248jJsHq20Ba1DqjTJdGYJp64uNrstFuDjiVDfhEbssAPU1WYpc9
94AviOfLLlGUkOSMjdUXFlSaoWc1HXOOG/hcSL6ckGqv2vDeTCYSdJG9TBF1hUQGzbDnY81NzGnw
60im+77s1ZB/X9jUAg2JR9gThW0QsXSDJX6fQIFvaHE2c6tC09kgixA4WcYCglfxEiCb9dMCG4gk
w1Zfo8e6i8C8jGsFvU++kZLnzy4S8VLLm7BfQr7KmMnDFe8N1X2/em/dSkBY1n8VM4GwC1NLEQ8f
+jzIwDZyLJCQxsOr5knWmPz+pj78H8hM5ibY+xtS+ZreYlsWhC2LUgldH1//G2grjgReo4Hm1LIw
dClG7KNOxmQhMfIHwkcJqBTRiw1RLsBPajKfiaPQVXSFi6EyfA33YmsemKEY/oAP9WIUmvcoZlx6
8PnvMy4EMoaeWQrU//LCjX9gjq8vHMAKgDLXtiR9///+wkF3tATA1ew4E4pkjDjINWjn7WaHydlA
lgi5bcjVCYG/t9M4OS8WOvr//OZdkVv/ePPof0jL2KSQLlXef38NSYMOfY7hpiDWWO5rMpMzEDSY
xEfD91ZHO1b55IYRpwOtoWQY9LO8X+Oy/vjPr8Pacnb++TqwEXjYg3XXkPIfcC1CIxfRZo46DXUE
uNEl9XroGc/rLIJTl76PACFxOcoXw1XNrZsZ8zGh2TLW4nQNcB5JtL6hoN/hTpxuFYIZ9itipWMj
JphHsUyjCDVuI0dh0LTPbj91KKM7068d5uEkHjf7Mo8qIo+NL+mO43GuGngBlXNzfUDX7tz0+fr+
n3/t/+HadUgMEKTzGC6J9s52bf/t2h10QkX7MVYnaZiFP3V1FaRetgSGcsIaSj2h2O3N2EycLcf1
aJv1qZhL5vv5Stk+35SAG4+FPomjYRfjKRJxshtV7O1aWP2HfI3N42BOz0NUWX9A5v9fHv2/yKMt
S990y/93aOHLr7L81XW/fv2dXPjv//Vf4mgU0LYDZgdCIVmb4u/iaP1flmGzjpmu4aDk22J8/ksj
Lf8lXUOXrjCpGXRju1X/SyMt/sWoT3Km91xizkim+X/SSKO4/sfd6JoemRYsCaR/6XjQ/3E3OtjP
tXjCZR1jtffXGVAFmpv6TEZuf+r1NwqI9lxZZo2BRCd8BPFi7nfbJ69fuT5oBfG1O0Qz//7krMXd
3758/cL1c+VA/3EecoDUDiCzzeF3HYHqStGhvP77z4fEHp7MnJNaKSMJPS4iA8Qozo5RlCRf8tH1
YSAVmmoQskTIknWf0oign9Vxwr9+OBGquAbXD+FqIdAWabH69PaQrdhwwiXU/3M8aadGSIQts8oC
4W5jcBp/TcEBxwY406+XiQPKXLTD2dBpT+/WiHbibJY0KWR5SVZkv0XXLPsEQFSKsB2bk/oy5h45
4Fy/Yr3HGJI5P7R7S+gfxSLju8XcgphmLczEGh1jTVArDKIL6zq/7/XxYRJxFuTLVPkLqmUqvXaf
DHB9GGT4MS58DOfpQTdVcrRFS7w1DcC+d0JUeNFeL+P3urUuy6yoe1gI4bmvtw5RIBcN5tKcI+gW
PQOjw0xcVWhOr1k8oq4BEDFMs0DtA3OpEN+QTb50U78GkrIwSXLTLxjG4+EgpqtLMr9zKJ1BStih
6z27ysBqh0Oe+Bz3vVzNXV0zPrGj1Novukeitc5suHC1I4L3NMBzUPvV4Bnh1CJW0Rh99f0hrfT1
VYufpj79yOcyKBM4dyInFDCC+5FZoxHSfZ4grlGebkRC8tQM6qeJrAgbOpAhjmS776CagFUDle8Y
Oc534jhzI+/g8KPPRIp5K7qamDNh/KYOlgz5TZrOef1gZW3zaGZnG+5JsORQJxYJgUd3mM2RmMoB
zhT7EvSbX8Oe5sjXhjHwEEjfGtoV76J6mjNzCyFrsOYPM4EIQMfFCGcDXmcZye/T9ixyoeU+v5fQ
B4+ED1Dvuusn2ogEsgfs7O0OWp87iJ+kb88PeknPKbEZCIIMsXwRix+ql8tutEDR5A6XTZTWJ/A5
JkHZ7aEbotxHons2RHZoC3rImj49offHV9NEyJ0aF6icWoKis8I5pugg6SE7EoNCKqNsz/qY0FWe
TqvEXtnSLk802lXRo2dmJ1yo+5LN0me68mwm4/d8oOe+rNUj6UGlj75rp0ERFSxrYd2ayym2Vupe
4GxRTS+aPjBpUt1T2U4DsyumzHMGw8rG0aR13Ij9scSBtEspzSAK2n5WN8ZFU5CYdKsMEs0gOenY
CPEzMcElYrTAkokw1aBNgAKUoL45QYOGduM7VwcS74GIAj0BC7+oKt6XzAR2Gs4+a/E2SQnTy/Z9
RHt+EflBq+HhXOcCWSkuBtpdyqMJncpggK1C0kSTlFwMOi2mmwUdRttk9Y45ZmMEYi2nPqgLXECP
FbM6bNHvHY5qrKsW+TbbC2tKGHiDpfo93MPuVIiXwpCfmRPVIehn9C4Qwz9lxySupH6BOA2+zAqn
W8tyfg22g9zPJYW0pvm/Fyap7G3WfUOKUxwdC6WeAmZHPjyqTLgNkUcB1GEArr1bQ+j8eZjX0P1A
hVUeEHeCd/A8NCrmnKL2osPoTMbPBkpn0b7TJwQyW1vpkQXkkAtujRj4ZhOXHPj4IRVTpnWctEPs
SMTb+q1uaIVvzS3GFF38zDFgV6RkDMn8MI9Jf7fkYvHHtlWnznsmeEa9dbhGeYOSGcZzeQJ65Otg
t8I1X5gEmvBPlwRzzJgyZcSWiA7Y20+j/sPM+Fehq68t7oQZsj9zFItQjrgFo8IofloUhAozZuUc
odXXNgZC1F5qs5mIGPF5QyKBJ+QbY3ruA5S8HMI3cZJbmnvVMnNQ4Fi00lGhUxJyu07NSfYmTLsI
b2rSTNGFrtZIwCJtu0UG4+T+gvJGrrVc8uPicZ/X8MPG7DOXJQUqO5XbFu+2+K0Vm9RBQ2zX02rC
gg/etf7tVttIJhqPGGmGo5ryFxxEWwO2bQ9lBiwmzWP5YOPFSctuT6pbdFoN1s3hJ8zq9Rit1psH
WGg/Z4a249Bb7lFCoceiTxduJ+kagoZCYOk4T6kbczglNc41jM6f7KzkEtamU7lwni4Mck7W9PuK
rRGNZW9fotRH3fY5jgyG2hTzkzEQjDNYKCjgFO28tPw+e9PXvIQ1dh5EMPN9MdYDYjnvnMYoKS3v
ngw9jupllp/IsPzAFTud3JjAQLKyTlERH6AFC1/0JQ16ot7J31yiA5Kk44Sql3HLWjz8ccXYnCR1
kyhzNJEo3yWhe3179uZLZ3BLWrOM9m2cPi4zUTAMsIqRiBpqkD2xdONuspbD7M3knNsEL+BlRQnF
7KUiY3a12vuSZG5a+vFLU7AXrSYRQ7leMNgGjwag7betQC8VoOEYYmL+ASYOwPIbUFxM48ttPeCP
dJflAHLjG/ZH26+bYZ8LlFh2Uv4uPUm8ik3buYwb6DtsKqpb7heyHVrZ9SECwOVmpL9M2QCy1rDE
E6ncQaqRJQca/sI6fZdIhmy21by1HmTJhaA7Whhjl88HlGX36GJweo0Nft+Ke6KD236QQj5pmn2E
cABinnSmrXw5VwuKS1VcUkO/c0r7mTvnXXfhkjZ1PR/aLD4Doh//PGQUEhln0MAxn2oCAIgzBzMd
07kUI6PZJq66fUqwXdFM1alYEVViZ9LPVmx+ol9M0YG6t/NQOoHNFAMDN6O3uubKi73PMSZ5vc6q
46xs6xDR+WGtE43LyMh+AVpLAEO0fOjumAa0QYAtQqHaMdk0Ac6WX3WSDudBUH2NmcaIEFbBk54x
LVjAqapUqlNS28cG/uTqVE0YeT8j8Bs0I+BxJsjMfJLYUIPM2Gs17TtrfhcyHQUpOdqhalj6pUbv
R05e7GdSsGd5dL3bxq04h6VcpnQRzWQ5IFB+LBP8dIWWn/pdq9vjik6X9TudyApvTTy7Zjk2wNPa
J8sDrDahh8/pUYwoLxNnS7Whqs6sJ5naiqhXFK0tGPqzDnQMNzLCoS0gobiSWDTuvIO0p/tE7/bo
eIhe3kpbvSxfgPxLn/X/dvKS+exY5niYyd5SMiZEaoZtZlXTeRFm6xtL34AJzc1j1UBJjp3mLGDh
hFgInsjmWk9W8rzE5M+lSGgHFG7Xl4NkYFth45PjFUkIzaYBUwXSgu7ROSW7sJQmw84lTqDXoOQv
PJMOc1+/cJTlt12opMNhRvHpZfap4EDKukfM0Vaxq5pBA8aMLDBS41dja0SUFpJ0aYlz3mnSvWwM
hFkR6I8+GZlkJJ2zjyN0ImRkArCzzAZQyKfootd0pVjuwE7tuUlouTxhR2yPU6y/WaYERKYYTJOc
OHV5REwSQszMET0ivyFYR1CdfSvfCdPRz+gnwS96kLPbXK3nCk184LjFZ5G03WHNMQRBcYClhYkA
sLqtys8GaXPq/pqAQfuxTjpXamiMe3OYQNbrDFwLsMVL0miMdGoLhnFnoalO5ZeXgBNcbZJ+PZe/
PEBZhPEbLanidjJU/rZ6g8ELF0QFee/UgXHomSkiVwk1odLD3Bx/kU+jBTS+I5URc6XHv/uZlK8N
EFTrL7VrWifVW8tZbIcIUWlhLMnryN269YcKBz5P4/ilh6eRy8gW8HoRzyG3ruGPl3P2qDV2c6C1
EJDI3Bw1ELVI6ZkJUfTVCJE7vBPeEx1M50wAhXOe1I/ccZfTGq1FaEKYtixAVASRGci0M3VMNHqJ
2oa2cRu7w2SFRWaiP4uR/IOKwtvZ2NMcR+z7HitQU2/8nWJ198z7XxsW21BaewRC4yVJmudxivND
NTjjRUOmuKwuliHmLmuunbuk/6J6eMsbPO2a7C42CjOGf0i7s1Cf4uVMNIAOjIzh2BDb4jxgLEia
fD529oDCa+Mi1UVunrWsck4weBONNKyctfzPTY0n69FsTOQkM0PxdLsKaRA2Zymq7DDnDu42VRlQ
GD+dFAZ8VDMCLHSN/KAhv8nnnqVDaii+PBPhVjHDWXJTOrY9bxFUQQq+hRlZ66EsH4rkwMnqFkoT
DcCHws4Zavc8nWOpl2pRMuwBzV6GArJjv24lX6qfI4kdjXjRN+VYCPs248bVjmQ3FxSW6RmJS5kz
KmXuDo9xWEhkiTgzV6CfmoTgRGVY3Z/LfImherPwZIEnEYCan3FWV0iy65tNa4PDGpceKI8cEZ49
2cYuqVfCUNfVPrc6JTUCHlCMSJiyfDzF4rMoSUczK6R1jYuOYNDO1wcU5FRgkW09TsXKNbqdXYWq
/v2Q18PbWHVzOGn2vz/VSB0ETzzWwfUhkk5L61QNN6RFXIv0YLUMCPn8GgZzv7OVDUag9c2Xba1I
EDaX1Kwx7NBXu98XZTOiTxfDmYYZ2OpMVkdSSHxZiD6M82aGztWMYf8tYTE6R6suzklT2H8+yiaJ
hrhhtWYfAnNud22gSn2TeGGRteYYXTuS5WPXiAB+J8dK0Tx4xAIfdNk4x7WR+ys+bNy+9tfD9XN5
imNIaXMdXOFiTYUkQabpU4njPpyXitBTMO2iWPiJ0fJD0HaBG+Pa57TK2EBRy901mlKHWOrszJ4T
EeICfBhVeQ+QCxk25KX3yUDvswgGNFMVZ76R6L/qYx1ZH/VAr6DI3Ljc5S1sTMd1HzmKNWdaUAhZ
todo2yWNmGo3bSA2XR/0lEZlOcCu7+SW6Qiae4aZeb4+aOtjY2nydN3W/vq02VOicw/9hRNbh/ql
7IUXZO7Q7JdEfEVdBukyMqfL6nBRpSuL78pSfFQEn61rNl1KORZVOJQEi9bowzmq56FXjifFeCMy
GTQCBmJ3ATZrbRG114dC078T0f5s9w65O57x2mCoY+NkMNSSjbYlJFQt4tnR7Gugu+aZzGVx6NL8
4GjNehtz5fkM88q9lRnYpFOmG3n6lpHr/DGXT2goyoGkXaovwNeOkXwJyMybGri7RMxZ4rJ1nuua
0kB3/TquudVJFHuIvIR1NUae0WqHyBvRqNYDije4xWjCiduWWVb5PVXEyxBbF9tR5BQIDgazWalL
a36uenFyM2/4KFFQ7BhgVXVKtFedEnJjRuCswAleMh0ieakyf8KLRm6RPp+IC/7VD/lLjCL3aA/6
Es4WSbETx7MoruanFWHHSr5BVBTGj7IhHlJO30ins57aHOOYnZa45ZUZnyd3xHmq5rs6aX4SV450
auVoWfXCoVeYjpep8k52bzq3o94jqibOBz34BI6y/k4qlnWp7+e8EE+cQLYg1WIK28RjqMSKWDEx
OaUkUu5VTZLAqjCLKEU9sZAeErYT03hOt/u2KclFi9r2Zorm6EaJ9MmevhYUOJ+mgOqo9zJIZws2
mfxyv+XK8O7YFdW+7W3jhXTNLdLDPM01g9Ua89/W++/ClVjJgwMhj3iCDFJmB+KkxTvnqcI5jPF8
rgEEYe3JloMDqyGGUSbtFOYx5QgHEFcL8i56IaGAKhYBOpEfgojTrlsCq5fjPnan79gBu3u77L7F
1caHN7YNV8MGTVgZgYkum+l1E75aKMHpF0elo1KwkAdFQJJ9b1v+s1GuQGiYdVZa+nL9FLXQcn5o
cm+gr8XDsgzjOZ0wCOcmwu1h6zGNW/+W/McWELALzcvm5vO60ALR7uNvZBkkAAwtlnrNtpW7JcH9
qKw41KqxPEN6wOmKaZlT/fTnU+a16Vqb8rWfm23wuAH9tgd9e3DR0JMiRuDFtuM08UOXVMvp+nWL
nf7ccTyDMB9TKxT6XKOZ6Ciu5Rr9H/bOa7ttZdu2X4TdUEgFvDJHBSvZfkGTZQs5A4Xw9aeDWvvY
S9a123m/D4uLpEWCyFVzjtFHQVYj47jLwxw8CyyMqoGO6xe+PjlxNhWEw2XQ42Mzf3sGgwmgYS4e
LzOdgmmNzEKxHQaR7wYOFEeI76JyEYeBpMgUig3arN7RCBpSKhQFQ4+yii8Myi1jHu/KgJ1HRBiM
0dbrdqweRZE5zQxOvOOHXD+0m0HgDVGYtVcT9YLZPPRDjYM4jojyXRedfO7DxF/03TotPhE2dwhF
rw58e7eI/eTemcyYyQvV48ggy4EgkASXaXUNfIerUYVCnN11ExgEBCnfgYNBoOOZo7VcpWPBJbLA
o7PWZleCOxHJgl4I7w2+5eoYuGlB+mtxoHzUr+BQcqkJbjpT3gB9wu+Gny2FKLCXsfyUBPErRa1k
y/5G37UhKKNepxMJMGOpHhLkvszZgvXozv4Sm5oB4Woo4bUxwXqZG2u3EeOmjlFQmT+A6GOcwYSO
CSN8Zh5/jdiQFhsIpLDx203tYZeiuMjlUW2Gilu0bEiiYC8lwtx5c6YC1UW0l7aPKrgb+oMnwMia
7ogECbvdUk7AyWQzq2zRy21ARVm9C49cJxltkt/mGLXWS08ZqWm0NFh9b3qye3mIEwgKQ3JdebOR
3BH2qmxw+AMgLinyIhXQGdwkDp/u5mvYNB27Ecib7Ka7QVzyPcp4HUdUrxsTpXBllidk15Q2tVhc
z1w7xPUcoG50Mtk4joCuXDno0mlnoHHwqrNDrTTV4h+DTk13hsgN9AOWZp19jXrPhvHnQ/dK09XU
Tlei0Y6j6eJdaDUS6+u7deXTfynFZ9VQ9p2HsXn/rDO7XsSG3nzKpuhzwKjoUwOwlBYNjg3sYxSc
mTNEaXDHRCA2kTtlxCdE4R2NfA0ZOHe8yZ6TJrN7UA5nyZhYAfE6D/OOrnCSnDAfDZDZUWUbL3g8
po1sH3MvdRZpJh9o/TzaUMLWYQcgkAiRcy8phXizZ5Zy81UVuD6NBQ3ZYyzgFvoSP48wdrkvzmnM
3Qw3gL/s9I1bD09I9iS03/HedYkicTBK0KWm9qjqU6WwE4xdv0tMIFU008pNR9RFqMU+Llnnk2HQ
EIjAdK31oF9PAtIwpbimAX+RZmV9yBqE9Vnq3ybAI0dSPCejxo5C10TH540U18pXI6ppp0djCP9G
LTG7L62AVk/mmd7KMH9oXvvdNMIrA40sCs0iZWD8JQhvwi7w92OgUAeh59AZHgAJnWnQtqR47Ix4
3PoTAEljKdCoSKwSCwbSFRvrEpN7cLX6q11br8NLTpdwkQb5WRt1+4Sg9imPX5ipEulhkx3VJhzd
bbqCucGUrbwZIxPiJHkZa0vDStSU943FASKnuwojKPMlHHeBlR+76CsAJs60Htf25HxGBtlTHjA3
bTOiUU4gimB6PpTES+tlMW5w9eEgCLGlBDBnVj5lFiKNXFx9q9r4XICIh0NmPlit8S1C+ruuevKB
w6l4zDNK5aKLIPcIIlo6YgXaAZ1PQjUxH8U9opmqHjcENBGl0ln3fuTVmMDVKSuS+8SCmunF02xK
Y/CDeGYTxmPIhSJ/DgTOjNJ2qEjV09Kkc7IU1SdJYaRn1NNAjts46CkWETcshAfLqNxNeaFWrtQ+
wSJu77ClPBWj9yVPyoGqW+htWy7pTehcGX70SpbpTKPDJoTId56gxfSM8OhmISOoGInvosGyR7oP
Y49mDA8N9h88O4m273rqxt4YizVIkQi2PgbmXnjEZyl8jWmkfWu0Zmv7sBBFE2xiUFtrOQhrjeoB
IJvC0ay9cLKj4dXZjTlKxVA3mFzjv5XGtZkdleBMq+KHivnZwqlLpBE6JoYmEI84bqMtc+b95JaQ
Vew9ZtW5gJcgyilq1AxTuyWHkTHNdWO46zqFnAuPsOFrzhOzOzZEcleV5qtRTzs6a/x+2X/pJXQJ
P/Q6wHnpObxP0Ch2/dGxczpAlcNm8PgKFZbV2dfwVWjpVz2BfKVF7RNNBHtZmcY1OfL6Pi60Y2W3
oBAn5S5NshjStL0ecPkvuMFnyyQr0AqtSwSl+HkMMCbppq5DZ9mSQ4rQ16QzWKHNTb2X1i/YMlPp
nIN42qv5hGqoEfkawVVejfWMvO7OJusn4T7ROJR6c+6XZHIGYtEMzEHHrmEOpMu165BFmWMgYFrO
UYgDJCU4qmheqiKvNxaaMmKoJCTQ+6iQtINSyRyCQWJgvkRAtBNgtmiAKyRg2d7R6RFBsFrDztyK
nBCwNJcYYOK5ZIR7OcMeG+rYvIz4mQ4bJoS2HRdU7wkN0OK7usDsbcvkkwJrtdAHGnY5p/SqncY5
lQAeZZIn3cpphntLFocsA8ntVgBmh5AOZFjqq6xpwajEIRdV6SKHJqWsdZcTfaNDUMtNOlNU4aMc
UMtbq2oghy0Qn6sUKmdqOPGiUuIc0eDs0/zZeont1LwySvWFrHHQtdjO9jbBzFMvnTWSBGJq8qZY
24PrLDq3eeUag4JYly5eM3VsA7oLA9eMrVBUXsOpW7uZ962gRCVnJ13c11R73Ct6uc5GzKXDQlkF
QJB2hoP4VE3xKPz3Qc7DYFxsv73380+0aWaRMB0LEPIDKIlmEEt+oZxcnkYXoApVhGpJC6dckh4U
pAvubMXBnBkqv/x9PQNSSDh9KC8fv/zNL0/fvm7++mIuJjgzfEXMX+Ga3bWYwSw//+Ly2Z8v337E
z+X98tWXP/r552/Lw2OkE/VLqMcwg2QuHyTMKT8E8+L7C3HmsmgxY2iySe8WWWA86JMZbeGo5Rsr
aF8ois1Rg5DeqsIlsZnR9bqMnRdnBDuhnqKq4G4I+jEcw+IKUfgBf/WXeOrHr2HKZTqU8uQanb3T
SAijPMSsxIMbRXXi3dO8ypoDlk9j3XbdV3+uFzJ++uchdnEWE4jNa1QHnsBNx9PQ8CraPPPTRpfx
gcT11FfWvsiO7//98n0yp2L99i3pvLTLH10eHCP+7ze9vWlhxg2BOjOQg7T8v7/j5896+66frz/6
m4/es7TWJQxsW80FdLsho62n1IhGczRBz/IynI/T5n//9fLs8t7lXy8vLw+XL/j58qPPfvRVKBd7
xm3si3pujtBoo65E3yBgbakBzq8/fNMsa+YcP/+9mD8U/fzQ5fXln52K2U/n7hF/9oe645CmX81T
v5DjP08v/3R5sAn5BXm///nxd4u4vMShbL7JF/+/Cu0vKjQhdBOp4P9bhbZJizr6/vyrBu2fz/xX
g6b/h2Ga6+imjZJslrT9g+d05X8cGiIzI9MgU8CU/NN/FWjiP0A6XTLiDN3R33Rr/yjQDOs/c6Qr
SjHdecvV/T8p0OZs3H+pQR3TtpBF2rbpwSO7qFZ/kUUG/aAzfCm6nZ0QrVRldXStxQU0qLK6bgcl
Vg7Eim2UackpQgdENw56XoHdIy5vrHIKj0bXXRGVQQRWWfdLadf5iXITxswAX0uXN/tWqHNjV1TZ
ocpuvZAw6l+29wey5HcSOjCmJLnhAkfOiqrWMN5J6Cr68p6ahnYLoa9eQtrdJFqG+hihMXASzLYT
jdPOk9/h0qR/WfZ7ZfHbwtEC6iiRLHbJu4XXZqyEyOx2iwx/46piS3A8rZQxXKcGdqfOD65Lp6TF
TyfAZ7K8/PO6f7h8dptnOuhaicp9pyqexJCQLWq128xtbkwyRlaipzrV5BDB5azZSPZV1NPNyxrS
56ix/WX5746fy/qbrL3F4W2A4n+3/oMCeAEmqUVa0IbLuFafghoWvTnSotAt8FWm2QaEMkcvtXJT
shFn5IC1hZOTkyqy4DKp/WWTfPyLoOHOJ5eAcMQR/8sR3Q7YYcwSQZtWwNoR8YBvQjCP/suKc3L+
euKw4pilhEEtnom3ieHk34tpAtdkCAzUFIBesRqpvq/rwYkfS4oEidMGB51WwdXUUAEylACOhEVO
1jW1PVmRMGQy7IKg5hxjcDTbP/+2eZv/ck5ffprg+mCYwuCQtOYt9MsWsCtlmCECqm1TfQcJSxCo
Fr5gvFuMRIBFkMKWDsK1vxwJv2922zAACttozBDNOrME/5eF+mES9wjAOpROcz3D9/BJQ6Nf/3nV
PtrqhoVm1pXAFOyLuP2XpehuY8SEpLJqENbIXmE16sKhFWCK6i/H0Udb8ddFvdvBjqUHsLNTPGZj
BJAQtVPQxd/LmCqaKbGyjma4isLx/OcVNOEv/7bzXOk6BD05UJjfX5DHMHHA3HJCG5LxZai1+c7L
SKGEqkRAgWEtlHfNxLw7l2V/30oLlE6ldlwavAVGRXLNAaCse4hRWu8YeELpRQWdgVyK667bYTwe
h+RU2YNOdKWn1r4WvRKXPW013zj7I/DivA5eG+FMuzG5qV3Md0HChAVyWnSaqyPtrei0rxbknN1f
1nzeoO8OW1O3pE7IuCsJCXp32GIWcoyi5cRNjTbZEGB2a7ZMQsOAtYJ9dNtSTKp6pa2l8u6bFExz
bIHpIaxqNQzACpz8Lm3ailhgrMr4ehZwgfqVOcbNKogYWisOFmOmITeUf5apXVy5pJxjFSaHTl+J
yTBPyKPi89C8RBnkr4CchJ3/GdMQedZxd9IImfjzKgvx+70LXAz3rvliZfPfu3WOqeMlk51iia1k
tu461M4V5UkyWxZN/zDRXmQ66WoUoAieyMd5Tm6/jl5zpbfRppxi7RQU3/OE/+s6qlccXnUpvoRE
b2EJoyLi2WLj4Cpd0vbYBGYq773O33n6txidz0M2tMi15KxfrLDBkoXNfBBkj+WjF9bbjMRssEEd
ylLCPbLbQbm3XlE+tN2JRPMFVnHKUqY8G60u9jma5uEYT4FHeInEsNczVO/UbVD2D646JoNHRnWG
u6uw7nTdfnDt9K6ObURT8Lzh33drsrz8ZZEf0gQDYW1ps5GpNFeFQRGws6JHrF7UHRduOxDDEDxA
vb5BknBdoxNOI0Vg79i/jKWBURqENL6Oip5Vt0hlciDpRVJjzLQdgrl77Dntstfa66An/Rkdywad
eBXJCXAPU7BCpQdLJ7E1xsNKsnJNOIzSPolCAhr3XsLafilkfWNb907R2Ciy7K+GcO6tiUBu6vsI
XYc9GlNn4UvoES0wikWtugcnQMIb25ALiwzwNtcrOtd1e52G41+Oqt8vXAByGLVyKbY85zeny9AE
dmf3nEcdXfWSHD4X6RbtZvJUB6LXglAHOEbX+s/H8odLtbnr2rpNMqnHoPnX679Xc3R4U8JtV39s
zP62K9LXrnauhkl7IHjoKfGcz39e4gdjH9fGhyGFB7Pewazx70VC8FIY5TrGXhYqL5gTXNso62gt
qXTPoAqmtacf9Rb3emlPN39e+O8nLn13Yx6ee55ums67E5dKm4p7VbC6skDwb2zikSROi0jFTdka
B73dSe07TIvsL5tZmL9dJVmw5biMc02AjO99TJmOI7vt2c5WJ6+wHNCmIQYKuNg47JM8ekZDSkCX
aluSOKcrkjpRQOXps6MeY5ty2Z+3gvj9rs+vQb/qGrYUkiHRv3dBgq5K0L9r5gYfOcjzZSMATwa2
Bpusi7Q47Rtx1UgdBo1VYAzwV2BoQW2F/X3hGPkWyMjqz7/pvaWG4Y9rMx4WNtwXU6C0/vdvomZp
TZGiZmCY6IhTEvNKxxIbFanHMhhfqV5So6wKGl50XLjvpU9k+3wapa+fmlQQXA23c9dY7SF0gYqi
ZwGthBV0wX5dtXpwL2Lj3GJ9uWIogvyvx3TpZ+dqCl9Dy8d1kfDVf16l9569t1WS2JQwH3nM1d6N
RQKAA5ofms1WWpO3zRG6dFdC+tkaIzA3ZYFIQcXU2pRJImCcktU4NXO9155P/IzZWqM7zwa5PgtH
5Uhtm1VflmDv5iSkiba67NN0o9u5Du/TN/cdWcG6UWAThmKyGiyIhrV3gsHa7uyCFSZvMjC5rQ5p
ugvYRkWEXvrPq2xhv3o3GmAvkh6B0N60uJzN//7LSM8XNVoFt2+2KkEvEoa7kL6WDCmuTZU4KcSV
gR1ae/xD2HkJH14U4WscQfsKGfCrztJ2DM9HZoGQiJkA9rg2LDSACgJsHxdE8lS0f+fJbBui7Eq/
aW7/UIepe0hz0ay7fh7/oIGjeUXapK0w7xolQlWVHNygDyBDgJ4No/F5auYyGvpd8odJPKcTeNcX
zvc/b4335tG3A+CXrfHuPOvbFIZ4MTbboBPJckzHemlMdPML+lkrsriyNdeFctnTJHVgby09A8Ol
lPaDitvrP/8WYkA+2jMuN2muQkK+v/S5owLsbiOR9TI6KL0Fq8IykqfO99bItsZTZBNnX0YEW9dB
wAUhFdcZcR3X0iv3npXuJn74yS8ISrZL5K4NBnrUruhxJ0SaEG3oieVkRlrJN9vgS6iYPreiU3sv
sKBHVTQQ2Bj3fO092OR4NZHejS2rQD3nJijH3eg1zdtx6dPAaVPbB3vgfM5KOkOuR/nfnHx64djd
RlPfhwaXKBfu5YqOnUf6N2LVSH8yLf8ZDOqD08Xc20tvLdvqqSMDw6zC6BRVeIHq4LuL1OHwl237
+6ZFISYsizGwgyXw3W62DRc/dczl1LWS54Cwk5U2YWKB4Gv+ZSL1wf0LQzSgOCbKfKs+7+RfTq8m
TZy8LkSzLYP8NS4x9chyx6Xzxu3xnYRlSLvWwmGWW/d/XsUPhrzUwrB7zfxaB2vmu2tZ5QddKX00
qUZurzsVoyZxBwvWdfNimBK6IFx4aWCdd/K5PxPQmLtQc33G9eRXohWQ7nfL7qLtBGV8CaMxxku8
8R1oCn/+qR8c6EAjSMLB8m5QhXu3jaBCVYYP5nCbhwFshupYNPGz0tObAYRfFkWvjUS+8+dlXgYt
/54FsXlsg+hJYhBs5/0d1VMaTJeIs0sogphMnVaVtpK4aiZHnujmEw/nNOVG88wdVYZPhu8Cs6E3
CMwEOlFh3Qxm3c4BhWpDlhQN6mi8j0R/bLW/DYF+n6/Nv5Rbp2S/WPr74VdET9sO6Z1te7doaV1L
JAmJhG2gEy5oh/Hrn7fMh0csUyTXE5TbfvPPOx6d8qwb0DLnZ+jKZ4vEgpWRk3urgBEghiix0Q/p
SvvbAfv7jNx1BFVSDld2CPCDf58qcUNksLDKhl5v+9SP1q2QzA79EDRyONTXTFcgqjL/TJCgko7Z
ktNmN6tQkULT+0GGU6pxlqauNrqbHKbJKf9yqxS/F0X4gXgNqMFZEsDBu6tGP3b2FDYJZ5RmPXNV
gUlrkZUHrOfMvPFHGDE6Vpa7cQzma3K8K61g5dOxWYOsmKiQpa/mzHP48+6yPtpfjJDZU8xuXev9
gdwGyodcq0McnuWtRJTDOqBJnjZAcZGSyKumJeQ9jgJ9Eyg9WDFwJMmeImIXu9nNmG1zw47uzGH4
0cUw0zoR3IakVV4FOd0qE6uOG15NXGlOlYcDyPEx2WFZ0K9y7gteLM6tK3BveqF3nkpuE7liCBfp
WMhCx1NPTXXOgTCto4EKz75piUIe7M9Y+Yq9Zsby0aiC7xMReokS4bbPw+GcCm5rKEfKE3nzTcUY
4M8b7IPt5XoOPAauiYylxbvrYqi50WjnTrVVIOTMKYrXHY37dZ938Lw7+z4Ku1tHq1/j/q9F7A/G
Wh53HenhD8Mp9L6IDUuWcn8tq62Don6H48rCP+D7W8M3k6VbOGLf16gWVdYfUp/6pmlW9iEczf/7
nIq5lI1MbO5G/HZnKHPsY6VrQYOIxuvaQvJRJboOOCYnxisUz3gGxdVY5KfYMv7GNvloMsnCqeYy
icH38L76ZEx+EBcdC2/laEPnC7eGW3yLyyBACVQZmGC9fBlM0z7G7FaGdOb/vPs/uMqgPXawQgqE
aZCP/n2VYaSUt16IByTt0GaU3t70l7HbzLytDGWu/tc1Zir0wVySMSXYAWLfsKK/n0u6CQmmwSRY
JhFK3woDqVlfts4NTpoesURNpjCmPjFU3r2GLYXD0P9uypAIrMGHaTn43k2sPSOEDdddNgLEjdAr
Jr2JyNFoZ2alRfR5pyEoIWUylab24PrNspzx0IyTk5OWDPKxocTU6H55h4n0qRln7m5Tx8/t4CGI
bdJbaPHk+ZgFtjZHZ9qbD9FD3pb9mnBgom2NwXxKLOubwoK17okR5Uzv3HMg5i+yhP+cSG2LTREa
iv6Jao52bxGo6svefowwTe0pf/lnH4EebmNLu4FIV99Ohg+6qTdvaWxUD+2rWcC1jQblPLnmYzeJ
+Ieirl/3pCd20b1kBnFb9LZ27mvSkMlLYs7thr73CSEKHM9gPIYdtJ5pFI8NvL2Qoaf32W/ifGvK
Yk6ctqxrFH2PjGQ68qGC6Wow9KNdduLQtt5XJkHJuSR74+QSA7fgDpk/DlBW9TroYBdOpM6Ldvwy
+4WzsR2ercJOuXYYxEBOWrRI9BS/0oj0HnkfMZvl9KInM2Iu/dJmkbbBWx2dR9lF525ov5cjGl/4
gCnBGlnRrbM5dDuw8ClGxYy7R50NDSHBbB2LbHDWEfF1Mp1NLEXJqL5Ln1ot7rZifnV5S4YTkhgf
MLKpy+iKO3t01RYFTgjKJJe3hFuCMXWNbZpH/SmeH2DMq7dnl/f8ZICRVftbBFZECpv2idKjc7o8
+/nQg2hBfEtNzrVLwHQRjAsiaKKz34/RObBwofTBWK0DPymO4aBrBUqFtjhWsgYdVzB7mfwWnANg
xcszEPvpOk0hQiUqmK61op6uEWUahV9dX96h8zdeE5xh7dwp2RW1c2pnU8HPhwqWcMRY5UpmDZSc
Jhm25E8lu2bMSdM1SuthSAjba2W27dsOK3nvg9pImFIdPFU9wjMsNghCgnUqbP+OnJuNGHMCdMKi
ODYgYk2NYTIOMu1TWwrtEyCdW5XK9lxgcboRNbVjL2q3/qChlQhs/55EQgQTTUPazvwyY4h/Hqd0
1TUDEd9apmEgSfobhgl1D4MB7HnU3TTJSurxEWKif4ui3UZyNqR7VVY+IkCCVGPdiW+tQsW3FJjU
ehijaTWNDuV3R4VHU48UDgxIWq0pvceU2K9tWUAgAzzmPzpxA4IVmeyso9s2zjA9jpaghBGo6Zxr
/vSIvvegWcK7zfS6fsy+pvObFkDlPXZXToZSbiumLw9zYvOdA/SjlqJCrVdXmLeDnBo5+hun6GjR
MSW+dprIvL48Y+jaM9dYSLeB/tC3jJHiEZatrCa5kVXyFfmPfZDoxg4YRByObws9r19cKTIBsAu0
4BxFuMpYl4e5RrkAcS8XIe7lTZyb4k4nsxlE400He3ftQQLcehDeHohHROY5uHJrJiyYTKB0NYi+
RHNqTMehxFhpHEXdA32nUn/bKtV9DQbrs0IDKHCEXDu9YV4VDcdJYbjDSqvhgDc9aFunDL+HTjYu
DCuwqUFgOikCG5AagFdm1G12N2Xd7egOzhc8lPm6UeWw10jb+mwPj7Yts0czmknnGoXjPFZbP6vc
L114qIzR+Ur/l+Dyemp3EBiSzzYM3mZ+3zEZ5aZlOy3VwGXVdIvmwbG0kRB6AxkUkKSynuLHfIy+
ciFJv+YmWPEyuYuNor5xCUp4DGMS+6Lscej67tZ0o3M4PpZWJe5d8syv3Wx4CLraf7CjKbmKW+3l
8iq1ouhMjghoAh/9fZ9r7A1qr7fcZBYSU9GdNz+MLYHHRD9bx5QW6ApXTr2Ddw0LguLSrjTE+OCR
DQ+PojTptxXjQ2rZoF8kUZb9kC2rIm7uOmR1Z8+KPtWNau7a+UEM1A+GwjWIcU/mCAubsjPA+0M/
0/TQSsd3cdfGd1Ferpxe/+pltdqSwCx3veN9HkxAA6ve4Vw0UHdqltyJIIm+NT/Y0bCmtb7j5uNa
N1iemI/bRCo39hVtOQxlBKWS2dDSpujras0FzznZmkuIVRuFKwj943VAfPP15ZkKGcgUCYA+gt82
42DSzxua5GbIyvDaSR+9ihzLTNkepbHAOOoKNGNpULGRlZxWjuYYB0dw78USN+28MZOEEWkEAxBg
MsriGIikPFplpq+bJva2/Rgvu8SGRdsYza0R6SSgDpY8VoZbHjPH4iiV+CMuN7vC4l/DGNA9RdeJ
2FIebPoGIvH0rd7UwcnyiNcJhLG3fP95itojUPdsHVc/Ck29OL7gnkOdjRU44hfZd2lYb5hRe6tC
DuvIagOUowE2KYiAOMKygzFOu5ppxMImAlVT3hYq8feIFO0k8U16u4iip+iHRnZFPXOHtN5a543F
r2Dcp4ZmTVjdbjImmq9+fGrC5qklut436u+xOlncx5nALIfW+qIi55NOoho2ie6W4TzOXiQpcM+4
5yt854QULrXMOrld+2SM7c2E9p1yCEm15PgAK38pfAslCawLmTy5hr+zJvvFMIhvgzIwGAdfQapL
tNdcRVCM3O8T+u5FfnH6+gxaCbta1tD1Br3FItHSYTKCQq3xT9RLDa0ck6H4IIrpEfLHDVpi7PZp
uU9qzOjAuhWBPR1TprTs9wMg6EU8kIyZT7hitfWojG0SoABPaTnK8QczztsSmdqKOF0LIj8gbKZ4
ZAc2DFltVqvMGSvryVG1qj855UNCgMoS8/2n2NIBlUKNWSBVZVRgU6/1M33VRO6LK1JsBFEWEnXQ
3uae/wlsX7XShlFgBWRkounZXGSUOHMbTk/3Oo1BzE4TkTG5l+3bJkdciUjayrXraBieo8nZkPwq
VnqNYyg2xde81K8olailC+FSN1ZyYu5Jjth3zHeEpylj3yqOL+5Jallp+HzrunY3eBNIwoXpgiKE
MJrSvNFrePeNnQLuJJ4oNT4bnXsFsYLis82hmmRpiUQ9btZVWF31Uss3+iDqDa0qRSCnSlZBYXDQ
M4/I6zLaNMrwjqPDJcGaM0NUuSLaDUaSqS8BCpuENXpXiZpu9QZSQifgvfiOs0a1XQDOaAMMeAi9
KfzrywD+7kJFJHyNkqaFA32K8LoDuu9oOZnBFoLEyRDRQztNMMBy+0Al8DWnlBygvW+67Af6+1eT
tPtFP0HiAhiuoZQn5S5jH1uqeXSU+bUSJQKDmlyxT9Z1RBDXJiBaAvcG6mikqFipNDZwqSNgsLVl
GRPf7G6KpClXet+lZ+UHm8lwnlFxEJZGSvQG0n2wqDrFbVc4KxH3Lu6X9mTGFkgWffhsC03byr6/
rktlwtlE7iCq/tgV3JdKJfeZAYXUh7hqBvq0b6ruJecGGJdjdEsczbUC60IyX4hxoyqHY9KPw/Hy
rIn0VR2gtidG5Ew5x9r2U1AeS0AOx0gyzaXOaIuyPKaupSEFCY8edswFwut67UUe+BedmjGe8pXK
gvrodgGSeKMJSF+yKcFf3uxizGBlG5xMYBhbejfVUWiYXvtSh7PgJQhAmd+U6NVLA2tbd5bzAknb
KY9EmHL1FIPNWeouiqGmMF5YaL7ntQghFG5MGb9cHNzx7OVGEm8t8og8Z1UT9cl21lepnjRHu4qR
oGez7KMmikRF7lWRJDvibEmC9rNvKiBfgaxsYGqqK47dvBFwnWHKyomy0HytO4a2HHcFvqeQZns2
AJfI3IBaDvfMNzO8Wzs5EXYNTgK8emOJbKTvfX1pSgM6zfxAX3AjG8Pb1RoocVhJ+7q1LSRqWYox
K6T/X9UuUDdbe6o1v98086vLW0zBT2RWAIyps2NUVPlxysL86A7TV9dmsGR2CMsoRJXrznGqReFP
QHbieSvj+iQIspzyIz8vB5jAOY+tfx8TOB2Feop2vk6Bv/AM7sMWSkS7S/Lus6v8YsMr/3B5KCZJ
pgzGRtzvGZcT3EWX9+N0Jl5dnqIQX1Omk7sqH4PjSCzk8fLMC6edhnYdcp0FN0P0u6hUW1lXMLpV
XT2FJZb7t5da6KVHDilCNUyCpsyQWR5ad7yq8fHyMM7O/KF4SkkDeXvbbS13kTtxveqxOeab1jIb
5ho+AsCLebRKvuE59dc0M9yD2amU6zjh54k3gHNuzlW0dfPapYem93Q8ua8JyeGTtqYG6hK+ArSh
ZCeYwa2NHlPxRMheBGHznFKxOkPnhfbn6eWm0kqDkxzEN7ne9SYIf0yu8I8U+fAxJnW9rPN97FSk
fPg2k2vTPYyaNy37BDyMRe8BVTMXsER/6TsNe1TLhRV03ffRaDeDGxIORJZY37f5kiCCcFo2M6gb
0yAI78vTKbKK5shJnB+cy7teMFO71Szfv7zbzR+wKxGvTbLaFmTqridoCLvL+2aYC06K+dO607kg
Ay9vXx4uX395hqoa9J2XuG//+ract8fLRwtNkKjWAZ94e/PyofLyc39+XVlL4rB6aC0/f9tw+fGX
v3n7JfaYPhFbJN9+0s8/DP3QWQ+D9VQYM2D8slTi4mFpDNymg7I95IRNHy7P0vnZz5eXZ5f33v0d
Uo50Q1bPw+X9y0Mf1Masnf3vV8mgsTcVeJvLW1OUTus6K741bc5U2YX4n3mQRC4vfz5MMRNpwkjZ
25enXNO7g+UNNj4j8wBlvt5BrbKXXl9Bkyqqk9I164yG0gEjZTebpI2z7ZAJvFsDgVL63AvEkg/4
3Wpfhxh74BAI0vwy54UbUbnQuThvkzrcwzqZVjLozJt2FA0ZW/lwdlxm4iVN7ozY6EUN721rlThY
egRWRtL/SPVB304hYWmOO1G/X2kd3d5I/+YydbkOKXUwz77L5BdGbOGq5kK+qLIJKHeGeVi3uPY4
SfqjGdqr2jZuEawg+xyiFECa/1RQsScsCNyGTqKuJ29sIH3FUH0j8SM9+GPVreGXMvv324c0ZkrX
1f0iVg7msiLa47hztrpn34HjDhb5VO2YWt1M2AcjeFgY0fBZ9hRPTNGe0jptly7m6CUog5XpkDGR
YME3e5rAUeGtaoWrTskMa11afYvuelXdgmwGF0kQZu4FN2Yx3BDC99paNmlocJi5f/5QSvjbsGXi
4ZrEaTbWIZ5wk5NxsfIHFBZM7OYU1hF9Vl8zQmqZlGpqLYrCPWVm+WXorjs9/+QnVb+tAxfDu3S9
G6mKbyqPQ6zv1fcy6O6BhozrDv7lMsqHYxCHzxkh2Fkt2bOzLLGDeFCH9TrD/y2LHORjjTYhYmwk
8l6DvvuDHEZSUtT/sHcevZEraRb9L7PnA13QLGaT3htJJam0IcpINEETDHr++jlZr3vQaGAwmP1s
EmVQqpQyM+Iz9577LUG+9RRjCIPoHJ3++MutaT/1FWokxzyFYavWMszSZdoBrTHrolx1eOO5ni+Z
+l258bhuaIE3lojjhRQAV+eUuIPe7P1tGOuGzFxzkYM2xFFac9lryVjLkhfD0PGuieZPNI7y4rs4
v4F/kJM0wqQX/XB3EJ6lhXozctUcfZzV7Do6qh23rs45pknRu+Z+kumO0dOrwVM4CkYfCwjDrAGj
YFzPbu5uKh/TbWOrH3S3/YodTrWNfbu/piQyEFWIpZe1vOraeAmVTq961psI0ms2ioVPQ1jRuzMC
I62K6QB/kb7Q0EzblDURfvgHL6O/o2MKqUyoDZAaHD3tfevtgCxg3HMGcdEP7FZXGPsZQf0yHUt3
TwamOuGJ5yYqFHWwZGQbOc1iZpKIKopIwwzOVI5TauVkoCJa5kNNgDLLLQINkiRGnT4E76Ol8kPw
U1advtbRNot0RqqCfeliJgzNaKQ7CfUJazBSF2Fx9CcJSYtTX2w80YRbtK/hKpHux5ATLNK4eLuT
lHq/Y4FLWwEdNX1zRsSladmBvqxonJKKIlXHMOFzskoNAz5r9/D2+9VAbPRUTttKdTdh5xq8PTMZ
5lz7rmvIWyZWukvzgCRL6D55YF9ym7WwNF1Ke4/UtqjiYM7NHw8NmDLgqMDUf/R1TPTz+QteyA+j
Sr8bMAkf4NcDxh+D5JQYWLqHXKuY1SYWYcHHiH8fjq29NqzkV5JGm7EUxHa3aQWWNPTPCbnN6J9T
oLklck6h2Ukz9zuhcwpWxNsAl2CquHGJTNvpqpq3WfsAqdnD7xQOxJ0TECFM33ULXY/dISX9bTM9
oDx6Lrw9me4LC8X3saB3j726Olo9BRjo5lfXKCJSoUNnD7JCUAIZ4W7qo2PdZcMqDrPkuR2d35E4
V+rSZOxxjF44j0lwdpsJgDknFaQm4txI4yv4aD8+RVAyhn09kvwea5q4sC/YUfpbz5mQZVIon+vH
A36sBLC4X7b+oYU3SjiUPjWhkue/H+yHtdoJv6I6ocBiCbE2w4HV38Jilrr16wSuFzIVkWZLn3Wg
zwqQ4SApp4IUAQiHbXekoRxXRK7gVSDWC7pQCVgWQg8/46axtwKuZkjYG+boAj2CUQYL0EPArPyd
N5UGCJV630adXowYO8GtLRWeadbkib16bfrS2+SIsBht4bxPgmQTVxrais1pbUww2D1oH67Zkecy
w4GLer4WhMwoJBswtEBNzsk6UKlaq86OlwH5qEsT4/+RHBeid5J046Vx82so+l+2idlaUuxASaKP
HUnyKr3pswJVNnlk+8nJYxYagM011AmV87angr0R7rzI6GUWHdLNhd0BYuQOek/t2MVAXb7NbQaN
h6VGPBTZll2OwdsNowdOuV3M1GuD8kpPL4Am1DpPWrFm3fydYSM5B0mIdscmOW8kZ2z2Qn0sJShU
m6gJmzOq45MZ8jUdjsdrzY9vSq6UqcNGdWa8wA0FIVNa/qbJiCx9wnwUgtVxruEchChrfSIs7DQn
Im24DHFF+Boii/VQPHqsB3UxJO3LN7rxljTHdgqXld0GV0kFGOeGvmtH/UplyJvO7eV5lM27rDMi
hRi+bEhJ3gimZsSkBfEqrRDG6UkFm1pa58SlC6lIpxmqQR59lunAyx5BJLE7bwbdH4DVgKJlUr8U
qJ+vTcjl4vRP1kyy30hoFVcs1UOvUmsNhdF2iqeeBRIO/9IlRQWQR8XIa1O5CNiCdnMa0Yjv+1j+
HqxYLR3LAxkdPoB0ufMzz0N76w7kDzrMunaWnqN165MfwkJtz1xm2otOy2Oj/WXfqmhvFDNpf8H4
00BPeazbLDyNYRhvSOriTCQXd+uO5CD46P4ujALMk4T1ZHVRdqshYBF5bF+tsBoD0MNVdrub6TiT
5insXSyyHueyBVROeKO9w7mlb0701GuneFY52JMstm9oFMpntPFyE5Rtu7K677qL1IvICFsdk/Q7
H7f6pQ06ynoBGiuMvuw+K97Trq+PpjLGpfn4Lcq4YtV6oKOdvhr3Sc6MoYYKMIwDjOk0PwaqXevw
kTYi/PdiauKHCJApCfEtzlSN1wBPHvYGqIUGoySY2dnOtms419YwX8kOihcic4t9XlJCTnyhbUg+
3lQnH2Ls9zkBjnflJfGFnemlHcF4pEQSMYKykKPlX61oe6IASQNxC/NLttcMEf+pHn4ykGhgUWPT
anOklUkJxBUI+VJ0kIuzdNybVtPx6SJQLSYi4pixzBpQwGzJunTYbVF2TjXch7AfWJLQvJRxlO4c
RXB2RJkieOMeTPtXGnRrMfUgD7Ger900osGN2g/bqS6eXVQXQkPgGRUtRKpmJlWy3IwpZiU5zRtD
AcLtM7HFauvtWdru+nZ4AlwFXTjTJjcI0HF4FTZcPW5XcBt7tHvJ1jEhjuc1NexQvms7GamQUnZ7
VrgrlP0T7IazDyGhjA5jBGd01t7Q6a35wCTl7JsWTpPQxAfuqRjjT6x1DER9f1jLbPbWeTkAi60A
8CVpuYnzFuJ553VLPwYEG0VTzjxhdHdOBRAwIp9cD9kVFiVRcJa4p6kQZFYV/qJQ8AntkomIwQoM
oQmgrxTAmjk03W7WebRHyrOfk9xe5QG0fIeTYtDexmFUtRKVSf6oxOzvEVGf1JY4OjgWFoWNlDkZ
i3ADgRjAcZOqZysv1o3HSLlC3bJVHnwhFlUplKOCc4vx+MKum2nls3izzGbPiTQi/SCyrNF98hQA
vTaRVYPQ/bTcqN8DHl+IxoHQOaUUfUOmVjZd9lLBTdjEAdeoWbhkyLukFUtj2hQdKUKP/vM40/0i
d41YEoj0w2bESsBw+BGT7HTWYm0lWXKLR8wiOfEuQEpMstBAE7Bfo7ujo9U7E7G2M9blaZgOCKdp
/DIS1P1E6K2T4n+PyJ/PvXEfSTCldUM64lCGcjXIW5bV/kXXUIYsc/xGWHOUaePNGtnK+MQZT3W0
MZzxF6lNwwl4bv4Yrp2CLJrXEjkOuHwn2mn3jbD3aG2kkfHhDb8jv/TerOyXmopoHYpxOrlBH+x1
ObOHg9TkpzI5k3GZLi23/AY6vzlHrbSe+uFFkT9GcdYZ5yQL5KVoOUkY5W8lgpN7kcDT8/PUO/f5
RQT0cnGAajoo4obKtmnvEFyiLxLc/IuRTkywBeJVD1ZYGhi8fxXjhV5AffCLGTfR46EBCrAh2dBf
UDaGl9C8s/Y6FZO5iwFQ7PQ8v6ikzU6sKKYn7c5LYzboNbqM9ZNw32syHe9/Hhjb7TJpf6oKJHsD
GAMRqg9HoJkwA8XTyxxl45n7oH9yexNbfPIxMCZmat2zoUlQpflG2JznLiroC4g0QA3Ej9Up7xXI
HNAj3cBouGPHTmL0kvwXZxWoIdhTMSimcpG+2fOqE8Ry2yGkFGda+9CUNl1SZNCWGtAfwXwsGRSv
U9skWcdk5mkaPescwbq5FsnWmqLhLtGNDCwp62wMTnhHx0MYI95O1fCZ1kPNzmh217Uqx4OgYQX5
0Kz6pMZWW8QWAFEbMmHAWNE6yjxWz6UgAha1FKal0wRTanLKZKOFihZ2Kqjf4agsWyOKT2lQ3mTi
EMHIgoEJ6LT0HPXO8p1TxC3TzZhlxcpLCeZxqqklR83LIPWCKSm7TC+TiWWQJX6iRTX2IiEba7TS
A3oDffzzYOghXKqRH4yq0uIOkXntIbx56fnEH7KecHvZmSDH0uB7GcWfBubNW+4QYk/XtEdMBbM7
cgZKRmg+syxIHxicblVpm81xDWK5aOMR/B0x6f5MOplQMIwi4jO200SCp5E8dvwEvwsBojRqtu1A
dVinhMM38znvKmTvzqCPhPEqliLlO8bYlrdEmK4Tw/o5uSb175QPh5aeeJtZBCZkxKvZc6cvRZ+O
1yiqjtNk2aupcMSm5BTaloM0Vz0ME9RDydvUkAThtHmzdsh8WpJWTimUgWxXTCSuIv4R2l+13ztv
YTWg6/Py7xW5iEi8R6ImgkeOAm+xwfX2NNYepzeGP1i1NZIBh5iHYoDZn+lzRUkhgLR2XuuBjY/C
PRYYpgNb2fbpDo/9Cww7tYpC21kOPtB80QbeJpVtt89kjXQlNOtLdzQL/zPobMSbdSRWtpheXPij
ZCB1i8BsECvYiJCLsuQVbVv6jgCdQIfgDalNKxbgaWPWtfNvjyCLTcVynO5REYULi2JbEVvBfgLh
O2aQNq7UJspyjWHBR7JOVyRbiSgHER5zrdnm1Qfv7OiuXEmykOpo3VhEE+H02LnE2W9zZY+LKKx2
yp0qhAYJ2RfoTLd5NO/6UqnVqBC9S7UaAiBIgdrCxHW/BnOPf2QhmfSLKHVuhmX1sF2IlzLztcwZ
XNkj8x8v6s66ML6PxfgrtpmFFF1MzsIMHlLNrrWvjOk69354VobUJ6tqgxVqqoKFJkvU2rI2pWOn
a+77x0e3XEoCWjbO+J5VNmWKf6jbgvPerVfaq2uuej9eAD5VO4dyKp2GdTWU4651cMh7kY3kkpEM
tQT6OjUs24ptLmz44IHWea87g0ktM36aVPQ8sNVQYgWXnCB3wMtyK6PJP8ZiA2Mf7bjRlATZMfyy
RdjujDAlua0qwZ7rCJgfd9ShEu1v5uHmNnBqCLkOmQ0DS7ZcVj9Yk8F7jx3GWgbWGqqgNYhNZ5F6
5rF44PtHp4ueaoZLpLsA8sS9cDQgWtPmtU+1JKcApB9yCBJRn9vyh2+7+QEZLGSyAjZdnQBKhx6M
dpvBWt+mzm7C3rs0UlwLglE4ntuMMXpN5Vj4b4kRBowXVbmtzWRc1WqWiB1Gf8NpeOTFGvE1aHoT
k+SdvrQO2O/gZLnkZ3DO8jbEJLXACAXZMmmck4sqZ18MxS302+pUlhmTn0ZrADTUnF47wq+ieIcy
Hl7zlDlIymwtzWqxGJv2hQoKml4JWdNPmj1ZStnKxcvP8pNw71aHUDcL5BRkddQVmbxFrS+dP79Y
bMoeEyn/YNl5sXLBYNNT84Mb1ET770HhbyPrpZZzC3g9PriTJzHdDD+6wbaWWVZB13cY7yVr4t+T
tV1TvsWV9TPJ20dAdfm7oWnfAg6NAH99lrJJTkjsgo0vst+DeIy67DjfZVjuRTBUKxsXIYk80U/b
Lq8k4zzmtgyyJ5s9WZNg/u14V4Og8fZWmQjiY9m/FFVOyEerjGMjMgpZrIVwUEuXc7b4ZM9Lk1VQ
vkRzxr3dMywKjIzBghrPTvvBDGOZUYi8+cN+arV/kBYUU0tkvDpBzVY0AayLgf8Qzs4P7WfmJjUT
eRiV1yLkJ90w7bt9/cBUjpqjhDryXkZflq+ru+mSi57VATEHKsu2Xswn0w9HsDicGyHdhgqxjcTO
42Itwr3Mh+8t1HpScqa7Iv0h1rU6kTJCGiE5Lqt8ph8OGmRYg3D4GVMPkDkLu1S6vyKLEY0rW17l
Qewqf+gXnhhhN/ehcxCB8TPHSGziad0wcuQ+6KfgODp8ey6kKvwjNdjnyNWrmJXjNZySHeE5xcNg
G6/cOnK2PssWmXiHuAjgVU5WtQ8ML99mjP02vfvdnIzgWI9tiIF1SPe+e6kYspAfLUfDuMeWgClB
FPPSsIH7Dbl+c/xoOGDsq7ZqJpCkYv00uh4LfadWqEgU577bhsc/D/kgfitma8z+0nrD8CLdsy+6
RYFyT4l2flJTmr9y7d5FZCaXZKqDjZWkZx9CH/drb60ZCZGbHNH/4DjjBW6inF7TIwgpT9+ysLrM
QzcCWRLnTD3WY2380iJnpWDKM/IKin0tm/wQm7Hel6O4O48Yc7vm0JplzXpvyZWRQDbM0Xn8ainX
Oh28RbmmOB8c8OfSlUQAGCN1gPMt88td0TU/7KqRL4qR0JZ1GQqP3qkvRadfKKqm/QjNGyBl/lpS
I01J6+z7UJNSSZY4XHLaNJU0nEiDu+wlA9MpwGBfA8VMWljD2uQW7caI3rAWGMwbSSsw48KwgKrW
AA1OSOY2DyE7eShxcG+Sql8aozI30xR++AjXlqYXYxwf8R5g3eqWedXuartyjuMUiwUB1VsY691R
gkVg0DBYG+3Q08yVeQ5ni3vQV9sCivtikgCfGY35Zy+U26YKaXXwl/MaR0+XPIItmIWPOKSaT3mj
bCY0SRmdodvuzNENDzm19L7PcZl7qkHvZOeXhLjZ3RhveB705Ub2NFU+rP9+Si4hlsEkwz9hx1a+
LdhTsoIam/1M1gvrw3NWNc5SmG62ciyIyW3ZQhzF4rUKzGiBHaRnpOm953xWboU1aUqFhAwYv7oW
yrgUk+73nSebSxjHoA9UAsKTz2XijNZBFBVikzEChIAWLpGXpHW7ZQMd/yQjxcvTt/ZWlzmnVWlm
MCU5+IOebtI3gE9VLWxZ7o5LOlEqmrW6VXF2dWyGvrPbw5HK+iMvJrGmvC/XsVLmTsnuzFS+Xupa
e8+Rx3Ii0fZzVVKjwOkMV71kM9Sn1s8yU+Ut9Zt1X9Xu94BByxIrEE8Jf8caNpnzava7tv9sVeu+
1I7Z3oKsfSkb9FP0w/ZSOnH+KvLks/K8/rOqmO8J0qFmjR5WGLTC6fwIavHIDIUYew5sdzuHo/rO
NViiQbSJa/eq5NDBbkUoOfmXRKIpIQugWI59t4qtOt8brNKj1H5p0vApKWbeRCbd+VQ5aolBmnyk
sXAureb+iLJWXHs198sEEEHFKO9aPx4ms8hxy+rx5o6DzXzAdL/NqMYXyfCKTy589LhgNYb8NimH
SINRfRVK1suA/F6Pph9BkTuNtyG04os2zYJ1w1MZ0fkyuvGPgjnnKsDMwPg+AclL9NPaiDt/RWst
9nWjU0wAeNtmRd2v0dJmFLXo4IjxdVuaOnsw8PHG8sMS1hV3srGFm5JsbNiWa477D9+aBRV51e7T
aohXbaoleTvSw0GVNDsXr9OzLOYvxfs7DfryxQ07hygXErAkn+XZ7M3rMHL8ZP4DTToP+B+BCp8L
/RC2uEHHanWOjoVWbFnm9IShUV5s60SkyePNBzxTZuG9zePqOngV+TY97zocQ80x8Eiw6uGoX+wm
35s1qevCYPyMM2cfaE1BQ0Ke7VNxwfJ0vo1T+MSwvz30QbJysQgspiqOntEIv7pDMCxMWctj7UX5
3Ya2t6jIfyG2JWVCxjTvHGYVwz8bg+6Y2MWJHS09liLMM4SYTParfa/GP6ZgsarhsJ5GL24unWme
Lc6MVdNVNtxobhEjZ3TrxSnKO7RNAwsskc8Vc8GufQJHa95DyKTeFrNV/ksynlp6o9ncmv5WtTlR
FJgLaDyl9Y4wEQO3pVu8YPPwRr/YD+dIucF3J2srtj9cihbjH6pDn+1SHJODFHc/yjFDuugp91BY
zQcdgXm0NXdCmDprEzu4P0CjbtGT86pwOBEDkdwGsOtVQK3nWgkTksdDwIIK5EZ3z7i/b9gg7hZR
ah6MkIObNemRYPf02E+hv2xr/EaNgNsbxQPvWh7iln7bmIdhl3fA33tp7euQmOwIYZxn1mufc3FZ
OP189Bhg7CaCRhjJFIfBwBaoQid+1Slj17hoohOveomDsWYA7cryI48oRIB1pPeCSINtw3b0ld02
Mr07kz3PlVe7QHBXtAcV+Oq16B7dM3QB3e8MbENnNza/RSw0vwBvcwX64uZ1TPr6xuSrRoFzYSt0
lwPFUNBG0xo8fbSquuJSzT35TTEtOuH2xKox6wcV3T23CJT5uZbpW1Iz3qkD/GLDBKEUcC8drbUU
FKE9AVxnJXMNCVRC3KkBa1uZiG66gHUfe9U28fpn24ivOkFw28ly3IIQp2mL+G+0m9/FFARH9vQV
m+AhY06SR7syB/zTE0N7H3CXDPgO3j3N4FPK9G7hNmRRAmWVzyQuj2iP+2/jNbb3m7gDSZqCrJhN
/XnIhOVfIBCbZ2hMK0KP2Ae9526tj17OG96Spfne6r5DpJYER2dA3tcBSNzmRl+cyX1Cuy1E9y3h
zc2wV74ipsq2jA9pqebY3ysYuAvYlOrn9MjqSi3zlGSgD1QQioPtgCJuKw99Z8Oq3imcXwFSoW8N
IxyqAVEvoZE+0m+G8WmavOpotNHnyDjoKY2yeaNKhArhn3lVica0VAnQ8cdvPd0Up2D68n0DEKvj
oOwEKmMtIdx127p9uA7SzPkm5oFgebt3Dk3UO99qy/zHbz3FfQctDlZ63nc7s0IWnpewZKdhwixQ
xB9T56TfcvUUqrB67e0ofhqcAc1Flt3DITGugA+2KolemOpMp8YJE+R5oX+XZZS8Wn92Ed2oDn1E
Yg2+z5ckn09tKHzGKXJ6kY8YbExmR50jwqDNcY6DjyUqDnX9PkessDAXqAPezH6rNTOHEDUbYIEu
3MiOFlogwi4f8vJZ6HHbFEOAvyQvL2LCB1mSvbIgiLJf94AFN2x3UVSKproQA/PFqIE0dNtEwWAP
DvnFmo8ExcZiLFjwR5PBMUOluzTbcd50Ib0stfV09ij4l6qCl09ilLULLbe99jMtr5Kx/Tqxe2i7
oHviiX1NWoerGXkIYPtkAFfP+l+3Mjoh+27XbDVZsEbau0oUxYEkQq2Ljn1MwVs03RcvJwPCuGl4
I3XOpiwggKPJcm50uu6NtrLD8iOOhSHGdTtWJMW+TaKQL3Vs6BfqN8DfRk6+naI+Gkp67OGBcBcj
g7J28t86x+y+IbGlxfWL6c5qx7qQb7DqpJ+dsXAINpDTh/Za6/znwegJGp3wQDK/4M9Yk+10Hfbb
IJ2PvFb5AbWe9RSJQ9p18k6Iu3OMipEzzaKt8XznZbae29Cw36xfedNdgkcAY2LY8RWiyNvohWQH
CL/C35YM1043w7UI5hMO2Cg8gLzJ3MXM3GBTTpSoM8ZX1sSluWlq3fwhGhxNOXMrO027FCq1b52b
/8hCtJdjppw3dFIJIrtnyL4Q9z0r3lROr8+kpV59tzeuNAyIgJKeGc+c6aMVE+KkeOWBprx5M6GI
bu+DUPT773QWj6AnynNGdvFuHC2yjkY8MzqfyzU5Uz2DE+mS12SjrF1DfK5XFd453Gb6NWEqvmTZ
/SN37eTb3N28NinWGP/BwzfdZ6/ap0lZwWokg+sMqeLQV44AHhd/i6HUErPUugsxGfOKeyLYDrbb
/224/H+i6f9CNEWlhf/3fwaarj7zH8MP/fmvRNO//80/gKa++MuEG8Fu2YPLEoK7/2+kKX/lg0IU
+FjZEf+Bnf6TaBr+BaTahtcEzcUH58I/asDeJ//5H07wF92QJUy+HlAjtgP/F6Kp6/+bk9YNgRJA
JCJSG1wOT+/f+D+EEyaZNYf1rpeVtwpIQJktkgEDL4DhjJyX3MNmHTMRWxCy+YgKNHpvPaR1ubN6
ZB9Fzao1Jr9hISycXpkB6i9D4ozKBROZ9OujIJxpsTF9jjXV4DXpqdvNgPAfJXvMSAgLjg3Hey6T
U9eQBGfEHwGN5oplsLdsqLWOaUBZx6wc7FxNQkfoYX7zvcsgpoI8RcpxzyWPknjkxORTMAcxIR/V
p6yKGSeIyDYB3+KSCcy6L5t3dxSXSvFtWQ8NRf7hGlC+Ihcy5cjwhds1WIaJ/wrvJF7LJLoEDrou
QmTkWnMfrCOdKJZa4FhKgelLiOcqy4+MJAYW4gjWWKRSz03xtpzdrfLT+qxxI5JEErIWG/fIDeed
b7b1xsVbZMfxB4W49RygrVvI4BRlBbxr5nJLc3rpKgJFDB8pfpsQaUD4cg1YzveXY60ZHcXm99kE
JFtW4XK28bANtmJ4I+VzFPvfWXHq/OzQsu8xfyRr7VqfMwmCzNjUxYK2ugyZYkEWIGya9RrzzfSj
q9ZpbLBQlxojGDp6DvW2ZeO8pudViEELoP7thvfQlxzotR1F2KbO2mcVK7CZFq/9xrTb14JJIsj5
JliJOT4m3Ml9EP8WhgSTQq4qyiL7jt7+LmTXLMNQJquhS/pFCoR+Q99uX7RETmbG8mtiTJD7h7k3
STCxquLc0acUrvcSReyQ/carl6hnMP+m8ybM6t9WxdRT1JO/kh7kCJEVt4T/yCNOd4HB9dxWNQYm
276XDJUnxz9FPcvfiMs2GcvnPm1ROUZkXukWvewAAoECkv4ppkMI4rsdFKdqKk7C/KlVcVM148fH
phhRqVxnGS8K8qEP0kT2k/IuBJbMldyzubrLSX7UggW+X1XPHWJCP2CoJPtoyRAeOQGKpyRZRdKk
NPYRZ5okIKb0RCq6Yn8gJjNi3pSxpoj4zvuupvsHGtygQlMFY9gC3y5MwplQdHobKpOdExtqjelg
qTFUIl+JER3zGV+oftwh1XM3Xu3vOpJmKBuHcd9jMCOuLFlauO3od3O19GuSjJU57dMsfvGsAONU
29YEBBRfWfAUtskRwVy9rkLrGrkGg/vIWHSItc9T8PznjvZ0cSpMj15cPXvG1D6BDtvg012Ulk5e
HZWvKTe+WJMR2lXumS3uooDLMhBtfW0IOsqmZ+Z0zTofrZYwhOClS85+7j3k8XAPR8iALdYr5Dws
Qhq2qmS4QOBy0JpmBbk1fl2TGN4QgSE5aqTu0736qQEc3cTFQWh1CB3j4nPobNgXkY6dot6qgBqs
IuttGsZqE5v9U5H6BkN4xOc+bWH3UH8hFy/JlvO1XtGDqZVrDA3lWn2vp3w8OTObRbsN20XdTvE6
cUpmzqly0SaT/W1NnE59/hTUobsrUpOo4omQLMlM1+/aeeMm5pVqOyQXFn5OVy2jNHmuEsJz86R8
JuemXmRt8ZVnkbWlqSg3U2L98tMDyiTrMDzjkd/1aP+IT1jgQopD6+bXVr4Kp+HST3fbyY5tCeWD
VSrR00W0CiLzV5b2KUFA4nW2y+c07tIFzb+PsCbyjsTM+MdspPZhrb3uWetvYjUCiRyrDu8jUZok
Jf9y6lYf087WRxvJzRpyzu8eBzoxuVRs42sGeY6zIcNdIIIt0eLtburSuz82aIMsYk+qKODe8LV3
tG0R71UHALl41Y+D37ZGNpAWQYMVGkCCtQEFzlV6dFN0OA/0E31lLU8iz2HKQEzJA6Kk5CC2XTCM
HDqco1OIwTokLQPIrt0vCqf5sv0GjWk0s6aYauOY4hfFkmjf4K0I+oVULaUBsobdd3FM8o6iLeO/
IwQ325XDfGkzwrkMXZ2dcTKPAZobZCXFaojZ9SV1KE/kgbyF3Ywyz/VxqfU1i7zQw2ZOXhOCpmyd
aNdbpa3r/f0s9OOp/Hk+9fyVEG91+PMbuIXjjjfa38+yTCRGLGbuGBf4LCv70E81iuS/f0kqFZ36
qwirmZAvxhimY6OMZyqC+AQXnX0fH5mmObK4RDoHz28cpHb8qqSpOuBAbnCvo1Omv/8qBKFo1VSj
1c7e0QijXWLDkNfdzJoMppg5uTeWOnI9hezL28k+xA5OISun8O5oUAZjPtcIGv4m5Px/Afq/FKDo
hR+4sf+5At3neYo0p/nXCvQf/+ifTH3/L9CmjoNR4O8q8x9I/dD6izISLt0flMqjBP1vpL5rP/6K
P4et5vMMXMrGfxag3l8PTirgm9ADL8VX/L8UoGAm/42rgh7a9p1QIHRzH/Sj8FGh/gtcLUVMxges
SUh8/sZyItxPEebaCfLR8n1ydcPExbWRm0z+osY+u9amh/69NoONK9PfHlPkmdCxHWlLNb7dlJxT
XHRDGt6mpi8OQY7UvQPw2RvhYcJ5S2BIQ05WCmklj49okMQrduTA+hU7g/881uI0G2OwHIU/Pw3o
iaiESLWzLZOro8MrMmIwJmyo5Q7NMvyuE/O9GX6YAw5zkb8Plar3w4gTrLdPIxYtdLD51hqyNwou
e0UdMQH1VGAihAtdw8x/GA/7EJsy6JqMkE6EeL4GUzwfUf4habU3Y7wbWkb4HMLx++AdjA6rMqF1
aIyKcjkBBzr5PvvqqOUeGWiCM4cg53jEYJ939qk1GwfKRhBdmAst5sf0DI0jLuyUVWKY6Tdz1KRe
jziPECiYW4cLcdEJBzNNKtYzJsKgierLnweUo3t0ptOaUoXnwE8jJzBu6qxqJ4uQOs/InHWROXg/
S80WMTWeXEaeQMfKbaPVjDl0OCpNafGQNdT45NahJ6q1r1CMuWFJnlEHFUORqYeemyRxd/oErrE3
Q2cgo9LY+IQEbj10qO7ISoK8taXry/HGeMpfZIPBNqNql3VvOMsmYwciGYKOmRMe5lUTpTElvOuv
lWpeCuQ20hjLo1sOrH2ZwW8Srwwx/1Q4GMNrYB1sXTrfqLChulQ5cVfC22UkBHOzz+iy4X0UlJdv
acKYIk+4xrCAjob/bkaorYbGvRsDMv//4uq8lhNX1zR8RaoSQvFUCZEMGGNsTlS2m1bOWVc/j7xm
Zu2Zqr1ZjY0B6U9feAONU5AUhb8+qwtiPdf0h4/fGngQwZK6tNzDSYgcHHRFZiTe8WuDg4vQNbWl
SaC1hkttS6Jo59ijtSPFRAKF7IDzVvrPA5emTGFK6JoeUDAz06YGYh+Up0DKP32/sYsRBJsiVbMp
6HTTcBfyUKqIPB3La0yKodrnUlecC3oIxNMiIbvUQi7HHBcK+jEQV68aDBgpnNuTjvzCChzLMaFs
3gRreu4dPfNWGN4qbQpesirbCkmCvicKQN/wrG01jw9ZqTavEy5/dmhkZGaava6kbQ+18KnqIcXW
1bccForj+6sYYmzfn6p6dQbXgX50Pk72LHYkQGJpWJ0a+bY4vgRUx3Z5Rnm3CWJn7CCw9u3qh/Ak
s4VmiaoU/4iXE4AWA+Ce0E02PQ7kreUD6ciIdaZMYXHwsX4us7iwon6m09N26FTGELcnVTkAOqTN
C8XWqpSCLifkBTRbB6PfDX0EgV76UerkjYRdcA2R1HCm2WsCcr/Hvd4wnP7SN9e3ehxia1jN94KY
AZY93nVTWZzFIcYAeF3ZYxGBrE8EUhtS5mCCcBFk5Q4IPF6QwHAzF6Sapcr4c2iJcArVubGB9NyQ
7xRo/pWpJTRcohrhWy4NtiqtoeKshm8Ay+8S8Eozq1oP/FFq+nLRmaow4ks2VqjCCfXLGonyKt2F
uDjJipzDLVWh6RXUoUL9u4aDRKnKfaqZhASs9CcXYPvFkymf2zY/QWTFt6GpPiZ9jh3Crgi2UlK4
kYzkuF+EGOA14D7CLnaUPJzPYp7+rYLhSpuvogRG1aCAFT4vIei4i9YdoQ057ZY2xXc6yi03LyFY
r7aEmz3x9PAXlwy4Z0nxQ9CPKXPtk7HW4w7JlIC6NgiuvqK7P0f5BuuSxMqz+Bws6XMcrlDV8q/4
af3tKcDRRkBnAn4amgloqqC6ADG/OqfGW6iDaQ+V+W7IwPPK1LenWvIq5ttETZKCxC1KqwdyWucm
pXGMlWrgqQKE2nJuDNPXuwd2mNGujBdBJWkCZYneSk+k5aBMYUVasFC/QKGG2Nrm/a6dsVoMEAyo
yz/5MxyCcxqmI9Ib4ovaKizkcb2PM/0IvG4bZhLaotN6E4eKBB+0zyypFIE3iiEJuU4R008faepj
7RlMf8pI3JbD9EmPFZ5xv/4IkpImRBXdR3H1EqKbsVl9lOKAu2gdSHYjY1tIMkLKEmmg4NTmHuFo
43co1w3BjO+aWFL7aebrnPd/UbyoyDOste9fIGbKpoB0QSj9LeYQbeDB0L2yjYuTgZK2o6bzDo64
BijwQ0rV+FBoMARZ60jHhiCVDMq5ovGit7jAqVLUnwSc5Pqy/jPrNMZyEmqn5bPMtgMkS4UbSMxX
hJJNvwIYvvJHkuVSvQl1c5UGTla60k9ZQVSgjoWXtYbJpBGcAuzQKxj8OCVSA44Ufx8KszcgD2NL
ku67aS+C9oYIhpodBams35LCA7r7GzXKl4zUKqrF8q2SSLeToqEOguJFk/W0Wz5iUX6dgko+duEi
nTUVULSjK1uPjiSLTWkCWCbnRpuinWDMNyAMEsHD5DSTejIG/UsR+ndVLBx/LT91TiAQtIkzAP+V
s4FuzPRZDWvBxrO5phe12qYq6hoNkhyEEcW2i+9aFDNmNadaXgEBnTTpM/N72GO02UxxPUEc5eDQ
FBKStThuI4TD0NdnDx+66SazMOwBzGiQ/WGpzlshHDiLZbpjDPGUSYQyFd2Pesi9EUUAoqW9YpAE
0/l+Dut0a2BSiERErwCtFT8aX3lddEwBd8o/1XjxqzU60rhcmh2UBDMiioIUHe47DRXmRZq1RDIB
8h0m7adphj/TBqA/0jVbV7x6dhlHaUl3qsMdYRU6ZYR6F+hVMKjZt2Skp1ZZH8U6/5Za5RE07yM8
OilabXJNchSZKdvpb37itSGCzimctY5GY64Cw20TSMqtmxB/ABw+anW+i4f6C99rJM7Hs5HKr7Qk
jkgZ/pEq3OCraSe1q52+iPUo5X016fAvmGJiJYDJFjxmo1uKc7ihPtVvZuL0fZTr33n3tw3hoxQN
7K1sAHMRpMXP6IMQ+1l38yZMdHh8gfaBq/qxCZQ/KhYB9uhrzyh9KfHsOLZzj8JePGYmHM3PWF/7
9lrkjoUJex/AyEFZOlCgtKe0xbnc1x6IJ+3ztdrZBAjHoFTwOE6ARHKXUIM0pFO4hhJK6MeEtaT+
ezZSd1bni1YH30Hf3tRY2OFoH5liRVL4R0aUkH5oa0ZN5qLifBp1WkNhg1KBxkEaSzJkXnzV2MHh
bZqCELpR9iGUCbp93SHLoR7oXtFPFGyd3EfdfhzmvdKkVy1WIBnSfW5XYGcN9PJoqYlv3VRvK13d
JkM8Wu14n7MaFLgBc1cfAbppmuQBR5D5ygpgO9B1K7xXXckAS1vh1GxFZAJmWajEtwgvrvJ8QHF2
dU9rwdj4IM8ouPyMSb9pZelhJO0xDoRvLdRflRVGvPlKtfwBiGcwK3a6llFrS2uzKRAxSq74pkLO
VZW3VZ2jGB63EIaao9TElGBShr9Xa5p3ORQXNjo5yieXeoKprjkH4c0MC/UgwpAdIRlSE9OHskoN
DQ++TkC9JqyGmiWy/FPRO4zkR6zF4+XXeiAs6LHlN7/Po6oKbb1Dyer3Z//+QuLei9a/P/z3N//+
TIOV56+mCK3S//nk31/+x8f/83z59f97TZLE+7XU5Zuky9uV8/s6Tlg8lH//yb6PG+jvP38fQLp5
+nrAz6vx4SR0V9Dppft7xb8PWJXirLh8zr8PGIP859MOUNMOv0R8aCfH6PQvyLR8xu+rUK34z5f+
8zMZ8ygsVdLF5rKR8Z7slgfk21YmESNKgr4oJObvD39f8/ug1JhrjhQpaTG8IXoWYH3wf/7+36cA
NyarQ5XTqtLFl/Pf36wKFeNK7lCxaGGMipIxpCNRch7p9u/PtH5MrAF5EBCYkJGbqaESk1TzwrQu
dmG2SKP9/rMTgjOqc3ZGY34ID8KxkV84rWblSD4RxzcdC1iLoBTL6Nbc6bhcf8KQvyKJcgL0Nlj9
nsglMJsbjAHfKu/znYhUAt7zA5MJuptFJL2L3lY0auTsqh9UZD7VHYQAFo8ZPeOT8eLTVLhDJiy1
S/qmn+GWmD9rgFaFW0+HFfGwhbopijiljd5p92T9kqv8Sjxa2aOGq79HnlPQvOiLRjvKU2K2gZ6N
Kmdh8s/2B88bKPEY5sAkK/oHfF4U7HGF6uz1N4QjyrgWctV3thIzH6BWmQ3lcf+9fEMWqydBthfq
IuVVRKuvVEI7jrRjuoHmuXqT5V0ITWA12rKj6v0LnahzetLPuEPC9E42beeKq8oMSGbDU7YrwOa4
xSuSlnV64BGFTGx+ZwjEkvQx0xkWI/xxzFE48rjCGFswmydAr1nt8LQ1g37ckveoOzQnINghqeIZ
iHWZGJlzJOd1smMfbcGFCd4apm5BWLfATTjVLWykex7G11i8CV/nBs9p3549BbDYPr1mDzbo9ByZ
K6+w0mt+rS6hJZiKi8AqqVngwYAjyDXh5H0Z7odmnCZrLAMLQAKiQzv0OjrbUHetaEX4CSYSbspA
YyxSTLvM7PgLsSOvdqYP+VQ6PySmwcE4toiSfeS6JTxAKR8CyVQu99GSTqkZHfDrHXeAT8ld1jbp
Idgg61wNZu3p9jmxEA6jJ1guj0Vsg2E++3/0bW/qduvJn/6bvkWlaqOeo6O6Vf/k3/wXOsKzvqvb
9Du6oaTr/xE6t73T5WGq+ufAmU30U83lBqw9o2FeYant79C4VO2neM7vmaWiyGcWMCG2ggNTkGTU
jh7+549x08/6WexxFLEy+mBbP9gZhZ1IpqScKSJpULpcCC+puZE7VA/NwClu1TN5tILlLvJ79qN4
OQWvH6D4V4gIWtCTTbj1hZkWla146mgVES0CEwCiDkfSwpvOnDer1wmh7Jt/UF6e69fXqN8KFjBO
p/4uW9o9dnwCh8an4wV5e4uhhNmr/WxiGLDEIhdgHOlnjW8GawkxnNxCtM1ARZvkSHgGl/w0Oe2h
PBWVOXvJDWenfh+x42zmfUTniKsHArMXIndb3FqKSY8VYqL//VMKGm6wy3QHHsiUv3YFK8AF4Wuj
qGAGoOns6sb7xqdqUz0zdOQ2mdV6EWZ0g01D6r2BHmBJxru8oc5Crceaf5hsP8f4MLrIZLgS7J4X
WDGn9tqCiUODWj8iyGjhPOWN28oK3ae8rT36balBsdvWnH9myjOxNoaVkqOa2mTX959kU3tABN+o
+XB+58gbx3wVhODpxsp2chRefLos5mgyebJlOTOYzLK9EFvBbrmZzXO74tfDLUG7wTDzU5kf/WCr
UeMAJ78Xd8qPkJmjlWznS5mZvteprGRvrLbRCzxOLMI1qziOZvCgSIKCxj1yAjN1kwd65ruK6tCO
PKe4EDBx5wDK62afXdyhMrVv2AaJIx7nLSrPbqG6tWRnL4+iPEuX7u8iZzudasGFdlt5qGuoqIgY
3DUattVX8xK9TjPS2ZZvD/VD+oMIiLh6J9KllFX1TrShPgkgvaTTIbmlinPiQaBrK3/1fxDMz9tj
hcLWaBvmYwZuaul/I/GEdf33ygxUS4Ks+6JUbnLz7fGO4rse8ZMeNhKaXgD9lvscntAhQNOjtLNn
scFZkthq/T08kZ2fJTxdHLawyInMCkSPDbPUAfa8U5hNt/CjuwybXjtxd+Z9ZaGqJ5v1N6SnGdSm
JeXWWncR1+H9mekLmLL/LI4rhqix4g9kWOidzybZeLZjFQa08wDtH1gjkYP0zdpDVeS2sjlSZViP
SHm8IgoBvB3ljrFFec/KNnPhjAz98IxtwqvlxLiuvzksOQLRfNundsDmMATb4lGzDys85R5AprxE
HPTu+D0RqYpQwmzKP2zQ1jL2lGqKr2wH6skDrSr+WdskS7N6DN3eQ1AAmXHA/t17tun9ZdgjQrxY
eqVwmb494EYVX8ElvSKHdHrlK4rP+soFLxd9ZOsZ/W0Ueqw3hNRMf9u4IIxpJXmwnX7/D/Rz/qbF
vQ8ct7mNoh0hmGZTZ32BX2v5l/xc3IobMIhQ9vzB5E5gSTYU1pQ4o7pJf9BAM/XnLJ9gGlSbGC1b
K5k39CEJwBHfFieOJFRKMDqUGoYhe3IysI3c6SWv4NYMfB+rPDHPOd78HUQkB29vj2kV/9H/qo2L
gmJVc0a5TKGGtQJ7j/vIScoFwv+7AHF3abYmzupbemY7je08NX404OWS5VOfo/MUg/FCIe4U7bYy
B5HrJin07B2PO2T87QxFYcufEa54iQOnRcLCv8zb6Kl08IIaOoDaS4midi++h28GwmbMgZfkjcT7
u72LNxbqM7Rp6gc7tBkesV1ZbJ7sGbSsJUv51vaAwRG+c4N996Xuyi3L4CP48h/Cfr2t9oErgG81
dat3OWJ3RXOuGvJxMz1LX8EeKTVkoWBia87vxmSzOdlwy+rQSt/PrYmaB7cHeXOjf2Fwmpu+2nAL
LUi/DOKaI0M2Y/ttmab4FVA1Msu9DlEOWgyimO64MNS36VdOiMZehwCJi6VNbLPy9XO5F9gLSRoE
2OZoYb7PxSMnhpN3PIqZN2VnuU/3MueXkGD4grUDdk+WtHZXmad1V03flMM1pPQbhSBIxW3A0Krx
VpHxUnVXr4mlWc8N3CPB29viRjGJPa+GYQLeLTKnNcyVOzPka3eROHnUpxCuyLn0NGfju1SzbN/F
esZilr+iM4kspjNcoMAOp6D6hnOd/VTCW01ncEQJvzWltXGk1ZlDuEbZFbKyFpxXHYijKnOE93hG
ZsFiLmee/hXEjTmm40ZA7/sr1Zkc3ba021Vj+vObDHpA3EIE5riiTDVqSAcAlzzkiik7C7Q4/5He
6smC+ZqRJiKlinU0te8jZo79Q7apJMD32rHtrLzUzU/YIiGD8M3exnlCIL1CRIitjeXfMXIZ6u+M
rUu4UiHMuqlGCmNbAlUW3omdJzQHqBXPyqpusGjRFyjZOGxCUALqsmfzeG1kW3lFgp16PAqitOiR
Xv+Z91BfZx9ANxgFe6VseqzGFsrBbc3S5rhCiJuIu80vCNc0Vn2dS6905af8FEqvsdTnsIFj2Caf
5Yl1rt1pvW/BA/VbKibojE18n9mkumJmryuFKWwBwKJIDJKeUkmCAjBxLiVoEJgTe4VVNG7ELsaK
B8lkqVdEFYl3pAHehS1RCSqcON9KrFZp3I3yiZLKnB7ryBVe/fglGC2aFQ/tw5dtXX4Ze/TvzP6P
sLL/uR/sfSlHCkBUvjOAYHL1LXc7xT37ZOybeIv4Ayp02F+haCSbtP9KhECWsUSgkhzjPdnFiyiz
OaHMw7VU5hvaz0pwAFsgWYBOdiIuZk45HwoUm/eFhXgxI9ZWuyzdh+JTkA/wAVAue4C6gCErEhZJ
DjptCP6bnNPzBwIC3Ut9nm7F4AySKxavfeVUyaZLbIoq4q2JPAFzT74BoLRhu1aP6+Y6Ce/++IkE
BNhhNpcUbNKjFU0iwntLhZkQPDSLxpJe5xO4EMPVDDetHAKMCWeyEwHqvM82BXNeOVFo1HYdp4BI
iBHDX7aqo7/cPaZScUuvAiy1U7Cb8KQZtso3ovThcEZZBXtxhL3Q2UfDtLRXXl96dXZRQ4iR3tp/
S2M3ZzcorNweabrB9mA3Q7Ee6fem+K6NRepkr5Ftrc/d6kQ4w/nYljs2u+GpP8H3NZRkazueXAPp
eBlcNSWp4i0EzRLi3ahY6NqLpSNza040aYN+E2vsbej7QNV282SX1J6W7cH5Zmifdn/JE9Dr1q/U
QtBkp9SIXwA9urWCZyvFbzuPsUbapAkQGGcSDnlDJO806NAGm9My/TwDVUU7B02bWQk+ZD9l+Bpv
czTBXXW1K+PDBMOcIIxzRLHp9EyXoHLTEBFmJzfIWw8J2k5+swjSvWZJYHckJEJlqQigESPyvzi9
tDQzbwzA/E00CDRI3SUJ53KVnLMEex4bQF6Px2yyD9kH5S9dO9eiW4k7jmyIeKX8PTyQETS+S8Ei
HEEoOyAFsZ7oU68LZwJGf1YclebXQQ44ywliQcBT+Z6ebDZiZ1MJHtYuxzStYzHdyJEHUC8VbsgV
ZG5oeGpp5vcaNmX4B8wVsbuVoepWbHEs5Uuz56TYiJe7gFoIRxEBE3vdnF5Gwe7fOB44n8z2xLpB
3pQWtnvCCIz4taIe7hJ3tNfMo35lod31EnwlX+3hUW4L81H+WXvj/WcmEwPpbGF9IbODm0g3ke9H
bEzTkUG4a8Q0TFHIG3xMfSaX9aJjdolLxP1N2uXYNgRfwhUxxPGqcpO+1nZ/whgj/lnA5taaY0w7
vMGOFew0YUNFpOS7v7OX5jbii8y9FZN4rDdNT2pEN4kuMlEqj/kpOyY7LshsrwjJUTzY1IO7HLxU
3b9jwWW7IdNLdvkpL73hdfzT1Qh1LLQHMxA91AAVihHManTimwdwQQB0KNoaEnUP3Rln2gs2uys3
lKoEzwazlbeRfkjo555DuxqOy0EyXllbfBKZ+6a6sY0Vl27Dgkv4fhXyY+xZB5BcwbIiU5deOfUC
9nTAdZ0pET4NHixLmuDbFeyQZZZNz8gp/8CYBR6ogQe3s12FjoxLLeqveFtdWO58SkbScG7B5/9B
1Cx7wgq6aPtiozkLVPD4+32C/hT/iM58MBDTJEUkyC9LLz353SmPP2dt10guF4WYGW+XwbN7KSgh
EBYvDdPutiagMu7xBzm55q7QzfOkJwUm4TtBjfxHK+3uIiEVu2yQaNqzZ1JWHc9MLaQ0OWXvhJeq
1X4uBm2UC9yTuGXEtU19olaC/QuVp8jNK0ckouXmoK+AFM0PhaOoQZnMoVhNRz/1SVxCcLDoe9ER
NqOH+omqBKsmYP8TzORI0KQYb0+tdwNHuiGFRtLer50it/XPYgPFFCnMLWmGmDjrBCvkU5T9hZVz
58NhoRrMaI5jzK6Dfdw6Ym+HgSO+CW4hLtWDWTm05wBhmtfhJYU3uAUKbBLNyutz4Xvip0rtQ8UQ
kHyUCbT1N1wDIM3IYsvq8J/c9nbyVR8wSEa1K9wIP8h4xIj6AVzoHSQpzqico9fqU3mp7OCg5u69
+lE2w2F4C/f+vb4NHJgknShFQYHRzfAC19661todTjoKql/jLq5Nyolm5tqIB/SEEDYqkonNYV/V
ZvLl/+2vhXFA92tVepS5EjRNE7NSbVZiob5Fho1ladEfyv5j+OI842Me2QaQWdV+3uFqAgWGO8vW
4sjC37KhqWolj/T6BhI4ODQXopHuAdgX4KIk7VsKr1gwFB6IC8qMaD9YVAeaJ1Cz0GLNDjgU9ab4
XO83xiux+T5zyDDpi9odNUzpU/qMkaWiMvMSvEzDFlP2ScIXG5/pA1ARySWZ4HjOr8QC2UOaNm8a
3TBmamVRAaGAQaWHfRpGP3WQpdjxjOtN6qZ2c5ySDT8Vpb3AHMLUg4ZGcxSxP+4c7AoSBPm9TLuV
vjPIZ9Rgyjs131IDDWOOxKF6s8/e9fY01q+M+hEgeNntk55LPRk1kUD6XXAQVNTg4qA0US7NtIM4
fVChy9UdUk1+7irzN/+jImMAwVn+87KGGIpQ1VDeIEeNzV5d4lA1Ovfm2isL720hyYZ/kIXowSti
LEXFf+P/zU/M+h9qI6g6QqfttzpSe77NhnYgx1/qI6bae74bYahnIwxceM2r5u91JIDIrtam/0md
jhA+p+ZBxEu2RMESgL9vbbnR0Jaqm99SPrfae3vnP0vFzVPuxmuVv2Khu/cVS/3sBI/E64V5j1xD
sulXFtnbvWf7gbZOGMaucSLT0PMvcQB/OVo6In0dOuhHdlQ+hvI1WRuLOWRXJ/yN3NqLkaK3I/hc
wztv9k1yCQMKCE93QkV2KehKsApQN3RIPu/CC8cQsl/sMCBOaPwQRGEmgNkVVZuNlLyg31n37ugt
N+TBN0L6QPNphJmclWTRnIigwyJqGLrzuwNmR7bbK7k6EsZkNWr8Mn5zt/o7sRbbWrhsV4gp0t/t
LsSl/iesvx9SF+JiarlskJHLtqR5Urwnsdg/U1R2PiP5SogZU/SjJwSncf5mdxs/stWm5zVqRx1l
oOl0LLGKulLUYGm9ELWn2yY4Tij9DoiKb8M7gjDj94omNuB7SjP+yk02W1J7c8TTc9yIst3fxYGV
dgFSgQU7vle0KROUwE6N7ggv3OSosmJqhTJSZ053HG6yM+0AexJXuyyy9Xd7BUt2oOBRUa0hANU/
ie5T6sKocYgmqRAhBTLTAzGCyhi8A6THxYVzABjL2lvFpw7UlIk5wt/UQJHYTFSLkru8GwbkAqnB
EJaAjIh7E0ON4jko95wcan0LdvH2Q7hSE2XLwHJ2R0mJr8UAyZt+wOzFHP7KHIrVtKEjUaAggoNa
vOGOAkxJSJGSHUmS/zkNx/U9P+FLc2JkBk+M7z5xFvm3ToUGI5XSFjCsMfXP6JEEW7aGxRfnNn7z
TmwrCgm7aHLCD90pBT31ppLUWnhJ6cUBiQtpL7HBPcLr8BJB3qXi+O7HJAmOf4zx7FVQ7gODdWXX
ggLKsURZyuuv2TudZGU6VNbwHjIJeX0ZHBDXaL+TwDKu456FTLEaJNiLfmSCU2nSOXzQMaklhxvC
3oVkCMUeEvUlHQG7MTiGjpY8LaWNmLwr9T2bNrTaaIaSvyZvvJbCTkVwkTgSMhNsfobbKzSXnJGS
EGl1BRbrHBLxVQ5/N3Q2AboHV5BMYuA21Rveysi3AcVRBTk5aq65gRLV3xZ0zISfEoCWHbX2UX3k
hovMUylviZybNeI/d4Gtn+8MIzDH0TLw0nozitMyeaIl82DLJrUG/AJEglmZ0/t1GIeFT4mMEmmb
Ewp4+doc7emVwESG/kOxovD49nxX3pl/rFfMZ+rpjG5FgRQHHGZkiZbtjQ9kJ+N+lGwp4xu/hV/U
YC8jOVQT+TcpV3FD7lVevcVIosi9R2O9YHmHf8rxDze1Gz75cz5nSVdsbnRLeg5yfs9t5Yq4rpJw
p2dEbGHt8ZVW9OtpgfHrGXjN0s/R+vNCfFE23C/stblHsWjr8xIGlTih2BpC/igvmOTFJaNIifLB
7OQ91fHCuecvElQfXDV0VlbXO2V/nvD1qay3Szii8CuJujU7JScfKfWq5MBdLpMUpVhmCWPGtZIN
wk4hcmRQOee5q1jdCRQ0ViZvyP3jXbgARr3FjU9ymFtIEhq+zbfnOzJE7ApMJV9hh7sIzRUDtE2F
SZPFFf3AnTQ++8IThb8yZfujHkALW85t6iSUKpEIXSat7qirD+YKTym5Ssry3v98Mp9gtFu+gkxa
DdINmRL64zbpSQk9i4k6OHxRrnUCEdSSDKNgtOX28/Ec/Pl1mmlYL5dAZ3wZ0AAtDodrjyObYeRy
mPRrvJE8FhG/4SUMx7AZQ1rDy2VztRKKR4mVNja3jlvAd4wQV2Enh9wRWFw5f8T3ZRIsg1QC27Rz
kG1YoZkyOSiCckv7Rpyag78j2QhSzh6iJAotlt7Z03F48MH9lS6BQMaE3rDF5fC/ubnyhiplHgVP
J5u6MKQqCntXTTmxKhR5y5LP1vtW2XZ0BRTRlGkCizb4NwaRN1sWBoqGLAbF7iqadW/aXib/0V0G
lgXCZ/BChp0r5DKhyZZ2r26qSyB5aKZAK5mzSwVMcukfAAMl+rX7ZSlbv+KjsNxcxH6ICldvarqn
eCIkFBOuzHk+3Af1LADldCbtjEQTYp6FduZ6BqYS8aCnzQeGgdcamGMxFwGmUH7GZZ3kFOgrFXfC
HeYqsM7b8EQWE9wod5lvwesYhpW+YxgQPibirpHtBjG5vvEHoXgYjAP9OuYHQ4nUvZ9tqhXyzPhs
2CE6W9EuFljqNAGN/bCsPo20j2/F154PNDZYFklpoZvDJGvP3SsN0gAxHNYirntvWDdS9UAEN6wI
W0DpbGix6RSzXXQo1rAP8w3fjnWshA6R49ihr4xiNnwaXLby7ets2GwnRnfp288YmFhTmEW6zeQj
kDZRglZpNtIRUl04u1O+KcQtrXFjjbq8nawchNlE5c4Y8zV7/421pzVXnnK5C4KrhI/nEZej268h
iCCgVsS8pc213Fi8vYDoSJCLgYQzebe/t99EUTVHeA5rK0uvbvK4/ecOs5cKrQemkvuTIOhfWwkM
+9zR38ctWDeubBIchoS1yP1RGtzrrXzpOln1WX6nhsfdQLoGSU4YXMxCMAWaZEuCww3LGy/MMCxa
VhNd63XogNVJAXxyY9mBeI6G6pJI5Q7kTe46f59gT4Kmm0ygsUwOFmRjlqXpUpP7w/UxrkxLn74d
liIkQOne+K4uPtdE4sRkjHbcWNI8vhLXvwCCNMBFFvYfPsV8NLqW3BR8ZCTv6uw2Q0sH+MAk6Cll
Wj3jOVpUzxV/I1PlJCtDkZQuljMa+M5QUjM7vCMGo7I27J4WQniZBBboNVI/WIyoY/2AUs1el/kq
WLxzr6MYjq/hg+yBSUaCSw4sk7UVw1tiIPV1EEffqYS7CMbzd9npMPL65U5jmcJORpUvu3BmElqs
G6BwePHRGNtGyqapQFSgTMx+act0pGBAvaOpQAUtAt5FhxH0lA170J/2/foCpL/CwJVwxjT0/UrA
ejunQnTRUn/DMljWj2xVOvhCG4Gr9FxjQdId+AFDXSG7UJFU2AaNczAsL/47d1SUjiC7Yir3ks0K
KNhDJNNoPFWB/+DV+vcyr9cXxnKht9EQpe1ZRVZLoR7QC1LQrKyucQFcUsllB8opkwLnyozlvk2T
vmMfliRMHNak+NWLBr5fsg3D8umR9x7qxllrJ4HD9lzIO6YhV9EHGxJoTDtVFmjtxCQlD9LdKt4a
4UsLmUyAy8ficVr0OAKPlQYiU4+3xfAl/IBYYRuTn9UOPf5Rf80Kp+GeEt4YH1qNVoENBnGZSd0W
ZDkqKgpBytEQ7IbbM+/XKFn726Da49055bbSf/Tt29L1opQQOmFEjGCl9Y69SqLkhAAB0GTcyURL
/qKMYNCm2ZSVx8RkKJiyIP4pSeUolb6wAhVqfQRZmskSyYMbh5FewNdcmngDMigBJcjlkJnCbXMR
vnmuh1veKgjfVC6h3DJqnOS5yGm/E5JXPKOyabkKXgkpdHmKdwxGBgAjw30I2FozRwOPK2tZ96gj
1Z9URPh4rYEBtqweOk6c2ynHKXLwzEaa/tOygSxnNs4W0padBIDyHNl57jJtOuXCsgSc7jfvFRt9
g/fYDjEWtIrbyGnaHyY8PRB/fWHptqgQQVeYnTB+HbkgwA6sCqGx5wq1nM2q3cEtQTCPAQMD0+3X
ihcMHrLNIqXzAFuBC6MzpE7Z72UMpJj0nJP5xSfiYmP53YxYrOU5/WTOsKT4ZuxEc78MNi9iMrMZ
sXMwRAG2iumWQWPnyQCtqNYizc5FRnbzBSCEDYrzTlC2vLzbDOTNxMuplYFZy6xidWIbwx+41sEZ
E5vbAS5ziM+HS+zD2UexjKfcQ4IzVos4kqOe6eAoBmX7pcnAsPJXWQAxB8z40Vhx2EHJiUfEheR3
ASyZ8r3Ee7wVIUiyYQtJ5wZ+BwDhGPnlvGf2IxwpdlvWDPW0dP31CiaAlgyRGFev/bDJn6mNkqyT
ry7HN8gTyp8gi3CqWWAGbQPqbwvSgmIyhzMC5qR8wlyjD4xmJAodGXBSGSsvQ2TzUAx0AQLsbXeQ
QUdu5vJcqHO6Rb2CDwFq8KNVVXOz6+oKUnIQEyGpw8uspzFMoVbbKTLFpnXc2xm6PdRzxWhTqvIF
bcj1DiWB9c6oVsDIYkBUOfLyENYecQuNIlv4hwkS0L5YJVtxCGl0C5BaIjSAHKFOhp0vav0u6Pwg
MwdJYiUt+qW9yCaOWr+IYslq2E11ciojVXBXMyPSDPJtUIcU35dGg1gxsnO18trpw7dK1kmkAqng
tPKLnTYrf+os+Bp8Dplyzekcztmm05yYuCYI9HybAJo2h9ZATFZbXUcdrXXckv/7z31VnaD/6qff
H9XJGsGQtXj9fessSyZvpHKTL7SgXycpBHLa3VBF3LKuP0QSIMrkfx+kYAYk+fu8DbVq10mlbq0q
Fm4tl9UuSML/eVg3G0UpOEqGqSLcEF//fUGsxj/6pHYOhE6aQMtD3U8pNoH/+/z3X33D9MMPeTs1
oCgjTQHF+F/sncly3MqWZX8l7c2Rht6BMssJow8GyWArMSYwkRTROBpH52i+Phfi3sx76z3LKqt5
TWQSJYoRCMD9+Dl7r339LbR5fmtUKtuV5XxrQGVj6WkmuCVjg/tJ8IyAFEAgFrl/vtrAQBHa1JJ4
qetvr2/hj29cvhtlJ3/z1xeVjA664QzWtfR6GoES8vqTr7+Qk1Ad5fXlXH97/aKn6h+hySRxdHAr
xUvCRe+y04E++vOXYfnjP33t+rfXr9nYaJ2MfClHDKdC5MB8dVwjdanVZiD7SoB8YgWo3xrTbm/I
qBDrjvmGHRN5Y2oPNJuPyjw8ESjnb7xcVLvWUK8DnZkZsZgXLO3tjM5AOX63udlw8os+Yk/mVAT1
sYpCaEDQItdYy91DRgstExoBgS7jh9JAKOO4M0e/xUiXkOWQqyCjJG9xNoEOu2YeyKknc2Iazqpj
Q9amR3hdTviwP3Ekyu+bcXETQhUjMzwguXYMPor2ufFoCHqNVb5ABDNSjutmWgxQ8+ts59mKQQhN
ErfxHyfbOtfmVGF2RvhaD1BqR8oTkGgkQTY+oeEYtDgS0J+rMIRD8iRxli2t0v0TkUY4oEf4Rnl0
p4r+4OmDmVoOQzgCqaMRJ3gRcNYKPb1v84E+lHI3IeY+0AZc6XjatksUBkhoBHviJGMSQydZf429
wQYdUwb5dNtixTA9MwD55WxCeA/FiqlCQmomp0KDqcwMWHBbB3jCNSjkQdMfDU1nqwYUIUAwNFzb
9K0yuwN6+tQfGNBmnJ8rIdKDRZbXAF8gDWgQ+oOMGBP1F11x0ZoazELqvzkhZweSiNUKcAmVFHS9
AkfbeMEf2CPN1Cj+ofY6sJunyOBgmcQr0VfuLq+yj5AOEMlN3n4Ef7JSOcVjUjKA6WlWQQUkMYre
jpnOA5q2jKiOqi/vitp+tpdTF1aIQ0ALEakXDlqB8ih8GMOBp0YbYmcmw3vV84oNQyIKNIJT34FG
Mdm7BDnWIElnCnvEniqR7wJA4s70PsIs9E5xzwZXQKMkyyz+YfmcDNEx9wfDnm7heEBfNsvyNgSj
dGuaDXI2kLi5tZT3VhVt4qHM77CDkQCjTwQ3OHelrR4hv6KQYtCLBWW+tYT3s7ZB6kNgIpsrrXiA
gjVIrhxiyuNQPrSOH/4ggUuDbAwHJ7gl2/OQpbAbe+WByVDVrWc0Cyhp2Mu6u/gxYQ3DUKNV4eFd
1YZ47K2UfS+d0nUeB+lyE3HOSYWmmyO+SjUPN/OAty1z3a/aoJyLC3KSfOoRyMXlKkgFYoaiLQ99
at4mwvLArAzrbJ4KlErQS6ysf5cgsYhqJ6cns9h/J/dLxGLYDw3GPmwf946W9tGRWParnOp/in55
jo+dQw53rY7j3fQCXQesrxWeGlWf8NN0t/hWbvPI+nbAHN6wtAUbtgBmDQiSOu/W86xsB6nU5nHd
dIVVH835qfMxz7ZtYx9LxBHY/A5QT1Gx2ROHJJXlhCD77RGHVL8yI+/LLCoC5it/F1k5O0HTvg5N
eRn8HEtbb+1mJ79f7nScuqG58YzcPolk+gikSteArTYBMZkbaB5DbbW7kfrbDfeGY+2HVGFp9rHa
lCFaj2YewCeyj4Tg6IkewOw9cCpeRIvIQESNA5YEmoPRU295dmWCkxXHQmk2FhFNa9kn9QrT8MEy
DZJYnHJ6dJNknynvlluk+Mgj+y4oEa931fhqFZzjemxuPpEJ8dDSNkyad7cd927QGbcz6RfkivO0
q3GOt07Qvk5mPh4c0znVfDS0HFF/x4QjQLv77Q2cb3BcDfQEqIosa7ofme8OccZBKPXmB891fpC6
2dL5mElsTR1qQqiYYTN1nAkxYfnQ4LZGo0eiwHx0gwlTZAMuskUYKIy+lVn7zxP+1+MUu8Muhea9
muyyPM4UMn5enfpUOY99nb1EVlhvWYzlwc5e/bgy77tIncJ4dm5t5lm+hObaTZqhDlKstjEs8HkX
8KBfYH/SfQF+ZUqKGyTqyWu1jrGcHqrgAglFn4Cq3EUQTXYZpmPcA+avfJFImBHzrEA1J1Op9CSt
5K30yfI2mWRMuXVnGTPLJgkAW0OKZGMV6o27dKUIO73zi47juR6om0Mvh4ZsMAWMvWfwS5t89gir
GdXvbIxOWUvgVpJAkp0VZWc1pCQ1ctrNJWOX2mUMFEjLv+0j/dJldnuIcegweFhaJHiHoammd6kE
rySK71ZAIMbYH2FSxwQ6DIcWJOvG8+0fXREPG3LRwFVo5W8LAXbYm9hqXZsI7IHjkWhc8tryN4jQ
aDTa6dEQMUMxcJ2bIijWYVWVGB/D7mSPDrUtS0vvans7mHZ/sqEDDcP8PlbdQ0MOCueK0dmDiD25
qYp3pM8TeOwPzy5dw4dMQOyxqp1hFynEzlisQYaRESAnJC6GgzPajg72qHOOFkZz7Mhbv2l9mgp1
Z+cv2H8eiGc+kZF9b2R+uBFzgQuCgr5Wdc2OinbeIrAgyYzyq8yqTZ55G+p39xcYUhp1QftUQukE
VRUcUir0fREj6/CT/mTAkbWwIcclpELDDEoE3GujAjKjdPsa+hZLu0FX0VrQ9HMcfKYz1WYV9Ehl
fPpUjR0ffJOWpiyFd+gGeCFbOXI4tDRSk47wXLC39OaCmmfGtPqdKypU5pm+w/U4yvIb4/5Nz7X4
peafdaODVZxGJacb3r+P42Umtu9uSh4Cr0Db0L9P7oiYdeI0YN9OM6ybuhlPjTGa6Ia/Ys+nMI+b
DrDg0+ChR5dhWxM4ob/SyY2eQyZLZpUSJAz44i6O9WfcimhnHBxP7WGB+xgBR9oAIGzrgpJeWrBh
mgLWuWw/rQ7+pE25UQc0wZtg/plGCDFqXMLElfEYX0Tbbtx47jaepRk3WyQ3G7O8t8a7yUnhnilG
qEHmbAcrZEAoOORwDO+IQsWnmDiEWC9spkS8N2l4GOz+nQ3nyQ9sKF0LUULtBp7TjYoi76RIRB6t
ucNtvvSYzOp5DNPqkKGDA1DEm7Qx+Ho06J3QZTzYOvif/XrT1ID47flBpD3R7X1OW3+iYKFDECSa
KL1RPThW559kyOh1xIgjE4g+QzaDL7TlR1BBqm6iHnVQJneQ62i5jh6Eh8Gs9oNYEyrFGcm7tUaD
SOvJ+uH48mHuB//Oyps3bOvskwHqzQxDum2z5IwTzb2pDM+SmIdbQBGommwHxCGJfRGpp2vfeqRj
1uVFy4GiLsAElHel22Z0wDt6db7yNnncEiej67cW2eJWMV+H7vDk+w3tC3dBhuYUdNpkSl9bJa3h
xi0x71XPXdZzHPYw3OHoOkA2sg9uGJ7b2kz3fbawg0iQQK3U6heOpmrXYsNGDswfiyDv4FN5l4lg
vnXiNrcDJmOaltalceuHAtYyCqi5Wy0Pj09gBodHLi5o6UWTS0lqFNvSH6et2zUefmzKCIOVKe9J
qyYbmOLSvVTUvhunMH8XDZGtozkUSEKa5Dat9yLkIVV2zDJG9KyMGNfmQ28dIl0EK6cq8LuxTJYD
TgsnwCsbtS+OmQd3taazW9nVvkoXGwKCz9LyrIV2fm+a2trbwCH2nKedgXDdyEK6LmNzO7ozckYE
YRyoj5Zs5GOfgrxNeobrcrFFkvyXop+fnJMZSeJUtU/XLI1WBFAd/AH7USAgAwbQEI45/GX2K0lP
KpLwl2eH8oTMkXzC+j3FbwHwtBUsc7xjlfUz/pkLLPgZRT340FkSZ0k7pYZkuvFtM7qfhFz8AoxP
CM9+NU36Ir5rWWcFK49ONT0/Ny5mEtUDnPJkR/DQx1tkgKBqo7ncJ111i4/xNxi5lLSJitCksb30
kPRmo2xpOeTDdq6sY9Sg3A5FWx4b2mhlzJs1g/ihc/hwW/JHanPmYOiRMTIEJjKyCW2GAQRqW4Eh
NJZALMfWgM5U1hyaCTk6pwhaTimq/46Qjxn/S9vdG7aO7wIze7DdwXjhuOuwd37OTQsMsL3VPih5
L2DW2BtPVSkOUclBQfRMNc2I7TvvmKKX4p7D0LqUzudAeAS65hRKmluUjB1m9FvdTx2Nb7QdPI5P
Aauc1xJdAXJwiEN1inqHbCg7P0gO90ehGtaWGng3k36DwL0dOHEyF4iTCrA074y5KG+6Jdt9EiYh
Tq2DcBIcYN9TOpdkZQ2Wg/vEGoqDKDrn7A6aUIV8ownku0smggrcsK7vuT9ZTjNnJqrSZO0MOspt
3/iycRbA3Ep/jinbqpnwNHK38EBTwmIfGsttY1XbFtlra7GMwtQGshW7Af+gea+cwdl0U3MxB69h
qJjyiCoogcn800rN1yRjVDhrxvJBOETI/xn1R9M0M6CuL0laWxtnjBlSojVvCdneJjXTjyTRHLsK
eT+mzrMhBiK8wkkw9yDk+WOIkV9PiUKqYfgFxUND4EXySIDI27xAHkfCl3Z9VdyXbfs6J2DF8jh+
zr0frdafI4kYtCg5SiraHGterrqx6d3arXlsSURaTyhILGjtjhkcdSDvkubkWOalmUEyFE54S8TJ
dBN6foD2Vj+1YaEfpTn8dgZsJAGkY4AKoXfTCoiRXpr/9Ic3VVXe1+w+l6l8LMamPvTlzBgoG5eh
M5OgNqTdKt27kQ2JpL7uW4P53Xchszy4NWD2yjncQVCC9WahaITf8suYmSxYICQh0+ERRMO3seQP
Fiy97bMIpWTJ+q50+plW+ZcScU1Xtz43VtSfSrSUml1VzMFX2JrWxl/QIGk3v/3qA2u8N3tjExZc
JLgVRJ6Re1fbmyYH8Ws1ei/ITVHl0G1LVvBVb40nrWPnYMcOBX9yNxeVppcgGF2oeT9C1wCGOWE7
6AFHpGRr2UvPZTEmDiTahlOnaIj3NVEiM8WUrR7w+DK6qHl2k9r9WYbhb6cwqm3Wtx+lzydup5Ha
TbP/4OQWHemMINYlkFlwtlMBVhrXwA3YlzUWfQTjowsJJMS3xafO4+Mm63YUaD2kR6uARKGF/hnd
GHKK7nWovlLGlB0oQC8aYhTyeFAbBMysNFFo/jIK5ESEbsFtJ3DZSxnGGbDmwrb5KC1cUFGwndq6
OjRuxfLqcpSLdPKjb9ufo57nh9w7hwVOY9kb+Q7mR4l2EagSMUycIumlh/wfBD8/dqTHb5MBFvyV
Xvb/QW//F9CbbboB6LP/GfR296uZcAF9/R309uc3/Z01LARoYNM1r7Dhf/zbn6w3EcKAM2GBeZ4p
IK55/416c8J/F7ZjWSIAJ7yQiOEd/xfqTfx7EAjHosgWrjABEf+/oN6sf0UNm35gmoEZmmFo+677
v4PeSpN0wCKR815R+q17TY+ld9sjGwXGcAZeFQfpNb1AZoUEJaz0OOBplgw5ghrd2+R/hQnCtJKY
OQcj998u5bla8uXLfyv74lylZdf+xz8s3qX648uHr//4h8fFMYUjAtOzeZuB68Pc+zuFjlzZBHSl
P+2Ntj/agumIwyK28rrhYeKghWu+eZtcsSP3klpmSWjwnfaPW/9z/F/xbxha//Iilk/hn19EEPJp
uEuciGXb/wRj7rzWJHg3GfcTvJ6dqQHz1mqgua64KCJ6UUx0i9i5hwz/+yOrCED0NBkeTJLl4lZD
vuiGFswFjDxZx6QySJkRm8CBOjjHitKr5TUbSZD/QQf/P7xw719fuuWbZEQ7bmBzMUOI1X+/fn0/
BameEBB7jiBVsP+hRc4q6Dj7nNnLKhvRDgdFeisSBA2x2Xhr9OPan99Tk3fZGfl5GAe9ul7rmRRO
hj2E//hdzgTG3UuPnHZnKF61Zb6MdtIc05C1SEfvXCRnnxXdrSj5MSTdPnak/HJGRT05ohCOTYRm
RW9jZl64Z0RbVpip4Wq6iFFJPTIdqFZTxVlT5XLeBurJdh1Mi64lGdWgjk2geEyCqiqkjIHCgsDY
RcRK7DWowcgsBibkBgBSTTs6YMDUgC9cx/hs3V49x7FxNsaYoMqKf5MXVCk2phbOCAE6UZtTMm+e
xA1Ulbm6CKIRacIyXNDFLqP7QHaEJxmvkdFFw2vteMuVXP51QznhZ2cVIh/v5p4gSiNmyVaNx1gu
moirAG0oHDSAZrhOWj/YOPnPuBRMqJIaUTiJBjfajr/DuMoOQ4F8uQ8QpdtRT8qt+7MKGOvXyw0e
LfhbwDZMAejorkglvAwp+vuCzEpffeYmgwOHZNg1mQjhTeI98O0EYLke5ZtdD2sB74FDP/kujpq3
afbm9gxP4OruoxAJgFs5J5FxkG1nda79JGQGjm47yPwd0CSsOjQoV+2FbpqTBA8uWue6RvHYDYqo
XjATnqIak1CMKMns376gMU+CKf8vOb8EqFI7LW/C0Oa3wXm1DfghPA5x4DHKA/wQiOFH62cXIGX3
qkQIEcpLQ6PLqR2BsCh86R0ch3XirZRwMbS4ZI/iFrnOVaYmvh00yRFtNpJ1mP0YPXm5/k1h8THp
YcDZ6dLJ4zMPe+xlzBlWrUTaIwMSSxKmtLFvMBUb2lfXZFgEN/3NiJF2ggTf6pJOtFtWdLtKwmW4
dkLxWNdz8g0s8TRm+avtBii2vQRxQsUJJwjJEULEK4MQUQajKNE95AOgooYYgVWTGosdrb6PLG7E
ckCAb/n1unNjjBWleXAycmWHitRYrSgYl3cQAy2jhpueXWo7Qje4U7MGGZqp0zO5OOiptPs9oDB3
GzLasuFlmOnaGdZybuCjq6TPdLncWYplqTFa+TRQRkbjejQScSgHhJWRj0fM6c2bwFGcr+HewR1d
hzC0NLm6y1SqXLuy3vTVcmNogfBjxiwj4kKjV6rytUeTLdNwN2wT0/mY6Ic5XYR6I/+ewmia650t
PM6BdYBTnpBOPedvJL14R3twPmzLxpE7TXIbF9Vr0yDyW5TGINk2Kjccpm3DGzka7UoZiJ+TmQaC
WSFqJ3kEIx13bxoCSyjT4rUrGBenOd9YlNO+MTq6123IRxpA8bku45UJ1K0tbLk13SgHlVad4NjD
YtA85XzMTBGHm+viV4fUvEZkP8TGm2sGn73HqDTHCd/UpHxA1WQYQ3umf+stVja6RjmoZz4b1XN/
VGF+mWZi0I1gV5G9Urc2JoSeh2RIqSwZXWMQ8RVOc2XdmZb70RRsEZKEm03As9NPqmGp5nEmCVwM
nLG7q8aAR/v6ifQdC/MA3mcejd/emDw1I4/XBNklIIFnNeZo3GFLWoqwuph3V6KsKGkfsLrxvyeD
3BVFtE6IAaNzlX1X6nqb+tzHHRdFQVq9EQ1YxFcSab7cCfv9QF6Xw6T1+oOoUnifhB0vse81Nzv0
lfStDeoHBrTMNZfbhL3BZsgUP80EqRPRyqOhW49orF8ZNt2qjn9eb5F5WKQ5ZvwN52kF6RErCL3/
wFog7elTAsnuRqjyEuaNpCsnv22TDUi1bB59NuJosiWPuEVcr0dPQQNKbWNJU2ipFBy/4PWuZRU+
RBJxmWuPuLLMdbjsFUaxSGZsYLMc7DiIYCXn3neigoXAzQk2qriggYkBbe56OgfuD7Cy9J0XmdFy
Y0YTm3cKGt+I6DoZCb5BZ5To4duPjhPHTWg361r3z9e7yAlZVug7/nIS7E5NgAyYXcK0+Tjr5QZv
5aJ+nosTU1yUr3UiwSxNN0G/uFAb7u0mYx0w/Opi50sCcSy3jfbfSz660GZRKZYluiL8tCigtZlT
eSxrBG/Xv1OALGVcf5aJAHeR4Y21UphQAzrtgqUYWBr9Ra4pUUb8R7pGt5K++ctPniqFOlw+FE55
UWyrJNGifkEPqU0+Fa8w1E2laCJEIUuy6bEbqmXjgC2/7XIGsnHMvpPVGc2zGS0O2K40y75c0q1h
F2Fq4NoScdXQJZEEP3v8sbPjU8XW5ydq3biS4MURnRRo1vV1x7ZcFrs+TH5nSbttPT7FvEqJn2Ii
6EYw5nj3ax0Ul2sdADsYaYnJNslncjODz9zI8p7ytIcfwBTTGX90jMZQ6oB9n1r5LVX/TlbjufAg
cFTdaSIGMrNYXeZMfpfji11VIC1qUAUjN9ck1FI6n3Q14rV3ee5DIEvxiNpKsZBBIj+U5oS/nQDl
5ZoRY/FLp83++kbwNEo4ZLhJ2YVmk0K6boJP5FBpiAd6WTnngWua2ja6x5qEjpaL+0cJYjFw0PRZ
y5B1jDArSq1goZkuE4fsQTnRDvoonXYecw7wz5pTOiSikQdaxu69Q2hvqlAkuKagkKWvutJEjrg+
59wWOUjTcCP1EUEbOWoxT96RtzTVxheHEsbvOY9KTyD9jh7wrXI58ffuiCuL4A61LKtWwhYL5BJv
eKUuIbmTN7XDN9r3fos72klm1jOuRdvT/gR8z+JjRdmKbg1yEOorx+MlZOMxGWk6XR9ZGx1DnHnw
ESXPshHzn7li+ooDE4qquxzROYqQ3I1UgHnM79BFBy77cS9nxJM6WkrdFbw+zPJWPuK1Md6qIf8W
AVurF3L/VKkBqzb85ryx9VSYrBu24Km0SRjbi4meqinixzZpFy1aM+3mpY4f3Wvv8UUZ+QxZnzdZ
VvE+6dH02azKhif8NS26bTcRWVdwPWXCAqqnFE+njB8q8udv7CXqo2yLz7bvn4ACU6SlPOaO4Lpm
2DYoN7Qz3zNhaJeFnXg7wlcqOA9jP+364U32DgRX/R3lPDqzW8c3DoR+HkH4uHb30FHo3UR58h0s
P7/QMryR4oYhEPBmvzj3TX7JsvKsDCiv2JDsKHyosus+Wp27ODH3YkFN+ZgK+xwRasU+ZMArKDL8
Tlll4t3o3dsppb3mMtaJLe7VllY4VnZKRFldrrdfqF3UJgYWer3x5/pXMccbHso7sSyq13quGovz
tQxK7fd8YBhzXYwzK3i51iDXRTxr2VytzHyMHKymvaSXbkowPTERk3yUfc8IjNEenUweEacMXlSR
nseyvWSKU42902K8H5NXR+GQnikzwpjdmWAKPFut/LzWvsJHrh0Z7OGOcVtoanDl1njPVa9oA+ff
puK+XwruvJXvIcebG0tTQvomoTw9hFJLXpKoYb30kfFHLnDCBW18JDT1TLNoW/UT+1/ASTuDnwLP
mVbwUqLOy/I/S7lHsAeFo1iqjQDQl7DeI6LQ4Opih2m9iyzYSN3Jf85D+VhmXGsg00yycIb59K+Y
zbktVtqBZI40fBnJU1v3nX/bTd7lujvOBgdX2+/vGTQfa0pwDhTM3TIP5WF+SVuqmkrMXxQoa7FU
8XkRvdgxb3l57yMMvDDWZ3Jm2U8Kl/qz5aGqsm+qRI4h7Huey9h+4g1ZyxYQyopcFhYXnBBN62/G
pfiPU++XXf7uUxaJufJvy9w+y50y5O/rvS/8IWW+njKUWf5Fnq5dauWV7qliyr59Jpr7TpTL/iJn
ipb051Iv0El4yQMO3TqlHmaORXeVaxMM8x3Kw/HGG/VH1V1kzYZ5/Zjn5FH2E/23LJ63jQdxygr2
hpufhoS1p+7LCzx6Gnh2tksdJXZtGlZb1X4CRIXZaLFYZ9/LEQkZ9LKgPTOEaf+4j5d9uHbdvTnx
soqesl0WZz0Ep8F6nEyIE0FGiTTZ/W9KzYtLosa21c4W6c43c+zoRmtahM1yzh2SFssh5mpOSwgo
x6chkS6KlpMyEcAqJW8NxQfhVsG29mdjbxj1u5N6r50Z/ErCkCCV6pz7PF+VBVs/9/Ovkhkj44dW
bh+kyRJT65d09hWLEi1ylwh7HntzOaWklW0uEJd5wBjU4bTHxmALIkyIqfbDUOIU5eNYegBWy3G9
8kaGtBbU5+XQWcVbv0CYUc4UhJZK30B//2SMfOodRXqqQWlh+9GrzwbJpMaAUiLZJGfGyBWiLoAW
DpZOzMMqtRjChjjrIhfbq4UYPImdhzIPv3UkJpw5+TqTntyGH3ZVdzBFeWr6GIOMNlNMIOWJzfoU
B1Ri7ZzTZMZKETaQ+iIPCVwKx5wrM/0yGz6k5T4Xi95AZ+LG9NUSDNU98zBWx6tuthMKxeWYV2jc
K+YhZlnA0R3nBSYX5HT0Bc1f6aD+HM5lnlSQT4pgyWL37/0FKvnXL4rC82iWC2NysGdse3GVYkFD
fmrix3cLQUJ5WiZbt9avzn9LeCMGbigDl++9frGP0NNWwkpxSjXqmOv0odaxvzWnXh81hdhReBho
Y0f0azlPzO96QpEAnPKLadmblMhzgp//60t//JOgGEJM+wty8/pXRpvwjaadcgKGFyUXiuZf33P9
3V//+K+/0ASQH8fll+vXrn+8/u6vr4XX//mvL/71b/7Hr/3T/5oWJZ0qOjV/vj3yuXit5EpCFf3r
51xfXitwcnUdkcfXv7j+EplA1jMUklYBq5q0WF6t7EK3+PtFCb+qEC+6U2EUtdDTJI5vyBaKpptt
rMYpyV7RMR+IHqL2VgYOM8flz7HwH3sVIGRAjnsMo9beDUCT6q7sj2Zy6TsB7bgmCSLq0ZyPbYRy
Pcn9Yy/cCudzAMOS1+0dr1+8/lLXebJ24gzqZOwYR7pg8KgiOSMgG8UxzrPgeP0dy6k4pspkYtHh
d7Tac6cid1tNsY3yW9lH1Kj2MZr0oz2Femsg/Nq0Tf0pKX1VxIHjEOtw1Y49py9R4A8s6o2VF5iE
TBRskccbNDmKFAbz7cgv9xWDpgiI8c4vJfYeV5Vw+9zX3PDDr35CcO0cieJA3pUFKMmBbFqIcDao
PvyNiyRIVxzlD6E3mytyxmE4gf2YomipQQxMs2Asu+TeayOaKSU8Gi7kkWfV4aFPKSAQu9JPfMmk
flS6AvPSlvcGwSIrpDH3EQxvkb7GZkzeBogRJ+oBmQ1ohFryLfZOYGwnI7mDrn9K21SSZ+Z/tpE8
K4ehjBUQndnpmSMNzGFbxiXGyJk6PIofoJA+On18ng1sKEbV7+fefu4heN/CFSdsp0Yb6zjBb3ty
P4NSoFGsDUHfqWBaRmBuW3efNTK/UY9YfnNQ7Z7aVWl3JpDvvlUWVTAhnHECkGH0WXhrb8AO4gYH
xgR3pLIz7qs4lDq4tob+K7cmZogt41zHjSDGFWJTJ7xknxsiyMW+Qi14QPLhrDoIIg0REA9jIZhR
W1SAUyz2RZNaN52y5L7Iwl235Pp6ASLKnuT4td0kT2Ph+xQt0r01PaB9U44cKnb7/iZp8WQNwbPX
AfMMi+mnnSCiKTXB5DUVaBq0JPKFkGqH2KXnW0z3uiB9VWRTC+Ic6GWf4THrBD8vfq9rcgDdVt+G
YYfhVzsT0fbNul2ixOjeYkbRF8ttYNPSxR3CZzulDT1QH9uDtujbDifVOcGmU4EJ5rfeKwfhcOFz
yFRR98Ur4LxCoNxOOurWAzBUap/TSArYjpbGosPeuSbedpJ31nHSdLyMbFOkoCnjtHvJQru6l7OA
4LYuI0LpS1n9oh+HvhPvpzaxgoa1WDu6i3DTqE+OhvtY2ReXrXEnqcRKBDfEHCM2jpC86KzhR9Xp
hnYqo7oYboAZBPdkGd5xAyHhb0wgYXW6tUmf93wAXEPlbr22w5ntWZfAIyi2id0Hk2l42eJMsVrU
ZJ0zvPldcqaN8OpHAQp0Fgs/qc+VH94Vlliy+apVE0TUq1AHjGF6IZXjg4MrLRU/u+2N6oeFzBnt
c39W7UgvyxpWOYocgGNY58oQdNyQ7a0hhEw0OaT01v696CCOyYH85a7BBhqPiFidD1pDOM4yIgGc
WyP3uRnKe/8eTEC/bWLmJNaQshmrHeE1JyMHaOfjxCtH47Et5C+rZ/jftjG3bUTTxrpH8wyP0add
FfvgAkvmqQF1OcZh8WMaRf5ge8F26c6VBHGAn4O9FBbYQqiMZns6yZIuQjGPmyjEwp/NBBSgiDs3
jgKDSkzvZCcvnSruwgwd1tQvvUfS8wat76Zs6I8zCzfyRPxfIRH2VY7FOwsOQQsUNyLAoWfwvEEo
hs3PJViQF5BgyyQz0DyVeZbc2cTkZKORHrpCnodOwh83rH5T+Ulz++ho13s2Uk5nmY+3PInOZhfS
bIrzHEGE/+a53uuIqjni9FK1uOl6zJH28DZN4ZlKbh1qHyOX5y0W/t2ctr+i+c4rspcanTpL3UuK
qlzP9P6q6IdguLcSHhpLTb+39vboj4+hro4FvilHG+HNYheRVYwzyqmfVYHEnFFQNO27tNoWjAqy
iDNiwawvSXGDKv3iBqQJ2OJsRhxxJJtY4I2PeZt8Oi6g1Ki6n0iVDPrpBkV8XqPTW2LvpIVwJ8h3
Q02t4vafWTLSm6gre9UVuDFq74NoImYDdBhprTMpMdaITJiS3c9YdFWlXjrfupSF/cBsC9tut+io
PkImhEiAXwwrzrYnHRjJqascEL8Y7OOIXbo4dQpxRPtuRUQcCuOcquYhcJ075CIvk8GygXT0DqcT
atGPxKYMtmsQ8qb1NsT2o4DIFXd89E5MgpTv1chbKMvbJL0fsRzKLGYOsIQOQ/HjmhdNtU9n+yf6
vDMBbCc7HR5sn/6BJ2i0z5V9rNxunebwoMz81MTUaohGiE6PMwlT2MLRJxPaVG4GXSUXTw5nLgT7
/TmfR4CR4yZrmjcDm2pBP6J03bflo1n+qxQde83KtvhG7OYuC366uBo5saubtNHvUeB/jrV4aVF/
96zJo3jN+Tj6Ub1PPEPDPG8C69WLkg+v9feot9ZRTpxxgQPNysUhnkF0GsVxkRpYEvaI7w539OBx
x1vbgBZ4P3YHY0TLrKu1Q+s0J4pS4gJ0x/gX/ZSn6WmKc86MZuau6Xi6kQtoAaNoModPBrJ4kN1D
t8sJdLFs8j9KbPJc+ClnZUvFYxsUv8oZFlF1DmjqkKl08LL6YmTQy5zkP9k7r+RGtmU9T0h1o7x5
hQcBskHf5EtFO5b3vkavL1fvEyHdIx1NQA87NpsGKJRZKzN/p/2AwEFcHpMl2y/s3WoQXARyf29p
zrG972fzOmmSO5/qNfar2dPsLH+Yib1Tquyauv7VJshPuQ1Ltqst84PzUhkiJrjMRXHC85K5aHdZ
1yY8uAbUqiDzHxcGHB5xvHTYSD1axGhlhmYoN7ybvZS4AdFKMhQtrqHXpExHnIvLeM0IUF/xME/2
pU/xBirzB+rqaLe43QqfKPxs5uZPjb+X2yN6bdEo7GDZNMSGX4g2hJhGHldV4tXkavWu9+efXdb8
dDt2/dLmJiRnKWFPJbzrikwGjih4WkzMU+Vd5276iscaL3oc8TrHhGJS1rRRTvQxadxrE0n0ITI1
GFDYLWqjCH1wXtGHvkV+EmNR6zZnzUtfrYX+qCnMYzGj0M/iEgryTEtVtPmbPVnexTWYHKfaExPu
R1ezrG2as9G7MzNaExKLvUx3RopJN0WSTF4w2rQNBsq0g7GHPeAwnVJNJ+Qys4+sfr8MI3xzYEAf
+3r8GEoLOUCBwLSdh88KADWeuaTJrarWD30uMQ4q2dPrBV73hFGWxo5t20etqt5Hk3tkIh9sCBic
ZgRIwEMiXt1l3Mbmem8uFvf8BGs5jg8DagO8whviyyE+oPjTXqPc5pzkzas2LvduEr8WOhbapof/
5Nq2MIQGlOOYg7n4HCzmtyxkbuIJlXWqkj0wCPaKRDkGAXMVJLkTBu1+/NI4wW0q/Ff0V66V/bRX
6mtqPddjKrUU9MIZoVqQvY5TaJ9ss/4Yh28GomXf+NlAZZT/FngR1OvbYcI1BIM91xmfddD3jY+H
sEGGGBgvU7FG0jodqIfIuCVpSP7MZ+82//lZgi0w7CPqRMboOF8MsA6JCNvovIXLy8urJRWdeI0/
UvwDwdLuX39qxjWrEWQR+ZUA7GrGn4y3I1boJC8xYNCUhdCSvWG/8HJU8vJP00IdniD9v8nrInYQ
4YX65ZD3GGLfw1YB7y85qtkq39YM9+4Mz6BdWzGYY3YWlNnBYEOqY2TTfG1p6V59LT/jvzpoNwF3
jgUZVH2fItVohn2bMrDQf06nttI2lhWr/9fAu3QV0HEw3uZmxMyIsDLm19qmNryDfC2PY8B7pWVw
344d5pFkRl9MG8/UAXsM8Pte/5IDK/uFWBheIU2mxxo1sIWLTM9fGOkl4J9jETDCwb5jPtbEjMlv
yPvVcX0XI7yWY3W6JscNJPy0kuAkb163uKnKBwC4trL5DJY8N+VOXk6OS95Wk48DBVl9dl6jIUWV
bkv+Ovb1by1ItlEwMeFX24lIin8+npzCf33UgKMyZ6o55mbNSjOBL1kCsFZh+sn6fWhS7ja+14GA
LR7hGHwtv1OB9+vuT522xa6YZvCrXfb31xMRb0MyDnm5DA26b/ZbgzkWE4om9g7yLWQEuN36J/mV
Gtn5OtChwMKzDbyHeSldY3YtBG2G7kvb/pyq8iYvKb8TVA/5+k1+Q46prP7ED/86qIhvygFHlXOW
t+It7qeR7A2a57Qz1NvJy7nTcOJlLDK2aVGeAuKoYsizRKW5ZXUt2u96BYjll+VtNhksQtG96y1Q
PQKxsIlEGIl8AsjXSr48im00WThiaAbWE259jCNdY7tfbgrAJ4rri+32hZzDjKlfg5Nz8RKlZnDR
C/00gJibkwkcnBLq0TOL1ktuRT8mHidElQkd4avG2mGeQbPXSsegEaqgOznNCWEo9JAUddSPlIEe
m435SLfwsxhnrPs875uiQdgNN+pYPLBJMiwTUMRuXuyqm4EhkPq3Hea1iY2ErlxPsVnEZysqn0la
fwlXH7YOxgIw4CfGDfldV42P8l8RQPGshSYmVLAO0pCZduthPBheB4LFJrKd4vhLJ+TykHi/tKBv
tq2zvPch/MjeYUStJ0y+Vyo2x4JuYLXeq7WmHxbBjFsX74WchoFQY4DCz8XpnzOUIBg/MmR3TdAm
C2ZvZY+0cfrZm7HQXGTDalN8LqOGKaVbU3v6kf6ixt2+zTRdww1wp+3aorhqglcagsAwsEN1h3re
TKzTomHxGrQoPJixcnszFF6K5dYPqOfTvLqPcgpbVyAzvYdB0ZXZL7tNOnzz6R7NieMv/1R+BVhr
5R/wJ/a61lMxAe6fp9Y46QUAkpnoGYTwfdPX72VtlNfJRvQZkr7UWqQqGYxSex/fRnvQn+ucmTZg
2mdYQc9fG0y7BKSoIGiT5kCvo8BJaudT6TE7KGMG3Sa8vk0fWsc1xDI8gOadBgxVlmk5Wm5VHpAv
XfQ6t89Iui4tOVv8KIELLmAm6r6rGuFjk1NxmIp5VUEV2+j1BP9vPCRzx6Q0ZJZtCAw9GfDe0GlE
IUWqutF9L553Q+nuWyNw9vYcDoeCTmbxxgQ3GtE8FDUkcsGdB7nla83DSgaS+sFpru7iWOdF46oO
aIymjLpR8/1T6eAk51EtAas433SPMBHtbQ3nX4m/GnuUDgf11s0M/8LNNCQrZhlvRzsqzzr1tQOz
FzoDJJLZqh5+0wpKX+nBY+RhheYmdLCyvE9XRB5dhIA14b6YdPctn/12W08MTofcOYwBdcuafAur
ajkmC3/pYXDi6FRUMMJerAwsZ2KNxmGxn/FtECbDsXSal6Jk1BxPnrYxl/DOsknNgWmfD1zbBC/H
ykerHWDB266H0ohLXCx+UXHiT5wu5hFOw6XHECKcze+6ATgRT+SNOqAry7xmuKOVNyuufoF3xxuY
NwFKuvpuCJvb0MVXw02//Pw+CCiNmry1cRJi6izPQjhwb2vF/ArXZdjWLmuAkaGAHGkiDL2/BsaZ
GG8M72LYWwVyIFcofX/hVAEUFUuqqDgeijwMKzCAnax7g3rfy6GI9BPlUZ9SDXbcSoxt4iAmdkfQ
Y9slXgUI6pLmyd2AiELgIgUatDm4HOXHZ0bBtEVqB4LEv3S7ujmr81TAIATsAbjhAR5q86EfrDcn
pYErNbw9qk+yWq4jAiq2g4OeIpKlqMO92gMRQIy96atDFt5mXcKzfZweV3hxpUVVJm8ygUQj+3zP
6+qzy53nLIYHJCwvtg6qR8CytS+ZDvEAFy63We7nhxDlj+BnipizjqzDvOnFseBNMCu+j5YQnJYe
zY4zMj+u9B5MkaTPnSPmb9boX5o0+zSN4mbV3AtlEH9oE77HHaC2OcBSzyc8QMx5H/cDPmwhG36/
BsO16+lA9fk9jrqPWMZAzgiTJ4mdduMLRwYSyotBkuKm5BO2c00yVGzh+BWTpuhGECuDKPkNQcwC
VCULNWJEpkUuD8IAJ8JtUUUPSEjsJg+uhebjLG5e7Wx8WoG+GR1yg7gjHyKRi2SjcWEdbfdVQySj
X1nPdRc0d4Bsu6Qa5o1rwPSoMPY7B679zaqcz9Q1f9VD91NPwZCtlRqg1FESjFyCABUcHgCGJ4ZR
7FNNEd/FoYk1yzCifcyof6OsjTajLzwtgZmGlu6BaMiDByZVAM61UfeWYRWVOpy5llCmyuu/ytR/
+UuemrofZf2lTY/I8Eobr1jSn/cK8ssT9341jTtdaJ2dMD0JkcMIx2BuUo8QaroW0khUfgpi5wrI
PgPe7Jcl+RJQ0PVJ6TGn5wzRYC/9Bgpy4ns8usqkdh+5b57KVtvomk3hKtjZAEukxtiondbv08wC
VKVgnw05nBjN19FuxI3lP7OqLRLE/xuh2XBJEDehVnu+Be/8f2cFtyYPGhzY/hTWcCiWQYGiIL++
n4ojvfO8Qg49FR1jRBsZabqK2xKPejpwkkoN1F3oUXrPwjezsQtXqUGysKva6qYJk9GLKIvCAKW4
/MsJZ7nd80/OCfF6kXs04554AIsOR6/v0nygfxuBIwMB8JqhuaMBfVojztt//uDOv9PJ/35sy3MM
PnsgJ+bXj6ekjIR8/j+gcVXk/zX9iTbtlLNwzKtxH3iQRzW2ZsJ777P6q1pmf2caDlo/30DdaAjn
okLL79LJwQqgXKng3y1C84lhAuxBllD+ez+aTgqwNfjpN1hWjD4+jpw9tYsyYNtmEArGnG3NjIvn
sQ15EKAgh1ryJWVTLPdpJlTkGXOKf7j2QnBAiwPht1luVFkfU8uKLStc4Zq0RDHuwnqDgCW+1H+a
ZCXXCL/O/3zSrOD/cLfwQU3L9Z0AcPe/nTTf8zMPe4/upCUWBLg6fFnBKD0piRSWO7fPvQkspsiU
ih4B6nKubMZxsrXQsFy9KnBZgzTM17WHCOtPRY5RtKZ1ZfHw3KWijcsvWd9x5lxumliPHxmTfvxl
s9nW62iC4660SEJuiKaEHMj2sR/x1y/jc1sdopihtDyB//nje/9+z1gOiwYqDB8m479JEKKhycwg
ibqTruPtmJBzF6Jr9GK2iUKLwLckZlnI9LopNsY+gXtC0tMsLmVSCAlc2OThEn5zSMKwGm/P4nda
XZa6Yjx3NRRLVTDMzfJIyh/JE8IdtYtPUpzZloLgpSTgcOsZjFvgQLD+aJewmMCIgvUvdchJYyhz
tBV5TUBPMeH04BGjGOH+HKUzDI98Pnl6ecIHQ/GQ0skm2rLDjNDHtt6Vvc2OjeDoJPa5EiKWH431
1iD4liRxgHJacGRWsD+zT8lRT6LlNYOasHqdix6A3RW4qqYgxw9bFcpmGpANhj/7YJ8bmFi7/3xF
TN379wXMs0xEK5buB5hv6P9NFuIMmlXny4QndVWwQlKsHns/nXemDWennB7c1cWIsvfYSpvhznUb
E7Pp+Is9uR4gNpt99LoIp64WnlXZlJc4wCXVidytRjTmTkvIcjBp/kvwq7+LUmecbQRc3dike80w
f+jT+ttLok+4Z4epS14IwP3yMxaOghjEsmNDbbEtFlZZ1rr6tqu8+9QePtcCEdrShFwP96MRHqcd
MhsiAyzZx0u+LzwNd2/yyYt6mL4F3rxHdIpjU68fspGU6bZ0Lsg08RSB7krie3FqxQKNl76OxXwX
BmPLd0rUxZO5S4oGT5aFyJE5zyi8OgMHvU6HTQ53dldPjBtzEiFZ2hBvVJ/CwfcaIthyFjxhhik6
m9XDQHes37Litzk1khRpbpvjIx0dep+1CUcbvitMKvVzU9Swrfaoj9FXSXKqGMSVZvdbFZRRUd9c
DQSzLQfSWeTJEOJW6zkva9hepS+O6uS7h4AvqMJXVspPaU3poi0k7cyG4rz/PgXO91Anz8cZoPSO
IdKRAKvSuLw2KxVXoFEjrPj/RGv1IcQgKv6trcWUaU72ZY/zY1MUeHHELk0iHPrEogpfg99LGb1F
bX5STNU+/lFFw090vrxWTA+B655XIolwCtzSK1vbjxl3yhqD2OlDtcdPy98lTXltXe8l02DwCqtL
Ks4u7/ANld4SUvnVz+OzjzIzxH7OogYepO8oRx46vRjoI9vmlMAh9RkieDGjDiHQ2TGwU0b6Je4B
8Cc70pPAnuDe2/XLYMDnbzrMMqUVppLddxAjD91gPfph9T2UVQipJsLjvnlLGvO7esDjFm8Dp5wf
UdfCAMCyBbzDvNVYfdxVLT1+x+AhAtFL/Pbdj6abY5EKii4ax1vsvR16cl9rKeUKyj8joC0yPP1p
bqqnOqlui+gmeqDknvY46Nj8UT1Pu8QOXzSG57vQMLat1QR/2+5eY3AyGowCVsp7Q+iPpBc7EN4x
95+uQ/SDSb+mqduWQD8DO6nOBDPKMRiqxRAuJenw0nKSbax0mVaU3yd05I2PkC2bAK5Bxl+HrDIu
WJs6jlZtpylLbqk5nbG2nE6VGYjovXA30zqGBwRpjCyG7KkqR/YTPXCO9hrfHHrLM3ZVOZ6cOgCg
TwLEQmJAtpjPGUEJVjZetRgt2IqIpfde/bhhOWpxVvN6Jk4JfE89LnatV2ML3ZcMZPvEPpRxZ24n
0xr3dOj+DqdGoPX86PYaeZfuUOyqgEBW0+rpVG2Au16IPZA0y5PX4dYq7CSSZOwl2aRcif3sxOEd
rDLsi2pSBjXcadbE3bWzbhGbut6bTM2PMUZlMYZxZ+XStwbrfVxiR44E5qYNRs3L1eu2WLPjaq86
hK7v9SKO704THSan+5pNvutozBgq07DuoKRZBNZ2/3wFbGhkYXGnmfrjarjmAfraqdYtcxe71osb
VOtd0L9hl+cyX4KKgtudQ0iDfEkGcz70ybGKsxm+YqNdTK+9QHmYT024krDgpd5du36pf3TyHfUV
ijpxs8SLBiOCdM8+jmGF5d+vkNdPtu0Fl3BYxc/Qek+aILvOETbT1opXjFE4QFOLfom66n6g/zlV
0/oQeV56ytOc2MN8gG6eN1g7aaW2rUasfhkjOpd4NG+Q6DARl6NUR2F5aN5Lq/uqQjgsYVW2kB8S
IBUfQXlIG7qtJsvBTmM8mhHeoG6Od27fZNc8TLEFTXg7jE4upa73pzpncG4AHmKmDo+3gyF48TGr
x3jNMp3onHmte6mlCAmNCj7d3M1HxGaPdtT3p8nxj57BSCWj7gRomd+CVD+sCWZ/pvnbmtJsnw5m
e8GQo73MsfGrgZx+KOZqIDhpHjBFKCIyM3E7mEfj7NklYA5TQiwzbI/sDGBD1uLnMPLfsgSLqCDU
obNgyz0WLg529JCWlV6m5dHpF/TzPC5xYNzw0fd9JibwBzWcaubnqFwJcE/uVg6AzPmSwVBIOl8e
j8fOyDGGXPqjXrh0yY34Uzqah0klZm7jCoiyTRfjprwXIdin57QK4R6jXGBGaGT9HW1hhsjkDgca
LomZepjm8hoRVN4TLlGk6HrkFedJ/JDAECfilhEozRhxB5RmZWfcKQZw1qFEqVBY5zEGvW0XMVb3
4pOScFV9z16XjV+RC18HwtpVrVqllH3Qq3/nsftqF+urqi6KcalwYrOPkwmcF/Xd9zGC7YihozC5
809/YZla536ni57BqRi0p/gpESmtqNH5PCdH5O0gtNVharOfSxRdFD27NHN361FIA9eRhmAiWptc
TLR866COUhGmZUS0hsVtjneQGu+M2Hgw8IngIe2wa8UCL+leVJ3ULmwfU1Qc4xS6VR4GLamadGds
UQYD761Tro+yfSoOOeIXWP0taz+fImVK8bSGTH+LLvuchBqsQzunTG9f1qb4FD6ssM9dCwY6wiag
RALMkAQkiCDDaq3U1BxThh27PqW0yyvVE9ScKr92IdVljwiRdG6M7ZpthhVNylxxg3MFcC/U5wwf
oI02YPYr76xEMmtU65tPxe0fYzp3oj+8nBlBkU1HY5he1p5A4BJP001ixfdtPpHC2x2UZksRhOcW
GUGr04uO8Oz3XoOyDCLll1VHcEo65pyFRX/bzCs20m5xZ/QoX1OsYHjmTXEvfGj14CVyVrBK80Z3
izbEnV4cmLtFnnytTc6zCgQ1aC/ZzNzMddEOtMvn6MNQ6fVmby7NrfHsU7m4CE2ck2qgPWEbD51H
iGP1bSoIfxw7WFy91xKyLtM00QMG2rkN25ueM78pogVJhMt0tbrrgnq35tYz1nqw5kRdo6XMY/QG
N3ZcpVrXujomvCk6/bFD+cL/k4lZ5eKVIWF0WDXqTXZoQqZoJA1aoZUByKCiisI/Y0x2nLoj1pjE
OAUypGb9QBE9bdSwZQ7pT7wxf/eC/pgm7XekaecIfAVdcYYdZzqhJOKgu3MxQFexZ6qnMqIuchEM
WFjzINEtPjtNw0JEe1dvEDkhhB7WB6sk+CR1uhcR7disD6y2zbvUnmp+ENpUIo2D8Sf1ede0zxnQ
NSIZat+CoU2a0tbHWnVNWg3338l7yhfrodH6+8SDBR22MJ27NnjRowRSLfitG3DqAr1GOJM+OKaL
Bz2Hpg/OCwY9hIjM73hmYfeOxxlwMJcnwsAJHgK/aDB9JvLV+81wCz7/JCKwopIr5P7xR5IccY0J
rr1IUXE14c11i0OzwelUi6jxEoEX3/tj9FuL7is050yrX3Ur/KpxrYI3mR0r5Dt4HmF7iwTzhnep
9J04UOL+12/tsfqWg7ey+iB1mXF706KfRsk5lCqVDXvvLt7nOjWfp2oJPvSCFC4TsYA8t70RP7p+
cRr7+k8WZmdDBiAFk190vfo5W9rfI5NTS45xpv6tvSEl6WElFlgLYA6VdB/FWoV3a1ufC8uELuba
Oo3GadJ4dILQdjC8nHbxaCFuHBr76MSwda05/VITER+mQ6SFxHcwCNzZgO7q21q8YJJhPPuZ/wPz
tAdmUHupl2JCJ/UR2x64VpwBUftV0Wfp2Cgkh2xkqHfJpGH/u5ZFXOipSj+DOfvhR/GfMnYx6vVr
lNRDSb4b0VCzcVhiOnlI4iyHHbqJBTQUBzrEWse6GmhwRHPXaVAaR8whRbQi/bi0JM5CY0RNxptk
uK7Dn1mqhVZB9PWp9SPJFgSDovBQ/VEds2tHMVkkFQa73hi8KOGUUmAYclM1i/ZamlCTkFOrAZya
W5tSNXsdopR+Qn2DoQK8UrKUJgq/QubM9kRYk8WDmjGIPA2zgcw+i/8CAEqfo6Nz3ISwvwxvhEor
XYdt4qza4Z13bl3cp6SyHw2NKFE4HcHDsPbHojLLjQH3BJNQTBM71wfFSfK7ZIlLtpbXwXa5GM4l
taOzYRO3aHUeAXuuSz8G8R+RrvYwru5TX5fh1hFVmdYT6NJZvxZZZTN60KlvcVhpIZ7Tr6Enc2se
ovJkz4c6htKqJ663t62d2XMVbcFd9ITQiaIMyPKBrm90mOvT6BcT3Z46BDtlxZ3C5sOOdfTpPNwa
wakdHkXY37D3FjSLGBrKiWKN6ygOssneN+FyMxYDAgaqi2ElgceqdW9TLQiJEGvcKYHoFJ1sh9AG
n9C/50YrvymAUzW55ohuz/KuA4EGQcD0vS2qD6vHBL9aH7qJB1WpbkMPvNJpyK+wfg7B/BJo3bzr
bQRqyVxiNKxP6Bbd3xUyiENPhFmNSzeAGoP8etGtcxX+tKuY2YOO+XgUnpRNxzJoy71pv+WRo2+L
aURYIhMfJ7LR/HV+eWU2fecFaA9mltB2mb6qTIP/6WU8dBU24fktxRUr86maKpEYKs2yUp7Ea3Nm
RXsJ7OZDQW7Lwl7n98vHGhjXVF8fx2Ilbten4uiCTFgKJEYG6YdSvKEUZV+Nh59eSBIrvO2p8l76
Zn7DJ3HvZe7LFI73LZ7YvvSvA6MKWGNotsTXIYy0al+IykvgZrdBLMvBKxhX0/FrmLSIOLAqY+ST
VBDOG4x22O/UzpfW7a0bQI9BMw+iQFRPV2Zh8NZgpFmaUJcyjP35KFXanIMBDh2eSLmUd03P8qwe
uUIQGQVqCFA0jD89l7yzCvLuMV/ecpvevefmstJbQmp5OfBc4gp5GF1WzqDA7UAmx74H11Unj1Qd
mJ9FPzXsHxWE+ReSNlpixb2tK5qoYdWuoeY8K6RXXUOoFmD1WJw2LSBJW7fnwQOb6LwXgCZ2FqmR
KjFaG3zkcvCvz/Nc4HzOzF7TtT+jPX7vw+mRcRiAQxZhjkfkJo9HzQBD3Q1aS0KDei7UDEEDYAHy
4QWZTx4X3XuSmhnSJolRglwoAKt3foR+/6y0RAHSZvyRSN9cSaeY/WhhkLi+xbMGpSGMDyX1MLNH
jtVmaIhfmbMFauTlM0ZQTY6jhR6Tva2GmD1VgRqqzus1khuyxkGKshHk08JPgR70jLn9LfBF28vC
a+QsvpgMIqHSYDzA9qYQmk+Y0gJ0QPlEyp3fpB6zcOsqsK4RvSDeEDL7kkrLoPRUZzmN7feJutOf
GfgoqaLx6q1uylGKbTepXTALNxHVDv5Yl8WOvgTrS2L4KWvzUGOOq17LEVR3rUFS07Z5ofH/KjUk
0bPm3flceTw2ERYXso6z6jO2O+ZdclQzoBnWiZo3z5EB4RRMQlAX+GdEIFDtgeCSvoX2sJn69SAQ
JlQzMC+fy1K0N+TN3zua27UJXpE+AFwwy4BRb95neUzUHc9QYxjTwZtxOTe8ao8l+B5nN25KBoIi
iXPnitvfj25KSOuLAF/UvJ72O2dIgYopOKItocyQJ9Mf808GR/pKH6xWigFA21jmfUahNKemnIw3
BXGsBaYENa668evwx1kwAJxt9p7Qe0CX81nSUm8CRhf4MwAv4U1teeVnUky3BBNMV48MhX/b3gGP
sXmr9JOaz6Zq1uyceEBfFzETKLysPNTz0UYPUNn0DXKzLgm1fS/TKSlbwMgSMfU7KFWh1HOJWCFY
BfJXUSAq2ohDDEBup4yMG0Bt6FOoNbHw9cj0QhW0L/EW3THp5CHnwQL2uXNmm4hw8DIdl/eDjdh5
qokzj6ovRRiAYg9mWva7yYr63WeLDzCM8uKWrAMFSuR+ooU5ySljpfuOed1B2plEtLV2V9xij+pY
wG9Z9dIaQ2iMZGmOImszzflvmUFOAzWkUnCzf7xFeOng5MB97WdIg3W0Pox7YZ391YliMnieXII1
1EfALZyxd7lumgpfQid+VgiGujdnP3xRvhYZMmv2SNi/fXSq8ATIan3YZo75idEeoDjPVVIxT/ej
9WnWAM4ak9OtDINoQ2oTvWrUaS5kYDQtNmpzWohmExnN05K7DR0vzd/AZQlq9LGDg6ktQmJuC1Ws
oIS6laWPjjb+kjMq7xZbLR2ZKDo6U/87ky5IqQE9qzeOk11LJsirU+YHNebXaUyNXdkWv4c8uZfK
ac0o0ahtD3maoCouuXeAVd50gzFMiEa0MKaJIPb3ZkCA6zHocKWQcEzbwL9jvag1oxNdeppCaMrQ
T27QsVywozwwFt9zuDR6gOl/ZfFUNvPg0Tr7zHINHJZalzFpNa/LlmojQ1JBtxsVuPKm2NmJI4Io
HIq2/6MDeBDEQErNyEJSfEEdFVdJ7zzgTa06MFsEt04/EhEn2TBYe8HGGH+5aXqU212tiVma8HZD
elB4iKuj+s89ICVKMFVm6rEPld/55VdIIIbimuLjvfX9MrwD0yTkTXOJ+tH2yrLAT5wDfdSDsiow
RBQfL0x5KwexVEENqZ6f2PIQcDDm3RR5QbLWSjYt26PtgYfW0fqAA3pISlgLi897XZquhsb9qoYJ
ao6hdUsEE8h8VuYYbb7Ats062J7ogcaMZdQPyAhpLe8uzisyZ7hzVjYb1ySKqntZbbbuLEOZVfgD
co2vxcYAKdOQnjaO8xyDgG9KDcPBnnugLNnY9WA0DuRoDWLzUnjVvTbYeJC4yw9/+qNU6iHhmp0R
cM4HZjU+TaqD+3aMUtfHa3tjrOi6gslstkIM6OmIGMNjYD2ywFchY8iYdcgKG7brhJSZ4i5GchbF
5U7Qd91j+jhS7s5T/dazJMtkpcAKnbvx1NAZeQGkP8jDX6qB7gmts6zhbZxIODK5PlmWJ0flsRQC
l2igttNg7eZpxrO8gXw70WB4bvYnq6vzkuuUgO66sT2h+sqgHnbZx5IUP8yYJQJ0btxOq85aB2XL
9CBnaIh0kgbjaYhcU+5eklBfoNTZj4UwPvJpfGhacwWvSR5sHw5Wu8KDK4Q8VUcU74QRlQxn9yNb
S7SQLpivTN8apqQ7nQgpRbnoXZ/O0yFwmSJl2wSsx+H6x6OwhZuD6qX0iCD9i7quxfeiQY3htLgA
tR6vN0v+h0HAAkWk+HQ7RI7BpVsi2tMuZFGy8/z77JAkBKbVGeOPtCdNG6Plrdd+WiaArAMll2SA
6EswMeW8Qw4N66HDi2rELGu2vlcDFC51Q1XyrsxVcDi/16rxWfbNBg46g/vhgkMVMnJp4VPQIc/g
Me+i/Fc1vKslVK1nZfqZuDQFVg2X0n7Pg+QYJswH3BHz7Llt7z2w1wNt/qcWO3ssdB/j5s/oDz/q
BlzdT7lmuUnJlsCq284eAkwru3a2kJNYaJRVCMV4vcHNj/nrp3R3ZRQQUTdtRog6Vuky5ImOzXo1
x1jsATrmNfCXD3YdXDSJSzCyn8qUo9BY4QoZTaMhIJyWkWUU+i9BTwUWWlRgPsu5TL88TAEUp2Na
47vJT77DOGS4N2/UmLMG6tmiJzzi9ZmclDGUYnqRHmlF7AOKOCDgX+ZCovWj7A+UJyqjcAg3dpP9
UcZCjsuOElREjMXW+5Daf9IufxUDI9k29SpFpFGRU1d195Aofyu4Drbfcenq99WnDsJ1B5tZphLJ
wPhMOENjD9uyA9mN5eFr++oFieZZAcCGB2LHgGYjptN4AX4LofvtEWWw1EZw3vvwWdqneaa8rzBk
ApJkmDd64mBFdVgIxW+wi3sXr+7tWmp/1HDYdEVOPI+MpwZuUuzNKofrbnQw4cvWh2Mt5jojJsY6
+ByiouEwQn7bqpsUYJScrNHdFp1KYXKfhhj2rJx9bm54PQCQRV9fGRNehauEeuGkaj/Vu1UkNBfh
fhW/8twlNgzdJ/qvFuIjxGwLgyYouslxJsqqT913w2RJhm36MxZKbWy0+6AzgUipQ6zWf/Lpae+S
sX7vDb/ZAe9sA7d/gGsGEV6sxKRLm8USCb2fvbGTD2FKjwUxqwyxCHdivF51L50N51q1N704jSkY
dRjM345dkobo/M6dGUWh2ElIZyPT0YQdsOzwY7BmD1kiLVvOj4m+oIrngtpQQ9LR/7YM+n1crVAF
LPoz22nucOtkGS29H/JApAXUNBNdjVTRigCXdVRa3pp8kDfZ0lAU8kFjqQD64Zt2cltsmsMZs3zf
6B6Vf1e2sl0n/gHePIkoi4l3H3Dr3oUa3lVWzLNMjky5IJw2gay29YBw03RfZDq+VmSbaO0PcbSS
nhHg4xVNy6nJm5t4ilSJc10ZejBEpmacbdDT4Bnb0u+oCNFhspKz3LGu3IpVf1Heh7kcfqBdZ13T
902GhrgTNzqcRIpjaEHT7S4MMX+oKQvu7yyQHclhevtaMedHeJpAA0ysnZzCZc1wOMaq2BcyT1WF
FgAKJBhaLSsv33JdoeqKQimNp3pyV3HXkx5MzZ4kScyiesnt4pcl81M5y3693he1f+eRDJOu7q9i
apDJQNHVi69FPI88+7eZzETbpp+W42aHGHiT4QNgAHEGcjU0hkxgNg35eAPX1G6ekPCxoQPjyY9N
SrQZlcamkcpKTrOqiGWcrvrr2eOhV25F8tsL7nCwxSmZVQfYY6+A8ji7LLJQyA6O5ijrcd4b5hSS
RJ1iyqaJbpPJtqXtnYJ+mK7hE13yh9Ox8GotCWs1PjWciVVKbV/G93hdfnPJfVQsz3WAcd02/pPa
SUZYPtgd6ZTy4PtpTSXCLfrhYlhYrCR147wvH2Ic7rNy+JC1Ru39DnbwFsSjPTxRezmIFdsAHWdj
RslXiA/GxtGTi1HjbZiU9fe+el4s50U5SEnR61rrZ16SlbnSMJLBhll6FL33D3oXf9Sa9bt+tA+Z
XTm7tuaCSlWhNhvNRw26LAcokX4opaoACuZDh1nCxh7Hc1pOZ2RS36Dov3VTMG9Q17+U01NcgCQj
iSD82bQAEkmLp7BR9a1W2vhjh5ukc16rtpn+TuMMg2GA46BsNCPrLwvy/zsa/z8cjT1X+KD/d0Nj
TNer9sfv6n81NP77N//4GVNk/ZduW34QOJYLL9CHMfePn7GhB/+lu1AkLN/Bijv4n+ydV4/sOJqm
/8veqyFvgN0FNhQKm97nuQnkcfIhb3/9PmRUH2XnVM9g7qeqwCIpSqmQociPr1H5S2cAI9H/+V+m
9g9VM2ybPVV49LpqLILG9j/gvKFSazsWOrQc5L8jaMxp/CtgUQWR6Dqe56GdbIDvMb+gw9Q8KtWT
AkAgExFdBwTfYWB2ebD+5C515UifmExxiRKLzMtW/2HbeMLepp4mwuniKMvxZFEmhaZXB+YaeLEN
3l2bdibSHEN2H/VIfZyFnkoqBU+QasCfHmcrX1bGQnVEJjiSoF5yaVSfkxSnVrFNtsrE/kvTT4db
2iybZW5U0OyouwGuIBYqy8Yvf3UwhVrKslnmvrS5nFmjOAyRvDFeL23OWvOqJgg3KFm7L52atfvT
uT6c56E+qOiFqdA2TsRiZK1MHLv5l3JaWPVBbpkjFlZYstjLvWVV1mssrT7J/NJQFmWytLw0F3/2
0x/4u81f6kKY0Zsmta8jYJOdrZb75UgyZ3jOtaPCVI+EhM/IIvTsy6xMElG5FPXxxGaEdP+q7AwV
OovXYGwnbuVyF7/cVFk8y/vvhjoGArZTsihYIqRcm26JWQMPHUoTyP2MThyA3eeplQ8hWOYIgjBy
L7KhrJO5y37ykWY6aGy0VruRz+kk6+TmXNOOFfzcrSxlRH+YArXCmFL8zaWdPph3ducMG7lhefhl
8XJQcYLYvI6acjOYmDaasQ4JXWZlEg9av+8QURfejlNY06fnDa6ZqUgWE01MfvDNVQz4Z0CuD06R
RfVOZtuJlcSwYhEpwtaudRHFlWo7MukaYCsqdx8zVAy0HBfsiosUTywSmVPT01Y/1+pWyiedSlBT
iZcmjHCFnJIsGzXks8w+v+sjakoysS0uhMwZGSh1TSSyiFHEK0NNN3BFCxcf4NI7m7tRSg+diP+l
iKWBZPFqZ6daTO37Jj4jCtS66BMtWSO+lzyQZhor4kUZW8Fe5IdcZl0hHTRUY7+38js79KxNZanX
8udg58CfkFnXQixCLEEPfuEhnnjGiSO/xRMLQlJi7xJzwg1uOX2AQc5aF6MRKUdVip/fCsWiRZ0K
K6y/imleXbtNxIhWiFBd9K/02YT/poprxDpZu5mnBoohVwFmQAXihpz8ayprTtg3gBjS6vEwMS44
JDNSedF5qoJxcGJIJR0CSGFckbWsFshHCrUoS3Wi4XPlYGII7W5KmhanYHFK+IkQsYoSnlAAe87F
zFbeE7zK4DE2+k6ep7xDy706EXHveflOM518muUvZXMON5cicobVYUoKxa9PTEoaYgt5fAr3oXj6
To714o0C84ZfY1IV/XZWOlBEYpvMIRQf6AQSdtxxCP0qrH6Z88ayZ/hX4ZJaRUoTaEb3k0lxDR4A
av3BSJWKB09kZRmjjUeIfhhK9rC1lN5AVUxmTwnesDLnNnnMwxReSYtbTZi+oq2Noe/iWYuFVgEJ
lEfa8sI3VYnQ7xeJzC1Fd/ZKUJJQMcXGrgvf3X60g6iA6044H5CVyxL3xgjn605AqWRVFLb6NraL
3Zi6r6WZ0d//+bEu1Bl+7J8y4kjwSEeW65dfePmZRtTw1DVTdSgR2t2r+VUozG+XXymL8veWwhqX
YeQGzt1pCzQOzysTkL385VIozcFXjZ8qU1lRVCgwOoO+kwaz3SgG6jpQt0/Pq3w6irTx1oaNAqfR
iI//5Q0Wj63XKds8MrTtUmWa+U2FzelGrxV6YINP/JKgpR2jpxKDTRH2toXLkLVS+7vESgtGGxjw
muKzLYsJFj3w5ETZ0tC8KGYIyJ8U0KTkmermBGgQQtpkCFL5dm948D1bZBjFM2+jnHhgLaNggbrH
K7Q8jwdZdzpP35yiTTZ6ZyVHmdgo5kNxAzALxMbEotbCBU/j6ziGRX2QOQeEP5OitB73tfOoDRPz
rbNrI7sHUq4E4czjoFbNwRNJP45A4dUxD0L1X21/L2WzQvgIyhqvd6it7bLmVZO3vxY3Uibz5FKJ
lyEwB2EiEc6ONjOP7P/yMwZFAlK8SKCtFzFfPC6ffLhlbim2ta0FhTp04KNxxZ4AEcokDLVXq49B
EENURt6OrlMmTkx/utTJYjGf0biTWdlGbl6Kss5IQlT3J/soSyZfaKSRxaEvWVn76TiXrItekk0c
bGdj7rjBCepKP+cNOnj0DHozWnu1uS907NE6dN7WKHAZ617B9AeJBOKzwNHWeslzlomhZCsGUiza
0WuYovKSldvpVG5PYlVdzWrioOJ7MoiPTB0qnKXMykqZlGKzzCmMmvloCMG/ZR9Z7JEzs+LLQeQm
WSsPNNnim5XqsxAdtkuGJqKMJxcf1j9Hik5JBWXaYv2TAQpSAWJLIcczMhvJQa6oTEROFlMpNLiU
ZcOleNmcy3GzbCl3QlqIMfJyTNl+KV42f/lreJn+cx88v2GJdMgr/DmhT2d5aXg5hlOBOSGsiSd6
ykcf3QN6m2bgoyfLJ93ESuLUArQRdTLp/uRkEX7kX41lbtlXFrsZp64MVQ7RygwdhCVlVkXtizCM
OBTQfmpl9lK7HGf5U3wRYRFk4M7kVnlyy5+XuaXxpyMux5K7LMUvuywbMNVA2ive6eLjA0Lor2T+
k5N1S9GYcg85oAGFd9EEaFN5qMRoY0lMC67oyZp+yiq1i/m8e2JotjT5UpQb/m0dZows9YPVYKVR
iGTK8cKXY13+yt9u73oL+0e7wjlTnvGfHyrPXdY1spOS2aWN3FwTs8k+/dSljQXqb99XO68cDMx2
UTYUB5aJvFqD0nLLHYzXNpALHhEEQdA36/p1IQd56JxdR2HubHAeRohUDIQcOeST5SW5VNZnCD5e
Vel8mMS4cNluiD0vh5QHkWW5+VIpyypWlAGei6vBhaAeucoA411VmMjW3qHNpgLSKlqwVR0jKYQG
fWBatQHRonSQokZmicGt+OzhQDg8amOzdljG2/WmiqMWmnb0V7xLphhLdlJLdZYj7Sji97t1jdYN
CpvBqfPMgzerJtqY5KIqty45M+6dLVN9NCnQWG3E+MmTo6oEXy/fQ4oDv9YwVn3lqOn0/7kc8Y0Y
Zx6ic8aQKxbf71AkstJWGsXv9cYUIqoPeuTVG3SERwD/kXtQx3ba9h0SnChhWofOLMo9EX5UP8r2
kIhZi8zlfbNntRexGPWsHlqRDGCZDk1taKAokDLr1O7QiynRksg6mxHC2tAMPDHdBkj9XA1B0aDs
qTcgWJHPtBCpSd7m2nWDXH6OoXkyOhMJ62P9HjEjlS6YeyyuhCXGVfLCyJxM5IasDAE69KczXEN7
OFwSPYt2zexuTrJvbGXPLMVTIbTQScusrEUX+2ZCV30zDVEPr0TzmGvE/N6wnoDS/2tjTfTWcje5
ReawSSsNbgYRovZTwjL256LcKuvAvRY42qA9cz5XPWy2CW/lxDxzfyPcV0XdskHmRnGpvNHzEHpn
NC/vr8wtSS+eAXnPZZ0stpoI+izlS27u7qN56tAGkLMFcUC5Qe4s94tD5wboqraZxSe3E19XxobQ
bP4UFfmJjORkrxHbK018eJemUQwLggVTz//UKDOQvI5x2u6ZqmJueULgRQj5ug6qwp7uuAyOtJJZ
rx0Doyr7CJEOlIcR24T3J5KuQt2v7Vx4hcIkIRQiYzLpcuJQK9OEVat25aUDr/qJj8vSh+Waik9t
D7ejO7vTITMqUCnFcDDEFE0TyVLsZrFGs5RlTraRrWURhlS2kyHI/wnW/hfBWtRm9f80WvvcfkSf
I7V/7fAnVEs81kI+1FVtzRIOZkuoVjNFqFb3LE0FcK6a+ML9M1RLfJe1J9u1VfFSa//qPafyj6Fa
mmNdHOv+7//+F0Oy5kv5s70bSpxEfT9LEahIjBiGapiqjdqJJ0PTnxn5iEXEEXho5NQ0ZEuyVAa3
xITsU9Z2OmbF8gW8ZJ0vDcxsa2C4K5i4KQQCBOyB3wGkbryixZm+8+n8vJe+sIZNV5iADrBxO0+K
gFEhANZh4lMrA0ssyLkq2vx7LJT47oykm6+x9LNtxjTZFDVgJYW5M1Ox0GHNE33yxAlv8hmR0CFK
3iNlfouIrwi/t3hXmiJEM4xbPe+qTY4oMgRSrdlmFYt1sAtZEY0Hiy+/+CVu7p2LW5lVNEy+HmUW
BlHWH12BnejFYDNSREhQbopF13S5FJ8OIzd9ukqylaxUbXcbNzOKaknUq5iRIzaupZXdv8nsqRuy
jWlGT5bYIKtkkoqZrSoGLH9XZw4t8Qa5JTNP/8yaclIu95Sb5O5LUdYtf+Ysd5Tl/5D9z/+6PNBy
3DAu0X0So1QGBeUBiz1CViLXi0Tmlg2NGNUvRZkLLTHgltlll+UwchdZjMR4WxUj779rrMkh/Ncj
Xmrl7pYc7sts7MBnYyYgC1/Oafl78lhf/pQsRuKhwOq9Xy/7lpepivh96BMgZlliKHCJ4F8izDIU
/SnsL6PSds60M6wLpIz4pl8aLqsAssnlGP82hv1p82UNozMJg1yycqcvh5PFf7/561mivUpwAcf0
YeVlyL4n4pubymmcSCo59fUGEXZCkwTlGDEVLsTXVzaSzWVxVqLkMDzIWlmxHAlBBnaS5UwOif4k
suFZzkOXfVyls1ddjjZ1zYTcEJP0Vs7XrSXbiVl8Lubzcvso5vilnO2Leb8lIwAiFjAoSr9OgU9Z
lrXXRNDg5BJrhJt35YhYgiOiCnM8+qWMXbgiqnHJaiLUAaiRM1dFfOKSlbVR6xxNEceQJZnIHWW7
pfjpkLJSbpYNl/1kHQQ/kGsJxgRVCB4fNHnxvZ+wY4e3f5zhP9BTsJ6NZyn+CjhbLnG0S6itkF27
DKqjElTCrazhJMnBhQgPm87J3p2hFqdTdYOHzRMEp2mt9zWDJy8f84NtXdV5M+1ljFxGx2VuSWTd
2TbKdSECFgCxGJfVQqQ/rxI69tp4NXGy5zuh2buoroxtGA1IJoQkGYKlm3jWnuJ8BKHhhrg5n2AG
eLZ138QnZLHEkLWNa2MVQ15ey2KOF7fZ8iv0Hm35aUznA6RyHNRjVyswW0dnbwmzO3XlbUOv27Rx
Ney17gWEzofhdtomb8LqGJ+78ug1tWCHEAzPoXXBOpofTxkKeGWn7iSHVYbjJBlW5hq3NncObCrY
3HxF4jqC6cB0QgbMZFiyKbFtEf5yxSWoJnOY290aA3DJUbw8MgGMyPrWn6LM1ZOibYzcvJFrFjJJ
o7rZOqhL4HYx5WgUqupBCW8rtVW2dk2ASClFoHsCkOTbYdNgfozBed3d6Vj4XR5EQzyxy+Mnc7IO
UTJA/GACQfCoR9Ras60r3oJyIuJu1R6j2KUsc5XeEackvDbtXCQcFKcfD2npiDts4FV2PkdJgL0V
5Ygw9wGzLu7KAIzsbDqtGTQnjKMnlflu56L+hjOUOR4u2ZYJe9foe+amm9NQm4ewBuoTlizohSGr
O1jlHdJCcy9J1e1NeOyYgaK639YNXgwGFqV4mkLLbcGzYRNiMB0OmeKvUW+GgsxQvh4Z0ey06b5J
NtMjLlBGtG8ex29utAXk5gp/En9+yXbK7yLahsa6EgIzQP399GeMPvRd3G/L8A2RuXIEcLeburfg
h1He4A9mNjsdum8U9Oi5wrvEIqQJrBDsp7MDNB3DcVchMwWV+bM7ffS5OHSCd5BHhD3I4Bu9DFhf
KYEafeTGFbOCs+A+HJlcZOEGhCrqLnbxFk37fP4FNCqxkAqPEL7esHwLGk0Ff4pOWgq2vmf15NmG
NGXtDePYh6/OL7vcT9az5QUFBFhtVyfXhf0SGXC/r05RAH8sn44maG14ueq+VHfYmTVtUIB7irYI
cM5duy6NbcPlhFTe0OEQEgDBDRKl80Af+sbsK79H0CoO1LShe6vHtTYHHPFU3jJxyc+biBhBdzW5
D2dUyLvXXEFpLrwr2592v60P7hGSB1Akt0cOh4gltmjrc7aPwEghP2h2hzY/hCnSdhgt+Sf1BvFu
2901wnZsZ3xgsYn86JZZf5nudWB3DcEfhJFucMNpepa/gsx4io2XmRXQuynEBYgx6hZnkfa3Duj4
rX5xlcMI1vZ3ggsF47Vb7TrHZoJVJiuwI1TVV4W3zbDYfUmOoxcMt2G81p6hq66xPwhbZNg3hYH1
6n6y9yPcxAjJPZCxv1rBkD+GxbWb+lqMLwQuuleu/j2ZGUfSTcLgna9U775Q1oW9dWs0uQ+1cwdX
IIH5OvNeQDrBLRCOShG+mM11yHN0hErL9U5mAR5N+G32SvnNKp9jodmOiA5+K9EByG9oBGjKmSyh
4b7wm3fWtH5Gc4A6JLo8bnvQfhf1/TndozthqOKCcZ2UCgGx9sDTqTu7yt0nCoEQHGBZGFlxsPYb
ggXW6MfjBiHLCSN0OEaINCfXcRecPUD0vuMeEVPQxrV6VT5YSqCZT152AMgsbNwRv9id8LRsNk5x
zOaA1eO6vXLwF2jqNQizDJ7F1ZxOqwA98+eoXuF84AWZdd/qKJEqq76/strNlGzGLT8zxOPAynZd
ux/mow0l8lfyzVY4VaRzmq2urgf9YUAFC8n7J11Zm8q7eoZhfBu/WSNaFFu7P2g2I3A/f/eMQ8Or
EAK5vStrovzxwzzmK/CyK97aOtmrQoUiQjB7YwIpxzUwXw/DURcqSGglI0twIM+S2WSAkoSee5XU
39t8i98fyMqnzr1FN7ZOdiAe4RrYP0ukgp9Zd7cC48aOVqdoBSUNVvKpZgQZlOZmeE+xFnO2iRBx
3iAezrSoeIO/hfpUV64M1MmrNUdplG2CSk625prf8DA7196NcURrfIccoAK5hn6zW8EWQS4ANj0w
ZZ8ziZFVgPncPjNxQkK4PHZvlvFWdTsHC4Qdbng/gSum9Y5Tc+YVXjbwkG7qElsNdMO3bn4Fjsw2
VggrPJevDVq2KD17x+yodphAbwr9EWJpq0JmQbl5uOqHK1vdRN+7+Gb2WIfZKx+s+a8qyHGTgsXX
DZDhWkcA2I+fz6/5NUG1W/NJQYPpIYo3s8Pi1TfDuIWS1gHGx6fN0gLCm321NbJrbbxSzOv6dIR3
m5fPCJpVqLArRy+7B50+pn5+z1o3FFJF4MFxUtm1d94rGhXej+LFOQLOHXdmUD+ilF2a+/AekjKS
GVowvnqN705b9bxGs7uHd827rKyTN9VgkSyIz/qqR2QbPjf+IjEmbBgiYcu7AjkeXZXKE3yAbn4y
58M03Q9MSpsPT71qaz4MPtggw+ImI8KJrcUmJIYKD6B4fELEdJohMlirFoZhcuiywMH7uXsMgVFO
70iDAtSb8SJ4zRsC1u21Ht72ERr5FNQN2GM1wxbyQZ0xftilJxhkO8TCWdorVUSSPobySlOODYY/
LjojqxoGWrVi5RhRW2ymG8iaLSsiqwzF359YmSWr2+gtNo8cPT0yoYmwmu+Jha2iJ9tHF/0Bwrum
r+c2gO+SdSyKbfEEr4IK4dHvGizdbYQ8VLd+wtDC9u2D7iurZINWab3+YYHeeC2ntX2XBvXevEfY
APTl+nyc7uw6ML6ddm3CEp3vYJq+coIUzvfPku7gJXxK8Ep9dG6GJODMcT9AOud1RNLitPOaVfhs
3rk/y114HV7/ql87nJtuEiC/MH/RrEb2lCeWghIoPvSPB6J6/mmX+1zTVeRDbdtYDz9Wv8qg+9Fs
7PUeeJR+Z9ycd/rdRKfAAOAZBhVvzPk1eYXkjfRn/Wo99CffcCDmEyMMTk8Yu/H/KLumKRoXTb+3
Yc5vjWJ9ujs5Qa8/ZzGyF1vYDyx+oMNjoVcw+tHaYwhVrNseNFuwz3jiol3U+sihbstbJHWB26jb
sHlgulRIM+Gw3kxBfDDXgHy5E/ham1hl38wHAO25tv4OCNef0VwMOn2jvWLBvh7gtfnG1RSEO6dY
NTfKD/WF2G8fr5oPWNRBfijuAereq8/hIcWbhU8Cfj7+KblBr7d4LrYJZ7WN7913BAHZpr3mWHQX
/vzd4awhUK0gh0fFvvCZaUVQ6kNIMVzbZB3fN4h4wQ3hsr+qvGGEiZg9PWvQgP3+UX9pbiDhbPo7
C47Oqr9Lj7ZvQEpZbTrPN7lovnVlXDU3/V29P22/YVc+X81X1Y2xcSs/3CkUvSi45vXOkYUC/Hs1
9qv6idWDvl9tZgYI0/mRFgS6V8x0rqxN9N7uLZyhPqBdHk6Hb83HeJXfjGjBrNwto48r/XC+inRE
/OEi+qkP7WrtrcCXr5Lrk5+vaLIurrONt9H95K7dg+Qqn9Kb8kl5ix/GdfeRPHmr5Amx5t/VyxCU
e9Tm18iCtO/hK7wfay1YynTxdAFr0rxdAaXa8NV4pSfj0eEKw33K0L2Av41irejDh7v5ob5y0WTZ
pzfKDr7NlfUEVmENEmDr3bHesHGQsF0p7Tq6xpgSKRRf9xFy8+mhVCgTK/tdMXYFmhvk8Avwt+GW
Qck+O/I4vCRP7dXwO71xt/1V9YH6WUHk6039/ZbfxA9TcPodvZ9/5juVK0EfYx2tY3ftKfAqVvSf
j931Wfc33Tf1Ob63IWjSt6zQASB9Un8hl69AufCnZ1TOxtWT97371uJ7EKTH6j7fuR/mc/0+3dAR
0kGaH/V78gMTz5skXI+P6TE96s+2399V9+ZzGiDutVK3+jWpP68V/sD3MvXpfTaYkKENt7KunB2o
ikP0Jh66nfI6om6AjxNzWpTvv5lkr1H7pnJc5ffa7nzLJ/FQ/eJZLZ6z82o/H5NN8zwfQ/qY9rVI
g+Kar1P6Sz737WtyGyGJx9eFt2g9HnPuV4LTHfBBNFrw/fFL9C9YPmFO+gsQa/vKNl6muFvb2tFl
jsKlQcyfDxaXCQoG34zv8/fkUTn5CZrf0NgQcUdaZtpa+DEj7POsfFev6Zdt39qMe9RNeVvu7EO4
G/cjN2S6GX/W7xUz0BXyNP3q/DQwJP8R2isEM16U23mjbaCL8kVKtF1Tr9SXwXhLt+o+3Mf7Ean9
VY8efmAclGvjGihI4DzkvwDeWg06Uj/Tya/Qt4Ra4Y136St8FdvbRPfTg7p1buerbrrHovjIkMIS
jo8r9b3wvQCDurtf8T3Mog7obQoxbz0wVD4kt/H9/DrKDlD2EidGt3yIAII9F7/QIqNTAT3/HcNZ
/mvxpqT/4DP4fbi26Qhe2j1SuXsWXN2P9pbFyO95FihQIx+81Hc/yNXv0Zt11YP3F2cNZz3xm4e+
9RGI4L73j86r+lzfYgqWztv8XowPvuHo8Y1TTMp1bK1heE1X8ysfxP47qoacnnIWnTEdG0OE4bqh
W5oClMTr1XSYgu/9jhEec80H4wYXs1VIX4EgTVDf0pfymUR68hrh9+Y5u6XLy26Ha65rulP9KlCO
aDFqt/oh4g1lCORr39S9cJG78gJ3z4tvllTCQV2fdyPdjb31bvFzuCl2bbu2nsLXegM2hHjVKqIb
ewl336N1GVhb6Ian3XhvX/Wrgg9ecst5jxgK0kmq/rhhNvYKeyP87vyc39vBt35q79Yt5Jl1svFu
zq/l0d63x6jxvQc9QdI0EGYMcFHuGA4Sh+GhfYbOT/dc70FErVn4fXS31ZYRKkfe3rlr64ExxfAL
XFP1LTz0x2I777pfPf3ELt81fuVru2STPMb36T2qmpvhYVMjUfGq8wjgIYm5CXK1q+aed/b0IhRo
8Kv7ZcSolgTqy/QxfZR39VP6kN+0V2d6QeeHdxs9gaa6rTN/3p8O9haXhXs1QArn/XuyVh7GY8/r
bOzEv/YIfR3dOt9+0T+yO8UKEvgv2a5CUgduyxsraLAxUoZQvhKv3twIZiGvC45pbrthXHywD2kA
LJDw7p75wn2y0W4YZvLU6s8elOQN/XQx7Men8GDuvXl9BiHmBrPzS8V/2A3vUxsphtsZ+5qn9snz
1uHB5jnCQ+ipePBeOYnv4ZYBfpL0GwlPS0ElYLfg4DSdMT+SYTdFBCKLAZi2TC51Da5trm4TKyDo
JMF5MifBezInk8nVOijtyT2zEIJQEhsnExmJWooyF0rc2GCYaFMR05Xn46rZoYtQtRoc7TEdZsQi
wwES6VCizDJgLtI4ew29m3MfHxvlW08wR5v7DUsqQdXr8W5Si/Dg8laL04+VYacBrkPiN7zViclv
azjdB5kwdbFVxd6HQmxRAoZlDs/Fejcb2OMKGEOTCBCPhJ0SABJYEAF2SFsVH5NooLvMGmTGIdPr
sUsE030OUUIL5hBLmOF8fkA6DDmns8GEd05YT5qM6q42iQ3GNhEHTVRhvdwfokhr1vAyv2utTfQF
ijkUdXVdjrieFeMoBuU4kqfZ9VRiKCfPk6iWQOwmqFpaKfTFFnuJ7TgXN7ph0OFWyi2B2l2N7ikd
J+dkhPDoreJ17EF1dOmEHM0C/5XZbrQJaeD1SW8qVutkoFfGdWXOkYt1Q1UdczSWtgtichLr8F+g
lKUCYruOwk14ngAkSmwicl31oReJLMoEwS0XD01mYDIOKpMSu2M9kFn7dLpvu7zfyLjsJVarz8DM
9SomRftH2bHgX2LgDiZ8FJHh6U8OqAyxT1Enky9F2U7ulmJCB5ETvKXmAhe2m1+p2vxSRxd0qkMH
kOImoKh8Z1qtOGqtrh+8+iZrBRpYYgCBYgMJ1oxxi1TcTX7aDx2KK3pn0BMJzH0pVm1GgaWXudT1
jvMZTBOWhXeFap+1ABHw6pBXndMfQRXfdlWtbXoFtapZB2hZEVXnbtgvju52+0tJboCN4yCCQsz+
U6Xc71KWWexIvbNTHo2ZmKtFh68DKUaTsyZ+3FjCG/CSl9UyQQe+OGQiWYrL1qo5EXHts61sttRf
jmJ0KFP4yyaMIO7dDq5MUTkGOrkQOvtJta5RaGQUrTdIOqlENk+jaXN5BWi/4G1UTMRrPW18LzKr
3haeuV+2yVwo8GRQ8/kNcgfDrho1kJtkUukKN81ssmJVlMgry0ZyJ6LXIM8RM2ChUPw9fCZpeTnU
Unspyx3krrJp4ghqgcwux7u0lJXL7ss+l8N/bT5aKGPWdQ9A/J/nsTQZnLr2B5Dr/nKYpd3XM/tU
/tszW46LPkq21b2ElWdx3eQhP539p193yco9T8s1/vSXLlnZ4PIDvY55JtKnAGDE/ZNn8m+vifzL
TiNwgbL1p7+8/M4vP0Y2/A9nsPyJ+dvcms/Aat8lNucsOn+J3ZHJl7ovxb9rwhoAca0vh9HkotXS
XOaWNvKwRWUzA1vaLJv/ru7rn5GH+HLYSxvHmB9aoO0bCTiCvkGXFQqb66pJLuisTnxv5VYJ0VqK
jlzhlHAmucWVq6hy+yUra5EY3OnQTrZ/dwjZQibLYWTx09n82/2WM/nPDyPbLU3k8ZY6kKpR8D/Y
o3Mbt9N/gT3ClQlm578niv6/Ov04Nx/NZ/jRZZ+/0Eeu9w/btEzH0ZG01HkVIGr+RRT1zH/gQOLZ
NrLBluVaHsCkv9BHhv0PEEua6WoggyzPEHs1SCbAITUMgEkarVH9dzzX1d3/DlFU1/Qv3g6axuEE
mMnRNAs3XZuz+Iw+qmDomyXE6b2VuUxUc5OBcN4co9hCwc2J950eh8Fgmz+MeePgyGlo9t726ndn
rHB0ZjS6C+3p0bXz98bDod2eMQAsiop4nBIyDDeuixzrMr6pI+HD2IYtmK3d8LpT0cNK9LxfJ4jg
rfrOeQ2nZNx6mBdGZrMuw5SVRMScJsuZr9cR1gYbBQMeIqITdBTdYOgPD79Mte8uccNEba7AahLP
Fa6YLV5UGHARIa0K53faG/YjICEfAWcGG0l0m1kIAzbtaX3GzQXqGlZW0M7RptZ11AzMEW0tG4zQ
FN2ZZ09n+hfUaf5tj2L8c1nO9tGt3GkN3pBQ72ze5G4xow+YaOu0YfW+uY9sZG4VVywKOTlzkCL1
dkV2mOI02cdFEt/NBKTjwWOVQU/GW6u49RhPbdqE2Z2n5pqvmzYqGzmaXmFX/MLf6tfJMbJtVRdv
npBVyBkxH1lnmeYZ3YICn1XsAU+rG61vhj1yRaV30o8sVF83PeFePTG2GPq9DLn+mCu2gelY9OrN
uDiMbWpuphzdLBt99c08oFI83iI3eZcl6Wldqam6NbGRXiFrwRwTF9i0IwgtPKitSvVuwXShoYwq
xtDp5ao3tddTkcZBe1ZrfL5Pm1MYb2rbrtBH6Dd5pWAU6fXqthisa0tziRayZua5BwRYKrQsWaVm
fY25Uz2GWy118fk4V/banaLJDy3vqbSgx1V1XW/joViHdpns5uH8DWs2ot/1XpD5a5e12gq/lJuT
gnFS06rzGmOEeD95zY0eEqNIUhMpwQjjQPX8rVJ2XlWGz03Ckv681sPzD5xxMIgaH4gSAQRNdh2I
FcR1x2+Ri5sHIAl/yDFzz1UMsruQNcZSw0fafVNrq9tkdZ8Graf9VKr42WuQ5y2f6swFUAanbGVo
zoc5Ju+my/wTRXGhvFR8IArMYtCA7v0JK5lVrChY0of6dV5gngkD6HRkeSVl3B3oKXEUEK5MzCvz
XS3jX7NesziIOTlqCixTKZBmWUDDxokRM/oryaTgPZ+HH70OBB+7LyUJGeNiVM+UZKfnNouvqK9V
VrxqmxCzsrzfGUi3wUR+gK3zo48zc4t5+C45Nz9PEW5MaTaBdsFUscH2HqlyI3jBOqPcnDlrMAQs
USG77I+dfVenuOgVvoYgArCE6uyj2XTsAcz5RlIQfY9+pFg/CVQu/UfZ+pVufDMTKwn6EwuXeOVs
tLKGFZDic2qduKnCHpppIvofW3vubbDp8UuExu7ZJjKLUTqo+OylVE1Gwo4fYWAf4jfg4TOwUoOh
GCA4PxRDeq3F7kPCG9e67hW6xDenGgky3erP0LcgVI19tzayod7qcJMUV9n3mXNvKl5ghgPCUR3K
7WbVrcZGQwitJtqj5j/0fsA2Pc/vKiDPwZTFT6ESQY/Rh2sULrEERidonVfeSCgR89bhPPxWjJlA
cFa9W50KdUVDQKNODq5iYrcWRTdmTWD9HdWOgWhRZB9McDRGG3f4YsDbw832NyrU8MiykaW2Bxdl
JWTbKuXR1A84Xv3MzomLnHxiBnGOM43VggcNUf5VQ3RzPLXf56cMAkbdBiNUScmi5RvAY24iaFf0
NSpKs/M+nKeHcTRU8VIOCJQh9TGcDBy1lTO/pm4wnUSFpx+vQ71FKQppaF8Htr1zogJp3ZlQmN1r
CX0ZEag8Hr8Nk7CNsgDHKM53M76urfonsiysjRPqnR0cV4smyzd1pGtb7tqInPAGt59bKOfZZkqJ
+TEjqdGsTpQdYpErDWEgZDZYpOVVAWyBQlCNzfxVKxZ16X12aVYhkPUTRlbqhwPzm9C902Fxrma0
wtdosbp+lRHhLjusqG3PPXZD+KC3rP83qdJvkpPuq9a6L5XrSZ3mtcEwnMX22A9LzT44OS4WSL9n
29HiyShYrzg11xH09WBWo3KN91y8GdEk3LbTFGieafJAR4qvRUIDamC+31b5y8k6q3zMRr+NmhiR
vYFF4R5tL2VOdNYK+QtRnW30XFc+Ri1DWP1c8IlVXRX5xfNtP5bvcey4V97Q3uA8Aq+4Gd8UZGL3
Y/emtOfGz1wVRVasGyJQPjgEo8gF6A63iBQf3NA80hnQKZ+xp471YWudmFA1Nj0eYkD1mLLiXRM+
rpHmzwzrxQX3UNnK/2fvPLbkRrYs+yu1etx4C1oMetCuZeggg5xgMYIkpEEb1Nf3NkRmBpn1VnbV
vAYEoRyOcHeYuPfcfTzCRw3ZVwcMn+EU1ioNy2qXTL5LOcENFEALJJryp8TDCghL9q1Khue0BHo6
IxNBiA1BNInWJplcazgUUSoZTvP5dIXKifQHf5IwVMb6tgCzunUCShraeoMNw9UlbB5JN0EcaB2a
gkVWJdQUDclmNFA3u/Ez3JxdBNcscRGV2BaAs6q/NGnCrcqIb3YmpQQyAysgml0vpFel6ol3JWNH
D9Rvh/pT7dO9uCEctgqH1VU1a966z4SxCslCZdNjVpi3bsc9ajQkFKEnRFZ6En9a11zdGkxoFk73
k3C/Rvhi8JscjnNiBGcYWZuxpPASrP46bHiQS1LERiXja5i6l2QS3aV10HXo5QEYdLKhVurbhLdw
ap6LUBl0VvbPAAD/ygCFGcftc1w3aEuIieZEOschKDcyCfSN1GIieD3p+DOV3jx8IKOu4WwdjES6
R59RE0CwepPI4KDP4Y+g+yxSx143Tlmt8cQmz2mtwzEXRyMbwq3mTXfOrZz44WVG/dXVQdlqAx30
oIizNGabtKkothWUZsgsQepRboZQNrQt9mvDg7jJdfkCu7KlOqnauzJ3N/OLp3dfp9IWFz3070pG
b+dcTIC2Rzs6O1nw1UjraldjK86Tmz2lGt5xnuq1ZRTW+L3pAbokSlhDu996URtuLNG+zFD+9li3
XCFBUXAVPdVZH+908cOsSUKmkwMcvsUVKv9mZ6LctBU9aZFFcMKVz3ibYMvh6fMRuf69aQbj2skZ
CSb29HlKKAfx2o4cN8YFOAa0Gj6NI8ZURTutqA0/prBLEaYZ2DvHYPbM2IjWQT0e58EBV9GRfbXL
8OhD01rjocyYKaDtYhQosW9EpMS3nk0aP1ELxEUvrE2Ahv1SYSS66RwDy5w4Mym3DA4S5MtaWFW/
Mqz4W47F8Rpe2S6f/Rv6pXHrlda0iTy34xfJDzQvQhXKd2f51I99ABZ5IHXlbcMYP82+SMuNHZkv
DjCnbeE6iAvJwS1jLmxjN0Sc+ahTWGw4IsF1rzZApQ0nlwfhu+DRvBReKl3gpNfGGhOocduoLLSB
Jid1yBHoMrNx8t1qYXwbDD257m7ilmr9Yc6rA1xwBCUWGuDZIKHTzpuaL6FpOyCe1udWdtPRSCug
vlDetzrkvLUx4FcMWn4zyKA/5J2zdwI4ii5f5lqMbrDFuT4/AtXHx+clZ+yy79O0U8HpHnig99UQ
9asMo3rTFNErGLmt2YeIJlK/2I8ZKMU0H8+TjAJolQ45e7P/abQRuZmixf/ColGeBs/d4hyihm02
w02GmqE9fumxtbkZfg4WMLHY3dWldRUmZLUk9+FvS6Q8PtyyrKPgOe1OFaXtNG7+jiGif6pL5ZCJ
4Cqtdu1QeUeTInUmQzicok598Opx3OSiIWPiUfvYjk9ZX0mUDXjWOZ1dbJvRt5h11AFeHQRZXS97
aEuad0dLHymudDZp100kWhmCo9P+luj6bcFgRfWGUeZhcJEHsMPcWl8XR++770VbR5dITkizIfrc
ZD7ke5cSjFJ8n+OArGJfkXH0/TMzV/1pGo5OUuENXzS7pGzfGCsBfVwXCgpXlrbcwvzfOJnubZtJ
ttsOyJ9rAi0uzSgkP1uSndMcEgK41PYuxtj8rEPRE6Jm2rLxkokqFf2YGtK9SqJaeFaFb7OLimOi
z5FeYaF1QRDRtru88zXQJ8QwrV0W994OL0ecNeKYwVfe3dokG52592nigKdnpXbOeACPjWXexhJ6
YZR2n/0YaSSC5a8Ui6F+0qqrhaqbvDBiO8cpqDCQwxlPoeBeTulViwN5HD3I85E/fNHlkFAOMx+a
yvqZW/ljX9OUusbVjxHR9QGK0LREOpfpt1G70xOv29thC3G0YhrToFocTPfYT80lTEIMtkDP+bX1
KfIqkMFyKPeEC3VE188zszBS8mfXvO0jxhKRbp6sYoQg3OjJdiK7HTnam4X4kuI+JEA9Cl+F4y35
Ie/sMNw0WrvPEu01HYwUBSKSvRD80MqxGJMw2TG20otj2HckzLYdk/luisFhEOlvgTKsGNTSn+Of
A+SgbdYZTgl+W4tVXWQWs1U87+hOf8KluolbZQARB/syq1D6YqWR2OZnQw+7RzwPHvQCz6a0OuSA
qzBUevYKvrksCUFHMWUvJuYm9YNdMZsP5h7Vgxu6mwgyqwmvz8jMGE15FuwgdG6YYyPGtdGh5mX2
FHj9JUiC5lBKJGtBXK+qZtpN8YqC0yeqVJEYkMiEXlzuYiNGIJeQzBCzXAd+/WmaQNZNU1dto8R5
1WCwVWT+Nq35EjgCLDzEcqQbsW4ZGydGJTwMKbrTqpx2deZu+pxkZBY1uNNM1ip27J2VAUPoyy9d
i5KgTPR+Zw5fByq9ziVNQVL4PmJB89Efx3Wu29UT9LxeN5Nt4pLZbXSsYEhZ9ADaNzLbjOBhtkHU
xpQfvBVR/Dn1a+dCldl11gBX0F+Oxs9Aa75GMjwBut/ZzVyjDRwSMgfD1sRwBKcseQkcd1praJzc
eKDMm3sEEuKTmsdNnhBEeIzauyL7OnRTfjGHtlrPQ3rj6cN3Wfw0B3Kk2IMNmP2B7HWohXCGwdli
9rMeXRuxBxw8FGjernBHA1xkSia8vPHcIbwP0cHE0NVPmakY1YYG3tS/QkrZMntD1qqZPKG+/5CH
TXggnLkWHbNKH1X9ZpjkgLQb2HLeXTrbmWlTiVG12Gvg8fFkDrV39K35MxXipQZAWaQ0LmVoXDPR
mYeOEY+bGggUB41+NMIRpfGrm1CNS6KQeRMAx6vhaPa+w6aM9lT/VPXBcwOdcOV2n1ws9HaWa74N
gLzBXfNbtuvL4DNykG2HrIeolmNGYBzFU6/TRCXoTPRe8myK9HGM6wGhAmGZdZpHjzlRZ+Zi07Wr
CQ111TTwc9LNh2JOXjJTbx9AO8H+LIZvs7Mf2rQ6epb14qKVv3ZB95jM8dNsIUI2WxowlXxcuEWt
5Lt+X122U/E9k3551JIuPdTavP1ICBrUwLk8c/tl15KErmEE7307vDPxnZ6Epx9Dpew381nbhVK/
7ROd6L6Qx1bYOGoutTaTD/JlWR1yf98Re9vHRkJLlsnDO5KpsYNdHo0WPNe2v49JCE718BNvuIwU
NJrCyIzvWs/8JNsm2lR+XxwspndG308QgqTzNmh3buzI1yGvjhhvu5TVO8W5ZW2tS6RUIh8QDSdw
KYVEWkYROJ9n1Ly53ngEUkzAwpG0aIaz5ZMutoagOMgws1v1uFJElaEZedS9GGsFfbizQu+qDS5j
yAmBZBJVR72TBIGMhCkdOvS2mx5CrUSj2W6xr+weNKd+oynCK9xyr7YvTtmQfwVSeVNGGPiUGiyy
LLoxvTNs4OfB8rERBK+7KmPceCp+2pUvtnEAalnXvyZkyfkjep1fCLjLyTcfcuwbNrCmvtA9nA29
O9VpintLOs+AeRxE/BRPu1pm75vKCDYeYuCsc78ElflSBeKhriqER7DO5RhA6yvPSYkBo+0acp/W
0QQQITf50dOs4GIsVlgG8qPV72TQXI2pR7gOC4D4bLgyC6OC9N/eeNiqHJy8eJwRkKfVfe9o2Cx1
nUaYtX8RVrz2oMOvBiGy0zDIY55gt1RbuwbHUOj4pE39eg73UZ6dCSfc2JZ5mSatfqc9DYHVAS+N
5QbGNlSIvxZLPY/VA81Y9uHqSCmNNRYkICnQHEbRb01fe6vg5yIBjm5bfkr7ZSusxXMr/NdEVR/V
WI/i+lUgA/8L8mWDZqSRQVGcS/dUJrg3dvAO0DAUAXI95RtmjfXLQvHCFBUpwyJw6IGebVobKd2C
aNLGedgnGCAQKwHks9xqt1SVe0NMrSmwzqjPvpb2fN+kDPkXZcCy+EUzsGwbfFF4CMfH5RaXxVSM
Kt2sbjk1Dzbh9GPJzKizIBHU0WbRYLzz24BXeTscMK5Ra6YgExfsG1c8dv7n5WG0PCJaFJEdFqzZ
ckkjiv68unpvK8M3cIp8Ic81b4LTo9gvf7Gz6BiWz2HZLhQiwjOnB8eSr0FvnmVM+GRo+Xbx/NmH
sSKZ2aqebVxK5JmPgfXhjpiMRRQXBxQHJFm3X+rSljtdWpFls4SjsfbVvKlRf/Vy642Vv9T0VnQx
ZOQDqryk26tSGrvD/AmHWI/mN5YDw0ZT3ndtaO/eCXSjEKrkSKX5tCAodnURPCy6mX6yD3EFyYwx
GG2CCILqEKczYSlYBpMYtb3lts2A3ls/60lon41GMiMb42EbNNlw0iNq27rGczdiYUR8FI3NUcNc
Jp8RQf+FDYM7uC41sGyuZrv6muAiRsRqhLG0vxkOgaegaG86cId8hRUh/wUM9RcUbOGBfUDB9ET7
OSsG1VRQgUtkhQAzGqDD+6Oi6t+WNdOdaDAVkWQpgpNL/dsCBVMAK1XY52FkBYawTBBIFm3hrlJp
MdBLqBEqj1idxswwnB8ikuZJ5M6NT6RgpysWw7KwvAY7IVWO6ik0g1XVPjXQFsUMadAQNwrbiHg3
rU03n5KWoTqTq3It83CfjWlyHunYNkbHrOeDuLdQ+JbNGAXOocMOBLiy4psp4c0i4lkWs/ppvElX
0ssaqt4yqkbrJN1nvUi74/J9m4rBsawpnZNvam9a7zAVdJPXegimC1O9GS48dcNOlDb7SJ+fR9Px
Nk4ibnHEsa66WtRJjObLnHZtG3/SHaZ0oz/9ccxotL2Tuv7RG0sH81IT0DmIaZ+6Pzx0Qvvi+kS6
8sTdLycUw9ieTbdbLccMXMtbN/w54G9JKY+2txsUiXqGpNscot5eRQKIqMWDRoFEIW562zr0edBC
K8l3ZNUp/9VCJ77WDjEIZ5TUP2XqryqrDdGrR2ILRHAbBkmmumm9IccFMx/bDAYa13hkWqr1bFLF
/xpMku7RkpfOs899WxzgBlxlkBO+wMT0Gk4/S2nEF9dsiSERcFvN8ZQdEwpn/IgSkrRj9jwMk43v
QWsaV5pM89o3ErqiT0IBydUlBhZ6kDV+X2af7zqmWCvP177UkcdsiuourRRnPywo9JNNSAXN6Nzr
AaUxxii+VhPRHkfPX2Q9D1un4sdgDP4bsPM7kZWqwFOZCtWMsfVLAkl7G7vJBf4D5TNBzIc5Vc7G
NdqU6Ukckdec8NXUTUucPxbeaLoI9WZMUEKo/5QmxX5wT+CWYjTKevOzoIaoxOSNMUjUgwalq/O7
cuNMCJv8VjNPyxrmUyATkPvpei4QD/n5+wJLHYJADoMz6f0YJy/ZxI7YJgGVGuUUmSfDtgwgYazV
arGsfRyIW/yAxxAVd0bGdL0c0GOb0V/l4In81wWWqywn20byqSW+DoNPc6HtmFR5lCkW1Mtq4Bna
YaLuK9ec4dTo62Xvx6LBeez9RUWDLKN0BFVyvcUQbfRORUd5kD+rnoQ4+SkKdZ8SPTPbDUI/NOG0
yRkRTi0/zqGGI9s33SvBFZsLGGh6B0xAwvhcTTwxQWVhqo1YULSwiKH96HScx4pWdZigLQq8lgjK
D7i6RtlwNiYK5dIBr1TBYNIIh6Nt0q51WlbuHFqBleUYb06s83i3n5Mu/0F0ZV263YsFxW9tKZlo
2T4lGXNctGSfh8wP17ml/J2tA+FWeVOE8fe8ssMV4px4bQ0VqbeGWlHhLjFMUJX5V2O4ptNAHINI
Wu9iEYtZ99uo1/XW4iPLm/YNCnOz8juMF62nNHixJwLjiWOn686enumyKacK0NdPA5Gusnn0fBJf
vovYtaEGtxOeWJX2vo6Tp1inrpFgBm680t+OpficUxqLTxWRR0vSydLiObGzatuKT8Eh3Fakdyhc
TpjLqgxb/NTj3CR6n3bt1prw+fZ1cVuaGgJJET6HnXrYy61u51vawYpC+5HoUM1gAeQS4A6ghV5R
3fiEtY0GeW4Ywt8x8+6swrJq1G9Z1U9Pq0h+Ieqv0ztrwrYSNg8JnLx7pWcYdr55m2vjiTz+3ViO
+yGNX+qJHFuQP3UkTvlhkc6CsTsUT41HrV2YKOOvkl8ALeU+CEbUtdFYr60wRaVNpIPoYjE2fEYY
Y7dVScQYPXiz1Vv77NEoYiQPh7tYYSt2IzKTxP5TS5U6YCDzbqYB5AkOldcOOPwa8rI+69c6DL90
BmFKHFzKWhxHf+TzSb5VZAI8EVNOWd/gD3CNtTvNrCiPJ+VNCVsdbjqJ8B8y4Q3MmJWReMd4DL73
XnFThykphT75hnCD6iAMdnApd5N7LKKyNUbK26AsonVl4N2gbIVx8hExLuxyQzRiI6m0NQj5lamG
twaycdu8EAgEX+3rVxwA93KA4mHpW7IQF8Lntjne5D813LGSlm/Vad5GrAT8It9kQ3RuzegTkMhH
w71AcP3eWDeZqAmEmUxIB4JrJJCP9Yi6bdJcKmxciwKg3jLOPO3GeVlbFtKKTNj/tKUiTr9WM14C
ixAUk5J4hwjhs+mE5Sp1MSocgzgmsx6DNKYJIOdQ84xLfe+36b2kjlzVsC/6T12BHdylkH3Zbltv
3iQlo+7B7OBXjdQnpEQY5WDXzOFoeQds8L7EjD1WeTfRUjJWs9Q8k1gFX2ankJ6NWphKYhxXExpz
s222ClIlNSqdFOwMcWtzMgLmsYlb4PCshoXLwvO8+1bMSPeXEvVEEQAmDHEAEI6v7qxj/CiYxCyc
lb6vDn7oTfu4CpWcoFz9QnwZb1MUz6cP+N+4jNCETq2DINSs8AtITyhnxySKpENsTlRZGHSHBc9w
pgDBGuxtujm6SFQO675AwE8TjBVx7AwmcbAkwdZMx3NXQcwitaDsEMj414U51c3ao1/wlxSYRVDp
oo43goRBTIXmBy6OyRoI2gWLNqZVeBybrZHl4bb1o89gG9BsikSpXRcazahQdpKPBkQFqgwt97Dy
GZWG1pSCULyC81otctzehlRAMuzP7cIA9DlE3f6dTvfx9qni1pHYI9NN26KIuSKzgTvUoYtTB9Lg
Zd+ytiw0s7yUPPqMjwLoyZb0DqMXb8N8/mLZbcfMtfjk9EZypi8wCMERZCoLjyRdaYWrQsoXvYXT
Z/UqWYgS31UouoU9F6ERXE2JQxLINeiN1CKaeWAjbdzDltYhuLNwYm+LoV966Ja/sJ3LYpMz5CES
kJrrLtIIYxlpsksq6znXaBa3Yz5SMOSVFFA3Ou20pNJCqLE28EGmGzgcbduWFpVVduYKozd0weP/
iPX+K2I9xGT6P4n1NknbNclb9x/lz//A4UGK1+Tbr8K999f/IdzzMGQA/RX4tu8qfwfzQ7jnef8y
DM8PPN1iuGPA7foQ7vnYOGB/hDgP00jbczn0p3DP/5evB5bJQQAwJmyx/5Zwj7f/FRpmBzpQM0aI
jmljQWGpv/xX2d5kFJkRT3ASNIYXJApE9NOZKWKKdnrL5EgQpaUOLvX9TWj8cFpKivtHtCb0f99N
XFtaPdwmZI0JUx6G4Y6Bj57cdvWLQaqkS+5++ZjvynyKyuI3xpn/7+6WFJlhWXw8Jmq23++2dFy3
8v2Iux31kxET6WpFdad75kwK7QWHw0uLcipSjZ530IT+oIYU1Xwz+T0xTEaTgjyKbR5modO1ZFs7
D68JzgWD5R4n22YeQqNXxpTnxytkadaPlnRBxmw3Dm+5TA1SNAvDdVRUd+pykwusQu3jjIwxi12X
b+qcHlFNV1GRwNvBJD4MQQgTBfkbb9VFclVZF7+Xyy51irpkXRl7dQdM/3bqUoNDKQwOe3r1ZnP1
P2+qJj6u7knd4HLDsLJLHaCFJ6hRjGmxqZfG8SocXHKmnFtqq5BJoJmYa7Ves94OpJc7e2UKSvsi
9I++fqvOiYW7bRwGkLyUw3Yh4LTwEnVqxD7aqqkuoEzc2tl4pPFe1z3/GvgAvNpOkAGI8Kvb1vlW
XSOhlatjhj0Uvda8tradFT6CNXc1iACtgrk20zPKz4NN7Y46I0uG+5qzS+py1upth07/aTImjpA7
Wfat055tVXvdHrKCC/Aey33x5rUB1/WPP1W9XwtUwQvQ/4CwLfqDOmRboDr5fzw4+mtLSM+smbeq
P4Dr2BXOg1qyVx+P+tvVmy/7UZGSltqpdfURhmqdY21J4WS5SbMnnVubrOKTjVzUbOIWMZUN3CDS
94KScgmiPGLU7bLel3ep+RS6YkNECLvzU0LFmQsFVm2qk1tjhLTlHyadak4kLwCW1rYqGsMlTErK
6NkfzqR1+xBd3teE91DXbbN+l5C7zricuoTJekBGsSB0re7KNY31ny/1TRRyqQ1OD54P5aoh6+pY
rS67rWxVrtdjU4RiKDG6R9Sg5HsJRXEH6mWw7dzgi4FLU+aGh76edj12Dau0L7+J1MCanT7eJedd
UxxVXUwqxXXsur71o1g3MsO8FAxUpKFssaqvWSu2uUGHPVl3ocg/DZXLOAvFTeE7VMR753byrpTl
rOcIj3tKaL3YvMqRetsC1BOJgP3QMXQzff8pK17MFhkORXQUdaf+xN80vBV2tBGxsu1UOT/NiO9y
w9pC6uV3hsvr0N1TWLau3HYry5lP0LqlEYvW/9OH/lf6UECY/9iH/t/8W5v91mu+v+KPXtMwg38F
FFfRb3qWbqME+FPubnjmv2xbN/TAdMwAzGXwV6fpGf+ybJ/TPdt3mLE7H52mwyFHh2lsWZZnE5qx
/zudJnacv/Wa6n4QwDu24RrQPnVfuUD92mv6Xo9OU+r2j7ntfjbjFF3i2YF5InN4Ao0xf0uYmmZG
l36vC0mEMjYsovdtejQ8r9+XTbkmFDzeR3E/b6UUiGkdp3ykPqm9xzyTKFlePS6LSKKJlLlw9nE0
VY9RXdlX6fh3nkcKhWwdte8gC+H7qldQZTKdpD1CSpgj7KMp09tZSR9d5wrES15ePxZe1QMwirt4
ZPyKKKodarH5OLysLecsa33v4Zfevl9k2V2Y4afGE3Jnq1xVG9fGS+4ZNw69wQ8jQwBjSPllasZi
04+Oe5NHWX7KdEvsUZEmj7be4wDqYbvrzYSNC71s0LqE9dWmpvIQluHzx65l/7L42EekeNvWKPqW
/VritpdB3mN34xKXqavxXKhFm0Xjednkl5Yfgkb8p/04NqrkVoVP5nL2snjfLseMY8uFEn84NvkA
SWc533l/VVGMx4IMxsprWrAUZdveRwNNno1dCJlFW5y1XhIBibNenDMcU//zapgIcbYrDWNMYCNQ
UwqfkvhCjNdlbR5KsEl+26ZndXQ50NVltC+czt/pKZTXJmvqL8kcUnDX98gtgsh/gZsQiaD6EoRV
tB9LY+0FcryJR4G6dSIfaBgJeKfGbs9+Ku1PhlmuvaGqvxDGLA6e1WDUok4jnXeP+sZ68FJ3+OXl
NeFlUmjgECtPEvGm9DCBb1PfvW8Sh7Fv3FCjpjwEA+YWumZCFrulfiXkAakwGR5rbVOj37z1jDK4
ddQCeO45loZN5ujP/TLGItkzo/tl17KQ8xzc2nnWbzAv/+MacQAHpIxGsWuLdLhIteh1p7/Mogcj
MPL7+tuB5ZSPfW1CXSQT2nJbeSndjgUeDdfQz8sWjOYO6aY68PftGK+uZiVz4JB5LlR/a1ubjzMx
xAYd5/Tkbz92UklE6WmEeRFFRQ/LgkzwvsEd5kYUsnuQldGdmyK5p/gg/d4b7c2kx+KbVSUUoldB
9Dy1yPqS0jNvzSoGdzUa4hymQ3X2kmjcO2Ugz5FeacNzjPEirgCm0JDRwMTT6sk4kDlK7t4XeQEa
LjdOv+xSBzW/xoY1i4Ltx4GkD5K77+Y4xn+8Vp0o0jbcpnAq16nJaKjuABClRoB8gdT2srBNvmfp
xpBe/tqXhDBdUg1pmxy7h8bO5UX3tfcXhSR8j/gZESAqTfsSyLm4ZGK/bCTpTHXCL6vYktoXBvzw
JxrEPsuRQb0sNdEXrew4HBHyQSxqWj2+8adIMBS0r6mk3QP5G990ar8TGewPfYZpxUQq/P08OYd/
HBet/t0SxmnqY9KNnU09A4bZD0Qt1Pr7YjArxiuTt67rzHjfN3u0jlnYXEq1a4xEQbw0Q0n954u6
GHH83y7KHECdXUb9bR0R4Iv0uLjz8w4duCnR3bL1viuT7S4dyJgum7nRFneqmufj3I/9zlS0O6Fp
OMvyTJ8WNf1s9+F1SE2o6aMj3vxyo+Eb+6oj7ttoUmRXf2JWNDh/9Ar//xNg3ZQVkut/nuwZ+t87
WebNlomWhH+ObZl/72RLwillh9D6hxt4Ej6GrV9GqzEupoMSbufljruvRfesmYYuV4LCgy1Wt+Ue
UaPxIBHyTSTkbiPJZ270TnnUJ4aqjTq47MNgB3IRAbbTPCTO1RDpUdhN5h+LNH3NZyemAr3ZV3P0
DYG/9pT39XhfTcVu2VoWQ3/MXSme3jdwLNfjObnr4gFQWAeEQA8CeVkOVoKqj6KgGmPZ1KknaF3I
cB6i0ds8d7STNU/atsr19POMU20Ui/S7oSPnyaTxXLqJtSuSzNtNhn8RMTLAakj1uyS1PegKFjL2
tjeulHdXWzfUi2ejYCIfw9reU0QiN6k0IdkNRUdgubcfNMkCHjmhUFKJx2lM1Wafw9+OLsvWcppP
+fwmr3jrqfXsh/fTENWidYvJf92VfmvvSQRqhOcS79nx9Fu3ifrXMEIMxq9rvpvrhkhCEIUbX4zl
a3gDX0IioiFvjHKX4U+XuTf//KNBP/23kVngMa9zPJtCSBdfTeNvIzMvNUdBFVf0ffBwbcr7Jnvo
I2O+tyBZpWbPvLIPxtXc1XeuP4ndFILEtNJRPOkVunmvAN8yROl4tmoSOdpsh2faE+3MWBSQn9CM
Df5l4fnjwLK27FvOWzb/tu/jtX878O9O/tjHCBMc3eghhDGLbZXYzrWyM+1oOD4pcLzc74RW++vY
1oh8ePIxsAb7ZzMg72+t6E3GwgCGFFnOZYhRpjhea52GBmssGA5sY4VC8ttTe99Xl71u5wBZjJPL
++nqxGV/YCKUYtqUX4bURQ6GyuyI7Ke6DVJwsSKzghe/7G4nowx/JFqxNzClP4qA8IgRDPpNbkq4
kGnfQu4UbHYANwgksTrmuEJXbkZcnfOWXVPoogsQKd1c5ik5nPM61llw6SyetbkU8bYtKRhDLpbd
RxkLvep09jEqaOwyu7d6Lbv37RhQY+LV8NPYt5xna9TpCb/HnVi9bFmgTddOMp1ePnbZYy8QeltH
i498YzZYoXF6Cpk1s54zcMuIxN3zsrAtzEbC3ID1okYIHweWtWVfm8Bn+LeHZZOZq9GMtc3fXteh
yIAY1FrfZirILm4Q/bDz0bgZfel88nIAjVaUPBlzNDzGU7ml6EJ7qHStvFQBOniji41X17MPYeSb
n71ZQEXrEbQPUaw/0rm8LSeYGUlOx2kfAyepj/Zk67tKs7TPjfT3djUYr0EIo4co5HDrZn51ofeZ
iZJwIN9HRbaPZlMA/7UgcoVzdM2Qklwn1yxbRK3mcSB3dMPQOH6sw+6OuBS5MtuNH41SCw6ph+fG
cnBZ9FpzNzWGfl22Ps6orYSXq1f9dY3lDLMowvdrdCkgzsEUkEuwCy1WfhaihF9WU0r4Txo5eeT4
H6vj3Uzx2N5DpbKtHal9Cvt43jCNcw4WHj2fiNMWDFXpDZajbjNScuhrj3FWaEBHSZyqs8ip1O/+
yb+ZOfwW2DR/b7WIAKvpJCFdzCACl3nt7/PJMM7GRMvy4kcG3vmuNBGvD2nYgkCLz33WID3OboxE
NGiIov6Sdp757MvSPnWpdolzfyb4Z406Eb+83C29m5/l1qlF+4CTfFEGqCyGCeom6gc3K4btP7e6
ajb+SxDZVgFs3IFtEN6GT6Prq5787dtDUkTt//lfxv+eciI+Mx5637UhvdY4MHwa4TLK3LdeWquS
x2KI/A3BZ/sl1Zmx9n3NhIIJ81NdiuMcVvYLetTkkJRo2JfNUJbfc6tt7ixf0+49J3p8f3VVeDu7
i+E6q2vXQXnf6lc7kadi+JqMM6aSomrPOo4SFSFpVt+3O++PtcypK7Fzqqk9d6XUtuWEIr8sy7S/
RYm/bp1YiZgcbsKWx8x3+gaxVeafk9zz3hfp2FJZsWwPiKdRP5rUOQiNWkHV++Etvk26zn8hK9fu
RrMcj0FZNY88Q9+XExqebgwBNf9hnnPvGJYNQdgxaL/kjg9yNci+IRXKdtlIE0fi0nwmgaTviha9
g967v27aE7r71NIehWdH19RI4uuytixicC3U4fgS/fxvB5I5Eqd//vqX0v73aP3xO27U6utnzmvp
9DyWB4ngb6X/hkV9RTCm7vcejLp74yRyFaFwuI5CvwU6Mj1YAdpXMAT2Jk5MeJxqczmQax3F++70
flpEZBr2lKJjDTiYGZDToB6a/j3WyuF91sQBWnuB+Ygf3uOMFd5PRpXtnSgAcZOXwPx0fNfXmZsm
++UVy4nKhZ0G2zkvr1j2E3RUV112FJHtL1ddtpZXLFcVRgwCUr3vsi+eGmudOpidLOclZHhrajAs
q3ZO6PQoBn9fVdvL2rIY/Ng5DS7jf+SLrEolEWwshzKerNj987dgmOpj/v1rIPBlg3qwiWdYhM9+
fwpJC+eUMTr/j7DzWnIb19bwE7GKOdwq59TZNyynYc6ZT38+Qh7L03v2PlUuFLEAUnJLIoG1/qCC
RIFWQS40OidlfHPQrd9Z6CCcRdMOSnQOAw0p1hxsvIiJueKorC1t2SlOO/800BddvW394f1TfOhL
9DG7p09haMTRWfXCQ50N/v5xfTENEhj4o1jDjuH327ofaVRv4GxJ91d/jFZSOm7UGhGER0wcpRQw
jh77m0f88WKSkq/tFHlcMSjigY7ouG+X8TqZLLDGDimwsY4cKqmi//lQTHBBaeArOM394/CP03xw
QiSqP19s6tdSLi3MXEIjuexhnsqxfRRHFGxUMK5HI2yeqKA9aV5pHwoIlTO7a4Al+fXQztTMtw9i
BD6afRDdgfzUqobUOSPVDZFI8ruXSlXe8Mf2bmSg+hPYaxkP2lH+iBMEj2GLK4fRs9PnPFb3Is5m
Olx1cCM2iR8oH6p5G4D2vptkqbY5wMSFmPUvV1XSYlz87y+uav7n44OSqSpTz1R5hnA/++cXFx4/
DNFWTX6Q9OATNt0euTz4JMeoK1cQ/KK96GWh6ssLX0UdkowryPppyh8jXbjp3bi4h+pBDmQQLjYS
jI7eoVD99+R+9Jz7nCoHBzOASah9t1nLHfctNWrWgdLXJ2Xs7Cu8M9Y/IMUcK3WuIpTC1dzpRgTv
CerNVZ0apDxKePIQQ0RMzItqmwKfaTZrEetib5/wPN7aZYpAotIZe3H0aETM9KGjcIv2cAVknqVi
5XA//Lfz/hg2om6ghMtmdkIbf7r+p+6/XaqoeCQO5uLfpjp1DT6Nv9Ee1LB0yKxUOoijIKhe28iQ
1p/i/TTtEdOQ2qBaRunOa8gjP87/NK/TvXxedqax+DSADIwLOHa6auWlzcLm3WJ68jsormiSIts4
5NEgfuh7N+r0PSmqcD86e6+Kymol1cTFoN1HAZQ8LTDu8x5nkH27ujjKrR+hx2nimr6+Dtwnsrvy
wea9LGWp7l5r1fjQptR31JuQ3VL9q9mGWOgafrF2yVxeei9elqZdfLEHe1zEQ8kOoymsAwQ3YyHp
LrwLEjVi22/GPubFIPieehUStVWEgNRDf9HFhXtW3XGT21b+KlWVd87j+iNxs+I19KIc3zpoL6Lb
BL61TSIUOO9zk0Zdl80YLqNpclduJeuQBBNtMm3grfRhuR1kc1znhhQ8dRkp7dSKrR+y8xHaPdz/
QqEkIQXjDQKGvW1DxOeR5Zie6M14yxEtgtFUShsRM6DgXobAvp8gQiT7m1XqF83C88IRDgxXcj3t
6uSZfxQz2h5WeEeKawktG+tfJyRLPKCkiCgJN8ChN/oWkjZZoEEp2MpzpxSNGH3cGR8DEc8WQyUv
/Qh14iKPG+rjlR4xMVv5fXl3o2zFc9tDH2cC2ERYi0xP+Ht/eqIPikFNQ3GPj9Dj8a/8y2pAzHss
Dj5d7nEufwIESEVfVzr//1ksaP9Ua2LJBtjDNhRDsxQUF42pWPfnil1SPMlC4AQ9YU3am2WGGG4e
RO0mSux8du87gQ+7qtCrWR/W2eYetAs7P/YjkvfU6G30kjUfdORoLqDiKAtxSh1BXy+zUZ+zdw7P
hY42U8qKfKFJZngWMdGY0LDWVSBjfDANGFNjlaq3bqHmDN3/k07U/mOLZbC5Mqd/4MapLH6Cjmhl
XJWo9lTf9dLbqpAEDnHuqqumCH/2JTapK6Oo8sP90HPe6lyycLR35e8eVeuM59ar4gOddHvD2VeO
VR1Z0uuLpMzURRkV/t5qKGarldkex15zns1EXQW+bL+DgU83raWby97ynfdab77mbmVe4syLr57j
fZDWv/7vJ+pUA/3nStCAk+boFtAhZLnMz5lTxYlstVfl9LsZ9ggyhL15Q8hkNkY+gjpTT4a6tIYR
r2CQCqZjnpjZ1VP4aMVoAh9/F6sJcAPH0ldRgRsFRp7uvh8Kdy+Ocq07t6g+rEWPiieSt+JQNMZQ
IeA14OHqGXB6KMvtCqkt93VUg7GG83X2A0SBLbIQz7ZfePPGyfVZMzG9/MqWeF0j8A6eSUMmVdqL
IxEbdTXcNhY0sGnw0zQxt4laDwzMNCyV07WCoD15Q1C8sOw04HoG6WoMC+m1HiC0Ab6sEIqlC0bq
DXkI4yx6sroo+rF+dXpZu0AduLICDTf/+2NSPpeR+RU6fCFZEMms5lXlc7LSlXALzUtD+hZIRr5u
UumLFrfpVTSu0ccUaMILb9MhrRMk8jGQUQAYzPQaGGF6LRsvOUcGaA+pwAIAJo15CdB2DdpgoKr8
1egk9yyupUxXtSHS4wZcnh6vYQR8pjZ3WHE9EZeC8sVTUlxn1PHa5F7Dx+86+8Y1lH0W1uMqdk24
hWHiozzWdl+7WtkkULv/suNuncam/VXtEB1DZ8t7GsKxXrVKivRUZNXovwB6183s9CgH6WPBW9UU
JFweJaLSvDmOoR1EiWhw0gaV9OJfTwqaWkZLhxOs6QRxDcnum+P0KrUfK/E8H2BpPl7BkIpLAN14
nhdZfUtQgD2WQXkKIrm+iRA/CuycfGThRFdpHXQCfJDk2QL4uXnQ3fJnGuXZpdMC59pr9lPHr+q9
NKtx1UDU5VfVmO+F3xzb1gEpnfjxuezsFMMV4m3Sw44a7HibusOABVCMvgUGXXt9AFpTd9Lx0fiy
+atb1v2LG7Xk2J98tdX25LF/Naqra/u4MWDfuV6lb2MjXoiYmDLUiYbot6+sI5lcQRlmzZv6vbRa
7U2ui+GYFDKF66kL6LRfldpgrlDi0N5KlgSzrk29069zMq/Qb4rnm2u/84uTrRUw5flvfK/M4yjn
8E8TZLVMqT3A3MmeTCyhgD0jjDYYA5QoSd9ZcMFfAD9sEmouXzSqL0tJixJU5oLgPQSGIOYnPkCu
Mcx1lpSc7oDJ5+SPFELahkRuc0fn/Ne8m6Ko8ucnIb86yxDPQPiw9r0K9UfuCjWdvEyg8n9Dg0CZ
a7ltQu+lKUZMWOpERjNj6nZNXlJMlNVNafOceMzzQezt3dg9FJ1WQ25A8K2xeoydh8Z5a3H9CFt1
/Bo6eE91su0dEHAZdtqQbj1JLS+pYfJASs2t5QfVRYRqbKIRE0IZ7BETA8Zo8gOO26PrcmZROuic
JJmyMqD7U23XgF1QLoDt4mNHYLTgSETX8/IQ9b5y6Pb3QxE1zUp1539MEId5Ts0nDPut6NXT1e6z
p7MdhIbRaIrMfasD/dQlN3/Sez/YVBHwSlLA8s0rTfTuRgsTpNAaVmGV+QfRIHDiH4Y8LeYUMpBa
mAZETBzZ0+h/jWlRF+1d8/kxS0ylRjbAS2mdhZ9XkB7yxsI1oABtr8cWTgOmq26NaXvmTps3tOFW
lasAUZlCgxVnZymBBDD1RKhq8WajMIG9ueqGF9XqeOyzEdWyavgo0C/f6B7ygk1uDh9+4GMT5RbP
bhzplP00aCbTND4YA/xaFJy61NVubanfRBw0TId2ieVtRRebAQQnkg8jxDAF9yPE3aJ9aEz2P2iN
PKOWAQEHEDjonqd7xE+0mRf3WJGapXGO0iTf+0a9V/um5COgkSDvY/jThbsRYvxT5XvyrgyVSSKG
UX9sQTfIQ76VWDgshtALTsBUMH/v4wyRtKi5qaPszNiiu986lAuDWnd/Irj4Rkm6fOuqzljI00mF
LyHd6ZkhtPygQSC/jNgaikMrZZd4byTq8HNxqMmuu85DDPrIYRfaQjV0myqUs/H0Gk1IxOCqmS0l
G1HbSVsqjgY4p7Uo/MhJighlNECRi7w3FhHxvB+dGNwntr6kcE/plLrw3NRYRrXUL/TRDndGP1oX
X68dOHzSVvSKPLMu4ggNM2TrMvNkxwFVCbtfRfKAtJa459rB0G5qNfgQ910jdTHlEgOin4z9Yhxy
df/p/gxg8dY1PSqhYZDzjEpcKPlZd7UyRJG8Ug1eYodCbx0l/oeemT8slMm/99mwa2003WdOd5Ui
eJRNRMfEXf4kGrswk0PomksZ7R1cuaYBSTLcU5Yq78GoUcwWA1LjqKe8aNdOihGVO4w0dqIcRNeu
4xFU69QvK7PaFFZ+uc+bQvdR0efnId9PEfP4il3EpfoqPgdlnC0UP9TnYyjDC50ahYU+sK+bmVGB
cvEBRaEtKtdizMv87Jgr7Yvo4draPhVl+M2IsQpEJgTXM9sASj01ThFWyNulPGl/xxozks6d66yQ
jkUb6nfciqxp19r+5JWksyoX7Dm5l6PN0xvKSgTFZDltw20ZpqfIyurtJDTzPmjOpjYSal8klS9N
E34T4TDQozXSHs1KdFu+6LOQm9nZTF372amlhYjXNoJJVNEhsyp2/B71PmBacMooA3lsdM1M+ZJJ
ePdlOTcCWHDOBbYtkDJM47+6EWV44DveFewTsAUN3PXQt8DEhxahOVeCDzc1kWrCJXz0e2lMkSuD
n99Ow4hAMeyFebOPTLXeK/hwbptYlZZFKKUXy5GSeVVKwQ+YwFZf99+p8fZz3Q2aM7RNk8pqwzMs
iq3XPumvYmagyq9h59gvBq7cKylGxtFB2O+f1/JsHcqZmV+w8lP2XaxYxUoc6n2kFTNx2GMSl+fo
l8poEO9N1CLgQuHDaLZbyzOLlyJR6oUZ4+Ldsml8kd2gXnY8QVYsW8sXzMr5Q/qVshSjTtLx3HcN
jGunUciQ0bYyU30uulXCLU1Xemkmuphvp4emZZ0iuikfmBXr5s3DcoLUXOv/dMByN25XeTPZJVmD
ntCX0IU8Fyg2GhRVJS0NV3H5bbTI39u+t+kQzG3mShxZp2LI/SVCeOqzntYw9ax8+IoI7L4pNekL
BM4tNRHv2ax8+zJqw5L9dljNkY35cM0qOapwmJ4zOWiXBgDweZbq6ZYS7LDPDJ4wQ3IQDYwpYEG/
u41iJYduah4xyTX7JdKIJL9qb1gpaQjnEhq4aMh813vdDyl11bZJQSuxpbVU6s1GI2FwFk3mJMG2
Teuvj5A4GiX8DvQgwz8mSepFoGvDl0R1zgBxoufaCoq9iHtTPJSls4RcYd+W2h6dDfa7Hvo4/uBn
JxLK2UkcybD5T3E7/Bodpq6IiVEnBgrTueX4rld+PlcxJDhpZl8dS0pecymvim9IQc7HHPnnwWvK
VYWi89bIC/Up17yv6sgKGLjoxnfq8pQNYXkSRyr5vgWbbHNOrozPSbIZFiPQYinneUbJ7ZjYY0Cc
PFQGchXWkK7FgIjdr2CowZPFEm2tq9XB4TEGQjc4g6+jZl3YCNFM3aHyunvXJVWPiEp+6ErE7bKx
HPZ13hVkhKzoMuZtRwZa5q2zXZ6h8dNcKiSl0T8M8A0LQu0FrHtBTjIxZuU/u1Jpdit3IK2XfHXt
jC9xkWjPMhq9H62GnCBasNpVr2Nz1cNH2GexXO2dZgiwCpTzK3ANbT4WJglwhKLW/HLjc+vor2mQ
yltt6okQ9dv4HFs4LuO3C+fPoBTOn4XhBMr90lamP2xZHO3c9G9K147r2rRkVDDA9vrwFJPRbJ6V
oLUOuRxnczUp2o/aiuFYNEF/DFRzfKpV/egkdvOhplmy6gMV8Mh0OvgdFATSEL5HuBaFexIU9k4U
60VjTfJB4kgMZKKs/5gDccdfpAYOSFKjP6l6uGrjtn6L+X3uEVHy5q7u4+kFE3uFx6h9H+Wzw6is
6CyWnozK6JqmWmI/63XhXtICXF84yMdMdkOgWJl7oSw7eepSv556IiSaNP0YelM76wAFL6PkYNwW
Oxc5SgNcWJNs6xZV9aomhj6rk9Lai26s9l/roTNOope6KjT/IryJni0tPatvnuTEDOZhUSxQjTIP
1dCZh6lGh/r4dCj6ogm63kXAGp/Kx0Qx8KnbIOMINiz/43qPi3ya+2/XrAtqoHLXoPgL2u7cqF6w
0cqJG0JiJcLCdbJA1sNkKUdvg9mYP2pkwjUdUdYZybRzEcTSR4VywXzUNO/WTd/WtpOHPfqdZN6x
C1opgxxt3J48d49Z+97IKceX3EW+eEaIsKyUP4t44Ae/4qkSnw2WQze1/VongX8petJued7jsWcU
JyvsvVfDrVisp+zBqsEeXkvyD2KCZMbT3V/vzwEadQdzbHJ+H171LUVnogeb9gVVc2xDQ4S2FT/u
bmYfhvdr22H4w1OT/Kn3Kg3TRQtbOr7jHyNuyuLaWok6W1+POcVI3TrlGqDqdHpXHWakSPViMNlS
M5JCsOACEC4agf8WUHFx9Bj4NO9TV0xGWgR3NLP3Fo9LiaNP13u8BlTCAmTeiCUa6qsrIxv6TVUM
9YddrrK2ib5UcLjXdszHFCp29IUkz7yFqkwuVBvBcKBUIKYlWY08ntHBZYqDXaphwhrUQ7nvO6vc
B3JU7R/ddopFttSwwJkORf8+8fcpj1ieQXvNotJd/NtkH1bmpkRgZa5keHpHGt8COILPTRV+9xF1
P06MwedyQPYg6oxxU0uuBieIR5YPpQyrV5FQ4s9jwFYP3D9STnYf7IvA9O9JJtsh8xZWwds9g/Q4
4d4PJW9fTZPlEcMoftL+TkJ3iwofEj8Bclz3oykm6WHxl67lc0AQzkEzLbYlUyO6jybzAL7Xys9H
5NOsUe+NORJ+HTA32INlVt2iCRs3gCUCzlc3aAbSVWoJK+MhchYOwv7PZmmn4K6kjxB9NZS0RnQ6
s1g5SkokL6TMST9ihH/9yDV/DL31qple95p6prHUy0rdh4i4HZugwIgA4uasyxNpp2JDsLXcSRRS
M6Wzqbe/mh79dTQ7zGRtKrF3EQO11NVnuVmJzhDqrjWzBpiNJO12Fc6JKUpr2K7K0U8FOVPfif9q
A/9nINtUt6SIXYE/jkefYtyuHDuc6OwuvwFNROacB/S3uI+ZwUmskS517piQtCGqOqkxnBsTILnW
60slKFe+6+B4KI31t6JdCcRzUNjWvE+K4GROqD7EXbZDNmZXHcmumaqn6jdo8Ge/jtwXpQ70tSHr
rF9h17/otnurkNv80lvGyygn2c2K2vQmWzYLhQINaNEVA1JZbRI4GScRkqyE6j2FwFp7Y7cM7kHJ
fyhR9Qa5HrILmsArzfH6nTxG45mtIfIFQZ9+1zOsg6LiR9IWFKkdJbrGrlRseevVGt2s5NmvwwBB
FaZUg7nW0DH4gMqBymVhuQf09e1Dx+Nu0aD/+GG0yUa8LglxvqisUW+5UZrLKnW7U2+Ov5oMeNc+
8VroFH/HHbsPSSaFIPwLtk2oNP49+TFn6CgXZAMmjk1kXANXDtdhX/ivLPUmVzU/2dy7dmXPY5//
hOiOSoiWAUT8negaETLxLXrse5Jp/qsxaWsVSlQexWhQu+8kpK0Tt9LglW3wKe+t5nK/EIV2L8FN
XpyoYK3ndnWCxiqyoeLhnVDC6iLUlcVDW8SaLqRqWqK9Nz3HH493QHJdQTa5Nr0tG76wvumod62B
a35V6hb4aDHExTaLx+8Ah8dNA1H6nBX8UJDsLV6bAU3UKKqcHwNFZnXIAK0UWnVqyCR/CVIjhfZb
NDckUdgISkBtTbdL9w7Ji3WOiOKVrDo2HABOF6gxu+iHD2B5CrDWuWOEN9E4TbyVQUKd7r2gIk9r
SltzjKP7BFsyxrUWQjG2sDuY9LckI+qPonHVOoYOOfUH570dw9VYee5r5lr+vkNTa65Ho/MaqAMe
uKmFiuvURXjHQndZcbZiFEG1H3mq2ydxqhG3s0YmXUbiI79psXGfZNq5irwzDtriHIQv402apN5S
rr2lq7M0GTu9PHTZ4CirIbdQnefuNNPCylbYFQYYsYSoqizEUOZgBiDma+IjSIZcWXhxAquZhdBZ
QfoEYYfkKnqZ4dXnf8ZltRvQUZjmqnHcibmar1b3aWBW/7iGiItQHwzdgVTVSyYnS7EZooqlLtuG
GrqlJsFbj7C8iOMWoy7NLCu3zhT/53wRb8ssey49thym5kJ7bkCRT0dqArxcRbB0KUUky/tBGjcZ
WlWzxxfSgLp/GLtiL0I2kgIX8ZUt3V1NhW9b5IVUUl7p3v7r8k4MqLXxM68Un3XRP9aTj6VgE3UK
uecGcQ/znaRJ90EGHNtXI3SW1tT1g+5MfpSFUByqaAVS6hFxLXL4Ypcjzzb89Z5b1vkl+w1P1V4k
PwkguemwSxJZ+ohU6UvptsZVc7TohMouG4Epbtos5Nia5yS0HEQZs9bcdbLj7vjqkej+zduoFCue
x9FQbwTQlfWGdHGRfRU9wf3IQ3nyoFH7hYglloGXQohwtFK0S8AouJ72pfEUxla+MJyyWPPnNZ5I
msv7wtQw+col/UlM+X1CD5yTrXIIRBNjnederZajagVXdepFJffELAmfQwlDG7Rodq05TkTmundP
qDK50IySS28gHQLOYZfGCCG1yMCyfqiPwwTHE406bbwiw3p3u7bailA4bdD8qTFJas1BfEYUaCjh
SaOLO7bkDc4iRV0Nh+L+eO+KXKEe5ccgN1G0nDKH5ahyQ7UR06ZOuGYR5D6JBkjnm9abBbQCx30a
IwW3YF1DZHvqNi4rFj2XvuhRbZV4VeQrVlfDRczNAuTjw7GR7lfTginvPHklUWaVnlCJVJ/G730n
I7EqDZk8M/Wg3fV1Z6xQ9jO3eviags/5S3bhqjhG/e75ubewUvOHGVTo24QJ22sEHili6OZJVsLq
WqZ6eVWQ9xShNG3Zj08z6r62TmJQTJtCtqvs4HbkG/Z4QOigA9sHy8z8chEowZNcYovAgmYEXDcB
PcTwfWahjOOi1zCR/ONMMcnwvB9RhxpvT1rtVlbaNdH14X2U2eqTPoIkP3XhC3yJuXldqmC8z1Jq
cmp2Dew8YKM4Naxp+DKO6JI/YqmX+lsqpAU0xlrH0BcV2hb5s3CSOcQcKti7venvRVc0Y+allJUQ
u0YfnKWwCCqxhOa2OIzA4CAVPp0uzqxht8v5pq7MYoPZTnXzCh/+rW61P4BGcaC23+RYBgxQatW5
dhtUbBQeT4hIAC1spS+UJtofaqju3Ei5Jrie7BIvabx10xqU0AOq/XZaomKcIrI2a5vxonUyatFl
qr20MBgQf5QvOJRoLz29aOqJsQ7GjRiTp5nTWF5Gyn3sP88TY8qEgf59nu7EoMn9yJ9XUY6Jc59S
URvcZgvKvFvzGMifMs1Bg2OCM5noQujkBEOzXjZJoH/rwEXNhiZRL9JYZvsuKrKlAh7mS8HaLB+1
b403feSoS1PLDaITMFM8jacBBQU/lHCjL2XHj6asfG0XGDVf0MLiUThdG6ubc+9JWAsppE3UTsk2
Sh1JB0BMEYte3diFRWLsqrj9ddSb2QZ1a3+jZckE/JmmPEbF0eM0zClQ2k/d8MRyfdYXmvnuoae6
zqOoX/dO7L732Iz4qZ585TFVL1UFTV2T2/Mzf6aLyY1v5vmIViOD1T67pQ84LWrklTNI7bMUIu4h
+RU6cNNoK1fwEUlHaKnlIh5hV6iNadHNgF77DE+eRLCsj/vHlSoLvHo2ncr8GfS0cl+6UXNAI1Wb
e20ozfGgoltZfPhT0yKcgzjYdHifOB1FUviq8E1aP+aJo2L0rqDtoNrn5Su3/eqvcso5wGz4wZK3
nbUB+nC5aXkAaBvUYPpA3utBiOC21J+i0uqvrZUM1z4uWRIBFBAh0Rhoxal+1ZxFjwx2f72PihP8
khVCi7b14xqlw+07Lvrd4xoBllx7xy9fRSjhVnJS8g6Q0EQFBqBu7duJLlxPzaObSN5bIKNK5wlG
sRgA1y/XK31iD4u+aKrIjcCQF3Nxgc9X/aOPTc2tUHUbQrqRbBQwdAvFkuRXXQWGYdZKu3a9Wnlt
laIAetMbu2JU4u0wJdc9FaSSnwbZKk795MW3nHGNvLGyQAEsfgnTQt2aOMLNh06OX1ojQtgzRYr9
3vVhKalO9iJ6hQR61ylQzhudqNiXoVbsxdGjkVDczGeiH1LLsu8zK68p9mFdY32RN8rSlJpnF+18
pInq7gV3lWqHXQV6kFM3NI14n6qToZuc9C+ZP4AK0rEOEaNWL9mHtkfkNjaN7qULbOOIpMR3TEq6
l5R0xynEz06M1UWsnZ0gv4gTI8/VLoPn78VYrAfGtbCklRjL8twCv4jSwHQVJ+WJV6eo3PJuet2P
XhTuRl4YDPMw2qRWoj+LeemATmBJRlS8ttXpC8rs9sJvKjQaGjN9cbthGxmUKmELZC+jT34yw2xO
jNkhMGA17KODGORnjlWJg9OXGJWsAAMWVtQb0c1a8gRp3yPejyaLWeY2tj95cMz/2QzDopU75SDC
Y1PmZKj18de0EOvIHRIOCC4HKiaK06kyZhYdhYhx3MRqef3VFSeKcXF22ITyyvV1FJNy9Blys5N3
LAfIOfHIBtJjxNpBa3BalCimL2pXc/iopmBXlO5kMT5NsgOQ1PJIcrFTx+OjGXtPPqqhHu9sQ90q
U08Ming0kP+GB+6U6w7V6JkIpgosdiwvuMz95CwIllXZTAsa6a82B91GyRekbqdEi6w3Y3TiaHwP
YHh7xz6K1m7q5D6UFOktGKxJj+P3HHEoSWFysPhjZ9bQnyNrQCgSEfhdoYfVa1DwdO8dwyMfQ7fE
l2KM5PAienqDiLrWDk+sXthqZIdoUnDqygJ7O5UCOeLg2nTH0q9+EeFDESALGiKTGM5Z6qQLrc0y
JHv4zs0Ti0q7J1M3u/eV0jn7iT0eEl3Vr+I6ds4DPNUu43Q9PCTrkzG4QM55CRGCcDXuhqj+S4Tu
cRSQ15mPRaN4EyLWIpy4sFuvWfqtkq0UB7M9fdpFRaNXnT1c6SLd1XAoKKtzOTUiLiFB4eMiehRT
9QLbhxl/qXvsMU2c9XuuiCf2UByUSdqoyYPhi+siaKBk8nuPAPcG+eJ6FcLtE3HPNcd3uxzrjSEX
zcrRi2DGQsU/6EXYzeui0NdN0ra3AZfem69sfLvWryLCCkXdkOeUZtbouPE8TNEdl2yj2kqe1d50
QHwXhf3/fRRAEOSjwHfm4mQ/iX62QIkXZjNEr01fbPs0Ua9aE0cQC/FbYZP2pCSB/eJ/FcEqsJun
srUovnBC2pOuyMx6L8ZM1vtnRxrexJhHuvaoqkjwNnWg3uzWePXG8ofqZu1zWHjmU26uKglvhzmX
e5EcVzrq05gZV9bcjrJ6I6aiXziuESupuFkwmoyuc/h9HXWoxHXCiPVqF0AdrhT1rE07o2LaLeWp
9qSEHZLWU8+TcSgs6r5bShmbJSdwy9M0XwwitWg8yZXxeT75224pBl1tLPED0M+opAJait1wNtq9
vTNzA7m2LtdvPKT0G3IFBn5bTratS9+4YX/onQeM2sSgmOYrvb7AXSlePc4yuqcMstpVnKPm6N2O
0WDMHyf1SnmzXTU8inOwZLB39vTC+vSan15YdL0wPERl8GKarXLGbrBayJHvviKX8peD3PxPX3vO
JC2GeQ3zWLHV8aMOEK3qRw3wEY+ZVYGS9j7KXBJrEpugDITkNbCGet5ZtvHq5snGS1vkH/rkqZqa
0uvgnODgs06zOHlybBYSamAcRE/MsIrKmqGRh6b0dILTJuGhHJxvFh7B6MFaKFuDSm5AalndFjYw
JvSRH51au1e3idWeQUT08qwUbeA63lGRP8SMewjqZXQSfYwPliDj5L0yhUQcRVPkMsKiX8hZ054z
rWILEkfFx1hp5aKQlWFXVZr71pXPdqLmH2Mnu5uurZulEUQFOcgYUkw0VtxC8bgonDy/ZVOju8i1
+aOfb0VMUxQSvmyDGtu7QcTLbi5JWNAdGTal05iYlSP0ADGjOBpdq521qUH4FDcBow5XIlYpSHsh
JqGdLd+6snFRd49QoTX6KVCuasW6YCZOz4GK84NP5vyiodT8GM3IOIhGsh1SXeIwawsO8VIYFgm7
o/ljUtU3v6ZT7zVYgf7d9T2snqjMbnU3/M594yemmVQ8+3E8KK4f8AvO2icIvxblfNn9mprWWlE1
6S+jdVaSJxeoDeLok9SJ8TT4kbPETtA8hFql7AL0lCZYtXdFcmEXGh44LQPvicr6wAzXXin4zq6V
qYuZC4A203izcSvZhq3iLbOIInvmTxaXo6th0CFpb46XvkAxNC5qn4bPI9VVEa4iP9xLfjpZ2jHL
01xnkbSJ/j9P0vIoxZytBL1FcjpX/G9YsqiLvK41fg2Dd/ZSb0Ynf2df+aHLoGpa3TBuReEeRLhU
4CUMJa4pTRAX7ynutbO870wKzD1K5YF5P7tXVdKIVtJcYqxUeooxGNNbKHiAE1rF+eB9aIN/wY1s
UsCogzNp/AJJHeKo3WBV0qtTctPzP4px1YVG/u6n2HPaxohnU9aj+djq+Pokk240CZSWHeOxVdRg
Lk3V7bIjBTS0WngEORs983jZizJ3GfjtarTxmBPFcfhtuKQEwysa9sX+/zg7j2W3dWhNPxGrmMNU
OWtrZ3vCso9t5kwwPX1/hHys0+7bPeiBWcQCCEnbEgms9YexxLVGDjNg/8B7q/OriZLHDeO4Tzlt
VSTZGgkkoEzzq4i1K/zqS5OiR4U3HybPc7SbfP4hndhQduaOOlVoHlJin0rM9yzQAftm/G51ajwu
NGN8iZPQwBeyHIptqLvhLofzdJos6giJaL2t2oYmtIa2ay9tB4VhiPsjyVUNK9Z7rIjOLaYYxdyy
zK7bsB5O9oo9Kse6LNDR6jPvNapG5Wp56Um2EsOcXmfNk7nL7XpxLIqsndMWsImg6J2Kmjp9JOAv
+sik8u0qws/M9f4pO0v54c+OLTGFn0XLQsft6/EfmNY41Ua99Y52TDQDjCqguQOum9FQ4y8zjEhp
VUhOzM0OZvKTp4arUdNa0tsGaM0cwsI6NHz/Uupu9xIAreJG/hwNPY0+q1aJgciB7FPCcjiHZgVJ
k86wSRiRaD9wS0hOCZSCDa9LUSsx2mXZsb+Yqsy8lkLV7iAwfah+5eqYoR9AUc1hgbuS4DCtGzZY
rhUfWt2UO8O0wLwNhv2lxukLReZv/IqHdRpCJ+fW+kv3wxFeDKaRaDnUxqoxRu7AScQiCFl9eYC+
ASBTnjKQ0wI7kEM1H/7u/8/Qx/VGK7rf18ugvPzeXbfkC6pcv7mCvNFQJt03RwUW4qgojiYXt0Jb
AqB2eI08JfyG+7W+qDrTe60rGN8gYdQr6XFt68GYRYGtbo5KjJCsodop4tKWf0NyqtuGXsiKeWj9
m4z1sCGWfJeNTZerJIbTju9hiv5OXk7VVgB5/hxr+5uLwtJTDYXhJc+MLQ4HFbtVMS2TyQaJzH3P
XouBJBEoBnHydeymz2MJjMHDhNoaKUDmYD+esaBAuDbUix24G+U57PkNlayb3jA2c/nVNBm1Nb/+
mMoBfU3bSs74ltQfCk6GlVtEb0j+ADHtnGcZbvPB2ydlFq6QVG8+eMb7gPKNbid7Xc/6BS3Xu8hO
GZLNtuiPuJK1b8PQTzsPj4G12QvtCxmxs+h86wU3jeDshM1rMrgOnq9dPIMceHFdi/EnGLy1PjfB
2NV4KeQJZFSaEBOUg+JTCUfgKnozojK4aCF5fcX6ggnwh2qN1mvT5PoGrFixbvgDvBr+jKR16nDZ
NYr16lKcuJhl/Jb2jbfQ237YKLVxEpYjXroZ4ZkjUAPAN06O44wPRU0q2OONnIAeoFeOi9toWbMA
vMlWP+roQWRALt3KuwESLg/g7OynECgA39tm+EcTFduLPPvqm3G4Zm3P8kZ31YsoLR0TC0aUqMop
uNi1ZK2WDZbhF38C1eHUjr6aPGSbGuEsemW62FV08usm/3RiLQQtloiDZfjZZ49keM9j6E04dnfp
y5AaAn+Izy61/DUrUX1r1COquAH5EUS/MLfDQfJH0YXrtOJrHunQ3BzTUC4xyM7DUPKY4fdvveJM
GSwM/LNuZhrGu8xQlLPXa78Palo9W2hy7B/xFuRlag7tfsyRaDf4jn1RpuIqwDj/8rNkVdtq+k8e
kdGza8BOsC6TTSfYJ6qD2h/tiRdW9cx+bksduy2EW747pb6JdWv8ZQT+YSQb87XRi3qpjoF3sixs
tZSkFgsVevV7ZOTxAWmecSmbdWjbuC6bVOnmXj1BkSPMfGsDPq1+p3BbrBw0rXfj3GvrJIxssyK5
M/eyGIK33PI/oZCceJ90Df2zMrnJmUoBB6Fo+ldgOuPraGBKMF+jG3q+88vCvoph+AagS/zy3b2p
ts1PisHZYki08s2GTrNuRjM/ZxrJfSvM8u1InvemApdcjqFVfEtcjKk8u/2VVda+J9HyNQ6DeplH
9XRL9AhSt5K1h7wMx7OpJgUCH0J/M+ZSrQtZ9aeNHPB8NbeAH5mdqO9tmjqACbyCbxyc+BTy7XZA
ueHJ8kAA69jeWg1/R2D83UHJXwGNatG+ctr6iFpNQ04LqwpKJGZSH+VBdj2ath4BqnLRLfvPNTmO
WQut8pQdj4/iUs8HzAHTlVZjiIhSZXEhvwSETXZrDQbBj56IPR0rdsbIXlgtbx4bg3bYFy7P4vvB
KgJWR327qfoUvOrc0WNigXZho39BMMvfC9mssRdAhRDA6jxEtaZZF9jvKL4gkk9FvC4W8nQMtPl0
yptt4XeXe0/V+dERjeIq3MjT/4wP3SsO5/bNM5tNRHbkY1KN/ExNEUjZ3IzaoNkZyKhjwtoFH6rQ
sTC2gmkne3lSV4upEP1Z9lJUR7lLUV+ssape5imHVlPe5ZSRmLCDm5tyyp7q10o2A5Y39yllE3WI
rWVWzo7foHpoWrJVAXQsRMrUaPGIybPe8aeD1deoccv24yCvezTl2SPGgmXXeO2ZCo+JmMBbW2YQ
wnETeBKB4z65cLlSu5hOj7g5DDqGs2Am5Aj2t+5TOqMSWzKxVKj+vVSv+dPodtcv5LjhYBoUZbk/
J9s+xBezns80N/59JmNslX73/jXuf+oFlODe5yvS4Oyj5pokunNoB/iEKBHBkHU90zSX8tQ0J1Yd
8vQ+QI6lmKcvQrdr7pfKWC2vl6f/uYhyiXMoNatdjaGTQRTAwSvqAOpmaR08TVkQwNnQWFbWwHRw
YqP4+KdjTJzgAn1+KYc94l6Cxiz3C+D2pKrdhexuTf0Mqrg/PsYpsR4dmmj8HCzL2be+p26cRh0O
+mwY0VmzFLpsY8o0HiK18M31o98sc/rlUBm8j7+3dYyxwQUCAkX1aRFjm4y9xregwLxSTfP2EEZR
/6Jr7aeM+3W5sMZxaHSo+SzzUiS0b1mjKU9oXk9rvuztqm5s/CKq0Gh2lB7xxQsGRGenqrWPoCzv
o+UlLC69a1K+yga1P67qLWXjUeI6y5g8GCnYYiC83FVUjCU7t5mTpzNLdtE3uUmSJ/H4ZeXKoesT
qKnB+OYbWXsrVb26pWXybpbl+IlmAuqEG+Te1bf2rfad7q3xO4NzPem6N4l1/n1uGwhPZsF0habt
LmO70De9UersrxCKArL0szaEc9KjdHiNahCaocruKYr94ZWlbrATrMBXsldpsK1tJu+77EwrQ2OJ
dASXkIplhIWJZgRXY+xANJqVd5aHTFDkXlj+2G47xYsX9/ajX545ldjhbKQfhEhUsW1RFV+VOdlV
Ly67o9WRq8DQSBFH2XbmoDz7K+amOlR6MpMsxAwkRHQTvI9rRKe2c4KrcPvfB8tBLniIp2rzVweE
AXSuKlfFv/HfK8jvBdfMzOMz35flX3E5px8WLyNaHXvZGmy9p6pGInnmBkm2z4Qh0N4yC7ha/9J+
ZNxikwYV7UEkYszeYNwjdD9zYQ89ppMxOeefsTL01+x6GBw1u0Lrf5gSBTYzYh2WL3ZekmFZjoLX
SJmuL4p95ybzKW15lqOUujDS6KSH+AYkjm9ckPAyL6Y+BWgIjSutU8qLPfoIEWtRrq1iJc4B3c+9
JuuHvvMW+K2kZ7DKfLp6jD5Gna9RbnYZVow0cx/7FsRbqj244fjD0OKf+gxtkp2J9cyvxMEbCQA4
BcYnLIejD7CM3sHukDOUg3CZwvrHrXTQDUzIzzpdgodsjnLwEPrnmnL0zbVt6ml8J2S4yawaWVo7
ur8pHUsrRfl6hz6U+Re8oJMnCWlgjdLciMDgSZ8eSAcw6H9FCu1LnHTJE2Dh5o6X+L/Pc3+dxvp8
zNEPkMWgKx9EPoIpINEcHmvVHzEjDhWgYfMBZmO7yqeU+0ReCuiKiohPGYTVkzxrZXCabDbnehuy
c5sHyf6o0bFK/M8oeZpkVNSROgOa+9cksvt+UeyEyQmXSXZEx8QTzbYT3isJXuUYmoNVn+Vp1OcB
DCuCIz9IbhqQGkD7OR0YO4iOfA8in2xI7CvHiOwI/j6XwfvRun68mtOI5UIWHWUl8n8uSsouAAHV
UY5UjHDT9nV+MD18tysIqpU+o0lr9ud3GbZ7+093o/ZKf/nTHCJ0qhdSm01D/6hZpcmw7CsLb1st
boPtQ8mtNcb7C8QWVZbLn+Z9BhSMBuRysh5S59TftC+2ZRk3eahtXZxjMwRuH3L36sJG2UcOBmhd
Loxb3qTmLakCGCOKj4vfn5jHPXjVJA6F13kq2VE4tb8YdSqMj5iq2p9eMrVHOZOMc19dNeDHoRFx
paEV8ZPiYCwxzy1DtWvmlGfFs7wGn7gDWSR9H7HHgrxfDiej5X7V+R5+IH0VL3IEOwQv3Mcc1dqi
2DUPGP1gpZTxcAjmC0s5SJ7isIZnTew268dqrJ5Xdo/mX4uzR8djwfb/HtIkTYvnJ9L3Q8fGZwLf
EIigvvrAmVEbng92/xSM1nAQPObxPJljVeG8k4E197LlJHV9zQ2tujpe9WOwKlDVf0JyxKjjIi9Q
9N2NFlLESVcqZ1RWo4UfduNHOkGnHITfPg89pi1pqfhnr+20nak16UFHwPnUuFOwNYq2flJMq1/F
WZS9TVPFprmz3PdUDN1RESr4KAokLjBNDkE2ZKeyOmp55J10P6BTdObvTjlC18f4ZOq4/7AxVlMr
firmwmIcxc7Ftbu1bMmDwl3gkBrtj24MknjptFG/Lb0K+2Lbt1eNnZqHJoBsHkQh3qXj5L52Ss2m
NdePrQWmkJL2kxddHMtKkH/kkPA0vrVI92au015l6x4PvAN7QeVEAWKauXbNV9+OrIMcoaZpenMR
X15QurZ2phOowRKCBpCEpg63j9nVDCHQPqdw/ogVTaqsJyPFr2WeRk4oKjFuKavzieY3Zc2HIU/a
PYZrOLnJt+Cp+Jt5tvZqNtMYLG2UKc5h220f71nYRv5UkD793z9dj4kilpGA5v+8Hjrs90/3CP35
hI93EJsuJZE4sHf3l8zZbgBUYfnweM3YcVDgyanAPV61ixQ82ywwtnJ6OWEd5b8/4f2vFWGydP90
97l1K2C9w6eTo+X88hM2CKc93mQ/f8Ksvf//3f8sfQkJPBl+fzp5tepYByVwQUXNfwh5dZHlX2O9
tg6P6R3KjouhxoUPGF71Au5o5ruq5bm0hftMqeyl0R3vC+QbNPYw4jzkml99FFq+LG0luxS6Z669
CSsBLCuv3Jisl1wnIxdOPneZKKHqmeKTqGjGN9kpDxVgDMPyxvv4uoM035IA3ch6KFaU4uSWyY/H
eE8jf8gznwWnq66EobDWq2aZ9mzAdDR2tecwKPRnlK9O7tAq53hujZXTH8KYL47slMNsH8l6Vtsh
OpgM8dsQOQoXyeN5DnnQ23JYZ51T/ifmJ83Gs53men+VMW7I+fv6Qr6MvKo1I1xB7DLDMpWZBm1s
LoCb7y151dAiZ1TZFXKkf95vqPegDzT3SYZiBB92iEkUy8f7RTP8V6GmzVGOSNs4PDt6c3+nMoS2
O3nQIQmp9vGBZMz4kgSduP9JAPuXWzXOgPEbXwfvbPh5fmkUDQLrGERXeWalGdSpvi53sulgIo89
kw4CITLbePXXaC9Rh30N2/ExgRwhD7yCn4+/X+ERtpMSZ9E/r/DoSCvx+1UKSCjox7MeUvFFNdUw
WwNlJrXNomOjY9ENpT5I9iznEbOevOFI1dml3F5XF8/DKmFQw/ZmgC5YUc+xX5XQDZadkQ+fVtOH
WBUb4/e4aM+12/m/vIlaTR4OrAk7qsoszYJF6urAp9TwH8fUfrZOoHyGmeeiECbyNx1eD57RnnmD
usTWFJu3C29X29ph5xwdpXP3Xu7W+0Hhm4vbrLRhYeWl+f/w4xpPQLVKgWnWfNRY8rdGl+1lz2B4
M+Mop5a80LtsPN2jjuEtBh4EaxAVOf8FLf/L+RLfPPL9ipZuhMbyZFnlczlbu+VJYz5X6A9to6bc
R7UWkTP1gqvqgQcBX6wgQNmly0TP2vPU2OpzrDZvMu5i24nXVd0euLVqcCqNVV46yhfwrNrG032b
QjKXD/250AWiu70Z7vlpaGsZZod47KtBfY1v1hS60MDstEX81YNnuWGZSBKSim967AczPTZNia2t
PJ10VCtcSzv0WlCQXwxXkduV62nMszfPpnwmBswRXMdO30oFWwW7AN8hm52AchUX6i/ZmpTWRSHd
O8sr0XyxnlFJX6KNzLN4Prj5DmRJ+yobfVJuUW5vb/LaLJ7ezCBSL7LFJ0GJ2A/jkxya9oAABan6
PekD5TVj/7nnp1CqC7NsInL1HIxBw6nayY01np+/Y1MGnwuF6wagsEXaTw6MB/3f7nmgLSY828YC
vPGfeGnNiYZOTbiRTu8JbivAqqv0o1NGHfl/nvyyaZTkPI3YDA4BIK0P1gDvqoW7L3T16V1YKzlI
y730apQd32NmcPUYPpOtsRKYL0ldi3K+4oMSmHtHjZtj70zuWfZO1L/BIQVvI+iqm2W0l7pNsw9T
c6PjhFcv6XguKrqp2NhgLDbyIqtUFVC+EZsHHFaOqPf7myCBhikPsfTl8SJ8eNLZskcGDbCEZEeR
gpmCun6JSWuNidBvIjFq1JajZF3wF97Izn50/St1xntLhmrRB8s8HfkJzZd7lLSPGi7LC2MoKUAi
hPqmiCBmm8BMJIK9fQy5AATzL81qvqPsAOwnmmniplM+JWZlbW1/mjlzA7KHCo9sT9jNzKz2Fkh7
l98wvz3E2lxG1wRmUUCX/rH9qlwkWaG+laFNqcXUdRLZJk6EKETtPWWa8SRltEZLtnhrUrZmfCn7
f8ivre4zYXq3L/vO/JaYMBVsiOEvoiXr1aZRdjbUgspdMgS7SHX8a+gYxcrVkuwjspUfmeNYP9Ph
dp8H06ubgtXKF2H1LeCrTrl5qD6s/GnCpWlI3yZsrV4j/CBeuwYnqMTJn2UobsxpAWsDZPXcWYms
2hSk09eyl3tjcurMHojo3Fuip/zaHh9zUY+bs1pJe5L9jpdla+HwJVO+5J7oXscuW1UIOH/gpaUB
v4iMhWwapeVs7FBUSHe3zQc7MayckgH6xDzYyPwNhQ8UUPysfoZadQ8PdhYec4yEQfAwKi34zUEf
GbajKqxjr+BSZ1pKf571KVZqE/aY5E3DWcbkASjCcE7nwxS39gpLJ4bMV/RI945gV+mRbV1FovXR
LWOyFzk40FO5fVTxwVuKfvIvjR0457ZwBuwJJ/cbKbhDMPjTezlh4FD4TbWFkxl9BuaEt0TqflMg
NK9yfTJPUafFTznlG2i9uvMtj8cPDfOJgMoGPph5D66xj54eB6f1zw0LnSNkxsqdHdKT/aTYIaaT
jEsj5/fgIEJ12VTzc2JDyVvYpOoWldU2/P5lm93Fpsr480RWPj41CJodph4oj2QHdGP6Tz2hrCSZ
Ay0tID0hak6wCkYv+ke1RXSR7IC5r51H/n9cJ2cxrWHvanV0VSeoAkpDId63Eu8ZB2Xv2W2Aj7j2
TUZGlaQPMjntSvbJmI1b/OC101W2UitJdk2PclmICVy+tP3mCZne4RzPkxW+7m4mXKQi3bKfsWGF
wBplbEyM1n7Wi8m9pQ4wF/pkpLEtZe3DZ1/hKo5qY5zEawMCyFkDle3WdYwtdFK/a0X++0zGoFmJ
l3Eol2Aooq9e/8uwi/rTKe1870BwW8uwH0RHzxEmxV7uVljHIGWQ9dHXeFL/gbLf3cJEFJfRGJ2F
HN/k2H2zkugvnqFmN183f8q45ZU+64DKRraG35nnVicZ597aop2ZiX1sZcFnbFKcn9+O0ivpNkWC
bSubvDvrz7vre3dYF/O7QGHmWAnn97vrWEote93fNEipxFVf/Kwc7UpGtvic4sJa2cmgnv3Wq45V
gdhj30fJ29QBUSBPU/yEDb5M2sG8CkPPVsI0fKQuA0xA5rPHIRPKuLW75OTZ4r9xOdZUzffAdMO3
rjOPWmrrn/5QoUOWJ+G50gT0eNUv1nrmOx+Dnl79yNV+xEbxDCou+zACPlZfF8oxNqb+jDoFzFEz
bL6Ald8HrL1/aH75FWsu802tlXzjliTfjahVL30wRbNopv81UYK1HIocUgSAvmxeC9jfm84UwUGF
yn5FPWpY6trIj3g0O8THRx9U22Q6eyP2dmwwMNRELOhjyut20U9j+tUqo+9l1vjfySRcCgQ6flb6
tFa57eOF250RPSnihbCRv4ExsoD6sTGLrP7pheoTZmriu9FFPydsxneK7fUbFeeRFx/wXlG+IBdR
vHR1xQZ09LWNjHWTWV8hju3yoi/uI5ArDJZeapLGwGFuLKLnMI+9axlZoJjnM5j4zUqkRbRuXeRE
1iGKY/wPeMdapyjN45V9o1Ulz/fe1oeXFLtttE4cxIsodwvm+feSe4y/6v0SOX+oFdo6HqJ2k7qd
soiVVLn6bq8f0xGgXBIU9bcufgd/7HxPa4GJLsrIZ/7D7LOJ0PKynjvE+E8GD/lbbGOxGtTsA+wR
iEqp9sirJbHzfTJLGBki/Cz72bjVjdW9UlrqsxuHWEbNI4bOfjXgYL5FWJju0Ad1Ae/Z9ZvItBc5
AEmibIGoH5Czpqm3uhLp/AmoFwHFBF7XfDpgsndKmpWbGiMYRyThO4r/+j41vX7tDqr11R7FKnLy
8cOvB3OHkzjIqjleq9/bIUq/COzctgL40VbzIvtrmmXWV8MlozCkqrOtRJ9+GdPvsi+B47xhW23s
sGyZPkajWcm4ZrFRjZtMJ+c1hO8klHfyJcjvOKsIs13DTpVlbYVYnbGXOMqzcm4+YrLDDOv/Y0hv
evjOAodY/XXtANL+gI49jpZI/MlDHYNTrjBX/08sz/riypuIt1QK8CL6MzidO/AncNHZtn78Fddb
KLdh0J7/ivsYW58FiP8uscdlA2t52ff9R2419a2amYsuGj7HPyFY780Nc5p7iCpbTRIJVqzCtjY0
R21V4qh3CwrLWLfmgOBJ53mb0jDLs8dObwcrdjiqLf+flMX9fWB75TErQmyOUfk8WxjNb9ukpIKh
4OKXoIX8FMYNmgB+HbxkWodCbMxiNNbVCzCA4lrbhrqxtQ6r+9zy2Vjf/xbquEMjgZ2pbedXGZNn
fupZB5hBF9kyvDhAyigLq3NDQSpK+/x6j8V1hoVgpqarcBzVF8jgwaGdagCsvjni0quHSwDQ/U32
WmlbrZwIe1DZNBK3P5Vj8b2oM/WlMWtxQWzxlAY+qr16HFHRtZKdbJqm1i/yMvbvvVE/bU0v8Z+p
ngavrS5WcpQ7sX6pTdbxKmxFgF9ozYzWRJ2w9+NTWJvte2TWy2Q0kGN2yBROZifWsina5Afc+PHJ
zbrklrP3tNoUkKhnGuvSrlp0L7kow62qoGKyUwv8XR3bap5rlyywmUZnMSvbJq0VnTse/rJPHoK+
rddCD+u1bWtTChBaPJmWrW4DECT7PPKzqzxoZpWs1MrG0M4o8nssaqcMtlIQ4gJqA2ecB8uYPIPB
We9UQYHzEfOV0F+h9qItQB6W07pLB2ojswZP5onsEENq2qa0n7gOObtOCG5Q3punG/6vKD3wwHB/
xpX/SxeD+p7VygQsqQmvbYFhNYrwEVqLtnnpNfi7pVFW71pcRtQ3qu4nWF4LP/dfRh2/xq95rZo8
oUb7fmgzB4W6LrtVCd7of8W7ufOvGLkNHFfEIrXCX5UVNPrFA88MJUOd1ibAgnMxGRrYyPgnAucj
qi7jeJRnj4NjadlWSwQsauzdvPkQsg6B9Tifxkb92ulUiB9GbzKuK/D0Zew++M842fsYPNRatU5V
098psNG2mK2OoI3s6EPXFAXtQNXax00QfYRJ9i2yvebKgzv6MOcqeNq8B74zkBrOXuQlU9XoB0qG
/VIOStnBgvyC7UEWlmfKyGNj6mEWWYNjvNmxqWHFNjbXVNPTnaZWGfgFwz5VcZpuwnrQnh1IYsse
OsmXfnKeSbLPQH6WXxStFj5M9shnGRKaRr2E7tg+mw1PkKzS1JOGVu0hd5VgN1XqdC3DfFyNGJm+
9z275PKTe052Mq2SEkDc9AsSXGqyAt6anoKZJuUJqJAL2ZYHIHkxCAcx4dGY/Nsj55DD5Zj7NbKt
Kyi29t2XsTGzWzhLX2tDX5yGvEKKjVA8h0AgWOe4b7cyJA+9qYsruYKFvOYRl2f6rIl9jzHiPvTP
/EiDbe8Tqhl5uixprm6YFyc5Xp0iZeNbUwMQy/C2Fomt41TF1aEteo8UvAjPbmMYG/BtyRO6+O6K
jcv4UoxWS8HYqOZnbok5kxGscDIHHpCY2hHFFkQMslktRKvbZCODsZa71f3UDVBo9smmjUd11IGg
aeyni0A0L12fggQ3fZLVmZptVdEjjDiU5n7M6mqfz5nJGEXGzeTV6VOpyFS2HryaapEtbbWpPvER
DtEJJbXYIUwKmzNnqTxu/XkTtQBYuO76Cqkxv3C2Dt7q1gz46ColOrABx+9tbjqh8BfwJZRTnGbd
+59hwgFd6A4wZorQ+D3Mb2wf0zKGecwm43I2ex4GruW/w1iF2OAEpvSUtG29VVKX4n4y6i+Rbde3
kDu43YZWtfR1SAEdigSH2kv1F8fO9V0RWDD558Eu5jYvOdSeeahZZsVSA+u2k0M1tU0PQgGuLZum
02J46VX6rncoCSEbpL5kIcqalmcl72XArkdMuv3ZxiyG+e/XviUTUhJhq/1Q8o41V4rQNrmKhUua
K14E9ZZtRo5GT5SvmySrborSmMtGQDWv4w6NJpGROqQI8A0S+bkIBXmL2N0FdeH+oj735g9x9aXM
rHLpKJX5bICS27ToqJ7tODH2YsyMHRYM3UXOiNRPjiiXj2p2N4Tf6oLVKc+uOXd8n7HKQO/MM5qd
Vy7HWaTQBBa1l3uc/2kX9FeMilh1CDNS25O1CyEpxoU55DjsjNk6Q38IlW7FKLNb1JbFWyWqt6I3
9Mvod/kb77IA3GiRkZk7J6VA6s416oPsdUQTo99pdTvZS9WjQt3Jt/Hn5FrSsNamIdc9NOIChqYC
/26kX9xIPVmz64rtsD0JfO8zN+1ZbjQSFy9uAGZ2ms/2vIUQllTdojGc9ue08QOl/Fmn6QBABEks
tey/QO3wTr5S/z60ohnXaZEai786/mradcNuC3KkjE9RgXaIh4VgNpneKWxJQyO+zqY1ttjhV9Hw
gxUZgsxD/wvlw3cMxcNPL0MnGF5Rf43Twdo18HLgurjlNaMgvEJm297a5ugtebzxZ58PAoLB0dZc
dOQGA3txGSxwRcVYekyoTFs+z68pWkRmYJ76pvFf/aCffyh6izEjzazz6nUtLCwv5sG4BNjbyTCR
25ibofDQccYM+T6VU3riEiriTV46sSt+RvBo6cxD7Vb0S5Y+0SZlPwEvMpiSVZmy8SwMZTA+RMbt
p1mxbxjCBZDkAeeHCNEBa1UmY/9TLbWXnCrjN7+zm4Xu2N47DmbjEs/d7EUVarRGeProZQ46geGI
Zms8FfsBJA7KJ5pSLNu6O7DUcMGz06s5ZrpVLDddFYmfv2TzYaSyQKXhJiOqH5w8Z9qrdJ3D0PbO
ulZYE77d0KdV289WQIR6dSX765GMcNGhV9wI/xyTl19W5uAu8lB9TRzYV3bD//tI+Wlj+3m9lMpC
UjgongmwbVHO1vHAWtWpwV8l1d8dk4/nJvpVtlRS6CCvX/FUbZ40NIcPdZHXqyB3rC9jV/xwMiu7
lV6jXJCHpuht9fyO8HmYs5E3qsnN9ywUPyz+Zl94uAi8L4EFxIaIlig2P+E2318KSEzryHVBEnsO
lpla3+zrALq1j97kiFsQBkPqdOLX8lWbuEHiA4LjXdsFG9sDYYneW/TD4z/GqBVtl2ixsiMB+H2s
ETbPTATIK/TQf3NZUIjM9dL5MEfT32J1km/tqhS30C7PqT/q2JAZbP3r7B+1RdmFpHP45MTVrVfC
eD8MkX1ExBtFyPlgpdeg/FZUYRssgh6+aBF1v3p9oxrqdogq7zMs/H7dGmp9dNlAXAPe4jIWLLIM
FBw2uG6b13oSwbInFwlbqIpRivbCZNGKxIH2qV4NTUzftNliFfGUfOE7Zck3atwUqvsRorX73XUj
lFV6CGc8UOKtXaOM4qtW/+HZwLVqM+z+CaxxWwcVhTthvHa56cHSU26Bne9aE7GF0UF0ZEz0Zdti
Mt1nobtN0CQ/FkMz7GxXOfhTka+10TtOadMtVJIeJGLEsOkiw94UvvgMnbzF4d2NFk0+Rt/RZXpy
rcr5WfLjQcoZD1hk0Dee0rYHpF8PHvzmCwNmM3MYCpd8BJeeAAMZgjC+yQMCZdpRSVCln0OJoiAr
lrnWmtqOdu6dUTurffk5uOVTZedk44v6Ffp4ekXYWX0rFO0dlULnosdlcx6t+qmPgfKUWRwfI+9n
rIr/xdp5NbmtK1v4F7GKObwqx5Em235h2XvbzDnz19+PkD2cPWWfUOe+oIBGA9RoJJHoXr1WepIh
nXDCfth7FgwowPsz/STduQ2Vir6ZfO5AZWzBpkPNNA2lwbxMka0HU227u8asKVyXALXpUhisSrnx
j6rTnJW6seGsnxCHEzDRd+jxiPB3lPtgpAboC4RdNBRjgacXLmLs+NUXHvrTVesOzz1qSpciDp9r
JavuCLTyTRo7Mnxd1b7IdhouKLJItmXQ/m2TCblHJlg7971FaaPuB0ueNrITvXsxCWl8d9/2FnDl
MfpGWB+PTjGGvRNE+eI2DlSrXwyVGgOqS9t13tvFS6GFzRoZzHwrhqZmcvtxFPhlvZH6Nycfll1N
GShRNi093roWp9ajq1Ppt5xAFcfI0x9IBUtLv0N20XcOaTVciyE0LnYCqrWr17qj/c25rljIYf2t
0432OtYJaacMms8y+DyWfA9DSV0OTVj96PTHzrZg+Yl851SQZlrAQtWu+ojimSZEijyQGneHNB4B
J77O1wQmz2s69UhDXxM1LijixCQm24xCqa7jt1IMZVVP7iSl/BaB6slQOnsqI7nlHgQtlBhagTee
B5tgGfe5JzCf3UPSZEvKIMynPJOTRQBMgMR5/15NbpyGcaRx1/XNr78TkxMeYsLh9rDXBq7+plln
wZQ9BPGPws3tQ1/A/Wg36NtQdZPsAp0KK+ozqUwu4SbjyD1stFwrLqNdWhRbyg0xHO/q1EW2y3hU
P6Y2eTmfr/+OewjJuQwqBQgPxwukzNnaDQL5oRkjC5WhTn7K4/uy5AF0kuu9b9sw3LU6ivCh59SX
IZiSL05cflbd9CwXfNOjuEdtHTgTUS5taVpIrmuNoe8ad5R3YKVRMs/UeK0YVrFXTHYD3D3dMrqC
zDTPpVQtr1W5NL/befKoDMgEVZksI1sjrTsjzH9wyrvz+S387LW8ws6PMiiagmZXDvWdzVdpG6l2
t+0Ne7jKlu2t4IBWX2USlKqZhD9S80wmC+g4X+ar2dfWZ8uH57RoleqBBFOzKeI6A+tSgo0mjMUz
V3XNKr1ZppUVfSuyfulnZfxd9ktEENIgfjaBBm5aqE+O46jB0mKA5fWdTiGnP5zVWrefbMdR+Mne
EOUqvga+QXmnLRcHV+8s8ITdd8WL+KG0LaD4RmUChG/CI1TE4ZrIzXCXOGa+aA3jW6jk3hOliMNO
gTh1C+mp88wZHarI1PsLGgsAhGkyPAyJ3lH2U8qbMm2bV3hRD8IjMOuRqjXic2pXZdumr3ay5cV7
OCHMvUL+4cT/MiL1V5sXqCecVQCR/7rpCboPajCcUsK+iz5w3CdD1wkHlf1hwp50GgzBRQ9asK/j
cwBQj4qasl6XBjLVHu/lykTxc8/NRXppwtFf2K1N+nuarRobxRlDf5LliYvUzXgoqrmRlkAqNL3t
9k1D9Hq0lfSzE1vfO5Cm18IJ9Wum+X8j1p5SAO0scnDUS+r4YFhwZHOPiNSw7dsoffDUKXKdNdVf
JuRZSdAo3znlfC/kwHouoH5aK0r02R7KfEXe07kmUwNmGSZVckc715RUCX6PSlmNJZgl3y2dq3B0
HBNofkgSe7blUm8S/eWHZdpFuMXEla72be/bZrGJuE5z6duOYLPk+Ws7y9Oz5FUIEIwxxE+tFp9A
XXyxAEyeA81YZ371CAV1sFRH9TRWzlFPiONajq2cc0Tdl+PgKyujrvudE1fqHh2S4ZJPTbBLB0Iu
oAyCXe45wUo3G/XVHODTL/v+B8Vwo99xYofW6rkk3r6oaidbdxAk8XMZe+OBDMLS1yUDoahc28kD
ILa4MBViNZ61cyMpXfKR5/uqxJ98R4UGxkYERpPz4TRSrLpMNNLRoan1q86IiNDLg0VJXdO0i6hu
HiELSnbCNjdUhf1yqWy1W3dWpy14GjnrpApe7aojDGPpwcvERrlqE0O7Ro7vbHyKs93E2JKRGk8U
GKU7z0DxplMLGH+C+tyVWvIIowLP1bYM15Kq93thUxKgL7DLAgeV7CtHAeu7ohKGGic5MvvB03hK
Rm3iqyxJw8HXs/EAHpt3xyWDEVDUf2rAHvEgGH2SKtIOHUW46xYC5l1S9Pa9jKCpbKkthx6U5ql7
JVYacMbxg2YZe0lwAjOc7oORgIUNzGNVWKO60nzHhdyle/CIhjuGSQp/DCXzXINQdKlXu5cyL7vn
WXqqdkY2YjR5avJA7z6bCAEgbujzkBfX5TMqXwTRI/2Jz48JRmcJw3t6tZtJSbl5tihGvhL5TG5N
QV56VcAQth4mLzERFpV7V+d/iQHSrvKahGm0sqxyvMIw5Sw0pe7Jsmjj9WaTDXOrxrYO/hUXMcFp
Qb8YQCQnS96F0VI2EHCvpaY89Y5VnJom/tmLoVqAoRsaRkivASkLn1uXXyI+V7HcbmLuhOfSQM9Y
ko18myiOS1UlDR8DZ9/UFvH7dDwbpckNIAnv60KK+Przs8gTrIUGLgzdCJtQQlIa1r2w1XZGoLGC
tjS0VY5JlUuSjqguqL/tKKfpKiuGuwY6oKsMs8FSc33v3udVbwnNxWQLO1jzvfFqAyY68aWrOmUF
r6DObdrVj06uJts61D+3fhud/fZvguDlXdwM+caxXdhiAhSIKhfSTdGDUxmaHNGdm9q664t+IHSK
/EhvyiZCExZ81VL82YUV5YuBvMXC0KX6hd97ZVmHrvdY2CVKbWHpXkyZD0UQQdoTREezQY1YbQxu
LdNQNB2kHlRBOlmfLcSU2hO3TruV1MXqVaseAn0iZ5LNGHke3uAbd5NMOG5PVRjpi5GiEk696hTq
Q8BNECyJpvAVHgt8s9konqzdCJzKukF+tVfhF5oonIRfh64VfNHmKcrgEchDL141lqIf6oB6fQcw
15Pim9UDx+mF3CfZE8yPa2CS0v30oO42lfKqxU5xKpPAvQ2NPEmW4dCFGwhc0FhJ215aI9cqbWNg
ug+Vnv1F6QQYsbTrDnzXgkVHpureyCLwck48bg3HBXBVSi8+2lYP3ZAs9aasnrxhKJ+yxL7mkAnf
5Z5UPjlaZyzbYWj4hWVo24q7JUURrtzavTOyvDu3+eDepcjLw88ZvnpJWO4D2c8p3PCiVzMiNkkc
MtiJ2Yg6ajDypMrErCshXJVG0qNs6/ID94+dMPdWm55iPwPZxEETgOToQ95ABtPQqnhFPYT5bMQR
BN4q3OFUVJnPSUXsG6CZvLKnoTHIyjbPuL1LkWU8J1QpAQlV4rVYqzqtt4Xhu1nf1jYgh7nbazD8
4swTXrXJRteDJ42torYPIG2n/ksMVUQq1zDzyxvhnHZg0nVoR2+zshelhG78fHtb2/fuCsIfeSuc
NYopVqVvu7fZ2KyalUWZ/U44y0EH6Kmd0rDiuqMvLfW6jrbgRneG5bSX1husTRKM+cmOjhkRuifU
vlpF7p6mSpqnpOxfyM855wxmgR0MD7Dra313aep4T0m7c7Q0CTYWYauVr8VIZdbN1GpddKeDVHDl
XA2gLk31I9mRg92hry380zKIV5yfAwTbUTex0o5HvIA8sRzGyNaRu0iU/q80N9qvee6rCKNrxoW6
9HAXwBtVkw67Nkb03MhIhZlOqh6IqbfL0Om915LQ8UaD52AjZpUK2Y+6iFEXmWYzHUhflbVXL7C1
l+ZrVSTeTvUzSMs7wnZhYparSirKLchl7lu2Nw4HB5kKYx0a1q9uPHV1JSnU5TuHd109UfJNNFV7
ecYD4rbei8mfR9HysJKgAXrR+LTduzFCRNNIMjr9EnrDgxiFY5rdFaDzxAiMlXHSUOhZBBO9+lhC
8mT3PXzn064IdGqbiV1rFZqSdhlc+WejS3tL6rzLbOaBPz/ELmDKyWm2xzqci/4QmMsPE5kXyovC
TYbt7CxciEdw1jHhmn+7nNtyYDRKRXlGmGBDfffw2R5NdzXWTncalFQ+yyrhrkYFOBhyRvYHyCaC
SVFINMUkKyR6sWZMPBgIw44WikLCprz14mxKMrfI036YEM5iFtZeRD+mncUyNH89eBQgsliPgKhv
u1bEloE9kZRqFiCZV9EwpoesCn421AamByLf6UH05onZb5744PcfuMzbAzeD8F7sP68Tw9lnvtJ/
4PJhq3ntH1/lH682v4LZ5cP2lSf9evl/vNK8zezyYZvZ5b97P/64zb++klgm3g+lHdB39IMHYZpf
xjz84yX+6DJPfHjL//ut5j/jw1a/e6UfXH53tQ+2/8dX+set/vUrtT2/5OlQyxDtHXi0C6avoWj+
xfjdVFT5rErJEd5W3caNHmXvx7cF75b99grCKLa67fLv/Oerzq9a7lChWc8z73f6d/v9u+tzmOHo
3ekhT+fzFW+7fnwf3lv/1+vervj+LxFXr4fxahRdu5n/2vlVfbDNw48v9I9LxMS7lz5vIWbi6V/+
wSYm/gPbf+Dy329lOyXUuaX2dZCM4NhI7cSQCNjsGL81YiYahuKgaldhFhbRq8SC2dd0y/AopksS
SHsnRpZN67yHTGv0pVcZ1FbVhnSfBTEEanX/xCkYIttpFOdULrbgW6Z5sWYMdPNA9v2HmBd2F56o
zVjCiCVsoql62DJMHRBYDdn+CbroC6Qe8aWwpXjf2Q6Czx11vrYZ3RoYKuNznsJAOnlpUYSSnJgN
LAk4myefbjYxrUb69xYAFZGzBmoZsVXu99Q556q8vjm6sEquKiOw4Uk2qC/JRiR2ONmDw0RMdeNH
aLna8N0Y1M93xUUnaEDePqS6ZxoOgVVcCiUuLorSaFtPL4Cui9WtVg07twDZ8G611TsAk9PmM+SC
7CgWVmaOLJFR3897ia39TqsIanrH235BUjSnMI2h5f11SeGW9l1/VnmwuLnpI0c0S905ctlTxIxe
kDcp1N/E6qFHpkT9nXB9I1N/NQ7d1uD/dgSU6538atKyF4L3wiiWz9MFOBFHcvRD0jWgKuy8oOg0
hekjs/Z5Yfm3gaMEDmiYyZ4Dx4XgiuDVbYUwzsska4yWJD3q9bs1N89qKNddnKTHjwtHZfD3TSjd
f9hLDI3MPBPpNvZKZaBVHyO0Nsqddxc0iXcneoC9PHRbS2/rApklr83sPCH8OmeMziOVpZPrvPK2
kdY+2HYUEzcN9INoRkJnB5SR9YPoIZg27BMpWYjJ5M1NDF1d91IKTliRURyN2Ky0aB0ZeBlqYz7E
Y02h3rWSpNwJa4uY3BpMrbYUE7fZyV30ulEm5K16J+E7e5BxMjdSDqUHeI2fvvNspPiPiAypBGz/
MamNmb7TVfvrbDfBE6rwaaUZWR5X3oqZ+WIOGoag6jooTKZX/fa6bsOUUj1KDe21eBGG5am8I2UC
w5btHkRjZBmK9bd2tnaRiTWjJoRo4eSbgGxB+HpA+W6MO+ndBnqREzCIu1i6bXhb9G7DsofrVYKh
YaXCjH7UpyYM8+YohqI3Nx9s1OlBG8tBbDlP/FcbzMtu11B7Z5NBbZdy8Cn7U8IREQVkNbn6sp9e
QyPldBUiKCEmiLdFaFAjUpvBkQ4vrX2gFGBMF2IM9vSn0TL8J4QW5I2wgx5zDvOK2bcUwpZiG7F2
9vkwzL2eagyn3o9y9FlqUjIZuQGTmx5GjwEAtb1tETSQ+YS9Fq22Ex4UcDmcuR3/ak0w9jSjui43
4xJIlQWF/wQnaSc4STMA6snH3CT1OHWFsZ5mRG/2EUuqfmP1yDfNrsL8u2EgICrzTrE83rltPdyP
jnHV66R7KjhwH3JdLddDGadfPd0gpQTAitDZAMnblIKSI/dTYQBcjQro18K6dhdSPewF2FigkEVT
V7a7NAwnWc82AVtOqapbJ+C3lmLiBk92HTfcajYf/XegZ69uoz3Mi99ujg1V3FUAYy4CV+7BKRzn
wMlVTxeiKxq42A0gBBWa9jdrORVXF6qx0WZPyE5dZDgnH/JGyMROjVhuF3UAwJKwQG5WPYyhKYTq
8ujVyOYE1V2Zw/sseqLJh4Rq21QH1eFWPyeit17sAXKAyVnfCmdZ05CDjnw4UWuruvRp/BK6jgX5
cAzkVIoHdEN+2UJSWRcx4U+9P9mTPn2J3/aI2ifClvmpdvLoDPd/dG5Ka1U5hD4h9fppEpNj0Y3g
SSol30NCe5JHe+gWwqfqQFCT90QZPnUi6gOnvZK2roKt6MaN8d0O1Gz7ziYuFf7I4QU/ib5EyLTv
tQSiO905JFPTmwqMlPNY9NAJRpfErHYf7VLrHH5n6w3fPUiIPqHpPvncdhVWMRZrRNMOlJ4sxUxR
DPKOrHJrmMpV1/38pSbe7MsA2c3Y15+JetRmk794XiqjoN6B65ezFwUJ+YvRmY9iRZjb8bnMeWjM
daK1ZsMPjU7J9dFPffcoekmXfxk829yIUTcU7tGrgCRzc//lEr71ZlsHzBQ1HBf1iWl2nrgtFvuI
HT9crqZaZ5XWycSJ/491s/PPtYGMCoUVbGQ/yLbFqHv3klzCQl848Seid5+NXld+IK7tGDqpX9sL
H2Mrqj87bURKJ2z9Bz+0+c00Qulo1mZ8/LBPA+nX0e9K+G74EJ8UubL2nZQTf4J2YFEjnnMKkJcY
zg2sgJs2BHoJFsEsX8NIctYxbF0Li0A5CdMkWsM71pyaqSFZ976ZbcJFkZV1VNrSfraLBfNQuAlb
mmvmbowctNr+saWRj++vMK/XQtIRdZJcXcOgECpG3MGClXwrhrGcJ3dOEt8BsI3yZZOiZuH5qG35
Wg3PV48Cl6IF/QJSrY7E+T+aDL1e9F4NuL0XYirsFHisRTf3ElRgC8Jq74xukZlrrQtBuTlVswmU
SJlKDvxH0TQ6BBJo3d+LkVdAgDN7dJNbh0dgjb88eGoC/6gg760UabUi7eidS0GSVNQxj+1u1q+F
EepM/zwIQqR4chLGP/vMa2afaqJdEhNhqHk7GaweDEK59gxXSOQq+XNboUT3a/BrppAKaZNSHUUx
zPS7p3nZOoTKYSl+BudfxWyAGdefJmbb7Xd0mtAHl0D69LMqmnmreWJeNm81O2cINhGvTVJ+1+vx
kVr/fmGTcT+MEXoxamJ55FopKYottymWFVwlfqM+9NMkxBj2slFAZgvfXjKNY1BNereZ1hakVYKj
XarBRcwGOf+RNIHGXAwtMvN3utcfEQ6SH8th3VIfU4GkA7IwyZ3bmbZyG9PfpwhdnBILFi7ORHm0
El2IxYdqYWcgOylDLTf1kPbVotDkn663+Xmp6HXBxMEwcFYRQ6LsVDP1gPAiKXuwqTa+c2tNeRpI
ei61yNL3oKaUJ7+0bNjuPRfF6RyqMFnvluaUfTWQfN0bWvFXMco2x9XJBqbRAwTWlPtxysOKRvcU
fR/U9V9i1Ew5W+EbULrzW99pz3m56Il9lUwq97B0xcc+6grq13meUngfLnoJYEbYWoVqzdpxne1Y
ZNJdTp3ueqhb1OZ6L1/2VaIcRtHEFQCnbJITXAjDu6lpPoPr4+Al7c+ecHnnrUXBpzSTyx3onfKg
yhBLvqkNCslBMcyC7EhaxD8KUy1UCauE1JkppxMF/y99QuFcmlTOSb0K9BjJwncreiU/GqblHW8b
iJl5lzGF7nr19jKGtiJRPnrx0gjy76RS80cyUMWjJMVfyPW3J30aKbLR74BMImU1eeSFWjxmQbOC
+ny8Cn+lGBEi7imREpOSYVb3ak3oflouFrlurAA4Quv7dgE7Ts5JalDbr+X5siNUsjAjJzsKZ1AE
414dqBQS10chQt4PNmlJiKutVnttqlI7WxLwWDG0PEiVx5qqHDEsHKtayHpknVNPkl9/rmlbRTtL
CTzjbuFor/MaHmLDq6qi9ufDaRlY8bcEDM4lmxpSmMrFVxNj3U/qpbNNTCR6hk5ChMqPGIpGuPh6
8NiDTjzMJtGjZrQ3Cc7M+5A7tA9uCuXv2+Vuniq15m7vgHWdXoJoekuHQT31t50r1UeDs2cO24Ba
H9W+3JmdN+xspa6hp8UUq6ZG1YoYi66w3taI5WZFEhEoblGt/RH8c1Nnv1mQydR8RoG0UxqOEKKJ
W88FdTWNK1lSb0bKXX5Oz44fbOO0ojEb5+diMa1rsbpVwOV/3NqIHTtB2/Mf2+aUvuy0Af5GeEHi
VYTizCelcTrutDoinaaXfVLsZ0iRrReIzspzFSIZaPVx+il1h3xte5SXc8SG6LmUF1YmKytnQuYj
BZ0ejQm5KXrCNgJEB1Y8zYgme+uJITRpTDtGDC1PN914s24v88x8gpe6uSp+0l5VxXBXXYfizWwz
5cI7V7m7FaaOoktYZidKV22w+70wiiaEGGJrAuiYeK6b69yYj2HtZlfQmRZHRYMizqwqHQD3XLAI
TfmcGKDZKDFdhdBr7nKy1S9NxTtUhQaSw5MSM/W/VFe7TX3Up2FXg2ClQtg9iVnT9r92gzPciaUg
YC9JqRZXMWfr+bbRzfhBzAVSvQCBEz8pjuI8d8gPw/DimNJTAFPeFcBmdcxcEKnTKIHa4NZrnBgR
AqWt9mKiN7zy6pR2s4NJi+eRyXmeaHxpLyt6g+AFbsIXHJu3aTyAKbOv2B0RuSLy/dvq25xfAseQ
NGUteZ67cTofHoLYyy6ikQ2kocYaAV0xRND450SVV1DTyLK3mZ3TaRbJiW7lRznUc2+7RL2SXTxf
ddZdkyMQ9DYhVhgdUbtQsiBj0qWNCdP2nuuY+1RBNWYip5QnqT1kudAKFrSW83ieRrgQwksxHuq6
2FU6xct+NG4z8v+wPHnt1dVUPm9TT4vOIRqAF3LKPy2hm3VT1Id/kHCYJtq8LqlgAExKtHjtSjF1
+qEDTyAEtPvOqa3rMDVU5aICXBIdi5XAuvqJYV0NxbW2dR9Zi9mmK5JyosLpKExiqfCFxmZRp6oP
RpHdxKTiecHtMrNtvozTUnHcwk1zdHyr3VOYTXF6nI+vJo/cq0RviEdOQxs2Ksr29fu+larHSLe2
nqyOYE1a7xiDMF0GYqhb0TpuvGonZoOi/xq6U6oedM5zwadXeMGtAvE9B0JEK9i6qJR0Ay1HsBXD
MSxAUSq+cxZDpQTxKaWvqeY3d9yp4tsi9FlgHoapYS28cs2QFmUJnl8MUwvCThXBbb3gY2vmGUoL
0AHtq9xKt/zoao8kG/glh0jg78CEfhtC/G9wBPZLC6nvywdfHZ4AtFjwTWNU3nl8XFG866xqedSO
7dSInmgCpKiOVuG7BRzozEjArRatFtUQbjKMyupBc+rwtYtqJ3zK06Z+zeXmu9IEG9sqivu8k9Un
ytKBR5YVT4qBrz31oD1WntG5WzEb6Jz3US3RAGDgPKD8fYxcYFLR5FwSQ7xSAn4Qk2J9WPwV25yG
hMXPw89eKcFwPXlLOcT+I8TysmHIq5iv2oNoKL6SDf+hM9r8gWLOkViSDNnl6Ebx0o45rqa6DjHq
m3/dZlvNN4w71VK/uwmCZH2nxJcu45eSx0nY8UEjXpqpERN9mpp7r0+ea7P4ZZoWpKmdn0szXN78
G9M7hP54bgRF6UQ+L3pzU//GNiTGv/Obl4Uhn/9MqvuVHnsRWGkXxp1Bp2J4qjlVK1+FMYhG9Nqc
PMlCjD9MgwUNdn7gnoT9toNY8sFvtr3zyeHq2PB9+K7IhcpDBhd+d6V5ieh9fDWpTmyo57Fu8UdH
seO8t/DTfMlYF/yqwNSNRsCys2GV5lMb5Rtj4pYWY6hNAsDDABpnW9draBi9G08LG2EUa+amtK3w
kOeddA9w0Hhsq/QvKTO6kxgRclU3nM2MVcvn5hHhkF0QZf0pbWwFlRwqNQYzVNE3TdWLsImmTQ1I
Lm01W4thLo1gd4t23BOz5fPflP4LaOiACjWlQSswSze6M6BhG1UOdSqBd5Am5lc2JXANQMgfSw8M
uudfRM9QudtkSgM78j8nUBkjeuwar8JujkkIDcXkosQ/qo5EktgjyWwfcohe5WdOMlGQpTb0trHw
LQcSBu5fMcIkx6SOs6PVh/eBbiTb8M0k7IVZ+vniY7enoh0rb/RttZh/5/S2m7D9ecvcdX7tXufe
FpCTvVY6Jz1XcdBCtEClQU6NySIwW/97CsyTIqIf/Gc+aXBjvY5KVq9cxY4vWQaTIOR+6m4wC+Vi
8oy2MtsmX1K675B8qMeTrwPP3pQ+pURWZfWrd0bRFY3mAVBva80FrgVmG2y3Op7m6QGK+2bRuLxN
6CZ/nScC6GHRWEPzUk6yB+62/BxDRypGVEroxyobP4uRaLpcnz40XblWqyF7EDY5gAimHG2+3Jhc
RLNJ1QZrMadPJuhP1O0oac1ytiVJbS+GFrD6vFEffXMVtMtvu1IOdqBMLlyIPYQtdeCWdeM+3Agb
D0fBslCDegfPyCXLByQ+kFl6aB2zP8ObeQ6nEWXyxcMAC/8G0rRxJYaiIYb/HaB8SHQSt7gynItL
xlssEqaaaustzAbtsoQYmjrhfgBJ5iLN2OfqJQYdr+djcFdPI2FXfVM/8uxwECNbHnVQiupQbC0k
txbCeGsqWb24KlJhWgPTnLD5nazd6UO4qJIyXJuOVNwFuUF2FmreXWwp2h1/tw3g2VKeW5MEitzq
/t9DriwTyFAo5m71Q6oH2Ve/oHDVhpUKsiNJWkdjYZ10GEoOTiXrW4ugyLWlHnIFBYv8amTBNzJc
5Q8r3KKo4W34nSm3FtVz18ZRzWVWeNjMpnEWGc/mp6Z2DmLWlCIY7+OBjzhao+ZOBgu5j5G4WWlq
aZ4om/8OpYJPAYWCpPdkmpvZZsLkvsvkhnpzPIRd6oe8hcv61zJqN/+X7X53VWGbXiHnLnXtgZQv
p/RlPTXNlHkVDcVGqxDA72k2CQ9PHZRNo8r8QydfYRPrxZBC0Afw7sZejOZ9qZJJ4QLZZpRLHRpg
5ZPMcvJUtDHFotYXqOydS0WGbajSYpepcnCXdjXVv4Zm3hMNQnnKcSFXQod0gSyG8aU3mscu4hMs
9dXS6Mhxcso/3vhV31Gtiu7gJOq6LHRKZSZmVVUzaERvaoTLOLGzNlPUOhiTH6OaDxd+0aC57v32
G8Uqh4KyylcPcqMt9eXtrgjcEBkb+ZvBZ2yX2hb0O5mVvfQUIG0dexzWYlj1dbtGqCndiqE7duFK
NrRwL4aOOpFfIXRxHPipfPFgsqLcCOqtQpalM/rP4JpT6NcK2VafeyX9OSyneKsYOpHjQkXW/pwV
w+Sa6+vBk7+34+jA/GrKqA7FOljfOo1AR3ecYEwFxRL+mFUitfJZjEST+MlEZKF+DzstTda9tVdN
Av2EDTTKYWTt1pse1imMKTqSQBSaiQkdKYfbLF81nRKlyTsuDXWdqx3cs2/TTmFo+UrseNuWytrF
kLrSukYqZtnGbXYwogSdQORiVyP482+yAQmD6nyRxs5Yj4ofHJrSTh+1SPuGiGeyzT0PnE7jZWfR
2G5fnzr7IgZDVRTNap7UJE9ZGiUSS31TdDsIDV/ctKCY0CnVhaNa0l09CYaQDfAuaQzbkqFo7+x5
kXr6orMhnwzqhrgBbmIVDLTtfmxRuiR9EX5uVDgqTcP+WnceN7oohye+pS6j6eoWzojM+QpN0Fcl
b8tHXRuiA49KyhqK5+5rxONxrDlfdSJ1ZGpzGSysqjzoo/1drOMcwO2bspP7nopH8hGNzn03MG6U
ZHL/qCum8oWKUrQ7gYjsxdFRNAlHId/KuU1Np0nRBAVln3JdIBCeWjZMw/lonXPHXIlDqB1Ocm2p
t1TcWr5UUShfssr9XAaeshcj0YjJMHIXHbVx59muqap+anJtLJCqlCvnxRy18Wy6wbBoZUQFR0jm
1o7a21sxTCTjGVXnJWqsaGJMtDW6Evq8a6p/Er1o9JNqIbqeZ0fVYp6S7ZpDS6mADGfJO8efXWT/
FnptOrA5jv0pnBqPKEy6KrXuk5WZzVZMoL7lIn0SZK+mnlJxmJd+xf+6Az0kuv5EuxNOohbTDed0
ayYmn9v45tSQclPQ+oIQa8JMC1R0BZ+bwvHTt9AYhZdaIlSMnuuo7upJu6cCLs9dPdR2daKqz3Lr
/pyF+i48DB3KcDwn2Atq6bxvoxVty1DXf8Cwv6/ChiAfJA0cH929WVnZVQTyY7UYF7KX+kcx9BTf
Xxcy1GR2ZD1X/Yg+UjR+MV0738R1T/DRscpPkz0r1OELJbPQsvIRJr2zLEBIHTK5Dz7pdgSZsVM9
NQMskEnQfhdmO+n8ba71CyPZmZzRDjB3w9Q89fR/Dgep7yb5QqZv3Zu7D9wK6XDIc9/WfNjn5q0g
L5Au5j09x7q3qIPYlqnVnSQv6xC8R8rK6JRLg5a5jpgvNjEbyX13Ek1Wpk9S71nbqApN9yxsUIOA
oVHzciFWADIJCE9PuxbpGO0U8j854q9ofVOTlMfdJnor5uIfaI0LMWsE4eeskpvdWCsqVQ3TisCv
yQTlZkCV3pujqAKD0sc8GfVXjrFRBLVlywNNzkNIWZPE2EplZG5y+Mxgu1YVeeV59Y88J5QvxQU6
gdS9UFnxS+ydvxXZ96b7OSEE4G+2iSHjw4SdWhS/ztsIb6ESfxOO/+f+v9tmtt3k499WpAbMKnx3
eTXB9GqCSR5aeM+v1fDVB09PtYUiVcWKGEN2RWEsvVpTD3wBBUzmRVhEM/qoyJWdab1zdeJ64Dy0
uy1526EvhoSfMbdZi5Via92W27uBWJYw6Unro3hh6ISRAz/cjKHhOQuF++o5t7u1IoZiXZLHGelM
Wd/IHmXjlPm1zSkAETq/MnF16n0tfvDHdjtPOHXTHiuCjreXocuTCJi0QsjZuk8IOzUOgVLVKOz7
uHL0M7iXg5iTJ1PWWRB1aANPR9NQTNR50/0fYefV3TaSruu/MmuuD9ZBDnud2RckxSSKyrLkGyzL
diPHAgrh158HRbdl9/Se3RdoVKTMUKj6vjdctUYQbMyUffiaE1y4ErQvbtDepQ8f6q2LeM9JzcKq
0N/jZvPRDvavO6DqcuP52d5PeufcOVXO87UgBWoIHYgOygbndLads7rzo9Y6RF33eOmnhkRD/q0M
y3lf8J9F4JsRHj+JfSesZOUus6p+H1MtuNDJq6vj5SUNtDISWFmbYck2DrKPoODV9V4V8TrHCNiB
iqSKfoHUR9s/YhjgX+Mv4V0ufymqBlUngzTZ1lOcojwI9s9Kh3yFv017j8dce5+k5Lzs2oTxNUwt
bzMXeCa/1qnOPAW7TT6g1qGKqp8a26XsPWwCzJexf5lPiLjb1QIutoHr+bVdyR+XoPeuBzYNUOBR
WoJM9WfDYlneYISAHKeTiqrdol2O5gQyg43RRBs1wy+3alrVW7WEKIjwQ8MaadYxj8J8E0vMusAT
vkuDE5RpgmyDg1t6PRT65lKGheqfLr2mIELBwo3ff2lx1KBqGY/qOcdveIJsw3P2K3YbatczrEL2
V1ycrNawYSbrh6CPaRyzsU5OCTxX1OetY1rk24gY5z71oFXNdeMcydm6+8geHjRrgGWNKvLKmmW3
5QA1fc6IIsA/nV7NCE0EviHdts3lpb502/lSPxTmL/Wq/wyc5NLfznvtBldFJFlG5JOGpjm3i7tu
nnE87uopOc6L9+7gYS1gYKC3FYvZrsXBZc8vKt6o1ghp1lPoZjyglrFNObl3upbs+6Uv1gf+0Y/C
FyRM53vhSmslWlR70ILDxsGxvlhGjz1GJBPkzG0orqYwV3kaZGeZ1Pkjjku3DWrib8Csyq0bCQ2B
taB+C2AyEz+qIfvh0U7CH9fE4gaKZnuDdDUGQg0mQIPfXqoiN0agiEx+e2O0GrG0Ani26qz6qAZV
VJfag8ceRjjyRPGi+fLRUd1pi6RzNXz9mF5Vq0k+6oY4+dx7b/lYzdvWEpGxbWYX0qLGcW2DEWmz
Zh0VbKOWJifNmtPYW6ziRZDmWwJIxerfRoGlSo9WYG0uk6j5Lp3sTH4yNKvdp1aanD8ubgWKepjW
HzXIIyVndCzxSpgT54mQZHRQdR9d1J2o/XkdGoa2+WgwJp9hRE2jnSMLeIfLi10q1W3VguxAvWlj
5favf4XlEYrr6/6L32bDMQoneQx078dF1amiavgo/tIlbbR89Uv55zTaHNrrEFuttWr9GPw/zuUt
L6x1dbzHs/mAtMe8S0YvXrWLhFaHsj9SAH69qbXAui7jAOktJbWVIRp1k5HfWU9OQrA3bCcdl0vG
6BUfyjSb16oL8gMJykoYMEVR7ezH3PPYPbba2zAYB5hzqHHr8Ujya9EuX+qbufluZSh1JGlsnuvO
Poq43w6aPKbCqd7jwhc8JS3tOUntZjMKbbhzdSfZeWhrXPtYT6z7fKqxtjMRv++6L4Xw0mer1ry7
CiJxidzbc0g+5qmKjqpJXZB+ANKsC3wD6c2+4l4Ie4Xn7tcGr+CnDHNbnCu0tSo5mBk9eSM/Mj/r
NxN77Y1nrVwtyR6juJeP2VikG78Iu11euPJRr6r0hhXwRTWqyxiFn312iydVQo7D2wkb7maqExZa
M5m/TBZ48Y/JZpH3OwLBN1PfkfCbK/Ywi4iPRCEbzMlSRPnkyuvMXZOjBpQk2sBD+E8nHmWMY+QC
YWcHfOlHQyPqL9i8eEgsEwXQipgs05jdKaQVKMPbpiuyOwXCWtrEUlJtUZreCj3XV1PHrsNzupp0
YaavwOrXD15lVw/spSFLlHO5U0XVYFXwhNPUO6sq4cj2ZHbe06X/MijSFrvUiENPPsk0Xw92954G
UX+tupDJ8G+72V1/DDD0bq2zSJ6EYa8yj01wVifSQSo4Dw9Bod2mbaRxWAL4ecayTJ6LQZD/13NI
KyFSnjvLg7OAR1G7C0PD4k0MxbpxYlJky8M0NzO0jVNsf5aSuqjGaunx0e0/100SF75RQO7NtKvK
9VEn5EztIzdyNaWFfz2OcXOLR0mzxqW1+Pq/9yiYY/x9jt5o8CSxqmjfZHn3KCbtNeRvPFVLqS37
eD8Po7HWNFs8WtXYPWb5q2nn2YOqcfAYwcnQGbaqLZkC72yP6CRForvPUxNYc2OfOZvizF1I+T7w
yI4dLX3tvMDaisBKDlWmu+eexcAd/PC65THXQtfldpwD7cqvAUDi+u4jhzljtjR35vOE9NKlaErX
fO5l6P1S/GhVnf9ubEnsb4/mbTGb3UldAh3lAx66FVKOf9apO71H8YJQcEgWpFwAnlOBra6OsuTm
UtkvaNK09/aFa83HuUYdW4my9zgg8UzynqQxa/tJ9kD1SzN50xtrjehn/A5wEjhY4j+bXopFYg0G
J5MIu1rJ2Rk085yhIAO5iZ/JqYjqq0ujm3bewY30TzGUBlI94UslWCICd+53EgObTRXM1lMT2+Ka
9IdcqaKJOPhdIjJMelqtX1vWJ8Os+0fV1iKwkGlNfFYlo57qtX+eE5byOzRw/Osp07I1AADsRSZ3
upHNbK2xW4rfPcvbslNyPsmuRlXERCHLnbT4pV4MwZYOamS2GJO0I4pOaiRb6+R9bpxtOXnOp2EY
6p3MruII6e8ZxHD7LWnwOZw6Q3tx5fDeOm12q0q6+SL6Tn8GUtffk1y7yfMK5+8+JJNp5tFaFc1y
KHZAgd0rcHqvBfz4Q9O65QzKXpv3NahrMyc0pC8XJx7RnPp5NxYoZXAYGLaqQV2MOncv/TwEP64R
DVt/jM8FSRTsj3qBAkQYb70SF63R7zkZt1N2DnrdZMXMjQeUmod1VgufN32OVsJrbeS4rHFd+1F1
7fZN419ui7Curg3fIQTt1Sgyal97C3VuAm4VVkMjMPCJp1RlDdji9N3waIaLZ3hhp1/zMFwTeuz/
KFJ5ZyNG9TZP/GBsq6nvuiCr93JwiREahXm20kbfxAYJezS7v6hBk3+oUSH67jlDsYr1sn0uJUbr
rRfKVRvhAE5+UKIoym9OTHa77zK3fyImsXiNgW1XrW0VRyR57K+q0aui4JE3RjWpC3bnL/h3Bzeq
ZLnCX1v+AOJsmRrp4r+dSzU22uz/PleC4YltGcGNvQxWc6XmU5QX9kaF3aTT57gbJd2PeN0vZTlq
/rroURwSy966M9H+mNGD2aMV4TzlRuptG1lmV92y15Zpi/Stxgosl6I+WvOZqDV5X0qaUZuPY3av
BqrJPKc+4OAx8MyjHYOgBrZWEVyruXRr/PtXip7rKOHRY0Xh5RKZnQN0NM6SbS9Fv1ItgWx+NKvi
pY9eCOMAzuPwMTitOVlE6AetjMliGW3BuF2bLt5mwFjJBeasr0tVuMie67ExJdgycXvpXSSAazUj
Pc5I5Om+8eboMTDjrg+3Q1RNn60Z7ak/q/sGpV1VrXt/W/1bbzVJucT0fuutquM0/RZUaBuPui/3
nJycXYYa/ZM9RV+l205fEQl50BAgerHN1IFc5egwN1uOP/08r1QPZBa3gwxgc4ZxDaC9/2Slxri2
yMDfsJtEeVXXuupGlXtw48OiCxUMX9laY9tV2X+UUX3GV8Z/G8wWt6OGqLZHPHXXorNz9ESvnaQM
zKu5GsQTwuYDunJi/Fq11rLw2H8QGNqhOrzqy2B+kgBb0CfRwXgt75rTAvf4m3o81G46u9afIh8t
2MFxfvRPMIr66P9Rv/SXS//Qo7+aX72hv/f/eN2Ief7SX/09v/f/m/nV398uf783VVcjCZQnK3C+
x1Y/fO1RgZ6zHH8YfwWTLkHw3yn3hAzMr/infxtT2zsicivZcDrOHvWgdBv64fQZvTak2Frtk2ei
edws9ZgXT59R5FnbP+tLiHaX+qX/7NtyT/SkWxUYrlwLO2vbVV5o7nUzWB4GHtLcqBZ1UQ0fRXXX
Coshf2mu0v7Yx+O4/6ifjMEhUhbrj9g6o8tUZOZbLcWzT1b1D/R2C81Db6yfh/2IR816RIZlm9dB
i7QfF/y02pMqqjt10QbS5ZHdCZRQeCRpULTqubtRl6wOuptkuahi6IzOGomXbvNR19o9cWxVjrQ5
3Vp2NK/UODVENUw1qrJwOlvk/T39Tc4WVm9t9Fz5TnKSg2dc6qcUiZMxd7HT1HEk4Wxgn+WA/EuW
F8fG63FRz0Fz7YIS426027UTgV54cx5U5Nla9O/K+XFMON4EFcctb3rEHWR+9PEugFIqMV9c6qDd
TBi7suFIXGh+rnkHuW167MYACVxgGSgfB22zjkYfRkFunlWrmyw8K1BiV4YVz489QlzLaZjNZLe2
dCt4TePpk4Eu4R95duehZBitXBd8xLzwBJHVv+pz9i1mBexA6v1nE4bbsMN5Lj4jAbUcMa0BK1+U
uMa97sUgAwyE3fSmPqrSSGjkVt01t0I24+Ve4xm7ccyc92wECASHH9ZQEUE9b2Am3rRlPVa7Vk5s
mRHUW5OcHG8caFslWlAo/VjyPRTVeqwnG73bWruK9CI5ZsYwPwgnRXIWYbn9qDvBld/FYuuPOMYa
WjS+dNki+NiV8cFM+/Fl8lNjxQGwxIeB1rnJeKJggGcXyYhLScMT4+cFE8gfRc5H6VELGvTo0QI6
Q4OSz8Lr1+xFyJqkBstGFuGJsxTh2SN6J8tNOlr8kyxvUdeswBITgr9ya2G+1triIS6y4JaEW3tt
gy7BG0qT8CXjeMvk3arpYEeUvm/eqwub+1tLN5AyjNAuu9QjO2Br9Z0AuX1f5RBTEnNGdvvPIXbS
DMQN49ePqhmRzr1uEdD+mIY8KcY2PBkvQwXClOt87suNEWKE3ALGuclm0/qEFH8T6d2nyjGjs4+Y
50pV65mJg4btvhqoWpLv97dYsIObyggobjRzgSvr5aHN2kDb9GnLGakq7e0sjeLWz6LycimwOsE2
GQlsFyjKuQJZudMtfNgc0U+3RSRd2DeG9xmJ5m1tR9X3auheq9YYX2xPH640MxUnHN6GU9VVzWYw
++5JNkW4IUWe7IWRzC/EF4DRRC3ki8GYXmK//6yBNYEmSEmPHPY3xfBol539pIOd4uOdX0qcee7i
OXhQnZrlKwPnwVh5CUrLZtnvNH3Mto2Nfh/cl/HZksFJ47n7xfXRwbRGwDlJgusklEx06cah+9JM
UOgqL/fvR5TFrgcDHMAEUvtLQ/DNCrz6E8r7+T7yomQnOqd7W1JGqgMuvWjgTqU8ttI0H82keemJ
u+4iYgH7dhF+7QLDeFoQR9us9ZIjpr+QIBGzWmP2Zb6P2h+NqU3fAJSy+sEXf4gDL9lbdWLtfRHq
912EtjfCY/M38EMIaGlf28jPwd0I8y7ysK0W0sNyFqhDWYn0OlgUpNUlnGb9BPan2E4LtOKj7nLn
IzLtd3yhLi3O0jE2eIs9y6bS+zkP742LESr2ak1djsdo9ggt/vVWldXFtO3xqEMj+fdOeqfppJ2j
YTw6acMsABhjMEJIJeiAzKzEkOeoTZz7uh3lXRp8SW0LW/W8iMtTNIUPqs0LOuc+rqW+b0swqQOU
gnSdObF9JSvXIIe1lCNUZtcszRWyb3QPbDQea39XNKj8TbVp7OeWlDRkdo99sEHGR8zgvzGwlP2d
EAmwf304qxKCt/1d7fpEmMvMvFJ16rLoKeBVYJwxMmEqVdeF5mthaN3x0sN5NYvoSIRiRktUwt2q
wFrgHbPgHxvTuyd7n97meoDJTOzfF1bj3ZeF0x3x1E5Wqhh5o3mLmyIhPOnPX4QxHEcTpIsWZPO+
02x7y6ZDfwOAiPypdhCjdk/kSd6PXpMdfccMVlEY/WHX2bLlWzysnUe3YW/SkTdbjSgoP5tZmm9E
2AheP8cIAJTgjSfYsHgelHW9aP3rPtYFGdtK3oaLXQESsdNj34MSnGyteI0ibJs9D6E610VdAJ73
fR2K7B0Xv2glCxtjjwFJtcwXJmYQKdAMTxZPyMXihdWn3n1P4O9qGoEfQhs3tl0jYGMAPNi7pWld
Sza9h0jyNvr6skbobre35yG7gf7NUuSO2S1WizwWOQXcT4uZSRPV8yP2ZjrhEQzZRs930F4ZjVf8
EzIYh/yoPYRsu9hrvtn6dKjLRYQ/dGAM9zMWB0U8rVxpeM+ziz1u0rccqqMWhrSZbQIRta8gkHCG
sCrEhy2vfa3zFWeh6HXS3eqElEi+Vr1yD863lfvYjiyDkHzZ+HmJLKop5NkRYctv2m2xQm20Fz8O
IEUGRCcqUz46kbbWp1PsnGVeJ3jWjOXRxELpq1WX3xzdSd90A/hikvr4yhouedc8nwHKukhdFFF7
VnY9JqL9nus3tbXSByFv/YVGppi0inELFlMihy8f/IWOq6qGLEKdJZfmMfDz+nGGu3jEZFqumjaT
+xFM3BZ7JP0265IE/QrjrEogZQGmLBeUC7tdhj4xT8jITq8aazBXWl24D8ixmKtpdMPPsm9ucYHw
oxWPWncRtOVVb5IygznSlMm2tCqelIOVaYCjcjxdzdSDmNF5N4SprHkTQbhin9ifLsVGhua2cxBk
8klL8zGk6dbPDF0/6pnAZwuZ0VVuhs2NuhRL8qblnR8vlVm5R73GPqlGvbBRHyFGdtU4mHnkPqiQ
zo7Sc24VW1dD+n4CB8bPuLLvUhlYd3ElmzMEQ1Rd/6wSy12HwmQ4Tt71R/2YafbaFbLeGkkWoRON
Yef+Mh0rItidyblMpSbGcrQ/iXb4wxAz2vpjXH0vzmLwu+9a5vQr22+mR7+dA/6l9nDkZBtshq56
Zwfg4qJBClnqZUwmDIqdKn40XIokr7JAlDd/qR/tXt+k6GpvVLePS1URwrDLO1Vj+0Xtb8bJ6Nem
HZRXY3jUzUg+qEvs89aGptQPqohSuYHiL0o8o5APGt/CB2Quy13k+7jLL6NUHWqasNeNNDiqfkMH
8SWbw+1lwNKtMuNyK+Zw2qhRQ2vLh7bVX7AkrU6qavTxmpUiPatBYPcq3EbifU2G4mwMBOImA+dK
qx0IxiLLz+ppvmlREW1t14qOhJWNB2NG3lX1GD3xTnRLfxS63x5aRwzbsMMrWK/Sg6hqx8LkxQzP
TQffvw+cE6okSLjiJbBx7EWkCmvCDTKw7YG4pf/q8nBJas9+iRMjPQ1g0NZ16PqvVixYCvU25ZRd
OS9OiP1J4cfrrgIxbxh+dhCFZZzApyW7NE2H26rr6ivURvUHovXu2hYifWmaxEBfpkCX3p0+axhC
fBUyPdSZZfFs86ddEs4hvBIufcziHJSTyemGaLwbIqyfT2+hk/vrbg7m6yaT3nOSu1dxPVOP/srO
mNFNdUprfCtNotISWdeQSAQu5BYpkGX4VAELi+uxvu3rub0P4+GLGl77prspHGTZTbLXWVLcEGy2
DkEA1LyvR3m2PK+8inHbfXIaw4HCWiZfhIt7tDrytMMhkYP7ByIHz46bVW9JVTVrXRjmQzlO0VbN
OHD0uMzoodt61ooB86nRrZ6acXSA9hvJFyeWN2ZmcohixhJUxTeDjNf0dfGesczYf3MTi89jcK2T
VcT2YzwAwxhy722wgLJoqA8cbFSkH/Uo5xSJQMFc6yWGXuUFRReVdn/NytGvFYoOVGu/nsr30G8S
DKhCf90arbmPAoqDzBFLGgZck4nXgKHu7F2iYRGuWseME1oMJHutWq0GUrsHtRBvP+daC0x/g2Zx
9J7HVzz8jfemNzpMuwr95CQiv500u1yoauPTgjCrK/PQCnd65qxfHyMzja8UsOz3+mSpV0C03+tr
9gt/V6/6a2PdkpEsnL2ep9G2CIwYC3orfY6lpe36DP0DL0yz58HU6qNrYn6pWisj1zh3TDyRltYg
MHFTH/Ob2ViSOJ14V3APW5P5cRiQKfhAf6g68p2k43+iP7TRzo+qTgFEVINwyAsIwKGehdBxgEPb
jT9bpJG11HxrfFZ2YbpYntRvHY7XL+0ioE8QEIWzpWv+3cm2fQWqUUUK7Km3z+rOXO4Q9L8dtTk/
qqqP+qp0u93wc5RqICH+Y2jYOb+MMuP5WzsLe28aRnrbF5m3qaD7bJwalXVVpy4R1Ia9WQe4WkHi
uRWt7Nngwv2D52Wv5ZxJ/oU/h+AOtgua3r++9FNzhSGkyW4hrvxSqemhu/Fm8A69IxJtI+2q3bcI
3a7yQMQYbi6vkPEKam41z2X08gp2Lb1NERrEnaw+uHdnA6adMbbfAut7XaXju1OX1pq3obgltewc
YwzCtiZ2u7exkTl4pAnvSisCTpaGLF9cXcLOacx+Py7F0mmRXs789qhaEXOQQJni4TTpSfni9MXn
IB3cM5zu8sVOOcrzqzp2MV8bPedVxazXb2D4kDeK7fScakHxCHPoVtU7flWB0IA0POOo9OYN9WYK
3PIF23f7uh6SH8PDAomxBBX1s+Xmfzs8AtTy5s7VZTgi7PZ15AXm2iss0BhWEq6zgGhPZk2cBfw+
/ST61wBRo+euFdpdlJNIL/z0U2/F/pEQT4enTZ19Gjm1bnVPgJbiM1kFmit25hTiMGe18XnscGcf
0YfeiwmLJC2a5KaLa+dlTtw/6hx3iia/h5rMFnshYcDXWKVudfYtezwpp13lx7tU8X3HjsP506L3
Z1Xb4Fk4FGkIhLXtD23ePKSoU+s7OAHdL0W8Y/oDVlEPTa9X5zhrYRiGQbGxbBsFxOVSFP3nHLmU
wyQbjAOnLi1uDRTH16nn9VtVVP30paGYTJKIrVVeJmjHdhNYOSg8aU1PY0gUIbXEKw6EDRnyydmA
RloCCghuo8md34w81F6cLl9lTta92parH8PR19ZqVBSZ/bpwsIlWrfrrhLzfK4GW5FTkOKnB8e7Y
vafFZhJhfRSJ7m4Ia8ZbmfMER2NAuvAYOYF59uW2QqhbAMg9gR8iSiLJ/mexKA7WIpOzYe/tr7qh
5fmORtma6GP67HcZyCy8Ur8XAqRe6H5LgSEQNvbmR6vEhnYc7ejaduCzIRWRXGkenHunrfArmgk3
k01HH9F5H1iFSQ1GSFtim7Abw9o7wN12zyIJmk0w5eZrazq36oXsJN5ncCGxhuNBWuszUIMqTG/V
nSuab5oWeyQCf6tv2i7AwB538YLQ537UOHBK3ZEn6YrhpO76Mv1x5w2Odq0nQMXp8FH9l664ow+X
1l4uuipuTWAyI22W9XGxD7CyuqTNBj6gm8ZMX1VjvcBFqmQ15X7+pJJfnmZ/YatU3qgm/APKjYm/
xU41sgXJL3M1SaAdi5F0cpyZ0R0mds4GoyagTQlsdlUXLnfE3a803SRdjEvhpb4JTbGXZG9XqsfH
gDxBWirwxgaU5p+TJAV/ip8g8rO8jKpXozLp25sgw45cNfwyOy9o3yapXt9zlOifRenfJJMECbKU
fKN41vQkOKuSJ6pvYbFockyFfPZwdMdrsp5PzlKswTOvGtsfgE4wUke0Zm1GgTz2YpbPmYyndYFP
3kGNJeKNtWRqz3s1dtRZsKchtneXv8FAYSSUuCaosT5Jrm1v6flWtQ5Z6AB9XPz1Giw428LFQlEO
9UvopvtZN73Prq25mxzwA+ShuH6CP3h3qUeVY5Nxnj/pY9k9+Lb5RdWreZJJoM4ZdPOdW8K9lt3s
fx5722C17drbOMmCs2s6LmEIAw3Brhg3YsRWsvHj4Q4W5nCnLfT8lsfkrAdAzn7WO6YTb0hcOuzQ
6KEaIsfArKJEgWWpimpdCxB2nW5LzEquVV1hZ+mKFdPZNIcuBfxtsIu/agJzOmQkNp+Gar7v2gGf
oI5Y4OQJ+eR6kBFxCDgNS+lSFaNm0qI5q0opfDW8zPPhWhWnMC2vojyetmEGBtHve3dbKuaOHof9
ql5uMY/f2q2Mly0Mdf3C7jHA9dabLo0B4Sw4XGPOdkUwH8va0946llSnYEfO0XqPyCjfLhCRb10R
7DFRq555SIhrFGIXh13q0Qj6OuF6oxuPzlBW8Wa6i5vGuE7YZl9b8GT8ngi5yaK9coaxfSi1MtjH
UzruxjSfngpz/Ero3/2auqwj6CV8qmo73/ogL44E05M7JHCRk3Ez96tfPrj62L93Jha/Xujm58AA
FCAEqFfNK+xrtBHEKmTfwzJHUV3CbLCvl8AMcP+l8pfbQNVafVNsyQ+j+bi0d46RrYPlqMn2fo0h
QXgifm37m8HTk02iad6mLzrvjIN3z5kn5dcS181eWpYHvoaGyBEARqUzQlJksd6rSjJa/qXZiWPI
JoErVyNKXZveQO9Et9z5Ae9cZ7cYS2HhNXUFq/H4HXOXFpuGdH6IAg6ciKycVUkNIHuob8blqKpr
dV+wse3XTS7aO9Ul5Bl2mCvDXVmoAT84yyUyEd+Iyiw4qKIlo/wc63sYz3dQ7gnrty8O6gvRCuL8
g86f/BZHWYZdUlI96nBXrvQCi4EaVZaDF87xgdNSdM6DBD8kYi+PcdRoK3743WfZ5D9mNMmB/Dmj
QDdrF8ylfoVVqLm3jQxNi7YNXxFi/t66VnsXwyTA7jF4UdWTpRNeKeZg5y+9as/aOWZiPHHanjF9
Nx0+a+ol+ribESz3EWcq8VoWG/X/JD8No2tx5IVO51U1XOx8/LWIu6W2IgnlrotpxmhpsNtTqkE4
3U7LrVysgNRFGI2Hdwh9agRQupWq/Ohjody7c+pCXyclYUflDGyY077sSFSl/CZXDhjN58nLTfJA
MzzgqIquhrbzXzp3+QZVnzAWC87RkPxxKQHa3At2e5vY7qtPU1N0LK1heYhCLdn4YSi3WgPu2gxw
6iokT6pwkDu+stVriehJvwRubSgwm6zOsP9EiPbeibxshbXZ/KUHScoTrMjvzSzLSZ9GsBV/SjWq
OyW4eFFlvLRw0GaXG24/+sl0KNaJW1jrEm++oS+Hu2m55I1PHD2qv/cFGiCqpOqtKIFF2kzsRdFf
vnQL8ra5rZ1X1eujupvY4DhmVew/GpqaAFbqAWBUs6nXE7o0wLtaZfalHqIrm6XhnIsRn6t+Sh5K
sDxr0wWFOrUAGIa4aj4bRveC6WXyvbTIhpo9q25g7MreqDkC2tHR9AWmUprz3Zpi6zVoppgITjE+
mUM2bsq6se8kEjBbU6TipjdhlJiDvRA6B7n5wMvLeOzXfh1A0SNhRoZliMWNahbwQXGGGb4LDoi7
hnAwUjxVhk1cdT/3Lj46BjCuUquJvWcm5m8YTfJpJ92xB4/3CjNPdU+JsxwyKeJ1K4ZqzyqF7KJI
7U28LLjq0nVpHV/KmdOW7coSMMn/+Y//+9//7+v4X9H36o5QSlSV/yj74q5Kyk7865+u/89/1Jfq
w7d//dP2DHab5IcDSw9MzzFsnfavXx4SQIf/+qfxf3x2xkOIo+17brC7GUvWJ3VxfKQVTU0coqod
bzTHsoeNURnjjVGlZxGU3eGjr6rXa/OZLyqxez/kc3EaHeLZ6D3hiZLvSSDnG1XsDce8bjHf4S2n
FWRCeGuF6UmVBhF6T9DewRtdWi12lkhe3qqGyhyhVjUVumY+Ql22zK/6zqpfIz/xD/6cdxtVRGuw
XLd+kZ5Gu65f+w2I6uI1s0gG5bORr1UnPZNyExAKPdhl8lz65XnuxvbOsMN6H0SVXBlWBX1cVZaN
D10tDk+qREi1vWsNbboqRZBt/KZo7ypPfvnPn4t63//6ufjIfPq+bZi+55m/fy5TjRoKodnuvUM5
B0xddV9PrbwftOpZmcJbJZiicnbcrbKYT6X+onpxmsg5THMiiIzye71wZtTFkUaPp0/2HWhee89H
Tn2a9cefvZwlUvKzSo9cG1VevV/XUTq+5OhWzCHpAlUCGwwZJXmJu7x/KGcfMi99Ii0U59SxiYrc
/ec3w/X+7UvqGb5pBpZvmIZv6cuX+JcvqQnocZYcFd/nVnRbw+6Lrc3e8EAYM39Oh+rWt1P9S+kX
JFh6JyGeHae3cZBrK9VQ+/Yz2rrhI3Tj9CiLYLrKxgabvbZ7xHwUy8o5jx9kl+aHSzFeUgcqf6AT
kN31WorxTJz3cDB/tqgcw4SeezZgVfaRcVB3pmZ5Nx9j1aiPSX/pzHj1uqrHR304AmdFOpDvO1CO
67qcomsPpnl1KccWNpa8WzvV6i5dPvohkBdfRgRqxEdznhalu8Z0PvpfVhHTXJaJ37+ugeUZlmN6
y+HZt9zfPyGhGwI9c8jdUkua7VDoAe5B6P/4AYRKwgycS7FGO6dhK091F0DSl1X36gkzubZyWd4n
TlreGznun/kQ2AdVd7lImB9RXGNIuvRTdYjbFsQuZL9TxX5yy/uhNn2CqHm3ndSLh2FNUrdq5BWU
kBAZDGjKmW2V3WpsNXSZrYzb/8/Zee3IjWtr+IkEKFHhtnKuzsE3gj32KOespz+fWN677Z4ND3Dm
gmCSalzVosi1/lCCqCdE6tTL2NaKk5sU8GB+qTYIDu+iybvz1Bq0e5TxjfeJ2PFsWqdpKOPt0Bvh
NY8SfQ1stL+PeCJWGDHGT35HiIpTuveiFD0Us2FS3pMg+KaogM8V3TmhNz09wcV6qEyt2U0Aowhz
tvGdTqzzTtbgynznBigz/rcrbxA5jJr0xXSnwbldUJQ+zMwUXOjH9U0HrdAjDBcqPI35LPg2WXkZ
fyWsAjHZRmTJV0t7aYoen19dQPuda7E9IdUuq/UUurdO2QRobh6av0VM7tdfgtWO53BgsnabAAiz
LPx4Zzqjsie5GaNgrdTGUnMCLAAg0Z+QwPdOidJ0R+LNEOBpyX7Lr9hD/1IF1LxGjX06fMzJXTZt
K9m2dOtbZPr11subfagWwXOgtsVKEHs/5ZPpXFzyw0tjDna36WwomYg3XjH5huyhuceQm/yo15Kv
rKzxBtOXyPzB87Hoc6ByzkD+sXOJs9bAjeQg4Nvo2lfw/YU3FUuzSsfFqEbYX82TjcYlzZqFX8B4
N6fJ7dULaMmfRZZhQMNZ195yTp30Rd2l6iXSgOUh276R8yzthzo2wdVuYuc8ZlizD54VfHF7WB/x
KDhudLW4swd03NzcCL9UXQ7xyHMS8DGm8kia6WJ2nvdMTKZbuNGBHNF4UbxK9dcd3pGkNYGRuWVx
NRR4A0jSYp2dTuVR9mVgOdG61IorkYrnvkA7ouIE6q854hHYAdu5GxEp9teFYNOmZOAi5HXyEllz
gwgiTcK/5uNek4MgfMLDsk6ChC82Alu2NicvWNlsl9dao/PmRjX+AsshPwqvsq61rVvXMQJN9+c3
h2l8XpcMQ1c109VUw9RgcJu/r0tD5aWN39vi6+B5a2P2UdDmgshby7GfmkDczgOb9p/O0hmCVUV6
/Jc+ObsFHXaMc8VEbWS+WrZlLRiQlVenlOTTZCAt2LQbot8JR0grvlQBy54suiGL8MuQdWQVVBUh
HmbJtl+5sIr87iivkf23KUCIntGz8lHUqTV1kYsMPpuB0fWfvye5nfht/TYs23AdYTmuppuO3Cb+
8oYVZYS7sWIVXxUzypY2UaFtXhZ4iwJkeu8ECnbo2r3kjtMeiSejXzD3OxFKiWohpmsyKd6dL8zv
fWGN+NRyfmE7UR+EPqivUVksZH/gGeGOaGixkU0twyIUBMcTUTvjZAZDdbttqRVsyBs1vUwiSDeJ
rvUYLyThRnd8h7U3tl975I3iGRT7qT/1l2bR5l/8MXbWPcZA+wTdxddQzW8A4wit0ls/bubta0I8
WQJ9P83P6JeAYTdUInQcjmHl5I9zXnJVZKG5kU1lbPIrrNRdTLyrQHhZh+EddPk+avPiEYNsMixN
/WMcFW3951/L+cd+iHetTSJM8HsJnTTG73/VVVkbDlnM4GsXtDhBa/nrZNXefZSW9qXPq37RiLZ/
H9oA/IDvWrCVHe0ZjZwNltj9u+iGZOu0ergVZtqs6wCkiwG+5KjNhUNm7Sibsib7AqGTq7HtQ6TH
2R37HSRdVB6bEi/kO8QCsYsdWFz6Ui1Onjb2pwKzjOdmFNegiqYrokT5s6uLH+Q7mrNsBXOQsimC
+iibaRv2y8q1+301X1n6HNX8ybC3cjQEN7420qre+K6eHoIZcgYGsj11M5/ImrXj22VT9/UJ1B5Q
S9kjxz5mlb2OjLjDaSGrUZpqo/47i7415/dS3SI/RmzzgfdYsYujmmBKohLCiFWmGnE3T60bf2d7
kDNrd7TPNlJu00KYuX3OK/NS5WLcl/OAHJX9WmPZ//LDyx/218dUJ0YpNNU2VJPDmvZ5I9wjRd31
rm98GXW/WuVWAaJWKP2tiPmDR43EfcmryNpwpIjOVulY9+mE8K6NwKJskQdPrqIzgYNyBJ5Npbp1
7pnhIqvB1Yw9UmayQCsquzg2a7/fmAqbUTzHHVSnCLUMl44t8f7Pf9T/WKp1Yaj8ORsqTFjDMLRP
W8jYFKVjaJH2xda81xpS87lhlfmlGHrU+eA7amzkJnuRIi59BjXSr8zMc+/KVM83Mcd7jJTQIBVZ
7h1KJ7QOKhCaXZdM09nrhmpTYM18B/2sX/TG2ByLUCMWbxb1DtA1KKFkWjte6u1N8HsHWSvUqLvV
sv/W/tfoR9/HPBJr8b+80v7x8OvCtXRHMx1DuPPh/dMrjQ3cxJl9rL5Eafojy66E573zEEXWJZyx
PBKfI/Q0XqF4JFYffbIWt45+0jDYul1QolGzkNVomkHERjlu5A3kZDmAks0c/fCOI0nr8SfUu0Nh
oAzGAK0Vpz/f4N+yqg71LNU0JuueGCi4AwijOoAeuGF6fbWljsncZ4etdr5NAfV1axrzFB/NlQVa
syMysHV2V9Xpk+4I8yDNhnAizu58VTQ7gYguBCyaspBz8zS+zU3B+zsLUQbtzleGTR/pNXRfp9UW
7VCeQco7XwI1wZ7eAYxHhMTmECvezMZ3v1i93SxhLqAuovXOXZUgxqrPA4gNEQ7Og+wKssa/FpOH
6OY8kI3s8RpvxAxcBPm5HdQ5PMRANBWvJoDIPz8mtnwOflsDLPY0LsBW23YAIRqfIwNIViYaWrZf
rAHkeFmHBL9wF1hHSm+/lKbXr0RdW7tgbio9GG7VaLKzHOXVjXsvUeGxEOIpY4spu0cL7BQvt2+o
gdovrQb+w8lNdSkHXR0bFo9HhWIedfL7oO+fcCcqL6IU9ln4ob5sUVb+BswdRpUxvk11AeoP15R9
FvrFU6VUr3JCp2T1wmrH5h65x/gY+FOyTrxB+dqECzkh1zN3VbjBePSKzMUn3uPVP98aP70nzgHW
E7sYYzcYCm5kknjppBZhP7/n90XmaKtqUX0/zgX0n599VWZW97JAKuXXPjn541ol6urbvI8+PUIp
iT3Fb/f6fP/SBhXEcVIne/5o2+olgBPynhjYC8XlkO3zWrHf+gjd+Np+7xo4dEmnVqg1eda7XWIH
DmWRDXwHrgSDEUTO6IdeCTWhzqy7LhvQvE6ghrpuue8KEn8IhSQ8JoaPXTR0/wj6XDX2RzYeffDi
5s2jo4N90fP6xYUgcJ7MxnkEzmasexdxtxA34sfRrzps7vA9ipCuWLJxAWE+tFc5d5hw8EoqxYO1
ylxfIxlW5VOykKO3Im+WphtN9wkHx5MYNGOr/1coReqdfJI/+RBZwUh72mLFfPfRJS/4dP2n5qfb
tTD6VqXQrYW8VsqsfNwvxXLsoBZYGuV2s+763LgThdaQ4OBjjbk2zH1yVC1c/Vb787wczfCNq5Jj
82aMuyXh7rLq596z0VrmbYDYtHZyJUJejjrzbFkrBh9wCvNickSTAQliYi8GilqN7mWRew1iBl6Y
Lmc0za2vEea0t7MZLjzPa+dCbVr4LbF+/bg0slvlok/tso9GfY260bPpuOO9rU71Uuu7eiubshgy
rV30nZPuu6aY7mWflgIPViA9yZbsL0Z3nzvFeP7oakWEfn4b3WWGaO5E9sPTSBXXCY5GhFrHN2y9
fpBv9O9cRTMfBi24NKM9vInSMkDToN6EQ8qvs/qYlQZq5WVMC3D5MAaX0Wik5TLxLx7SZg+uqgyP
tR8RbSBluPW7aXjUy9E4zfxDx+2ykvgkHlDgXEAKMrfLFQcyCi8nLX7UeUegyz/ec1wuHtUhbdeW
1utr2RzdOLzPxnIpW7cZY6ktTV9XtjCWCTH6xBIQ9rKrjeGZxjHUO3Z/fbbDJtLeCdPq670ckEXS
A/vcuMKYtaz6aiFny5HGVs9BUpQPmot4dtmI/hzbjnbxWgBJgEjLbwkCZCmyjq95mmbbDD3FnVDz
4hnrr3s54Uuo+/YhsGslRI0OXofbmOfBcQZiT+NwhQKbXiADLG4zNHYyRyU2Tx8z5DS/yHBRsxqQ
yabqsFmuHKIIAdbkgxjm7yypjpqPiHyQ0kysxttnWW+sUWsoUdYkoGMPXvrNQECnjK3hO0ZFAIux
1HzoJh95nLSxdl6kjqy9jn2bkvDMuZb9l0VSWbIr7rIsHfe8j1MUK15bmF6Y9A0IANb5z8Kdmx99
RWryM85Eyw0IN3cRkMt9w6pvKZUD0spGd08FiBmVuX0NVF7LUjFgGpMHOy31U9HzLU9Fj+Izqo1f
JmemLGnKcElVQnomZiK6ySEV5PeyaLTyC7wh0EeBm8Oladt3qLlWkpVfJkD+W6+eiq1sJvqhGDzg
YcNY7qbRrDfyYiQhlzk8t9deUZB38uJxLfuDOtw1kSaei0ntDklvipW8jVbZFzUhXOhlPdIBLbqT
ibBM2ILe8G5iY7wobWlQNI33GLl/kf2aD3YbfLc0Nhje4uEYzNP1RlF3LoZ9azmrUMXVrC1SviCg
z4ZVKCh29sP7KBokAMpFjN/aso8d8Wyprb0Ymnp6a/w6xu0pHL+KyIe3XunfjSjbkSbxAWEqf+dw
IyMCOteSE3uwIM296fO0+hH76b0ydMb95IcZjGkx3GXA5pcQJrxNHOuztq/SertRb3L2ekNQr70o
WVToJ15doWTewtBgCFZ8pZs481HJj971QHU5YZWVcvZ6TTkPNjpgsV4eZddHv6ypvdfzj2LD+WnA
DAxlPfFh22qwcOia4quThMj2mIr3PGZGAqLZVe7cvPDvOeE4CwMKB5lY+iy/zy5CD+5JUZ4i1eiP
xqCZV7XxxRW/kHiWZVvLLlmkAG2waRnaA6lIItgtWwZX1YLnPgZwC/QlBkXShs8oddjXuCtZrxi0
vHh49I0feRmGz4WqVytnTPE8cofmPMxFoUfIO2TVTvWy5qw6NsVck4NyWmkaxVJA4lvLvk/zymTA
9tJ6grSjnSpdnY69m5YY6NTR0zSQBvcBX/wI8c1oTO9HJ4Jw4SE9Rb7Vn9Y+iLHbRRD4yk2UaAsB
VPpo6wjHajDSOgQrjW6nmM3drYmqvHkaa9RhFvbahG/33GQYGFQFj0kk0uq5hCi4xhgs2Dq+VT5n
BnKWrOo2bjE09dLESNTJEb2cm6Ft27sALemlbDptVx7YYEa3JoqK7hFeIvijeXI6WepZL/zvif7k
xZP6FSj4XxEQzfehLr2FXwn7Kan0epU7VnAP+y/fRP2gngelHAjyj+ohGfmREqtAYgU/n6Wl6u0d
DNt4p/Lf3tLG5gIpT6z8atQ4ZHffNS3o/+bRUKok+TtiZ7eIsUZ4KcMxWFcFEOG/nUxPV7GV8ASo
keWe+lLfYbPIA1CY1ktWZsah8Mbxbm6VTcE35QfZMyjgZKFoxoSIqZo+274JJNpXqoMcdbUMzUV0
7YHEM6p3Q4/KnTttZJOscbTtCeitpzFLn9GjMhdpq8QnN6+Dq65rf7MYdq9hkOa7Ap7N2kKY8tXP
XY2wX6GiysKo2wUnPWjyhyZjBRE+wjZzt12a1RE2s1xQu9cGvdt1MdTqVo7yx4LKfVIl4LO4Zd+v
KmBKLyYyele7N3/5XEiB6VpeY7TDRsee0VK7+gHHsRxocollV2yFFx+pxZVTpfUrcumvMJP4+4z6
JRlv95szeQC15osE3JPtEAiswueLAgekloGt8esUJLeLLKdfOlXhfPP7FIEKO6of/PmTUj349ZMA
wdWvWeW/Woqv/EjL7pdPgtW7mxRrwVoqQInOyXiZopdFlTabfznkzbGOXCbrb1l50mi6qVoEzgAg
/TPO02ZeESgqfAo7CgyEP9v4qFeZ/pLq0fvkR/UV4T/9JTBiEKx19TSUbH360VvJSXCxsTUGan27
JGjGQ2SCKpLNGTC5RYXO4IfjFs6g9Cu0SYydvCMSkaAsipgk3Tw6htE1xoLmTuNUfiD6E17y3Mt2
QYLPArs1hD/EFJ58N8kXQcSRMg8H2KXpgDNWYj3JGf7wiuZb9yjHA2xH+OzmIluhxqsoHdXkMLrB
i1O7FoIpBqdx1dp6laHMQELnBLcUetDcrJUs2sVxFIE3oukm5YC8pmvvZNNsLJihRaMfA2d8ZCF+
0R0re7DjLnuIOXKAxCST0RU8C0s/4uENs/QoR0GMtOc//4Ka8TnzMGdCXVcVxGosWELiUzgrsllN
ytrpOeEN45YA4WSQvZ1YGL0UcawGM+3o3ArVPFpVxh8V/1aIdh6JZmsUd172TVed6KGo8vihxMR6
78SiIY0YQSx30RJVESbe1mqorMe86N7UjhdzmxrN1a8d1FaKaZ8oevc2df20mwQwzgBxuLfSQHlj
IgR2sUwccsCH3y6HHtLsnZpHp5/vVrQwZF3HKs899iQvI/BseXldTPmhIIuOARfTyhlOkZlpdUpB
n746Pz/Tdev46LiZuZSzfIGgn8bqeJT3QBOJpOa4UpxoWA5EAu90FObuCswXfJa3y0eXK8DEGAOi
bbJPFh5WPBsTdd3bpcg5ayeztF5VTHRPPv6Ku9xI0Xubax99/6v253l25P68n/vf2qe7xKErtkCn
ybWq93WneNsoCMMlB7RpPqVN91oaJBvRdvnqo8/X2mnVtZqxlpfJgc7Uy6WZ2t32o88WDoJpo15u
RD99BweOPGatCZ48X90LgzDWJHqUquvQeUD/PV9aWdC+6514Aj8WAMJR1nRAYFKd8mKUXf3lz3/f
/0j4GwZnBNJqFix0wrZy/JeEUWZxyAn1JnhHqCaMD5a9q43sCYJX88Ny2q0Ya+2L6jtiGei2cS3R
1N9XwWRtIfvnpxz1+0UOcHABwoo/8rlQkPVfWTFIUNnU6+by5/9l43PWxLBdYRsENy3DMR1TfAqc
WZrqhwFZqS/TOKwid6qBiFCYSYHns203O47J8aJXvZ996mBj8Y2f3UJPze7dzuoj1D7g5hoUK9II
kKfStH/3wesvUpGq5x7NsEdlTK9WqvbvRcUPpGMps0uDFbTpws/089hUhDYHE3/tPOElb7mOhm0i
I7ImCzkRpEKPb1WY/wtUw3A+LUz8wx3bQkTZsk2youQZf08ewaIHiZHN9gMWC6ZIyvxEfsafjbyp
2nOR6n5+8go45wSw95/6ZVPO+Jgr+xKRo9WamHj9zTf5NO+j+XFt7kLcgdUUoQlr9g8G4ubHQLjv
EAeIgdTmiEGD7YuNY9aMzlNggi4HmPN3sgu01rBnJZ3QpmVQ3qRXsXGqndDcIUc3PKhF2SOmcSei
nFsqHX+bftWi2jJfIG+ieGWwAD7hH+VNYJiNlxjrODko6jZee0VvykTJMSFGyJYTGEM8F7LW1Ga+
QGa5XX8ayFK02hdyosWjstQ1hGSrtrCR04unZWCE3ZOdWOOFL+ShTTvUveaiHN5hTMWPt3GL0Cib
5PokxwCx6FnWnPIEzxurbNBy9QMNzwZDPSVa+bMm+2QRz6OfJss+OVo3pr0XPuo0/eQXR9VtCT6M
yb3QioK4+H8KOTg5CN5vcnMsjrL9MaxGSBqTNBhI0rr47SqTsjHmN682Fyr4lUhr04szv4eB0cTn
qcmu/e01DEh+g1lrC05hHp3dfJDgzMgkgqqQN+nKVL0X7UaOyVlhOlV7VFdHNirzu/x/farWjfvQ
M39+apQO6tIZBJCNdJpQ0MWgMUFy770G8QMrrXCvEDedq2z2+qi86z1RfAMBhlM36Nk1zZqv+Asb
F1TlzYusWZ7JCRCXDKssTI6JEyAcORBxzsdGoi7XsvlRyCsqdF0/ulSSD4tWi5FJaXrlDBAIMTY9
czaBailn2fdRBJYfLP0iTA5Ej+MjGl44AM41WdSKN+YLWSVrlWzQRr1GbZCcIj9DAcspsrXDz7Cq
oqJap8hsoCqBHjRBrgHiW/u3X+boZ/Rd9lg3xK37UVfXt2bdtvcutkG6YXr5UmQVoZey6PCjY3Lg
9u0li6YTwZ/k7JPDQ/ZUOAuvMY3XYdCtdSvqaSubOeaAC3Ma42sZ1P5LxY5FcxPzNZnGDsLyb1dZ
3V0KSYbtZhMRF9DrbzzNhxFw36tn5dU27zn+5HlQoGgZPsgJKL2NCzvwrLshdLujKHIkhAe3+AYa
dL6BUyjOKgM4dURYSL9rR3NayAGgYvdESprnzvML1GUQlI0z0Ouhox/kBFGiSa0QdOkc/FSLZZx6
ZvfUuxxaPTTaODlXm5mE83VYIZwIyCqGwMaW2dh5oW6+mDXQrHk4cmLQ3BbnlbSvrLUTiOEwg4vh
fSE9pwTKsZSKc4O6ymzEsyQxwy/ifVAXKbxctzkOuf+TsKEP3XfyCcU9HmjjpSpL0lNAMN9rc1pr
YaNc0VsYH0aXuFIBhnQXZ/rwoKOyeN+aJzkmeyrNLkAnBdZSNold3JumaR3wVAz2dWgYm1jV8rcx
qzfyu7CGtlsGzVRf0qQkhTcKcft6EWJeZVmevWsGDzWuPOp+CIbyUWD4JK/MtBgJtELASagBKimm
767dYQy+wNW4/RC6h8he76DRaeDVcVWTMltaFcIISofkZWaibVqX8OQgt5burTLKCk5Ct8p/h0b1
/zPnnx/BfbK6reZtwcdHKL4u/uW1rP/zrYwzlaECcjVtw3I/v5WF8Bs3tdrh2TQn5xon7RX7jvJd
a/HH7NBo2cpmhmyHVekEzCoyg8u+JQQ59isv95Uu5uuxi2WGIB4kQSUCEv+fmmLaLruMMdrK2m20
tP4lNYlMye/H1nlnRVrSsjHIBUJkfD7zcHaoywIM9ZNZ9QhvorqrVoa2s03EOGXto8/9H31ynptf
cQ1djEpKVgrNmGQfEpw+dFNJ5DFxvUOnF/sxmyJjqw2evRlb3jy3Nu40G/SM0UQZkveubZKVUVf2
oXQRFBX1Y2QrCbsyK9uHQZiyPNOMxu477ovaHVQmA9Jf+F3OIgKQrg0HJzPZrLwnG0jLawGsctPV
TmVdkiEr0ZoLi1e9Zf9RBw3+j3MzLPKVb3jVk59O5j3PH3u+GaAz2jgv5S6OmwEnPSf2km2AktO1
J8t7sr1hI1tj3LpXWataR0VlDD+92EZ+eiE7FSt9R0HL239MltcTpdqo86W3ufLapOVtLDu7Adfx
0DdgyRqat/VDtWSv0hevhIBtkABFcpD/ksh1H8hcmgRvw+65azIivPyLLPwKlnDKBxS3Mlu8F2n4
NYim9K9wit7NKjfZ9g8ef6AOCFDMIZ/mCSHviedQlCx1vQtkbt4u3apyD6WPMb+sNrb10jT4n/jY
WFVaW3jLj60UCqV4LsCO206tmW6ccCr37MedJ9LE94YRGl8L4cUoJvrGxTCC4uKXNS+heaANpkvB
g/Xsqpm/t8Oq25Q9C04d/SXHST0H6ynBkt5s1NmbwevXBtv/S5Kwr+g1t/iqu9ErLK8OWT9dHEjk
KivZz7e+jLAHfpu1VLd9a9dbu3CVtwDxGjkhwT9qrfdGdUBfPXrKQgI08w1V36yWzjg5Z9jDxrUu
OlIy80DrkfBFyUq5173aO05pWq6sVLh3UQ/DBV3Sl7rKa+TLCv9ZcDYofG187Wy7OI2ViX7SmI2v
0DzCTRMaGYh8RsMCYVUF66eLHK3gPNlm9orK0nCpsE3gSMKsOJym7egriCG14fTaRG28VLG/OcqL
bNdft0i3PSl1r9zZGU6y8oPhvextN+hW8iJMF5NV4znWHkmz+lxFaLNM4wSwo55PTWFkPH808Yn6
2SwLrzoSWvq1KUfDipCDvLaZ3ZXC0iekm5J7dE0S/yLwDqHfiZ9VXn3d7E9degcNGrey/seYvELx
xNqILRVMyD7OPE+8lUNdIdmB4BxAVUL2MQmaTrf2ST5L03mFiq+UHR2L0ROP8eQ83PoT1yLqBpLY
aQbvnt30D9lfsyVZpjWCAJCWkru0KZpFMENNlBG7ljRwzKs1lf0FnCx+EBGyul0LsAZx3rWdNfbh
VsWvxj7ItkcyZovtJho5vGQRwzHP2YiMZV1i1XPrK0vrHKqTcvgFXDP3+dr9CKTdY7Fg+wrKrYvC
b1XvP9iRF/7o+nKLU3EeLIr0W4pBeLQo2isnYxEs8jhC0cKfftSjd7Uqp/+G+873qcq1d30yB1TB
ELgbCHsvUIlHZtezbSQFE04QENhc3kOqh55m5xDkmqtykqzVRoNXlOOkS9mnVFBmFkrAPVJ5DzII
4Rb9zr/l8Md1To/1WBBM+brz0mHhInMO1zT214pVmhfOuCpsVk3bZ27UnsFtIRMngvpRCdgrO1PV
fUEp7ur5oBUXysrPuu7GbgpnUpNkNkkWk++n2jGYQP7M/KdmxJrCMtJ80VWDDQCNgmAfNJECzzrX
j9iIQGbVuf0dCmrdwQ/qN232Z5OFOzOJWz89YxCvHGWXnGoFiEJ66JyuPubaAc6Dmgh2SVSJla6P
/lVPmwn3KmvEmS4xz02kdmvdzbMnfLF0uLeG/80YgMDU7KEXXVysYmR9/sqHeFbg08xnN0T8UN6p
8rWfd8png1bDUvStpVTiTGgrF2FwduZGwjb0nPZTgrBbX4ab2lZmXwRG7MSM4CHiz7kECUnUJGp2
VNLTMNcirUxPflE1uxwHwlst+G/fp9Hcr/u1CpUfdIB6cImNwr6Zq4GlqgdFUMimLIThZNb6Ngll
Q6FjtMFUJ7a0Za4V4V2H9GbiGMkrkB/94JhtvdItqM7oZaAMFhAdgK6W3jmJgQ/rPIAeWrHq3dY5
lH7gvlRJu0wsc8AjBYpE1nfjRjbBfe1xkhNPePtEpIshgCWob7f4ufJVs/vOw9r7gml7uEzzWaBM
MapNloTZCVlesMzI7m7Lye/uNXcal0EAe11NSD4Yc4TJn2NNTR+aeyerXj+6ZM0pe3MVzm6GKoY/
Wpw6JxzJHQ798OZQmhNLfW7KPllMBTuXBZxDLCIdxPlQDLqvCIAtNfJhCOkWSCnI9jS3h9oHxSTb
vMX/0/bT6tVUMzS/MvVNBT+cVmr2NwdERDszwXkJoEEQm9YDWGFrEzhFeLTs1D+3zpxwUprquc0z
1C9Q9v3RfkuSOP8708GQVpXuPCssewAHkubs95V+yO003iZlWz5w6kTiIy2Tbx2Gm/IqrSuu/shq
BXDPW7K0bv8c+dPF7/QksoSma+sqYWFXCEPlz+n3mBcxyqBz1ML7S+Sz/MFk+MeUWB8cmL/12q+/
pfG0fhMtMtcRBuvLODyPOtZ4Wg2tWBFaeG31YY8TEpZ/pWewI8svYVTV+9ZdGXYRbtMiDx6C7CGJ
m2tu+OZBVYRxIFqAoUteJMuwa0HAmJAyODWZq1wdUf0aEpWlg9vBoEXjc9O+aqZirpoR/Tbids0W
+gnhZKOCUtME2FpoB2sG39gq7CkEpd90DXGtzHiLfoCcNe6m/BkzOhekDwrGOvlNnKOc7KRqnrZN
q/ZZcSeMinwSmHDtxY5sarqEWKkc7eiRoAeq3npfX8WIE5fXQUcKUZE+KqpNyh2F1EWGT+smBZm6
6j38qZwgWXpCyzdQ3dRN7yXGZhJ/taae7TtCLWub+PhSIGS6IQI+LO2qYO8t2r03hckOLi5YmQnc
UCzyBRK9EDrxUFNC/pfrnBxPLNBwTsvFoIbTY49odKTg3jgGvPOh96Iposf2GhyTsgZ4V2xGw9EX
cdCTuo+bcqUiyIbzA1oySq9/jXMk+zorK9eZ72ULRSnTVerrxUMEGhBIgX5GxFo/N3DBYi1scWQI
lijcDAcAx+4RB0OEz2uIZOQMg8cY0uQyGXRCjvi6AUIsqz06fCv0MEnmR81+QscesYZiYQ1EDKKp
/StVS+MEfOabHxhbO2DPZJV5lC28biwPRMP9xk9PqWG+DJFlHPxGtVexQL6XXYu/jDS3wTvSqsmx
PHGqS0+Q+dNTySI9Boi+tjAyqsgrHgOzeBKiSQ8iJFXtmUfC11dksaw31t594GDuju+4E2Tn3LCi
10pJtprd95hahfUyJx15bwKm6ypzkQQ26IciwAAOBz2YstGi67rm3FqHCRjEelbz3GDqe24TZzoH
OQAVxSYrDoXtVHi4zKow1zb2YIpDUUYveer1Z28kKBujmeFolbdrR/3e4Ty6YEl29siWIgqtD49a
VLUXWeg2yolDmWHBF1SArkrVOBpjDVTOsE8F2dhrDxJlNVoB8v02NrSAbZe9Ny0a9eyXjniBprlw
guBYEsU+KKky7Ee3e0/hj59NfQAbbfAzGgBcl7qBsTAnesCN4CdXXYVAgjc5+nZgJ7tKdXsZKsZf
al+u9VDn9TIOw1nN0rsG7iLu9OBrIckjjzEazSrOWozQ02BNwMLdJr6drxBRXlmD/9XSje5fljXt
95gBqxpUAENoAjA4FIV/kC6JrLl5DB/te4q81gEFQOsIfmSFq3mERVCCOhPWId4ig6W6IHjo4cOd
YLCtO/AFhbP88yLrar8d/uX/DS7hCLa6rkbq8zOTfAByrnf/x955NbeNptv6r0z1Pfogh6o9+wKB
AaSyLNu6Qcm2jPgh519/HtDu1lg91XP2vj5VNopJIkWCX3jftZ7F6f3NYU0MhWNoiZOuXkc72Sw0
S++vupO7ZgY3xJ7t75qUfx36fj4Pk7MeK93eN7LFCpoi1oGVyhxGUoL8qU+tnZI0UM5X2IbDmHxC
kSRfd2tynXeWgtRgTK/EoBb7gVwII7hsxglO/ChVaeSqdfaYDs0DY6oTxPUkyNcqjH0rax/TgtjB
TIchpps5DLOt3J0NzsDbBRJnaEw5UOLxKESneokhj94SKy3JURamlu1qa5pF0E3WKcaIRAqBcMVM
NiHYyO9OnyZ7I+0/q+UK6K+u7itbd0I1VsIplR4gVWVPOeeQq9jOF1GBrtOWQT6hEtEPZcxwVklF
tjcitT1lcdBuKtth+G4s+g1nJ56stgiWCZppG+XDWZX7HoWnQ4SAXJ/6ZuivCkE4sBlXgwc9N3dz
2U6pWii3oPwlugkpuZndsn7/+89f+cscy5m4nY+o03XVsux3c2wFt9NqjLj8VlryfDu2Tk3YU6RP
Hl2Ghy5RWaTX1HjV7eysmyq5M+zsP/hjlF8LUJdz0LAMjOLU0QhFeq+Nh81XWk7rlN8Q4qkfqwWF
IWlK1ihhUestiTIENn6oakEd8c7qo1F/J0nG2ies8UgOys+KnOdhju5kSMcFHz2z3d+/TepfviZb
sxRRB98VjR7k+8apIlndjE92/aZUxVdi0PozcocCHJuIkXWCVrl0c9W8vUIZsWfLEh+TRZkDasDo
hafK3qWG+gWS/3A1ky4LS2WRTgUm/GwpZX+aRvW8TuRo/v3LVt7V9nhrQXXLOCltVXG25uE7PYOS
s/9CCGR9S1u+H3JuvDjDpPok9UHViOLmWFommpK1fzKSgGr3Edq49lzZ85G5DhcswX3M2vV0LY21
S7nSCTtrKdzMBuYP/d9TOK1YO9rKY9oocrAk1QGgkuz3XXxSbGANEZl/Zid8AkfM4xyvnU+p0d5P
NsWxqS8AkwgCNkkz2rjYxcdImsudNYEvTmjunhr0lkETRaBL4nQ8W+ZCA4S+Kx5fMjyHKuvcJlu+
lDrNwAQLoZdLyxAs8WztKsNO2LhVo99lY4N9cHF28aDtkspo77SpF5jyCyuYCbraRbqeMYU7LO+M
eKIctvYYxLTGb/W496KalZ6TveCkS7rmi6TrxlVTsCCTJPJuFZukzQb/u2tl6ULxKHrEW+YcJz39
PrBQwuZzWWzOyxFmbX2oux75LWWKPVOsEgKdTaHsfpU1cnAhamjtSBBV1SdHc2tO6exPiYtMiWRM
9GM3xXMwwfzyHNMoHxww5gdnHF4N2IOCVYCqHBQcZLd1x9LuBsUOGyIZoWkYLWdHrfND0kyKu4x6
ulJeKD2jKbyFrPBbzZLIYW2AP06yk5QupX7pLi0/lTodf6IbFHEioJLFVKn48fQdOrd46CrdPOhj
t3o9NVvZUG4hwm+5QNjvqrXv/sNM9c5B8+NU1uFJWNSrHTh17xxUgxw5fC+t6JvZpgnLj7F0c0ty
djmSnZ0ipwNd2nG8Nk1jvNZjhUDMLD5VBZ55xpbdrI8P45bQh9XvUfCh/P03Tf1V+3V5dRTQcfgo
Ks17S39n7lRktWhFU2evM2GKpGAQ0zvJ1R3nSUXM+zIdVIvgsZrWiVdTbt0VSudqE+LkC3m/XgFZ
ZQs5HFqx0xSz26FRoNKX9uKukksnkNdE3a3b9qTMp5SPv9ACXRjE5lXJx54h5z/8OX8Z7yyaC4aD
4EAxVesvgBlNndY1n6f8dUqHG2TDyoPiIHdvURh7ETOlvwxtcdtDQ0MnMXqKuuBIU2zF6w0GbEkj
1bvrlOp5tgcUtLmlIYLMxgdrenQq+8sSL/VjTM//P4lFnPerGd54TaUTo2m2ozOQ/LpjNJW0Ex2R
Ba9SDPhmBak4VdaHvshYKoAv3ZmzOruJFFVHPDu0h5DFPkAbvrUKJywV0zheNlOjrF1J3Yxerzyq
E2lZ1cB+RyGfwo1RV1r91F1pSn3MKBzuFTvegCUYayCmOWE7rbKrRd2eaKCvC0qxz1puI1zp26tM
RO2e2nD+KMaWshmDaT/MH//+k3unYLuciLbO5s2WDRWtq/NOL7OKAXLCnGevtlC7wMnNmBk8wvbd
2XdaWucnc1bMAK/U6yIRFDXMobR0xknMbYB7CQDxlFxps9yeDZHU8K2VTxbB9beaLR1JLBylXn/C
7EsaJGYNH/Vi6jZdMXoUVWCfZHFzvZbR8yAPjNERmyp8rh8ifD2ndoBF/vd/K+fPXz5v9D8sWlSb
k9RUzHdjQjsJo7PjsnwtDEP2UdJO17iBHYK2x9g6piwzb0Sa++hkyitnjR/0PvkeNavq5bJq7Ard
ia8uh8qhtAu5B9iDgbISu1U2DPkdI290rO3uMxHM81mi3Gv3Ikil9ppA5RlQBeVR3I3XOq/tVgc4
lHJuHRw9JtO+kPTbmXbfdV5+Tq0j83RBmiU5DlANSkdzjdrG7iprHxpzCCJ69FquKydCydHy96MM
aZeUsAHdTIk9vraYGql7HaI4S7yB0BC3i8ut+cEWa703ROkuuikRaiJApWDQuQH7UJ77jXoUC6ch
wh4gOFoaXpgxSE/SUjQ+LYob9IvVtTo/9v2aHthyxtTpTUzdoqxJGR4LDyG46q3aB5aESDy76XUw
h5PTtGT5MPkAA3dpKuY3Bctod0XQGmQknrhi4/CbRktUcVNes2Z3TrZZpSeaWJXb57pxUJJoDhd7
+T6ng0rXoVTCaEt0jdTyNRkaUBfUMV1CA+ZzTUpH1JBL2cP2mxnZdwarLixyFDxk4D5bKVQ3tgrc
OFou0TOneWyBimXFk6m3ZFpuCbyqTc0NzRDeGOXUJUt3pY/fadD3NwWLIReMyBHW27TXozZ/Qugf
Ri014mr5YhdSfGYEb3ZzDNW7RVrnZgvsCGrj8snYDjikXRJa63Mc1V9gFL22+MAPSmVcA3bW7/Vh
mA8WNNUJLu2NmiKpnA3xtRzaK92ESt/b8e1EztYtsFSvU8Q9yRHVdytmajevqe1bH0tlNd2F1sOp
lNXr2VDUh0VJ9otd57cTe0yYZ0t/YFiivj0lExFCCU5a9HoHM6X0D56UtUUtnCBjZXJC8b5cxQOl
qtV2utuY/LP/sKK3/rKrsEzF0AwmQ8tR0Bu+G4dHkik56/Th1SQ+xsuThVWcwJdlOwNjKCugG9tu
OCG7nUqWe+1mMcATU4n9hGDGvZmuX8WcGvsiBzifGYDHn6l6WC6YLOeYZ1uFip0T0/mZhEjMIKDw
GOLiK7wZbm6WE+kvkemqGjbpeFpsX4kX8P1iWs5y95wX5UFD9HkPIqAiQLAcrmCQGLusUr5fqDm4
RvZkl2hHY6YHBL4s/yy6sfCxjjGLDAnbEJ5rEqmxwxOj7jEP4A2N0+o0AdXKt7zPsmuHhyFTFW8d
HwWdL7hrcxbIJQilZC1fZxulkTmP/T6OaCjl2ykcten1mI3LVWoat/1atz/2MP/nF2pcd6HIfa3A
iiEG699d/e/HSvDvv7af+fMxv/7Ef1+lX+lIVt/7v33U/rW6fhGv3fsH/fKbefafr85/6V9+uRKU
fdovd8Nru9y/dkPR/0G/2x75/3rnP14vv+VxqV//+dvLN5GWftr1bfq1/+3nXZsun7F32879ydfb
nuHn3duf8M/fTi9l99L9mx95fen6f/4mOfrv8GSo28i2oesOO6nf/gEocLuLZd3vsqGraGl16jm6
QbGnrNo+AdIn/46/RJYhfjjUVQyN19ARW8pdmvk7GnNbYd5Cjcaspfz2x5//E/7343P79zBAhTil
X6ZBQ+YJADDAWTDpsqim+W4TTyC7DaIfi48SRUctK+TzRMDHmYXKHK7ouMnfMtEI1nta9w0CSJrz
od7NVeGiWK7DwcLOGYBydzszLY6X25h6mvByaaQUE75drVThjX1LZND2o8z1KPYIuF6w7iqFXYaX
S0ThlGE7DNpxbECA/XHz232X25CQoZx/u7uvOni4Wn5qLbVAakl/ZZfqcI2aIhBS+nkUlbIrHCID
Gum4GoYIczmnxmS2EFu7hN9FlFIZlhSXVsx4qASQ+R1ahyxuT8iPdHjnA8V6f6K9SHw1QXOmaX4f
+6HZW8qY6GdcKxTYW91fhYGnZjvANmRutYuPCvI7d9FmGvAy7/exjv3L+2hF5U7qbQldS1uHaiHX
Ic9Xh++uzrX2vHaxHJDzcmMV4PiNBOcRiVxXBSq2UOmisDaVbv+WrVUYtM3B49murvfnIrIMYp8M
x8vUrIXpwkFaFejol4sGRK1Dwd9cibjzIzIF6WL98TIur2XdXt/l0uXA6+h3nTzdOSznwkad//Vw
uW0LcZunoj+UAHgODZ1UA5lMmBnIJ6uiOdqeaRBSoUt0/TXbxmhuUiYJLwcqzj7MSaKEenoSvajj
YO0LCZNv8jA76RxWs5FSmN4B8phDM7Ua2uFwTDC0R1HaYsoHBDesWhHMK6oE3RjzPZPVWc6mIUyF
tpvIZDrMN5dVtNOsmathVgjKgdxMrSLXRibxkBraGoIm8xSRWm65OnKo48xzK3SqQUmiVzgpBqzE
RvnCruSc2VoZRrDFfxzUQcgHAlu9y03sEuydPSRXxOrZ9KCySBA2zSFK/7hEfMd4VIp76lkfLQBC
OHSUIF0Tu3AbkCBHDY2CM+zsJEoPpcWZSfc7cKKKKc4sFn+Rhi5kHVCBsdU1X5K1LkzsrA161fnu
NMxxWRrTsgfjFZJusD2a6hPFmMsj9e517j5HME87WTuMmR7x7g53+hDpO2oClEVH9St0t4VTtJ19
tBIDoPp+ChuE8eEg1sWvazgPoqaTyEZlcpPt7aDgwnepGePqx5tiQM/eyXV9/+5vh3bP+8EKbt9H
rVQhjoGWLzUMAtvhcuny3TTERDn5cjEySBkfSuMwWFCOR+eop9K3diR5VBJnkwQgSB22Q6/LaTE5
O47fNYj6o0UusYYqaIGJ//GSsYEcNCSGHw31ozlnC6eYZYZWO34oJHPZIa9KEGk1+zxP8arP9E0j
cej6SQ4nKH305vad3JhHBNp1uFojUSaI8jAPxJWK4qcrtpNc9YiO6j27bCpeQARdfdAgm2dJ6zd4
nA+WjERXmShK66rkFSUjRb9drUkiwzYZvwhWEeyA6z5UW6fYSXP8BfN741ajswZFbwLYSu1DPqam
3xl07STwcfu+mPcK71+obYdUU39eutxmTwqcCjP7evn2203Xhk2TMxqsVSyCkbUUBbEx8SODxWna
USxpcOsG1ArHwG5R5f14SXkxH5oR//I2Bl1uokDbwwFUWn8sXnDGTiFuvynM7WIMqUrrmUDUWdPu
o2zsG2vJx3k5F35c1METVjDHD44imBDy6tkpUy3ItainQHu7LLF6HNSVvs3s0DzvDVpuau7MYRaP
10nNCKHKwxLmseKnmn3rwGoPLm+lDkJ50dXTlBIxvhjxB1O9WwWqoQ1v04vEIbgSdvFl/L2Mb2Ui
n2bdRKixjXt2IlHIE3g3rDYlz1epJeLLpjscC2gPcvCJdX2VVgp28nTQ2SmkgMgtawFCXOW+TLqd
j6CkgSbZniXVnDAbp0Moye0QXi6Rxrx4FoJdpDk1cAs+DgombZjIDNOXq5E6fGvkagigVRGmtz0V
DQeGPUt7XXJNCdidFVTZkIbTSsCtFRoxEy+c9qZwLxcvB2u78cclQFBBZDJstnFleLPZY7NfUpAT
ukZaeqFXR0olgtTCQpwWVOSnYTLrAPF+6QpwBoFZEoVXLgwzczNkx4tSJ94GlD5KsrCR2fYJJ5Rl
6hQxZ9GOkEd2gIPf9FoVNHAXASYcSNdR96Lq+1DLuupoWYVLghFzweW2xaxV3ynkxkU7PYedbS17
RTYgY8ikQjYj9tWeb/w+cuqbspi2LXtxNc7yfJimeQ3JYqV1ByhljHQ4YLQ/3Egz4sDOlSMVAW+N
9Hjf8KhTBhCLbanjNqTHOqqvzHW0o5kiyd7l80Ek8fOTulyFXgGG1JpD3fFQ7kz7Lh7u52UbifVr
aJ3xYWj0RLh9rxWhQ0Jcw1fgcijtmrTiunwa9LwK023ZU2zrm8uh3C7ZACuPRlnC+ZSBDP24A/VZ
UXq9KF7beboRVj2dVYpVXoKXkjY2FddWuc82rdAMlRgyhEu9pHDrAs9vXL0sHYs3yoXoGyXI9zIF
v1lHR7BYD6KGo62gh/O7hQJFVAfRPD0VRqJgCR8Iy5w+LnnRBcYATF8i4a9O2sB2tq+0xPiC056q
XvMRJdhjHs051TGU/3ayfDGKOmCD7BLap7BBT6964sP2+ItdfIbqHnVO6xmp8ySUlELDuhyQGe/q
RfsOne0aYrtxHCI1mEe78vst+7WFPgzyfNxpK+E+VtvgkE9RABa0fWeBMD0Q2gKyLC2oGG4GWrFa
110un+W0Gnfsdp6xOzb0e51AY/0UkJDkuLhBYZOvNOdnudxWjIeiIcOvsPqe0KXCZ6ezzQMvxGvE
nlQ3xrGv1JxySKAcoBmpiIfND4K4A57ZQvpzE6VT5xr9Nvs4TC3rSFUr2owogMJ2LFcHJBIjyVcT
kYuzLh5TFZx0nU7rbl5n5aljTrJH+bupi9V1CulrT1wAkTO0EtrMdKPVXNyVIg580W/UqOj4Ov2j
oiCW7Ycx3m+m2b4cFRQILDKceTUDsaYBfgooKh1fOvxOc32Msla4BanxbiqL57nTPi3LpNyNiUi8
WoWXhYPJVIv4tMzPDeKZk2pgvlmg9TkINVwYVTcqxr+jTirwWXaiF7syUNNm4CK2+lMlUoRnt6YY
snvS3MgTRu5Eo8Y6avZCRcqQIfGgVjFpDNZzdjWbInMjFg47yTBqMoHiD2rTdASgroXXlU1KeSU7
MqvuSiyEoDZMbVfMQNORklAyKz/Df9mlacaUR04ZAAucBUS/+CKR2XVL4zPgf33nJPLTZECXyMz7
CeT/Qa/sz/lCScsy9OsyoabWXVHxG9Am51lgzRUNXrPxS/hzVr0oELVsGgWr8xl115Xk8ErxbsV3
+M9PidlXHiOd4bYJei4Y9B8oNHsowHCQswl107S67TXSKarcWaCn8PCZLHifSLZni/9TVvfe0gZG
ncycotYHc41QEa3ZGSgAS9IOJnwtZZ4Gy+hA7ufdEidEuCxEwLRkKdD++kZwKAOhPmUefMJ8b46R
vJfk2fQrUtkj82bMKodv8TC5iJdtT8ojt7eadF8PM2oGJ/cihYrJgkJUjiDOJzFsz6lyM2p6kxgf
KmF8k6R6Xyv84TKBmVqRBbFTfYznEo3LwMuebEIsVrJUBj4YFzXHl8qa8QWOw2dF1osvsBFfaBLR
gbJhRCvDp9ahxWlaRkaZMNstMVHreIMSuqJHpWKh7YhZoCYx2TPhOBHhCJsOBvjUssUy6ijaXR7w
drg86O1qefnJaltaXm58d/f/8jaRtrCt6xQTi9dvpbt429Vo24yLNaFht7xdvxzSPy9driI/+eNu
kzXjjm72VRuVbYiWAMrDdqk35foYo1ttc/NKEuwZLjdfDmJ71NtD3267XDLNbku6+vM3vbv7cvVy
yGhg/niy5SGHy/Hj8uWXo1+LjwiMYLTwWt4eeLn64wnefs+YR9tyER0Fu+M/n7Zi5bxHAHhcyScN
1rr5mG1zXLot44eoS/28xSpaXHbblxsvh7fHvN1WUTzP3bfr7x5jjbQOSqn/DJ2m+peHvft9+WXD
8O5nk+0lvd1WDqRH4e/athb/9pUNKOxRVZTzzwddfpTU136XT9ldrbfaGlSTdUsvZ9qVCgvtsaP8
8XYwt1XX5WqzLI07Rf3qp5e11lhvZZS3+39c//f30Rf4+Vsuj8/bRHj9XLGX1f2INTmvzpTddJQr
0nu3rXBRZvl0c7m46habCpAR3tz1rA3XqAovl94Oaaz+621yM/oFgymiY37g7VBKce6Z3Tx5+a8/
cPn5f3cb35i0cN9+/dtjZMe5q2tS02VJU8JEjBza8hXDyxIMOPd+tCV/Fgl/qX39WZ78/yXMf/5G
mVD52xLm9VZz/If30lboll/+tZT580d/ljIt43fUK5iBbCglqmpuXq+fpUxb/11TqUXKbAFpGega
NfufpUzqlYZtKzinbBmNDgXGt1Km9jsPRfGkao4hK4DS/ielTI3UrV9LmTC/dVXTHMgbaFJlzaKg
+q+hEdYW8dAWXXZIqbvuzbn+YNgLNqWtuFOrw12mWcldnE1hKZRiD9ZJ8bVa1u7LAd12LtYhNARe
z6k072upYQTr1HKXrlJ5nhaiZqZVN25HwFZxPd6aQ7yL4zJ7qCTwYkU6iXM31PVHjQmCqT7HpfEc
DSVUaWdqrtW+rE/5iioGlAt7zlSx7hqsDd5iROLBygc/j83YW5RIu7dVadn1qqKeDLxgJ5Ma405p
TFAvSWPsamy+LI66+WvvSFeJrUi8crM46aVZHFZgbXtilaZPctv6jLjz55TlnASBLoD82O8zYZJL
tNDIJsZmJHSBL7eIhw/zQohUIi311dCv/YdO2INb1b3h13ZtQt2BW1XGLKpYxBdiFSfqv9fLegeA
Tj+OdvOCNKv0s5wgYOosO7obVMTMNdmzEdlNU1BXvYJVK/3osMQJLDPxm1WMZ0ecR9A1py5CVcSb
9ST3rV/UpnaE1fBY0ZoJJGNsfdPUX6XJZinL08kdOqB8bSx4ZvPkMlCVSZ0cynW6JxERa436MNF2
TGOsY6WsgPTXu2pPNFvWDc6TfIKlCGbkNh7mT9Ek0DfPBdoUAWZoaYfq4OzzKR53rMVLF+zSYZ5H
2rPzeF+2o3LNqpampcCa5vAnqOZZsguiFPMm6CuJPVori8PS2ypKJ8B1g95mT9Fg+2hmylvJbkmn
bRQgTPo3vkcN3GmhH6zFlG9SJyrw0miPXQ7JP7C6gKDq7sZWBemhRlQfnXp0aL+q875W+3ln8OHs
eifZ6/Iy7jCXtsdiG9/hJrILElAUpKwZYOuwopOw+ZyUCZZbJ3+pSaM4LDGUQVkK4zHSjgoA1jNC
+Po480s9WJSQSmQzDjV1SF07bQp/1FKJjjxC8960S+8SPs421nadkfyVSCueoRHk53o7WGt/iihG
EUA3ABjIC877xJOdTgtFxK7Xcu7XwlIJSpzVK7ylwqdZm/upnj3kab1LObNAL9N3m7IFo0eU3aaa
5P3gWGskZCtJydWuSekzwwHjZRBJIZP3gQlwcmt9mYmxEsi9JSRX0ijz8ZO1jDTUYssgDX5fLU9k
W5PRyVvuWXgL9xmVT1NM1DSjbN2rAmqPtpjjzhqAW9TZ4D5O6DxPc5sAQuyLY9us7IPM3ivtjF2i
3NJDbaT9arXtYVnvJ5q0TVNbqPZF6Qll+/MXdMRE1jOfSs1KXLzd7/vtZK0j5DDsaXS/U+o8IPzR
PqVT/lFO9BZEnfpgxqRQRJp2pcb20yY+ORVTgpp/paRFieITXY291QImKRmBr/jufAT2lzJyKYho
Se9ZZxTYKFg5udPstEGmdpqkJUFSVoXPtt7cDz2OoixLLHeQx5XyQGH7UUFMkoxsmhZnbfoT6vdr
LU0hKWvJPmvLZ11Hb1rZZOvIjdfNGA2KoNcRKLJyRyTWtvbRGbKA6nJPHTpdfPZeT+Vc1jeWDiRQ
qWSvm/D4yqvzCZN7ul9LC7OfIT7ThYJyrke7xpZI884QvcsWCWRafRWLvrw2nXm+r1NFeAWq/bO1
0N0m1xE0LapAmDgGgeeSGG56UIZ3ei7fqA3wCXR2d4iSSDGoKAECjxuvGwKlhN1YX6YxCUAhHKHq
PsUTDDwbTV1Q+hWApSP5r4YLryE9YrxEjS4sJyjadNt6ws1LVSk7ZLX0BdbI9JBF6g2Ilx0EwuHK
hKPjZWQR0Kqtq7PZaqBHh4/ywshPAIiVqDc1Z3+QyCnaZnA4dGtQP8UzGTcYh1QvHsgzTUdq8S16
ZGqjL3EaOU+gOKNrvVXCNqdNQqVqOgwZgVETyIuzKSR1t8ikd5prthObKpcWQvWcGZN+Y22Zakg+
RGsOHyor6FQQp2jpbV+l/bGT++F7ltJjkIDgufkG5zRK+OhAydKDyPXl1Nj5pyJVHuJ0lk424R7s
yvPHdvlak+g1JFiAMkn6JKzhVONK8dfcTMIcg4mrJuBXVIO3VlC9Yp/StNdqQs0fQxObFhCdcvm8
mDxyFIK80bZxjrFROh4VRZwKaZ8eHM547KZkWDnkzejat7jC1tXEjUHuaHybgnslENdOHrIlp+JO
kBx5K82+bPlfZtKVSDRfzFrkg/4YT4R8J4e0KT9FUORAYgoYVzlSNAL4xJ7cnmw/RvWwM9sM/1yi
HrrVqB6HYiA1rxPz3lQq58aGgijTHdlZLQBxYzTkM6ErvVvR0NvbqzlRRRDrMS7B1dsJYabtUsbX
Ex3jq7wyn3Eu+cpoqh8mpZpxDCu3a4pYp9VN417nHIqnicR0ZSTJWokwpKnGnpm6BsYvOT5Mwe/q
sryIIVeeFuUkj6XztBTTPQujF3QvpdcsnRPoefchHp0ErY88dGckNkGd2y+JvkxhJU2f6g4CtOZg
TqkrD0BrfqUiI/oxkVhLhoUEKxsZLUqgNy203o45cRh66neiV9jMNXWQ6J24dYqidVf1RW1kg3As
WTlStdXOao43OWuYqRO9gQNCvu2h7Qd2mEpSAY7L1sCxmdYHtaVgVy3todC66tSqWnakEwknJV9C
OSrsA193KmnTV7O4L6I1OjUzNKVeQVbeNrlynxfEivYjLpym2o9Ti9DYYLsMhSoedPm+76/nriZM
WUnDlsTTY533mjtU0mnEbYvXwKRqR3jJXedEJ5JJo3MVaYMHYTffd21nnscyCc1GRqVXC4QkRfHa
rA2rAqlETzXdNYIzu467+T6Wh4e+k4zHVuldWjOyVyqk4tl9vJcoQJ5F9lxocnm0++VbKxtVUDpR
HyQ9iuXUpha2In3su7bm9eTEOy6U/N3RLqI9nzPOz1g8T7pp72B6ekQn0kPNVfk6LTj3q7oF0rfM
8o5PWgOtCSs57hgacaMEWi/Fx2mFUoNoxx8re7gZzYHFYzadIwjIh2ja4i5aQ/d1u7HddlSTs2lU
r0MLnrWalZ1J8Jvb6XqJjBhZmCZJH6cqaU86RgtLqh7olGzLiFyuUKxTjBalspPpKQGtHMpPSKgp
EcWztN4qRv7Vylh26GA5G722rvCxpX6NrXSfrCixLedzadxLiT7d6JH+Aktk2IuVXmrTefJGeVfw
LM19b5F/Rioxm58zFZNeL0qoOMt3zArJuY9INihj3L26RXq7k9KryEqRn3qlRuYfEeRHdCSrtay/
FSy1Zp0cyjgbblmz4sviXfRMa15pncfFAeQi7ngpWdxRi5EQWOaTULvOlfJVPgggf55q4V2bR7mH
E1l4o7ZxXIoqPqBQ+6CTxbzXVGgSUgsQuJGJYMmmm4S1m1u2K/LKIfLWnu880SieqUqP2RCqkd1+
2pq8LIPqMWtuar0MNDpOjpo2RwjaypBVBzmnr+EoUEwN3JbbChv7seKzkFkpGNe4zcxxvhd6/ZRA
C8gHoz7ao2DurNf7XCldOUXKVdEvn9E23KKM9wYtVY54FbSjNENqMdHgaxKL8HaqugBSmrxLCswe
JVNuhEz3nIOOctOlBgXZW/Q+7BHc9mzSAiCeHkex1rDNkKxdR36FR4cnOXf5+FG0mX68LIZ4vW5d
zcST9fVDlxLrxS5AvYFM5UXT6pytnBy1gWbBvlXrB0jUsZcqabYDW32XCz274v6wQCUDRa4qqGoi
L0mNtQ3An2tAY0B9XxZlkzXN5yyJacCaZHnXPZJCeRKwlVHyt1JZnOlhAdov5dK3pDQ/g64OSvZE
WJJJ+YWKuATIt7XDQA0S8XseZE3MU82F8dBqNs6bakFmzWwZGEsUgBqrgJc5i3LdWuyetjtTTFG8
rNpdRb3sy0gKZscQpANLfHcZjnFF98eKkqq3wKt0GxbbOxwqK0uMpmBV6eBFZeE7pKyppVbz7BSY
6yw4KxtJT/eJph6s3r4qnXby+M04zjGR24tdoj9+HlVWWAb7AKrucpDp83fLrm0fgGzuF33+FY0S
X0iN/g7ME74qeSLB3jEJlOy01ceLSfqvY6MXL/LRayQRFs54VOMlIxi+V6+rWoGHUjVJdNAklVMg
URufLsunLLfjIOpsaGPbMMBHF3TED5jNetOtAHXI+W6PfZMDSKEn01fTdMDWrONlj6+dqSwflbr8
5Gw5bPS6DzELRl+dGeujZU5O+jw/gAEf91Uv2yD0tZHNFTPdzIZFLkCukTD0uHY5HJS8rXZAbBoq
3bPtWw//l7EzW44bSZPuq8wLwAxLAAjcJpA7k0kmd97AJFHCvq+Bp/8PWG1/z1SPWc0NTeqmVGIm
Mhb/3I/XTgcbtV5YRTOo727rYPmky3jvatq4z1P15qUNtPbezf28o17DWx/L1sTHPVnjqciyS63q
tyT2HB6/EhpxaSVnKhs/umJc/FGo6gyR29nJbgZhs9De3STZO3QWQagckGo2LN0OtNTFNrXyZFNa
yDteuWTS0+gk5uxcmqI5Go39Zch23M5hGfrVOrJhwKUd5iic2Fc7fNRjBdmUzOJ64U6kQsfviyfF
zM6fRuMPmXZadYGRbONo/KXsmrcbC5TdCHnXc/n0446OV+DQ8jA4iXenT3zUkkKnK0Bp0a5tXD2o
szKFaDfKoIqxzijIqX7cykPX1eVBGF4cJC5ErKw2OdgZzoU8bXXRhHVyXE4rFDHqa3sn8cDO/pVY
sx/qTUXQJTL3Kuzbg7P3jC7aQ3zGR8u6TZym+eHY6le3HLHsJoelm71LPQKiqUrgRk2oHes564DX
plYwuNZ8M8yZ7qO1DUPVHddyhiZ+3eXkSyminMPxk5sr35BTUbfI/k26o3OsTbt/aKuHMiEOW8b9
NWQ/2guknIAOND9GtCJdGFhL7pGtGl2/d/gsErbNd3qbGYEezR5+wuW3TKlampuZDo+aS1iq5F1u
agb9BADqE2bZ+8StGz/jbsruUd7ikGy3beIcziW0iT6K947MAo8iU7Kb93NlijtzckEglSFQG7dk
kGu4ndwwv+62BkQpjK8FkTGyUaCd8pmTejExISmNe50coebNAY6G8DXGDjbodbaLUqJJdNtq56rs
bN9bqCws9gkV0/fcCPr94OUms2LcZbh1ar9XsvUdy9R9Y90C59akysIj6dwS3KwN9jmVgb9vH1TR
q3ORTz4T2e6Z0WQB8cN3MddeuHcAFy/lQz/rN3wZq57zms0cunQM30cQ0RVnImReLzbywEuz5g1a
dm2Eo892ueyb0B62Vcc0K2nN8UD64lSU8XTUFglilVhjJT9H2OuDPlUPNZ5uo+u9bYXnLtDYDo6g
e/12EGexlNoBSs7kF6YzUxWFSOUKZlTGlBwVaWauwxewSO95r3WvjVwQDMqfvaYlTyJP3sN0LM5R
GH9+71hpDsCiK92tYTTlrlq0lxEhZjGc9inOWF+s1rpkJgGOeOjHPYuceWRZ4cj+aEV9DrnZigNF
Rsry+NlaRZl3VOyhLplXsiyTX3VhtK94yPvdpGPtcCrshJBYn6HnbbiIAPrXeKjZq+/N9aedNQsI
N6SOo5dO/d6K3eYI092dOe9Fk6EOzBlsImAc55rURGsyoj/O4qqHPHcOuqV1t5kjoKluhT3UH6lW
BbInNFxaWbSTc442JWhqLNM/lMbrFzu2t2Q6mg0ZRxO6I9g0bzYRMTo9vne2glT3sZkVHtDUx2+/
L+JJgyW3ZOdktqiByLx+F82NeymrSjs0cniqqMzcL22mH8eiPdA2V+4Bz2DUyNIqECpOLvlkm/s6
X7vOFcknbxbiJ3PuTSOOtT3BXyGVIAxUzQ0r+VUU88pUCTnid24gK8276NWXnPv9PDfKbzviFvQL
fFCS1O8l+ozPYS/C4r20D11h3Gh5STbWwG2Gk8300HxKsTBdsVqm73jZBCmLOwo77Fscx7hJ9Ld4
7K3PSHsPQ412Scs+Ud0VHglERedU5id+mOnqdOKIkNvuRSr1Q56wzrOLa8GKYzvTl/CopVhw6sQd
77FkHdN8Qs21ZPZUYiv1lhJTrV3PgHB4ZqtVrLWm7mYnLWKmHDFvlrG7XVKzJM1PL4qrl69dRuM7
VpfUdn6ZVjydRs0tr0JUqJHTc0Jg9yqmY4SGfuexL5uAbQ92N4NedRRXm2/YkrPmAQss54WUIXrj
gIoF0t+vKII5zSEJ+mjKZl+LyG0n2uoDGlS0K7NQ+vU4rda7LtrZNZirb8ViXMB7FpNb7LWkEhug
6PTzQFvbNW2b7eqE3LzLR32p0MrdIn6oNHWraFJagS33QL3HV+VxUmZ/vp+E/DXalQeTwfCeagw4
0Yw2IQVJBk35hqF5q+Sc7rrCOWoD1AyNavKnGI62xuEOXG/21jGYP7FcQnRBZ3hEH/Grucq20zIX
x5mzHrI+vKZKWQficoHGgOCkDAVNyCriTdIUezmZHyaq+SYdgF3mffLmuDWVGe1rY/8aR3rmUDhk
MOpYOTIP5OUqf5A0+iKQ4h1dJ4MBUTeEDScOtl2ZP6Zz9eQsvbvn9DUfcyXuOepEjIKz+ODFhNbp
mOzuwlzDH1iZKK4NyKpRMz1/GAwMXVWLFgzGIRzT9oDtqZVuyfmIvYIUQYaLovs51gk90DXuylEZ
D3OBz0Vq5Q+pmZt4yaJ9wviPHUdxHGZJNlcvUj+76kB9gp/l7EeOg6gQudM+jdx7V2+609j6M5yw
DRmMnu+5adSlWasdz1i/6F9zgjRYZIr0Is7IPrGfdCSUXR+Gn/QvaFvitft0MIhRcBSD+ojiqvFN
EN8h/wzxQRVS99sG5EY36vRnSIy7As+c2wnCIIMGLLDTqoM9kIbo2b7cbog3HuoV5kpSS4szXIeI
U/UcS+JInkI2SrazVeFYjaLpNOPMkLxsaLfAHt02fuBaEbSNre2tQtzrkWfvKHC4BwiT7aeleRRr
Op+LHabZIqq23//ObHQWfl6bO3be575u8fp71Ys7VJeUHClACyfIRzkfOFKzuFam7RuJDS5Qt2L/
V8+ifXI6mCAMlWnBUNmxaZYOMyZfIo7rWeXqRIsQByfopyQ8t2PdhzsMzW9Vm3/VVZWwFkV3xerA
LBOujpad/yFnsmyHCE4FQjNkkbbsg7jPsDQrdz/Nza+ZkFXH4KiiIyJtvY8lfI9XO7K5uOJQAVO2
Vy+2u36JMhizUazMwFpNrromuw0S2BCI9RH5/oLk22885i+B5qnxJOyKvqxhvMtWl7mazWlbxdPP
PvbaXWRmT7RJU+cYEWFVap1LYDUUuvSjspi4NGCZqg2Dd7rMbqVqw42TlNBrEh2jrnNCHax2+Ilb
/PXFnZKzteeoa83YL0oa3rlkAdPNJozTnDA0SiOiJv+qBN1jtfu8pPlvXHU7vRojhjcMMtglHZ6V
o9Li7mRYUbwz8QkBeB1PJpRDws7q044RKWsv4BSI23fWHrpZGkdVTxuIIQbCTaGdFE1VwK3mDtmN
N6IpX3TA0sGg690mcQStkvMDTy5bYGVfhtUN4WCF3Qmgf9U0YDFP62WPPsHDE0WvIz6nF0LQBigm
SqdYBI5uA142qqtwt9TqxcstK/iekSxgqyg1Xv9b93dGovR7jczsh6z6INU4fdjUR50w7TzH2mwy
ZydKq5fq1ZxmZ6snvbYhZAjqRkb7TJtYs4dIvK/VgNweT7TEiMDKULlRrJTu14xPuMs40hex1/MQ
YMs37LnYQo+zMAhv1Jr1IPLbnGiDaXdcNW9/PZerf1mhM2404byIZLy0yiVG/WX3r6Sxb5qKw80y
ND+Ig1Eg0q5AjtK5Stqa/GXI/sy6CoTXQ7/WNFZhD9cNfcZHZGFt03U9JAXMKMx1hHWoCRyeNP5w
bMLcEx3vMUZVd92MfSupOBTxUOJxRUPcOQP39l8cUzzH2noEjoNEE8TsxA3F0c/XCIsmvB/SrD/1
ZOTDW55hrxkb52nuHqjv+2QczVLg1lxwpvFdK+u37peM7wuDTKYWkhZbEWLDeqk2X1q9exJYy7UJ
WUaNt1oOAY7pIGZLIBMd83QPgW4MuNUL7yVroQ9o8iXmW08uQYDJSrOD7SU12289HaZF84sZ7GVj
HZluDKciNnmJnVIg0g1MhAZOvAsKWdNAHEXRZsjsO33SbSj+6rkONgZGFFtVj0RTDd9kklQEFIh6
ARdWfVNku5j4M9pdjGctiW50MKFGwF6CdpjdCw2iB1u4Sp4i5CeOL+CSPLadyJqWILbIpFVrXOIb
9OaCb6oBfW27Yf5KoZedykMd95S8tEgGGq6aEEYczs/i2C7iELe2t4+4EBlQsA8WhsEhjsTBWNee
fHWc6Kk4DU09o6KZ2gFwnQ/HZ+ekXnkYJ/btGu/glmftq8CLujVhRuAmNicu+Uhf6AO+5qRcKj2P
pJz7zoE4CvBtXSmXqU4DjRScsG3jELWRvk8M3M15qD6YTHDFSGXi2zjvaNHV0zMzlGhLZS324mIS
J69uih2FQneYjTcz50k0vAGWh1WdlpVdWTQcq2dXQGac57fC8HCySvVar3/sL9Rdw7vTaY+cEPAk
5uFVZ/353u6+v9Tr2i6StNymtnxo9Pg8mzQKmWsApBV1c+qs/KmxbZbYEAs+bDIjGEk/sdY13FXI
U3tY8KvVRcy/tgl53ani5KNdFldcCw2mdQ59OMfvdZ2/wotOtRiudU/1oZPxQc8q9UNO9TZKmKP1
Zculed2lIyB937+a8h9jEpoAPGfTnyvtnQEmpsiyeJ0frZIcBC9sXXfNTnHwrTnOIM/KELJ9ByKu
hWowbtLCvbFfTdu2b25elYodl9LlRDaJIYBhQBct3Is3GzMktPHNdIsfQ+TMfqKmxdfoa+OOZwpu
yNZPbz2d2FvPYnm2SoZq+G8DLI/ylFWGJCo8lkeaGnxhUmE5GNOrbbNnsJxX2Gsz9Hgva8lgC/g+
dSO2uZSpb+dpFMAiZuvKFTjsNYCfG+afRthHYaNjzou1/963EbCGo9b9sHTtWSTzNV6fFGmF5yhy
Dg0liR0+nL3buaFf90DoqOKJ4dWo69CR2QjT3aw7DCdrijOs5lWNacTjTWi8n88WitBZ6DFcslbc
LJgRTCSgbBXOfMc72WMEmJ6jcbpysn3ktiYDabew3z1H80VS/rENFgjuyoGnC9t3F3CKfJKaoVYr
mewyifrQv2XE748LfnCfIkDeuWgst0L/3UGK3M7gEH1WunCfjIh5Uxg+tVwByaB27RVFtA3XHGAn
DySxCyzM9XyahnkPg4pVcBXmLLeKdtlzk2qDX8bxI+tEiKyIjGEz2SYTaNQGK6MRAdprp3DbZWsv
PGXjiLfFQ1XoOh9gbd9Cft3bWZcfIiMBJZwq4Zuahs3Y1o+67HblSkDTCvmRELg66gaHGFddR0Yi
5zaRqAk4biggv/YRJgAOJnk7/AjT8qfOW0woXSnfNsB44d+w6M1sPkvH/MSBm1u9Dd3JInyU/iwN
LCwVlfAE2LTpONskQbiwd37Jzdovc1B0460ypyM3HoNdcpN6Ok02ZHGwxjPb9bJZYzNwabherFcS
LepgDF+6oR06wySKSYiX+IZf0j/2kKa8eL2btXujcNNN1KTPLgPbQ6cGkj8hlCn7d1iFGpO26Ghz
l/RbJ+99r/rTVmH+7oEPr7viaHZx9untGy8HM8cJ8jCJUuwWa+1p75xt2nVk4NUG9T48J3EKhHiZ
pT8m9dECyLHlB4h2uoNAJmxcuTSdBQxAccR75BwFyYtNKJxXHgJfLAhCcUcAZ1iNAVEa2OtkPvSK
azLl0cHsbzpu4EBrS19lCQc8QbgZ1VmPflgcWNdxyi/Hy0jm8Jsppag6idQ+7+nIGcMBqVFvHfqG
IW2WxdEDO8CEyAh5OacIpekJw3x0xIKlfJwM3f2Qjg+RS2NjZm4Kz/hCvrcf5OAWXKUuPUHIYIwI
9UwJct3QIbrn+dXggm0XDqGqKNqzQKUHWdW2z1X6vRiOda5/EXRDm7DguSYUIAUMv+Bf2eU+RBhi
teKUoqdBvlwkyfLQc8etuygwDi0HEKostLbtfEJG+cES2MZMATkOg21gSwcqjk05jWm5v8fLsp0T
9L+2oP5XCarQKydlWL4E81ZngLYLU/Fpts+WCzVymPAoJHjL1/kVzh/cH1u9o/PFQOSqLGwuWfmI
uULu3CxvGShjYSjIjom1vwNUycpj8mwqZZnKcI2nPnvs1cS8cWLcVYrzDIGhXdOeVbKn7io6O3r1
7mIzLxzIqayCNBMwICHcxq3DtNAsWDQ0wbCpy4qf3kTISl//YXZNyTZu2Du49uKQdA2tJrH5JdGD
G/2s2XO5jeLsmQZV46zIJ1mNxv1uzCA2aRyS2eZcLDPYwdoNQED4oe0QlFFz45bHJk2LAEksOhGE
CnKwYEdBScaOMqWtDUYkLuglTZbisUAoCGhk+em29tPSt6OPzB/UNWmmK6j7AtGUsRG6o0/y8qi3
MaU0cwsR3Nw6irKpHtg+ThlzR2U100Oc8bmwut0MoXUTGdNNa2kxXGm/dWafGIzmPmjCfUo8bh8a
JYAA6iLxWWZB5JoKsIHxi9Gv5Tu1a4GdgsqxmPODnqZFMN+44bRgHkkmhybNu3L5bJJx3FRh0yN6
ze9OdYm8rmV+I37mE/ApOYHoHBI+50U1fmD+KdYZXbjytM8Mgum7bYstoViWPjnf2nIeOOkRq+jW
v2VydLFrqhqpDZdTX4G6KuQxtbT60SnKhzTvvRPzGycQofpT6fF8sErnAlWHMsCBcQR31cAyYzZe
0qg7M4qvGWWskLgEeU3zqchHypSksaFNtIH7IkjR1lOgayS0HeYWQUTst0VI2dRTsY206KM1H8u+
XF6okF14osg5kEswTWOXpFXtdy57kV3oaL3upAMQ9e7wjVkBM/GZCIwJr9Z5L3M1EPQeMLpQv1mk
XO5p+sQQTVhPL9anoXOZwhPXtOkZbKd+2ep6+jw4xptkfFSIHn0Fm6g0qpjP3EuOD3GHRYNrOs8H
JjKre7RiGZ8ZU10mjIebhsq8HUQA6CXhG+2yYTD07o6ofXJ2BGZ+0A505yZoqA7GmCEio8v5f9Ha
YDGYGBVqIici4gwY+/jQ1Pk1dOduZxg8NlKA1ORGr+2aIjkV7RTft7X6SO/nQfyycj6uqi5f6r5h
yjt6nwlggl3sEaSLyQrHi7HKkAUIOa4W5djzmcANNm5AFQ+nyAKV10AVROsy2Zc9RmGc55PX0HZS
Dh5mRFUzOqdu96epXD+JM2do1r74Xy7vRh8ofqudF0nB1lFfT+7uerr+/vLXb10uTg7MGRIwpCU0
1WSIHDlJkyLKN9/x/+8v3+H+f//2//C/FagYm56L50LLTPAdQv4OYI9AHH3680KWi8HYUQj8pHMl
zKpQ4TbqqR7MptN3ovn7V/Gabf7+1b+//O1/+/7tv//E//bHhJi5LCT2EHTCyFhpGnNDdWNMB1kq
t5C6Z1+vepx5KlwCrUOeiZeUDrf2RUziKxqi9pqkCfBVJ3M3AILOkFlQRxz4zQI7su/wXWLEZtqv
vLBwi4eoPklzRBBUjF2HHrVwGlNaQDmudY25mxVnEiLN83XSyIzFhQhKm7oTHKVMKle4NKPajRhA
7fD/qxWSg4/FH5YDYlv4+WlkhncR+R/WzNmvdJa5oVP21mn6vS28aWMaP6LUGmDxdVFQTqhIRsoq
Sap+4k6I+G6cqtD8kCwdx9AJytn6rM3wQRH93rtc4dchtjZMP83aMc5h0gdGzxDUcdGF1KR4ea6A
MS00Qwvz44ijyHSAS64nSifUXofij955BZ0LH72hfiOuxsGihy9R0zuI6mpvdX19qiiTJOOGr2Zp
TeG3cp/Vg9iFEzf7aa6+QJ5fOLuwDeodpKMaXXphKQDicM9xYSu5EVEf5WbbxBhuRUheT7vhIrIC
fqiXqXX23NITvkNvfdNMfnUIFBB/EqLj3lgczFY+lxrxxH6aVGAMCWxCa7xaS/Ehh+lpLjg46GuG
eyq8HE8PUS0RRWcZw5Kms8E+WVZjn8ZBkrir5HOuGQNnXm50czHTPZC5c+DOSu7mtr3Ph0E7NZ47
+OEAfCbsv0B1hozb+Qsp9tagKKQIWY8RCmzj9u25olWcWfWGRXNotzkbTZAUkEpVBfEgnovHRQ20
P8mO8bo5Bu3oLjTWzu7JgV+5kapotp1dimPKuCVLkFMnL99nrIL869DSi0LtvVZnQfHMo4y9/Ky8
atuTvDmI9Y43VjW9RWNP/LjFK+FVvBZGVJhn4S5vXBQ3S+8ZhM6m+ECHxKmGSFiSmjx8//xGe7Uc
Fwll1u+ZlqNkKtDFdvHmZtmDPVsP6YTvLX4VIS4gsOA6tgSEZUTpG/hYzADIT99/kWffWQ4/kzYh
OceOtuvRDMa4dQ74NhTIDbRYzyUg3yoZwiYgv0wY/dDE43gYlb2Ha6QYWhFcLqpzltgsZ/dpmVJD
NvDfHdH0aayK3JUxHp5cmM4IizmhdJTCLvN2HPI+2pi7oHDBKcgJBm3N8S3PZmrtL9I23npI275F
7LKrjTsrdUj6ux9Lmb/P7YincSZbP4UfVhiHTLHT4WmktVunzuU0xAW3GkZmwhJYnkmNdkP4bjSD
vnMB7PpNoj6yugblkKFHjalGC14a8sbqsf5U2c1vvXD3bZyltwEjw4YMm59O+X7KRHIroSwT/CON
K6kdAmXrQiMmRslEitG0TK9Flh50jaZHrRJgMHrHA2qU6HuvQHWZxF01e9phSFomjq2HJNTYeLzj
K11IXGd+EEfN7srlR4m/SDXubUbKiZg41pg6dp2KH/P1FjW5VYUyhW9BMnlg7pgGDNSeZY7OAUTd
9WFAaNuq9n6mpA9wcw3l1pA5UIv18ettpHqv42WPyqXzGS+fY5M8fJShbumcSP2QcwbIxe4+jhzm
VnX6ltZAorwpLQPSFA0EiJ5drFDRwupnsv4ZTuGnET7gwWHqoOZtTnjFXxRlBlNqRyz/7LLxOH2M
K9XE+v+8BI/sJ+cbdANy0pfSGMe9wSRCWpiCYKeU+ZKewt7UGSPUj6NBLnkdaHx/GWoMKrau6fgG
w9c5owKd3AFFEbT0bK1x/qKkHZyVh9W5GZYzRyZCqewgWR8IkwL4goMiyYkJBNqKJxhIvov1y1KN
SIRAlf/ibxhm8rrUfC9wK3Y1xxzOZrleeqggTrIScZU/gwOAi9W6pjm6+ceTsvcpQ3gVLaARHo2D
R4vLMR3bi8Tf9FHXTPCIWgNXmd/adYJdyQx8wpR9YZeKj6Os9evY4X53B4EYmGiv+BWLJUweMBlT
5KGJidtFJnbQYqndcKgsSPS08msJpBk5Lj4v2h+FXs9NQpydLnGuXs9Iu1yM9rest6Wf2yM18RP4
EdN6nwYGxbqOGcueZHLNRAPEz8r3ODJKzmXDBe7IEfBwdQOu85Mc9ROd3cuHVlVnz53m34WVXLyH
yV7ij7Zgpg2AM2GCU+NOlmkXMLV7NWPlpwtFTiBXgkERGVhihqjQVpN3c/A+rMluv1T35sbVCgZ5
iHqoqUk32YEorT+hixk1pQeMGLCE5jCa3A1LDFsWWZTAWPtQrCT8nS0CH3UPEklhA4yqpbwoF4to
S5r5yV0t4F7Vyk9jOvZ199Dr9s1pqGe02yg7dhJuTdG8oFExuMrXtECx7HDG/bDTBzEn8XPZGsjo
tAgnDPX5ZLCyuU36A05MdLZD3JRQENb2CSQEO8JUAif+qcIjV4d6h7+407nONoA2ce171vhL9nJi
K/Ha5zquTykn241d3hw19HehsWwbZZDdTGi0GmOMXaqpIxIwBqEo3kcndonPSjRYU/32rPyujKhc
zaghN0H3yRbLN5d3h6oMXihvsOzrIA3jyFI47AUOiycyX9xzyTT9tiPqSbX6sHDCDdwIpHcU2yRm
BuMBiinz05axous4d+ZQ7VU1NZcxhoQL3jDeZyaE+hm57SId/bHHLo19uSuB1AMboWqDGV6rS9b0
wfjozCXZ/bsA6LsFqOBOeMreprivL2WW1peiTZytrFFX//otQv6+6wV4Ec4qVBpOD7KP32NFxquQ
THiG2rylMqQT3RvxUzVJvc21Zo2JeBo4PVAmmu2y3s3Z1p77dm0N6o+927277pLdRfb6mtcoNyIz
xF2TaS/2YHpbdIByCwHTcJ11i1SvjIMAwywrDFjglrYZB5Px1Xh7cDl2NdnTOF9OXWyH9yN+ACuf
Tkmssgf5NDkZFiIoF76sBgwS3pz7bWmAVseOSXiDI7Ep0JJqQjMVi/FBK0pJ8aKW/wMW2P6fqEEO
pYawyTOaxAZhgArzb6jBIQ7zpO6T9OCYtL7IpTMvY6+fqG71Hnm5dgPa1CkTNPNu0G22jlAduziT
/6UklMJRCjN7rmi3aGT6OnaSA26Rm6ckS7QD9pUCtJhTgIqtrX9Foaw8hmHQunkQ1d3BmZP0pDjC
4xjInec+9zqyH4NxtjJ8+JVh6ggJ+rJFT4oPZh1+5KU1XTqvSY/mYF2/UYL//iKLsgMlODxHRsNc
S3BOGnHA6cp1FuZrNJDXunEbXC/8h5dR2P+Zu5SWsb6argQL83e68hQTiFjMPoIi6X7RmGd8DG06
+pmVyg2hGweFY0zel/dadXh+3BykpjFbN9yONnaQvDoOIrduzF+7qyuWHZ4FAiyiIP6C2P3EB5cw
zuA+66qjxwuiE/6S6GHOUifgte+2leP8yo22O2EOjh9NYohYLuLPvM3xFM1L8WokcxmICiYoS7Tr
Y/8M711jOMpZNWcsoQ+9SU5PdM2xZ+7M+awzXiUdQ/+AnF2pfTXiblSVK0vw+3HzADzbOt0NjnDd
v+F1S2sIqxhfwGEwwwA267h1gP3WU8WPm5qKoyQ0BBxH/XnUsbLG4y7lGdhP1pAckYfvv3nPMRMK
V+Xt4TvAltp9c7Aj29sWzBv9L9gW0VVum3lRL2Aw72e9mAPIIzDBwuJDS9PxSZsEoN5/eAb47/6v
Pxz0ZOlgF/4P6jO9E3h8xwXbu5PnR+ylyKe7CZb1Z1x3RCBBhfJR4o1geiV2Fv3gm1pLtJ+yMdi7
Kg7BbV4fRGrn21IybGV+Oq7NDPpL68HVddsCqZvHatMtFeYVJrbXyHLz//arzI7vXdPq76lzAINl
Zv2vkSXS0VX55oAW28k95p/5RCrXuF+qrgyiSHc/gJsegWIQC5z1V71PPxIYgC+cboZ9TgLmINzB
vOUYwTd4kTBiTsrBoq69ofo4T0QlQJKlidi23Dn8qoJK1DA3OajcOTpWYBBLO5vxQyvpj2kiQz6x
6Z2wlg/+1OQxcFgnvucyy4IQkqVs0zmk+6R8Gztn/D0y7KI+7LMalMLjjhXUtG89fZe/M9duaPTo
xVONlr+HFQY7iAt1oBkESYsGO587jM57M1dXo13s3yytB9TP8Ow4M4FaqtyAxsjoOQ1Fvh0M27kn
ZkfiQisOhC4BHhAyTOMd+3YLOpyIyrTrlrr7IPaGcbw78tklvzt5/Z2ZknIRI9vR1NbvVAJ4Gw+T
Al4scUpjKpV6q1V7u8eKOaami7Oqt7Y5x4w4rIyP/8be/FfE/79IYz9USdl3wDD/cyWCP2OAvfJM
6JnG3z9hDHiobiGTe/AQTA861mULafPijm/5aD4kLlAJEbXOFjHRPOcgxpD8suiAhZ4bv5z6bbvO
HBPd/FnY6LyC2d3eBcUudQr5xkKpYPGId5gdSYFhddUvvdy4PezcQqFBdq3cWpWHfh/GHxjbMG2g
jvrwfC50dhATl5N9KJhV/sOPve5T/3NhwU1B6s2xqJI1dONvC4tmN9oywFw5LG51TTJlXk2VRL6T
a8l9ZA/nojQLekbK58r0sMmP+vDMjeaqTTT7qrYbHjpBxnJ0TaY/dnTRwtxZxUoLmwyZ5XrE/R0V
I87B1Qi5zD8M0n8bSyMBGKXpCx+iOvCYiWVtd+9Y8cms7ANydAaoJ2Q+7QJ7y83C3jX2vmP+FSyM
s/7hJTCc/3zrIRII23NWKiqNAX9rq3BHvSYR3MQHKifGq8ojeRlai3mZ+e64ff+4RE5MGVzyyxV4
N0RSv01JGLRuBNnd1RHkCq/+yLNrPxpPVIXjYi5M67lwI7Fp6DyTbCJnu2nHNy/5CLEpPIzT+LOZ
df1gNoqcmyb0Vyt1AxwpfNK6lLyKqq69FWLfZ4wdV/lryeDtuiTtmxb1iZ+EWXrqtHZ48lzAlWX9
PKAIBU0x14dhqB5yiOTXlhHy3RypT6l3wFex7XW1WgtynddOpfa1N4W4sl6+54LmDMc0eEyh597w
D1l3sAbuzWawuRoWxEPoGx9IFfkLpd1bqFP1FWRrGvTKvHx7S1izj13OlX+k2BV7SLPcatugC66u
zkPT3iyrl3czhqhbwWWw9hYcx/gl98xazxpFwOh1ZbKXg02agnaSYfHOvd4wKpj0hCVPPtrGkO01
p9dXdJnYThqGVGKKUS1woLu1vDPtTsO0hP1lxlq2Q//4cpWnb0lTQ06VlENPQx4+5IVxRXHI90DG
220tcRJ3ZdRuE67vW92gRnWWLuY7Q/t/7J3HcuzAkmR/qPEMOoFtacFS1OQGRgkktEyIr+8DWvdr
ZTNjs+8NjUXeS1axgMzICPfjyUaaSX4l4GGH5BT5nuRcHkw0ux3CaxZT1MdHNN0N9FGa5k7kBWuj
Msyt3SYsBc8UV9R/KR09LcL43Hw6RknnayI0IpzUmy4ATk8RIhSckdR+HQbHMoekoGLODfUU/Vap
eUW3eTKQbF36jOaojcPUQ5izqDh2Xckl9NdAkKz1MNJwkaORMFrP0QIK1Baj1B/xmRe3NBrksnf5
n4SdU6tP3jNKsYUlOPehMHXvsm5kwFMG2tP/fWUxzP+aijDXLIQ7C9s1PNuwXUIdWHq+Pu4lE3Tw
yP8SGRqNISW0LdPUYTmbCC+k2QdLFN3mYpzsb1ISo/u8jIPVaDTpuiRv9tBHxrvKoZAPA407LYYr
Ufj+cG00M9p3gJ+WQBcfHd8DqwmyYKNEb+wsy31pc305lGN2cgqH7MRRQ7pXKdIuorQ9+4G29B2v
4IB3HaIkus7jvhsFKd4KYOJrmaP6DRjOe7oZbz3VtrAKFf8vpJ0yiDxlF7KSk1sgflBO35FAoDsn
x84Ymxdw3DO/+GBsTqfaK04dqEXU/VyP0jHE2UxbIoZd2WyinmCU0cC6nY3tS9ab4toncm3hNpt9
epssOmTwVb/E2OwlZC2EllfT/KR9oXYacC5k1JuJIuIsqHDZSfp+BzwE/Ykbr3oW5HWv+C2h6TrM
pYJpZ7nhFUIWkhuOYIzmxj3cC2f154N3xNEClwO0oZx2GR2bRer2/jM22lMykrGn2bd8QnNF4W0d
IsfHDgj2a4d9PsKZ4BMDgg0b9H5uXZKc0hxh0h06zKWhEZqFzPVQpyhjeqxJRzcP9Q0y9lnUNish
EFejd3EeY5w3dL68bKUCtJhxUkw730uqs0QPMoGtWNshZjxUknEYZ19kSpABFxN9Uwfm0RR4Ff+u
2P/F/Pw/SOUWJTdb4v+ZVP74M3w0/5nu82//499B5dY/HN3zyHkyMFvYluCH/RNU7v4Dx4/JLsj6
4HnzMfk/6D6wC20f3A7qTJ068Z90H9P5B0cdBxqQrnvCQ5b5/0P3cWznv52eZo4+J3RSPW1Dp9D5
W6n+00qk48tRVVHoezuuCSdo1AMrA9bfkKlsIdwTRxO8B0F5n4VBTW7weJcT1iknwolG/omZlndW
gBGVZWfjeGxnTvZRk4QB4UDsZg5VpKtHgmGSheVHt9KhUdEad3XBSh5NzjJQhNMhtX3iQEtWlG42
d3h+PnK9W2k2y/nIriPNi2tA7JPGwYjnlngZ7GovhSTSvAD/wY8T5XdJiW89qJxbZTVnp0ZgU+Q9
Fn9/YJuprGva0b7MAWn2XrKhQ3M0uzZkJj4ta+2LwHbGXURGL/paMM81GYAZ5orUeGChRraexB5N
Ldw9aWBcTSb0bd1zpqOeQwLCC8uJGJWPDaeOZQ8UrO/gNk5VDz8CHstWD2nB4oj0guYdXiSzUfuu
E6JAVU2mlODvQZWPOtpABqHEeJBplSFh1ngCZkjSiArNE3MenXzR2QvCI3uoTOx7fGbUcH1SXT95
wub4xU6HHl76dOhCi1dhw+d2jOHYaBbH+gFXnen62iV3ivAaWFN4LUCs5EWPfW1kRI3tZ1j5TkVT
dHJmZAdBjn8POzQR19FGICT9jWWO0Vo60n4UqsEkLZSNpkdFJ1UELySDahfdD6FTkg+2FFhFLn8f
am/ULqVZMDv5zPxB7AI6+yaRX+50RvlPkEaGMcnO+JpeV2h9eZdjqaFjsDJoSRPsjJXlEAq7wX4R
4QsVFsgTw1y2WoIANxfirp7zvbWhPDpqEJyjCrRe/JyVTFVEd1HIMzIpzhTkbTKo7bplrYP+Sfv8
6ru6dnITRnHNSObgGMpm1Qmnfchrx74Z+ln5+whb1BNyCj7o76E1BQ9/DwB5buy+UFeB6cjoY/dJ
ZR4mIk2+6lg8jhb8l2XiNvHrVOpQwnVnloRZr0PRjI/ISp8Vw/TPuJ9DWifbvmGZpeipcpLqAh3b
MT3/48g1LbRQ+6mQ6fXeUJ4VmseFwu2IniLMD37eOY+ma519N27Prt7LVV6bD4NWjN9ele3Dvuyw
3yBYMzQ3eit6bvEUV09ik9viDe591CfxOwG3iNGNwnugCEaWCk8FZBNHT48WxD6N6UVVvM+3KcgV
/l/PefemcI+NNPjEDE0HdLj4Q9s/NYLtKiIkkQG41bwmpI7T5TYvToCiX+85PwwM6lZkcCErw2e0
KbPCXnuDHz5nGLXWymFX/Puu35tbo7OTZUyTDDtsN76IxgCfqxWcrqwQJ2WTkILE2MdpGvWdfWhG
GdwnU2MtB686ppnyzxixJC0/lyTRQXp3EWOWpZ035WPkdlsYM4hRKSfWVTypRy+g4+Uq88k37ZON
VvaDmIMKnrM9XQtDH09USO3SzAabhrqRHKvSEofBQ1qDB3gAW9YPD7lp7jqHUTO0K5pN89f7SE3r
lkJ0/fcvRFP7u1qhTlAAB5XIxltSi+Hm2G1/yqU8/MeXeC+TLWkRR0nIxKIB9vOCVBLFDma89d/D
P/BYyWTSROlxrHFUvDhGcgmKpLmhOkuexoJ4gKR/d/Finvoqyh+xR51l3oSXv0cDfB4waAgIE+6J
YRyYgaOAwYQxEhUsE/0l00O05Y7zOA59R7Pef4Y8txLkLd7TT01vbZET/93YS9tFuqBj6jwxj0pP
Gs72wurijUflRXjagKE7MB9pHINKkR6RgCJwcJy5KM7SoPqJ8AdXtEBUJUw6M6W/nNIkP+UVQlje
P0A+SkVbMQbwwv3iObS1BmcTUXgASXQY+aCu8NrLXekCKdGV/Iahd/FSXfsaNp0B7F+E44tm586h
80mg+Hu4KlRkr+oOZ2nNgf015apKIyN5sZmpH8XkcJjPMu+VdFVYGVxeC1rx1lrMnKhuzZZfv+oT
LaBUorczyvZXadxPpmtc0FmpZ5fOyUYHtbInRtDZIGkkSz3UgltukGAGwIscoFbgrVSVfa1HmFNK
5xaucozMnU+3VnWoklw7Kp8FFOBlJlp5HGR+Dpi5Xvqpw1cdivDAU46fBIToBWqkVxOmDw7xUGLm
L7obhApSqOn6Vr3NWh245c4pipQuU3uXVJ662kmJGdKLu5fa0TaxLDDTaJ18GhrIB7bIm31ZSflk
AoZh/Mcr+vtuLhci0agIZiIPlBZEvqKero7b3Yy/8c7f1+aHOajcdZlhAyqn9uTNH/4+63OeT6/m
pMshUcdBwAz/+4xqHAz3ROQEtusBTAe775CzPOmgY1aepLMkTRPEVpIxLsVsf00NqP9J80tYi7El
grFcIhzk1A2fwkQPesD6HW4MLwOwyh+B68fbWXQnllz4DOuqN5gn/T6R4S5K9W6fFXJW1bOx90gQ
zVoERDIj887b+GyCNaqvmUYSoMYqu+jCxNho7o8BhWJhsylsMzSyi8RsqtncMuv09Yc+kDGWpMDY
TRYyHeExCCkSJMBW9Rb62ZaM3BnNnfQ7p68/WYSnxVhpPnnuNufoonupRBKflD182BUi+67sQNix
P3SJS+99fJAc2jfmbJSwWjrdCeNgYdsw4AVnphibFoGZkAx6DQp5Uw83w8Gn29TVbyANDI+1vqqA
ZSya1rhqLd0Ky1Tf1jDuiaZAMyEMuWlpiC1o91c7Lxb20rGbVzzvaLY7h40UxaZwh2rTS7TzuCvp
ZJRfYYPPmLv1WSNWYMFdA60S7QJxCD6Ycqsyv4xMO7UCh5UeDMvOfvPKaMuo+NbRiEBW2f+ITkSL
qoI2J6X7FHbNM13abeMyNa06OLnl+JOgsl44KRyPdngB6/elChfZ6RQeKTWE1QMWGMk/HZBgIo4P
J2RK6BR7UB6BCt4LHOCL/LuT6GyTtkO3XjIv6nDN67WxpRO0QSYVYVVw0C/I8MukXb7QM+dWMuGv
0i/y618n21nR/tjirYPyIDPGqumh6kG1T47xAkrjIRDJfdH5aFGYyQr9t3cxH47PwWitS8SqZeig
7p/ZgUATJu2Al4vEm3KNYYi8quswz9FqjqTIP++VpX0kfXPTQ33foLjHk4ZEk7B3VuKFR3KcZ1rh
stDKBjwNyQJR1+CEmkBdgDVQ6X0u+kcTqe6KUN5oZcXVirsfSaLnfs3yrg2DPcrgeF/RN1pY9KGH
PuPOtlzGlhbp5NUTKXuL1mevtw6yrC4VCHko3c0d9VOyZVUTWKwWDKPOZt77q9TuG3RNyyhwTARg
+NgJy7sAxlpYCHOxQAdHs+KzueyWOgtMFr7C0COkzldvIquODNe/8lYvt402Purcj6u2npncwtpl
5nTXlxXeyoob0deNJQcxPBb+eIXXSexjnODO8QIYhrw9ddQ9jEl2zND/AoZDTTZCOlwEhOJxqUeL
zoOhOYXMKwpCAnXk9wOY4jVO0bepQnDX4IpvSTeEfRSvJ98kWq9Rz01mvTXzzzEM5y2s0zMDKQBf
Hs73MfqpbO4RS6u+8Ar3iIOaeOk+icx/F57xGXvf7ADXoEbBZZXomhiV543362Xjp+2ad2bbtLPf
p6ah3l0T+Fvsky6WuvFDWd7zaNg/yu1/Rlnd2eVP09hwo4vszs6jvYP+lYs2+ooceWt7pneFU34Y
hVvciWhk+2LywjBogQ3h3Y25ltkHtp4z7IoIekOqXrHfvYSdc9+4aGRK/5aa47UorGwxZsOb7gEl
xA9kV9qR0ohI2jr6jgyr+rsAM5uU+pQoOdXFaG9L9wJ7+9hN45q8TnqC65BRbeE11yDHE9TXKL6R
gIGdtHik9VcUjte4tN8dXV5D9l8XmMiiGCAHICC6CxubgBRoi42US7wAkPevCrIcrVFkQCFd5TrL
LqHbsWRFG9zwSPbxu60qRC6l924nPuk/0/TTeT1t9IRcQ/esZdBcYhpwFA1MVyc32Vm9vDQpNAbX
UFdvxH6X1u8BmvVCEyDTlVFBscETM8hTV6lh3baGQU5eyHCq0nfYi9f4qD+gUHZ7WwzGItc158x5
HwgdHpS6I8zGdjkfG1jcOVcP0cmOUdL6TXQVdfAoi/o3ocG06JQ1oXcD4YJNP7yPH7zOenDJcHlM
CuslCNjaw6aEfhCAJXCaDNmG1eydWRSY+8QcTiakgqp9MUiGveshfywCOSZgtteMrCqOciAwGH9X
sX6vpY/S8ibmYaW9Sok3XnbqwsnPXoVAYCi+hnFV+fIASMLfkJ8ULDEmOFsNqiprt/sctbJYO15+
EckYb5SP1wfw/ZF0hu6o8UobMpRHSyHA0tOLppF6XTnepe+9ZhfqGdNaP6Zoqf1VqUPz9lj6l5Y2
vLu1YKrM5M+JogBHmZftaieBYlmYhzrjFJ83+rfR1jU3uQbi1C8y9ho7piAeSfVtq9cmw8vPFGnk
4P+QgAfBkuZ+mJYFdKFg7Xt3NGSrXmRPu5ZZPItdT4iqRZQlhNNbNAa493JvWdXePUhTDhO19cw4
mu2yBvOi1RDrW++CThN2Lwu8SPVT02nwkePAO/rasWd79TK/PXg1qTl5OWpPTTDiZPLlqvblq5NC
Xaudfpa4/0YjBrGulVg6E7zpRmVzsA79TdPZ5aF2cf3HaZTOntR/f/z3Rct3XyClQKCcv94TFzqb
4P/nv/v7dszsgNNYtf37r/TLeaE0I/7bj/z7pk4q1AYb0t3fj/z7Uo/HCOwI+gePjTawQubKNGYX
cVawLBPdYjn7vi7OhHKSndH/RBnFLJHIrzQ8TnLfaDr0Sg0yV9Ne7Lbe01nG0t0ymO7cV0eqz6Sc
fkQ8/lQWtp5uDDBQWHur73+mhBEZDpVHNrEj0RqV3w64L6kVHHxBi8k2f3CZcaaMVnVpnIpRFkv1
PU0zBSplF1COcVfBXkVIBHmjs/SlgBm3bLzSYOUkMieZPwDj+bfPpjTwFqonQsnsRLfren31982/
D1HbYk/tnacKz9lamfIDJ4B70NsU16wNHKYUi3TohuWA8gVNGYIU3Q4BVOYZNAKzIzvL88gM+3uM
Wbc5lAzj2/RWOAazlxjpb94UTFboJo0QKw7JnL1uOVRnk5m9pPYUbSYBRqWa8ALlUfw+eWTBANQz
YVdaM8CSD+Y/P3Pp/1FKhdzEwyzYZci+H5EV5Wb8kM5q48Y6a8L5BsDsWPpDa4bPaR8eMRmtQGuf
fKf+iprgSchhh3/dMYdzBsU2ye6IulnPyC3b6LYqnkhiJuXCtc07FO9rm1Axs9NX0Ma2cqg4z6xS
lHcB1waHlKXPkw2KPFzOtrbM5qgv5E3Nekti41tXrAFyv1dGyM4g8rMc/O9y9PayCRZzieA4lLN1
sBJ+emPefhSELLTVbQi7U5lXZ02GG1/S9NC19xbiGL0/Svxq7RRqUXXRuzHpJ6uaIYxTqOjRBXRT
aoCUtn71cr9aMYJJTPhrXX8GzENP06aQShk02Ee1IT6XbFOtvMOQhsiE/JeuIiXAY0wcxJcEMM9y
gGWyqBk8ETeTLWDg8TIFV3BepY8kWJNKlQJNgZiRPo4jQhrbDF4MjbQHLeZ8MRx882KLut/oafsZ
eEQX1TEKNAKlrma8t3RgBrZV/iYlHJ9UOwCma474yw6OC2PYg3OjBr84lyz8IAnokHgFoWrwhNJS
lfuGWQupNGut7e6qLHgCSayvdDu5xJWAmFReRjv3trX9NuJH1VLop2xNhyK+dg5x9G1TYuwBYETd
aBymrt1m6MYXSROjTslewHOvB8PCxCMjOqyRfCxtVI7QiFXFKYCCg0sf1lRZP0yzMhRasYm5EuRB
Y49PkcPibas6XGnVW0TbwZvWASemRVY3X0SxHFobNngsiVorMg9MIRVrMvYrsz/ZSfo+BF19sPDv
4l6rsTXhv3WjaJmVMDiKIPoeR6s7S8AGmYX6JGEbSz3/JU6YsAZd9xhLxVGmm+gR9a9VKpdxm/70
bvOC820bJ9NX65Nq1WkznsoUrAxBv8+mh9Ss0afrHaZguEqIhbHq4LS0o+IQjQQq151zhFOZpvI+
EzoxicMib8fbbJHcG+2rbaPIa186IQ9WVK77rtrrUBPifMTxLQxIRp1cpvjZMUc4v7VGHroRrIsq
vhTViLMhOKVBQyqUNeK+rs4EgINTlW9hfMXf/JIWdrnKS6Rz+hz107usaHDXNqqP7nwVhG9Mo78M
N8GRqt0hw70E4bPHjWgpqhDPwvnnBTfDB88WUoq4RvNQAWvCon1E8fAQmjNvvGePTo4T5tqmJgQr
rvd2W3wkFaQtSOIGtkUfdkrSvUU2iPVysj8hyGULgU55mUECjqLkIZvK34iFwpyqX4SjS3I9byl2
E+QpdwPBn7QwPyc5fAYsCoaR/cLyOrVdeRiFeB/j8p3pOGfMetXYORLlgt6/MtA19fB6RILJhJmz
+VbbQ7zzp+kRaeEDrkaIqGvurqdC72/Y0t/LAC5eMzsBe6aqPEHMpsOw88enLmu9TTiCW5hL1aDM
f1tYb5Cdcd0F1lPNFtCFxsX2QZnreJONcWaaic0oOQrGRBSz9W3ott1SY1hozpc5p0MF3UycfbOM
c0f15o75uZiQDQ/hLVbTvWtTlE10ijvaHg6q4D652gUETym1y9BmQHktzBP2SRo4haUlHuB/xst6
3DuQrOn4enSnjbde92FsQUfzpLkW1IZ6iHSqr0zcjemMAUwn/tpzkLM5UkGnazek4JmK4Tb/iUly
ePRTv1y6rAgAqDdmG31pnMtWY1lQ5vASojeYffSU0X+1gJ3gF/lP5mCcepcHpGWv6wmWkpsRQuak
2dWTXwQqjickQqATHQ0EdvpmSWTaoGNW3pQ8M8LGvPbU5wV0kExe/m6kNuXSL38pPp4IEC3WIYFi
catzRoPf4IJL6Ud0QolmAvhHwUzvTMMFMrwIlxdlBtTsGl4cOlJsk8l0QhMJBi65YzzGz1KL1OKK
YUevlibTrm3U6Z9BVK6AzV9lb3ymDGRpylXX0Gi575t+PRYld6XJHxD86tqbj9sFli+9CI07t9Rp
CCb+mXcfCmouoVXRDtEGPUIxSdtoFvOFnrMb2TuWrnDJlnCeMEy8D05Fd8d4CiIaHKr/pcZ97tIH
p1PFRkKvDXq3WHFtkb1pYeFi7MS+Ij1t1Q0RRg1nxGZnsygkya+D63Rd9d4mGcb7sOT3p53qNmVH
DHvPAD1DaoL4DlSSE5yIsnrqU2QE5G+eJ2Q1uxYj56LRj2aKJDl1OWj7uLPRRTi0XKlLG5pPOhwB
ZTB0m5aTrApotkAr2dFJUjONt8n4yPr4eWQEAwIloM8wr5BV86YN6sPFH73w+mjtklNzB3qYUbuX
ET5f8/SGwoEArregRNhb1ZDTdzcR1k8TcbctvtIKNQpjr43bwbFAQZ4zEOmMNQ3ukE4bs/OyjYyt
jMKr0CIXGUg7t14T79DCrupTQWq8jJ7qDn5mU9ebuvVfJnxGVt9+dRVQ0cGeRu65kHBg/9aYdElb
66GthpfS8s8qZJaRVtorHVtHh1Y6REW+yzRalG4k2WfZ0KQcP1Fn74hDSJYc834nd8rx4HJmZc63
hOIkCQxjI+j9mAhQx98H8pO2veAWwl9AvmlumW8EO7Flp/J78PS1nQneuChJCIJaogkW9wu3adUm
MovnyIaB2PIEVKSLharpKk9gEY2sCO80x1t1Ppc4RlvmgiqskETB1rCVs2kN/4vy5inEikYlpK3C
blLUJOPvELVfWW1vWimoXX1pLgLD5QAZbHRQw2ej7Z4Nn/NT11xAFvH2HkVIPwnt/kUrYMMDFsSk
jok9rZMndPA0o1YUS519hhs7oMc16dKGhXEXZXOsPFTIZ700gRH2IZGCE7ZTv/mAelAtQwWiLFCn
HA/ACqc2fzjMcwuAryzP48rBVcLUhgNWQwKhNjzqSXkSIWsecQ+47KNxL/zyA84i+Yrhvs0GmlgK
fwpAGpdzk4F2ojeyp6FPxo2sCC5UUbxx3HKfk1i8LozxPBbNT66RFaM11samz2+Uz0bLXNqV4Ih7
KT/LI4wadfAUKXHlNnLiCzJ1k8rE++kaj/4/cz0MewtNm1eAzGYE3a95atkmI2EH82WGpTLXF7gZ
yOEy/ReU7NQNofoABSgXMM19o54T0jr8HQW51Y24caB9jIL+w0w8QcwfQknsQdtWt7DHiHEbtF24
VEP93qT0twzZxatosJO1gQzbGI2Lw6DQCfA+Rx4rn6UlJ2LYNmrAbJFxTSZMU8DhsKVTspe7RhDn
VdYuJSj4+BKc2tg5wypTWrNx3e/e1jnBCH1hdBaB17rhrkBng8xp4u+KkdmyzwFspBybTToBmBM0
VnaagPxmWHUzLUKXq0Fr3p0gkgsIl5LcPBNaNIwg5LbPoaYRLtHhd+m9XsKg8sZVpw9fuN/1pZOZ
V6+L4qU3AHnrEc64PV8d7lsHbpuIkBlExVH5za6sSSwMXK9dGkTqjhnSptLUFHjp6R6+/6y4moAn
VXm7NjEarHqpz6ICiknnJRDWzR7IfA4kXULP8FZAOt6KUGJ9ee7iLl9FhQ/fD3jI0QIrQqj0xjYB
FdaPojTFSrHAHLIpPbM8IKI7Ze45SLmTmTxZpGZqzkILbX0DdtnadAObTOnWWFoT40dy+IN7wEYL
Qa8ucL7FC63P0n0C8CHqm36XpVO6Tm1330NbYTWs99TSt6Jj2BP30UmzmDbIdNjLxGdGl+r7MDWm
3eRRhri2DTRhWg5+E2y1Llk5MSEDOUaahV0PG091JBlIXC2xy4F8arRX3BbkeAezY2/VVMVRD0uM
1yENFav2SDYYY/OgUtUugmRiLSr8ZjO246eJeOKU6mrF9AygdHYvw4Ewa02cgg43ZoiCikESkUQx
1sRAPgRdT+Hh8cxGnPCVTbwlo9qdjJJNzHRy0dbdPefYTafr/tqImdQikAMTmhdbNIYETV0djG9U
r16HYy+971XovxB8TA8H7Ij2TXeOFHR3i44Zbh3bjO03l8AE0a7FSm75fR+RAjZmYLVuBRquwS6L
jQXPVofGUWAOWE2RYI3VrHY90hEBynJ2cvPAFnpfCniSIp8dfjAUB7sAVuNSbwb4GJb8L5pt4gv9
T75zutnPEmFgN9ijgNSaUEMChg5zJ4d5ZCiMT0LimiMJbpcqqY+REE/eSHZCQKjMBeWYU6ebkpe0
C4sw2nMsOYIxtpkf0A5BGrFPKnOJ5AjUhZ5dx266swSJogx3FnrbXDPoy9sWkgmCP8XuQA6QUOTg
diRa8k5P6ymJHix43MAqcwT8stRvXoCG19GsJySX9ypqO44dEUdOZT3JoNpM9tQsbIaOe2WQg1H7
aPHo+W/0JmtXQT5dUw3mWZtvue5OVqKdERWg/BjIMJkUfQnOcIh3JMnKk/ZRRfGT90pD/5hqz3g2
9hZ091UfAr8xfbYe/cfqFTmtTfqcYDWZe0FMHLoPncOXCyhkgbzhpvBCL/yEd3KyMEyMXgZi14Xd
yTT6RZke47ccFDcBi4hbph3yypsaQ0ieIYDjZDZcWgUxESCmz5FPaG6jU+2ZeYSVLBVnLRHHEIwY
yOKE1lr3JlEPbcfSG7jMAxoVJ12L3ugOchJpa1TkEEDNzltwosiXNtpcJh/2OVU4GLol24W7Exkx
VRnDZW1ZuQTctiadbLbbo2JItywb9YnmEmGvXeUrS72ytpfMJ41vo/EgWAk4Q5mFAjvzMVVuvQAr
bw0aQ0M6OiTUv0mntn5aVFSH67GTHKloylcW9CFmlpg4TGajPmEIayNhxXY62uqKxrfj+uzPQTCe
IZDhlAyz41AaapN0xFMjNcHY0fyGRkybK/m18UCuSt4RT4EDdCt56JDEsA9sRGR/kn578R3tQFDO
GmIT/0qqp7aIH2KbtiUi4kMw9U8jr8ZU7fsoP1qnxXWHDoV8H3MVuQJmQ05SVTHqXOqqn9+m+L61
Mhel7x3UqO4akFKf865x3M8eMMrMWOMo3apChCBYkm8zYsqju8VjEAw7ZBNvHeN3TOMsRH7VfExx
tKOS1sUkMIEp5t1F8cug6nlSG5Zyfj9dWyCV3bMwhlODe30TjLTrepXh3ygyogXSDxe+ByunecRe
8R2ATlwN1P7Ut96jcreRIo64iHuS2Kuz77fuAgXSDmFNtw5o4i572LRbL2m+E6OHOz5SAae6qG5d
ZR+lmC1KbbKphBbM5LSHtt0ppioMCnXkpFHwwmCq3tCs4L1pCUoDK7pKmrJeZmyeNh0NLN3Zu+uJ
FtI325IXDaz7/iFmH192KZidTDVrjR0Tv3+/Kl1Chous+WEUR+6DhfCKtL6Fok+Xj34K3tI6uAOT
7Z5hFx1NkEmKC44fzcoQN/a2PrqiotNh+w9alDqIL5pvpF0coiD+gp4Y2+1oWQ1qHhegkaltC0mx
aRjPk6591+FgH5qy2Ne6n9x7d96jMUT5sQm9RV/ELv3O8MG1ftw0bq5FPN3CrmoB8KyCIRrOYNe5
RThxNUmN3m5Gbbl4i/TqhKFWnQowQVuP4MKl9EJ9Ubkt5v2meCGAUX91G+e+tpzPwklewwyjrB2P
+oZVTYl7hwbr1vKT+Ig0qmKSQ8EJb9w5uRkLZAJsgjZTvdKFKpah4+2H8iVppmEflC7gRaf6LBpV
HbLSwujZXdsS3DvKAYvAeRo+Za3VoPtKPFXONmqRSEIBDddVZS9wTJ8D5O17Q43jxRDxXRq29SGQ
tb53J/1C44BuNtFrdbHCmt8s9Kirdq0NSk3KXl+3dOiXTZJkcKcbCuy+uSM8KPiOMkZsA6Ebsetj
KwjSLSjFcqWb2rojcx3bm9yCvjyDDWXPsrgMPBWfx9F9MAj4uQfluwdJZW+H0HiQzKJ2xICDYmiD
Q+G4BkDW/IDXqj8QBnDSBJY9fTCeDDqEjq2mTQJLdpnkPahHy/uIS9qOY22nmzFzGB4mcPoNxakF
eAhAwJb7nXwA9F3JkbS6Z2NqolXgtR+E3/nbiJUmh7q9Gms6ZEHUbhMLmKyRAnPjIIxZIfebPToQ
naXkPUVSsQRipW2YvcNOBCgHjUKQLC31a1NlCadukn46kIxOZcBQQFKefQa6kzynQXqTqfXppFig
ygw5fQqKsQ7WyQz4jHosmajsWt4dWL7z6VdbBcL9buv2RatwKkg33wREnTMyNZ1txb6M6eYbeiiF
qS8azoHlpScfCnHMoS9KnKtVuGed4jSVRy99rLH6Wkj7Mj/YDvOJ81t6ZLrZUr4REdltM9rVUstz
kngTmJlNsbM8+6CjTNpbFbV1X0AertcClg7ajOnd4jA8CMauZZzAumSKIdtXMM1y7Sct7uo6wD/H
1IQK+aevS3AkDbBFv22blU9WMF+nQO76MVmT45VpXK9T3zWIbhtWrpona84hZJKMnCiPGUOIY8li
IyAK0x3WX3Sq+5VQ6lEP65YUOtrEdiGJGCrax4xw9k3buGQNBY61cqIO8AeLk4qT4EBcgw64mVBN
08mWZgH8rjStf2XvPJZjV7Is+yttPUcatGizmoQORgS1nsAoHRoOwCG/vhfiZiefsV5VWs17ci9D
B0GI4+fsvTbQvkkrNnrEmQ8tSbUW1vhWq/xbpYNEKOVdl7Vub91gcjYZc4clwpXHNKYE7KfisSUw
hSY7gvrMKy8xkNLjNbFs+LK/14Fp7Sq4iqsxIzsGGULjkLqShvsoEIBDiKw7nBOxdYek7fNP9FMQ
a84Z3P/9fSard9Lm//XEc872z0skpRDpjZEqDkaC8e38xPNz5Dmg+3ybPr4/Ln8+MUwlGrzz7XiM
eOj8gr/8+PP+fx7BMd6Y/v6//BZ/vuSfT+R610zrv94joIWtvMpuswMxfewf8y9z/vQ/X+T8aWbk
lvnu54OlllJCnJ9ape5U/9l+f978fO/Pu5x/0r2h5nhgJ90H3as4U6HzptwX+WDulQFTz/Dh+55/
CtE+/Pnp5z5/mmCo/txOEFnRVfvXM88/iflM/XNfA9ySpDR7d77/zzucH/3z4p/P+nndr7dxsBkR
6CWMpeHSR1/HrWFQN4irny9SmRoTiPN7/eXHEjI1kJ35653fvKgLsTEH5wHeD0vzLtXHjd8SfDrT
sM//nHO1ozmc+9d9PzfPP8FzJhiqCDa/7j+//nzf+U1+bk5Uoax98PCfH/154OfDfu47P+UvOeC/
3uvnM3+9JFBYuozGiZZ0QLY/D/75dc+3z2/1J27819v8edKvb3e+eX5NOgUXAeHCW7d01UVTUJYZ
Nrzl800vBNrmzP/8uqmTt5Itfj3c65tk8jcJuVbbUJ8JL/Nb/vzz6z7wweHCGvBL/XzCr4/5ee2v
j/q75xkBYbGoOv/ft0VfWF0Acz/ffX6BDQ0IONy/vtX5Tf/y+K8P+duHtSAnOi1p13+7Cf7ue/3t
25yf+PNdz8853xehIFv3nvXVxq29ROeLjNBghLYoesXow8itWl0LaHqbP6eL3nrUHIyV0yky5cP5
bFDSwruIErIIbSv1Iq7gdB/ytZmmGi1Flmyupc0XMeB/hvGmcB1smf7WhxEZEi5UfqJbV9sssV25
7ggggKQkL82U1hlskXs9rMHrRMk2Hbr7CszY1oXfufCA8S2GBvVf64qNDLsrqK4nZ+LCEbbUzE0+
Xo+y+yTsZJVCokGUNuMfmcPSA6xmue64woWJIs3Uw21u6J9BNhDSFQAMrxBF5ANAL1U72OPCeG2S
hbUR6SmfKUd1DDq0mEhsBWacn8Q8hymthilIDjEdLQBDbGcVuAWCAEphpugSAIkKb2TV7iHAk03S
T/oN2eQmVBa+mctydfCeKE1Y2qjUQMJOoUM6ldhAVaMSYwbe5Sz12aarkrUKK70riM8uIdujBl4d
O/bcj8HUgtB/erDsjDA+eUKlK4k1s1+qviJVb8w2FFDx2uHaToVyjAQTqQQ8+ooVe7lqiv0YtUe6
EqwxEtqAml42K5EYCx1oCHppO970FdsO5+Eu9KPoXjBDnKTZL7UQkppkYd74I+kWw3fjsWH8Lnhh
ps54tAuOYkyJQILjG860bUMCa2Z2djQ7PUL0lLBuqaOnqvtOQgpIXaciGCbH34bTwtOk2inAGUh+
/G1su2xpm3a6bHp7TW38SC05bJpKByykmk8vvs4FQ3t0gbzWpZW8tbRxvDU1gIxtD3CZqdsS9/xr
Q5zomvF9vpMaDQLZRmAVJqPf2kRj+Wg01qbNLy7QNe5S/2aIg3rnN3zpYULzKbACkEDAH1puSCwC
jMUyjDheH4xKxrGkTFb2kfatwpwMw+E070Fm4qpTFk1fjLApkxvGA5X9qjQvvCzN9qMCo0+Mje8t
kQF2i2FEKhdBAlraoOJZT3lHxhTECuANsZtmWGXItyw71bZTqqN3ViNDkZzZIsqXpxAUD2HjGWkW
CK/GnAAbn89yUZKtCjV1y3boxou6JcQB9GYumvBmJOhzqvx3mRGJJKAXjx3MOJ+klt6gLjOsE/2E
6BAVWLmC6FObla8l5tW1MUzPQQV90QVvr32Rn474JLbiPf7+fBkkOpx1WFAWUd5h1N2Pho8/LTi2
PtV3idd8k3aEBWjpR1oBAZwqCmMajwSA+cREc0A7SR7ikgJ9ZXcFvRAC0M9wqV6Bj4oN40oMdCdy
pq+t/uZUNmUPELV1W981afWAmB4uNp1KF1O8obpLZmjAbCy1yVT3WOqhtbThQwD81nOaNB3rDWOA
7SfI8VIj444EGIFjzxiyyrh1E/tRS2iKYlvLMtZITV7pqyKRF5ZvCBzb7Y70DYfHxicRdG+hqGqm
xuVnMj1P5HkgU4s+iKtkdm8++FX00OE+OBSxMjb9ISBp1O2CNzUQtE67ahgR4wG3Vgs3NL+LDD21
7r4kvXOJLvOpI9DNNnlabvQnS0d/pyY7WXdIWsBfHUP0IbSmxm0aRe6C1PZoN767HXHA2X1atK9G
WzAXUuO1nWirvsUz6NJJxCTBudtmEFZ1BSIpKHVoYVaCfYLA6RZ1XPLWsZEWtUQIg82CCDssWNi0
qqVijRjp1Owefh/Sby25qXMnvEGNonDeBgkZMt6DO+QEsIByLDQ6Dln23Is2WxmwPxD20Y5omvxJ
Ooa1dMjJyAaI2iIljMGtdRoyAxMxVPbrRsse4czcdMPcnH7qXKa+5BJipUQQEZufxMF85rH50VQW
XY4albvuiAXYSxwzLeUa+e3kbyKkOSP1olGQ6Mj0I0fX2Y/lnZ5Ul1UzkhU1HmVLo7OhYWX2fOHI
3AQN1jtdmTXBZS59TV1eMbdaxCUcZ8sTrFvFsC+JU+EvUqSu3KAXoT2qXEDlxr5mqg4xH2JMVl7m
KY0tyyMqx31rgFuVg30d+Vm+snXSWg2vWohQqVXbh+g//P5CMVknO9FeVVx11y3MRJR/XbpyNWY3
iPtAcTsFkBxL+4BFc4zCbthaMd5oEgVN5blbpt73tjFtPZXb29I2t87Un9KoeAAYs7GNDCF6hDwE
hO1L7LCbaeVzoJNZ1y1FBEdBVrdogO9zJ3scJ5Wt7Lq5j+rpoxzcJ7NEV0NrOCd2yhXDaSKeMqXh
ajRIWQ3XPYFVgJI1M5lLhjKu3ezTEIVK7AIr13CXoFR7YWr/Gojs3pXtcXCdRaL3CFyzXWNnL+nA
PpGoZmO21AZWd4wmREQjPje9pqlFbON1DHHYqjk+U+S0oKxmIV+XMeuLexIs+YZLjs3XUQ2vomEm
6GVIQv2SNkHMxDdPP3ovfrCq4aWrpq+EIW0nrO3UxUCd8nvmq0zk9PJW4iptY43peGrwjxXd2ROC
FMDC3To14CLkGF7tQLw1frMXLbYcupuAgHKkH8r7auxmIv6bwTlx9TG8GcZPOnKLmflXzbGt4ewR
UsVNKnRWSQgj1piitoMb7F8AI80NMn9fDozpMamRCjbaZNbGXJs181BlLevlEEG77Zm7WUddyZDU
Eo+8YOdDzzEe6f0zeUrtXpdPsSRISR+zx6DWDpz57uI6lKRie2x6cWmACyyJrVNJvxuI62l2DS1k
SEYOJwmkEjGWq0XPmPA1GhkMtp68jP1ZvaAAVzSjuxoIUQaRR9Q4agazwKTC0dv74RcZCcBre2dZ
DPUTqpCjGajrlgg3r+1vpBKvTo6YALpvMWM5X7wgQH+A2XPZTDS1LJve8MS+kdrE53ASe6pqo6ei
GYim0I8cklu7HSeyBFlS5pd4A1DbYAbCM8Ph0j65irbcBCp80YjyCuI4JHY8KEt9ZrtbubgHb/4l
Z+NKrrIe6XX7APg429URUxUEPR6uBTwG6M4L0R2QbkGVacNXbDArTrnmBoTsxmu6k1UHJwUIdlWF
aOkzIoYrRuuWhq4AC3Weok71BYke1uTQ5LfYyB6b0YNwxgndyFet6QWLBg87fRYmq/kdemrJPoeY
CQ31AkBPDEBprUJX3XOBo5K8CT5Jb2qPxqiWjQJc44fqXgPmwACjfUXzS0yVFmOXbV/rJtiIzmeq
EY88imQuo0lTMxXJyrJaIZvn4KEIq9AEVoLxGbM+BKl5usunzt8TBvrkUdRLruBtJ9GBUxuTTYmv
s+NiGB9t/Fid6K+GIGF3qeJbg9PPikAf9KdhypiwOoq4/PaamPa4wbg8tR5I171EcPJuDKhSpppQ
LQOTUBj7G8a9p1ZUB5diUdBkg410SQkCLNI5weh8pNZ+9F1LLh1Q1Mh0BwJiWSOnfjdc+gGXGndc
pX77JmTM1dy90aDJLIA1It0GKy57Etvo3ToEBVKMZ3CVfGowN7MhnMff3Saw1cEpjXrB3F1bGEP/
4JT92jCdgcJK49rqJYS+tdfYUBn2aum1RW+cmes7LbFiy5jtijQVpphT1G3R5VqkGKwMvwBFKd5Z
GldLJ62QvRpM/CH1nbRvMzTf4jKFLM10MI7UQdqXudSJJooQE2c5hejkCAR3qb+E2TqDN091G9wD
6/hitGMF9jEewjWS99WIU3qB1WitOnGddLaNiKR6GeoEdNh0OxHqozr5WtkwMoY5AQn4+YO0kYwO
MnzwewS0lS6oOzHlo5XFAO6j5SDNKkScwnhl2nVAMMg1e0taIgW7foTy7Job2xrvTR3zUsIRGLGF
QeuKWXL25SAoIamZFIx8HRkuSpDhdRoumPs8ZB5HaZ731To32E52b1+KIT+NWJnnRdJMdGpOTeo8
Af9CP9jxT9c9m81BA7avD4wBHO0ONt4GiiPGCQ1xNXFs+EDHR3/27gIWl2nKiU2zDlbUvAC6fDcJ
W9yEZnenQ/IclZEsR5Fly7imInQC9v5SI/KawoTIHHB1C2p8FSPpK1Pr22JcQQhS+8VQ+3zeJFLR
MSE+6jcx6vpFVJFYFzC71wL2Es8x3xzf/4qZL2EVLPeW2cNZJvkwNY3bygmQThkBomIL61xaOvML
1nHsqBUCrN3gpwzGTYIhEUV6BvA2gZ53aQRIeBB3PCdGta9DdQBDd1WViP7Awz0kWXGKdJd4w2pF
JiWUGBUwgzdMCKPZbPlLVouymS5pBTxL+3NEkiTzKYEviJjMatobr+hfvKb/iHO1mxhqu6bxir7T
WUmrT5fFRBLCUGPrAy66JHBRl/Zdl3o3LcPQxZjkpw7HksaMclEmwQt8P9rXuXUfqtvW1hmEsnQn
OR5Qu+4BEYyKU+bYR9tg8pkKtSawBaOG7l1JVh0dYIlVxFQgsPsHs9Me9KAtNqT5wV5zuhVog5uc
sIOuS8I9S61nP7j16bUjMsm9BXlCGBZUQoFNgel6+JISs1yNvXOBbGzR1e1WeRH6IVzP2UOFA5Rw
rhCoLxQ7GVlr6OKsxDoEb/gNirVmunSeLxqB6dJo8PkJEjqCFu8pkbp9pT9rWXbh1625DYdxWw7h
puwIFxYk3yGpUh9R1axGx9pTX+AJp8DovYVDVcnqq7/S0z2VtLPXZuUJPE0UMp3Lx7hr6n0N30fw
XFQWGjw/+Rw9YKmKDKURQ7LWtcQuBCaiq/GptONsHZrbDAzJouhIMGpwtbgJoz27fU4LJuwh085V
mPBXC9waLUzQ43YkbSfwdjwtmcVXbvowDFy9nRJBq+wpOTpCNMCmS/hSIKcDLwDe/ilDT4C0l5dE
QG+s1CEqYhwOMjXfAUHswihpWbShR67UR9yPDykqNuDZkKMrjvh1oHmsDQMOpb5vLotxE2S4VWfm
m9moismXYBRahoLIkTXpJ5LgARJjspBeSBx/Egl01D00TSzByIEKHWLp42YXDaVa+NTZi7o0P3sL
U0f2AB6q2CJ8e/VQs3jTQP8kyPepJT9LZkAbr8w+kwyrb9/1m8qMLieBULXinzl2lCyO6aqOgp13
PXA15VC8xKn8FpvhxnS6b5Asl2GAzyvmHGV4JFV13iN0qMNYayg5KlbxpVVfdbWNrozpn8f0Kg3M
rTa3wiM5HjNHV+ssLtpNjIDRZdhMylj/yDGKGsSQiFx6213XYiTvOljkU0tSRRLtjUx/wIOqrWKm
f4+2iXakr8IbFX0Gw1PlW0/oZ+69nNjaFuqKg86CUOMwXiDqQJGEltJjtUDBy7GJZresthVhRNaL
TkhUZViPQ95qbND6tmTj0RS0brQsHVfKtp5BxAO177vVhFaLv0wgjlgI7sXk7oxZ92bDQKUUhpCE
YMRnDYtLFn9Xa+X04XA9duZ1EIkb+cWJNxSI+SrrOETdTWazUnPnhPqkr5AQ6M9R3cDnMstLBwb6
gE5hQ6bydeJ1RytAR+Yzk7UZw65YBB57bN7DaN2R31D4bx7O5UZnx0ydRy9y70wXeKqIT1EwbVOF
BQVkelNztJDqhGhk11j6c6ucd81DEsLvtcdUtcGNSzMm4frvTTG532a3r9rLtHJPDSeAwI4JC1MG
IL05hVUTx6lGq2GUhIYCq9W65kNWw6wVeMzaCi1DhFyrB6ijk46wyEP2FqqYtiiD3aTjpnKYIJeh
eodDeSOjdoIPAP64bu+8zD4gsmiWDCmoqZDaA/+n2ZMQwmznyRcFgMFQxlQLOyk/ojzaJU56UeMt
1lPnM4KcvmHGSI59ZpDfF2/NUV6mLuHHdZXtZTfgJ9Hluiqdt9RoLmqTSWwA5jtJ8d8mynqPwuKm
jgEzuyiioisPGkIz9cdCg36Tukg3YvAXvXUbEtZhhuH3VGj35uxZw7Fzr6WvHRoHZzLJWtYlNZeJ
tjOXK0sZH16rICfHdxBxxL4s0k8Vzhs7yl5Ho3tKC6wqhYXTuCn5neP+ckz7U5nEd1go3igh3vRZ
5uyV3caR42srBdhtnQu5loMsi6bSXk6mh7y5PXcqh+3AKXNljbRm9ZiITZMMMy16DbAEzTPVY04W
FCroWyIL7IWnay+T6I867L8oKE4mp3CgKFtVlkgMegDoCBbjPn6Os9pefleO/HCs7D2Ukogcs7zJ
NdJJPHiRCM0vrBDzh1sdpoIkFGyvLh29LDXkwcryO8SQiwKkmlmgfhl7LEyRET4lCapYBxgte6N3
iCfbYkyNmF4rxdatin6pL9U0JAvPi9PNJLxDVhZvrl29Ih2/6vLQX8fspxwhT7gdvLXWrqC8n+KW
mFSzTpZeD5jf00hhSKZLjbCJIuvIrIfh57SQfrjkaWsnW/omRxcqym4HVR6pHHrqwcdiN/9S0gpu
B/KzZkwTq3IqOvbi4mRljxBkVlFWXteReo46tK/zLjiNRMcUlEcb4bKj0Mu/xO5Havb0HHrqks7t
VdiEOqsE6IYZPF0nkQfyC+9UZL7kg0votoooa3u59YNpHdmKC2MR36Fe4Dqs05SheQx0Ug13asyf
pUo+WP3e975Sew8/CAmz4QqCwLMjjzUYasqDdh9FlCghjfqj5kO/RUe1RGyfgmIyd7U2Z08mo0XJ
UBFPPGrH0pMaCQb605DT251ab1PLGK6z4/as6RHiYKihM25nxHqQeVASEBjxBjCstA/WvYux7e7t
OPR3w6RdSlble5GnNDF9cdHFPYtGrd5YAKKXMkF0L4niGBtiOLUMLXM1VYJJBBHmmR/p2zw0tuMY
VHtH85Hjj4EPKtLKCaJt0NRA5tieb/65L8x3Cccl45uVl8UpWmBpcq1SDsv4vJwJwStRDM++HZ8Y
/LQbF+wnZs9xX3o5yVK+9+rSRwatCGzAajViwrXNBKXTa+2QTp+RL1naPE5Z3WzJTl/WPdewDmBu
Gqs7OZRvrQIBFbtcfSZCBm2jC7Ze+O15hFCOGaOhir7x1FQdcklUBA3eFK0dFRYmSnu3N75wA3PQ
UGHnYfhuJTbYHJcWOlQlgPswI3UkWLXLacmvLnCOzM1zDdGmv/NC7yMKTMwvRDCOnITDllDCKT7q
Nh0rFZhPQXrZIkXAI3yq5o+L5wmM5ZIu1UevfeDD0IaI4Rc7G//NEhTzcdLd21xeyQQMA8qau0Lg
cMfItK+lTUvTu8LDuKg9/7MeHDKPBCQvh3j0eXQQaDltw6Em/1L0uCAsjoiA0OdWVxdth+6xEtWw
II5xRXHdc1hb+6KzvwLdYfUGPwWdeJVGdELdsF0YnmzYsyxvYY4Y70BIXUGWfh7yhnJoSLA1Wvl3
H0/NSaVqK2hv6w4rZUsEXGBHICy4qtZBpD/HI5mk4hsVVHLQ69mLwIJTxn7B6TG5y/vH0MKW0vms
0SKBPLbE+j2oEpVwiTIjSFg7e8jyYMhsk1g3ntKAs3WqgNSltFigQTlbIz7YLd0Xt7MvWWPfu3r+
1OR+ttZgw646AwSFgIyf+ybZhahTEhSZ/BEFi3Z9Z9M5pEmFTpO2J8bfKWNWgqVZasSVaO4loZXp
FmUQrzIPFrOwje67bxOGxLynVUmmBHGrgldB7mQhNLCG0ywISwURyanrQu6eunsjKylUrQpnMaSf
BThOyBefaVJd10HR77JxdhdleEZMe69y1SLdYTDVTDSfSI98a2nycbUpiViu6JhlZbQXSTcX0OaL
4+J/pVspAC0P9TVBbQxWTORt8+gpfK3osGBc0qhd1RHjAKZBDJUig6ZHMXJDBgjxHiXNzlbXgm13
2WkzgiZv5Toguoyan7GH2/X+viUSl3Z/S/4DGLVNYIkUBke9QjwH/K5O2xtymYmpdBr+NH15oC9/
Eg5cBdDfx4GYNKOnrUktJQk0wULDamobVTbYgTbWT4qxO45STmKgVvHYxKfC1q8CaVukV7TVphvL
/VQlGDRSkpbmEMZJcHEQwm4OPf32lOTJXZIOj26BD1RXD0zN+PsXE7A5OrJh3CQXWUlbnXVrjvHV
PdRWtyl0qwYyXsRH5TE/rWqsKNIatEPNXgwDDFigQu7JAuI5IOGJKLBZdamcw9TtyVYlPSwuHwt3
snZ4zhJOYeV4YTfzTKjWtUVr5Pi2SCSlrs2cRdnSVrMjdgvw8ibpKjQCOdBYZrnOY07YIC6xgrgs
0sZNKBFOT7KWzSHaSKKE3PAqG/gImKUcEFk9p2zaFiq66oi/9km5bNvQgKucxATmcrCPq3x4rF1+
48rhI0H80okRLqc1RjKu3z05gWMgBc+PPk3JgyhvdFoo7FEMuvmrrKO0gfIIEoGYmPDKkOPGqjiF
GnOV5THrWbs+SvBEdDubhftC1wiNMVu72DIstiKn2ATIMKOo4/OqN9211W1uhusuGZ/AMRxl53VQ
E4ieyTFfgtphRDQBEBiIpV932jfAWbaAI96l5bYrzyd0jxkqjcPADGoAFrTNXflpqoxNNCbX3ezU
9UP/MYs6H4xx0a1FJeVCoUFdmVW1a4tDXbAnOyGuKQ4kyCzyZI+K081QmHvPxNlJWeGwz9nS+ByE
80YeD8kIn21R3QQScLlTXU+Nq180McbyJnxDu8erbdPF0H0fQpZaDZJTZkbF42p9d9kzY3bxTyVR
t24i7SWobR+pQq0TOZMiKbA1b51N/keUElgaMfZaooyl1pioRQhsFqxrt2bJuTIfxnTFZXufWOF4
4WLFWcC2xtDcUsyKcthAot1mMr5TWkaGp39t2hqFoT4+dgOAqkanKzzUD6pjIuKSAmSKglTVHgq/
O2QT316coka9ZC4jMusbsP+1z2qfRTBXxa4bnmyT5UCLX20RBRo1+64unehKALzVSouxAbVK36Dn
LbsX4BFousNT2qYw1NvP3qehLxNa8KCl7xVNgdLMSNgxC5fmh/XQhSwPycokwlL1bxpL9zryRshh
sb3Pk+RGsyUQGge6jTfJckFyAB3OjjUf1Dia/7L40q3+XXU6FYvb7wzOPdu0KGF9Zu84ykNei7lE
81kZm159y2+UsFfhK6qlk20jUOH+VK1SLdnlOmyhOrSuqyYgigxd8pKIUMFGJicyOLAfFUujwmsD
5r+/lFiz7BohywA6K2rfRjDmXGETqmBrgakkholaoAORmzEpmyPOMrr+QSKv9Ul+JlDfWSokd6ZO
zkhU0XqNSgdCX0XjBANde1W4yzjXPui196+a2DF9Rcau2YTEMGabhuLD8+CDejZLI3Dy1ezMSQhB
2Qqodlfx/I9D9y3XgKaf78Kn8tE5dB5k6vLbNv494IIByr4P8wAJBA2idONrAWTBuiPdrOI8HErj
Pmlhn8ex/tTIqF8ZpukthbXzXTxj9hQ8iTgCKlPT0y4b6Mx1yEIm7ydqIQLyympfDc1958lpa2JA
WnfAlIaUeHdOcjis66zacvDgIvaxKCkf76/BJI4SjnOsi8qelVdarq26aS876d9mBRu0mPCrSqO+
VIEi4DgGScnrEcBrivFG1SdXdTjS5KfNiKPwvW8NmKQeY/mkNR4tt/JQd7zKqgi30YDBugRdVnsk
r8HxwMKOnBjlfCi1TceI1ci0ZlUCLUswbYVuhzW8vEjrdtjkhIoT5X4JlOwkXNYqLMvQwZI32Wsp
/RgDPXQgJUXO8MUpFxib518bVn1TtSltGBcSx8j80+a6JDLFSgBvZthdJyGu8dixupUqcrHRMvBv
leF/e06H91A9DgqlmV1TbngjCttm5PxsTZ/24O9qCzpr8u257KBTnn1UAyQN3VPUfhqq/2IUh96S
D3WKmEKxc5nN/ZA2h6BG4YNPc43O/MFI4Rp4gf1hdzU+eQvadxOY1jI0vaMpSO5l/rLuhLsPkPxc
yGR4IP8pXAipMW0v2QCe/Qk3YNuSUY1TJNsMoQ+uO8nuIUQwN/Vw8iMjR0k3XnUW0wPHDl8AlNvk
IiDf6ad1a6qV1tUnwGPZFlnGfuzCK9kwIPboRaTGgFTH4z2xQT3lhfNVT8PJBm9AlbqKwuiAIblY
sHdqCIKaTWrj00rn6ow5ypWbRFi60wbDZmftKkftDYhJbT7caeNknFq0QKZ0uAzEO7gUDsW79WWm
FjhjWBFaqQh1m1IuBmw3s1rmFaInIhgPilkaPbc301bqiP6Ts70/bjSlghUZLMvAjthb4pushMsn
ONeX9baxjb3bZVzKASSvM0O+EoKLtW7ArmRqX2RRvKV2+q4gKrP3m9u+4u9ix/0SH1S6cacGXC1N
SEKP15pGSERr4eczS5AgNi42OgxMbB02c4dmGeETZ9iLRCUP/P1vvfcavyQxKg6f59P0bwId3yHL
Kkd8Dc1w25jel8zUkz82d0whoJAmmmCjK+bOuMuqkOWAbczqHeaoGp5r1wZvRE6svyD1rGLJrzN1
9kLrICvj3Qh7MEsFOrF5mlUQJL9gpQYsrJD7bnAPXX0xEjrqcQQVqPdyTtyhqz0T5fNdmzixYVkP
2xJQcx/inq+/CCF4CqSgG12UV5W9MUKunJzTM/h1oN270wBQAu9sz/Bk3foxkjqd9G9BoUo6QrZ2
ZpsLJ59Pz/xioOmvoyk4DUjSVoVhf2S5uMEsHF3AELoYnOlsKD9JAGEU7vmR9DP8vFW+Jf5DXyOb
c6guIDYW7tboB3FslKw2oqlu8YGtdYfMZZnaFwS9Q5OqNIzyoAfyoFKc4TGSJV+EMzSYFtTeKkii
CcEpEiS9cSlvWYS5Yq2NPRaIKDjQ2SCCuZivg7GxhtF/H8n62iKuaADqwNeIVz0+2pVPt3xZ0/Nz
AeYuKsbly3iEoedZ6TFxqxsB63ZhDpKJ1cAQY8hJ9h6zbaU0ACXySk26AbW52+CaAK+WUpQRv1UW
oD5aesJxAXlHETruR9Mphl89J1AWa12qC+ETBy50FO4ojgwAjGv4NU8xi8WMQDDAuJQASsCBo+gH
APEpGOhVCWCFQGjxShvNN1dVV7audiS6jmtlUO9mCncIdTVx91kJa7u/VsJ6l/ZBWJw1h7j3GId9
B2gcStuBWNkFX96o3mh+2ZX/yARlOxSCWUl6sFiURoIyYhDmlZcMV1GPpLpvUXsYeymyfGPQHnBz
93owMcPRnqq3stIv4MqANqvNp2aAd0MQ5MLJwawQLbQMCveymKy70Epubc4pG99rt2k9bQNpXIRc
yW0/WbYlAzIXZFKS0I3EApdgkTAr8oeQUXLLFxQ7El1MA89YV/k+LkFVd8bGU0QN0xtkBU0MPCED
R3uoP8Ok+0wbZhXJtDCq26xqWw6aEStM+Yzu/jMenK+2K9chpHNLz+RW1wbmZSMgw4pVuxu905Jl
YI+BjOaZdmWV033keI+JN+x009pjyqxWmjKPca/NeFk0Oi0XRKfBa3v8Rku9rnTJBaOpl11gbxyy
t5TevyNZv87Sd9uaAQfpnqbuDZYwk79f+TSFwaoGfYDVyXggyQM1UvAStUjbmXQeNTAJZPwCChT5
cHRy/w6vFQ3u3H/Q6+5IDNjVGeX//1MP/k3qgUlvlJyA/zr14PKr/18vZZ3+Nfjgny/6Z/CBZ/zD
dwzT93zb8AL8gz/BB17wD8+l8+raYP/5z+ShfwYf2M4/dMPxHV13PYPIszlpqmGRG/3H/7b1f6At
spzAwLTqBDRw/ifBB8av2APbd4CdkQBjOTrJBK475659/ASwGJ1bsQQQ5X7URXbVAdi6Dec5DwVA
z3VpRVj8xEyOYlWE34wMKamz3v+TqvEx/B/xVf5NsJZh8yl/TZiavwX8HPqVPtvC8H/FwHSNriFz
NQrCZ4NqI53wrgvy09SNBjQVlhpjXp9qmisdImNX0AEXjvoeBxi5kUP6CpLL+t+k6Znef/5Ktg4H
w9M92wws/9eGASxletLXiz1DmY4WmqZWejsZ+DO9z1wl+jVEu10FuW9rWeKdIMiSC4rroiKhdeho
tyFu83WLtHFrOU7IG+SMBIKJEb1u0gbUtX4rLThpXqnEmvxNLKBevaOi2BEgGl5oYnj4y575dxt5
jqj6tZEd3WNv89mhfON31k4FbXBA61fs9WDSaccNBlekkoSjOFxaMrB3ZliT/ZkO5s6AUpbSEYUe
75ZKHv2hAMTpmVeF6T+FLL7W/+a7sav/p+/Gjm7ZLnhG35v397/uhuBdk7r3vXyvRH8L1mcFSi/b
cx0Yt4JhOOU0qLzRql6coFUXmWPmC7Ov9plL/pn1f9k7k+XGkWzb/kpZzVHmjh6DGjx2YK9eCsUE
pohUwNH37de/BUa+yqwoe5WDO70TGElRFIXG4X7O3mtjbrjLNEDnyEL+4nv9x4lpSy5CvpVpe4ID
9UvsV8ytoNQbIPUmGoA2h8MpOkoh2gRjU+ZnjNjozlpvC3gw9vVweC2zoWCWRqWJ4AiJxFz9xYlp
/ZrGxhAiFmmN5cEp8HR3+cp/umIn5O5zGIz93ojlsLPiQMNXlm2F7moXL43qp6WIAPn4oRrS+DmX
9kL7VPQ+7GiX1dABRFCO1xx83Kro6T71Y2oymQwPlDLFWz3QNuqD+jIbKaQjV+PGnZjP9oQCzO7F
0STOPpdxfZHjXexa1oFoBQu0rT5vIuCPkzsa2z6YvpFW1a9ZF2MDKIqz2YBTqMvmYBnFu2pbHZ8I
Vp00JpdJa65k+2m7oqina51v3Gn6EcWVvhXEEmxGh0gsQp+AGnTjiGC8jjYzyrrVkNPnnnT3+b8f
cR3tyq/nomNJyetc98ITJJz9+w7OM88lS6jt9vrQrWw9K65GGJyqHAo+q/GaBHoabjda/Bhgp87N
+QTRJ7+PVX6vQZ5a0UVLmBdr4cnr68+FP7OjxTZvJqo6Clc0uaABK645OCm6IGUVRz4CA4/9q28s
2xw2NgaL96ClVapcb52OGN8L1pLHQTfvE1d/9ibVH1Sz4MJrNrdHiReGxxbJW++BCTLUZNMkkOru
tkmVd5UB2MOhAJbX2cXJafJHDmN3JemEJntryefezKcHFdwBTO/u8zaTvkhm+TwzCU2aWt1RhKH3
Mglty8kz0+PZ2HqRMq/LWCcLqwYjU4Zrq2iqnVpCS8s8PpjmnFxar0wulNWh/+WbcZThRU+V2M2Y
iA/c4DbCJhmBixuKsV4nezU15tkmiiE+J7Joz7bLt6c/SAsM6l9GFMxDFr9NWtPtubXRUpLzdMqh
Cl1xyOgYS662I+5hxGmbvoS7IPXcOw+qgsNnwUxMxehAfyrlgRt7jHw/g29nTsVJuh1VHBU15w6N
T9zO01FT5kjlv9ylWWfsE0qXed+/UL11j7djhGSrXlcKeZgzNO3OMMS7pTx5DCvmqeNgWee4RVWW
adewbHPWeKlz5q568ConenBa95S1mUEQRxI9BFofPYjYU6sC6JhRo/vQyFV+6nInYGRGBmqPrNt0
OzzTU5+ulZtP1wGF8kY3J8hT6XTWnZjCVmhSdSV574C4Rfiszr9GbZifm1HC+gBFTPMC1WJijcAC
XTA1E3d5lqrZ1u1Nfalrxsya2TSTwFQ0qCvgmmCHTEshn5cMs+74GOMGPrJUju6AuBFE05vk/nXk
AOVwcQ63tOoiRxlGwAJOizg6VFP3MdbVdN+B87zv2+wV99kJO4Sxx9phPJqi0lhamMw3eGaY4hmK
JjtZFt7dxEzcLmExWOl86EKY6bcNasvo4LkpuPLltdnL3Z8/SCz+j5a+y/b2miIyGmljOfqZXszn
25sNXPIbAM3m1ssQs8KhxO4cNuFDvWzSbKZns1BNb0+nisEU5y4Vk9r2by/RTgc1hzm/MWDhYJ1X
vq4nIS1v5fghKug1A4yGwpaNiK0j3rb5KpZ3KFd0+9RtMT4C5moM+/62aXV26GRO32/PstqdUUkD
gWLieJwaFFZ9pNKn22bsg3d3BvmxLLNWDd1ttAcxlW2npVGeZtlxhlpw76V0E6zRa59CJHDcYOcz
Yjp4FoZHYjFctGxohicDcbAswtcyz5w9i5qJwJaY/q7dAJ3tSgD/XqPBY0w6ijh6gd+3Kt9dmhkR
mCuCqF/aiZNY9JjzU+uVIrKHnyBzDtJExAeZw9lUSH9TiP/3NUtTR//qEmx/T4U76KbXzm5PJuJw
qFT13sZwnKPf3iP5hCnpWZuYcJJTGsQ49GJvq9EptrohBZtoVdtmIJA8yqwzqSCQzpy69hNkNBDV
kfVObk2kSDVMfpoluAQHCpY44yUK++gHRLps52EEZeTC05MOjBM1gKu19OeCVqcy8k1Wj8GDSrOv
rdGpncngu89wB+R152LAQKsCZBwcYJ/5gm7zmoX4S9yiumXoqu6Js3+IxPAc4EXZDuHS/7dUcPQk
dW0aY5QM3RDLWUSvfNmb4Iu1w5zXBO6ymKTyAdIyfgNB2N4LDJ9xVYY/xycE8sbzxLlcN19coZUP
3KmumTFjUoo8Suzu+OTYQ+TDVyWg0vLnlFeZuiNRM0b4ScP41WwIwDaj5trpA2WogUHCdklPnj0P
7vCQUQcjsIgASRxTao26MX8P0/nJpld4voVp5ggFaRMA0aALsoWEpx0RSyvJ2tZT5M9w/O7dMBpO
bejcU7+GhAv5fFsRVARW3NlT7qxXmqT4wlTYz4MFKuAGNhMNY9rNmbuknBFUoqkcEZQmvwmCRZiv
dtuSoh0lkK44xb0R865WnUeoziAMhzNyEEPm8xUv5SkvYu1tnvfoCE1yw6AOuhGqDyMqr3Pnwj/A
x+M79C13pqYID512KunfImiVENOCZ2Ek6zAR1lMCHpoyqIDYIbXXsAtdiHEFAtneQSkazvdu9VBb
MVWLBriyU44lfx5OmGhdbqz9fHJp7B7UBNx6HGR6JyBMHr2UClAcrykck7FSZdaxdDNm4EuRBYKo
d1bLPCDTdmNr1Uc7NK3j3PSgJYHLFN+FWyQbQW9zb3TlhfDP4iq8TzXAiA4C4wuTGusAvPczigtQ
SYJANI10CtmRzGRNc73N7QUekmIeoVQzPkLBomzlmNyO3baitZc4vlj64HWHK6LPbfOjaNzyPXLU
K3ksFijh2l0PZhltupROuS0N42B2YX3sAnjsNfKfhl4trqHkICr7WvVbp0RiDrsbE1RDRHBi30vY
6L4G2b4EX1MR5YwWq8CWFJNE4TpBfbh9ea0Nm4ey8y4FNfKjIHJnZU0Fwqql3+1luBWgz+wI+ez7
imDWDD+Q0SJlZLaMMTCK3yuFbKRNIG/xn01aDV89Vg1Q5QhMkxrB1cUdGmDmqBW5AnvPqO7Suq/3
Y7NrGq08FH3Z7/vxs7bQZg0FII45qH+UswtZNeQGjqZjTdX2IOOKcK+QNOi0MIwjN7V8C1zJWnuy
QdYcUntUCfzJpmEo7ILxTQfpvVYT/0ISZRkdpUI76DFn0/IZLTm9a+LDK58z6ECdEqr0HNMWQ+y1
NdAQhENibccQIhnjige70z6T94xyrdTOtLLSzUwgwKZrnC2nib5p23UU25+E9873qt3qEQA0vfVg
18Z4FszJPXYlFXIVubEPvBE7JVSjxuvT527YdFpFbHFZV6cBDAkUy+e6k/hjaMeNXfEGkqqEh+k9
6x15iPSescRV9KRRQkO/hbXk2m780k3iR20hJYVrFT/WHR6aZjI++l5DlCGzcic15ChK6wcEjT2y
soi/k1pcui190A0UuKvdOMxNjSzea2rEV7c87bp+PHNnYRfjmFEt96geTctTlyEe1rxtXw1I7HI1
nErbAmc72cGFaaq+cfQk+yJVgDEk7j8NpzlQe7iggsPla6JNrLPcPhETaZ28psPi3+tHwgK5QHgl
Ggb75OrpRGqGkWxj6G+UJZeflLff6soTxVRzBZpUrdM8Gs51F4JrAcG5Ru4+QHyaQrwjLJNoRfFU
C37zcOzuhqEUu8jKvtIH1k59GIX0QHl02ziqV5tBIHK0QlRoeD9M7eTFmED0niL58r4mSo4jxWh/
nL0fTquj2xFIoWEXUkW19Z+bHCTsquqrYBP18Pkcll/YXFfxxhJFegdI9F1QWd5p4ipZ0j2Y1f2Y
2va9hvJ3KILykWAja19RwaELNJWPt9cw39TrsO5dvykNjam0hixiUkiTE7VG3kfbf3lGYZWmCnSk
1e1puLfysN1xGiOrgmiMHMJaJDO18YA50XiYEsIKkrSmrTsDYq2pthwqg+ih0ZbjVQztmXTY6omi
PII749GRiPSKaSGuUe2ljC+rs+slL7RQHNrHOKPMwcG9WYY7ESr5iJtfPCpbYjHmCwYtJdmCiOco
0smYkHRA9G65fBBZ6aWzZ7lRnF3GX6wnJPpYmnYnaf0cp1mI4zAXM93O5blTIhR2zLLauIW9ilkg
nbTJRTySpfSKKKIdTS18NDq39qHuuadSjcSUMLHrhnE+3jZFSrP9T8/VRDvXhQu5xdbEyNtN9mck
m2lryz2VYhwvlfWQll1/dLiITszL0WeAxgMx4G34jfiEq6L2x6a66sEMHyWyvmgCFVnqYGlk3nAY
cxsXZITaqwuzs96lX+rC/gbdITxpKQH3XmzzadG5LyBLz1P4IIaY1m10rWuWI63+zAxvH8vuOkLP
wRuG7i7NsOMMRnpuuQu41qChaBu/Vhh11pUev2nCxD8p6EPF0bNNz2RVA19ijtYDg1wccgCkM++7
NZsfC2pucPsXMm+6dT+/ZwKPgZ0j7Q5p49Ac6tu48HM4qSvlElc9YA6W4D9js31gcvKmljsMmUv+
VOwaoVebstrrMob2edBrdZ/kduDj+UQ8jlpR5iEioAEFT0rWHwa9w+A0AD37o2jER9E9Ms9HE18R
7jGPzGpk7chFVKKvrX7c4+FKQGdqcp/aXFMVojqAFPWadKBPtCrINq3kY0xm1FWOiyvXboFBrMaA
GbobkudCqW099RC8qSkdnWW4vG0yC4u1Qrsfe5/giAEDd41fGfZBui3yftN6sMmBWLU1EmX8CCst
L4nHwrw/9G62Sgw6v2Ws72Nbe9QwV2F67p3tiL4DtwST+KW8k9FlTFwyXDygFTZ61aqBbW9PMzDy
ms51gUwC8brCWspyqMjkj4BdXQ5Bvpk17tuaZCLQJtVH8m7EZXaPdBaEGrEau6WCnEOz/Y2B445h
iH6MAaMSNb6FaYGYaCMrfgwWKpAgpnksR896DZfgzso6FFHrUQG1JeJndBICj90LqIAvNRRBkrZY
ApteQN4fRruzXjWnhh7lQwJAcyXy+muUF+Ubh+SCDOC1roAVRnX1gak1xpZVzX4z0GeijRyswaei
7mcMYdGenEwHGL2bGhTMHENdtdQj7kNHMJGkzq5ptdee4QcsgHuiA+duy5LblxuAtNMlUrigDtS+
TRECzuLRm69dGRV+45TlAxl9YEnHVUZE3cq0HYdFua37Pda+sgiyc5+W8K+7FyFbcRY0mzecwkSx
5RU7UUeSugBZSuBvGyut0Tpqoj94Vvs1p3C0GtzmWOjjku8E64Bi5p2RSudeUaDONfue/mJvTuKj
FENFJpRjnojhnPZI2FE3RsJPevdBzPZlDsgCTSxp+WShga/vgesmQ4/95XmgqLzX6EluqFJXd0UV
PTnoveDHu2eOGuIJZJSnQHgOIgFKykRRbAjetk9mwtV/cMak2sneWfQJ3DdCTX/xFqcVEwU8jOEA
hZFvn5rxg2vTrC5ikgLK6dXxIMbgiUJSO3UVhWogfXMU5xvgjw9Sg8mcjyFUK3qLOHGQZeAEb7DR
rNF7uisjrO76orkmGrgVhRU0SggkWkUiCFgWVfuhqXRoBzBoqE0MANBQ788gFcD0HWVXcN/MnAIW
3fziWm55BH0Aevf2sJGkjqyawIAFV351uzRYjeK5ABilJYMJqqAhBqTMUv2oStaUpUOAVPUNc+63
mAIFho5FaNHrlnu8Pc+xJ40qUgc7KglS1wF1oVIB1ro8vW1AA2BH+v/++EZP/OPdg7MAhgf15Oq5
LzF5Vr397iRIybDr6/bW1sxdBuZn36M43dfLG6hMHeeC0OgKZXuNN3LTKqeCDc8GzaHcTb8p1uBE
BI1M1s5B2kWHVKPzat91Jd2aLuof8qA8J17sHvMMUUNaZh9TNqJ+MBrArl2nHWf9rgHAykpTc7fI
OvHs2mpAXxDPj0GVAQ8CPrmTQ/jg+HUTZE8RIsdauIaPHTr/CYkbafuOda2f4FJvDL/0Buepq2mr
eL37JsasePaCqXieHZJ8Qky6/XDQCjsBHOxOV0U23MZy0CUl0G8Rhkt2TXoMhBL7kD4+B66jkjHl
h9kMwE/PLfh9bSSkfsnBorhqPo0MXGWZHL1i/o2DTRu916yDOeQ4iwkQJY6GvFHsnNdBzYafejYh
x9Y6jmbuxnVTsAKczE1fuJR1UyorHXq1OytuLm5R5Keqy32PM3mjCVLgemifkLEUyvBmq5MC8cXO
svoEqIfhMiJaoqFfdk7S/GrIQnstPXfYQYBzD2kb9g/egiml/dB+HxNSYufW7+fWfHIcVfhcAjn+
P5W/EolxyvNY++gCqnemK/vrSG4TCZQEbbII2JZMxhd/9gurrnXhjOZ7H6oHvALOZ4amrQeDrTPG
3KVQus/EHJAOLKZ9ZTb2tyw3XJZeFsdVUEhPO/XojTR0euxWaxbUzqYAP3rQtcHYOBlpY12A/WsG
FLsh9Mvg3gKxwKMwWZRD7Au0LJQ4GuBkBPURWG1fQxzw1AMLuQEuoJ2dGuEFzHITZkX6wwCsyoLS
PhCEEaMxyu8S2ctnim3HkILC4taeThYruMko1FONkhiJarl2KtpxXdY615YeL/L4WdvXwDW35oRw
hDUCUjhWwSG4kHXs9gXq6nZtg7nddMzMyVq6TLHlXOKayFKh2d9rt5kO1td8bNtrh8d/xKkeWUI/
lbBo6QVK8zDEZEPXKHovQw2dCT3NWaYEJjtixIlgFgfGzEsv4+5Bz2y0TUyJTVAkBRXf+1ggotYV
Nyk5unBau8eu4WbchMLdEMT8W1NlCIwD0DMaxVViWFS+swUN3LpWu7gO8WeNUXMheWLYxAOsNm0W
RGVM9b7rpnel0FKMQy2vt7KUZxk+bSP7UYoPVJflLsef6fet+wWsdLlRWHKPaQQ2YULP1+k659hY
0/UM59doqvK9Pg1PHK3pYOcoRaIE8lKO5HkFmRG1hoMvFyEhyXicYAwRkJNiIo8TqsNNwfuVUb95
LXwmpM+raiIIvE/bM2VO6zzKd6fLCHJv6gc1IznN7bC9aJgcM5NbWj00o29N75NHclXuiXOYtFuL
3XucovwLGuLh1Nv2KQYDhc91eAtRFN0j1ycbkhRfYwBCJUZaNslko6gnWjXRySaYw+ZuprQdOnRs
zIGAxRkK2amNukcSE6mkW79hWUHzDmpzCDUm27E5bRsjX1bqLZVJzWV+nG27wXB8JKHhZhza72KY
1GnWLIwA/Vjs+32BfdHPgJJeVAWXPQ2ppGkzydWu5RtTvfjOSnBZS+UAdIq9CVpQaF6Y72tnyA8g
gSCCwJzZTwm7A837Ncpc572GJL2CAdTeTfoiI+uTp5AADkLqSv2UtHJjV6bYjhNWVAzExSXQ1tJj
Fenpug2vONqpiYWnoqA3dJ3w54blP6Xi8o3Rnlm4iHezEedf2/kwEeDdGWaEqJteM5Mk4mkFTKe7
KGQm5NB5ulcNw6FRt9o5rjU+VA/vB4tiADTLi2sSEtw1XbKTLEK2IV2JtT2z/5jY2idVuN2pK7yX
YfSwyC4wVlnnxotj4oW1AGLJsrXQNnZeT0cl1k+gKj97I7V3ZRprx7x7jDDMYZld7KXcYZ18zn2F
cpVKtin9sp4xinRqWiv68xPUoQcZ24ZPWgYoaiH6qw2OpEQ/G8SteZ7D0jl4Y/FqylidrQah40Ry
xTYtYVlNWRNyEmrJg8tHbCIXBLNuxIEvFFmdSy4Ftg3W/6emVbDcvMk+FcwZb3HYqDBbnxVudbE0
0R1he/k54ItLpOxXkZkdGDbjlVYFsIgcWdxuXKYWsqbhC6yO+hJxdBvdLWF+TQNJLmADF4g1WnTC
mimc4FXrufUezUifj6WZ9L4ZTagxo/JsLJuIRKupDrtTMDAjLMHzrTraUsfIptlcRvKZ5IXWD+JF
jVadqKRmyMxyuW4G7QdB5kTqdEH5bJhuf6fhBbLcd2FN1nNDVOTzTNGfQNb3SPTtxUllfSbtdu8M
kuCMOQ6O7JGZOl303E6ldYXXQT/PbeEPUzg7ZRgQTyrEnpGTSb+uZJWfRlxErCnHixYz5VMCZ2Zq
2d240cPoEz9BCoTYMo+2SN2D176CPaRzgJl7bePKw1/DjZ1yq87DOg3nY5QQ+hFQsiBZhgGDLzge
84auAGo9uRv7kKIf4Ywm7t+wP8TUhWp83vW+7Bo88j0okgItxcqKuL/MehAiRW3L4aosV+7ilEZ8
n7cvuhEN+3xYTP9DTospzY3hQuzJ7DEkJ41zV1d1c9cum9uwk3IFo0NJ9s54R9OSuXoFOP/qLG1q
c5TNxRrv9NACnB4zwscQiOmfyeSOLKAUg7D2mRQsuvN2sPdDKumNev0GeTmvBfkFO1RzNuPUd5nG
nmp7tLblnKQHFWesFJSiy+qwAvWMl7wG9d+aQmw1M4i5c4f2ZWiJExsycUnG9oigMTt5Q6IOFV7g
PeMeklxPAnVnbPbTYv5QDunMgjTQJ2KLLnlbi/fAIElLDTbiyFneE9fcrTPsVGhQ8EQ3UZX7Zg3i
rxTp10HqapMMHvgTK1+65lj7sekw3z86wgifsX9TsBunU2gh8FSx060Q+XyflFn7UwArRlP6SdE3
eh8F2RU2CMeaKSkkkjC4kIuGnM5aLEdUt2FBoG4v5LcE8/scZXQPmITmaOeZ22po8yadyo7fG7q1
girtPce553uqXQ/MXbFvUU/oM/1IyAoR0aK4o0S/TdC8f4y9+LTC7jvGoWIfeM30XFKeprTwHJVG
tB9aiku38+F2ZpBO45tMObZlmxYbPcuCQxraXOdhxBnfJC9mvSQPUM7wm9ysH3JWppPC8SgM4EMV
pTL6UF8JqIC2y31jRTO+PoexfKYBDiGOhGosRmTEUdli2Ue7E2Z/89gnmXkAbYZqeiQ3rq+L8TX3
rE8Ngx32k1SAK2v1l7lj1prP+uzfBmGjoKsEemr2yeX5PiBLIRyiEYg0KxgfOZ3NOoZpjw7ausyN
8wrssn3OhWdegJW+JtWDTf//yYZb8ezVGBFUHklfxcTiTp6oj+ZQwqdHvMHta9kYyJp+Ppon7/en
ajKRWUURYAYLal0bxd7BMD2HVLQurY63TZ4Pb7JO0s2IBMP0ACSDzKJzTyjM/3uY0NY+DNOFYnNB
Vikba1maeQsK+fZIdBF3D1TuwYZLPkadShCpa1FMplwC0xLt8fI4j2zkzLUBe0nXUvKtguwI3f33
jediDF7hQ5dtJSAcdL8lhLlu43nx6gwLtbhdSMa3RzIpbMZw+y12LLJgeopmx58Px+VhFOp8UYfR
SJFsuaGvXB4lN63jvGxuT//YWI4iMi6hVxtZSXG8fcDtA39+1L9eq01vM2OY2uOGqud1mqTB1hqH
19vbkttrtw9IYBWlq9tX+OUDkxJxFmLG14oa6bGwBw6EFqvq+PP58mKoMK4NiDI2eU/ygYttZd30
LPLp3RXH26M/ngZKY6KKB/6X12+7/5fX/nj6x+8btHkwgfzrk9MQUz39wY6pPQdQ/XEUb881jTBE
LMjhkZNf0LiMzGNg1uYxHRTkmdbKEGR4iT8Mrkfp8On2Bs385ulNeRidscQxIiH+3z7XmXPOiNvD
oADpePvJ7ZFUbrMVcfv9j5dur7vL226PoI81Pin3hz8+7vb6z88sRgp/QI4x2OoMwlTw2iNslt8f
3Z7eftBFrMDTBCZqVD55ND8Pbamo4PZ2CvyFK4qY1ubIvGilk3N5uB1mdTvd/jisabLrl4vqdiWN
UVcdb5t+eWTaE5iWOVJbLRzGY1Xm41GnPE9Rj6d/bG6vZWpmZYjNIYbIizY6zQqoi/wjYcxFctsA
vAy3IZRJ5CJQury4R+qEXiC1aCCjc6lXi65JYe9MargO2BeniHKfJ6atmzmkUlgottxn3Gz1inaz
H2cLkrG3d1lVAaVULzLPH42EEuwwbida+aAuQpzvoUR2MPlM0PSTC/YpIoFqPbHCI9mif0kj/S7T
Y3enT8lvrsd6h0b4i13wB7N26SxyTWt58eZOBrmHDebUQIV+YxgX2CgslSqEemGF+sgaX/XKumv1
ODyHZrhT81JsjoJzkNjq6PAFV8OKYOlv1OLoldMYBX10SMqAI8MHoiLAf4hjqSVSN5uqJWyEaJg0
zRC1JPbCLLsEJkmCRodng95w1wIfsuM74Xgnc2qCNdW6fjESxN20gUX8Zqb1PRUzvwtepAjlRk3u
99LCKkuod9F6hyZMvjNaQ9cb+H/CyI81F71WNX0nYhq7XcbhpjHrAj9YhaX1og/OhyZ80WQAR532
u9vSZ5k8ByitpF8QNAmEvYkOjtJZLHAbj8B0KyAb66hLzJUWiG0nLAuwc/S1ioCyDV0K9kAH6onY
IqZz02esLYPgnsQH4kUmpvI5KbdOCeTHw0MAmIBuDgUZ19V3AwVUswWViB5lZukmgSil7lOKjVMa
7LmGldgRANlBC7t46SuoXalS+ueefC9sX/dYZhkZU/yyxlHeQ1Ntr3kBTaKAyWB6HZm+zGs2rbHu
WdOmDb4rpl80ArHsmYb0A8Q2q7GqOjpWVCV1Pbp4tfE0tYDHQAd2kAOTR0pUF/73BtgE4XeIqeKd
E7H3apJYY2sGtmznr1ydP2S7aWfqpAQ+4OlvoTiQkQJrWd8Hs0kPw1ALL7Pa2p34xgKi4ZLVyXvj
3CZ+EfMQ4DAkibugLd+m1oC9V0TfopI4TTTRm8VnuZ0tqBFGJh8nxyK3J9hYw7FMQJTULfu4q/Fi
BUTM00TJAr8ezT0WZELQUO7shIY9slXt+KKngBhHTZu2zJJ1P1dkVNRV0e/jcPTWpmrN5xGzajaI
/DQDF1+5WWY9z7lsHuiq7+Zl2XB7KYS1VHeDfBQ5pG1rJPmnqeZ3AH3WJZtb5+DEZLnEJuWCOdSd
Q2iNzrPWwVI0gkDs6Csi6LSC5xF18cFjkbgqqpwL1IigKdmWRO5j6puA/6Axy/zBtPP5SeFAKmos
19oUMOMRnDYeGj90LeiVCNGyqUw0/fM4TjGOy/iFG0X/fNu043EcG/EUF+eItK+nuDJ+gwHlscYK
oECZ0H9iATI0nj/TCHC9DrnmPjI0knwgSZfwwuIshXDlzMtlokWPoXKOyjTOBY1Zt7f6UzVb9Aha
oFCZ82i0hvM4ymg3pXN/Lzr9qcpJKxeZx48matWTkZOIA3dyEBIur0wMRo0asU0hx40EZ0lOVg2R
rDGukpUdjLf2hPD7g/kOUXOUEan7wYCDPTycnfg1w6HM7H+ot0EzchYMzwg98Er1w7Ai2IapE3HL
cyoule2aFwhd5iXXkSuO6Bp2cP5sruQYdGFpp5T9nXUUKgluznyo+p7uEtDaLeUqyJDamzH29sVo
3fOI7mo/z1W0yTI1bnBKlJs6AvyAGE8BfWs/p1R/QlmhnlrK8yposxd7OE3Erj1ZcJeVlbxlchrO
gTeVl1iTjzfVTVVTlYwKcQznet/b/Pn/riyWi2Pg3/T3ICotx7Bwc0hb6L9aLeZej73IgYSTSDfZ
Dz1N7zYL4FIoMuwQLT4BCKk39TztrEXcMdpt9BdfQf8Pt4frugyoQlpS0Ag0fpGze4T/dDGC/n1G
zqMbdNi6QkYAbVDRhhvZe6ozP0cQUO68oldXiLlQAzK51kg3XjeVAfOUwuFpEZuKXmZ3vRs+tzSX
DyxXxXVRgd6qUf99x+mL4PqXHec6QuCeQIdvonr/d0E2bgZw9MXIjvNAC6WWdA9hH1ylAa8S8YLp
W71bbMZeHnp7Uj7LpuQdroTECgrc7hw0pvcxbkvpqm+2Ll4LijkUf6xPBCqWyfjFFJhqzH2Dk3yV
RdF8/Ivv/x/mBva6p+MicD2bf+MmOP83xX6MZ0baBUMd5n0NEOsmaiEGh1ZNk22CYQsfZI3kiSy1
1PnS2xHDg3mJcWoTf1iYW7T958H9ZiUxlFHb/eItFZAqLt+58u5j2An+WBZgazJlwQYG5NKm3fr2
T/yvBex5Kj//+fcPZnn5JmraOvre/tnNJYUw/nS4Nx/tx98+8zZqp+tHxi/+n/Tj20f28Z+/8rv/
yzX/4Xpcarbn6qYuGQH+/rfhs2n/+XfNdf9BS1k3HCxBtmSL0+N3/5eB/0swWJCTYJi27Xi4k373
fxniH7puGp63XA44QTz5P/J/8TG4bvgaOBV1YfzqvIplqTPWm9q+zVpvp7tjvDZmD2bpUOxRzCDR
yvfQ08UqpMS8GqFDruc+SP5iYPoPG9ryNWjpLg45Q7i6/osBbEZAOvVzD+K4pD3H+O2eaMt8cxpC
QAikCStyiaOmJHotgZmA0Igplc5q4E+H7v7nkPI3WI73RZS3zT//Ln+9UvkaHuOjYeqGh1PK4tD/
2VuDhy+m82UEe1Gb5SYgTGA7SU0/aDikeucwDMWXxA7uuUC/pFAkgU+061LSKSTkRGMm3MMuiRDk
/cXXMs1fPSkeNw5v8SJh25KGI5aB/U9DyJg0VgXCkvJojxo+Ex3dp7i6I8TaPWeEH67G0Rw3QGO0
Yz3rKJHw61DV0E1EQlTQgbDaxZYqme0HHUizRWoqx7Q+I0ZIgA2cGz2f9/Bu7wHBm+fpX5u0dDC9
WkOyKSeXsLGhsBYK+HjH7XciSml6o3tL3jNTCBbTWnEJKXMTsCM+UQ/aR/PBCh8ralxrb0SIs8B5
tXnQDqHMf3iBOwLpAYqGM3fbtPTsqvQSyLTZ2mJRH9dJexFZ89v/Ze/MlhtHsmz7RSjD5HDA7Np9
IAgOEqlZoQi9wEIhCfPkmPH1d4GRVcrMqu770K+dZsngJBIkAYf7OXuvPaBxgYmP4FLvy7OeLo9u
xcRbm3+FUQffLK2QywYyugqHsdu7kupYNg/XEYmAblAlw+CzbrF2jdbcyPTdmzPiFcYY2GZOma4B
T2A1OQYS5i4QbtKd2/dYZ7xrXWMWSSfrlDOy7wwEoxshIXigN0YVkx5VXG6doc3pDbn2Dnw+3NOj
G6MBStmsrPicG704ajW58lbsfXTrD7JWeMfkpRD42qYONeQSDWA4SM/NlnVV09pXnmuxzuzc/TiQ
r9jMyUdZABKYpMPMrPmkTXFHS+yusdBQ2SEz96G5Tx9LRAajLBQFk5J04gr7MHbS2wwC8FITQTkN
UBUiMfvCgpYjcQlHhb0Hsoh/u1+Q50Khhphwh8r1IMsMQZQnHg3LYbWDZGogTxpOmRo3NaA/UYzP
ronyQpubPtBIgb6qp+bNMchrlnfGIl8R4Wu4OFlXaCRvehNJfrUxMXu29Ptu6m5kln8Y9mxvcL8A
PCkW6bfWhNRjROtYyh9G/ZgYkL9BMSW3qf4WraLZTAAzorMaExFc6JO+t7LxYwLVJSiIsv711kxF
VtwpFbwd2COQdOV07mcDk3nUW3d2UcKoVfBZXSYJ1KzA1hbOrzkyyHdLWQMSpfuZO6btZwYz5bxn
Dm44rHagMBV7A5rpzkoiuU3tWpzLkG5FNiKmbCBe1IapDl5uXVVIdglRtHvMMVyg/RIsZter+tpi
/booulhs0e+gCFsf0Ii/nJN8CS7VmXqKb52oJd56rd9c7qLZAKXucvty0fXls+GhHf16yuVatpZ9
Ln/x9cDlvq+bl2tKTAuLdkF/DXkFKpRk8cfJfkGY7gSX+/q16ni5ZpuLpAeevxD4YyzB70pkYlft
9dcTDWAla0Kys708fLkAORQT3bYWLtllqHjxlSofOGlJri/v+vvO35eXZyVe5m6WEUP85aZa//Jy
7XKxOL0L/O3yp3/aklnXSfOdDSwuOtTBhgzdy9O/ts2NNBfe22UTLvfOl42/vDzYNDbscrW5bC5D
CBEHqAttJ0cbhvKODia7l8buqUXGGw1ya2PaHDxYkGdfgcDv4sjdAbm+A5JJAVAHWg4IXk1qvIon
loF2+170t5gi02+OY57KwqHyWw73slm+2Vb/2aEEJXmEFp2g9BHWKLVz6NEHa2kX1jSTjoyF4pwR
Re5NrtQh1KMHG11vIBKWyWQRPyBE3NBZvA0z3TvMTXdvRq63H0iUwW8SyD62aGEpexuvHGcR1XA3
XPsmLufwVJavLBXOU+1CEkqBfDB+QzDy6o9ukPQUHXUoaVGBsmGRmIgUf4xuPHqlnuzRyN9oU4iJ
Is6P9jAvTybmkFBrf7VyDpbENgNVjpNfiIoEzKi5LxeYORMLxW0d2/0mwXS8op3EVpcz0oi5RsOx
5Gi0jWNIvZ7hAPVLG3vkoOO/28As9FUyox9KCpPhd7nFgfbRcPz+aPpbJ+6ZVmvWsuveMxk5JydB
gAN7Mt2axMUHfbeetAAg9vgeAuUCRUPhvWugmOndDkWI3NDQJJSgmp5nhMZgSU21G6CPgk26RqMm
7uQSYc6eQxx3QuyS/l2NxYe9LG+Drp6FpsoHbUDYaGrewcs41UVjUt8SEQTiNGoxcbD0urY/me95
m5BcmAq65maI5xwJ5vCzndDeSyT2PonkVQCKB+ohfaYY65WBwJjCDQMALEXyyMkQXkgnWUB/FvQ1
N6gD6N/12za/cy9h3LSr6E3Hn0k1EHRqXAvVvBtuPe7mCOEibagp/p5AKNpiGYyPsumvYK4Gckws
wj/wOCYmbkiBYC5vpgMWhUdMJGo/2MXeMhJ4NIbzZhbNhzNNJqimpglgVQCd8fIOxc614dDHdMlY
RwV9syA9RYwEsIVW9GackNEAcqc0yx5gNtauldbRSMVhFiaCpnnPFOOgg13esmPfOvh3UG0z37Sd
qD6YFQZIIlVQ/wfRHGOr6DLtrmI2AxTnY8FQucnCaNmlIaavbnxlNb8Al6YXgq4kTwrK6vFxEA6c
b1lgThGAoemRy/I57Ehvxgz/5EDvGB5cWwTu1D0UIQVATZk/1VAfrLiEG1S7YJXd+DutA9/RUS9A
1pqI3bhlkQfmZyBjyeQENYV+5jWuP2hmfkpUdKfH5BWJ5WFwrIe5GL6PhEb70p0mTMDpThsi6ZvO
HTM/LDxR6y8oQDQ8f3hIpgdl2MXOWUEq2mJ9ei6gmwhBQwXvqpQFfTtWgG6hv04NvevYq3/ZJbkI
iGw7OpQurcyEs1iWPI4emBCPZPptvy/l2bHq2ynFVsfph37g5AVGRBlpOsK/vTIL986VzV3rwNif
NHvDxOkHkuWzbstviuRmUlnZD/F/uajY8VHd4dzii57d+1C1gTCGp8odSJ5dSWcqygGSat6DDCn8
Ij/DA0Ou9yQFJ2E1t1tonIdaDi9wvQU1BNpoa1F/iHF3Ih/tMBxviI06OQAoZbSNnCGBJz+fnA6V
IcKIU4lobFqG/lotD+YSm4GLwQ0+V/1aWyTq9LbxLe2QeI+29STxZq1g5CSMzzoAwhmLjDvpP+fJ
z7TwWYudq8xWN6tklwzFx8grsCOmM5pj970ci5eqxjuhJwfveu6xTyIVhV1NufZGkj6mb0oCym7y
hpz3pJxZTa2PXO77/bCRO8ylCO5Fh/jUcJI55IP5/fKssF69YP1EwCCn/xuAXf3e1NltOgxafBjo
UZQ2yxvaR5h9J3uzxMV8Y9Yi6EytCPImbzaZs8rmFlLmElVzNJqA8SQde5CIISIgIr9DV/+Uh6Fq
5hMyWRnESfmgbCIa6lZSXzPRohnM9CqcuDtJvwS9K7bghVMaHejpbGhP2Ij4hOuW0I5eAge9JqOq
5Osb9CzwSCcYgdVu614At0w+o24pbyer4gJTwsYehp9jrAa4mh6S5mquCYKZwnMvZ+sMLiFb+LeC
TtCZXYHIxPwwvTH2NW161WoUHXS0WSKFOKsn91jo1V2bQGcsSyqLeJ/w2fc3bpElgW7VnxryxExa
gNS76HY0LYuTXkdlE5KlDPP8/KYjoeZPqqNeOUezGvqrUaizDamYnBP9XuSmfpRFW5zqudjGLqwC
I1ot5+uPWBdFuovIlsdCAAYdMAPdpoYIlFoMx1nJICoSmiHQunq78Y5dU4Oob8fyBkTAWIbZDRF3
GC3n5i2poivLJirES0f0pROaWGKj0XMQT20gw4VF/Rk7bCMdRqsd1qYWe1a2iOqG/PazMczrFFy8
NCXjvmj1A3Ei26qTP1zBr0LWWs3abx5uTCLRh0w/cF6aaUWWt6DOwyORT8q3RRluKaoKzv0Aiwyy
OMkPbq5BDRxLujVwArjwzPEDxTkaYp0d3Vm+ISYvNuKQjhGLoY6Ziy0zsuTDsIPGnbx50TQewGpn
KDSrbUFb/Riay7tbTXfCe3MwOFvVeHW5GNZrWiVnw79cbXsD2srlISvqXU5SrOjoF9eXVvF6LSUz
Od983b48bNcKffblKhl7PM5Cni9wff5/vJPa4DazaFphLR39i+jZaec/5M+JmeLC/K9uXp4MdPOP
J3/97eXPvm5ern29lGsDLp9yknAur3x5AcZvQWToMVx7r5qOhuFy7eviv7wPD3vPpPE//F3DwJ9Q
td+GNsaTr5eSZopO5Ot2sbZ6Lzd/v9bXWyV0uv54JgneRTigBCFrR5fp7+f/6fHIXqMOLq+SuXgr
/vR+l9frewKu3NkMmCp1ul+t75k1goH6cjUfWsQs5nO+6MwKwvSWkMmciacFJF/Ajasi45aoP7wu
2UzaAku8Yxq1nV9mhHKW0g23TZ93QRYVOB9g0U0y2qiFvbrPoQQ7RbVVdkVsUS9xs3RFu2tA351d
6u07LW5Bvq03h8jIz4lGfpYWi2k3YhE/Ga31LdWFjWmLpXQuQpNYDfjTW+jAh6RUxpHar3WSBJot
unqUqLhiOz30SKpOaZzkpzpWsa9bnMOM2PGXsR2OrtJvU0lMPNOiWZ1mNm/F5MdoWw6yW6rTPFw9
sxBfTkOpLafLNVeZTBIqjzPt+oCxXqCxvmpXaX7bJH88LVqMBeHeTF3ZMHDeWtD72JJF/EgKpzyn
JFjhwWNN0GY6YSZWuHW7xQh0DKXKQuOJKSY60TSJTga1izaNBLSTxtjEBJ1sifTQNNAdFU15XJ7X
aDVzTmx8R7wgy3lOL0s1nRhNgZJFxVNjCsm4zDNUpI2nTKMnNGcR2Q65s+Io64Jlek6FYUq+SVPV
xBOCvkwJIyPBo/wVe9iCwp7Wttc2Bze2r4tFF9fa0B0QFpZXS06ATYUTcu9Myc+wmapdlybfFeyL
PUmwWGlyF73veu1yYVFpPyHeWHwzL1kvkYlD7UdDSHsalozsocuzkKmUOyozaxg6zk6sCc61sIwD
mUj4vg35y2M5fwLIuYIXOzCS3OrXPYX1BXVK2xk4U/3zvlhSWplQ0w/jQ10y602Xwj5ddqzLNXcY
gWcIeFu9Yc5MHLtTP/bOAeGjdfLGztpnafqyeLZZb4kexZ9zkutDl8edsbZOLgzUVZEY432iZjsG
kV4tR1Gzopwroqd0RKpSgEueOEhOpl5op8u1PHJdFmAkJ3lFDZTwJDsiepJeaM3WEloZ5HnzQjwH
vm7oomZDO1hkQ3ZyzDw7WbL7oay9h95wd7k3goe0dTB0+XjCUvLT//nMy9MvFxLXlNM/2Z7Idv2c
dVfWUHhbm/4ps2l+oriwOyyjfIfdutNfLoweI+gCVYZza81CUKTXSzz+caEl0QD4er39+ypEz3ld
tROroy3fLg8g90yvq7Tv//LEy0OXV7s8frkpyX9FPGIZv9/m64Gvd73c93XT6xoLQABT3q/7vt60
ttriau5frBQ9wkbFCbCTf216HTksAWxvlaP+c/u+3vFr85rLlqMUrZAFOMK/PDKycxGChvB6fb2v
9/7b5v3t5uXJf9uMy99enjd0yS+ScM4Kwc0+snOsPqBFNFFnjxnRk+4Yk6CpSD216aLcIWsTB6u2
vtN6025SZZZ4gClPMkvHQ+bG4uxBjsY/udyElXdt6dMvXWkAYjIoycQn9NtS5MZVlZvmieLjXSQW
58CsPp675TZKX+Aa7XGMWAEwoF8m89zAdTxgEx0rXbtykeVzdBIP1G9q3dLXtWX86pb7pMrlxl1a
NxhXSy2KZsjWXc0ebBp7u3d/hOWsnx1MrjHrGmTP7CmjNWGpcKVJLw49o2yZDgp8TDvNuIswvOKL
K18LfXZfhvhn3aEDUZOBjHYDSAtYm8L5RETCpkP5T/A3Ze7FHRB3ltmPWOO0vIyk8dgNhaSxt34B
hfyFWMo+rpUOtJaoq7opRUU7/GhD965A27PTbFJdwQunxgvrNHGdz3mw8BsFjOdIgiq0kJpLQkAD
uQdNg/cYIkbwq3RmJCpcGgAT0mOQxcz74QsTdLuELUsnz34TtYcKVB+PCNiyB7PKBBX0mOCnSGV7
T68IkBvb20lxV1l1I9XgyTfsNtkvPSYIs9XfxqZ97fRVIEEMBsx3a5fU35dURI9Fm+3pgCKnUt15
HDn9VzZk+cZMdlJNtxrN2mGmoMOhjGLusEx2xhIMyn/nqHudLqfKSNrtBw3bSB6O12JBCJjcQqZu
96keXlVATE6TO+MHqpD9CjTBN91rimH1NGIqfOq85KqjfAm2AbBBX4atT/FL7GKNzCGjrpxbu2e5
VBU2uJEWs/FQiwcjjXalQuo1VGiXtdE4h8TOp3WBk6VEHpaHsXvdJOOHCSx0zwVgszmfD0hs+oDa
Wbbi/JZ9WJgafkCydAaSMo5MSCCJxlqQsSQO9AKLUEoW2i62B5JX5kW7r+f4pnfHHisMmIOhd9Y0
odo8VHP6acdudovvhxxS9igqbaT+JOMeT3K/84Ak7OCPiqDPxzdWfShynSXIXGEeQX8eM0L6frfl
/rfp+/9r+q4d2z/16P6t63v+mZQff+n5/v6LP5q+jvMPz3IE2EBzba8SSvmvpi88UB31l+Ea0jEd
bFN08v4J/ZT/sAVjDY1QGvprN/ZfTV/b+gcRElLo1H+ojJn0g//v//kLXrP92+2/tDn/3k10Jb1W
5NFULNau4t8FFZ2Ea9hNGrY7TusUCkHgbwCIr3PvX8aVeu2faNFtAWuKI1WUP31R/6nH+m8aFNiT
jsDk4Hl8GnFhgf6plVlhX2kcEJTopmAR0k7urvPxpqh2Dph4Sk2N7zofxvg/fdu19funtyUPSQwK
wP9Bfe8hFhW3vbbnSIKFjK7qWtQ7Mrb/+0/676DGv37Qv4ltqMSo0B14R4SA/XJvSDrYASDvOaHS
/u2/fy9bWv/2dih7iDySJiUhGKoXFc2fPmCbazWRIo3CzjqGV7Ej99K2bieQ3JSy3eactFkcIMyn
3+ihm56tLAWlMyJEllR6KzM7SzpkQaoRLMme6/nlXFj+SEPep0oqAJuCdKdd2+8Wqb+EksD5KqXn
h7tp06f2+9B4G8KfBK45WR7KCLK8QgcLLYpvmKDlIE7H21BrzG2RjmfbMchnX1r4IxC68ZzRQuG/
basf467Sj3ZlPmCrJCgOdhe6uihQC44ayylu6A3EiKHVFpcDkUZkrWjJ9Gy5NVPvWT6SfBY+nvvE
nDZmjYtiXPQglJg8IpKOjbgFnqF+tjMn/sX6GdNwQMs7P3PyXfFS3coxu2odmEuG1Z7lCB9eiCsQ
FMfR7H5ZlbeyNFiglNYHp6FzUjevljk8j1Sx2rY9a2J8mVG7+hJn02ZJDTqbtBAzQ0HboojqtFPk
LzhLcucNewUl5Jk84WWwYZT34zNFfuDntXoFcMIPA3CtTDRAb1rsFxUiTGdyp61VHZrsl1GaH5bG
34F/4ujNki3sFD5yBG3GdQsfHtZ9ZVT7egQMjl4yDPjaDlozfy81ggRwKXbd4mxx1xgFWloMFtMq
/QQrUb2i9Me3TNOmnz+yZXpG4r4VEf0fRW9kxJqWhzXtJQe6l1w+LKt4jur3smh/4nzKV40tub8p
7lSSZeYspdI+1q+r712Tzs4s6ZZbzvAs6uJDH6sgIfSRGvzyUVjTsz6L27m6cxqidzNw/+Q4IVEn
UWydRrtO/BAJhitmYVuyDHlKVQW22Z4WtJW+LMgG7zVQWoUz0W20KI8XLd+aCwppdPTP1uQzHico
Wpuisj+or5p70md9mwSTDY0E5ItQ9NLkkxBnXqQlRCLG8c6qQCdrh/mhmavvqWVPG5JJ3r3Kpbcb
ywlNSnZVZDyb6vyHDhZok0fsc+bi+OQ3MOuBaN8w59w0toPWulwIkhqiIMWVeM7Jdm0c8O5xwzZD
5bz3DPVgL+wmuWGcCOnFH0hjJbBQum1yLT52uR6UpmHvmI/xulk3Uo5EBT/r2yREHh5njWKX4Q+G
Zn/5oT3mzIjNfyJUuuO1IiTcjPEhX8ZoQmzXwBXG0PWNGOdZbd7PaHwuuy8GRsIOmuoXzkdCI938
PprBdA0Rxf/Odh8yFeb+RIAF1STwI9UCb8sSmJakkx3X/WbCOJ0VpEOaIvKtvHs1GifyW20Iqopo
WFt6GkHMagaIoPMGaLVL0X/k2pocgy9/6AvYSMs1sVbpsdeBvtbAOYZM3SXlZOzbvj27dQcgRjEX
6vn6LnueTgot4y7MyKh+NU0OwzyhgZ+mYZCoMArEesRVIHB8cGdNTNiSHqOL5ZhtbDM9DFB+erOm
lsTSlOoIR2eGnlpp+kdhdI8mBJzMNMDprlHP64UliE9tCfrtbaV2njM+D5LvuBXqlUBOtZVef68o
6G9Sb967ZbTyyLCVDt/CQZlBLwD6QQGtV2oKwn0hyInKl23Yox1hd3IrbcXcMphFyEHhqT3nFlAT
k9g5t1672s69qOgLOByQcYapoJq/dXVNk0XnEI9phC0lQ/7l98z0tUid4Uftzr1AFdTncU/eKR/K
aza6w5ukkf3RtQxU+GLJBF9zqiY4HGb44K4wv5Qf1V7MD5WPjMUe+aiW8xBb895ZMQETd5ZedZ/Y
yb0aiDNR5bNm4siga5tsPCD+699PS7eDlv1CLfm5GeZn5RUtPMVb3WF31ind+VE6PffEuEQyeeyJ
xmBQxUA12h9mxXaCGWOMUdCyEvFMjsIQ1bRulfXBKujZXNMjGMuO+mTdj3Z+Tx3rftXNeIvckuND
32w9jm1+0YV6Cn39bGcPVb9BsI84pikiP5Tz3ob7EC7tudf5KoqJX6cHiBrztU7r4D7Bi6ilS+Yi
vX8KIylW8BGdD3oo6at5Oqtc46zpwUozlfmRSMTkUFCf8u526PfN0n2bswNyZrAjWCQ3pECg3Nfm
Y+up1/UrmRtOMaYNMCviaCpoi9JaWS4f0NBA7DV9DMiTHR7py2tDPFvpyXpP9mbLe7IQ5TyaVGIv
2+4HZ+QIZm4cqJQfHEDGmsBV3Eu7xUdev8ZW9F1luEgTae8duWSnmdN4L9vA8JJw700xOBDTCnqV
vy2GAwJhHdVESG7dSDIeHKSl2eQLenJ060E4jn41AmhxRzUfqrpt/a4OU59awH06A9urcPMFLhRV
IxZkfZYcQrEC2zQW96rkoDCn8c6uWB+RwdtAUaeRxKC3nvniLj9baXePeBZaA9JuztHX/IThNh1g
pmRm5Lvjcz3JYkcm+7LJ0gpJ7eR9wr7dI2vHA1ro9dYo9U3r8hG6OKkQttUY6l3haxyxV25SFlCt
5mcPflvqkKDMKKvt4fyQEJIQUJ7M4W5ur9X4BH4w0GWGY0eROwVUiDgr97tqpMXYQbONVD2zkUNQ
GKyF5QzKDHVvHuiCl+Kk+t6KJagL+y5NTYMT4HTK+L/qMLDOYXeozcF8GWNtSwserBTTmjDtr8e0
66mhNeylpJSXhXkiYpFCSI9QIEnsxh/FD0eyK+PW5K0mE4/seNUikCrjuvUrtfToo5ugAh14u6gJ
XEKsMcbaP6ewWwn3MM6GETNQzvJ341p8qLh0+TpzB5qTlz0NQA42BCjT2c7zN61CmOA6C+cKPHqb
uNdAZcbK3DY24XtVYW2mJbKvWpMtQlRDHbm0fE8bHYK273snfENRlPlZp70SncFcR5v5NubhkBCJ
FZHyPhWjS8K0iaaCAE+vcwl7BS7Zsu4tNTqTKRM4PgrJMIriJJZo96DZiupzcwu2obxul+wb0bVI
OCZTC6wlDWobA+ygHwgioJuOaaAuE/JhJDUkWpj07g2gNsYiksPgjr/AyEDLtfCLDYT9DcKFWzI8
uR3QCpdsb84OFTuR7pKK6F7NSNF9ZY9asLTvjHbA/YbpFFnU1ruJQhDL/Sc4aRUKGtLvYENsfm9E
0qBznMXBnm9Nqp7elLwaaxIkdRoyiSwS6o0Ychr22JboO49KD6zRVNNftCiE7YiQ30EfdACKkPue
DlUEheEGFg0ODhah8Bvsp9lKHqxYwmTqhuhKmXa5xRttYMaG4QVeO/HrAW3HNLkkdlvMA60rxbk3
bcIKFmdM51Aep0q+hWgitnB/TNAIW2OZ3gfJQRXGBuXjFI63Inex60ICWDponXFU66AJqocSmeVG
a9AEcWgGVf2eFOwQMA1/2eQqEr5JyySlL7gCgLYeM15CMbswmGgKi+mdfGNye0hAZqJVMW4vGUcL
Q26jeQkTPDb+skcxUCTSTThewnNSOekW7HyIyJEwK6Zi8AzG2gHrh5/UtUGT8E1Y60qCvoaB+ibF
VXaatPAuF+8R7oKgdSpCC8vyLLIlDygdJX4LhY98qATAfYiRKEnesm7IAyJUWYGkeC49Rws8AVyP
xS0zG5fQ95BW82ZpHByJUcuZnl7SVjP154SA9D4ysyBn9eV75L3voav+LIphy2TruLhquCuSmWFA
FEAfw33IKXyHjZPZ1dh9gsZg4jZlb6yKCJU0ic2rG5u5cKH2mtV7rB8izujz4rMbwzcHNsPSRxDY
aX4TJq61zsjdrYrcxDeqG5kA8rBig++KsFW/jrOHWke7lA7hU1b18d4zGhiMPdMWs20qdG6rntaE
9psxKhZDSsaydbKT7C1G1Ma57djDIvD73Bz8CeSIU4n3ngUrdB3ktkqYXQC4/FnZpGhE5ifwfALR
xdrHJT6cVjy/q2O33n5ymqMj2sxvdXi5eta/5M7wIGua7wbZx5yC4mPkKvYCM+zuFbLUQRpjEMv0
BtfeJ+INHMo1chjKas9kScQ7zRzHI3PUG1HmOxNQH3AUaxUUDc11y9SiM4BfopiZpiwNmFPCLK1b
g+haABKLxS5N6XjLSmHnzEm7j2CiUyIdfOx930FKCjqM2mNSywezHkDEXCgHFhGqo4x2NqxGuov0
GVXLJHauW5AZB28QyRkn2mMI9UGIhzYDGRiHGRLY4SqF9GRTlfVD4iBJ+F5Yc0ixpUpdkl+7vEF1
ireG5uxGb7CDiG4E9XOkj9Owt+wXeFDdzyn3Hh28/0dmVkSyTg4Rpcg7t6knGcJHcWIiXOBt5bj2
Ru+W3ExW5JQMYrQHPnrB0s/wC+w63XwSpn2rudObrfJ5i5mA3ze6SUePajJ27TB3xn1RT2/kQXgM
ihxnRqtXAZRA1u5uG2/5dtnduzGowDIR5xAhhxhpe7q2ajedM7GKa7vT1K2HW6rGg9M726UY3I0J
iXBdbbJ7ehnux0jRWBAaYdbrnobcZotmfm+RFsF77+i9GmAcvJZFcQJAiDWGjiTwqp+G46Ix148b
Iub4qeIq2lKBOJSuLqB/UHtoqTeUWaANJAJrKRaDUl8OKK2uq7E+dzkSMg/Nthky50tqQtTtRW11
+gHTpMMcsX6URh0oY8iuhiJ/k4TXj2mQJb+UTieCWc2mFs3PCgQoI4lxlUF1b/Tw1Juk5LrTnrQ2
SY2kAMXXfGTzfLRX77tHGDgKJB0ETcX+S73wAF3yh06+sU+42HGu6vsq0X7WEXZS5tkgj3TSFQGS
0JTgnMY0Z9M63kMXD+0Wq4BDDq1S7/qYFYDMEKuZpVHuZQLUIpPoRRCA+VX10AtWsmFXQZaosrcU
6SJURRuoug1nj7d5LG0qh6h0gHoEg+vaW6e3jFNIh0+V+n4Q3zSS1vaLI+JdaBQ3EHKXAxAoWDxd
HhRlIgKt8as+gURe9x9FWz8MRfwoy/BbmUapT+ImS/a4dEh4ZFCVGh0koW2L2AYOLaoXHJsm/kMH
Pp8b0JdgwjMKuEcSem/mLtf1YoFKYgv4dk+Tsu7bxD5bjsp9pVcpBX5j1+fWRDQFW5M77sFeO2rg
0g5VlJ61kEpKys/GrNa6qzVSXm08DRt7ggozazZ8nEluZVbsirx51kvqJxMq3HBKl13WDjYMweLO
aW1GZqpJwVyzvOsG4Bg9E3si0xkEgTUHpC7ddRa42hZdjt/rzjeCors1T80vVK98affONQbcY3Kn
6S5MfCy0myLtP514TUrcy7KiQFfzdUEvZY4kV5L9guLDytM9i6PB1xtShPJwgvQTbsHglwcHURVU
IPmMo9jbreu7TGDSnpsXkwoGyC0CHuAmOWnq7kOydDDl8gma+qaXHI7oVONTnjL9mW3tqtLNh3xs
v8uy0+niLqmPAfsmkwrZ8dSbTFYcKAVwXWNhb3sDyffYtvN2ThjC4pA2YYk12YqximTTcJ7IIGHV
FiNfoyR4mIsZpapRTQcNsKZncavKa+ulT0nPaEbi19HawkJZqmvAMIGTQiu19FpD2pk+yEgrjpUp
7i0sElBaUISuQ32myys9rHYagkeOuZQZqwzhFM1Ufq0oKvwGMOmBXmWLBtl6i1v1NLb1rSlRmVqh
8uAnzde5MSqcHoRs1MI7j8WijmsgwWCat+h5wO4v4MCiZtzXBWfXNelPDTEFJ8hIVcTCfj1XO4Qa
+CPLtDRm1eR5nLBpYDLVDaVHOU0H9rw0L3CF90VvM9eMGdmnhSW8oXo0cw7GcinDO89CTzWSz1To
HEg1IlMFuKSalvl2GscX4qGJUDZ118/n+Kr2tJXgR3ZNM17GxfR5WDfeM6gUOy1VV0UG+hgOGOHN
Ig+UTam1ES9htdCFRcoK3f29LrQfICNIwc6m/ArFxBNBDF6AGGZHG0QdkYGQtVK5u9oDcJ/BOhyB
9qEzTcm9Y+yFui12bel9c0WrbYTNd1pmLUpRN9sVLmHoE73BWV0j+LmPNaqGODoYyKeKGUtGQgk/
xLiUu9GRHD4QO42Z2OHKa8Gj65oD5ZOUnaFvt/a6f3W9lex128WUXuDTHtlzck0Djdn+ckKbcp0w
v3kR9du8DFrCeLcZSv6g+uEoYzzhxsnnabWIHCHe6rQWKT6WS8qxYuSfpYPGI4vTficE0/Kw7yAG
gP732bknGrfyXfQNRcGcLVOafc4t7XZI1Q6xNGp7o0Daa2JBqrW3MttCQpOY7OufntIBQUQqP3Aq
Mq6iV0f7NJfa28ucAThq5w55cuztRYqK1RpoKkj6f4lJb3COz4YqDrD6E5+PwiyrH+8TqwRjzALC
W/C3NF72Xk6M77PXpPvyuUKyXMiakGqhgxSXgNubiRlbBhF1gurtW8ZAIoQsTsKLKc8J9j9Xc24A
AVib1Cy1J1likE6skbhXPY6DJUShK6Gnb5RDJQj3MAMQcNelJIh3fWViEZ5ad+6CqeHrNbNfNOm3
CAKK+2T+uRAcjdSlPjsagZKx4TGa5G+J5uGJKPFdtAtC9154G5N0j01N5PKmGhsEnW69Mvo6n9Ct
57GzNQg7tANCg7OE0a9za3rSynDQjlGA7vRjjv6/GIon7V2E4fUCLcAvctxHcyzusVrtutoa1x9t
J4Z419T1EeXmT4DEs8oiaqQsyVsRvoHA3IWpe8PkaufZKlg80TMtMDw67u6LNVn/j7AzWW4cy7bs
rzyrOazQN1MQINiLFElR0gQmuST0fY+vfwueZWWZnmERg5B5uCIkkrjtOXuvvddT2sHGNAPakg6C
ThkbNFvWMN8H3gX2tY+kJjs6tlhOqY1iXXeLuv8i7QvdrpSedNjmWoKmMojhfRfPo76ougRK/KPg
AptZXFLseS02uFJvDkHpFyuzk24CWCTZJJmpXy4ZtL8dUQsvQR5uNQz+VAZIURMT5eEn6HCr6sOU
J5o2nXDhhPpRyrE9ddMjDswDfYJLI7HYDeC2Iowgs1x/jMkE+64sNnrEW6vH4oPC4CMaldssqLch
SddROxwFeo7Apy1UmCX5nYz4j0afr6qQv6k1f5EI9QLXF4GjCpy1rBIobfmcQtiAGmcg/9WIERvx
Y03Sa1tBcSmxQxPIzVFeKX4pAkk3bc16Vit8mV4ySXqvJpOPBb8JXU1uiQnUDKNgJSdqaVXhq9Pg
lhE2zrpQR9yBU2OVcr8SfZVdpIob7jEDtJkxPPbQLnDEOin9IeSqpMJq6nOhq9ZV8VFgR1wCBX5K
7lciui4z8Wri7cnOKjw9roFAtLD36+3ElFxZvt97okjqzQCChiT3eLgUfQXJYXyXY9/hov3UUF9y
Y9VUV6U+nrlIGtTPN7mfUWuS9WPSFPNxaozHrOmvIpp3qF8cncIQfJman8J26Nmja4VsG27uYtBx
6ET8Sg4uFSgytfCLsSSkAVUEyOyM/xhFRPRJlPV4ajSW/UiIaIUEMa+Bux9puY3TGuBzfau4Sr1i
XrC4cfALxtjJ9ancyjJBvTrI/MtA8k32PfTWZ24qZ0FmmmtW9TZiZ+HpcNsBtlOP/L4YxTciYVrJ
AexWDkYzlWmofUPEqFdgw8Mt4WIL6VPza1j6TKtUkUgwzy5m2vIIYxbIMSx2ZqJz2+84lhiScUN1
81xXHQXUfgidqQTky3cqJIe2hP5krwmXJo9rR6iMMzHFxWGg43DRkT8r4ks2AMhoakJmtTF6xF0V
7ARsp2usXWgsxXBf0KvDfKPftWpQN6l6piwQeTXokz3s1wRFsV1VSDbqLHkGSVqdCGLfFm0K278J
Yg98ZGzOwjEplBsBMF+NUNEboui/57BXIydEzT6ifsMKN9o+t/lunNlNmoJNN+BByL7OSsVnZhqF
RQGwvtXaPUPlBsBMCzbCo4LsJhEsNtcmAerUr6rlnPp7LwwEfkAsP6MAYDcYIeVqbNnkxJ8UgQIw
2d8CBIVjpaCZFbQcxkZp3DRsuMxnTGaEDq4jEm3YpGgjijy83ws9ioXcbgb/0mqQi6sw+vw9dIV4
xRVfTDURl8ZyAg0p+y3kRwmCCh72A6E3Z1HCwJ0l/SkigwDdL1bdwSdYr+zf1dE4mT3ZW7/nOfeV
H6XmucvxZx1J1JWr8qcLQtf0+bFWE8aruCwU9E2h93s0kE90s5bXWCzHrSqZndakdFEVy4mIOmIV
F0sWY0FPbKIQ2lorvaTdi3BjM0YFP7JkNwvjsnFibGOdZOqrCNrtTo6tD2ugTRr5KhRkE156wgkg
NkhfFqVuWYgAkfuQn3k4/qVTrwqFxZ1RzBToUpflp3WjFLcO1WHEv6ZrEUbN0OhofdcDV3bhJ+5B
DElThBYOVypMeOagks2cT3iRMvcNGZv0psUxZVVcn7h7cXIkeQ+fyk8klZJrhZax642d1OpfMx45
wnkCuJkyzMvQaMfT7z91TS85DFSJhv4YrS0fIy6Ms4JIQWsViWwR4KKHjYofHh4Me0ipmLkjTOVd
axPs0wtl8iILzNm4zTRMVA1o7XEqdpPJah1IDzny4ZrV6U7qwSnFkNZt2RKlJ4R5wbYYsP9Qa4C+
GHDrYX/c1ALCf1PEGkHu2lMrpmTTsMuMet1RUjAd3ZfT1ypWvFq0PKhNbwSJjBdk0lwlo3NIZWYd
zPFXLhq0SWWTro20iDD9d60na1zm5a/K7H0aUOL1Q8qp0TjmIbaGzrIFnSwZyxJTuGQ9GRJR9cgT
n2oUlykihqKmcUIpfiX0LmBOdjGeOe52ZWA5EU6XiE0b5A6VBTxrrdtVZeQZhf5roAGvySlzFtz/
SsNVmOOEfTOK6jwsG9qsPSllLbLhQZQMlbh3aYMRLB1NP13b7+MWcxy6iHPPPQJSaPMG9d+j9P/l
l9FRaHPJSRWU2nK4oEks+hoRdJqVEfgPoOXCu9GvDezi3IBuhDt09mg030Rsj44AP0+l3lu2KN5p
0BeEOPQckGmtOmoc6evW0N7lBfoqJsXMi+K6n1M6l6LqUC7ZdljUmm1VJqesXGhNMgR5jbhuLGed
J/n9h0AC4G3sKMVaCUnodXPPJ/I2hkhGXo1/bURMC6GR/mekiGRkVaDkyh7n9xRvNAVBHaebpQo+
9ge1VENQyG5eqv5d5npW9oSTC354k9TaJx2yNzkGTurW55+ixnU0jztfx+07GLGFFt08QoRvSeGR
PtK2o4KXppI3MBoxC3GW86FQu3B7ay8TaH7ijTsoyfQj0xBxOiR5MJfw1ahJ/oo9f3AseaQ4RJd/
HY5LLMmwl3HvNEHhe7rWcjqSZW+Ed2aL89zQJyICUwp62rtCh7NmgNFVBot2QnI11aBQOuXDtRSn
wtE1tlAONtaqptdnGnP1bKhu2FW6B8f4PMgUOvV55BJu6ptcUABnxf1TghlpVxKNtqLi6uazTzGF
+1BQaeZaSo2n0ggkrh1W2JAowBeScJqdIuVYK1Aa/P8/yiIDTGpUzBdlCc+gypvTv/5X+od86/d/
W7X1jKx3+QmReIuhC6SIFbhZ4NZGphrZNc+Rejw/loDUaA015y4GpUZ83fFGjkz9lA5KQJMtUDxu
NtnK72ULBcpsXSxmACnDZF6MYWltJGsNQAxNexw8WWEtfDzrc1HbuPj902QwWHL5M2+N7+QyBYK0
jVrC5svJfyqbYZ+E1nzmPUQ7sewY15proJZEDNxbT6JcAnwzITYHcnTJI7rHSIkTBDDfmsY6luFe
RNiW0N/n910lNvTZFK6k+SngIEhWV7e51hbruCzfkjBpqSQMbzEEJAyd/VHUw94bTDVDHYBePLWU
Y1Cr7XrC7ucp0Xwfy6Fb09fPV0qH5DvLFnA9n0hWZlxeMq0/VgRcoGgZN2XBXU/myESw4DqylH0d
+Qkn6+Q5ywpsKUlxH2WEGQsDcUb3xdo88gSz7tEW/kFPyuuUCLRp5fasQ8qwB31Ac9LUe2pSGOzn
vnfbtNd2giywxEiJSkKaEa80cVxuWAULApAKo/ihtMghXUsfFvD9LDLWg+aXPF7gkR2V0soupHgv
ZstMV5HnWSimnwkBPPWDYdghlUNMo2Rz0sXfViLd5QGTblsTQJAvCa4ZbJRA1JH0TezCFlKwIRrM
tWEozambOUHh4jkpopx582xhsxxjy2toq1F90Lo7Kp2YizcRfZFcbikARk+haAEuBrhpMtSF6XvK
zeSBoMI2c2nXh8G4zUFgkLK1RLvhPVlNOD7svG97V7fkbp3kDHbUWnaVZhUAg5DWV5kEru7rMsYB
5n9Sll9zqBgw/8znshyoTJR0cauJ1vRvNX+/qPbVUSMUttZ3k6xngIWGHzkeVl2BNN2id2fMxU+s
aC/aMP0CPYesKFIPmqHt6b05FIYoRkoKVgu/fiDLC92gy28MYu2kTpLPCZr0pTac1at+NoWouxDV
wrU7oGApQu1TRDDJTeHrji4NxhagAA3sDAMo3a1djR6VqdIbR99SB08zlshZLuSbus3MfUy5aBs2
grXre9/CztWEi+NR3zH8s21g6cq+EIuGO4i1iPP92RsTWTnGfmmuE6XHHO3TYY/DY1Op/gk9FB5/
mawZQ/JzF1NQvoGXa6BwIXe3LZqAvIBKcjRJ65+pwHbOIBCNrgymA+8zwuibjdcWyLJTC210q1Tk
7wIU41tnVdMqUI3sjmSHhF2j4AAc6jQ5aZRvJZ8LFeQEUnzgcLwMXGNWWZzUL1ZdM8LB8r4EPmfT
EV7MS1vRRCK5IH0BwJRQKaAvLOIRXFG+jF+a5YfKUx2+UAtFNCclwQtRdcjiOaTexxwRQRpb5p2F
iYJ8Uxp35FXFSurV+uwnlhtNhUyFG3kUkaPsdcu/xuEsnzS/AKIfvXaEqJGXRG8dXyWtxUrAoaZp
20hvhpMfqP0J88BwGnLMPF1IH3P5+7YawDxbWU+fytCOjdTu69jYSJ1uvrSJeW8JL2XB/kzHgSzG
ZGkvCFLiZmbwFs+ED5JKTPsY5oBDZrDEpxSP62KIarfpMmrrPQ9CGMnOQOv2i37ltI7qWqNMrasu
REbKVqI0HWXOJRRGAATCIv4QpvkgilJxjvV48ObyNAzAHtIqMc4zr1iI9SUCZGdBWX/ONJZjOsBk
UPkW6xlImjV3242f1MY+GTDwSg0dQbVEKaHm2iLYEcCvhDUFcMGtQdujCzD6o6b2dE8G39wh2lEc
0lef2yDetwRseFUz0K3RknMdRZuuHuLduGi+QF7Odt/TTx6V9OAX2CTaeedX2FMo7HOy4zjFJkB4
Ej6pDU22xs2m+sv0YwpuyUleVu0gLaHiZF3tdHnG/ajW6I0u91q6JKsBOSiLO4tI3jeHqmZr0MOK
rp9OJiVCLIRg4D9lmSpPqFguKkrdBk/NgT3tya+EYHNQNF0/xhw2uTRZa1OZur2kAucHx2E8GUV8
oPO1b+AsE5JrFuvSjKBdYOLdMPw0Xhh+irFCxDqvhz6ieL6kCuYTICLVmDmlpSFUF13nTj/mjjhx
DgkBa3HOpbGoxnf8/NU5mADTKxTFWLZnT8ELvuMqBEn8ZZ77+TmgjHAwKrQtuSL6xybEf63gY+ws
0dohicMhogB/BfsRNkG9SroKb9xITYA3OW/TsJ1hZWBVKQlxECWMzqZOKFGnHlJCedzcMMydCuXO
7iLMlqkIYDcQlnuZ/ERXEKGqojyEuPye0vqOiddgZE1PekmzfNQk5SjMrLhhg/OzYdXagNKlaFlQ
q+3q+CCCF6GBB81jtIYnhBajwXJsiYAD2PtBs5DOuxKn/lGM9Ecm0ZpAzBK+q47qsAdlr3iy8dSq
sESakIYNxoyMFPCeaMywOxCuUGzNaQmrNIvqwMnsFMx+v+4Yb7TWSbIQw+LGtQ5ibqbv69Ead+2o
Eu1b941Xqp1LO7ZbczMhvMYQaneYUOIVwRseWWTvlIy9qavO05ixNQB9IBggeJVlrkGhYi7Fn01t
1JiwBZHwwjRe55WZen6iVK7lI65q9WDXmRmbZ1lfGnimq54DgZN1GC9J0SNWZxzpxfq47RLYNUwx
+F/tegAEth8b/en3xZFP0q4zXfDCat4YaRZQLkBB0JMnPAb6RdBrGbKxRmQg72edysZRw+NDQ67X
3UTkHl2JMspwITjNmVweGiISXUyWmZvpKmUd36JKiBhvNWToxvs4flECP90lc75dmJl7S28PxOi0
GzWOz8ABqJJAuV8pldptjWjgLtQGqbQPik7azz39wXLZ/H//3e8v/fJdf7aQpWn1RLE6azQn0w1l
U+vNJiD6BTxJaZJeW8drFXjZVhkncR8t3/j9JzmnzY9HaqmIt/hjj2a9Vi9962kyPFkHpYK+i0gd
o3l9geKB3P0WONU2cqRz/mq+978gq9EuDB/QGgQKv0CBHfWF6wJMUwaC6g4Xczr6H4Cv2uHSVB6e
XtabpaxCUKRKqK0tvQX9uvTiDWwIL3f1X/zFU3ElTPqCjF7ivlHY2Yt8Icd5fjMgFCeEkKy0cw4Y
l/L13TgQSHMUxLWweVlQ1TFFbnt+gr1s3WgRip+kwJ5iZaVck0/dgHfrLMmE3uhUoNe/yltCoa06
GuUTNC79EryoGQjAz748siAQ8aKwj9DKzPdS406prchOF6xTAq3ITaCaaFO2ZpiRMhuV3Bhw9JIZ
5iGFkZ+rz0K0u02G9dq4CcIv3jrivLVyT1rcgS41puGr2iIsWbLmP6B6jScwfGSslLvSq5IbsWAh
O8YW2pOIXJG144KHpNvmL/GL8I6UgFIStge38DrNVV7Uz1Tey6KtjFgnv9ujcrd2MUN10xF0bWwC
mok2/NwD+jbIGfF7/0EMhnIJHfPMm5tW6q/RGx7luOtfw1v3Iq1rZYXU9ihQk57t6cquhoTI48Yp
uchF+pNq2OWqTlFh2PldLBzUJMIthqgS22Pv9i0JPaf5qSFv6WDl9HNo+FCuxFa+GuJVs5uvwwb7
S7Gm2SMQcLcqSPCE32ZPu/yQvUhP2i0fVqp+6eRNisL3qO6AgvVAnelDXMWLcZMnR2bgCBBcthwv
X7sd3oCZ2nC8Eg7Z3jxSOOYieYu36biMgIAbx7QJHjTs+nX+XR+rN+FC1AkKfS/bzq66vyOcdMMj
DvrqETUgRm2qyb9Ilok+aofa30n6Gin329DMsDk81exx79ghHizAmbItSleKvEH1UGK0bKonawuk
na6ZsYUbISrb+G6KYPfX0rgzKDIzVZ3uVq3zE/dwtATTShB34Uu66KodnggEgKB2moNsx7vgOt4F
Lz5pXrQ17nV+1qKtHjh+4Dyki3z2t5xNQb/kD4z2yXe9Jz6czHaKJdRW1wH5xyhB3xqneCVXjTLg
o1urjvAckZmCjs1uNyHB7zze0/iR7uqjcS69D1J1moPilS6qXIJenfGRvGMIuRoXNC7FKw5DatGB
qybrKHBDc9X+xD9payOeaCobEeJJVM7tRtpT9BneWcqUT/p8i6AeBbhH9Zv8euWk8MGg1NzkVwvi
66p6L+7CipYJ6R+3dg8+pxo20mfzvqBWmNGucKy2YrdCBWqtgOy8VlvzKoWr4Zdugz3wuqfsujh6
kOICz9sk13TYCDdqRSTWUQLrHPEGvfBX8xp/+LSpXMPTLjMZ848ydcwr98T5R0qB8m+yg3hVLtYl
jLeUwfwtgRfCiU+Iy3q8A9zWfAqkNnscN3KXNpG+C3fFk/5KMN27f6j3gZdvyp9mHfqr+LNaOk22
le0Nuif8cCgedifaPszRd3/fGc/pJaXWBX7LTu/U7V9JjE2eYtVZOP44bTbQxhEjI60bfgLxqKLX
7dgSbeMLHec0YYA5DUhrCGZgBbrhWajYaxg0MnIwG+oY0keNsyeRr8qWT94uX8IPwcBrtGp+cWMd
XfBcqBNpxoKhd5uNdA5RH3sx8dP7DpwTD5vBRM7RsjUt2gfbfCovInGuheOzZUV7YfAMbYUAGnkd
OMmdf19C9kCj1M8IIsf5LFxl+o7P8R09t0Ap2E4zr1Fd6ThtMN6pG3qm+HU/+1/ByTyWsdM7otse
hOt4tg6Qz2iicmI4WodAO/owWVbxQVhzS8SHodzYESXObq/azTgbb8GVLeHN2CpfwqEBm2Tjo0ZM
ScuLCR1u6hfiHkY7Qim6Ep8sFzPDKnzTf4I9MnFc4JQ837DRqsAbGKr0SDfSiUy2yKORa+3IHyC8
FgGwqDiYtM0rQK36RwxcYRe/A4nxn6Wt9FR1H/EhewC7p2q3BGkMdrvi1oZMBmgbsKH2KWUpm/xN
xXooDp66JUMp2GbTOv4hqolgENPRBrZMlQSDFY1eIuQDjew1/Fp8q3uDVlFuaCmhqSDdGmTekRYs
KuvJURDL0ADZzJcw90RQ+m7gtMMqdA2k2RdlsuV1+2IdJdEr95ggNcOuvPGgexbTRHoSXhO33XB0
l8/Rd3CMC8f8Evutzpp6niQb7UJHgqGHTphDkPor37R7epwgKqPq3rf2NKywx8P4WvWhW5zyN+uV
M7p0qATbMOAMOsIHdX7kuP6XdkrInj4Td1D7MElFu/20RHR6CIyPtc+y4AgX/Rr0Fx2c0T51Gq9Z
BRiAvOoY2P1n/pBv0ytpmOYnpZ9wZ+7zU6a6zVv4UpI994sptzjV98qn8Mynu5Z2fujwgRnDEx/E
XK2ixoluSbixrEsMZlHayrTRyPghEI2fl9vKQ4x2uumOWy05SHa/kbwZkcZru2lR7pqgQW39yweH
OjoNZDQSYR3j2P+0ItFGtixTC/LylwbB4Kq/C28zn3TvDlzGnsx9pNBvcqFyp/s03/sbi7u/XR3C
jfqpWpcOKADKlmk1rZtf/lYRVla07p5hxgnDurkDR8W/2PoYaOyMD2+PQXEi657282Z40rqDHnq4
MeSD8QNjscHgr9mwzyRbu3Rs98J14rwRrbSX+jIgk//M0Vy6Ak6PswDdid6SQwcSE6VauEzM3AO1
tsnAbsxPjLDmnJVbidAqcUXDCvlDt4eBZ2JFynfyM/+9Ad8dt0HvTs9jvzfgIqCtTHCh2/SR9HCt
5GtT23Fnj/QLJ4W4uOvqEdJCY964SArdkQNb+V0/t9a1jTc+x9D3ONtKFxYo5E9ydKcomD83T9FT
jqdyN1RucO0eSeUlNF401iiMQ46xNTm4lL9EYwV5LXjRwHHhU1lzK0YZoG+C4lQlUEABL2Nqt6NT
8GG+y0cWifQ7vvTvBrW7Te8q78Wh2oa7bt++qc9l6k10hNGUXonRtGFs4IEK502YOaVbGRvrvc08
E0VRti/IwMufcsPBAhjCnX8K5mvxBZstxLlhc/WLTI7m34HmYvfIf/B2Zeo33rIJyrKLDYtgDlRy
CAcXwTcJMWti0WRb3FEmvQF+6PbNlW6n/xCIbDnOP8VBvxavsbnyN+Yt4Pi1y1/woK6UdjXizTuW
sA54WFhH9FXFZOUpMdgupH/WKFBW6Z1zXJt/kJ9WUBo9jtT1HrxOzKGYB9i+dgm6boKdnum4+eVD
6y/CObvilIExwHGc7nWMVPQTsef8zcZWYYzYBxwliJ7Ziw90K9eGW8dOUPDv2P7J3DQIphem40q7
aEd09PHLtIappn4y8IUdMbWcWzH8kIe8yt/Jsa2/u0PjSEwZtidUdQjyX3KW6p2/4dziZJdkr9SO
ti526drcRkfzUOIFMzkFr4xj+MTJIXhnzqT7nsxhLDCq14p2edXnXUlkB3dmYkxMt7ZuPtYYRpu2
004G9O89dXXqFOrGx8FXrhNmBPzHK+3f4F1iweJEFTsYS/J9Ynrpiy85c/H1JryX47tYXEjXqV6p
OkNJ8NecoCIPiQJCao5nY30b1coznzsS9wKO9S2wds4+om198TDYVROO8VxotvAvjtltvBNV3r9b
hkMYWGhTZf+aNFu7YWihOympznyuafmtqwfpviGbkI+kaGC/24cc/OQ1hWBT3oR3JmiBcnyt7rJL
4CGyNVk/d+k2PRQfPdE1+/QWnEquUBZnJQLN428KAc/qJ/0ZLqIcWE0Xm4x1QLEc2EQDxbvonD/z
sqWz+C5elBvFDH4t7ijuCG94faAbchYX94XDwxX26Tu1Oy4K6Xfj7xGQLF32W/DFapwJOxRVUNQe
GHY/4596E9PS25au+suH+uNIPnc+zsh2cbRIQllR1ysPwy5rVprTuOFXFtPD4j60aW1UMq/1LnbZ
oxgv3SulAvbr7pXSR1utaowtjuwET+qz8JatxV/itC4Dmxh74ZywHiL85CNvP6CPqr/qH3atoSJw
ZlU0zrANe0dx/V/+vnkE9T5GzLuVD4Jj7DJsbqFDthHkNnFdvVlAQ0dmKB/2DxJ6QbMtYMm2gVbC
8ce15lmX+tLeEXOSlgRcxKHqy0xfgIbr6RB+cKqOf1j9pNSBGpd+ThT4Avu7BwrOrqACzLXZ5dtH
dwmVQ/qlvTI6n6FCednG8h0CS6y9cQIkJH7RW0B0Yc0vIQVM11CQwtvqu3AQN0uqjwuihijLwYb6
tBOc8MiwGhsXxtYOYLN0lq7LYrOIxLjDGVvpXC6XWLDUpG3j1jtNd+n1tZJoyzuUfWja4jlnY6ze
U7Tsq3Gtnhg4PKTwAtn1G/ur+ZwWdvQT3/pfbAKAVtf5W36bMq9gn7j43rg1rqxRTArji67bQTlM
uxij8FsCuoGEG9grq/GtJV1o3qpw3hVOaatwy4nY/0Y5znUd7W38rXLF4GSkopy0wyP2KvGZVT6w
R+wWR6C+8a04FR/I0a3DUt8U6Pq4/nNwDZlPtv9IvxnD/StH6GmHHlO8gOXuHGCiApYzm3ZX82ge
2lvzYHkMn8U9RoJztR4e3F3BMh6ktbHfJhfRNV5rZluFoLRYs3iyWGpvnK3v/fuwoRvzKO8I1ARn
Qke66zlKr6dXLuzQmJtDiU6ycpq1SMuPZt+LtWM0fdaXSqAss0oQheXOcDNfp3FvOf3J/zWMj7hZ
CxlxPV6hcre0UfVvjFNC6Z9pg8OHS9yAjdEW35YJNJ6qYV/++GtN3swQDjkBdGux2hDdiuLD0/bT
qXxiFURzaO0mXmzt1c/abvT4BMSDAjiKuwoe49CGQklJYlyChbYRGyXNrdNyfMZL+JlzLAvd0RVJ
AfKSxmUBfwgs5ItwwS43xrH8aF6xU8hcPKWLcI+0VaC1PVOpUz0DEfRgpf6O0Gt/9/tPyaj3OFBL
8O6zGDtGzZRGvI+h6T1IiEOnrzlANxwiKdrjlQ3FZB/9/vsEEVaWtBVDxUr2jdSbLrlmKIASLnZR
jGFKmdNXIVWatdFqvG+9EWSC2AHOYlhNdjgO6fjFuEsizl6olFGIDt05EePKS3NeT1j2WJ0nJsOw
fImR3RA8Vg14vAlnMQySRqWR49JY/L8vo1kfO7XUPULP0t04wOohXwoHV01eo/VtfRdkMxwsoTM7
YgILirDoE9ysFLip/P6iz/fUEAKP5gJFTATGBOzUEceH0Hwgsqw3YcnBHN0jFkQKzyreU5QclGin
+UvU4puQnAMqFkMJz9tPJKzP9WlQ5S85ERs7j7nM6cBteb+7qKL9V2WdU1TcucAeEnCAu7sKpm8y
m45+68scYSHcqt1rrMsNU0XEf8yD6FR5g14ZxuAwsz2OF4N4Bm/GakFlhsaZX76ozWNSUa8ufyYr
uEIt0nwRaXuz0vJaj81zK8zJAmBaFWP6MeglJdTpMZWC4rWquKGyvpYmg/y2YFMK8knh4mn1/nMu
qVfD53JkyCQ7wwi061rZyKl/8WnuuENrvpTdrK2TADWQP873YZafeBwcYArVp05UfpkCfFaj75xa
HH+ZsibsSBTC0QeAXakPTT422w6XFetMmm5rg6OrMW4GEeBRLWA6wYwxeX7Veb0YRKtIXbqYjXE0
U2vc9zmHTKunGAjLiDbQrHqWJf+aKBrD8jV8O0Kc4QSSj38UMJ32ow4IHwWfWQdTa62lHBc6sdth
YD/FVchtWDL/FYHzHxid//n3dJD/DnBCvGQQEaLizuSX/gF00cdUznvBrDeDCh+isMAU9OwXsh9t
l9CrLKu8Wo135KmxGdfT/f/8z//9G2rPf/Ndlt9uSeSj6HSIVJhC/w6wMUaiVLXCqDdiMvz4o+qI
TUDpIKaKISwCJb/WqXaJeKX//vdKS+jJf8YvyYipyGaBJIVI4s9sFrHRy1EepZpOS+bbNU6xWvci
YzhPOl74WURNn9VHbHhH3ULPSTuZm22hbFVr+IckJWl5j//9UgxZIQbqd1rMf34GUqKJE/LQhYEP
FiGuBLAQwjdR4Kgin8KnoKQ/uQBhGL4j3bP+rvnVDFd/XfTB9A/DgQie/3otsoQWVTFVTbasP0YD
sc6SLBRQE/Mqx1AVs8EvWIF0Kj9CvGj+Qo7/+yeh/NUAlLF4GFhMRF3VlyHyb4ifhI7dXJYEn+o5
5T5jyO7EjaGT5KTVzS3iTT5+Q2rfy9IHGJN7RFOo1cjRHjkALpN0p5DJh8QYtD5WWjuROeurGv+T
T7bbBAotqOsXomjX5YQytc14vGVHC7yCHMGFCHGYS77i5e/f1V89U8jLBhZZUKmy+Me4ngK1ZFcK
mo1JaqCrg4ex9Wr4h8nze5D+OXIUmbmjifC3DEP+z49uxOk8tZZcb/pau8GmufSZsR8Mit8tM6ak
BGsM+WUue3AMFn8YzO0Ya0f8H+R0D+lFDxlRaVOeiY1TzQPP3itN9dtqF2ZJ+Z5W9XGeAGiUeuWJ
jU/0XvhT1Fm9/vsPS/4vepYJP0DWNVm0TMmS1GWI/NsQsDSgm4GscB2wOJoGRgGtgEy0jlbLlPFM
5zrKNhlM/RHaExx3rzah3KUvgTQgcEwgjOjjd2DJ32ZS35uFuaAE0ArmITj7mVn/wxz5y7VDUWnc
sXkZsv77+//2cpXG0gsj4uUysladBNUGw9VqXrBTUtbfE1rqi6f/fdT2sULtMkAAR03GBt3a/tNr
+avZQ1yWKaoo6hGG/jEEAoQlkmBO9SbR6J4YVTI5C21kCqkJVXJFoAfzqe1psQe0MYYw+/r7Z/eX
05eoWVkV4bzpDMQ/nh1+k3+NwRFBkVODfLWTPkIkOt3NLo5t4jPsZpl5+LISgCDLw+nla2xSV1pw
MiM2OWzs47e/AFFmxP6rNpa+WyOh4Bocy7SE3ZNyy4aoqFjTrQ/9TzgRe2yUFEzjfrdQltoFQ/X3
b0z660/W1InMUmSVCKT/fGMQ1lsGkFhvmmKvdZTYdQVXIKq19Qhqpo3REs+StU0pnMeQX/7+t//V
vsgIW4hnIsC9PzMN1dFXOzVjT4AtvMhGqSrOdFP7IfZgtd9j4uGnemj/4T3/1aqliku0G3wfSHZ/
4OSSscv7KR3I4xt5lghu3nWzeP/7d/ZPv+OPHSbSWhmfKAMWkd9x1mtPNbN/WHz/ckwyGSSFqDmV
JvefYxLY6VDLLZOiktbKQAtgYhWxRgYYsfSX8TcmSI1crer+l73zWo4b29L0q3TUPWrgTUSfvkhv
SEpJpkRJNwhKZMF7j6efb4OqSiqVh9kn5nYiJBAuYTe2Wes3eAinB0hNJOPBD8fxTewW+6Bsb1sZ
fiiOUItuiMlSWUQM/MH/FuAfV1cggFuNktxIwyc/p20ehGCUZ93ngftdCI7ZLiiN9x+cIj7lX2t7
TZYNW8PaTnaA7J+1KbqRNxpq2QzeAKfPaprxmR4nSxUQ1DxM+MysKv4Eu5uUA3I3nlSQNcnp+uZO
unj/UpxLV2LZDp1VQ1Ws80qnMC3ZHnKt2BTpX5JHst1XiV9btUIedzj0Ze3uNQQrfG3//nl/752A
mrQB1lmmrWr29ITeVLyOp9QjzvYFRqk+jjp8kxUPe57lLXw0Kt3SvdYfEiX+7JlzfzgKQJw3sBQ8
K60ONgzjMNiww3Qb/QiQ2XRlv+Rl+Pn9O7t4Hl2VFV4wtbku7vzNnZmM4TSntLKNTexmxCBX6iAz
FO6Vvqb9e7dXU6w35zmr1CQtNl2AI9kGSYpawuwazDejfBNHB2ABSqaTV7yPg2ybVWFPvZ1/1UNc
CsIjt0+soW3aleQIzJWWLDXwWIrmy6uQnpCw7eCK08FmG8oHHQi2QkfgpvGIGelOD/0+l9M1+qHS
sjdkEL2o+zSODajC9R5wlVioqsswP9S2RlF5q7FdZYmf3HQ6GTqltbK54+kA4DNMwLPxBzxzadsx
oIQz2QGPJJefNz9aWwZeEPnCMwu+GIIiT521YHhKqs3DT8+J7a+KBVIC2cccclOH5u8WGJJyhMe4
sz3/a5eYMsBV1HWMXj942A3JaOItIpcMtmXYxDBHxVqVhvFFXqnh+JFBc7F2ibBmDgnw1oRuE0aA
B+ze/xyM49ELPrxfUpQLDRMdSsugMkCXWDPOe0txPEoawzScVxMEAVS/e2jj9KB16oNdOt+JRrQz
eYgO0HkenST8WDk+ZqtGB9Ufjz9jN6T6A+T1L4ZSLBU//zRK8TfFxP1F1Wos52N1PQ4+gZ3CXASy
97ls0bUffRfrOUVZ9678XFbwq63oAK2NLJXuf85aUqcSgqCa8z3uugejdu7GunlQsdzDSXylhykJ
kcS5KwsfzzV/XuPBi0BOMNf6ZuF3cDnDQ4JFI1ySg1q3D1DmvPI5HNKtpinPmNlhwGXdoQcTzfDz
e2pSZY2dHDaIPHYXe3g9CGJCTcuiHAFXwFmYi+tUdRweK6t58E3lefpda95UWXUAfbuoWhQqVOB8
dezseswxDdKCuH4/VWG7cXvqNEX/oqnpFp7FLg7SW/x3EPXWP3gR2hB++Ukas1vYLmju+P4nv4u+
ln6OxDtWzKrrSfd1Wt3qjfWMOSfRfLt8zKAjfoxwLMzS9CPUuOyeMShlyoVwdaWEXGgoVAe1VIJP
BqhM66wycRNUS9VyAB2NDFnmlcOuRrl0bjrEIZMSk6/EeQ4AsAPJKIGzyLz2qOpJgrpat7lyLaKC
PKtANdXSkZtw0PJwzocoRFnatssTfJ8InBVg4iQpEES1ZGmDl2tMpd0BvJfnUt499Vb9Q8nkh6oE
WeP7tr7M2pxsoi15267urzRiyu+jDo0Rmow9nWKjinlet5fe0Eo+StUbD8oA8a7cBipL4gVwubd3
+/Krm4yoE1pqvKksdLZ8qds2jexeadSEOPL5I0LflvbMtg3+n48V6yGyO3dokJe1P6EIkKzh/yXS
ctINgdQx68MeJ88YcKKWbUuhplELzrneOsCK4xBGo/nDSPYxdALC8v1H9P7G28yVgD9BLFF1hM4d
kLNuWWOhJH3U2ph7CWqs9jK0tbAzw5DCnEHZiP/zwYnG+AiPDcxEeP/qWT+siuo8juBUodDa3NWq
Q+q9fEKDatbG5bHo0mPcDEB/tBGxmOzp/ZL3ew9aF62pYiEJbTmGcdZyR20Ou0kJoaPYpJvgKy36
YTgSrVsFZnHTqcn9KAEeev+kF8oUvXbkri2LjpEmm2d3nFdZ1nhtE2+yCMgnWMI8qp5GbFUkLfxg
uOCkUzhy/VMSWvi1mc/vn37qAv76teF/zm2rio6Lp3HeMfOCOE91LLM2o1Hr5BZbSoepAr3DnWbU
P4SxeWghB5DeNshJS0hbdEQnilaf9bL9WDbasRGb7SD6MFRw+fPeJmKSPQ3DvdbcIuO3CzMo+lZ5
7W39Xk1w4Qw66LQbBpcvqrQ3/Z/CIG5tYlCyEaR7X4MNPNrPISR8JCivjA4uFQyNoJ/JY6InZJyd
ygcq7Nq1E22iCF0DC4aHZ60To7m1wHlDGWNEWTuP77+Y3zvM3B6K6Roi56KyOe926TnCmhh2ggTi
8E7+lA3KEUmGhZwrn6ZHHrnJUletK+Xx926lLjMk12TRWefEZx8BrlmqWbtWtJGaZjfE7UbXow+B
Kd+8f3vKpWdqyIS7NBtlQfU8jEu3qw8Cjr3xUuNgtozhMz40Am40ldnXQtJuIl1d4Tm0stEW0Ctq
2VKDadUM2wBQICJVeClqo/UouddK1oXuEs9Akem/26pwLD/7JHtJ7dMwhPZbwgMaA/9BwwcpMN0b
/ND3TftVcUNAPiEaUcq1omaIlvb8exRVn2UgEkZLc3ZuGpAar7E62jgG4hI6RD8iIGgtyBaG4H3W
bWs03WYQNJFrQIkk1TxaaRtUceJ98CHBz7rWHXGQCW4nwVtbgQho81FrCtzjPolQrKEl8IIZnz0B
M0UtFzDjAIXkTbpyq/Q+1iGR90JBZhIdq3MdAj1sEnhisWC0HSctA2ytl0aHeNG0O4J4DtpJiD5B
IifUihxc132rK2NXtkgyjJksSPHeyre1Yo72MZIcwXfieiDfesT9pKzdIMTlzFWleELgeZWLYcCV
Aic+0t8erO2I0AyWRfp5gRtDNFx9TEg2Qyd9c0PwctiJmMMuKUGjCUNU12h2WYoSCaSpZ9g5Sy2v
Pr5/ERc/LiwHSF84Kvr/ZxVJohd0HrwMS68asFnGbcuRcrSt+sqg7UK8kRLsmIx7qdRNYn2/Vo6w
3bQ0L/AO6zSSTmATbVwmhUxqVbQ7ulBHNA/Ag/Nuas04+I16U7rtTWeP1y7k956KiNArpIlsgp88
/V8vZAxlaMRIs26UCt2LhsmiL9eV9xQlwxdDUDmrKv5eFsadIMIn9vf//IHzFHQadN2W5fOIHJ+B
2UY+tdkQuc/ieZfgy5LSvVJZq78PkgmCUTOSZyB8r55/tX0VYQmdUWOYESkGB53/WZzHoLOsQzQo
qDxQZ4VavQlaTG+7mlKO8vysBWOilqiIRxAeGDlsRocur0jfBbrzmKCZo7qYDfTAAysFgNP1avhS
bYM7g84I37kQlrHNEkOxsY1AdjY7qat3Up4/8SjnKaZEWEpfq/UvPidVQ+sO2Qv7t8xNzEOyTKJf
mwE7HKVBEjnKnxrCpkhC2iBr4uB7E3/XEX7pJOSqOnqkZrELsHW/0sxZ4gs4rw54USR5dUXDnOSs
nXMaFYEnr4g2kIxh6SD0byP8gAJlgWplAPYLklRWVx99ehN0CQ6OXa1l+6tl68cEbE320ntQV4Kk
3VR0l0IaSKSmMVMdmbT46xJJMG4Nx70davWIvS1aaRQGWcuf9Dr67Gj1Q5JnT04v3+QI1WOeBZep
/FraxrLwJNC19JcIVROCdI6jUtxrqDXlTiCEh1+CjGS7byfaMlPNGzjG962GBExulXu/0ZC3kFdk
+BeuZSF4aj6mAcNcir0M4rSXkbVUb3yKwywyArR2vk3zlplg08pTzgsiKn72PZSvtar6xXdvEWGl
/oPbd961L91KhBQSWrYC0zjEluyo3XUkORfigyi7DnyQP2wMBbPVPvxu8qRDRzmGZfoUeuWPxq+2
o6wfpYBeZt1RYRdl8YAWx8dRLzu6pc48Kv0f4XfFQXKkwaoLpcePMLw2GVpkkdCZsmITZLRkPrcU
Ljs3sEfSwD2Kuliz2CSjgI+8VA5bp4VJkHn3dUU+y5KuNAOXOhiKrDOMhOCNvfR55y62mj4MEBDZ
SLUyU/r03uvdnRwuFa/4lJXDk5yD1XHjg5MNV8Y46oUmSKEyFJ1mkrXaeX9fVfiqdVwkNqOrPCPX
9gWx/8+W4i8LJ30I82+Nom20zfBiCmKZAXDH/yJn1k3mak92Wz+kBYJ6dk7WLxeRqnXVA6BQ3XRF
vAdKlVM/+GW8fb8Sv1S7EtNSTPr79Md+G3a3qK32pZdlmy4E0Wal26IhvpN0D2WUbsc82smdtdJ8
GFqgNIeUiwNHMuvk5iGuQUdYPtQZ/0NsjT/CXv+S2PLziBZcaH9SkuEpquQrY6qLr1dRSEuSi2FM
d9766pITBqVdZRvodHeF2ZWAhj57db6X5eDg0dlK4345hN56sI2rvkIXOtacW0SeVcVwqKt/bXGp
8rq60gvKFuYpc5XSrPT6DV/N2sgWhhQ+wKzf+aP8nMfyM3HqFYpt67Rz7wy1eYCaP4tqrL0bxKc1
Ob19/01eGuxycQxnNPpgjNzOat3ELXUE53mTY519QW5sNYzGl9CguvR8a8b49EZOiS15hnFnes5O
773PV67gwriKNyM7mm0ywLLPu4G5pQd1khJdKob2QbyfznQ2XoWIef1Fd9oHWY4+Zwk2a5F9F8An
A+eRhdqXsBqfa8s7SKn+JUVkX9JhzVrKla/zQnOsaKBqHE2nTfotO9+ib5mOxKFBQjeMq7MXwyiO
cUUBCrziYDfptWTwpcKiYbOlGooKuuW8IqJkuJlajemG6MCq9EDDo2cyQ3l1kZv+Q4jrfImUxPuv
QLzjs5aXfL1saBoZaF11RA31ZuCej11fyi7BKxjLj8LotocbbtW3Hs7Y759JsS697bfnOitvjhRG
oa6LQJmDPlYVuBBMFZS6GOEowRNeqQiw2cAadW3ty8XdmOO3ndX23h4cPlpzAWX9KBR9E91aeeTz
ynzAflp/RKg+IZOPOwlyS/G4zvHoRIZH3lZSfoQS6yOhr9UEa1GR2Fv7vCmPk/IxEM2E9CPafPmL
niqbQaNfaLTIroTjtvKVLdbVyzRrPwzBs6daS6dKQdJZOxsONiEXtc82dTas5cLZ52V75ySIvkjD
uhyrO6krjhECPo0E1RQCaNzeJu2w1RpYakXzVxjWx7biKj2Mt1MUTBJ3fDBiMiUq7tQMvoUUloWE
TdyPs/y7vfUjhmeZ7qD54spfsLL5GlXmpkSyTBq0YY6QttMvWhmTHA1FmlUBH21SuHS4lZUOShI2
nr7D3A94q1eskh6ktJw85UCziCxW+GDV+9EbYrRQU9oRs8DJJ6MEIi+w1rVRRRTJC3Z8wTBBSbWs
Q68DuFl3aNMhFNUNIQYRTXTfJHQSNQfDeeTzYw4hVPeBJaKVYNz5veWvURYCMk4Ee4YJwxe3AGcd
Oto6xRbIlvIDMnpwdCj1o50ekDpfaDn9MUvut1VKU2igGhfBF27xDnKiFwd6kBVUR9u194ZdvrRB
dvDK9CBVNVgKF8yTDqU9+1HZyqMaw1tMo+xz2G/RMpxZJnK3JA4eLcSR3BySNyLFjr/xDY4Vubcy
plYNwgGab6xqaSuKRG8WB2ew9rY5QCLlIkU9gEj6GnzrWovQPXT9my5ovmSW1y/SZli//wVd/H4U
y1KoHDRgK2cDVrOoinowqZDUyl2UJjWy330cchwvQAnpg7lsRmfPLV6pBy91Uoh/MHoFTAFW6ey0
hj+goeINsMhI/yiyc5dGCfH89EpNdLE5MuhhkuEk5Izwza9VkQ44CPF6J910eE43XQMnCiX4BLYu
0ZQMOB2im/7BKVWsgYd5oVzvKVyq8WlULZNnTBT2fODo5NiO551BRgEOR1yAOG3Av3eSecPqO4AC
DPrsmeuN91T+Sz8A8Yok4o1cIpBsE3xsMOSp6/JjpGKpZZt7bDjJYBmIJbsY0XQoZ84SJeUTrNyN
F6fPmVffN763Q1d87wwtYgq4TbVGCUMhJZrvYRTiQSBOumYxZOZRa5CBi6gum0HkCGNprpaolfqD
YDrJw5OWjpt0xHDHt+aKY90lvgyQ/1mtIoA5LQR8fL1mlhbcF/mhtDMw7DqkAbken8TbzFAGg//V
Rws7ND8zlIoSE9GGAfms8FCit4RyLz2Rb67UAVwQGTufekNDR2+heAGBmja8temk4lUQIqdAFKpK
rHqhhq1HlAEZRwUJ4dgN1lh+rGMNgHod5y8QqRAmldHm7ltk+QFGdJ6OpUGtH/O+K1YDmH8rxwq8
oOpEZRMdCnKPVmvuKhkSZVx6s6aHY9uGn8coR30jESBxOJ+BywmErOD73+Cl9tLUGKI74N0oquIb
fdNeBnJlJBi8p6gfkmNSPyVmvB86eR0p2NX8P53qfIjW5ugNZ0g+bnwLJcUUfeGUGDsyifOulq7c
1sVessm4ClwKcDSGc7/el1yoeVboJfcVbSofNz0vXfq4l4t+e6gMXxUPezGY7MgNX7nNS70eojSE
pOhqMQ476yKbJbCCNKZ66Un7ooCeJFBe6vrO8p29kvN+WX7/wV4+o0EkXxib/hZtQJwadAs6hpsy
LCGAlUdUZZ4Ud3jM4vKlpg1B1Wn5/imnquO8nyXwscQ6QStb5+CfscpR9cdBYRP2sT/XMTlswThC
tnQwGpXL2VibDxXaTHjBdfGDbR+LCBXHcqCPUHYi1ZfBMa8PEg1VBdkVnmlS0yMNxrUzAG0wpAzV
CZxHrMTYR4DeCHS5kOLGrZlb5nwsx7Xn5vXcsvneOlhpeA0Q29636Ogu+Fb2QYC+FMnbaq64D2UM
Ma5GEy5xtE2WqJ96p/iYSukwc4nEAmhe+LWPmrAjRQsV/wRisx2sY8E+LypEkwAAYhKWzRl9pnN0
/L+GNqoTBuJ47z/Vi6WWMquRCiI1DQb111Lb9S5eab6TbLoif4mHzw5qI5E7bpGvu1P1Zd0sQviO
47VA5qUChB4QgUwCuvpvI4OqxaQ6V81kg0L1Szjy+pyxehri+ikRGIy+zA/o/hzfv9lLrT+ZJxDv
sphMves3NY/slBGAZJQPI5qQDLmauQNOSzT9ZWbsQlv5EGfFUfRP3j/vpRrvzXnPx8/hqMdtZsgJ
xOZ+bceUsdCu7jpVeSyz9u79czkXItS4EJuAxBiWUiuchcrrzsbQA1OmjZaG933fdosA2LpHNFYt
4xobl/wvAzM3sk/jepB9uOw2mhnEDTHOnrtuZc2MaqN5z3GG+pFp9h9CTzugVdknLgKnWgzIT1Ke
PRMuVqUjlucaX0MwkktVBZbXY7tXoTHohwjnGOOnukHSZIweqBvR7kV5auWnW/q00KJhm1SwtXFu
e5zIJaYdytg+Qbtz7qIMNlIhMd5QkL+eMfIiYJzR15fSIzYbFZQQ4s6usvZaA4+7usJND2NIoFTL
1Oi+tqPeYQLHsEepjTVwrzvX9FBy7hC/xNOEJrhGYyKaeyoawpHWH/TY34l+c1FqjzY94r6ibGCp
sPT8/lH3Rmyw6mOYNXfYPeRLK5L2fWQsO+RnA8n/SxrLYWn49Q6P2frOKH3coiC/4tB7pYm59NE4
woCaxANf6zmoM47zCtxlTlw9Z3SVaY8tchS1rD8aubEn4ftYY1F2paZXLxVeB0wGbAiLVPF5eWJ8
6eFbSAVhxtadiuA9sFtXXSjVvEAJNxDuUIpIwVWBszHdEEvDxL3rgzDceGHyUDakNXOVtG+Ca4ca
/pW6+Rfw9phbtaOQloj2aPGil9AgqI5s1jJuoQArBmoQ738XF5gCOhwLcB4q1Q2xyrPvwpOGGExl
jOaRm6zAT8Fwl4l496VypyfcFf5b+SyA1CcN6K9Hko/ZnuMAzB4yIuQeRETJqddtQy1cpw+46oHf
guq0xrUAJi767Vh6xJ9bbeWaGuLxOYqXtYQBRSwLa2gZ39eg9Tfv39QUXzprE+ntG4roTNmEf0SJ
eVOjOeZgJ7WqxZteDZcFQXWk1OxjnWFlUar9SnHcfJElSIcnqnL00VdgDJ9C7/XwBqnTaB1EDANQ
rbR9+0o9dAmIAWib1JHoJVi/BWa93hhzt6WyzW3/pgniJykuDn4GMdrQISLXeJyU6HhXRn9E/PGD
39e3BqmvWesy8qwr63O3Svz0pY54UajUA3NLXgbcCqyOQzSpvce0BrSPLv115ZnKF2pQsBFABQC4
kdg5z2rKoeuZhI0S8NklRkoRfL9moNpw5R3Oz2BEeLr9mAXbzt85HdIDWRiNt46MdkPnP8tDoX4g
gUZ2O0YxSHOFP2dTgHpThidv5HMZ4u/4Q6bLLq0/oI6K7gnOik5OjCM1+VqMoJUWIbqq+HbysQ2o
jht2cE9lhUBlmlmbOHJ03HZTxlK2tstUHHI0n7iwyHyhm+LvEFBDpC8mQNG26A/47gs8xfvHqtB8
sIaOtJSLHOSppN3bRvCYAkOaaY2uzLqcvpIt2TeR88PqqILNsHn2DHnhGvRm0nYDkG1RmN9QLH3x
XG/Xe2g/eaGx8LTsINqT1vqEDeY30SmsY+2xKsuj0jTPKrk+8uaPbaAqZP85sCbXR58+f9e1Wyev
SZD7e1Tr24UXdH/durJ259AaeHoYrYkWQkkvCyxTHOuAHTLDRxQBqWJbNL/yejPGQnd0kL+l2fDj
Slm4VBQApGkyoBUGtedZtYFkQlzVWrLpwyxGFlKbIe97n3hVv2Y8x/MJnEOrS5h4ivoLnk2UKFdy
jBc6LRAEbXDmhmjRzwO82F0XRSI6aE7G6+vi/LNpITHcOgXPBjjpxhmK5QiPdBagtXztK75Q+xMq
IadDGJce4nn0PSXH3nRJkG6iBhPJPA03eoaGmYXQ/UIroFdlkJFubOPB4BtYJa6PeGi1cfMM32e/
ttdqGt65TaFutUFYALYOIoT4csnGtm169xa1zAWGScfAxjiUvsWaXg19wrJ8bcX+zy8kz2piXf7I
coxXPb8+W/yfY5bw77/Fb/7Z59df/M8tzm1Zlf1Vv7vX+iW7e0peqvOdfjkyZ/95dYun+umXhWUK
rmY4NC/lcP9SNXH9N1tU7Pm/3fhfL9NRjkP+8q8/np55BagRQ3v+Uf/xc9P2+V9/qPAY6dH/w0cV
Z/i5WdzCv/64e+n+6/alRw/2ws9enqr6X39Iiqz9SRKNwTqpTnrrMoWke/m5yfmTyDfpVfoHZGhM
NqVZWfv/+kOzxI/Q3eZXdLYZm/7xX1XWTJuUP4GBMURm8G8JpJ79x9+P4ONr6/b67ryX7OfyW/4u
Y1xauTetIM2wrINtAusLPASq3FnTXgB+gaeUYuVcgO0pTNz8gP+M6yjub0JEfNFuluRy56tOIYMu
qqgqLWUuSdBe/QBttMI3fuiJj5KbcZN1Zb9DPhiLXTHR8IXbuSpAXCkZviWKWuy0XIK3zjCNLKuY
TW0HN9NptnHT8nX7tIhWT4GAm4MAG1661NQ9uixaATy16VahrWFEKyZASaB9TrO5QzYwSJ7trE13
jpL8nFj/zE3rmkRDsUVBDswNhIw4Ub5d2inJLqMlFpbazNajjgpjYg2LWirSXTOMTCbB938Wpw1w
0jCnHFCfN6Js54mJFtvpm4kBInjd6AyKaYJ2fVX/nARiUQg/r8agupnW5y4eU4MnXDtgUaFhmPpM
TamFkdPiQRgrVYmOuoZeid7quLtMsxb9/23U3xs5+s0zrRqKHWbDPyfTYhiEKYqD0l+lZDfd3gvS
ejZWFg7qJAD7PchC4Fh4XOH+hOZl+1wnw0ep0bqFOQK1rZzktvabD2UoezhxtGs7xYHRklCCK5ug
Xsd9e3R9aGVuKW8UOyFTRQIv91EJgJmM312xlPPQ++jPzaIu92MalXtdzGFmnq1bRXlyI4wB8C1a
lp3errQogpcXoaKVdWMcaAjUxVWGvSfvano3uD1/wly7cMfbVNU/T+/PG8cAp0Fw8jVW2R2yiGaN
3lTXhDjO6pg/ZrL5UmdphaR5ALZFLpvdNOf8M3dap+UdkcbT8rTPafH0u2md7LhwH4q4XRIsycmz
/n3oK4c53zwd1sPTglcurvF1e7QvsVh7c63GdHFn1zAt/ufrytwxMB0c3dczTgdISrA/p+Od1rVx
CMzacFaZhdsRF3h6LK+P4LR8tnlaBENJqLcRUpPix36n5GtBBInF54Jz1s9J+s9iVOH6ijbPL5vL
lIYSL25WTlted5p+Pi3rxKOGGqdyX61xnr9w2LN1p9PnwyA0+C785LTP6WrSWsiYqn2NujnXPm24
tN/peBjwOqsycm5Oq04/Pa073dtpXVSpH0oTRfLX2yWpDy4kJRqQm9lOypiAGy/lJVRiXN9VqRnn
57OqHeQ7afBQqFGE8U1RyUtZxFRNySN/LY5xOtrZ4nSsyIoQO5q2OHxs4CXFyQegk5saUbJpn0u/
m9a9/njaZ7qQ1yOclk+/PluXJb26jUoZD5XOb3e5+w2p4CTNd7XZ5rvAiXv5dTmIzZ6gg9j0ZtYY
XNS+YlGNnm/Km02CG2ItKvXAEpUFEH+SngGmXVhTpbtWbCmnJuHNTghzseu0TRYNx2nXabFhVLQa
IuMubJBnicWEPln+OqmUgBpakUqhxVcdpg3TftOcUfXIKJ+Wpx+fFk+HIcH386g+qM8Z9hHGfBRP
J0mBc05z08TIHNwe7JEo6mlDjfAzw1YkV5So3lFDv51cWlcDLMf1YtaIZ9KLsj7NqeITnObwvOW7
mbbgubLJ9RaWVx3hdBeYOqBxBgg4uAZ35zu//m5aK02fej3i563GPrQ0ug7TpGldrj73UP30rQJT
Thq3aRKoolIUi9MGJZIKYZb9KGM+vZUlHF+miWrJHTyFUAWe7HhfevGotArBt7zSpJ0nF90SJ+Zg
BigQqayOyskQeMtOpw4/TaZ1fmZ8l9NeWerCH6jHmH3XiklqcL+o3uOFk9c7kuI16p/MhbVLjj7L
t0ODlGEnJkpfD2tMnHe+nHSysIEhvaaP96Wb4R8bZojsiQIzvd9BvOTYHSkw08pmKjuGaATj/Rh7
Ab/XVEZMKYqvjPkFoVc8ounBoMWw0ZXUwiNd1neYqeq7ac43yp9zg9lky6ghKJgkqSAvO1QP6qjT
06AHmO1kQsg71UeYutMRULIxv9moeAcavT52DzyobGdo6JWVOdJnhsHodclQ3FsGCeZckS/jaCkh
3leNgbOLk0ZCIUPq5r1t4eGVAhnrpW5Zil6dPvXeItGRm5bJzf29clqetkyTdCTaTzAsxkc368kt
TMun7W92mg4yLccxZuAqRPHX84z0DKGLhtUMCuSDrXTJqofEM4KnpzrR6Ni8TvoAImneaRuFwJ3i
GVtVbJ8mmuh5TXOVFqIgPi1PvzztU0syW852P+1Tgm7Aykx252aQZ7tpMjYkNAEGs0wp8ynMort7
cftgIhJGOjpcnO0z7f2/WDft8nqW6Sdu0D17jlcuT6eb5k632vakbPQBgu50U9PTOt3u2eJ0o5G0
NsZDLRqk00QRjdBp0RMtiCuaHqWefONNCqxoWhhk0pqddpzmegvzuPnpN6fNr4cNALlvzlZa0K+p
cX897bTPv11n0oefa7G2MmX0ANWSkj5Nag+u3Ovym9lpE46FP3c637MyDF7lv9/+5kjnu75Zfp19
c+xeRaHDkCDdTYf+bfu06wiyblspz2/OcXn28plOF00m7zg4aGC+uYJp9rTLm0NMW86Xp5Vvfv66
/c3laPFarxh3hVKkvpnE/ywmSNPphYTpoFh1Wn/6AclPd4mT4bfTKlev1Z1qxIk2n2anLTjqobsm
jpINjBCTYD3Qc91Nkx6g124UE4BiDQLAYnZaOW2Oa+F5dNpzmoNHoiwGkOJoh/+zGT9rBsvT9jeH
U9Ok2qldLvxoxey0/fVM03JYjkfcjQFBNY2jLE8/n+beHPN0SdPRp8287nsJV8mVkvTSsi3Vz9O3
cvoipkXdM5V08/pdCJ4VXHXxFU57yQlygm5AL4TmNN11bclw2J96QJ3o65wmdooXARRyeW71GGDh
4qMIZl/9cyK1o0pXRiyjvmPICF8x67yQzgh2vSPGs7H4ZnTRPetFn+20mIDHCnfwXIn0Sk21q2z/
G30fIgiDhl9L1bwMjf7s0pDHGZLUUeYtDAX6f1Yindl+sfxZsg/Qi1nViv7NH3RnOY2tIw6TOXuH
aOSyFHc3Dd9Pk2mEPwYl/HKPZkYC/7KXsabE4pgOLn4/O1OjMTfxRo6KsGR02KDgb37CtASYUL+v
MDwDMN7uKDD4TgMoBykxSsYiLCOUmv8eu06hiGkUm/RGtyxMJCidrlVe89L/P2B3JWAH/k4nCP3v
A3aPT2BHUo+R/tuA3c+f/R2wU8w/wbcZ4IttR0PbDZTW3wE7Vf8TbBiMFUVA6X/G6nSieHAWbTI1
iDkJVMc/sTrd+JO4mmA5KCokdnCz/0ms7ixhpduCTgSQnBgi4LAp8vdLwgrXmKKRqsY8RLIRYP0U
Dduq9ra1J3dzr0nSZaIhbmYjQVo7SrQ2u2yfyjDoMhHTqnK7EAjmTRg38q0UR1dSP2fA/OnqIImK
zKqD2ol6jtPz6BzGll/rBxMrlmLMcHl3JBSBbQlnr1g5IJh4jys0rVaGTuqQSfEcbIWyabxKn1u4
1WIgqGCiMJbwWQwMUkZSxHg1AcdROv9Dg8E4vdVZNpJB0jL3+5uCcCEQepbi/Hn5QhTDFppNvP9f
s4GlV0ddmSn6YXT6/Gs5ZuFdMYYFfoCQJvMR815P8Z2PPmYtWvd18OT6Y62oe9RQ/BvN14MbEju7
AsjXnYX7pS0hkW/XyicnL7cB3N1FmpA6DdSi3LZtdQ9Ep9q7JEbJzGFel8sWdt7x4co9Ea1+E9sV
9wTSR1VIgNjAyJXze1K1wEsdfLAPFPSUeAta59Tq3kruPEQpkWq0fMW4iSgfqzyy7Y2bFdIOAP5w
Axa8Wwd28cnuh2JvJTCJwoJkr31Ug6CZq2Gk35sxRjpeSlbK8eorgKUp+XoKS/+8dL4doG4KX9U5
tIZsidt4uaMelNyey6YU3g/4lyagceMkcHF7bf095qyQrIboFsZ8/y3HzcPuVoYhAaMOFAf3+DpY
997YrzQ8CHEE6rBd8RkUcwt7KVRvpRbJzcHCQIVcpf/BlrRlDc4BPWwHYK9VDXOsytDUzSywxCXS
zKbu40KAthBFssIQI1Ed2FRjiCMBziiMnAKEd/CCt7QPhocqRaxnHtya0T/kBFcLt84ZSDsAuwfv
Dkc353aaREjUtiaavKbfzMtIvh36Itga+L/RmFdINso6qMRs+OZkJm4aXQB0IWtuQwCRS6qKfl3J
mLXYoYJ5k1y3H6a5Lmo/RmGNgZAmVfeaqmZ3cuFuM5i/dqEunK4zsceMjiaEqXnZR8pSUnTwLGFZ
bPtKLuHc5c+D2TvbJKi+qKnXzcbe1g++km8MINhXkvHqpaIKABChBegHMhJVv35+doekTm/56kFS
m5vWIiMY22W5dkkUoGWqYw2r3nXk2bbZUH3yAwMHvgSJ6czLQFiprnLrZ/m6caS5EpXjTdwoh05a
gGBFOc8ZxsVYOreOkV4j5k8AjvNiStbEMS1kMlT+/nrZpiRbYW+UCn7MeELghXrvReYHzYqSxf8l
7LyW3FayLPpFiIA3rwS9L6eS9IIoOZiESfgEvn4WqI7R7XtnukMRCJJFllgwicxz9l4bgZZPpKyZ
ceBjiD6eTxoBpYlUEy9t8AF3wjy5evrLjyvoqTDVAKbCZ7cT0Eg1AdhT0qf/RcH96L7/7etitsFl
74IA+6eWegiCUtQCiHIR+fVdn9DCT+JrOubnpK/6kGlXvc5K/+iX9tmgVn824uwtFX53+M8jk7Xo
Of/xRX4bcfk2zOf+fb8RJ9lxa+IogYx7qYVhn5v3PCEwsUppMOlajwL4i6hgDaFyvsQmhoRuNM3b
Y1fS1d8i1smvTdmBtZ/IWiETKTMPuJzx67UGRa5MO3NwCAoBHzKognSvdHgehE3eCMF+Y0TYbhyh
w2m8Wj9raAuPWpZ/Jg/wv0lb/69TZHG3MKUwoC79YyQz7QW6pkf6U0sn0e7H7DTSLQZKaXnrPHOe
p1b8civ/SdPqbCMjxRLGtS7GRHacmZIdJ7Ouxxw2N4fEI7qrK/SB+oXazUGprWsCg1f/+di41j+P
jbeINx7/AJH8TYtryExPNWswn5oW571ZpMOOQXo3e/13SXX9Ri/RouMB1Lv3UHL1HraWoskIUFli
z4RzN5KZQlmlvjv+4J+NBBiAAwgQ4MoQcgPG4OJb4pCY2W2c4Vqa7mAdfPvd7WJ/ryPCP4oqof/G
/7DvW+uY4CQnLbhNto1ukU5meMW5LyaylyDUBTGeGlM9C7gq5w5AEqGOjbHXEPGtBPldsz9ca384
cFfwb5kiYkUvzXsJJviXRj5SmUqI4r13tLI+PlaZ8WIEsfXGGopcOrPCv9HSDy0LdUGZpB0L6Nj2
8keZjTVs//N+t5ex4m/XhAeZi91g0y1mQPn3ayLL46jHa2SQCy3zmbjc4XlKCDSZvabZu5qrnrVg
GDHmoKaYppk40XE6uMQBbgataPaFbkfbvrVJRjZ2dqlde7zUIWzUOqR3NxwgQK9jv5rQjL31Q0sB
0Q+QFfZy7RIbu4rAOexJFH+JSzfYEkJ4I4zaffWJBcxL8zRbvXnxK0mQ4hSNF1PY23kU6JOq/GWo
SZUKOvjwCdwIxX1wNWae3BSOCA5m1fT/5Qw1/t0S8pgceOCOfTrk7K9/QEM1ZfaDG9nGk5Llu10D
sPD75DNqserU1iRd+K6GVhjdSxilRXFyyI5L8AathK3kaYrIqMGmdCktGrz/+Rg+1OJ/PYaLYsv2
WTjohqP7xt9VhkUXm5kuKO+P0qpO2SjaO3ChchWIt6hGHNR42llpNkESEvCn4eYl8O/ZWfmuhMu0
nL4SJ8/emRoiwEzNujQ+kRdpP+jnKQouMNFxwUcu9RKUS1vc40vfEx9I1yfTBotS3Nv682i9jy73
xQWnvpqla++F131oZT4SE0zRaE53Re7Um8pe0sYRjiwaRYxSVJvtVgeKvJz8lksm6CCtsEjlWkUJ
Zuk0SLaGVzVhaQsIW3Egt1ahq/XoWGvLMKarEB+ZmAgD6zcyZ2hm7kE1rTI/oewxtoNvEZggZbEN
4rEJk8COyWIghM2p7HljpazlvRJfx38+JOhs/l3iAHuV48AFZTGqoV/8h7lgxrNFfPqEYVOM1bXQ
YAPaWk4NrcSpUmmkO9Q/0kgRoTNP/qHL0mNglclrN2vNYXTIRki8b75qxNWh+EDt1pvnNT12po2G
fvA8sAlYIqZu68R2G2but7yNWdtkA8mqwahfiYrf9p0Qd9340nW18Swi9dYNrk7MKWhucdMHosvY
YfoOnMr3tHd3cOHBUPvUD5/HwXRfik4jYAc1r5mZw6a0N2pI1dbnkl5ZVdpfyok/abDJr6oQIvdB
rK+542SnPsMeo/JnLwWBOyfMkmBO7F0/hnBAiZ80b7Fy/YkMMGwQ60LZZtiW3ni2XKFg1y+PzP5J
FfbRi5QFKSaKzpD3N7pQ4ubQPykq6BaW1pAwmZdrGfc1VF6dsDtfGYDRzOdgHqMnmL1ufy7dMVp3
dfZOQDes5kUP0QTE5YiIhKqZpLUin9tdgkkwr730Fid+sKozOewwLHlwu3VrFbdZS1AZElpOdHJQ
kLqu9WrC9MOk91rnn6fGMA592bXh3BK45irzOFA3PAfSoPLTboisxncRjeop8mUcGlmfXfE9I2WN
gJxZqvg+92Lal03C3+nYV2X3Z83h2+Qhce/NzUoToj5Ea+CfwIekPOiGhd5VGwVanyz7n5k55id9
bK/FkOs714/UuumJLZm1/olAY5trmatXFt4PI9OiXZNM2mUe69CJ9OGaDYF1x/nwtbXmj9Ivk20m
YG5NOB+4ZxiHwXfvdhN9bojTvqfVSEwp4MvG4ITIbKJV6QPva+GC/q/aH3ZumgflEefTAFh6pZQN
lVOfTxy2NNR8pCrBZOBpBBqUt+KaamreZJIMIl3k8pRP7l1yqeyVDLqLRERYRbugTM5+1f/0jcqn
ltBml9wATGS6BGIkUdteo4n81bwJ1jNR0QcfPcjJDKYN5Yw6BLNOIkRNOADh2MUFd+WlTz19BYFg
SXxA0y7BwA4lf5aLBOzm50QGFH4itynJ9dvKgXnkjSS2jBNo3SFiFYa43FuylMf8V5VzgancC/ak
q18DvnPElKtCbHiZLPIve8cGSGlS0yGckRJfIBp/rVnuiVYytbwGsTIvNbdkjtsbkig0MmCdN1mi
56cml/EGf5pcJzakO19Xn2w+ddZ0MlLkrPnvSuPvH+a9bAPE67Ot3/Ou0+/TPI337OCUxGmlHTup
zSRxaAWqliKQZSiSlCilITp2le2csf189CRybxwPRVGn3JuR40tFikqGt6MReuLP5Dt6ltyYTfB9
Smx8vdZXFfnabsDTB6Kuo2qN8JWUdSXmozXHjLVJ99PrMnUNlo2H22lVgzndsrbD64rIYjeo/MdU
xPF9Bmh60MzoXhFZo9Wz/Ypk5tI0UXxJ3UX6HzQk3CXNp6IW5osbE9dDSsY11XcIQMl6tUxKp5y2
3yCX/phgbu6quQBq3hFRMkuDnh0jpWE06iQduMeshcScED+PetYOZu/+mMvEWXprlZZeI2Kd4SMk
+1gW0Q7IIgDdfLHWDbUdMhCQ09YOiKhoQaJa8+59pb7W9F/zWiUvtrA3keO2m8GaP2MhxXNck+Jm
9MT51tBgX0f7JjP83SCeYXKaybqX2b41QTB4+Aq3niDFyS3IvHcxSxiDIihlIFWhM6xD30R3q8L0
2Aa9/Qb34U0DhE8rGenclDr0YnuWdMe/PGT1zvOdMuk4sJqtj8PS32VZJH8/NR/N/8dP/Cy4MSrj
ml56ssh6Z30zL+3Y3891AKFR2vpInqnb10uX8LFJlHYxvdajoclu7Wun+cumCY56Kp2DVy5dDcUo
uwFo+SPC03O0LeZFrhd1a+F40xEIwnT04nk6RtJbaa45wJxDkbZIypJxGHamWRwy/ACbYho+fr+c
pOfENcVOdmV/bJZNYYH661NSQ13bydZ5TbejsKO1x5J+nyo10UZZqvuPTWJYLZIsNl2efHeLsdm6
OZKNKGiJLKzAIo1l/kZyzFvj9s3OH5CeBSU19ofoL58A1cBQDdbWQJyPV3KxzA3Z5HKeXsyEgbow
i5ypEJQZhXB26V0/1HqPzd+ego8v17NWgyoO2mwz2pKgg5agPG0smRzQrnhs5qUd/OdpM2n2fmiR
oWdJzTKSzUOg93j6eBSPi2rv8TzD1NgYuHBAB94aZbxkuR0ftI5bMuBQbTcy2K/RfK8aFJfr3hXz
jhbpqwFBfDXEgNgGMd31NGvWmt+dmrrSNp7xU5fuZRyRMVu647KmHYxQ+C5WgJrYNDsmhljZgIm7
etTX0NhCHxDyNQ9ecQun29iLxEYzic0J2t08ptjzbFet+kG4GIcliYiRht4nCvvEAZk9IVdoQdqu
xrpgR1GvOI6N/ksLtI8Av3GqeVyeCStc0eWHJqPT38V7NP32Oibo3mOKc/YFbF6nSg5+zb0/t416
n5YfpZZuR5/03W7Gk9SSTrTA4M6mWrKJoyXiO9deXCcV6yTqKGfGZBYWhjeEk9WeKA3tf8uwijH4
l5BLLHoVbl8Hutvt7iGoypbmz+N9j0d/EVkt780fn/1/f/znNzgJxcEO/iv0FpQwvz/3+HHxELP8
+W9krad4JNXpL7/7Xzquesh3yDSOf5GePT4nl1lRlNQ/m1aa8+bxayuGpzkUS1z2OLPWe/wvf779
n//v8ZqIpcmcf3FGT9raabJ+lZdLZ40rpPJJ+Z00Fkh+1f3IsminKSxizNPmtfkQMz4Ueo/NbKIx
6TOChp2sY8Cnr2ZOQxeWBiRrRUBO6DtE7mZLULzuCjjXqHlX1MophknzO0Y295DqiXOEr+AcxeiQ
I11COtxqXfIy+j5X8uPHj03POuiI7xDebA0uNyit1A4fP+Eu6BynLDs1GSLEx/seLz02j6eFQwCj
5hDzt/ySx+tOjubm8Qi2DVUDPQvWfz7ATD7nTkznoZCTv3eiAg2x1h1I/5qPTsPNkwCr1gyBZYd+
MTv77HM8Ri9O4fgbyk8IF2KHwL/Hw7LQ2jlspY9C4PHCYzO6Ou3VbNH5VpJJWF9bwTpatMiPTbCI
lP88TZYeoQcFmZye/32P/7+P/rz2+Nzj3X/7NSpucxAhPqPPqM/2ugc8PIcPoZawLX9e5uyvcTem
W/PR2Q0KVRz/bECdEYP35/m0tHz/36ePHzx0cX/eEk+JP4V/nv/tNzx+wHRgII1H1Oukp9bx+91F
URG7+PvnluJb/PlkmwrSXbnlOOTbWbBX9xFRPP/6nn/e9uc/1RZN95+nj0d/e9+jG/bntb/84Y+f
/O0jY1BrhGZfAkveG8qnnf17J6nes8hOfPweGc1t9/JQAEaFKIr9Y89IbPrFftY9oACes38csz9H
9PE06EwWYEWVs/39+PHyn7c+Hj0OdEpa02K5XT4wDIY2hYTOzTsrS8H1mcz7x5lot7Ynk56F+ENX
1+C0njePM0DNZtZ+fqj0gsfQ4Tasjox6ZOHT4poqy+LwEK+VaFoJvWXTtD5d/D/PIyfWQqR6zkoa
Lj7O2WGFwdj3+KXJIn13TCOmLhGdcg3ijaM1ZG/7I4R9uo+P49Iw8d2adfUqWdUdgJ6gm1kO8Ny9
5Wm3eezAv+3+x2t/OUTycZr+3ut/HkZCctqkff/V7+PvnpbSxXLS6jRVJOfM/ZJOWHvlE6aZk4If
sc5nRz1XAkPzSrLi0v2tr7X+loQ/D8crrHq19DBtMaJM9/pkI7uu3Q1BX4YVU0ki0+fmQgviomqz
fnfumhtZ5wUYYzjxQQTTIdZjQsAqsiRRw3+bjda+1pX+6oxDejC7a49D/hQU9lPtN+aeQsu3dJu2
znS1PZFvsPLA9snpErV1A9Wvdi9pn7zODWHsXg4Hb6yznVv73yoGq1WfZzrR4SRpayn3epUGX+um
NK5VT1CVsq3ooE9kqmIqOrWu/jVIfHc7kDyw73zjiwOdfjON6ao3Cw3UeydvYq63TV+OIZhjtS1H
FvSaPX2ks/paakN1Shehoq6zeKLDZDI3CNxt0+KEtIRHSDzavENgqO8zDeDtWGhwZuM2vuvEr3rr
trSbpyyePjkEIMFm836UEVGletsHe+J7RkA7wXNdxumz1871Tg7Z21DY3YbmcL42JhmvrakikrEY
nQ9zoGBmGTPJhjFmQi6GGzmFVpgmOWGaKQmwmf7uTLbDLZag27RQpMPrzZWEiT5Mm/K7VkI0G6TK
uDVme+qgdwak+gQaISGUJ79mmTscclc8Yd/B1TDEJBPb9jdlTvonLGS65VSnSvO8LfYYEI3mtMPa
6DN3GbJD5INRmMjfpIFMHLxFzYDj8X32rOsQYDdOcYOXEX7vxdSLdoUus16QdNuWRujUBGwfC/pA
56L3y0++YC1mvaq28T8Qfmqr2MQXblRxvvPqUHaqPwuXQcEx2vputhPcmtbAR2YE57ryV36nKebZ
0bypIUkNU1/vPUNNz2nS7FG2rjTP6QlNIFFRWRM9ysIXp7hLYZ3kGQs9bnSa711nO4oPZUYTMytR
jSf5ru+euj4T634g+Ssf5Kd48IyDjbGzHqJ820/UEHVH+usmEuRlDJNzUrB2ewyY9tOkEMLnSQFl
sUiGU2p80zQEolhdHO6u8bSygUOEkVs7Bxzdu+CO9W02fY3hQl4DitibqPLbHwVQqCtYyE/0b5jB
skLfGsa44equrqrmxJrGIrRg+p6MxntJpGWei4+ZlvOnLvhmyul5SsvoyUjtr1ZtqzvcRQdV2HSh
hVdcHS9jEAvItW8qhZiraj81qnFezFpccrPBL0XeY9lQo4ohcF8mrRjX/UgfCS/reqa5/uov1FI9
I8i0EM2+bKtPo+XLA+vTA6IIfZda6jzYE/2LdDhI+iZuVTanwZgDeAAZ344dTCaNre3zaX7LJKQQ
oVZZZKq7sLaxGyMiL1KMwC7Dq5NTKqYrakA23PWoZLN5wmeZ2vqOpo3CU5QvpOVYP/uJW+2qnP5B
XU7xKUhd0tqIGzK5rzaic9Ywk+1TNwfvajDzs90ikB3Mfl7rMzXCSZ/ztQW558TES4VEaWV7o7bC
UXphZJR96BTZ5wnnzbLa11ZO033WqhHI2ZBHF80rf05d+TmR3pa3lHBuI85uvZenWvX9M9KDF7Mx
qSfwdI382aLbonX04r8F+WxcSzIW+kS0h8nTviwi5Wu3cLCmhMRtC7yHyOfiTNv1u6lXr4FqX7t4
8rex9PaVM1+yQn6utObqOo3a6RG91kB90TthrCukNJssaKL10n40rJ96dhiNACrLZ3CW80XD3tY0
B+n1xms6fU1xbB+qwf46mr2777PhuXOyX47Imr3K6ZvAVpR5kawH1rKvxAjEKzoNzaGYnv201jeD
cl2Sjsr5ZRyoMFolB8By253HqjWHDPNmmPre885mnpnA7P21oh1wdmoT0pYfeMRgazHgiUE/TbF+
qJJmOzjTO6hA4gLiFojCUGabqqqDTeC96AjZz3EJwUiRFaqywd9pESvASfPiXUY9auWqeFWm47mE
6HRx+rXd9fLFbH1KWpaEEDsWEFqM/lzM36pxap58ynWYzl6YyrnAYuRO5eP02WrFxbLyM7Lo5CWI
3WRnJBk2tLaR5MSOyZtmRcOTp1MImwPkP4QaPA3T99S0m28awLe1rGcyhQQnLdXIkmX0aK48T00h
QvCRGpAgyK3jnuYDQAj7R6ckp5rQz6BiMBo8XoksErctVf4UWZCTuUToDOCqna7KM4QGbT+3zKFM
IO7rlgSDi6yyXSr5f+xskJc4I9t4dEaui74QlIZF9rbkPwIbTUJQAdmtwzvNaV3Q8QgaNqq8qcLJ
j0iDGyxsVti65qlvuTF4cI3Xspt+uEAtYEjBo5nSD8xh3iEul2G7oBZNkg7XN5NKpl5NsM07kgD7
CdFDv/iyteLuud3uCALdOShf8zb6UHfcem3tJQeSiKX0Vzn14yfpZEehu9gYojx9bnN0y20a7/SK
eCFijD8IGqsu7VCCAaFPfQTi49EEdEHsZQz0O9ouLOVtb1dPZUy9u+AeRlXUdA9D5Y5vlFY4fZeo
i8axwsqK7aPvustcafygOK/v8owlvF+PwcUm3soxgPUFSqhrMxJ/9IX/cj6M7IXtZMyfE7fB6qAn
EkTE0NK5hx0Y2ZRMI/ZMKEvvrasE0wvNadaAub2VIcR7nHcRHT1zDpPRbLeNC6nM0untEuhZrvQ2
CWdmqp9tO38bRpvJKyXWIKq79ZSOLvMBEAlOaSIuAygwjvEN4GQFo5kvkWmWF6b+Akaf/B1lYYor
+A9094PmHWRIr9+xI62iGL9YZWtsXCf+GTd05ir6TPCONKaVXXL2gruKB3dtlvlLBaJ6PaSY8VuD
4Z8pDGfFNN+M2cqOAWvlsfPa22w4WBFj9Sll1UwFeU5fI7e/xHEEihbUPxFKQehH9t7KiNqpVb7T
By7XDgHRJvPaqya6hjwSa5O1tveu27+Y1eX7wCSsqnRKTpde/qSZ8+z0pv4DayWF5MB95+4lN2Ly
1iDSzSeZe2/JXMwfSexGqz6b8XpaNXPGQfgnW7gNHoRa2+HtT1aaMwY4XPCIWfonvS6/eVJuoB+O
xyg15tVkzxpltqg/z3ESnKVb3AzXY16PemST5n26bwUrjYa59JmleB8I70lrl5lXlO97GA/gy/yn
uS4bGH+US/QZnptpyGqb57XcjspdJ7HdUxZ2EwBdIwII4hMJaM3cL0Gcf4WwCYIqX3JZjGE9jio+
6d1ECLIY9X0n6iAcY+vul4V/d8pxF3lUMPIxPdES3FPKpq5iz1/qoKhONYNBSztmbfSU4SrATyu0
bdGx7q3nDM1MmDtut6+1ltmyK/IDzSo+rWjY5Uz2k9xSoR6YZ0QJ1IttBYfyTXpatOp0MFWdpyNE
Cvy7VMF0JGj2iypyuc4NbigeTdVSDWemCh3fQFp76akftWPc1LSVo8tYXXjRqRbBHRXozTQothg1
8VKzJ8KugGZRON69zqov0iDNvJfaTjfMdqXNxERndN927cjXYVqVoYnohkNiFM/ZpEGQ8HuxVpr/
iwmPddIwZa6aAHCXMsaDy73tZrrBoalHZhWDX1LCVR9uSwPG1vr0zdHFrbDbo1IR0ya3nbdpU4uN
6DyqS5bDRW9DTcqJpkighPniqyMn72fZRh929SW1dPXsZvot760vFdLSmxfI9zIQxrEzbZIJZTsx
3xwjuoCOswcRf6rEKAEfIvVLSqO4uDUrYG4syC2H4ooW65gsv7Nwujw0MRwHxuuQy72lRQWdttnH
LubQ+tL9Z8H4m0+9c8qrrgmzCe0c4sJip8vB3Bk2aVaobX9RG39OgC4lRuVx+AgtcKU77efY+FKN
0YXpUXuE77bD+zRf9RS1QaPugzh7cfGltkfjbiYgmYy6lmsIavNNcSRW0mqiDXEdqwXnXxmdtYum
7j51fn8QTnSs7Be3zu2L0cF+VLFRXcxkeMozYEuVm16CKJ9C4jmGbW7IYwxcHqian+we8kwCfMyN
DX1ny/gaUi9paXI4Dd0gB9BKMkgE7UzGhaau3+C/cbPK4tVDXlKQ7eXrOgTkqf1u+FVo06A+D/64
1/12PvQu/BT2wkQLGEehlaTrxzmOTHYt4kIeRtAjyBB3iVHzWYENcqBZs1Im7epUMafU7VPd5z/r
uJvXyHB0JkeVgAhrYD4ujGeYz58SXzvTpamusfqqSYSaPkXIO4LobB3XKCMeG4HY9VIX0/sovH7P
zK84z4WzL/ya9VmZFKGdoUTK/S5McCztWd68tn7FxOJz29hIJQMjXkWuJFUO3QihAqxBHm2nyhyO
2RhZlyyqP/2rNJBr1iGGV1XxohJn3jdsJ+SmsyODc8l6BL+mWRDuV3d7ERA4NER7BoP+VLfiqRbC
OMWZa2/hOp0m2Ifc5RztQgL4HEa1iUldac/2OP1kfd3utcn5RtJMvs60MtmPSWWsWBOdcpICafD5
Bx/OHIJc/Uc1yxFtUKltyS5tT30PhYzrZi+HStAR09qltRKtdbNDpWv3G6u0qQtV1ODtJg9CewTk
mAdFfaAEbB7qjqeJJJHAgg5z1DxAI5Utqk0LeDjMaHzsWBE3q4KLK6Rsk5/KCjY9scp3Ny+09SK0
IQWuPZYQN1dGoBAjbUrUV5t26Pc0Iqx3p/qhz8yPpmo8d6zGDszD3zln2lNrPXdUNZ6ECK7Ep0mG
SR28VKKr+7Rw/UnDA8qPuieObfvJCSCHLWnAdlZe8s7alnFh7V2d9G6WhMkW6wxTBCjMoUnl9Whm
5PgNObwKA1nXNi6Lbt3a6XtLTfHiNGUUOnHXLQWudJMnXrBLJl2E6DDHnQa/J4T+nAMpCCeouqE3
1dPebV3Ubo0ZLf6QMcy79odMh+iiZHw34+GWpFHwSXUGEuVSN07cd7tVJv12lbJaJAbBPJa2wZQ0
t+HRIBTcWF6OTs6BkERGyBXaZr3rhJWF2kQYoWZlak1Eqat15jMhlj+rkR5r3JZqJ0inOQeFCPYO
jbKw7IxfGjjSi9cWm7lv6ts4kgjkpulx5iwNVeP3+9KlfS6W5nYS5cZVg+PXVskZAHdGc0UvVvSH
1LHygvGezBkBjYdJS8bb2LpvpKtfXGtKt7ZndOs+0A+IOyYijAObdK+Y5Ks4v2k1+dDusiCJaye7
FnP/PvfJ1huE+WMcPIymATxbuzffxoVS17np69AQeGAPUPFbs/4aFMO2sfPvJghq1uPmS+0Q9Sci
VBSQF3GqWn3x1LvMSPB3kiQvieQI5paZuQwoVpR35JfWIWq4GnKZbJiMtViyXHA71B5C1DrZGi3l
smQY+xSet9eaCOi84WKqGlFUZW68yI32jYxsalk0zscGq2qnT6zWl0lJZhjZMZasEWhf0mmXzb5O
EF/OKWJHaY2vljPxF9Lmp2EQmRuV4cXoxDFSSbs1I3JNzT7aZb3R08HAwtB2dkr/Tv8ImEE5dcM+
FvLzAP7i2Dtm9mxYNEPkxrcJYXxYEnyfxYtu5y7Xa1yuhzj+ZjukZgTZc8xwcU208lcxmSGxbtne
FwopD+SjzTQguGz7knF/zvWwYakX0kfRtkOeHuOsFaFXjtnZn25QJUvWjRM8iMSYd377pmVlsBF+
qh1owVuomWZv1UVmd/QrevYtIHTCziamaaI3t12VGjSc7C1XdIlQkgu1oZcXaTezVLSuGnsTZ3p/
0gWskQR1U36PO5Uc5DLMjpNth5Ab5K4a6heRez4i8ItFCx8OMFD2oLS3v+trevtMzPt8g14x3chl
1sJGy7PtXEbvk2zkJjYhNdvQ/m7WeOdulJ611vv8KMHk3miHTmIae/HFqnKDHi6CIGj/XG6zrWgi
Dvq6jUW/05qfaePklFNH+14Oww+nWAjd0bhpMx2lfj46eN8AN7XEKdaVg2yihp7uVhCtAmM6CNmw
ZrVURJVU/uLPfrLq9K0oY3PdUjINLQdKUykdJkcDVZRxkXAkkf61MzLs1rHQkd12xbqwFOcOeOab
2etgMsgOJ8t+JxFxL3SWeUtYV703PQIuaMHRB7dk/mwa+Zs/pM+Biu1DHKdqYw9MQFx9KLaE0drk
4jpX1Xr9SdJE0K92FU1HR1o/eyQWZ6Nw1srIOuiCqCdSveF0C9wxzApNrWLBHS5lprKeU0+xTjZE
iFeHCcaAxrGVziURQ3HKRHQbS33re5XzMcqLOSf+2SqoI5FbGG+dbP4htAb6vd5zPjVzfcD+HDHn
rn4+xPCR8r+V0m3fYee72Spx/GhH5Bm3Ny74mztOa8d8c5Qaf81WFU6smBDH2cN+ML4x4Upv3WxS
92tUfrH86j64KcXGCk9vViFPFVzNxHuNIVjr5lKN/tmJjfKZuq0ZGqnrrZlNvXVZne5oN6MeSB3/
jODoiy1lc6pjPBK9R/Z3k0egadq822COR/HgK1ofjXt2Izec9AJNUladoqHX6WxDeveCOHmdaEkg
1UUfUlZGmNWus0ZV3O9b3TjPubQvEbJohVPFnl6mPJEHJwH6SVnJCR+lR9D5M0G5d1MoqvTaBC+0
yz7XLIbPmat9GiL6Lz6az1Ms5K1NF/FioK1Ni+4ppsP4OAbP0stIIFg2uWZzzrXFc+5FFspN+2fC
GhXhMOq51aiVH1N2ZZZcnUvhqneReuhOIYSSs3izSiD40g5eci6EU9wGG7cNlqtaUIxTOSUukXQ3
lHDtzZT+jgyinDF+oxObSKHX2nhB/qsOBh2y9syNrJUXSxT6iSZLd5hI6F4lFUBQB80/ZIdzDQHh
LVWZeGq+gdDclWkl3rg7G+dySsAT1ztbM7MXHWX9pjAmWjaGPV0Cowm1WbQ71eY+Ig4IxI/agtE8
s0TR9voo0x18AmKG6H/ofpPu9R8q0ZJTPTDaC0t7KTuemb2znjojuEyFOGjV/7B3ZsttI13WfSJU
YMwEbgFOEknNoocbhCxbmOchATx9L9D1d9v11V8Vfd8XVWHZkkgCiRzO2XvtRCK5b8FQGObXpBnc
rVG0PFFuk0Kwo8qbTKav2NRKu5wOeByoYcWmFWQmiEvbTg5zWlRMQUZ4ACSAXGguqC0VrhsQk1xu
OIyIjRY2z3pnrXna8a6PLflUynlv9Wj1Kte4A//9tV9WBc1YdyQfSqprisQqzmrHunLcm7SkUGgk
VX9stHhfTaZ+H5fVhUtQb+2FLfhsGQ9WzMdfQeIB4vZi18BcD4ZS2huLHfEejS5x1lRYYkIxvEYQ
/5Vr3zQ1in3pAqOV8Gd2dXLpo2I6xKGa/b6EaYs24xyWGfDufOxPuRvVfjgNxV2bffMqEGyuWbyl
zKYEXLQbHD/Ruc56tS1NK905BvTTUiTE0kyYODRlWJ+dkeJw1n/KqhxSUKe9WHVf38HXmANCjcJ9
0xqbePKWR7Af5UM4fZQ05bdjzOmCks/8IOIwvZ+y1Ndl+bnV645Iv6VBmqcjo0mWEY1s2Z+Hsja3
o8P5wXR9Q43OGdORcxZe9l5ETX5TubN2T7P/2ctpfVCua++AaLqQSReKQc+sOR5p14U8duY27DD8
k1argRh8ou6dPWvaRz731Z6e4RrQwFFH1dlpojJyJqICJU6UMNrSJD6JzLpP7aq69wxZ3OXd688v
zJFxgSQ70BIEe8Iu5VGzEKxqpbK3iW1zkTmcvSSmYpAY0XiyeqKox2GufdUu8nA1XJiKHZTZcaKk
VVTtXR15I+DhUzPSsjLJGDuRofFpUFTyCCZ4qGhYdfFAJOTUaIGsjZZKlHm4nhT5CKh+Uw0Xec/9
TZnvXadHYCvk3kyWIZD6TJ5HQvGO5OEHJ+LEGYWPbWxM97wDdujuvMuVmW+zsJq2aH73FTcrYE9j
bFCHyrNYmrelSMfdtGJTmsgQO7vNvkTrfCIlSJim1x6jjhxLfZynAzpGbcM2Uh5GYI4cqh/z0lJn
+gbavlETQWJr27HuWPYVsR+eXfs0sdixlmyLkcSkfj2wOFDscn0N/4Vf9hnb0q466tBD1MQ63BgE
YMZkvZJVcmycwdt2NbK5ccRvxmdCk9gDRoNzuo0m4zJWHMsa9U4Bk2w7e453oSrcwKhbSXABcn7L
7K1TrYxjrS8pqboIOi2ZOIEbO/QiSvjmJRnMfts7xgsF/RExPTXWgyPV/GKndvoYMWVFMykwupzB
sTh8h5646MqMYKzX7VlibMPFPFFcwGiUarRIqtndhO2ALgcLzWzE5ouESdkj4S1sE3sNiVnMYPUP
YWX2jca++K5UdUAhbpNpifhq4VGUYgrkYPVMTIN7NNbJs5D6cNC5b1pjBm09CzZ/RrZpibw6mJDC
8rw4jqj5cNESsDlhDPJRUHsnmli3VdSkDyP1jEBMlHq7Pu1va+QW9DTFXU1a42bhwHVqhfkpFF+n
SPQXbtZrolw470kLCtcaUBcIoP2GHtu72DZfR6v6ZpuNuguhZxZex/mZA1Adeuw/BJHNMYZkIidL
Z6i/mFIDHpU8FyZZMtA0+oelKm7sJg3I7suDa2cOCKJC76DcQ2/M3D0ziVhwTAO6e3qU88tgI0Cf
q9xjgszn+woQL0u6+uK4Fh8SNLNZWQeNk9Ipt79pyHH30RBtaEo0LJuD3NDBjII5F/Gxr3RmDiML
L0Xcb90Y90hp9LSJm0VtkzahGhKhYM4XO9p0s1XvS5JJvF4dh3lUDy8RYqWjQy5ukV7YOjUbxMwp
C/KKBRPLwQ0tWiWasG4gTUAtyKajZ0/qONMpmjrHuh1U1pxbBCt7z12+SSsqj7ppFcfrnyqnLo8q
My5R09a70KqW24jc79vrn6aFTNdJm6kl5d1ZahS2BUbb3kEn0JJqEJgmsjE3iVBOk1qvsA/RSeY2
l7B1aUh50GxkiV8hW4yXuY3aoCExMGgjl1TpMp7OLe37q72spL36vKTvCLHuGzsUXzrOK7FnfKkn
OTxZeVIfpWowvyvQxkKTRytbTQUJxUCiT84meUGPVvoVWaLz3NvZ3p4hZCU6GIviWNXdsDEq0wyy
/qNKis8xO/897QequqjXWZQXuWNve0vLjP1Xkdwm0fTZ1ol8MmKiekjd5RBZpG9XfcQUzZSnVdKc
galHYH5N1OWqpJDpumBa4xGcdGqetJiZkjLU28AbWVHhPmqKD6N3GqASPMatLla9Sn8cbftSGNMT
8jxvE6XVe5osBchFbTObjnHrLM7ZDuE4wjhtbjyb2IFk5mDojseWdtHRC4tTPUTZRtXYeO2KXbfV
D9g1vAo0mfUa4Xu/ZZskNj1dbqqnrA69XPyfEtnWvEvqmdzzVbhM6HdNOxAWfj4UHSCtyNmi73Z3
XUH1JFGWFsxlTC+5foG00mzBWTKh6iHGc7pTQVrOfZCBfvS7iYJ56xmUFVUfYkvP0i1BZyOtvcp5
TBKRo091btIzGsjw1eoamvHM9oEnUKQkMqc2WoKEJjLnoDu3kaaJM6Ustv0mtKlON1/dXP4oSL5T
rJv7gs5LMXTkuQg3wXVJTXdxHNYBYhcRVqmDQoJQxhSem/FgKV0/aMU3jC4QKqvkPqYg6+Ms6Q5d
J7adUPtsSOW7OgAq2qpFDU+V2d67sWo3raPlGwUPegdYQvhJNlqbOPMMdtqmcd+M/Tm1sS0X1eeC
kpqPnUgyv9S1b9ay3yko2YlENDGDSN0evLzH9yLktJsi8rUGWeTnqRzep9SgLhlmN9YsXxuDFkkD
Vt+fbMhWdl+obV8TPErfAotgZW6E6xlnDiiPbWi0t7XTfoks/c6suuKhd8ydlajoTETVwzzEC4Xa
HAxoVcy3cYShXi91+mH0nzj/rZpHdafZJJu1S/d09RP0tvGCwLO66Xv2RbadPqfEMhyWUlx6W+Yc
reWMS0X77pDkcijirIHk4nnYbRQ2PbpOgcgN61T2/VvUNv0xGedVQOr8ND7/HxHlX4goEnjwL3a5
/yAYB1VZ/njvk/fhN/Lxzx/7E4gijT+IfydqhGysn+yT/waiSOsPaVJZ0C0JeUV6Aufd/6OimLCN
QZ+A0rBNkk1X9PafBGNb/wNvMXgV6CqEiTH6/jdUFNziv/lmHcgrFsGpK4IFgzUolr/4Zh1zZtqs
CFVuc/0Q9yFd9Kg52QlpdPFSegHz2ede+8hakO36yHavWvotbgAyYlOBOMHNcWWh/wvob32qK/te
710y3tzsNirr8Dg2H9OQ0wuxyXkiZR1CEijT5CbXgd3h8vMCXIHM75HHl2M4+Xll75GZJRxnwlUv
8Jp4yGHof98ZsfZYe1rCJky+dVP2SjLBI+MfE1SkzrbWko/3oG+dUBFcBeffaKiysP/tAH8XJ6VY
e4231CjRnVbZRp9eQxf4hJnY5MI9jej5W+VstKV8aZf4I24FJ7L026C8+07EZ9WGp6nHgIIKLjM4
jdR9sWaGCT2ox/bzEtcvcVg9jWHzpctb4k2mbacTYVOE8mJb8QNm74+x5c0LhxSKKvlAL0iHp+Iy
S2E+CnRtrUNKdcl1yugF+pFsP9vVltS0nVWYe+JRtqkq75gotrphQyu3UcOln/MRd4+hWHkxLm2i
8ruFD75tXZTjXLaw46xj8SNpSA+L7eI26gtiXPNsa4kZHzJlKSG4q3Z24IQNfbDAoNfwHhClWb6e
ItWzyw2HB3+KhctG2b2xJ/GVJvB72PJzybjUfp7S0FWgo8oCY2tI45RyGSNF6xpfLF8NQdPKZu+T
xbnuZ1N0IxqRBOAEHheJyhpl2WH9xSmrsH+92wQDfbdpc8xchzq3+m0zuZ/oFuGfSCeXKOb8sYua
W6eZiJdIg0Qogr9rWvcOzWc1ThRP8UDQYb8bSo/C3lJuhwaWv4XQFSFW9Jp1ONZCOBkbjtYf+AW9
bZ6WhwpDGSsILqYavYDbOVSrOiPoK/mp7dkPcIZ9D6lrUXbzXlLZciqPziQQ4Ohgc4/Yx+/0NA3i
Ys1t7F0OxBIa9Gi8m+27kSXa05r9h5qA5WVADQZUv/EIm6NvaS96tqPFnxy86RaaP4yUjveqHHkz
hpLYjHK1xKLqIxckAJW1XXBqB4v+UaN7Qt1pPRaklwSt7r00U/QpWfK7LOH+wgwodOdxTFozQGD8
2PQlnmdM3BsbOEralHzMehelNoWUsJ5uzPx9om5Q1+W4ESUGVDwufvSkqwHxjCdZ9wpO3SzoQ+79
CNcYveKpNhHOlfM+t/UPCnhohs31wWuymzxGHVU4FEzn7GPyMooERHr5rVl9ctQhzit6GhlPgv7J
QM3MGMUwZGjlBtGVrRgicqzqgN4Hv62ElgNp/bNRdUhs1pQRvem8oO3azyolzEe7KSK39MecRwy6
Okonfd/UxSm0GA6J9SJBbPpjnR0iY7ldsm9ZQ23Qpdu1JisMvAuAvh82JRH46DaKEiS7OyMzHtwY
qYsreWha5K7oJ1o6ycUNikdcPUV47KGV0AHj34WbfiMdsfOZG0lkaMLP+GDnw8AtlLZ8MVt2dy4t
Rf6lRDjNzg5tChmEgvnUKkPw8bFi66rwIcjus8x4XSGpqzDXsv+ZTzS97zIhCXqvH8qaGahg27Fr
UMn5dVZ805jIgrRvboqaiQVFr4fcOsjNzkHX1ui+iQG4xgC3a3PjaXCtPKAgyqYCEVtg1ghMVDuP
gUeN0BdDzSk3kXdTymRZte2bWXkfqKozJOz5piMUdBM25KJkdbiv2CK7HUSNPrIesnghgckyYbDw
gbz40nVMR5mszGBW1inBIcbnIR2Eqm9MH8vecdgtWQyQv3EhfKdwz1F41BNKoV5iPWvol6des+m+
2IBms2qjp9mHVRVhQMOm2o2xc6c07uBINzcoI5LHx7KUfjy7r/rgHCj54Zl0/OasF5x5qyGtEM3i
A/NkxfSGFNqXZKxguCr3KuztYMrG7UgwFFom2vjK9h5IOdjZ1r1WcCu0sDyZdfiemdRzDY7qcZ1+
HxAuWWpVZTmfVa8KJAEYECt8SPtmrr/VGZ7RsnNeRhbfQFgxj17uzvCvo4Dk6e46l0Sd+Tizid9E
Xv8k8/gZEPr3aZgw7eXEt+KGxU8ZPcjs+3WUTx7CHEIZU8Ime7FXtooZDXPi17K6T6xk5xY4zzIq
NzeN5U7+dcFyYm7JovFGK63jzNA1GGM9i7OTk3yzxhqtTP8mh/Ijtot9ugxfqoZhYBj5dyo5SUA4
mkdsVbGn4uFsk9G+IYWec7UHyTbXKfxyKj1OXbh3JofaYr2bw+FGi5I1dk7cLUpisaN1AN+BwiHd
giYOt0PiULtxWacW/YdOicJd6FfH+fy4WAVO57L5kgx0zeqIxYjjPVP5hKhICp7lZaQZSUPvTutI
111KOsUyLd50lX3CjX8Lf8dPJtZJXFK1rv/gdJ8iCpu+0oEjh9POo0BEb6QqjxR9TiR3xX2Vb5Cn
wVAzaBS0U68HSjDZeJm48QZ+WvZ9uTM6AkaLRN+0qgs0JOXAtIx+O9RMPkpqL93Iib510buHg/k4
DhzIh2naLesEKVYF1tixEuscFIJ8RLfLqTZKFz8c+RBqgOCWxoo0cw429JktYOxFrve7QiIHuS6H
PDwkwbDjQNPCNydk/WjGfkyYELVIe1nm/jPm5ex2qgY7QGCN8NB+1In6Syjz7LyBlTK2zk5frfs3
tg2aUz9rNLyD2DtbHYALysX6Jm708oRmL6q0+G7duiS1SYO803xJ+WZe9M/XkeNh5GUEtCiIOPGQ
2LKVk7bisfEc2qVAyrTYrd9q3b0aw09JWhxym+N5dAduImMg2WXgTMSMTnH4YMLd3vSp5P5THE4N
utAVsUZtUv5wlQGc2RGc1PTwrR8cZzti2YgHxAuYkBuJ0p6tEsFZD1g+dw6pF5IYQ+RGY7qiLJ+4
5GTQCdGjzJz+/F8zU+Nv1Yh/Z25LtkxbMY1EdRrd3u1r48AO/EvcCFaJCOkDB/R1c6xuW07dW1Xl
n3LQHTFZxfzKJyeWb5F00p1b12bhh+1i3JL2Z9z+/FrvUH2XIyIksuhIjK/ye2Q2HEkt/dl1cfJS
IOhujRKfL1U/zKzo/gZjpJMFSvsK0K6T9Feo9rD+Q7ibqYLdCvubWknkUpPdLSkRFToCNDJDYsZH
mr/3tpgdKCcChqjbkoGTGiLQsHx6ZuviJNwJV6216YRKln1nFLGx1xPh+HEWxhtUPimttmzw9oVZ
7ju7x11Tru/l6mxCgPfqtCBXm+s/NBlDrk9ajZ131N8uPU2zedgmWBq4n1HEk0S6YwIwzh3a7BiX
d3PW6zQwIpzOsxGdUOxSaVkxbnlIfGbRRaewz09ahabdii1x6+YAwD3b2sbCpnSt9X5bls+h80NM
ZfjcLQTidt74XlXteIqljm/+MY8phzZW5luro5FXeRXx19qNxC3tcTKgx/wm79N827QMGBdXwm0/
hpoRXP+IKYctjsg/rl8BoM/Y8VPaMRZO6lfQOnb8n7T1nPDCUkZol2V9TKGK7CZTfoEWM+CYH1HZ
DuKz1EW3q0y0CeoKRQW7Qqz5f39tTpG5FWX8vehnE8/5CmH6+UckYZD2MvaOIa+jtbV5a2ghGYV5
7B0L1SUbtjlYuCaXdkBhYl0ZNeyewLYjh4L/+pWpEo5TSMtLSOJI2UY3147X/3XrP//8UtUXC0jJ
TlS9RK9bo2YqKJL2Xm9sQe/mtILEeAShxdkQk8EmW5XvIoypiJkO2uQ2QrqiO0fD9ZxjUxCMfP1T
aLcSYbwG92r9u+u3DE14W3bLrSFSe3v9G4BKzpE+Hg9vW0/B0OlnqGDnUKXjD1QOx3rS2y9ZG5Yb
19HFnQpxneIqG4+qUauDRDuliAEkNcNnYhm1u54w1VJRO2wsoCLN6j7QutKjqIwe9Pqls8R3VhFj
x1srb7XSzZc8SY1Tt9D3UGNOd9wo6l3uudGmTyz1tcYwJSeZPWaOmQEbnL4UlJUu9eA5WyDGlp+V
pNDAsQusgasdS/HyS33h4ScK6dfAIWM9jf8PIclZT+u2APAlBIPF9f4KdoQJai42TKgDqtVyT57r
elYlk8DdWKX7MrTsaiydY8lISoEN6eBfCE1///q2AWJNuIiu9L9UC7zZNmevJ/+hk9OrszR3rWQz
yWHPSrLvbPbNDpnnIGLMucu/4PdWqN1/fHQpDFIUDU8nSPV3wBebf42EkhIP1Mw5cT0w4nx7mXJK
XpGNysfWwZ910U8A0v/Vvv6l9mXqjg3a7v9PAz6/dd3bezx0P1AW/AoE/vMn/6x/Ce8PwrZh1bhU
bB2xkn//5AFT/uI5XamViPdsk+/4tfxFsgUhvcIVRFpjsP6f8pfxh8lM4OmSh+BK8/3flL+gEf8+
pih6cWwFLsijZSAu/31MedYstKzW6oPeqrvKJm4QiwU6KmsH4if0UYz+W6jp372iqeu2xVRpMbX/
5RXz0ibXeQIDihiKSdtf3PrVFCfCm5Sv4IT9C7/rdyoeH4oPyAtBVLOB2cJ++/0DRj2tlxb3z8HI
d3ZelYEm50u9ZG+Ivy+/3P6/mZv+5qVgY5o2DDfBpzMpWf4aCDoix/QqkkwPK5Ixg5AcaslHYm3d
LPr2z6/0HyVLhpO1csvRJAqmgr9cw17EC07qqT7gRsam5TZgs1ilsRIA1/3nlzIY838dIRDQSB+U
niNd40qV/iXmNKr1wq5iPpWVUUIZcXC4TbupXXpLOvGaosFOUbk3RkvbG5QWkk15Z0XEIprl+Z/f
yu8ctuutxKdjEogIjFiA7/v9+sqxoCnvqfpAcvdOz8KzGHA5YoPBzn6Z6ukJN8uPMPlzAvwtvvC3
Jefv7qtgwQHSagrP+ysGWTOcCjZcxRDSsptU79c8D/j06qnppyd64olfRqe0XC7khId+pSVvrd3u
6hnnQWJzNJ9c8ZLCyv3nq3G98L8tBwwCYQPY8qQkU/evg0C01UDeTVkfepuSRZQ7ByF5td5SGYKk
/juYbsS8/EVKj5yzJVW8/HHOigbBwvjswmIBArnDG/L2z2/sb2+TQzS9xRKtM738fpuWIR1QqhWE
mVFyRFduVpt2IC5uVjzgNk8E/hm2lV9qs2r8f35p4z8zQ7kmv7z2+u+/DFb8jfaoDXg2Jse6xzzL
UhxRdIuoVZntdJl0j0uRTgclxLckeS3bsP+X5+VvB8sv7+Avj6bKsEKMJe9gicFZUQe8iCl9W1Zc
efrv0HTd+M+r7blMcoxL6RGyLNf388snhv9NamdVFwciw3eyQeJTZR8QPMBg6KOxszGlNKh98+R1
6Nnvz7FG79VVT6TuHABrsZ/X56PLz8z5TKeXsWNp3u2kYHt2+qXmeO9l412kD0+2RaMy3U1O9Qkc
z4eXpG/C4CzejdNlyXdeWZ0oGg8r9WpBuuSv3z8IOtmjFZgKz/BsPZOShjIeL17n4ipdjo1Y94wZ
3+T0uMmt4a5c2saXjsFYcYIq5HS6PlBEqT/ZNp5CU+AjiQ+5kRQc48kC1r3yLCnCBpptAK+Y31Q3
PSQgvrTIAmc43VQe77HURbBk5UMvEWToHNQpqhKqKuLspmiiwxxasNWWC9rOg919pz37lkv9CDLR
CkZvl9i4qmo1bk0Pv70DLQ7f/TqeTI8hbKz73qR8tJzu3V2n4vXK6BmlBQw0mK/Azk3mu0Zvx9fH
+EPEyZ6O17nrsEopPpcxiYMiBjHvh63jdJuW63mdPHoxHeOWJDrOO1owzcUbh62L3XKBTGY8TKT8
gnl+MhKXmz28KY0P53LeMlNUpmNPRKVkHChOL0FlTJBCJLelmkr8F9XtEDKBrZc/xHysCFE0K+3F
QZIHNan44OwJoS/+6GV0NqnC+LhhtACcHaLU+h0onA8YlnemmHqcRb+MCfhB78fkUqdyXHWJFesE
FQ2iBJgXa++2iY37GooBBW/eCY2nx8lyGbDLBZ3Bk+cth4LjCvpfft5DEvqIv4DVpY7ePIdLUIbN
pky+N+N0tPX8bX2JcsFdpdaBxllzfb1kbr52OJI8LX+zFv3orFdqrdlPtbiTmX7RVL5BtvqRVdmb
QalslMQlWtOlaYhuH2M8Z9GjVdHqoVn/BOFyY4Nm3DSoAoMwGh6zAiu2Z3WYOkjuhHUaFtu8OmGN
rXzPjY+2yJtNyPZi4R0FZdzvmjrRAgrAYE0BQ7M63oto/OGuSfGmxc1qhTfvm+yu+oEqznhwJFIG
pJDIQ7vT9d1LGCL+ZICeZt1NG2DCyZtZu/7SNG8KCRm695PX0yifjLwMbNPiQKxf1qFMv5xHmWOi
NuAoWcLiQEWJccqiskczEpjheLHatN51bdXdZOn8aiQlXYeJ9zbk4FpBva17GHqQ16rTxPhADRZZ
6f11ODZO9AGsNfOXgnGAhv6zZUaPq2Q1oK0Ej2adSlB6fCgxXUjau5gVWMwQB4q6XBOzDY25uAkb
MIrLvIsqSlnCi9/6cZXPZRzjUFDu55miBnvC67Q1rkt9PJiBAk9ISZRi9YSdIe3ni7HeKAgk+nu4
+GMiH/VlokWDrgdBSPwhKwq5NFxZA9sI2TCd0zZ70xr70CT9V2JlxplnYGS4GFH25mp17+v6RNoa
SxYIVnp/kHfoaGjW/voN3rCPGrVKuceLu37QXuNtTYK3joae38KrhKxDm1az7joXEaQ7H6ku45dB
rURtVdrwjwEZ6i2u4cwLzzpUQCBaGixJ/eB443ZqpbmBYTXtVM68rcGq2AEeOLsOjJ55Mi+C3F1q
31XNL6Jj0UMJxVfWY9fBxdaSieXX6I63Ce7nqqHdFeI7i5wTDU/iwVx33PYjA95Wt7XZgeqN1a1l
NTeyZxbtSBEK9DUmTdN5WaFrYAtQtKMS31FmcAOz787NrHUI7DGGRLX9DBg28bWppo1Yp6/4mXHU
lpgwvZwLlxuQrDSeqzzmWiHAvyBddTfXAXndvCA+/liXA4LPPpxIEIPKpWGKo95MH6bXvzeh/ozq
Jhh141GF3nEeUkSgY4VaDqvez1s0958Gr9hPBUr1dfBDbAascmsNqzAzYUCVaflGzwKeKHJ+v0P/
PhO/vhpe/Hgaq201Dz8G6tBbpxLPTQmIR4XpjQHMd5dQoPHzuV5FaGG3gxPw2gxckQg2r9sUp97T
5KZtjG9iICIxXDIdM1tG2bRHuS1SEhN0xd7MitCUojXgBiJVctAaXRtrSb1AoFhr460V3UrFm3c0
nkMbrOIYUfhG6AIToqo3JmHB6WJMDE/MrY3hIrUqvZukLMHe9xSkCgrmPMioKUV1RskXw05h2+7O
Pxq3vzMH5q2ZNZNy+w+hr5EvDRdpzIa1yxwHgzvBZHZ4sZHJvEmthkd43AJp63/euyrnGRqX/qO0
L1073E8Tw6UvqG4hsXjL6DpByQEyMy7NhvIq6OOc2y6l8cYPonrsUI1LdUB2rPnXPZFtTu9eCnjE
9QCszdhaaZL2AQBzUuYdRKVOzPkiVhbt2l4DJsdeNlx7EcOPSS+wvrhoVPhQiJ2fyl5cyolHABff
81KqR3Odyx16L+TdgKXmEY2U9VmiFgIGxu1wBkBTKWRf6IQ8y2aQsLbVnXOZpPvjql22XP0VN5++
WcrUoY1O9laVoLbLFX/iruSb3p1ODceDnV2TdIkgfWPZEWKESO36YThFruls+qh86UWdYBFDECHS
Ago86+JmmUWFG/jU0VPgCWdjMPAsb8pmck5DCSC/fDbpuj8DsGJurzqcMO77XKhHQ7rqWxq5QZyJ
24i2yNdoO+hy1/Waekkr+zSOVn3g8J1sUpV8drtRPxZeqk6aS5R0kod7JOBHsxn3TVgn56iZ9I1H
al/Qm5FNdy6GxxRX7wnx9iw1abYvta2eGBcvYpKeE4L8JjwVLKUbPdlJ3CQ3c0N72tNReoGM3DKg
gXFMZbLvCtyzuNN0/ITNjN5w3la0k2iRnpGcPpdg7nz59Xomtxn2ChBPP0jMYyGey2Jqgxx1V0Jj
tHXMB2dCcGAgcc8E5AlHcw91XG+8eUTHSQca1KF7MZIZNVlWbxpQfEFUDA/EBvDNEhiw2UVHu2iO
jT002MEMIhP7Gb8p5U2UAP13TQn0EmCGJ5OECCvx9lMN/t2zGx6K7MlDgegUF1dFhV+vW4Z2YkXN
dMT1daiRaVuJbRGiiDfY5jnyvZ9YPvSBdJxeZQOJY/etZZxCvB1BorUViJCN7rLfGif7s61pgBDQ
sPkalmE60xxMGos+NrhneIsehNACi8xUxXtp8YJe48A0qh1gVBlLwGgOk68StwxSybictw54ZcaX
5+7lTItMT4ZNRDbMZujhIyvhFPRBdKhyU7tTuFNPsUHrZY6w17XTbrgGdXvtfabGDLx6PW/WpAyj
z/DlytlhHzt+6RKetGVRI0oZmLUWjK3STbK9Z5IQ5yLukBJGlBrRZSLtbDrk4B4piHu1dqU1uD0t
K8ymJ/98I2oiajRUJclqBqKw/23sMoYTFzUgBJVv6HsUwU2ydUT8YbXylmcw319XutKClVDbCaRd
hCrhalpb2iXbR9QJmM4AiJXlk9nY5n4p4tuEvuRh8BBVsirsJ7jp0WTGZ1ShPpTnV7ouxW4eu295
o63dJSA8hZl9rXI0+lb+uRGl5uvmuMuMjk1RD93DhqXj9uLFlaD0Ob2JXZiMZzF3r56bUj4vxoac
+7jaAEDf6CZ7A3hyB3cCTlqWbNONwQKHySBY1i2la5jjfhy8o8PxwUf5dinNLPTdmW26xjbZoQbv
z3X+ti6YP6tLkFWiKsgS9j8pJDA6OKMNE/vT6Ji3c0WnV6ybgow0CJo2eNG1hvXdZJ8ldE5m9Gzp
FzMJoqrfX7etWYwLoSbxwOg+5ZgzifRj+zr29a4t1MOEqy/QcTtrxsQ7tbhBSvMz9njB9Zoslgv0
uXpgTvpUudHddavbpxwzXSBhgGXSi+myeaOl+GT4bWX+6Gc+d6s3b169X3fKVWheSlRSNgK2QJT6
uMdESCdb+4JQjz0oh6YpjMrtYjmH9T+6eIDc2/RjaQcyc2PC6qM8vNfy2MX1yV/VqnI3RTPsTLZ2
bclGg1wJ4BductA2FkThU+xubQ6mOJJAOdhTjHZ/4Pezu3AHzndFqIFTRUgjYQNrRrPNNW5juh62
hrXWMqxXIXZB2sEjfw279NtS6RcnbYlasLI3E0BNoHAaFwXnNE14KZ4UTKNpDsCEE8neLLm4Vf4g
x+lukc5z4Yo7RH4ftY0OK8WQ5DZ3Vbg+Ys5ycVingzppNlUKxQIcGx5SjiFqyl5AczcHkozznQFz
YSNwoFhjedKkXeyixp22YVJ+me07x+R8KR3gOCFnPY4rkcvR1FqvrJbxv59bqr58RE3g10SVY0/S
Z79GMuEtLKjrsVT03lezP9CP4J7i5b2O0GjoQIB5y5Fk241LFA0dTO71+rYHAiqAVUTBCM0C30l+
MC0dK6ZVIS/m+CKSGYGOkM9J7h2ympXaKMYnq/CUT0P2EFnqyVLzMWnZHA+SC8/OngParkgSyMHe
tE2H8SkjLQm1QHRLnuNZVAi9nW48AqG9XO8BQOkQndFyiIf1PazzalmtZ4v1fKzH8ycaxW9DQfBw
3Sbz1iWW0pfWDPB9PSVbOSx7qd3pDlst1H3kWfEcGmPO4FrfBAzNjfdf7J3XlqRItqafiF5g6Mtx
LUJ4yMyIG1akCDQYWjz9fEbUqcjOqq6ecz83LBzccQWG7X//QpW2hZNfq8kUv5Oyk6BYxXr33NlP
Lg5hRKBPtI7FlVNxTeDZeEcCz5XrTucsbW8FMAQ8T5LWeWVa8Ax1aIV/2GH/bSifLKfGvAP9eMI5
UkCq9IH0TOEcys57lb0N/8UYSV5isju58ZupSvRBGRciblbw2/LhDXXPkRbnq0BwoCdsN2Lx3jrF
Zih5pZbm4Lx+dwR5VvUutLOGEz6NnZsgB0sxxrOXG3cjalcgmPHaTLhjavat1ucbfvknNWAgivuK
WjzVGW3c0YDJbkJ1V2UbQn8GtKy5YqLBJJhaD5XWyqweFjS5Cvmpa/tV8xzAM0F5mVrTWd2XRYsy
Yy5+1j3XtCrq+5Ipe2fQrXBL/8qybO4A5Iq2AaYHVehtmWL425ZKmDOYV4RmvM3DvaHTWFVX7azQ
sUrPfmDOaeMVSBnhmdVZflxoO2/E8Lt5TUcKEDXQYiwT9z/qqr9XQ4n6V6O5OzgIlMcsglP7PSlS
XOWxY8qygmFGu51McY1eekLrzNdWEETfcPWE43hvu49pF32vDGTnoCpIlOiqYj7QMWTM6jfpg7tx
Hr+qr+loClNmUFSyJtsDzFQk4gW47BpBNSnUjeRJcHUgCGaksax0O+bcuZbegNlWLtk8+DMGgVmt
NWN+xn7ofZTZfeWXu3lAexJx+RMaTXGPrmHEEhxf4vQ9MSYUFg2BujqgV198nRzo9lZG3aEAHzuM
3icLVMMZ+NQYhxxp9ewNJomuOrWXRVwrcGoV52Tf4YHQrPQpOjjY+Ywjp2BT0WCiYbF1hvHiOtm0
XYCF6DGzER8GwmvW1cCJR1q5gpGUXIQT3JggEGDvrmYCXUcsjGmDsxMa/pxnSH8V4gGp4K2ou5s+
E7se7ATDPmprzkox5vtGc/bwYqnWF/gMBzcfbkTkBddDCy+6YVT3+XESwdfkK4718A3wEHYExpAd
DffOYOKXG/nXtjeul+uhxfGhdmoq+5iCatK8jZM7P+yZ8KsUtRIFTbsLx01oe19MRxy8VvGjlsuv
cR9xtaM2VKV2ECsPzexkgDH2JTXbNCJ8E5zQqrznft9X4bsDyQarqnnbKRcrx0uP9dDdZ8O4nyQk
VA3wH6Y4wTgRpE+pZtQ2KOxSaYUKKstGRoYCHkPbYtSGWXrAVeavFoxUCUosxNFYbF8tlMIkYjQg
LjxdF74FSSwEnIr4Q+yMU7KaBQMpyF2O2TyWSgfKUw0Lx4G2+xjtqw6GW+23CKSn+AGDPn+PJ6JJ
EEedZtrGoEDWzfIugpuDjLDXIGrfiIRjVwyvGLe2Ydms+oYhBpH4j6LusaRVtWcxO9s48aJN1vAT
tW7+VLfT1ZBAHIVuR9ZUmxtrGq5vrpEzY7gJTevGGvP3BaXRNL50ncWbSjrM/XXP29sxgUUkNqxR
h33c7JgqptsKvVBsUxr7NhmNcJVW2uT+cCM4dr6C5HJou6so8X56inlQ5xp3ygidtgLEpASNrk1+
u9QnXCBjjrwq8N3CgQvfkfh9iS6VPj2kyCi+QCZ/7/DPQfJQAnW7m9iM3hN5ySduIckMojSXX5u5
vZUaXz8oU4ooXMRwK4YLiD37iiLvvNTMqFaBnNW9LUVPj9+U87NqNDifgNWzgqaEzYVZmKnLjPEW
lGFFszpf4ca1qUN/B7E14SkJ96wuf6thuCC0jTSvu16u5UYT1Khyvl1mc8sXZeo1bSQ0fIrUcgUy
m/vqTzdbDoo5QB+K+C40qvvGk998Goz7rCKXTn/BlQO8gSZAgPmaG6NXgtsUADkg3VF9Esdidj1U
xxKZ7Vqd9WN6jx0Sky8v46qEst0U04sWMFeRbnwz+3cDFET+gKA9mypUtHVEcequG+6lDKV4JMPL
PyV8tZM1HnUMX/ZBPf0ITPcLUVpyR3m+Jy2Awc0nC7Dy86+yavFqyXcZgVOjx6llF9kuL/p1VH2H
iePsIvs26MujpsuXOfRcuEnUukHbXDUIqo+o6rUVw2W/safsPIhYXI963z1g7PCkHMy13B4P5ELZ
UvN3ykta+jiEusB36Ak1Qj4naa87vEafcUSbR1xlA4gs5WxWV4aJQ2hQWnCIsk03im6n99UNmdjD
SkOxsEtF7+0c2M1wnjvcAKuswemLaUPSjXg6mDoCi2IVIXLf6R6dOYJF+0OYDI91Zzoqq3M9MN2m
PHorBtPaBN6Tje8hiZ0rt5HaK6xJhZGGyWGWHmFjevoFBzxrP3Q2YY/BIPaWXVwKtPkQyGz93qm6
drdQ5XJFwFtYeMgNq2MCYyYUo3taFoHBGnzbgizrhef2sbBL99QmkBO54WsAHSSu7fpJ3mVV5pDT
wsJRfDibK2cIQ/LqQ4nvQ1bcZrET4lyjYT5j8mUMOJ91BF7sRIw0Czdv0BntgtRH3lbqBOtk2fdG
18Spy/WXQtJQyMiA3eYRYsTFgHxZxGnw4tcE5i2eGCN669PnYtmWSGYeUZV+i8tiNWXldOTXtE6I
6qzTsvbbQzPqzH1I2kpcVsXZsrpx6/iwzrQiwU3rz4UcMHU2fJls+yoAwqnGuMGooWZiILdEE3Z4
1KVQzKNqqNAAMQqY8VUamg/5EHm7wYeLZ47jVidqZeHTLQuccM0T3ttcVwD+288dScAbZSmIhqGZ
BkQ7FsD9inLHWpemePHNatUdFDaJsoqrNa4uvoYUiIi/+yY19PuySqCOFkCDUeDgdFi4V6mIn0yn
RlyFqILCMcZgLdPDE//SPQ5j63zU5YPu1FfsHm8co4NGlmbJ0c96vGvjAu2Q5xdrr6jNO9vQxF0c
6XLrJFG8xVq/2LSG3ewsZgQMOhMJLKvOazmh1EOA9uoy8B7Lo3GwjS0Iv4YTa+Htu46PEw6TvJ/N
XN7jJeQCjYNTLNuUHKb1O+diabhB6OUdpC9AsYlEl/jF0uGyxpuR0tCBGhr1oPuzYitSO4tTg2Ya
+FutYi73w1j4jS6ZlIXiPOIhZZ76hQj5uU2HIdmH1leMWCJygYNuM0CjxD6t3aEfwWBccSwJThn9
eDzBmR5Py9rYRw8AZzMuOtzBXUXjDKFtJoq/mSqO5rJpWegpCptlTSrKJ3ZXkD/9PDsK+gwCTPJk
R698wLu0x/lFlNg02Jl1M935bdDTbWLhTdN3bkcWNlhz8DCJfTnUDzZs1KAuJ3RU5lZEsFVddXW2
k6/vOyu5IsUn5PRT5oVFuwNxv7IV5zVX7Fc8ZoiXIV9K8WJtEzjcrGFVx4o0Gyn67FhvsVEJT6S2
tCe8aTSgO1I+hljHNTy+yxUlt8fIHDE2BGfcPhhtyqDcx4q6ay4sXiSv0UYKEpBwDcfifBQ3kZds
aSWKQ9DupJt6COQwaEggCNcOnuGpOpSDTnGXwCPukhZCcWbMa6QxJSi4huTeKb5XFe897a1O5yNY
8JJL9WFCQZAaU0JWdc/qV40iNQNF4HkdxOThzTpes2ptWUAQ/WMttqXY5b7HnbPDp1qiKiqq/gTf
lzcZoj/Wlm12+DSEEIpBj33ucyPweAQ/kFMgLldYhrVboUFKbYzmdcLV08Zz6Uzs0kVG8dcsqsgQ
GmsEHPV0MML2SaQu/zwCn2nCgIeTGeBhgH8ceyfRYUzqtIG8kr6iDDvh0aLkKTIM3GOpfws8a48l
UJNAESdFy6/k82zjuzIyY0SZhYYaIBMSc3KaBFP4cDKf7GSgP4ezHSNJdKtj5L9tNA3cw3rVBd5O
fd/8qJiUt3XW7bNQyO27KbVVbNhcs4NnH6NJOFvDhUaGCsWDc7wpU8XvRTmU2Pm3xvG+UZisbKVH
srvwGy5tb5NVr0cX15sQfXM52/RDxl2oRRjuW3tdDPtsLT0uiTEy93PKXC+ZmNyS/8DESLiPbTRs
AFnWEgO5mAG5xmEPAy1shkz3JosY7WrnNc5M0t85iOKleiO3OfzisBEGajTs/Eso8Ve2I+8Rm7pv
ptt+MwsD3OsuxiVplYXM4AhOEes5R9WlpVezeZorQTNO0O918npnY1RGGdViRV/GXxmFrlM9qo8a
opDMreRedN1FIPtae2OH02jWrvJas7ZmHzTgw9zg5hIZvSb6VX03FvawZTZbX81EOpIwnb8nokcj
r1Ae/Fk3eDWeFymoKgSy5LF3UZiSUs2MOlv6dQGBIuukPORBfWdgdd+5lE8Lopf44buCgsaloNJB
WLy8WLciOOHSn68Te3iufXRBNiG8hCi+6W1AAUlQEIWO0KhbrARnycatLykxkaaTvsW+/mAyWQQ7
pGb28pYk22Ll9eAC9gIhQSXogIUIX3gTFeaaB4vwhH/mF1mKYvZvnCtfpyqA1uTTFTQN6zd+EV72
oQUvO8NLySbtllpFoirZGnON2QRTOJl/Y6YXUMYgr8lz8AkFNfk01HD6XPlRYm8x+UaOFcbGCkcz
fmf1U4bAjJa3yczhiNI0gH9QKFi4QX/m0GW2KS67gHpb2jBGpncHtRw9QeaEunuIsddAeBO/lagA
d0314njibbQTHH8Q2q3KbDczXDPlTzZ5R6o1NJZ//lGMv1Cy1Y8Ch9QgS1fxH3/n5YUCm3wgkUOd
G88ddKI6pWRVHwk+/rXhnmfM7HwcpzHk2fzze4u/eW/8MwRvakCA8nXFmf6F/tRYvZ0D9WcHqTre
eUD9xRsZ0TN+zjeasG9KMd2j8HieRuPZc8XRH3CdpgqjLXof+Hhm1BYBKPBapq69xuH0OFpAPv/8
KZ2/kMLQv+uu7Xue7psmTcN//5RFPRapheHzwfT4lFFLgeg1zbBiGKaYnBS8VuCFJ53OX4U+vCoo
Y9WQvisyRxzzL+YF3REcMXYlFTFcgzdT1XJeBvvTLYu3pM7fMqBCzomdJZiUhUn0Sm4sk9vLQkEM
dVW3KziwrQiT+ZpMrrsaQ4rChadBmfBOI9jZoLwjaoFCXhDiiWclWOo8nlP1KT2TmISmpxU31vhI
JNZhmLA4JLT0Hheyn3Ex3L74TnavCjZwnjenHu6zusG1avwiFMgYOxVRlsxvozc8qPt9bU4P2Rgd
/vm3RgHx12vUsA1h2o6LROAvhFU5xqWGzDQ9xA4xw75ubeGoUv0qvkmtRjIiKeg04joMRtOjWJjy
TZI54sborZ0z6iW3AxBlzyWjTsMI8ly0MV4dvbbP1P16GsBz5jxzcywuwE9qv7+3AhrA0iiv5sbP
d70+v+ez1jO4teXOIUlkAZvDCMTCDBG0RW9ho0GEM8CrY/461VDElq5bJQNjf02NosNRWZk5sy6h
sGfMszDdm9H1rhCjgrlxC90m7WWIaEylBnZOhEB9dWcqYnrab7nAG055acmJkQcfqVecQJgVqv1R
xmLpt3bazyxBJQnmoBnKGb5ov+f+AtfnuWCmYG5xOd+jDH3rBO3I3NTxnmlpeen5tgh7fZ2YeCAF
URwSsag/MdEDrwLxsYDmUlFfaYBccBj41rbf3i9Yu9RKlVJ0jKT2sxScPgV5MJsysF+MnuleYM00
RlIKLB1eWYODSE27F/Eoprq5cDDyxqyEdgn2ZYk8yjec36bTAG1qnWb2s81OOgSnsBy+IQjFpLXY
YRl7bUr3KBVJwMH4BVDKOZi19hrmXOfqo1ZHEhp+asN4j3dMfzs5GP4ZuPrEfTc+o5GCrFHhfTu0
9Yks1af/crr+zR3FsIVj6CgBbN9WGoBfB7Cwg2NiaU16MNVXVncD9LiouKT/A+eeArWzE0WgSzSf
V0GpmneqYVYqJp2lOAxVm/0X/u5fGd++6XOTIJyGq4ix9beP1E7O4MjYiA+ZHb7IPLkwfT4q6Jug
DriI0zFQjLNy6J8V9YpwpbdAr76Ynv1ffpu/GdxNH761QCKhTEB+p553cdcHTlHGhzYakXl2XFVE
/iQEeMBswZ/aF99rSrV+tr87WE3i0lBcNwrfcBR/DD6Fyk4ocKDwHvUufhQWIecgYcE6luP7P/+P
/l9o8r6lM+bAkPcNA9nybzxcJtgWbfAhOmAYGGw0uugwKza6yvX0AqGa2ZT1c+a4W1w5zXOhn4mj
G06ubtVbwQsBqK+mNB6QBHv5Fv6EuxYKjYrx+/RMK96AsyLYbiDmlZ3/vGpoSW71IaeMLEptJXu/
OQ7p+JRPCRrxGVasyGu8ysnNRKDsP/vUQkK/F/WDlhI3smDioRZz96nng0jNDUgf5tsDwFr2BWfZ
9JBVBTnsXRztuCzWWL2FT04udk7u3zjRNF/7PRZPE30LzRw2oSWdU1Jz2ZgVycTCMPDy97UvtUQv
H0Pf5QzWv04ZZF0N120wx4UqWoCpIaB+jGjg6twjIhFhuMqAPCNr9JWpQIgOGns57ejr9qXowne7
1Lu9Yx6CJKsPeCEAaJdjsqucOiImu7qqfCnvs6mgOMVGdJ+TXnSo4/gn0YXlx+zj/0uj/os0CjUI
N93/rIz6P3U8M+v4VRP18ZI/JFHojP6lW5i0MDFXV42aMf6hiTIM61+eYVFUL9Y+TO3+1ESZ7r+Y
Z+rU8CipsBPyURb9YQlkGv8y8c2gH2Z6hu0b3v9GEmU4v08h0NYhyTKYrgmdD2SZv13MpAg02Os4
wxUuEUq/S6jnsqCBiWAzFvNJKAigkCGGEZpenwKCik5LIPLHmnqIBckXKGncHFsaAauleA8gK32U
8VSgeQMjpVWJsh3D1Mfa8nBQD5dt7pIou2zUUBdDromO+pjguV5OjwgNsPT2VcqnDoek/qqL+Uog
0t4lwJ6nz4WBbj1dLY/z2We1t/IvlpjdbdfExalWHyFyWw9uZqixtCG64Bukic2SGr0sRNWO8/oj
SvpzVWT+9zgVzTZsijRbLbv7nizYj2cmeTHN6wx28SbBCYCGQ4J78vKLeVNWHVIr3NLK7gk3Vr/i
x24gzHNDMKROpEYhT/ZEbjIp6/L0+TDLIlqAhRYpLgWC/bY9FXNq03BWq+EwEz25rC4LzTfwtBwr
C/eFghFqLpEjMzsuTp8Lw1FfPzTg8ayW3F+b9v4K8au76QxSsiOVNun2idS3XhOT1ApN1SgOy+bl
CZ/PGmrxbKOnJQIE8HuqwCInkrIxym1Oy9qic1/W4s7E9v633eieA2Nrmkm+00bjMVD6+LSV/EjL
E5fHolc/5C+7Po/+yzGJBVOvapn2Z1NuIMHhc3y+u/zY/efG5Rgf77Ssfj5zeWEu93LiXEu1VJzg
PRgfaziUCDDWLDeRYLC67F4W1Uy2jqUH+BLwis9F/udDu9KmQ1FikKI2fW7/fK7dkP5Zyn2uGeVp
hGAGcRcWGTHky/qy+XPhqnPlY/+y8W8f/3KoZTWuyDBIbfPx8yXL2sdxfj/EL+/7l1XSloh8KY+/
v8MvR8qcySEPHvuUX179y/5/+PC/vOCX1c8P/ctL/3b/8szfP9rvz4wdDGIs/GxdIlnXwiNE/vP0
Xtb+47aP6+L33eBhOE/8+3E0Isk/rqgJiBirBnWFfS5kU+I7qhFrla2smnQkwZD2+ZrPJ/522GWH
M9/RjbaPnopbBzjEolKtGQVDyefD37aVFrMJnLp44l9Wl6cuu5a1ZbEcaDnk50PaMIyAy2Oy6jnc
smoPEL2QCP3Tuy9PXBbL22DU8qh1Q7ZbNom0cvqvy2qfRJieJ9hq7PXB3ZuZLk+YdMjTNAPfA6Nh
sLlsXBZeJqimPnYtz1q2UsraMx4BVbOCbTcoU4Kkp2vKoWY9ceaHZVW3IfLc/nIYAQ0ADgtQa07E
GVQ09QL8DKwVqdp1HOxSYCga08a1r9WwkJzxW1xbL0QwAkCiPyFZB8ZF3X1LMytZ1y3NqD77MeGH
k5cRvSdNiWok5fDgxWeZlRLr6CJeObRw8pPpht/Nue+p/MZ5hZFsvoYTQaDd56f8+BqT5UXYNtXR
dgkw7tVtFA4B99LlJqsWf7et+XPvx8vUK5bn/ceHHyHIvx36/+Ew1EjdHpEyXrp8Fn+52S7v9LG6
bF0Og32Rz236Hz9JrsenKJnK/a+fphnLnQTyksudjNbFH3HWy1qrjve57ffnfO7+fM7nto/o5M/H
vgoA/+2wH9Hgy8bPQ/zv3mY57Oe7fB5m2eYn6Qs86OJEU6kmO5r7GY7EBIiptWXb8pA7+MVI9Ims
lf/Z3kcNHYflKR+ry65kua8ur/ntiMvDfLlDLrs/nrm8CFr1H+/9sf/z8ccxI3jxk2ZnmxnGNEY8
GpRL3A0N/TUatfxMat5Vqeg7Rg7Dauwg7zT6AMrDjFQxizelB1F7xol8nVkOMYOR/EZW5rzxJiyS
uD+3WydS/nJ26u9rjB0b3y8PfWvsfYkfVZp6r0gQ0o0k0LR5dTS02anMj4OHxzZEsmhtufcg10DC
uhatsCj8nsy9temZYWxj88ZzwvkSVsG+kaN3SjFLW2Vx9ai7mrWPyuZrFmvfkxwhx2RQMKouSjjo
3hqD+nVof2n8wt9j7eZvbUKQ7DSiL1auuwwKV58VUJbaadtU0XfM24G5B6CYBloLjpXbCJ5BLsdm
2xMIuiNL4CDT6qKg2lRluFFxEIfnOFeUCAgbB99ZNWn6NuESDP6fFmfVlFONoFMm9C+5SYRkHssr
fWq2JXP3zQS5tB/K5GhXO58KHFMYEk5zXyPfpJ3SdT/E9w4M6Y0TYnLz1hdlDguijPgndcQdNPIw
b5u/lln85sLg2hrDi948dKG8VFAPw+pQ5sBi0lXjnB3t59qE4zIB0qYxhl9EkEAdC9CQuMqi5Q6p
4KFyOs5e8mrXZosvQeeVr+VA/8RrSUrPy4DCNjLvhPkj633zlAdR/5SB2pLkNd3nrYMsonqxbWjl
nUc3YLoLET4lAu8dwA2ZG2SgKqqlLStkpYNsd0YL8oe0A6+tIoqP7cTedKqviyk9DS2DaqWjdLIa
mMqd32y9XGDGX/nfE6MEFG4EOSZmjkykCjcwLuJj5IqXProL6ho6aYzisVKkNilbnKX1vRXa7tbE
npcgRPzV5K6L+VrOPBzHwXspIpHc9p2c77qv3oMOEXTvKlWk3Wg/tegQVNByFPhNRFO5r+nrZXAT
1/gbXUy8o8tiF9oSANuHMdPao7U2esK6JPbwVlHTZvKggxWWuYtIcTpWCaB2DMN9U3mKjVD1Gy0m
iCMICHCzMYA2/faF1J53WUzjxqzabpWnt73eEn40NfatbZwj2r2o9G6k2Tpnj64mUGe8HuUPzQkD
+BXZLssxYSakvVu3nXHyG/leVNbF7pCxSMnpsCWKpSE/I5Z7P71USY/8q6ax5zQJ9VaUqaBp6QNV
xfGmIW2YH47KxnJyuNUh6Ek/G/eEbWHQjJ3r1gpiBRa/tPN457ROvW1i9FKd6E7LKyYZRZtIn66L
srkUQShfPDs7xMZ8bgkcz7k+mjSvN4rD1iTJXcdsfwVO450dgxZnQF5Sqnf5xRfWqSon4yySBIJc
RbFmhcb30a6zbTBY8JfCSV7GwjlOJFJin+vrG+mZSpXZ3UmuKjy48p67PTaMNoLtyxTzT1gmZMJ8
8p6QjnAPr/UQSjP9d6zijX1lW480ZUFxkvahNiPvMM+nfI4h4E01uR1GaVOQMYWu0rC51r1THkX2
HtrkBUqHzp9koS8q7aeIiLVdPU+HfkhLWjrwwDrlYxqS20iLdzcn/ZuF8HU1DmRwNVz4eALW5c5M
MJwSNZyaYN/Z4bgTKXAiJ+qT1jUuInXTugoqoiP86dVkMuKYaCctV2bEQpaMbjUHiPva3oYhLX90
Q4Z3Tjkbj0sLz8YFQfVt7FriH9VlX0ododWgGOd8MoRjqCoHUtGcHtK9HsG+ngsD8pMxfm3bPl/T
ND9I/lxaNNHPuQ9+gqlfY0B7cJLxISiqSxNIG/M2n3SeyqUhoVUbJmlYe5ftYyk0ToqgJFcdccS+
Nc2Hng4n9GT/WKAc2jIUTpchwTfWjGHvwT1ZRVGW7rCRwm2oxCCVLvsO98COCKh5T67utqrGm8B0
vqItM4htLOlDKEOvcn7ZTHinVq585uqjoV539Cjp924yHrV+sCsHi3o0jYt1OIfnRFSoeaAz6xOA
IArOp5jLdN+ZbwbCdQCUsVobRDtihjc/jIGfbtw+8mDuR8c+afHQ1xzoTsajQRIeh++vdPuVuK1i
D93jgMkmqXmBQvXr/MEMcC1GChWuCX2v1hGSNcdv7YdMrgkzIdLy1qkq7TxwgXGlmfsKL3yUOO4a
K8tu1eT+WUy9WAEEe9vQueuxsoEDwTU5BE2zKipNHEf74nXtDd6m9aZyOfdQf3kIn9Nj2n6pHTji
3Br1gOGubdNXCgR0QvgcQJb1d2WgOLuOTDdWatb7FndQ4husY60ntJCn5kKc2nZSIR5paG8Y7SBQ
TJN1jkuVhjDCCQxdbBsrb1hbcXJtYoc2Y1vZ0ctYEzy1n/rgeXYmQjZH/3kS+ry1MpXo2OG1PgVv
dWefexB0cscIGiK66WdeQ9clRxtzxiIsDlhZhqtQotwb6WCnJJZuM/csnAjucEUmejv6yN1gwG0T
A0Kz5oiXyuuMtV9j2u+SX76qpe4dCGAH0C/KFxC1/Dj3zIg6J95ptvM09tPOMfKnYoYV23rFIQv5
h90GiJz8rqvKs1qq9eax6HBW7BRVyDejG8xKh20/2emqMuIAe4kCkfwQbs0iua3vdVwPbzyacW4C
owe/xB1ecgM6N6fdtP1b38XbEF+CTewEF1IVQ243gvi9VD+hIsQaMRUnVFLTIe7IfWiS+DnIk+xE
MgqEJeub1Y87Eu9CiD6ROjPogAm93sGkuikRxu8x7VqVznQVqF9aGv1NWbgUS5KRb2jJdVEZRsiH
kNDFP6QRJ2RGMlFoYsjDrW7RwCtlvfI0FRbTy32XFI8eAFHHeHxyIO5GjTFcF0nc4+Qguq2FRzYZ
mM42NCUkcr18aJg5VODjm7ZtL75Z4WeMJUfWCnlrO4hjav1cBnuCR3EhNAlGdpEWbXDjgNn50KXG
FU/ibzPvRtvIYKaEV7Hov8mBt9ITb1foKXlKtnuqsf6+MkR0TxOr5xwljyCJfqQYoAwpxJ/xPRu0
iXQOTeCXYxybYhjxf4WNnFh5t82dBnLOuzkxgOgVxsjCtZ48P3LXph7doKpEZODRBK/IY1yhePBJ
QcPpOE6L4EhMz16vsR+R+Fw7utUQyrAmA7BEK2EeuyijaUKqLu+IvKLGLtvImo1VmfqxIhxhLi3z
wBhH+hdCfKdI7uFrfe/wJbdSA09BfCDaKIt3SafVzHy6cxU5Doivc67kocim+Ij51CbERMEmk6f1
Z/jJerXOEhj4+Iuv/VKae8qHtbBeh7IybxtDDZ1ZkeKHOkLK6L8X+sBgQme4wuIQQvEjpZWkrNuX
jdxPoeVQuOT3MBMwSyiImjdp5Ax5R9pC8WB33Q/SjNK1LnX40BG+qL5ceWMkaMBWyHZFd4jyEb9s
ouHKKInOMBVuCH6cxlkjBt74WiP+WzEYOtsklVfcB5luOWiL4T3BQiZtAf8TxAT45lpmY+0rxXiy
GwmAAEE+1F/7dnrV7H4Xmh2yQbO8h74W72HiB8SJh4cum6cNpC7JmDe7kL6Seav34jZx6ksWcjOO
6O4QHphcy6S/seMftSeIfxfOF7Nw16RMSo359piCdc/Jz0ll9rU9rS3Lt6OtZ8+co31JS9sCMcGK
nymatho8UldJtcR7cjC4+OJVT6+LmcmdgRXNmvwgEmM5RtlCLg6DEhcJ0m0QHgTb1shAGoYEGrZO
FHbboc2p5+0QTtdBHenExmZfog4fxAKZ6apTLDLwiqe2PFvCSml/cYL5BrFv2QDcMZJX3KTRG5ZI
j3oIw6IIhnfRGqS+98bRmHokHU/A8WTLN9P7kI/msx1VHQH3ZAwP/mhuBwNWZ1I23bWzSQzhH0Ir
OGtQKSXZj1u/0wnt065Ryn3zke1cgxztYtu0TsbYXDdpXK3rOTyGoMIHMPo3u2wmHGFmGxHekYCz
ee/63U/pIbLNiN3S4++9SJG8oTRDtBCjSxi6Y5S1P+o88HfViPYLxUZciXhjoARfS9f/7mg5csSO
1rB/bbvN3qod7phQz5ogvPPq9LkUATQ978lqIFX2FMkr050e66DiX+2ejHDkYNjKrFw9ven15opR
OialC+iuhogsyufSEm8R+b9a6dLt6zNSWzE1TuP5Br1As0pbLIF6gca39vnLNOMOMzLtoid2cJFz
lV2q4GxpPqT8ZdMw9scaL28SE9Q2ww0lwoMhP36+KhRwRfN6jHZSHWnZga/xWzu746ZqexQL80NT
PTSZNVwGY9i3bi2gkgzYZs4pxrVOkvBBwicNsiDiFmaxSdW5275HBTvGRC1xVQER3PRwgu9atZgy
Us6wli/IkXfDwb4sC+DIeZ1MeLGL0v1jW+FM1Z50XC75P7d1MybSworFXlHfSs8ObnO16DgZpVtd
uCgEQ35b78ZciMusFkCz8uBNLj7T6mFDWOAlqd34duiaj02f2xvH+hIz/T0tmzzyui6ZHOdNPjTl
dtm2LEwRCGj4NmxC9ZRfdph0sZm+fG6xRUlCwVQWx+WNlx1BBEnDb80NxancLJuWnTEW4mfbmR6W
TXYu4xuX1LYhjJI7sMLSTadLaxjx3VCN7yOEqSP5f9f6lGRX42hbl2XhzVxXJCTau89tGd4B+6DB
Cz7VtYQ2OrDLlal1p9RO7QsBRvbHa7vYoZ0TpNsparFZL7yIPzUjk2q2Saj8eFzDatrVZWat5bI/
krZgZjReIOrdzj5jCK4Y0KCqzrr4fkooYHzGgN66mJQ3HwtKq5cuwUJ+woNBYxYyN5sRXQ/Z5f/z
PPzZ/UM266QYqW2uXjpn7Lgvucy7G4nc8OOMmiU+eCM2TX6WN7cls687S/PCO5GUDzIIx/PytGXh
VCXBwx5GcsvD5bmGV7QobQZ9u7xq2SYmgX1SmV5n+HnDqwr9C0l5/iVUnvem2b2GQe1flu3CzXvU
vdiaJ57O91BPC7rpKF0ltlevpAq86LFhAttw/pVTjJg49J1LJUv3Iouo2pKLRZzQOLuXZYfRJs1R
lxg2LQ+XHQTdQmbLqrWZpK3GxB/LpSaHRdrHEzO33r76fG5UIYT008bdZ6LCp3pKws2sBdEdqRne
Zvy/3F1tb9s4DP4rwb6fEcvvwK3AoduuuSHtuu1W7KMaa4lQx7qznLX593tkWV3kvLSNBCyYW/SD
7dIkRUq0/JCM0fgzQnNAtFpFuug7VCBcIUHxf369Un/iFq1FsaeEzJmHh7FGB/42KIJeENX85y2g
bu36esWa9UcmV2hRfvanrqOorn4QvMZ75HE3HSY0Yt2Tn8AlREmUAkpgARM6pjqOD9GoKARblez1
K6AMAB4EkBR4nu4A0AdlQef95T+yPEiLLMViAsiWOgABxgM3lLRPDYcl1Po8fM8hCbSCJiUkSMYE
qAknLcRxgCiQ4GcoPgnSlKAhEjoQdocGgpyS+NGYDNEpLzaCJMhjgpxE5BN1ByBwm0aQpwFq8qKi
9xjQZ3VofZ+QFgBOT7VlDvzzBa4QkwBIQFDKgbTZFD9LgpSghG+ehFo9uH5aPtCXYHbzARKE6FmW
JCnMyRI/DIBPQteyKHm0jtMSf0fftpe6QBwGSYaq0BBSmzisyVICCQC2IqhIc3IzAIBbMRD2boOf
wMPTFAkN/RgPXABVvQk8LB5nsbYBve6c0gwA/9R+efwMEOUB4LcZdDAY/DTIAA7G7NBLj1Xil3jA
TKzqVgUjcyTUbuINuyyU51jAgMJGIFCgOjuSCNKsX+kGFlAAw4gq3GNS9JMgQILP1cEzzOQxsjpf
8KrsYirO5K7Qa98NJpbYvt7HESpYUHqyblQhln72z5DrjJZLjp4Jsm34rO1inY2LJvbpntP/ey/g
9qOtZxmpzMkLzhrazIDC7qK9ns1LukRc9ldFb+nSxpRiCjZjvjMyfBz/JwjLuwFdNX38lPD1K0v+
jZnlIN29INj9oezzGEZp0lpSaVhUwxgWCeZnV5bPkST0TTQ1t9SRYAb0QFtUoqGlMJQU1yiTD6dx
5vpgE1JHZb9hFb2nDTNsKrbzPPKgbONOI/FtdC7Q7vjWVnuBvp3mqcdb9ztonZfWeIbhOEK86qr2
v5lo5jbLoQoK3SlfQOOcGzqdeUfonGFOHK+MSYldQkOmowsguYcpZFJVHGkotkfGwKmbZzmwXJec
DqD0KPfuYfwm4t42i7hQ8YKrWbzfnpvSkHjwl/fgbDW7WxsWu/FLoWVz4ngl4+Mil1tqLkjuwTam
FP3ZDIsdzzo6ddXzlDbritblJmmiQz530k80tnGcU6d8hpxAasdrIWpjGlmOH8kpKh0zKVrLsgny
tD04zJRLqX5Rv8kwqsaThNhvMSdcOJdIZmmGpL0wLup2MIcQVAgu3Jm+ZLcNHURPyBdUfbxdjfCS
faf2uoWKkCpRx53w/eiCLv+TC24v66CvUop80P+HNZKtDa3OSqIw9ER8yh74zFrGsEXjY0W/ZPej
r6K5G/Ct9pGclSKadjE6p/j8we3VDBmmqouLnwe8oUjosX0fCaweQpKrBbc1jlYKHhaeqzvUiRT2
Ww12llVyqatCrho2H74SJz6G8gOra7muvtPBawIBDMQD3x8XomSjidxa2zLsxrir5ZNY7TFEVc3D
w5DqB2wboiLvIR78DO0zKZkVUkR6y9vVZD6zB/utEohzlejpSvffli4MFTUXYmONeFjrv7BmiZXN
oqw/fbgy/IXjzWZg3v23JVfSNxTrTj0HoNvmGzgbc+L4GOKGyXa0k3ls13swvhsuZ6JGkohhtRvN
NM09OObNWmCPaW5TLsiTa+aunabHz3Hb+0/mM9uuf7M319Qds4rR5uwHAAAA//8=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ratio!$K$37:$K$69</cx:f>
        <cx:nf>ratio!$K$36</cx:nf>
        <cx:lvl ptCount="33" name="2018">
          <cx:pt idx="0">Alaska</cx:pt>
          <cx:pt idx="1">Arizona</cx:pt>
          <cx:pt idx="2">Arkansas</cx:pt>
          <cx:pt idx="3">Connecticut</cx:pt>
          <cx:pt idx="4">Florida</cx:pt>
          <cx:pt idx="5">Georgia</cx:pt>
          <cx:pt idx="6">Hawaii</cx:pt>
          <cx:pt idx="7">Illinois</cx:pt>
          <cx:pt idx="8">Indiana</cx:pt>
          <cx:pt idx="9">Iowa</cx:pt>
          <cx:pt idx="10">Kansas</cx:pt>
          <cx:pt idx="11">Louisiana</cx:pt>
          <cx:pt idx="12">Maine</cx:pt>
          <cx:pt idx="13">Maryland</cx:pt>
          <cx:pt idx="14">Massachusetts</cx:pt>
          <cx:pt idx="15">Michigan</cx:pt>
          <cx:pt idx="16">Mississippi</cx:pt>
          <cx:pt idx="17">Missouri</cx:pt>
          <cx:pt idx="18">Nebraska</cx:pt>
          <cx:pt idx="19">New Mexico</cx:pt>
          <cx:pt idx="20">New York</cx:pt>
          <cx:pt idx="21">North Carolina</cx:pt>
          <cx:pt idx="22">Oklahoma</cx:pt>
          <cx:pt idx="23">South Carolina</cx:pt>
          <cx:pt idx="24">South Dakota</cx:pt>
          <cx:pt idx="25">Tennessee</cx:pt>
          <cx:pt idx="26">Texas</cx:pt>
          <cx:pt idx="27">Utah</cx:pt>
          <cx:pt idx="28">Vermont</cx:pt>
          <cx:pt idx="29">Virginia</cx:pt>
          <cx:pt idx="30">West Virginia</cx:pt>
          <cx:pt idx="31">Wisconsin</cx:pt>
          <cx:pt idx="32">Wyoming</cx:pt>
        </cx:lvl>
      </cx:strDim>
      <cx:numDim type="colorVal">
        <cx:f>ratio!$L$37:$L$69</cx:f>
        <cx:nf>ratio!$L$36</cx:nf>
        <cx:lvl ptCount="33" formatCode="General" name="1.137629548">
          <cx:pt idx="0">0.0327829158839349</cx:pt>
          <cx:pt idx="1">0.0126571243684011</cx:pt>
          <cx:pt idx="2">0.016945024691559001</cx:pt>
          <cx:pt idx="3">0.0018199534091927201</cx:pt>
          <cx:pt idx="4">0.031029474847320299</cx:pt>
          <cx:pt idx="5">0.0047378345869726101</cx:pt>
          <cx:pt idx="6">0.041883917490794301</cx:pt>
          <cx:pt idx="7">0.023720688189195802</cx:pt>
          <cx:pt idx="8">0.036337855128603602</cx:pt>
          <cx:pt idx="9">0.010957188201299701</cx:pt>
          <cx:pt idx="10">0.0066979029381124102</cx:pt>
          <cx:pt idx="11">0.0246797533741515</cx:pt>
          <cx:pt idx="12">0.14330980682674399</cx:pt>
          <cx:pt idx="13">0.018439968706727001</cx:pt>
          <cx:pt idx="14">0.048992863924935702</cx:pt>
          <cx:pt idx="15">0.0077523479397985104</cx:pt>
          <cx:pt idx="16">0.012076403378709299</cx:pt>
          <cx:pt idx="17">0.0418679817427502</cx:pt>
          <cx:pt idx="18">0.047465379873640301</cx:pt>
          <cx:pt idx="19">0.00463506950931816</cx:pt>
          <cx:pt idx="20">0.0098103715596304392</cx:pt>
          <cx:pt idx="21">0.0124836068376645</cx:pt>
          <cx:pt idx="22">0.044261319439068997</cx:pt>
          <cx:pt idx="23">0.0486413084098914</cx:pt>
          <cx:pt idx="24">0.0715831833007472</cx:pt>
          <cx:pt idx="25">0.073350127908623497</cx:pt>
          <cx:pt idx="26">0.022313299543890702</cx:pt>
          <cx:pt idx="27">0.024353506365841701</cx:pt>
          <cx:pt idx="28">0.0363573462660845</cx:pt>
          <cx:pt idx="29">0.035865162047247899</cx:pt>
          <cx:pt idx="30">0.058250027296040403</cx:pt>
          <cx:pt idx="31">0.030116716482367498</cx:pt>
          <cx:pt idx="32">0.101454117981098</cx:pt>
        </cx:lvl>
      </cx:numDim>
    </cx:data>
  </cx:chartData>
  <cx:chart>
    <cx:title pos="t" align="ctr" overlay="0">
      <cx:tx>
        <cx:txData>
          <cx:v>2018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2018</a:t>
          </a:r>
        </a:p>
      </cx:txPr>
    </cx:title>
    <cx:plotArea>
      <cx:plotAreaRegion>
        <cx:series layoutId="regionMap" uniqueId="{31DD08B9-9A62-7C4A-93F4-CC592124066D}">
          <cx:dataId val="0"/>
          <cx:layoutPr>
            <cx:geography cultureLanguage="en-US" cultureRegion="US" attribution="Powered by Bing">
              <cx:geoCache provider="{E9337A44-BEBE-4D9F-B70C-5C5E7DAFC167}">
                <cx:binary>1Hxrc9vGsu1fcfnzhTJPzGDXzq4KwJdAkaZpmVb8BUXTEt7vATDArz8NSrIlhom16+jWvVIShBQ1
RGPWdPfq1QP8+6D/dUhu99U7nSZZ/a+D/v19oFTxr99+qw/BbbqvL9LwUOV1fqcuDnn6W353Fx5u
f/te7bsw838jCLPfDsG+Urf6/X/+Dd/m3+ZX+WGvwjz72NxW/fa2bhJV/8NnZz96t/+ehtkkrFUV
HhT+/f2X21q924WVH2bh/v2720yFqr/ui9vf3z/70/fvfjv9wr+c/F0C9qnmO4yl8sJkhAuJiXX8
Ee/fJXnmP3xsSHRhYiqohTA6/tDHc6/3KYx/sVlHo/bfv1e3dQ0Xd/z/X4Y/uxL4dPf+3SFvMjVO
ow8z+vv7z1mobr+/+6T26rZ+/y6sc+f+D5x8vJzPn47X/9tzIP7z75NfwIyc/OYJVqfT96uPfmHi
U6SeXcx/i5R1wRHlpglgnEPKsi4QlhQRC99/bj5H6mTm/t6s80idDH92Jf9/wvJsMYEH/V9wHnHB
wW+QtNgP53jqPAKcyxImYeTBefBzSF5i0Xk0fo58dpVwkX+8CZd5ZjVg81ntg8e5eYWgZl1QQoVE
iJ91FYzxhSkkIcQ8dZJf2HEejXvrn10TXNL1m0TiU96o4N1kH+fqFdMMYxeMmphxIc4jgtAFoYhZ
2GSP6+A+wbzUnvPIPB99gtCnyZtEaHdbpXmmHqfpf+8uAA4SnMA/kNyfxS9yYZrEtEz5kHL440nv
sXmBJedh+THwBJHdW/YZZ1/lSZi9otdQemEhakH6+Em+nuID5GxMPRLi2dmUf7/6X2LXeZhOx5+g
9cl5k/6zziuIcC+Zlf+SSvMLTi0qOEVnY5ywLrDkDAsMiWn8Ic+96eV2nUfrdPwJWuu3idZqX/XJ
Pvv+OFf/+3AHJY/FiaDcOol25oVAQOfA4e7xg2h4z5Lvo91LLDmPzM+RJ5is3mYG+qMKh/xVAx27
gHknROKHqT+pQo+EzWTcMrl5dJ0TIv0Cg84j82PgCTB/fH2boe22e7e61eEhf1y6r+AuQN0ISACY
3U89OiEJGJkXGAFDgDz0eNZ7h1m/yJrzwDwde4LNevUmsVmFdT3+WxTh4zS9AjjkQhAkhXwodKyT
mCatC3AZghghR79BJ/XOC406j9GzwScgrT69UZAOQejvs9dDCMi1FExYoLDdZxX5POtIfiGAMEBZ
dJ7DrcJfW/R38DyOPMXm8k1iM0vyKvz+ivSayAtucVBw6KnXkAsmBWUE5LTjzwkTeIEl5yH5MfAE
kdnVm0Rkuc/qff16vgLMjEkmiCXE/bxDQnla71jygkoQOUEG/cGwnzK0X9tzHpbHcSeoLN9mDLvM
u1d0EkZAHGAmF+y8xmlRkKURMjF6+Pwkw/zKmvOI3I86wePyjzfpJWOazJvqNbM++IEpuETsQReA
SvKZn0D8EoKalMt7PznB5CUWncfl58gTbFYf3iQ2l9n3cP+qlYx1MSZyYT1oAH8hZOYFVDkSmdbo
NfDDHsPnPWd+gUHnkfkx8ASYy/XbBCYBKS0PXzG5MHSBCQMJmj9Ac0rEQJ5hcvSZRy59gswLLPob
aH6MPMXmbab9q7wJ61d2G3RhSQhm8lSCtjBInBhaNfIBtRN/eZEt52F5MvQEl6u3mWi+9DnsGfAf
l+3/vrqE3A/5AzoA+MElTlwGI2iAcswYxLL7RPN47vtg9gKDzkPzY+AJMF/+fJPBbH6bw76NVyRl
FBozTBIpgSsff070MkkvGGNUQG/gPsucFDAvMOg8MD8GngAzf5ses779Vu3r+BWRYfgCtGWQy8SD
WnZKzawLiHMjbA/InLTUXmLReWh+jjzBZj19k05zfatftbbEF8ykkkGz7N4l8Alnhj0DlI6l54NL
Qax7Wlv+0pzzqDwMO4Hk+uZNQvJH8rrOYjKgXIyP2eUekxNnwZxcEGGBCmOdBLBfW3IejsdxJ3j8
sXyTeDh5lt0eVHho1ONifYWkDxFMACaUPlQoJ44iQHKmkHswOQldL7TmPDDPBp+g41y/SXTGFsaf
eRW/IjTAx6hFKJYn+V7wCxD5EZP8QUSGz58Gr5eYch6XnyNPQFm/TSq22ofZ7ePkvIKz8AvKTOhM
PlEknyoxpnVBMOx7AgntnqidlC+/NOc8Kg/DTiBZvc1E/yWsD3lWh6/bdDFhyxKn5qMM8zzZQ1tM
QK7n3Dov8L/IpPPQPBl6As+XyzcZxhb7bh++oniJoSUJ/WLgxw8M+CS/YA77aAj4i0lPnOXXlpyH
5HHcCR6Lt4nHhzjZB3n6ijULhQmXlIHIf8/C0AkiFlT50OBH6HHzpvUYQO/L/JdYdB6ZnyNPsPnw
NgnZ9S0Qsrq+fcUMA+BIBiUJMx+0/BMNRpqQgSjhDP3k0E9T/4tMOo/Ok6En8Fy/TVF5ta/r/SFo
6lulXlNZJhdYEMq5CYz4afYXsM0cgVMBlb7P/ic15YvtOY/PyfATjFZ/vMl080cVv3ZXGXZgjHIL
/RsV04JuGbUg7UBD7fgDKD71oJdYdB6gnyNPsPlj+/8Gm7+/6enHPWKTvdpPjzeXPbnv6Z8/PV48
3Pd2MvRhEs+S7Pv5vfz++3sigD4/uRVq/JJn078N4M6ud5f1002gTwbe7mv1+3sDXA0TBFybwnZ1
Iq1xo1MHt8zdfwS7pCE+YgE72QWgm407gH9/P7a2YWs1NH0k3HaAzLGghU7t8SP4OlC1MVDIsc59
vMJNnvQ+cNWT9++yJt3kYabq39+bAr1/V9z/3WgmZxJ+4NYG2FbKwC4qQOQoDvstKPXw5/j/lJXf
VKll5QtD1JlN/OBr7wYmuu6lInPk5ZuqRmra06p12kyldmdpc5Zn0WVlYTxrErGOnMZPN7Jsr2U+
LEPCb6RvBjYNr2QdxQ7Hdh3H+9SLVyJHs85gtoxWQZpf1vma8vBjmYl1F1mFwzs9b3FlW1ar7DKX
ci68YRtqU7q4+Kg6NkuHIJ4MeRfb2PMXfpqsE9SqiZK5sglNUqeMh85OGrRrhpWoJJuEukFOaTA3
pknvGFFd2oimdov5nSrRMjO+5nGg7SRAOyMy11amBrsclJ2pDNtRGNt5G4dORqK7qNedLWuxLpI2
tonGmzhJFoqJ720vJpWVtnZYd8Qxa7awaLoivnJiwibU6OZl1VwrBueO6okl0tuu77dGWU2HwL/t
+URQldkeL23edLYIjU/CVJ7tkXYVe/nSr2E2hTYmWdZ+7FCyClWyyjO2aLIchhQTVqJLo+s3YSXW
RoiWIRqWuYU2lod2gcEXNOs3XtnYHZlVKd5VRj3jcTWt634emsmqUuEdLnLbMsIvXt1vQ9lck4Df
NLE/Td3aq6cil2tB9TzV8cqMoz3mw7Lv4DLjbNXhdhsg75L4l1asZixsZozEq6YfNizql5HZza0q
djsrdKvIsNshWoUSwaoIVwV2WBLPRNvMFFOTMBcLknRzrmIXp9a6I8jJhXlT9vVMGP0GDeZK9V9Q
MsS2xYI7msI68M18qXlw6Zl46ZVs0WX+tI9S3zYYUjaVeNHAmfPaG+xE40moiglW9CZuk73Pkyu/
m0Lnb1MEfFGowI2y2sbEd1EVr0aEsdftmprY8RB/Y3Fyx/3grlR6O05jYQy7UsKiZsM1LudVjA49
agIbJ06C9LzPTLuSeJJk8WUZN45Pu62VVZld5d1yMAvP9klg19RyNe42ejAXTR+6KbVjzNf5wNck
gBks9BIHbOH7/TIMkjvpK2Uj3TihpjPE4hXlw25ck0PJF5A9HMZD1+P6IAuyknKqY31tBv22K9hN
QGN36LBDi3hVldH+eI6+iW3d000dlrbfGYnTlP6dV0vTTjI993WyF0gvTVZPGaASiGwSt07GYP2p
ftPSzg5ReMOb6K6KawgSapaKyEV9sjJY7FLw87QPF14eT/Kq3+mhdNJWTnQ0bMIhXsWdmpURrFWj
+hTn0zbS86pstyxprisjXbVjOJDfdDDsrKHZdtTOfb0lAEllghTc/mn1ylXdsBPlsBsRbFC/NJJ4
xYJ0P07MuB6x321F2E2MfNjVfTNpcW+3HbHHS/JoM9G8sqFTteAEoDHKYdPVaKNIN8/9GdHppU8r
+L5qYsH1xJaYRjKyu47f1LqeWgNfhEx+s7AzBBATPNZ8aoxgMq7tONbL0bbEh1jWteo6xNqJBjKP
omwVhRAKmmBYmryZDB74epM2s7RO7jRj0zC86dp6ikN9TbCajYvJKutZGZKdp/wJSXcKZoq24kYX
JawXNOwQu6wN65Nf1LOKR64RVbOcNhCmh42o9Cbg+jpFfKKyaZHqjdH0OxF1c5k1EGXycC9940tr
+R+vas3XrEKHoCqc0PMnLfFDhyJzTYU+WNz7nPHOtnh0p7J+SRrslLCYDT+cqt7NfXONp35hbLwu
v6J5OzE7POuJWpRD7CbSXDPeXg8l2hTMLvX4ki84HZb0mxnFH1Eeuaqii5Ikq7QE2zW4Rx/AkoCZ
NhPkVF9rWn1ommFpFeq6rofZkAg78vRyAEcY/zPCcJaXrkFheWlTzLiPlyVvDrWnNxrWZsWa65KA
i0WsmHvBMK0EX4zBCu5zV/aAm8xWfuJi0V6PAZvpauLn0QcLMpuKhh2O0r0qy8/E2zWpvqYeDuyQ
6QMJbuvQuvS1uR5dcowJsKN2HUSAHThRTcDHMA5Dp/XlTdMUpY0zyDQWuykbvoCcGNgtUluQ8dYE
ApUdt5tARXsF50gyiG5Wswq0MO2OmuBq6T6yOvCP4KoK1uO5UiLWR4/Deo1J5Tuewb4qw1jjzEun
yAg+tGEV2WbUJXbQ088D4aHtFyRytaGoTXq6SLTvOYirLzIq972l2gWP8CHyTf+ytLgtlFdc0YZq
h3SmG0GIvYqDPpmGfY+mprZpLEwX0t3nJBz6RdTWkzQoaydp4ptU642Vx/0SNgcsFa6/UoMzm3pS
TePYgKSXdX0GeVYZTsa1ZcNe/+EyQde6C1oXR13jhiZr7l8df9cPYT/vUnXZCPNjGERkNkQmdVMv
ZO7x1fFgsOrhLaOj2TbK0tq1ZFO7urcq1xL+l5b1etJSdSWawHOR5Rl2YiSeI3gQUseqBuweD11f
YjeNmJp5A/+CZWkPfeO5nsxmOk++BCGpp77yOldahX+ZtrHTJG0561G4g5utgss+7aYyGCCENGhR
KnOGpTEdsnbSDvE0Y8a0a2obcoCdGzeyvjMrcxbrZNpn3Il6NdF2KcpJL+A3ilwZRdBN0zrL7LIx
6mXR5+r+0BCtlmDcsBhEvRZBpWdAiiJbZR6gHs4SI9hkOcunwL920rYSvh+4tQggC0zLQO6rDMtp
2bTSDbPma6ilkxlRMAVB324iEdqNqSEbJ2xnaqEmRdFlTmqYMYQbZGPFle1nsLCHiBwSI3bbjK8l
K5QdtMiJK7nIi/6mKWhgD+DmUQXBA1wg65ttag1bv+odcLZp7wHRYVz+maBUfUDR1IJgg/N6KiH8
aVJ6dh+LG2GYa55216Tqr2OWrxPTs0tPzgce7kO2MLpqyczYfULqH3jzU56MR5XphCfDtjluMdjp
IxC0BU94ckYKpfM+zRY4AZ6cpa2Tl1Flw5MqYruCLaq2EaNlnhjKwUGnbEOH864uLgNtfCKWk0zY
0K4rCEYtBLCGmeuGSbdWO54PTgl5ZAwwbbupU70NDP+qluSqlNGflirsIlNAHNE6ouGXXsb7iMD3
CwLhscuaSxZ6sxzoacYbuyH8MiohUbUQX2DOMhy7TaW3jcfXvQC6MrSH3KttA9XL0OsOggEvT8K9
oPmKFXCmXroG49NC6DmGFAgc0zP01pLtFjfNpOF6luZfx1Aq4sitDD3ng5oVkMJr2sxT3m5H7mYW
elcGaANhSHfMoUDpsgC8J24nPoQc2+frTM183Lisqrdp2x36Rs+zvpzyekys9MaKtG1S+M8T8ybv
diaHK278eCWp97EAIqnkt5gbW1hhavLPQINYeArzw60QGO4ZIvgE5s4vRaK6Nlt0MpvUVmuzQgD7
7rr5mMGo0htmul7hg0L440knZ9bX8Wbmv5yYIBDLOMZEQrF/Uocx2lPCmmyhAr5Lq2TFomQla7tN
mmmHAIwkXXmdmowsL47aiUfZoqLVtOiBHgAPJ0ATac3tZiCTrAFiBaw5BvJdIeyIEvA0v5mQ7lle
2ZlZzSTQeaE3Yw7OYnnTWvWsKyN3JBxduGoMY1635lyFcOngtYnFF17aH3zPXAeEThhQ0Kiv7LJI
VjxFuzSP3QgWXZQB0c06u0r5tCmndZSuequZVHG39Vm2ADabl8OBiGYiMkAzYldmN0xbFa8yClkj
GrY66ZepAGLPgBn4NN6P10wHtBsw2kUDWpUN4BJ/M0Sy6hkEJxgbh2oaiGpKzHqqq8T1zX4pNFoq
WPY1xNeBTZoyWatqIrl3A6wVPLaVN2Me9VtkqyCYKMrWxZDejUlbtvpDVk2z73lpzdtUr7DKJ7i7
q5Joprp0ZbKutPthOKRoSr1qTGSOmTlGqNeDAq9kOdoMPNsPCCrfrv/gB55pI9ZldlBie0isWQ1B
OYoTt0fMDiRaFQnUC5FYNzreN71Yj7UVBlY5cqK+9GdGz6YjVQSZ9TBetEXbaxLjTWmELhLA+aJm
i2FSQ/CNruVr3+s34/uC9EvU2CGQmqoJVxkUPa02V0Ed210waDuMayf3gt5RCVuUYbwa+V8uumum
2g+4mx5Dbd9cy7474Dz6NACFwA36ZLgjYWmglENetCJQ4OIh2rMwWuGsufZksGcMrDL4DcqgRkjb
3um9iM9ifwk6183IB9MM/gC8N0P8JmFQJybhCqXttgg+RaV55XP4rqTfsYTdRH4wzT0yxfFwaINm
S3O+aLPUNdrIDSxgu1Y1I+bg+MINpT8bGaFSCZDgcurnCwnEvSj65XHBQ2luNN08JGyhO5hPiF4M
chfLsumYM5JCrK1ETYDpOiTtLsfSK2NqO5Zkbd1OMv+ADKg+xwU31ghRwWBNq9iuS+AUOoVCGZJg
LdpdMoAOEQz+tC0h+A/tvC2hNoJwPLLZofBu/zl8wA6uM3GLCGgZIg6dKYpAy30q4yQ9jUrCeLqo
RX/IapjIobuk3mdgY5CWGxbYXLdb2aRXQLZBSejsGBxprJDGhVUHlmlLBelXWVDI5F2yTWJ+DNvH
LxDkWxn1h7YK73KrP0TSAOFBrxEJP1mxNUGm9O2ki6srYC3dtP4YG6S1UR46OjSIy1rIOVllsClK
lG3ppl/Qskgd2jSbVJTF3CfIRryoLkM5rGDf9Q0euY45gJtoM61mmJT7orKCiR8VyBY4ua5yYOwq
BwaOaNHZ6wwkL8cMGluTfN5FAdRrzadI9TurBA7S3qGKFk4ODj7Gl2Cgl3kUOV2BnDGqm0wtpwSC
0xhzPvkGWqOysvMq2CMZu7LtdhTprY7YQhWxHWC3zavpmMOTUEEcrme5qSZlNyzHEGg1ycqCFTn6
Xy2sT5h+aqH6TiK0Gb9NBeHKJ3redaEbfzAqMc2hch1XRSzYevwSC6rSCoqgLGm2BhS9MdGuKro5
q9trHJsLnveHPgUDoLpM+ywEijRbVIXaWnmzRVdhKdAE9928jQcIS8XUL+u7RDXX1NSb0aGVAB3r
F8vvryKiNe6EMmHXJ9z5ITDIm09XXxgBSY+6OF80Ir4r48sOIMogjnhSr6vAGYx+WYLKpEU5/cWZ
z9AyYoG2SiH2MSzNk7Rpsa7JzF5kC8/Hm54Wmd0n5mUyMVOovkAGCqPa0YlnG5a5HlPiL04PWvBp
1ob2iRRgATzaCu4Le37hnRCaRl6RL4gCKgWV2Mh0DFjSFoKo0W1NGu7r/FLpjyFPlxWDmg9kvyDq
578wZPTv5zKuRWHfk4BNhNga///cEJ9mViBrL1uM1Hh0dQ66TWIspUAf+gJkk0RthchsWXKnwZDd
YHWNlGukiEkCcp7FFmHGgPp9+WfLRgX7r5bBrfHQn8UcC3YSmYrY74aol9nCaoA4o2xJA/rRqMPU
0R3QOnim2JTFzbcj+S9qUC+T/gA61bVfb3Ie7ZGlDzSA8ugonkk+bPw5MY0vRTLsFBT2NALH70Gk
AeXLTPv5yHVGgca0unkc8UUA5cGoYSIFdUSit2kQuTKFDE3B7QCLzpeTJC+dIGi3UVNNMfiqRLMS
pAFPNvOs6eeVrLdl3y0SxZ2YeaDwhRBUvNnIo5BfT0ugYTr1d4bfH+IBfTE1W1s9dQStNhI3W69I
70qrga+P4CEtZQYVvkOYaIHEQ+5IkAeKIajjaa5ju+na66DKs1946LnlAbdjEQ7bfRCH262fLw+S
hFaaE6BgAalnI0FprMRNk29H3VHvsKpgO8I/EVpMz+HOMB17GhJYrTzB3eqwBOUePHOkY3USfYrS
mRnRXZR32xpkgRlk5n2vIecMhmejpr2GZoBbstSlEIqTll/i4VNQZ5dZvhqAGVhW42iSfYBnAcBi
QCDXJW2/oZ0HMiv5UJNlqORgm1kPkwiFdZddDVAtNiBUjd/byWJGDZu35oKBPDdqpgmsBCtIXUz0
0uqQM1ZILWjOKa+mVhQ4ffrVrLEzEgbofsxHPp6F7Sysv8kAGCCOm4llimKicTwholiEPTGnupNQ
g2FuTFhh2L6d+qSYNlXSwCryVp70Ghs6IQesGhuBzkTKYpo2/ocs1rtOeNdh2DgtCNSgT9IbkoB2
WOXThNM/KxDr4fk++1HSG7NBxJN12tdfqgbSMgGxKguhoRFsS0iiIfQR/MsW5nikUTFKV4FkNwRo
U9e6KeuvtBHdGaRYEJ9PpN/M+iLZ48RzBQEivNEFXQQ9X/QQtVslb8wWb0YxHPScZT81wF25uFeR
c3NBmgHCbuCW2UdNoKSH6zA6yIKmv+5o7oxZUOB22Ul08CRbC/zL5HOmYqNMSEuM23bIXwqnQRh5
yQyaLUZxexS8NcCOd8IrvoyXnJnFIvtFtD0X9TkCQQ5ucQBRgIyfP+mZVaQPBZBWCLYxyNU1yPZQ
//zCf46M7SSiCxPuCWPj0SLy5CRhUMYqQShbMNlmdsdraHElw3Wl43npW46ARtnHGJXbYQDlRELl
g9GyDuK7UYOsLCAjypyG1JpaHI99qIVlkHUMonBL2I2AQCiyxI0CGJNXTh1F36QJpylbKMtA72JJ
Yo+BOE71rvHJro0gVFdV7NtkgJIzXdWmZWsBZBzwb7x4T6weWLdawqPB7LGIFHTYBRZbx0CRNQXB
ss5WXGyHTi84yMCjkRwYd2ma656a1zm0dExgy7L4XED/RVr2EOpNTKOV1TXXWPAbP9VLaUarrKKr
gPhTo+6XI3kbCRUaxCTm1RUsj+Xgf5AeVHg1dFNIBeUY9D5t3eZfcCNK2wuyaaNBmALqeschXRg9
KLZQ+bQ6dgmx7ASQlAldjNR/PB2qINC0Eb/JzOY6raHaKwVUNcgZKyBLJ44Btnhedz1G8JE/HpfB
Q6d7c4/3fcP2ABpYFfrBw9NYf7z9z3Wewr/HR4L+/OX4MNef7+AxDPdPgf3Hv4LbY8YtUfXpH43W
/PguMObBurHX/ezNXxrvj43mk9b6/UNl/+bDF/bdGTeB6v3IOH/pu3+obqHV/bgV4thxvx/y0HHH
2IQ7KkzoaJvS5AT2j/3ouINPXcBmGA69cGyaCHPgSo89d7j/FZ5IAhsv4XE/8KgsC2z42XOHXTLj
jctAc0HPQ9Z/03fH1riN4CkvQhySIpBlwhFszpHoNCXHdTPEHTQnN5n3VaKydrNyqF0zGbQDqsGi
T/yZlze7gJaeO1hSOayKP0sdfvdRUDsyZJlj4TRzfx5k3mauF9ErbXJoPGq6CXmcu8dDReOlKvNk
HoG+ndh88HJXq0LMsDZWid8Q93jIRRPZQxpBIoAax2qr8tLEOJ+qAOr4KDHNuakHCVktELM6brtp
UafxoqHtEvSoQ5QY3qaEBw7PFLV2mYwSe+BOCTLexrQmlQ896qYsw4+xTC89xdZYS3lF6nTFm7i6
zFr6LTQDt/AGY+mzzrRLo8tmJew3j+F7eAqKY5m5x1cNbNh1TaJ3Rdf6kzI3P9A2K+Y84eu4RfHS
CKLMaev6u6e9Awqo6epE9tO8gEATpmbnMqkx9OVC06m8BoTSji+L8WC1mro02XepXy1Lz0eTilWZ
48PVGJHLwyJ36XioWz+/f3t8hbMM8o6KATLAIPNNYwF1lt2Wvr+Mh1pNhqYv7KzFk6zD6f01WKZp
LvqB2SqW/uAcLw7B2WyjKpJp26kQ9IvkuqPRFcTpZNn3pJn0uSQ2qWLhyibgkwaRDyGrJthgsxhX
2sVGD90OnySTtA4S2OiAWmhpt2Y96QwMGmpeuaEyL31P1vOMZxUIOiovJrwxia07US29gZKJiMsY
QJYzkvpiDkQFX1Lr6dSfIPETnTyM2dSomjvKsjkqeg+ELOg+ARcsppXKGtBu4aA1q6Yy57dI5H0C
pLcG0S6q5k3JK9ccneH46udBG0HtkiT35qznMwqnd4+H4wWdvA0pKd1q8JhTEWzZgVGAOBQ3Sene
vxw02XRJnDghJn8yKyzcQVeFe3z18y0efzeICtJAmjhH4HOiHzA/vv25GI6vhl6XE8zrFgpycMuj
M4ohs0AxkPTBTY+ro4NsQtOQwgYMWMTHqft5+Pk7Ggh0CTJ71w+Z64+OnAy9F9s0kZmLx8Pxk2To
vIksughkPpK78Y+DrhVYO/p5GlZhAptwAiCGIginpGWFW9EoBfBFW7hP3sN2DLNXH1ldgy4rQy91
A9Zo6JTCdokYNa5qc9hTY0htp7EaoMOPB5ePh+Pb44FYUW0z6APbKf8zwukCY29etFm88AtFJ1Ln
sNWEyCGBjQexcmVVwcsy67N5Bi2sqvO+yFxPm5ygiQgbw5WUwmakIZ11isjYPhrFpioMExeNznb8
BR6n/HigP14d31p1jmEDCppjASD04wDi1WSeRuEKEsQkKTN8GSs/X5opzqEzYgC1oPkA1w0HZBi9
a5VdOBuYvgnTynJDIwhcNnyGmY2x47OkdT0KhzawGrcHh595sHemqJW/hLbQtYxoOjuaWI5oBynS
oGmRFDYeQED7H/bOZDlyHlvST8Q2zsOWQ8yDpJRSmbmhKYcfIAgQBAcMfPrroaqu+m9ZW1/rfW9o
EVJmKCIIAue4fw5+/kJ3TKhvmV+oozMqDW6BYa/OLRuuaH+u++15LpSAKBejk9DzjW325wI1rQJZ
ZEpfXzoyTeVjpavCsP3dFQE/bmoMdkosddhOX9DPdgfSr8AE1KHITVSFQ/EhxiCpNyOei91aQDXv
hH8xouO7QeFfqG45kE1u9Qo0C8UUv47o5fa5td+t2erA9t9JLItjZFlUzwKdlx23msO+PcHzvUdT
P1SQir+3LmgbGYiwsut660JgFZJBBwuHNS073c17gk8H332Mm8mlpB5Cfe/pcOGQ4zFF6O4SD6Lc
MowmIq6rTCo/HIGZocOyfdwdoRReA2W/5BS9mklaXvoiK0rD1rBxK9a3JLcHlYC5ebjJYy5ZOVk6
n4seQMpEh8oxD8YAHX730FVLm6+/PJ/APR6DrIlynpcWrEGl9HObe7QJC/3Wbarfj8zdPZYvR+IM
mkILXGzkzlQpDPcoYtE5mxNxhLeylCwqCd9oNQiRNknb7+dkZCUL4+XknDx7UwG0ZVC6Suys9vPa
Qxqd26VJujWsiblLwsImidVSRXFf2alrq9xurNIJ9uhfo9WrOANplKwyqiYY3rsIZn2Vi/6PCzZ/
Twr3unJ351OKMhW0drNF3m6RUdZYuYAjclvpUl/X0NnWQwg5a6dGvKib+dMCI6PEibcwbHvvZh3F
fya/4f6ntxx2ea3aESJJK95QVFtomCzYBTL+IdlIdmbzTkO0QYFNF/Lk+HiOFkgrGxgFz5u825r2
PqijfK5WoZNSJ739YtgEOi1eXU0Empx8Da75CMZNBDPBKuKrnzwdCWANvK8uWvkupGDugDi+m7yi
64N7G8ttCI+Sanhl3e+eQBU2AvwXzbzrqsMqcMqBZcyxREOBKvVAv89Cj7W/mazWowqOHqgEzLNF
E/apd8Wb+Z3FjpU6DLwmiKo53n4HQ/SUifZ5GLNrz/Gdpr78sRTz91yZsrXF1UhxijNct30Ic4Cy
Rz9McwBu2QHFZVDRHlcnpTQrk3a9zCJI3ras9XZOtmWYEO8I7fatd+y4Jt7DxA12aeytNffZLmRM
1YaaSkLX/yrT4hcPGZYTnwR17icebKhmFZLtM5fimgzEVlFwg01CbeWvbn0qttBrdJGkqAzMLwKe
q+x5yw4bT/pqOdI0eAcGFdajF3+3KRaarAAxZd+Wjm+19eK/+ilLnofpdXL0MhbENhlZ+uPUp65G
XRqeBqnxdll7mKOoA9nYi2bMD5MX2qewL77gjT51HVmr2TPqyiJadY4cZ5H+YS76to0EFKXyL5Hf
5k3s6wnw3Fh3NL6tAWpLnaJPW8TqwWb0vatozVzmvDv7kfprlFgiJu3TneSpV7IAjEn0wA5EqJpp
yn7apL0zr1A766tr126skZqm0A2Cy7LaW+TmrlqH/jnM+pfJ53016+U1Xutopne+dNOZpgJ+v8hg
Y0t7NL0OQOzNG4ZKl1RTbpIaUz8pW3TRjRonVGB2fjf9Bjfu3oGEqdJ0ANgUu+CQznwf9at3xb4j
H0nyI3Jde55aCIQJNViKcNUvCgK/6Psnk6GU8WMwpQEq72H+qdee77LN+9jgpNF1+EZJh0p8i7ua
0wj/qninuZIlNktB/xC3NciR9bCO/tmDQAJ/BDBb76nfw1YsR3wR6GTZfYQZVoze9LTlAjRMRTOW
XHnaVek2YjnyugyYg7KlkdbVESfFSdsO5O2YlyFW7LODaYjpab1hLSXVuD5NuVqroO28OhxCfLFu
q0wK5UL4nTxkHUOb4+umt3LXMooCzUQDmpNHffL5/PMR6fGbz6dmZtXsPJRkj7Lm84DadPzHo8+n
WBKHnZmHrxboZKnFwBocktI3bKjZo4j6PJhHbfQfT+VqE0BcpyFEvRdhNanV5r5E0eSj/4evMJm5
O2drltejAi3pPUqJUROOLqkfyjldpz2NyZsd+Fskfbfzitk1qkflpYJxAilNf5Egmk/d47B5QJE+
D8xaVMA5yiBYjW0tFEClLE5YHc5dWAoaLphD2+XEH4cg0f2+o91likd1Gpz+6InnmigUx85ovf/8
8RR08EJDfRB+WkZSuVNKNndCj+FOHSivOgE5i+EFDirPw9+Ob1DGh3hFNdiNyVH7pzUw098Oy6Mq
D4nIHm3dNX20P5+H8VEPi3HIqwIbSpVEpWiOHvX0Eicgwz6fF7x1u15kdyAPI6pEdDTl58OI++OJ
Paryz6cBQ63Z7uJHZW/6pfOr8PEQcxf1Kx+FIVRYbuV2c7AIAHsFX5JIfm15rw9YRQJcZT65Eq0A
Aor4NQbPxqL8yRMSg1sG3h0M0+8VCOxeGZmd3bzKXT76ANDAUt7yx6Gly5+Np3zHk8ydPAN3P5jQ
H210LUzNdeDtaev/6AaUT0H6qyNubGKnx0p0WVIljyFCO6n2zoj0Hmh3aAfUCwNNP1YZJxel2xPH
7p63oRjRmooIVLHHB9RtZt7NU/hh0XJlZpYvFywN4xdPSRBW03uwMPKa5l5WLmOX1OjGPTBSQ/Km
W+hnadiVQaz/cryV1yVYwnLmI2n6R7/ogyeBVgsNGdrpdKcrme4mTVB/+hJyNEvOGHk55lVMmWkX
DLgq5ZbWXZqQOvaovULTe7Z8vo6pvOFEFAfJE/YUB3+ieepvsTqyYYtAEoxpHQ1goQyWeMDzqQDK
msndXDgFQqRzd7ZRswvSttJ9AFdUWvss1sgHRK9A+Qr0/xgwZWIAT40qVNWa2cb3NwG0VExHO+V1
O8QTPJVuvq3Szrux01jPLYADsPH5zjfTn8RBNChIu8+qBQD/dZmj7WBdDLQ5l2dASKJkHjoZMeOt
JxGp4gJTMCkwllHfV3CeQDEtCCXoHOGHbGNlwsPwmMr5two3vmMh7E3PtDtP07iRina1gxvgFYF7
MgWwtDx+oqsNjg5ghWeS5JlZSnd5bz+mgvzwBlDWi1P6NsRjNWSDd8X9dNp9sca/u2Xjewl/E3yb
vz7DbMZ6mNhaoGrZo3y46WDg5yHRqOfA5fmLbFyWQhOOYA8HPWYqhourWqNA3UVF0qy74wZLl8St
8Y2FHhCQ3h1iK34tUZQ2ruAMLSljtzDnpBpWbp97RYaDxiJtcEDX7C6ZDU8+KooGoY+52qYgOE78
m8sZ2hOJ88oTy2q6xuCYTRvWdEayYcEnQrZjzjC4Rr2nFDKuUHg3HSr4AdPMft5gi/l9i086FbLp
0bCGEB0Oq2LvMkUju/XLJS1Hr2+fY+K/KKg0B7zs0CiyKqzyA0bmlO0H2asS5w1MiO3vYTc3tGvb
S97aqHEiPmUBGATfmssEF/ry+QgtSlj1HvPrNJ2GPUdHXQ4oU9H3kIobVxzQ9V09Snjt+ItmjNRB
67MzuGgf9DgjFRaj4CSdhn/WrdeCKbD+aWZ2zDUtM7rxVQHtOy1OsVDpl75f6UtAbPmuQFIUi/zF
c+7v+0eP4xF2X4u7XYx/9QP9Rm3rv/jD93XB9SUl3Skt/JtOZdtgdu2rYfoZ+Ntcxem07IbCzyjw
lO1oZlGUIYDC2sJwv8+ciHs+0v7G55/GJ7yySzQd6ZKR13EjJ4+r/KgmvARn8rcJLlznKXAtmlVi
WvSOk0mCYE72TLugpJOCmr8sHxkPokuxsq0q1imu4W3hrPJ2bKB1rKARvN/rmLndGme88of0az9J
8MMx+7IuxXQLaCKPaxy8fk608za/kAS6hkcScwNQjfbe9XuLnM9pGSYAT8KdYp9jIACPrxdEM+LO
kOuahLtIzuKJRv4Nq9H3uQ2m05DbZxhDwbWTGIELrLV1TAC6LCBuXQwVYsp6DzyAHXewcd4w0fBj
4MIjWuBfYwLEzpHC1kua2V3Ll2x/3IpBNSwb81qa8BTmdN3xfB5RreQZzmwXYMR862M0u5NeQI2H
wb3ri2DPeh3VUI3TUgov2IGLFXVBzQQAa7rbzawvDzXVHjhQ2l8LoLxlThtcU/OhSxVHNdU9xrDc
k+FnbHwfl4M+EAnQxAY/UWKYQz84efCTpBSMDsctzTswfrPaDb2qLMCz/aDkoeDZH4ay/S1Gdb8q
dJHU89JrkJzoKNTBDe6DZTyp2hSXUqqdrZBI6rCshO0b3OcCviXiQDfdy+QZ5bWuzNSzpjNLW3m+
lVUeFn/NGyPgB5cFpS7tqgw7s1bEa3PECFBgr8HwqiICOM55FUxShL9smO8WkcaN7bq5mh+hqC1F
NZ8+ygFlpmhnpvD2WYr5S7aVQwKwZ5Xz1wXmTg0nHBR2Er0pzNPxAmIpkWsGqYEYANCkr7GUXTTp
yCUx9tx3DmIMivVlgW6dtLms0y25AngPIPp4dd9tYk9W/stOrqiF0y/ZEn7labicIy8+F2xdTpSH
qhTbVGYZH495wtrX1V9tTc1HbDZ6NlxhfnKBxjTWibvekCciRXwthENRH+aoOZEW8cGqnbLiPPhy
ugbzbdQyQ+Hb6l2Sa/eFRNm+n5k5QIqKS3AlugH431W04/TGE9TeCBX1uwLtq+r8cgqoV62ACCaf
EVbmhflIpvGl60fRJKpH7ixtlzK37evm+giypsfKPmb0iu2kIDgU/mXttrbxM48eN5Q/VdcV6FrD
L+ik/tKbby/ZDNITHSNwQBn+VSwhZJMwOpptaHzndTXpxYNUlEGDpBpkZOCtzRh39ryu3q6YJlJi
V5jhbfJ9e1+j9p7GHwtj6zuoIKxsG5/KJZ9/5T2nQYlZ8uYtFErUkCTnYXY7xBP1s5p85POSIccM
E7d7BNQeFvoEkXMOXgYsdESJ4kI0fXe8QI2okGIwHg5ZK9VZIEQx69jrHuuMf0VzhPXQctnQkJJS
rtwDUujrkhXzdBCBOYxBDKXrMWCjKaz72DYwiu01LmZv3w/jN1/l00WCJDtnePfWy2S1piKsNWSz
A9/aD0HG8c3hQux0jkk2KeyLp8x+Gz3yhYHDMXOCMTbA/wgYMLVtzuU+QXigK5a1NsLENUdr2wif
JNWChaah7WRhWcSk7I2ODqYY9JlOPRKXkfHqdonCa/f4KzOU23IINiykEsV8HrmyF0xDXU+C1wgG
Y53a2VQ5zBq0DwoJCvYi06FoBvzRKtdzeKAdKtReyVtObpZPyXnqp7ZcFOfHpefPgdeZXWFwArJi
SWoDIq7Ua4EFAC12lTtvPYKgrCihCA/aYG/iwjtoFc7nyIDsBqjGS00tgxWUBccllb/CBEVRoPNl
33pJe0sLSBJcBeSAqmgXGYJvZJu7ptsAPMehHo+JBH7N5DQh7bnpOjNeVNPBG/afX3RA+yoKAnfz
kAlIo9Y/ZyPqYLRnGivRNnS7mKn8sKTi0nbZ9AwwBrDfiOnWJJC6fnhxoaohl68+Z9shIZF3YqQo
NcJKVynMd823ALMsgXRhYyiKAlD1DrUyBNK5/xYru+0TsUWXVohir5z4uYh+Kn1XZIdCI6AZqAHO
STRcuhTFRQt5FcT0xM7SyF3gjR6kbziWxz4b/WPiw3RCyghrMjnnS8uvqYibwuvlbfGXXYRPth9t
h8YwIS8ttM3r4OObMt9wJ05zyXsEBNI2Uk0MfPPEsdM/lD3vJWEsO38e8kkjSOFNrAJ8Lu7JOPa7
2AhM5wQlpBL5tO+AsV3DLh2u+Nj52nn3mKXfk2Qtju3j2ZKx7xbj4YymXkPAx1yALNK7yLzhplZf
IpkQvozETmcEeXTl0LM2WW8b4MfmZXgcbDE3fFhfCo1OdbBsuqv465gV6zlOpKrRPCDaki282pRM
oEUxdd66gB1l0Zt64OBPqGe/+BvFWHcbQ6p3i/ZBHIQlx4mr6DxmR29ledX58W5MYFjqber2XY7a
tcDcVam1ZadebHc74/qV0v6MteoOIU7qbSCq8pBTvBZkzauYBgFedf1lbBI/MwxDsEH+F92OJeX+
zSMyuKHnPW64adlFpX0V6w3FOT/GMpnv2CyW76Yx88thXu8QCNXZkM5B3477czqgbEwg3HJA8dd8
qpUXYTF4xGv4CCgXCMNxFJiEBWIkV/DEJYPi9JQvGESRnnqUmZd1GtQ1g3TYJSas+Ri9miQ8j5PK
9x4j3ZHkrShDtcA8UUV/752+bxnRJw45cO4RqIkL2R2FGKDTaFeaWNKSwV+dAxeXMDCL0mHyrKyA
xbOErGsCOURNkkqN+aPAda3Tvzo2/fFZqvbFkP+kLjuZWYubXLiC7D6vlULYuEmm7TZFEvBnEZmK
QpwuR/jDe2ftso85lnqGtmlnRPQQ3NS467xxn6ssqEF3rF8BYV1WL42OUQa/eXPZuHci6EqfG3pO
ADP6+TpWWi54rxZl+pivr2Nb5BcIuK8kwFrC2wFebxcUTbpmx8wr5azGY+qS6IieG4NjRffmkkdu
BdpusAH5XUPhoXvMnxcLecokPS09z4trNyeoelYoSiqY/0TEyvOgsob4iTx0bGgiH4vMvM7vQyq/
+8hkVa0zH+uKyja3rPn8HGuukn20Ze+GDhjAYPIPJljfaK7XhsrKg+1231rEq2Ky0wiiYgoEVQwu
e4YNJqaTXOLXsT9jMy/7DWBSV5spFjsvWf/h8X26fZ/m3799v3//jLTrK1UDEmvpQ+wVDy1pfBix
6yybtYUII2lcbbmmFcynofZAMWMmYGXs6R660OCLimcPBuHzOZvnCqYVOUI89E+uQLQhQmIdIQmK
8j2O7YktBfKBcafL3CfPZC0IYhasqz99++Vh46OGModgorW/dkATfPEhonyFLOsdiunOcDO7PYF1
fDIPpcznRVa2ZCyqOQ3MiYSDqBUCmCVjizl9Hihnt3ZZur0HqeY0u1g3scXgFnCxzm0/oVNOwmdc
LFOpU/U12ZCGX+OOjiV6GYn8QUAqmP6i9oscMkYajOPZ4QrJaO+OPFotROhNVixk0ynzfPD+G1be
cCsQLCfFW8C8sSRMzI9wBi9bNcNopySu0IIg6v34JJ+H4vFf+UPk+/fPvChku97Jt//wodsIVVKP
biSxiBd+fvLPR3Ic7N+efv4iGx2rJ9wADmhkhioYkZvT56P8X48+nyLgYk4yDF+3Rd2oElElRsuR
rNYIGCYIQprHoRgGtPjIatY6ntbT5yHB6nXcJgk7CHbnhjtl8DJ9PBw5nM/Pw+fTLUQxyphEmFPY
i84R/pzJ5qMOwJfxeG/bQ9OEnv/AMPpPSKHH7AxVHaYx3AoUvAzgbNzldD+PPrIAkdfQh2jq+Tj0
n3opahDkObPk6wpSczfBWT4JJCBPn49AzKOQH3iymxd2//wRjER7pNnX5fFxZMf+eVhGTWujeVTq
hyL8ScqQNAfP5x75xhEYWqp+6hyi2ZASXfLFAZT510FH8rKGwbTXtAc1kugOfdVDEYY5GDRFxPqD
p1PIiFAyOxs/xXkf/INA//+A2P+0MUuMG7L+XwExiK3/HQ/7/A//xMNwb8oEd3MDtI9l+nMflX/h
YTk25AmyEL9FD4pgwSMC+L/xsOB/YUxBwokC3DcZmjb2ff0nHoabw0Tg/wOgztiQHDdRzP9f8LAY
L/R3OAx3ZHpsK58kWQCEIoz/E/5sjYdOB/3RcaC8hrTo7m1hEQZM5lIIkvyMVlex/Geug5exkIix
YH+CWs/5N1Ugl5zEsa4WQ9pmivVREVeOE36PAQkTJ9dPXAq0Jca2J5ll22HIVZ0U0/MYpFikdT6U
gYFhv7VhX0cCKaqOFseNYYUP+8rxYC4T/3vf+7TJhjwv59dB7rnbKBqrkFTbHJ6CGe77387eP0HI
vydww//DVxI+bkyBbyWMUjCx/x26LdZ8agNTxMfNy4oDCRHSJty7cQjMe4m8YjqEYYlKsG1QHN58
Qg/h1v/wgjSp2SjqCZou8jsF4tkFqjdGLsXoa5CvkNB6mSL1h7KcFOk3SKvj/wTD4/T9xwkFpQIO
BpvYpX4GgDD6Dxq+pSEf07VTx5a034Rqo2qMxLOwqV+KpZB7twX3wbwPXbZUblRFidS3OcZT/i7Z
I183EbAJhKeVgQJRZRKGMyBBpB8RwGdYB7PkYRht0Ft/6nHM6ihEREvmpJKE2nJOOCRwqLCIWO6D
cHvuAoVIljf9EUk/l2O7nBXveDNKi0WPvMfhht05Yg2NPf8WavKWjUtcyS44+tuI7QrSY9Cz7pzm
T4SiYJ/Hdd11Rf+2QVNsN0x64VF4bVEjz5VW3tzA0INEALGt72jlb/HPiX5iAfqXG4B65TH2BWlh
DdJ77gVTMxNvgraqizJdfoeUQqB9kD+sdUfCEbigoTjwOH1XxuLfzdjaRvbY4cD7OiJfX+nQ+4VU
tgfDf0nulK+HLMxc5etClEtLRUlW/6IMRgs2GUCOzc+OLk5fh3ABhGfFWC14EU+iK+jW+DkWA2Kv
lJWh0fuMDbyCb/DRu1ere1TMNv7I6THI4TG3agFwmZ9jHxtcbBPCtr2Yz73Id4Sz79uWNkXLKXJl
cVzOsXMAEeerijcQGBRbEiVbuM8GxEZ7l1dpIvxq21S96ukbtEqcS9ONaGOsbZQM1zLO62WiZ8Tn
t0osA4QxloJo43l0D9tVVUFYoz66EKdWpPG+5FHeH/gUItgAenN7NE7ankS2/GynBXbztpXLFu8o
biDspcLiJcFCtL4edui/n0mOUtqN7rvQb5N2Cr378HV08Y9pmX9mHJppvMIAsVC/luH3zLrnkE4j
GvLuPvWLj+9Rv6dq/A4xxItbdEOZQ6vnbQ3JH6HW9jxusOKsDzC96wClhFflb1MlWbjvXIu8zOSR
cgzIPhsDgfGDBkXK3JUqdkefqh22UULvou9oXfYoLi5UTvvFY6BkzHHup19Z+BwV+rQW4m0OWo7C
3X54ATY+WFfsC8UgxeK05AaHzZUW6Lsl2Fkpd9kPdDe89uh6TMQwlpDmK9g073mfvfK+O8XedmEj
9RuIHaIG4+HDw01BszjsuSFfWDp/yHD+TjnSI4TvElxJ5UDXH0uOPZlm/LksNeWQH+YgWMu+QD3r
ewyiS4uJNX3dJGi/jP+c8/yvFu9l4u40xNGHN9OxChdM6NnDD7fFU6eTbwznM2D03rfduVdsDwn0
zTp1Upo8ITf6q03wAYb4I3Zm2meIrLRD+5Kz8coKT1Y+YYDfkhcOLnOJBfqhsKAl4t7o34TeCxL8
GXDllTm10Eli/gZLaZf6IS9ZmrW4hrBTVrghWx7ZFttg+RIpWAl5le+CvsdrLPCcdOoEGKnoLoe0
lsA38MrPLsuxWUv/zFJ3KyLvAFGgDsacl+jMSIPyEtN10Ugz31zXIxZDJLg3GR7ndj2yic6o3n+G
ibh4A/2C/YAmZMHs2whNF/vqYGuf1vhP//i7wBXrNpW7RWPjMKSVOSCIx/Xt5gcRhktpEt2x5W0T
MRi/yLZvMfmulXTlpu0fRAnhZbYaX1I0Nkvw1I7B8+MXDNZfb5A7ssXPcGlfSMrrGbJ22bVzFeX5
j9xGF5KjAzlmcwE4UOlv29H5DptWBADfxhaxns02XeFXEOtmaJo+K/0x3UuIw2WWTqLqaKJ2a0pf
W5MEB9atR9yQBvrbkqIfCsguiM0dbv5xWIL3KGliNvG6z7Jbmsl3UkzQxZNvC9JOZb7Fqk4//Gzo
atXZy9YNkBILpAFXUlFGc8TyYXeMax4jWJ+9zpMeyySgFUhTdjQIgD4q+LxKJBC0MfoadfTAOZgP
O4RmB3zuzsfpa0vtUwolDtZS9jWYUc7382/aIX1RrNHvCCFAuYDyGPBgajsAMkJjzzf8yhXqZYyL
y1DkWAMBzgka/QgtaK8Rxh+bCNrhB6cSewYChdTwGeBc95tXppv+y0brc9oVlSXiZ+pb/wTFzcBg
SS+F6bC0d/axKZIed6FL7mSJ4YQKcZTYbMp60pTEd5hfsPa4AJ+5D34JNWnsVCMBQ+u8zKLke2/n
qGZt+DF67ftE12sEaa8cIom+mvh7bMUNwdC/iqyTZRgm2Oxsgg+yYoObonDxdQz7vXH5FwZr18uz
byJ32L9AINb8g43dhxNbs6YPEgiFCFvQ1Xjhgj2lsNXC2GHnJjBXN+RvwULCvlHjkgLSwQf0I5JW
BVyi0vQQdpdH55SW1MdWfRn2+CjzMVruNPQHAIHFeE0HbBC3zOT3BpsbuzBtJT4DtFkMeG+eJ8SK
IPX6svaTgtcmlX86f5xKHki/dNHcCMcebflxIQqnZ4naJk9el4cBo9tjZrkGk5U9YbMDnOzY/N66
CDv5hW4fuvCNIgO0jz2yYnJ5ePzZq0mxgpL8FC76Zv0ypuMplUlUth7eLeatdls+IGNDbcWQuO4S
zq6mXd8fvSfmYoE9V8KLWeIv3GIPvaVfvj++uqWFRfU4H/DgvxG1/t48XMSC+t9MZsoEbB/Cddk7
CcQXkSF9uC5BA0j4WzaF8AljGGIx/60H7dcjqu2lS2RpC3UuuPdkVv0jxoJYbSBFTTu8IW0IzZ6j
KVZKfgVhU5uI32iqjqtLX7zQ3Nk4bdhnAaRcdvJW+9rSLinBN2Jq2oojmK4Z/6vcSPL2+emwPFax
kzBYHT8+/myUxrsHMpez9M/MLMa8zaCcds8anzDFJmamBw4FSd2pOzZCwBuPTU15lbW8KJcp73a2
KPjTqn9usC5KUMDzfpr32KEyatLRZFUym+MiXHZcbBpVoDGeIwmOB1M9rNJGAUI0i/u+qQxikfkv
9s5ruXFl27JfhBPw5pUAPSnKV0kviHJKAAmb8Pj6HuA+fffpHX3jRr/3QzEosUiRIMzKueYcyzjg
/ptAuhAyMJ25CssxxW+h0hPWnCa0Uy07aCtmJFDVrnZtOCNLurXrglZyMD7mUGu29NJT/N5mS3fU
OqEApVtV5LhXh/oi7fzV6PwBtwUrGGlbv7DmGOexmDZzs9BdSYs3U4PTRdMzjxLbf81k4m7KpeVr
7JHdpP5i9GFZpuU2djLgMYLD3xiP1CU9DafgD17peFsuugj9jA0vyeFfZhNmimwVCZc6Zd0fK4yu
vf5colRvDJE+NYWkKxRoGiweHA9D0bdhbWSbvD1OovUjLae1GSsrqn3XiCZM0Fsdh2+Rj/qx8bRz
btOomQeN9qawIzePCyTc5gXzp4xwv3fRkCTnPjeBrjgcHloDS9Jd3AoNMwExmZoEaTAHFlHV4pPp
RpIJw3qj+6vZ6r9+vN8zZveM0Tfd3x8cNYnVCzUnuj/41xOsx1wtE5URDqy/X+J+b9aXYecNGq0b
PHjVqAfR3Ohc2619IhYXkd0zlnBIV69eXWVr+o2u3brD3G/M9Q3dX+j+Y03SosyyYXf3vk8D/fjN
/a7UY9YXcR0K3/+4O+HLxIpBgI311sOycqxN41gAOYPN5zV73NX20VMBURncpkih5YtHn6zP5vjV
xhxcrdb6+8vc793/hLjHhu6/zFe90beNKWpjTkwCC2NxmN2WllGh83014yVthXccvHHbkPtBqDbK
I6EBnGZBD9ki8ZeHDKAS53qn3ltaeyB+tZzZZZKb0ozkNvkJbf/Z8zgPtOU2x0QcCqPNHpIYOWga
TawAIsDPHC8v48RFYYo789kTmE1U1ic7KhiqubwZtmKEB2q7RHKI9DhPjmkQYyykEQm7MYko4zfz
CsPapiQbUam0a4XTlLodHlcrMx3rvLZ1h+qTeqQ62iJIL2mi3rtCm6gSsdHkNLKMornqHZQ8raB4
8OkFJMsc7DSjBtFi8PdbZxKXcXA+0Bd+LWqRNAyoUlsVn+j35ljMjmnh1KjDtf2cGMSo577fOM6S
XtyW80NZc6noCpiibeLknwsXJHIQPl2OgVDVep4l02ptG6GeCttWZyQ0b4vn8IWOznQdFxZTOuHm
HQ1/4+widSSuEjdjSlmrl86RNT68wyHOnrqgczeCQ4ZSo/w5dES+teCElaqKWq0oz6VBJZY1on0T
cwqNTAuoLj1sZnEy5N89TzxVsYW1Q2bTrkoH8UrH+8tqOH/D7gqJAHXHYIwtch3jB4YKkEmjt1zZ
RfzIN7uSxbgQB9ccqDE9/zy6mnceaHA72fMMKgSHbPkdFYblXh3MN9sdHqXMgr3sxU8HgOaxruyf
+eQlZxkPcju5bRPVXZo9dHGXPmjWaKN5TyrqTfc0L838qrmaEUkwPhHetGeo3v6r0EjIa0NfhJWJ
Qb5p3cdpVrj/Zb0MGFepWMsMmFi93gy6/TiPzhAmgSG30G/Mt9RzH2U9Foe0n654a+vHIIjB8Rr5
wbe69iym8S338go3QxQvi/foA4/ps2cFPuuS5u4hETTGWJo8z3NpbzKF12KljaauAnpUyGE3OpYP
Bk2AwXSFuS0Drqp68z2mGom4iFnH1smCYz5UW7tQ9UPdODnKsbCPbo4PzrEexSj1g9aCVpXAeQ55
a8JCfDVahIfFdq9ulYgbac6WkAXwl2kQJzzo5S4p4t/dIOtnY9KjrBy8/ZzYBAlJDhw1Y/kYSFIf
0m6v4SE5Yvk+W4NenR32XNW6O7TmtyIdTklCv8gb8Rx6SfktXgxJcLrHGqba81izBNWLNKo9doiB
VAXlnDgLVBmPEJikg1bG4wM0DvfouyBAZiPYVQ5GrsaW8FoX1vGGU8PlbE1AjFqinWP73A0EFXtV
i1D0/Z8s75JbP/kfcWG9DwGVzLSofT3O6kmx5yaNAGAgKvxSQG2MBGskiKSwmBeKIzs20SHSTyut
hmeSiFsNOpsqSvGUzfVDbBXDFmp0yQIEq9CSY+LU6KMBSTWsItvay/tC32UXZEW5T7OcnBekQ9xk
2AUhG1Rzd7ZH2Z83oKfVk5MWj7jIgVYR85/27tziFOitep9MpX5OtPlGPZ3tKlX6x1jbLxL/m67X
wGTLXNsKb36I5WKeVG4X7DZmsE87iC2OO3KWUeW81/X4ZPdu+eZo4/duMPSr+tYoLX3tpz6SqByP
+HcxlFIwQjp91oXVUlXlNoRFfPjmtIFRSWmnVnKPO8qosFpzSxigiNrJ/y0KouD4tJrzRMLBc5Yd
uD8nQivd1cJHWnPttzkousPgDCyPUOCmPAsOtY5LikDjhWSuMrOrN8QCFuQY0xML/a4+F/CgTkve
ns2q1Z/QLAFIs3NiIMLovgmaIDjRpg1O93tpeqkbLslaowFqUevdiUw7itqpTBLtJIbsMM5DcciC
GsuhjpakqSlwwlwDuzavLSpaFhou4+ar1IyZQAjwpQy9eGPoQb9N5Uxv2CAldPrrblqTdaWggQTS
HP1y1OObmedWtPhzR/3BsdZ32W6c8DLZq2m0K7Jie3dHJ60dJWtUmBWGH95/db+Z2+B96pE6ZFdh
uLVTczkNWNH/fVdWTXrUIWTqhUPfcL253zOdaWEdiB3yr5+7OU8jPcuLSK45R1vRm7nfK1mHU+Hb
+PjdSYCpoFy7P9Cnwg+rKYO5vBYujbvGGjNCxzojsP76XXwvXf5+2OXavxWt/OQ074YOcN//eO79
Be43fz/hHz/q+hqgHFVmhkqwBv37KY1HPStKHZvgf72Z+6Pkl3jKf9w1aiRbJ6Hr+Pez/+M/3X/p
ay6eirbJMZKsxdc/XvMfP0KzrlkCJ+qv/5c0sOc6c/JIYbNJ7jf/eMb/7Xd//xdj4shNO31Xr9Ui
J0Kxob+bb8EGWwtda/yWbZVk2/vDjY2pzxwDPmSmnlOB0dOli82ijhsvTvsT4im9ufvP/vrLqY2R
7mKMWvU8s3hziwJu8NBzFZ21l7z0X/EKVWQB2AM4rn4FSD5bCFiVvmUXr060NXhArPlW7FN4+s38
JSCYWsRTs9esIgES0SpEgXtAYU0uZLb+OZXLUQ3jbyD0IwGy0BXxtTfrU1nQ06Sw4AI5O/jzPcJL
7EWQMKjTneHNlkW6UbJ+SVPvK6nqW+A0kbCCx8oQP9xKVnic5ANK7JfC5j6kjw30+c3Up15Uu+mR
Zff3Ia2LDa2C0CjgHrcaWRoNULmutB+EmzjqPAEmuj5ozQR8A1bxUk+4D7We5qnw+evdfLUq7St2
KYAD46Uc7bdMjnT3iSP0pv947yCUMdmRPB9/WeSRBEMFQtesvyn7jz+h5OJBvBX6cMCLM+goQLoa
8XITf7BLIj/WdKbnfS40OEuG+DTXz6zRrmjX3IN/9rBEUiAm/LUx6qj/sn7aTWsuU4jyRZPleZyC
sCsIvjUedk77Zjr9O95PK0FMz5v3YXaenQoEYWXbACa1361v61HQ4oFdY5zG8iZp1h4Mm5gUJvFL
p9oDkaRTTu0mZSwxLsD+L4IZy5E7PAzxFxlyyiKiNsTcWCDHbUscx7o2wspJM3TUnbll4xNUtJgX
qKkGq4Egf5ssX2wgru38s6LYCmvpB1GADhE0mOs8zkmhnVH+C6157pq3Wc7jl8nSlEaa9K3PWRt3
zRQfjT7Gkjzi/AquXdlwmrTW8vxB97NX2wjg1VXBizdF2XxtHDssuwFEtHNw0zkKus9hbEkTjNqv
MWguhMkk4HGsUdk7gOZvU5woRNje2vt1dqblXYDEHTOq1/SZodTkvt36Z2UVvOU22A6cSPYkT71w
7q0UnKfr7Nh7xs1oNgYvE8xRTDNpbXnhJqUJUWDP2di1Mx0sg6PQ9w2s7RTyYl3IuFUVR03xW2nj
FC7mUIXtwcqBTyZaSctBAqpeMjYgJGD0p5m1ICt1YHlBOD8HTCEI68X/7fX5zfbsLjSnWIZxU7Az
xk+mwkxVlBLDBRWsb7nz1oMtDv9/X+rtO4uyI2sJ3IvQhzZMzqg2wnYeifUTYpucjCMdZnyS/6nS
nUzkS5UHX/6oN9uhqk+BBM5lLZhW4sD8bHXL3djtRK6gzkIbRTU08zJcPHcl6tpT5KHfm9+qHMhL
VXgIQXlKR4IwF5T9piYpXEkcGHAU6D9Ndu9v6gVHl8d2C4T8Pgf6sZ8IjzioppCNw7rEMjGVn4Ta
JPh4jrXaLVi0nPCkPaz/4mxOw5zSFYHT2sqO66vmqFd2eM40LsMtAtUNoBn9SFVIdk2OyqAWLo4V
OUCb4HI46WtcMnPDCrwkEkMVpWPd071xJ3gH4qGgVcDVzPOoEMQFasfsBmWEi9fc5oLRHvkIUav7
aJF7QP/IZLesDlJ9UlNUyTagfUuEz5ffFfLI1iqUE1qqeYlzryRbnN9kuyA3aYC9PRpUI8eV6yHY
uZ9mFcS8XzakkQ30v5zigdXKChp5gbT9iRv2l0IP4dswPv29UJO5jQswqMv0p6MPqaR8TomEeCNx
stgVb2tDmm4XOM0u6fa+m+/V2KRbtyDT6GFrC0fCIWEcU9Jjtp42nlNk4TxmRwtjekTU2t4E3frx
Oy+N/IZKXVkOSp63z/Gn7RKb9eBEHMZjfRK2jv4IMn3cYg36ZTZJu8/MWWwb/djSSFN5wS5o2vT8
7C8MLUe8mGdn0G7TKth36xEJiLnMK+D8PUSRMk42SaABhs8uMq9+qVVPN4mU0P1Q1fnqB2uYJIg3
taWle889BJBYjrE5/4K8RBBw2GiG8T6kSDfdnH7E09ekzXUoS5L2lXoYDdq7dwwpO52OdKq7XxLJ
YFfXtA5QZMC5AnpzFkzIUlchLjHs+wApZsYUFLg/0WCJhTofKVylKJO/rNwkHJwvKIJZ7YWBGJ8W
5f+SnENrzXnzpHEuFo4G0zBvWjEAZzDwd7c93us+V2HX8p7yio2u4eWLS/eWyaKHPdkGG3/qIo52
tj6ZhZAKImvuX4VNxCqvwzhQcB2amR0i1tWuCLRnn8NyU9SdEXbDwG4fB/vJCmTUaYdc+6PyJkc3
oLNDLHriIkrUtpiad5nf8ipYohlb14Z8uWXV5rXviapONTnX/gGQVrOt+3lbWpgw9ZkTX0aR1CwU
B2YuDnezwv935fwPrhyLmZZwjv57bNN7yqj58u9h8yu46d9P+rczx3P+ZWKTsFzTYTaRifvlb2eO
9S/X87heYMJxfCBNmCj+7cyxgn/ZjgPhkHFmrmuynvnbmeP+i1ezfN1DgzFN03X/X5w55v2v/B/e
HJ+/j+zIa/I2dP2f3hyfXFZVzYJg2tI8uYHRbGxJzti7OF3K6UBAHgr6cu81zT5fPKaAIGQPxt4t
nP9tvZwzUBQjxraj6T1UAIyQvTBDTki6Va3kYZA06lerXFFrb61Kt2jHb4tB08DpgQ7Smc0txJFe
n6PcBQVuQHOj54R9+dTo7YtrvmGkHzZtydLPq6654fZbL3mQX7DivtXx9D32an0H/Yo2q5g+x/Yx
fVdOa5Bxxnc9aIAp68+sFT+ntG9ORRKEonafU9NlohNpQ5/ewaAd56+0xdjuufFOtCVXXM8j9Uog
K0yliSlYF1WIU5MsPKeEqvTMU1vZ1sEHCSid2EXlSSaN9Kp/XGz4+cQW6TjXC2XRvERo1l8eK/mw
4MmNCvoNW3qM5r75ka0810GiQenvefCb6XbEHgaGqgRvE6rU5m4EzFtWF3x9z2k8qJ2wTBx4601B
hkrLLHDD4JpVQVa26tEP7U5j/ZiwjKNTNhM+XmE5mh7b0RScaBclERw4UNTaKBg4ke67FS8kU96/
uWYqFbv9W5w03yuQTHZenmev/eJaU1/q1D3nDR+7ICpzMhc6UJWdPpo9vTYnZrzH4GioQMkgCPaJ
gzWLlNq8+00SEy8Dk3Iiko3B+wwv4B2P0BHbbGQ2pF3MsTAO8xhnW7mwfrSlaxz87IlZHKTGA0pT
P7Fvw6zio5/SnrAUTHgZIP8xWKPXVnXEgotel2/1zJaC4dDCT8aGYNjiPKT0MMIGt7iafIKfk8bz
BpI8QWQnMyW2MD77GEf33WZatOY7JJIEPwDgJtqswXFyD6nH10/iUUSFL/Zzlv9xxuB1TIiLiIru
o/YzIcS/G005bvV49qnNt1nOAg3hFYq0tS99dJU1iG4aZbUjpXzCrbdJl9YhukVcBaLQc2UYFlTx
AbGrKMYILHaoY2k/wik5S2VjmFO5EVZu8VIvGZxmY/45Tea4vbt4g364sIKQ+7sr1ZlonDHnCyLt
qjncb1SBuLRohFLMskSYETM8lgZMEHU6o4fWGxsfQwHR6RCs3KEp/0hV8GHrBE8UDeBuNcF2vyit
9wAyqDlV2UWt7XtRAfIZJrYOOMLJv4rVkXrfZWlEXDi9pGzo6nfuFd9gXMTEE7eib2A8NpS/WcW6
eowdDE9ee7rfxFp+TLn27Z0Wy0ebeM1JbjR0dPrkawebdXqYkQbc0MqeDsHqD1s3jEYjICvUm8y6
Q6aAGerSabdQrJdTXGb6KS4EA0NWSFiVivZc6e2TAtqyZ8bKA3BEd9dJ56FpHMx3dIu1Onv0GuQW
VodtCL6Mc6EYT2BAx5Npp9u8y5djVwW7TujdcXb7W0JTJaxN29wM9QQUY83c56NCgNWgQ/Qabo7W
bsK7/TgbfGsH2ePWNCvryhWMNegTQvbr+0ydF4JP426o+iUsdbuCezDs42bCOTwmOLTaftfyn+64
K1UQhx7TJlx+6zKYTrRXpxPYs40/PjOSqgvHnhyz0YV3IJ/l+Q+18Ni0MP5llRXHKadgnLyZSSDs
KI1mwFpjbtqG0T4nUjK4CDRzQzYGhhzsp342ULDTmmzqCpuD3DF7ZrqrK2+OcEmCvTGaJ8fgTKN5
fEuwKL2TZ0k0DzObn3MAeW6/MFOq0JZ9d6SfSYPf9K0HpCTWtd5yNrItoX5750/Kg1okXhWS6z4P
8EfE4+hxRiBSN87GqWG97SYtX4Yjf5PKEVvXFRjHRhhEHQsfNCh9l8zyeL8QTcq+tvDWo5mBDpdp
ki+ljON93MonSS7rYTL06lkFAXYApd5nRYa1aNqP+0+COPgO8WSJrO7bWJrG1TRa+2FxUiquHGGh
MiSD2XpB/DwWbHV8RpEIdCgh0rAvRmP+6YbkVKDWwgq8jLbN8CS/W36YSfVAJo7VY2Gx6B1VG8VN
YH1j0278HkV61uvpUhYdpGDZXXsm+ezKVWZXQV3j9LfSdaiIIcyNPWZNSEsu8meT3Mm6ZJGIlgdv
YuwVU3nGnQ7MEH5N4YZL5Xondvx2F7RU2O1SCXyPP23mAZ1hz+a7WdUGHjBwJ8vic8pnnZIw4m/j
cExdq0n8rGOySfYkSfIaPovbyjuZgeae3DvKI2DQoRqrqJzkt7az9YsTVw4p4tK6MMJnYKRHKyPf
h+yiVUD0MSm5m1Z07dZss3cXUOQms1jjAr/qoUHmDeOXch9NOfmGjbC8iJ6hK3UKUIpGjwsTwTdP
XcXSehqC7sWZIyJu7S0u61sSVLRCPN3dy86k/54syPlAQSBF/y4triJdwHfaSFpdqd0fjSJ4TUdD
P4xUZJwn+uq8+IZDnU7XyShFftV5rej+AJuw3HqwojgpYbRL5SODkx6zpR9eSqvE7dSK514jOZBC
7ScgWJbXGmdimurZM/Mc012sB69CWEdNsxiDJmNWlOYYpjR4rsoIhyGTL4O1MLzLHk7QsWhiTEZ3
8r20+6Hmfa6P2ilZEFCsNo/3GU78lJhVv5/mJt7pZPO6YU2PDrU7PY9We/Q87TEbq+DJHn1r0w2N
Oreg+QXDLgdIVJNntYdq5ltdekUZZwSH0e9eKwYsbIcCMrQ/5z+0Pni2sFPepKvC3hkajGDefCnr
Sx8YOMSc2Dz13nT1umGNOgf2Du2HuFY77lJJ08cSR98exFYN/KfFpS6r4/GjX3zxaNC2Kc0m2Dod
RIiaXTYerBe+ItIV7oXqtHtmybjsXENDciyKyAjK4o2u2jXPcPDITF2A5Cb4XdvlrKuXZFFIf+aY
P9hxokdEraqz2dovUJBh6NOJvyWsma6ay6nV/5xLIR4pIphEI+PpAIWKsXYZLnPwLsAbvP5tsOG7
9yqrsIKn/VvvS4dzJqQuPK3LxuZom/2qeSuM70tvqIMY+XoqFKlEeVejcpyNRswUScRDo8mtzD1k
zvIC8w9Kk0zlvtMr81tq7n2rd8/ovbDmvMm50Dw9a4HJxbfvikuWLde4HLRT3ZpExfCO7UCuEtxp
eAuWltR7IswWfW4GMEDsuuAZY1qn05E2Z/8Kg8CZt4krfigWI7c0G8ttoGrnkImqY27jWO7J7VdH
Glb+E9aGW5DNT8MSqFfyLZh0PdaZ0tPEKdllSsvPREIgd9WZ96Ys85NT38bC1vWWTmQ8BcbIAjzZ
I1VYsV0mvIYFWfAL+LBfJGm00NIgLC1Z73yXO0euomw53BA7+y04nAR8A+MzkV38G8rfczAHzpYT
vofVps1wMSXuDkJlt6duVnutxYg3LxDuxOR0mOk6dTAEUfpFWmZoYn97qWpeTpZt/AQf7lvXJhVE
Ua9+0+G1IMrZyW8HG0I61P6bQkqDTxVqk6feysxAbZgmzurNUn+0KxKnNDRxLmhXwzzBlImD8qdX
qOEkZguPS1U6u7Jt3koZ+rWR/MxGdXOqIkpnTvR2ZbpRDJs8MlJ0lt536WKABdxMHQudzIWNW0j9
GIOMihyHGQyw9/cuZztOU8rEidcu17T/0xYubPcR2B26zsmCU+ang8vewXbVtCTYlQVFcqy+zTAl
LrYQLOV6bSCER/rQKWZGxnRzZGYJvppgkXDpVg84HKjvdJiZVuA6TzNdOcye6iKr1idjXuR7yRyC
hyrIsFNbMWlB1w89r3J+gBMxb1bCfMc0GFHYp3G7xJPxHdMZ6BzxLGhr4Tgty0NVJC0fQm+PhsF2
zwTDGTBOP+br8BatbEUYIOdEem2B7kg8A/hthwmySkCPTJhkPdIENDnodFIc6jFDm9am+rJYV99g
SEXR2OzGsDyWMY0fhzx+gifrcORoX9g3sqOrHfu6OoqsX5PjUh0ISC2MUCTgy7Q+MywEQ4r8uT7U
casxA2i+ZFw+W072Nw+E4CbzkzkqK/b8JC0a7BhAEnVoelRfN4herIxM/POMVjhykWBoY08slcDL
z2RcjF2Lq3ijBzVoWNF6+3SA0KOBtLtOOVP/+u51DGqyVV7LiNOhDlgFC3qnJOU606x4ZQRqJYJD
u/DKXmN9ObHX7xtTX+d4ltmN0w31Rm20zyqbaqZMJkNYEFlk3B34cgyEdFwtyP6eYMybRoURuTFJ
+cLvH+IPJIgRJ8LKEUDE2LST3jAOzraO3ew9pa3WHaapBA83pOWGKIlGQFjmFzO/Lg60Da5M5hb6
FBNrE+875Px9obz8rYz1m2YP7ItJcSEbwTRQGJM2FKIk4FvLsG+A15mGqBrRsRzaIBtP6YD2GviR
YuBQH7nkj4W8BIuNl0wubOQYWlsm+yfNY8fMDJr9urm1ajBXcHvOgyl596X7Q0F3CEfy0Lh/O/2k
LRNWDX/EnThkoYBlsFEI4k9yqj+MxCRYW6eCqg+AFaTHfI0do5vOA/Gf3MHrm1mHOXYAvdZ0cRzM
YLTy8AYkg0+8pIIs4frE/xb/VzcH+C1I8pH/Nc+xg9TdNXK8ePF4s8tui9UmeKLv3F+HSr5qxbNj
9ckLo4ZSUhPGI6TWBQBb9awpsoZoqi3NX82+TsVwge46bRLbu1SJG9wSB824HHZB0aT7ubPts+b9
1jHgnE2JLcXLGr5LMrB69cIsRovxeTwUw3Xv3ZyJjlqeHn1zZNltCqKMmrubWwvjmd+TMEGynpb6
sytIbWfGY6m85GMwyVtJEIOJ+UA3EXcttgdme+oZs1QRPANHQhxdr7hebLicMYvp0M06dj/RP00e
tFFWlPqBdt++td0W95OnwloBPilt8zxUfkfQ3oqMCjBP5bevczBjHOvImbp50Eb6kJhbU3fSbQlI
DGZbfmghomadk31yqTa3hVHOJ5f2HbHl/rj28jNWgUfDdt9EUvYwiios1WvGVq0OAvcNEuA0VVQu
ECLwk1rVRrYeXR+ZvLsoshdBKDsy2d47LgGb+ucoxfQ00QIIl2H4bTDrNal6G0wOs6gBd2zn1P7T
6MEfJ58g8RrFL0YBwNBgGhfJSffKYhgygbsOuVSu+Q4pIWEO5ZsZlD8wDfoHMrcUrwaEUb9HUnEb
+m6WYqXdlmeIHjVhzr7+kRjtC1viu90yyatKz5SCyVO5HCpc7auUkH9PuofGLOdvsVgciLm9hdfR
Lp7JIR+DSsxHzcsuw9C/G2gfW/KCXA6S6uZwiJ/pFaAzK6PcLp3vP1U4FdvAPAqn7X5xEy21DGVT
ey8JeFwsHDuN2PfW85D/HVp+dGqSaKJcukHFMSN7YEKnQHZytXaPB7a5zCOyYeyqD9ejk5pIW2wT
ei3CY0ReqaUv00DpOSst3vff5zYbWL73kHSMOuJ3GX5muw21st7p2PVcaB5CYmMWHYMPiEgvW+gS
h8QcurBAXIniYpnDchn9iK+poFeO4DcYP5qlqLaPpjd9G0aw6d5UrdPTTGhdi070bpwf+hHoGad+
5zEv3IG5OFwo3b5+itvKPxOE60NT86nIMLw3qk4/zGQ4sqDKPwuaK7a3AsnTJrkWgZVSqbfANqeG
AGGTWGxblJh26tuboaO/+HysyE3i3yAciQ4ptwhtxfjnWSuy45B1T6W/WI+tZkEu9jXoyqtxXw8A
VC0ZH9pNNR3i8gxNuTSSg2KXawir6N5Ksqj/FIJVvyHAd9tMecOQkzzaAuDgmKuOqz9dJD1InWtA
KHzrARXedr75I18CTDrimpfr9D4u6D1o341PP901i+rBlDH+OBxlmV/uW6svXp1lWGcpp7u+t1/S
0cc03plnlfYrivWVwYjQH08TPAOXOS40opLnxC0/G68rnpyCHZRVnyvqXT5OHe54WAx9a9wCIC39
qYVAFU5NPG8EaJRhFleT/mwxrx0kBgJh0bAYUCg5SLFThApARVhp7GFVnf7UhjF0guabAS2u6ecf
U2p+KgEgMHaYS6vKmxqZSAbc2YcUirV8sN7YykBZx/7mmPXHFNsHidsiL9KnhesgdQ69ytK3rg5p
KqSMnw7EpoJa0Qkeaz95dc3R2tCeRX0WbvtFXCFdk1VbSAFrGF+HnTGbNyDZjC1x9v3Yn5Gt1Yah
V6Sw9Q4cQvKGTZYBac1bktsiqlLtrczpPJdNDxlNwmlYQO9pY//BUE2mWDtXL6VoqtIR0oZFW3wI
yCuR2fo2mhTWoq6+OWgjGvWGMxb7Zh4ufZn4G2PiWXW1fJjpY5JQKdQ580n7T3uleA+lJfC4tx8d
vUSsEvF7EGe/4NHZe6np53ruxwPX+HDkAmDaBvEKSZFtgtkwM+PZmUcS65Jd051GbE4eihGb1U6Q
V7Rnz6Dd5oyWd0Z8exczudw8KWsUAuhWqjD39kw2XfjZm121RzPPsVQ6E4vMSlsimw2Je5g2Xas1
YYVmWSm+PpweHz36IGgoRmItg0VCmA/bFctXrvkXSXgBnicF+7T164vrw9aDrlTZNfnJdiU4yeZn
708/Pa1GNkY+kDWnWkZAH1ShOWeD5rkhXHIYNJEb1GQ1NX/cNP5c3HaJ8FryPeUPfebDzZjsMzWD
GUBSCBqcHs7ZJHMWwry6MGwGg8rMgJXC8B6JdSL/wbTeYg47ANdN4AG1n7H0n4iwMWJwYfVuBO0Z
yBtLQHmwA6BieGkrZBYW02kYZJUZAm5Vdf1L4GF1F4aEq2Yor4bH1Kflp54XWoSaEuz0rD87Y/qT
0RPtUfojOAjrMdNn42g08N+aNItskoet71kXl4cs1xBRnADdlnX7J8YDclsYdVAY4tdo2sN3KhW8
NV55dVJvPzK2Hs+/DUGDcZY64OFNZbFpFY6GDQ385lPGGMZ6zZO3bkZyaLTF3/l8NtrYwDMcFG/4
QuzZgzVEJrMSp6UyN05GHoERZsCgbPNBSE9eSvod/4u9M1mOG1u386s4PDYc2BvYaAZ3kkggM8lM
kslOFCcIUqLQ9z2e3h9Yvr4+dexzw3NPFFUqSUUxgd2sf61vacbwutX4WOPJbobiXTfIFRbaHy2V
xDhWnjjaQaKTMoixaGA5dBIgLFRzCDyJCf5ii3GnRugk7jwfmrp7cG1acBOZn3tDI6+Tb6PZkZNZ
3vMgMN5onhVH2llo7Bwlt9mK32OOFc1D3TgQYOP2idHwB1ey9mdq1dxb51E7hmo19orcEX54jDMF
khf583k4atnK+L7oKfxVZ7esr5zuhDc8aCuhYgk0+iBsVJhOL2Ls1iRBrbg5deSEy3ks78p6ebRm
yOawM72Fu+e+7MyrNQECo2qHZCm3bZdxNPZQvMuTo/lSQ2FvKu3BgHTasfBKvOvDUN3TePrIjL32
0ynLvPSuaAsSw8Cb9rHlxLcdgcuoiSzc6Ot7KPXPQdYTTz6XJO4xnyw3og+rgwa1Zmd0nxGYxmCM
Lwl+bTb1cQlsKNIeZQu1n3cNhoPQaAPXiu1Dx/OX5lF+LvUcwwbnA2foXMhNP+Il5OPrIHNSwHoy
JgwloBN53MuRYpDwT5isf5bMNK9KZ5xDlfIVEmWH4samsKlWpkW+yAYZx9tTmnvVas928z7XbAxq
jd5iFaG617u5ma9icRq/k/ID+726LRLtocw6gkLU0ua66Pf4xXYibIw7V9afPBEFaABASfWFYCyW
GSh4l9LlRMFgieDr2r9QuMLIcVj7s0GGYOrd/dQ7Gvm2Zt0XVfuauv2jRZuL58D7JF8GNlSRILOt
/KPMofGgzL8ulYUEsDZiP9C4Foy0BpyJp+/X3n7pGh0cd1j1Pjj27tgm8tbQU/AAyGWG5n660L3e
cv0dOPwYGOgBx6UphwCvoTiu6xizNHXhkfSWNXHNwRuY2T+Mpni20Zz90O3mH5vZY14ZcYbJYS3k
+1SFCqtT/CJGeKDwxrNja1PJmyQyehetQzy/KABB4VjDhMwH4eyXNj6WydvIsZLwLaYVDQ12tXJK
8hDNQmSEFQdULTjhYfSlLs4Y/MZgSjg5+GWEfNRYI7kfiuc0DNmPaupBQhICcSOY6ZJy3IAujcn/
Cb+D5dVz9YUNbwgq6/dUkwErajPG66NRajxz9G+K+6HhO9aDvI8k87uFYyGzpCNAb3wqxA/1EX9N
EdYa05vhsZf6+8IXF4QjbknTnn4XVtzeaIW+XK3evo4d61YzN4HZEhFR1rANQ6b2Lhc27LhbPZbD
dZEVUlUL1Ztf12a4ROP1aG7W8FWte2uSGIRIoU9RsZxUV1MxPmJzn4YfdMlgCZOvXQeap5/t53Gt
XmQ/PFmp7ScQ3iIaUqNiKk4RNUAP9ahlDynHwhulu09RPeq3jokuF2McVCyrlWGBNzuyIl1AoIKS
7NlkdTs52TH4hEVylcaPUL5BniN/zuKddc7DXDQPHLU3BL9xcrRI3FH9Dpa7Zq8qktdMGfJcoJq0
KtQfeIc5ADfsW2w0NAfUnC5AYFPGul3oSQGrlpKOuoCAp6OVq/oOI/b9tHLrZmNd6pkYRHMdDZ1z
odm8Db+o6RiP5Wq9K1cl+OUKyAZD/rRI2NAT7ByTe7qvjaNDbISdvEKiEBZj7NXPJrwCzUIQ3lmL
EhSE7oVqkddWJEFaJtEekDlTCuLejsbH0x2t0H3OyJ9eXEYMRTvowRSG6A45xPVME/5ATidJ3fim
sxn700mQ14xHmth8IXfksamxZmTGbUrsEiD6edWYiDZpxTQVOyRDyPzQC5Y62GBcOtysvSxBwbJ+
7THK7rokXg+Y8C6rS3qKLCKrE1MAxgec4Xkw4/4zrYXYE8sIqhljGdEMsACim+4mFwYGmIh0XZ4B
l3EoNiZ6HrhUmpn8Ar6Gurkynow161Wlf4bU+JrW9lzbG6Y0T2rficqIvwyinpOQv15TwF+4rq42
IbEFA3qxotC6zSv6WnHTG/0rXIJxC6DdJ9xKmbUUxj2IQ59yyt+ZTYrXLJV2wtZvQOql4rvIKr9R
j4LkVN5N4YuzOo9z2EIQjXR5rp35JK3J5GZM0ke01a91SLk6rFl0HG1HeJAqSIBATg057nYuHBbC
Ox+jsPZihHRS2x+zPaC35x/AqY+z01CHEq8F1BB93o8DDEd4oDXmLbosDAOoeKWld3BLPVdSZNCO
944eXvkOBlYYPqhYNocxI/owhPt2WokkR6L0eH6zfb70D1q0Ta6Us3CohrnpZgTMWqqzYbBQbmIf
bGf40rIfDXmW0qaEs7WMuzWbE39YwbPCe9iNBuSZ+E00ZChtLped4Tv0Ru/d3OL/qh5Kp4/f5rWd
CLZtTse8ZVDNrf7glMQ4CzUHfVLfpfP6m2gpr80y/eYvBPPfGEC2t48YKR/d67pG0wsDr0BZDjHo
Xt0pRohLRhrKMbnQqjB8hFPvIHaSRGId2sVpg+iTNQcen4vVtPdMaxtAnGCdk4iWRK3bCWOuPUPZ
Nz3QV46wqS8TNz/RufAjdOiuGE3Kxgc+oJUzCZNW99CPCNhxyXx+Y25UAL4Ly0bIIDntLnbExX+2
dinMkLDKO19YjeOjAcF3sRzUsXYCQU5byyKb+7GK3xj5UfKYvFeEU7HZ2Pd5qK6NAKaoG48ggDlk
mvlFRdgYhEQLIp70TJ8ukRBMq4vEl0H3rMi5AdL/0u8N1yr3teB9K9mOtMUbeqN+yzDD327eJs6u
OceiDtZ1Rfpupy3UGvBEHFpdpyGjGWpCIZMAekfNt0Xx7t62MWT3JHTJ21UBogm4eSvJznTOv3UO
sM1yym+bgkKwqM+ha1k3UQLhQHDtMucZC0pe3Qqr74IhIZ0rBA0ghcvcgPmTN6du5cVl9z7EXJ5i
F4BYznAltE5ziC+JTFDQOriZsaPDUyg/tv+aTCBeW/u+0dxbLl4+0h5stteUr9wyZsy6KBKThUMS
c048Xee+e9UZba6x9lz140QpkXzWjx1Q1iFuL8JgVAFUsTwNQBvTznp0k4KIN4EmCKXpHvNTGjRN
HEQOgd4ognRZE+LZwQhDme2Fti9TvkB7qS/rwCBgOwJL+3uWl+y5mkMRsWKGYtFHw+XaMxYicBb1
HoOCqTyPT7PYko+uqfsgsymk1THJ5p1qPeA8rl+bWJq6jDjrUnTbx6abZCwTzUdUWR+yaLjgtR2D
kDqJvZRPCtuHjybe7KuwvIRxFzMvIoWbcOwqBP0eGzJ1xCBFzfe9btP6PnO9nyg2OssQ9jKfiaec
KXAiFGyjnD6mhbGzMhFjOjq/TqMDPY4+o8xwfMNwiYBqBFoNUR67HMgnspIGVmWfuCuV5T/DbP4B
lzCDxmFqnIl617OIAMSDxS53G5XOJV7AFkBCDw/bW+uZdo8laIYUn6bhfV+qD73jY1AJmJHt0gB5
P/VaFVRjl+4WnUQeVZ5ZO9xZ4hy3Ov0ZTvsxCwqJuK/nfmZmxFL16H4A6ec5Yf5lgsAITH3+TfLB
HLmqGenoHsDIYzevx+FK41+NSepYySX0t/hkyhBmrNrB66vSS+w8hD5vTL5t6biOFnyyo/2oQ1tP
OHFB0k/oc6pqOosc6jtW1d9jZkxOMkw4fDvLvm/vSwNdjDf/SRqbdBOXR6OnF8NwDl3OUGGcSf9x
/zD3VZmnflptbGSpZbh4VojENEtZzcuwlgtmcHvHzpsi9HYXvVte3EK9pBK5cEl7onv5frQRjahX
xn1tf7iVjI/jZ79YbwvTh11iYt+ZEvGYFyl46QVdxE2sz9jJBVzLBqBk1fzBTLShAvZ5ORv7XHFk
b7iN2BUEnplNNr1Ix28cwawu6gCeu+spTyzCeggQhOxX9UEkd/E1NomblIkXucMZq3lUXooy5nrJ
+0TrWvmWZTWm+/R3qWiHnCIbXgJTJ5dD4Mx21aGD+tyJTxXHxdeluXTtMr6rWE04nXRslifOYi7/
PK7erCqoQ9nZRJNHYX4q3epqDLI7S6JHYctfwIyqDHO0weVzY7ERknCO1cDjxLEL8M1SVx8EEiE1
gVlSrF4nLXEPg/EndVLzVv8F8Cfa64OmTqrGuGkVBI8SLAgsAni5MrkGUazac0wNyCrEn2QOk23w
+Sz0EPnAst8GczgATRQPQhsA0Cj8mmOEMGwwFma0t3ohI7kD+jqo+SnHAgMVSKeiguGHrkdcueOS
TWpSP+GoTve5vM7uHWARSUFByt87tWYatYC3q3VAU3EkqUzcVFlSTb7Zg4PUl0NW8bnWEC33EN64
LbksZPjOQGCmxms/voeMDG9Xvc3BvA5XnqLiMPYJnKLwnGsU6ZiE7NOeQVNXE0eHiOVscYeG+90u
a5MfNplrrS9eoHDd9+jEQUnfRsk248eM82i26P1kSS98BM0TzqiHJVwaz83jLQfxuFjOZWzKn73t
5J7ltl6mJI6VbC592FO+Ji3GUQuO2J6eNgb4xj6sMVwVIRAGu/3VpTnT6cXjGH6jOqVYGGKU1FW7
Ug3MEbJ2GXYT0JgrI1B9MXmmlSeerLabgUmRU5kR76+K2e/CxmZP3ecNUx6OQq5HoellLbBr6iaZ
zV40PNj0Ondbx7ZNj0MR00+fSoW4PLCmjhgOvd6uPkc2fECb5Jc0N4F2gLxryvIHcbkMbTu8x41S
7SY9Xo6oBl0LEw3G69HaupEyCz3Dch0O9ulJVHhf3P5e73gnjLUcgGkoRmthEeC8+iygoFEzQpq4
pQYtMPl2Gy1yk+SiTlRGA9QRW7D+4tS+czlAOWvXIP7VWMOcGoEl5hVcXPNSpvWpoi57H41QMBKl
Xbqm+Ao3/gM36Vn/CfSN6dw646V9VMMy3rZ225+0XBypjOB8XwCLY22jtTpf8WY55jHHGLMg4BJj
31dqpOOO7NFopeou7kdMjOhobKlc4EpseTx2u3zmsSx66lM7IGhFz8llZW62zOljXRJLpFfvRXYf
4pvIufmB85xe1jXp7H2XMAGNTQ4rS63IZtgN3onN81cmySkx88HXU/G1LkXmR4CPgL3SWLSgUzWL
NZ008sIQK+I7/G1WgIEbZEert8+5K2kU0gQhUZ3n5XugBm/UiwhE3egNRLwxbNhB+iTI8yY+Kbcn
Hb6lhgciV1qDODfHr2byZAuxMpEPHym9a4JviyfUZAghnTwqZyaRbEo0+c1syU5wD6ZGBS5Fi5Yh
xwN693zDG3ZBekZc6evn79bacenFMaZjUqFd2pboDmGIAL7rtiRuC2pkhV9x+v5ywi3m0/Cv+yx9
mlqSHMxwzH1hExX+y/29bvb1ZOwfEbubgNJVmCASCpw+hvp+HNdp9YDTMk1lkpHtARdfB4IhB8Uh
YElxdjQOGDJ3ezWpvdlbC/USlnCRxLdGqaiUKnC05t7EEBBUevKrdiA0T7wcFiUAHs1K1ByRkvVd
9/fYjU0ACw6Ir3Wc0gRhElDamvEgdkXxCBrQ2ELE/06CJW39UekFeSQHWgV0M3cPCTn1oxDuDU4M
xjT286oT/ioK3JweLEbzYIN+HuKi8LtVexcoEIxXymsvQnj5Q2n7vLYX0ujUeMXy/RuTzLxIh/wL
RDdpGBDHVbc36R+hC3UVYJ4yDl7K2VvykaCt46cm7VwMDv/6ocmoRa7r+bA6QOCmLHmzSiyvQr+z
+uyW8hrGbhHU5UQEsyJ1ZuM5ifgpH8PjPU0dL6v9QdpxxNWBZRhY6MEgpcrCpU6ZkH8ibXTZZglV
bRA6zwSqTvbdAVReNybMEDL5EfdzopVZ72MfrHamwrbdi+nVkMI4NCxylFiUpxTd/SbMQueGEAeV
b1C3HUD9HprUVm4dL9YnpUqbhbFsyNjySPQRuTXZ1x9ccX84s5i9pbAvbIDE3fRhualypvxOlZpB
0zePWKcnPynsR5frgOJGUkw9cDon9HIaUrgX5bcozw12J94+javNUzdXrytdrt5UaW9WN1NCl4BF
GPOPb+ewzenjL6/zgoh6MFP3ysWBw9PyobItHNCvJDLNAbYS4JlVpzIiusOtXWLK7Bsv5SwcRWuC
Ma+ktpuChZuyJNXE54btNNAVb8LAFs14SwDVRsqslWqD1sifvt8qEaKGTJJMc63HtwAbHoyNJ/4N
KP52PX//sEGXgQbdRzMxiF672g05ExRxnbRIUwTSWV5z4dItMqNPbmActp4oWDaQs0bDkggHYFhd
IW4GUCQMbM4s2xiTt6+2rXCvNNuTotNBcWsu1EfoKdr4bE3b7rD8/Iu83ECb2uBzfU2aYGdvW8wU
NveKuDLt2+FbaWiX0EqTo8GaZI3FY04+IRDR2rEmxxBAAZR9ueXEPkewEJQYA+iJorARKLSZSqo4
m+3pTs2/Coz1zW7fg8/eCP2ebjH8mcwcwYx+r2Y1cV4axcnlPIUwR6dlOKw7N+z37vGb4NwO828E
cvZ9SkIjiw39+wWMDJYEmFxMMjXE6gQ4dzRui5zMngYx+OA7csrBBqEoplxmjGFJ9DiSMPXcMSfa
1wQ2Zh/6ETteN7j5BWQ47qj/Wxzq/4C5/cbYVvlCmf2WhVIwiUl/E70xUOUEuZe/gWIjdxq4mM8t
DvX0awWOuZV7UVVlMUxaYgViZeT5lY4ybzCeSCQUpmaL9eEi4x3+9dfCb/obtdbVTYpblDQNm6uI
VH9j7ubxuFhK7+ge0rFP2wqgV74UWI4y/SLr5okbyZ7eknWn4b5CCiKuLHqj3HfCWfEtV9FrVT1l
vFpnO8nK8+aERmp+pKMqu7NQysqx26fmEqM+zaE/xbQt2DLe+ieMV1oJkMWTxLjpc/oOCBZ059C0
MVH2TDoFpDuvd9Llxik5OE1ZcUiEmT32Pc0k7npXh2Hyh8n9pz7qzlHIOsaXi9WILWfghWceqxdl
6PUE619oFCcSABEsS/SrVies7tOoTnnG1EBVnO1Nxfknytk2I7N1KDkQAY+j9rPCw2s0p2pTUaZG
u5Mzw8Iipq3DqfXkx+pytLTy0sc6QkIljk6p5YynwexPIYTHezOp32Q7Feco1qrbxOBiA+30Uatb
B9YaIEmMkuKudHjO6zZhmVRz54/GtmMS2r3Xt/liOYdnN9WiV0SUPGJmzq3bCOgtuqPUAxWmYyqB
5dY45GDu93aVOidaC1am2rl7kCylPsJPf8D8IIJK099ytRaPmnIewYKsF1pYvkP+gOCSenxgXeoO
2LM2Lbr9zMIyuqUZZ7gxbNDCQlKyg3L4m61C3GQAFLws3VqARQETNzQOiT3RNFSyCMKOAfNU4tQs
THWvT031OcdZtHOu7BLlB0YDmsrj+MjUUn24mB6hLdWvSThnZyqXqddLoajZYXaOzZWNHmmxKqR8
lho5p3xNfxI7Odp17vi42nocgub6o3Cr1kvq/I9RS3kATNSdyaMs+Kez9tW1+3excSzbESlsopP0
QtVacTLD4mHY/i21xgmxY/vHkgfqYkjIpk4NFBH6Vt7wvICFchqm/fo8EMijfnPef//O798DZQfF
aCnjv36hbms2kIuFikgLVQL7WUa5FQ02A1k2iD2SIyndz0x1lHGKvzt/5rY9AhMgT9sh+TivZop/
oGQQHTs2YObIXvHM5k+AMZpL5Vr6XgcGxluJlrpyksIFQkcp72T51E23eIeKB5pkomMN8o+R/HJ2
3cnd5XRN6HFvnSzRtIEkld1osWRn72DvV6gYbUbTgwRg/Mh5E1d1eE+WOveGIcT3G0szIN1PHIpv
7D2wjpyARuZc9LZMOYmDbFSIhY/4z8EbOm56Cs2OgXdIam+kG1bUaX2fqT9NNE4vDk4aJfrI7zJU
OpyZ6jZJ9SAPCb5kTi/YDnH42laKFrjYn05UtUdHjuY5jIanTovqyzxazDHFHCS1MQV93RJbHFak
vAo4Kt+zNghNENQKIUfDU0GUaPXD2dox6qjoDjDuUkufboyq8vOsGm5To/3WmHruiHQ8UM5melt7
9K3tYiplON0GGEa3MPf6icQLuxh8zYEqkCMN4sleRcgy/3pxFvY/rc22skzTcVjqdWKxf9soslbI
0IK0e8RRAICBPKEpyvRGl0VKG5oMuaBkXy3PMYmZHMuAk1T432cQA9B6z5L4umi4KJUlIRJmLX9Q
E/+TL1ES/f2HpCwZVWW5lkmK13QM+fe9zGktRD48UMdZpPRTRwQ1JocBHl4veavnAPiGoki/QpZy
0CoNuXXJ6VQZ2sOYTnuhX/MS6T1GPvTGlfKosZ3ti4VZLakcypYnQyB0M69CM6x3HQd6pM5K/ie7
oPg7ut3VHd1wXNeCQ+IarrL4W/76eEzKqPu3/yr+W61hpdeXucI2RveOGakHAng7i8vHXgETu3TF
TV2N54g1EA3rf9IKLZS/gNVnwt9ev5htkoAW+WCchGuuajT8ugWZsH/9SPxTa8D2lZpSd1wpbMP9
p+83MUQtrMIWJ3wKuFk2EWHDWreO0pn2tByRkOmmX3PUXpvead9669e8MIq3rQ5cdkmwg+6gW8sA
Jj6Ho3aoCvcHNTe3BZDTs4OJ228ztnpg5C4HbCl3c1hwYSlrdQPhAWMjA9BdXdjGYaTTb+8WxUFy
p/gRWvPXuN5rizNf6zrCA52bxyhxLdKyWP31HnknszFGoOwnqEnHVmeS9/2t+f+B/P8kkC+5XbFw
/N8D+Xdf03+5+Wq7r+UfyjL++m3/Hsk3/rurS8t2TZMWA5fY+/+K5JPWV4qfdwhpCmf7D/9RlWHQ
g4FIrVxp24bJ2vAfVRk8m7YOQljqptDF/1MgX5D5+adlBkY/7QouvADbhI/1jy+obNqyQAQlojDD
QImBYq49cGku17GXtu3kdVFiErZFWmqK+FlrmUxphKJuOs6VQxY2zxG+kyFq4AT2SKElfhwvmfoe
URJn3ezgaEsp0ArwWghyhhYGwDmkhVq/a6tZBWJZjZtQUYqgd9mpcS0YoW/pVLS3bgewryrMkB8G
5Nx+LAJzcAvqGeicchPqv5qPUKSfLVfca2fKzDc7+64s1ukMuOxVVrRAT/gHoFiNm57NiDVPNS2I
J808DHn94JR9f+eM+bNTr5dFjdB9QdJSkyCJr+uvrqILNM4Yx8czeX0E4DHyBqozd7Imp2NpJmXd
yHnNEHaHCNl1TFwaL0vzlzal741BM0Wl0xjSQD2qG+qRe0pjwZMAoV6yGxskyU6XjC6IdVS7Shrp
hbBTsu90kplOxzmTavciWKpIO7Vm+ZyutNc3rPW+wrAdmth+XEqTDi2zWfwgxbGcDk5ItEpO/Mm1
hW0qKpJyv9DsCfJfvxm16A1GABJV6z5jDqfxw8Y6m2KTAeRLYia8aehmL+PkYFG6XgwmylIi0GCr
tfe5Oj0rnGM7HGQ10HNC0ULyb63e+zHKzui6/DTfxH074h3MoxLDRCffzY2TrmOhHZb02E8m/9D0
BEF7ZB+HWGSVTnQazEVg1/zheZjd4jL92W8UCDyd1dRXDKETvm8Frkvs570/RtkOFynGte13oO5r
fhpqGyZVME1J+bliRiDqVffQ98tRl3w7yLDCe4d87I2YXtf2VddmPpT4xP1q3BtG5QArMI+QIF/L
eLOyrrnvpMh2tKe1Tz3jIJI+F0Fia6sNPE+TqBB7CTYsCgibITDQZrRGSZr7iHOVeJr59o4Al+0Z
vaW1AqiRpBazmwV61s4YRe+vE69GzUOXEEUYO8objJAYVoP5RFEptr5KaIAk+0mJuM0cyFyGHr6z
fnVugAn2frQ2J/KgXjqTgY2wTAQrgnKJM9i0BWNJ4lQczYiBT4Z2TwHAW7neV8TnQSpwH7L7/M5Q
6wzD2mbMi/ksc5mhUufNMz9On5b1Bsl3fBq0H0rQGsiHCsmQbNe+sbQDQoRznqneBqAQvzHH0W6M
iVFGu+DnM40q9QtwonEqq9fGznDqddZhhrN7nCs+AqsBRFuJ9olcfk/xtF57eu8EIkzbqwxxr7Zi
BPnRXzkHyEMowxF+FLMiu+jXS55nzi7mlN62lN6FrUZpGP7VJENrCivj4Db0vNQ8PAWjxnH2NIjS
uGzrswbDLB5jkIvGDGirAA3SMxKtK/doAPC0HPkuenUlYZj5SYsraFqjM18KLP6HZbv+1k7ZUQYC
FmQBfEMcHpLfsMDN4yPdMx/4onPa3aeOzsOi+GW9nGACa5Z7ABniYRx9xpOI62fGAEqZCe2Kicuy
2Bm7SowlgcqaAMsEMb1EEhyL/DMZYxIuS/q7InTqmVHzDDkMOBdhNW/V+XjTFu8OnwJn8C5Tu7ac
tQAi06iJ4Wj+iRwgXyGxVA5o63GZxc1qt1ClcFmcFyrevRpWXeDY4xM9BAhfRr36m194n1fOq2ZN
PKIQ5a5Z6ZMw/cKm9RKti4M7egsijBCBuw6SoH2ImurLqUrCbCVmZF3zgUh9ajM2KWsjcGc1TfAd
4AdZZZ/QCXxKqQPMjAZmMbQkvacPWNW8QK3M7qu+STBy0+c7zkUF2NwJIIXc5q1d+Nb2i2b8AHyH
ymO0AvjjAgkSWHE/KZldqimFg3EcgUO8S4MBVhQPNP8QTKFmrnh2hnINJoMLm8GjUFa+doKQxMgg
MSFo4PW9ZMK9c4qGOgDYIHuzqsMAPRojd4JzMa+6bj8l0RdtdeTvt0U1+R3F4yWqG5Jumj7uNcoz
OwCg8BWLhQaAZCCGAaiPeLSPaYBlS0M3KavoLtMNei/I7AVW4vxJoB6crYphw1paP7dj55myRBlA
7MRMSkfr3Zw0B4OQDtgVgzoZKxe0s64xvfVjHhSybx4kXtYOHuwxautrZpv1vT1qyZnmkUPcbYl/
2SHyrfYVrOJ4mviPZyeC6SLa7Np2tU0OnhqDSmsOJqXUV2JcdIrQJapQn1DznN8zTsBIk+Fl6WOM
zYP8s8qU0GPBX6KUIE5l0nQXEN7M3TKWpp7Xs5QAWxU6FPPqAWTa/FOP3CXIVrU9BscipuBmTklb
ACTxzG3fGqjgctPuzlzm3tdCft3SsNbZN8RNee8ri4YA2KnGTNQhjD/Z7UeYj/wyomtPc/sxEhID
cAPezcHRAOOryYKBol3mi8mjuwLxxbwxLFF74GjGX5g8RNe0cYBfdvAinXaM75dxxS4y1j38solO
rCqe98qJAHWaWC2Zae5wTGHjEj9zGbkHkmN3djgvgdu+yk4jtuDqzLgjuNItS43OH8tTzGg6me8G
0KZHYYW/HNPcwhrIxcbmTUXeRQYy7SN+AjA7Nhk2Y0weQevgrhlgINoHhqaS3EFCk6SrPlbpPLMN
jfsSpY5E+ERB5EDDkWOWsJOzcdxnjTbsm3KSvtOJP2zMpqD2Nx0WDSPZcEfk7kgYL98l6H47UbQ/
DQNvgs1qm4X1uRO01JhOO3rrIj6LMPtRma7EfeR9b2VGXPY3kqSgVnNAUlNj72d2c1vkdK7p8lAa
VngjGB7spp6U1OLWOyfRgiT92SXgBst0FiDK42fX7O7A88fBRAONZ/LN9VDOK4iAGoCm2vxRa7h+
Jq1Su8Sh02127tu1by+VUAFluTd6jI2PRY6zibYtnbgdXDn4OKSBz1kmPczxot+yFyZeajFxr5mt
nbXF4gMdgDPqVmP4Jq3gJzZFujpIpd+3iDO7HKr74+L0v+h9ebLqcHwQKg3aLnUei/KJ/OOW8kuo
qMIPAMwapuGgzhV7c8He+FiuhrEzst7lPpYb8GvI76bQlRI7eahNeqWjbGVFRTY125pgUTg9twjb
56wxfhMaXZ+y6rzMnf40MJjqovH5+4epTl+WednkyW58NmfgkWy44zGMALtZ+uaCWEP9UIMO2GID
e6gr61Nv1uVVg/cGO4k0i6XQX42Eb0RTGqeQyesOICybtgqf2RJJjoehHkRj3PixwiOsR9I+ZfRV
0vlA1BUjun0yQqkufbP+tGZF7rdcNFK5k3jkrMyQslDPulrUc5hlgV6K7vrXT7l06IBJBu+0KXRx
bz4TdORM1lT4fuJSp/mnkYdF0xbfwJITDLhWXoTG6yvyMA1guMycw81fasFIENPfa8keqEPzq6sZ
m8tZlsiLNcoNtNg7twCHTaB2tNdzBldpRXa1ZrAVk57tB1rDmVczF9BPjl2R6ONz252BPjnYSqFM
mdb4ksOHweLcLp5RMxiUJm1L2b09TKGnrWARYBd7ZUQLd6cwJK1T/4z64dFz0L1aM70emzG7dEd/
QqTjwF+HdEYlr1Ak0SLllO0KrYmPbHGwRqdc7JJK/Jh01PKYfEYuNzbLUL1Z2BV8eo5xS4/y2MtD
iyDpwX/cpUMDUeq2LJrDzK51Inz9QrJ9PmQwJ6I6PqrBwh3Jd4ipan4sWzncceG4lhHpaEFPXkPZ
9n5gs8MTutOpFPDTerApQ3DMIAVSvMMj8FzMZR5MSWt7a181B0XlQZu4y00jxWfOQrEvTPTEwsAi
l1vm7cB705dozFG51gGhORMXfiPgda5r+pYMKQfEaiD9VfdbMaKu7Wai/bhd+g2yk+30efydvnfW
So9KvdrEIfSDk7VnZTxbiqCSDT8XMxcnlFGrz620n6lVbu6blVFDrD45nPeQ112ioPNwQ1/zZ5fV
xpXl5rZt0HQysnMeAWrg4SJqz9ymZkGFYG5I4zjSF+QVFvdKO/tTxKRMSXI2mF+yJ50mNamWk8PZ
hKj0NhYznC9l8W7o3CYL5qL7rqmPjuYEWoHxMdGL4yx5dedyl8QGxpO3SJkXI0q6w2hZFch6AsMR
oLaWUxy2jPRJxeLtf7B3HsuRI1kW/ZWx2aPMoYHFbEILBoMMam5gSZFwaC2/fg7AqmZ2TnfP9H7M
yqJCMERCuft7956L51uskiiyaLbYCzrOJBi0/ikde6aLbXznUSdTSu/VsVisBD0G3dQrV9VQf/iM
u2OHkK8maG0JM/wZD4GPs8ry12OPDaKSElx/a78Oecsqtteafd2CKDUN/8ZSarB4MaIcp46sZWCx
ihBTXLvGRIJ/nV8tCi1srgKi5P1OsfdYFGJgMkDxARX0owZ6Cs2N6wc/cz/boIJut0UAxAD9KeKX
DxtI6LaOMxzajtZjFzDanc0vXqkETxE6Izu8KqlYQIVnmWZIlrcEa647t0sgRXgPZBzZyxaLM55o
BFNR5x7LPuQlCVSTQQIXg7P1BLhix7XVHSXmVZe7+dH1MeKpSX3uMuPFISPACrCUG1lm76LMPw9x
rOyrqj55Ag69RSV8ZRigTmrXTrAQWOeiZ9HnqtkPpgfvCNFBpbJ+cC0oR9m4s8f8KOzq3o8C9L/o
H1cdgR6LOAIX7ROauhgN5dFEub7tOLkWPfz+JbEjjPgJgCWjBEseFuo6jFQukhUuKwWaOjAa+Cwq
ANA1AqpkGdo17XxNO1Ujul+zfLPshuAA2Zz0wjkEIVlBqWbJ61RrujWzw2LvAv9gfT06e6yfEHp1
o8Mnz5QaxTXqSmZ5kJ0spThJxqM9RySBc1I9eZO63latfaN6Di7GiQRNVxJuGuHMGNRWTLA+kSi9
jUqP7k9ynGicsSvZMgsDVoYwICS4OXHFvVm8O6UBZ3hs0l1SEJmGlZ1JAj+OxjSoIovE3wbCKQsZ
Y0QA5o/iRUtV90DoSjb5NjXAxAzlfsOs0fAM/Zga1Y2vNSiay/glC7ZA91D3lFm2segsO5ehqayd
IWzaDYiWUYeALxAyooXqkU08Vvi2DebZo18e+naNKgOvQHVEOOstmYWpgjKhDxOwXAVtR68UDYAd
V+52pEfOPAUGY1appwic8O01rW34W+UjI9fPls7lwo3c20JHgheKZoGKOaN/1VCiguO+6h10apmr
r2vYbEtFGHfAUvylbTAlH4VUATs/xVKIbVP3W1WlgkYcAhOG8ROlmsKZGLx6TMBp06OVHYcfbZ1V
S1NnYL8NM+/VxFiAZdoHiR6zmDDxVgJvNt5b1uFN2CBEs/JqKWBtqYlK07tXVs0UtuSgQ1zrVbAZ
a6aGLP3WGdHdm7Y5m3ZzR8rDkfCQcKcyFaK/XNUgD8wbuBac7VjpCdqj5VGxlmmYGiwawGYHM0og
ktuvoy3Kl+icGqAnvYx48tgCnDgq77KmLFXh6dL5ALLN4C9NDqoOkYhLlI6d4rhp4cWPLatXwoNZ
HPjE7ToFLJCQcta6HACp9KaxYUVZLdWRSZNeiWXXK+RfxOHbKFkya4JSDDDtY2oheU4aAhuor1FG
y717hJnGcgiSp3kVFxZAohX92mMw244+qR1kTMUG23leSjiVx6cyY5TFQ10KEO1I89YdIiE53nYa
ZRslo/9axQ7XvmCRVCNu7LAgd83O0MHUiIOmeX8ejhxFhXdkeWZuvJrTt2BWONXQ8FHqKMM5Zew0
32Wo2xY+Q/+6wiqzsOAB7KvaeAuVluU9cjJDskZOtQxfYLK34ztFNZ9LMD9LOKeTcxvhF3wgfypV
Dm05ca6J1hkTC5x/pKyiDqiGHxfqjhyk+8Gx/SPK7Bv0n5MzugBQWCVEiud0JFk4AQwZUpDCGHHj
Rh68Kr4z6MYetZDIIKu7auBCXJWVjzabhfeaKgnJXD1FF4gWwyXRg6emIPtvWmrEVX6sgt45ZhZm
G9qr3QatyMHz8ngpE3Xip/d3wUirmWMEsjq4NfL+SjBox//vYKR1UA//awfDmvqK/6KDkZW1/I/V
jyirf/x9D2N+4589DNf6w7SYvtoaF3tIwRZdvu6zqv/rPxVVGH8IhDb0OEzH5n80+P7qYrh/gPOx
kMGw9BB0GWiy/tnFMMw/XF0VOg1ecIua0NV/BytMf+7v+7msz2xUNqgx+YUml2z9N62N4Tp5ZfW2
dkUUUIy+cr6J64CYDbK6toGwmcNNWshZWvmlMP1+PD9ZC66krUK86izvJAcKuaxZHtrEUPfZ6CrR
Ii49jAjdoE8hhJgC42yKVkaonR5KqlSbHvVNM8WpzTf0OJkIBnrr7iNWERPv0i8rRMazzmp+bGre
Ue8LuW38BK0ozFjihy5pi0UPPNUjdThCdPWL8GPCcdtrOijjIcoAuQ+quffac4SCCwn8WC5QaT9U
/nifiK6hOp3sYaysXTQ59PijfEM8KW4/ooiXvuHcoo5CVCKxFIwTjgbZecHiewV5pFlPRIpaVQkb
4PKANCQgxzot3vWM+DkaUze5bj0XTnTBcX07iPopNln54+3CyoVxonVGBjiszFsFE+/CMr2rgh7u
sg7cnyy5cYCTD2yyPK0DR12keX1ym3DlJN3JqKnhKKP5VBAAbCIHVfXg1aSLsYq75DaFuppqXrwb
xcUSCjXX5rV1TSrvLKZWvc8cEtzvdvrAWlZPvSkPBgWXoScHw0wQHURdzzR4qj3ROnZRoPaYKjJQ
el16yRS89h7DOsMmZHN0IXX6mvts1R6I1RI5uMf1bITFVb7kjnPPhfMOkceNU9kPrlQfGXgJxutC
SjfWyVU9tnuIwKK4RQUCuaIEGkERpc+PHYvGlfSLj6LGMAVW5MMxFj18I6oN3jq20j1Uifeuq94d
nblFwuDpR1TRAeVUMVdi89D4waZX8o0uAlygGEojGzPORH2vcE2B1TC9dWYUPzVYJTh1xnErG3Dt
/q1ra+e4VqEGsbfi/D5pO5Z46aAuCOn6STDQEk3rMazxZjZ2DegTtzNWivGIiojVgcq2tBsOvFK+
Bh0Uenhsw6bUkEvZCLmKmJoXztHcpPpTwqFLyW4T5HK7OdRSph8Qk83sTn2CbY35E/blojWsDerm
K2rxm+l4ylE60C279dWBLpCoaMGP8U0Q79NOOUM0WLWJdYDyetbaAaXSaLYkJDG7Rj+2qKLhY1T7
6xj7O6Ce8Nw4zKrqCIRvY/JONbktCaUkbyx6LFXvSU/da0r/xMuKgXWoAkQiYVmq5NqHUYsbpTnY
NTbNIiIxKHfCHaZkqpMOKL/eVpEu5Q9mZ300wJBWUUKvsCUqFp3IHQKDcWNG4d4d+zP5xXhtOnxr
GoSeCRRTFIDZmsq4Se15eeRdm3GxS3wMnqg7lw3ud70ylmLQiZkPTqVT33cRhYvYpZWRciRT8WCs
teLHvPadBQJeSykp1ofdss7DXXnXATGMa9vGbSOAGJpAZIqUJq2F8czEGtzrxzEmUKyhXqecRaoJ
ZHsaq5Z8+MkXvCSBcaPIYmrdBm+0afeiTdb4Ae9Qp6IFJMumgoHqKIoL/4Xfu89BiG50L7wKCv8i
Pfyx266lcZlN/x7iONlRyCc4SSMEeKxPliZsswTTwwLo+xmhI0vK4mdIPIHvXpOlfM9s68LCLVrW
Kud0G+o3jTxR/KdIGVe3lh48okrbKBU1laJu9p3SEZSXdTeQqC5Q6mJGCQ6v8LXVHfyAlfWzYlG7
oOpLeqvSM7EVd27IwawhPVzZdfcpzGuyXXZ0Fc4QBD6hwcPgirtLrRNrHqX1vZrpEM4HDenPmMq1
rPDdQP/mvCKbQ7bvlZ5dRN6+EpVAX29Mrw2NzkCtIBBEOIJY6kbicewmAqbdJD+UvnxQOwoYmvGQ
gU2rjNEBdoXBCw1JG4uLxyBgt8NPVUsp71KMD8KfvZ8eWWlvFC2v143PaFLXRKUDirUDF0JWUy9U
ugIhfVktu1YKgL4a1tyqSR8EH685dohEmdlmpIsdtKl16TVIgZfuuxVyrWjkTeiY7+Ng4C6TDh8S
BCcXsfzaZHUBdTTFPjsa10ELeoZ0jCg0nujff9ogWLOM1oYcjWYNwezKI+LH7RF2DapHB2sk1a45
4i1ZU9ct+E30+SATtFr8A940vqqL8KIYfduVru/7KLkxJuC2YyuMg7m5Lhv3EGQGCncVBWZ6G7fx
px/q0FwrQB8tiiC6ACsETjctkaHBdHb1Y7HRFZ3kWSkRANPP6hApezWhIqHLGh17nq68WlRxobC5
u8Kh/OV3lMojUuCYrwAQ8N7bFCZqpQI3ShGkaf5j3wcX3xmWUFuSRd0UOsnYBN1XtnhOPRqXrMnq
Cbq67ws9A+HU7pFVXPXgEwbJdIJ1pmlzkU+xfkmr2wpzvKi4IfDzU/r0imVp9XxuZJxECtkgrIm6
htqad+qmMO2nvmdGPx3tgEJU2CbQKP1w2Pi99uLTjlr6lf6W6OVtC6PFD8KtmzynUuzsof90px4K
loC40x9y1bxL0akt7L55CW2vxg/RHaoRESPRgItMqajoUD3g0rCnbq1WDuuIHh9fpl1Ifjo6bi3p
Eiww/kQ0OqwbrM7eEh8ey9x7F1lTlUc/jE6j6xeEj/nIgSjCSYeQHCsFi7MNngFmHXTazKZ2mUJF
S0ZokKnJcdNm2Hs8yC/NSMiUExfPWGkKuEw8nwuO3NQbQIJRaOgywejGEaIb5dZP452VGwdLGIcW
pgwwlPHB7ZNj2UGnCV1SWtpgH47Wh4y0LcuvmEKj8uYa1Mpy82yG0t13kX4i4B0qdBG/1p0ptlke
bp0KJVbUgcTH7LjpKLBvDRfSYmBqtFkwcRB2fG/lnOJWUvzQjfCeVg5xQ2XxqQ8VXdXiQY+ES1EV
YHMaxxNeF6xqpnA66A9Zy+kqc+fRpsUJCTbAqwx01Hui+ifXpixfNCc+U+bIyXwKL1bifabw7tcK
2oEejN2qHJ6sGrdIQOR1IIDYKB3s/aR/03PWVpovrnP9bczUhUFnRHWRHtgvyXVrAJ3wVdrPZcwV
MTGqe7pQdDYT8UT/ctIlcCQQfbRpK94iMuepzzNrWrIuUDojYq+7g2GAuGwaSkREAywTvb1Tnfzd
dG90V7x2pvMB8pbTp+oovDsaSebhaUDur2XZg+dSmmmkuKnsXJBeBPFNR/WusaxciA6Ie9QjjHNI
JJW7xgAFIJAeAb96ifXoLSywckfjtdRDMCrhtUpavE0+0zJNxFHHz1lXMBdHEPmVBg3Tkv3jkLoE
rY/FHYrv11SxjsCRXUh78V0TA3pW+TdWvUevhCpu2N10mf9kZjhn00gezULnuotXhcsfgRrGvTJV
7xQoFyXtyVUa9M9mOHpcvPIbj4k1/xRahoMFkaQLGYTIVc2AbANv27qYzOLoI1VV7F7jwSc5fSGc
4T3EIAcbWKH3TJndGWATVOaRGbkCFhl1fLaZzvOi8+6x2IGtq0VOyzM4CRfr+igpldjtbaZjxQgr
LnCDjC+eQo0U5hVfgNuPxALvB3WFe8uhTEvrWV9CB2M4q7KnSM1gVBQ4a0mhUzBVxbH80Tvdsy3b
j6GpP2FDrphpvwUuFbBcsK2kF14axSBApcEw7OKMM2rqRF5zgY+wHczuSi29I9k03pL+6itmM+T+
OHaCDO8rkucw3IWB/ayFydErip+yZogd1Pi10yYxqLOreyb0GEpu1QaxjkOKkqzhWIu0O6kiOrtq
a8MqsN7q2MIBbjdrgskY8Pol43jWEF/hdyWsJishMFahlSQKhv/mzsicNz304PfFzpYLLi5K0pjs
cBEJctyAlmJxdPp3LjgXXZp4YW67HPm93xE3F5LVKCGiBUi47Ki47cLUXSLsKndSjZgyP/QIswbf
Z/hf0giHbQzehMUGUa5SKBwvuJeZEGzKhqZuYfY45alDZY12HqV97gDXanleYbCHDFWAV6grKvAO
xTituSqy7g6Hg1xChIfsoa0c4b4b/nChZ2vuyqa4GTr1Eb/bi5eHaPuB1XiCE8yhmGaB4iUSg4OX
KnqnaPuW4jNSDOtjqFQgeQ5Kt4b5AKHTMuUKVbiPQPj8DX3SEN+bEFSWjHNJJFVUq4+RLdeWY24L
r6V5Q95xaCfH3rsPO4MgjXia1RqwIqyQATDAW6YEJyJa5CbQASDpWb/TB65R2F+dhffidWq9h6VB
ODxUTxSFAsNraiMYrAbHO1gAEDr6H15iP+iGfHQIlMw6+zpnu/r5BASIPxtNbNWivcJ+bWjtZwDa
0h+7Z5KP3hppPYKuOyguRF9H3Bi5/bOIoGo6DuXwIN/2Mvdg2lmU8jNzqZrvePcnSPRVGZxx0CE1
gDnmZMhpQd2rerOj+UH9PolxrRH2sA4s5Gx+hgm0wGUVYoKOJm+sK4oSv2/8IylYRI6yV1jxyRdZ
nsEeEe+YM8y7iryqg+iijeQku4P8DOm1Nf69ybinWet3WqgwLI3A3qV4zeRkkZ1voHZSZpjvhsQ3
Qj1UyUiYXk5o/8mcY70fkwEBIPw0jJfjrplC25GUpWTTnGVQdHtUbtg78/xjfl/cU7rNywJsUa39
9dnZ9PUIYsK1CbLs6/vm5/pca7ah0sth2Tb5129ypqJH26pwTnr4gWuhlWgxeW6+gae8bcoUHmhq
TY6FosM4OxY0kQfpVGsl4LeDOaKkIIX/2na5WLuVxLdgGWFCMAq9rWFMD1bknLum7TdUS6diTBdE
e5PeKb2r7BBP7tka6+oKUuOf/9p0+neZZgUrwARqUE9bYL6Xo7+lvzg96YIMPgDm8XY6By1JH2wk
03CJfJnvTjeZQrRHpGwL2s8M3l0EHmD6t8WVYuB0+L47v9tGwzFy1urp4evuGLdrK7WC3fx9fVUR
tYdVq46exl47zFvuaysFdIwyM6aPMu3MeasQo5GvKiRRv2z/+R3znpj/7utwmB/PN3rsxsz15a7A
Nlp3zWXe8YFds2PnTfN9NMyvlH1Hc84lq3neFPOP1NqS7VP78B5x50BLNIu3GsOUU8Xya/saqd3S
KTf0TeJ6JkcdJZC03vu6JCQkG1e1Nly4wBI4PN0At7AprCNI8At2q2ANhGCraqwFpZ3sf3zxL79h
vmvHJDyruH+//vJr7wVSMIdudW2F8j49SGi2h6Yk7MaqQENd0AUGXxuXBiz/mF/OGpTP3rCcN97v
WxCO3TUtJUcZqw2SFnVcw15/BZcuCBblfJhvOEUOmg2KdvjbAZSJ9iYpu3Yz/xZs6OfYwuGaCxMc
RpVwoneaspk38PwR8zvne//0ObeZ6EYMN+irORzaMKaWkHnUf3ik9Za9mzLJvw+f6Q8swLdbaTAt
zv1hNx/BfUOeKiFQy7FBZmNTlvKc6Uz7p99rZTE8dSNfukBZEUTxbfNXzr92DE9YljOmhplV7r+O
pGnrz0fS/PD7ucw21tMVydRGAjRtqv3Sjm9sHzbNYv77+eb7bP3lEP26O78+UgbduVMdZNrYX2+p
pblVHtGlb772alr41Zb+NKnAf53h38fy/Nz80J+OQgGtsCKTYivtYDO/ZswH+/wX3+///RCcH897
bb739Z758dfd316fH/723NdhmxeW9eelJ0uYRZmxsfdznGixRo8thkCHJuBr+2iuiUFNg/EGmxHF
z8IxK1ZD0/WmszR7bdln9De3dkgcbOaAxWcaKDI6RBEIZ33XlTBYWxK8qTXepgmip55IMlejtZWR
ZbnT4TjnaMJ2Ctq6w3yTuVl9KNWSlIf5sU2PPma253fYHbFAjhqWdidtEU9YBa/Mf/+P76aOl286
R7uLiJnYx9b9QEjksZtuPOSTGMznuxr51cv5LjTscheUeKP1HkUo3iH/OL/g+wwUltNsrIQrdDKd
hvONOx2a3w+/n+v1nk08v/x1d37JmQ/777//F69/f3LQ25jCSi3sr2ACj5vvt//ycV937enn/PLs
11f/8sT3D/z+lH/03Pe3z6/2lvmKsoPgN70y17+9+P3+r6/TpoPjt48fyxS4MvkoXx/3vXF++7tf
fur3x9SUwHDVs5b6/qqQg0uNxYuEGs2kEYYGLr+/3Z1zDrVkcHcNLB7xt/aLOjEt5pv5ufne3JeZ
H1Y9ukxPKFvRBLji3Ql5UcBQ/roZ5if9iJ5w1fvw2+dhRE5jLD+Gi//3YzD9JNCnSPua+bqfztOY
6cadD4AZNUL4TLnJdPV27syYScd4X0/TBrQXLLgrFjVQTbisjSE1jQnXMf+h0xXhof/q6RTzFAJh
pb8zImfNepmOEFwiKdZzQ8efxiMQRYiFU0Qik8s/NjxIJpEPR2B+PDvz54eDW74m9A7WqMjpVk0n
7XyPmcQW3GBJpTIgO0hAbSSBnJV5mQrc64AAVnOwmjOlBc5YiPneb8+VpbBZhU4wEoBGh1olCHC+
IT2wPHw9Fwq0YqTDCyAs82ugO4ytRII3788573G+N+Nevp8LCMTGHgFiYhjCdF+VFbNfQn5yHPVk
t3y13+bHVqk9egRhr+f22txtC+iMgFeddvN3920g7wGVPk6GufFWTJO7+d68p397Tp/mj6x93sN5
UvzVgfu6P+/oNqWmVjuIyafdOe/i746cNQ9FX4/n+SV5mchYi93cjAsEudhoKZi+DED+gJmQ2nKI
guKT3Pl8Pe9BQyGP5Jc9Oj8ZpoS7KMxVGwyVMZP/skISbOyVUBYHMIb5wWvJ2WExyGN/COHaJfHD
nDYYo+nojnkWTpl+L8R0kbCkiF9v/tFzVGB2SlCp25kvQQhIBcufm3oKT66gxq+/nxswMh5Cn+qy
OyVyln5eH8bgTffdfE8NkrCjqn3G4cE5OO8nDOjsovluwyXE03y5UauKY/17T8w75nvvyBLak2IP
wxR4wsT+bzf2dHH6fjifmW5tZetoiD7n3TDvoH+0q5pp/3QolnYIQVbzTsktEM55Ym3nM+1rF81n
HgF05jJFhYbOjfBG9GDLaCBiEI99LJZzXOU0O9+bCrrxmaoRRPm7Rydh3U2bzVfZ7LFjoWCaH3/d
Bc/Vop5h/TxvQjFtx6/tPd2bH6oG2BY1oAE20ZCCECxbFTlP8wVyPmNcSBjQ0QKCYL/OpcwK4PVS
P8sdWtNW4vTIS8k+nyMy5UQ6EugqWRVp0Q4byJr+JYXm+dVxulJASlHW1pg/zsdSYcA6AjJPAtB0
aM0P53vzc6ai0HhgAjEfaVIL4QxPn/H/0or/i7RC1YT4l9KK7WdGXPPfqSr+fM+fqgpH/IEpWqXY
LNBVOMaUyPynqsIx/7CEixvZRtRg2arDS3+FNWMT/csLKv4Aj4oag8upje5B+3dEFEglJtP739FT
bBfDOQ52C3aKZloT0OQXr7arZczhMofEmyT/zMKCBnAzpQT8ZGp26BHILiDUPuBlvhI69FMpkRXK
FnTGqJ6oeVObY+HrO8xbkz4S0LXABJMV4+/A5OcTK27tlS5Og8pFst+pt06jXDsd9ic/0wWNVv1n
SQTlSjfsz9EiUchSXNgBLXAvbFtLMEbXCpffVYWti3QJqAE9QaGbUhbXehRW6ziJYZmAl6NbPsi1
3jjXifbcqeGyNuNwSfkRCGJm3uSKktG8REps6dUJo46zKRUUXLwTI1IYspjy9H0M8QTMvPaB7Mxf
hbD2qwjcF2rPMtKu08wAUI5YycpGlVeJNQrFDwh1NwRMEh5dMSlzkz0k8BqQRzOlNznntq5Id7Zs
TBLp2hk6pJm2qW4DwyhWoZR3bdLeFtQbERlnxaIMnHc3EWgreglnxEuQDeMYaQuTSkhoXsII15GZ
PzQTW3WMjlk6jnuDXlZSVbTbk0HHBGEkQP86oC4+iUV0cW4Va/iEvnIVkjYBf4UpgL/RUhQy2DFw
T6ULCbp9r4N75j/4QbeRJfa0kfdFooKZH5wbkY2PjnTDAzIIgpBG+vt+1q5LjFuLTtQ53FnSBkqJ
xdCiq5LQEYNY0i96zflI2uC6jJSfGn7cmtBC8PK6JrfmaL67FGRgVT6ldLb9jIt8Y6K6pQir1PkZ
NujKG8sb5K9PXmJc5S5UUEphKyvS6Ow58BuK3iLLpLkdFXp8MIAvXW28KI1Aa5ttdQMSZfORT0Xf
ugGOGl4NGhMfoMpT9aBaAwRYJ5VxRXYpzC4yULyBtL8h+ARzgkMOkCzUnYum5x8e4FKDQN4WNzTc
SiKRMgpNKYrXvgd0NGjkXGFlWTuOSjUmluXGaat9W/g+c7rqzmQ9ZYjhXTc/h8ajlCFpEulAsFQf
FG3ksdVB5wQbW61PFY7A/YDphiza+ASzDXxP46mbJDW1DbYDiCbZcAklJbOABsCpQdJrRENzF+Mf
JnFkx4Ulue2KYw1M7VgH/X3f+vFOCVEjkcNEkd709qbrPY81IVXOYNJ8qTaA9Fh4hopxRK59akHm
0B9JVibr0dVoh0hHfeQmWQAc1pGQKJSGkiQ7s/Cm5IUGdrsA0gCMp7qn+i73UhZQRZvuVV0OHlyp
qC4ctM/9VMrPTlUk6Mz47n4Y1Iew13FC2BaMr5AoknG8CnGwZRnHLkr9cau244tsUUPItrxKa2PY
VF6/tJSOhrhhnLPIKZd217EUJAYDhpGy9rhKbRq7um2dQOzUD3I93X0d+eZKpaIyJSjRxpIodobI
Oqb19I/O+xtyiDqM6S3tyKCAiF94O8VyyAiU7rZTQQ+LpqKtLjsf9AbKp1TVx3tdsmlc+RZMkRx5
X9yRFRudLYFPWbrxoaT/eWsTdMBrOtXAEPQckicCqb1iY9nPkeKq12beoJkNNzqJSVel6b9TuCCK
OdMeuzKwdpOaZCEbTNokPEAj6xB/6gY+J6fqnE0CmxyEh7No2gJLNe7PVU/EUNzY5saA03KM81Vf
UuEb+3djTIJ7E57JqJZEIHctnkq1Fjujt0jIc/C8Vol91SmoVK0RMlDuR8RdRkfFPrZFnmyS8cOz
y3JdqBaK6tY9hdhFeLeG8DuM4W8JEt5b0jXLyHqsDZ3Mbi40baEhwiJ/oQf5fcl8dY9kldpxHoNk
m5hNjIVHFHLxUsllcbZKdQeJ7EGnNLwhv2WrW312zIZqb8jglQEUWczoXQLWOfRz+ltRELE06u4a
7k1J8DGNnXGk0q+MafJYp+kPW/QnyMLdGeGJXDqu955Q1l6LMsI/WsqTKt+UMK2WbQVH2TJLc+mo
KsjL8JEQV31TpcGx4eBfV0EVbF3RxetE5GeHw0CzmAl2JTU0HdCbGbSTNj4lrNB03A0s0KPT+zHr
Xa/eKAVtvEC+KI6m3RCCC9hPGMgZCorRrpNs/ap/kXZDlortPwKZPHQUyhd+mQ2rnNrkkk5ZQLVV
uZgjlujSF2fVLS6yC5qla1Xds4ED4xpO96XNTELVqXBtVempC90mZ051ynGP9nt8gFd14xRJf+wj
h1zOvki2uTuuspC87Dpo+2eZqycGtGqn0QY6DPkNq5x4TTiKulMKrzpaDVtEo98UjeAPnDatzjKD
uZxGXEkjd5t62XUMgqrRmmCfODGJB3X5Yk6+KeqsYqUP7D9m7aQWVfLs+cO1BpxgXZtts6rM7I2x
xnoabQhj2n1ct5MHOEjXqebie4kwEzvlUzTG763uuQcZePYkf96NDrG93QospIMjLzG3rIQ/qklh
Z2BoD6VG+zfHP+eiEe0OVo1XReoufgBDia58io5ZPoxHInb0TmkRYhJeoMXu2ZHApYkHQVyhFhR9
GIzjpImugROfZFK4By7VGjOR4VqkLv59hVwYwQm9HIYarQUOeKMQ6bbMonpF51dnw/o+47E5aets
gZVfkmcYYcBtMDeszTx1Vwlau0MTkj4TsTgMTe3Ul93WyhRixE1nX46MgS0M9mukKLuiLffFCLc8
YzhB72Md+4AUDOslyVB7RVn+Ah20udamG/qiPxzU9aq3obufI0WijWpy0uYJfU/LQG2ilYoKGRDw
J5TaelNC4VhmrtYvxzwBk47AKlKAzo6UjhmXYnxcgD2WOd6ptR6RZxJaFt5d1O8dCuEt/wb55JeP
jfxZ1a8kSMzpcu0Wy/U9sC/3EtZHV+qQl3F5b7OMiYQmVaKbo7GagGI1qC0/Ohv0mC3b2acpziir
12mGMxUh4/W6aYl4SIZeORAed1KNfFyWdl0eo8z+IQlhXapy2scUJo9FeIe3/+j5EUBlqMZ7zefQ
tAUZ5FYefzIdcg+IIA0YYJhyo5KNMYYAyZVReyq1tF3XhByjIVKaTV1zqmCpLMsaW25u7vMsOIi0
aH9iel6pNj70VD4jo1NhGSBkyFvCWTtWgAsPQhCzrxY61wjzITCYZ2teR8SAliMpTKt3Ftf+Ts/N
fKc15qZLhl3QkaJFaR8tz7WjWmTBABC6nQ6ZPIpNQpQvXaEk64KQ5pVi1RodqLFYe95wcDnYlkYT
WAdXKxmY2/jS6Djl8IRxzPr+qbeZ6mu9t+2Q2y4b1Va2AyrjBXi0TT6k6Q0QslXkVLfCrqubRCuz
89RbGtXG3CWjfo/y4T6yqFcRuVItR7UocPDbPSVD1Himi+svi6d8WLskNo3ftsUDB8qjoThf2vkb
Xafo2FsuTuGAP0NsKdZEua3zVNPOrvWKSdwGN63FOzvBYyGr/pn+69WQaC8mKEzK3zJdhm2Ebbkm
dET4DrVsBmkinqhdeynRvzlDQS9IwXH6c5bgNW0H+7UdgDjkSbTFnHj2a8DtKj4Js2x0OiH7nqkL
+YjrNHAvBEb/sMiKU1BAgDHxTkqeforE2BXFY6G6b3YpFjbZn42m7dEMvXld9ol7FeP7i+s0sDeG
3diy3HgsXWR52Y82MPeKX2+JK94HpntibnpWhLH3PER9Xn3u+25XkiRObjT/vEg56UwiGjw+jk4A
4VBhfO62KKiXxGhslbHc1Eq9ra3xEcYhbcxQWwl6WQvhuit1xLCumxfYzZgXbfvNbEB4+vVVX+V3
/CGc11Zuci2/dRLrnpF2io3/bJl4L+KBII5KR7sg6yVyx2NUdFutxmVEwwH8ZKOeCLMzi8fpj7Q8
enBMd9cPGV3x7lIY3pWTmMEKWuQd0upjRR7QApgMNm5SK1XdPcaDdZsN+Ng6+2eDj9j3A5rp5BXl
lOHaGoC4aDY5zphiNDZOmd/V6HO68pbK1ZYj9r72b0y4dorqrMknORa68WkZN7DJ8SLxhYVe7VT0
ClRgjj2vm+1QLkIjfiyMCAaqc2BBvYjU6tTZjPEKpOzMuCuxvRHfmW46haxXh6YbwiSU0DCBEfh5
66QjjT4txHSCnCxSvzobBdgQHMli2WcZqhXpp8shD3YD7ACWHjRI+xrhMQrz0XC3Jt6gEW0v0qv6
ncz2AEDdAvr5I57MdZ2qL3SLn1GxXPXNf7N3HtutK9qV/ZX6AXgghy4IkGAOIpU6GNKRhJwzvt4T
uq7n52sP29Wvjo5EHUkMILDDWnNhTq0+4N08kCk3yQ2yvnwqkX5P2vhHsKbtbL6rhvHihyG87eye
d9GNgLH3Rh1RgEKjz2ayGcqNOoZe2RSfSDAuPVZCvaZg6UiE1PFjy8aEJtC861OubEjGejWC5KhP
Ciki3RaeAgxwt6PEoaAnDUkj8E6ZViXh6FqO4b5PvfBc1lxcZ1Y/QoZPWaiXOWe+pSNLV4HAwC0u
ysSOiOUhbq9d+/VFkLML+l0PVQHloQjItDU0shJG68xenprSYOBt/xodGcyt9FWBItEWbn25vCHl
C+CJ3RLLSVin2xUJWRazW6IQZCJ3AyLMk9GOT5k53c05OxhNhIqgW8etvNY67TQALVDn8ixW0xn/
cAbUA3yuWZ0qdOkMQdEuRg5Q7AOjgZceLZWAqiYctJwjR9llTfTWJeIVVRgKVxC2OqNVTb3pQvfa
JP2ek9Cq75tvUUH1I+RkngIdmMcTj/SgcpXGlmCLUvY+GcoJottJU6vvZLzXUnapRIb1jbwL5kcr
wqFC9kN9Z0Mw/CrJVlUU6WLpwQMC9TYyYtbi1q7oONJ6yaZ2W8cZfgGx6QkSzS71aHoBKXtBTiSV
r05vfRj/njLzVF03afOGHvOGWvKDPFDdR82jdX+KIHJFXXnKCvIgh+IT0O6aITLYHzSC8iZM0rNl
BmuR4aTa0G5liKzU6FrkydIwPrivP5LmX/XOfweKbJnju9FWz9iEtzOG5qLV73Wqf7XIPTj+zUef
qQ9Rar6sVvgM2gkaJ4x6UOeFZR1iiWyj4U+ApkyMCVZbDpZAi9+KuPwAWnsaQvWUtZgLsvAVaEEO
qMImGnoDoQj9UXAE27Iv+4HY5cGq8R3wtifEBaGcieZo+pEH3nJGJb7kI/OpRFsqYIzKBjHyrfnI
Es1tBOs0UkwA53sd0IlzTkPA05+6RHHL9K0T4g+AgI5vJU9kkbuxJR4mtcCkbeWbTsBHINKja90T
Jww0SwLw6nJEe5PvBH28ENa8yrJw0yiVJ7YTuhplrRD8LFv+UxyH21iVNoE8HTuNQxt+p9ZdRgvd
A6x+YyZum5YIYQGnRc9A0RMmFTMEoQF//W6cGDSeTZlqhOEYGZQRwq4peo4qlMzlIhIny/CrloN1
1avnKEFjRMPr/GpyJ6qlKu09ycx1W+2SW8XZFd9Mu4JDBxZ3/MpSRL1hHW8C0yImMAYy4g/XKa85
uyXCveayiWarPE61vKtEZV1IxvNcclRPZbbJI3GNXxHmk35qrSuswytJb43dlPkbAvq1ERMoo8+X
GUGeDN5pmMTbYDF0Uqp1pNcvFjrkSqnxD8RISzMMvEpal8jyI4KUhsELBI+JHPpJtPMd0wkxZkQ4
lvDNhbZ5lwr9ilpvzuEBR+kZ0gsodxRk7XDOe+GcaYz4JfKiElqjsXK05KEOxSPXy/1k9IdOiZ1J
CtBY5q/WNN/jTHrCt0hy53QsZyEj80YmwYSwAVLhaIkKzYVoQCIjhV5FRFVBG6jqXsvJRI99WB/F
hnGOQwgTdrZDlbWvobJB400PppLSPlxQg76G2VmIEP2rXHHp/kRr3E0D/hCSOTrlVUo7ymR133CM
KKKOStzfxWH9KvbxnVDOWt2Qde308D4ZPZ5Y7fC2L5rnlvK8jhoAAsGRAphKC3NJozl5r1+JSG3d
5XflhM2FTClyECm4tISrrBNUUHyRauzGyu+BbwyBR+HEq5IiqdfUb5GONvC7n0Y2djlinGQuCKid
0JgO155H13GhkPL9KPfkFFffxAxCxyE8G8raS13lx1HBSzf7lDj9RSfWzK4EoAWI4lcxsaTGOB6W
16vqirde758RNLxnTXrCVLsp03TTETkWlTe5RJwPQhkwyFQf8+mLdOMfdJt2K8Krh4gGHFjFxaF0
Nz+hFVZn4iEIgIB74OcrGKusAvnfE12UrnZU9ArQeMF4IkblSkbBzoyR9RK5CPMWLndbPyH+1VoM
VKkgcCHtchgkjZeoSNLJBGyYZOM3AyixgHvXecl4siZnihuCApMCA5VoVWnd0ZcGxG/5oDk06E+x
+t4QJ0HnSsFEXphpTNd03hoWyJkm4XTVz691j0TYKMoNJl+kevlZFODlAdeyx7Z3gLt/Jc20G7vv
gHhOTuDPBIGorNAEmUM2RW2BtnFEXEU7AfZMwGFe+8wVAC9JNlwgQACB5ai6fOpUYsPavriQAHQs
OJbBy9Kgk1e9MqLe3KkaxJEsgveMGJzsoskdqmXzzXS7KKixYuojXFA/KT4zO2xlr7Hm3u0EXzyQ
AejoqC1tLW/WqNKtS6uKzO0sTnXADjL0adBsCBHwbUtD9QT/mdAyadrSAdh4xaE00DmjJ2U1+TQW
cu0OZGexyA+8Tl+WoGFwpyPAF64m66qJkS71jMwDwkOMOpSha6CjlkOYI1Kl3mPduvgSq+9BVS76
oJ6bGsWTpQjPyOQ0XsbgDvjgovr5s6+BcoN73ThoW2ELtZXqxWUyYlApQKjJEnVzbpHsiAXFsJDN
SrCPk6F57pLUcgiPepGhEqyjfNzWXLdqVX/VBIXyh1Yvopaz/ToQXLW6aXgmVnUZE3DZ9TUkR4CM
gZiuIBDRB8jsc7MSlWZvWpuqaniGomnNmL092X5JVLNFpm/N2hmT0R+WDB/1cFJJpAHp+KjLjojx
yPRyg5cw89FuCsJK5Yw2JRsSDfUDQloqoWWHE1g04/liK4ejtTLCYNhiSPgISyyVU9ZtNay41G+l
uk1SOC8xlAclhWAYCKJLeO90iKfO4NXoWD+TystwEG7BQHkaRGW0whuJkhCxTzdyKCmJKuMp6En+
6tGraSOczR73iFYkT2mXfsf97JWp1ZDxy92rdfIgUv0S1uNPZppc7l6yoqADKGYAfw+E189FiMGN
KJ2nZjmS65q1SGsSPjNJUKnw1spuZ7b2GBCjUEDlQoa/DhMOtnoeNBKywEh2ZL0qUIcylzT7Sxwr
91EqnkNMg+qlhgBilPm5zE0XCFRmaz0BKKCo3ibJ/JqJRDczT8dfj7UG9eGsbudFuowTBsq63S3h
1JMWYL8d8+cSe55Nku22k9U9cJxPLnFHcZjgGop0uGo9gM1uFuiVTAn+R8JSoF5ms/zM5AaIj1A5
DJY5LAJiyfzmRn+NlblNnztjGR3iGsaPYDmBpHylJfuwVIFqXgqKCyk+0rwUy1eeGeDLBdhvCvJa
dZXxBs4seTuydFAFfJagoHq1f/OhlIVsvOcy2aq6ttUD6eFHRKzLgrTlko1+vopOg9mR2S63Hvlf
lAnjF20Vq6su/QCl7iQF0ASgR+AZkvyN8I2tOQ/OIEo38ma+RDbueI+fcHp9yvV0jH3SXdh7/xFH
zUvM4VmJaEogxDAdeuAa+UY08UcoXpReDbc+V96m1Ulb5J3MSFpA20JcB0dj2AbMZTVbMukuCO3a
ocNbx75CPKQsfBqBuGvi8qbV+YohCJzI8cSS60VnWmjPMJjDsL5GTP0G88YOxalEfy0KNSKYGYrl
mN7lrDtL+HHFOLwWXUrkIwi1oRW3TJh7ukSizZhX564ctKtSIHC4IFor0estw+kvvQX8OQY7uiQ0
6hAQLNw8hM8eK6JWAur7lUo0JV7QzUg4TyAO/DJpO+rDd6onb5rfvoqidm6FGhdelj6RT5no8deU
45ZjoJFTN6ot43RD22PNPgqW7sqKYCsKknpssadasiweyOSl9fghqeKIEh9IN/lpTgmJnUgS84lE
2ZVqlB/KSKtlicTdM65nHzMuB+cRC90EtbPZW6I0brKy/Baiegdxcl3PC3MnvEat8Wb11sPX082M
G8aGfEW80UAxUjfuKGQXU1BrmyDh5wAlvRQDEXoE2XiOjR6IVB0SzYUSoiOPmfibrTTmF7LS3Uhq
2couxJYWj7FoAbUUEmJRVb0JHR86xu73g1XDZv33L4Xly7/d9rcv//Zjvz/x1y8A4pRMCqunjIRI
EBtRXEhrceYprKve+Eso/qsLJ+2GpAVlvpFRl9m/suh/F0j/fvm/vW38lSP5jEWMRQLfLgqpKcSf
gywgtaUl78Vc9Ga/H36/tMiv2BrzowZu1O7jRYEGSp5fYGJpd7QQ17IIhePfZOu/umF1zMwFhYb+
HQ45ou3fT+dWOvuqOa7/SUT8q5z91Qn/9VkDoVn3dVRUVrsRy2prah3yqd+7+denyaLZ+/26XET7
AyMLY1F9UcLB5FlEad2iUfv98Hvb72e/3zBIXuJ1/8e3m+UzI8U2yvUCWKNqFiIzS24s82d17Fs2
mnAe2KBhz1BlLmzigMIgQR/DOhX91fLZv3/4vQ0Wm7C1uk8IXBdfGL5SNIxbvS6IZzETKJmM4wwl
+pxZ35wUA/ut1oYkrQ24BFQvsSZaUYZvqcgpzmyYVcnDd9KaA10qH0z6nrQpqn0pTZNjWQAtZ06T
ipb7TkY0Bdxgyd/iIAMfXU67Wp08qRY5uU79KalHhGeaMWJFMt5GrXRIBfJKumUbdvaL2E/prqcJ
gFpTnAxIsSu56SdyGqxkA4hXSJMfEUWUMprqzsK+cjLH+WbGQ7KTVb/dh0WwE6fqs0Y95EETS+it
gRgN+QlzS3dq1crijKrv2TJgfa8Nlxi5rVH1/mpsJP4MwnDebryYBUkE64DNJTUpdJvAFJpTMWV4
I5uMyYcsgqMQr8ogNadeI/u1QDUyF/q2lGeCTemcHuCg0qMYkPQKzvLUywoJyG3Au18Zd76gn2el
/DGyJHL5EdCVWuJkuXqso0jfcGBfonY0t4ak+IcEBp1fkk8ojO+SxRjFLOXvRm6zY15Qv88sX/Dp
EYuiHElD8ZkWTDyrCQTfPoR1OVjNxzDWECeVIj8LzZyf5+inWOxbfQ0BzVx81qSju63Oq6I1PiUu
SGbiULP8FBpGdhKFO9ulEe99UDugpFmpMG7L4ROse6kecDvKGHKZSB+ZkW6DKL/JQWUwyqqmg+5Z
pvijMCIAG9QA9bAUCF9z4DDJax2orzalajZD9qSVYA6QuRI+aeyV00ki4hO/43SIlnvC7klgO0d5
I4kGlk7D7DajHvCqdGO7ssqs5kpkpaekl1+53okeY7o7BYgrLi8iGyWUJixUMnZy/K8w58hKKl1x
f2/769u/39EyI3TGruCJ2c8RBiRwogTIvyiW+dXp86HIKmrXuHhSF2ahWp/8UN/Fgv8YSfwSxg/o
m99iF9+JljwmgAHoo/fAqO9RG+CIVqXnQsEcL1jluyFjb5ZmprLVfBvmvttnqeKognjQWipFCTJR
wQLGg75aVemuVKJDsySixoSIhQt1mVhG2yD0JxJRCxZG/6IWMimmbeOkolzaLTGSVhiCn/KpUw3B
ulVBOoL4JawkNwG/q1J/t7hWCeMCUAnYJw3TBUovCYgywsAcJC3kA7PVngd/OJpT8gZmnjKVxlPU
mwtBPhdRQmfosdqmLBkt19fIFxriRrU1pTxj025Zo/awASyZXUoSPZWR76QdY6veAMqg5PC+GH7/
GSqKMCMT37uy3GRGBpqqUBb48N40Saoh5v1Ho7eDKaBma/Krb8QUp7BQCiZ9IBl0agdJv8AWNFaW
FkEVKMY9HidzBUL3tdMV7N437Ilogerg0glyeogtNBvpiDQaDF7Zk2FF8C4V5EnM2pETocp0BVpM
1QsvfsnmVQ5zdrvElNXa/OH7vJ2Svr4RdOIO8U3TTpzx71aLkS428sdUZ44wKYeqkjK30/SrKYXb
so3/qNJl6MOJITk7i8Js33MUH0mhT+sJcxO1wHcOvHtbsyG5CGNoOCVeMboZeQ+cXdGD0psD0hI1
+jw0IPF5nkVCFweehnTajJp8EGMqykbedizCxpyI3aa17KGAoShhasdP3dhKBKZKKWakGeK8CqPh
WAR7gyrOiRoxxzmdVC4DClKlsurbCNRPw0AE37GrFDuFmWRsPU0gsLxQk8nYzjVpj425DyX5pdMY
uGjNLjOMYEsGveJMifAiCScyENjjokBR6+oLahen6Z6wuvBHkjjvG2JBgZheLIqzXiYnbArQigmR
ZBu+CF6TBlogdS2tuQKHzbxbSslGEffTEoQmG1EBwwWUXj0yiYim5iM2Wyb1JUmNvkZbZrEhD77M
Rs/3Rp4jVaP5IQZOKc4j4wRbnkyPmJ7Ko9vNb3VDOoswfPZq/B13X4oKCbqXJx/mX+Bx3lUvGU9W
pjHUy2XkenT87APGh0k8t5MS2c7srG3XH3iVOyAwwbrV8ddNFdnkbTuepXDsCGJl+ViBiIfRoGgH
7SMUFCArdJS83OcykLQ3X5O+q3A+61Emb3O9JgBybFY5G3q7Di0R0L7Ie7tlVqiTyT0y9Agh/rHR
7MhbahFFh0ppIQNaPKx+A6Vo5ujSg+qa0nq6glxz+fXZz9TG5FpC80cG1h4I6XwX5njLGSlEQZyf
tKKNNoEoPYUaNbOcka2HtqdfGV3lha0Ktj3Nv2FCDHYTT7TDnNkY6erHWEOiU/gH0VRPalCifLPw
mmpNrbI7Q/ulhaZryNipJxHSdFlfGctCrDelc8RSqtbCW5r45GizqXAtkBrsrD0mQ+YJZ3nAEV2K
2zjEWYYwLPOsksLF1AScPGmRrZqRmCal+8FG9pwRaM7v1neaLh86f4qf0+4cqs1XMPb3Cu0BhRrs
0EH0wYfALIz9C1MWc10FFdPndlpxtlFhJkDH8gPpsxZGoEzS0i1U+nfBBBi0qoGiWW7Xo2h9iS2a
zL6Dt50k4h+/wuhNCJSn5irW9xaNY5YynoBdi6G7EtdVviVxvF7VrVWToin5eyH4zhsDeZ2ZKA6L
MdgMXHfXyci+CYAkIeemaB6nVHCkgSALcfZVQIdRgivTmFgVK4InGk3nBCaxBwBIh52RM6shh4oS
5igjTEI235+YvqQbjZyvnTjUvltVyWfadcJObXyQESpSrn4u03wNO7aGKMO9TwTwWiBGM/TrLyMB
q/u/bllunmvcBXJ4JypmXuUiHEwfcdherysuVbjCRljl1ctfX6I52dSqhJkPqTpR81how6X4mwiO
SyAU/H62MNG8Xovd38TKiHTSnLEC4ZVzzcA5A3vvKLn0nM9Gy+aQ238/GL1fkG7cvfJV64lDiEZD
TPdNgDQCQ0u6hwLs6G2mbCfmqbwF861Yzvm+JBTciYTagscBEdhudR2si6Fjw+8m1TY09sLGOL9P
WZhz2qqAPdfZPszhz/ACHUoe/b5ePlSCjztQE15+b0pCQkhRloBcajU1QbSeRdtK0Fy9kS3PJLQW
NXOz//3QY5pfjaVGGoTVebLeCI5RL9SKPBZ3Q4ohPWUM4qSjzKiqBzk9aRgGcAP4voAMK+c/xHFG
MN8clPu076BdBpQYHadAjuvsUwpqgUtX4nWReQIcz3IxgyOvVsTmEYHQ7JE7Ak6ukQpkYDAdTUSJ
FwVjtFeCIuI+xn9oWzkeUJHuQc+aq3xkcRETfZhKIwMT3WA9pU7lntlCuW/FDkVHKWM1VwpKCSup
9n0pVqAXeJahLFZ7eRzMTdEGhzamOsI5X+9zrZFXElxwzi4Bi5DfG404dzikGIKDbKBzN2rXzAFi
GVO4T0yV2c7vH4yYuFUEjIxKse+XJ4G8TOJwmuhYBVa3rSMgxMt9h+867n8/ayOurV1MEdVMoL38
LLrWZF0nUv0H0si8tdj5pnJUb4re2LYFvEyxGvahqlp2VVLPCHN3bjPuQCSO0B/IIq3M+lDmjYl9
kZBqLtvvlc4EDGdSgiKFcm6S9Q+e6PU8dOmRtXbpmOYal8w+EDSUUibTJH0MHJAFDcjYYUQqMTh4
CaO1elVv/kCtN1mkiYX6u9I3z3GGEFoQm3VWIrns55yjtmFgbsTxz/+3Q/xv7BCyIlr/Y1aW95GV
TRjV3/8RNfn7k/83Lkv8F12SEDCpoi5jQPg3Q4QhE5VlLgxK+e+GCFiS7KUkzbIMBd+Cpkj/MEio
8r9gZ4BKqSi//ghR+X9xSGjK3/wRyGP4TSTZQY8zTfHviXwq69ugMo3ZIz54k0T6UclC14xc4VEd
ECfpK1KLK2Pnyy7Qt+7efqh/gnv7zJmdVLiJFJhpTWqEIby0JWeRjaQzukF0CWSSFsGzYicTHPKn
wwd1Ptc74srTDeCcdf4B0EpRXKg2GQSph/RV7cF+bS1E2f9DCp60xH39swfk9zFa5uIpUQz++RtI
s/blCZiLOXvibDx3knQLu3lTmcoF1sefru5+BAH2UplEb1ok3f4JPXr566/8n7zLiDrNW+L/oHL+
F39dxcliaOCaRZRefP+fHChF5o9VHCizZz6sYS/+FDf4GeFKfG/X2Q9zhpwd4Y/xpN4K31H3IZlL
T8LaPFpPIMLnM/gz9SoxXjhUO/kjO83b5JowDz5FtT1cu3LVuNFp+oC5iCRAezJiMpMd8hX/MNI/
KBeCE8zvQFuki9b8nHwT0q1f1DcyX/AuM/HmZ45Ekc6GbVNYde/VI3v0zUpQthoDIMNl64JES6J5
QHVQ4YWzm0N2gHP2BTRF8VqDtBpAJ1CO2GDVT9WJnbS0Rzq7g4n3XjzQtIR/4jsPZz2+5D/zRrhh
/4yOvqd3dkKa1Edgeshlz8DczHX8PXmZ0zkzQ1CEiqX9I++rZtVagR0LW2QWzSdJBixfBCf7XORv
4JW29TtsGMLa6wdswpSyXHbZAwZ3wNuMZptNGl+ny0zg0TEgWsK8F9fkG7ElLYBwLO7ahuERUoSX
bLgD7ipg8dMbHKbX/ENfs0qmCtV+YpaDR13f9sTYLvjsFSTi3lxjduGqzJkdSWCCfHN6RXKuwHKj
QIRAnYtXVVyDaDSu9fuw1z+Li39ui5P8xPDOhOJdeJDO0KFZt2gjnCitTgFGPy+46Pseg4mDcJHZ
b/mR7io6w9BmCu8oP+TQY5lYZzWBxfbwCc4n6dnxMEVxIFS/yg2N1iW6t+GRlN3JMUD+6KvYJb9n
P2/UdeiqgO1jl5G89iZ9+ccSpOlxfsXhhD73THD6e3iUAfvz1HKJEnLEj3bG7mi2441xACWYx5tp
b75Y1CGqMxVO+l1fUzRpJ5kZ9Rnwee9qt2BrQJY36DVXqPMHaWXde56JxauCQ+hA6y978QeX5lV2
lm9knJmP4FM/dc2eeIfoxX+YV5RLHNpI18jkY7a41U9A7Lcks2XKwSAbzxVSt/TyTxI1y1Xs0b+9
og0k7cBDHhwfrYv1PLOo6jZsN0eXJATeHXb63Z+oZzvQz3eQrdW52OpQEtczLm98+ZFtJLvhVV5e
NJU1VG+znGJg4bYfuhc5TKgkJiqrGT3NqlhbV43kHTvE1YLvkYv2VmJtb+t/auxBPECUB66xpWAL
Zp5IWxo2cMM8n47AsCn7T1m26rbhkRwsiYbtoTAOE1kUulSDhHj1gRuwsfhKH6GbespbQpTLhmQC
b7zg19U3C9duGz9QHzve5IUPFd5BabNTDs5G6wTsoe/+R/MjNBBFbBnXy3Z6wdHsUsJYVzD7+JcQ
xdZbor1GZJurBhDHWeke1rU/tm8hgmcAa9NNfKF4cnALiTfpzKzvvz8/Lv67/3BuNiVZW1jHkiRx
mdP+lqUqp7MJd1SuMEW0Tm7NGzkzXsyocf77P/OfTsLLn1mCJ0lTJ/RM/1siZF0LUwctsvI0aWCv
ZbzgYt1Owfg9N2w5J+IL8ARyif8Hdfq/OPXL8n++ujL+kUUTujT0PZLcuYz/87lfQXStj1aDaFNg
fjhFvquNeeyRtMj0VIfaKGmAYa107ZfPcWCpeBk+CmUgW4h1H5s+ImzK6V6grcYFIPNWS3Fldyj3
2kgRD0k3MsEQ8ImZdbOWlAlXE3Q5JJ4y9j9ZKtfzXAx2UjWnduSUkTIlsJDYkCsRA91QqoM6kH2m
xMYu0dd+RcyLXJKBiFqlsnuxs1ZpXgiuYs43tHE+MEQu9CBZZIUoBbN4tJrRPQWU7Ue6e1To+Amy
hPVkTcu/tVoEn0YebaYl64JZB6sylKPamfbNWKfanw4fHGKOdF3rEImgeggEQxYVNuQskTYKNTj6
E5wPZIbbao5zTfe7FUUwknzi9giY4b2R95cIRqHDyw4UEnR9ziq9qqXFhgeZddl2oj4XnJpAYEeq
o5+OwdpJ/kWqFeJTovvqMeqJUstnwisKmZlpoQm7xJw8raqvAAsS0LXZmqQywO4aUV5CYf7I91BC
1RznJGhxyBHPkyL/11hFszFmSa5Wmck8IGcKmTBoi0WmoIzGYxXqniEOXPjgkMHinja6oH4O1qie
LEJeUqZpfmekXt/LAhFyWrNNGskdh/iiFAJmQu5Zrs13Tf4gi0a3CzP7qgvV9yBKcz2b5XPct8dQ
QPrVEom0liP9uYtQt6jZIuhiEJ2iIoIAQI1WIyybdf2Jgf6TSDo1mR0n0QyhqGgXafwiJ+Q2s0xn
dT69jHr5XI7gTc+dSJIJ4X63McyfYj+4Exb1xcahWsSyzwBTwcc1L8vn6uBKQ4SIORKWmCPoniOe
Uk1EWuYnqofPYsitztVm8sZl/AYqu2Y3Q4ywquPgFJbaI5LnIzyKjlwwXmkTKmuMTURIVcGri9qN
+wEQb0IkWd0Nz3mZrURzKGiimd4I4/fEoS4K6X0Ef+wb025A1MeJL1nW8xshgVOqBx3Au06/wHin
N+PK0LKi4VyAvjHl2SHsXmKLQj7xuhueWKlhh8DFCjO37FJHncINfamzvGaiL6zH9Jug8LWhwoYL
NWfIDbee0xUqXE+96GXOFRQ8tMF8pMAsx/LfJJlNk3xSKlngoOSpoxWBpWxa37WeZhDxfULhlWvf
cfgxj09zj5Zq7B+Y4kj6C4l4EuEGRPhrZrRF6Ekp0fox0vcZgwO69kDdRFl2npjbMYPxDXTfxnLR
qDvlwMzABMljnPD/xsU0bLVWRWlbagitcqnayno+eXHWeQ1ySmKtpLHb51V9E4rA36gFJp8xiQk0
J99nFzSzxA7SEu1SMXFoQnn38BjupI4NQOIzXS+ZQZiSiNuKWCijEeTd7wcdU+kujWpqNhkI66Zq
zQus1HyVCxpOQqkhNmpS8D6HIkYKle2eoX/EvylqvzdF5kveQ2Iooizd/96ihRb2w+W/9/If3hEM
psiqWRmBRPhmBRchqFnkhG3K6XO0Un8XdvJ3FSA8leU+ci/Eu062eJ5vzbCiXKQEIP7IaY4FWV92
tGENTsnov8mP2ZPf4tIlE/aYHsej9MHmv9mTdKMjUbrMZKg1q+RteuK9Xx1GWLI/9UZyyeOBAngy
3+ziGpq2+IaoVj2HH81BXY/YXG3/hD9sT8kuglOy5VdeI/3V3DdPoac6EYMolkDm2cAnsIhsVpnk
ZCpP1ArBM5jRmpi6k3gBAYMWJkicWme2Z/cg79iPG1vpSjZIYMNbqd+kZjUZB5Qq/JhBgbhiaq59
mhfzy9xW31H/FrKMIymSSJ+OH+x/SJNjAXSQOwSU7K1W+ZI3CETRSU9Q55+LO4V8cAEo+GxsYFOd
o42BZ5WLGKFUV+UnfZ/jDTkin/M7Mi9jUzVugSgqXpStCZc83Wn3rSdVtCrrnsnQjg1u2i8DVeLZ
ToioEVTpEtscN5DX0+CN5lqhuiIdqNlL6lbD0MW7DbuVvxKPaIQ5l2qijRGBGGPyfpalDgNM1Rbc
Qb9o0mrk4V0rzk17JFBuZK5DAQ0CJwSuJyu0MshlMYkFpRu8pO2GxDmK05PJPSfnZIt0pn6VyXOW
1uDAiwnYuJ1qKwEixRkOXrTlwzHn4WFa8W3NBJpr687wynOc8P6aNi0LDcWTeT70xRCBVDMO7ayH
bmKDi4xc9Oc8W1SX3yBHlXpff+KP5eVZ3AQucsKR0zgOoh3zPboQPb8N/Xa03oQTpzDrpGk7/U0o
3R4dNq33dhEPgy4InoyT+kW8KUteWrK23NU9C2P8G9SM5p2A6ZoJ/smM9vqX5grX+dk/0z81bzWq
xfzW3pHy8reDd0rf1/xQbvsvejJcpeo3ur+Tfsw+OrA7yKxehgdBvMx1LfLqbFbKhWcSJpWvike5
rp9w8EDxNN94BwB4pllD0ouzHnU9UFsO8EcVuMi3T8lDW+A7jizt9Ridues79UuP7mvwGJO1O+4v
Q0acubwnKaFIymzZItl39Bc4iWExVw92XFOw5WHyq/v+UkivbPahfpvmAat0lJBTxf7XNmgk0SSs
tIPE1mvv70w6UJO+hldqze+oEjgGdu6IPnLH52AmgG6lJ5u02wufau4C0ZY8RIgakkUKsZN1njIX
3V02HsdtDy7YBknLkUvumWBXm3rf4RTetTv0DRAYwNR/4diKX0XrkB783KO31QlTpdjOt8Unzjaf
bg7l1gohpvHKcTUt6BVUZ6sapK4nc87oPmNX9XKE54fQQ8FumE7ymmKdWlEM0ICxnnhGlpSc2w2L
fWFwEgjBPQs1Fp/4f1YgZgx6Bt0dDhUNee7MR4ujhhaVuYCbvtfE7Q2rUVuFVzryfJck935DlWfd
IRJ1L6AdlHFjrpQtGUav0hok9SPdMMx5y0gq5fKxTY/RWnnkzBVc47AvJHd+GjJ3xB5iV5f0Sj/z
1q7jbURG7jHhNBY4pUPsoPGFoC/wspPK7+1f1Y35zmO40ukSQRXuIPXObBd41GnmzK6FU8kZzwH2
1HolGuu8WIsn/0a6XYvhHWXOanBoy9tbcxbeCICFlmy3r+bVKuz3cNvs4ae6lAlXH1dD96/snddy
69q2XX/F5XccI0wk1/V5IMEcJCpLLyhJS0LOGV/vBmjvI+3l7Xuu312lQjGAEEGCwJxj9N46k+1l
394CKrY2RIu7O3ttvwFTeOASWl8TWqAc+3V29s7l+6gRIsHsCuWzfSVpS3p94j5/o4Z+4gwr7rRz
cB8dwGthg9H2YsC9T8ORGIttHMHP3uXytXERJ/M2e6AzywCTcPPUc2jx0sctfzE18CmolDvlyaz2
4xVTujNXGEohzBGDN1q7xJzasMT4sZqO2SxjZI6Jk5NfteNzEU9EbSGLBPD8pGgr8jujKyw69bJU
1jgiW3frS1sUbXxPrr9mX7LoIvfHTOxUspnNBaoCt1mnJ8oqHcFZ2ZFZpfKrKt4YVdiFk9VHcYF2
i/R4QYbERd3Yt4rvFHTijIUnL2msk5oewLZalDvAl6QO9Mdgi+XZss/FGVSyLM6kLCn8Kj8J8dN2
HHbe4/ienOfTnFh5++SF6kqH8vgl8cgRW9ir4RpD7T66eMFeU94wGYfWxetOwQt68y6mHbUH6k5Z
3crhERp4eekno446uN1dg+fBkz4BjmwslD/hNecfexiYgt1F+/Z2WPnvyqNkO8wIMKU+U4HAmHBF
AaTVFspVvBvXxUWpF3ilkov3wnWJk4Gmvdrtujm1V9lNQOX+nYATYiwe4Q1btgOE0OYD6GjQnNk5
BJsK12FDWcX3fX4PF2Q0lpG+QRODZYSLisLZ7jl8qc1ldIViYrj0T657SyMxYgC60zhiMTjqpQMo
ulm4Lx5gZohtyip/K+6zF1qu4iEPbsJri7BAfatvw+dp4ElG7WuP5hYPYuAQlx3tUQ5oW4gA7aOy
zdf0SsAsAOpcYuDZQEDFtH0KiCQtNwWppR+W7pAwyWmTvryM0PfZupXHs3ubbuHfPDcfYNRzRgF3
pDcAC9Pw+xIedpZXyb0pL93r7CKW3k1+TMZlhFp2UXxq6+aFoDTvc9gnr6p2Sch5ZlI38rG3RMpw
SC/iW655wYVU8+tW3ujBrt4Hq+FFEP97z1kd12jKVqmNnaNDeQsDiquItrUeDMqUhLRcUVB61dby
B3cUfdN5u546MyXWfuOi0ShWEF3cO5Xq5UG/ySmW+Gs/viQfGlbSdpV86CYexstoE4a7Jv07XWvm
GWZ4e90aO5fL4iC/zOGI4q0dZSYntNO8p9EA144Lu6YtW61pEBOMTgMe4VHRgd9uSDZhCFSQHxPI
KzOf2uYuZTUU0OI0MEF/StOleyq1z6p8J2quvGafBq5RZEruvA/GMOkV3qTgAkmW0D0AJ0D46hX+
Qjta5s9hwxh3IT6gv8OJ05Eicujfgw7hOPbv2mP7y3zvXmjxRkQxvRXoyhGwO1m5dD8rY/LNLzrm
zHtqyfqjh25iugotlY25H0+DkxyTTcLokgTwRXeOGGaUKKzFJpPW5DXT9GsXxTlYjTJS9LX4Je8Y
IgabEt3zQZyKLQU/Ti+kL57j53QXbkDpVG8NQkDKmncFWM9ljMvgFFxZm+JsWQd503+0H9aZo1Ly
lsndePJP6bt9513Vp4REozd7FzyUx5ajwF0UD+RUD+mnMl4PWE/jJVOvIdzhJwhQaLybFvGK695m
KoOMjwNdqpw+SMiUtzwVkwBZyqMq+Jz7Qvf2I7NYXzflQ+fFCv6e6QlFrk9tUgN2pFu4qmOutqhB
FcgZLOb15lvzy3AScSKPooqTcqMc7D5QplYsK2YEbEIYuo69etsliKorWXE8HZWMZsngMzjP1EUl
HEsuVeQRfF655k3SY2DiYZ8wlreWpMVeeT6q8TCp4APkSuDoZnQJbP9g6BbvDVC+A2tfXrekHG1J
L7RpI+P9Jy4GrUwbJdSPVE4eRrYO1JARlUQX3R3kVWVapDqVMsUoW2eXXZIi67B+ViLiG4qm6m4V
6EBBAta/UKmw48R2MRQZJkqWsGcmXN5WlWZhebReVV9w4ZJIehiw3qDbcejCq45q07/FdUDRXHWT
tRb0/kMQrPVCiKUUEkMUeHW5hH5RYv8C3leARXCyIqtvCkZH5CogNQ2Jte9Rg8c9jjm56g6i4bqe
RyOFFIsObRhfJJccmFZW3JNfac/Ib9rFyPkhbCJ/lw5UMoUU3uRZt7dy82BycXJ9GtSajLE8JkS4
YITcZe4lDtwXoZG0XJP/0RIwidGJ81816us4Ij4Dha9qZrvIOzC/vkaTEjuqINRpUBNghUHCTGRg
UJHUsHE7+95HVrgMg2btYzOqTO/o5v0T1gF1h6+TPlmNfC18jZuy3Lu28iFy0uf11upXLXTFjewG
XH+lTUiGxLPA7UYdBVIOfgn0PmSHg6bob0bvkqSp/pRg3ZWQEPdy/Zw2I+VlGsmhe1fon4qUY+zz
4ofWJwu6Kwgx6kr7k1DKg1L15UKSXConxN27yaCsih51m2phO03GR6m2wFD24EsL2f8ckYTB2SHZ
EOuAj6Zt61LLQ6J3X5jC2jYhhJ1CIj7EMzo6DF73OEz/TFWZnSrDEmsoeJ4eJxLQj5Xh12uh2OSD
hqqMtUbdojbF762RNRmJDBy9Xy9K9dCMjxAhHtvUPxtcQ1vsTIuyzR7rmsnY/Nok1D9laxcpeLDz
jvk79bTA7Jnyx+RIGfh44bHd1bJ4Snv0EKQhN0Q6M7wvuOrgk3vgrOwv0CfyDsx3xa0esWrv/YQJ
cZ4yRNWy+j4tIAykgrgzs7Pfyt5RAvdNGAyNAyScZsaAOUenZYpFZotngsaeyoYQhwhJf1UDW4u6
4YhaeO3lTBkQ8jGyKgJzFeD7U0oy824IKSegFRYpoh9iZZSAyUwlL9TCvCAwg5PYMW0y0W2a8nOU
d29hz5WGlJ/NYFMPSpCLBxCQVbzUNhhJ4t/uC6gmi1DjlBLj1yLxiRxjP8D4hsF9VQy4WiyyhhZ2
ClGjVbgAmN5d0wt/YxIZw7wUFJK8VCT5grdiXVU24KTgzvXDV12gEq0UXJhWXe9UQk02WpUzr1Ft
OE4tdQvJA1OJCuI+COggcopcaajhFsQ1QXSg3+Y14Ibs9BJ05b1SDFOZbMC2VZHiptQ3dofDqZC7
+4RcjkWgGsxkSEhB6kDbwq2XYZfRTpZNb5sPlGANbMQK+T58tBydKsmzgiGtXopq0UbNI1BVxiMx
vRjO4cnRLh40iymakobPZm3Tvgrd4SxSPJqeddd24XE0CC1X8dtZKRk6GXPpnqjQFRjKwQmjQb3K
6QNKctauDRsqU2xqy8jGgkI42G1oFZQUYvsVE7KJFC+5R1S8CFq+K83WEHP09Tixts45ZYa6dj/8
ydLYNo8IJUH7gY0mhyIMV/lAY00W/b5q91alvvg9A9m8fpaNg6fkZ/oa29zE0mbVFeFINO6TypGr
ggF+esoGjdoMQuTlTWbpOA2LW9m2CF0ksLgjQi2o5W6XlOWvPN7bg4wxJ+FymiIihNqLDxlnPfOb
+DlCeR3R/UWad4ozdEL0EhjwMMUZnl+NwcY+UDCwr3xMtkANUO6px7qhKlJK01zV6m6CyYUdhcFF
Lr2lHuvJVito+/ZZs0Taf+uVEN/ihpy8Jsq3VTXuagOjS1jKh6yEbRjK8Q1GiOcWn/WiSPDoeCp4
ZIMxUYLGL5Ok175tkI1rV16LzlPRr7reJi/cbgAHhkwl8dJYktmv48o3lkLnrpGo5daNZMRDzIlT
z0NRGZElmNnJfdZ3PJRTViu79hD73r1s9k6VtUuiL5RN0REKCJaN6m+rblB0uQvDiih3tNpZGVXs
qYMBBDECZh7vdWJrXkc0cxgdpF0oK5fEYgwa1/l918dMoo36FkocaSudeWk4TmGJc4JX7Y0mKjBe
DUz0nl6rJ5hWtaa+qUBTRAV+gCDfahoapJxCH04VAsOUFLNifgANdyux/w8BxfMoi54iM/K5EqOU
LLmQKSlCzdTusGS08kG2iaZWtYQScohDMCpFsPZzJvZmhV6rdg0u+1KT7ULUgM0YTAE/YbB205aw
TqjHbWiZwA0mn4NqAysj4kujr7OEhcX0T2VqaAyvIrLDZUfkCDSqaDfKyhaq206EdbOyJAUqZRMR
FZ4ZyGx7B/f54HREc0SjWi0rme/fcEeyDJiXKYhYlm4oXQ8Cz7uei9ApLfJ/miRbF5mZbsJO/eyK
ljIuqcrdXSvJ+soyjGUxhEwdquYE4Cugs+uvRpFuB6u+xfVEXbMud25jbWMzoAZR6pcu4ZKbj80u
6O1zxEe0BMh1zA1XcnKPiw1NqzgObosBq1BR6Y8qAr6lHCXPkSvfd6U/bKCR0qizH03Zo9BH5Afm
dKKt7CrZtZ7xJLA2QfCUyAmCbiwScqEVYa75ujtIA+oT3iKSaAxqAtZUs9bV+GaUpAO611vgboKR
rtAFZgl+xono7qyU7BfPUn41SVOeRAivOR1wzou8WAPgufGqXRabb4aKGK5KDSKbhs8wg4QMJJgM
Gz6hTIhV01NfUyRGbIHwsXnAxSh6ftVm8W4WaPwVg0PCxyLiEKVhONFaQS2+RD2sLFMV26TceMe2
YaIgUEdkbtMu4zC4jZKwWdOgAQdnoQoqaGVHLRKIcR3Eru30dDTIXJbIuTRPqsbIgBPbCbIdhCD7
4pLhuqwHcj+DtL1qtTWUOfryfqNtoMKLPYAUgTSUW7/d7eNs2BHctfAQuAZ0hlaKhkqws/yfi/kx
awrjDsht+SY7Fy2/AE5YyirJGbW5ivoMBFLbV0b6rmfo7uzIVp12SkQC01Lvdb+lwud7TEoVJrIT
StrpW2mFqIqaZszMbcJUt56X7QRVJz1upiJu/MeiGfILtBlzTSivgW1zgECj6pmJsFYzvhZpiv6k
fraV3txL/1oEyAuArhW7sILcQj5SvU9AY+5xS9RrU5dvks6iKoY161p2O3XTAuE4xkUkNnO3+3+8
9//T+8j+aHdX//wP7r8DjCsDz69/u/vPuyzh7z+m1/xrnb++4p+n4L3Mquyz/k/XgjN8fk0+qt9X
+suW+e9/vDvntX79y53VLO+7NB/lcPNRNXE9vwv2Y1rzv/rkf/v4L4oENUQN/xIGTP/hj1dOu/C/
/vv5o3399RdksqpBmkEu+PqVNq2If8hI8EyDXzex0jYE5j+DqFV0Cn8mT6skT1uaYSMHRKtnWt+S
QE3nKd2YFHxCVS1dMf5fJIGKLv6aPK2jPDSBNKsqykCbDI7fRRko+/s2LXPt5HNSD9tSX4E5YySP
BRREEaf2QOrAk1Hgzf3XZppg1JEP3LOA5zaq5b2LSpraodevDcndpDUoAwYzuVRmuCHIn61LRkaZ
ypiY4/hV8dEvuV21appKWXZTZ1qusl0rjdu4AVuV9eZ9mbj4FEKKnraSXnNC0DeKRUC1V5240i7U
TDedscyHZToGIXWLcV9B1d+WYX2rNX1xLHUB0s3jwt2Aq8SL6C3lrjVXodqiKJLkPZ6zbK00PUQR
r7zTteahxIOH56vjYtafbcutcFN21Cjbrl/KUogzVRRXvok1b9DLeEX7/x2HlQeeLuUkD4DrwMAR
hyraQYlSuqn4E8OxsQ6NUTBsmOapApBHlJSkQMuPuL/XIdnEth6Tn+nlz1lWXQfycBpz33c60kAx
nDBlhXlOVYOhSi+Pl6jDKR00FDaMCg9ZVy26USFstu0W8ysMr4Z7a8BrV600IK6yoSLpx8nSrCaI
SI/CrAQrs3Sja30M8k2dJdVKW9O63yhJrCLHEHzY+WfTKPsyoxnPOQEsSpBSK07dtS1+GRJdaPI7
lzHnKXp0tnsOuForh5HcvyvYyZNn6koQ9cmwcugdYXefZtXh+0yKreRSAiQ+z4EV4mAXMkHIBpS9
Jll2kMbVDn/DWo+YtOkpjTmYk+NCZwjmd6qg0o1AJZORIIp6nVbRCoxbu+faE24Ck3m6Vsv+xLhu
nFZSrvOygyszAIa1SvtkxAM5doz6VrFHq4GGtXvtweU9xXi66P5BWxtD6a52nTxG1TEScrOOu5bf
gTU0Gw9CVO6Yahxf54V8cHHJHM1bpAHe1qtwoBjNp1627qlQsreUQeAGV1W7VkObCYLlY9rO5UdP
VJiSLMjMaeQeRtnOdjlRbMyWBN0qRpEaxN1u0sVr0JqysdMeI/qjgWdug1KnJU5RKUbaC0w8nGpg
YnQUQXtWBN69Dft2aRcah22Nx8hN5DNM02rjVyrRx0rfnjA5ASZs7I0fqBRcyKh0jEKLtyiDdkZH
95SAZKx9abu1DK61XhfjyGw9Wp1R+khwYHW0sikQU7vTYr95Lpr0NgZqK8tS62QtSX520FfOCIaq
7bxDSdFhN/igKLrApf7G5fEBJhnaU3wJr5IWnJSu6rAs2mgXFc4h5ONRJpd2kdDkcxk03cYdJUZG
QfKomtAwExUOcJ7BQzLNUN/Erk9jPbGOPjKS7XS6Sosl6bHQ90bpWY6VUy1bzUfR5NnRlN3jaDFf
IxFCZ4bp+oeKnLfloPoQPKU6OwWSxYzAzZ5VPXcPXhH0q66vmLNUUbF3rRp68MBEDXhKfAUuq9oi
l3J3QS7ikxbjhGpSzP1eSU6cXktIISGgwc0lhb4waIG4JdIQqe1baAfMI8rWdiF7Q9s1XfeBBOTw
joHsMissqIlqAHA4MSzETNKmQmpxzX7WA4MES6VpEbQqFMowOfoxfJN5wXTxRFz6rqL2UKR85ZLB
PEfp6vrK1voPgqX028gLcAyGhALmQ3to0t7RdRrChWy8QLSgzeYRNZtDOA+FWy4lqjKOkibVfl5o
063GZ2zNHIKb8/35VqoZeNpdi+yJr+cH8mD4vLg/P/9992vN+UETKgQuzmnNHzfnp3odT2TVK9fz
JuZV5sd/22IDLXOvReo9RUcLe3yjMCOxQSQj9ciJ3/m6KWXcnO/Pt+aV5sX3a5ggTRkh04pWNaX3
fD/1/Zrvx+ZXz0+YGIvRbU0BoaRWj8v5wb9/B9L8vuYVvv7dvJUfN79eNv+Xr5uaHR74ucdk0/HG
ft/0fH/ext/u69cmftvP+TV9SY+gNxHTfW/3e72qpBWme+n6x17ML/vawXnF73/9/Zn8vvq84o+9
m1/z451+/8evV/7Y/LxR06uokHy/wxxzqKNTuqIUKPFJz6+fF8IoKpKEpy/vx5uYn/p+o7ktdnms
lxtOgc+e3qpfL/haqxdUJ0g5AMIXQeCvCZotVVc/hRkzGzRPAjEhs4Cizy+JpNB2GWBThEC+6cen
FofL/Oj3U3WpxhvmivvfHp/v6tOL5y18P/u1FdxqbOvHFilNE5GkVfu+wEUFViuUw3IPqSqnnjfd
lAoiC77uDwEeSB8KkvPjQQgI7S7KHr9WmZ+YX+f69Gl6ubtyo8DmPCCRTuElNu35dBg59RPZF1v2
oYigSg8V6VjzrVJYcCgaDeUHXkdHTfYRPuLAdvvN9080n08FuXoGC6Dyi8wO6C+5XEV8Z4yBJ5Km
vayq9sOsPjiT09VKh5dYyuFzKCZQjXFaDBO0Y14YzYQG+Zu73+vNL+PboDiIhCw3zWbb9/mhryoT
BW26wKT1lvp2uS7naCd7xBMvtO7ZhXWSkaTuBEYFdHjKcDKCHNrrRCOZ7xagBYRRUyjoNto0FbOm
eRsVE8jDZlgtgfM0y8bzuv28AKvFGC2LaDomyZSqlREqMjQtK8ctXApuzXfzelQ2rZXtpN7wD/Oi
yyIbSBBX84wIUvr5lDUOVQyGiKGb5XzDVUyquGrnYpGc8oT6fy2aQPokEL1DMZJP5gdXCzZGb1yX
XRUcBm2cmYcFEkkLZ4ErbeMeHoo+pjtMbZMyUdJJCDOyCPMng81ao9pTqIq2N81K20vojKEghDLG
YrXYh6WK4rLDFWK0xTM1iFPJiITLGZ9b2N8kimDmDfNWXUE0oYpR1O6y8w13J6MlG9AMkhur7BVx
MEVHBLdCBSmcssZmqst8qzN0p8Q/iMucx3uVlm+syNkqZd6yT7xmIjIiJpxv2YbPICvTT22utfv5
O+DILuotVsOY9CH6DfPnb05fQldbyq6Ib2awjGzSGDLnACw31rZyUaHRn8gyQzXlZJk68rluujnf
j0eqwD7DvDkfcgbf6IULEkuxS7AzgeYtQdOn+xkh873wCIgdlloizp2UIrzQ/5XMqs8xq7I6tFti
25cg/34egPOh+NtjQ4361O89qAzT2dA20dFJ3rpiFDhFnQuC16Zd+nHfMP0AwB0V0DSYTi7GRNX5
2p0ZoTMt5l22c2QWyYjdYT6m5t2bj7pkHPhpfn0P09FmuYQVmPJujoacd3i+9b2YH4NgoEKw057m
XNg5fZP5I8DQOZ13DoCcH+zLvAXsVRXO/KubD6H51vdi/gzmu1xNGK6GYvsNxPHobeznxczHmW8N
BPt1nkeXBkIwLRd9XFpTnNvXTU3QC25R7S+HKcVKLSUO6Pmonha/3c2A3yQaytdvhk+jQOaZF4Pk
M9yZ7nqqVQBKLfZWp1FgjTr1o5bpFaeai1ptWvh+la9IZsdCVRC+IQSG+6r5zINI4CahYT9/fnM2
6HzrO1N0vkvDYl+ppbJzcRtsQEqs2whjnTSSHTt0Jul6DVjfPg9zhwooEhyPEjcNIaQ80/4JftJ6
pmD8klva0xWTwIXiqbQspYFqvlL2e1USa3AmlLQgrrqmcNTWNPbBAMFuHNTGiSYTda+FRy8I77qu
DlZelccrtOSIB6cdaCLLI1V4OqFjwcCT/mcyMfFvTktfgK5BhVp1yo1pzJ6ch0HazkcH5FtkcX58
9w1Vmm99HwxmQXyKAOycotGc3Mr0w8uDiF+B12lwr1KdTi4LXPukUdQI0bMKIdB8VbO7YB+TaOLZ
9t5gaL0NZH/d+s0DkezSms60h2QJ7kABLWeK3dCPQRP3m9HvwkMtYKCbVX4BCFui7jLpUQaEA+i6
yJyhaBqnlCEYEgeLtsbM0lVF2PuUqQRNtNppITLiJu0w9U0RfLXgVCYIiMTNP91X3Ay2XMSl1gYy
vE9TuQXJYpGqbTFslqcBdj+PjVWcknEjPWjgPVO1PccJemazsq+tsEQPV5Z3nQHmEB3f19ZFxsMg
FJACTv+nGyH+FfKREjOmYlSFCbJkpa4Z6RgZ2UrIyVCtcNboSLf0FSQdQa0cc0UGDzI/Nj9LF6UH
1Vjf+Q3nGvDk9y7BUGCovexQibdRSMNerTzlgD7DDNhcn4IkI43mXpfwFnnJ5HSM6eLJUO5W8xtL
LcrUkEqOZLBeldQFkE6ajMI//YqN+kX7hCGc3KGuXrlep65bCN+It5G+TmfKeZFKElSQSv4QFb9F
C9zRWMm3lks7isyGrKYmOi3mW80Q1VNzvd5DQzV2ZntlWn24Cn0MYwAh0bOUcQ3yeFqBX+8uMl7N
tiQVIQSe2MoujE4Qk2RIwI2Y9g2aARAGrOyLwphOutMCUToLiixQbjjNDONjNpQPnlSPTLZHFLcm
FjXTiB5q35iiR+C0amYAErBOseLk5tKqEXHPn04yTOddWihiMUpw2Ofw0jmhdb71I+p0fnBOVZWq
4ZBIsr+ZV1H/Jkl1Xs34zpGd788biILU3+QKX2A3JY1OUbBf6803ZdUAr2sYnz8eS8JuF6QynRuC
rWQsHFkcF3hL0aAI4kfIPAlv0yRCUToq0c1QuuM27G7CEmCYBj4FOuVUQpOGtTahKT0offpgv3ld
8jDS9VyNoAmdpm+NRT5SXB9HtIK4UR69Jt0kFvIELUbZSOsICo0HCVYjgssrQRQkcfnu9hVystx+
wYFr0U2npuS2hbkUVdMtKKQimZCjft+1I55UFeFfuOktTbygYUHA5XXuFWjQEpYtsSFpFAyvZhkc
xz4z7lVqX1tKTA3KJ70lNuQwP99pMe5apQNf5pbubaE090Y/9q+CqJBlQFTcuYCGcU4r+vJTyeXV
V7ObVIUc602c1bwiQaEeO301P0m/H+NF9FrRklw3o5HvQg+wUOmP53mrfGoc6oEuTnaQdVc6dWHw
Afy72pKe/VAkt11eqntduGTXDEgh5YZxfYaKm37W+FzQQFijFWm2BQTbhw4Q/bwTQw1kPKsC7ZhX
hXLN7IcfBOP1a8uAP1ANNK9duXQv5hggf+r9geoauzJSUxhtI3pKpHLcmH2tbAA6TyxzCo7Tu2oG
zFJ+aKiHjjzmix5ZE411+nToM9CGDrTr1huUY6oRWjBvcjDxCUE0ehjSsCbcILPXUVV3z4mff73S
zyxsrZVGSwYJ1C2cpJd5i3IMEjPx3P5KHRLcuEbdIfLiXyl+drZiubinMpjtULska0UyvFcdi+z0
BYuCwykoK4y+ndzcBdF4M2+wy7FUtbpVn2HsGOcsgyw8v0XdSu9V2cdy1kfxipywaK/oIYqd6SOR
IUf6avcyGla9juhqbZEp6Pcj6Kl5q9ColIk+W54a13Cv5sNufqEo5Heq0eqNkAlh8K0IcvH09lPE
q3DWsocgQzKbgKQYCiC1vpnZl9CjwGoPWvqeNmIvQl997K2xwAUoeaSVlv3F6zGczGs0HrGhhhQ+
SYEAhDqUUAQ5IV0qadLHyUn2HvRi4+rB8NQEqb3ytWIkPZ3qKNDxra1xoM3bSZCC9KQpPTPaUldY
3K29YrvV9VBblDan7eiQmUJCh55jnUqYZOoJ44fUvy4JmVzOa3hJ5ngEAT5XtpmvojzpDkwMlCvK
xMly/i8l2KMqG+oXb1D5ul2VC72VFFey65df2zBggSa1br2MBXb1HhjsMc2oQ8f+2H6t0dAeb8ex
erUqHc9TLOpjMgTyWXcrGgrTp9ZzDkBa9gpBt3fII9WOleHnZxrg9FSnXbHbKVQvPs4ryHlTwcUp
g1Ndm/aJS4T7tZYJRiAczLe2QQhqGzB3IqseOQSVkBJ+Fb+DpZq21mTIpHE1aSdNdNkp5n85Udkp
b9Q1v95PIVvLRpL8syuV7jEIanrXmojfEukwb0EZcw0cVFaf87aUYRsRreKOsfraisd5hWroB6Io
CnGu8bEdBVhPp/ZqGVoeX0+LcJLSPQLzqYoqd7V8Y3p+zrVtrMi/Sdub0YKJ0CpG8auKbXTUjXgt
tERaxkhGzgXHJ54w2Vq1YSA9SLV387U1278l009/cKUY0axmRCgxJHHmYLI51i33FdTEYl410ohB
SMiiu9Ez0W6zyMXjnGX6DYx5nE/Te0szIFUUZ1+FieAJ11x5JnS0O0R6pa3UNi8e5bi4nlfl13PX
yGX9QGklWtf8JPYFcVlXHQosRj5p9aYRDYJgt/ylMaldGLUhXWBXqlsGT9IGG2J4a3qUpFPonb8S
jkrZbqUXEgNTx3NiqcKUaPbiQAIdbLiEnxdKv/P88Riq9dDKZfAgqrpY916v7NUgLa96EinwNubT
yOhxXnNsiCdoWkW59CQubruhngQj5aFviua2M8HazKsNXrzKhD28kDAKiamp9VMnez5uIZBfjWv6
T2MTneZ9sXP7SW4b7d70pXY9phbGElkmPc2EQQUJLX5X2tP8ARXM5LChj+WlrbpoF/gtViQyA2+D
FiXPvIpreGuLdtWLK3OutlS7O5mqlB1dJF4rPajqJyXBjjN9hlTqXgM/5ToJeu5gunGyUaQeKz1J
YReDnE6KrxpsjQnJaJfSc9RortPVWXWEFuef9TBCgZHE9RtxTyC8dH5/gJJa25SutERW93kh/LWL
Ru6x7IbTvC2/lj+l0Avv6C+Ym6pvemw3XLpND1EV71p/b4MpqsdVnmwdJPto+PB+xtS7SiqkkF/b
mN7UfLfxbHJaZQ4mZTo1zS+bXj+vpnn/P0/4v9Qb13RZBXfyf++NP3yUSZbWP9E5f7zmT3SO8g9h
Tl1oTVZUAC4aXe8/8TnaPwSxubJpCMWgWWLwn/7sldMQh7ajWAKdtobz/yc9h/A1xeYZHdfp1Pr+
UxrwF4nDt+ThJ9xlghP8gBeoAGXASJu8QaGZQkzZyT/t/ZZCHFeArm7rGfa71Uy0i8uodAABvUL7
N6AEbdrYj3+GplfR2FMAM5pNao08IQ5+cGSQ0hSqhgV3OwDZX6tWo+IL6LWlUmgBvV/O9b+qSob7
uCroGtup9VRIPSYgGdpcm7zA1NzDx0NvO/XauhofWM9QS0QekatpcB9Y8l0OamxpGNohiHXbydWi
AwqGAk6QudP3prUI9eCYeRBb6JnRxRoyhjrl9Y8j4I8P+eeHav6mPph3VDdkS4bLqKBD+O1TZVoU
91pk2dvBE9u+tgBWhsQ5YmUnOwgHiRLHSz1Q34Ucf8aBBk2hvJYDRJu1m+argGw/jwAgX04+IWQd
47jtHIury9KgMYjcmmAUIyhWKoJYNatg6CcK6eZ+tlc3hJxTLrG0XWsASRk9AfWo1k5TgFRMEX5B
8VKZJECSKgP/MMOHgHkkUdG+NdXdk26Z+xrhvLHvxCV8esm0eaeCt123VrzsTKy9doT41PTqp6Eg
MMT34Chayn0a0I/2Up+oNzvchtYEYwGnx0uCTyUcYNB2+E74AhC0Rw5x08P4AS73OpK9T+KCUThO
ZNVmcNSub5fsFgZGET0jnUcnbrevbYFLNjHizvk339X/wdXgoDQF35Nuyzq/0N8OSrkUuZbUIydO
6ITkTrh3oRa9kIaIkbCXsUEw5y9TSuSeCHWnLSYxYtk5o6FvKwnyp9vUTBT8rRdpeBuoMG1L01ih
U8IsEHT73E+NlV5YT2jN4E8K1UBvOSymeOAll6tNmYPgZc7OhWu4KI+tHOuO6gWfemiT7xoguC5M
DTMY4wqqOxI+rM5G9me/xT56WsJ3nmI/PQpG9AspIDzbYuhBnfOQqPlD06XXaBQjx6ROHg3tMVAi
gkwm9Qlpdfo+a7sdSDcsqvE5dKWrRq2PuokvIdlrMt6MetLBskIPsCj4FKlMu9myL7LS0V4faMv6
YXhl2xiwBZyCKvq0SjxohX6T2Bwx/+Z7+ptzBwGZNqHrlkDZ8xv+pBJa0wyI1beBlndUrLjkW54+
rBU4XrV6S13q6T//h8rf/YjhiWmwXXRLt6ew959nK71VKswp/5u981qOW8my6BdhAt68li8WXdGJ
5AuCokR47xL4+lmZ7HupUaune94nglGB8kXYzHP2XptvtIR1ql2XZIekIMGAf80tkTgn5bUFZlty
cJ/RUXcrJjX52qtMAtBKkkCT6AP2RdQAWhpe/vff9qd9NkBAxd4CazSwuG78+tNMoyvLQsuDg2de
Bl2Fxj3mp3ElIxzD8Zz1QF4HOqLi32yDP3ytrRvkEnq+5ZuW/ds2CFqkW/mk+YfCyT+E4z/oNecD
v0o/OkRJ20hk+6zzH/73/5WS3D9vesfkYc+Vl6l/ukalkcFAjgMXQ7gxrpPoJgIFvoonDDU15UZP
xszZIKPXNrAs7yEDZbhqaLeAk9Y/DCM4FSPTqIDLEoddceWmFaQXTjKhns37hI/JjYAyM8r4Mp3J
a9OJPiHDhO6hW9zadNLBKiTfylY7l7Z7UY6s6tnDMpK51bbhe7e5IFE9t91dWk89++YtYN6JGLoO
xEBeHAOXC0BknUod8XMlZ4EkBpQRiPJYIEslYamp4Dq4fvve64+YnKZNOJA2FDbY70NK8cwKX3s6
G5nDL5toIEAaJ2QY6QYNF9/+EINzMkK4HmnSjxA7xZZaLvAHemF0S2Z54snFcmlHXAx0e1xjF0P3
1uxIz46opbjO2srnB2usHgdDvpZLK/Pj+c7rueY02qgTYxM8gMThhxFbunIa69mdF7A88uowQ3OY
moagpQCBbEwcFrXVahh04GYRiS4Y6P7NHmHakjr0P0YSKAUNgx3RlDS8wJHH7q8jCTOkNLO04gAZ
eQQKDzV1vKE6BJ1NSm3H4OxL6W2MBteSYlyySq8WKc/Nm+g4CzvYjNtcyndjjEJUhwghl9LeXIp8
C9S+tZT9QrBcT1IIDMMluqxM43FIkffhjWrWFLSkeLgfoHvG9gh5tcFxoDnviZfLvO9lPXeFuXZI
od4wSwDm4DkIlwjwthZQDlK0DB7+o0fF7Ek5s+0E3yv92MbTXVBNxKuNAMWqrt+bmU3AzGL/yLQO
K3M4A4TBh885izQnULfZJkFNbenxJQrrO7+BBEfMNr67KnNWNRrsQIqxTVTZjpRn50PAjE0qtqV0
exkYYmGBoGhnhIgR5p1WwnxGBvzNRfktpATcL6zHbqleQmj71M6db62UixfoxlMpIG+idSMF5SnK
cj/H4gv69bpBcy6k+HzsvTPfS5PZIy1waI+9FKo38XRvpYToAi3x9SJBrTBdtVLc7rOGvJxVZT/1
UvwuUMEzn/2Ym6TaF20NJw2zm1FDZXQ9fneIBTFmYI2psAdfh9EVkX69zhdE91T21kLK8D30+Kyr
TT5XsJAglVKQXoZtaAXEvTL4Qs0vpKzfkQJ/E6U/QzNczWj/037O5egUO6gRbuYwxYZnxP7Gjxua
5e5403V1shuloQCezKZJreoovADYQsMuQYGfjm+LFWGSpgTLwp6QSRZUlJknOj36sZYXZyuBDStt
Db5dx5vMKMD/6isizeKnJcrvU6c5JSm1U7RX6yabAQkm8aEAX53jnyDPZjfhp4ilsWLGYaF71cAg
V5DEQP60jgs59DGomHNwDiK3XhfaeB91TUBeaPtYcLgyY7fO8eRpx7HLcNCZy1s5kM7Jx3Apcfd1
aD85jXON8SzbdgakETICIQdxdWlEw1nQjMy9HpPX5mBfqpLHMmPWaoBgnCodO35ePwpsX9RWc8wp
orIomeDIlcYVmzLIKkYftg6krSUmt4z8NcbyeGimOaZEuXg3BNKcEDvczHhjajwyRSXODFrJ18w8
7HUmoydRSLPn+DKa5V2ks/0LOlonh4ZgR4/XHBmhSrNM5dTFDmPQvRVyZl5KTrF2VB5khg4K/3Mq
7T2kYd110vADTBpeFh6gpe1i3O4c1b2RHuYsWdbYbF9Q4uL+g8ZUh3QftSmFgUe6WFbsm6Z6aS3o
KR3uVBw6YFGqsAZWl2Ozp3kTDz8azjbHduI4DlC4dQ6VPmxNJfam824K4qtaep58zE+6aHdu2kMk
j5+yYvzZSJcUbRyC++rrTkgh7kvfDA8BpqrMRoy/XGCFw7MdVEAVZw+EdgvscfGmbzmp5gMWrQar
loNla5HeraX0SN+Vfq6ZGkSNwauVTi8Ty1cmvV8OJrBcusEKbGGuVcDTo9q2wxq3K/Ew3PRtvmxm
6SeLMqhTmTD2mvSaEa2AVSe/JL3kYdLI4yWE4XrssF/VZv6Slqyd2H6q9QlPdpugGXVrHZvS9A0Y
GZLqVM/OtRbgza86wCpGc7YjfHEVs4MsBfEleggn8zpk3rhKpZculq46iqJ8PkY7f+o6Zh/jXUOm
XGpzMNeVCfXY7h+J7DtrfX1D7S7dECBBp3nAIOT726azmnW3eI8e85vjUoJ2qUlrX1N0rVHChMgz
/OHo9zH9YonzDrAOhslDK52EE3VkQirOZQQyYYko/ln7XnoPjTh9AOu8Eik0oyzoXU4KIcHpVTAj
aCCMbWzArnm2t6UEBjnDbxFrTI91gDWmU+7HZaA7f0wmQiyyGZ+UYFuRbfNdS145yrttKJ2UUHif
hi44C4NrdRRkjx3uOFvQput1OqMY1vBkul2xz6RL05J+zVg6N2ssnHqhA7ln5sc4cqXZA/yHxXpG
afaCi96ULlAfO2gufaGkGl7g536nXz/m0Xsh/aOFdJIymnrsawgIfV5T5sRuamI71bXgHSr1wZV+
1DnUnsgSBctCjqw0NzfbStpXsbGO7fxQSF/rjME1lU7XHssrsVQbEvrYqfKLIfA+UumrxR/OD8Uu
O0nfLH6E7YSRtrLi5zB67sxTLl22uvTbphhvDenA7bHiqvdOc4IliMtbh113FmhnLengnQxnxtO5
XqS3l4Dtb7F0+7bS9ztKB3ArvcAtpmANc3AiXcJlgHNO8Hypc87tsw9nJFSU8KPpYMzGt2qJ6cZj
2TIb29jqNtATznHUIvSWDeyfBGZlpHAC5zPRN2aUP8V138LkhpXRRI8obD0kCmRtTS+9tECH3rMZ
Gc6z1p7TRMcMs9D382CMQuoLMBtIjFFbYNrCW21wzZ2k2RpDFCG10oBN5szPONWRe8xvJQ7tSVq1
PWna1nBv97i4e/jzaBt2QQlRB3jg40wU3xHn9XaeELYIaQY3pC2cy0C+GTz7NqtPZo/qSsoykO7I
dKXQdfS9LsUkTADbzxtncfqVXRXjpnedM8PVZVdZlgA4NYMNXTTqOoJOu26SKcu/O1yIKQa8Jpe+
bsgBHC6KFGKwPmAKEB6Bl1AP9nOZ+3uAAYj5yIW6cOFU7vqlup5FRq+n6ZeLtEjSdZDTsVaf5tN5
IvNU7EEkHGyEgRGCawxw9MQQP3HuLJ9av0h2ZOfC6QhJRzInIAGxh34xS439YJlXtaNf6aW1KScT
X1pvXqVmzB5aPLKLc9m1MWH2EQ3+AQ2860CrarQi2+hmf1r8cdfITORIy37CyrudlsLCYlX+dIz8
yovPhG8w0p+j2zAUAI19geArvp2q7hFnwH2TJadiqH62kzjRTd8YvvnmD+6rfeHL6ecIIQrV9U8z
j27NHp+zSfOpApy9Tgm6YZRxRT+H6/qAgTf/yRjqNDZymGLjL9AXLn0Uw3y9xllOY1CboSTlPd9C
5KezrYPilXnffAFTH76QNZTbkQBvADlGAbpKojzN0sbsgjKN5BulvFLqMtcU0EKHCqX8X4LEjA2N
+/QUFRyiWlIlm272wwt1U065dqEn2TXj7nAXauyyy8BpLJ8cAhfICGt1jMm0oVt31bTVQ5r1713P
WEVtXbWk9pVkcYxNMoeMs61oiNHKAtlTOi215NsDJJzGLbYxejXsoQ+u2fobp1i+m1VhrGFFHEHW
v0Qp1Z9pJFvUxwAkCxp6mn2kY/jAhOlg55W9Dkrn0uxxK1gDkFA34PfqziERXN1KInhWxhBd+DP1
najHzpCMPbkSQXZMCwZxSQU2GbeRs7YtrOh66Wwdc/lhAzNUNcw+9X2QDWug5trarwwmbImzW9rh
mVkbwyNMe1t3uXJDspR4AgIqIn+X6UnI6mn79GO0Kcg5jvZTjCle9ZZ/oAfK6dTwj6MFDobNEPPC
Y3rZ0v1YCTpJ6Ps/MnlZl6U/NUkM63Rdu2BV7AJ/fWUbhHgx5V5GPttIXNpfJLvVkMlpBfJQElqP
BhFkgU/YnyzhqTKXVgQPjZ6/NiT9rNKsIGAwT9+7MPugKbz1egwbgv8vba9jHf4UMBKxMnU93tKn
u0uR15JVyYu8+UYbwfMEFVdXl2in9cD5kHbSCgOPsYZIC1gWjvLYGzhJ3CDeuKYEMgLlmRnCpUn9
5vfhPVmSh3QmeqS1sgNy97fChVKAE+GYUyK/NJNLUk3BcZM4OvqluY5dk5w56qn9W1cxg5J7jFhi
d9PIOqa7ANVCimVQPWj7ot46Dg6hdpbNYd+hjEA52g/Z+mmp50fhcIzjV5B0jhiqySTOvdf+CF0q
AuU0k0UHDYnGGjk3afct9CElzqxuR6+ejGFBsYxUkzU4nVrbBOlM62o9tYB6LAZN1NzLTdF6QHo0
fpSr9bdiPJIbPxgc3GrzxJxpkjjpsSLDZ2JDbMlceIL+C02IyuDkVDdpABkq05dpQxTI3WKTFhMu
yG2dzLrWLP+sOxROkobRtB/4d+QbSTETVYmeteKlVDFyN3lJhgSCCbVetddlIt4Whk4Qu2B0MglY
lob+sYDIsmPsL7IQkkG0AK4TwQSi4kj/AeZ66D/kKdCDVD7HrK1hhyLC0FQbwKKXtqpkJcYrnHPb
2u8kqFLjCWtAN/rPRNOvS/sezwqIxjjYqVWapM20BeYtC5VzxDHqlImhPq0C6WQVGFqXMb70ClnH
1ZYMCCZ4cnbw7dRn94UQ1yjpWWUVc7kikQRuHSBMvizEf5HfmdfZoaTYsHK4UGwXdviV6Nmuqrhd
Uoyjsj0dewipekaFR3OJHa2ywaRXXTBemNKtKSgMV7WN8K6H4pLPcB2iwjkO/dRcVHP6GtlUYQzt
csSxvGrx7yGiuwv9JttRvudyHHunZjLibalBRErBOgRkoWw6u+wPxNjHXUfISLhw0EJoY/pVDoAn
oKtmGMOYKSyBOBrJfGw155n++wezgnrblOFFH2Xfp0hq8IcGz7+/fBT6Yy93YEfqE7Qge02A88LD
YHpc8iUZdTMMiuep9vaFRXVOTykrgQ9IqQtRsmDHo37hIFk5qZ5MrqUflFfYzJP/kOTmdb445y5k
t2UA1eVFD2hqYLiDSkrtY7jep40g1d0IG2kigjWkD82563BAxBXhigtnWhzkhC+BKSV+ahPODtUw
wzyZJpouCvZ60exNk5a+GPNNoXfU1aTDKxuzlY5IlJNM9x6GgKyo4obZZd/Md/EYfdMLDmrhmho5
WfU6GJE41bjUVtHoH93QiTczxzP/YfezqSEyzkl8cgzU+zU9vkNqUyAN0umgcU5Zx8CSqD/Qaisi
9KxtUIfbKbnLXPHWNrgAPbAdSNCZ8F8GhJ8BskKRr3uMEgXTnM6ew73ZazdRAIYgOVYNZDlQYKLa
kb+5j+q6OtIp+JbY/RnE0KGiImWYabSiiA1nkmnH3ijRE3BxBowt5f/6ZgKIheQJItn86C7ewSi8
t9HX3tu+SsDtaTY0PPBx1tE1GBYmaUIpyrHWLfOb2ky/1TkBZ8ksXj1n0lbdmB1H1CZZYUgioAFK
KEcAP7rddRiYB6c3HxoMkf6SXOtNfg1Z/DxUerLNCyRqAeD2MG8PAS7XU1O5340hfyZ78LJI/Hwb
jDqKx5z90dNBtOrAkYzEeTbCJdpNXUPKot3sKdmmp2JJgw1SQvyVcPDZUauTmBmmuP05salnrpLh
MNPr38JF/xkuJnF6OuSlLXVmpHbky12om0hvBhiKf99vMb/nDfQlrav8U9sY7d7SoruWX3CB6XRe
ezbnkFFo8wnUEgJnaMkW5yUI1zqgtdgCCTa7rQ4elPtBHN4Ylknk9OAXVBetElAU3KvJL+nVeVud
YgHhziaxDZO+d6ccXqNm4aMneY09Qi7WTmReqCV1k2W4aBKu3du8n2EUyxvQRjCwOoII+zizPh9T
TyxxcknNX2BjpU7YVmRYRNZ9NJDUCPyqmXD6mlpGAoJNWeRQhvQnKZkyNe6OA5cjB/YGX1Rx1f4M
e1KJT+rGCWo4MfYgwIiROaXZ7f+LEv4jUYJpEJ7zS838nwz7VygS3sr/6dj/fM9fjn0dx76JY59+
joGZX/rn/3LsG+5/0Qg1kB3YgcFZl2/6S5QQ4NLXAx2dLKdn25Utsa4a+pjQGPu/LJcitWeZiOJd
lAv/F1WCaf3efdNpn9OY5c9yfJNsn99a6PVSERkL8f3GnbtzaFDRJnK9PJQN3BzUwRRoKtzmucWs
CA1lPiavfod2yCLNEAQouRJNfBqkadlYSDgZyg8f7nFe986L6fd3dt2ma2+kRT6PjrkzqGFATwJe
23hPnVOdi8m5QfrI1A4vpf6Qzf33ZUHT5KXL1khigupa6yXOxHtplnuXwfFNns36OcZpWkpsuJYx
s4TFsnLc5WDkNoLK3rbQ8hobK7tlIPwE4544BS3ZVx/RVG2nud23ZBIzZ7DLXdxmxPvkgnNxmO8j
3rYyYgryaRI9owYAS+jNP6gvkT/k+Gu/taPDAgGFWgPtngBU6PjGqSU7F321HYIWaNfSppc0U07a
GNuojhjcQiqKNstE+zQJkh8Nrv5yzNEEOAx6xo0BnWqv+9W+ElCwEkD3BSCfNa8Qe5NiJpFgeMhi
shXjAG6iTfqHQxlgZWMmuyQ5uI6wd7gkFOPRZXYwgL6GBcJs05xv43xX5sK5aUrGRHUGmNOGaQgp
DUgomS4LDbR+BBk9aGW/XjLAsG5937EPbDXDWVamnT8bLSjpxszfjIEUHiuJo10SOJwmaxf7BqFk
Vtq9BGkOtm2xcFwN+oVJX+WybuIdmpttKsfrSKwhCAKUJ9sx+ZEnqwHQsPdq5OOdu9g2dvdCB5IW
zSug8P2a7hLlEX++aaa4JYov/0gzTaOCQSgfF+q4D2zA8XzGkrVPXl0ydiQEdoOD7C2qHHGwHFRa
aTwe8yyG1pZX4SGXlMLYFQytG6YIjLqpOGZEyurOrhS+AQaAqFhXvyqWgAi8dNi7mfdaLj0w6hi0
zjhTONKv4yaCTGTVb4D60o3WlzJULb3muoQ9ol4AY1qXlulSqoHXGbQp4vG8oatpfgR6XB9jYHt6
ki/bVlDy9R1rKypcGlZrEgruRqfePXTVe6b1xUVaAsR1AdLs6RLPl7RK0YXHJgzijD5YO5Z3cfwU
yuxEm2LHuk8cRrp9vNHSwljBxhD0DGhtJHdIYnU3TreN/e40e6p2lHfaGzR/5Q5wji/B3nHB8e0R
ueAxP8kY3ceoeI6kdnwLSPgC9k+LI8Gz3AZlBi/Seyva8Af1Tp0gFENbt7O5S1AJoCKFijY7P71S
XFk6+Gy8EATdY3xZCep5GwMX0nrsmE/WCe0/g5rVGNT1QaM0OyOxiUBltpgIYyN9bhxfHL3aWrAk
1iR+lLR7Rwn8LvxtmwRMj2OSHSgeD5shZ2RPD6km2n2vNy0zJl9/RQa7AfFE+Ii14wxMcc/5wRov
Zb3FOGXTbd9Xx9ZAoEzrbNxpIIjp6hxJCt+20cFipkhpoTJPWTK95S54i24QB2dgZA3nDUEsPDqa
tQVJs2M1HalOUcmNr/XKJ/Ta98b1WLHLJVlNxzEfrI1fLjJPRTZAqu3cd9FOt0tB+hmY7YEsyEAL
6Jvkz1EFk38qhbWn0X/TMD3T0i3CqvlINQELA4BrfexpM2pvvlXcZXn8xuzqpiws50bzcPKQ4Npv
mmg+pwNqSEB62xxP48ZI+x7GI0LpqN83Uwfy2k38vRnj3pyHEPbdvJ5qsdGG4+Dk7U2cmtlF7wKN
LocR/jWqIyz7+YJ9LakoO+YBBcgJmMk+iPTT10PqFR26f9xxn+/5fE6+8Zf7Zhy3m3mp2Ud9bbzI
yJ65UEvGZN0umvvDykIyOS1jb8qao4Hx7wKVHo5FeVfdZC2VJSeyP/qRhvO68Tp8xV1wY6D1ApVS
wYYUiNQHGsM33dIdXTPDOxjir2pi+3LhRA3ehEm8b3radSyr2YQxYtiqKQXJQhZVTD+jJcKiuqHS
T8ozq4H5FWY1dVNOmF+Y7eFD/vsxoxfGpoyneq2JxTsbXEYn3OmbWJ4J06W9sxL8wkU47iJzeaho
I4Ml8K8XZznEXZIfZnu4+RphqgEnvofjgCh7XyLnu2icE/tVdhE77q0bRd/6sDh3gkikyBB0wKIr
H1H90fJ0cAltHRWHNjMZaMst5xjI/PvoXrhVqdNm4zFoi2zNlmrY1D8WuaCQVqKB6+ZDJDsKZhnt
hPDfevQNvczfpEj4AW4S8r9PUnrqdTeONIkK5YGV/lCdhICyXo62pZXVwWSZxjuaeBcfzFztIpeA
q6aPHbhdFIPVDZ4/quaFJEWoRaPn9NhGVY9rZ/YOGsicpnd1olUDLuBZ4a1qUI0bN8JKx8mO1d9L
T6GVZdmFffYccW/rxXhRwHFwPdCgOKwoTuKdydyROJTxVccdvIOiSrunKXaYfg+AAU1MU51MymCA
PYaZAaVS7gGWPoh1b1PdMpQvT36T+jp189tjJq33TTfh5CumvtC3iVwjRZfSg4DUSEUEe3Cb1PW2
SJqfat183SzSjPt193MpLVpF5hrtdrhQN0s/d5s5aaEtLZU2U6oCtJ62ButkcgWB6BD5R/k9iTRD
qxsrTMDRIFGgY5yr3WGR/YPIJjSl0c0Pc0bDM0dDqMMFnXwm09+JjH8nUxwvciPXr5C7ty9dXl93
C/zzxUE9IzzRLkx6eGXRuFC7l7H1qCHMWfWPV6jnWlyj9tjFiliJmeivD6YnUlBDZHqvPs2Sx5xa
+vyYz6+Qv0At/fI16j4MOxqRDfvp3y9RS+pjPn/O11d9vUY9VoUoIGaNLkeReq+/Pfkv76onfvvM
z5/6+XXq+c8H1Dr75d/4ZVG9CkTJwghEZOIyb7Xqc3V+ffQvL//jf/Ln5//40j/9aK+wYc/6w87O
GZg3VhefBIagUzUbIto1urEP26U9qCfQIdaQEeVriijJqhXlufik7jvFIwcJh3zs3HvwH3YRPW/o
Bz5VuT8vdjVDPK1JzXVphNTvA+Smlugpa3oVVDrNzIHBq7eq++rGiGEMtaGxoflqtIc692nXdzDT
bYILJvlP2EuNNc7UNzqX0a09jrg/kZbtVFtkLjENIwqGy4UZ9MYrms9eRSXP4b9YzBOdPffrvupn
aHLPV0vq5ust1ZT3hxFzrKbs6vJG+ZDVXVrolKiRlayUv199SFXQkaYhw+eNYRzOa/VZmEh4VC3+
8qg0xJcOAxLIis3FHATW1q+aF6honIxxva4AJ+dHtKPpQq4BPkkB2yYZ47cIJelWucPVjbLYpwyG
EbmR5mjO+feSQkWQWpz7AC9lNrmOHWnSyFkrrrUmTAtkK37db+IKSJk8HK3+R4G+AOkKB61ya6ul
sNv0qEiPbjL9WKbgtlH+SblGw8y9D5sp25XqhKD+N7UaOPd6R9739ftMecVEII464e+1WBce43Nl
7C78wtmEDi2wVkI3GCk9jwby6hr84T9eokz/RDY903NxtnorUSsKW6BrotnPhBrNoXUnWmybjiE2
PZkzRZoLLCAgCsyhKel2GVJC55nG5hPGkPXX9C2snfoJ6neFbiKOvUkYQtkzerPOny8sEPGq7anu
0vl7T6mxrURVZcSmphnQF/ktqlGnKBxaF/OvqfuZoiUYBTqFbKbc1AFtMQoScGYHSjVJT/gaaZJA
CpBjHyhczQX7wgfykeJz+6ot8Zv7X63YxLd+ApZlPB60GyfOAo4SlCWpXnEQ+GPYbGKupTWrTG0Z
tVtjrrPWDtMLactX/416Tt3M8tz6dVc9+7lDy439p7vqxV8r5uu9v31UX46CsceVOuS+WojqblHl
XIHVj/s6Ij8fXJIMpnvkEVMot0CkDVAEqAGqF6uvZa7JkawWhTrUPhfV8a1+DSO/vw7ATH3R108m
DR0bA+NELRgeFNhCgUZiLdSWrTpMKJtUCwwW+7Vqy3ofxGN2qDrC4+F3YqP/XAzlWiOpzYHpj7Af
4InaU79oFb89RonU3hFADNosWX/9x+p/Ujf9aHDJV4uBGp2oxc9fXy/ixkmvRNXnKOXEDU5IIhFF
QEG6yYEkuvZ3X/0QyoOmT9ddrWzF2VBLX+v+6zE0bszMI5R8Xy9WX/l19+u9aulrM3498fV5v703
KR8H5Jacw1g16sQ5eDFtQ3VfHXms8YzIL/n8549fYHaDGJ6Ay6ScRNU2/dq3guUt0lAVqX0swUQ7
cyixDeJhYCij9pQ/L6qP+DxViWruDjCTNvnfuBN1LlF31ZJCoHzdVY/9hkr5D16nXjKF75BxCHD6
+zAa1Q6qfqp6MFT2+8+dWT0amHD6qQP/ddz98iq1+Pt99abPT/38rH/91l+e14jAXPfug7Ho6Vqd
ZtRlRC2pT/zTY18vUc+aahSoFr9u1Pb4uquW1Pv+5afWIH/oFsntqG7UC3/7qj899tun/vZNkTzh
C53AoXj4JCaByzlYY7Ps1bH+dbP4Vr2sFdrn60G19PXYUhQc4up+05OZgDKUa+nn6VadEL5e+ssz
ajG0IafSl+CULPdodymBOnwdKL/c/1xUx9Uvj6r76vXqOPvHOwMyCJN8PWSLQUmPwXHzjiUUu4d9
my8Z7Oyo3zllHcCqofgWTI+ZKK213g0I4yt0AYGoPXDKYCa9ZWge66w72o1F8xhC90sJDRsIpPZo
GmFwO5rkvZvheI/kNtlVrQi2KDgQd9AC1l3nrhQpNiQrpKjX5fXlMtMVxdaUHqXnavESyo3USdbx
DDnRH+kX4m9dGaNwd5/8n9//4c/TyQLBEkojmssCB2oxsdLU5VVdWL9ugq+r7S+XXLX4p5f/9pi6
dKvHPr/hT+/7/AZwppdut0dNwdSPQ1Pd/ILdUPcVHENQOqcspo5fOQ6c5I79+eAfn//6uE/MhtOj
tHa9Ggy5PKmptxe+V6Y36pUjloWdKZqzemJWh+CfF5Mol3j96t1IWigBFemH3TxJVwIBuxiiCEyI
373yctBqNnT1NKU2RNHyOStye5d07YGCnXcxAQKF3u2gFevtJ2TadKTdSx8QulWOb4mf1q++hge7
K5wXZ3DuQgGyAFzeWp6etwlD/8Nk+JVUhNI+TMqJ1vZCnLaBSx2SWLeBw048iFPQPk576prUGfe9
NpzaVzeKnZ0ZMTIkPaTnK26jXI8OiFiyLRp0VIBLD0MoJgg5yTta81j4DSxbWOKKA5f458w1l02C
Y2BDlsmTOwwv5OVo9GXpZDuIL0n00ajySdcBhfBV48sKfEgwbuDBWvOEIJmdFIgxBrWquRbpWjpo
+ZDMpDqkaDHXLKFSIP1gWiA4YSWxuzAnCqn6ASzzxtbooy9jv3dr7aPQxLwtNDPZ1jG/PHeectee
SQZhCl5X3u2IDDYGrHqA6bamOLDtqvAbsuSzX2BGSxOsEjTGaRwka/M7EpX+epgRHgeNvnNSZ+e1
oUvPt/wx+/XR0QAsVbEQxIhBYpmz8rap9OCGed+7F8SowyrPRxNcrWnVUviY8DrSVCbTOafOW9a7
xqa8trjpzgwxU0Y+0Q8BEetM26icowFqqtI9oMi/0NLR3RVCb3cw6xh+0kQI/ByYRg3GAHwrAFRt
n0WULQxwUlZPxVMrrfsJ9NLJmcki8spy0zbdY7CExAN5UYCiIbhPRQ/xX++Sc+oMz3Gc7rNCaA9V
0JAv7BsPWlUCETADMgCY8qDMCa9KiO87vAQUtK1pPceJfipbEo8hpePjmoCZBs3bXDjQYpfM3NQC
4cnsFt2lZwB6c7XyZfCvEcyTR5P3qGUyjUK54T2SffPG7JNZpZ0T9NmNBwHShX8Xv21ItGAxEAdQ
GON3Gso+5ihCEHLNvWwsaNFena3l2T+25FmPetNGlARpD9Rk8/KyHSLsBsaAlqWvyROlu6htkWC9
2JADCHW4wArTHoobGwIN81x6FYHRvixW90PaAgktcx9sclWXrvzh1Ub8fbb072ktyvt2zFLioat+
41bGhl3OABVLrZx+y9pup1OwJP79lBuX3sRMhWDfHV3nS9GW3WHCtigqOmyDKXGFw8/IS8rbbMp+
+MZEqIdfb9O2ojnXu9dzS26kO92bg/59cUvzijMFmZsWTB0uQy94itGa1Jz+26Z5zlMCCpKg9dZa
i52lS49IuICjDWQa92jOA4vUkSpPt21oP1c7syLTOXO7V3eilZDOz9HkzaulNy8RFb9q/hBsKy2h
fjtu9e5urt8xt8TnVC/oqNel2EUwHIUTayRIte0lcVb92nCnF9Nz2UmoEc9Jgq9Wk7E+Mfg0xKU3
LlG7iQsq2KvI37B07wHTcbHByFFtK9xjyDnNddBxxjBRS7SpThSg7CXmNfHidR38gFbwUYgJo8e8
XGImPXsNcXR9JLaeBz+KuaaRfyMBUKNQ7Zctu5/WavcwdjdUSg+VSd2zdJy9bWVnZKKID5NrLn+u
Q0KC23jHiO24nZv7Sm/NdxRetVRvlzLGzo/13ZQTIJGzIjWDEOR0BM/F1xG69WQ64zcQKtoun+et
MDn5M8C8LQCwTIITqaUtqBLrIj74NrJ6AynlarCBjHme8zSSbnDRhN8Wmdido3gvuieb8Q6BJPBN
EHqc/FYjgCINz2aYbKs2TAmt6EHLLfWpzWWRHMLZqa2MK39IDnZbi2tbaEA2bUxYycx1qYgQsdMA
mC8Zz+DMbT/synYPANgQWCRrEsT9/WhlBTN4mzotjMq+bROur0N5bEg7WLmmPdDQ5CiPKgM8iQme
E6AWRJxpugprYj99msy7mqZNEtTtAbg4IsaBDDXO/ByBw0Q/m8Lurq1Szi6eTVNW2P3GD17qnp6p
iQcFhk30oUX9e7SMMOut8zhZ3tGqQKfYrbkTNoklsSjYfnF0BV7z0dHrZlXOWXYaNOvCmt+artau
cyjNOSjMq0nThrVdpOORphx+mhGYVWrv84aTJaeGlVeM4RowS4LtpDv5keesBur93zg/ntygILlS
Z0ctZxgiFicr0yDn1/KyO6rxmx4Z015njZHuGqR7K4tfU6O6TtG+rjKAH3yk9EBE5pWpjbdLn54C
Mqk2kIe+M2Pedw3F2iC5oimO7S5Fmkpbj0ZoGF2ZrlkT0Otfg60j/qpd0GePBt0qV5ydxAEYBoh9
bVfLwSrL4ARIn16w4HA86dpjbrB2I8r00Ehde20l35BT+dv8LQzp6msLpgCRMrBOouGQzGBU8FiN
2rnJs+TCdFzSpqw9jbksjqwdxSOSUMwZQReHeOMH226W3RsxvNLd5gAN+aDKLkAKEu3oFMZjNsf9
OQrhVpmVuYe8fvxv8s5kO24m3a5PhFoAAkAAUyL7jmSykcQJliRKAQT6vnn6u8Eq23XL9sBjT7gk
lX5VMpmI+Jpz9ukz3qGCw6UJJn22THKojGjbVBcI38FdJQpjEaldSb5sSUHHlgCne8xJlo2C8aDN
+UR8npsBLtPKfQIjMHCMI2TlhjrZ+WplyajHBzfdFjYU/KrDTBolRPRhcnvpbYIE59yjmq5hAMxF
MBO00qqtbeARhwn5FllPcslu6Tggr/gQwZKGsxgYbdk1tpNl2pqYExn84EVCfUa0LjptPrawYvsE
f8lgm0TLnx3j+4zNda8Enkw7g1o4JO2PBVVo3YjldZqNp6SteRsg2KFcLVc7irEvMKs8jL77Y0ap
MeXVeTQyQkonA+sd9r5DMozvfhsfLFnUxw6gVOitNP5YHCNZQwzz4x6rLh42JNd7MyF4eDKe4h7B
FHVTFSgkXNVyR3XIZDiLDYh2yrxJQutuEYbNIGX5BCAfYeb8k0lbRHpE/FkVy2USMiJChctdJNYu
PhLBBfQ8GR6X3NxU4gWVhI9XzDU2U8eFmnkNBsGGArPCzCV6NsF9zSOYzA9R3n4fUF+QuFj98N2B
OAdpkSDoEyoY/83n9AdKE1SUzCUuTdHd7VkEu9gd3MOk/F8kwL26+Ji2CGLA3kiYXi1W/xBvyUss
v4GTIrlTgm9qssojlCe55O5VGh9Qlep90tM7zMbZGJfxMq67qtnwdm1J3aI6SjFOUyIF4nsytMTH
LfIoI8xeKa7GZOZQrsF5bmZLsvVFC231mHryJ5CQGpFi/+7P/t+m9tBw555AVVlzQ82QcDHKNnUc
en4376FYjQQzQZ/oq2NiPAU2KakzoA0eqOZoyx4/hsaCqybvaLeBe6G5oGfIB6bL6OwUacXo13fG
d6wbFOrQGs92wjI994/chs5Lwukg/SMn+lu+gBdmTHU2m6d0MoNdlo+/l975SyzGqntctolGPpQ7
1y6L9WapQN8aQ7CrdbnxeqR3pRvMxzGKbkAUoEbWR7nuChP2ncuaBFDomizy2CBgOEHxmIv1BOLw
E+341E/TKaAOoqrK9ks7dxveSD73wUgRnpp7Y0LIKDrzMOncec6XDaIXFqHxARrxj2Jubi2JBLeu
mJGSxI3xmClr11TFDjxXdetooC3fLG5pMu2cbm1NiEvVs/+RY8fcAOboUPtDgTUT/y326s1MBTBF
1R2P3b60nL0zdBiAxFQxjG01/vjxkhXLVrGW3GgPzl1tfUpMq1jANM0CvoIdCtE8xFe9p234Tg4m
Khs0BxkGwdBIR1iRI9entdSHoGj2U4+SIJDbidd/sheSXxEtnAr91JsELwegM0O/yH8WubyA59RE
ltcp9DNUFr3lDmfm8KSLqWPW8ykc7W65BVn+MvX+bwAP4/fSD77VTYY+V2SfiTY8bPYYcih3D5Pg
85U5tyaF1pc18luLsocFqbXFzpOdloIAhEIUodG1486c0CVFcB0I3XuvOjiFQP1c/LZ5OC2IneCJ
vUESSHatCXmwXNPUfabohbV88+Km3poTyaIkNBieCynFKFuIj/OyhcMd7zzqgWYuq42PMC0swRyD
WRsMcRvFOIKHzKo9mQfDQ4FXzcAeMtqZtVcymA8eYXe4m4qHxkOsmjgUOvY0jaFyTX8jG21sB/Vs
c9/sDDmyh8m4clM0X5YLe0riKCa7dVlstSvdqOc663Cs1i3ErRb0XE++3Ja80FPG7X+CaHUYUxKH
VYfCc+4YPmf+hZATYBiwvr7ltEtascovUaWFbtNkYYSEbRlqRDBmR25egsO5YS02NSMQRU3SRK5Q
j1EHP+LL9KaM5oOTLCO61JWzi1c+i2gT52jTLCM2qXjxHjyHLnnw231ONnyW5/NhbvVz7slyGyNl
56EG3RclvJROPhZRHu38SRjAgcxQVs3wrFfFf4R4K5YQd80GdZoZQFChO+eB4xO4sxJOfwXv6xQH
AprXnL2bWnDMc2mNsWfscWixHfHxzzXlfRrbdz+5x073rjuiRXqVEvvp74ZCA2qF0qNaVM0avbzi
h+f4yyZtsSd6/Rr0IsWDKKHw+nGAHbCNt+y9ny1beaRdjcVeOgTIWBqEUOOgEVzgC1p2jpwuopgh
JdLejGo7y/hvxnsJsmEO9lCZ/ySj94v9Pc7VOMJA3n+4TLkISsvemglQrZ47hNhqH+QaC3pUNJux
/45zczfI4JIEO+USPZPWnXv+W9dGeooixXcg/btNC4K5ShO7jShdRUrgneBHWrl4g7mFlWrjW09Y
8AN2EXy2/YIGryE/xO6hR/bfc7jNt5J377Fbmps5JetGoJRMQQqwun1GbkMjXrS/7mA9qTZWt84g
5se+Lptda5Fzm9RTRda8pbay19nZh/H5JZj9V9zWvyBO/5H+9R+//f8zDMyyAiBh/3fgGfFncaJ+
Fv9OPLP/+R/9S1zs2/9wQLJIywnwX9pYG/6nuDgw/+GYvhXAh0e2iIT438TF/j8sP8Dr6QUCmZpr
8Sr+h7jY+gfgNFMAvLEktBTp/r+Ii7F6/Xd6CPgrZMWYuTwHPp5jihWK9m/0EOrNqWP3ZJ2NyHoh
yau8RssADkm4TBSCXxNFwMnsOQ8k5I5taSfLY1PPMQMI6/b1OwIh/FOeBc8zw6TnPM652Zbx/PU7
d8osulnUi1alfju5+aew22fSPZ1LXDQiXGgvNkClaA9Gb9vPcX5GAITdu0byauSM5WYq/4Ooi/o+
TcOPKku9s/SGe9u06tFuCvEWkQn1YExmCykfPWI55o+8109tZ0z3QlKee9gCGX2ZTfzQ9Hl07jQi
wdhuHx2bAUhk7nNbqWfL7YfNPDPXSdyWmnYZ459eVx/yaWAIFA/mZp6sAuupXu3bvr3FfO4ccQtH
DBqF87yYfULoj/c0RLbxQmzxT+G25vOEHuhMOcuLrn97pRpf0HOM+0VnPTlBCDRqe/5Qpol/pmcU
QvwR08vca3aOPZ07G8BElrXedtbm8JKr6qBolC7+2v1iMAH5saaq8eNjcykItOee7DaEHOOjtHR8
8Z3hscJzR/k7Hy3Si4CFTrsKzsOfGTPFpR/b4MVfvLC37XI/DDAk2lSbj6UdeRsiL+nXB0JQVdIO
FwibL54Z47Ph0qMwsorHoszCVObehUEfe9XEv4ztdCpiQGc9Sde7kr9+05IbWzVPif23QImahIF2
gHoZRI7w3R1NX6GQW/ixxK569kczveYSWin1590dO4ykdndDPkV3KTAiGhSyzyQw7wdX62vcGR/Z
vICR7YL6HM3sobP6XSH0PlvwYcPYrO4j1WLoyrJ7mIcUvzkZEKE9SfuIbZoVoo2EDBlliGHTemoD
SgS6NX8viVl5mMVjb1XjP30a/y1X8d95eJb4zwcOaJMDblOavu26+A7++wPntz1zHiQ759GT1CER
MBaUhhfRTSWC9+Tamn18dEXy0sXKOhY0e06k0SY6SJUt8ny3/3Zg/R/4fDZYt//tFTk4HyQMRWB9
jMX/w15gJJmoCIRV50DRVNNT653rVrBhq/Hep7lzNMmZ55lE877arHEsGs9R5Z6bwaIYF803hi6E
uNYUiFnuP9VAMnAmR+pjdMaLBzKOJdL4A3oeDkOh1WvwuwrgozhGMJ+HHvabhYIG2XyKepJ7bqtb
RiXdwOCv478oy/jqZVhM0d/sup7/EHTLsIH+T29I0X4UlYvASBrIZN1+eZSzxuCNXmOe5bEeBn9T
VI/YDrxzPIBWNPEThrpRDLHMYwcP6ZcxLO7GjAzJBDm+Ns6iX1XfXSg2JSxUiacAOe82TS1xBOh4
TQ1LXT0LSjrdJ9u7Ku6ueVO82LPxMQZqvvsNoSiN+Z7a2rmgwDphkXOelibCcGhhxtAjZsQADoCu
7Fd2asjFQ/zH5tFS433CPXZAPk8rCdgYuRY+REMSgzb+zSOBLlj3byxveLgTi5WLMIZNi6h5Br8Q
9tIsz0rpi6d1sBX5jzzv1DYZsVM7WdAxVbJ+Bj44kLJYPOiI/Te5TiCgNuDDHutNlQfZ0aBhfpAV
fX68atXzdtmyijk7bYH1WpUN2kQxPBey37Z2ceQlEenCHgfK1rzVGiu8W4/TZVp6extJZi4VNNyD
pjW3reFT4t4ja7c0wi5mYmgpZ8vIdAZEJC8x7svz0GQHX7btOU4Je2f0coTAjSWva34Qobm2CSiH
M+V5eyfuiRjpFiN06Z02Vc8/qtdnpHGNw2LiYm+j+dsQJ0gtZ73rBsdgEjfT6tZOkG+m1ibhi20P
3sUA7LhXPzix45ztZX7le3pcZPTieEOw1U4yXFvLw4dZ+2sIgHXLHLy2PWp4ucbfdhg/Qh1ANrKj
hqBF+32oZxcT8GCF5hxJ1jomsMoOnFIZdOfYNA8l/uSLG8nn2NPpTjNzwoTA6LiOAv+i3ATPeWAA
YnmDMcFWJ8CT7YvoJ510gj1DhQ2rgj2pjmvG1YvRG2tco6yvDq6ePg/Su1vg1O5KIqHLYB9MQ7Up
RGOB8fGH/eQAG6na17azpruP1RV7Lw9va8zXWWn2XlNxZOeFH6ByX8RkOY9Lv6usRRxbYf82asaH
08L3mSbRKzzX99LF3GGIYo9yFHApbMbL3Gwqawqttp6eMsfHV5QWt0o3BtnrZrCNiuTdJrI6HLyK
xyFeWW16ZsIe4zNu5wFeF3CrsrNglbcgV4whwWJhUwv4VRF2PkTonPFK2HJL1VPjvhD5gQDSgA1Q
Zs/UJO22sEyHAShmhHlm1e235Zsa5l9OxTLGEeqJyAKmPrWZ7JNmvk9JkewhKn8EBkC4r5OnXpqP
2PQBosYGI1S3eR+K4K3tUdkw+Mr3U2E4DMh5H8oG1582ps3qyNLAtvZu9Cr7703A2M+1njrIL2su
qnxQPSrgSXRMqLxuy4jg0I8mANaYpUWcGe5+rJzfVULnLX7niw2IGep4X4870s3/jknOZ7GNyC2M
P5M28bbB+jAWUfQUe83afWMvHAj67CE4fZ1xFd7Xh8ahyGiluFTT0J3nLiEmivlebrlkyIzNRzmO
+gCTyKuwKjdm91HlCAUaHyfUUmMP0cShp7M2GCy4gsRwHjLbmU8zXv9tNWKhjTCpuPndjYgxBGhN
YOzk3rqxkLuvJzLHYx7PgPqlbE4VRO1D08rmAGL9Vi5l9Tw0oNadpblUcwULrZvrLRcHU7+6+0Ms
ZHvLe1wosmcKbFe3qLH8p8BUxBeAkggrNYKQHREbDaK/zCDVeW1sNHIBAcX7wAdA2FYk0rvHsM6p
5vacKUrYMomPXUC4rMyxzoD0s9krBa8ERnmQWfOdyBZ5we9S1wn4GQ0hplBsxqKZJNp2iQ221UZ8
Tn3EEf7ChjId3d3cy7/jyPMXd+nCNofN5VCIP2j/9SGd/Brz9uSEXqBAz438DaqSKNSRW5wyhYta
9OozDdKCWBps+FFZ/jAjh9mC6J9Libiq4DC5NZlrnxNQMTAeyHOhe4DSMBEyAYrUartgWzCC2Bkj
kQZMtcxEHwkqfRB5dmozGz+1M5fk3+Dl8kT2k2H9vHM8gbNskeqJpcQVhD4FWea1FzKox3kNlK3s
xyKe5k3c2iBozZrHpCf/C3klAWM5vGDWbLfRjOvrSioNWzX+7DvHxjzAQzh0nb26P2b8Yd3F40zb
+QOLGpd3LIT7Ou7aiDUT3DUuiHVWWwvJ92bwMDpG7R7JM2Rhp2umRdASLoYen42SdNmv341o0kJH
Vsmeq6Zgpm44L5kdH1y4GofaHZJ9UeARyNX0wGcM7AxK462lpqPu7ehZtaFrmnvh+9G3vOoFzkdM
Bt1kPmKZQt2gbbiyLvkBkkSkgfHDtplpS9Ds830r521uPqoo6LZMToN9sh61PQMAGCQuOh0epaPV
z99FvsQXm/DTnVNZmLFtxp8aRqFX91zx4ASxvd+7zv+TEk18Tm3Dem2JBO8DqqaMkpa6pfm0ILj5
vrRulbBeeTn6QLbFn0mZHQRh98hmiJ/g5OV7peq3trK8PS53YoemqNuPdctQaP2xJ6Od3JZxek/H
vtpwFJnJuAWnENy62jiWc/3IxvJvYooK8u+8N/msOhg+nqc4vg1tymWwWL8Z/p0J+qj3AsQZ4eYn
HkK4G91ElixvLqSlXSYL487V5XizdSvwLpocuwdnaRGGTAYZjHEmj26Q/wAM2ZzrxHte4rq4Y9vh
BmTguS3zHpFEhRndDaZ7Ytrt1tIcFgJWI05SHF++anZ2oOAwSnsbAB8G79Y95RNrocHTyS5e7dVf
X/rC/Cy15q8bMQ0Y8VTnGAdOOuRn3RMTPPMvhPYywJQA/2VMDuSXmO/kMNWTu+/aAuiv55aXfzaQ
TSKXewH1KnGhiqxk6SpZsX/L0m8SqsENxoz2YW6Es43ifDrESwSPzbch3kY4Ypu42AFEZYRdpRUr
9YmZ+ex1hyXP/kSRF4TgXEb+KntlJDPOMZEd2BlMh0HSVz++PpW5UvPTMMYMFzHkVnX1hNcxD7FQ
VTvbnX7FdEihZjOIvsu0YedReVfOXLE2rb/ZdHfhSNTvA9V1hU+ktMKh8JyfvDJeXgfOVFHTb3oP
ap8eWJNP2RzvFjGemDmKY+e3xVb160bUTo9lMKIf4qMUTyN2lEqU57IQC0qQqttj+1s/6Qtj+PxX
RArwja1hD5/s1vjH2UzZfkHjO7aDdxdGQoKzkZ0VeLSpt82T0yR/nKT8RYvrEPhYQ15gqvswAKXT
VZ0yJNXZZkxHbxfEoKlHwsqzGd+vQqnEJcejzJ97+6YD6+Yx0mYuxhKidhEbKPsohsG6DL39y5qp
ckCIhGK27W1fAeNB1rTgoQuQsCRor/EGQ5E2qa1cokI3peeNQFZsbE6x/xw5GMWcMcj3bTtEF/fD
52S7jYV1FwwiDDK/cDxjy8JreMzcsnyHBTkhNYF6tjRSPE7Th91lW/FcdqB857xf8Bbbt6Ch1GDj
CV6ieZitHPRpQ/nBXSFOv6U1mbdsUPHGCWpvU3ic7Xa/HNGicmV46ked+81LuvKf/Xnf93V2USTJ
XQRv1pYGHwS3ViC3NMQCqbS1bx3nLz+V5ASeA08V4Dhm70cH4syu7AtCKVsUyW6cP0M6eY8SUmrs
oXND7a1PQYC32LE4AIK8/hWlrbi4PaKr1pFnK9XzDctFUfjXbCSYDjoKWYyN0V4s176WfZSeeWE/
o9V750Z2vu8XBuy57cITo+ZGNrM6TZ2njgjNB0RsMcxwHm8BaOadKvclY58tWXSxerhRA6QXFhpw
NdrH2WIyjfR7JvAUMqqssxPaFRHGhSabp6jo/7OrCzr1PLoBjtlgOru1414t2Jv/rObIb5Jot9U1
iySiLGhIO2Lusf5Su29zUyR7iYHxYqZGOGrfQqXBlyXZNo6TPkaxhVZV28u278rQl6V58AqaWm2P
n6nNkzQOFIw2tdUqa7mPMGfOY9Mykl7Hbkm1Dr4gg1IrMLxZZTY0FGBRynlAfeH4eLkZon+FiyaT
Ts5fv6qtfBMNCcIblB+EaFfGQ+yX9YUKzT8IRuMJu6E788ni0e1zOjQOglDpcn6w+TPoev1PEen0
iWclfZpMLJ+ip3ms7HQnlV091ukYXSK7syBAWRO1qBFnZ0p9tiU+l11D4ht214WhP+BoNjBd61Oi
698IzxyELEV+ZwBqwQLsrS2IFoWDBmRSLndOEf0AF59D3FufrMIjFqnX/ql3aSMGWU+rKsN4HdPi
G5Vuv8dLAKAwr48lH8kwC8poW4OJe7RyEIAqixIAqXV+Tpk9KDGld6Ms5zDDHhKaAdSxIrDOfmzn
j+M69DImcRumAJZ7AXY+6VXyqqbCPSGJgrtKnuArp/RymUv1eRmdRL6YtZQvcY3gx7AK7xjPbgMM
sbP3XOP6uZyBvdhiOJtlRqeyaitnvWGsW3+UC8D6xHVBUXtDuTcA8Dz1fvQy0LHvhEs8AInrRjhP
JfnoqQ9GkG9ai3RXqgCPSWNfhd9Y16/PSmdZR7rh55Fa+KmqsgVeNUPIyiaXZ2GUsXEiG37WkGDR
9gHeRqzVo+1sFuMT3Rc2LzZIlgYXnmAgpF6W4CmRkEoSA69x/bbIZrk0TAOujeHdI0mVVuPOdUrD
3Fl14Fxq8pH+6CUuL8nIsQRPo2O4Z3PxNuw0EeqxgU0SeWZpBu4nwKUcqOuAIJkpYQpxAYtlSnRD
SNgLNBWkdFTwfEtWApkS07wIW799LSgoDs2Udoe2IRtNtl0YZ9GI659UJgep483AKowCT4w42InH
ZOVfb4plzJ2HJCHmYYju5BCxgnOc5pBxoHPbmtMewtCfIg+qMxZWIleTFXSLU2Mf4fwudJCfs6mL
GLuCncAwJs9fX5zS7vbLOL6gxpBnYsQQk+ZTf/gqQHwDKJ9q8k1LrvlJWB3/52CMSttVYQvhbEOS
KecFmbm5tjbLMv6pguI+yfo8FqDdOFF/KtGWVA8VqhFuqF3Q+VDS1aFl6AHFXfhHw2X2Y+pJ8uke
kp0j3PoQ6VsPVek9yOq3pjKvBJYGb0WOtAeEGIsxdcsLy7q6RsJ21pAHrgygvDMnaA2RHrVQpql3
/edeBhje5ZJeCFB+cP1EnOumemxiwqDYdn4XlcXzHYxXD443ycjKObrOcnLc8jUi3/OrkSzbnL6x
z793PgOdtqW5NfJylaEVISu/ZN+umYcEef9M2uVPGfvNLmi/4brGou+hvhLJlZV+vZvJ1YJBMeGS
096yX0rDC2ew5ocFf6xqEQf5tK1iGo6VYYpLaQzPXREnV2LNv8dYTag8g5/u2uLBrs7WUnoq2BlH
Sc5GAUGiF7HfRkNCBLM7MlPQ9OpObTNvivjQ5soLaXkZ5rGq2XHQtLuMY5zFcafOTuICRHHtek8f
Z+9wndABEofVUym/oX1AdIPwwyuF+YoUBbxIBeK7qUoTguCq4jLNeYMlKQg9p/pmDF2x9+2FVigb
9M7yGupm8T7nFGFznt0GpqCXQPp09wrccsZ6YZ4TZ0syubjOhb+zVhksNGBcuhWDTHb0zEystroY
jhmm3JWP8Yz/GjIF76M4UglOT23Bg240FU5Rr9uA+Ps7Ihi5tpxMbe+XO4tJ535QhtrE5uie8qlA
wJvrA7MkvcElz6nQIygsBJi3hsWo4ZJt2fgI3oaIQWWViFdvpJ3BjlBstAGrWvWyRnJsRw92vKdN
YFvfEDbmAgZHGMaLw7PQE8l1aoEj7SzFFJNKJzlthWWq4ziI7z7cvVvjeHfyJhvmeep9FUrxow1A
nBhM9zpSKQ9ItT9TPWzoh7mz2JgfpqSOwsCFrIGwt2rBmGQGPHLJvesxXvKZDP+VhVVfjEwZhAyO
O6+cg38OU/qo/s7a415NKYFTQzagA1gesHcTte0V+pS/ezHTcMW79CAaSivHKz9Fk5ABbg+7Hg7f
hvhSeXJrkMwW8WvBYtINyMI8xCrSlFjW0wxqdOPlPuV/glhwDbWUHmMbz2G+w/wdtkwdI62vRvR6
3gfQX3FqV3b4aMsCySLG3co9UXk5uwwE+9Yc4B5+jYK05RTbsUZsVf6Mu2EktsV9LTk5wNCZzzq6
inkons1FbXofE68gsIA200I8ZY8Oo8xi3BbZKm4b2GAn9mtXWcFROV1CoBng6WhcvBOf0+8T46yE
KejX5F7wuWYfX99El9xbj0Y7WPKnsqPNDUo7DuMkCt5hOCImWegdoooDtBmNc19i//yaSPTA75my
UG35GkmTnY3NYWT/BTVBJ613kKZG1uRMTLyXankwZZAcBkdEqzLo4nN8MePy4pdCWSBOa6FoYxSJ
kqKPX9oZsCrgt3ILd646y/WLm8grBoSVekfREtvTsyxbYxdkUp1tPjqd5YNQY9mew16BG9PQ8J7x
zGzXmQAiW0Ixjy6/NQI7vwTrl8Iz3r0SenHXxCq0gpFMvjrY9TFHdddZz6mVxsiJ/vpGJw4FajGh
Gp9phkP3VMsFoKI9P2StkudV4x+NDsb6tKovrU06zlyp06K9D9NQ9b4sAUp79RQ9t2MCYm75VdZd
8ALhGZBmB1aecOPykC6QnJjaZK/eUiPS0dAwdLGOjwJ7X7E3RVzPC23kIL7FS/c7bWm+qYqsk609
EqSafNpPKeieAP1M7sNtyjur5R6H5QHMs97oqcxfFxPOgO2TlmAkNZOinv1vxIo1rUr3jRLoALOv
2o7DEBH7akZX3TfMZ+zkxL8swj7wl9fWp+jXwL91IIdVte4/dTr/aKpxVQTZr7Xz2fqmhw9Jmk+L
rlGKJtmutpN8l5aiDJ2RKZhYujfPLaKdaCqGHbBJzpZdvpk+H+dALGw0ezChalq+Z7XXboX7XZQp
NlSNrllGEH2tcYIqMVOgBEMOYgCmitlW+GqKncCm7pUd60i2tID4nCfl8VZnmTl9G+vob5QirqyZ
ul38YdqZHKXfi8q+K83sJi2qeLuMXCz8iECVV0n7NDgo5hL3wtNhXRFG9Zso6uBVFlS1yPmJ3Ojt
kNgo/z6pgByAwVS7JfWrnQZI+6B1/N3oZrWXQHY2pGalYdUKA6uCbBjGcUoCnyr36Fz93RTV1Y8K
dOs5iAApff2v3JnsRUHoaKe4eAZwjpLlY1iRrHd2esSiAk1JTpOm+xIs9PwU9fFwVEZsXwfCdlER
j088h0jz2HewFiMZC7vnWxT/RGLThdjMnGPkMzShJwKww4T16rgzc+qAWr4v4vZBopP75pafc6yA
chuwQ3TkjJwR4MmAE6O+0/l0nkY6RqP2n2nfGMKyAlyaud96+eJcC6+DzxlpbGVoxVj6mXIzNfkF
SHfKymbm4Fo0BQmEoccxz8XFtP7aAX6Yda2daip8JJOvUZc0L/74zfTsJw9AEMZ6Cbk/8X8PWcf0
O4GWHDeig8FSB2eGOU/GvHwiVu/uSmwZ4Acb16nHh47wV7oi/Rf+n7dpavGzsM1XT3nAQM0g3cEB
RhE0BwbiTDWT9jqJR6dNdiglzX2i1SPGmBfHHogC5sod+gjTEh9zzzM+IxRgm9hAkcckUW9ql57c
aK8dvS3vZQuk7WCanoTpwuMTm9aZ/gbKMEI9ryRyAGFgu5cjKIbhWaa6QwKAqmke8k/LRCakKXdY
pUApQNdVEJFq5eZHZ1Cas3zHVI0KEi7qwPrAyHJm4uhJaUiSrPrA2mLzyFC6OFiFKjd48Mb6YuZp
dI1jL7h+/Uop44JKPTh23tSbG5GJ4YC+4/uo/LdRMSVwRcRKrI4Vq32+fP3q64uxtOZpsI1DMTXq
pgocDVMXf9ZCpJiZsjq+VdF4bMthRqCy/hnG+/g2tvizoH0hNhUtbgtvReGXsjIfBBXY7esLAEC1
69Hj/PPPIL+iBe3YkEhn0jdT+fpG6b8clcrRuRb69r/+/OtX0Gg8agJ40r7cmYnBOKWvfH1yvfJC
mBIdWln/4SLniK3lvNaQadgZBVkww2Tu+PdlqIA0HQQD4U0diYEZSwrvMnA+iCPh6bEI0iF6/kBm
sKb8KsqNvdQN8QoUv2aCJNJA/L817Wh8SRlNXoak2lhmcPe8RYWzk+iDzYkQdcz7mMU/5byzocEh
2PrZLQFREcLL+hjpvMh/SN5Ks/pbjMm7GOMDnf+JeTJIqmCmea4Z5XQI9RuBN9VonLOFCWiTi47s
g+4kocXE3fhZFD88b/hpsfzrVWMdRhCyFqDdTH7LLJe1GjHKjfIuwcywmN6Oqs3rCaoq1L1lj5q6
siecocYayuTswaKLk8EDUV3oNIwAwaOLEzU1fxYTzK34o7d+IaQu6aQcCAeT3BJWy9ZmUPk20OlN
2KAAnAH8UNFnWAc0Ac+Btq2HaTg4Tjk9Og2eBcf7sVjZaZZ+jkU2R1Lhy+eM1Hau4uYG73hH29oP
JNyZzNacKGcdHRjHaMUw9+skOnb754iROJnuEcayrL8Zh4m8q2/CrSS6FeoDSKwHo3OY43XZRcb8
g2gYfhRES5lz0XLs1lsujZDRsfvgt/ybJgT6ANNWaswQvMpf2YCIWbuixGQAUM2IvFDLLa/DRXKf
TvB6nqbgVwoy4EGV8VpII/MNLPTiuGsZ2+zYWlEP50AX7B5XCfs8mhwB+SN6o86DGDi4L0ElUXYm
nxPJuXJ9LhozDknSgQ1Xyd9LUmOayNJsH/vjHZTzjcj1Z3bHdWh35E4Qs17vvCY620LyFGD3ax0f
E/+qAKhr99VnTRTIjhFPbI2hjN0/QfqZ9pKtaUs6ZdJCeGN2nBCQ4x1yJeaNiABHVgiJZ6hnW7Pv
TvztlxGJLOS1+mzrOcDS2CLJzJyXeJWqW15rbisiiLijHcZpzTe7TCGHQJTm7vjzX+yd2XLbSJet
X+VE36MDU2K46BsSnAdRg2VbNwi5bGOeMjE/fX+g45yuX/6jHH1/oiIUlFw2KRLI3Ln3Wt8Srr6n
bN+aGQBHrKYHVnia8fEWUyafQEkCbjE3T6YUzbaYxdYLGSRZmvuIJYqJQuTW9H+R9PZRveGc+d0Y
rVsn6T5i1guIvG43umgRXiU/XNvgg0y6gGGlt3VH8Jq+iogi0pFFu3JnivJB0eCxnNFhSl942zbT
3xhKfuV9hXFjLZaM2OGiqlqPcr5lQN9pRHIse0xFG6VGCpwTX8/izucTLm6UDsfgaOL2jlu158xJ
nG8kGMLUNO0zRPak+ewrrcq3pF/clLOcSTOBoaDx/YAOGhuOWeEhspR8dkzKZtVvy9RuN31SMTe0
FdjOrgpmEqaLnO1wiCQDeoc4mZGtInKbcyQTYknRWGekVgGwX0MzMgI0dZsEedMm9erFBPFIoLsN
WCMnWkfzNy5MLZJ1ICdHPehwsoUXMyRi7mwuOcLOzWpwUFAPvv6tzYm1NxpK+wyvQAHzaq3V36e0
stZFTdN+JhpxXYSfKuDJeUEvRRoyChi4P3dGg+h7W1QEA0c505XpHWXTe8aKtnIFyLIYQU2upLMd
Qv2tmWj50MHAdWO9dgP8dveFQKZ2O5fb0PTGveu2l6pgVAtrkGzvqYCFREbNUm/ag2gPidOvzJki
XveGbNfXbxLJy3poY4+3Rz1PAw5Fq0RJWRXRUSR8qI7ubG2VHTjYfU7T7JsRDyivWYxLSVRAMsQ7
3fNfphFqU/jVZCUKWsZRqLXtJ512fezRXLY9Tr5J9qWamxikqPlXXUWvHXdd6ptwUbORQr2a3wq/
+OH2CpF8dQphcke1/Fo4HaBTq2fUMJ8riQGN5hDNCDkGXdEKXJT9zVCLmFoLkwv4229FSORSbjM3
r9PqTL/0O+qAt2iJy3Ra72c/+z9CwYbb5Np2kJ7+h5jFRen693Q7EzSRa/Gf4bvQk35LnmwqEPRp
XofHLiPebfI+E8HQrtGM5ut4iKydacUlbQnTZu3HWpQD6c+0S8ZBn3QWOvM2DlTEkk68i6iO/lk7
9xHMe39xAqihCePXdImf/Fctn43i3I2ZJRxT5VkHubS/HD9pt25sgzdN6Ofn/uWeiEFHK1/3Xuxu
52RdOAxmNXiP62EOOaIUxrmF7LYzp6c/vMAP2YD3F+i4vDwfpaGpf4w07uPKIQspCo82x7xoVUmq
iTLeZnOi7Rpe+DpWA0i3kImjng/om5y1ZVrV9Z9fxm8aYz5DV9fJlkVs7Pn2h/RQgyAlLUJ6eERN
w5ACI1yVOEFViLfKoejMlw+zJjsmrPL8D/LGDzGdvAGe7nt8Mh6R04ilP6gtm8h3a9TBztFaRtKK
cWGaJN5GDKQ1zstvHDl4SZRbeX/I0jWXz/5vsYzLMy8p1gZXrg4N2vsQEAovgYiEvBCMoJLmAdnX
sR20AMCBsW+jZDcNBcuWGl/K2fuJO0AGnn2b7tUeFGc6hglG5DwLJr+n/wZtlBl8d8pT2V+EqAjq
oIhH6/AneapFmPbHl20R1uy5pmVzyXyUp04FLR+fyvhodZL+ijYfh0VBUDF0wIxq9zfLWDMpkHsE
evZMTFhozvkZAa5EAdqTQas4O5sVIEdm7lrbIroGVJmZ8rFu6/bU6TWsVPR7rqXtmBsjIp/Blnnd
blApAwdGEysiYbpzbcZo5VxMtY1KUU+kJrzf4kLhbfwhVPX3q9MTBDKh1XNdkyHjhw+qKu0GFxII
546+8UpxA690qyHNtPuiLCrBRNIANtz0s3QyffvPd8bvqxvP7RrC50wiTCTB/7qA5KE5oH5XztHQ
nU05j2qLSJNsPzcM3KVt+s/P9iHFd7kkhUtqMFByckLFxxRfp4Vgg1rSOSam9mOo6k9ovFf37j5J
iz/J0vzxz89nLsrhD/eA8G1LtzykxVgWPry1WVM0dD4qcczCEJCIlq4piXcGKRyEXyzNjmVEkFS0
/SPtqa7BSoWmxW4Lond/H3k10rUPVlQ/3UWjBVmXa6xnNOBDcH7C3mYsWHMbiYdINUdqaP8Py4f5
+wLqYY4itpyTmMWjDx9QmQAPGbDrgRbU4B5UtO9TJW9G50XH0fXHvWFoXywGYY7PNBdBFda8YqTH
tsgRBw+FSF3uVNglJPJNPuMM5+Jp9auZ1NHLXH4KBSyjf37T/83lvMQgGzh/LPb7j++5bw6JPtfC
PNJqoMEvmHYIryn3KAAPRghMolyMDrTCo0I//fNTG/9mzeNKdh2LBrRrOx/3Q5fmLc9dmMdxcQ/A
7MMT7aHc6SVEF4tpfij76WK0Xk3iErkk2aKplaOOFdPFy/mHV/MhK3m53DHIsAzbEPQd8TEZuidF
3op9xzjmTsN6taiH5kXzc+P6i3dz/YlTOTcc9aHmatUf7mz391vbx6UjENS5DGx+X1aYdWEvjfVj
resEaLVwXAm7+CI8YmDypzlhBG1hQV4V4TLC0VMswnnEkCR23tzExPWuGd+k4e7nrhIPvXWkc79O
DFnj+kPNEDlpv00YXD6MtnGbY0K3CCc9Rn4HObsnM0VAh+/MXt+1gijPNmbkVqOpveKKX3gRSwSr
K7ZFI9n9iOvaJFXuB6ldPPVWu+8avzwxlFgGf2Ii3i1kBdvbNapZY4pwIcdEyeaKMt2XBnuZUb6l
evRkzp7apj6DwsEI91G79rhQgsSNxnOUms5uGBsCX2vtbFj99DYO1l5LUSVB7niSGoUbRe1Z9cPM
XMxn2Kk4UaWdPhPw23vn0s2fSd+5dSoGRRmXxh8ul3+zYfsgISHOsO1xgLgvZn9zQpUJp8dJg5IU
DbZ3mjOxQ2nwLY2V99i3OgQHZBjZhGYgNTjIKNDoZVq+dGMoDvosGS7Tgo1we7ZmB3LbANRCamnC
sKSWh64Rn8RcEjnWzeYfXrj4/Y73dZdVlvLYJ4z8fiX+7YVHeY9shRrweJeJCjQmszb9JMZGfCsK
+eZp0zHPhXvJ5jnE+pQzk4YeAqI/5cNgO0VCU1B/sWYl+jkETkT32UI9CBWAYad1yCJCL530NWJa
temZ8u1s0EmrtmbWgPO5MPwvVjogrze0wj4BkCEeFZn60Rjr272ygqXun4sbYgUWRn80Nzj46SEz
Wz7ZhfU4asxCcvmXDBE9B2OeMClkydw3dPCw1/pb7Q28G6aUIrECdFj8flT3Fu/wQxFC7JC4wfZV
i85LmMPXPywiv9t1fJ09mlWEiG3SPj5sYXqjyHXy2MJyb+/T7Lkqt202yNnwF/k4maO2AN2+qEaz
CnBQ3rgGVEpEEZlfRzuZ/WF1N37bUh2Ld982sBCxttkfX0+TKAaXWKSPfLzDwYWw47mYxCHKXBOb
TkL7mLVltbh6IYzp9TaeUaqXLoO3JK7UuSOl7A+V7u+rPi/JwzqoOw62899WOm820WTTPDyacWIh
MyX/nX4FQW+oWmOD9oyJvM519OlCv386OOR5FXpvnghCsf4Uh/5bvb+8FrTG0GWX4lUsO9Tf7oUC
d05NWhYBjRFZS9QI5UG1IBsYA66GbgnEME2kr8w9g9bRjMDteG3aUD9EGcyWqSluzPVD/k5nBw2n
XQ6TSXqax/ntD9eV8dvu5FBQLIcSzE0cED4ezXIrJm2+dglOkuTx4p3UD0Wkn1HH+pzTMnJWLbwr
JZr/hzD095q/w/BLZy0p4rOWPFnkUa6JTPwUR1IeZJ90JMx5xTmfhku8HRH6PtXNSIaSb15bv62f
WSGKExNLDEdDvTE7luEqU3Uw2RkpDZX/NSzbH/qM/LOarHCr4U1HZ1WXpHaUCMJFatNcXITVcRMW
294TKAuh6Vko9W3lioNogIPLqXA3rYm3vcYsdBKkSkL4ard255E3qsgg6UGO7GkWWMiDHH87V2US
dOk8PXBPl3QlhyO90RB5o+atK1uUp9FiLHz/UrdTuwVCbO/uB5CKgR7qV6s9z7glcYeUzsMMI4s4
+6JzzU/GRDmfZtGnwqy/5oojbpTkG81uDVDDQDZ09CC9NXtrei8XMHVEAXad/3BfRFOahifd65+n
pvuqVzPeCG0zoLQ6J4b2pEyyXqIRLYVrR5eo/szAP8Vz4PtHR077+0k6CeXPsUTBnvokmtXsBOty
joyrkSfscUW4V7YY/1Bz/H7xC4OTPn5jXwC3+njYTUocMqi51DHJIOORuXavoeth4+EB3pLhwVxk
+t/f/cLgtrddmyGFa32sN9tIN9t+jOXRy7J2q1X2BeSEf0q1Mj9AlkuC2bN2bUuYzaLKKjDz/NIr
iM7xzv98U5kfDjg2ZbrrmeyEmMGE/ts9RbCgZTRS2IymtZfG9QC0WQlbsKBhi+x3h33DPjhxeNHs
bgoWv8bsciWKyvVfocWRNTQwKvOGS5KU3yhEaByb2rpG6DhqBbWTzyh/jh8txn9BhTJ7PePBF5ki
vnk0/7TSex/bSza/i2M5jsXvYlqcUZe96W+LmZ0zqbQRbR/jsUkCT4uN41wI/QiMg772/Xssi8bx
/igr87Wqp+QwLKnAUBeYo94feiGSJ6IKi3w7WdorIPv5eP+SUMUjcR8pPKUI7j8SWkXzkNYFpBZS
g80xY6DQtnsLIRxDkMYKsgwDxUNHNGIzM0xJHeuYiFQriBsa/99DHWUKATtMPbrKOqaxN22Eo34W
/qSRTTKP7O+qW8tCQUMsRrK2rbBHtpRbxd4WGRyQmrl2aodHAHc90Z/82iMpHO3ycMIsxEDiWC5f
7o98lXCg1EviWjBPpxSrlv5YihazjEyf2xBKRL4gSjiL5vvRsXempyOzGePnpmPTYhVDMde8FC1h
JXeWU2zOOzf+FBeR2LkNdjZmCejFNSeBJBa/3J2Zv+xX6AWx3EXdWpCBfegW+goAreamJe9GK0nM
KwiXt2MKcAlmxsKmBaKoivagh/I1jNGDyXDjKYWW/1LCuFVoWTYjXPZ1njNgNSZbnsC6JCT48e1U
eN4SyRnQew63tW1s7+UZwdQ3e8Fu1RGEjdxu432LUez+KpmBX0pm74cugRWsu6V4bjMzCXwAoVuO
L0zmkQgFTq61Z82qiKtC/MThAkJJb9rzWrb0msB/E8Tc6C9ppPu7CO2wtMnQxPO/zhruIV1rLPYl
VWvgQ+5qP/sSlVH+0KQIZqsMBZYzOM7hbtdh2wJMNDC60uQSV9OW2Nsn7PK4tfZcg0Q6ljHiVaJJ
djGZMjBXOE77Iqq2Sv2Fd3bfWoPxMtjES2dNRIBlS0t+qkRxRuWyqJ3EWRCXtiLFJN61iFx3OLeM
VdJyfvKBuARZ6LwgGDM3KeqaXVXgh8y6CrtlojH/iV7pET1gtaINZdh7L4+Ng1nY+4jDPhp10mTb
UB4nEFaMPrKyMb6UhXi1y+KLp4D9xF2MrxRX/MHs5FbrXbG3IgMrX1QdHAKdV3WMq0/25meEs9TO
ZW5viK1N9mBOBp407eR442WuWgd7/K8OpZ4hO/TkU9WgUsdI9nQ3pk6LLHds/BcTfRdDGHqZgtLv
XI7dQ2XM3brU0nLjDcirAI5+Rgnb7HqPy+juLg5R2N7sngmTljjJXzJ+16PZ2fnKyHdDjL5vItB1
XaYxHEfuuhUuA67X2XycUca8DGjEV1mSx4iT+DZvugtGHoPVVnfQjdBdcLsBUUtsjbeERDasiana
EliZ7lWjn32hlWCc8T2nEL4AciGDtLUJ5kxIBgB6AZ5+ls8TrNJAF/om1TLMXo4Hspmdl8h0Rp7V
wZ6c+hkyA0Qy2XQMT+x8bc1MWMt80R9hvQ1a7nwdyykCgnxvR5WPaChatt4pQmyrI4GU8ZlmSXyw
U1YhpXNDlFanbckVIDYB1UjQM8C6OKaimeNSPw0eG77LhNqvLBR6OAtOw27KftQZUlG0ffVZT5JF
mYLhJEdYefbLR04q7ZlWbw6P0STbiNzWLfwtd51rVXTwelA4mRM1L9S1kNdK+5GKCcuKry5l2xlX
39JSPBFPGHcKUmQ61hil5jzoW5+GCqnEJ37/+Ai9c53o3nhLRUmunMdIt8Ry1Q9usxV27N20SBkP
JEOvGo6zoJAAjCb44JcG7nDsG+2cwhgLI4Zknf6lqkd6cuXwkpl+yE45TUFbRw8IiL3nLPuLjYEJ
q7K8Y0t6+ZGTZBOZ2DYR89q7FpNFH/YIoW7+aKgX2vLGVm8mC/JfmR/HPDoV43HKEhdrSfueT9Cu
ksKCiFiTbC+RJZ2qyntS+ih4S9/jLjr4+GSOmY8IbkL8vk0Ya6+c3IhWQvbFpyL71ClrPeK2OiWo
yfd9X5P7x2ejCbY46ZOMFpc1ukbXpqysWVKetCza1hr6D6MCqtvq7naUutyFWfpol7T62pobv6pL
m8xUPGmAuoZDUpT6IZqKT2z5LFRoVHm3dRp9vuowJKFvW1MT+1iQxj7IGQbvos5ZjVE13KepaY2K
yPbUqcaDC/vL32lNzd2siytBHz+zyAkmK2YeazKlCcUoNgmqqTJi3o1wtjpNBeVyEwZOab8R9muu
oCGY29YjDyLJswdU93wMKXFmCtIDE+AB55e2i3KMArjF5isjSRpt+uwHBm7ibYxteYMrptiFc4NX
wjegfOoXs9OtK8cWtGrwaR4GSYJziKwVbZJpbTx69ruxlUHlmt4ZAV23qcgy3CLd0sEn89a3+QQS
MRsPwmrwnC//NENhsHgLrQXpjsfNMT4PrEIblyXUYw16bkxC+wioHxFP3GxhieeGpbJwVXmbJwL2
hr4d1rOEViX7DIsPaZLrJtSNDe9kuhGuwEs5qcUykpzbZECVN4/pu+6/OtnVTjr3qwNvQ4kmx69F
cEY6Dj1EJbm+a3+rLGHMEov3AmI0JIY8PvgauVahZl+K0p42spc3jpTfzaTZe70/HwwS4yilOBiN
35Fz4D4s1KMLhHilV4bY2517zbPoatLjfjDV9HWy4RTmUX42le7vTQnNfbaQ2kbYE0FjDWT4iGHT
JfMSLihCIon1hF4cp47YTtbORJuhVX3Mqdk5FFljBFVjP9/HMl1rZQdHg8Fqp+WbpaPgaHvn3JbN
yV7E1mNkAbPJzlVqAwbMOsbJYYTRum9thHnDuLd4FqOoh5NTVrskio2z6J3T7OXfmzb1ryGyIIsG
zw421a0ZgWPm0RLIEc7dMTHCIJ5P5eTXV/RlSIrtWjsweQbyokt/Q2K3ngBpoBUEQWBKnyrfiy8C
+4QxGd65kU7gzZYIZDi8353lLWnMXlPEGzmrMyBvEkN9CDI+sXj3YUhbW6C++yxoGoOIIaStmzGh
R1TRiN4wz0fTqg8HCPcxsHnjsaY7knZ/ER8Jr+vRlqFPlljfkKZeZwj0MNzbJdZ7p8b6PiwWRhyi
+ISlxaAu/oa0eNzXrXVD0VoGUyprRABdeOSQh04ea/TaaDx5DrFn7hJTvCehZV3ErBajUnow9fxL
OA72lnmosYoLzAsuXp9EL9uTdJ1nP6/XmZ1qx7AAh03Um7xk9fBcWko/dXYEuBameDvZJc1itTew
/ZqU5k/09l6KydRP+YxeBfLzIYdCzni77yGeWfEVOcl2mLE3Ayhxz0bXYjwZ+uRI/5G0pZbVl7Yg
RH9b3BwteWUZl8eB5tHDzGZsIW89WJCIA9Vm124W/gOtEydBQJkwEURgydivUf0b3b/60Xm8A06i
zB1v9zoU0fQ29634TL1vsYwj6daadgkqlWWgyZmsezdCU9hxcc7EhJJDfUDkAfHP8vpHzR8O+hjp
l7bTFEp4AWVIOBlxmO5DqttypxU5ppkZ4R3MAoQqKvnm9tl8GIcOx6pfPEmC9xJsBs96ZNe71FI+
yz25S7MAM1km4cEfm/qpnAElGPAm2Tnh0Nc819hnn3tLPTfF+OoYQ/hEtwg9VJ2ZDz0ma9pDAGam
VCHmy7xirzJOLXibsOb18ylR+vxgdoAHZDFob5OVP+BE6hzN/RmSSSvRVr1zHtYCabbnRDIdbWa6
oG1mHGRWUt/YXBv5YqrCAaZqnEe9owYiStt87zQeeTBrE+fYqWmZks3hVByzqiEzXvhEvhvQnX6J
gBVwAsSjjFMxF62cBmYkHJ9PjTABANZwrBUh6EnsAdmLu0fPIs584AbzZ2xBXa7KY4Q48onEWDSf
ktC9yMN+PHYpBvVw2TM4ao1FfEztLw4gf3BzCklyrcjwbZGsHVXdJIe4mG6QoKutbc/hFydGbTM6
q6FK+1vU29xzqbKu7syuLJF+E2Fn3kLLfvDFiAdkIB99wkvtJ7n/4lnxKUHed+ka+1STB/woVK0e
+x5FZF/PNvhTNOvLdTugCV8PEoaL6lD+dq41Po2DNK5pZ/mv7D7+Rkzo4TH6bKcaIEGPPjaQLrRk
f5gOs8Y5jxP2q+0P9kkrdAyWOjHGfDKfgakLZnSstmEKitdHHVrKInpckDK1RBw/ZaMNoMkan4sW
aMGQ9Xsnx9hN29B7zr2v4SwAoBj+8wB+5RdXhNtaEqOQsK0v44IOLiduPFRrfRUyRiwBtygbPnuZ
yRWNMzRX5XgodEihngR7aPdAwfEab6qOeiBvoFp7OfHIZLNBN8gr+8xWM8GHMBEg1eVPWhnA+IGt
rpUsurVmjtNBN3BFhKOwtikivYtVWVvEPNmpYNh0aN32bI5xcxwZsnhC3vjnEP+mExLmLKt3rY9U
Y9RbbSenqd1Vof5MEkR6mmhI39tbs4r/KntmuD7O11XRhekZizVLs+m8MIJ/GcrpKsGVH20quKmE
IW9LgVFUxeDTJV5PY6dBXV63C8tIpeI1SfDgNCpXm3BxNWHVVw9106tdGfn4rAzvxELS7/BXe1uT
5leQdOrdbDsLJFk/M01AuQMHdVnDykn7pCNfjgQnA2fSA9LvrgzLxq+5wIIybYs8dyhtx40TDsjb
iZ/gvFWq69C22dFow2PR5tXJa7JvUQvmO49GHB02U7DKYh52RyS16Gc3yLYgn2dkRdOCusLE2ZZC
yUcrpZAMU/ltin1Ss0N0WV7Sr1RY4P00mbuQXpYHAFLaUx+11pFEXxpmleiOlMPJGdp7Hc7RZWzi
YYsJwF9JRiVIwMGcOAxZRcx7WKKigseOsscZAWS70tknUJkjBJf70TR/unISl0L3zpOHL0LZeFKa
KR32MbLMgEzTNxvF8cbhRMGhCU56z/u3d+Xr4LE0mBbbejcMT3cQFLWRzo3vrwjY/IWZQGpuXEOo
mn0Ty4smupcG1eJatbLY1J4TcmBPOtCrRn6hhRwO1QiZeCTGFVlvDQKsQ1m3QfGbQdVy5MlNzQdj
8NQT53Muz8UgWyTX3iMLMPPtB3y5pwrKK6JbO7rRvw/61G82bhTpQesiq5y0uDnLpu7WuWwejLqb
PndbNOWrWo/kA7hxkE9QYPpZXd1OnKI+5pMHD7ENRfU2SP7Hu/VQDHMZEG/8kGEVCowI9WWDq2KV
ee1r01kvPTZkbEYTsBN77aYhmDAYRGtW/m+FFuNBy83mMvCcB38Qr1rlv1GrrBrby3fYailzaWrs
cllioMnTS6OK1f2UKUvSsBbGDwRq61C6xlYZjF5nwd6lL11Lv8+vjRlT8Hb5c2j9MIBxYQ9vJsoq
sdebyvzshe9QFL9FI54ZILjhJjZz/JEGx/7RtLwNNksjII042uJs20e4Y7LZUsQywo6J/fiCc/C7
3VHIuTQGVo7RiFXY4ghCMI1bzXzJLFpiBrnj3+e1U75psxVdKgK9If8aLz75Bypyvlq96B/MJD9I
3c1PaVM8RZKDl23ZcF/C8XGYyGNQrpZt2szx1iqpvUPSmifVRdNGDZZ47w3CUbVJHJystB44i565
5CtHjQfUKGagJXiM7xVcxepqJEwvElTH/Eo+gjYgjG4PzRu/4G7W3Z+xQT8KVyZG7w5ZwDBxryoU
q7HL+bUaWHZ8ZX1RXOurOJragzXDbOdIWG58fdqwTCTbpB1O0IMX80dz/QWCXARkwJ9GKLSY9WhA
RksaQB64gs47sNyg7zt0xiUAf0qtlV6kz76z2CsVwkHUvjuvsbUA/RuxFVpI0nESOhhm0guusQGq
7FyC3sEiNM/jD9cBzkfmFxEYxRgvXsFlQVff6zSRe1giWM/7+Zu2g8uD48e/knU7HMncGNajFffB
Hd8FVQB20ohsPzJbcgtNmrV30SSD4uzo0LxcZQKgi4jGne1KurAc67yyVjt7oOwm1FwJtiCnR89b
YixftT2p9lFVHvs2e+9aJ7lQyjcr6VjsXdRNh7hqH4fWJyNFuWwpk35vmtLJW36mkx1hQMINLFGS
ujz0Xwdbttuhzct1ljn0Pl1Xbnxv4KA3LhaVdkBoEyt9f9/xuxaSRFX1W8lpq7HwhXFNYkMFajcC
LP/iKPOQ2LieXf2KiVYXY30oR0ZmE8AhoCuE5rTjDYmnu3Ilk1JdbsbOBIbPItt5jjrNuv44e5lx
HSSAkE5qOLaHgXuHg6i3HHbyNvwmB6gJnuy4mhsgG55Q1Ur3h/Rog/5az56zy5dhoo43j2MUtHGz
anbMT6xDjT0IJHSJ/mnGWGWEzRt/hvnF7DZtkhhnNTRXcwDnrk0YwOml3/xj9QBJWjh0i2q6Uzhd
Dmmmq0AZtReYjnquc1M95TK1CfFqaSVqxU1enUHYjyKLztKr/gLF7W3q3m52HuIEGhUktNLxNV4a
tqoDzOqxktUtF7DchgQ3X8iGgMH8gKR5ekpy8BbZ5C36jeSSPuWNJ05OlxsBy8fNdSZwAUMTrU1S
PIFUT86ZSrSfHughB5aE4ZFCO31Es8qQriGiQjgD2TVTNj1YuNwwDtdEy9SN9ah5LLa2qbx9CGRm
XXc4GjkrC0YRy5XbQIXB6tvtgJ8C6BJlxCBc2euKLRcf9hBvitF0CW7p2Nc0k3a1nzhfh+m7F+PO
0mrQ9Kk55lddFu+hX751gqbJlL+owjQ/mf2M2xT9I1iP+mSK/jtn/jjANFUws5jjB3arwCaC+6wA
lWwtXNsr2towFSL7SQqxmVk4nysWoyn2joKiaRuP9re6mZJX9AZfPKPegPmVPwT9zij75JWede46
PSa7o9gbaMrOZsf4wKPdshfl/GNIKvDkMmdyZfX2axh+5UT0UtAxeqqizAqSOHsgJE9nkpFM2zmO
MZgOSbanoD8PJe10LQ2nZ1nr3D7tJPB4N90qDAexbmZ6UrETqUc8Xq8mJdDFqs+ameg7owSMe5zi
rGMa1LxmoiORgTiCr95iRQgJpX9oCKd6HIzyC366+jZV6mfZQSMzhzTfZYPmfp4ncyHUzdq1mvB+
ZMNsb02OXnvV+SkFlKau0XjroCBVOzcPA8tNEQXTYltDIGGtchZQgWib7CxRTx/DZKYBSETujEUG
Pw8y2QNKThpdfq6vYrN8HtLxc1hp4zYGoXsOjeFkLa0RZ+p7qm0Oc0Ulpys6uulqspQF2kg6iN9N
n7Iusm8EymnhyualNc1AtZu3DKG7pn+OsWzunV7n5li+neqwe9b9g+3k+kNexbuK6KFPUTxsXFMv
vkqmK7scTAXJNEb7yW2KA4V/0Du43VebEK8y1yOEGlCR2rtRT18H+B+vsY8N3PO9DTEuIm+zczEj
I/MLcXBb6FOc4j2nPVVxB3yY58YBkq2WkXSK3wF8Xedsdk/89+PHrV/1K/zv/Md+vUFruYMXchJX
8+a95J+d73SDzXqlhtVAXFQJyYWxUUB4nZcEydrGorPxWYWhA0x78MbyPHgPyfCMjr2GVSwDVLM7
O9hsrpvr1yvOstW7tzLWwPI348bcimNzSG7JrX/1vlhEAq2oemvS1BraOWs8onybPjXtphOMPjZk
sXjfRsZVe/2Qn6bbcDNf1FeJaB2fCZ4oF/bTmsY1ucQ4wbR22w07evm4V1GC4CDRr/FUTGtRxy9x
V28VQDTcUgwqu9qr94AQ+12YdjZWfOmvyf/VDt5QXrHdVVevi78OVTFyozob5tbWt4xCYEU5q4EG
zVxS9KpznvXDe1UDA+jIaLlMSO5u3aC/zlG5VUOff+ZBijKpiqgxk/wzneS1kEgQMhE3eMtt+7PV
O3TMUsrNtDxZGD5KXsTzZ7kh/QIO6/bWDgGOzOMtA1wVPt/cR3yVTT04gVjipe9fGrtujg24z1/f
unFKH7HG9ZOaqTy6UNuOYaPk8f7t/VGmuDS6ojgbjNOOTL7OWnwu6NxuG0Iijn7tVMzLefThW8l0
ZD+LPkg9i7Tce9pzHDXwPAzmZdsx957ufzKHDjlQQtIhXmKow9Q6uwwIt/c/DJe46GbJhl1ewTCY
2t9+XpcuTTg8OOVAHOP9S7Tka4ZL5uL//Oz+CKzNsuyzZ+e4lo3lOVXJfh3OIeFT95cukppzJTNd
YlxqbDhdfQxVVO2mNieBSa/NbleBd5sFYY73f1MtSdn3Rx9+ljYAnAyZyzVz0k9z2cRb6ZoYmVSc
tAEbGkQorSmPnHzKo8LWmZfpvEPHaLL0mDEOIQbVZq7//cv9Z5Erc1p61Ulb3vX7F+ax9E4TP+Pr
6IzgbjQkEpbOqt+LBMqWbKtjtjzRwHj/l3bw/5P9X6b6x3/9x/v3gqDShANm8lf7r5B+jv1/E5cE
7+37//lR0mGeru8Ff/OSlOUPVbXv/+Zv/V+0v/+fiNpRyQobuTUKLhTAww/V/td/aL77nxyf/pu9
M+mRG9my9F95qD0TRtJIGoGuXvg8hcccUmpDSCGJ80wah1/fH0PKSkkv62U/oDYN9CYylD7RPeg0
u/ee8x18H8oVYJ6wgfzHP4qy6aL//A/p/2YrOD3gtq1Fn+0h4vkD7W//JvE40Tm0kRz6PPO/g/bn
ZX5W3wvfRHEP9Z6hItwU602B9oN8xCZSPO9kAaJUGGVU9+vKo7t9LiX8jO3U4mI946Wyv+BpnSHE
KC9T9qrB9u891YmVh1890x6cz5yJpfEsA7qRL0PVdO1XIrWz8uPs2dr4rCF2N6tk5pIz2zM4k7HS
zG5qpSgXVyx/8FPLys3ax8bxJot5btu+xFZBuZC0VdRDW2RRX67KZrkjd1IHr07Uj+E6c63QOleR
zm5TQ9nVJhgM7FO6NLp8JQWAwEsPW4DOaMEOeSVUNKHi6/FW791MOdbewsvLqCOxwngjyNH4IJTC
AtZ5RAyQ64Rze01mA/mTIBwkuxw0EOYXaxqZNbfgkEdknGFOklI9dgvpBhMTDZq+dS+AiVId3fYF
sjNUYV3mty2vlkwCS2boYIkmud6JzY8EZafhEQxQssg+MgHheUjJMxqifGDUGMkHOWAwSey5pp4t
PbNbeIQV4+cySD/BNicAwZB+Ft10oc4BFWRewGhbEN8HqmImHHSFbMgPfsfuD1dABC0xMq1j5wBN
Y3M6MeCxk41m47C4n73Jv+sxrA3P9qBq+5E7+tVnNxqj59AfsleByrHdt2kNvCVpGnKCO4dZHOnc
dvfBZfMXbG1QhFeS0cq1ZQX2U2Fi045NttyAnzHb0fmEeAivcLROqbTkfeFmNhYAehHEK5qEYq3b
OvCeew8b/67QVTfe+z18R655SZJsLAsM/6lpeKsMoW2kRhuzteiHyiVf8g57jBNvY3diuW/qtlrG
pRaJMWAlSvbVfTS3E7njurgDjWWor4432O3K8GfyeVbkJPrwTErcGSsvbjz2/joOY+MM/AkLcm65
lOyyqmYFLdvVXrfGyDt4yGA8qfaJGuh9VBmY5m0g2hw4Ae0k6wCiJrd2LuWWuFaVNh/xklsJrWBn
qG/IIA3DG4MkUO+lcCDGHKD/KHUicp7mB4M/t5/TbSwq/irDijbLQHnWs3OaGGq6WGtP6Rwa7yuZ
T4/as+0HE3oLKX4xSx9w5zvhTeGFbwCTks5xaHAJWlZjl8WfM2mlT0ZDKOpQQGBCFh1/qjWou9Gw
nDPtv4ruqAwoqPNib1Vjt/XQYG8pUctqNYui2UZZZ59lY9Y3MZp2VDU0Xox0xsAWG+NT1rjWfohV
ec692ruMkUj3fjDkm9D0XPYfMj82Tjg8unVISlHHeBYEWnIIe9s6iiB0XsRUB9Eq8mMHT579RebD
9BF5aHOVhpb3ZT8E94Oe2eqaZnFfFTrk82gj2v66vVdl2H/SmVkdexHbjxFFL0qc3otuVDZyR0Av
+3YczPd50cZkhyRMSCe+KuDE0p3txyByVJK3sG0KpCBxmKKtZS8G9C68hGUQqxVCSepZrpC3eC2K
D8Uok23d++Gd6zbIWJsk2HqO1+G/wEo4T2MDq85qmfsyaPFRAGB56Jobm1Nxr6HV7SRmgjstA+Mj
yXUjT1VWL/AbujvVL+GFhTHBL0ug9aHiOroJaWckmnawQGN5h9Hcgs4Wyfya4ifYREkivuYiISK2
z9urSd4ZEA4sMC6yjdw6ynY23iFtBRaivYzGwDRhUhZRCi7WznC4a1qvUNHDjcUQiNkb8au5Zn6S
lAi+6IbQ/7MJPICiwNccM/T4MLt1v3MDjH8upRgGB1jdhyC0FDG7g0+sr0IX0Dqg0XMaByvm7Zg6
aCi89qaVcIZgYm4ItXhk0u9em9FpASRF5Tbg73PACOUcwcmNR6vqDKgiibGrIts+1bE5HtKMLDGV
W+ONkVgZq9UEPa0Dxxzk/gKCdrzXZiBxFx9RfBH20sJvKkQNll3tB0Wyhh37NSROt7mqhujeYaqi
56DNppuIXO6tZYlkh1SADDww31sfr/HJUXm3Tmi9w2tzrQ06PGvfRxJqVD6pF5QMCRy4xDnjqKHB
kWKwQT4z3gc5Anw+A49LcpGQdTyU5d4XyxwfKDN9DYRjPrkx+6mhp1Rac7WjBxhvCjKsdkZoEoRq
lRgJ3KC7elOFZyub+hMZLwFseOgvHdfN7Rh6NOlLbR5mVweA/0KNpBNHEwuCgq4gsaWHc7Cvq4qO
oCRMpYMg+ZleE3yLhGTtyoMuUagy3yMPiomXTJC35OAUlRrGo5FCmkvmnglWggHS9nr+4tOkjxET
0EOR9yCRbJvyQXho1ZGAvfMQuj2njbJujcDrNyyY3n7wk2yXdzhIAwPLNl9vLqLdRGRZx2qB1mra
1dJWXyMpwrMZCzLYZqN5gBJHX9sBE5oMsG9QRKIcyGcEp7MKF1Yy0yR4dKd+xiqb6H64hRtcbY0+
11eTK8d+BmO6zTw3IEOUTNhE2qR4xx6kB0GCgWNAdaXNEI+0QmxiZIswOWGOb28qP4vxsJDuBRQy
24w+IdZ2SaqM32NbWyHBm89h6bJtnyOYfsgAQejphSnmzsc+oanuzqQdeGAVN8z46RyafDNyWUw7
0HHtZix8zuG4aXZdkgDdKQbATYno99GQLwvIgLCH9Y7BgnBA6JmcpXkSbrIxQC+VzLhRIQ0k20QL
1tBGZJd46vsHwwDK7+RzcZjN0j12E65zwxn5s9cz2s+Gy0xr+8aBxr2zRUYxbuPC7fdz6mp/Jae0
/Vg2FSwvoeW+IAcbyMTYE0Fo1FV0r92sOmaKoLRVoNrmHSj/eWeTB3yVWTJkO9CalrdJQsq5XZu2
bXAzxsjqN4K4+n4Xma5yDgRHDfNF8SExMKxnt3sa5VxRRwV9020kjbkbFvWsXNvm0qZ25URLEDhF
H+8S6Zs1cZR4BZ2gIiuuNyZx6UnE+hTOmqS74puG/X+6Ctp/KZfioP1fyxO/ltXUIIjp/vfP/yQ3
7fvrLjXFT//YvtUX9/2XZnr4QlXIQ7/FBi33/L+98XuV8jf1zVJC/Kvy5o+a6B/l13+QitHnn+Kf
Kp1vj/9e6Hjub7SR8PYQDwSfyLQoNL4XOp73G6J/tDDCtvHMvdVA3wsdW/2GZxZHGsUHhhzPpTz6
XuhwE658G5sCdiE819z0x0dx980+/C19LvxSfv/3j4lKy8v/6DKWXEYR+6OSt9iOuvbyzn+UyeM+
TM1oGgXruLUCMkLl4sxnhC47dmosSsNKyIQuBq5684vTMu7Rj7RYV2L+bBHd24qANK9wFYK8HIa7
oTqIGOHLe5OBexff/fAx/9XBqr86WkT9OC74eCzc2D8fLS0mt1Iq5GhHcTIj1cJ/qNjLwRsN5HvE
VNhDCN3COex4BxQJDx65Vqj3JqUPtdF9sti68CWAbSK2OPe2uARu4lLtBts9TlKC8iPxEjEryLWV
f+vZX5auAUwQdE+3iwiwaBk9c4koqrvl6SY3B0zO/+MeaTPsZF2+LvchLQuHH3tyXo4M18PgB2sx
Gzw1CJuwByII9a5/+1/LXZanrCtzvxyBguC3PNUAaL5V/VZUr5Jn/+OgallslmNaDvDtgIk4KYWz
dT0CxzjwmKcLa4I86HsFjOBb3IeBjx4iRsbA7zW/twuThXa/BYi2DdlEK3G73CfK3W3j7OuIh3Iz
suzFb0qaCHdFXhmQhz3VxUZ1t3LZcvSYlMn/roljXB4tY/8g8uCD29ZICHmOGOlXHdFGMlDN8lhg
4atwYn1FGJD7N8vTscMhYfUgIXot9yDb+L7m3mUHE3p52aETXy0FfTnt14hdnPYsUbLziLTgCXiN
t+PixWvTI0P421tdXq81KFSQQ7wFcNIm5yZpR2//HQ+O+IS2bW2he357AzwP4TYrqBH75eNZ3vvy
4st7kOxs6gIfx/JafITB8ju3tSWD5hJJ05Pg0Ca7eJH4sPE3QI3KpMfnRTSeTR2GfDvEX+Xyuy7v
EuuJhjuXek6H7hT7wcpd3DX8c7lza46rkknNBOleLOB9cmAlTuUl5avvi/Py/4MZYrQONsn8IeY1
ludtU8zMmFBTnm55Covf/c4D6UIXmqNyLXP9x0OV1a1r1E4pc8gYy2PA78ttRPas9LaSvDOeLZWI
CWOzexSZ3uU8fDmC5WEsX67/u2mzaXSDA1FNOw1Nl6AbmBrYBPBeojT3IBr5nP4XogHXAjD+R42V
runTB4Lvn/zQQFRpVx/SNkfkjRh9su+CPKM74hKZ6hBYohzEsN65nbybugGYgUOkSxgzAlPsmTtu
CkWHd6r3KEuylaXUU1q8t1qmOgbZAyz7auI9Da8YZjc5GnMyIRZZjxkhJ7K3hNBynvVbe+ju6TGu
K8CWywqN6+uWi1j4zVP5P706koXZlG35tft5PXy7sP+5WP4/tIaa2EdZs/779M/Dx+FjHP/YIPz+
kO/rpulI1rkF7LEEbP65aJqu+M2SIIPwV0lQZEsm6PdF07JoHJo07Bwc3dQXCq/390XTZD0lc5eO
HtY+tpC++e8smqYtf1o1YRIuUA6SR2lssDxDBvl5HRKun82JE1qPokqMQ0ZT62BkeHtw0dygiDZw
jDAThkN8NjHDPhN1FCFJayZ0hZW/1+b8QpfM3JBzMSAxE+z+ZjmeOpHjm6iNs8D6xWlrNnvt40Ya
OxMNUNcd6Wnlq6J2woeBchYPafuE4GOHxO3gyc7AFkCCsAiyYYM2ZQ07taKcCxgSQYk+BFq0LHrt
YTJH94PyI/wdJtUmIW7jihrGPsSdwJxfDN7BLgIkG7qd6Rs1KC4guW7KCENbqvr7OiSdaxadxRQJ
/VbXJgrhabidW/e5LqKN5SMHLceDdAPaIkaHOih10ASEh5lu3YEcJxR8HkQ0WvkmkvEd51Kz5ioY
boPGSzcBEu5VJAd5C8/gtV3mrlMl903CnBq1NbQbw/1EX+Qddo/mOoTevcWW+FZ3GKYycpWGOs3v
JyCCR9V6DiMw2pRlFzsPeBY3sva6d9BzvyJtIi6GLu9utF2DXQ4FUdyDnM1NBqwp1TXzzK0w24KI
dPbVeuivDo7VfAyAjno1FFmoAWU5fi0Bwt0OvfEeBMBdS3n6kDsjqNG0DR+LmNLFc8d1xOzpRjch
WX6Y3I5JIb4OvMdzHIlXmLfU9l4WbYIRx1EoMA2SjfNUjx7+nC4qoJB59V0epvHfWL6XXvoP27+3
E9klB5cvB1YeZaoF4fJDmxsuLELqoHUfC3CSqQAc4NiMFFFZTLgodHB0zIr8xnhNcHbyQeCWcBb7
iMok+M4lCFb7ZIwbpYkPjuEzMk7z3itGh9JV23f0sIntejLLimyzSYUnr9L3cSr0fo6SaUvVtCPM
DvUnTp3MTKtjhSYX/0B+Gmkhh0Pt7VUzE+1Ze/HGNoCpa39A8lBshdHSCQHUGk0GwrOMtc7tslcC
gj4umrR3y9jOn70XnfXOQ1SZWz0PH6y8CDcaadTWhy2M66W8TczpoZWK3nFPBwGJtfXUZCVBPbZA
Wt7l/uMPF7m/2sIug42fP3EpvOUipBREMflPUBykfCoMRFU8ejUt2mjqvFO3YOd1ZN/YIUt34Lwr
wii8zS6grPU5mYw7xgIfOmEYmzSuxg1mIETQffPq9EscDQQLwkry5jLFPWYX6yY244RBIWoNNJqL
GTXEQBJCQW2rwTzh3yDVNkDQSqPizkzKY4+O6hSPn8JCpqes0u9aZgbE8cV3Nf1B1FQexl2VvzQM
9QfkcM9WVZpnPqUChYO9V33onTLMv3ZYj3eOCl5CiaG3YbRwwgs5wJsb9NqLZ9RbXvX7INoLSi3E
+aSx7aW6tNXc4UFscI34CIC1qn6PRavu3EGeQNQQ4TDbn6m/L4z3kVNycZtsXAc5TQ4oOUn5MoXD
RdJ4cHKBf14auC7Q9vZqBOCQVN7aTrBzLQY2lLbspMjJRelR2kS9R5JRr3lkHbpmAm27OTnoazpn
H1nDMY/JEdelu2squKZt4r/3nP4Vh8YljezgUsnnvC3jR0fqY9rRH8padg+hne6jMnroFF6p2SQe
zxgSILQ9NUvu93RW2JN3RXMpBEjOJDOuOlo6sMnsnCvXfHaL+baXkOpFm47EJlPKZ2087PxIoUOJ
Ycn7kZdzNk9nuCnsoGN4Z1VVQwVI5RU+IRrV4WxEipVEL4RYXU3nOobmW1nlCfHbRg1hf5QGzQ4U
YUhUxbirPUOdCjuNV8x+kckxuXhUqj9UGovvNJFDop18zxf9c+emaHQsjZXE8hcKSfqKQbY95Flj
nWJEwR3GQM6rtXJSJhKoTmoHnnUiKjb6wdGq5uIGtWexm0xzh6043BGzlt6O070d5RL3I9NbOpP7
MXZgNU5Otce0Xt28/cBttarqvj5NvLNVWKQVbTWnwN7a3VDHTZg11Afbiqlc+ybdmZV74EuQHvoi
Ry3htHsjYK9aDNZ4SITtrzWJTiebvOfBAoUoZ9id0+yxPCHwigZWR0tVd53bvvZNNBz+9WXAfOMn
/UD3EkJhAFtAG6ZNMc+Q8ecLrxXqIAi1Zzwk+MdXA32flVWwb/a9xN9oZz6CTG/u01qdphF3KqJ7
0J09sx4vPvJlAX6bkgBM4D2JgnDDvbzQL2EDfB1/0HjU4fh5pif2GCMIQLPb9+OlxRyVOfVJFYa7
J9HC2eZV1Z0MUFJ5ZHfXWlXkEyDwp6nbHweHM9kIp4XIOVkXP8xiisx9dCs6kClW2KALtsxLGfcI
kNq221InGFtpF19odvfnKETpGllmtyqrQJ9n+hjI2FHlhsWlpvu7KxuUbTIiemgYyTHDxE9Leu1b
waeRWuiQC5mfG3qZWKwBP/vqJDLPuqk11/6BUNM1PrcJLzuSBqczrO0bmN2uiFHqxJId11Ma0HfE
T2l4BIGORBLg9kroLxv4IifxovPoA+LjT64R+nuLooCBNNZKs1lVaKyR1UzOufUArHfuvCv8Wm2X
ofTaj4vh1JC/kFQJ0x6+wGcMVES2aWrYOEDoRN0kiRyyq5Wa6DK82fYnRINnZkGURWMybNwxS7gA
pGRX8Re14uHQ+hX95pGeeVOi2iTrnHyGMP3MWNPd1+gFDT9ChOwgvkXs9WDRAr0wqnmy0ebKEnVK
ofY4W/LLWyDl24/DqPuv//qsdZeT8ueT1mbz7AnluhaSC29BSPywWxhqExYlYcwPbQCO1ccZcA7c
yj/PHRMcIa2XqskPhjGPD9p5pf06QbHfmYZFozKe64+C8TIKoXRriIxdsDViOCBbbRel1njJh7Rb
GfODQbDwiamxsac3fm/Qyv9dFQQZoRggXST3inXskz2Lb2EVo/feAhglH8pBl+SrRiM2zsebGlvi
yiaSCWDoiHMwROGfM3/Zcxif3Hgwz8Dg5+2CZOpa+0aP90XgqcsYAEVxC/JawFALclnRsCw+4c5t
xIsfBRtotdC6iU1YsxN0L/gOO745d5D3c4wumbf3yEJDpm/s/vUHL3/pe3G1WICS4DBdSzCT+BVm
sYiEG5MBwUPmzh10VHO81hVXz/eyn4M7QN/zXsgo3JTKQfdL8CEhq6TKQ4IEegLh3Ege8vJaRI6x
rReP6RQzaOvT6kUEwjmTiWCsG6n9q9FVdPZQ8ZYwQq6EUNKzIrPMZGdwDMowA30PQNYqW+9QWhk1
gaOrczbZ6ZNJrmKWqt+bIipPs4bJDFeLrAQ6YYrlHPrYoj0TWbhjl0xIchv8XTa8/wsU6O1D8qRn
mpbl+Us785ezM2/iZgbv8MAekRUzwYIWm/ftLPpTg9V9z2u+dy06Ca4e+5Po55FyBT1srU1kvppL
neE72JfavlscxMOa0DS2tZLEiMqrsManPo6txDwD6Jrh+xKTRwQ6vbWCVDNVxfqUdvGNVyfvyl7g
IW4vUa4vwqvoWS2G6MECw6Hwc3Zu7u/91sPLkjsHrorzE6OGVTPa/rGyBQ7SNr5o9IuokbHGiWTe
VewYwWTnxA0oEgIzyUUujbU4G3ELbmiiwvFL0C1dgetFlDHGmKE/TgUYTJVekzAm/8J0GETF77QB
nDTuJbm7aXTj0ULa9FMkn4Q5oZ9PZ/ectxCv2EigeICUhXQsQZd6qy3yNSM9DHtrJMoORnfdmti3
K6zvXe28dwlk3g/UOtuR1PRVoyJ6iGUbHoYco0RSuOa5PCK0IZ7Qd42DwabpzoTQsmWC3GyMLstv
hmZaWxGJkW3pXrCn9A/xjBGyg/OL0MW9ziVcgoSIOSgI8fvebrls4FwmleQTzqPuo8KsFXe472on
UAcy3zcDW/G7QNufNUnaYw4GBaMImR70Is2+kSShswLJqLhTXKAupcCSUBm32WAyvq6NZqeirNwS
yjsXWXuVQMNqYbinEoT2olUlgBipNGpUK/GME3SKI+P/8MVOc2flTvF0TzrHicB55rqTeJd3ynwe
Rv+YIqnbFKMxUXUaNOdwvGy1JpmiM1RxTpR311WAl/IEZTBVjtXBXifSdV20XHnCHMusts8tJroc
zuqZjD1YItnwxTN7LJGlizc/bsRqor/7ZMcnIr4iHMEwQKo2Q6W8/FOFRFzkyatd5iUOCnZxfKUo
e0E1aOXXizt/Z8jMurBbQlk3dI+2jYM+mmCTeR0gembg4oYPV33T1H0b1fxFfcTF7Nc1xrcZStDa
d5y3hs0vFakqzJyENl0/OC5/mnGJ0aqc3ju1dFSuLEpM1Ln0O00hb73UeLSiwFlZCFq2GYRECAdE
N5gA17fEANyOttOc7UT22zi4M/LiXlpQB52Ynmg33wsriQ6xDR8/kpH17CuE7zFTHGz1otiXVvXU
JfQiRcu6/XadtRvUU3HWDscoILUlDJdBahp81ko/iMz2n0LkrCV/5qtOg2Rlkb67C2igrFkzwSYT
MEkKqBr37HBxWfkG8eylmSGARTTkGXRUA5NQ9zHCLeYvPpZs8HaNMamzMSt1DWrYN0jOoeS4dcEL
h0sspX02ppg4R9+fCYcO+9+9aiZrPJ2fkJDpbRaKaFuPlrMuqntddIjqkbM9I5qqD2nM62bGmDzl
waPrL/dmSHEzBio7+rLN4N4wE6oDrm7CC+81QSc3gS/mTU6KXBLgXhpUQ+fDsd+1rglSnHCyi1uz
z9coLjbhJJY5sPeal2HxEPbCXRSg4dlbQmWr8lD49gDYlO1MmOAAziZUCZUea4zrk/HQmfO6o4ew
b30Eo4RAGgxh+6OdUtCNJlorIzbqXZbpfcFmD9xBHlytuvSJnUXdCp6h26uoyVcdQSLXdkzpawzG
S6xLvS2CSuybCcSdh4ho27PpKAkePBfWk8D2c3ZKjVUr6OHdlYmzxQyzie2oXs05dD6NlGUXoF0B
EOU2nDogngA79Okh88MC11PyjmE52cajsDcZ/HAYFMQEAAilhm0D4sHd6Z7PAVVy+jo4mflIbke6
d0o7PMWk3926Wbbyyi5ZYwDJX015y4qLE61sScLr+EaG5pAdQf+SMesH50DmRCGo+MScMnsmPeQT
DRvzpl7+1RHA44fzQ11n9gnJnvWUFR3TMXOJMY9f8tawblvR0n6PbI/xeJrtVEvqeSByxZ/QTx+U
hSSDvKjPrP9fg2b4hIzRvU9eLNsIT9DP59146BK7vI+NzzHg/nXXNOqM5oKph1fYuEoctSH9RT3L
GdUdXcR6ayRZicKDuotl4MVoSUqIOtbKNLSZMRVE3kSsv2Obk7I65/ETPoVq3Y1FckQd+FwtcaY9
uCrIsE/aJrmgRJfwu9L5oW5uwBSVlzl0mLKV3WfTThTcD6vZecDvsI7Fu9CM4iscgfh+CLujY2h3
F0qj4PJaTS9pwGnH5iiKuvl9PU6cPKkuNrljLmGiLrrvrEgPsvi9GnNvGXR4B9JSLlpW5Z03lov+
Z8zuKtk89p0KsfPXxo7pX3Yz9zXuiID2pI5H9mRGO2EZT94VsA+24DHRZivikPMC3XwRahRLlhm9
z01yAIdBe0BpKnoOzWf6FNY1Cit/M8bIRIs0mne+l2Ej0MSWdbG5i8NOPWGrdewHditHo5jNi5LR
cxJ0xrYKDxkR1wf87QgbWyyxbjWxDaR+WvWGDA65AYKWNAhybKFqPZjVLhcOmSJdG20yEiNJmWyC
u9GhcSo1hLo81N2mX/LkZJoD+nLiECTMEGNwJ+moBhSy6erhMcSZd2OpadzbZA/l5GLgo2fbDLiq
yypSk7PgEXM+PrXJT/YIuqxrHG8yf9pjV3p9E02ITImLBR92NrTaQGYj8qNs16E7BRdjqOfroGHK
kOtNRJ6UbGZhsCDusH/3CkKw2/Z3z5wtxpPTeITUwqSxgwAPQ2e4mkn9YaZZvBV2LlZaDQ/MEHw+
NP+OLwtWANEP16waW3pN9tesDudtOprTOzkVt2FDOKisaq5pcCAfUpIxfP8FD3DxHjDRjLsf7egY
9S1Gi9D7tlL+/8nS36gz2BYw1/nvB0vrj1n8Fbf7z5qMb4/6Y7Zkyt8WdogHeBk1OYjy/9JkmJb8
DWYQEES6M/KbwvwP8bn1G2cNugvk4J4iEIL64g9NhvUbVlR0GrD/F1T7vzdesng/P5XZHJZpmejf
aRRT971Vgz+U2d1slzS6+vFaDDZoglLsEPvKixbVuA8RdT+XciyOvYwVxSZXWKNxmpXZxcBUMFQR
TJc/5SJ7DfPyokcaB4FdXGNWsZpoEscqbnPhA0+R04cYGsU+ajJ9pPGzNCGeB6XG2yKZxlvydN2/
KWOdn8dmjlg+b+HjBPXAS8Jn/GVvh6yrSv2o19cQ/eQidltbnXydZeOQi0VnqPRoNbP/4ypAs5mh
d6suzUBeZhXJL100V2dMb7elW403lpnR9u6xMlH/uzdNWm3F0PR3XhzJtS+H9GCOoaYKCfDLK/Zo
6RAfxFg8lCjznjz8a2vTavU2SOixx6ro9q4ovnZlNJwbV1mIKzrcTPVwDBcUlt0PyZmCpV+PXuvt
QcCjlR3N4GxHwx2AJ7VpKTKe+9EHC+LJ6BxtncIIj0BFjUd3rhbUwaTZMTbx33ym7i/YzrfPFGq8
glvPOFT9yjSWdOdJB5m6azgvhNc+ine+ZscbotV/0qHA1DVPJ2OWHGyMxKGokg/wLT8rSQ2AwhOv
OF7DLEgFwBbID6yc/RYRNzs/cqnHxnlM3Cx9MEMKXe2yTfYVzuTAeR9mnSZA0R1WutLFORyR1EjF
2HNI5lURi+EpLXGgRW7yOGYRNGCwTsAYGcasPItuhBzNaE+hRngHSh+2wiq71dBrRa87UvtML6SE
Gcwn2+Oz9Oc7BfyPXr+z0V4+bDq8ajepWd5OumesFBMiPs3dIbKchzRW8yGJuvzFoqvp9PUFgh2d
UBc87n/90H4MRm1K/m6iZv7zl3fBidOA8BBWIPlavgM/fHm9yQgHg8jha+F8SsMZTEVKP8XSzImb
xXSYBFZ81tJxb0YtY5pcEcSMYguM4AyfIzlZhXPtaT9d4q7Y2pGx97uNX9fi5YeL4l8UWu4v1xiP
0S45A7houMbw45dWngMuSFZtWFyFZbSnJHXIhyTR04kGkMKT6//Ny1m/4HUZeHlMGS0m83hXFsTs
zx8LLLiJSL6ovG4YfEe3hvml7lJkGWjqt2ZjyivZ6cU2JhP3EXjYMo9tN2+xEL4gS6ynHec9UKqF
L50t8qMY0JXU3qcEA27WxcZLGWWagISgWrAqxbb1EY+Uc97sKouUW1Rq7s3ffH7LAf/YC+XTs4SF
bM6WiyDt1zfkeXYcEbIYMxS2PzC7jc5etPjAldlwuQqJcCbxZOt5jkZzAi/a5kp0bube2iVu/RDH
FqNIajPqnGJFbb3HoGbevf1Ipf/FLDoSvmO+gpM5p5uBAIPzSKgdJRRscgA2F8oxNraQ9XZDjwQn
qIcTTC1UYAzGMPba5knEtdy1zJWvwgtwesyJ987PS4KFo9NkBhF7n94zV12miCiknPVnxrm6aklJ
JkiGZAWU4wPpLZ0vtoVpjSfTq+y10fZfGXdFV6NZYtpYUDc4C9lmqsBcVVM6H0IMS2fs5pB+oGb9
TRyS888nEpJzlkckk5ZkIVm+fz98v4TbO4XjBMYN7vkuGImzM5zhHtzO+yGi6xlphGRkaQ0bK5o+
p3TLvsBg21hJOXysU/jyTSrdWywzghgxPAad5QUPzFhHGvfclzbRaBvT574Hfpfax9Fykw9JSRsu
V1N0m0bTdIcuK12Ra8OVqHDlR2nSnvKrB4mHHxI/+MFJzx7ysukuqfLhMqeQmVCTGMewMB/BHNB5
w9F6iGZFunAtioPhkOJeyFEe0BlvDciRh5Egwa10i+wakpWgg+Z3nY7VLcKp5kV69zgmxnfYBrob
OH7/+sS2fO+fTm0kN1wRiG1Blcqq8ksj1W3o2DZRZ990OS2Y2szMs4/m6izakal4GJv7bHbV4e2G
tx+jCgJjbSz3aQwoC7s/H2MGxms1A9T/83/9cBfHSzC6vT35n8+m25wxMEL+zbfnfbsZvAsv8cM9
Z9cw1tThcsOZYqMA5CgNwDNHw8p2Pzzw7YZvL/l2gFEugp0vJePs5UixynMEf7745Kf8MRDkCygu
ZEj+1Xv6897fn9f8nIdqOn07huURb7/9cLDLwX07prdbvr1oX+XoDzZmo/u90ylxphn0/aGBbJTx
7ZN/u+XtB5BGPv63XyVf2bS+RqzxexM50TZoQxjEAeAvyz84aC/b/kabXPq0P9owYKtg1+m+X9Os
sV8YL36dM9KTp+55MoavYL3MY5/S1JHzV8HsZUMz/KlLo4+YdedNlI6fKirBTdIj/BmQ1K7H8dz7
onoOeu+atKClshaD1AyDyorZrpbOfFP0Yhs3Zrj/P1yd15KjyrZFv4gIbCa8yguVTHnzQlR198aT
ePf1d6De95wb94WQVBIlIZFkrjXnmPRfT1zwy1VnICdMCm1r4X9DUUv4ZtmiLgorpglpYF5IF1BU
aR+Jw4CjDJAzhnnfDqIjsojMi7kNtFUq7VXo2hlk3Rodig4Ns2AYxW4QrmJXqrWe/GF2hqsZoM42
j327kOtmMAWiH/Mi4t9V0lOek8k5tjRWsG67S0V9o1N/JY1z2qYJvjW9Lcp1LvDyy07b55wGm8Jz
471pqafIotwUin7H6ftlZ19uDv/AmZBOx7BVHKux95UdEYINtK1XdI9itySwHjhPqcGLAwRGdEAl
tgQM0e21jQ+cg9rKtfzUkpcwbKKThg5shZpsi8+1O9TwfZuiNh+cClN+ptKPFAJShM55bWTjb2oD
z8ifuo0S5lMS1mevIkhvBuk3hzYHmAjDymuifdb7WhG8BB40TTQca6UTWd/1v+Q44ucs0n1rZJRd
VGVdLfsLOAjFrxL2/AQuBxIxOZ1gjzSBhShcCvk6IyNwtwxkel0etEqc6kgInyv2Ke20etNFGZop
OAUOEe6rXvLtJeOvuMqe6OBpVAMYJZVtHUo5UpTR9OMkATRrIz+wwkVLErQPeae6VdE7R5wxRB7N
a4C77cGA0LttogphwbSHRxEcuwoQKDhAjnS7ZCaNibnC70ZUY0c4sUmpxkzlq0Eg9mo2KdHBg8sz
irKaSdymnJXk4OsjcFTzWEtKIZAIpzU0on/kgBxmfLOd5LdQ3U6Ndb917OSpACz1QFiYr3QSpdVQ
ubtqILnT7H8sGT1gcyT7N36ixFChBDceiip9RtHmJiX9ThvchAHvamVnh0CjEZk5b2MSVdehtMmR
Iea3bPpbXYkaAHP/OuvqOUK7AWpciG1YlxfNgWujEthncWMMZxl6u76yQ98LEDlR3bb6cq+7cUgP
pQRPqNtq08aUXKaRpkwL4n2dzNnv2YYli2ts2GKan+FrrReeALPu/tLlbbqyB/0htGDfkmK91ydx
cUy93glyhg03MldeiphrMKZdkcifXguvDFiANZr0jZDSlJUdJrfCtPwpmAhYJas5DylB2zLjJBXh
o62CkVMr2UbBdy4WwQ6TjV0IhY7VeuvrSw6zCKdL/wLI5GqBodEZEFcTeW/k9iHpRxk/bEEfXrrG
JoG+s3FRO81L1bMeNKh5aVKBHJGcymNRHmbmlyvhqVcmW8B2vddBhMmuyNSDoTf5sTWrT35DFeIA
1z3QvGGQzUE6VcOM+rhyPjWX4zc6OAvKEpy4rWKSp+DErEa69ELVW5nlxkp19jNx1CFuYVhEvW7G
a1Or4F567p+hqdSadwjLE/Aay6EfB3E3rQKyWh0xb21Xe4PExegnwvde2nuWYgQIzS3Q7XnvxAng
ukWtE0oy6CEgAdxmoTRN9skpGCczVkVzYiePmRtve3Nqbo2OaaO2j/gtY74Aq94LUaYbgCspAneP
7BCCNcY2waXYpl8p5BgoQetGQIvK2veoSY9jioKjltgaa0CnG69rL5NzU5VmHsegaVbJopwe5pHs
WvFImru7tSYWjUjmTvXiwfM8iewcX9KY6chrjG4lK6St/XXoXfOUlzBdW/Qp+DVDxsP14vZekxsN
KK/Onwm1ZAba2h1wCkK20cnuDeer83qIPjA0IJm9OCCUZcA3PLfR0e0pPk+Bh2Uunp/NSio+3LhA
ooxx11vfnGD9HpHga8rASTG3WYRy1T5iVk1ZuFiXA1lb8PP3qBxXo6cDra073FMJd2tZvlWp/kTP
Yv4sAIg7VN9XhUeQmGaJj7oaLxh+t2U+77vA7HZSlrtK2dG6yx13aZ+nuwEMDwYJbT8mmGoCbZxu
ipoDyn/vOFgGM2jLeja0LKKAoxgBTC1CEde+dBrQ3srQqk2uVRLqundqwVYhoqhuMhmfEwhLSkVn
vQ/+dEX6B0xTtDJ6LA7znK8NY/zQiWteGZHOeYeqbBWXESG3Y3euWqq89oDMOKTPQczZu8C0DiCv
Z7QGWyJqVk2RU8ElfWi8Gmsk3QnL/jXg8pimwPgAqdsDdUPBigpEuxSN0tf3Z9w397tkE4dXaI7j
KSAgnKACXra83uDA/KIPrlb9PFNyH0FXlz3qCZRXyQsi5H/u+2iGicTKvnuvuJ7u7Fw3/cGT2nXS
UMjMyz4KwsXyrP0RSRojRTCiy7h0ErLOAoHk1dpnn9fb+74kcJ+V5Br+aGqjOrIUy/ddjnswiQqK
yjL7llpZ/zZzmvsQMT40m5Rr19TUA2WX4ayBHdt4epd/4XPe3Z/Koc+wnYeUR6J+YvU2pMcIe+Vj
jZ109Xdv/TmZmuyXKbVhDUpfv+qF2/pupPU7g1LLa1B6H87yf/UuPfeBjD6mDo32qIfRw9C1zjlM
uWQQ2jx9zWG2HQxR/R4luIOpq7pnpjynkVXzdgoAs/S9YTzqXYBJY3mabr9DlLZ/pkbTEd8U9XUK
R8N3yHPaDXodv0kTIMXyTGe2L0keme9d6GJ0lKN9yrUmvESbVEOsaHi99lXkCmy2QwcijPGmCAsA
X11re3PCxi/R6jzalWms7p/FXsC9etH8jMqz1/XsAnuQinCfKUh3vV63rODdl/sBMrLqxuWqes+c
xtpyHgynKq2w20oaFEo362/k1ev7U0voEagJlPNUpgFwXzgcBwwu1VMG8Ozv4faY7brRQm10aIi7
hmZD/xfpSdMyVC+0Wd4CL3q+7w2k3NOQLGWDSne3SOHw4vO7u9QWGYK56GwaE0Re3Q+kq+H6RWL3
ZARzc3DDqDwY+JKegPP0f//xgAuqpIOz6kL24SwdrQ4txUOjV/alnZCCR3qufg32uzZn5ncfAImu
+lp/UJlqL7iZrb9PKLRTbdnZTxK33UbTapqFmhZdJt7jOsBj9AvHETpb4ycXUQkCegCkZA/IlxSx
ZPd/ka/Hnh8ctopkk7ntfA6EbM5Dh+eoSib54w6rv2+l7qiuttI7u9Bfzog+G4heBJTLBpJw0B/u
z2LK5xBxE5UXNWoWMFWeoHuJ+0179v5+RIDstZhi/ZKSnPKAWxbBxTw3331P3W/5zHk093RqIJFP
pZE86DiANzSh3S/Jl3V/BnWIGgd1Xl0ZPJ0TPeRk26qp/Wpoudz/i+MN+ZpFp3HNWE6fWgSh24gR
7zPiV3nfR1OjcOYARbfQpauVL0PTsrj/FLHiqbyPueXroV/a3Ggzuv6cgbKFwxJ9FlMHYZJjG+D4
WJkK4muixawNKvKt4sLb8mOaPpLR3t/302qOsaqkSB8dvOg+jetkJ4SWfPRhcbzvJxopJURJPT42
Jk3SyZ1JkEg4vZge+PdnpGHbrWJOice5Km3yUVDgJgo9uinVmzLCtTPO43cMpnXj6FN8qhxlPjmV
/mvQ0vGbk4c2VSCCqwv25axHlDTk8gLdzB6oSzqvmWkFB12wsAmQMX8Zzen+QtNJxm1LXcPnep5t
LT1qdsItXu9/LJULjGQqxWVw3PYylk7+d68ICZ6GQe9ekroRxJSRuIK2bvoWA5MbEX63Y53v8IOq
I+i46tWkwHd/+7ogdICyFkiyMBivRkae9/1tAmH+ah2ZPiO/J/KImPvt/fECKlrWtMNnOSlmJ0XS
HobRMd9maR/ub1FZU7gZwsl4SNrYujm4i//uEYlZzFwvcx/jRJinfmKsvu9SBN7GBFzx4WKgoa9Y
I5LzRPqhx/bmvkuStxbea0zhQK+Dx3YicdITLNLog3q3skC9WjWVcQNybz3M7aCt7599LKMjZZ75
TRUO6zNjlLsEBd5nqTO176b5RpujWwk7SLcjyDM/Tuz8uXO1z7/vyuSHFsRquOqxYxNoS1/g/gey
Ei8pbfPXfhblsfVox5tjl37jYby/224G9FY1sXNEk4RJ0gyoEZvq6e/RaSDQ1WHZMJYH8uJEAD/u
e62N7nWgMPpMY5b4ECsb/n6BCFdNLvRfbgifwsLvQ3NEiVeXEIj7h9QMlEn3n1gXDsH1/rObUCl+
QWjRzejXCI3wKTTS0ceoW28tru0kTEnkvlm3AqJYHutEfJHTXh5yy6nOKgqZmhRWvxe2kucyFRBd
5TQzEvZcVbsnj1YzvhoiFwZsh75hG/sBTeOq9rpszczPvSbt/DS1tX1WUJbBsHiQ6bueS8yPmFLt
Zsb2jK0P9UffDPbGG8W0of3yJV2Yno0B5igHa/GqXKIMkoE8oqCyfHioh7pgDQh1RJ4luTrr0CZc
2YtpvM1m/6xl9hdlDDrnrvPWmRFMTrPvD53A/kRgk0deSDluo77u/LlNq1NQyfLvJswxX8ANSpcv
rfClG5PvdL85OkDUut481WMV7d0F2Pbfx///8+5Pvm8weRT+37udHe3DYj7dX3bfwf3xucc/xUqF
3f/3QYZxD7WaAyIarw9rJzuFidaTeWWjpYGxQrnAbSbgybFaj0LLtoQLvRXg/1fwwxe8UDvvldu+
oSHM6XAxIc4hbQtiYprOLv1q2aQdUrC47JnzF+ngG0Ez+EMbc3B1beO4qNRdDtEuE9+y1aej5hmt
r+oMVYatym2P1I+LwJhs3f4q7U78fUI/pS3E/rb182Vzv0WyIMWpgzWaz2je1jjSG7/V/yhN4wNF
C8TuvpkQsc2OF63oxpg7b2i3UZdP27jqP2KwdieJfNIMslUjGxx4TnXNJeQ9BPT7++HhLGu2Ji5Z
ErhqXLoaC4ak6l/vH47qaImMYZXr5VJyVLPf2j9EGAGmY6WyK2T8avQAWFHFv+hJNAIc4gUtoH0q
hLqOdhyMYGwobXd/7P7XomGKLgB1RQRAoQ2kSC9rbEiEHDBRCMvWWt/fWGRhDwDYCjY9y/nEc6IB
SyZ7qq5fmpSHrUa7RXkA5d7sLzaQlLxjaSk9a2sAuvKxdTR+iYHGVyEXXlXo/d9ojiCN0g3VK+fv
7+Pv3p0Fn3f/v3mMtD5B+oFWriUKmywqWoZILLpiS7IfH1bXMxbLXbcRDiWHJM7I650l6WWkV63x
5j12dtGBVaaRmgAe35uNfBDahEQrTiWgljqjIVJ62m6uh7fYjndSVe5BheRCsli0Wwclow6l0fCg
NNY9SWtjH4u1444Ywpa2Xlkqxt/EnLZGZAlfG4NfQ9P8TmSQr10cIbTXrAu6lXJfK3HNZmS95ji8
9cvJqS+nTLNQCe+3IONzHgHaLnZtZPcLW3s+FLX1NseeOAfZg3A7edMg8eBsyJagUbDbHS89A7Ps
cQJ59g75KOv0xIEKI2OczUbc7QMJ7agTQ7giUBQtYDrtHaP3tlZvdBctntE4zf1bS87xCVlVdirI
M3iapwrD0hSKM9Q1ggeQz62nLnLWNCHlLlCB5fedYfkBOjlvGplboOB7kFwa1gjprD1qAtSCALSL
igJxmDKzJnBipU8voT0Et1R5ydbKkLk6eob8vqDKyP8p/bqjZpuCyPQN4sCor1QzikTDOJR5ZvqR
7Z2ntpQ7MQcMJ5Jo5FVXKUKCrPSUsET275t8tG5eg8F1UiZAEwawaIFU/ndD5myxHpSHAVRqv3A4
vuJTbNdMwAJfU90bSW5brFA0GyiISBKFfV3jlJf9lwNSejeNJmgms/IlqJYyJyMtsljobCtm/pzX
ZCSRdsEBMvHSDpZ6yDGzkETwvxvEsv0KH9W40nL1EwA9XxVqIkhCuH/f/9BwBow9IUJd2UebMk46
/76h5NT5sXzzVD8eG05Qv22Ta1xkzi4zx9a/P1T851bvJegwpPM2a5yA2ThOyKANTsN42ZgEIm11
OX6EwDj2VGtuOXAfzsSQbGdiICgHN1FGgNnyO8fQVjMaat5EULlmrdtw1o+Dm04nJx8f0gQNpI7p
dyVxBvpV5nV/N/e7OhqWDIUCf9Epnws1qOOwfJL7Jrc0BwlesRS7MBLPy6YM+2ybF122MvTIAleu
LqrXX7yaUR4VbP934+ry31vBf26xM8z8JCFt0qQd/JZ0GP9+yx6D/3v3/ge9lJs8EeUhhPjn3zeW
F3NdqfLXENUuYByv9u8bFLANUAlGgf8+5qZ4E5MotGHwAFMMLNIRo4VTFrkSCqElXgHGwQiZrYno
T14KN5TXW7NaO4RZrjVbjse5ZyVplCXYdzcDepeH+YauG6XRJY7X1AfK0LRAzd08qDe7nynU2Ppj
0BYWcwnyKAYjI7liYrwIlx6s1uJBzeqlUcqxum8Es/WV0uP87yHpcmIujMyjSrn8Ku4fJ8UAtA9Y
ruvaobBgio9x+q13TnJy+hDrpzEcumWcug9bHWfnRlEzpBES3CivoSieQTeBUB59x8ZSjtAF24o3
FCs1e7pP0lh4TJtmzRKJQTuXnGpmoef/3vcwc4VBlx1BTxcbInzxTcJDhOdQ+l1dbDMr4FocmfzY
O9MigFIieCZQ7CULcRdOy7lyHw7ut/7fY6Hgh+iRidRib1l1rfK28KyGM9zlZJtFdbROVVo80CvE
CmG4aoWJ0YWnF44o1fWW7i6LMVPZ0B5S7JFj4l7xS+06lrnf9GDyTe4h6vdSQmFymNzHgVC+ip70
eWFGUAIOeRxj2R2FbaHiWUi/u5i4li8vxzNLi/Uld+rx5PZWtkmfIwT3TwjuvUuBxgDEdu8nHg1B
K6K3ZNMSX/z5zX6Kw+k6VOWE/RjAXOAKkwKhJ6ptY6LmRJUQUYs1nQfDUfs8FdENn1OOHtjM2w0Z
qZSUk2W5Ip0Lipfh0aTCux3diuzEbBge4aeyjDL04BCJaWfOWnHLa9So5N7eArcq1iZRMfs6jlaS
4suH4RF+mEM7WyXJaK6dtE+B+duLsdVSkBYJM5NlONOdcc1Nn4feS9Ynv2s9wJq+3KMWzxRQMahk
iQdv0nPs97HAQKRJ46uzNbElXB31hZnH76Ndbe+P4+mmi2BicBFWWr/Veb1X6KZx4ajPegpN8lIt
akpVKw7mhADGnJ2XUnfqd7BHxrGMjWzThUXzTu4mQbphQVNo+SsWhHXlYBK0Sg9IdA43FV4BuZ66
4tos+6l+h1fmM533firb4PuwkGbmKt3rehtRytnF+TA+tZdUJM31vrEauJwmU9hjAiKAcqUyvlut
RjyQOy9hF3QsDJh4NHjObh3tdtYebxWejDdrAoYIe+xMI6XbIqA3b+Fya4rnfEsUuQKRDWiEVn3q
Q5ecHqOs1tamI6b1RAbfBu1Xy6FuqjXOv2nVY0jG20MulJwZgbJuqo965JiHpsj+5HWng/cpyzev
R6maxw3FNht4pGkhOoNG0e+YNxBywbXypw+fPZKTQlxDbyMqcITuhG8teZgS4wYxDT0Yf+eZerJ+
gTjh8CYklxEDIAEKf/K/ENefYbwv2S0Z9lA8UyNs++axrvLuNBoq+GOlRPs2DVKirdHgC62r8q2m
wdEh673aoN5we1sX4RVPdKbMlxhl7wvWAJiMBa6XNjnWY9dcCSt6BqKaH1qLmNX7mR4L1zrFxU6S
EdxOvIZvjUtd8ZQVWXe2zBpEEPcMiWhP0ys6N7JaaRYxLvfwgINGPNG7HLM9hID8Z/CoswV4ei99
Nn5WYzk90Bal9u1Y8ihdx3x0ls3czw9OQh0dgynWNFZ9a7PiRwZ3r72hfVp3SCtWRl0PG0JEsCU7
c4kWnm5bQH5foBCLwPPPT2bA3DPoC+vDpFhJVpe+lqUR/bikRGowfelrd5/orsRmbBrHDwijeQFf
fHNQ0H+FSymBUiWIHA2ysMw9sStTR6f1MU2/3Exs3TmaPz2vRxGVRVgpXAh7pa6wetlT+9yCimSy
Nce/RvC8binFHy2poHNo/RDumZ65voLawEAWfSKADHe5G+X+0OneYzcRfuCM74YXWq+Vo+NXI/yH
wAjdfHWC6t+797/S4aRJShQC/t6gehYjg/M42R+21cz7iqzTXbHcrerxo68NFHfm8E/j6DOOduT/
vZddMTYhf0s8Jrg2FWBH5OmVqmW+FnVIr5SMhWQp7+ril5fTvkfiEb3Yi42SLsl0CHVXPs0GSJI6
gchgW/PwUuwdJ7T/0dv+R9FMfi+Kqd8g3smvWcgsKfbIb8MGSB9nShOaDfUObWLyasfjp57Cwuf8
cL9Jw3isXLP6Q+4HrZkAg/SsDhR/8NQBrF85pcOwrDJKpE5K7tIUNv4Eou2F4KJwmzAj2GtyNjeh
1IytNfbDNc6MzywO56M9N5jRZ7kxRFK+wWqQeWK/9kIMzznnfGHZ7TXWwmKNq4do5CC2+TZcRehV
iku56Vp/sgUkgL59VlX2YhDHsoWZ8pWZKsKXZLKugWzx1GiNsam7XjuEM7wGXvOR1vaIDY9UjZpW
8bqSkAwnwBIboGgs0WDYvM9qJH2oWaeNJT4sOvx5cRwr3bhaVUMeV6TvKjvoKJhGB4wV5YEyEz5r
MAyHoseXwfV1iQ4A5RKZ1GWsIGuudIVZMOLkXdspnBmFjey5nmwPQFYh/Cwll9Z2FIQLciGOVI/m
vZU5Z6JWok+cMgsgUvuJDHIm+mRk7RpO2mZiRP7VjL/J16EHO1jl2dIIXQNoaFzAdr1B4Q2I9Mid
h6RrvuraqJ+zsAQzttQ3hVs73+7nqAinbpYwlsEAfeq1uUF2Ibg6RtOMmS9hqvMsv6GLbjSidVYC
v/N2DszwaJiiWDfwlIm7pzDnqqo99o7lrpLaY3XWuiRyYJVYmXo4PSCVoa4QK7mn+6XOdrd4sGzt
nCDS3tIvLp/K2sJD2Cpz/e832JrZxgrNF4FvkaBKUJINsA7UyNreGSKINWo5Krr1THC5ddTTrCS3
jD6uYTQbsqDGp2getYtBaNv9ngPKlAZr0pA2hRtXzGDhaG5tHBlbpKuq3zX+313Ot78NmxiMb0N0
IZLYeZUyFVvLIqoubUsjo6rm12ZEeGG4sf3p9a8FgJYHMbgTgspGO1uLH3+amkVKpJ8aMjX+3dQk
jmjdHzoZtyEJEBZqFlOLeB5PpCQ9EACevMbaJE8a8rkVNC7vOqWdd+WsxOpJ+nizQrP1Z3QyfZ1E
9nygTZU8ZyCQa6Ak9SSkH+rac2OF/ApJbuZqbs4XYNjnwmEphgmSVK8Ag2TaZfPOjOBl3BfTTd61
pyAzj8PQeM+ZQeBcH8e3Lkf2MAqvuSwOJeVesoFlVbl8QvRP2hmz2y2vBjCqr7k+dWeKF+6laYHr
aVXvvNVRtMfQD6cdp96RpnG5matG4Uzjta1TeT67e0314T1mUfVmjqQmBwOxbEFVfi6dx+84gqBn
J4OAIT8xQ8tpIPBpsrNdDv2qpb7gawPhgMSS/KLCewVIbT4OaejuUspjm7JJ9H3n4q9yBpFgTG/8
wq6aN0j6fhzmpNwup0nfFAriXzU+ppPzo5e5WJbwwyMS+/xEBBXQgOieoNvs275ePnnwGlo47zJ0
rL9g3O1rbTwIBLBbRfKTch8tq5Jk8/T9j8uFhcC8aEu9KEMeZMS3uV/694G20c25e9WCZLuAUbjU
BVSUZhWuIToOu6hIkwensZ5tSZdFxBrJnxrMWBjLwK29MdgRSQ2UhFMiH2gCdXX+DzUaumqGJPzC
ZbZkivgJSgXeIBLHD47bD2uoJSgAhJOd7Bz+VmeF8ghdQB0a1yAGZOiQi83aMK9ik7xBO7Kxcqvs
3Sl0SizU6/H4cM0Xrfejc7HQozB/LmVyrWVDTHEvvGtsWu2+lFF/mhTmRWK2xB4Ye301O3pZov/M
VQUgBYLdaZQGbsWWa1gcfjihHHjDAapvosmMsjnHiYXB0pEgsq2+uGEdg2sHPnAXGCyF+Ni8Kes1
bOcWfUP4WCapgVmTPGYKWMZTXiX6EydwjSGvpTNq2yz87PrhLhXPi4io2MXOKeae7ElYBfuoBLPE
9QNZVGfigq3a+kQ40auj6ukYIsDfM+MgntQzs61eLGkd/OVUu2MN/VNcNIEmC57F61hnZ0hF1pG5
SbEB20+ZL4msE9Msrm7NZ9RWyW3snOqkp9o5i8z04qYZYXqTjbs85qqcZhi20yzb23nbQC0OyIDO
tVsQzsZq7DmVM6ph7zXgkaTo3sjTi7M4v7SulV20ajaOoI9v94fy1EBOm0O9KbPpUprpSxjr8qXX
WwN5qffex7XAcv3ej/uR0slTshAxNVGZ+35Uzba0U9x21EmkcWihFMRhOW96qy72ocZUJ3f2Ju2K
L2hgJOYo58sRXfWUlIz2TZ6LH51EbkuF4XM6QY22Wmw0YfyVkE+7qxxRHNqwHd9bdEkJPIZ1ntvZ
UYNz8Jw6/GBpfxxcLyStXjmwp8zcqlC7FM8cDYpSdUtk62KMn37ablnuWl9jSEB7MgbBYZi90cfv
9zDBUbyq2pVr5jL1d4usuNdTiFypNE9dNGIG7DkSydSN7xhP5lWCnoIGkxzfmbMgpAzqJ9x6G+Lq
0kfWEHA4C9LXhBL1AVYwK+4lgvC+iUeL/RZGv/HCFjREK1/um5TS7mTWqyHOx/eByBa4nWGyxx6L
t0V4WHA0HeBMl52bgMsxGdFkGo2EPmVtpPtpMJibHLrAF5WqW2sFH5qjHViL90ytGAqSjuWr27nZ
pfgyJ4a7pAsJ5RYuAAXaOQhSMg3ZVp/tJ2zhfLNT+tLONGo8VgJ9pa24SpGhWWo5FXubtXqcv2he
qk461dokRLrdsqDxUm3yyaIYgFnU5JJpRArC0kRDPtjWsUW0V7SGcZ4alpkqkxVzEy1ZmH0Ov0nW
beOQPXbCbs9J7z2EYsSc3ylEZjkNZw1Ri5Ros9uyyn2iWOH3caKlvYVFMmZ27dKjoojpPbkgTbws
/GosSdSukqWfMR1BI6qCt3l0it0bi/wCd0tWXBGYbHtpDg/RHjNteA2jKn118BD3hj6cYZ/TDcwb
41qHtjxWbvFh1JFxRcdywulaHa1OFK+yMPxirBIaMlW4jaeRTBA3iX/GyW/JXHDN4KUapuEFZhPL
kPQ3fayWFNKweWQFnNPf84LNGMDuzHOlMPsk1VkONF51QibRZnW0IPRWgiiQ8SElSnLF4JEd2tar
mWCwEU1KccwaTziD8gcnrZMDcyBU0eNI+Uw5tIcH3XmJ2vYKhyz/9kzXQvyFIKUOn0sLEHbfpeqz
KEMaONL5Y9FmF4VXMhF1mMU73r4q3MTPHWWcKVPp55xWyxk5XusPtbaEum8LylKfskdYW7VRfFJh
8N5SEz7QwaPcx/KdmvMNcsI2rKz8JWjN7tHSyFEnq/VoMg/N9SWOWnPR22n0jDtDR9xG1/QIKYeS
UZVbb3BcSLicNMr/qWO+mQK5wDjJ7HnI4V0pt/kdz9krCR42RvJ4ZvnalDua2mSdD3SSzeChMXr3
OYd5FaX5lqKV44+KItlUEyLmMNLhWQ+YvemhtTOp6lzHXg9ZEzTvolH29f5QFDXutlB9eQA5QM2Q
q2YWw2nmspqu25KkiR6Z5cNkOr9sSlpr1WnvOdAnP+iq4RbbRMkZThniZW1dOjcdIiK6yYnjovsf
9eyNFd8Fq1K1qWNs7/Rj5KpFeHmg+25R+QCMk5jVVSKBaF0zPA/YtZ5a6hk4GrVX2bW7uXHsHda0
ZGdpljyLLj4hcC6fhMPJVGhqY2pwAE0voykyUZwsKKoeXCOCGRQQYQ5p89WcM06+Ob9VOFO2tu0x
xkLXEHFcHcIwZcJgKLQMU0nieIcYsYaRoJYA4Mz2/t3EXu35aTHnOeNU+Z3nmjjdN1rTIobAF0jJ
xcsgk+CJN1T1jNjfeJSdSg96jEm/DDPC82rWoQggsGPPo2s/Tgm9g7p9TJYNqIZKs1EgyUpsWrqq
G8M4RfDnPgHqgA2ejH4rptnwW2YrlLrJm6Gfh/NfdOHKypPiQC/a2GZuBbFvLMHZ1BYIHuG1h16j
bDgN2rBvplGCbY4GDDwFGLchcndGXD13QronStouDIAo2TTJjPdewC2GJaQeYqzhz03yYi/jbmjE
7r7Ph/oFaQgL+aYFW9c2v3OBzMSeonlTDmPpOxliDeE2hN020RJ9hgqm+CaBOTxP/V0MOnXXIebE
DPRXq+/ac5AivUorUztqRvg0zZq8jKoTL1PL+Q5qw/i7ru6jaV7TkaZGjQaurb9gUcyfI9xerktW
srvfRSDyINSMRpwSwUpXReSbo2FfSwsUsG3MRKk65YfVtNZtGH4Pg9HdZhJ0N2Qe9duOEiy4knKX
GlJhp5oyVqdetXFRlzgwYN4Te4R7POj6EaLejRONTr6p92SUohcVdSD3xvJTjYh4oacz+0NfEard
Lw3sOLDhsC2b8ULVp/JbWqsK+JlUB/S2Psg8/ZIPZJ/VQ/GWm2SXIjS2PkU1H/LZEo+VwDig1BGS
gfj9P+yd2XbTStutr0hrqKQqlXTq3nFa0kFONIAQ9X2vq9+PzPr+BVls2N8+/g/wcAzEkixX875z
PlOSwLwiO378MOjqktUB9PDIRG5bJPEj7UDvOlrk5K5dk4jJ2tqVnvyQ+x5KbWp6iR1eZJSj6hhO
ix+jhbSBpubTSI/fyl+jKmDLEzXXmOqJvA/C/igoqFxoHP22tLwP6KbjtUhCeTj/iNir32isubez
Ky7HMkez1pO4SJiKc7IN8wo1c7GlUkrG05SaV4XZm1fpYDGix0yJwg6a+7H7lBGE+cHSTXMPzwyo
nPUpd0zzMXK4FIGR//3s/Br2/hrQhr3XrYF8EtPVvZ16V5RR+k+ExSS7cuoRNol6nY+1R/RfwZAh
0CBhRgWoroPphcLovT3U4z14sIEyeoIBwEGw3A1ZfaMakjTjdLbXc9OrR0mI62qCwPGRU6IxFsUF
+bvuYx0EdxFf9X2oZuqLZgsKCfsJbRa27a3vEOUaju6XxSUL+geFdkj4TGqieTJzxDtU4/wHclQR
M4fOhQ7T8do2MZsRFL44B4r0iMm2vrBM4V8ku9SWw2UMxhO0eud/bhVZGGR4f+xjpXdF67wOmsqv
6FKUL9DFt1Vqgg008ZiYc558Qrj4TIhheMoJwd0M7MaPTos8ofCM4I7xE7l9go0vRW5EjZJWQVqN
4f35wZgK7Dezpy+sIavAm3nzZih1dHl+iDoaHFVofz5XcEN0lsIIYGF13TeLIfJYBbcto9chMUbC
qKm/0k/v3a3v0Ga2DWNb0GlDXi1wQUagKMtZZHuUWLitCG3fNn3b089KQEkKSWG71e3ejA3qT9JQ
e4fe10FR9l0nNW28KvTYAtGZPBBzaVbeXUuBa92kbranHdBsGdLsdaEoKAv7pJZs2UoO1v8SF76d
UzX+QFwAaYBD8P9OXNh8S4F5199+hHl//z//ycBQf5nE/JHz5yjMxlBK/oe3oNVfZOw5iklLEICx
xFP8JwLD+8u1eQFpynfON/+pKbolBpAIDCmFUCa/j2WgBYnhv4jAwDT6s5UX3JRyhHClKciF5fDe
ZWAkcR/GYvaqQ58Qe+QibJpFX2FBcS+GpQceZaiBAjnBFFyx0igv4MZsh6jKD6IfSLRhqbwKmipe
KZEF69hoVlNML7IQHbulREMUQvGy2pmMpNuyaYNTn+NocYt+VSY9kTUQvqimQdRMiOUjq2BnBC+u
g/S7VaTnYcroIBQA07dZimxEFX5GxujuG72oNafsGGEPihypTjD98tCU6G7cZYlffEsKTAmyIYuc
Vi58Z6QmYMY+ylFdFyWnJYgs7NIXadTEe8huP5InuCHzihi6UD9NBLFT5vGvmWz4NrNT39YYvIF0
M/TM/lI9UXs/U+q+iNOTGdRLKrxqifsL55MzBft8lpROouqqFsrfTq63AmB3dDtzPmgTIbpskltC
Al4cPxX3bsTeKXEvafrUF9k8keo7PXQYhVYGVSmIMcihbNS0RCIALR+xyq/mwPw0MzeSDO/h2FL3
w2CV21Emyb0f6E8RwcHplV0zIA8gbLa1FN/mHKZnrMtrkVoCfYy3HifEz1Y2mau6iV46inkBPNE4
Ib6oyMgmIhyIitcAyBNMQpYBiXHaHffQW0JK1dou1Uh/or0v6cERJcZnvzOtlmk+SDdk7rlUwIJT
6DBBusGrMtgE5T5JcyK07uqeplRCMqLnJeFm6EIsXX2x2t3Aw7xGMzBsmMreJuJXUg1S0YT6LIrs
qoviVSbpRvgUe3XjVOumRvtRRuz/4+pVLHspVU16k2D5Was4uw15I8cezaXdddVi8YPea93Bp1gR
gIXcu7sShHfTxMrv+6iN1pGP4hyNyZoSPJudJO9X9ECOeL7uQBBeFhMbOPNLXWa3ZZVcjMgRUA2g
do1jPhTaJS+e4x8XMTHewblIjqltU4lMXirVo4gsivuOvY128/Qp6aHbM9+3mJ3sEP55YsIR0sah
M6m+R4szx19yKSG5+Vtfxw4+Uc6879AoKVapDWv7MoMlnPUW9YuKCMfOJC9ighkbQL8nvXxNP6Rk
GxMUq4zvOHjX8VAMAwisSh+6cuGGGuR3UUkhMgtzvKD0sbfzFINSRf+wRK0YxQE0NXekMNBWi2z9
LXY/UOg7NWRBboEBYn8zLiBcMpfV2sGZft+RH3jj1BkwRmev5/IeqVv7AX0gNRoKDGzQn+wyhZQY
vRFa5We0YohrO/juDC9TtdVN43iHeLqfJiLl0lG0W9qVDx0VtRQ/aJr4a+yI0R5+EgE9HolleKYv
KbjqbWDD7I4zM+f4KyqUzZLpwVCT1H10LL/UqfJv1TWtwfbCs41rzaCzK5exDf2ZsSoI1Sbp53ka
xmIXmP0HKNi0nt0UDyelPGIb3RXiJqLkhYba6DvQ36Ux4ARzqrtqSsdLex7hIbYe2mmi6LehTSBi
HsHvXzBwCBEYnfr0g1sBnMkik1LW1Oz8xB5W7AxJ+wvNG6+fvR0r2oGsv7Ufhffkr85IRPJ7Vh3V
Km6zN8zghLss6dFTKL7q6IIgNnEx3JNmeegne2VCehYGoElxq3Fcw38ervvpzrLjU7s4omw7dNYl
tl7XB78f9cgkLbRZVn4fBV206i2p16rzHaK1cn2Kx14cc4cijJsF0BHQ2KXsY04lgLId6Oav5+Lq
ucyKcCbZtsb8inBogz5qZ0/jUywogzmCzg48tL0dgPefuuiOzf+490TRw44lpi3WtXOyLBUcy4Xj
DW99GfgtMXYnU4zlFjAwuYuIGw5zEZ0kPcc1lEFvzd1CuHsKqCGYQpLH+n2RDIouwTAy6DCOTl40
bzxq1qC1rR4VTPPGYnxpe8wGKSuY8mAakrnSW7cGaIVT3kflOjFyjL9plYFz68iRj3k7w9ExMoj5
GghqfjDq4soeJ/OErE9tuBSo80d6PJWHyiS3n71ujve21GDX+6qE4excFTHtwjifMH7WkoSgdnEo
L0dRLw/nZ9X8FupYX5x/yNphPHCjfT/KHCM67mJUVU3Ad7m0LvqpUuhwz0+rCAhr+6Q89LiBYz8U
Jo0oowuJu0AmVEvrbrSRH6LW7BdFIMYYZIHLsxzWxIUEO7xqY7iMxdy/ZXitd8VUVazuP/ZQvLjR
0z2KjxmItQSRO8nbhZa/nQDBpouaMLDz/CjAgXadHveDMV8tAMD/XYD+Py1AheCz+t0KdJcWdfT6
+ccF6N//5+8VqGv+ZZKkRhtMCUCHrDL/zmBz9V+OTRkO0oUliFXTPyxAxV+mSRA1ki2mcyUdSCN/
L0CBhJFLQ6iba4JeshzvvwqbPiOBfkDJSM+xgcRIttp8CWxzCdf+EWkSDKM5u2VB9gaNk02FgOHG
iIv41JTVTcvYs3HAy+yjzEgoCJjEMQG6XBeoguPyVpZzeLI6KmVtwkqopIWrgaNeLrNjRVN/5XV5
c2xFf9Uo9NQ486q9FwLR++F6/wIn9I56pExLuqTbsRZ3NRf4jP/5gcpSwcVj2B7ZwvFRMS1Hu8TI
LKQwLHxzHBNIw4EMevpVF8iif//e4h34+fube64yl9wfPpJ3qXC1HfeCMajd12TNu32xB3iJbXkK
tyzyCAf2g5vSKWFHIJjz7ahb/3+8Px8bbkLNPSbthbX0w8nPgqAOwtjafeY2t2zmk40YyL1oYF5l
OoBGmByriNUc4WwwHTAZ/eH932HVzudvc/aS29uylfvu/EdqtEmquPhKUbmM6/5DAIYbqhDVZyw0
LtNdy4ziEkLVu+majqtkBUmM6TZnMkBgh1jt94f06yNicF++XIKgpJ+vSDuGvm+Xbbs3CoZ4EY8h
BCFZXf7+Xd6HtHPiCEwEND5XUltmH/nz2zToopq+8tm4EOSJ2aeIt/XoxE8kZK8Tpw0uzCD3r+em
WLsWwa8d9dJbXVMoo61jXZY2Lpp0dJxTHEl3//tje4cpOh/akvECtd3ilpTLFfrhnlBVb9kh4U/7
pnrVPjoAxwi/Shty8uQ/RNI01w7ouT/cCf++7EjsLM9S0sUf9a+NrB9CL3FtCKnMsxB/fS9dl6ZX
bH9/agyJP5KvzqdmUQ30SAJAU2svf//DqZluY8UiSTg1iA14hzgNHBUNqW4ksvz+rX51FX98q3cf
MDRB0mtU2u3dKUIJkPaboItfaY2XK1tL9tlgwKJw+gPb6ww/+2FAPp+hq8nXtKlLcAO/G5CnMHFc
tgjt3tImjhejzQ9eZp7aSGc7Fhs0b7wb9DHdVVkODy1Oqe1U9QeGBsqwBglWLBns7RAbe2NwLIKY
NcwVwF89hd6N28FaoJIJwIQdGThhGIRG9FZD2yChxLryp7FH7RS8NcS/HqbktnYLYjMSFbN4tqJL
Mq6C9k50xousVHT4/fU+D1XvzpwmqTYFJRlt/eu2damYW0XLFze14AOJMbpDrwmsJ+CsjLC/a5ew
wKE3trr3HppUpivYzbdD3uvNOII6c/J7XJzVysThtepQu5duMWzsKW42AcjivOdmwT+Ht6FmK5+q
4trV86Fk3QjiboPjzr5UlgR30XyNMlaggTuYB//j5DTwtOOOwKH4+fenLN4T+5ZP2zaZu5bBSvHn
3Vc19lInmVXakqBBtE6H+Wao4m9jMRVEZT7OVN7BDYBjGpQaD6g/7ZWh3iY0ROSu7Uo6NiSfv6Ju
MS5N85MVOcWmLsWn0J8FPDskdJ4SO6dTFAtacMPkiD94nX/wzC+x4YaP2QjOfNDMk0aF8dBiNGv7
bEIdYJK91GJn9poWPi9/J+PsjgrrnVeUj213KcgzAakJrZ3OhNWa7FFgrIyneA68tR1qaxUNFbLP
/g6g26Pbn5IRm02RdXgG5L1pqkdXpfd1TCwAQP5ySb7Ytr3L1pJlcoKwqpaG3s26tDeFNTCPyugp
WteuINqkHeEfBY92jKZK9zfUWFZpxO7enYavUwmx2ShzjFhBlXHt0BUlF5Z7qzeTkxmHvuweYLC2
68Gg2TtEp6SRpLCVj1WEKxxbNvETfXohzapdxZgqV5OqiUHqjQ+iAEBTeF/DWn0tdH2r5INTYFnL
KvUCjJFulvyoM+SnhjceM8qRK1/bzqp1+SVQth6dgH5GrNg4FxnlGsYrQB51e5OG0x/uqn8PXK6i
1sl2jd6jo/W7EWRsAtUpkjj2SBp2ZTbu3T4x1iIaH/yRYhtiy7Wf5vkfxv9fvqti1lXoiJaJ4OeR
2au5O7w5Ydo1nxp7uOuK9K0jNx7C1GMtk+fEcz7+4dvz77UXOmBmAuEJz3Ok9a522gSIlI20Y+0l
+xYkdcbYFtMqbZtt/VmRxQYk5GS2C/Jdzbe/f/N/Lzpd0l2W5bnnkaTkvPviBh31pKEvOF1dfMRp
jfSFVqOcEwNgrnXBTlkbrwb95z9cZrEA8H4eJXljdCescwlt51L/fJ0hyBlsTbnOEv6Zxzdsa2cZ
vr8AvnQCmThjz7BWfQvCH1N3w+AJWyj97PRPiL7En47m37M+R4OczaVYLjRLop+PJkFKJxxcM5Rv
WQXBGcEbUCZb1EaQrtyJb+bQoJ3VZr8KZHGD4HmTLq3cLBweoIahqU7Nze8/mfcIY8ZUV7EeprCB
wF5Q2v/5mCoAOHPU6wZkGoHuKW3gkkzPXR/1T2UwveHQRs5TFejPHAs5tZ8+Z3bxYdJ42hvE1CC2
g9Whke1FiEF+ldAiQvhAMZLPddOawQM+z6sW8dc1S5F+Pw7AgvzsCvnzWyjJa8d/6P/hMp+XNe8/
dA+sJztC22Ov9m4tAifeMCDlN3uYSFjPN23QXQu0edu875iURVIQKRZV696WWCxSIgfmRqKpVMsX
P2O31pjOZ+Q15cqhCI8Km1Zb2W4Qo3pbOp4bPaTpjoRFc5MEvn3spPtgWgUFPYcG/EjsPHaUS2/U
7UEVnHAgj4HNtDqm6SHgGhVRmP1h9SXfgSC/f4qeELatacKwg/75U6TN6mWTOzT7PoEvH4aHEPeg
Do3pMFfiskdBHKhQHsMBS2qX58QXh29gVTY0R0NM3dI4sDwH8uqPDkJZi9ILEvAVogQQnXHxMRux
VqEVKfjdzq5Nvxju8FiH2BfSXBDLOyzrH8feZMioV9aCJlIWsBSnTy7cACk+ul0oItAo5obAFQLw
aKH4DQI3s7kfCuf19/f0edX3rxvgh6vx7ns2tOlAiuDU7INOAKtPp3ptzaJeFQuPuEzcbMu4UK4H
AFWOAGTnWY21BgD72Mftze+P5T0F9e9PhghJxSgk9Puhz516OUyqa/Zepvv9IN3pJK3kufPR81Vi
ukQrRKRDhN2KVjYDQipusrFIbrRXku2RHmYO/NIHYIfbwYMqm6OK9DLaQbOBT25Z48Q5biWZfAE3
55O0VXxuRdcfPajBK79y3A0X44Ff+1C7HbIV7ZP/0dNNFi4Y38yN3siawJCjLSTMyt+pzPmYlape
uR59ZHv2x32CY5gW0zG0GKII3M3AnbjebvQ6jBzmsy39z4g1Hp0uZm4vva1uq+eubdZ2FUaXUUXU
dB28uiJO/xAk9e/tDXUiU9BhJMLY/J7c98P2ho6jXuqqzd6VyefAb4uNMRPfW8ys6X//Kf5i/nJY
fNIaleCWtLlM5z+8U5MmTl4XNNnLIH+Ly2qN7uvA0HnrDiGR82jbCCrCgpnLh9+/8S+WvJwjkEUL
0KmjzfcbZ9w7Xal9xfCcE3CCQ3/VuaNcciy/WramI+P6G20BunTyxFmpwIy2GS4ThD3GkjVUoKJ2
X6Xqov1cjs56QnCCVHznOyL8w7D7iyWNQ3IcKHwUJ1Th3l2jNogqy4/NZp+HaMGHiliz+HNvprej
oTDHRW8NMv4/zV6/WNRQ8bM8F7uHrWgy//zBeEAxSNjg2yX67tq0kYKTvarJoJ0dfRm4PqYxB+Ge
4dkHqgwfLN89Wk3ebwYPv5BdyNsRi/aGHJF+B5LaRiM0PUQCdpHxpyXQMum8G5M4UqZOzeci4Wv/
fKRR1/YKeWiDgpOIZlzUC2ZdhyvHRNeuwvjt9zfOL+9Ytkjuks8ETOjdHOgQqhbAAGlokF0NrXUl
Je9q5eAh+2QJVNXl2pvhExp/umHfteiX8Q7INotpuXwg0pU/n2fciKAQsmz22dw+D5O8E5rdoQ+B
ZR2ONclzOe0P9p/JGIKcCJDqxETxhb3BPtwnVdfNGmdtm/3OdJOLeaYx+vsL84tSFAeo2TyafJld
tdSrf/wuD1OnZrCJfKMM+ZlRhZapbONdgvCffeM3HIRgnKWLCZf9mp7uS9LpfTkT0F1bMxWy9M2e
uIS/P6ozDPv97cEKmU+K3S156e+Oqg1637Jzs95PHcRL8k9CMmHUMW3meEPjW+Nt8eB6IH/eBQhJ
aThja7EoInaxm91CJc8tFd3b4/iti8PhvhPBXeiTvBzkJ8+w4c+44fXMSHNZeRXkD5/4PNS55nXO
vAAg8ap1abZFXuhdzWS5bPKeJVwETnQbOl7/3FRXeckOgYzGbn9s2hbesPo4d2lxNOxYP1lV8DpX
0TbpoSIMeThepYJpza5nGLrlpqlYA/z+gv3i/nY9xyER2wSPr8W7+zs03GhSuVPt+0Ct7Zlg0k6C
LhzyjsCZTuFu7e4co36Lhz8WsX+x1vKYdYDka0GKyPsidhQLyv21rvakg2oSajt5iAzf38NKTvCh
YZUe6vqiR6Z5keJvX2PJURfhZP/3eyr2UgotztKN+NfMUOZAR0tXVnsoXze1zLCGJSYk5yEv1joU
n0cC2q6RjcGKtpo/3K6/KOQjv7Gp5rKJ0dTy333LrZnuM5w0GAF6UuD0wr3lFl9iki4vs2ARgxte
TpgaAWc9IXchUW+///h/Mcp4hJt60hGkv2DT//lLzEopb71QVaBC4WeW3tH217HbNCtsLESzmn88
Y7ZCv9hLsqY0waGSimAzjv/8ni6Wig4nDO/ZZ96XwtIgtsvWuR0p2uyiFndj3qe4DirvwVCuyW3o
v4IZJm4AV9k+GH3vNjY+5+gBtxCOcExGESiFwQ5uO6tFTl7By0bhvW41hoGU8LVH12/W5UTqMOvk
5BKonH5qKDERkgBKOkyfm6mf1rqpY+huHg3sJr1r0mygi1CAmXVMtr05KeA5UnLomhlhvXirnhMp
v/ROqLaDNeITYk90FYjlF8HH/5xoY0/SprBM8wPVHAObL8tIPainyEviI+Uv/8qPoAMXhTRuldnX
d/OCZ+oG+47GRvXYvtmFu6BteufZtZ+6WSys/mJdo/Kru+hBs4O4KwZlXA21Tx5slrPndkPf+xBr
b1oFwXQKO6xq6Iqemlyggpxs7yNyAbQe+NFWrSXlTe6lT6xkumMdB/P1aJmoajrU2a33wiYouSph
S1+6wANXzJD50zjFD2YdEJ6ARWcH0Wr6FLJuy6Z2/CwLlTJ2WMmmncmHTExYVdPUFfdxpL9aYTl/
NRNxl7vppzaLMLVYMrqadBdBq2hfywlzStgNKUDLrOi2Gdoe9ntAW6IiZwfWpnO9iZJ6WsUiG51t
1GOjTuHIzEXJqr5Ln1sj7rCp8dP5JZIpSCMnK25jmzq6ZmaPrtuiwG1MmeT8knBLdYFcf5/mEWLU
5aEwZf/92fk1H0FD09f+PgLTHCe2uqT0iNR/efbPw0Am2LYcqMm5qsx2E4oj1BRFdOUPU3QFKoBa
ZzBV28DHloNr3iiIOmyLU6Xrl9GBCQI/pMWZNaCbXp6hzk+3aWqZK/Th841R1OSj41Ap/Orm/Aqd
vwn/dYxBYE4ORe1g9fDV7T8PVd6tI9Yq15jVwiV1j/xFyu+HZsoxsFmlfBxRTR/weO6HFmMsNikc
XwlbqgukOk8Tn8Au1DrYEq7n30u8SGLKxTO+4eLUhOxlDJbJZlkCsi2F8QGC+h0s2xatQ27cipra
sRe1ex+C5kYFyn8IwqQiO6+B87j8mLHEv5pmGBjNeKx7IzNgGSbDLcuEGpm6gSgBQfoSEGnGJ7Dm
/h1IHzzX0A+OoFP9tQCYs4tNJ4aq3cd3FJj67QiYYjNPDuV3B2GwbUb9yZ/B0LeL2yid4nRPGKXe
tmT0PoHHIEhBtgTQzagKnXF+mqB8rOKgh+Jv+POTlWQXEHG9Oxww9VP2ki4vStxYx7EDn2uXel+x
fXkMfG+6d9ocQpyoHisImZuGlEpq5DbGgWJRQ7IlvnGayIYNwDOWrgN7jZUm8BYHTMsaKZ7s+lJX
s97pKnmxU1dBzmsdqDNI9ueCSNnWL65xwgVr2ms1/KwQdGmpie+k22AlIAhDFSw5A7a4NzNo60Z/
iwKs2Xqkde+93vcee9KINubo6r2d8MZ91KWbUQzlFdFz82kkAaWxTqLGdkv33L/DH929BKP82HcE
Vs55fuMgcb8uGu6TwgKKatRZC/mrWEmnDF+JKSK6UAbIEcmT3RWByrZ9g94mztvsfs66u8kdnU9Z
DAC66cvxaIxG81GNT0oh+rEjubVLg8Ix0cSoKyv3UxdeVNbkvND/HXdjPbcHUriTj8qh0b687uCi
2aZlO6/7kWHVdovm0UHQsrZqazp0YYQ3YI6fALW+MJCkLzlaurRM7mOrqG9dkThPIU6cIMqexm7A
8+RGV+H0VMpKPLi1V9wg2nwMutp/VNFMlnALpmv5KZUY2vImxVW/uHIGAJt7Re31jklmpQPHv/eW
h6mVKCnDWZ5SWqCbMrbqg5137WamuHQocSw9er4jNxGgZvptxcQvhr+QavPLOIzZuiri5r4bQ3Hl
yehD3fTNfbs8iJH6wVi4Fs7DBBNTryg7595wMeQYFHFrx/dx18b3UV5unMGE8lPjh3VHfRgc7yMi
v4T9msN30Uq4R6Q+iAWo0nzjgx6w1wwdk48rbyHosh9XZCQ0SyA2yZ45DIm9W7W0KYa62jLgOZeK
ILWtaqOQZMZgugncaro5P8PaghA4SddqNmJoZTb9vBHZ65iVIVGfT15FinfWK4/SWGDBNrQFsjIq
NhqB+8YxHOvCEcy9XuXNB2/K9BLitUnK8FpPGh+eSMqTJJwDQkvs7QfsR12CeZAWbXNnRWga7VHq
U2W55SlbPIuNRht/nuwKyd+G8cBG3wfacX5AcP8kEs/cm00dXEqv2rqBsI7S9z/PUXtyQlAwcQVs
sf/q+HBnU+psnMDJ65tjB8Npx44aPKGGIy2ROQsTuwAu0hioWgbkbD7UbCNWSpL53Ht72y5foyT5
kCQ+ilSCN4M5+gYRcF+XIyzpQW7zRnIUrPv6sdkWmkhHa6b56seXTdg8YzyGo1e/xv2lZB5nA7Me
W/kJKuAH05hSYG3dHct5aIpIUnRiMef3Cj8ca0gjk5du1z5bU3s7E1NJOeQGmNUy69JZ8iVKEjgg
OnnGF3mQs/pqWeFeNtF+tC6gbTOsGW/I5K6RQ77O7Ygy1C7WRkAUcafh9NeI5UYTwgatUMSQAaGz
upuhqUzVBZuh+EIU8xMpW7dYf+aNAJaa1PPRnlIieleyY8uErvM4xjLHAix2dj7vm8jYTr21T7A0
qZSWo56+seO8K236q5Ou5TorJRXIbLK5bCxZFadV5qyVzeSE1WK4dMrHJKlwM8FmiiUYyq6R5kpg
Xd/YGO+2fmZCz3e/umC5IX8iUiYj5i73/A941Cp8VxP29piViWFmS5FRr1FV8/V0b9K4c7fzPLRr
8PjHtskvMtshIzQ3bqIRlPHs7FQxi41ZT5yQLV7y0rymVAJfw93nprXRYL42XjO/htjHaP5Zx7bn
/mJOIp0daPaqrmt3NxnVlZUQbIAipFhXpX1r1oa9AtdEXJCI16n10erca8AKFJ8Vt2qSpSUUz7jZ
VnAucMbkcMNEjRiwh+cDAW0TFNa1MthH5NDvd01vIVZ0GBKk/ma0fbkpXPvNyG1zjWnHXiXQwJKe
4OjGY4cslLXyCeWQFtCsJG+DAwgUwEcj4CocugFhr7hZJk3TwpmvIAh0FyPZ5mtM1vtqKC4tET22
uIqIbVYXVALfckrJEBpWTZd9c+P4zW4AWg4zOL6OlcVK9/UuyfiMZd88Ob39UokSgQG4YvVBQpWh
GR14kPsHLAmj6dUgD6AMuSUUMmzW6zJuSXHaFUlTbswBh3YPGGi2nM+oODCHVyrZ1Q5giarrmXaF
sxExKWDV1F4SoI032xw/KmEYez0MN3XZ20SZIHcQ1XDqCuYl0K/HzIrqvZ+ngFzM+dhU3decCTAu
p+iuneqbPkbH30Wh3uRViZJzmHADL8+ayNzUgdcdgdpdUc6R+2EOAJ+MdnGKNNtc6oxqAfOlrjSQ
goQnL4eCX5m63gLqzTeFSc3YBVkHxaw+uV1QozJoAtDj+L3W5xe72K5OZRtc2uPg7undVCdhkN88
lGYF1TypThb7mxJGcGntO7O7OpMAKzmVJ+2A9MUKoPiWQm4bawrjhXTX52MPszHfkef0ldZAdIqJ
1jk57N0JQGyw5yPxZ7gKzE1qJs1JVbFE3rfIPupx3vaRe10kycEKsFdgo4TmBaoHHlO1yvquOHXL
RUhimgseib50UYzuFCo9HYpJ7ck5W6FuH46Zi2IbFBb/gE3ghVs7yJudxoAC0R2mEtnIMPhkAGir
OZ0f6AvudGN5gCnUkrNMgk+rJBI14o3XKQD9dVUTQx8p47k2/GHXLD+dX2ILfhnlOt7OdXaKiio/
zVmYn9xxfnEViyW7Q1hGIarcdg42evy2bbGKl6tcNU2xEM/yE4eXH0HtbHSb2ceY+K4oNNMTcRTp
KVmeiSHcQ55sD0nefXQx/O746W8YJf7Qdidz8ZSnsBnNWsH+WP4yTj2GyvPTQQEUty19qPIpOE1J
Ep7Oz7xwPhgwu2Yf6X8jsVtDK97rupLEUNTVc1g24+77j0bopSQckZYlwX+hpGCX5yKJMKL4dH6Y
gMKfxuIZDHf2/WW3le4qd+Ia/n2ZQo0FksVew0cA2HXGRV0lXwQbU8gpsXthdxAMkqC/thPIDiGE
/irau3nt0kMzoWq6zGtCc/ukrW0cBJ84HocIpzU7uK01IE2fU2MTkUULbsPgYSyTVUwc164ySosv
eYJgo9H1Lgi/4dv0Cfj0Fs9ADQsuP5JKZO6Ur9hcQ8KfDG9eDwmkRUnvgbgaBrAE1HxHZIVoGVgn
03udrJZEtXDcJhCyhqGFNO6JEP/dAqJ0M6re7Ed4OkeyaE5nMqVzftULDMJ6+mn+D69y+VeqEgBn
fUoVxgThhMj170RLO8wJMjv/b9PpXBwB3fLPzw/nX39+RvKjXAMndL//7ff3+f54/q/FwpOFeVyv
v794/k/l+XD/+XUlLo0NUn1cDf9zbOP54M//5vuRqAlOjDXr74f0zz8M/dDZjqN8hrAcseZe+MGJ
ocAIjEzTASTYf7CvZxTsPz+en51fe/fvkHKku67LH8+vnx+GoLYW7ex/WLI6aNQO5+bN+SVs2/O2
hlnbtDlbZdfH3ULw7Ob84z8Pc8xGupjhKEKK5iljenchvVFtXDLhC8FaPKyIYveGyt/URUXGsCGv
0FA6m3JWzY6cbDybmfA35Qi4xlx6gWM8yTXiuLcxFliEAqHWxKp+ZSJCGM/gvESaHpHazxsddDYW
UdEQL5uPV0CTYS7S5M4yijMQ9MVelm26GhBYWcnwLTVHcz+HhCs6C7xEod6n2xuZX1y2LjchpQ72
2bARPrFiCzc1A/mqymbS3TI7RufK2APE8Fsztte1su4QrCD7HLG3+/i7Cyr2AENmY2fO+sXTt0oQ
UzdWX/wxSMllAOaoLcHu328fU6z1RoebLe6dCNtKdAzr2SE7QN3nLeKifK4ObK1u5wnGpNdPqwb3
0wqExt4W7WUK1Xzt4l9aw6wnm9DHegOazR5oAkeFt6l7jBhQGAHOpNWX6B4n+V0kfWtV2uB1veDW
LkbgQMX/YezMduNW1iz9KoW+52mSwbHRXRc5MOdMpSxbsm4IDzJnMhgcguTT95fa51SdU0A3CthI
WLItayszyfjXv9a3/vSOu4VHkKy4f36MowXSp2fwCES/GTvnSJ6fqSJnizDhsGCwQyxCY0ERU5yQ
aC5U5N6tpgnOlZDfp+E2mPVzXLR6p5Ig2CBGhk/AMH5SbwzMKWh/y2R4Mfp2Jiyv5Tqrp1OSpz+q
PDIqRSVe8LAlDs7GVrCGqhZMTVOHp0ThTcg4G1m1JrVlf3h1bO3T8WuKfes5gTm+khkd7fhTTtZ8
mMcGN5Iwz7Al5LYIqd8l9pdtzLaq/6oRFdM1l78bIBTbjhE4styEckAi02t6GrzVaI7+LkwUSRhi
TuWcNGurI6bRqQJZyyqu9KYk+y5ePvA4FlffAQjvqOBUjaSSZnfUd4HxLKvkq1HK7uQ7UKWHfOC0
47TNpcwgDowO5KMiA+hSfTP4Fk4u0gcxlZE1YExFzuKUTtT4ebzvbPmD6ZaIvLKbXeLb4y3zVubA
ka82WMvLoU/IqfuKymLBbn2Gs2dVPgMhyJ01EtiD8EGARc3ZCwPNvMseoMmcvewpHu/4mEJOJpwN
sBqcPOV9He2gI1+3ogEJi4sJHqcyDguG+nUGpfVQebU8E7XiTlRJzsEFkm2Mv3tBScQVlX4nP8cd
fhHZRuRKnXv0oe4Re3eqQK0lrJdtoIO3yZJUuf0smkHd2niXxyqnF8q+0m7DJX8y4LuYzdW0cH+M
LuV+XQriPp/HKvLcDkRH6YZURjrvuoQt3zkeKPuM8/7AApexYr1Y2asACRRl9UClZMPgBFWB9GVS
E1Jvy4i+ng71I5MbStw0MlYNg04OT65dqm3KFwG5nR+GoVs5JgH/ISuD7QzwbCgD+1rarIUL2J6b
hPAwHYZcmEvzx8MDJg1K4gx+Osx1KPrl8gco6Q+jyb4bjfwz6Mk5DhYROE7y3q7ysGsRLIoSN6x4
G/H3QaXaW7qLf6VZHE21C06jz2igyUK4EDolV09f76qtsXNCZnh0MGZnfE7BRmLY5tbpxJGjpnmv
mmbZ0WECTtTWv7Osme9cATHCjIQZVTuBFS/yNpo1XRRqqbyDwTRn4fg+Vczuidc2J2vkACZM+5tj
VHFEnbs4EDZ2OQIZ1HON8akdcr1JYI5/6SfxO3YvjQSeyB7HGF3QB7GTPy2NFcKzgO68uJzNVMVb
+/Eu0oLS83aybrQhMMSFY8WO0t95YsaWyUH50j4eCNGmDtIcNcXH3g+dndEqisJkcfnrweba2Ivw
T9ymHLBYQmzNULP6I/jKF/Pb9NzU2FRotlv7rAN9VoCIgwRJXV0Mpw7j/ImBciJ5yP6iSh5dn6LO
ENe5Uj1Ok/bOVckBCnm5tjN6gKRRE0xM6LT0/b0310akIB/18aBoAPzhWJS1SSEz1uSpvfnWUdwb
EadjLTxB+UyDNKLTMcHmytXamHOEoVDvHXP4MddLevDjka8FAzCmeIT7ir3ls1tAdHIrBxsGRxdm
sCf68pSJolnVVLB7WdL90tX4y6ZaMiMTu6qBxlClV1ucE+ePxhaH2RO7uZg9tFCghMqAb9IBmuIE
+2TZwL+YZVYD1s2VPYB94R70Rmm0E+VZ/br0+SWNWWokuqIiWrkGLzeCHnRm7hNUrwjnlZpfupir
LElP0PhO8h2x0V1zuMW7Y9crYwJhunihOsH7C5W9q3v7EQfnnRnyNQWXx1vLj+/RehxOOpIEa1ek
oegyBaISdflXJG/CR2E01OIWLkGIsxYOkm9nJZwJfdUJcEcTk8VWV48ZKyjnY1gaAF+H6SntTj3h
a5Lvwa3gBJiUcJiVkL+yIuRF54zFZSq6t6LNs92M+BI1wxi5qGZbzskJ/bYY46gZpHmzsC6pwxTS
0AGlG11Ad8tZGXDR3iSJs0Ra0VKfTvQ9odQDXByyGzCxbSdo9FoS/HN5m3KL5fQwwqLezt+JdFTP
IwukTV7AvvbruobOQmdb42Bgo1bpPOERP4xJ8VtbiVyDPXDI4BYseErxsyxDe+doxTUWrWtvqSXe
9j6NDyzUDugy88F9dFF0iuqVXsYHgquA5IPpp4Gf8gQtPzxPYZgAQ0ScUYvNsm0KgYrh+7siBZiA
9Nq1RSfAU+sww8azfbPCB9gV9Fj+dDezCToU69V94oI14GprwiT1JntPcks9ifgZfguMQ8o2yjyx
n/Ao1F/wxhdRQLh5Yw3fqQaTL26eD5cpzb7zdmtf+mDgWO+m9SqM/9BkX71lwwjvTxrT2nx8iDOu
2vSeXRzF2Ez0E6ExtH4S6Ulbf4A8ngKokSqcNmPr+m/VTH4TEyAqif/oPm+mGwl+RbyhZyZASnLj
PN/bdqs3lBYtN8GPeeXmTnUoa46QM19oFxplNLfpuzuNB6p5xrv00uTKzvTaT7J6ycphjwRlYUcr
/0BRGNdiUElEieCfor+RQK3Prf6JINFdipyYFnVv5zCtw2NOlyjJXwEBIJsOJsRr3l0m8Q1jGE85
yyzyvdCFMfWw2+LYSTkb2JhRsyRheKHrimoawEibmGOKywv3aNq/smDYuvNIKrlMrK2TxQy4cf9O
mfAVWjyFWdQ+r2My8AcXJDd4Tpj/hJWKeYkMmXpPcGB2ziy8A0vb/djrZ9dxKePMFbFU2xoj2VAn
m1TcXWPXP+DdS3fCNMNz2XKG1fWbstOJExJlBLUV7itp//R7UxzCXFwmgYwgaIj29KDoeR1GMHQ0
7YkuZYgPnHM1JR9E6xBEfV9Tjrx427LWu9JsvAMQtTpKyn7A4u+BsU6AdsXxXKInTACEmsiHBLFi
j5LfRq66NDC59yxz3ZUZV/6qkrkT2TWKiMEKDKPJvPUyR6xN3T1w/WVM7y+nm7S0IXvBJhdcKbTy
IoFUtXHpMDmowp1XXjx/S1vLPQkSC6vKxsqcTlUY0SJcrqcuk1+sEn65h6Tc4G7ZSQ8+EouqjHB4
xXULeXxltx1NzyzeqIM9cEWasH5Q8NypMX0OQB2b2Ko7N/ywnHg8jAJluBN06c4Zhz6dS7LPAbcX
B95EEnAbNSvH2NoOVAVIg1E1tObqMX+eFsZZ7K4xSwI3e7eRWA9OEL5TrzVelLu10pwCu4mwSDkE
nJM8s+Jw4aOoSKY7Jlq1NzFri6mtz3o+Ypxm8Ms7WPipq3Yiy3aYMHGce9MhLhTpz86fI13TiaqL
pzxv/atqvTXmk+krYMI4V8arRdlj6at7PrdxZIjp18xZ8VxDGXqIa+cgj0HqY8fZ8cTEe+W8xg0g
DyOLjXdP/4792nu18l9yruJt6E7z2QnG4KBqsEdYmLmpF+klrUnAWE79taqn7hL3hfU86hdqdAlA
YEu4pHlQXKueKwlS/q7AcHKv0gF5qMy8y1he3Qe1PQlwTZO97zjZdv2dEuD4z1wqn84coESji3nV
E7hGA1oaSooGkX9hsPvQtc7u46Fzkj5S/uKvODaG19C8s/Y6w/zYJwqcm1qWF5n2+ZkVxfysqJo2
FoNZY8hZP7nOW9stEMMfD8h2exj5H7IRLO/M0seESrc1Z3fCQMn8skC9vHA/GJ+d0TymdvqukYlR
rUc2NCmuNN8Iu8syUElUT9Rk4wbixyrqeyMK8vX+oJGGB3bsSwnPqMT7HEgdPNgDElUuVk825Q1u
FOJdBFon5q3vmXU0pMAfRNrRUxQspxqheJvZpgBOiOb54E6Zncu6uXXhRz44wAW+Ec2Sss2n4Ex2
dDqGCebtTOqPrNUtO6MFypSs6RBhYG2yrNuMaUustkqszZDaSWQBQdTWqYC8/aV2M35Ka0Fo6TxD
U34UMUbKlUCyM5fze5yG696IkzONt09FKjLA4hRjcxReU3j1xvKdq4hTZ9FEO8mGGoD5JiiAXLMf
ySO7hEheD7lapzPLIMv9iRfVOLipDHaTlR3xG6jT54OhdLiWEz8Y2WTVvZqbLcwh62XkHX/Mx24g
RWCOxzkLvtdx8mEQ3nwCTIJVspYHzFS0qsZCc2Ss5XYpqgq6HtD9RtlsjlsvOVR9Qkl41SbgPIZ2
70qdIf+j3M3zhPaaPnb8GbtnN+rzGLCy5nTYZsHb0oEIGBps70Kr0+RnkqVI/UYwtuclEWbb1LB+
zo7J+Xcu9bFnJt7lVtBucq+6A1RW12rMplscN/C3YYXQqUiVE1ehHYUU1IR4cHBgAr3OnWFxkSy7
LZigdA3ck6NQTj+yRJG4uQlEzT+tP8JlaDS+Pq/83hjkQydnyr+jq9P3zktMO96Bwdrj6k3gT6dQ
ansBwjyt9Etl5YoaP2bBKtsNXu+tAq6jByIwqAO7oh+zPRn7lzqlnDQObbHWPtxltw+8KCv64ZAX
LdaV0GyvAC0q/yMYwFGmbQw7wp1fHK+irZpmTBBrmBVsTMjwvnhG+565I8AnMGB4w2rTQw6keZJ1
7fLbc3DhNizHmR7h19rALHaNAbBWgkVXhEGgvsgozktFYMHHss5UVPQFphxMeOhai82zH8MVUkO9
KTLrRxtvO8vmpG+w9utpGCylDc4whOTn0OMBH2ZYS3ymuzJe9lSJyc0kMb0XcqMDgJmB3NFu6PzR
5oH8yKpA6XdjyioNyxrpmzH2jVluixLhyp7Qf7x4uKjK+D5V06/ERgupBtg1NZy7lVwc69AY820Z
/fAijUKdraYPNripKhaaLFFbqDe1sLMt9/vHW7deF1OlIjG95Y3NMcU/tn3F9d6B0+m1Lbd6n2ry
kD5GwXEqm+mB1PVEHwcJeS+2sVwiyXCWwF8n9bpv2OZWTR6sijx9aweaDhY0foZU/DxyZpSbIAmq
ZT7SerkrYgjviRtZFvUXi0HNuV8jftkupEojzGgFb2pBq1FcsQ0paf5z+9/o4eYuEG23Iiitt5ol
W1k0P1iTebs5EchaYGdrTkHbxKb7IPNMil1B9U5iiJ9bxKV5Yl87kF44GWOfMub1z21BNz2lzNgh
BsP50tc/fNspIfOw7+ur2dq0qXT3w2OuNxDWRopE9zPx3rWRkVpwkcLJ3ObI6C0nx8p/TY0wQF6U
9a59NEC3EjhuFdP3ydXwxJM1kWtQzCZmK24jgF3idzThOabmLItJXBGSWhGEctYgWcUZyM5yqHT1
FPp9c65reDqqU+rq+5w5vX46cxF+oOWL8FZm6CAZ2lqWt+5q6voXTlCKFytNBH7aHURg5xvghWuW
n8k26VW4W8wKO8W0CtrG3xgVNcqDv7xYbMoeipR/pAih2jhDA6Uv4Aen5cz471Gb1cfWS1ss/ZEr
3NGZvYLQjf4xaNta53ljrDuBvJduHdqTt3bL8S1prJ80npdsOerfHUP7DjJkvDaaj7ro0jMWuyDy
3fy3dh9SFyCsPXW4FPVpwK6kCCMniH/adn2L80/dFiF7ttmTdSnh34FXdUgjyMGqabibQvYvVVN2
66SXsGrcnIMs0cI15B+H62z1wZ6XIYvKoyhecu7bI2JRYACaz+R0Ef07GgZgnax49fVh7pV/LKze
WltUwKxV0LIVTat2S4D/GC5wDv3cjDIzhWklvR4jv7W1s3E4tHU+MKBzKeEcea/jP5avmrvpuDNu
iAC8kczzHXVQFffzaYXmGDJQY1ANiY0k4nFjrcIDbZXf+1Jlp6Sf77L21wlNOueSZAGFPQ0bwoV5
GCo0NjT6sZKG80BWIgbNhfMrpj1q4xQ9zzKQqManKsBzp3IF0E0c3cD4WRIkNsm0RkiO3A8e1NdJ
8L/nTIFHfgSqWxU7apOwcryFM/0ePpYuFNpk47Sx2PksWwpIlUlF75aeLRrSDYA3ObJfNDrfzdkI
Tu3UU1aW6ezgO9cGkUUYXHEM455YLkwJypXXhk2Zpi7Vq/BjfSTY1+zkYnpr2v2gsnks9EUrcZFI
rvsOHTyfD2Cvfku0NbQ/SLqIF9mBnQztVtI5p0r85Exp/iqVc3djM72mcwveNs0u/qhz7q+jtUUS
GiOgaryfB4cnuItLZk3vAenNXvOwuS56mFYlIlguH+uxPnnpsbNyYCrzo11Xh7agFCSBX3eoJ/cu
agA+dstFawHpfOR/bVOktASW+Dx+9RzXBhW8xiWFY6kWxW4qnGJdhcbEOUB8zf16Xw3dD7vpiheJ
JLRjXYbDYxTttRrUC4eq+TCZMPEX6Gc1Z6Q57cVhDBVg7akHcVYwpsm044qknfUIM3w9BwTs23he
pb2dHsF3s7mbYmbD1iVg3hWMAgspDCvJjy1AgzOWuehhZN/WUxLcu7QZ18YkzWiew3cf49ra9BKC
4xPZA6Jbw5rqjj0McUGZfEKBGrNYnyO/FWAREBq0FVFKvjGXxryEwD4le8IdzXjTCnQnNDcG3YsX
FjSghIw65Mt5juPnaxmXXpSHA2xmsMarTtooNGkdX2i73puTEx5LztKHsSRl7skOv5NdXtOxBAef
RHwfzOVG/jw3fo3fZk6vIZHBNCc/YSdWuavYU7KCmrrDIh1GZSpXmk6sXRNWnrBobOrrXkcBEa8N
xXgr4iAjkqb3VvJeoVoROrndpYcaB9Wtksa1mtV4GLyiu4ZJAvpApuVF875MxWQdXXjn63aKASHg
hUuLa9rDbu5KNzsXseTpGXt7p+h9XE+1CTz3ceEPRqZJ36ADtult+8C945rNHBXNVj41SX4TNqLv
4oyb0sjHE0+mz0uo50IupbmXxQC0H5VHtcr7EnssJ1Jlf2lqziixxnw0FmyGxsz6Se1o/ZT53XZs
Wud7gNAChrfjWyLfsa0/eeTjvh8/etk7L62AYhvk/UsNmh8zEGQ86nnKb26ZfjSeN340YOQ9dw7p
w8QP6xqMwtkyn0fDE4fOnopLYDs7ugjkd26DNR5ESjoKr0mPg6DENRxm/5oWeErihIanaRzASrdU
ILBKjzP7pcvC57RaeBGZTOczBaNrAtIzlsVKXGnLiplIe/c2ymVcp4AIGqS8W/t4gABekpZV0xOV
QDb6gOl8XXCNr1L9jZxc+JhxwWro8mmWYtp3k/xTSRpJAvrCqFswMRQ58/SkQyu5KhOceNoATGby
RbrxTy465yYgzIB8DyLTNkFzGsngbxit3UPbqYwQANm2RXLuV3hpcw61+OAaGAo9Q52tDXK8SfFu
udaNdLKxg5tCJYDC5Mbl/t23FpcTedMfskYnmz5TxXaxC48EVdrtHbJOX4pq+SN5fWfBWL844SD2
LXP0quC9vJijedMTl5/ch+5pLpr8Y1Y0l0o9jC0O/ZCcRONTpSRbliU7E2gsrrZ1ThTL7aYXFQaS
8N6XSXOj7Yrey5FXHYmh7hR4QPJHp+6udlcezLb5ItxHzwHJnEOgFAeaHga7z4nrsw1smsNnxP7+
ONKB4BARAJucxF/wCH9zdACEsGiLUwvJ8253vOEb2js3vgBVOaPmXcK8QfyzCehOqV2d2dEyY8lx
X4XWHA15b9+b6TMU7G7aofTOsL+76wDA3+KasemGxt6Wj7uIUSLdekmG8w5vk2aB5ZZLgy449M+J
0Zj3MD123o6wVfmrQJ5ae5PZPXXjU9OX5bkkXMDgWVhvGBMJcFsKgzlrhlfmxVFfYukE30XeU9To
cVO0kH84Hfpsl2CvolkOP+opx7roSedYWd07E4F5shX3hDATW7CTV1/PzanHT86zwsWpeLQ/6gkW
XcBZz7FSFJLHQ8CCCuTGcM+5fz8Rg7hbIltB+3OPTt7hIsqtjB770F/3LXmjzqVhOE40r1oeEpqQ
0Se03pfDsBvHwjq0oZs/xxjjPLPd+lwX15UYQbAiYOwpB9VIMtS/GcQCZSiSbypDdk2qLj7zrNck
GFsEaKeo30twjixV/exO4asNYNYZvrHbxqZ3R9nznOJmVxjuqv4oqVX9Vg2P6Rm6gBr3BrGhi5OY
X2MWmn8a0XIL9N0nb0DpGzuTrxoH4spW6F5oDkNBH8/bGUrUphmqK8i9jPMTI3pTSPNiovWvkmL4
0mNQ5udaZ69pi7zTBuTF9Kwi51F84CbW2uUQOlajpE6+hBuKK5M9VMhFOAdyqSrvR5B4MLy9kQbE
5KZSDLdDUU+72OsY2mL+GeWUd3cOghN7+oZNsM7RScp4X5eAf0ZnHu+adIkmd/DmKYTPosjuFmlD
FiW2t+I9ScojPpD+i7zO9n5T3Vh48ZZ6Fv/6+ZC7ln91Ese8QGPaJBuDfdBb6bTq5JW84K2iNt96
Bbp8rNLgJDT2vqFL/V1pjNWFomG82647fE15cSP2Ft8wU+U75ENGqoWqI9kl1irUofw5syKaM8s8
pznoAxmE7tEWCw1DjYe/s2NVLyrxK8Aq9LVDwuE04NL/5UNbN4H7PwP9pb68jz8m5KDnLM6XSNYY
FcJPvarGY1pL6n8/5StPddU5mP/4vjFNGyFwdgKVoRzHsYZd2z9SB3QdfXUXTY2CTfVJF4/ia0t/
8F8fepL7HbS4GTzvOOzNBlt4WU/VYdYzYYEqeZ8HkX0t5XMow+bbaMfJsxYaz0We30OdGjfABzuZ
xi+oOvO5E2GKPS/070Udp9+sz13EMMnjGNfrkNznS1ou5z50feSUYn4pGpQ2QmYnVWLCYMwRJ+0T
iUpC1b4tMSsswgXySDZz3CmF5hDiZgMsMISUjDFCu5iw64e9fHHVtOsqHZAvKeurO5ODpI9qWM1Y
zbcjYMGI7S6OSrdrrnZT/UFqCHYtCOVdaGtx4ETOW4LDxmqqWPDHM1XuqJrO2uzp8qFjC1XfcueL
x4F/LRtNm7NrWHtA2v1tXBh5ZZHY32Z2D/0QDM98Y39mpcLNgj1kOxSp3tfY0FaqL+Iztu9+y1aT
BWusvBu1F7uAMpBxiE9jwoG36oY/PJ0IhAntwHM2iKiuiset2BJPTLrOE2PlQOTHPVWGO237qaFf
+3V2q+KlTQz1wvktWZlGmVJdxvlI18zYeumXqwvjFq3cfx2EOXzFYsuI61fzndWOdaU7fDMUfn4h
wuGygZzflddbl88HY7RY9pCBRL/gc6zJ9qoNx12QLSeeq/KIW896jl26fIbiLrtYnGIKsKlpYqzx
fPGyWF/60LBfrV9lN1yDKUy+pYad3CCKvE5eSLW26zfk21J9+8T1VsFyJgEbh0eQNzm9YegGUT1z
RF0IvrImrs2oa1X3STSg7Wrhriyo8QG9bD8NTvkjD/FeTrkUr/ikUkx2X/qRiST3LGiiYlSXtKtv
vjMaNwYGTEApWNlmydXJSoxjJ3nmgaa8eos17J3RB6Hoj9+ZLKwDwTFxQrJL9tNkVVE4kZlR5VJv
Q3ygCCeF402Mqqm/tZO4BWFqU/44q28pqviaZfeP0rHTr8vw5PUp5OXY1dulGz5G2T/P0go2k0PH
DKSK49gIF3hc8jUJW/M0VD0w8dlYNtwngp22nfGvwOX//DX9r+Sj+Ts3svuEs/9qWE9lSdr/lw//
/aWp+O9/P/7Of/yZf/0b/36BTNh0WJ7+v39q99Fcf1Qf3X/9Q//ylfnX//7dbX70P/7lg+0nDP8+
fKj5+aMbyv4fUPnHn/zv/ua/ffx3kPoCcwbcif83U//lo64/uu7j45+Zpn//W/9gmlp/81yfoLJt
4UP9i0/6d6ppaP5NPIptPZCcAGt4/E+svvc3LwANSMaWMiwTGup/UE2F8zfQNrCU4DlRlRASsv/H
T+Bfnsn/fGb/rR6qpyar++7//A+bVT7R1X9Kn0MEBQlF5zRxd4+A63/lUvqzEkaq3fqQWj4k8EnJ
o/V40I7oD735bWhddWyELc31YhKbMFpsXt3jk5+/8/lgVDNd7j1q4V+fnIy0+6ff/vyNz8/VA36Z
aWBT6LOmRf9pjt2YNCAgE66wnx//9ctAqINdhj0aeOztS0Jctbaqo29BB/781efDAFyoYF2Uzwza
4pYHoj5aXWcggT5+qSlmWbafv2wf/0oBmw31UEibgjdDRSwGhiNcnEPreMmaIkiulkHBsIUc11bI
dK4H0x7SnCi2yLY4M02/HFe4k/VqsmuLxQ4WbIT9VdW18yYL4V6ThImQIn5YExE7Cry+Kgvdpi/8
X8ZNOOb3avZSEin5EfyOERXOQmu4gbDPSruLpCxvvTk+aSclXDXrZj1bMbcqllAZLo9ySAQAl8Tc
DirfmXaS0YujCGLiZ+97PwJyFW+YjcBsiRPKa46KJ6yV05BsSMrsZIjhPuHbIvcDg243tQttnPpr
kY5pVLlQ2bFXrfAVRnblvJpe+dKhi2y9mHbCrKTlGpcckKTqzvhK77iPacwxpBsF4RcSSKT5Fpst
sxW81Uj2Uirsb6iHG8zJtOJxurSqwNibM/zPrOskGenQwviBJGS0+RYKW96Yy1cjfdY9y46pBkiO
XdIpKRaBp7spxIjqyOoT/Q5zcbq0uDnZpgy+Ptvk+CrfcpCTUA2CDHzW4ES+RTIzodKntEraAwLu
q3kaXFhHTHtUBzIjBl0MmR0e21I+iUK1d8wR7qh8zHzozTO8vMT0nQj3tKL2z3Y2tcXtThrLsx92
LFy6ektHsLHLSkyWvY/tVmF/GsQEYVAm66LJrGh6rInq2PupH1/Fm/EyTG8cMvq9zFC8aUt4z2Kb
ZGWwrD/fKFQ+lQ2bLXt6MmtJzMhNHHbMGpZO6vxKeo9ucqRBYuKPfVAuD3VW25TtqV03APjpbe9o
ObSDVmVICkg/hyZ1lFMbd5Gml3NVJ/O26kQ0pT3g+SIo9skoaHbx1NEcs8hV+rB4HGWUN1FABfAn
vod2QX3auKmD8dGz5H5BcP2JeJ9v5qW591Rvra2FCoiHkMRlLZJEGg+pQFIrzK0Vw8wRlAut/ax7
rpUeNvOUQcYv1MpwMRcaHW/Efl97kNOp4LC2U4M7ULbWiQDlizJZ4maGdaKPonWc35k9gOApKnfP
GHS2aEt9aPlsFjI8vmBVf/LqYHAadLY1M0/QidBQ6dzSqG2ELDFQTngVk2NUb6M7JCen3BnSa45W
RdQdJxFxOJZY/awj3G0WHlC0epcTev1oU7aDYkuqk8VvuMdHuDKaTu08s6RbspR3KjsfFqW3Tofs
DBzcKSwMQWbWjbMeREKWMqWfoXLY0XnvhR/LyIoyDKK6rd49fNbr2krJEMaoCiLSFyH8j8EFJOYF
NBlJFVNJa9PsqIruFYW62vti5DyM0EHHJFzK2jwh/ustWREmyAvOJJ4eJJ+xpzgd5EduNnKXhmHH
eDPlaN8aSpi2frfzIanUWwGob21Jke+5gOxQvBG0yMm3KUHaxz/StNVuGbWxS32v36BKmJZRrcWk
3KfBdH6X5KyaZIiGbHqaxgznS+mgGyn8f1T7xo9jXee7zDxzNu0Xqz4oXmMm2+NoKSFLpbbRrmZS
mbsxJy5CpYMbYqzVqMp2wUe0eP54MJrpvVtPRbaJVY0tENJsnD7PVDrsQCLc+hEZW7oQgPpym6Bm
bp1UsECPoXs63je6NXgf0Km2mpKEnWpQ0w6uShakA7vEGieUX1OUtej24PW4tee4zGBq6fjEGX+s
WdK6GhfkqIMPZ+LyMnoUWFDcnazlYZjH4r306oPEZI6rpXpznT/sd/q1ZbjjmoLgQ0wz7RoPa0D/
NiWbTOOKI2Siy5epivMVRgO1I+5KiKvETuTCicvr7pFhjA+LxXVz+C3hd+/jRXwLZ3/cTAVxs6LT
BKtq0pe8qkcErVWC1rpNyvng+895gHAL3XsdsPODjMpEbAeGRlMl8lNZ1Xhe8p+LFHwd0bunGNeg
Z7+PY/suVE6LjkXpSjuImf6H1FiFef1zCvWPaWb8y6r1YEw3xvoBXAGWLBIKJxHeWNmyo6cr+eDb
8XfVmPoQpAN3mdQ6UKmyc12bA3TPZgX6d7k3yjneqTLda2An6/DRFWhI6hxN1wFjZVOH6DfdIZ29
YZP26hgSQ7N4S4rJY+BI8zsYS+zL31QFasTgDEIg4gFqFfNuCie6El3a/TAF7UVeNbyE18Ui1K2m
3Q8RI31p2Z2i8+kYq1QF7K/moqGLPyTToaPpx6zezf4ayot96F5HR+7JEVzkILnQzPPOW8rXwMRO
JaHqlA7IBzcjHwilFZisYuGUtsGm5qaSdDN92suL8ro+Kjwqu0c2ehwb2nVmCec5sbJtbixUA+E/
4jp9zTyKHV3RflOhZM9qeldiyWNXTjujM29ZrlKGQto2KLpl81djGvMc79nARR26LYU/DY2vHF+O
zRxvvKQ65ZZ59Wv3C++ct0+HZyvltFNFegw5z/z1AJePrUwekLB4lm6woRKxBRGoOT6MtOe0adNt
cvDwFG83BzpaTBIrPIjUfsfFkeMcDS6ABnyojlzUl6K8p1LyykvD9zGlvVEWzf9l70y241TadH0v
NedfQQ+DmmSfpGS1lixPWLIs0zdBD1d/nkA+W65du2qdOuOasCAbUqmEiC++twM1sAGYI+SdWBlI
b0Nk06MYMFglg+NFeEO6Hy1/h98uSphaFMY+8spX2hR90FtUX5izmlSZRXEvSIM6zG26jVJIHwlw
sfQI+XMrSSTJz3Bu5d7WQ/jjvp6Qj+Ph/DiVJ9CCH4z5LdilvInw5DpE2DIEpNBiVziiFs0ciznL
z2EqSK/aWnPKZTpveyOZj6nd3pWKDl5o+bnbNMIeli1pbRD8RxSJjTFV4FQEUtGNvqevSgGdGbR3
iwEwPkxcczeaVNWZeY+0lxYTa18miVoGAorwueQzW1EK4F2IHxuNO+/o2OMNoYI0aHPi21Q9K8ry
0Ux1+hxNcj36yRQgosNYs00J04htmJwxGTzVGMyW0QByQP6P09w4VbLGvNGVgdXnEraOd1+2HVLm
5GGOn2hCI+3oaaytfw65lWqEhU/tF8khHyBe6JKUFBDvIIWwVpIrEJQzEtlCA3sqlCZK6+pH1F58
25lK+tBP2jW9f/tc9EgfQ+wgKlW7RzX0ezEX2R6i9ztdkg7tr0NCHXoH6Uoao1IPaUFinNElA1zk
pHVJZ+lrJgYCG2PTkEERfrfa8Gu6UCzjRxztuEnwKrovOrM5jbF4MumaH2CogsRXwdjm4a6fkZ1m
rkX0qd7vF1gIh65xvnlRK4KWoKldDJGZhXq0BJUQsNy94nuRNO1xyRHLaX0buNRRHQi0HZXf5fCA
J8T7SErANkZhUaak1kPFC3xpfoXZSnxB9phIjb5/bQ5B35q4yqbOq4//64f2EQsMSKYzHYBkrKnN
uZ10EJ7F73X+cGsbFf436sD44Bsp/HuHDkMlDrkxvA9ZqO1R6YWRojELiDMTSky6DtA7HmsPsnrU
mXNgqUWERUBZTFN6m3t1s4VQMFCNCqJ//Ypko/LRtvpoXwpqMFHXaH2n7A6oUh7tYthjYCRPGqKW
IMwr6PfDUG/rElJ04d83s0Psi9qM0VvuejMyUfJ14Bc8maZO/1csOv2OLMIXa1Xbx82WZFS86Fi4
WXCVDm5ev1BR+Bu7YLBBDdd1FlYQNRToBm+TXTSVXyWD7QFeXVzPw4W02IdhjPNj1bvDRYP4OUPl
pN1ycpFYBm3SvVI9POUSiZIGZmL7ZGz28FaL7CDGeA6IBqHj69cSWpyNfgRhbiJzQCi7n5Ai9Gi/
i9wItKxyz271DHFpgpqe0D5WN7U1wvCSBl3KycdIXV2FRqPJAA4RwHKO7hMsTYdG+91NEWWEdYFa
Q9A5inrAjKlj6HA0n2GF7CsQWe5uNNA4xvAvIr2Ygg+y26nxo13RQ9liZXWdhGMSzLcFlvqo9zmd
a0aP1Rzhvpp2MQ2fBVrvoko+pMShk9Jrit2nyDX1bewuDHhKLmnLi1MuoM3ltswTPruvrU3Xz+k5
Ar/eVK3/JBN8USNdWRKpy3yOVYRu32JK7Ly4ifE9ziAaDXNNUrB+cUyz32PqdsnBn+3R1iFMLM0u
XRYbuJuS2rWnZlOPVxJA5Rxb34vShzVUFeRHer9Wge26QUlKBRba5t1YIPSL1dp1VWWvm7zun4YK
ke+o1LvrQxKK7caMh3q/brD6aDYoi3t83I21SN8vpn7HRNoG9BS7gN6ujuhHvtrm4m/8BDnxpOFo
JBYbgkUp8WdyrD7IlxgaENDoSUl44LV1BxiPhE5ocjh0zwmDURAuwgoSWdgfe9noYPEvGa2Zh4Am
7LbZRyhG0JGRimfChMZueOxPLUKabiS3WFry1i8xSBMOMWYL+cKu9P1gUM99btbH8pSw4ggKADxG
XiKrIoQ3nN6XuuMeprmCtJ/cGVYB0aoM5zdUBfZ27vHdwfieCbRy/C+S3E9gFMHM7JNl0EkDG5Sm
6wKkdR7JZNW3Uc9wk4JehpozzuCJiPea9FvzpVbGg1A0EA/kpJIfyPK4Yykm6bF69ccmVLOkHlPt
ppJo3XUj0mE5AUIBXTgFw0ZFGeuGS7ButOVOmppzXqe1z4eNjhKde2gubBEItVn6+rHsLB99Yy93
c2K9hhgSHXSEV5fF5aJKFwbfhWv0RPbbeVmykTbrgOMTur9yX0+g8LNDZls5nCMIAaHhHxgDBLNL
7HDlFNbtuik08UNg7mV3Lj7Jvv5V+mbPxBnuE8Tvc5aSNt4g9BuMrj6C3AYTRSlmGvnRJbMOJY8D
kVgHkoQFbF2J1CVMI33KZjN6mcp7aBbgm46qvqJd7OrJqzUANEFBQCe4hHdx2bgPdU1pQGxfHaNy
apUFFhx3xtU4/9k12jFEjBokNWpHaS3VzkHEu3cyLKux2Bge+9i82G6E7RV48G4yqujSGN9hlJ29
zO9f0MkNuHJsqjo1n1scfDaWEZJSbCbVJcPhoS+jDENnrEF6T6BisOz3rs8fY5D+k92L+QD38BiP
LM/CuJrulyQ546L0Suqd/oaRQ0BT4Hk2CvO+yR0MY9ISKRqkv2D0hg2Lp+lLncifwvegwy0sLasO
CTyNneEyVv6ZoCP3ehBdhWwJ4mThjf5VUiO3z81LfTPlhXXPCgT3vqoYEYX5OytmRKxmWCJw8ctd
VOtkFES4ZkUR9cTslKSFjS7QajftGknkbBYilhzDKbyKrPTeHl8BLrPvBqLeTnTOPgXgdXywxmfk
Hf4XZsVo13S2/hjbGlipb5yhx7Fwjsv5Cue29rBovn1059a/iqvM2qQtjLQGA3A/Klzw9ymoa1vf
DXU2Q8z61cTlcnbsdIThB/tvND1tn7fhY7XMVLF4tEENsKZribRob3bOsIu98Qc2Be2NXbbPceXB
PtTVhKsJWqh+hKzJYzJdJ2GNihJGdEaityCFzwTEC32Si3w1/GeDs2An0XeHSksf14eohebgFgOy
nr4Wm1kJRlIUg5vcWMSuV11aJD5NgEajCTREkH6L9NHzW2CWJdsiUmQY1AWGZVb0lWB2rBEGlHaR
GR80AkYDpJ1lMBvNLav68eMhY2261obztZtIZTNc4lnXjVB7noPDVocSOlEzjoxvW/SU5/V5k5k+
gItQoKKPqRVgHpFxYbQU11jLVUEeUcetG2Nqd3PI5SvEgBOyE8NnsekgBGvRE7Z86XUvR1l2yLCf
WFc6FcsawibgEU+k4U1cKI6u/9SxRD3WSDuKgQTHVfdsRC0CskHFEdJWCXWDdstcpqc64scbJohS
WodXB1+PpkiP+QguOU4YM35ot5OemQSqdvpuoV8Aa8t5H+ZJv8yWd/G8VKf9h+HEZuzhR9zHUMBi
HZyQs6MnDbNHB+c1Fi90jxMD3YsZ6tmuruRNKvmsQVo6G/s2AjXaD4DiW3sew2uuVrAxmAyseowd
dJgs2Tce2lOP+FqiXo7A+5fIy5HX02SnfYRBSa2Gmui2N93bdCAYDxLuLpdwn8jyu8+i9BdNrezI
751NeMXEAj+KBZ/KuR6+4nACUCmj/ezh7AesoW0afoJNo80ZKbalsfdaWCJN+jVPzPd+LksWR8gs
x4ggXCO8gYZ7zHwEIjFyxwP4OIpQ1vltPhwmQgFxspyIGYCop5snqKUpUpqUwAY7nDZWP40Bek7G
cm8uMYzin+0uEh5nm/mbjqiwA0If+C1XGYapu35xf5SZf+78/KqQ8wikwdf3l2d7BOXL9hKW1I30
0UA0jm7v6pa0SoE2lSbvjk+muMkg13TIsXETXy79rGdHfKEeJh3LeIrXFNEZ3euWoNdcmvUVvnu0
NrVUv6ngLhfY+QjhJRAXafbqsDykY8ByM6m0Ml9eowShxCC4RtDTHX15NYEHbOFmfU9G3z4ZBRRC
kZNKCyirt9plNj1zIzvtgUb/w15iKavV+rehpe2rythyfBWsrhEsifa+WJJvEVXRfQv3G4gmpXsO
ofoaGmOAbecDCwHUZN2MU1mUxA/tQvKrFTLjLSqHCkEeZNBrl5p4aLv4elI/tJzJA8PsdKoiB+M8
482V3nJwuydcOCGVFO5XoJ8n22r1fdxb1hF57fXo0gohXDaj8Ku/EGYfAixoGMenesp6zj23sW6c
cCC4RtxIt0wjJ7UXB6+ZnnuMN8+aPj96Xn7Qndnf1YxZzGrNlRxsZYY8njJ06TTz9frQ66jWNST+
ue3cGwaAQDL4IVwUgFPduXZoxbUtUUg50QRB0cLPKfLwLguv+1nrN4vR6HsBaiLg65F5Y5U7vKto
BIz2XrNB1QXGGVYE1FP4pr8zzHe49z9NI/5ilGTVwvXIKYxfovg27iOSdKF/0TUEXqc82NA4oYGF
841nO/OWz77SCxMmCdRbcgiIqG4WyT9LMKiEgac13+3G+jW9laCEJEeVeBwKGzfd+LlM31ipxjTv
OiJLM67uLt8Jx2DJVt8ibsS23KdrZWmHqWjrx9biAnGXB4lLP+slcwerpbz0yXcyu7nTRgdVlvMt
1UeMY5T4u0Uvjlay2cHnCmpFXqur+QBrN2EG1kumLlPfhbRZyHX27CLdNca3Kk3J58nMr1Zn/EhM
lDhyRF8ZL9VTWdAq1/sk2yR6fIGEWx3wXaNUpptYzvrjQju8wUIu5J6re+sxTPzmFLrDVVFlj5kF
w95Pl3LnDBQ/BT5YcTrHDBTla6RPKBpsXNVQWG/RiGNTK+9dGiMjVU/bmePBKfNqkzBhWcBDWEQs
JZmtnqvdCxF2D7FlPFez/1JmNVJvPfaPHUN6GztfjDD5FaUWJjpjZJLNiBmGl5LmrEOsKWIqqDRq
0Qt4mCy7cNM27Qx7LQdTwLRMO/cjfWN/TvW9o1KktMpuNiNcvA0TG6nMifaj1dqjTZpLrbcRsvAa
of6kW3sP7uEG+wnqjzdudtij2Pdb5eTQVjBYXOOQTiwD1MBB506TKU6dManWTV0dKwFYAafoyc2J
WWXNfCaYEl2CfbYQfNDAy+ChV81V5i9Qm/MDNc1Na3j7JodnL5CgcZrrhdUd/4jsQdbmL6NZTiBr
/P3u+DK6nbtBD9afC5lfx484LzIaXhwb7/wSL7yN63OKIa7ldaiNm1bLv4uMSCEt6Z4BEeytNI2b
lObgGWHCRWK4uMGe24N5RAWSdzf4q5HZNeDdnBUV0VX72k6qTW0ZuGHlhwYCGDbIpbmfVIYXQQuH
Ifff8BPlP7PUznWUwkhWN1RLjyjU8LPBRc2VNcsBu+YWYZ5oHVq9JfPlxjagXrUTa9C5b1kDEYzu
EYsxlgjWWJZzFZbbPne/0918gz4Bay2pN9N4dnVfPCaVCxyUu6whKBIj8y2Zu0sGn/DMWENueHHG
RAxmF7az3k/3iI0K6hisDTZaqlpGpIQXIwRYIW5yI30FYZMHYspxBnEZyywtfUDWSG6Dm91DCM43
YgKwK7mlcSOey31eY4ualRmO7e30aLlVUBRNevAkdK4pBoGMawGbrmuU+IdB1cX0Fqlt0mEiDG4U
RI17INOu2VgzdSVZyzs5FSeq328yx28sN9CkyUG/Rrx6gBn1ar2ldq6oTsMLvjrJprEr62zjureM
rrOHkuBs4rKt9jZqBYIo2l+MMe4WBSoea9Nw6SIl+2HMOGJW2DIa9HuvwCqbFhWU3Gmfjg3dHu8L
WK5z0FXrsBqsKsflbSDgMVQ17ufGVWVwaqT/6bHPlxCnhCsRy7FoK8sWGQZpQkHZQZYGMGU3ERWM
AroIEsEcqrm5KHiKma0KzByjsD9e34RYF2Bh/LVe376+5o/dj9OpcyKydChOuT10dQrP7G/0RV9A
8dQHqs363s/Djz/i8/P+OPXfXv7xeTNGd/tIXxiqwxT3ePUpo+rmROrkeE7AbFg/Wndi/QRRu8d2
w/gqcIs5uviiH5DQvtEUw1C2q7Mjto/VqaS63tep8+bM2WkYnkmJYTY00cPOcYWsqQlyWb6kyzh/
j3FLLWMXTbHR2yfNWOhYqVUJ3EWqob/vwl1vA+mxwOn6/nuo+oXUT783qefACFmPYR34+n7djQ0Y
S9AVeVUr3DRQgUDhYJ2rgqQCHvzj+fV8bknH+uMshFy3f5zfMdL/e6b1nT5MwE3sVFTOzMEfD6kz
fv5ZH+f6PP6n1/zTY5bWeWe3PUrVQLcRLwYjrUYERDNe0eowVtcpdNDfz65762Prs+vhullP8Hn4
T+/9p1PhFoKPi8lv0ShwBKCNvhK4QcS35QJXx//4oFk3rDk+n6/Um5LPN63H69MOtopR751HBR00
2OsQXqx2w8olmHzdXZ9aNzb+9DjQnT/f/rePWA9NHOA+cgf+l4X2ONfv//5vrz+LpNwljNfJW/cn
n8wgVAXO1n/NQvvy/qN5bbPXf3jTbxKab8M0syyLECPbATpV5/tNQtOF9S+BxM8x3d8stL9IaJap
orWR1TkEXhPmYpLq01Inxv/+byTF/Q9IZzi9/o10JjyL8EMYcb4rTEcFxkBK+yNUKTd7DQgkHq7K
weomijwZNtDGQYnCJCz+YHj9fz4WpZzF9xI63Z9ssX86dWPFGu7f2GhZO+CL9LC+qJKO6uSpv2ew
WJzD88RjtDg3KCfCfKwuOUQk6jOMADzmX5q9j/H4xGhrnEumy/1g8nZA95dCM8C34BExt/YBXO1n
FH2ui90qsZnWK72Vco/qHK44q1unxwQAF5AFXcARuvhj6EHl6lNs+Iga7TTza0fCCVSz/tauWRY2
lRdtx6aag7AcWEwNT/hTnnOqPKQcjY6MO7WDenTPhtnQaSf2bFNXEHKaUAOAwu80Kp5cemLjKAH7
aZ3teqC4FdyxEfBsM0N7KZCNqf6Yfu6hsUH5/qmjKS/QNpZ8DlQnIztYk8ZqP6qufQ3UNENyswk9
t78RVUgrPVkoWxeoYnNablO9tXc4m6ZYxKQZBWFXl09GihmcY/dnSxt+QX2zdtFYPuAhPEDt8/td
mOXFwe42scdSojbzp4gfCpwOPh8WpZU5ejR28AnWTxhj1raG8n4svxDIQft/AuHBtoo0gZ8h6+3D
4OHTY+GVi2FpdOXa3hMNPSyOHE/uh+axdJyfXeSLLdnP3fWc4As1VvltQ4rJkR7bUpTjvjH95yHV
Hxansg+WVR9bt7hbau8FgVcLIy5btmWEiUjTDzBvGgQd2tCep0y79lLzbEqaFqZvvg0JLn7jxHWQ
6NZ34FOw5RH3/9x5YvCsDlUpWHILNIcw3PAswE05JZ1Hc2E8ke4SNiqEkWjn1FrAN2tk0TP8hjTa
0MjcY//1Ojg6X75GRhASktvUXbjTxVs1DCUeUK8ITXB8ZCWxSxy6300mr7xBiY+5ITe64tz0ecav
V9U3deHDk/NSjUs6lnvgk5tlKh1m7/7ikqnJ9WGee4Vmwo2piEJkIVi59ak3atrOw4AtVa6dncLc
txJjZClp/iz2PVbV3iaKq62Rx/in2DO3wNQE5OsUW8cdyY3uKwjdhEhASxHpXrD0LqIFLxEEiLqT
IsewuninS/cHQs8fMSyMypI06yyYL13+LvAX38b2uS9rZ+/Yc008wmsJZojLU4I2z5iv/NE+t/OC
OfkU0pe9swYW6VpaQa7JvTsdbz6E0d8zyJhCn34s+fAST7I52RmzcY1w3avxcm/hX2um+dWrQ3vb
j/xWGgrsfYrk3f+BT9+DGl9hjFg+PxpWVUN57csRUX/vbL3QwMtstMSxJBXg0rEWdbLinuFxv/hR
yhI+qoj1YTXhOETxAmpvxr3Vm49GWT82SCnAaSHLKXLAx8ZFMQ95MynmfpfCeE8b5y7rwB9T1txb
rIsUxIeS2jHwDNSSWzcbjpAujI2OdH9J/H7bRFYwVdwTbjplu6ZEHV/216mZPXZF/5Zyd1kahl0D
v5h+r1XYEEGfKqA/X6S2J43p2VYUnKUj9RE8VHFo8kteoPxJggiCKLyWEXOhdJyvqDmPfJefSzRY
12YxfZmQtGyxlDr1Ehy8m25lHrFIjlr35KqK1c2+zloNKdMl7Tjx7evI9X64UoxXjX2avAzuWti6
m9Tx7quEtWSUA4GNEk5KvyQb27zBeMvbYBi67KPMm/eajfevtbTzXTKMSN3B1ES3qwWYKfXli+UP
AQnEBb2ema5cAT2xm+1tbNX0hLzw0NJu3ejLe63IiMROHNvJpStgWd/rcNq22EYo6Xlj7moL74ka
Ptk2Luxb1v29jrNY0ujh1hjRN7WZXXwxm+Red/qtnD0Ta9KGNINF+9FbXrJZapZLBs72VMtJsjMG
wqERD92iugsHLQryamlohGIGD8iw0TUV3YVvxnbo6cTF4mCgK9mZPQDenIYHdWtNrPavaJvNuEX9
NApxDgHGm8WI8VYoB2467V2OwzcGJB6FawM54aqKq58IXG6YDK5wJwULjxl0Yyu/80Xe7aPqyk+x
32jGX4mhTHGL5j12oBB2NC1do/s1h3MftNCu0q6tTwNYX4U9yKFzul/p1E1bDcPTznMtYjHrbyWy
6cxFK9tpCStgOrWMbRhqaqH3awETZ51ib0bCZc5tN5xSFhKFhou/7tv8d3MbHprmfIGQX2zBgSrM
5/Qf42RAXwDeAaM9xwPuYkMI4yJqN3BYnvTO0oMSkvGxgyNB2tp864UwEQRYPUGT3Dup3NiLgygr
LJaNU+OhQxu+YynQejU3MgHqGZqbqptcXPrf/QSQLpNIGZEGbMViXfyMe7n0phdCiQU+G+ZrSDKM
1XPuyO1/1T4qPBKGrqrOWa6WNrmbiyeP/kXABESaLUIwrMn2WBH+snPcLRSzux4MRYHERKuz3XtO
eZR4cWzht6W3CTzODRaFV9kotauhj7GCgwEti9g/WdlEihMW6tmMpFHK+eJ192NNlQGjFVALUSPs
4ZxONkt52dt4l1TDl544ddpYcHcGf+9b5IePTv2tIOCeTN3ylz/o23YU5IJR0mFAg2MfcunTAOa1
a4thvMzo5EXjyo3VDA3VRePBjix2WavnO0+2UIsZ2KIiuSQR7JUkg5tpJ3uDP3hrZsMtdSSBCfjd
4bSuIn0YjvdtMp6wAnslWBiiLn7ah8Ec36NAwwz01AIDILPRXowUu56pdXu0ezQvutyqmex9uss6
Pr0SYQ2uJvIHEQ+UeF53CjUnu9JEQYyld0P6EhiCWfi7HuK962i4KxWsxCx/Oc5R0Z3MqTjOgIzb
VjWbCOFVQs16J+aUUGczZv4m4pGEMvmOI2GsArpwiElcm3YzTEIMT+IvUuEpg5SAHSbyXmKOqusu
rje6XuKG5QguoIlMjsEs3t3ZzK4m3N/S7iTG5Cf+ARu5GETR09c/u1Cl6Ob4HWaF4Xw1uo158Gxo
SbZmcBtpcJIluMG4MLPWkbtP8ckCxqBOGTFAKSHOHYSAFwutNN91RCRX9iTutNaEqSRjgBtHb6Do
xvdl3WQEqtTGgYQdSlmnv+YaoAbJz3IRoCxRyOVZDj8BaX4uqfiBl+JDGE85FmwTJTMdA0ne1X7l
MDSE7mwQ5sV7256/ajD+Tk5ZTNdNaD76y0jCA9DKtqatHg4/cVqE3hGDJ/QLbUiw2k2DnzVz2Ig3
XXUpzf7N6CL7xnfJQ/XN7ujU2mNRePWdnW5x3zt7UkfoWzY4WvneNbShapfqTOQ4+Q870ysRupjw
S1p3OjipoH+ETTs4WaJd8nnZxkgXQW3FeLTx2WQQgKnbLNT00aINj9pk31TYxWR5jPuRaVUnkZPA
UCrROi75cZyWyr46+ZJWjrVdKsMGO4p1SIikaIha5+atZL/NYiob00HMmZY1jh5OUsM4QOk2ZPId
G0t5aVNlG6b2INndmLbQz4Y2UTa6rLwnNM5UC7jIRtX4rM2FdhwzdM12b3+JXW5sO+lOczr355Fp
E7FMrvjhg7anSP8yFZl5dj1Vtru+tmHlWJ+MKhYqOuV6BhzepbTiD3SjULvM4YmJ4qpp3e6Sh3Oi
XJ3v5nQIT1MWuptRuLBBMIfKEJsE3eDe50Nd7vyEKIOQDs5T4Zm3qW5tJ9iK+8yIcK9JkV8gqRlm
YV76ekqvZehdE2A39Hp11VaLuJ3oSpr6HF/1pvPSoY/AWDwMT9lUPSoDuEtRywcb6eAiShdI7b4V
3nK7iCXZS6gkmGgqKzy/IgbTQDSaitA9jB5cqd7RSKOiDR6yssC+i1SYXOjPOAoPVG6bZijGLyPo
z005XkUhKn8SeOW2UpyilViElnYI1s3fHvOy/C2JqDhC8HB02TBikSgQebrRmoxGi3qUWFisqxjP
auXp5kyYs4i8pK/+eTwQpXt2DLV+MEBc8HKT+7KMfqVYDnDRKhLXuqmKaCbfYzAukTRfk87st87a
SVupBL5fKL2A6td9HMOVimoToY/qZmGHiHeJxVx7SmwM3FVfa31i3SQmGTND1J96a4qHCwO5fbLT
bOtOxOttV5y+sLDyAsQCtyfTw9v3OgQH1b60VDfzczOqVux6OONPIy27OfQtGRi9aun+DfsXDOws
QFBc/0UH+PiARqUwDBCvVs7bejYoFHRJ193PB0mlOlWGQF6gggAEdQHWjH0Is13twr5bzpEOCpVz
N8Rr7wAs7/duqDRnMkumAy5UiAwQkrHw0JZ9107OEdbXIWudLiCErODfBc0T4qcuwKcgo5WlYL0h
I/IGqtDuN24fw2RXPdV1o6mv41xlmP4Z+2yhYqQ/eYA3TBdVdcTXvalAvI0EZmMyawcrJ3HlF697
9cpDtib3G0Hs1t7MRR04irSFGfdSnWZERWhlxemTQpuV+Hd/UGpXHiP1yXIinGw74a78wQlZ96wm
60+2238QRtpV26c2edNBbzOmF0gJqr+667oiDlb+3XrxrXsJ+l8u0KmckfnnGTokvnJErQNO/BfP
xfcJz05dxHWJ+sYrQ7nHorI+jUV+jCE6H6OM9ua6sRVRpFY9zLENgxHDgeP60AL/AZ98yDJZ+dUm
LogLvyzhnCj2iK721sPSqrE3MvufkFs7ALvuTq7N/lRdmUhjwAo+dtXxHIN/Zn6BuEyFW3wEZHym
W6wProeLBr5iE2hWXsHKVN6WiqW99Fcs4jC7UheOxpJhH4fFt3htva4c6/ULrd9luu8rPQtw34EA
M5cxJMBP2kxqlOURZ5lAygUWsua2AdQobPI8C2JYaNzb1qjjMzTD6ksriH6YBHVBxo0CjyrFwlpd
6+uGe/r33ux0XNefx+vTYn3QH7Jx78+skf96HwHVApMaddz1Biqhv51tac0Cgt/7VE/0oqXFdfex
a0GwYBRHib8+iMlxuClQ72z/eCWCBhlMarPurS8cJuZhujfYDgsuCSPtQQcdxXziSKBkwwJK3Rxm
8032nQs+zVGT0WoD9oe+Oi41lA6tTPCsx63MpJz9eIet9v526ABW+Q6jyuit+NtfpzdNknkyi8CW
9X+7/luhbSNpVf/qdTP+tfdPL4nJoVfOg+7OVvcibSYuw0oPsXbH6+zk0vBkmW0VN1XM4DnpElbT
qoBdxbAuIgUQZzXQyNkAoEsd1OS3BAoNZ09xr+AN8yP66vLy1l3auACSyuW4q+609dfs1Y/2xy4c
jwKiGCvpJB6OAB0Mkh+AUkVw0SkDAMdEVgYYMnv7WhPPTH118Pnnr4dkMMJ+Vk+sGyBgYj56c28o
vcOqoxtW0cPnMYmiGAj22vHj66jvtO6VjJ/TYCQn2sTNzoDI9fGF1ych1mKuSA9qRwwpK7yZ3p/i
9wJ4xGShqN1JscvpaeNIpgZfwm25B9TeejitsSyFUo50+Ws86jgCrwoStTGZ9Rmb1O6oa19InPv7
RaiuSYfwKYAWfjib/ttBH63bP67vdbdLaIVCCvaga/K62oyzY67rlz9et17ZotO/6LaG5PLzNllf
8/kZUkdeTSBEvF0fS+KI+wlJV0JGn/f7D1zf0jrklG0nwq7w4ByXXUrYKAWcwggTdZPHau9vh+sT
eN67/+sL8P/kC6CDhoj/DpG5cJr+LZv/RGR+v+nTFgABv463puvYjnIZ+I3HeP6/bNdw6WeYuEpZ
tvmHKYD/L93Ce1GAyjiOoQtAld94jOn8y/I9aEhgKjTqlF/A/wCfMVWa9X+0BBA6rgR42dOZ1A2D
L/snOmM6kNeYP6NgBLdfy4VM1ix7nQncryYE2o8CG1Q/QIL8WNT4WS9eGZ/EdJdoeZBq43Quu4aE
gIZ2k3BD/K5xv9/jTUjjZGxiVrk4cHe14kvQwY6z9CHTyD8Yp0KRmxBsh4JGp59g2iPH98Y4JHq/
AID9BZL9tkL4D9YHlvjP35P/FEwoYTgGNgsGANef33Nq7dnOgN/OYQPmid8pnu7QbD9IBqpiYT6n
f6XouCsyHKnSJVJkXVfitpwhYCx18VSGZrDYAttyRR9fFJE8hVEewyxvFMWcquer00E6R6vzUMJC
txQnfd3kiqLuKLJ66JM8ArFapcUlWgF1o8bWVxHci5XrDjN3vGh5he8iRPhEUeJnRY4XITR5XxHm
ycZ6zUxULk02s0QWzaP3sbJkeel3KFYUiKQ0Zuum7UaBbSWSl0W7+3zYdxu4qEVU0r82d62vasPE
WNSguQRxQlROqPvmx1Sxzhfk8jJphOEdAUP6IYTtQ4cZ+/ZDFZovOPK6xvugxAazFaE6UXIEkqW/
VSLx92lsdEHc8z8rlWAhUtKFWokYStQMyaprmJTEwVRihwgPsTddCSCY4vJsytRCyzskRX7voFIL
aqWYsByThNdMjZ3qcOlQpn5u1sc0JuXWmt1TXaBzTsz2dlKvarn8WhqDJ0PJOFKItZsqR+KdGTO8
FZ0XoxhlLspo3GIyZEGtHpCFqL15WfSgfaamAu1iebx1bCiuKiiHeQT+8EKrlC4B3sL+PAQtt8Nu
VIIUT7FJLCVSCVmBGUq2ItSaYZ3fZjQtAgU60WvGoVByF18JXwylg1k39SqLUXGGg5LK9Eo0k6Ge
MdVD6yZS0ppBiWx827xbVt0NbmRasG5q75euxDm5kulEtKyVbKcarxwl45FK0IP7gh0Qgt7sLCX3
ydD9wBMjPcXv94M0Lw0Us5xF3NZBK+Q5L0JJhyYlIoJe2QaaYJomrIO8TFN7qjSmqXp00nOHDqlY
FUlwr2wlUWrQCKwkFyVeqgZs+okoeqIyKw6h4ri3LCU6JXpqlfyJxEDyBfzkEVKiuc2VSGq67Qts
xhu0U7kSUUm0AwA13snwcWXj3ji5SnJFIBPqK6GEWImSZGVKnKV1qLSUXIuq3txqzYw8OvzeW6jx
ltCDT2UPUKLV0ggQlXpVsGjXlRysmii1lHVA7SMGipVozKmeeb975ucy0EtMKSQq6LSxEpuxDDh2
Sn6WKiFaMcQ6rGOJOI1+hBKrkfeGe1t7yZSMzag7DOC6VyTGWjD1J6yEkE+jfCuVBK5XYrgYVVyk
5HE2+IKSy2n/h70z221cCbfzq+QFeEAWiyzWrWbJsmTLY/cN4fbAeZ759PnoHCAHCZAg97nR3ujd
3duSyOI/rPWtgWn1YqArFysdSyn0x7jriI3CuIjdzsV3Zy8GPEHZqBZLnh8guA+XQirgI+Iq1nvx
6+GzcPPlrZvtWIMhtgs+i8XwVy0vqb5xcEzHxJnLtV7sgXSs9YkHZnWQeAfZoVR7pHGPTFuZZywG
Q7lYDbP8mXDmatWEDsC8XzviYkxEHeqsHas3djauReaM04mwaPuog5eQZNHTmOR3bpv86F/LIzmD
iwUywQsJKwRyFa4lD5ckzSnWhFS/h4ohpgWd2MRRiYSlOIZsJefFbOkttstpyaH0FiumwJPZLubM
jm79FC6GzRjn5sCo1MPJmePonBeyR9tVl6Jjr8vC53tSTxIPqN9y+OIf+b3MJ1yi6WIXdfGN5ouB
lKXVfAp+TaWLvZT1FZcwjlOC7fgpRb/FCtJyPXSI+38NqotVlbAVIbCuBo149SOjPnBO3JT92lgk
HkFcxbRcIOfhgrj1xCoKoZw7pr7Vmh9mW+ZmSEv+O9XJyVvqDnGYmBvNXImugJmfxfROZpa1iXOk
7qQuj3w58ACcQ1RWZAw7OBMM28UdOot1PYlDpeoWaDyXV27f0lGOm9w177PQ/iP3Gv3vjsyObxfk
qwTBsgma2N3UY3XUVu7cu86itoPS0bRduYH7i8qSP2FPrbpYsIa2dpRCkEjmmezzmnR2Exq+QM9N
7DfC00RUe3NicxoXuwht+OMc1N2K7s7faKe/liogVIsgVJHoXQzZz1kafcYEwE5FfkBdPLTlxEYI
w7+l/SuM24R0hOpNkO4BVQKq7gIBqSPKl7Cv/6k6bNd2ACeChPdymxlxu43Sfj4mhnuIg/IQ2sO0
9ZgQsHLqrAN5qfdjzUYWo2+9capNY/cKRXJD5pyhOY/mdM98F+WchjubsunFjAosYs74MSbjRWF9
Wc05Iy8XCGyqY/dSZOIkynntGSkG1k/fD/hnSTBaA3HGcfn9VluSTdRH0wGhK7YN4DgAN5q1AuXb
KQjjAxK+yKQyG25QjEDE4v5YkxL7MLiienLL9F6qDtQpCtPakzUaBgTjHGUEtRTXUbjZSw4uVyRv
gKcWVyTr3Ug4wC7qmgyyiVVdcgrn3lzlSXA/l2RvKQseyNg9mmYNQqUrScLt/zqt8xoBduCBkoDL
gNK9BUVjbOiAGPyzMCmCetVEHVh7QpXJQ4ztLU1Ut6vYVUkTLnc1Ncm5omIjt/XqhDe/bYfrEHh/
EHnWm2bOCGtmfVDQkWn1nuoSjT6Z9vAYbbkXy7hLeeo9FjrY+mCRV2HmWg909+IhC9k2F/57GGXe
viyH52pA5o1M+ydd/LBT1JwTzwSHTEVGTQOlpsCZkcL22zQqd48xzMNN82MkrbzDS8f+xd+3nmMd
AxrgPM+q1ZKs+lE0WD2GlsSeyI31YSwsllaJX+2DtIFBTZLriuymUw3D+Izlh0fIsxSZOLBQPFtj
Bb+XDwagvF7PzdEbrIMFc2PdYGr4O5n3uFymV6/A8geBZNt2Bti9huvUmcmYKNWdwusDwOBrWUlm
LPvfpUOIdskUGbvyfUteFX4LqEVz5BUnLyGbRKvQ/VAAD8qVmgOGpPKU4+ZaIQghdLGYzqXyE4Jr
SFjomOtmDi9GWWf3uEKqtnsvkF54wHQXHAvd6Bdf+hMYvcfEwe2Py+ZBGoTupVm+a0RsrnstMzY5
L2B0qPOC+JCmFsPbnD5eT//mHna/lYT73LF3FdtRN5CPahbXOVfoXXMWYUnC4CIZ9TXw80Mx29u+
G1Hr+yQiL3EGayZwjKO2TF/dxxmp8qbLxb3hDfeem9S40Fg6tsShCb/7O5JJKMLkfUrLlaHiD7fF
XRZK+9gb7Q76OGkTLtQfIKwPVuHDThkCZ5N6HRzd0uz2vnHMO79aFRFsI6MOUSqkXbIRdfHWTl8T
eSirIHcvU6VZmeWMGeKuehFifB2Z1kIVfwIbIFiR9v9a11A7NWf1QY+vUOf3apTewQaNEmEDwCYG
mqLgyq6xJXEHL56LlQBkbzdjw1S4mleDdAgXCwGJoDDfkWkFSsMazc3YtJe+DA4B3zITdEKPk7nZ
BJUGiAo9ysGcyh71tarKi7Ll1g8E2gy28lvZR2eJdRletsjvLNJ2iKT7LrqPoREvPG/2ts7cDaKt
n1KA7Z5HrtdoQHoPARI8iPGjunTYBVnOyhW/keHqe41h1UgeZ8rsW0M5Vtj1gt+ab5aIbnGd+SvX
hJIUOp9zjiO5zTaRTxnUC5frkIWLU96W7ZmRmi+Zv+SKevnR/AValvFbhXGrcAkgcQNvPuZxn5AU
Uy8MaNYK5ixWFXyhMOC7teY7nvvlo58wlDlWQbJwtu1/eKNvtWub+yy16eSc6N6H6b7DDPYgWgkx
f6g4h7E2cKQsM15kPjjBxxhH4exqlq5YwFZzlYz7CgMv5nCUMb4Vk5yIg6gNo6NIKnRWaYV702OL
Yi95VVHQb90e458gxXU9su9ZBR5Wj7QgAXUACWw9DAn1eM17dmr8uTJXF13jLEF7dsf29Wuu+rUf
LF2V0xNdT76K70bhXjWaeAJa7hEKlz1jTwFX/66K4DoS1+MDn60yipg65E2PmdyZmHo2LbuKrU71
X2mX4r4J1vM8AHyBobdJ02s+Vq8iI+e1d8iBIhKVk5xNAk/M7844TDYRVgRM6D2Cr1Ve4pbVJmKU
XBs3TDQ1Lr/J2xu6znYzJrp1XcvnBOHByuIsdEnSanyW4SQMEErS6BV+kg4mk3stDHQ/Y0pN3DX1
xetS4NSLO0FE4iPI+3FrW+JK1i9lW8LkzXBeyGO6N2vvEwzzo4pLtXYJU93KVBDqknzGFov3PnL+
OBKlFN45ghQLps0WpAci3RKzxkkw54cuzTG84i0o8SKm0i129GYrAzPohcNxDqgcA5icHqSrNIdx
Z5D9ZIw/3RT9GSJ0Y4GwXnXNDGRiahwOn2Wblkd0+dqW0R7ZGS5u1lzbNmZj7Q9LUYKAl2Fi+glZ
+Kwz/VkQy2Z3tIgFCeYQmI/dAPdYs7LjY9LXhYiruvhoFT9D2kzPhkHNYQoLifER2BgVd+bWoJWK
T2LECYVzpwfDNW0mAISY4UlasR2udhaRye44OyuP830CdLMp/XlAuhix7kR+SrQJaHURxbiSUDPi
O2a15tjj2ksgiqgM9Yvt4DxN5mTftsQr9eNYMdComUIHL7kdeWvCHbZNktzKvPxG4vot6EVkVout
uZNq+tuP5Ao0seKmH/6SqfYUoVztDfjoWFS58BEi2sUSW+H+VVTwSCN5hI0KF4FvvIPQPzSSxiFV
+VrW1RN/MWVTzAHWeMk7ybNwhxr252M9QiiiyGvhPu3adnTvivZPlA75kV3pyZpQRnAb4/nlrDID
9jdKbQEtkFstgktHL7eOh7JD9IpTNJx5+scuCBY7XBcVOU6AWxF50ly66QKaQ74K24zhvy77lXDZ
xxRjh4xrLp/ZW8U7F7RRCP4aWm1HDejPJDHMF5ITdaSJjcBwFeYl4kvnDxNELldwee2E7g3TM9CH
+Ria4TuBwjxfDaTIHiQlZsRpiaW1gfhLxcDtQFnQoXRBPFVmitt/+SCTUrx5576c+TCUS6JSSgcu
/Aa+F8JTpxk5Amx3ZWjxl1zjlFocAhp0IwwgMMvLVP+kYfJURniD02+DWUA1LiIAW/jIwJwHx9Tk
qvatR0LB7K4WWRm1/WtcqL3n+C/aRm42au85p4hc27WPYaPwwc7wIIMutHZoixC+pddq9r7QJrLR
vulew/uGxDEVlBtDjn8txt9BhI1PwBR6E7moK1DCCPhFDYNHHo6fkRWBLBdEAEpVsVdIBL084ONg
HIEbuHxu/mBysxXe2m98fz1McmLuRpyQWZL6NFaus5s7O9rJ2FY4L8Ng7zd6ixKQjEC3/KcFb9gI
oxscUBBUfZNtdRnfgSoiKhY11qoSPJDiV6zjr2mPfXjE51sOxucwwHwmVDIKgSSU6lC0PZmCcp1M
95whfYfLF9/Zyoyy5ym4lq6EOkpSjN9rfttwgFd8qUdwcMaw85F7/kUybPc7cNnDD6VFaFQ3J2bl
5jnjvPar2V77ZFtVOPs3jWHTh9zVw7zDUYxBRqcvGOJPDYnTK48HJU89IAdsjlZ1YCP94RCdfU66
iE4gZfm99hZ38+D/UFf1l1xPt6r1g0Oa+MkpQ0lVGfWpq5tDo4uzkFTzadGPULDnF7san/wmurae
JPXRDb9LfMIu0Stk2Dg3J61eZSgfYyITnO61cOS1QffcoSoeqSkU9jGpkqfW5m7pqfrDTNyyeoO2
BC1dBq3dD9SdJiYDW2iWQ2IXqf/Hp7sxOnRk9njn5MY6Cttvi4TLzWDmnLTZsSs6XObt1VzuNbv4
rur8DcVyi1ecjqvHQ1UY1iq2gJXQlT+0XYNgTLfPdS5efOvJcCWI8cL4adrp3gtQaEYG3lWunnGT
ZogTg3r8TOYSQJEK1hg4ydc0PkbDbJEeG6QjZSTmON56IHNo1TXBe+WSp9NFiia6M1eEtD00qLVi
90f0xKMX+OhLK/gIbf0A0Y5c3fKKnuPHMDICR3jPxtC+uDDYso6D3ANIYymLqCa+KUS8kpVyyiYx
9+5RjlhjOJAWRLKXHI8pn+KlNO/HIBJHG0t5Qpm6JrvX37HTBgNjjkBMDVKYy2jYjeSnU32d6EDS
EUngNPebZooYIcbefJqoJJH7rhxrAnLdQrhAdgyPRT9F9Ap2ZfKUjl8N35oPhMqwKp8tmg5iC1yk
ysexBpZdkhMXsHG+Bnm57lXmrnx4l06LxsaLpvVIiLNKKZm9JOAuzbAf+F2LiH22/hSTmWAQJjMx
KfMTQeDhISLecjOa0FdcRM+U2Iww5+EzQ1256rtk6xVEcZcDvblLsjojgpjq1aSnuwyyek12VglL
lhwqsTMj+eo5VDRGD2ByLNMLGv4cpun8Ly1Hkt+5jLCe53Jl0UrsvL6El1tJYLXJWxPXsPSaW+Wn
Np7mMH0azRMHEQmtGGd/p0+Hqij+Fm32ogkd34VT8SWpddfGY+qG91aJ7m/KSSoO2348e2H91YaB
XstIWvsCbeuqshN171PkU2vNH2OmSRaNU3mRMxcC9ryHbJbznSbWxMhEfF+y1W7rINuIiWcIJ2hG
ZGsYJrQYWH9WygZ8X5RutE1tAsj82ZoO9SEl9ugSzS2zNIuYsU65G49EDXOQ96JLyr2V/tghzFrd
ksWcTgwqW0pL3jd5uOhzeZvIuPyJcbOepcBS8SxMUMWzxINtGVhusz5+mAzM+34wPg9ojtAGR0Ad
UCX57D/IIZm8haT6LMqBzPSc0IDZ7UtyockrzjznSSMTRTcKHjmOT0jzpzuqZI6vqQPho+p/UTZ+
lYxlCEMnEL1MH4jZxdcz96Rx+SakF9cdtn6s/tVExjfK819zojBU0P0bmf3cVYBc1uzFGjz0kDAb
pKk+MmyOe9xBXt0gUqNGcgX+BSbxH3Ey+XCERszwzIvOjZd9x5OTbn2bqZTw6Aik7xHzXaaPBELK
ezdhPsf4epfEBCfxVuCMkKwwgOZbjST7gMMbLqYRvvq5EZ28cvxo46o6I86n7iWPaCNHBx4G0aW2
gd04HKbjNC7DSiD/prWyW/IxkVcOq7SmirPj3lkRhHWNKpXvcxHDYrPUeOhURbkf6q0cADnHsZxu
U3E1eiwasVl2j1Fubs1aHHlMgIY0j2EunWNe/9SBMZz58r6GKi6hOM8sMzQCXss4K5DCd8p7t9mJ
7JuEEv+XpdQ1zssg7OKqywvxiBtJ4wwZaG9CCFpnQdJvh4JVkxc2CEp6QN3ZtfKIJPRTSKksTs+M
ZqHVeGC3GrP6Ut10C6b4Vk7hfQvfgJA9IEnde4Iac18NfKNAF+i0R7Sg0XfVZvKxFN0L7bJ/Qk9O
TAN8SLIEyAioKIArMllR5ZEmXWynCLG3MRPcUAQPjI4GsDEDatrWe8qheO6c2Xv20SOvBVlIj80Q
fRNSSJwTWe964hE/JMXrEIHlLbglLd18IDH39su2EPzf6GwjU79HbvFstXl79ccSphSigs6egndC
AuhQEvk4k7jBkiXsWYIJsBJR9FayJdgF01swJzivGaLOpfrTWfaticNNqFET25BVt0PnAPwApuJR
Gwa5mtZRXj3GuDPpgeAEW6o/CE9Ox344K9SZjC9j4vY84BWhj+QoScItLOeQQGKAIMN0cBwUfV7Z
QC4tZhDlyvc2VjYfisTZlS2RDnU6IJGcuSeri3MyJBHOsV/VXIL0nAJrcXmfsJa4NVJhnGcE7i7d
ZJiMG9S3ck2mgwd1ofmWBj9nGBMc2sdATE15X1tMQ3tv/syaYpV0XniwSVvNdfUuhwW55DNfyVww
SInDmdiEB9mB0V2yfqjv5o2wYtiOlkWQH5lGFNgY9Gwkv4WzUoCbM9P/8QuL3AV2dlYnJ+Z1yQW0
IbEUqIvjCDqwqz/GUthsZ5DOywKDTRDFR1V/p0OPMSsCewF+n0hCQ6rLb7aNDSesym8JbJ0VoDBu
z7i/err7G4zxum8mc01o31uV9R9FOISLUh8GTcy2UxTJzubT6omIXE95yXAHLjzz8uKa0DZvq8bf
e6FrbsiSRRbeTsfSKYpV31P9DXJ8Vg6upfkSZRjdWL9BrncQc/MoEUle7dQS1GabjnsAZkXh1TQ7
g5xOoIJoc9OyeOqM6LWEtaLlJFcMFtNNDwowzhjPxN0yt5/RH6VNKHeJz7reHfNk86dgVP0W9pI/
3XTb2sQkEHVZcMnMcrhrW7mJ67xbhehleOxWWz8pzpk1NDCTFsRvVVkbEQ23IQncI16jNIHcj4XA
HWBg+Fwku9YMOw4qQ6Av1lvgMC9JKpvDGNViU5nAMYyp2CNmYHNjRp+UDTN2kgh7mSLPCKwu0G8w
JJFFBVL2JL7EKrslxkBx72DBGAjxZa0PeRYqwxfUFBi1rXFr01bxuajgQZENufV6GDZp7NCYPs6Z
dK9zVMJEndXNyXga6Gi+SBpCDu3FnUagp1TikwjgZDOO3hIOJII3su3r7senNn+cRa4vDVKo3PZJ
uUL0MCUAgjrRcbk9Fmp8svupOrQ+YznoJM21M61/GRHE2ygxrk3Xd9hSurNB2MClT4H2VGVycKt8
Y8oBejBKIdCiYj/k1jVPQcILdSbtivG2/k7Cj0Elx8zkbiqJ/yPWDndDISFSUwN26J32k8jrFSct
xX8M9MwKETJKLBVtEXsbKfF1eaa1697iufzJ644SuU1B09p/tFPkXzaJzg5BSVNd3AOogDlod6Sz
WdW+Njheyjq9mzNrUxpjiBdT0RT5lN7DtOKT8rgBEAyioFkbZFNu+sJjIo0ENh2GW+Fz/LTgogJn
JAWnQScR2cE/NSGla3vCl8t4JpgQG8Yw6WQXTf3ZcYNwF4/ZuetI/ln036w3xnozBcYR5GR/ZyXz
vuuc5NyN73XeNEfyjvLFe7Qd3dA8AyoJ1lnGXK/EkYefy2vvht7AtrzgX9Rk/GVkLE8QLR9dhPab
fpj/UW3AyKo/0s6N1+2wbIXwTBKMDRsmzYeNGCVJ6jEPv8nKHu2lvnGBeZhNHQHwitXFZVzuTzzw
4t5Or0v+IDOGdg9cUiQu7sHyM67bYqtqC3cJll4R0X5Y/hystSdOqpFHfIVsG8jI25V5eosaRPB9
0l87gyGFVHydcTX/Y115r5w0/p6VeaTH42EG5SvkXVDgNLcJmb1J+l7pOOpf3CAC6LwE8EkRXBzZ
8ewD/E/LaG0hAu3QIRL6SU/Frq29um7N12dxSyfVfR3x/xScFYjxNwwJMGyJrngQxK+vFKzYbVp5
0aH3ywNbd5bGgqk2nsiMOQ/Eeiv/A3786hRE+jVQzmNy4FOwa08KfiT+3vPvi2HE2dlROE+YGgOP
5Vpo0HBQxDZsJZMUzw4TgnyRBQIaNFdRRjJz13gLRA0rXgpBXZXuX7gvAIHD2X7QZsWpyV4R1QCb
iIa4nXZ03oM2v9NpCAUpDK65E2dvGUkTdcvyHV4vsWgtJC/yThhOsq8SvSte0I3a0xVHn8aWTsE1
aS/hZG5G/uYCQhN0FR1VzzYBjdum1MaGSR1JnSejYejlOWJfYeFfD33RkmNlrFGfgKVRyfiQCHhI
IxmNTjFeXXhv+6QxdrO2B7BM05Ei7nvMiQQtmGMOHQBFW7M9cEtsb57rFNvSmv1tuARN10yIpDXc
oUuZ9zrP9oHo40tgeLfEzJhaz71BmQxq3mwlwy+3Rd0zYu6Nls1hEa0aWIjbzhVH3fjV5fcFxsc2
Wry2jh0dJencDP1Dc1+OHLPM5CS6sLh+I9uCXIw+35tLvFsV2qsu93ySBRv7YUw7cQ4BwCX2QlLu
Q/pTvx1WnpqPs2PrM1zhNZzK+iHo8f+N7qlwqZ3Glg3IFBy8HFCkhZ5gCua7NsY6TjbyWYRRsGfT
vpgj0w/PkdU2S0sSNbxg2viTFhsxxG8Fi80pJcGi6sV5HDmYirI6Gq8xZKxViV9nx9x5OEQND3dh
E69Rzj3JCRbBfk3pPwQjlXcw9B5r6H6+2SlgHmu2z0GXqCedzZ8ecZxCvpY2ZS0kNrI+MNi7XXaO
Ww8rCt+Pneh95GYgAyL1ENAj1AKburazCrImJmik8j92En1hgfV2lek221LVcutEE66xTHILzGQ+
zFxNhXD+pZlGaJMBHcyRn5mGOjc1UpSchDovcf/k5DXWSPTuUbIHTzGLxzgnIhR7+b5LXyrQZRfE
XyIutsIJrmxC6Ohy70jvz1OGg5817LYm8nnNg4RhIRixQglssBkMRcGX3tAtrNKehRqR2WgOAmJi
R5DGM0BCFmSM76YGmXCFPDCHgshT7FIPZJ2EXXOHcXgHlRSQnNkvnhRmKGULsYFxd0qy0t6YVLoT
3chPKpm+ZdORNSDLasoDg83uri5uQUQaLzRgMmLyztoYU/7H9Z5ti9WQ2SfnIsWd4edMN5ir6/jo
2DkY8FTQbTMD0u10o+X3j23MNsbSCByABq1LmKM35Zn0Ss2RaUuwseKBz0w4J6CnjOJZR9Ajd9S3
JiHxIUCCOH0smpxOaQxPIXK+vZY2E+6hIdBhoul10ft5ICBcy1unsTltrLT9Q0oLARCkS/tdZFwr
ZwCw4HDuzhljM9Nzt8BYwufeHdTaK+dHInejrW37qDALgJad01C6zfou6yJYeYy8xxI/ZNTKLz3R
26c6P/RDYe1zWJmI1aZTnFuvyYLRpIGfTnp5+f03ueA221/y5mz2uIgXHKcFl5OIOzQYy8uvGgNp
AvzOdEF5ZiEao/rX3iAWBwcdBwufCPxnCThvUYflCxiUaTR7If7T73//fWkWkGhreC/86Kx8f1Oc
9Jgz+rSah3AxWvz+UsA4Gj/qcIgXaVsEsTRMCYyT6cySijODQXwC2nlwt3OhNxzKi0eKFzSFCEBi
+P3RABoVtCDGrAWX+vvymra8aW9Rn+VwVdUCWF184//jl/SCX/1Vo/5/us3/hW7DWsv6P2qpnxbi
zH9bf9RFCufvvyqq//OP/qeiWnn/4fBXMaf51T//V0m1/R82baMrbSLTAChayIBzlKZwbGznPwQG
AwdJme1Kwe/6n5Jq8R8mqjVHOQ5ibGGDqPl/kFQL+3/LWdPKMR1TKv5SFxWd+b+IqjvmkTnznOJQ
M9rYW0Ryn6Oqe+aY9hhzv9VD39z6hkyQeuyZnkrLOcfTHbohTj3H9fZXlWmua8/PLqp69BWRi3pe
JDWGhbckGAE2+szPpstUl/WhN/VnHMOuM9Aj06BRxNuS/i+KEOEN7lhsgguKjfhJ84Az69x+AU/g
bbKR0bk1M5sb3XbrTIm9byG7bGj7OY9qL9hJCISrxurnramI7nJyGLmiIAKpHDUBOoFzp4kCckG7
sHaxSH9SS2UUFltdl/mRlOmTxxpmU5sDqVB1oPd5yfoQOMbObwH2BYN7aST6sqZMn5SVspkApnOo
kvkQQdTbwKwv70zUswybvWMWoaoU4fiiQzZgeRrXZ8PZd6MX3RGdTZGih+aPYY/jqsEbH8SxRiYY
yYvfEvXrc72c3CH/Qi8NUqVoqdsLYTGmYoxOS4V+zHXIEIqad/bPRJgxf2tZC2MmZzMbVfZeV/oo
uKpQ3yrrlA72v3pJRvOaKifT4agiy3nGxydJpq6OuajlLs/C7ByM/qHzRUBMV88jdZsRq/wx9805
s18c7eg7kqipp9Fy2WacH+aUZyYpU949ZWkAimij3QxhVAQSwWjklfEGJiyNZSgJfYkaQJl3Tmfc
sfJNT0zh8Rr3BDKbunzpXTzc1JiYhaLQOdPq83wNt2nX+2e/YQwy+JRWNiuCmofB41xYb3k5V2ez
Vq9joRDKOfAIJ3SFFPXI9HujYNHUTUe3IM5JdyS4TAPmXGpD5CC+88qAftUK3z6KOrhJeKUkZcVr
ryrDbZXlD6bv+nc2MXw8M8lWmUJ3viMpBwRj6zzWOANvfKAbQ7uHeWiG59LAutxos92y/JwpJpAd
zuVACjeCsLWRBPYuqL8s3u5KKFc9SGK1qTj/lJlVfjC/pWfw+/yRiSb+bxPgQE1tTvnpQBGdnENe
moQpqfSqWONukxGJp8NTHUHohPRRGQ9N/+wGZnkHXONGehTjjfYJ3znLjzrcemEQ3pWWe6bytTHj
DITSKFs9+mVDAZQFRysPsM1W9Zk+bWAghtAonK1jnFYo81jbrBHrQLJ0qHdwlz5WRZ8ciFGp7uDT
GMV8UoTBcAFlTy7dvkij6ZFs76+sI6JNKNPke80BKgddvgsrzTQscxnwRfBdK7QqJE2OiArz4WCQ
N3kn/DvL+Ksm/VxFdUVc3iZj7LTniwqHzttMscdAl+15gVRg5XWNPiV18mJmcm04mji/NL8SRoPL
0u6QD46oQ/YBLEG26qie70bbY+kGinhLf3vqLA9chNHgOgvLYcec6sSgs9sncAS2zSjq68CzWrfV
ThO3/lyL1xxOaeZ5iE5NK7oEgbJQEQh8coZ6gAP6zBGkHoah+wkXMIHK2WBHdIZbVknu2USbRyyV
vdUdy/XQlO4eCAtxYUlBTJ1bXdh2KSAbmtQnwrAIr00ZkLadcU9Q+y0rq+EUR2648Zap67CI+4y4
QuFR6ojPR/y1lGTHwQYIVlf31bgJmJmAEpR54YGkWVZNsv5mIp1uxyGx2KjTBw6xlz1syAjz7oba
eEljH0uLnbTrrETZkrtWhAARDhgJ0g8z0NvtjLt6G9rej9T+a22DGCgtcKhEk8h98YbwOLpMHlqc
uPJ9fu7xykdLtvyU3ar8O0vb7qWGTFqwzYxhwh1MiZFSQra1EspTQjzbIO5RF4kMoIpYjIAmye99
Oq4GHgKhB2NYTd8+jHEKckWDTz+/a5vqjaTsZB31CLdMfo/O8/ea2ES6sYDGTY4vuVr0xWOrSN3y
z6HVsOwx88/Zq9iLWO3GyNnAWUG2Fkl77GoQ33ghYyQuKb2yalhDW3uMOnSAtgEuHjCFb5Hm0wbT
TkwRN2VovpYTY58CIgg7xAR5Ht5HELHjYdRkCXmJOktpjA+gqgzsoGwWXfPUqUW+O3Nw2LWDDzgY
Mo75EQDDYihpjDcJOHhqxmjrEL5+hHMCBm3454wZbg7bG7GJNtnRnqs/Ipj/eSEY6bo+uqPsb81E
PmfiPHqmjB4CposswSiNJSlPKEh5E42MHhEHLrEs3JpECARAnI1tnsh7SnSHZDmld1YSoIkiwMWg
5zulFkgpLXWzndOs3Zjmvdc787XFxUB3lZu0teS2ATDbDJZjrPB9G5x0cIG9YaXwFASNk18yKRmT
ZawvkJxkuIgEQ6EcjbiTxw4Dnqk9uTNjWCVRJSUyAXpRv5FNEB5EG1kri1RJoK35x0QDRFsYL8Eb
JDO5s7MRzuLa4gIDHs8BqxqNLezBdePgZcyMQzYS1xGSVdfM8mtSKryfY5r61IYpasEByjzrOW8O
ZpG9W2oob1kfvBXV/MkQNNjOLddMNkUbp3CaK9JxhOlH2hXkPsbJ6uo/6DirA0OrhWcPuNt3Fo0d
YaR7jYLyiZX9EY8Amz/O713l+OLBXwTetWc9apccCBZo71NyjMfGP3hCJFuhSKyUjJpOTAnbt4QB
theNjw1pjO+9YArssBUr48559nzjhWOJDMOwfVNW8BVKogII6GguinjWraaCAVtVmIeEXLFNgljz
SUZDAda4BjPDCm1vVuCkYhj476M7/RVT216sCDSvRoQYCPnRmwF0YkXmYOtaF6+KzLtwSatr8I99
OKH37pf+R4j68GjKTD7nHWvfIkjVGSy2fO5V/dZLk/vFAhXieVVwc1yNnIskx8M8Ea3JTFKuS4V7
qnPGG4aN/t7u8dmK2SgPLjrR2Q+/K4MQA8etceX5KREbuKuPaFucazzweTiywI5cC/YvVXgsk0H+
FJDKfDs9D2L6Dj3zrEJVHulwASYxIEacF+wHBorrJLJI+5vQnRjWzJ3ftWeX7UhWD4RCoDKadP2s
Wy5inIn95wjxuXSrW+Q1JnxIszmC0CJBoXj67+yd13LjzJalX2VeAB0wiQQwl/RGFOVL0g1CKqng
bcI//XxA/dM6p2Mmoud+LopBLxYJpNl7rW/xVdE5wYJwbBur3UnaNDdWWgdnt4o/osCB6VG5LT+K
vSlqg17lEIVPMr6b11kYokhA8+XeCXN77WXVM3PvTtZBcnQq1FKtbj+0pbpbkstq9931hcV6d/Ie
J0dZW5zd+SViucpY3bDHnUgzjPxvk8l/LZpCQwOJ4lKbD5ykduNtQkQf4mLQTnZu/YlVb9PIF3LW
Mt+5NFYn9Qt3Vf0FI/fNN0vy+ULfXRO6xAQXi00y2f3OCkeE0MXL4MaKcg0NBx3L15bKCqA6ewrf
/DuUdhff6YfvACF+KMLpbVTWo+bYn8rLi4fc6o6jaC+MR4wgrpUS8FndyN6NrgaH5Wpoe1qj/avd
g+TLbFalxdorIVMa9bff8Ds6KpJXtxPnKcy0ra79sXyAUpWb0wTT4wJ13tBvB0UFynASsRs1dHSp
2Te0RvzoTopNFkTai9tSI1d9uOndUr8WvhYejT75Kl36I6pHaVD4w6+qUNuqBN3njZP3lnT1xa/4
+LHj6AcbXzg2xxffdRtwWOafPmvQpecustFWn63dSb5jm/Bl5UhwpdmecwUGQCfqA8tM9LLQP9h6
THivupkgxGuWF/YCN3go6BIXRFuiFPMfEWzRmyqgNbLHilNUw3r4gn2GEKBu+HLtCIK4SfJfWtGw
7REMSF3T0aDMqW9B0P+9YHxGrVfea42pb4oUsxtKYNfhiMOAdFsYXbdnAXYZaPhs/XKiRD6HXSwX
/ZzvF3X9m1HQBhMR4fa07GjVewTrYErsJIhemmV4TjpzDsdBt4k3btroDhUVznnALX4fI2IvSyIk
0EgbeEh3bVPdUlSO9oY95BSmSJyLTJxFvWrPgdOSLhKC2WptwqqsudxjzgWhnrXl1soQOApdfjYV
opesJRzRIx9kRfDJUwW3YaPciD3dFOwCBEeArQgpbcbwvoKTtLMDAMMsT6bKeSi6duuEnzKh7tZ8
hZ0XsH+Ir+Ak7XUzww6p8JwBhwdHX7PFzTBHpUT6PmnI5aBJjChG88NdDu5vst346jpYDukVb4Ms
dtA/Od6lQ9MOro6yTiKiB1S1e6OS6671WCDjNn4waGeVdvXt0TZ8JEECszFo7W2ak/ed+DFR3lP3
phFasUYLrO+SgExrM0Lq39AWI58QB96IzFSFlMpICO+t5nGKPSiNGFXiAexK3WGHztNX2PJvIpb7
pjRunD78DG2EQwmARq2GSYfdpSEr2K8MWrsxk1bnT9e2Gd8avE2TrlZ6j2zRrTQLcyzGtXlkC3Vk
0jpJV7I7J3kMQec2RSnjZ4hUUppJNpAbhHX7Ouy6Q4535NBq5l6NLlIH5qxVNiHZbNkD4vCIJaTF
ck3erLajXH0VcnDITKXr3IvZdfvRxWBu28h+0FQf82dpEdp+lpyj8CXp3Q85WHecu3d5m/zyrVJi
M4arM+i3QsKNYWG/vFExDcZhbkzC+D0JVTJxlPSLEIWvMJH/MoPMPPtg81Zh7bIt7BoUmUWJHnQ+
/Nok69kFUT4IvZSAY4KaIJ9ylmYjkdfWAQW6PGHHSvcYQ64d7Z3GzgX1ftTtizw5MPk/qc6ZwIYC
y4s8V4Fmax8ZeO6jlmzpOGMRmflIn7ua7cjW6id/BeILRFV9DmJaslfUS8axVJZG1TAIzrVN3ofW
fGktm94aFQPh7dQeR7Bf7jDiSU6cYTMimYLQxBdJTibUy8J9Ymdln4RVEdo2W2u9EL2ozfuV9BNJ
GrHh7cHDW43zmOa1/SNg17dUNlezjZoZLEp9WGMdxVrmySAg7oBrusfpWFINDoPfrIbwUwYBaQuh
TTg8CpvBJ6+q0x5yfx0b7YPhGskWWDFKOSfbUum91Ume2Ab4uXBxqhcdQx9OjRCsZvqVuamxchG1
7TR9r+mslc0kbdkfhPHKgWd5Sii3i66UKyCBzxBqw01rjN99/qaqIXs0zW85eS/ZgHDCxLDYd4hZ
knbu4YwU7NPwmo30ek1ArxRli2NLQjt4OOMcO82nURmHPGTJNJnOHsDJXRwY7xTtVd6ScdHqbw01
QIyizcoeJ2fVtG18KPoVglV8v7FFIrHx4VGRWNlVs28UAJ4gYW9Tj1iaAvO71CrvMtMMvXeTSpmr
1lWb4eCgMha4wVkqDNueGjs6CcRq2aO+Ckci2IOmWrWJBQCTBIt1pMfmzvbd/RBl8Y3JUh/Nmwq2
OpznqEO3VNCIQWIDIc3Fd2p89UOKnaye9wBURjAIyLOvBc4qit1uW1hGdcVl/RXbxbNeNsQSA40m
eXDaIOm2133SDXjRPGeriSC8OipDBmn1CaJhuH5+EuFULwr8y9GIPYAdcMVhfagBZpZTeofm49gM
yFzZ65LRQDang1MKO/S1fA4dMkIGELth/eJpmIbTML1TXqpgK76boYapwE5BQCPwt4n7CRsGtIJS
yGTecl7vYrC62ZB9lw2HgwmSTvgVvci6v4QaUjOMOiirx83UASQTZf6h13gqKvlY6TE0VHygiW/p
YC+J5qad/DHmw6GzmOU8S92azCXo0bSVI4nkaaaL49jMCwVrFiyGBfuPSHy5cfhF3dAL48choNua
WBY/UP2ayOStlzN14yhqfjmjKnd4IIlise8JnaTM2qWoboxLNzQNneYMtmq/Ief6iIzuEOj5l1tX
x6GYrZYNTv+cTksc5lvBShm1ENLartGPovHLGzZVZz3W7koaVFR7rkEdP0Vd+eiGJQrMBpvqrP9Q
8oFzpAlKYoS7bzknfSlD/gq64baARyMoUdRx+UCB6RSZ2mfko8RH3b4rk/iku8iCBcM8xo4DFCFl
VNmOQQ2Zl7Du6oZQMG9gxKW7Rt7ur8mrf0+9+I4n9YxIZTvhBIrd/kX58uDlw+/IT6qNUY8XLbI+
taF6nOhadXH01enGgzP1G93rjlOSv3UppMS4oH5EdvimbVNEzCUi+H74MogQ982G04ffgY3KrTAp
m7JNOHro2VZ2YDwj+juOZXIMcKZ4irytsnkrKvupZxfQF/EuZTBP8SuoTswO3NUUavssc0hPLKi6
2odwhfuHHxRnXVIicoAo8OWGZCAUBqH3TkSTs0lfUB3xGX314LAL0YnFXjWuVm1Sk7g4t/ykDHwX
HkX2VVTEydT1xap7JlYdTTW6Ok4qMV7IpvtsTIHMaASBAE4wHvKXwQ4KNlLQERLWZY0+G0LT71Ec
cw1unJ3Ouxs3O4xiPxjuF/lqb6KjrR0brB+L3N3KMsfJUJ416y7FqklCbc7/vUiaO7pY2wCZW0WO
Pfjvaur5YRPfBG9JgAd5V41FHRf1xcpWkbWVjlOsBoFtoapR5Ncta+vQ1h7zkF2QH4sXopiSxD15
NvWPgpdP1KCbXDMohg5/YA+zjUq8Z1Q3yNzc6S2co4xs35qQfNO6TKi2eH34R+XWLRTZkdPTO7Yu
uoUG3LgV5jqIzG/I71tJ1FNkhdY+b+lHyvahQgJ1JJ01pMaxtjPa/6Kff5H2QXmQPlO3o2PqhRc/
USG78hSptp9vEcpds45Qx7mYk1dRic2bodewDQDgeb+vO906GiGI2MkfPmGlvef4WeooPDsIMCHt
UlQxsn6NTOSkUTzFAcMS5iDKqtt3Osrgyg82cUYqulZTlqI1umm0FoCyTut78pjxXMUesw5Rj6IP
plTlY3PVOK1MNCibKKuoycIbVk4pjsLA8TdkLQtP+M8k7n7IEKXcoFeYeT18nxz6Kxvf2Np1QA+b
EeLUAb8snOnJJIzUsmFNZs4pI+QXYyBw4s5+DsB8IuiVtvGRp78RwVvPbkiHoFbtiszO+KxGw1hP
jt0ToRTkuzTQU4breme0XY3+02SNYVCXxLEZkl+MnCa2sNdGD1PcFpTLRXMMKoqfVQS5GXUu/Lkw
XNV2eQC8297a16n9rZeWQPRWIDtifBY2qa8mArpNT9LoaOreStMeptLCxe9QktAdL9wirca1hjnP
NPpVgiuNCGD8jsyLArkLXmTRJAqTvlOuLT9/GanCYXN+go9hA1WMEL7NRN9eXMlUuPOMykTc4N3p
lXgywjFBFx1GF1mHJileKfKXzn4okc8fR0RnuzbpPusweGrIXFwJBQ3UhRXaF2a91ZV6RBzsMhp4
zsaB1AoHzhiPzYjDDuORuYpLZoiSQv2unjg7XQ8OshI4Biwr9O5IU93ZKOhWY1BxpPj6DWmBBI02
5iFBSM7ncv/ksZetc8YqOZGK1lXyEFbFuI3iXzUU3ztBOp6Bszht8mDbphFq66zZhogaIk9/YYGL
tLB0khNwGWDPJia/QjNXhfkcJE51TNAWrW0vg08eTO/KziTHtVXcdmEN+qXC7eogdrbBh9tjyiYP
IK6W+R8AHlMKgOinOsvrqEqhHE95WyJByXrqXqj2t5u+/Y7VeBqs7AtTOtqpIllNmnwTMr9OQbCV
CESqzioQmU3Q/RJw0F7+ODh8KP3eddCUDlT1cR+xHn43nf7RzSlh0P/WAfNRUAiwBuEiqHbsKqq0
WmXlIDcCFuWuDqDj1qNe4mfaxSJP8aWpg+G0nPiathLNaGDRXav60aekE8GHXTkxGzgdKFDW4wvz
nUdl+VeWBZT+J4/gY5Iw9NjaOJzjnoLKjLGVZlhCQYE+xMNYiwQSJLV0haoHsB4a8OBPNn7ZY31x
4CRtMFMQJR2VD8i+DC9m8S322Rjflln9XvcNR2z6ZrPclcNwA4JtTf13Xc6QZls6EaNyd5fMewNM
CSxnLk32S+JcX4UJWh2UYt8zkNoLUat6lLusfaK39+bQ/6K7uM2URXSec9K89s/EV9LZ4tsdgOLr
Je/SB4eMYy+yPpARoe7LvhBGDoF3D3dlWBuAth2vvzEJzhK132wJLb0HD99MAAUAo2wdGWA/UO/K
SbZ1oV5Y5QlUWe5tOzgXTcaboGbXiq87fera5rW0/dP8XrWdXPJCnFmx7hvrFZv6mo4Fm63hZDC3
RqLf+1F+DtDeO/mrZ453vS4fvFZtIB/IqXs1kZPyS5INhZkEHCdCbWVjuosYfaztmBs4GdB/D6xM
6sLepgxSdTPvT3Rw9XC5QduOF6tkqIwy49Edp6dI5a8DhQ7sXpvBIRZQlvjHi+dUPPGtbThLjxGp
pO2MXMYDa/ftdf69Wo2CbhZf+ZO3OoqPQt77jXrvS6pa0Ou7lWzZaw9Q+wuBmt8/YNzDXo8i0UzJ
j6szZkZBbb206ooyfXUv0/YXyS583YoZwHzAw4kA28YgN93JeMZnFDva2W+xbalVEVf3yrsnqfuW
jL5jjWtcAugBYD2HD9gvUWvuJDnXfptfqrq1IBtqTwPJ3Hxz93FMpUpD6LoqwjrepyRKD9rwRVdx
nRLuti6b4M5qkwfdzSW18O4wNPVZ4L9aKY0E0cQXQODFtTLJFmzDryKl4RpW6MWH6IXac8hIiAkZ
/L65lrp5lbe+eKewBckahWQ+ULTu4gPixn3em4eCXXI2bXqGR9HeBRCNGo4R8jgvs9soisNjG4dP
ZszCG5rh1IxoDdFr+ho2+Rp6EV0X3Fd+OWP6iY10fSJS7fbRpwjcINli2N3DWqdv4+k3KAa3JCI9
zgd+o8UfRUrVgzkNzjya/XWHRb62IHwk5EhqBDYn8Lka95lG+yueChJMhjM77Jler/8yehdswfgn
n62NQ6buR075lSHROBYdasneyM8sPcgQFUdTr/eZmm3M/pNJ9aFk/QKAheyJ6DaPyw/a129qcFG/
NfTGzWzv9L9zskFz2p5CmzY1CxeNEdVttE90pV/o7J5H031WIXV3ihFfgJOexkRuNaJ/MMq80Md8
J5rUbv133fbviZv4k1ThMybYXWIn9/Scj+iG8YDSaEVf4eXxVe/2WlE9ybCFUcWp7KWfpk4fWFqP
eQDiwW4xdVPRbzZjm3zUmv4AW+kt46zX8vKmDeNXbFJvfaM560BgLE2cQ5JldxMtWKug9x2Y9a5K
mIAy0oEz74Q6e8Mcc3TxbJuWcVfwm1iu+8VnXVU9Iauq3hfZs04nTTJ/gk+/i4kkFNU3jAQSXs1b
lSbvKTTfwIHoEQY30TTcuhLNiZZfJkuca6v8jrpkXScAq7T21eKkItHkJNE+byJ6pol+n6roLQeF
k9bobWM2uC2DCSfYL1uzb2xyLwB4r0qnWoVROVPMDxY8fAI7+qs1ldfehCA8WbdaZlB+ns1BwUn5
CLqN/oni0mPNnAKfIXgosGMGI/TmgkOb0dM2dETunJ6ZedeW7J8ecrvXVs06yChFyrY5y2LefdWk
IcN9cK7QNaCT24hfvBxrzHyw+GZ25wd3hl/vwhL5Hg7NhHEGIoSDVWzt5xStcixjmTWinsDUMmtt
g6vo0gOWuSdDuERGjWunsC0c6tW20ctr2qCmdR6tuD/ao4U4gQp/YL7aY27ts4ESkDM+OnKuxvTt
DCG+Tp24xKN5ByLg0xrCQ1CX+zCbbny6qGA5brNEvSMBfCiyJy+Ex4u/5NfovkOlOw728LvQSjop
hnnbqOTBX7vT8Nwb1Uff7rpa3fRKvYZifHNA0mWJ9xK6nHI4HnFgNL9HVN+CKjhtkX2pF3QxTZZT
Vl0c0eGiggwO2OmJUUEB26GLiRBK9B61uIxmdDK7A6Y92CdGENffSlwyU48v1gFyCggAMHZr5LuK
ZdY6F4+Em8DDcoxnulsXLzdXqANO7HEOkUhfRMdpDxWMd5/OM6+gtBSExprDj8KTLe5Y836PPO4b
7tbziLw3rrLKnoq03gfW/UB4jerrR2nbO49lBN0ByuVY/LG7s4bcaVpIgdrGe2KIP/PfJYvjXre8
M+lQl5DokVVtItWZ/2AmjEcnIysvCr2bIWgfvBBWr+JICaNncD+7pitenHVtTBfbCIOVP+CHUmG3
T233rIX0n+cnDVn1q3UCtnvRt6lC3MOZfCrM8r4Ndw4I/H6TFvmji6REtNMmIW7TRHrNqtZ+0CcS
XfFlT2zgVn4x2wxgxSg5vVhTu49t1Mrk0ir4DFJQFNFqitwsdhrIaBSYFWFVvYFXMRmZDob+UDvd
1fMlZUJx9Ht1HTXnMkJTCUA+xJN1FK/Q+bv1+NRN0WaAU+W67VVEb8FcyuyL77h3P6m2HmVODxSr
jgyczwoDjzQPgZ9++8K9+CHhP6Osjq6uPiZfPviEfPVteATzQnfGwpNCK0dT6WacGCLLDCzfCB1g
dN5zumkbmw55itGZ1Ca+ygQ8EjwmAyiQo20c2qrruMmQLiAboAMFLQIgLnOF+TYPmYEaXmVG7A/d
H7nWFEL6xiKLWK9OSXHwTIZHVBMXe8SYyXoCTej/Dzf8b6F0TYC21qKU/T38z+C72Hw0H//j7ytv
PzJiEa8JS/Ui+zfh5z8v+kf46Yn/EJYBtoWZCWAt7a//hOlSByTCUEoHpK5uMory0P9WfjrzI47h
SNdwXeFI+aP8tP4Dxadtu0BhqT/PotD/F+WnMXN5/xWnyx0oCU1EwXwMw+LP/Ttmtkb2Q66zUZ20
yDmnxWhiTAIK7mClSv3wpQddUA4TvstkMDdAIMCZW2vKmwPrO9ioWUN0jofzPNdEyvIUKwkWVnZC
gj7HrIrQBbhNAberDmpr25pouHKIoBZjsZ2srY5iUl83n0PFCmVSFMqzCM+IO83OowN9FRL8pOee
5oybk3KD2dYCN8IswD2W0n4pqeysa0UOYK1r8tQpGirLtZ8LRAUI+IbTqKPbIDTksDxEHA5yqOVq
1RcMl1mgZn/mi5eO5qkcg38uAlWaJ78mPiGxcbssN1mvUECa0IL8PHl5YLmI5lcs15Z3Wa6N2LZW
np1vjSEAhVAjDiOSQnMzOEZ6mp2XC91os3PN6EJqhYmHEE2MpzSTdch8rSk2WcLASp8Ur63hNMge
pjXNGpxumYc7z/O0+7aKHOC2N8KdjE2nMO64VpCffy5io4vWUibueqSXSHsvIu658xi+Tdssz5GM
bij5QKi5zaTdky5jxvs8wUADAwvZgftbwmIlDWgiz0ZPX9MJsBpLnnfXBSrnjSgK+5iNYyhddu1u
flYFW4MaRrHram/4YhGndumuq7RkbXgD3lyJOoJ+9aqvYdKIoTIv1DaM2c/LvidpiHjyYO/u4pqd
AIWYo+Za7BhUwPzZGuGNNv6xciO/dB4kRT7NpVfwkRwWdbRabgj1AhVsfgb91K2jgT0/EEzzUmnc
NGoyBy27sC5lbbPx6pBqwlZ8HAuc+4k33sih9ba1jcYw0OzwYnY1R2czpXOEkTr0wjoo8thvReiB
8spqlq99ABXISDpaP3U/7kWlsaVAiOHqzKJm1t/kji9uLNmsin5QZ5fmyY2eRsg93OlleWzuk21o
1W/p+aHtnJ8AacNFoartDf7rF7Bf1sWYP3WjwpdOM0c6NiGcAh6b5gvWwNfRtClU69OzBEM7J14R
V5jk0w2tSGKXZMT3Yad7z9R+O1MT7KaxMk69MVFzGNuLbGvOeSXm6AkQMzt0E/92X1+/gU+4hbaM
wiShoqCZc4QHk7SZAwiuvaIhcHhOFlmuLnf+XJDgvNUyStEMgA11JdD88NviPRua83IL5yPtO53S
1jA57kaaAfDLyN9WKH5tJFwRbReODfNcxKslCsQeOFkqS96RHv5XFRAhy2LF0N0iVxvQEiHZ9RZD
ThXhqpK5MCAU3iUhtZwydsnPAY665KogEeoOhSfRe5p4iAtWGZx389USWG1tMN3qfplO69+pm3Z/
lRAYe3pClz+EzS8HBZ12DevLU4YoCnZws1E09w7LXV4958Egq2aHbtSUIBh/Wg0sXVTiG+ol/W+M
i9m2rhJ800iz/4lYSWX8O0F2j+TSrE4AjarTOHOtl2vLfYPb7eMktfdqbtEq6A2byUDG08gIN7EH
MK+khu343odVe+lO0ZWFo8inhKX9YUS1geiwqMkSwFpfuIO2JgmhPuUiperD+mr0nApZ3WTA9QPP
6eWAtQYObIx+IXKfpkjpkBTm2lkCTvTZKbPEmjR6JY+StkGEClnpM9w7tjKQ3TSGbfp8ebVPW490
c02Ouy5unq1pJE+EPenOLPInifpvA1yiWWUacUa6j69FG/V8C3een7GxvE0fSbDT4N0Q2VH8CvIb
1VXhzo60L1RF3hEVutHmKPsQIi7yGsm2iQ7zHD8BUhnE0HyxXOsBVVluREux0PRw71EgOS0HwDhn
UyzXVFE80Gop/2anRLPLR7L1m9beknsBBxCJqE/gix8jFnWQ7Edx05+WFCVBxBHWWkhfwWzeMTvz
N8ABFAugDnfWpO6dmRNe9co6tGg21ZutvoM5S6Ja4pKmGVrtrE2bM5XO+hzLQfxW6Mo/kUvJZ3lm
WrCdHkowV8uzE3TiG98vFAmBSFqyuDy4PZkWtkVS2nis8tE9gowghJHhcOuOo7bRJkGyxkNfDTNt
m4P/5/++3OwiHRppMgWXUYE39w1ggypGHqL702G5tVxQJslP9iBvUnP8xN7drqdYWifyS3MkrGZM
ec3TT2ZGHQ8TPVYsjo5kPkDhEm6muWlem2C8gUTFKxq1UNJvB8cqDlBydqrJW3xO9U1vFwRamPA7
Wzmk29aLKeoYWgXZVOCghUgboTGKjXo4IT/H1BmdcMBzowsfkQdruzYrg60X9/WqHJwWB1u3qeYo
m+VigvmT0imDxOXQTduy1waNfQw7IG1zTEgWEyCazI41yVxQ1iRomkD6SEL714vlPjXBoQ1qwJfz
YLdcLAlJPzf1ecjLoDTN+8V6ExZUvjnMDkvAUqDjX6SrEf8zGrh4MNYU3W22jM1NHMRIPnUjXy2Z
XMsFmHe1Z6/1dwzKJoZ0AttWeU65U5ndFXovBQahvy9/dxlvl8/yX25Ovq7tczjbS2KTA6fOJ2ve
T0rSo7sK9AIajV/KFvmqa6D1LxdQg8RGZXwjhR6IG8Opqr3Z2H+wMoN7DLXwbAptM+XlcDDzJ82f
0TL4KeEYi2BbmB3n0nJuektwiJCE7boEmfwNwur9SoMkQTNgbgf1wRs6923MCyO36nfKMRmY4Q3N
tPlkP8zMdnMO9cogbNO/+c98r+WRn4eN7KBaNn9ifsLP3cu1GAzp0enel+Aqp4+xYtDnWG65c2pO
3M6ZNHPizHLz7zXStY9Wz9BeycD4m3lVEK7JiDW/pKQj3J3jqphpmTboWvKYTSLVyDTTb2KUQDd2
6x27UnP3gYP8O6rz7yjrjJOhWcapKosJtrB3PyryyZaUseVaPLsb86hGQbFcXe78ec7/6T5HDf26
oMaEVpX3+rnIcqc+GFW3+bnrv7x+eWAJQVuutUOlrTX6fX9PvbLMIhoy81lY1RJShTuY84I9i9cD
A3pLDCB62fQwWEgEFzHhMoX+3FyudRMRFBR6mVyX28tzfm5mVGCzbsLwOcDbJOcCadRs+TDnyaem
AfJP0FY/n0e2cDddpuB/UQfBVzlfuPqAcNdtWvcAvmjdW2V7s1yA+cYkwIxM1nU0J4qWyPxNMNYQ
YZjzx9mK6U9gHg5s131CNtW2hS4/wvmWZQDbbrk6eHPWV0rS5+m/PvQvz4ramFbVkPHBl2fl21Yv
yuNEdAbUjXkAVvNM9RMS30LE+OeRMpFTfV4eYtdSIbianz/Nk5VBmBcF2PnqaA2crj/vYio7nCXW
XXoOCL7Y/M2SN7qacf3vm//rPT9vuQTPL++43Dco0z22zvontH55bLkZjqE7/n3k79Xlr//9IMuL
l9vQnXjWcvvvX/x5K2xlFa5mCcfAcaDQ/F8/xd+P/fPwz7v/N+4rMtRclV53OzZCx8kfR8V+NKLZ
acoNlC0yB0GIjfRCBHmxUW9uBqO6FbEOuKXPGfSm/CWO3G5TeOVLgrCWxexEuHutC/yTzh0OjvKV
rfAflugfjRPOrgNKNdWk5bvC5OlGIcB2mIQARyp8Hgjt3LRx4p8kEG4RIoHMfNITlIJLmUYezOei
ebKKiJnGpRMPd75ZSdrhU+/2m5Y+g5zbRw2teadzzrQjqdRFsCiAuKwBx3a7ucQ29i1IOo2JTzq7
hpgwWD0J2/YmrjkXGgUjG1pUV5fpvsybb1+G4FWG3l8DWH0zGywoUr66MQ4ap4yT7eh0a0rPu3Ew
3rHEUHjedcBENya0DBBoeCMcAuIyTpdDomC0a3xvqRLnomhahr4ItUeT34bhVz9+plieYiuHTBZr
HQEl4a+mQzrrWOhjKjakeTGcAsvaW015NcoA0kRAfjGOsi/pp5tS9/Ba+lQkYklyas3Ora2bX5oj
v4BdwZqhgJGNzK28FJ0chvnB31nJzq5HDKNlpsHqJJc6tT5Rgtx7lCZeuuxTh0iB2Ni4joiLspq1
blVDtYz0u2p0wEVEyC+4Vq/xrbPjEG25DuT75Ln6RpBcciyILVkRsRocYwtbELvs/VCDFc4kycLo
GNc1gNC95zYf+qTCzVAHL2rw4jMUcRitoiXum+3jNjdouaCUoSJobwFTpLuopEhoWO5HzJF+ipmp
10J0004PoyeEb8++AwS0NLXLJFmAZizTclsa+6GZwwkR4IXlYB36gL5mT/fVIrgnzCrxEAn30YUg
2HsGu/cAVApejWurCP2thn6DZmTrUc7YYIxMZ3nEXush/iNsuwFb4n9puET5h3oNQjJpy3WB64sB
TgmDNNKQYTJigbWqaJAV8bS3RYojX796Ua0fk6AhQ8+Jb/RuHK/eSNM009LbshIEoHG8GoY/q2Xk
vqtQhxUoAEU/cnC2E8llJubP1uvvzBjDQyAqAnOazyXmzdWd4diXvzThMqwieYCfXWM7c9e0SGD1
5o19cQm6xa6JZMr0kvgszI6k6s55AKIYjzqeXBRhuZ28Vpb9aSv7AQ+1/lqq4lfJELUeO2jfbtXq
636Y6r059d0FT1REjA/OabaOwiygZHVEKKbWyvdrFHWQfGndoJs07mnfqLsx/0P76LEYlTwzsq70
IWTse3JuKjJ0HzAUQgIfyPLRta/JMF7yyN+lYXjwSg/vbYxENAtks09SOo5jQnBD3qkvP0ztjS+8
R9up1IEg3liJvRBoJioJpTlqEc3iuABuQppsAHdwoqp1wqS+7bUyxqTo3xBMgPbcb79Z5CL+Hyjp
Q9ShMdcp0hrifdRCOs6wX2ZuOKBFjW8rDHFbGSTvBUyJtQ/+UIVAsa2Ckc+Z0VMNdR+zzCnoh/6v
zO/idS0hI9npASPRY4lv/JQ2yS50aGSg3DknOnZybcDlEqOJ3jmJQinikQ7DGLXWCfIAKc8eVwzs
ohtFj7QHtWLJXSsR8c2i5oSqlMybjWvqX5E0z3SrEFv10cfUQwVxiR7B6xwidjTI1PW6i2/WL9jw
gJ3oY74bO75o8wXz4Z8yIuHe9WrAuCDEbY3Dt/ygTMH/qYNeI4zkzfMHcOvg8kIHCQ+gLpzXmFVA
a+xjQc8pFFb2mEl359H7wLfU3uGNIqRS7lWRPnRYjzaBgKvbB026bcqoIAqU/Jy4RK1jTMjbho+W
pIXBrdYETz83QXqifoVoVqWPXtQ9AxpBC4trbFDhGYHTNTflZ5eTFsBQQ1Djyeukta2Ay5HD7IIf
/dOHpY5Kp/vjGvkhCTuCYT04Q/nE4QcDeEUpc7o15i8od8MEqRdyumHO7yaCeKsZGR0OkKab0iKV
22N9RHRL9FlCIkvpE8ZtR7AzLf8WaSBt3Yi+C02hPRyLS2rp7tby0FuUEU5APTe+EESVqzh6pXOb
468TMPhV99kq0Ka4wzkvUMJHmDY3pDBuzPcOHuSa8AgHW9i6LLo1SGlxGwAX8WECcGzArIKQDbUK
5FQmcRBq4ZuwLyALbgfaoJuwL6K98Nu3/8XemTSnrq3Z9r9kXzdUF43sAAIBxgZc747C1VZd1/r1
byz53ONzT954mdnP2BEKgW02IGlpre+bc0yaLYeC1fC2HowjrCPzVsnDUy0XdEEJytkmqX1Lvdne
xkL7HgSAuDvKw8jzykuVKh53Ybg3rb6NLQSRajw/E5yJPjpuiSgx1XwTMmlEY44dJ0LXTww4+ghq
7Fo4vumIi8m9EVO09Amq08icUf1Si3NgUIbSiwkBuj4xFD6ZiXps3sowfkTk+9bCYzqMPlQ4BWrW
nuXq7eTTcJzRXxPwe4IChOalvMty5WzPGPxyyH3bXiIHhkIyzc5AwXPFYBz61bZD4tdWYbHqQu7L
FBCuuqQ9Wj4DZBKV8qUMaIzVeaxR5pFgTWKPg/606vsyWJOEgI+50PvVGMMODh15h0nynOCFUq1I
nBDzTSRn57GQKVZzyDLL2k/BxOiAfhhDlnWUSHLYF0VpeHqdbumzOaTi3DHzo8ttWY9EbRJpEp6t
qMJ40+vvAuCslDUadnyrUTup7giHbAxjZK1dlmDKlXMvav0PJRwfupnvEY90Bcm8RjKL8Y+6ZAMN
tmIG26tXsg4PRhDfzshLVElrXTkkjAZtn+DlhBu9z99Tspq2RlWTvxEDnHYaAA+G/ebHPc5PlSmg
5jR38lRDhS41xCHWTqjmA6MIvlhzULvXg855rqX86pRBv1J0eMG2XJ7l6DDkBQA8Kz2oMQ6eXpYd
AqS0bdkNV1a53Ki56mpFYoQjQmOYaPWOeiCvVWV6YLFHSAeBNEOkuAMs9ExCrWPqzgkF+byesysa
4XSTyP1GsZP5NGnlRYmw10swb8tcIqS9Bblcl1BYLWzW81yVF6evqTXbJLsFMLmhXsKpqYojJfGw
8hNmtxYrRelFIkCDFK+xXic6epgiwaSYTjkWY8e6A2k0toXzi+GIdi+T+W2JUhmOw6jc9nVyrGX5
AOK7cXGNjdxp81GoEunADK41Gdq+UKcrNK7xDO43w85HBCs18AirT4nxmMqkh385Rm7qqQGlrxxz
Ebk8vy0DBUbHPWkjd/lHEeufRItOq9TqhH+IgtAA8+eOfrGbDA+Y+OcdBjnTRU21LweZRnoOe1Fj
aGBARF44tONNmFSku9jG3tSp7aaD4zJNktaErtXoeLn3Gc1tooc1ay/0W0VPgdIh5AZIP/reviXn
N9LrPSKneKeZSC2IWYiIT9mY8MzXrRoBBKVzw73jvTOzEgw8o3KkNvbGaPybGFc4E63wd9ScYB5t
Cbe5ZRrpe0ZWXjXzHlmW8uDXcM+DgQAuWwhbEzKfqle09/ama9UnHVcM70i7ZIHxjNwArqp8UWwz
Y92Xt+6ozECoG8ffyMV8LVSpXxPnLaHFAz4YSi0Vn0BGW9B56XiESo3k2yJxWR+veIvktVQMYH3H
A7Hh8VpHoNLS6CTCYfwwchtciU1WPYA0ftGX/JVcz094C1kX+Ko7aDlKO+QGK+Revzq4g8gfUQxZ
JVjoib5YBOu3G8GpTdxtkG0/TFk9rq0owzxpKRuE+CbrMdxSSoSvsahUynb4XLNWuKpJCkjwuUyO
V9SmsaktSr5JWJSe4kNziq2ydEG7uaxyoMp38Zbe4ik1+Z/TwiA3rom5N2h3csdNa9QTt4zmeIM7
mIycqPvVMfavib6Yd0grX+s27hjwbNcv0EgodYftrH1IOueiV1TVq5kag1KH8OncukG1oU0jNhLk
Q5nqPPcZBGXZkuHjVmB155LlWjhlnNkDDBEdNLEWcqVmlPQpAGW2Q8CjJD4lwhIjvvPLndXLu6HJ
+kNx7KPo3Ygsc9WjTFsZ6tMQD7/xXW8RoxlbM+i/9EnIbMQBNPEmhzHLNj1HyCdSyZzi0a64f0yZ
85zMyq60+q8uGx+xDu8LhKhM69/8JJz2gcNkOXfMq9zkuGjGhyQmGieV2kNrdLu8IJAqn1HcIVwz
bC5IKA9417QRMe5Ayjy09NF6U2cfeeUQOO5cqgi1AxrNQYaEnTqZctPJaEpNsxqPrX5LayjYmNg9
VuGMyCuBNzSTs8Mhg3qRTnesXagEGdKxZU7KKOxQrpHb7mnO0SizSlETH03FzFeGPxt5MpibKWw/
6Nv+DrtZ/IjCY6Byapv6I6PEJ6HW0IIzbaf0CM1IVlNXZKySU2VAFZjH4KaXIH47gb2J6awLmiIi
UwNtLR4K7DH9dhNjtLxy9QxGmbBK8QWmlIZeGn3KM2AYlDcQ4QHK4c4mKoL01ujdqg2KfpyTjYUU
caRdDbIdt0OOYEVSKCY2dfE7JMBnHYaTB0rjXckRTVZ9vPfBzwrPZe4pYd2tMOoklfTSBWMHQNm6
ZY7wrLXafa32Zy2XLrYS3TkxRymLA0qp2fChgWnCB/Rcs5CvOtJToih8DASnsiycrRYk9iGcwDSb
UsgKOQzORFQqaLdC5n0hIvYuRXXVO2SQRq1OhZlRbVIQRec2lVJnWikqs/duJESLr0J4dEkYLQyw
DQG9m3CCXyBPxBFFtq7cJFQYIgOgWmoNb1rVvNqdtCZcE9Fa2RDbMMRPk/IWqsordlp8L41RYivm
7txiFO6V5haHuJWiLATed1I1HFnCXD3qHXhnHfNJLR+pPpG+RAK8l0LnBkw7rvWue4TV5J/q4ZDa
RI/0qvpedNjNEiC2W4llPHvDdSqtrdICjukTQh9r+tNShTQPrtS20eCShlbKXFMbJj4RgrqsJURp
mtD8S6DzO+M6FtJjN/x2QqrepvI4GFWHDcX+BYgPOg13Oa3PmPNZnp+yWqRPtLI6RgALfyBI3zha
0/zahyX4ZiCG67kIlJscI6DVMVOtYp2ZA3p3OJDRGh6iS6CDBagGHB1RDARt6AwP8dkJy03Qye9K
4Ne7ibcAu4WRj/cM0KVwK3rmCtPR2iHOjTUqeFJ/pfhKxQXJRxrl8bnragniE+46SVXXQWAw/Tax
L5X2OWrlyJVQXHdOQMrZjIaqqX+3GSlAzHcxHN71eaGsWKn4HOOmip7CwbE3KkKvJEqZnUsvGpq0
FQT26WRFHzoJbQaeYCK8wHFmzDv7mZgctdJOciM9YkShS2zm+ab35ZXylPmkrbIUYDCe843Shh9S
HwDgS7yR1T24kfKBmyai7vliBZyemauJ46SAJ1kPaHoJY+IL7CsQrrNwOi3YZitS3SBEFC87V21Q
XnHbOwjwxg3pAWUMPTfUrPuQAjQUo1NiIDFIfeLOg/BMPQ6T55CcLWIxVGQWFZQocxL2u/k6jtEl
iKZ91JZoGrMt9lwjUV8LPoIP4cCqPsqQxcaAmdGYOb2kmzFCdwjMeSsWpjP2IC5cJrSBcqclwRsY
q8dZxe0mFHRdXP2GagyollVCn7X21pAebWfySkM+YTQHQRshPC+wZq7x0pOn019UjhbOLpdYADmE
MjLPDzBzYk95pamgpUwQWZWS2NFn2zbjjKn1HH2uUaP0dwDF179my/qFTI0SgnKSlex31zi/tK57
z/P3ofEtAGjyDSDzR9pIFyAe68zMf6u82XQufwck96RG8ZD3Gvzu3IEFlFtE2SQgfpLuNWeCjXGM
ISmuJowxbfEGTW1f19Z9LkxXekqhYNzrE4Bwtbw3jPhYN/KzpTT3g5Vtw5FWcWH7F3ucqSz39e/E
Ti5O8DTo3Z3aSDdhG+87Of0oZbpKtSUdUwnH7QxyXg7AiNd9hde+cUqQntWzFJ3LOXpN2uYLfrgm
2G1lWUJTbe1ToY5YP8M7X0GwIGkw0YzfhpI1KJ1FsUrVbvteLdb00KgiMdMOSxer4MFvnzVooGHw
Uo9An7N2wmDCUtCSUaBhnIp2i0rt/3iO/wOeI/q2P4PY/4ug75vnuHlLivZfRH2C5sgf/lPUR6C9
bsPXQ85hGLopNHPCq/uf/yEpsv4P2dRtTUfqZ6mmgXLvD1GfbvzD0XUZwoOtcue1NPR+KBUE6VFX
/6GDSTYtU3MUhk7+6n8h6lM0S+Aai3QKinz/+Z//YcgOr6HKsqKYiiMYkta/ivocJmctcy3pGCOd
4Tbtl26O6HXdqZhxxybZNwEaawnZNBa0iWKJf4A59DJn0plkBouFOuU70RrXexoFak8Ok+LRLZhS
nYs+oMjWbVIrmikwlojjbPoRsr+atBy6jJ5C9Rd3QyXGf+4Y0wqNB3OJ7EqF5gWpwy4AEYRTlMr/
mO+qyj4rQu7KGsTYazUsZ7PzhZ38Veb6dpiZonEj9mb8wL+BZ0NH95xNRz3H5kDBzUnyGyNROrzY
1gnZlraW1eRatNG7FkMbn9GmS+aqkpsr+j2W+Ajk3LILWX8ZBZ7m1E3V0bhRWBI3qPjtjMlWL+W/
wzTdERF4pAiXl0z4mu7cjRAr1bTZ9yORPD43NaSMSMZIiGl1nTu7jqEteZIs3MKMWCE2VovQvAZS
IWbdhH4whij1Y1Z0d2oHEJSVeq3S5ADp+p4O+rjSCKlgQUJtsJZ+tUb/UFb5Wwv6jLTJZor3SlzX
a2DOrGaK2ZXG+lGRCTggL6OdWVsYEA5J4higF5snybJaKNZPctyf+oKgMWnITkbGx034Fhrsdwyx
/RmlVLEuVTxrZRR6ibw34/La4nO3Z8ifSpfczKwf1jZ975WkRm94iHqiDCJ8vHaCoedM8Pod+JR7
YrS3Jq+xTboSEkEU1ZsBqoyqUUsO+gBEriTd+qIvEBnje50lNxLtIDwpabR15iujXGl+yMzahjId
Di1fwlQW43UaQVpSYneddzuJCJWs5XXZ+Q+EiJ1DjrXqRxRQon5vyHQr7LGy9mT6ovFPWN8pzL3C
NHzstMH2wro9ETFXHlnaPBS23tDt6TxlNpJtb1E4N8iZaDiYiINYZEyxAjZ9JBVJW8ALyY1ZVNQc
6jW15ksTYhg0mvCWUluJVQHtedjnL5ldviSgpBAZPulW8lwmZbpOempjYLyekjz/mOgNOPlJJdjR
TmgpVzqEZ8W0UPyMVEmK+2Iwr3Nm74uQqfRUDghZ5E1jkjepBf7ZpN6g5reWFLBejozrbBXjuio8
Y2aFa2h158po5LWC2JVxUNbM+5PTz6YxI31T5KJSZAcOKvQk54IepheoIw3CNNe32y8YEsCJ7FxZ
zSnky6nKHksgxo7amy78DsqN+mslHJ1t2DerHE7VpiQYlBv3JW17AhpkCQsVXviqr+MN09ONU2Nb
MVrIEkIBpgkt2GD58/fez3NShcsMzoGQYSybTigQl71FiygGY5fk2Zc/fggSh7MnAyza6T/70lwa
m6xjnfH9s7+8XIa4Xi9ZfZQq0oRxaBWPE/P7UVLzNblKBFxHUwu0sCNJfKuKWiWl/pZAK9wPB7uL
PiwZ31nZ0Qf0mgBW14S3O6NlakW+44WxsO/A9kBXKFSQwYzEbtlDWXCepgTT+59PLc/HtXobjUh2
f34fc9IffzlxL9nMBst/qTCLg2ojH6IrvctmS93VkUrW8fKcLH6w/MqyyQPf2AdgUcQf/fzl8luR
lfBXAK7B2evKYXnu+5Xa5fWWJ/oovgYUArd2zdlt9MV902H+T/JIfxgy6ThNu3JI4jd8fBYgAwFL
117xQfoz00+niuxdVVjVWRFuD6po+hGQ266r2vhIDfxhmDC8dmpIqLSS3y4qko5snlUNz3EPMTzH
R0HVgbCwsL+CXXXUGd9vif9HyzCqjRWl2gwV7Tj1D2imCNrrC7LWrFnaqHNqH2pLrSgMFo+N4GdS
QryRyhKGaVxa9NFjtw3bYzdj5MRHaE+opPz5BQcOfi7pddZsijFkR+7GMW5vi6TZJ6pcHMq5easa
xfKkHM9ONhXvNMPw3BpV6IVNbz9GZIBmppV4IOxMF/FOhk45eK2m7isHEX81ZZ80CRHFTmHYktru
Yc676DAX+bnzR5ZTFEzx6yZuNoXXLA594OZm7ZahKUoC8kvf4kJKgso+JA433EbpNuEnuWX1rRpe
as6u7ZCJztxUNQclh3Y15V1F+mCbbPAGcxlD7+8DMK/6WIU7E8DqIneKDS6xsIYI7C2P7X4dC9nk
ONhy5i1KrGXD1Puu7+H5MJvIDuOiAkQtMCAb1IVltDd8LpGGK9KyemWfxgdzJERgTQxkfpiJid0Y
o8MaVkjklo1fcm7GdFv/eHJ5PJWyuiu7aReOgCJYwqOKWzYt5BtkPZyh9cFsJhof1AJMScr3JVyF
AxCG6lD/ubc89/PQmssnCuNw4f7UpU45d3dy6wbWLSqJpARF4RmlZrFIiPSSNM9IpRCStRHLEZOM
9DKfon0q1F7LxqD1jvhZPF6EX7ZmPJtmbxPIhS7XYFag0jfYE/ONxFZsACJwYP58qIQgTUAh96zP
zZ5ltVB3fu8u4qTlsTSgFCYO6kMP5gb1GH49wZTnjORrYI2ZyoTZWZM3zCI0HK0jzSJSG+LeWC/H
dc7E4BiKQ2yU9Bgr0wE8z+gaxvOGb7j0eqGR+znKfxPELj9Ip+QLxhCEqz/1sIsSdDkRlr2fzVx1
07otqdoux31RgS6bRSm7PEfaK7MXvzaDbWZWj8u5oCszK8xlV2HeQOFDal4g2hgu+thyL0fvi17Z
l32Ig0GOunX5HsVXtuhcW0jMbpdDXlgeLpvl+w7iRtkZY+v5klwffjaSjP7r5+Gytzw3m69VEbd7
ux1gQSzf6XK6LXuAIE3wa5DGl/PtZ/NzDv6ciFYKeoQLa9dLsijlpPZdkiPds2dkYstm0e4Zi2B6
eTxEoiodVV+DUON9H7vva5QSJAAeceAi0gg8VST4/HngLBJQ/tAzL8fr5xjCbGQGj7B1OUDfyt3v
K/d734jLDysmem85MD+HaDlif3vOojOO2DvHaSMu4eVq/Za6Lsduebz8BDkuC1/IKYoQRX5fvHXD
N7A8bmISMkVhkzBhZiFRDh9ttVwyy6W0SNmXvZ/nlEDZWY0KxkYo0mFXM48mFhjxIlr3AWJbLTEc
iJ99/4J4rggwIPUGjSC4B80BxDHS6T/3/vacVJMLJwnhu27bSH4jVg5bKyUHaQzR1znU+RdNodaz
0ln2ciekPebUv5ZDqCygaXFYl4eZ7jOmLUe0jHLTa2Lp+xJcLsmiCUPZDQKFkdJIbBduSODVik3b
/nucvXVIKfy+JDUTt9Ewx0AohEbdbDBvKg1S5OUQ/0XHXmrKBYZuvV0OdF5h7lktV+uy8W3u+SLL
lJO3A7azSNUdQ2fCuBzpvzxubBNKSio6MPnIOfd9hIWiedExy8uTWd9KwA7j7d/UwsvDH0nzcuiX
53y63X5eOd7PcEmeNEzHZeT83uX1X3MnoI2UNCSTiptMJtSM5pQgZLSXjzAuSsbvn9H3owUtfmNU
mB95y+7yI+Zhf/zt8jBQZaroqim992UZhu9+m5AcJD5SD0L/sOz9bP7dc7kkMYr+/E6Qia/m373E
yFrFzebw9/Iy6fJ39M+OhqFFu7/82b/72789Rzoe7PhG43QU73X5qZxab9ZAWPryqBjbtdnQlsXF
9KkM4naUKxhD6DT/sekb7k4/zw2Q3JkvytJWruHWjUN6zKQuoy8pjsXyZ8GEcQYtLS+z/PHy5N9e
Znn4l7/B8eUasUYdmg8f1tqzEqrYxcX//f1y37/blyM6FZtvQ9H6ZLf8fNmY4v1+/xTF70rOOFEk
vWSYQD7GdFeRkQ3AeB32jVlObk+pu/ZIrcacL1nNIQptpgV5vvuJZxmXm3u5hLq0hZIc5nsCaLA3
xswSqmWWgDyWQ+hnL2g1DYrFuBXoCflbuxygMKDu90HiA96I/PxmkujfMMjkByBZf2yWh/Yy8i5P
gt9RhP4AQ7W4235vlmF72S1bjVPIntoLyrF2C670M9PL2uV9l4cFVG+J8WN5qC93hDh/tC0N2CIL
PBQIjDygl3O+Nh/RA59leWr5QMsmiBV0cVm6ax1Cl7xGTAbQmtaHSNwabQf0gSNugYEQPkvcGATf
kl0od8mazsyEkSRi7AvFLAV8e4NEmr2mzUKinjZLIo2Ryq/GAMy7E9E0jdgsewq2CUIoOq8VQ++S
YLPs1aaOgRxbSCcGZ4SSmJUHlVOQsOnq+/GgI56Z6A/rrSEXXiSmU5bQyCOK1Rkl/Ze2n4VLUkwW
UbiwyFn28A4hJYWCqc0EUYjPaQuv1LJHVx6iHZaHuDIw56uCSsAFJD74sjEJtd/kvtGtSmGCwprN
55bFhKJgLQ/JOZRmIgVwe8bCwDWE0jakArijNR9g1hFX4yQF58ooxu1y4jjCAwOHlfF02fVbYRfT
wXk4gQgBQ4MtU8+a1stut8i5VSioOVRITdzUB3EvX/Y4RtwXfp7EqSJtuhrTWCI+xM8ms2NrNzcW
Hrd/Pr8kG7UB7bi2QZiAXKTejpJ0WV6tF1OKZe9nE4gztVWa5y4jNHV5oXS5dy275pjxxeso87S6
N7xWZzF2pC/ReSHCe0PMwZdNtZxqRrjRYlxuckLwF4UUfioVcIjstnrzxaFZzjbbyRCNLI+BoLIb
gsfm4GpvmKGO+WJzWk6+ZRNRI0RgkQe/KfZVrkqZk5cG6D4DZdtXJZYJJxiEt0dH9PvzGGLL4CWI
OPyalNxY+K8Ku8dKoFTw2Zh68myEZ8u1jfwjzyvE/M7UHwKfzfLwvzyHNFoiqWWNfbNX8+Kugpt6
2/k0pBrVZV5DoaiPVkDq/e2cIXloTemeJNj4EMm+tQ1V01zbpOjtLIIdAV5m1XZC7OnWsj2flexK
T8/ydHoLaVndl81sH2H0Psy673tNBO2v1cxX5D7hjYguqYtZPnedUtykgVf69onpdnzqJlk7ok5f
KbHFBSHQY8rUIq8hCsLWzii/5CcbYuw+6RHroQ65xigTqMLQYexl6zAQWI98q/e92p8viT9FXtVY
7bEc+hvElL43VGK2MBhbYjPIwjWlU2ex/JiauPJMCxaVNMDJdMYGG02T3ub4sFwSOvKdjo4XCI7Z
7duOUPuAZk1Axt1tgM8FMYVEKXh6HjSH8EBroN1tDdpKkXCIqLDZ96063FHZqoSXF8CM2OuS6gvF
ZI8cqylvtHCZ5GYaWTNjuAmoc67nUvDruroXbHzMcoFFlLWPy9xI9eg2TelTK6zGt9hRyK4BPKXp
hReDhfFyenD0fCBD0KdD4WFvJzXN1oolxK+5PBC6C3kX6MQ6xI5LGSRoNgYUhnVtjdtJC7ob1c7l
dV92KMJ0NUaVGAG8s+2Tltf51oJMg9wORmyM6MIuL0YpPaQYRne2BfGrpZCaabBzouKoOSoBiST7
dpjMV+Az8PC1YbbRRuKv/f6THmpeTDhrYJFsKl97MOA5nfwyij3dmB5HWQVVHOct6HSgvmU424gx
u1+FTj5clyvozqmsT7H8bjYUcfP+EwQd7f5ZpsLveDMeW+LEu1Pe6GCgtEHd1ppMJTiNr5Wp1DvQ
+u3WF+kmuTHKl4bw3nrI080sIwPNpqba2twp0CGMWMMQSqYOIYsUwddjBfvZkFRXlwDDWgaCz0Ke
tC0JpvNNMAUdSYtRt9WmbNiXszqtsxEowAD6M/VaXNVaIgrSUvwlK0hSO6Z9QIlzwSYpV42VFSdN
k2JKTfzHpYGQKZ2U8BYo6MRc1iIZQivsTdvRzMAx9tUaYr6p4XxPWGCuwMltOtrVrEQD7uYt6kN1
zHaR1rZeAC2MHF5noxVQrH30dmgTyGvjBF3njX3ny9nRkczkprJbT07LbE+o6HsJTmpdKFq7+b/u
XY6Lb/pvuneKbin/XxzH/hMax19D2P74iz/adoqikJqm8U/RNcAbuvLTtlOsf6iaRs40viLbMn6a
dg4kDtpplu1YZJqoCviMfzbtlH84eC1NAl8Mgq8sWfvfNO0sRSXp7V+aduIlcL1DsxDtRkqN/9q0
S1CnAZXykR9Pce9RL1gPYRTsO3XGtV5GKcsBxOjtYdmUUduj6gqvyzw4VSJuRsvusokbpElN3Njr
ZZK2bJZp3DJBWx4WYzww20/DbSpcwZqYli2bnwnbX56TROKqj99scTImYqq2zNeWPRUKtGAE2+Xa
t1B4EZ7K1H1Z7C+7fkUEwNBbhBOA/62E7EeqM7cKSFlmwueZRXjGqTAioiYAyRlQ1YaZA3CMLAE4
pywGdGGdNbnhb1s7O4UNuMtxJMjXyeKt1nY4p3JTXpWOtW+m5N3JzWaTint7KFyI00DxXuoVZVup
zRloP/Zg4SLWJay9q6Aqr8CC+q1k8Z6w0z4C7tnT2l1FlVzsNRXbe9IAS4LJUh5APVLNWHabpbCh
ikKHhhwkiSSEqeJ9LrPUZS8irHfvo0lMg/mwbJSZ+qs8RHdj3zDlrScviFmxJjUCnTE4VIEfeaPa
u2lp9lvFpBT1FkfJMaR3IbeNtVfLgWDPodwHgJf4fhA9BPp9lkUViS7Z9xplmWSyJiQOi0Lu94Ty
bxO/n4eTmH5u8iG+jDYk+J8Z5bIwWR4uq5NlT7VV02Oa+D3VXd75srHEJHiZ/kqzuWLY1E1cugDZ
v9dMcYyhK9mpkpfeY5tGAJSsyWRaBfG6umg3SPqRbVWPqnEvjO2fNe6pkQziddFuyTdArdwT+7dh
/EcdvgvXKMJK+LpvDMyVdF/BY+u6K3tOt2MikT31yAPJVkaGJt+1/bBCHevjq7GOiXJifpq/JL+V
DVqw5+IURi5xQ5q2piUOg6EY1XUz32njvV5+FgY9Oq+m7FKLWLlpBapXaQ/0P8GiHDHPNjK3oJW6
ZhEDkPpdfuQuBJFFT1bRFXwreXjksBD0mllHE4NTtAZrSXqvVG/m5MbSbwJ0S5yFuWt+octymBrT
naYlSOWR+88qv8/hq23NJxND3Si+NiCkWBS5s3bjJtKJ9NvFzGZm3CGOxy2PxRyc2YHcBthdwW3p
vJefmYvOp7/rH6KL+SRBLg/c9qa970U5b2VtYBCiwMGAoQrdOXARVPmr6FhcSDhorjxfvo4ry32D
YLkCFn1L4pQO0/G1K1yorCkCRgEp2ajTKtbXspvMa1a6+qHBqtbvJoQy9HPC1fTVEUJSf8TZ2nIg
6KxwSBcI2D5kdF/tlYow326rAgBb4SiRYcfC66CBB4RmDHe1wPdgHznQpO2u2njMz+qj9pxhfTAY
Q4D3YlXbNBdmoPQny3v/MO8JS4AToZG9R1eaa/Na2ljSV/SiqS/L2QZTWnpv3mBHbJ/zd+sxf0Kf
ToLQykSD3h2d+hWvvOUhbaeb6TCp9HcEoFFRtBmR+g8L8E/yaO+iU4p44kxiIUFYOX37B+1GejFD
tN24glb6m/41Pggw+tE8lHsKy9jbEcipG/CW6WfR0A4EDr6LP+hsyQSoQQZCtchI4cHNPiIRkDAr
XpLivr+pnsaz+gukd/2C4Xlw1kKSdmOXtxzU7reZHvQZQh8kc5LUXIO8YUKM6WBax5apjbkOftVH
N9rLpPE+kLzHPNxaE5MF8lnJXJKXLnq4mX8T7rWmq6tu7ca11snB/O18hA/asfnSP3FJvEWfzoVx
Z2pc8z5wS5qDCJnnRx8zNz1uyOzFsTw32o7ilPLswzpeOwdjcml2mM5Kv8s9f9/DQXVLbgcA+dAh
vKlvROMVqYenac62pG2Gn1WzFVCGzWd/6uBDniB2ms/6DVZUuPL9ydmYroogwkXtbrGgfImIE3RT
hANrmHzVsd3UD9WpnY+Rw5iBK9eDkDxvpyeUz4jetfal0V4ZO/xpZdN6MT/1DC3L1QhdduobOd6r
b8zxqeNwSXHL5eVI24TJWL8CY9S8+JOEVHON4CLxiqsSbvjOYcI9oA54L74chtCVZHuTuR1G/n+v
qtfxy/Ro3BCIx7DIKsLV98MWw9qEZfgxekWSNmwLSCir4VePGH1fnuPWQ5BS+zAC3JDoCf9Wlvfl
g38QTsTWS8/SB4YWju8g4V84cO3lD6x/+A/VCEXmarzpnnyRLkeYCJ7fjSNtbT4HGpt6RStJGo9G
R2IGGR17LkhfOaQPMPj6egONO3ijfoEGE0INjiBWJ3LsJZAPL1zel+wUvzNrdj6CK1ZS484ijWfW
vmw1YcW2CumjjS9F/xhXp0TZOfeQ7kcKKLD4y3XcrSfpxpJ+NRMrMOyCzU39ody3L/4JPaI1ndFN
0I5HlCfvsgJwPtCdGgE/nGRcErtWeZpw/LHaGO8sGe02H38TIKxntM1cXz+aKRLrL/K88btokGou
40uJYU+smVfW/Xzv97/U5kv0pLl6q2mjWlsWMD0RSQ3B1yJ1PjvzGjrKCGACSbdlsLDQLSFfwYEA
dR/FhMORgYr2K+yf9R4FNVGRq+J3uucf/qetP4L32jL+yzvmZofwI5jWyupBcvVLkL4QqafeIq0F
ZzGfhv3af6kPmViKcM7KFa5scCPeGHz05g3pE0m2x7XIYggSq4qZXwaJ4yrhuaiPklgtnvqBkDAh
927AzGR7pTgl1mq+480qrLY3aHCC1SNRryymRQTWRm8uVjJinDpiVDxoh/hqHidPv9Xu5jv/0T5w
RlMkOUovVgtriZObGAMKSS+8BZGO0NxJEe7pLRz+EsphGhOe6/VQadV71YHQTtt57V9TF57p1tho
Wyg0KaGi2wjlWfQUtbfJeDPopwmK4jF3k+0TCQ0cQeNTCT/0cOurHm1w2vAFBU+86PTaIpCo2E/m
6AjXecCKeKSwRRQCgfZSTt2ISaQ3kjLL6j3eYbaArqtWuyF+mIXY+qT0Xq9j2jmZ/prfV/Epp5c8
cVlkJhIO5VV5ZSB6FC8FtucurFc2s9uVsy+/cBTUj9JZr3aKuSaaJTbXHCUsC/FXlFxY2LOLODef
di3uEPWIBmKoIPlsEhOf9iap3Ar3o3Z0kidr8BBJCychWOIP/bk8Oa+ZvcovPDvVO/8YHkfp1mam
sbafq3LDW7qq5CqvpptxZ7/rz8VGvkmvE3ERYjhtf0vWpr4NnD2E7F3bbfodxsud5ua/2ou06y8E
5pyJXO72zd1w1F4r72IGq/yr/jXeimiBu5LXmN3wqHv5jhRAiqHxcAJt9yJ7kf+AYVumqnDkOwJT
T7QMGR7RPa7pxt+oTFcd1gp70iP65Ek7w2XCWtmphEVu6HjXO/kdyd5z1zz3g1s/9sS/XLItVLbm
fiKeTLyLHXN2Y9phzpUR8x/SU04Y3kU/pheqQM/1I9+/oNJ3x/KCZq++5cbRj+662DcPKKdh3Byn
kkzdbQuRgTLTwXpSHuevcHS1CBXOaX5EHyCvqIm0XIPItj+6c/mGfhe7M/4FHJukK4Gg91coNcIr
sQn30oP1yYlT75RHuX0mMsF4UrB+CA8J/ZWNKT/b8z0CIJl38qZQvX5KeTHMnS1pBdch3BnFzlhT
nbK0/0fXeey2rmVB9IsIMIepGETlZEm2JoTTZRZz0tf3onvQowYeLvwcJfLwnL2ralfhy2Knqce4
yba2WaRizw4P9fVITq26qAKv6dzM70SvQKaVnmPdZT5WZwIlR7zhtbqnfJKnVQCAfbpNdSh+OKcR
TTAPpNwwuYqWxQ+iv2W771pGRVC+YdVqV4f2Kn7lzst6J3aBMLAnaZ2409pNs8PpIHh5+UB1e+zP
9bmWdxLy9rNSLC2wwI94YOCTVV8dJ5nxea+6pN+8edzRhwN/YNJ5YmwrXlcoV+x2dBtso/l5Y4+u
T4jXHXFlB5ApvrVA80Io0lltV5lhPzMXAwQWfPKYGjvYp4fgzivqJkKQmE0PD32x7J9O0nq0TdY/
3F4DATcoQOtTSsBGfDEIRsn97qfCKWN4Z348VZxuNb08qgnpgONwsczLhbodXoy0Pf/YlQhLqEWt
vHAfqhsTJ7PEXDOIUa3LjpQKyVz//YNazVoLCClMs36QCdmv+8jqUKjg6fL30d/n/v4JVb5qkZgO
c8PsYNYWzabsdDR1QeLUjTwsRiWtqPZpl4nNgxf4+2iYacW/j/I/AjCZv4INccJ0fr8ZLTEW3b8v
j9hwobr5fz+tollyNH2gjtR8IzHtKhXeqzrsYY2oFLWZ+vvTdnXzH/yTgcUKl9qKm2UuTetnn7W+
+pqcJnjWaxzbOPb/PlTIl1pPGQkl8lFnu20dlEd4n/7G8ibl8d/RojVsj9hrEBm11PAjZ4QdO2SD
qQzmWx3G7Sib6VKGX3P13NS+oq56Y20CBn7phO1s6XiSdiHssc6KYfQ+NE4KGzP+QvaYrDOZk1yn
u56hvZG5XM/Sl/xSVd93OyZZbPmiXzA5lLwC/xLGFsCl8Q4y3Pz3eZ+OgttSizIdwN+g/rybTEhu
IzvcdR/yBw0SMYjLfJ/gY7Yg8MrXFxglRU7nqR/drnrQdYaMpmNM/3JiBuVNBuFQ9iz6e0UI/Ue4
Fo/SQ7+0X8LkhL/kLnGh1Y9iie5JTh3u/VThGE8CwkL+7X+SI01qmZ21L8Y1TyON1osJ+rO2Jwpn
/Hp6zxWFB1BruW23TAq9eAqxgrHb99Qnh9STHgl134dxUh2ytMjGnvbJD0Uxnd6Ak/FH81s8KoD1
xk5aOzKWEuO6TvVLcRnxY+hpMTSmdpNv9aUPnJEDqXQKdtet8iVz/p2aJXcEn5Zql7sM92DS6XG7
SWObjhMumL52QmW4G4j63hN10SQuMCpxAdguij+k6XXYJkBjHdrEHzf8NcZaqtYh6Y7ZE36IX/U6
Vw46Ha8MbJxJW5mks5KoZDuZFoMXblmVBLc9vxKUWoPb34FZRTRod8H9Hm0s+JfxNngz7NhOV/rq
JS7SXeDVpB178VrxmWNT6OqXmHhwC5AZ25Viv+AH/HaD+7T1hTxVuLQRHv126vOJs3CGokh36qzG
5Xw/0z8rG3AUaSOxsVySA7PsPfGwL6cYSJvivjZMV51FHAXniTz+SOln9zqgw6emQmiF45qXcZBf
Cxw9HXUdbqAkT8+AyVlq+OqMkSmyWJaRiWVixXu0sabB31uxrZ24wuNu9LtrcsDQzrhXawmvz2V2
KB7RJWUmmrGwH7SApwAxYGKHV0IFQ7K+ueZu/zU2aH0X0X0aaC312JV/VJpvOioBu00GSSCmiYpY
BBd5VfvjnbtRLS2vPDDdaH7IjOxfS1zQd3Qv3VwE+vFDLT2LRiBlDy48THmkM8X5qcxdEum47WXh
ZKTMaXbgo7TUcE5PfVUC72K+zhvBztVzB/zEwckUDN2DdOoYUroUkZt8Gjvagdz8h5mIIuy0eoWJ
nfVN8Ud7qi/L1QyWSSjTCTRyoQmH6g8xACNAk3gT/5n5st/SR4qhPTwwg+8/GUtAm89gPxnMqrTU
K1yvWev0nF73qX3lvkGaKKAHYGXiGbIbhJdn9qbdPfE2rspDDMw0UsT4jPlHWFuENsHkI884ONj9
+cE0XfhadqmD7QXx0uOXhIJig5fdjLc0dvOYV9HD/AVFwBwGk/QFqnIeQwAgbnh3AhUQ3mm+tS8W
SfT+gmER7OpBqC5ZttMpz/aM1ZLYnrx3v2xx0UdZOTouW1Dz3aY/NntBpqZy+nsp+0nNJsnrApxY
6adBd0C5kuPwsBBuzx7kNjjWpN1TrN1RIVeu+JsRAfmYSo/U4+3ATDiZZGgqkPzb5r8G/CvzEHvm
D3PNNLuaL0mcfAuxGNhZNNOG03wFpsdYLsneDEvcXg5O6weGBObcqXv+sM6TxngwpuYOHlJZdsrS
t4Cd6Y6ZRpTaPSb0w64ZZ5iFLVRPmCzl7AUcCrdEbMgXUbNhqs/4y8yNA6ADOAFmjNX2de+P6G38
4DI5LbcTAd8JWAvTKZe7W/+kJx6SULkYGgcneQy+YnrkZ6I9sGK8nxd4YF1ll+4FJA1ecjFd8xOz
2NWuHG6gXpxEgXaMLEoFlyOn/jJcYw+CFm+UO89uS37Crjzox+lYWAsSVC12pe1M8xQLfa14Cm6E
i/nXnUje4T6iNJmu807BYN+FO88jJ9zxKzFPMQOn7LAmD+MXp0YzLRNcPkhFnzp23k1xTXfD0Xjg
cEfobeiIv6Pqdzxy6Ub46jQnVTwx8qdozaA/AWWMPYzGAsfQ0ToGVDEk05TUi6tC+P273twY1RVP
PZuA+eGIoo13FFkg2oY+O1iWh6b0NAlLY5vNx8KOiyKk8EnMqOGkaT7VxiFqHZ0BEJb5y1FrDnY8
LYXsXU82nFDsoiyseNgZREHni/ZtOMu/Lbf5wuMGY50PLpA42F2CrFr2AsizweUPqqojGQukxvC6
ZHSw2Uf7ApnDItIXuJIxtPD8hGwvYQLe8cvJ36fHsONJY8MWwbo6fusilnZZchW1DTla2apeYXEz
YdfJcipWdKhcK9xHqBYGw8WQ4f4UyJFbqsKZOHNGMOlvee1cb/XSDD7PhQ4Z3oJOKg9tdA0mAHNY
9hVMcIoQffTM/NCxGn9il/aYwXRPCt00JyWBUUwXp8NJ49xza6YesVpZlZf5PbOzVC5YJ8txwRLD
uy33ta+MOkWdb3jQ76LSD41jiqdoy1Kgq+TYTufCSAjsGKOqwc5kNybbjq+qwCl48JxaNpjZ8nfY
cWzUFYPOjhLY2JVZe7bfBYbat55dixpK3jBjynM3/DLBaJle09Nd7sUrhyKgYEeX9FOcGibzl4kX
a0duinJXr+EpvKo/GuX/vt/0LdAm0Ro2VVvoWwdpxn4d6Ts5hptmtPtiRUQBz6jKAQsLuwQXQSIo
XgseTJhxlsR9+KX2qqpFCzlkt6A+Zwzr6oP0NfUuwOTra+RSUM6d2jetWJg3zCrxCAud4NSwkcxw
dEq3WKyS0vGGc3PFCe4zPYuu/sABTI88mvv6D9DvhpV01zwmo+vZzEfyIhta57kSxu+y8JkX881P
tl+VZXnlkMTTAKsogiO6+dltfqnFGXxq5xECmIGd8MmRnq4bW12bu/JdYjLznz6HUnsv89q2wwIf
G1Ncgtik3EM7WKcAYXxKnYFV2HyrA9PJ9/T8D8Y/eFbw4yEjCqKdwLIr+rtbzhNAgTdw8Hk5c/ea
nW/wTtAZGvOoyZC2ijj8uODA4JiMGcjrcSv/Y9dFwgK1LhzCDausvTx/VBfDu2ftME1MBtx2OrWG
G/xii8EOrpf2PD6UrF+QH8Mvdgfr5FidQ5/V+s2LxLinabeApWWJRduCPO2VSum2JBRJpm1/mDfs
Cl0m2JaZ9+wwOljgVjcbcdjdP45lCwf7N/lK6aUxPOtCJ2ylg/ZiTMXmq6KtOBTnZ/aoWvFlycsg
yOZA97nMCKRNaG6jkr7Hm92Zii2tXf9lffFwMmre31ks8o+MnYexWDS74Rasnwee3uY63plN4IFy
uHw/j+wNS/JLc2VTTMBPwG/eYsoEV16pH68v686o4HRNMUl8cC5p6iHr9tH0zUFD+R9slUdQOZG+
Mb+pTgSsQp7LOlkxPkH58KadMNMwLymujRq2Ho6+ld/QwWb33sfOjL5nnR3S3XgS3zXSvlYZ0VLb
50Y1sBKCO8HZb4HpbktyDcX+qnStHZovihp/dNVD8aQC19zkJnuKy7OzjV3Ft7zn0dqM/nge3qWl
ucWdsaRZ2k/tXDm0ByBxiIrI424QkihTSLlUF5G5kL40ypMLe2Qz7xuL7IshM2zIKd9DrFhmzNms
Fg3dGDsf1WTp1tWSFY51R7zVltYSmGB4mw1URkdsXUB9xXRMpOYgvJ1djBsM4gU3tZbzVFnmmZeu
W8yBAAv9afMHUgW/SCezHIxubBPnfCxDryUbawoWBdqw7iiRZT+TXArE0h2+pXW9bh/DW08u4eDI
76OtE/g3V8wkiWk0h2TxLShMzwT+Sg/N1VfFlY5vAyGworEwrhU70Q5nv2iFhAicj7g1Wo3mQwRp
ZdMP8VdzWTvCJ7qj9/HfbE6Ao86uehdar/tub0QmkhuenSo8/574uiy0m7kRvwCucOFQ78K6xp3i
PJJc4Wots6t28YN1AvqnGc3XachEv1XW+guZIImYEACAm9xwl7DoLnJRgjTQeE9MoW152yJO7IBT
Hrimiltwn+kyvbaKayzNS/U+e4BBQVGMG5NLXFAFTHJW00fPO4pXw3s8XDTkzJONx2QENr8FSf/2
GwHMqz1z26pgYaNsgb/An8KUyMuyid/QfWyvhZ/WNv4pN0iPIHTzEGd+GEA/PiqvnZQ5DcvCDju7
ItoLx67Ge7HyaYPJHk18RLwG1hSpIyxVfyBxDtPNpzNBrS7N73Ih2SHBZQtRxRHNVbEMqxcMa855
M2dpciK8PqlqyeRuafGmQ7Zv9RmUKo7m91D7fDN9QTYx+eWmO3btjG6Hfu9n8lQearjFY7UPN0a4
KF3ZQ8rJw0OpzEES7jSXbKnP7qZ9tTgdL3IsMD9FoGTskxBw/SumRf6v/TDH+aCC68MVb91soh0c
a/hPeUuW1luzHuyehn96qP/GOc8UY9aZG43sLvI10+NJ61fkQwnHF21/NXOcr2Bdi0cGiPmNEWN/
TJZsRtK7iMTktoH8d0s8B00c4F62pm5V4B7ET1gBYdA6z/ct4vnMukpf6JCfpi9ZS0hLJVwGhoP7
ES7Nr+YdZV31gnSzoYlqNFfLZ7iU5zoCTtS0MVQg3qI6qxTl2vxXrXeFYcLRyUOvwCCRySSwmdEx
PymOg70+LcjE01aECrg6fCGNn9PzAHw/P3KwNQFnJhzgT5q2jAmz9euLZHmTSQGzSL5JU5qPLCf1
888W9Jy8bNFJYYOzAwQH9lWJAvvp07hULpZpxj7xSBgUd+FDZh+junflBoaLu0cFTAJ96ryk+RW8
zEV+QrUF/ikvotzjOHO7XXRItF3Trwy35kA0bCyTwyVb9p63S2WcvFMt5wRQ4zuLASw1mvVpXNHq
PW/pT6i7LPV8S0aka36ABBiLic3oAcyUn8ZtuIc+bd+wlmcE0rKWjEJfCHDMrI96YGXwy+8VERSA
UHPUoSv8Dt/mB4ecTPAkB1LvWxQbD6xLOL454XLdYXPtL8Ne/c1PzGGPK+O7YCrcTSNEfnjobLFC
05faO/mdFp2gi1mXhA0lrM7kxU+3rRll9Vi0817NzafsfXOq2punlT7hhA1p0X5zgCp28jNdCxNv
RAp/LmmeOuJtcMeDwHYkw0y9qG2qAVWdy2SIoTgFfRhPGutaWETX2GsuKf6fkpsSD/L0I3Lr7OpY
XovCNwSU8SDbrpSA2XlWzzz4cRpuuAaROYBaiEBD68lL8bqvFJxnySw1JS0PAlHdbrObds+VthB8
oCPWApVd6fRXcNkpdkoKpotx1NhLD0TcURLeSMP0mjtJkqXgF43dX2XJxsasf25jQOMUWKpnpnLx
uoS310VifFJ5IJhseYHQEFBZvglOnrsYsyaaPacqwFQZOpFc3qt2BxTP0UPf626zZli7wwX0PUZs
kFzxwVLd+JN85sAO+E+ZI6z76QhhDmFE3JtuOECWlBtYd7nqFvL0dQO5cKGx3jtoyqt0xEDjUL1l
Zw51kln0jeBgv/YDYZTQj9YLNKqbLLbZiy+iekjWw0HH5gbHgd/gLt5RVWYU3qvq47lM1rLzckF1
lE/A7vYB/l+uC4GsL1ve1I+niwfmqr3GF96OSviAC8uhrCJSFRwgN953tAsP4+65ZJoAPiWZGbo4
slk01HbZW/3Gozm+scjY8GRCai/Ku8nGfZitm1ZWayvyti8+MMBWbjpgTLscMNEncHmEk7WN1oHu
Ln+fyqZG5A8mBFfGEc21p9zB1B6fKPorHIdTbwpc/AqrwTFSr0jXibkyyp0UOpGx6ojhM9xOXb5G
uAxymkme8XDLhEUI/viHUV6a2BQ9XSu9zyGKrbHphb2042CpybFobK6e8cfHJZpDhlNqwEcvlI/6
N77kX+PTfv5CCJ/49ayY+SYQDkMqIFudTaDdpv6tifnWONIXxja54vBnnk1xfndK/8csAW1VCyhA
4oV6UL837g7vsaH/oAy7yxt0pDv9gEzIFjfmGe6Q2FDjR0tcJwCHmKONAZQWOMLom/5z+k7JiKER
/QfPsWr39bjAcmFMlsNwC7s9sdUKRVrqPk/he18tCpBdY2csRbgRkdpWhehcvjpH6RzKDYKnzJZu
djF9xXeaiiBf1pg4w+hAnrjdWuM5RdLzZW7wyYxO5TXLF7EnrNgdRE9JlnWxtQrvNfgVk10uj0Hl
YKMkv6nH8Fc6T/DN3yaegTayiGv2K4DeFsASjnzn7/Ue7x3MatfcRV+5QikKTnERPvTz+BFi2rOS
tSUC1u+GEuUHr44bwJ12FcJVa1tLuMWrwQgCvN4FO/xxod7DC5sCCZoI0Zi9wBKSJmVv7gYfnqFk
aiwh+sWuvPgoLYfv9NhCvgnHTlyw4sur8qFC8sQXsh/Kq/k1EX8E+LPp3iBPCBfletZLk6myN35H
e6pP4hfGvgeL91rbDQTnnx5lvL0eSIvDmWptABrARS+QzMRcBC7qN/kdafElerDswosI2GybByif
EiOz7ecnbXUKwuCPy5Qa7Ncgp+laAQrZEX+I1xhfVDa8S3J9XdAGPKlq2cGLxbNb4Xk48XR+WfyM
tf2XcUGtbbYM7ZCNE+0C3OglDxxoZYhbdFNu9jtddC86NZu5Qh45eBECLJCQXAEsN+0+J8ZWcLil
yYOJ824Te/UZX82Vdkyd6jgu1S8FwnBYIAvZyL52NDE6fo/vPLrROnaeJ9y3HdjFadzgpYXuBVie
svPkSKvnMiZqxROQdBg+OjxgFoD5s8LmUc5voru3j36v826hb39myDbkVsNSvpxoI2hMWsKpk+S7
eF5VPzvrobvV/lXRhudL91Xi5qsV9/kHLAb3FvIXO40sc4KJbZYvwhtQB0hEY/06KWTH4s+Kgcmb
tRY3OdsnR0+1ZV2W6+xaxI7xqX/xuQ47KrIhbRaK9IE9LBHU8r3ekXVNxRZTETmVfBxaN4GpwTUD
hVVus2XzDtVwqdDZVpi5LEjQZomIb/UJ3acA5UZHnYOWf1K9lwqhjjb28JKMLN22SNr9rrb8JsSy
JlYwnV3fhouO8oUHAQuKBr5T3QSRo312b/lbsmF9Ql7jPyeAbCPEvLQ7YZ2+dStUVPofy0/XeJa3
0eQMKyr1kq2Pl8iJSYMY+eYdChtbvudO+gDX/R2pqrbh7bmdJWKhY46PYFpZh+ozwrsRn0fUh2hC
4G1Ku+8W2XbO00M+55bWIUARix7uVr83tOADk5gO+/b4XsHugk6twxuKDmGrn0AFWgD4ByfdW4p9
zAlh2QmZ66n9qO6iU1NHZ175yY4tLBAr9ArLRzlwgnDS6GtUQ2qFDA0g3KbQlKpdWNnTiSrbODI5
wfQ2Bo9dfZremot2HDb1MktXsWobVLa3eskGc+iI8t1Yb1m40vciAhJO5tl6+FtgztFBFMMEi83O
hyM+BqDI4Fh65IGay2lpOewE77XhjDe47vqW3KwrTSnRqzGHzTWkDaL8ckOnW79nwe4ZOQZ1LYgx
n7UW1CfIC6d/sWVb78kbDUPLjQxJAVrobnWs9wk1B21NZRNUXshUym7+037SqcbkY+2tR3Bhrpst
UaxXbU5Aml/RXMaLYNg8y30i+vq3/p1iyMKl4iJuDcPRUh8aPX6np+re1Qk6xNUhrsQDQXxhbqfH
4Uds/eKS+M89znR0cMancOSky5VDjgEEGhaFxaXSTw2+OG3bwbee5zg7DQppq14F1Uph+kv21IQF
GIGsc5lRAGM5FdjKNfzGEwIr/widBG0OT5Dp5oU/lG4l2SMZo/UdZ0x6dY6mCjiNKOveZ5XVBegy
vCvgFVxTiLnLQt4Vm3ZpZw9+F4m9E59na+kJdFgbH7nklsvhK36umgYUQN9oONqMc0OtEEaK/6hE
szhXNMST5RzW0XwAh5fJb3/HpbyJeYL6mVvQ3pp7ikQ19KNiawa2BvqB54ziF9kuRpkRLtj55gAM
RHwGTZstfU/raFuCZbzmEpbuBtwytJvKxXiUNfQ8JYDmw21sD8bKhDbtfUVBhrrlnIaW9kI2nNAf
pnP4YjqG7DAv1tdy51GR8ILz7F0KkIyWCwE/zqRfdQWmzgDkfkBtLc+Xv5Ld9FAOOGxv+vHUFliO
HOR8l5e+UiBkny11X8JNGFZDf5wdp2C74CALiIn12O+U7IvEMtVELHabTOCap09ZQl1GLUSRoHJ7
AUMo2Sm7ZdeMPfZKbgd+ssO4tYRlgKiO+eTJD3pH1x1kd9m7eraOyJPIB0hbu4WwLnxBWFAYPUtP
Kj5DddWMW21Ew3FjY471VX/VvzD3nIn9bmb7/8fz//2vpLCr67kk/FcL8Pd9kRnO6EiNHo4fGHHs
Z9auDoalJkerv89Nga56Rmsc+yC3VuZsYNoBjCUNT0IpAMrh3IKvRTh0QCl8ZJQo6odJwqux3pqC
Sq/496m/L8qvJ4LNFmj773PSi2i5hTX/xN//Y6XpmVVlkVQ4T3/OpgTiGDPWPGvt/z5Xz1+oUqT2
f/9M83zx30f/+8Lf9/33RzAlwdZRiHu8s1Torb9vyhmFY8ebf9Hft7ZhQWOSyOm617L6EParsaQb
VyeEKl3gK7xYScfLph6awsNJZTmhAZKTFuPSQZ8c/enG17SbdnU4ncagaZ3Q5K4VuaId9GdM2G/0
aSn5WVGFT1nsW6w3VNW2oDfiFNdHIXFrntcuOIzPUVlGhcS4WPYeMDW3MJil9DL0dEQYjpgLN5hl
JMXsMBzZFg5rWoYsdlIS0TEEiZbGNGiTO3SimZLshTh9z/tiWPUx9SkTJxx9Ouem3sUQV003+rkO
sx0Pn4VYyBs1QBbVhP5kkkj8VFfJk2uk4WLbSERody3Q6HDMW1naWBrsAxMTP6YIF2/iUW7AT6YN
ZmXTg6mQZpG9KDi6XmfKEkmaEFIYZTGUZYy+U0Nt0fRV6E4dssZm4CBMG8BmbM9WWRG994m8LlCn
zoMkAfRAZ5UlkWwEZcZJ53FBMH0oQjJPNIKpcgs/My1G5PVSE8R0fb8Ldfm3EZEz60znPxvJe73g
y0tCJWz5ZfwkufZJ/BkJoTFWNYWGT7aBMmE00b7UwDekotqqAbXXK5LkML3IhieIpYnryoDZZn3I
I8R2CAKn5485Pol+buDe4jNmw22DWqzuaQOSCTdtPD/x4J5/PLKyTRzd4rp/noMiRfAUySdJ5ODQ
FG3aGhEzoc/8BRLXZAQ9aV/j5GtPAVMT9sCpYJqcS+42IxJ3Kc5ebpx374EYlasy/ycmKB+CGsG6
MWbD4pVqawsuoGfoIZbAHOo2TvZJm7tdO+812fMzrpi2kPZJWSFSwP5sUbwILzFS4xHhFEd0jv5l
RZjEy5j3MQmC8ljUvClGXpvyjkIVbFOO9HGfa4yZZgUu5JFJ0cujtjKUzi36cfTb6YWaO7LAg+EU
Fb24VaxEVxokcMhqxUQU4siUzSwxs3/1ENWb0pwOrxeYiBlPbNBPno9gIJNDe6mQPBm1q/FgCyz/
qXn4k+g10FrG2ZZKQFQyS7YFQ5Mrod++zGltvBSekoRqQE2aD+YuEZ+CoFUtBFGt6oIrdzqbgZx9
alUO1FUn75i7UsgFaJ2N8iLiET57/4Er45hHkSAew4SjLVGsS6eS0a2UKW7ibGVJmWsHLD4FeTgG
LCSHIBOgVDyhqzJEnZuh/n7+G4S020opO7cqK47VVVTkcR4vdQuqm1wCpP/huCQcKbUrRLeFrKIz
FJ+o5zNCFOxA40At+qzwJk3f6FyAvgI9zPEfd3pM1DGHjVTflJH4v+pkizt+uMgbqr5nmZ6G8DNu
RqJV0X2JiAzYYkNmQ0n9VaEh4nT4ybMeijQO36MCSrkwMuzX5HQ5KU1nx3X6Wsqd+vQac+IxQaka
9k/A//qlxjTA6b1+vW5qehxLqKkWDnFMJ8TPHSs4qs1FJgBiFRCfsSUQWjyJJ0PN20Mh08Kk4zeW
5x/jyL0uNGtyBXwlkWV/NQW9/TqIMAQn0fNgqkCOgnp7YhNGNTFLgCYIl0REbJs/0eBq9XnMBfUj
BW6UFbhKAyw4jEhsUYX1QBGBBzQHTmO267SPH1lnJi5DdBsFfwRUkfNwfg9BOoaMJQSoROKpOlkS
2SZdkm0KBZo4qagcWkkRnb4qau8pTAe5nVx8PEMnNQPanlq5YGvyRPwOZmiMhUHJEL+87lUzfmNE
h6cUyntR7t5rubsW+PMV3atw21GkjccDj0YLE8G8pAHVIO1fGlkAYgrYTjdnDGXJ72V/k4XgLAQh
PAWpyWu0iFWrbSKN+iKxIMmtLfmeXmG+iykwJbn0EPhMKEjJ1Ppk/LmCnl2tcR5X0LtHa0bBSjQo
hwf9K9Pz36klxkkbh97WRTD43I10Q3bSAGmJLOcRnmqSdCDHBsmAVKSOqdIvdQOQlhziihB2p9mY
27Ui66YW4hxoBU7BY4ZSrpkdkcnxDlnlKP3sJmS+B8Z5eCb6KjM9TCELmLwGC/p4uIndeRqaW0PC
Ki8RU+2IRRXpwlKZMKBOFI11kt1iS4m86KlJazmGo6nx/obGQeMhWSAjZsujSIR561kdxfQT4qPX
hQ4JtGg30iSQQRUGXt9rhzSgGjU0FV+r+rUiR7p09SY75Xk++U9onsFslgaG4QRZvxA2kBUEXTEF
CO0zMEZSKrw8xX0EWoP9t0ct50h5fXiGLHkjaXpnmmHqhkJcjbmnltjmjCWgXRHwCdZrwOXy1ZuE
2YJ9yYEICdFq90wENMjN7asljlWtUE8UeEGhXHr5Zdkn62LE+U0LM5esGtrtnNG+JATlL7WgW/SB
GXpzAEwqxDEMGi0MwpMByUJoghoqU014Un1SpFJwI02EJBxp7BMV1KPR6f2wQYc7mPNWDWyiRzmD
wxTQYs/+klPfLyq9KZchQ/ALQ9f20whmXKwxToCL7eD3Y4PYPLZ+L6oZlEmFoiHeTEv8GKJdGskr
CxDI15F8l0zQZYH17TJgvSgSskIYnLySBoJjg5lDcg74ZLdqfpGfyU2oQl+anePDrhnA4WlG5hFz
/E2z9bNJmFviMMlr496kBB7k6n4iuomDvPSFDgBzElMmttrihytOy25ad93UhvepM79xWL+Mcksg
Qtc3myFcKSN8gIx76kaTQ5TmFk19n4NC1Za5tZ75pxYEJOOJsPhFchwj01jjtH2dWIEsVsoaqrty
aJZMtgK9wjQSyob9OrUXOq4XszfwT7muvuc5RJaAiC0xAhrfGAxLETNm5yvpR0m1W1FXEiG+pEIO
0zYOEH0SnlA6Wt8SciepZLEjXYgarD+NVawThRYjapClamliYkIOGDM/Chl0SjNUdF8tlmIjIJbw
3Jca4TD1i4ExyIMylz1LkIRDx+t3Wi2s98VU7wMikqbRjHx9AI1xpiRXT2or+iGhl3NixWtZGb3b
1+h/xAZmWxUznBIbQgji11pthmOVkan0VKJlFINeSREq/iKpGEOKO4YV5xZIqDM3ohZoeo7p2NqH
WFWQEgj6UieFk5L264klJH0W4R6q7gjKw9M2hF7VdAYZRemfNrTf2OjwbeERGfS0ob7jgpXXIH+Z
q2prja16eck6c7dYGuSMpL0oTpavG/48qscE+Mu3pDVWCQATuELIOMBuh0iDTCFOUDLQChlyTXA0
KD0pl3jCv45lmDNwOzFK2mi2YbYT2to8sl8vA93VsBstTokB7qfBHcG2JtSQQ3dTFCXB5iw/IkQY
ZewoKgT1lcStjttRIdamdnHqxG7WqAhEMqqNOqrhmVRFJ5QjG1dxtH2Kqntq1T4Mqxy2uWVtJot2
xdLKZT8+ntpOLmNC2kp0+YYJBTTF9NHGPZK0S5uNud3xWrlMCWrCPEgpINO3KTS/Yg1LF4XQbA+X
6LNEnvE2V9nKnlP6oaXCb9pyQTVwUmItVpFWftQVEmMhb95zOYbXEIt9HFQaIuBxPfDkOrlOxEXb
chXIbqApyRhpUi5iLjpl3B/CEmxPWlahKXomOV1WO5ujk0Y/aNGPMeT4UIdfQQqyE6QTdkwSJ21b
TnvFkPZ5JKgLAYcGxVMJiDlXJaBaR9fL5m9VJ9LxQILjolmWs7I3qbqVZVSCHSrovxjY1F49IEZI
7dkwIVJp000dc4YVzRhLSdwBXUurNhUhQ0VjfuCImJMRhLuZBHZUPFOUQg3gG8HYx5rRgjcR0myI
m498TBo7UgZ0k0Nq4GfxXqUbvZdpoeV+oyucH20kM2TyzPloQjsnhkqNESf6NEx63ThGqlHjx2L3
3+LrldgCIZh5dGorZqAHRsqi/7B3JstxI1u2/ZVnNS5cgzscDuCZ1YTRNwy2kkhOYKIa9H2Pr38L
oayrTOW9mVY1fgOFMRRsEAjAm3P2XltMBHTamEOHPkKmOAXx1ieDARF58uSHOlqnHb1aPo1i1dnJ
pk/NZkMYGzXxCvIToYPriG3HwTL0vXAq6l3Nljy+Ixib/ZjRHnJpUljsUpEwZ/OGSQvOwHDgTvYe
m/JMCFc4dUvFDa0gNw8ap5K8rHA4kOO3C/2atjK8rAdqCh8IR8S3kRl7y+cDJKqJGsjYvQHpS1Zg
0jes5o1V05pnoDKYAewMFSTlxgmxtK0fNLuho7AfBpOGWDx9jAEMXaGgTijSbRYQV2Zzs0MUi4dP
tjDUKiTcCznd4pdtPmLuHk+yRG91p0i3PtnFvK/gg6OItUPIZuND3wt23jWLGd+KKYVW7sXS1F4D
I7id/WWxLLg4WZciyGluuc6zNWhk+rveu1t3pCC18UkY/X0cyFveOGiohg0bafR42Pvq4pjxW2Il
ya6BsLnuMga/Ikcl6CSPckQ93lst0pKJ82sun7uPntQS/kn6XvrJ1D5lRqM9xe3iUyRvEZwnJGUC
pnZpa9PrM+m7jB61aT5K1dLYsJM6vR2XOl9TGpc6fO9G+1hPbXKC4MzV4SraOnWAywdJq8u2IoCt
EvczbtvBcg5h/FiQtU5no/0SmmgqaooDVcumx6OvPipI4g7e/nzg7JYUZ7ZBh2CnjWh4GwWbC13h
2pqmsd4zC2CAri10uugR4fsMt2GxQIztYSll4PGWiOIi6XcbPVoIVmeZH7oafV2n5pzdtiJwGTW5
6ZfurkPjUiN8JPJPY6qqv08MvbYXTmd4UWTGTbVGxIj6aPBsfw0Xabg0Sbjv+/l2Bt96yl10f+Nc
nryOANuy9tEO+tHGjv2HpEZ8bcwSoA4LHRuI5o3Kmo86dWjBmWs9fJqDwDwCBPnYKwsxV984NxyU
vuHzDPfKIGBjHGm553Z2svIOo1SLdnqauK4zY2vZ+Bqmj1aqsaKa87iKS5RV5ETcBFz1w1yYW2h0
/ppd8CekGaVZQ3+vnkIJQGYZ9R0+UAymqya6yCjCG2xFDwXCjlKiMCynak8277oShv9k1jhEZvrC
vLFUpJ9SbW37+WA1eCsMKzqxLHygYjIjthh2uSm/M1B+JS+oWjk5u7u8GwR3QLb2G2IV69aivSbT
FTFdxUZHHhta13vOJ8KvYs2F6tAsHNjD30kGG8xZzpc5itCEIHzvGpPdjh5ecVAR6GPV9XmyebMh
iuoKKNfWqGL6HEYbPkz63Q0esTiU1KRIUiSS1xnkm9nSTBmW7tH04gzsXFLdvJFl0KzKbeOrF7/A
W4oF62i26DzSLvzcmhSFYpgBpMYSjzawrIppUjZV9cItR4HJh/5vmeq1trrhRlgIT02dS2Tu5rul
h6e5pqfR6ktSF0gBGhc5n0BANiRfQyfK72ek+rKgVVYs+1ibLZxgDVcOwRkQISQjSiBjKs7+HLlP
dk1DZKB5NVH8CqxIXJxCrAsbG1XTI9VMyjF/mi3z3S1F+M7e5qvtc0sL/Zx7NlVNi1xWUb9mS3Cs
3Qassu5gVtV7ypn2GIzboIpelanQZR26gQk1Uph5m46yGkPDOUPhMuX49lu5jqys2tkBixgHVkNt
DVumLloTqjg6Q+pCg+zffRmXK4lSvPBZnUx+7eO67vch3L3t6DK85YQppb73IZ9j/CvpdbCi+eSP
QMnTV1c0w27WWXOuRuXS7zLEWkdmgSCn+twPardsM1ZFbc+bSav55AGJ7WLWLcUM7qoX/i0DXXxy
padugpIYatMVz6VXsTfMRgOpJ6Y4u3th8ooekrGdViDen1yHVDBCh1D9V80Hl2wfPVUKXnGFLbWw
nlTL+JcLVa/TgPwzkHk7NKqyxP7ku2nGPEeNZ2Tsy0ezhjrS621Wq2NdAGN1UB5Y5AHufINFqIuT
0/JzRqHMxI/AKskk7MFl6Z71ISOK26qDobpoZQTlKsljb2+xtjgGhfoSZYZ3F8Xl/Wxi6hykNW7B
XZeMwDhespyFvCJYMLa3fmVu+6mlZ+nl7cV6J6ZxlTHwr9gRVmh7k3XmNHQd/E+gpzfubCHSBwk7
hPHnuiyce5dyNLuG6Ub3zkcP8V2G1Q/Pi5o2dml8B6O3G7Sr2bkZd05Xfw0ovG2KGq3EUEKK91Bi
zCXF+spn2b1U7QszK7YBWMibIQyc/eBPF3ccySV26JESBcJCrmJx4Bgoin0DDcIkGTEE9atgriVS
1tFYOV33GgTGx7iAqZVqdslhmb/Iac720k5Ovt+AhhuwH1rdIrJsW5hg+PiNgYG0EBSbrea+NlxQ
DGS+3ThBaG+bt87oyOyZ6CbNA6YO0hJxWXYE54QGsYUCL4+Zz/DWopze/kw5gvS/YhULcrxiIK+b
SnJWjdH8ognashoy1jwDjZUbl2+xHj+brXGRtT4z194PfLIfS98+jqaVrsK8QbHScA9mKWF5+cvI
rnjv13BkDNQM+TkZMPLHS1b7wODfYstiIhlv2I8wP+vqS7pQF6MrxLdY8I7/+stwqh+GdjFULUhI
YlGK+O767UHluBON6mUT0Q/Tmo1/fvzxTct3/nyaXcm+1+c/vrz++L98/eePz32N7Pnnc8elwzjs
hDF850/+Rur+CX++cp+vXOB64aD+fHr96vp/P/nQ/+r//tW3+NBmyv6LqP0NPF/9AyXuk4HEDn15
iz++vNKKr8/nK+nXyKB9SK94Yn8CqXJ54OrCcfvzuTH7//1cLT5bfDTRi0Ne2D4h7x2cZiOJp0/m
Y5q08zFyjfagfCImysnd+6MFLcele5r1lX0MzZAE7NB3157Lkub6tK3m315Ilm9xtKLzYFj7nz9w
/bbrU4Oi0E4P4en6X5Gt1HGULk62zkwg4Vlwe67fd33l+lBkNX+cTedjHFkYt3WOoSteDuP6citt
myTUL5OSNoJhr8fdqtEKRFDETiwcoGwttCKnopnvp8zFVUn3V8XtUxvToOnrqV7pJYni+iDHFkFE
WNQz+sYZhQjUGadov4IIRXfh2lQ/YxGdEiZwVdMxC5uGdqFhrBJgY3tyVPNjvICi8usFvjy9/l+W
DUi3O6eu93XQrgvRY2+4vtKDzJs3fpl/Sweq8j9/Lm1CJtSp00B2scUl199w/d1lsKDMQ6M/8Xai
3c+/9+OvXH/tj++5vjS2dFKIRsQV+s+Dgj/625Fdv/v6wu9+9799+edvKN242XkduQ///FW/+5tF
5O4j4ohTwQIYZhbDn5sBUrA9IkMD72lQCBelwGfnTO05ofQMTgp6Ru/mNMOMiNLl50SJau9UPl2B
Ijw4yZQfdBjXZxjkdJUS+vhtsO9D0P9tejACdCtVAcoLxArh68bnvja/axVmRzLJbFIBWerXrFzY
cdrssiEVGFpTE6NnKUmGXHs5cS7TAIOoX1LT6X0YmlJA09YU3rxnFmDFJRkY0rzKRDprQidvExKj
gr7CrESzvs9rhJ8uexE1AjVoYHjk2Tdi9QzyU9FAsRYAmzjdd5To1tjlURfp4rnVNBCqEDKIQEnR
UyUj89ah393iV4xSFRyqUTxJJ79jeUsiVWoiRIBeCXy82PcwJm/aHAaPYF9m+hFyKhc/V0FeuoAi
WUV+dxkFjaWODqawaNN1ixo8DbxjX4zT2l/IkyRfEYM6lzO3FlAcB60y3I8JoaRbGvU9CZQ3fnwX
+nNKwKSHhEa0X23CLjdzXDlr6YlTEQ4d8lMfMTrg5cDFAGI6xKMiq2zpg6yDIMJB1KHoyRuK98bn
rkvSbZ037yZo3jRtaTTadPST5J6EDTTRdomGOsSv66MGlTTXTsp+c2wAuEmHebahmKYmsbc12vGw
QBhQ3PUJckMnrT7hMshuPBfOSU0Mz03lUicVSUTWg2iIRUwYHwxVjIfKYe8Q0INN2qg+OYNxoU9Q
9+1zZbIuFuxM2xyGydREK5rBlyERZ+jhNvqxjmwUt7g1WqvaDrZ/Z0j1nldL3ZbDMbiEKY5I48aI
O5CBOcaYxM+/Q8o/pf6AcTyojNswp4bGdAZTKDI4J6m8BFBGLLOvV3VDOYBYsfNUBpLgU/FittY3
nRh74r+JHMyrW8oB3DDhfJ8Z+qnX9XhP7VEGLNYSGwWYth1v78CjqSiGHA1lTrimkuRAoPGwyT3j
5PhPierthzaV322Jiz9KPwQsUHDU5+h21WvfmOBS2vlTuDcCwTZhlhBTk0XXq9svNAOXjd9gbIjC
7e7bAhOf1aWbMmZUs0ifpLnCmtXKaWkjgW1yx1zTxpKbInG+BH0dfiwob/k+LN9wiLbVALjNp667
9TP/aCbRgWLmB1kp/1BxhgzPgsVeFvYHUbTnNPPQwLkMomqhmvrK3vdW6O7b0r9twqg+KpUzjhTZ
kZLArYkJa2z61yqt38ySI8hKRLCZ/1AW4r4JR7Z+nO/e2PQ2S0Grm76KBGhvHeETkA0lPCMUqGnQ
YSURMvDY9l/CCFH1nJswdcKMRSce4Db0b4tZU+vl/oAeYXxhu4aiwjzkHgbfoDspFHYDxp6mBqnE
cL6FFcs+18gCNLVZ9Z5pygYNhMS1pYHvKfRtgtIe4pek2TqzGp6ytkZlGCOU4dwiYG5D48KaHoCf
QHQ75SfiEYN7p2NOJrGOsxAF29ESb27smahhiA6vZfJhUlFHUCTbcBE69qUP/S8tJbRO2CAxJPKu
seO4qi6+J25zCZS1cM/6EImnse+RxUw3Xk9lyg4QTfWDv7XnUW5Kpx2eu2KgbTk8V01joi0Nv0mr
s1YVxYJta6P5HYUkjdrhl9IlRuOyRLC1g+etajzTaZO18E5iuTF6qMKdXMvGb1GMUvpQY1PtFtY0
bXyUsONUnPJgaEHnoSZFyLGbDcPeDDGmCmhAWYLSWDd2dpAWYCHbCO+IAySPflxICHTvtn7stoc2
MO+qGV0YzaoP3ZxiauofhqYhTMel9jGVAnuhGajj4HZfYkipNxBRvo4xSMKhDsmA682Phlk1nPUa
D5INKbNqp5NpuxjbOmfbxx0l/MKiwGM5SyZujtmiGp8A4aIHVxHVYmM9y3I+tYhrUjvIbheRGVeu
U/TROYF+vamz7Eyd9M6A4YsAPVKbIiZyd6qcete16P+HcU6OU80H7c3NRQURcJqyB51tjK8OATAQ
mca7hLr9cShprGQuNq4xtjANF97BHJPXAcGrM46vRHrnO1PDx54N9NETVgstsTCZtbUKbKTwUz+d
OyIAjyC5h+whLQVjau59LvOGYn6LxVfXHxPXjNDMlE+aphZ5zFBENTNzZjhf9XKrakkLJ8nO9cAN
RM2O1d48vvtmdRnMqQSaw7uPcbwLE0u2m2FBrsJn4TW2QKrrVQd0OVmFEAEK6DXGYtDA7WgzY4Na
/u/6wuzCxqsc9Vw0bXDyQvslSiEbxrXZHbuFYDMsD2JIMFME+YfQCMNjmNXecVLjS2gAqmhyazoK
VnvIS3ioDTvY2Blyghgd1CmpcnGovHktl+qh38jduIQimA7xTRX7SLch8dlcIJ/XB/nPr65Pfxzi
8gMkKNKY21z/o7+C8MflyN1BPBtJCuTHGcwlYnGDLvJTNkIYz0kiY/kIhH+YCHVw5ZLBQiO9uCl0
bq2FZwAgqb1dDhMxq1+tAO2/8NB5Xpf01weSOmcIODxcn4aGSwWdDdtatXV3TPy3QHXj/OOgrGYJ
rWqn5iFcrvBEMR+0cTLfaO4WNpdsIioJuoQc19+++uX/etdj3tQYjGoZU5xcAq4Mo2RJG1gd6ssE
tnnXsaHLB9JJfj6QOp0fO3juK5OO80pVNDsJnoL/f0WkBknAniU3d+OC6r/y+mPHRsp0fR4tmP+5
ohrjpdZeXyMiroEXVzJrVj/2rSsO2oFY5C4Pc4qQ12jJuh/MYSFVAYs9diWus7qwb0OnYIDQUh6n
rrCO169q05DHctAFxQxKscESDlBZ1rIWs9ly8Ox6DNevNFvdtVZIuMLoXNow1tvGFUd07H2o/YNd
QTORCaLfoAwxwadCTYfQeqQtUpBH4la7MHaBsjWv88A6j70eiPUFPizdwiSyzMCy4zTWsZTCOjZW
XK875tCbVqM+cCRD5YJOhnXpOURhLTyx1IemUCIoLenWTY0ixqtnL0Mf8770/WgnMofLyWPLuyGd
7fs1b+H60C07GjH4iOlni8IQH8b1wckjd12nFETq2s1PeS+wLxlMaFC9SkKVxjhC4cwD9dVDQfTm
bqQ/epyXh+v5vz61KCmmGcUcTncAQG/5DFi5/fbgjTBUXLQCqxlw+NFJ2RDJ0EJUOuyKDsVLxYLX
W+Iufl6A16fTkspaTLO/7hr3ybKG15KweuaIRSsZz3GzDc3x3cIez7jvHIaxPP1npvomVK0xXiQw
wtk7UNwBvhkw81KzBj6Z7Ipkk2wc3GHm2/w1ZAMRUyYkK28Nz3HjPVfvxnNxojVlIlJFqb2sBWEu
xyyIVzianHP4YX4FL/Z1vKNj4X8InzO0HjtngnC6yr4DUVxuynFH2ZMOYokviVbAdGOpDU0Q6NYx
4Ei64S/5AhwDQUJQFtYyeNL1AOh125k7qI5hvzcf57v2S8HTCdkgqVibAsQRPcBXye0r1ghz2hf+
lKYXh/yrvjEfMaPRJMxwgyO80efoXbCLwZ7q8UMzcgb8xsYJ71Qbb1g51+MOR4hUpH58QQwD3rYE
NPosXh8AWG2ie2K39Q02Y4QWzwaVUmOL7TxeQFPuefoS3Msz6jTABRv8sRAJUlqvX0ums3Sln/RX
+yKfjDfr6D9Rj2et12DHIsOUMxaeWTMwrMjX+NN0538d8YZ/GmBgt7vgLKKDwsDfrQYGbc1Gcquq
tUEXCzn5GfjsXLLpvileuA5wwM90J+gandNT/I7jslzl/kaobVDjKMARi94CYy+Ah864qSJaWCvk
cYCihntWYkt0Ah/vwxm1xW58DwhcfPzmtdt2QipPFg6bp4rJcK+qvec8GemPXOov4/+FIHb/I6D4
/+Rddl9Eedv8139IF54768KfwcWuaZssJ2zHRZoqbJv45PLL58cI6cx//Yf4z7IaCSqyBEZN81ga
SFY2yXfjVOyT9+4YPEI5TdEtbE3/PnLWU7ajrOic3dv5C1cI61o0eunCdpn0Wmxrn2XTwUgXTmoc
7EL34Of3MDuHEobq2jJ2hifpsbNu2Ekkfy8QTVAGfpy/Q/fbZtvsFQrHLR7Qffmxf4gfs+fyY0vF
YSXX9bf4CLH2Jf2sMLjs+kt6ZO5Hh2lywWKs31u7iY7EznlgMENrsEc2g50a+TS+fQtj07QjOECt
uTsIs12jLJ0V7qj2o3MLhnmkmn3W/cbrtt/q/qt+zs7geMPvGBMwNDjfcUDZpBKe2KWtAaa9xu+I
Ic2v1K2Rvw5PNBaeKz50rDawinmFuxpeg4GsHynZAcOsf7YfuGRb2o+PiM2qT0gs3EuxvWCUwKtL
bTjl/B2RRL06EYvsffqOVn9rPFgfoWBuvU3wbX7XGLutXfScLpxG+eJam+jcHcx9uFMXfKHqrSlX
2Kc2WO/bBzCACJ6zTwQrzrheUDZtkDtjjuQ+dXADvMebVXTIbXCtN9xh092CAHi2zNU3wGTkNbM6
WLeraL0HZgnskw52iIHwRLbdU3zCpwBOfSMeaVaKkJXOmRI5dPGF3sBli4zvMq1ZZayNag+R4cBb
DLbWvfiaZYdqP35mC86hMoHv7GP1Op28V/aVO1ZuW9bmewPH0HoBLVxe7TeUhChEN8d4526umQ7/
/sr/NbH7euFraQqlHe15knDw31/4gOwbFF1yuEi3v+BZCtfLGMPl9cHxXuSiML2JoHUROneDsgmj
0QccSc1C/F60yn9zMAQh/OkuFEqheDYV2Qe/3oV23I669vrhEklqhfxrzUNIWDCnCEQbDhvmjzU+
uxg6Bn2wu7K9C2jgYrP8gH8kursezv9Pq/+bvAtLa5fL4N+n1X+Kmi/FUpv8febFbz/1W+aFq/9B
bU7awpa2S4iFyYD6W1S9J//hEmIvPU9ZJAXo5VP+76h65x+ma0lWzrwi/xRV71mO6dlaSdP1OML/
UVT9H6405ZKgQYHLlMri1wlt/TLes8sPk86G4uIFRb13/Ha8U+2jLUh5syu89wiGwovNQqMUs3XI
A6gcuQloyLHMXaeG29+dvn8x/4g/3oU/DseR7LuUQASpxS93IR0NWSIDsk+WLV0SyMNyG8sv/eSU
d2b+2SvhWNsuHh6jL+8Gb0iPf/33CRP53X33259nADA9z7NcV/6SAOLFem486ahTPfqvxFZ1T/bo
73Xb5KfB9IEra2xrfdmeG7uP/mbuFcup/jn1Xv84lwrXCrMuCmz1y3uvQzqCXSKw5maD/bnwp2Sn
Jwu1Q+euY0Kin404OLFuSApnJk0vZvubMh7G2SluVItdk+VWQPtjlQ3NvP/rEyNIYPnTwQlNAxin
kfCc68H/bl1AAFU/mUaNc59i0wZd1qudVuW2qnyxzRpWP10T4khTZHmiagBPmwFUDyBh9PIpLYzp
kENIGkZ3+9fHpdw/Hxd3g/CkzbZHk0jC6787LuwqTeaMkTqFva92QeVjIWpLk4g57zuJ9AC5TCqG
MkV4QLlr3aS9fUyp3B+LpccBuzJWkn4o4u+0moiUap2tYfqs9JwgvjPFkZ46YRhd/WQV6LgmBxuz
DiJxGvT4VYe1fuiKV101DrIptY9mFoNIuYo33XofjFiqRyMp77nJEhjrOXigWKC5glAYyPLYebg+
A/97k6v6wS/Y40SNC74gdl4NLT+ZMvfOf322xB/nleUS0ya3labR72j008vZ/N3ZikXod2kArD0q
0MYEqFHW2hYt8Bl68U2KGnIeK8KXC+Z5gL5fCj9cHMD/uwMRgpFHcKdzQ/1yowUxmttwmtTJJuv3
2JnhbWb61uPcjYhvWhg/yc4upwZ7lDq0bXZoXWN8/uuT8ecrRzPZu8qmYWcz+y9pQL87FxQia0MX
nTr1fggYdq8crFdjNx2U592rKN7yGf3d8PbH1fWP88+IL5bPQTAl/HK1mj2t7Vam6mSZNmWVAtJe
I5+KwL0vfHYV1FTnU2bHF9lSEk9m59bEp4cgGQB1bf/NrSP/PN5o05KOkNpSfBDuLxeD61uinw1h
nYqkPRfJYJ0tr711kXyRS+k9mu70xXaAzme5g404osY599isx2I+NHMera2wFLddC0KroW1MSXNK
N55OHy0zp3M60cWs6sQnQac4ZygLtknB4C36bMXt1t389Ycp/zxya1Mxj5nL4Knkr1e2LwXtNp2o
06CWSu5c+nd1HQBqppq+G9GWVD468tIA/lTZhEOnjd1t/AmhdlFWj82M1LNkl1B2ALzd2bFW1lDD
DS1DPKuDdeppZ1zSJqB6i70K4WW2Mem64YkInG3qWAH1kWSiedHQOPUQM/z123P+NMrxppTlKW+5
XB3zl9slST09ZhiZTijUWTIb5HeYJoc75F1xqvqXLhiLv1kQiz+mYf24VrWm9SQcliHy1/tjLN26
qJ3KOkW2Nz5mQTDdl1F9L0oQrZ5deyhuXHTmqeWerg8uvX79lUpm9jeT8i9zDxO9UksCmKdYobAi
/vVIyrAt0qoqjWPrJwb+OvNJpV66c3DNUoCPRjZzsbktXXQ4SFatW9mwBQ0auHmuhM7lAQMNgjp4
QpJV/82kbf9xRF2OzXFZjbHo45ZWaGb/OIqUyaykFo53rDw8ngbCRmFD30t6msM68IgK76hbcWy3
piObk2CvWWa+e7fMKwH9vI2sHNhcvWWcBhu8gR6jvd0HC8y+OiVk3kEp4TLOc9vZEya1CKZHNiKN
txklPxhPLPrl5J9G0dnnkYirW9ImxcWNdLWfWpeMPOU/mIF7UwYUCAl1P7Z1GQACxxgyhiZsu2Xd
l4TY4rJk3FY1RReWR8l6miO5jrG9Ir/19ioozfthH4miOP31pc1H+McrzWbp6zCHc+N6poX6V/9y
decuip8xs2A8B/C6G1t/MOdw3haRNrZU74mD8gcmbVLGYgOJ3Myxrwqt49WPYNGfQaOVSQhy5IIp
MAvoq5k1oVnEApG2kzzSXwMraqq3TGWHOU6W5g3QjbAcreOE7PLoOfphHEwAgQklGoXOBqQfJvBE
OsfchSA/6OGCixMhUtBLPmynOYaKiJHa89lXzyoBzzWSvEYoFL3zawDZ9flIRWXdUC+9ofPBJFM6
WCP9uV5ZMxA+IwVqglqswKwK98yNaBsM497vhumSD/PWT7vsJAf6Lq3U7ZblAZfQkJzaCgXNjJKG
cYNwqZaCSmXFHpSNT2mZEIgV5o+Faz8yroWobeDyp/3bFI2bCfsKGtiK8JWQkAavMsZVqbV/l9gO
BNJM3beMoXcDPhV8d3O40Sb+fNb/uyoOm3PW0MIv7cDZJNbCoZsa79wGYMwKj/DVxpYjkVqdv6pI
91w5I4GnJvaXo8UuOa7ki2Oi3YoCSHlWP35umISf0vQtzuMXy96ns8C10mG1cfpoPDdqKFbzYH4q
+oAcPgEzpF36wU0M7YJ+0k0h/GLXOND1RoemZZv11nFb5FB8VBmpg91fos7St41HO4+OyimvG4hM
VM6GAPtnof1t5bbtzpt9fZzm6UOcR8OZXhY6OjM8mJn+lo8uXuzQqzap0xDHU0QwkQV+Mydsg3vk
7c0NrmeShJvwLcmnOwU0LPOj/tFBstcMFgv5tnvUSZ+c/TTX1Hz9nGjQFEh6ET6rpHIeQuETuBKw
8MiyGtm5bg/EY2JTydPvjW6CR6P3v/um9DeDjbqwD1MPi2rLYtZO59s8+JiUpCsXjDW4MsJL62fT
jZxd92UoF2BAflvFgwNyRZU7Fqp4Tn0H6UbaIymcpvq56ztMeOWug5xruc306GZLqkY4XgybuIUM
wuJc0kHWXNYHgep81WJ735B8Jas5h51nz3uuNUhq9UIOFnw2lrcIiWTuciul0HSCDnDlcoXXuYll
2OdK9fhKVP53L6qbUzEXX0lrBhfmzQXywOLCSCbX5KZ6u8AiBNlucE94nRbrpnk3uDU++NZrnA+P
XhLJ8zywsrDYSe/KUMWnIe9vjS7dDtVUPTWgAgM1+Petbtfx1NDZjjOx9vS3KEcBaWc1mDW68cjp
FyRvQIJBilRdxTG8/jkOHqa4+qyssdnX6Mr3TZB+xhN2w4DhXXqlqnveIEE6cU3OoPQ/K8+fTm1W
fDdUP9wGnaCjUljuyuRTvVF1Fz0HNldYHh0bEeGGAYgiEZ7TsnK+tmfsMuFjIRemk8vCWzlWfdcA
F0EDnB1TE0qjrr57gzBuU7v53KRtdaccjGHd/B6Y+XDMO5LB7IR8kSQC6GZif6rw5hX1WyR8CHx2
eKcL2hQ4Qil+uh7Mf7D3w+BYpEnzB/HP4gCsGALnigIA2ZKXTtXTzjT4tExc/zgpMYfnjhGfi8r4
WLMd3tmDA0UcgD0DQfElY0kBnQ7woBDlPdLX5tC7yRlnBmrkEMUhKIoncwxhnHnWoTfmN3RT6EQr
+tTCcNJD1UNyq/q3GoBTl6EFQx66WvB1AaT0ASOioIfgEvnX+LcxiccP2Khy35Vb3eKnVnYdc9sV
AASblm1oIcUz8c5B6wTPnbDgB6bZh1rF49kQif+xUuobicoTzMkpYRvNkfR5Z9GJRtOU6cH72HlJ
cbF8RiTiNPt1HkIWZrLO9zgub8YaxB2poZ9GVmg3QgXI8LpuPGe99xxOVcT91u+sUag7I9SbUWX4
00dsuVZuT8/BeTR7VtfKhDgRmJeo8CCXwgIaRBxshWJPnY02PJjKOPStuEe0xI+r7uw3jXtrzLd1
7w7b6+YsZ2e8lS3Q9biuQwijblTs6i53VoOcsVsZRIrIxUmhIEwxOhExfdMu2g2RufZpSub7vK05
ZTLHa5SBjDDj5pnimHMKMro2VQK5J9PFIzqtHC5pDBhzGNDOy9H61Ctw52UMGM9gcLLmhBlCNt/m
ack2GKz+kOPbpAIu7JvBrrpNXuwG9gwomdFQFzoZuUjkQ2Age9cgDW48PA/cuom9cXQLCY1wAccY
07PVnKe+NvYeev31TVMG8M3mkt1iOd43rg9gYIG8Nb59LiV+1loo9NP4y2n52bsRAcNaJTVzfu0Y
m7RjTNE1aFAD5BTGdetODgm5VE6zldXgvVTN9NLDzsCthcJbetWrUbHMDiZC/nyR6Y0ZJNk6r0wS
G2ZAnuWyuXDV0HydYgkp2IlMwlxAW3UjVaNK5d+zxgrXrmFbZyLbH1pdZXduIwxyFstxm3Xuue/b
+oF1OL5/j5BIz7e3aVmHp7Sh1xSIujga9rZ0RtrdIfsXCwG6OVtboluxbuL4bLauZW6GMNGHYRrZ
XRJ7rDyj30UzSp4xocQ+kmMh23E893WM1iyOaz7HDu7ZCDykUdRvROXW58o1MEPQt4x6PCr13A9H
xmEzZ0vsOZPDfrwf1hrHRSo8fVcXmFx6aBnQVsP2MGlhnmSfXjzU8JW0prcI43zaStB8k3E7Nmqj
kri7ND4uOl8k3qbuvUtcIQiK57LYjTkMa7el5CWppTL5y5i0KQjdycSwGPQJyuECeESfAbZwG1mv
DY9CfWxBTcys6P+xdx7ddQNrdv0rXj3HWwgFoDDoCW8OzEESJ1gUKSEDhVRA4df3Bl+3X9vLHnju
CUVSDJc3oL5wzj75rSkZONy0LeKd79+YtymA3gC8VeH/KhNnuuZxZG+Y5AmUMrl/TRdYXJy8LuzZ
s1cNYoP00T+lKTlb8RgAqeYEx8xGSt2MDhPJp7XnZHR20xL9CQf5N230dOqleNc1u0aV0+4KG644
UXVOZP8urDijJcHKP2Fk09Xg76Nu5vnvQlbscPtga7vanr6rg5FGRbBKtaLTMF8sw/O7ctQf4Tvv
JJLz6nKBiMXQEoEccHaIz0ZNpCbq6ufYrI6sgnAju0Hx5UAJq2YC8STryrYG9Rlc1mHYnGINDpFo
0qX8nWvcVdqtfstw/OETwBqSjxpkc4S1vEoo4nzYiNiOuqVHYJSy52Axv5nUOw4eBAwz+mJT6Zuk
nUmdijD2d6LedgaEXJyuWrMu3ui8v7VcxEuYluoRK6B80RNhD93MKot/jcPDNg2G5IACcko6n6QP
bqX0B3aJuvmwK/MxQlQejfNJhLmDbDO1y2dtpmSLUlhshBLIUt6sEZFShRZ2k/lIhzr/yy19kvnw
6+1yh9jWEeAy4U+/G4GtX0bEvDZqVcrN/p3RKbzRdlAUxgVkQNXDxsktHha07RPS3k2a1I/abrH2
mnFHnDjuKJw4LMfxdGbcPZj2u6zYpWGLUQeucJGT1tNPLHzrsqX6DbZND/iqtAmFmLLmrsnFsCM9
OnQdyV0xPI8KU2PZuvqEtSeLkfGSQdLj1LgRU/mQDLrEbDYfnQBk76IVvUfiQxFQNDtDfzRuwSGL
zcnSeFGVhT6gSuCeLQpjqZMP3aYlKsTJoOrQ9OGDn6hlSzC4ES7cYLkH5Gt5xa+xsN+rlK29COYA
wJ218fz6nlDmwxgTxoZ8ecXp5dDNe7mP+myEReEQcZP9oeM9ijpFWCdiInU78cbB8EAt+iWWVdGS
cnInIf6gEB6usMJHCSPh4PZiDy2g3ddL+1TWDnGxyPF2BZAxKvQbXH+nqvFYk89c5UL7CF7rj/Fp
MTzkElw2CQuaBLpBSEReRVmZWM5Nk7jPKFm7bVXhn13C5iLyqt9U2HbpKs4LKClAM/AMuKFAoj1U
0U1wjEaV4UsDr8ShhV54DKtDXHzJ1P8zzT5nhoeeuDf5wczhCyZSsytaBJ5xHgMdT71tkCRX20G1
6w2s6rREuk2P/1gpCMlyelIUwVw/BgTnVvSpLS6ViMgRbTA22gNhCaT1ObcBvFX/2ZsEcs8pfp06
78tTVXPx0Iq0VYgbp830tnX3c1Tg0cbovjQQE5KG46cf0Bs7428PM12ZkoQRWeSdkAxjBbggWbYX
PpFHlYYK2jS/S0AeyLuTHiTaV6Gnfhc1GqY4QuzQancOauprQybfNDi/tOtjYxjKa0IhiBlBH+uQ
cCHho3c15Zz+WA5D29/J2GdXO0XEtYj+0XX5mVYMq5YbcvJj/ooeQyCOXazm/LhF7wuhuruKuE/g
WY+1hp0VeH4Fd7k8+8Evv8NkDBxkvofDH+cuW9jch9igEcZMIfcxT12SkvPiztUA8TqHdlwwrNqJ
iswJugkuFb+z92YG5iXm+aNEIjNbEZWyhNkqR/STcDOGnjrfZ/dud6g7JKJzVBBPIhjxhBYeVk+T
urs+IQ2043StHJ8IufCHRzrA3B500jlHdxVWBvqj83+W7vBlRQXlyXBejzAXDRLpzuLSe9mqqek8
Aoyda9YRUJ3aWLKssTiLKSVOCVqlrf46CZfncYbPO0W0w5CCBlneJZxyMRiYTREFD9ZA9tDqrkT8
nh/DYAGxY0dPU6bIj6r1lRHo9JxEDSzbDAqIGzEl8pa2gz1cN5w+BeQ9uzxC2MK94ploE0finYmn
fe5iwmZYFwA61GN5dBJJ+rCe7f1oATwvTQwhqUVMFE7ZKk1s//iRdG4Dkl80l+GzA18aXXe4R2cO
xMPGYyTFnN/xc/K77/egm+R3aVI9eCZdTv/6fD8IeIQLeXMiaDI6KptABpfXxfeH329oShSYl4AT
V3l9vhlFvsry9HDQZZveKc8r2I832pzbeDoN6+e678+ZIf1Ka2zEzUwa9+Rax8Tu7XPYpsnd9xuE
oP/5XuARbTonuO/mRL56U/BTlB4QjGBm6FT2UwTc37qy8+HDcGoR0uIrwFKkIoc9QZshVs5K9Q66
S8Gv6K2ygmIDrsLkBjxaCGpmtApUeZX9Tlc8b0Nnmfbw9zZFwEMI6Sir1Fdf58h7ihwJfqwf5Qqq
pP8JG1HAAEdeFK0IodQmLqvn/LaD8MyfpLE+gCAwMJn7286fQKYPORG5BlsQxes2DKwv3++ui0h7
wriZj/kcM9g+n/M8uYfyYR+wwaBZc+4ZyuANWejmMOWXNzdsaYs9gL4Iupp56Vvvw2R9sKU9+Tsu
aMYCAUddrDPG1KP6b9Nt5TOlRn7LY6q6sDv1YkmfpKOvveulD0TaFU6W3k4CxFbGRBT3tL6uV8oJ
HgEnN2RFr0ZdbSWTz0Ckt09+QTfY4ODZMPSQl1mNA1ocDKjLWN/3S7bcqaRsDhxS8yFbMZNxnllP
/ugchTu5W5po99TbM0lH1fJlvCZ9ZntxG7pDepWytY4dJEWk33F0HxDK4ffdI8Sa6NhRWtwslRM+
Oz6HSZw4emulRXVBAH7f+1gvyqScjnllqmNR4CWwp2E+hDVYTgM0yktbsgwzJyf7F7iEBeytH0Ag
IALMDp2rmwebUdnNHDabsIp68FGoY12EdqmVkDlp+9e+rp+Dtr33s7y4NmAN+zaEJq+ydC9dbnKd
uPLAuTmRz/YAwinc4ZxzHn30RKVsd1OcJT90X919u6AbtR/wmN5kAZot1footd1B73i1/GqsEllv
OSw35Qy2IzQlic/hax4OXN7Rgd+umixwHPtu5hxIxqx7LoGquKK5+Gnz2bXEEguQM8dFS7gthtPV
9ef3SIdvi+tiI+2cCjpamh4A3ujdPCfnZvLOFKrFoZMioEMRwWWu631Ic1uIiERE8+AuHlz2BLEd
K8kITmUAEa0nxJKN4IqA6cyTorwfkrG9NEnzw20qGxpg6R/DsLCumEeeI1OgU2vavQw4/4ehrK5N
xfwkgRM3zFHyo1PxhyXdDHueBHwluiuCi1en9AksnGHSBczozmqxXm2TEjLueSfabUn4IOiE7+bT
bdrkNOjglklR8jD26G+qGkJR4SXtoWJ+eKtsTZqnyJ3b3kYryT422uNiWMzN9ye/v2aqfX0rn2ty
lCwRoIoWdvo8TbgzMnbADKwoATYT7AJTV8Ojjgh45Sgsb5q5bPB9NcK/Njgpd1UA/DaqBHpJPbMJ
wIjPdIQYjFC+gJzCvoLPzFsaLE11Y5B/B8NxmoKXKPYiEtIrsw2R8gWMRQ9qapE9go6AUeCw13In
+6Ry2ueS1JzUR8vJ8/gpXfAPzT/ziRAor8wIe/KKa2/bmscAoIVR+JStBM6zV1N6csGy6UN3kEu8
jFcjt5aLHDr7BErTUcnsOMEX2ACw+so8fFah2bqiBoyMS6/N/HpfiWg7dvcRDRn+BOJTb9oi/fSC
1Nl96+lzor7GNCBqvkdILdwxONnJm9KjOX+/4XX0BKvyU1iSK6mcWy67jFoWCTB7nJjZf7/XzOsM
X+XwT+vV5PWtzbdp+reRh/Z2DgPSCTAO0KFIRprp0kxnXVobqrHz4vTZRet1KbcirUGwj9AOtAS9
OeENC5LZBiYIN89TzE+kdw1qXhs2l2YbzMo+whBUeSlK2qgsTz2AEdY6wbOZgs8ekhdciO/rq/My
tbN/0I56nDqjwW4QlDb7M2Z4MHqZvkljqDqdh+uoGbOadpLrV+9NdP9jfk69nhoPJsouHf9UrZhP
oegv1jKxq6JU3waVfyoKptFt0vz1u8K6cPU/MoUjZm8U5ljIQ6Zo+UzgQbkYu/IsVfSqljB7zELQ
0X7yZxRtcG4Mt3j2kRzqgasjLRnJW6uzIQCgoKoIzIUFpULVkKWrhowJutikDAlp4coJEyeGSdzO
UFu6kgiNqdjh1qc4ZBRxYxfRm6ctF7Sa9Tx39joBwS1PnEkUMtzHwJWwJ4vubUyVRGx175pe8pRn
DNadkkuU5smdG8R8o9hBbwHa0tvFfiwhBbn5apsvWkQtjMGMa860nTfC5MuD55ysae4PTPkPSSCe
FCstRKBju7OAAC5IJv0hi3ZjbpOKIYL0gNeUFluJbU5NYhtEsA52q21seb8yx7XJAexuB9FVp3J2
tixv40OqygMrBblJK3hS7vzJaM6iW2OkF1CGMl8ME/odubRfNkOiqgwZ4bbryGeuhl2qPsLCTe/S
+XFJjTguBVm6iRoOKGd61sTyLquEh58ZGgpOfwhwE37OpmONDY9ZuV2yYxiib2qiM9IFZpcORv42
mVLVEQpeq+BPKyqwzlHx6NFn0/jkm9JqfgQcDPsEm6qEMRr78a8qsrGXOBFxqojvUQCTTdhwXdos
as52M2QrQ1/ND2OZUrjt1lfNoy7ieO+o39jYsmMAJAmGKeLh4CkRutwObvzVBdYfP/HKHZy9Elhe
+56h58HDR3EtSlZpbUgflKXh2W6V2HOBeE2d6hlyUbJLgvjXVAXLNsdDucfMEm2mHl1DwWX/0NXs
aYYqxPnqQe703uIk+RWB89goz6DiDWQCgCqDMUKy866mW00hQpVFzDLVw5lqARWV9VzuFvr2vvfc
u9Dk6JQ9Nh5F95R34+cyI06O/k4Z1ULL2snNJnWJa4Xkm5QwUrhlNu4W++fSZYzwsxXPscK4lDT7
JdLZjphpdPUVCV4WNJ/pM1LriION9HYCYZV3LUmjTUKZnm2AaBzYCHPilTPiLMdcHUYUe2Rkr/5c
l9upL9/8oIMXSGV1U/kUzZFCcJ5VkOyKMnhcLPFubB1wPZAAgUnegSyCAcElgZC58wQRX6zgsfXp
bf31cwPuvmvLXWAI5mA4zcjDueCw9A4sX7nGm/YLiRgvD9l/2fiatvMwo3bPoYW42HUKhyHQRD8e
hRTgi2aQYUuMm8urVTWP0SJB9YF374fJPrdKtzslzPyg7Uu+FpIMv4DeZPA+Y6baLOLmDgmYkz/P
tPCXCd8r2jlCvYB2guCmJg0i9LpOmW+5rAKrCFqBuwMYpGiXX2EyDK95lkKPTvX9qKPkEbPgEaJS
8VJusDvedDH8iqnkmhBbKj+4FvvkyaaIr4TRl4nazg0Top/xCDqBuq72wsh/raX8CMpGHSWhES1o
t3vVENHLnH6/ZF0OZJfGonJpn5y+vM8WfalGb36uWBmSGja8LIkVX1JRy6sYU+orsZ28KIYBK6KD
CimUVAWjsGAAyvye7qjC47xkLUS1gHW+wfbM3oDn3+i84hOeUQ8Tm1Gos6VF8uwv2Z/RwqBM01zf
Vs18549yOhjXI+5WVZ/1omkx8r4/epb8QLIF9FZ59pubLKROZwSIQJE+KtKCx0K2LNznh5qC65zW
TF5E9KNZlx2xm7x7c/OjmjrnhuVacoTN8+k2/DWNHkFnVxUro2XpD0Me1rtmGACwBs6DnSj7UIcV
GfWKciXDjuAQ/5EW2b6OyKCQidhARiOLgFHTJs5wpfQ8ijeaX/TiJ/VXE46forWLA4DhW78J5NXL
9LFATXLqpCIsG/pImTbYD5ySuFWfE5odktz2qVrZ+Co51nw7oGxSYOox8TaTLXtmVqNzQBfzm330
sGE9+Ci5Fh88WeYbE6D8t/sO/WGNCD8PzF1VWhGYX8IlOqaXma/YcM3iMXGqQ+DRf1YteUCYrPyM
q9soKH5MXFFtidbdJREZe8o4hzGLnkaw4Oc4Ae+TzDLYIUzdQMe7rf0JdJIpzmh1kp2GbHnTYJ4u
SvbhTlqR1Zdw6MapCfde5v6KIRdvUsQRpQvOFB/wyebKCf6ZpSgD3cLHWrlonu1rDPRMPIxDDc1E
cNvn/TFurfTs7aBB2SX7zHxu0zc1ElBqU4o0bG42NrpUgtiJIABRZjhqAu/k14mzd20SXvWCPCpa
AoWFMr8U4XCqdfezC0E4YF0j7tye5MaPcwhkBgTa5P2e/cI+jhK4ZWno0NsEf1FvDm3SlteuEKgU
ZwEEMiOswLIK6zmGw7kyorOQjSGO7fsgDDsSkEKLsMVZiWuDsp4EXWK6a9IyisB3j6rZ1zxK9xas
I8frOLxRz2xE2gExDTO2ZxPDVrLbDJu1oe/bTRoonqHpQFnYA3W3rQF9BRFcSHOwpgew6xs5nnJo
B6FFW5S4rMQtdEoEFa+TnJDUTgBGuAJDsXO7IjpLBsYPiKhebFRpENfdu3IS1l5CJ93mbhsfHLAD
wU93JiaC+Ux1FezXMcT9osuG84yFYB93RMnI2oG4g2TQwTGbVQkbkGw9NnqU1NF05gC90wRSCdrS
e7/X7Eed/up2XbcpgwQJ7aiuOuhudRsPew+yp9BNedcu+B36BecyGjj2hmjJIV7M5CXouaUogT68
2MbBING+hoaXirTKV2WPap/GE/Nyu78sfQrQEV3G1tf+cgcTfYueZjgLnKcb1WuAZRGg4tgkLNWy
8YQu5pi4xN5GrUuHS5YbA4mO1QO9a96RrRaKDBhDguyqb8bhJs3ZoADeg8VQNTuTh+Zh8m2KzriX
OznCJC26YVeL5cEK4ERjQsV05SqEDSGGuKgX1V2nHHPQBuJZ54YzntSBFtSThNPqNwCove3eh41F
dmoMyzGcUZCkOrwZx9bbu4Kxu5nZ5CjNzgSS4FOCVPC5itxL0XG/tU4OUNmONmoed72lf2TcfRs7
8RdibLptnkSXaY5e/SX/7ZCjSF04cvTm//3N9+f0//of35+zoBZzIgAZkXYBtkyxjF4trN920X9a
WL/f/f7k9xtwRxDvANdtxq7uMB7Gp7jtu3Pu5t3ZWpxhDQDg4399EshXd245u3AGr+9+fyWoOIA2
A0v2Kgzpv0GvkKtadNA/1u+u6uUSNxyThd38l40WNMB/vWtXdXXCe8ABUqvzv9602uCj+tfHoaEO
zYL808pTEif4886Lbz91k2n3wm/8g+X2h+//+9cX2G2MucpVEpRF2P7z1jrJAoj9+4Z/v0nXPzYc
9VW3WU5ZD6encmferHf7xMu/hJp+/Lb3slZ9bguvAkoQg1wu0O4FAaPQ9aPvT02SlL4+Ec8C9DdX
0AQrU1E0p4wJ68AQfsEm55nsqGPWrG2VfASL//X97cXqK1ZCdgenfukFsabuTHFMBkX4T0fR/7fw
vBj159//7eOr4lKYrdScz+G/m3FcL3CQbP7fLTx36PzT/7H56BpIPR//h2/9Tx9P6P9D+C4zGgnl
xGXPitDzP308UvzDo6ITNnJyymLMPP/Tx+MF//Dx+CCilUit+Ta+a70ipf/+b573D77UYdfoRb4N
Ht37f/HxeI77v6soI4cUAziafoDX3vbCVXv+3/TsYTG3FTIcmN+2Lw7BrF59aWKSConxU+74mHth
+pjktBiVUx7sISGIT9neE3ZRBT9hIS+vYqU51QHTtTbaIRmp99li1dcJHw69ivDJoqHqUvqBTfU+
Ser8ubHWtIFsqq79qNQPr8PnwAQ4s5f3eOQ8raOpRc1eqwvuel4XSGwAmjrhI7ADQvrYDT2Hxbgt
kiDZGAcHAONNs4en7QKTzSKovsO4d9og3rppi/5hBs7RmH7+HCJoNxIBRcEW6SLqoDwuMwGA2jHT
T7tjaNtn86+M49dqB4JvO869HA3LD2PWuWQaQucl7WCukvF1NtgdUsso1OzL8NpXkkNYDT4rZkik
KPnT1xorS+WXGMoXpsBzc2eWR4OkDnFT+xGFEec0FFqnxR6LYE5eMRKlKHCs/UR4RjM4d56X/YhU
ii85SLftUulrVF1RRpkLc7BtzJ31ZpMeAEvaO+XR8tIElbezfN1tg0D8sVD+Ng2/zgZntS2WFvlg
SSNFFkudqvRYL9PTWGgAn+4zC7JNlohqX9tOv7dEz3y8ueb9GL3RN4Fs9uuHZCSHd6qmfQU9ny0+
wirTjc0xOhRTgt5xIs8Pw8pxnrXzIGb9VHcaGPRIBhamo5QYsRbC99WSpc+urN0NDfXV0NnVqjl2
z32YRQxYuvwtppwW2VI/WBJBlyA/46jEF6+j9lgANz9yfbfvsyguV5ncS49WAvppT4h22t9Lt4Kv
5sfqFClN+4WydDWHzHufB4cdMU5X6k50ZHbHGGWlTlNy3dSVKbcWJOrjgMIS4L+fXpzJ+tv09m9l
2eZoktZ7tOFI6tgjEgVviw/7j1G9GjY4YLzdYAfJ2XMx88oMGab2MgQfcU46UiCRP+nIe8Dej1JJ
M1oGlPreeXZxpS0qruEyXGLCLo5pPaqLXZQ872ErReAUAIBDBo2eljJ0b2U2g0dl44khiX4sE/lz
kal9xjPrLGMjiTs0ZylieDmehehPokymn6agr/mwbwH2VgQOczOwXNhZvEtaJuPfzXGekOsMHCWk
w7N5+CuiJBsG/+nCqGpozFttXOaS3OWbMFvaQ85gE44KKW+sIQ5uBZLYMwHiBAacjsLE8TLN9XiZ
oR2vMrgTqgja+QCujszLLZFBEui1dVgo5Y5mYRk5XNDqhw8hRzwUo/XPN9i8aw+ZOUuiZTsIPPXQ
lKOdiocMzjdYv95RlFCIey7ZVPywU9E9RI37jMD/nMUeiv5EvqVW3FxKfLngdDDgBgl+e6goTP2I
OOUKfMtr54c/EP+y9E64d8qFzFPX0N8A1+qy/FKzkd57lpfuaE+hFYxxAPCmAL+UM3cdbTA/timJ
QSgLXmiCy0TXKIYs5ezeeVnW3oJWPeRd/U5v1m4b2eQMmzb9/GpFsAbAC902bk4YadfJUwTMy7K9
4ZwSrLP1o+Wtnmt1HwpWPk5DGsY06zNYp58ywoa20OVCJ6t+OXG8bQKxypKt5leWkxyI9IAiE692
BaQ8iOb5SWVOtSlDlV5Ds5ChLFP0DBi+NkGNYFdY1XgPPsh9FIV977ZDfS+n8HFZaEe6ZqFjSgJ9
167zNVbevyed7trGPyUEqLFxWXayUnJXbxud5yc0lsRYQDk76TDstzjtol3Zod3IUkQmmQsbJlfW
bz9vJtKhXZBI/l6k3ghILIDTQVIQAyvVXIPOe6zN+IM2IXx0/gAdd+8Vz/5damf2XU90yE0tQ4vG
Vo+HJFpcVk0d570WhIevDMk2/EiymMlvbOI70TnnrvAmQgfi6TjiCbiZ8mq+BpXl7o3tR6twd1+F
9kwKuWzec38S96FnvRrbu1RdQBBMuOvdGPoSdpOt6+RE5w3j3zzD8W/ZLjrAvkmvfo1C3rIXWqlC
mEsri59l5jwn2WxdJIsNXZTFS2c+QSPdj6krX3PL+lmF40WpMN8uRZCeC4QQN246uhsXmDwz05CT
loX8nQs/kDwDPpjM+2LX7ybgKzVqkv3YtdEp8aH14rjpN002ZMeIZ/x2iKPuET2FJ7yvhAHpG02w
D0wpecgkIdUMYNLn3BQumqXsabYLxk/dSrjKrdtVpFLNjCsdFemL6N30mLX1zzj1UZsWFTVokeoN
QSdYpRaLkOlYEfTc5TRf0Cf7xW9eRjLPAD1W8yFwmuhesh23nTAEEAEyjq7OvkatIlDEGuRBLvDg
wrlaTgmBJWxh0Ql1pmYHj1bvFgLpO47IraMD93UConkGffmw0K4SDhf4T4LnUDJNzPUdjeOHtd+I
t/rASc3MkGHKdmrdv64xHxVm2TfjXGxdR2+mnJ4ojD6WGoxWixQZmWH/muhobdrtsSeo2tqpQn4g
O51g0U0/VX/G/IaZC3DaBm13cesK5/LPg4QZ7imVklMxD50dUjYb+Tdn4jgiZCyrwdkWXcsCSPTV
A/sa+lf3w21t/7GYbOdES+Zd3cLL9nnLSZ0KlhqiJ7y+G0b0g07avNDeLTtIp3I3uhArKsI/jqXX
o5B3Sa1AfoeyqjBnPMcAL53qpo6nT6x1JWDmC2qu/DA4hKV1beGw8U224aCji9c2Bz3hHun9iebG
u0ezYz8Nw93MwvIinAxUfdOcVMF8jd0UcYvxsnfSoGdBo/rHPoovERcgForeuGHbDVW/64OrrtMz
5HnSwRR8lrAs/7TwgB6ExdBtnB5paJadSvr5KbHH56G3/JfOGVB8gpaonZbICbKQLFin1yp/L/EG
Ygg0X53tAyWNgLGl5MWnmcxv54XY3KEHaomyIqmJ+2NOqmUZH3icbzQMn/dJrDpnCPpqYlESFC6q
6ZLnfqM6IqoMehUeaW8nk18yWsOO2mak2x9IXZ6WHMEUUgXNaOae5QbFYz4RitA6x3giKbfvfIBV
skWQp930GvjNnxETOFlszj5I6Xx7AICnfpLdg2dZP6aG8DTRPmOFAIFx+C4j6HQRrDpP+CScvU2/
vEVTXP9kaj3OXNqs5cHxi88wp+wQLiwygYZKUhcC+1TdAVg8sdzRr9p/slIx3SPv/PAF2tVqOdqS
oEwWNf0jZk6UcUN4AZO9b2l+2B7eDKKsL6U2fz3fS69DnIQIBBYOhTDzkB6Bwclr1geDo7Yju7Vd
7aiUai0fHipKrVmwaE/y8YGaFTIc9yL5mfNyI0RSHlPCFRjqpTBEPaZ4ZRi8VW5PjlKx2MeqgYPi
hoV/M2t7uBR+udEYZFjINGugoXkV/Zhhvo5RcHfZcViNBX4+3afUbjc1uU+1wie0DLzmB25R4Fov
dN9uLLufYav4CVtil9p7JZAGJtNj5BKQzOQa901zhOobMzI39tlnT7FW2G2OPYRCBiRdB30pZjz1
VAn1looIUB5zV6krzk5CTAoHJ1aWmtsGxzzU9/lhTTYcocmf+pktmTVHGFmlhlFDEd6tbgLdF/Y+
LeuvuubIZY0HTK9GRpcZhYVsCGGuSL2GLQTA2hjg3kjLa2kzLISDcoGTvZ4ofaGBKeXi9F0McXsJ
FJ8lO1L1jJwSfWQ8uvcLsPMYafE1XDeYY6lWyYh6Dud4hVyjwW7T8rEgGOmW/z+XgYQJj30bgAqZ
zJm/dMT9aQyDwrDeXouyKZzmKxqFhrsE3asa8uhiT9V73gxQsay6vMJlbE+atK4tdt/i6k/1rqYn
YqMKP08G6B0juF/Hcc7JMdUFZo2EXzWX/nPnyXYbNCba2ZyWO5+8ZBcu8vTkRca567CTff9npmXK
zYLPXilzqGNrB3+7ekoii9cul+M0sIdTg3JtY7TCNkyxjaiJEOnMBTtnAGZZHoXvmFFTW8ADmVY3
SPN5VraWyA6p5x7DQd7WEQJ/fnK/dcDZSiNZJozv2qXC8ukDbgLf3uE0/BtKJfHjcaaWQ/EpXJsX
pKeAritomXmRWpsaLcYm6b1lO7GVO0SRRIBekgDS4hcoI31yE4NNvh/cu0Y5+XLTtCljX8vlKZCy
1CyT/GdesHtkAAkEbr0M8NCxxX3Lg3ZBueT622GRHQm7qPmA5dFBTdMxwLWwdd3kLprq+sUB6h51
VMANBsyEgnFLpknClHROL6ganys70CyIbVxWyPdorjjp8E1t7VKFxwqr0dKjCwOX3Oz9EMLjGM1y
Gz6rAJAViEiuosVYcYAHHdV03MHyxy1Q5uZHtDpI4yFkO9LH0xbRhXvf4R9xsHOcq6K4VUb9yNIo
4OnHbkHWXraCBH/11RoFvvqv8yYO9rKfweAvMQ8omagjJJMbHaH6L8YFtI8Mbpkn12d/IuqRFSE2
6iBHdT4TKOLiU3Fa/8uRHaKhuCYxNEE/WmcldNQkJnKu7Ulg1WvCCulHa8OdSVNs4qF6ZhXCPa6d
vw31y07naU6Ssf40vuLhZovut0JeB5pPzCIAIaKqlej8suhqI686ZJU93kzGSvZdC11WETtwUxRM
ypsUPqlxJcFDnTz2vaqPwolSgtfs8FjgQkHbFtyibwPgK7wzCYXE0GQxjFQxIg3q/U/0aRuolM0O
L6d7MPHQHYMDSz/IWAXH/cB1ex+L9iPwzWe/IC0iMWnpgc0q5FLIduroto2tkwLdeuxW3uYYevOT
484Bj6GZLkb1tOUDF2HFqLN2l/h2jvU7nStfUOoYicvwg6hawFGuPzx0zQNmxwOn+HAfcx4dBKOc
bYuzPGVodRi9rbeUEd46HW6GgNeiz2pob3eFQ5oSHoGsX/7IfCErrUUUjs1zUyN2vEIodl6CJPB4
RJbykIWKmAV6U06P+okEnxNgl4FwXon1YEjSQ0BWUiSr/tTVdzMJnFfiRcpTVsfsWcIaa4sT9itg
YCFgKeLwa/rVqYzM72AJjKQF0CYg9rVzZw9qb0VM7qs0fkud/jDaqtgneTSy1KHagePjb6LlCqeP
DEyk2XQEw2GMSCtVZWKTDQ3FbTASfbJHkpSzHoFz5xKcFOWvQTfMV6IDZ22K42K6B1MN5lKV02bJ
Y6xShJX33n+wd2bLbSNpt32V8wLoQAKZCeCW8yCKEjX7BmFbNuZ5xtP/C6o+UdXVf3THuT83DLtb
KosUmcP+9l67XTuhpy7cO/Zxm7sPtEzi/TYWPec1gf8Ou8/VR4gflFy0GYsqHUsbL06qt4ISQeH3
gC0jQrY+ZIKiGVhf8ApCL4wR0+l+Mmb3UWSNeCjcb33TcWEdiodSZDvRtN62mDPCl2wHR7xq67qT
Z4p+jMNSj7fOLEbBhERZ33Gg8zGOjhPkBq7DF4pI39PWaF4rZmxGn/9oDSMiXh+9+3GfnTFwffva
sWIcV9Q1kW4ng7Er8MX1CDGz0PVTmLC+2LV9SayZaqiupdtS47tkWeHI/mgHbfoa2qSfJmcZXfPc
aExiKpbtMwJG18GUoMQaP9hTdpi3TNQR+nXRHFxPiGdieSsuIubBM3hTs1ffW8uzHQ3wQ9QlR0fm
+u0e31SF3L53Rs57S6EdvRotcMWA41zFAO2QiOC3nhkLpak+mLbR3EaOgNZ0y1RXfsQGjVxtjHZk
A3V1xxRtanE45vHvWNbmRYWKoGhYreBOWJQn5cQORgsRozHDe72VXkfv3TitGiLpFKnus3Awjk00
J+dopDExSAD4BWPlXPKiMA6V2z0RlebnrxPz2GeAlix7GYB6PiIiHXxyCqNLOihrvyQHVsE0TvRQ
Sfmjw09TyWOphuZdEEeSAlWTEdJ8ldkYHtLY54jf0LhYGCCqi093bGkHrAioL1nI0PQ+QjpAKCpk
SM1hD1wPu9tDk4mbOZN4J2mQPXCyGR6qb66ci91g19WmBrBK5xOhpsxQtzAMSUqYb7iM7W+B8e77
1IZEtjp5AvSoxgBxplv4xJMZrrqROCGsei8J7B/SiHWeXdzYGIaBGJOZj0ZMUr+MnP5+EP0xTgfU
XNtNnvKuYkqcF6yaJUkvOrlXjOqLkz00N/waiJluzzAnDx1Y8Va+xl7EYmHmr03yOGrAmrHSP3Ec
Y84zINxLWaBGDs9RkDhXORwDNPQ7j33Zgj16UA1FfY0mfgqAIqfjAcZin43Q8lzX3yOco2LlDv9I
nHan0TeIoA4JfaoUsBwig7M1odtglye+uy5BVxOwoy5clVj+vhSLHqfyKhtIlBgRLQHwoNptHxjQ
hGsaQUtCn3s6AMhyoJU7WfgAKulW2NzGUy3vu7HrX6elIZX9+X6Q7s9eFd5TQuvKU0lZcUCZeOLK
h0GDwhTCABbRGfGuyfTR6Mxgbbg+bVcKXBaHu8sQJG9NyrWX5ZIWHHQGvGLuuqCshyzbmB2xFVTI
+gEhkck+0L8H49IEjkAb3sqws3AVYTVyB+vDQjUnnau3XdpGb9rB3JLUr5X6SSfYsCgc7qY3qUlI
KL4Xi/zh4sbIw9E7OjqpThBX7rUeONg2efoYj8WTnltnz+mLLvJJ3nPUCY4BbdAHL6QsOewLPNIp
ZRgp2ei1X9EtiQOQLqxOMNOmGLilXXlFBTQT+35Vu07O+Yi9guBIsm6oA+hLJnpDSYq4n8QDqAmQ
yEb+3TWsVTgnwT5iDMeOM3EcZkm2vqjAozMdUrDqZD7So9aICoFDhWbgQOysmhNAfcIA9qqJkY2T
9GbMEGwTbzwRaRxP5ucYIQ0uM0TL6Sm8j9STiYSya33/m1GNDGoLlskO/jOHe2CSNYqrwRcZeUwd
GkPgKQNyUVcgFZvevHICsXeYlLuT09A34nbEaJrGKA4KC6KGOo5o3tEQjHpFkYjHyV931y7gVE1R
6k7F3oRshPvOxrDaLQzckTZUl5cN7RZ3uVOHD1wriBhhObQzeW8GntqZsb4HtZzsMbQ+St/iwpti
/QAuX2y/fk66nWaeL71adtqmayr2DoZXvDhdcYllILBr6E3ak/7jSM3iSs31WkSqoKrNDtc/Wxbt
k8YhtjSbDPsMVkdVzQ2DZh4CjutwzszjVCEOLoboLXaGvmz9neqTt6JOP8uiWFJbdGcu01vSqd3J
Vulvh4bn7VKGwbUYTnJSE38K26Si7szZD2P1c1Rs1gyOCiMh2eN9zLD3Y0Df1JjKQ0H/nlrAHs7y
ECQwJoJwsnAxM6Y2DZecbDZSRL+8Rb4ekHxbcLxUtBu08Z6YSSd7n7lysgyYp9EatrRY/GhDD5ek
lTwR+RJrjnvwG6dlLiGLozRdmOHZwKUB310pBL/pPLnlE/xUHeVq01CVrMETow4WlDYX9WkG4T65
o00gaW2PFPPkRNK4ZNFzmgzbiMn0zsg96LHpZyFJaJXO8xynv3wTcisoDYY3DDLYJWn88I6TETYn
YQfhzgrNV0pz+5MlayzcPbHMEJEStDOnwHTfjMZDMwK6nkqaClyLhoIwM04TfZMrKqYbZDd+EVX+
YtpYXTuTXHukIdi74wPvXLZA2Nfd0uqiCeXtZOOfMaECdI3LeY8+wZsnCKgB7K2XYm7FKkycg2IR
ONLURxViWfi7uZxevNS2N18zkhmwAaWAy791D6J3Mu8Nt0s+XJLJQF+AjzqNcSqFeg6N0dqZhmOf
zHx6tSBs4EZvjdXoKskYI9gnxsCa3QXyfdKgPoV5CoQvN3aCyo1ihfMIFAXRs1m7+IKWLoasDPD3
jtm2W+g88EamqKswDvAwNWW946p5++N9ubgKJnTGxd//IqP+Uk/Oc+Z9qva1jsKbMYUkNbvqu0Mn
HsqFRw4l11c3MxWo1uT3SMmG9FqCiobBKkwmegU28ogsbKyaptVgwvyWuY60D2XuWCeDb4a8sQiO
/I513jrLZry2o4JDEW/KlNLdGfhCx739J8cUT2N7bRqxiQyJuVHeUBzXVKpXJ0N6312r/GZGEJzz
/NwnS3f209g8zMH4TXoQygyn5IIz9O9GXr41P93wnqY9fMP+ndnE9BWSuqfM96U2mycgQCdjQJaZ
+lvpUsZjEYFmSyCDFvLu7jamIHdXZd5LUodb33BfQr70RA/pdoAAclAeTv3RL4fDQLVUNt4HVWUf
mW50pyy0eIl1jh+FmC1mOU68MwpZBek8R9FmyEyEMYIjewd5IMaOg7lMTcWjm4zQhJkkZRtlZR6e
JByAGcRhSinR7iiQKKLghkkZNSIX3TprkntpQLBgC58iknYClDajVpquiEHbtB6Eds/oePbMRdIg
aqaIGE862zbd+BkvFPf8AM1q49Y0mTIy5dmHBJknOzvWszyENbingAuR0O1wsGFWd2EgD2JZeyAG
FiczlqeuKkdUNKJfjkGexUppzvPyQz+wb5dVxTXJ9j5JEjVbTJqcmTNr4JKP9IU+gOU15lLpeZdI
O+8ciAP8TNXVXawsHSkMTthKHEBlmftI2M2JGNkHkwmuGLEbrdUU8NnwzfjMDIVsTmFWnJQGuViI
s908mXcgGEnmZZTD+50JuQVovqI0BIsjpSEObj09jm+Z8Pqd7U6v5fJtPjGvk1vx22mMR04IHQqz
fzVZf762u68HuqK7E5HHfBsr96Eyw/NohTy/xU9TL5agxk6fKrUY0X2il2URClpSAqLwfcVdxeJe
CJS/YEK9/LSVz+seBjMfbfyBuBaqNUQaXJNdcG8uUEQvwJPTXcsWCKFO+KAnxfTdHcptEDFHa/FM
/bFLLz/515+G9Hsf+dbKaSgEGwvjnQFmsTbz7HV8tCGqa17YsmwoueDgW3KcQZ51SQPmBAoqDHCy
X8WZc2O/GrZ1W928IpY7LqXzSZkEWExB8G/OnIs3ipFIff9mOdn3LtBwl6cBu1DK8TezLMkN2f7h
LacTtfVIea5tSC0rl+gM4UMXVKhwqUrv82NNkagE77/vxPBKnG3YspwXq9lP0OPxysE4kNkqKyu5
TV3cYiqNg03q+WxdKU5PKsK8UyooOZXqKBU65jjb+699GwGrOxrNd9s0nmU0XsPlneLa/jkI9IHs
1K3Bh7N3GocwV5vMqGVMEXCKXrsmHfc0x1LgwXCy1HtpV69TDwlFx/V9Ag7BRhE6E4/a0jEvb3ZN
f2Nc+izFerzjN9liBBieg364crJ95LbmblxV11t6fYy1jPLfSrBAcFfeeKakRXxO31w+SVVXThwd
p8sgy0P7lpiddZybyaE/AnewDvp8K81flLlzeiqIObHS+fuoR8wbfOA9XAFXidvUVxTRGgsyazKA
iiUX7KXleBrgWcLgYRVchDnbKYJd8lzFRrfOw/CRdcJHVkTGUEy2XZTtUrAyCpg5XT342yYhTdLi
8ES8BememSYfYGNf2zhCVdKkh0BEzhrFjhZ1w8B4rkzs882OaDdyQeZ+RKmLv1dwiHGmK4725kwD
EWoCjpsuGq5tgAmAg0lad9/9OP9h8ismjY5vXwnKxPBv2Kuhr77l2vpmEPewW3U2S5uG6fgH4aX+
rpha3AKuMRzx6S6OEdFQ+0laLwcvYPQ3inuO3HgEuySRbZOIcWSTZWFas/GS0WAzcAhWzvarB7Xx
ILpPUxiHhhjz0S7xwtCfkXtCPcQxL17rJNjkMideBVX87DCwPTRTd0h6qqgG9csvfINJW3BU3CXX
tab8yyt+14Wfvns58kqDK78Jk2/evoIHuI45QR4IosrdbKtfJCo0TFu6h+FOoN77oNhI6et5dNd9
VFLzKwCme2awMzUCGX7PFeKyhY/YIVCwgN2obx9XvtSvvAnWRKmmVdhgxAdW1sog3qhlMk9I4RoN
aXCw2pvZY90x6nw9JREHPMotF9XZDL7bHFiXccpPsgrexuQvQ+ys5iiYKKV2WXB9AsaJWesdKVk+
4NnRU3pgQiR8Xs4BGNj4VNdxcMSCNa1xMjT3Xdw/BJBt4OysMk98It+rBxfIAVepC+0Z7aan1WU/
RMh1XYPonqZXwQVbwXLaNEGwZ4GKD25RqjVX6fesO5ap+enXA9qEDYwk8jw8SWZR7n2V732EIVYr
TikmOeT5smA+fM/pt848nUeISRTmTmAACGuNEteWLbGNESjdFDXwCOVqCiaV0x4s2/nVX+btGKH/
1RmJrUlKsS50zLB83oxbkwEarUvym1U/245dw+nEoxCNUEGYX+H8WTqkTOqc4LUP7wUOWZ3kj5gr
KAdM0pqB8pJ7cQ8JTmtUhy3iIzcoQl1rpjJc4zuGju00MG8koZ7k8jyay20Nhw4t48CggrM2i3cH
O3mmgU2wCjoVsTvO1CG3DguHuM2iYUiGTU2S/fDI69EFwA+mSo/44jTdWbkPM7iBnxOF1qeLHlyZ
Z4OgzjYICZ2UFVFvapzsyuB+RzZmVdGLbLDNLU2Y2MGWngUwHmSMNrS/3bjlsUmbKfSJaN7S+kIi
aMHZpviAalKByhhWYTbQADJnjxlCwYY4xA+nVk9zW9MnTpKzLOOjf9UuTdXCZmyE7rhOPWoFSKuQ
44cy11hbPZnJoe1yD6eMtSPgxvRQ0RQtbeoLEl47IDs3ow48wELxvkzUicEozRd+uY+lIfa+yI9k
Lco1PstkEzgWrJdG/GT0C9+MSAtRgwwhxhofzDjONuONG05NUIe2H9+CvufO30Bh9KvCp1onjcd3
XVwCmKvMb+QP2i6rjTs4oAsiPudZ0X9g/qHMoyWgCNb2zCCYfneCby7fskvd8VbnI1m4aMSGtPxX
Bjifu6qghELiciIs4iAFHWPbKB91lj/E8ANPzG/ILvvT78IMx4Od64vt0snCFQLCS9JsbCtk400K
ubOC8JoM1cr3W3nosOdlaX8X5MRCbdlXgGbkuqzKYWMaBYNm5hZLzy8zaMxI5ZBB8Ag+ausxb/P5
pczAskVbOXC0HixL7KIY7l3jsBepjN64yRlMCrC8O3xj0PjKetxms0WBpKbWZaLtpukwuoxPAe3d
OyirMDGaiOlutrwbcByHUWqRvsBpN7Tz1jTj506LNyiwpG+Bl/jYRF0BK8CPX6iMnndYNLim8/7A
RGY3j7TlhWfGVJcB4+GqSnW08yxxdrX/FnqFv+lAa8fBGJ21rE9JpoBSouK3jcYYs4RrYs7/M0Vo
s2BiRK99wfoQJlt8WQ9VmV59Z2x2QvC2cWXtY+6rjF2VRaeMOnDc+9NHfD928qed8nGdyvylbInb
mL33LZKetQPguMrCdMIGJxYZMjunM1eLvCeat7jBekp5IxpObMKQFWhNtC6LfdljFMZ5Pnr1lY45
eMD2Ap991KZqT0S3+SSOnKFZ+/C1f9nsK7PradXSL65DusVcTu5fTu+vhz/+6nBxIi6n/2i7MqYq
QeSgYCPLCP39WYL01U3151+//vSf/7cMFWPVcvGcvVRuQhfh1l9KwfrYdAAQcs/ETC92bu3CyCGT
BGEet1G7/5Of+vWnMG6H09ef/nz42//29df4X7/ub18i5chlIVLdppEiYaWpgHQ1dXgNvdjdBmIe
12bR4syb/HljNMgz4Rxv87B+kYP8DLqgJtIMqQims7Oit/CcuyHqCI1yO4kdea35KtljM21hpnJW
wkNUnlyrRxCkeNDvWtTCoY/veOftWWLB5oA9XdO4PAI2JbEUwsaAwgdp0SKA2SBzKEa1K+rGzwH/
/xTiO8bHsu7mA2Kb/+2bSIR3kelv1syRFm+WuQ7s9VZX7V5Jb1hZ4jtUc+KG/hf4DhUJblXb2aQ8
uRMivotT4VsfLkvH0debfLS/lZb/MAW+s6d2gaujRd5o+GGVWpz9CHZYyxBUO+hC0zDx8lxrL7bR
DKmH6XscRZamTmY5UWrfeO2y32bjZdQafbRi+oW4Gm5m038JqlYjqk97u2nLU5EkMVgQfDV0iUta
ZfdJ2cmdP3CzH8bic57iC2cXtkGzecUPvVBtWQoI9dxzXNi63IhWIRWm20h0t8xfu71xw0Vkb3hS
L0Ot99zSI77CrInXRD8bBArC1tEIs6jPDlbtPudGaPNRo2ZbdFELWam/2nP24XbDEzFm6q0UfbpD
5qV4eiRiSxCc3bCj52amCtq2aYEmoKdOsnCfU0N0nHm50YE6IwOUENtxxskl4Vvfp11nnCoP2inE
gIHB8Gel+OC2BMjORWMbp2KMEbKI4RWrymnrM6whi1n1ikWzq7egDqJNlCXwPAov34Zj9ki72FPo
uXTsplZPoaszAzUcnZPOqKV1p6zaNiqXR0CW2N+RUwePcmVWQX46tHT6IPdebbKgeBbFn156njzq
sGh6OMjljtcXJTSZnua2oMYrAUVoXIkgs87Smd+4KFLM6QnygANtSH59KssEz/coDl/PX9RXW0MF
Nkfznmk5SuakuXlnbw7NtwoUVzzgewtf6d5Ozq5ZmtgSEJYRpW8d4fW1hfz09R/yAEdonpMxIDmH
0JdbNIOeloMDvg2wFTNaLN0QIOEmklGtYUGBI61dhX1/6Ce1t5U5MbQiywryiW5clrN7yL6nIuv4
d3s0fXjBgaPXhvLh8Bi8cTgP43Hl9p94Ow55H3XIXVA6De7UoV9PJce3lEamOLq4Sry1I1Q34q9w
g8WdHet9mzofc56+j3WPp3EsDs7gf9h+SMZRxN1TT1rSnM2QkkY6VWH2SGlLLM9phVTkvwuY0jvH
jhH3o+kjKWlGLRP0qD42YGzF5JZdeKdPhap+mZkDwTCJbx1GhpVZ6XU8pPulc/OWh0y2qC98pVPL
uxgp53WuD1sw7mA7lBtfsyQ+mAZYS6OQ4SVutXeEAGvuvQzVZSCTOHrGAbYKE8caKBNBBzze4VV0
guvMd22lyV0+f8/xF02VA9jvJgMmjiWmjl0zhY/pcosalo49a8a34DJ5YO4YbxioPUPzjwCaxTRR
LVOHovR+xKQPcHN1+Va46XSylrdfq5DqSR3RzJTPzZrx8jm0Ss73CeqWyYmU8LcT7f28AeKkmVuV
8VtckoL0hjjfkKYgluXQd8i+HcxgP2k0U4JewTjAB9xppg7TuE0Jr6znyfO40iw9jHhmmO0MH70X
jSe7G4c/HrwSoN5goRuAm7/AbO/3gkmEC9t6l1bHPJ3jk99aJmOE8rEXitJVBhpfD91SsahMY4Gw
+a9jMuoVuQOoD4qEvd2Pn5lZOGvXw+pcdfOZI1ORLDtIAirTCp5zMpNUmOAo6BGsT7ozkZ2Wh7no
kQhbJovdUiMprOh1LvnarOnZ1bTVna18ufTUn1ZEf8DXN+IA4GK1rGnatH5Tq9Kuh0i+yhoQD2+N
g1fBRo37+uLib/ooSyZ4JUaz3B/f6mWCXbhJsjGH5BO7VHgEr2Ne+wb3u9NJxMDIeMWvmM1+9IDJ
uF2PBswl00nkbmh0w645Mgcw4wLyPM3nyHHheTZ+T+j13CTkWTeRvnotI+18FvUvt9zS6gp2fi0H
wa5ivw8dg2LTxIylBje6JrK6Qz9P9zgycs5l3SXjp6+9vLj5jvoxNvZTIMP5wwAP7znD+Cuzo4tH
CHMOP+qMmfZsqIgJDujCwY2bDVO7Vyuc1vEMsaqPUfAnIgMzEKO1Z5XRu9V5H/ag6s+peQMns05z
Ewyi1NyWBrWRuf3bX2q2Y7AHqxha09bvLe6GOYYtmywKLcRUWtuR/wsWFT7qFubahA0wWFLuk4NF
tBaz9+QsFnCvqN1vAnBY2dB2rW66irqNqoPk2EBpd7PqBY2KwVW6pAVoj8UZ913FD3KMwmeq2ZHR
Ixo6GerzyWBlc6r4uwXr5Kx83JRE2bsdp+zyqAJMJUlRPBV45EpCpPiLmwVjX90GbKPSs/ufbktQ
n/Lu+pneIyjyNZ+i/KYnoFc+2exqEvkphuSMVwBj11SVAQkYQSiK36MOnfIYuGiw1vTLs9M7ao/J
dg7yt1WFR7fG8s3lHcbmwAvldba6dq4QR5bCbi9xWDyR+eKeS6bplwoOYjbKw8wJF/DE3J2DUJGY
6QQNhVi1x5qxIjy2O6sr9lMxVJc+tOeHTnfhHgYJEjBy28XV5mOLXRr7crOQfBKmqzFial+b8OPT
Tnw01kwQeqHrO8uY4ush4054St5ARpaXPInLS1ZHwORK1NU//oqQvwcaN8Gvg/Uq5+HBbcP3cCLj
lblMeLrSusXgCDe21+OnqqJymxrVEhPxjHUStjRGKof1bkxI0IPGTHxw663TvDvOnNwFannNS5Qb
SsnlXZUYL6qzvC06QE4Z52/h6GWLnF4ZB/XcUeFE9RK3tGIc3PmMmziywn8rE0yu6XxqQvqve/wA
djqconBKHtynQSdYiFSer13KZ46WN8LYJbfdDNgxCW9wJLYkWlJJaKZgMT4YGSBa1wch85ec4//S
taWWWoU/+6Y4lAqpyDNaxAYth/Dg3/pfutBPo7KFJKithhDP3FiXvjVPkdV6j7xcuw5t6pRIO28h
R4MKlvTxuCaTf3pyHY4GAWb2dIpSHC3xa79U0MIWp2chieiDHVSWrYFvJfSq2P+MQtnwI9ZgGtNN
UDYHmi7i08QRHsdAqp/b1GvIfnSCjhN8+AWUHIQEc96iJ4UHq/Q/0tweQPlX8dHq7Gvpz8Hlzwc3
y5tDGnTPgaiYa0nOSZAOLuYEJpH5WlNuS1PcOsfz/8vLKP+1GevrZXRtsbyajmvzUv6t02cICUTM
FtihdnA+yz4QH10d93DAYndF6EajcPTR+/wOvAzPj0MVBDK+fcPtCBgnTYtjB2vwxvy1uTpy3uFZ
IMAiM+IvCwuMDy5hnM55NmHXHxOvXuEvCR5GGLMbXvsGhLb+mYq6OWEODh8tYohYLsJvaZ3iKRrn
7FVEY76RBexnlmhwIbrx7x3RHV1APGcsoQ+tRU5PNtWxZe7M+awRr65kfv6f327235pSlheITjWO
gJYmJus4S371L/nU3O78IsQXcOgsfzPmWb+lgxjaWMHTja2Jo6QCjlVX7bk3sbKG/S7mPbAf7C46
Ig/f+5Te34VMKJyFUvcVYItVWx1UoMARMW9cf6oyC67uthrn6SUbo/vRBB7iJ3gZDT/7AE3RPxmD
POPh+c/PjX/33z9LPDmQ9a7GLizk3ytMJlKseT9je9fgu7CXIp/uhsKOvoVlQwQyKCo+SvwimF6B
va2acVUakfHDBezgQ1ngSJ2WBwnabZu7DFuZnwJjmjrzpYZAs3HqDKmbtxUghgLzChPba0AD/F/+
lKjwns6J9n7qYmByVtL+7FkitTnlb7r16527x/wznkjlivu5aGCDBabz4ZfZMZNM4/LRfDXb+COy
+uiF0023T0nAHKTTWbcUI/gKLxJGzGHSWNSNN1Qf/URUAsxkTIV8zZ0DnhTY4oq5yWFK9VHTHk4s
7WyFD7ULUa8KhPvEpnfCWk6/WpWGd6Wnw3susywIPlnKOh79c1PloAt1/6tn2OXL9lvRTdAlqNZZ
WerW9vgYEkdVK+Ar8qlEy9+X2ZifYDDxWxYESbMKOx/Rfv1ejcVV1DMU3zY7oH76Z61HArWRD8ai
c4PnGIbBFoyLvidmR+LCyA6ELiP2CTRImkwjJvmzQURl2DXQlD+IvWEcb458dsnvDl57Z8EMy2XP
djTU5Xvu6AVXOL3gxZKnOFTZobXraa9arJh9bDk4q1p7m3LMCP1CfPznd6H97yuRchyhHFjgpukA
MfnXTxgDnsiA05MevrocTazLNtLmxenf0t56gNAGYSWo9RYx0TqnIimQ/Og9x0LPjd8d4DcvM8fI
tH5kCp0XEi78QJM5uTlRepBN02b2iHfQT5FvusVVP7fuymmhc2YTGmRTu1u78NDv/fADYxumDdTR
tczmi9nylak7qEPGrPK/PO1ln/rXfQw3Bak3aswcW5hfRVZ/WVgMVRlzZznhAd7zNUom62pNUbDW
qRHdB6o7Z7kFjjXInwvLwybfm90zN5qrMcAemuqme2gkGcvesZj+qOBi+LTvIlba2GTILJc97u8g
63EOLkbIefwuSP+tbIMEYBDHL3yIyo3HTCypm3uIPierUAfk6GSXjjCpoPKoTWplalepfcP8azMz
zvovL4HQ//6rh0ggFeQJV6A+/r2e0enNkkRwBQPeKvvrlAbupQM5LDLrXTtt+zgHOjxVQfTTkXg3
ZFS+DfDKaicYF7Y2ghxQvo80uba9eEqnBBdzZtnPmRPAX8xTdN9oPKuq7t+86APUjPfQD/2PajTN
g1UBGIsNab7asbPBkcInrYnJq1Ah1No+9n3G2GGRvuYM3q4gr96MoI3WkZ/Ep8aouyfPOfnQ0J47
FKFNlY3loeuKh7Q0h2vNCPkOLO8312x6bKbZrikn3OFKvzZTrK6tJeWV9fI9lZG50RYdE30btTf8
Q/YdrAEaajoKr4KMeMhgXDpSRes5kGobDXN5bRjVbGiGunx5S1izj+BGsQiao4s9pJpvpRI3OI/0
HFf1zbZb927EEHXLuAyW3ozjGL/knlnr2ShKMidtHu3dTpGmgFvWzd65NStGBTRKseS5j0p0yd7Q
rbkO20BuBwNDKjHFoJQ40J3SvbMU7TQKLx5NISlXj6H/dCbP3JKmTlZEwPL10KX+Q5qJK4pDuo/7
FOSMi5O4yYN6G3F9h+aXVZvRdTDfCQN6r5XkD2bUHbCcYt+LuJf7M2K3EkBK5nCIz3i6m5U2EM0p
36CnvBLWXrYJS8ErhyvOfymKngHANW5+KEGLRj1PWLnm/sN07GY/h5hQSEZy9usIOJY5JIUeejVf
Fv6mw+cB3+ZFYNm6DhniqCRhCniXwAfXroc67bytdhT04AnBJZpEwmg9xwvo4LaYIvOZnHnxCNGc
2gHNd4a+5qw+u684xVa2w70Ph6m+y7qJAU/pGy//eWURf2sVXM522rEcSbWoFFJ7X+2jf1laQmEg
DPWOsWeaOoJSj8U1dXx/jaObMtBZfvZcom95GfubCXzbtnRkfhpCQRUEvfbjiHBnwHC9FJ43PkAm
DY+dx7aWhd6z8qCe1iALdr0ziINt67c2B3FVThmsMtVc28lY4Oo9heBh2t57vrH2lAtx23oYwyR8
WMZ9jxxIyVbQsLmNcly/FBMgWVnUY/dtu8ranu8LkFNGJ0/ZhezkokHGrns1dJuBqPRFyYyxeSEE
k+HiO2NzlGq3uHQhxbsQTQ2AZcK5t2gaWts6anbhUFN+JIhuZ1P7lg2W8zAk0dYmbbbk9HZZeMqM
rvlJK9gxgraH0fLBsn4gX/QHo2BaXsS7mUPEvcMJl51koFMODsV21vFmYEHeDj3/SmCB5zMzfz7Y
Onho8xjLDVcwRnPTEe6F2nzl4JVztjWyXuqX8yFDsVmlS2MPMdpLMlXQKeRjPuO54uBtn0LlEQds
HSrIIybSWeDZW0kMe0XTkX1Nco7mGJPu8GGuhVFy2CDoVac4YwaiSWedB+YOG/tialucEJir8buo
55jkDcqXSymwjxczpvPlQPdVdR/hB5nBVmxlQBgPl2QcxNlPL8EY4EEDE7VvnS2HrOLXO/b/Y37+
C+bHVnxA//Lh3nxvv/+fXzlr/XT/PQMQ9Pa9CaH3U2r0V8TPP7/tn4gfIfQ/PGErrZXr2UpJWjj/
ifgRlvyHwwEDso7F1vt/W7q9f5jQzlhNXUsLHjmZ/JPuI9U/FLUsNjYr1g8WD/H/Qvf52r7/POJI
l43dFVygTA3X3eLY/K8nu7mYq87Ai/2YMCDZ5HUyHZsW/HRgLo1YWb7NbMwZrkUWGP7OXg9UoJpm
sSsGkZ2a0q2onPEOJBhM9Onk919eyf9FSLDsfzmAff10Hkh4x6S2W/MC/e3cGSj2Kyds5SM34RV4
EHlJvWXG5hrqGKXiEVP1TYlCYwGPGZABHV87WjC8CKiyd6Dtbb8c0TQirkJXxXf+jJ+CmzunLDGE
186PaKX6H8LOa8ltZNu2X4SIhAde6T2LZVSSXhCyMAlvE/j6MwD1PerWPrd3dASbpMgqkAWzcq05
x8yZwzo94R/B1/+y+f+sH//afJO8VAJCXWIm/ojwJFhMDnWhW+ixVPmpnooE5h01msQPui7J9yR+
KfKfIrHqzOHTiKr+qYVPlDludDEjK74YYXqqWi+/ufhwPa5krdfqb35ZH+NC8zZ5FmRciav62PfN
s+EazRmiPPKFDAVGKdxLpqWP//KZ5q/8nzuMS19HF55P5rPJCuafO4xhxmHuEzv5YEfP93XDBLin
2tuJgRxFA9Mmwlr7Itk/kAWxzAuKitAnPRov5IUOe/IH35b+gIvrkRm4frO8VyOOmRUl0np2IHsw
KcAP54ft9t83fYkd/o9N59ixOKI4qsw/9qa8zIMuLH3joUNwE46WPAPAHLKqXqVZHKzdsI/I950n
9KO8QkNUn0t4t0Sh2bbWH+iPYoarWZyocFI7syuy1SDxmsDrW1d8hDOx3FetD+M1jWBgvHUe3T0N
6k8xCDirSJlclyyyJIbLyKmfGMGaealDdxulG6oeU2/Uts1oClbxRNDrEEW7iuyKvTaUjJ/MO71t
QQwKFvgpmKJHCdIFnmK56jRfP1ZjeIsjBwHufCOJkewpbGwn6ta4wa6jquKjja1oh9MPpTY46SEs
xs9+AW7TG+L3Xiu6K9V2uuVUofYNodkrLyGEwhJtf1/uDbJ/IkQCaPbsc4NKVtwg4h0L3cf5xWhu
GECoO/LVmUh0qZXUt5putURV1NVRNaImKKT8PjqYdbK4+YiUHLG/8ixiKsuDnTX/Ldr4D27ZfPi5
hrPEvxo23LI/WycwMJj9QIR54J6+9G43LxTreh+gXSaA0Dp6rnEbzFnzPjZvUUy1KDMP+XRYhOvJ
gOwaoTzr6O7qkiAtGsuPQduEkjkLJvRpM9X+1bdz//3fd9M/Oj5/bbbPidn1OCXz/38eYZTMbgL7
Wn9MNvpS4UTPoXTupksunOGQolTlRsIfnjwhz/XyK/Ebp1iTL43/haxjA+1Y/NND13QYPIgDTTb7
AyISvqp82owR2IR/39xlEfzHUQVszvRcB6WB8P48R/e+n8sKvfuD8OHqiWbiGsP0Z+SIl6gr0AZ5
wDmT3KOPYl10UG0XPUzeYum1x3/fEHNuh/7HhviCxrNga6Dj/fN7Q/JJmSv4K9Evg6tIl71+TyOq
+AKccMSU4UPWf5JFbr1goLyGhgKiiNrpvnyVY9Pu0DynN1w9xLchasLkJhLjWFY55M5GZxSTaJdl
PRPlqOJV5h6NuH/upVXccrC3Q6D7aLwRqtZuJS6alo8nLUlx6yPA/PeP+n/tIqYpLEqKOen+P85k
BhHCPhGB4tGo+JvVsdoaKM7RXpjuJk3s57GRP53Ce2hahewoUMTgOuZVH3v477E5karYdvvRm+pj
5FIutpnoUUip/eQTylNpmDz+fYOd/7yQ0z+y5msG/7n/EU8P7kvQQeqNx2IYNfDn7jlJ07TuvpUj
5Gr8MphdSFNada60tx3NIYBKiXWEe77ppP2kI6/C2qa+2V7vXfSIESZLls9MqeCdChaZNIjlEfjm
fZhYqhhObx49i/5k6B1EZKILK+D15PyGAyCXE4gBhpxlE+1qYaJ91d3s0hG6chEEEtDkOruGepbC
mA398MS8hEwmTcHSkj2pYh6YK68/clXw7oma2o3Ijae8Ce2fWoJEOS71B4Dfk5l0pJIk+ovuhyZt
Y61e6UYBGXyO+80zdQ0c9CJZVG+t+UMZNVFJ//69W/O54o9jwjU4JAQTGYbg3h/d4wRNWcfcT3/4
fplOaNP7Z2KSivPkwu9wNEc9E141kD9XpJdxnJATDeNxIWv0Gv7hTEAM6xoLh7++t3Lt1nWY0W2L
lItEhEyZiY4IPXi+ZfjW9TOzziN6EOU7oVtQ7iAR+Id8tF7C3PGZxiZ3iYvo1fOQUOXGeTI7gHUF
GUzVGAxXgxnzNMhD6RXpS19NEGZai3VfB1qf6+AsVy63mS39o1GwJPv3b+qPKPjlrOuaFpBNYfF9
2eKPbwojF43dwNIfAAfe4SrhYuyij8CuCxrHwDM8nLCrYKgreOBZdrZHhEFIW1b03svzGKQspsvx
mpsEjPz7ljl/VpF03TinsXAQuo3a+s8ty1owz4KQygfzLgAYqECffBv/jy/fgkrzLuSOXpjS05pH
1oDDh/FMUJGN4Dmltv6FwzNlf7DH2gZeS4o9+TjFKu56cSGf6DoZBYDDwEn3lgEInRZNvJMLFqyL
IPqYh3CGPQ3m++BwXdSGSSf/z7EOQLa/wHgZjujDc22CnZDawOGtPFyrtNzT5vJXEfpK/GJiTQOK
nd/E7Cr60lxnBIupIILKFPvRTncLSNoWEYlR6BNylAm1GWwwEbo+3qT8ksixu6CzKFNOzdQeBbW6
8UFmur7DvUpXrCyznR8O9Try0bs3IV5eG3viFm8aBCvgHv/t/Otb/h8HFsslwQFlzuNNHGbeH7O5
yZO+SwcnfGhyKG6ZRvKcpaVEd+AdXxfaxbar73GgWmi+o3dsk/jkm3n02qJDPRK2na4j96unanmz
x86ykNtN08YqiRCh9D66bu1Fa9Ir2x3RVQ2W+q9gn1nbJH2wHXH434om3kEYlE8CWV5bweoK1BuZ
QeJKhzPx5V30JD7xhYl9lNTf4s7ZZyh4YTnbdvQ89IbzkrXaiUihbmUkBCjl1lb16Ok8Duk5i7y7
5hAwLTJ4qVWZgHV+KDZccZJzR7zXRqXPLmr+DVLXa9Q7/oE0i3WCIuZURhDEsXrke1GXAjicZeCU
dgeG21IRPzXfM7qHIk/PnfOF8LIHeCxpMEol73Y1bLMCT62p1agXiV8vww5JlS1yGpLI0kJpPPvT
EDwYjDjdJXcGojKq5F0f3PqQ4GQjhaPYThK/GP1E9rQU+j9mPUIw3fgeRp4Pt6Hs927SuHt+rIlC
HNlIO8BKZUdHLWoDHREFRj5F0Xur0o9jjZyhI9RvPTUi3DrKOPWVNl78Uge932wbn3qAyEj1CDyS
glGHJbcRhuNKBb6zNVX2DbvleMjriM9pWzdELhekAvE9XSNPRmEXE5AtJE7J3hzMOQsIX79oi63S
vXVm9z8SY0gBKzW3rE8FXJNAbeqOUGO4mw80rRbHMkcvDLXveqIFiMmIw52GCsW16G/JTBUlue0z
zKEvdLSjXTLHcYDvWHHN0NH/OE/Inj/WSTQ9xcWwIygg3tSgKCAagSctm+JQSSeFjdp8t1IwFcql
71f3nnit2+II/XSigU96puYBUoDOdAAWhpoZS2OsqWmLCZeEnRlYmo7OU8mhclCl317LDeufgBRu
EtOK7gcCcMI/6ya5pjpyKAp7eoIEg9wCsuFuaY1VOOvqo6d72dnwxzmmrqJBx/XWr/yRsJ0huwZl
c+3g5qyE5amH2zj4Dgxt3ed8LIeOzt1LDdTaHi3IOI6gjcB7XblDhjR/7Bw6bazCwunoCl3ehvRn
kXKAqZTYNl1UN59tDii5irBR19EMwk1no7WODXo6cIjIM8PfBvjedM6t03f7oSaBk6fqO67PhjCz
qV1NDPm3CUGzZ4ay4bawrXITWbjcPKE+WLzrogmR0xrQvHel8fn76QB8p4V8YImntG3F0ziNw1Ny
tHN4xXHLlwQnAHxgZs4WnDn3L4rDG+TIE85d+5JFzpcuoI9qu9MhbpVz19O+2qdMaVeBrdnr0ANO
47iEyhi1/22MrHXam59V4Gl70jlgNKm2A87Ong/PTU4ncwo510btD7dN1M2fb9wSOWLl0RRibeee
kUhK9AHp9zFDTjC1Q3vUkCMX+BKBtFqv4HKudR2EOEVNWIR+3R/0qP6AlXPGshpncMnTDQ0j80gH
NSFzYI3d9is63e9joLmEXSL90Fu/v0yIiynGMHrrtTqX9hvA4uYkJ+y1GWBIy5/cp6WWCZP4jsc8
vgVufQujIDqEhAPuoXbkODdM6ru+Qs3VJM42avriNLjuGjK0+9QV6nOF9TytVPRiSWuLWh9kmzl9
ZFxT7bLKBXrTweOrerd4BQZaItHk9KXfOU9Fm65MDg2ATnoiTYA3CO6bg3ildRjm6r2qD1Gv/Yha
3Tx2dfBkYrxZNX5nMeQ13rRoIvncY2w0xjbepo4l3elvd1m983ivjCw/sZqtTv1sEWdZVP56aED8
Xda5FSEQ/p2z8rSzZquznXuT2E6Kc/WvxyKCO4cXao05sjhVsw9puYmUdjUwVO7U7OPvKrv+2w0w
SBGX9tHNLfYPxVl263rGd7IISIQzqYucWXoubXc8xfMNaq/xFJTuSnNAD1VgQioud6doQIRpGNkx
CbWRzn//5dfTUXyJHEPuy9mGXS9ebBjBpy4mdoRpJf6vKmtOGaQ+lyU9+lxE+KuR+cBpuYlmjzGU
3ObUptE3IMT45lPw/4FPXpxRiBEQQvoWWuEbhuOamcbsMSSqg4wLvA3piIrXjCKf4Fw9Prs5B8tU
9yj6p/EFfzAwQCODiwfwnKCvY7+kIswebLKPitMfD6dZxzpplb1y/QZvp1WqVd/kHwj5IZtwwh+9
3EwzzOP3w3rUrENPJqk/pxMsCQRci8vT8nC5Fw4YgGn5889wTna1rjVrEyZNrfSXJMWuCC81XLsp
I6aBkz2Uc2RykUHYnSOnfeEUr8iOECSH+DF7OTLLIypG89pzXRVIOWHpls51GADzmQKLYe32eHQ9
h4glIJ3I5yukNpZDOnI1EGQ6DGtvIAgw9V9bUPq7EEnAVjPSLwPaK7K+7RXnSowNvXQ2mALwmc2m
yhICa2SDNyILe9WA0V8NVcYXRb/iNNTip+ZrX3ycXLHmcnhGrHBJijjWpNzVcxgbLtZN2AOEpcS5
ADzH/FWgSJyj/Yhqrw5g+Yli2Q2zULWdmowyIpyZ1f0F3N2yVic8jbA3x47lJgpa2pnYjrDJuozv
zeZMa+iQzzyONBt8SVdw4lCbb7h8Hf2wbvbLU8lMnlhet9xbnvv92l/v/f/+8++fYEc0B9tei/C4
/vN3Zg2n1NXvX1NWAnLgqMgenbdreblcXmNU0DT03GUyRbLury1e3lfOVRH67x815tGJgSifouD0
NK1l3/IXmVjrLT/h99b//n2/PgwSW2r+cKOHo4aMFX53mqtdQl7WufBsOBUaCySvaL8nSbDXlIkl
YQJcYBAEiS0pwAO13JDeiaIxEebaTlpO+AT0GmMP9Fv3KhCLOkgfmxDhxHbFWTiS7E4f4hG9cpph
pfEN96yDAzWyT3mPZ0MONpqk3CanRmujl8HzOJKXf15uOtZBJ7Tzcm0Q3rb24Qla6+VfuArapzGB
OJAAJ19etzy13CwPM0wXB82GkjL/kOV5O8UhstzDp0rXQCQ+GBp+0PIGKvmUKzGTBzwN3gE4xCrx
tPaYyRahQs3FM9AEzOkUzISXTfYh+UiY+oud2d6W9lNBBJONnni5m2daMxEHOpMTlieWGwyEWCyS
GdhQzFp28N1YJXWuAMsNYdt/3VseLuwZl1G0XP1+jfe/r/793PK+5dV//BgVMnn2G49zzCBmGopr
0EQw5t0T9aaHlU+q1xB/285gBkABlKns9Psmrxyil34/Hm377//8x8Plde2sgv/9jnCMPBBl//tj
/6+3UA7ggid4ehN19Dp+vTrLCv+vu5Op2Irf78SZiLGKS45NNrcZGcEh8OL/t/G/X/b7l2pEbP1t
m5Z/+ON1yzTs93N/++DLv/zxlsGHGD2ZV98sn8gMpOH460tSHSqkkuwKviYkEk37Iua7eGsy5F7z
N1PKPs8gc7vACVz7sPzNfv9Fl4foB1iAZQUG/dWv+8vTv1+63Fv+0OA/w4kmy/yGvtfxCQAKm/Ym
JI9eGNT9A4PmLeSTTcVCfAHsgIO0yf+e9wA1GUnzUc1nEn85dTg1qyN9BkspOL7okLOjXABKM6gm
n2/qxiPdebm73AR2SJYrWmbgRE6Jj9tmhTH/6PmHRvPF1DZ0pOhGcE41TNW2Vu9iATx7+VaXv0tN
4bszquK1ZFV3DOYKBqdEi4DsLY3b7fIF/vH1L8/97U9ULrvpr2/9991Aluw2cdd99rrwG/haplh2
XOCbnjBkdMR/+JWbPzqEhTO7DUO6rZ6xwUlgKay4CBv0tMbDSVu6ewf+7lrNM0xLkjnqul20Ldu2
2fc+ELiCUhKi2FRfGUFcVWVU7zZxUoF58fJHoNsh4twRh1OIx6VAntJF+lcUFNatKtCxIGs4Gu2N
rPX6TEzvo0KRj7iBgpnQB3u8WVjStxanYK55TIkaQtsLo3KucRe9TrXmUiJYr8lQJcRheV8LTlag
gROxigf4/Ro5DmsV+58rhOS3Ah88Fg0zmHNHz4gjaI054rMfec6uN5Lp0Hr6Jwjb+PoIoe6MTIOu
2pZ3OVW7ussxy4lA7fKBBb1mjV/iSX3Otb444zbWaOKyeGLCZFAb+A62cowIpkQ6B1pMHdG2fJsY
AO+GDBYdaJfwSZA1iywst+pHEo4fbKdwj2Pu4mrJxp1oOp/QUDjHrvCfqzyMn92GTAqwz289puMt
w+F0o49luDHHwtsm2WB/MXoaZqY+hfsmjI8DB8M9LOhWxVHa7yr4q34i3u3RsrnEBv46ztTs0K1v
+egRI13n3xYYXl8Cp03z5EAf9IkTUgUv04mOaYxjLXF6JJ7yQa5a9gp0kWQ36IvKGMUHqBHChNZR
ELBBwLQAHIl0uXPQCLZTj3ke5u8wSi6FCdqvhiTwNX+Pb5NL8ppf2uc44DoYKLljOvQzK+hTSpE5
RAbm+tquMAAjn7EiFE1e/sEjMV4zXxW6yi+z44cguc446EWYEj8IPkV1Fwk+dWXrTfVkAMPAwqqT
ZYWMpSo88G6aos4OMI4U/b0fu+rg6mp8jgm2s5Hua67dPYxW0UIxR2aUmSfPKPMadrWEhR4XOs1z
b5MVhMc8YYiZEONHDDuRGfg6ErnpekC6aV9+CHtXP1pFTLBhkOIaoIcobAjLdSCxAOALPKtB+9wd
gFE8RiX9Sxpl3UpkEZI+/Ss0yAFWCOOEsQnHlYXRcR04lX00HXuPztCHBOBpnC5KpEwe5VFBlGiG
1PWW+PoH5jdUsKzQd7o+bDm6ixvAy50Yh2xtZnV+1mv3JSpN45J9mRg5f2j9r0Y5Po8QZh96bH02
SUF+ClVgE1o8XhnhZTfbhf1BrYLBqQCGPhbNh1pBSTAqeU2NOiHmWn3La3pUIZHT11GD3dYNzJF8
0eKEzbtXEvC2g0jUdsGa5U3xYTC98sj69IgoAriSqS79zEl24x4ev836N6/PvT75W8NI2Dq+YOJG
LXwU4/SWlGn9OnsgA5AI0tyFTtg8vIwMmAKmVmyntIqZiuqpS4mEhT+ZRrWvcQ/sGdqoNcXmnG4U
igsO6mJfpMwPqnwMzz5QxNyGiwHCfVVL8o6IubKIa/ffVW+kF6uBEd0biJTERI9wFBMIGyxTyCER
w+WZkRz0ilBMwjJBOmCCyZKP48CWs9pHyFi3H0kZdldGnwZXOJw/xjb/SLLmjpfkO6jw7N2iK8+V
6rpnpAcvBrRd9mzwesFUos6iKmMW/9VPJ/2Wl96ti4iHHV3tEzmv5a3FuoJN21iXCNOQKeK2Yuz6
zRDFq6+a1zbECRwCwoZRf02y8mOh1TfHrtVeQDgAFPxJtKCMC6Q0kF1qYlcYP+rmD5EcB92vv+gf
jSCfrlqkEVp+LN1Of43Hz7FLEHzRW5/xJzoHwCrPrZ38tCXkSZUyNwFuWKYZymDWsq8NE2pUimN9
zMZnXJli2ysHqxcw5Zehp8MIN4LkGqfZI99Fu5ZobxgPDq57MdLEeI1Mb6MYB1zsygCy7WGezGYG
3OiRfzuG4ggAZNfb4/tkQf0igaG92eSLkxNFeJfvvgjYWZAmWhr9kdoowo/3WsAKcNTcEDVnUkLj
gl4aD5dcINLEqW+1XfliNB4tLbO8R92QbTyc3pds+loMY/3waNd1xvBCKedsB6YHKh3Gj2YjiTJK
L42ZRC8+OuO9HiVk9S1JDvkQvWlm0D9cQSNsAsZMZE336MdvMZDBr1pD7nBZ4VFtJTst3cicZfQA
SssFelv34UAPSJaPEW/N2kubOeZkDg5K6SZ006NvwQsuzwRmCAtQ5T9k4qcHqINI0gtnL1R+8Sxb
O0wNNRR+M4T9AQdMWYCtKfk9VtITrZOobjegiVxVXSZpDcvkbcQ3XxOzsh69LLm3QVezW+MmGfya
G+TjijiwUx0jwWWfACBrnLuGC4PrIAUuSbhwbKwYs7AyHOMvmqhdwlDm03ZGL3rMcePUFJWUXhit
0lbRuic3iHPrYaKGenKddn8yBbk8ytPcLbSglkuvpb2k0gHoZf3EGjJ8KO3kJIUTIxRJ4+cmBfHf
xOFeFMn0BMbrixmNxbUB7L9qmFOf2gcxHOPZqSw4HAhkGLuwlLfcPSnBIf3ujGsYXVHDOfaFM7zR
WmH31dqJ5C1zXZihdfKQn1MrDV9ozgtQ8SzhPYzuVyvxEQ/BGvHx3N7q4RGWn/iV05GY5XY36tPH
yIHQOoqIgDmtb5jcmyPmDlqmAd/MGnLhW1sQUCSg22yyOnBh9sj3MG0DJnoG7s3BaHa1M9KaE8x2
yyCC7dFEJHoY6UfLSt96MAC5QYvVBwqDMWpwqAfUq7RzA3GZJclhC++qpvuZOGxEohGcTGzOYTBH
b09bmOYKGE3hfGF4B0vc7fZ8kWaWDZ/MHHSOQ7J9WDOZK5gzPZTSKCtb8pf8JwW0c2Pk6QuE+mrT
x6RGoHlFCdwn7BXjdNcnMzn5rJUHXIb3SYeW6oTqQ8yqmQ7yFL8GkKjDMLDXlT1Oe/zRaw8sEG7n
7zFxcnvRc7i2CIi2idvcNElInBpNaFWW+y6sn1R1+D2ApkOzyNlduvIHw5xnuzPEd1K6aST7zjtX
r3IL/3SDRct4lKn7Fk3Z9AUrd4B9ZwJQZFbUjL30zpZ0apgYlbbH6A9EyR78YxOeuIRiD6ryr25Z
bklChxAS6xNIpkmjzRZ0lymM/Atu/TuKaup61CPbOO3iQyNZadTU0heW4p0v3YfWzJVXkB66AEG8
1L0HEtz6VzoIaUtM2XQSeaGmlbsBuBIExI62sINXPBsQQMwGN7wDzic/TD97UZat7NSpLlC/EBCr
8Cxa+BVSDmJGxJD0HppPXp55Tza68oCsImah8ZmR4IFWNn0Va/pUzbSCipNBwzgGLgVtuAKfyQpt
W3CqOvM5QTODPZoM6kprqJYdmR4ZVvFuxcAupdgnuxeeiW9cFucNwclilbyV7hKX28IAcwVCJN97
KpU/kgolPqksLTepzgXFZaiaqx7lMTU9LiPzULrqe2XrdzXuysHhXJ25hP5I/wkV6B17oLeBwX6U
08weyyBeZbb7VCXFp1IHON5B8sIig+58moFHTN/2ZI2JmR+RoIlo+2OkZ8/JqPVHH1rqRmneTwoe
86zVDfQL35qOCje0w7XtbgAqAEFMVdF7sOM99cVpGMBYWhe/2ULeMwszlwoomxxwQDFpRFvyzeku
mTYHvQU8KXVueWSShiI/2+Xo/sib4ItFsJkp1DNZ9XdCpT5hGvPvrl++577UT61hZVujbEbqTWja
VWLbB0AfZ6zM5C3FSP0i0HNXUjT2RLmBINH67IYW6xTNPzMjo2BtEJjn6689hjoT3x+Ttsk7tRGB
757wnrHpbKEh2ee0wP6bjGjnEBdme1H2xl63yGNBbfuT3jis85wvi6wwDly4XqUzHibcncUQXCmP
mpNnOntIa9NNxKgNavXUEwAYZp8qTPRPRuSXKx3S+sYuiulOXgP0GrMOtp5GH9+EEqq35j4Y2ycS
E7ujBIhRWC9OlVpXvYWLoyCTXI2of6SAxYjMwk4fpCACUE3tUr08AR8FnOh5ZDHO8swwTjFsaVG6
4/y6pl/SMOSwa6ZBkLmKqC839VyMS03dvvYm85sOKfsiLwEqvPawk92Gsfmme8XaYkBNMuXMlCOG
AngDNjG9GBkBT7A3oniz7OPIZEntzMrjEA8/kSHuI73ivVh3UZCkzEcNxtUxUn0EUueqIzQKF/4G
GY6gOCrkyUE96gSg54kz/xB52oUpTXEDLKsByMQ4DNgAQXSyCSuu98uNROx6rbLxfZBud6Dyyy5T
hqHMg77LPB8sX4ISKYWzEFljdmB589qQMtHKj01tIZX04ZYEThnsLHQj22FgDbKMnQqgQckQmNck
qD781RqYUxtCSWgETyp54XX9bkRuOsFuu+SsR6CfG9lGzgQy6XvfmfgfOBl05woEfSWlfg4TB7BO
Mp5HkxScQNjaFUrQtNDLN7rSnq1h/MH6Gn/3aH81VJ5uErI4DkNU6CvWROfUtj8y4POOnox8BLni
ezGVA9qgHIizZTfnrosIwvZLjM4A3KNGgymtdcFGGC0qXQvgRW7RFyrowVt1CvBzqOQq9bOKpPTR
AJ3Lw6hUFjoCUpQ014+5usli2+RFv4YvO+xZEZPhwMG1pm2TnvNCwMDKpicnzTQMmeMKi1kDeRsA
ju6TmYQ+AfXVtum7A4MI890uvgvyiFwYAZeW1diROvydfaY5N+ZzS1fjIaV/00hZXbVCZLsuIrJv
xPfetpFDlBTqnjC0rIfta2f6C6vGSvJr2poALmHqOCKARhN60W7CjbWOgi5bG3ReT0YCX7NPG+p5
ZF072NotEKr4vaGneLVr0mTsEHcMva14m0auv48A2sGlsAZyyqgzS1S/Z37YaAUcYmM1HpzGQe1W
G8FKmxskadt8L+OefJUyfDLC/h7N2YSq1ZEowz47c92Fe1QCC49ZLeKTMk65NfODoaoefISCW6y7
6OTI+WDqW92ytKj2LYbxNcylbKuZidoUI66s1ni2xuRHMTBjDZtc7SXZIATHSv9gMyhb563+U2uE
eXWbbDuRHHgfhqHB4BqfJvbStaq97pA7jM/lPNzG8K/f8Lgu8YYlIy+EkALogCPUqXD94QkEF8k1
MxF8uMMReYNKcnWIrt5ZLpTIzheYxvXxSoKUtWrJALi6YXrXqprEsHlBEsJqv2VT9z510Q5gofF9
ICM9IwcdNGZH2B+nRL914te+hu9t9e6taozqs5/1u9pKvxmGH7IeN0D5avFBBqgoiJ2KVxjHskcH
+NRvZ6SDVgZbXKYNlXnp06zIn5Bfmseg5mhIy2hLMdaATYXX5tJ7gK7nk8YITpclwwBkh5FnA/Z/
cPuroSpEUYWxdQMnONRlYNHLYnA+1MTdtGJktT7PcBJdTwDSs0ZgfMmkvawhHiG+nGLEjqU5vJr2
yCdkzM/AIDC2KsGL0cpToKJmR5oZbJkuANyld0wwsDCAr4iZ34kvPhWUXdV8x7L82EupnTrbSJ51
k2EIwVtWPeIhwpLgeSxehJU6HK9hju00/AqCtGfM+BxyurhFWv4zG2H3mSzJPQmEuIn8jDxVBJdN
l3Pen1LCBFjqrZmjaLs+jU+4IyUBO0Ny8cY7EHKisiCTgBHRCTBr3rQk97fSi8kbygITNdMEGzUw
2pNXMLNvMss9yXakTJOdsWuLWGfgZO04onOEkhyoICnbQLsboJZlX1sQIkV3FhJjZYS6KQXmoiIw
opxmB7CexKRH5b7oqxfSFjxE4FeTEf4BnTccXRitv/pronnG8zbd69If7+OSZwpsaTflwftY1uCZ
DQ/sOQEXd3N44moUX7TG/bi0YFJ3sNZ2ZOgH+cksUp0ZLoKgYt1yuE2WYojYi00Tym6v1T/imgwl
FQ/WU97336Ggnv0UyGWTCJT6gC3WrrJf7IZAsqqwkU1UI9VB4T96eOBHWdasWU0V0CUtf/KxH2YV
v2V5aGwaWqZrEybxKi9tiqN+thTOEo4oEJ9bPUk2XijFxshaAnxNaIegH5y70YHkGK2dmoPISkTc
G2fKp50WBRXZEgXtP5fK2jTL9NnQ0zevj599FVrHkKDSLYhJRJ6iz3bCB0ZZZDZhkC4RpQwRxM2C
AHiyS/NHh8TiohMgpPQEPrKPeiIWNbubDzstyTSQnnB2UaYAbp9il/xsQmHXeHUoMHo0jk1pXyNJ
XlAigzv4x53nFvaXobwaBIxczIw+UpbgPrGT6buEDLomZYv9qcZD28X4kPWu+LGI4QPlfc0hVLyv
6FWR/GETwSL4kFCpp+bugI2zjTdbqeHnZBIWx4oJcZwFfEz/SsEV39uJEDyzVik8zuKpd4j1IrLC
3CW4U3eSo3lNt3lNSGB9LQbvYoeEUtG3JbMOIPqGauqtTap4z7gZ9cAcK4bg6JNVlvW5CvFIdC4h
GjVwOFCGaQuNq4E+7ylGH7VzcQJnPYoMTVJSnIO+E0y2fWb7fhi9jowkkOqiD8kLfZ1Ujr1BVQzB
WOiXKS2ta4AsWuFUscYXOIXggqIaVHRS2+ul9ZiEFbi59smQii69Nsqd1SYfqzlyOnG0DzCQQ4JZ
JsoOia85nsWLvrYxZl5ePujhafCfSzdxz8tNqlnsc00G1iEwUW5aPyLWqAiHUc+tBnJRxuRGlVxc
cumodwlimhiobU5S6N3Mpf9aWv5LyoFwDrEvO40/H9WSZpxKaXGB2LmjhGvuRunt/UCknOO3wqPt
qmGycf30Z+X34GzLiQtZU15NmYkzQ5b2OJKHhBU1ak82mn9dapeKHII3gL7yUX81GrJs40K+cXXW
LzkRSSvSbS3NSAhWGUjr0UdGNkBvCaCv19okm71qUg8RR42Ldu4t6PUzSxTtsOS8TZAjq4j5h/BI
piSuJdKic9Vztpem9pK3PDI6ezO2un8dM3lcIrQrrSaxRDc+x1XnbfWs5ojyKmBlHuEVJHqvBopa
HMAKu3lODysyzLU0iGvBcH8Yk6zgFKT/D3vn1SWpknbnvzJL9xxhI0BL0kV6U950V/cNq9rhvQng
1+uB6tNZp+d8Go2u54YFCekzIeJ99362f0AhglxozKgtkTG07kWeb5iMCCAl1aPeWMNeGeGuDS35
kEvIjS1avcI1brI8+dxOs4KmL5uHHC5mrqCkxszVzmXhwKjNKRSSQEcCtxbui8HUb2Gbgubh5GhP
DMFHy7izwjLa53QoZ3h0toPdI9ZdLkm7YES8R6Nbn1wqLOFQINkT5tWYal801Yt97pbTThZ1TmrR
Bzz1wyH0AVO2uegprEbXfk7Wd5D27VXqBuXKH7rspk6+eCQbRa6ZvcacTVcW8hUcP5B7klZtc9OK
d44RczYSUbGBykDisjKsF6enOJyAYy9S/5Q22pNVtuVNE3DekjYArKo2NoQFTPf10Od3/vAjpym/
7UNmF5R8xjsR+vEtjByQaPlLrZN5BEqpQpqnI6OJph6NbN5edzmgp95h/mC6K0P1zjWmI+ca8vbX
jOyUY+GO2i3N/kcoI8aacl19MwDo0gnsoBj0yDXHW41VJs/AMvwGBKyGSxMyzQN17+RR034Q9lTs
6Rn2a9CLxoMqk6uBysh1qpMc5wYEaSdxFF6JxLolcKy49QyZ3aTN89uG2fO7QJK91iIEe8LO5Vmz
EKxqubK3kW3zITM5e4pMxY/ECPorqyXqqe9gtah6kofFcGEqRlBmw4ySVlGxd3XkjbFwr6oZa2EG
WnGlxvhjp6jk6YZ+V9CwakKSnZYcZFkaNZUoE7IGoyfeAqrfmOCJpuX7nfPhXKdFYCvk3ozgSEod
tlkYUbwb4uHOCZhxBv59HRqwNRumZb477lJlptvEL2ATpwic+LLWjGmMDepQeS2m6nXKiOMeZsgn
wBixs+vkUzCfT6T0wTS22n3Q9DH69HGAICW1DcNICXyy2jKpvl8QUfQNtH2lIG1Xc9uxbLjsKw/N
nl0SGjaPWHOGxUhi4lXZcXGg2OXCCRy9Vd5CSOlJYdY1QfGJ63BlNGiyJMkTfnOuHHgFTTnzAXv8
ZrwnNInE3bkdBblgMD4QVEVzRH2lgJkcRnLcQKtm7tooaxi2EXJ+ywRMUSrjXOpTfMs8uWQqEDlr
N3ToReRlgVk0oODaOsYTBf2eSjc11oMj1fhkx3Z8H3DKCkBx9rocH1XjcIQeuejKjHVfzsOzCJ7Q
ZF5RXMBoFGu0SApydP26Q5eDhWY0QvNJEg/bIuHNKGYy0qDMq9zyu4C7ddQYF9/kCkxGZG8SLRKf
AUlKSdSE7KyWE1Pnno355JlJvTvofG9aZa5rQk4Y/MH5reOoPphzmGeanXvUfLhoSc8bMAatUFB7
VzSxTkVQxXcLwEkMlHqbNm5PJXILepripnTbaDMx4bqqhfnRF5+HQLQf+LKeI+Uq+hU1qAqrQ10g
BuadM04ptM1ngoe/2Galbnx3b2Zew/yZCVDpe4w/RPYAp4I+Z73Pna78ZEptq7LoMTOhummdaO+m
IjvaVbwunJAM47kzB2ZAoXdQ7gGeLt+eGYFoqkzjxrTjsxyfOhsB+liQkDmm6XhbhAMCLaE+Oa7F
myTKzyysg8ZM6Sq1v2jIcfcwjTc0JSoum53c0MEM1mMqwnNb6Jw5jMT/kIXt1g1xj+SwRFZ5NcFw
rCOqIQEK5nSyg00zWiVZSZRgW3Xuxl7dPQWIlc4ERa+y+ANDp4pkBRANTlLr205MB9e3aJVowjoS
SvGMVHo4e/agziOdoqFxrFOnkuq6RrCy99zpC/lUwKdMKzsva4VT5meVGPAya2D7VjGdApvFskbo
B85QbaSWlDbXksQZMYe6tQ46gdrwx7VpIhtzowDldFc8KOxDdJL5mvM+RJZInsKqkDl+hWQynsY6
qNeVxMZeBy4IQaKBrmva94u9LKe9+jjFXxFi3Va2Lz41zFdCz/hUDrJ7sMDYnaUCidyqEkS0Bhci
mU0FEcXAppiuTSjf91b8GVmi89jayd4evR6BWaevszPoFhJCC5Okt/ZHEWUvISP/Pe0Hqrqo17ko
T3LH2PZEy4zxF8TxKBhebB38pBG6A+GlFpPILH5d9BHAaihPq6i6nmxF3k1goi5XBFBUrlsCMOmf
4F+bVwRq+1vKUK8dLyRGq7dCTfHDAMNKzCp/41oXs14FFJptf8iM4QF5nrcJ4uJrDLx/b/jaZjQd
0u8m55pAgwLuDu5dz+42MbySk+f255p20dnzs6uyC0giL7Hx2gWjbgty/6b0ihM94+cA3/uJYZIg
Qar5QPWUqwOAldWbRLY2byLCiXbRLFzONbekHUiuRtrB6irx0W3Rd7u7JqN6EilLW495SC+5fOpS
t9oGLmeJXPcxntOdWsf5SE5el5G0PlAwrz2DsqKCd9zXCcHIGSymLimc+ygSKfpU5xhfo4H0n62m
ohnP2X7tCRQpkUypjebjK9Lw6qA7p0DTxDWlLIb9pgYDRzef3VR+B8p8UFw39xmdl6ybs3eEG+G6
pKY7OQ7XgbE4IKwiTgoJQh5SeK76g6UAGmnZF4wuxb4vIuJrYNriLGkODQkhjVD7BJbuV3VoiprM
RNU9FGZ964aq3tSOlm5UR/0TsIRYRUlvbcLEMxhpm8Zt1bdk4mFbzgjQoKS2wk4kOb+U5cosJamn
PrM8IECb0cur7cFLyUNshIScHZBp28ksvR7y7usQG9Ql/eRojfK5MmiRVDIhyMyOcYuTbrRtSyI1
6VtgESzMjXA945oJyn3tG0CjnfpTYOk3ZtFkd61j7qxIBddwG+/GLgScqqf+hhPheAoDDPV6rtMP
o//E/G/WPKobzZY6OVXNw+InaG3jCYFncWyJEbyx7fgxrov+MOXiQ2sTHU3o3IhLRfvmKK4UWZhU
W21m/w6+wqZH1wlAl2Fd5W37GtRA/6J+nAWkzpvx+T9ElH9BRJHSw6H43//3//w6/I/ge/FPQJQ5
MPr71zb62rXviShvd/sJRJHGH9L1dDp25k/2yS8girT+kCaVBR3KEqAGT+C8+5OKYv6BNs+grG3Z
ppzdmhcqiv4HzmLwKtBVpGHy6/t3qCg4kv9i73Mgr1gz6w4ECwZrUCy/uUEdc+S0WUT9oU71Q0iA
9roLqis7ktE6nHJvzfnspdV+JLX14Opks5SAwba4AQg/iEWzyt0UVxb6vzX9rY9lYd/qrfuEyTc5
BcQ8nfvqx9Cl9ELsZiU1cRMVKZDl6JjqWr7C5eetcQVyfg+I/pC9P6zSwt4jM4uYzvizXuA58pDD
0P++MULtvvS0iEGYfG2G5FnSiOX3jwkqUNdEb2creadvHV+1G5MUeqOiysL4F4AcWY9Kce01Xkke
RndagIUenn0X+IQZ2ffe+NCj56/hImtT/jRzt8JaMCOLv3TKA3IWXqvavxpa1MCo4BKD2UjZZqCs
O0GuYV+/TGH5BI7woferTw3BOAQ6bhvylTaZLz/YVniH2ftHX/PihVO+pEX0A70gHZ6Cj1kK816g
a6sdgzgbPqeEXuAqkPWLXcDvDrGJmnvfb7axym84UWx1w95jI0cNF78QSr4PDMWVF+PShohYCx98
Xbsox/nY/Ia5jsVdYp8eFsPFbdBmFjXeZGuJER8yZSkh+FbtBGqjTUICiWB6xWtAlEbYdoxUz4Zy
aarVEAqXgbJ7tAfxmSbwV7/mflE/kVoT09BV2TnKIe+GPo1TymX8UuZICjF9Nogaim3GPkmYkvQ1
BEdRiWgNTuAelOvE12ke5geOuQqvlm8bCvA3Io2Ckc+hJDJrWw3uR7pF+CfiAZJgkd43QXVyqqGn
KLaOhJpWSUnr3qH5rPqB4ikeCDrsN11OaIk15duuqomUQeiKECt4Thocaz6cjA1T6x/4Bb1tGucH
ogpvuILgYgIL3bqNQ7WqMdZtIT/WLeMB5rBfgbERNF97M7eKWXlwTUQfjg4G94h9Vg1xO+swi3Eg
tS4TYjneab3x1ay/GiB9H8yGQl0KHT/oUIOR5115glaKf7InPdnR4o8OJN8qt4aR0vBalSOPvS+P
IaWG5c/iA0Fb62G/nXBqryf9R4nuCXWndZ/1/Gdq3XuqhuBjNKU3ScT3CzMg0537PiKFF4HxPWGP
eJ4xcW9s4ChxlfM2y10Q2xRS/HI4munXgbpBWeb9RuQYUPG4rIIHXXWIZzzJdQ+4l8sFvUu97z5J
d1H2UJoI53KytWz9BwU8NMPm/McjkwXqXLDKHAqmIymcXkKRwORTqc3io6MOYVrQ00j4J+gfDdTM
/EYxDBkapN36ylb8RCSRDmt6HzxaDi1nUsGLUYCCbQtaAHrVeOu6qV9ULGj3HbPAzVc9wMq1xp+O
fuy+KrMr3+LnEFlP0mNE3xP5EBjTaUq+JBW1QZduV8Vn3fEqdOLNbUoiHb5QFCVIdnfEldy5UNzW
ruRPUyN3RT9R00nOjigecfUQctZCK6EDxn7hxl8sAxIg50YXe4//gg92PHR8hdKWT2bN6A4m8JY9
JFp6jOzQpiSblNxm2owQU4OQjCNH4UOQoLQTnldI6iqcaxn/jFc0vW8SIWPEgnd5yRkoY9hBfI9C
a0I2lsaJbB2Td5KVnFhQ9HrIrdep2Tjo2ip9ZWIALjHA7eoUhrNLMB8FUQYViNjWZonARNXEEnrU
CFeiK5nlRvJmiDlZFnX9ahbeD1TVCRL2dNOEFUTgasT+R45fwRDZbSBqtIF1RwDNqQ4tEwYLb8gL
PzQNp6NEFuZ6VNZVhEOM91M0G6q+8FKBHjDZzbkYIH/jgyAuzb0O/DPJstHKi6xHDf3y0Go23Rd7
RQZOsdHj5IdVkJtCw4Yk39C5URrfYE83d50HoiOqKZercHSf9c4hAIAOP0TL6lqfSfBFFxeIZvGB
ebLg9IYUeiWDjqgwPd8Td2+vh6Tf9gYTKnQ8xVrZ3p2B6t62brWMr0Lz8yso2l/hra8Dg6l6WMbf
OoRLlppVWc6LahU0PIkBkegoYvLG8kuZ4BnNG+eJNG9UFXAINyj/SW8jBwkYKxHLnEuCxrwfGcRv
Aq99kGn4qNfdt6EbMO2lJirklpMFFD+ZfFt+5YOHMCcMwfaTuST2ylYhv4YxWpUzvdWKdm6G84y8
tfpYWe6wWi5YpIhG60njhRZaw5wBSDAuQYu5kxN9sfoSrUz7Krv8R2hneyJNPhUVPwPDSL9RySHr
3EJUHJjZnooH8M/ePvqNzrza05xVSpxoxaz0PDSkKg4OtcVyN/qkWAYRKAlT3ExKYrGjdQDfgcIh
3YIq9Ldd5FC7cblOTfp3nRKFO9GvJmLqfrIynM559Snq6JqVARcjpvecygdERRLW/mrqKafR0LvR
Go/3ldMplnH2StrDR9z4J/g7K+LI9rNLqtT178zuY0Rhw2c6cAEoC3LNRPBq23ZP0efKUZ9CUsrI
DnYaLEQ0CuoByKgSnGwADh69jnvDgM13gPgPQQYptVYEWSIpB6ZltNuOjIiVktpT0zOjr1307n5n
3vcdE/JuGOBAcoIUswKrb7gS60wU1mmPbpdZbRBPpGfyJlRHpnUcqmA/MrGhz2xJvtdUb3cZyHNq
VlwO+fOQiseIA00LB0cwpYmD6yNOiFqgPQEWfcG8nJwGwPhrBNYID21yB3AWUubZeR1XytC6dtpi
Hr8xbNCc8lGj4b0OvWsiGn3Obqm+CSs9v0KzFxRaSGxR8iMqTRrksCwl5Ztx0l+WX46HkZdfAAno
GjOeXBNbORAQ33GJ29m5QMo02QSxac2t6v2PUZwdUpvpeXADbiLhh2Tna2eQ7YZcrTtzIpijjSXf
P8Xh2KALXZAkWUf5d1cZFY5TwUxN91/bznG2PZaNsEO8gAm5kijtGSolGsMsglUcEjhl0c5yoz7e
tXNgKiWYgylEizJz+LmoRmr8terx74x1zpBpK4beO4Em27ttaRwYgX8KK8FVIkD6wAR9HhyrU82s
e6uK9GMKuoOE4PnRHpxQvgbSiXduWZrZyq8n4xQ0LN62CXpLN3mPCMksJ/8UFuktMhumpJb+6Lo4
eSkQEB+e4/Ol6oeZFd1fZ/R0skhQwWbQnZb03mVzWXTzDn83UgU7CfuLMpL2tISti6ot0BGgkeki
MzzT/L21xehAOREtFY3aW9WxQXQQlk/PrF2chDvhqrk2TTQrPhsjC429HgmHKCg/3KDyiWm1JZ23
z8x839gt7polJX4xNSHAe3ZqL91Vy44q4SfXRrXGyDtoT1NL02zsthGWBr5P4qC9xJ+OEcA4t6uT
c5jfjEmr08AIcDqPRnCFYpdKy4xxS/2KQTu59H6bXmkFmnYrtMTJTTtx8mxrGwqb0rXWruo8f/Sd
72LI/cdmguPaeP3Xoqj7q1Dq+OYB31IOrcj7smZHI8/yLMLPpRuIE+1x8ub69Ji2cbqtan4wLq6E
U9v7mkHQH6uYchjiiPTHshWVKaT2jtKOMTFTz4Q6xdjxCRlhLZUIqGSAdlmW5xiqyG4w5SdoMR2O
+R6VbSdepC6aXWGiTVBhYp0E2BUik39tm0NAMGQefssAKuM5nyFMb6tIwiDtJYwdfZ5Hq0vzZGj+
HOsUeudMNdGGYQ4WrsGlHZCZWFd6DbsnLuqArKdly4RVXTPNgkszuEjZejfVzsuimQ9+21TlBwJf
SDYvWolet0TNlFEkbb3W2JoKwI0uRX8GocXcEJPBJpmV78IPqYiZDtrkOkC6ojtnw/Wcc5Xl4m3N
t2uJMF6DezXfthzSVf4pb6aTIWKbiEXuBFDJARJLnU/W5bDuGv0aKti1r+L+OyqHczno9adkDjh1
HQKOiQ4mgsnr+rOq1Owg0a5ixACSmuFj1DbaTZs5Z1KUaLRbQEWq2X2gNQRumgV60GWTZJ0bKwux
482Vt1Lp5lNKBt5VM9H3UH1Kd9zIyl3qucGmjSz1ucQwJQeZ3CeOmQAbHD5llJU+lJ3nbAmQtlZJ
7jA8J1CUoAZAnFI8vasv3L3hrP6RdwQRR3QP/td/M+bZ+IVy5cyzdVsA+BKCH4vr/Q52hAlqTjZM
qAOq1Xxv+tt5rgqv3d1YufvU1YxqLMjyFIJw4EVcvf5/nt82QKwJF9GV/lu1wBttc/Takq67HJ6d
qbqpJYNJJntWlHxjsG82yDw7OOmE7fwL/N5f4VA/37oUhjBtw9O93wFfDP6B7E85HqiReeI8YcT5
9jQQjUwoByofWwd/1gRvAKT/1L7+Re3LtBjYvvtx/FPx6+a7+sf1d6B7xfva18+7/UkD1q0/dN0W
DgxfXQgIjr+KX4YO+NexJP4/CguSi++v4pcl5zvptuReVODcOVTnJxLYMv6wTIDihMV4UsdJ5f5b
xS/vr2wrR/c83TYcaiUU24Tn2L/9nKsYVo0KcuxoFfMvQCi0F8tu2tO5uopdQYAz/sT6BEwC2Yvw
GHqFYOE1JpirkETMbRU6X+0Mf5PlXBWKa0ETci1YFhbc/ZNvuvZWy8bPmWFWJ4t8qBO16YaM0nk1
dzH8b5fVzs/rt/3LZiL9iuY9A5mmx1NRzKQSWo93Vcb0dCF3LAuDERm4hJnkUZKgfYyyb+7sjPdm
6/uykL/Wlk3gOcF2NDTipGerN1X8bBa3ZCdi7TGwLavtRI83z6C7tTPuoZsdyktk22VzWfMMRbFn
BLYz25eDecE1Nn+3cDo73He2c05mH/8wG/+XxZLyqjRH201Rc7XcVDL3X4/0O9ZVTzOQWVzIUuBp
ZL0oHlKDoGG/n0Eg9kwHeVuVOKmOyfDgICPgM21GLFMza2VZLJtxFJPRF2k/as3tUNtw2gWgRNbf
6GjxcJa0fVJ66isHc+ZU9t/ajIJNZ6lZIIYmy8uu27C7rUEA7saGLjVhtJQxmVPURG/u06F/8sOY
XlKtH8A1PWFYJu0irG8Ykjn7UVZbvYyDO6JWK/IxQYLWZ3teo4dDc8QwXv0ExQ1a122t7H5noV8k
J3vKtoWa0oj2M13B4hgQSvv2NcWieoauVPnTdW7aH5bvL8AAwwDPduv2zi6UgIvX4mjFIUiauU2u
faGL70C9aS3OaAp+zz/5FN6vtcttVqlsOqm/9izHXDaXR7jcpi/Eiyrtt/XYlYfLcf/iYX7fvTxs
YIbOT3zG2/7kXE9x/cbSWJ7TWV7cb69h2fz3b0N34qyTnLTSywNkNUPty+ayttzWp5AzNMfbMTz/
7anePoLLR/Lb7mVzyGNq3l3TbpbNUBnlHqfIKZ3/LhcMyUI3eSOQNDMG5bK93FjnMWab5T7LnjcO
yrJr2ebiuAcwGq5Ds6XJN/9tLzsvm5fbLk//jqFy2b2sXY65vJq8rVrKFzTrLwf/3XHL3mWhBZ23
q3EtX2663PVy2+W9XW5LGvO2FmLkFz5/JqaQz8ingl048w804D4nsG1zn97gFFmbWsfU57dV04UF
pY3BLfJhECyigvBFtc9YCyIwgOTwGJdH+21zeaxEzllUyx6PPxv5DvOTj35sH1o/fXu+v7vfctvb
nZfHWV7I2yNctpe15cjfbiuywTwiQSiOCu42mIzPBJ5khGHDXCtPkZcO+tt2lIphWi+73q06I8Cl
NJ1Po7/vYvhGtuR+4WxEcj5ZjLnC5R/lsInmc34/Ezjq5ZLw7qBgOXTZR/MKJv6vQ5fNTtC3HRPn
Jp5b3cgOwXHNjK5l0RjMnlYGWTW7acR5Pe9YjlvWnIXgddle7nzZvDwM+eI/HzXUHWKictNZUzfo
T0Qi9cTEsLYsnAJNQOVitnm3o20gGycMjBHeEj3+18Xf3dYmnHdrMBTzG11IHcvawgRZ1pJpZg8t
ewJjOJR2b+yHNvEIMsc+expd0i+NPHoDirw7+G11eQiYIDxEO7m72EzDw9uscp5Qdj1arawM+nXL
XOsk5ovbsojM+aQ4by47EHlSji+Ljzo6vqM+A8yWhSl1xWQ9Nt2t4wUvw/xRWc0UojoAxRvo4CcH
t8H3algECitOTkul4VJkuFQfwsL5oucDbovInE6DJI2onxe5w/vN+wZzY9melhrDsha3PgXZojyO
swRNzQtjaKl/MXsPKbpSBuzNehfY00PtF8wbZyrG8p0v3+84f8kp/vWUiEt+Rd3y23Hmi2B6nii5
cX8LtFKSi5JUagUybvkklg/Gh2Rlw4XaU1K0T17n2adlLXTqn2uj6KgVdQWmiCwfJ6KQOT0wq2Kk
wQgQAyvO+JMZFjr1Fx09OQrlgzmQtzqQlIlejFGMY1H0rEsJBNWprWlLbyHYRhkdzSTUqVhrHS0h
FF7gtDoEFS50BvKEYDXjiXAHDajXPKqzl9FbMo/elm2cGX/euGwve5ZFPnmM80oTMAGIEKQyy/Zl
/7uDlgdZttMUAZ5pttdvzzMxMtx4PiKHSbMeXUNl0O5aVOX6zGOzGNi8LQaij/1SWQcjOwgjcI7m
vH9ZWPPIa1nDp44Qe9le7nk5ptV09vx2+OWYGuc0Ecu6vxZRWZyWxYR+nQv/vM2vDAloOQ93/3b/
KAIET4UbQ7v8yzHL0f8Pty2HvD3Lchc/Ut8CAGfby9Mta5e32g80CTDDeevlTS2f1uXt/ra5vNFE
2zvTfTtfhS4LY74IXTaD+Qriz5ceo/V3qO0FP9j50lIsV7PLgcvaIFOua5f7XHa/PWyUWjkauz+f
cLlRNvOn+tvTLsf8l7cJxvBrCzWn0LHBmzBPT8uiDfDov22/W1125Zrx86Dfj2zA73L++S/3v3uk
3w99t/22+u6xB3PgX4fg8O2h/2n/cugUFcWxMb69e46/X/37Z7q86GREVeeV8e7dK1hWL4e8e4hl
z+/by43v7v62/93LIRHabpiCkZduvlukvzbRC6Nz08bDcsTl9ssdoKITiDzBvv91J1IfzZPppJk1
B0D+fGBEZcbbUxQjM8Qs2pONBltzXgxkJp9wzsOPx/iYrpbV5cZld9qWzIYvRy5rYRoam5HKF16x
X7tFN0+Wl/3vHg7lZHOihljq62V12f/2TMt2XE9PeBDTXdMR74VZipe03H1Ze/eYl5d02c3X/aAZ
+Zz4MWjbvjY/LP+Vyz9i2bQDYeQIr5ezTQ99gdw4/oDLUXpWyo2POGXF5ZT4sQXyFi4jIDWPdS4L
N29D8HroHuVQ2VyKPKM9xUX7c6H1E+CvZTubEkdfL6ve97pziLDz5vksAgLO8/PwbJiHc5fNbIYM
noh7yPcL2xMc3WfGPlQQRkvbuk33Ha3MN58LeYrZcUhAfjvGYwAC6VR0/QuMSzQYDXpReh6f57Bu
avr8hxMepvDOHvbRbT2/u2X6flksM3xCBUOCtrjMYM+Mz3pn4nYOGOAulWqLi7lo5Tqp4prZIchf
WyCEJaDVGc60BXY6moQTvx2jBi3qkk06ac4mrpPby9x1KUUsFYZscNS2EnaArLM3TksV6j8Fu39R
sLMIzf2/qtU+fm/af3yIamoc0ev7mt3Pe/4pWJOzKs2iRK+7YonL+lWzc80/KOVRfbXJqEJ5Npfz
/hSs6X8IC3ODdNGxEeArqR3+WbOTfxgeSeX0Bqi2mbPM7U9F3c+Kd/Pb9vsKOApc+XsN3BLkhJG7
LQ1YG9YS9PUuUDAYbQV0LAiPlJBouZnF96yvmjUdjttGUlxRkHS2ackAruo62oVuhhv3KkF3f4MD
PbTFkZA8CEvBnuZyvM5zGivOnOHXqGCHEQMVsn/bDXDYkcdTgQsCeqUVUgeUryNZQv51JHD/TYRH
6yfTAjZSB1gZOrNOtvBFP6pXuL0lXuJKbjrU411J+HBQHiBvIPOHmbzThbftW2JMq+pYu0NxtAkt
3/QjDS0zV68yCLMrmzSmmMy8teEP5z5Ipys10RKXCRrmsLrN+ok+G0Lw1HBp1tGvSE3j6IVNuM/9
/ForjGoDmEdsDfOxC+GcW0nXY3rvMc4QND8I0LfZKOxtBQZ6tg8QWjAmHrK2ktMGkrE1OKlsb7tF
RUyQpm/TKOnmkdlj0jnujgS1uqdLMuYUTs3utR6RAdozeBxJOhphE3xqiWyvG9RWjOV1rQbysiK8
JqLCdGVo8EtA01SwCaqe7wl2bdTFO8Q28azd24Xwt56s3n3I3Ab9OQnfg4OVxHSaa9fIVsYhK82n
su3VlR5qT4bJFaNtPohQ3Tt2ve6V2FWIgkQ9rvK6gkv1cTIjtGXjttK1syq9W4Gmve+8Z12WrzY9
p76E/ZZY9Q6IEnTg1j3Oe60UvA+TC/RHzWcV43Z1cmoGbUYILiq8G7qdVHZE2+CNLmAnDcY6MnJF
2Ccu2VacVNBy0bT6U1A4KcHv+KV7/SUqmuRqGk3MQ4NRAIpiMFOBZYlMzcfFVrbA1G1jH6Ot21gu
UCmfkt4+tmke9iHEywYsRMEPfNWSJYUOSjrnLkqrF3JEAEifW3go/OACYJZYlTalMSlSu7J1MZrB
Ps2QLLjDV6znT7pJd8uYfcYqSK7NOkSIoVsPpWFeYZK/N1PvtkjCgDjqz3aQym1t4JekunmLVHQ1
RJM6QA9xVwmKeIfe47bL4IIgxwBjYuBX0JLwCnfNKiOKBgq1sSdlZuKTrE5NX04rW3l7a+zGDcz9
cBtYwBK6wN9mXffRxPlyDEhj2HZhveFMwN9sKCEbIZcpEWL6tXbfm061kVV9G5Jo7zf13mh6tSls
C8BQVmzTTGIvjMJHKqOMRibqAW1jrKpS3rR2Vl1DjduR76mewyfbLHE1PriZqaFmyp2VXk7f4pa0
PHzt3xy3uvH9ceflOv9FdIXw4WoCKvqyI720VtvCbcMX5ZDSCtzGG2YO0tSQheZLoOdr/jYvcfxQ
OSmcSEXfVZpEfRrOjazjahcF4boeP+bG8B2ajNyHvXNTieHYGTV0SAPwoYPfa0qMAqtefzeOqIc6
DF+IbU2a3522iVV3QG5RQd4M7usWiYfu3zf9LSrMaVt7IY+Q3si8ACKSCAull0kB2wai1UPxRElp
ZSSiduSXRLTPmldvnJy10bwOOA83UpcbmASvOlTHbRBQOzBMeyf9bi97oHF13BB87eY9LIj6a2fq
5Iaj6din9XSsTEA+qepHpC7+w1B5/nOYkfCXPmZhVWxbgNUI5u1NgXPq1OSCN1OE3xkdbg1PWbeR
aoJVaslbK/D70xCqD9KzslNof/BFjEBtoCug0LgmoXvfQ99Lyj6DvTRh0/dqhAbALBHlYZpSZXuV
uQgE4h+RJj5QO2faTwdz4yTmd9Wh2ckw+I8CO5jm6E8yy5qtar4GdHtvYFSStZrq+graCrA9YSAb
++ISzwsYzQ03HsbLEGCBRRrIxiWQwa2KaT/giEAdaQf3guAnTNKtNmbrMir5duso2/vOuBFt3ax6
mN8rm/ysRGLJSqzzUELUwYG9rkP7OSuBveEzrUhRP440A05+TlBPAaIGnhiNfUNbZWh6diFyJhTm
HViX4LnSD40LwaJX+6Ek+g8EQbDpuUr6hKXeZ54OrAnAF8JIulSEOm0MZ+vM4GcNvkRvDttAYWl0
kqHcYgfRV3RjKYDkj3UKRyH1gng/Jd5n4cn+kP3AYPESuzYIhLS6b0bUo8ZhmBA3Aii/TbHGpwKs
1zBjDMqO8AfQH3VruZtIp2KjB/XeEmXG+JlkpSgNcAb6BD/gDowdi99O9IFrAaWIRE/2UguMmz60
jn3NZU1l1Z2VNO4deZPg/HIw+ThUB9MOz2K2qCFmOXZtDhuKGexVJMrr5gAiULu12wB5FVZbaXdc
IXv9bOveY9Ro1gkNRELjR2eRquyoxeIQls3BieXWaLvHSVbP4KWfEp8fSpB8DIvcJcpCfSQLNaO4
Ve1U2Y3HQlawIoW1zwJt2ijLO1YRubpUyDivYp/RyK+DP+VSp7yHE1Yqdw00rL7xFPCLYoLhQv8f
guzk7cbeQwSnjfc+ymVmC9O3DtUuEo/K3fFX+wwi4aEj3pjaG79/r0IOWvLDZMxBGjCQiTV4OPqW
K7PoMPVmxa2DuL1AsblBEh1uCmZiK7v8DvWz21VD8b3qRkGXCiGBEWVoXW34ww7Jllj8TwBq55pw
+CkbrKe6c4lbtu2HgAFIlMb9qvO8bksncOV1BWmTmX4EyXTVILpfW1yOEASNmx5/ExeF/lr2L5EZ
HciAdzcZGlKRBQdnyLJboLioic3gcyVls4tI3j7oPQk9xRQ+9wVotzEzPyNh3INq5gJPXoDXDB9F
nZDnUWVPRiI/Ot2w44HX4kQOpX+wSiPcIng2D8L7P+ydx27kyrql3+XO2SCDZJAc3Ekm0yuV8qXS
hJBKtelt0MbT90fhAOfgDrrR854IZfZWScpkxG/W+lbP3DnmBQUmiDM2/XQNPWFqjv/UiQUM388P
trAvsp1wKfn8xEyDxA5W0a8jRH2PkPI7IR2xRi9ZofQCrjFXvJUFdZeUxWfWYwkuevwHLSlDblsj
sTLGJ+Kd34ph1GHdJnFYA+LzoDUsaDzv4pm5PEkIr21gQ0HJOLnUZOTXOoP05XmauOsZFT7MStF8
mVFr39vVGmwuEcvh5qc1hraeJo+phXEgb9zPBon3zur0Y2o0WM9QN+r4fWkCTsT2Q3bGC3GW+NOT
KNo4bGOxlhvqSDzsVTm5QnKJUip1gTfamUu4j/VPWWJpJacFf5X2cSwJjqXJy06NSnaFv8J1ol9k
RbLWEdne43U+Ua0Udz7J3G7FWZdOUbcvFZSoXkEd82O33uLnWvbtAqOh65D5kguqva8sbzAXrCRM
xtVFLmAcoOofkSRvDWF+EXH14SDZOSlAfBAT0otVBjhuNdpU41aZHNEVQfS0yNVT1LY3BNj1xh2y
p0xDjU4eEZiXO3g5lJTFutcmMXxraawiTV2+eNgLa+UQEdSJ0ESrubSmDZDZfKrxxN/31D5eQoke
oNcFeZBsXLEe7pnTHtjlRuHw5JoTMfF194jr8s4vyc1B8og+c0amYpBuNEWwDRxDKW5ZbYfzPBpH
TqRhp5XufpdO+4uSl9oO3tPWHuFaVI16GKoFjIVlwJsi5aFx7PYl73t/g4RwIAgeBAAjfJ+nm5+3
R9ff8P9gcYOhMQ6vs4dykG8I+as/R3vNRhtsRpaGjo0+abZJPNbzFEaZGBg9wAAxMmryofxwx5PX
koFlD2+dqfZG5lGkOuJ+jH0bLpjTbiZdE7vddKdltMdwDlD5K7eL0CfjmLACajODPYZafHvTG15+
yyJTU1gP7UfbzO6mQlqx5rlyrxlxspMlSTRjNL3hNSIesbouHhEcNQ6896jJ/oyrLDjL55tKxr+D
rext5sgYxLL7YNJs3LkDJ0qahTOK6I0dSUx961/x/qsjR53klH4pe7yYPu9ReIxGmBTiK0FNSNoB
arE6JYe9/bW4y1+YxE8qIw6RipVUg1ncKdxE7qFqq2tlQRmtlXJCl2kG2zF/45nJF5QbvaES+SDL
9eQDtZv1A0r2sxqaT7qoRzkub+jS95icyIUg57hoP3pj6g/Y9NnN6uCpHOODGzECAUCWmBlBnGAf
tvpJNsGTO8ef8Ir4CXe7zgWIJWBkd/FnZAynoANyzaKNWRZ13BoliEA8soYwGNGJFP7ZLDx0IKA9
BLwJVM8h4K0jGr2vwHqdtd5purcRIFJD5AqamFfHm9ON2sEee4mW4A/V529v5AwhOHdr4PO2roGD
J51U+4yrxTcLeoPqQfccf170oMHgVUnzlhq46A1Sbn314AQxsvTCewJVg7pCK1qlChBNhn57RoTd
02/G43n9VFlRPjZOH47SPltlvmCXQj8rjPnmygSTf/eQaYGPoj5mUHfdEbp+xAltRLsCTqwJcrV2
VQIrgbArzgX8GayefNli+RSPtWm92W2H5thitZO7X6QSRXV9JXIK6Hubv6AkvWZNd1s840FEBd7U
30NT74y8vovJcPKUETZwl3TTpHfvCJGzPWazl6QyoRZzKlunqBaSw9uBiup8tHXzgo/8Sl4MjPqd
MAyKQg+mAdzGAFn52LpfQxncUf/i1kpm3EEObtRW7kGnQSVjM2cVYd7OXAUUAvhoWko7mRGJLYYd
mSV/And+LKKZiUBG2ye8BxfTsd2ML2mKnr5kaLC+NFWKqjoo92V3DBKad1ALhmifsxoLszXlGwSM
ZO8RLdAYJTJxce4D+wismDQS8cvXUAEyzvaJG2n9mRuT/9JhyVsJPFFzHafm0wO+XeHFikYpN7Xr
hQxiH1DiADEn61uNO7ZMDUfQljHIK2XFG9OLgjKK7hni0kMuRwxHJOAg5HGfnxqZdBfG6QNGj5yE
5zJ/yAmwOtnEc9ZMXK5Gbpp3qatg8mp16kcOjSahAtD0UYhdEe0aYWHKUwzmPJOqoVE22q3tjwfu
/uEc2/01jc3bPDAB4OLKIC3BvpyM57QWIKBgLRgRmKpeQc0VvPFrUMKAXqNLFc93Ovc4dwGBdXX7
t5Z8AREuGZtnSLOUuanW+wV6bTzWdBFIvzQufbXSQYKBNZu+B+/LQDk6ioEYdGaknx1lXTpOm6io
S0QIgBXi5sDkijIutu/dJBv23r30r11LWZAlgmY+uVI7fsEC/DKmk1o9itnEbSGBkW5599wvCyTM
mRYNeFB61E39BVfPP5VOMyJZQ6RlldM+CdQDNqBk2xv1Lymzy4xRGnug+dUZ0/JiprfWj5jHRlXN
StV9cWL/ytX3MNqZgZvPO3iL8SJH44Y26k2wruBQZFplNsHeSMXNc+GjDzVev7zFpEGiOzL2hadt
OPK+ZHtirtTmAEhGlV/JtfDv09i65JFIkMwniFjT5GzkxX4ki2Jbk7O0K3jfAeUfDkkjPrAZUEQ3
f5wRs/vcyTCrC+D2prfLhG1u67z+rCPWxRg/C+3d5cGa1x2n/UuV5qcoyHZJ0vWXgoln6JrJOdYH
c0rwGo5YjjyFpl3mcQhIBGhEFBwgf9G3W9N3malmW3hGuUlIDVINx4bFqHNX5iQ7MrnezZ64kNbD
QzY/Z8kIEgBjUln1H5Yvsk1PYTMVZIE7xnJyAfJuAexcloQBWz9E77EjN+3qCJ1yc18FCqJzZ1tH
q5vuYcGl9KMMJ1ONA66V/5QjD+jgtXSS7vgu+5x+YXpmxQsepuuGTVrD21cBXclUePYl6DS738Z4
hGVfhfzX0L9WsjOY28Ns9/lRiIjuTrtH7lSsJj6EpRFoy41SnKQtLtvJI38qd93jMkssXQXBf6W3
c5yIoFXFeANW1Pg0D9+1PcHyZmnJzT0xrbKv7eD4Jys2pzBw1K4WA3VBOd/hqSCVvFGgvboHb64P
FqPYzTSP86419rnV/nEjRoGZzL71LFk10NBtqUT/eOj7S8+q9lNBktbge9llbMznLlBHk8zG0Bni
h96MH+3UAFwy8q4OPECmJI00dDnUgvOwRdAMATbOHprC+YMDgbV+Nt4B775qK9rnolsfUbsMO28F
mDTIESCXnirxEmEd1UAWI8DpW9CF91jVYEZl/WNR2y+DUTMcWIyPyhB2CM4F84Bn042hAI9NAyIZ
lYlBBKNJgqNMqdtMfC9uObI8OnRR/1armHlsLHdNkJU7JwdyJGyMbCWTUXB36C53cBGCbwMkg9RM
pGQWE/nnjvrAQPUYjeURK265MdICEUc3V+cVSt4AuaAgK9sdNsAdGRf+NsForQGWRncoKbGctX86
w4G4xFt5bZkegwLLgbd+iEFGnJOscPfSUg/23FtHNPGIUTNqi1p65ylR//oVuBENBBaMYxAZBg4U
ZugpvU7o+sw+fz6USSHPiMblWSwtb8CfP+yDFLCJzaP+o5QdYtwSNgOrU2ajko0HHEaraaVuWRk2
lZmEjGawiKwCAWf9YMcxq+UfpcPyIxiwY8CrTGFoNjLr6CzpcmCc3J5xSR6nsgTt9CNvWOULP7+a
eooafzkVDRcY/JjTUD+WVpsC0UChGU0BrcjPv54QY3BuyN6TVR1g3AO7BXMQmcbPF/Pzqx9Fwf/4
M6pQ2CyNOBLDJs4jII3NFHjgDDvtb4HsGRvG0ABNpfjXh6RarQtQxu1VrzuvG8fkJ9fp55feT2pT
u4qy/FW2m/bcP+h57trURLWrUNgC2sgOPHloDNKEsEFiMaGY4cf5cRX9fBh4anaTMD///UfC9c9U
uc2BdARGav/+i38bkn7+LFtK9rw9R/u//2KqWWDY+I02dcPxtmbE0UrW539/CDqbMJaf36cEFLXY
frdZwFPgrzmfpRiMgzcYuEAwWJH8nId+2T57RVRe65h6eDS4TScG2C022xLIDSnnKVbDUe8shHyh
OZZ22PXdylLxwYScamBUA+ZOsA00K1lgGBw8iDG4CR7Liouf6FPzqYg6iCzUSBl3KYhlLbhPp/TO
g0K9wYhC5yxyEFyj/KuF0R9xQp/oCdy7YUkPuMDLXcNUypifRUygQEl1yxQStKzjvwBLIWmH/Snm
2fJ1ydQEJYdcHt6Ul8yx17iGcTu7TCDyJXvBy9PcGU3OgN5LdpzR5yVGZqRZ4NFnTmJXR8ODU4Bh
MnWys+ql2zdVtdek/nHf2Bnaw4Fb1YvP2g7gz8EH2upxIEBgMOdtmZvHylyGcx2Nv1ujfDVnCGsZ
8yBW3sNUPtIn2tvEbbxTgVFTTkQIcEja7IMORLvzoaaIE/EXvW/x0BhWivK1CFjaQLpzprCrmu9W
1Ddl3seOOLY2rYqNB9xj7lm6b7nVjxuYEX9LQz53NNWg6C9AngqoKzWjTyfaOkVG5oV4hTC/sEfe
lLl/QjXHfjkhRDEe5xe1eOcsfxlX2VRsT7docJ6CDlx2kMELXwi9qN8YxtPvV7Bt0Mu9Lg4nLuzx
7TiMH0kZPKz/bOMTR4VfBt8opvskzb4rxF8jE3wWcct7BHERPiucfrN8hjvzywEOx19PuKvM92rg
ZK119z119nvPd+hmDEbWpFgi3dVvtuxM1cRz19/VQyo3DCoBXS3q1/rdbR3GDddcSn0INN7aMX4I
DIrzmgxBRrvniXqiH++z2Kdzc0hCdl+aiPpH83gUzRpu3pivbT8fRkGibpIO32rqKa/oc5mAc1eK
U7MSilT/IrI52rlm2XOe+ScBfzMVgEVX4IJs8axPafk3J+SBjckIIG3BOUoSeRJ33Ja47hcsixvb
Wl4aEfyRsasvqmEGZcGM2pLH3kO3lRPb+pa6rydb3Ug6Jg4Hd2BMT7gGysLcHyH6pvIBxCFNgSYI
mV1GAUFlV3b9sK0030LFZm/90bEosj9bUmNG2/i4x7yZhOQfBBtvcN8NOYVxL5+tITuwpXSughVc
NvbGNhLMvCP4AJsI2paEybe+Hh1Wqn2XYG00anW1Fv/X2JmfnJV2WNX277HGA+tEfM8tZumC0JS8
A+5HukQsOiAPEzgSJ+pepJMzQFgkhY19g1xCcMLUdnvmNfjqMvfOYlh3lF5tnrELfi0VRDqhHlOp
/sHtbWy0RkRb1iNzQcR+aaCBtrGIMHkVQxtfFAT/D934vDyBv22d4E4H7VM02N9TOcL6jZi5rkHF
hMCuKfJ8h/xVmnqEdOfqWyhEb77zJlMe0igdeRzrt86zbgH0sj0UYwSF4EiL9o0mCzwuu3sgkg4x
OVOXnQKQLiqnpSxL94WNusOblOFvMHl0bjaOXlwKNnEt8DJGSuc0Ddvf5qDb0C0jbtWUl8TvLq6H
wtRw7520JAudrOtE/1JjexLOdMPouU/7FcyL3WWbp/i+J9c6jjJ5yRK33fuyW8tUlne+4RziGNZv
b7QcnNlau9NtBeKwKMlgBMjzxj8yzX43EhtONVrO5ZIDK+06+dFSgim3srlL8zBq/CfgGV++x+aG
t01lD39FrR+b9sET9W5xGAOCfmfix19kbs4iGCLD+oYnygDjebAzSI61HQNLCoyUZHAAqXuhsWSf
WG6OIHH2fGk6HCSzuGAijTpiEkOxIEJ3mV+TuiH4IDeeyry4a8YvI8bv5489YCzztOAr2soODzjZ
rPcRoZe2QhHjDjGpDH6xaT2yLG3jmMvlnjnVo/Tkg130j9VgbKpKhtB2bz//7tIX4DdzmKCyL8CD
1E+JMlHmoUqwNCW3Y6a8O8kf3lAgURHly34gyMUD68nWNVaoCQDkB/2h9kXCzbP2iC5DNle0u2x4
Uh7P0ggbeOt31TWooicJ08Bepg5v9mfAHHcjXfdPw7k1ITdWXfuakZ6nuuTiVsa9HYznNOFUnIMH
n2mS3TMoivsVMODYn6pYEN17H2BQ/vGLL7NG5szu7KVC+6DgNJuVZ2E2Z+uOd4bDdWIozIR1No96
6j4Y465ERezbfn+oOGiNqv3M4vIJMcWtw7oB8FcfseoW4VgCoqYGuUvM+GwGzotrOoCI+JmhrtpQ
W57SxStC2JgfS4yaYbUXNUgpGtYwG4PxKTX5ju3rOXNJZCpZdw6MjIeiec3GmazpJ9Pt/5gxNQ6e
z35SJCxhLB6HQ9GPN5PLwEpY2TjLqYF1yuvCXNJvrHLbwhMuOsKmsmUFfmTi0EHyhz0krn6a7hbT
eW+1uW6voktNgnSFOmHwloIukV2KCSK7bX5nw/hL4ZIGU5Te7KSD8p+lj1NffRMkxerdGd79ot2p
Xn21i/NRttVbVVAWDOlrK8ffRCISeFnNj9Qa1Z7+0eMCSOdtMeWfCSEA2GdhD6yLhqr7cnk9Ix8E
b8JCf66tnV9YYIGW5zgz+sesNu+aORRm227Z9dm3IrLICWnTChbIqLcuj1Jth6nHK9qAPNhVU8o7
we2IoU9Bs4smRJhksvDq2Uta+WffogiIuChYiyE57durWbIvdvjBICfIICVM7G9F/FuhYzaX9oLv
hOWFz02JhOTC5PXBNcwERPApm53PCZ4QP+oXf7E+GZqRdzyNByNA02CX1Z/1+Y5gZm5VL7eM2MDK
CBJoZ0e+OCaMnWTk9JFs4SZ7uXM9Nm1+h79aCm/hKB2OeB/cmxpyGlBh/KlbPotrvFUrHVe1hGCU
1C0ozH8hDThCPuh2pgRknjAy/in3vf5bSOZTfWxgwjas9Wq+VWNEodJyZGLVwY3wxwA1zojZ+lLg
vTVJmzqA9YeBTSLk2YrODZB1WCcw4vponFsrfc1JytvHdU7otP9gAsK9DGxK8DRTsmg2MjUL0jp6
CVL5bibsBeJovi5QMntzvEjl5zurVZdoSCBJVM3fpa04MoR+rLA7eWlOjHSZX2raIaYKrEJ6v914
doaqyfu0VQpzyXNDD54eg6RsJ/P5WIG3xQ/ZbklYlESe+GLD9mA61Ib7i4Sy6dSqkimdxX7SS3+1
Qt8GishD5AuigkT+SAmERmHx3hHeHDvdgR/Lko40TfKIapsd97DsLBO6XzHcLwxXx6GdOTIAnDKu
IHSGc4UX19lXRvLUtnG7s6I62hDSIOsYvqh6FzoD3zDbOkSFL1WwYovJhrLsiqDOcTiTV9Sf2d6Q
WaG/WQZdGkVXUSv33opG7wBM5ZW3Alyy9kG40wR+vyYRLHudTAKRke/E27TiImtBI2XzVIfIw4DN
k0dK1cx3zhF1qtAORQtzH6UKHhWeFQDIOUWeZyCYkgExalnVHpv4pIkT38Q0hGaLFXAE/km96EzM
CeRDsCAMqUFGF8ytDuyczcNo5Tgh7a8mzknMcE9Bft/RZD8Olr7MSWyfWJn1JgljcV9S2XBhgQmG
fR/7+uQ0GlSr6W50k6GVYprXDCV1ZGJuumB+7RkLTQLOOykk7SgIBjO7t17VZWi770HzB22oCg2V
RhtTpE9lqp8qmzFdx85yUfH0FOWPfh1fNDMRz2AsVjO9l0Mx7UmI/qfTmpVSOhHuo8HKkSVzct3h
HxGUEFuj5eBk5qtjfBDb9td0MDpVorrYFcoZe0zvtEUIaxALl/Ld3qUQ0oQu3tZsl6gKGjYY6Am0
CslArfaGBH80NPERE8f9aM1m6CyC4WDf76PESnfMo/2NyKG/aNvkTFyqMLG5Q3jVqG0y/OagsxOG
qEsREVAbAHTBbVJjNvHnN8YzzAil4e3BGX9VeDU2ZRM9T7P3bgmyyob2dajIZUEL0x2MUt7DomQW
vXxbHRPZghipqGNrExcra2eAfxEYJ90gtc0xrkLWjt2QO5S3aaEeMgmrNsEHF3okufWAz9qAWX3s
Z5+Q8DdiKN+nAvlTNHyoJNhXfcdevolaCqrpykL8usxsDsw2lo/sZj27+iur0d/mEVuPYQDKO9F+
xro8Ku3d/BSDWKlHCzapBxdFi5sbOxRajDpde5+o9DBOAnvKbH1NSwWhtAD8H2dH7r74UFuveHDK
LWtixCdFSWol7mO/KB8yF4JRZY+PuLieR+9bZSWxCX4C55sRdj+8ywwjSldeCxf3HYwOimxalcAr
Cmh4+s42B9pcgAOk0Dhn1t3HPJW7PtDM0pV5pOuDV++TsZhdu3kn6/I1TUF6lrbeNE5nh4Gp5xAt
dwTyqK0I7QmG2ILOKr+cZSbtpczkbkytp8Qx+9M8IXJXi3wfvvxaJMe8ZZvEiHHw4BG5a6RJ1tNy
Vc0e/t0r0WmvvtteEyHTg+9L/F0EorntaxqB4A9K/SyFkZ9Tnl8KviLb9aIhc3zNOumKQexQyRxE
37NZq46W3eMeYoGj40jwsN7cjsm6FaWf0hfpaRTjTRku2/l5GMNiBoeXpPMSrhTQoBq9J8NdtlKa
d5lhT8QI885VdbUdYEhs4SMhVyyOLHOIg1mm8UjKo2jG4TGP+cpENqLQG9nhxiC2zfn7/wu1qx6J
6/9FqC0s1/o/khWuqUI63aX/qdH+1//0L422DzshcIMVm+BKAdFz+qv6//4vI3D/F/BRJNY/mM//
kGZbliVZCPq2MO31H+fz98l//5ctV9KCQJltWSZQbd/5f5JmC/E/8CQQAOE/Odg9fZ8IJncVpDf/
Ic1G4ZO1QxsnZ0HL76OBa3BlHH7s/wW25POSF+7BzZFSr7/7+UBazq4zzexoLnlzGq1vdx3x/nzw
60VRWK6/Rx3EAq3XUA3LMHIgoQOmlsfMrz96k9VpACCQHt3lwC7/SsWqJa26K4hAljzBtMe+NQNH
hN2XltldRJp1PAu2zoN1i0oUzLOEeWqCXq46uO0VxFEoCWvDMuhnmLr5gZRJwsIYC8tcBqfI4KZs
gawBvQZlx5ZVScsNQSEhbRFzfsPVLyfv3HaB/gVHqGqXaTsExV2d8z9X0ZdqkMbFdcQYAC0H42+p
8oB9TFuiVc4pgRDdhb7FdtlGQY2PBzBqFDUj1kKb5jleN7arGI7apiWBmADRvTAgChJmsk1V1MOs
YZc6xvPBEtFtjpNPK80xvnYZ+J/G/GuLl0BZyz5byPZUZKGw+yZzCF8AowwiDUkxQ7lTAOwCivDa
kDO97el/dwR174f60thNfsji7B+ZeU95K8SpZ4EGEy7n6PIeiiR+8BkKk8czh6ZErJivuXaUmpYY
gCiQG+Tr5BYX6S7d0X6Klel+aauUnJ2FZMApkvDIBGLgrPUeAFtZsPbZcgS5unUGWExUT8Acc75i
j9SVDTDnF11lbMGo+UGLZ+eyfsqsQX8qsZ/b6e8cpNGpjGidEVKHxPACMSxMmD118exOQdj4OJYg
JDhh269cQniAmzwgX4H8x55OIIv2Zc/4KDWm+ZQYxZmNyeKTNMeUrqcKdl6CsuvOUW+cnNG/ll1j
nPjRXLy2Jk7Gtf+iTJ02Q9RbIbZjG+ia8ZCOfJmuxawYz7DJd9cVxXj0OiXpyjxK9XzMjhHKxjBu
TLXVcbWcpnpJd3lnPWpteds6E8kL07ddtVTYH1p0gC2wOJhRvXEz6bckAPaTa46/5wHRKYQWEjih
AVaWrHbEAIlJjaHvUPrGRgGOop0ThvHVd1o8ojNm1Juby01P5AAnhosGL+CrF+7ZzMgFr20TYelM
cpOAj2rb3ZOMCWtN2CMmPc+Z3038xF13Yb/fbwff+aZdLD8SvMItanWnRNLoE7RC3KOzht56/kus
q99EYFvYsFLnmKSR3qv6ibiSdF87isw3MnhbA5UlSrwNdfUhAz66d/EnHUoPhDxI7DYxZkrcEW1u
Qt1PRN/eSobLmNJQp0VzX5c8PG1HON6ijAO5LyNxwTpmy8W21JV7xs+kLI0UV33l8ISLxDz0Jfn2
nkDXWS9QB0yWajKvthPZQsRUM2imJBUoPd0iQUNvpTcxoyHhYl0lxOXy2itDHwCUlFvDP4rSiJ9R
GgbXzGeGbfpobeAYTQOZqYZ3V5fOAzf4wKguGC+NwHZNBNG6Az5IxWt8l0K0A3fLgBAGVnCKUwId
1LAZ8i7Zx6V6XIVAvcQqCkt0xyAcaGsFOrYYDGqmNRyV0fEyan0blXo3xuRX5uQ4XByiKbVq61MX
+fuaz9G49VcHrw54PyI9SkkRa9IrK/iaRmB+AhzeoLGI4CAyPJ1i5g/lP0kxnoeg+Y7QTtwLH7LG
hEqcFAVo6t3syS2WGea8JhKqaGE4CXEN3ADLgKFqtxhgsrBvfLY5HiUq2XVsv729U1gXreUNKhnZ
ZpLc3HxQX3h1mM4Fwd+0dd4HLGnkMqQJ08PmBgkXNhkBT2EizOZgT2wH4KqHbMvscEnlCYWFQQzl
8rk4xBsQocQS1VNHk9ntzkyTqx3bl2mkWaI/uAPjhrCmmvq9n5d4YcejKlLx0Al2HdEx88z60PRE
yKglZtseL/erEVK/eTO5rWgrmKBo/3tCMFKjTwKuONyhOXtovbg9omD4bsf0T1b5GUlXCWGmBrGk
yfLL63MfngoeZ9ef+QWKJsfVn13Kmt9CqconksGhMTCMNILOH2/udMzN6Z9lruudlTvXSQULA1kz
LLKZvX6ljV01k23A1fJoOs9tXbvf3sQ4uXjvGRA9T2ngbpAocUZPuFsKc/rbo2phDDA+Ra70Qz+Y
mZ/awUWxEts6lvmRdnckNl2zKmIpzLKTNWA3l4xLI+tsoUPuG/qQIoqZWKyA7gCCJwvb8U/pEl4Z
x88mlS2yOk6V8n4JhH0w9YKQMjDfbPU42F2BIRu+GzToZkcehN4EXxbkf4spHm0Ok50FOqxZkxQm
koSDuc2PfTN7eCaYn8+x4vFrV3xl+2Esi97ZBT1rEEzR3oQBvC2iemUIzq8y0e8p2WQs51PEUUx4
eX98MC21d7XZ/+4l2VJaxhTwljcRxZvtFYYdj5B0Hn74mwR2YwpJgE0vKek8gZW+257ILq6E2e/3
ADBdU+26jHkDaDeMEkHb3qcLjT42svQ6BcXOncYTwlEbNTvC87jiZfWIgxkqqcIFDWYoCViSuRrP
rqPXPEYQugh+19Bk+H9tzk2xRsdy197cNoE4SYZjYdbJmYnw6QdlRPxBc9d4DOJQUR3bLmanMxSS
HCrzbTDHdzsFwrioamfarIvmdZtZ5/afhKRw2bnwVRuCjUR+qNCnbYXkPCdr/MTq9kn64wOc5mJL
u212isc4VcYfdEm2MxkvgZndYntEY0G7zR636DUQyjRd0Hn7nDqLfs8bHl5HjMExjjNGspV659Zx
99XSkW6Ce2njuSirGJwa9FDQF22r23BsMsxhS6qw4ESeIu6+Q15qEsNR9cwUEF2q/SibUzerj0jX
9EaLl5471/qb9tQZaDqwUjPIdonTa8kq3y7KN1lhl3rnljWqHB8VFBlZ1oNlasAvbvE6ryBAzHfW
1hNmdN9NlabV9BmKeTq/y/FdI/+IyGd6Nyz7na9y2apg1e9YRvyGSHYhtu3gxJ5NDjRFZEcL1iAk
3eUl+fM8Xij7TdDBbq1PTJJAgnNbh6osOcF8+85ZNzF+nnILNjFOwzSnIqXnfqzRariIVrFqonIt
rX3JPIQ6VBI1BpRWWe5RjauoyLXuWb2LizkzMZ9c57vzg/oooX5ol4plQPHle6ycJ1wni4TR69Tl
2RgJXiqnwWJFTJuLcChEkki+TuAT5tQe6Q2TS2Azwi0HNoOdIf7Gua1YockPp3facIa5Plc5Y78Y
r1E1khkyOSRy5/WeOychOJsAFFASRCXy81xqZi5EBG6BXLLNM9XNbpyPWfBeSR3oWUGZhWXufhA5
QG6gp8aX3kzIehy4Hn9+245kx40ZTyMphdwgQfCQDRSni+ueeh6OcMgG9v5FDV7Zqfall2KqNNfz
G8TjtkEwd/BY23AK1k8tPrIecS2xNWP7VsakdMsGs0wLk5ZyBIe0WV3BbZchnANyVNuwbR8NROJh
UXkJSzkwwCltCmutDKql92DRY6Ab6FAt8pKXGSd32aTgkj3S5dpSXnXEhL/UvxpjNfpZhnOx2IQK
THyqPgJpnXaedA0w8PlBkdO7Ceoou9Mi/5ozHW0L5LX4oqYyLAJxcawex8Lc3IJkVFiqmKTJYNna
Q7H3mURdJSAXxIvYEGS7y5V9wPFL/+GNe3oO9UsXqCXysrgsQUpRYNbPCA6inZXYPflAOAytWt5N
uSbjIO8Ojscnd5l0++JpFsNvlQYnkXi/l5oljJknNtMGNt41wOts4hidLUDSQWbv0XGygSS8TczX
jrjBe9PiG/FRnroxUHRfqZ2OPxLoVOeu32YRHQyNw3vnOyyhBNeq6McDR+OftCsdkiDKS1cG7DF1
fbKZWBKpVckzVtxjfE6UR7x2PP5xyfu+WlzsW8Bt7Auc6NnIxm9kFoiG3RSmlfE0xl3/lriyPKTJ
N2hzc48HBy2ozi6FgeJvOWtnZjU7/A7Qct1oZUwdpFevJVBrRARN7QogrmOi1ur3kVftc8lgn855
9U+8M7PxymvOUMYkzDZo9a3pPZ7phOG6GIXYF7MmvCvYDxNMUc89eeZUb4pOxKdOpoy12CLygksc
VP4fIQ3KLEP8b/bOYz1uJF3TV4R+AAQQALbpDZOeKVEbPCmJhPceV3/egKq7TNfUmdnPolBJiiRc
mN98xsKVm5Wx6ps3WC7xwS43gcEkDfMawdOJcQTkHIOCuzzAziyuZvYBxz3iQ0t51W2eNT3GqnD0
rFsW29siLrYRTto/zRi/it5gapcwle00R4c9YyaTA8MUS5D1H+/wSH2oWzN9hWTBAk37G8qIhpjh
2KcwOPwjBrX2ts51YmWeyxqgNX1nHW3ZOTWKfYKahz7htC6Hly6CMEm6H+x1tHt9yAqHJmNbRan5
YRzmd1Fmj6Nudne91Zu7iAoZXFgLMYRcBVZNjtJFznQ05m2Aeu4K0fwnsxcDNq0pYHWcJiXJ/WiZ
aODbEyYmTn8c+1LuIsse90jy0RHALq1FyhQ6E8V9LcX3wjN+NK6bMk+zTxDsuxCc/8Xo+weQpwjA
Y6EBIQTsWu/3r15iyHNt0TYOE/b4UTibgLgAt/OBYCyr0rUQPqEluEM4Gx/YbMktZp1bO3VeoD/j
8CQAJiSuoW+mkgqAl5fVpYpp3Q41Df8g2nqsAzu6VmJn6L1xcWlnt7pOF0kZ8eKmO6aOtfUs8O1N
9KWWtVJ8h8EAfvAlbCWxY++cJs2hteSgkh8DbYWTjdkI18Zr6z+ayHhrRqxvnWAl6uCs+1ZEMEcK
g1oGvalwk/YsJqXX2fvOTJ7RFzybYC2hb2OfTQ2iXUufZo0x5uDzk+ZEOxB/lkRXEFX4rBpUMjjm
oPns/M0sIjBW/LmMnjN7O5N/TL8T+d5M046pOMCTGhjbecFs0zMPv+u6tO6BERssRwc5ORCnCd4Q
82U6ONxCDml4VVb6F0l9AKNngvupXNuwhDX3NRoSexv7boesb/e4gO8WGB7rFErLy9dzV4g/wPJK
tLw7MOSubODUaE9VXcQbD3L3aTlUNnyZQh2WL1m8DWD5A57iWWqeSnUI08FiO6rDewnqeg9H0SZq
8x6ln/jH5WyNQgIuBwQ+m1PvIBX974vQwbWubDwcQBr/W3Rr+fR3XzYYQRS51hwddYF6ZuunxrkV
em4cly+WbyOfA7i9rz/02sDCDI3VFZ0uAid1scsnmioPKWH+rht9xUVT/6pFM2zfKDgCfzBPmJb/
BlsUcQ7C0MTH2OqAh8q264lFhBOfuvCxbdF+d1rsESdNbw8dIusVC8+pUIflk0d97tenmte0/ERL
AGBuweNGGzlYJmxv+nGLVJtooNb1ejFstK5HvG+G+XwS6vfGsSEB5TVZvqcf6h6q3Z/V4CAWeAA6
//NNuP7EmhWoMHLdR61OhpOPkBNhJJ88dfj9eznR+iG34jVSEMOplcZvh1TrawxEotdRqnKbYzwH
SjyM6l9x6lF4pH/WR4r9imLWfw5GqoNAVYcK88GNqwPRGAoZHRFywA1DS8rDpHCri+yZQ4zOgMaf
3aqVWGyW52sCr+7Xl7AioCN3QDItVSFcdOMSZuLRkO9dEAwnFA7zPYisu1EUwwlrRyTl1PfdAnt2
6qC9BqYIsnfRKjvlaerQb3FI4avUow2KcSzi/dm7EV8WHbhktNPmsMjQa46LB8mAxvwi9vb7ITVH
VODkNO6KMcegp2xPnD8+AUmK9RnVt8BA5n7WlOC9QvVSrRN4+CKGGRTOSdjggeMy7HCyQKz+98Oi
N/9Len755qNQf8FQEvOR+oOVOlE34QdL/Y+voZsCN0sd2sZ18QoAgVjV8sBIj9EmAOvSOnRVhU6a
lOegwt1gRIKhvXpDSbjuJazpqOf0IxqXcTJQF5nlDxhigNNijNYTQN3Qed0a3IjmT3jdJNhM2mi2
rocCEZLe9t8x7n4Kwnrf672962LjpRLeF/SWBuDWsCVibIXx7sRjcCSVrtpL2KJQkEn5M9ZeLA9o
zpiF3hr/getkB3cCjeJdR7S+8sLB22XTzywaUzqOuL9iWgUIEFC6Ztm7GB74Ycj7ZJOTNBxiy1fm
dSfNzOJtIdJr4I5wbpS2RJqBwvM68guIWladvhSlKzZB1n4S0nXHziYq1ZJrlACjlTHrJb3ldLIR
YmAISlUupzOwmkGW7jzX6R7igj/rahimzEFxESMYx6wakl1c53KFCMBKb5V9pfjZgvJJW498An9g
rlx7t3TGRTEBK29Rphc+nu/0uTHT8eRNS68N2J6NXUtt5aUkXCZ4LhwetF0xOMfGi+2TG9egiNJa
Xpy8PiZxf6XpdenrYjpVBemZxZ2tUiAajxjOrGF6v1XZtMYHhpbmoH0pRP6KWN+M5YPKMvN+j64+
cm906Gcb/Zf33gNSKRy8WJGYrL9EdooZg5TUNjTz6BjGeyfYVR1wItsiH81jMFxjFAlfqWQBHsHq
0MPT10sHlXamT2MAW6qBR2ZjFrGuPGPcOkb3tbddwr2KAlQrbzRs0u+y795zZwQf6oTfWwjttMY1
jJIHXgZiquNKG/LvPHCUMmJgOs7Oo4MINqPYB735s8/6F2wJVxrKLkEASc9HzHnsqHt6hr1vPQog
lCVWoxxBNAMeSzLLZQWnzYw/jrel/P6QDwdfH+UGE2m8Fwon2XsWnGsQ/yGqx8EHYhL2ShCQ01tQ
1bX+aa60+WAAkZqrjsxOL1F5KdK7yYqrjWi8NzIEgA4jKWZLjBA136gVfBtGmI+BjU82QB+SJcFW
EkbFI23kiCoHbVwB+dScwre+xg28cWoKVdRX100enjPjsX6eTW48oa1NCP4+CxdDixJFeLwwKYQq
6EUxgDLGHhPqLsYSF6YWowvzNDDtHWhN+93KouyQ40KZwQYaxXjVDRAkQd9+g2+ZKu4BuhYOw6yJ
8RwBC7rvCg2lmvw94MWQh8OrDyA8QQKnbEPG2LjxsUYXZ4W6JDCkSjWhMv8VwRccn2232BmK6GrY
4YXJtVKtjNSBcg4hAd/czDkiX4TpQKQAyxlEZuuxzMCVCyfAWJnHTS1GgAhxb4ELJMtH75v03H4o
TQRhEMnEA5RS34S2LZY83ybLxXmyxHLGwEsliMJ1FKbGk+HrtNeTbxS2wZoGBeiO8kjHPDiztm7z
ot0TxG0hTcmtNpLahbLELBz/q469d2+3ETA6s34FZwgiv/6pafzfDxES7UeUMRHt3MB0kTs8Jn7Y
Fj55mJR91pjMDPNoXItomJGtAMRJbPQqB2B4MumpFPhJt3UsT+4yf0Szpaf+7LEME0/7uEEN2MqF
WfmA8VaaT6cylG9D0pqPSF4AgCsYeX5Z2ccCTs060eQtb4q3fIRR6bQttEqR7QK3OlQ2pjN5YveI
F+eHDjmLFWiXeJsHoDQDtlOI6+9uF/bAOKY7U4BhbtHGiCOSG1MA0ITKKEku78P0avfYTsu6uoIq
8k+a6HcV+CHqs9F8HXqkxfEaorI228caC6RiEpRozV0p6umQGtGdFXnXpIzqdeta5t6ACEw9JNtP
U3Tpk8Ag6cpWVgo+I5y+B1oz72N/TIAwy1cCzy96CII0xnfL8dj/i7BGUQrMPfo+lyhCh0f3vnT+
FOPfmBrMmeEa+iXVZOekD4JkpMRV1Zmcl8EytvOk7y1zEquYfgwJn12SKkOpS/svFZ0DAI7IiTv9
LSoGk7zWeG5G3JVaEwWSyq9BmAXDXa93D02WflAMtACrhUp+ureoi9G3BEdW+NExVt9b/mE5REqK
LlMS2HGQXqlroqYyE6Ush6oiOO1YdF1orQAs8gDavHU/TJCJvfoZmZZhH+BzXOG80tfdXhbEDMvB
X7TL1ZeT38JhBtjj7xrf2JTj1q0wXStNWiud1p8n6Nd7l8aEa8zHLtKRcKUmSZsOvg/tzwofH4qr
yqrZsZrxkPrJJUvZeDyvfAhHtnEvNlwY+wO6//DKjomuT0T4yP6PIOVZXksTNSfiVzbJhggF0WHp
oKMZI+m+fL+aU3OPfxtJvfuELkKBZhjtySh5xosMzKPI8COSHoE1tJEW/cByoelkQLU8WllHR3kH
STQW2FRR1Mu1AgyarpdgS3EOF7OLXK7RZWcrGKiIkF4Fk1JhHqCO4jpV2NgB05uRJuA9KyDslOqw
fFoOQ5ySUi0f8w7Ok7Jb05NzDgL8PCbCoD9sfJSKczS5zO3UIoCbIB1tqZb9DHRUiltN4tJYNDV6
w3xJqgeiGE5NPQ3UP9Q7cpQk/a9P/QxdJq7vqtGpNq6Jotpcx5CCHCCYqR8la4/kbx2pU1ljTu0c
XsBM4TQOhic9i7S9sGR2wEQQXTPCwN8PYMXaU2PiibhaPi7/MkES903yBdDV2TlsA6CYKDXDZX9P
1JjEwLOawbLXF9ggmFf//r1WNpceByAmKpmfnNsAq5+ehqpCcaofWz7Rj26PXX4dYqjtrJziBOOf
mYC+osIzWEp0eDkYKjuYZyU/HIICRuaI2ozKIjwlTrl8Wg52DDLXGIpy02D4czZ7bR/n1KmjGPs7
oYSZtQbptyZAGhwyhBTopJplBdycQdefLJxdkeWtGWMq1F8OToQsuxk495lK69rI/SgmqqRs60f8
oKJOhIThhHB5xNiBYNadnKBxSFtAA0aIiJxo2CEMu4hMdiVqyIac8LhSXLvfDxi5pAcjIIVdLB14
rtl2xpBhsXHQ4rA6LQfvP59EBbxbOIxRuw1dxFq6+0T4/0aLdGA/E1keNlM4O8qhTTcPrYQTruS8
YZow22xBPhNQx11exGJMkS5C3U3tIGdE+5rKRzvQxCckLwtU7IC/2+dKGOeWFhAFSlRE97+8FZSC
AfP9EAJ+TcBBFf2+m6zD4ocBvO8ZP06IqerVwzOE7TbYaslrGt/CbXZ4at2Zdo7TEav7BYVfq+Vi
e+vgmt16WBIhzQbFmhRfG8UqFAvURam3WJ4zrxdjD7XBnyr1r8uXVl63e+G1x1Ylcz3i0VAJdLSq
Z4uFUqhcENZ/xM7RkYE0M52hkMaT21MUFt13aU4oo8TNzlRZqKNk2NMEP1U2Qb4eg56aZx3xLPqi
O6PrFB1LygoLBGdcqJbLx8WPpG5EfaB7sFkuPay+TjLFb1BdKR6/JETCbC9OwyvsExP0nraMZ5By
c+XtUBQ+F/okjqE8LH9yWkSgl4/LQU+iX+emVVWdloO5qMT//nXfK6qsNT9pXfINfOteQureN4t/
iKm4nowQY8bFWDv4o1pc1PdqC3iuQxdis9yxheFhSpNJydFrzdcZ66NNPI4rXT2O8A7+uIAWi245
pOd1MSTi19xcLhH8H8hv5ME3YEGILTP3uz8Vb6kqjzTVFOylKqWor/wp+tmPWb91ZlRffdqHayv0
m7WxSGury1rmy/LlcoBsBD2sC7tN71FzX658nLRqJ5DG8kAjB1YKuoS3GztKZtmeUI8QuyQiCeyH
7thnWXKSgimfdfTDy+krO5gGuTpL92VSP2mpIuS9CHxAD17S3Ru5QfoQoCxOTrMZqbWsMBq+9JH+
SARBMZKVy0xbDBJ7cK1RFUwrISlfV0bIHNROsAqpXpf9j5K6Jhyn7Nktza9xK99l6t5XpeFtyChR
kSixGHBs+w5DjXlfxjHbud6e7LI4N075bneCfoetA1qEk5A5oHImhOmAoX8LPBNnh97MUPbEGzr0
6bhSWewF0k1VZKEzccZz9IJcG812e9hAJbqPh/Rb0aSss9YFyiMG00nxg3J889xTq+zTkZ51OMEI
1Q8t8ZirCJ1EhcjgaO3GcXV/U6fyQpn+0Y2hcjtPhuOP29KCTDTK6GFMiYwjKFtbd7K2AirEmiCV
QKUFF14XP5iRkCs0gjIzQibR1Bv0cmKE690G+APdgvw8VbaEcpAf0dHsvhf6I9QD60foo1tJfsIu
XxCj9lmwcQf9Gljag0fhYhsbSXKUQ/tpeMT1FWJiYwVlvyk0b7dMRorO3SEGDD/mtb4fpLtfVhEP
EO68Xj7iwgwbfDoCQ2Bdm1rjwQCKvfPC3EOVGI/6/4/1/L/Ceuq2JZZH9X+wkL/cmuYG+6T5aNvm
T4DPX7/5G+BTev/ycFwzXNdifP4R8omJvK1LKRzbEaZl8hO/a/Ka/8JgwnFc6UrbFJb43UfLMv5l
4qfn6UBCfxP5/YsG7z9p8v6XIK9rOEA/hW3YFr0JD4DpH1GfniDbTEqtPOhKu8LSQbIzy0MWJEoU
NG9dWvh/eEh/44P3d2ckkrWQ+JACg8S/nDHNLdb90UBTd9tgfQhmsXwzaUlaSKsMPjXEfz4dusZ/
dt3jBjkRkwvIrWW5IG7/eINBq/lzXVKdNVIgSfTuNWe6lnNyk9V8/X8+lStc09LRcuPuTOvPp+qd
1PCKeqYQ3CSfSZp8+lr0GYmtmwTf//lM6qL/ZCXIcEI91rUMhzHwX2+tBfvShPZYHnxt8LaeS+6L
HAO8VSKu/+X5GYz5/zqXRDcadWgarICR/3xXIBgz+v3clUgwIu+FfnWrelO68jzCtoOiDOqlQDWk
boGe0k1ykNwgG9/OZn7557v+i+Ob5XLXRLNAipRytAXi+U+v0gHSoLXUeg+ep+30xL/IbnqGeH81
tOk6luNzYzkffvSbjeCvWf03A3a5w78+bSlo8jiuKT3P/ssT0Ay7EI5RMIS05BjDKMBDApn44blq
x2eEXKkWBXdxPl/jhd+vRbcaCcYSOKwCPwjEJuVrLJPXf34af39ZaOIKkNuWlH+dugBROmxn8vLQ
Whh/B6kNx5mzUahNVrrb/uz0C+UkvhFjdITQ8RqX5KcpyVCC6PoX157QwIWwhJXyP1/Y374m2zFZ
nhxdZ3n582uaQWpMUZHhKUbr/VD2JgJolPSmaWCCW8wIBwaZ2b6XJozOfz61YfzdYP3DudW//wHE
7rqe1VP5o7Fki4dBp1bXBVjXBwRQZj1eR93jUcTjYZDyexS95Qi5/C/z5W/WG5bs3+/+L8vbkGQh
UT9XMNNfJmuDXTRC7Sk0TNtZEv75fk3d+O+nDfQfHornOZ5lms5fBmfhZ7abFWWGjFW5gyR6lkXy
OeiK006XeWdV2b7KN30avXXAwFdTqLXgNIZnzG8OLZ4Gq06fzjSWPqd0Ons+Y0doxBG0KyjhXksU
p72kvw/07pkc5LmIQVoUX0YWOC+Kb8jMCPrS43VOEVku7mj/dxLtUGpBFDz5eajQkFgpAw/FniLa
yzT567IgHGzcuyCfz5VkgCYJP2S3hISiu89nwG6ODUp1oMFFwwZwZXQb++HZsiSUGUVNBLytlE5D
DNB5ozlqVxEQXUsB+qfb0IyPgEuptQtcWsZj4XGNdIvWc5I/ts6I6Dd21+ss6ygmIz2SVcFh8sWu
iecr2KOD1fxMuviWOvo5AVG67tHEtoDflkO/Nb34M7PTz8KMP9V4Mj2GsKHcY6P8SdjND1ctxerJ
6AkG3aGJuPhAdD6aPzQHWRfgzZ8yjPam41waMs3VwH2BLjqgpfSath2Cvg1x+nhdFo9WjmfquIhl
AkpHwSi7YVl8tWoekMmKN3joNw7T9GxELi+7uw0aN4cK3MaM21XXtyEIO8bBgAfwujCoP2YOr4UG
3xa5g1Pns4Cpx+/b8ecA68EstFe7DXiSRfZZZ83Oq8PP1gkuJl7mK2vKtHUc6gBeyx8eBU9gNFzZ
wNJjz/q1j3pQah+ji9u77VKxJOh1TapdkLqucenRTjQeyoI+hW9xJb47P43CZcDOV8/tnz1vPqBx
cA6Tnt/3Gm/7lDQFu0sZQGbnEeQ+qkoRsNsR4d/0pk6Rz8NzOKiBBglDnS+aqm8NWZSnpTcx62db
PSmCn/uxlPdOol+1gZ6ApX0mRXIzMJzv0T5b0TWo4HiAOUCiOXgSBcCRiUIpmkQb6GOMqcAG1xbA
rKJaSou8yXBIYXxajU9GU9z1KJmuIL+dLUnxnH7NdeaKyHPaXVVG2rqp4luchBq9supBBv2HG3E6
U/CyapBd+yq5xwbB2BpkEGiktQCfmFd3y9U7Cfc3Gv2z2nfjCsh1dDNRf8N94DbASxgm685rnRRg
FggfBKiU8MlVDeVBbc4gEe+1DnTR7FNeM3g3EXvsngopWJ7+Kuq43DV10dB9m94MaDd31qjgHCmY
ZrQ+VAwj/Xrxbh8ZHzBZAxE/LMOxsgMwNUzcOWMc1Fr6VZjBkwNDce07nHpZSigxfQ5yvGJ4dzWL
A8stiNfhChlerAyNtbjyK3ejzdMOQg2m7154a3viCMSIVB8xoU6HNTgx4bJswYm5wgkw18PIECoD
az2O9Nnjdroa6kWti0D/4SNbGjlPEATRKnG6Z9o64adTwJ9NdZa+FqEpp0zenDq5aZV1qKL2G9XZ
fmIO9AwXI0hurlYij6ePmJ6xZSEggdaQC5JqqDSxX37A6/ZBNTDJnP7qqjWz1bisEW03BPQ4lcFZ
lg5UrYn7xq20tTudR5SV0c4vMCGvHcvazfUI8hbNebxiL3rHs/FosO8HHfQjbKHaMekGR6PSToMh
6wXRzq7HC54CxYZexFVif7tqZQG2lesGvzGt7ZKZPtYh8DmsqVAkMbxthHRxQQNz419mO7DvEo0H
Q9G635LcuoU1UJkGfqWHw0mI6uiAD9w0pdomlVuZhgDTTuraK3Mr2scS/L2moYPVNpcK7v/KDXPk
QUrrBc0lZO9GKLtpGb+pYhTKPla29YD2rVJD38Ya8yoNeVZymK46GoGbZUAuwYvs4k+1HehZ+mkH
EjdSHg1LXNtC3Zxa/Wfl6y9xiHa+bjwNvneeMJygO11sfOmC3V5e0dR+6bxsj6gs6jyMwC6DxO2e
aPy4FG4ZUHmc3wwD6RoD8hAY5mQ3kciD10U2YewLaJTdR+f33tYu5EuFpsNx8GPwHSLfRahLrdKp
VL1wv9mJoH6DLBftgybauVV213qas6kr47vsGnvjzwntXy9pN00LqwZiHRLFA2NeBNoeqEnEC+yA
y5k4AzkZk7KczXU5IvGB7NbJGbh4W2MeWhSVEeAU9HbnYlNSPzbx7I1ngyKX3uC+YKBKM+feMcqR
VglbbN0zTESZyCj8y+KSI9BJ+ZCw3Z0+Kre9NzvWrYk9EwHQD6lnCPxUPKRe2YOkIoTsM5Y7YXOy
nsW8ikW1cqN+aye08pZ3V6TMoX5uP3Pr2tTdA64ZtMoyPOKFZ96SEA3yRI+0VQ+Lw6zddB0qHB5u
MDd+8d60IBznznCwrACymoqJLHMEdG6TJHmxB9pIgnEQoNTTGeq+jUKHHZJfhIPYWBk6Qp2KZRE9
iNfdx6hn4xpRtyLnpmKreM5bec1HpkDoI/ueD0+mWstteY9FfQTOnSkaDOKrAyENDSdeh91lICqN
bBuWPnPZXEfsbWVjX0fH/UhHpq1w9TdncPQNPQGa5pC6KabjR5EOfOKtpJvWHe8q0oOdVWYnEs12
IxDpXifBAFCjQ4zWtFFIy4FYltEWmHm3kXFWby32RcRXZXGYg7sGZiYznMCgYy5v8mpEskzRYvIX
s3X7l7xCD8hEIsmc3R9TNlDMcofvaE+tw0SeEOWR34Jtpzu7BqHiVyAdd9RXywPJd4RAWvTVbXr9
DLx2uNNcJMej1AcXEJ/NCp1Vv4yQvYVP76GLt25N5NusNARvHBY/MF1Bkr8CtZxrMGyMKy4CVE0j
b22O6VvEVrrRo51DVfg4ga8Dyp7u9WqutgxoFJ7GPNo3mVsoqUx9I6Nq2kzmtC0SeaxDcUFw9yWn
CbByvi05ucWwR2N023aQ8un6wYoa4RQJKrl092vbfLRHaPNGUTwkEqlEG1JWGZaow/SgZdMw20aT
ezWiqYDSWG4qJIDWQdY96kbPD6PHBOE8OGMgcq6srtp1Er6JbKd+i9IXUh1V+1Mb5D0OWh0gmXYX
iQg90TI7Q+aleGsnz17KKMqu7gAIq1QhQz2yoyZ6o61Ln15rWCBB5WPCYBDm2c6PdmT70DuU+Nsh
6cC6PtTCuPMdutiRVhdrAyUdl3irH62vloZkHp0PQirkK9dxQGJSiZapL5n/k2cdekTWkHYJ947g
hF5lewg+2DDBE7aAnu4iQmEuEHmHcTnhGwp+H3Ffl05xVK70qNsEdaJvurYYyPlAMtaxbh/Csd4N
zlTdhQbovino2JHGXbf4ZXv1Q4IyC5pn5bTJUaA32sTZNs4EX6PvFVQcp4IZiBBdXMIoN93kbgTY
xMSozUWtDXnz+jD0CDPCbK1QkofpW+MB0NmHQvN9OL2wj1rMBzayRDdG0ww6U0R+wHi+9w34FJQp
WSDU2WXb7mEBRFtkkD5F7dAn69P9stPloiDJVEhX2Rhr6MHWca7nZB9QJ2A58/Z+nj+bFV36OQtP
kRuIQ+eJTciusKdnr8jE4cWDHEfF/S31q2w39c33tNL83RRkIbrCyTdkhT14SF8riSiGbqIBaDQE
RW0U7C1EgtxWvmLBHu3I3uQOka+LnJo3zwWXPWFvBaY8LDaUnzcQO5lPnXtwx4AAkTbjyujEOjcY
BLMKKV3D7Pd9551t0oeV6xnXHEHDFT6mYqURJtsQE1dTmd7UhvmrutRC8S9odhL/xAXDh7lurVBR
6m1ECcHtE0LznhKHZpYxa+dCq9jfTeIsmCKr3s0Rx09YBKPQ2y9hK5h/vPUmrqz5krYTOyzZDBpu
5a7OhsfRg96rw4fRjJErBfJMC2GVEOOtl2cCiue1yItH1qQvYLjul1C3VVIlrtlSQo/iq+kSvCVB
+wxKojA/2on7rvXq5pV7FSkXvokMEtxESHlrCaVqj14Jgvjau83awSLoow0WoOwq7IP6zzO56aSO
P+caAbI+RHInSP0HLUUkGKs/oqChUHYVHd3S5FbnBBqZjZp25UYHbSPcur4L3a1FYrpTeI7YGhGo
thD5p422cTvyu8zXtj4C3T50pZVm0MTUeI3ANxTumXimU08hdGt300XOG3I632fYWWjOo0Qrkptp
8fyHuSHjJE/TpBcDewTKGKMPlpKR7M2ch1ukj04/3s+O/ZK58t6jcgiphWUJBxBcjApfTTF7vtrs
0zjS4IsVl1BXuurFVmnIMCavJeI6B61K053hNvMGJv1Z9Pmd5ljAZyp33PpR/j5Z97ZJfunYKwOL
5KUaGrikpkI9WS3h8CukavMnJ2adQ7kJjRsd0G3jr72ZDVWlpcAQvpntQUPVs4ks49cIDbomQXJm
PmMwi346vPc6412ry+5c4AOFEdDrJVvoaSubQn+QgyjAOZK+yGjSV6YESp96h6Rkpzay/hkQxbDK
QuOAguSzGCb8SAiOO4cHT2RPgrbLouhT87wRSbQeNjtxD9ppJ2wVL7LoyEyb/gzK7Lq8gw4k11bk
8yFU0Nterat5oXILlR/rsDctOd26DP/fsobo5uIOCSxvgpqhsmSRzofR0e51pWIndYrVM/PQ6FMG
l7oIsykQTeZ2c5ldVDDFcyIQV8lqGSNAYL85sYdAJujG3DTvZMWcaOzpqdLyO2AS5zRpH0zKEJMB
GmDiNxPgoMhvRZ+q/mEH/feheLNkvS7By25ixkguwkePkh7uRoeic7+VPcIfJdRX9OXYMpzoJlSK
PgSEZP6Xpfy2XLyh9hxkVLAwyyhUoKCK3Kz5CYhzMxT8ppZk1Hk9hEU9IOyeKFZzw4BHoeXez6il
GOPZzYyn0UAzMxTjRcTsmJr9AOUMIGrxphaMLi+/0s5LdFYbZ8RRLEJkdEnbtEq5TqTNHYEGQTC5
Hh7TK1G9LNVkoDuCrf6b5kqKZybpZYKKoNqXTYwqkGL5qHvmtErq+4KQvTPoVjiFd2dZNjsAkjCt
X0wgZKDhhsJDU3i+LtpjeiAiwC17A33VZdbOqjpW6enPsm3t9TLmXVGdy18Tbeei/NA135KRBEQt
tOWXPOp/1hXOMCwl6q2Gc3eQhX0b0/AWG5CBk3XQSPCZac4yoz1MwrzoXoGcS8SoUCWIvmH2BOP4
bDuvSRf+qIzdnFNVqSXmbo44+h1LxqyeSe8/jfP4Vd2m1JRmLIti2cp726WY6Wi8e1W47BqUxIla
2UjeTGZHJSlUDBZKDpjyhJulNyDayln5LSQM3xdwOIz5WmnN51imz/BOdjMK4PDMWFMJ1FdBmB/H
CgVt1cCIjSlY1Q32szpFrz4HI0AH0krJO1TBxw7Cz8miqoH8rLYOG+1Iq2dvECQiUwqsVh2iWhWn
QFAWuNPoEQ3jKTzIFP2kkSEIaZ3zgjmSw/joyHTaLoWF8DW1Ufn0TdwDq4GBF0CvpIyEXV7JAEf5
osBjjrA+/Ow6wyAyo86OdzeWPki2qYqH8LJbXuMYmZq7ntqJVEYnqihnjtkeRbp91FCcw6GD8lm8
jzwBSNJFuqIFA9Wwqns8nNjkNrnFsR6+UzzcVjWUro5WemcQ+GVG9rWFw7PMh9a3eIWIsBYRCdWk
uRuZyZ/23JILVRNnTtqd4lDa7hchzYPbQi+kQcD0a5xXgZ064lCk2j7AzFGkJ4MaI8qn5nrCZ2ht
MqBVes9+31fBJ4rv6MWBp+5wpFxJNznWQ/ecDuN+KiE+axT/EaWwAkTDx1WpImqbKuySaQWqVJaO
rAw5QDI0OeCGq/2Rhgtdf+Z1prHrRhTdcvtu0EiP4pDVANdubHo85dwQUJwKeSF2ypCsZpOFlMpd
Fk5EOOWB9BSdV1BOVAbDfUW/f117Cq02RS8wKb19fBxEiN5rkmobgwRZF8VTiFj4Km8hNPjNvYk9
nF2xvPbxWxvAKO0blhiMg37mdW/cL7lnPkv4bTi4pQ2PqHWytxqs5xAD2pv8Div6NoPnazs3NNSJ
GO4DYd1bY/a5VGk0jZuuU1RSSzxRpO66extZQ0ig/jqnNLlsdoSKCWwXhq1NauzZJipkMeHp5Px0
QrfhdfIcM7yJQCK5H/il8SczyFglZMmlko3lCAUYwbODukLZiRgZG4rHIs6cnVpKJpX3lh49JPyr
vlij/OxGiwIiNIGCKkIkws+4fATpFq7imYrSDMJobh9KjdTbLzBamVKQB3BNKCdMGImK6LzkzFAH
KDmrvS1BHW/bOvKjaqD0qWL1rEpTps2czEWCJWbxQJVhRbMancSm22CCutMaAhLTjtmzuuxW91hN
IpqhuR3kSH6v0Uxy1HJ+WKK55UYJvRByBo9NkooWxEiKqV66aPmjaNr2gRk9BUb13Ljld48GIyq3
iPzq7+gSKDtS4AxB+s2JShdvKwF5IDZ+1QSkRXQ9oHmQo1itRv2YPFcJVGnNTZmVVb5v8uld84lV
Sie6n72nAW1FXoDfnoXSlG6lmZ/+h73zWI4cydb0q4zdPfpCC7O5YzahBUVQZjI3MCYzCa01nn4+
98iqYLGqq7v3s3FzOGQEAIf7Ob/orrFTJhjo1/ouyvHo5qcdzHGvuiWTgnr64RvOF8VE9ovp+dYK
kA8xPegnlZd9Lav2EJTZBuuEfnR5tKw83WS4JYbVW4k51Ca0bv2+2Ctq+TIHrrOcHOa6fttcNWZQ
7vPEQTwP5Uf0ZtPjoEf69aj23cOkZk8ZrH8ls8ZdAvW+BPWBMNp96YXK2iF8hzgfNibdVFoQb5X6
uZk382ghBN64q2I2qivNSONbvzCPGbEHtM27jdpXN1hTo+qRooqd6L27scEGrcugs5YVwrubVGPY
EHfYMUWGegVcaRH24bxRsd9dlb7f74J4eKw7w8aWDJw3w22mR6/5YJgr38U7L9lYGYD2plS+tQVs
Jw3CP+JCrrcu1eRLVgEOGjorudL8Qd9CNDnlgwvLC5mTe9ypWuTuIRdJ/k8i6EHWbFX7GBffQB+d
gyx8jVr3UuRYSvMs2L8KC25RG08M/9FSIdCRG84G1tgd2Fb7IAvE93Ar4M1B/KJAPA46EVTX2zSy
g/XUK/AxAdmFGuYudUi82A7paST9aFDp7XzcRlZ2gWNWk6ZvksjXZepLXpJQSONIW2chulLFgMO7
LKLEf/HqyVvrRmUdRjf8WMi2uGTkEVbJ9wg875QW055/0zxgjGWig0Xt06IRdgZg6Bo9uSo/mvDB
1rYHv1bJY/VwKcoBfCKIoXjdVz4hnGqMcFzIIQ0CDLeUvtsZOB/x9lcDZH6HXsCIrpLAeMiA1W0G
dClHDG7XKpSyrMUoQhZdCECubsR7RcB/fVkR4+EFUlOgx7HSO8iCcL9+rnVJArdwFmucQcQmVYxF
hyqqTp6iktwr1fsm0bBhq+Jgk+SEBkMf7ZY8x9xFj54Mu66uzBbtfyT3s52ChQYu58Z90WLNCfXk
QbXrK1aPN4DU0IlMUmSw0x43PSRol7brQWTOa+PO0hT9LgpBTNuICa3BcmKWolnNxmREQKczeQ3J
X7flgRKLBNqr08A55NI4WNqaCL+yGvBd2XYdlxMMU3k/G1l5P5mmQ2icOIVsc5iGtV5nn8BwjYla
QJe5ISg2bZw5ggRVpLfRamRqaGNGE/ZE9wEEw2wW/3PTKSjRyqqVhz80kFtrG9capgCaAaKcGq7A
v2rnNtVGACMwv7oDnq3J4GPwqzsviuq0m9FLqqOZO8ExsxbQN1A4FoWsjX34QOAMHk7JF9xpUC4L
7PQ9JtG+TkgbHmSTLNTE+7UIQzNeOAhhren00r1OnkEnJnmwwm9czF3S85TrRYsRS2reTHde6/dk
myjcaXrjc2SCT579h0nfFkP9YGEqBG1v2qFLtdbFW3xGX06euu3M+ApLkIDHz1+7St5uiLhfWZNG
ix7ojP8tdd2ON05XJ0fLIBxu1PhYR3Q1q7AS49N6DdItONTiFW/wpSR0B6R8iLDyMqO7TCCc+8R2
YeOJ3iYVHU3hF1ucrxFCNCtsUAJ8ulaljkQKmmgaVCj9JnQhF7mDvoMHWjqJC/C3gXqj2QzokPxN
xKFsJPM2cebednEbHhHInHH2gfXUzwq0RTt/qyrOPW3NTuUSzBrbBnExgZ4wxpBV1TWxj3FhqhCK
GJe5H5kHZ1ZNDNGoycI361+1yCr1Tea5fDm7/eSU+DII8muIvtVhwnz0XJNtVvCEFM28J3rs8Z0b
hRJBBLujKSOExn23hdRtodOkNd/QwTtakcMneupPZRh9TUMYj8ZYwwyC0qIF7ZOeONx5qPfTpK7x
G04JPAzBlR+5B70zcOZsfaRoPIsgnR3sTaY8qF+i51aq333XBMx6bGJ1FxbjN68qn2er/QJQ0V+i
6rQbGJcy89Xjw6QzhA8m48kC4LnoojqmJ0GDISeG0SgKcQ/zm4q4/7Lvmx/YWl23iGpu00Av1+9G
iUWNZvHODq61DyfdXmsOMDJ0z13bKVdFgiyu5zRfYyv73tjudyYmqPw4SP10wfex8tGNqpej09zn
AdyJYrbIh4ybQAn34gfA/t4yLnN5JcbQwCyXsV48MbjtXGheIC8e23BYEWRZIqqO+3NKBHWkb6u8
pWY4NwjnbRKU7qPUeKlnDlLP4bs78pkbgPFGIaFGzcq+BGUA1St0H3Uv+A5S/ruBuXZT3UUJpnFp
wAgOAxl9iSDtVzxFr2bjMFc6yTidfK+N9K81Y3iuTq1+lRXRV3qh60QN672CxkvqVPiRdd1Jr0qs
Q8du2s1I3GW4Ba2N3oeuHEFXF5o65OL6RX035jBPGM3WV7NNBJxU1Husw2yVUR5T6TBhUI/iZ4Ri
IpDGj72D+abJDMscU5mv8+EuYjm3y/z6TlMxW3GYPsmIXuwF7yIUNMoJlUqExc3yZavDteoT7Oms
4bn2UFC38G6MgVuorc8E0lhaTHR0QOELuIcMOp36lFTIodnJa+SpD4DsEU4PmDMju7SMHLTUeuIC
lgwhASXoCAulUfqqV66y2JmVd/h7vI0pIGZ/gIJ5KrMCYE0wEXRDMz/hi5p5DsyuIXxlFNYO7T6D
gAtSQLiSLkZyJE6ZfWekh6Z/heh2hhS9DHd5JNQ6zBFRNLfWDaNuAhQRREcxM5B/pdC2N11szIZ9
oDOdZcgjwsLNzRhjr91ZTC47n/l2aYEYmd5tg4egixkTqs4OJdoSilf0WsS2tmmqF7RlX7EKUPD/
E6EDRODorhnyo8DTKVc2MJa//1O0T8qhpiv+FDCkmmNaAv/4GZcX6MHkEhLZ1ZmGKtV0rBOmrOKS
cJa/1pwjbvOBV+Og2rmrvz+3/hfnRshO56QaAChc4P4I+GrM3kL8o0x3pch4Zz4RI06khc8WYQZF
t24KWBM2aJFp1J6RSdojtnwQszDSojBAAMPXJoob4Fqmrr2uU28/moR8/v4q7T+BwjxVUx3Lc13V
MwyShn+8yhx3r8S0Ex4bl6sMWyaIKOQMC7phJpOTCK/l0GdLu0O60QNXBWQMFva7AHOghsYPw2UR
RAYKf8yIwRq8GmIu56agP50if43r7DUlVMgzsTF1BmVBHAKfR4ihOEkIYqCKebsIB7aVeVN9jSc0
RMaASaHEaTBNeCcRbK+cNETJhok88km4MfLBDebxmIirdA184xthuzfW6TXk390wWekSQ7P7KQt/
Rvlw++LZ6b2YsBHnebXr4T6tG2zRxi+6CDJGNjo0COID8ihmUo+1MT2kY7j7+/9aM/4EjuXPRqbX
sGzHUVHH/YSIK8eoUFxCH7AOE3hyqrkGo8rsV+BNatGTmY1ARWXlnhgNTkc49q5i1DFutB6ZmVEt
+BwQUXYdfC4VXO8wL4iGXQNpCyqbyUeYeM6cpQ4+XwHxk9rr702fBHCpFVdzg3snssvv2az0dG5t
sbGrCUUzcU9CIhYG2udZ+Brgg7pEYJeUM7dOJBTziCBZPND318xRVDAqCyNj1KWL2HOso2NJ9I0w
Q1ETbrP5hK7j9jSEJKYSDVGErEi/OjMzYnLar5ngE0ew15FtBHzpO99SxAIRXGV9mFLIfGun/Ezj
odwQc1C0tlzHefuWoUNLuD7L8L3lFOkQbUM1f+10wo2ZoW7dsCXlpWZwbjHCiw1HpEYwaB5y9amd
+IN1Ij4moblEr68UglxgGPjVltfey1g77jc3ppPsw1L5CdcDuZUc4W4swl+0nuGejyBnGydMsFRw
ZWiBA2QpikUOY1TJdNTd4qpEEp3vsRJDen7VjXg6DMCmkCe3ni1WkiE4BMXw3RxQmLXzjW921wZG
WaUACdgRqQYU1nZGrXxDnJ9Ol0ut9kER/kQe9r5Liv4WKhTM7k4FDNCNz4YPhWas4KkPbX1Ii+bp
Xzyuf/FF0Szd1lSYAHjJCg7AR8Rq0IExwWQ62SFbz/XwYXVoYwyHcyAq4g7qJSHsMBA50LQLkbwT
CbNCIOlMgWGo2vRf4Hf/jPj2DGSodYv3SCciqX+6pHayB7vExnKXWsFLmcUnhs97EfpOBwx76mnv
C8RZMfTPAnqFPP+rr1ZfDNf6F//NX3TuhgfeWociYQKJ/Pwmd1HX+7j3Rbs2RNV97HiruoUa4+wJ
sqVdghR/q5mq9bP1ZtfkXwIg542Ib9gCPwaeYgkpOMeY2H1Uu+gRBR80QRjHLqNy/BdIXO9PMHmU
mehzQMh7mmaYn3G4DLBN0uBDuBuT2F+hargBWbFSe8x1XF8XyWwpm2U7a4vbdszVY6j7w8FRzRrN
HMI3XnQ1JdGw7iLhUzdHUEBFNArGLl2vGa2IsxoLtQGYV3TeM75TAB7UIWPymBfKouy9BomT8Smb
4mKFoEJ+rWd1QIjDRPXI8p495kK6eq/XD5i11msZE0dQjK9PPe/0xFgR6fPW/UBgLf1SWviMplXe
rUuEvTa8FssWZOWTnekbO/NubFjg1x7+M9FE3gJ1+lVglvYhrnltDLwil7qmzZvIU77UZZOuIuC7
PMHq1ykFrKsYiBd2SEQCnsiJqbme8ogy17vKNyLUw1Nv0yHPef7ghWCjAiPDWtpQ9p5qneAyv1sF
xgq2sfPjtEaHFI2QqRjjTWXX2AbN1VXlleV9OkFWsxN6q2xqx10dRT/bISrOo4///gM14MymeQNm
UEdB2H5a/D+PeM0X2f8W+/y+jeTjXJauozcwlMV7+7dbbX8WN6/Zz+bzRn84Mmf/dXWr1/b1Dwtr
SWq6636SVPnZdGn7GytIbPnvrvxfP/8dahRsED66//3xBL92FL/gf/7r/9bo9OV0O+ej7X/8z3+d
d/lFiYJn9A/VVDWTgbl4a8SI8ZcMPiZm/3A1k0m1o+kMLG3w83lRS8V7B8V7fAxd5sv0BY4Hs+g3
MXztH4YuBleO4WqWp7n/iRa+Zn8eQqieCyULO2AXwD2uasanIURWOU0zJvZw5Rppt46qdj7IAtzp
fCBZOh90EQLAE69fEvVCPryCKO+rOI6ea2IR0voXIGl8HFuhYSUn7z5gpfM0nhlo1oBIwU2NWLVg
IcuaLCQpWbY5GYZpwnENodQqQXNQD/fqiNxCUEyPEA2gvnvCdhSlsKD+qurzlR62/kbSjS+F1jQw
m+VyNqMPtejN7Iupzw4yoxiTIlGFuINkSduB4pIzAuiyCAiwrS5cd71qx3k5C8a7eanqqfcWJYic
BU0OC16u7vsZgSlZjTMkNJYp6OJV3HdCVieGFyr/MRRTql1iIojo2siqyrbzakKYR4RhkW6E91ke
rAneLcxrSLW/L6ZpSAoQpyCBpcCJDOp4PicWCWdRDQZccM6tclnxtPbgjhVSTX5ODzUXfbhkdJwf
LgXi8vxwhBcZJyXiblik9/GlL3FM0mD0h4IB7fQxPqxuE8GcB6aq5TvZLDe4bDXU+rM1GAqeRgS/
p4pY5MSDYeRZc5A16csqa/D0a3iyf1yN/qGvrQ20VTfKqD0ietcckrbkT5IbymW9F3/kh1WXo384
Zm6Iv3YS5q/pJGxgxYkuZy/Pq39vlMc4n0lWL1vKHbNyWyKFdUiUBGPc1NXONcVsdWKsaYY2vqjK
1bJAI+Mb80J/fWmStUwcQNasSpl2eRGft7i0X3aw8Cs/IBKbKVpxGAGYAdwFRYZygazL5kvhiGfl
vF42/uXyh0PJalRhMpVYxuNlF1k7H+fzIT6c90/V2PthADrefz7DhyOlQmZB63Vn+WHvD+v/5uI/
7PChernoD7v+5Xq55edL+7xlZOM/babGxrGSAi8LpC4uj7es/dO283vxeTXxsHz3qVERRrby1cHd
j7zbpzOUTVGra2Weuc1mPdpbnS7tss9l60+HlSvs+Y5stLVHxL44EDgsDrKmCWWLy+KntsJkNIGH
B7v8qSo3latkTRbyQPKQl0XSMPSAcjmTh5NVaxDuR39/drmhLORpLDNE2GxA7ldcj55Udv9VVnt8
6gHSN7O2VQdnK8UIkZpDwwV9ZcRUhNqCbJSFm+rMps6r5FaylamsNS+duWoWoO2GldkioUvWFMmE
WY3t+UFWVQS1i9sPh9GBAYBhIdSaScmJ87EUA9u+Y12j0pMQhiIxrV17yCQvSnv8HtXmiz/DpMjg
n+QhE9ux7r4nKXqMdUsyqk9/TAjIZUVI7kkRpJqS6fDgRkeM2cp1CnoYBTtQ/Afks96Mue+Z+Y3z
YkgwaAQT4aw/XOX5Z6CYFaItUIfrTnzSetGPgyHg+yo/sv+srfl97Xk3sYfc958uek2Iw8ynQ/8b
h2GO1G0hKe/kkT35sZVnOldlqzwM/jR89+UJ/umVZGqE2ftUbD9eDTobm5KQVym/ZKQusoOXjdlB
1lrxyy5tn7e5rL5sc2krK9tmKPLHQ3w6rN7XfD9l4+UQ/9lp5NVeznI5jGzz4uQFHDQaPx6jrlF8
unTxXZU12SYX+YKftFidNpf2PmzIOMhNzlW5KpbfVbnPpyPKxUx+IeXq85ZyJ2DVv859Xn9ZPh8z
BBc/oTy/mkFML5xCAXJZWkesF8JRQbBozq4QawePm4GwGjvAOw3CXjCHNITgtWZVuAC1Z98AMm7a
CGuGJYZl9rxykfRe8n1u13bojAjgJd62zrKrxkMPvm81JDrUHgyK+w0KAt7k0SFpvtkK3OykzPaD
izUBQDJM2px7IteEhFXs3JSmeovn3lz1jDDWkXHj2sF8Cip/25Sje0jqVFukUfWoOvj/hkXzNY2U
tziDyIESr7cWWZRgUN1lDJ4jsL40Xu5tvcjz1taAPHQSkhcrlh2+FIs+zYEstdO6qcK3RJg7TgOh
mAZYi+XjbwbOICvRg+1HjAByx9yVSXUSodokF0xqQLWL2LavmCJAbBw8e9EkyeuUAs8AFpcfRVJO
JIIOqa5+yYxkvMG79Ap96nXB2H2FTuVDPxTx3qqQyqiNZVVU3jrzlBEuxpQs+yG6t0FIr+wgTRav
fY5BYtghdD8pKuQOEnlXaN99LdLo1QHBtdaGF7V56ILyVAE9xBWkyAiLlY7o56xwO9cGGJeJIG0S
oTVtuQI65sMhceZx6dxBFdxVdsfTq4ugYCts3fDDKgbyJy5Oo8L6k4ltaNzpxo8UIZlD5of9U0rU
1oVlc5+1NrSI6sXCXWrVobLfTXeYcxxivTzGBDfKTBMzBhBuVllBKx3KdqO1RP6gdiBskofRvsWn
gaFufZ1PyWFoheutCtPJRCwn67xm7WYIHTmV9xZrBUHhRnevJgObP7sKViAuon3o6C99eOfX+OOU
+PMtKwFqK8t2i0QhhgmoIxlLG72/VYzmzqaL+Fn2PODH577koR7f9l0533Vf3QcVICimpQDrrEb5
qYQ7vwKWI4LfhTcX25q8Xgo2cdnMxslIIbPmm8AqCWB7IGZaCys8DYFIJOnnBRpLpJlc4GC5icFh
njb7KiaoHYFwX1Vov4p08krBn3vl+8F6sDK8ELz2JUi69xIr+hUet3j4JLe92mbraWqsW0s7hqR7
YendlEZrH12ymoQ6kVItfyh24IOvQJInw5e7IjSxbDs0pZvyPa/Mk4WnyqYseRwQZERHy5yjcusl
pyruoX/VJPbsBjlTZICyJcgDj1AVZiYNHuz8ccxsUEUDWx0QPeln7R6fz2ZhajbHQXqNYPFLi5mV
3WJZi6Mrn0odHWWxx1SG4SpUp+u8aE65H5QvrpXuIrxEW+RQM96PJslqvNjIsMXxXcdof0Gcxj3a
GilO30XqTO2yk6ebKLFO2lGPYwByFZM1M9DeRguLF38wwS8FU3kac3s/jd60I3mirtBsFazM7q7k
rcLtIuv52uMlYEHYPk0Rd8I0ABNmk/sEdYRveK0GQJrJvztGoG2ReHwkKUsUJ24faiN0d/N8yOYI
AN5UlxPetKiwdgyhqyRorlX3kIWhtQU2eQLSgZY6aOE1FjlPodKBNJynXT+giDaa4MA66CFtgLoi
Kd7NHPevJkGbBeaQaKPz4i+BWxUbHMmyVq/B1PjbzgrGjZ4QTuRBfULxy4GkbphXWCbHS2/6ZjAY
sQ24k6ZTIpfv4iBv1xwg6mtrHQSk/OENae4RhVMSHyKFh+DWJPI2Vo0OUtilX5DRWhqDQJxzZRDH
YFUOHoGrHtA9/hgB5D5cxlRt/Io+JNYK8bArubmkaMKfc+//JKZ+HfXzzo7HBz+vTg1yoejhengd
VA4JCaVatYqhQBtqHwsdBfjQx3pchRyxxfjrAXsRE3iyt89hDq3pCqfTICw4DBT5erAnizBMk02L
wsCiLEzCaw5gOR/MWZHN2wAnj6oab3zD/gq3TFtC2iUPgVpzUcwvK9zp7iunfObtI6Fed+Qoyfeu
UpZaz0cF2GQ+mkT5MpiDY6xXsHmAM6sTAUEYnE8Rr+m2M141iOsEUPBC0ioHo6Jofhh95EedPnRB
7uOkF7eo1So2cCftUesYlrVej4XuNy/18y1wj53XYoOW+SKqX2cPho+mKVSoYKnkCY5nUNZsr7Ue
0nLZ965+7G7tqlKOAy8Yb5qxreJogonjLKsJy5om84761GONhRfFOrDveqRswEDwTg5+0+AtrOj7
0Tq5XXuDaUS9qhyePdhfLsTnZJ+0X2pGUUs+japPd9e2yTcmCPCE0DkALOttCl9gdu0SF5fEqLct
0u1rRtL7Wo1JIU/NCd3y9RSbsfD5XNHbAaCYEPKPihDXHSRTu0BI61XugKFPfG3M22JuPdS3MFzt
HHM79f7zbE/YRY3e86Sr89rEiGiBavmynfzXurOOPRH0FToWxLew7c1q4LrOOEWY9wb5zmcmgJYe
zL2RDHbiR/U6dY66jeueWfm4ZI8edDcQcChdAWhWbP2lcjsNAUjssB2XprpU3d2ElTBT+OKFiFq2
n3tGRJ0dbRTLfhr7aWNr2VM+g4pt3XyXBtxhpyFEHnrzFZ7bLbP15jHv0KjvBFTIM8KbxC2GdT9Z
yQJvbXxS3RySPO5mRh7f1vdqq483Lsk4JwbRU/BuOIk/wHPDUrDtX/suWgfoEqwi2z8ZDg7KTPAs
Hmj1AIswX9fEK2BJTbuoM3FwiaNnP4txEowVAEvmd7MfNyFuUgfVFaZpGODg21lvQFLdFBDjtyZ2
24U9Xfniny61/gbbYSHMRs83tEutbNH/hD4EhS76UWpRvER42YJXA3i4VU0SeEWJK5+Cqiap2W0X
548uAaKO/hjZT28TNtpwnccRwteW3q1NfJS7EMh6YJSAyDGAaRg5VMTHV23bnjyjqhcBkhwpstO3
lg05plYxsd+Odoe1g4HpvAO1aIUaB8jOhy7RrtiI22bcjRYmUnMWXEV6/70cOJUau5tcTbBWtpxD
3fvgU/XwniRWzzPaYoYd/kgQQBkSgD/jezooE4YPio5ejrZv8mHEbAo0cmxmCI/aDeCcd2OiA1Gr
FACTYz65XugsDTW8gVUJycAlCV45PX5meezhe48Rd5Tk/r5iCK3WyI+UM/llFcdBEhapAyiZZMO+
C/Hq7pIrhzNCr6iFs1PaIBNrqPvKGTdzYRo7+ji8jyDi23l8D17rrXMiHgANEgM6EG2YRpu4U2pG
Pt2xCm2bOK99rMpdnk7RHvGpVYCIgjUgQ+nN4JPVaomBGyBnuJxeURpbpg9L3fyG0Lxx22ii60zz
ZGuPI6CM/i1XBzoTMsNV4q8AFD8yYyuZ1m2LBn+kwLSZuGT3IBMQS8jL68AgkTNkHb6Q+YPVdT+C
Bp6mWqrgocOvaeyVC3cMdRKwFbRdvduFGX6YFdKfRRiHR5AKNwlh6HFWFkhMfa0h/y3oDO11nJRX
fAcZbuE3GYJ7AoXsobvLQKE0w3JpGo25rQTiyWqwXhLc8UD91rfTN8XqN4HRQRs0invga9EWJL6/
yq1g16HguQLUhQmsPzuAvuJ5rfb6bWzXpzTgY4wa8r5LnPi6jPsbK/pRuzouXbr9xcidZYp0rsJ4
e0yIdc/xz2k2IM/1pLZMzwrXrjXzjCKWrjho7bupuWCIpiwGF2PZUNghVoPGyxctenJdjEzuNKRo
lrGv3yglxyhawMUYj6AiodiCeOCvWy0l0jDEwLBRzI3aDm5OPa+HYLrG5VvdAEr/EuI8uc2hmS46
gSIjXvGEO5mpmwnpLx4wT+usVToQ7hgxlGmS8BVJpEc1AGGR+8O73mpXjtdre23qoXQ8EY5PNkMz
vQ/ZaDxbYdWhgl2KgeVorAcNVGdcNN21vYo13dsFpn9UgFKWbY99eqcihKxcw5T77kHbuSZytIks
wzxoY3PdJFG1rOcAt8nO2BGjf0XRd0IRZrYg4e3t0J/RoO5+li4k29Rfh2r01usJlDeYZpAWIngJ
SFKGafujznxvU41wv2BsRJWO5x5McJzQvDdbwfoW50ul9q4tp9maNdYMHtCzxg/u3Dp5LnQfmJ77
ZDaAKnsmyQvDmR5rH7uEpHvSAtwdNGRlFo6a3PRqc0UvHS2rltBdDRBZL54LU38N8a9XCodsH+ZE
qHYuyiSab+BSNIukRRKo1+H41h63TNHuECNTTmps+adyrtJT5R9NxQOUL5uGsd/XY5pcn9s0Jygh
HuDgd9kr0MGKZvUYbkpxJLmin43XdnZGjGZ7GAvzQ1M9NKk5nAZt2LZOrQMlQQ99mJN+MdhxzIUE
TwpgQcgtjGJxV0YutocFO0ZHy+StIkQgrOyDu1YUU+rfIWDr5llxdILBOsmCcCRistPMSLRwfrXl
CJduZ+DbaHT81tbNLiBFM9K3AvpWuJZ/m4mi42EsnerES6HT5bf1Zsx0/TSLgtBsuXMnZ0LDhcWm
DY1TXDvR7dA156ZLe2ObOCi0wBHFpq5S6ae0HOdVNjTIEv9+SEP3dWD4FmhCscmHFQZZbIYvlxZL
L5Ainop8L08sV/ghIA2vNVZMTsuVbJIro0TNMWacHmSThfnajeMABMXAAB+9NR4H06nVtOhuqMb3
EcDUftAQGJji9GocLYxZReHiboBlim1tLm0p2gFbvzGQzlOVmDQ6YZcrTEoOiZVYp0gUcuMOe3pM
M5L1RIYY0IobclNTzCVnq3S35+UaVNOmLlITj0WxPiwtDMfs8QRQ73b26ENQxQAGVXXmyfMS5daK
joFYMJjenAumVi9dHM6HCQ0G9OqDWZjwYf5+2W5McFxMZxW1e7EvPqb2MciiU1Zm3U0J3fD8RM0l
OngjMk34Wje3BaOvO1Nxgzs9Lh5KPxiPcjNZ2FWhI8iEkJxclNtiQNbCtBnUtdxLtumTjnxSkVyn
3QhIVA28U4qx6ClIuGDD6L4Ffu2dZLvuZD3s3njhx67K7xCb+dj/4lkA2V7sySzwpEaaQdiG56+Y
onanBJ59qsrCOZV5WK210J1XzLGck1yhtXGzV0sEm+SiXIHfJGC2tFoacdLiMukhudRkoEj7CA+R
pLeuLtuGFURIXKidbapX8cad4mA1K354V+aWuxpNfLQNx89xhWwrf4MCYQdBsYruOlGYbdPuiSnB
nBlx9pC58f+PInicSsAAr5ja5Kuoaevorf0ICUAkk7z6P0cRLIu0qF9/FH/e53cYgQ6MQGihWigW
G7oLGvc3GIFAGNiqCh7A0i0DHMHvMAL0U1XNsBkGGip4UV0FyfMbjMD+h+fxCSVKaFlotqjef4Ij
4DLAbn1AC6suk0BAqR66kQY9uvkJSKVmYan6CqoLqdBkAtdVHYaGJA1ks1+1c1s5okcUo9OBCLms
y63+tG70GUzU0wS2Vhzlcjy5KItC06uD7iI+EwzeqU06E8P2Ib2DlwIPSyjcJzJ1gfjcuMwCFzlm
0RiJTIkssNdiCn3eCLEEpMBls9wq/eOmHw532eZyJFkj3s2kvRteejR76O1/O82nsw7SbeKyWtY+
bXO+skZxmJh4jBgu2wCU/oI1o7dW0pYupu4x2cxrEAFDfVCB3TIfTvyWxLFolYWDe+rH5QSrqfOa
mYmspljBXu4tN05xUTxoj7J+2fBysMuW583FaT+c4K9Wf2oL8sLdNIl9LUI+na2W+8uRZA0J0GtH
reAdCpX50UjwN5BVWcSi8bKojz6rTWH7IBs7Q+U75TXO+VZe7uKnmyoXc3n/3UCfRcQc42e7xJO8
NkWWUTx0sUixFSMeAzE+I8ivi0cZsc8QpCaSSHJD2SZr5/3kI61bCsaHrXYjn9NJtsnVmaYdKyNM
tnIpHZh5dBGmUx/2lVV9ME822g8buXR5+OXi+aDiAmHNjppyMwgiDsMhODiyKoto0OAopK/Slgyx
HVAiF1rihaVoOmiKTQrzDD5QzcEp0rAmekq1RRelCKpgr4UZdDM3H/EvMnipRNE1I+hE7j6D2S5C
A2eS9EM0Z37bAs1a1D6Q9ZZWc76AlMReQn74smzU2Fundv6ijyBtZCGTt7Ims67SiE4uMq/6Mk+l
yySI2wO/CFZxbu4E9h+FRUWldKOw33q1s5N5NJlPDCTQ50PViJjZT7wO4FxXiRQVD2M/OwApBhKD
8B0GCRVDZis7EW6wNlC1ruUPziWWSFbJa0KISbMMG1XPj5e57ujZreLwOY1jexebpNPWl8t3tNhZ
6ZXgT4lntxSeGa1wH5CLsjDFCllDsfbabeAxWh5ohJZgK5YH0nRDFf9RlhEQmqfmTv4LMgkua/Js
agfAZDSdZSw4cOTPxkM8E/EN84nJBxQFYbaA70IQCd8FC9jjqkxya5EmugNwoHLIbEA7muIGManz
dWkCloAJBU7bOmFBeVHynphKvUQcTke+j+uUd+hyr/zNXGIGkZIRF7qK2XPZ5MHmvCgtA4FtogQB
s3fRYOyYRT6TNvHI+Y717I0VKDJz3scVJhbShe/ix2dq+lo30xQtaFKiisSgiRpeW4B/FIFEq0IF
J2Gj++G2AzoyuErwniRIxcCKpSqX8zl+0Nyk3FjC00DpDbwVZNUX7h6y5jZZxMMUXF3gD0kbgAq7
oCNw3y0Q+OORtrzgK/lFIE+ikLXLojt7JcmQ8F02dV3w4vajvQ6LjkfCUbDccdOMUVgwX3fCHEQ2
hUGrbyMU08bE/VKaKf397z/WzU30Ki/LozCR1UelXF1+4flnGmHDU9dM1aFsNR17zSvGr9Xh8ivl
ovy9pVniqQPuYHRrfxul2rRUTXjxF+CHIzEfH5AfRYUfvQOhMBbIk27EirXTY7RVL8+rfDqKpPFW
hj0B8pfOGOc3WLzGXqdss9DQtpcm08xuqpA3TxdmkjFuBR+KYCYT5Vi4fMq7UrjVgKxJf4rB7zDa
YBJtis+2XIzxlgdSI5YtRCKgwKHOdUYPSOiBLFQ3K3lsqh4fs0Z4CBserMm2XDnimZdWmhlmDMs4
64dlXebjQbb5+fTNKdp4o3cW0nL/j73zSm+b2db0VHoCOA9yuCXAKCpZwTZv8FiyhZwzRn/eKvnf
dLv3CQPoC9MACIEIhapVa31BfNh5tm76CrPLKS7MwIATiHwGo+McVe1JLjkUtwDyZe18bJ0nbVrc
jVO6ti+NRuuiQKuSca87SbvREdkQNOYwoYlUjfE70zEmkg38cx1cImUqD9HAGFKBXbe8avLxt+JB
yo91cdmIdpu70YVXTbQKmxFdWHYYAiHUw22AtZmSjK8SRjxun2zccum62re2tq1UUqAu+ibOssKF
Fh9RpH3FWWwUEEOQFhKZKT6chP70uk2uVgg3kmsV38gd5dfXVbnNSKN4ry/2jVwzGaGFHASH/lyU
W/84zueiq02QNen3bBjwu7ZroPz/A5HQu9k6qt1jpdtjMFAQCEwN7PeoRJFfQQhAgK/IAr2mneUi
lOxlyKSV9Bqm2NjJRfk9nco9tZQUvxXyPaXAhUwCbtJKVItclBvlRy2+lksKUTMBpoDcXP9Gro6P
xoAU6/Uv5Va5Sp6eK890RMzqzq4JTcS6dCG7HikO0Q/RE6uEHiFePPl1JeMZuXh1Lru6mWUSZ3Nd
lzteVz+/lkZnn4vyGLkMoa/HlPtfVz+//uvX0uvfWF5a7fsBjxoZDos78cdZfu74eQxHFPCj0IUT
lAHQqmbhNIVXMFY4Yj3UzTFAKBAol9gmP4Z/LcnV1WUokjvLpevfytVhbeJTbmHBwF5m5DCwykXV
slckusWhFFMMt3Lxc+v1ONefYkTEIRZQri+/lb93/Xm5dN35jyNej/XXKf71J9f95oSeAuU2SlT1
6S/PnX+3aiwFxS9qw7hx8o7rYmyTllzXD9NCjjO0lp9yEzwRhnfv//bv+mtV7vhfbquqGFb0gMCN
3M+Q8cL15+Tfff7Kv/1+wIbWR3HM/H3G/7pQee7yKjrZSV0vV94M+TXlZ7qv66Ve97G0yDqOzcGr
J/jYZIU//0gc/dOwSOl55I42ATrO7Ke6LpHfyZHtr2SQV4zjbRwhYCM9aoBzAIaWIZ9cv358bmxL
DdmjBrzR3ztB4AViKQ8pDyLX5Z9/bpTr6pLPW62kbuqSsqXqM/k1eh1MZFvv1OdLRQXbooLSQnMn
QwwqATH7ddvU2JiZBiaWoxz2qPpPT2TBA/Qtu8NIsQood4vuUM67I4Htg4wlJVJdj2OuHzXABP0k
tdqGg2eePEHSl0txU1ifS2YyOhiqugcQLMwZRfyEHzT9Y1qC1fIMPIKWHMkqX7nRdLr+QkZ8yFw1
J9AohFyJGL8j8SE32gpqnqPemUh5aV/02Gt3SGLgoZnE7kmd+wU9SBedEfExIIZ5RNAZN1BUEFKh
cSCXCmyN05SYARtc9dSLj0mYjnfojW4xC3wz/6VNIAUK5IfcZhMhBIYGGGwCvrtRSFBuq87AFQrZ
bR+lG4u6e/ptbal2F3I4dsVwLD+61Rqx7Pyq0gXTRYg7YYm4St4YuSQ/5Be5YEr0Y4jyaWFPp88P
PY8P3YroguwbJckhlWZvkv/wuSi3qrj7URP1dpJD4dmax1wj4XojtAv+3ln6+F1pFHIJskVt8DAg
mlD+/deH9Jy7rsoluS0RBuOKN1tBKcQXJGvDTtFtpdQ8kf5l2/ULuTSLW+XNFMukyZl8vle7M7k0
ijYgn/l1Fe8qMR8QyF359efSOjzGuPztss/Zwr9c1OQfy/0SnP9620RATgy5VxbHdVWRQ2QsJ3ud
GH0biQi97honUKRCdfH8P3bKjWSfJP02Hpmqgr0Ku8MsPAch2OMxrjsuwZGGl2yGC3DABCMGyuCg
Fm3Uw1l+DM1EBhWJU0edO2EbDlRSfgzYfhJEwHLHbhRtYtHzNNLv7bO7EusF6nzbmmo8tV13OeVG
E6AQOSHhzRRNEx/X1UGa5l3X5ZLcR+4tV+sQUvr/T9b+byhfumq68K3+62zt7Y92IXPy889s7e8/
+p2udSyytYKSTepVVT9zsr/TtY73Hyb8PcOzLBUGpU4i9R/Sl/cfDkILGilUV9pdkeP9J1vr4JHl
oDpgW47pqA6J3H8Yab9dff47Iyztb18qRAygloEexU/J023BSfuTiFuqAyz6OFsP9TpMwQCJaTOY
TF+B02SLUvjVrGdBhhY/olrMHMZ5CvFfdNyN22gRal8/oSuezRKlE8NJt3/cyt8n+39KIHVVUvYd
bDmu8s9MMjeHVDa2dZbOZbqm/Vcmuc8pbSjgdg5KN5xARlDmHjWk6/vpHi0Q3quifV1MZ28W2KCj
AQ8C3+j+BxUD8RT+PgmAToKuZ9G16JKu+4e5Tm91KopA8XyAUZTs1RHJ1qYWoOqam+KEz6I4U0TG
Xdjav97SqkSaagQPpzBCcIp5CGPZ054qBFkwKDF91UUGoVZzyOkXk3K3jwhht1FiVOP/+7unW9b/
e+qarZLYN0xX52b+7ZU0DAs69ovTH0j7B6E3fMWsq0bGy8AaGCnKdKb3dovkxolToBxqawUU2MBc
f09UrrJX8geQuSOAMy6E+i5BRNqiV9vnPr93yCwkho2peBk19Rk9abh/HlnTMfzOTTIOadHfOCU/
08fJI+g0QHxCqnVuUKlWkfErAHb5uhAkBoaH2upBczBhK+ZB36oQ3Kl4p+iMMJneufUX3TRw2GDW
trNX9NnidNoCpsIDIcJnXF0bfzWpIWe3RMrbUC2mQKpoa4CqOleHerGEzBms8mgO9VMUKQ/KHNWU
NpEkzIHgbPSyQ/rLcn0n0Q9Zy8XnoYvueF5fHEQF+tlqwN4V+7QgUwOMAGizN53sIcYpHtIIyAr2
bhG9stOH2isc9hmSfargrZ3VreV3ZgiKM4tuagcMNQmbIO5s7Lvzb1HpJIc4bkocg0F2jXr04SFa
cpwKvCSIfpgIh9QYJ/Nb5a46orw0FkRCRSRQqgzWmAF5aX2B5cu9y24cu37PVTMLjNTNAHFH3gbR
Pv4ctUrTGv1Gb6bAKRZ/XgEh2kYNXzl9JWveBImD66hHRtSsDLAI2Dh1KzBvG5QMIonYxKT2vvTW
fBOiyOZ3FyD7Ruzem6ayaZpu2fcTSBwPZwKrRmKeFBkm2rX+y3YwosCOjuNiPb2EE3AdcRHKqH4o
oICRSXwgJXqJXOu5MRViW2f62tnpBemwO0rKgeJllxaEv4HfgB8W3vNgaN2miS1QGHhutmaFgrx6
WERedWmjm2m0d0kHDGk20q9YwV/kN4VQGx+nCSMn82lpeObeUPjDCgCyy1adnPWAjPYISMxWwIBM
3YupdlOwpOYr0vTbxg7z3ViOcDdL8PYZaOuGe+fUvNYNGT3U0s5zmr/opotftAUKZ6BMgG4bkUOb
7DJUA1ddR06wvxd4MKxQ6DzaBCYCabi7UKMhIh+4mTQb7KqJ/1JeqkcjJdM+VRrdMmqR8gqihCl+
VS5PJnAOP/JoqWlr8WKOyQNl4SyA0/Ax2ePBbKezgcDhhGYH+rdCEJlHhwmBv3blXqvpllr0F75M
gEEB089K7BzLaRqwFml3pQEOzjXqh66Z9S1+jQiChnircgQkb0pAms0WkgANY3SirbeaMxURMM8Z
OIDAmtbv6bhMvq7qJcX48R6srbvpZvbHr2FZm73uWPUODxxUeJXlflzz1xSnxpM+GW+6pidkqnAp
EaLKbWv79By/oqGtt0hQGkckVV7LxUIVV7E0nHIRUVbBQqShw9UZtN7EKyc8k4oX1AdzP8n5Q+i4
h1bBC7bpPB6pS9wuu/FKtUgiIHW/U00MNvqpOqMQ0QFlpinxmJ04QldWdH4NBGZfCfX7SHk1Vfd9
sEzeQNM9ow/hxy3aq31Oon54HTR6NjdFE08+m3qgfVRefllWvFnR3q+MdN90eo0ZHS/JlADoI4FJ
Zh3Lp41Wa7fQx9/agiEiyxcdzThXyGKiYznzOsMdcIBOAv1FYCTj1ZZPZOjpmKcp3q6z8sua4y8t
bribpaRrNznrOUfbNDm4Wg2xJuLqSqA1pT729G4cHY2bfQFkDRtVV2qmVrVspjbtuOem1FWB1jTi
QhXI9fgngAEAptlFQ+9gK3+IKIU3ej4JJ9xtQ2Pf52ryivvPvZEyvMhmwtigb6Mp+rLq5FbLlVdj
7EhOeD/SKQaYGn2TTWSd6M2YBn50lYuiOTXJZI12roaamJN8iSfO0KlLIM4tuDEt+9BVBiAqChWq
UDggazoSW6OW31sWLuNjguhUlGmbWTxAwy44X+o83n2YwUIwqb1sCuw/xFihoLVAVvwdgKG6WROK
1qLtA5mmI8A8k2vghroqEIi1R4BkMr92OWY0/RweZcMMFwbvJMo+AFaogRIjh2zM2a5au7c+CesN
irFBgxCqbEWGR7diRusPin/3bevijsIooeo8zkY08C5DH8aELLXo2ugPTYx1ENre7oAVT9XStpn6
I2BvVxdY6DhgRdmuHe3vJXK3HlKGfiG6aPw4g6KwNYEsP5UNSHb5XV3Upyxq3svY8XwJUdeSLjxN
DbQXumKRU0e7my4XzzwfD4cafZ5XW/zyUqHMM2T3hVFewPIuCO9h+DuGzyOqAhurANcM3hMsrkeX
rKL3QifP++6Nza5HCngTRYw7aZMGmrLea8jP4gKf/jRD9hnr5qXj3oau0fp4aNXbxmIVT5YzsPCL
jddJCyrclzOrxHMCOWKjX5AFgxf/SmN0TC2eYg5ZCaMSY2eG1svI1QejW1xkHKDMtPtZZZjkmUiM
1zYr75aoGnDtwpLJmL/2DYNKmgkhaWFjWg/fa9N5KCwFI5D+DPqOWhq9y5pmH+X8rFdV46Otd1Fm
Ghd6hSJ0Po/VXG0ZahkG7X0RoW491HRk+locSygPMVELggDhs6FGP8akPcgLUeptBh+crAOj0KoS
SDet+175c+IN/u/Xgnua6DqAzEZkgrm5nyGIlkCWbIqg9OjH6o5m0YPaXWobeaz0vjbCva3DBkLN
eBNNzdPY4zpnY5ZsIiZn3oHr2SY1YnImyFjfmS2ie685oA0UdB0q3m1LQxpwgajy1g+t7LY17pZG
+cmkZOTt5FWBv5Ltc9gDtYkW7YDiVZQLLpToVrWYITaruTvguC9eRG8H8nj09TscGqj/xCv9Gfei
A24a1GjVMMOmgqo4aMULpwrD4hTS+RTPzujLV1YoxEWp1fh9xrusRBzMdJafkasi6UyaRAChoMi6
LpL4lvLLMzMIPQOKwytmayjq0B/66kq9VtdItEWm8lpNyA65DK2WR/upEgCdiodo9LKzkCYOWobg
pdS/9e2BMgf4bCd67OIOwXu1XfZkZwt/Nrtd0efPtZKvO2PhIssqQiB8OXY6vbKCZW6QqdWuX8yD
h3Yxoz0d6LgkWFxk0X1lowWoFzSYsiveu2H4ojcrQRqqYoHhcF9T66tCuDEaK6KN3zvRsaepdpO4
FTk/pA73w/SaDQbEoPEjzHl1Vkzu8PYbbngFsefQ+/ueQA/QHqqM4vcLCF0bwOe2OqHsbhcPQ5tf
0rR8qJW3HAihr4fefZXKcbR66KNYpaJPE7GzC/VaF21ExiGlRdg4jfHrqVR9WwzmzYJuj2qiXRFp
tNXOKHBArwgRs+oim583AujvlKCoxi1qNT+KNdryUoLu4E2X8Vw1Fw8yDEr07/mkhZiI0MJSzX2W
MYjsxNOOwRWC62No9PxZhvqjmrUXPQq34lEOA/YzbcEIh+f0xijd5xqE4Fx2l7RmVqPvR2e+m+MX
o9aCaCXM8CJG54I0GzLs2buMfR271/GwYww3lBvSvzDEzKYS3hyAy7H1A23O203AnXfZd4/pDaoG
hJC2Gp6SAZNXLbvghU5/aRePTYhSa9r5FajkpQWICf8HQLRfusy0MZKHCpIhJitC1FV0/2uWHSI0
SNA7E9GGi7iio33HmY2pRTse4s66wF/TcW2xn3IveyxT7vWYICbemQBIW99AltiE76VO7vOQeM9g
KOkj4e71i3WRo+OK8woTuOGumJJTQwjOhCLpYSo+mGZ+STqiGoz6fhKgBI6I4ilHP+sRlyyufZ7i
sxeND6OIG7zCJP7seKmq9IMokWkI455lZlDRuSBNDAFeVp3JfBAENOe2s7ezCP6jxPqhl7+GhE5i
BcVZ5vpDtq+V7Jds+46N+FoSJhAdxB6o1pvEyv44EMVgTfFUNO0ttVLGl2wlaEHSlXgBFNpz7jLp
HhPaDLKZQSHuDWLCt4h/zkgAjm9Vf8kaBkz5mNf4MRN8Oi+N1l1rxQ9IoGDrkp+nmL6nGcqL3nGu
uM/vE3TU9rg+QTDv3tUQJ4ZEo7NOP8QUKSCnQof2NK30drIdi3G4Mc2DunBaBcqPRVY8jJN7nrTH
RZ0TgkNCpEUffhFqXjA4HiguGDthr9ojV7oZx2WLDyfz3CnugiTCn5PZ0ilR5i9TnJnHqT/XapHc
1nV2o9Q8CBMQVWOvykFRmu9GYr30qvsj9rw7J68ecoT96FjRXMxt/AQsZ9yntNzdPcjiiZjkOVlt
RN7iadybR0VM/lQxS0kqHZkVaCNToFNymFcvgZhC4tQLfSx5s0AGlSIHoHVM1ytrHnxTiz4nnVW0
s4vYI8wjINTq5DWzwm9OtZwHox4DVyG00O0QUa1oRrdWmZl/MUiuYbmpEHfdN6ZBHVxf9nWinYfa
GwI1NGP4TYp3iCPjvsy9jxG7UaTpMIQBsLzz3vSq6ffhyFszQEydRxWW6lCeGaxxoiMS61ZknqMJ
sl+LQxtC/OgEljMAXG35obY8JNHOHWc8wnF0NireURuUVp94GavTH/CbOa9wlawUir9lAVAElC72
U6jzcx0kijOD0sj0UOZxpW7HwtV2Hp4lV2yPXJKgH7WcQSRM+op8f4QvotS5UKfINwsHm7CkjHdm
M74YAlEjTyLUCVYOEi8lNw4Q2kXlJNl+QqLG5L4ZI3uniqz1SCBGnQq7v8hwhiCTxYU/kA4gZ5Lc
jT/VGOT2z10+1Rd0gZOQWxVZoFD1hBlwiL0CzL7N9TBy6brz9Qup3DCLIq/cdhVyuG77A3whN173
kX/y77b9dVQ8R8hUkan5fXmFvMhRYsCuvyNPr3OcEA5YBh9TnJT8IEP+KSKhFUrb3ciDZ71nFn/e
FO9nBXLqaFTNcqI4huuPjVOUjzF8utVaLJXQrAS8ZYxwIKG7AneT65FjPw612+xCgYHwgEbtp3ze
N305nNT4MvRgUrmX6LFCo/fnLpx9dJ3s0+CYqOdj7GmfOG/rJDfKD3RK48CIAOpbEUUqsmARs7gM
jGsnrATy1D3JJbpTPOLAI+pzrx0srXvo69DcYXCnnzCZ0U8xCZlTuIyP+uKNO8Vmhtm1zTvqC5s6
ZMJxjEbP7yi6+YVTbKEjgkfPgbJOarrnveUCVaYihTIV2GWVh8obD2EM2dIus8xPzLrc4Nb9Qv3M
+zks23QxTm27NEGUYmoThaOv6XWBmV1hb800uR0rpvJHz1pV31XDbN8gz7yEoYhBlHrnoVjax3f4
fJFMKRUMmzHl4V01eOkTAoiOWedoPafZ+FiPEGS0rrzDKQOaQuvdhdQyneQlQmV/yjHQNEIYIeHk
FkGnrSF6tMLRNb4VWmegfbIgd+z3LsweagPSmeZq8NnHlSkNThh6FqFSYK0QK8PoHoQVeI3oYVUg
CyrVcFgH/Wlws+xmyqEeDI1b7lDC/aUv5ruLmoOvNIpD3qn46XUD3Oimf8eafJzHeTs30LYUq95X
Sf9gpcNdV2tEwcV8juKF6YpNx9tYaG8PpnukTHBb9lMwIhKEmck0B9PwE2jW+KXrOmNrmCFujIWz
bWJO2aZBuLlzqEIth5Y7GaiLlps2N6r7uXAaumoiwCVyDkULm7VH3+ZQpN6+t5HzR7suI7fjlIHe
xl/mwrYJWjLzRrWgai45zqFIQQ+buEtLf3KfgA7qxALLNz2GqV1SDKNOAAjF7Wq8/YzUnyLM0uZi
uRvRYDo46dIFEw5QzZCmvgnD1XKj76CuvC0sqRsP/JFfjcZyHPM26Gp8JMnebkJjvGhmG5KBGbEu
eNIT0tAT8bE+jRp52wlSmOFu+9oFxYwbXG24xaawmWTWYf+TM2C+ooXePjPqGyuLghJh2k2T4JlM
SgNzOlTs1fiUAZsPorjtOY10WyTZcY2S/jn19OouW53z2MNio2xZZtUP8nHowJruFr0E6+g1TmCM
oLCGrn5naniAKXwxGRr3GZFYKfgkMLRrpjHkENOWn8LTkXRqvAOxdRMjvX03krumAcWQtSFRQr7Y
6ep4AJASOFNl7qwOavxgaRcUDbCnisx7dQp3JSIitHushjFAesUG7IE0wosdYu1g0FnYcfNQ2d5t
oTnPYUhKpHVD4tXkHnuc5Vnp1DcmrqRU7PRmUKqveEzHvucMD3U3k8sCTpWb9Yjx6+geS695y6f0
oE1eDPMakQ9SqHdO76WYNSBC0beThafkkZnKG6mht3hNb0doLkoObzop7+w7M06HXRtRJ0G3l8G4
3mN2elbyin4G0GI5K49dgT/5UJOQ7SKaLeZ8tnZXYqoMHJt0VWTjZwJllKF5HA9t43xdZie/1y13
J7Jzpb0ielE1v+Dib0cx51315ZyVZBGKFRdADxJ2CugBiRn7oTXq9tAM+M7p8XNfF7deOqebZRC5
R0+7n8B9LOk0nFY6biPJWvB1Ky9qjrBI6h7dLtquYa1vhmlNtgMocNwnAb9xArHV7cNMVc+4BMS3
2JMd01lBdaTIsOHIavpObdhWdtzePBqjaT0hyVGi7zLuwjh8UHuPZBOIom2/2K+Wab3M2H6EzF6q
btwqgzCqRdJ78R6I5AJvtPFDsix4we5+Tbof4XprFelzU5l7urrnZJpwayD3V4VfHYp7oFL0r/1I
vrexDr1tnLyxOhU6bORR8YQYB9qB6OdERvNU47FeUwoKl0OfVNgNYrAaMkcsqPXFie7r9fhsunaw
6s6DGjLFyRjEXGt+BMD1bpjjNgmrO+SxyVotiLducki4fqPlQabBcHTz/QSoXzWH9zSeyU3AxPL7
wjsPDZgNkctQyDCSWqdSogR9tqVKdrd2+i0uKxgKa5ey0O+pbSGF0x/DsXjzqBBaoklrUbo7w5mO
zz14cqUL4crhuArPvq8rRsvvWphvsTN8SOr23jWNWxj7z1iXMaWrqluMi8xRf4t1wmC9aQ+lqr1O
kf7o2M0uAn5iYTxFWstCrxirW6Afyd3cNTcZhi9OPRzMsT+Je1601SFZ9W/aXD9oeXTWk+let8kf
WMIMda10xNb6IMmLR0fNz21ErAZ6eEr9KM3wSdXKlICcNJWZwqHNnS8Gc67NyHuZrzOS7Zg+tu2r
oho3BfmI0jRfxaMRh0qcCXUdxNjIjOntbep+g8rvM2OvN0k7fg9d+31unGc44B5Yg3l2XnIexzDX
3xfeoWldgXW+WGH8ZnX2AXPgIMwtKl4x7nO5c4xW+1Qr6GrBLtYybPNsc7olBw+4Qdu5pMCHuT8q
82VecBA1SJ0iUbTN4igw5+gH+ZQvy5clypkzqqkZkPE0Q6C4+Rjt49X7ohRUKOiW+n2eN0xVb1al
XIOJG7/k9GyJ89i5uNshNtBXqEzMB3zQjlbaXJR0WEkmKT86ejIkJXBQcAHdrpqGFcWS34KL2re3
/azj7QaPDfffGiek7AvQ/1/kxL4SqmCLVr+3yQ3GtZgKMlz55A+OS6VlW7O4wVPwMOczedHuZl3h
yNkaRFcvcx8XEhzOZMXMsKfD0OL+UmYpBHjNeTCXEp9sppIkRYWDapOSHbFubNJrAhmi8DJP5k2f
us62zIViRhQsNualVhJemrn5hR4UWNbOg10S2YGqbZtCsW7mRT2kdUlvUPaiylQLF+63Lmve7I5R
vzRphGpGiRVSv1OfCw04GVluN16CuHLOczd9xGNd7EsNRXtLx3uvrJlGoXY9KbS1adUorBIezN60
nZQxCqDSroE64BI0ODFGGijZK076YizMj5pC3xezyfQiLutAmZlSoZnxak6Gg54OmeNU+UKG+9FW
ICamOQO9PZOj1TOe/AKsJdW+LARJIvOCLS1eqji5oF3t+NjRT4dUUW/SGYcter93TQtfLUSb96iW
fR9KI9qRX8JldR6wKP4WCZFsLXkQ8ivqDAq2LxnT0aA6m1OBWzYjtmnuFRBbo04bmdLi6+CROM0M
KLFlgoi8TbqNwfVWXwza/DR8X+J4BySfolbVAO4UzP8yUV6i3OSe5M2LMi63dhK/FGofOLozb5YV
8YB+GlB0sfaTjR3rot9nIXkTR4VlPVXJlmpZsjHX8QMqXr4JLGpd8JXjZwytH6YCkjg5OSN7M1fi
a2I9G2e1zVIwF86K5DGdm/0UmgdTr6GU3WtIh7naW7NSeeXfAi6CeN0fsFHJ2mlnW+OTSvV949YT
3COArruErFgDtrGwTNKwOCVPcHr5M5exW//9XTLr2E5TmsxJo6fUnVzMKmkgKj9hc3hxNPRWAD9o
+zH+gV4/Tqqfh9Xjmt4IsIjYxaN2NRfy58BWH8QhBvzEMryvF2fYLhyOSF6s6riUGcnLuj6I40bN
stH5X+wc8htD7OLhqWX0hJzVbJSvK3biSfbsCm0QEnPkzrwy2yFM7NexHdQsG0q6lcviO/7VeM9i
KrwHqIVRHvsQpGoog7V4t5rq23RoERE3jFj+X1PeZVZheyAKFRojHtcefy92qTVnJ5bF6+hxnLT0
btuxww8F5bAb3bynH/I1MnZjr36IEyuFuFrNEdJkeqxTxM6McdfzF1p647E6Fh4pnJIXZ1+b1kbs
IX4PY/dTXJWBOFera3I45uHFSLyD+PG6RZhcXACFa4TejtSS56YMxOHEeYmfVcTlIGslr51jNNY+
YrYl/jp21fuWSraG6IL4up2wYvh9eeIW/nOpHmelAwGMyJs1K5MJgwiOwhow7C39965BlKpgW0cF
bHEKRMojuU9FvV+131SmLWZVnVR27bLP3ZNI3avI04QcDj0xYYrta+SxyFA0sbMTmyK+RtX8IHap
+yRYB2YoastIm7+LQyHeJBU1bZLuS9viClxCpKZFsY9X3eXrvdhDnFNZ/Yrv/jmpiI3ihEGDHsVP
8RO3E+yPkslz2mny58Th7Gk4cBgDK1WmKF+89QB3g+gl3SIzf8aVSK0oYrll+TDrJBbbaD31YF6D
Mk035dA2wahT6YiM5MMh2DZ4q9IJ1ZZVset9jOAgw/3yIAv4dZ9+MNw+K3ijkPVrdmtcPEep7t2o
hXoYqJjreKDHdqrSlshFqyVN0Y372zQMsTtNzQ8UUg7zTDUbacBkV2KUbk9Wc7BaDXgIfmPRj5SE
HoONDjcsfytG7F+xGbiXMAg8DZCMK+4YJEmWiaKI2TybVQdtqHC6oO3QSErMroQICtS3iI9GVD5B
vXgOVxe0To8SDTEO6Yb81FXjo/hXeI2+rQVMTEDBOkBDOmKtu3GHBxUVLAYRf4rhPOEcuUucd8Xr
Eeewlq84vAKOtUhRqwmZ75WIzTKAG2B0/2Ks6XdkUFzfblofO47jFDNC1JfF6p8yITK2WiTZbZ1q
k7EwZpgj0zj16MyldcTRpvXbVBM9Ckljuyb2dCP1Waa7XZNsulKhg6cEQkRSEfVKFCm52zg6QOSk
HpMYhwWL74PXouBGjpXmTVJ4KRBbGGAipHl1G+UEtrYomak9CApUwN/NNkFzMWL2qE+cf/mrQpsp
aI38O/iJrar0REwU949Tqx3UggKSjkIi2jDbpsdlGVOU82RmaSD8ElrD3K2w0hjfUZE0B/Wpzslp
U0y7hBWEr7VB5kkUKaooTA6NwVxHFieJnQ+lQ+6gjIUnCbi+TR/i6RX2VGIxUE89kirLtOwNGy1B
fR5v1Do3jzVKSK1HMmKZEgNkK8VMVCrOMoWfH4uK05TIqwqo2EatJ/B/4y6ZEYZTQ3LZmihDTxq4
t7x6wpht5kWlFOk68RwMpb1tNc/amnM47ApmMoszJvuyo+hXFjWSfqLuPIgmXysOfN3JSndWc7YX
yzguCk91GF14zMSNiuseSmuZbh2iJcoq1r3qnLxKeV3D+T1xV22beOlO/nSDMh42CEqynfVS+NpH
5VElvrbKxgfOAIhkNqq7n0wFxbzSAcfIywrMTcDByvI2XZMp6CL3pkhoF5Nqv+aziwP5ROJ0yK3d
6BG3rAl+pNWyTxb+0kkt31KJqECEPRsCmTHRR6fJrp8VTSIZ9qXVPBclqeZ4At2vL+HJMBGWmMYj
Xp4wJ75aYeVu0MF7sud23ZVaXO6n+Z2Is0JUCq9BMA03fYeK5ax/UzWKE/GUn5kHWjgmr9lumMoH
I67eqXfHG5A3HsqiiFiHzcPQxWfNTj/c/NbzCI2avDXh+ZJ1Fu9CiIUpAIj5BawLzjk2fYCW2Ujt
MYnQ1P7sIdcTkSecY9BbBRxRW0D6PsupoqAoUVJFxfkQ5CFVmVywt7/ViPedHIhIPxEeYQuXAiE7
FqRtYi9WYYISGpn2RKlrJNBD7GhwUWyhXCSLBm1OXY7w45IRMPmhQDWINUTBHnBR/YJc1J5iD4Ub
XuCh1u/6AfmglAlcqexVSo4II51Hu9kyHOxQd6bmMw3ZLnSoCFRDCTcPiPnDrCLB3bpjsALo90uD
qEz8yEQlugy1r3ldXbrcespicEAC5cXQQfRIsWxFGq1IeIELYX2Zu/kuLNRfon4mgTnrSD/Mj97g
5whn30xvowVVRR6PY8Z49iVnSTuWNftZ+KEZo4v5YnbRteLBqGkLcPm+K1OMoyFFbX1InV0+4Tyj
z9u4H9TAChnw+9Ubzl3PDFSdv8ZR9x05NGaYI0ieJLbQTRMYGUAoz9pKjqjkCtu5RgsvNjKUdSOG
7AhgpRclPwGIYW6fIrgYkSJTIpsXYQATgZHVYRpymMJN7p0Lxd3Vln42s/HLSumb1CENxB6ZrCfi
IZlhicUslCK8ehBRrYynuvOaE0W2AIeneYPEJn7bqZUfPdu8x0buktr6ez10b2pKDdlYiQFKFXO7
kUfgIRPURL6G7KssMzYYRsQhFJN4GPFcyYh/owwZq9EVOC1RZhpaZg/m4O4calIFxTlkR1+z2dun
lvA+cqhpO/1HmbrPn+CpqftR1h/K9JhURzi0+FsKXKwo+eGhe7vqGnrRNHO4HoCfYyfoE428ST0C
qOlaQCNReREVO1sU2Wf0ypFMTT5EUdB269dOn54yDYlWMd8YF1oviWA022obw872S4k/o6og+ytr
Z8N/sndeS5E0WbZ+lfMC0RbaIy5P6iQTSLS4CaMKCK11PP187nRb1/w91m1zPzcUlUAShHDfe+0l
YIlUpf/a4LI7TixAZcLss/ZxJHWMKtwMWbL/97xgFePxhz8HRGDDJUjEhFotPJJDyBr5k/LdmDxo
cGC7Q1DBoZh7NRRl8ut5SYHvjvOwQA495C0woq0FgGb+WnEXEJlXWxLZfqiBesfCN7GxS65SjVfa
pmzKiyaZjCKkLAp8QT4j/8Orl6sEB45zgkwmxNg+6tzr2aLDQZKUZD3928A40pcDvFqqRfzxfgk5
b//+D3f+lU7+82dbwiGbUvh/yTeBxoVlQ1J3B9q0Q8bCMS3GtS8gj2pszauluU6r73KeyKg3HNIK
PcMiSVNyLsqEB4JODlYA5UoJ/26WNJ8IJsCWyRL+feKjbmUBtvi/vHqAcOLteuxUV2oXBWBbpxAK
hoxtzYzyh6EJeBCgIEujZ1k2RfI+TSUVebK4Hj9ce0lwKAqgoKCeL1RZbyjBPCgP5XvumrRE0XBE
khQf0uhUfdXxcovtov0fTprl/wv93XD5Q03L9Ryf4e5fTponvFQMmtUeNGK0V0sVPC7MKIUsidQs
d2oeOpOxmCJTKnoEU5djaQPHya2FhuUsSh+prKM9DYV2E9bmTpFjlpHSa1lYPATOnLRx2SntCHcc
XG6aSI/ugEnffthstvU0mMxxF1okSW4Ix/iwpM1dN0xsqtERC9swApSWT+C/v2fEv94zpFvB2pV/
PgKDv0oQ8PlITT8O24Out+Yuxgoq8LB3iNgmco1g3gZlvCLT62YCJoiPvyLpaRaXMs4lCVyyyYM5
uHWq5Wzh38/idyCOC0nYcGwrKJaqYJjq+W6CaVDKTSW08/fZ48wUvv9YZDm/0ABugQPB+qOdgnxk
RuQvP9QhB6d0isjkO8Nac4Uz2XYUuKWEHkyqZILhkU3IkooDyjLFQ0pGW0rWqqPrYczpyr3Njgx/
78T2sZRELMTp1drIGANZwEcxLTj2B7A/03c9gHsUzk8p1IRFtEQKy92VcRVOcg62sqpQNhN/A48b
AMw+1jCxNv/+ipi6ChX77wuYwPYIMY3u+ZYr/pp+6fSaVWXz2BySMmeFpFjddx6ptKYNZ6cYb9zF
tVZdJ9hK6/7KdWtz0wzRN3ty1UNsNrvwaZY3XyV5VgUJ5JGfX3tE26xx2qMaiouXxqT5L5hf/SxK
LXHLLj64Q51sNcP80MflU8ThO9yz3djGxNpm317KwpFrD+AsbKiNyQwFVhnhuPq6LcV1YvfvC3bZ
27kOuB7uWy15nHYANqQNRHlHc7bNhfYUdPh551U/3vpi2nZLd9LqTt+lg7nxmsI5kejnnBzorjKQ
/NAwJol46/OQTwj2hoZXCuNIJP0mzuvbFqzuYGH6R+HVok4tW2wJepkdXI3AjRne7SxtiDfKd8nB
F7UL2MmCJ5lhis5mdTDQHetTEmLxxEcjTJHmNtl35oe7zmNtcmyqQMWkUl83KeTIGbzTh/C7QJWr
JdaqMNtPVVCGeXVxNSaYDZFmK6WzkMStRjiPS9CcZV8cVvGrSJqjXwZPrJTEeU7Y6VbWepbYEJaM
r6PvvAZ6tUmdHkrvECAd8Zs9MOS5Xqi4fI0aAbeAVbiUb5IYRMW/trWIMs1Jv+1huqvz/GTqEWnX
CRz62KIKX/zPuQifwyY7KKZqR1hn2P8iMJj3iughMO8WBZIIBzUo7aa2HVLulCViYqf35VZL6UTj
ujg3rnhMNRi8ktUlK842a01JBsnWkMrPXhYdvdBBgPjDb+tl31EMPHR63tNHNvUhhkPqASKICKhD
EujsiLFTqoMeFhyu2eYLGXsm3Hu7euzJ7CbUhDQ52QpTyW5biJG7trfuvKB8xaQaycHCL9e7+jmu
zVf1gEdNFW2cYrqLkgEGQBUigMG2sEqmQMpEDeYqkq7tbDCBfcFV6+JYGosNfc/KGZO9Q0/uaQ2l
XE75RzAgNB+h3091eU8E92WWuomOUXJHe+y3bP56kI2b2A4eNcDzTWAY68aq/Z+2u9MATgYDKGCh
vDck/bHU+MFkOkbxeO7DD5B+jTACbtsoOhlGw+7BzCizvFPlwvBPOis+YaKNsUoFSaIoXsccVbSH
kI2QZ/vEZPyJhEvj1ENPc7RyPeJpfEnM8TjP3njAzQagR+QuDpZDsEOQBmTRp/dlMbCfEIi8x7Dl
4tBbHlGIZxvElQwAvfGMAPeXk87mA24fqZUOZy1CC7YgYunEkxfVLEdNriMMAHGK4XvqUb5pBMEw
VVcAyHaxvSuilugX0xq2dOjeJkVY0fcYc3eIufElxl7UnyRK2tGp2gzuOknsgaRZHESL17pkJ3XI
euZ4lXAltgQwBFewyjC5qepdqhVXZAm5m2bSrdWkLdcmqPk+ImY1wvTjmHczsdj+ch0VdrpFAnPR
eqPi7aplnS/pfrEXHULXa0WUF5u3tOJx2u/J5FVHA2MoTcO6gpJmXQnR/v0zxoZGirOHZup3i+Ga
O+hrh0q3zE3kWo+uXy6oxp/HOnbBl6CijHPtkAErPyXPOuu7eI+NwARfES9yUzRk0I7ToQ7wkotF
gtfy8q3+08pX1Gco6hiCNjY022JOtuzjDgRA73qBvH6wbeGfgn5J9l5hvcS1n56ncIpW1kKgg5Fj
JM5I5RS25XVP/3Mox+UmFCI5ZElmoBwhMw0z6hxX+UJbl0NcrYERnVM0mBdIdM5eHaU6CktgH19Y
7TdBI3Dgy6KB/BAzUvFmYx3Qhq7L0XL2uTfsCY2Ojm5GBEJXp+csSPy1g8cOnqYx6Zh6d6gycHqD
4eHWMuDxtjAET17+XPfQ60wc2lLRuKdKFiGBUcKnm9ppj9jszg677jA63h6XKaYb1J0MWqZnP9F3
SzxvJtP8tEY8eZLebE54xjSnKTJ+15DTd/lU9qeowscLhky4w7R7m0749Aq7YJgDSngaTWkmFTI2
ZC1+CELvOY2HGJGdDp0F7+Yhd9e9NO0nv+00zndON98ULY9L5BsXE79lD8QE/qDWJofpISwwjfHi
q4UDwFK4ABgKCEHIMO3CJPoq7Odur+cuY9i6XtorRzoj9QE+xQtDFGxhjYtyLYNgnxyTMoB7jHIB
jFB6JtEWEswXX3ms1Gw8GG6p9wih8qKZtyZcb7qYLi+6iWGIb0ypUaEZi/GwZxjX4mgjGcBpixKl
LDuYWVqxbtoQWF1EByXhImsPBDgdvonCA5/ScP+WqxYJHOMGevVnFrlPdr48qeoiH+Zyw5xsP5qM
88KufR1C2I4e4z6Y3ATFYYefLlO30aWewSllSLzdgfJsFTU6myaiiBFUzU65G5v01xyGJ0XPLszM
XQsKacZ1DQ8jorXR1W7gR+3UUSrCtISIliC/TNEGUuOVERk3hl1DMqFeX3qf8Vf7qOqkZmb7GMN8
jwUaBgiB36w1XN0k2dkA8F47xXInt0/FIUf8Aqu/Ye3nr0hAKe6XAPQ3b3H1l9RgHdo5ZXrzuNT5
u+TDSva5a8FAR9jEKHEi6qN6jxFBBuVSKtQcm2mMlhpKaZd3qkaoOWV2bgOqyw4RIs5/0bqq12md
XSXgiqu+5/d0UJ9TYldJBq9prXhFiWSWsNJXZMrA7R8iOncR70QGRpCn497ox8eli4cjfj846VjR
NRm05U5vd0qzpQjCU4OMoNHpRQd49ltRoyyDSPltVSGckhacM7fob+tp8Qj3xiOxQ/ma4ILLM28e
Jq2+aXT/MXQWZpXmhe4WbYg7PhKJds6z+BtjZp5VRlC99phOIA6ui3agmd8HGRPQ6fXWnOsLAQqH
YnYRmjgH1UALyTbuW3ELW+J2zFtrN7SwuDBgPmYKTZN6QF87khpz0TPwmzzEcLoju6onG9DHVjiz
HjIJaFZSXaMl4DF67Z/GqKdosc6OCW+KTn9oUb7wbzyCVc6iCDAOmdaJXqe7mpAGUOMrK7BSBjKo
qMLga4hG6mJ5RyyRBRZJGblKzOqGInpcKbBlCuhPxJC9CL/bJ3HzijTtGDJfQVecjhs9GVEScdDt
Me+hq9iTzMcOqYtcBANWjz8JBnvvrabt2kx7Ub8gdAIIPawPVjF1q4RYBCnasVkfWG3rF1l7Kvwg
sKlEaifcyPq8rZuHlNG1zMlBHQVokyS09ZFWnuNGq9beKAjQtW5qrbuOBSxofH3TTdv4OJjHkGqZ
37o+p87XK4QzCelWrie9/9713nkcHWyAwulFN+BDm4LT0Y1cntCJTXgIfCNGNMVan8Un4BZ8/lGK
wPJSXiH3yxv8cju4sX/upBQVGw5+uW5xaDZzOtUiaryFL6Jrbwg/tfC6RHMOWv2kW8E3PvHEGcOf
LJHvbCZBvAsSzMtYcKwBfr9Mj0gKt4fylkzCDasPUpeJzCst/GUUnENZpbJhb91ZvC9j/X4oZ/9N
z/NvPOOB0Xlu8Rm/c72csK3qKw3SoyEBkBzkF12vfkzn5nMAObXkMU7Uv5Xok03iL5hGaj7MIXzO
VjmmGldLU2EnTL4SHh46jcZh1Hh0/MB2Npo2bqLBQtxIwMPeiWDrWlPyrRARD6ZDqAUtsUx5tLEZ
uquXtWheBYPx4KXehzf5N2BQW1kvRUOP0T7hUHCtOANS7VeG7wX5gtsFz3xAvVMq1e8/a1nIhSYf
692f0g8vjL6KyK1BoyuU1H2xCfBG3k3Gbo7o5CGJsxy26CZmpqHWSFFt7auyp8GRmrtWg9I4ELIh
RSuyH5ctiTPTXlOT8UvSaF3Dn5nLmVZB6usT6yNOZwSDUuGh+qMqYtcOIzIGSozexOA/KuGUUmAY
8qaqZ+2pMKEmIadWAJzCrU25/4gWUUo3or7BUAFeaYjkl8Ivl3wqwjGw6OdBTQEiD/1kILNPo58B
gNLn6OgcVwHsL1xJoNLKrsM2vXXc7kb92LiEusnKfjA0G+3znevf9AsZ06VZrEiLyY5xa0DGcj2m
OHGGo25UsLU89bbLxXBOiY1zqE2yiNWKbJe4Lv0YxH9EutrNsLj3XVUEa0eqyrRuAPW2fs9ylU3p
QccOKzBSxUnXU3oyl5BtoAx72lURlFY9JljctjZmx1VUilg9ntmJCn+LnHbKjBbXQhr9fKTbU4dg
J6y4Y1C/2ZGOPp2HW5vs23Yq2F1ZkRJsNQn0QrUvAGj1luIgHe1tHcwXYzYgYKC66EkZP1qVLvDv
RkiEWONKCUTH8GA7Pa1Rt0HqqRW3asCpmlxzQLdniXOvpczZQd+bvHyzOo084+WmHXlQleo2EMwr
nXrqd9av3p8efa2dNp2NQC2eCvuY6COViftZIoPYdbk4VwUE2lkA5Fezbh3L4JddRmAPOp73YXBQ
Nh1zr83Xpv2chQRF5eOAsEQiPk5oo/kjL+YMNn0lfLQHE0toM4/fZarB/xQpD12ZrLPskhAFlHpU
TaWUGCrNslKeREt9ZEV79O36TY3c5pm9zuvmt8U3zom+3A3SKA8qPMCYn0qWQrGp/eRNKd5QirKv
Rv0vLJtuJ3jbYykeu3p6trNiK1L3cQyG66Yk2En2r0Tp5bDG0GwFoINBqJXkljCQkeNmt0Ysy8Gr
Ma6m49cwamGyisoUyCcuIZzXKxQH/s/Ol1TNpe2ZHjPN3EkFonq6Umve2XV78goT6lL6ZIf8KWVS
H/0eDl3QrTJZ3pGIbW7VI5fLiYwaashBUT/8Eq5RgoDr9T6bnzOb3r3j5rIS3PT1z6LnudS0aDe4
rJyklr6HEjn2BFxX3Yf2IbdkLw1/aYQiqRHmz0jaaEj/EWtXaqL6RTsHmvOgJr3qGkK1YFafADo3
DPObqjn2gtlEKx4ZNLGzyBqp1FmZeg+5HPzr4zTlyUoO43HJ/Rrs4bULxjvgMAYOaZhsokPs8nhU
ABjqbiDTtNqq50JhCBoDFkY+vCH45H7Wxb2smSFtphs1uVADrM75CLzuQWmJfKTNKw1So7Mk+CZ5
4QyQuDwTBwmlIYjIFKGSVsdqAxqusgxnStz2V2EKBEUYDjwl4p1+QMyOqkCBqtNyDuUNWfX0zrKW
7i38FOhBj1pTXHzP5Blh4TUyFt+Wmon8PRgPsL0phKaDJXc8D8onUu7sIusxq5w2OdY1Ui+IN4TE
vmSlZVB6qrOcRPbLSN3pTQA+SuJlPImFiFZs+JlLthq7GBHaVDv4H59mO/yWs744gp+y1DfVkOzV
ezlyqrtUTFKTpn6k8f8uNCTRk4bhLleejBeExblcx1n1ge32GVmTCgOaYJ0ovHkKDQinzCTk1AX+
mbvWZUZg0FeE9MTf9dgtOznChGrGzMvjsuTNBXnzK/aVh6X2n5A+MLgAy4BRb16nWfSqnqHaMMad
mBoEK6LEOG3eeh0KE+lRIyVx7lRy+3vhRQlpPSnAl2peoX1mgBSomIjjrIBLPflkekP2DnCkL/TB
aqXoGWgb87RNKZSmxJQn41mNOJYcU4LKfZijp/7LmcmimWz2nkDcEO76XtBSr3ygC/wZGC8V2bcl
ivc4Hy+xPyO3DA01/7bFrrbgHiv9pOaxqZoVO2feFudZmglg2VrsqmlvowcobfoGebPOMbV9J9Ep
WbYwI4s3eJzulKpQ1nOxtEKwcuSvUoGoaCOOle+I8AUyrhlqQ59CrakdLFGuXVRB2yIOgI0T7lr5
YDH2uSKd8c4MmZfp2jzubMTOY2UfrLD8VoQBKPbMTAmbGK2w27w3jWbAKM8v8dJToITuO1qYgzxl
rHSvuj/vZDsTS22t3eaXSFAdy+G3XPWSqt/C9i9ojkJrNU7Zp8Qgx54aUim42T+eQ7x0cHLgvvZS
pME6Wh9Zp1dAvz060SVwjhiQx2v1J0TDBOyND2FdRi688Ac1wVD35uQFj8rXIkVmzR4J+7cLDyWe
AGmlk97jmO/+TLuU8VzFJXi6Fy73k8bgrMa9iK/jLUAbUpnoVcNWcyEDo2mxUZvTQtTk0Nf3c+bW
dLw0fz2Xxa/Qx/ZYG2oIibktVLGCEupC9gg62uhbnlH52yKroSOTio7W1H8w6dw28bFbqpXjpOcC
BHlxCrKSJMyv05gam6LJP/ssvpaV05JSolHb7rIkRlVccO8wVnnWDWCYAI1obowj9tsvdY8AVwB0
uLKQcEybmNhwOak1o5W6dAwJGRmjn1yhYzkFzbQDFt9yuDR6DNN/ZPFUNlMvaJ09sFwDh6XGBSYt
p2VeU22kSCrodsN8I50vgIkY70iFAx59XzoDD7x//bU5sJDk31BHAXcDcewNHzyFDsyWgluHrB64
ZAkakHSBjTH8JplnL293tSamScyv65Odmoe4Oqr/TDBSogRTZaYeeVD5nd9eiQSiz8+JHUVrzyuC
K2aaxOxp7kZi4MqywIudHX3UjbIqMKQoPppBeUsHsVRODamen8gSCDiAeVd5lltbspnOsvayBfPQ
KlxuJqIK1m3cwOITT/hWVtC4nxSYoHAMrSUyuB/MB2WO0WQzbNu0he2JHmhIWUZJTKOHtsRVlJV3
VsSds7DZuERC7NrHxWbrJh8YnMnrkWt8zzYGSKmG9LR2nIeICfiq0JbD1HEPFAUbu+4Pxq5MD720
eclFSbyUjQeJO39445dSqQdE/bWGzznvwWo8mlSnis8RSl3PG9gKCMjZ+6NZryUxoKMjAoav1tnA
Ak+eznmKWIesoGa7jjuGCleR0TNHK0gOe1h0Afo4yFHwWD13LMkSWclL8BijOtR0RsKH9Ad5+Fs1
0N3SPpBD8zyMJMKSN7BO0yzeK4+lgHGJxtR27K3NNE4R7Tnk25EGQ7jpV1qVxznTKQFdEmSFpPpK
oB522dsc5x8mIZEwibBfGBedtQ7KlikgZ2iIdOJ6a1cQucbMPcW4KUKps+9yyfjIxuGmbkhFns34
xvbgYDWETBGYxJSgCineHZ5KwNntwNYSzq69yhbQtxqUdKP7wUZRLjrXo/N0wrNLkbKufdbjYPkS
FLZwc1C9FIJ40p+p65K/5jVqDKfBBagRvN+UOBueUIhdqbtV5KHIhUs3h7SnbcDTj2v86+TIZKbq
0hrDR0K2UR9zyKJ5J8kJxgKUXNIIw285E1POO7HLAKR2eFPN1r41W98qAIVLXVOVvChzlTitr7Vy
eJD7Zg0HHeC+P+FQhYxctvAJ0yFh8Ji3Yfa77F/UEqrWsyJ5j12aAquCS2m/ZH68D2LwAXeY6tXU
NNeC2euONv9di5ytkVd3Uf01eP1HVTNX9xKuWWZSssWw6taTQIBppefWluQkFhplFUIxXq1w8wN/
fZfdXRH6By8mXxeijlW4gDzhvl7O5hBJe4AWvAb+8s6u/JNGJGxupL+UKUeuscLlEppGQ0AqKZAl
Ps2PPrbblBRUYDjtbyT6JTAFUJyOcYmuRi9+hXEIuDetFMxZMeohB9jb+4OID8oYSjG9iC+2QvYB
RRyQw7/UhUTrhekXlCcqo6APVnadfiljIcdlR/FLa8MO/NIn9lfSZk8laKPcNvUyQaRRNp9e2V5D
ovxU4zrYfvu5rV4WjzoI150Kbxfp2wDKKTlDQwfbsmWyG8mHD0v/RySaRzUANgQTOwCale37F7wA
bwPofltEGSy1pM5gTvsg26dporwvMWRiJAmYNwjpYEV1mEuKX2/n127qm+ul0L4UOGy6Uk48DcBT
/ZoJCURWh+tutDDhi8aDYy3NdYYQngzzOURF/W6A/LZWNymDUcKUB3edt7i2Moi/7yPYs/Lsc3PD
62EAmXfVGZjwLLlKqBcOqvZTvRvp7HEebBePmWbmxg6aEYH+q4H4CDHbwqAJim68x3p73yXui2Gy
JMM2/RVJSm1kNPjnm4xIqUOsxrv36Gmv4qF66Qyv3jDeWftudwPXDCK8tBKTXdokLZHQ+9krO36T
TOkhz7AO0AA/Jbxeto+tDedatTeddBpTY9S+Nz8dm2TW3vnMnAlFobSTkJ2NREdjdkDs1I21NQlk
ibRsGV8WUj4rqSA21JBk8G7nXr+OygWqgEV/Zjv1FW6dLKOF+JAPRJJDTTPR1cgqWhHg0pZKSyzx
W32bNDQUufxDI1kBdP2tdnCbvNgGExHsntHeKf+udGG7jr0dvHmPDtDEu49x69aFGt6WVsSzHGi7
YkY4bTKyWlcyMtJ0HyU6vpTis9CaD+loJXtGBh9PaFoOJHxdpKdIGTvnBdADEJmacbKZnvoP2Ja+
oiJEh8lKznLHunLJF/1ReR9m8vB97Tzpmr6tyefctNKNDieRfB+Qs1K2J0DMD4WyGBMrR9Tie643
TyU4P8LTGBpgbG3kKZyXtOKQh3tPknlK4tkZoECCodWysuI509VUXVEoZeOpntxFuuvJHkxhT2AU
VxbVS2bnvy2Jn8qz7FXLdV55V6JiXLe4v/OxRiYDRVfPv2fpFifsTzOe7uTlsRw3Je11OwE+MAwg
gEReDQ2QiZkN6WZTzzW163skfGzojPHkl01KtAmVxqqWlZU8zaoilnC66q8nwUOv3Irkd8+4w8EW
p2RWHWCHvQLK4/Q0y4VC7uBojtIO571+SiBJVISOz5rUbYJsW9rWyemH6Rre0SW/OcTqAVm5FNz4
1HAmFllqexK+x+vy1iU+W7E8lx7GdVN792onGWD5YHekU8oz308qKhFu0TcXw8J8ya/sIMSzjSWq
v06L/k2uNWrvd4LlxoJ4tIUnas87acXWQ8dZmWH8HeCDsXL0+GRUeBvGRfXalQ+z5TwqBylZ9LrW
8p4V/gkFnrQftOLVEoYv3Y3eRm+VZn1Wd/YutUtn01RcUFlVqM1G81CDzvMOSqQXyFJVohfmTYtZ
worckGNSjEdkUrdQ9J9bwjxXqOsfi/E+ypkkI4l4rE3TYpCYsHSl76q+1QpbI6x6FbfOU9mQ5aFQ
B8MADHAclI1maP2wIP8vfu4/xM8Z0Kb+IFxtPrqP//elrJBvPnJy6/5/9vHrI//408/450f+bmfs
2X/zfM/WXZAU2zQ8gefs3+2MPe9vNjw0Sxie6dIneNj1/sPPGBNk+g7hezoOCq7wsSH+h5+x/jfT
JPfQd1zXdXTLN/5Xfsb/wtdzXOxuOQzdtAi5k8fwJ7k1MWguW8vWDl3e+TvTo5e1FsqYeCwPVbij
eioObR3y8AMsABGTdwzvI/0PJDXjfzoM4VtwTD1Yaqb5l8NYjLaZKfa1A8mOiB4y0zt1AVhnq3/6
tP0oU0xu9krb9qkn1h0pnJvInKzDH5fufzJQ/hcDYAe1mmEhJSArzbUdLv2fZ8OzjaT1Bys46I1d
oee1s+1skNWuBWtrEMdxLF9Twr+pbF5pqmCGMPKujNxkWA+XniH4cDPGRb39D4dl25I1+t8ofI6w
cKx3ULxALhW6PH9/mCpPaevU+P3ChBvmYpXDodrbSX1rlJF3xgPHR55MMHlJfQzpg2ZazATOgx/Z
QAktWfHD4Epg13b3uKgwnCv9M3tgcxZin06Bd25NBEwQ8C5jadrY9/3jQ1bhZRk5I0PmmaSyYiwp
J3wKuqUmPDPW5pegzqvTROO+smINpc9M/eaW+pdWe+6VfeeE9wwUe0zvx/3sdgyfl1Ejs6r49gNv
WhMVra/rINm2XXsQdXaNBUe7dXULGUqTdtd63n4OE3L7ZazW/NnFtZ4sD17ZBDtt/k1NypAkKXdT
txXhVTAgiMaDvtyk83AKGbx5W+wYAK9cbA5rJs0i+fTn9MJUIzplaebvfSDqlVVn86kwx8cgHMj8
7Ht326Ivo/5PTLM44w/s7gyf6GJHHDwXLlMZp8mxof10h5bCC4/XnSk2ZZAdvciADsNhpWzMtZ4f
tQo03Yr8r05ekCKaYDe95I4776cOxtISDuxchIwCFqIKakmT8CzU7p23x6sj2Ndz/FVAnMXazN2i
HPsWxXIp/fBSS5mwzb47DfVd8kBmxK9R5A3OCpBpktJH8tl3tykxzktF4zINPhIdZ147VtXRuA3n
MLf3rUZ8LH6V9KO2vbMaongDzPsK0ExESA8yH3NvGslRxjLuwwF0vUIcjXnkk2caC0YgSEO1Kcyu
qqn+5RoUN+JiLOI9FIuG/MEy8ekOXohhZB6GtJrWT7/rpu5GpNmXYaMK6qAGMNxZUMJY0wgJAgZC
Id6M6iE2ciSlxRzfJvovCLYIe2lTvQWIO6dBwAdvb6Xj11SmtJ9AmG2LDLUAv1wlRNHshNezPxbT
dT8bkBXC3rrYORJ5Ija5K+ZoT59IAZu7v+fQoHlN0EiUDHMApux1aswB7CqKZsN1abF7LGhwJuh2
VhyKTWJXznUB/dJJR9QjdYuxssGMEcXYFcNNB+6W3V9pDh9sqm+KG/kpY/s/P+Rd5GxqIhnpRPiC
5tS/5jhbtvhLdJzN6NYNWwf/DwI81EuDiiFU/1cfur54Mnwz++Nb1Oup/Hn1E//8WfXaP/+rPmuc
acFv2zn0KnLJxBl3DR7yEgaRu1WvYTwswwqJhLDNhanhnL2YUWEs25/QjBgR5Omf32jIMLcSPGGj
vqw+lL4RLWv1KbeMT+PUk32HIAJ/IPm+Py/+fFTfFWMTgKTNsn9+iBizgqitf3xYXMg6CM/lj/5x
JLOuR4dgNrZdC53bro3k5wj/eWyeipr6+T3q1VkdvHp7oQ5MfYqRCYfLEiLNO2CPuhnlYOJ/9Rag
Vqtxe2qh8WtMZ2tl2jw8IaStdRPWpy4KPXxqgksb6PtxRKJIaCQ0wmbEjRPLOLv9zPtbDGCTZ9c1
z0XuXhVjMdyJenm2rf67w9uqwthl7TvIb4Mq6rbZ3OcHa0G+xnOhHzUWdhgRoXeTNc0h0MN7W3PN
rROTljqI5D6xkJ24Fla9uo+xdweU7vn7oejfM/LvBCqmlds2NuyyDMeisHL3hmffkG4YnIvi3dC9
66mS8kkmCSvW71Faln91mN+vCpfhuRWPqMqaaR07iZQaGA9+QdNTDtBWYKuAo2ZHG0+wR9Mq94HW
/m7FvF1im+66GAmQhabF8lzfFQvA9RQwpK0imxLbwhch94GfdDFrxL4i35mXDIsACNldjGvcqLdb
BpE6lqo5w3hcHpp4xqwhzk2W3+UWO42vmuf3re5vXRzEN7FmLbvuMxWhe3ZjIsAat0g2ZjSBY3Zy
05KGMS5pt6AFOw8D0V0NjKx3uxwcnjwniH9pOT3NLsJoC+LAbtBg4rHBAbo4F7GEhxEpIsR5x9nF
/Wcz5l/2svwa6AUderx7/L3rg4nznp+y1SG7qPDfY3BuhS2Gn31Snuxv6j0GSh1uel1drAZ47Os6
HT7aSbbYTU9zLhjCuninrfTGPEVpz2KsX00tT1jjpOuhC0uofQY7aQ4xwSXOrB4kjbLH/uTi6Zii
mQymVlUVMVQYrvLaODlN/WlIQ4I59LZVfVtP0WvsmzABRBIdBaz/HKsBgZ71xe0/iiE2TwaMwBV8
zumASP7B6K1mP9C2WUYMnmi4v8y8/nInPBCquK5xKSD2RvOzblNWJ8OdrjPPJl2Wcf2ikbW6MBhy
TFrAkSzOtZ6Q+6RzB5i1tWuFdTQSB6zFPOPhvafEOOgkKm24sW9dM5p3eki9aaP+OZjIXkzzVPfY
gcELFYAvqXYpqWaOw/S1wB1mJsH0IQkWHGjG95hxLt7RGA6G0V0W5795xI+D497FKX5tNNPnpck3
qShQEQD+R2Xz6Do3Jd277Wy9qbvP8UGjOTU/mgFdQFTkeOuQbBt70SsZVMzVPCTJBXZJfnWbYH7E
lShPFhhRDrEm9WtvPcDXhi8VXvQI62BnuR9c637Oh9cxsIhP8KbpRCLdDvsQgc0jvjTGEYcR6IZT
iYIIeNENp/vGsPOdW2Pdoi3Wt4+d/io0T1NpDeyWub8dKuyhcv19quHVRn712y7SDsevugNKAxdj
mrtp0/hh9KVMYxisTb8vxLVrVbdTQqYU209Er+5vjbDXVhNxl92VmXsXT9SX1iW7cNLwh5jTNxxJ
r3VbPDcpS5OP092gXdXegJxlnC8TUpdVOHt3QdNuHWN4LGFfcXtENsskpDhPQ+QaILMJoshaR3D6
Jnzt4bLhceaU5qESw0uiD1ikwkZILCxCgFcxwsASuyC0oLbiswt/UIQbRJfxIZrms9uR9eho0j4K
xH4Z+lOz3JtLhBO8OYYoNKv3ymKg3tvGcyITFkbbehTLyYuRu8dBdK3r2eOcQCmb9I95YsgRPGmR
e5XazY1DSRslSLR9zHn+i73zWm5d2bLsF6EiASTcKw3oSVGUf0FI2trw3uPra4Dn1tm3T1d1R7/3
C4NOFCWCyJVrzTmmF41HhGi/sj59zQs6FgK/+2FsURSbBKkgpHcSCKIJDYVsHNJzUpr6OkRivbw/
cr/vr4fVxKSWmiXD0JnAD4lt0mlv92d5BYbQAi7QcmT5PysUMRsGCjgDNJt+C4MUN4rT7Ewk5HjU
BiTCAaA4rTDWjaaka2LDoE6aeA8xagP2rwq+jRptPKvExy4YGaD5AU1ti9/WtoPSeNR9BAkkPD1W
0tthL7dOeqNZp37WUeQTbmCrrRZET2lkt7Kk4SIZTqryFFoWf+H8ThCXTWuz9oCpmBb/vk7Ea0eP
F301dYD4DIP/02+/mbILDnIuhiqaWx6ffYCBQYsd0g/yEWuKPXin1hr1E5MJ4Jr6KYdQ2GgNoDEi
MTSnBywAK0kp6LJhG2eL5B2jZrB3qcgf6jAkaSOTp4yWGwLtFlpDHK6FjmNVMS+xpQ/7qfEvOAd0
Fr0GpBpEBMtLktOXiJilaFO+E7m50/Ku3fdGdZK9Wp9JV7saiQYlIa3TYzGmq8BWan6WSTv8yWhT
pGnk+knANACI3XKsVZQAZQcmhMSzsbLWfkr0HKifQytLZ9eURXuO6z6DqUyAphefazJzt+pYfjH7
3YMkhIUQ9TGRvNOj1/bjWQ42KGQC0/w0/h2YvEcn3ug1xFs75ciKJyM/90Z8gi8/l+DGa5lx3id/
Z6tq5SpvrHc8etAysTKz9xu7s1aJXRcLkv2KcR/Y2SWJVW+XUQsvpZGhS59KvDaOsi7VcUSgnJcH
B/k9+KT+nMwXsBp+eruWbko7kDHYS+KM2Ki3UY9UCaAeLBMrJv/W85qzrYdfjj/029Cz46NVoesm
Um/naRNThuHBcL7McMVh0ZNUzkU3X+AnwwFwv1q36qQu7w/pfmuzSLGjC8jjnVNa79eiwKRL++f2
/U5ZVMWsiOGZwf1xNvL/ev5/e2ctnVWsI6vO2rwneof/9j32934t1CDU/o8370+p5p+4X/vzs/cf
+3Pzfu3PS5EywbkqKUlArkcCZ+cX4PxtKI29+0c48/3m//k++x5p/N89p+TETw4yBiKcPnPQd7W/
X1haVCLR+vt2WhL7er/512v9iUcONee/nimDQ+p1GBQxCgor+uv5//Y4kEtHxZ3LL4lts6OM/fv1
76/Xtu1HZaPmoVRqxDKff2dMShQTjflqQjQhc4HnZAJOr3nRBRtBQuGpJ6+mkW4aetSXXqkRacVj
vdTY4u0iv26WGWpVppu2B4M6adaxj9gj8q/hHOxaTRzVbQJ700whIMk8PY2tBSKnSWu3tL3kZKd1
5ZI7jWhlvtkh04F/zVCFueHg9kUvj2qtv0TCkJtJZyudGB6+qaQ3ihU2k22YVSreJls/WvDEJlHd
LBISAxlt265KjlEQJsciqIKl0FnDkDIsp77Gg1yJS4S4u6EsGnHx8fYWvtACd3S2VjPlx7HbP7MR
n474fycMCVyzQWu7Su6w0s431fki0+HYUjzsarzMfz3Nn1RMs+ZYubEKpiPTN2XBO5mMd7IUIXWE
AN+mkT1BHYMrJPEA+SEkENH4WMxMbd8xJD4284VK76KOfIMw8XLWDuEYSs5SUU4aO5W9n5X6QfMf
EhY2/ke8INt5lpcpH46cTYcjNADa1obFeZlnEPbbH2OFgdAY+zjoSK5fKFaRsk1P6DAM4YulVcVp
Ag9A7ebFC0dm30RZay5iLbSQdbm1A3lgYGMclA4jfsmmcILxQlZMlG7MIfz0yoHYgCh8qxwz3Ph2
Lo4isQU8a67dL/R+FEfHEAQ5J8j0IwPcCAWVzkfQTbGWM4niqcXoZC6dGfJRbcc4lGlmQqZQt8wX
rdWoWt8O2/mjZVTVHjneWplvYVnggsbGypcmo5a/7wssWisDEuOufywyqt5oSuXxfmDdrzEP990I
Py6B19pI4dgc2741t0Y66UenRy4dR9Hr5MAxWyE4jQ31aM0P3R83+0I/2s22CtDJBBp/CqQhMq/z
aWcU7CjHHCusGKqFhSGIUsv2jppImXLN10i2wY2hhyC+0+IU4jlvwnobIleZE7qUbA1X8BVW776C
IrrWyh4rY9zFR1NL4iPilPdKJ94Upff9Xl8Zq5WJBAxDsB0drb+feX/6/cKyD5HZPoHcQYE4YjzS
QXqt5MhKjGtEHINUNkiB+R8280F/v0A3kS9BExasrQUbQcLCp6D/14UC6x0r63z7r6uKEo3zrj3D
YzS93B8AKRhh/2nb/+WJ94fur3Z//H7TEiE+t5gg1H888Oe33p/856bTlDr+Q0reP/f9+aWFXiNd
b1+JFQNWWQVh/G9vvfBNtgDScf/t/f15K3/eHuwp3nnS0TlDxWEs74/0HHCOjMTmz/P+/No/b+Uf
7/b+lH+8jfuT78/rmvA7actTFXnpxpfENA9QymAtx7e4tY42phe0kU2DBSPMHnIazlu90N/yRCpn
Br7Z0qfzs6ZKD5exHRgnJyBwyKqns5c7B10M32I2jEwxhtihMlpUO4m6zxNNO9J8fMD6Y26p6oOx
mS5+9FpbYpPQs1hrVfytUeeubTgLnKTY6ULvh3PLt1P69GOxSoJYMOrgw842YZ5YCxzW9rrvh2kv
Q01sGOhzBGvqBinuO9nz4mS2yRugvHJDd4PtqD6ES25C8jbwX1g15SDB27arqA/+NPonMPsfqRjt
Vwh+RRO4RTWoFyuE3Yh1XKm6a9Zxnm2asF2ObJ5Itu4qsnLi90CZwVP91B/hwdwVRd+trL9JbpW7
udOx7iLU2c0QnRvZvdee/ZAawnQViawprg+R+so+zTgkuNwnPqM153M8PDkyEsXu80Np9zjOAuc2
CytgoIyciVKbAcBQrrwRz5s2AYkzC3ICarZOjvwCKdosS9HDJjbiRy2PDTroSPgbv4JXIJhaFn19
uZu5srzp6QYPWAAQ1U6IMbBRQ/8r649GGKorRzYWk9TdsHibIsO/MZfc2KRluhwkp75n+c9l9NCV
GlayargonXcmwyXCplnIfbKdkEmwBVMWbWNWV+E06ypGOd12Srb1CIA8GMDj+vCiQNjeRESF5I40
j4M9TkzUNazYaVucm4/IM4mJ6EYgt064b2hf7vIOeF2b4X2h+WW4gaJGS7XIzYts2S7hbCeaZWat
dYXxqMKhzarGRNRjnnqlV0+e8DZRker7JMuGVeIFgIbC/kfL0MZxoa+ps0dkb327pncG+s6Zpo2X
4tesvZZoEaCbOwoSYqEDBYdwP64FyMtlZCmqG2BIBm4zKddiDLAd9u3OzCCvdi0BJjjzNWxEKDAC
O77AbSJPgSOKThuMt7BHIOG3hCN0vRskirFuk/6LXd+CPMqJID5D25WpvYtVs/lrLPf/h77/l6Gv
rquS0eD/HGP79DN81v8+8/3XT/xr6Ovo/2FAIbcFEzuCUOHn/D30VYX5H6auaVA4VJJG7XnS+V9D
X5N4W5MugiosRxWqwRDwX0NfzfgPnNiGZJAsbMt2hPn/MvSFfP2PeStKAANDEjGtkjfEuHOm2Pzb
PFE0itKVeS52Mqq6rVl3t7KrOZFBnCAnwzyZDi1lzSseUx/JvDONx6x1ViHAhG7kKVpSHHVvQpXm
oOGxq0fdSD+x/VLWCWtb5JOLNhaji0pylRNcC8O+9Y16xJ6yom9rLL0uaPGxy+eYYLZlLLT6aOjV
J+m6K0XSzyQEYQi1C1Nzpooq9NucHk7hbSsKRKutX6csNnBCZMe4sEEnlca11Ou5Y2Mv8wxQJ24g
rNeljp3UrLEpT5vejl1jaA5a29A/Qn9aKd/w/XzXjDWLfoW1SANtgRNRW4GfRZGtpuvJ2lVhwDA1
RNZsx9OmVduXFLLEpNIj151soyjhU+2Yc761RDUK0WYqezpvsGE3wh/RLaWu7dUfoJHctqJIJAZ7
MWg42i3+H1jMrG6vVvu8sximzt75vFd4A5pP36zztVMKafFgRfZft+RQAvWe71crU99hYz3ZllTP
EwJiOJ6hs8ljn6EbE/0j5+nhUOMAWYG7U1ea6SiXzMj9B0+f/Ie8VDYZ/v0jvZZoXSUNyZJGKVjz
DKjWKZ30+80298oHxnTQNBxX18ZgHUK9ebI6gLS51UmUuF1ALoXH3ChTLlhzCrf1Q6SHiu1d7hds
+pRLoeU3SPepM1ggRC3QjtT90zn18dEDJwfpmnKfqMq14vEpR6ESyaWeol2a4ho6tpEjKIo0FW5T
ZulLi8ObEVHM2T+zrGM1GotAGcgq6AaLsjmvkGJ5BQzRLngYKis8h3Av0pE8rkUTtC1mZW3YJLhO
HFMoaAzH9laPYbAZfeLKW5JgblllyKsqzp2zC6RaPQsgLM9CfPj65N3uNzSjcmWfdw8WqfFMv8xn
oCULiHrhm0ishKqnm5Yxfu+3qQC+MgrDXEe1/jbk9fhEHtcLIJbuK+pTJKuTlNfO9CiJygxonSf6
5dAKzDEc05biKz+lqXAAD8W5K1W56BJs1kL4hKWwyD1ppn52zKg5m6IPEelrt0HJx192meIaLuDG
5Ox2VAU4VN7zFWfoXcUyxX8ymI+kWSJwpbFIkmpu38bIKNhBWIFb9wwp7Kybdgl9023J53ylFgL/
wnrzYU/+riD7/auDTOspw8VhUXyurRwIKm4lJit6/RZP+TrxTO2CHxstds+OAe2ct3LG3n9BXi7d
Ao8JbXbHf0lj8ihYPwXRBDyKEhzruQS9Jy17DhMbX61afR1jhW6fpDQdqjre2Z7hL4267n6ln4pa
eI/xVOtLZIaHJO2ccz3M4Ruq6WwIarOPgaqFWEjq4ikw2w34Q7lOapVWVzR1TzYt673Zac+OJk+y
SPzPVEGQSnAE03ZVjKcgDhrIzxQRICriQ4k7cT/YwHcZsA23XOmHW6ZpCOBRhvV11rnRfH8fdMxL
cbCg2+QZFhr+LRhkCgEKr85Kx2tcWcPVkE1/ykJM03/fxWc5xz6Hh9A00YMOWfEqCj3dTHaurO83
xxHgcBHAO0lT/1BRdL0aagxkM66vBsbdZ4yzQD37DxO2y6kvg+ypBp4eZjWd0PnW4PcYvYPE38Z8
JwYwbk+cgSiH09E/jmEsXlPhw1AyjKdx6NuHynBe0KesYDEljxSiybXJM8Y1NfZU+KNrESXpSVZD
clJwDec6dgnbR7JL2CnEGU97QnTT7/PQBitMmu+tkGaF0scrfwJn05ZRd8QMrK3gtDvwKeLslJV1
deHzU3BCdMHGGr1sS9zmiy+V+qZkakpfVQic6WHhWkURbtHwX3zRhb9sW73YiVC+Bxf/1C6x/PFV
kZmxh90nlvebq7wL5KpqSyaJtbTeEo6qJFDjVxTLzsGaGZdjmtrQkyY0xxxei5D99toy/fytXbPk
wzieeu+QMP2ixGx+dzR6H9F5XYo+7V5MRVdcgYhhB3HJgIUN+EFiyr5mqpHjrtTZ0jWWtbK7Uj4w
AMnAHfEVBlRLL8BJM+pCxD6mxFNj5XwoKfvzw0AyiJcXzqXHZMIABckLbzl6RmQAiCYZ3wgjrFxV
+uGNvnh7tYnjC4lquZU9xnjDM4utkcOJQFJ7jBnbPMi4UPiaR+1rZTBbCPNsbypt+DzUVU9YZFbv
ijIMn7UK90Yo+Ivuj8IhtGKFiiCddj7R5GBcrWp6MMz2qvpTe/jrvvlm1kX5ukjFi1dMzQkRa3O6
X+uJYVj0nRGsmyHuDoOldYf7tTgZfPrahbpKSVle61hsFkPG6UmQhwcLlE06wZ4FkUaI0QguKR8S
td9acf0bUZ6KPp7Mj0TqzKWYkWo0A/Zh5qFis9kxTvwTOH5sXGUpfqAg0RcOCXCm2u/ikBDKRLTA
e0OCjiIWdnp8C62yvCNeBEJymuis7Yu4ekiVJr0qnGURjsYqmVA/KpQysK5KvkkF7R5oKtA14gI7
ZChuvUfIqgquZTvpnomApXIwyhQ7XS/fGSxtmETAiu3inkAOKN1qPpEUozgXf0SSbGJ7KK04OnVy
+GSEQDuTUGLLYH1oY9NaFuMtJPjH1TpPLvSm4dcys7KkpLtifVtj9DRFJWfUeAk4AEpVNVxVY0Im
X5W/PVTgbVuJVWmKBoCV+kCIbb7Qte6XPow7ZgbYwAlMc4ErMSNHbLa1I/KZcHy+TSCgRNQSyC0S
zbXMoXSZKABWC6JVwfTRr8E+8219URpjosu4dgw9W4x+unZC50UvtW81VU6NJc6KwIzYyne7CDa9
al/bvJyB0f2PRYICNJsUgH1oPvstdFLL2NSmZ27K2WFcjNhxAOoZibKk8wYNuPhmHwfSY/IPlBqW
3uOPARbQ0ADDwXuFboZ+y0VSAD2q8z5yzOKL7FfLNNuKG/RpaHY3fkvolqjUTaNJF/BzsDQSorO7
0P/WYkZXIjWuaBaaMvlGuvw2AWKYkm6TjQjLe5ponprsy75I6Umor3kjbp4FGat1HBfej7QESeMk
T48v3qivCwTOhW9sPU3Z+11zAdG0r0ZrxdG0RlaMyvJhqO0lDBg44oHy2OnKZ9zXV+GLXR23q0gx
t6NF1OYs+rW14cnWdH+Zk7NFiisagKCtiUKcYDkMi7hLHjOrf9JCSE6TrTKvjMoV334kVqScYJcO
XOSrlMHRjq5tvdAjWkA9AmNTN49lrNPYLJ9BwpIZy1qvE5qGhsCXHZ2t+kj9FG84q2G6pb+jDmct
651VInvYyNgAPIPEK+HhUnSsC2SVhV7pEF4z76CVXJvL7hBcCqaBN6P1snPidO9WWh7yKfvOGlGg
UhufxNxzbyok79LSt6k20UUtiZgp+SLCb12yEbOgP87YgV7w9ufAecTWi4KPpwra2xinh1TM9Hlb
VMtRh4LjVarLoc7g2ybCd/LFi8j1czzPWwdHD9elEb1PpW5hteTvrgFIOWG0hllDokzdvdSp/l7P
r6OiPwGEd9ZbEiBHG3PWGPyUku+IrpTf3ay+q9s6WprPjOo/LFv9imzSzfQHr8JVrxeYScqeQFv7
N1O9L4lCSGsYbRCZCMA3bB+QftI3T0zELeNnp9svgBV+OrP/GcPyKIufupaQCvL0ONs3jJqPHLbK
d2CEV5AqdMiN4lPNzfyIzYPla0RxxlrUhcjZI45l1oGNbQxbFEYnCuY33JWvfms81qZ5tgvnmmgj
USF6SrjG8C7s9pSX9V6CG6M00lB8Bb8CAqzuB2AqZ9lcXruEjzIOKcxLFTP7nMY1BD8Ta4WPEyK3
6wdvJpz0VcZBMhktDCxuKT0s3OghKuQHGnx6gvBsFJItMHnmoHvao1/LbdnpwZpxLwqSFW7Oh67z
Coz+8Kx84iVx+F58s+WUFbhVRbAqDTJ/VfbBqiA5lGEztNnph9bLjKMqIYWdlTRaQ3DylhQNKM8m
M97q9J3qRGs2pto92GM7Z9p9eE67y4lycWWHiD+pazcbwlNbIkNpGlXdmKFPJksp0F7NRMH8M8/M
dictwCGZUIwz+30XQgKisDYnNMRkf6za/A+caQhOkrnACG/hAXnvU5hXvxlxEUzb6QhTgTBKaX/7
j9HNbvWb6WThU5zrrx4xTiiyCwW8KqNTo05xbWMoMxwOqcwh8GfSsossG1LK8A321awPAvXhxv2a
SK+SrdzWUfpTXUbiUUmeQh1lpYaPD7sxco22u7DzI3Zo5Gzid8O4KumwyTFwXOC33rLsImNDHnHA
udt8Cci8WhtMkxn9Rm7ntDURpNYh5lM7KPyldRPsRr3z14VILoBrtFVp2JeeOfIW/4prRnDoVVk5
BGE308rm1L/UGfabldXu2CfujCCYnVcAdZA/vYfEDu2rlF08VPxfaoNMpIBlRc7dnHGiy4iCeHQT
tSnf6rRyGxLjRzb+N3JhsJl55icqgB4yHee+D0NB7clkado2Nvtmkw8fmYkApkWCUjB6LttaHLk4
tsyUh/xKfxGayXJZkeeEZ2XhN/alNrLr6HGCtxJxqlvCipj02AdHOfQsr3bqNHsb+PeC8CDlufZG
GO5OuKqc8M1IUKpWRn/qM/E7GHWwHU2YbYs49ddqKdlY+45bt3DpK7Obyc9BghLx79v3O1GNv8az
QPN+f59mxTyw/t+fd384EuGe3Vi5uf9oxWw0D2lG/OMl7w8Kj4pQDuJ4f8n7XX3ZrYbSwjPOhHfp
wY48INyDy5bilpc98nds8VUOj4BGUtb/BCnFbDOKNxoep3BXKwJuptLs8rq5yKaCxQyFJsT8l7Xm
mxF2X3GBaTUaf0q9AsKBzq529J3e9z9T7HEmyIMnFrFDGuBwbYZlk1Ir4ChnAiC1nxGHMrMHrDfq
KR+ZG3W/JpxibkI/mc6seiwLcyXDLFui0Z0xkw4pdHYBox8+3T6eL7p5LHW/NiX4mPCqIslqrXbb
9mJ1f/B+ETRN6k698VzGA1xTjXDNgDhS0STbrpcl21VrkQztsBw0ciSQYqNrlr5YqRmD7lJr8VfZ
dlvv77cL9vj7ot3GTXLNDVVs6ogQ0azOUUnRTRqdgPRDZlprnbyDxaSlrwl8TXeySE8tJ0xbWRB9
TOSdLDodSZjodPWvC+3vayb9P0opiHHlkNJ377R4N/bFbPK6JSkyhFpHamT80kx6cOLWaP5L0vuH
Ok5njPvJMarvoPaerXDYEm1maMM5NVd9nB57XazR9O2l2m66aDrpao+mQWpHX8HubJDaAH0fBeIm
ZCjRtStyfpfMJhCYVEuHNwv30V/WBXZBWH5LK7zeg3jHdt1AKWoc5aNUfVYGKzuHg/ML/wHcJKgk
lAiGQTlbeSvLSa6tahysrNo35XXw21ORlbDUfNcBYKIK5QNiy4reHyV+uTag3JZt8KFO4qSXs2gc
+T09Oo9uSkWfXooHm+TGVfCYxRqppy2CFxIxEMdTSCXuVMtD59omXN1YKY6SkNd0qHAulirrvnaZ
dQuxPxAIFrUmyN5+07GhZiwLrqS2OIKzMnnKoTPIPNkb7KJstGcjRnmpea+q0iGdjdhfDHtHu0iL
YCqRNF+ejQ6UuRxw2WJOitnpcKwWEm1TXIxLJ1H29mjXB4yWe8OkI2BnbH4GsnmQ2JK4TNVi2PlO
m9Obk6IrdrWRrge7WCtNewRF+ZwXplgJGV+iEjpHXlxGSTxiJd9Jlr0pSZCBpA32efTQGhgIm7qw
loERGNSNKl5+oFaoHxdxHbl9nr56rb0eVKAK8CLpsAbhUyE3LUlXi65kF0DBwaFfM7erbhPl/sJ2
Gg2WAxyOWmLiNDh5y66aiQ3vAW0He1p77JgYttXfMrf2jYzLdRRG33Cs7RWNWzqTI5Hb/UnGyQeJ
KdWesau5yvxqLfuC0EYwDGkhMf97wa+RGM5zKKke9TlJnmUssZ1XErFnJEz7FIUdWxkyLmTWv5UJ
3Mwm+enN+hVlwyaKp+/GgcELkSp3Dc3izODh2ptuiVZpK0e0ClZT3BVCebatmMF2kO8BJWD6bo0D
WmmYG4+pJS6+QuJSM147v1B2avMmZb1VmtfWCvc65si+BRGVyMcoI1dIWOq5Zwa+TMqwhhRj/K4U
/aQwB8zL6IJ+b0GFfkogASwmfdTpoZzrpPsp8eFC/NDV8hX3cLHK0KlRTZq6SyCdtTSMxu3mZPrO
89/bIv9WzXin1+gCZHvx/BebL6LeUYXYerksbO+qOoNDymXimmp9K2vxKhmqG0N28zXigZOeNZrh
Nu6VurJuRJbsZJN/xiXzMQKn1EWuO3Dv4vY9kE6wwcr+5UVmurCY5s3K8KcgiG/pVPwOOFFoU/m7
UEr0Y801EZxzLJUYPg9yWPY1hcMX0rQPVU1/2456atpiP1rWxxgVHyDG2GOSgCtJbS1yev+dmqcu
DuEltC/AlcSxv1dyiLZM7J5qW70lpPp6cs236zkX/TWx7Y/Ci0OYGgiKerRMvMHphDp364zPbdrY
LkyYPYIkDpYi+90oEFe1Vl3AdnyuWAJaBErSQUaGM2uhjpmbT5Y7hmwFo8k/sfS5dNuuCbJyxfgm
J4qk3XbJEfyuq+eW6s0cs3M+9btm8K9RNz2akqJsolPc0vYwypXZ41rKEdCEoXIZmnRfGzhnHHkK
VaL9Qt26lREG0WrcGTogrsyz6U6r771wHgPwFb4dgmGhNhQ+QpG+1FCFJPy5eQKGU8RAdbWRCjpZ
mz4FDwKe6/wvbtPiyUkcdM6cEWLid7Um+FbYl63GIqfM4U8I3iOU6IlTZ6tmVNFCRM6zNqinHogR
MnGE9lPF2TOdjJ2RpA92+N3VxniSYYCny1DekjB510N73lo5xLrHL5WPzL1/7rNc5cfCy/2L1MA8
V4rfFB/PaTgzlwai7BvBHs1+KE00af3o0G1XNG2JgJr9R0XKH0EvlskfpXnU7ArjcDpSLJPwXTSV
fZEZHxmP8VrdIkEFQHvIIEmbadcmaMUXDE5SO4OHsFe/EsvmJO+UD77a8L2v+/WYF3wrNf6BVUQH
e95u52O3EMjUjiZBsHDInTOf/q7LshA5M+0QZRAEbEnaRjF/oG8jeGftWJqWia7WeDZK82Mw4JtY
6rMX0ODo+t/UuC9tcjPaOQgMCKLXm/mKYwtxHVomKIkB60poK6t2CHzqyHHvVZKTQhz/NnoTJ3tv
u/EwPvoFvz9puxZ8jWRB1bSv1MaVVvf7aDS8k9G2sGPwadSiPGORSLYNGd/AFA5awiAewBByfdCW
aTsatFypS2uaT8JeBB0yWWNaTmGZM5nWGB1mSLdDTX2f1M+0j15GRjCLlLTbhTOfIcv6XRm6T1O3
4wWikrWZdiqMd+rQxJ5NlBVvb8gN4hqBVuIpZN0YMvrumtTZnRkj64+1LMG9MPZyzRZhemWANeyS
lsjPgGpCjYgsR6ehbsLAf7CQcq/DkTgl6cc2Kk1SWxNLJWMweK4Ia+CMVblV47xOgoyvvvluSxse
CpmSfOf8i5U411qjS9rot6YcXgvdOXc+s4ykVN7o2Boia2GL5RkJOrQozSBknWVBC8PxKwxG+BOw
J9jm/Z7MiSjVjj0rcz7ip0hNbiwWgp7cbPrrzs4Lv2jbE5uDjYKUb9KVtHeUfSzZSfhrsMVaphYf
XBDHa6g46BStR8SjTecGWv6ClWadN7yBLhDWoqvoKhN2tFbT3D8qhr1q5zxcjKLMBTsf2kSKKFB2
BoJE55vy5hmdC0TaSVn57dRRk4y/h6D5Jq/IhQVM7eqEGrGSJhtIcO8ZQWBq076oDvunFr1ICifY
O5BgU67GvL/gVMJc0DEIrlsHCGAM+w23AjxluG7ybJnlcOiERpfWz1VEXwRiRnjOXsRMRCt73yHa
yCOPsf6Uk1kufQTZFlzDbJDhStoT/7hgoL1Wu5yecSLi92RqwwYLaWioDE8iLk6WzznPydmgxcG4
s5ziU2qMkwKfVOmBJlb3Yxdiw1zlNVYjbdGr6TM4pdENS0EXPiBPzSx2WSymda6OZ1JrfyDPIZYB
ISzp86vFi9owlzZD8tcg1X/hfq3Tbm93YqOQXmjgWkljbXaF/rS1Tf+fuV5GuxooP2eAVDKC7kHu
jXDES5wFHSzwRZzBeSgAl2Sa84qckbrB7z6zFlS916wdFQ1pAxgExLZY17V1ZUP7FHj9p4YbejE2
9kzjazaN0N+r1Bo3XtP6y26oSOSiv6WG8GUDNDdrFZUKXM6LwaDQQM2P9IkzHxk9J6UI3W4I8Dpx
TMZMU9aax5JOyV5sa/hJlGwmJWhibwsI42NrAAHslNo1zV+9FOxgLFCvrV7jEVCJ+zRVddXV0a+S
kdmyz6InK2HbrNEJWFYYABcmTUB+s8ZEYNUx5oLrV38QpYzT5B5zhMzWgTO3VMEf+iB1OPdoYtnb
fbg0M3tctWjKWou7jFR7sHGnLu1h7zN5WdEY497hsTHaaW0FyAyC/NARAVlUBMCgGCJKU61IJ9RJ
KdUUAF759DjWkJRGFatEUWbNWrPNdNWHYhYVUEwar56lXyU+V+hTdAlt1V45Vvae++HSaV/aCPBt
kDsjRg7yXvBJqZlVulIDuFg9WQXO4I4TzJ70tzOnBzdkrG+evYRvMpMnfYs8yMBaKHHP6p3uYv+g
s29WI+uP+hOy+VtiX1uihnWrHIk8fqQ+TXbxOB6Dvu63aTIl60Sau95hiYuyakctfc1bhj24nE8K
4Qa7MBl2YUysoEjEzk/UaTvZlCGmJKUDjtPg1N5GaeGpRzoJmTUlggTEZncz3yckHTIiwYQvnfKG
w3MflmDfimJVl/mBtF6inn0aKmBtVEyi0awh7howwhPnotyp3bEZvzTEE6dE4JXx82Ql0sfQHyZI
Z9YJRPbAkJYvho/LL48gz3nhDfcDhYfNOxtxQJUSyi+j2m2IrDBiOrloqvaRfex/EnZeu40D27b9
IgIMxfQqUdmSc3wh7HY3cy4Ww9efQfW5xxuNDdwXw5aVLJPFVWvNOea213WUx+mCDgJDdlRlRbD7
sTPLO9wMI9Wr1yOXyx8GFfmvoTzSw6lqW/umO7eZpbPDebM2Ji4zwu9uQ5NwOy2F0sXrfcaqZtUk
00JiEV2Poq62lirxi8RBhS6aKBMMc4Zmyc1ERwQ14sUuzSOX0IfadQ7KLYvAln3M1aSq8GZSb4a4
79c8imYbKmIDQo3dY2Ue4tTbGFyjnIpQjsqEJ2/T8QF0uIpc46vUIny2tXbbZO0pdt1noI3M3MM8
I0MXKFS+rfmT9lEVxQe2JScIlIL5Ae0QpBGHrCGoFr8jQPLiburRhrt4sRnurHTZ3RVtxqjDGkHr
uIqrQ5NA00QK3i+4tNadN3MWP1pkQaybqOx3eVLrxKREjBI16xkr5YOKZc+2I2bLqaznJCSdVRBx
Ixg6HhS6u3VLNPZMzx80cCGDEO96rqEil+WO4+5sZdoFUQHKj7G9mLOiL8EeDvFOQuDSrH02cfrs
vdHQJ1LiZRDTwcKiDXbfdtamz6VH/20NirjELn9BcnntBTFx6D91Nl9OjUIIecM9eryaFB7+k7M1
Url65PsKR2M8aA2vyvQYv5XWdprrBnHLvE+n+l5NEZGykV8CzpYYQSvHo4/kXWJfENJ7NViW8Zn4
bveiZe4pSomDJ5eV1lr/Djcj2U21N3KYhzQqzroWv9MdZCci22jtEDlt9tDApVeuRRtvmHyIS04A
7tDjivYQwhYFedgMl7V1A14gICyMJdyvT4oh3bru1JcDS3BlC6KMLfXG2k4cXGl8G53XIDVEwFpA
2IAV0J+LnQfwDzTMPtQIyRgz6t+sVzs/rxqqw83UJ2ypaMo3eF0BA5JkzJ6O9LpMhBtSLSHtIWJt
MWJyTfS5PofhdLFKZLZEMZ3G2lDbrMchgtRkL9zuT2SktLkAy1ekIxAvvfIwO26cJjn2SGK4Dmzd
WOBzJ6rJ1o6ABTYhNGakjupZVuljCmiOfxnmknl4nvhrTCU/puRT2pKsVHQom1hfklHccgvhKt9U
k86hrobl35Q+SKtwdkCe4Xv0d6HvByX/Nbb7xWMmRlJkMCnvVOVGa1ll3+ZixtSd6omQ4D2yifee
8fuqy1iI/Kb7nNN4TyWtu7O7zyPFvLuq/jCoepnVlqWc16drCxGtf4Ekde7AHm1xd+PqUiTYlDi5
+yT/dCbLZOU0CbjVv0MHislI7U996z0ph1wZy9lW6XA3Tc3F95GhokDaI6zpNyFNXOjOZrfzsu47
M4DZMQ62SNdxm3tw72S72P6mkCQMuKBTc8N8JMpEMVVhUEhuK460VwZT7XbBZ3uNjGk4mWmQdXW7
Lrh4Cjoa62QsPhzPlZtquSx58ci67x9TruOwoxdvm+o2GldMGGJDUC/4r6rofjOKq9h9ILyK8Msq
+nTl5JNAQrSNMzLZHhh20dEUa0dxwPHUrAwYTHftyXEbOh3CfyRZykZ80X0j7WITlaOCNh0CTCbL
Ijejc0ATmtquSig2DeNl1rXvNhrFsQO+CKste/BuvCdjjMsTibMLid6h3xk9OtZvJ0+7uyqd76O+
AeaQBOEYj0QWrjhF2HF1WB8t3HKryQEbqjfncC7UuZJdu/OsmugaMo+hX+H+b7rq1SZO7c3p7IfW
sr8qO3uLCmgcIp30Lauach9sGqw7y8/SE9IoeNkzBWdVSvvsFCyQmfDWtJnaQHdVtY5s7zDWr3hm
x0NYk0Kk281X1anmWMC16MP+jqQikCEmJWbV0/CpW63dtBLTR2TvCH9czIVIxpsGPpyWX0I8+gdD
TdOt4aZYOSTOrgRrnzPrtzQO6GGn8w6/XUoaDLyMvtlLAdo9SQadgNmWi3pGbko0dBTYQwfNJA2/
44IR2whnMnVINXXCfBcyXwp0E+ROMw4BzZHdaIcXTYu4ZlkcBp5KL9PkPBpAzh5EXh38oRU7oMuP
CbOo/aiXEaUp4m3bWcgc5VEx2D/iqjlrrhkG+mg8G3QIbWIoyJfV4XCWg3E0Le8zrWk7Tq3It1NB
bpNNvm5lKHYtmE0N0S95BnDt0XdlcNmSF2Pu4gCI9meXC38Xs9KUjlYEU0uHLIzlLrMABxg5VH02
wmpll353QAeis5R85EgqwLyX2pbZO5nFCWMgvsNIkuh3XVPgnhsMsl/yT2U3xq3Rq81QfIW6nb3k
YX6f5NaXnWN9qAuNZiyGlDbckIqCs2N4gCa5KGpJo9Kuu1+NeATnW7byVWt6f5M4JbwU3GZ5Zdq7
huuyXrffTlRQmPpuxz6wvh2kyZVSHYeqnjeqiQ6sU+ymyvh1SDVWXwtpX+GHu3HZcX4nnsSSmyTv
dcV1uaBdnWgL+LPLgAB01d7yBCQ/jZkKZDVWmLEP2o1rUT5N0fyB4Xo7uoxda1KP9IopRiLfwD4k
G2AG753ZEkhPCw9knPw9tHW+y7ol6E3KLvATmnZNSYGMbRXWg7stNI7Xeeg7RLfABfWWN2uWJPok
CdF6ZcoYwj3VLDZuJWa6w/qrTnUfuEqRHtKSc7+0iUWV1EFfyaci8eVWdpimy9C2AjsmTRzxPWtL
Fh4nu9SDtIsJerCLtVkJtLMmQMd21sot2Topks642UTW9NnK4o/MxhqhlHsHfF7sHH+2t3nN3RGu
ENJECTjM5QtIcpwChKkEuVtdlE4iom/OWNjr4UlXat43QWEEExnhHjKEDioDI6pDjN2VPxSvpF+M
BWc5oNrrd/RTEGv+/28z2b1jfvu/O07LM/w8TU0pRMJ7LMuTkZLNfb3j9T514yC0u/5MH9+b1j+v
GGZkJFMj8Q4ImuBX1wf8x7c/z//3N9BwSIwjrO7//Qn/vIu/b/LvK3K967CHXd/231siEaaB22C8
PDktFKfr01xf/e8bub6aiTO32P+8cA30vthf79pkztz+/fz+Pvn11p9nuX6nu9DhN4qDFNzoR7Tw
dvByEk1cjOZBQhpimUnq4/W7EO3D3+9+boM/DND55+cUkRVdtf+75/U7MCnV8ee2DiYtAVpif739
7zNcf/v3wT+v9fO4f57G1hZZjxEZa8Ohj75JesOgbohuf95IY2pMIK7P9R/fVh3HKuYf3s/1yYnO
irbmaD9nV3qNyvQJapV+y1nIP3n5ki7wnnj58s9tPz9evwM2iVuv9Lf/3H59/PW265P8/DhThbL3
Aex7/e3PL35e7Oe2611yGll04Jd39c9zXW/752muP2KtawiOseM1HZDdz/P9/XOvP1+fquzrdF7/
8zR/7/Tfnvb6mGz2j37X1zuncuSxKynLDKEpdl/86IYJY7Tlyz8/6qOE+fDPrwd9m87eNvWXjove
/u+Dro+8fvnnNr1SWNdGUMk/r/DPy/w89p+X+m/3M/yQ9/TzXOgLcZMTUbjcfH2AwJf6v9/+PMF/
/P6fF7n++O+vNfyh+yntN//1I/h52p/38V+f5nrHf+5zvS1GQUYAr/W7T3qxRueLjBCKInKJQTL6
MAqrlXewXJLt3+VisF40u8tDchjN+vm6GlS08I6QOqqDsDI35gpO96HYmFmm0VJky+ZYYLV9mqec
cJ8S18GO6W97mpAhnezlO7p1rWCL7YDZNjJ7x998MTNaZ7pXPOlhq+99AGhk/D01fULLUaOl6ZYQ
cMcO9V/vRNs6VLdwhc82IEDGidTMXTHdTbX6FmFIJDp6AiuV7D2Yw9IDbBa57hToXoMizcR2VhiA
DvPxyah94K0NoghCBhEXtfZqMsJkYxZUSVF2LipILW2iwyuY6/jGQQV1jpY5TEWYwjAVl8JAC8AQ
2w58p0QQQCnMFL3eiEyG93XTH0YiaFYuiPJ74Tnmfh54Zw7b1dF9pTRhayMzAwk7hY7pdRGo5qUS
YwauCrb6fKZwJdC9GOkttEsH0+OkYfsHvLP0YzC1IPSfnyFmHcq6PqPSrcFsi/dmaI5VNeVbCqhk
Y3Ntp0K5iSMmUmlM240dexV05YHcqBu6EuwxUubjml51xJkYK91iChBKkWyHhs/OltY+9OL4KWKG
SBgmVsjQ64KaMUznTbeZGv90Lh+Mp/x3ZuqMR5UPOz1LyafkecpUPxo1KRfMzkB46zGip5R9Sxu/
NupPGlJA6joVwTiTDklEgqvVci9BjiH58XaJgFE7CNrpdbdEHY3DC7XkuO0avVrnsvt2k7siYmiP
LpDHktwJs0ObpgdTi1C1DBqVeQ47Pcw+OuXHG8b3xb7WaBDUfdxuvdkYdkISvIBGY2OSebGO0DXu
M+9+TPx273W86XFG84ldXTvChw9or1ix66+ZQQJpjzydsQHnklzAw7H2R4YAYdrxvBxBZurIcx7P
vxlhUyZ3jAca8SE1N7xUZk82pUngI6ffGhmgWo0TUrk4JnVH6KlgP+XeMKaAWI43RHRgvEBbbS2R
abs505eEzomhSMFsEeXLa5hkiPnh0KBZU6gHDd4wr+WgJAtKCde/H9V0bHsbHZ22LaIuvJ8MkAiN
90Wkp4CIEH1OSttKTyNCwaAuM8DDOFZ8ikusXH78TbD0EgIR09ce5ze/Ic3EEXtD++36JeIT3O0H
y9DBqqWkq8rQW1tTHoSxepoMD3+af9N7VN8VdHrSoonD0LJfWWP025lEqYDGY73VvBdAFGCbUtjf
bV72gVAlvRAi8GZO6fUgl9Bfw7iNRroTBdPXXv+0G0HZM7lq07cEMDTPiOnztU+n0vHrd0OqCzM0
4tQsuc2leql0GNECFMy6BUZNk0ax3zBGcvOiKkQ+xbiDCMe9LTQyiRrjwUnFi0acosC2Bm8o33ZF
owdlWh8tz4g2BOrtDQvBZZ5Pr5GvPsOogeGTVN/p/Dab2YBMLf6F253ZvflM1NSzwn1wKhNpbIeT
b2x1R/mfciS6iHbVCDEDmiQFuROSwJOjp9ad93QAkjXOryr3b4TJ3Uj7OFs6+js5i3SjkLTIursJ
0YfQmpp2GSSWVTKX8X76ctROhfkTVOYPoy+ZC8kJHKcWDD2eQYdOIiYJ1m7BIKxRJSKpngYrmPWI
Y2IN0xJ1XPqp+JBW4I1goFnaAfINSdeCKa9kjxjr1Owufp8OEle9bQs7vEeNIjdD6KfrZYTsjEVg
lURJlBodB8INhqjPA8PPF2U87YiuK15r27BIBZmCfMySIMpIQHRanYbMQqlEZb8B0f7ipOa9Gpfm
9KtymPo2SYaVEkFEYn5XWvZdJOavrrHocuCl7nUbHrZb4JjpKdeKMFsDobIZuDHViqfozUClMBbo
OoepetTT5tJ007oop5u6p9HZ0bAyQaCsY3Prd1jvdGm2m1EjUWjW61vmVqukckRguRH71mg8VAYX
BSJdM0zg6EVoj0onWqfGgVDRW7dzMQ/l1aXIaGxZ7qFpnM8OD3Y1irvYg60t9Hwfwx4CO4Xvvx9C
9B/ecJRM1iOnFEHDVXfTkyyA8k9lgaMxu0HcB0mUoOwgtLRfXsOAL1TjzkosJgMDGiXX2TH1fhLG
vHMlCMVKmDt7Hs7Az5+JX9wKI0eIDq8FE0T+ntgcZlr1hjk9PRKeGXsru24e0AA/Aeh/mWaZB6Lt
nuJ2/lWNzqtZoauhNVw4zRZqGjiRgEgLOvwdUlZInueqRkZTdUxSK4YyjugOWYhCBXrUkGi4S1Cq
keRRk9eUPzl1fzM6eKz1AYFrvu9E/p6NHBOkX2zNntrAUjfxjIhowuemtzS1stq8S7Q2sFrOzww5
bb5n1436MGfWlwwOEvtqggdmf0xy/LjylN0cSahX0SZImPgW2a/BTZ6tZnxXzfw7ZUirAHnPKjn0
onhivspETic1HFdpn2hMxzODL1b8KGYEKdWcKDgBFqwGDK/CJwrc6w5Rjy2H7uamJMBxNUj3d4cF
PpBcYfHfI2EoBeMnHbmFRspQU+qkOC4eIVneZxEkdgNhxAZT1G50/MN70aVLg8w7VCNjekxq0Vqb
gLPFCddmzTw1ec9+OUTQLlxzv+iomzosV7WbnaT9Sy8wHunDW8+bOuj1a1LDZtOn/MVvtRMr32PS
hjVhtS4ffXQxasoE2yRQYdiPVbjt9sCzth0fC4sEUokEy9VqYEz4EU8MBnu3viTeol6Q3UbvJicY
/Zusqh7zHiIZQyFMKpy9gxf+zvPxWGWDvQZ99Yoq5Mb05V1PMpDbD/e1jD7sAjEBnGNQoEP+7vrw
02bMnmRh0tSyBL3hmWMjA/sNbYCyoTUApslxA9z6hlNyJ/ppPvg4k6vigjcAtQ1mIDwznC79qyNp
y825NxJtQshoSoMElw+fpkDPaRXRU+Xkv+vFuFJIskoav39OaMTv25ipCoIeF9cCHgN052WkTki3
4hUaxg9sMAFLrrl1imbrdupstf5ZVjVMtBAtfZ7g+WK0TgjQxOT+tchQp3qRS1LzbNPkt/iQAUCu
XRcHQYHKKuhN1191eNjpszBZLR7RU9ccc4iZ0FCv7K5NHqTayNCRT1zgqCTv/W997PsbY5LrTpId
4IXySRMTuzm//0DzSziAlmCXBQbV+aSde0w1CKczfCRzOU2alqlIXlVNgGyek4cirEET2BBywvpJ
oqEssj2hbyTKz+TjUtTXXMF7VaMDpzaeBk5PiHxlmtwI/FgqGm5H+KJEFSQPBstPQK4D+lOyX5Gs
EItX/XG7hPa4wbg8s57DzrsgOPkyRlQpc0tes4FJKCSmgnHvuQf16lAsRjTZlB9dKEFgF9pnM8le
qLVfPMciICWCizyb4y+6UgxbPDVePMJKQgewKAk0UU32vOvck7dIe9xpkG7DAK2HtdPSu7VVwbTJ
yTPSnKjBnFxsU4IJ1NYX8mRXRrti7q6tjHF4tqthY5j2SGGlcW112Qc7/R0mU4a9WnZn0Rtn5vpF
S6zcMWa7JdSbKeZMYji6XKtjvm145TMKoi92ys3azhpkrwYTf5eDRvtjhuYnrKhD6DAdTGJ5qsWl
qHWx9mPExHlBITrbEAG7zFv7mHLS2T63vf9UaP1vRjuWL26SMdwgeQ8mnNJwB+uNVNFdquBM62Xz
Dgjw2Jfzw2zRnFH1RyM01Ko+ojG9ip9rgWR0rMNnb0BA2+gRdSemfLSyGMA9tBwkCRJjPjBemffK
mUhrsD/TvohXapjWInLMrbCmJ1PHvJRyBsZ8wplIQEXaxM0hKAlykkDZI8aGgxJk/JjHI3OfZ+j2
RNsQrrEpDD4nMQgogGDDsDIvmySTcqw7k6n1qsEYENjIkKuqN7M7Afhw9JExgK09ikpsFVzzZZGq
MAZ6+ECnF2/x7g7hps4yFjbNOllx965i68t0tGkbmupRnwAHS4AlU0TcfdJSEdqAfrB0TfC6WgwP
eQzVkxpfJkj6qsz6Yy1AdWfsfzPUvq6bq6SxTaKk9PsEdf0qbtwg85ndaz5HiWubn7bn/U6YL2EV
rA6WOezVZPpMHoyHxvaRThmkBfoW1rmsspcHbJLElgECrP3oZQzGzWltIIp0DeVRB6T12vCR8CDu
eEuNhjBtkFMIFJsK0V+X189pXp5j3Tkqcl3mivp5ANVCM99sSHdbLH9psKrgBNEKeKvF94QkqSYD
NWBghU+s6+/dcnh3u+FXUsj9zFDbMY0P9J3AaqwhW5dzswohCm2x4jIQ4OCpxSPRRfc9w9DVlBZn
hWNJY0a5qlL/PbXRn6B/egrlQy90BqFs3ZfkIHCebhgwVDrn0JUEIJVVBtzLmUeMGrp7W7PrUIAl
gpipgC+GZ1Npz7rfl1vCQx5wuKkAtMF9EfoMwlNQmmp+8/wHj147IpPCXZXMkddSphTYFJiOiy8p
hTg2DfYR2dhKtf1OujH6IVzP+XODAxRgeLjnmFy3NSSkMSVrBbkddzVhdmmmQ+f52EWYLo0On1+U
zBsfQrJZupuh0d+0nADOtjd34TjtqjHcVirH9NK4pKYp+StuumAiSo76Ak84Bcbggj3q8Mc0w62e
Haik7YO2KE9U4qOQUQ4v42yo9zV8H/4b9Dc0eF76PbnxWyzjzQSvGl9LD5PeNxFdTa+VSHLSxHY5
GJJVqUrCg3G1OCmjPdG/ZSUT9pBpZwBYFYmZ06KF8QfcjqTL+O6euxFsdJmc7HkcuXqTO+Vt64GS
QxHi6nukKzEEAF7m+kdRfdchvL8sri8yirdWBtnNn8ZTnZlfgCD2YZz2bNrQIzfyVzJMzxkqtgWm
R9oNZ/zGB7S6tnxOpWHoLuW0XSjZpNhEaD0lOKUsYhRakSjThMD/gN2mmOzAA9ELSZJvqP83uoum
iS0YWUqhDaIPlFo8kgLqUWev2sr8HixMHfmzwex6h/Dtw0XN4s4j/RO/OGRW/Q3XyN66Vf6d5lh9
B0g/jRlf5gihasOXdbfM7/X5to1hBN6NXE05FS84lT8TM9yatvoDkuUS+vi8EtYooiI2hXJffGM8
kVOBkqNhF19Z7a1qBboypn8u0yvStXba0gqP6+kmR3S5yZOy3yYIGB2GzSCkhxfOUdQgRo3IZRDO
poWFxOMIKO8JLQAebeT6Mx5ULUiY/r0IE+3I0IT3Mv72x9fGs17Rzzy5RU+1uaT+obNYdyF8dUQd
KJLQUrrsFih4OTfR7FbNrmmdrfWuOyb+D+tlLHqND7R9qPjwaApa91qeTYEU1puC+2FEgwpmtFr8
Z/zoBgvBUwRNzFh0byKKO0rhFRUAyZrsYXHJ4u/qLaBXFa5HZd75cXRf/2bhJeeOt20RNKjuc8FO
zWmh8qVDg4RAf4vbzlxNZnWx8+FpRKdAwHlyl7rqxvLRkXnMZAVj2IBN4M2AzXucrEfjEyn1p4tz
udM5MDP7xY2dR9MpAVIn59ifd5nEgpJPx67lbCFOGNHIvrP0t17aX5qLJIS/64Cpaosbl2ZMyvWf
jC1IvqY6NKBkG+fcsQD4ggzJVhrv4bJ59bQIqDVaDaO6yUyCCjXV/aqbcdEKvMB4Q8sQI9caAOro
uo1YJORooYrpy8rfzzpuKjIcj1Uov0qh7usY5rQHod1q+0c3FydEFvA3ia0iwbdae0wseWOaFogi
/U0BYDCUMeVKpNWvuIj3qZ0dW7zFemZ/x15Ln6pt60DkRrQdk5051ZfMycZ1S2xcrYD09nq9aSr7
MyM1vjWZxPp2skkz/LeptL7isLxvE3vDWzj1MRS28tLNw02pQb/JyJZeJeAvBushlBrujPDPXGpP
5uJZw7HzpGUfCo2DPZtrLdJrai4TbWdRB5Y0frm9PJh+8ggRJzpUZfYtw+XDjvOPyVCvWYlVpbRw
GndgfokBvEzZcK7S5BELxSclxKe+yJzdSm3tevro62hYeToXcq3ws3U8V4K8XRd5c3/tVI67kSUz
sCZas3piHlGt002IP3wsQctM9abII9je9kPhDWLl6tr7HA03euMfY788myzhQFFAolZIDAYynREs
JkPyluStWP9p7PqXbeVfYV2HFPDVfaE1KyRsLC4O7pgQ84fTnOZy2ITYXh06eiCA65OVF4+IIVel
i4akRP0ygaGkER++pimqWLuH/DIP7imB+saYGjG9VkU7pymHtU7I2Ai53k2y7Ry5p7wqPx3RfCAd
v1VF6G0SjlPOkFfcDu5G6wO/rM5J70U7s03X7tBHG5c0XiudL1pYHksyP3eNDfesh/TDJY+4MGKS
Tc4uVJRqbysU5oueevSw2C1/VG35D6NL8wZME7tyKjqO4vJs5S8QZAICTu/aWL7FCu3rcgjOU0Mq
JuXRNnI4UOjlX7D77eiIv4WuvNC5vQ0JcmCXYA6sTsbGTusTYWyPMjbfi5HAzErGlLUDyHV/3sRC
cmEsk0fUC1yHdZoyNI/rPbuxRzkVb7VMf7H7fRo8KQ8ufhCrnMMAgsCbXd8QdPlOedAf4pgSJaRR
f0PewKZFR7VGbJ+BYjL3rSZo66VAg1OziW6KSbup3FqDr6y/jsUC++7dbUtAYoDSgnwMiRAHQw2d
cZFncEvPZUWid8wTwLDSfrHvXU29ehJgmffjrF1qduWHqMhoYnrRUSUDm0at3VpTp63rFNF9Pdm7
qSuMo5ajZW7mJmIS4bJR82IIi6Gxmya/Odiahxx/8r01DrDiQZsI9kkgc+yuP/69LSz2Kecl45vA
zZMMLXBtcq2SNtv4otrlsRdE5fjmieTM4KffwhSfMHtOh8otAO177odDH9nAQL1yrV7b8/dsZ4NC
tRchnT6jWLO1eZnzttspKvR24BqmWhqQiXysx+qzlyCgEoerz6wNB2Eof+eGf1yXuL0pZzTU0Dee
u4YsYxybSF/zd62fJBYmSntnMH7jBuakocIuwvDLSgXYHIcWOlQl4WORj3UkWCROXKg+jzhHlua5
hmjT27uhC8/WxPwiVunEIkw058Gakxtd0LGSvvnqZ5ceKQIe4XOzvFyyTGAsx2gQiBIi6714AiKG
V+7JVECmPqVkHDoPRX1bp2AYUNY8klHK5cRDcV4LWpruLR7GVet63+1ou1wMIXnZ+X26jA58jTiN
eWxPQo8GXBAWZ4RfTptel8deoXtsomZcVWAeKa4HTmvrUCrx2weEvCXaNkIn3mQxnVAnJJzCrTuO
LMtdmeSebEBI3bapehuLjnJoTLE1WuQuJ3N3lpkkRchY6zY7ZYj3XGAJU/FxVW38WH9LJvfsR39Q
QaUnHYA8iyjJj4lXsjymj8XwElrYUpTHHi2OkMdWWL9HWaESJsjQ81P2zi6yPBgyO0KpjdeMsA8v
k0DqMlos0KDsnZGcRE/3xVGCsF3vydGL145I6I3WYjAA5fkGwxFWmGfukkUKl6LI5J8YsWnX94LO
IU0qdJq0PTH+zjmzEizNtdYciem7jHaW7VAG8SjzZDEL2+qe8zljSCwGWpWhYriiIh7VLYw3ObKH
0ywIS2XurTPHAZ89qycjB9GsWw3OYkg/K4uGlV1/Z2lz1/rlsM+nxV2U4xkxxUEWkkBLYpCxb9B8
ct3ss6fJx9Wm0jCb0jHLq/gQpWopoM1328H/Srcy2nHv9k4v0CwNJvK2ZfQUfjR0WDAuadSu8gbj
AKZBDJVRDk2PYuQ+BPMCZI5mZ69rhMtclLYgaEBxbvzSbqn5GXs4avAOfUPHj/BVAnPAqG19K8pg
cLQB4jngd23W3zcFQ6DO7vjXwDKlL3+ObLgKPX2bkRANY6CtSS1Vk0aKhYbd1C5uBNiBPtHPkrE7
jlIWMdd08dgk51LotwSfWzuh981WTdVhblIMGlm5iU0Bki/i4hBFojsN9NszD0tDmo0vTokPVJfP
TM34/5czsDlcGiQJp8e8oq3OvrXA+OqcWkttS91q10NTJjfSZX7atDTta2vUTi1HMQwwYIESuScb
iDffLzelvdSflbRPszrYGStpnlQvAPOtPZ4zQKiimo6iW2ZCrQ4H1SjwbblZS12b26slEXcjYg4L
bRDmiXljQRjeim2WY78UObYx1yjDtSfWpQklwh5qfLOcol3tLafkbT7yEtnEKWzlLQnnQlio6Job
/LWv0uGzDQ3pQNnL0NBw2gfF+NI6/MWNzUuaGQazMXJY1hjJOJ56tX3bQApe3Hg0JU9Rda/TQuGI
YtDNf2UDrhbKI0iETchrG/W0tRqWUGOpslxmPRvHQwmeRmov2LivdK3QNmYvyh3DYiu2y62PDDOO
Fa/XfOqOkA+FGYLHnV7BMdzUylVQE9IKPSXWinJiRDQDEBiTmTtpf0RB0rRtR1+15fQBiRlHgn1m
Goe+6bcALGibO/W3KXM+ogkm7eLU9ULvJY+Vt8enpDZRU9criQY1MJtm35entuRItsmCo5FH+76s
zwBvWW7G0jy4Js5OygqbY07UxvcY2Z+6+UeN83dfNvd+nW5su7mbO0c/dgnG8i78RLvHowV4XD1/
CiFLBWPNkplT8Tga8d8DM2ZSfII0VtCntXe/FR5ShVZfs94hKRDgu/PZ+xVnZNnGjL3WKGOpNWZq
kYmKlX3tzqxYK4txIre70w6pFU5HByvOKmHrI8qeYjaqxi1Rxru8Th6lRhBt692ZQqMw1KcXNQKo
6nS6wmP7LBUTEWfAdxeVHRggH7zOSOywnkfnuJPvucOIzPpDZtgd0N+JTTBXRaXGV2GyHejxq61i
n4DYdN9WdnwbVbgSKouxAbXK0KHnrdQ78Ag03eE56zO1Ev334NHQr1Na8CrSngiiImE490m5KR2a
H9azCtkeprksNmhBPjW27m3sTpDDEnEo0vReEzUQGhu6DbnxFVh4+teGYs8HNY7mf13+1q3hSyqd
isUZ9gZrzy4rK1if+ReOciJFbMwlmsfO2HTbB/6ilKMKX1Fb2/kutsB4zk2Qaem+0GELtaF113R+
eqzQJa+tBj4SXsCp9k8cR+XaaPDaxHIYLjXWLNEiZBlBZ8X95zRVt1xhU6pga4WpJIGJWqIDqbdT
WnU3OMvo+vtpfUcA+XfaoQWRcfpokvS+jhtar3FlQ+hraJxgoOtvS2edFNoveu3Dhxbtmb4iY9fE
RXWM2eax/OW68EFdwdao7S7N4sxJDX3eRVDtbpPli033rdB893i9CZ/KL2XTeagzh7+2854AF4z7
AoH4KkMCQYMo25LjA1mwVVNQN6zDYW08kVGcchzor10dE8htmu46svYe0PJAzP5rlPwPe+ex5Di2
ZdlfKatxo+xeaAx6QgUCVK49PCawEB7QWuPre4GZ/SI7X1U9q3lPkCTDnUkHgSvO2XvtCKgMBP1t
2ebjvgnYyOTjwlpo00xl7dVT+zJY1eKqGJD2ZCdcp1Qng7CgOwcLhLxivEob08ai1Nl4fyWdOJZw
jLEmKnt2Xmm515q2vw6V/QS8eUcmE37VSjbXzumqTRqDpOT3EcDDlMZ5NCa3Jpgp8lNmxFH4nbBj
mKQWbfmkl2+aWVuoO75WdRG40YTBugRd1li3nI7YDgs7cmKU80GlHAZarDJT2l0JtCzBtBWsoemi
9NOmnw55XgMPC65AyS6hyV6FbRk62AperJJSj5HooZ2qYpEzfTLkAmOz7AepNY91n1KGMSFxzPQ/
dealMIP0r+DNDIaHJMA1HhukP3VFHhISDv6tlvYvyxjwHnZvU4fSTG9YblgzCtsWK76mLT+Jkzk2
GnTW5JdlcoEuefaDIDDkNVbH2k9B9V+ADh+16rVJEVN0XFxq+zKBI3caFD74NPfozF9lCtfAcvQf
+tDgk9ckaDmyxIiIs85qWG0y+i/7ITQ9EqZnv0qmV7lg4QsrhW57yQkgrBpugNtHyhanSHaYAjvZ
ESD4AiGCvqmFkx8ZORq8+TZodA8MPfiIHlCgMKpsA/IIerXbKUNDnkeaucgyvHkIblVLg9iiFpHK
CamOxXtig3rPC+OzWaaLDt6AVeouCqIThuRiw9WpIAhqiWzGp5WuqzP6KDczibB0py2GzUE71kbn
SYhJfT49K/MiLz1aILUimaKMj3ApDBbv2qeaauCMYUUoJZES/ZIyGXDe1Hqb14ieGjs6dfTSqLl9
U/WuO6P/ZLS354PSdeRywlF29IirJX7MSrh8IWN92bitLj1zyJjKASTvM1l9JXkea92EXUlVPkOj
/5bq6fcOojJXv+qONd+LTlYfTJz0YC4tuFqKkElCapmS0EHT8POpJUgQHRcbFQY6tganeUCzjPCJ
EdZPuuSV7//J+t7gl9yF1Aso01L0bx2B75BtlRF+Tu301KrWZ5V17/bcPtOFgEKaEFKqWB19Z9xl
dcB2QJereoc+qoLn2tTBG4mIqPI+X2q2/IKusxVop6qW32Uwglkq0Imt3ayiCxG+ZDawsKIi2M08
DY0/a7NrcQcVqPdyBu7AVL5oJKM3Kk5sWNaTWwJqHgPc881nYbXvThVSjS7KW60fZMDMyZiewa87
5vpwmQBK4J0daZ7seztGUif06hCyUK0rK9sbq82FweenpX7S0LT30eJciEdHuST1H1kePmIWjnwY
Qv5kLHdD+aUCEMbCPT+bgALTgsjQbjbEHtmcweoCYmNB6uI4hee2q+pD2NZP+MD2wii5/VPdb9iU
hl2tYJQHPUDSa8cIj5Es+YwgrmFa6DytUPi7wSnqJlUclrdswsxwr8wjFojIOVHZ2E5tsc6DsSTw
o3iJquZB60kbAurAx4h3Iz7anU21fNtQ8zMB5m5q2uXbeIahZ2npOTHrR3KS8OpOFR2riSbGlCcU
qzK37hQAJdWtW4SE2jwccE2AV0tZlFXtsSxAffTUhOMC8k43FXs7WggWYQAKorrYi6rzQzvxglAg
VEdxJAEw7uHXvMdsFrMJv8vQsgToQjhwLPoBQPwMaejVCWAFJ1TinTKr38yuvpE5dsydbN53kvVu
1uEOYV2tbIushLU9PnSh9r3ST6HGqDnFo0U77JeDxqEktBHrjvNpzd03il96bb/RQXGnIqRXkp40
NqVRyDJiCtWblUy3aERSPfaoPaRXhVl+kJQHzNx8mFTMcJSnGreqhQ9XBrRZo763E7ybNaTPyMGs
dEOydQrzWizac6AlTzpjysG2ejdtFteppB8wk+t2su1LGmQmyKQkoRqJBS7BIqHWk7ZDRskzO2Sx
U6GLaeEZiy734hJU9SAPVtexKqHY6BQkilVKdtan5meQDD/Tds1UXjayfsrqvuemmbHClF/Q3f+M
J+OzXzMKIJ1rIqtcoUz0y0iVljW7djP6TkmWhj0GMopnyk0rl5fIsN4SazoKVfMwZdY7pVPP8ais
eFk0OgRbbI0Wr+35F1rqfS0qJoy22Q6OfjBqZlgxfkey/pCl33VtBRykHkXdRyxhKt9f+b4ExBWD
PsDqJF+dskGN5HxEPa5zOp1nBUzCBqFdj3CWYKHcfsZrRYE7t18FOcZ9UN7uKP//n3rwL1IPVGqj
5AT816kH18/x3z7KJv1r8MGfv/Rn8IEl/8M2pGpbti7XLPe/BB9Yzn9YJpVXUwf7z39UMhH+DD7Q
SbuXhm0IYVpSs01L/UfwgS7IRHA0w5GYVg2HAs7/JPhA/i32QLcNYGeWoWmGIJnANMW//9tfYw/k
YNZsAcLSm0WY3QYAW0/B2udhATAyL+0WGSz05FishsEvWoYsqbPR/ldh9zr/l7+Gua+fAn4O9Uqb
cyHtv4XdD61QkLnKwisypz5URvA8OPllGWYJTYWtxpw3l4biyoDI2AypgIdG92ueYORGxpKAC6Pw
9Zfv8T8Jvletf/5IuoCDYQlLVx3N/tuJASylWpUtCo+mzEAJTel2oid/L8usn3mXiAeIdscacp+r
aeF33YAV1humiYqE0qGhPAW4zfc90kZXM4yAN8hpCTgLLXqhUgYUyuhWGpw0q+zCvV2BMystAnTG
lkBdGfhKOL3+93+RJCzj7yfZEBZXm80FZUv9bye5hjY4ofUrPOEsgnLcJJmRSvI142CrVY5+VIMm
dtt0Uo+k0rgpFVHo8WbZVWd7KgBxWuqtUO33gM3X/l98Ni71f/psXOiaboJntK31ev/rZQjeNWlG
28q9LhyfwPrsQOllHvPA7IY0w1lOg8qbtfrDcPrOzww136hj7WVmNG01zA23XAF0jizkX3yuf7ow
TclNyKfSTUfwRa3n9Me3p7gI2//97/J/JUwFldoCqdfRAHQFHE7RUwoh3WtTyeKMERvdWefsAQ8m
rhqOb1U+lqzSqDQRHCGRmEf/4sI01q/p/7lXLEOs0hrDgVPgqPb6kf/ykWbk7ksYTMNRS+R4MJJA
wVeW74VqKxcni5vntYgA+fixHrPkhWDilfYZ0fswY9KIoAOIoJqu5Mdam3Kg+zRMmc5iMvQoZYr3
hpBYalTNZdEySEe2wsSd6i/mjALMHISv9/qhkElzkdMtsQ3DI1rBAG2rLrsY+ONsT4QCBfP3cm2Q
sS/GBlCWZ70Fp9BUrWdo5UfUdSo+ETw5WSKPGgmi2tgoh7Js5mtT7Ox5/hUntboXxBLsJqsadpZe
ADXopwnBeBPvFpR15IXS555V++W//8ZVtCv/fIKl5HXue+EIVf/bCS5yh7hdCslHdew3ppqXVy0M
TnUBBZ/deEP+Hw23Oy1+CrBTF/pyguhTPCRR8aBAntrQRUtZFyvhyRmaz5U/c6DFtuxmqjoRruhp
rgN2XEtA0LFFKzqJXQQGDudX3RmmPu5MDBYfQUerNLKdbTZhfC/ZS/qjqj+ktvrizNHgRe2KC284
3B+lThj6HZK3wQETpEWzSZNARrf7IYucqwzAHo4lsLzeLE9WW5D31PSkmKJeajtDvgx6MT9GwQ1g
ev9QdLl0RbrIl4VFaNo20Y0iDL2XWSh7Lp6FHs/OVMuMdV3OPlkYDRiZKtwaZVsforAsPPL9PF1f
0kvnVOmFsjr0v2I3TTIkMjEShwUTsccEtxMmyQjc3FCM1SY9RnOrn02iGJJzKsvubNp8evqDtMCg
/uVEwTzmyfustP2RqY2WklzmUwFV6IpDRsVYcjUt8QAjTtkNFdwFqRbOeYxqOHwGzMRMTBb0p0p6
TOwJ8v0cvp0+l+R791Rxorg992h8km6ZfSXSJyr/1YG0de2YUroshuGV6q3t378jJFvNto6Qh1lj
2x00TXwYkSP9sGadOo2GQSYvqrJcuYZVV7DHy6wzs6rn1Fb8aHX2Ke9yjSCONH4MlCF+FIkTbUqg
Y1qD7kNRavncF1bAyIwM1JzYt6lmeKanPl9ru5ivIwrlnarPkKey+Ux0OYWtUKfqasaJh7hFuOzO
v8ZdWJzbScL6AEVM8wLVYmpMwALJTNNmZnm2qvneHnRijacsYdXMoZ0FpqIxugKuCQ7ItCLk85Jh
1p6eEtzAPlvl+AbEjSCaQSfMricHqICL4yHiWx7KAmUYAQs4LZLYq+f+29TU80MPzvNh6PI33Gcn
7BDaEWuH9qSLWmFrobPe4JmmixcompxkWTq3mZW4WcFiMLLF60OY6fcDasvYc2zysO9PF6ew//iH
1ODv6Oi77O+vRQlbHkaoyc3Vcjnff1jDJb8D0KzvnRwxKxxK7M5hGz426yHLF3o2K9X0/nSuGUxx
7lIxaUz3/hLtdFBzmPNbDRYO1vnIVdU0pOUdWW6ICnrLAKOgsOUgEsPH27ZcxfoTkS36Y2Z3GB8B
c7Wa+XA/dCondNbnH/dneWMvqKSBQLFw9OcWhdVA8vnz/TANwYe9gPxYt1mblu422oOEyrbV0SjP
8txfoBY8OBndBGNyuucQCRwT7HJGTAfPQnPeZAwXLR/b8VlDHCzL8K0qcuvIpmYmsCWhv2u2QGcx
k26E0yrwGNOeIo5a4vetqw+bZkYM5ipO49du5iIWA+b8zHijiOzgJ8gtT+qI+CBzWLsa6W8G8f+h
YWtqqV/tXBseqHAH/fzWm91JRxwOlao5mhiOC/TbRySfMCUdY5cQTnLKiHOduC/2Cp1iox8zsIlG
vW/HztjHuXEmFQTSmdU0boqMBqI6st7ZbogUqcfZzfIUl+BIwRJnvERhH/+CSJcfHIygjFx4erKR
caIBcLWV7lLS6oy0gmjHKXgkRfRrp/XRQWfwPea4A4qmtzFgoFUBMg4OcMhdQbd5y0b8NelQ3TJ0
1Q9mVDzGYnwJ8KLsx3Dt/xtR4DuSujaNMUqGdojljDi7+9kEX6x4S9Fs1uQ0gAx4DuLkHQRh9yAw
fCZ1Ff4xPiGQ115mruWm/WILpXpkprrm2oJJKXYosdvTs2WOsQtfdWIf4i4Zr7J0R6KmTfCTxumr
3urLQY/ba08YPGgCBgnTtteKtAN3eMypgxFYZNuEcONUR91YfITZ8mzSKzzHYevsC4SCtAmAaNAF
2UPCU3zE0pFkb+tE5M/w/T3YYTyeutB6oH4NCRfy+b4mqAisuHWk3NlsFEnxhaWwWwQrVMAOTBYa
2nxYcntNOSOoRIkKRFCK/C4IFmG92u8rinaUQPrylAxawk910XkC7QzCkEDJcK/JYrnipTwVZaK8
L8sRHaFObhjUQTtG9aHF1XXpbfgH+Hhci77lQVcifxnnQ5QO7zG0SohpwYvQ0m2YCuM5BQ9NGVRA
7JDKW9iHNsS4EoHsQOqtES4Pdv3YGAlVixa4slVNFf97OGGis5lYh+Vk09j1ohm49TTK7CYgTPpO
RgUoSbYUjslYqXPDr+ycFfhaZIEg6pyjdR2QK4epMxrfDHXDX9oBtCRwmfKHsMmuFvQ2j1pfXeoM
+Z1wPqNRG/wg0L6wqDE84L2fcVKCShIEoimkU8ieZCZjXpp9Ya7wkAzzCKWa6QkKFmUrS2c6trua
1l5quWLtgzc9roihMPVvZWtXH7EVvZHHYoASbnD46VW86zM65abUNE/vw8bvA3jsDfKfll4trqHU
E7V5rYe9VSExh92NCarNjzivHiRsdFeBbF+Br6mdCoKlVWJLSkiisK2g8e4fXunC9rHqnUtJjdwX
RO5sjLlEWLX2u50ctwL0mUPkvAxD3TAM4AfSOqSMrJYxBsbJRx0hG+lSyFv8ZbPSwFdPImKHUQae
gOCAq0t6NMCsUWtyBY6OVt+yhgDTqT20rVIRm1kNx2H6bAy0WWMJiIOU6V/VYkNWDZnA0XRsqdp6
MqkJ9wrL5piVmuYzqRV74ErG1pEtsmZSoTdRCn+ybRkK+2B6V0F6b6OZPyGN85yOUql4asLVtL5H
FwTFtihk7XIFedQpoUovCW0xxF57DQ1BOKbGfgohkjGuOLA7zXNe1CjXKuVMKyvbLQQC7PrW2nOZ
qLuu28aJ+Znp8fJAEr0aA0BTOwd2bYJnQZ9tv6+okEexnbjAG7FTQjVqnSF76cddr9T2noiG+jSC
IYFi+dL0En8M7bipL99BUlXwMJ0XtScPkd4zlrianjRKaOi3sJZs005e+1n8agykpHCtkqemx0PT
ztq3YVAQZci8OkgFOUpEkCeCxgFZWcz/JzO4dTv6oDsocFeztVibanlyVKIJX936tO+H6czMwinG
MRN1zFEDmpbnPkc8rDj7oR6R2BXReKpMA5ztbAYXlqnqzlLT/IuMAowhyfCpWa1H7eGCCg6Xr442
sVnTrYmJNE5O22PxH1SfsEBuEF4hTNo82Wo2k5qhpfsE+htlyfVfqvtv9dWJYqq+AU0abbMiHs9N
H4JrAcG5Re4+QnyaCaAnDm5PK4qnSvDTwbF7GMdKHGIj/0ofWDkNYRzSA+XR/WBFQ7QbBSJHI0SF
hvdDV05kfG9qdaBIvv5cG6f+RDHanRbnl9Wp6HYEUmjYhVRRTfWPQwESdlMPdbCLB/h8FtsvbK6b
ZGeIMrsBEv0QVJYPirhKtnSPev0wZab5oKD8HcugeiLYyDjWVHDoAs3V0/01zDcNSceD7baVprCU
VpBFzBHS5DQiurqj7b8+o7BKUwU60ub+NDwaBIUfuIyRVUE0Rg5hrJKZRnvEnKg9zilhBWnW0NZd
ALE2VFu8WiN6aDLldBUjkeAirJ8pyiO4054siUivnFfiGtVeyviyPttO+koLxaJ9jDNKHy3cm1V4
EGEkn3Dzi6fIlFiM+YBBR0m2HMGfxioZE5IOiNqvtw8iK7Wyjmw3yrPN+Iv1hEQfQ1FuktaPPy9C
+ONSLnQ71+dWhVDY0qt6Z5fmJmGDdFJmG/FIntEroojm60r4pPV240Lds09VNBFTwsKuX6OZ74cy
o9n+l+fRTDvXhgu5x9bEyNvP5mcs23lvyiOVYhwvtfGYVf3gW9xEJ9bl6DNA44EYcHb8RnLCVdG4
U1tf1WCBjxIbXxSBiiyzsDSybvCmwsQFGaP26sP8rPbZl6Y0v0N3CE9K1hyFk5i8W3weSsjShD8/
ijGhdRtfm4btSKe+sMI7JrK/TtBz8Iahu8ty7Dijlp07ZgHbGBUUbdPXGqPOtlaTd0Xo+CcFfagk
fiHul6oA8CXWaAMwyNUhB0A6d34Yi/5tRc2N9vBK5k2/HZaPXOAxMAuk3SFtHJpDQ5eUbgEndRPZ
IVcp5mAJ/jPRu0cWJ+/ROsOQueTO5aEVar2r6qMqE2ifntpED2lhBi6eT8TjqBVlESICGlHwkCx8
xqDnkdYN0HPwRSu+lf0T63w08TXhHsvEqkY2llxFJerWGKYjHq4UdKYij5nJPVUjqotF2WxJB/pE
q4Js00i/TemCusqyceWaHTCIzRSwQrdD8lwotW3nAYI3NSXfWofL+yE3sFhHaPcT5xMcMWDgvnVr
zfSk3SHv141HkxyITdcgUcaPsFGKingszPvjYOebVKPzWyXqMTGVJwVzFabngdh79B24JVjEr+Wd
nC5japPh4gCtMNGr1i1se3NegJE3dK5LZBKI1yOspWyHylz+CjjV1RgUu4Vk+50iWQh0af0t/dAI
in5AOgtCjViNw1pBLqDZ/mTguDEM0Y/RYFSixjcwLVj1UcvLX6OBCiRIaB7LyTHewjW4sza8Mu4c
KqCmRPyMTkLgsXsFFfClgSJI0hZbYN0JyPvDaHdW6/bU0qN8TAFobkTRfI2LsnrnK7kgA3hramCF
cVN/w9SaYMuqF7cd6TPRRg624FNR9zOGsGlPT7oFjN7ONApmlhZdlcwh7kNFMJFm1qHtlLeB4Qcs
gH2iA2fvq4rpyw5A2qkSKVzQBNGxyxACLuLJWa59FZdua1XVIxl9YEmnTU5E3UY3LYtNuam6A9a+
qgzy85BV8K/7VyE7cRY0m3dcwkSxFTUnUUWSugJZKuBvOyNr0DoqYvAco/taUDjajHbrl+q05jvB
OqCYedMyaT1EFKgLxXygvzjos/hWibEmE8rST8Rwzkck7KgbY+Gmg/0oFpNUd7JAU0MaLllo4OsH
4LrpOGB/eRkpKh8VepI7qtT1razjZwu9F/x4+8y3hngCGeUpEI6FSICSMlEUO6tfzJOecvd71pTW
BzlYqz6BeSNU1FdndVqxUMDDGI5QGPn0mZ482ibN6jIhKaCa3ywHYgyeKCS1c19TqAbSt8RJsQP+
+CgVmMzFFEK1oreIEwdZBk7wFhvNFr2nvdHC+jaU7TVVwK1EKxIpJZBoE4sgYFtUH8e2VqEdwKCh
NjECQEO9v4BUANPny75k3sytEhbd8mobduWDPgC9e3/YSlJHSDfXYMFVX+0+CzaTeCkBRinpqIMq
aIkBqfJM9aOKPWVlESBVf8ec+z2hQIGhYxVaDKph+/fnBfakKYojz4yr0q9UQF2oVIC1rk/vB9AA
2JH+y3++0xN///RorYDhMXq21cKVmDzrwfywUqRk2PVVc28q+iEH83McUJwem/UHqEz5S0lodI2y
vcEbuesiq4YNzwHNoTzMPyP24EQETSzWzkHWx16m0Hk1b31Ft6aPh8ciqM6pk9h+kSNqyKr825xP
qB+0FrBr3yv+ot5aAKzsNBV7j6wTz64ZjegLkuUpqHPgQcAnD3IMHy23aYP8OUbk2Ahbc7FDF38Q
3ybavlPTqCe41DvNrZzReu4b2irOYL+LKS9fnGAuXxaLJJ8Qk+4wekpppoCD7fkakQ23Myx0SSn0
W4ThklOT+YGIxDGkj88X11PJmAtv0QPw00sHfl+ZlNxfc7AorurPEwNXVaW+Uy4/+bJpow+K4elj
gbOYAFHiaMgbxc55HaNFczPHJOTY2CbxwmzctCU7wFnfDaVNWTejstKjV7sZSXuxy7I41X3hOlzJ
O0WQAjdA+4SMFaEMb/cqKRBfzDxvToB6GC5joiVa+mXnNCuumiyVt8qxxwMEONvLunB4dFZMKe2H
7seUkhK7dO6wdPqzZUWlyy1Q4P+LijciMU5FkSjf+oDqnW7L4TqR20QCJUGbbAL2FYvx1Z/9yq5r
W1qT/jGE0SNeAeszR9M2gMFWGWNuGZTuMzEHpAOL+Vjrrfk9LzSbrZfB9yoopGd99ORMNHQG7FZb
NtTWrgQ/6qnKqO2snLSxPsD+tQCK3RH6pTG3QCxwKEyW1Zi4Ai0LJY4WOBlBfQRWm9cQBzz1wFLu
gAsoZ6tBeAGzXIdZkf3SAKuyoTQ9gjASNEbFLZWDfKHY5ocUFFa39nwy2MHNWhk9NyiJkahWW6um
HdfnnXXt6PEij1+UYwNcc6/PCEfYIyCFYxccggvZJvZQoq7utiaY213PypyspcucGNYlaYgsFYr5
o7Hb2TO+FlPXXXs8/hNO9dgQ6qmCRUsvUOremJAN3aDovYwNdCb0NGeZEZhsiQkngl56jJmXQSb9
o5qbaJtYEuugSEoqvg+JQEStRkxScrLhtPZPfctk3IbC3hHE/LOtcwTGAegZheIqMSxRcTAFDdym
iQ5JE+LPmuL2QvLEuEtGWG3KIojKmJtj388fUYSWYhobeb2XpRxDc2kbmU9SfEN1WR0K/Jnu0Nlf
wEpXuwhLrp/FYBNm9Hy9qnKNTQ1dz3B5i+e6OKrz+My3NXtmgVIkTiEvFUieN5AZUWtY+HIREpKM
xwXGEAE5KSHyOKU63Jb8fKQ1704Hnwnp86aeCQIfsu5MmdM4T/LD6nOC3NvmMVqQnBZm2F0UTI65
zpTWjO3kGvPH7JBcVTjiHKbd3uD0+nNcfEFDPJ4G0zwlYKDwuY7vIYqiB+T6ZEOS4quNQKjERMsm
nU0U9USrpirZBEvY3hZK26FFx0YfCVhcoJCdurh/IjGRSrrxE8sKmndQm2OosNhO9HnfasW6U++o
TCo26+N834+a5SIJDXfT2P0Q4xydFsXACDBM5XE4ltgX3Rwo6SWq4bJnIZU0ZSG52jZcbW5W31kF
LmutHLQ5poqgA4XmhMWxscbCAwkEEQTmzHFOOR1o3q9xblsfDSTpDQyg7jarq4xsSJ9DAjgIqavU
U9rJnVnrYj/NWFExEJeXQNlKh12ko6omvOL4EM1sPCMKemPfC3dp2f5TKq7eGe1ZhYvksGhJ8bVb
vJkA717TY0Td9JpZJBFPK2A63eKQlZBF5+khahkOtaZTzkmj8KZq+DAaFAOgWV5snZDgvu3Tg2QT
sg/pSmzNhfPHwtY8RaXdn/rSeR0nB4vsCmOVTaG9WjpeWAMglqw6A21j7wx0VBL1BKryc9Ay81Bl
ieIX/VOMYQ7L7GovZYa1iqVwI5SrVLJ16VbNglGkj+ZtRH9+hjr0KBNTc0nLAEUtxHA1wZFU6GeD
pNPPS1hZnjOVb7pMorPRInScSa7YZxUsqzlvQy5CJX20eYtdbINgVrUkcEVEVueaS4Ftg/3/qe0i
WG7ObJ5K1oz3OGxUmJ3LDre+GIrofdhebgH44hJH5pvI9R4Mm/ZGqwJYRIEs7jCtSwvZ0PAFVkd9
iTi6nWpXML/mkSQXsIErxBotOmHNFE7wqg1Mvb4eq4tf6eng6vGMGjOuztp6iEm0mpuwPwUjK8IK
PN+mpy3lxybN5iqWLyQvdG6QrGq0+kQlNUdmVshtOyq/CDInUqcPqhdNt4ebghfIsD+EMRsvLVGR
LwtFfwJZP2IxdBcrk82ZtNujNUqCM5Yk8DkjC3W6+KWbK+MKr4N+nt3BH6ZwdsoxIJ6iEHtGQSb9
tpZ1cZpwEbGnnC5KwpIvEjgzM8Psp50axp/4CTIgxIbumyKzPad7A3tI5wAz99bElYe/homdcqvK
wyYLFz9OCf0IKFmQLMOAwQec/KKlK4BaTx6mIaToRzijjvs3HLyEulCDz7s5Vn2LR34ARVKipdgY
MfPLogYhUtSuGq+RYctDktGIH4ruVdXi8ViMq+l/LGgxZYU2Xog9WRyG5LS1bk3dtLduPdyHnYw7
GB1KerSmG01L1uo14Pyrtbap9Um2F2O6qaEBOD1hhE8gENM/k+mNLKAMg7DymZZsuotuNI9jJumN
OsMOeTmvBcUFO1R71pPMtVnGnhpzMvbVkmZelOTsFKKILqvFDtTRXosG1H+nC7FX9CBh5g7Ny9gR
Jzbm4pJOnY+gMT85Yxp5NV7gI+MeklxHAnVnbHazcvkWWaQzC9JAn4ktuhRdIz4CjSStaDQRRy7y
gbjmfptjp0KDgie6jevC1RsQf5XIvo5SjXbp6IA/MYq1a461H5sO633fElr4gv2bgt00n0IDgWeU
WP0Gkc+POdIbdw5gxSiReoroG31MguwKE4Rjw5IUEkkYXMhFQ05nrJYjqtuwIFC3l/J7ivl9iXO6
ByxCC7TzrG0VtHmzSmXHHTTV2ECVdl6SwnGdqNuOrF2xb1FPGHLVJ2SFiGhR3ijR71M079+mQXwa
Yf8D41B5DJx2fqkoT1NaeIkrLT6OHcWl+/VwvzJIp3F1lhz7qsvKnZrngZeFJvd5GHPFt+mr3qzJ
A5Qz3LbQm8eCnekc4XgUGvChmlIZfaivBFRA22Xe2NCMb85hIl9ogEOII6EaixEZcVS22PbR7oTZ
3z4Naa57oM1QTU/kxg1NOb0VjvGpYLDDfpIJcGWd+rr0rFqLRV3c+yCslXSVQE8tLrk8P0ZkKYRD
tAKRZg3jo6Cz2SQw7dFBG5eltd6AXXYvhXD0C7DSt7R+NOn/P5twK16cBiNCVMTSjRJicWdHNL4+
VvDpEW8wfa0HDVnTH4+W2fnzaTTryKziGDCDAbWuixPH03THIhWtz2r/fiiK8V02ababkGDoDoBk
kFl07gmF+b8PU9ra3jhfKDaXZJVyMNatmbOikO+PRB8ze6ByD3bc8gnqVIJIbYNiMuUSmJZoj9fH
RWwiZ2402EuqkpFvFeQ+dPc/D46NMXiDD112tYBw0P9MCXPdJ8vq1RlXanG34oLvj2Ramozh5nti
GWTBDBTN/D8eTuvDOFT5oBajUUSy5Y6+cuVLJi1/WQ/3p78PhhURGZfSq42NtPTvb3B/wz/e6h+v
NbqzWzBMHXFDNcs2S7Ngb0zj2/3H0vtr9zdIYRVlm/tH+NsbphXiLMSMbzU1Ur80R74IJYlq/4/n
64thhHFtRJSxKwaSD2xsK9t2YJNP7670749+Pw0ihYUqHvi/vX4//X977ffT37+v0ebBBPKPd85C
TPX0B3uW9nyB0e9v8f5cUQhDxIIc+lz8gsZlrPuB3uh+NkaQZzojR5DhpO442g6lw+f7Dyj6d0dt
K2+ypgrHiIT4f39faym4Iu4PgxKk4/1f7o9kZLd7kXQ/fr90f91ef+z+CPpY65Jy7/1+u/vrf7xn
OVH4A3KMwVZlEKaC1/mwWf58dH96/4c+ZgeepTBR4+rZofnpdVVEBXcwM+Av3FHEtLY+66KNSs6l
d/+ao/vl9vtrzdLDsN5U9ztpivvavx+G9ZFuzmBaljjaK+E4+XVVTL5KeZ6iHk9/H+6v5dHCzhCb
QwKRF210lpdQF/lDwoSb5H4AeBnuQyiTyEWgdDnJgNQJvUD2f9g7j+XI1exav4vm6IA3A01g0zLJ
TPoJgmSx4L3H098P7Jaqu9WS7p3fiBN1yEymBfCbvdf6lkYDGZ1La2+6phh7Z9bCdcC+uCSU+yxx
8czCIJVCQ7FlPuJma23azUFabEjGUfeLpgFKGT9JZXlVMkqw0+wttPJBXUQ43yMJ2cESsECTjybY
p4QEKmdhh0eyxfiUJ/KlkFPTl5fsl2mx36ER/qRXvGDRb51FrmmhrF7MRSH3sMOcGsZR0CnKGTYK
W6UGoV7UoD7S5me50S69nEanSI38eN2KzUl4CjM9Phi8QXuyCZb+pBZHr5zGKOijfVaHHBmeEE0G
/kMcSz2RusXSbGEjRMPkeYGoJdM3Ztk5VEkSVAY8G/SGhx74kJ5eRMM6qksXOlTrxs1IkA6LC4v4
Rc3beypmwRA+SWIkufFiftUaVllCvave2ndR9sVoDV1v4vNESZAKJnqtZvkiYhq7XcHhpjFrAj+w
o1p7kifjQxADsSsAjhr9l9nTZ1ksAyitRL8g7DIIewsdnFhms8A0noDpjoFsOMmQqbYQit4gahpg
5+S9SYCyTUMO9kAG6onYIqVzMxbsLcPwnsQH4kUWlvIlKbdGDeTHwkMAmIBuDgUZ05T9iQKq2oNK
RI+ysnWTgCjl5i3HxikpfHMdO7EDALK9EA3p1leI/TrO6Z9b0lulB7LFNkspWOLXLY7yEZpqf1dW
0CQqmAyqNZDpy7rG7RVnZE+bd/iuWH7RCMSypypSECK2seemGehYUZWU5eRstcpt6QGPgQ4cIAdm
V0pUZz57B2yC8DvEVKlvJHx7LUmsqbYCW9bLZ67O31Lv9it1UgIf8PT3UBzISIG1LO/CVaWHocQb
L7Px9EH8ZAPRccnK5L1xbhO/iHkIcBiSRD/s65elV2DvVclnUhOniSba3XyW3qpBjVAK6boYGrk9
oatNhzoDUdL2fMdDixcrJGKeJkoRBu2s7rAgE4KGcscXBeyRfdzPT3IOiHEWhMVjlSwHZUxGRdtU
4y6NZstR4159nDGrFpNYHlfg4rZZFNrjWkrdA111f922DT83RbCW2mGSrmIJaVubSf7pmvUNQJ92
Ltbe2BspWS6pSrlgjWRjH2mz8SgMsBSVMBR9+ooIOrXwcUZdvLfYJNpVU3KBKgk0JV2TkPuoshvy
CTq1Lh9UvVxvMQ6kqsVyLSwhKx6R08ZC44euBb0SIVo6lYlufJznJcVxmT4xUYyPP//082GeO/GW
VqeEtK9b2ii/YEBZ7LFCKFAq9J9UBBmart95AmZfhlxznygCST6QpGt4YWmRQ7gy1u0yEZJrFBuH
WFVOFY1Zc9TGY7Nq9Ah6oFCFcVV6xbjOUuIv+Trei4N8a0rSysXC4q6FWvWilCTiwJ2cRAkur5Qp
jBotYptKml0JnCU5WS1Esk65k9jZwXjrjwi/P1jvEDVHGZG6Hww42MPTyUifCxzKrP6n1gu7mbNg
ekTogVdqnCabYBuWTsQtr7l4bnRTPUPoUs+ljFxxRtfgw/nTuZJT0IW1nlP2N5wkiiVwc+pDM450
l4DWepSrIEMKL8o86melN08zuqvdujaJWxTx7OKUqN02AfyAGC8G+tZ/L7l8Q1kR33rK83HYF0/6
dFyIXbtpcJdjLXsppGU6hdZSn1NBuv6obpqWqmRSiYdobXejzsv/z8piaXMM/INwG0SlZigabg5J
F+V/tlqso5xaiQEJJ5PMbDeNNL37IoRLEZNhh2jxBiCkddt18bVN3DHrffK/vAX5v7g9TNNkQBUl
TRJpBCr/JGe3CP8ZUgT9u4KcRzMcsHVFjADCFCcuE9lbLrM+RxBQ+1Y1xncQc6EGFJIjkG7sdI0C
85TC4XETm4qjVFxGM3rsaS7v2a6Kd5sK9Kca9T9/cfImuP6nL840RBH3BDp8FdX7PyrecTOAo69m
vjgLtFCuSeY+GsM7SYFXiXhBDbTRrNx5lPajvsQB26bsDa6EhBUUuN0p7FTrY/ZqyYw/dVl8rijm
UPzRvhGoaCrjF0tgqjH3HU5yu0iS9fC/vP//Ym7gW7dkXASmpfMxfgTn/6DYT/HMSHrFUId5XwDE
6iY9xOBIa2myLTBs4YM4SJ7IUsuN11FPGB7Uc4pTm/jDSvXQ9p8m81PLUiijuvlqbRWQJq3fuPLu
U9gJwVxXYGuKWIMNDMilzwfn50P8fwvY41J///u/fbDKK92k69vkq/97Nxc2GRMzyn9vAduXv5KP
8uNfPOZvDjBT/QvWb0UzZIvYA04CDB3Td9f/+78JpvkXNqkGu3YJq8Rf7/oPB5j0FzLrOOsNQwPf
pG42jw7MSfzv/6YYfzG4A/uHYnFeaYb5/+IAgzT7X64vSWEstnSK+DLGEvmfjEGD3MXJiiyJsElv
VYm11PEqC2lSXMIlZltqiSToDcZdl86IdVLqnkjHEORJBWRARFVEuAQqBQQ3FhOafn2pI2jJg2Ig
f71rP3raEghT5E/dgH6rltJDq8vqYcySjwblL/KnmP6SajLRVNhlkdrPNipBNG56LJ6Y8zx0ucAy
yq7b9/NrP2jZCWdCUA/KeFym6JCYcksCGqHchUEHAGHBCWBlvBWqT+NCfIhYTS1iB/GsUch2BRko
VdOkn4vck4OukoXWoaEuQ9Lf6n64CizkW4uVl5GMFNULja7QgsxCUUwc/XgE4phsXM14rwQ61+Q4
0Ddu82MjqEAFzCaooikQIpQlwyhVZ6ljBqO1m6rlL03X3lJW5UYB1g85yO/xxSKdXVO7nFJ2SslE
Bfssx5qHwMsIFuqY4Nga1NCRylc8U+0ZJW1HV8bLrUnxwKyyE6mLvTh+4A79pkaHLMyAl5cFYyld
sPTJQQPeYVWn5lkjH5P+5W7I+/gcSnN/x3ofjdrWJkjie/Ktc4/R5jNiMXaJVXDeRqY3uyoSb8Kt
iEEUJp0Kl66obWJRCJiKJW+RS+vOCmeSgYffaX+hSRC9TDPDcUHquqsY8tegGjhX9AEoCMSS2UrW
O5XklGI1rqDlYfMWqn5p8oeM0ohBr8vVs3zyOsoN9x1Q4n3Rb/IVasoNMZU6RB57XMlEtTSLdE9h
ilAuFtdqBGMdS+T4xgmCyZQIMlcio7gz0ZLlOimcY51/hRXRjKlB1BHBDUCVJtntaAnviIx/Ssrw
rxq0OCZ9fWA/4SdLVNIe4k2Xzep1z9Vc6Xv0f9deGSVXqaZuHxpS58p6jRKi9QgNNul5N2Sgd5or
awuLDnGK7tg3WN4QLkjqRf020YB+qTYoaeaaeTS4pA6oPnF/VNcigmnLPt8CpTBUGIQwmOoCX2+Y
dr2QPGd1detWQknDOZr2ctdBuiAXT2bq3OnWAtgfm73PblHUkCKUijAc4gI2J4kyd7r2bkzq/EgU
uW2F7GBZHC/7lM2WOQgiTioh6KKN81w1F8yshL2gJgJN0NDlNRDSsfwjZUhzxAIC+yQW8SkRu49k
1V9QdIpwmUAXAmGV0/GSLgr4GHTOEFLqKztD7ZQ3D8aUmnfwUQf4CwC9NQj87mh8ZxFWlakY2UuO
hJKrhoKXOvoUyD3I2HkF1lp80Tq4ixVhQe3V7lCxEocxgCBjM2FDw4CgZDoJ4apZhlOT9Y/gKPRq
aGGpCMbIjjhqg36/lGK8q1TMaiN5PZDvnak3TPAt/Sv8uWM6mPEu7yp7MNcv+GOqmwz6OUqBRpZM
sP4U9Q+DNnxnYmQ5gtyr8KsW19DYJoQ0IO1eJXxEN9Rrc1b4utSeqJJxwwytCm4xePpydxdJxJJE
C16mMXLLDEhzse4yI0RZXq2EBNYMQJBWCT82gXj3KVHVcuwoOk0+8nAPEkZFXIfs34VCNFDvnyTO
DkR8MwsLMOoIpujkwlyKS2NxRpNGBdvXedC2egNDe2JBZu0BXYySchVr4410XiAkLCUm4SWX6WKi
UHoRVBmfRRIDAJwA96yZ+iBYDXkMCokcGZURi2IWKveSMUKvHmPReo0nGgWlNNbuKqMFxefzETXy
HW6VyYOq/WwuCCm7URPcOKM5OSXfUlVND2DBYkddzcdiFELU+L15q0hLjZJiCpQqugfdf50TIhoi
Xaw8qe2nA4GaNiEpcIdmFMwDJWjLJGQ3IVNTHp5qEjQetOTb7GciqQDx1BNOkVSYtSAFsbyCP+hW
/RUk1bkS86swi9debH6p5sDlOBY9aU0m+hamvGTBZbrMF0mEUCBRDEYZBPxYqEfPNGcEy0MQrSBF
Ullxa/Fu6pL6MkjGU4kX7Wyi0cRvFAuEar2VopocU0k4KZkl+Bl9j5mFW7BK8beyVvMpNX6Tsq7v
c2tfCgvqUV3ZL7XklakE61vJK6dZLwrogqsaMoYCE/aGGc22NKTLrqWQiGIPoVkyaZcUXZWNhQeH
Z55P9or+wOs0tFAblXE2btG0oLgQSUTd3EczxeEsH2pXGFC/xCJ6ks5cP0K1TA9ZnT3rhkjLvNb2
UY3WR8PfcC3mZJdlZk4bgtEAmhbo1wjMfVM+YLTQHbK+oW1a0KbKVsgpo9TftVWKpzaTGf3BMpNr
O3zoWAUOi0ZAPbWzcxMiOQeoMgTaQLRyTspE2ocdikkFOWdoEVkjTp+rot0RACMAImq9QbU+R4Od
Yb81wo1Urn0E48SGVfgvNf0ANJQyuLX+ogH+mS6DCjcm3bAe5XJkUDqkYFCoV9DNMrXbklozbh4R
CO/AVIHDe3KXvnkUM5Y4QqGPnqas7B3gtM0ooqinr48NxQ8PcuZ9jdTWhuup+zKhRW4kIUy1yBdf
GM76ek7PLbFlyC/1/dwSnBqntJPrjELgmvaFO0u/5XlzTdT62eiRIQ2G7i6Uw8jmgdBUMEE3O2uV
iLpSgFKWtc7qSxGNIGWZaEfxpn/uzUsJqc+Rlteujag5AfVOaa+fNRJgC9ZPxwUvZLQoVHJXEI/9
mAMjH+WPsKFZrxuDcY7I+yK8SpACzcgsMjf6XxI1kxMkKzxyOcQR2hrn9LHCrQH5vP01G0PlV1L1
pAO17UkKxRjJNBKpKCfRbS5Vn9+SHnkCo6EpAQuoheIlTqDO0IFAzoedMh7JswIjxZhdI4eXhfUz
6XB4E+J51wJtZXbf2lSJ+iz3kuzLNQCQ3B+t9hkOWAgx3SzIeOihWUu1pPqUE1Gyj5uMGXKcWK1f
hGbLNFpkxD7VgLwji9zaKBjhscBNZKwE9QJ1pVgleKbE18AXYGBDjYj+M9/A1ux7E9j6fUhKPeWF
VWpI3BUAVA2jCE2w8bF7AE4d9GE/agCGdDLb50GkZi2wBqnW9NlUGvECbz8WrFuS9cJeSfrR1aXF
UzFmQ+w7Fqm5HvolAde9jm6BScy2lueVgX5GaT5b1eSbuemPkhQ5pZDKfou1yUdeHjvG3Oz7tpH3
fXiOYTbfYTl8j7dmxsIqH9zKhIFV1ZPlGMZaE8yCeIBPe5MNMO+gb2hYobmoDqDgaGXJYi2iZi07
D/3Xr0KQUB7myC3nIXxM1PgxwWxOa6AlIyLKkEmbNGG9HkAhpfQtGHL7R0PTfMA8sGU+/ueNrLGl
fdZelckqSE1XUVI2GYMpj00x6vF5hSpRQKCj7PBMSEDge7gbia3oa4N4aQa1Br+7NYm2n/7Vr//q
tnkEtmZllPN+HpuTNgOVU68pyP83z/Lzd2EjyWSGzANw5YHyyJ+/1rKC1vKf33vW8C6ZUGhP/9zz
dz/+eVMImleSe9FU/nm0IMgkRkWVTPObxdRfn/f/9lMikNoynybK8GbxvjQwUv+82l8/wc9TZfXA
6a1gtPpzd9WW+HAMAko6lWYfdG2n6Stlp/2cCq1CGN/PHdV2Bvz81NEGAnnFdPbnDqT/ZPVtZ1lO
8dqRekxG+o9GFQ01LZkf+erPP+QpHdFf5gFAfDqPDHV/98/PbRYSR/jGmWwXJQHdPZE+cm6WB6xH
5QFqbY/YL6HFZ8jkAxKSgk64yJ/k7YDGBWfon0xfmgP/OllYVc2dmI4DPbOtCUebBRGBVR7UJWcF
iJMapzAtxh8FrUzoC6/TsvuNyYnhNSpgdclgy1UEPnOL//3zz08G8E/Q5p/bKt3yc2PVgnDr9Qlb
0y5aSewLp+yUbB3FP7ePI1DqpZJP8dbkou3MjrvgNX8eZMX6NZbKyrd+esdR1NB8/LlHMQZXQba1
+3nDP3rhn5/+6VeZ+Al/VY+c0Sdt62tv7yDvkJMJDa3yTE7bw89P5tbs+/k1rkeAf5ilcVgtxKZu
8t92a8v+/PrX27bGItjVINvf49Y83FeJfZ+2nGj9AV3xi2jZQT6xyIqvrTf52QmV4/kF0Ywd7Re/
cTtXC0Z0cPg6aLNq/v16eJn8ALWBrVOZRnBKQsmJhoO07sNbMBLSfULgE4S31sPpYg/+SbeJSXRH
h1i1YD10LqoN7217MczNbBDte4ixL6npnGYn27+UhvtiCr5+Wb64YXB5QUKNbxpljuqXBAQuu3Fh
B8XpJfwpFbPQwZUbmw7inz2r4AfeGwIpXjzguTm3f3cu9g5XOqzO5PZk67hNTGPAra1bAdol5rtY
FErazvSaNGe1vPC1rEXQYYfXaJjZSyZ6K/Z/7RXk9Pw+L5fSmrw16XexfGg6SvFetdA08WEuoA+0
lkuz3usGjDBvXvfUlFnk3PHa4Rmhr5ezUp/uJ59DQvdzUpwmBV6/I7lx/A3fjJoFeZdS7IiSa04v
vI+MgMeAt6HiqlqA9NqTrzMp7FOk9qwXKaDjy8WSglTR4VecUTWl3cVBTYYDE9Soio4oEKcjmThF
RfaPzZJAt84mG+YvzIqy4FMFQiYovY+hx62oauvJDSO3zW4TTsxmC3Y8JLlvlHcs/rcXm+kzuByF
6nUl3Cm3M6TqClRMT9DdZK8j66WiQxL8ZWVeI3LKs5I9p4UdDQ58brCBxPHZ5JGYN/PS7E0TOfI9
MxYo1Xv1pfIQlmLCesjIBUaUhUGyD7JnYnOSZ+VCcETthEBWbfVKjoDkjOf4IPBJDyrtl0d2mCQo
UncVv/DsUymezCD+BPyD8AX583dDGvM7306xPIdXRkXbku/y+AOxlx8/ji409+Vz1z2KvocHuDtV
+6Q99wKy5u8a/Y6wh81+zZz8syzOKVl4RfYstX6Lcj1rzuIVvZKbuIRe/g6/WCxqHK/VuasJ+T3S
bXzK65Ow/w0ClEDft3E/5w+9vDP8qthraAvq0DGcmebHSIOkCUniVBRCSm0tPyi/5994u2mbn9IP
ToFBE3zR2GMzcFNvuI13xa8a3ewzTimzDwrFqSFhWnb6rNcPVsfxqR+lIoiah6584+F0khC28X2o
lw6eY+ty1CX22IU3z+9C7tYQK7GH7nE4vawH8SvgzuGVWsm7lO5GZ2TznoMXIbfMyddd+dtCjOOs
3VXCX1teeG2EcbSW898c/hq+B9cNbkrpQa3PnFxR7MbG9pIaR9a8lWQgP/PheMpNDsCBNborffFG
3c7oDCUmamv2ZiuEbAKuIb4j6W/9bjqqAv6NG1w8pFqoWT84k7uWPimATUJ5gfI6ueFuaWaqz43D
hv8pj1hv8p9vqcwOmfnU1I9W/TUov+LGITDZAzgCuU0cMHPZRuvzlEl6EtrPLmT2geFp3pTWL+QT
oWz0nzH8SIE0LTtp+FDC+1FhCbjui+YBbLXDWNGUbyJ6c8Ib5PoM8U06NFvaJ0dkyiub65tcUSor
0CEB7UoBTxFXv15K26qeu86LWhZiLtcetUCy7bgmodbiRtsTUDQ66pcp2YuftfthvbfezQtHWG53
fK+j85E45qW375L4qgXLF1ewDt10KxmyIXKmdtdTdQU/eCH690N5UAK0F7nDUJ6daM8gpN3kVI4R
jIfR28Zuxtg3TiVeI5AOBOzyMdkULR4PWg/lb41fPN7KqXymzrT4MqsxdJNk5VofUGLlm/DdUqh7
51LBYL18iX7toX5oATSxJr9bfPWmX4xz/DM0JcC3KBgUnkLeFumeNrLv194mRoiT0N1Y58Gqvg5I
niMvvCz+JNvRIyNncuLAYdPh2zIGOteOyh9r4Mc8dLOv5uwvPvqq5YvRh6EUqCyfKzOZFsOddJCC
beZQI3f0Egc5S+GVzwyWg8vmfrCp8qX0IPkMRmAmJx0CKzMpZ73wpPZB+Vt4R82tg9E9cLAo4+Cd
k8jH8Yq9ZbAutYv0/U29CedvwuTEL766Ab02u0bEZ9uAvj09SHPzxrCrJXuI4FzB3MtQ/fPyShFA
dKpOyCI+jHeiZWzhyXjo7enVtK1344Hpj+NoBHxB8cf0xQ8Btqh2m0WyBIiZT5Q28/Dm6+BAbzOh
6jI6kITxNGL5tTk3lPK+hiBnXlL6qSwTHlaOKKcW7xUIvlOc2NhzOiDE4XBgtwpYSmb77SM74tcH
Zx7TheFAzDw0J+Yv88JRsuCIOyszceej3zsZDwXPx3wQvBjvbMNOUGYcLCn8OYOCEogX4Sw8SQcO
Ev+9pM+z88WXoN9movBgcDCR8I3zI5+fj8XJzxSKjZbrFDM3yhk+pPTA9KLprlY958/yjcNYnZie
w5tx7j3OaIUxKrBShiy+K+PM7Kc9cJUVwCjc9CMujzLHD3EmNNIdr7gGTGUmYg7e9ISPieUJnxM4
95mhkjqrzyjavb7xYNYoBae0hRKUTKF9ue6SEweewSd/ZhiUDlx59EtOfDLGgFcmd+38xqdQ3vk0
KIeZQ/lmQazCf/J5KeP9re1OCRPqO/9Q8Vxo0rrRI6d9sV/ImnkYBE7o2uO4kLap+vFHqSFF53TG
+uIySnKy0vPhDRgB33DRusoD4z+PmreTVJ99TrP8N2+LyZ+XYCuOoQcdNC3VLy7r0Ag4KuWKnN5Z
SDLvPV7aOo+egPfORfrPIxedOL3bdpaqcH0DmRP9pIhB2OwpGs8sFlR/us9/U4s3We1FV5RVa7Cs
8436QUzhdXhi3uwZU5v3lnwfTZvu+QrQXNyn2K8hK49OsQfjF3nlMRz2W02fsx7UMKggBY1N6hQG
WZxE410NioE77GOOhpHP6k4UP0ZqJXHX8Xft4KujfoTeslsVtvD73iChxEV4W3f3bev0+mNN+yCX
TS+VHO38Yd7YpNu1ZjM0IC3bAjJsy5nmu8h4ul+a17IIchDF7+CuVpFqgBORkId2wUk0J+sJyAnX
0/blA2/almik5t5e8oLKos+yCbHG4JjjUb7J0NmKC0OUQVli+poPEqmFG8WKljwdkTem04mnmVAQ
qSmma2a1GW6EX1lgep+1s24dag4iDRHkSaFflnfW7KnjdhqY1blut9qw8xR1JMebd4SyL8s9K3Nx
ArN/jjldWRGrR9UV0UAx+LNy5fhco7MGhRyZfvFtstd/Zmo1nlJ2lJzAkadwnYIQuzSsabYT7NQw
jrDWRy68Teesszl3ix125Om+VX2yIRcnZOWPtkkMcs1vXhcic/ehz4EeBmzfPnws5sCyPMYm2nR/
fpjNO0l0iPcZ8TQrXhAEDHJ9exWe2tbnTKteGa84A2YRWqtNZD3EEeArvK2EiIPEtbwsoK++Mgow
rCzOSgFMRmTgssNgtTI74i8zCRRE8OLjhBLHIi7K5dwK4srFA9AxvbJ2s0Gqm48l1Be2BiyAEaqQ
SH5HBi5rA4S0MQthWACto5znZSdHbnHqvubud4HHXnigu1diR7z22kF+lN4bl4vSCBD6ZaCK2uMW
qcrSmAFZPSjqaodU2SGc3TdUpPtQ3RmfCKjZ8MdvDfbP9IMMB8KJ88S65elB65+zgAdGbFH9pLiu
7ZGvwtwX71jnZ+OgwmBqvZigjd4pIIPDubskD4LH2tLTOLl2LGxR+Y3HnkRNOAFAqATl3L31G/Ai
YCJl1dpf9R0ti5ycX8ER7fqOcPAvLrkqxQdKigwiTZ5bI9Od65E2Aws5lOTlnsrXbAPKJ/maenxE
Oo7dfPW/maaMI3kiBMUJZwYTDm6sBmTdVsDNhR22zuI8nSk+0uzsHsTEWYt3mrvk0ewQEgINFikg
brHiAuowW0Tir3uxs7SeTktsolyr7xfiRyZbQGpHo5ZQqXvxDf8cp9DMpQwYZ0DrGdv3jRDEmGnJ
ZeSG+L4XnXJ4nuh0a4dUeCVWfm2dWTlji+GWhZ33M9EZ2t1S+qHiqoz8nZ3MrzPZSTLZwMBFvc76
1nVGobdBQ6IfpNXB5B66RyCRARfBgRkeejh84gcNdT6KnsCn30WsnnUALZ4u+pljPl5BOflod7aF
Cb5yNkfv1h0XjnG1tKD4jp6WeyY8HKJmgsfwmFLZJXwUX+BIIYBZtxAwo5enVGEZEgjO8iuiSH8d
VDc7lkyDdvkiDL4FLeEx3LHpngdcNQrMSz0/iClCQaGfaPY8aNeOwrCKKDQoeq6kXrS75t1g/Gne
R5wEfcTOKSYChzWsbbWOdg0fiDlXfuWKUzyH79CZqIjYUMPSWwTLxdau1gB64NMEhgZcsAlIqxZv
GMCh/jOMSe/hybr2WDir3sw4LVEWphOzIodZHfdJYMqnEKvSbT4w/nAqGDbPxLHOYdobJ62/w2lj
t8dlfEi0+2h6XPNXdfSqeAni+E3hDVDRJU3WLlTEkDqig5NEFukl/1oVd3go3yYoF2zlXWZgRsnj
bLN/PRGLRh7hoTsxK8ukVPV2+8n/40t+kZ/6exoxENOywqYYrY8Xa7xD9hCqeAqdmfEi9YRzISMW
8hoqbQgPPhgxOqSeIuFbNrQdpAslWXmOdqr3JMkf+O6mBkD9++oDhgYsaKtef4okRkJCoFkefJjB
GYTvY+ZlE3vLuPQivpFx3xlupL+jXnCbxkuMwy6tWSuz33PW+KMTzHvR4Jqq96pTvVu+5DNmMpl7
zTNYLPOsP1Fk8WCyIrHAdcH5LnPWvvSjH0oEBdkShTv6qJYvpnbN/moX+wQIzqGrC1itzklGcT87
RizorYtwPC7FnjaG/hAdmyB6koddk7rwkkDVUJi7MJqqb9l5PmqireyKzFN2iltc8YHY8Qm7M8n2
WF6P2kVyqXgzKiDz380n7M58fGz7UI5Qrr7CGqb544ZvDf5iKgBB5XX6AYvNaSDB027ub+Ed/sGT
cREoKdjGBVH6UVzs+ZbsBoGMn5Mhn4rfM9u7SzO782Pi5b5OpOz6qr9F78NTL7oQ8VO3eVL5xne8
445U6JOIHgE7Duawc/0iXVFxVsQp31XysTK9trtxoPE+MHrYiFhBziU+ra0JJ3KFEoPFVgCPCqQV
Y+KWkXBQ7jBEynvD616BxnEivdEhiwIijXoFlhbj97FS0WHY0LiG5r2GupK4XMXStVHv0dtKoBFV
dKC/WXWZ8K+YlCCcJlCK2fwXIr8pov3G1onpjxWCAAWCtVmF6KOdUcNGr9v/K63nG8+5mk+mVx5W
Lyqcbg+LJ2PMPCLLz6mr8F6ifaErbOfJind6ZzhNrwYSBNa05ktxwuqqmXiOlqB9QaNQRQSYIqC2
QckTGecW7Kpo6dBqg0GGjayzhwfVdJczoumIxgy+B9ylpTfDVgHdOtutQZoyVysQKs6EjJ1fJrvr
4rHUrz3Dul+lB0r9IiQW9uwoSbyEF6ls5n+qGcJ58T84C2AAsOwtAto2S/pOrFjuoKy/i3fTL1p/
7JpKO4OpQt/nKR/Ze0JafLGwmduWnTyTQogZVz1Xdvi2jd7RU09ryFb8+TX7nbwMnwQWVJTfXelL
o3riWrsMKD0a8GUvdqdsee9+51gZFBQTjOPWmUhd6CpcF78JwGKMQ13AiuMkNS5tcRpQcgerlD7f
roy9xs73tJnQB1E+QAHECoFRHkVHLbjpa32Dx9MFEx2MnblnkX9bmwNs1WvCmZH6Yf1RPbQYxGvE
OEf0TxSHrLv4AppQKnf5i8lcRTQxlDPDDn+lpeRl+8IcTp2iKUBVXGKt50PyNrgClSJl271AkJMC
jHja6qRXARkT22ereaufKal+9ekDKy0hKNT7oSc46M4C7IFXeEYgW607hg6gCxgUhdQZ99Od9GK+
oXYOmoDt/YlLUvHHW/+iv8WMorTE/SrSHGYlbd5F6X02oF4DhsjO/ZtvgF3g7+JOrr41xJ4YdxWS
Mo/Wk0FW33jOPmT2vZG3copUtuQjB4Xr4tEkID6sfKk/68/qyzprRLhuFQ7xglwAtYDS3HIuaNI3
gXl4LFW+U2urj6Dktu6UI2dHAvjQMQPtMtcPEfWFQ38QQemc+s/kqX6pvW1VdgkfSwUWxSUiwlsB
FwDrLPxuoF6uhNZCPZoe88Qv5SeTyJNvXNCps+6iI6UBw9tyRD2Vwc1mBcAAvEuC8bO3V3vk8uFZ
Y5pux3nX72a0CIjNnXHHSBI9sLw9W1hr7cfar+4y4xXgO+nsYFhLbCneeLtad9E7/aoYZJj4Jt6o
sT1/0ADSt9H2OX5hCZVylHlZo2KkM+9zC8wQUhSbYX98Me60yqUuflEYyUm5oPhpp77MPj4oztrL
/IvoxepduVZP4X6ABvCSHOZHzsTvJr0fy4aC9rMaHYzrowo6wf5qnOQJzukd8M21c4S77ACblBmZ
UyG8h1uyuk0w2mS6RO8FkkX7ksW7UfZk8XU96o5+YHFGdSOTH/op3GXTvrcejUo49UJ0H23N06iY
2fv//DgpWy+oXVhD4pIBIVopjgjTip4RnaYF5yICL2IEiwkP389tVpMca3Q8Qba1sOLNtIdEgoKM
DDuWkX9agJr9xz3F9tOfX9VoRPcgPvZiSRTz1p37efzPPz9/2qspz7RkGjG5c8M48I+Pz+RW2kfT
AZdIi1VQB9+y/RNtv/7cFtYTS/TY1D4sNEOeznbYGMhr+c8//adH/tyhbbbKP39StWHl51l30zQT
8V8bezRqdzCxmsPPP1GzvcbPjxoNe9Ibt7tMvNWSB3GsDLo5Pv75cxxff3ubf24j1qT521P83Pjz
N+T7JTumGv/P3/3c/ufXv/5EvrLo/NM9mRorKGSYmv7cYSrApO2f3ysylmzcsJb78xR/9/I/HxtF
aMReeeGywmdlylzTsNVGD2UUxa+thpsQjj7WAOrbptiTzbjTsFT6dPbFQFaac1TQ80pSaler8kiS
JOvR6dZJ1m6o2f5ligrgA0rBgHyi1UlO6pna9fj/sHdmS5UjW7b9lfsDOia5XHLpPu6+YdNDELzI
IIhQ37l6ff0dIk6ZZXLqZli9l1kaBhmwEdqSfPlac47p3ceh8U5Q56WR4tUnQgiWwI8O5leq4UuB
ov4GEQN0MyMLWC8IRiT9n8mQ6Rotb4ExNpnpNXv7PrcILCh7uet762BqZAVpoPyD7SCTjdJvGfyR
tds4x3bSaPDMx+pT65P2Iy85PuHX5ilYJg/DMJ+JxSZshdB2Us7AtuNl2I6S2rJOb5P8JQypU+hy
DAvsBguk0QD2KkG2RkOmd0Db2a/EN1GT76SleHbZ4e38hkXhpJYAbgcgg8z1UxUb5B3Od4WT7oLw
fehtZkEF+2YeOL64mTUJ22hUSIEsHYGhCWxAZ9EAnWnqBOp1RC66Hr3iFqlZSJBW5bA5Qh3JDoDp
K6uI438PQ8R6laShUw69cYF3MwTq59SOYpNW4gMlycUM1UtIKOZGdPN+TH9Y8LyH7AcmF/BOUCKY
bzboV7tfUeG9M0Yuzp1p96QtzcRRxPGuMg5zjTTRwZczgmfYBm3xTU0Js3LrpOvphJjkmOfMWebg
aozFfaP722kSq3jQqKPgQKdMhHSBKKvd5VDg9eBSi/G4DzSqRimeOn/fe4+uJPoCb862c7Bdu945
pOfZOq+cpvcG0Z/lZzeWSN4l1VY2+iQSQAgTcj1UdD1yzhkBAj+rpHsHGYMzaJZUe6zxGpELZ2xy
FcmeFrRe7UTnaPZWQWsRr4h0FoCJ7W6q8Q52lPwxp4yLAuc+b6eXvNL0Qf2Obiq2UdUXP62wIAa4
M85Dg0VDlsUhrdV+zGmDYe9DS7LMqSksk8SYjlGdfJRAiIUyN2E+PFUeq+vUOgCdyO+DaJJcjeiB
CEodNyAkcIsR13MdN+b3uRIpqGkPRASBAqtcPI+dVR6bfH5N3ZlHirDQymCvQQZgbNAGfmevz/Qp
JDoW5WWsE1JZ5U+uJBiQ7TPpW28tyJeAqfSskGrM5vg0jj3cmXir3Rrlbp+HG8u8TCp8UFFxAnvY
0rGi/WEP4n581jkNnczvxZEUw20lWrEOY/lkdx5ZYI54q3+Ytv+rTnN8nCWna8QHGqnpLBwr2A01
L+5PE4tXH5xbJ+5XRg0HMnJOVmRcz2awQ+EbYGPToEDbn9bg41hj85BV7hNqctx9AvXtVIdkqDhv
LlRmIoGpo5mIzSRpEe5rLlF45Ucy5dspsLub1CQ9PZ2vET/fkDZF/UFy9U4S+hLYUPaG7sWBArOq
AWE4cEGhuTDdjibLQ40OZjrLf2kVEP02LEwf704HDUVGQUHe/5LN/IDaGft7yLYwCOJxnZTJ2SUd
Lu7YXeRigIOIopeJNcOOzKvTbfWcWTlmFme+rgzjOeLe5Ow6LzEYQJixdGRi8+iFE7NKN153XfI6
Dda3PkL+JXQb7vEd0rCKHMwJk017CHpo0AxHu3Ev4DfObiwadjTmNcArKtUhvC1/9rr6wATJbcsA
Mj/Z0Uz6oIzVOiIcTAnIcq4CxtVn9NowsvF0Y+ISTPHJ97rXEnMZcFDangbPnoPOAjpmY3wbZfWr
UzVP5MJfc86vZy0ONQXt2CVMTQ3zW+jR9Er9x2Cob/N53htVdRtLm95HwcKgFUymII9/yRFU+wjc
33YxR5TRrZCAqm0XlHVmkq+8kDUECtO14fQoulywhjIlFrXPfoBpjBBXt78ISYOelNXHEGNUysN7
3drRu6fn5Ig0eDyTa3kC/AivrixXcMgRIyKFU+1DQ6ocJMTp1mq5+ucQtbr0SYpbVkFkD+Uu9/qY
9mCXbJOmfklHsHJNW9zYt2C0ZqNKV2H+08mFWH+4knFBHX3P2nc3mrnVTZyr5WSCL8/nLUL9k8jv
jEBfh2PdXKOuXlSlNNStcmJnA1wlgFrCkyh/NqLu3RHAEpVYRl1Lr07qTZ9nmINLYsnqaXiKifyj
OvVvkH2KVYBwDhc//XoE7GJrZNXJGKExmuSgrYrUgD1Ax7xqaYJ4aHuxVN3aBbMvpLhQyoPhmzkS
8xlL8sTLgBwfYjnQVDvfTG1SsZN0vq26lkaITh/NWfzAQLctm+7kA64NadZWDtUTge5EFacoCEgu
vrITOuktu8+IjhjuYQymxAP3R/I1rPXQrCFKG92VsgPGTSZjhjAgwbcas4OVOsElpOXo54g+lT39
8DO6U2ZDywhW0p3R09BPveu8K4NN1Hc+R8ucpChG8jhri0Z7VYALgxfUS5Os3YYWgCdOJphYVJfj
uInxJbraStYx4rBt01U/rNQ9/K+lrGjjdvqTpYzQHvufLGVXJWSV/zCV/f6p/zKVef/yLBdHmbSJ
uXcdF4/av01lvvyXKT3BfwRqWfwLdsR/m8ps+19YBfFsu54rFHnPhF7921QmeEFfelA6hfBN1h7r
f2Iqs8wlsOkvnk0Ll6kUtrScxb7G8/CLZzOe9NCR3MkY3embTRw1Pu2l6bGe0x3KavirwiVHJkr9
/UQDyRnzgVG/h4arp2tWo+NIxW5SNDB9N73yLAfvR30Z8X6xtORPVpKRFzxYkPA8FDVZ28A69zwQ
dbW9IvvvmFsofhio112JIlXo75mscyQdguSKyqg3nWaepb95N01UMwLRTb9afMtV+UKiKGy6hLzs
ogPx2xs+2JxlHhCoqwXKtKNQWgPUAiRZEx/hdebeKwBJEQjbbOr8rYY1cHClftR1Q7c35G8tzdZf
98hfV9IS+5BJfVAvuTSF0f1sVW8SalIdGCkyi+2Ap1fGtMP+hU6hyN6qnBfQ1QTge4LNU/vEYI31
SFiNXoGgWciPN+xSD6ZVAujE4bGFewnyd/xovO+Rhb0cysKSb0q0q1cKGwsCWYZ5nOC8tmzmwD2q
Y+kiRIHRui5iwcPawH7SuQi4QmYUiSdf2Xfav2/+H+P/DX+Wt7+vhP9TdDkawKJdsrL+8wKREpsf
WSw21xyu6L+behMyOnoo+9Wxsv1Hs7WY/i8fMo8NjOM2wPUmHlsz5YjZcVASw9Ycq3+fzL/cXf/N
sfj/ca3iKrZNvMUm2WM4o/9+KMKwTJ7QaXUcDE0PpSq+29DBNWOr7jYU+ZPhFz8BUvzpDHyxXXKL
YGYSFlFsHh51YX85A3OHbLaJ3OyIxfHKrOn9cWEvT+CIoVvbCkBVmDBhM1KNV5oetdEMxR5o9Ik/
wwXKND//83n4ag//PCIQSKblcsN6WJX/fiISUzRDXjTZUUaciKQwJDG3LUXA0O7HsrRXRkeUqysz
QLJJeh4KMtCNLD1B2MViYrvUuIP/sx8rf+26M/KIEq/I8lJukG5HmwKA3PqHfz5o+4u7+vOgHVK8
CFj0oCd/zQ4kX2WIizzhoH3NtreZDm3iwULpDZJSEgpKU4FUtIf6u2sR81OH3IdxAEdF+tiKtPio
CSgHEdMy9gN87+YgA+L6Carpth4FsetUT5RW6wzHaFtSQWeiSU89BorNaEzvJCpdY0rkRIj4YzTG
dhc4y6AvEvfCq9E6ZP7jH/7i5cL4+7OVNwnbr6dsICs4lP/+No1pmEV5asZHMG5H28gk3QewZOHw
FJHffYVrGCcjUwNTyORkyRl3nmEF6AdBUFWDCneVTXu873NQOaBM6AvsKMTJb6MWEyOhGjU1dRJc
d0Hab92Kh4BfYRQqsuDNryzEdl2dnhww+ruCxOW6HOeDNmj9lLTf62CBOMit7IM/3S9fEhl5ox2T
fAElabjxUX25XzKrURO9jwTng/9Y+t3AKZ9JLc/ejS7o9vWvYio3hSAdcmymZhOWcNb0VjUhsA7M
MRtik9smpKC0HHn9h7fkvzs2jk8Iz/E8KcXXtMia+qvVLkEFE32WVJ3mrHwpPc2S0CAJMdSSzu5s
P5cD0ZvOyq0klGL6+HaGNmVADNMut3knXhsVsWWf0m0bundcls2m62uPqSaWKWvWvxxpenT7H2d/
OjmIED3ntg4toiPFYG7LROe4SvPbJunlxgjpU1tVfoqT+DXGQHb55z/b+s9HmGMq17LYXri+cs0v
q3waJkMculVynN0AcESW3LLZw0PkYqxWc3xHGAiG73Y/tPbZD/hinmgFWXV0n+SSQJgYg+IfDunL
uiJ9h8PwKX0oZaBcfJrd/wJbkLExWH2ESDgKSMnNzPnGjFy5J9iDcFEljxHT4UPYm2fhe86mVfo6
VgPY3Nz605Est+FfbtPPI1miX7EYKFP+B/aBCEHX0Aa3aUvApkPC+2Kxz3H80psbyCTnOcS+NISN
HTHBMjdlGVWHNl8GrwS7rO1WPWWeQB8CTH3nCGdbuuIPx2h/ZZIsZ8shTdJ3Wfl4mixn8y9nq3Oz
RrvlyKOkca791vJPmuxCiWjUgB/6atdwgsz8rOI6OFTRu+rJMHAGYV47MdIIX36kCRt7r/qgt5Y8
jJaLfQK5TeLlt8LIQlidWKlKXxJ+Pec9RizjqQPFsy4n0VzwUTFO1AwQVPXHs/9lWVjOvuV7rOkW
vBVwK1/uSKJj07h22vhoSob8ZHpvgOhiAPQQv7UNTSy7HbmN0JG0FlDqctm9BoThnZymBEulhtNQ
HFSaGH+4Z5wv1cZyYEJBMXGJO6UWX8AOfz3lfej25RwotG+Jv1ftROIO7RDW+unRIV+DwT/akTid
772AXEFOYATCJhY7qYG7djlFaMjCpgpnA7XAQO4dQ8m2UXCLySKcF4UkXnlXDdkNnJwazx3Cwz5G
8uEZ7iHO4u7RHk0L8yzob6xjR8cmvS2b2o8xldWWTKgOBQKzWSnYEDv5XVeXUA4WZ25bAv2tRYS0
DKDCVeS1H0Gfz+e0664LkVo3Rc/72KaH2qnaN29OLqM4caq3ZRtlBx8VZOeH/t5IZ2IXS4ZanxTE
gAO5++eHwGdc7Jdbz+Fi9n3FDsk3v6J2KFeDYVaGcZCUH6B2YlZvjIzzzB+eEdN7a+f9XeC7ARCc
vtjVtZfh06irnWsZq9IKxb7RmY0jcHSOCoysE+XJ7QQPa+rLiu1/8bO0Zb1zZfgtyPzmwP3srUNf
4/qnzFwN/hCjnpdoOdLA3xH/fVP1Wn6vgkcVQOSSAnxTlu307L+AaUVPpgUCziIIjhPCbyC0eP4j
Ya4yAxNigNET//F5SFEZdsOvoSFMwRmYuYcStYMLYmQ14K4U3MtvUTPdQJuZ1tpjv2AjZiS2LTy0
6SJeMdBxhYGODnbdHiyPWXTlMtEfMv/VIZjhDojZDUdMI1OXO/I9kpOcx5NXOf5vmsz/v/r/sl5y
E3gm17/Jzo1a1f36Bpl+0ZZNxlkyADet2wK6bVCYh2pETDxZ0z5xQN8MjLxqr6WQIX7YzdKU1mJ5
FzmWvYXcdkElSV8kBdQBGaTd/vMlZH0psj6PkHWcekNAa1NfNwWxIbiIjAYf0FLA1kP/kBN9si1N
1nbP44xzm5FtiWg8KIG8aeqfsC5fp5gyWU2LwK0KD3JW00rNbMD+cHT0C76sLR5kGE+wdSC2G67M
3x8ik9c4jYRaevS0kGQXmYgguuE1SxSTE0EMazUO09mQLcmoeWyvneSQz/TAfi96UR1u/vmA7N87
+r/fc56N+9iEImPaHNqXqjTTlSH6WgSH0c4Y9NtNimGcsgtaU9EXxgv/BAkuLq5CaCP7vPrpZzBw
yQO2EqRIpW3rH523lKpRfhhmLzrL8iflDOhpaOY0pCCERbF9G+TzuCXN1dsRqsh93XNX9NaMjSEj
pQ8/K4RbqANjeKtVzJaKu/rIW3lJxuajrMrk4iZldSAO85acc+5zSFInxZkks5bJ/Oz39t7V8btO
IgIGHQQgaan7rZ9QBUOPOdmJugU+158in+PsGSg00vuBCEHQ7YbmdpL26B/qIgSSxUslftnAd1E1
mq3w3ncJFi0jFv88BHAo6OyeqiRgklfO4z7qm1+83Q1T796GKel92Loqthle3FPP+Kf1loDVaO4P
JmEcIveccxnGRM9GMnkU3ndOdnSxC/KzTRnAMojmTdimKbN6eAGt5SERrgjNDLJweA4UMOyGtp9f
6E2MNl1sPFHpMwvqq6GG+c5GVSsVLQlnRrScD4wesqVzEU6gcq0y+64sYzzT8wVNSQznim0Twp9e
fs8LSXhaEG9SX20wypMtM3rjGXkIchpW34PfoUAquwx1ZxREe6bK7suMTUuKvY76CYml+DWBC7rv
soQQqGmgDzQZZAtKxFfusoa43t4dbLl54SF4nVsG4r/EOTZDG1xD9EdaWPTITMaBd9Lrd8JPxMEO
ciBxoOC2lcJxN7YjqI3ZiG4rkdcbZhmHQCzUdyIc9wSoYVsoOlI5ZVJtbOgAADrUM/gOWuJVcd0M
pDbELgKM2kTUBX3lu9fO2Rq8FwbsmJgTd/B+kNRATILCeEkPCFlNzcQ3B570yLY537ldSqyjQ7St
RYN+F/Rcy1FRtkdXDx+D6gFMGGSUeQ4UZ3KZw01TVjc0L9DXEbwcq+Zsj2l+gOr+JGcEHBRViKln
vJG11a4aNlNbbNDOhonQWfoNbaGhcTe6UXsh9cVMsuiSuowrRJLuOrcwNpbFpDF0XPbFVT7iL5V3
AhgmTr2ROrUbsU2VHdqhMV7GHnl4GnPi3brlVzApVFlp3pm1dY56to3tZ3g3Rbcugl3id+gyLOJU
ALmpVYrNiS2OOJbExDC0IrLVQJzD4JAakSCIrVb2uAec7O3ouXwLLNJrCfZJ12nvx7dZhv57bli+
bO+57Ov4TlsGDMo0s3ZBafYX35qsZzvghozEE2D28Vk0glYgk0D0UUgOjSjCqt+HYkfI7T4NwuCq
Q/Hqktazo4fOvnZ86IvJvVADVUkeHHyD8ao7yhsfHOHFzH/0JvozUmKczUguzEUtBx03/o2VKW+J
SMbsp5i7u+ySd6k9I3aKwnrjR0jxCSGu7Si8FniH4EZNdW1dyMIwiNhi7qkls3AjKZwrkyQUNoMW
cKO5f5S5OERlklz1ow0MzmAp94HZgJAjZtA1r3prvATu0G5FEZl3xthtyB4fn0sNSMXqMUzAeRqf
vapNt4BEnlJLXFE/GocoL/SNJzg4IDzBt6idn8kAQXVv+NZl9ggNiiCldiJGNzzM9nOlCAIDq8gY
1GaXy2pIgFa25rbaVY1TXLm2ZlIWp/JbIUJ3YxMDcQalgJvTYERbB5KxBxGgjT/LPVt3zpNHf8KS
AJhSt2HwKoY1WSY/ShJNAeWg+TESZhw0fe51aPkPhBfR6pjIcrCc5LXCArunUmspJa8nFW8pNNj6
1/OL1Dx66g5eQQaMQQc/856uAbvGD1Ey8qgdu2MSaPQ38UysHmkwd33auFx9jEjYZrPDKcJD54/I
BidJum1xQNTxmGOguDEBlW9kjCihbO1qnw4XFdzwVmZHa9Dvyh8dur1Wdcw6nkO90dvXtEleLAoZ
KOTNaSDq6QJMgJxLsQRR3S3BY6tSE54IoxjTatb0a500GAsHBLaf/rXhrSjlcwsX9ZImhHr2WtW7
SpLBkKKmpTNO3hCvOjZoq83YC7YpsS1b07MJLrZe5ah5Vg14/SNY7WLSDfJXs4K6Lo62veRsQn81
hJufKuGfMoiPF7MfkRdaQ7GryCNJEn1XTx6GrsY+zRaBEW3XP+jcTXZZaNdrcKHubrKScTOX7n01
aesmoh2uOg9ripAZIYntvIrJIj9afgnlJOyblWEC4B9IYPNcP8AbkJ1Bga07h6ZrUEofuXs9Ebuq
nzKMakFq9y9Z99bmNG/YsdiIwtPrMULDkmje4Dg310MONIQelN7xvBgQFSNhbYvkptTOVeG6DLAB
BlCuDQL1veRl0ohVjUWwzkv7IfpFGWmdDX/a+ia2zcQot0ORe1dI2AvLVgdZg3Piij1mkXiZfWVd
RQohbxqdTNXWWyunBLR91ujKL1u2kV178Iv0XHmPRNdtSPRYZPWYZ2TMcmuaroNLD1UkW1C1JWkW
D1Le6bPp4viAzL0NIuQRxVTBsGyQ0g2psnb+7D2lo/+BbKu4+JLo4pwmV5dU3bqDfRamwXSeh0bv
jT7ZmmmEpiBxXPYx3boEo3qTySWVgKFi3v9qWhNh5GzcZxIVV5MzQ5nSqN5kKSJfhe9eN2ht83GG
6ZXMR5n55V4xw0FaRxy2l5cpHpyhOvqJfvbi4RV+1Ji78DtilxbxtK69gADlZeDBcxyJE56k2Kcy
dHTwxGxYk9pUKJBQNt8rQmldCTxwXvwQd7QZueUaFt2YsfACtGm9eW8PINvS9s2MYdSzEo9TfmPQ
/16x86PtpHfkdte7yYPDO9oMSBr3OSSbc1s3AU6KObhTNePQHOCI2xrGOhjBKUxjuOva6hqiAmMa
aqedtiR+KeeBknojYne46hgjQ6PydlM/d7RhsnfUw0X3XoUaLyjNmKmxv4cK89gYZAdPpo+a1gjZ
T91LN0h/1bMMIMJF79y32FEcuyCjbnJRLgaUbSI9a/LIN4DwyAKeq7U5J0RoTQXuwLQLcO/FzsEW
WFiUtTXHOVr1Zr+pvg19hdSF7gbgOJZmYPuPw/wiYHpv07CLN5JM95WVSuIeVN5uhxqRxGCPtG/d
D0tWz8mgySMcG7yMRrIzPMqJoGt3OPO2IBK/E8C7q9Nm2Ga62ScxulU6rEidofNEYrwy/RHnzGC8
QDjj7Z7e2Ntjzq2xxjdst7Px6C2ZdlFKqkJXCNCFdvMUsYGjrFBbvg8pGvzTMKreLdc+KzdvYLXP
PQ2Y6NIXtOwS8Ow24oSmxlimEx/ivrtE4a7jOZxJoTBuyFj2Z2DBwP9WCjr6OlU1p71LnfWYB7dD
4K9a8GnrpMVCnILawpFh9itWrxs73I9oliedrkY2Tl2kwGIsiqZKvMUdodoT4VNtWl4BsPohAEb5
4dXkSnT4E24ly8SBTuV23Ya6ZbnW5joK3iFi3bsqf6hcnLt99dTSb1jNtDU2KFbalQRplKIWLnLz
4Ic8+HzaMqsg43YZ6uRH2gpYiXj75u4pIv8UZ60ELhikbE0MHyME+PXXBmbtXe75h4hHAZpsFEPJ
0g00EQjtdRU9VJqYmilw9IURILdEjcqJyO9XiiOWbLKRsaX5T25ssnRaBcEbAFaa5cNnvJ5XBBAR
cogMn19+/sPnt3x++fvDomeN1WKt6T8/HQLc0OhJP78PQRXr2Oc3oqH8r+/5/HqqzXh5Cp0/v/r9
jZZv+jt/NPEsLj/3l1+1vPSQeuG8rqMAy6SxyHmJgKtq0mS+vLJoKzFv//qyUyM2NOJxbi+hgZ/H
+fnZ75/8/cv+8iqhL0AGJJCnRR/P+NM4H6YTmxTyCalMy7F8/viX4/vLS375ni8n7uup+f06y8uG
HSEGDc2oKbyEDtt12ZqQG5qmv2EqfOgT1AGDGt/8rDtQq3YQnAg5Qg43nwytgNkQEo0mrZwYlSI5
SQh3XIdWP9zaHgV+kg8vedQRbB+/9WlxycgROzaVg9Gu3WmZgoJoo+ehRVzTpp23NVsEKXFNxrg1
9t/CqPAvKgdZZA7BkUiqgqUNb0Wc15i/0qpZIPm35pxqSisjP5J7eiImvrgqmb2DeL1yvTy/tf3j
6Hop4nO2YGxAyCmLAmsFf/lXE/nhfWK+68FhD5zG3qHQeBIDX4477zgX1OfGOL/pGCboGG3DoV+D
4MNPheOlptu3waZUbJKMsCQnGY4Z2qCVHnCyaftOQ7TaOEGJhWa8aiNCZ+PMPJT9rNb1lLGV8tpu
7yqNdc99DLhWLuaEEs5JELnIPtp7xm0nOkyWEX5buweuUCkG5OjySX6+D7eaHds6LGWwrg2lmHZx
0prAYLpJ0jnJYbeZ+RDT6gbjrX54fSfQWPk4jKMWudTR5dJZKfGRUbMJtFFuSwam5VRAClWGADxo
LwgnbNRmRrwfoUcS1xBT9/TBpsyN63ys8Ud5R8hsF/oab6a1qE47HE6ICvOGfVA04LhU7RPJxN5V
5Oe7WHP2bH/6Xln+rcM0ieh3i04uLpd+aLFpDBp0e5fE9GjTu8oOypUKfXUYg+lWZjxQSao4R6Lc
9a6+HgonOxbBwBzLJsge0bLbU4jUKi05WtrpdtJcaXbUNx7ssrC+Vlgtr+SEN97iql+NpYdQP5c4
8GCfjvOU8LOkEfAA3cXVGGCxNZ9SkgTW3mxgsM7LXVTUTHJcSRbW4nen9xBYYFgKwhhnF9Gy19Hy
iJhkTn6xUcWSV92xBk5GBwnUNNDHLvWia7goKCdQrZlAEOXMYXwA6feRjkWxy037gxDHaD8iITxY
rYvBGW2d1XPE6EzmjVCEcU5ddcuf1lxypgkFc+VrIzFpaKifTYbAxUCXthJxZ8E1crpDB+AMiG1R
LbpMA56xXddHhFXnAsvdxqvD5EGNH9JszCM/FK3aETwgYq3tVLqvfV8PZ63ek/lBz3N2qGePBr7d
XCZvXfWx3s4kp2Nbnt9ASqNci4ebrAge01B+MEWSaAaRLE7H1DFO8N45yDwLDr3yjHUkIb9VocdA
N8CpU8w+Dpu0fBm7gkvfjj1qZuIdQqJA7ARmI52jFZPm9Cqwym2kmQiYjmIhXjIoplqfBTo1Qore
yUcnh83C642IQYsUs2qmvsGnzYHQ0EhiTPfYNOndMh6YyDpn1XbjnR03j+jqrxzn3bQjLHaTcatn
dC1RHkYY2YnIziY4gaY5tts47G901kzrTJAW65mVdahrwjU7xUODxAugM1iFVYxmRAx5t7Wr9sVK
yWRU1rjv7PnDTBBA59ODqIZ9/KsLQgsopntCG4d9Vlm/uACH9TBCuAUt+mwpsErU+fugleQ0GmpC
HwyVoJ2nQ2ATX0FzkR1Vti5sGvxskwEvTxbtOQG8gYBt8j3aMD4Dpz/NLpmCMagBslrcdSj0vV8k
UE+66Tlz7HyXxs++aa8qQVBTYxKmFifWhbhVQlsFoTk+XVT8q84UPxqxobGE01NVNfo8j5yVvf4A
P7h1ye9dZEozYkVBSkVuq22X948JbQu7Tn7lhnfntXAesYSjbp3lNr5v8hqMYY2/GG3lXY7mfHKE
uWVYYCvrA9o1xtK2vcrD+htAy3KVhKgBuiF/rNAfk0oBrtoY6IH7AVD+cQaRqwzATuVMPWPjZ5A0
E6x261r8mnRqylsUa+HFMK+xmjxXFVYA2x7eAmQTK5FZwJK6idH1HD4nqcSpNRGtsrSe5tk9JQUl
RZMJdW+30U7hxBkhFTu1sq8a7oBIG+9NwvNhUC8GIKaj1KK89G27gCCeldWdzPp1Ms0ax0TQ8/Cb
jmFj3JokyRB3bZ7mlAhLynBYj4rZWRTobm8U3nMUjvG5NvPvLoVe3ZqAKDtSRZqAdtkwuo/zPBys
wHahynrUmTWqF6xVZEjINdHk7Gdz5qRlMh4A0G3crM3Y0AdvkYxMrB9tf+iy8hJ3zmtHA3fnt+Sa
TIrguOClR2h7Tn3x0x353g770FyySYzxBjZVQpD3QF/Yi7kyI98h4kgUGNsskiVysXML9htePJEC
3zXFrlcnIJZwfAOYBJT5tYejMI3T6WogvAcGNj7LoG7vhUtPo5bZY9PtDBcGhc3Tk60qQJis18cs
EdZZR8sWr2kEBMf2sfLZ13sdyXxdRVSe7fbmPpZU/CxVJ7PBb5DEE/tBjWsmgYtgIEY+OG34i1jt
I0IVgp7Jm1wZA5PtudFsIlpAtSbdxNXSoRqgC5JCwcJpRtN5THLsr/2xwpcmMdTx4HSzzsXXuThs
0vgpoJGJF3oE9hWPqKOnx6LoaQoTr7gj6OUieXwP2J6MGg+XChHWNli9lpxV7RKzAEAWCk2PTWi5
SQm9ybb8xilI8j3zVnzJoD2lFx7gV+ec2KRYd5ZBTTOJeGuCS93mDh0QmhVkZQ6rgjHdVR3+LOIM
K51WwEBAmG7pCd0nXeHtOwsxrxof5tIuPuiLZzXOJWQWhLQxoP0GZfNbJ1sCsZKG4siqz8bIGL2o
jsHsUAPpbO+Ql3wDx31Vu4Y6cxN9OCXg6CFK7ROkazwGtrg2BvJQgrDm0dCLFzDJOw8eYS4P7HZo
1DXVa96MI8x3PBQkZF3Xyj3qBC8iVfmwa/BsLQnKOy85tFWfnLBQle7Ggz199kVymSISxCdzuh8D
vH0QcRut924CJpRpAYvEq4gHiPzbuJo4PVZXAVBlJNQSOKntDppNJZ9rf7ifyua5jhhn1xEs8WoU
O2O+6WQAnU20FzOiJJF5e0HCdzZD+9ZoNGdgUKsBFILL7Q8r1r1OnD7nZq+Djbf0O5vmW9ChlC8n
tZGjtJA/szTW7Me4Rqxx3WKmcBpEa8oq+pMVXpVj+8icACix4ecb+v73BFC2Go+vtFA81S0pxHIi
4i/hcDpw1rOhr9AHym0/4mVVPlQdx62vA7OKLuBX7zuLbAJR0o9k8m4ZN2PrP+QNkNQiTroTrVua
0mQChtukopvy+392PeN1jThIKJiCUzYOuJENYNBJZT+FghlVFxrGqmkSwURmmFiNymLTybJkA8tm
/uBGalvOvnn6/KBCY0R+R+mUgM7+/OAGcwkxDSgpfNUO8xUfGvICsRkQtQxJGNR894LSL4BvpsRp
yLCstW0FQArG9Xlwn9o4Yk5gZPN31Lnb1O4UYnR/PFUQjvehXV4FC1Hy84NhksX4+RnLFeRCGkLr
z/8Hs8MZazDTC4ayXUCT8fJZ0C7+QTLg2335/xg7s924lS3b/spFvfMU+yCBqvOQyexTqVRjSfYL
IVkS+77n198RtO/WPr4HhQJsIjtlSzIi1ppzTM06mBJDGVCWOg7LJ/y6bnSZ8KbAoeOaCaM7WV0M
6a4kb2uSCYj2TBcwj1g/4LaD1bpqneBZl5GFlIQmiO6H5TVzI8Qt/fXyEdW3JvPdfZzZw5GSdUzQ
aw5yp5uVB7Mbh2PznUZzfQzl/cuDxhHF26hDqpgNnxN0CylhjXyDLNncWtsyUi8QRD0s0bEOkVeM
ilQj6n6CekEMEfmD+TqvYtPLI3bGXO1bYoOZVrAHENaoyg3JtOlxvjjyQ2VkrYKScqm8lH50cH0x
7SgH7X/dKdfv/JA0Cse32TFKemAywLFqJdm1zfgkNLvvRrn+XDYxQwVJ4aZ0qBLpO0UE92Vx7KH2
vcR2hga1bGOPWZxGMEFRH0e5SZQGyQzt8nZfx7OH6Us/QkvHLaw4+vfEmtuDEyUS42odRRK8Vnal
bAxymYO2zbbdlLTHZUM929M6wVR5qMR6SklOiIv2953LpVRerZ2STkqLhyLHKrQOQaSvDVlbE/34
1KS4glAzB5qs4OghOI/uW2FDKlDn9jtj3HfOgPj2wHU4iGj6FFCX0JELJMBWe/UzwBmzmvvhLnVO
ia8+EfxMN9PvqfKqTzPr2hWS1as+Gs+arj1ZfdSsW0Aqbmbf+1G/BT+FTUfvDsyJP4qAefOPwOpe
KnLLUPXx1IQT3gpluEOB+dT0hFr7yrfRZgYi+le1hyEDVrr1lOqNhJhXxJd3Yw08yC3xZqFZwlGf
nxSK/NAgKJnrOiQlo0XAztRspqFFqy9jyshZqTgWYjon4cyiTt70tWmoR9F06MJDPoErlXemxNzv
SN48Lvf98dAolTvf8pTL3WrXig2Jbs9/PK53e/T1y43L4+bGwjZegTpIMrpCeQaWZjLAN+TqZ2UN
5A+gdqnc6MWniefVVJuycoI8xwwAxpPbQj9SPUcBie2TOwx9eWOTGTb6mb2mL3inNM6tD74SkQWU
tAqn3RDwgwAoh9vv35uG7ITBsQwSlzUshhbL4K7GobVB8h1t47YUDxxymvrZkf5wW47rKB+HjVXU
N4D0/bMN62iIgM0loTe5fXxPhkzMjJ7JTV4kMdiN+DQ22XixQg6rWtbugjSnj1G2bxUyz12B5LPS
sz2FBH2vFNUjy37BnK7aWRbUBAuitY5GGfphPmNc1R60uBr3Zhcw6fYZix3mGBPD9c6wL0bt7sew
aq7jnO6qRm2Poa8fcGEKaa2td7Ez7kOWLEwVUVyHiMyJRVZZ67fapxAjxygR6E1CJyk2QD2MBSUa
c94IxnwS7lXNgXRXJK9alLZb3bZ/NqlzI+zmDlf01W6Dd9PK1ZMaKl4QnEuG8m9Dou/UBJswUajr
QWXyOzVY8xyMSm74Lasdnd4wjTotm96LxnmqdCPYVrIR0BTiwtHxLXJD9AZaACvScMC1h29xM7xw
tucjFgfT0FlLhOGj6Y5XYSFyot8/pyOZkAnHWTuU276oBnouc7dD8vWhvLPOGs6xYz9qdjBsEKEK
D+/EI46T9miZE9mybRqu7UB8EozlA+C98fMG2VptHOljZi4Mq4bwRiuZH0wWK5mlg6PMng3b/Cny
PODQpfdBXw3EDVrolm4sIa7z2vAjqaUCkNrRROp6v9xFdXal1Mssl8W5EW4GRZeh9ed8nIutpeSc
IghTMdXoqhjaD2GE1yHorzFiAIvMjdVghpjP/QA2m1tRuk48S5Gh2nKluakS+zSV9u1s0LxKUJLo
JKRTQBofA40mcF6H74ox61QXlFNeNQiTCPjMxu9mwnQ1NIZrUgjClqhVtNa9OvTPYdq/5GF4I2Bj
xNTsrbh0saJlPxyB/mzugY0oHBbmUMDLyV/59YE2mMGdnYY/mWtJjEh40KfkzIlepa/0bjfFubOH
j1EzPzpa8pygX8cUQVtjySSP7jrnWY3xuWkxK+pnkU1vWeN8lgjNS4QEbl2rHJ3a1Wje0cC89Zr9
Q39sO8yjKIp70lmKn5Nq8+2HH6ODyV34FoidMb6EmfE9mWUpQKdn0fRPk6uPrIlixAJOwCHaUqEA
e4PA/Tv7ZbSJVUGRvTAuU6A+tY4NrAadMHV4dVvJ50EvUjOpJ6xlGpOT4dQPGvxbuqokrzoKhDK/
UVdodaQMUDDXw3un5jq9W/wCKZhtQ4DZKHjjSUOYhGoOj3HVljv84rT6q1PYtd/bVM1p/T9HTpJs
OobVTIPOKXrfPdWjvk4wNLeKdRuO0DK0XKcMWlGjQEOuEc7tDdp4MQi4WyEwINWChKe6OtuEIdKG
Km7DQGdUvy2lbcisvtUUeW1yd4gXYIeR5ywdwl3ghwc1BBpMT4rSmvlzUJHh6DEAUUcLPR1vPBTC
7tFp4vsBzlRF5XUkKjzuCjogCqVfnDzSDDs+xhoTWD7YXqmdPUep1AnDkW7uOkN59V3nnm8YtvrI
2I65PeDUk5WgMG2vC31Mje1tlxDaElj7AuN2hh2zyIYnCkyGUD8RP+cdCYiuSO6LYnro2/m5HABH
uVpKHkB2rgl1WCn8PL2F/lGjgKUR68YCLjXujASLimjdN9wEzTrqsRWHg7FtIhVFjdWvgQg3u9wo
ULk2SEleA7R0K7cHmTVAg9N4H9hNh1C5Wj5UNHVGUEO/sjPeKE1AcsOiZPrlz7Ydn03qOnEJp6aY
PsDtq+va9uldCWuntM1TGNnf6FpQROuoIEfp8NEWEjuhOVDpgl1XffdVn4xRoV7UTLmJtfmnE7lP
Y0ArlE4hgji4AdbMpCF/UmpG2wK4cBCSmcTcj4Gnrra9A16robCPcZrlqdm80EzC3x875R6rAjav
vkfXpqvMHkayX/QegzPrlwTKb22rcMLCTPWQzVAszz9VyqIMrj0UU5+DEjXBFFdblsmPc/NTibAd
dQQwr/S2PWm9z06EoB8e/0NWaxjHKkRtZH+Dj+2ZAmf96xSI6CZy6+eACFccpqp7G1BNXdFLftNo
CuxlaMAmyiBW47RemwqNCIQJmafgdPNmhe8z9qG7TRol0Fk3zsVMnVUVZOT0oXpxpYxeLf1j4FgX
Z7TNh2p6MPoEpV6BvEJDjWf5bUyfAr5fRjgLw1HmkbDy02dSc6rmhq94wCvS+cNu7oJqb7AQA0lI
elZqBHiMS+Trhc36UlVVjfZz85lowz51kT1FScb5VdcxH6NlBMuJtAovXHuMWgfupFNWwEPxdDtp
+dDGEh5tNv2O6WZEPGlHAbpNolNuTXcV/byza7bibEeVvsVbEiIUs4qzlrkleTL6jaunb0Ev5jPB
PO1hpCc2uKI6d3LjFJDhRo2fF++efdSl72Qa01MxUiJXSwgPkcECMUlkZQm15LFOO3crbZhTmml7
6me3dox6btk43cxkloDPynJ3iSWmY9TAGWFHJ39pIK26YxDVTOgZQwL+QmEouSwbbUK5R0TUVpjz
1aFxT5LKIF2JiD5XWuuSqEQQcGqPOAtjIlh6VL96VZjnkcEQQzYUK7MYgcx3xOQyV+0fxKEkj+jB
seBjpaqln+yuwL7d0v3qs6F+bLUx2+KKYJaIr3vnxOxyQWspd0bxLegKcV2u2IE2bTXZwy+UYtWb
FmgCncML5CuK7qRpgB3MIeOqzWymVA1Gupavx9Zz80w+zUdjEpdg6LV9TmecVRoQGpsO3dquGkIi
QsQ/wjcurhiRzXW+srETbBEpleC1SdDaZh70dqfrLPfaeLZXQ1+bTC0VmutZy7NBAjTngi7/pFJz
ad3L6OwGo5weeBaiWNv9xKB+m8QV9OdeK5Dh9aBaBpvn3PlRpJ2DiSGu0RPEjORS8SOPOLbNjiVD
KJn9HWSe3jgoLhajkOlEGmvxqSPIpajtfexW9+0MZCCJNFISqZljoqOJMSs3Y211nhMyd7c7lHfI
Y1qPwwyqQwvucQQsA2N3QjBK+hIjU9Twx4YabG2+sl1pU4hXSuqKTdM63tCjvkA8gInSPJIKo1CO
a5grimOQmteijw8ahT9mUETwKfqTQ2zVajH0dqUZrdWgWQ8kQcNM7fDnMYBuTCfeaGYwHbAf3EAI
EDdhPKawverbcjbPc5Pl21HU35NeeXfNwURLSgZaIOUtRcqCIOOLQK/D0tVPTmmO+ZhJINRCHPW0
39/MabrMff5AtntCzxNsaNHANwyZwxkFw2aOqSUSZE7XQbRxsilYpb35mfgSgk41D4nTeBGxf5L/
Z4vRNxbD2q/c6jlEJEZbM6yH9OT4+iOZ3tOtM8Cj6jn/G2DZxin8rqTFfdEoq1ELfIQsCQovqAcM
ruQz0TvzItKJ16ZMp0YABXwPDpfZAuYkhfctjRsEtcZEaWAq5ps4+pnmlntgsU8B1W4aTlITcMMc
GWbkYylWbOsmyStWxDWW7MClCFZDsddYHkdG3MpaM4QWX6VHZj/jkomvbTC8VD7Tj7Dr9nARVG8G
DOLGTbbpM/M0jZ20TJOm5TJlsrW22AfkVjGbacM9CaHMIjIVO2QWbPVq8I+wKzgq1bS9N4gqj813
P3FD5uAorkdaqyc/Dq+d1SsH0oee24AkBnr6+JRC7dTEo+MVJA0D1IKenVEjlPs4GfEGpeHZTarT
1GrbCmiMN43OIexKOPyYr4j7pdnTz3epll7DKrP3uQsJiH5HdM6tUlklo7hlPPymjuV3DiH1ECpo
PZ25dg9CgwFdUMnT9eJJpwu1gz/0lsMYPXZWdI+qWLpNxvMUmzd2FzmsgplfNPnwVCekAMLr9Cd6
HqNNcdYOSFwrANDYMR2Sef5R9XVHWdE6Nyr2AbNkRaUT0wnNTvhYKeMj+1dELa+8WvW8HqsO848o
cZ/nJsh+pDTBXV72gNs76+SUytpCtExXwnpOUUQYFlnW1GUxdOfmmzZrpHQkDjV0OhKbaCw9323f
Fmv88o1ledtvEmBNGJP8Blvo/A2QkqpStSsdcWr4ar28LhqvMJkiploJv4SZFQpz3J8oRKgDU6Rw
zPjcuNZd303MmKSFYjH7qUNrnWx28LVvjaAzLWveWyj6L6V5vzyqbmsUmi6eVjAFiL1z5iB9CEEM
KoDLjw6712oRIujOTgy2C8IwZ1YAJFwzAAy5lQlBPI9vyM9ddZWNcCRxgGQhjrsp3Mbgb8ELtNV2
sWaqULaCKXtkrU/PbA739F5OiZYw2cRNUyRv4RCoe82mGNzMMA6t6C03EbEiaYHpIb32GmitYaCB
m2dImHyOAMBnrDvnNt/J0EYzXGcSJYABHJMmMj3FtPAs/DDKAZs3slHiXpIV88CW3wbzXCCI4K6V
NSvMx9jkKVOj7NdB5R9Sg28cXdQxw2i1anDAdjaa2Sh9NKuRl06wGlMz2Ztlf+0MZlxpw5+HPt1v
n1D3xvW71fJIMl0JPpKn1MSCkROY/ve49x+DduJMRw8J+Rqr3W5KvcFVPo2+d9dZBZWun+nQJBio
a6wh6KzWMxIjpdLfOZ9KC1ty1UpqcfqQww5yeI0EamsYIoUYdPKu4/4cWcar0DgfJWp9KUJm1GqJ
TVfnPB/SP0bOyLFg3SqDyY+kW/cVO8nEu3Ia5XFM8ZSX8fS97ViL2SVdHyXixzaJLgunmImRgsqs
aTz5zdCMJHrUYXLXjEq0HlF4UODcCcSFBuA8r9PCt2U8mStxSIP8MEEb1K2fYcnSoXT5k6V8V4Md
kw8dmUuOef8Szvx2WqEoODVz7NCIUCJ+vose35qake/scsxOsQscrcZA0HTtuM1CFrmOznTeSQfl
mx2243HQzH2lqpe5sRuyE7v2pqDnntEzPYgkHw9yDmyn4IBSg5NmNJnfu2Awrz3TSHXUawx/6UYh
A+qatLLDM3v02nJvGEayCDr7exOQRbxslL77EYZKcJyU0tqkRXRWgk7111TmetBVUXDKZ/EcDgry
WWvSb6ZRjfaEbhqsdsZ7mu39btbV+9IiLpVziXUyOmBUWc98aGy8kiX+voK376aavq4a7S7s2EXb
SdkMNoOk3KlUSXQIO/NFERL/2srvj/La0Zpwppk+zHiKoHzK8+gSbtS6O7nmn8ZWEDfHcrJ19qJK
Ad4JeqxoEWjcVaqXDhBqCVJyqTchu9U6KHFgzn6xCZgY9CuXacIgV2p6Tf5CQwOmLWj9cSAGh0KN
XuIeJWgicDMwf7yzkvIiRtKUxOzVuHuaTKA2rSP2pUG5FMxkkDgwaUrt5MFsrRwZzgcOOweiPAJs
jdX6SqAd4r1JTmhdbarBfmpLp2YZxHQpQN2TN9VTzcx4XY2cg5YTEeWVAriC4a5KMorXfqpYHOxv
cy5Xo51g7R9Ft23F0S/oS9C7Z3JLftIYsbg18kMm6PpTWes3IrvNVJAlgz9VexVKBDNF9CK6iaIj
mpjvuZyNu6Z/1hQM1z7TMhMuDFN9WsZw2tu0PuJ6QW3bM6gu35NtvygD2jRTwzOv4xha3nA5jySx
Mtsi0fjbzETQY+rKWA8DRSPFLqKJvg3ZBRCmaB/TFI4ex6SnFCZurA6xhDP4TFpBqCMagyrScaxG
KkDCII+pGXDC0jVONQlyn7btO2Y9NB3Ckp6pOBQJbbyoDI+1CN+k+b9t0rcsZ29CSIvYW1M8HXAV
eXr9Q6C1TxO7FR4lSCq/d0G1pukd4/kmCvWRqJSEM1YycX7Mt3VeXRIXpGHtHCItfMFFT8bXgBEN
KgTTEh5UtERxZxZLX79219TWPlQM7FTLHE+tOeX7l2yeOCfbcOc7DJsCHAzxDaRRBIhM0Ac0K1n2
XjtYXTSiqt3yogQYBIWGYE6er3owTIgi0OxzJm8mFnwJDydl0aFlyVlM6PGb20w3S0kdG4mxyljF
I5MoKMHFk6eY9lnIOiWn9hl4r6RcJNm1FN1NxEkGjPpbq8FJhY7GAKVmmzk36fXPe5iOoWdRPl8p
8nf8dU4ki0DRkmHrDvEblNFwXRmYZVLNi/TeOKWkR7TW4EIU5Gh3plvWJOGlogsFGrObnvs+BPiO
qoAgvGB6zvAcqgOU5MLoPiIKOvtqtNSrU6gf4/gQuIX+g0IFiud8ns+Racd7y4CbH2BW9xQKVIWq
pseiIjvL0rsbA1J51rP4czVTvyE1GA7qjM66mPwd8fYcJz6ElBz5Jtp+ducS5MGqEsQFAnD0orqp
6O/mb1auAfBIOR7lHlJrhDS40zddz29gClyGAhyIX/cxkkj/oNbmgdo3i5wOpjYFZW+Qe4+lVpyk
mCWq8kwwugDzfE4qRqoYHFIccWbg/Ji76ShSfM62mTzL8yHHCaoDsYGF+RYK/7FIqrucBKJ2Ct/T
1N6HQ85ZLba6FVWNNaKZnp9UPFRMr42BCqERycp+ynTXlAdRNfJCTUFhb7akFTIrbwMykrD6snuX
TDvw3QIBnii+qZyRXTiqXir2y4Dty9wK/YRpLobLR95GTMOji0/9Sa+dt1J1Donp4g7UD6EGb7hs
y59+47DPsnOpnfU4OvTJTaLsJdc9m1Y5Aan2hJh3zhl8nZ5d26SRwuAXv9mYqVfB7O7lsavHzbzN
eDuj4jyOLae7Wo3B5intpVOZK3ZyOjEaBEJXuJWd4tYvORjUHLd0Q6nbAg9doMMDg8/j6h6XdmxP
t5WjPHS9qdCOx/7GLKKc3YsuvcHTzEBAJHezal1OciFeq1FcqoTdfwFRLYdLELvEWeY3Ctppaov8
vgEmhK6L47VVclryEcdj2Hiy5c0cD+OqB4ePsYSzA/5aLwP8UWjueprMCwRbvgVTkMIHV/MzMud8
J29XJxnlUGWOl/ZIhZAM1X7FL2nSMZ1uzMHvvOW15GMbTnDgkYCglzBz5HKnFCpBETKGoItucETJ
Kj2DTpg3CcEE7RLvu8kVuiU2J9uyY6dw8DSlds2PlzGGdVn6pmfGsU4c7GOSkxVHsLwFFUU/kAI7
m489uzGg8+xkOfCpoJwy91NmYjasn1bJSsXPGJ9DStAiLN1dqqj2hpnPU09ko1KzuGPvJ4QKy8Bi
zXVIN2AHkpXCMd/4CQEeDUvxLGWKIBzXE8CPaO5gyFAG46HSAXIjb7OZgxH2G1M4cRSWAnLYZOco
8KTPOywaymaucJ8luDby6kfBL7eJE/dbg7FGi5S7qAGgFGUuXVOTJEF0dxC8TXWnVcDw/aZ5MIfu
qZWrrLQWp7Y3IPoFDNOOSrs8HK4x3m4vnaO3Qeegr01717kzK7aEaW2FiwMDUg2kG1Ut3SgkJbNL
yVjuj8PCR4K1y7v9XM7deOkoNGgo2MeCOPd8Yt7ITzYaxoNTlfFFTOZHmr2BMYMHT0t9EmdcdAjx
UzS9OJkPRhJNx0qDoh8BXPQsEZdrZA0JscIc02lcUoSxBeiijOQ9rXAeaOes8yEkMYKuBkZh5EG4
7zSOoIMZp5vBHb8l3RR6bp0gwpkaWvxqG60pHg4ekp6NOmj+jSJx47qYHh0DTRQHP26NntZK5c77
vmmuGu/xFAuEbJNVH8xoqLb1dNtQ8ZrRLTmx/+TmWn0oseWgw7F3fYBrcC7hacCM0KIowWrq1tvW
6BhjAyZAmBuKtRPmZFZU7RXsEaaWKUnvNQPlTcHpGyNNj6hP7+KbhhU8UTCZlytqfh1ZLd7PCDg7
9CS/kD7/+S+Mguaf/8X1nwW2tCgI2z+u/vOxyPj3X/Jv/nrMv/7FP2+in6x1i8/2f3zU7qO4vGYf
zZ8P+pdn5tV/vzvvtX39lyubhSt4133U0/1Hw8p/eReQ1uQj/7d3/p+P/w2d0ICkDK3hP//+Cr//
Un6E//6P56mgSx38x+8bD+///R+//+Y3mxA17z9Uy4DGJRkcQhgQTn6zCbEdc5eAywKEyjQE0Jbf
aELT+oeqGabNMA2/x3R1SDS/0YSm+g8XkoemqgAjVOGAkvt/b+76C0Dw63f79+C5P6g8ZCpbqmbi
ptR0k9cxJDfmb8QbbYbeVbvVcDGqFwYYwWBbURAZV5Z5pWv6t2/m94v/nXJn/EGR+P9e7Q9mFYcf
zoWBV/Nvpk+qr/ZTMXrItfw7AhlAPFvPBcEnN8aueIzQmr2Um+gD0+/BJG9rRcIxhuLz8KSd0RYe
aMoU9KQBSRGLQBjJ//xWNbgg/wqVAMYBLIpqm2FAv+DH+xMqoTUaJ29TuxGNCouKHskxlxsX+xiq
EEU0R+bkYl22ugOt5FE083hQsgmbRFdZSLnwwB6XS3HgQicZKXmHAI3B6JKOqndRclo24BrImCCx
vCrz8agEAzmA2gwUAS3cerkNk4G90uyp9KrYdb0EXCaF1Krfzg6SvFYadZaN04RY+fIZyyOcNCp5
EosfqTSiVpHUPi3XeykKW64yM77mTkU0cYDozbYw/RQazXxD6p++Np0UOk0itrfBTCpCl1bHZZNx
Nt+VFirQv26qtQhr1yy0ZMWX5HqaTLlWZd51J0rK2RgaAXmNAt2sfElLDPo+r4gUkXIuU5EqGnvZ
LjcAyUcCavZSWq5NRM/W/o4KzLYwy+po9qSXI9z5fcmVl5arDUrEllwySwrmskXV1khR3bKp5CVt
pEMwqBEV4kWdJ4V5IjdRnn5dL3B5btLRf4YQzBRR1Xc9nNpjVqPCmi31Ro1af7vc1M4KlTmqGvaG
SvJ3R0V5AGji0+njamPLa8tNy+brqlbF8BqQrymEjsNE4fNbchO3AcKK5ZMvv4pTB2fRZFQ75edd
PuVyiW4GKq/louok5RacycPXJ9QTGRywXBeLjFA1uvcyVBrEzUj2nLFkJ/36sMslDVXSnsNhg1uk
OSqq0VAp4VJUFf2uN+eDM1YBTWjrabkvjfwAF5Wx6nXwPLbSkBAmJXNQOnlpV2+DrdMVT7+uGjLt
e9rpck+wLIfkc3lp2Tt0S9X3A8PYcvtyE7841guXfT5wZYZ6pY/o9vy0m9daCJfQaWBzjoGCltul
ZG/SP0QvA/NvZUhd4jAILgb5RHTTjHhldCOg1lpNrckU66QgQlLI97Dstr18z78uzd1dRpMUs8Zf
+2uJEQkNptyLmwIuRePXN8u7KZa39NfGknEZbgmBdLmXOjFHXDFb+14q/HyHUwWdI3Rd8uqyGf+6
9O8ekppQoutmUjxThk6oE3tokCVIDS2sFjsbA7LmIixd7kXhWh//uIqDUV+5boP/lfIOiyRqboYB
9n2z/AnNZpZdaffy9fTLJZkgjw6fGDj5snXYcNSNoPprzMvHoeHIn+RmubTcNqGnQrlbRyZAChZi
y40ws5AMUbXe/Lr7b49s1Q+lxyUXy3MWNYf8uFwaIYvUL8vFiQb5vFkuLpsKU2XIkLHB/4nt4euO
5a+rrxu/nm15jOKAsEtzJybFiG8++evrt80ByYii38MIGQ4V4+y85hgpjzgP5Y+dVS7AHahVy0cT
AfvH8nmXDQyQZIdt9fTrXtOeOd+FuPWxxslvRg+JuozwgxUTk3w7Ns7+JDaWfJJfj10etVwvNP33
My9XlzuW23493d/+BjButgOCd9JqnfkteehjLA+yf/c0X7fpg+HM1Pzad9EUlHrdluhLdlNnsIYN
cI7X5Vosb1Ll/pqGBDsutzEDJ3FF3vG1+fO2JRrGtgyC/Pg20GUjql0ek8/h5yQ//L/92+XPvu6h
eszffV1fLv35UvKNfN0WdBhGXL6GidV+reqfBWezTS8HXCMkWWUs072Sqy+mH1mbRfG7bAY56lW0
YkWq6GO563GmW3g8V8lcUKSaIwqlagtCYDDrjhMFG8dS7404q7eGHIe+NosO+evqcimPqo8mKslq
lq+jAlZa5yxUsc4yzOVDm6mbdkDfZgRd7S3G12WDLjg/fl39221y1KuTimDcIpW7vfDVTW7yZeVD
IxO3KxbCNIviAY6z7poHJ+2KbVK3P/g6+gPSznNsh+kusgVYP8YWNes5p/cP5q2JAOLXay7OXWTx
PH9lFlgQk4wUwNEtNpSXVOSlyWZCFQGXEmGF3hL+ssjX+6wZmLLJoTNk6fJrg4UW55EdzBTBii20
LQCJ/c/lu6H7lpPWlpfzodEvqfxGlm9pEaYnormN3TneBU2DL2KwPrvYqE4danV6la9VEwY4qYK9
m0CypbBPjEVwJDosjDl4GznDWnTYFF7BXvSlfx+Bwdkut8ndwQC5sa/HmDfcKLN7GHDSaAwhTSUa
j8nSna25Ty1z3WkKaDAPp6KWxbAms3dWEB4qCx2ZhlLx12Y2u1vsFQnL12lPLJFzKalAhPr8WFEK
2KIcPPZDeR9pTHAKTdSIF6nH+rm4i2FhEWwJQ0W1CExaNvJke3Sz8ffVX3dQo6aNmxMSFfsZJGE2
v/aA5WKE133tJCy38R0wyArlIkKhr9VmruE5mbiYqEUKHSNROzeH3hmC23a0aF1Dy1uNOvNWu0Pm
gpoUjYcFF0rLtM9mpAiqy0Fu2WjLKO1Gv6/i+9V2M5ApuCvv5ahd89QgG9NR+uNyqYqzkbp/WEOF
4iDM+AR06Wd+mb9dd1VOdpTh5M00tptf9zmcOnoL/87XTcsjfj1H1vVMyTCJsCaGXruGLFYeK7lJ
U4dm1HKxA+YDOLFvPYHagxCywZVlRfmoMmEcXx60XBrl+Xm59HXH8rhffzKP0Tu2rmaz3CYwx0Bo
N7d2mXMmkBuVMjFfn7zIzo6LBS0n3lm/PS63CWg8uEnrM6hN67DctNwZBkMnp3YtHooEGz32U5iL
NagGR93Ugw8OrrOuo2+bW/YUhnQ9PKQ1KqzBpr8IbULe1tYfgRPUGx1Y+3G5yQL05akGgIhWPuLr
jq+rA8Ju5KoIJCkDrvph4ygeO4BGvWqH6vmS7oKYusNJczeWsxme8w9HIy0WBRyj467x7Mf0wrLj
HgALboIV+vr7CZ3XuGtjimKU/0+VzfTcm+r7ZjjX0UWukmSs4XHqnzr9tadiFya71CFijIDIJzO+
1eJdBnJFORXxrYhBi3HM7IR2clD0K7Cl8nOO72o8d+OZMB/f9TJabMrBwUpInDiUQZe05EOSHZKp
WNfj1udzbe1jfnbAlzFir9ufMzHmm+yzCtd1C9BiLZQfRNlafP6HVhwsSpjqdEtWVZY8Y84zKPd6
4TebYtwbrEuTlBb9sQvRyNHvWZMZG2N6WMsYC5jrxk6oWzs7dCTURVsgAZV5i3Ag/lbH10Z9S2/U
bbk6W8fyFffGZaRKvKLzsZ6PxtFaE8lypmX9Sa/vtUHqsSk8RJWcieim/nB3IznD+rt2l2+GQ/Ki
euUTsRveuCeYFkzHvt/LpPnoKjZkhNpXFp0kUx4cL7vR9uVbxMKyvaDIaImWR9wUbSGhokawz7Q2
y26LomRovUJZ+d4biOXb/GBt50f0y6S/3SmX4GN6D5/Kz+JcnUdW/ut6k73kQOxYZn9rIbVc9Mfm
xfQ+2v18OnQ//APvKtrNO/qXdxxz1rG4Ho1xL3bltJpAcsGFpCEjvBnnxy7PNnb10sb7KLwfSFyq
PNKm7Wrv07ZwVoR3g0VcuWJtP8yE0BPS8m5CtST95ntQbBF/2xKT7KFkIRV3gP/AshYHn1jFFAfG
I3ExcbNGjlBS6FbrH/XpLGR84h1mvXX+YMPrBFe4iQBS4Up/NmZ8kzu05JwhQZGJb+Qt+WekDne6
l98E2/EHFdLmXT8jfJaZBu4+ACwzetNDCjPE3bbjvnU3gCBiiJb2PZyG/NUoT+q8/d5mXgwzNNmX
xWXYqj9LZVPOmw16U0YIdRXlq+lNvKO67pGGWidMN0I9+UyF4R3ekkGSPFXT+mQ99nC+Ttq29Ipn
6z1kHERETXQCwsH7QPXEd+JaJyBRP1y8MjTMSBA+mea+/zE9uuVZN/fqmbnXXfpD+1DbNZUJ9U0G
Eh3x2LBXVmetWDP72eWJV67d4JAyR7HX4biegBLRtQtX+nO+a3sPTY54st/6u+zqvFSH8Yb0U3Tq
gC04/JX+4Pje8NADGAA3947C/MPl8NE2MIdATozaNi22Jlwz2Y9Y4/1vx7V2g9vgjoouJksXqCUd
pQ/1ZnhVfqZXwsfXLNIe8WW+J49w3yp8hYiFVy39xOS5eiZs9o7qADrtDQ63cmVfij0atvkF0P3l
abq3HpS9cY0/sP6ST4QbwPLUzyj37OO4hXwkE2Z29Tck0nf63jypBxqq9ZOOwfWVZkxyAF5PNrDy
AsVKbP3/y96ZLTeObFn2i3ANgGN8JcFRpKQIjaEXmGLCPA8O4Ot7OSI7FRV1K6+V9WubZTJIigNI
Ag73c/ZeOyAdMxgeaaYyFhIZpxTmmxEECMY/GkoM2SwgPo1v0D5ahDl8RFBWG/0SBYypL5ZxRtv5
AFmBj17tiMgeNyarX0T+G3OPg/WT/yUL0DaTU03X5a042DtiVRPvjs6j3u1o+x7yIDrj0JCBY23R
3V043NI9RTpEZBTJ2A8v9DiIF99RksC2HKFaPyy3VJa9aW8fpk/fwmN0YeV5LI8LB2pODuZ9f9RP
kpGHQrSP/m2D2B66nRk0D3ynp56I5iwLsMuX7KkRDLpNBDJOD1IO63v/tdFJ2qADQ/9zTxtRsOeT
QXXrHmFKeeyHh5DyziHaZdvmkH6RV2hlrL1SDTzIlqhj+4W+U8W+V2zFxQuiU3MJ98XZeUYT5B1Q
xh4Rjt65dNBu4A7XR8E5BTlf4G5JYy9Jm0p3P+a77OK/W/fZE5iYQ/wVc7p9O+UF8PC/z4sexg/c
9uqcKBg2ijHvjxSPzjodqEMswlvDY2KDZLY6hxXrdUutjQYpCbronGGXmN6rQ5w9Yg7Lkejv63oI
BBWw86iesl6L1IJkvSZt0ZfHX1d9PdF3aT7e0GUDWqAek6+rm//52WumZtMRM+BCswcC6myzvupu
PPdnXJUuC6rYH87D3xdpiz9VE/l4Xq+tf0Dv/qbh6KaOpBpZsiW+fllg3WTmqaNyharSUIQDRsr1
KhbNZdPBWAlcx6JL0cVMOGUTEhLqjdM5rt282GCdTBl3qUGk6+0Qe+HZFTleyGw+Oq3PdJpoTkqh
HgWi9Vofq0XBx+2WouMhifUbZ7TygHhHkLBGAVBIXUAQYdKrrn3cZ/ijPBTtcB+C9UoMdn4UBwbe
dFXJakoDElpqaIcwuoscXSdHM2cO4pRk0sSQuQY1l14veuyaYKuMvVTVhY+LSBVAP26a8GD38ajf
rVW2Sa3a1mtt7THkftxpOYpRg4oNmiSrQAcMiG4t1nEtB/eqJLhew3ZOpQyx8rGI6Vk7xkOu07T1
wBhw+sBjD72uvgmHuoFyZhh7SzAeD89o++VJ4snX7Akc3d8FJN0ryRPPHHUwJmjMk6ZfzsgqUjD4
oLZMnzzj2GTmOYxJAOiC9p26qcsEcR1TJQwcj27U6ZhzJ+y38WI81q3X7OkBTGf6ANPZNyZxAHFy
jBb1i7eW/VLMtbcbETLQ+lP1OshIeDNDrw68amSlon6vj4uP+8ZRx00RXujcFWcDHiNTpaGaFbnu
EQ0aaiIAXm7oHFF9UNpWJTrVBdna48iop2rHVqeqSL+Kxx/FZAwab+SHMrAim9lo1STO2DZvWPti
VnKarzOICI6RAQZGhTZ/RNnEyo0LvSCeWJekMreOAbGXsur6A68XHzc98GJ8SBaGOnPy9ec1lMVY
m12DhZFyx5ON5m0Q3VHeaVTR+deFqiHbdcudKFqCwo+ZkjR9iGbSoEK3VljxzrfnX7c9fSp+0bj/
fzPuP0SFmZiUaIT9z804BDyd+q+uk98bcn897yMsjJ6cYdCwdQ3HpcX2d0PON/7lWJZq+ny04gSt
OB2EN7FivDsUfdqBf7XihP4vg/AVw/cBz5gOVeP/TSsOt8Mf3Tj6TDZZHWyZQ0fQwsvxX7txBDo1
6O+67JSPVXL0Zf+GsfLWhxKxtcopPNMMDHxtXJgzZ94RxcIpopC8tfuY3jqWaASgBF26833Wiv7G
B4oBjqY6OVr9znGNM8MYfsAERPlBKwcEZIZ9JZI/x8osL91c3+Uu0l83yhZgM/CcmGjP0XyY3Rbe
ozbe4p/Vqe5kaL4DRI9K8OXmBwnaedOLn61J7M9kRzeWLPIb+36I5mWHpvWtaCLc3kPj7ucUOSVF
uHjAu4XdBX/Qg1Mi86KAnAUiijOiGfO9JHnvWIz4DekXHShvA6L1Eg2PVOXfpeTxbhcNVBXwEQJ/
w/w20+zsfrK7gVXg2B2SiebhkutEyxbRN601fOJ0e/HY9yKhlxN+iUWakKo+xrduyPy+R/0ZuDC+
cCgsckcUECmcSXGyCmElqBVrKMyphnzWp93hu4igswm/eZu4bBwVqp0t4qMXDhmN+ry/mood5Pd0
NLLxSr2c5KysPhRo8+6psT6AfSZQI82yB09HTFudxrgcf7QsTJcu/CItdAAFGostGUWQ7ZTjpZFB
kyhNY9W5m2TyiiBzzOcy9KzANOZHoy7ng9+1vJDSRDJ8bSsA2gEQkBtPyul+cflBaxHPh2rKqtPC
OsNetPziGw3+F15YeJrYJVX7LsBaro+e+xhWz+LfTMnnIlQuDQi7Wq2xnOAFU1xRW0/3s0CGCENn
TGbMlDT4J5gmKBa00LP4kDp1szl34hv83FTx+uTbGNvpDZXCFEO1/Ouii2mEftxc/7o+br3v391c
/xBaqX6YbOuy3tKUMw0tHFWBdEB1+cd7rK9Hti9/Wa8uhUUOReR8/njfdTOslJPCZhleGtFRy/uv
G7q+ps1ejfeK7J5/3rz1ueszOI0aO1j1JEupz/zxh/UmaEXKJOvV37bv1yO15dl2yFeNIjhivz3w
t6vrA9e3WToMpaFdbycT/UiMpJBEEi46w+xR8Hg9dqlZv0iwVbQNCz9Y+062T7Y0Aq7Hsrg42Zj9
dqHNVnZxzZz7gMtu8Si1hPBy3yQtYy/Cg9vIL+tz1nsHb5k3wlMIysg627J7afWclZdpkhkq0qY7
zuMl1pprMlUsUH12JQOn5wXMiXZZr4m48HZLqLeb3pz6m9ylYefLBT+YyfoRpGmZIcXXjaNTLOLi
e564aOrCtxPzYm3LyCT+FLXIi+3q4rD+3exN5+h24yV0NaIfNAS2umNG+xFLwyWKHOuyXusBxm26
ef7so5bu0ECFGjvWYqb2JUJEtg1RYwOu+7/3uTFAtUGn9KweMbfht9aP0bFl4phI6dzURencxJL5
gRETB2up7x04hqiCFB30Jcb84dPxT1uwMhTxSfXz9Mv6qPVCd3Lj103hxVg2ZPYKjqpi8MzfZdgU
B1EgLAz9mYQBiCGm59s3ncn/s94w/WywnkSs0azyWxYiB0D+WOxLKNzXws2ey7p3Dm0jSX9sfBZ6
VQGcftDlRizVdHFpF2DZib2DX1SPRTlPGN+5mCiMAtduqRSqR5jtvRwXcVMw0p+lHd/G94kkIFcj
ExsIa2WfpqQ6xbBbLqm6GKdUnDtyW3Rq0bscvLfXKcO+ywtC8MtgWWYVWQ1vjtDzyxIiqka90HZo
pmSpLRdYhctFD9vl0qVFdlrwuTKl/ev+RUbNhghQ4L3qYana6ddrXxvrjO6musw5UYZevE9IJOHr
4CcoSa6k9VObd6Wlj6e6h6yhe9CyMZdtx7HNLyF2m0u0QBEazU1p9w+jhTeSceMyT4txmgt5tKre
qaFZZwKyIfghoUX2oRb287pjtUKbsAGqubUX5lcaLAWUceqcnTW3+/WmpXXdfragrTGDLq6931aB
dJWXu2X104WoJNLoUx4V9y0aqF3lUnOpMqoJWaQAAmmdnwZUsdtJ63y4sJFx59rFgeiQ/CXRSpr5
YXpnOjHp9KrNNNkp3HUwO8yG1dLIUneC9AIg0EqkJBLvSLPCcT4aZuu1X3euDbT19vrEdFWVrLf/
ePh60+TnARE43K1v7Zp4GOokcbZ/POG3l/51tSzypy40mdF/bMn6fuvbL0URsU6QYb2NcAhvf9uI
3x7flp0BR7uMtpGuJuSakjysF57qWX3cXIFLf9y3/hXpbHwgK4k+w4E4TJMqvO7sy8i9FQNp4aCo
dlWYcsA5X4k2+doDFQv0ovnqLO4bYoHxilK2D7IxyQ/p8mpjxZuADlFrcziArIycZ58o7im1DrgD
RmW/JBtkcniGohX2Vg5AMKn3XZ7Pp6I2XjS/PTmU4FFzBiRSeRszxjJmu/Xn0SmPcTl/Rms0bUI5
8pm1+E6rd8aQWQHBT1QvK3SDAh6YhnF550QFYZ5YpRklSLoucvtiJyE1EuqMLpU7w0Bk0kkmaV5z
QhMOumF0gq7n5SvYgo7b1LSzzVcJtBHRReoiXt4VbaFfXYTrYAG7R8Mi1SJ8iUdAn5yX+6NTiZm+
ajPtssW7Tat2n2Wx3MaF9lbUBYLQxCavZ/KO+L9Vmr1RBFW3JITKJ8NlKDjVMhBu4MSTnlNRRkr1
E5iFYYOh0T/hToVkQrre1q7CU9bHaopiJwhdphMBOREAvDgPzIZwKxEhv688cYrtcd5Yuj7tjAaD
abVQYvA6rN2NPzWYeOULSQkTLhSb/qtwP2n8Djhg0iNAxITOAZ2I1EZpLGMogoD73+uxoyVhH4Yo
7jaZ+J7YhIQV+oNjTGkQWfV11gRxA0X36kRdGDihNe4QdeK68P1zmBfoQ2EaBIlGvC76p8fadKct
vPl63y/OW7SMUGd1nICS3ZO5mHM/20NxKbP2rXx2BwAjS14fpAbnt9CH146MrMCf3K/S1ekZYWnM
+jbBjjxthN9BKZSlDEypMamYInoaWcOnr99MPUULe3U9iVeihoc++OQ4zCZ8RTqeMoNRh2MU883L
soQ/4sE/ulVHHSmkjpgMDk0BceQbE9e2RBEOWnsZ82vP7tgnUIql9Fk0KFRQFeFFsUE1VXr7FHd7
wLx0LqqfrtVSyAwH/QZNrpTle1WSm4MF9NgCqojnosde61z0GshtqecHv+UbFM6kKK241YFujKL1
b0QyIo5FtNsY4g2q7vzJoa7axll7TST7kueER9fHD2P37KBerd+12vhQgH8bKYDT3mX6vNjwaEKf
XwrpMs6/Jz/Whl1jkWeRAlcjio7iVk5vSPBA3SYOIk4LjZCOMiI8ZLpk0lWFb/8Q2/zre3Rgoiej
cemBYTrQw4ioJBBzA/K3mPwfAESYVEsXS0tJNIp+brEY7yqjunNnttEegdHZMF3JVtwXUQolTEg4
c7uBSK6Nnlt4VfQjLL75GcL6kyOS98nRoAnlWRQUjikO+XDboDbdaD3Dip1gzyi9mIAcWKzBPNsu
KSr+E2YsYKNdH4w12reoJQkaNibJtht/KbFvmfJgl0Jsw4I1YBdF1k2a3TkEoW+aOPa2CZVFcCLI
wKyxYnFEW8aPXsMhp+rcTa+yqZqdJ/vbOHE9Gnw1IUHlnY1kdNdDbgwM2ZtHZ/K19ylu832JywJm
PPDUme2GK0JoV1Mku8JXwshY39tR9mznGCfMuEooAMcaZTG+n2FGsi9S7aD8HXsdMkGQeJG5K8Pu
qqY4xD3RTMzzAwXWnnyTzjknTrytoijfTvq8BEOtXRcbjTnDfoaDAOu2Bu8v+hw6vndTDSPCKai/
seZ423G2dYgrxMqVkXevMZMvJzfbTu9eRBXd0Tz/aDOGaKmZMJHC3WfoTOVLk+Y05qmTp/80Qzc8
Jm4B4DCKwBhnDZ99oFM69jmLcL5aUExkEIN0dusy0Pg1Uhu3rEjq78pS33/1BLUza3IyqHnTGytW
eMIjUfWgdoiijCtDTe3C46J8I1ZIHx3j37WFZ2KmyjZqObxqpwvIX6Qy+c546v2FTmsmP8eL+6Uc
W3ubWJ4HFIoRrwN9d+7RLhpli8EhzBE3jqclaqCNRlYMqakvGNjzLcwbsbNbz92PmvU9ooe+hOFD
p6ra0X3hlOFNCLKQRoP1M6aEAUclGY4iBZgSO2dGKoS9/hfRtqc2j1mma9abqbXpeUbANmA3DvPm
S1tyUrL6/medRMO24IveMK6aQayWo7Epr7EWA+LJk8fW7VlZKAz7qLpOhBZBcIZiKvSN0ZKb0thF
epQlDQrP27kprWZfw25AWGsuiZ0eh6DyoRkPc1tui87C5ljqt+wFF+EVd4TMfC5ldo30z7T6rzo9
9qaEZwgTre1vCFklAsf6Epn5s7T5GRwj3fgTOdZ59Gwvo3MoHYm+svxcK1MHxiVmm3UV1ND1AJnv
U4MYDumGtNxL580qhn5bjUAZjW4gMOybmVZwbC3Zb/0mIRoORwb+1yQYUQ5n0MkG8oWwTQ0adIs2
9dyNNRv1/r724Ol4jfNQerTVSg4/eGOEQ5Td95ywH9hv1gHdyDdnifXPlvbDK8bj0EX+56nBlrKw
GnIm+yAams/2+NqmTCy8+V6aETP/InoHQ51utawBnRpHTJHRFff1xqytPV87llaTVN6lTn7Ixvri
9NRNGEToQ9bEYsMOo0Ib3uRYibdohfgRNffoe5jbODHSzxsZdmu7AgPvTfj9BrJK0/iLm9jvogTu
JOCMnXEYP8YlRZvoqS6W7/GC6hgK3EC0l/e6OMCyq1gj4my5qyp+1xhfYsSyAZci/d+yIJ3Im9Mj
Tdc+nj5Te98aEdiqUhliD3hVeFUN1Gv51jekw9o9JrdwRFOdtrejRwhhF4+gIDPLpWg8L7djSMiv
nlVvJTWaUs8+z7J80+yajnhPV2Oc20M/tzaVuIiWWQGuUU25TMUksFpO0EbK6jRXa9/FhiuT+N7Z
baKDZXj7UtpX4Y/6IW+0au/b475xnGYPonePyZ/xQ2+hvGXJDrPYC8LXejM6LIEmUFB5X/t3szfD
PbDFzYgVMRGZs7WkH+It8pfDBIgrAAhy7+fT3Sx/2rQe9lOhlVvZZ9beW5p0VxTxyzBEFph166Ec
9OcZtMHBi1nCp8PVyCtxE4mzLXR5esuyBQOUAzs6odvAHPTGnGR5M5l2gWigefVpMB0K2/2Bu+lH
ZDJshg69VcyBMKi7KkWTAXg/D2/Jz5V3OFDrrUZaklNZrD5jD5OAdwIV4R09gMGb0Evx5zqyv7Sf
sNjp0EJSI8gJ+bwfFuu2bySO08bDhFQvDi3H+Oko9OqtdnbRkgOKkel9YkVwFgp/2haK14Dy+VBR
6gCpn9dgzfqQ+XV4NF0rupMChA7m5K5oHWJ7rJ9mAYhsSiLgtT1tU4ZiQJmp3l2Y11WZ8TVm0jSE
U0b+HnHjaeOihGBRut8k1rRchwh3FUf/ObE66g589DmdDnJwX8hPZXZtFmMwLB3zaXExECaQfYgG
Y2mnXQkE8uQZ5Dho0VOpIihshZBv/Tym4Vd80ez5oUf3x5m20Xe2336hGO6cCOFJ+72Vmd9oKmqB
bS74joX5LGf6VcuMkL8V3tbW73LDglkP2sKMhxs/HTgpatG1j+rbsRvx+mr0+Sy7sgDONxfSwY/g
JDE1Lz7kEUQ2mEnJSye3azM2MAbizwS6QzmnW7Itp/5Rjy6OIhCTmo1ZDShxYRp8+yZmcNcf9CAq
fBYv2P9CzZ9gBQ4vIDl2Ri/VT8EKJwR97CoGsqxTYsh0lypwt80i+94Gl2yDTTYUP5lJ1ZXvCfhN
eGfGFpDw3nuZp44EO+DLNRDmTMGYVyqz4jOXgJpzA2JzrNjN+c5QJOf4LQcGuU3cfAzgEh0qAGCU
Ng7zJD8ncDuPtRZfda9xb5YhdYJNbRUpwSCHOTP3aOvL0+Caco9taNg4rY0OeUxvh6G8zRWDWo0W
dY2rLRIhJGKq/PFeAq32Fb06VBzrGqD1pMjWo2JcW4p27Wvm91rxr1kE4Yil+F8jrfMVI5tc43bi
5TAq3mgZrYMirFHX2/7zSO36BRBDfZ6UXBjnO9jj8rvIH4YmmynJR96hB9SdKGL33MLuLhTFu45+
4G9WVG/F9yZzK0Uko7uFvfNooO7CNk920ihBCE9lsa/K5DgBFdSclMAgTZWw+qNHnXzHqoemN3Ni
SxHHG8UeV/ZAjNhI7Rg6QsUnH2PlIA7vItci840AFfZkGxCOxD073rde50HGADWf+9qj60co13TI
3Fl3qshA8BdIH1NPvHRxXECne4qhPiqaOsy+y6L46lqHNxL7H5QzRV9vFIc9UkR2lpUnSyHaFas9
AdrOSA4YEq7ERocZCbLKPzcDUgrLYQweORcCNAOS2igW/AAUnug6Ip8VJx7nt3FTjO2JXgNtCkWT
j1zUMf2wb+b0kfCnklN4/3lSIaPRKGFGDQ61OAODD9tKXkUZdIpcP7iENECyJ82VSbCi2+fsUJBK
jq6J+CXyIeC7CSz8WVHxW8XHh6m6Hf3F3JIFsm3yXCfOzv6Bgza5AbzyJUmPnqLt9zHc/RgAfw+I
X9fykSVGiNDLdd/nqM63SIyZB7vyOLTzrU+9eRt1qbWd0TrruGVIKXFZ2ggHj7E8jpPziAqDIE2V
EVCrtACboR+7/ZcoIkcgJFCA7GUFMKXLb/qwHcXA4hmIJHaMukEPHH+qDdhdOTKcSSetYGneBP12
o3tu86ahx9xV1yXRZn6i12yOWc222teWIoWhTyQhGE2zY0Xi1hhRisb9rOUQpqm+n3uVoyBUokJG
tIJPxAJyZEhvMQoUjiG8wwQxVDV0ophohqW5jTDlXFviSO+TPGv2OKj7Xdk+l4jmOZ9QyFFJDz0B
2HaOBTiaSIHIVB5Eo5IhRiIiRBQOhKwyLTX18qUT1ICXydwt2fKdpeBikzMBuf9aEzwR84tR4wbz
k9wLyRS6B3+cTVOsgl4/WYRXZIRYjIRZtJp0d65DywNwxYLHFfGiH5E88N6FU3HQQOFTV2VBugin
3Vpz8pir5AyDCI2BKI2SSI3EM6+tytig/1czk1cm6GeKRhAFLP2Zqij4Cqv/3KuDlHpkMKvsjpIQ
D6nSPIDOZ1+XsVW7GvInQ8606VT+R0IQSEqK6JYkh8OkLUfIw2SFrKkhKj9EuRsPOpEiMrWekbkC
bLRR+zjx8nORotv1Gny0BuZE8y2MRlhn8sEbJeSy6bu9DCQDz9oZNcNrOEXDrqxA4cQCJUAX+j+L
gQCUmiSUReTGkdNmyfwGFwtdljt2i35XzKWFQ5wwlUTFqnTq7OiRtKLTmN34zdecBBYo249i1JN9
EkIRG2qDUnT2SSe1Ra7xLR1BLguJLo2KdkmtklhljAcq9CVZvhoqBGYiDSZWsTALUBLqq5A8Q9jo
OUSHyxwDejKIs5SywpcPi5ENd9HIRTHV4/y1FaLexbUhtpxsYRmaVG2pscDCL33/WAw12W4FoEd3
PgkVblMh0SLrxtbcR4CGd9gb7E2VTe8lqmXEvh4mNKiqad9dKU8GWtThjygexu5r2sTyphHirejL
XT3RezVU+I5QMTzO9J05JrE8Dt1GexhvFq86DSPAS75uldC2G5EIZSrcR6iYn4gq2KZX0T90RX8s
47JBXoRu1GVG3nQdlZfy3vRpPMeWNgdxS8KbwYhde6N364sK+iLB7wc0M98J7Sv3Rpt/J4knOcYN
fEjXdmgyDpjtVyaWy+AJFG0Y0VETbqQBieVcUZIxVREfs0RXXUUhVQjuNRWOVHvRgQNoY6QIsf08
IWSdDC8vsZJjlifsGs38NPdduKVfn+9nwCd9Ao0fzFjgq3AmWRHTFA9scWUjaB1L6GiWdu3Ska5K
W9xZaXeZVdwTwhdyISkdn4UKg0KSUqlwqEnFREmnvU2YvtrkR1mDZiEplvcaRoEjRwxVA9KmfBU7
hSm8JVWGKKqu0PaNCqeyVEwVNIV7eLlfHBvghBETQDVW/kU4T3niz8Ct1PIIEDaylyFgfDoUevnO
yuq6kKi0aN6dbEAqznVIWVB762tqYSOVgsPsIQIUeXfVnDiC4YVjcbYdHJYxwBvYPmP5PZlrGGPy
ZHacNzuBu2Akxmv0rW8gEgo0/w8iv5cq7guSDfNZFQFWqzAweCXEgqmAMLg3FnFhnjjKDoZTa6DQ
szPwoxMyNB38CdXSQ6n5JTuUZFJPDFliOY8uij1bBZS1M1Fl9ahCy3DykyZFbWC6OCrWbBzsKhA1
MmRvvrFV6E09ueMpIQ3NVLFotQpIs0lK0zEes4Jkij4lO5GUn4jUfqc3ZW7ck4lZa1+0iHmJkaQK
rYLYEgLZYoLZGJt/uiqqjcppvIOvOe5zFkq71jglaNDuIbZecG1tsj5CvD5EZ+LPCkCOxMHhFbun
8w9BMC1RiacGs4bQoZCTU6geGzyLEdFyOjy/WIXNLSp2rlMBdGM/OVTS42dmIiIw2alNHdh/kyen
paOkOmtvodvtQzBLr+7sHPD1yPukI/TOUvF3swrCIyYPj3BLOB5U/+UsVWAe7YHhwFmc8mc3vbvs
CTQkjr0ej+wfHXoH0s22YKnBxQM3m6unQfWJVmfxKq2z13jCj9vrtfZv9/EvDZ56ird6ij5ur9c+
nre+LJiJaAtCTOdQwAtISib2Y1ys+Z7khIf1Ib9e5te7/tuX9JStEZCIGfx60Po+nA1pQn+8+a9n
uoQv9yo6kYYva0rAseOaq7i+0cf2/XqdsjdI9iSU8beXbclsZM2U/CU1/ONj/nrg+km61bBIHOT6
0jGlJyId1cN/bZISKn58cet9BE8jRVehk+vNj29UV+GUiTBuYII+hSq20vapVSZp/aa4eEGsO1WA
uEZh+6FbwPBh5TJyxpygZaOo4aRrGijURhbFzJk/3TrCIVhgMv0TLPwD5AGDdDMqYfMyPOWMcCnp
m3CuvrHkV3jHtNlwipW71JkZ5hHJSZ/2vdnj1RjSYJqRRjol0Y1DA58VPYudfs7Hr2Ne6ghMChR+
ZIPqKiS0mBEFzpoL+C26GAAzRqI+VQujVQGj6VBfa7G8Zx26agzzF2laB1+FkjLFcO29Vmq3ogAX
kC9gUEQayaBTgaYUKDaShFNdMKCmwNA2wk7Y6yWJTwuBqBywZLrdORFDZDkOpEbZNxjoz21DlGoi
8Bok8ExUyGpJ2uqUgINynIJGd2HeYNn7CuasCipaXEJltarQVl90GCLwjZDwkweuinYVZLxyYjtq
NQ4p5QuKSYEV1PJmqb2i00EATU4s0pytoGa7GcG6bu2khcRIqGxMuqzdzV+Q5bBy6Pehip/1yaG1
VCBtoqJpdat+LsiqrTDUByPptVLF2Ooq0FaoaNtUhdwaQw92dHkFe/5YqRjcWgXioq/McBEMCGqh
lZH2a+xMFaDbqihdqUJ1SwPSDxbzhonfUqM78g6NTgivkd2EKpS3nakMWDjNt4OK7B1VeO+gYnx7
FTqykOzbqIhf18oeJZm/mkP4L82eLwvBFBTSXNpR7dc5iAaygjmp7TQkHvseBrGhAoVdkoUTEoYb
SpyNihw2XbryxVLeMoztfBVLbKuA4nSNKiazWCe7uFYhxkjgyBLqnGdJvvGkgo5LFXncwxkMOSEs
fruAjavu+sV/7hY856QlF1Nyj4K2Cqx4+KJPg7OzDbiaYe+6+1Xz5NRQkX5TH/4b4IXCdNS/IBwK
BEJVwXZMG4CEons4iFH+AF7EoTXnyUBxap5puhSj5p/djM5CAnE111F3JFb4iBpb7LQCPb3WEx7v
RVSFST80tpo4QQ890EPBixRFw41RaP4nayLCIwZ0l7EjVG73wFAQ/YcNNxTc4s8Nd3R2B+HZAhPk
Hxu+kMztzNRoTzSCyax2bOQalPMAodM5G1Ly+7rUo6efx3d2GifnWRDD889fHiCT/7YN1D8cYSgp
pMcsj7//xiZJYBSR+FYkJ8Qa812dm6fMSOMTMz8YpourHStoY/uQ1YHWMGUY9DPZEHFZf/nn7VgZ
KH98F0hFLd8yTKAgjqNUm79tR1bBoAImHmH8Cud9jC3wNPS053UGQdmlr+MSVYcqJ33Di5qrlxnT
MaHYMtbWqQ477ToSfHJhQg/hxJPXCMEM56ucM7oRy50VMUyjCDWuoRvdhJZ99nrZXWutMwkfpx/e
avSkyzyEcZIY7443jseparBMVu5lvUjUtT5fXv/5Y/+bfdc1fWEZrmt4OllI6uf57WMPeu/F/RhH
J8cwi63saqBffjbvjMjd17aKWllwOzbYNAgEh7Bfn4qppL+fL0zbp0tZROOx0KV1NOxiPIVWvDIM
/U1bh+MhX2LzOJjyAbKT2K9b/v/l0f9BHm0AEeI4/gd59HtS/vhdGP3XM/4SRjvOv3zh2JYjTNvx
hO1/kIpcQEXsBIZnuI7p+BSFP1BF7r8sjk7TczHxspLXxd/6aEsovJFr664Of0KBNP83+mhDHe+/
H4fsg7TkeCF6h75jOGze7ztk76a61qt6wjBj6KxhWBqU1wN92JjfjHP7NjxqJ8od4OpOTAF++6L+
zUhu8AH/eHMOfdv2EHvzaWzjjzevSrtqYAgtwLsRN+DqRKEob8nkhUGvJ5sJlqLzg+Xa/+Pb/sFn
IvjPHtuEt21fh4bO6t2gHXZDvgXvEXYY4fCj/oe3/FOD7oGU+v2D/jHqZo7fhh7lwmNPi2L5ZCA5
7nYRkb8IpdPnf/54hC/9t7fzDHQLjC6m7iLKN//4XrtcqynONCtFDlkfADfXEiofkJkecCIU/1m8
ExVgRMeP+oB5Znr1C4mSzaVxRFwK4dyESKVa6BHf5PvbcmZNKxvYSUtb2AFDK/InxmpO8voLTiZj
U6WGvp+Z6A1w1oEPbia+j42QbgnInRVXK4r+kHE6BiMd7uJU3oVaQ9EjlaAGad8mS0eXcuroRjYe
K/FxRKVyivtKP1kVXBECsbcLpfmJkvuuXSgUC6e4DckKxHPWBqXVvmQ+zXQtmZ6ER9sIyfbD5Obh
w3VITMCqdXKUctF3IUWlQHGyDZDf+K7eu3lizxPv8byQDVDOT7bubGVJU9jK7XPnwMUxRHd1ZbU1
aQmV8QDxoP8mKuiP4YKQoxQ/7AIOak0t1RyfJEipjvKMZsuX2ZTuFloQtMaUCBNEREFmkAEkSQlw
ukkt1kYAil+HhMqvMwu6WqOFcmiQKEcg7dV1+6YjBKD1jm0pYR06a/C+K7fBSOxNgaiOTfaNIJ8f
TNcb+FD8EiazVPQpfOQIeZHnFVujXD4hfEH1ms+7dpDhjq/tqDXza6mdHfLUdj2SKEQakAtyA4q6
gc+6SnaWVb25WA3ThNSSYf6RLdNTjHXYjgg3a6enWSbxNiegaiyRQWXu8kOI4imqv2Njex+6Bm+b
pwx0KRyjQcN7lRY7V9ZvIbN+zXX2ZkmUiXDGJ7sufugSREbf54F6nUJMT/ps383VvdNAAc06WmRk
YiS1DaybhQDRP59hyzApb6dgKTUeUlU7y+wuSxKWW7LlZTBoNfk0KhQkF3i2i45vzavNQDoExNME
25wmj2DMorJ+aK5nHgw4hVahoyDT7kOT5bqbJj87xbIsOtIpYq2/IDvHSSCWfmPmsHWENREp2H33
Kw9JZOxOuwEOSJHxaG0RP/ScxUkesc+Zi7P1HTQORlVvG48NaSzEc0v5f3g6k+XGjSWKfhEiMBew
JUhwJkVJlNTaIKRWC/NUmPH174COeAs77LZbzaFQVZl577lz7qk9CZ1qop8zV+zIMgRTUfOaRYOn
VZPP5swyyTTtVCYu9x86ORuGqvAOlGhP92pD2CiA+Jr1U6ctLhC07SXU5Bh1JaSAWrJk+A19vX18
0a7DplMHX47rPPGzQkQE7PEBH8aAw6Ai4YA/vV1ziTqHlX6bAH0+lm+hQ1sLiMrSErtfj052Cydc
MX2I9K01nedUBkh9Mt5doGjEsM4pnnjqVVqW6X5ZN+NUvKb5cJl0C6FN1n5qtR16DTF8ZUm6kCmw
OiPJxBKsU1qNxNwWVvcvU1CSTBhx+o5M3GE+Cl0k+07F7lLBButT+UTKnrZtuubsVO1dKZj5Jx0f
32PlqZhv2XdRDYVI8XQewyxmUIbcDJ5QEG6s5YkrCaH1xFatI5+pf7Qio52mmKmjUkba3unY/0MC
a50WRif4SWslFfVfrrUv+pBcUh0nqMmTqi1/M2jze03HHm/ix3ft4d4zO8P4Kj8Fl/81A9cb5R/2
enfaOgUlIo/z5PVvQS91CJOU5nmbMwOqRxNBFdEmIeHwQZfvl+XklEq/nnQ2s7DFW1PF98x4k7Vu
+qqDrdTK7ZtVKn5i80BGKXE65fTWVrRmApVHHDKz/0B/P75PKBhTsyRiM7/taCmsuowWeh7wpvBB
oudnYYfmv7Zho+onvpHMYfMfh3WhB88OoO5Vwpdqzvo/maEYMuiiMxJ5jgxyW3hh7cgvFm55oyN8
k5hQO1ncFT2VPtx6REKxfPz+cW59S5Tvrj7c6366S3dRTwVX0kQq9I+j8MJkvC95HiQ9vXQzOmGg
K+B6SO8ueZ0Ee7LHyPxTxta9LnBJVAKkgfGvTIAtW6xG9jJiOYzbYGY3DBG33K1/KXPWvaWvQn15
jk2+0Xnk42qU1Edl161UclcWYRzZAGLamkp+CObm3Kl8FIBlyNwmdiLiYx2XzR3s3aoSiBVFGwHo
Wsbw4WDXK2ZowpPTeJaZwqnpkr4HKv4f2S7snQlzo/bad9t6BiWe7sae/VNxeWuhAwRhZP7WuPJz
+UimmiNGp3HOwB8TcZpNQMHmxxvUmL6t6i46PBa8VbWfJK0f0FRUW3feNPyZ3qRxjsaltRVN+4cT
OWTwH6Hh4Qt3gynYqE1+E2Zz5mj/jIzwQ6Y0W2Jhbm0xp6eJY7wTiAHcGPj1iOS31Y1NJ7PvWbMr
xIvsauS3lECqUtoPcsZBS1DOKh6YVi9hXcOQ3pxBTjsmfwSbVgGBh6K54V9AFuZKLDzS3mqRdZJV
wSMUycnThvwmCx4KhCxPZhldOjSGdQHUY0nuzZaTL2qzs5G0N1MpO/I1oxfO6CNfIe4sFEMyJYTS
Ge70rHPfRHWxSpOy8NrR/aWdjBuaEyDKyc9Db7ZqHN5CG8UkFltYfWaQ2ApP7MEhX9Sz2+nuigiW
Ay50dlllW9HFWjsxKs+YSefUHOXwOpOmpor02uoSVIFdA2sanQ9ZI1btKAUxB6z0WvSbXAPhI4DE
ei3joo1q8aM4VH8wq2yq3HyiDa5xAKJz5a+ypWs3ISGv9F5/Jypu7eBCyGi1K0HSHYek7Y7YdVml
lt8XOTN3xUaw2DHWimOzJmzhj72YHupy4I8a9c9BI1sYs2IRVQ0JAnO37+16Uw6he0XiciOlSmGP
JSI2aLFCEFjh9QPjmyxDcukYvKmocPg4M1rt1KuvtIrI4QA2BVcp+1ZKym3HRi4ukDKuok5R2bRp
RGHtJaw+p8Mx418iBboD1NHuk7owmAoPSxjJrbODbxo6KTZ95VNpde46ysSnMfVIOJGQ1ngx8gFV
o64/K72zly75AgnzOOTVFsKK0RcJFzjeSrXOJZYRtZudnWLKkz7XV2Owi2Mzp2+hwubTk2O1MeZk
UxEvYvXqzsF77dv44InsIwhRIF5kJotmXcsZvtJJ34F7+jujEj0kBkPNHqtNbzne1PavTFGYeupL
hinKwDZSnRV/0bThTJfmAES6+WG3G3Drj6fQAKfSjrCXnKEj2bArEcYFX4iJkEs/XkQMXQfp686c
rjr2HOSMnyS0xeuaMATahdnA8xFxNyiZ0Bixq3tlHPqJor4rYUDTta12Nhq03Vy1GbGRjClHMqX0
pCU4liJ0lUbm62TEzwZNrrVo+xA9tMl8r9UAerlBgQuA6w/xonI7js7FBHpexAa4QpUUT0DRcRJh
UhD7sRTfmCStdabk+raCiD2PP73goQoi7FBxku3ZgLkUtFAfnRZpB2pFddfq5XORARtBbP+34dGE
aP3DnKdbRX3012ToS79cTKsEThaT2XntcuNdJ1MbbBapvTX+zGrPDLjIei5aJfv2nPK0sOXWihtz
wePFP1YUGwVaaHwOVnCOiS5gOOcHQiIqYvcIp5M2INLRO1Q0jqkXOz4JY6kkaDFrE13zMIhPoxI8
ZdZPmPFlNzYiOUKWz8S4ZshkWWmLhmoscUNMTlAz9oq/07bHXZLHVCAJ+kLXptGKDBWwNLIp00mD
VVC0xmqubelDEOCk1wg9UnT1HhsKI3g93QDcQCiR1WKbDtZXjhaNy9aeQXr/BLiLbcAiHjQMtgFH
uJ80Nrerof0dJQfxMKbfVEWMMHUA4lWN+CvNJZQY0OpVFXKik1XLMk7WrYHaGeoXM1b9zdL12ms1
smpkSDqIVl5EnCqeEWEGiR8pDlH6XKktAwzAB2nZRVu8rRCDCTJc6U3NuDRhP2p1z10cJqhZoW1Y
xsmMCTUqyEio50WOlXvdklUwmubFLq2fjoKVGBMSV8j4aUkk4tA3xU8e6r+FOacHaXG1hfQHrEbn
ewWnAcbJrvfE4qVeoy6kqbR7z+z+WSydZa2EbmIRORo66EEzPWhvMprWvdCYA4iEEIzu15JjsLGQ
nnAvTu6Y4SKfBI5hzx31YsH81zP68TGKbwwFfX1suFq0GpAk+DbjmMLloWtLVCP+p6TpKDYMlrTd
kbOspr49kfQZisA35EiSUuN8tKlmraWpvMSVeNYrYD6pkjfbzJgJ6BOhT8AWt2aySIi24xI7VUBe
kp3bW/HZsIKX4EymmvXcpKUkWYmoaJR7CYIgU0VkHqChAnU+U3MIC0lvi1U9mb/FvEj9FdsfXPK5
wCLXa0Qa7DYMrcx3Yvda8nLdF9uY2j03K4wiox1gxYjI0HUFW/iA4dJA3tKPPNfu4F6HGVRTTMuA
Ef3kka1QYNlxmDKo+qulm1fFGb9NmU1rgY+ry8JLgql0X0CRDzIb4kg1fqOedNkUec403CbQncBf
j7CUgeG0LPd22JQJEj6Eni6DD0QxjinJT0B6szGb9jS2y+OWyGFndzhxmLat9CV/hWqT5QnB1htD
jIzCUhADLSstMwl7t1T00zrhppaPgR6JieZCzWe39GZqDDVWjAP5hPtZ4a4fIVT1+aqiMlzTgdih
2rY8W9B7aOg3FCk8JiZBSiKwwqgzaun0WA7VucU/huJ22uqL6DFmGLS0bDEu+9U44lsojD9wVRhl
9yAPyUMQSvQ5oOqA8a7OB5NbDUrr+qs0FeqCEaqRZh5qNTh1OpkpzrhV+lrQI8lv6lz/SyeEWBzB
nisR10SJOrH/s37pF+7spvijTshtSngtU1ndylj5qkJok9yzm1Wu1hwnOHh7jTONaw7QP/e5jVCT
XLXShpgm5Y86ACsoqiWgt2AqCinBn1NRQ80ZXcBCz51FJQvsIPKWqLLECBctmTl4k0ncL3/MS2HS
OUznaRcEm97BO293hoYxmIT1AvEeWONRFIAOrcgPtPyCrXamjc/6DPDi5AU0UTRqZYdd3qy6f3lT
Pfd59MLY9u2RsGIvmjSw/cgqMzZVoRwN1VJQlZmStJbyvWqx/GWFXTLk2+j0o1boDBAyYBeRqTMf
qxnBT8gr4NM9jdK4NbF5RrmVeVItk21SaX6XGeMypCczwnZ2pmWeEHcuQLPkrAR0UqACESg7G0+V
AomBYEiIXHDTmLFiNKRCWYs09/OsvqsF/ZORRLtgSbAkGt0E95U/2QgKaMCQLDlVlHdtX7jrjov9
yh7YBAOAZnbdP7XGKOkOsYl3qv1mc0nyNVw/oHukJ8zOJixa3cdPikqo7RShi8mT7teO7HqdbB9Z
QEVFII3ehNyRBDE7eNMXUnmypTgiTKXWgkNGAtwK4U+WpwXuwVLAMRP3aopdxA3Iba1abqb6XaeD
QWYgicYF21uSONsAUrLHfK/d1NWlEzyO0ZRFpyzh+jOZyqFU9edsaD5E0aprtPnMkPPpkuJDZkNB
1mIwEGZUDRmIJOVO09C6Nw0km5gtLCJTJi0QZBsRhuV07M9jO45UbTiuU1qCuymfBn/SynGnGMju
Df6tzCrjvUvEqSMQ2J8VWWArncsj+izgwLOL2KpS9j1zczhH+b7UrZuBIutYcAkKlq0+VcVBDeDg
jUnDM7cYW0Sgec1E5xdtbu7VmI5RrpNANs3Gd9TIVwY1Vx0q6NpY8pncaSL+d5DMVoXJ4+yeyUiT
+27I9r2uX7OamfiIhtEM62Fb5Zyu+SLl6SMaTsR0E0n931ltYwb0Bsq0JKJqcl0ObKuJuOoGAnSd
UHHszVDaZnB+ncldM2JnH2e6tpokE0pfZGRC4CXABJ8PmLkeIV2VnhFeTScTm951HIb3ICmJB2IK
52VTdKiW7LlSGHJfD499Mbn3y4t3NQIz7YauqwTmNwR9C7UxzzbYCrgOW+9BORvYHgNP2vKnypU/
GaqadZOO2QHVz6uVWSD8lg9Qt9DjNlwrSAvxK0JSAC2Y2P1iF3dYIoF1Rj6KcQsjhfvmWFhFLZPP
tCAtd2M5qZ87cp2M5iGb5NG28luk0DVsXE7MgRGdB/spodPGJ1P4g41VjVWDIi8lNWUJX0QEDHkv
mXwMRg1TadZX2wFUxstOrGhek1DCygEihkm8+YtnlHadpb8R9XyOswIedhytU2b3m/KPLbUB+hwV
97gdMU2VuaYe2oHmYzEnPCta9vtI50mjpPMti2t50LVEU2qseRb3eKTj+2N1OHS7jFcmFfOMS//a
J5AaR0Z5hbYEHOrpk1kp36AD4xDHsq5WX67E5zCQsbfjKNIO4aet/OpYzbYiYwMOScdERhK5W+R9
0NkZE2IEpwTSt9k0RWdN5rtyyXvjrXDL6oZbbBQnBdcV813NQked/hQj+/vk1sm2uJfzuCGODjWz
BSWiFmApHqFPaUBiLKEnnqGRTtSI/GS5Ee05i/XnKPbFEhghEr1AHr6kwcXGYHnIniJoE4i+hESa
Lm06QSBh2ICQl4B6XT1+MjPQ18aZyJWu+Xj19O8wjGsC0vJbPH3NjZts6aKcbRQqXMpddpPsO1Zc
sDTFgKx8JtO+s2DsgZVZVTO98XKor4PuoD8mu9gjGOw+tKaCcplxAJ609wrfNndr3falZl8HhQZ0
q+4JCQdukr8qPxbWqHluEVZkyOGmyLrVU+y3lQFnWDF9q4/8uqr2nVl/1dYeCQ25mjUleWMF33YA
F5RoUC5X6HvlZnYJ+xAx6MnQdt6N0TjaWUO4zDSjR9ROik0bu278vOF5H3gXDoCYVGJDT1y2U3qj
3arZlLL/cXVayigaLjaIBytFihkmzbQpn0cApDYQe1p0kAqtnCui4MxrZeBXdnMKK7BzTqe9KpXK
Do/0pV+KjEhZKMnRLSyivSXxL9Yl6hk1Nd4DEgbNuv5y9ImhTafcuKF+VYQdTkStJaFzYk5wazQ2
u0E5VFgzsKrJrzGdKhwh5c6OeWtyLL9oDL7Ho/E6K0h608yP2+GsMHPEuo2OOKwS4iy1/Kux5xdT
Kf6Ykl9IFXl0G0wok6Vw13IrSKzVc1ZFmdcsSujZIlaZtC36WB+PSLEqdk/INbjKG+VfQ0FQ2SK8
8eBCxN70lmvaZz2R/9Sa+oapJlUi4MCVKNnJuxy4cY1MCNb/f9lRxPUcJE5C9Ko7FbLHFiE4cXP5
QM7BGCEwCDYaZS1K53GdkzTnWeZzaZvuixEQPBJTBBIN6BUBEqmxcdItInO+D8YsdiJtr2/1eE2I
JI+k5wYM51VVOqvBQb8DTmq4QdTeCTF+6gnpZrFxbegvbRI0Lx5GzScKSUH/nDDFnF6Tbp/ThsTl
qRHvs2V/qDaEOj3n6oRXHrVDcYmWtKiHkLdPqNzVsOPSCSvlkSkVLbFbjyJv8elqZs+VTsWVoMTf
Mp3GS2Ox7cdKzCgkTHgNSLbmiRAyRDz4JNzyResNhwxLOnpTiPe+IDRlr+tV7dtB696GfKvm/4be
/S4c40kh23yFpe7P2LNbtHJRZ70q0ML9KCF2K3OnJfmMmDIuRjOd6czxBqymKNCwdD0K29bYWYHE
N8tjlRkoPER+c7KWrzBhgxwjaPtLvqzbcS0RmnjttfBZ1t2iRB2i9VQdHheWmrAv5PM90CzlBnhL
rpVaPI1JUZ6I0aputrrvDfUtH7TYb6RqH6wxfk+6OjwoWtb46WT4ICAjvMkDdnBp360a1QWZ4rQF
4q0M7OCYc3cBYLeq60rfyTx9JkOqvthOty/bTG7nJky2prZNnFkh38x4jabxp1FIlFVo+h+57Mkj
RiFPGQEHFQojmIBqvhtnTpOm5NAFUeDpgc1OxWfmiJI4tF6+SuueK3G4Jzkr3CnvNSZn3NT7WToH
knhV+iHcUx9nYajwAxL9GQUAp8FoX0KLI9tBP2goNIBJt1Q2mXWuDRAoCq6XtVKJ10dUoxyRAyPe
X8T6zEZHxogqX95jo0exgP5/CG4tbkus1PH3Y+kiPKfEVzNLXaX1cgONaPsNyi96ey5ChntSc+dJ
JZoXE2d/ieeQkHoi4wSZdCu76j9NEvOcHiH24zmnXvk1JN870X4yBqmV1dUvIIiNE/BjUQ0nOFtL
Yx1MRJAuq6HP3Fd3eY3lct2q03ndYoVnl6O0YNPy6sXTWxYlM7GJRijsN7ti3ItwYwdWhx+JXIwC
i7DgxJj9DgUVcjJLP+iJ++XCyzkQj4ZH3Zl2CThROMw58IzF3V0aSbEOTPodWR/cOvPFoLEIewBn
UJlhkOU9xoSs0PynVFMxlM2cynPTMfqWAyW78pv0A1C1Ke7WBW5YWwieQSOfuZ/wInXqDX0m97tV
UEou+WjUXgZJtcrGGYHxapW2cSNXHHpx0Fr7Z24i92A0wDRQBRhrlLLj5fFPXdMDPat0jYH+iJM1
iLN15xAQm3EViFF7rtqwh79jYKsAFQdUliDAtTJVd5Jg0r2W7sR40xWe2aTNrRVMjgpf/kTsgMNu
HWrvehwcmVdmB61XeJIj2hTEa2vXSjWIxF0oKvQa1lESUvVwPu6QYD1ZjooI1M3ja6tm/zKTU2a0
Jc43ro92oGcfdWJspepujcz8U6bReJutiVIyforozBCdlPwUKmhqTQdQgkNzbXbBJ4HugnE/3soq
/5wGbOz9gJ8zEeciWs9z52KZa5OLu2R/13NPPnVcvxdpQDeKYko5qMAQialOPiZeOc9klxwtSW1X
he46TilaObRPpUVnQa8NrHV1FW9Faf8FxrKy9IxntkIbbzkhTuIk+yPK+mlYDrTZuhqVVDnwEnTA
RoKvLSaeS4un367tj0mLnRxdxFNPHbGy4uZPUdRwAJWfoIrPSlvgtDVUWm8RbvHcZa4Rh8SYijB4
DxF0fgosfAYe8mR+LWvSbUfR/HOZywMioNVJv7dqyYtkQI//KOm5IDNaJcgmJh9RWJ96rM8HHJIz
L4pyv6B1rsUI7AosDFPeN/u6Si95VevbQq87LiSNXxoMsLSg/1KGongdiafhaplt6Wvdi6kqQbCS
JsmN1Rtx/UNFZv4ZG+ohaCBR0xi7iBQ/uGXAQuR2s3TBx/5kVvAOEEcXxKredcozEuctlNERABwZ
rDn4HK6Bk7kP+KuUxYXp+CGwgeQPAhFyWDhneFUttDDtK2sRvo5Zpm0HVuM6Y/H6JETOyDt7uc0V
hp9mkZ6MdPrVGYisu36aDzq9pa2ZFh9FxLDT1UeaQ0z5/Wj0+8AejvB49gQnBFvbarkd6fp2TBaA
3zzj9rXLjIltz3hX6VTUJjFmnHDRTgBMNUmUgC42vFTQHte2xRHKxYb4R2Z9jpjrZ2Fuoq5GO126
mP5pdNrQcpi62LtCMVK/Tfprag7aoZpzEtug/xczQMeYeiisLWAombhWItQoO5YoiMffSk5xYs8w
ZBDHO///H3WVBaY1Zot1sDJtvy6ay3+/lfkh/+nx/9atnI2Px0+I1dck0PFSz0tlsUjtCVJZSb5H
+vH82CRvY99IgrsaVtZ+Ls6vRezIazYYsIWK0NhS2eS4+XUXBcrs3ohQgrlbkZkwkvG501w/VQBL
jUl4dSOpfD3bcylXDXnyl0mwWAr9u2jFv/Q2hQoOkRZuRzUF16oZjmnkzk+8h5h4GCypibURTtyt
KrV3r6peQWN3ws0U6vGtiJkeZ12Ey6T7Z1nsYzn4aoRtKfN9/rwXjQN9JuI1ANuWZu6JjPg9jLLS
T6rqTxqlLZ2E4U8C6Skfgx4/VNRvBwfnXUqhxb3GOIfSbDGi8B0a8Xwfq6HzmesXeDCBMeb5uHVB
J62hM1G85FZ/rsukQNEyAren1tO5MuVJAYrAOMo4SLlZp895DthJScv7qCPMWIJLZnRf7M1L5kTe
vbdlAF2weplSYsiAEj7ZEsPLYA9oThp5pCeFuXUmwhsbmXVQdIUtRkvNvYHuD+v5uFRYJRtC66Wi
/KW1yCXdyt7dEutmLHzgGhVf70GGHZ3SelVq8CXz5Uk3kee5xhg/F0Z56Qch4CGnAhlrgxXAzfe1
ynR5wJzVgj1gYB+ukzxn5I60yrEnTmFSW1dAmh2fcMfmgnlyJ8OmvRiqnm9ntOZLG83dNozV6D5Y
3R2VDpaCGakwruk9DcD4Gqnubsi8lor0QN7Qv6lw0ncEFSunAFocheO+aNB+xKBA8flN4PgtenlF
3/YbAio7Py1Y7Ki1VnWWk47TRIy+qjTc2DASVp3C859W1c8cGUhzI+e5qgY6E0vIG4Dpp/+olg/w
JAQjH9yUfZh0O19IV786ALiuxNvhMrsTc/mbQLCzhgkSQI2sKDZPlrCOzN4g8WBdkJpRL52ld2R5
0Qav3iuL2LqAFQm4QcM6baMZpuuTo8TdrYsBZekhDUscrTCKZjzMZWBDzBnEvoC5p4g832RMt/Bz
GhaPSi/OEA4ADQnoKh0F+U4C+jgmtIv2UYN6vsf0sa+NJoI7yNtg+ef70LWNY6mWDTWIq5/sLoBe
kerGOQkqx4dibV3KgAl7Ep2b2gwu6KEguuqJ+iS0oNgUtQEln2kPChdyfiGwh88afci1pVn9Mx3Y
bj0olvJsEG3dK1zgnDAfX1qT0boEqPRam9hPFFmrr50LWjU0RX5HsiO9WpRcgCObISeD8r0WUFCZ
PGEe+Bv5NlDGgDJK5ZsrJSucDDkc0dxNR7Ur3tqaIRJMuOxNc5yUTgFzYRXkND7RJnkjKjjz9ElG
uHVrRHNaGr4RNJZ7LZfU+1ggIsjATt3ZmGjIN5W4I6/CKAzE8ClIicOYSp0ON/IoR6JIfPxrEs36
xQpKYHXxB0wxm7gHZuuBqzBarJWnKLGsfWw3wyUIzf7StvFwGYrKOHURc8zl14Fq4P1z8545lbDO
jdYeZSJ2GtSVtzZ17phGFhnZdzYO8RqfPD0RotU3uRP+SebW8rJIMj4OG7G2R9JX7CIhu2GI5abp
cnrrPV+EMpbaGq3bX+aVkx9LadGmts0NGYW0rVRtOuvcS2iMAGVM2/xLmQBHqlr5lNjJsJ2rC6T/
cpvVqXiaecUKPLEiTA4YH7Pn3GI7ZgKc03t12c/6Al0Urz9IiUZOBz3gIGIiaFYoJUwgPYvIERpP
JGmAKxsZRwu+X/Rny+yZnpDsc0C0Qyy27J7bEOytLOdt3QxMa6AVAxLARz8kh3HRfAUzm3zfM08e
DdiTpTN4AN+DWpApmcbc7LhOcQi0n4VaEvqVmA1GZvnjBAkNt/TyiBENswrDd77kixFMpFQLtylY
6lqmJB5cA4vNnU2k6JtTLTka7Khm6mdvMS8oPkKwCoEAvBUnMoiQjqF6GWXDhT3rcegJZz4Zlm2f
Ey6bFE2u7xgTdhRzMFcFLeCrKJMTk69jI3HemIFT+mAgdOBNctyx/DDo5lelH2tErHCM+5jmuZhC
fi9WUFNA+7CyCFiIbVPTj8VaBcG+IbGZyiFhsGgm98bW6qdwGolkoCnGtj1vjbKeDpRCehi/zViO
n0PaCCdRo20pDDU4N9EQeQYWqg4r3wFJnFeUhsnsP2MrCaWXQqQGS0JPgDc577OonZ/EjJezms+O
qqWXxrH9aejMUxaTnlQI4eAKtuFAxVG+Ai+97UN8vralX5kKIlQ1jHclqf7hVr1HCJlZWdPVBt+K
fkMzliBp7LIN+M6GXWuXhRZNy5JebScT4KYNTYFkEqRVDleEFqNgO3ZVOz9w9gebyY4gO039ezky
H5lUl1zsrgA8MZrD0QwoPXRxbcHur4EPTauu0vMD9CsV4EF3ArFTEqqOhR44ag1aVruEM3llHeuN
0XrqGWpUvlLWaaiN7KMcXdIiRninmoSmXZnQbic4FVQm2cEC8bIZJpR4ZfhHUV1k77SMt1NXP01j
ztEgNXPHGfqh65RBkeEszZ+dFPLi6orqmU2W+EXtZNsgNeqNGyCuau3w0DnEy9SVvDUGFXDPhWCd
d0AwlCICGA7+YK0HAI3TdmIx9ichWn8YM3nEA3Z9FI58kiuZ28o2qon3zPKQdgEKgt7aokm1b4ot
da/urGzT8X78TBdnSyDHzYre3qQqdXSt6ijDlfAy53p1ambKC8WY8k1um7R1ApcuIWI8b8jRjfdJ
8gbTITukMzFDqm4fXbuFm2u1OzNJnqwSYk6RhTY5NGa3F/FALdSGmXYMy047Av0iGmg5/B+/9vhb
v/zXYHaRpVlyolmdQ6PJbWHspN3sQouoIGRsjuKRB++bQID3xjipx3j5D49/0gvG/IUL66UeIRM5
Z2i25q1vtxh1iMRCqQDnbl6hEnVu/ceA3P2VoKw9Vr+n4sP57P+6pyX/KnrXFF+h8bvhWmW+US6Y
t5qFYG6GmzOdgy8Cs9rh1tSEVbB7r5a2yuQ1JhDHlfYn7P1qm+zUHXS9jf2XX7iWLza/FRm9Rr1R
rvI3nUz6y/xHJCDmPER21lOBJYj29V2cYn8+K6qv7N6I7AIrwq1kvuZgLV4ZEarfOLUvCbbHl/Tb
Fr6Jz69awQBfY6UufqrXlEZbfRbVtY/W9i18M/NdU3/31ZkNoWHEyDnCKLM4as1mylaGvu5CH5hY
d0YZDYGStjXLDAdkjOEdAmFyCrItUhj9uf4u1VW3y7OzI14V5S9vHXGeb9zT1kPaQ49p+Kn3CEsI
B4q+IM6OFxOZlvTA/G3r9DV/4dZtFnvgdSpyRfaOGx6Sbl+8JW+kkzGo7hH1ik257ayN8WZ+Z/pR
x8wK5j76156Nu3tIWKq7DnCsINenq1f9sT6hb8swbn72XzBUjVu0dp54c5Nn/oUV9V6Nh/4jeu3e
NF8aHlLbM9SEal5NL5xqSIi2VJzaBrlIfwFUVnkyQ4WxKu4qjmIMvq+JsoSfjT1u9HXQXuYrUNjk
BDI6QkOJI2FYZXCWiKY6zC/DDvsLgGp+X7JhunUUxHJXq4lgtvxNu1qvBSYx+9bpuwyF79kk/nfV
d2CIffdFvYlXfVrrLBxlr7Ku6/VHd8AbMNMbhiJ3yo/OmcYxheRrss/GZQWEVBzTLnxnYAeE4R+Z
vH+U23jIUOhv8/28MY93hJOb6JzzZt4h6SGooZv8t+HK+yXX9P4u2s9Iu5+UqBqbwxUyTfuJHeKd
DTg39iX83Hg7mFuUGC2H6sXdR4ivG08Afl6pxj65O6rXUckSi0OTmUeVuKjaLy7U4WgJJk8heuUt
W3TVa74R8MyhXDcnfZUcwpfxrmyTi0WsubjL4smK94Btg3D9rt30p2DP3TTFbPneAqj+J48472AB
0Syht+qHhLuhBP3TrMsPeQxoA753vrlWnuMVpBN+R7uLIh81SXQZv7KDPIunagtQ02tOxrYCgbh6
pMq9p58YQl7EDY1L+WGuSnrR4cZMIWRvIHm2v8kvbEzEE01NxJRxUQ3Co7QjTZ/hk63M+GbOtwjq
UYBv6X5nyPIwaKNm3Pe74sX9tgiB+izvisfIpNqar+3RGZA77LTv5lNNNwxa3Y1yrvdqByWQjDzC
74gYc160yBv+2ivoodvumr8sjh6kuPOKwIWXbNgpr/SKACvTAuvW6qvp63+bj+QLdHu9EVvrNouV
fK+ytfNCnTj/kvLbZrv8pL4YN/cWJXvaYMF+poF84ROiWE9IsVw134q5brdcN4CgeIN9iA7l1f4Y
fPEZnOQx3Ba76hdIbeAl3/UyaVq5+VEwPeGHA/VadSohYTvmdMdOPGe3jF4XyMtVdqdv/6EaXnpN
zLXFpQmnzS5nA8I8gxroN1TPRF8BvFymPj/oOKcJA8xlQFpjeIR7yVc8CzVnDYsGajFgCxdp3tri
7gnozNjzya+qt+hLEXiNvOYvFeu4aSfQyyuGsYTqbpqd9hShPt4mRNcdu9P/SDuP3ebRLcq+S88J
MIepIhVtWbJle0I4MufMp+9FdwP9lyxY6O7BLdStJIn84jl7r+0XvGwGE7ylcWsatQ8T8y47iBVV
whmwv8TfCO3SIGkTaBpbzbxcO49qhr9zKhYPCCK74V44yvQdH4JH9NwCpeAJAX7ESEm73sZ4p9ro
56opq+6Huzd3pEE2M/iuW+HY3Vvb4U6gicqJYWdtXW3nfLXmNNgKC26J+DCUEzuixNntWTsZ98aL
e2RLeDFWyqewLW3mX8ClnoIBaUjl1LOLp2KNGMhHKToV76w5Zoap96J/uxtk4i7N14n8AgVVbSd0
JBp6pLa0tyCqL2nkWuvSRadANBmTeWZZc/MIkbL4JrhQWAevIq/0QVpJd3n9Fmzjs8PQ5gyOXrkl
j45bGzKZdMb/Sau7iKWMrNuc9VBslyqZW2Sbxf0i+LaqJwHW8kwDOVqpu47vMtpGZq42Y2apqGtn
9UtMhLpNSwlNhcE4Xwk7WrCorCGvIZahAWIPBy9ZijDo5y70rak3N5BmH5SeKLnqydpJ4jLbYILU
jEm+BIqyhERwku5AD8wrm6O7fO9/uTtc7+an2Kx01tT7XpqgXahnBhg2Dk3dTP1I7GpDjxPypZ8/
NhXsgqmcTLsNMl9vnu6TF+uZM7q0zYWJYUxpAwpv1PmR4zqf2j4k2O4+VAldG9CzTKp3S0Snh8B4
VzgsCzPhoB/d5qB362ETzcolYFMMQMt8506a9+Qsn/pnApvMd0o/3trcJPuYWLIXAin7efnBlBtz
LTfKu/DA011Ia8eDJzAx2jsexJBP/XLmn0ISHK1DACNKWsm00Yj7E3hLzOmJchb9tW7Ou5UWbqUJ
ULPlgEjjubIrlLtY2OEifDpEfnUzoPskMpKxuGu+K9GGLiHL1IKWyVOJYHDaPAovA0+6mbdcxu7M
ja/Qb5pDX482UbIhvpS7/yQnTVJ9V61DfYcwMe36KVCCD2cFwMnyF/VDoNlCuygfsezjXyQ1Colq
zMPbYFDs59DH3Mxu77R6q3tL3Bjy1vhOGdsweLSJsaMnrx0gHynCsee8AfT8qTi0yOTfEzSXc+KG
u3th4SKpQVlroEyeqClMVc4r2RLqX2UXwx0jrLyHCCglM0+c0rBC/lBvompmYkUiku2Bf94QJkAV
qD71D12zMcLFqK0k1wvPJKlrHpHYCxOSGldM/cBJIUgfdXVXVbPSPHGRFOodB7bsq3iorCPJnw7H
0NcALM6BBQr5k+w/UhRMHso7/y7BU7lu87l7rM8htnYaLxprFMahmbEyObhkH6IB4GvqPml3nYJP
BfzfHGWAbrvpPg8hx0w4zqFC8vfum/kq71gkoq+AeEaD2p0NEO2VYNOVt6431Yv6kEXLno4wmtKj
kkJVwzalTD0s6/Esm+egZl+reElaShNvUmXaJ3dg/0ac79QEQDgc08/sNfNwbky4+o3xadqXq82x
eyTfeLti9QtvWf+MdxEbVgQKDwWohoVxypmxWhh3hTyB7r0QTnBd6k15pNvpnAVhMuwG4lf1Y/pM
+KBjmyeX49c6ecKDOlWqKUSPaJdps4yXhXUEOhCTlbfEYDvk0rRAgTKNHjnHVcmbC4WN0uiuo653
5ntiDsU8wPa1hkCBQcckRhSN8FlrDsJ9fMQp00HCZJpx60Aq+o7Yc/hiY8sxRmxcjhLgzjfiGd3K
seTWsQZaqNFr35s2GDQeHyHS2gEMLd22p37hcEZ9Z+AL6yZac27F8AMWfZq8+vms+KqJwJWYMmxP
qOoQ5D8lLNXEVHJumcWHcKOQmb0gOXFhrvyduc3wgpmcgqfGzrvj5OC+MmeiTZOuiVpH1ViJk+yo
D+ssWIx+2xAF+7ywTiMhhNGmrbW9EU+6DXV16hSqDZQnzRawVuh4Zkfav+6rxILFiQqaDevsJjSX
0ZMjzYb080V4zbpXMT2MuZ/PVJ1dYeUsOEFBAAomCKk5nnXFqVPzpflAIjBpHdGBsFyfs484sT55
GeyqIcd4LjQr0B67+NQ9mjAQXi1jRqazN6HK/tlrE+2EoYXupKTOhvuClt8iP4s2r9F5cJAUtex3
G4+Dn7ygEGxCjH9kgpKv1yzUdXxwl4hsTdbPNQET2/StMSfuJjq5+4wrlMVZCaRb8EUh4EF9pz/D
RZQDqznHJmNtUSy7kxCx+Nq/Tx742tK9+CoelBPFDD4WdxR3hBe8Pg2KZOTsG+Ap766wiV6p3XFR
iL5KZ4OAZOyyn9xPVuNYgEU6qfbwVJ+T9+C7sMHAm6tsrn44WxOzpsOdjzPyJN1ZD3gZqetl23Yd
E5Y1K+feZxzQw+I+ZFcTVDLPxTqYs0eNWKBnSgXs1/UzpY8qnxYYW2byzL1TH4SXmLhdsV9k7pim
LNyHrIcIP3nk1VtAfemj+GbXavNZBS2vnLUrsODK3PlwNuXZLTYBYt6VvBVmxjrG5ubN4FbX5kpc
5C+WzkrEDOVhfyOhF7SJtcYHYqCVmDlj0qp1KA7VI2LO84gSxv+I8JO5iiJ00W89uJnz4JvVT4pm
uj8DgkOBz518NaB22BXUOfpsdvnqXB88ZRt9as+Mzgf/zVnGNuEDUMKtjbGX8Bd+0ltAdGENTx4F
zLmhIIWfqK/CViQ0Y6LMIRxBwiPxeUPrZObtGFZdOQ9WBK1jgb+XjuNiM4rEuMMZK+k+Gy+xJh0G
6NITd98/Ss/POSn31YyyD01bPOdsjPlrhJZ92i3UPQOHl+Qd5I03Jv2aD1E68b+DU/PBJiAcpUXy
kpx60mfYJw7OslsZR9YoJoXxSddtq2z7Neh64wX8vRZNhyP/se6lcsEYr4hgpHhLtqW34kTsfKEc
57qO9jb4IgUo5mSkopyceDvsVeIDq7wLWXlCLRIPzCndp2/I0a3tWN8U6PrMiUk+esyniXOOvhjD
zTNH6H6NHlM8+HcsRzJLDpYzaCzT8lyetZfyzPIIi3iDkeA+X7Rn7q7qLtlKC2OzAvw4N54LZluO
oDRdsHiyWGovnK0fm9fWphtzzh4RqJGkgI50TfYBdrtnLuyg3Mtthk4yn5ULkZYfzb4n4j7O/Xtx
yAXKMtMQUVgya0/mc99trFmzdz7a7hyUC4FQYHGZqtwtJ6j6bWMfUvpn2uDw4RLXYmOciC/jBOr2
ebvJvp2FJtsD8RCcAOoFQVDukn8wXWqbfp/dsQqiObTWPV+2WBYP2rpb8gTErTIn8Tl6xGPsTULq
QclTBz2SuhAbJc2t/Xh8xkv4nnAs8+aAiT9zcxmWcxbws8BCPgoXJqBnd9lb+YydQubiKR2ER1+b
uhop0nT31aWBCLq1Imct0JpZ//xZ2OkNDtQMjNAgBjOjYEoj3sfQ9OqGDi9PCduBQoMv+Ru8sp4Y
bvyfvx4iworDKmeoWOGmlBpzHpA1y3+Lix1gNMrWQ/QsREq5IFSX362XgrwWCddAKmeGELWpneUB
7hKfsxcqZRSibX0fiiCco4Tv42UNVueeyQD8WloHyG5G+FWLx5t8E8Mot6rUcVzq0v/9h84sdrWa
6cuQtKc1SHNalCoHyqgg2dT6sr7S0mq2llBDekbORREWfcI8zgRuKj9/0IdHcizcJc0FipgIjLN5
VYDJjzzzjMiysL2Mgzm6RyyIFJ5VvKcoOSjR9sOnqAUnIbx3qVi0mQsMKSTfuyv2rSp/yqFYThIQ
xFPdPDj83rWf0/7LY+IMcu5cjsD928Ldnbv9l5I5O6eCTOWqQFXV+jnQ5ZKpIuI/5kXUKrHZokCI
UDuwPXYHo6zD5YDVgsoMjTMne1LLc6+iXh3/3De7HLVI+SkEwcmKsmPRlQ+VMIAjG9Rp2hFkpmeU
UPtznwnKslJFm8r6QuqN+5Ds6UyQ9woXT2JsHxJJPRoOlyND1kgj6bmxFIotR87BobkzbyvzKasH
bRG6I2S1Gx7bQb7jdXCASVWHOlH2aQrA8cBWzgqx+zBlTVhbjoejz7MdULxl0pWrGpcV60wUrUBc
s2h1div23r4QMJ1gxuiXTl4vGxGmoq+OXczS2JmR1W2ahEOm1VAMzCGbScIAuM6SP3qKxnNzpJ/6
iDNmruTgHz0PtfattrDkBfjWE4JuwYFyXKhJdcbAvg9yj9uwZE7/x/9B/Fwj11yivEwT8RL0LEvF
ncmHXgBd9C6Sk0YwC7tV4UOkFpiChv1CdvxVGcNbi/NloQZriOJsxkX/+PfH/+a7jJ9uSYpo6nSI
1Au+i9FpXaWlRmGLYfvtdOpMLF1KBwFVDJBn/sQpdKpdIl7pvz9XAjv0X2APP1uSFcMyNZpbqjx+
sX/wVWKpZ53cSQWdFjLqC5xihb70jfa+1/HCDyJq+rjYYcPb6RZ6TtrJ3GxTZaVa7frGVxl/43/A
RT9fxZAVVbUsvtHFG5BCTeyRhxa2I4JFCHIBLITw5aUmqsg7787N6E+OQBiGL1Bxp3nUnHyYWpyE
G7e/MRxIq/31XWQJLapiqppsXX4Xwr4kWUh9euU5VNIkYIMfsQJRn715eNEcwVRvvAnl2gCUsXgY
WExEXf3FT6NjN2SZUNg6JH1u7vGjoWhjgvUMeHqFeJPHb0jVa5Y5AGOSZYkTNe842iMHwGUSrZXI
IWuJIpqIlZb4A876qsa/5IQLbLc4roriyUQDkvUoU6uY15vVtMBzyBFciBCHzX2zOvz9Uq+9U1lR
DCyycP1k8WJcE1yTsSu5pW3GbIQ6eJiJnrc3Js/PIL0cOYrM3NFE+FuGIf93EHc4nfuKQFXyorQT
bJpDExuAtyl+V8yYjBKs0cKyzRpwDBZ/0pqrLtB2+D9IBmijA0ztbhKV2X27dVRzy7tfZibQ82pk
lkARzYvd0APQyPR8KZagNGvvOy3iYvH3w5J/0bOYAYqsQ8u1TMmS1HGI/DMZLU3tJPI5uQ5YHE1d
I4VWoKNxotXSx7zTofBjOzaUVQftSRzLyoSbFNGTK7UIHEMII3r35VrylxkWj+XIXCAsGBhG6947
sVncmCNX1w5FpXHH5mXI+s/f/+frKqWlp4bP12VkTWsJqg2Gq+kwYqekuHkMaamPnv7XTtsECrVL
FwEcNZkJQZ7Vre9ybfYoLNyiiqIeYejFECCHS5QEsy/sUKN7YoypDCNtpPeoCeUyoHyN+VQ1IwOb
NkbrxZ9/v7ur01chkFAV4bzpDMSLd4ff5H+NwQ5B0ayQZIrMjY9ItH80CToEl59OynHm4csKAYKM
L6eRj4FJXWnEyXTY5LCxd1/OCEQZEPtPq0D6qoyQgqu7y6IMdk/ELZvwB8XqT43nvMOJ2GCjpGAa
NOuRslSNGKq/f5h0/cmaOihyRVbNX+sSGlQGkFjYZbrRSKyf6AquQFRrxNxUu4qI5tUgWauIwnkA
+eXvT7+2LzLCRuKZCHDvkgyqdo5aqzF7Qj9yegRKE+1AN7UBUQxg8THQEgokbXXjN19btVQRYpIK
3weS3QVOLuzqpOkJtbKHjneJ4OZVN9PXv3/Zrc+42O18rZLxiTJgEfntBr1YqmZ8Y/G9OiaZDJJi
MS9ocl+OSSuA1SJXTIqcLOKWFkDPKmJ1DDAtTQ7dDyaI8G4tr3f4ZQ6YmmjGox+Oom3k5ACVm10j
4g81ZWnW9qQnqgYVA6/3Xn0CI6oSBXBDYjYssP4RDgmV0REY5RoPme+8j8AxMgC7Gy/nF/CUjUQU
NVMhmV60kOxf7CmqltWKACzIdhGnT2A30+yJ4rmMCAoILtPMKKNH3N20HMDduEJO1yTj6JtZyezv
d2j9OiXwTQzT4rCqyZJxuejkuiGafabkdp58C/A+VQ+QsWVUxO/o/aErKmejAKzwlM3fn/v7dIJq
0kRYZ+imrBBnf7HWuFI1kAmT28NAYJHMnAQ7igk0a/CjsegWQLL//sRxxP93h1X4faZmYJzXwLxe
jFarJFm9703cYaoJPwJlNkfZ56wInv4fPkeVRYkXzGqujr/8ny1F5w6nWIWR2ia1m8GRl0KLmSF3
bpw1TeXa7/nncy6OvYIS6Q7CkdQGSVEJljpD880tn+zHDlmAlKr0FR8i4pnTMuhYt7MXNVgZeXDi
51NraOpmIVij5kqJ5wp6LEkhbDHgJDQZvJhvnPQmfw/yQYuCLVcB3JD/xbXV6rDfZ2KyhB8qzDtN
RNEL3ae2TEQVjnt0Y3xgssM1P1BWWl66i4GcgdiLt61Kh05qjJT4EhUBfFrNvXT4wGcuQP4NweVw
+9Y0evlZ/QE/G3lB6LlciBNcO1341hozrqe02lzyPazIfJEMlBJgHzPMTW01I4makXbCxwiY3ntp
Y11EuApdR+vUg5t53yJMvFno0ME2NJMa5iAZi0LTnsWFHAz3XJrzJXFi3JxogDc6dpsgRDxgdt6T
Pwwn17/7e6RIVzYmDpSGxhSE8K5ol6elKBoEhWtaagcxQADZa48w1Q9KKx/NwnqnGtFMxD48YOc5
W3FwX1qeCqSpxeq/TX1tTcTJEfP6syblc8nLHgcheiVgKGKnropJGsnLofco7OT6zBfdp4IQYV6u
Q4aiJC07R/wsSvzVRnjA1kaXSvWeiBykaAYQVLHeo7Y9apW1H6r6KJO0VjbOQg0SGiKxtS9yb65i
I6xU/oUg8qdKV8+8Fi9ncIhllezz4CBXzRHLnFt8Bn2yUhTps3elpSMYe3gwJLoW8ludSEsSSSAe
89gdhy6W75MiFM9z0siI0xTq6fg9ZbUNZ6VRHz1d+vz59xp9W6blAfUtiHgIFTJyviqy1p3i2Bpt
wboQ38qgsZ2ONU1SnxU5WeGzWEd+soNIfO9q6p1LcrLuFY/CkO5wu8Dc8bxHrw1fCi8btpUHk8dx
hYcqKXdqbXyCAKeabxbnFDvifdhYeLeSe6xx6QN3UMaUg+HqxggZl8GLRYswU0mi+KShyjQuFhMn
hloqFz3qaDBkqVv0hBq5sBAs6pAxgXJ+bH36CNiRZBTIWURee1h2NEEdpbVvfJdxgbz4LopsqOAm
LFge1uUVhSpL07RZnNrgQJCnr0NBIO3LT+M5gVDTWpeaNcJ7cSpk7VtnVB9SKh7LAmUNobHqPG0y
uomm4K7aqruxiUm/bx0KNzRR12XJhIp5ubYXbt8IXk1EtotlgHpXZiKVpfGCuBzUdle8ODEx09wA
Irs04Gx5Qruqa9G5samNcOTLRwTflv3MNDX+d3lXrPrQbJ2+Bi9rPkIEiJf4/2Jh/sMNwdQx6YKu
JykUcaKSroqRplGNnnO1sZAVRwGORv1DizcRdgLK8t09vL9hlzpECzQYS2Q1nMoWylmnqGaDLtwr
TcRv8SsZ4hxsLTUdFg6RZVg2ohub57WVivuRApJBo7YhyxfnsDKssijEUwWhtd5XskXrvXiDQUUW
RXHK2+QU1T3SH2UAFpO+/T3yfp+g1XE3lQyQ0IalaRc7d9hkuJukADuKSbsJvxKJFP2Jat3C13My
JOKHQUA89PeHXhlTnNrBXRsGByNF1C9+cVamae02dWSnIZJPtIQEObwNeg30I7jTHHTSCR657i0O
jAMq6s+/P/7nCPjf2aaKCj9bJmhR17XLg5nrR1miRnlEalil0ltsGB26jPROJLVavQsi/dBgDqC9
TYhNIoC2aKlO5I066UTzXNTKqR7/tumHd+SmeMTlmFRM0re+f1DqHRi/dZBi0TeKW2/r9zLBF+fS
waFd0/j6Fye7XKNurdcxXxzTvafgBh7MzwATPgjKG7eDawNDoein85g4CWkXH+UhFXbMygptkg7P
ioHDwzWWsVbvyGocsIxxo6ys898v5veBmZ8HMV0Bcj4uNpfHLjUDrCmYIUog/vNW9pb20gkkw0zM
pMefRx468VyVjRvj8ffxVRW5kis/h3U++GISaCVFjMohvVWo63VPZp+qhne+Lm7//nnStWeqiZS7
FBOyoHxZxuXY1fk+/23bTbSD3nCHT5loFNzYKtOXXFC2IUGagagtTNgCajnmPCk4rep+5SMKBFKl
wYEbjLPg3BpZVxYhnoEkcn43ZZEQ7osp2QlylxCvFKKVVjaD7x0VrWMNcLaVX23q5kVyAkQ+AYwo
6dZQ08ad9nI+jkufoQEJY6e5+Gw2kMqCchTa5C7ifMDoRwUE1oJopKzrabuqYLpNMGiCa4BEkigk
LIG3x1Xn3nmY4Cdt4wxT4IO7H+CtKWEENJnUhGIsifELIdawE7j+hGlPwUySixnOOEQhGTFpTpk8
kP7uk/YEQeYHOlZlKgZ63CT4xAglRAzxwzIQcnOutcCLfv5xgHjkVOLGzDCRU2oFB9e2r1WprYsG
JMOQiqMp3iXqQsmnsI9Bcvjv1PVQvnXA/YS0sQFxWVNZyt8APC+y8RpwY8CNk/TXgzWtsTQjmZZ6
OeCGAIarp7LQkaPz6gTo5TxtrvfruECNlgNEcbR6nSaQSDBNfeLOmStZef/3l7g6uYgcoH1hyWDx
LxaSWM05PLhpZOPpRFLFzxZD6WQa1Y1L25V6IyPY0rn3sqjr1Pp4GP9cDnG7kUiYJ5HdKjSd0Caa
5EWOmNQyb9YcoU4wD9CD824qRTt4tbwtnGbbmsOtL/L7pDJW6CXaRCbFT57+f7/IEIjYiEGz2lIJ
96LmD7OuWJbuWxj3z9po5SzL6L3Itf1ohI/N9//7B85TUNnQVVMULytyTAO9CT1Wsz50PsfnXaAv
iwvnxmIt/74kUwRjZaTPQPlevpy1XRkm0pCyYughLQYLzv8kyiLUWcYh7CUoD6xZgVLZfqMTMVUx
yiHPTxo0JjJJ2pylUZpD5Bwsjrxj+85XrXMMM0d2CBvokAeWEgKn28vwtdWGdAZVou1wpSxj6oUJ
wq8JUXbWa6Gt1kKWvfEop4ksb3vx5qp/9TnJCqw7sBfmr85NxEMydKpfdt/dCVINEjnM3mrKpiAh
TZQ1kf9eR+8q4JdWAFfVciLV87WfIID5e2AY4wy4XA54UTR5VUkhnORin7NqGcCTm4c2JmNcOoD+
TcAPEChzqJU+2i9MUmlV3nucJjgSHCyzXIrmi2GqpxhtTfrVuVhXfHLsS45LARskqGmPKAf+0FjE
irWdttMsZ9dX8snsKGZkDAZRyd7UKnyylOoYZ+mb1YnbDFD9pEQ5qRYvhUlcsCugruW8RKmaEqR1
GqT8QYHWlFn+CB7+8lOa7Z4ZK/NU1rd4jB8aBQRMZpARWivgLcQFHf6ZYxgAT/Vz4nPNZdgT3d50
IlhLeesxHCah5sPaef35c0MnwGx8yllORcVL3wPx1q6qXn33BhVW1j+8fZdH+8Ipx5JCzM6WF+sE
2JIZNuuWJudsnBBF26IP8npbk+qCC8y7zpMOLOkUFMlb4BYfhPmuBlE9CT6nzKplwc6L/AiL435Q
i5ZjqUXus/cRvEsWyJHaQ5Sg9/c4vOwUFlk4cqaMSEcZLeifxGmSK60R96igexzXYtK2gJ9DwAcv
leHWaXASpO5DVdLPMoQb28C1A4YkqlwjMXhb4zXuv6tiZNRd4AMQsYVKmkhd8uB2zloM5pKbP6ZF
/yZmaHWc6GCl/Y07jnxlC5JYDMdDM81a5fK8L0vMapUUCXtwpE9wbc/A/p8MyZvnVnIkB7CWFFux
+y99NJZpCHe8Z5E4qNRR3symOiY5QD0zo+uXjZWqZdkhoJCdZEG9B0uVVR29Ilr9PVevra7UtCSd
8z7nsV/X7gbaale4aWq3AYo2I1nlNfWduD0WYbIasnAttmTqeTi0UGn2CV8OHcmkFetjVKGOMDys
M95dZAwfQac+x6b4OcCCC8xHKe4JCRRv3Kmuvl5Joi1JL4Y73eXuqwpW4BdmmdrY6fa53haIhp7c
KtuIon9wOWwlUTfvA5e4VO1mrtCVgzWfPVaeZUmzWKv/O7ZY8tqqVHPGFuEpU5nRLHXqllmzJMhO
E4Ijzvq1N4ifWSR+Uqcm+FtaJq2z1+T6iDV/EhLTNamBTytisvv7TV677PLluM6Qw0bj9ieR6Z9z
SewUpHalvMmhSp/BjS36QXsONJZL1zMm3E+3YkJtydW0PSmLa7Vzn258gyv3Kt6MaCmmzgXLvDwG
ZobqV3FCdSnvm+P4floiS90SiHn1rFrNURTDpzTWt11o7n38ZOg80kB5DsrhszLcAyG0zwmQfUHF
NWtIN2bnle1YItuPeamyJ/3qzjfwLZOBOjRK6Jp7dfqlafkpKhlAvpsfzDq51Qy+NlgUYrZkTZJR
t1wuRIwMJ5XLIbGpDiwKFzU8PJMJ5NVZpnvHwOv5i92N6Xzl4k6/XtQUhQ60KlvjCvXPGMiGtiMj
nOIVjuXzgI6xwxtuVDs3TW4Vvo1rb/vfz7rc5YUgDFR1LJRZ8LFK38FgKkHq4oYj+W95lwJgM5E1
qsrSE/P9kKUGJhxzY/YWk1afYVk/jUTfWDUWLv28IutXYqqeAdXHdPJJJwG3FA3LTKp9MDziqhSy
E5ZYQgYnSkWxForExthkdXH6IR8j0YxpP8Lmy77URCLllHOh1oBdCYZV6UmrPDFIIG/uev/TlY25
VSYo6Yy1iQebkovcpXaV9ksxtzZZ0eytGOiL0C+LodwLbX4KAfjUZMcHGECjZhc3RHrXuNTy+jsI
qlNT8i3dZN8lEExiZzhqEZ0S2SLSKMWkPfUNEDZRN0yyd3PlhVzPUtWC+eKIz0TZvISlbhcgy4Re
6aeAtC3yQ0VCchSINIscP9oP4dLipyxUVJK48dS1jibICNx8EXcopcX4LUOaRWWRNFKv2gxuH8FC
TdhH9Jwkn5QRCF5gqSqDDBTJ9dfMYJygtFqWpLQi3Kxa2HSAoto+ICCiDh/qmEOiQuDjiM+P+E+M
1H1kibAStL3XGR5R2+h8TSrYE0IYnp0cnXVgKcuEWCBTyA5g9PDoMOoHMzmAOp8pGecxQ+xWZcJW
qEGNC/ELN2QHWeGXhT3I8MuT6ZgbzSy+Gj89uEVyEMoKLYWD5knF0p5+lKZ0liN8i0mYPgXdCpbh
xNDB3dI4OBvAkZwMkzeQYsuzPY3/VujsREKtasABiqctKmE1DolOzw9Wb2xMvcdEypcc1wEg6Uv0
rUslhHvoeNvWr59Tw+1mSd0v/14ur84fyTAkFgcF2crFhVXPy7zqdRYkuXRmhc6K7LX3fUbiBSoh
tdfn9WBt+Ik31sFrhxTqH9xeEVOgVbr4WM3rYai4PS4y2j+SaO2TMKaen9xYia5uRxonzLFjSxvR
uvgcFXEQ8Horsdvesuu2xhMFCT7GrUs1JUVON8l872AV8s4nFieXbp8Urq34bKqGzjOmCnt5cbSy
OI+zVqOjgIcjylGc1ujfW0Hf8pf3CAW49JkTxx0eWPznno/iFSTiViwAJJsUH2sCeaqquA9lIrVM
fePEMh0sDViyQxBNCzlzEksJU7B0bDdKPlO3eqg9dw1XfGP1DTAF0qYarcChkFDNdwkKcTEQx209
61P9pNRg4Ei1n9b92COMhKlcQCv1+tHpJJJLnAx2MhC44xlTyTL2sSci5P+UyxBhToMBn1yviaH4
D3l2KMwUDbuKaUCshrfxbaaQwfB/deHMDPQnrlJhrANt6MFnBYcC3hLkXk4ir47QIlwYO3Ye64YC
R28muT6FmibYmRxSySog5tunClXGRjWTg8alygDGUQIhHDn+ksgPUggQqFdR9oWRCjCpCJubBGjE
1nCQXJVIg0o9ZV2bL3o0/0ZWueAdLBzaEhwKeo9Go69LERNlVBBZ3OGxbYKnIcygb8SjSBzPp+/w
ASNW8O85eG2/1MfYVAu9G0N1nKP/7Je+WGpxEjYJ9EN6TPJjrEebvhWXoURczf/XR11e0ZoM3nAK
8tH2DEiKCXzhhBo7mMRpWwk3ftbVU7LOvQpdCnI0rnP//V1iLmdprhb8rtAuPdL03GTudeliPLcH
Uv8iucSL4WQHN3zjZ1479VCloSTFUYt72MURWS+QFSQRy0tH2xcCehxjeamqveFZGynj/fL//36w
1z9Ro5I/Bpv+qjYAp0bdAsfQLoICA1hxgirzJjn9OY2Kr4o9BKrT/O+P/Fk6LioclHWoX4+tVNm4
FP8MZQbVnwQFO+gib6oSctigccRsaRE0KhaTodKPJWwmsuDa6GiapzyE4lj0nBGKdmz1pXjMq4PA
RlVidsVnGlecSP2BKHWkDZqQQp0gecSItU2I6I1Cl4MpbliRe61Ph2JYuk5WTQ2T+dbiSiNrgNr2
poGjO2OubHwfvhTN23IqOcciwhhXwYSLLcVOY/mxs/L7REj6iUMlFkHzzKs8aMKWEM5k8hOozba4
jkf3eV4CTUIASEhYOuX2mUzh+L8EJtQJDTje30/16qhlzCq0gmhNo0H976htOwKYIe/FdptnX1H/
ZEEbCZ1hBb5uL6vzqp4F+B2HW4XMawMIHhCFTAq66q+bQdkIvZfJemxDqP4KBl6fNZRvfVS9xaMG
oyuyA9yf098/9truT+cJxbs4/uHndP3PyiNaRYggGfJhyBaSgquZWui0xq2/SLV1YEp3UZqfxvPJ
3597bcX753Mv78/BoEZNqokxxuZuaUaMscAs960snYu02f/9WdaVCjUpxDoiMa6lrAoXpfKqNQn0
IJTJVpLgoeuaduYjW3epxspFVBHjkn1rhLnRfRqWvejhZTdhZlA3lHjRjlMaE620FfczSqEf6Xp3
F7jKAVZlFzsATpUIkZ8gfbo6XqxSBZbnaC8BGsm5LCPL64jdK2EMegHgHG14rGqQJkN4ZG2E3Qt5
auElK8602KJxm5S4tUluO/+YS3QzEIl9wnZn7cMUN1IucN+QwF9PuHlRME456wvJiZiNEksIdWdH
WrqNRsZdVZKmRzAkUqp5orUvzaC2hMBx7ZEqbYnca+/oLiTnFvglmSZswRWMiXDqyjCEQ6U7qJG3
Hs/NeaGcTU7EXcnYIFJh7nrdWXUHYrCqU5DWe+IesrkRCpsu1OYt+Flf8L6FoejnmletyZit9lrh
kRaF+ZWE3htbzLVJY40B1DQemK2Xos4oykp0lxl19YzbVaqcG3AUlaietUzb0PA9V0SU3Vjp5WuD
10KTgRvCoFV8OZ64X7rkFrJA6JGxlwHeI7t15JlUTnNIuP6YDiWNLbjSt2zdCYg0jJ195weB7Qbx
sahpa2Yybd+Y1A45+E6c7Bm9PeFWzTCiJcINLF54CTVAdbBZ86jBAixp0CD+nhdXnAIqHgt0HvL/
ZO+8lhzHsiz7K2X5jmpoMdZVD1BUTiddhUf4C8wFA1prfP0sMCLLM6Ozu2bmecwyERQgnQSBe889
Z5+9GG7IVf5yXYTCnKGpzPA8CnIf/RQd7iIZ76mRbtWcbwV/q7JjmvqEGf/1VIiA7VkWwuy5JEMe
0ogoWN1m6BmFu+IBqh76LVqdNlAL6MTFvx2kR/ZlUPxAVzCPr3C87AQAFJm4oqFFuK/xEG3/5y/1
X4nfWD8iGpDWYMok/bOeMX8Y0Sx9NvNOVrLtJCdeTVIdKzXzsSv1wWnkyZesoHLLHOvwXJYeI/wV
WMMXtPeGsEG6It3EKcsAXCvNyPw349BfCTEQbVM6WqME478kZsNJW+DYM9hWZnTTx9mrkNV3UUlj
tKbSiNzBOGnw8W616RHzx1M0dUeN0pc9BKw8u9b4Mvp5VFy6lB8Kl3pkbvllhlZgjLxFX5gHoDWo
fVTh+785puJfjKBoI5AKIHCjsPNrVVNMglAnbZSjz24AKaX0+/Uzw0Yg7iE/oxHh6E5LGe/GaG+N
WA+USbocLRHvhjH6EOdaPlFAo7qd4RikBCufs69RvUnza7hwuczZG3zIwhuL7oQ7Kr4nkBWtihxH
oXO1aPEguAm+qnA7udhmXMc1M75nsMKgsiiNbZZaKrTdgrWUqexLGUKOEpEXXitf+KZEewzUMOnL
SFAMA/4DUXChT/H+ua2VCK2hJXhiXaE8FZR7U4ufC2RIttKrkj1WxEqmYN6k1rsxMgTrSf8RaqIb
aEQzxbBFyObW+guOpZcwCPdTiPdTmGhuqJR363wyGE9gMF/WoLDLlOe2aR6lvv+QqfVRN38eYlmi
+s8bK2L3GBHzj+Ows6qOAnl0wLV+cMN4/H4MROXWYjYI1STdkC2kJb2pQaZYxh04ZJaPOAIyxA54
flXddslW39FZfCnK+f3fnAt/dSogSFNERCssan+tqs0UE7K2U/LtlJQZtpCKjb3vfR6204b1HMcn
tu4GVQDiuY5f9NmkufRvlCV/EbTQIGiiM9fWGf3XBC+467rO1wDNKvn5xqz6ohtYDA9WzbFBTrq1
5tpb6CO1Y7yW/91V/BejP6kSajqkcYkQf82+F9TY+zGPi23aA5GsimSrlniYGRjdu0pNe1VJM9KN
qT1oXAN+HkSYh7bboCrhPkeduZGL5Dboa3mnzCsCcLAwIYTLJWq7oZ+CI26ZLsCkx9gEHEpssSGq
ISZsmh+z2H+8T/8rvJTnH8uE9p//yf33sgK8GkbdL3f/+Vjm/Pef62v+tc+fX/HPI+S2si2/d//j
XptLefuaX9pfd/rTO/PXf34697V7/dMdr0BXM9/1l2a+v7R91l0/Bd9j3fP/9Mm/Xa7v8jhXl3/8
9vrBT4AbMW3P791vP5/affzjN0mX1laz//jjX/j59PoV/vHb4bVoX9u/eMnlte3+8Rv6978jx0fL
R9ZqFTCuq/Xxcn2KFcPfUTVSwVrbrliUKb/9rSibLvrHb6r4d6TZNEgw35Kr1FbBZ1v261OK/nfW
qCYSDmaHa6n+t98/3J9+xs+f9W9Fn5/LuOhavg/FPKa4PywLqXysBVgKMCQTKID/Oq/XQWdmCUSM
gxRgIkTSFL18L95AxsZPyVycUIRZhon9RsKDczjEPV3najth+IiYvdr3hhlJ3hLToqXH2e76GJ3H
9f56a4j7ev95twSBOXSNtr0+WQQvkCSq3TgvxR74ZkFHPLeU9VbT98oOLMznw5/PXR/LlhnDrM+n
cVVON5WSHhrUtosTmfXoxypYczBXMEK+DXkp+ZnF9Eh37EJeb5+K2CsqeoOUvwUviRgFO/dCHuKF
Nl3QTXpdbRvACEDuxccinCaKIoILhCA6ZHKM6FHXvw9dX28MaYjUmyanVbNv8FjJNSa6ddMGBihX
M3uW8Fi1Z2XCZULkeO8qQDbXY0ShVOhMYSOxYNvL8F73/L1q/8vdqVJeIKiIcKwnXKlwvyFaxlZh
6XHz0ru9hJy+0qV2U1fFtL9uMk0tbDDFpq2qHR1J1PGQuFpOIid4nqwbYZEwmLve1MS+2mZ855KR
2Q1wzyW19/vHuH6WZf1811vXDZ+j81txvLMqvdzXlCH+sLk+1pXg2cas2xYQc7c1gg7sp8t9otEE
V2Z48YF0z5DyCwoiU9Nc8SOC0e6vG1GhfF8iop/o1UE8WoXe0mUC/RzRw2TF076ctHi/iH4sNdNe
j416j8hiHqNhHwRxY8t1JeH7ocChXcj+q9qQbkyrvRGTESVNrvijoZTb6RQKg7W3asxuFAkCRdGj
J1TKoHTFFtlNCqJy5RBDPzYwW7fEvbqSoErq4l4RxOp+lLTeqWrpje6Om8RUin1QDj83cp+LWwCF
zvUhKpymb/YRNmkZHljh6l1/3QTx77fKWRt2UnaPUfOzMa9IK66qeIkQwdTkynbKas+IOw8Qt21h
cGZaSY+7bdnaiQ57dBb6dj9WFikaaleuICoYs5iQ2TrZ+m6xdnCSOMzoPFmAJvzYu8opttjXPdX2
MrXfsAiMyWhuh4RaJnW4OwAiqk8xQPSkQX4XWmXmFMXODf0ENolJN+5rHZQ2NKnZraoCzuYKtqKm
izfbejgIrrmWmOTKH0dGS6XKF6sKH2W+9ud3L0aJ4xFQmumCRlgJ6kiGhZpBYN1cb12vTS0frZ+X
aaABIuoLHJ0hlSmDtVNj4aMZwOkJ+Y3eLoEtd6bljJDjEZFYuIDUSMuCWSxAskmjkwl4mkUDKSG9
x8Am6KtHfYKUR45a3xvN8JQJ2H+nvQUbFfJImsbbppz8SQ5Y/3SjiE4lWPZ6tmnFWt/JRVHtF2Oo
OH8HmufksJQdE+vp9SSXnXHC3clEKcEHCBovWJfQIKQbtx60cWuIOANKIy0eKi1wWcFI0a13q3yS
vDkPX3N56qAOVN1ebnAJFqbwjb6D2qZnZgEeq8PlxieMjlmdxUCMP9HQapsumzYSx2+vrJsY64Uf
t66PmaM0eKmevF+vfrOmcamuU0aDpQxzb9AxxMOlJCJspcMjXrkBtSI1nijheGc2OOb9+EhpNm1r
3FuvY9D1IQMdk60KEr2N2avUT+MeIdKIC2aGZtlO1QTwWIHCfWvUK7O34Oe8ngs/bqo1jHMWB1tL
ypkQ0vLFggbmpTDGUDyfZ9gV+GgsGCLiYY2nJgskCqd4SSfhQGmEEUIW+3mfhhJwFfNsSZXsXQ/l
agBEKHoYQS3ZsxY+6fLdQn9EXOIW1BEcumLWYFjxrzGviMTDpOp0yq7jnhlhwx7k6N2NhkhOlCoB
TMt4J8S4vkb4YaoVsO+SFX0V9yrlUTw3CAnoUm7K1BWXGB//CZKsljQ3goyJDaA81HVi0++vtxSy
244hdNu8J3ujlvwcKBaafSQyTF/vBnL/UYtl70UR8l0KEriWggWlsqhc5lSR6GPKs8OIX8Ch8mkf
KPf4utR7qiA1Sv315nVjfN6S28QLQNHCQgOmPOmdRREnhpKm0j0YZmq5o6U4Pyxilh8QLOaHHkMV
rxTo98g7bfT0ogtxV2eYmeo+oZxJd3a4DihdECVAfJ1Fya29KDLCsgDSfTXN74u2x/qX1r7aNO8K
eoSbhVaxvOy6vZK05c5Ad8Uynbng+tisQ5yzMvxg85FxvjWNeUO7xs4oxGmv1YjqnI4rfhNY1anI
AD7EenZE0Ya1yjgt+566FFVhrIwDFUu7FvV0oGihZ6bSjlYeWiTVcFOzF8aU8nBA8muDp0wtUjNT
Ffg6rvWic/198gYx5PXWdRMRCG0UY9qrlpPT4I16tb+f5nUkVm+7eAi3fa3io9N1Cg51KKJrLoHr
pkC67sMd/9KrabkHFljsszXYuW6K9ZZZ5clubW8xcPJI7R9PWDrDgtPl2aWZxhMFuvFGxvsGcyEM
nmSZJvhGuk/KEYNWY3iVocc2FP1ZwA7PcUjnBT2YG2UkXzcKLELEGUtrVfLM2UByaEkbaaQrvZ0N
sF64zE3jl0yLWKzrqDFTDIvTDBZpj1WtQG2rwhoIOBGXtMD4QpfFttHq53zQH9NgwkILJOXGjOY3
Lau8FuemkYvRXub42NEuQqMhDXJkZDZZFTeOFltQCuObboSZrCur2F/53sr6bYkIaNcHsjcNONx1
Urx8aawQzqA6+MqSBAzQ9Rd9wAIqzr4Y3ZTfwmbNFehgRZzRn51Eip0vxm2bijdiXA64DkcvRtnV
9pJYnkL85A1LSu6xyLeJsQyuPmF0RcS4zWoFz2sDn0kshFxWOus88FoB7HCECt5lV2Jm39H0uJ3S
Tj7Xkf6UF/Oev4xxUnUK4pH0Q7fOPhZTC2kEuwgm0SGNj9F/kPakPgf0Aqu0cVLzx1i2UreKx8XH
l0X60jInmYP4XVfzxbYy4b0TFd0fMowNmwTs+kIWZwmI/ib9Q4J9bsdW9yhJqDS7noJmWOFNAuLa
TRaCDGtadI/uM68sO9K8LRedFB6mahckq6NySEtmLOYvU6t8nedRoqknj5wK1suEkZcOq+owTy+1
VkYHWYOIO8cjYxq8dM0wTnKrFDt1nDm8VvBqkvtXOzogDCMBQJoDU1POcCKS+zTGy57sWuWji9kp
5pyRXhNhnWLurEMnqKbkOOn4TAYEDpjfYfs4d+GTXNct/oMLnLACF+XOTHbMqn6hDnDkCl3xM1x+
osWIN+Bsvg3QJeI4YcpLyF4bDaRzQ6N8G4mZqwrDi9l3qm9F4pdRg76T6PejVrFELk2s4nKs9jS8
5yKIG+1Rl1F5qgqYe4PGimMPUbroB9egCQUbXxMKx2J9y8zxKFh80uGxD+/A7R0ivYMeKmKQ0UQN
+Ig5elJNWNtVK24XFqF2HJfnTpFoNAbsaqtQcx0K1Jg2x+0L2pGVTgnVs/E0Wu84RY0nfSHtWC1U
8rWMkLStIreC26KMCjBueYD9BMPLmOkmb/CsmjTrA9wEA6GKXbpaGulGHwJxI4iT7pZYpwc6oN3S
4iruMVXPUXMLKTAdcFKbaq1c9xZG+ZIGMpcqvhgYsxuFwTkcQfthxD7mw0OZax+CUG0qiS8utqYP
ThtWXfkcTsVbGCE2Xkazd+pFsOyeH8aWjeitNLDYMYb+G9LX7E3q9NehxoSC5bJvSv3XxsKoUze0
BAudxJ9BELiSlUVzhbFmSaBt5VO+r2qdNdO8LteGKYFMwLTBEkurgsC/7vC5ue70eRfdNq8s19Dy
+uAvT/8/PpbHzdESKrS6tCDTvAf7lFWNss640rR6Kl3vXzfx+szn3VFJf39aJ2b0qU9gX1w0IB4I
9q63Ol2sdqEY2k2qH4WcNcP14esmX/f63PXzsestXW+J3v7bpz/fht67n39sfkgHjs3nG4mCFu7Q
QWCBwKf63PEPf+DzfQYQgYSLqo4D0vWjXZ/ChWvYBFm3WxI6S5eqfk7WOS5ew/geeqabNuiysutq
+/rgdfO5z+dj5byu7j/v/7KPMeB9WAjdt4yuqz/s9sv7pdcFwy+vjdaP9PkYpPpkIe24Li3+8pP1
lgLb1MSm8w9vt/rw+CmqlEolb+uVo3GWzHD0KYvU+6El/fG5oXT2826N7Z89BvhCx9dYa6jWNMrn
8z/u//VzuOb9fJfr/kjbgTGt6ggD4gwxOZ9OF+14EEvJuS6FsyJJx9P15qIaLComLCGntiM2XIJy
f731uYlJj//hMbEeQJcYzfZzj+utQli7wFusf9M/v+D6+r96jCsmxsj4X3t/7kN16K6q6B0WBUXa
R/nApikuVC1nr68E84d07WeS8E+5r3+lJ/9/CpOUH4lnylr/fQpzl2E+gCHbn5KYP170M4lpGn8n
QqHT3aQDce0g+JnBtKS/E7tT6iEhqa+mW2S/f89gyutTPE4X8dpqtdqR/CGDibzN5CVU2dd3/L/J
YGo4VP05g0nyVKZtgiZVS8XTgirGn4t4sR6rSSZBbFP7p7a0rN0csGSd2yVxvs5qQ1dHDncXODcW
9kajeo2ot55ZiyarkvhDn6rvS90JWy1qakeYwYGFAT5XMSvOdsj3ZtZasEw6e4AON1dqfmPKaE3y
uGe1Hh4qKdG+iM5kSu+hMhoPU63dLMJkEukYy/3YLiYhEbUhWRKDs9bPjjXJ0Ybeyc7Xa4oOGCyM
lPg7Qts2k+zs61hW9W6c4DEM8s2UpaKHTxlBevJszSxOUjOcXSrZqUvkgqu5SGGwYUksRXG4ESpN
u2mT7Is5h8sBjohRFLI/hduxo75JFTD8CoBC6Imq5qJoznJeYDwGkNgwUKyshUNjRBuUKAoLc6L8
MaM5qBNb8ByFGdxWBNZwnQC6zkOxodRkp1bSPItTA+JjWvvB8XLZKJUKIEpTAOphTb6A8DXboL69
bjpd3pl1PYNEQsUBkcLKZET/vVSi9WOdMwiJ4uWJImzMosELKMaU39KAmfD38HRYNpqEGW0DKpZK
vVdLS+DR9YhfcRW2WMQUFA37fvAqEZBGsUjbVJ0vzYhG21JGL2sF3zAzoOTldFInUE+ZvEC8Sacz
DT4G0Q4D5FCClxgExWkTdbOkmJFPiWLtF7cNgJc0FMc9mlof8QC0U2EqDkQk5M0a9IaRjvRHGUuS
Z9bJlMjWFMrTIra9l5dZ7KkYyiclJB2SoXS/ZoKda0n+HEfhycwwjC7D6kBt76sYSMDgWvVOQAZK
TbKjL5Bum7MuB4NdGOZLoEVMNNj9y31WHWLLiKHTQbfK46TfKxRU8bIDUgItuQW1DRuCKjOBrOJ2
UyzbRt/lN8WkZz82fDUowtnDEGc3adUyBTbY4ITVCcHLN9QsLIRwXNfkerFXjzhmr2qb12a8NWNB
QXpJF1Uh91SYho4Mc0tfrwYsosVWZUpTCAyidG/ojSNHS3cyEYEiKY6Paar4bUjaQu7xuOqE8bEG
1naL9HUnpClekUppvqXgsSH0oXvV2/u5rYhKLahbsUHdTKY0ICUX3YyORSC9qVGpeUFAQVEohuFU
N9JZqCXLLoEyu2Qy6Q8TKwurkBhs7nSLIYC1L/L4ToJK7k3E+fbQSe9mHsKSaEVHTLXgyAJwK1hW
4xpCDyzDinNnUW8WllCYf6tMsmOQDTuW66UTs5okQ43Nv5o00NLpWjEl0KM5BrsOSyiCW8yVma9H
iwa3IfaWRX7XmvSRio/ggxDn1Q1pjrkyn5PBZKlWBqkTqebOhJmID9GC9QuKK7UA8gNN+CyOiW8V
gIwmRFisKgSErSquh7NhbMK82k+yB5bTleLcDyZokCrsFkQ3p0inIF7N49NQFiABGmiPAhlShsbG
MeXR1WXa3wxpfJOV8oucVZKd191WqwHdBCq25Low6U401e1tKDSQN+4m7FiiSuTcVgtaN3WcOEol
Zyn91kTfEJFM/kXPZTKg8kchYL2TsPw5d11xyiDCOmlbf53NJQHQid0fMqeSig1mh0HJOmhoC6Bf
PXbURbScxSL7XofjA82YqBJ1N69RI9Y4MpvBRHaznw5p3SS7XomAP5JtjdT0Dfn0jjXxQCp4/N4U
UezCdH5H8ds5VRMQ55JU6hk1XQQiUKpqXE6WuNj0loFKH9cjyMYru1taG8Af8jD7PgzoqBp11txY
0gFQlc0ZrTM+W/UZ4npkkhGLtOXZIgFK8iVA5yNva863ue1v9ap9irP6pZjic5sFuP3rQrjVccKy
qwV8U2D2L3kwx5AGNBsB/GpxmOFyohtMVXJAK0boxFMB35NWLReHiW6ZnTykO7ipPopLhE9lFmXT
Xp7FW71DBZFNClRT8ygb0y7KZQSfs7JJIk12ScbmjlyJ4cYQCffphX2Wg+wlQxgNQXv+qGJxV43z
N+zZKr8elK9hSl6gq+PnSZRuo6jXNtLXSoQziR5NdtvVjimPgfzUsSEisWyf4zI5BH0wOiNUcrsW
MeFU2uUBY4zvPbnkYEUeB8GdxsLQhsPrRPL3csFZiC5Oc1t1SXmy2tDw9GzZSyN9YKX5VSbSv6Gp
gUMMbtyfohJOfTSe6AUwu45qkhwPJ2GmI6RqPnBYhMWYrOUP/hbZES+W6Y0gTf4ax/GRdQ9+YNjz
wB/Wn4SmfZBHZtYg6S6q1hzMJhFuFUPwkXmfQg1K5rR4VcHIncRacIiEZTsWIN/QEwc+9MrDIiC8
Rt1mV2k+7PCXhgL0PW61V7U3sWaI1ada7mQnLVsvtwYZU+QBF/+viajez2GtHnsAgySoS/JI8QND
j9muQDkd6tzIvEEm/1BYy9NsUFSwJpg1s36yRvNVE4Yvulh6gaJeTGYgX85SltcQTvPRieX5Wz0q
glulc+NiU7XLdBKrrSK9EEaUuz5Zu074zZACAKg1Unc25G95MFS3fDwW+crs4qAqE2WkNxh2TLtY
IjHUrWP42M9PKheGO9ZOF+YfXKrLTohG5mLQhzo/8Yxcys5qY2M1iMenFphRLxw0K8Emfiguo5Lt
INn2gC7JmoAs/9oG2r2IDowyh/peT3dBrehYDa1cBuQOdFEDnWi16NAbEkJl0JdYcuMc1jhSdJoX
FpVdiEwsUxi6cP7sc6ZSCqJkNhyFVlaaNhh4KBVFdf4mW9mp05Sj2BRvcqe9hO2XaQhAxtD1aCBz
Vjlle/MR6HQXaU9Dtja1ABQrdGNTdKnDie6nxB9Lmh+NhpXk2LzicIuRAgSqTL2X6vAom7Q8UBdq
4YfKnbQ3YQ/0WvUszTjl6ZxiYi3M6DO3nI1+JS4Rzt/KsFmI0w9xYb4V/fcuavtN2ZLcJfmNs3xW
vtMSPKfvSr9sopS8KCaeX9sCCmmofdDWLrtTYFzi7LYaB7gUyyotSSYyfZqF9lkJXOjIXDwwf7HG
2o4aFJbZLM4ohg1HCIyXuKgOhYKqlADhGFaaTKLcMuFy0b+AeO4UKYvTEvpxwjry8LZQiVr05c5o
qEYN3RNq9r25xpVireyLD1UJzxgrAdloc7+O4tOEKpHvRDcJIu8lkVVHoiOsZAQvBdxJhQhLsa9C
lZ6Xpb/JC0hD5rYcAB7UFFsxop3G5YBT84ORQJiUQvGpk/BntnKGlonyfD83u9rUdyzJJ5bFz0ve
9GtwCulmMrG1NOTtFMkqH1mTnLizNpJFV5pMawMmzqS/YlYCdlXqxLcmyKICnmAQSc9ZI+CSMkhe
bQE9TIdNp8ovsJaPSSi8GXCwNQmgZiHpTjBijhcumpsp6m6oMjr4S3OLcldOoWYouvYoNQX4twTY
4dAeKb9I1Oj4+Qe92RawGxtsKehpKYAOw0/SV9Nfyqmj19KcaCfgxDhlMDNfyy7XulAvYIQQ1SPt
KtebmtlbrjpBtEzWspGJeefPZ6734xruCCRV5cfe15dcn5A59qAG13f73Fyf+bxryJEfSHO8/eXx
P/z5687XD/bLPmmaHBS5LzZpX3SSd92PGbb9eZNxH0Lv55+qNWlrKmNEsB7stbJ/IJ1Z+dc3vm4+
C2Ofj+lrxezzLo500VqB0oJg9qzefM2vf+O617Wa9rnrj8fUvUicyjKZAky7Vmau5Zkl7yV8OqCB
addazPXB6z7XjdaQSZlW9UirP5YRjZy/vP7z7pBS3+s7I3KAq4PO+nxGKvV0U3OEylV7Mq1pTnoV
iZKL2KT8wGPGAHQIHQWcPzoz/HZu76ZrJjFa04tRjokNMww3eyE8Fx2oeggzY3QjHFsV2DYt+0fW
Ewk8SQ+qE0Fp4DFT700o4N/GO+UBeeMJ54TRGQ5ELpgtPoEjC5zqeXkmIl31Du+kmTG4goaDHuJR
ovqr5g/mDSTchFI5qyCHDPclOVm3eKgvz/1xqoy77NE8KzSOvkMBBHzfzDcS8bCTuRKgIHLbo99f
uH5Zq6DulPEUfGk6Jz4gJxeMbfwKt0/Msene6Jtc2ndQ9PJN9w6BjHotjXfkzsvhZQoc+HcRU4ur
vLVH3DrgcG6UZ4YSuxj9rLdBwNjBF8CtB6DIEuK/HKIZZV5XeIBr2jOlHTNQXL70qKr7CGtKCVad
p5vDbR465+xknhdGC6QgG+jEolTjK5540Snfl/dh55f3aBWa7IatdlNEECGXaCfLXxcs8einNWek
mke2EqAmwW4vgJOwcfNBJITDtGPdAzB3k29W3qawtRxqIlDxmJKLBooIPXEmC8wtVViW1nsZCmTK
rO6oj2CK1MfpPhGfhNdzW/rAeJct1hXKIXvIXxigszMC8G3pZA/FA4phR7Bx3c9slmbhlk5jglzb
sPNXy/9qWKcZ9BdtC1SwhAAqFugOS9/j9UbJDB98xA+0GVP4iV0MRJJXIFfbxpu/qqfKe2dhGt5Y
x250QTFRU3ghA30Toja+e54c+UTS72btRNlXHr63iFJYHtpZ4JyByzRb0z2nzsDDFM/XbZm4APXO
wYe5GwAXwjn+FjyaO+wQNvo5Puo7/aN441+oUZfmGTHMW/wkYZv6IfR+96wmNPnZ1Cw87Ndswi8O
gLKlWy9/iRw52EtIcd2LeC6ec0c/MytCSdF3uMiCicKmKn4Jvr1bT+bZPIuDR5Nu7k3qDoGuBWBL
tmXtTBIJ1oaBj4qb2RtAOwY8X698qi/pC51wvpi6ivtS3p7C+69UZCR6N52DQXcG4HKbphhX2+o0
VcM9CmwwIiZFZqCkZNA30j0t1/FTcKPdXpT7+3jYCc6lq7zmrepso3STU+zRsGFITv/0mLg9tKUD
Ddksabnw7qZok31rFJfyO1MZ2ZyWMp2XolquhUt4V5xm4JjVqaT0uU2f6FpBwMeIs1kOMTUbvj1w
toMQ+7vyibImtLLF/f1REhp+uM9NeqzJpdz3JVeAXyuJ23J4w/2yuHiTcBmdIC1ewGxxLsMRoii7
+iQ61Zf2hhWKbH1RN+RZyPU4yzsn2/sxuZn8lXZE5Sq+7Y/NqXvoFIaQ+WQeJ5Vz/AvunjtMZ/yL
umu2tWJnlht3ruH9OFMuqbOxnIw1qk2lqnl+TzfNVnDMR3I+zN9FB2yNj4Kqr3Nn1U2Pwm1AIRC6
FSdPvl7O/JicZQcqauF+PZjtZYes2h6fUi+FyVicquIYhDuDHMc+zA/iXnsHTEP+f7fcUdMOtnhd
LjpI4l18G51pBbXQrRwBCr6QJEmc5Tn2YLX56Uvspfua7NCedU55R8DEkSvhI9hDfuePtW28JUQp
nnhcdlF08Evdb2Q3v30pq7N8138veoej0gh+7yz1Vo8cTHnAt8W3peXUr+1tfI+moefqRd79In+A
xBSlL0S6pLIotMUb8pOLK1USIgEffNC0AH9xLPV1+NBat+iOdeerk2vZLwsiFcf8HounRLHfaJzT
HRno761W++kTmLDnuqdDj0fA3Gg4rBg2majOjk4RyU2HayK/lJtGcIitlLfxUuAaIHv96DGExR4Q
gSMnS7nhqHjhHo9cDM+/9ncjavcTR2c50NDvrHjPN9MFw8PaCDSoYvo0W/H+nOnRfKMO38ojAvun
1km+pgPUqs2VBYpuzCtDgD+IIW+4RmJg2ffKtt30T4iACmxzb3ApFe4T8jWSTwfw1IEecyBPld7E
Tz9eEpfwap0xHpQ3JkumwBouaeaGDA5juCtfGsZhFPoexwAWwl3MRO9PbzORquhOdIcw/ZWTs/72
pGrK13y/2ChFaY75UNy161k/Rj6uieu5V7WO0H+hoxzThNSLCfES+Z7EZfb4Qp28fA3vsgdK1Kd7
PqJ4aR74wuuXPjL0TAHOO1uut12Cfh9O6Ri6yy0EVojM6//huFvegJqBIvTbp0l0ES0uLnnWW9fI
nOCuOJdP5VMYkhnZBqPNkUBkMpbOnFKN32TvYk8P/wWDT41gd5P4fIKUxk7wfLWHGYo4MyUNqZMI
G7nlZ8gvzAwMI889GCbBYT4fQ6c6cZ4zvQX72hY9PLC3nFbJh/ldb31NZqnJHOVzCrVcK/WGCcpn
JuULQke/k94KeHUcFelNvuR7g+E8o4mCfhzZCcjPQaZIHjrLX7RTvN+pTES+j9JOa/ds98BF6Ne2
cVFY6Pq4TUKvo4wa3C27+KL1+Gm3aJeM2wqB0SB+iR6tjsES+lj6yML7rXsWn7hQL5ELMzXcK4f6
JXFrh8GTMaO2I9nR3oCiYMsW2n546F/1fbXjMvgavgYvwkHZ1YfQF1wSAKYz+Eyx+7I91y3rcTs7
y6/hASsQ6B2tExjedWByGZxcDKKbyMm+nKEjI6gDtWE3Fk2BwLifTGnDIXRmb/0RFaYM1U7cx/U0
rTcDWSO7OpgKGkJaluzWh6jWzbvstSBEY6xDl+W3GzNxufLNc3UQGAtZNAjInwfCoaV8KYjh1D1b
Wirn/KwO2UFl/hJSJ4UjGNwMnSMrvpRvcb42zE01PkSkfuOowRGLArUn6oiU1EMS+9J96hjOZYNn
ubA9uOJGs4k9HyzLnrFRyz1kZRJWUOQd/LCx+5fmFGG2cQbo5m0Cn2wWLDs0mA5n+b3ixpiHe+Pd
dArGU1i/ZWg732vhscmwyfhQWE3SOH4UDliG4FcAJxkpTXiWerSXde4JXxLaN5BKvfOtzNcwaWkg
wqF72xmvmcnJ0e8qxEQgupdHtaI5bYcgk+mKNNVkPJDi1IIbDOpVLxU2QvEuP+J8DfonZ5lYD6sH
LrnvY7C1hhfVJZOAQxE6ZOIMhCmnxF3UrfLG2MZ8QiAt0aLD0Mbl3/PL5XeFyW/rE67UoF02Ne3z
4Y5AlQvvxMgToSLc9xecMJ+QSUtOVTFwuISgBNTVwOBx3yJ5uK/1G/LxhbafFSJI73054EGC1shU
7TalW3QzQNUmlSw/KVzaTFeezjXmdsUd/kSt0zws1bby1Yt6EaotzLbLuFFMwohv1Ynr3HgG6LwT
4YHvyJjI0C/5PItNdsXO76X/zd557TiOLkn4ibigN7eiE2VK5d0NUa7pvefT70f1nNOD2V1g936B
QY+kkqH5TWZkZITGEIZv5gISt9i8ST66EBZxLhB05Oj0LG7Gl17CKsaMn3Z4ez8MwxbvyNMRMo4M
ElS5aRnIGzt2PszqBUhlzc9t4gn3YXoTzTbFinfjNVQdU72ZMUMEAv4WJOf39WDty9lSMIPjmH32
hLoKuNr5RSDxOHZpUD8QugA/ilPQqDvKf/VoK9u9dJn+Q/acHWCPMJ9hKFJ4Yu99VKe9Fp1gIcm2
fl4OojsOLvLrVXY7H1H/gxlpeX1zgFcZiz+CekoTtyid9wShcckVCYtkN/TjZIcmAvvza4pX7U17
uzxVkzvJnljdj41Li9GANzpm8k9dgrgb7KrdohOkwec+K93DIjyH8xv6qthhsrjkMGvfe2xx091L
D8JMCI7XbmfjmHyZk53lGZaX06z0kix+NFwIUNcjjpiMee0C0GgcBnYBPBz91ClI6s44HbP544n3
lD8I2SNFnQMEBHMKtE8YbSi35IhbUD9g/OzkwSExk/YjTQ8Ftk6Hud4r4WOeeohMkaGVzkzRbVcp
rGb4uPWwDqvPFt6UmB8Nsi3ldpAwv6TSb/f1gcVu+jF/ptnpgGSxt0E5y/CR9MkGIKnqMY4obWG9
jOxaaIu4t3JpLhRpo9FPUbdRbMhHSuuV2SFr90ZxxFMd59Z5+EWegCyL+QAWooa0Me5kcUeNTkEj
BYmfxSlTBJH9PPNCy12EU4mgAWbfOCxH/mUbfnvrUlINs3zKMVnhaF91fJ8GpbGXPF061OlpQdSJ
IIx9BMNYu1ru0CrK4xNwdGmRt54y2AwoF+Jndl9k2IuSkNC7qtN8uJkXFqgO3SGmlz1xA9ZPosFk
J+iHLGNfbrLbIvOXAeVbasmUS44x66D6YRq3reg14oEtW8I3WP2c3lWwrc8aRxRymR92JVmzf+Rw
D3d2GfbiLUK1FL9OasReThA711gyuMsPi41IW3jqIYrENk3pWMx9NdkvxMvCEyJChRfTZFzvypdW
cov4OxR2xO54fNLxEiTzIwfNmoMnq1IfIrAQtiICJta6Nb+bBWd8ZHtgf9r1F+aNeVAoYXsXxNqI
XxvwcI+4Ax3LPfiVjVQ/dtnZR396xyZj915/K/v55Qt/Y/3NQn/+Gzl8gTyNpDT5SFiYljM34cUg
pmGIPgMLdLv2llx2n5yLuxTPbzB2kFnSuw/hAcWX+UHnIn0ozniZ0ab/IuwybIVtzDg91l4tODlG
yU9m0H6OL6ylpdPcwdemxA5iiOIsklou1SSqyESp/FteinN24IR2/YO238ADv528beMFdf9MBY/l
hkwPO/BLiYH6/fw9tChOArSPu0jcJ/pOA4xgVDdu0b3DfBMg0yKDLIN74IuAcy8jE2P0J+qH2zN6
dNUgoVWUeu4tRnXTedtI5gfmFr9E5u43Tyxj1d3gM+Eyjq+JbJM161Q+MHmZkch6KS54AWv6zBq0
kwmfpn1stxTBA+kU4/Uk2MtP4tbfiE3B5jdcvM+LAyouJLJ280t8gvZZ7/mVgqThtneG7DurdsVP
clfcGcfKN1zCO/18PZ5ovKRforueLI9trzoT5Nc0DV3C4VKmb6tx6GSPk6Kpm68rEPCh15898n3d
CqbDk0JAZb2kr5uCjidhzbqXfwCYhM/MDYsvo3aGO9kl0mGBxPmdNRNYdb5laPUXMlXphfASu/i3
zT8LuMC7iAF33PDbC1gJluMgT4lXNq5IRMvFSShI2dIXwFHSdcSiW9sEjEz0eAg/SS0q6FCQpd71
tw5uKgU+1j9hl50JmjTr8ccYvchFcmTySNpHZFVLx3yrfMkxfQOaukSF2FWyS6tfkuKXtLNe+PF+
8ugqFtiOm40WkvauOMKjdMVHwcOcghB+1U79bYTA0f10g6W2HIRtvCOaVZXbKtyLbzrYh35rMr9+
GEABHs2JLdsd1u4Xdhh5DUYn+2hPUEzrRy32ha+whqlhFxAXRjfyrNuRIo5qhyAvjROd9NJ7ab40
fzpNj/ExfGmfJjZMkk68fTs7MnfxnR319kNrvFQi/Vb2B40U7Q44cVd4zmb/TQjhlHaeQdvzGgw+
PsJfUEGtU8XwqqG27rLkAT8sXF6YiYhDJZZjoK46nurxdfrYnFtIi/AZJhbq317qX0VP8QO8iZyN
rvO6o6hqZ+/5w2OF2d6puyMaGd51tuvKluVjD/CKf2S1h3EBzNgTx4IOdD8Q7eFemrtJc1b61H6U
o2/dE5sfUawlv4RcN4Bhym/yW+pxI8XsBvtpbDfwMJCPGRXd9QRVRPZIJtieywdigeJdXvxHg2oY
I7WxQUAAMEB6WKdRNAAH2cCOn7T1cy93uvNC3z+NTPJRYAzNgUBBozuLK1izm566DAo4ToNPdehO
6i16W/ULmG9twIZBXYpgvzsWz2Z/mdt77vpZpAA8HLORU71YLZFA/lmxETRgcGlEfz7vNk7i8rqx
2/WDaJxoGdTWT/4DkbGg4Gz/u1HCY6FoNKA/0eM9d0d9i0P15HbcKfu62j9mm7zCd144o3DkNwYQ
fz/8VV4Y9V9gI5bqz/tuDEzDbUOHBe1Ejr/hI3Qc70Ok7llYQ4cv6u4NBF9wwia7UnbhGzgdIXwJ
5kHES7YEYFkfhNAOuNB0KDZPYQ98bvcv/Qv/2xC3vfZi3TflfQXiHGq2/jYIexKvG8Y95l+ZP0o2
2dvLyPKz1i5hGKvGhUzDLD/EadyxVZklJ+DM+ZkVlZ8BviZrYzLHrOqEv4mHCaRHI1qiOdb0zJd9
klxC24fCM1wQdt4AXfkI77gg29zNL8IN2xBCCqwwME4o/BBE1a4c7QtQG1/ObpLMaUdv3m8X5J0j
6iYWUgphO/ZKsmh2RNhhCRiG6V5XwOLMcvtArl4/FGQ1enozf3K1xhdiLZa1eFuu4m30segRl4Zv
w1P8RepCXAyWywKZeCxLxl5OjyQWx58cn/O3RH0gxEwB/agJ4UK/frK6za+F5I+8B7Hi9YgsaHeu
FxJlQA2m1g1Rex500XmBUDntJXbpF1q75k+JIjYqjUAzoeRlfkBqj+M5XBFfVJ3xRZyYaXdQKgxr
lz6KlCkzV0gunekKN1zkpLFTsEJ1Z1HDOU9PqrvQPrYjrvaYZMpn/wCX7ATg0YDWEICab0T3Obiw
ZIP+kwoRUkhgVsQIOvfgmZYsmvTYB6CxKHspvQywpnbFrvuVW7Tz7TLdBnKn33JytRAMhrAEZkQ6
7kZQpZ9JQ9Aa4tlTdEiDV+EBTJQlw8/iA5ASh8UNUv1x+omAc36pbIrN4lORqFabsAovRK4oxJSM
FCk7kCSFb8t0Vl7KS+ayt71x2cT0JSTOIv82QWgy/Ltpr/ycd+Zb8p5FAUsDR1M8zZ98E8uKRsIu
7tjhp+FCC8n8qJPU2sjqmtVJ+aQJTWaBe48fpptk3kZg9hymJAlueE6ziwEJv4SD9cCqJXNlyC0e
aMh8KJ6pJGvLqbGnZ3TR3nl/HSEUbvefWWRbD/ORiQxYDRPsxjwzwEGaTDafqgZRdLkgrF0FIVbm
kqhv6Qjcjcm1zF1qUVLyxexZa1+KxafURjGU/DV75L0AOw3BRebKmsd9526MGsUldwYSIq3G9Na4
jYn4GpfPIRBIgI5pDaQuB9csPsBXWWUQAY5qL1RnzKC03irhVw87Zgk3GC45gLXP+ntp0W61r1X6
a/adciy0F4Gln2MWQqdsfQy789afxWUbPMmWebBkk1pDfoEiwahEANp0uQ+qLaIIMpK2ubHgCOwE
DJUHAhM1Qt3Pg2TI0XOsfDMPFInxDJ7O3W0ASJvt2nC+vfLED7KScT1qlpT5kb8Wrd1pTkk/oezy
mJSrehJnW0WOXMttddxTWK+Y3vF3PX9zUYfpjY/zO1u64nCh0VEizlKOXFbOiPOiN1EZuSOOoOw5
JPp5dpTA+PMKvWar5xjjLXshV5zrpQoI1qLi6tCPTxhU7zgYg9buAbCHvLjmLgJR4mzv8J065ukj
Psv7SnzlrHPAxiZ7BvbnCYcPso4IW0g/tkdvanVmpWTnI6WWajbc7TRJUaptlHDPOFeywTDbIkdu
Kvs8VxVFSQFAQ9rxhVw/voUT4K73Iw1ELmOrJWQOHY6eY+QWsSowlEIknGd0UR9yhxLlu1XYnNFX
7MFPGKu9KPxSge3POFZLYGijB04CVDmY7jZoTVeXXhkrPAVylbXtu3//Mr9g9QGHoJJWw3SjcY76
uEN6Uiu7loE6uRwo57rACOpJhn1aoLj8/Dwbf/mwrAcuK5+nMr7d0MjmQ5w7+lvcRk6HQa+4HBWT
iL/wFm7H5M/o5tEVQBTAeJ9tDi3v6L7dLgHHmGg7zn+tHb6OM+dDHC+DYLtJNbRNp4TZtttuIDno
DpEjyjfi0p3CA8lGlLP3ECUBtNgmqpvn6Z0fHh+oEghkTB6/y+nw39o98IU6MI92w+0BF87ImlX1
wdAuzApNDZjyqEb1NNNRFdDEnUoRWHTgv3ET+bJtYiQ2E5Vm3KGhWPdoHFXyH9p7Eo8Jwm/wRm47
Z8hpqjvOaNT95i6S9wJrw+quxR0GKrxJXKGBEv064zaVkf7cF9gZh95MVddypEckKgFPhAww4YEx
z4+HsJ4FqJzuYtymvZ2LTmXccj4TQ4l4cG+sJ24D77XWDUAJIaYAP8vbkNqoryDuhDuMVWidT9OP
1vrwRrnKHAXv4zZI5oHbsAIpGDSEnWMYk8oTH4jRt7BO1OsYH9xKrGnCwm8kn1+i5o4iV5ccUoGp
ThHQOiIPJu0M0j6OisNeTxQ2mBYZDsPDkUHW3w73FEij1t7mIq1Mj3Q6g3rUaLM2hC2wdHxKbCjE
WV5UOkr8gYElR8c81mKXyHEePDpxRQvvQclGyf5+tRyWE2tA/fAthSZGy12VB4V6htImyp6po1p8
7vn61VtKvxIDSuOW4sIYyyQ30jxRe+Eec5hj+MjcM7oHnnK6G4OL1uFkT1weSntj3LWCIyELjWoF
5q+Mu6MFRUd2SZ5gOK51cL38u8IFwcEIkzFpNk/qHPy+wqylNCzDqeT6ZKVDLpy1NoLM5vMcwHXj
zBbB5ZYwF7k+Wucz4RBcYgq2t+ozGB5Xo6NxJkMkymEUwikwZJyHsDzwy24fFx63jgtF1VqJXbg6
OYRPLiwrEM9bzd0SqdKtOW563piK9M6utqQSaGyDgwmJbFq988Dkvjk/7ivDMqRup2745JQfrc/m
LuScSJwYjMmBC0uaxyFx/hshyIBcZCPCGQLm76Jqy03hRyL70BZP63rk57dBMAJl2iP3c6anDsaJ
r4JykpUhgkkVy50RXcJavd4NI9pWVmP7rJ423Y2FDBfoPtFfmYzWMf6CpVrcb+MVgxOSVDNYdC8t
38keGGQkuOTAKllbNSHpbavzSZxDtxFeRDie12mHpbQ+blda4QooOG9SUmHPJLRQOqhwDpZZYhkk
mt81MCrc7YLrjkpFyrK155jcgbUcehcVRthTzsKkWI6jcgelv3kEZ4PJYZlHSSihRoEQ3Rl56DMN
tvmj2o0Jv9Cpod/d0tFeDSde4FY3zbFtSCowZ4V8bE834TNXVJTPMLtSkHvZYQZUrCHyzur2ukb/
w741P7dxrdxxLwFa6RtvKXs2Cd3uIIWEbLnHzBo6D8IlSC4rUAlMCp0L41iuGza7B9ZhWbZY/Unx
mxsDfj9N5JYdUiMf95rqF72TRShnOJV6YBhyFrTOkkALBOpM0NZNSUreSXebNLDimz6CAO5FIpPH
7VOfVgpmGoxMelKr6UP4grHCMqb+NAfB2s/mfVG5HdeU8MZ6Ndq7unPgIG4jaQhgluPvqhGk0EKI
IMWxXY9KdENlL2qOY3xcSkcbX8f+cat6ASXEyDsTI9g5WhDMPyCnfhvXzEWa7tQPYAQMshS/bvYM
TG4FQxbGP5AU8unLDTNQA+sjyDLQWLDL6InNyMQCV9iKeJN55E8s7VvMEQfdnfDJczMO+KooftQ5
hTrgrrGTlyK7/UHI7ulBL5btLHgnVtXbU91B+ruFGBkfY8jWBsIM+y2SZt4LcD/fQET4eQNNGdqX
Eyi5AIMDVit8gcxopOi/bAvItmcjhSgHrCQQlLHMLEtsa2giuWNaQk4Pu+eGhb7z6vEgb53Qbp+4
Xf/FgKcGEip3TN0eo03aFVY3Tu9nTgiyA7NC6Jy1cXTRl/AyYl5uPdksEeuA3iNF072weCLQeUSD
7R13Z8rdejyq6x4gh8stoABPxMXCcl2MmKz1bf7GmGFKcWSsROu43WzexGBmMWLl4BZFoi/mATeN
laeAtKLb7I+8jeWy+4AQwgLFfidoAW8f/Im8mXgZdRY4a4VdSReWsSE5tyY8Y2JzJ0LJrWbsbLEP
ex9gGU+5hgRnzBZxJke9pYKjWcD2W5GB28qniojGHDjjZ0tis6MlJ50Rx1WfBbhk2ucW7/FVhCCZ
zxKSrx39HRCEU3T3ypHRH022OATMGfC0XPm4hxNASYZIjLM3vljkb8FGSdbJV7ftG+YJ8CfMotzW
NppB38H6C2BaACazObcgTIhUrq3dCxJaOLOFEkinolFkiSwempWACjVoCSlNP3Mxt+dCW1ItGjU9
5etZYJtm7Q5D28iwhJFanfXpZkW6ik6h3jhoKmCTko5OgVYLeK5Ib7Ou3iX1rBykoVLQ+ZGgkdES
aZdqEdCw9p72tFEU/SIjZsCYEpssEKeYQrdAU0uit6UrtNl0CEVjPERDGKFmIMvMJOQS7FFkEZ8t
gLN2k8BZ2uxSJ7pAhzh3pJvUp0mfUE9HDZbGipmVq1cVd4wfG3x8/XxrhjS3Jkxj1b5bJF6mTcin
Vtid47XwBwwRiGuiyMQ7GNI0BmFW7maG9DCbSuXRHf7Xx0MdkZowMy/Xl9oM8QJLER+uX42x0oJL
LhHR1hZUymjIFJ3eH6Ym4ZIN4ynZRKCyf/8jRytEzOvzPkZRaZBr05YaJm6r1s0hyuJ//aN0vqZV
bCXT0hBuiPd/3pCiKWMu+uAqmyLO9Z92XHLslP79/Ppo7Bh+uK4EiDMihGFosBivD3Ox4qFQ1alf
lutR2KRphKxdnFmdW7qfDOZIAt/f6UP1r6M1EVI5tFf5muvD6yn8/uD2aZidW2v0dp7XF+ssDMaW
HKzvwHpaAybk9Zev/6Tbncmuh3N9eH1Ro4/ZEqkkzgrdSlEhNuSV7HT1dmGv/0zb03+8dv3D9TV5
iPdKqie+YkynwsglrxyjBqpLU7sT4o9GHCEDmTXPrSgjItLEhtNT35CjbnJQFdBsWYdlbp2G1NRd
BAEqvxPqpwlkZoUsppkbvJ2CDJTzry4XWzK/8DPSEEzQx+ZQhVbvTo1GYWSF05YCoaXGCIFgLKNL
KUCUUfBylOqtkS7uwDxrMyUk7+hs2rTL0DbdZctg4vEx3dY9G/IoavZQ5jWc5s0eOr9p562b0FSx
GRjNdW/N5mfRPbQagKDWSuWjSCkkIV0XE+x9IrNJfU2uKYQAkqitfrfI0m0jLpWv4L6wayaECWbC
kwXOoa+1eoWQxUC3/IbPVQumTggPJCpbWjUO9x28yhrUyszy8FwXQ4CGlphICkW4FsODeaBqaJJr
WRqubPkEDlWrrkVzn1vMXOlowWsErY8WNVunNU5olbRk5M33PAhs0Igs2TpoW1RTTE+FjGo9mxC9
h4ZNVSF2pJSsUKAqsyL14DXYxtTjaDrTCD5qiciZTDBCCokMo6iSZzyyA/j0iT5RoE3JnyvDSAJp
hYNUgTKbAIT6lIWUiYb3seKitc2kgrw+Kxa5QzkTbYoWvjgZJisFHW3zO/2BA9TMEcY/2qVK/Nos
oUBiGUe2MVSqn1cp0mS1p0mZtp8VNIzqnOAxLinADIBVekg9agXbEZN1gtOWRrQ0DeW5aOQHecu6
aIUITCBEqF500Bowj6wLykvMmlEwfDGe3qqBIxaEDFIgqqe4Ems3InuXMcSHco5WAnvInnWcvRk9
0aiofVqppZ2igQ0OOSX0RpLoRUJRlwSYAEmQl+MQo0raIMd/tJSRRgmEzUcDo6pc2sJ7qUL7fSrz
M+1gUzWNp64dlXMp13frNMCQotBLC8p6lAzttZEVqASjgMZFgvAcGqeN6edyFN1N5aVTdOsFmbtx
1VxrUjD0mcsgTao+GGoN/fa6OmpCezYMBLqypn/XI03ypqmBq8LktRvBuBukhH2PZn0nj8xkG0Tk
OYmBaUVtfJe4GqGJQW8bdkPfjUA4FyE81+vEI8JYlvjPGJAZiq4MhkQ8xqin4mcyId2yFDCVJpr3
0uEtSwSqQGufeYhI6/aifhuRMe2nlsY+2j5ulDGTD0q2HrAQJfpfwg8NUwsykencjRF2Yo9FY3ij
Klmntm5O9NNgsZPh8x1Kv5Slo4GmBjhjaaTWACGp1454sKQ+PoMy09XtC6k5iOt9r9M823WtfCgh
R9DmF5ijAYtNXkiSalxC2lzvDnRIDbYYat9iURWoOul+KOXsBG33NLXl+6TntLTh04Yu38020unU
tURXE3L5ZMTLp5nViSMnsWvGtLxNtKg0CBrOxN+qhfW1tJ+SmpZmnVab0oLr0a5TckzZR6x+TJw1
pNl7IiveSIvQQIyGDthGMwJhIN7S5Er05Mg4FPXIxmKEi5MNcWPTNBxIorAGk1Iud2oc71OEwBki
xWceymezhLzeVzO2cORxA21u+kRlbeqADeP2DRHMPc55Ao7A0DSErUGyntfIU8zuaRHzOVBE5dRw
a4AcYX9HsWUvg/KjTeQ3dFwhxWIRFUnScjNT352ilEQo0daLpioviKN0IB9rErSJQkxYAUS1S09O
uKnz1Bl8s3acg0rS4Q3GVJEFj0ZYxakU2nSQF3lY6H89LJE6+UmIjvqCRN2mUIdkXYWYdK3cDU36
GEpW47EYZ4GcPiF4Jd70YX2yolU5ytSz9CyRH/tlpKgDFatrBek4Ge/zYn3PmELsiyn5taBzBUU9
fqqciJbToDLfhWQdT1ZdncNmyf2UpmO6B8SPfKNIiPgpHc26PYl1nZwyKX4u9ZE8j0rGkktnSVhZ
Ns1x8oTMwOinqJ8ZpWgsCvVZL3rS83Eibra03E06gSpgpD2oQuvmq4Z18YwRwhye0k5WoNMWub3W
hJ3VlKB/SbabZ5RdGpUyEApg+nEIx8c+lbsgokOHwsMGkdA7HLVpck6yxlON4ldnSPQHSF8hTeo0
gU5T0ClJ5mq6/NIX0eTGqjb701jrXmGMQaMhvz6psu5pE+mR0apeIebP0qjA0eiWO8GIKIop4+oW
ZuFYVYXmlGz1J3lWiG1ZWgYEjrxJlIeTXBe307S+zVV/QVcUjCCblf0qjic1qSMf7bcRDHp6UEEN
L6lhc/EqX5AxGSt6jIMMXSuBOhcoLoJCZ7QcBvI85qQWQnvoNRqS0Gpls+3l/JH2n8u0zCeEC2+E
VLdcYy3ogiCgR+O6YUeFOy+lICipUH6XaeXmqeYSv6sfoUjvM4P9vlQloHLDDBIi9H0RQevQ4+Ek
LNa9RBtyVLYWJROzhMDtCFWX7uuxe7J0iaVdAFWUdJKtNTK/kpVoszIHqDKIGmatHAW6CKSZlQbS
W5O7WF6GoieoFVSTHr0uNKzB5syGOSNKg68aFSzzdDzT9Thn5S8a93cD1+KjXl+bdjQR58GCoRw5
f52Ol3W1kvMSX0ytgNswvC3qDJkV/UBBPi5reuybdkb1bMY9NUbFWycwj9r+ORZQkIKPnlld44Xp
+J0savhgUVkSqwT9KIQvzlE0fkWdEfooi2v1HkVWnUbAGRhgrYKmIKTPpOIYt4V6p2Xdl9SPfisT
bjQmIHhrrq9JCBGjoUu4XpAXi96NrnPxUUDJXBopN0shW9Ca3UjzeVES5OFRiBLMVPEmCde2ySDJ
IQ3vK42EF0srTG0qhExj461NrGCShzc2nHu8LxBI2hQlan9inrqIKmmn2sqPs7Qi41huGJNYbZKr
VZDCg1vymZOUafDVAOjRLaY82Cn0P+uN2zYnLZHXi5EMzRlhAmD9hYAFhMCMER9DUu+iIAGFMjql
15lGnCxGLGxK15C1Kfs0qzDFcnqAHYRkOb6PQK6zhsLDJOLyaTix7JAjaUdpFjrPWKQXRc8uK5qE
Zylvn2lbZ580YW+mNKTLMkvOvADuLaV1m+ncSoQiYDXJyg6tA+qc4lQ7unQHYtbnRUdC0RTIBJTn
Uu1SEPBNh16vNTePukM6js1zB23Rq6mvo+5wr+st8IVac8tyArpRpErfSCXQcKuWNO9VD306kA5r
NNzR0RUkgywHqmXddo2Y7IcUrw2Cb5AzoxsfSU1rv6MNGzowTwszx8Eh094XC7pbrLbHiSZjQEvp
vVWbS1Epm77WivsGk0fPFpfkkYur6erGySUkFQqv1OfFU/tWox+bMEJgZcrxb5wqcBBszt8rYl9X
KcQfjM6p2YsThnxTGx+TZo/nywapRixjCgM8pFybT4MUhGNh2kpV0O/GMllOdFoo+Bq5YfeoiLl5
bkaQ3Uqu9lWytSFA+CwlTTrO4XojiqO0lxGH2JNPK9O6RQVQ17NI9GZ1hc4IIYyEGrXPNrsbEiv1
44Hiera1RVYVSmKI3iknMcx8CZVBULMktC1tDvSJ9iPTGPKdiRoCCopjzH6VgUmhG6VKq0J44ptK
vtD6vUTPpobl/ZqV9I5V0mv0mhu04KcE9Q4mAdmps4BTkPFnz5PF8GYxsq1fgPIJqoVPogguoquS
dFtvZl4qoc1OjYrVnTuTTnkFLQjViDxogKlfh3hnxn11pI/xp1mM5GBhdABy0r0Peh2smA4AOeST
t1bSIWxhbiOqh9AtMFoZcbKiGV2QiqOQv7I+iyuJoSaCVyM3BUkLboaQippXld2rICQLW+9oEbOk
bdAu0NHJIoCcElj//dofVvpfuv5GkMfobIrpRVYn4ZF0V2Hv/FrbrrHV7jgi2m1rJrXGQbivSiMI
kdUif6CqKYZs33lPFb00bkiGnDJTvqYsxvIlw3A6VYuSssMKf6t/HcP5GdhBI30yWeVwwEELrKGB
wqpP6N1OFCTyICO5Pxh1y9rSxIeOSr+A8aefNdlITyS3k5ZmX1hxouknbctCxfGwdArEyYia4UDo
XOYwQyWF7hNpKgKj6JVbFQeEEXhkjMLkHC8C1HaraW4YnyynqbI6qSaydpo94bYufMt0FmBrk7zO
CduqGDMbGS1MaEJY2ofm0mslbOOgvXYSy+iiR/qujlSTN7RvFQp8br+07+KktRQVE6YoeqxavL5K
ifgUp5QK15GyvGlNIfR/Sv3hsqwUqJv3OGkkV5kjipRwzbsa+n+M27gUxyNpV5Fh+aI8CMY0+iIG
StQ9sFX+nCLo1xg9QdVAFovgoc3dNr5D+/x5XRdayDAe8IequCm77mmNy72QR9FDrr104/g1p8hB
I8gj7mpgDtQGE+RywW7lDmXyuaA7BAaJhAefIpqH0czOcXvC5uq9XZFkKBTraKA2sLM03YR7O953
VjHeZeL0o0y0kZgaXSFjYmm7zsiyBy3JX/Xpua4q7XtVH8okuyvmtgmGcqUMlM5b0ZlKUGcBt2bq
eWZDckGjfo2NNe57i1oeujUjO/1q+SgoodcrwWhEv+VDwAWFEGFyx4XeMwEOnytlLyxYozekIUzJ
kvW9HpOvpMq/ayPCRAk9jlYKh1MJl3JkVzVW89vqRMnVN2mQpF+fPwZTmm/EQXCtgouEbkXlNwo6
5bLb5ol8K7Xj3siQHyyn3itZwe1Bmk/jGCmBHCkE/PF5LaoRLMGgdFGv+xl1DXteMChJB4QjEj0o
5A1z2RoTpxYQY+lrAPGhwT9kJZiS6ws9vpQuGuZu3OAhbFk/SiFUXjp0n6XOHZeRY/WXVb8ouQQi
nRpeJxAVGeR2tUkrjSrQDTiUDS36EMZnFSUQi74t7jrTR42dbjbgemRI/M5jjCwl03MnZEt4M1r1
d0KZsu+LX1o4RTDk6UFtITCz0oSW+CEU0ImkaF3cJaeOnFCME1SdKk37WUp0QYWmt3RNFbRqxfKq
ksqFY/wydN3rPK7rJddurYJO4wwRWh/ND/zXVkSVBIGIuQNLt/gOIe/uejTsvHjqhv/3qvhfeVUo
qi4jwPY/C7099R/x30Xe/vrAXyJv2KZiRyHi1iJeLRhVjCL+5VQhqf+BFSnWzCiyYP6morD2R+dN
lHCNMHXQJxzO1b85VRhXEwtF1IBbDETatP+Lzpusmf/QeUNLDn96UUFmTlHxofqnmUzVVElcLeZy
1iUB94OM1Br5Vjwo/vZQNwAnd1fbid8P//kGNfcVIp7Bm7psJbM21tskpsjaWejklsZAUWuynsdK
o0W9Uk94dyW4Xwi3RMzTvh3MU9sK00EN4VII0vprroTktlwobEjLgm3xnNE71wq0Q6m0Pekz7CeF
0J6uBvStAKkOU5y+ISHzinOLQTv0BPVdFSCg4WwnFwO+yAZFM0yVOtBGykLFkNEfnkzaal/PxCys
soInxlkLUmWukD14iGBwPh7NtZoc7J8gyAo1E+36p6vPxO9L8bevuf7pb1fp+q7ri6Ju+km3Sv6Q
xqNINkixQcoafXy9PgyHKYcVHz9eRSSvL13/uco6AtvV1DSuhQ3++fOaOvUp92r7S66G/3qIOi8F
nuu7rn+6fvzP0+trf36mvH7w+vy/PPzzS//dr19f+/O9aLJqATJ/1LAm1N1Fk1rT9dG4Pb0++vMH
NKT/eu3P+yKtpqTxj4/8+fP1I9encQ7GKSY4iPx3byZsXykMbT/6t2/8/er141pk8DvXh1RRx5Wg
6frkH8f05/eu3/WPn7o+jbdBQa49On8+W88qV//6PA5N6rw1pVTSTeLn8rf66iaUOqkEydRp/yVV
rhfNIY9aunm3l36/8apc/uctv7/jKnLx+03/lji/Pv3bn7Pfviub5Mbvh9cP/ePrrk//5z9fv/Nv
Rxn1IexbUtYJCe2S/vRNfDbbDvb6ziYSNnHsSagpfdOH8Pv5VWrj+qbr269P1/9k70yWVNe2LPsv
0U49U100ohEgUYPjOF7RkXmpuq719Tkkz3f9xon30iz7aXaNKziAC5C29l5rzjEFQPbdZX50fuD3
nUYdDtLPO8fT28//8vvKdIbJ/r7GFDCMNwmW1tIX7pRcKHa1BNSR8utfm80E3U0meuz8732a0LTV
LHHRCcy2KOHjc2lAvXaCgA1AvU9Iu9pKaVLtIIdVuzSoDgaVupVRC8NmRFqaz+kK5Koyi5k3pSlU
QePbpBUz5ZT8bM6P+jXCr9Dz1/O9+WZ+4fy837t/e8v5wfmf5yf+vm5+zJ1oW1mY+qvCo0VL9yB7
bwfWw6Nb7sepGwvPTWVpw/oOXPCN0CpSFqYbZQ4WyuahHUI4mTNJmVP+RKagNhOQ0iL+RTVcnZRp
0Y6G4jSqxTUjt96W29Lgl52o0QD4qJoNW3/KGTGnzz1v/d7Mj0ESx74tjy39Rr6PsSS8epkUIQM7
MZYqpQSuE5K+8ctCWXt+1+9cj5tYl4pVMErXIKGOsTA9ptMuYis4lPdV4BIJUxJoUAclBl2arfZ8
N2ExxJocJ10LVn/oqdmH8rSEDUycF1EbNrSaoLjkU5QOKydr7ZH2UtM+2UrNk6a0b4rZSKukQioS
gCzeMxlDXWvVXCFEBZ2dND64MRi0vBE3c6PcokO906ZMnXmrMkt1Y8jNcu6/ggvzKWNWNO6mBuzc
kGZWibVt3vx9EJ7wHTQeAPXTGTTf+Bqn6+/deasccBcriXpqJ2bNfBP5ZbU2UmlrGfGQLHxdFHeC
d1eItbDWS51KYD6xi4akkhCUVDjj8cukZXOWrbb7ORCV6Zf7PfzmrfmxYkrrMFpCumND3AtZRpV2
OgsIEOAzl1ZHVeCv+/NWITc9f4waOnQh+C9gdXb0aaZfWMkZ8FKftuJ83zf5p75A5RB1MomCqlFj
ICSCzSY8BtyC2aFuEEe13/1s1gVivUre+uOI/6lUd15JYdLLRdjg6LdNP7V2UYYacb4pmombX+x0
mrm7uqzMXaWMKsrDFJV4rWAU6UdlsjVTAbf9ngXjMu8XJV7YYCMN9xUe1gcRHTGSnYf+ZvrrhhU/
CxgcGE8IMb8zf+1htZp0VqT8LaPPgFLjOWjXuffSIPfq7VLcDM2L86HkJxLc1Woj+7boO20vLx0D
NqVM2oNHw8DYwHQJxpMnniWccupn4761yfTWIYsPCyEYFXe7fup8uyQQ0Sd3mMbCIo13Zr9vzE3s
AY9BQ2vr2Ys/bJPxS5bRVk3twF3QrWCNt8hiKPPh5IEEY7YrVBO6ulG1raLsW+/Z+KJgMmiPmuUQ
fFJKmzI8ZvqTr6yL+ODSJ5KpiOzVCPTOsaQOI27MklBOJ4OP46/pq45NjchzXU1aM/g7DDgquxUc
JVw+1lagooWg7LunF22AWesg0ve2NDq8o5vf0ddI6Bxj9m0Og3lJ43XXPCcCsHyPPvinTvVvZ+6N
yC5ykHZr8qhCMlx6KhRbX9CWprlRm10NniK6GPCtsGWJJ4/2i7mpkqVrbpQ32Ii4m9ZEi+T0X6JD
UgE1XWbiiT5R1WIldGLlGihPFJ+S80AzT2aOuqZVUn/LFGdeyidT2PXiRvkO9YXEfO1OOiZ0F+ON
iz3Ud4JJg7YmCq19Cve95WCpp3T+WB8DWzEdnF+Ru8rQktVoDbc9OjKfzGpa9l812Sjx3suOZrSU
gk1GFsoI8/g9JPDIYJjEGjkS/HCfgTzQ1+hZ/HFXGueoAQiwawleAU3QY2UOo+/Me1KrIxq0cY/S
kO87HBdwJ0M+G6SnbyJgDTTTyMk5THt/B4nIUxzSQVVgePle++acVbVPH00XTWHIlfVO+s7K+zTa
5uNSEacvjO+JwtuCiCCOTtnYFOY2FJwkWSq4clv8S8v6lqHVnaRQFM5WAytRLJYWYrRj0GDqXXYq
Oqi9WG+gP4mH/KIhQlWvVkwGFunadrVN6o1bkmm8MrJ9PDpdydThYMCDqEo7R06GnewwQqZy+lv/
CCQh3EiWE2v3tbwlLW7RtgetXg3hql/zMT2dtmu8aeotRDudROiv8Kbjl2/xp1RrWbQ7+dIlB0Nf
iVcZZaHwSmE6MO6CFw3p60i0w04iTocG+qul7CpOBQ9F5zkvKc0Hl7FPqBZnOFLP4FBFFL8eVWF1
NRGLwPAkdtfR37Qn6iI5GdGObdhk1C6aBnfrISzf64RsI1yv0rUx7+oYN/EmsYhwWeqfebIAkoQI
0VFOyC5dEj+4NlsLF/qa6+TqqnuNaK0YazCvTboiCphlUfYiYNNl4JwUIzbaGd6lgh1Gdjtsgo10
4mA2jjjYcLKnGxCZQr3iOm42C5iOoHwWHoUVY8meBMIC/zOsQRZO+M/yffOiKS9FszFip940F/nT
JSyqBJTDSgNdCN4P81Tma/bJhYeRHKj/AwhCWPWYP1caquE1Ra54LzaOK64y+QHuGa47i6FY6g5t
d9Dp/Lw3wQlJdoM6gRYmzJPJni+sq+DULiysmAYO70ewUkdgfHfqVXDq8UKLYYQCUtwU5c537YbG
sJ4yh3PE0G6LtRIfKSYJKvEPe0xkSf44ZMhHHEPYWzE5LJCTl8nkVZbUDQ5D7LxDvKnP1nPC9/+R
PRn7WN3QenbKB7xkuGa8+3GP2WmUnP4Zf62JoSdFtu8AHEs4lwnDfRGVnT46QSovKBhXtE9zNM9L
i3hlkEXMgjn7Drlwpe3SQMcYd8Nw37Eord4sEV8AFwb6f5js+ZGXPF0LoXksKU2q2cO18a+YKEwT
CAnFtXCHvtMgMLJ58MJvKLIt4VusJ6GHPCd4cdv6KHt3rY+YnTviCn0rHvXYvKCQjItN5B70fkN+
bwYJF4hN8dblB0nYV1AzTAe3X2lOpi7k0FiB8GfiBEL5CB0UX3f7ab6xl3f+S6DueXeob0guUTZT
V9QXiFqXxbq7ILRDzEknDTEqLu+UdfbkQkDbiE8Q1OwaP0TU2FfMyZTPdqirwQNN3W/7A8tg/gyH
Wj9jcdmq90q0Glehne6Hs146ys3d1CFep6XhcKQZDlJD8TNnOHjyrjRQxQfj1IGbpna95GTwn3vL
duGJoC5/VM/mZ77xjt7xq3xuALad8HVj1SvpjgE64YjljuBgm19oF6K2l+6GLiBOdrp6Cyw0l4/F
V+40H9VKt7cwfeWzcko38nlgUGAC8IgZjzMmfQ5RjCO8W5TP2qV1l+QdJioQI8e9AgXg/3585Kkd
BfB2ixkSy1Bmu2dKrq38GOPBDFHNoXdFprrQ0GD1Sx8jzUQpA19PdW+L2DPx6X8ss1u1ziGX9Q3I
mLVXXVguZYQhEZCCxMrB9GwjbOaX0Ja0ydv0NO4UaC+S/U4K13LchMA+cA09b7FVdDdaecphgCeE
lqM6CR/iE1rONlhUbx6nARChexy39yIWwOgIVwQXfkLlPTy1wJ4eoWGwV+vg3nzF8ce/Sc/Y7ooJ
z0AX03OAtGBZ97MtPlKgGCbTNnrnfLeYKO8BY+B+xx+lPcM24jjjAfFRutJdbR/kp+qU4uVpz9oB
Q1B7jvaTUZaDfYXoW+VLQwurHKpTey6xc98ABdIlPNCcAAK49DYguA+W7xw5veFN4BseD9TAy2vt
cs1YrEYmCENKZ9nJFnAaTuMBG95rTUueDz445s7d3aq3/pCcehsoqrlm9nFAo3Og2osIle8xWgpO
bFt4KclrPLpL2n12agN9W1kreRme661uLsEjnvKr8BJcert5C680da/GQvwunjon32oLWqXRon71
nnU0zLZ1JfNdNxgC6JyhNliUtrTiqvHMSMahwzescl6JjLKT09SbxvDuPF7Kg4naa4vEYIPg8aBd
MZ3Z7jJdW+d0GayMV3ryQm37R71cjq+43SE3CuAOLSTRmJBfMclhIOTi8oqmYbn2gAfBANxzODyF
1/rQfUcnc90eireYWQ+Vrxfx+yWZAGmO++2/pp/JRuSbmFTYe23foL9fYl9n/HxoUI8tV81NfAzu
weXojC3Y1idIxFX8Sm2eiIh6eJQWVb+4Wu/NDXMLWJl9cT9BhtTH8nU4MRAyQKpv5Wv4oWJ0mOEU
0T7ay48Y+M7FvQpZDgTAQlzLR26Xoy3wB95pFDH6rCrYFNQKtYOxwVa481+mg24jPMNbYXib0s8x
pt8wZjXHYAF5mD2Bl7UBom4HOwCENPEfcY1uxz1Nq0esKYwx9TNGzOzI1Sn6mo/7Ghc1HA/+6zmL
7H4PsY/mBMZlMJRE/mFfzkXwsngVII4gksGyXS84maBrYiY3WaPw1agA4QnnW0Kgwsncv4/v4QNu
b8SEGJ/x7dEwVoc1TrPa5DQR3sUj47K+1Fa45F1O3fSs7xBNbnt+EGRPn+Ur1Ptqoaw43tMr1E/l
g37bsMyehLtxJa28TcYVKZQ2Feipp055idYAqLbBtieAcNEWq9FRdsJROdZZ4BgXAu6Z2lUEBXxG
w7LwsNlwyezP0bNpLHRr5d8PF3Ft3I2HZriPjuWeKYXWR5wr4ivOCAev+/kruMcY2Eze3AUyM4x0
GIvvgvvxGYc0A+A8SmD8ZlABNFQ9Zl9YMBlUIJ+/T47UGY0DUifgMvjeHXFSqE/1FnrOVmKp9lbf
FTvrnbw6DHTdBf2/+cZW+eq/aIf2DtwEez0eMGxUFyhc2Kr43dsHA0IZqIscztIa6j7zg5v0XtzY
xXD2uRdf7XAYnydgwTveaXYPTyyDMQPbRJc6QgeFBScsZFpFu8F5bzfM8FhrXpQTVFDc88yjsd2X
+Kyxtha3MTl2w7p6jO8Y8uK77sj3Gm3EZeEI+wbK3J288zlDmQItpZu4hXasHyzH3HLiA2nEzOYQ
nbbpGW70tXWHG+KUbRDaalfvuVyRP0u9akHfs3ryNu9kmzkahkquaf29fmhxS2NRuWO/8RlLDJKE
q6xYjT0XXHHejc/xte6W2qf0qt2h57Tx9Z3S53yvb+u9Xy2tC0EnHeCS0OGSJp+ZDlKH4aB97DcK
w3O5Rb5qC3vpwQSDyQyVd16f6Y5emFOALJo+vbeb6QOb5guAyriBZ7MsltIEFcBdHt1r+3TVXTBW
L6Vn5EucraBx5AnWAps3hbBGbZEfUP1S8LEAJHwa3oa3/Fxeo0tyqg9o+k/Gh3XnX6GO3cEJHbfu
Ds7tybwXHdLcX99pc176PbmUKwWKqQI5dOGDGSqX+pP8Fp8FzQGH08UbLAg45IQXMd4A0IyYQk1E
nRdCMbjSiE+Ve4Bty7x4B4AIHCSGmnzLeuE+XEknppkctfKjBaedgBiAqNv+6u3ULcJf4thk/NTG
lzgE+EwIuRv4FZETGNf6Spaut8PTjmc/vWYX65mdePfWTPDDkJbsXG1tmVjpsqGwNmJ9NJfdhKkQ
OaexzTc/j1UubUlZp1bwT0PEvAV+m57O9NhPNYq0uFVG1harEIpQ6lROnm/mStTv3XnLGzqIXh02
uLkKNe+PKcYEPVi53WGhiLqRQAQPOoHb5VuFGAqproytBFUqbYN9Jdwg9PsSLnJaKk7RysFmEDNv
Z8LiQRKCOwSSghHhWBa9O5maPDIgjwXwdMPSRRcFHT8XTpZyKuXNW1WllJsREYQ8pclW4VTVl6as
WQpA8LrnzagWUbH6HcNlTBRqispCDkwqmOajZ5aJM3o4u7sUbsZYzEE7LHjHkH7SoNDtVqkNBjoV
B2l6qJ+SsH0fBWk9RFPwHtUXMFkhSR0I4zwaVD1Se8jsyz6Kj0OuMw2a9piqFh0BMRQNTEwBbWQ3
D6CGZicZ44OjFwJSORP/WxkzcLJPiqeggsie+9YwYKwhN5x9O7UxtUfmzabXKWkEas5oOnXr5hrv
XNedt4y5WdfhFEyw16xDhfL3fDOgIiM/h+r472O5gOa09D18tENLSWXKSK4L4uza6Wa+O9+IOYWr
tmMFNtdB55tcEGjtz5s6wRN1k7SruS77U6uVp0xhuQi47Xyc/+TgkoBgEGHdT5Xh4a8tbQr6mx+b
b/64Oz9vflkk5LRRiAa9SSasIb36isTqSyQVit4qA0DUcKqKXGdqKdtLtSzvrPIU1zmfC3ltuRum
+N9CUvp1mI2nxN12jYeSoAGrhoMop2LE0dNPMXPzVmRa+zH1I+Tj/TkT9VRyEN/Crisao91LSnPX
kImzaifI+yjj5imoqvNr6E+GbDYIEqd78z8Q6GXADqFm/7cH59f93J83296xUiPfKyM1V40BXy4p
ItfeFPRWaZOX52d7fni+SelV7uLp5vfu778WoN77oo3X89N+H/95F6UpS1Kj/3qx3qX3ZmPA3y4M
BfldIC3bQdSOgTXFpsoVRm6RyqZLfjNfL+egm3FsC2hrHRInX7MYO1pmwZr469/mLW9KsjdRXIN3
m16g6EUlOvM/zTeFLPCjqVWMH5tkLuAIPGl+EdXrGm/C3Eac3rM3Yp7581a/j/7cn18wv3R+09CI
uAzPm7/v9/PM+cHfl/++5uft/3x6r3lIl8r24Y+XzH+wM0rM2SU17d+3+X3en3v2t/v/cs9+/zRC
HUJ9LQRV8/c2v+Xf9v5vn+5nc36l+/sd/+0v/WzOT/j5gFbDOlOPqdr+7vO//U7mv2xUwT9/vL/9
5d/P+ceHmd/2f+zB758Yb2OtPtKme62mpsYcUj9OhP755o/H/rj7r55CD4C61h9vI81Nq9+nz1u/
z5nfNpuTTH+f8/vP/+qxP//M/BZ/vO3PcwwFawf9tlUzfT5z7sV6IU6sogp39XQhb6br7fyvf9w1
5g4n43P680TSJmgrzk//2ZyfT0D9Rja1Zv2v3mJ+xnzz+zY/f+V3b/7t6/7YsX/7NvPzfv/S/H6/
j/VTF2wW1Pz/kMnrkH/953+8fSZBaqOMLIOP+u9SIglp0P9NevRfZfSWVm//PWNyfs0/Iyatf+iq
phqGjGxc5lT4W8qk+g9dIitSl1VD00zNQpj0f9RHik7KpEnCpYQySLOU6VX/TJlU/iFKEs82edgy
Tdn8f1IfSTKfJ8/iwcvS7ed//ocmSbydiJjJkCRNI6yPvcg/3i5B6lWEbP6vIihkNZcbdavFJgvV
RGUinFR7Mg6fYhUrXyOTpNTp6ocyrgxUnopEaAEeeKMvRKdhNrrx9OHB1JPXiphjWx9NWn5ZQT1O
8JiGK8cMQ82Wa2pP+TDQdz452qZ3bMShd0I5ae3QtXBcN8azh9xvbQlEUajEuXkRnUQP5oNmjEfb
N8MeaBb+wlgatJUsK0z9XWWZR9I7Hmo3FKuDmAbUcxN87zVxOlgUqZAWmfEdtYr+gEho2UF/l9H/
IOVzN3FFwkRK1CCwiIFlYy9qazLdUOtCJNGRjTnG4J/V1JJZ/jlllNy2Ze4/5vmo783CHEDLdJR6
R/WUmNl4DoNQsqOK7n1176PiPuBboClkJKxByMfeZPFuCKJwG2RhcB4pSAedRZdBDvs7jVww5lMr
9PWhY4kAU2RVt4gjcaHBNBnceePLNZR4XZTZizWw9k+YMQPu3g/jqC39LMVqFFMUPkktCN6Mzpvl
ytgwKuxylHvlUFkb4fDUJfJDIuiKnSb+szUWFG3rSF0NCfwLXanL1dh9u3F/V5fuOQ5xQBZiJK7V
ll5PgBloWSbJJmooQuv0iLRCtO7QdFU45Vm1NTLJ4ar07GYRBrtUhG1AH871oNbpwFRdrV0lBTJQ
1WrFddZpR22yyxf0zCxEuplSrHKfrjX9NdZOZe+tJQTXC5G0a9sc/AEqjnXNNZwQRVmCauvwZel5
uBk7YCJiRPW73BpVfitNerUYUeCFC4axqGoRIhD4we1gVSfZo0YRRupS1/14MkbciKqyitx7JFnB
SEGYeOlHiDul8fsLVaKUfKtNg2JlEWr9zTfBXSKSWHaJih9JlO6YvNJjzKVNrZsvYqk1q7hsoU1b
0qdQBI9W5bhWDuXbRPoQJ3wuyXhT+/BVNVl/6g2/LiGKb0ZLT9HrQES4JsWkQBAMvEbyMckGvKyj
6+5pr0TMux05oo5i1FTO+kJ9FfPga5RLmoMZhk9lalMJBJnRQCNFlRnzlN2GbJzd9d5a2dO2kXsW
Qo85bjK8sPzYyIlO87W2cVEDyKk862KARVCEL230xUvVax+EZ0KcS71NmFafru93dhQPqF0s+b7q
zAfSPRXnKQvNfJWy12gIaFGJMdzxRj/j2gd2TBqWFSBLKKY8qnDfIphbKmFG9d3/iCQksiq9a35J
skll5aaGyONbl8ZlZukrKS+JB4kyu9RIxS4QdXcsE3WU5Dq0i3XbBE9+Q5tCpzLbc0L7cvyUiyoz
YTDmZb33Ag8bJ1g10cFTe+QzZV10lALzEnLG1aY5OXtObmmEYIhR82K/hGTZkroTdyXsCcDxprBt
Y+NeFSxcSqjmiyZEEl00i74i+XYsqfaIyYfcdmTcJMm5MGq4XnFw9QSCTz25O3oW7YGE9GySHS14
r23UYGjvvgVc6wshLl61RvTxPTmKUIY7U1BvVez7J7WksP5a6Kx46WDpOxUdjVIHzYaAdsp3tfbt
NggM5Lin1XYxcxe5oVsID6pMwoDxSUS2uUrCUHUC7IKeVqMH9VTfEb0CcY3YEomLnSgta0A+3ktk
siDkGsBhrpr4t9tSo7FtvHbpcOn7CfoXh902h2wddq5yDE0BX3NRVrbCAaq0/dGTa2055BZY1xHi
q+FnEnh5SmF6K+E0ValAJUF/6wa0H6KGOEYw3lU4IFr5GWkdvXFKvaORU8Gv4oTwAJkIMRjs1jjl
9oR3xELB846o+bEiIdvQDYWNCe1JqkRrGyIv8zlVEFvgMyl7gXCeqanL6LOJ4gLo4GfWA3zx8Ntl
nnmWA6z3YyyKthXJJsFVVLhzknUFHRBQ03kXjLF45COhXYWuvBQ16OHCcRCH0VaYhtNsBySTSyRE
JTmJH3oVr/FzLYeMfoVbHX3Tk51R9MGoxHAjewUmTQ2mUrJUlQMaPKXk45uJO9b7uLOeXC3FwQs3
hQy5ABZTR1O41dEQjKFMr5C/4JfxSk5k4a2XYnnTpxmXWHFiI5A22vb5axAY5sHq6lNfZAXWnf5F
aGJx2zcvQp1OmBIxs0lFXfqofJa5T3IrojvgM2B+PU/dMxgwKKeKAqamW2suC6pKZ8SzFlnZg1AZ
SsrHZV/bsaI9megeCl0wKB8B2Qq1hC67BrcndLHjBwPkmKg5xaStrjuky5AwBcoPXvSWB91jmJXj
04hMBCG23ShwPDEHYyHdpFgLmE7z/dTp1BNpN+bQgIXqi7u0HWNHs3aeUhW2mhpHnbK51+gB4kAF
4xU3uKtxUHeB3Uuom3X/MbDMlYc/MNARlagKrJq8PWB+ZVcbj192pKUkK9hcfIZdw+Wq2kKw0Vs6
dlyBWpgST4XJ5UV3YSnlI0/MR8FYtlEiLdzJKT48RKl8p9fso8BAsohIDN4ELY0/oS6POn7XOHKH
+yHRb15BbkfZw10NJGuveQQIZVa0KMVh6ZacyBktYilvfIiv+iEYkvpQaeg6sAbmqRvYHW3igeSz
UN6nrkHfKVe/LSXnyB9Wme9Xj34BQsmjJhpT6ew7QJk4zUS7wfqK/I92/L5K8eYmWq8c3REGadDg
cWfWZGZ8oUFjEWTifln1cxKCbyo16EdiF9HnVJZuHydbKSL7UjCGs3bXDBx4kVTccMqBt+64QHdk
PRoMZnZY5uOihvUXNVGA1CPD09iUjC3qe8mJaMdi89JikMXOm6/1JiYB88UQ69uQETouuuY5Y/a2
j5OhWnW96u21yLpJIcjKQjaYAXXRNRQEa2lMV+3GcwsoN6KFLgnet6u2juFVpEAm1csoKOIa59LR
kHo8JN4VA5a/EpMvuaAJGQ7aOmurrdvFb2qUAN7IuZKmOPYYjxisqgAHryGChlCte1BbwNZiZoKB
OjwPAZnERlXT4x5JH0SBCLRY7HsmOtWw8NDDhJjIEabhX3V9KN+yL4EvLfrtiKXWCfH0IilwwRDj
kclG0EKjxdjFLLBZwETrFX71aBA4RBWTVkei2BYa9kNeYQquNSmxSz8C+Odam8aC+ZUoObFvMPfi
yO+IXy1xG5onrku9Y2Tkm3qGTmBVywEap+5UytfH5tr2LbSwqqN1ZTiuj+2mxfUMyVF+0aAKABwj
n9ekBzfPuSIhsKk481WH0FpI6KwEOjI5viotbjaJqR9yxQi3nc4lcBALcEk+M4ty6kJLaHJCjR6B
2EQwlHNHcH1yXaFLKPXALhXiBbDIpnZLBCUKGuBRoqFTQaLmRygrSBWS8lw1JL9IYQ7TNHXJNFHo
YUr4ZYW2MOyuwVwVQx7VLKhaOj8mpH8c3gM6w62uik40vsTMXdZtSCwlxen2aIzGTUqKd3BHhV2m
3nswNo7cuogmQjNd46rm6gb+bGg8aAYsOZaJ3H6To01vJq3IYVcYlIfO0B0sftO0TWW6yVTTVXso
n51y6r47JX8bfH1FUvQxkUm9C2ITHnKDlMdMN01Uq7Ya1rs8DtBV9eaKKaK5K4i8qhHAlWEOXgmY
tkz5l8VQg17KHy9G0fd2nJB8oBjZToPZGrU5jOgc1r1Wq/gUISex6pj4LSJFVt2ILlXG8K4J4QNY
BM0Oa1y/Vs0UHJ32WyCKdymTlelq6EUGnurYAm6mkyqZbo1P0/AcTWyQnNBmQ/SJhboTtzoWjCz5
HH2LrmKb03E0TayGlngFjKBhviuztFwFWfXBXOnGTC/tJwt7pjZk2NOBikTo20NTOXXf2rrsSZiz
PXA4ekZ3TtBoCOCzbvU2W3FYu3NIL8sW2wgGXCrw8KVGPzZUtZZd536MOiqOgWtOY6QKWhcEEVVF
pJYJ9NGlhqmsIr81VqYEXWLwCS9M4vpOpdmoja3JEEdOYpQJ+4gTcFsqxL82gIi8sH42QSssECzf
kqpD/QSZQUHVTV8YsZ2mpTgMmm6Ptdu6b4bwKPhWs+2NmsPD7F7Fpguww4ybMle+YyV+aAuGUl06
mj4iutZCERpmSOci8c6rwNIY9Vp1qwN2OJYxJarFTta37VAe3MAlKR7Gl1koT54B6LFoumxNuRAi
e/eIBxNSTrvX5TuwG1wKRTApZN4jPgFrMtDd9jThQ0F8WTOVTasWhW+UEBHFgbxSXdcuASMBX3kP
OzLlqQWAzMwmx6fCnITFDtxrw4fgL9IwI5/Zp8/i78yYSn9VUHpmUsv1XPKR5jARW0ZeZJtVAQUf
Ay2rVSy4XE6/TdM4+ZUB2sW31lmUo/QdLDDf8rMkuvWDZQgXMc1Y9pOyoOIJCr1HI+WXiwIXjtLk
gR1YmxQXNWc1b40tqgfd1UHDDQtZzN+kSIZXEkTwWME6scZGjKuiQ42z6Ao06GAFFg7rBsma5cOL
LofV4C/URryGUBOqnkZm0ZTZypd8BHIBzYxkhDZkFk/DoKCkxs/oeIH2LlTaY07nz67kF0ubTOsh
UvdpGqWQ3eOjEu66CYOaA28qIt1u4ykNxSvtphqgFmnqSokk0kez17pCSZAFIsmA3a3D6bXPGAqI
QzYRC8oPZj9B89T8qkKeEWVy5XQ6u6V4FitaFu2IQBDcaa/h87W8ysd+8JF6/nNoFjANshh47gAq
+Cb10rcllDeAbjuzFldqORZoAzsyNkAFy4lC3JjUHHC9DksBjZPudxAq2MdFI5u05j2uKMAKtl51
TqNbVw/xQe4qWLddeDLE7rNJv+WOHmnWAQASyUByNbwQWtdpDqwooHUqYg+3g9leG5NVnxgWL6QT
np0MvXPvXXQwvtFPYDZ6a4VELGdjHsWA9ps6yVoFLK2aaV5itySGkGyIpGZVaaKqt7uh6ZB263YW
14dandJIGmpUlZ+uDFO8yl1hbE1lfE6MVSZEiIFCBpfMlY5RUsubmhmPHkoIFDuB66iHk7w085M7
zUs8l3WTEqdHSRPUdW0OEuOp+JS31mOpcKbp9ZNemONK0eWPLkPAAbEvH9Ti0JnMHJqqRtZDVUuT
vWOSJ9dWZIgK0JmIbcO5mYQPvQ8mKvUpyyzDGP8yVWfWYsMRdywTppxYVF8U5Us6Bi+RLFYXyUcK
GabdG6zsrgohVSrKC+bt5bG26odg9K+jgghZrhjApuZj3dK2qxp+65/N+X6YfEaNmW2FoA430DSc
34aghAdO55xbzw/NTWgID/XaVN2zLELMTAxx607KfjkehZXbiHdtIFLdB0FWJSrAhNlrM5jByNGE
iaGLzXVN7W3tSwEjWdRs5sUkngwICB78F1+v2nufhuBQdN+pApHHl9AUerJ/rgz5qamgjuZEpwOS
Y+rQQpOtGZE/OuGs+1rz3sX5tojBg7WVlu4rtoA3IqVK4g7RcOCa7BnSMiKh+T698kM3ICgIIwUL
rWFEkzSHbzoFuEMVX5Kju+l0xUQFYEJ4EA2fWCGxOyuucYT1wRxyQCAZePlWrBuKQFLAkg4delUP
F1cgHKasnFaM64ugFR8MRSkSXv2omsku6uKb3nUkwwgdud/isoy8k2zsywBgomJG6zFooKP5LqJY
Du3cTBzfIlFMFG8BXXI+BLCgMDYreHPyBfoGVE4jf+XysJfEeleEIWTdcBzXpqYh4k+Z0QmRui5z
iWQSxMBRTfZQLr/kVnIp8hzhUd5+NL0FqCDbBxlsQVWHIxMW3rCoWiILlJhhBQM6WBIbhG0gnhur
PEoDsHYjM8iD4RSSU4mYjqI6GYOobLQ4fcDyzpTsvtWEaJ3VtUCZtX1JFH9pKHjTOsiMZBk02ziA
uFYoqzL1lz/MQUg27tqLoz3lhJOqyIRRCcVKa9Uc45NSQ8zyYfcbbb6T/7r5IStOT5kf03wXKw0c
AxqQuC27Pmkd2RQ+8iRGBzJ6d3C8vPV8zy2Sxyox34PJfVRUgHPHGNP9fHLMZiRVNGUGGRTFcaPv
siBSdvVO7NEwpBZyvRikmtIXL8okZehGCynDLHBowRPYlYqUbt5zoR+BUI2s/UZDQrU/7Wo9QyGN
zsdr6ilrr41umTrelyFT/lkZMN/8TTMw34dWhTpB97fzLs43QzoFYP+cz/JGpZy+zVgZ1Qrw9v/N
3nksya1k2faLUAbhgAPT0CqTKakmMCZvJrRyaHx9LwdvkVVl9l53z3sCiwiSycgIwOHnnL3XJjNs
1WCkgR6yDpNH4GKo7qLWTqEL62YO1WZz7vwv68XoSDpamMhOIJaYZuslw4qif/50/X87WUKDNPKL
/trwn+RGWRzX39hddQzr57A+L+NAHaQ9P7lO/xYMNlQ72idjy7fr9lCZ4wZ1t9B+tmkRbKeoxzD6
8Y4oxiLMxQHmgCTrjqsvbX2n6yqyPq0UNgpf101Kv8X1rSsn/9pwt+IWw0Q+wOXVe4O20ojuVIbV
3pcsv3E/sm20+8euDQWZkdrXORU6j3y1cBlBUB6aMnhadTPDLE5xXQ1H9mCsCUUQ1Kc4hfOuB6Bz
MRlHx2vViN7bvJpJKK6Wgkk4TDGpEhqaakZ42zolvV2xaEfpH9PYEoHPcfMFEbSVdRepHWou4UyV
0dqkLgjP3NJcnOuT3mGs628W290lKNv7bl6/wpqWfxOwG9VI0jD9zSXVT9czzkyMj8Wciv1c4sCl
s0KDGQ3Q6del8ptEanszC2aNdmX1u/Wr/23Ffgb8Y23sk7uV4lklCCTLtvQ2ae+w0UvwCFXnWhsa
p9p9L6LeJibQvffpFBzMuR8u68GRqtq72o4qJbgFB9YeHmgHM0MaKPpGYRvR72a16QhWb9mqU1xV
4JEhokxpQmwWlaTVUfWsF+Mfe+D6KEaBc+qibveLkruqbVYRz3pY9Knxs/d67rIr/TbSHNzeezXL
tDuv37etZVTrI61z8m3jpzG4lIJe8taMwXyj1CMoSeAbdiNyLCJzeZ1sV4IRKT7Nhu/cmfrQJDGa
LxuQZht/Nl1Kusmf//4zSxlHN/X8s5wq9wZQD9CJYe59fH+7go7EzfPpdOWJd1z/QjmSW2R7cG70
n1nFeGu98GME2IaVxzgKhSLRzJB022M0ENlVqOHocKFhkCiL+0GQk5IDEm/phjJVx/5rhG5817j0
IFxQg/sx079VVUNaHp7pLdDBVWySbP2mTcWMqzaAORdsNO7iibLUGHiKi/8tmHtuj05/66S4Dm15
ghtw1wfkYrH0kxQ9f1S9Fd88u6WHRMNts8Rzdk4wzvgRFpK0o3oexxkCM6e4dceSad8Nqpc7ZuOk
GGb5Lc6a5dQ3EOTtIT90lFgb6RvfGlBubY+7y6iKqx+WGP16FeKgmdxHM8AaY03F93qm2+Oa+de+
WYhsqFFwWSMsNVWQNkgA59yCPOwb9tjmLfFrrFRecrNcG/tMEPNhzjUZElabUp7EEXPNmQwq03aI
vf59kBPMbfgh1q4Mb/aANSn2g0cat5jRsPUS7YCHqOqXjj1IRABGwq3O76qdOyNs8lvDJrqGRwJR
vwFLAuVcXiAe8vNfB+nT5AxcNme9fJ9gJu1ilyyvAKdGNUf2xRKOdVkfNfrp+ujPH8RtbZObhIo7
Y2JKYCN/xYwFu7/aLYgx++cPWH/K+peFlXxu6a8TuUg04yBsXB5VSqTS+jCQlnGa8X3lhjteIGOu
r/45qLGSv/5RqRDGV26BS25w2KJN8gJN1tz4i76T0Ce/RCFkncm0s8NYmCcFdjJnRzi3nJxjQ0Dx
oLo3miuCH2Ch6R2PYIPiaz1zxQS1A+kUsWDB8hg5xsXkxnmuWVXHmWWzMEROU34kYiXKxqs1Y5RL
iUdoCzaTFglWwmZd64ysOrisAhvHtX66scnl3X5Juvyd7goAwe6rU8GmdrRMtGpfkowaFy3ZlzHz
Q6DfmFS4qmi39vdlSHpYrZMAJEgDZ6wZvSm8ovDddA8TCGn+3RrvUnB/bkYnbfCUTgXIf05m0+wd
PrJctT8Dyczb7/bB5LykwVcx0xhPXEFshphfuWVjpwrQ188jna5KPUufwZfvIXZVeHC7QhYbsLZN
nLzEJr5Gmhku9kyffKPiS441NnRsOo9Oz03WAakQwyZqaz4Fl3ZbmT6gcLmEOcHBTRa/DMX3pBiI
ocDfPBt4C8ziU2UbCCSLkNAyfbFXe1Pke9bBGqO9JiGBQ+wWHDcIOIHel/W9T1vbUshzw3C4+Hbe
XXVbVu/6Haf+kEbN8AtRf5M+OLNwcSdyK13y7o07w3jw7U+5MV2Y4z9MFRjJVAN8mbEF+UvH4JQT
iysG+vZYviiJ1y5MiHoCpENQHKyQIJhQ10aAlZwwRaVNp4PuYjkpPqMuObZ1RccYPbjam624ShZF
GEuu7RIcVs/3RUaYaP7S4lLfDY79sLAAcgWHe0WBu7UbiNnmYt41IQlvFm3KpNlXTXGefJJNiuRH
zSRAFjF2yuY+r5jmGA+GXWOPZ+SNha0Jd12P8L8Ly3uYMRsrIfxuCv4aZHnfhGQMxkPyA+EG7qB9
Xzu4YpPH0MdtmgH7CqoS4qflXI1AbY0ZDX9cbUeoQzDsepy2Fi0/+MlQvpCNC/tGI7CiVDXvxnA4
9mN9GRyifLPiRvtc2NN9/gEA7ZS0fKuu+jnVC1jXfJeN0bW1o8/Ks54tcpUlHHbnPiuIhKb/9zyN
6D8ZIJ+bCXXbbHg4bDwHA9DgWFeudtL1fh96J4IX6bOWFnH6vV4ssNlaMJqJJSZysPhiu2G1Sb1c
x4HEMZP1eFPoJYCZAzFqY28e/TaFx3oKtGd91X+aGuzgrUb29XnbymWXVOy6R7sLNtmEPyGlw9iP
oqGGY+Udo8z5FrP32OSaaE85R5YFdSa9Cr7MTotllT7YWmIc1zMac7tV+ySS9z0gqURLbxG3qosV
UMcmXgnIWqu/1oOU8rEtFqT7q0U90QSA2Xfw4LbTm7eYAPoLipiVszKQKOqHcj7GdajlBNXmX4gv
0yfwhxhrdfVi6cO07tAKE69DQatZ4xeQnmBnT1OulTK2Z1wWpIDKkms4s9R0MTyTL54B3QaVw3Yo
EfCzBAfbIXZH8heWJCEmxiyZ6HrjJdIHbIfqYn539H67W4xnv+Q3AX3OLW/9S6pgYBDj0IwhIV9a
Db+nWAOGvz6c0jo8T2pvwRjft370BWwD5USRaLXrSqOZNEKh56MBUYEqw8il018nraG1+4JWvN6h
Oi1y3EFAKmAY9s/nQBJJHIi6YwCkhdzN3/99qh8x2GPSzdpiIgguMhB0nqbxBxp3v762PloPhl0R
yqkK9kcBIZ5OL08T/NwwX745ou2oXMvPgFyTK/cCixYcTSZQfwzpKlJtyr7/arYJLeFBDwtR3Xs9
pnRagf0lQiO4mRP4262OOVgP0cIFGxnTEVabeVkPbiz3fmikp279DduFOI6cLQ+dALIlusigjQVD
9gB3+DU3WBb3JLNjGJIVBmplsk73OC0KzdOn9qLcSLxo37asqDzkxXwNLuiC5/8T65Vd0s3/nViP
0TEEr/83KExH1/ybuu/XP/hbqheY/7BcKVHdiVVw9zckLPBQ8Nko9WzJGmF7Liyyf0LCHGR6HqI+
4fiBx79DO/e3TE+Y/wBJHpBSwDREAOP1/jcyPQvh1L/L9EwtBBR0Gh0RmFhMHA0R+xeZHruVbiil
Hhk52ZeJcJlOxe6+ZbLfN0EF1DL97NtzcvON9tYmCwK+mqminO0fxMMksATm/Aj+/S5KF4Js/e+x
xlo7u7TNkteExaav849Z469nzcGW3zsmmleBlKbXoGypkdkO7Oyp9p1rbapbgjj9vh9fQ2Vm56Ik
SheC1ottms7jLOub0U6XuR7pRUQJYqfSGI9eGYIMQTckapj3qpNMrmg0RMq/RUritgf8zT4f0HiP
kMkNRYcb29kblQTwYaFELDOCcPLc+xIHqcmuprA3DFv2dRot98gbd6kXYomvhfPYlN679EgFaOPh
PXG7fL8o95YE3XQWfvvaaJy5zNmFOWHBdKByjKsQ86kfu29j4hCcyk15GBk0uCOBUKU1vWYoqWpH
3NmiL96cwLuCQTpF1TI/skc3gdl0NKHzZiuLjBDsyk6P4exfrA4reDRI7uQw230Nb8+N0CSX4tNI
xlPCFhFZULIbGPs6s5tcVc0N0SePZVPV83JFRHUS+XmGFj+t2Hj3FMRg5GEj7wMNlvfj+Q2VBR21
Hui81Ph5emT3YgBIP0GmnyDUC9W+zjZMiD4UR+RFxdGCZt9orH2rAfehRt2PK/R+AH8/axB+lT10
rbIprUHkW8tTr5H5zEFTzam3XPyCeSKvRPfYNq3LYMJOKGktoVAQH45TXlGydNfSULd0MoJbOPoH
73PWEVa/BNNdPiGoWPL4TYzNQC/LvAgN/O8g/wu3gvTrJtMpqd4N3t62j8wMPHZhHE1Y1qWOEEh0
mMBAqoBVhu7ZtsG3k6xwbiURg6mjyi29s263uK2DeYh76UBuQYWyTApw52YU/mURf3FyspaYQh1x
kOmwAyZmBEkY8pFZHyZoHYng6nAE3xu+l2Y8Mazq7rJoqa7QpAE2jN0ZrOXZlREeFdvbzzPAmir8
Us2fwO9Hj156coZgZ8WKZhYn2LGxxM6t/a80hRBuUkYACQ/BadaP2BucO6bIwy21PoSacjae7Fnd
EkyLMkJuUiUpOlKoKzer8soVN6G5MK+FqPtzHSgyorrkS+/V8VZkntjGsvBuZvXTmFrCSofiWzR3
zDT9HIWjotFDkJcdSPfetEM44HW6ixK2tj5QA8cv8B6yq2JGZHwaC8IxClIyuOXPaWyeCx9xySCe
gVwRp2EhbfU9DwUPYj2vFnRUZvKIQdISxBGBM8YOtO3m1j25XXOgwIL/ORDf0eeAU8Y8OqLF/Npp
I4Qc7qOJ0I/5e5InAeEljFlj/0mNLFzgB0m3a/D++9znW8J0m5CzhhA5a3HR/qBo3MQoJpDuohOo
2sfcXj5EaELDL5AADvue5BaqMRMPJNz1CoiNHdbkkczNaUqLn7xvrKKZPNcV4OGSaJ29T8/KlVV1
XaATVkDkd1XfxtDpv02M5rKwNfYtNRbDObb6ZvxasGhvvBmVnZuz/8XvpIUM9bx9UhWT5wWtHtvs
CZP4U9RAASnL5GzX+SfRjjgLXe/nEMeUfeSu7EOvIQZbZ3Uwi7DP7MAY7eTkNnnpg2o9yKx5Vu8F
8puSmf6ucP0tKiv/lIpPaLJBP2dWzNCRZK0+zEANG/EhoPm+7Yqv9aKyAzeqhglZgiiSuYloaIXZ
KHhyRCl7Y/7LjUAzThlzFTuKDoWY/d3sqe/exPkjJn7LhrkEiVjyS/FOYkqOOFQtZ9WBPTepqpNq
Zv6KIbBPyp/VRBxlKLN7eKmMdazO2JmDrvf6cxLzlqthxFSvquBcFjamNtslst54R1zqHRImZ4SV
m2rnjO+gYdFkTAAlWvQin7nnHghfeFgUylIG3WqXzvMtTWPWpLJ4A4b8apjh1RpbQipphHkRuKvO
GL40lGUGiZTKSkPKdksCyUElnbfRMwjgp2Yo3cMyORAvhIs0rWeEMaEl2PiTfJ7JlCHpmIpCtqb9
iVjU4fPs+OGlT8EKteiUKCsw5rY1kQFhK4p7U3bl1qFZsxct2XKRLNs9s4CHMEN2GfTNzQoJnp5c
wBUwcOcHwPkVJztN5IQk967qu00YyeDiC3rqQMSZktSQd+0gRxXbwOoCB20faSGfxFIDKAfkMkfF
zgx8lDTtgIs1xmVNNw2AEMIAb3CXe8erm93gFaQagg5i3s49wZ/IRjbyV3/2cxgozatpznoA1MZ7
OUzNpp1RbfSmVhHZyJO7hc9NLRb6k6HK7yHlsviG3QElENih+lZ4FMsOGu1tZLc3pn8IQKYq/TTm
3dGLnPulDsaLDfK6jZPsWiZFBBD4NIS0HjyjYwMdgDnlzt7g9iyPop4Ud/TKQNCBDCmlL+SOGhNf
xY8MJgnOYOycGRgtZVcg5SY2fkoQ0ftKBlTUydHIDWALpcWZm9YgJugp5glGf7RpnAj+2FGd+Hd9
LeyTejaSmsx2WhyUBtFLKFFxcodvjl5YM+WIdVJuP3DLzTa561k3N0ReGqepewc0H4kEerXaQAbq
MtHLB/fcZxXAqlGhIRBl8alN2AYEmbszmmMU5dRrSRwxasTCbxgoMbx+yW+oB45zE0U7yH/Y0qdG
sgDhzl19xX6ep/1zB3xIRrV9ita505ArtYkiok3D2iOQMO6QHOpks175f9ndbOzw/a4jhfXV9ZHQ
VZuG5klzAlnVDs+TDGHd9OizMExg6A3oINa2B+iDOINtoScVXu18TzPs0Wk5MHwlBVCxiJ3Mzjyh
GZov62HJe4v2RfAjK8aW2Nbhp7GEOiZON+5NpjJ7OzdpDutRVOEuPUwvY4dagEjhOAKYlARMKPqs
vKY26Q3dWio1okOZkUnuA5k7JMQAATiPDES1XffWsQdHyoQudH2TUzkiYKXbvq1CMk2n3sXPP4Ca
ddpXVXgYEqAaRoZ6DTOdPtTjNP17BNfeUpqqTFixoUa1f0NAaRz+mHbXR//h3F1fK2geOnUSnP44
dVvdkFifzrZjnLHPqCFMrrGPibIKnpzQJLkhDLPzwHpSguzeumVGAF9KdVi5JgMm9q8HS9QP69sd
JXmecRad1jS8dWq/Hpy1YP/z3IsoV6PQ+7JOP1bX+FBHeXkK9WWPKQwGC7UM91Y1IFgkKq7VRjex
WvXWh63g481Qk0JFwtZuWl9o4KIB1KP+YbCMmZE6D3MXNkCzEIe6fq3rqM7HM6x90Pq4vmCJ6mHx
zJzEjunbOrzh/PzbOP5noOMEQGrXaaYwC8RhC+LsZZy368x3Hamuk6/1KYrZd7Num/2fl7JakYoQ
9Oyzfnvr3fVjWT+r1nZvLrzxg/2C2H25xC4cw3DBQOsvKUPJxI6v66HVj1r/o+mhJ8VjRY4SkhwQ
vtQoNANJwx0m2Heed1pTE/8cfg0Fya47ZMHyWhi1caGFY1zyUZ9zCXPhBrbeoseX68EfJJ1LfNO5
uYwAU8ZmOSKWOq0RfuHaAtGHNfBvfeqXgiwIc7EFQ9Du2xphuB4kwg1r7yPsY+PI2tej6K0rgGTr
3M1LepwNTMQJoyB8JGzVUyDH+bD+4aAvdqcBTdE14BHJX6Ep1OdTtzEr/FjrOuHpJULpntH6yJp9
rNTr86GLPif+GB1+zeX12Hv9ogYd0+iV8rl1CFWB1UE7qAFOIhOLhDlNPfiP87dFQbWt2xS31QpQ
1n8FSSKN0+Bs9w1y9fVE/jXLFXNDjC4bgl8fCPdxukW/P69g0hbzIu3jM+XEr49g/S3X31cQ4HL5
85uzbJcHX4EFJPuhHhTaLtP5q8p94IRTCU20sx4tKmKJtIPYVqUTLIOB70B8a2Eo+fbg7bsOYuVc
vRolOhMUpNoNgqMj8Lt3ePzoaEnRzMf5qyK6Y5/7UQCKM0d6qAJnR94VjJbfhylQJGTTxGpdevGC
aDFv0SJxSAyymrZ2AtIq9uNdH9w1RoOJKXxQHrWbEXOjB40QpWj9DASEohVPVVc9N+LAHZPQLrEw
eMjYvFsFRK+gvJuGu7Qsf1rS+mxGFi1VI6PyG5Mvhfk5jSH95X79NRrKrzYk2m3qcAlYRXqPrDc/
VWJ6xNXlVk2KSru4JcQRbAqGaWwtHCD5VJ50DlnakWP2EpmlubjZIUItPIYzWx85vKQ10zmihu46
Z8T1k8evjTWDS2KjagqSScyMhrplcn+NTGTAviyPFro1a54A7/svKeEuhKAnV//NoE+wx3GDLswf
n9xeN3X94dIKcZfTDLfJWX4C1kAkTmwg+CuyW+xObxQkxRZ/1b3RR9nGFmAhI0G17vsNnQgIQF4I
oDQC+5n76jmN3E9l/jD72V/hnADem2MW0Dz60fZsVowZfhIK55vvQj+YiMdz0/rJV+dAl3o2wCHL
R7PsVt1DJkn+iCc6jgI+TjgyZK2wEOlAJ3P6HEooXF3kwatgm6oUl4Q1o0ZXu5g98w4N6KtP2ovl
oDYwU/ZVfpacl64qdphGRPYDx8BL6/nfBz6EJYYh148YIIH2Pqs8u/iF+dTkHRqP2UF1sPzMbGrq
IQ20mad9FKGkg49ri8gfexPlyed+cnbTYL/OIc39KGB6WLjvSjkMKRxiL+yYNOq2fyBwbh9Xh0VM
145sGy74jzbBtBN0sPcQIGX25N6aNN+3bsUAJmYU2CTEv+Ll3NQo3YqaaNr5hGIl2tL6e1vs7CkN
dNZE5t3lMxJyPytvMgRuU87wRmdAgP0hG7D9DGL6WfbWfVyo10XJ58wKvgW46bY219FSLfSeHUKm
UCU85KAaSzO/H7Nx3LAnPSqv/1pVxRPvErVZgHYf+TcpzxReIocXAykZHC4BzSHvoKio3GUC1Iqv
IRofplywcYR4dbIGuFbOgGojQa3tiGHeugLNuFMED8mEEWEOL9INcXmQHaEidF9A+YmP99ptAbZ3
uyh05d2UDVc70Rj+xfhGJjDYPKviVnDuKXpkhYQ29DUipxl+mHbP4mf0aA0D3K0LywEdbwCveffQ
t9h2Q2MXZ7rXHrFXNvIEAqf10volCe7NmCNeLXaprRiDqwEQmZJArmjLqWIYrwih5p3fRaeZZKcN
yohpq0YT8SghyH1afuTYA7eDV3/1BeHuiCORE1vvHYbKXVwR0skWi3wftAB5HuQQAAO5jZBvE9Ux
bzNIZVlM+mUB1S5C15BhVKmLGONJBuhKSoMAy8a4mXZ0w6AUI0w30wd8GfM2UCBuXfkUYIDaVoM9
7KRjbUROvkw6ex/sLKK90wNK5RqViMovU0GoXvJIXbzcLJHcqqBgZ+31H05PQH3Q0JBQzo/JVSb4
TvMb8cHVflnEtZe2tU0bYzP5Manmzl8iV3K/gBwhzxvHI3SqiTznxPHvXBifUwiNQyyefYCkDUiM
n12bpYEVpXwlouihLenGFplD3k0nLD09/cxdA75uSCNwLm8tk7EzeTi3qjefgnR580ynvLPRH20X
aXj3Xe5+MgMEFBDYEwY5LkPi4TRkQ3QumPzSZXAYy/ofKXaFPWWIuyU+pd+lEpFAAYszduuvKIfF
jWVtl0x8m26kPmh7zAc1kbMtsvpkhuEzbjHik4PmI8aw2TkoYYtCvcd0UTZINX14CTujvCEv6vaR
yB9J5st22eAxGyo0OrP/JBpyaQQNBBayQ8H23ku6r/3gv3NLH7bORKxk4ApA50j4U4x+3rwfSTa7
ebimp5Q9WS8cMnt8aD7kP7bEHufc0riQWm9vQMSsJQPFrFrUJhiM6FKQbO8HDxa2z52Ltpvoddos
jslwrBOkuTaL8SZ75e5qJnhb04O1p5InlbnFvVeiEPMKL4QGO8ot/5OVy4ecwnqLyhhitxih0MMd
7e8qTLmWEN/VJEv2mf14rAoXl9Q74XWMN63gEGBnx8mL49HnrVUo/gAaEbgxtj1ujvhbZeKAgCkV
NDizByJZnaWdH0OXEVfEKBDydWTuAdnjCHI+kemabIZG8gvj6q5MKz8MtveEQkqim8vQ77onx2nG
m+H5b8T93hlUYTheCsLMxUuZYScq00zSLGVBi/rhIRxA3qoaS1yI87KY7mc0RXcOZzVZuEfASvNN
OKPL7cvuD/ElK3INAIZ7xCqxNbyKyOQcpf9SRV8Sd190zNhpeON4xKnrWk+QGwU5z8RmHlw5/syc
7KXq79oSSOrAJGGXg6PaDr2N1T3ot2Qx0YHzCDb1O+I6CRSZhyNEd/NCmwxZiokBHuFdsEuU95gQ
TxQXc7/LxZeM/jZCVc6p9SDxTzRZGZ6sEpk8C9sI8WquwFfadLxoDtVMePf0gpNjqsI9Nntu/tFH
MYX1FTMxZDyt0Wp7Ty+GE6Gr+R23OXQ1fXBP0hN6g6l8Toe3pLuGduPuO7ZEIIBDFz+D84pGgycz
Yg6Z/QjCAWmETNRpzodvizW9sW/aW1H+3QTHO2a5/xjiqnIQH2xV8ujkvJ9Wjn9NMRnVEXTcwgfs
iWwB59AP152RjJa1R6F8XkzKKy1h6YV8qppywJINWc5J32pbvC10PHZ1R4TZJCg1e8463zfubDSu
+64KEeD3FfJDybWVZ2VBg4Ddu45nsHJUzkaE1GBGfELL9MlpmnSrmmLvFoR+WcE59KqRUK8U6uCi
W0lj8VlZdoUXBGN/3jlnz0GWnrv9dZ7Ie4w98UlacUPaJ3KFqgi8HVPWGqZyRgYWHEeqAdCiA1Dm
SWXNLQZlkJlFvaOh0h4S90c5DOXONH82NeK0gO+xqGP70HsWSY1mABi33KdaQaxh7wLJiTkiWtQN
896ab7K5B3RWosasXgqySKmv5n4bWwDy8SyQ6l1HdXdZn5tN1NFqovT6vA5a1dpH+DN4XV9cD0kd
s1y4rPRGKVEqWDWCdsKnASvEu1n/BMPkP0jWms3nfIvhASv9H5VT+chMZDqw4el+vbS+vh6GcUQn
r5PYKz3tTSc3b0+DIFPdTO/Spfjm08rYE17dX3ytpJy0xLLsSoL3Sh+wQ5oM3FcIjaAjoPWzPVOH
y6gPvIHbYkXlcX3d9L6ltpjP69R/lQP4PRvBZXat3ai1D1PT9gzcmIysT7EHBlujwuFAs6y5rBqJ
2GyK+oSEcRM1SXpm3NVC31/G3RqeA74EHbbWQ/855CvZzV6sjaELe6Er+Sl0nqwuZ6eW5C/oFtTB
ncLxsh4IC50uy5Dxa4EiC7WaFnveSGuLw/roz2sVsnzCvhibSYumvK7Ao3AeLjqqKf/1/M+LpYp3
lZtbJ1ND4nIQyCrz6pPhUhwtUx1zdw8ZFik3JXlNkWGR63ZWU/pECSCtp9WWumB5mW6RE1uj1UW5
W5P4elkfCf10faT/RmP73ckJCCxpO6EwKzz4+CBxdfRgEh0dfmDaSN5ST+GnNVEIFp5tX2r9aEB+
f5ZMPofWJyMxGwUKjzEg2kRln9bXUi24XR9ZkyCpuvdocJb9u+WAqSvdht2EEVtkNA3WOWve1ifr
y6Iru3PGN9aZpXlZD+r3o/94yoa3JbgZbPL6/vA1OJy3O6vlFzbXCBN9WF+euw6JSPXYY5rGKeDF
2bHO03tLoGNEo8WbXd9xxiYBj5ZjbWv9HsW8WBdPH9an68FrunTXqKes5k6MeaO/SDC1+lP5lzeh
n3q+ixpu1m9h/ZOZEwGbB1f4mBH467+IRn0KkFHD6Kgjai54reaXIqJYWSTW3CRWqJknCq9Zesw4
yL7D3eSoWtwvBUzIoqKlbQx0s9uwu1k26OvJT39kU/7GHght4Dxu0DZ5O6tK3rH9vVbolMMMWDVQ
AwDOmQkBcsbMsWR8XLjxr2zzqSUw22wHyIMQ9ufmgCru2lHRdFPpHrOBH6eMePdBGCr15nEJBaQE
FV1p+kI6EWeVWK+VNbzDg6ALPmADiVKDTwGACZNSztxBXqIOUaYczGcDxcmmwXe7/T/RyP9ENGK7
aCr+f6KRh/cSF3c+/CiTfxOP/P0P/xaPSGBOTKYQlAgytf0V5vS3gMQ3/+GSIGfxx7YXuI5l/xGQ
2P/gJc836ZP8Qj39FpA4wT8kcmVPWr6FngBxyf9KQGKbKGH+lfMk2PODO5AWN01p4fT6D85TXjjt
UtTmfJry+nlM0R+EWNQEXSw86/ThaNVFhkXLw1xwgHrjxrcFoa6+uW3LHN1BI/OnmmySFqfWwuJ8
DBYI+l4ioj1DH3IYJhr7eIWnWyXbxzEgcKUwuno3xRNdOzoA8Y2kWx/2O7uJgqZk4UTRPnKmp2kE
1hZYX8oQGGSIpQY5LC0QD3v7wUeNYedxdxH3DdSmh+otVUNyVlmFLbdFuTgG8YlBCsbs3MNvVAJ/
bpuMeULW+8dZChKLs+hLQNgk9YXbXxC4M50dvZTCl8iF+ClJyVKYg+EYd+lwimz5LUb5e7QgwhPS
/jG23rF1rHAfz802h3JyExVXIPd7xF95zv2GOhePY3IsBgLRGs9pD+1Ev8gsQ/JyiCbY5qmAXczu
hQZNpsNhpuwsbfXmzMkHEWUN6fbGqyeHhqrTHMDNwSgdcv9cDDFGUc++kyH47yD1oUeJ9i5z7sYJ
53EmIniqdOwdbEvb0FvgnAsJTkA7ZCUjxjN01HGvgiy5n+M53KRBAAZ5uEsi0V0t762N2+zGbu3O
MRzYGjCKtlPakklT1xn0V+JrTK+xdwP8lIPT2uTMhlpRBCBprplxBR3Zw4MpqGRKF+NMmnwRthvQ
6iKLpIqojtlXtbtqKUZK2/bFI/pkUONyCmr/RC8t811aWkb3k7bHDzVR8k6kgvaBLD4hgK35UGkO
GmZPW6zt7pY8N855FUHLokkik9i+JyR2M1Xim7SK7lMY1bepDuqrQV5KgNqdjAkSkcbFPzqVMb+E
3DDw/6aMyMcAcBYe2DFT5zzy5Tbsw1fG2QVzRSn3LdYlKD7O5sBeDDgEkAUs6pgm/KhpdwgsBgAI
9nTq8wp9tRxdpNt/qbzaKZJNqaJbxLyyOLil8d5k8LHIdrc3bAg3RRQ5T51PNqghz8iwkL6kpLm2
dAfCkTGs6eXWjX9Ct6LjPAlzPjhpdIDKRfTQD0QSj5Pdnxd61rt0QKIVx8CrJ4zR4IgRFjYdQurO
/DqxFdsONngbtJZ3pmz+GkuCXtKpfQ68CrVDG34vjPFWmHj6YvrAfZngY4wEHj4JESPz9iZCLvLo
na+Byp+BmrWwsUDg4Nc8K7yQO5XX7bGavbvqR7J4Mw4pjNWz/TwnZnGKyvExMPyDaTWnnv3PrkUQ
j2AofIlG491PaD5mE91jx9WMB/som+x59nRF0Zkt7c/yo2Css7SyI1c+dDhfkEyZ2tQfqZvr02b0
leXgXGLdmssWRweiMz7ltyQdL1UJOLVkQdrntnxrZEUFHzSfnCB4UZa6tUpQQEuN+Q+K7tplr0Gm
bmMI56wGrUvzqHjMvlvTQN43gJFlImxp9vxtnJjGZqy7Zo8AcMIwhYOXcin9Gja0YCJ0GBX5DAsS
hhJt62Bj9fTENfQpF4tuIhU9y8bd3Ig3x8uXi9XEh3IiM2WUA6cfUuYDnb2Xkq6Wri7d/2LvPLYj
x7V0/Sr9AjyL3vQwFFZh5FIppSZcaarovefT3w+ILDFTVX1O33lPuIANkDLBIIG9f7PNE83ZqmY0
QAKgHspqHptlwDdRQPYw7bdqYT3URkD6bQyzvW7xMNJMZ4cH774hixdMu3Gle/lzqjfeociqXekd
k67CBATVGlUA27yd6epUvXUA2H6csZurXi0X0MSQGtUOJ+5VpRovRQrWvwUWuGXLGe4HA/tuS7Pq
fTcmn/uo99cD3nDYwMQYGTeHCUvtm7G1ms8U2W7Uof3Ukvdhj+4Ge6SnsSrPwiOAfhRQDehWuvng
9Pp2AGNzw74Nl5J4ei5TA1Fw6HmPr3NquOBtunkzu4epb0HQOtbNiFe7MybRzWSo6Myrt0acqqfc
W4GfhICaxJd5wmqiIylwTuzIRkLleyUe116HsMqEASGZwe+KZ+31PPN3ip5x/9aqvmFJ76+qRKjh
DeCx/fUMfN7MtEfEE8mrozu1YT+ytu0Z9HZB0ro18hVQl5d200Y6AGgACdRV4jVG5+vWhyGGGFan
flN7eAatEeIBLoQNEYwLCtdceSBhlBCNCSueecK0a3Sn/6zs/HNi8cBAeElj4RohDkatSXN9mPqW
igWql6LlkzzqBfveudURdamNJ0OPzpYJn3eqMA6CwImThaEhKGCbbOPgWFOUW8/dtLWmG3UyIBBV
LexeOD5FQWUgbi9t7z9Utb81wV7gg8ZNVNroCWtfqjBFy6eZwm2A3BqVpv7QqsN0G+paSwLSRrHd
fVILDaS7o89bq8UXaURjbEa7cmuUDq/i1EQvYO3SvonwOMUrCjHWhIWH7QcPtTYfcj3cmGH5MKbz
oYi55SaEGW9CP3rrSRCdA+h1MWoyq8jq8ps6pf5SgRMIPOOCbexewfH2xtA0kDSoS/BecvHIHIbv
bi8yHe5Oj/2vweQ8e5PnrowK+rmVjbcqteakmr4nihuswf8DFiFFhlDXug2S74PnHDpyhmi9vKBs
BckIE5eu/ty4ym5I2nvNHF6CHkJwXDV3Skw2d/RvgPUeWzu+E2iWNo8VgPNnxWSfiOjiuQrAVUb4
wd84PS49PAvAaIUiyzNtWr8CdNLwkASUH/UHq668FWRyCtVT821cuRkJMSWxw1uS+CetrFiOmMG2
0+PghFn8XdH3n9Ep71fkFc9By83VGghv+iH6ipQ0b9QYDEhRvMDOo7LI0+0Gmvcu0ppnz6vBL0zJ
D32s3O2oGHdl3j/PMd7esUZNzrNQYBgd/Ri00BQDapthAASvJHkAemjGTHJNoe0Rz+/nvKp+KL29
TbJ8XHu+Lawea0qKn0yPfRrfuZ2vTji4oT9jhNx9JphhpOFK1lYliCEKTYjwdDYkBD+GaurmKMSr
g7HnzQ4uQqBg5GFo2X12KWipJEHJfTVQSer8Kj1IF0tIk+PtcpAxW+QgZIwbgCWn3SN1J6AfQBF/
HiTsowbLfVACTMAhPsSCDBI5QvVb9vlypoeeumZWwWGRpeeZdDhEHygbPsi3Q1w+ZQlKJH1UIw8l
8kGNSBHJQyKQ/rIlB6xygGAm/hCl1SGE+AJW4QlNdgm8mFrQrCZWyTIuMReyJQ9yRtNV2DaxxF5C
siWvcb3mcjmt9HlLllNSHuLq2xzbxm3RPwWR6h1sR2dTrySXMMgt4yYToBk5wZkndRe5/sEBzZNc
nUTdOad5/RHid/U7CPajwHhIxIfkbdewXLnFRO5WBpfDh5gkfX+I+VGzzhpMBT7El67rSw4NdHrK
eDhJ4jhNnRu00wJuKu3BAV4ugujufk5Rn9kM4hNdPlZJhk7Vgs9WfszpKKTY5TiSi58zQYmBckZM
dYJCSNatl5Nl68MFaziaK9sJo80HLvYiaiAHogbuZo1x6Er+CvJSV4kEecFrU0B49KSwNxL+IJ0e
ZCuRjPO0zcTLpPsh+ewo7mrreYAqFgO9wPFO8NjtIj0EUF8tdIww0Lh+bAFidNjPyY9Q/u9jvDph
45GDVRexgVKYO0hUj2Rjy8MA7rmkiqNfbRSETsK1KWE8gBt2FhRf/ixElESeUB4cJ+ZTKMU3Krda
CowRmxqthN4OuwZepSCCwTSob2VXtlTRNUmTqShw0fT6OGEn2m783LH3Rll8UWCSHVE7ReyOyJQ0
9T1hCmBl/cnSbvOaRwmQt7emgms+zeOj1pzMqU4e3cjaWbX/ik5CCjV/iDYUAvRt0lZwvxwfj9T2
dsjN8hPMIWuL8uxDjs4elbM83mHNzuuyMxLxvGQzZ0fTppjFykNHacC0YOKHIt0KCz6GpW1/1zUt
3vcI1hjgDUi5O8atFauXqku1NehY96apvfigjawigkQ5QAaN0FxskuMAC5+ytJ9ddL3gDWnPrF0c
ttalYSe3cM+QOQ3KO9XCfsZSUV8Y+y+9nkdbswTvHgbok8QpgAxkPpJb7AT+5BtOwqwtD7XHvkxR
onDfqapQ1eyg7A7rMG8bcP4qDzAbcPSkTObZgyKLyBxkxqCPcMgQMNoalTcMJArkf3WwBKI2yooC
cfVMPJUHcc9NEkUmm0vwwxw56gnDlGVe0dhf6totb2rDO8sx7OFJdckmkl04pIz6vdS0n4UTgZS9
l93rgW3JDZho3vMdQKSY7QxI6rmycYvb2eUIlESgwxDxwle+9+5HVRigiAs1A/exbNXCdCKpsU+x
x/tlzCfDDEafso6MVWKLr072UZ7YibOXSyzdvAHFAw8noyii8ypL/DDdTyg1UBrKb8tU6FLI5nJA
Jq7ZDfZwiFNomiaCmmtJjpS0yUl4fbMF1a6xZUC25MGWfEpE7cpdJ8sXfHfkQJBMX/UmVnmQ/BUq
G5wONdZ5q1L8v+T/hWIjhTO0Lkqp9WPa5glLCxfgFp+U/BxsN2LdID/XICu8CUo3n7suXlqqYb2I
/PQ1233N2YrsrR6GsCjqGcsSz8ErUjBQawvS+gAKaO+ycEI5rrhlXY6unWh5oojwIWbqmnujD2Ce
14XprwONPyMXr19vEF7IdVIfK8eO4o0/PxQZIibKbK/KiEXkMJ11gQjUBTxNtvosm3YwBPeBoISa
domfV6/v2bgCz+SrQdJZ2CzI32CWD8RC/G7yF6wH0vGyGCR/+mijQF6UxsVA4v82TpXm4PZvk6g+
DN20K0tV3/niBanbUb1FU/fBEH+hrGXWcRK0R9mHKwi6v/G9eBOPQZTiQEhd1wnmCRugejy4yR+L
xH/cYgOylxr/aqbUzVE6Gng4AC10VhiRWLE7/Ls1cbPJk+VoJ0VRkK/hDRDLY5fU0zrMuLd+mSV4
sctPlD9Lnv4/xq7eCssVZEuet8SW7nKZ5ddbYnHFl9VH3XPVOPFnX7o2yFE5+WrMcP3dl3PC1A33
s6ZvltB1iqIjVWBbbQutDR72LAprZR/YmOMkd7KEVaDHQIVTYFfEC02WsEhehcVeFrJksJjH56Ft
Q5Aesb2fUSqWTOAiKKK1WYNGQUCOW0beufI+WQ6jg0WrH+nbeo5L9KcfYgPqq6zyRcC5VsOMWd2c
Z4Ddc1gFq1a8h0sI+Oz/xe8jfwm17p9QBgSs6GISGRnZtTYFQ99Zuy5YFDfTolv+BFnVMrIqOoRm
HTs3yuDHMItYgUaTdq+lrZRmZlMglGlkLUsda2rQw2y1u1pLeS6FSOK02Z91C/Hi/woLvxQWvhdd
3tbT4x9BVOS/kkt1wQb9n7moz3nU/vHjv57ar+0fzd/O+1lVsO1/eY5KPfGjeYTm6P9CqM3xSFXp
nu7Z3ntNwdH+BVPUMWxDdylgvRcUNPdfnqFTifA03RFMVuf/p6BgaL8TUk1orZquUnA1dMf2DBcf
it8IqdCV6lyjKvdHZRRnZKyN57FKYZaEM9SL3taf4fAjew5NZydHVVfRrqN6nRvX0TRNfo7+07ny
UnLyP52reV+jAFRE0JfVUR7gR7CNXvreOEEMEYcPMQijSGteg9Bl7bwd91Tm6tNySOHV/dKNzEw5
FglVEM94CXiNnxBCCW4U0a2mnG/4EDo7hEzNF91pfyR5iy35CJomxOXUQb81mYfpzSqBqwG5eOmD
cWt5MfVV8pqzuU792T9OU+UfZcvGvwHJ58Bm+yxGZD/xNQMUPqWHSQ02puNDqqoNPDndYdaOY6o5
1RZuM56Woh/a3Z1S+CpmnFG8n2IzP7E4Kk6UK4pT6CPWRDXfvPkwILvywJurOCVlAnpdNsu9FwzJ
SY6l46hsgnCMN/BOelCTqA/HTY3bWum7aH/SmscRvTwPgn2p7YrGaD57aqXct6h07hIFWVYA28Wl
FwcfMZeL71TTyirzYdW2Q4CNsJnZ2bqsAm9ntO1FC9r5EpSK+URdthHCvQFottp6CoMSkf2yea4y
AGJqqFr9Y0Il/BZwO1y35rEDwEbZOen3eQTiUcbkQXxXWGXG1OTFPHvWg8d/d5K8UGphkFAXxWEY
UZhhsdBBf3KTXw8yVkII+2VAxliJPP/8zF3jMlFrMrUhvavBOj35vmLtkJbT2Lfa4RPZNjR4hwaa
J6oMpMpa46hpendbOkO/d4HSXqwxtjegRIpHHQngGyT5wpckpao+jF5/LPMKNRF9TEm9NvFn2Urf
W82gRNfY0nIMksFxGtobDeF6MllUrj0KYcjCiP6Q99YuyLxg32tgtMC/sipthvCJRGy+n+u+2gej
6j6WgnnWK1n8IxyHTVuF2VvrwycLTYUEZQvhNDCEKnQ7+duiMzFpKX0EgdGJw5DX85EATvXiEk5h
AYGuLi6TOFTUWLADqMutHKjdCQlaOayELarVVfkdIThUXdI3Pc4GiplepdyKbg7WCMlUZ1Zuja54
4+vJH/TerXOzfmjmg2bMGVzP1sA6NjG1Y5wL9fo2KdqNMQDyk8HreNxo32wArHsnQ9i7CBUIyrB4
3B26uwoS6OcESflLNno3Li/z+XOfsk5VqyhwKVoEKJZoFuWawEqme2+2wLWLQ26uOSP6NRKADyyq
et75JlNZKYL70lm/OkH0UEAvZ4tRZ9+jAdPZuBtfrKa+OHm1S8TTQh546vlHSzxHZBcfQh4mS58P
8M4XFg0ObMhT22vZOaxNR1RG5lfknWDu6faPMJqfTFi2L5nrDRvV8slzznWGJZ33cyo6JafYzIqX
X16F91f3of/Ku+y+iNhiYjOkCTmDxZXItNE/18kLUlC3bV5Y6odqtaNlURfaofsHGfz0EEmpQ11A
jORKrU3E3ko2P/Y/Tv2l/7fmx3ObacZauh3NjWnM6nNXBY+VNY13bC3i54Iaa4a3pF9M/iYVH7M8
aDYOQL4CxSAHKitDmV6Exko2XXHGqIAClPOW097PWOKWjhkma7r/1c+o8vpc5UP+NLnUyhrY4w+R
XqMgbYcgmuy2/BokgKZGCLOZp0TIHvgZ1Aa3/Nof2whPhiYrmm0bFe6eOnvzWVGyQ4a8NezKpzGY
83vFbq3HLOzOZM67V/JKrLRt29xoGNC85j2yz1ndhHeZ1QRYZzrajVZrmBLXU/iGrDpbRFUdTz0W
OiRFq3tHxBt3xIMkm/1DFVn5y9xB5xDxzkONfmqpBPpZEr5p7R2ca+fVn3KFPEptAlQgDJD10MZl
9BzAsjm25pys/SGI3gw9Xv+Hu88FkfH73ec4Bk88EzVdVjjcir+vbebYcBtbtaMf5MBRxwRkeB+r
yfxmqjMav5NgtpZA3brZ5VVeTG+qUKZVgrY5AfY1HkmRv0x8YbdoOMXrKfWTU02t6pSx/bi2ZExx
s3vUCIP9h7icO3b2iB6sOHcZjm1MUY2a//g/XE7G1CbegWZ8IG1boEMF3lptM+uU1G68yYo5eBX1
CUd8uS3fuq9Qy3+RU/XQ/Dm1n3Eafp9aOKnzo1CM+7jMtBfbnyApl1qII0GLo8xKMZW5zO/dbjjw
ldwOsQlyU7TU1ISrEXThz9bvox/nKXhQjwlIR3nuMlq4jUbJg6S6m3vqSZnmXw9eqR1iw65hPv8W
X+YmfqmeZNe2ilM7Zv4+SlA5WS1TlnNlzCryO31Ix708VQ7K+MfTMk99BLQNKblItv6cTp94ecaQ
frT6FSkAkPtUob6R/z/PSRAGqxgCdxRh9YryDy5Nllc/alGGEhgYMy0e4zs9VPXn997sBQZ0gupZ
77P4ThM9MSZ7Om+qZeb/6rxZ/IT3qyw/D+GH609/H1t+nhhbeu+/mZWnzgHpEdTTtCg8u2Vg3oyW
XqwzxwzOMiZbyyGRA0GK7xY2otd5/zQ5HH1//++/yUKb59cvMnsn9HJMR9fJh3pAMT98kUtsSxzu
XveHEqSofFO7rvSN3FIUGkoUuvJJdpJkP1il8qnEHegpmr72mXP0mzg423bNeuK9CxCB9QQ2SNdR
L3LqBy+YyKAre2uu9JNhpsG+IQF0skTLEDHZkrFltCh9BTG7v+bJFjY2jxpa4KfB8Vi9mvq4JT/d
3CVz8PMgBwoELdhO/BWTU2Yez9CsGCitdIQyIs7D7u/nZeRsOdFLJu+6v/8+/nfwR/EP72rnd2CZ
Kf7HhumyB7Q10xMby98fliOSrXpYG8qPKFYFO919cJ04PsMIRPZcPDVZdn3vcsN9YHkZnav3uEsc
fdif8X7Goa+o9EnOH6GC/zJfxo3A+Z76X6Pae/TadO5WPEC1k//+ZLi2REydoQmDM6bIHjZANuX3
WA7Lg/xGy5acyAoEdQMDpuxKBq8XdzVIfBVWaGulYONRIbyxynsvP1Zi45EVwmtGxeZEdtXcTR9a
Sv+yh2aZ9YQmdkk9NkOB28JyNb1x/ck6plXb3A36gHh7lGTfKz6i2LfHt4ytCFpjf82wrR++RcbQ
tYUGfELmxubGW/ql8R9WXPbfP0X4rOwP8am0AH444pv0i74UVP1IUcfQ+GHlwIiwnNVOZLd+Huwm
4r8o+21rsjqkImu0UXO7hCowYKs0whFuRvryokSJeUngFcdIzp3NqTMvujjIeBQjQOlNmnnzYUCO
jkC82xonhLbzlPZQzJGTXtSiR81Pz16rMdIOVmE1d83YNXeGaIl4YdrT/jo3ic0Eak1y7E2YjLNe
ePeOg7bSUBrPRjK592KsQgR8GWtEzzSHTyjZUd7RleqAHUt8lK14mH62oPT+bC2jSysYnPiYID+4
+/dPMfdvTzFwoKYLyB4ZMR5lxodvWGtHKm5Huf8dIPJa0xwszLq5Ys+isnFBnyw7ym5lARKxaiQS
i5lsOqw8hj9MjN0QAdXrdDmJisjPCy3T5SVlV17SLa076krZNorb6RKZBjDQ1k+7S3mUkXkwpksi
w04JswsSHz4/fAX11TJOHguMqJMihq9F0+U6/PMqGvvqVV1n1qYIYKm6aJ/0SleftBh1TmowNOWh
UVL/iIaE7KiDWZ9+mbxMm8RIqGIerqSbqCy5nAxdm34X8WBFsn7rY3oNeSmftkgkk3knG3GWMXlA
2Ql0gmy6g3MCOVsf7LANf8aWiaHX/ryCjHkljmX//gbQjL/dAYbruLaJhbzqkQ801d+/naET+mk8
qRjmtfncmBun9DDKm5Rz6lb3qI70B9m7hhxN2I7l1PgCdOtu0mtfzJbjMXpXt4NTH6YcCpEBq7AH
/1r8chk5IOeCPgUPU6CT4pdQk3FtV75YOjaMZY0fGRmyiQIl4EbjftTz6m3wqZqmoCaf1BD+JKlt
/1yVanxA+hIdCTs0zgmrpo02xPWTkeUxRfcweBNXDBMH5eD6ZPoB9VojrHemgsZIO1TZd1NVd9UI
nT7qM3+DHdtwq6W2fy9npLU9XNI4Jokun1fi+TSi8nhy5ENrqCbE5HCG2nbvI8vEQu9ScFfC/XEw
mgcPtF2KMMKTWXnhkz50+jryXPyFROx9RjtWyVob/cdKJBBwy8y3uo9fWyO6MhalAECR5UMuSKYc
gvd+zlb9QU6UMcWDgDJrcfMgB5ZrZTJzkUNU0BoF9HMVbqrWzS9dMJIQES1Hz4qLsEQ9alWw+RCX
M+SgOFNOXU6yxJm1OPP9snKGjMtpejReLytDH07//bKNV/yHRZtmftj8O6rlqSbbL/b/3KCG++Fu
D7w5tnDuVL4lDXaq5C6MlVKDk9ZAWa3lO2J5l7i9N17cNxmI8pKp8p0yZVi2JWgyXOfLmDxzjubx
0n/nRhJXFW+p67V+v/71h0ax86fDIw/5ueYhE4feeQxVs7q/rvzE8o8t+BLBQyG5L+OT2ek3I0+h
hwQ675On9MG6MdF4xsLNespnwOcAq6uVHB210XoSJ5g+t4EMkXHlBEx206bJd3KFqnh4k/CGKPay
G2RVt9ZTDZEIkUwP/b9GZeZ9GZWZdzmqiskfztUSFYZLNmRgisc/fYgv96Ea5teDEvQ/ZuyVqaQT
koOdm6Ico9d/ZlqT36cq2NEREDZ/SVbkHWo5wboXq5q4b5KbSZ+su2pSu6PTWEjbNn7w1jjKTe2H
xus8U84NqmLn4/2BclEd4pllhE9aMmJz1Cp3MjRGY8EiqwzXgxXziOsGHd/LLt+GCt5QllZ4dxWM
jDtHtEorwBnRntPDMjAmnolqBiosYtoSlxfpWujxywC5wnllqAqLDYwfZqDqFdmNhDV5XBb3qmJ/
bydnfJ36AuMhzZqAF5TTq98Vd7YQoUjC8D98DxxqOL9tXsiKqaapQqx1KNsYH525u8F3a7Wax28j
3D1DXeUjYha2OVpn1mkPCGn7gORbBBf7EA1CqANPpG2bPXoTAO5FVx768pONbeGj7KA30K1NSsRb
2cXHCnRlbD3IXufn/VMf+X9inNod9V5BCbwqzWueC8sWQHiDcpQ5rGuuKnW9cIspGFiY93mGzGJ5
6BfiZbFWUtSBWYRlHvudBNbAWq67it+7ADMzkC7llrKXdTbS4kkm9+WhTLL7oK/Li+z5fASb1MCH
71oNiGt7mV9oCEj0LFARGEfGQrYye3Q/VVirwXyc3mTcnBLz1mshk8H+/hg3BpW3YRzVN4OGVOR/
WMmhhPm3z9R2TNtQkck30ZH7+Jm6lQ7es7GLbw32ivgO+PWhzbpLPE7Ir6AaPZ4hbI5n2SqSvDnY
dXNhr9FYt3Ky6GaUd5GKMR7huzpnr4iyfel5IbV7tEWceLY3Tp6NT6yjPDRZouyrk42gv8uG92vq
wiJL9B/ONMWrXLUuAErLM0n8nAwXZWaTrdu6mlXXhX8z5fe50Ity5l2X+foq7PUk+gPEUbvOpxDB
ArHQWg52GDUnVxyWWJ+jOK6h+uDonrbxeLu3j0VvHyAk7KlQGy9GHBbrqTQt/OcV46W13ZOve+Vj
l07DIx4TRx6ByefSuXOcOTnxqyQn2ZIHKPgTzp59ixwrBFAZq72eCpEegP+RWzoKT59gKwD0Flki
ucGT+8alK2NyT/g+9zpNnGAr5Qb38vbQlMF0XA548U3HLM32WYbNmGEEJciF9ynXPg5TqLD788GK
B/NuthFGzLPqbIieDLW8dY5qO55lj2fMz3hfqNF2ilXMLd5jcgo1nDetm8ALkeOtv8UGiuBDO9oH
I7fZfpVT8CUzcqF/EE1HgGv5i1bH13iBosthQq8Ol5cg/GIgYLvK4NPemVluP2hm+2yLuMXmHTGr
0d/l2KJSRJpC0Ol+NWrTsR8H+ynHLPC5LbYy8WQ2muzI/JGJTJEYkZ1UTAv6X6bhBV/FXrj592tj
Q6Wk/eExybPRgSnn6qwcbFt85X7ZuY7GkJdePhvfspDvi2Oq7kkeFES+tsgeQ0Z/j5lhO/UrqTks
gznOiie+edb7DBn+0JXzLXXCTTrjT3Kq9gng6XQb9x6JUXGYLDy2TFYiS8iOGhU4vp7vK70wr9NC
gHxbW20wnhYxY0gwE6y8aotsIz6JY4Pn7lh5nzBZVjc2zjpb2S1ns94nLaovshvjf3nUirIFK8Lk
zrW0O3hYZ9lLwrn4FFjXE2Ukw1LZj2PnPvCi77Ga5ccMw6x9Z45INokl6yTWnx9iqoglv89bYgpw
ldW11vbhvM5wpyPMb6gzSvClS7Lkc9P3GIfpIa+UKfDP6Or369RK1C/qjP4h7p4/fp+aOLx9TDHV
qvoeDZNx2CHXBU+m6MOLKw4VljwnFed0rFHCC5qmGQQ7MSD7gzteWOubB6UG64MsKXO83govtZAO
NMIp3/xyXgVYaJcK2ewqDFPkOtq32fEQxLJZppkZiRvZrUsoj04S5hvZbfQUsK+LPPR1cgoXSU/7
+ii7gVK9gi3q7uyg1j6HCe5fhvVHB68QfJ9hPSG1E51LW3uVbzEZojZ3ZHsT3TmF55yCxHw0sVzW
UFxlra9lswpQnozgslBfVuVyVEdIGhIRK/tlAKnp4jBqiIZ7s8/Tp8W69LaKTFwrUBmMdZeK4NQc
DXEIsrKhYEhrLnCBakpvvYRkS06TM2RXHtTWaRBEBqpO1T0C1QzpUvcdY1MUUfRqQy5ZodY8n/Gl
8D970x1+YdGrihrKcQZfeSO7upeZa8dWs4PsFm1+7HPNf4zr+Ivf2F8TIRIW2P54Czwre27D9Fin
/fQm45GI64gH/lPcIad+G6G3jBUY5dDR9pKN7MqaqKyGyoGlbLrEsP3Zl7N6UBoV82wVsStefrAB
RXc5eO9dXwXNb1UmNBIRQ4cJgIZs1pUen+fo4JeVcY69GHMMBIU2xoyi0MguDNGjofrCvhH3ttD2
jz355eeyA8U3RtUXM8GbMtbTdgsNr/xS6eY54s3+5Jqhdz19FtM+nJ51ylrGWSqZGyuKT1HlKr/A
H4yijFdxBjZZwh9YCWh3DU5IsjflUO+smVWii1LandM9RyM6FmgSs0wIKTaiJqnUmz6mgCVj6BBR
wYBh0xW/Tcut12Rg54Mzh+I9mNPjTHIPJ2cvV9Y4gUZbjOTCJ9WrfDFYCeyD39t3//4NAWv6wxsC
9X70+T1b1QzLxhT6Q27TyRQUJPK+fCvxC7/BZ9w+wsnKke6KNI7Xtu1b1rF3SvVGR+LkxpJD1wly
6HqorXIXD6D+KH5Wux4A37WcUIquy725kVsuwMnlDuu3dCM3ZJgb/xyN+6x4wORmK/ELEs8gW13T
PddOFx2W+AKFQFvoOijnS0zEMs1Th+d4bh4LHV52jpp/Eo9I92bzq67h4R5GmUKGo55ePYRTVljA
hZfEG67TFBxLzrjeYQ4rsuisLtStb6EnuGTIl5XQh2z7MvnDcupDd7ky7ykcs8UPWi6qj/0JV0P3
zhvbi6xLZtHwoAG7fjFrq9qYMa6vnpJ4JyWYwo2ixNkrDJFL1FCm6WSCOA/a4NHnXbrS4GfemZC7
gE2qt7y1p1cDxsW+mWqqPqIrp+lAmU6lhmJHgQo4ae0xu1/u5WDKnvtyVG+vNzOayYjQQYpD4Yjb
XR5a0QIP/4w5s4qwx1/xZa685vVLo1jF9XroywL0n8Mavcs0eSQTDai7sbwNrIj4UR70LHqbkd0+
yp6PXxR60a+yI88JUTI6GC1S2Evsw3XGPFH/wxLLEqjB35ZYOmBCj6wMICNDJKE/oDGSMWkyPyxK
KMc6dqdTHp7xbg7OAJWym4TNx9rCoBVzBhH8p2E50JbWl6YxcWgTG83Wu+vsoH+UnaSuoRj7briT
XWXstLPqj4/XTW6SqH+gSxyc+tq19pOGIJ0/jtawjr0uWBsVNtpDPdn7Ku5eIrY+mwJFgHU7zx5M
8kHDT2g2XhAOjfHJIWaLdEE8KdSJfNSdRW8WkoNg7cA2DX3ZPE5FgbgAhhXmgxvOOCfwC2c6mQd0
60JJ03/ykTV8oFQNaTwYnuSM2sRErMDM+iC7YNPd20EkemRXM9C6r5Jo2KXmnJ9Kc4R26E4XoOjT
ZYamgbNCCGE/6JB5Ct0ut9dyqFHUNyjz5n7ygvkmwLtzX0wYkgfjqD3iBoHnMsmdR9D+/XoUrVjE
Ct/Vz4pctjtIJPKOjCilp+G9FeqUTcShqagSyjibvnvZmyN1Qx3bO7p24tzPSv9FPjqaIpi3falg
HVHjMNW1MQSL3H9o07E5S8haq+d4+woyoS0e6fKgZP5DgmfHWfaWGRLyJs96v4acEQW4kRl841fL
c1E+7HStCc+t/+NDWHYhEIdnUlWyszwy5fNRjvndj+VhKVuVee4bt7Yv4mVVujEiCFRc4Rs1gGFi
azirGi4UGB2N5PvCiH+qFX9GwxLpmrYqvlZZe+9h/vSn3X7rc4jrmADhsQ6C8EfTam+57eVf4Hoi
bEm++7bU2VDrQmBh0mPnHDutc46spjjkWvKAyKUxr0MRkwO5+2SHrAF7TCjZgI8BqtC9HuAl8ldq
bszTbeH1Z+6CBzcIze/vjTSIr5H4r4YYajXnDt/25AhNz8W2vunm1VCTWuwspWYrQtDTQHCuK7iU
23xwoocotqzbUh0jeE0t5L7GtAJ0GHBcl4sDnj71Qzxh8ubuKvBrp+X55/Df2Ap3jpvro69vHtvQ
VTYO1gYHnF/TT8x/1RDX/NZFdrbqNXL98AubW0fFF7CqKSE4WbOSMzCfxJWjrpMzdCXnYvsYXieV
ox8Ut+Cl63rWsWTneqzFQXaXQ12pu8FIw8MS6uxk2AkXyPmzVjfdjvLOhuRbeNGpRt6PVFnvXfSf
2FLNzq53TLTuCxdlw7DCuVUOm2IizgQxO4+AQmYV79woxYOwN7xdnNbQ+rM8P6VJq207LL0eetM0
bxrLd14qx/o+zlb+R5kYK8cDxofj+oTqcz1+S5BvxFGr8VEexd4RxYD6qVDClafr9kPauNVTEXfR
Bq3ZZCsHjah17nwFh20xKEOBhgJlS0ISIgqnK2o6HK0ARY0MrrIwcU+f0xjZuxkRrnWJMUqzrRoV
M8qM4l+YUkpUTZuKoWzKoDwkYvjaUvETXZU5pcZljuzyuLUxEB+VW6hO+DiMZh3doo/2ivmfd+dX
mXfXi1alRwoKv+WEogHdISlGRMDgErN7cW4SP+Kx4o7Tq65TOBmdlxINhWMwls1NToqnyswYU9Uc
P+HO0uNHeQiUZ4i//r1C0vmxtfIRv8j6bRk3atPdDOWor2UMh/WvboGJAEJKwzTuUjRmpiEov8LD
tdeejdlYNKjORdMwZudOyb7/w4wyULXtUJqvBtuzx4D8p8Em41n2YgvvoveeGGOlQclZzCw0ZbP0
xNgEze2PjCTuMS26GBnX6eb6fatSkv5Qrq3rcl0Cj/OmP/rI8fAlzS5TqymfLff/UXYmzY3ryBb+
L2/PCM7D4m00y5ZkW55rwyjXwHme+evfB8i3VLf6RvfrDYOJBEDakggw8+Q5zZIK1f7JV5r+rGr5
Pk0L5QUqlvFQCbabQfSKy8FBiTcs19KbxhCyIBYKupiy2IWcWi/S9F5rEQMQOGh56Ie+2NZ+/HkH
cWBkMM1RXNRQznuAzuTcCQ5DPpkoXfc2mT6kWZuzPJAuO40lygfIw95ZMgJXN+SDw6gleC82f5fG
dLKKba+TSYP1hyUMRfN1pCf5PQU7OVBYZbiLw71suTZfu4aald1LR5ppyO+FbJwVb9uX1EZAhwmb
AzHyBh5kO/3RAC7TCv+Hk8ETqtlt+2ylqCUNWjdDGaNptw7kr6jP1LoCLwIAFCONoJqb+2c1cOqb
PnB/a0cGJT4Wc/GRBZlxZvFZqqnhPclISyFqJ6OhPEsr9p03qjn9S1xGJwgKNWaF+rYI2vRB661I
O6dbaUaG3W7jyNFXcjZ7qicEGhRYHFy/2fRaERPS9EgV+rV1UE0yKzBRUILvt6gojcoDOqvBs2mw
gJV6ZmzUqKiOk8hw8Ta9bWol+u6kBrqASdo9+nOgbLtwmnYgZPpzOrvdQnaJE6ItoEC+pIPCJ9KH
gNf0rP8PMXDzHzaTjuo4mmuYfJsM7Y+3MQNcZ6B5ZfolihLozqruXjOU5pzAmHZTNgmVtOQ7zrKt
dBqNh37abaUpHbPh/DlqVLTdVHit8mjZ/QLieHf0Mmpzu+sJqfXswVADfU00ioywY7TNrTz4mQWH
vqV+nRWluc0DZyxRN9WhlREH2UWaZt4yTp5eB/82Rs4zTvX7f3h7lbn9Ip2CIt9//9//AbwGcRes
gS44aHDR//L/amq1CYfMGN71Ps9g2oV9ShI2aWJTIc/KMGVZj9T2XEdOvJdtMKg4x6GycJAHaLaO
YsSCVsU5dknkHtEscg4J6jagyQNeRm3t7o+zXk/1S9v46+y/7zfAAdlawbyVeUoLQPAiNAmsyddi
aQZmnNzKxKQ0E3OMfzOl99r5OrYterhh/t75agZNzYXQWluqo+YcUOYq7twp2WUikS8PxOvhO0B1
b0sANnxMZy+/sx20LnW1+qiTSYFsJG8fqNPQdyUswrvQNRPeCwwDfsHe/g7ffcOn/d1G3ghKwzG+
KTUeyTYVtigGpflbMPHIV8JR20ozH50npOzyh1wnGQdy7GR4RvYWoTO7Q+6LUgNpxjOKRTDmH4e4
n16M/EeczfnbkOb5rWFCHinnotIggg1ZbW6kdzKVpRfmNYBRdeR1gjuQk6lZFGzkHVxM03sq3D5/
6Ly8Oje9dcoCJAQtK472yHZoK0iPLVIapX8fxQIjm1TRBz+O98gtYJhRY5hgIy3cNFZcf3GdD6V1
wo8/BsJy9vofvv+Gafz9iWGB3XQd3aMiRzUAqbl/RvhVKJULGL8aEJuk7rox06lAjtCOHqzgLco8
sOcksl1BpGma7FtlexB3UCj1kbZRojx881Q0SsEV2CegI9NzBqu47IYyXH4bhB5s/mI2HgTdqokH
dU/RM5y/Y0uVuDp8FFkX/8zKk2eZdbDIAbw4ne++Z1lTLnWS8WfTJ0SXqVV1aFP4GrWmGrZtbc73
RaUFK33S9FcxT9/60c95/pxHV9hRooMelCU1TqHNulzE/ck3UPNF1IaXNo22yjU7orpBd5yV53ro
upPsJZulOaGRvjN79atsl03SKQ9Tj7gbfNX28nIF2diIKRuIYBZdjiqfbPvtYq7TbokVN7e/tWU8
fQ6tWq2soXI+b0peysqR+tVTFJrlNJc22Uex6mLVWylMZ/9w1/UAKXwM4GkLBVq1D9Tm3oDePd/E
KJkvBzcl+5Sw7zzEpd7fVokG2UvVKf2ttAsXwuM20KK1a0zrlEBxAVoT4vjBc6OdY7fZo9OFznE2
/TsbRrdH2dSlQOSaVrX2ED9nj+qIWpViZj+vPQZL/VnlsbOmPInlSYzU7czZt1TKLOQcnpg7JWbU
2Z11lD3MtEp2FZtKNlE4ZRt1TkKeM7y/XCnzpk02waF2mSOq9n48A8Wvt1GTjOy7GAcber6GStJZ
X2aA2PnBAMt1ndTRZn75kVlu5azmXPqnKA3g3CAjAkN1Gy9hS5t2JNrloDbwzcPYZq+yu2waZ/6P
rduLyC/X9Hmu3Sgai5405aEKKHJMbR3FTP5JgRsou7rkM5F3JdsMPb/JHdU9yf6RGdVbwIchu2im
nEb/i0gvHlwKEO7qSiQBTfIZ4mDMI5FpGC/XrY1+ObUx7MYjJ3uQXRrIMlipRCQcCoy1HpuICPeb
yWrSr1RSodAwm9SyKHr5ks7wgVOd8NWs/WZlt4V+awz9eFb6/kOD6uRrkFOwnVJueUJ+hapvH24A
6cjt8Sec68pD5BcJBRttupIX6K3sFjTR21T008lJlW7vsHas5UVS/6koPeMdPv0UkqbB2zaAz95A
wS1B5UFmL3TaiYOZZ6W9HWLEkZbdiKym0J3ca0DbHmFch/9hgFCwHCO1opaIoCsUzg/SiyJlv7Ij
JdhKM1Q889AU6ZfLVDXf4QoI2cn1OvVRVyeETZBKWkuTSiD1Lo4spBDFZVvELxeVNhfAG41vcjan
dJStZw7WkkVYe9SV0TxnZBDFbV1ayPIvsypMLrfqKm1+Q2QeBSPRxUhnHhMe77cGu7Exav6659JE
d8Cfw628j65QTfDv+ec9D7Z7h1p6frln8XWges+iekRMmVrVfDc7zk5a8iryvk19GC739e/uWQ4a
G+Vf7jlIapXaiiK8a/NxMyiJte1qb18mgMnXSlfaN4oCfGchT6eU0qJl11KyDM3TDpAWHleB0zHN
U4ivLj1Rfl7EFqxR3RwwXMwxqG2+8SMXmvqw/JxMzZs2PEj3pZXXVyQrYTTIocYhhqRPRvIYNxWh
gboaV7Uap48AI9PHKnt1+T49yA6doxtr1S3qtTRLNdHPDJYd5ZAsRZJxCId8I9saIJXEr5dUhEz7
ok+Xn8OYtwnbBJGQKttGep8+qoHV3k0oMV17ZBUMcp7SFTs5Fwkvj1geAacl9F7karlhObQORoQ0
1LHZy7Z8VIfDZMbvczV3iN7CAKapCMKa7WjdqJDPH4OxbpbBuPJz4hFJUT/P6L4vUtTZf4TzJs2d
5ueUzt8GNdNf3GJwEDP18xPlYO4ebKuz1fQ2QFYXXlWCX9kXtsa3uRhEGGTLE0H/GlsGWNR2zs7y
yuNUWDCIg4KgHHtbuna9TfTZuW3j8Icx6NU6tBR119uudWQrE2zMEh4zBb2A1ZRUHtLJrvusNOvK
RMI0jQbtqxuopyIrW3iG1Htk2/gnx2O1CSO9+I520LdK7e03Gx7CpTlM/iP6HgrR5kS9c43589pB
rpfojf3tulEXuChBzN7SCcPhpYsIbOia/8f1BoRyoHRATtCbSm0DLauxqVuC3ZDAwhbRa87Kmnrt
q9JpC7/Xm3dEepxNWE/jTk2K4sUz7ZsqE7PCIIhIBQINxthD7Bsl1uIyUuDW0H9+9D2tvHHMpF/L
AVm+pfbL/WLqYbrR2qHZCwja0+zZ99IPbhH2Pa0aTiHhwZOjEOi7DPSChxn+ySd+du1+RMFpU+m1
/8WvN5eBhtuv9W7m3Vft5schrN8uN5LNSFGQsLhLpqE/6k6lLQtx69Gg3CBpmb+gdINKkEtYMWu7
7p3wEYoDdFAM9ACUQstEeWt19lwpGICjsZp20bBruIcxvzvYvZqu5D0oVrPxeGq+dryXbt2yntDU
G5XXwuSTF1OWKKJA0OumhyCY4wcbLczLv4stP4Eitn1nlFa7W1+roVgSI+o44wfXhO/tbKO0Npf1
zh7c6WUu9L38+5LMsNipZhmgB8W7Q+RPX8wsSc9Wlj+jv42qjFtluyJI2ks1gyxpgLYkX/ihne2u
ZQ5a4Dwqo6vvxWpaK7F1LsXBTdnbVQbElHL5jEA5nEv3W0jp4GVBLZEc2ZLqNRASpr/s1afh48R2
8igte+y8m9EVQbGi0Ldsc7UbxAiQFirD59RUlIckKG81vw9eR6fgn5Nk9iLSo+C1rrVx26mkW6TX
htoIKZWpJ2iDtx/Mn2npqidpiRn1wQ2eczFjP0PJIDpZFdeds9oiRwJKI1mbbu8eyES5h87q2Z32
CNTtBqe704Wj9l2lWv3mVsZyx0PfBr8ag+vRkgz0mKX/dTqFxG7befweaF8GM4h3ftcj0lt4RgL0
IGwpyWmMbQUKk7LfIN3qPZX5KFZl57lWQ6DxKmzDsnOuAK4YO/TgpK3nBvyqVdXuQWswWZM/BrYa
P6BenJ4htwpurdD70dkpPr1zM1jJGr5m8kKkw791Jdp9iGyq66iLwCwWdvyaBooNY7ZHVEyY1YDM
tB8m5UGao6HvIup3zmbhCwgxCQfEll+DkPi4Uaq92Egngn/N3daq/+lFIiihNs2Hm1B4e9X5ahZh
fSeHKsF6NhAgqyHNuAc48iyvk+UmihDipjIxP6U8/3xT0pvV2uWmFCHYA91ZRaZCgOxEDZaM9Ukz
H1BW9nmTucT/ZBtaS1QUubKMS/YMFJ/KCtHJuVRi/Zro0knOGYlOVpaJdEWwhuFt2WVe/Aif5/wM
DGxNsLs7S0sdCrZokfUgLSjW91R0JxcLmNzBCIrhXvp8EpHpVLh30gI3+AhctLhYvmG8dqOjnaQv
D7IPLbSikwPz77PqgzduUhP+CXF5V0V+i9+Gf5BexLGR4PWm9nC5SFeMiwgqo1vpzVnnCXyj6H3x
2pbPbyp1bsBbqFCBI6SVqcfWrpM9NWHF02w7MbwZKsK8wgxStT268Nk54Pz4FlfQnKFQfJZOteVS
hdF4N3mjFE+ojBWbHO5nUV1WPA2+kR2oUabyX45F2gyFwCfZlewFsnhewMZddA27oV8b1HtupNdr
iF2Ci03roTmlhhmu0gROVEqJm5NVFTBWdOI0Dt0etXBENy+NVUih16JqtPs4o4JbD/IJvhMxB/os
i4wQCBWWe5Iu8zZP/PxRg4f7VEXhSVU0pYDsFYGRRjOcvfRaUYNIz0Qc14dR7FG2EcD+YpGcPcim
yBv8nXwRIsHLBJPW7Bq9aHj6MjtKs4jAhnO3kqYcocMrkfTqWbZoIXu9yULLRvrCKRnuoT6+dJc9
htHha1dayU6abtiiqlj059kZv+R+3x5kc0tIZ8EXFEEXcd2gqVAeZYWBXhtTHoZafzLaND3KK3kz
4jAkBtvltYdqrcYhW/FFSe8Hc1TXhtr18JeqFdTkBcqJ4n/Qk1o4Dz8uf21DRg7FGmOGQZrrUMiO
WHUab3VAb4+yu5XP+VJXZ/3z9t3A5B3IeqW+ICBTNNsbqsSXMtcls14JWDgAGO7NtUmeJQixkZUc
j9K6NA3o1XjlOG7DqvvMqTVJZIBcmvrlGJAgLkdnnZpQGkrY0DVz6DfuWY1y/xN0kTUUOkAp/tnP
8LoBUUmnW3thGa2GJNCOmpW2RysJkR4f0/Cbv5eVQle/avb/1i/HszRnvPylxSbrAZlVUYEeHNQC
CwluvZqyHPtqSoBrITq3tkpnUZB99cqxTefCkg7aZo/AtneHgsDPKjSmN9sNw41S1/bWKtmGsWs7
Togvnlt2obKXHzvP06CBCssGbwOUkTG69ozsWfsAS1T1kBrpS5gm01sZB5D0lVSCdSydbyH/LCKH
i9BRCwBjZFIqkUlJlTo7hLy2JElEGujaJRIZlAShdRQa+nE9DQU4WMej1EPR471FXu94aUMpZzja
YwtAw6vDbl+OtbrWQchse1t1+afFFKDMyGwhN4gkMBJkz9KbONCglKjspKD/NiPsMctSGQp/gbiU
egwTb63V7XRviMOURdM9iMKPSa+TG2nJdrfTP4fKNnlQbWUEMR45pJcSQXlMTe4E5OHJSrpGcM40
m0GYpqI5ezsOIAoXZmHGZCFrk9I3LNlUAi/1DFV7kJZfhv0CfvDiNm6C32cj4xcFtf0g0w9Kcux0
CO5lQmKA3mrv+a36W87CDiAQp5aZgNCvPIaXHNu600mVZ6frQHSj1IU05eE60Mgt8u4MGsSVIn9u
zvJKckCcoYRW6K6bnnL2CflAAksxA4QjlVyHNWqw/+WMHT6lFf7LrLZEj4ikEaUw1bNNlfJQ9dZB
Wt2oWLehZnyVljw4pgZ5u5obWwPGx3Pfu8G5J54qBstp/KhVxK87WlHxgwiemLENLetAoUh4tsON
paT5gQzyiy7/pHjSbZS+bXetipSPPMR1fZsahnKUFlUR2WEctBdp1fAdHerCnbcpBTBozoba5QBS
/fPMQmlu2ybVu+yRatVnuzSnNF1aZhkfqXpuF5KDawZQv/BSxTkNVeohtYgjE+RcMEyaC1clARwW
A0nrUfscEcfezxnSyt63JAN0eza02Xwwk60/6805y7v27PBop+6fMAoU0e2lbRgrKszM8nNQQxX5
g+NtcudoW2geJ3p0sNrcPMnD4I0UR89xsOnriZsWjtBN4JGZhMfstfVoEFKT/aRXGZqnPvf5tK1k
POYe+oKW7d4ONlRIngbD0EI6pC28ih98c62gfwhDSq6QDNEfr2eBMoWrUrQpAV4z8X73XvuNhYWw
ZvsRCsgqwdlxMfDxnzwt0s9V6T3I9pqCecJmDUKTApqK+OgyG0v7pe/Y8JCn45VbtF+H53AzUp7t
JPetTt5mpjbvlRcJ9OrEWS3a5Jlsk17Zb+jr8E8vREWfYwvIfpfeEOpbZTaCI9hMQGvoH9xMYBBk
07VdnhV2Gxw712y2npXMT2bqH5WyGtED9Y8J8Gl5gsLupcWp0Sbw4qBXHn0+Caiwwxul1u5Tn3eI
SH5y8rTx5gqQ0TQQIOEztcVBOoxZB3P01wiXv/RkZyjmwEfm1TvXAZOjF2O7HdxKe+KjhHc+DfKV
NNPGag8WYZuFNJsx4TWNnUJQR3q3NBQ0FYY4fpBOTynqRcUv71ZpDe1JTlzHFYFVYYY2E3s5sXaf
CO+TPlMeb1GuhyTfeJJVjrL4UQUC1CMkmCLj15rGqxrH822TZCVYXgQbFTsnWgvKdgeTvfFal837
ZBnpfUD88+kfBinapK7yQrePebdSAHUm7JUoCITxmV/MKpInA8oULFw727CtTabo+XbKfBS2BKZC
mkZj8mYlFl9pti1arAhMVA/TlJpg3TxlKUGfKrpmpN6tDEaDqX/VtGNumtOb7BWWJM/q0hvfPBdB
glb0MnpF9pKD/6mXoVTaKtfQG6q1pH81KawWM5Rt93lZaf5xWXo16VBsKmXQVpOug+P4dYiNbUFM
BYjYX82Zxjq+oOYNkIdVHqSDMon81HRFd1DLHhKmjN8y68wzqpH2LpsqmKtN1XrrgVKmTR19xA4I
Kiho3EPsOPrd2JuoPQuHGOnDRPsMG8XnSI30tRwpO1Ay/jmy0jPjMrLQ3PCjSkmJFu0OyZDqq4Cp
WH74Eygfco1lbz9bjYfUdz9ExxpK8NtagWQbOHbxSKSF3JbTQwQCy4YclRTTexfO0WtLMH6VWwPV
G6YPw7NF/A4h7uQcC4GXIEurj4haOWL30c/EBxmglM3bHHnVKrZgoCo6p9+7dfHOpj9bVaNJLAq4
5hLBAvcLG85dBLPvT83SDklc6+95polKEisC8+LDROwm9q5A3+nOjogFWvowvpt2cfQ81lZN8d87
FoROs7yTX2nFUw8p8hIm/XSneUXxpJKq2rFawHSOfMXTMA3qXQvYjp9s8SR7oA6+g9E3vZdNdu01
yMW74V72nwNY9apMS1fSSxAfqsPReZCXkk1uOK6gzesepNWGBlqakRrcyLkjhAY2dhFbK2naAUSc
fVB+kX3HIqtPWWSpC5eSB7BVUfZE6OrUp3nxxYiAmyEwkN/UiJ+/aHO+aRqt+DL5cJvxLeZLUebq
W6l+yO4KrNvb0WVjL01X2zhFO7wXRlftIJQEoCImnfp01Zpx9prXmb4vdAR95KS9Yt0U/BgpQ229
dWyY+7IuknNSmM4yMnM2EE6PLGTR+yyFFWs10eRz2RbpXTj1a6LyCFFRR9Pt3H5QSJAK+/85+DKV
uNo/TqAFfbuI22JPwIOQaDssY733nmMtb46dVloL2Z4DCVyVwWBcutX5+Fu31k1/72azWdpDRVQf
p8hgv7Egifg9SloPVmOtO3TtbL6CwCcy0EQvquqFd7aN1MosHqLsD/qtF+cwHAjTrixrkRAoOEjT
N54hMG5fQlBtpzELIH0Tk/U2LP8UfydlLDSOp+5bg3S8qucEJ9j+38bwwX4x0agUPIXqubQdCDuT
Vrn1PaqsamJyG8ioFQCdWg3+LIm/oHoM/7wYPyfuohui+nuZA/4bnXZ4Ho06Wpe+B/1AOSFfg+L1
Lvab9i5DJnVVJqH/QoLoRxb34c9A3Vk6Gm9ko3Q07N3xzRG/PaUsjPs4rrStYdrdTRvO4bHpc2sd
QWb6pIoHBWnM8UOxm41SERMzA6/fJYbq7yaFuvi20Q1BruvuyooghDQngycgzBLxxVR0VKN0D0Fi
6R0CfqVZrqQrtYjN51QdyZajx8D6itla8YhpF5fODunqXWXH1cVr10G7g5yU/6noHBYO+zz06C7e
0iZ7Allndxlr+GO2803AU3LmzGqTXeeq4LzFPXteGe0CTZku3lTUQAc9qk7SO6exvyXFDgJMXKh2
SIRElWFcvNSHo2CgF9bFDCPV2KqtjT6AmJm1TdvOCMFfxubjMG91y/cuXq3XR7g7K3ORTs2+cct2
BwTrWWtHOFqrPmuO8sDH+3kWGzDEzePhzx6yWxhCbkYiL91KsykbdZmHFgzto+/dZaYOoHhul2lf
+ndUXADWCklubqoAbW/ZKPvJQ1DEH4hdaXtpSaet+IR+s2ETi/HXrnFKLAr0Iq8v4jLXQ6urT3qe
DjfXuZs5Um7dEPok6vgBOIkBfpyjAlD7MKqKibWMhw8An+KUWUFze72YX7TRbaUU9wkv5L9dZkhY
VEHtQ9Uuxl8vhn7KHihmebi2d4GCBoevvMgrX+eOchTZCIxplzmcR9/RSmLaSXc5KJHZHUIvhGUX
OYRfzWkaWi2qiXTTS/V6apFKK1h4IdBQspUKwOJwOZVd2zJVFmHbeBfPv5muTSNK9gJSC+ISk5gH
9TTeiqRtToq7DHIPzpbYZW+WzNQRad6+CviWS9O2Eof3prA4UkASvNQUO8p2DV7afVWrbGNhkX/T
GnS07cbtjmHZmc8Z0QDZnmTeuJ9D6vUvk8NdTY4kQkyb+ASU/6QC5KFsY+9Qi4M02xbUnupD2yPb
hqoiSU2On2pzyESJTP2FtU/SZtV5xnzLImwSGxMO23f6NYEv1hUJwJfYe+nRKG2Xva+Y/OtUnq99
DpMDLmPrwLqB2gMBWXC722nSlQOQhtQ1M7h5OExmlB8HcZBnsi0iYbQKHBWSgb87Qpbk34bFClwE
KtIBf7TLSeRQ0uT+pma7fLniP11MjtVqD5yoKiJzhH5TAGYbVRTvS16kK3PShU4ptV2UgZCpryUV
07XPYATqUvWUYatD0r+wKMR5VFCy3Ttllm6HMEhfIj95MCih+jY3fszXov29hxe2/6GHr1To7c0t
nJ+enh28riV41Qb5QVcdSFljc39tctLYBuH7q8t1RK0n3Q6C5qMrJpHtl87OpDqrPkNhxuq69n4q
WaEBXxJrJHaCgNxUO7sCGqhFNVnt/aWxzKm21ynhlG2FcDQ1xb+8Y6srOc3FoSHXS9EMIp6CUUsy
bI3KpC7T1Eeo7VfbhYBL2n+ydP3J7PWbX/ZvGhhT/5juz4mk/e85veStSYovfnUs7HKIm1fjske3
mzgA/KopulzBBDHEpGVkdhBZvq1iyMqNEFN6Or/Ru1UANf7C4lPeyEa7ttHJ8SfE5hI0Y0rUY84V
uNQFdG7O3vUSwiVDnTzo7pv0yZbK82OoG7x8eW2zrUgI16UCPGPV5xCswLk4y+7yAOSabbvqOpdr
yDYzVONlgsj8Ti/cYadlKhiYLKPqIRrSY0PsYxd202vlF9rAd9flKD2yD1Xm7bLRemOlid7S4VCC
sil6YyIpneo3hZX0zROiudnaqlQqBtzgERbo8V3LEl7TrKwlD42g0JhSXogu5XQzVQkqaPxq7iHM
rCEyM7WXhFdndDbN6bsRQ9/iWUOwSKFPdUbDA7NkasjDRN2T4pPE6406PQ2Omu5VJG72ith3qUVV
rI1xGp/Q9FMXEapTH5qb7C8zwSFJcMVvv/fIFcJWkJ/8GfUioy1vDUsnj+tMaUl26C9bnslDEzVo
XzTGyayC4Gj/OhBaC47UUCiHLHL1reo279J5bf+j7zxWocC2/eMc16Fh4vY3baav5dzXdnl2bZtL
NzpE7uO15dr12iZvJpmPuuJSWCduVvai5C/aVghjkXywmqMbesVCcQJjM7pZs4YoDw2O7MFzWutR
KVr3qcz1+9KZkjsEnt2nptPQ+HTa9LYfMu9p9rtmRdzF4X+A12wGe2Ow/acUCdNDsmpPvVy6lDPF
fa0dvTD8Kp0WVWRnn58Le+5DnVjlPpvQQITJXxz9KKOqJunBMkhbnmZ8idALqdtbaxy958xH7jUd
B3jfsfROe8xydbi7WKFJYMsd7y+W7eyyuVAfpOUlREjs1DznhvOq6sW8zoZ2vpMHyoOhkPcNFYgC
bXllfjpqEJVQHrvuulWtzl6k0qPV6IrCPbi7zlAlMdCzINzmED8eru3dUHrr3AB96Q1VvgJ/aK5b
OHHuW0A392bhoEgA7h3a6hJoiTgYREWOWUaiyudthF0pbZ0RbI16hthdWLJvHCHEU9tRskO8rL/v
EHmJlfGgRtOwyohsfaAfXaFsXHeo5qpJBiGrUjqnqSetJh0Vwq+J0ajv/WAZJJDbH15GHZsUYsv8
HiGH305jIQFIWreZl1KuDRLOcs0Lir8XlBEttRT3tlWXTzAgFWTMcqh8hIZYxgZnWyP4hwIN3swZ
rWM9ZC8Eo9N22VF753ZRA1U+2dkhCueF5QywFQVeti16GHcXeZerNw0kfpdDkg+/mx+IHGXLXFOC
W6JCwa088+ci/M2Ujj/aUjGidPO4WMgh2tyuebZYu5o81BiGZDymDK64UK1v+yCKHzSr7hdh1VQf
TW8/eaNqPCXdaMIvZfqbtOz9V1jPCQuU9Uc1Zx1grak9wS9iHEeynUtq2/K7MQrVZkvN6rTOQXnd
28Pg7zUUuRdmo/v3ujjw1lSdBsNcVTHh/jUYWDbpzXCSTtmNJfoH4ev4Rs4hDzDJAgIPNqSpwKWF
5vxSz9UmMA2qd8pyWHck0vej08XbqAcR7gv6DzR4olNRIUwFGZlNJALz6giFmZlI8WrGBPTi1wgF
fpGjAnDTqXKIPPLGeTMCf+Ctp3aQ5ijL16H7sEUzjK/2HsE+bUUSoFqAYA52GnJNB7cdlEMJRc+h
AXm9HgL4SqRDtkmvpfGaS4UdfYDDIgENc4lCadyd14IQdx0z+lCn9NxUFTTFQLuQmoNgPK1y5Q3m
VXSo6QDbTLLqUJA+yJF+DlQn6FggFDU/Z5pKfveCtfFai7pOuM3vYtvS74hIDpsgU7Lf2qS3jsNq
KcIZm8mb+mSd8GbUT6PLF5Ox8mDVKUrcxZM0jIIHxCID9LcfC+e7U09dgpQ2bK9m6yKJ9mtUJc4C
o+wXzeQ7W+mQt+KDfViQgY4Wkg5KCDQpXRO+TGWb3PUlpJMk9Ak41/OEbnTjrGU31ydFgJYA667w
/tejIL+tnruuWSiG3t+jBNPfU43Q30PBs/fIJB2u7ej9kiieZ5fXQbpJR5Kq0E1SmioHyXb+3mk3
tYMIcTnGHcQZRNgH135VLfUtSwvzZ+xtoSRzfihBEwINccsXp1HsVe+BrzOCsN03udvvQGYZd1bZ
fI7mP/oGevinEXQ/mC44wmQXDwtXnDpVFh5Dq3aXkZ8myMLQdnW0/XiHroUqWAMBAzfuUdL+SE4f
aly2gUpVkLRku2iSvbw59LeXxK+eFwD+BElHOen+g5KdAQmHj/JA+YyCFi487tIELkpEwK+mbYXQ
+RPV7IdGa6c7a876p46sO7rN3byXzgiJns0cwqwjvaqTjrdZboikBUPrrAvPEzgu6ZRNVFoAtTWn
O2lZPjEGvzn4vN7kCA4N2Y1kG+gBlK7g5ScW8XdWAtj6+JdJloJR9Gkq6u1n38wXquOO+xqmq0fX
hTlSV3R3w5Z3pqAW2i7XG58nYckmVddf8qpIj7J/w1d2C0kPq47o4QIjeuhDkwA+k3kUU9T6CqSY
vgxHPTrZUOUM2cjTp0wfJtVm92hGR/JS6oobGh5mC4UPyE95bj6MdV8CrtQhVETAzh+V/g249VsA
hfw9Ko88bB4cGIXSaSLbmiKyCz8gvC0oR23MIgUkUCqA9G1lGZKe3JGO3StOHT14Pg935AmGLy6B
brNFmVdDD2FV8Cp7kmeKBdyoKnVto9t8rDHkcog0Uj+cktYn/sQqTSiWyBlL8qD6xXJofHPlFjpR
3EQgyXfO+DB5YkfkQQIXcP1FDlT3xtARVn3WI//WjeP0ht8/1aF18k0QlJ1L1Qj20Gi+e33wNYwD
b+tHmgcbv0Jsi9dhVsmIb9H8bEVTurUF4MFtxn1cl/ytnr1yoxPwdmsxZWV4T4mXtwn/j67zWnJU
2bboFxGBN68gZFCVylebF6ItHpLE8/V3QO1za8eJe18IZYJotUqkWWuuMYdHnfJiCrm118HQvuM2
4voqirCDOcREOymylJjDYIuN8AfvoWCceHqIEtTpYe07HK/FoD56HtbsKnlCX1/B+aOu6UNEz44S
CbBdBzIdWEANzMtqmV9nZIt+2vT3A+F4PA2y34VVawgGjT5MGq09wjat/MlEYAozKtBFhtAp+6bZ
w/qjb4dTbGWXbrUeDCHVqweH3mdyGkMvk7UPPPlvPPyQdZUF7H3/5LPGd9F9w63ylHv1l7FCTKKL
4WhQdayjVvMnKRpfV74kdRFgLM200vb3sknNH1Sp2aI4GnwztSfJyzjdH5VlwsEy36kGaCMkx+xO
ZKb6JuVoR1VRpkBf6xKBlfVdz/QVwTdrSi9rwJiPyzfYVqGomWDxou4urShumY2yek3I21lFd5Rz
QylnPP5Qprp+HeK/rVcQSJTdm0J0lHXCiqE9ASQK12DYzSWTx+ocVE2/ocfkf7K2+RmW74JEcvpT
5om8aYsxHcbydRhH7c1wohEFZaDE6atGXcihAa0FotTeIp7mpZH1zVznqIFo+rwW1W2CPx1qlMiE
a8Efg0QvLnjoSaMsuXhtHzq6MC9xIw0qX6YneASSxWffnjI7Ff44Do9IP3ACXCZUyGakNa7iq/AW
UdoNL87akLBcmvUA/EPi6zxd5IA2V8VqAFhxkCuDep4maswas0b4iq4rbjyy/ZnzljSUvef94EbV
aA0M5/bNddb22TFDrGbtUz9Qn1xnKiCZOUhrF3PClToGEy4L7IRai9iWu8FEYSL6YKjVVKyZLf7d
CFqjHCJ+xCoi08N2aSG4F/Ys4bTysqXurfT/dW7VVTrqxh5PqDUvjSDQhTqSS/e7aPvpjxsktQRk
r/vVjIk6xR51NEmMz/seyskMsjpKPdwQrUF9UHXRRgjJV56wzJUPJfvjQwfS7jToyx8mMZsymdV7
6jAYCxRWBj6zXxLZ2PUqdRLEwsGDvHR/P9fz8C132cAtTpthuP0TROALllW+Tk7vkhhAE5x8/CU6
/jyptz4K084iVQD5JwMPpSVANus9yBJ/l949on5NX+tsbcNyQIgshz+VUxDCAKABM0yIcFUy92GU
8aVa3S3n76fxkl01Y3irLaCHuRDf+roEdhF3/PEqDc1DPN6rNs6KE4HAUOualy4bvyfS7I+lldmn
wiahIqbhGI+yDvi8xbWq5hMewcmhEpXn65U13rcNX5ZWpq/VRF5fb9m6xOmpyKvjSkD5bKfdXVU1
8oiN2tsEvWr3B19dkmtl4gkymsWxb+I7KeTLgp1bqGrjo4i1r5nuEKrp5FVlvxEM6ziGVC5akaID
n0i1wryUqTodZN/+TbUGY1rQear8q2PUA+Qhn4O2K7F5T5762tDOeRXJZLAOsvUbp3tRy/S9NdUM
SunM1tetbplj49lmTACtE7Sp0qsulMSXh8ItvvbSA0hSuEvgdHcClyzXXmw/9WrddyrhHhvSPbcB
yaJMuv5WU9N8XStxjGfWUNTdqL6nQMgipp+DKLW+Gk1CRRYhp4dU9c5TGfRE6KNGWf5gtqhjwvbN
mqrnwjKmC1wFRPgp6WIm5zlYLOR8DU4iAWFoPGBqfv7OVpFeVu01n3rGYHc2j3Zs6/6gzNMB0MJ7
WYoZ7Sro8sX1DrkYMdYsKE5Np/y6H8bUyq9kR69lJe0ICVSFjHd8cQsKLIgsQeFU/KGXf3PDerem
5ZfUe3JgmXmHGPsqqEIE1gpe0oaAbcTySwdqGMJr+epmg3WDgxRjl1DKs0i66rHCtt2FKPKUUvht
DlUZVizqDjqFWQcwU9h2aRNa2grfMq2rwlbfEDWNW5xl5SZ3eUqWrZuM7Lp6lXWJWanB8ii0KJ8M
KjSzer02eTGd6zlf8DWxjRMGh8v9mFUJi1nKWpHHtMdxmnQk1Z0WihyKUNUnWZhgVzVQ1mOmNsnU
ZbCePcGSuG6N+pxBhYC+UHpBX6jkzU3U51aaWq+24U3BhNfcW9edR8XOgrrO3beepH0gHWt4l3mm
+FAV0y/GMlp+jqL+y9qyc9LasfmqtOREvaKfL8IyrQMlr53fM1x+nS0qfTLqWr5SVtwjTkb7gE4V
nuYAm5oJbPB7SrW+zvYwwExI1a9NZg2wGBBwJlaFvrlZp6/E09mwFe34VfNi2ECopL56VkdscXXl
16RhiJjjsv1KCdmMrbcpHxPFwJGVFZJqjR4BCZx692aervqtVqgimrOva19soBssSZIl6Y+tOTPJ
mmaU2eyJ48Qcb32fTbeO/+t1duURwRl7ZSagg/AqSi1Lx7pnrU1EyXtUVqm89gVf2WQGo82nFHFe
BEMxT75QtCIcEmOLgg6INFOJ7Dfp+IXMphbYSMaPqqp0R1ytfrhjSYq5A6zbqsCZ1XU5jnnSAyQX
dtASIgXlY5QPrTU5/pIWRlgQAvYNjAX0pvCeYOZMx1XcxqJdzkOXx7eV/wu0nTs0i29lFqePBFIB
cLGJYLmhqA9aMkge+/XRNhcm7EYCR1GBio/ptqiO2cmqYz4EFDP0R8O1gmTAS8BUjeLBnobm4q2a
G2nZahwmsX5vhubYy2Y9td3EikJ474iDD4OccgpfeP7jFcXv0rop/xUbbYg7UTSCWhvKdFxkiR+X
BFpxtVwY8inGynNKhtKYkhX8Gx/hltz0behOSgJXdjXIDfJ7UIS0mLhTCh8ICAT1EFvB4FWOr1YN
iUimhx7fl+dJeATVrerYDYbwp4agRuMl7qFoEtvvyCyHXSbsAyZvYwTb0L7PU/APoljRLXSEyzST
AbVmCQ02NL+rjRaRrnG3KL0VjhZeJdR2tPgMORaf7EEZ5/asLcUtVbr42vOo4jYtfpnOOgQWWcbz
qBp3WZYTQl4cLcSdtDk1SVoGZv7W2Vr7mCyz7hNR+87oTYZ5SpcIfOW4jBjddInyAHpguM32rPg1
6fp7sBVAUXHdHDzVi7Keer6GME/Ry0ei3YgbBoQ/jfTMc22J+ORoGhwGwBi+oPxd1Yob5Y1HfhLz
re/INhaoEqMkduugqtz7UmUVmCilP7oqzL8uDg17WXytV6Lea97S1Hbu6l75I2f+ULOlGfemaOuw
W4rfnYF+R+K6cCiGx2aQ+V05TrOv5Av4Im966Jn3HUrPgSXaVVSpZhwu+DAe0pFK6SGOo3oSFdQu
5Y85m9MVbr9xmkUWZMNsBV3K72QQYPLAblECahAYXebm4i7jRJFO095BpLupki2VgVTEABGlK3mO
WJYVWVrZVzl7c4QHofQ1OXYnimzDbIYB6rbpeq6sskNaKV77rnlSAGcG7kDa0em6b1pa6oEhNZMn
rOTh8yBODzNVclB23aS92VtMdACVFE6bfonS+QXYzBgIL0sjapRUslfr964z0MqxLDjwUGDPsTAq
r/OcHuzB+1bGNSbSzkisoz9Ocymvc2fDdO3n24zIsGaAPZZu8u6ASQ5nTxdBDhBznRObzfDIF4Qb
59HGXjJMnfK9qeb50BIyC0uJorzMUBM2SnJbK13c1XO2hl3MFFXZULGc2CuPSj46QV/l0PHi7EQM
royKtb7Yqm5fWeNjTmv1Z7y6Hw1NU06CB8mPl8cSAcdU5elTx342sUg0YzjBnE9dSd927FhV4JCO
zs5OGMl8qoStHXIENn7qBo6VP2B0a7G86QCHopA8WE7xlHnp1bZcGfZeDxrNrNQjJqDWeXVUj4rf
FssULGd9fSyqI+ipcB3s5piRefYThW8uXtSwc1zpU65cHrGEYCSJ0yTs8/6btvEF26GbXrSKsBB8
UUop9dRXPS8OesMm9hTn86HU5Qt/KnfD/P0g/FliiSAOyWIcnBKNTEJQDrW+I8OplPlh1jF/NECX
vWfEZ6hzDRS0gYjaexmMLCmOrQXRtIUEgTq86Z/bkhIug0SgR85f4k0flLO5+CoraXPQym38+Qlm
YbqmefmkxO0ajKoW36ed8c02ycOvo4jyoUgvUOJN31SQczVkM4RzddhlUnp6HQ31oK2Ew9tWUxn3
YkrnYnRKRRf1cEwhhpU+0v3Wj21LPalw66KxteTHwVpRQZhNNR5gCDzFXrEeqdGcA4x4KxayCjv1
ucoRAnjtRcunIZqndIz2V5+HxDaHCMdLIjYDT+bsEG5H335a6tI98ccVkVGqIrKJdx37FSfauVij
tGViyCs2bR51ScF+N7cnGTCU86klwWi63pXohesT6r+lmiejoq3fpVsRQKnNSZ7XDJcjJurvulsu
EbCRJZqMoQ5H3Gr8xtYqIMJW7fMlmJdRKUfCC6d5WeuIWaRmEzTHoTU073aGKqDHe5L7E2rpLPjN
ZhMoGdb03eLG0X5g+co6NCtuFmH3Y6yoMloHjHXKyTpJhsNIQvWDtcCy1G9l84pJ4a+ur4eP72p/
tX9N2WpprFTi1fUJPKanGNAdO9q4ivZX7tac2XHw9z5IUc98aA72HE+RnbxR1CQY6EJtaAx2F2Rl
PScHbZPUWtCpbXHp+5WE+3rATfxJU7w8rGf+YyTfLE1sJAhW8F0XxwGD1PYBWoBy3a1QGC7SnPPF
EkO2UmNQ3GV7nrp2o9nGrg/WZuqpS1RYrCGDnY1o/wTAPMgLO+sbaTsRMTFsVJ3tJSh7wfY3NvBu
REQJKoTy79em9thaTSbxms7VIoQOepRSYx4Ihzq29qe7lj+Ju7h8s/HML1e3XHbHtGt99PHGS4Hm
8LcS+txEcjvszf1gAvPgZ/7/nY6F/e+rMf/rjguWyy5KaE1MQTva39icDAAaS90ObcUEMFIXZ7xZ
PZI6XJCIPlqhGPq42PrSk+gzU6dFcsdhRPF3XH6nMbwoAIea0t9h6ZVdSqXKfPthEFDph2x8qmNx
VzAORHVllEEpqh9LhZ2DAmvMB8yoRKv+0FUeriKr4oZOISH62SnphCRfn8H/1Yzda4UTavLkkBWL
q5fMGd+k6hqncQsTqJZVRXPi+bOU+nXR1gMl/N7kvAySZ9gbXfSSVfPq7WWQDiHEhELKcboojV3w
6MBPTZcMKI2jdKyaiDN6wBvasYxgdqtnrGRYVlGMdeWrucCCUSx/JevsKzMiLdfQ/cJLzJfZ8msh
ishr1t/8sZ1gQbR6MSdoVa6e94eMFJk+9d5tSlfjRFBZUDUW5GwhDpbsmge1oqhxZBsVpCVc7aFM
mgcrJ+PcNPgFDvWJQvsVhiYitLHJYt+YUy1QO1LHa/EV1b+8xjUk2Ri2xqFT1vauAJxhaPD8BMPs
0Zmleyl7ajc8hZ3yaq39r7lIT87an0bEMi+OkzYnHoH6HBNHf29q7OPrXPkxbNBM09VGFKNpeVNU
9j2dN4aizNIfCV66RJKCxpnNbyOsUDvOnD9VSjyNeUGvFfuhjFm+1Ene+lJdzq3Z2T+JzLvEAhij
HLUfzgRLnkkNUuMytBRaES05NElXXHSFnKZTmet5iL31tJI6OKDSNA6r0nchy8dDI6b8pLZbvAMA
aFcTae3Twb4h9AeMmY7PuDo8GXmTfYvxaaYSnGSC/lIItdmKVwBiGvb63E3qt77TvtZT317jkYJJ
sv3kYZqKkufcgwM01YekoPI3zYuK4tZiYZAK+6Uqr20loGRu0bsFqe9kyPbsjVJ5U5c8TD2DkCoV
e4d4KEM4rMkbSsGfae+u96bENtRQsTtcRnC97lChbLSa7FjK2f0miV9Lz0Vb38XLlcBnAhUZnNKY
6M3ZWIhQ44j9o/MmI3AKR3tgB2BcpMi6U0ft2Utm9lS9kwn/I9WzaXn5b7nwgyHEYjx5TSkgplTm
2cPy58nA4TzolbT+VYo/YAUycqSZ8Fdpey+ojfHhyxwKhtu1ZkFdrA+EGH4ven9Zl7R/mbrefRoA
W2Q1euZlZFooM8lwtOe/Sz5stOe8C3Jppf/Z/ji9X7l37u39sF/++e7Pvv/zFvtpe433cT7WK+WC
O4VD9UfGrPLxspk0FtFbe3+1zzdjpnLR3v7Xy8/zn5fvffvhv/r2++x9i9bXB0MVs8/erix9JMGC
SXV7qTosYQin/qfXGE0WBNv5UkGyG+rb+b398daPY7qQBlQs5ZgUaRvtB7FNs5OJraS/t81u+U9b
ST1WkSOe6ouePFuayuPgVkaAiCh53vtEZTO65+Z02vv2g0ptuppN8d1HV2UXjwnD2Oeb+snzLqaO
zOfzTXW3SvI7bPj/1ZcrkHa1Ub189rHjxFbLNh4as9TCzBXJyRIJTGultW6qMNVbjFEpU9/c/5Cu
9l4hRH7RVWWO1jitQrtO7admWdk+JYsPYbz5lqG4OOWGKM4kRqhapjpxAjWn6d54GGVJLCWu7+1m
7O7gPp9c5tirtGeWSGtRXqgcOxVs+a+1dLoTcJe3WpbO5u2hhgrbLoaVxL6f+jlnha/eF3MfAUOp
rt7E2rNlc3NGRbVC1gOVuSgV/Lhm/ZE6RhLwRXsvBPTv616q3+Ct1Yd0sutQXTVIrOnAFnMQgd0U
M1aobX0yZUOmRwXIpOkUyrH0PhTjqL61zoRgtC+2agoiSWVloYc3E+NrLn4b3dCxU0bQOCTW+zqZ
4lBRO/dcZkAKxNz8JJaPhdDWJRN9uHnQ+vfWfqBQODl2lH4f9uv3vn7Q3zxrlHd7a8yalQzTfN/3
i4dOrU8PTVVMz3Ua15TBZlOo4CzxvPdlDYtdxFG3veUNbXvN2uoPGJp/LlhnywGHMaJB2e6xHyr9
bzZZ6dN+G0+s2UXFoNb/vGAcxLa8l+Vl72t5bu96Jb55+L42Cy4RVO8+amuFVTZExaPjJlt4gmF7
74NP/FTVZFD3LqsZV9jCza99XN+7smldAlVo+mlv5kvXPEOt/ecOdXFUdIRKu+Z1F7kiB33MRe6c
847xFWTLf0S3H5d0mN6YWvzls/+/ryPEj4eCaujH/X6fF45a9jKTjWNng7caBKfmHmSgeTHmjZ/T
4hO69+2HsVGb+347JLmCUau+rBvzidKc/z3xebFWrA7IVvXxs2t/he97c//Z5+bVH9WTrH5k5vmu
7EDQ6qSM0zn759Vnn630iAikF+1XKGSYPi6rk7Y8KzpimF6PQecLM97oLf1bQiAojFkzHPemlgI/
Z09C3bVjdVgLxpvIZ4sVbhdnU1qd8xSM8N6c0kFc5gydCagm9l6p/WZ4Jfo27Hg/miZJ9bPeodzv
p8F+m2s5nbHvaw/7xfDji3MvxXJITGrlx952oliyKLELonOqoqVA0kr71RlrtmBe+r63rEorXrY8
wd7K3Nh+xWsNSlJfPe1dzZCwmqjEerc3UUyZQTFb31o4Dwd9hr9rZZgSKUOmhJbnua8aS6OzWrOo
25sNqBf4ayxy9osNhotHKhiu+8kYRcfrF52f9RhMi8FzJcSjut206Fnu9p5X3+0XtgBdg3gZPB4s
u/T3vomZJ0zh6R899vdeJkaKaJji5n1i2+cmV3diwp3b9qofKRcJDFtfz07ZHfHHKdF+Jtmphhby
mkxPQsjq6CltcSynjXs52S8ECSySv9oQNqiy3pRiJDpVql9wcmF2X+rqzdLmhXU+o5zn2CVrccO5
rhnlzs7WHBWcOAYvfge7W74hEcavZDBPe6sVk3x1jAujYxbaa3tyUAUBKtY9yrcK7TzXcfrWzUSy
ypaUFGU0+lkDqRuk5AS2KJ8TjChdwqw0hyNhrC025rKchxk4GDXs1So5e/rB3qpQbXWUT/tBL8+G
qTwYtfwy6EoGmb9dHvjQYDiamXh1yd5FMSiLzEkeB4ktKDXUYQhCzWp+9PX4GMet+ponkCZR3PjS
9OKXirhW0bJWV5WW72fRUBdth/1Vuq0x7Ma8T+qk/OjS5jiLFGN8zrvyl7Bd49wZBqXiFny4hSXu
tWqrr6y9u1+umd7GudL+SPgNhddZbJYeumX1WZDX5LD7HrmEhaueDn0q2fTXoFv9xNWsNzPvLhlC
3l9aBRhOeSw9C2aT3VylptbHRiNOWyt5HSJgESS9sy8s+jChAUwbpL2X+jGVXY8mBHgCAXb2S6Y/
1GS1T16nber82oUwT4ywxnEPw1qXoK2KMhbfAuwfp/p1GvKturBMo72JB+Q9qRftjsp7+zEeFvJQ
w9RSq2HMj5k0t/qyvDuiCs7PXQsjxFLqszEWdZCXtjwT9JOhuZWVszM3nln688+v5CBJUBwQQYW5
QqKfpBYW4XqfEbyxfVN/mpT+OVkZgQyG2mMS6w0k3BrVFx4Lb7rTdw+yqp8sdmtv4+pqT32nH/dz
oE+964Cdrj/bvwcG5zczdbwXXK1829att9EylpcVqv9+bgYER6xZDfaWCm/xuR2J3G/vw01zfa71
OtxbcODFc+cVxzQWFu52rfJEfP+0nxs8S31ycDL8aAmzfeqn9WKqhQrWQj8Xbbnequ3QqxMOnb1O
uIaWGLrxOLqKDctIt2+zrjnseZfKJ6IDM2DvxHLGvuUWc8yyVNdKx65CnTTOxku/hmaGAepHez+1
H0hgml0z3vbGx62qtgPi3jWEUaspPU8jWGwG4wafAUumFAxBDtubzfYPkASwefcmeyZrgZyI5tzr
XL266nqBGf760dzPaFKMUWYVt6ocv5pN3lwqIl63cWz/OUDAdEJR2G3wXycm1ZvvdT7K57W94WgG
RGWt9RGQgxbZ7pL1BINmPQcYgHHkg1G48zEdKabUSjV54EmiSMAe1+UuQ1619+3XuYtIHvam25qP
VNwRZdje/9m/th34ImkrcBkTyVIu1g7pEqdUnHKo875GYEyJ5VQKkshbX2YyegICSpBz2P1rZdVv
Im7T297yvCXepJU1m11OTn2unJTJztlI18Oratf6vS2cLyhGekQvXIF1BCJPE9cYGqkkx1TJYr3b
m1qPlINivBIrHM6Kpc4v8eShHN6aYDyrh3XKPv7hvcu2liCTZYKTDhdY1USIdYKJsjezCTco29wC
0fu/ZVsiohbDxpKGi0vdsR4lJbh7a/98faKfS7uSj/tnrzad12zlCo42XN9uwqJFx+5kb4pUXflp
1pvBzfbZ7AoMUg4Iamvtd8vi8bEUhHhJLJNas7RaDZS2k5FNsoBA8tIyVpsgsFWbzFBia+WbMzNG
50ni/EBAfJW8SqkwecTIaf1L3OJ9IRL6TcCwDkjKpy81XDcfS9XGH9mv3FBwlGfR2HHUG2uKNZ2S
nclD1ucGiOeDXuXvJXi231j54q+Xzu+OK37XVWP7jVnMkSYy+8HNUd8Q+8l+X0jEd0Tw2RhoiZvf
yrnOUeIkyZUU6Smf11d7rQ0fHCfyDVHa9/06NKtftRo/b57Usawe9oOCDcED0VADQdUPB8JjMBZU
oLtTSz4taUcEV0jPqaFTYWwOVLF4/XxFLL9eZNf+FF2pYGpcLa/W0PKzmx+1WOrv9pr+qlcXD8Ti
flxEfEzt9E87VMVDhpNAqJWOcqRMX30XVq6xaO2Pmqvbb6l9IiVWfjHWdToaSpaHrlJeE8X7xXJd
jbDv+GNmzc9hTk3SO61z1lCMkmVzw1wAGptlXkJgovjBS43i+0SSCCsHFylSS7LS4cEu2tk76Cnp
pRYhwHPTnIjI56T88Lzo6/yl7KETkyXQvrRr4p0tj8wnwvcybFPwmKaDWGlCC991Y3xnfXep+r5N
tfZsgDunEL3FpqmGWN8QEbPAXRJ4mYn3qqzNpWM8zPN3vWeR9NT0tnteqgH84YxAWQbEGZWzppBX
o6apPVI7r4MHiY3oF1IP9VYSATvAV7IPtV37BrTKC9MjiE07+dZWrnxZdSZtuvQHh8Q94m4nJWLK
QTHn9G728l9LrWT38wQ7d13F35UyGNHr3vdkSLrAwk3hieStBm7eSqPEqonKZ8I9JLVqvKP8/InF
tfhrQsEkF/QnGwbswZ2UYH0jgENM/eCrQOrwzU2mZ7XRsscWlcre2g+thesMhfMEx7Yr9kMsdJQu
s7c5h0zPYFQ0ZH/5GW1EmNsTCx7NVF8WUquhp5Pr3psWIMVblXv3e2tEXfgyGRRjz/Z4t3cZVB+c
nMxuD51baC/eaPSoPBEQba29CxM+gG99WUT7G7bZ52IwM7N2yc6NFm+0TzG8LDGSVjMTT3urqbQk
LN24Pu7NmZ0N+eoerzEu9XRteMmUEoWAMy4fffriaZfRq22UvFyyH1iUHHk0qsf9DYmrLGHRYoe2
n2RVjcuKTvZhu5uyHeaJwJ9C0cBlv4JQ9xTFDRSoz1viAhUBXy0+PjPedE2QecvLkhPuWCxNf+li
B7acTKOySpnpmj7/a/c2XGnWTs9Oaj+X02/hrcYrMc1gMaz5mXnCeBWz+JUWgCb2c4Ro1QA4pXdG
MWq+2lqPnmv0pnC/tjb0JGpx1Az2s5NKpkftMusUm4/M9wIxjFyqyEtZQVCKlj3vB+AoTdgWcRMW
/9unL1nlJ60HvNvWs+clmVF5xR7sb/NUppnx4jaD8VKsCoM+mpbL3swVb7hoK/KQ/RJtso0XJrDF
qbKP6+uONPIMpfVsb29vE3lE7h4DRKe2rVUG53k/FHnHaNdN88VJcue5h41+m3OFMnOM1VBBJlRH
Vytxnu0dRATTJ1hy7Gnivg5Q/XYhX9AcImz+535y+NtUShxS2Y8wSl+UZ2rp9KOidcNHc+/rTXmQ
GvPZ3lKTrjmtLQK7j6Ye8661OsUINx72LrywSOcNuRrga5+87H3LGkdazYOxt2SvjOfekg1X8I/u
h9FeHgTikPuPLqogLxPrf99w6uzRcXnMe9hZ9qKbPrldMsXGlDzvB09NT2pjrLe9NcfY52TSPTV6
mRXB2m1RYNk6/n62yZjlS0sndNYV+fGzz/CKP56qMumNonvSMqrK/jjD0Zo79Xk/8DuC4DGSrf7s
i83pTeIYcQfRR30ekzi/k5r99fOCgn0K5I2uO332uQfC/vPHTbtxAlgBRiiwZnu5w0jrscd45cYc
WOFoXkUjRRDR3rKxl8K6aTvhlemz1pv95V99+9usrvkp+zg5aKKtEPnUztN+cCVRQoeCACrU6ROq
gkiXXIycDgU1qi8yj8VLXAjCa16enfa+KquJVeZIzNO6EcHSxngxZ1V82S82Dfd70kApNkzkP0K1
+7BkmMV5L5MvchXPPYHCe3ivOHEVQG7NdDMSoRwUr4fp6gzmyBfAyRT51IFEKkopzZYv6iLzhy53
L/vJvQsTHI3gfeddtGUSt8Wcr7ZMsV1ZJ+OtMycRebMcUAUtSXUvExHWIlTUSRy6zpEHDeMUhEc4
AJmb18u4GbfkY1zcVaYaWnb7pTPihnr48S4W4701JhDbU3JS1CX8jIf8aKUADwqLnU7DCsATWnue
M+yW3RoFm7yoY0LlhJKi6VZH/dCzBgk6Vh+1973L9cpfUQkHOL1SSBozm+/ZPvQxVNebaNBVZYpQ
TLxp0slOCRMCAW4VSToi5XHUr+oKaw4LKoPkAtVJrnIqZ/2dfReDDeqFgzDUWzWUl0VxlLt2EJTH
jpN7qUYK4AzjLe+mnO2fyz4ZtWc1pu7LWllatJDRJt7RE0w0Gr+ql56aKV+djQEmDdF6yom6gyfG
wu9X5kg2w/fq+KSlnfe4QfgWihjspTWpe0yMO7PD71SZwAU32TtM11cyQoes18SxsXv3Ola4gBEI
4OXnYZkgwNtGewVa9gWFxXyJ1X48CieNfZQa8W2sf3ObNAK3Yvhwn6fAwZjpuDSKdlexVq2sWX0y
Su48tdWKTZv6gg2LHlbKGjaFTk0ePjWdNslIDrEMVdOdDp2D+WXpyvWg9vqXZMY/AMXUECY49rbq
Kp4s5B9PrW6+KXnWnitojXdgEtGVMKeEZef0d6JpiJLoE/Vbaxwk7TLeISQ4DxIgYy+LoJbi5FWz
d6mNpcWfG0GUPZopFrnURshxOFvtpghMBi00J1zMEQj/BNX0g1GuOptkyQO+rTFADjcE0NmI4PG7
sTsFuV7R91eN4/8wdh5LkiJRun4izNBiGzoidaUoscFKorXm6efjRHeTk7f72mwwXAAR4Djux3+B
TgJwLbQkmLF3Bl97w4Zto/6oEn2CV2fWNwNAg7OyBDyM5klG1NoyrGaIQjPqWAfBm7JCixXJiGho
1Vc9+97byn2awvNFHGWbxk+gl//MrlFdWH9T+RImNZpr6mUqKu2TCcPDpNmz3GvXQwL+xqm2Rh5G
t11eBZdgZISRaby/U1hsoXeWyO0NS+stscpj6IEmhRO9TvgD7I2EGKpd1fUxtKcf7mIfP7q4ixMK
bENCoVewQwPBre5t5xz0IY4QAWQaDV1OraiXSMlniAD5doijX01WXggjmye+5X0CYgV5q/rADf1T
p1jEjIThWX3AlKOtrEcCI/omBl228+PmGb81OGZuY/ASG8U5rOkHY8XE869vtmVHTKDOH9E0VW/7
KNJu22XjmJPFUj3UjnwT6oG/NzuQeqGmM0NRnI6+12r2QZK4W0BZh6gIfimsPKDEEKEoRCjjZ28N
5VuLrDkf7VOX+/ieuHCa9IA1EHWEnuoxPL4LGoA88xMzknbLumdVmvf1mGYblRhkGqshl3esBUK9
myAXP4weAfZa7yZWhYNPCKvw+WwrEEo+StElylK3I8hLrKTBZhGMBTCuwuExW4LXcxocbG9Rn636
X4HrZwiUGcAbXT0FxGDmAA/9Yzg76O1DmN90GlSm9vcAaTAC9rtvPOB8te0QdXY2+HypW4Smi71a
dCCUOwUDFk1VkI9ELyYIfBYWSvd5qqZPY2g3t4Qas+3cTYiiZe0D7OVPRJqbjYWe/NmbcPGLdN86
L1awit97FyXx3Yu14HRwq/3euN5tGdHNmo1CN5ZW1WlGYanVwm8DQNRj1XXf8D4w4ATbwV4pk+lu
wKvo1iF4XCwE4iDVn1PHvQH/MDHKHn3u4PBtZNZOdCMAvhTjHGd0mFUVkCiyuCJQ0QYmq26ldarc
qthYCdZzQNcLQHGeBeiGj8EBMvPFyVmU0gs0t5COfS6tziXKU2i7JI6P5dSax76uvC+p9wKXqVNb
/+ds1zs473xLvQUio/yMjH6bW1lw0cdg3OqV2uyYqXunHuDZ0QIHCu6EJSnFZ/LWQbh3sATsfNXc
MQK88zD4fUwHNIocUojJJPvWDF7yTLFv1k01FM41aTPyP9s1FLF6tu4tn7GjN1jgGN0MoGfleQc/
8L1t6KG+ptH1bZkyb3Q14FX0TeNmrmOWTRl9/EpzfZ/jpntRZ+SbEIp6wr70t7U4REHVucUCXRoj
szM+xMtmEc8x8xE7YbNun4a+ne7beOm5SXll0D7VEUPdqk6PZeCo4TZ1eIxgws5Ky/yj61NGHlb0
lqQ6Oodm8WgZo30Y84j597Lx3bvZ6+ChtVq8b7qn1GmSS8j04JL6TrQzCggAsLGjG8s2n/TAgL3h
jbQoLNwHEFfE9+L9oNRPs+4TXCMGQ/tH4EzLToIBs5cVaajCwBJNa/G6AoH5z0bpWC/CvPxUeNhl
GCGSWn4JUmPMvJYwC34NDrLny0KAMmOx7V+UCsMtOBLdPvHgWAc9aKwpGCZmnD7HEhq5RVD6TEMt
bhpzelTDeYTa4du7EVWa7bQkkSmYtr3JwzJTF6CZE6bwSjqkJ2cNdJFnFjcgMk7DBCMFuNJ9Z3ZP
Sov/Ew7PyU7vKhwABTMXLgR+C/zZ3hmmHE7B7N6PqaYxFOyyB4+luUvcVG8zcKNXvDZAGxbfQ8zd
X9UcLxiv/eUWPo1bogTOEiqoZ52ZTkqDcjxXu5PNxCcMgJWn7HypjQZ4wKBStgpgTx+kwFTn5kVO
U8zaS1QH+TmLS7rssXN2tRUDD2FJARBcMW8LFNMip8CdWLG3+NuZd4MGpbcGKKB0AKuShushOeLf
xQRYT8kcvoVIwSE+epgCv9w5DkaTC3JuB0B7l2g8XfR/UwX1rfoP85r2ph2yYz3WfCZBBSZO4h9V
vGUJO0IVrM9O+LXIS+MzEvIoco6f9CSwTumgfJoJAiz0VvVYmYvxQPxN7YxT7I0hq/U7L549zOat
+5iltG2qI1/aqjnCfwaIcfvGNfXpVkvjl1FllhpWATKKIZThxaSp8tG1SRquBxTo7aoAEWR1d7BZ
8AbLVdpX4Yh0+tMNjvYMbNdFGluZmAiY9NPagqvP077ZFantPcICcB7U6WUGwfdoAEaw8wC/2zj5
XDIwQL4yAlpZspgqyTnVM8Z8ZQZAU1GOSeeGjJ+MFPiLtcuDzthiL96fYEcUL51ZN6cRtshWkjre
1uCNa2sTNkqDuW7F/2k7e6eXwa/JVqZjEafzDcIfj/0M2NvEVPshQMrlIWi0mpVhpDCd3kn3Vm1X
xxIauBHAzlASJOYyft7C1HAHpIKdkEXGItg485jtmUU/GMQ56MV3WfbQhYDFvuf2C6Zl7TlbMDPl
gqsLQVicTechWnCjtTGpZ4AR4YIklc2kR2+KYvj7+J8syZfq2fLa1Zcy4L56LXS6TVakbAXo2egg
p7W6Cnb+YVINBobhS9yAFPCfxyZIDwF0Xrs14BYN4zNC5agb4nl31dUQjJDghjKTCYMbOyh5N+1f
WKPOTyFJjj8mtwku4LKsec9glV8iu/JGWxVcspPsJjMRJFhY/L2hLkD7uq2OglCpHKcFUshYFuBQ
D9w6aPB68DeJoi1xBHIDsFh7VlW+Okq+S/B4fZp+mf0Ainm5cc1yRtlb8Ym2lqjzXqCKkjnO2ZSd
pCaWmtwZZBHxZpeydjmJ7OHmPm1sJ0t38isTtKZZgEX4bHH1OwaNehSFEcfbQnIfzmA4f3bL8xvN
yDnlqFHLGrBsErn/shszRWZJC+M7SWZZdQxLRcd/ZvlNObjPAIeNk1xSfoYXPIRRNSBO0ld7ryx/
yXHpGMAxXx7j9QlLpuClcL2PmV1CGl3zxlLvjkit4MkE6OOK/ZXWAO2WFepxSse9qtffBQ8smwEY
dVfDryOeiuRIVg02ZkSVk9LHu81eFr2vOK9QDb71MBf3XhPyRG0kRA9t0jzLs7cT92Eg7nOYa4Nu
3cJF/Ew4blkpKy6pw/SvxVkY0OTfDw3ssA6Eugl28rjkacge9pws68qutAIr1H3WlbuNV/T5BV9H
D/SZ7C4biAi0DeVYacyi0BdMZoAIwJxTZjTz/t2uHO3gSAES2TXyy3V3TnvQUHZ0kuuNTUOMutnF
bfJ5HvWL3LnrXYJauimsdNrJvZa7krQF8/9WQ3xlwQDIM5EjZE/yrs1B0rIxUhxDmi4Eoono49B9
kgd/bZpya9bWICU1kc9NBYZ9J7dCfqTe19yfNij0LRF0RrlW9aNdbEOQu7zeXzN3+hnglXHIGA3Q
6p61Km9h2oaHfIbo3OrTJ33pOuSzncW2c5yDGSQwdnwbFTonSrgNekJWkhf/z4Xf/QbZxfYKsrse
6tea16eHmkwO0sTQd9IFyPe9Q278ZAPIGj+lcHmvN/cKp3j31rwDVXy8gwbLeEUEa3JusO/OtXkf
u+E3pcvU/XqH6QQvuuNC6V47F7V/zDCxPMhv6f3qIbVn9YBGYz9vmyy8bQddAeax9EPLay1Hyt5/
5nldOSMcECY7aQl9nB4YwjB1WRqCPiLtZMKxXpvPUsGuZiqY+nZAgu0kLXjsrOE05RbTkmqfOwPG
R+4CrvzP69pFevZDsMJebgBXWAApa9ub4ztXXwCMRmHXi7wN3dvSLUtLkuSaVxD9WXokS5+dve9U
A5iV9NEJFPpIqS+b9W1910Svu1I+V95w8hpzKy3hegi2AkflrW1YIJC+kAl7c0Sh+7y+4WtbljxJ
BksrVPv+0ADSO4ZOdJAyUxq71FiP/9gEJS1PTfaux0j6uvuhXJIf8q7Ntqzwer92PdjKscCfmucA
rtwmBR5TpIDcehuE8/Lh0D2IpoHORHXSD/hQsE7PuECe+GDrGIM6D/ncPjmMDZgf3upELGa12LRQ
J3JAKUPd3VgLVnUey6d8cLuDac4MJRpd3alBQeymR2BmwwLvQXgHU77YRZrzUO+CqHxwsurdg5er
Sju4vk5rWjLXZrK2FalSDGl76rEflMYom3rprmVPT6AvmTGcJ7n7cpICPOMEZoVm1/vQ6rfylsBq
J1d23+UOrvEltxBRknnLhGvwHlLdV1u4FCE3rIuV9EwcHGpIvOAbxkR/jXrg7siY7OUey0Yee7wM
TxDKZY48pT/ySb94sZEd1Hm8ScwSgTKvO0kno9Frt3B2S9Rzd2ERXL8ARvsLUn52lhPKk5c9evp2
YcPY0fBrHrxHzOLcK2bZT+xnH8+zQy4tYu0MVE11zhy3/j69HbVdP0G8X+9imTn0pMnymcnczNr5
FnQhIZXAC/gCLtlgJO4hPypVWFuDcmKgizJq1v6qYyaDLfC61XFynfMEMIf13CP0SDSKI3ub4Rh2
HV1dZ1GRFhSsuenatROGS31fG4lxkPPL7/LtaDy3+sNs5O1BNY0nearro5W9vOt+xsYUbcaiQOkf
CvlfE7S141Dk2y/p68CO6WmJIw3TBzD+ey2zc9j5bT7cIchunoCmVRdh7QxRV11oC3/KMMuuz1ee
xNrHrA+GD/TvFHqmOXn1zoIgjSwGlt+xWvASuPTgOxQC9yW3TJ6MNOtAJfZoAQ/2C3xD/unMpcLa
o69P8tqgl/5+vQlrqexJlf//qRirjbCX7uR9kpGC/BhJXsfia1r2rplzhO0HA1qEGWSgq3T2ScVj
UarIZa9DLtnFYZNX7brLuvZfsPrrh1J+57tRxvXYMne3wAJuWRDEHoMPvYxfWRwhdC2vyVwgB7MN
JvMbWivEk8M+ORVNGKp7qX7d9ZcvaAQYBO/w6zhOWqqM6NbNmjfNGUsOGkqRGjCxZRAmf2fdXFGS
kn43lr3++nIeYeLcjQW6bj37DfD0g80q1bxFr7dgEeqHKz/ErC+6q6tnudkyqJO99d6veSwEoXkd
QABZK8vV1+R6rOytj3EtWM/34dgof+0Q6qAPo8+UjhMJN7BFkpY3jzueMI1fyq8/fi61YhMpg/pu
GCmP8Nry5u8BRPuzNNdIVx1A08szCLsOyQ1pKf++K0dfuypAOc3JLdPdRypIAFNkncJ94IQIwUNK
14J1DigFslnrSXLwfw5anZ+vv35pyVeyx/rOXMcz18YsuZ6ed6yf/PPeyd61lux+TMtB17O+q/Xx
Ah+PUjQWNlr7RZuRmpV+ZR09yLH/lrdWkdLrOFt21408jzUpe3Lcf5713XRGakvFD5f6t7wPZ/1w
pWDp8DGaq7sQRt/yiuPhzFpFNV/nqvLCy4ZQCuRMaERM3pcw27pZ8+YMT1Dod9SpWoPdayXpbuXk
a9V3JbLrmwEIIZbgry1aXpb1jf/wUq0v0PqiSd56mBzxn3kfDvu3019f1zlfyP1FDNpv3Lk4tDGs
XcbC8uFaN9eZ7Jp+F6v4t+of8q7zieW01yvIeT7UuV5hSLxbTRn+qJ0XbqVrkDmo7K3faOlD1qTs
rQOytfKHvA9Jqef3CAb0P7UaSYSksCHy8XKy9s7wVprwdVdyJT0TymZanVXZQfeK57V7B0wFbXxN
K/NCI5e09PyMhQIiSlZmudfQkR9Y7byV7oHoP5KsDcrAf9HVrp2GrRJDkN6lKGdImIi/7eRJymbt
biUpTcGRSf9aZ20Ga96HJrSeZgyalJCFC9NrUGdz1zl6Om9l/psAMCBclIwvQTtEh+sbLzdl3Vy7
1TUtt+s/k1KwvrqSDAik/NV9S/rDGSRvzhKwE1rCa7R29teB9bVcns96ZINXCZO37GwRGDGWCMm7
meNaTY6VjQwM1qTsfagnneia9+6PS8mHQwavUvazcQcq8LGGSoFrgNQgUm5oIDmWD1eJI177LF2X
nyVZdpI7UyZ9np1m1dk0mWOd5AmvT/T67r8LZr4bKqxVZU8eflT0RPSula5BrtxB9MSII2RSdLSy
h9krWY5BzUWb7uUVvcYppQWMsx43X+RF/iuqVavBHutslk4aFgfzPDsnSATDEoe0Jpu6YbVys6Z9
K1DQPwutTbnoDjuzhQEZHfIa+bB0LTiaun8jnG2LBYBIRbtG7qo8lzqDyqRXxUsZwzMRPrm+POC5
RXSnvcYzP9x+uanvHtF16nq96zJnkd3rax6xODl75rSXuyyXXTfyA9ak3NgPeddZnZR8JHOuNaV4
/Ut6GOpbG2u9DTaGWMUFuf/WFfF4NBAC3OswZklCPUOAtDjjM0mppbN2ZjjI9CylngfMU08SvJvq
4DnSsqO2nENN6uyuDOp2I7XmLhtPylyaO7XPAOkNQ7FpIl512XiZa25tD4CnBqboNk3cgxqFVr5H
MgjDZWb2e6KSoIYn59zoQfMAJ4u1ZkRjIZ5nDu5FsXqb+uPLgmj/FEBK+QT/pt6hGjeiykFS8jIE
j7KE5Yl6RAUitqv0U+w5KAua3d0Uo4XgAFs46KztHz3Lnx/TqvkJ3/HUm1r5NuYmrlqp/y0vGZLX
+MBf/EAFKZ41L703W989ovWs7PoBCw5aizrOMGyCpq4/1zOYXqbk5auupvYWRR3gVRGyXWqx2AKY
hJLn3KrQb1JVpIxiFpmaEhw3RozV/biUEErCTGDAUSBMtGNT2OX9PCXVvezJJisKB92zPEdYmCC8
VcTBrqyQH/Kn4avJ4tmxVRcpv0ytDOxIUOLYLQHgjeszc4uLGNVrFcKn4WMkqqJguGuzAkyQ1w7M
h5vCvYDUYHnNI9jeovo19VP0OCwbiC7Ro68m35DVVM6SVWaYdKO7iCpXgfCZYbFa4wSPDWrYjyor
oY+pomnbaRwDZhAUxLYHtCq1uZc5lqJ4yG6mYejutaTzHuZlU2fA9mzaFuxqaqwFoZ6lW610cEUb
WJ0xJ8zmxlFHF8b/PSXRfH9NgeZA+dehza3HV5HlPaAyE22rsN2ge2rsHc0yd9PU5Gi8AaYvDM28
2A5QZ2Ct2k639aTdYAWPDAYO4KUXlrcVVLvbZtmsSdrnMSmIoQ5IG9lw00r9ks9mamw109Ausimm
4O/Moq+U7eTBcvfClGAzogYvvQ9g1LXH/msy5F8MltLBhUP3590y4TODTAStUFSoxPTzb5Y7P4d5
on+dmgS0AoI4L8GYAbtGB+th1lhLtqbEuqncvL/ofdye0jQu7nkEGpT/Vv3UjAqNK0vNO9XoX2pU
g+7cKHkY7KqB+qrUn+KehSMHsce9JKWApdBX5NfzfT1ueow7NtNSPdZSTPlisFzLcaxgk+Uo0G7p
M3bvDrbyb046mzdyqroxtXvHC0+Qw3DqzJBFO/DBqXbrL2iD5E8Yzsn1vLUxtw9N1+5zFVmbrY/F
ch9kzxgVzgTti4a5sm3eQLRoPsE97+8JHZ8lhdFu+wnTOshQ2YhY01JD8hyj/HhQ4r6oLnpcuAYC
1Ib2Q8Ri2VVg0N2in9bf1gNh5TJF7UQKHJQszshgJqDZuBW6qbRHxDa1rSTl9mSpunyqHDBhy/2x
xxGgS7UM9OKjPf65/p00yf2jXdRwzpb7h+A0iLxs8vCnp82Mg4lyiuzKpgpmGO5rWlrb2CIh+S5T
iqWkg9yxGx4AzoDAC9C5Jlb/Hf1QOiW9/lLXQXjq7SFA4z2svpXlQcrjIawPqY5qUzUrDgFrxcUt
nHjguQmi4LZbNkOC7olr+Md3BX2fYifzFvh2vIfCEN+UY4aH4bKRPckzmWVj2WCjqBZrUYPf4H9U
lEOutdejuxFzwP/LIak7gK9QtePH07Rdgcjt03hfqkQDtx9+ndSWi0xFqTe3abvwKFh2NK0WBiyK
lHfRsskRmLiT5OT7KBZG/gB5XY0Jri/FpYpy+WatJHs46N3w4etYR+bg2CWqEpaVhyfGpCgX580C
io+ylJR+OFSScuEW1dGTgxD49VC52rsjMt3cdyUAjY8Fy6+ayhiy49Nc2F9S7ElBLs1uetNOVXrj
jhGAEw3lzS5jnVFltWKfFKH2rJbhcOvq9Y881NTnwS7UZz2s7zs62HvWpmG6IDrI16830P9y6la/
sYGWvLkZp2Ixp7xLUTN4iyrlM3zk4EEKzTK484vYfpQykML7FELdp3ypOdZvyaCZL5ofFa9acpYq
fHOyZ7VpoF/eh3U63faBlt6NywZxP33YmEnNrt3MG/ps0HhLUupANGUhx3d/q8mAe6lL7BLmUvqW
eTU62prRbiVp9M1wMnBN3ZWmhSL+xra6/hOmV0gXWaO+jyBUvjU9tggqfL3jwq98AwpW7uzMN08j
lpmPpT2+AKHpvlrl99lt3M+W4raXrIyQTrL17mszA6RQHSt/REQHLd2w/xM4dvsVyJa+m2NcxO3G
f9EAn6Fh2w7gPdmLw3Y/Yw0LX/jvLGiRfxV+yNMtB1RsNt+Wg1fv8WsrUZhzipdMsexLk3YTmtt9
8aLDmP6E9ftGChVgbC8gMD7D5FXvJMv2G9YX3KE8SnJETeKseVOylWQdu+bjzCqdpOSM3aDeqWi9
6TCib4JpBpdQWKFxU6MVAy269lFhs/M7gu5xtwOLh6wn0rL7yh+ci5T0re/tTW2waHe4ncw+PQ+C
MdFbr1b9Fo5PdJGkE6k2MIWov5GkjRERPpC6fyvJWZm+u3zz7yU19dkj/XX+aMTge/wxOIXRoDyl
WaveRT404tDHrmrIq0eAPntkJ/qn0mtfk7hVbwArDE+63vKqxKjKV4l7KxUkH13EQ6nU2b1kycZE
5SiyITDUnY7haoF7bGYHT1I9ho72mJtPTVMc3M6tMCys98iYlzf25BQ3UQdZbhELLm8UlU3TVS4y
s+q0iz1ctHQ7ah5CzcEKfLJeUAhLv6pW5e3RzSxPkoSjA6ReL95Kc0SS0ujBEizVtH7yN2j6garJ
R9yV1RageJV+BUWdHaHjOwedtY+vtmXc5K5iPZth5tyViQXAYqnWTurvCbTkmU+bdsewTsONiD13
2cxa6m+J4DXgd//OW6vInqW0v6te147/drzeAoDp7PihHufmflQq4NKFi/QdqC6TL9HvXPVfzXGw
3xpnRB8o14vbLDRslI2rFETcMH/uK/dJqo5GeltHhvelbnJ159axdZeWHgYsdY1aCrqwr9CRfiqI
X+3jYusCG7pVS14qd4y/dxoAMctwmwfP7IKLYjvJMUpD9RlVlXojp3fmL2rpNT871o2AEZkxOoyT
cSJmW6K6W1pPno3mOK+7g7Cllm+SrC5QxkWj6rakT721y3DX+3p8qREn/6vgWkeKyzUXHgngZ2T8
d+ocqPFOykNwj7dytthxybQr6ISVY56vSSnWPS0ZD7za0bVmoOlPlplYR9Ue4G6vp7Ac88YGXn5x
QkvZp1qhY0s1OCcLvO8Zr5vmVjNM52An2fQ44eOy61u1eeVtVIH+uM43xs5PaPMofxrvxR0ShqRj
YR2enu22MH/CSUQs0qSfp/Xx0maJA0klmPd1VdX3sd7WJ9Oohkvkthbuvn6JLUHnoI8FWJWOD2am
XiKL5ff+1zgYX5PIVH4rIC2vF8pyDam4wvo1pcP3UFGcL5rdZKgda/NzaKMNzhAleIBC7R6zRVRc
Vfz0pk9j60g4IH1woQKBcW4s4md0ZLY/h1/pgL9BPlR+6QE+yKCTGGEzCE8C1/ydoYysd/1LgDVH
037qOzDL6BQ3L17LnLDrK+0B3EYHPAeHJXhXzo7gmu+fdN3Ag2p0FkkDNc1uZq3LbmTPcWqWAJFA
uOsSZF3wr/mkOYP3kqfeF22KlTuz9zzuAfK9dZjWF0l2BspzuRN3Zz3uEabSGJeduxKoW9G43msA
IX1TDaF611el/xrV81fdCvR7Sc0LAtzRrQep6mnOTaRZ/qOkwj44tmmZfjIL3X/1Z9YSC6t5Lg3H
efWPo585X2M+lcd2VNuj0w7Bt0I/1kNtfytBZGGZU9WnIRiKL9jcbXsrcj8xj7zF5KG4r30F8fwA
8kbXh9rmmrcURAUrzjjrLkyW8YjY0cRLhPCaERm/xe7QQkwtdILuda3QGLWxq+zOOgxYCt53y4aG
Me0avJF3kpQCFmyL+2bGbQvL6hvATlw56CrQDRiObojdFffGsrGR4r1xFeMud6r5E1GAL10ZTd+m
aAF6tPA50IFCci/Vv8TzMH0b68jajkt+tOT/7/oukktrfd/1OQ/wtG0TuAi+/X3+Nf+/zv+/68t1
9WqAue2ZezO34u3AhP2pHKb6SXdM/Wgvechl1E9SkDP5veZJFYQim6dyyftwLF9O5KwU7xjrfBNl
Yy1sS69q1AMtI/srT8U+2svNw1pNCsfY8zZ1Dd8gKB+UrLUgTML5GrV6CPYO7/quR8dml41a8SCb
0eR5Ff2bvtGaaq+HiXobVBDx6KQkgUK7etsuG0nahgLp/prOql3PdA2tx79LJX9NyhGSh7bdTR4B
aFuzrmda0ymd3jy6DyW363uP/QeKZN7XBD4TjarMz54Pl1QfnU+T3XvfDQToiBZ6w4PluhiOJuit
FKkasfoKmxji8bkplYOhe/NnFBmGY8dZRfD0DVrWWa4RZsD5+qq17nDC9u79TmOhazk35hUPOnft
FdyIheuAYRz0ph0veh2i2f2Pw87VXMcKC8i5TL6kQDY9Wt17F5AVTPTeOZupWSKu0/pPmZMoTwhE
dzv95GEjlswzmi4G2jGIkDvmhiEIvJh4rI9KlfVHJn/I4ht/KrP9hsTI8DmKcYJPurZ/iJpeO6lx
m539MTXvw0DHE0Mp57c0TP8AOsz+cHCIHfxFMU3UsbD+fcJP5miMXXBfFU3zVCwbQ2V4GBbIJS4V
DH2hIjVANqy2vNdSePFIJqv7wSu6e6kv1TB42mMaOWGAhjhNsniyA5nHS7ZPngLEOvb4UqaPiA5h
EGFhjGZ06njAB62+t4IuOVZQa+6SDFKFMZrzreOCLIYdb9842RCdC6SMbzwzss6EPYqLN83DJavG
8ayoUXmTGQXGPn4f3SaNj8TT4Li3STnh9VoTJIm6xD/EbaviwKDWB9crRoiuiC4jANU/sj5R7tPY
6Z581J7QDQY7SI8DGqjq++e5w+oHc+fxJbKQR+7MTd+FBKWCQn1tWIPehqNqvI2ui5Y3uqef8Z7p
N1U0jXc+PlRIUOfprprCCCUs9OP4NkH48NP5R9K4ex8/si+sXjfo2kQL136OnsGS/olsdf6hJMYP
Ar/Qy62AQHng6oes5ePsD+axX87gxvh3gAMrsXgYmVDZEyKdQEx+FOAS9c787oE1YAqYDTdoo46P
deLoixr/jOhafedZU4cUMm8AM6PylDUaQjKI9433MWotDMrHU24q0YuveM69o8GmFSP40Oyh3Fn+
cOrTYfpi2sydNC14cQveFG3KC2QD1PFLBABwH5RDf5Kj9Dg518agXXJHG3bEEosLjKCYqeqCDLY8
DDn8dnPNMicEEaWK7L3LtJcSyfxYslYfM9En5ALreSSvqlx4aCzgbTMcA++tssXKsVW6tw4Dy8vo
qxnyFdySDL1t4pYDTI8liaKdt5/aAp/LJambE6Ql0yrOkvTTWtvATow3mDxAkrMdJgXLRs9D/J5K
cypvRi+pcLBgTzZrHdmTPJzGqd3oQJSGHDTW/+G4GcGoEoL6/zq3JN9d2sFH4MxIaPMubz1Erj9G
5XzJ0i/NFIYv9Ln+pogd66z7cCv63HhWPcc/GkOobOecx+x4RfxoV8VJUnKQaXjPbZd5d5alnJAu
mu+9roFS2Obt5350qo0xOMH3NlBeIBR5v0xNO+Qu3QE64NtAy/WICojydln8h2DGA+og8Y8qqmM+
O037ZbG73yZWV94R575REXG/gyhQ3eVaFR6QM503ialWd2uBlDLA+queiSVP0TpbtXsDIoNz83IG
OUQqrsneHp2NM9SsWf5zkQ+nVsYEvpDuv6VgVBHMXC6ynkCS6aCeWPyKLzt3UJzbbgwwIMI6FMcX
pQ+hkOjOo4mS42NqL72vVoAwMEP3mgfTF0ul1D05hAruHBXjklhF6v+aXPJw6h7uomUjeUAwtT2+
aKyCLKVrgdSTvKpWs4M54AogydY28n2ELMyuiyfC+1X9I4K44BVq/VULJuhvfTm9OSWT9npq/Od8
zvsdULH+Se9i1DCdMXtwDURVYkTc7iarH04FqFoUHCMw+9hWna3UQxNk6cUHR43u81StDhlz3UcV
rV0iBkSvU6tWCKwX2Su/LtwS83Y/JzYKKNZsmt/wFP3iN6n9s7T8i0ogM0AJB15TUicMpV+LsrWR
7yPIwIJG92ecvFs/z4ufRhN/V0yi1PSWAOhBDVlWjxuWidSChaRnNmfDq18PDZrmTCCkdHTC8ibM
oAJKaY6F563fz81GSuM0zPC8RFNOSqfWTu9rxfyWLGdixSN/SOvqWcpi0yXmhNASY/LooWxV5T7G
SYj9wJqjB9mTjZoFX2ddrc5rluzhhhruYnx8rketpaqTOceYhaiN5DlNiNyk28A7RRx0u9Zbr6MO
2V1jFvbFn3XqzjGuVDCRnsfEK1ki8lk80VLtxnM77UaFRwVnPdKO6YxUjBTIZnRRDdoqS51aUabq
sB6j+crPci5RtvvnNO+qWE4Mh0xOvp6tx6Zj2ztTubueV4r9NOYS72rOtqJsscMyd4btQQRbTq8M
NRRBGKzvDpSC6yXlB4aZ6h8803y75hnyC9aLT15CE/SdTj03Ybv71/+01v7rvNqvLEC34foblrsg
e+9+7PLjrr9JSq4X7crsIUbYFar40Wpd9aZYqkkF36wJ88iulMhmktsvu6bbId0w/PBYEbpTuuHA
aAM7tbG5a5Ko2tYYWAQRVLOgyb9bRTOhoQemsVfPdujPR8frfgPLnXYpwopq9LPXE6wjTRs/Cg99
MG/ozmHa/qoz3zswZrpxkTCNKj3aafa0SNl6P20Fi+y42yg1HTlCsyZy+K5HjLHB3cqtkzfmmSdI
eK9m03ubntcOXY/ppfYrwMXdqxaMnAyaH4rYyX2vNrdODP+yAvVEQGefEt0qTP17WAy3CqueU4El
4oQEQ7ks+BUKiw4JfN8TPGKmqV5yEynaU90myqMaM+Ut8TN6rPwbk7EI9nJL1jD20KTS5O6ap2Hi
spmLITuvRwVE8nZZjeQSvqnKoxTAQfvezjCuqraHyjk/N9Vzk5rD48BAqHVqtNBzpuTDDGQE8bKY
HxK8KiUmKzjkYHtQdQ7KDv/D1nk0ucpEW/YXEYFJEpgK5FXulq8JUbcM3ruEX98L3df9vUFPFCqV
R5CcPGfvtXu1UVhNhYfe0M5vR0ORALY+zHn40E74+Ivq7ESTjeqfh4pusY/HTO3MCtbY9bUSAsN+
IWWNhun/fW1YKCRAmpr7hhS9yrXDu2J9AEfh1U5z30twTXkPF0dRw9wv60OSW/XBnZ15c/2QFcS6
T6FRYBjq/r303+udFK+J3Vun60uu1phwydRCXGhXba+vXR8sMzQZE8FsvH7J//oExDxr7v794uvL
tlkx352r8nj9xdfXwnjaSK+3gn5umVivf+T1k0mml2dbAiBcX7Jpq986jhZMUZw+VPW2whB83xtG
8sDM/FclTXicDOsGEHl+UYRV3V8f3AXWP1gre/ffa/k8loS4QebPdC3VsDSGFpnXwymzM/ueZr/9
73uHRG6XKiT9KO47vyxdNm1hTsbQYtfu/t/HJCQ1u7bKhY/Ol8/HtW2e1+I57dy7xaM6GJeGWVEz
iHvPy7Q7OzlH6wdWkv7Pg7Lb94Gu5WkW+botxO9D+h/CjP++TmVQjvKFpff6gxy9kmRXJPcE3g23
dTUH/86opU4itMb9Bipyd1e1RfQgaJI9mGn1WIeROl+/7PpASWZuiAWqD9cPr19rQFkP7Abl+PW7
rq/hqMixJGQ37OGU7+mRd5+XlncPl3s5WdbwEYUtlJD1ddMpRpKk0k2Yujj/r18GAfPI5D6+uX4F
ld+9nhjWOVk4/6o56Q9a5Ml7zKLOPQlizdaIXbIM1OLcXz9h9MA99ZrhzPXD6ycApojbJqdgJHlD
gxwb94ySLcsfE9bfbLQv/31tTO+UMLPO2edmk+7cGcUEOMv4ocYNERDPkm0tBzKa7/RNuLM8C3I4
/JYHUM/Jg+g7vKFWRv9A0Q91rZxQoTXL5PpA7bKQlkWap7koqo06Ig5PIywkXEl9IeDh/3m2fghf
77XsyfIjW8NDf7dGq4SEQ5+uz4hrLphfn/rVJTSsEsbrs+vDdBVKrg9sahFOXl8EXTvsPZOJt0oB
vlTzU/xPeLXqvHXK7vZNNxfaLD272NX48N8DNTJWh+vHxdX1MIriVazGo2F10rTrn0A2Ec4jefUf
2Q1gN2iQNAXg7p6uD2bTq4WAo3blb/y/p2bufSWZCQOjK8E+Xj89jgsO0evTFOwMyP8sZcwBOJ+h
HZS9f0fMnYkgyeCMpK5khHg9iv8+DezlvHZl9rBPiDvAYYZ9QWy12dKw2A0/8yC+Q2gRedXsFfFf
gW08RuQ6nqphfHM4rOeEOLBdb4iPeBbeVq2q2owfU3lnVpxie/1//zva12fXd4AZVrwVEcdKIyXt
rA9m0GaROPQEtZ2kVdVHySYha9J2o+nDfhLyOee/tm2FQx9Th847zClgtNTkLkD6RbODtMXEvJrS
ylVx7axv1vVZAbRh24AF4b47GqcOskXUSAZdVg2JL8vV5X8dGCzKHDfpdSAUHcPXtCKk30/DrYnt
L1HE2tayL9XUqlMXy+nfgyUSdQrN9cgV80dhmM0Jy29z8soG6Pj1ael6o7G9Pr1Gr16fXR8yJ2xQ
O3nQMFbtfLXGsdRWg0GHouP/e2LVnlMekwIQwOoRXf/N68P1H/7vw6GwIMsY5GaGq4dpWTWK18NR
XT2n16f9QsOrLJw5+O+duZ6n/314feYZE/FWGHhZvCs4gTxYq+zvvwd7EPF+EPY5W7X31/Pg+pCs
H06MOHZL0l2uL9WhTbhD5FKNXGMNxmuigdRG3t+xqv7kRteSPmqVeMBW19i/p85gTscMyBcmeY7p
yodoBDEG14frh2kChdhItN+WknI6EwzZb5bOGUlF0VJ1dtwqsIjp6is1b6KCaN2YfOpAdxt2MaYe
7un9fHu5ejLqFaxLPUJubEXgHFb6mdH51ixGfKPZTVE18QZGGYPSpY4vEi3MTRQOPvP2bjPNxW1h
cIsovcYOPCirZ73pfZaMmhE6ncW6GY7gBtat7aI/4L43D8tEgpB0yaR1Xvu2L3eCIQwq9mEki6WL
dklPECVJ4NpYMB9BJhhww2XRSO+EaUh/NmZtG2o9sTCjuYP9D55uebZEfizrmv4dkURJJ96bqSGz
cM534JeSrY3Rr+qHSxy1+oabI87kuKqCDkNGPFwAv6InSRnpajqj1yilqYKXygfKluymZs2I7i1U
uLQoGE77S21O5Bu7XVCDqOhceo2j+u0cDow7ekSl8P3L6F2iOUv9hICtsEx1uKZElCYG7epRB3xr
kX8+E5rZjL9piCNbR0nlq8V29yGsG63uD70ZcxDg0CVCcqRFjFe8mwS6mOnFc9fWJUGQ1GPdt8Ot
e11bDAN2jCOPZba3tBkjsIbef5i0PRXF4jN//KB4jrfujH+/1mQGmwiZjrtQewq8OS54NOSb/ONR
6c2HzH1QIJAOTDz1C2Ja0jNcEhj0kje6xqWLZ36IAAa7kauTtTUImFO4nmLttw/JlmnVzXoGmans
b/J4+bH5pF923CgbNtmaE95W5vDVFNCRTC5R35hGwprmiXlj7JCYo6cioCF6qbKOBFyJTwwHd5DT
TrAEpvAl03Nf9itSBNbyRpn9a8j9IoDyuiGXmXzQghGOy++SjZfAhFhGH1XODNHLvhkabVdEXfgw
Q1xfGvdvnZOqF+nR5zxqu95lIzgZY7AWgKO04jNauZ3txd8aHNZNpcgmNtTy5jU0LGhAGtqPQ0Qi
XCMrOVoGnTwv1R8gLri+NedBGI9Ps+HuCMJFPhIjxdKEzrSVHZKWfWWNMeyWRg3BHOf1TnNfYq0s
N3ZahNs2L+nPjOXOllp1WWJ+4NTTGUwM4y5SaQ+acj4O+ic7/9j3ZmfcDu1jlxHV2pLXRT9/K736
3ehH8CwAklyL0ON+fEGRawE7SmOfFM9iQzVo+Av81Y1HYOqmn1WxSZ34YAtN34wgu2QqXgCJNQKR
JJivnPqo0YMyJX3FhRiqG8PBsCKbz82vkTd+hlHTAnWqvtPlbTEz4Gt5/IU4twg685kIxecRvSRT
F2ip09kDmbrONno1uAG9NjUPDi0zRMAyNH9p34Awke/pZN9WiqF97l2EyZcVxnRj6VT/rOnpdiR1
uK+7S7gMBMiW8554Xkm6bBkf5r8kZ9OvfsrK4cMYCJTX+/lepFT+w7LieisagUSjM+gTrNAlkMkB
zTBgw4hzwm+rASBY+jlykDZtTSiwZmnHWlFkxcJo/H7PsdeD3KHhT6TA2ap3bWGHD2Qb9ltGO6mv
GudZqiKwyoGFQANDm+dvZNzngeEx8O7aPtl0XfGKXhSTY88eWmUJeUmoN2VLkPCaE4syWm07LX8B
5v8AOs3ddK+jhEDXJBm+++noJuZ3pWXfRWJ+dY1FWGALmV9nD0WHe19Ow7xzC4YFiYGW3c3REcVz
9GbQBVUFsL9prh71tLlt1kZVOa+D2B+rc4hemPiDY6Sy3Sg2cO/ardLkaneu78Y43SSVpFuyCnWb
SB0rg5tCgUZIAu+D9cKqKSM/NY5tkdw5CDE2dV7dFln1W1jOsWnkZ5ew8VLiPnbzIhB6fkCoQj8o
7MlrmUJ89e506kkzi0BVBw0K9O1gpRB5pjELpEYavan180azSxWElvblQjaKwxEhemJtBaFSZu/I
/azaJ2LeGEMXYk8XYG8vdDLj8rlU+k6Q6r1zY4l+GM1KYnOaadWbp1fpafSj2F0ZYn9GK4Y2nr/M
S58H8GfAhS9flZKvZjU/jNI3C9nsZKRuFtCcmYQ815E/aUh5U4GxdqsOzmBlMlET3TELQ2Tacj8l
WuAmZN2/z0n94UX5k6yHi5JoGvXpJe7zQ4cGJ1OcE2nf7UCygaYZLzHgQARtgNHa3A6ymh241gZW
y/UJVd7OD01XTTRxZ5hx8KGBBpBdEdkfc68+yKYuNk6uPXcuIJs+Md+7IvuawOlZjXrHX/aDbBdd
rLVfxuQ4iOJpxkbu53r1px6AlydwmMYMRTXH41EQIravGAOg+bPoHXXLngEkMLXuGA3DA5lGZAi6
9Men3vnpRAeagjssGdtEvZcC5C8A5Y0mJiIv9RJsU34x+/IhA82zMZbJ3grP2yvpHd+LDkAftKFj
pewe3n6GWH5GHhGTo0ka+5lQjOoW3zASPgdsuskVWYd0dugK9/aXXvSXTJ/eBv4otn6vCSIMSJ/5
i9dqZ1a+R8Rl9WYYHA59dGuQTF/Z5r5Pp4Oqwl136KZy13FYWCTY+TM7VBtmewn1/wQK2KlvE7pU
h548Nb0jWEx5l6yC9TlYGfOUcjclXL2TG/7kORHKGfq0UrWvcugvptffD27uk+fwUPfRh12wb8RC
RnTDlL87eOrhk1ajz2iGlAdB9OfCucFEAGx8SdnQGhMVjdq6lo7AeNgL9hlHj91yVdwSPdpSByQ6
vSoul+FV9jSVl9xVGzg8d3mquk3jQATUBYIjq4ieKpn/1L1qN0WfT0HjDSRGYjpsY/046t4fx6KI
nGPI2WU0nq2OKrsewo+h57pbBnMngXk73Xhj0b2DnJIFIO6kljMNbUJQominQO6+wiBE6BTRQrPo
HbajxUF2OIxEniws6EYRDKbjYfh33c2YTkVQPHYFjKgx0/SdacFs6NrkDwHwfQjbnhscleSD962r
YbgYgMjYjdkHN+yfNDGD3fSGD9FDGp+1BN3L8NF23i4aQYp2CRnFXuYFOS2ClgFHjjA+KHWNi4ci
rBGp30R0BAZdL+hYZ4diGd0jIZOvTgK8hzv4MNbfRk9tPE9cnhV8nTS5CK0iYW6CoZhyujTJH4Pl
J8CdhKqJ/J4laS5RUv0SMhpvhDEwVrKew84lqKT8a0Cuc5cWl4RBIliYuORzljdD1JwlxWLUl7ej
x9CQfBFQVzcYiF6otV9chha+Ha1ZEab6mm12AJk7qlvX41Yj5yBzhzVhkLu5JEAq7eCoNq+Z2XB1
TL5sF/3OHgtFMZ5nG+FSg8kc3UaU/I70s/uzXa2ELFvBe1PTs11NW8O0FYUVoRmJA9tBDvfapOpj
omX3VkRBTiZtadrl3qIz1TTLREEbj3tM2lYni4CG0LOMo7/wrWCnZmj2YqPhCuCk0X5p+n0mVXYM
paVIBu6ZVt4WNRgzEPdik6O2PSx21AYdRExvSv10sW/awUObOvzY2omo5UtCMGtJExrgI9q7rN5i
ZbxPRyF2etm8A1k4DeUC8blaEc0fjSC4WnkGZv0qfq6FQyWEBsqlSbBp9Ii6s0rATCJBL909oiWb
aEhn8lOJuUfOuELsz3QAATlOM5nt0twJa34ydXlpUq7AmCOcCUIlmEr+2E44BnkPcbjYxobcJ1J9
LOqEcuY5R5G6IRek2RYGx4ko8VucGMhGFvbrEq9SP68tePtVg8y3att86CFvZnfWjJ0k8Gjj2dqj
qMRuBHC7LlLVBg4qVqgZAfV+pcuR/pGxsGnWGXTg+xhbf02pzbvQHIElYyGFaMj2NM/B21ER2h5n
f6XhHaAwITYxxr9Cjd8nMYykzPq1ZF9upKLdb0NNYt2khWiDFzT1h8TVTahyTpCRcrrRPM4SxzY/
abj8kKFcn8eMqbXJ4H4mqigzjT8A+4oAqQwGSssI9Kyy12/YJvSIA9NksO9me2HDpTWUOjjG6FIH
pLUPaq6DntK/pUYDjro/awlnW9WKTZfXz2leYkeSJ8CYwVJRP0+9R6ovTYqNzOP9ROI41M7lViJh
r8X3bHhfdbGkAUK2mtN0eHDK6d3ppi9Ioodlnn1pGh+VSmxoyROIXswXoWpt+CRT6TMH0WvxOGbO
w9C52DLS4mZ0BwYojc4g23tP7Z5E+8J6Cvs/g9BBdcMQJUGMxB3dCQMVlze5LS7CkFy6UU+eE3OM
VnfuanYdY1VOQZzo9wSOPJsjqZjeUO6ieP4Th/aIFtB5YKBCgEsawmxe3lzvjys1RCLmyuIreuX3
fUqBTYEJvi4KUrMKZii2xJxvxnZg3hDvtbq8KfNnsHkew87wwDnpt3VsbVVqsBMbDb7UTMqtZkrL
d09dBLCTph/aBbLBvQHNSelsp0Z/0/KcUctg7kMFc0+FhOHlYNAaZ/Cjsf+KG6T3tnWkvujKnAJj
cjY2VSW7r+lOz45U0jbU4ZyUqsTzjWqU/BryEHJP80O0uWVjGb7rpt+zE7/FzCnneSh8bYQNmHrm
fHTm10ok+TY097lgIF3iQ8WDGm0lOTCVGN6yMlo71Oz8w5R3zZOtzw2BWUlr0Gklr07bp5hIZ5k9
K8Xd2ybVe1dPlByj7BkTdoyHY0KiPceDofxdh2RkZHF920fxziJIZOfN6lxn5t9cw7Abp5DfV95Q
03+hSHpmIF7tNDQqm4YrfutpDntDj0tpmrrbct55UIDnmXY7eq4mCLMIOluFLbDBiZAz1Uo7vH95
SC8kSb6rML/ojgbUPK1JFgptRk9Jd4gBbGwQLTmbtjK/JwvsVP5sSKckccv4cAzt4CyK/omHmseq
v6sK1Cm87m94M59U1NOuMePbBeQwZN8s80mDhUKw3LUxEa73irsplyKGw/ITSQzS7/GXfMvb0CNi
OWGNMgg6L0bnxTPUeW6BkcCZI0veau/GVnyWvFkgUR6SzDP32hq5HNfzJbd1qO9JOeyShH2aTu1f
19ML1ygyEET163Iot2007/k+puBDBPg2PhIr9JwZphaQgLV/wUgabqYmRD307anXxrVe6W0/OcVA
tYkw1V5QnBFdjXXinGce21SWqNCi4OXaRGRLr7dpkde869L8aAy0VAWaCRq2fyoO3qacrActz2gZ
CuttZG5pRNMYkP6z8lS86BLb4ila5MHIKdBFRCgfqxMVAKQ99rCuCbu1GSyExpCEaVjde3H0UP+w
8IZMfiaclSoeH3LBTk22+GnSiVgUob/FLUENs1mRBzU9ASDNd2i47lNnvDBWwOin5bcij/qATeBl
Wsmts/VofEal++kM3Uunc2Jm9gvZF4+mLAMRkVNIBDAUcIJk51PXcrVg60Ihfugs/W3o7b+aM9JX
RunWWWTXpTrNmJT7v7MkFo6J8dgMt1kDB5wFABncCm823sN18+pq0WWBVAhS+5KZcqFx133Vjdo1
jvaSE0m8cWJr8qeKwlu3UTOEnC1UMUNZeVjFhb6xRX6qwv5vKbBQxMMClBL5Uzs8Ork4W4XsfFMb
qKlK5Pc6gGqValog1nzewTO2WMGJok+rr7iID4ArTm0S7/TM/o7dlj5VyxSQJFWiFJO9Ode3mSRQ
tG3yYz0SmTro9RZV+GdmdMhFTRK67WSbZgye0x79W1gCDra3/AnnIb5zkhKR8HQpNQO+kzTiDabH
cLL+hD0WijD8XUrtySRKSMkqftKyD5iJpb2YvhbpqLEm83aGPRZYvfHlDP3R9JLHamKyjgPwuw/X
gx3nH7MxvmYlvmrSFqBfVfzPyXQ7Z9NNlSLPC6NPSohPglXjjVONO7ueP4Z69eXp3Mi1wkMRuFSw
x03UdtTma6dS7ZnixYE105rVE5MAeJNuQvzh2SRSZF15KXLilCr7T+FOggm69r5E00VvQEh75Y3J
Ei4cd99XlesXE5C7st8mU/KW5K3wfxu7/rKt/G9Y12gtzeqhgNbYOwWLi2xJW7J78HjnpZy2Ifnx
qJzwahv1GZ/Ro6mNiNNx/uKyOMwTWMKYbNA01WnqDeXI2YjmfBFWoDNThcEV4QUpJ1/3+0WlJCUm
2W6JnDMOyk8pmo98We5GOF+M1eQNV8irzKC1aUPglRUaTDfam23qO9OA4FgjLSpdbjEvnaDWLvvG
trY2eAPuPwZ5lLnvmlxd46KPBzIdoOgjA1fuAGSdf6q2vD/KoXnj0E/ZWFR0nMXljZW/DCILCFC9
b+P+LR4Zga+n4DITMYWwRN9FkhMF/8Ttkod7OuJvodPf0rm9CwHls0vAh5Y3xpYUonMuisc+Nt8L
JQUbvZiyFj+V60F5Ej03xjJ5vEoFIp2mDM3j+sBu7JFQ7be6T7/Y/T7hAu2PYPPJVF7CAN/Lm11f
2jp8pzxAjxFTooQ06i8ag5zWIGxlmO1s6xbmAZURbb10tigZmoh8SO1SObV2y17zVRX0dpfB2ZGX
XQaVLSf29MrbFQsomkXk2aFsb8pKY0DAD9i6mfbFvncz44UQSege1KLhmyxAVhKSFSk3Oo3JxKYR
cgKzfc2vU5vY4tnez11hnLScCVaDE4FJhMNGzY117BnGfp695og9Ltm0MxlMyrCKP9rcAY13sm5/
/fDfa2DoU67LLg8DBwsHIP7a5F7VEzbuFBVZBmv6k3pzRQKMmwAL6ajZb7z5WDlY0jE5fUj6yIZA
f+pYg3bg/9ktBoXqIEI6fUDs2dq8LHnb7Ucq9HbiHja2NCCT/pF84c+hz1dnF3efRZuOwhi9vRP+
OmR2+nNufKIj417TIXdLdRGRc5y/awNA1cqitJeT8ROWLhcNFXYRhn+tVAw+LSI3ABsgPAuIs17y
P0mWJbc5JdNassXaOXbQ8IXOV+yZX2OHfHtmEQ6H8AiJGUA6HaveM1+9DOi3vatn7aZZf12yTmAs
iXxqgnzvuS/w88AeliRLLKU/zull0eWfor6rUzFu0nx6LCOmz7nrHtta0NJ07jITN7njfrfKBuIf
NfeznT+k6+jA0wrahqo9Cz2a/K61uCI8UuBxlZ3IxyiDJmoUM/w+oLieuKytYzkKAnVsdm8HK4oF
sAmUHbqESGA4NUzUzHIgNEbtNrXruzYd31SxBi2qdNyHVvE7JUt300PaiGhv6zY7ZSvyuMHOFvMB
y9p6sf6WzM6NF/2ancVMtiUPzWXDWSduyfKYPhbTS2gl0IVc9mhxZEUbLNYb1cNyUJXyXS9l7+zY
04aZ6j5NdOM181itYceyu6XFogryoYzkLAa6L3IUt+yxn6RevHaFm2+1ViQILaI3GCNY2F1zj5tJ
9xF6sAyuokOH2CE6hzSpBn9te25HE7O6yXtsrtPWRSMY0s6yPUGmfJd5tpiF7XRXfi44+YuJVmU4
MlwBoYLFnYn71Cv2cBq5S26Zu34mpYGjaXwycoCAugXyZaxqZFU0rOz6O0sb2C/ldMhn+sxGbntH
Uxz7oh82c8RgqltoPjlO9jnQ5ONuU2mbEtFDl1fxMUrHtYA2320sLhu6lRG4E9Xe60XBYMW0/1br
6Cn8aOiw+EamUbv2l46eJTLZ9hRhDRwoRh5CyVlZVjQ7Bx3fyXg74q/z0ajUW6+0oaTPjD3kmlgz
NHT8kmWYmJdxwkBGyPZtDKWC8m6j2mx4aMhMDzrijVYg/5m+/E1kN34+0LdREDWMibYmtVR9TMcG
4gd3hLgRod8MiX7TT/quoKbczA7O6WQhsVzod14trL3Qh2YHIfK4NKmzkVm5jU0CW5aIm0MUie48
0W/PXATuaaZeZInIVO+fmZrx/pcL0h86smHSpae8oq3OvhVObSqJXhl3sBigSDRlcukd5qdNS9O+
tpSGKRYeZO4V26W3uBlP3RuInm1pr/VnhTVuGY92xkqaJ9VLKRfr4JgVamZRzSfRrTOhFjkN8Rto
+Jyspa7NyRPHu7EVMaeFNgkM2B2NQC40tlnSfinytvAdowx9kCslWk5cr3XqE9lWAoBaL8m7XPEr
splL2Mpb2xdCrHkKzcUW6WsvObah0ctDmmQImLjssfm8tJL/uLH5lfiJ6MREkmWNkYx0x1fbsxEW
Z8UF1Kc6R9WDTguFM6rchLwr2zjrwH13Lds9frdRzzuCRkamzlRZDrOerXTryk+j8SDYuBMvXBCx
Oohyz7DYghGz88abKia8Ba/spy5F/6cww+2Yzq/WhOtydMbnLsTriQyo3ZcE0bBE93cqWfgi7VeQ
EkRbJ/pbW3IIHHc4RcxQaRx6JmCUaKZtLutv+M0cojm9H/VBI3zaxQEzusRulBgTmho9rUmHziRs
ZCBhs+RMtkNwa1xIuP7rGzH3LDeqNI+ASqqFssLmnBO18a0i+1M3f0e1fIOeIdwCULjd3C+d1CHj
hPShw0/gW3y3MOVOz3FQMDKEXtNhMqHvoU3j7cSMWZLik8bjtou1d68V7nYwWgLXkqy6YfLnbPPF
JR1PMNNh7OXrBpUO+xzMvVSs7Gv3gH2EDxMjC7htH1MrnE8y1JltsPURJZIcJ6rUToMFjw75sddy
fde69zAuKAz1+WVUxmHpdLrCqn3uRyYicup9Myo7X02eQaGYL/z10U3c9e+5ZERm/Zpjcu+y22cT
zF1xHBVSI7YDg2IAHXsaNfuhxTd+F5FHolWEWRPuFEyd9t1W47sVkeuVhzfZgLZSDN+TS0O/TmnB
o6586mkKkPfmwf0tJc0P63kM2R6m0Bu2GHQ+tdW9FjvzWTlEFxRp+qCJGnq+PXPKLXW1qZCiBMbI
ns9ZmfhdXf7o1vS3H3UqFjkdDNae/Qrdnqr8L9oN0iuhnzLvZWdsOu0f/qOUsypOab/Y+T4GgYvY
MMi09FDoBDq3oXXfdF56qjrObasJIg7yZq495IEMwY3Gs7dxP023tbu1UM8GrhKkbQyf81zdcYdN
qYKtjaixz7VViQ6k3s3patjt2XcQ2oZAfqm/U0xWbBXSR1P3Qj9uaL3GlZ3wjMZJHlXDXSlx5mpf
9NqnDy06MH3VQTuJ27FjzLao8stxVjaLYGvUdgjrRt4VQ1/2kbd0d8n6YNN9K1DSnq4vybwhyojO
Q51J/ttujaAJ1aFA/ogm12QtJVjd1Two/u04B3XDOhzWxlM6JCnngf7agZcIDNN0/Mg6uFLagVi8
1yiJBS43etpVV0zbNmQjU0z4INJNq6rm2KjuaXTqZW+mVrId2/xWIRljdsx0zmrzZs/FQ7CxO2Rw
hBWzWiZxlHCssbj0wVTQHd5abTfcjrX7Jy85oOWSb4raaG97r6/J8N653PTdGiZLz3gD6thdG840
+Wkz9rH6Ow0GFHGHsXw6GC+WRFlYdx91A8kFRxelULH1WueuYCIW1IvofIrWbYh1cGTECjNnDdqY
ftJ2DkI59sQXnrJ2UDvA3ygXw1tviW4iyV6FbdkuM+vYn7SMfowxnQzyByhy1A9LLvAox703rPah
GTLaMDJ6yWfmn4L7UgRButXmX0V+cBpaxm1iW2PQl0W003KSERrD/XVsNJpF/6L6MdwIMMi+M+u+
082sz9byLZR7aC1istNfR3KCLkX+1Si8tbrTU/tphBiVc3SerPq5zRBT9JxcZveEj+PstSh8ojDe
hkkLxWMwN44nvlbHCYU4dJLOMy0/NJ2LifI6Z/6yHSN59JD8nDAqPhtrzHhUa0zbKw6AI767HLMl
PqKK5utOhS5QmzQnL5k5temQUQQL5CSr+W60mB7YInyP71GgsKr44bRsBxPp/tjezEOW75FlHOcx
vCMuBOsLvYjMUEh1HH5mNM+vRWn/tIu6EWK4o0oFWxyfs5Cv4OzUEAR1u0wMnN1rdcYc5U6msaCc
7Qo6J9ahsfujochBL9SjNi/GzYAWyEQHvKuSQ9FS4vae9WNm1rApZfeqVf1CnyvjZsBxM3FmNoie
Wjc+98zS6Ll9mqLvLwZhsWnszjut772gWyrfEzFnS/KQQ2bwI9b6qt2DVTqimeRWnukm/v76I5fE
iYXKInFa+4ns4TMT2d++jRfOfnM/NbwvIiG8kLz1nVy6j8iiCZmmq50+ZYJmkfFkVm7kCxBldBiY
2Noc5rEddwifWGFPaZ8+8/7/cf62desFEf0C2rQ0/TtP32gT2yo7+lGd+tOZzk+d96/u3D0yhQh9
M9Xg5DsEZ3kQpZqQ7YAwVvUOc1SN1GApkGQTeeBuhmJp2PLrTJ2d0DoDSvtrhJPrNyU6sXWaVfbY
89mp5QGxO8dRSeAPp9ma9w5XUBlV+4KFO5TamzUkv8DNSjrPjdpXOrI27O9x+1M63Ss5U3Sjy+qu
ETsj5M7Jmg5d2TsUYoR+XP41MxdtutoOboKkThc1uQz4Tus1fkabEdiFxrdj/jDQdLfx4t0oJGlB
aYBGQHqdNDqaXi8+KXsxNmkS39SVRmqlVVwkbrWsbIp9P9v6FtmcTXUx+UMp98akImhjdUMES/PH
5AdDWOPyz8SpZVMa4egk3THGeO01PSv8fq7Tn7hqVuhUf7RKjf+bVE4h6eJQ3rIJWzPQ5unFWGLv
TGfDVx3Z466dGFvllE9x3d5bA0EQYKr5M5JgKtC6unTL8XvbNzJjK9QwLveTWSe46v/wdR5LjitZ
mn6Vslo3rKEcYmx6FtRBzZAZuYGliITWGk8/HzzyZuTNqq4NDC7JYJAO93N+YcRHNPVuwL8R/RsK
MlYDSYwBcyeQU9uyUYp1X1yaSdUOWdpt+kzxV2XMpqyod3mmsW8lJhxmIf+9IVs7wXQKUxYgLyiz
tVo0e9/BuN1XsV0AcaS5Sr12EwW6cvcpGap11dVsARr/qmhs+vss/+6T0CsjzChdXwlXyqh/sZry
YqrNLnWTcd1o7HeTJraIBxmQhRIUWbz+2vjG18I8+AarJj6BNumwHy4Yh9wU0Nw79w2PlC8Ev8zS
eSaDsh2wgYPTcjA4lAY+24jB1y8QVi5Br17CvgXtod0VfpJuNMIDVmpdB92doTxsR4sSI8URrGtR
6S/1ED6CsGQ7ig6VaDqIGpl1zibjwTOie5M1ZePY7Taupq1baHuPJzlk0WWbkyDDmnIdRUQjceyM
wmqhl4OxAkZJyfHZ7BTgYuqUqDlc7jAPtmOnbeymYVdCsNHFs2BRKMnRHKrvXtR9j2tyFdG00Mr7
pGxbfjRQ/rz8kx5Y38NBvLVdjl6/vjLUpNgifk++bERYoeTUbgVfCcmSsC+yiuCZcjHy6TEQ9nNk
DztVN+7KgK2q0uhH5Hege5hgdFoeiKJ22sXxh2Yq61IteGAgDdG55kaUPGHV/muVIRsYfzUNEx+2
+I6g7s2yicQlTf4yee6qGidzGzTak4sPa1m6r0E7I+LD4Kj0ACkA2uECkQ5HkeJ7musEuFPnSUXF
rfXyC4JHHcir7qHsiMU0PmTY3LZOEMcwtPOK+xQiw8KdxmPWuqtwErgo0YWMydFAJ4U0q7MRTnVv
iPRLVeNVpqg2WvsA0tTu0TUJLxsutALhPPSNxoZNrFhyyUCjkQAM13yKMeiEboK8mDCqL5narhRQ
qiWuoUOoXyzNxjMU3cCImHtbeLv5kUde4GXKYrEwgwxuOlQfrxS30qjPohqcJblGjt2Y1i2U0rgm
rVWvMzA9vQPycWgOeks22CedUinfUHLA6pHY6qKvUJAEl6rb/Gt78uVJonEute8IwbM2hlrBc23a
tlr7nKqEwFBFmhnpWwVid+1abErYKPawVeY0IHpSIbITqj8SHGD369WfS0fbtJV5bG0bPZQCZ8iY
NRtBCzsnoNk2p74wm5OWh+2JAMREWq9XdsBH+kWtFMNdWpvFfWQq8T3H6vleVuQ1/Ed0inhsWh5a
kF7ga8tKqPX2ZzMdlaFbY2tYXmQVcADyEMJ8/Zgk6v2IddwZ1mKqi3viMOU9cLGHQkW8Q1YZ2Lue
S1fdvXeYeyUYmG54t8HqYyIC6bD0e125k/0AWw+3ocS+fp5VXuCW7AIIlaSteWeyrrbqZgnCTiDj
8lddEjpLDVGfi+yBdtcI2iUioC3i/mIO3c8LZ7ubY2b9/o96k70BUjo9Ca2/+mulhYqFeSRPqp8/
qhOs1c4+CCM5qaxP8hHrqUBcOYtsCr30rhGeno+lB3AqL/pmL4uWm8ezB9y0DoeofXQrPznoJbHE
zO9bnhyNc8MDYZlAv2mWmT2cepXFVw4dK7de+oD17mQxStxoC7HBXL1P7Hv9Ea9Cgmbzy1YJqnOx
9t5VvpTjFi9kXcyTfKU+xLJx8hyfgATd+7ZMdxynlaUshjBPT72rP6WlwvtQ1YtRavWDnEdjJKGM
qjzKiUQGqK/MXG8jW5tILEcwvbBqkvwmLyIpq01c8dNCKisIlq2Vo3XRp/VSNoNozm+8YLir8GBm
FZ/7pOEUgLoiqfUxT1yPA+eBbEuQQt80jRFeCLEHm7wfkisp+Bk5UBQ3JOrsVe6H3X2MpOaqRlXh
YaxKa+nBvnlk71Ut/d5Knhuib/zuRP8STOjZ2YmwP2WDyBaJ0uafzap4w1QWumSVvThdlH4bigza
YGR8zyaA7ImT/2gGdhQpORUyHPmyUwsWjkm9egM7mkV1JFoFJDdFhca0IuAHWBOz3enoPeXbgFzI
G4mIg9FM5feksm82CP+vYR+9OllQfVE5E7B7q91XndztIo6ScRMWPtYorlbeMJNHVzOxWYJmw2VZ
58cFlMpJYfPTleVNNmi+ZrNIeMVaFmVDFRIcivxEYbvDVO/9Cn9YW0DMVrLYzBPktu6su8FBUe/X
a+D1nAOfJo8m+jIPllNlqxvF0FAhnvvI+V1ygtuhFN37W5UNWe2126wmpyW7yPkHRQXn3wXk+/MS
PBuM9N3UxdhFkgK94BaU7tpSRFiCFsGJn5mybpQhekDEIFxWmmg+p4ly1kXR++SIb5PjBT/KVHwB
4O2+9JbuYIHcQJvt7YSoilselCw3DrbeOxsOrx2//1QnL250n3qv+yRypFwCsYY9wD9oiqdbZhfW
62Dp+dL3++ne1cJ841opcjtp3e1B9ztbXJu9C7am9cooY/UZRGGEYFJwLdX4Ppt0/WwUKUILhtWT
miAX2MZBeeaLQ6LIz+NzzNFpa6C1cIpjM9m2JSopSUaCK4378RQLo9kaGaiCzCT535paetLaUd+i
bOOfNFe3tvxQ7GMcQwTIWXD5le0zQCfbAmr/zhBRcGM3wpZOs61vfrJHV8L63nAOX9SNP97LrqGY
FKIyf3UduvqPrgY053sVj+9t1whW3zZ+AD0VHfE+2/Ye2qaoLRPOkHUEPLddWfTBuscudFVUKlk/
r7+leo2zcuRNaz2c+pu8YC9rLw3kJDayqM39tA4mrm8UYluwtGHcHRHLRtXHv9PDcngfF0QElR3d
q/Ykwb9PuPkhVEWkH6z/tSlcZG/gKXEadHY5LipgLHvIwPASbgaqwitAO8Na1vW5493Y3YPRR3GT
nBD9ZJ3dG6t+RJ5JlvrAS89IlO1kSU4EP83dRbjnAWdmDnkRpvAwbuY39FEHnrMilWvpd+2vfuQ/
VjrSdhdZVbhOhqRbtcsrLNSHJGlWqt6DriCA0myUyOR/hx1ksIaNCB9TmWJiWXp9sXksAASYK4lN
xsv3cl1WCPARx33vKYsI5xNqmi8fU8iGXPjNxSKljua0gwxMX180b1R3MnCfKQlvgi/m/1LpC0vd
KRohfjlQdpQX2QAPlXTwPHiaCuDjsWvd+fMBtAwq49wR/7n4aQmsBdXAz0QNa5I8Ir/qBUIVYoKP
k7ckHA07e8v03L2FPsQbtySeLutT231A7kN9cOftbllCi1GClv5ZfsgLVKHEiNu0N2blWta3ASei
vi1eyOLYiBMN2KtGpC5TgeWsFvTKobb5Ni3kbTPiXJoNHVLmQjnIqiqKaZXl91tZ+9HeuRDXklT5
8Ue9LP5RJ3RHu0vLeN07xFDxvRoPgT7+vKhqfQtb/tbJBC+eBrb4pEWQD9QiLj6TtPsuzML6otjZ
c6NpzZ1pGebW0aJg7aYGqh9owD+buUb6DIZHpjusp76GLlOVhC84XmJqzIIJKkNZ18Z4cFDZ8sbI
WIEKZ/3LhvNYlunbWCDq2db6J1/UKgjS3OHE3iv7/mWnax2yoiqp+4XaG/7OSzOO1g3ULkdPvxSu
9oo/uXKPYHZ+yHRkBkN7ApAwtJsyLZKXTiWJNiqJtlGgcH22vCUTpOv2pav8Yq+VVbJRIYjd5a2f
PjvjeEcwMvui9UYO68nzDmnQRfee6f+QLzfpDv/Bcsgvdp52Z88nyzDMA+b3AYKSnFYENjCzfHOL
nOTXCEnSk7wY2dCeSrMFXiscJA4UTuklAMmToYfmsJB94HLOt8C04cCZh5/FX1PI7mlRvKRpku8+
pk4MYMGm0jXrtoQaMAzTHbot7lmWshgCmt0hey+LUQWKBXjqXe/UZ5uEYHNXEwEBHaaGy7xUqpex
I68aZWb5ak/krcMhqb/kSfoCzKP/hkXzqWU/+lZ3FpSszMfBPp8WuQNNYKFwkJ/D0a4PvyUdQMg4
vjnT7VN44g085VlcLrdLFOZ0rViEWEtvZfGjIU6UFB9kcJYd4e5L+Kx02IgbCFIfHSso3U1dAPHt
B6u+C4x2L0vyIruIuZ8sljO7yOx94mWNfQsHVbnLHHhdKSx1TukdIgo65KtVODfLPpXiqcskISZa
CUEfHqvfONIr+/chupYsK90Xl/fO/J/OGs4SohL2DcIQk/x6jffxvZdWfLN4jRpIwWEomn6zbMBh
3/txmt1785EjVCuwOr/qnLptVjEhMKA7SMLBXNGvleo4x1KPqiNclhfOxOJRhVaF3ph1LWobSdkI
PLnNF/EoGwWq9itwIMVOLcAJNp1RbDMbvGvSGP5T6OX2uugQR9CjAR4V9E7MczqobkNqPU4JKBs3
95W3Dfk17y3r2JIaVSMeU+ZaA5CNj4MwglURJRCIQAo8EM1cD8x1NYQhHqbKI3Bq65wwIdlxNkfU
3TCbaCFbbYNM59jY3pH0PAKjYZici9qqzjaINVLoVfi1tNN9lUXiuTIKG06FjxzIlIYvhUIAYe5g
/30kudSaoLoTfAUv8j7SYsVaFmOtX8ktEXG3y+SxT2AoIeAZ3iLPQzdKa3JSJIm97UdLP0Q8I4DD
pC0Z7Sg/sr412zFV7bPJ57O249i45Qn2d6Gq2I/DLFmEHu+iLE1nW7feNC7S2YOhtUftRKozIXCJ
6tZclYHgPxXz5b1fU5k53hbKzxGypRlHHJJ708OCEHI7Oe41iMT23jLa4KGw0KwIEXpby6K80MG0
rfaenf3MAkJ46KODrKODZhIOJALS33lua+JM2/kHK0uqUx/06TpOk+ZZD6Nv8l+tGT9C0QffI76r
BNNHjC7mMQ5SRQdzHpPYxBSqyKyfJ2NOH/Tem5m9j8ncRFvoTvpzTGmBS4mT7AClyj1ozegeSHmS
3+p1EhJllPmbmGdDhRs2TZls+vOWTbCxUtpwkwxl2mJSYMLjw1V3UfPXo/KMj/roI8KwEKrDNZsr
Pi5NEmIADOr1cYJIu24HHNfrcDCOeabH61BEygsk+UvPt/C7CLurWffGC7yFjLR4/S9dvbS9yK2r
GQzXwg1/dv1jVnNS8VjPy5gw4he9yown1auKR7/7rRB2X7TO0t9bNPe3lj/HFG7Rb+vKA4QylR3O
4rU68IyF8U9CVDXX8jbWEAQI50vhRihMOhcV3a5DFc/nNXmboUGr4Kn691pZRhm+2k8GIWt3VPaZ
8A9QRsxtQqp4T1Ze2ct6iO8ET2Wllg4Oushzb5J+braQvVpLa8VOdqhlrbyVl9IR5MrsNloUKGf8
7C9bRs3/3LpVcBhZ568+P41dMhCY09Iyu3qZll3lHbvQ54Zk6v6jfvB8becYJO7l0L/3BW36s2+D
du8CjYMW2WHHP8mLQOiT71Fqru0yRbukaeF+y9uPPvVIuuPPPrLZUgViLR3GMiEwQ/9RQfz9kGWN
Snx6vtUVEF/yTl5qn2cX8KRg8VHX6c5Ynj7KsTXFmyhFx0wOhuKIUtMf8xCuJElT1xbLlUOO7Lc5
2DjZy2wcVPA1BVwt5Po6N7wiZJBdfTXIrmUy2nDEPWPljnr6e8Ou6RDw+6gtDMNekWk1VnKgvCCt
nF3rXTX3lBV1Dz7MYsuxhaeR4jTzMpFuPGGGUC5kESpTvq0NlJZkUTehjCpwNY+yGFrhigek/li4
un6NU/NRVvch2q2NiYdcNGbjS62R6uUIYd/JVkWoF5w0pxtG2eZDnU3vU7uJ2R76qC3QU2IQGY9x
ja4Q59H5bWkJaoK5UIxzj6/Si+7hTPKv79ac3y3bsGBDJml4+Xi3csqYd5vWCDSXsPS3Ugk95XGx
aXIfXPQslv6ujj7rqX8UyzqAieYCoZGtsmEaElZ2WU7U7DXRkmwnS2NaHlgqofgk2tqN2OtCCwzD
K9puw6omnr0eansEyhSkSw+hgnPOVgjrJE+QfqiQz5K93wfaRgB2unRmX4/wKpQ6vII38zla9LcY
/4sjAvKHVhmcF1Xn5Ud3gHXkuteyi5/quTpz4dlUMen0po2dl6ExoiWB+PAoWxsrwhNjjJ99DfR0
Y2KxM/SK81JBGttkVTRs5Chd7wlHtlF0dpXEfZ6io3xJR+nUI0qvZADnl/KiiERulSlbWRzj8XXC
dxYNq7p4rH1vLV/SbciNaRPO122X6M8mrLE4dE5NYpDxUFXIxRhZnXDKtk99Kci9RJrlgQs1H8Yx
MZEb+tU8KGAYPoZM0zSyiCKxL3i0GgLWSdA9+EHbPWC0ROgwARzq+RSRvMFAph+/fPTQWu+pj4zk
JPvjelJvjQ6ipSxW84RzFneeS47pq1Qs0RRxt64htk07Vpchg2/PBgCofaXwa1URyWwNy/8e3Nqg
y7/j4ZSCE/RnrwETtu3UOBD9++hJWPVX11Cy77GnA3+xyk+GLsp1gzLhkWikdSomrcQDybU/R0q5
kl1Lhzyf3qvO/ZTgDTeqIU8SUfX3U+F2C/l6FiTFpLPKL14BVFEpBzZjSiwONaTKdR5azgvAgZPs
2kT6a+eocBB1S+NNEdGRf0Pu9eXS5hz1198Qc4Z6/xvylD2V/BsqWENPYVZ+Bb7bbbwyNjeJGk87
wAHpSkfY40kWuyrOVnqg6k9mU/9snVzf+K2oxnq5I2mUbmA7kycxlOhZxSd9pY5qdQYM39+VWlzv
kE1GR1QJk5WNbt6ncexegECbP5z6UCfK9NaULBOIkEcQyhk9uV51roln5i2CC72RfenTMtiil5Ui
f5f0xZHIHJZR890fxRaRZ2yGzWbJOYDeZdmPsCOwgfaa1DonmrH2BiU8kjZylglx17WsLx0dLBBE
5+xoiHydNz2WEX7LCMMNMX5xB+d9gv7OsE1ctbTZXs+21aNpggWdS2Xkg+LJq/G9sasCbV1VHYoE
c4PsIlvdTs8PJBBQ0Y9IUKEEtkkqX5xM4psna77IYpD01mHCXFKWZL3soaXkj0j62ChTZxHU93ls
n+NxFIh0E+B6s5QC7DBdnwqE/h9CH8BkrYGzkELo9lQ/Wa4TP5BOD97ri8Retppef0ZtA7Z59x21
cZ5hwF9ufmF6Ox/poK0TJNlD3JPkaBS1+2706hIB6PaLimrTChlH7Yx0Kg5obRJuhlKpnytVe/Kr
uEdSB6OsMXNfRISHSqTZ8bEtyh4PEGNEtX/0r5wxIGNn/g1aeX809Ma6ifli6uAWRX4bo9CaFcXa
ExDMA/w/sJaVGVd3+sS24qN/W9fhRm04ssk6OawLQOGPYZtuZVE2qGH1hmy92H90s0FS2XWeXiBv
Wrek9OqL0ynLjw4oy7A1i8ZvH9PUhl1umwlSnxwkG9o2HFZxEnhQLphI1mlNNmB2HaZ3stjlnrXJ
wgI0hIo3juuLF4cj3aF3AQHIYj2OwRqlGnUni3acPzWku66QqbwHGOqbumnFSzH6ENjce22IzBOp
CyT4ffUHMCx1G1UFRxpZJy9hmNVHOFfQlumrTrmx8aaquGu67BUsMNRz19NXmupE9/2Yiaupf22J
LUCcwa7iDhkzKK9zY17l8b1qhupKJTu0lnXvDV7xaoy6dpAlpBTF1c2+yu6yJhSaesem9fd5oiRX
QUU0yrqyuw4iaVO/+nCo3ufgcAFcu5xeIb84y8olMx2R+tfmBShE7/Xho+R57yW5Vg2oXHy0dX8r
/RonF7lfPeU4ck79g96Tq54XwF89319vbpsFd/7NOHfwQT/6/Z3fj/EJZmN8ErF336Zjt0OOJT59
1Mu797pyIGHWg2yg+0d1VrHSL2S5nrpviQ8wH3+Gk5eK/CTv5KUuRzRV9KTFQOyvBk9Tw+G3smmH
u1z1033U40P5Ps3HDF2tjGstmrX75vnlRc7FpqBb/PMf//3//u+34f/4b/k1T0Y/z/4BW/Gao6dV
/88/Le2f/yjeq+++/88/bdCNruWajm6oKiRSoVm0f/tyH2Y+vbX/ytQm8KKhcL+pkS6sz4M3wFeY
j17dqiob9UmA634aIaBxLw9rxMXc4aJbMUxxoBev3rxlDuZtdDpvqKGZPbqE/vax3GtnetfxgAFe
K7vIi5OWzjKrwPuWCyXsXTYqmAQkGz+KzXM1CeP9kk7a2WRp3ZMb5rNGLck8g8ovtormt4uPfrKB
nBsGmnmIZHIREhQV2a7MnP4ksnQ4yTvj193cA+WUjG0cuNOAo8nJ07W7JmzzWxECpfXM8beSm6l3
InDHzX/+5IX75ydvm4ZlmY4rDMfWDcf5+ycfihEcnx/a3ytsXE+WnubnvlWTM+4W8z3s7Zr8xlxT
rsWIMxmwjQHpkPnyszqqXGQDy9o7KSQ3V6mpCgRvhvrmhnaFhAJ1g2cJ4KRqF8Dq+6tctNW3Mqla
3GeC5xK4/iUkG/6s6s9J3LRPBqSp+xgst6x12iY6aR4UQ1lMNJIqg6Egnj+PEXAP1n5SV5D3W/EM
1iJZTnaWHGRrlse/zT8Uv82vGOpd31YQLT0N11PPaxDrqLsT0ef//EG7xr980Jam8j23TUeD8mWa
f/+gWydz2LD62RsRkR69GD4/+Qn7qcuHKpCygNiHWp78jD+a+xxZ1DrL9u/9grqFKYyO6D4wp+pI
WAc+bMwXLrXGFtPMubJzZvywvPU8c7619Z+9CmG9dSX7rtIv3Ds0q4x15zTTl6ZZjDXx8AmDmI2a
6u1dm5rOo/C0q2xPOeUQMdcLmJyeda6QN17WnTN98er4cSDG/Mga8MeECfCDe9U1ABouhwTd0kkM
1862g2PbFydZQiRwvP6s7674PKPA1xWZt+gMlB+BuRgrz/zowtDGzN6H6opZrSb2J7s8AuURIB2C
hH043Kte+TgOmobBW0csyWnmv8VXPtn2emyF+qqi/r8DLGS9F60xPGdwWB8MB5OgMBcphqmM/nez
zsMrAy2E//zV0C31b98N0zZsy+JnZulCV3XTMf5Y/sgpo61GrvgZz9N0ejY1x9zUQQQsxE9Wbdd6
B8UyvEPQlbcAgsxWlmR9k7Y26pdzqyxHpKuBTRfGru9NNhOokC0ycDBQUYDHEXGe6jujE8N9WVrF
FfrMEtmb8V5WkeDtNp2C/qwsygZTdx+sqtWPssq2++5Y4+0lS/IyeFoBxz5SN+R73XWke/6G/aO9
zQmyQgkojJfcmUXTVCILgtXzZYAarTjp+BR2eLGWkc3RtYNWvjVxPAETazvkgjgnFkHCOVEeI8Mm
35pmdfBbxDJE6qfbaE4iEy//eQGZCaQ2gQLw0QB1mzTmPMKeR8jOWWF91QzPYg9VEJTq/LY8qLMd
Q/PrrpItsoz7kOOgn2AD5cA5V3ZUBvWMttpVWsPEYxac5N3HRdahlTNxGD7K6twDVv7RtcH46gAh
HJIAwA10JRzlGUXSzyah+Ysstc0FtxTnCX5NelPt4ILZgIIxVjAcVHZWwK5a5Vkb23ALHWVd95rV
3Zfs4e8n8MO3mn8Ivj/iAZtj8VAGuH5CdykPsi4t3G3epOPWw1j7oHhKC+dj7A5uojvF4qMs7z76
OHNvWfRj6xy48VpHshg/cYVIVgDueR94xdPH81femUELSDPHk+T9Key79W/9RE7cHMLgtEXGx7xo
PAtR12n0tTEX5UVtyNxkZnHLSVrsx0qE9qLp8LiowM3/0S0q0TRTEZzp7tXJMw9xXQUXeUE7Kj47
41UWJihy3soxg+e81ae7bOpTcyFb7NAJVhpJZkyhGeryZTo4PHNgS0T3hHbImAEZkKUCq7ajH4dP
siQvaeKWG6hl5cyuiO7lxSyA87UF9O+4C05ZNX6vvc54QujNkSX5lI+U6bdS8FepRm77CY/r39o6
D8NKNkLpyi+saQ/pRd3Lu6Yfpvc7WRdPPdoDfcJpuU3KvS0cJAdzzVPXlt3CGXu/h9kWb1N0X6DP
d/qdU5JDRcMBQTG0oLalMnrntk8n3C5c/x7+fbgys6B5ygQbQq+votehC98iR4m+iUzj6zzAvIKg
gxprOCLNB+XTjv0UpE2CUmipOF+toP6BApXzKXNzZCkLLX3KWf9XHpSb9X9eUIEL/X1BdQwD2Rx9
XlRZTGmeF9zf9pOx5QVZX9b2E+rL6kLuGPuiJc0Le2EvN5ODgsAFYaZkL/eZsjUN65+tqoaSlWz9
GCtbkXK6g65f3P7d+I8Bgd74RBcqfTxkJRqRWQP5M7VN/xRpYNDlndViu4Qca4e1ejloJNkjF0Ce
HtZLJWz7p4K03BJl7v7JjJAva8eVougX0wyLl8kJpz0eoyqcQYoe0thrxwd5L4uWb7PtL5vyNDVa
/iJEvgTjCl5IkPbzm8DaGU6NWXWnW09wme+NsUq/jQ1GfE4T1g+oRopd7UNW85vIfoJdcR8qVrPz
RWDuoDzv1TrPXoWCgCP7d+1kGujXQpoWaze3umfCsM92rVvff3VNZ4dI2RWaofbe1UF0JO8LZSUa
3T6ZZJynFaKC8Ofz9gBef175kf896XqUnoymd77q6XRv8aP8Cun2zQ4G6xWwVLtwU2968difLAvL
6p4QGIBf5+rtQxLBmCzbaripCjRNFDTNS5YRzOrtKjiT61G3Q2s2R6s37Z2uDO7edchGGkqO90jf
q5gl4pgzWujTumEebtuhsM/w7BXiDeN0RaXMX+c5rlNZlCcgKp3msSY0vQTM0D+zcBkQKAbtU2gj
mFUXvQJ0ZfrEX1J9YwNwIklvv4kel5c2D/Y+27Rd2fPndCTvLmM+lresKL/CqNNweDFVqOtauSfD
PofLe4JV1KdDY6NRm/abARjAa+CLHVTU4LFvL7jAxRzJx2hHeGe6YaUCGa3u4m9mCT0V4fK3sQSE
2FptQXI58Tc64fcDtHpyL75I19i/+PgGW8+9O7VvShxt2haGsJVH+m7E9w2Fmri9T3PP2Bit2h3s
aIxZEP0C3HFQoD8HrTeBjPdVlNNGKwhcIAuGZhkAamLoiv1+kUWoZ2BUKxFgOEiDZmsEpeWtmkbc
yk7vt+48HPRjdojD36aRnZ2wQTFVzZM7XcHZeejZ43qzakeLujKEESd9xEUFArZiZm9G8NpPwfQt
48HMrjZTb3o5ZTsAVM7OVHz9qiCCMqswlV9rvyI0ypjMcX60upo/FakZb1q+egdhFP1J0TJ7Bc1z
WOVepfJYjFLwDcODRLlJrp4x71JkfdVODx9VH/X1pD3I0jtALgnr9zn+1zo5iXyFoUs+pQbJbSt0
xMpWDf+x7cr63KSwRpUoeJRVlmj2dayNF6wWgkfHrdKVQOhwKxsj4aR7M0LxQBZhipYPubU1bTWq
lzWQbrgMZyOZwH81SoO8BuYJSPt8AuGDcKaGBEjnDOMnzicR+S63vpRYEjzorf9bt3bswN65L0Zs
j7uCgDyuKRxX9NLhDCPGnxdZTOOR/x8H49VoWcbV03Lk6MK9Kjy4abIKZu5nQ3Wbn3X4NEPnQ5EI
2jUD2GUUh//8PNH1v5+STccUDsEJQg+CH6dGOOrvz5OSY/uURxlCvE1glIRAjbHY95OztVqh38r5
uD4hvek6zc/S3PZRmttkz2Z+rA9/6/mv42RPsrPG069X+DUujJVq21fZtEDVrkCbq8W5z3KPat2J
0+BYI8aH1MjLmBTjViGEtvijobYSTgFjFU7PjpOqKyDSgD2Fd4IOG93zA0dAqfJ2siQvZo0mAwtF
tdREQMiva5wW1ogzgkpGBdmyHYyNWvdij6G3D43oFmaRe5FV8k7B4HDV+hPiU78aNAHSBlokCEy3
XoNh0/GzYMNKng1771jBaMXOxEMANunA/iFGQVH/Wk198hhqztsEyfWp0tDfGuF/7TUvFmfo88FK
T/z6rsh7F7Fp/842GnGPmkvxEBfZNk6t/MXK+ugoWqxwZBG4ss6qhd5ONWTFyzjp4RIrVSsv2rOS
ZCQ7SNmtkFOw+Jn3IkcmFPOu2jwntQL7gMgV1DGtz7fjNH0ROjz0MQbS5YvQeWoL/V56rKadNZv2
RtUD1uzWjqQYD9d/7ZGgoovgqwZ8pi+0zYQDzoEYQXqK0IlZo+uYPvMs+y7BHLr+2jZtfQX4aps7
z0bdWTcLAakkEdc+ybV9VIU2Age1+KRCgA0GkX7TFLA8sgfvXt23I7gi27LRSiygBgVpzBa8KMZP
PfEXsga2OOhFGH4ajWWoOP3Bk9sUL2j9I1aJx0H1S6SYwbA3Sj3rMaPgGY+9/sPXzHOv2vHXCvE1
5Ppd78WBo7tkUxo/jl2orTz+mGsSus0mc5XuJIJ03A2Nqu9HbKgP3iDyXe6AJgQIm2yiyg9v/Mfa
VWeMAIP91Ko37MGnk1GO0yrXc+POV5XxE6LPS7sY3KfW86rTQDYPdXLqTQ8hXSMY6DYvXEMJ4fZX
NzUuIf7NKxgJCGZr0NuT3eIYWefY/cGjPX4x+Qg1Y6pe/aRP1onlEIqIMFhOtNhb+kmrf0XHK/FV
61uooi8/YTFysXxX39dNFfJm9fIFT8dzasXWtzRJ3jKlrx7tsvz/tJ3XktvIkoafCBHw5pbek+3U
at0gpJEE7z2efj8Ue8Q+HHtidy8GgarKAqgeEqjK/E3+T0tf4z/zTNOjylE0XVWQf0fmRdHvHlV1
HykW4r7Di2wkDnijT7bW8OBNYcAZ7WQ4GkfFWxKE+cyU6ubcoqb20KvKq+iPxgjOFfqJeYnUXt5H
W7EREc2gMj42xaiZ1fsiyB+c0Y4PrhJ0K7/soeyQ05z3ZDvetGQEpZrD9nLsbW5Yxc/KzL9CU7Rf
JVuh1N8pyRZW+s+6ruS9JFfpIm8Q5/Kt9LHSHfWpnPp9crpQ97XhS4tQKESyTqb4Inb0oA0wPUUs
ZS72+2L7j8x8fwxg/25NbGhr8AAyHExDC9dW3LKyNMCSHzGyKtdtDkFpY3V4RNdui/1VSlIXY87u
INqul3UHrzeaVe2inXU3IELM3GSKCKxh1C4Tu6cQY17QFaseylQvHxpEGchbmRcpbKsHH97qIUNi
dJHLqny0rRqSrTxthmR5soYM+u81ltMBoMWfll08hq4tfU5AEcyjsFQuozXh3xCe2t2mAw98n85f
7jrdNDz9ZwmjZdQG74zqUrexAsxbka0Aa4Ew+OeyDGAlglhcSzi4f/Yt861xsdQKCuxMHZywRPfg
pPYmjnAkFZPSgd2frpbuAfn2+jXINrrmJp8dgNT7wfRL1E1o9tLwJI35WdQS09I9WaFRPHto6+w7
BTK86PdS7+wqVfGsId6eOpBz4Tiu9LpmCc5K/lAN3cfDrQ8SfLfUs1KbiZDbgGg2NjYuOd4Qi7Sr
KB2qSfzgQDZastyQeVFO2uFYpWKKjPwM9qzJLsFqZa/xA91oYdMc/RIGhuy1MMJChGeHJOwf0Y1x
57mdVi+oFLkz0oPNZ9lHTSVBF+mr6laPtZ9nkHOq1YBSObw8aqGGh4KqNrhksDwUbRHu3qMuVf/W
eMGT1o5p+BOJR5arU7Gqr6IdTJnoQZ5amR0gQGBGD2IsoSXGtKno9GtMm4ruf5znRCXG912q4uMK
lhPNQWhMGVlSfUJ6ThWYXZb7eKoKGCiq0sBt47x2Z3wjmycMorYs472fFie+mwVv5ELghOOheYqd
WNvJGkCAJFStJ7ukHjsRuH6glc2vnwKCgjbaqKbSo62A1UF/J9j1nmufvIL1ZqHGw1tWePvAietj
JUfa2iKTNyPx6f0Ec59M1sgYeLxlUa28Wk2ULwq7Gc+alQ+bUVPzreYCcIykGFmAkAJy7FfKXiuV
4AjfLV7K+Eu84kkKqYbPNA4N5Bnd/zpElsLOcPAxL+h50hSgcL2y1R4sP0JjFtHjb1b3hSUzSiaY
ZWHHiTYLqhl93u0tTI261O/h2DBAqu/9TFeGflYbAKjlwTAvbVe/lbnTf27Boa+sVCfX6JXD51rR
F6jYOM9D3KHpY2fBXK714HOTYaOg8fXYiKYzlmCzve4RUd4adkj0hD17wG9KizdJDapDRJG8I/Mp
+b+lRtecdGpUqyhHlCqfVmzmGEePI7JcIPIClYIwfeKAftwCrdruLFrQPqDMIedrZxCb4qg3dqln
OWs9r3gyyPC7gHM1z4CvzBmM3e5L7eUPId8OD9LyEtpQ5s8QT90PWut9q0cF30Ev0F/k8XRdGODL
wYP6k4vm52teK+OmSVKUKKam4yDHJaEbuL+O8s/qUs88/f063fzDu8/UNBLEODZbiiOr1l0eXUGq
xBzMQnoG+4bQq4sh2VCM7VnukmhXdeXkxOVnzy5+cjzGEut7jjefV/MjvsUOBtWPAbJVYRAO3A2u
uB/P8kwzb+GJjCWxuHQsoS5zjZ0ubaDMiPtirc5R+bdiWOUIqsZxvK/J+P6gcr3rmyz6UletPgfT
nl6AKKibjH3HBr1ZoHv2lAZFtPFLMoR7j0W5mITwb0QW1JTxsPKvJebcSIJn6IUzUZr2cXZ9jnA9
FcVoMfarhSz2/dg0r3Yq6x8qGdofN0rQSDSDN5ep8Z8u31W5SN+4upn31rOmSmhaN0OUv8YGsj3+
GK27AgluEEljjoYrp2UjVft6OlxHUjxr56KziyskgsbBnnuJ0eN1Mh5VSpj7PEnNvTgrf539WbPr
DAQJxxqfmZpf01ZvJpucrLWf4Fyz6LTbZq9IhXVAlQAxJ1PRX4IENdZpF/QjyRFuzIzvYlIiBUyy
UCZGM+J9Eu7n/Cx9W3ux4pylfnxW0Yr53nTd0lYrfiUF1rfgG9IfAWKGFgy6z+hJA5bXZOMRXJ6x
zKLAPNaQrDdjHsnbSI78ozEY2Uofoc84vv7Jx1JtGaMudSBFh1HalISRkrF7ThOsF2RsvH8gfRTW
Ol+QjKwulRkkQVDqXeI+9D6JRHhwncS2tfg1aVAy94dVImpbAr28TkJOpzxM26brnVxV6p5l16RE
YgfxutURToPY7gefxtr7qhi2cui0KNyNeeiw2CXLWLmsZau+9zYiB1mAYZgZxeBcc5AJninTfvMl
x3+jkyMZpRMFKfH2ZxW3wxfgOP2qJJ+ysY3QmroLLcwunh59RkLOPVEcLrdVpb6mde+eRJc4iKaT
xCsS7+Hhrl+vVHXeJF25TIfHqIHFJEqiVEDKgzi7HURf5LX5JkoPPKHsln2b/JSi040BhGsclAkg
bpkt3i52amJGBTRBjA6NbBxK58kr+2qrJpH2Go3OiiKd+SRjVPxQ+t1TrPYUwWDmbhSQreCPVW0p
NX2wyvIy3XTk3xfiV6vYQ7pxBjxlRVOMJibEK2VYG3n905i2ZnieU6GVQpMumlKoHAsIm49u9l0b
LOlQ4Wh0FAtcX1kFllwcr2te1cbOguy82i5ITrOcQX172SFeTqXEfxFLMnaZHrJkvn/IQz95Msbw
Yz860oc+NZKnKd7AOvxNVw/xoNnHpJbTl6jBqk98oiDJtyz97UWntfLGHA3+ByQ+FLW6BhAa+dmL
VKMwPsUOaZNvE/LD8y5Sm6eh9/N1bmvhShQK3SjRgCrruIPwJ3tNw0suK8NUvH++rtvHItcWo4bP
BWtja5e4jYSXWM32MqyLz0YdXbwp19mG+c5EXuiti2CZQjQJzgV2d1uETap14Dn6Y5zGyErl0vi9
xpEgqn6mrmy8pdkjyWAk+n6dQFi76/k4BMokhU71ISYtausNsdFPouQAmnqqEYFZFEWFtKJkpAZo
LIvRttzWRTZ8s1HPHtiru/zvnIOLq08x8qyHBhDyMkan/K1JSjDIqCEnGUwLRwFuHbNI2vJ/GJgg
SJaXpG6fRQQWQmxYg/ilzhHnAoIQIAPeFI/NlHwTERZCa7nRDsecZ9oCO6nqXE6HTjY73N4SZWEr
PuTOyAzptEwN9UcrfEn64KSpcXERLx+E/tnvU08W39tp7NaCv/Sh9Wseqr3tP7x8HNn64/vfMg2N
yo9CoU5xLPU/03SaIQHFlfvheXRw0VQwUA6S3ps7jt4uAMab+2SoUCmazrzGZQOkq3GwCCtXmnWA
41dN6ho7TFSKhUJuYl+gxEX1XH6OrAgFSB5Va4gt4cp0cee+8WXD0avOGLgg5ZkDT5HHam/yZP0E
GORTakcoi0wt2UPmMQ2fIwiTF8VM3R3PbZQPU8t4G0ASW4mRPOROJZ2ise0nvinC146ENFXUP/h1
W31L/Oa7gSLYW0lmDduQdngNkVbCgiK+RIPXnTI0XeEV2dmpdCx3EypdtS3ZnaLuLIF2KNqnXpXH
Qxzg6TXiZDEUqToP8ftYmQ5VhZx33XcHFUuNv90mUkKsXdz624CI3mOiJ7BndQ8skOKUXxV+7ama
W6/6oKPJrJvp2izy5sE382MMFustTpDFmepKct3586HL/IsVFg+d5Ifbvg/MvZsaxvXA69PLvyLh
wTrT4xWaZUH7s1N531KhCQrnsw9ieVlrcrmHAVufKYnxKm2CYQmBEt/fyNXPJU8nIDyFvcKJhOKD
7fgISjSR9Wi7SFEozfhV8SAeZZP3oGshus3iYpXJ9ivClu032w6yWdGV1TIcm3ANP02Z8wToXh0T
ukep++1vnjGsS6/o/FmjPbep7vw0WumBnfSmpjq/GCwHG5pInde1giRL4ttrKIfOPkOEa2PaEr7u
GcaTEKjGGP8GGUoEujJIz7WBZq4yt2EHntZnNbfJo6VD8K2JuotNsfUHJSdyNpYzR9YNgxuUyHag
0HdOa/gnAhL0qLPWxw5hbEG7Ybs8WTOLQ1EgACVF2mM7dUWSVCJCCPNMMNg6QXzr8s+9nV/wl82f
26x8VkonPgNgkl8ySfmUeYp1UsO8Og5GeelCPT3kiDiyhfsRyk16kAPvETnfYetZCYblZZDpB4nc
s7Mc8QZ760yyxpiilSvRlAbzbOdsD0217U6NiR+3h2nfmy6Fk3tH4+9VpzkqdWNvgYcoBzd15IPv
cFb42vco97010Mf3fjEYkcQkXTOFiLbjV18kC53G1h1eqIyk5yIOX1idVKcBwuWc5ZOyQ/q1/STb
PKlNOU7WJEm+897tHhK71Y59b22MWPfREjBLEnq6/yAG8XzpHtresnb5GH2jxkhEpxjD1gkipCxF
O1DxaoPBGKP8hlxpTmb5E8uYZqlZDq+1qWlqJpIejtJsU2/MV4GTD/OurqSMUpyW7q+nYMfZJrHi
wrdw6sXx9jG2VWnuw77vfGeXVsOlGELjbCf1mt0nrl/ad2zeWOGF9bdON9rLWGPoCUWlXJXB21jy
OwzZ6QxNWP3s9Cfo5N1LFfnOoXBHpDfRm1z0Ea40TcgjPZAadyN3QTLL+TlfsArKL+l0ZunKJeGh
vxddYrBFJ3Ldwe+eiybgpuQkKeU3YHv7bOK5lpHcbjvooihK0rQCbyTzFn0NpdR8Dpqhe0wQu4un
Vp5hqxh4LcoGci8hm80hs9L3szjScCT0za+3rlvYLdbR8oLSBnf/NdPChmAI4p+Imti7vqjCrd24
zp78ZbIJdMU7dkFQrf1Si06UElHFzbXiPNqlBVNehrfUeReHN/MmS7Jkn9pjvfP5+W+aILMPWjbg
6jFg+NEXNVpd4D4ekRVEjkfv5Oc8fkC+DdSBPSZInYThptXLcht6Tn0Gbo5KnROXb6qbHmU8sn8g
iL1tlLT6EpYYtJiWliAKx8YQIJW8afMmmuMXHi8VsqhbBZv7TWdI0ysDOoeNuuNXwLBLVS7NH3ae
PCmsIeYVScVLh09zhzj+T10rTz7Pwjev5RN2fpRdsDJoNuVQn2x+SutItbs1PonDRbZscgumr77K
RvVNNZPwZ2oeZZRL0DrxzYtJ7fnN8lFiK1qlehxR3lgVSIQdbMTK8fGAQeFJ1QWdpQb3UioBBdLf
aCXGP2RULxBCY01iIqi0atEI3I+jZhyhMyoL3+mUzzpiJuRAbAqVjsIje1XJEF4C3xgRQpCLHWlK
6zGtuh8KGJxviD8k7Igr8yGpmnCvBUhM2Uk7nBJn2r4YxrdQyb1nB8rqBs/dZm16LJGUYHhohtT7
zQEmh4BpMjwOCVSUOEaEpEzb5pX0BAUSIoJp4WwXWfKA6gUctL7ayJYXb60RoQplhHvM/8toPci1
eXZ0qClBV3iQWAGoDmqAllneQTINHPfZ0PXqYsH/jPIQygqqXsWky9HX8TEYC3VNBbleCnAXKqLZ
wuyCYiugX004gTNAYp7EaNXAzbIM/VmW2xTAI0bLORLWRtnGc01vu23T4DA62kr65sTWD6ou/aVw
Qv2Saf73YHrmGjjD5K2E6a9KHhYWpbltg3ZY922UPnpq55CvbKrfTAeVW0QmfuBT9KOQA+ulkPUR
zZvozR5wCMkmF/pkOgwK7Ew15IuK4KMqoWOChMtYWvnSn7zpRaDjmEhQhLozu/XlErKRpcGDZbqK
CIuN3rzY12tfLxabytoD1dB24ytqHXjxZnkK2JgEIKkv1s+tFh+c0PliRZpzDDT21371NGo4eqqj
ehgrZ68npbuzHBtmdx5p8xFbPqAndb9x4kpFND8ezvl0CDbpkKQrNsfBJmensAD7rb6aKBFqZd//
pD43QsZmocJuu5Ri3JJqJ1t25L55XMbeiPcCD2pdMh56niMbeZDCRVyYyosZetbGjXDQ4CvP71WJ
P4OZiRejXbHgkvH1GV3QI4lmWKsQN7dFh4E2fO4BL9+iadoZJbknA778RvTdDkpl/x5S2Sp5NQRp
UH2tEMOuqle7who4tfTgU1ti3dwmhnaJHJ8tKlgI4PzrUBvHQ6+1Kfie2Nt0atFh44NGXKmxBSRD
9ZRQZ5oVSCdsRR+GD+asHRHCAfx3QQfY+kEtaoGcfe169qOnsUoOVPmrLEkDIOVs3OkSC0EEwHi6
D1NqopA6FoLRZ2iP8Vsn+yoAAkCC6HPYJMD9nWyp7b4ZNXMe9Xa5NDETMPyAgqSXYMSQ9/ia41HL
fk2WEOIdkUf0HfdxsLpHz/SOjmF66EyFEgmWqFmjO5Y9kE/LHlhLoxio1NJiNFk1ebVXviBdGx6x
22ORF9flS5Rn9smJ9Ge+PwgrDHM0pNOL3XjR2WpI9gzppQ3t5Hoo2MUtipYC8DBFiYEQFPypzn8T
DdP35WVmddEkYjBeIs/FJ0Cp+3Xja+Pl2icb5lqNbbAXU4gYYLegnw3pIHryDkEm2cAHppYaYBKO
VRyaJn4/i7U8WmYtdVcYDNUkfUbM9ZQnEd+rWG5XMW/CY2lgOoGWK1pRiuMexYGvgbNtauuMuOB4
NEqTF0ASPiBuirNBxmNRiGYoY492NH+ZrTGpZoi+2s52agThLwttFevHCg+b2KQK3+PYKKPrnBVQ
33RXu8jDYMw1xAIffD71erCGeCOxtSxUb7zYSIWSQjiDYF20hqzzmga56eQqmqyhjuteGx399vug
ZRRaGwgtjk3iNg8ia1e5FWux6QzuYIU143R6O9TWiSrvsGqboF6SNqVEkVv2rJPiNzfyoy+GRJIf
Ub/6E897ZV6HrvcEFiVYolDpnk2ZL0UQfWVzRQG+QXNUbQxeLVNTHBC6A1VrOGQHZmJI7S1zh++c
1MXqRaseA73ywrlsxjLpJOscOiES5TIOfzg1YleTjgqaZPlIPkCPjBipS0l7EIfCV1gW+GazQpf/
va+sG5gmvVps+7jUr3GdgrJ0TyoK9RpnlaPOhoKHou8Q4hxnjjtkz4pvVo9dhflHn2TPOjbXTiRL
D9NC3W0q5VUDsXogQeBem0aeIKo9dOEqUfMQiYa2l5Z55iNEL8cxtdjsN7TWs32YQvDntxawY9b7
BwMuGeZo8bg2HNfeR6X0yQ8hgHXYUuhNWT2jaFo+Z6CRcqQET7knlc+OhqNrixUdT1iaNnXgtdKS
mnFr94TObndsc+CnaWh+V8YxfPWSsNwGMnK7heNF+BNR7tG7KtiI0Ujv0T729Rz0CqOuZCzIuEiI
PunyI+8PYCx091abHmIfpoDJRnNvSSOAwdbQNoZWwaN1ZfPFoM65SQAw4T2emS8JqYQNSHx5QV6f
UZR313nG612KLIMUi1/iY6HESzFXdVpvnSt5s7zObQCd8bYnzzcFs8KrsCMAGS9G8b0PVjos1msT
mBYvLIQBViI47WLqmz1GOSJY9rDHKNEaXl/n9j2ePBS01yJYa2sVkVPbvY7GZoW3Ar6yeOnxmeUA
O9iipSQk/gnRiJA3FdZojSj4xrCc9tx6g7VCOjE/2NEe9EnwjHN1q8jds6RY7XNS9p98OMrHTE/7
TdHqIPe1vjvjz7NFiMPZW5oUmNe+WvmKlmB+una1EIdOOsVmF0EbvMHYMQM093eIM3RncY20hOrL
/jlY22k/TzCQZIkXWOi1hPHe83rlMVH631KSU1/z3FdnoDyMc+Ia4Sbo7V1dj8mlMaKXRo68V9NJ
oXrpeBKGcO1eywjFXXLtw0qMAh5AObKInZ0YzfTyKamy9uIFtvap+VoVibdRfYiGeYeIOQoP+KVK
BbreIUVOxJDGYefkqOpgmWP9for247DTEbpQ5x8CPpzqiYKC+kD6wDMe3aHzPpn88yjIAuPtHe+T
xrftwY2znWhJRqefQ0T2RCsc0+yEZ9dvolXyjz5oVoDXUI9o11gWzd7uqdGJq4b1CFETZMoixMXy
PLjy+0GXtpbUeedbNwv+fBe73osIuvWjzqAs/YFK8d1A5oUyEuGwBW7BIoR8BHsd08ZE7/fbuS0b
RqNUlJcoslZBVw9v9mi6i7EG1DwoqXyUVdJdYKcXdsge2R9KHzlrPzuJQxHj2ifOkMWy+XmnvMOt
8r0Pm8TfR7ME6aIWQokIvg2I4Hga7RrJ+zAaQ5aihN1VZCXIvV6vWlUoUlcIZYUN8vkkWIYxRew2
eD/AyE938XQQZ7eBW9xt4C7uX4TcLj8CiI+QqOXGt3mieYu53elfhNxd6jb3Lz/lX97t9gluIXeX
rxBIff/4f3mn22VuIXeXuYX8d3+Pv7zM399JTBN/D6UdilXjB4+i6/Yxbs2/vMVfhtwG7v7k//2l
bv+Mu0v92Se9C/mzu931/R9+0r+81N9/UtsDM6S5WjbPh8n/JZh+huLwN+0PQ5SimIUv1/usaxs7
wex6lWv7OuHDtD+9g+gUl/o4668/0e2utxiZuvOIgex/fp7/m/uzmWHr3ekhq/PbHa/Xvv87fOz9
3/67r3f8w9+khgNhFB2OW7/+tbdPddd3a95/0L+cIgY+fPTbJcRIPN30rk8M/Iu+fxHy318KTH2D
mguieXo4VKem961lCSIeCw+aeFhVp15PK5A7NMFooY1Z2O5CsqsM72W0HKFMOawop2ER2A8emDjA
K8iQ1OVOzepeX4hhD88xTHSPYH5h0ImudnTifeGwCszVXMWwFX0onaISTk3FnDID0EuS03uDhOu+
61E9m6FQTz0cm5v3U6MfI1zmpl5xUK33ibeu6+wpwsUnQZqXVfwVFzZpi4a4MU+TJFpTkyIfJSfZ
I6jMjV6k9UmzzfRRIvtyMJz6IsZEVMEvF3nksl8oU4QIU9EOmfkkW3YiBKlHlkgpS1OuKgLiPAPD
pYeABaebiIF/eXcUTi+WobokUf/kzs7gHVrV/ealGhm4ibI/gsQCBzbR9UUbEzsfGrPzPnwb0H+F
mLpESNYTgsL4dZqYKw4izvl1FQNjxlWmQ97FshkAYhlSBRCn4kCW0AqhzjB0O1yDItvGq70e1h/m
gDz9PfxDL2x9jOJ6Tcbhr/JT9pq6ecKcHI3E6Syu4lnbomV618+CKFiwPuU7dDehr/1DG3mr2zVE
hDjkbG9nDbZK61ufOPNjq91Ag/xx1y8uklf2vsxHcycGRZcVd6tEHiZZoM4AM0md0JgOWol+mlk6
134xKPrF2e0AvM7ci+bYBilcoukqNsUUtwzf54ppFcaqi0ArcSpKkn4FBABxy3BUnZmJxfqFeSRJ
EEaU+NYCoSZtZ/ar0MnqS+fJ9aVUcmtntfaz6Lr11+P4jKiQzV6DUHFIgCOvTN3DvHSaKfqu9xBX
unWK+9iWN1zvIwbkfPyMJlCFNic0XXHmD/7DO1/3jrprgrXPZ9ex67ng7Ar2rl8PoB3qhVPgak0N
dyfXmhajBVck1U4qcJEvZq4kl/9xXmNyJc9FuFuXbb+vFaQEEEhAHzXU3rnTkdTgJitPNOrbQcur
fmWQzRddH0Lumddi3Att6NgfQjXJ7cR0QcQuHKSj3Sb4QvYuB2QMUbqKbXPvT6AIxPHlL0km4T1S
QHH4FeGbioIXT4dT3PYO9BMlgM9XotMa/ewA/9UgAbLAyfMdG1QZyAWaHpWjKbfHL+UxoIq6v2X/
LCVLNmZctzPRl48ovrKliB9rqmHXOKAWHdawdbUwqrx6wII8WQV1GS58I0QIA6RgChwE157OdcqH
vBtKNOTpU6a+BlK3P6/I0V7bYvjuOr0cntEo9batWXWHFu7zwekmIR7RDl1f29sqti84Ii6uAySf
wAP0VvPN1+qAwr3azmXJyxe3KzRp+H6tuz4MubS9q57uuk05kNaSijfNr5fHh/fK9W0Dm2ick0NQ
PrxhxIvlb95I15dM5wby3AP0hJ93bc1diYppgkQ1ch0ZfkZlRHmFQ/zrbABuX81ubTHcdtF1xl2/
aLKDbtcg/z9XXWMjiqyz38U5D8t1PZCOt0PqVu9N3atnDTCRgxgU/de5LWycuTeW4/I2jay6u2jz
QpnrQtoD7x9EaUGnL1RdCwJAwArS41b1pg3oVOzq1MIqPUzZmAZVsQ3HuNhGWmzLj51B7kBG1HMu
YsopMBJUhWGSfm2ouu3V/iS6bB8bAhajneTOK0VO5g5SObOxt8YNrznlDJlVPYszrPIW6ogVzK1f
NfgVJKqxFl2ODKh2pvS5scbJvYPix/zbgbQe/xJQ34tAcqbKwDQc6HgCKb/uJvqq6ZZ9huX7dLfb
B/BLdKfwW77e7UN/GmPXiG8NDFZ1O8ZBsSZPjY57k2AWLWFNoKJm5DdJ981GVW9eQuq/YDr3Hhto
1ngX21mfS24TF/7J9BRKAE0l++DaK9JJqbfRELHvrsOFGZCRBOnw3pdBrMr6Il6JGdfJ4jrI/ZPU
K3y0IKdrlRk4yoW4otn7GxFyP2W6NtTaYC9miFEEyBexalm9iU71pD9f4f7B/zrzu4lLY65ExVff
DNH1MKr4XJRRtetVH8smeC7PIjbs2/tYuR0NyjRAHyQVYU9L4ZUkOAOV2kqQYSKaE6FAxq3sOirY
BmLUsgE6iFExN2uoQ74LubhcZ65TJ8eJzVYhD+tk4AvwU7emGC2QILmOJlm+D0odQFOlrEMgHsj9
oPWPUAkMnunsNnDr86dREBzKGps/jEenOHHoaut9AO7G95EK39h1FFFvE8Qt7q4kbjFMZsFiQATf
7h1PHwr0VXUsgDVplo75yQAcLzD78A0elFMP8pvHH4BiYaAvAeArb4WhALLKh6ch6+DnSVFMJdxD
dCaVLYqfsnv04lF+VAK+sNN0cdW0TsttT773313VxddJ6SXJsrCGTbZGZ2OM7bYws8FnYZMltYdA
DbxX1Ou2XkG2v7bD8TkrsnlfK9In+HPZSUXeE3dWoiAtsnY2cWcRow6yjPxTuKQYFZeEldcdxGig
yx8umWKVKu5k19l3SgoYk7vYKeuq1TzKUlRvG9s3VwkJ+0/SGJzEe/gWEQP83OaBZaz8ykBzUW8l
FMxQzirWYp08YiC01/Gpv1srQ6pkBT7KsrY3wvfR9z4xElTlh5Gh5/Uzuy7VKfhs8CHBzQitBZza
UNHRqx3uZlJ3+tWkKOodxWFMrS3k6PxoSg5Ytd7ONpViB4/i4ADwyCOweKKFtoWKHUC911q9wvF6
SPp10nQtD1kmjPz+Hy10uud1ECjrLIQjNB9qeZfXjXUUIYPqdifTHte3CSq6whueoLDqxQSozLhV
GkVwjbned4zOeZb514toSlmd/YHCp/gUFjD8jVO4xkzEigOo6XgBtqlb6dPlR8lGv0mPvCcpXsih
3D5lTdU94QOvzoPO8DeirwdxewAV9R2J8e5JdBWZjlRQIh+tqasDnY4xk8kqcmrmbPowY/ssxkS4
juD43Emg7NSyq++GxH1DO6TbO1ji7Ae3B4UuTsWBx7sk1ftbwH0UThDvU0WMaLpZ7RUz0Zb55i5V
AwN6MfEWk2ThgAv5r9li2CiH94tdLyHaeWI9y13pre9CzErmjeo5L75R6juncfSd3UoB2MFR5lQc
bm0xLiLFsBUjJnqNFG3zFnkdEqEUJAbMt9EZEUHiGuLsdktz9CRt/qd3E5HsUf2Zj4TbGk+7/myZ
UrTAlCFaimbr+PS1Wn9GqAvXOTQoVncDbhejYBvG2/v+rN/5eaJgsV3iIi0u0ttP6pB3J0/1asBJ
ibVy2Fk+mHJSztxy7LaiKQ5RY6MA2YYH0SrwT3lojH6RRr5/zqaWo3veA8TM25QCFY5jgzS5O6AS
O3eaGpUBJ/mqQP8O5mi8jPxEVORXxfTpxr3ud6sqSMApFSXiYnX3UFqy/wQRAFyl+yQOWmjWIIgM
dxdPfXYFUHUcUY0To1Trm3PqqbtCd94nqC0QBixh+JHTBRUtWVpjm69EPNjb9NBm1s9bPNRA4F1m
9SACirYY5l7rDxvRHOu8AYxmBnPRlOxYe0zzT0kUv98NHfCC9KVpbTX8MUHdZBpJG3vSW1QDkCM5
urALqYqzo+gLcOHp2cr/3ta3GkS5o+hwp0kiSjTFQQvMEBxN5i3uBm5NVJj1lW9gPVR+0hQ7P/a4
ZD7AKqbYhK7b3AD4uKi7alxRhfefXDxYH+TAnqFhnvxhVMzVG2cmYmPN9p7EfMj99/NFhK/z/+vu
Dr/uLwZv1wAUvKIuX50dI4Af4KPhFSE+7M5MyDtHW6qXMDM8hASM7reyDr1dOGGsZyK6MQPcRX2t
v4hDrZX6MXerpVrWwyU1IXkkoYv46/QvjIb2za2M8nBt2ZTRKgmjlkj8OX6Nik+X/MloTErsw9xm
mosrjf+UIne/oVaNpWuDXWgZ5eUOuCDaUgBgH3t/HgdTwX/qyeTQ2Zl9+lMMXYMmx6e4sIPlbY6H
KfpsaL3364gBOf7/vM7t3v0/f56mHeU5rmLFsogNvBwqdd2i7rmtXY31Vty22mEouAxLr1g7xKYW
7noowOk0ILo6MXqNEeEFpJylUjtwSaYpIlJcWzSlfpSBCHgIPtVRMSxFpxi+3lGE95CQlpCvsPGy
A5x5xXM0H8D5zHJdGzbNWC9lHY/EOUkNfRdgEAd0m2d+7fHKO4i2I57vYpxczmAv86KuN+/rGrcP
tmT5pBM/EO9sN7GNr0CNSOuvPnkaMIMSZk6pXvtTlHf062mSjZ9b1ci3Yr6YJSYofH0WfFOQRZnm
i4GuTeyDqQ4StgQ9fA6krsFKFIfxl/L1XVMMiL5hNDBAHqHW/nOsuHAceF8tE0W00nzKEfGeizMd
0Mr1LJ368lgynsTZv4izLRtfcURHfTte3mljiaYKjFdKAwCzvzSzRH/pt94HHa0YaEGMa0L0P6y9
2XLcuhIs+kWMIAGOrz2ParVkS7ZeGJ4WwXkAJ/DrT6Ioq2Utr33viTgvDKKqALblbpKoysoExfnZ
8qLqGb3GC9vOgXEebQ4Ac/LItRnCIClkXpASpaFTo/UeHEkGAMxT+cwsJOGRBfLO5MUb/bwGJBnt
+8QTjxGalZ5xSPGzhWxsECCpB6kqc1tW3oMM3Wb/bghttX0PVUfgNGQweyOQlV0T13ZOxHgJLY+r
o3h3JBLMUNNcytiI12Yds9XMgjkmbnqCVsw8gWbRwefZPJVGNH900mTtAUqzqvwa6qxNp7alFfNr
hUardVchT2Y7DiRxtC00wH1ela6cQ8ihsABUhILiUDH1q4sgOI7UML+aTXEwE2Gera71oTX1rNAr
dm21S3WtcbbccddyL4iXuIWqQ2qwf+ZIG81aQKfb5ZKuefswWdQBEAJYTAUM+5HsWRtoZdZJbuel
bh+G3PQBEy+bP8htufLZClJvXySQGY71jpFU5PzY6HeA+qNv66ZLR0ZLTcDd0n6RwoH5RqRiUDrS
G8zbEjfHzXZbe9LLTPidQvBmfEIK7RkNlcantlRQlu3satfmTQbFEXCWAfj448+AMfbvwyZCWoao
gJSJPhkOIi8iAzSFy1dunb8f2npIweSl4NuQvB/mli7g6S0w1ksi9s5T4IHG0P8CfKsVHiKrrdC7
gIbOrKnAAE5038jt8jNFyxFiVg0fjmX7T1Y69kGA4umITlL8V9VGBYIdYyjBo6ytPkdRCSkh8iod
Qmd0aCSapGbPx7Ebt/zg9j8qyG6jL1rH0XI0RhKpQys0+JZV5JaLKO1ztEHjwCdLGLuxRsJ+wnNk
2TsgVP4ny+wcOn5FhdRnnOdHCUTUEkoykHXQk6SfBeu462K8WxWeYZ/rykTX+qDQAajJiPUQrFHq
EoiwE0sPcjLkdcy+uU6tmZ3RgPeMXWf5pcu1UHcZh89dBziS1ZfqOaxjZwFK9uI59DJ/UZZR8NQJ
CR0VBz27HUdHE8oGwcHytMC1ZmywkySchxZRPVTgnSMvDW9eCv7/OzfLonjpDdiSt7r7k3eAx/AG
YlJxHHhnV7OdoHwGFLtCzfA4RPWabCMglxPUW7RbT8n7EnIEegUbDV3rwGLN2m+Magf6FH+dom33
K0uTJ4kWg6vZ1+wCxYVsQXbIzNurHHJ/+0CDetH+jFcz60s41e0BfwC5Alwr/YruNrmQURDeAQs4
PVRGeyV7xPIaMsq2g8QYLhLLdtPZgBO14Nl8jl+4SMafwxSFixK3tWtftdMuBuHvzrTz6AHbQWDo
3QKK6S+sBf8JRYLeTF3dBLQwr2/W4JtE51OhxAoUFhl6oDJkjRotgUlGtBpka6W87Aw0nncpamgk
GJGDp9nbWVQgVUq2+O3s5p3PkrE8dwXIseLIvQq8ve7xXeR3dEATu33nJKG5dTNearmj9w4aQvP0
WlW5v6fYW4TgyJ25DjCn0Nd7ALlf8Wg1WbIOTcD+S4nGscSoqqXTe9mPdkyWk63GlwiigeupgTjI
LULqEsn/jCCeqAxiqnks1IsdGWj4KEC1uQW7TY5fkWGKS6h3IFIE3soBmzKUfFuBTCxtTjy9DSF/
CMF7oAOdYwDO0A7CRnCQN8h8/GggUaaMqkFTiN7TvJum10YNeDzK5tzGaf6D9Uj48jqoHhSAiVBA
NNhmnCrjCRmsOYKj6WeRKxAPuQlaogrUhy1uyAcQmH9D6dk6glm3fQCPorqLvHHHC3zspVmqcgP2
82FFsXTgZvYNFHaQF9DT6y6e0FMJjn5sSu+xuVz2E8TZAIizV63yxi+tRB6u5MiOTLJVn6Ggt6IW
aNCjYjvcCXtFXc4+86yF77ogeAflPGS2e+MxDpVaR75RuuiUAS0uHYRrmgfD0QdgzXPcRXAKbK3N
0FLQfc9xb0SlQHsoXPe0/9dpESmQvKAdFn2vtRqvsb5fg+zLQQ0Husm45cq2+DWFbQFtxkiBwBWH
Cbjb4wTBisxX3o5MnEf4234IKRI+HjMl7MUEFo7Vbe4tjs6iVG6Tt6U+hKX+xQisHPpcoFxhyarN
nRXEhot7p8qw0bRTSDoyaNxIFmOnaWZonO/Mae/YzfehyoMN681pSQzz6ZjLK9naoJ+WN+r5/7SZ
ei46/NCaeouhtbJGDssODOArKjzeCKLnsuW7OqboCncTDsNnqlrO7pk7+t/nc3nT5hxNwrRkV3bu
pi+7z368AvnlwmFjdh5U34t1aqDVE9T1H4ep7jKG3kZ+Arv7lkZvoa2+j9HN7M1OK9KI7BTxFk92
6KrKy1s8XZJCgxe3BgFTpVmr6VBWobuWfTNBGO63jc40f+aZlQFobCnG8cFLiH7913mtP6ApiCKH
tI7O45B6ayjuvY+5rdiCeG2LatRPt6/dQ107d/Pfg4ZgvUJbNP4At38RqmxzGJl8kjh+mzoPyfPB
hozvtzCCBpoFoaW1bHFnI3aBSvKfANT3lwjQYmBYQcmvycplVOfQ7wFPKEXRJC/qwb6gvf+e1Mr0
/FoqsWIL6vN2gXa3KlXnxo5KtUgrd4SWBsbRhDp/r1BKJJuhbe8D0XW9xt1Ky2/AQ27khC1UFpF/
A/aag3go+WWj8rY3CsXv6TC1vbfyBoiR3WwN2utQQjSjRV5AijCHXvlqAHP+hQ7IVgMj0SDnXYwh
GBytMrgIN+V3zfhCAe/MXW9tQGebL8l2WwM5OeCepOfNa5DDLazgzCK8aupLdW/XAwoo20yTDcWF
Px145/iB0msPPWV8DnLWAX4Gld3hyxewHRiUQAmjadVAathcOSvRZ+3ZF1mAZK3WBx1AJgqgQ+K9
N1GongiwsjNP/HOt2/J/rqXK9ksQJ9bBZ2LhuY58oENilfY2ssIO4mt4WVy2JUiR2BTY+87M2oe+
z4P7Phc6RzVlyyEa7G1oInoeI3GFWnxhvUZ7aMe5L7GV+Rh9ux7NMPX6ZFP2GNyPWJ9GXWU9x7l4
Jl3bccDrXp1ysachte4EkwfVVLA9Ug9PngQQU7KONKAgAWZ69DLan2II+s2NPogOt2kP1FTjoBls
2fkAS1sSvxyaQXPRgfx6qdtS+lIekrhnCoMSn7iGDfr89BomOq9OAy6TB7qyBRlnKEoJgCyA078X
eQ/dlUwdyUSHCqxOW29KGcgcETarJyaIM51OHVPDqw/1aCdevbHK3t3RViKlRxyd0gEcjuGqhcDW
grYpZKNtCZ3dbLcZH2y0gI2q38L0y24t0AAKyBBowd6RhqFZ1Ns3ZgYlBk0nhnbXV8KwUjVrx2Gg
yOwFyzcG+ic3jS6QTmmVb9BmkG5qXU29eVXEfowWEDQo6cVL9Cl56w8weRqSt0LJcfbe0PAEp0eV
VsxzPzjmpbQ3nfBNDgI87AJ0EVWl8wQJ9m4ZWmD093vLeQo79hKCdelCzq5lC5DksU91Dm0PxcSW
zCL32ZkP6MMdWew+jaUp9wV0yFfkdSJprKMgQR1NXyD06tcLzEuO3ocLoJj47gKxL/0NqEyBekWb
S3tyRLrEEGkXGuYOAH3KYsss7Q+GKvxTF6p4JZ0YssRo5JgY+E87x7A3AytdkFqU6efRaK4UAACl
B7KLiF9uMyc0Gn2vLWyCg9D+kk25s2mdCF8rB6z1UD0FP0yMr12vwS63A9mKEVneJCi2N3sQN8Om
BlASea4YzTd/TqWhQWBKPRd9uuW7ueohifFlcrqoqRad1qegg1t2SFTRaZMAgtXqw81NNjVFkJMe
kAgix8cl5nUgSrkckYVecda4UFT7fRi6Xh76CtClN1MENNKJjyDaW/0+RcthP8l3MWUbj9u0Db6T
dg24ktm5MWadm1m6xtV6QmSv8y0FkYXOSFMIUkPsjHebmzmyeAZOOxRZ/1j03Xo3+x+LRhB56wsZ
+96SoXNK7yloA+KEvrsdx/Rl3qJoO5192H+gUfhL707A0+oI4MvYJk5GZIv18Bbr6dVqEb/MOyDy
zvuZvh5WADj5x4TnNVI6RfMoMzTwmcaEZpS89sAjXHuflIvOdBDW/JO2lf/Zwv0TOTwrPE1J0xwZ
BxAy7T3+iL/5sBBGa/402gvU2MNfeo5Ts9c5oWWEJ0iJNscpLSHaNailykvsipHRfmlxf170IHG5
NLIHnYcZYfcl8ulFeuB+AF+kWmYSXI7eoMoVKirJBdDjce/6ytgyyN1dfSuosfNBHxYPQLesL6/i
4X7sJfvyYZLVNgbYVu3y2jbgPfAV8/b2EKgcqhN4gUR/UONtUqfgT2kz3mXKz36kPEUnJd7eHsCv
2aDHFBHCMPlTM/R3lD/7W8TbGv8ZgSY2yHuhC3jld+ln8FJAuFjDILq1ierWk6NkgwYw8YkAFaUw
3cMIjq0Z5pBXHFBPqGFs+Aj2qg58u9uKFz3UDG12ICREUsTzojS/XdGiCmhJWpQwFGjs9OZFOwuy
YAlESwAtxmuK6Q2Q6K2LE7QNsAOBYtU8RA+9vBJvrAUTcidgWNEmsmtTk5jFiZZ4W4dMiQPe48Sw
8GcGfb8L0CMar0DyEZ0ml6UX6fhy2QlR/Oj0Pr0NghcF9etVho3WHOG0Zr8QAOkEQNptXJmggeot
nwo6AHkpq8yCwzMWivKnN6MDHuxFbxnYutBsFG3qBQPng34gR+6qHCek11SeX6CNbKHPGnxvXZ2M
AFT929G4BvYS2hEhozbPSPsA32LtiJLKPjEOHuLziFRVXkpTPr7mdwbu5ZsRBerTWFlgAOuV+a1N
n5MoAQdRL8xlHChIbALfdEID+y2g6ON1kxnA8xmJv1Vtt3HM1ju6KnS8FdIl6aYAkSJQRlY8u2OD
eccY/x7QD6XpJkPr3T5jaGKnfxlg1msO9P9zN4Lp42YHN87azlLx/Jd4V9tZHJRANkpwkZWg98jS
Br9SnZOkselHzQJlY2ennwnLoLLGhe3mLcQua/4sUXlpWiQhkRy4E01XLYhlU/kpKK0M8B3S0Hbt
/z2ptmyA8wp1RpKqBP2tPhjgqQS8EPoZ7fTbph2JsF0owgyAPZlQ0gK7cWX59SmBLOVV6EMxOmtZ
lWB31yM6APBvxxIvndoSQCb+0qFWTCNwOIKPA8i+sxlGx5spGZv8OPTmVzLRwe2Ccu+brJ1nyrgR
+6JxfkGipzuC+xMyRt2Y9kcnKrsliNAd1JiGCvl2bSQPRdLZHE5jO8p/FZlpAi+Tjidsmax1PfXD
grCW1oDuG7yXw0NjiqEzOoAlDbwF6elmBn0vAJxV171OaGSF/tnJvKTMg5SR0QYe7skGw1+ua8K1
qiN/laRcfZK9QB7VCa7MBJZLjBXYQ13LOJJzGkwTDZVlvSWv7zv1Lg9FuCSvj0fN2VXeN3QWq08O
uKAfIQdQNk3TLcvGuNQDuMUosnTQnV0rKArSOqzBT0c6g1qTl8kOsuzodwUbJj4RcBzJfcKqAy1L
EUBCgrDPqB9oFBcgosSWsz7RashZdSCxrxVotNzyFNsQknasHtuwSbDPIZpZUfCIQRMVD+ZuwBd5
z0Gje0ZXNm7NTVR9qkGOsTCHOv5e4o8WIuETQS5IrswoGXddVABwoVOn2E5DHTUWNVjxMMxZKfgC
aIb0jIcS+FoqG802hu2tkjaxllmY/xEoPIgAhHW+MYs6XgitQ2foElyoReoy5ICCfmzvyEROV4LA
xgzsAaKoiCCH24HIieaT7baI5XTA6ObdHdlNaQyQpIFmFvr1rVPT1cWuEuE1nAwb1F9EaRXlDERW
FjhSpzD5keNZDnIV7REywCm0YNKN2xQAPmkjuJsRTqdzKKgrIXXXoSwVNOEqCJ5F2arLLQWgDBtt
AWFs7ChxQI5Y2uMaJMrNCjdYfk+OjEnUvEvrGQQZ2cErywI3voBt7bwL7qoWuga5E0NQIZympdl4
yXM7+OXCm/LwW+3Xd8OAhPxinF4qbPjwVy1bdJD09a/Uzp+cIS1eOgP/tehfVp+xH8ghepnJa9eX
SAjYDoTZxTjtVOR1h9oMhmOMAtnHK5ej/f7Kjr6yIaq7SpXIs5TZC4r276/cd+lTUuXmMins/jLF
xQYkZmDjnmxja5fK+MYHfM+DLmWPoAPx16D4D07o+e8PqKNbWz4k5n0KQrOlJ+vqiyO7Zw3axvx/
QG2ESueUfjMsw3yOei9dMfzo76MsNLbo304OcZrI89hCPd0JpvKTJ0IQRgvb+g4hjdePYeFjGGEU
fe84koAfPoaagn99jNj2yz8+RoMXmzPHe/KyG/F7rgfIV6AIkX8CFWx55S1uK3pkByYOwPIVkKi/
IxPetuQqkLzb0pCmiwlYJRq2fJyno6/bk0s9FY0B6DEHKbI32fGq58J5DEsrv2KrBWBC6zxCT8B5
7COdhIEI0pFsTRRp1K/mugLJ8SMQRvnVDV+nQxIM9cTYQTbB7sxT19qvB6nPUsDfXaMHulSP3Lif
kFvJOBKn2gNyHqj2QDHYBEvligQbbAvZBZRAphPYYKGpZ/4gs4T04IGiSKeGoopJqVNVm1e8t4TL
uKrAh6kGuzn1mkGFDqztIZ0JJal9DPrH/c0BaQREm2/RamzWZRvu2hI7Z4782Z6Kd1kK7iswTPgg
QwXOmrzgvA72VOnL2dQtIUGwQI98uJ6BA9MgxAIywv62jK2Gr9DnU95Z2ghNBX9remiCV/pAZ+Rl
YHFbtNpbt8DOdENb7guQhF0mwT8xYqnVI+Wan4jClnx6dPPpSPMt8s954+9VKt5wNJIBFhYOjlqn
LTiU6BVwfhsk4xhX0AnRL4tUKqfDHG23HF2+qLDfDoGCurCq8PY7CHeX2AYHSCFWLwB2raosSJ9V
3FRo9YOduGnTOACTRZ3Ndl9phjE/VC/afou3mP0Lr28D7mHIvYyasZ0ObcrQLTJ0MdJtsN28kY7L
vXYC2IF2i0WWi7vIwoOrbQd0WugyTxCE0WrkOTtQdccr76dJyecPUYOX6NriIcPu/2rgP63jLgoX
fuzZK78QKHDWeo/P5XitFf5LqazRM+zZqLwGLVvvmtkmfwTLztrA8waaKU53MjLs10iphmUWXueY
QBOR1rGB7EsBaLqQR/K2kCpXoK14iCJh0xpk7iEtehI51qAlOfJgwCOl+SIXZQoFq048VqquQb8D
oFLNY/FYgrgfZC3+chrBPruseQ9NwzD0NrXtvnpTbKtpKpn+Nl9HkNNDg93agSYNRGAbr630P0XO
BOZeadcn/FPkzFluOqI5kXfSlXHyojqOYF03v3np10RD4bH3c/8WTL813NXS03AsYm9cFm5gfDIi
9a8zNbJX2/B29iHOSCJjMcpm3Moi5Ucx+iDd0V9a4CAeVDWqR6dv+bHqFFTJ9ZezAd03x+7lnZ2+
zOHv+CEBF+jUl4NrrivXQ4IIJCbHSQp2VKx1IaWc8AXZbo6/DZFLgIo1zbu5eTG5q1ZAtPqDw9Lr
Z3jirlqfQ+LLsMSFDnmZfUL/qgfE428TnYHXLViCUz5bl6SXScYqkaBNcX1QoP0ZHQuA3TP3+83M
VRTfrpB75esVPAfYLc0aFyxZJLI1zbgFu0b+GA353jDAsonupWRR52OygYoytkCez/btZNZ3pi7V
GiIPjmYHiIGu9OJJKx8kZJUhs1BDt1VHkCOX9t5CD9k8Ce3F3UpC3ExZU3gHOdJ2YWRB9bWtUI50
WC6OedhXz9Ajm+2NgkoRBInsdZ029dcK76qWVZYPvAjBVpQrII21vdfT0QEV3abXkFx9jNzuCSIX
5Qrae+njYCLdQmdkG7RNaRud/b+JM0qkFwoT1OXjKKxlwCfQ7es7mrOdetV+sZlQR2UCs0zWNMut
5TjgjlIJDv2KdTeBBDuACI8BgrxNIxNrS0IXk8fvHKs0H9J8TO9jyX6SmaL82De3hW2rLzrKDLwt
z4GHKQ37Ee+a6GZ2cBNAPd55JFspxGpEk+OVO9AnSRxQwXpAXW8pgibYCulOLQD7SDY9oXfB3jrn
AXwWxQDxpWuwdotnwKWbfdg3bC106suD3Wmd9/YS26IXHf83+zBlUJ+tw4UYRXeXFoO/SVlfrstC
5J9BY8h30KUMliJs88+DaNC07EXewggwTKYQSQmtc0TBFgefT58Pd+RMq2R6SEFCFuHVaYDO1iqP
SvaJdUN8Hbx22PWp65tIw7ntocLDMlsMVhTubb61HCn7n+QwStBdHXM2toc5HLJ90JuBCBXQUzVY
WKZqvLPjsntuV+5oD8+mIVsITo0Z1EwwjKpOM0wakIHVQ6iSVhBXQCsLDfMRCmaRMzyiMh1c/c49
kxl/XTAURQC5V2mDJX2ooOUQgtmR17PUC1Tq202aYX93e9wiO5KpRYwMCbQA3j2G6Wl7e/iG41o3
9b4LIJ8gBRY4J8i8zM9qmsiQg45BhnSywe6OPaQFFXVdZcu7sX2Ip3DTdiK6kKkzfegdi+Yn+ch0
m3Sz/TmpHaf6aHXDT4r/v50UUwGQrtJJH3lSb7wESQSoRyUHXn9XTXQ0ErxtPhZhW34q0vAfS791
1V4TL3y8TJ5BJ8jnofvnkLy3YGSs5Pk2HFJ0nFlZVK8CYx/aurN45P50j1FEfcb9X0fcK4rFkLn1
AyAhbOnkgl19ZqkNZKWbE4jg+sMgIZYTeL68IL/MVwYAE5+nGkIaqqyb734t9tIC3nZRAs4NkgII
heb8O5R3xBeXeWyZotw2L9kbmvbRK16XHCYAlrrBeV0SLeWnCN/duJXDF6NkPagZcabQg7eAzsHw
pZC4Jp0N2vbXuJJPoIkNQFi6HNtcbEgbLERa5ex6oLioQZy8pmHTNRAKhyInKYWRZliVM+/8Zidp
MRcJDDyM0wTvgme/gGzwAid2iOfPAlId88l71/+IMQH4OfRTzDdRx7uVmLxwHweB+uJBzrobyupJ
WmVyzsAQvRih6/GFwmIoPe7BEQydTdtbVKwPdknKwq1As+IKjcn2Oh4q/F9X2dSteJlB94PGqrU7
0IrY9nqEqBB0Qd1pzU1vCyzTz9BR0Z546wG6ai909ma/mcg+OdYczzVMhEyOPhthx1M12pOdTOT8
/7R/WB/f8Xef58/16XMGhOh4W3tgziZAV9vGMlyohb8dehDZKtZduiIF73s9+ChdFMn3hnthuga2
HfmfpgPJiJ4wx/ApgdBL4kEVJsFd+t9L3Sxvy83TE1D6umMOhXCthmCXjv4WyWoZWH62IRtpJ3Rg
Pr0bMnPBewZebDxKuR1Ze5RGzRk3NviZvXCk3509sMx/jmv++gBOqtewGUamw4K27M5gDXE/p7/D
pnb812p/htH0Mozw/+bi288nbIyhwHRpKwea9Lz2rrGM7SvQngP6h/FFL81T1oLZgiKlzdud63If
XIkMmxId30wxqA5FA65bilGG4y4aCTQdQ41ljtFXAPuy8+4K5moOz4ZwOoE24p6iadkxwH2Lz8Uh
U46H0QNqxQ6NfJdBB/PJrFCSCL0wOtMQVH/bJm/jRwOKdI+54iule1zTjLOzX8lyQcNpsvgOZMzm
7M1GASDMWBQ78tKSAoIbZxrqJVUGTj5asgC9TtZF7dmJQtCiGAGSFWLJKG+iD7LJAROHHNyJcild
VE3QxIujDQ2tVAxHZkKzqK9F8SlC3ejRzuZUCgU0NSifb9OlrM1l4HVrq+VQKYyS4DrWaFVjkcp/
VEMP2gmvBdC468H+8O+IwW+PzYhH/YcIIKeQFtclj7+s4WH/vhpjDn14vLPkbA0kDlIqLrdxnDTt
fp8YGyLSn22zH6T6INmvG7DAOoVhbZ3aRlWCgdUU5bT65NEQJZN5SAgbwtSIwZlNN0zN2yRC61DU
m4lGFPo2kaEd4SQitFInrLx0WXqE/KD3CGiw9+gx9oQ2ruYMklgPkuW1v0Z+e1yTs/WM4KyQsmq1
k0xFkd2VXsbASovZaewka7TUNxua7pvSwk60+T7P1pMgpbEFvD++J5Pp93ipAvHzlj7B2PvdUUAP
eEFeWoOhBleYrL+SaagMdBANXrqjjwB17frgMNcEAOT3JwKzD1S/jAeytGYO1afpe5jE/Z4ScBIE
udup7qo5gTfEvL3Dg/ZKTvqSoRoL0fdEXOkLJtIWbR9/Tpd5Va2Ey0DfXKT+PsZzANhdf98Gdf7J
YUnxKcd7Eh/T8RLVHN9xh9lLhwm5IycQ0tOOgyhhSRPepuN+lYPEVXlr3y2TO84fCTTB8BBaAdI7
gX0HfPdpjaJyM4zxd9DgfnM76PuAaCTY5wJqjF6WWS+YSH6aqCrDXzkJQDPFyjATtnc0BN8yarVD
WdzS0At5RV3YWYRVk218sBYMkEH60qUxB9tphgqGriy2WspF24GsZe/sf8ajZnhmQSO6PVqXR0BY
UyAVdObvQw6w8uJqyWMUNG6Od8nChjKB3gBWzSLGPbzvS3BpDOEVKl7h1bVQZcHrcbDtIWN7BUcA
cv4uWr8GPzhRBAsT637svk3KcZJlFghX04f/Cr3BTZaOZgdu9JIUS2vQkk7dQLNPX6HuGZK3HdS7
wx5Nb3pnh/uSCxm/qN3TsGHmSoAV9nOMnQdeW/4dRo+K3oGCdpC3fw2r9WoEZH4L0/uYeTWy00WN
zpa3i9JqXQ9G5T4dAJyAMNm2ndL0CF2w7Jhbhr1VQCFcxFACxl5a/mMXInVdM6f8ymLxNRZD9atO
oHeXeqNY8BEQ6EaUv7qg/qoMUXzN6yKBNE7qPSqGH3NliOwCgYrXq9TW+P4qrh0na9TBGtAfv9Tc
fGWNgdL0cARmizhi3pmhDTnTyvzNRpM0BYcfWZDYCPx1htzbI0RiyoOD6gyEeRz7kWyR/NIOdv8w
WHgcBA5kh5sJXFi3eEhfAdIoTbylNlZznQ/PfTtBtLS07x01ugeuX1ZdYDc2VqoSlLEneUGxfXQW
H4yzeDwZuY5M1vZhlL7/s0zNkwmWk9uJ51qzJfh98kdMmQTqKW7rF3pHprdlelFWPcTmZWjuyT4E
/kVwH9iHbPraRZAduKV3KQ2s7TaD2LntRhvqPFDDUxVBqQJSEdYqRp0RknPJdMdDaS4pwAme0ra2
l6JAs3ojo2wpJzPaTLFj3xlA3M4HK2DiFEh73ech0lvkoJABckvLAj+yDdl69P+tTCeOIEzXyUs/
gC6kddJxUxYSf7+6NJCAlOqAl0b1Bey5HiQqHePQ6SFjmzoYvecK5DVHx4d6n9Da0VY+ectOgsJ/
8owCTFjVr0px40Wf+Gn1emKBHzeVEARxLFQXCyuznmq/bVeik/ZlsKAtkDZxfkDBAIwO4RSsKwZV
hMQKi2VWgXwnsqcG30CcdT7Q3gDyYGxaKPolo2mt/zuGAumQJGA7ETr6thidifxbUbQBtlv8RFvO
vhTTPTOmE8mQpQlT99pHO0zyNQzfFr05ffP9r3ngQwHL/Wi/NJBlWID4SDwKHvob5QNjM4DG8MyS
IF53tbSeSqP7lpdj+IvF4MHDW90P0D3zxagnGez3JIBvxzMaehIwaxrm0zSO8yTIqs6TmhIJLcBN
jLBPj3HtGMtsGpIlck7pMQpHkLSTpw0T9XpKrik1kUBx8unARxTQCt1WWRpoBI8tCK9DCyw+BSEY
NIxcNg+GnVTLspLiReXDxXPQ67Xoh2+99NtfaJn6R/iO/+RlHDzM/mhfUs9MofskxQF/2eqcKs7W
0va9R5bI5ziMtpOuH9FhKFUAbI1A3ziNM45yceqMB4sqUO9i3tzCF+pAo9aE4nyrgmlLkKByhE55
3yCjNyOENHwIlCx/t0kXDBQkSk3BFDe+zSXUEa1Hcf+5Hri9orOftifwb6A9xfSM1S3D0tvmJ7Ck
A3OjkzSFDVBg6bigKtPoaH2gSSG0ndY325QEd5bxUmPbfYj9oMIu2TRG/A2j1Twch9y9qCFP0Lkb
B0gXgDgp1gdygMkuXHCnENt30XhbXjUq68+3YMfTxN5p9fguDELu8Xp08gZc4M8giAnOsqwcvmiR
D9gHPHyuGAvvlMS+ZQX4/cblIB+bQ9BzNS2SODRwd1H5CngiiBrc7k8jyyoQXK/pxtSS3VadfVdk
bb4adDB5wgwVuIUpARBM5Bz84eZHq+eMWyBbRFu6Zjt0NT1ixAr0ZdKpScSHNxcZByuxgeoDNkNP
IQ28d3Git0qxokAnttAexCuP75k9zLZ5Ba6qXQOZNlss8iqH3IRl2fdxOtU7J26zfcEddZkgBAmN
uKT+OkLu0TMi45c/1Du3ZN5L6+XjkiblblLvhswC80jQqQvHkvOk3HTPdEewi3aHHJE7TwqBa7sP
ErVmUOhb5LpDwNWdCnSoxnqJpFVw5vZgAVejt/bg2hCgv0LrAQgZX+OwawJziaxq4M2R8lm8TTbL
eNhCHw3yxijnXIAZHi95OtRn5kKhXrLchfgOeFTMuFGHMjCvNHK1ic7AW5LtOle3J+iptAg5CiNK
N2YF+J0XNsXrKkGWtSvWIZMaW34YrwsbG80xZSAkvF0KtSV8GiBodrTaqJJdmCTyToJUYe37Q7ym
X1Spf1ZmXDyaQ8VONGrCoD0XdQfeP/joENTmsHaBuFgnZfBqQ+fqNSwNf/4toqu2OFcTv1A8/RRB
Hi/XkRjq9W2hIZT3HLLFZ1oHyWHQbygvQZIJlCqV5r+y0vgfOSTevdNDvFuGYK0nu3Qdb2k1Fjs2
UTF+ZonYtsq3vmaDBSXrolFbCktRQs8sbOybqWeH/1p2Yka1cAfQcNGyeTgUB06wwMbo+A5dg+E6
d6Z2QyxkNEyQW383FHpIlGVmU4frmzcckJQwi38iPBY+99AUOsgU/0oa2gLZ8tL10YigvYmjOSJF
BVyiHpoJsIdS0/TTECWD+JxWbToPIzWY56gyfs0roeJxl0TFNxpF0nHu+tZ88qZp+twWsr0Y0BEj
n7C4uG+y4I58I5CL943i4AzAFcGoUV/xgrULQbDyOTYmA5gitSFf3jPrwf0/rH3ZctywkuyvnDjP
wxiuIDkxcx9639XaLb8wLMvmAhJcwe3rb6Ioi7KPZyZuxH1BEIUCutXqJoGqrEwQBtI86cjqfmji
JY0VYxg/sOxngW/etkuAdZeBaO+7THDQcqXtkSlyJ8CGrV1i2gW0dMAXNbmgmqa0HOeWeolITWAA
Y2ND3dbo84vg/oV6NElgg75AgKA9UpeWdD156/LkYVC0J2lb8TtNRW1FEdlbbDBayN1Exb5H7f6F
XJCUiS7QoNjPE5qs1rcoBACCQi1CjczielokzMp2bwG6vADDhI9UdsEWSekDzVzYtrYwNSeCyFbt
r2w5BtcizYMrqiXTXQx5o4VOPqWJMjtRyAuNUkPOw0H4IbtOTrzCzaXCd2Bal/tgStIdHu7mSfNr
CfUyRgIKW58LZ4WCK2BI/FA3jw4+nI+9QNbFQGtT/9PTv4+HdC1dBMGLRt8mMm13DNVC92HkvEXJ
mH0Xuo/MgZs/ZqBL+5sDr9xHf8iLyQEP3nZXDDh0qRVSHJbuXPDILGIGTXthhMXZTTXr2aw3Y5DF
z0XZl5c+DoHTVmYpumjLARzfIBllPc+T3rvYrSeIZI1jfpyejL3p4zcSRznK+yCP9KmRAQBvUTtA
5RcDlXq20hVk3t0LDjyx1fsrsvimiX0Oz/NtkAqo4Tm2D1nXtF47tZk81hm2gnETNm85YlWaads/
a6SxCndIXpwGQY0U+GyctCWOh9h+H4yiQrGdmh5A7GaaPnp69YiUR7tOUuz2K4WFYAofUVc2Hpeu
vFDP1cGmMDa8XhqDAXyHGpVe9z4ahiiXL50ciCk19WO+7/Vio/tgMI1BYY1YAArhW1WjklqgVcEP
5B55ew9cUTgLtK6pf5XdA40H4HZbmZY/HmliqiY2VNwy9g9lGg8HV5VVlI0nLo66om7IAvxOg/Zk
jNDaBgsH+BnLvDuRG3mMWphvGwmy2D3AR3LpOVmJjOegTbUBQZrki9jQu6vResUF2BcNaFakTllX
5Ph+Fkqc9NcMK+T+LQgBwWGe2t/d2quP9HCSVexfIIO2bSI86ZeVGbYbMOlVq3mrpyawLm2OZOpA
07fRPQsgaYRH64T1X4O02IN4R/thOMYJwqXjSw1mgaWLev8b8GZpO0fq7Q7lpUBtqkmug7rFRC/3
Yx/lN2NgiwUfRHROVVUqjwGP7iAJNPU+7E7tiHqVddlBWOBSnElmAAuFro8mXbCr6uJAAym+Xus8
tZHjNwMouUp9OJdgSHuWP4vOkM+h2YfgyAUrml/61nMN/q9NYnT9hpzA2vo+x2Sl/Wx8t8N015Ui
vpWlFd2bmQVgfKqDvqpK4vu0zqsT7jgvNDhGUXEGRfVZ9Cw9WQNPV1DGhcCi6voST8AFXVITaAlu
YWpk6DlGXAh3KqEetiZj67wCEpfe2oNbXlLgRxdN6+tfoqrXVnlpij11OTIWUMfsHrmhjmDA2S4i
MMN8CZKyB7ZC9/Zu5CVHVJ2yJbZDC8nr+mnMwuisa4MPAl3AACAk26y03AsPueoqt1q56WEZnRGv
hCZaWCEZBhTWClQ20YG6H26GWg1gMXCjEahgrF5R2QGGrSL/5jPE1FXEPNGrDkgr6V16X+QnVMSx
1YcHUhIoAUi6bsmUR9CAUp48oEmUfwvL9zXIQ4PiHLiIwJGMG5J+1yCZth5L1ID0eWncoZTeuEtr
f1MhSnlDHlmcWEAc+P0C0Snw7LoJGxe42wx7crYtFGbXQwXMFabSjEqtiXBktbbzbsyWBdM2feu8
mNDU2nPQMS0axQzjjEFxpC5EaqxHR9bv3bAf4k2MUuVVX9ZsVwgIhtFZneGv3tV5F6/oIE+j1KXT
+uxsN11wRFAnWVBWq7EbUAUnot3ElacBpJzJQ21b3lEHamvKjvEAlFw9Mqw0geyUOquGPt4OwABN
K80T/lwTkSKoEq54hG2PmQLoFmUtv/ocT7R+dG/LQMAEDMGxN72vs6lNGCQR7Kxbhk0qk6UbZfUq
0Rq+mfpFOCrO8tjaT30jwMO3zMWFlsgzxq9DL3E+VJOBt5vWT1FiC5K6/pDGxyzs+Am7nfdm9BKA
ff7sR3kB5vXqSHaa0QS+BRpVnahmrIurwOZjG0Aw2EUtpRVo5oJsjhrAvz9fCoCi1jMNCF0hjI40
KpB2UZzdj87gPPQ1YDJDfCNBOfdAFksb96CPkNdamVpLLxdJId0jeQhkJFZVDSW0SqsYdlQolaxL
cEjR1AhSsgcUY/kL6qIk1rj8L6/kWqW8xoC4VMjC+zJ1UCk9ltmxUU3cW+jLIcqAGRqzI13RcG7L
HuTEVg/exo85IbnTOHkWYwE+nz8vaVyr2nINKa14a6chX5Fu+D5T1WEFvicrs9K7swQA/+ykKV+l
umkde5b/qAMuT0Yn35swseWJbMwDv55jp0caHJWHBFsD4mgfLjTSo4IOlM7gVcu02zlNNbZudNSH
8qX+qCy3kWYgE6WpqNEaUFQqL+qRK00co2aaOGW0fq01L//7WmT/eMV5LfPXK9LKphDWEbXYuH3i
ZlRyVN4Sgtf76OK4Yz4mDW4r8yi2E5+7NIqEeJSa1dl2tO7cm3Wwx6Pt0JgJEDtkmy49AFT2iWEc
yEaNYAXqmVWDMgOQlD5HDU4Q4O2q3eFRA/zeS7TnoinzV2F5zx6+CK+ggp4ugCedLn4b0oPefYJU
xkENCzXzf1ni/7sPJMBQ5QX+7rUjHedU9sxeENFDFqXRpoJO7cQOYblQdikK3bk0+JOfTO8hHk3r
+W+TAs+sJnaIf53UJ4X1HFp2fOoEii9lpvVXaprYTaGVuZwtIwJxVxarDTmPlOirrtgsRWFsjRhn
VNYZw6epqVxqQZkH05KtAa4OvVdBCfUKKqZ3LYPI2PIARLBks5GhXFSNK0ANKop1CybSfeDW6dOg
jVtRmgC1KrtucX+2d2H+bnfB2LYvga97cnKcIT/ss//v9rxE/Rplr6bEl8pegfISmszDlCwrQVt7
kn71MOfP0tYst63j9cs5f9YhhYkobOxt5qSYtMOXNLT7I5kme7TMA1SUUc5t1AJ+iqziYX5piRvO
tiyjYTkvUwXt56VpYDDSaWlaSAeV81UyczkaqBCs2YjAYApIyiUtGFtqVZ2hDqAPLtMI7lDDHnUt
j5mykV9lBlBQBIJkSytMc2mBj1U6sPugoEkt+tFgezqtNJvmNcuYb/G8cY80CBzYXeKk8tSijH/V
Zy523GojM+088OArBhupWWXywDO9y9MBVF2qS9sVR4TItXUBP5KNeSA4ACj8hgYnN7UuQyp8M9uE
+XNeVhu8z8vSJF9DMCvpao5zFLZBtGwLRmsapKb5WDaocVQYCuyq+kZz9kWDnR3tZ7wQOAjq0n6G
usxrOxQiITUxd2kUtWz4vfCTF+LU06KCeBv04ze/wZEodPX2BEJx7PGo7yojXVETBwISsbza0tQA
LOt4bKgp1J9XCHIQ/FttdfeHfVr504sMqR8vXE90G4Q42n3vhvem3epfXQix+oETf89k0i6rPvEu
kABuTqDxQDnhkPvfjPJMDg5UiZe5C075si+Ks4COyIoG2NaCxtQrlJ3LFSu7+OxHYXaJRmAPkNqK
vzPzoS2M8ZuFovQVdGyF2jYHW6SIEXuoIdyJZ+7wNdPtehFzK7wKwewLDeAIgNoKNaChxG4aKDTw
Lwcm6ij68uAa0QDaIgWB6uvujmxd4wBlN7TDXYnI4MYKte4mSCPzxqj021ptahOkkqjXNVq00cCY
D0VgFLSErmseEFXZU1HLXOhCXag7OweQn0+D5E92agaklg5OzHZ/2tWyYIfWDrnR7D75f9TP8FGL
jijImQb/mI7qXeSP9W56e3O9DbkBEimOY5Fu52VNYOrPidctS63uz4whodMDk3/TBnhco9Asvqu5
D9hvDsWGvvLF0rCN4tmtK5TxdVX61fOAAug68d3nIE8STP6UtlhxnrnQD71DMijBKSWtl4VvBT+R
OgOMO+WvffyGGr3y0ZZyWEe4NZ5KXeRHA9nVzejZ2FSCfGARZl7z3TLDpTam2U9wcD9JZ7Cffa1H
cB+R9wvTdH0PVVRt6+JMdpsIr112jW58Hex23zEj/am740EOfvkVoE0IdIH90JX1Iura8V43RbIN
7JIfSrfmN7YXhSvDb7uvQNJvh4KnP/Qh+iLTZHhqu37A6dMQJ9+Q9gm/7Hzttm7+7EqEA5Wr1Yz7
2PWiY1nFzrIIEwkKbKc+xp4x3je1cQ+eDucrNJqh5hTYzQn6YcUdaNpeyY4/BlGZtuzOArR1t1Ud
AUgdeyvNR3EdCDDDi5aJ+FwaEQ77ltW+Vs6aJbH4DnANZLKUg1mzYYsaymidmFxcUfwirnmAAi8E
HArE653sakB7zVsUGd7xmN6QCTVcGjLTnW9Fi17Ld6HWJJtOgT7wr9ZuTS+NFwgbdwdLPfemgQDV
AmOQX6kXsSA/Z2Z0nielOZ76QxSDxPNjIYGE8Qo/pmSjEUQEG+r3hcnHjYx6kXnVdyJ7GxUfZ8Hl
cGyyhXAU5dtE/Da15EPNp37Rh+OxBtZVGt4BEjYLh4HFI0+ty4RZGCGNgeBAsiGMQyjM+owCjSca
JBOLjLNpte/+NRDuSJOFzlGrPGdJdBR2Xn3JY9u4MxE0O/3F3pbisz0xmy9OWr/7lwAALYm9At+b
L36QmHd9iGqqKZIlgrZ+53dFEuTkMnCDEiaBStUy8C80VQPuicC+4oPJH1tIMu0alHBvmsEyvoy4
8YbSjV7xCAN9Ss210yCd8QYq1R6IMlCQrGYip5s/9mpmnSMwFLJimkkOToAiMJppAVFxIxOIjru/
ZtJr6i4gijTTiTz9Sw3wETlgp4fai3CdhZV9B4R4ssE/wz91PAbfMMSrd1ZtFcgLRBbUwqUOPWoL
9KqWyb9DumgzFO4YoiYxWoOjy/ie2KgsBGI2eXJGvVv5Zmfe5F2obduxbQ6sbIYT8uwQH3fz8q7E
bR7lea14wTbiIeAA9y6iu1FWYAwr3EKpitgvtaaL5d/e2yitf3lvYaF/em+xpkFkV9V+UelW1NfZ
srai5jAVZ6kuAP3Ngcq+alO7Qx1JvS86zrsFIqugkKNwnVe55dqKwRgwGRnStmuvj7QF0tgCp9bG
3fQQM1tGfYBPnYx1HuMZHTqnUal49aoRUnc3dQixc7fot1bvioMGSMi5Y7I/0xU1MsnBUBYwtpoH
yjJ4jWs9WGSV22+sJLT2nltEd96gStoGUP0CeXJCiWfxTB6DbZnIb1qPqP7pltBjDw89biXWnNb/
FOOfLslphBOlANwkdjZdH+HYDza6AcFdx/VQgxKk61LBimurbhZGA2RgC1jQA3MAkbb5+IXcAh00
p05RIALX4qwRx01zaZRbG6KWT03/m1uPX/5WAIoIGStXPlZZtkUpN/J6+OVtTCcat5nqdmmxTKAb
8sxFqR+4ySA7ro36i+70P4bE965INPc3YNNGxbrytwyfLWvpInOlls2k2JL/kLjvy+aIG+/GDJXt
oNYGw+7GA2ZsiexivKejLXULPUn208FXjaJiI/7URSwz3ieljkx0iepSj4CrYey0C8NonbUvfP3k
ENoVD4mWbVCecX1/RajTHMMGcZp0NJsTikxAL5GBqPoEgc7A3IQFispzt+82NE6N5sbfElaY216Y
EjUsaGIRtue8LnOU8qcOGGQ81i/IGOf1u4/FpFwWdY3sr/KmAemGPfgvobTACyRvobUuz7ILACaE
vhRI5SDR2HGg+ZG6xyV2Xs0GjG/NwkNosl+QsVIjdOUBKbPPS/dmtheGCeqPaVRaK6MA0LDHzsDB
Y/xY0w8NP6Ho3HAbvzm6jLz7wkoTKJwhbk4NclRph5Dur34DfiEBXn+yfJpJ/ZHHBjTLl7TWPAdC
QgjFq8bMXGtt9ylLL6AHazY6uMAvhRFYZ10+GgruRQ2Z6WqMOmvJkkGsY+xUXJxBAu80htmSXDjZ
Bl9U0O+J7PW8QhXrjzidRKDp86RYaFAlO/iqoauQO40AkwKDEec5f03WZqxswHeVl+PaUDqvhx35
kMl28l+zacm5Tz7UzfPMsZfzCDPcfGUwCEpWHRJGnYjfmwTRyAr18uinvVeCcCj8MdlSGiF3p3Lz
TZtpPykC+SlIyeMYKj8RyNMboNlPODt+jmb+EdykyZ4TPmqx9gQUtHU2NfADdlY0QCl+SM7lkApw
L0ntFkVo5rJsIhMxnjRcgDFSvPUhXwOkKID9iCFc4wTRD5mUr3nImi/VgLy9xiL9DhseD9yTtY7/
Y873eGi1YMGpUM3v8jXDwxW/B0fgs0i64TRdapbUDkaFPZXgJSqJ1Ag1rAMyawAtXo/TYBObKNoD
HcYLgJe3EOus7r2x8E8oFqyWZNckyBfzKipveGCNV9/psX9REyJwBSBjlDtHG/XFD14OOd1OF49h
PlaLHox8J2qGTstOumpmG3VlJ+ulk5qbfAQgvBP1uWZh/ugDBXtXe8FSN6sIuJZVxUT66PRN/ojI
K+CNhbwjxzBPL0BJeTfUq5LqrRflMC0CvTrQqqYRfodqzVwdaHEj6vbUTUdnXAELZG+p23gF0oMI
cG+oO8RBjdNY5a0s9aLgCo33yG5YSxpFJl47lDnoLWjUY218bhrsUGlU783qBiGDWxrE1jVeFM6g
7zJNs0awLfMKBRnVocHmAKGkjAdnfLeCM11pXfEFfNndzjRyZ1yYZdAiAD+ACd7IcDDMoMysrqgJ
oQpwCGI0c/dvfvM0mkEuNG3u/r8vNb/kH0v98Q7m1/jDjwbcupP71rgPIogsa1AJyRd0OTcg/nBW
uVX0CwglpMd5wI1BSV/m2a8p1J+HPbXi3KWrP18gbZCRNFywHP7Py0TlxxujV6F3MhnnVyUjq0o7
XzDbuB1ljLObehPzFOpOLnRJU4oieYbyZrnXrDi/NpCGdJAKOgnF2ElNMThAgWhBsRxM693W0VXC
NxpEjc6D+gUAGy3rTSU5aiU+5tKMPAFarnfN82wfddRujynuRPSq88AAep2OdfwivAg7cxm1bM2L
2F9Or/ixMKJUKNwGh3dHr51KgVNyaSSraSmaHMmX1O2im2mpVBrFOoq1cnLxNf9igYRoC4YJeWBS
l4fpyk3b96u/2Mil92w3xQ8b86gRH1ezjall5lVpYLaVYAldJjZ+8aB38++K1gU3VQQmdeoGDvfv
pAkJ7Y6bN5HyKCGvtosap13SYGl7/l2OeEtWdvp5mtRJKAWiiAeRL0BEhazFjWdZF9CklG/F6Fw0
phdvtnQvkYsLAYsXJPXJjVNwM/l6sHer/pEA6QRDDxUWHZGAyT6byIPsWTneoMp8oQ84EKROcgWB
nn2bxIl7wQ1pTT1qtBFszqnVvLVDyJHpa4DIK/yyXnosAIuBm4XHKrXVeb5kL83HFU+MdxtdtanN
XqJoSBd6nrkv02i41Q3/nkvJbx3H4bfgvWanuhmPZII4BL9tAMS/CXAvg2peHy7JrW1vI5AxXcmL
mqaqd9zKuzP1+jjht5XIn3NXgElDrUymvgZnBdPMcD/b2tyqll6i8y250EAqMxRd5CjiIRutGZWQ
Ew0bm6/mVw1daW15Dwbqeb3QSs29a/TAaxke3nCSj97RZs0tTaM/CbiIEjKnxafVjRI0vMn0FuY/
geNE2YH96zKbRFBde9+NTvM7k24QLwzQJKImFR8Y+dasChaaxtxPf1VpBoCRmqCrIhdq/BEcILVR
G9NfRYu6rQ/RvSyTy/ll9UZ4O60Ebn3+S9uq1Q66132ZPzgESMH7L9P9/O564fg3efhCa03/Q78v
VNR1uJm6Y2EfwLDRqWKabu+aEEnQ8qz/ltTNg5lm/CGBZOPB1XUgdJUdenaWljeXEftwgD+9etOA
ymjvZYX9KEF0R046M41lw/TqHFuOttKcPFtICPDdt73x1DWDOHeqxwp/3AArAubk0jfuK9ZXVw+k
V43HjXsytQaovcIsjI9k69uw2GVxri+nCY4Z3vfGJpDSABMnIHrYV7fJnhYHJy4/ICpiLKhLE3x8
WTRm9LdkakeEEtO+rba0OKpNslNiiR80SG9Xi40jUrjhzfTqjdUBbRazNS3muby76HZxIX9q/CT5
lnPXOFGvx/ZwG7hmCzoR/EGj1oe3QKqsaJBMOSQyF3YV9Afq8rGwdm6MYB250FvoUBmnj/dk0Fxo
vPjlqO/oDYDWQz+EssdREmeqLn7WY6u9HW1XXouxews63/8CafdhDUXAYRf26EZSW4F0CxjNxPdP
RZVBgQ8V1F/AU2iDEjdrjkUbA7pm3k7mFgp8sizBF4IYzfL9xA0Ktd2E05ux+Rypj2MrisUnoJ6V
1BATN6w7DW+7CINnyl+HuniVtcwfCiTZdrKGxA+itP6DcqDUNvaAr3b9VUOQ8zVxAIDknf2TW+lN
kw7mi0yaAXqgprhlVtxuvdLsD0HJOOIUXAdroN0/8AHKuAICnd/VdGiU2j9jTHczBIPxFQ02gZXi
q5HqKElQdeSxp4HZwuAoPkuj/gkaFeByhn1261T1eeq7SCMioDa5MdTekxuqI95XG5TbvFqcfA+I
6ACSxwNovlHeoS2y4S1zI6BLffMZssMlQIlGtqv7hj+VrX1yCyN6RT1PuiwAj75I19TPuTEgtWYN
8evHzC6FGAXNzFkI2LZl6SstSZAgCkX6RFciZHy66v5i+5tfqBs67ptF+inPpjFrOIIZbPcpqzfl
2JzhXnNGtqf02jTqIku2drQSZSYfOTpyplXSst6RvU/ShRiR2L0UbVFsGegHns2smPisWOoZa255
1R4oJIjzpvnEZ4W9NOxJAwJt09eelL+HOBmq1ABTcEhA3Cw6c62w88uI+eDBLiP+3/S7ZSIXQSyD
o88hOwKoDM8v2egg4WJ0KxpAnjC/xNAQtFbJ2K+AoQqOs1swONFmCFN32duo5uwA1DjKrG0fos4U
a7CU9ZupO4KIzWYV3pLptg+yM0YQuKYnGqSmc0EYhqKuW+rRaj033lezje59tdDSwk0rRYOIl2fy
BXFmQX7o1HlGdaFeraf1LvGzakldahDkBTFnWF/s0gdgU3nUIBBb2kpKhGx/WWPyUBN+X+Nvr2KV
0H4tWnBPRoNd3GvcOBI3QwB10h1HrdW6Vz8KaPTFKhbd3ZQQ7b63u/GoQ/x1jZuje4zqMFo23mif
ap5bTzro0ifaOinyA1goi1UI1NwXcgvS0j4Zerj1zLxFUT17pV9MXUO4okTM4rbR9ebYhK230kMe
v8rsnJeW/7XloF0dmzE+6Fkq7tVEGq94Dg0dE3AhK+Zsz1Osw2qTvYUI+ERR070iW9otW9uPrtwz
DIi5jmAZtfIRIsr83deBIouEHKNYGUietmDoBfeHra96urJwVO2E9BAuwNU0qq6s6JvT9FBx91Am
pBqQYspwWwPQu3UaG0lZiTtRg20E+P3dcevjPnNbukitK7606Z8RNcOqZgi60v8yjdrkFspySoPr
6vi68zUF1y7EFLuv5tjrS8mTDlp6YbdrWKvtdGQ6bzqUhC+Rlxtfyr4/EYe2L8DeGefdV71MIQeJ
+gutS7IHgdJ7lG7jKqwKyIbilvygJfLdNo/SldD1et2JCsxANm6UKNHIDvSWA5amJ1ZW36Z3rP4U
VoDsizyySO6gWJA8+llxynPNf0hA+HTAHUX9Crvhq7KnOp4WZhTZB+aCKuV3+4hExiI36nKH219/
xoa/P48O66APbedbbhbxotR7iBDQiBvF46IpnWibdwN0zTToIHi+Cmqp7mxzeTrsgG2rblvV1CDW
R/YCNurSwGzLa7felIHZLgnlRng3nIFvXZsFe8K3zXbNTcatDuzwIiWa1lnZyreqW+TW6rWQuHuE
mmHeCO5o61hdhWx4vyLb30YBLAV9DrCS2wTfnoOH1MGmHt3isarEm4Uo41tc1hsE4rqvRhbwFfBT
w0V6HiJ7Rl5vROqypSlGbRF4mXHyiBGBAsXUdxCRwz4nPJCJGldFkekKaQpouRYjhGgBXt0krkS1
siq4IxAX2UAAAP0bi50RyMkvvrr9Cmm+mFCW2yW2g1tyofV8b+sanhIlhwZ6W4c2xHSM5C3Ar8Iz
mfOt8KNkZThOdvG57h2jMa/XvRQStd6oF4ea55tdZz+HvG0evChutkGQZ/swc6CUphYjj9GC4npc
O98Q2k9WgTuKlat7ww4UgoRRp8YXolwHrmOuqduheO+OvTvYlrNlWQa4+NDcjyJAaT+Psz1yGigw
hMLDLZRB3m2le9aCZC8itv6bZkVg4VGrBkeVindFpK8AWey0e0TX8Cl0cVisqPafI3W1Q67XxCPM
rW5BpFjdRgjGTDbq0gDQ7c3OWmouCBBauzUfUQbeHmyzUNzUHsKHFaQh5i4DgSI+V+ucWCEQ0h7z
l1wxjEOq9YnVVXjvOk16agceLInRm/2yy9xKT7ml5JkQgV+DyzeFKGGxwM/WeAXfhgTm30yvrmQD
uF7wj0iduL3XvQqEQ+pWO0Tvvm0ERmPLlNFdZIC8WgZIZOFsOH61dSjz9HJ4hlzMu52AGODInOzk
P4okWIfaiBqDpuE7u4ujDZIcyOt5I+6LyJWD3QZFITxNdwbPmi/kETWxvU0gzrfAZitbTtTzjab3
27/2iXge+TJUyTievzMZqOEiVkP9jD5SWX3u0igi/t2ePv8y7v5l9I+5s3Orlio9TW7HcDx0A5Ku
kEIvjz0iABtRGda9ACQMMsdifMuDm6Lvgh/WWP60HM97lKmBk2XYByegwKtpjswKbS0GVCrR700f
7GqbaFGO2JPaA0m14elUk/qjtdT1b3PN9FxXXYBMYp+VEPexUXndsayGQPEg3yuxZz9oMmBv3maP
tl7r+J52FbhpMmuTOgAXx7wsziiCF2vAnsqnyjW+U2mjxr7jtsXf5jl6PEYrLXBeJMM/k6rWgDAu
N3PXr/tyA3nkaJO6YXhyBpReOf0zod/zvIU0XRQMF8/2upMpcZCJy8D4VvPJwerv9d5YIFtQAiGC
n0SOHSbCwnZxIhmaTHUd1aVRq0VtJ43irGg+0ujf5nIWIXORCRCoauKCbQL2lRCgNcveO5ZSx1ZT
2buKgTBgaF5K6eXWT8ld7w56tCsw3IbZbRSqAgYZn8DU7djfBWqIV6DVsG+0Aqp/g+byxzDNqzWU
pMYzSr7SAys4245Fbl2tpHCWrcOil9YUd1ma2z9R2A98oy/fovLXdDeSgG+03ASRP54V4EfwEYrx
s5PTtAHQA/0T/fzJbtqCbd2imtSH/MHMrqjtPgoBYaRZkCgrombryAhkuCMEieYBo7Ah+KFdwWAD
JqoCqH0EVxalE3dH6jZD/t6l0kM8HT6PDr93aTTRUR72387NR2B0SpGtQG17cmpX7H21wQIaEYps
XplFZ+pTo1yCfBT7hLvxycDmk/gMEtn9CJw8urKut+/0kV+IDMESnbUFbDTZkNeQjT9QpRdesbed
vMhsDha8+hReauf6sRb4KyYvURdsI73aWiNCCYBwX+nPsQVuOPyug1sR1eDjxs3/jBoZ5KCCNkLQ
pbPOI6DiEEesrbsmr5tlboj+S+Jb31rf5T/MssF0lYdy0hJHJZ2/MR9Cq33o6BBkC/GbDmtwo3QD
0iStEZ8DQ/uWaoE9bShbbmSnPIm+0TaNDggeqlwXntXyA23WfBvfQRTDF2ti8yJeL9kH6Vmr8KhQ
zF9kb3qJ0g5ltztvObuSHTKdKR4MfrkAYe+4RdFM9uxCXlwYXvSaBSiDdsHFdknSqLt4KKAG1KCJ
XhNIAzg6uDdMNw62v8/kRjxeRWY9C+xszqBgEmfsesUZJ5Bk5/Tak2fF8dFK4k1oZuV9mibtlXEX
gJYOyqA9Yi7LKtD1HY1qrdOcwtD7Oo3qA3urUfxxxOYIpxZma5C8RISMfKkBcd3G6YR2Q7249Nnq
n//49//zn9/7/wh/5FfASMNc/EPI7JrHoqn/659M/+c/ism8f/uvf9q+Z3mOY4PDwvHBPsKYh/Hv
3+6QBIe38W9RA74xqBGZ93ad1/eNuYIAQfaWiCBEbVpYInTr2zvLV6wKqKS/a/iAMlwp3TekzpE+
F99bbTWdY8Mu4kdUrGw57bA6x2l3gJo56YWNUbb1iFcOcqn2IhrKeDupDPK4+a2POuJLBCDMvM1I
uJOskI3JIBACZiJqQh58tpFzmaUrHd/xA+SJgZ5VjSOy/myppk+aapPjpgdGpl+jaSW/gEw/2zmt
jh27k7EKeCSvnVxoLjnTAlBT0Bf/80dvm//60TNmM3yzHAc5aGb//tGDHi/Xutpl900XDzskgUOg
poxxndla+VJxJE3UdqIbUQddenZ1JQ+GmieUauuAif3dqxKBdsgi79M6na5oNqxeQqxYOzhOHb2k
cWWuEot3ZxeSmMeyAE/GgNzU0wjSZ3y87E25gn8aGG/lqgdQGgn/L2Pn2dw4knXpv7Ix3zELbyJ2
3oil9yIpqapUXxAqM/De49fvg2RNU1L3VG9HR0bmzQSoIoE0995zTjwcxGumlMND44faTtdV5lwg
DdbfPJeO9vHL0WW8vnw7OqkhpmEa77+czo4Km9T59PG2STdzA1x+pn8iQpFdUJRtL0D1n8V0GFSp
tBJTnmhOo0jXSi9Djlax6juv+ICbpWkkKaxpTEx+WiHWYBj1F7Upj9a0R2RRvKahnH02pBzJoLxj
6JDp+8o6+1JWnkm0XxGwNx6ziU2/gNsWuoPI3QsblGHRus7hfxS94oIy6FfGxMuP1wzV2jLQwe1p
yRznVLgdrRTWfjcF8ti7cGZoXVTOKxcUoV8/ol1vPH4YqyvnylS3NsodH7b2QmFObQxnN3UK+bmx
9UAndTg92P7KB0UPfpadkzzVU4GnMC+NEAIwGklgtrMW6OEucfL0SW2UciUpY7YUveLqrotvV2eQ
9z7c/I16rspLVa+jN+TybW1Ns7JSr0RHocr+3zwRuvPuiTBk2Vb430Ax2wKGbGnT6/RmpmJmUQeo
ZLxHgyUK+Ti5P3UK9MoCZxgUnxSnUl/FJkyX2v7gGW5/knyHLZpUIgUZRkchAXtTiRXisTd5WFEt
nTzPZ/Wk9haQBIj2ThEiLhMVe3GR6BDN/2q73cyTI3ddVTZZNoNmxxurG5W9rNvKXtT0PtKKWRoM
ZFsRKJI3uh1u791/GnMz6GWz/pu55/20P32ZEECZumzajgoRnWO+/zIjv5SVOJHdq9VXA6HYxJkp
4BfOaiA5JH0nyrKNnfQlk42l2OuKEWXpg9Lr9A6GW4hnCSPmNtjjNt9UxBmmebacZtc3BSCjY9sg
3sYAYUbjA6eT4uNO88Z0XkYK9K6qnFwUJwpmwtkiOuRE+tVBdCbASwCtu6Q36TzMc7hsXCe+mOS5
/P5bcaw/PWKabsmGpahQ7sq69uFbYUele2kdm1cZudyjNglmQG0SkcJmwVslOFE9MwwXfX4JzDFe
vKFezhA0EHTJwgZ/HsBYGyp5Qa3sWgN5cL1ZL6oylODiTqq5SAXMDOg5kEL29saUMRh6a6vJrc/3
UZVJdpolI93YTa6h3A0hxQgkbyOazWTrbBBK/qD9ySbG5ZOr6TZ4GidsQ2Wz1dall3Ki955Z3qg/
Mg2jK6J6IUxdZrEVPUGBxpZbIsMlet+MdvSqQiBXdw5+o06PwPCVxylfhWo1blKDRJXJLme9yRyB
UxHWFE78EPbbJOMb9qytnP5RnQAkOUBkQreclKbW1NcNKCjFNW45JMJ8L4V0vlPcLeLe+ampA2jm
x9rd24n1JU6b+ipMGUvXIiaGsRJN0aHEQKhk5fX3z4hq/OnVcdDbcBTEBRxD5xQ+9b+ZhwZHZrkb
tOLq+8rkdU4/h1UZfEs7kg7d3pTPRH4C0vNIAIZfz/+Ww4hBfN99yQkrrdBNhSXDMoOn91c6ZStz
gBkOTiIFYFzhYjG7sMQnBV2taNrBuPTzZnxsfQtWES9dBZOwXp5J2RGaWFJNpyYnjHpjWxPLzdRM
SshHC9voN6IJ0OjXLUUTKeRlQKrZ0tZ4ygUiKHDVahmMZv0Geg1anJ1RWd6AQziqxm2sA3W7Qa+N
BCIJlMCUG/QatbnswdWMN9Dr3OurZdMlze0jxOcMAHPI+1Yj60VVreZiqo73ELXgX3tAPC9ao6IU
LsvJgQwF60nxiq3r58oLrCL1ijnVXYthYQj/eU6sq6tt8p1aThDCbur16/22mjfiAZ4uF7fNm8zD
FZ8fqkYfyRtFunEoWv8JznWd/By8daVVbYeKiACwAmsO+0Xwg+1TOkvGwn2O2lFduFIfP6Tkhm6a
rFW34k5GTQTwfqdOTryrk/eAk9HJat1+riIah3MabLI9FcJulPWwrAytmSvm+MsmOsS4nqs0WdZu
97CDNSJW1YPt4UFJ9Sb5CgH8TihD1mG9N/rReSGJ0ZyH1uCDn0A+1apLZdMHOOwVVdP4C+zkqx1U
u8pNnwEzRA8y0+Fl4GCE5gUC10bWPhHn8pCz87KnLBkrZALydi2aZhE326olcVw0EWHWzlUlr8JG
yy542JVFJsfWVS2y+EEurLUy9NZVmPrArReu6o4rbbKpelGh3HEb7nZxelLzdCuctYgGwW4Ym1vh
MPJFhGyy1b1FbnQrAwhns2RD3fYipcolKA2celm11dyy+HerRq9aONpgXit3zjFdPxeKVq31uJLI
BxqhawDFucqDJrv+1X3iaNsnebHGYdEuixZJvDTIr/mERiENEpXkCYiSShmijVWc8kphE4WBcIAY
a47MUnZQEJPvhy92li3GIRuewwiAhl2YCrEWTuzsbnUAGhkL6URuaMT5AmBRv+vKuiQC17VddKzC
rJhXiuxc4Cf115qdByjOZMMhUvHOk5JoPZoqgQIz8+1vYKqWceLp//YaZ9/WRGTE5aQDOBfd84M1
CU3j6vczofZxtWTXoMuazMJgKorCnPJ+IsQNVdRqL7UIxiu4WDuX8JKADEA3dXb8RtlAFYZHRNha
tKP8un0aa7NA8AaWfNPKlUvYpuwHuiL5nvFUklymf76PIIffI1DtBhtrolgRPCsNJKucf1pnKUhV
Gg/yI1FDwhFh3LlXVcltH6GRfTxv9CE6NX6tnkWHTATk/PuvQfm4L52+BkNm3zD9Z5rihP1mPbD6
njxvW25Ov3LaLWdCkvLKyygfQ+KFG0BTR/gy7y997GkLvdeKj5OBuCKPSfIXb7+fw2dHpCyc//5P
1pUP+xxLsRXb5pezmTz0P508QZoqCA0G4em2oR9dq4QJ3Qu+4hOOJ6c8bDvRunBcef0fs1jjS4VU
qj+bPXgbb2ZZa4KvSG3cR1dhbS2MoEjhaFoKN2diOcGzasDlksXLwa8gDibksUgjxb9KXvGrhhCC
vugaYB6pp+iLYardx6VI5P3NcVycH+6eEIM1nWOwzsFCMx1dpv3+ce6GsQ/K0Yg2gwvUy5hriLK0
I1LbFhtNHEjWtRs7BHUnwEnXRGeS3spP9xGupI/Eh9R+1nkuqo0qUIag75Fy8iGYjllzQIFm/qMh
J8Wum3pFUxQegeDB7L2Dr8toVf1xfdoZEThhRfkmd/vfPwPq5F14/8/l5bUtWEJ01bLAZL3/5wK1
SAYiWd7mhuHS8vnNI4Nv3zmqXkrgEg6Vciqi0avgAcfeDimYNgiqZ5EJi6PXtBDzyRZua0/V1gNc
zj7nBaC7b9r3foEJs8vb0/y/3/mwKuHT+p7lQxl4fv2h+T/rn9npNflZ/Z/pqj9Gvb/mf1iu+P+3
Q47B95IF/9/1x1Hv7sun//rrFq/167vGMmUHOlyan+Vw/Vk1cf0fX9w08v+383/9FHcByfjzX/94
/ZEEKVnr+Ai+1//41TX57jigsPX8w9k3fcCv3umr+Nc//m9MoIHd7e1m9yt+vlb1v/5BHNf5p2Op
xNk4jOJosXneu59Tl2Kp/9RxCcqOaqiO6pjMeHBY1v6//mEp/2Tzy3BLt5n3FYM5H9Dc1GXQhSuL
Xk7nOlwg+j/+82//5Ye8/Wh/7ZfUrPfb7OnvUVTFYHLiSKhDPvVhdbGtFq3fRtZ/jlX977IfeDlG
IzhxmowXTgm6OgjNGfxI4Q+Ai+oMBKR2KcMqJGnbatfZJLLud/3F89tx2TRJv8Tjkz2WZUvMNCC2
acf5oyi8pjbmTZwYuIuH/NFja3ZsDPtsWQrUs3Xr1BAnoUx5GyzZw67R+2o2jrAk2znqfySKeUcC
kkKH/F5YBLvQ1qzRfh44VQui5cW9W9TEGFFrW0s6EN69m1PVJXaFGLYOoHtRkUH9JbaUEzTkzU8l
6veD0jQvQwkhUdsb5gkGl3gXyVqy9gz0GnS5HWdAodslQWdzlspZCdLVLY567eYbN3Of7yZhF8Xd
VtjoghX4lYRdCszq0DUXScug5oyLvN+nU1FFXr8XTZ60eOOgGvzRTjoRUhjoWBd8jYwWxa2d9RF9
4oLA7rbgnJoN+mLYjNtVadpvwTo1Mwse7hlvbnXxOs+b61CRI9oMzFRqG8hx/KhN9vDUQnTzsepO
UAA9l+KtM9fAwggvhPmHr2LssgjV2qoK91Ov6IAQxVunRm2v5BBuUvabxQuSRWz629bbAcSyv+QR
Gk5Iljlu7q17BHEtp+lPfp8MHF+t/EVRSItPS73a22Gjf1LUDNdrDjeraqYbtPm8lRjWBfIFbXPt
Cn1V9+bywkP+WdK8afFp0MMmdTzY2XZxvjVdMvhOYJ8L8qbNdg0BFcRHuv1gmhD5tWyceSIKaVHg
/X+wJrpWci6cBzjH92zK9P3dTjTD3VmqdxEmUTQTbSuK2e0iSLpf9/Adb4SdqYfrPw27A4KkkDsQ
ITuMSYs6CfK6sw8dYsjdBiEA4Ba/ypa5FVr7SgMXRhLNZ9FqRr0uQbzS8bHtSzFdzLLQbMSJNUsb
XVvcR6Yl2O2F0cLCcTcyPU+KQ9GsnXwFooB3cV1aknVKhMMgV1DxgPmtSJzwR6tUpwEp01ctD1A7
yB3veagSwL4ZNAJqThDJ7JVkT1ZIDlrD69cGahDEKXOpe/brxi2hMkykE5hHQG4k7mz6dgjOtyJO
4bOPld0b09Qp2YUxh7DSWd474GMLzj/Uvvd/XTsNTMIKjtQ01ucIcSSzokZtI1ScpzuPn67yOzcm
yLu7LUDyxQkl7SjIAEsdVhLZlm4XuUHobQGdpGhJqToR/zFF+3EtGjDcBZPGFPZb1R8q/TA4ub0k
TfFXTzd1h6pECqzuoxUGftualZXsn+zBS+RZoR9DlIWPTVz4p3qyGx5KFky3ujcjdUtf38ZBAfqr
H07RH1qi7IaW6K5Uk/tSlfFwtRaifis6NV971YC2ZREpV2FDzelTGbnlAU+dQjgZ535tRV/uF9V+
acw/3NS93SDz2ofCUwDFysSR7bheEvVoSJD7T1RZwGXCzmrnYkQ8QVtEVPqPsXe7MaTVCvhWO9d4
p3fJmAbIHLcuOegqaYuQWn+3s4UkxeM3mbPPQmqS6GgPMQOMX6vC3w8gBAYftvc3W15F/rjIOhyh
VAUOBIVAi6Z+XGSzCi7muhqNn6ZjNUDydRm+uVI54DEGqGvFhrkukKeQ8JY2YFDzaFkHY7ZGFlu5
Nra0QL3TePAafjSQvtlWHtCVLKdOYfM5GMwsHKK7sQuMo5KE20QvUURJw/Abp31/LsnlGlrc10jl
CY3bor/khI9FSxQdKEazSZ5ujTw4yP4YnGu/k56M2gBu4jgNB2IuxocKuIkg7VY0ZQ4clZk5Myu0
04c4Rl5AGzk357EckvVbnD2fBC5FDr5EUaM8ZyYyYWkQWSvYWQ8JyKZ5PmlQB6FurctYC3YuMe0j
fL/50nTBMCop4QK/6icpowBsEJAgwI1pPfPbVr9KDYVlK+2MWcvdDn04NduYJGBOAVNLDLOruFjE
OR89VJZ+vQ3bNkoQzXxVI6ZrV/q6N0Np7UBU9WxY8oNZeu0314uUGU/XeB4LZF8ax3MXdtJn39xT
ZymIGyXAnMc4Z/tTR+bpzSbyLyLGqvr+wKvzKFiOAgDXANKs4Qn9sDOzQrVPMjK2fnSWjNeVPK8r
FNTjRfNIC5iIhIuJl3GsC9DoQ7Ia3KpeamGfPMmQlx+stPE4IoX9XitinoBRh8lX8qU9e1Fn5uL3
X4CedPf3DlETNjFOND/Y7td+6PirwXcbO0x1BvxtGwfkVeeBbhxzPZK2imG764ikqnMiFfAE6pL+
ZbCaR0cj2Z/Q2iyvNO974yfkQ8zgRzoQ+tbALFcaLhxwHjPRhhTISWbWZL1VhdWsjWqt+sHhNny6
UNghi+hJFWpi0B1muCGCBhmDm+SoGWoxZLyagzupfhDevkBK12Dp823imMlccTr5FKvNuOzCFl3Z
NqFZJyOO+anax8VDmJvRTowTpsE10chIQpY58iVZGoxvfQFAodZ418Ys8ZdV1qL0TJLHhXhkdJEh
QMbGrqDUs+iitVJ0sXWi+lFgFXNhE+OISUubBNWmmWiKorMLtD1C9PWmO92G9W1ytEZtq/GVwzPY
qRv6SLzMI+05KvN50pvmXhS6VnRLN1bKWTrtEO4doiZsVdCQ6/dX3U0ZqbNe9ZFG+OOGolarXgUx
WqW9jnFXHkix+anHvXLq7cZATYJUQ80LnpQRPm5/yJZJaEjXXJagOJ1cUkrtK99MS9+4nq1+tsbE
WOGojLfEXOVHFpfvYoAKsU5OsB0FmqDY6oMur3JJkz6Xjb3W8075hrx1iGuIrHUzsvMDq8+4EB3x
2kujtTeSL0h+sgmn2giJ7gTfH0w1qxao/207os4ntsb+Y+HW5yDz5aMQflZIa96EFgqFolMUBEDP
A76bo2jdRwjdaXHVH/cQI2A9dG/3qEMyWTsV0bLCLcaUXD5on27VkODGTkLjMp29qfZn8qghNGo0
f1kYjfSJ5KJxwTHO2Gi+LX2SNS1lq8pqIHrNsl9Ili09+lEqXYkQrI1pFEmHxd9EPNUP2RYWnCwc
Jx0HtxekF5xr3/s7XD/qAymK05+R6rTnTEU5tQvd6lsegSyKSshsIrgPEkLFrdce8Fqpz3aTofQQ
Sgc/tmGMhRVbXriwjK/E6kZeo7arBj/eBW2aOauw7obVSN72zETCdvn7WXc6jb9x1+Bd5FhNuMkx
DSJPNv+K93/+ECeFM5q9+4MU+WMB2+6nfkg5ttoadCR5s007z4ZWStO/hPBdz1romGAkM4In8Mtb
8rT1LzgDg02QafZSNN0m+xFrVXnWbEm6WIb3eLs6h5ZHr31/Le5dONkFUgE9aACSfw36sdp5SV7t
5VJFdE9Ub23i/3tRi0g/J1cnHyDLyhppmQ1pS2JEFrYPvtPMK8OHFr4BLeHqzTayjRYugDay90Fs
WbcihNkMYMDU7kK7WIy5qsygYRjmYvXTXW8JqYr9RYdQatWrWQ9TdV4+8g79EANK3u6ZJUv2dRxj
a+tmZbSqUDR/iQ17rgdO9FpVPkDJninOGKHvHB1ZnhJItKXcmm+b+mB6MzILHwUDdagEPjmXOsQc
U+FPvKo2DGLQTL/rCKDH2P3+5xfeuLu3Tvz8nHk1mZWH4CAe5/c/v0IQXnb60PyB8E1pnowAet3W
LI99Ij9UQTBcNaemsBx94QeqvzKmpuiIpRpSLXO4DfOqzt36Xoz+IL5MB/gQ+XK1al8E02IEpwVy
3sknwfz4i4oxj9aG5yjzNs6QnJDJUJyy8QgpSAiriYGj531mfoXnYeLZEnYTqDN3FYbU021xV9ES
VxAwiNaJ4qvz+138odTmoUFqmBgXRNmu8KqVphXGTonqSJ/fqlNb1ETR2b6x60z2/zNRbcJxIZea
sWmiKF39/leAnuVPbyGOL10hAow/Q8N99v5nUIM0BvFuqD8QByvngVtED0kZXx07iHdW7kUPomgH
JXoIAw0ppNzOV8ImxopaWRMP7+Bqm3/o6Iuu3rY+BEHTne4XDH0ZnfLu8YM5mj6dgP2hzgZ/fx8u
hlUSCvZqrEm3Txe2W0G+5bJqaun26feOSkrHjVonvDp//ENEjShndPQ439zt9w+TlJzMPkXai05h
D/Q62fl2Ga+TtGjZ+vsUNTINs1v7Y1UMcE2FAR+rby7zNSgs53+62XTzWsqlhZlLzqIpe+toyrF9
FDWLfHvwtUcjbB6D3nuE4dw+FBAFIfzcZCsDeFM7AxhjH0QP0S77IJoD/qkVWXnFLArtiIR2v3uu
VOXz6FTeFQ9Uf7LghZwJKqU4cSb2u0iBFcdOn/JY3Qs7h2nI6IjTbQRzk2peB7Utv5h4qba5Uko3
4qa/uCuY5HHx+wcXp/6fHlxH0VR0wg0UzUzms/cPbphlStS1avIDpwe/sAkt56xpVPsYdWQ9umW0
Fy2Qr+BCoGaJl3hc67kwvunpwg2Zt8VRmOpBDuSFrtoOW1AUi+6DQc07tzFVjqLHQNJK7bvNWu6Y
t9SoWYNgrE/K2NkXx7TZ/1joc4DwuQhTihTLTjeikJwi276oUwHcB92LUEoQPqEpxkW13cyJyDVr
Yetib5+wHm/tMjX2qdIZe1G7F8Jm+j6ZE0xZM9FhqRMK7cOYe/NNtxF1w0ZyOMwGrv7x/v/14+63
KiqWxMGE4uLPf5lT19Yu5jvaj3IvHaA2kA6iFgTVpxZg1vqDvZ+G3W1ayQ7YyfRpa4If+X79h3Gd
7pGP3EGb8qEDOktEFcQNKy9tFjZ/7fyNUdzRxEW2cfCj+Y2h7wEu6ntcVOgQOHuvispqRcKjjo+R
gpxipOUSLTBu4+5X4H27uK48rO+m+2XingjSBO4j3l0Z8tcUBgyp7j5BfvKiTa7vqIeXAj/Dq9nC
34oToVi7eC7PvRcvS9MuvtqDPS5ionRHqymsg19ZyKPqrvni4KgRx34zniBBvhw/9moXbawirDcp
BIJdXLgPJClscvjlPiH54T3kcf2SuFnxKfSi/NAUk2bK1GwC39omUYnQtBibNCogzTFcRlNvV24l
6wCTQIGiYtOdtT4st4NsjuvckILHLsOlnVqx9UMmYcPuKzzqCiEJKRivdjFOgsB2g99Zm1b0Zrzm
RC1JYCyljbAZYTWehwAYxHSBMOHsb1bpxFLieeF4FR1INF6cPPOPYkTbw62IGrS/9Fxy01Clwks8
lF65uM14vdG3M8vFCzQoBUd5ZkpRiN77zHjviFhbDBW/9N3UiZvcJ9T7J91tYrTyx+3djbIV67Y3
jqzjNSo95MOywt/a0+I+kHQBixhyxGLIZLov/8pf7AbEuPvm4MPt7tfyFcS/Pk1XOv9vNgva+yA7
WzZDM22DhFVLkS327h+mXEnxJCuLLe074Oq9CZsnTFtB1G6ixEZFS7SdwPfPVQHdLwnq2eZmtAs7
P/YwyFv1ENmghFGiGuURZY0B34i4pI4UUHLZqM85O4cPhZ60i5Qd+UKTzPBB2ERhxo65rgI5n4kO
Y+oFr+utW6CbQ/c37sQPEfTpX8zhypz+V22DyOKHCLpWxlXphFH1XS+9rWoGgGlzWPyaIvwJ+e4o
r4yiyg+3qud8rnPJ2rE2yN89yX1CMMH8pMCmu3R7w9lXjlUd2dLri6TM1EUZFf7eahRzBlVsexwh
AkVKS10Fvmx/SRWkxlsAsMseeaYvtd685m5lnuPMiy+eQwo7aTC/X1GnGOj785hBLrKjWzbbQVkx
P3pOSVe11V6V0+9m2OvzMuzNqxu5szHyzbNoTSm46xTPxTyWAAvNE5O8dYWfVvQmnVnuYhW1Gtex
UGIrQn8OS7y774fC3YtarnUPrTziiJrsRDzNciaqojCGakEIXt5B8+oSlDDdXSG15b6OgMa1WU0W
VYCmjIUXAnhq4c0b0jVncFH7c7+yJT4XfdaDZ1LgSZX2oiZso66GW3hn1nfTfZgY20StV82EESJZ
7hUE7ckbguKZbaexsuwgXY0AjD7VAyLWse5WO9HUNeWzhML7g2jBwFr0Y/3J6WXt3BTjhR1ouPn9
z6R8DCPzTAJEN9kQAXHRVeWjs9KVFLkn4136FkhGvm5S6asWt+lFFK7RxwRowjN/poNbJ0jkYyDD
GjKY6QWp8vRSQlryEBnJ3JGgCJrXpNSdA3veBi2Skk3zanSS+yDupUx3tSfZGlkvT/fPMAJ+U5st
prifsEtB+ewp6aKO1PHS5F7Dz+86+8Y1lH0W1uMqdk31GoeJPw9IBXvtamUjUHZ23K3T2LRf1c5E
ftNwvMchRG4PGht3T2pTvWzB8C10Mzvdw0H6WPCnTvmdd1tQmlfHmUgkJ61C6BubY6wUf3lR0NQk
4E4XkA6rEfZDPFSyIcqcPuUmMJUPYFXunwBDxzkwum6OJEx9TZKiOZZBeQoiub4KEy/FMBGpRkvR
VFonW+FGIZNrUQyWedDd8mca5XA0a4Fz6TX7seOt+lKa1bhqetb71G3ML4XfHFuUAh97NCMeSrKg
gXxjb5M+WOqImGxTdxhmYRQHCzx32V4f4pVZd9LxXviy+atZ1v2zG7X42B99tdX2+LF/FZN2wD4G
YYHkjVfpWyCmC2ETQ4Y60WCYmDQeZHwFZZg1n9Xv5aRLJcP1dUwKmcD11JSkvF+VIO5WZgkHDsTz
8E+2qXf6dU1G6tNV8Xxz7Xd+cbI15JjjSYulMo+jnMtfgySbIaLVHtqyyR7NAfeGHKZfiwERcSOQ
9J3V1cMzyQ+bhJjLV43oy1LSomSbNUHwJSQNQYxPfMXi7cx1tpRc7gDf4eKXVGMOxZHb/E2umaKo
8seVkLfOMsQa6NgqKI4PK6HhdVABNSUyIxVnOC23zQdlKopx4m9M4NUWNrK9SoKJsropbdaJ+zjf
zru9G7uHotPqvY3zZ9ZYvbL2hsb53HrdMmzV8RVsabXoZNs76Jk77LQh3XqSWp5Tw2RBSk00s4Lq
LEy1HqIOb1TQLPxhEx0wzvACI1frulxZlNAzlkmmrAxZ5TCYaKRdEC7o9opv6wSeySMRTc/LQ8g6
ygFZc1EVVtOsVHf+ZoCo5jkxnzDst6JVT3e7jZ6udkrSqkM3QihWR+Zah9nvUe/9YFNFNjuHIZWv
XomKQDpa5OqS5rsKq8w/iMJl4GHI02JOICNd3G2iZk+9/9UGEAzsnvl0HyWGEiMb5rbcOgs/r2RC
kIgpSVIhh3MdhqBZY7rq1pjOY+50eDNJza7ILDwJ02DF2YOUQEQyDRCmqk3jHYGJmFR1GN5Q3mLZ
5yCqZWBQijL2Nro3oa9zc3jxA3+vsoF8cuNIJ+ynFXMxjB/GmCE3Hpy61NWubalfhZ1smG5ZDpa3
FU2VMx3ouRcjBKGSITkRZtE+NEAttIPvP9VTAeNPT3bP483iJ1D2x32+883SeIhARO99o96rfVPy
E1BIU8o7wNFwNypm+Vj5nrwrQ6jfRa8/tmQ3yEOOBK5iLIbQC06kqZS7ihTAdZ1GzVUdZWfGEd39
1oGlBfjo/jTN4jMx7fJzV3XGQp4uKnypmpvATFaxF8Ccq5YRR0NRtVJOibdCIg4/F1VNdt11HpYo
oQ1+oS1UMhuJQjkbD4SWvM49oNm2lGxEbCdtiTga5DmtReBHTtJuSwLMziYr5zObiHhODnl8dIEP
PuLCPaUTibTnpsYyqqUeEjc73JFmDipOr52DYkhb0SryzDqLmi1nc0fOzBPc+0Ql7H4VyYM7zsSc
awdDu6nV4EXMu0aKysetQ7QTeJDGIVf3H+bnwNCuXUPKYRIGOWtU4i59J+suVhZmC69Ug+fYIdBb
R4n/omcAFyM5/95nw661kXueOd1FisYWdhoaJtjzkyhIxoaOzTWXstUiriBskmS4pyxVvgSjRjBb
dEiNo57yol0L7hF3GOWDoCgRzRtviWiXlVltCis/38Z9YDW5s5eIcTxiZ3GrvkLKoIxB5fuhfhN8
HSfVV5ARDmlfV6EIi+pfDB16VK5Fn5f52TFX2mfREqKvRRl+M2If3joNp2duGxA2TAUgtmphk4ay
vNsaM5IeAAStvKQyD3e7FVnTqbX9ySdJDyr5+9aMuTyB2BmOUWEUg+UUCrwyTE+RldVbEkHiL4Pm
bGojIfaFU/ncNOE3YQ4DPVpDhNGsRLPlQZ+FTGYPZuraT04Nc990dW1b2Y4oOoJjih1/iXowfUNE
mr6teBx0zUz5mkm5gy+ViSDtB+ecp5AM4EEtX92IMDzpO96F3CfSFshs5u9FOx6AKCgaV6r3oogg
HgEp8ke7lwCfeV3hLdrJlohuD4W3fWSq9V7JrXjbxKq0LEIpPVuOBHV+KQU/6nFu9XX/nRhvP9dh
8nrI0DAmstqwhkWx9alP+osYGajyp7Bz7GdDGYaVFLvxzvHlD/fybD3CmZ6fBc4PbjGrWL3BAIpq
rwfrPG+8G0zQbL83ZPPOKsdst5ZnFs9Fgs6jGXfBpuXQ+Ey2fL1ESchcsW0tn7PB5ov0K/B8U6+T
dKz7riEvRK9ll9G2MlN9LppVwpSmK700E02/ldND07JPEc2UH8yC6POK+p+Pa671fzoO2VluB05G
dnHW2Lb1NXRTbx4odvo4Ip23NFzFPZC8l+0k2wehpsxVkC5xZJ2KIfeXnZOpT0iOK7PaygcSV+V9
U2rS10jVt4TEvCez8u3zqA1LTp9hhbxO9OKaVQKFdug/ZTIwDQMdqnmW6umWEOywzwxWmCE5iEIh
3neriWYDOOrQTcV9iOSa/VIxUpxftTeslDRcyqR3gtmkwPNd73U/JNRVw7ODooctraVSbzYaDoMH
UWROEkAmV7/eTaI2SqWy0oNM2UhJUi8CXUPyR0US3dCjpxq96r2wC3GOUJYepGh47NtS23ek7CxK
MNhwnvkZUshqdhI1eSLuAWr3q3eYmsImeh2Ybg+dW45f9MrP5+qAaJpm9tWxJOQ1l/Kq+NaW0nzM
zeRl8Jpyheh5uzXyQoVx3nuFG6l/Jl10A6t5ecqGsDyJmoq/b8Eh25zjK+N3kmy6RY9thoTzPIR2
RPPeIS4eKgPmM2tI16JD2G53MNTg0WKLttbV6uCwjJGhGzyEXU7MurC1W3MAWnVrorQKa7KUH7qy
d3dQhyOskv8/xr5syXGW2faJFKF5uJXH8mzX1NU3RI+SQBMCIaSn30u4/vb39fn3jnNDiCTBZZcs
Q+bKtQaOiFDELlOrQC3q2vjTcVxOw15DsVFGdAnahgDhFih41nHAEZOsAhAx/asL6cZhTUaE9apv
JG5wE/PKe0EJRvGhPB8FUTUQxT6qQSEpJP091GHFPunHYlPGdnsFXMNbTBxCrf6ssIxvbnlWif9W
F7WN+j70jAk8C+W5hNDOIuxpt64DpMLxsWC4yhkHx+D8wXb8GLdhfnMg7LORIQiHAWnuP/KqBJws
7F+cQkWH1kYpASgm1IeESnSq+0IfCzeEPo/rH5Mq7j/cuqnWunABHpmnA7+TWqqmV27RjUncI0AR
70yy3jRRXif3rhloTIb/4eOXoJStA75yrN6HdhZdq1LJ9xLfz30FuNWC+Ll8p97QrgfwQd9H8a90
UCg7RAczatcQB/eq+MWXHHLfHLg+OtrHxiYUUCxIcyMtS49NiPz13DMm09T1x6hD72zkvycraVGw
l1xsVhdLjlqgJ8IhZeuC7D+V0PzYm27p6m9yHIKT6dXE3dqgsr6ZXmytskj3z3YVFgvK+dIDW8tB
jEN4mHN0IH2YL03fNMWgwbrQiXL1cDQDf3X7qPGADWv/sd5jkb98/9uakiMHag8omzAqrr2bQTml
m4s5EVhhqxL75kXh02pls/cx7MOfUuFr5XsF6P64OPOitD5EAh7SyfOy2zDfrWqwx/1Ytoi8NwMI
UkdwdxCNOLd26gp1xkjHG4KtLKDnDrrZL8Ze5MWnvXbKs+HocdU3WRX5BRqBYdq2uvsuA36KqM7e
AiKwWYem1EaM8fgGzom9cbDCcn76+/pcjNQ5hFPf4vuRie81CBo1sGlfKyv0Vx2Nm52Tl8MtnBW2
zNSY0p8ZeDefdSa8J5Bhl2uBe/xjatTCOHidRRZaTi2SkX50aj2Aquv5rxpKf5s3KDRDapOmFgUW
3KDATWPw3wYqbq4eA3/5/dU1zrzIGYiwdbZ8LGWu/lrv8RouNvRA5k3QrApttg6aUW9B3Sc/YtCP
qJ59FaEHCGyJfxN1YvYVQZ6FQnU4YqHeBAwH5yvjVjXykCCI8gI+wwLq2JYNmfURTFtD1O0Lmwmw
FPynq2YbA5MXNjjzpenfHf/tY2xto4e0YR1Z/jfnHFUo2y4oACprIETOPHIDPtB56QX9kbcBCHDm
XjdCVYoNwbSVFqSpPxW4oLYTLUxACR8PSFPDgvwj5BTrYs+LML8HmeIEkTcqivd7BOkx4d6nVrYH
e2R+sqfWXuIrne8scG0hw9dDyAKVwfer2Wb5lP/2Ub0EEERy8MIIx5K5Md1H06CIbC+dXw/LX16T
r4PFJMsBMLc+RQ2zuLEZGzcCSwQ4n+x3putIy8fmkiXLZKjrl7CLa+CurA86ILzPPUj4Fk3pHC2H
gTG3AYNCybtdPvOpoO71zQuz4Q3MucHK74S7p1VkH/uC20sBIp8UPADWzgXlOiiZUFlee6F1Dn31
2WjfR208Ti0bEOBlFzMgrUGe7X5tOiP1SZRGYzesEbTbiYQuaolybw+cFL8cuWshOPBbFfmvwo6R
3bIYTgX5NB1zJON23TRAHTMe2hugiRAIxQ/091KX8MAk7JEusk3CL7aA/HpSB2B/CQEk9/Ss+NKt
c5KIZW5N8jtXa4N4LngM7tqKF6dwRvU5KMsZm6m5+ha0bFy/dr/LyTrnkpFXZybIC2wf+1fmdK9+
TG4CkrdfdRS8TnbV3CKm6psdxdgocK/cmK4ZgPLntkJNxsmYrKhC9h6JQOm947QM3IPT/nSYeO8q
gmKXSMi1l2R6B66t6YyjoV5QiHn/8Jt9PIGGv1IcSerEYdeSWBwcdIXYJEiYv+SSzkyXcBEjhB+l
M3yglCNcZjwihylx48OAn7tlD7Gnj0BVW/O6CIjjRsUe9dYGXbgSNRlOOpw+mwbwLkhgK5RT/Mee
xJoimESB8Oc4Ni0ezg+fcUC6oBkd0ESz4FoQm26o5vkbtnr2stXQrbt3YxEvyhxvwnRBjQnWDFJO
O9MNGAqMlbCTPYJp+VsAZvAUpLnd0YwWknxBQDo64VFavOEYfGp11F/uCyHRDq50djMTHS9MySCr
az/qxf13u0IKa2BQOTA/2sbWDxRZ0y4Ecdb0z593gOQG1MIrGaISX+dU3sBxkm8A1/x2F+SCJg5/
asrpB4DD07a3RXUGlx8oKxsPydfRoSljIvkJsmEogDUArXBPnHpEkr8W0LlZ2BPvb4TMB0ELUFuQ
aNT7BMGLTevU8oqoug0GQgYOqSkmy5CMwPJwYK3bJKA30yTgubeBhDrde4VAnDZEzfJUsrtDDHbq
jUfBPhnJBoxY7l3OzIiYERdc4qm5HJMvaoKchsjIW0Ogbz0IFJVBLCx5K9wxWbt1lK/duZsMJFrg
9kqezGjnlT/b2o9PZmpQKvDFIFyGwEd788rg7hTGrXtoPTalZk6TheUWxIDZypbZivjYmhg9s6FB
ufysVcdB6lA66Z05HaSl4mCjyrxamqEmaZzU+N+V0qqxhS5fWbkLQ3zi9LHaUa+6ml4TZPL8b7vt
DpAmNTa3LAfj6+WuuLsBsyrOf9YwdmPSxTgcEKp6bexqZQ5DyGK5K9Ujhx65VfGup/Jur6Cdswqb
pntKZvu//Y1ddU3z0mU4coQe2fcKnNrmyq0AL3dL1OpYDMFyDa3lbcPBbvnYb840VIdp4HtjiqM4
uZhbtiM7iQzfE285JL5VN7z/r9s7M+DK4FcrnBz7on/tJx9bQYiwOIg992Uqwi8ImgwfiICrLQlo
sormbl4MZ8RHsREqqXvMBFI9xg5JaNzY3YTfNjusXxT2+R3OGyi8fbXyqkCRm4/qksq2PphrfYWs
cnCFWiI7FQk0now9jLGRw9G8RUArUStQXIe7wU7IDrceAt1/6jaEE0HqgI1ym82lHdhvWBcCxiLT
M7UfLbW79TS4Gjx38KgikNdOtBcrh6sVwCjuxZDF0DICqWzS8Y0hkEHQ3N7z0GNp1lr+s3H5M0ED
zomjMgVEM7GrFw0akgl8fFd37rEOz8Smoi/UGqZUiGinjAx0PWs8VzMbfJBVFx24zQ44h11dlhLE
TWGK/YM8jjMczzTufPBiQfSFDJA6NCYIEpfnfG5CBLUWQHwyJGiQwrMmYqWTlY3Jsm56ZwdmvuO9
a2KFPmuPRRu6O9PrJhcP1DjmqAEjG2yCyLNpAOl893TIUVaQkOeJgd0Nm/do1c3dnmDH4rfWV59J
FOBnbbvG7mq8GN+mSJIFnXrrvppXzHHniAaoJeXWs+cq93n6oQc77BbW2NjgLSnUTssBUoRdEj75
9M0IG9jg+XASUJ1lUONaRnX4MyyEv7zT0BZMIonhhyfDOtvVfnd18v5uqmuF8/jsIbWMTmbQuM2m
mDhgvR3bLU6AgNChHDg+QOgr7yDVWoDJBwrX2NCAdMWdgR5m+O7JnWlaas8Dh+5jpnEKsuwnG3pr
oRFWu3XCu1a+P36ZbBz1ET5Sa9NFvcDXErIPoBmf7l6OREwtloCdF+TeYE+Dm3FSAA7/sdVZnT8h
Q8pRxih9C5o4U6qgs0k1xbZ0EMUezD353nRNMzVZjbRS2aS8gQby3dEprTyHvCDmMGBwwLMyX5qZ
co38ZruVIuRb8KSLGxR9UX/rR+onoFG4cNV3SEIADNB54ixJP+wyBz9PBIJKr0JZX5GaUD9d6u4I
c65VaYPgL6tAqNGrACn0Atn+uO7yI2J12FCpfrp4gz2sDIWSQgVDVQb2Jaht71Wjx+aeGRtQcWPG
DL3SPNaCc+s+9v/OM2POjIH+M89PSqDJc5YvBGuhV6prZNRGAgr3RA4b/Ay0z40H5Z1mhjOFVpb6
iAlS0Af1VeF/H4CLSse+ci/W1DX7AVy1Kwd4mK8ce7N28r732fwvtxHLUKpgJ8BM3YUZcLx8ETo4
MXUQNVhBU9jbFYHEDcoj/BTOa5d0OOvMKt5yB2ETd3CaLXgorANATAybXj/YUV4FO1Gqzysow2+J
NUA+vAFJ/93lMWquHtNyv7VRT0boCdv1FKqN4ZcscsdNy5je6KQkX3QFwufar77hZ0quXKdiO0jS
TC/4mC4hHnxplpMy5XRSL6TLAU5jvb1ORkuB1p5pRM5FvTCjyhaoR0Q4wqsjIhEDg0BL77FbgPLa
F9TJc4DZ/Wn/WEmAi2TdzAvDP0V5WrfvCOsPVZJA7UFRa9Garojwz58bFYcehDXny7vjfMUs+ubg
TtoY+6PhU3YF2g6l9m33hse++N3NMQdUNvzElheEgUVSvkDTJwOAtgeJki7svV9QugCn+ol1kb6q
qBqvuuywJQJQwJhME2i+cHPRn00PEWx9vY+aCXmHHYKy5eKxRpfg8Q3C2N1jjcKPx32Sd2/GVOFR
cnLaASChuRQYAPVor+ZyYTk3j25lZe+FLYtNZiqKzQBw/bZc+3P1sOmbRjDCUKzEF2aBv1f9R58W
2Y27foyC9KAC0U0eL53Ist9AtiFXoXTUhmTSeVMO54De6GDHJ6d8GufgeuYCqZTXRbMu67x6zaNk
2pR96CzzWciQ1tx9CvNOLMbBLl8VuIwPYQ3R4Xs3R5WSmzSvpsctoHcTDv2baaYq7KjH9+bq0VhF
jBSJ6VPksuK7p5iJDqmUNC3a3lmFVv9CkqBKKzCRvBaCil2nYwbhYXRpGJT72q3BrWxX+rXJQcVA
fB/1oPNopK34oHRZpmUYDK/Q/Q6OoJT4Uc+9GuGOE4UEuRmTvPTOSdFezESWEe8yZvnejJV+EVx5
ZK3NWNO20Y1kYBqYV0kgK/ss619mCGJD7NXB0yijkMOkbFtHlf9i/OqxT2mHiKh57Wjwl0izx8u8
F+Bo6MP6lQzjE4OK6AXVAs3rlMt3u0nEyYzFFDBgl2p2MIP4mleLKunozoxCdLZZ+thRb023UYgT
1FpDGY6Cgalr431N2uLY/rsZx6WyB+dgzFPftYhQ+9OnGwWl0g4UDss+K1yxND7gG4APdESmLcQ7
r59dM9GMm9m0p/aa5D6YpFvwM7ThYO+wHUDMCT/ZgPQEpXfw+lgvLCTTl9ClTPCvmo0D7whwp8Yp
LoCkticEFwd3Oj6aSWf20aV+uQPC78mZe2bQ2NmI+DcqxJNuM0x+nhpj7aCKPX04IX5erETXzxsa
67dqgW5DyhdIXRApLkEICC7/uckzAMNBCjVjH00b9xIE0fNQxetbMUYzH8cfH3NpWbQ6RPiwm2jU
ZxaNagGOu3bHfSreCo5fd50EGeIx6HYuv03MphfT8/tyOXlqfMbuBUeN5sAyDqqGjjdgJUOCvJgs
b35i+decs3E9FlW2pAnN6QJbnXrpqaZZMx/33KKKkGnPbOTN7n2nS855FU8g/HP9q1knbvEDXnuX
aV6voYU8BSMB5BwvYUwouJp2I5O/jelun0pwluQQBDd/hLGpuEFZr8r6Va6cZu0kA5Rt51OUoePJ
JlSL+sQ7/kXTY4GCInds72hcfT6Anxef1N3W/WHzMbP++Bp7FY/84Li47/u2GL8SMqv2NvYXXURy
q/tErilq+4w9I+H0Je4muQ1ATblOfF6k2KjkB5/TYSE5CPx7yBXdxqgaILawzWPpGwWiG3Yo7hZx
TiuNpoSUC1rbNnJKgXiyskjdfID4Lg7KR++jAASh+KjIk4VZLq/YLwUo8TLsR/bWa/6k68q9en3J
UFgYonAFDwqnKuLX/JsxiiLunzsVIfmCCbVGuKIJ5d6MhdjvnxMLog/zWIZw7dF1RQ0JrsK9xSp4
y6bup0vAh0d5Fj6DUB16yVD8xXKvVkKsoz+PhaWIFjFr5Na4qtibNiArEXhYYLSaSHL4s447CrMO
ZdivDgVKhwXEVryZeJPPRJxt7T1DgNc7ml5mS8SCpB4gjIfDUlKQ7jT7m8Fm9rdF8Lc/4rfDygxC
irc7RaMPXbIcoKWS0HSKdQwa/wDaKEPr3/Aj5d9AVxCkdEyaJ9nlwa123Ow8tsXWDBq33NH+UmQI
xz9mBcNzg2K1q5njth5EJNgYLB6TtNPdYuLSo5lDILuwi+cX9ufX/OuFTTej9MC64jUMlXMGp59Y
2iwnb6BL+Z103vQr914ay4MmcovKYyd2pw9ZZD3QKh7AR/iZWfMugLJkQxBYs3AIaoCQvBbRKBdD
FAdvpK22Wa1A/6CrZzE3XTag5sQCQqZuyuoZPOni5BbBwfSMR8RFlCaJL5/MrERV9NCNyfcIigkN
lm1wZGa8B1IrGkBm57epy3J2UrF2n6pInYGI0BA8M21BIN/t2B/G425C6SU7mT5HlikW3N47s8nY
wwmHk5pyvbSbXp0bT+AIArXQj0l43ZLbzrgTwiPvQ/cSV277MQ022Q5K9qsA6heIQZYoimGTwCPU
shcc5Ma3Zm58Iu00n/L2ydg8x0HAF8cgyEfdUM7X3AiCsEB3gOHQjBmvFkQPKMzgx2BQ3tmbm6CG
3OkQSLo2NuEw7wwyCe8c5dEVBxd39zBxr/dPhXN1BfYFqZneAiqOLzx4JCuGkpqfU8iCg2msOEGo
y1w2iuOy8bMRlLFCLB5OQvef7sj3BtiB/qebZ/2TRmb2ySf0B54bvzTIehD3nKaDQ/IC3+BGPaPg
N0I63ybfakhoghbT+h2oZG1lNgcJW+illayC5zFnyWqyohCajcLZFeBTmmHV2RWUCzsaZMBpBdB/
FtFHXlbx2qGB3jhz10LyDixJwXvskeiJKidbNQxJ9iYHJUU5EW8blJb3nmT1K0oMg4ura/oyIbtq
zILldG/ltYbwNbwyjyTLSlX+/znJa1m9CCYIOWkEp2eJvzAP3GUrpYdvw5idszpL0Wm/4Fz5AfmT
6aL8ILhxTg7G3DmoSwDBK1hai5J/qRmobKH4EiLBrIs3ZGLus7ULsS480/tLCbZVjWTMB0IxYPAA
TmhdtmP24Y35hQzA5Fl4jJ4Rxueg1IEdbDfOEl+MObiZ5R98Wg80AElw7YTYaEx0mTea4OjiOyvg
LQ82QQBF4cR4VI5bLKw5u90NCAGNyqMg8+/YC35e9ibN3RW5Wk+xDDYmOY76tsWALM+bBOp9P7Zd
tjRuHqp/UPfW1WcfTB7XcQy+mGV5w6oVKJAAZZpfpV/FPeEfogQfVRRKujKZdTWRD2S2B8Q+hcAT
dQJ99Zxin1pw9QZABzyJ8XtgZAQcb3wG26e3bZGbbDa5G+fbGjVPhylAHoH1MtnYMvdR1iCVPEmF
EgZNhz2CqxAH+7Q1UAyHjkUzewS+Umvsh9mTBVWufddCUE4MVfJS8NE6B0l5MD3m+dPLzHkyD8Vq
6PdNAzUZBChQTYQSvUMDxRnkhVC/SBzfxt3V5F+qOPnRqsD6SYhYIFlR5KnERiceuvEHeEZK0FEM
wRu4Y4oZYMQBzdVqNRS6e54sPYJKi4NyYu5CKT68JKB8Hx1HIrztAa1Zo2BhlXuEnFo3Vs8ZoFV4
kN8KPaAzVHzJPJAcmDErb/Ux9zmKNDGYCwYP5vxkoJw/MJQUrPG6SGoxDzqfCueLiVf+ue1taK/O
IDBX89+1PVbgD0BSLcIGd2nsjtLrGof+d6cT7dbzA2DetBd+dA1CrkJ8w7dYr8oc5eR4tP6GgO6I
uhhegsJllmUUHliNKUjJLUdHO9OgfAOATHMJR1w2Yxjt+Nz8Pf4P18d8T/bqc74xmun34U4iXsBr
9xr3iBvplqlvkQ1YSGQ3MzFBzMEtAaB2fi4SK/8GekY3hZ5n8tJxVHwDCWOfER53NgkqZsHA1om9
RUWeenZY7roqIFdQToHEN8mxY9aSXI1tQDXEAveyt1a1jcBwqXAfluDfqduJb3pAnr+MXfgtBsPS
pUMJwzNkUDY5HhA4rfbTgk0hkMh47oWrXiNIBBQDpG5cMcRHKC8U2yQflhBbATMHsB83CZDE1s7d
ZgvcjXXLB3yHWuybXj3mxKnjiQq5NdK9T63WqRsG7BjMXQuapjxuildQ/gBiqqKbMctaJ0+srfIl
wV7hHb/xBKB8T23NaJwEv1GWm5zMoDGZrmyGvY+K/1eth2kLBe945Q+9A60N59grEjy7tZMdo1y8
MB1HaWMrOoMc8OKuQ9d9o5OVO3eBseu2HakZilHRRWGCtbMIMuEguCpevaLNTk6OuL4VfNRN/m4H
Y/AiRO2ugRVrVgIfwItHZiRt1OVQnrOClxjJiZPf0tdyEEnqykGvrc479EHUPytSq+caBDUA+FK2
H2d8KNiksqeptBnQAxg1flBSXnTYAF5Nbxhd8EFUgFzGPLkCJNzugLMLLzngAbhvhf7h9BzHi7r6
Snyaz+qo2N6Ax/bUt4G7MB4tWOWshv6QiFotRIx8PJmA6oi6yF1OEDv+JvooHazpFPLiQDpRf4mo
kwMtxvpd4JHqy+DHYLfHiauPQtAEt6D9Bw1v/UWVAVlhJ+puvG7s0jxDfASkX1k6OYC4NApkxhy3
ObQhySLyPetEgezcgWfXXuP7H7y4mQMlN962V0jq0m3lWRYkl5zPxi75DRJw9dPDLoG8LH0NFb16
cFGBoPWHNTXnHhjn36RiS2hllT/qAhG9sAPYCVWXbK16nBNtbQ/7EDKra9utwptsXZK6IG75HrUu
2O6D8beXkd2IaMxX4Tbdwh6z5BAENEst1vWpjfLqt8Kr6Q7UPOPCdLs8DDfArCBLN4+6UKNd5RUJ
1sCndW9I3DbLyIni7TiPhiBYTkOfI7gzj2IzhLplif+EheDE2wTMa8NbdjUrtT1qEBoxvACmM76A
WHZGvOEFPLfekrYJz73W3wDo6n+T+Mm3pfiFZHCVQg+2fQ1RTrMSow9RMQfB/SCv6s2IOO/VBlxy
MeZB843F3RY1evJ3xQNoYHfhV5pn0E8Gae6VuQWKuq1K7uo2H4++zRoQfPTuqzenamMUq/4K+wX2
f/I3HgE/K4gpv8myjAAmSBrccaiJL1F8u9FgbrgECRDALo3WgcDnCBi/2ln1C0CjTvHEI9ntwVYj
ENMaI4oUic+6vWnM0KMbugVAVeBlTv8xpy5RVeHwxNri56M5dXMjgDlZOt2glmCebE6ILwHCZoYd
EbN/jBQ402HHDh8ziqqW1wQnCamfmhi/xfcmaDLsjga55kMJvOo8MHACYEYt3A8QZpGn3nQ7SmOw
EAKwOrvYweSDHpMoJF+cYo+MeNek5nLMnPlyqsWmIep0HwE1ebFXinCI1s2X//DP4/OIKMoVCg3r
O8e/7dVH5BQ/9QEKmYmt5+Hh4BCVvdu960ELJ5vu+gD4pebp1PTD0YwiqQ7mLst+hj4Vf56XNEoE
07xk0U8yNV2z5IDs1122IMP25r6kGQU7xCbwebTFd9DeCYloVYZyLJCU2VBP+GMzV0NEpl0wdLq6
jxjjXz7/zYYNy1Yk8ogMjw8ygVeoRaEg3FPxpc+i+BKjlqsMm+nwsPtau2lVAjNhPHC+jS/ljEqU
iMQiQ/WfqW6Hj8YN1ZAaP73zPSRl8XxmmyHv42M3Xzkx/bwyNhyVPkf/8vtvowAlxPf1mhIavWBz
ZcyNdlKjnhBMRKiQjRPf9xfm0vcn7DrM5d3B+CKZ56Z5rMR9qrFBHQ7zzeU/JiFdEu1aJ5DLMY8q
FApY3bZQAOpWZZddpirLULPhYFvZAabD6wTJxz8DI4uyE8rnF8btYU8YOGbxvADcHqHqODXD0neP
QBUP+4efRd1iJ6B7roMgeoKorb2OhK13Lkv0TgWQj0lNf4rLcVfYDfFXj3G/rTFuXI3x7n/vu37m
AhcIEChYn1Jqn+u4nr5lTdit7LKWu7wohmfXkV+MnXRtGoyjFi5K87HNK90su1bCsS51DAY13Oxy
2YnQwrYj98QWqUfw8WcapLMTl+EeKMu7t5mCzWVyZu2L6SD3h1lDYK0TpLiOxmYarwS2GBBePFXs
nKQqFnPwdK6STQdR+wjysATfrNraqYGhNDUbX4lXyWtru/xatuzNb1vIxRMb7IRrnrf2q3ztSKRe
BVEerl2m1KvBOn9ehx6IJ6tsOqNMO17QsHHXg9e6OF+BKAqQpV+d10cHtyj1S9EBoZnbOD0VlOgX
bHWzbY8d+NKMWqIpj2JKvpvBknsOtkh74BLKflFM3drxsrM3KiAafZ4cTVP1SHKnARnlRlkJTe/9
x7i5ini/tf3S3fU9s/uNtAqybGtEVxPaqn2gEKtICbH6velHs9Fc/WWLSxel9IhMYiMGxSiQvQDv
E3vFQaooO/fx8NkEEeiCNZ34+q8BFAyA54rHdvoYQHwvO1d+TY+4XxZ/2c2aJG+eR3B1PJmeDt0B
WTUEkufaIFP9MzlD8xT4DWq1/iNabOwBDmkoRZuN90Ii+Dx58HuY7ldx5dw9TNc0Zs0/vsb01+pu
nu2dkIutrydmoZoZZB0B6bcJq2iLSoR+RJpuaJonFbP5En1zVYMpNfXK4uDmLZ4+s3KBUZD2jWgB
SAUcZbWncCQgInaK2llSi9YA3c+SBj72DwMUfMSEGwVYZby7bizeRxe3Ue2ramW6NZQulyBv4U/A
DdN3z6G/3BnaZAZZcMO3JHqFD7kgwXjhjlW8A8uY7EIFOkPjlGne4XHFXaAbsD6+1uUCeEixN846
J8cO6ehrHIbIp+GeMGZRBR1oacPi/ke5Ps5y1tc79KGtPzgL2cVAGrBHEVdYUMFTXh5IB2DQ/7I0
zgdlil0AFhZX4/i/r3N/HRF8eawx6B4KQVW+6+sRmAIEmvN9Z5MxXABAD2jY3KCyUS7rqcRzom57
lCtaPT1UKFg9mCtpjNMU4nDuyhwnt9nJjBfClZ/+dy8zgVXIqIPqDNDcvxYxw/dJNMrZod81OBHt
WdKLjeqTFwR4rX3u66A7mstiqDNUWME44guJhwaKGoD2ixQwdih0xH1QQC8roMTaQ+6hT5v6pJOf
MoZU4xxGbFOTdDSZyP+elDRDAARw1N2gsbx8LYeu3vmz4iFHgSp3ZzRph/P5nYHt3v8zLOzBGk5/
uroAT3VquNkc8B+JZcn0YuAB22uHymzzYHKT3nh/ARogy3L6072vAAYjDbqcakBR5zRcnY8wCLyr
abrQ7Y/UzwG3z/H0Urmwnoqoq/C/671rLUr/yniGihGLQIbujy3BM3gpWITE67yUGWiijqSjiwzj
wwa5kS8Jm+TerGTseK4uBfDjKCPCTM9p6MWKuvvrGRM0fGukZ/ubmUMjFNwq6T4VOGOheL/VB0/i
eQVheYUdKqdpDcKOHi88ULR2FyDZNTuMJFtaLdW7bJ7YGidzSTIkHh0ai9VjI9bNu7hH9/9jw/Z/
uwgmoIsM+MtaKxx8JuAbsj7rzgRwZrANz004XLIx0LseP/MBgGmw8SZ6QwTWfzK9iEGvqvYcfo4S
/lMHHKjqPybjMboeRLnB6LsdA1ARM9VaR7CsQmwuV+N7OaGcUvdE3vRQhauytcgxkcrZ+o4ody4I
nA8inrKN18juYvnBsKRVUb1OE8ehWQXxW9lrtbd6G/goJEhiwDTRZJWuDi3fO3WRHFySYRBUwZ+D
xsN1R3rw3Ty1cTC2y4BemjmxSAsaneJQQXMPPdNAGCvclZ78qcaM0QWEMYdNm3CBigUSLkVY+juR
odg8K3Jr449T/KKsDofW2t3LAJhCpLQvSXGKgoCB/hENw6/xVYK6t4ojeTa9uz1LdjgLWgckIKa5
1k58JWER7IyHXZblNQb5corUdbD1o8zOFijQACRBdPnmsbpdgQh0qJE4f9gaUVqrySurpVnGLNjz
ftwgrY53NP9RwdzomsmnNoeY+P1PSGwPe4PQefHFNGaLEMwUx1yqzeNv7kOvvjQIn/773Q16BIFM
BdD8/Gcbd/Cw39/dw/TnHT7+AupDGNajUNS6v2SN4waAKtg+PF6TRhEYeGpk4B6vqgqLrFAK9/kO
zYJdUX++w/unVeQxqH7nd3df2w0y7Hfw7oy3Wd+8QwHitMcfOczvsJL3/9/9YxlaFIEz/fnuzGw7
CnZWFgMVNX8QZnZT1V+pC8njx/IR0o6p7iy6BAyPPwN3NNe72i0krfv4hlTZs3Cj5APFN+DYqwkA
lg7h741TL9rQqk6Nm/irZIKUgIyaMx5MAcTjEZHLJ4KnTMGQ9Sx992A53jczaBoOMIYXJOPdv1Mo
mpcIgK5NPnSgeX+IW/bz4Z84iB/iNx8bzthe9hCsXvu8F2taab0UNHZueda4N1Bi/Q9r57UcN7Kt
6SdCBLy5Le8NragbBCVR8N7j6edDllql4XRvM+fcIJAWYLFQyFzrNwe7r6VjOJWGwup2fshHKxpF
N9NFsp7Vto8OJl0wgEaOwkbyeJpDHNQ675dJa+V/1LlRtXJMqzrfrjKEFTF/V52Jy4hRtR7gCmLm
yU4Ue2WoToCbbyUxqsckdlGYBXKkv+/XVzvQB4p9EVUhgg8bFCQwDZruTdShGf4TEzXYqNOguA79
o6VWtzZRhbY7cdA+8sn2/TVIe4u8trl9JID987UcJsD4ta+9c9TcND1VkgKBFc+nszgz4gTqVFdi
5Tk1WEaMknuhgkAI9DpcfOrtRHK/LWE73icQPcSBK7jp8OsK92ozykPI+H9d4d4QF82vq2SQUNCP
Zz0kt2gky36yBMpMaJtFx0o1JO1g1160ZTmPmPXo9Huyzjbp9rI4OQ5WCb3s11cs1IsF+RzzSfJt
b95qmJgbVefPlF4bvoVZfSzt1v3pjMNMSf2eNWFLVpmlmTeLbRX4lOx/t3Tlo7Y86YufODZ6ZE36
rMLrWWBdpV+hLrE11TT5xO0qa9Nvrb0ltfbWSe1y20t8c7XMEjYsrLwU9zsP13AAqpU3s0ocFZb8
tdYmW9HSa87EOErJJc/UNhkOt1pLwxiTF8ESREXKv6Dmv5zO8Qki3i8p8apRWJ7Mi3RKZyvXNKr0
hwL9oXVQ5dugVAJipjgqyg54EPDF0htBjHgeqUl9HCtTfgjl6lnU216kLcKxrHf8uitwKrVFmlvS
G3hWZeWorkkimeF9d8zUBtHdTve3PBrKUlSzQ9x3RS8/hVdj9G0No924RvzVgWe5YplIEJKMb7zH
5T7eV1Vew1GeTkcV1QrbUHYY52XEF/1FYLf5chzS5NkxSZ81PeYItmXGz7mErYKZge8QxbaBchVm
8k9RGqXaRiHdOYqRaL4YD6ikz9FG5l08Hex0A7KkfhKFLsrXKLfXVzE2Ccdn3Qvkkyjxl6BE7Prh
QXSNO0CADaH6LeED6Slh/7nlUcjlmZ5XAbF6DlqvBHPZSrXlGAS/6sYEPhcK1xVAYYOwn+gY9upf
zVNHsxnznTtk4I1/1+fGFGhoZcxmx/Elwm0FWHURv7bSoCL/z5tfFLWcmKeGTe3OA6T1yhrgRTaK
8AJdfXxpjIXopKROfNbylu8xM9hqCJ/JVFgJTENi2yCdL7mgBKbWQeHHsbNG+yhaR/Lf4JC85wF0
1dXQ6lNZx8mrrtjBfqyDknA8g7J2zFYmGIuVGGTksgTKN2DzgMPKHvV+d+VF0DDFIRS+PE6AD088
WfaISg0sIdFRpGBGrywfQ8JaQ9So1ybSStSWg2iZ8QmvRGM32O6ZPOOtJKrKpvPmaTzwCE3DHVLa
e2Vy5db6nAQkQqjPUuOFbBOYiUCwsw0hF4Bg/qkY1TeUHYD9BBNNXLfyS6QXxtp0x4kz1yN7KPHK
dhqzmpjVDqbjTv5eWdCnlCmNrjSYRQFd+m66RT7DkFF+zn2TVIuuqgSydWfToRC1daRxwpPkwRIt
2ey5itma8aXsvhNfW9xmKtJom+Ny9x7pMBVMiOGPTU3Uq46D5KjJGZm7qPc2gWy5Z9/SsoWtRMlr
YEo/EssyPuL+epsH06urhNXKW2N0NeCrVro6qD4s3HHEpamPn3F5zZ8C/CCe2gonqMhKH0RVWOnj
DNYGyOqpsWiSYpURTl+KVn4bo0Ord0BEp9YcPeWnen+fi3zcFNWK6oNox/UwWTYWXzLpLXWa9mlo
k0WBgPNrY9gK8ItAm4milhvWyvSbAunuunplJ4aVU9RDn5g6a4m7IvGBAoqblA9Qq27VvZn4+zSb
0NFTrzjjmYM+0q8HuTH2nVTHMx0X+uOkT7GQK7+b6+bYH0WdOABF6I/xdBhDXJmxdKLLNKJDuncA
u0qLKKsyEq33ZlEnWpGDAz2Vmnu5isN5043uqTI961hnVj8ftNF+JwS383p3fMlHDBwytyrWcDKD
Lx7GgHkQ2+8ShOZFqo4Y7LRKeElJ30DrVa33NBxeFcwnPDIbM99NO3CNXXC5H6zaPVYsdPaQGQt7
FtlOtB0l05+JLnFg/ersBagu63J6jEz49DOTUN2sMOqK51+U2V2sioSPJzDS4VIhaLYbO6A8gh3Q
DvH3ckRZSTAHMCT9DqTHR80JVsHgBN9lswlOgh0wtdVTz/+PcWIW3ei3tlIGZ3mEKiBVJOJdI3Ie
fKNzHuwK+IhtXkXNIBP0QSanXog2UWfa9ap36vEsSrERRZuqQ7kMn1SWpKZbXZDp7Y/hNFnmqvZq
xEUqUA3zwcdjBQnNhI2JVpsPajba19gC5kKbqKlMQ1q68NkXcVah2hhG4VKDAHJUQGXbZRnOwzAq
X5Qs/XUm6qBZNY9Dn8/BUARfne6nZmblFys3060FwW0pql0v2DtWo5Ps5dcK6xikDJIu+BqO8nco
++3Vj5rsNGiDNRP9q1RDKiKzupOjYZDuqvqHqDec3GUdUJjI1vCcOXZxEPX8ttZoZybNNjQS70uo
k5yfbkfqpHgdI8G2FkXuzvh9d11n98tsugsUZvZFY/26u5al1LxT3VWFlEpYdNlHYSlnIrLZlzHM
jIUZ9fLRrZ1iX2SIPXZdED2PLRAF4jTZhwN3I6p7/dxoKg6muuYidelhAjKd3Q9JIw1rs40Ojtn8
WS/66rL+4um2/9y2+l6JTfWL2xfokKWRfyyUBnq87GZLNXGt116Nz25gKz9CLXsAFZe8ah5/Vldm
0j7Uxu6IOgXMUd2v3sDKbz2W0T8UN/+KNZf+LJdSurJzgu9aUMunzhuDSTTT/RpJ3lJ0RQ4JRycn
r54y2N+rVm+8nQyV/Yx6FJ7OysBDPOgt4uODC6pt1K2tFjobNhjRfBILeh3Tsp514xB/NfLgW55U
7jciCacMgY6PQh2XMj/7/sxpj4ieZOGsMZG/gTEyg/qx0rOk/HB8+YKZWvNNa4OPsfWNjWQ63UrG
eeTRBbyX5Y/IRWSPbVmwAR1cBUdm6tpRL88QxzZp1mW3HsgVenMn1glj4DA3ZMGDn4bOOQ8MUMzT
GUz8atHEWbCsbeRElj6KY/wHnH2pkpTm9cq+0Siih1tr7cJLCu06WEYW4kWkuxvm+WvIrY5P9TZE
zO8rmbIM+6BexXYrzUIpls6u3an7eAAoF3lZ+d6GL+CPrW9x2bhzxMaVI/8w86gjtDwvp4Zm+J7A
Q34PMUhfeiX7AHMAopLLHfJqUWh9G/UcRkbjf8m7qF0FdihvpdyQH+zQxzJq6tG35pMGB/M5SHVv
gz6oDXjPLJ+bRHkUHZAkSmaI+gE5q6pyrUqBykdAvggoJvC66osFJnsjTZ73JUYwVhP5Lyj+q1vM
jrul3cvGV3NoFoGVDq9u2esbW8U3RNSX8re6D+K3Bju3dQP8aK04gfk1ThLjq2YTUehj2VoXTRe/
DfE30RbBcV6xrdY2WLaMr4NWLUS9YrBRDatEJebV+y8ElDfiEsR38H+XgrVmxtK8NHyszthL7MVZ
PhXvdaJB98v/p0unOzp8ikZffBrbg7TfoWOPoyUSf+JQhuCUiyDX/qhLky47cxPhmkwBXkS/O8dT
A/4ENjrbxo9P9WoN5db36uOnetfL0mMD4r+NzGFewVqed133mhpVeS0m5qKNhs/+dxWs9+qKOc2t
iixbSRAJVqzEttbXB2WR46h39TJDW9Y6Vu4gQJ1Vrun50WGnt4EV2+/lmv8nOXR365lOvk8yv91U
qHweDRdFnTrKyWBIuPhFaCFf/LBCE8AtvcdEaVGIDVmMhqp8AgaQnUtTk1em0rqzNDVcNta3z0Ie
NmgksDM1zfQs6sSZGzvGDmbQSZQ0J/SQMkr84liRkAriLj3f6sIywUIwkeOFPwzyI2Rwb1ePJQBW
Vx8K9nr+HAB0dxWtRlwXCyvAHlQUtcjuDvmQfcvKRH6s9LI5IbZ4iD0X1V41DMjo4oQsirqudLM0
D91ba9CNa92J3Aeyp95TrTYL0cseWb+UOut4GbYiwC+0ZgZjJE/YueHBL/X6JdDLeTRoyDFbRApH
vW2WotjU0Q+48cPFTtromrL3NOoYkKija8vcLGp0LxmU4FaVkTHZyBn+rpZpVA+lTRRYj4NjM6nS
RrURHFte/qJNHLyuLpeN6pdL01TGGCB0c9ENU157IEi2aeAmZ3FQ9CJayIWJoZ2Wpbe6oB4T2Eqe
jwuoCZxx6izqxBkMznIjNyQ473Wu5LsL1F6UGcjDfFy2cU9uZNLgSZwm2YWQmtYx5QvjkLNrm4Yf
KOfZUTX3ZxDveGHYH2Hh/lSbXn5JSmkEllT55zqr7A2K8AFai6Z+6hT4u7mWFy9KmAfkN4r2Ayyv
oWnOT60Mn8KntJR13lCDeTvUiYVCXZtciyjD0vT/rm+nxk91xDZwXGlmseH/LAyvUk8OeGYoGfK4
1AEWHLNRU8BGhh8InA+ougzDXpzdD5ahJGslamBRY+/mTAefdQisx+k01MqnViVDfDd6E/WqBE9f
1N06/+4nWu+d+1IplrGsuxsJNtoas9UBtJEZvKqKJKEdKBvbsPKCVz9K3gPTqc68uINXfcqCx9WL
51o9oeHkUQwZi0rdkTLs5qJTzA4W5BdsD6KwvFMGXhtjB7PI6C3t2Qx1ZZFEQ3WOFTXeKHKRgF/Q
zEMRxvHKL3vlwYIkNu+gk7x1o/VAkH0C8rP8Imk1c2GyBy7LEF/Xyjl0x/pBr3iDJIUiHxS0anep
LXmbsZDHc+6nw2LAyPSl69gl51/4zUkOupGTAgirbkaAS44WwFvjgzfRpJwGKuRMlMUBSF4IwqEZ
8WiM/moRc4juos9tjCirkn3Fcv1tqPTk6k/S10rfZYc+Lc6iKpyqQCAYx7Cr16JKHDpdbc7ECmZi
zL1enKmTJvatjh63rr/nRxpsfZtQTojTJVF1tv00O4j+8hhIK9cYK4BYmrM2CGztxyIsdnXWOYTg
G/9oV5q2At8WXdDFtxdsXIbHbDBqEsZaMb1zc8yZNG9hN/DO9EhX9ii2IGKQTGohSllHK1EZKqld
3E5tD4Vml2jasJcHFQiawn4685rqse1ikOC6S7A6kZO13HQII/a5vh2SstimU2QyRJFxNTplfMkl
EcpWvSddzpK5KVfFF3yEfTxQCS22CJPC5kxZKg9rd9pEzQAWLtuuQGrMzay1ZQ8zYwJ8tIUU7NiA
4/c2FS2/cWfwJaRDGCfty+9ujQW60O5hzGS+9qubW5kupmV0c5hN1IvZzKkbuJY/u7EKMcEJjPEh
qutyLcU2yf1oUB8D0yyvPr/gZu0bxdxVIQW0KBLsSidWHy0zVTeZZ8DknzrbmNs8plB7pq56nmRz
BazbRnRV5DreNRJwbVHUrRrDS6dQN51FSgjZIPkx8VHWNBwjesk9dj3NqJpf6pDFMP9+5T0ajcfQ
r5UfUtqy5ooR2iZWMbMJc4Uzr1yzzcB0FTzNsoqS4ipJlT6vGqjmZdii0dQkhA5JArxDIj9mfkPc
IrQ3XpnZP8nPPbt9WLzliZHPLanQHzQohasaHdWjGUbathkSbYMFQ3sSMyL1kyLK5aKa3fb+e5mx
OuXdNcWObzMWCeidaUa9dfL5MIkU6sCitmKP83e7oE91ZMSKnZ8Q2h6NjQ9JMcz0PsVhZ0iWCfpD
qHRLWp5cgzrPnoumeM46TT0Nbps+c5cZ4EaDiMzUOEoZUne2Vu5Eq9VUIfqdRrsRrWQ9CtSdXBN/
TsYShjVWFbHuvmpOYGgK8O9a/GYH8sGYXFdMi+2J5zpfUt2c5EaD5uSEFcDMVnHZntcQwqKinVWa
VX+MK9eT8o8yjnsAIkhiyXn3BrXDObhS+etQN9WwjLNYm31q+FQ0y4rdFuRIUT8GGdohDhaCyag7
B78mDI34OpvW0GCHXwT9D1ZkCDL33U+UD18wFPe/OAk6wfCKunMY98amgpcD18XOzwkJ4QUy2+ba
1AdnzuuNj306NBAM9qZioyPXa9iLi8oMV1SMpYeIzLTh8v4ag1mge/qhqyr3yfW66UFRa4wZKSat
Uy7LxsDyYuqMS4C5HjUduY2p6DcOOs6YId+msnKnOflS8yyGjuyKHxA8mltTV7NuujlLn2AVs5+A
F+mN0SKP2XhmmtRrr03Cz0+1YN/Q+zMgyT3ODwGiA8Yij4buQ86Vx5Qs47vbmtVMtUznBQezYY7n
bvIoN3KwRHh67yQWOoH+gGZrOGbbHiQOyieKlM3rst2x1LDBs9OqWHq8lgw7XmSRmz4m02Egs0Cm
4SpqZNc7ONa4lWk6+r7pHFUlM0Z8u6FPy6abLIAIdfJCtJcDEeGsRa+4atxjSFx+Xui9PUt9+Smy
YF+ZSDKsB9JPK9NNy7lQFhLCQeHooaGR5ZN1PLBWeazwV4nVF0vnz7Mj9SxKMiF0kNdPeKpWFwXN
4V2ZpeXCSy3jbWizH1ZiJNfcqaQT8tAkvY2O5wifhykaeSWbXH1L/OaHwWf2xsulwfsSWECoNcEc
xeYLbvPdKYPEtAxsGySxY2GZqXTVtvSgW7voTQ64BWEwJI8HnpavysgPJD4gON7VrbcyHRCW6L0F
Pxz+MVopKZtICaUNAcBvQ4mweaIjQF6gh/6Ly4JCZKrm1qs+6O4aq5N0bRZ5c/XN/Bi7g/oWk7fR
MD36LtcIpxJ09i9WWFw7yQ+3fR+Ye0S8UYScDkZ89vL3rPBrb+Z18EWzoP3ZqStZk9d9UDhf/Mzt
lrUml3ubDcTZ4xbnYcMiS0PBYYXrtn4ux8abd8QiYQsVIUrRjh/N6iayoH3KZ01pxndlslhFPCWd
uVae840aVplsv/po7X6z7QBllQ7CGS+UcG2WKKO4stG9OiZwrVL32++eMaxLryBx12hPbao7sPSk
q2emm1pHbGGwEB0ZInVe15hMd4lvryM0yfdZX/Ub05Z27pilS2Vw9mNctTOZoAeBmKZftYFmrjK3
+eJbaY3Dux3MqnQIvqHLdLGNwvrIeXiQcsYDFhn0lSPV9Q7p150Dv/lEh8nMHIbCKR3ApUfAQHrP
D6/igECZspciVOmnqkiSkBVLbGNJbkc5dtagHOUu/9Lb+aUwU6LxWfkEfTw+67YiP2eS8oJKoXVS
w7w6DkZ56UKgPHkShvvA+QjlJj3IiE44YT9sPQsFFOD9mX6QTm4DU9E3k7cOVMYabDrSTFNRGszz
FNl6MNW2OzVmDXFdAtSmS2GwKOXG36tOc1TqxkazfkIcTsBE3+GMJcKPKPfBSA3IF4h6cYCMBZ5e
dBFlx6++suhPUdEennvclM5FHD7XSladCLTyJI0dGb6ual9kOw1nkCySdRm0P2wyIVdsgrVj31tQ
G3U/mLPayA6cXUUjovHdFV8E4Mpj9I2wPj06xRi2ThDls1s5UK1+NlRqDKgubZd5bxcvhRY2S2ww
87UomprJ68dR0Jf1RvhvTj7MuxoaKFE2Ld3fTi12rXtXh+k3n0AV+8jTH0gFS3O/w3bRd3ZpNVyK
ITTOdgKqtauXuqP9YF9XzOSw/tbpRnsZ64S0U4bMZxm8jSXPYSip86EJq5+d/tjZFio/ke8cCtJM
M1So2kUfQZ5pQqzIA6lxN1jjEXDicb4kKHle0umMNPQlUeMCEidVorHNIEp1Hb+VoiirenKSlPJb
BKonw+nsqYzklncQslCiaAXeeBxsgmW8557AfHYPSZPNoUGYT3kmJ7MAmACJ8/5PN7lxKsaRxlvX
N9//zkxO9BANDq+HrTZw9d+edRZK2UMQ/yzc3N71BdqPdoO/DaybZBPoMKzgZ8JMLtEmY8s9rLRc
K86jXVqQLeWGGI53ceoi22Qs1fepTV7O5/Hf8A4hOZchpYDg4XhGlDlbukEgPzRjZOEy1MlPeXwt
Sxagk13vtW3DcNPqOMKHnlOfh2BKvjhx+aa66VEueNKjuMdtHTgTUS5tblpYrmuNoW8ad5Q3YKVx
Ms/UeKkYVrFVTGYD3D29MrqCzDTrUljLS1UuzQ87Tx6VAZugKpNlbGukZWeE+U92eSef38I3r+UO
Oz/KkGgKmk051CebR2kdqXa37g17uKBv6S3QgFZfZRKUqpmEP1PzSCYL6DgP88Xsa+vN8tE5LVql
eiDB1KyKuM7AupRgowljseaqLlmlN/O0sqJvRdbP/ayMP2S/xAQhDeJnE2jgqkX6ZD+OGiotBlhe
3+kUcvrDUa11+8l2HIWf7BVRruI98A3onbZc7Fy9s8ATdh+KF/FDaVtA8Y3KBAjfhHukiMMlkZvh
lDhmPmsN41uo5N4TVMRhoyCcukb01Hlmj45UZOp9R8YCAGGaDA9DonfQfkp5VaZt84ou6k70CMx6
hLVGfE7tqmzd9NVGtrx4iyaEuVXIPxz4X0ak/mrzjPSEswgQ8l82PUH3QQ2GQ0rYd9YHjvtk6Drh
oLLfTdiTTkMhuOhBC/Z1fAwA6sGoKetlaWBT7fFZLkwcP7e8XKSXJhz9md3apL+n1qqxcZwx9CdZ
nrRI3YxFUc2LtARSoeltt20aotejraRvTmx9dCBNL4UT6pdM839g1p5CgHZmOTjqOTw+FBYc2dxi
IjWs+zZKHzx1ilxnTfXdRDwrCRrlg13ORyEH1nOB9NNSUaI3eyjzBXlP55JMBzDLKKmSO9q4pqRK
6HtUymIswSz5bulcREfHMYHmhySx73W51JtEf/lhmWYR3WLiShf7NvdtstjEXKc5921HsFny/KWd
5elR8ioFLlyM8FOrxQdQF18tAJPHQDOWmV89IkEdzNVRPYyVs9cT4riWYyvHHFP3+Tj4ysKo637j
xJW6xYdkOOfTIdikAyEXUAbBJvecYKGbjfpqDujpl33/EzLc6Hfs2JG1ei6Jt8+q2smWHQJJ/FzG
3rgjgzD3dcnAKCrXNvIAiC0uTIVYjWdt3EhK53zleV6V+IvvqMjA2JjAaHI+HEbIqvNEIx0dmlq/
6IyICL08WFDqmqadRXXziFhQshF19wOssL+6VLbaLTur02asRo46qYJXu+oIw1h68DKpUS7axNAu
keM7Kx9ytpsYazJS4wGCUbrxDBxvOrVA8Seoj12pJY8oKrCuxmUP7JXeb0WdkgB9QV0WOKhkX9gK
WB+KShhqnOzI7AdPY5WM28S7LEnDztezcQcem0/HJYMRQOo/NGCPWAhGX6SKtEMHCXfZIsC8SYre
vsoYmsqW2rLpwWke3iux0oA9jh8089hLggOY4XQbjAQsbGAei8Ia1YXmOy7iLt2DRzTcMUxS+GMo
mccahKILX+0qZV52ZS09sZ2xjRhNVk0e6N1nEyMAzA19FnlxXT7j8kUQPdKf+P6YYHTmKLynF7uZ
nJSbZwsy8oXIZ3I7FOSlFwUKYcth6iUawqJyT3X+XRSwdpWXJEyjhWWV4wWFKWemKXVPlkUbL7c6
2TDXamzr4F/pIhrYLehnA4jkVJN3YTSXDQzca6kpD71jFYemiX+dxUgtoNCNDCOi14CURZ/bKb9E
fK9iuV3FvAmPpYGfsSQbOTbXjgurkgNfA2fb1Bbx+3Q8GqXJCyAJr3UhRTz+/CyygrXwtkWhG2MT
KCSlYV1FXW1nBBorZEtDW2WbVLkk6YjqgvrDxitNF1kxnBrkgC4yygZzzfW9q89drwnNxWQLO1Tz
vfFiAyY68NBVnbJAV1DnNe3qeydXk3Ud6m+t30ZHv/1BELw8xc2QrxzbRS0mwIGochHdFGdoKiOT
I07vh9o69UU/EDrFfqQ3ZROjCQu9ail+c1FF+WpgbzEzdKl+4fdemdeh6z0WdolTW1i6Z1PmSxFE
iPYE0d5scCNWG4NXy1QUhw5RD1iQTtZnM9Gk9sSt024hdbF60aqHQIgzyWYMtYYP+KbdJBOO28IK
I30xQiph16tOoT4M3ITAkjgUvsKywDebleLJ2k3Aqawb7Fd7FX2hScJJ9OvwtUIv2jxEGToCeejF
i8ZS9F0dwNd3AHM9Kb5ZPbCdnsl9kj2h/LgEJildp4W621TKqxY7xaFMAvdWNPIkmYdDF64QcMFj
JW17aYldq7SOgek+VHr2HeoEGLG063Y8a8GsI1N1NbIIvJwTj2vDcQFcldKLj7fVQzckc70pqydv
GMqnLLEvOWLCp9yTyidH64x5OwwNv7AUbVtx16QowoVbuycjy7tjmw/uKcVeHn3O8NVLwnIbyH4O
ccOLXs2I2CRxyGAjWiN41GDkSZWJVlfCuCqNpEfZ1uUH3h8bUd1bbXqI/QxkExtNAJKjj3gDGUxD
q+IFfAjz2YgjBLxVtMNhVJnPSUXsG6CZvLCnojHIyjrPeL1LkWU8J7CUgIQq8VKMVZ3WW6Pw3Sxv
YxuQw7ztNRR+6cwKr1plo+uhk8ZUUdsHiLbD/xJFFZPKJcr88kp0Tjsw6Tqyo7dW2YtSQjd+vr6N
7Xt3geCPvBadNcgUi9K33VtrbFbNwoJmvxGd5aAD9NROaVhx3dGX5npdR2twoxvDctpz6w3WKgnG
/GBH+4wI3RNuX60id08Tk+YpKfsX8nPOMUNZYIPCA+r6Wt+dmzreQml39pYmocYi6mrlvRhhZt2q
Wq2LTjpIBVfO1QDp0lTfkx3Z2R3+2qJ/Wgbxgv1zgGE77iZW2rHEC8gTy2GMbR25i0Tpv6e50b7n
ua9ijK4ZZ3jp4SZAN6omHXZpjOi5kbEKM51U3RFTb+eh03uvJaHjlYbOwUq0KhW2H3UR4y4ytWY6
kL4qay9eYGsvzXtVJN5G9TNEyzvCdmFilotKKso1aGbeW7Y3DjsHmwpjGRrWX6fxdKorSaHO/+jw
x6meKPkqmthenvGAua33YvLnQVoeFhIyQC8a37arG2NENJUko9PPoTc8iFI4ptmpAJ0nSmCsjIOG
Q88smOTVxxKRJ7vv0TufZsWgU1tN6lqL0JS08+DKvw66tLUkKIf3ahb8+S52AVNOne71sY7moj8E
5vxTQ+aF8qxwk2F97yy6EI9gr2OiNf/7cm7LhtEoFeUZY4IV/O7hzR5NdzHWTncYlFQ+yirhrkYF
OBiyR/YHxCaCyVFIHIrJVkicxZox6WBgDDtaOAqJOuX3WZxNSeYWe9pPDaKzaEW1F9OPaWYxDM9f
Dx0FhCyWIyDq26wVsWVgTySlmhlI5kU0jOkuq4JfB7iB6Y7Id7oTZ/eGe797w6d+/0GX+/TAzRC8
F/Pfx4nivc/9Sv9Bl09T3cf+413+49Xud3Dv8mn6ypP+uv1/vNJ9mnuXT9Pcu/x3n8c/TvOvrySG
ic9DaQf8Hf3gQVTdb+Ne/MdL/GOXe8Onj/y/n+r+Z3ya6u/u9FOXv7vap7r/xTv9x6n+9Z3anl+y
OtSyeT4MLO2C6TEUh39R/qMpqnxGpeQIb6Nu5UaPsj/LtwF/DPvbK4hKMdVtln/X/37V+13LHS40
y3vLnzP9u/n+3fXZzLD17vSQ1fn9irdZP38Of9b+T697u+Kff4m4ej2MF6Po2tX9r73f1ae6e/Hz
jf7jENHwx63fpxAt8fQv/1QnGv6Duv+gy38/le2USOeW2vsgGcG+kdpJIRGw2T7+fRAt0TAUO1W7
iGpRI84qMeDe13TLcC+aSxJIWyfGlk3rvIdMa/S5Vxlwq2pDumZBjIBa3T+xC0bIdirFOUzCFnzL
1C7GjIFu7si+/xTtot5FJ2o1lihiiTpxqHrUMkwdEFiN2P4Buegzoh7xubCleNvZDobPHTxf24xu
BxQq42OeokA69dKiCCc50RpYEnA2Tz7c6kSzGukfLQAqImcN0jJiqtzv4Tnnqry8dXRRlVxURmCj
k2zAL8lGLHbY2YPDxEx15Ud4udro3Rjw57virBM0IG8fwu6ZikNgFedCiYuzojTa2tMLoOtidKtV
w8YtQDb8MdrqHYDJafOGuCAzioGVmWNLZNTX+1xiar/TKoKa3v42X5AUzSFMY2R5/7qk6Jb2XX9U
WVjcuukjWzRL3Thy2UNixi/Im9ztb2b1yCNDUf/DuL6R4V+NQ7c2+L/tAeV6B7+avOxdg0GiUgy/
NxfgRBzJ0XdJ14CqsPMC0mmK0kdmbfPC8m8FRwkc0DBTfQ4cF4Ergle3EaLyPkyyxmhO0qNe/jHm
1rMaymUXJ+n+88BRGfxtE0rXT3OJopGZRyLdxlapDLzqY4zWRrnzTkGTeCdxBtjLw7e19NYukFny
2rTeG0S/zhmj4wizdOp6H3mbSGsfbDuKiZsG+k4cRkJnO5yR9Z04wzBt2CZSMhONye9uoujqupf+
H9LOrElqWNnWv8gRnofXmsfuhp6AFwewwfM8+9efT6oGN1z2PXHj8qCQMlOqorrKtpQr16LghBkF
xdGIzSqr3lOBl6E2FkI81lX6Xa8o2p209ojJbcHUGmvpuHlFuOwNs8qRtx5cZOwSQcbJ3ikllB7g
Nd5iF2+ihY+IDOkc2P7hNObCPJi6+3Wx2+AJdfi08oIsj6/upWd5MQ8NQ1B1AxQm4l3/fl+3YU6p
HqWG7la+CcsJdD6ROoNhy/VPsrGKAsX6W7tYh8TGWlATwmmhiM1AtiB8PaF8N6eD8m4Bsyo5MEiH
VLkteJv0bsF6hOtVgaFho8OMfjZFE8dld5ZD2Vuav2zU6UEby0ZsvTj+nxZYpt1eQx+9XQG1Xc7G
px4vGVtEFJD17CFUw/whtnJ2VzGCEtLBeVuCBjUitQUc6fDSuidKAWb4jMQY7Omb0bHCJ4QW1J20
gx7zTsuMJbaWwpZyGTl3iflrWAYj1Rhee5zV5LPS5WQySgsmNzNOHiMAakfX4dBA5Rv2WvXGQUZQ
wOWx5/bCB0fA2POC6rrSTmsgVQ4U/gJO0gs4STcB6inn0ib1KLrS2AqP7C0xckoz7pwR+aYlVJr/
NYwkRGVZKVXnO79vpw+zZz2YbTY8VWy4T6Wp19upTvOvgWmRUgJgxdHZBMmbSEGpif+psgCuJhX0
a3Hb+iulnY4SbCxRyLJpG9dfW5aXbRebhC3nVNVtM/Bba+m4wZN9z4/3hstX/x3oOWj75Ajz4rdb
YEcVdxPBmIvAlX/yKs87sXM185XsygYudgsIQYOm/c1aUwU9Vrq1M5ZIyE59ZDhFDHkjZGJFI6e7
VRsBsORYoLSbEcbQHEJ1dQ5aZHOi5q4u4X2WPdmUU0a1bW6C6vCbN0fyu5cGgBxgcjb3Mlg1DOSg
kxBO1NZp7sc8fYl9z4F8OAVyqqQTuiG/bDGprHvpCEXvv9mzMX9Jf6+R9E8cW5aX1iuTK9z/ybWr
nU3jcfQJqdebSTrnapjBkzRaeVTj6aLO7jSsZEwzgKAm74kyfO4l1AeKtbK+baK97Kad9cON9GL/
ziZfKv5Zwgt+kX2FI9NxNDKI7kzvlIlmtDUYKZex7KETjC6J3Rz+tiu9d/qXbbRC/6Qg+oSmu4i5
rSqtciznyKafKD1ZS09VTeqBrHJv2dqDaYblS8t5c6gCZLfT0Hzm1KO1u/IlCHIVBfUBXL9avGhI
yN9bg/0oZ8Slm17rkofG0uS01u64sJiUXJ/DPPTPspcN5ZcpcO2dHA1T5Z+DBkgyN/dfIfHv3mIb
gJmihuOjPiG8i+M2Wa4jV/zr5VqqdTZ5mwlO/D/mLcFvcyMVFQon2qlhVOyr2Qw+KGoNC33lpZ84
vftsjab2E3FtzzJJ/bpB/Jg6SfvZ6xNSOnEffgxjl2umFStnu7XT81/rdJB+ncOhhu+GL/FFUxvn
OCgl50/QDqxao8guEfIS07WDFXDXx0AvwSLY9WucKN42ha1r5XBQTsI0S7bwjnWXTjQk6943i02G
aKq2TWpXOS52OWEZyjBpy0vDPsyJh1bbH0ta5fz+FZb5Rkw6os2yB9+yKIRKEXdwYCXfy2Gqltmd
l6V3AGyTct3lqFkEIWpbodHC8zWiwKUZ0biCVGsgcf5HU6DXi96rBbf3SrriQYPHWnbLIEMFtuJY
7Z3Rrwp7awwxKDev6XaRlmii5CB8lE1nQiCB1v0HOQoqCHCWiEGEDUREzvwrgqcm8I8a8t5alTcb
0o7BtZYkSVWb8tjuF+NWGqHODK+TJERKRZA0/veYZc4S0wjaJemIYyM4qGD1YBAqjWe4QhJfK5/7
BiW6X4NfnkqplF1OdRTFMOK6ZwTFNobKYS0vg8tVsZhgxg2FY7HdrqPCYU4+B+nisiqbZanFsUxb
llqCCwSbOK/Ncq7r7fxIrf+4csm4n+YEvRg9cwJyrZQUpY7fVesGrpKw0z+OwgkxhrvuNJDZMnZU
bOscNRAdFIXRV6RVorNb69G99EYlf5E8g8ZcDh0y83dmMJ4RDlIf62nbUx/TgKQDsiDkzt3C2Pid
HR5zhC4umQMLF3uiMtnILsTiU7NyC5CdlKHWu3bKx2ZVGepb6M2/TJW9IRIcDBN7FTnklJ1qphEQ
XqIUH12qje/81tCeJpKeayNxzCOoKe0prB0XtvvAR3G6hCpMNYe1LbKvFpKvR8uovlez6rJdFTYw
jQEgsK4+ziIPKxsz0Mxj1Lbf5agTOVsZG1G6889YseYyXfbkulqh1EdYutLzmAwV9es8T2l8Dvdm
DWBG2nqNas3W8739XBXKXUmd7nZqe9TmxqBcj02mnWbZpA0Ap0LICa6k4Z1L+Au4Pk5B1r/1ZMi7
aCOJPuWFWh9A79QnXYVY8rfaoJQclMMiKs6kRcKzNLVSlbDJSJ3Zai4o+H/pE8rg2qZyThl1oMdI
Fr6bMWrl2bKd4HxbQHqWVeYcuuvN77cx9Q2J8jlI11ZU/iCVWj6SgaoeFSX9Qq6/v5hipKnWeAAy
iZSViCgrvXosom4D9fn8IOO1akaIeKRESjoVy24+6C1H92K6nOT7qQbgCK3v2wu4aXbNcovafqMs
1wNHJSs78YqzDAZFMB/1iUoh+fooRKjHySUtCXG10xuvXVMbV0cBHiuHTgCp8txSlSOHlec0K9VM
nGseKOrr25y+14yrksEz7lee8brM4SE2ftB1/yEM4bSMnPRbBgbnvhANKUztPtQzazsK9dLFJh2Z
WaCTkKDyI4eykSGhGT2OoBNPi0n2qBkdbQ5nlnXIHbonP4fy9/fL3SJ1as390QPrKt6CbEbHhEE9
D/eDr7Rni71nCduA3p71sT7YQzAdXK1toafFlOq2QdWKHMuutN7myOl2QxIRKG7VbMMZ/HPXFv+Y
UKjUfCaRctA6thCySfvAB3Ulxo2q6Dcj5S5v7iXwL9ssZnR2571Nlm7TSPW9Bi7/76Wt1HMztD3/
WLak9OVgTPA3wguSbhIUZz5pnTdwpzUR6bSD4pPmPkOK7LxAbVZfmxjJQGdM80+5P5VbN6C8nC02
RM+1unIKVdt4ApmPFHR+tgRyU/akbQaIDqxYeGRT/O7JITRpuD0rhZZnEDfeYjiqPDNf4KXuHrQw
6x90zfI3w4DizWKz1Sq4NqW/l6aBoktYZgWlqzG541EaZRNDDLG3AXQInuvuYWnsx7j1iwfQmQ5b
RYsizqKpPQD3vGAV2+o1s0CzUWK6iaHXPJRkq1+6hk+oiS0kh4USM/W/VFf7XXs2xXBoQbBSIexf
pNd2w6/D5E13cioI2Pus1qsH6XPNct+ZdvpR+iKlXYHASZ80T/OeB+SHYXjxbOUpginvAcBmcy58
EKlilEFtcOt1XooIgdY3R+kYraB+8Gq3O8CkxfOICF4cXagcVc3sELwgTMaCYwt2XQAwZYmVqyMi
VyVheJt984U1cAzF0LZKEPg7bwjhIUiD4l42qoU01NwioCuHCBq/OZqygZpGVYPdEpwLL5ITwyZM
Sqjnfq+SjFpxH4S6tx26EoGg3w45wxo4tYsVBzImU9nZ0GsfeR37mGuoxgheSlVI7SHLhVawpLVc
xosb4UIIL+V4atvq0JgUL4fJvC/I/8PyFPQPvqHzfRM9I7nGaADek1N+s8R+MYhTH/5AMkA4+rKt
qWAATMpp8dZXUur0Yw+eQAhoj4PXOg+TaKjKRQW45nQs1SLnIcws58HSfGffjomzWmympmgXKpzO
0iSnylhobFZtrodgFFlNOrUgiG4vs9iWl/F6Ko57uGnOXuj0RwqzKU5Py/nV5pF7k5kd55Fi6MJG
Rdm++WHsleYxMZ19oOozWJM+OKcgTNeRHJpOsk27oDlIb1SNX2NfpOpB5zxXfHtlFNwqEN+zIUS0
gqWrRst30HJEezmc4woUpRZ6VznUahCfSv6aG2F3x50qvU1CnwXmYZgatjKqNCxlVdfg+eUwdyDs
1BHcNiu+tnZZoLQAHdCxKZ18z0XXeCTZwJUcIoH/RDb02xDif4MjcFw7SH3f/xVrwhOAFguxeYrK
O4+PG4p3vU2rzsa5F43sySZCiursVKFfwYGORwFuteqNpIVwk2FSNx8Nr41fh6T14qcy79rXUu1+
aF20c52q+lAOqv5EWTrwyLrhSTEKjacRtMcmsAZ/L72RyX4f1RIDAAbBE8rf58QHJpWI4JozxAdK
wE/SKefH1ffUZTckLWEZfw5qBYZrEa2UEPvPUQBu2VI3KT+1j7Kh+Eq1wo+D1ZcfKeacOUtSIbuc
/SRduynb1dw0IUb9Hd/2xd4ILetOd/QffoYg2Tho6f1QcKXkcRJ2fNCI951opGPMc/sYjNlza1e/
TGJCnrvltbbj9S2+s4NTHM7XTlKUCvJ52Vua9h+2KbP+t7hlWhzz/S+UdtyYaZCAlfZh3JlMKoZF
zanehDqMQTSy15fkSVZy/JcbLGh0CCP/Iu23FeSUv+IW27uYEq6OHb+HH5pa6Txk8MLvXmmZInt/
v5vc5Gxo5LFu9V8D5YrL2jLOCBVrW3FVgakbjYD14MIqzbc2KXeW4JaWY6hNIsDDABoX2zAaaBi9
G4uJnTTKOUtTu058KstB+QBw0Hrsm/y7UljDRY44ctV37M2sTc/35hHhkEOUFOMl71wNlRwqNSY7
1tE3zfV7aZNNn1uQXLp6sZXDUpnB7lb9fOTMlu9/V4cvoKEjKtS0Dq3AIt+Z3tRdk6TxqFOJgpMi
mF9ZlINrAELhXAdg0IPwXvYsnbtNoXWwI//pQGWM02PfepV2e85iaChEiJb+bAYSSXKNrHBDyCFG
ncucYqMgS23obWEZW08kDPzvKcIk56xNi7Mzxh8i08r28W+TtFd2HZarv7sjFe1Y+aBvs6X/XdDv
1aTtvy9Z+t6v1dsy2ANycrfa4OXXJo16iBaoNCipMVlFdh/+yIF5UkT0k7/MJwNurNdZK9qNr7np
fVHAJAi5n36Y7Eq7t3lG29h9V64p3fdIPrTzJTSBZ+/qkFIip3HGzTuj7MrGCACo963hA9cCsw22
W58vi3uC4r5bdT4fE7rJXxdHBD0sGmtoXqpZ8ZG7LZdj6EjliEoJ89wU82c5ks1QmuJLM9RbvZmK
j9KmRhDB1LPLjxuTj2g2qdpoK32mMEF/ou9nxejWiy3LWnc19YDVl4XG5JuvIWB+W5VysBNlcvFK
riFtuQe3rJ+O8U7aeDiK1pUetQd4Ru6LckLiA5mlj71nj1d4M6+xGFEmX32cYOHfQZo2b+RQNpzh
/wAoH3M6SVjaWN69T8ZbTpKmlmrrPcwG/bqGGJo64XECSeYjzTiW+n0KOt4s5+iuFSNp10PbPPPs
cJIjV51NUIr6VO0dJLdW0nhrGlW/93WkwowOpjlpCwfVuDOneNVkdby1PaW6i0qL7CzUvIfU0Yw7
/t8ugGdHe+5tEihqb4b/mUptnUGGQjF3b55yMyq+hhWFqy6sVJAdKco2mSvnYsJQcvIa1dw7HIo8
9NRDbqBgUV+tIvpGhqv+6cR7FDWCHdeZeu9QPffQebq9LqoAm9113qrg2fzStd5Jem0lgfE+nfiK
ozVqH1SwkMcUiZuNodf2hbL5H1AqhBRQaEh6C9PSLDYbjvZDoXbUmxMh7co4lT1c1r+mUbv5/7Pc
v15V2sQ7ZN+lbwOQ8rVIX7ai6UTmVTYUG21iAL+XxSQjAn3Sdp2u8gcVsdIm58shhaAfwbtbRzla
1qVKJocLZF9QLnXqgJULmeXsqepTikWdL1DZe/cNGbapyatDoavRXT60VP9ahv2B0yCUpzwfciV0
SFfIYlhfRqt7HBK+wcrYrK2BHCe7/PONX/Ud1arsTl6mb+vKpFRGMKvqhkUje6KRIbNgZ+3EqXU0
Zz9nvZzuuaJBcz2G/TeKVU4VZZWvAeRGe+rL+0MV+TEyNuo3i+/YIXcd6HcKp3gZKUDae+48beWw
Gdt+i1BTvpdDfx7ijWoZ8VEOPV2QXyF0cZ64VKI+C82i20O9VamqckX/GVxzDv1apbr686jlb8Na
nLfKoZd4PlRk/ZtXDrOH0txOgfqjn2cP5ldbRXUoNcH6tnkCOnpgB2NrKJbwn9lkSq9e5Ug2WZgJ
Igv9RzwYebYdnaNuc9DPsYFBOYxq3HriYZ3CmGogCUShmXSYem7evPzUTEqURHRaW/q21Ae4Z3+7
vcoyyo1c8bYslbWrKfeVbYtUzLpP++JkJRk6gcjFbmbw599UCxIG3fuizIO1nbUwOnW1mz8aifEN
Ec9sXwYBOJ0uKK6ycf2xvQzuvRxMTVV1m8VpKIG2tmoklsauGg4QGr74eUUxoVfrK093lLtWCIaQ
DQju8xS2JUsz3tnLKg/M1eBCPhm1HecGhMlZMND2x7lH6ZL0Rfy50+GotC33azsE3OiSEp74nrqM
bmh7OCMK7ys0QV+1sq8fTWNKTjwqaVsonoevCY/HqeF9NTmpI1NbqmBhde2jObs/5Dz2Ady+KTv5
MFLxSD6iM7nvRtaNkkwdH03N1r5QUYp2JxCRo9w6yiZjKxQ6JbcpsZuUTVRR9qm2FQLhuePCNFzO
zrX07I3chLqxkGvLg7Xmt+p9k8TqfdH4n+so0I5yJBvpjBN/NVAbd13shq6bl6405gqpSrXxXuzZ
mK+2H02rXkVUcIZkbuvpo7uXw0yxnlF1XqPGiiaGoK0xtTjkU9PDi+wlc5g1K9kNAjdpVotLdVs2
LbUGMpwp7wLfusj+rczW9mBznMdLLJqAU5h8UxvDJ6ewu710oL7lI30SFa+2mVNxWNZhw996AD0k
u6Gg3YmFqIW44VxujWDyuY1vQR0pNw2tLwixBGZaoqIb+Nw0tp+hg8YovNQKR8Xouc76oRXaPQ1w
ee7qsXFoM11/Vnv/zQv1XXyaBpTheE5wV9TSBd9mJ9nXsWn+hGH/2MQdh3yQNLB99I924xQP8iA/
1at5pQZ5eJbDQAvDbaVCTeYmznMzzugjJfMX23fLXdqOHD56Tv1J2ItKn75QMgstK19h0jvrCoTU
qVDH6JPpJpAZe81TN8ECmUX9D2l2syHcl8a4srKDzR7tBHM3TM2iZ/45nJRxEPKFuG/dW3gI3Arp
cMhzf8/5a51btIa8QL5a1gw854NDHcS+zp3hogTFgOA9UlbWoN13aJmbiPlik95EHYeLbIo6f1LG
wNknTWz7V2mDGgQMjV7WKzkDkEnE8bRYtcrn5KCR/ykRf0Xrm5qkMh12ye9iLv6AzrySXiuKPxeN
2h3mVtOpahAzorAlE1TaEVV6vwNlFRiUPjYAs69sY5MEasueB5qSh5C6JYmxV+rE3pXwmcF2rWvq
Jgjan2XJUb6SVugEUvdCZUX9JgLP/5VeN7w5pDD8zSYYMv5yuLlD8euyjIyWKvGytzjk+v9aZrHJ
kGVGbsGswm+XdxOJdxMJeWgZvbxXK9Q/BmZurDSlqTacMRQPKIzlD47ogS+ggMm+lxbZzCEqcvVg
O+9CvbSd2A8dblN+rzBWU8ZlzO+2cqZc2nTV/m7iLEuazKwPUbywTI6RozDezbEVeCuN++q1dIet
JodyXlamBelM1dypAWXjlPn13SUCEbq8M/nq1Ps6XPDnfr84vLbrzw2Hjre3YapCBEzZIOTsfMg4
duo8Dkp1q3I/pI1nXsG9nKRPFaZicCDqMCaejsRQOtqyG7a15nkbPeY5fM0Ozl81+IUatHOL4Y96
b0Pec5GrcFXoPqBms/jB/rVHWF2ujpsc3Kiz7lqrSLm/ZqRAtUYFogOzwV08m9ad7LlBbRyDtn28
xckpwZD+J/fz+ZDxz+DgmxkOP4lD2xjRyharyrhlKYELnZyyON1eUoMrI6IqazOIbOPQdwEleGV5
kEO0zhECtihFkkM3g+qj7h4RDHDP6Es4t+avoXRIW+/F0a6cwhjmQbB/RjykK/Rt6g9ozNUfopic
l1nqVHwNU83HTEOdyXubDOYu2G7SAbYOOZRxcm4b8+xhcsB8m/vXek0TtvuyoRZbQ/X8bBb9W+N1
znngoYESeJiWKKb65RCS5RVCCNBxWnFT1Du4y+GcgGaw0qpgI1d415XLymjp8WEQ4YeGNNKsIh6F
+CaSmGWGJnwbexdKpjlkGyzU0sshUze3MVWo7uUWNXkBDBZ2+O2dx5KTCjEf1nO239QJ8hie8rxi
1r5ynqkq5PmKxkpKBRlmsn4Q+ujaKRnL6BJR5wr7vHGKs3QXcMZ5iB3Kquaysk7kbO1DYA4fFWOg
yhpW5JUx9+2ODdT0JeEUgfrT6ZMewInAN6Td1Wl/s+d2Pd/sQ6a/s8v4GTjJLd5MO+WKqiKULCP0
SUNV3dVCXTdN2B635RSdZqG9OzhIC2gI6O0aIbZrsHE58IsKN9IbQM168e2EG5SYW+WT/aAq0aET
sUgfuCc38F+gMJ0/NHZvrJoa1h644FYwdhtfDa1DHiPoI+jMTUpc9UZfpbGX3PVRmT6iuHRfwSb+
GZhVvrODRoFgzSs/e1Qyc35UUuyHRjsJf1QTsyslmvUV6moEhCpEgAa3vpkCO4SgiEx+fdVqhbO0
DHi2DJYx0iGHsikd6tj9AEWeIBScL0ug7CmC0rkYvi/LS7NcZLENYfSlcz6nYzHvaqMJtF012xQt
KmzXNgiRVmuuow2PUcJlxUl1GTuDq3jmxemOA6Rs9X/MAksVnwzP2NwWkevdgsykf9UUoz7ERhzd
LY1dgKIepvVigR4puoPHEq2EObKeOJIMjtK2hMheU7rz2tc0ZbM4tMllGqemwd7qM+oOxYvdjLJb
1CA7YG/aGKn5/l0YDkdxXdl9detkOAX+1J881XlrpE0OpWMZvguJKyVdvRv/XkaZfXPtI6u1lt5l
8n9dyxEvrLRleECz+Qi1x7yPRidc1YJCq4XZHyoAt9yUimec89CDektSbSWQRl0T8jvryYo47PXr
SUXlkjlqwR9lmvWzDIF+IIJZCQGmICitw5g6Dk+PtfJ5GLQjlXOwcavhSPJLcJcLezVXP4wEpo4o
DvW7sjVPTdjtBqU/xY1VfAszt+EuaSjPUWxWm7FRhgdbtaK9A7fG2UV6Yt2lU4m0nQ75fdt+zRon
fjZKxXkoKCTOoXt79snHPBXBSbpkA/UDkGa1QTeQaJ4rPjSNuUJz93uFVvBTgrgtyhXKWo4sxIye
nJEfmZt0m4ln7Y1jrGwlSh6DsOsfkzGLN27mt/s0s/tHtSjiK1fAF+mUzRj4X1yeFi9yBB2Hs29M
ajdjlWOhNYu5YjHPCd8Wm5u023MQfJ26loTfXPAMI0h8ehiywZyIIcwnW6fV91UKG1AUKQM34V9K
PFIYR0sbiJ0t8KWLo2rKr8i8OFAscwqgZCFZpjF5kEgrUIb3VZslDxKEJXyNGElfEMf3jZqqq6nl
qcOx2pJ0YaKuwOqXH53CLD7yLE2xRD7nezmUDqOgTjiOnTtpaqy+vuit83SLF5MCRcilBmx60qmP
0/Vgtt9iL+jOMoRMhnvfzvZ6maCp7VrlInlpNHOVODwEJ2XUW1AFp/7Ry5T7uA4UNksAP++QLOvv
sqEh/6+mFK34UHnuDYeaBTSK6r3vawYfot+sKyskRSZupqmewG0cI/sjRrKRzkJELGH/d9vUo8I3
NhT3Jsq2sF3YCdlTu9CNbKc4c8/jGFb3aJRUa1Ras+//e0TGGuOfa3RahSaJUQSHKknbx2ZSPvm8
x0shRnXehYd5GLW1opjNo1GM7WOSftLNNPkoLRYaIygZWsNO+qLJc+7MEZ6koGk/pLEOrLky79ib
osyd9f23gVt2aCnxp9bxjF3jGdGxSFT7ruNiYA+uf665zdWU69IdZ0/ZuiUASFTfXegwZ8SW5lZ/
nqBeug313tafu9533g0Xrwz+19ycs78DnLfZrLcX2XgqzAfcdAuoHH/ZZE/tYLzgKNgnC5ILgOeU
Iaurwiy5uRk7gSaNO+eQ2cZ8mkvYsSUpe4cCEvck56nXZuUw9R1Q/VyPPquVsYb0M/wGcBI4WOQ+
606MRGIJBifpIXY1ojtrUPS7BAYZipv4mVyyoNzenHbcOkc7UF9DShpI9fgvRcMlwrPnbt8jYLMp
vNl4qkKzOZP+6FdyqEMO/hA1CSI9tdKtDeNV08vuUfpqCBYSpQrv5Egrp3Lt3s0Rl/IHOHDc85Qo
yRoAAPIikz1d+2o21sgthd8cw9nxpGS99m0Jq4gOQ5Y9KeFLKQTBRICcmQhhknqE0UnO5NE6+jZX
1i6fHOt1GIZy3yfbMID6ewYxXP8nqtA5nFpNebH74Vtt1cm9HKn6S9O16jOQuu4DybVrmhbKy9z5
ZDL1NFjLoZ4P2R4osL0Fp/cpoz7+WNV2PoOyV+ZDCepaTzkaUkVjhSOcU797YwZTBpuBYScdstHK
1L7FORB+nCENWy/z04YkCvJHXQMDhB/unBwVrdHt2BnXU3LndarOFTPVPsLUPKyTsnH50Odg1Ti1
CR2XMa5LNyjOdldV7q2b+WVx1lyLI2inhJFR+d4ZsHNz4FYgNTQCA5+4SxXGgCxO1w6Pui80wzMz
/p76/pqjx+5nFvcPJmRUn+eJH4xpVOVD6yXloR9szgi1TL8z4krdhBoJezi7v8pJk3ssYSH64VhD
tgrVvH7Oe4TWa8fvV3WAAjj5wR5GUX5zzWTWhzaxuyfOJITWGNh26a2LMCDJY36XTqcIvEc+GOmS
DXLnL+h3e1c5MuzGXRvuAOJMLA118T/Xks5Kmd0/14oQPDENzbuaYrJcK9afgjQzN/LYrbe6FHWj
qH07r3s37kfFXWcdjEONeLZudbg/ZvhgDnBFWE+pFju7qs+TbSuetfu4hvpW4Qrci6E6GvMdp9bk
fRkpWqk/jskHOVEu5ljlEQWPgXsefgSCKqq1Mu8s11KN8d+vFDyXQcStxwj8WxPorQV0NEyiXdc3
3Up6vL56c8vhLUbNGu0IzuO4TI5LdhYB/EErbTK4jNZg3M66jbYZMFZygSnXV2HyBe25GmpThCwT
3Vt0FgGuVbT4NEORp7raZ0sNgRm3nb8bgmL6YsxwT/0ydxVMu9KsOv80/xEtF8nFmd4f0dIcxvF/
vAJu41F1+wM7J2ufwEb/ZE7B996up++QhHxUICB6MfXYorjKUqncrNn+dPO8khHQLO6G3qOa0w9L
AO3dqxFr49ogA3/laRLmVVVpi6scd+DGB8EL5Q3febRGtqswf+ZBeYeujPt50GvUjipOtR3OU/c1
PDsnp+mUS997+nYuhuYJYvMBXrlm/F7UhrjwmD85GNrDOrzqcm9+6gG2wE+igvESn5pVA/f4hx0N
tWtrlupT4MIFO1jWW3yEUNQSv9hFfC/ifYd4ub78QP+MX143YJ2/4uX7+TP+H+vL91+L9+9MxXYk
gfJkeNaP0OiG7x0s0HOSog/jrqikiyD8t/IDRwb6d/TT/zPGpnOC5LbngdOyDrAHxTvf9acv8LVB
xVYrr44O53El7IgXT19g5Fmbv+05hXY3u4ifXbM/cHrSrjIEV86NmdT1Ks0U+1wNhoOAR69vpEc2
0rEMZa9uDKb85S7i7tSF43hY7JM2WJyUheojss7wMmWJ/rnsm2eXrOpP+HYzxYFvrJuHw4hGzXqE
hmWXll4NtR8Nelr1RQ5lTzbKQLo8MNsGJhRuSQolWuXcXmWTlF57jUQjh741WmsoXtrNYqvNjnNs
OQ6UOd4ZZjCv5Dw5RTqmElZZajpr6P0d9XM/G0i91cFz4VrRpR8c7WafYihOxtRGTlNFkYS9gXnX
D9C/JGl2qpwOFfUUNNfeyxHuhrtduXDQS92cQynybAj+u3x+HCO2N17BdsuZHlEHmR9dtAsoKe0R
XxQ2ym4mhF154Ihsyvxs/YHitumxHT0ocIFlwHzs1dU6GF0qClL9TnrtSNRZgRLbakY4P3YQcYnd
MA+T7dpQDe9THE6vGryEP9PkwYHJMFjZNviIWdQJQqu/7VKeW/QC2EGvdl90KtyGPcpz4R0UUGKL
aQxI+cLENR5UJwQZoEHsplblSY5GjkbuZa+6b/pqvPUV7rEbS0/5zEaAQNTwUzWUBZSeV1QmXuu8
HIt93U88MkOotyY5OV4tyrZyuKBg+jH6b35TrMdyMuG7LZVtoGbRKdGG+WNjxVDOQix3GFXL27pt
2OzcEcVYTQnGlzYRhI9tHh71uBtfJjfWVmwAc3QY8M5Vwh0FATwzi0ZUSiruGL8bRCDfhuyP4pPi
VfDRwwV0RxlU/9w43ZpnEbImscZlIwnQxBFD6uwhvevzTTwa/JcMR7BrFmCJOYLf2mWjfyoVoSHe
JN49Cbf6bIIuQRtK6amXDMMdi7erqqU6Indd/YNseLi/N1QNKsMA7rKbHdoBUykfGpDbH4qUwpRI
n6Hd/jXFjKqBc8Pw02KaIek8qAYH2ssy5EkRtuHOeJvaQEy5Tucu32g+Qsg1YJxrMuvGK1T8VaC2
r4WlB3cuZJ4raVYTHQUN0/6kwWpJvt/dIcEObirhQHGj6AKurObHOqk9ZdPFNXukIjd3c69l924S
5LcmQ+oEYWgosG2gKHcFyMq9aqDDZjXddJ8FvU31jeZ8gaJ5V5pB8aMY2k9FrY0vpqMOW0WPmwsK
b8OlaItqM+hd+9RXmb8hRR4dGi2aXzhfAEYT1BRfDNr0ErrdFwWsCWWCjNTA4vkmGx7NvDWfVLBT
/Hnnlxxlnodw9j7KoEp8Zah50FbO/xB2Xs1xI1mb/itfzPUiFi5hNnb2orxjVdGK5A1CarHhvcev
3wdZPaKkmei5gZAnM1FiGSDznNeEKC3rWbtV1CHelCb6fXBfhmejc08Kz92vloMOpjEAzglDXCeh
ZKJLN/TN13KEQpfbiXM/oCx27DVwACNI7a8lyTfDtYsvKO8nO9/2w23diOZtLhnJAbj0ooE7Zt2h
6nT9UQ/Ll5a869YnF7CrZuHXxtW0pxlxtIkrOzzg7QsJEjGrJWZf+rdB+bPUlfE7gFLufvDFHwLX
DndGERo7p/bU+8ZH2xvhsek7+CEEtJQ/Kt9JwN3U+tW3sa2uOxvLWaAOWV5HR3dWkJYHb5zUE9if
dDPO0IrP2O3MQWTaafhC3XrEPDDQeIttwyRo/7gO742FESr2amWRDQd/skkt/n4q2/Kgm+ZwUKGR
/PsgtVFUys5+PxxEVHIVAIwBGCGkElRAZkaodWe/CsV9UQ3dNXK/RqaBrXqSBtnJH70H2We7jbgP
ik7dVRmY1B5KQbSMRWCuu9zSqGHNbR+V2SW35hzZN4a7JhqPhbNNS1T+xkLXdlNFSRoyu806WKPi
U0/gvzGw7NprXYfA/tX+LFsI3rbXwnLIMGexvpYxeZj1FPAq0M4YmXApGWs8/TXVlOZwGyFe9dQ/
kKGY0BLt4G7lYC3wjpnxj6Vu31O9jy6J6mIyEzj3qVHa91kqmgOe2uFCNn170C+4KZLC65zpa631
h0EH6aK48bRrFNPcsOhQ3wAgIn+q7OtBuSfz1N0PdhkfHKG7C9/z/zSLeF7yzR7W4tEqWZs01M0W
AwrKz3ocJavaK2teP8EIAJTgnV2zYLFtKOtqWjnHNlBrKrZ5d/FmuwIkYsfHtgUlOJpK+ur72Dbb
NkJ1loW6ADzv+8Kr42+4+PmLLjUx9uiRVIudWscMIgKaYXfpE3KxeGG1kX3fkvhbjwPwQ2jj2qYp
a9gYAA92VqYbx45F797veBsddb5HqFazM6c+voP+za3IGuILVos8FtkF3I+zmUnpF9Mj9mYq6REM
2QbbEWivDNor/gkxjEN+1DZCtk1gl99NddwX2SzC7wkYw+2ExUEajAur0+znycIeN2wrNtV+BUNa
j1du7VevIJBwhjByxIcNu3otkgV7If91VK38hJRIspSjEhvOt5E42I7Mk5B8WTlJhiyqXndnUXsV
v2mrwgq1VF6cwIUU6ZKdyPXuUfjKUh1PgTh3SRHiWTNkBx0LpT+MIvsuVBG9qRrwxTBy8JXVLOqu
STIBlLWQukj96iztenRE+23LKQtjofZ1d3FmGplk0krGLVjMDjn87sGZ6bgy1Mc+6ixJpx9cJyke
J7iLB0ymu0VZxd1uABO3wR5JvcRNGKJfoZ1lC6QswJT5gHJhs43RJ+YJ6ZvRujR6faEUqfWAHIu+
GAfLe+/a8oILhOMveNRas6Atr3oXZjHMkTILN5mR86TsjVgBHJXg6apHNsSMxr4jTWVMKx/CFevE
9nRrlp2nbxqBIJNDWZqPIYo2Tqyp6kGNa3y2kBldJLpX3slDOhdvKt754RaMsx3qNeZJdqqpifoI
ObJ1KTDzSBxQIY3pR+fESDeWgvT9CA6Mn3FuXqPONa5B3pVnCIaouv4rVM9nDQqT3jDax8/4ECvm
0qq7YqOFsY9ONIadu9vluCOC3RnF7VLywliOtqe66v/U6glt/SHIP9Jz3TvNhxKLdmE65fjoVJPL
X2r2B3a27qpv8m+sACxcNCghd2oWUAmDYiebnx23JsWr2K2zu9/ig9mqqwhd7ZUc9nnIc1IYZnaV
EdNJC2c1jFq71E03Ww/eQdX97kEeAoe31tM7dS+bKJVrKP6ixDPU3YPCt/ABmcts6zsO7vLzLBlD
TRP2uha5BzmubyC+xJO3uU2Yh+V6kG3qyRtXclZfmd1DVakvWJLmJxkaHLxmuzo6y0lg93LcRoJd
QYXirPUk4kYN50qj6knGIsvP3VN/U/zU35iW4R9IK2sP2oS8qxwx2PU3slvqY6061b4Sdb/xGryC
1Tza13khDExedO9cNvD9W1ecUCVBwhUvgZUwZ5EqrAlXyMBWe/KWzqvFwyUsbPMlCLXo1INBWxae
5bwaQc2tUK0idtm5eBEe9iepEyybHMS8pjnxvk4N7QQ+LdxGUdRf8qYp1qiNqg9k662lWdfRS1mG
GvoyKbr01viuYAjxR91F+yI2DJ5tzrgNvcmDV8KhDbg5u9mos7shG295COsn45snEmfZTO50LOPO
fg4Tax0UE3H0V7bahG6qyIzhLdPJSnfIunpkInAhNyiBzNPHHFhYUAzFpS2m6t4L+q9yeuHo1ioV
yLLrVK/jML0j2WzsXReoeVsM3dmw7Wwd4Lb7JEpNQGHNwq+1hXu03PJU/T7seutPRA6ehRXnb2Ge
l0u11vSHbBj9jbxiz9bjdkUb3dazkvaYTw1W/lQOgwDar4VfRdDd6bHOJoorZqAqvmtUvMY/Zu8Z
Qw+cNys0+Dx6yzgZaWA+Bj0wjD6x33oDKIuC+sDeREX6UfUTdpEIFEyFmmHold1QdH5mtkfuHO1S
ouhAtbbLMfvmOWWIAZXnLCut0ne+S7PvEsSS+h7XZPI1YKgbcxsqWITL3iFmhxYAyV7KXqOE1G5D
LcTbTxwVV3dWaBb735JgzcNf+1a2WoNpV6qeRFgnl1Exs5mqNjzNCLMi1/dVbY3P7PWLg69HwVoC
y36Nh3NcAtF+jResF/5TXI5XhqKiIpmKnZpE/iZ1tQALeiN6DjpD2bYx+ge2F8XPva4UB0vH/FL2
5lqisO8YeSLNva6r46Y+JHeTNhdxmvqbhHuYSpcc+h6Zgk/0h4xR76Qc/wP9oQxmcpAxCRCRHbWg
LlADDrUNhI5dHNrunMmgjKxE+lvpcGevdQvLk+KtwfH6pZoF9EkConA2D00+RLxpc1CNMlNgjq15
lmf6fIag/2VQpuQgQ5/xPLOabf9jluygIP7XVK8RP83Sg+l7NdXmTte06NKmsb3KofusRIHKuozJ
gw+1YacXLq5WkHguddW1LHDh/sHzMpfdFHf8hT+m4A62dcvWOd7GyWt5HqTJZiau/BRUVM9a2RN4
h1bUobLqzLzaVQjdLhK3DjDcnF8h5hXkteV1brPnVzCLzl6lnkbeyWjde2vSYNppQ/XdNT6KPBq+
iSIzlrwN6YXSsjgEGIRtdOx2L4EWCzzSanutpC47S63LXiy1g51T6u1umJuZqJBejp3qIHsRc+iA
MgX9aVTD7EW06bsb9dYZTnf2YkZs5flVHZqAr42a8Kr1pBZvYPiQNwrM6BwpbvoIc+gi48LJcxAa
kIYnHJXe7L5Yja6VvWD7bh6LPvxrupciMRaion42rOQ/TvcBtbxZU36bjgi7efRtV1/aqQEawwi9
ZeyS7YmNkb2A00Zf6vbVRdToualq5eonFNJTJ/rSGoFzIMXT4GlTxF8Gdq0b1a5BS/GZLFzFqrf6
6OEwZ1TBeWhwZx/Qh97VIxZJij92qyYoxMsUWn8WCe4UZXIPNZkl9kzCgK+xiKz87BjmcJJOu9KP
dw7xfceOQ/zLovdHqCrxLOzTyAPCWrX7KikfItSp1S2cgOanJt4x7R6rqIeyVfNzEFcwDD03XRmm
iQLifEjT9j1BLmU/diXGgWMTpRcNxfFlZNvtRjblOHXuSEedImJlZLcLVEO1co0EFF5njE+DRxYh
MupXHAhLKuSjWIFGmhMKCG6jyZ3cDTzUXkSTLGIRN6+mYakHb3CUpZzl+3q7TAU20bJXfR2R93sl
0RKe0gQnNTjeDav3KF2NtVcc6lC1VqQ1g02X8ARHY6Cz4DGyA7PN22mOUHcNIPcEfogsSUf1Pw7q
dG/MMjkr1t7Ooukrnu9olC3JPkbPThODzMIr9SOtQep51vcIGAJpY3t6NDJsaIfB9I+mgM+GVES4
Vmw496LK8SuaSDdTTUcfUXzruQtTGvSRtsQ2YTt4hb2Hu22d69AtV+6Y6K+VLi7yhcww2MVwIbGG
40FaqBNQg9yLLvLMqsvvihLYFAJ/iZdV42Jgj7t4SupzNyhsODtVdKfOqvuTPGuz6K8zuxfKUQ2B
ijPgM/zbUNzR+1tv2826KlZBYjKmbBa3QbpzsbK6lc16PqC7Uo9eZWcxw0XycDEmTvIki1+2Yn5l
qZTdyS78A7KVjr/FVnayBElu1ypDVzmkA+XkINb9KyZ2YoVRE9CmEDa7jHnzGXn3taLqlItxKbzF
S0+vdx3V24Uc8TkhCZGWcu2hBKX5r4uEKf8VJ0TkZ34ZGZez4s4xV26MHbns+OnqvKB5CSO1uGcr
0T7XmXMXjh1IkLnlaOmzoobuWbbsOv/upbMmx5h2zzaO7nhNFtNJzM0CPPOiNJ0e6AQzVURrlrrv
doe2nrrnuAvGZYpP3l7OJeONtWRkTjs5d1C5YY99YG5v/wcNhRGvwzVBznUocm1aQ002srePPQH0
cfbXK7HgrFILC8WuL148K9pNqm6/W6ZirRLAD5CHguIJ/uD1FkeVYxWznz+pQ9Y8OKb+VcbldcKx
Rp3TbaarlcG97prJeR9aU+Nu21SXIIzds6ULizSEhoZgkw6resBWsnSC/goLs78qMz2/4jE5qS6Q
sx9xoYtgReFSsEJjhOzwhYZZRYYCyxzyC1VxEXYdLxlmJUcZS804WnDHFKty30SAvzVW8evS1cd9
TGHzqc+n+6bq8QlqyAWOdt09WTZkRBwCTv3cuoUC1EwqNGdlK4Kvhpd50h9lc/SibO0nwbjxYjCI
Tttam0wyd9TAaxfFfIp5/MasumBewhBrZ3aPBq63WDVRAAhnxuFqU7xN3emQFbby1nBLFSkrcrbW
O0RG+XaBiHxrUneHiVr+zEOiPqIQOzvsEkcj6I8R1xtVexR9lger8RqUpXYMWWYfDXgyTkuGXOem
vRD9UD1kSubugjEatkOUjE+pPvxB6t/6I7K4j6CX8CUvzGTjgLw4kEwPr0jgIidjxdYfTvZgqUP7
rdGx+LU9Kzm7GqCAugb1qtipeUQboV54rHu4zdGUBy/uzeOcmAHuPwd/OnVl1GjLdEN9GM3Hub8R
Wrx0560my/slhgTeify16ax6Ww1XoaLYqzZt7DMO3i17nohfS1CUu84wbPA1dPiiBjDaiQGSIjfr
nQxS0XJu3SIIIJu4VrcYUOpatRp6J6phTQ9454rtbCyFhdfYpNyNhw/MXSpsGqLpwXfZcCKycpYt
OYHqoboa5q2qqhRtysK2XZZJXV3lEI9n2H7KNWthoAb8IOaDryO+4Wexu5dNo/OTc6DuYDxfodyT
1q9eBOoL/gLi/IPKf/kt8OMYu6Qwf1ThrqzVFIuBAlWWve1NwZ7dkn9O3BA/JHIvj4FfKgt++M17
VyZ/XVGnBvKvK9boZm3dKVPXWIXqO1OL0bSoKu8VIeaPyjKqawCTALtH90WGR0MlvZJO7taZRxW2
sRV6qD2x254wfdcFnzXxDn3c1QCW+4AzVf2apSv5b5ic+sEy2PJCp7PzAi52MvzcxN1SWVCEspbp
OGG01JvVKVIgnG7G+bSbrYDkodZKG+8QxhQIoDQLGfwcY6DcuxVFqi7DjLSjdAbW9HGXNRSqIn6T
CwFG83m0E5060AQP2M/9dV81zktjzd+g/AvGYu7Z78M/by1Am7ua1d4qMNv8y1imDbdWL9v7nhKu
HM/rNkoJ7lp3cepKO55UXt9t+crmrxmiJ+2cuDWhwKziIsb+EyHae+Hb8QJrs+lrC5KUJ1ia3Otx
nFA+9WEr/pBqlGdScPGmynjrYaPNKtfbfI7roj5dhlZqLDO8+fo266/jfEhKhzy6X3y0KRogsiXj
hh/CIi1H1qLoL9+GuUlVXgrxKkd9hpuRBY7Q83T32VEWJLAiGwCjvJp8vVrtNPCuRhZ/LXp/bXJr
OCf1gM9VO4YPGViepW6BQh0rAAx9kJfvmta8YHoZfmQG1VC95a7ratus1Qq2gKZ/0J0aUylFfBhj
YLy65RiQwUmHJ72Ph1VWlOa1QwJmo9dRfdfqMEr03pwJnX23+sTLd8HQLp3ChaJHwYwKSx/Ud7K7
hg+KM0z/UbNB3Jakg5HiyWNs4vL7qbXw0dGAcWVKQe491jF/w2iSTztsDi14vFeYeXJ4RJ5lH3d1
sKzqPt9xl0J2sY7MVTDfcOWhaaIiuLVjUWXVwqhhkv/jf/73//u/fwz/x//Ir6RS/Dz7n6xNr3mY
NfU//2E5//if4hbef//nP0xbY7VJfdg1VFe3hWaq9P/x9SEEdPjPf2j/y2Fl3Hs42n5LNFY3Q8b9
SR6Eg7SirtR7P6+GO0UYZr/Scm240/LoXLtZs/8cK+NqoT/zRSV373h8LqJUIZ4N9hOeKMmOAnKy
ks1WE/qxwnyHt5xekAnexfCik2z1tWc/QXsHb3TrNVhZInl5kR25PkCtKnN0zRyEuswuWbeNUbz6
TujsnSlpVrKJ1mC2rJw0Og1mUby2KxDV6WtsUAxKJi1ZykFq3HUrl1To3szC58zJzlMzVFfN9Iqd
6+fdQjNy6OMymJUOdLXAO8kWKdXqWmnKuM5qN145ZVpdc7v7+vefi3zff/9cHGQ+HcfUdMe29V8/
l7FADYXUbPOtQTkHTF1+X4xVd98r+bM0hTcyMEXZJKyNtJiPOvVFjmI3kbCZZkfga9lHMXNm5EF0
WounT/wBNK+65yMnHsXt4ccoMWdKfoRU3zJR5VXbZeFHw0uCbsXkUS6QLbDBkFHCl6BJ2odsciDz
MsZXvPocCZOsyPXv3wzL/rcvqa05uu4ajqZrjqHOX+KfvqQ6oMepY6v4barqZqOZbboxWRvuSWMm
z1GfXxwzUr9mTkqBpRUh+ewgugRuoixkR+GYz2jreo/QjaNDl7rjOh5KbPaq5hHzUSwrpyR46Joo
2d+awVw6kPUDlYTstlUijGeCpIWD+aNH1hhG9NzjHquyz4qDPNMVw777nCtnfV70p8HMl68rR3zG
vQE4K9KBfN+BchyLbPSPNkzz/NYODGwsebe2steah3yOQyAvuM1w5YzP7iRKM2uJ6bz/X+4iuj7f
Jn79urqGrRlCt+fNs2NYv35CtarV6JlD7u6UsNz0qeriHoT+j+NCqCTNwL4Ua7Rz5FXdqWhcSPpd
3rzatR4ejaTL7kMRZfdagvtn0rvmXsZuhw7mhx8UGJLO42QMcduU3EXXbmWzHa3svi90hyRq0mxG
+eKeV1DUzctuDSXEQwYDmnJsGlmzGCoFXWYj5rQEUU+K1KmXsa0VJzcp4MH8dNogOLyLJu/qqTVo
9yjjHe8TseO3aZ2moYy3Q2+ElzxK9DWw0f4+4hexwogxfvI7UlTs0r0XpeihmA2T8pYEwTdFBXyu
6M4JvenpCS7WQ2VqzW4CGEWas42vOrnOqzyDK/OdC6DM+COUN4gcRk36YrrT4NwmFKUPMzMFF/o5
v+mgFXqk4UKFX2M+C75NVl7GX0mrQEy2EVny1dJemqLH51cX0H7ns9iekGqXp/UUuregbAI0Nw/N
nyKm9usvwWrHczowWbtNAIRZHvx4Zzqjsqe4GaNgrdTGUnMCLAAg0Z+QwPdOidJ0R/LNEOBpybjl
V6yhfzoF1LxGjX06fI7JXRZtK9m2dOtbZPr11subfagWwXOgtsVKkHs/5ZPpnF3qw0tjTna36Wwo
mYhXHjH5huqhuceQm/qo11KvrKzxBtOXyPzB87Hoc6ByzkD+sXPJs9bAjWQn4Nvo0lfw/YU3FUuz
SsfFqEbYX82DjcalzJqF72C8m9Pk9uoZtORfhyzDgIa9rr1lnzrpi7pL1XOkActDtn0jx1nahzo2
wcVuYuduzLBmHzwreHd7WB/xKNhudLW42gM6bm5uhO9Vl0M88pwEfIypPFJmOpud5z2Tk+kWbnSg
RjSeFa9S/XWHdyRlTWBkbllcDAXeAJK0WGenU3mUsQwsJ1qXWnEhU/HcF2hHVOxA/TVbPBI7YDt3
IyLF/roQLNqUDFyEnCenyDM3iCDSJPw1n9eaHAThE34s6yRIeGMjsGVrc/KClc1yea01Ok9uVOPP
sBzyo/Aq61LbunUZI9B0f//kMI3f70uGoaua6WqqYWowuM1f70tD5aWN39vi6+B5a2P2UdDmA5m3
lm0/ZwJxOw9s2r+CpTMEq4ry+E8xOboFHXaMc8VEbWSeLdvyLBiQlVenlOLTZCAt2LQbst8JW0gr
PlcBtz156IYswi9DniOroKoI8TBKtv3KhVXkd0c5R8ZvQ4AQPaNn5aOoU2vqIhcZfDYDo+u/f5/k
cuKX+7dh2YbrCMtxNd105DLxpyesKCPcjRWr+KqYUba0yQpt87LAWxQg01snULBD1+4ld5z2SD4Z
/YI57kQoJaqFmC7JpHhXX5jf+8Ia8all/8Jyoj4IfVC/RGWxkPHAM8Id2dBiI5tahkUoCI4nsnbG
yQyG6nbZUitYkDdqep5EkG4SXesxXkjCje74Dvfe2P7SI28Uz6DY3+KpvzSLNn/3x9hZ9xgD7RN0
F7+Ean4DGEdold7iuJm3XxLyyRLo+9v4jLgEDLuhEqHjcAwrJ3+c65KrIgvNjWwqY5NfYKXuYvJd
BcLLOgzvoMv3UZsXjxhkU2Fp6o9xVLT1339azr+th3jW2hTCBJ+X0Clj/PqtrsracKhiBl+7oMUJ
Wsu/TFbt3UdpaZ/7vOoXjWj7t6ENwA/4rgVb2dGe0cjZYIndv4luSLZOq4dbYabNug5AuhjgS47a
fHCorB1lU57JWCB0ajW2fYj0OLuy3kHSReVnU+KFfEUsELvYgZtLX6rFydPG/lRglvHcjOISVNF0
QZQof3Z18UG9o7mTrWBOUjZFUB9lM23Dflm5dr+v5pmlz1bNnwx7K3tDcONrI63qje/q6SGYIWdg
INtTN/OJrFk7vl02dV+fQO0BtZQR2fc5qux1ZMQddgtZjdJUG/Xfuelbc30v1S3qY+Q2H3iOFbs4
qkmmJCopjFhlqBF389C68Xe2Bzmzdkf7zkbKbVoIM7fv8so8V7kY9+XcIXtlXGss+7988PKD/fln
qpOjFJpqG6rJZk37fSHcI0Xd9a5vvI+6X61yqwBRK5T+doj5wqNG4r7kVWRt2FJEd1bpWPfphPCu
jcCibFEHTy6iM4GDsgWeTaW6de6Z4SKrwdWMPVJm8oBWVHZ2bO79fmMqLEbxHHdQnSLVMpw7lsT7
v/9S/9utWheGytfZUGHCGoah/baEjE1ROoYWae+25n2pITXfNdxlfjoMPep88B01FnKTvUgRl74D
NdKvzMxzr2Wq55uY7T1GSmiQiiz3DqUTWgcVCM2uS6bpzuuGalNgzXyFftYvemNsjkWokYs3i3oH
6BqUUDKtHS/19ib4vYM8K9Sou51lP87+U+9n7HMchbX4vzzS/u3HrwvX0h3NdAzhzpv33x5pLOAm
9uxj9R6l6UeWXUjPe3dDFFnncMbySHyO0NN4heKRWH3G5FncOvpJw2DrNqFEo2YhT6NpBhEb5biR
F5CDZQdKNnP2wzuOFK3Hv6DeHQoDZTAGaK04/d0N/i1P1aGepZrGZN2TAwV3AGFUB9ADN0yvL7bU
MZljdthqd7choL5uTWMe4qO5skBrdkQGts6uVZ0+6Y4wD9JsCCfi7OqrotkJRHQhYNGUBzk2T+Pb
2BS8v7MQZdDufGXY9JFeQ/d1Wm3RDuUdSHnnPVAT7OkdwHhkSGw2seLVbHz33ertZglzAXURrXeu
VYIYqz53IDZEOjgPsgvIGv9STB6im3NHNrLGa7wRM3AR5HftoM7pITqiqfhiAoj8+5+JLX8Hv9wD
LNY0LsBW23YAIRq/ZwaQrEw0tGzfrQHkeFmHJL9wF1hHSm+/lKbXr0RdW7tgbio9GG7VaLI72cuj
G/dessJjIcRTxhJThkcL7BQPt2+ogdovrQb+w8lNdSk7XR0bFo+fCoe518nvg75/wp2oPItS2HfC
D/Vli7LyN2DuMKqM8XWqC1B/uKbss9Avniql+iIHdEpWL6x2bO6Re4yPgT8l68QblK9NuJADcj1z
V4UbjEevyFx84j0e/fOl8dN7Yh9gPbGKMXaDoeBGJomXTmqR9vN7Pl9kjraqFtX343yA/vNXrMrM
6l4ekEr5OSYHf85Voq6+jfuM6RFKSawpfrnW79cvbVBBbCd1quePtq2eAzghb4mBvVBcDtk+rxX7
tY/Qja/tt66BQ5d0aoVak2e92SV24FAWWcB34EowGEHkjDj0SqgJdWZdu2xA8zqBGuq65b4rKPwh
FJLwMzF87KKh+0fQ56qxP7Lw6IMXN28eHR3si57XLy4EgbvJbJxH4GzGuncRdwtxI34c/arD5g7f
owjpiiULFxDmQ3uRY4cJB6+kUjxYq4z1NYphVT4lC9l7O+TN0nSj6T5h43gSg2Zs9R9CKVLv5Df5
k0+RFYy0py1WzNfPkJzw2/zfmr9droXRtyqFbi3kXCmz8nm9FMuxg1pgaZTbzbrrc+MqCq2hwMHL
GvPZMMdkr1q4+u3s78flaIZvXJUamzdj3C0Jd5enfu49G61l3jrITWsnVyLkZa8zj5ZnxeADTmFc
TI1oMiBBTKzFQFGr0b085F6DmIEXpssZTXOLNcKc9nY2w4Xnce18UJsWfkusXz6nRnarnPWpXfbR
qK9RN3o2HXe8t9WpXmp9V29lUx6GTGsXfeek+64ppnsZ01LgwQqkJ9mS8WJ097lTjHefoVZE6Oe3
0TUzRHMV2YenUSquExyNSLWOr9h6fVBv9K+uopkPgxacm9EeXkVpGaBpUG/CIeXnUX3MnQZq5XlM
C3D5MAaX0Wik5TLxzx7SZg+uqgyPtR+RbaBkuPW7aXjUy9E4zfxDx+2ykvwkHlDgXEAKMrbLFQcy
Cg8nLX7UeUagyz/es10uHtUhbdeW1utr2RzdOLzPxnIpW7cRY6ktTV9XtjCWSTH65BIQ9rKrjeGZ
xjHUO1Z/fbbDJtLeCdPq673skIekB/a5cYUxa1n11UKOlj2Nrd4FSVE+aC7i2WUj+rvYdrSz1wJI
AkRafksQIEuRdfySp2m2zdBT3Ak1L56x/rqXA95D3bcPgV0rIWp08DrcxrwbHGcg9zQOFyiw6Rky
wOI2QmMlc1Ri8/Q5Qg7ziwwXNasBmWyqDovlyiGLEGBNPohhfs+S6qj5iMgHKc3Earx9lvXGGrWG
EmVNEjr24KXfDAR0ytgavmNUBLAYS82HbvKRx0kba+dF6si917FvQxJ+c65l/2FRVJbsimuWpeOe
53GKYsWXFqYXJn0DAoB1/tfBnZufsSI1+RhnouUGhJu7CKjlvmLVt5TKAWllo7unAsSMyty+BCqP
ZakYMI3Jg52W+qnoeZenokfxGdXG98mZKUuaMpxTlZSeiZmIbrJJBfm9LBqtfIc3BPoocHO4NG37
BjXXSrLyfQLkv/XqqdjKZqIfisEDHjaM5W4azXojJyMJuczhuX3pFQV5Jy8e1zIe1OGuiTTxXExq
d0h6U6zkZbTKPqsJ6UIv65EOaNGdTIRlwhb0hjcTG+NFaUuDomm8x8j9XcY1H+w2+G5pbDC8xsMx
mIfrjaLuXAz71nJUoYqLWVuUfEFA3xlWoaDY2Q9vo2iQACgXMX5ryz52xLOltvZiaOrptfHrGLen
cPwqIh/eeqV/N6JsR5nEB4Sp/JnDjYxI6FxKduzBgjL3ps/T6iP203tl6Iz7yQ8zGNNiuGbA5pcQ
JrxNHOuztq/SertRb3LWekNQr70oWVToJ15coWTewtBgCFa8pZs481HJj970QHXZYZWVcuf1mnI3
2OiAxXp5lKHPuDxTe6/nj2LB+VuHGRjKeuLFttVg4dA1xRcnCZHtMRXvecyMBESzq1zdvPDv2eE4
CwMKB5VYYpbfZ2ehB/eUKE+RavRHY9DMi9r44oJfSDzLsq1lSB5SgDbYtAztgVIkGeyWJYOrasFz
HwO4BfoSgyJpw2eUOuxL3JXcr+i0vHh49I2PvAzD50LVq5UzpngeuUNzN8yHQo+Qd8iqneplzZ3q
2BzmM9kph5WmUSwFJL61jP02rkwGbC+tJ0g72qnS1enYu2mJgU4dPU0DZXAf8MVHiG9GY3ofnQjC
hYf0FPVWf1r7IMZukyDwlZso0RYCqPTR1hGO1WCkdQhWGt1OMZvrrYmqvHkaa9RhFvbahG/33GQY
GFQFP5NI/H/mzms3bi1b16/S6HvqMAfg7AZO5axoy/INIdkSc858+vORJVtSeW177VZjQ4JQYKpZ
xVmTM4zxhyj/lEEUnGMM5i5NR88+xQpylvTqBm4x7MqZipGomSB6Oex6hmGsXLSkp+OuWdXZhgmm
f9xFUdHawksEfzRcHPW6uJdT53so39hBL94DBf/mA9G8a4vMnji5ZtyEuVzMElN3L2H/JQu/acV9
K2QtQf5O3IQdP1Kop0is4Ocz1UW5uoBhG6xE/ta61JUHSHnazMk7iUV2/V2S3OaJR0PIw/DJZ2Y3
CbBG+Jx5nTvPUyDCT2YsR7NAD3kCRF+3dk0mr7BZ5AFIVf1znMXKJrW77mLYy8qUmnLc+BMo4HAi
SEqPiKkYfTIcFUi0I+Sb8awlxWguomsPJJ6zct02qNxZ/WLcJWvsLxsCevO+i6NP6FGpk6gSgp2V
FO65LEtPdIb1redGySqFZzPXEaa8dRJLIuyXiqiycNaq3Z3slslVGdODaA7CNsNhI1PzLWzmsUOt
b0v0budpW4jL8SyNBZX7MA/BZ1Fk08xyYEqfVWT0zo1GffW5kAKj+fgepWoXMvaMulgXVziOJUCT
Myy7At07OEgtzsw8Km6RS7+FmUT79JspGW/rwextgFrDmzS4J8vW1bAKH97kmiC1FGyNb3s3PL5J
N5upmafmg9NECFQYfnHlDJ8Uye7rTwIEV9zGuXOrC47wGGX1q0+C1bvqBX1CX6qBEh2S8WOKfnzJ
o3Lxh0XeEOtIxmT9MStPGk1WRZ3AGQCkX+M8VWynriDCpzB8V0H4swq2ch7LnyPZv+sdvzhH+E/+
7CoBCNYiv2kzpj5NZ8/Gi+BiY2sM1Pr4FrfsNr4KqmjcHQCTS1ToFH44ijBboZmhTaKsxhKRiARl
kQYk6YazneefB1jQXEisyjdEf7xDktjxyg3xWWC2hvCH1ns7xwqTieuzpEy8FnZp1OKMFeo34xVO
e4vmW309nnexHeGzy8O450kMRVEnhpvOcj+bhaUjmKKwGhf1pZ0rwgAkNHdwS6EHDbuFEPurIPB9
8EbsWmHWIq9pGatxVy11mKFpKW9ds7umI/4sm3p8ZQR1fBWw5ACJSSajTnkWpo7Pw+vF0XY8C2Kk
2v/+F5SU08zDkAm1LFEjVqPDEtJOwlm+QW+SFWbDCq/tlgQIe4XsbU/HaEeIY5WYafv7ShPVrZ7H
NCruFaKdTaJZ77QLO36QRdO/SvMkuMowsV6bgVaSRvQhlltoiYoIEy8L0RPmXZLWX8SagbmKlPLc
KUzUVtJ+HQpy/aWvm37Va8A4XcThvmQKyhs9IbCDruKQAz78+HboIeXaLHh0mqG0tIIha5l6tm+w
J/ncAc8e316kfbJJyaJjwMVl2QCniNUo30WgT2/N58+0rCLYmlasTserHA1BP4necTuWgSYSSc1u
Jph+O22JBF7IKMxdpJgvOHRvh5dDlgYmRmkRbRuPjS82VjwLFXXd41uRc5Z2aqbfipjo7hz8FVeJ
EqH3Nmy9HPurrd9fZ/jWc3nWz62TUgLP0pZAp8m1ipdFLdhL3/W8KQu0flil9ZdS5IYLraqT2csx
R6r6WV1Jynx823iiVuVsqkZGvXw5ZmgmgmmdnC20pv8ODhx5zELSePIcca0phLF6rUGpuvDMK/Tf
k6keu9WdXGs34MdcQDjCnAMQmEQzOyhZXXz9ffv+JeGvKKwRSKvpsNAJ247nXyWMYp1FjieX7h1C
NV6w0Y1VocQ3ELzKR92sllpXSF9Fx9Smrmwo5xma+uvc7fUlZP9kl6B+P0kADk5AWNHIhxcBWf+Z
HoAEHXflojz8/isrp1kTxbA0QyG4qSumaqraSeBMl0THc8lKfe27duZbfQFEhBc1TPF8NoxyxTI5
mDSi/XxMbA0svvGzm8iRWt8ZcbGF2gfcXIJiRRoB8lQUNXcOeP1JpEXivkEz7FroonM9Epu7NOcH
krGUWUXuDNp06sTyvitzQputir92EjLI65YpYZvImXFrfBkvBKnQ4FvlJX+AaijmScfEjZuGjoiy
bqhkRckzvk0ewaIHiREP9gM6HaYWZsmO/IwzGHmzaQwvkewkOzuFc04Ae31yfNwdr3i5djwWagla
raGK199QyMl1L7sv700siDuwmnw0YdXmSkHcfOtq1h3EAWIghdph0GA42sJUC84Ol8AEnbYw5y/G
Q6C12jU9aY82LSfHQhoRG6fC9NQVcnTtlZhmDWIaF5qfUKRQ0zadvEK1ZXjDWIhgZ+4E+ISzHQuB
YdYdAqzjxpNaUQVzO23UMVGyDYkRMuUExhAML+NWWajJBJnlan5yIo7Qap+MF+o8KlNZQkg2r1ID
Ob2gn7qKV98Yod4dqJCrKqpR9xpesvYOxlRwfTyvExplklzsxnOAWOQ4LndJiOeNnpVouTquhGeD
Iu5CKXveGo+NL8Fw9uTi8dh4tihVY605qNM0vZNuRasi+NCFl5qUpsTFf7yMJ3sTwftFonbpdtx/
OS36SBqTNGhJ0lr47Qq9sFCGkVcaXkTwK75URQdzGIeB0QT7vozPm+MwDEh+gVlrBU5hODu4+SDB
GZNJBFUxFlJnkXipVYvx3HiVF/X5GtXVjonKMJb/1adKdbf2bPX5U/2oFadmqwHZiPoeBV0MGkMk
9+4KED+w0lLrHOKmeT7uNnIn3MkNUXwFAYZd3crxeRSX9/gLKwdU5dXDuKXbKitAXDL0LFVZJvaA
cMYTPut8bCSKbD7uvryM78jRdX05JJJ8mFRSgExK2Qh7gECIscmxuXBFXdiPx15eXN1xp07qhRui
x8EWDS8cAIet8aUQ7C6ZjJtkrcIF2qjnfuWGO9+JUcAy03hu8jPMcj/N5xEyG6hKoAdNkKuF+FY9
OVmCfkZTx9dFSdy66WRxftwtqurSwjZIVlQ7mWpxTuglS2v86LjYtZrqEPv9juBPuHfI4SF7qpkT
u1SV27aV9XmlFf1y3E0wB5yofRecZ27hfM6ZsUhWqN6GfVdDWH7zLr2+iCDJMN0sfeICcvHA07zp
APfd2nqSL5OG5U+SuCmKlt7VeAFKb93EcG39ovWsequlCRLCrZU+gAYdCjBTwZzFAKe2CAvJF1Wn
9pPxBFCxSyIl5afadlLUZRCUDWLQ654pb8YLtAxNaoGgS23ip5pOg8hW65vGYtFqo9HGyjlfDCSc
+3aGcCIgqwACG1NmZWV7svpZLYBmDad9MwDNrbNeiZpcn5uu1m4GcDG8L6TnBFfYZqPiXCvOYgPx
rJGY4aTB2i3SCF6uVW7bxHkmbMht/Z18QnqJB1p3yLOM9BQQzLtC7eeSVwrn6C10V51FXCkFQ7oK
Yrm9klFZvKzU3XhuPJJLRgo6ydWn4y6xi0tVVfUNnoruuvAUZRGIUvKli4vFWBd6W9VTt+yLQxRm
pPA6TTtWL0LMszhO4jtJ4aHGlUdct26bXWsYPo3vjKUACbRUg5NQAFQSVMeaW23nfoWrcfwhZBuR
vcZEo1PBq+NcDLN4qucIIwg1kpexirZpkcGTg9yaWceNbtzASei48fNUJ/471/z6EZQTF1U+TAte
PkJwZO0Pw7L866iMM5UiAnJVDUW3TkdlTXNKK9Kr9pOq9uZ5EFbn2Hdkd1KFP2aNRsty3I2R7dBz
mYBZTmZw2lSEILtmZieOUAdUj5FOYwTxIAkKPpD4H1uCaljMMjp/OW4dz2b6H1KTyJS8XbYOMyvS
krqBQS4QIuV0zcPaochSMNQ3at4gvInqrpgr0spQEeMct16OWX9xbLzOSs5xDZ10QkRWCs2YcO0R
nN7UfUbkMbTsTS2n6y7ufWUptbax6CpGnuM+7jQL9IzRRGnDu7oqw5lS5MYmsxAU1Ypr3xBCZmV6
vPZcL6J7Ztfv6u+4L0oXUJkUSH/e9/EqIgDRXDFxMht3c/vGANJymwKrXNSFmeuHsI0ztOa89Fau
mH8Ubon/47DrpcnMUez8xol69ZLnjznfANDpDJyXEgvHTZeVnhnY4dJFyem8Icu7M+x2Me51QWWd
j1t5ZYqojOGnFxjIT0/Gg4Ie3aGgZa9fLh7fT5RqIQ5vPV47vjesGI3Hg3WL67jnKLBkFcleOp6Y
MVdp0ltCwAZIgDTcjHfiW9YVmUuV4K1Xf6rLmAgvd6TjVzCFU96iuBUb2l0aefeu30ffvN6/U/NE
Zdrf2jRQEwQo5pA3wwUe48QnT8vo6hoLyNwwXTpujnMouQv4ZaWuKqaqwpd4mVjlUpXa05epFAql
eC7Ajlv2lRotTK/P1szHzRvSxJeK4in3qWYHKCY6ykFR3PTgZAWD0HCicvtDyoP1yRJjZ214eb3I
Gjqcwv82nif17M77EEt6tRQHbwa7mStM/w9hyLyikaz0Xrb8W1heNbJ+srYhkSvMxuPU+tTHHvjL
oKW6bCqjWBqpJXxxEa8ZLwjxj5rLjZJv0Ff3b2KPAM1QoOio+dTsenMPe1g5L9KalMxworJJ+KJk
JVzKdmFv+yjKZnqkWRd+A8MFXdLPRZ4UyJelzieNtUHqSN1tbRjprstV9JO6uLuF5uEtSk+JQeRz
1ksRVhWwfjqMZ3M4T4Ya36Ky1B5ybBNYknBV4PX9snMExJAqr78t/SqYitjfbMc3GZYzr5BuuxGK
RrgwYpxkxw+G97I2LLeejW/CdDGclbapr5E0K/a5jzZL3/UAO4ph1eT5yqeXXXyinnez1M63hJZe
745nvZyQw/jecnBX8jKHkG5E7tFSSfxrrr3xnFp73mToqwd/6szeSNC4hfkv58Z3CLY2VwJdBBOy
DmLb1r5kbZEj2YHgHEBVQvYBCZpa1tdhMkjT2amIr5Thb9PO1q6D3rw6Hg8tnagbSGKzbO1LZtOP
4/GCKck0KhAEgLQUXkRlWk7cAWoidNi1RK6pnut91hzAyeIH4SOrW1cAaxDnnRtxaWyOm/jVGJtx
3yYZs8R2E40cBlnEcNR93CFjWWRY9RyPZZm+98Re2LwC1wzHHOmyA9Ju01kwfQXlVvveQ944V4Zv
e491ky1xKk7cSRo9RBiE+5O0OmdlrLmTJPBRtHD6x6Kzz/XcbB5w3/ne54l0J/dqiyoYAnctYe8J
KvHI7NqGgaRgyAoCApvFOCTa6GnWJkGuYXO8aNwqlBKvKNOMpuMxIYcyMxFcyojGMsggeEv0O5/G
0y/vMxusx1y3T+a1HbUTC5lzuKaBMxf0TD2wxhVhs0rSOrb8ag9uC5k4zS2uBZe5stnn9VeU4s5t
B7TiRJg5cV0f2U3eQGoamU0ji8lxImnr9iB/Bv5T2WFNoStRMqnz1gCAxgvBPmgiKZ51luMzEYHM
KlP8BQpq9cZxiy/S4M82vlgDk7hyoj0G8cJ2PDReqruIQtronM5erjVcnAclzV2Ffq7NZLlzzuWo
7HGv0juc6UJ1X/piPZetJL7BF0uGe6s4D0oLBKZgDj2pg3QWIOvzLWmDQYFPUj9ZHuKHY0m5Iz2X
lAwGrYouyEtdyLU9oa1E89y9OeyETEP3UdOHCLs1mbcoDGHwReCMEao+PET8OacgIYma+OWKjWjX
Dlu+lEU7J83LVYID4XHL/Xns5GziFM1chMoPOkDcWMRGYd8Mm64uihtB42XcHV80xYz1+fEilA01
GaMNLjUDXZomUupd1EhvhqYS3gL5kTemWhUzWYfqjF4GymAu0QHoatGFGSr4sA4n0ENLZ41VmZvM
ca3PeVhNQ11t8UiBIhE3dbcYd8F9rXGS027w9vFJF0MAC1HfrvBzpaqZfSdeYX/FtN2bRskgUCYo
+SIOvXiHLC9YZmR3l1nv1JeS1XdT14W9LoYkH5QhwuQMsaay8dS1Gee3L4fGLTNr1Jk3uBmKGP5I
QWTucCQ3WfTDm0NpTpvKw+54bHzpU2YuEziHWESaiPOhGHSZEwCbSuTDENJNkVIY9/thvy0cUEzj
PqP4j30nym9VMUbzKxa/iOCHo1yMn1ggItoZa6yXABq4gapfgRXWF66ZelvdiJx9ZQ4JJ6HMP1VJ
jPoFyr6P1UMYBslTLIMhzXPZ/CTQ7QEcCMu90+TyJjGiYBlmVXbFqhOJjygLH2oMN8d3SXV67nT0
VgD37Cld6/L3kT9Ze0tPIkuoWoYsEha2NE0RaU5vY17EKN3aFFP7m5YM8ge94mwjYn1wYJ7kwike
oqCff9EqZK59DNangbfvZKzxpAJasaBJ3nklt2uckLD8y2yFGVly8Py8WFfWTDFSbxmliXvlxldh
UJ4niqNuREFTNkQLMHRJ0nDq1RUIGBVSBqsmdZaIHapfbSjSdVAcDFo0PhfVraQK6qzs0G8jblcu
oZ8QTlZyKDWli62FtNEH8I0hwp5CUPqLLCGuFStf/EeQs8pFn3zCjM4C6YOCsUx+E+coM96Jki0t
o7z6JFg9RkUOCUy49tqKbGo0hVgpbA3/mqAHqt5yU5xrHU5cdg0dyUNFeiuIBil3FFInMT6tiwhk
6qyx8acy3XBqa1KygOomLho7VBa99q1S5XhdE2qZG8THpxpCpgsi4O3UyFPm3lq1tnsvXMHFBSvT
gxsKtGSCRC+ETjzUBI+vXCTkeAINDecom7Si1183iEb7Au6NncuYD70XTRE5MObgmIQ5wLt00Smm
PAnchtR9UGYzEUE2nB/QkhEa+T5IkOyr9Tibx44dTwQhi2aRI6dXPmhAIAXyHhFreV/CBQskr8KR
wZ2icNNuABxbWxwMET4vIJKRM3SvA0iT07CVCTni6wYIMcvX6PDN0MMkme+X6x4de8Qa0oneEjHw
++pbJGbKDvjMg+MqS8NlzqRniR9P7LrLNkTDndKJdpGifm59Xdk4pWjMAg35XmYtztSXrBLvSL0g
x3LDqi7aQeaPdhmddOci+lrByMh9O7121fRG08poo3mkqm11S/j6HFks/Qt979o1MXfHd9x0432i
6P5tLoRLyWgaTK28YpqQjrxUAdPVuToJXQP0Q+piAIeDHkxZf1LXdbmv9E0PDGI+qHkuMPXdV6HZ
790EgIpgkBWHwrZLbVxmRZhrC6NVtU2a+Z+TyG72dkdQNkAzw5Rye1V18qXJenRCl2yukS1FFFpu
ryU/rw7ji2ygnNhmMRZ8bg7oKhOVrdIVQOUUY5eSjT1vQKLMOt1Fvt/Ahhaw7bSx+0kp7p3M1D5D
05yYrrvNiGJvhEho151V30Xwx/eq3IKNVvgZFQCuU1nBWJgVPeBG8JOzOkcgwe5Nedkyk51FsjH1
BOWb2GRz2ZMZXrq23YtxdFHCXcSdHnwtJHnkMTqlnAVxhRF65M4JWFjL0DGSGSLKM7117nVZqf/Q
rUlvYwb0alABFE3SAINDUfiFdElkzUoC+GjfI+S1NigA6lvwIzNczX0sgkLUmbAOsScxLNUJwUMb
H+4Qg23ZhC+omdPfd7KW9GbxP34bXMIRbLUsidTnKZO8BXIu1zTv7xZzYlQ4qhw76eSxNt2BQtOV
s161gonuoxtituaTIgTfqrJsd1Vj9etENZeZaDCDJoi1YqbSbmzBBf5UesZCcjNUznu0Dava/QIi
STwUvXsICkMCalB7+6iSw2WFL4Q2HxfjGCfeColnT+TUv/Gq7Jo+1Zo7aRPhrxVqy1xUbr0Q20Ff
RUNM1QM0zIZwt19ZFdWFJE6V6eJccup1FBXy1NXEeto5Uo5zlAGpZdjNdT2cF42xdSAi4UIQTaIW
b0JkI5+s0nOXmlfeyXGP0F+aXCWmam1kR9o0nnCNUpX/OaANTSTTeogSpOuUrhK3oETUVezQnSVC
6C81W863vjPPB5RtVT1pnXpO64STlYfzrkHNNLeDaieLZQnC08JCQEy3ZVaV+zDCHFh3kmqKem4w
CUTTI2ohXSDlL5BN8PDNLLr+6fe/v/TLGEtLHNoj6HRVNgzzZIxN0O00Ms2Jv8eG2F7UuZVi9mSr
zZQsw3XhykzSU2K88tA60yxxLzXT/wM/RnobgBrboGZoEMWJo2GKdIqNR5svNqzcir8DxJNvkw6E
IW5KRi1AUSsNgTAENH5U1eapTc2qtZY+4SRjLF3meDgHBTtJDIJNAO6k8uoOHj2j3e+rSf7lMRmS
pYA6eFYUcpCniVNJMIoWnmz/XUrCb9iglTvgDiFybJEDrBNplTGbKwf5HmTEkiWLs3Y7qZ0TAwYv
3CTmwtPkB5T8q32LuyxaKp2wDSHh+10szpqmlnd9g4/m77+2dBLbo2qR6hZhUpqyZA3JwxM8gxSw
/gIIZHz3cp4PMdDuraqRZzj1oaphO9k6NnQwJX35WXPnRLvXqI0rXxOzXTPWwYLFuI9RO20OQp1O
CFdam8LowolvIuaP+v9UolkxdzSlGy+TxHnnJisElcRZWThbyUSswcbzTy+iGYYj+rp1+mJGqNFc
NibBsaYMESaJMNjEzWjQxQ5vbaGNF0aDfLFLcnebgbecZ7aNdInj1TtD70iAkHeF44uHZ5X4xSTz
u4dYJRnoQiGcBkJXzTunNRaJZros3JJ6Vvh1Bn2wsxZOpSzcRMsvlaaMIOWHxrzF6Gphq6rPEG4x
vdOchnBYX0IQU7JZrjrl1E6Z6Vn+PUw6t8geBFXV9lnIhEwQ8LuVTJw2M/jvE8P3OoJH9g3cMmvd
qN5TxUQJms842Wy7NZq16SotSuC3hCmWDLHSBtFZD5Xdb6KCDy6KGkpeY0SVlO5aH5JTKutT7CI9
LBlddV00Tjtv0PyaWroWX1vImK+sunrU0B6MmAXI0kqCQXaRFkztzkHssCASAZpu7G5nyWmwcrNG
mnS16vWEF+KploXTDq/wC8UQ8GHNEH9sRMuNJ4T6hUsv/hKrZPyxbpCiLQaVTKZiaeY0T6hzR9dF
ouortS76aUnMVtSkCxThB18g6HdJXxZ/GKlOGDTHpqyiJ2EQr7bQqTthUFWibfFcGvZ3Pfdcph91
PAkMwVoEQHYWkuhVZGnr+qDrWn1QHQlDTN/ZJiGcefqWRavW1/Xg0AfV7ybiR/n9kya/xX6N344A
OgwfSSZ5b6gn5E5JlMM8ylL/scVMERcMbHobMbmknSTYvHfNSjYwHktJnUxTwq2LUComSgM4eVTe
T3uErPwOHw4lXCiSXizAKBDp88roMhFjay72rrzoh+VJHDQeP3+ozNVIwzYvcW9Lupw/3M4v/Z1B
ckGzABxIumz8IjCjyE3fB20TPDZedQ5sWLqWLODuOQjjqc1IOeuqPLwoUUMDJ1FPJbmDkSaZ0rTU
6LAFBVfvopCSr61ZgaANDAUQpF9fG82NlZgPndOlNw45/z+BRazT2QwVr8hkYhTFtFQ6krcrRl3y
iqjAsuBRcBC+6ZFUbBLjUxn6TBWQL13ordxOXMFO1nB2SA8Bi71GbfjCCK1NLOnaelxM1aKyF4oW
vF68lhvcspKK9Y6EP8XEAV1plE2xV6R07RM4XEqmMwiWQKxBMc3a5E0vThS7WGIN9K0DKXanBCbA
lTLf+5GdL4kNBzdRnRM2ozMtq/b297/cCYJtbIimyuLNFDUZrKt1gpfpowrlhDbwH81ILuZWoDuM
4Da078K8VLw02OqtpM/hSj12AkZRVbsRukLbRm0+h72EAHHj7pVWzHda5KboW0tfDIzrLxRTWONY
WAul+hmyL26QkDVmoBe9SVaE9ZSgCtonvpMd+tj+WokVfbTNogqe6ycbXs82r9Ai//290n5++b3B
/zBpkU0aqS7pJ31C3kRaYTpx/BhqmjgDSdscYANbGG3XjrH2mGaeR14wAycT763euVZL98nOenka
iLK2CFXL2Y8viUVoF+UexB40kJXQrfyqCi7pee11ahZ3WDC3O4Fwr1lGc0/IDxgqtwhVEB6F3XhQ
+W4XKoJDHm1rZakOnvahoF60pPsOQXznGWvG6RA3S3wcUDWILWWipSZ0V1H5lOnV3CZHrwSqtMWU
HCx/WYso7eISVoGbiaHHpwZDI3Gvle347rTCNGRSOPGQ/GCJ1V9pUTzpVF3A1CRCKgWCzjmyD/Gu
HFSPnMjKsLBHEBwsDV9Mq4TPQhdmM1IU5+AXk4Pc3pRl761YcjrE6XVI3VGc4jJch1OA4PK0Vz4x
JQTiWTSPlV5trSzHy4fBBzHwCUnF4DxkGj3pAbTOfRxPJtGgw69rOVbFWXxgzm5tTT3xtiSxkkkZ
qNpKcu1205ndU+tVMlmHWNrYg6OrLcePbpUhdUEcc4JpQLtLcemwM3wpS7T9Wnr2hcasC4ocAQ8R
cZ8hFKpqQwSuro0J1jPbts4RFfPDz7qa42k5OPDKJjE3MENwY6Rt4XbFXq2fSNCX5yGToQkyImu0
3pqlaufBZ4D+GzsnRpx0D2YoODt68GzROqh650DrJn6HdgSxcXGrDS8wpCc4tKY7x04f0Ch6zOGB
r6REOyDsrF6pVdWuDNRUG3Rpz2UPSGWrRd/iKt+rOqr0pelcNPhsXSCWOi2k6ArniOTJcBja9QOx
feM2lnp90pF62MaifGg1Sb7uJHfZmWlw0bDGRPOsK1d0S8S3G7fBQsiFSQteb6V7hP6RJ2VukUbW
3GdmsgXx3u2dilBVb1rFhYP/2R9m9MYvqwpDlzRFYzA0LAm84Uk/XONMSatTq0cd+5hp4HbM4iJ4
WaZV0YcyAzo3zYwGWSxkvNzTie8geKJLzszFmHGpe/23qPW0ZRggOO9rCI9/JephTJDJstaBP0So
WDkxnO9wiIQMghQeXZyzh5sxCfS4wf3F1ieyAk3aaTpzJjkd8v1R0+3E4msQxisF0OcVEgEJBoJx
tUeDRFv4ifQ0qubAGlniXaKstZYcEPJlwV1U1OEM6hijSOWyDOGzmsjTFnBi5CXkAbihjpdsG0S1
gsHvMy7y6rryZWna1zcRmS9011p/LsZIKLl9/NiaII30ti6Xjk1CKRiasJ17h9qvu72naxdln+bH
Ncz/eaMaV4wqct8SZMUAg5Unu/+6SSL+/+/wnp/XvH3Hv/beNzKSyVP526uWj8nhPnosTi96UzKf
/vztZvfl/ZudeVx6ZXdZPebd1WNRheXvzx7vA3G8oaBRFe8m+aWIv3XRD5W9vy7oH4/j97rp0sf/
+uf998iLZ15R5t638p/PpwakP6vlYaT5qdj3s6zxfn5XRnjPbVffKVwxznhMLZFpCjQU/ggThUns
PJ8WDPNMt1ALGVDR4x9DHx/4qj7/u2r4/R3+qO1jq/n5zd9U5+/u4FhBx1oA9/LOWlDVM0Ivgz7G
6e3LZ7ou6yBSgOMPf9qHu30dKP87b1/hR1Zl+CK0hPGPyMjrRmCKZzpreoVVxbERUEsfrBFIqvTe
WqARID8nqUgj/GUtcO9nMtop6GYcn7qP9BBw/wx+7+sKlDOEISye9Jdf+aQVDL2EKUnSsX5Ye36s
VkAvZR2b5km38j/pELUzDVy6qpPn+9Hhva4Fiw4TiUJR/NFKWPt9sFpgYX7spf/9WlDlM0sZ2GOD
gMzr2ze0MzocUTW150bA+Y91+4j/qMde+t+/fUU6O/I8fjwK1OfrWrCsM4X4sEUQ6/goHPue//0O
4VtSxeUwd2FaF7+eG2B4+Pe6g5MSXs0MLBo6KMxB2m38O2kJ1IE4yKnKzKzHv4/XHSiEff9eLZzM
sV7VAoOCzNgnoR09/p1MEKAvnbGuYGgcggIf60lA2k0/9k7//pOgSmfIslIBxvP9U6EnT4JJ6IPH
wDzWz4ebIPEIv7sVyOaZBviDmCr1+fr2TflMNfEmJev5s3l8sEbAlOa9o4HCmIgykgH65S+7AsM6
k0xNlQzpuREcn7r//e7w5DF+WSTAjpLe3RWYZ+hcamimPc+PTh8F2oIB/F5B9fODdoiSJr67FuQz
wFCDdtjxJq3TJ8I60zWmCGQoj0/ExxsWmL8ev9Q7ukX1zBxSEyyZjtXABOBNv6CdGTwsLCQ+6uBI
ckI+zt3eUQvMEi30BAmy/WUtMDCc0WuSiBSfO46PNkRK4oA0ocf+9ytBV8+GOxyq4NjgT7oFLAnO
CD8yQDyvTT5Styhqg5Lmu+6fpQIyrgpqsgz9r58BQzrTB7QkrJ6freODjY2sY977DBA7QfZuAC6d
3L1+ZhB3ZhWlHu/+48VMVJ7cd/74CgshWSHzJT7/xieLBGIFZ7pBtlzWP9w4QFr23ZEzVTyTZBK8
pPV+tvHXz4DJzAjELFOC5/o5zsc/UBcAHufdXaCqnSmqrqukWo61cNIKdOtMJiahiiCpx7+PFz/T
dfNvLphP5pgvS0XihyBC0OjTn9vCSY9AWzCIGWgadjnj38frEVjNvzt0op3huGdZKmLw49/pzEin
rSiyhv7Hz+HyY40KtNQBd/euQZFRAZEQlsUIto5/pwEk1hJgWkwCLMdaOg5DH6lfUE3z3WsF62yY
/xrWjwfi9InQz0D8gwe0noOtH65fGCCL750hMEGi40OOCwjk+HcSQrIUAm2iCILk+fzHGykx+37v
NFERz1CjEUWgJm8nSpZ0hm0EUwTzuZV8vEYwBLzf2yGQSAQ1aAIY/PnAv5koKGcoIwDYAzD1o5F8
sG7Ren9YXT0b0dVQDv6yEsbZItMIUKPHaOOHC6lKCl/tnU1BIkJCyJiA6vNPfTI2SBrhNuCllq58
uEeBpNe706xElOGegPR/7vRPbt8gwAThilz0xwslW9qxRf770QKFwNEQK1f+m5CJRRBRQQYUnNix
H/gfVMLfmD38xKbAlA6/zweUifdYvMK//PGCH6GSXwt4hUwZsk9vLhyQLMeijzHZYf9fb2bSI6Tk
1ckfEJPxc57f/nyDv370m8/6cVc/Dq68x/w+/+biqTiAfZ6/5gAb+q9//r/w/uE+un+dOWOMYoR6
+Sa/AHB+Tgz/UHARnJQ7rLPeXW7u9Un8tuCxY35/wcF9XNwXP77iAK2Rxvb+3pKn96H3lOSx9+Zb
swxiNvjuspEfy++/Jz9KGr61oQ8Ggu8vGbjut9KDRvajsLHwsQN8b+Gzx/C+uc8fX5ds4k/zY/8v
gV9/q939wIn9I3n6xxRNrOjhbbVbkvIfaIWQPXPv+5vf8znN9t6aAdCXO2+/MsZrw/TrvSWvqHHP
+1HO2LyPg/l7C15/v3ffNEAJY9z/QBeyDiH/Iwrw5isfY1bv/spw2O5PepHjeu/dJSfN22ZxXEC9
t9jtr33TcZX+7oIpoPoWdG8qmZn6f+Ah2SWVV/xSzcel1Hu/9h4JpDe9x3MY7/3l4q50H39/XR3k
8oY18PuLLor7b/+ftWvZaRgGgr+SXyAtQr1wgQMgkSIerTiasKqtpjiy09ffM65jpE0KB9ZSj+lk
Yq+9a++srbeeuo7ZdBmTEGJ8U2uzUlwFE1N9cmj4AhS7McvGRVMhpSzH9t7g17ZsbkLCOqRqc6Db
rRtCZyFucW4ln0PKCxw5Lidd0YdTg+ip17JI26OineJ+C4rOCWJsOfC+uFOb1mvD3TrwZxlGT0X7
4oEcbnxMXIMHg0AvVDHnIP9IB1MzNwbwIJzJAf5u3Toh9byDRFEMbV2nixvlLDwlH5xR9ZLnBbc4
5GMw9idQxMv5z7XhLT6FtWSAXTeISPiqppfGShtk7gg3JCSKp66cXuboyidcNuiPzU4NlgkltCQZ
YqlnbT+puPcj33aFtFX6nP9H3S92+4shQowahNnSdo8vGBtigMeGjBT+Fa1P3hMLKXBKUNiCkWMf
+KqyF+hKcd86pRO7YIjIQIZ0thR2QW4Dz5aATshwxRkmwoXBymZg3n0Jj5T0UsHv4HAPPjSRdZ5m
mGWX5LviLPlYeiImb3xtv7xh08okJmTF2EeL4qkV680ofPob+dxO00/V03j/KVUznfsb31wLT9QN
KXf9DQAA//8=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ratio!$K$72:$K$104</cx:f>
        <cx:nf>ratio!$K$71</cx:nf>
        <cx:lvl ptCount="33" name="2019">
          <cx:pt idx="0">Alaska</cx:pt>
          <cx:pt idx="1">Arizona</cx:pt>
          <cx:pt idx="2">Arkansas</cx:pt>
          <cx:pt idx="3">Connecticut</cx:pt>
          <cx:pt idx="4">Florida</cx:pt>
          <cx:pt idx="5">Georgia</cx:pt>
          <cx:pt idx="6">Hawaii</cx:pt>
          <cx:pt idx="7">Illinois</cx:pt>
          <cx:pt idx="8">Indiana</cx:pt>
          <cx:pt idx="9">Iowa</cx:pt>
          <cx:pt idx="10">Kansas</cx:pt>
          <cx:pt idx="11">Louisiana</cx:pt>
          <cx:pt idx="12">Maine</cx:pt>
          <cx:pt idx="13">Maryland</cx:pt>
          <cx:pt idx="14">Massachusetts</cx:pt>
          <cx:pt idx="15">Mississippi</cx:pt>
          <cx:pt idx="16">Missouri</cx:pt>
          <cx:pt idx="17">Nebraska</cx:pt>
          <cx:pt idx="18">New Hampshire</cx:pt>
          <cx:pt idx="19">New Mexico</cx:pt>
          <cx:pt idx="20">New York</cx:pt>
          <cx:pt idx="21">North Carolina</cx:pt>
          <cx:pt idx="22">Oklahoma</cx:pt>
          <cx:pt idx="23">South Carolina</cx:pt>
          <cx:pt idx="24">South Dakota</cx:pt>
          <cx:pt idx="25">Tennessee</cx:pt>
          <cx:pt idx="26">Texas</cx:pt>
          <cx:pt idx="27">Utah</cx:pt>
          <cx:pt idx="28">Vermont</cx:pt>
          <cx:pt idx="29">Virginia</cx:pt>
          <cx:pt idx="30">West Virginia</cx:pt>
          <cx:pt idx="31">Wisconsin</cx:pt>
          <cx:pt idx="32">Wyoming</cx:pt>
        </cx:lvl>
      </cx:strDim>
      <cx:numDim type="colorVal">
        <cx:f>ratio!$L$72:$L$104</cx:f>
        <cx:nf>ratio!$L$71</cx:nf>
        <cx:lvl ptCount="33" formatCode="General" name="1.69554655">
          <cx:pt idx="0">0.059873281889699197</cx:pt>
          <cx:pt idx="1">0.025567692767832599</cx:pt>
          <cx:pt idx="2">0.042878861582793297</cx:pt>
          <cx:pt idx="3">0.0079937463660008298</cx:pt>
          <cx:pt idx="4">0.046354976783634101</cx:pt>
          <cx:pt idx="5">0.0078267579618896202</cx:pt>
          <cx:pt idx="6">0.052829634317226398</cx:pt>
          <cx:pt idx="7">0.032907661811195102</cx:pt>
          <cx:pt idx="8">0.079349765656761898</cx:pt>
          <cx:pt idx="9">0.023993128520127902</cx:pt>
          <cx:pt idx="10">0.0037757687636828701</cx:pt>
          <cx:pt idx="11">0.044075947439271297</cx:pt>
          <cx:pt idx="12">0.137106349296093</cx:pt>
          <cx:pt idx="13">0.0143077370949174</cx:pt>
          <cx:pt idx="14">0.066303924713562001</cx:pt>
          <cx:pt idx="15">0.035683697288005398</cx:pt>
          <cx:pt idx="16">0.070094508644337694</cx:pt>
          <cx:pt idx="17">0.069375230044540798</cx:pt>
          <cx:pt idx="18">0.037507970443719299</cx:pt>
          <cx:pt idx="19">0.033145287479331903</cx:pt>
          <cx:pt idx="20">0.0103580007793946</cx:pt>
          <cx:pt idx="21">0.030186638474672799</cx:pt>
          <cx:pt idx="22">0.056381509998430598</cx:pt>
          <cx:pt idx="23">0.066909911873139605</cx:pt>
          <cx:pt idx="24">0.112020563855678</cx:pt>
          <cx:pt idx="25">0.087521565565615994</cx:pt>
          <cx:pt idx="26">0.0271831712925019</cx:pt>
          <cx:pt idx="27">0.025889297364469498</cx:pt>
          <cx:pt idx="28">0.080450136140220396</cx:pt>
          <cx:pt idx="29">0.036447695799165798</cx:pt>
          <cx:pt idx="30">0.083084702315156106</cx:pt>
          <cx:pt idx="31">0.057364325641132197</cx:pt>
          <cx:pt idx="32">0.13079710207530201</cx:pt>
        </cx:lvl>
      </cx:numDim>
    </cx:data>
  </cx:chartData>
  <cx:chart>
    <cx:title pos="t" align="ctr" overlay="0">
      <cx:tx>
        <cx:txData>
          <cx:v>2019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2019</a:t>
          </a:r>
        </a:p>
      </cx:txPr>
    </cx:title>
    <cx:plotArea>
      <cx:plotAreaRegion>
        <cx:series layoutId="regionMap" uniqueId="{E891E80F-A912-9544-9534-934E91DD563B}">
          <cx:dataId val="0"/>
          <cx:layoutPr>
            <cx:geography cultureLanguage="en-US" cultureRegion="US" attribution="Powered by Bing">
              <cx:geoCache provider="{E9337A44-BEBE-4D9F-B70C-5C5E7DAFC167}">
                <cx:binary>1Hxrc9vGsu1fcfnzhTJPzMyunV0VgC+BIk3TMq34C4qmJbzfg+evPw1KsiWGibXr6Na9UhKEFDVE
Y9Z09+rVA/z70P3rEN/uy3ddEqfVvw7d7+99rfN//fZbdfBvk311kQSHMquyO31xyJLfsru74HD7
2/dy3wap9xtBmP128Pelvu3e/+ff8G3ebXaVHfY6yNKP9W3Zb2+rOtbVP3x29qN3++9JkE6CSpfB
QePf33+5rfS7XVB6QRrs37+7TXWg++s+v/39/bM/ff/ut9Mv/MvJ38Vgn66/w1gqL0xGuJCYqOOP
eP8uzlLv4WNDogsTU0EVwuj4Qx/Pvd4nMP7FZh2N2n//Xt5WFVzc8f9/Gf7sSuDT3ft3h6xO9TiN
Hszo7+8/p4G+/f7uk97r2+r9u6DK7Ps/sLPxcj5/Ol7/b8+B+M+/T34BM3LymydYnU7frz76hYlP
kXp2Mf8tUuqCI8pNE8A4h5RSFwhLiojC95+bz5E6mbm/N+s8UifDn13J/5+wPFtM4EH/F5xHXHDw
GyQV++EcT51HgHMpYRJGHpwHP4fkJRadR+PnyGdXCRf5x5twmWdWAzaf9d5/nJtXCGrqghIqJEL8
rKtgjC9MIQkh5qmT/MKO82jcW//smuCSrt8kEp+yWvvvJvso06+YZhi7YNTEjAtxHhGELghFTGGT
Pa6D+wTzUnvOI/N89AlCnyZvEqHdbZlkqX6cpv+9uwA4SHAC/0Byfxa/yIVpElOZ8iHl8MeT3mPz
AkvOw/Jj4Akiu7fsM/a+zOIgfUWvofRCIaogffwkX0/xAXI2ph4J8exsyr9f/S+x6zxMp+NP0Ppk
v0n/WWclRLiXzMp/SaX5BaeKCk7R2Rgn1AWWnGGBITGNP+S5N73crvNonY4/QWv9NtFa7cs+3qff
H+fqfx/uoORRnAjK1Um0My8EAjoHDnePH0TDe5Z8H+1eYsl5ZH6OPMFk9TYz0B9lMGSvGujYBcw7
IRI/TP1JFXokbCbjyuTm0XVOiPQLDDqPzI+BJ8D88fVthrbb9t3qtgsO2ePSfQV3AepGQALA7H7q
0QlJwMi8wAgYAuShx7PeO8z6RdacB+bp2BNs1qs3iY2dpentQQeH+jWpG77ggmNOKT/6BQIInjIE
QS4EleBX5IS6vdCa8+A8G3yCjv02Kdy43hb7JK/8oLx9XMb/e+dh9MKU3MTqEZ8T5xEjfqAQKKTu
8TvlBC816zxQJ1d1AtV68SYdaRVU1fhvngevBxQFRyFICvmgGKgTciDVBeQeghgh90CdCAcvNOo8
TM8Gn4C0+vQmQZrFWRl8f8VaiMgLrjjIbfQUGXLBpKCMgPZ5/DmhbS+w5DwqPwaeIDK7epOILPdp
ta9e0WMkzDsTRAlxP+8nqUfJCypBkQbN+kc59JRO/9qe87A8jjtBZfk2/eQya1/RSRgBJYeZXLDz
grSi0ENAyMTo4fOTKPYra84jcj/qBI/LP96kl4yhOKvL18ws4Aem4BKxBxEHUvxTiqYgfglBTcrl
WRHnJRadx+XnyBNsVh/eJDaX6fdg/6plp7oYm2UC2NfDz3NopHkB1FkiUz2wa/YYPu8LnBcYdB6Z
HwNPgLlcv01gYtA9s+AVkwtDF5gw6BfwB2jkCTKgpTE5+swjXztB5gUW/Q00P0aeYvM20/5VVgfV
K7sNulASgpk87RcoDHo0hr6afEDtxF9eZMt5WJ4MPcHl6m0mmi99Bhs8vMdl+wqlJrmAIAbtGvzg
EicugxF0qzlmDGLZfbR7PPd9MHuBQeeh+THwBJgvf77JYDa/zWCTzSuSMigtTQYajASufPw5ETcl
vWCMUQGNnLMFzAsMOg/Mj4EnwMzfpsesb7+V+yp6RWQYqC9EgLYpHqTNU2qmLiDOjbA9IHMior3E
ovPQ/Bx5gs16+iad5vq2e9XaEl8wk0oGnc3ztSVs8KB0LD0fXApi3dPa8pfmnEflYdgJJNc3bxKS
P+LXdRaTAeVioDWrn1Ll0zoGc3JBhAIVRp0oML+25Dwcj+NO8Phj+SbxGLXYP7Myelypr5PxqSIU
y5OMIvgFSJWISf6wLwA+f+oeLzHlPCQ/R56Asn6byX61D9LXlPv5BWUmNCqfaF5PfcRUFwTDNigQ
ae6pwAlB/qU551F5GHYCyeptppIvQXXI0ipIH9fsKzgKuzBhBxOn5mOh/5dqUkA24Vydl5BfZNJ5
aJ4MPYHny+WbDGOLfbsPXlEew9BYgfYxMLAHjoWfY4M5bKsh4C8mPXGWX1tyHpLHcSd4LN4mHh+i
eO9nySuyYgoTLikDGfmee532lBXUkdDvR+hxL6d69NT7QvIlFp1H5ufIE2w+vM2Uf30LLf+qun3F
DAPgSAakl5kPavFJlQ+SJWWUcPY3DeUXmXQenSdDT+C5fpuy5WpfVfuDX1e3Wr+mdkkusCCUc5M/
D2XQ7DcROBVs1rjP/idVy4vtOY/PyfATjFZvs+j/o4xeu2/JQKSEgp7+jU429mOogrQDLZvjD6D4
lDy/xKLzAP0ceYLNH9v/N1Tg7++B+nHL2GSv99PjvWZPboP650+PFw+3wZ0MfZjEs2zufn4vv//+
ngigz0/ujBq/5Nn0b3240evdZfV0T+iTgbf7Sv/+3gBXwwQB16awe51IhaDR2cIddPcfwaZpiI9Y
wMZ2Aeim44bg39+PzVPYaQ1tBQl3ISBz3DIFvcDjR/B1oJtioJDjTqrHK9xkce8BVz15/y6tk00W
pLr6/b0p0Pt3+f3fjWZyJuEH7nSAXaYM7KICNKf8sN+CFgx/jv9PUXp1mSiVLQxRpRbx/K+945vo
upeazJGbbcoK6WlPy8ZuUp1YrerMWZaGl6XCeFbHYh3atZdsZNFcy2xYBoTfSM/0LRpcySqMbI6t
Kor2iRutRIZmrcEsGa78JLussjXlwcciFes2VLnN227e4NJSqtFWkUk5F+6wDTpTOjj/qFs2SwY/
mgxZG1nY9RZeEq9j1OiJlpm2CI0Tu4iG1oprtKuHlSglmwRdjezCYE5E4942wqqwEE2sBvM7XaBl
anzNIr+zYh/tjNBcq1QPVjFoK9UptsIgsrImCuyUhHdh37WWrMQ6j5vIIh3eRHG80Ex8b3oxKVXS
WEHVEtus2ELRZEU8bUeETajRzouyvtYMzh1WEyWS27bvt0ZRTgffu+35RFCdWi4vLF63lgiMT8LU
ruWSZhW52dKrYDZFZ0zStPnYongV6HiVpWxRpxkMySesQJdG22+CUqyNAC0DNCwzhTbKRTvf4Aua
9hu3qK2WzMoE70qjmvGonFZVPw/MeFXq4A7nmaWM4Itb9dtA1tfE5zd15E0Tp3KrqcjkWtBunnTR
yozCPebDsm/hMqN01eJm6yP3kniXKtIzFtQzRqJV3Q8bFvbL0GznqoycVgVOGRpWM4SrQCJYFcEq
xzaLo5lo6plmehJkYkHids515OBErVuC7EyYN0VfzYTRb9BgrnT/BcVDZCnm39EE1oFnZsuO+5eu
iZduwRZt6k37MPEsgyFtUYkXNZw5q9zBijs8CXQ+wZreRE2893h85bVT6C1tcp8vcu07YVpZmHgO
KqPViDB2211dESsaom8siu+4598VutuO05gbw66QsKjZcI2LeRmhQ49q38KxHaNu3qemVUo8idPo
sohq26PtVqVlapVZuxzM3LU84lsVVU6H2003mIu6D5yEWhHm62zga+LDDObdEvts4Xn9MvDjO+lp
baGutoOOzhCLVpQPu3FNDgVfQPawGQ8cl3cHmZOVlNMu6q5Nv9+2ObvxaeQMLbZpHq3KItwfz9HX
kdX1dFMFheW1RmzXhXfnVtK04rSbe128F6hbmqyaMkDFF+kkauyUwfrT/aahrRWg4IbX4V0ZVRAk
9CwRoYP6eGWwyKHg50kfLNwsmmRlv+uGwk4aOenCYRMM0Spq9awIYa0a5acomzZhNy+LZsvi+ro0
klUzhgP5rfOHnRrqbUutzOu2BCApTRAbmz9Vrx3dDjtRDLsRwRr1SyOOVsxP9uPEjOsRe+1WBO3E
yIZd1deTBvdW0xJrvCSX1pOOlxb0QhacADRGMWzaCm00aeeZNyNdcunREr6vnCi4nkiJaShDq235
TdVVUzXwRcDkN4XtwYeY4LL6U234k3FtR1G3HG2LPYhlbaOvA9zZ4UDmYZiuwgBCQe0PS5PXk8EF
X6+TepZU8V3H2DQIbtqmmuKguyZYz8bFpIpqVgRk52pvQpKdhpmijbjp8gLWCxp2iF1Whvrk5dWs
5KFjhOUsozWE6WEjym7j8+46QXyi02medBuj7ncibOcyrSHKZMFeesaXRnkfr6qOr1mJDn6Z24Hr
TRriBTZF5pqK7qC4+znlraV4eKfTfklqbBewmA0vmOreyTxzjadebmzcNruiWTMxWzzriV4UQ+TE
0lwz3lwPBdrkzCq68SVfcDos6TczjD6iLHR0SRcFiVdJAbZ34B69D0sCZtqMkV1+rWj5oa6Hpcr1
dVUNsyEWVuh2ywEcYfzPCIJZVjgGheXVmWLGPbwseH2o3G7TwdosWX1dEHCxkOVz1x+mpeCLMVjB
be/aGnCdWtqLHSya6zFgs66ceFn4QUFm0+Gww2Gy10Xxmbi7OumuqYt9K2Ddgfi3VaAuvc5cjy45
xgSkxNoPATtwooqAj2EcBHbjyZu6zgsLp5BpFLspar6AnOhbDdJbkPHWBAKVFTUbX4d7DeeIU4hu
ql75nTCtlprgask+VC34h39V+uvxXAkR66PH4W6NSenZrsG+asNY49RNpsjwPzRBGVpm2MaW39PP
A+GB5eUkdDpDU4v0dBF3nmsjrr/IsNj3SjcLHuJD6JneZaG4JbSbX9GadjZpTSeEEHsV+X08Dfoe
Tc3OopEwHUh3n+Ng6BdhU00Sv6jsuI5ukq7bqCzql9B+XmpcfaUGZxZ1pZ5GkQFJL237FPKsNuyU
d8qCrf/DZYyuu9ZvHBy2tROYrL5/dfxdPwT9vE30ZS3Mj4EfktkQmtRJ3IA5x1fHg8HKh7eMjmZb
KE0qR8m6crpelY4S3peG9d2kofpK1L7rIOUaVmzEri24H1BblQN2joe2L7CThEzP3IF/wbKwhr52
HVemsy6Lv/gBqaaedltHqty7TJrIruOmmPUo2MG9V/5ln7RT6Q8QQmq0KLQ5w9KYDmkzaYZomjJj
2taVBTnAyowbWd2ZpTmLunjap9wOez3prEIUk17AbzS5MnK/nSZVmlpFbVTLvM/0/aEmnV6CccNi
ENVa+GU3A1IUWjp1AfVgFhv+Js1YNgX+tZOWivl+4GrhQxaYFr7clymW06JupBOk9degk3ZqhP4U
BH2rDkVg1WYH2ThmO7MTepLnbWonhhlBuEEW1lxbXgoLewjJITYip0n5WrJcW36D7KiUiyzvb+qc
+tYAbh6WEDzABdK+3iZq2Hplb4OzTXsXiA7j8s8YJfoDCqcKgg3OqqmE8NeRwrX6SNwIw1zzpL0m
ZX8dsWwdm65VuHI+8GAfsIXRlktmRs4TUv/Am5/yZDyqTCc8GTZmccVgL4lA0Hg64ckpyXWX9Um6
wDHw5DRp7KwISwseXBFZJWyCtIwILbPY0Db2W20ZXTBvq/zS74xPRNnxhA3NuoRg1EAAq5m5rpl0
Kr3j2WAXkEfGANM0myrptr7hXVWSXBUy/FPp3MpTDcQRrUMafOlltA8JfL8gEB7btL5kgTvLgJ6m
vLZqwi/DAhJVA/EF5izFkVOX3bZ2+boXQFeG5pC5lWWgahm47UEw4OVxsBc0W7EcztRLx2B8motu
jiEFAsd0jW6rZLPFdT2peTdLsq9jKBVR6JRGN+eDnuWQwitazxPebEfuZubdrvDRBsJQ1zKbAqVL
ffCeqJl4EHIsj69TPfNw7bCy2iZNe+jrbp72xZRXY2KlNyrsLJPCf66Y11m7Mzlcce1FK0ndjzkQ
SS2/RdzYwgrTk38GGsTCU5jlfZcKwy1EBJ/A3HqFiHXbpItWppNKNRbLBbDvtp2PGYzqbsNMx809
UAh/PPjkzPo63tv8lxMTBGIZx5hIKPZP6jBGe0pYnS60z3dJGa9YGK9kZTVxPW0RgBEnK7fVk5Hl
RWEzcSlblLSc5j3QA+DhBGgirbhVD2SS1kCsgDVHQL5LhG1RAJ7mNxPSPctKKzXLmQQ6L7rNmIPT
SN40qpq1ReiMhKMNVrVhzKvGnOsALh28NlZ84Sb9wXPNtU/ohAEFDfvSKvJ4xRO0S7LICWHRhSkQ
3bS1yoRP62JahcmqV/WkjNqtx9IFsNmsGA5E1BORApohuzLbYdroaJVSyBrhsO3ifpkIIPYMmIFH
o/14zXRAuwGjXTigVVEDLtE3Q8SrnkFwgrFRoKe+KKfErKZdGTue2S9Fh5Yaln0F8XVgk7qI17qc
SO7eAGsFj23kzZhHvQZZ2vcnmrJ1PiR3Y9KWTfchLafp96xQ8ybpVlhnE9zelXE4022yMllbWP0w
HBI0pW45JjLbTG0j6NaDBq9kGdoMPN0PCCrftv/g+a5pIdamll9ga4jVrIKgHEax0yNm+RKt8hjq
hVCs6y7a171Yj7UVBlY5cqK+8GZGz6YjVQSZ9TBetKLNNYnwpjACBwngfGG9xTCpAfhG2/C15/ab
8X1O+iWqrQBITVkHqxSKnqYzV34VWa0/dFYQVXbm+r2tY7Yogmg18r9MtNdMNx9wOz2G2r6+ln17
wFn4aQAKgWv0yXBGwlJDKYfccEWgwMVDuGdBuMJpfe1Kf88YWGXwG5RCjZA0vd27IZ9F3hJ0rpuR
DyYp/AF4b4r4TcygToyDFUqabe5/CgvzyuPwXXG/YzG7CT1/mrlkiqPh0Pj1lmZ80aSJYzSh4ytg
u6qcEXOwPeEE0puNjFDrGEhwMfWyhQTinuf98rjgoTQ36nYeELboWphPiF4MchdL0+mYM+JcrFWs
J8B0bZK0l2PplTK9HUuypmomqXdABlSf44Iba4QwZ7CmdWRVBXCKLoFCGZJgJZpdPIAO4Q/etCkg
+A/NvCmgNoJwPLLZIXdv/zl8wB6hM3GLCGgZIg6dKYpAy30q48Q9DQvCeLKoRH9IK5jIob2k7mdg
Y5CWa+ZbvGu2sk6ugGyDktBaETjSWCGNC6vylWlJDelXKyhksjbexhE/hu3jFwjyrQj7Q1MGd5nq
D6E0QHjo1ogEn1SkJsiUnhW3UXkFrKWdVh8jgzQWygK7CwzisAZyTloabIpibamu7he0yBOb1vUm
EUU+9wiyEM/Ly0AOK9jZe4NHrmMO4CadmZQzTIp9Xip/4oU5sgSOr8sMGLvOgIEjmrfWOgXJyzb9
2upINm9DH+q1+lOo+50qgIM0d6ikuZ2Bg4/xxR/oZRaGdpsje4zqJtPLKYHgNMacT56B1qgoraz0
90hGjmzaHUXdtgvZQueR5WOnycrpmMPjQEMcrmaZqSdFOyzHEKjqeKVgRY7+Vwn1CdNPDVTfcYg2
47dpP1h5pJu3beBEH4xSTDOoXMdVEQm2Hr9EQVVaQhGUxvXWgKI3Ip2j83bOquYaR+aCZ/2hT8AA
qC6TPg2AIs0WZa63Kqu36CooBJrgvp030QBhKZ96RXUX6/qamt1mdGgtQMf6xfL7q4ioxr02Juwr
hHsLBAZ58+nqC0Ig6WEbZYtaRHdFdNkCRCnEEVd269K3B6NfFqAydaKY/uLMZ2gZUaCtUoh9DEvz
JG0q1tap2Yt04Xp409M8tfrYvIwnZgLVF8hAQVjZXexahjLXY0r8xelBCz7N2tA+kQIsgCddwZ1H
zy+8FaKjoZtnC6KBSkElNjIdA5a0QhA12q1Jg32VXeruY8CTZcmg5gPZzw/7+S8MGf37uYyrKNxZ
K2CbGlbj/58b4tFU+bJy08VIjUdX56DbxMZSCvShz0E2ifVWiNSSBbdrDNkNVtdIuUaKGMcg5ym2
CFIG1O/LP1s2Kth/tQzulIf+LOZYsJPIlEdeO4S9TBeqBuKM0iX16UejChK7a4HWwSPGpiyqvx3J
f16Behn3B9Cprr1qk/Fwj1R3oD6UR0fxTPJh482JaXzJ42GnobCnITh+DyINKF9m0s9HrjMKNKZq
51HIFz6UB6OGiTTUEXG3TfzQkQlkaApuB1i0npzEWWH7frMN63KKwVclmhUgDbiynqd1Py9ltS36
dhFrbkfMBYUvgKDizkYehbxqWgAN6xJvZ3j9IRrQF7Nja9VTW9ByI3G9dfPkrlA1fH0Iz2wpUqjw
bcJEAyQeckeMXFAMQR1Psi6y6ra59sss/YWHnlsecMMP4bDdB3G4afT58iBxoJKMAAXzSTUbCUqt
YieJvx11x26HdQnbEf6J0GJ6DneG6djTkMBq5QnuqsUSlHvwzJGOVXH4KUxmZkh3YdZuK5AFZpCZ
930HOWcwXAvVzTU0A5yCJQ6FUBw3/BIPn/wqvUyz1QDMQKna7kj6AR4NAIsBgVwXN/2Gti7IrORD
RZaBloNlpj1MIhTWbXo1QLVYg1A1fm8r8xk1LN6YCwby3KiZxrASlJ84mHRL1SJ7rJAa0JwTXk5V
6Nt98tWssD0SBuh+zEc+ngbNLKi+SR8YII7qiTJFPulwNCEiXwQ9MaddK6EGw9yYsNywPCvxSD6t
y7iGVeSuXOnWFnRCDljXFgKdiRT5NKm9D2nU7VrhXgdBbTcgUIM+SW9IDNphmU1jTv8sQayHx/3s
R0lvzAYhj9dJX30pa0jLBMSqNICGhr8tIIkG0EfwLhuY45FGRShZ+ZLdEKBNbeMkrL/qjPDOIPmC
eHwivXrW5/Eex64jCBDhTZfThd/zRQ9Ru9HyxmzwZhTDQc9Z9lMD3JWLexU5MxekHiDs+k6RfuwI
lPRwHUYLWdD01i3N7DELCtwsW4kOrmRrgX+ZfM5UbJQJqcS4bYf8pXAahJEVzKDpYhS3R8G7A9jx
Trj5l/GSUzNfpL+ItueiPkcgyMEmehAFyPj5k55ZSfpAAGmFYBuBXF2BbA/1zy/858jYTiK6MOGu
IzYeFZEnJwn8ItIxQumCySa1Wl5BiyserssumheesgU0yj5GqNgOAygnEiofjJaVH92NGmSpgIxo
cxpQNVUcj32ohTLIOgJRuCHsRkAgFGnshD6MyUq7CsNv0oTTFA2UZaB3sTi2xkAcJd2u9siuCSFU
l2XkWWSAkjNZVaayOgFkHPCv3WhPVA+sWy/hSWHWWEQKOux8xdYRUOSOgmBZpSsutkPbLTjIwKOR
HBh3YZrrnprXGbR0TGDLMv+cQ/9FKmsIuk1Ew5Vq62ss+I2XdEtphqu0pCufeFOj6pcjeRsJFRrE
JOLlFSyP5eB9kC5UeBV0U0gJ5Rj0Pq2uyb7gWhSW66fTugNhCqjrHYd0YfSg2ELl03SRQ4iyYkBS
xnQxUv/xdKiEQNOE/CY16+ukgmqvEFDVIHusgFQX2wbY4rrt9RjBR/54XAYPne7NPd73DdsDaGBl
4PkPD2f98fY/11kC/x6fEPrzl+OzXX++Wz0+FPYf/wpuwBi3RFWnfzRa8+O7wJgH68Ze97M3f2m8
PzaaT1rr98+Y/ZsPX9h3Z/CUiice85e++4fyFlrdj1shjh33+yEPHXeMTdizb0JH25QmJ7B/7EfH
HXzqAjbDcOiFY9NEmANXeuy5wx2W8FwF2HgJT/+BJ2cpsOFnzx12yYy3xgLNBT0Pqf+m747VuI3g
KS9CHJIikGXCEWzOkeg0JUdVPUQtNCc3qftVoqJy0mKoHDMeOhtUg0UfezM3q3c+LVxnUFLbrIw+
yy747iG/smXAUlvhJHV+HmTWpI4b0qvO5NB47Ogm4FHmHA8ljZa6yOJ5CPp2bPHBzZxO52KGO2MV
ezVxjodM1KE1JCEkAqhxVFMWlybG2VT7UMeHsWnOzW6QkNV8Mauipp3mVRItatosQY86hLHhbgp4
/vBMU7VLZRhbA7cLkPE2ppqUHvSo66IIPkYyuXQ1W+NOyitSJSteR+Vl2tBvgek7uTsYS4+1plUY
bTorYL95BN/DE1Aci9Q5vqphw65jkm6Xt403KTLzA23SfM5jvo4aFC0NP0ztpqq+u517QD41nS6W
/TTLIdAEidk6THYY+nKBaZduDUJpy5f5eFBNRx0a79vEK5eF66FJycrU9uBqjNDhQZ45dDxUjZfd
vz2+wmkKeUdHABlgkHqmsYA6y2oKz1tGQ6UnQ93nVtrgSdri5P4alGmai35glo6kN9jHi0NwNsso
83jatDoA/SK+bml4BXE6XvY9qSd9JolFykg4svb5pEbkQ8DKCTbYLMJl52Cjh26HR+JJUvkxbHRA
DbS0G7OatAYGDTUrnUCbl54rq3nK0xIEHZ3lE16bxOpaUS7dgZKJiIoIQJYzknhiDkQFX1L1dOpP
kPiJThZEbGqU9R1l6RzlvQtCFnSfgAvm01KnNWi3cOg6Vk5lxm+RyPoYSG8Fol1YzuuCl445OsPx
1c9DZ/iVQ+LMnbOezyic3jkejhd08jagpHDKwWV2SbCyfCMHcSiq48K5fzl0ZNPGUWwHmPzJVJA7
Q1fmzvHVz7d4/N0gSkgDSWwfgc9I94D58e3PxXB8NfRdMcG8aqAgB7c8OqMYUgWKgaQPbnpcHS1k
E5oEFDZgwCI+Tt3Pw8/fUV+gS5DZ235IHW905Hjo3ciisUwdPB6On8RD605k3oYg85HMiX4cukqD
taOfJ0EZxLAJxwdiKPxgShqWOyUNEwBfNLnz5D1sxzB7/ZFVFeiyMnATx2d1B51S2C4RodrRTQZ7
agzZWUmkB+jw48Hh4+H49nggKqwsBn1gK+F/hjhZYOzO8yaNFl6u6UR2GWw1IXKIYeNBpB1ZlvCy
SPt0nkILq2zdLzLrpnVG0EQEteFISmEz0pDMWk1kZB2NYlMdBLGDRmc7/gKPU3480B+vjm9VlWHY
gILmWAAI/TiAuBWZJ2GwggQxiYsUX0bay5ZmgjPojBhALWg2wHXDARlG76iiDWYD626CpFROYPi+
w4bPMLMRtj0WN45L4dD4qnZ6cPiZC3tn8kp7S2gLXcuQJrOjicWItp+gDjSt/2HvTJYj57El/URs
4zxsOcQ8SEoplZkbmnL4MRAgOAEE+PTXQ1Vd9d+ytr7W+97QIqTMUEQQBM5x/xwMJcADTGifvzCM
y/Fb5hfj0a1jGtyClb86t2y4ov257rbnuRglRLkYnYSZb3yzPxeoaRXIorX0zYWRaSofK10Vhu1v
VgTiuI1DsBvlUoft9AX9LDuQTgMTGA9FvkZV2BfYfCpI6m2Vz8VOF1DNmfQvq2Ri14/4FyNbDmRT
W62BZqGYEtcBvdw+t/a7Xbc6sN13EqviGFke1bNE52WHrRawb0/wfO/R1PUVpOLvrQvaRgUyrKzW
NxYCq1AcOljY67Rkhs17gk8H332Im8mlpO5Dc+9ofxGQ4zFFGHaJe1luGUYTkVetksoPB2Bm6LBs
F7MjlMJrMNovOUWvtiatKH2ZFeXKddg4jfUtye1hTMDcPNzkIVe8nCydz0UHIGWifeW4B2OA9r87
6KqlzfUvzydwj4cga6Jc5KUFa1CN5rnNPdqEhXlj29jtB+7uHs+XI3ErmkILXGwQbq1SGO5RxKNz
NifyCG9lKXlUErHRqpcybZK228/JwEsexsvJOXX2pgJoSz+aKrHzuJ91B2l0bpcmYTqsyXpXhIdN
Eo9LFcVdZSfWVrndeGUSbNmvI+1VgoM0SrSKqgmG9y6CWV/lsvvjgs3fk8K9auHuYkpRpoLWbrbI
2y0qyhqrFnBEbitd6psaOps+hJCzduOAF3WzeFpgZJQ48RaGbefdrKP4z+Q33P/0lsMur8d2gEjS
yjcU1RYaJg92gYp/KD6Q3bp5pz7aoMCmC3lyYjhHC6SVDYyC503eTaedD+oonystTVKapLNfVj6B
Tou1q4lEk5Pr4JoPYNxkMBOsIv74U6QDAayB98UiLXYhBXMHxPF9zSuqH9zbUG59eFTUwCtjvzsC
VXiV4L9o5l21CavAjQ4sY44lGgpUaXr6fZZmqP1tzWozjMHRA5WAebZowi71rngzv7PY8dKEgdcE
UTXH2++gj54y2T73Q3btBL7T1Fc/lmL+no9r2driuip5ijNct10Ic4DyRz9McwBu2QHFZVDRDlcn
pTQrk1ZfZhkkb1vWejun2jJMiHeEdvvWOX7UifcwcYNdGnu6Fj7fhZyP9UrXSkHX/6rS4pcIOZYT
nwR17icebKhGS8X3mUtxTQZyqyi4wSahtvK100/FFnqNKZIUlcH6i4DnKjvR8sMmkq5ajjQN3oFB
hfXgxd9tioUmK0BM2beFia22XvxXN2XJcz+9To5ehoLYJiNLd5y61NWoS8NTrwzeLm8PcxQxkI2d
bIb8MHmhfQq74gve6BNjRFezt45XHtGKOXKcZfqHu+jbNhBQlKN/ifw2b2LfTIDnhprR+KYD1JYG
+9eVi9QebEbfu8p2nctcsLMfjX8NCkvEZHy6UyL1Sh6AMYke2IEMx2aasp82ae/cK8ad9ccrazfe
KENT6AbBZdH2FrmZVbrvnsOse5l80VWzWV5jXUczvYuFTWeaSvj9MoONrexx7UwAYm/eMFRYUk35
mtSY+knZootuxmFCBWbn97Xb4MbdGUiYKk17gE2xCw7pLPZRp70rdrb4SJIfkWPteWohECZ0xVKE
q34ZIfDLrntaM5QyfgymNEDl3c8/je7ELtu8jw1OGtX9N0oYKvEtZrWgEf5V8U7zUZXYjgP9Q9zW
IEf0QQ/+2YNAAn8EMFvnjb/7rViO+CLQyfL7ADOsGLzpacslaJiKZjy5ipRV6TZgOfJYBsxhtOWq
rKsjQYqTsQzk7ZCXIVbss4NpiOlJ37CWkmrQT1M+6ipomVeHfYgv1m3VmkK5kD5Th4xxtDm+aTqr
di2nKNDWqEdz8qhPPp9/PiIdfvP5dJ15NTsPJdmjrPk8oDYd/vHo8ymWxH63zv1XC3SyNLLnDQ5J
6a+8r/mjiPo8rI/a6D+eKm0TQFynPkS9F2E1qcfNfYmiyUf/D19hWmd2znSW18MIWtJ7lBKDIQJd
UteXc6qnPY3Jm+3FW6R8t/OK2TVjh8prDIYJpDT9RYJoPrHHYfOAIn0euLWogHOUQbAa21qOAJWy
OOF1OLOwlDRcMIe2y0k8DkFiuj2j7DLFw3jqnfnoiOeaKJRHthqz//zxFDB4oaE5SD8tIzW6U0o2
d0KP4U4MlFedgJzF8AIHlefhbyc2KON9rFENsiE5Gv+kg3X622F5VOUhkdmjrbumj/bn8zA86mE5
9HlVYMuikowpmqNHPb3ECciwz+eFaN2uk9kdyMOAKhEdTfn5MBL+cOKPqvzzacBRa7a7+FHZr93C
/Cp8PMTcRf3KR2EIFVZYtd0cLALAXsGXJFJfW9GZA1aRAFeZT67EjAABZfwag2fjUf7kSYXBrQLv
DobptwYCux9XlZ3drNUuH3wAaGApb/nj0NLlzyZSsRNJ5k7eCnc/mNAfbVQXay1M4O1p6/9gPcqn
IP3FiBua2JmhkixLquQxRChT496tMr0Hxh3aHvVCT9MPreLkMpr2JCgjt74Y0JrKCFSxJ3rUbeu8
m6fww6LlytZZvVywNAxfvFGBsJreg4WT1zT3snIZWFKjG/fASPXJm2mhn6UhK4PY/OVEq65LsITl
LAbSdI9+0QdPAq0WGjK00+lONZnua5qg/vQV5GienDHycsyrmDJTFvS4KtWW1ixNSB171F6h6T1b
MV+HVN1wIoqDEgl/ioM/0Tx1t3g88n6LQBIMaR31YKFWLPGA51MJlDVTu7lwIwgR5u58o+suSNvK
dAFcUWXts9SRD4h+BOUr0f9jwJTJCnhqGMOx0pltfH+TQEvldLRTXrd9PMFTYfNNKzvvBmawnlsA
B2Dj852/Tn8SB9GgIO0+qxYA/NdljraDdTHQ5lydASHJknvoZOSMt55EpIoLTMGkwFhGfV/BeQLF
tCCUYHKEH7KNl4kIw2Oq5t9juIkdD2Fvemu78wyNGzVSVju4AV4RuKe1AJaWx09U2+DoAFZ4a5I8
c0vpLu/sx1SQH14Pynpxo7n18VD1We9dcXuddl/o+DdbNrFX8DfBt/n6GWYz1sPE1hJVyx7lw80E
vTj3iUE9By7PX1TjshSacAR7OOgwU3FcXJWOgvEuK5Jm7I77LV0Sp+MbDz0gIJ07xFb+WqIobVwh
OFpSzm9hLkjVa2Gfu5H0B4NFesUBXbO7ZDY8+agoGoQ+5mqbguA4iW8u52hPFM6rSCyvqY7BMa9t
WNMZyYYFnwjZjjnD4BrMnlLIuHLEu2Go4HtMM/t5gy3mdy0+6VSopkPDGkJ0OOiRv6sUjezWLZe0
HLyufY6J/zJCpTngZftmJHrEKt9jZE7ZvlfdWOK8gQmx3T1kc0NZ217y1kaNk/EpC8Ag+Ha9THCh
L5+P0KKEVedxv07Tqd8LdNRljzIVfQ+pxOqKA7q+q0eJqJ14MZyTOmh9fgYX7YMe56TCYhSclDPw
z5i+FnwE659m6467puWrafyxgPadFqdYjumXrtP0JSC2fB9BUhSL+iVy4e+7R4/jEX7Xxd0uq3/1
A/NGbeu/+P13veD6UoruRiP9m0lV22B27ap++hn421zF6bTs+sLPKPCU7bjOsihDAIW1heF+nwWR
93yg3U3MP1efiMou0XSkS0Zeh42cPDHmx3HCSwiufq/BRZg8Ba5Fs0pOi9kJMikQzMmeGxeUdBqh
5i/LRyaC6FJovlWFnuIa3hbOqmiHBlqHBo3g/dZD5nY6zkTl9+nXblLgh2P+RS/FdAtooo46Dl4/
J9p5m19IAl3DI8l6A1CN9t51e4ucz2npJwBP0p1iX2AgAI+vF0QzYraSq07CXaRm+UQj/4bV6Pvc
BtOpz+0zjKHgyhRG4AJrTQ8JQJcFxK2LoUJMWeeBB7DDDjbOGyYacQxceEQL/GtIgNg5Uth6STO7
a8WS7Y9b0Y8Nz4a8Vmt4CnOqdyKfB1QreYYzywKMmG9djGZ3Mguo8TC4s64I9rwzUQ3VOC2V9IId
uFhZF3SdAGBNd7ut+uWhptqDAEr7awGUt8xpg2tqPrB0FKim2GMMqz3pf8ar7+NyMAeiAJrY4CdK
jPXQ9U4d/CQpJaf9cUtzBsZvHnd9N1YW4Nm+H9WhENkfjrL9LUZ1r0d0kdTz0muQnOggx4Pr3QfP
RFK1KS6l1DhbIZHEsKyE7Rvc5wK+JeJAN9Op5BnltanWqeMNW5e28nyrqjws/po3TsAPLgtKXcqq
DHt/VsRrc8QIUGDroH8dIwI4znkVTFKEv2yY7xaZxo1lbK7mRyhqS1HNp49yYFynaLdO4e2zFPOX
bCv7BGCPVvPXBeZODSccFHYSvY2Yp+MFxFKidAapgawAoElXYym7GMLIJVntuWMOYgyK9WWBbp20
uarTLbkCeA8g+nh1xza5J1r8spMraunMS7aEX0UaLufIi88F18uJinAs5TaVWSaGY57w9lX72tZ0
/YjXjZ5XMWJ+coHBNMbk3WzIE5EivhbSoagPc9ScSIv4YNVOWXHufTVdg/k2GJWh8G3NLsmN+0Ki
bN/NfD1AiopLcCWmAfjPKsoEvYkEtTdCRd2uQPs6Mr+cAupVGhDB5HPCy7xYP5JpeGHdIJtk7JA7
S9ulzG37urkugqzp8bKLOb1iwyIIDoV/0WxrGz/z6HFD+VMxVqBrDb+gk/rLbL69ZDNIT3SMwAFV
+FexhJBNwui4bn3jO4/VpJMPUlEFDZJqkJGBtzZDzOxZa29XTBMpsStM/zb5vr3rqL2n8cfCuX4H
FYSVbRNTueTzr7wTNCgxS968hUKJ6pPk3M9uh3iieR4nH/m8pM8xw8TtHgG1h4U+QeScg5ceCx0Z
ZXEhhr47UaBGHJFiWD0cslaNZ4kQxWxijz3WGf+K5gjroRWqoSElpdLCA1Lom5IX83SQwXoYghhK
12PARlNYd7FtYBTba1zM3r7rh2/+mE8XBZLsnOHdWy9TlU5lWBvIZgextR+SDMObw4XITI5JNins
izeu+23wyBcODmedE4yxHv5HwIGpbXOu9gnCA6xYdL3KNa4FWttG+iSpFiw0DW0nC8siJmW3muiw
Fr0506lD4jJavbpdovDKHn9lhnJb9sGGhVShmM8jV3aSG6jrSfAawWCsUzuvVQ6zBu3DiAQFf1Fp
XzQ9/miVmzk8UIYKtRvVLSc3K6bkPHVTWy6jEMelE8+Bx9ZdseIEZMWS1CuIuNLoAgsAWuwqd54+
gqCsKKEID9pgv8aFdzBjOJ+jFWQ3QDVRGmo5rKAsOC6p+hUmKIoCky/71kvaW1pAkhBjQA6oinbR
SvCNbDNr2AbgOQ7NcEwU8Guupglpz83U2epFNe29fv/5RQe0q6IgcDcPmYA0av1zNqAORntmsBJt
PdvFfMwPSyovLcumZ4AxgP0GTLdrAqnrhxcXY9Xn6tUXfDskJPJOnBSlQVjpquT63YgtwCxLIF3Y
GIqiBFS9Q60MgXTuvsWj3faJ3KJLK2WxH538uchuKn1XZIfCIKAZjD2ck6i/sBTFRQt5FcT0xM9q
VbvAGzxI33Asj102+MfEh+mElBHWZHLOl1ZcUxk3hdep2+IvuwifbD9YhsYwIS8ttM1r7+ObWr/h
xpzrJe8QEEjbaGxi4JsnkRVo0pT3knCenT8P+WQQpPAmXgE+l/dkGLpdvEpM5wQl5Cjzac+AsV1D
lvZXfOxcM+8e8/R7kuji2D6eLRn/bjEezmjqDQR8zAXIIr3LzOtvo/YVkgnhy0DsdEaQx1QOPWuT
dbYBfry+9I+DLeZG9PqlMOhUe8un+xh/HbJCn+NEjTWaB0RbskVU26gSaFF8PG8s4EdVdGvdC/An
1LNf/I1irLuNI9W7RfsgDsJS4MRVdB6yo6d5XjE/3g0JDEuzTWzPctSuBeauatQtP3Vyu9sZ169S
9mdsRnYIcVJvPRkrDznFa0F0XsU0CPCq+tdqk/iZYxiCDfK/mHYoqfBvHlHBDT3vccM9zC5j2lWx
2VCci2OskvmO7UjFbhoyv+xnfYdAOJ5Xwhz07bg7pz3KxgTCrQAUf82nevQiLAaPeI0YAOUCYTgO
EpOwRIzkCp645FCcnvIFgygyU4cy86KnfrxmkA5Zsoa1GKLXNQnPwzTme48TdiR5K8twXGCejEV3
75y5bxkxJwE5cO4QqIkLxY5S9tBpjCvXWNGSw1+dAxeXMDCL0mHyrKyExbOEnDWB6qMmSZXB/FHg
ujbpX4xPf3yejvuiz39Sl53W2cibWsQI2X3W1YiwcZNM222KFODPIlorCnG6HOAP7521yz4WWOo5
2qbdKqOH4DYOO+YN+3zMghp0h/4KCOuivTQ6Rhn85s1lw97JgJW+WOk5Aczo53qojFrwXi3K9CHX
r0Nb5BcIuK8kwFoi2h5eLwuKJtXZMfNKNY/DMXVJdETPjcGh0b255JFbgbYbbEB+dSg9dI/582Ih
T61JR0vP8+LazQmqHg1FaQzmPxGx6tyPWUP8RB0Y75vIxyIz6/m9T9V3H5msqnXrh9aobHPLm8/P
ofMx2Udb9r7SHgMYTP5hDfQbzY1uqKo82G73rUW8KiY7gyAqpkBQxeCyZ9hgcjqpJX4dujM287Lf
ACaxep1iufMS/Q+P79Pt+zT//u37/ftnpNWvdOyRWEsfYq98aEnDw4jVs2p0CxFG0bjackMrmE99
7YFixkzAy9gzHXSh3peVyB4MwudzPs8VTCtyhHjon1yBaEOExDpCEhTlexzbE18K5ANjZsrcJ89E
FwQxC87qT99+edj4qKHWQzDR2tcMaIIvP2SUa8iy3qGY7hz3ttsTWMen9aGU+aLIypYMRTWnwXoi
YS/rEQHMkvNlPX0eqOC3dlnY3oNUc5pdbJrYYnBLuFjntpvQKSfhMy6WqTTp+DXZkIbXMaNDiV5G
IX8QkAqmv6z9IoeMkQbDcHa4QjLauaOItIUIvamKh3w6ZZ4P3n/DyhtuBYLlpHgLuDeUhMv5Ec4Q
ZTvOMNopiSu0IIh6Pz7J56F4/FfxEPn+/TMvCvmuc+rtP3zoNkKV1KEbSSzihZ+f/PORGnr7t6ef
v8gGx+sJ94MDGpmhCkbk5vT5KP/Xo8+nCLisJxWGr9sy3ugoo0oOViBZbRAwTBCEXB+Hou/R4iOr
WZt40qfPQ4LV67hNCnYQ7M4N92IQZfp4OAg4n5+Hz6dbiGKUc4Uwp7QXkyP8OZPNRx2AL+Px3raH
pgk9/4FhdJ+QQofZGao6TGO4FSh4OcDZmOV0Pw8+sgCR19CHaOr5OHSfeilqEOQ5s+SrBqm5m+As
nyQSkKfPRyDmUcj3ItnNC79//ghGoj3S7Ovy+DiK8X8elsHQejUiKs1DEf4kZUiag+dzj3zjAAwt
HX+aHKJZnxJTisUBlPnXwUTqosNg2hvagRpJDENf9VCEYQ4GTRHx7uCZFDIilExm46c474J/EOj/
HxD7nzZmiXF/1v8rIAax9b/jYZ//4Z94GG5VmeDmboD2sUx/7qPyLzwsx4Y8QRbit+hBESx4RAD/
Nx4W/C+MKUg4UYCbJEHTxs6i/8TDcBe/CPx/ANQZW17jnor5/wseFuOF/g6HxbgtLTYuT5IsAEIR
xv8Jf7arh04H/dGxp6KGtOjubWERBkzmUkqS/Iy0q3j+MzfBy1AoxFiwP0Ft5vzbWCCXnMSxqZaV
tM0Um+NIXDlM+D0GJEyc3DwJJdGWrLY9qSzbDn0+1kkxPQ9BikXa5H0ZrDDstzbs6kgiRcVocdw4
Vviwq5wI5jLxv3edT5usz/Nyfu3VXriNorEKSbXN4SmY4b7/7ez9E4T8ewI3/D98JeHj1gf4VsIo
BRP736HbQudTG6xFfNy8rDiQECFtIrybgMC8V8grpn0YlqgE2wbF4c0n9BBu3Q8vSJOaD7KeoOki
v1Mgnl2geuPkUgy+AfkKCa1TKVJ/KMtJkX6DtDr8TzA8Tt9/nFBQKuBgsIld6mcACKP/oOFbGooh
1Ww8tqT9Jsc2qoZIPkub+qVcCrV3W3Dv1/eeZUvlhrEokfpej/GUvyv+yNdNBGwCEWm1QoGoMgXD
GZAg0o8I4HOsg1nyMIw26K0/zTBkdRQioqVyUilCbTknAhI4VFhELPdBuD2zYEQky5v+yKSby6Fd
zqNgohmUxaJH3uNww+4csYHGnn8LDXnLhiWuFAuO/jZgu4L0GHScndP8iVAU7POg9Y4V3dsGTbHd
MOmFR+m1RY08V1p5cwNDDxIBxLaO0crf4p8T/cQCzC/XA/XKY+wL0sIapPfcC6ZmJt4EbdUUZbr8
DimFQPsgf3jrjkQgcEFDeRBx+j6uFv9uxtY2qsMOB97XAfn6yoTeL6SyPRj+S3KnQh+yMHOVbwpZ
Li2VJdH+ZVwxWrDJAHJsfnZ0cfrahwsgPCuHasGLeApdAdPxcyx7xF4pL8PV7DPeiwq+wUfnXq3p
UDHb+COnxyCHx9yOC4DL/Bz72OBimxC27eR87mS+I4J/37a0KVpBkSuL43KOnQOIOF/HeAOBQbEl
UbKF+6xHbLRzeZUm0q+2bay1mb5Bq8S5XNmANsbaZlShLuO8XiZ6Rnx+q+TSQxjjKYg2kUf3sNVj
FYQ16qMLcaNGGu9LHuXdQUwhgg2gN7dH42TsSWbLz3ZaYDdvW7ls8Y7ifsJeKi1eEixE65t+h/77
meQopd3gvkvzNhk3onfvvw4u/jEt889MQDONNQwQC/Vr6X/PnD2HdBrQkLP71C0+vkfzno7Dd4gh
XtyiG8ocWj1va0j+CLW252GDFWd9gOmMAUoJr6O/TZXi4Z65FnmZySPlEJB9NgQS4wcNilK5K8fY
HX067rCNEnoXc0frskdxcaFq2i8eByWzHudu+pWFz1FhTrqQb3PQChTu9sMLsPGB1tgXikOKxWnJ
Vxw2V1qg75ZgZ6XcZT/Q3Yjao/qYyH4oIc1XsGne8y57FR07xd524QP1G4gdsgbj4cPDTUGzOOy5
oV54On+ocP5OBdIjROwSXEllT/WPJceeTDP+XJauZZ8f5iDQZVegnvU9DtGlxcSavm4KtF8mfs55
/leL9zIJd+rj6MOb6VCFCyb07OGH2+KJmeQbx/kMOL13LTt3I99DAn2zbjyNhjwhN/qrTfAB+vgj
duu0zxBZafv2JefDlReeqnzCAb8lLwJc5hJL9ENhQUvEvdG/SbOXJPjT48orc2qhk8TiDZbSLvVD
UfI0a3ENYaescEO2PLIttsHyFVKwCvKq2AVdh9dY4DmZ1EkwUtFd9WmtgG/glZ9dlmOzlu6Zp+5W
RN4BokAdDLko0ZmRBuUlpuuiUet8c6xDLIYocG8qPM6tPvKJzqjef4aJvHg9/YL9gCZkwezbAE0X
++pga5929Z/+8XeBK9ZtqnaLwcZhSCsLQBCP69vNDyIMl9Ik2bEVbRNxGL/Itm8x+W5G5crN2D+I
EsLLbA2+pGholuCpHYLnxy84rL9uRe7IFj/DpX0hqahnyNola+cqyvMfuY0uJEcHcszmAnDgaL5t
R+c7bFoRAHwbWsR6Ntuwwq8g1s3QNH1e+kO6VxCHyyydZMVoMu50Sl/bNQkOnOkjbnkC/W1J0Q8F
ZBfE6x1u/rFfgvcoaWI+ibrLsluaqXdSTNDFk28L0k5lvsVjnX74Wc/qkdnLxnpIiQXSgJpUlNMc
sXzYHYPOYwTrs9d5MkOZBLQCacqPKwKgjwo+rxIFBG2IvkaMHoQA82H7cN0Bn7uLYfraUvuUQomD
tZR9DWaU8938mzKkLwod/Y4QAlQLKI8eD6aWAZCRBnu+4VeuGF+GuLj0RY41EOCcpNGP0IL2GmD8
8YmgHX5wKrG3QqBQBj4DnOtu88p0M3/ZSD+nrKgskT9T3/onKG4rDJb0UqwMSzuzj02RzLALXXIn
SwwnVMqjwmZT1lNrSXyH+QVrjwvwmbvglxwng51qFGBok5dZlHzv7BzVvA0/Bq99n6i+RpD2yj5S
6KuJv8dW3BAM/avMmCrDMMFmZxN8EI0NborCxdch7Pary79wWLtenn2TucP+BRKx5h98YB9Obo1O
HyQQChG+oKvxwgV7SmGrhYFh5yYwVzfkb8FCwr4ZhyUFpIMP6EckrQq4ROXaQdhdHp1TWlIfW/Vl
2OOjzIdoudPQ7wEEFsM17bFB3DKT3xtsbuzCtJX4DNBmMeC9eZ4QK4LU66vaTwpRr6n6w/xhKkWg
/NJFcyMdf7Tlx4WMOD1L1DZ58ro8DBjTHjMrDJis7AmbHeBkx+vvjUXYyS90+9CFbxQZoH3sEY3J
5eHxZ69rihWU5KdwMTfrlzEdTqlKorL18G4xb7Xb8gEZG2orhsR1lwh+XVv9/ug9MRdL7LkSXtYl
/iIs9tBbuuX746tbWlhUj/MBD/4bGfXvzcNFLKn/bc3WMgHbh3Bd9k4C+UVmSB/qJWgACX/LphA+
YQxDLBa/TW/8ekC1vbBElbYYz4XwnlZtfsRYEKsNpOja9m9IG0KzF2iKx1F9BWFTr5G40XQ8ape+
eOF658O0YZ8FkHLZydP2taUsKcE3YmraiiOYrhn/q9xI8vb56bA8VrFTMFidOD7+bJTGuwcyl/P0
z8wtxrzNoJyyZ4NPmGITs7UDDgVJ3Y13bISANx6vNRVV1oqiXKac7WxRiCdtfm6wLkpQwPN+mvfY
oTJq0mHNqmRej4t02XGxaVSBxniOFDgeTPWwSpsREOK6/Bd7Z7bcuJJF1y9CB+bhlQBnUtRcJb0g
alICSIyJGV/vBd523/a1Ixx+90MxKLFIkSCGk/vsvc78sTQeYtFoHHD/TSBdCBmYzlyF5Zjit1Dp
CWtOE9qplh20FTMSqGpXuzackSXd2nVBKzkYH3OoNVt66Sl+b7OlO2qdUIDSrSpy3KtDfZF2/mp0
/oDbghWMtK1fWHOM81hMm7lZ6K6kxZupwemi6ZlHie2/ZjJxN+XS8jX2yG5SfzH6sCzTchs7GfAY
weFvjEfqkp6GU/AHr3S8LRddhH7Ghpfk8C+zCTNFtoqES52y7o8VRtdefy5RqjeGSJ+aQtIVCjQN
Fg+Oh6Ho27A2sk3eHifR+pGW09qMlRXVvmtEEyborY7Dt8hH/dh42jm3adTMg0Z7U9iRm8cFEm7z
gvlTRrjfu2hIknOfm0BXHA4PrYEl6S5uhYaZgJhMTYI0mAOLqGrxyXQjyYRhvdH91Wz1nx/v94zZ
PWP0Tff3B0dNYvVCzYnuD/71BOsxV8tEZYQD6++XuN+b9WXYeYNG6wYPXjXqQTQ3Otd2a5+IxUVk
94wlHNLVq1dX2Zp+o2u37jD3G3N9Q/cXuv9Yk7Qos2zY3b3v00A/fnO/K/WY9UVch8L3P+5O+DKx
YhBgY731sKwca9M4FkDOYPN5zR53tX30VEBUBrcpUmj54tEn67M5frUxB1ertf7+Mvd79z8h7rGh
+y/zVW/0bWOK2pgTk8DCWBxmt6VlVOh8X814SVvhHQdv3DbkfhCqjfJIaACnWdBDtkj85SEDqMS5
3qn3ltYeiF8tZ3aZ5KY0I7lNfkLbf/Y8zgNtuc0xEYfCaLOHJEYOmkYTK4AI8DPHy8s4cVGY4s58
9gRmE5X1yY4Khmoub4atGOGB2i6RHCI9zpNjGsQYC2lEwm5MIsr4zbzCsLYpyUZUKu1a4TSlbofH
1cpMxzqvbd2h+qQeqY62CNJLmqj3rtAmqkRsNDmNLKNornoHJU8rKB58egHJMgc7zahBtBj8/daZ
xGUcnA/0hV+LWiQNA6rUVsUn+r05FrNjWjg16nBtPycGMeq57zeOs6QXt+X8UNZcKroCpmibOPnn
wgWJHIRPl2MgVLWeZ8m0WttGqKfCttUZCc3b4jl8oaMzXceFxZROuHlHw984u0gdiavEzZhS1uql
c2SND+9wiLOnLujcjeCQodQofw4dkW8tOGGlqqJWK8pzaVCJZY1o38ScQiPTAqpLD5tZnAz5d88T
T1VsYe2Q2bSr0kG80vH+shrO37C7QiJA3TEYY4tcx/iBoQJk0ugtV3YRP/LNrmQxLsTBNQdqTM8/
j67mnQca3E72PIMKwSFbfkeFYblXB/PNdodHKbNgL3vx0wGgeawr+2c+eclZxoPcTm7bRHWXZg9d
3KUPmjXaaN6TinrTPc1LM79qrmZEEoxPhDftGaq3/yo0EvLa0BdhZWKQb1r3cZoV7n9ZLwPGVSrW
MgMmVq83g24/zqMzhElgyC30G/Mt9dxHWY/FIe2nK97a+jEIYnC8Rn7wra49i2l8y728ws0Qxcvi
PfrAY/rsWYHPuqS5e0gEjTGWJs/zXNqbTOG1WGmjqauAHhVy2I2O5YNBE2AwXWFuy4Crqt58j6lG
Ii5i1rF1suCYD9XWLlT9UDdOjnIs7KOb44NzrEcxSv2gtaBVJXCeQ96asBBfjRbhYbHdq1sl4kaa
syVkAfxlGsQJD3q5S4r4dzfI+tmY9CgrB28/JzZBQpIDR81YPgaS1Ie022t4SI5Yvs/WoFdnhz1X
te4OrfmtSIdTktAv8kY8h15SfosXQxKc7rGGqfY81ixB9SKNao8dYiBVQTknzgJVxiMEJumglfH4
AI3DPfouCJDZCHaVg5GrsSW81oV1vOHUcDlbExCjlmjn2D53A0HFXtUiFH3/J8u75NZP/kdcWO9D
QCUzLWpfj7N6Uuy5SSMAGIgKvxRQGyPBGgkiKSzmheLIjk10iPTTSqvhmSTiVoPOpopSPGVz/RBb
xbCFGl2yAMEqtOSYODX6aEBSDavItvbyvtB32QVZUe7TLCfnBekQNxl2QcgG1dyd7VH25w3oafXk
pMUjLnKgVcT8p707tzgFeqveJ1OpnxNtvlFPZ7tKlf4x1vaLxP+m6zUw2TLXtsKbH2K5mCeV2wW7
jRns0w5ii+OOnGVUOe91PT7ZvVu+Odr4vRsM/aq+NUpLX/upjyQqxyP+XQylFIyQTp91YbVUVbkN
YREfvjltYFRS2qmV3OOOMiqs1twSBiiidvJ/i4IoOD6t5jyRcPCcZQfuz4nQSne18JHWXPttDoru
MDgDyyMUuCnPgkOt45Ii0HghmavM7OoNsYAFOcb0xEK/q88FPKjTkrdnwJ76E5olAGl2TgxEGN03
QRMEJ9q0wel+L00vdcMlWWs0QC1qvTuRaUdRO5VJop3EkB3GeSgOWVBjOdTRkjQ1BU6Ya2DX5rVF
RctCw2XcfJWaMRMIAb6UoRdvDD3ot6mc6Q0bpIROf91Na7KuFDSQQJqjX456fDPz3IoWf+6oPzjW
+i7bjRNeJns1jXZFVmzv7uiktaNkjQqzwvDD+6/uN3MbvE89UofsKgy3dmoupwEr+r/vyqpJjzqE
TL1w6BuuN/d7pjMtrAOxQ/71czfnaaRneRHJNedoK3oz93sl63AqfBsfvzsJMBWUa/cH+lT4YTVl
MJfXwqVx11hjRuhYZwTWX7+L76XL3w+7XPu3opWfnObd0AHu+1/Pvb/A/ebvJ/zjR11fA5SjysxQ
Cdagfz+l8ahnRaljE/zPm7k/Sn6Jp/zXXaNGsnUSuo5/P/u//tP9l77m4qlomxwjyVp8/eM1//Ej
NOuaJXCi/vp/SQN7rjMnjxQ2m+R+849n/J9+9/d/MSaO3LTTd/VaLXIiFBv6u/kWbLC10LXGb9lW
Sba9P9zYmPrMMeBDZuo5FRg9XbrYLOq48eK0PyGe0pu7/+yvv5zaGOkuxqhVzzOLN7co4AYPPVfR
WXvJS/8Vr1BFFoA9gOPqV4Dks4WAVelbdvHqRFuDB8Sab8U+haffzF8CgqlFPDV7zSoSIBGtQhS4
BxTW5EJm659TuRzVMP4GQj8SIAtdEV97sz6VBT1NCgsukLODP98jvMReBAmDOt0Z3mxZpBsl65c0
9b6Sqr4FThMJK3isDPHDrWSFx0k+oMR+KWzuQ/rYQJ/fTH3qRbWbHll2fx/SutjQKgiNAu5xq5Gl
0QCV60r7QbiJo84TYKLrg9ZMwDdgFS/1hPtQ62meCp+/3s1Xq9K+YpcCODBeytF+y+RId584Qm/6
j/cOQhmTHcnz8ZdFHkkwVCB0zfqbsv/4E0ouHsRboQ8HvDiDjgKkqxEvN/EHuyTyY01net7nQoOz
ZIhPc/3MGu2Kds09+GcPSyQFYsJfG6OO+i/rp9205jKFKF80WZ7HKQi7guBb42HntG+m07/j/bQS
xPS8eR9m59mpQBBWtg1gUvvd+rYeBS0e2DXGaSxvkmbtwbCJSWESv3SqPRBJOuXUblLGEuMC7P8i
mLEcucPDEH+RIacsImpDzI0Fcty2xHGsayOsnDRDR92ZWzY+QUWLeYGaarAaCPK3yfLFBuLazj8r
iq2wln4QBegQQYO5zuOcFNoZ5b/QmueueZvlPH6ZLE1ppEnf+py1cddM8dHoYyzJI86v4NqVDadJ
ay3PH3Q/e7WNAF5dFbx4U5TN18axw7IbQEQ7Bzedo6D7HMaWNMGo/RqD5kKYTAIexxqVvQNo/jbF
iUKE7a29X2dnWt4FSNwxo3pNnxl7TO7brX9WVsFbboPtwIlkT/LUC+feSsF5us6OvWfcjGZj8DLB
HMU0k9aWF25SmhAF9pyNXTvTwTI4Cn3fwNpOIS/WhYxbVXHUFL+VNk7hYg5V2B6sHPhkopW0HCSg
6iVjA0ICRn+aWQuyUgeWF4Tzc8AUgrBe/N9en99sz+5Cc4plGDcFO2P8ZCrMVEUpMVxQwfqWO289
2OLw//el3r6zKDuylsC9CH1ow+SMaiNs55FYPyG2yck40mHGJ/mfKt3JRL5UefDlj3qzHar6FEjg
XNaCaSUOzM9Wt9yN3U7kCuostFFUQzMvw8VzV6KuPUUe+r35rcqBvFSFhxCUp3QkCHNB2W9qksKV
xIEBR4H+02T3/qZecHR5bLdAyO9zoB/7ifCIg2oK2TisSywTU/lJqE2Cj+dYq92CRcsJT9rD+i/O
5jTMKV0ROK2t7Li+ao56ZYfnTOMy3CJQ3QCa0Y9UhWTX5KgMauHiWJEDtAkuh5O+xiUzN6zASyIx
VFE61j3dG3eCdyAeCloFXM08jwpBXKB2zG5QRrh4zW0uGO2RjxC1uo8WuQf0j0x2y+og1Sc1RZVs
A9q3RPh8+V0hj2ytQjmhpZqXOPdKssX5TbYLcpMG2NujQTVyXLkegp37aVZBzPtlQxrZQP/LKR5Y
raygkRdI25+4YX8p9BC+DePT3ws1mdu4AIO6TH86+pBKyueUSIg3EieLXfG2NqTpdoHT7JJu77v5
Xo1NunULMo0etrZwJBwSxjElPWbraeM5RRbOY3a0MKZHRK3tTdCtH7/z0shvqNSV5aDkefscf9ou
sVkPTsRhPNYnYevojyDTxy3WoF9mk7T7zJzFttGPLY00lRfsgqZNz8/+wtByxIt5dgbtNq2Cfbce
kYCYy7wCzt9DFCnjZJMEGmD47CLz6pda9XSTSAndD1Wdr36whkmCeFNbWrr33EMAieUYm/MvyEsE
AYeNZhjvQ4p0083pRzx9Tdpch7IkaV+ph9GgvXvHkLLT6UinuvslkQx2dU3rAEUGnCugN2fBhCx1
FeISw74PkGJmTEGB+xMNllio85HCVYoy+cvKTcLB+YIimNVeGIjxaVH+L8k5tNacN08a52LhaDAN
86YVA3AGA3932+O97nMVdi3vKa/Y6Bpevrh0b5ksetiTbbDxpy7iaGfrk1kIqSCy5v5V2ESs8jqM
AwXXoZnZIWJd7YpAe/Y5LDdF3RlhNwzs9nGwn6xARp12yLU/Km9ydAM6O8SiJy6iRG2LqXmX+S2v
giWasXVtyJdbVm1e+56o6lSTc+0fAGk127qft6WFCVOfOfFlFEnNQnFg5uJwNyv8f1fO/8WVYzHT
Es7Rf0CB/xu26T1lmHn59zjzFdz07yf925njOf8ysUlYrukwm8jE/fK3M8f6l+t5XC8w4Tg+kCZM
FP925ljBv2zHgXDIODPXNVnP/O3Mcf/Fq1m+7qHBmKbpuv8vzhzz/lf+F2+Oz99HduQ1eRu6/k9v
jk8uq6pmQTBtaZ7cwGg2tiRn7F2cLuV0ICAPBX2595pmny8eU0AQsgdj7xbO/7RezhkoihFj29H0
HioARshemCEnJN2qVvIwSBr1q1WuqLW3VqVbtOO3xaBp4PRAB+nM5hbiSK/PUe6CAjegudFzwr58
avT2xTXfMNIPm7Zk6edV19xw+62XPMgvWHHf6nj6Hnu1voN+RZtVTJ9j+5i+K6c1yDjjux40wJT1
Z9aKn1PaN6ciCUJRu8+p6TLRibShT+9g0I7zV9pibPfceCfakiuu55F6JZAVptLEFKyLKsSpSRae
U0JVeuaprWzr4IMElE7sovIkk0Z61T8uNvx8Yot0nOuFsmheIjTrL4+VfFjw5EYF/YYtPUZz3/zI
Vp7rINGg9Pc8+M10O2IPA0NVgrcJVWpzNwLmLasLvr7nNB7UTlgmDrz1piBDpWUWuGFwzaogK1v1
6Id2p7F+TFjG0SmbCR+vsBxNj+1oCk60i5IIDhwoam0UDJxI992KF5Ip799cM5WK3f4tTprvFUgm
Oy/Ps9d+ca2pL3XqnvOGj10QlTmZCx2oyk4fzZ5emxMz3mNwNFSgZBAE+8TBmkVKbd79JomJl4FJ
ORHJxuB9hhfwjkfoiG02MhvSLuZYGId5jLOtXFg/2tI1Dn72xCwOUuMBpamf2LdhVvHRT2lPWAom
vAyQ/xis0WurOmLBRa/Lt3pmS8FwaOEnY0MwbHEeUnoYYYNbXE0+wc9J43kDSZ4gspOZElsYn32M
o/tuMy1a8x0SSYIfAHATbdbgOLmH1OPrJ/EoosIX+znL/zhj8DomxEVERfdR+5kQ4t+Nphy3ejz7
1ObbLGeBhvAKRdralz66yhpEN42y2pFSPuHW26RL6xDdIq4CUei5MgwLqviA2FUUYwQWO9SxtB/h
lJylsjHMqdwIK7d4qZcMTrMx/5wmc9zeXbxBP1xYQcj93ZXqTDTOmPMFkXbVHO43qkBcWjRCKWZZ
IsyIGR5LAyaIOp3RQ+uNjY+hgOh0CFbu0JR/pCr4sHWCJ4oGcLeaYLtflNZ7ABnUnKrsotb2vagA
+QwTWwcc4eRfxepIve+yNCIunF5SNnT1O/eKbzAuYuKJW9E3MB4byt+sYl09xg6GJ6893W9iLT+m
XPv2Tovlo0285iQ3Gjo6ffK1g806PcxIA25oZU+HYPWHrRtGoxGQFepNZt0hU8AMdem0WyjWyyku
M/0UF4KBISskrEpFe6709kkBbdkzY+UBOKK766Tz0DQO5ju6xVqdPXoNcgurwzYEX8a5UIwnMKDj
ybTTbd7ly7Grgl0n9O44u/0toakS1qZtboZ6AoqxZu7zUSHAatAheg03R2s34d1+nA2+tYPscWua
lXXlCsYa9Akh+/V9ps4LwadxN1T9Epa6XcE9GPZxM+EcHhMcWm2/a/lPd9yVKohDj2kTLr91GUwn
2qvTCezZxh+fGUnVhWNPjtnowjuQz/L8h1p4bFoY/7LKiuOUUzBO3swkEHaURjNgrTE3bcNonxMp
GVwEmrkhGwNDDvZTPxso2GlNNnWFzUHumD0z3dWVN0e4JMHeGM2TY3Cm0Ty+JViU3smzJJqHmc3P
OYA8t1+YKVVoy7470s+kwW/61gNSEutabzkb2ZZQv73zJ+VBLRKvCsl1nwf4I+Jx9DgjEKkbZ+PU
sN52k5Yvw5G/SeWIresKjGMjDKKOhQ8alL5LZnm8X4gmZV9beOvRzECHyzTJl1LG8T5u5ZMkl/Uw
GXr1rIIAO4BS77Miw1o07cf9J0EcfId4skRW920sTeNqGq39sDgpFVeOsFAZksFsvSB+Hgu2Oj6j
SAQ6lBBp2BejMf90Q3IqUGthBV5G22Z4kt8tP8ykeiATx+qxsFj0jqqN4iawvrFpN36PIj3r9XQp
iw5SsOyuPZN8duUqs6ugrnH6W+k6VMQQ5sYesyakJRf5s0nuZF2ySETLgzcx9oqpPONOB2YIv6Zw
w6VyvRM7frsLWirsdqkEvsefNvOAzrBn892sagMPGLiTZfE55bNOSRjxt3E4pq7VJH7WMdkke5Ik
eQ2fxW3lncxAc0/uHeURMOhQjVVUTvJb29n6xYkrhxRxaV0Y4TMw0qOVke9DdtEqIPqYlNxNK7p2
a7bZuwsocpNZrHGBX/XQIPOG8Uu5j6acfMNGWF5Ez9CVOgUoRaPHhYngm6euYmk9DUH34swREbf2
Fpf1LQkqWiGe7u5lZ9J/TxbkfKAgkKJ/lxZXkS7gO20kra7U7o9GEbymo6EfRioyzhN9dV58w6FO
p+tklCK/6rxWdH+ATVhuPVhRnJQw2qXykcFJj9nSDy+lVeJ2asVzr5EcSKH2ExAsy2uNMzFN9eyZ
eY7pLtaDVyGso6ZZjEGTMStKcwxTGjxXZYTDkMmXwVoY3mUPJ+hYNDEmozv5Xtr9UPM+10ftlCwI
KFabx/sMJ35KzKrfT3MT73Syed2wpkeH2p2eR6s9ep72mI1V8GSPvrXphkadW9D8gmGXAySqybPa
QzXzrS69oowzgsPod68VAxa2QwEZ2p/zH1ofPFvYKW/SVWHvDA1GMG++lPWlDwwcYk5snnpvunrd
sEadA3uH9kNcqx13qaTpY4mjbw9iqwb+0+JSl9Xx+NEvvng0aNuUZhNsnQ4iRM0uGw/WC18R6Qr3
QnXaPbNkXHauoSE5FkVkBGXxRlftmmc4eGSmLkByE/yu7XLW1UuyKKQ/c8wf7DjRI6JW1dls7Rco
yDD06cTfEtZMV83l1Op/zqUQjxQRTKKR8XSAQsVYuwyXOXgX4A1e/zbY8N17lVVYwdP+rfelwzkT
Uhee1mVjc7TNftW8Fcb3pTfUQYx8PRWKVKK8q1E5zkYjZook4qHR5FbmHjJneYH5B6VJpnLf6ZX5
LTX3vtW7Z/ReWHPe5Fxonp61wOTi23fFJcuWa1wO2qluTaJieMd2IFcJ7jS8BUtL6j0RZos+NwMY
IHZd8IwxrdPpSJuzf4VB4MzbxBU/FIuRW5qN5TZQtXPIRNUxt3Es9+T2qyMNK/8Ja8MtyOanYQnU
K/kWTLoe60zpaeKU7DKl5WciIZC76sx7U5b5yalvY2HreksnMp4CY2QBnuyRKqzYLhNew4Is+AV8
2C+SNFpoaRCWlqx3vsudI1dRthxuiJ39FhxOAr6B8ZnILv4N5e85mANnywnfw2rTZriYEncHobLb
UzervdZixJsXCHdicjrMdJ06GIIo/SItMzSxv71UNS8nyzZ+gg/3rWuTCqKoV7/p8FoQ5ezkt4MN
IR1q/00hpcGnCrXJU29lZqA2TBNn9WapP9oViVMamjgXtKthnmDKxEH50yvUcBKzhcelKp1d2TZv
pQz92kh+ZqO6OVURpTMnersy3SiGTR4ZKTpL77t0McACbqaOhU7mwsYtpH6MQUZFjsMMBtj7e5ez
HacpZeLEa5dr2v9pCxe2+wjsDl3nZMEp89PBZe9gu2paEuzKgiI5Vt9mmBIXWwiWcr02EMIjfegU
MyNjujkyswRfTbBIuHSrBxwO1Hc6zEwrcJ2nma4cZk91kVXrkzEv8r1kDsFDFWTYqa2YtKDrh55X
OT/AiZg3K2G+YxqMKOzTuF3iyfiO6Qx0jngWtLVwnJbloSqSlg+ht0fDYLtnguEMGKcf83V4i1a2
IgyQcyK9tkB3JJ4B/LbDBFkloEcmTLIeaQKaHHQ6KQ71mKFNa1N9WayrbzCkomhsdmNYHsuYxo9D
Hj/Bk3U4crQv7BvZ0dWOfV0dRdavyXGpDgSkFkYoEvBlWp8ZFoIhRf5cH+q41ZgBNF8yLp8tJ/ub
B0Jwk/nJHJUVe36SFg12DCCJOjQ9qq8bRC9WRib+eUYrHLlIMLSxJ5ZK4OVnMi7GrsVVvNGDGjSs
aL19OkDo0UDaXaecqX999zoGNdkqr2XE6VAHrIIFvVOScp1pVrwyArUSwaFdeGWvsb6c2Ov3jamv
czzL7MbphnqjNtpnlU01UyaTISyILDLuDnw5BkI6rhZkf08w5k2jwojcmKR84fcP8QcSxIgTYeUI
IGJs2klvGAdnW8du9p7SVusO01SChxvSckOURCMgLPOLmV8XB9oGVyZzC32KibWJ9x1y/r5QXv5W
xvpNswf2xaS4kI1gGiiMSRsKURLwrWXYN8DrTENUjehYDm2Qjad0QHsN/EgxcKiPXPLHQl6CxcZL
Jhc2cgytLZP9k+axY2YGzX7d3Fo1mCu4PefBlLz70v2hoDuEI3lo3L+dftKWCauGP+JOHLJQwDLY
KATxJznVH0ZiEqytU0HVB8AK0mO+xo7RTeeB+E/u4PXNrMMcO4Bea7o4DmYwWnl4A5LBJ15SQZZw
feJ/i/+rmwP8FiT5yP+a59hB6u4aOV68eLzZZbfFahM80Xfur0MlX7Xi2bH65IVRQympCeMRUusC
gK161hRZQzTVluavZl+nYrhAd502ie1dqsQNbomDZlwOu6Bo0v3c2fZZ837rGHDOpsSW4mUN3yUZ
WL16YRajxfg8HorhuvduzkRHLU+Pvjmy7DYFUUbN3c2thfHM70mYIFlPS/3ZFaS2M+OxVF7yMZjk
rSSIwcR8oJuIuxbbA7M99YxZqgiegSMhjq5XXC82XM6YxXToZh27n+ifJg/aKCtK/UC7b9/abov7
yVNhrQCflLZ5Hiq/I2hvRUYFmKfy29c5mDGOdeRM3TxoI31IzK2pO+m2BCQGsy0/tBBRs87JPrlU
m9vCKOeTS/uO2HJ/XHv5GavAo2G7byIpexhFFZbqNWOrVgeB+wYJcJoqKhcIEfhJrWojW4+uj0ze
XRTZiyCUHZls7x2XgE39c5RieppoAYTLMPw2mPWaVL0NJodZ1IA7tnNq/2n04I+TT5B4jeIXowBg
aDCNi+Ske2UxDJnAXYdcKtd8h5SQMLLvzQzKH5gG/QOZW4pXA8Ko3yOpuA19N0ux0m7LM0SPmjBn
X/9IjPaFLfHdbpnkVaVnSsHkqVwOFa72VUrIvyfdQ2OW87dYLA7E3N7C62gXz+SQj0El5qPmZZdh
6N8NtI8teUEuB0l1czjEz/QK0JmVUW6XzvefKpyKbWAehdN2v7iJllqGsqm9lwQ8LhaOnUbse+t5
yP8OLT86NUk0US7doOKYkT0woVMgO7lau8cD21zmEdkwdtWH69FJTaQttgm9FuExIq/U0pdpoPSc
lRbv++9zmw0s33tIOkYd8bsMP7PdhlpZ73Tsei40DyGxMYuOwQdEpJctdIlDYg5dWCCuRHGxzGG5
jH7E11TQK0fwG4wfzVJU20fTm74NI9h0b6rW6WkmtK5FJ3o3zg/9CPSMU7/zmBfuwFwcLpRuXz/F
beWfCcL1oan5VGQY3htVpx9mMhxZUOWfBc0V21uB5GmTXIvASqnUW2CbU0OAsEksti1KTDv17c3Q
0V98PlbkJvFvEI5Eh5RbhLZi/POsFdlxyLqn0l+sx1azIBf7GnTl1bivBwCqlowP7aaaDnF5hqZc
GslBscs1hFV0byVZ1H8KwarfEOC7baa8YchJHm0BcHDMVcfVny6SHqTONSAUvvWACm873/yRLwEm
HXHNy3V6Hxf0HrTvxqef7ppF9WDKGH8cjrLML/et1RevzjKss5TTXd/bL+noYxrvzLNK+xXF+spg
ROiPpwmegcscFxpRyXPilp+N1xVPTsEOyqrPFfUuH6cOdzwshr41bgGQlv7UQqAKpyaeNwI0yjCL
q0l/tpjXDhIDgbBoWAwolByk2ClCBaAirDT2sKpOf2rDGDpB882AFtf0848pNT+VABAYO8ylVeVN
jUwkA+7sQwrFWj5Yb2xloKxjf3PM+mOK7YPEbZEX6dPCdZA6h15l6VtXhzQVUsZPB2JTQa3oBI+1
n7y65mhtaM+iPgu3/SKukK7Jqi2kgDWMr8POmM0bkGzGljj7fuzPyNZqw9ArUth6Bw4hecMmy4C0
5i3JbRFVqfZW5nSey6aHjCbhNCyg97Sx/2CoJlOsnauXUjRV6Qhpw6ItPgTklchsfRtNCmtRV98c
tBGNesMZi30zD5e+TPyNMfGsulo+zPQxSagU6pz5pP2nvVK8h9ISeNzbj45eIlaJ+D2Is1/w6Oy9
1PRzPffjgWt8OHIBMG2DeIWkyDbBbJiZ8ezMI4l1ya7pTiM2Jw/FiM1qJ8gr2rNn0G5zRss7I769
i5lcbp6UNQoBdCtVmHt7Jpsu/OzNrtqjmedYKp2JRWalLZHNhsQ9TJuu1ZqwQrOsFF8fTo+PHn0Q
NBQjsZbBIiHMh+2K5SvX/IskvADPk4J92vr1xfVh60FXquya/GS7Epxk87P3p5+eViMbIx/ImlMt
I6APqtCcs0Hz3BAuOQyayA1qspqaP24afy5uu0R4Lfme8oc+8+FmTPaZmsEMICkEDU4P52ySOQth
Xl0YNoNBZWbASmF4j8Q6kf9gWm8xhx2A6ybwgNrPWPpPRNgYMbiwejeC9gzkjSWgPNgBUDG8tBUy
C4vpNAyyygwBt6q6/iXwsLoLQ8JVM5RXw2Pq0/JTzwstQk0JdnrWn50x/cnoifYo/REchPWY6bNx
NBr4b02aRTbJw9b3rIvLQ5ZriChOgG7Luv0T4wG5LYw6KAzxazTt4TuVCt4ar7w6qbcfGVuP59+G
oME4Sx3w8Kay2LQKR8OGBn7zKWMMY73myVs3Izk02uLvfD4bbWzgGQ6KN3wh9uzBGiKTWYnTUpkb
JyOPwAgzYFC2+SD+B3tnshw3tm7nV3F4bDiADWw0gztJJJCZZCbJZCeKEwQpUeibjR54en9g+fr6
1LHPDc89UVSpJBXFBHaz/rW+lTv5uWLeoZnD61bjY48nRw3lu26SKyy1P1omiHGsPHG0g8QnaRJj
0cBy6CRAWKjmCHgSE/zFMcadHKGTePN8UE334Dm04KaiOPemRl6n2EazIyezoudBYLyhniVH2tnQ
2DkqbrM1v8caa5qHunEgwMbtE6PhD65k7c/Mbri3zqN2jORq7iW5I/zwGGdKJC/y5/Nw1PKV8X3Z
U/grz17VXDndGf7woK2EigXQ6IPhoMJ0eplgtyYJaifq1JETruaxuqua5dGeIZvDzvQX7p77qrOu
9gQIjKodkqXctj3G0dhD8S5PrhYIDYVd1dqDCem0Y+EVeNeHob6n8fSRGXsTZFOe+9ld2ZYkhoE3
7RPbTW47Apexim3c6Ot7JPTPQTQTTz6XJO4xnyw3Rh/VBw1qzc7sPmMwjeGYXFL82mzq4xI6UKR9
yhaaoOgUhoPIbEPPTpxDx/OXFXFxrvQCwwbnA3foPMhNP5Il4uPrIHNSwHoyJwwloBN53KuRYpDo
T5Suf5bcsq5SZ5xDlfIVEmWH4samsKlWlk2+yAEZx9tTWXvZas+Oep8bNga5xm+JjFHdm92s5qux
uCrohPjAfi9vy1R7qPKOoBC1tIVu9Hv8YjsjUuadJ5pPnogSNACgpOZCMBbLDBS8S+VxomCwRPB1
7V8oXGHkOKz92SRDMPXefupdjXybWvdl3b5mXv9o0+biu/A+yZeBDZUkyBy7+KgKaDwo869LbSMB
rMrYDzSuhSOtAWfi6fu1d146pYPjjuo+AMfeHdtU3Jp6Bh4AuczUvE8Putdbob8Dhx9DEz3guKhq
CPEaGsd1HROWpi46kt6yJ645eANz54epymcHzTmIvG7+sZk95pURZ5Qe1lK8T3UksTolL8YIDxTe
eH5sHSp501TE70brEs8vS0BQONYwIfNBuPulTY5V+jZyrCR8i2lFQ4Nd7YKSPESzCBlhxQHVGJzw
MPpSF2cOgTKZEk4ufhlDPGqskdwPjecsitiPGupBIhICiTKY6ZJy3IAuyuL/hN/B9pu5/sKGN4S1
/XtqyICVjZXg9dEoNZ45+qvyflB8x3qQ97FgfrdwLGSWdATojU+F+KE+4q8po0ZjejM89kJ/X/ji
wmjELWk50+/STtobrdSXq90717Fj3VKzCq2WiIi0h20YMrV3heHAjrvVEzFcF1EjVbVQvfl1bY5L
NFmP1mYNX+W6tyeBQYgU+hSXy0l2DRXjIzb3afhBlwyWMPHadaB5+tl5Htf6RfTDk505QQrhLaYh
NS6n8hRTA/TQjFr+kHEsvJG69xQ3o37rWuhyCcZBybJamzZ4syMr0gUEKijJnk1Wd9KTk4BPWARX
afwI1RvkOfLnLN555z7MpXrgqL0h+M2Tq8XGHdXvYLkb9qoyfc2lKc4lqkkrI/2Bd5gDsGLfYqOh
OaDhdAECmzLW7UJPCli2lHQ0JQQ8Ha1cNncYse+nlVs3G+vSzMQg1HU0dc6FlnobflHTMR6r1X6X
nkzxy5WQDYbiaRGwoSfYORb39EAbR5fYCDt5jURh2Iyx1yCf8AqohSC8u5YVKAjdj+Qirq2RhlmV
xntA5kwpiHu7Gh9Pd7Qj7zknf3rxGDGU7aCHUxShOxQQ13PNCAZyOmnmJTedw9ifToKiYTyiEuuF
3JHPpsaakZu3GbFLgOjnVWMiqrKaaSp2SIaQxaE3WOpgg3Hp8PL2soQly/q1xyi769JkPWDCu6we
6SmyiKxOTAEYH3CG58FM+s+sMYw9sYywnjGWEc0AC2B0093kwcAAE5GtyzPgMg7F5kTPA5dKKxdf
wNdQN1fGk4lmv8rsz5CZX9Panhtnw5QWaRO4cRXzl0HUc1Py12sG+AvX1dUhJLZgQC9XFFpPvaKv
lTe92b/CJRi3ANp9yq2UWUtp3oM4DCin/J07pHitSmonbP0mpF4qvsu8DpR8NEhOFd0Uvbir+zhH
LQTRWBfnxp1Pwp4sbsYkfYy2/rUOGVeHNY+Po+MaPqQKEiCQUyOOu50Hh4Xwzsdo2HtjhHTSOB+z
M6C3Fx/AqY+zq6hDSdYSaog+78cBhiM80AbzFl0WpglUvNayO7ilvicoMmjHe1ePrnwHQzuKHmQi
1GHMiT4M0b6dViLJsVH5PL/5vlj6By3eJlfSXThUw9z0cgJmLdXZMFgoN3EOjjt8afkPRZ6lcijh
bG3zbs3nNBhW8KzwHnajCXkmeTMUGUqHy2VnBi690XuvsPm/yofK7ZO3eW0ngm2b07FoGVRzqz+4
FTHOUs5hnzZ32bz+JlrKa7NMv/kLwfw3B5Dt7SNGykfvuq7x9MLAK5S2Swy6l3eSEeKSk4ZyLS60
Mooe4dS7iJ0kkViHdkmmEH1ydeDxudiqvWdaqwBxgnVOY1oStW5nmHPjm9K56YG+coTNApF6xYnO
hR+RS3fFaFE2PvABrZxJmLR6h35EwE4q5vMbc6MG8F3aDkIGyWlvcWIu/rO9y2CGRHXRBYat3AAN
CL6L7aKOtRMIctpaFqHuxzp5Y+RHyWP6XhNOxWbj3BeRvCoDmKJuPoIA5pBpFRcZY2MwBFoQ8aRn
+nSJhGBaXQS+DLpnjYIbIP0v/d707GrfGLxvFduRtvhDbzZvOWb4283bxNm14FjUwbquSd/ttIVa
A56IQ6vrNGSooSEUMhlA76j5tine3TsOhuyehC55uzpENAE3b6f5mc75t84FtllNxa0qKQSL+wK6
ln0TpxAODK5d1jxjQSnqW8Puu3BISecaBg0gpcfcgPmTP2de7SdV9z4kXJ4SD4BYwXAlsk9zhC+J
TFDYuriZsaPDU6g+tv+aTiBeW+dead4tF68AaQ8222vGV26bM2ZdFInJxiGJOSeZrnPfveqMNtdE
e677caKUSDzrxw4o65C0F8NkVAFUsToNQBuzzn700pKIN4EmCKXZHvNTFiqVhLFLoDeOIV02hHh2
MMJQZntD21cZX6CzNJd1YBCwHYGF8z3LS/dczaGI2AlDsfhDcbn2zYUInE29xyBhKs/j02xsyUfP
0gOQ2RTS6phki062PnAeL2gsLE1dTpx1KbvtY9MtMpapFiCqrA95PFzw2o5hRJ3EXognie0jQBNX
+zqqLlHSJcyLSOGmHLtKg36PDZk6YpCi5vted2h9n7neTxQbnUUEe5nPxJfuFLoxCrZZTR/TwthZ
WogxHZ1fp9GFHkefUW66gWl6REA1Aq2mUR27AsgnspIGVmWfeiuV5T+jfP4BlzCHxmFpnIl6z7eJ
ACSDzS53G1fuJVnAFkBCjw7bW+tbTo8laIYUn2XRfV/JD73jY5ApmJHt0gB5P/NbGdZjl+0WnUQe
VZ55O9zZxjlpdfoz3PZjNigk4r5eBLmVE0vV4/sBpJ/vRsWXBQIjtPT5N8kHa+SqZmajdwAjj928
GYcrjX8NJqljLZYo2OKTGUOYsW4Hv68rP3WKCPq8OQWOreM6WvDJjs6jDm095cQFST+lz6lu6Cxy
qe9YZX+PmTE9iSjl8O0u+769r0x0Md78J2Fu0k1SHc2eXgzTPXQFQ4VxJv3H/cPa11WRBVm9sZGF
luPiWSES0yxlq5dhrRbM4M6OnTdD6O0uere8eKV8yQRy4ZL1RPeK/eggGlGvjPva+fBqkRzHz36x
3xamD7vUwr4zpcZjUWbgpRd0ES+1PxO3MOBaKoCStfqDmWhDBeyLajb3heTIrriNODUEnplNNrsI
N1Cuwawu7gCee+upSG3CeggQhOxX+UEkdwk0NombjIkXucMZq3lcXcoq4XrJ+0TrWvWW5w2m++x3
JWmHnGIHXgJTJ49D4Mx21aGDBtyJTzXHxddFXbp2Gd9lIiecTjo2yxNnMY9/Hld/ljXUofxsocmj
MD9VXn01B9GdBdGjqOUvYMV1jjna5PK5sdgISbjHeuBx4tgF+GZp6g8CiZCawCxJVq+TlnqHwfyT
uZl1q/8C+BPv9UGTJ9lg3LRLgkcpFgQWAbxcuVjDOJHtOaEGZDWMP+kcpdvg89nQI+QD23kbrOEA
NNF4MLQBAI3ErznGCMMmY2FGe6sfMZI7oK+Dmp8KLDBQgXQqKhh+6HrMlTup2KQm+ROO6nRfiOvs
3QEWERQUZPy9M3umUQt4u1wHNBVXkMrETZWn9RRYPThIfTnkNZ9rA9FyD+GN25LHQobvDARmZr72
43vEyPB21dsCzOtw5SkqD2OfwimKzoVGkY5FyD7rGTR1DXF0iFjuFndQ3O92eZv+cMhca335AoXr
vkcnDiv6Niq2mSBhnEezRR+kS3bhI1BPOKMelmhRvlckWw7icbHdy6iqn73jFr7ttX4uBY6VfK4C
2FOBJmzGUQuO2J6eNgb45j5qMFyVERAGp/3VZQXT6cXnGH4jOylZGBKU1FW7Ug3MEbLxGHYT0Jhr
M5R9OfmWXaS+qLebgUWRU5UT76/LOegi5bCn7gvFlIejkOdTaHpZS+yaukVmszcUDza9zt3Wse3Q
41Am9NNnQiIuD6ypI4ZDv3fqz5ENH9Am+SXNS6EdIO9aovpBXC5H247ucaPUu0lPliOqQdfCRIPx
erS3bqTcRs+wPZeDfXYyarwvXn+vd7wT5loNwDQko7WoDHFefZZQ0KgZIU3cUoMWWny7zRa5SXBR
JyqjAepIbFh/SebceRyg3LVTiH8N1jC3QWBJeAUXz7pUWXOqqcvexyMUjFRql06VX9HGf+AmPes/
gb4xnVtnvLSPcljG29Zp+5NWGEcqIzjfl8DiWNtorS5WvFmudSwwxiwIuMTY97Uc6bgjezTambxL
+hETIzoaWyoXuApbHo/drph5LMue+tQOCFrZc3JZmZstc/bYVMQS6dV7Ed2H8U3k3PzARUEv65p2
zr5LmYAmFoeVpZFkMxyFd2Lz/FVpekqtYgj0zPhalzIPYsBHwF5pLFrQqdRiTyeNvDDEiuQOf5sd
YuAG2dHq7XPhCRqFNIOQqM7z8j1QgzfqxwSibnQFEW+MFDtIn4ZFoZKT9HrS4VtqeCBypSnEuTl5
tdInxzBWJvLRI6V3Kvy2eEJNhhDSiaN0ZxLJlkCT38yW7AT3YGpk6FG0aJtiPKB3zze8YRekZ8SV
vnn+bq0dl944JnRMSrRLxza6QxQhgO+6LYnbghpZ4Vecvr+caIv5KP51n2dPU0uSgxmOtS8dosJ/
ub/Xzb6ejv0jYrcKKV2FCSKgwOljpO/HcZ1WHzgt01QmGfkecPF1IBhykBwClgxnh3LBkHnbq0nt
zd5eqJewDQ9JfGuUiishQ1dT9xaGgLDW01+NC6F54uWwKQHwaVai5oiUbOB5v8duVCEsOCC+9nHK
UoRJQGlrzoPYleUjaEBzCxH/OwmWtPVHrZfkkVxoFdDNvD0k5CyII7g3ODEY0zjPq074qyxxc/qw
GK2DA/p5SMoy6Fbt3UCBYLxSXXsjgpc/VE7Aa3shjU6NVyLevzHJzIt0yL9AdFPFgDipu71F/whd
qKsB5inn4CXdvS0eCdq6QWbRzsXg8K8fVE4tctPMh9UFAjfl6ZtdYXk19Du7z28pr2HsFkNdTo1w
lqTOHDwnMT8VYHi8p6njZXU+SDuOuDqwDAMLPZikVFm45Ck3xJ9YGz22WUJVG4TOt4Cqk313AZU3
yoIZQiY/5n5OtDLvA+yD9c6S2LZ7Y3o1hWEeFIscJRbVKUN3v4nyyL0hxEHlG9RtF1C/jya1lVsn
i/1JqdJmYawUGVseiT4mtyb65oMr7g93NmZ/KZ0LGyBxN31YbuqCKb9bZ1aoevWIdXoK0tJ59LgO
SG4k5dQDp3Mjv6AhhXtRcYvyrLA78fZpXG2eurl+Xely9adae7O7mRK6FCzCWHx8O4cdTh9/eZ0X
RNSDlXlXLg4cnpYPmW/hgH4lkWkNsJUAz6w6lRHxHW7tClNmr/yMs3AcrynGvIrabgoWbqqKVBOf
G7bTUJe8CQNbNOMtA6g2UmYjZRu2ZvH0/VYZEWrIJMg0N3pyC7Dhwdx44t+A4m/X8/cPG3QZaNB9
PBOD6LWro8iZoIjrpEVUGQp3eS0Mj26RGX1yA+Ow9cThsoGcNRqWjGgAhtWVxs0AioSBzZllG2Py
9tW2Ne4VtT0pOh0Ut9ZCfYSeoY3P9rTtDsvPv8jLCtrUBp/rG9IEO2fbYqZI3UviyrRvR2+VqV0i
O0uPJmuSPZaPBfmE0IjXjjU5gQAKoOzLqyb2OYKFoMQYQE8UhY1Aoa1MUMWptqc7s/4qMNY3u30P
Pnsj9Pu6zfBnsgoEM/q91GrhvDTLk8d5CmGOTstoWHde1O+94zfBuR3m3wjk7PuUhMY2G/r3Cxib
LAkwuZhkaojVKXDueNwWOZE/DcYQgO8oKAcbDEkx5TJjDEvjx5GEqe+NBdE+FTqYfehH7Hjd4OaX
kOG4o/5vcaj/A+b2G2NbFwtl9lsWSsIkJv1N9MZElTPIvfwNFBt708DFfG5xqGdfK3DMrdyLqiqb
YdKSSBArI8+vcKV1g/FEIKEwNVvsDw8Z7/CvvxZ+09+otZ5uUdwihWU6XEWE/Btzt0jGxZZ6R/eQ
jn3akQC9iqXEcpTrF9GoJ24ke3pL1p2G+wopiLiy0ZvVvjPcFd9yHb/W9VPOq3V20rw6b05opOZH
OqryOxulrBq7fWYtCerTHAVTQtuCI5Ktf8J8pZUAWTxNzZu+oO+AYEF3jiwHE2XPpNOAdOf3brbc
uBUHpykvD6lh5Y99TzOJt941UZT+YXL/qY+6ezREk+DLxWrEljPwwjOP1csq8nuC9S80ihMJgAiW
p/pVa1JW92mUpyJnaiBrzvaW5PwTF2ybsdW6lBwYIY+j9rPGw2uqU72pKJPS7sTMsLBMaOtwGz39
sXocLe2iCrCOkFBJ4lNmu+NpsPpTBOHx3kqbN9FO5TlOtPo2NbnYQDt91JrWhbUGSBKjpHFXuTzn
TZuyTMq5C0Zz2zEJ7d7r23yxmqOzl2nxKyJKETMz59ZthvQW3VHqgQrTMZXAcmseCjD3e6fO3BOt
BStT7cI7CJbSAOGnP2B+MMJa098KuZaPmnQfwYKsF1pYvkP+gODSZnxgXeoO2LM2Lbr9zKMqvqUZ
Z7gxHdDChqBkB+XwN1uFcZMDUPDzbGsBNkqYuJF5SJ2JpqGKRRB2DJinCqdmacl7fVL155zk8c69
sktUHxgNaCpPkiNTS/nhYXqEttS8ptGcn6lcpl4vg6LmRPk5sVY2eqTFuhTiWWjknIo1+0ns5Og0
hRvgautxCFrrj9KrWz9tij9mI8QBMFF3Jo+y4J/O21fP6d+NjWPZjkhhE52kF6rWypMVlQ/D9m+Z
PU6IHds/VjxQF1NANnUboIjQtwrF8wIWylVM+/V5IJBH/ea8//6d378Hyg6K0VIlf/1C3dEcIBcL
FZE2qgT2s5xyKxpsBrJsEHsER1K6n5nqSPOUfHf+zG17BCZAnrZD8nFfrQz/QMUgOnEdwMyxs+KZ
LZ4AY6hL7dn6XgcGxluJlrpyksIFQkcp72T11E23eIfKB5pk4mMD8o+R/HL2vMnbFXRN6Elvn2xD
taEgla20RLCzd7D3a1SMNqfpQQAwfuS8ias6uidLXfjDEOH7TYQVku4nDsU39h5YR0FAI3cveltl
nMRBNkrEwkf85+ANXS87RVbHwDsitTfSDWs0WXOfyz8qHqcXFyeNNPo46HJUOpyZ8jbN9LCICL7k
bm+wHeLwdewMLXBxPt24bo+uGK1zFA9PnRY3l3m0mWMac5g25hT2TUtscViR8mrgqHzP2jCyQFBL
hBwNTwVRojWIZnvHqKOmO8C8y2x9ujHrOijyerjNzPZbY+q5I9LxQDmb5W/t0beOh6mU4XQbYhjd
wtzrJxIv7GLwNQeqQI40iKd7GSPL/OvF2XD+aW12pG1ZrstSrxOL/dtGkbeGiGxIu0ccBQAYyBNa
RpXd6KLMaEMTEReU/KvlOSYxU2AZcNMa//sMYgBa71kQXzcUF6WqIkTCrOUPauJ/8iUKor//kJQl
oyptz7ZI8VquKf6+l7mtjciHB+o4Gxn91DFBjcllgIfXS9zqBQC+oSyzr4ilHLSKIrcuOJ1KU3sY
s2lv6NeiQnpPkA/9caU8amxn52JjVktrl7LlyTQQuplXoRk2u44DPVJnLf6TXdD4O7rd013ddD3P
hkPimZ60+Vv++nhMq7j7t/9q/LdGw0qvL3ONbYzuHSuWDwTwdjaXj70EJnbpypumHs8xayAa1v+k
FdoofyGrz4S/vXmx2jQFLfLBOAnXXK00/LolmbB//Uj8U2vA9pVaQnc9YTim90/fb2KIWlRHLU74
DHCzUDFhw0a3j8Kd9rQckZDppl9z3F5V77Zvvf1rXhjFO3YHLrsi2EF30K1tAhOfo1E71KX3g5qb
2xLI6dnFxB20OVs9MHKPA7YQuzkqubBUjbyB8ICxkQHorikd8zDS6bf3yvIguFP8iOz5a1zvtcWd
r00T44EurGOcejZpWaz+eo+8kzsYI1D2U9SkY6szyfv+1vz/QP5/EsgX3K5YOP7vgfy7r+m/3Hy1
3dfyD2UZf/22f4/km//d04XteJZFi4FH7P1/RfJJ60vJz7uENA13+w//UZVh0oOBSC094Timxdrw
H1UZPJuODkJY6JahG/9PgXyDzM8/LTMw+mlX8OAFOBZ8rH98QYVqqxIRlIjCDAMlAYq59sCluVwn
fta2k9/FqUXYFmlJlcmz1jKZ0ghF3XScK4c8Us8xvpMhVnACe6TQCj+On059jyiJs252cbRlFGiF
eC0McoY2BsA5ooVav2vrWYbGspo3kaQUQe/yk/JsGKFv2VS2t14HsK8urYgfBuTcfixDa/BK6hno
nPJS6r/UR2Rkny1X3GtniTywOueuKtfpDLjsVdS0QE/4B6BYjZuezYi1yDQtTCbNOgxF8+BWfX/n
jsWz26yXRY7QfUHSUpMgiK/rr56kCzTJGccnM3l9BOAx9geqM3eiIadjaxZl3ch5aoi6Q4zsOqYe
jZeV9Uubsndl0kxR6zSGKKhHjaIeuac0FjwJEOolv3FAkux0weiCWEe9q4WZXQg7pftOJ5npdpwz
qXYvw6WOtVNrVc/ZSnu9Yq0PJIbtyML241GadGiZzeIHKY/VdHAjolVi4k9ubGxTcZlW+4VmT5D/
+s2oxW8wApCoWu8ZcziNHw7W2QybDCBfEjPRjaKbvUrSg03pejlYKEupgQZbr33A1elZ4hzb4SBr
gJ4TijYE/9bqfZCg7Iyex0/zTdy3I97BIq4wTHTi3do46ToW2mHJjv1k8Q+qJwjaI/u4xCLrbKLT
YC5Dp+EPL6L8Fpfpz36jQODprKe+Zgid8n0rcV1iP++DMc53uEgxrm2/A3VfC7JI2zCpBtOUjJ8r
ZwSiXnYPfb8cdcG3gwwrvHfIx/6I6XVtX3Vt5kNJTtyvxr1p1i6wAusICfK1SjYr61oEboZsR3ta
+9QzDiLpczFIbG21gedpMmrEXoINiwTCZhoYaHNaowTNfcS5KjzNfHtHgMvOjN7S2iHUSFKL+c0C
PWtnjkYfrBOvRsNDlxJFGDvKG8yIGJbCfCKpFFtfBTRAkv2kRDw1h6IQkY/vrF/dG2CCfRCv6kQe
1M9mMrAxlolwRVCucAZbjsFYkjgVRzNi4JOp3VMA8Fat9zXxeZAK3Iecvrgz5TrDsHYY82I+yz1m
qNR588yP06dtv0HyHZ8G7Yc0aA3kQ4VkSLZrr2ztgBDhnmeqtwEoJG/McbQbc2KU0S74+SyzzoIS
nGiSifpVOTlOvc4+zHB2j3PNR2ArQLS10T6Ry+8pntYbX+/d0Iiy9ioi3KutMYL86K+cA8QhEtEI
P4pZkVP266UocneXcEpvW0rvolajNAz/apqjNUW1efAUPS8ND0/JqHGcfQ2iNC7b5qzBMEvGBOSi
OQPaKkGD9IxEm9o7mgA8bVe8G728kjDMg7TFFTSt8ZkvBRb/w7Jdfxu36igDAQuyAL4hDg/Jb1jg
5vGR7pkPfNE57e0zV+dhkfyyXkwwgTXbO4AM8TGOPuNJxPUzYwClzIR2xdRjWezMXW2MFYHKhgDL
BDG9QhIcy+IzHRMSLkv2uyZ06luxeoYcBpyLsJq/6ny8WYt3h0+BM3iXy11bzVoIkWnUjOFo/Yld
IF8RsVQOaOtxmY2b1WmhSuGyOC9UvPsNrLrQdcYneggQvsxmDTa/8L6o3VfNnnhEIcpd8yogYfqF
TeslXhcXd/QWRBghAncdJEHnEKv6y60rwmwVZmRdC4BIfWozNil7I3DnDU3wHeAHUeef0AkCSqlD
zIwmZjG0JL2nD1g2vECtyO/rXqUYuenzHeeyBmzuhpBCbovWKQN7+0UzfgC+Q9UxXgH8cYEECSy5
n1TMLuWUwcE4jsAh3oXJACtOBpp/CKZQM1c+u0O1hpPJhc3kUajqQDtBSGJkkFoQNPD6XnLDu3NL
RR0AbJC9VTdRiB6NkTvFuVjUXbef0viLtjry99uimv6Ok/ESN4qkm6aPe43yzA4AKHzFcqEBIB2I
YQDqIx4dYBpg2dLQTao6vst1k94LMnuhnbp/UqgHZ7tm2LBW9s/t2HmmLFGEEDsxk9LRejen6mAS
0gG7YlInYxcG7axrQm/9WISl6NWDwMvawYM9xm1zzR2ruXdGLT3TPHJIui3xLzpEvtW5glUcTxP/
8ezGMF2MNr+2XeOQg6fGoNbUwaKU+kqMi04RukQl6hNqnvt7xgkYayK6LH2CsXkQf1aREXos+UtU
AsSpSFV3AeHN3C1naep5PSsBsFWiQzGvHkCmzT/12FvCfJXbY3AsEwpu5oy0BUAS39r2rYEKLi/r
7qxl7gMt4tctirXOuSFuyntf2zQEwE41Z6IOUfLJbj/CfOSXEV17mtuPkZAYgBvwbi6OBhhfKg8H
inaZL6aP3grEF/PGsMTtgaMZf2HyEJ1qkxC/7ODHOu0Y3y/jil1kbHr4ZROdWHUy76UbA+q0sFoy
09zhmMLGZfwsROwdSI7dOdG8hF77KjqN2IKnM+OO4Uq3LDU6fyxPMaPpdL4bQJseDTv65VrWFtZA
LjY3byryLjKQ5RzxE4DZcciwmWP6CFoHd80AA9E5MDQV5A5SmiQ9+bEK95ltaNxXKHUkwicKIgca
jlyrgp2cj+M+V9qwV9UkArcz/rAxWwa1v9mwaBjJhjsid0fCeMUuRffbGWX70zTxJjistnnUnDuD
lhrLbUd/XYzPMsp/1JYncB/531uZmVT9jSApqDUckOSknP3Mbu4YBZ1rujhUph3dGAwPdlNPSmrx
mp2bamGa/exScINVNhsgypNnz+ruwPMn4UQDjW/xzfVRzmuIgBqApsb60Wi4fiatlrvUpdNtdu/b
tW8vtSFDynJv9AQbH4scZxNtWzpxO3hiCHBIA5+zLXqYk0W/ZS9M/cxm4t4wWztri80HOgBn1G1l
Bhat4Cc2Rbo6SKXft4gzuwKq++Pi9r/ofXmym2h8MGQWtl3mPpbVE/nHLeWXUlGFHwCYNUzDQZ5r
9uaSvfGxWk1zZ+a9x32sMOHXkN/NoCulTvrQWPRKx/nKiopsarUNwaJoem4Rts+5Mn8TGl2f8vq8
zJ3+NDCY6uLx+fuHqclelnnZ5MlufLZm4JFsuOMxigG72frmglgj/dCADthiA3uoK+tTbzXVVYP3
BjuJNIst0V/NlG+EqsxTxOR1BxCWTVtGz2yJJMejSA/jMVFBIvEI67FwTjl9lXQ+EHXFiO6czEjI
S6/Wn/Ysyf1Wi0YqdzIeOSszpCzlsy4X+RzleahXRnf966c8OnTAJIN32hS6pLeeCTpyJlM1vp+k
0mn+UeKwaNoSmFhywgHXyouh8foaRZSFMFxmzuHWL7lgJEjo77VFD9RB/eoaxuZiFhXyYoNyAy32
zivBYROoHZ31nMNVWpFd7RlsxaTn+4HWcObVzAX0k+vUJPr43HZnoE8utlIoU5Y9vhTwYbA4t4tv
NgwGhUXbUn7vDFPkaytYBNjFfhXTwt1JDEnr1D+jfvj0HHSv9kyvx2bMrrwxmBDpOPA3EZ1R6SsU
SbRIMeW7UlPJkS0O1uhUGLu0Nn5MOmp5Qj6jEBubZajfbOwKAT3HuKVHcezFoUWQ9OE/7rJBQZS6
rUp1mNm1ToSvX0i2z4cc5kTcJEc52Lgj+Q4xVS2OVSuGOy4c1yomHW3Qk6co294PbHZ4Qnc6lQJB
1gwOZQiuFWZAind4BJ7LuSrCKW0df+1rdZBUHrSpt9woYXwWLBT70kJPLE0scoVt3Q68N32FxhxX
axMSmrNw4SsDXue6Zm/pkHFArAfSX02/FSPq2m4m2o/bpd8gO/lOn8ff2Xtnr/SoNKtDHEI/uHl7
luazLQkqOfBzMXNxQhm15twK55laZXWvVkYNifzkcN5DXveIgs7DDX3Nn13emFeWm9tWoenkZOd8
AtTAw424PXObmg0qBAtTmMeRviC/tLlXOvmfMiFlSpJTYX7Jn3Sa1IRcTi5nE6LS21jMdL+kzbuh
c5ssmYvuO9UcXc0NtRLjY6qXx1nw6s7VLk1MjCdvsbQuZpx2h9G2a5D1BIZjQG0tpzhsGf+DvfNY
jl3JsuyvtNUcaRAOuKOtugehBbXmncB4+S6htcbX9wL4Msm8mZ1ZNa9JWAgEIgIB4X7O3mtH93Zg
vOD51jdpHDs0W+SKjjMJBp1/mU0Dw8Uuufeok2mV90M5TFbCAYNu5lWbemz+8LnuTj1CvoagtTXM
8Bc8BD7OKsffTgM2iDoIwPV38sdYdMxiB7M9Nh2IUlv4N47WgMVLEOWoJnbWocMsQp/j2k0GEvw6
v16VZtRehETJ+70mj1gUEmAyQPEBFQyTCXoKzY3rhx+Fn+9QQXf7MgRigP4U8csfEkjovklyHNrK
HLALiO4g+cYbg+ApQmeCHq9Kpq+gwjNNEwHTW4I1t73bp5AivEcyjuS6w+KMJxrBVNy752qIeCkA
qslFAheD2ns6uGLlSuNAiXnTF25xdn2MeEbaXPe5eFVkBDghlnKR5/IQ5/71mCTasa6bS0+HQ+9Q
Cd8IAeqkcWWKhcC5Lgcmfa6RvzE8eEeIDiqV+YPrQDnKp4OcirMu6wc/DtH/on/c9AR6rJIYXLRP
aOpqEtqTjXJ933NwrQb4/WtiR7jipwCWRAWWPCqNbRQbnCRrXFYaNHVgNPBZDACgWwRU6TqSDe18
07ysJ3S/dvXTkS3BAUF7aZXqFEZkBWWmE1xlZttvGR2WRxf4B/PrSR2xfkLotUSPT54hNYpr1JWM
8iA7OVp5GXA9OrJHEjgXGJferK6XhnNsDU/hYpxJ0HQl4aYRzoxBbcMA6xcSpZ+TNqD7C9hPTI7Y
TdAxCgNWhjAgIrg5dfUHu3xXlYAzPLXZIS2JTMPKziCBL0djGlSRQ+JvC+GUiYyYEID5k/5qZoZ7
InQln32bJmBiLuV+y6hReMI6Z6K+8c0WRXOVvObhHuge6p4qz3cOnWV1N7a1cxC6pN2AaBl1CPgC
PYhpoXpkE081vm3BOHvyq9PQbVFl4BWozwhnvTWjMEOnTOjDBKw2YdfTK0UDIJPa3U/0yBmnwGDM
a+MyBid8e0VrG/5W9cSV66Ojc7lyY/e2tJDgRXq7QsWc079qKVHBcd8MCp1a7lrbBjbbWtPFPbAU
fy0FQ/JJDwzAzs9JoOv7thn2hkEFjTgEBgzTL5RqGkdi+MNjAE6bHq3sNL51TV6vbYsL+22Uez9s
jAVYpn2Q6AmTCRtvJfBm8d4xD2+jFiGaU9RrHdaWkRo0vQdt085hSwod4taqw93UMDRk6rfNie7e
de21Ldt7Uh7OhIdEB4OhEP3lugF5YN/AteBox0pP0B4tj5q5TMvQYNUCNjvZcQqRXP6YpF69xteZ
AD3p5cSTJw7gxEl7DxrKUjWeLosVkG0Gf2l2UPWIRFyidGSG46aDFz91zF4JD2Zy4BO3q0pYIBHl
rG01AlIZbLFjRlmvjYlBk1Xr637QyL9Iop9TwJTZ1CnFANM+Zw6S57QlsIH6GmW0wntAmCnWY5g+
L7O4qAQSrVlXHhez/eST2kHGVCLYzstUQtUea2XEGJSPTaWDaEeat+0RCQXTbW9SttFy+q91ojj3
hau0nnBjRyW5azJHB9MgDprH/UU0sReV3pnpmb3zGg7fklHhXEPDR2mhDOeQkVlxyFG3rXwu/dsa
q8zKgQdwrBvxM9I6pvfIyUTAHDkzc3yB6VEm95phv1RgftZwTmfnNsIv+ED+XKocu2rmXBOtM6UO
OP9Y28Q9UA0/KY0DOUgPo5L+GWX2DfrP2RldAiisUyLFCzqSTJwAhowZSGGMuEkbnLw6uRd0Y89m
RGSQ01+0cCEuqtpHm83Ee0uVhGSugaILRIvxLrXC57Yk+2+eaiR1ca7DQZ1zB7MN7dV+h1bk5HlF
sg5SY+anD/fhRKuZfQSyOrg18v4qMGjn/+lgZE3YjP+2g4Eg5l93MLq3P97+vnuxvOXP7oVhiL/o
QFjRLwopHN2lfdD/qpv/8x+oLmkV/LVhYf4Flq/l0Mywla7jo/pqWNi8hC2I14WJSOa/2bCwxW+t
W31ujEiK0y5GB8ekR/r3DQsmDrS8q8K6DMiUj7rK3srKimhYwGyk3kOOr0aeVwTXvwjeWmy+7KeB
fVGVvUStVD16eZmRBe4POwcCSNaY1ZbLFSEJxJs6RISQ/coZnxE4lfrhDbjsLvCQXrUtJupeEDeI
pOdIHN0hAZeCew7bDNj4rRtRuHSN7AZ+h71HyVfFfn2JBIhBii2pOBczJiSMBMf+qbYCdQDScW+1
Q3lR2QKQv29QU/GanVExLdR7sESR2R31RtNPZIvlO6Md6ifSOh5s/OkVjeFnC1KtlQ1XrvLqo9v2
1cbq5imtBjlOifI6kIzHR7uCT+4b71Jz/a1HcC3dGWmA6BH4kNv0RqOeJo2g3zBtVufWKTlrRsmt
Bhu+iVPcTKb+3Eq5i4zp7DKVyD2/eM3z+ibUx0sCrYNN35VcX7L+pAITumiFe3DQqRv2rzaxJWgR
nHpbUu1eQae6c/2OUIX5HY6PiVQ57rQ2FZmq0m6RhgUYPSVEDvypRDJXUTcPEW9wLxb7Jqf8Ze2w
4eyNlCg26JFs7OKjbY1ZitfiasR6DUF7N1mZt3PFH0ApqInNAsfAcs49+syrMEfYcJ7G2r7u9SaF
8nMtyqYlU3EcNsLtPwAIEqqXlgdtjiOKSB9BebfBIygB/YSgjKO5hJuRXgjFeGfHSABtbP+AO2Ku
wfnsXUdEldCoQsbQyJVoaGLHW7NR3QnneoSSB/+j1ejBJppgg1CrvSmqPr60xipC0u9eOsmI+kTG
FpkDTCm77uTd+JEWXiYxg/d52+RTpD00BDokkBCnHG9aguZqK4mf2qOVi9EqgbW4KUoy+MhKu5D3
CljTwa9z7OTth1113iUk3p9ZKOJ9rWNkMiPXWSUq6E9eoT/7Avq8r3oCoGIPSwJpeAWg05XGlKTr
OuvKgjrQk+R2thgb5lNvPceF2oW+PISVHZ8HsN6JdHGvWhElA8QiwGEy5kGh/+g6fcek0GK3bfQC
fI5+ZQZDTY3STLfAuLtLipE0W1p3H4SIsjEhDxuKNAlhrcnR6W3KfnWlbvjWB+WYHPN9YsP4pieU
xNnzrLK6ULPeprYeLDxPr2Wb3dOMemSyBgGsS6ANM3naTMN56Hr/XBlawYi2ksxzPSajRj89OWEI
LdwnVgYo/6XR1zAD4OFsC4NziPK6g6Fp1EQsWpghpBtv0uSOHv+zKaGspaZi3pNT45cysvekUMKb
TRVyKzM9zKcr1LupVW2RvmqvemJcNjouT/x/+YXUvYtJ5d0ujqCBBYYHJEFnG4ygWze61uSXoab0
feDlrxgeUClTs9r2AzQ7u47LE04vZjkjhmWG6cm158b1AZOodwwLjIwWA16Ga52ifgCox260bmvX
AJRwF+KRdwIAgxXia61jvqkbtrGviFnYRGnPkNXznppGRA9g5NZ5qeac+BCGd+qoU66TvOnjiuN3
NqPFljDnePbOxKEZwWPDv/R5g3jpMrO9Yw04qMz4yzVE8yuDVvE1HZxfxFDa9zHN5s3S3CqwOLQZ
VTq7IXpJd4iMKcRe+Sk0EitfRwLZlGZA8DGytD4tN9Z8D0pAn6y+Hi/3KEYyPfFU+9fXxxF+yvJ4
ef3r4eeSy5OyclnT8tK3u8tLAzUfOjcYieZVLossz/+2xhal7smKzUf1toR7tgZREoTOowIOZon/
590l7XN5vNxbFlpuvt6DDQtLxPIyGWi8/eulr/d8Pbe8e3lBJglVBOBKpF8mOFKWJ//5N9CW77Us
8Plxy1q+3f182/Ipn3ctNzpzuCf7ry//bdVfX+yf/tbPJX/7nct7hsrL14OsqvXXer+WowN8P9o+
TYKv7bi87fMHfv30r7cs935ffHny269b1vHtm369/fOd31a/bAJams307RsWRWdu7BqPb0XI7rRe
3r/cCKekT7as/9uXWF5anlzuFa44Fold7TkFvvp2N0f9sod8LjUIh5J8R53EQhOLspY6munZl1Ge
AWj30WLTcYPEMRS3KS2okxyRmEdFAgxvyGbN+fLs10tNZSZ7x9NOvz2/PISr8Ocavl79XAsaNNb1
bY1A+0n9terTUMYk++jbSI8qbCyKBvpyVyshqn8+HkMSygL6SJtvT2Ze3B3j/PlzkeWF5X1YnKm5
6v21F4cu5wHNKU8+KlRjm40Tp34qwIlyzyVuj9NYQx9c7lVzgprVWnitmwTzSHqK8+kKTQaIsfl4
Xw7RYjkVFOaV2ZgQhEH1AiblchXznzEGzo6zYAVCxi9Z/+JMjvQlG38kWoGoEt1YRguVmzHv/rxB
/Z//04dfyy1v498oAMhn9FxlexiG4jzUtTxSm1+F+vAzC1ycDVWNywowKb4dqye00rnPPS7zIRqz
VQFf6uTMIWxU7vLT8rAEZiYcagZjv0dN7pxU0jonfYZjuxJXtTdQaIGW25+Wm3q+p/KYikGadv5B
5HjYx7ZjYTwX+nxveVg0k7GfLccaNdDzcgPDDgvhyNU87+Y+C1fgDOQKaC2GbmojZpj7ciMnwjh7
UAS4/0D6/+2mDbWPwrB7MJaALDEcWIhMBuem6uFLjdY0a69nHxYYUtwaxNXQY9NI4TkKAkXA0ms2
rUFS4jbdxNCxsaJqQxHaOoGLscgW0Ko5SEDfBLMtLarMlBE05TqnK1+Nwrmk/1dyOWO7RcNdaojx
GBRBYm6tWJAEUDbeusdxf9QtHLmTcXK1wDgZAnxJj3Af6RY2As7kkY8hZLnXO/amQjRCUBDPD2ZH
qAhI923GvOWU+q3JFQv443IPIhGDrNy+7AqrOy3/AXt22RwQP2DPSIwRkTDbX843EH2MY5ncqdkk
wuSe1EANAipyAeugl3W/X77DCE72FEs7IEJxvrs8TqaMoQHDvHZObDbnf8QuPZUeDLea1rRgiTaa
o57ddEi/3fhjoOhxpOKq1zJjh03BZcvP+7dNb3Ja6+YIIDFwySdn3/vaAZd7vz03Ni3B4gPR4NSy
ETGimGfMuKsZBc6aF7IlzfknfXvsSBLMmZ/BvAvnk8viv/z8OfPGTpYtPt+4BcEFKLu8zbJPLT9v
2eHAL3Jofv4P896mvKMIyHjQbVzNyw9e7n3dLM9RFjG3vbJevDl5IpjdiMwfs5PWmPhF1N+exJZH
EHBTEwE+7z3LLrTc+7pZtsHykKsJw9VIHOzZdWct1ruSk7g/33w9RAj/SvRxsiYr5aYJe3taK5sz
1+ddS4Bc6JAtU60iP8aczZbRslfPN789zGuxSy18PRSYKk5m/febUQPZvDznm6rcs1ucVG/R2Yl7
81ej41TNLK8B1stNENTFdiDhblWXpXcQggpQ3X5QjhZbQHjZadl+iJT+vLc89/WQzKxTbVbG0bOF
s2/t2cSJk44QDXMz9rIihxqUzoBKnUaPScWJEnm9x/d6XH6Q4JC2oc+A8Zm1GzWTQKLjzQRa2UgU
o1ENJ1Ob21L0LnTzWnlSbMxOOqdwJP5iGk1CcQI9OQ9WdOGHEW3xJiSdtAA8WtHjX75sGysfl/d8
Qlemc1h+z+ehAN2yyzpq91SKNz1Rv2e48uRgjTDW5h2hscj9GoLkgeBCHs37wXLva2egrBedxH1G
93lNhRda5jw3EglMBPJi3QpZjJxv4IXvNPjotGLr6tQsVzW3D0+EeWXEKRDtWapDqAdgztqntnC1
nV9hnioTy1uVXYCwwTTsi7CFmUnBE+y+ADiLHfy2jIn7ENiNOc4TbUXYUw60gbgj4CLJGjYEzkyZ
Z/gtzRjPangwivpowbNjQkDhdEmBbeY0UOHpWrxaHmOvsylvc6l1nRamM94NRPIKz7hizKvPY+1h
vqpKk8jGpNWeLOy2mdldJanotrJ2b1REnomqqofe2dNx9tefaxdzqmyCz/EzoLafgACW+kWayY0v
KyDpKE+NpmGkQzU9rXU0cPN1vu6xyAbYsXdhY1wUpFlN6+W55dUpCpCv1s1D0HKugVfz6BH1sIsa
Pz/X4ifdmPFk1j5hbMjIQlZHvmB/CsvuEYQe1VH8TKs2QZeox1O9/czLVRh22ti8yF00AdQFtvoE
tEv7CGpWGpTdi1H741ahkwIeAExNOcFqcEtKEJwpl5tM0yAe1fovUXMsqllLQU9f0ZA5VKcob5pT
Mt8s99CENifAng2RSa1zlB0QiwEURUAkdca5ZAvNEn7QsgBH7zF23mSHTr6JenJQdG8DLEAddI+M
kuW3BUU3O2p6EIOgf071fNPRHzzBRcFg33KaGafnfKSZoTUTk+3JwLAOR1o68RPYmWQ7YlIChR6O
lxFd3Y0F+BSWyJ+7RzrO511Ciokr1HLK7b2RnphspqflnlKhpMn9tyfd+RWtHolG1cF2z8+b88G1
3Pu6WRYj7e6v710eL2uNCUnaw6w6Lwt/W265iwKbTHbH+fh87/JcGvVHqN101ez3WKenlmMS3/R5
42/EKOBW2tE9cPbp0p0IJicVaTpE/V1UudrWMjMIxXIuoWnjzvJIfPKhltqjC4YwfZrA/2ynBA9D
i1WGWEvSJchmcOgZF88+wtVUkZtN4Oe2CmiUVBmNktJCg0zn/tynSfXuER0BudL9kac03PKRmpLX
gT4Q6ChWFFIrIAfxcOphxtxNZvBuRICBLPGjJqqNZKDeu5aBX116hgbRKg7HN1mFF9OQO48mta+5
vwqGorO7H7F2Xl7vrQQElNEnp86rvHt4Io/OMA1vAlYNJA1PXtHOra+yus2WkstbYOZ3GWJM+NQ5
VC4CgI7N1Ntkl8XDW62Dd23jt5rEUHwxTnGMfJk9wii4WtbKVmNXD2l6uxAwIN0qhlnzxwEsfA0i
kd73RWWeMGjG23SES4VbebrJ9RhxpDu9lsYADTuz20NZu9MT6prj8iPGptfWeR1aF/iUjRtmPxwQ
jNdvlAPjth5B55KE6N3KKTTO7QBDf/m2EzWFyXXil1Srpr0cGmNv0Np4sVFrLt+qHdF3BZFjkk6a
qFs7hrv+uXX8gBiVJrRuOn80LjISxj5XOUpx6AbbfBqzqMFRSzBTjPH/NaUpvbwzyFW0RWNpnWpb
YpHthh/L83R6UHf53nBtjqlFMAk0GjFvGYPQBhK/aDjpQX6sB1DnhkaABriV5bdjKRTIUmvn2PV6
+xDG092ywr6w03Vnq+YqGAvnKs8V5I35P7JV9mjqYG3KIU7Q57TxCQXT8PkH6uSxBGYPX1aRbGYi
PDZxCTxOQEqXtU5kIqyXXaz1HO962e2WtYpSf6cabd4JfQzPgQJltHz9zGB4acr8KQRASQjtsBvL
Ava4JAUm8imwuqOVvWetOBEdaT4PaoIwZZLw4ZOddesPZDkvS7R+drQdLXrRQgEyaKzKE2i5+LbW
bGJ49TR/DxFUenY4vrRh5gL2LifGb1RHjZwsUIsdbVlPOra7AWLIK6Mtcxuh2DgZrlffjI2itDmv
xw5zwKRa95rYVMI0aaeMH7Lgpqrgey1L+AhQfQgMrzVhdOT/pP2ZiYFxTZkYacL8e0iAWeNSaH4Q
bsbfjSzqLJHUXOtkD3+uA4cx03Zb/ZhKALpYIKKLjLDXqyRA/LB8Stv5NKmn+k3VgP+jRDQX6Yg7
wvZocC6fMnAOcCP1hix32CDxtS5qJyiuZE2+7LIKtzs4CPkulgX0oq03soFX0TTSveQS4X0uBUmQ
HBX5s2udlGu6rC9xAwJXcYyIEn6dvCd/fqHcgK8ueusS9QABiHzWJq564yd1zc/vUxIV16LHvPLQ
o1yEIQKS0hLJz1Q7L9/HmAprTaRrc4XcRL9o51Qcb0rMt048LwvQRh/BeZTiqjHG4gIenbNp/Ea/
ylv+ng52IKX76g+G5JQi+0a/k35QcG2b6kM6Zd3dpDSYhADe/qiT2XrZirfSSrV1Qtj6Vcn+SWiI
rrZdFGpPWuPffa7NDe4BX9hPBL6hUbac+CwNTVyxM0GfCZT3pvizlkVjC6AnppOSsG3kKjkyrAN2
RvsunyW9yyJZPqyJhKjegHjCOonL6so0RH+ObWyjZlfA601KxDX8DI6eh1avmidKK/EOOI17QqER
IExxBSMfUs0stHHIR6o/LCa1K6dxtFsDTt2BwZO2nxwrupc+JemMUf4fKXul7nbaj0gT2QbUolb7
V4EEC934agDwwOElJnG1bB7HVE8oYsMn+vjlbvDRgJsYWa6HWiOnURTzyOh5WXKa+QZtZxi3+NcI
ZBqbeNt01XnA8HLfS1rFy2IQHLfoQMcfWlTU8BAb+7LX/eACUTE9Mk8GZBLFIGznf69wX/SutR7h
gXawkUmuiMn/uDYgmq5DyjbvRocWhSWJAVPoQKYK/mkfH4m7GPdN7Nv3YI6YE86LeI6/U7Srfng6
52pluv2lNLUcUzsxAsAsmhdEDudlUSp1byGCwhWgofwsvSTdA/TOZzmeukVbNlJ8tcR7m1Zb0620
17i1PFC6eX2R2UZAAn2MkhYf7s9U3Y5tar8PGrHXnSu1a9LCiaMuRQBhsGufq368XNaFjPmDKI/o
gf4C+OGhJddp4tItfXIe+db2O9agw0BIzosLyX47OcFwjqbMv4Yup1NF5PssN8vD1nc1IurYmYz5
1LS8bX7/soTln/6nN/5f6Y1btm6CZPj/u/uefuG7yprvzfE/3/NXa5/xFyHnLrSlG7D/bYuu95/N
cWn9RViC7Es4FA7NEodP+muvnIb4jKdQwpa6ZZj05//09gnzL9J0ceIJQrEMfW59/9//fB/+t/8r
/xN+Uf/2+H9lNGhzHPCYaec++DcWhunayMxAi1sWAAoh9Nn49815qwwQ17PV9+A77ruC42QRMWD0
SEd9VCjfNsyfn/39s6zfXYTKQbrDr3IRKetsj9/81F7blaaV+95hrBC0mWrmFneDtTZKK6T3y7n+
D8wixzbelnSN3Uy9lNpwTFId9XmX/khlCqyG+SblwJ5jEaj/wFBLxD6u/Sx8DJX+UCTCRqdnkRpl
u5vChC/aVpDyBdzdYZBER9nhRe6rQ0/PjC7WmDPUqW7+9Q+Vv6kPxPxDbQersMs/hQ7ht63KtAj4
e6zcAwCnw9CQrmFFCklxaNfI2dYx8vc1/t53oJIfSWgdiqG60cMsXTdkBG4JEtv5XsoUPP1IRXqR
QA/dKK4uABrtLWjedD06Ybk1c1o8eU2EbGo8QyDPT+Y+bhPKJco6gn2p12SQmQB2rEvpx8TS4S2j
eGm0lBs0U893lH+fQuaRp2QCLUjdHXlnEVg6eCJUWZWBcV+6fFPB1246mG89llNm++jxpN+8jKVT
rwK/PATKeMxC+tE+5MA14IFDpOALo82weUv4YUTjISv6m87hDwhq2hM4CcbpF1yHG+TtH06MRXCK
w/uiHTdmP3RA3/AtjSJ+xZ1JurHbvXWlDeMAu+Lm3/xX80737QhY/isp+J9sF1jQPzi69UoUFo4x
TpyBRh5F6T1EVvzDbbiUZVhDspg5f5VRIvdFZG+6Ul8RztlDE7cPmDgI6G1heyQBWGyLADIqTNDJ
na3Xm+bGDPtTEWTO1i7Vy1AjVcDj64DrGldRQJWcy9W+QgQGVrXhwjXeGs+dniBTRyVrR24NtR2Z
YSmBQEeMK6juaNuq793tJNyfSSCGk1WVL8RWXCBYxfsYInxWDD2oc55Ts3hq++wmzdnxJHXymMiN
0Ih/1PasPhnrHfbBrj+OJMCZRnKFNxL6bnNhy3VC6dfS6454eBwLLABVnX9RZDrtZuXe6gZ+Mm+k
LRtE0bXrjhvEig9DHX8oMBv8UXepyx7zb/6nf/I3KUkCNTQGAq9nWdH3E1UtLMxUsoc/ZBU9FSsu
+cq3x52Bd6Qx8S/EL//6A/+B/jAfxEqhcxIUVm2cz3//iXZnIHgz+ERrsM6F49xMdO/xnvDTnKwl
EDW7sgh8wXDSvsQjezCTmgQDEcbAFs56FfoftbEluwCu8+u//m7/bJ+F/MAUn5MpGieuG983hmnU
WQbmzT1I8wIDNNCTgK/GlQxTqy1tQkpQDmd4eP/bHyt0lLy2VBZaaPHbf0Dkn6mSXlMH0gY/Bls9
6AXnA3zVHzWiJMj+8R56+8O//lBKcv/419smT0sAeNY/XqMi32Agx4F7WEyAoU+4HCacoE8ukKF0
a1nMZlZkrmvx6NXyIY7moD/aLWsgEh+G4Z7TjmmUy2WJwy69dKL8XEacZDw9HvchqwHtRZlZAkuK
RmwOOjaWInHoHjrpjaCTvk7GkKQ/7TYTzinr2NRwpJNN7MAY53O3yRCgixHYdwukwZV+48AI3AB9
aCmaQtFyuAD4KJT13Fnl8ywQvheK3LUV0MyC9LUqcwxWjqreG/0xLmD1em1/7Xol7HpQudCF5I+G
zkZs8816GgiYtjC6It2g4aLExwAG3vDMeBOFxGIUEDKp5SJxphdGt2ScTzzJMBG8yMVAF8QYjfxt
BQRB8lOopYDotJLxweryx9aYl+XSyvx4vAP4m6zLWV7ahu6D8DnwPJeNa5fWizMimS3nq8OIUrUv
y2xjEvCisBBU1FbzttWx4xJWmoB3/zd7hCkYM/39SRulIMHjtjQl2i/Xni/A34YtmH0pzUzVcPBd
xD2A2iPSOqkOTXsNZR3D8FulDwzhjeLSslD4BrNEHv0o3Db/OA6Q87otNnsLCXiGS17pB0P17Qrc
LsaXiAsRYxXsapCKIMlj82+JDDeNRyDU6LHTuFxT0OKEvmnaKINo2bnMulqNXuR7KBP81em0HusU
4KbqSWdPGh3hs41wSSI4wkWEtSDYBen40WQOpfFQ3wjb/Znrxyro79y8L3dhh0s9r5u9GQtsbJP4
I9Zq9NLe+DAUEIA4Z4G8I6Q4RpI73Vt6cJHY2Z0qFX7aAdlwkcf2qjDMF7dNYIMSHEdQsVwl4OO3
TaRtbJqH66lliOUbKUU7w0OMMO60jLCOoNOeHccmmioY9yq1HsljfvVyzPxVbT9X4xx8lYT3UUSC
A2liJSKBTeTJC5XACnZq7aqc2iOx6CHVZnnL59Jkli6tzOrYpETJlEF/b0XFwexCIqnSELVCf1mN
EZm+bCGZsKnEU9Oj4R7K7o757MdYhvk+xWmSEdK3Mgo32jiS7+1FwW3AwHot7QZ4cWzsYjcC4DBh
66WyR+iNydUJHirbCpY+dGF9jkgQ4dRuPcs9aj6DryI+DkPKnsx716YDlzA0yYIFdx41sPEYnRo7
YXib0QOGNBmB2qigpFnudNd1XYS7bgphmM695sjKj4N0A/YGdgkK/HR8KxHuetKjV5aVFtj/I9SH
MaFkma0fi/nibIUItpOgwZNZkLxgpC8j8rVoKIOnyU/uI7uEzETtFO3VugSitkJgeEjb8pCU1qbx
il0v7T0WSqiqhM1gcMBiYA8xu92h1F1GTyonJW6ERus7xTrVunu/LtGdG9VjyuHKjN26DXqpHbs6
PuMnnt6y9uSAZFpxKXH2hSee7BJYLx5Z8qcCEu5ti1QMri5EkHAWNH1zr0MYUGSs2Hn4mMXMWo0O
7V+uY1pPisfBxPc5udD2Xdi+lEyMvUzBkQvKIIT0kP/tanKAuEEfOA4Zy4+cUYgMXXeTvM7D4ozY
4Rra6LbQtLc0H24ZtK642mD0sYh8gWUMmt3rXjszu/N1/v+UjtbZpiFY0+M1O0aodBJXuV2k0CW1
e8vjzDwRAuIKH/NFGED8CG9JkeN4Uv0dQaoIIloCBwWG66mqYcKT+b1ujOgwxnS7y9XwihIXhzmY
+sKj+wjK4zImoHkFJK8s89fKgjpZhwhdnRQPaO5hOcS5BGnt5AXtHyVnmyOeYagEKNxqm0pfWd5n
yj7e4nANLovRMldKyy51smacqCFwIniK0+5XCZhybuMcOLNd1cMsxH1tyvbBBaERi1NMmbMczXAV
usAV4lGS91nBBptk/5zY9qZtPAbdzd6Oyyu8GrCHM1khj6YkPlKDKALA0EknV2bivsUEBK3seLhP
XGzSMIfWjpU68MXJ9Uk41WeaMq+bKpk2BJNCso6xVQBr3GumwKzkUF1MkgvMZw+9RvYpbqgrUr2R
UJvJa5SxdQLxVOiQ+WY76UpzCn3N0PYZ0g2S6kiPbwvNzQ4yr4kBMcpb4TvaLmd2EEfBQRuaFPbb
2mPeuIok6unAdGjNCjpzrPNR9TX0Tqu7KwNzFcHO4mxouqtSNI/SxebagEGzAMdmqqPT3LqrhiSJ
sia1o57ko2R+c5zIm10VQ8g5ckJpmuJs3teqPRKUQb+YiNsVTtU3L3yoatgAPXXkIJh9k7rOpIvi
n7WHph7sQcA/yJIzaVQ5eA3xfGCgaA7QJEYEDTq1sxJ8AQE4RE3hBcYhhlijfyzc0V7VJl0WdyJN
jIiAfga9jNo+HPivYnf8qYU/OMrrrRdRWLRd94nsqtvB4FoNHPCxLnCYgARbNXDJV7e43X3oCuk+
LkO5tYIx3wRFSeJp1+70VL/QFTM/xpEzqK2GamK9oDR7VeToEZvDAI/rZti1Z5zCp8Ly3+nXg+t8
J4mQ0KISCCyjqcemIEChSYo5DhvEiVc/65r77qXhwSmIox897Sl2sM1KI98w1+/KbT7Eh1YXL+RL
PZAgTRpQoq4jiR+ykcnB7Vw8KUwj4+TUuvIjikx9ZauZNdTlz70LSxQ/wrbPgqvcCl48/wXiWZLR
itFjYLSR5e6NYsDkHpiH5b3EePmbkMtbPbnbcUA7a8HnXvWGPa4Dm0zMGN6JT/qXMwePaipadRG4
wwou3KFqp0etTXYhUeaHzMW9PvB6pnPObeIPuyNfUaKcPRij8ZxP0CRL3d6apTC2upgD42MyY0yM
u6FS56FyP5DCDWtEvBxqfvJEdlu1Ir4FaLj/iMJWIlFYG1H/2mjU/Tz5YvpYebTqNgr1u5QgHRoR
eHZNjZSsXnCKz6o0fY1zbW9wze1H8uedjiqvXcBb0FzjVxDpaD7Gt6xxbnri6MCqZiZA7eGlIRCl
gWKLtmHnZlqwzm3tcRwNAewbEHGPsGVgwLM1KBZvuAwkm1aKm7jArYTqapadIN1RCEw8x9b3+iwm
YQJYfd7Yk00wD0kCm4YIb4ar0y63wLCoeCS6fiKzbTXQadcJvjjyc8kowcF8Wu593fhzgSIlZHmD
BbNfDdKbTp1Ck5Ylau/MkhgroVPvlIy/mym/GoeYXk/ZTKcIijDsejrWy9oUnSeATkApbFRtCAN9
BNerJKEnhviJc2f2VKk03GUVzXYIxlw5ejOAfoR+MY6MfWuZl4WtX+qZtQGXQK5dY15G5v9j78x2
G1e2bPsr9QPcl30DFO6DJKp177TT9gvhtNPs+z6+/g6Gdx55J/IUTr1fwBCoXpbIYMRac44JGj/N
H9jFOe2aqUHflQZ/jwbetqCf1EoOSV7vTvCutzW0hFWopD/7Jr4ZFzIJ55yflpZdOtEtYSTM9Ofw
JgimS6ZJE4Kv6GYs2wecAfd1Gp/yvvzZjNOJbvpGIx5VYrKO7rL8JHUH0F/5U8/CGx1ahgYbmOWP
A1ULzDOzjEv6OZzX+4epz34yhzoN9TJNIaYsUQWnPophrlpB5qExqMwpgymUV9iwueUTW/fCum8+
WvRfj6PRF/7gABYs8c3mqEg4XPXCxOyCMq2qdlJ5JdVltg5x1upLlPK/BIkQP7S0tU5hziGqxCUc
q9kNjvKCoBrlqMbpFfPuYBso7LKiZxjLcAZTpKmPjZpiA4nzxl7VTfktSbu3tmOuIn9duSX3lVhA
eonngHm2EfYRWtlf4i25RTqZQZnHzv0IvdoCubL1xt2Axv+BdY44RTs6xI36HCZUf8aheAxcDEBL
QUNN0o+Fb8WCaW9mJRDcwiK7AreC0ZN6bXt8XtXax2ClGBrybqX14dGdqe+EHXYGwO3Acb30kMB1
p1gQYa9n6rY2jW5NWIHlW7p4N+cRhS81zC4BvA6fHgi1ghlTY8EWW1vR9E+s2pgeqYrq2+LSDkrm
g9bWYNz0RwA6a4I0Vk2XfAwmBTkLRy5BxsToNvwDnY7qp5pokQpSHU2mmEeH5WVD9wP+DWqF2v5I
l9P6UvqTi8SgStaVTVKjmXd7dK5g1Jcltxh4bS22aX8N3aHSgRROy9vFgfGApc/3XEKnlhKeLHMp
ufetVrOXWgjmtSn5eGqWvLVB+kFT2AcxdbAn/r8EjKaqGETSZcS5qkvmFj29BHntKhh5kDNfE7qG
KrTk7EreIYgwxkPaSfiGY20NbE3A4cHZ3mk4SWwvgv1wE3QDOIeZKVwSV69uF9xbTbFPZqBljZHu
kbu/5jagOJwIh4wS+YUeX2R95m7yBWHuQk2NbB3ULfXU7rUtWUEte8wkIntTL3VMWxD2jRRLo3rQ
dHnlWxYOoQbKTqgC0JQ/Jbg1fNykTB4mi2McvwI7Vhl5/FvTbecsbSsqAsU4nyotZL4+UKiwk5Z8
q2rnzHzdllo+aqR2rU2kmnyD46kx9WCTLRkZY2P6pcGkiZp7Ac7YgQms8KEw7N9MA7Es5HVzcMuf
J2KkicH4Y6tOXrBtVf4gikdolwmhh+nLaJXXiQd4PVXFuFGC8U6Y04hHG7mtlRpXiuHeqhaFkxjs
EIwD906JsWdOCFPxw3nfnIQqBlnYz3Ef3yoBtV6516UTeRGaCp5gYnYyTkvurPohBPOHCPvLUghJ
G3YeYYQFuxcw5aW+GAXutwxjMbsF97Fqq9mhDoC05Q9g0EsjHpVKjJMD42rMt6zC/OoBFKCQ9JMs
6qvCvMezshC9PXIU+Upjwsag9a+XQiWwcOY5RazJVyvTV+a22MrFEF04+VLHVUS6Av2KBhqU3Nil
9/k0XaGk5ysrWcvlCwyqV3HkZ0IQz5Brl1mV7guKDTB4DXQ/7PCrqeN3lcXtgmIcle3xAJiHMBwq
PIqdQ6FPe51edc58YSTYbKIwXFYmwrsOdlc2p5SNiKXuu7E+lnPyEppUYTTlYtAoSoBvOSKiuwOP
nG4p33M6jpwTzuAIrhQk5mRwt14et5vWLLq9F9wD4opxBQkOWnh/LL+KnnAtKylTjGGsFIQ3HbR4
PjSK9UT//YNVQeXXRXDswvTHGC4a/B72W+aKj1x96JYd2Fr0CYqXvsQjySkN5gNR8CYpdTMMirdj
5exyg+qcmlBWElZMWBqsq2XHo35hIVk5yZ5MpiQflFf4mUf3W5zpV5mwbtuA3ZYJVAua3HdQ/2CY
IHZh2ceEidluSnD5BfViIiINSO3r27bFARGV6YcqGGn75tJgqFypcY5nabaohmn6SdfRdFGwV0Gi
6Dot/YkAwBy2wnpcHF7pAF8EkSiDTPsWBMHlUsWFgt3V8100hN/VnIN6snVlk8GJ9AYkThUutVU4
uAc7IDt55njmP2x/1lWKJSuOTpaGer+ix7dPTAqkXkLAHGPKOooE+UWUMhH6oGcFPQiePb6Dxvza
1LgAHeAuSNBZ8F94Y0no3uLhVx1miWRegOKdgx1om+vQ24OHOZQ1SAC9Jjtnm5rjLqyq8kCn4Hts
drdqO+5LKlKaTi4ARWzSXll27LQCPQEn5y5nMhaiRx3t5wbJE6G984MtnL2WO6+Dq7wR20msCiKI
tc4MrjaAVzMtjJOYUhRO/Ib1TaUn36sMjn88Ty+ONSqrluinAbVJmmusawrSjolsgJZlt1eBp++t
Tv8GVHTtivhKrYHPzfFtX6qxTwzbBToWGzF7s/dwuZ4Iq/2h9dlTF7JYjN3Mh0mD4jFjf3RUoFGq
GDgXWU9aICDGtfWV4pnQceY4OeUi8TZICfFX9gMz4bQ8TTPTFLu7jU3qmau438/0+n3dMn4GQq9d
kg5qQewGHzUwSnGUF6FakyZ8vt54lDVrYmCUtnShxmjNzlDCu4ZPcMR0OgNvYAwZJmU+taQcMpbU
G4NxiUxdkhJKYC9g6O1GJV6A614UXGsGiR9p7+ZUF43iIqAhK0a3oFcHPZ5iwQqXI5iJUd3ZIwCU
WTG0Y5emBnvEsllZoX6UW/IiTRU6ppy7/ayb9aO8CPosYo0Lo7yLUuPzNnmHiOILav4TNlbqhE1J
oFFowFw04otqE9YjTl8izoj4NimL7IuA/iQlU5bG7aHndGSdVI83KjlrE4+Y/B31IbcsD+C6YfaT
H+GmRtfc/H9Rws//RJQAe9oFof3vRQmkOnavxT8d+5/P+eXYV3Hs6zj26edouqEu/vlfjn3N/otG
KMBtw/Q0Rl3e6ZcowcOlr3oqOlmGZ9NeWmK/VAnmX4ZNkdoxdETxNsqF/40qQQdn8c8Kv0r7nP4b
f4bl6i5djH9W+CtRpjrV7ujantvbQKOirabQI4taMGAqKgWaErd5ZrAqQkOZDfGL26IdMiYCJss0
Wlt1dOoX07ImwmTTFx9uxbkLkNmz7nZ3JvSztTPQIp8HS99q1DCcjnpTXzuPrVXe5qN1jfSRpR0m
efUb+Ro/BBjT0kmEr8XRDLbYeI7S6a3Qi53N5Pg6S2f1NsJpShD6KlWgj2ZB766I5dtrmYmgsjMN
tLzaxkhvmAg/Klb+3ZiVeFd+EO/qj3OzI4QwYs1gFtuoScWuJmlrHQbZLuRpKy2iIJ/E4RNqAOLe
nfmd+hKEQ8tdQ9KB4wE0mFoD7R7IW+HwytCS3uYdUYFeQ9SvaJILmiknZYhMVEdMbjPwhhsx0j6N
vfi9xtVfDBmaAItJz7AB2sty3oVNPHlEcXu9n5ugh3jEtNMpZtZWiocs6phReOTLmRrVAcoAK7KM
+4uEtJ4Qe4dN+CeBl6wO+hFzO/n1m0SfbyJS57LJuq4L5kRVam06M3TXseHdK3FckM6A4WUo61Wv
FBBM04honuq+ZR/wIZqIlW5mT1pDxmGtZ69ab/doVqJwG3sWw2RlY99wXdZD7bOXgGi2hYHjqleP
On2VC1i+WzQ3pEcyX0diXW5ju8EOzzcAXAU+0uS8ENZ6ZwvTxO4OkKcwwxlIJNwvukuUR9z5uh6j
5sSJ6CNJFeBkuWsiFT9EHWRgitSjL8i7cMhCo2iaexscZK9haU17w0KllUQDqSdRsVGzMthnzGr5
YSem1sBBE2bdVBzTlUGnfVtMrgYGIN9ypFzmwvuhhUm/s1OHrKuuIJwyRNA/UzhSr6I6TNajUb2S
AZFsSGJHF94mV5yXsEdUwt5OxgXZAZRqKhp7TYJ4HLrvOtM/SDauDlHeP6lxRi7xRMnXtQxQlrg0
jIZY5c4OT50NoOgtVbr8mBQQruyoLHZ0iecLWqXowiP91itT+mDNUNxF0WMQednJpNix7mKLmW4X
bZQEuBBsDFKeJ1ob8R2SWNWOEr8G1VfvqNpR3mmu0fwV21CrCOLVYL9wfDsE0jmsT1Jm9xEqnsPs
lt89g+VrZdHiiPEsN15B2JnpvMJNeqfeqa5VQeplQ3J9jEoAFSlBV7P10ymmS0MteO1kIethfFkB
G2ZXx4W0HlrWkxWwrK1GzYqc5WqvUJpdgsTDgtkZJsJIS55qcuAOTgWNqMH0N/UF7d6hDn0zd/0m
9lgeR2VDFDFh433GzJ4eUjU54U6tG1ZMrvqCDHZTOgUkTmPLCExxz3rnGy+Weot2SsebDgJ4Q2AQ
fjJn2CqhCqyZYhz7bBPuDVaKlBZK/QRQ7DWzwVu0/QTFj5m1oL5LxrBBDm2cp+tsKMcD1SkqudGV
WoIeI8dkWA8lu1ycVnQcs94AiAsevDSXBkjpQ/sNt6pZTDtKPmulD8atp3j0TbKnsNTYwwga3dHo
v65ZnimJj7BqPlBNwMJgrlngdbQZlVfXyO/SLHpldXUNNN66VhycPGOAbaoO59ukRw35AMYapNS8
0ZKOFE0VoXTYkXHWlnQOYnenR7g35z7YNyZxkdW0UfpDb2XNdZTo6bED3LQq+qFn0Qy1nDWnwNIW
l5QdM48C5AjMZOeF6ul8k3xEi+4fd9zncz7vW5745boeETI9i4p9lACrYyqY48ktbTRuhGK/G2mw
SyJD2+lLzVHD+HdEpYdjcbkqL9KGypIVmh+dzOOrCbTaza13raH1ApVCnk07IVLvaQxft6I92HqK
dzDAX1VH5oVgoAZvwiLe1R3lKlqq2YIKQEwFDW4MhSyqmHgP5aa8oNKfYqJYnBSLl1FeFCPGGVZ7
+JD/dZvWTdqmiMDuKxN4X43T6Ig7fRMtI2Eimjsjxi+cB8M21MU3UokAk5bulbDEPmrjbD+T0Hae
YcoJpxlGhx5R9q5AznesCZBBu3CMLPvGDsPvXZDftoROb0JtogNGnDei+oPhqOASmirM902qL/l2
/HIWGW5NF95PdlmotNm4rV2KyFlDNWzsHvJsopBWoIFr5z20+r2tF+F2mtzXDn1DlxjA+0fro5xn
y1dcO9klTktwGubYSXpgF2uoCvO/qATYcaUo9/qSfubob95g44OBzh3aodjUXWStwqUYLC+8pQTZ
5wspQm5qHcNjE5Ydrp3Z2Ssgc+rOVlcOTLolHgtaqon32A6x0jHY8fV3iynSSFPCh24da7o3iVI5
5qTf2M60inFYUZzEO5NC8uLgfFFxB4MYtmn3kB6H6XefF4OOaarVYGgywR6CVPM/9wBD7ad1Z1Ld
0hYTr3yn88Vvt+m03iGn4uQjzS9X4abxjeRtQg+iKhMqItiDm7iq/Dyuf8rv5nwhFjPu+ernVpI3
mIDVuy8Jet3cEiLQQFtaoLyUqsKO2o3GdzLaU7XLPbT4y/vI/Dh5YQQxOBokCnSMM7k7iKV/EJoG
dQdV/9BnNDxz2AdqEexGl8X0jyiL3pRp8SLXy/c7Lbu3u5jGzldz/POQNZd7JmdqBIseHpnXtg1a
eWjwjDlzWv79CHlfg2vUHNooWbeziZno1wvTE8mpIbK8l69mLIef3Pp8mc+3kO+zXHx5G3lPn/c0
Imv20389RG7Jl/n8OOe3Oj9G3lYGKCBmhS5Hnjgvv935b6/KO357zc+P+vl28v7PG+R39uXf+LIp
HwWiRDADmdLpImsU0oX+9R9+eRG5+cf/5MvLfbn/y6Z86vnitw/t5CZB1i7pPhkT89poo9OEIehU
ztoUbmtVA+gvmr28Ax1iZX8+Jg/jlIiM5eHyLit/4CDhkI+sewf+A9zjqYN+4FKV+/NmWzHFIxFW
XxdaQP3eQ25qTB0lJ6e0O0SzmaOu5VPldXmhRTCGmkDb0HzVmj2ZaLTr26lfmUAZx+WfMEWFNU4n
MYzTqE/cAO5PpGVb2RaZC0zDiILhcmEGvXby+tNoXi5j+BeLeUwg/BfLuTSjK8ueL7fkxfkpJeHU
+wFzrLToywvpQ5ZbtNApUSMrgcKM0lO+SJnTkaYhw+sNQRTMJGrw9phIuFVufrl1McQXFhMSu4Xb
MXugK92yfoaKxmCM6xWsJAm0aEcTsU5cfJITbBtCCl5DlKS+tIPLC2mxT5gMI3LzqH7O2Y+CaoWX
GIx9gJdSs6LY6/Wf+ARt0nFVI1txq24TlUDKlsPR6N5z9AVIVzhoz+7zgFwPVKQHOx7fxejd1NI/
ufxLQWrfB/UIq14OCPJ/k18DY69z4Hnnz6cvZ0wE4qgTpOl/uSB7ifm5NHbnbm5tAosWWLNAN5gp
PQ0a8upKeIs5enGBS9N/Y2RP9Fwsn/BkUCsSW0CsSL0DsXiYA+NuarBtWtq06WJyHJJswgICokDv
a5KYY22R0Dm6RtjTQmRIuyv6FsZWvr78XIEdT4dOvwZn1jF7MwBp/0I3yN9TXqXz95ZQY1tNZUkw
QJmkQF+Wd5GNOknhUNqIf01eTyUtQcvRKaQz5aYWaIuWE9Q8W10xXvYqvkaaJJAClrkPFK76yL7w
gXwk//x95S/xm/tffrGxa/wk9J75uNdsrIUEbiJvXidqyUHgktO8iTiXVnxl8peRuzXmOmNtsbxY
bPnyv5H3yYt5GZfOV+W9nzv08mP/6ap88PmLOT/3t5ci8GVi7nEpD8FzC1FezcuMM7z8cOcj9PNG
ELzzSg2d7PP3CpUeigA1QPlg+basNTmS5eYkD7XPTXl8y0/DzO/XAZjKNzp/5LAqsDEwT1S8/psE
W0jQSKQEigDETrGCsklJsvdsvpRNUe28aEj3JWBn1ZcP/9wMlm8tXgdWz5xCogrkniq3zhfn2yiR
mttZ00GbwQhejjv575wvukHjlC+ve3J+Kjc/P30lpmsruZxK8hwHtnFCiq09kUSzrjMgibb5w5Uf
hPKg7tJ1l1+25GzIrfN3f74NjRsr8xAl3/nB8i3PV8/PlVvnn/F8x/n1fntuXDyQYN0yhv2iefRO
RNtQXpdHHt942p3k9c8PLyqiS2BKApdZMCHyNz3vW554DRVURXIfizHRzhxK/AZR3zOVkbvpnzfl
S3wOVVM5t3uYSZsz7kSOJfKq3JLUl/NVedtvqJT/4HHyIWPwBhmnOMj3l59vkDuo3JQ3BtJ+/7kz
y1s9vegFdeBfx92XR8nN369/edXP1/r3T/1yv6I1qIzsb5pQk7UcZuRpRG7JV/zTbeeHyHt1OQuU
m+cL+Xucr8ot+bx/+6oVyB+6RcvvKC/kA397qz/d9tur/vZOhAUQUKH6TR/1n8QkcDmEfNRiJ4/1
8wUBtZVYS7TP+Ua5db5N5DmHuLxedwabn4+Uw60cEM4P/XKP3AxMyKn0JRiSlz3aFgVQh/OB8uX6
56Y8rr7cKq/Lx8vj7O9nes56iskzTYVGSY/Jcf2GJRS7h3mTidRm8dRtraLyYNVQfPPGh3QqjDWx
SQjjS3QB3lQ5t9SFSxKy+/qhStuDWRNbIzR7fi7MYg8EUnnQtcC7GYh22+jBcI/kNt4uGSs+Cg7E
HbSAVdu6K6YEG5JBVEnZZtWFmOmKYmtKDovnSjgx5UbqJGSoQ050B/qF+FtX2jDZ20/+z+//8Odw
IiBYQmlEc5njQM1HvjR5epUn1vOFdz7bfjnlys0/Pfy32+SpW972+Q5/et7nO4AzvbDbHWqKT8yG
5GJ8wW6cORkTpfO/WRwSjDEuO/bnjfL67/fLZ56fblsdSmvbqVYkBTCoyafnrlMk1/JBA5aFrT7V
t/IO+NMcO3/ejMMMVGVWvmlxAyWgJD2mncfFlUC2OIaodTJGb05x0SsVP3T5SJwTRNHiKc0zcxu3
zZ6CnXMcAYGuWUehFevMR2TadKTtC3fyroxieI3dpHpxFTzYbW49W711F0wgC8Dlwd9XHT9m6r8f
NbdcFKG0D+NipLUt2k2v4VKHJNZu6rZv17WV0z5OOuqaC/S9U/pT82KHkbXVQ2aGteJ2vMVNmKnh
HhFL6qNBRwUoOhhCUSm2cdbSmsfCr2HZwhKX7znFP6W2TtgwjoGNogSPdt8/h9Gk0Jelk20hviRn
RKHKt7gOKISvanepwAdzQywFrDVnmgDaB/PVEIFaVWySoFAjldsgDddVQNFirthCpbAyw1FAcMJK
YpIY5hdm+Q4s89pU6KOLodvZlfJBoMrs54oe+1XEJ8+sRzI85pVDYa6uSudmQAYbAVYl68BYUxzw
2zL4jiz51s0xoyUxVgka4zQO4rX+A4lKd9XPCI+9Wt1aibV1msCm51u8z251sBQAS6QoTVsWyT1k
meKmLlXvmnXfm+NFqMNKx0UTXK5p1VL4GPE60lSusAxQ5y2qbW1SXhM2AeYBZsrQzZABK5nPso3K
ORqguizsPYr8o5IM9jaf1GYLs47pJ00Ez82AaVRgDMC3AkBVdmlI2UIDJ2V0VDyVwrgfQS+drLk2
Nw4Rrk3dPngiIBPBCT0UDd59MnXzOlXb+Dax+qcoSnZpPinfSo/ERFLSvillAURA90zk6mAxyVEg
uKMptngJKGgb45ogafVUNJbwi4FElH4EZurVr3NuQYsVqb6pJoQns523F44G6M1WiufevUIwP6/1
rEMtkyoUyjXnIZ+1V1afrCrNTAMuPOwnkC78u/htg4IyU6+UCHGGHzSUyV8xy+OQKQSKEeVsOBUx
W4z+kbGMetSbNlOxzoqemmxWXDQ9WWGmRjjI2FUr40B3kbDdKn42IQdsIcxihWn2+bUJgYZ1Lr0K
T2uehdG+L7ZAP9Psb2ZAm6ct3p1Ki37MhvojqabivhnS5FiAIt7YpbZhl9NAxVIrp99CFsZ48kTs
3hODc+GMrFQCs9rSdb6YmqLdj9gWp5IOW68vuML+Z+jExU06pu+uNu7j1q38pClpznX21Qz6XrfH
e71Xfwi70C8ZKVIqCDB1OA094ylGa1Ix/Dd1/ZQlFkAVj2wbpcHO0iYHJFzA0froVXRozj0jgwmX
JX4TmE/kmpRkwqR2+2KPtBKS+SkcnXklOnLbRv1FcXvPJ9qQ+u3gq+3dXL1hboluEzWno14V0zaE
4ThZkbIejKa5cNymW2v2+Kw7NjsJNeI5jvHVKs4b1F/waYhLr22LXr8NKtgptWptqM43TMf5BiNH
6Ze4x5BzEjDeMmLoqCWaRNVWBAZa9EKJg64q7x1awUc+jRg9ZnGBmfTWqdMT5djJd8h0sllratl3
L+ZsOGDNaNj9lEa5h7G7oVJKXAh1TxLqdqaR3iITRXwYX3H6s60UsmLtHEJ+R9LZ7ku10d9QeFWL
eruIgo3pRup2zAISEvgiFS07jQm5Xg1vtwnnR90avoNQUbbZPPuTzuDPBPMmB8AyTgykhiJQJVZ5
tHeXKAUNKeWqN4GMOY71OFgEmdbBdyFoH2Uo3vP20WS+s9I9+CYIPU5uo6QUQQKSJGO/bIiOcvsO
tByBLU22FMkhnJ2aUrt0+3hP+tZ0ZU4KkE0TE1Y8c17KQ0TsNADmC+YzOHObD7M07T0ANgQW8VoE
lbsbDLKwYo0ccxNGZdc0pECMfXGoTVaEtm72NDQ5ysOSJJhMB88JUAsizjhekrhFihBN5m1F0yb2
qmYPXBwRY59TX4kHjsB+pJ9NYXfblAmji0MCbj2Z3cb1nquOnqmOBwWGTfihhN1bKAaY9cbtMBoE
c5WgU8xG304mKdDRlPP7ReEleM0HS61q4ubS9NST42fMr3VbKVcZlOYMFOblqBBwaebJcKAph59m
AGaVmLusZrBkaCB6cwjWgFlibCftyQ0da9VT7//O+HiyvTxEFMmOWswwRAwGK11TKt9w0juq8ZsO
GdNO5RvbpCCDd0YavSRaeZWgfV2lAD94ycUDEeqXujLciC45eQ3DG+ShH6yYd21NsdaLL2mKY7tL
kKbS1qMRGoSXuq1XxN24V2DryNFrBPpsolW3lKNurdgCGAaIfW2S10Mwt3cCpE8veOJwPKnKQ6bx
7YaU6aGR2uaa4ArkVK6fvQYBXX1FYAqYEibWcdjv4xmMCh6rQbmtszQ+6pZ9O83GjsZcGoXGluIR
YZQ60ZIjh3jten47L92bqX+hu80BGvBCpZmDFMy0tZVrD+kcdbdhALdKJ3Ud8vqhz/iGCgaXxpuS
k6bW3koJ/Ka6gPDt3YVxiLHIJIoyF75u4xVx4HSPeUnijDfuE3U+pnSUM8BlCSnrYAQGhnGErJyh
jnq+WFky5uODlfqFDgW/6jCTBjFBsZjc7nt9xqSR28ymaxgAc+HNKw2wjK8reMRhQj4E2o0jsqt0
HJBXvBieSNezMVDa0mtsJ2LyVcyJFH7wIqE+I+ENnTa7LazYPsZfMujqukpPpvI0Y3PdhQaeTD2D
WjjE7bNAFVo3hvg2zcpN3NZ8DdD5UK6Wix1FIUWyws3hWs8zSo0pr06jQmpNNilY77D37cnteXTb
aK85RX3oAEqt7YXGH5Fv59QQw9yox6qLhw3J9U6NI2c1KTdRj2CKeVPlhUi4KnGH6pDKcBYpEO1C
9cpRgukqwLDppTSfAOQjzJxfqbQFpEdE71UhLibDCfwlAGo2Ym0bHUoH9GkZD9ciVzeVcY9KwsUr
ZimbqeOEmtkNBkGi3eoKMxeh26uhrzkE43kV5O3TgPpiE1rVs2sNxDk42mqJePW86COf02eUJqgo
qUtcNEV3p8+Gt42swdqTh/ojytNvFj4mH0EM2BsHpleL1X+Nt+Q+cr6DkypoR4NvarLK9rUqvsit
S0d5gapU7+KecvCsnJRRjBfj0quaFXvblsxbwo6pGKMpkQLRXTwQwFYK5+AEmL1SXI3xzKBcg/Pc
zJpD1xcttNZj6slvQEImiBT7R3d2P5raRsOd2waqypoz1AwJF6NsU0dr2+3mHRSrMcI+5KV9dYiV
G0+38dkC2uCAag660+PHSLDghpN9IHvHumBxwZohH6guo7ML1X2Gfn2rPGHdYKIOrfGkxzTTc/fA
2dC8jxkdHPfAiP6QC/DClKlOanOTTqpHwOr4Jnrzg1iMRfco/Jj0xnVuXnZZlGxEBfpWGbxtnZQb
m/AkBkZvPoxBcAVEAWpkfXCWXmFMv1MsSQBFUjcbNVJsGJAoHnNjGYEY/Ix2vCEO7ugxD2JWle0E
sW0bvkj2e29kEp6qO2VCyGh06n5KcvM2FxtELzRCoz004udibq5aEgmuumJGShI1ynUWatumKkhE
qqqrjgW05qrFFWG5W7NbliZjTVCn+5Jjx9wA5uhQ+0OBJUn7IbLrzcwMYAqqOzx2u1Izd+bQYQAy
popibJvgjx8vskL4IW3JTWLDuau1dwfTKhawhMUCvoItCtF8ja96x7LhqS47VDZoDjIMgmslHWFF
jpw+NVHvvaLZTT1KAs/xJz7/URf9w4ho4VgkN71qLDN04vncIn8tcucCPGeytrw6hX6GyqLXrOFE
Hd5eDeEh69kLR70TVyTW3U+9+wbgYXwqXe874WDoc43sPU4UG5s9hhymu/vJYP/KzKsmhdZHjPD3
FmUPDVLNx86THUVBAEJBOrnSteNWndAlBXAdtCJ5rDo4hUD9LPy2+XoSiJ3giT1AEoi3rQp5sJxz
X3Wpohea+G5HTe2rU4Zgm9/StiClKISQh80sfDjc0dZmPtDMZbVxEaaRx36cwawNhFCNxjiCh8wq
gs2GYVXgVVOwh4x6pu1Cx5v3tkhgk2Kea2zEqrHJREefppGcOZWE7yZR/CG81TnfbBVnpA+TccpN
0XxpFuwpB0ex0MBT6uG2tIKe01mHY7VuIW61oOf6yEn9kWpoxtn/CNFqP6YVuvcOhefcUXzO3AtC
ToBhwPr6nrNcSkJa+SWqtLXVNNk6QMImhhoRjNrleyPG4dzQFpsakrHwOpARGaIeYx58jS/TnjIW
H4xkGamcljNbeOWzgGXiHBCGOCIAj4S9sk1WyYPb7vKYUTPPZ3Jqk9vcJuEtQsrOQQ26L4j5KJ1z
XQR5sHUnQwEOpK6dqhluk0XxHyDeihyIu2qDOk31IKiwOueAYw/cajGjfwjv6xh5BjSvOXtUE4Nh
npPWGBFwjkOL7oiLf64p76axfXTju8jsHpOOaJE+TMt16m6HIgHUCqWHePNVkKCXD/nxTFds0hZ7
ot0vQS+OsTII+ALR72EHbCOfvvetpoc2MXgEoTkmATJaAkKI7EMOF/iCmp4jpwuYzGhwOTZj6M9O
9JHxXYJsmL0dVOaf8WiTdzngXI0CDOT9i0WVaxXY2UMzAapN5g4hdrjz8gQLelAQT9g/4dzcDo53
Qep4aBE9k9addfqoayUlkivkP3DcO50lCOaqpNqaiNJJATPwTvCTVhbeYM7CYdhGV30JKA+7CD7b
XqDBa8gP0Xvokf1TDrf5quTbu+5Ec6VO8dIRKB2qIAVY3T4jt6Ex7hN36cHaTrjRuqUGMV/3ddls
W81QN3E9VavC0ELf6ZPs5ML4lILZ//MHUtZbWc3o+An+keCsf139v9/KnL//Xp5zvnFhbZ2vXcZv
TdmWH93/+Kjdz/LqNf/Z/v6gf7wy7/73p9u8dq//uOJLVfBt/7OZ7362EIZ/Eb6WR/6nd/7Xf6gt
NjVwMv+Dtjguip9t2f2mLpbP+ltd7Hp/ma5hOGiEPQPelwp17G91sef8pRMkr9ouUjTrn8gz7y/D
RTbomJZueDoriLO6GFAafWTL46cFxcMr/2/UxbzNb+JioFw4Gh2XUgu6ezTO/xQXGzQekUoWlFpU
pYzqfs0qqzFOUBxNw5/REQcnu+qwBEyRwM/sOhmokCZgFPyGOCAPPxzNGK13NbJL5cEM7NoFP9t0
7QeNt6x8JdVhUN4H9l/M9QKItzAQdrGkGFj61y7goXpFJBg+3LKys/a+YYzTN6rVto+xXgypn7RV
RP5D3dWAuMNGQ5brZkPwZkU9ia3o/kL9VEVDdo1bzyAeaVQiZzuUKDRXJpKH6KL3vBrKTRHjcILJ
MlfX5AgE2OYyHFQ7vac8uOI/CWNMtVnxorou5zu8wFTgG6J40JoRpbsE8IRmrO4ypdN+6hhr4Zi2
yjzRggxx8UUkS5DxE+AZJ9yUeM2LOevTIbruC1OfFGxTmde2vFsyq+0BveoiiSWzKNZeaael4QHi
PcgEzDeqQ5EHNMZhjPKRdJPIvEM1VKwSQ4CUJIxV69bGrFdEkpdB+oNpC9VLxfSy6LILWW7mtMgD
HE0qi/x8lwtKiCijbS94BkBOhiW8a042kFNzgxKKNh+9EYv1ZvByBi3TdmbvpgdmOz4Yo1sb9zzQ
q96hL0YPIek+b6gRBJgGKtggdpqGbkJnmThfZsvoXghugH1EylpwxfqpXOt6YHwr/h9157UbuZJ2
2Sdig8GgvU3D9CmlpHK6IVQuyKD35ulnUQc/pv+ewQADzM3cCFXVdaqlzGTEZ/ZeWzgIYznO1L7W
gIa3BLqXjNlGVAypbdmPws2I/KV9KxnCCEpnIq4j70vvVagu4cx30yPoudu3CC01KSXWbJJf1vCj
chmjKOvXAY+Nj2qdQj0vU+ske/yYFtc/Lbu7AyDBvUKRVs5hDCqnxSdlDMVzQK/u/3W8ERObERB4
zR3cpUGxQeqRT0DPG48TfUhUYlxy5RIqnVsuUXN2VS1+tSvcgVToPmiZtgwWl9hBo3HC/0NOLnwb
s83VXUFxw3KfwL8JSelszTupN+JVI+fQhzF1xvrGpFKpm8G80PtK+i1+oLkGwHVmMQ0wkZvT7Zd0
D4Cdd2Xc9LT/d3fER0L/qVkWDQnSTGV8r+x8fh08KV8Ygyt6/cTZttifnlmw4pqqGUMh+HeeRGUi
GJ66DJW3baVvRsPodCys+OBYY/KzHuCwTQZY3tz0ydls7QgHa14gdJ+wnhm8zAtxytVmARa0j7NO
XuxG1LdE1dAeikI+GeliMHwwpresca3DmPjlJfdq7zrFJpavaMxRQZJEENV2fmocNb66taKW6UAP
5BqsCHYb60QwqfPVnOsI03mQOPd2kX/sfJw/+jZr7thv7EdJsvgD3vcqUBLFoyoGxesBnBvjfPvw
S9X/HDJRnXozka/xOolmVOnFNx8F5d7Nahfs6Ci+Q+RJjrLWpI/PPCqwlNKQ6InymPo6x93oQwdv
E5UejaCZ9w2E6asqo8RngC70S8YJ+dQsungvkGXt6z4gH9ptMNc3Otp7jkeOPXkv+2WemmPbWO3R
7qviEUhOl8Tr8OXxUTwMRruE9pI6z4MdGR/0tyj6+7L6OsA/fPb7dcRRwFXPPE2rzIjl5Gp6Iuae
3dZxEvvZxEOGdii283sKK4U1pTZxJmoGyYg274KuKNiQWAmkoTdz62S3i/HNrJb2Rmg5bKFxnl3A
wXFaEUqWeY9giPJwnifSgmVOyoBkSJsPVbDXpUWiozHIdi9ROW8syjtgSd30srgQ1N1Iiq2LAZKm
eq7mY6Qsn2H8GDD899FGtcgURE74A8Wx57EYW4pfWBFxp3kmx63Zx69D2bj3ZnLae1nH5T7i/Tla
SeWcojydTlbVGaGdaiMEzijPdSKmY4rglfWiNd0MbWXcVqSx+p2CapQH3q6IHO9XQ9b0Pl3q5GpK
PYfQk4w9MQwVE31gSDIJapJo3ebOkJnyca5i6GkZ4my2d3vLMnWI1YZOWaP0Dspcnh2fTGqYCvA1
bRfjK4/SoY9t70Zd7jNZ6Vf6vHYuHVSzW5cO5sFaMDiT3bd2pQB+8DVApkjHsjwEppnsdCVcEMKY
lYPItw5QvAMiNcmEN0Fw7QoqXfTvgnGpBfhFuFF391YKvJPN/RmiRrQhNW4MO87N/aSIpjZJHTou
LrGFvVBDOEtk1OvU9zDxRFOpLtGhxhe5jWwzvXVzY/3O1NiA8mX/VmFaJPOjzA++yfi2AiK3M3Is
174/TicjTfCMLL3Gci6ZZHnETLvzPJxiY3SOqP2LUEoproYJbyjvdfDN83L3S9rgpccI3dOLK+8w
YkhB3tvZ58hI0x2PN4doN9PYdNwWlRPPLLCk/ze2cT2KxKRTW4zmxfcB3JhOTw742EJ+GES9U/ki
d+niq20+uy54mkCfYQk3O0278OQbWbU3+ny4C06OwxJpFo+eC8tmYnKsbcmuL/GKfW4ufegYMbbQ
UibTMVGSYXOh9Hloq/ZWBVmyw77Z72ICQ3YTcUw7PJF8HPoBST/RBstFwTxcL1xzD7l82uXuUO4d
4S6nXo8RgAJBq7PGbHmBbvaT4MnIyXgM0Q+3LJUCPsNJ05BOoYutW4wpachmf4jHfL1A4DKTxUz1
r0iKnirBpzTXoKynSILbWoKEBXKHE3QwuUMbM7smc9+/GIY2mJ0uxXEB9n7q5oQ4FWfiba8hntFp
T/tWBsbRC1qQC8R+4Wd0+wPiA/apNp7rj7KparAYg30A3y3tDT4sBhVGXcWPwc2qU+bTTq2RAs23
qmeJK9ka3O1MjxneW9siB0qNJH3gAm6j24QDV+xMltogggS+uuMkpnG5+rxIGXyzxe3eJhSicUh9
2XSwA6rxxqWelVspYoo4tq0EN+e0TgnZNrCQGFo1w+xgdW9Ub8yQ0wFF/mTCTz9c/ENH/X/dBf1/
1d+IgHbk/9Tf/IoT9VH8O9HZEp//0X+1N9a/6HYCT9hUwSjS/o3oHJj/sk1fBDQ+2LKwSP6bedL/
l6DxsQI3kJ+9D9/Ff5knxb8AQ5uS90l40CD/79obUBb/vb0B74ttEliFa8P/tk25Qp//jY7IPH3q
0NaJixGJV5KKy1u0DOBepcPGNPjJB7A5mz3zDg8y4b4k/fypqeeYBau4f/6OwDv/nGfBY2ZZ/sjj
nMndMl4+f+dMmWBbhztLVOqXnZt/Cqt9lIZhX+OikduF9ckOaC7rj9Hd93OcX2grwFlR6m6MnMJ9
ZrNB9VHUL9M0/Kiy1L147vDSUsM9WU0hv0SafDhjMluSwPBblWP+xGv93HbG9FJ4rB9csCes9s0m
3nDXR5dOY4KKrfbJtljwRuYht5R6CKcfdvPM3jpxWmb2yxh/uF19zKeBJXc8mLt5EgVoHb3iqXxr
D1zLPkFDihBSSPuxmH1CqKn7PESW8Zpr50M6rfmYMD1cGNfzTde/3JJiDr36eFh01pODSrtSW/O7
Mk34AD39HvGuqDNytwlpii6ULMC0stbdz5wwr7mqjopF0NVft3sY6EEarqnRvH0oM2mx78wBu52I
WDvaQsdX3x6eKvAwjPfnkyCdlTCEKazg2P2ZMYtf+7ENXv3F3faWVR6GAUZem2rzqbQidzc24JmT
IU33KmmHKwkCr64ZwxFgqMfgVxRPRZltU66uK0IGCuHEv47tdC5iiRbBAShR8tfv2mMiqZrnxPpb
4LRLtoG2gRYbRCry051MX+EAWnhbYkc9/JHLNvdIY2C+/uKMHaAcq7tjD2F7JgGtcIM6j4Ap5uBo
fYs74z2buWO6Lqgv0YzONqu/KoysF0H+xTY2q5eRafjW8cpuMw8pPC0y7rbW5FknsFBIJC0sMtjE
tgBpxHMbMAJlG+UfPGIkN7N86kU1/uND/2+jon8Hmwv5nw8c4HSbOAHP9C2H6cV/PHDUPuyxsSRc
RtdjzhpRX+GkuspuKjH0JreWIu/kyOS1i5U4FSyz7EjjvbKxYgqVR/t/O7D+N6B1C2z1//Id2Ti7
GaVAL3aR/fyHfdpIMlkZfakugWJpyM5Qh45TkX1RjS99mtsnc4Bd2NLRbleMFEQW4xFVzqUZBMsG
2XxjqexyZTIAz3L/uQYCCHkpUu+jPV5dkNiI5MYf0MEhqEit3oJfVQD/0TaC+TL0sK0FDgFswSnu
MOYgTDRYBXcDwoaO/6Is45ubgdDBXxB2Pf8haMphR7oZuy+6+5OsHAwUnoEN0OmXJ2/WAKzQo8+z
d6qHwd8V1RO2avcSD6DjTXgpW90olvTmqYP3+tMYFmdnRoaHQia+Nfai31TfXRmme2Q9eHimKeT3
aSrkCWD9LTWEurmCFCi2a6gTq7i75U3xas3G+xio+cVv5N5pzK+ppe0rDpOzS9Tc89JEAFUEZnM9
AlsJ4JzpynpDM4gddgtfyTwJNb5MNL5H7MGsyghuwY4ynYThEfM8/s0jie9R918Qp/FwJwJJmTSG
XYtpcwYvt+09s7wopa+u1sFe5j/yvFP7ZAQXZWdBx9ZcfAR+i0mzWFzo7/03b92wQqWDMzXWuyoP
spPBQnDjVewx49WLm7fLHqnZxW4L0FKqbPBeyeFReP2+tYoT3xKRlejUoAjPe63pIZ16nK7T0lv7
yGOnXJH2cdSsHi0x/Pagk2wTXRrbLkYRIZS9RxIyA1r1rjF0mcvQZEffa9tLnPq7ltXySTh8QPqu
+eH5Yl2D4IzMlOse7LgnQrFbqN/YDe0orgwinHlGGsc4LiaUrjaavw1xgpVs1mE32AZKg5lVXm0H
+W5qLRKMUbPBZgmIVXLrjR3b9sVa5jd+pqfFi15tqry9tpPh1goXzkztryFn4p7ZsIR63L5eAAy4
w9i+1QHkVitqCJK3vg71DJOLp2NrzpGHbM0Ext+Biy2D7hKb5rGEv3R1Iu8RuzoNNTt1TNZIY+oo
8K/KSWBqBYzY/C8w9FCtBTCnfBl9sClMsJ+rbYMU6kBq/Zrh+2r0xhpH79U3G2pBnwfpi1NAourK
XRGUwSGYBmYxshFbBOTDYbKBKVbtW9uJ6cUH5QO+iIeXUd1tVnpf2FNxQtOH37lyXuUk7Cfq/kos
8tRK65dRI4+YFn7ONIneyKv4Wq6TOkMWB5xxBDPAnr/Oza6ilhdtPT1ntg83IS3ulW6MHaC8YB8V
yVdLoNQd3IrHIV5Z1JpK24vhKLXzAI8YeG/ZCbKYWpCSxpBgIbeoBfyq2HY+iTc56+Ntyy1VT43z
SqQhBi8D9lmZPahJ2n0hTJsZC2ZrevSAtrr8oob5p10hNrOleiaSjQa8NpNDwhR9YgJxIDHmPTAA
Xn+ePPXSvMemT+BDbCARcZqvQxF8afu1Pa+W/DAVho0AiNehbKCaaGParcQJDUz44ERvXv+9CZA1
OOK5g2xJCTR5G9Xjcpxkxwbe7fasQI/9aBIwESPKihmJHcbK/lUlbBblr3yxCJohVamvx9B2xN8x
yfksthG57PHvpE3cfbA+jEUUPcdus24XwacMY3LoIdR+nnEVw61NY1NktJ68VtPQXeYuIQYX/UIu
nPpsj817OY76CHPVrUAxNWb3XuUIoRsf0sNSY3/XAzERM00SkFF50uuTa9nzeYZltq9GesEIE76T
vzgRMe0E9nibZXLu3Vh44ecTmcPQimeCyDyvOVckBh2b1muOQ9Pfy6WsHkNDm2UvzbViGrKpu7ne
c3Ggaqi7P8Tet/e8x2Xv9ahcrOoeNcJ/DkwVPNPnQiRVIxEZI2aKQfbXmcgovjcUW8wf3Np9x+dM
mHAk0xcXMYJdze0lU5SwZRKfuqCCvJMz6QNZbqGbC94IxHVJnshDmS3eFT9/XSfgNRlp7AqF8i+a
tY1gNDZQ4xrxhenXKfcX1gLp6IRz7/0dR56/uEsX1GooM4dC/sHbrI/p5NfAqSZ76wYKtPbI36Aq
ibY6cgoCaaFEyV79ToO0IHaTIXxUlj/MyGZ3KvtH6WEeoYkTd4bt1iUBhQnDjrxKugcodBMhekQt
iLYL9gUr1tAYiWxja28m+tSaOLPz7NxmFrwoey7J94RV4crsAzHSHNquhJyxeOoZ0dWNiDAKssxt
r4PejDMiKi6jpyKe5l3cWkRsmDWPSU++MfYxApRz8lCQEd5HM65vaxLDtlXjR9/ZFuZoHsKh66zV
3T7Dv+iuLmda6A8I0RxesS25FmPYRsjo4EpzQaxalFp6/GwGD6Nt1M6JvHYEibpmGw4N7mro8WGU
yTqw4ncjnput7VXJgaum2EErtF8zKz46cAOPtTMkh6LAA52racNnDKzmwFku1HTSvRU9VLt1TPMg
fT/6llc90/kBE3U3mU8gIVBva4vcDId8NI/E14H16r6ZaUuGNaCdNceXuXmvoqDbowwJDsl61PYs
OBlhOPgQeJROop+/S0YdV8vHJW9XIhxbC3mHZivAHJArHlw6WK+XrvP/pBn3dmoZ4q0dBPxaqqaM
kpa6pfktIFT7vifulRRvfDv6SHbfn0mZHQkpzgnlG+/g5OYHpeovLUOyAzMEYlWnqDuMdcvSe33b
k9FK7gzYvqZjX+04isxk3IOLC+5dbZzKuX5Ckfk3MWVFssl8MPms2hjaH1Mc34c25TJYxC/EDReC
DOuDjEnD4SHjIYQr2E17RAZQcrVm/loYL1xdtjuLewGbxeTYPdpLi/B9MsiYjzPv5AT5D8D3zaVO
3McS18ULWAJuQAQd+zLvEYFXwLacYHpJTKvdC81hIWHRQ8qBaOGrJrQCBWfeYxZIuAr46u45n5C9
Da5OwnjFR31+YY3ym50Rf92IacCI373EEAbSIb/oPnC4/Zn5WcsAMw+8sTHZkC1jfhJ2aZNz6NqC
UBPXKa//NJBN4i0vBVTfxIGa2HMvV8mKNV+WfpdQDe4wnrebuZH2Porz6RgvEbxp3yLRI4L408RF
SOADEp2KNQrLAjRBs9sdlzz7E0VusAVXOfJX0c1iCbBPzL5ZAgJVCZK++vH5qcyVmp+HMUY8AXCo
qhlF1/AQQURUoeVMPxlM+1uN8hH/immFY0DlXdlzhSy0/mbR3W3HRKP6bp0KH3wptkPh2h98Z3x7
HXENipp+17tQyfWADHjK5jhc5HhGUyFPnd8We9Wvik8rPZXBiD+Cj1I8jdjtK1leykIuKN2rjql7
uX7SF2RG+c/IDNo7qsge/vK98U+zmTIThTZ+agf3RRqJ3jOBvCjwz1NvmWe7Sf7YSfmTFtcm0L6G
LMdmazMA3dZVnSIC0dluTEc3DGKid8ZFwz6Ea6RwYnDJ8Sjz5+6h6cBWu0h22PsjsqodxNTKOslh
ENeht36KmSoHROK6KbT2fQVsFNvGAiMkQKKf4C2FfURKjklt5fhxsitddwQiaYFxiP1HZAPCsMcg
P7TtEF2dd5+T7T4W4kUyiDDINIboBHaCPd4pc8ryK6z7CSk9VOel8eTTNL1bXbaXj7IjqmTO+wV2
knUPGkoNFJ0C/NlmZg8QJg3lB3eFPP/yxGTes0HFOzuoXbZrnO1Wv5zw2nFluOpHnfvNa7rm2/jz
oe/r7KpIyr5KXixm9AgfQfqBFNYQ2TylxaG17b+8K8kZ/CDMCMDYaItONkTNsOwLubFaHJdOnD8g
OX6NElI4raFzttpdn4IAdpItOACCvP4Zpa28Oj2mktb2LiLV8x1LeVH4t2wkeBv6I1nzjdFehWPd
yj5KL3xjH9EEW8SJrPzQLwiIcsuBl0zNjS1gJenYz12J5xeTTkwmEo+3BKT5lSr3lRHn4CHkQ1p1
pwZIrwi24Aa2T7NAeYO1dX42GeQIr87OaPPlNi402aNFRf+f3RyWG5fRCSACBdPFqW3nJsgW+Kea
I5/Ww5uqblnkYTqB9hoaDcODjtqdEbhMDh6AlquZGttR+wIVOl+WZN/YdvoUxQIvnraWfc/Sx/dK
8+gWNLXaGn+nFk/SOFAwWtRWq2z/ZYSpeRmbFsnNOnZLqnXwRfIBtQLDm9VGQEMB9rGcB9Tltg+r
CpGQMbnxJZl0cvn8VS3yXTQkGAtQtu+qsjI2sV/WVyo0/yiR/iRo316YTxZPTp/ToXEQbBWb3o3F
n0EP7z8kI/9nnpX0eTJB2khWEvvKSkNPWdVTnY7RNbI6AeGWWXRoG3F2odRHDeZz2TUkWoPzWRA1
EYyDwqxrfUp0/QtjjY1Qv8hfGIAKWOesJEBQKggBIGFzL7SL6AdxWDlE8fXJKlxiX3vtn3uHNmLw
6mlVnRtvY1p8o9LtD3ilAbDn9ankI7nNgjLa12Cwn0S+NHuVRQkBEHV+SZk9KDmlL0ZZztsM+/vW
DKAqF4G4+LGVP43r0MuY5H2YArKqCta5Sa+SNzUVzhnLB7kS5KW/cUov17lUv6+jnXivZu15r3GN
ocEQhXuKZ6cB9t5ZB65x/ShnYJaWHC5mmdGprN6xWe+QtNTv5UIgV+I4RO2w7jgYAEafez96HejY
Q0Qs+pjFvbGdp9I4pakPJp0fWss0LFWAh76xbtJvxO3zs9IJcaIbfozUws9VlS2bzyFkZZE7ujDK
2NmRBR94SEBQ+QR6ROxCo/1sFuMz3RcYCxRyQhOHlABIoV72kKtgkfPy1rzF9ZfFa5ZrwzTgxhL3
JfKo0mroQ3ZpmKGoA/vKpq77o5e4vCYjxxK8wI7hnsXF26DZbCi9dk6SeBdEgeBMAyhMgboNGC6Z
EqYQ5UDIpETTbaceUajCKkQFz48kEtbKQMHktvXbt4KC4thMacc2mOxnr+22cRaNUM1InbWxct3Z
Bbc4jOQIoUtXOyTN9a5YxtzeJAkxdkP0Qs4qEkPbbo4ZBzq3rTkd4kX8KfKguoDoydYlFRwrnOiH
CLJVoYP8kk0diz8LrB5ADO/y+cUure6wjOMranPvQkwyZrl86o+fBYhvINZRTb5rW0JQpej4PwfT
WlqO2rYQnHdIVjgvLCYxWuyWZfxTBcXL5NWXsQBdzYn6oWRbUj1UqOK5ocKg80mBUseWoQcpVdI/
GQ6zH1NPHp/uIQlt6dTHSN979kVfkWd8aSqTBeYYfClyrAsgkhH+qXvOwv/mGGhZJsM7cmUQOjJz
gtYkbuGGyDT1rv/ovQCgl7ek1wBhoOMn8lI31VMTE3aLmvO7rATPdzDeXHKKttGk7JNjL2fbKd9Y
NYefjWTZ5vSNff698xnotC3NrZGXq82m2CJpTA7tmuleuuVH0i5/ythvwqD9BlVqs7gu7hKZ3JAs
1+FMbjCMvQkKiHaXw1Ia7haBUHxcgACpFvODT9sqp+FUGaa8lsbw6Io4uTmq+B5jpafyDD6ctcUj
mydbS+mpQBMbJTkbBQxXboR+F418cWmdkZmCple3a4t5U8SHFvHKlpaXYR6rmpCDpg0zjnGEsZ26
2IkD8NGxajbWtRXiqqcDJO63p1L+grYbUwHCdreU5htSe/CJFRFGTVWy5Vzff0q3eQdyIWATXn0z
ho7du7XQCmWDDoXbUDfLr3NOETbn2X1gCnoNPJ/uXhEnk7FemGf2yVXWyttc+KHosfmRdgKFqGKQ
iQaZmYloq6thm9uUu/IpnuFLQd7jdZQnKsHpuS140I2mgoTjdqxd578jgvhby8nU9n4ZCiadh0EZ
ahebo3POpwKDYq6PzJL0DgoYp0LvcVRKMNYNwk/DKXxmBBh6hohBZZXIN3ekncFuXey0QRaP6r0a
S6UVbdDN0CagRm4IU3YIPsL4wjeHJ7sncvjcAn8NhWKKSaWTnPco8NRpHOR3H674vbHdlyJPG+Z5
6utqBOGtDUA4Gkz3urJTR6yov1M97OiHubNQBB+npI62gQM5EONi1YJpzAwWwB73rst4yWcy/Ncr
RH01MmUQoj6GbjkH/wxT+qj+ztrjpZpSAnWHbEDnvGxYP1uYBwp9zr+6MdNwxau0kQ2lle2Wv2WT
nMHhD2EPZ3xXGIZ3dmoiZ0RcHYPFpBvwChNhXqQpscQz2iVY87lP+Z9ghpqQ+nkuYxvXZr7D/B12
Zh1jHa5G/Ejuezq28tyu2Uij5RWPAfOIqpwzlZcdZkRM7c0BrvvnKEgLu9iPNWaS8iPuhpFYSucN
5SCqIxZROrrJeSge5qJ2vQ+kSBLIRpspMIdYo80osxj3RbaadwYUuon11lUiOCm7SwhsJlgnGhf3
zOf0+8Q4K2EK+jm5l3yu0RvXd9klL61Lox0s+XPZ0eYGpRVv4yQKvgJURyy/0DtEFQdoMxqXvgRv
8zmR6CVnuKeptnyNZQMtTHMc2X9BhUMW5h49U2PbsNEp+ku1bEwvSI4oL6PV+XD1Ob6Ycbnxa6EE
EQ61VLQxqtq4EqUMhC5E7yOQGEdU1cVbvzgJGhRTrVRvipbYmh5e2RphkHnqYvHR6YQPIhoxcQ5b
Ei5mQ8N7gQmwX2cCmAgDNz05/BYdWn4N1i+Fa3x1kR3iOYvVVgQjmeN1EPYxR3XXiUcq0hi7xF/f
6OSxwA0jVeMzzbDpnmpvQflozZusVd5l9TBHow04LK3qa2uh5JgrdV60+24aqj6UJYE5bj1Fj3ZM
QGgvP8u6C15JsCEooCM2y6aiPKYLpFqmNtmbu9SYEDS0P12s46PAOlTsTTEP84023iC/xUv3K21p
vqmKxNnSLgm5TT4dphQ0aYA/IPfh0uadaLnHYRUSVoDaYUIKvZhQzCyfNDgjqZkU9ex/I1asaVU6
XyiBjjDJq/04DNF+yczopvuG+YyFGK8fJaJAf3lrfYp+TbiRDrxhdeX6z53O39E0rI4H6622f7c+
qidPeebzomuccEkW1laSh2kpy609MgWTS/fFdYoolE3FsEOM8iKs8ovp83EO5MJGsycGQU3LdwRt
aLKc77JMwexofJteRGKJQGZJK06BEgzIQVkGns22ghuATAcMl1t2rCPZ0gIat5+Vy0udZeb0bayj
v1GKeQzZa3f1hyk0OUq/F5X1ojSzm7So4v0ycrHwFhHFVCUt2jUcQYlz5ekQN4wf/S6KOnj8BVUt
dmUiBXtrSyyu/zKpgJyzwVThkvpVqAnc2Ggdfze6WR08IKI7UoERwLTSwIrtNQzjOCWB65YHfHx+
OEV19aMimuISRIBiP/9X7kz2oiBCtV1cXQP4YMnycVst9BN2jxlOopnPadJ0Xx5qZ35GwjyclBFb
tyHDTerO4zPPIdYj9h2sxUj+BWfzJYo/sBB0WzAa9inyGZrQEwEQZcJ6s52ZOXVALd8XcbvxkJh+
c8rfc6wIHTJgI+rIHjkjwC8TvoK7SOfTZRrpGI3af9C+MYRlBbg0c79388W+FW5H/kCkwWbghWHp
Z3q7qcmvhBClrGxmDq5FU5BAUH0a81xeTfHXCvD7r2vtVFPhB2n/FnVJ8+qP30zXenYBoAIO80gm
S/xfQ9Yx/U4Wkocb2cGYrIMLw5xnY15+Y8btXpTcM8APdo5dj5tuAQ43CP0XvjnivFp+FJb55iqX
sAMzSENyTtDHzoGB+UzNattN8slGYYwTzDwkWj1h/H+1reGkaT72Q48CPOBj7rrG70ih3ooNHEdM
EvWuRrtWGu2to7fltWxDYRxN0/XOU8vjE5viQn9DigrCbLckUg3jU3vwRlBzw8NLdYcEANfGPOS/
hYkNQlPusEqBwoZvpfCnncjN986gNGf5DjQKlxe5DwPrAyPLmYnjl6MhSbLqHeu+xSND6WKDQqgc
RJNjfTXzNLrFsRvcPn+llHFFhhucOnfqzZ3M5HBE3/F9VP6XUTElcGTESqyOFat9vnz+6vOLsbTm
ebCMYzE1iIMLHNtTF/+upUyBNWR1fEfyfGrLYUagsv4ZYLH4PrbwJ6AZY6aTLW5yd436Kr3K3Egq
sPvnFwDnKuzR4/zzZyRb4HXr2JB49qTvpvL1ndJ/OSmV4+Mr9P1//vnnr6BtutQE5OX4XmgmBuOU
vvL1Gf37lbBYOrSy/sNFzhFbe/NaQ6bbzijIuhwmM+Tf97YKCO1RMhDeoa4fmLGk8PwD+524RZ4e
QVCoaWbHwUg15VdR7qylboiPo/g1EyxfBubmvWlF42vKaPKK8nUnzODFdRe1ne1EHy1OhAhVacgs
/jnnld0aHIKtn90TEHxbeMDv6KLBC5K7WJrV32JMvsoxPtL5n5kng9wNZprnmlFOhxG5kbB3jMa+
CCAHu1x2ZLt1Zw8aZtyNv4vih+sOH4LlX4/p4DgSkSEIEsm8b5lwWKvFbdgo9xrMDIvp7aja3J4g
3kK9tOxRU8frCZ+rQd8wOdsgemu9YNMDToQYEGDoQuRYpuZHMcEUjt978ROjaEknZUNwm7x9AfNz
KwaV7wOd3qUF6swewKsWfYY1WjtAgrUlNtNwtO1yekKCvWr3fywiO8+en4MAypFU+N4jczNWvBXK
zmUIaVtxO2wak9maHeWsowPjFK0xM/06iY6d/oHLA19hFwHOyPq7cZzI8/0mncpDt0J9QNLE0ehs
5nhddvVi/kE0DD8KonPNuWg5dmtUtiQGkzu18Vv+TZOErQAFb2rMEIrLn9mAtlQ7ssREDTDaiNyt
9vZ8Hw6W4hTR/fw8BT9TkGgbVcZrIY2NMRD4YaEHMbYJ2VpRD+dA5awe1zz7PJocCdkw+kKdBxF9
cF6DysO5lvyexMb11ueiMeMtSaGwryvv15LUmMKzNDvE/vhCVM29zKMHu+N6a3Xk6pnpVIduE10s
RLMsPmjObB9I2aoAqGvnzWdNFHgdI55YjFsvdv4E6W+U5WxNW7UO9CBYMztOCAB1j7nCNiAjwPgV
RskZqvPe7Lszf/t1xAIIWbq+WHoOQLa0WM4y+zVerbgCq8C+ImKVO9pmnNZ8s8oUMiKJOdwdfxzP
PFK2h1YKoB6UzokTnmF8HAKd4R0oBHrWpX6xGqcO88UJ/YhFkjTQdXsjGwXlVcx/sSwOqtrTZ/4W
k3zuG6aPwEh2EgL53nQ6hFfJH88WvJFJv2NZ6YfeRHxA0CqiVk1sn15zsJziqWXAI93JZUuf+2GX
mu8sJX/wusLwlKvlPHb5UJWdTznfsaDvDSIH1zumZIxSYXVEekxV/z+4O7Met5FsW/+VRr+zwSnI
4MN50SxqSOXo4YWwyzbneQiSv/58lPvcW53uLuMA9+nCgJCZrrKUEhmxY++1vqXx+QSL276HiDKa
0KxwqR04cxZM2QRDmIqmfYqJmLTSQ6mV2Y50v1vrLGfSVGCYrj1vs4hDh6NZwkiw2ubZMSmb22FX
JHa3HeKSuaHdEkvQl5s5R5iUsR2qEKlw4hCXObJVhG59Dps43dZ4SFPsFQR0raG1Ghs0ddsYedM2
kdVi8n4sZWIDDsyIDtW8rQszmORQkmHCgWgkp6C/hYfryji04Ag71yvl4BBVnv61y9JVbNSU9ile
6Bym71qrvk1Jaa3ziqb9TPT7Og9eS8wgWU4vpTGacMPA/bk3alwtu7y0/wBmxnRl+oKy6UvKirZy
BUjmCEFN1jbOTgX653qi5UMHA6qA9dYr8qncl7yH9jAXu8CU48F1u0uZM6qFpX6x7CnHSkEG51Jv
2uiJjzGmAHOmiNelSvdD9blB8rJWXSR5e9rnSUFgsQqUlGUe+iLmQ3V0Z2e36ZGD3YckSb8akcJZ
ymJcYJ7wYhXtdem9TOOptoJPJivRpmMchRvVftJp10eS5rItOfnG6cdyriMiE8w/qjJ867nrEpxy
UH1GCvVy/px7+XcXcfa+Kk8BmUNh1XzKnZ4gB2tg1DCfywbABs0hmhHNuOnzTkCJGW5Gu5hFMchc
iPf4mgdEymY2c/MqKc/0S7+hDvgcloM6Op38Mcze90Cw4daZtlON1H8TI2/8Kk5zXYs/hufi6sPY
806fiptAJlkV+D0y+HiSH4iY69ZoRrN1pEJrb1pRQVvCtFn7QSdkhJCl2iXloE/6JJ15G8IOYkkn
2odUR3+tnXsfPGJKG0IM0HaTDBMcTB5myD+LZ20ctW7ELMFPWmkdm6X95XhoyN3IJr4hpp+feZd7
4h8drWw9SKx3GLxyh8GsBs9+reaAI0punDvI1XtzevrNC3yXfX5/gY7Ly/NQGpq6/k7aN0SlQ9Zr
GPg2xzyU+w3VRBHt0jnW9jUvfB21CmQ1Jjom/wp9k7O2TKu8/vXL+EVjzNvk6rrB52hg6LTffYYG
pj8tRHroo6ZhSAHoo4ydTZmLz6VD0ZktH2ZFNmZQZtlv5I3LP11mRLIVx2//9XfBGyB1T/LJSEuH
sSjeqS3r0HMr1MGOby0j6ZZxYRJjNxKKNHpMCRIxIV751i3lTzX8f9R5mstn/+6ZF8uqwZWrk3Yj
3/lGDVkSAZflghFUXD8g+/I7hfEraI1DF8b7SeUsW+34UszyB+7nZiPt23Sv9kipoWMYA1rK0s3k
DfTfSFNgBt+fsqQZLkKUBBFSxKN1+J081Xpnd13eMHyzusTdY3PJvJenTjktH4/K2Lf6hv6KNvtq
URCUDB2A7djDDQMTk4IG+9fGnolBDsw5OyPAbVCADtMOVWKizBJQPTN3resQXQPiT83mseqq7tTr
FVkQ6PdcS9szN0ZEPoNllv1etQkDB0YTKyIv+3NlRmjlXKBBdZugnkhM8kzyC4W38fK/vTqlIHAW
rZ7rmgwZ331QZWHXUBaIqOnpG69abuCVjnGnHvqPrUUlGDc0gA03+dA4qb776+f+dXXjuV1DeJxJ
hIkk+F8XkCwwFer31vEN3dkWWDN3iDTJLneDjbu0Tf/62d7lJC2frXA9AkGws3osW++ezekgdKKW
dPzY1L6rsnpF4726d/dJkv8xVsH3v34+c1le3t0DWH8t3ZJIi7EsvHtr0zqv6XyUwk8DjFexlqwp
ifcGKYOE+y3NjmVEEJe0/UPtqarA5gamxW5LBMnhPvKqG9c+WmH1dBeN5pWXrEFr0IAPwJULe5ey
YM1dKB7Ctvapob3fLB/mrwuoBP7gurxhtsVX796yIsb9rMCRQDHW8PWUtO+TtrkZvQz9ERfTwTC0
jxaDMMdjmougCvRIPtJjW+SISqIQqYp9G/QxieOTxzjDuUitesOwF77MxWsgYLX+9Zv+62IrvcWq
jv19cca/f889XKr6XAnTp9VAg18w7RCyLg4oAI9GACyvWIwOtMLDXD/99VMv5v/3nzdXsutYNKBd
23m/H7o0b3nu3PTHxT0AkxzbskS5gwXsZFhM8wPcSBejkxWJsuQu4jhkkjDqoGbcfvjN1X535r+7
+jDI2BLbJiljwlpe7Z+sLYMeF1bkOYafOTXr1aIemhfNz43rL9rP1Suncm446kPN1crf3Nnur7e2
h0tHIKhzGdj8uqww6wKfE+l+pesEBHfkVETW9FFIYi6zpzlmBG2BWFrlwTLC0RMQSFnIkCRyPrux
CdVLM742hnuY+1I8DJZP5x6XeFNBNUHNEDrJgHM28R5G27jNEaHCVWD7odeTDDSQCSlIv+pNjJWd
KBwwc4zcKjS1V6hfCw8PzhUvfpfXDbsfccTbuMy8TWLnT4PVHfraK04MJZbBn8BLvwpYwQ52hWrW
mEIoS5GJ9KulTPcag73MKD4nevhkzrLdJR6DQmUEh7BbSy4UbLzheA4T09mrsa5WYaWdDWuYPo/K
OmgJqiTIhE+NRuFGUXtuBzUzF/MYdracqJJen1e2HOS5cLNn0kVvfRuB2o8K4zeXy7/ZsD2Q92Ae
2PY4QNwXsz9dLkXM6XHSoMCGypYnzMZ7lAZfk6iVj0OnQ6hDhpFOaAYSg4NMS/RTkRQv/RiIoz43
DJdpweLyXnVmT6SQAYgSp3HMsKRqjn0tXvHyEqncz+ZvXrj49Y73dJdVlvLYkxY+3H+9zsNsQLZC
DejfZaICjcmsTT+I6RRf87z5LLXJzzLhXtJ5DrA+ZcykoSMSQZbwYbCdIqHJqb9Ys2L9HABfpfts
oR6Eesaw0zqmYUlfMXkLmVZtB6Z8exs07KqrmDVAdsoN76OVKOT1hpbbJwCZ1tpBpu4bY3W7V1Y4
+L1zfsMxxcLojeYWQhk9ZGbLJzu3Hkdc85us+aMJED1vxixmUsiSeajp4IEP8nbaZ8gVmFLy2Nqg
w+L3o7q3eIcf8gAiYYMb7FB26Lyw6H/6zZL2q13HAyOCO44FlZvYfLeF6XVLbq1kC8vkwaPZc23d
rt4iZ8Nf5EFqCrscw/GiGk1LwKhZ7RogLxBFpF4V7pv0N6u78cuW6li8+7aBhYi1zX7/euq4ZXAJ
Asrn41VHF4KodPE0Q8y8xjadhO4x7YpyoRZBUNarXTSjVC9cBm9xVLbnnhTm31S6v676vCSJdVB3
HLBav6x0cjbRZNM89M0otpCZOit69AwMmTekkUF7xkRe5zr6dKHfPx0d8opzfTBPBD1a6998XL/U
+8trQWtMesZSvIp3a36OO6ciDZgA+tDAF4g74dh2IOkYA65UvwT+mSbSV+aem87RjI3b89o0BfMk
hUk51fmNuX7A/9Pbm5rTLofJODnB9Pj8mxf66+7kUFAshxLMTRwQ3h/NMiuKR6dyCYZtTJCeDXak
PNTPqGNxtjN2PNCAxWaO5v8hCDzoCnuARnTW4jw6a/GTNWNCUa54jcKmOTZD3JOgLfNzNqlLtBsR
+j5V9UhGrGdeO6+rnlkh8hMTSwxHqtqaPctwmbbVZrJTUuhK71NQdN/1GflnOVnBToO9hc6qKkgl
LBCEi8SmubgIq6Ma9sEgBcpCaOEWSn27dcVR1IQfNVPubjsTdleFWegkIlrbKNN2di9BPrRkLA4g
FQ80CyzkQY63m8si3vTJPD1wTxd0JZVPbzRA3qjJdWmL4jRajIXvD1U3dTtCVuz9/QBSMtBD/Wp1
5xm3JO6QwnmYYQBvQDH0rvlqTJTzSRq+5mb1KWs54oZxttWwWBOlAkQQvIM/WLNc03u5gOEm6rzv
vYf7IprQNDzpcnie6v6TXs54I2DUoLQ6x4b21JpkWYYjWgrXDi9h9YGBf4LnwPN8p5kO95N0HDQ/
xgIFe+KR2FyxE6yLOTSuRhazx+UwM2wx/qbm+PXiFwYnffzGngDe+/6wGxc4ZFBztX6cQv4mU/pe
Q1dqK/EA78goZC4y/e/vfmFw29uuzZDCtd7Xm12om90wRo0v0xT3fGlfQOp5p0QrsiPk7HgzS2vf
dYR1LqqsHDPPT72C6B15/uubynx3wLEp011pshNiBhP6L/cUwemWUTfCZjStvdSuBEBtxWzBgoYt
st899g376ETBRbP7abP4NWaXK1GUrvcGDZssVcWoTKpLHBdfKURoHJsatAV9PWo5tZPHKH+OHi3G
f5sSZfZ6hjEm0nZbjqP5u5Vevm8v2fwujuU4Fr+LCYJILHvTnyoSO2NSaSPa9qOxjjdSiwx/hkLk
Axukr33/Hsui4d+/Sots3VZTfFQu0dJgR5ij3r+UAZInotjzDMyF9kZQ1+zfH2KqeCTuI4VnIzb3
HwmtpHlI6wISZTf75pgyUOi6g4UQjiFIDUgixUDx0E/Hpp4ZpiSO5cci0XLiVMf/86WOMoUAUaYe
fWn5SQQlRDjtj9ybNLIX55H9ve3XTd5Ce8/HMlpZwYBsKbPygy1SOIcVc+3EDnwA3kNAbhABCaQM
dsuXE2YhBhJ+sTzcv/LamAOlXug84k6mWLX0x0J0mGWa5LkLoOBlC4KRs2h2GB17b0odmc0YPdc9
mxarGIq5+iXvCGO8s2ojc9670WuUh2Lv1tjZmCWgF9ecGFJy9HJ3Zv60X6EXxHIX9msBzuTYL3RJ
AMH1TYu/GF1DInheX2c7ogBvwGha2LRAWJXhAbQqQAe0JCbDjacETsdLQYZHi5ZlO5I7tYaYkq6N
yW5OYCtjEsr5dsqlPLu5taH3HOwq29jdy7NJVTd7wQpXIQTBzO6iQ4dR7P4qmYFfCmbvxz4mC0V3
C/HcpWa88QhA2HF8YTKPRGjjQO06a1bZn4Grow92IDAOgGzWTUeviXijWxDU+ksS6t4+RDvc2F7w
jOd/ndbcQ7pWW+xLbaWBR7yr/exLWITZQ50gmC1TFFiOcpzj3a7DtgV4VTG60poljrMrsLdP2OVx
ax24BomsLyLEq5ZW7CMyM1chwZArT4Tlrm3/wDt76CxlvCg7tVZpHWp4QGnJT6XIz6hcFrWTOAvi
oFekNEb7DpHrHueWsYo7zk8ekMpNGjgvCMbMbYK6Zl/m+CHTvsRuGWvMf8I3ekQPWK1oQxn2QWaR
cTRz+xBy2EejDoCmCxp/AtHL6CMtauNjkYs3u8g/yhaYKfwsfKW44o9m3+y0wRUHKzSw8oXl0dGx
+FcRrr5mMD8gnKV2LjJ7qxo7PoBxVDxp0jfjjZe56hzs8T87lHqK7FA2T2WNSh0j2dPdmDotstyx
9l5M9F0MYehlCkq/czH2D6Ux9+tCS4qtVMirCFT4gBK23g+Sy+juLg5Q2N5sWEIEuTlwC6Mvejg7
e681sr2K0PdNegY4Kong1HPXrXAZcL3O5uOMMuZFoRFfpXEWIU7i26zuLxh5DFZb3UE3QnfB7RWi
lsgab3FD1W8NSbvLSdI4tLV+9oRWHKwlSjeBYAxwGBmkrU0wNQMyztAL8PRz8zyZmbvRhb5NNGhy
tiOJpGHnXcuUkWd5tCeneobMAHG5qXuGJ3a2tmYmrEW26I+w3m467nwdyykCguxgh6WHaChctt4p
RGyrI4FsojPNkuhoJ6xCrc4NUVg96DgrJRYO1chmYIB1AZtFM8elflKSDd9lQu2VFgo9nAUntZ/S
71WKVBRtX3XW43hRpmA4yRBWnr3ikZNKd6bVm8GbN8ludeFCwxd215lWhkc5gPpMnbB+oa6FLF3Y
j1RMWFa89lJ0vXH1LC3BE/GEcScnJbNnjWnbOdsMnUdDxR7Vid8/8kknWMe6HG+JKMjNBk3EFTCv
BuXWO2FH8qaFrfFQcTPVHGdBvRKgEOODXxq4yh9q7ZzAUA5ChmS9/rGsRnpyhXpJTS9gp5ymTVeF
DwiI5XOa/sHGwIS1taTf5Zx6OEnWoYltEzGvve8wWQzBgBDq5o1G+0Jb3tjp9QSJJyoyf8zCUz76
Uxq7WEu6L9kEzTfOLYjvFay6BlnSqSzlU6uPgrf0S9SHRw+fjJ96iOAmxO+7mLH2ysmMcCWaIX/N
09e+tdYjbqtTjJr8MAwVueZ8Nppgi2s8kp+jokLX6NqUlRVLypOWhrtKQ/9hlISGdLq7GxsdnGCa
PNoFrb6u4sYvqwK0k44nDRCxOsZ5oR/DKX9ly2ehQqPKu63T6PPaHkMS+rY1NbGHBWkcNhnD4H3Y
O6sxLNV9mppUqIhs2Z4qPLiwjb29Vlfczbq4EmT4Iw0dUHwR81iTKU0gRrGNUU0VIfNuhLMAjnLK
5TrYOIX9OagncwUNwdx1kry7OEsfUN3zMSTENbeQHpgAK5xf2j7MMArgFpuvjCRptOmztzFwE+8i
bMtbXDH5PphrvBKeQYqBfjF73bpybEGrBp/mQTUWTn5krWiTTAhl9Oz3Y9dsSteUZwR0/bYkq32H
dEvf876SJJlNIN9BkQmrxnO+/NMMhcF+L7QWpDuSm2N8VqxCW5clVLIGPdcmoeRW2I+IJ262sMRz
zVKZu21xmycCxNXQqfXcQONthhSLT9DLdR3oxpZ3MtkKFzQe0UuLZSQ+d7FClTePyRfde3PSqx33
7icH3kYr6gy/FsGAyagGiLHN+q79LdOYMUskvuQk4kBiyKKjp5HbG2j2JS9smHZDc+NI+c2M64Mc
vPlokIhNKcXBaPyGnAP3Yd4+uq7RrvTSEAe7d69ZGl5NetwPZjt9mmw47FmYnc1W9w5mQ1rVbCG1
DbEnAjBUZJQKte3jeQlPF8HKpXVJL45TR2THa2eizdC1Q8Sp2TnmaW1sytp+vo9l+s6Cy6eRMWGD
2LN0FBzd4Jy7oj4BgVuWVguYTXouExvwedozTg5CjNZDZyPMU+PB4lmMvFInpyj3cRgZZzE4p1lm
3+ou8a4BsiCLBs8e9u6tHoH/Z+ESOBjMvR8bwSaaT8XkVVf0ZUiK7Uo7MnkG8qI33jbl7YiBNNAK
giAwJU+lJ6OLwD5hTIY8142zkbMlNk2gvtyd5V2MxqjOo20zt2eCiuQK5NY18Yj9vg9DusoiymhI
N3VtEKGKtHU7xvSIShrRW+b5aFp1dSTBK4J2ZzxWdEeS/g9d7OARP9pN4JGVPNSrKKhSBHoY7u0C
671TYX1Xi4URhyg+4cZiUBd9RVo8HuC63lC0FpspaSpEAH3gc8hDJ481em3UsjkH2DP3sSm+xIFl
XcTcLkal5Gjq2cdgVPaOeaixinLMCy5en1gvulPjOs9eVq1TO9H8ICfuhyjr5pJW6rmwWv3U2yHB
HGQmdZNd0CxuDwa2X5PS/Ine3ks+mfopm9GrkGxzzEhZYrw9DBCdreiKnGSnZuzNAErcs9GDE5sV
CEz6j6TJdqy+tAVJLLPFzdHiN5bxxlc0jx5mNmMLeevRImll03bptZ+F90DrxIkRUMZMBBFYMvar
2+Ez3b/q0Xm8A07C1B1v9zoU0fQu86zoTL1vsYwj6dbqjmQ07vyN1sw66sIQTWHPxTnbG9vu+iMi
D4jmlhweNU8d9THUL12vtSjhBZQh4aT7InIfEt1u9lqeYZqZEd7BLECo0sZf3SGdj6Pqcax6+VND
sHiMzeBZD+1qn1itx3JPruwswOgXcXD0xrp6KmZACQY8fXZOcrYqnmsc0g+D1T7X+fjmGCp4oluE
HqpKzYcBkzXtIQAzU9Ii5ktlfmhTTi14m7DmDfMpbvX5wewBDzS50j5PVvaAE6l3NPdHECX8to3+
hfOwtmnM7hw3TEfrmS5olxrHJi2ob2yujWwxVeEAayucR4PTqrOFP/Tg1JK8y7WJc+xUd0zJ5mDK
/bSsYblCPsa4Ad3ppwi4BU6AeJRxKuailVPDxIfj81oLE8B5RU5PW5XHOJJAxKP+UVq5+0Vxg3kz
tqA+aws/RBz5VDloblhNjnEosR+PfYJBPVj2DI5aYx75if3RAQoLTrtFkly1lbHpkKz5bVXHxyif
biTdlDvbnoOPToTaZnRWqkyGWzjY3HNJa13dmV25QfpNRLd5Cyz7wRMjHhBlZecJL7UXZ96LtPA4
Iu+79LV9qtTUPAogg4/DgCJyqGZ7vZwf7tetQhO+Vg0Ml7ZH+du71vg0qsa4Jr3lvbH7eFsxoYfH
6LObKoAEA/rYTeOSBuOp6ThrnPM4Yb/ZnrJPWq5jsNTNYs8n84GwKMGMjtU2SIA+eqhDiyYPHxek
TNUgjp/S0QbQZI3PeQe0QKXDwckwdtM2lM+Z/BTMAgCK4T0r8Cs/uSLc1g0xcTHb+jIu6MkdwI2H
am0oA8aIBeCWFoRsUqTNisYZmqtiPOY6SQiyAetuD4Qe4TXelj31QFaT2iOzdN6TPQ3dICvtM1vN
BB/CRIBUFT9oZRA2RpjEum3yfq2Z43TUDVwRwSisXYJI72KV1g4xT3rKGTYdO7c7m2NU+yNDFima
G/8c4t9kQsKcptW+85BqjHqn7Ztp6vZloD+TdJecJhrS9/bW3EZ/FAMzXA/n6yrvg+SMxZql2XRe
GMG/qGK6NsQx+TYV3FSQkWU3AqNoGxEP1eD1NPYaqTLrbmEZtYl4i2M8OHWbtdtgcTVh1W8fqnpo
90Xo4bMy5ImFZNjjr5Y7k+bXBrj0F7PrLZBkw8w0AeUOOQ/LGlZM2quOfDkUnAycSd+Q7n1lWDZ+
ygQWFLCnWeZQ2o5bJ1DI24nX47xVtFfVdalvdIGfd1l5knX6NeyIMcrCEUeHzRSstJiH3RFJHfrZ
LbItkp1Sbx3TgrrCxNkVom0erYRCMkiar1PkTZTa6LJkPKzaIMf7aTJ3IZ052wBI6U5D2Fk++FQa
ZqXofcrh+EyaVRXM4WWsI7XDBOCtGkYlSMDBnDgMWUXEe1igolrTt8BuNhIA5DbOISZ1JkRweRhN
84fbTOICuvg8SXwRrY0npZ4SdYiQZW50zfpsozjeOpwoODSRAzXw/h3c5k1JlgbTYlvvlXq6g6Co
jXRufG9lQGa7YyaQmhvXgNSAoY6aiyb6lxrV4rrtmnxbSSfgwB732yE0sgst5ECVI8kroy85Q/gV
CLAeZd0WxW8KVctpTm5iPhhKtk+cz7k8F4NsHl8HSdZ56tkP+HJPJSkWiG7t8Eb/fjMkXr11w1Df
dC6yykmL6nNTV/06a+oHA9T0h36HpnxV6WHzQJwSyCcoMMPcXt1enMIh4pMHD7ELRPlZNfyHd+uh
UKAyx754SLEKARhFfVnjqlilsnure+tlwIaMzWgCdmKv3SQAEwaDaM3K/zXXIjxomVlfFM959JR4
00rvM7XKqrZltsdWS5lLU2OfNQUGmiy51G2+up8ym4K034XxQ8KOdSxcY9cajF5nwd6lL11Lb8iu
tRlR8PbZc2B9N4BxYQ+vJ8oqcYAWbn6QwRcoil/DEc8MIR/BNjIz/JEGx/4R9P4Wm6WxCdou3OFs
O4S4Y9IZcrE9wI6JvOiCc/Cb3VPIAUBFK2xA7w46HEEIpnGrmS+pRUvMMHrn2wyS9bM2W+GljApO
OwQYeuS7taHzyRrE8GDG2bHR3eyU1PlT2HDwAt4N9yUYH9VE3lzraum2Sx25buNKHuPOPLV9OG1b
ZYkvgxGLrTaJo5MC0OYseuaSL512PKJOMDdajMf4XsGVrK5GzPQiRnXMr+QhaAPC6A6kFeEX3M+6
+yMy6EfhysTo3SMLUBP3aotiNXI5v5aKZcdrrY8t1/oqCqfuaM1kUnEkLLaePm1ZJuJd3KkT6SiL
+aO+/gRBLgIy4E8jKRuY9WhAhkvaWbZxBZ13wkA2w9CjMy4IKKPUWkEtfvacxV7ZIhxE7buXta1t
0L8Ry6cFHZVz4GCYSS64xhSpGXMBegeL0DyP310HOB+ZxkT85WO0eAWXBb39ViVxc4AlgvV8mL9q
e7g8OH68qzJ75ZMpqNajFQ2bO74LqgDspBHZfmh25LKbNGvvokkGxanv0LxcpQKgiwjHve02dGE5
1smiave2ouz2Mo5TbEHOgJ63wFi+6ogiMJHl+UOXfuk7J75QyterxrHYu6ibjlHZParOIwOyddlS
Jv3eNKWTt/xMJxvPIOljY4li2IVq+KTsptupLivWaerQ+3TdBtC64qA3LhaVTiG0iVr9cN/x+w6S
RFkOu4bTVm3hC+OaxIYK1G4kkOmj05rH2Mb17OpXTLS6GKtjMTIymwAOAV0hFLQbb0g83ZXbMCnV
4Q/3JmFfLLK9dNrTrOuPs0yNq2oAhPSNhmNbKe4dDqJyOexkXfC1UVATZNNzNddANqRoy5XuqcS3
QX+tZ+nss2WYqOPN4xhFmpJZ1nvmJ9axwh5E5E2B/mnGWGUE9Wf+DvOL2W+7ODbOraqvpiKuSpsw
gNNLv3l++UBSjnDoFlV0p3C6HJNUbzetUckNKP3nKjPbp6xJbEKKO1qJWn5rQOML+1Gk4bmR5R9E
DcltNdj1XiJOoFEh4ah3wngBQN4fyeQZy6a8ZQKWm4px8wVsCBjMj0iap6c4A2+RTnLRb8QXSO+1
FCenz4wNy8fNdSZwAaoO12bCEj1Hk3OmEh2mB3rIG6uB4ZFAO31Es8qQriaCTziKbM4pnR4sXG4Y
hyuiM6vaetQki61ttvIQAJlZVz2ORs7KglHEcuXWUGGw+vZ74KcAuohRYBDe2uuSLRcftoq2+Wi6
u9To2dc0k3a1Fzuf1PRNEkxBqUT0VmKO2VVv8i+BV3zuBU2TKXshksB8NYcZtyn6R7Ae1ckUwzfO
/NEG01TOzGKOHtitNrZjFucWUMnOwrW9oq0NUyG0nxohtjML53PJYjRF0hcUTbtotL9W9RS/oTf4
KI1qC+a3+S7od4bpqyykde57PSKbMD8YaMrOZs/4QNJuOYhi/q7ikvilJmNyZQ32WxB84kT0ktMx
eirD1NrEUfpACLjOJCOednMUYTBVcQquGzxrQTtdS4Lpual0bp9uEni8634VBEqs65meVOSE7SMe
rzeTEuhiVWfNJNPDKADj+hPhFUyD6rdU9CTOEbf2SS5WhEBV40NN+O6jMoqP+Omq21S2P4oeGpmp
kgyKu+Z+mCdzIdTN2rWc8H6karZ3JkevQ9t7CQWU1l7D8dZDQSr3bhZsLDdBFEyLbQ2BhLXKWUAF
gpCTc4N62g/imQbgZPozFhn8PMhkjyg5aXR5mb6KzOJZJeOHoNTGXQRC9xwY6mQtrRFnGgaqbQ5z
edlMV3R009VkKdtoI+mHXj+9pn1o3wjM1oKVzUura0W1m3UMoft6eI6wbB6cQefmWL6dqqB/1r2j
7WT6Q1ZG+5Jo1dcwUlvX1PNPDdOVfQamgjASo3t16/xI4b8ZHNzuq22AV5nrEUINqEjti1FNnxT8
j7fIwwYuPbklplJkXXrOZ2RkBJAc3Q76FKd46XSnMuqBD/PcOEDS1TKSTvA7gK/rne3+iT/fv9+G
1bDC/84f9ustWss93KqTuJo3+ZJ9cL7RDTYJO1ErRRxuAcmFsdGGcG4Zb+K1jUVn67EKQweYDuCN
m7OSD7F6RsdewSpuNqhm9/Zmu71ur5+uOMtWX+TKWBMGtiV/Yyf8+hjf4tvwJj9aRJ6uqHor0qJr
2jlrPKJ8mzzV3bYXjD62ZE3KryPjqoN+zE7TTd3Ml/ZTg2gdnwmeKBf205rGddBucIJp3a5Xe3r5
uFdRguAg0a/RlE9rUUUvUV/tCA2pcUsxqOwrgjoAIQ77IOltrPiNt06sSTtKVVyx3ZVX2UefVJmP
3KjOlrm19TWlEFhRzmqgQVOXlPDynKWD+lJWwAB6MigvE5K7W6/0tzksdq0asg98kaBMKkNqzDj7
QCd5LRokCKmIarzltv3BGhw6ZgnlZlKcLAwfBS/i+UOzJd0PDuvu1qkNjkz/lgKuCp5v7iO+yrpS
zka0U+3fH2q7qv0a3OfPb92I+IOwwvWTmEnju1DbSA5pG//+7f2rtOXS6PP8bDBO85l8nbXonNO5
3dWE4Ple5ZTMy/nq3bcN05HDLIZNIq3CLwkkTamIah4N5mW7MZNP97+ZA4ecW9HQITbywg8S6+wy
INzd/zIoh8KvB9LglleglKn96edV4dKEw4NTKCP37w9hEuTc3Dz835/dvwJrsyz77NkZrmVjec62
YL8OZlj96/tLF3HFuZKZLjGVFTacvvKDNiz3U5eRMKtXZr8vwbvNgrD6+79J3E/x86t3P0tqAE5G
kzVr5qSvc1FD3HdNjExtFHcbNjSIUFpd+Jx8Cp8MLjgzybxHx2iy9JgRDiEG1Wam//nh/rPQbYhA
oNeoLe/6/YF5LL3T2Et5HJ0R3I2GRMLSWfUHEUPZarrST5cnUoz3f2oH/18z+/+/Sy7DWIaQ7z+D
/Tcxh9L4j+5v5Y+/QY3t86/xv2SY/fz//8n4d51/sMyifQOfjX/XMPFU/DPCzHX/gSiGXjFyNDSl
CL3+/reibLrov/5uyX+gKUexiVYbwZrr8Ff/ZPzzV7hWLGQ8yOnwJPBX/xPidvspcP6ZPhd+L//5
/Z+J48vT/1mVbROQghgGFYnJ6MSxlt/8zzIS1LmpEU2jjobMXGHCI5NMzCcawTudw6aRq5VuJ9zl
uE6M76LlODQ8U4Ks9PmbSXRvqwfQ7sNVCBJGqZuqDnpMY/ijQUOqi29/epv/3YuV/+7VInpBkcTb
Y+JW+NdXyxLsVFKGvNpR941ItvijKlKa4PEE9keGDcingNKjrBfugY7dkwv3nenWJIdDrf03e2ey
HTeSZdt/eXPLZeiBwZt43zvpbCRxgiVSEvoeMDRfXxuuyAyFsipj1bwmFCnC4XAQMJjde84+7btO
KJEydbx/co2yFfS1f44Kd9Mb9n40TVAXJF7S7AVJsPCujvF9vqvwzNEXuM5NsryhNIN8Ii8f5t2N
dga4j/9ji6TuN2ZVfMzbQJNHAUvaFm9Hhuuu9/ylnAS7xuIZdEA2oEJ09/+aN5l3WZXadj4CF8LF
vKseEGPjdmtZfpjs/Z8HVZn5aj6m+QDvBwwCuJDW2nYA8nPgEbsLKkC3PBd8SlQN6lzfo14YUebj
+4rvm9mzyHRYB9TUBMRjufI6bxNm9rq2tlXIS/k1soVZjw1tl01pP/rkYY9VvnLbqzmHCXWI+Mn/
rohjnF9tRt5OZv6b3VQzB5GEJlojVcgwK+gq81pgeotg3FJ6JH7FO8+7I7uIhFWoy2ozb0G28WPF
1kULM21+276VP3QXOlnSLSkGW83RROnBK5KcHfAe9+PizSvNIUP450ed368RuKEpF94DOJlG8ivT
CO//DjtLvtP7WeroAu4fgP0Af17gqtrOp2f+7PObz5/BJLOoytE5ze/FKfTn7/ldU1CIKSj5P0sO
bTTyVxOfAvofXNWp6XC+iI4waJYjbwjQH9p8r4qHWH9mQkqIC5dDe4g8f2HP6jN+nDdutGFRsJIZ
IUHKGUxJDqyJkn+m4Hddfpz/358gqil/FU9vEe8x77dJEPsj0k7Y3bwLne+91sHyyCyNo8KGtvzn
S129XVZ0AxLW6RGSYJ/v59+BtF6odWnyydhbYtJsi7T2SaZqk/Hy+QjmlxFMY3tfNIM4KNvfgTLf
KGhTgKDxnCGjQZuMEsPB8etx+Z+IzlhKwJFfFVLTuktuBN8/e4Gg6WiUb0mTIYJArDEaD36Wvval
TWSqBdDXtWgWO8dmdM5VjaEMBVUbswwHNtKxLl/lLjOgsdpSeU0Xuus+J/lnvWHVI2BzwnNyRz5T
/4GgfJWhwYCZOpe9tZByu7EmhJbrrFsbffvIM3hZAn6Zs3dQRV4ZxIKfmuP/e4Y+j+X3////vn7L
IgQEP5+HvwbdaMireWb9zw/R3df+axT9Ny/547mpWSbPudn4NgfQ/PnQ1Gz5D93EUov+0MSqP2fm
/PHQ1HUiQTVUMhaOB9bVLl6IPx6aGs9TMnddpJIQT/mN9r95aGrGX4X2MDtm0xrJPLoteTzjnPvr
c0jaXjrFVqA/yTIWuxQa3U6kaN9QmZ1RDAgUVdRM4HQdNcTiL6DAQ1o29UjfrfS2SptemwaBORzY
nhaMBHExmcOhlRm6okocJdJILlut3ioPtd7QatTI23bfd0a2yCsruPXYR9BYN88URDe0gHaO2Qpk
MyQISz/tV9Rul7CFSlaaPosoKGo7X8mGh16zG7XBfnO9EP2TRo4cIQfDgnQyYxe1EvNK3js7I/cp
aapmepjodC0kpKNVESL4TNzusQqg10+y1Vll0d9om9ilMRusp8Z+qfJwpXu0S4thZ9o+gYeipXqe
WNTMgt1EDucOzjkdLgdiAFNdDUnFhmupXjIKBmu/dpKVj8RhEZq9ecXv89HMdYmxNLd1TB0HNQJu
UGG/t9b4CTlUfekD51En7OqqWgSFKdzxvkqyxxHIxt5Fe84SkQDSoo2sG5relVk57SfoUj8o/YNT
Jr91Mxi2YJZD1FnUgWTKNAoQSQPHsRvXUmtyItJJzFJ9d7FQdGeDD5THqaAs4aopiuFHATDh2nfi
MxaZh6bQp1tmDaB4kiZ4yiNCyUjSWIaszc6qDsi6QAS6j3P5o+czHqNQfsCEIrXPScOVP6DIm3kr
O9jRz9XgoF9rwxyXvlM9ZEES/Y0lwp4tD3/a4O4Xsk1OFDcHUjdXc2eL4y8qYrhJCA38xn7Kwa0k
EmONZbDkpgo5ojJS/t7SSvJNoiXB2fGbRE1kzfIqN4VATzpDc1UeGeOi0NCJUpyhzak9OvlgEUqn
jIdqll8Ez1pRwv4fcUU6pXqMEqm2UxiPa/LQNoQ90B1FyZZqSbkv6Vmjr8kOA+GwVEGdrVtPRN9U
TrQyBLBB5fWUBPO1FA0Zh4CMwlHQmEl51tlt+gFA++vcs/k0L2u9yXlVaWfdwlJbq6l/07M8WCla
B0gISERpjOIaa+OtMV1SYTuyAZEg6M91WgCyNiTSizbznn4Z5P67Kew8qf/rGTelMw9Crovj3vw3
0yitLjfwZZk/ORWCtnBsnUM7YxlVaJyNgEe3b33KgzC4pidQb+oYj+JhKNVbK4VYJVE5rBDLIRLo
6g+rm3HNOLyA+Wb1aYw6xGD6OdKimIU01Ux6mLNYO0BgFUAJaspeO6BvIvXJp+FLBOGDFhf7jj7D
IRreg9xMDmmpPjWJcImriB6qEIySjByE7W72WlP06mkXvehloR05SzkVQGPrdoFzSBHHG0E1PFiu
/xqYCN5rQoMPaIV7eAy9WjrRRHfDKb/0sjnRyUC8QlrB1nRPTTm1aHRrVFUeDXLlll8iCYvU7s0D
Fk4Qp5PxjWS9E+Uv2o0MbqOBKiejv4KLNC5ex6A/mUQKWpnEX2IKVEn0vjt3wOAUl87SiJE7zgJP
OtHMpMiRohJaGES9hyalEG3Pc+iSSrQf2mhRf26tbaj3+ywiR1wV9qYu4f40sffZsboPFEynJDT8
U2m+ZE0RPVmm2ictyY9pw+whMJJtWIS31kVLOGnER4geZLLsWLNkXkdmInPyNq9PuQRZE6fiosI5
WzWerGNpay92Pl07E5KjbJKBWDFC+tIm6jde6FKnjWAteqGTcTWPR3yFzKAjeABlWeGaScwL/A56
uP1RhC5PEjUTlFQ5HqsI2lWpFweaQyu3D7q9KegK0TGhhSuHTeUI95AbSbSgNkIbyTKtJ9ftdqVC
Aj+OcHqVlW250b+1dkINW1dIrXRvduklHwjIm12W1vohomneIpzlulq6VkLWMFXZyoL3FsuSib6/
18spP9MNzTejpm2Q3QcbYgiS6zA+GmFmog6mukHm6HaILFgmo1VuMXWU5/sX1IhUcLvqMPLJFkGe
lDvU1Tny7/bMOm5EzOS+GXrEyrWrk41W2jtugmTX5RnVRKvZCp+5at7rwy6WhrdUEM8PBnlovQ4q
xJxg24yTw+OJBkjY83TU3fKhtZuPrg773X8eBrS7v/jPgRcfnItAcjaiaQaLeTzZfx149UD5fqAc
cYvxVyz6kJmwnjNv9pzYWylr2oMUrB+Tyj2MA+ptRCmgbTrqP06052YBDpWQkEXgPYkbcPWcLFev
QQ2cEP3csFfB8G0i7fIpomBGT7vrhlODeDC1qoObC3sL8dVaZ2XZHgRW6yw02kvllvA7EcCgj+z2
vcWVLIJxJtaM+skL0ohF5ja8yhZLoR7U9M117VREHQX6pmnXrBPE2jTy78TYdscwoBMc6lq7KEpf
HSfqGMg86FoH+anCsUIMAZ0fMwTN3Q9w/jG5kN2x9HT/fWAttMukmR1rOHdYEACjee5Bpo5+rhRj
f0/ozxId6IjXg5Kf1QodUC7gQqMEM97KOVuhY2lAoih6YwKyVt0AshM1ZAxwR6AbHuWrysI3mvPv
tgi8rc6iAFAH0mOtXpRoECg7j9axcQAQtva0yb3KXc9x80svyvtDDZ80LmNynLmBjwgMiTRQrGEj
n0YA6yYTJLdRLtyRKsPd1jLSVDuS8syyaIj7lT2kMQNAAtudv6ge9bvGK5NzO5CGWxd0NckChF8a
JN8Kh9COin6a8EKa9BbNaZohNz2W3Qlm5bNB79osqN7m7hblV3a6B7bcv+wG1f34z1etPV+Uf71o
DSbPjnRtW6ck6cwWq19mC32lwWohrOzW+OCKPJQzR98uvePU6g2Z6fprWWc7IabhpqyPePJGKI8b
TehEkEZT9VUSHE8FPVkLmTIL1gcEOWQPbMJEH05Zn7QLMd0EwVuHAf/lltTbR0FI7xc3B/RNJCb0
3czJl5FHNhO6nkWEHmINgAd+ukXd3nNrRTM+G84Vst2FAbIcoM6AsjZAAZORrLzlMN7tqNeOwBKn
9WxZbhvjrIbH3Hfc0+BjGrRzeMZg2iS5RdR4Zx19a9fy1Qv9FTQnaHZgRZfMBO0TutyWO+cBMmWG
ECx1tg5ZAchYxOY/n3jzt7oXo8UMXAEXY5MS6ui/m73mJnqthYFzS+2phR6kDZeqZPT8bHaT/wAI
b9pKMwxWhWvRFycYhBAiUhchpWAKhAAo4ltWXPLQEutq1mCPERHaXVK+Sl9aR5ihYlmbyruItqSy
R5e7wEN3IaSFmhVMf42Zwd4vghQ0JIAlvWicXaGnrAksVR7T0UieNXJH0sT9UudhcZgUzDJ857BE
qYS5PM5x58+9GZkGG2bJhIg1/t9lJ3pzqfK3qxOjoaNpuu54cznzt6szq6N6wv50Y47IEzNGohlp
j80ku0ONFWTLe362dSoJthq6g+ymgeUK/eJKabTBFUOd8CzkfU3Xzgr7fkmoANNaE6Jq6ZRYRxIP
RWOsHTGwT/CviJEgIpDaWg713y0jdUja6OxU8aeik2jsm1OYqZN0SmpWs2Gg17GpueidWzvzcNM4
aL0ya8eoOD2joVnUg+HtS0OisG6ik6K/R7ce6aiMp03JjBGMXAaO0yVBIzUZ5JJIyaOIGuy4Iysc
r8Da2OaowmQRIRzru/2Yg4lxk0scRPBhNcva5dEnJYD3RJ1JLlUSnh1KSCvCVc1nqY3oS5LJPmYN
jnAmEg/d7CSntRLTt70qnfyZUPX9Vh+IeoBhVzUa9oYSa0hbWZ9tAsu2PWud9UCq4KJ2Q2qIRRPs
+gwhUZzb2rHY6xoZfSAExE4waXrQcDCCS67rlWjT7NzXI8mfJKo0hX1CvtXdogmhcAsHq2or+zIV
+HZiIhhwCUWfO6Nh2EDZD7X3HWVe+9VFzBi1qFMry3d3ZCKueqbiD74yvimS5oYMmyBCKpi31CI1
oH0kBfIEMsP8wWWAOhUSyU4prmmvuSTZinrjhmmxJrRqytPmYmKqr6SwDwWIubmXS0AXUgK6tXrs
iAPurb3M6+DVSDJrYY/R+Ai99kAgI4nto/yUta720g/ePqHltMoHMbLqFBTnUIStlYLc2go3P8au
89CWGJOzmM45qxy9hU1I5NEybxh5ggxJuTKODSLTDA7RkQwKvHZp/90ht5XschvvSlTLxUh999mI
DiDwQxTzeOTKJqWLP/9IvunWyeIPo8gKFEbM4rilWPZiZVKuV83ulY0wU/3EbInOU98+GQYOk3DE
u++0gBpJt5dnTq77N7wKBrPf72LPoClBad+y7gWb31akbq5lJBio6mbZ/GmGGTNPhqdzaKioXHgo
3Qi6Jsqgzs2rk4gnPfSthV7Bk04hiOAAAm2qASRcg8m8DoZVH43Y7NaR/yCy/NHUoXJYETXRdnqU
ehzuIgN+ZGiG+ovnIgyJ6OJgO5H5ttDL5zamFikbntv3cdaoWyrxKbGioQ/VOAi6/kpmxTflqptM
De85oN1b8Ge+qMSPCbUkX8qngLLkmQlWjAAWUnLcYcsMFxWiJ4gvLLSUBjFEdEdQUfU1Qg+HEDWl
N+u80t7Z1GJ0j2Jy3Ytf4Q1FkoGL1K5y3jiYY1uMoxgj4k48byI8Lei+OOVEFl8yPdtapdZpIMN1
NejWMi8fVd4iOhFF+GJMVbVLIt43FUP8nPlPtjdvTZPiPPhuuvfMJsUXSk+o8hndpBM8KkDAZ9+T
0yojZSH2Uff1bk3lwzI+NbYGcg94/8mumOeTj5StglHOCe/OR1YE+S3oCCGlQxocnTl0qSx2uWf0
gH+YzgQxCvl09JxVqYYKY8cobq02LVtqCFuCdylGWzy5orzbGwkLukHDSiEiUW3SVBEL27XYgTL/
ohMDSywT3V/sS+3WDets0QLavTRDQl2jF6+RKtQ690u5rUcQEI7dscxg0lEQzHHM9WeJLO5oFQop
o9/Bgyhia41YbBUZYbWYMugVqvOCDSmVLgZqu+bSwQKN8alLdqkX5PTA409EBJH9NUiDRFB8Bnf6
PAAd1rCNT3yePT5yHujaJx+9lSIAsttkaxVGcIhIh7jaBDY7BYmgCKSyD8288sRFqVk0JEW03JGB
1qd70FhkMHn+0TczUKFudKBPmb5A132nYKOdq/mnFkC1F0y3qkqNQ0ox8znNW7pj2hzzF71mjdCv
jWwov4eGg08ySTduQyqgLzOXP6GX3FzdGUCXsPw2kx9+3b9jOrAf41fdEMEBOuC0GXZtbBSPkfgW
AbZctmAmjiHCwEXg5AaqK8tdQUd2X8wpzbZUEau1iNMC1Q/rLh4Dr6KBJBq2PCuTwKDHlIOEDnn+
Dk1GCtGURc/oeMplO+TxPrDyl3KO++mwc0NOelYGZM+iMKIvrsp2VX3GxlucpsCiy1a03zQjdvHF
6fXGAQ6BtDIC2x9GF3w20WMftHtLKHsTmCJneC3H18TnsmNyFIbt9LkaRi6eROWrzNLmsB1idbM0
T3Zm/gW3gzM3OpwdNOGTMsviwRmKCbXgkD6UZv3UtW6A3aUSG7p/6XnqKtRDPuVJFQ3MyUQzYqmI
P+V4g9bgY9AuuMSFZTm6kjxQ5K3oWvg508jJ6HvlYNosqTnU36hT6JcwKL3VEGGBI+d02nhOisxG
gfVvI20TBa37jOzcMm7MVvaCWG2SvsOX2G/Fugx2KRFwO/wfMWUwJON2OTINZP206ITp7zIBogla
KjlPuM5vWrnJpAVzt23CVUqiCikstf8wkIaO2QCCQxYQKd7NeQtmkmGEtyLSgVEDYgCBBF5hpFu1
Vf8UoFw96+44bA3Y3BncWHwmTJsxdrcp/CMW70+YV9Bxjl68zcWoX6JoRbLtFjnfRxrTdZKpK086
/KRJkNkMuQAkbtEsA3v0T6Kvpkuv8FySe0eEhGkymcWjuJs044uTExLXNF8cbdJpT47DHicjncYW
QiIe0/6ixdXbRLF4LY1MEiXX3+gheJw074GbBamM7PpLWg7kKefGj7QKpnUyaOMnc8yvQU14DpIb
xjQ4KbcEcqznvaKRzz9j3J1wv1hyMYRdgxApcP5PnfGdG68d/6azxLSAvs7/3Fhafk2jH7hB/qrJ
+Pmqf/aWNPMfs7fOAUxmGvhdWcf+ocnQdPMfeGqBhFCdMXVyJf7VXjL1f3DVoLvQpO64AFNZX/xT
k6H/A6k2Og3YmDPK8H/XXtL5PH9ZyHBYmq7ZLnxtybrvvhr8ZZndTkZBoasbLnlvYN0p5KZsB/Ok
ZDlsgzJUL4VJEHNnRi6LTUZYUVv1QmsjzIYIDgluyJ4zmX4EWXEiyCzc+EZ+iXiKVaB7LT2/ZtLD
XGiObxFurW1Yp2pP4WcuQrz0rjtccxKXr+RN2X+zjLX+2jaz5Hy+pYdS2gG/Ar/kt7mdmY9l4oWd
ugS6kW17gI16a35MZm3BjacyVDiUmpn/MQpQbKbp3binuidPpgzN76SCl0dEodfCLoezrqWUvTuk
fqz/7XOdlGvZ192DE4XmkpTUZKcNgWIV4uMncZmjJX20k0N+K5xOe3bQdy41vVFrP6bGHrl5u7Vl
/qMtwv5Y266OuKJF7Vf1+2C2ihtdHx9ZsHTLwWmcLYjEYG0Pmn80wv4BA/QcKK6Ml27wsM05ZngM
11Yugj3QHfFkT+VsBRoVM8Y6+ptzav+GtbmfU6iKM9eRdqj7O/PLpDoPPXdsL8E0E5C6MNp4ihlv
0DrBswokosdpPIjJ5GAjJA55Gb/Bf/nmmqwBIo+cqwYtbuonEkMjziienN06txENVuS2DbX1FNtp
ctMCFrrKZprsuSj3fetzkLaKgBGbDPVS5cdgQFJjurQ9+3jOypT9c1Kg0CTG/GlIQ2hZ2J6BldCM
WTg61QhzIKichRpwW5Q+TIXd9KqgO8lOtaRaaKRojjo0D8PhXHrTgwscg1q/tVJO1q9atJznRCuu
o+poK0WE7I1Tuwt165ZE7rSLwzZ71alqWl11gvBAJdQGH/WvL8qLwAyM8d911LR/v3ln3B4FCAdh
BZKv+R745eZ1RhH0gkiuS269J8GEjSuhnqIr+sT1LMqNfT06KtOyz4MyiUonwdKm2YpZ54h/LT7o
uXXpKD+dojZfG6HYeu3Kqyr5+sug+PCzLPKr8Mv+bYxxaO3C4YQCyhjDl99KeRZ2WrNsgvwiddEc
4sQiP4XEGyvsQW6Ntvc3b6f/hp+i4eXQZdTpzLu2NiOY/npaYCWMRFYQ9r2i8R1ehfa9ahNkGYIp
kFZr5oVswXwdkRn1hLl+7sc2P7GpnoS131GOc24s1YLX1pDZXvboSirnPUagnraReC3CVAEQ9cvZ
dpivGw/xSDFl9abUSYFCpWaf/+b8zQf8a7WJs6dLHdmcYc6CtN8/kOMYUUgISURT2HijdxseyajH
J+FqNcNVQMQZRGCgHpZCcwJPzWAkOtZTp29iu7pFkU4rkrUZ6xyyWkdGQ/yyD/cviel91/KWBLyI
W3DUpmTVA/g8DoQ+sISC3YfB88RyjIkt5IlN3yHB8av+gOccFRiNMYTvhnaQUWVuGvrKF+n45GtN
sfPJywqCt8LDqPkhc5+OeNg2dYnwYDnrTbRzVdmQIgZoGfLocBY9dOPWk+tc04eD5pTGUjTdD9pd
4UXUc4wBD9QVylumma6vLcoxmXZkQTdH7Bg4YXGV/w0u3Pr3CwmIJY9HJJO6yYNkvv9+ub+k3Vm5
ZfnijLuk9QfiHoTVP2JH/XyPXg8VQjJY8/1KD8dvCdWy7zAKiLct+q9VAn+xTkz7GopYgtkXatvq
jn+jxzpQuGdbykSDIcZvXQccIjH2g27Hb3FBGS5zx/CahOP4gC4rWcB9ZiSaQ5JNjfKUV95MPC6Q
KsFzjGoin7UaH+Iy609TgnMZNYnYB7n2hA2IyhuK7104uaRvVTLfCYuUw9wczF0E8IiQ8343ELSx
Nu08vQSwRJVff1HJUF4RTtWvpvNY683wyQUzeoZz8Z8vbN1z/u3SRnLDiADWGFUqT5XfCql2TcWW
5Gfj3GaUYCot1Y4emqujbAa64kGkbdPJdnf3X9y/DK7vi6WYt6kFLqTNn6/RfPFRTgAn//yvXzax
nFijpTm/8M+9qSajDeyM5ernfu+/xv7IW/yy5WQLsWQdbq64UgwUgBylwJi5F3q6+eWF91/8fMv7
AYaZ9DeeadLOno8UKwlH8Oebj17CH8N3OonLkYyV/+4z/bn1H/vVvmWBOx5+HsO/PswvBzsf3M9j
um/z8027MkN/sNJq1W2t1pVHikF/nAffrF3x88zff3P/AsSE03//1uSWTapLyDN+qyEnWvtNAKPL
xxivezsL7WXTnZXG0Ke8wYCRVPqbVnXdkmKN8Up78ceUki42ti+j6H9ge9f2XUJRx5x+SHovK4rh
z20SfkXMPq3CZHgvWQmu4g7hT4+kdjkMx86T5YvfOZe4wXqdNmTlTni09YjpamFN57yT66jWgi39
1yMP/HLRacgJ41ysDd03UNQSTlO2qIuCimlC4usX6JsFVdpHcLFwxgDWRDAh297uQHrDhCUIWhAX
ay4C10whT9XoUCS0mJxhtENas4iIVV7K+DuzM1T/GE7XWXQwc2fZ9LqN6Ee/2NG3KlaU55z4HBmC
FazbbhK7fqBTfyWtZlwnce8sZJuXy8zG6+J0Ygv7Deak5xITaRS30KDcFJBEze37ZqZvboY/yBqR
Tkd4Dy2jMbeVGRISB9RAFXSPIrck0BHzKjGbGCeTErRmZa8BcNPtNbXP8EPFwjUOieFcgqAJjwId
2AI12dq1vG5Xw79q8lo/WRWmlbRIPic4hEN0zkstHb5RG3hC/tStClu/xUF99iqCJiaQF1NgcoKJ
+Ki8Jtym6iBy/9n3oM2g4VgWkkjHTn04w7CqqWtsWy2l7FJUxtUw3zDPUfwqYTOO2EkhdZFjgy1Y
2ASUBnMhXzIyAj9IQQrW5U5U9rEObfsA6PyYdKJedWGKZgofj0XEIYnc/PXi4SOq0hsdPEE1gFGy
MI1d6QwUZYTcjw4AMzFwgeUuWhK/PWVd0S0Iat0PlDwW8OYAUrU7DYLVugkrhAXjFr+WvyeBPGZU
zznT7cwUH2J9oTc0w6aO8C6dUo2eOC8agXGLSadEBy+BMFnYZjpxNM5UOJx8OQAP0ve1QykEUse4
xK37w+mRwwyvphV/s4tuUwy1WltmfMsxXhMr7hwKSeJa0VfupupJttHVu+GEp5SeJeC0GyWGCiW4
dsqr5AlFmxuX9DtN7FgafvCFme58QSMytV6HOKyufWnCWSYGq2zUQ13ZNYAy9TLJ4ilEuwGKz7bX
QV1ehIXvs4hhA0SN1p+dwNuoygwOno/Iieq2ocqtdKOAHkoJvkOaxaqNKLmMZFgvWhCIy3hKv00m
rCW9bPs1ppIJ//ly9tsw61aXLmuThdnLU2DAhiLlbStH+2Lpst7Y5HBpJGUvvAQxV6+Nmzx23pUI
rgxYGM+a5JUQn4SVXTnuct04jP5IABFZZllACdp0Um5SO3g0C3/g1orXof81s2fBDpONTQClgdV6
e5BzTpkdjBf1jNHvSg7ZGsiLuxjJQyDXAkk/yvh+DRqEsGOThMbOrMnFap4rxXpQo+YlnAJLnsOt
POTlbmJ+ubC94oXJFjAq76W3g3iTp8VJkw0plXr1hWuoQhzgkoue4Ey2MizPVT+hPq6sL8Ll/A0W
zoKyBLdnFuSoZvgoFwNderuo106aaYuiM5+IawsWPLbznZJ6tNRFBRfGc7/3TVUsOUJYN4AJWA69
W4i7aRWQZWTZ09p0xStOdUY/O/ikHHPLUgzA9tQCpZu2VhQDdpjVOoFDRiMOYYB0LJTG0TxaOeNk
yqpois34MXWjtdLH5qGRmDZqcw/kMuIPYNRb2y6TFYbEBIG7B1sX8OzQxgXokeQtwVmJi3bZ2Lip
0/ZT2CR7Yj7dRe2QClYDAlp5XXsZrYeiEvp+8JtmEc/K6X4ayHayH0k7dNdQGhmuM+9Yj6iIPM9B
do6Vd0gl8hqtWzgV0lZ17ZWrHzMSNsmgfYpkCjSSeLuwToIluWqAJOrsidAXZqCt2WHeIoQOnexW
s946T+F4xWOG0/+ZeJeT4/MXntpw7yqKz6PvJasmmp70yin4cMNsotaGjTK+coOpLSLBl4SBk2Ju
MwvlKnK/A1juaI7KHhY9fMktKsfF4EmgTnVXLuqYH2unfK0SeaNnMX3JAexZVN/JjAe0Lwz7c10N
l5Chs8ymbefr3cZxyk1VmOGyyyx3bp8nmx6bKgYJsR1iTDW+GMaHgpoDyn9v3xsaM2jDeNJEGlLA
KRgBdBGiiGufOwHUqtJEtcpE5UAl9I4ttm5EFNWDEw9PMQ7kogjPUvnfuzz5jo05XGgKi8M0ZUtN
Gz5L4swWWii571CVLaIyJARq6M5VS5XX7JEZB/Q5iAH4ZNfY4nD0MVpj67NrVk2hVcHtOTXeHLlL
d8IwP3pcHuPoa59BTimgByhYUYGIS04O8fK+xf3L/Ueyu4IrtJPh6BOgB8iTl82v1zgxH/TBi4Wa
JkruA2i3kqTSLcqr+BkR8o/7Ppp+JNFFdZ8qnqcbM5P6ofcccR0FCplp3kcOfD9L23c7TiKkCFp4
GeZOQtoRd294tfiisnp935eD+XXh8Ax/1MVQ7FmKZbge++IYhzlFZSf96oiy/qZnNPdRu38WJilw
ri6KE2WX/iyw5a882WVvgu7qfVNOPcG6SUB5JFQjq7c+2YfTVD/WJpfuz72pczw26YfuiH4JalJe
Ze62BzcUaqNRannxS++zNb+v7JKz8p3w89ih0R5kEJ76rrXOQcIjg1Cz8W0K0nWv2dW3walg43RV
Rz51fRxYNa9HH+OiUpr2KDsfk8a8mcRQapbm+9gIifgmr69jMGgHC975ppd19Aqh7/W+pTWZlzgL
9U9d4A7ryBnMI0GvwSVcJQKxouYp8ZZnBVg5iw5EEOFNsQ0AFXUtyKQa9Z2DVufRrHRtcf8s5gy2
knnzPhSeuawnN7x2TgH8mtTLjZJ1ywrefb6fIC2tHnhcVZ9SqyE7FTHAsUoq4hYdGhSF1OuvyKuX
901LG6WXWRTWrUx84FeFqXYYXKpbChDg5+me457dcKaaWDTEXU2Y0DHt5CgEgewVbZZXAsmf7nsD
uXDr47lsUEl3jRSuOGZcd5faIGMjszuTxgRI+PuJdAWgdSR2N82fmp0bEN2t4Uu6YV5VP9+4xwVV
0sEh7JJ9WHNHq0NLcWpkZV7aESl4KLPiozc/iSnVvyofiFqlankq0qK96FQHf26Qi2NtmOl7HLXd
SoiaZqEQ4WXkGJc+HqMPHEfobLX3zA5LEGk9RmOzR75UgO2/v0W2HBQXHLaKGH5RO51922nOfYfn
qIpH593tFz8Ppe6orraOd3ZxOp4RfTY43gnwcxpIW77a3bdiymeBgA7LSzEIA9gQG0gvdr/Snr0f
j+0je83HSF4SyMInr7EQXExT85WY8J9vlIWTolMDqW8stfgkK1QGNKHdN4c/1v1NqEPUUKuy6srg
aR3pIcfrthjbt4aWy/1dLI80LBad2jVlOX1sEYSuQ0a8LyFX5X0fTY3CmRMUPgQuXa1sHprmxf0X
OyrYlHM/kcs790ubB9qM7oHUaSSDZhp+yccOAgvn1sfxsdAJnYxiEbE2qOC/R7m35mIa/4u981pu
XMm27RehAwmTAF7pCYoiJcqU9IJQmQ3vE/brzwCrunvfjntvnPN+XhAkVWTRAGnWmnPMb8lo7e+v
o2CGrmpHpk/21NQ+jetkRyRv8q0Pi+P9daKRUkKUNOMTdPDQn9wZwmrC5cXywL//izRU3Srmknia
68qCH4wCNynRoxtO+VaKcG2P8/gVgzHa2PoUn2q7NJ7tWv8xaOn4xcVDmyqQwQVERXPWI0oazvIE
3cgeqEvar5lhBgddsrEJkDF/ivZ0f6JhJ+NWUdfwmc+zLR7idifd4vX+x6p0IwqolXwcbFc9jhUh
qfdXRUjwPAx695I0rQTjD5EYbd30JQcWNzL8UiQs7/CDlkfQCvWrQYHv/vZ1CZSTshaW/TAYLyIj
7+7+gkDKPpXtpDfk9yDBiYHc3h8voAZkrRo+qqlkdVIk6jCMtvE2O9bh/hZLcwo3JASLh0TF5tUO
I/X7FZGYxaz1MvcpTqRx6ifG6vtLysDbGFkXfXMx0NBXbBDJEdH+TY+tzf0lIdMvPKSYwoHeBE9q
IpHFk2zS6IN616pAvVq3tbgCgTQfZjVoxM7y2ccqOlLmmd/KwmZ/JkZnl6DA+6j0eyLzfKXN0a2k
FaTbESSAHydWfutc7eP3uzI40YK4HC56bFsEPtEXuP+BLJHHlLb5az/L6qg82vHG2KVfeBjv77ab
ASHUbWwf0SRhkjQCasRG+fz722khNDRh1TKWB86jHbXR71dtRPc6UBi90ZgFr2tmw+8fEOGqwUT/
6YZ1tzPx+9AcKeWrCyT1/iE1gTLpforBIA0u99NuQqX4aSR73Yh+jNA6nkNSZ32Mus3WZG6HwO4g
9826FZCR6tgQTU+OYXXITbuG/BSyNCnMfi+t0jlXqYR45EwzI2HPrNo9e7Sa8dWAJB2wHfrCEvsB
TeOq8bpszcrPvSRqfp5UY51LKGS6i5GqYAfLFPNdTql2NWJrxtaH+qNvB2vjjXLa0H75dFyYN62I
BTs7t3wtXVCfyQCvO6hNH17QoSnYA8aOcs4O3Ol1aBE+5sU03majv2mZ9UkZg865a791RgSzxuj7
QyexPwE09+DpVuM26pvOn1Van4LaqX4fwhzzhUM9afnRCt9xY/jn95ujDWSg641TA65t7y5Ag38/
/p//7v6P7wdMHoX/+25nEVlZzKf70+4vcH+cDGr+j/vNfz/IMO6hVrNBqOH1Ye9kpTADepjwFlqa
XoN6juBwAi4Wl+tRatkW+PZbAR6TQHp2QJGm5n3pqjc0hDkdLhbEOSQ6CUa57azKr5dD2iEFi6ue
NX+RDr4I2sEfVMyXq2sb210SjfmKdpn8cpQ+HTVPKL9sMlQZVlltCb/umATGZOv2F8fqQBkt/6Cf
UgXRUik/Xw73WyRvUJw6mKNxQ/O2xpHe+kr/VWoaHyhaIA/3w4SIDUZptKIbY+y8QW2jLp+2cd1/
i8E+nBzkk0ZA+LvT4sCz60vuQKZAQL+/fz1cZe3WwCULob7BpauxYUjq/vX+4aiOVsgYVrleLSXH
cvaV9R3EN+AGdiq7wolfRQ+gCFX8i55E47pNeYIaGr4rwoDQjoPZiEWp7e6P3f8Kpj3EJVxtIgDp
aAMp0jsNNiQgoCwUwkqZ6/sbi0zsAQCNwApmhNiiQNeAicFmb5qXNuVhs9WuUR5AgTT6Rwv+R96x
tXQ8cyvIffexdbR+hYHGL0Mm3rLQ+9/o2iCN0g3VK2JJl/Pj96vbC17ifj+PkdYnSD/Qyimi4mC1
0zJEYtEVW5Iv+LDkk7NZ7rqNJJsYkSZZ2/bsQPeH7k7QdfPUWUUHdoxGagKYb2+0DpHXExKtOHWC
FV1oGiKVp+3mZniLrXjnlLV7KENyU9gsWspGyahDMSFRs/GbniSCsY/l2nYJqk6Wtl5VlYy/iTFt
RWRKXxuDH0Pb/kycIF+7OEJor5mP6FaqfVPKSzYj6zXG4a1fLk59uSLbhdpxvwU5kusIEF2xU5HV
L+y5+VA05tsce/IcZA/S7ZyrBoULZ0O2BPGApet46hnYS48TyLN2yEfZpye2tU2cGGeziLs9oc8g
jeRAmil+CKNPp70tem9r9oK88HhG4zT3b4ocsBOyquxUwPt8nqd6CbcN5Zk8ecCcyOfWUxfZa5qQ
zi4oA9PvO2H6ATo5bxpZW6Dge3CYGtYI6cw9agLUggDmCmKDsWKysgbIutKnl9AagmtaesnWzJC5
2nqG/L6gysj/U/lNR802BSHjC3D51FfIXEYYKw5Vnhl+ZHnnSVXOTs4Bw4lDdNiqq0sg2mZ6Stgi
+/dDPppXr8XgOpXGg7sMYNECcfn3gUymYj2UHgZQR/uBw/EVn6JaswALfK3s3kg62GKFotlAQcQh
ccvXNS55p/+0Qa7tptG4RqZR+05rswUnQyAy2ejAp5TQHUgkwlqT8gUZeGkHs3zIMbNA6vznAbFs
v8JHNa60vPweAAUEFzYBWpXu7/c/tFwBYw9ku6v6aFPFSeffD5ScOj923ryyH48tF6ivVHKJi8ze
Zcao/PtDxb9u9V6CDsOx32aNCzAbRxLdQ8FlGC8HA2D4VnfGbyEwjj3Vmmsu8Gy1UEbREAYJ5eA2
ygD8L+c5hraG0VDzJoL8yLdW4awfBwLWT3Y+PqQJGkgd0+/KwRno15nX/T7c7+poWDIUCvxFp3wu
y6E8DssnuR9ykyT5gBR0phCMxPNyqMKelO2iy1ZCj0xwfuVj2esvXsMojwq2/31wdefPreBft3gx
zPyQwjdpogZfQU/277esMfj73fsfdFLn80RWh7CGfXM/mF7MvFLnryGq3V0kvMa/H1DAtkAlGAX+
/Zib4k1MotBaazV8o8AkPSRKYGFErlOtGA5euxBVbTCbE9E4PBWuDs8353JtE/ay1ixnPM49O0lR
VWAR3axajXmYb+i6URpd4qoMfaAMTQvU2M1D+Wb1M4UaS38KVGGyloDXOogMsuvEeBEuPVjybZE7
NEujlO/qfpCs1lelHue/v5IuBwMrMuLnx+WsuH+cFAPQPmC7rmuHwoS5N8bpl97ZycnuQ6yfYjh0
yzh1H7a6BfBUUjOkERJcKa+hKJ7NjNzuYfRtC0s5QhdsK95Apurs6T4k/vCYtu2aLRKDdu5wqRmF
nv+572HmCoMuO4JmKzZEXOGbzMlVr73K75pim5kBc3FkcLJDQCSgxUHwDHD/JQtxF07LtXIfDu63
/uOxUHIiejDDFfaWVadKb0u2xnCGS5Zss6iJ1mmZFg/0CrFCEJC8wsTormYdxqQD5JjuLpsxo7Sg
PaTYI8fEveCX2nVsc7/oweSb3EPU76VAk3OYdceB0IqanvR5YUZQAg55HGPZHRVnouJZSFi7GJzx
p5fjmaXF+pLbzXhyezPbpLcIwf0zgnvvsUBjAIKu9xOPhqAZ0VuyaIkv/vx2P8XhdBnqasJ+rBWb
wJUGBUJP1tvWQM2JKiGiFmvYD8Iu93kqoys+p5zgGyNXGzKEKCkny3bFsR9RvAxPBhXe7ejWZItk
w/BEwDjbKKEHh0hOO2PWimveoEYlF+oaENy6NkAp7xuyXB2KL9+ERzhIXi+jdTIaazvtU2CX1mJs
NcudNID9O1U4051xjU2fh95L1ic/Gz3Amr7coxbPErBkUMkSL123nm29jwUGIs0Rn52lyS3hg6gv
jDx+H616e38cTzddBAODizTT5q3Jm32JbhoXTvnRTKFBnpBJTalW8mBMCGCM2X6pdLt5B3skjlUs
sk0XFu07uTQETYUFTaHlr1gQ1rWNSdCsPCBqeYjHJRPk3uglc7PTT827IwOf5bz3vbYEv4eJNDMv
072uq4hSzi7Oh/FZPaYyaS/3g9lWMeIJHBgJiADKlaX4UlqDeCC3X8Iu6NgYsPBo8ZxdO9rt7D3e
ajwZb+bUxodiSM80UrotAnrjGi63pnjOt0T1lSDkAI3Qqk/9NrWmpyhrtLVhy2k9kVGxQful+Krb
eo3zb1r1GJLx9sBNd2ZGoKybmqMe2cahLbJfedPp4H2q6s3rUarmcUuxzZq1jWEiOoNG0e9YNwCB
Za783oc3D7J4iGvobUQFjtAdOP2SF+Ng3ABj2oO5tG/Uk/VHiBM2b8JhGhEACVD4w8dHXH+Ggbiw
jTPsoXimRtiP7VNT591pFGXwy0yJvmpbpERb0eILberqraHB0SHrvVhzguhrNB+lVzzTmTJeYpS9
L1gDMjB2uF5UcmzGrr0A875JZ8oPylTFw/1Kj6VrnuJi55ChhSpUIiB/ZKornrMi686m0YAI4p5w
EO1pek3nxqlXmgnm+A7XPGjgu9+dMdtDCMi/Dx51tgBP72OfjR/1WE0PtEWpfdumcySC13iyl8NM
YLqdUEfHYIo1jV3f2qg5ybwkU1e0T+sOacVKNM2wAbKLLdmeK7TwdNsC8i2CErEIvMv8ZASsPYO+
ML8ZFCth2eukaorou0uKihY0K/ra3Qe6K7kZ29b2A2DNL55H2QIF/We4lBIoVYLI0eoO764nd1Vq
67Q+pumHm8mtO0fzh+f1KKKyCCuFa3abSi+xelmTuqkcnXNXz/GPMST6rXLkLy2poXNo/RDuWZ65
fgm1gYEs+kAAGe5yN8r9odO9p24CDmqP78ILTQIAdPxqwLEBqurGqx3Uf+7e/0qHkyYpqFD8vUF9
kyOD8zhZ3yyznfc1WUC7YrlbN+O3vhEo7ozhr9bWZxztyP97L7tgbEL+lngscC0qwLbM0wtVy3wt
m5BeKQzSZCnv6vKHl9O+R+IRvViLjZIuyXQIyaF/ngVIkiaByGCZ8/BS7G07tP7SVf+9pJn8XhQT
gdXamF+ykFVS7JFvgA2QPs6UJjQbmh3axOTViscPPYUVyfXhfkGLfapdo/4FF5fWTIBBei4PFH/w
1AF0XNmVzbBcZpRI7RQu+RS2/gSi7QWwd7hNWBHsNWc2NqGjia059sMlzsRHFofz0ZpbzOizsxEy
qd5gNTh5Yr32Ug63nGu+MC11ibWwWOPqITosiC1+DbcECp/iUm475U+WhATQq1tZZy8CXPEWZspn
ZpQRviSDfQ1ki+dWa8Wm6XrtEM7wGnjOt7SxRmx4UGcbWsXr2pmJGgMssQGKxhYNhs37XI7QuQmF
bU35zaTDnxfHsdbFxaxbePWRvqutoKNgGh0wVlQHykz4rMEwHIoeXwbz64LWBOUSGdRlzCBrL3SF
2TDi5F1bKZyZEhvZrZksD0BWIX3Cfunp2SWEC7ipR6pH897M7DMo4ugDp0y6Ajz8PRJwWPtkZO8a
TtpmYkT+0Y4/4U/Tgx3M6mxqhBLckzfBdr2NGvltbpnbD0nXfjaNaG5ZWIEZW+qb0m3sL/djLAlv
axdY8SCM7OSpXJDtAa6O0TRj5UvY0Dw7XwkJFRro6ZXE77ydAyM8CkMW6zZJEuIgKcy5Za2OvW26
q6Tx2J0pF2ItVomVoYfTA1IZ6gpx6ezpfpVnq1s8WJZ2ThBpb+kXV89VY+IhVKWx/vMLKiPbmKHx
IvEtEuSStl8tsA7UyNreHiKINeXyrejmjWA/86inWQXXnz6uEO0GVvr4HM2j9igINbjfsyVoCuaU
Fho7blw5g4WjubWxndgkfaj82eD/3eX8+tuwjUe2EUR7IImdSSBWoFaLqH5UikZGXc+v7YjwQrix
9eH1rwWAlgc5uBOCylY7m4sff5raRUqkn1qYs38ODURerftFJ+M6JAHCQo100T6exxMU8QcC8pLX
WJuck4Z8bgWNy7tMaedduCqxepLO167QbP0a7UxfJ5E1H2hTJbcsPzYNUJJmko4f6tqtNUPOQpLN
mM2N+bEs0nNhsxXDBAn1PsAgmXbZvDMieBn3zXSbd+oUZMZxGFrvlgkCGfo4vnY5sodReu3j4lAq
3cdsYFtVLZ8Q/ZN2xux2zethmwyvuT51Z4oX7mOrgOtpdW+/NVG0x9BP+glOvSNN42oz122JM43n
Krv2fF7uNdWH95hN1ZsxkioWDMQWBHX1sXQev+IIgp6VDHI7tRMrtJwGAp8mO1vV0K8U9QVfGwjP
ANv7gwrvRWWx8TSkobtLKY9tKsI9952Lv8oeZIIxvfULq27fpE4tPcxJgWp68di3RQnxrx6f0sn+
rle5XLbwwxMS+/wEoh1oQHRPmGr3qm+WTx68hibOuwwd6w8Yd/tGGw8SAey2hIxeuk+mWTuwq/v+
u8vEQqBEtKVelCEPEvF17pf+faBtdGPuXrUg2S5gFKa6gIrSXIZriI7DLirS5MFuzZvl0GWRsUYy
jhZnmwER9iH0xmBHZBtQEi6JfKAJ1DX5X9Ro6KoJBzisy2rJkPEzlAq8QSTyHWy3H9ZQS1AASDs7
WTn8rc4MnSN0gfLQugJM7tAhF5u1gSAVgzwOK7KwcpfZu13olFio1+PxYc6XyvuuM1noUZjfKie5
NE5LjFcvvUtsmGpfOVF/mkrMi2Do5V4QyXQxOnpZsv/IyxpACgS70+gI3IqKOSwOv9kh6c2AslF9
g+4XVXuOExODJY6TFeEZxRXrGFw78IG7QLAV4mPzpszXUM0KfUP4VCWpwKxJXhkFLPGc14n+zAXc
YMhTdEYti42f1TzcpeJ5ERGltNg55dyTzQKrYB9VYJaYP5BFdQYu2Fo1J+DdrzZk62OIAH/PioP4
Hs/Itnqx0Gz5y6lxxwb6p3zUJJoseBavY5OdIRWZR9YmxaawDMp8SWSeWGYxu7UfkaqT69jZ9UlP
tXMWGemjm5LirU0W7vKYWTnNMGynWba3ctWeBGFLQs+1axDOYjX2XMoZ1bD3BvBIUnRv5E3EWZw/
KtfMHrV6FkdlR9f7Q3kqkNPmUG+qbHqsjPQljHXnpdeVQF7qvfdxI7Fcv/fjfqR08pwsRExN1sa+
H8t2W1kpbjvqJI44KCgFcVjNm95sin2osdTJ7b1Bu+ITGhhE6dL+tGVXPycVo32b5/K7TmKdWYbh
LZ0csvwUNpow/kzIbyL6WhYHFarxXaFLSuAxrPPcykiFtdpbanPC0v44uF5ImmNpw54ycrNG7VLc
+DYoSjWKSKPFGD99V92y3TU/x5AAw2QMgsMwe6OP3+9hgqN4KRvXWbOWab4UsuJeTyFypY5x6qIR
M2DPN5FM3fiO8WRe8q0TGkzO+M6aBSFl0Dzj1tsQ55A+sYeAw1mQTiBL2RxsChhL7SA83w/xaPK6
heg3XqhAQyjn5X5IKe1O5NcPcT6+DyCN4XaGyR57LN4W6WHB0XSAM112bgOmYzLUYH6PQNEzFel+
GgzGJocu8Eml6qrM4Jtmawf24j1LK4aCpGP76nZu9lh8GhPDXdKFhNZJF4AC7RwEKZmGbKvP9hO2
cH7ZKX1RM40aj51AX2srZikyZiotp2JvsVeP8xfNS8uTTrU2CZFuKzY0XqpNPkFAw9qtGrj9GpEb
sDTRkA+WeVSI9golxHlq2WaWGQGZWDeShdlnc06ybxuH7KmTljonvfcQyhFzflciMstpOGuIWhwH
bbaq6twnqgh+Hxda2ptYJGNW1y49KoqY3rML0sTLws/WJF66K53Kz1iOoBEtg7d5tIvdG5v8AndL
VlwQmGx7xxgeoj1m2vASRnX6auMh7oU+nGtj6Qbm5Hc2oeUca7f4JppIXNCxnDDc1Uezk8WrUwi/
IBCRhkwdbuNprChWJPH3cfJVsh9cI3iph2l4gdnENiT9SR9LkdITtk/sgHP6eyR9jgHszjwvS8w+
SX12BhqvOiEsaLM6WhC6ckAUOPEhJWplxeCRHZTyGhYYHGSbUhwzxxPOoJwQ3iY5sAZCFT2OlM9K
m/bwoNsvkVIXOGT5l2e4JuIvBClNeKvMOVv3XVp+ENRJA8exf5m02WXhVSxEbVbxtrevCzfxc7sU
Z8pU+jmn1XJGjqf8odGW0MNtQVnqw+kR1tYqik9lGLwrasIHOniU+9i+U3O+Qk7YhrWZvwTK6J5M
jZxBsoyOBuvQXF/i2jQXvZ1Gz7gTOuI2uqZHSDmUjOrcfIPjQgLMpFH+T23jzZDIBcbJyW5DDu+q
dNuf8Zy9OhUynZ6YCravbbWjqU0W4EAn2QgeWtG7txzmVZTmW4pWtj+WFMmmBsi+zUiHZz1g9aaH
5s6gqnMZez1kT9C+y7a0LveHoqh1t0XZVweQA9QMmTWzGE4z02q6VtVAVROZ5cNk2D8sSlrrstPe
c6BPftDVwzW2iFoQdhXiZVUunZsOERHd5MR20f2PevbGju8Rq1K9aWJs7/RjnJVCeHmg+25S+QCM
kxj1xUECoQhdPQ/YtZ4V9Qwcjdqr06nd3NrWDmtasjM10znLLj4hcK6epc3FVGjlxtDgABpeRlNk
ojhZUFQ9uCKCGRQQ8Qdp89WYMy6+Ob/WOFO2luUxxkLXkHFcH8IwZcEgSrQMU0UiX4cYsYGRQDBl
eM4s788h9hrPT4mFJ9S8qL7yXJOn+0FrFWIIfIGUXLwMMgmeeFHWN8T+4snpyvSgx5j0qzAjXKJh
H4oAAjv2PLrW05TQO2jUU7IcQDXUmoUCyanJ1qSruhHiFMGf+wCoAzZ4Ev1WTrPwFasVSt1mgopT
w/kvO1KR86Q40IsW28ytIfaNFTibxgTBIz116DXKhtOgDft2Gh2wzdGAgacA4zZE7k7E9a2Tjnui
pO3CAIiSTZvMeO8l3GJYQuVDjDX81iYv1jLuhiJ2930+NC9IQ9jItwpsnWp/5hKZiTVF86Yaxsq3
M8Qa0m0Jg2qjJRoAFUzxRUJZeJ76uxh06i5DzIUZ6K9m36kzQeaggmtDO2oifJ5mzXkcy06+TIrr
HdSG+L2v7qNpXtORpkaNBk41n7Ao5o8Rbi/zkpns7ncRiDzIckYjTolgpZdF5BujsC6VCQrYEjNR
Q3b1zWyVeR2Gn8MguutMwtSmL1EDdZRgwZVUu1Q4JXaqKWN36tUbF3UJ+cfBe2KNcI8HXT9C1Lty
odHJN/SeDB/0orIJnL1YTtWorFb0dGZ/6GtC5/qlgR0HFhy25TASddrVvqK1WgI/c8oDelsfZJ7+
mA9kAzRD8ZYbZPsgNDY/ZD0f8tmUT7XEOFCWR0gG8qdFQtmKbMXxeXDqB1YH0MNjHbltmSavtAO9
x3iRk7tmQ2IMa2vX8qznIvBQalPTS83IJ+Q+ahI4LUGCFtIEmlpMIz1+o/gZ1yFbnrh9xFRPJGQY
9UdBQcV3cPSbluE9o5tO1iKNrMP9LmKvfuNgzb3OrngYqwLNWk8iSepyrZiafkbNXG6plMp1P2X6
udR7/ZwNBiN6wpQozLC9jd1HTlDMs+G07Q2eGVA546OQuv4aS76KUCv+3Lo/hr2/AbRh7h2lIZ/E
dHUzM+9MGaX/mAHV7KqpR9gkmnUxNh7RGCVDhkCDhBkVoLoTTp8URm/m0Iw38GADZfQUA4BEsNwN
eXOxW5Jmkmw213Pb268WIUerCQLHNz4SjbE4Kcmncl+bMHyKudT3kU3QLqxbUEjYT2izsG1XgSTq
KBrd74tLFvQPCu0ozI6ZjuZJLxDvUI0LXsgZQswcSd+JsvHR1DGbEaS3OAfK7IjJtvENXQR+ustM
a3hIwHiCVu+CL2UnaOMr+a1PbGdXKvlzcKj8ii5D+QJdfFtnOthAHY+JPhfpB8LFd0I+olNBSNRm
YDd+lAp5Qulp4RPjJ3L7FBtfhtyIGiWtgqweo9v9oJGfvApnz/GNIa/Bm3kzcd5O/HA/xB0Njjoy
v+4V3AidpdBCWFhd98tgiDzW4VUxeh1SjdjehPor/fTe3QaSNrOpaduSThvyaoELMgZFWc0i36PE
wm1FqOG27VVPPysFJSksCtvKUXs90ag/WaTvSnpfB5uy7zptaOPVkccWiM7kgRgYvfaeFAWudZu5
+Z52QLtlSDPXpU1BWZgne8leqq3B+F/iwn+LuADSAIfg/5u4sPmVAfNufv0d5v37Of/MwLD/oVse
qEspbczGUEr+xVtw7H84riNtJi1BAMYST/HPCAzvH67JA0hTfnO+eVJbdn/SMSxLCFvn9VgGGpAY
/gcRGJhG/08rL7gpWwrhWrogN4m39x8ZGGnSR4mYvfrQpyW50wibZtHXWFBcf1h64HGOGii0yK40
V6w0Kh9uzHaI6+Ig+mHc5CyVV2FbJytb5OE60UiXTOhFlqJjt5Q6EIVQvKx2OiPptmpVeOoLHC1u
2a+qtCeyGMIX1TSImmn00JFVsNPCT1ci/Va2ApokZQehAJi+yVJkI+roCxmju2+dRa055ccYe1As
LfsE06+IdAvdjbss8ctfaYkpwWrJ6qOVC98ZqQmYsW/WaD+WFR9LmKumyz4tMnc3gdXtx7EGxTvh
VYMy+zYRVEiZJ3hksuFqZqe+bTB4A+lm6JmDpXpi70l5t29lkp2IzVxSE221RuA8n+QU7ovZonQS
1+dG2MF2cr0VALuj2+nzwdERoltteiUk4FMGmbi5MXunlNj4JG/8fJ5IvZpeOoxCK42qFMQY5FAm
aloiEYCWj1jlV3Oof8zMjSQneji27NtAVOF2tNL0FoTOR0ywVnY2GwbkAYTNtrHEr7mA6Zk41aPI
DIE+xluPE+JnI5/0VdPGnx3FvBCeaJI27P5yMa6nmCKvHAB5gknIcyAxUu04h/5KhxKuZWWP9CfU
raIHt5KC336nG4ppPsw284i2zsZjEkkmSDf8aWtsgoqA8FARGU9NT1Mq7dq156XRZugiLF1kV+4u
8DAf0QwMG6ayvybiVzIHpKIO9VmU+bmLk1Vu0Y0IKPY6razXbYP2o4rZ/yf1T7Hspex6cjYplp+1
neTXiP9ImqO+tLvOCosf9F7jCT7FajId5N7dWRBuRxOruPWxitdxgOIcjcmaEjybnbToV/RAjni+
nkAQPpQTGzj9e1Pl16pO/RE5AqoB1K5Jwo9Cu+TTk8FxERMvUZQlOeSmSSUy/aztHkVkWd469jak
32ZvaQ/dnvleYXYyI/jnqQ5HyNEOnU71PV6cOcEl7GpIbsE2cBKJT5RP3ndolGxWqS1r+yqHJZz3
BvWLesZlqpMXMcGMDaHfk+63ph9SsY0Jy1XONQ7edTyUA+nrsnYOXbVwQ7UBYi5UaIApwOMofezN
gqxNp6Z/WKFWjJMQmhrx2IVSRMTr+V+J+0yh79QObr0FBoj9TfMhXDKXNY7EmX7rmna4yCYHxij3
zlzdkLqpZ/SB1GgoMLBBfzOrDFJi/JcwNkFOKyYb7EPgzvAybVVfWukdkuk2TUSuZqNQW9qVLx0V
tQw/aJYGa+yI8R5+EgE9XlWu8Uw/UHB1tqEJszvJ9YL3X1OhbJdMD4aatOnjY/W9yezgaj/SGlS+
Z2qPDoPOrlrGNvRn2qokdI6kn/dpGMtdqPfPULBpPbvEmTqU8rrJcFeIm4haFA7UxkBCf7e0ASeY
rJ/qKRsfzHmEh6g8tNNENW4js2i2RQy/f8HAIURgdOqzZ7cGOJPHOqWsqd0FKTmm7AznnRXpF6+f
vR0r2qHuoFTH0a2M6hmJSHFj1VGvEpX/hRmccJclXW2KxA8n9rWcbdRwC9rk0E/mSof0LDRAk+Lq
4LiG/zw89tOTYSYntTiiTDOS6wpbrxuA3497ZJIG2iyjuMVhR0SxYTlruwvkSWIfPiVjL46FpAjj
5iF0BDR2GfuYUwWgbAe6+ce9uHovsyKcIapWm38iHNqgj9qZ0/iWCMpgUtDZgYe2N0Pw/lMXP7H5
H/eeKHvYsS7zhtPIk2HY4bFaON7w1peB3xBjd9LFWG0BA7doTnV1mMv4ZNFzXEMZ9NacLYQfEt0L
4z06Zi551+lg0yUYRgYdxtHJi+eNR80atLbRo4Jp/2IxvrQ9Zo2UFUx5MA3JXOmNqwZa4VT0cbVO
tQLjb1bn4Nw6chYT/jtNOgkyiPkRCGpx0JrybI6TfkLWZ2/4KlDnj/R4iC1+AP727nVzsjctB+x6
X1cwnOW5TGgXJsWE8bOxSAhSi0N5eRfNcrjfque/Iidx/PudXA3jgRPt97ssMKLjLkZV1YZcy5Xh
91Nto8O936xjIKzqzfbQ44bSfCl1GlFaFxF3gUyosYyn0UR+iFqzXxSBGGOQBS63ClgTvgV2eKUS
uIzl3P+V47XelVNds7r/1kPx4kTP9ig+ZiDWFojcyboutPztBAg2W9SEoVkURwEOtOuccT9o83kB
AP7vAvS/tQAVgt/q/7cC3WVlE//8+vsC9M9z/qxAXf0fOklqtMFsAeiQVeYf3pfr/EOalOEgXRiC
WDXnbwtQ8Q9dN1kRSoPp3LYkpJE/C1AgYeTSEOrm6qCXDOnZ/5MF6B0J9DeUjOVJE0iMxVabi8DU
BZ/170iTcBj12a1KsjdonGxqBAwXLSmTU1vVF8XYs5HgZfZxrqUUBHTimABdrktUwUl1tao5Ohkd
lTKVshKqaOE6wFFJQyVxi6Y+qaVFe1SiP7c2emqcefXei4Do/e37/r/ghP6DemTrhuWSbsda3HX+
i7PzWm5bibbtF6EKoRvhlQQJUqSSFe0XlC1ZyKmR8fV3QD7nblt22XXvw2ZJtDYj0Oi11pxj8gG/
439+orI0cPFYtidKOL4qLsvJPtMKEykMG98SxwTScCCDnvPqVMii//7cxgfw848n91yg+g6TbKxN
v35+ykoHgzWoCxRZjO5QBQAvsS3P8Y5N3rjpw+i6tmvYEQjmQivpt/8fz8/XhpvQ4RgT1spa+unN
LwZBHYSxdUHhtjcU85lvjORetDCvCieCRpgdm4TdHOFsMB0wGf3j+T9g1d7fv8W7FxzepiXdD+9/
okebEcTM1FjSuUzV8CkCww1ViO4zFhqXy13HFcVNXtTg5lsmroIdZOCC9eFigMAOsdrfX9KfXxGL
+3pyGQQl/fqJdFMchlbddYFWscQb6RRDEBLN+e/PYnBy/sxg4o0jMDGg8bmC3jJ15K9P06KLaocm
pHBZDEotxBM7NdnpYx2SOmJ30YUeleHV0lZb1xyMQ0+/9MZRNMoY65jn2sJFk0+2fUoT4QZ/f20f
MEXvL23NeIHabnJIivUT+umYkM1gWjHhT0HbvDohOgBbi1+EBTl5Du8TQUSwDXruH0fC7x87EjvT
M6Vw8Uf9VsiGMfQS14KQynUW4m/okZKse9Xu72/tT5+6STfQIwkATa21/vtPb013WzM1soy3BrEB
7xBvA0dFS6obiSx/f6o/fYo/P9WHLxiaIOk1Mu8Dd05QAuSDH/XpK6PxemM5gjobDFgSz/9ge73D
z35akN+/PNchX9OiL8EB/GFBJszadikRusB0dBwvWlcevEI/dYlT7NlsMLzxrtHH9Jd1Pd53OKV2
czMcWBpow2okWLFlsHZjqgXaaJuHLHdgrgD+Gmj0+m4Pa4FOJgATKjJwwjAIteRNQdsgocS8DOdp
QO0UvbUGppM5u1FuRWxGJlM2z2ZyJuMq6m6NXvsiGpkc/v55vy9VH945Q1JHN2jJOOZvh61Lx9ys
Ok7c3IQPZEzJLXpNYD0R70qLh9tuDQscB23nDN59m4t8kwrimMvB8acJ1Jld3uHibDY6Bq5Nj9q9
dqvRt+a09SOQxeXAwYJ/Dm+DopTPJfnKznKo2TeCuPNx3FlnaQpwF+1LUrADjdxRP4TPs93C0057
AofSp7+/ZeMjsW/9ti2da9e6WEn++3Cqpl5uZwtR2iRoEK3TY74Zm/T7VM0VUZkPC513cAPgmEYp
pwPqT2ujybcZDRG5a/uaic05ql5Rt2hnXf9sJnblq9r4HIeLAc8OCZ0njb3dS5oFHbhhK3fuvT48
ePq3VHPjh2ICZz46XCe1BuOhyWrWDWRVi1Ane6nDzuy1HXxe/k2kxS0d1luvqh+6/myQZwJSE1o7
kwmz06lRYKxMp3SJvK0VO+YmGRtkn8MtQLcHdzhlEzabqujxDIg7XZcPrszvVEosAED+ek2+2HWD
S2nJNjlDWKWE5uwXp7b8yhy5jorkMdkqYuk3bjfBP4oerBRNlTNc02PZ5AnVvTuPL3MNsVmrS4xY
UVPw2aEryi5M98bxZ7vQDkPd38Ng7bajxrB3TE5ZK0hhqx+aBFc4tmziJ4b8QuhNt0kxVW5mqYhB
GrRPRgWApvJeYiVfKkfdSHFvV1jWikZ+AcbINEs8OwXyU82bjgXtyE3oWPamc3kQKFsPdsQ8I5UU
zlVBu4b1CpCH6q7zeP7HUfX7wuVKep2Ua8webcf5sIJMbSR7SRJHgKRhXxdT4A6ZtjWS6T6caLYh
ttyGeVn+Y/3/47NKrroSHdF6Ifh1ZfYUR4e3ZFx29cfWGm/7Kn/rlX0FYepBiewp8+znf5w9v++9
0AFzJTA8w/NsYX7onbYRImUt79l7iaEDSV2wtqWMSrt2p75KstiAhJz0bkW+y+Xm70/++6bTJd1l
3Z57HklK9ocTN+rpJ41Dxdt1qmec1khfGDWKJdMA5poXVMqO9qoxf/7Hx2ysALxfV0meGN0J+1zL
sviof/2cIchplKZ8zgL+mccZtrOKAt9fBF86g0xcUDNs5dCB8MfU3bJ4whbKv9rDI6Iv41+v5ver
Pq8GOZtLs9xw2BL9+moypHSGjWuG9i27IDgjeAPqbIfaCNKVO3Nmjq1x1Tr6sIlEdY3g2c/XUW4R
j/dQw9BU57r/92/mI8KYNdWV7IdpbCCwN2jt//qaGgA4SzI4Lcg0093mjIFrMj335LQ/1tH8hkMb
OU9ToT+zTeTUYf5E8Pmn2cHT3iKmBrEdbQ6t6C5iDPKbjBERwgeakXyvfqdH9/g8LzvEX1dsRYZg
GoEFhcUl8ue3WIQTxCMe+u9v6X1b8/FL98B6UhFaHrXah70InHhNg5TfBjCRsJ77XdRfGWjzduXQ
c1E2sopIsaTZDpbAYpETObC0Ak2lXE/8gmqt1e2vyGvqjU0THhU2o7a68xGjejsmnr4z5oDOEQH6
WRRax16497pZ0dCzGcBPYmYJ887e5HQHWfGGI3GMLC6rU54fIj6jKomLf+y+xAcQ5I9v0TMMy3IY
wlBB//otMmb1itkd22DI4MvH8SHGPejE2nxYGuM8oCCOZCyO8YgltS9L4ovjN7AqPsPRGFO30A5s
z4G8hpONUNak9YIEfIMoAURnWj0XE9YqtCIVj23vu/yb5o4PKsa+kJcGsbzjuv+xLb9ARr0xVzSR
NIGl2EN24UZI8dHtQhGByLC0BK4QgMcIJWwRuOnt3VjZr38/AN53fb8dAD99Gh/Os7HLR1IE5zaI
egNYfT6rrbkYalOtPOI6c4sd60K9HQFU2QYgO89szS0A2Ich7a7//lo+UlD/55shQlKyChnOx6XP
nQcxzrJvA69whmAU7nwSZvbUh+j5GmM+oxUi0iHBbsUomwUhN66LqcquHa8m2yM/LLzwcwjADreD
B1W2RBXpFYyDFg2f3LrHSUvcSiL7Bm4uJGmr+toZ/XD0oAZvwsZ2fT6Mex72Xrk9shUnJP9jYJps
uGB8Czd5I2sCQ45jImGW4V4W9nNRS7VxPebI1hJOQYZjmBHTMTZZogjcLcCduN5+8nqMHPqTJcKv
iDUe7D7l2l57O6drnvqu3VpNnJyThqhpFb26Rpr/I0jq9/KGPpFuMGEkwlj/kdz3U3nDxNFZ+6pt
4IrsaxR2la8txPdWC3v6v3+Lf7h+2Ww+GY0KcEuOvl7Of3qmNs/sUlUM2euofEvrZovu68DSeeOO
MZHzaNsIKsKCWYr7vz/xH7a8vEcgiyagU9vRPxbOuHf62gkly3NJwAkO/U3vTmLNsXwxLYeJjBv6
jgno0i4zeyMjPdkVuEwQ9mhr1lCFitp9FbJPgqWe7O2M4ASp+D60jfgfy+4ftjQ2yXGg8FGc0IX7
8Bl1UdKYYaq3QRmjBR8bYs3Sr4Oe30yaxByXvLXI+P919frDpoaOn+m52D0syZD51y/GA4pBwgZn
lzH0V7qFFJzsVYcM2sV2zpEbYhqzEe5pnnWgy/DJDN2j2ZaDP3r4haxK3ExYtH1yRIY9SGoLjdB8
nxiwi7R/bYHWi86HNYlXyqXT4XsR8LV/faVJ3w0SeWiLgpOIZlzUK2bdiTe2jq5dxunb3w+cPx6x
lEjums8ETOjDNdAmVC2CAdIyILscO/NSCJ7VLMFDDtkaqOrUW2+BT6j964D9MKJf1zsg22ymxfqF
CFf8+j7T1ogqQ9RtUCzd0ziLW8OhOgwhsGzjSZE8VzL+oP7MphjkRIRUJyWKLx406vCQVF23aO2t
pQ973c0uloXB6N8/mD+0oniBDsWjzsnsyrVf/fO5PM69XMAmckZp4iurCiNT0aX7DOE/deN3HIRg
nIWLCZd6zZnvatLpQ7EQ0K3MhQ5Z/mbNfIR/f1XvMOyPhwc7ZL4pqlvy0j+8qi4aQtMqdRXMPcRL
8k9iMmHkMW+X1Gfw7eBt8eB6IH/eRwhJGThjazFpIvapW9xAJS9NmdxZ0/S9T+Pxrjei2zgkeTkq
T55mwZ9x46uFlebceA3kj5D4PNS5+lXJdQFA4mXnMmxLvNi7XMhy8cuBLVwCTnQX297w1DaXZU2F
QEZjHxzbroM3LJ+XPq+OmpU6j2YTvS5NsssGqAhjGU+XucFlzVILDN3abxv2AH//wP5wfLuebZOI
rYPHd4wPx3esucksS7sJhkhurYVg0l6ALhzLnsCZXuJu7W9tTb2l4z+b2H/Ya3lcdYDkOwYpIh+b
2Elq0O5XThOQDuqQUNuLQ6KFYQArOcOHhlV6VOpiQKZ5keNv32LJkRfxbP2/11TUUhItzjqN+O3K
UJdAR2tXNAGkq2slCqxhmQ7JeSyrrRMbXycC2q6QjcGKNtt/HK5/aOQjv7Ho5lLEOPTyP5zl5sL0
GU4ajABnluD04sB0q28pSZfnIlrF4JpXEqZGwNlAyF1M1Nvfv/4/rDIe4aaesA3SX7Dp/3oSs1Mq
Oy+WDahQ+Jm1d7TCbeq27QYbC9Gs+j/fMaXQH2pJ9pQ6OFRSESzW8V+f08VS0eOE4TmHwvtWmQ6I
7bqzbyaaNvukw91YDjmug8a716SrcxiGr2CGiRvAVRZEU+jdpNrXEj3gDsIRjskkAaUwWtFNb3bI
yRt42Si8t52DYSAnfO3BDdttPZM6zD45OwOVcx5bWkyEJICSjvOndh7mrdOqFLqbxwC7zW/bvBiZ
IlRgZm2dsrckBbxESg5dsyCsF2/VUybEt8GO5W40J3xC1ESXkbE+EHz8r5mjBSRtGqauf6Kbo2Hz
ZRvpjPIx8bL0SPsrvAwT6MBVJbQbqQ/qdlnxTP1o3TLYaB66N6tyV7TNYD+51mO/GCurv9oqVH6q
T+4dKojbapTa5ahC8mCLkprbjUPvU+p48yaK5lPcY1VDV/TYlgYqyNnynpELoPXAj7bpTCGuSy9/
ZCfTH1UaLVeTqaOq6VFnd94XiqDssoYtfXaBB264QpaP05ze6yoiPAGLzh5g1fw5Zt9WzN30VVQy
Z+0wM79byIfMdFhV89xXd2nivJhxvbzomXFbuvnnrkgwtZgiuZydPoFW0b3WM+aUuB9zgJZF1e8K
tD3Ue0BbkqqkAuvyRflJpuZNahSTvUsGbNQ5HJmlqtnV9/lTp6U9NjV+e7+LZArSyMmK8y3dSa64
sidXXVXhNqZN8n6X4dbyArl+kJcJYtT1ptLF8OOn9/tCBA3toMIgAdOcZpY803pE6r/+9N/NSCbY
rh7pybmyLvYziiPUFFVyGY5zcgkqgF5nNDe7KMSWg2teq4g67KpT46gvkw0TBH5IhzNrRDe9/oQ6
P9/lualv0Icv11qlyEfHoVKFzfX7PUz+ZvzXKQaBJTtUysbqEcqb/26ast8m7FWuMKvFa+oe+Yu0
3w/tXGJgM2vxMKGaPuDxDMYOYyw2KRxfGSXVBVKdx5lvYB87TrQjXC+8E3iRjLk0nvANV6c2ppbR
2CbrdQ3Itja0TxDUb2HZdmgdSu3GUPSOvaQLQgiavoxkeB/FWUN2Xgvncf21YIt/OS8wMNrpqAat
0GAZZuMN2wSFTF1DlIAgfQ2I1NMTWPPwFqQPnmvoB0fQqeHWAJizT3U7hao9pLc0mIbdBJjCX2ab
9ruNMNjSk+EULmDou9VtlM9pHhBG6ew6MnofwWMQpCA6AugWVIX2tDzOUD42aTRA8dfC5dHMiguI
uN4tDhj1WHzJ1zsFbqzj1IPPtWonaChfHqLQm+/sroQQZzQPDYRMvyWlkh65hXGgWtWQlMTXdptY
sAH4ia3rSK2xcQi8xQHTsUdKZ0udnWZx9k6TfbFyV0LO62yoM0j2l4pI2S6srnDCRVvGawp+Vgy6
tHaI72TaYGYgCGMZrTkDlnGnF9DWteEGBVi780jrDrwh9B4G0oh8fXKdwMp44iHpc38yxvqS6Lnl
NJGA0ponQ2G7ZXoe3uKP7r9Ek3geegIrl7K8tpG4X1Utx0llAkXVVNFB/qo2wq7jV2KKiC4UEXJE
8mT3VSSL3dCit0nLrrhbiv52dif7c5ECgG6Hejpqk9Y+y+lRSkQ/ViJ2Vq3ROCaaGHVl437u44vG
nO0vzH+n/aSW7kAKd/YsbQbt6/02LppdXnfLdphYVi23ah9sBC1bU5nzoY8TvAFL+gio9QsLSf6l
REuX19ldalbqxjUy+zHGiRMlxePUj3ie3OQynh9r0Rj3rvKqa0SbD1GvwgeZLGQJd2C61t9ygaGt
bHNc9asrZwSwGUh6r7dcZDZOZId33nozdwIlZbyIU84I1K9TUx2ssu/8hebSocax9OCFtvATQM3M
26qZB4a/kDv6t2mcim1Tpe1dP8XGpSeST6od2rtuvTEm+gdT5Zo4DzNMTIOk7Vx648VYYlDErZ3e
pX2X3iVl7dujDuVH4Yd1J+cw2t4zIr+Mes3mXDQzjhHhHIwVqNJ+54sesdeMPRcfV9xA0KUel2Qk
tGsgNsmeJQyJwG06xhSjanYsePZZEqS2k10Sk8wYzdeR28zX7z9hbUEInOVbuWgptDKLed6E7HUq
6pioz0evIcW7GKRHaywyYRtaBrIyOjYOAnff1mzzwja49nqNtxy8uXDWEC8/q+MrZ3bw4RlZfRKE
c0BoSb1gxH7UZ5gHGdG2t2aCptGahHNqTLc+FatnsXXQxr9f7CrBv8bpSKEfAu14v0Fw/2hknh7o
rYrOwmt2bmSYRxGGX5ekO9kxKJi0AbY4vNgh3NmcPhtv4OQN7bGH4bSnogZP6MCRFsicDR27AC7S
FKhaAeRsOSjKiI0UZD4PXmBZ9WuSZZ+yLESRSvBmtCTfIQIGqp5gSY9iV7aCV8G+b5jaXeUQ6Wgu
DF/D9NzG7RPGYzh66jUdzoLrOAXMdurEZ6iAn3RtzoG19bds56EpIklxMpNr/iDxw7GH1Apxdvvu
yZy7m4WYStoh18Cs1qsuk6VQoCSBA+JkT/giD2KRL6YZB6JNgsm8gLbNsqa9IZO7Qg75unQTylCr
2moRUcS9A6dfIZabdAgbjEIRQ0aEzjr9Ak1lbi4ohtILo1oeSdm6wfqz+Aaw1EwtR2vOiejdiJ6S
CV3ncUpFiQXY2FvlErSJtpsHM8iwNMmckaMzf6fivK0t5quzo8S2qAUdyGK2+NjYskreVl2yV9az
E1aL8WzXD1nW4GaCzZQKMJR9K/SNgXXdtzDe7cJCh57vvrhguSF/IlImI+a29MJPeNQafFcz9vaU
nYmmF2uT0dmiqub0dK/ztHd3yzJ2W/D4x64tLwrLJiO01K6TCZTxYu9ltRi+rmbekGV8KWv9ilYJ
fA03KHXTd8B8+V67vMbYxxj+mcdu4PjimkQ6O9DsjVLK3c9ac2lmBBugCKm2TW3d6EqzNuCaiAsy
0m1uPpu9ewVYgeaz5FDNiryG4pm2uwbOBc6YEm6YoRADDvB8IKD5UWVeSY06ooR+v28HE7GizZIg
nO9aN9R+5VpvWmnpW0w71iaDBpYNBEe3HhWyIc1NSCiHABO/zcouOoBAAXw0Aa7CoRsR9oqbZXYY
WtjLJQSB/mIi23yLyTpoxupsGslDh6uI2GZ5QSfwraSVDKFh0/bFdzdN36wWoOW4gOPr2VlsnEHt
s4LvWAztoz1YXxqjRmAArlh+ElBlGEZHHuT+EUvCpHsK5AGUIbeGQobNelunHSlO+ypra18fcWgP
gIEW0/6KigNzeCOzvbIBSzT9wGXXsH0jJQWsmbszAdp4s/XpWRqaFjjjeK3qwSLKBLmD0YynvuK6
BPr1WJiJCsIyB+SiL8e26V9KLoBpPSe33ayuhxQdf5/Ejl82NUrOccYNvP7UJrqvIq8/ArW7pJ0j
gnGJAJ9MVnVKHMpc+oxyBfPlrtCQgsQnr4SC3+iO2gHqLf1Kp2fsgqyDYqZObh8pVAZtBHocv9f2
/c4+tZpT3UVnaxrdgNlNczI08pvHWm+gmmfNyaS+qWEE12bQ6/3lOwmwEXN9cmyQvlgBJGcp5LZJ
0RivhLt9f+1xMZV78pxeGA0kp5RonZNN7U4AYos9H4k/y1Wk+7metSfZpAJ53yr7UNOyGxL3qsqy
gxlhr8BGCc0LVA88pmZTDH116tcPIUsZLngk+jJF0fpTLJ35UM0yIOdsg7p9PBYuim1QWPwBReCF
q2zkzXarQYHoD3ONbGQcQzIAHLM9vd8wF9w7rekBppBrzjIJPp0USNSIN97mAPS3jSKGPpHak9LC
cd+uv73fRQl+Tkon3S2qOCVVU56WIi5P7rR8cSWbJatHWEYjqt71NjZ6/LZdtUnXT7lp22olnpUn
Xl55BLXjO11hHVPiu5JYz0/EUeSnbP3JGOMA8mR3yMr+2cXwu+e3/4FR4g/t9qI0HsscNqOuJOyP
9R/T3GOpfP9xlADFLdM5NOUcneYsi0/vP3nxctBgdi0h0v9WYLeGVhw4qhHEUKjmKa7baf/jVy32
chKOSMsS4L9QUlDluUgitCQ9vd/MQOFPU/UEhrv4cbfbCXdT2qmCf1/nUGOBZFFrhAgA+167UE32
zaAwhZySuhdWD8Egi4YrK4PsEEPob5LALZXLDE2HqulyXTMcDp+8s7SDwTeOxyHBaU0FtzNHpOlL
rvkJWbTgNjRupjrbpMRx7RutNjnJMwQbraP2Ufwd32ZIwKe3egYULLjySCqRvpehpLiGhD9r3rId
M0iLgtkDcTUsYBmo+Z7ICqNjYZ1173U2OxLV4mmXQcgaxw7SuGfE+O9WEKVb0PWmHuHHJRFVe3on
U9rv93qRRljPMC//y6tc/0o2BsDZkFaFNkM4IXL9B9HSikuCzN7/b93uXRwB/frn7zfvD//+E8mP
Yguc0P3xrz+e58ft+/9arTxZmMdq++PO9/+pfn+5/z1cjUvDR6qPq+H/vrbp/cW//82PVyJnODHm
4vx4Sf/9YRzG9m6axBOE5YQ998oPzjQJRmDiMh1Bgv0P+/qOgv3v1/ef3u/78HdIOfJ935cP7/e/
34yRMlft7P+yZJ2olXucm9fvd2HbXnYKZm3blZTKboi7heBZ//3X/26WlEK6WuAoQormR9b0/kJ4
k/RdMuErg7143BDF7o1N6KuqIWNYE5doKG2/XmS7Jycbz2ZhhH49Aa7R11nglM5iizjubUoNLEKR
IbfEqr5wIUIYz+K8RpoekdovvhP1FhZRoyVetpwugSbDXGTIXRQ0ZyDoG4Gou3wzIrAys/F7rk96
sMSEK9orvESi3mfam+jfXEqX65hWB3U2bITP7NhiX7GQb5piId2tsFJ0rqw9QAy/t1N3paR5i2AF
2eeEvT3E313RsQcYsmh7fXG+eM6NNIipm5pv4RTl5DIAc3RMg+o/7B5yrPVaj5stHewE20pyjNVi
kx0g78oOcVG5NAdKq5tlhjHpDfOmxf20AaERWEZ3zqGab138S1uY9WQThlhvQLNZI0PgpPJ8NWDE
gMIIcCZvviV3OMlvExGam9oCr+tFN1Y1AQeq3johd/AIog3Xz+/DYID06Sg8XKvzh1Zc4OenqkiZ
IkwoLCjsaBbRY6EjptghkVyo8L0bVeWeC6v+PPXXvV5+CrNmDFTkuj7NSO8GGMY34o2BObnNax31
91rXzJjlx3qblNMpSuOvRbrXCkUknrvKEnvhmwrWUNGAqalK7xQptAkJeyOjHHFtmd/tMjQO8fAQ
I9/6FMEc39QJGe3oU07GfJyHCjWSpZ9hS9S7zCN+F9tf4utNUf6IEbWmq7R+rYBQ7FpK4L0hI8IB
sUxvyWmwN4M+OIEXKZww2JzyOaq2RotNo1UZbS0juyI3JTq04fIdjWN25QiA8EK5p2LAlTTLYby1
EJ4lRf2k5XV7cgRU6T7t2e2IprrME4gDg4B8lCUAXYpHjZdwkrQ+sKkMjAFDInIWkYt95aThoTXr
r1S3WOSVWQWRYw7Xib3Re7Z8pcZYvu67CJ+6o4gstpitz3D2jMKhIAS5s6UFthI+MLCoObmnoJmD
ZAVNpsxlT+Fwi47JY2fC3gCpwclW9sNgui3+ug0JSEhcdPA4hXZcENRvEyitx8Iu6zNWK65ERc0+
OKNlG6LvXugkooqKP+Of4wq/WIlvpUqdO/pD7Wp7F4WrtjWsl507us+TURPl9i2renXdhEEaqpRc
KPOKdBuW/EmD76JXV7qB+mOQhPu1MYj7dB6KvS1bEB259IiMFF/GHLZ8K2xQ9gn7/Z4BLmXFdjGS
Jwsk0D4peyIlKwonqAq4L6MSk3qT78nrael+JLVPiNtIG6uEQVf3N9LM1S7mQUBup8e+bzdCx+Df
J7m7mwGe9blrXuUmY+EMtqcfYR4mw5CFOde/rhqwWiMkTuPToa6jo58vb0BJv2pV8lmr6rd+nMRF
b2CBYydvB4WNXAtj0T6SXsFpxP8PKtXckV38EifhfiolOI0uIYEm8eBCjDG+evJ6N02JnBMyw5rB
mJzRObl+jWCbS6cI90JN80FV1RKQYQJO1Bxfk6Sab1kBEcIMmBlVM4EVz9JmP49kUailsI8a1ZyB
4vtUULtHdlOdjIENmKWbj0Irwj1x7tYRs7FkC6QRzzWEp6ZPRz+COX7XTdZrKC+r+gp0nE7dLUEf
hCK9WSrDg2cB3XmR7M1Uwam9nkWjReh5MxnXpCFQxHlDwYzSCWxrRpbJRvmyWW8w0caC1hwxxRed
44lAaxRBYXV2+ePGZG3sLO8tbGI2WAwhdro3MvrD+MqDOU18rkpkKiTbbR3GgQ4jQJqDGEnlmPWn
FuH8iYJywnnI/KKI1qxPq0xorrNSrbtJM5AqOkIhz7dmQg5QrZUYEyMyLR3nYM+ltleQj7qwVyQA
fhUGYW21VSeMyWPTf2wJ7t1jp2MsPEH5jN14T6ZjhMyV1VqbUxpD3ngQev91Lpf46IQDjwUDMCR4
hOuKuePeHSC6elf3JgyO1ktgT3T5KbGyalMSwW4nUfsyFsOLSbRkgid2UwKNIUqvNNgnzt8r0zrO
thXM2WzTCwVKqDT4Ji2gKXawN4YJ/ItaZtMj3dyYPdgXrkHPhEaLfZqUT0uXXsYhQ41oLIiIVlLj
cMPoQWbmIaLrtUd5peb7NmSVxekJGl9En2k2yi2bW7Q7ZrnRJhCmi+2pE7w/T5lB2ZmrHZwz0+Mx
LZbH64aPb0099qZxX2Os3eCGIssUiMq+TR9oeWM+8vZ9aV17i+uhrIWD5JhJDmdivBoj4I46Iovd
WKw1lpvPF16uAXztp5u4PXWYr3G+u9cZO8Aoh8OsrPolyTwOOjFkl1PWPmdNmgQzzZd91Q97Sdds
xz45It8WYRwxgyRvZsZlLKhCKjKgxmrMoLuljAxYtP0oEst+VKTUxxN5T3TqAS72yTUwsV1rkei1
ROjn0ibmEsvuYYBFvZs/Y+koPg0MkPw0g33tlGUJnYXMtkogYCNW6TyhET8OUfY6GlG9BXsg8OBm
DHhy61uee2YgRsUaS6/rYKgl3HUOiQ8M1I70ZeajXLMoWkX0SleHR4yrgOTd6ZuGnvIELd87T54X
AUOkOaMWk2Hb5AEVQ/d3RStAB6TXbA0yAW4aQQ0bzua14a1gV9Bj6c2tnkzQoRivHiIJ1oDVVodJ
ak/mAeeWurHCT/BbYBwStpGnkXmDRqG8Qxuf7V3Mzb7RfyYarL6XadpfTnHymdOtue/cnm29jMuN
F76RZF88J/0A76/Wpq2+/ooyrvA728wurKGayCeix9A40X6cRuMNyOPJhRqpvMkfGuk8FzP+TUSA
dEmcNfu8mq5x8CvsDR01Aa0kGabpwTSb0Se0aLm2+Jg3MhXFMS/ZQs48UOBp+X5u4i9yGo5E8wy3
tR1HV8xMr7qpLu6TvD/QgjKQo+VvUBSGrdWraE+I4FvWXeNALc/N+I2GRHuZpdi0iHs7e3HpXaRk
ieL8tSAAJNNRh3jN2aVj39D64ZQyzMLfC10YUQ+zLbadhLOBjRlGhiQUL2RdEU0DGMkP2aZIDtwL
3XxJ3H4n5wFXch4ZO5GEFLhh94Uw4Sto8QRmEfu8DfHAHyVIbvCcMP8xK2Xzstfq2L6BAxOI2bKP
DG0PQzd+kkISxpkqbKmmMezrijjZqODqGkrniHYvDixd9855wx52LJ+VGU/skAgjKA3vUNTmN6fT
raOXWpeTRRvBIiHaHntFzms/gKEjac9qY4p4V5yLKfqOtY6GqOOMhCMv9i4vxyDXK/sIRK3cR3nX
I/G3wVhHQLvCcM7pJ0wAhKq9AwliwxwlvR5YdUlgkrdJIuVGDwtnU9Sp2JslHRGNERhCk3lnJ8La
6mO74vrzkNxfdjdxbkL2gk1usVKMyt5btKp8SYbJUWVy3tjh/Bg3hjxZOBY2hYmUOZ4Kb0+KcL6d
2qS+M3L45TYt5Qp1S1Db8JEYVCWYwwvWLdrjG7NpSXpm8EYc7JEVaUL6QcBzq4b4kwvqWEdW3Urv
uyHC4ThYdIZbiyzdOWHTN6Y13meXy4uANxG5XEb1Qmg7U0BVgDS4L/pG36z152mhnEXuGjIkkMkX
kxbrUbjeF+K1hksld0acEmA3YRbJe5d9kq0XbC4cOio11R0VrTroiLWtqSnP43yBcJrCL21h4cdS
BVaSBIgwUZzb0zHMFO7P1pn3Y0km6pjdpGnjXKnG3iI+mR4AE4ap0p4Mwh5zR92mcxPuNWt6mdkr
nksoQ2tz7eymIUh95DgBX0x4UOIprAB5aEmofbHH19Ap/w9jZ7bcNrNm2VepqHucxjx0dNUFZ4IS
JdLUYN0gZFtGYk4AifHpe4E+p84QXRUd8QdClv1LtggmMve399rum5H+lFMRbQNnnB5sv/ePTQn2
CAszD/VMPIqSBIxhly9FObaPkcqMaz/cqNElAIEt4VGkfnYuFCsJUv4+w3ByKUSHPJQn7mOfn52F
2h77uKbJ3rfsbFt1oQQ4+j3ljUdnDlCi3sG86lq4Rn1aGnKKBpF/YbB70LUenOXS2rHaNd7srdg2
BudAvzD2eoD5cYgbcG7NPN+kUOkDI4rp2lA1rc0aZ40uZfzk2O91O0MMXy7IdgcY+V+yshje6bmH
CZVua/buhIHi6TZDvXzkedBf7V4PhSk+BmRiVOueCY3AleZpQfs4d1QSlSM12biB+LFa5aWyMvL1
XjcgDXfM2OccnlGO99mXg7+wBySqXNQ8m5Q3OLsA7yLQOmvaeq5e7joB/MESLT1F/nwqEYq3ialb
wAnRPBfulN46jJtrB37kwgHO8I0MDCnrdPQfyI6OYRBj3k7k8JXUQ83MaIYyJUs6RDiwVknSbnpR
E6stYmPTCTPeGUAQB+OUQd7+VjoJP6W1RWjpYYKmvBQx7hpHAslOHPbvkQjWSoviBxpvnzNhJYDF
KcZmK7ym8Oqd4TuriF0mu5F2kg01ANOTRQHkmvlIujNziORllzZrMTEMMpwfeFG1oyOkvx+NJMRv
0JzuF60ZgrUc+cHIKikuxVRtYQ4Zt553fJj2bUeKQO/DKfG/l1H8pRHefAZMglWylEfMVLSqRtbA
lrGU2zkrCuh6QPerxmRyXLvxsVAxJeFFHYPz6OqDI4cE+R/lbppGtFexzPgTZs/OTqURYOWB3WGd
+O9zCyKgq7C9W0NzGr1EMhQp3wnGKm6JINkKzfgx2Tr73ykfQsWZeJ8afr1J3eICULk5F30yPkVR
BX8bVgidilQ5sQrtKaSgJsSFgwMT6G1qNYNFMm+3YILEGrgnW6GUfmSJIvHkxBA1f9deD5ehGvD1
ufn3SiMfOtpj+h1dnb53brHBdo8crF1WbwJ/g4BSqywQ5qIYboWRNtT4cRYskn3nKnfls44eicCg
Duwz1ScHMva3UlBOGgWmtR48uMuO8t1dkqnumGY11pVAr88ALQrvy+/AUYo6gh3hTDfbLWirphkT
xBpmBRMTMrwvXlGlOHf4+AQ6DG9YbRTkQJonGdfOv1wbF27FcJzTI/xaE5jFvtIA1kqw6A1hEKgv
cheleUNgwcOyzqkoUxmmHEx46FqzyasfwRVqunKTJcZnHW1bw2SnrzH2UzQM5tIEZxhA8rPp8YAP
060lPtN9Hs0HqsTkZpSY3jO5GXyAmb7c025o/x70I/mRVYbS70SUVWqG0dM3ox0qPd9mOcKVOaL/
uFH32BTa97EYf8YmWkjRwa4p4dyt5Gwbx0qbnubeCx6lljUPRqX8DW6qgoEmQ9Qa6k1pmcmW5/3y
1i3X2Vg0O2t8TyuTbYoX1qpgvbfhdLp1zaPeo5o8oI/RYjuVTPRADuVIHwcJeTcysVwiybCXwF8n
h7WqmOYWVeqvslS81x1NBzMaP4dU/Dxy4ig3QhJs5imk9XKfRRDeY2dnGNRfzBo1516J+GU6kCq1
IKEVvCotWo2igmlITvOfo36hh+t736rbFUHpYTswZMuz6pMxmbufYgtZC+xsyS5oG5t0HySuTrEr
qN7R6qJrjbg0jcxrO9ILJ61XgmOeutYZ3fSUMmOH6DT7myo/PdPOIfMw71PFZGxqIZ1Dt5zrNYS1
niLRw0S8d60lpBYcpHAytykyes3OsfDehBb4yIuy3NdLA3QtgeMWEX2frIYnXqyRXEPD2USvrace
wC7xO5rwbH1gL4tJvCEktSIIZa9BsloPQHbmYzEUz4GnqoeyhKfTtE1z9jz2nK4aH1iEF7R8Fjzl
CTpIgraWpLWzGlt1YwfVcLPSROCJ9mj5ZroBXrhm+BlvY9UE+1kvsFOMK7+uvI1WUKPcefPNYFK2
KFJeSBFCsbG7Ckqfzw9ukBPHf5faLBUZtzqbVcgKF9qTmxG6GT67wTTWaVpp69ZC3hNbm/bkrVmz
fYsr4weN5zlTjvJXy6F9DxkyWmvVV5m14gGLnb/znPTX4CxSFyCsA3W4FPUNgF1JEe5sP/phmuVT
lN51W4TsyWRO1grCvx13dUAjyNEoabgbA+YvRZW361hJWDVOykaWaOEa8o/NOlt8MeflkEXl0S6a
U57bPWKRrwGaT+T4aKkPNAzAOkn25g3HSTVemBnKWBtUwKwbv2YqKop6S4A/DGY4h16q7xJdwLSS
rsLIb2zNpO+OdZl2HNBZSthHXsrot+E11UW3nQk3hA/eSKbpnjqoguf5uEJzDDhQY1ANiI3E1vJg
LYIjbZXfVd4kp1hNF1l665gmnYecZAGFPRUTwpnzMFRobGj0Y8UV+4EkRwyaMvtnRHvUxs4UrzKQ
qMqjKsB1xnwF0M0KHV/7kRMk1sm07pAceR4s1NfR4p9nj75LfgSqWxHZzSZm5PgUTPR7eFi6UGjj
jV1H1t5j2JJBqowLereGyaAhXQN4kyL77Xr7uz5p/qkeFWVlyZAcPftcIbJYGiuOpl1iw4EpQbny
WjMp0xzy5s3yoiEk2Fft5ay7a9r9oLK5DPStWuIikaz7Nh089wvYq18SbQ3tD5Iu4kVyZCZDu5W0
H0Rj/WBPqf/MG/viRLo4i6kGbyuSR68fUp6vvbFFEup3QNV4P3c2L3Ab5Zw13QXSm7ylQXWeh25c
5YhgqVzGYyq+KeysbJjyNDTL4lhnlILE8OuO5ehcrBKAj1mzaM0gnUP+aZtM0BKY4/P4qdiudY3/
FuUUjonByvZjZmfrItBG9gHWS+qVh6JrP82qzW4SSWjPuAyHR2/V56JrbmyqpuOow8SfoZ+V7JEm
oaxjHzSAtUcF4izjmCZFy4o02OseZvh68gnY19G0EsoUIfhuJndjxNmwdgiYtxlHgZkUhhGnYQ3Q
4AHL3G4xsm/LMfYvraj6tTZKfTdNwYeHcW2tuzHB8ZHsAdGtbk11xwGGuEWZfEyBGmcxlSK/ZWAR
EBoGY0cp+UafK/0xAPYpmRPuacYbV6A7oblx0H10g4wGlICjDvlyXuPoes6j3N2lQQebGazxqpUm
Co0oo0farg/6aAdhzl762OekzF3Z4ncy87Poc3Dw8Y6/B+dyLb1OlVfit5nEOSAyKFLyE2Zs5PuC
OSUjqLE9ztLmqEzlStVaa0eHlWcZNDapUg07n4jXhmK8FXGQHknTfc95r1CtCJ3cbMWxxEH1VEjt
XExNf+zcrD0HcQz6QIr8ceB9KazRCB145+t6jAAh4IUT2Vko2M1t7iQPWSR5eXpl7ht6H9djqQPP
XRZ+v+c06Wl0wFbKNI88O87JxFZRr+VzFadPlonoO9v9JtfS/sSL6XELKRZyKfWDzDqg/ag8Td24
3yKX4YRozG9VyR4lGjAf9RmToT4xflA7Wj4nXrvtq9r+7iO0gOFt+SuR79iWdx55f1D9l5LKvtUW
FFs/VbcSND9mIMh41PPkr04uvirX7b8qMPKuMwX0YeKHdTSOwsk8PfSaax1bc8wefdPe00Ugv/MY
LPEgUtKRuZUIO4sS16CbvLPI8JREMQ1PY9+Bla6pQGCUHiXmrU2CqyhmbiKd0/lEweiagPSEZbGw
zrRlRZxIlfPUy7lfC0AEFVLeU71cIIDnpGWb8ZlKIBN9QLdfZlzjKzG8kpMLljMuWI0hf56kNR7a
Uf4uJI0kPn1h1C3oGIrsaXweAiM+Nzo4cVEBTObki3TjnRx0zo1PmAH5HkSmqYPm1OLO23C0do51
2ySEAMi2zZJ9f4OXNmVTiw+ugqGgONSZg0aON84+DMd4Ip2s7eGmUAnQYHJjuf/wjNlhR16pY1IN
8UYlTbadzcwlQSXag03W6VtWzL8l93fi9+XNDjrrUHOOXmW8l2e915+GkeUn9aB76vNA/jHJqsei
WYwtNv2Q7ESjU9FIpixz8kCgMTubxkPcMNyulFVgIAkuKo+rJ9qu6L3suetIDLUn3wWS39tlezbb
/KjX1TfLWXoOSOYc/aZhQ6NgsHvsuO5tYOMUXBH7KWWmA8EmIgA2OY6+4RF+tQcfCGFWZ6cakufF
bHnDV7R3bjwLVOWEmvcYpBXin0lAdxRm8cCMljOW7A9FYEy7LlXmpRrvoWBnU3e5+wD7uz13APwN
1oxN21XmNl+eIlqOdOvGCc47vE0DAywnnyt0wU5dY63SL4EIW3dP2Cr/mSFPrd1Rb5/b/rlSef6Q
Ey7g4JkZ7xgTCXAbDQZzxgxvnBf74TGStv/dShVFjS4PRQP5h92hx3QJ9iqaZfdZjinWRVfaYWG0
H5wI9JPZ8EwIEmsLdvLsDVN1UvjJeVVYnLKl/XEYYdH57PVsQ6CQLBefARXIje6S8vx+JgZxMaxk
Be3PCe20xUWUGgk99oG3VjV5o9ahYTiKB+5aLjFNyOgTw3DIu27f95lxrAMnvUYY41y93nqsi+vC
6kGwImAcKAcdkGSof9OIBcrAil+bBNk1LtrogVe9JMFYI0DbWfmRg3NkqOolFwpfTQCzdvfKbBub
3gVlz7WzJ7PAcFeoUFKr+lp0y+kZukDTHzRiQ492rL9EDDR/V1bNI9Bznt0Opa9vdb5q5FtnpkKX
bGAz5Kto2k5QojZVV5xB7iXsnziiV5nUH3W0/lWcdd8UBmV+rmXyJmrkndonLzZMzc5eig+c2Fg7
bEL7opfUyedwQ3FlMocKWIRTIJdN4X76sQvD2+1pQIyfGoHhtsvKcR+5LYe2iG/T2PnFmXz/xJy+
YhI8pOgkeXQoc8A/vT31l4F0yUDu4N1tED6zLLkYpA0ZlJjuivckKY/oSPpv57am+4vqxsyNttSz
eOf7JXUM72zHtv4IjWkTbzTmQe+5XTcnN+eGN7JSf1cN6PK+EP7JGrD3da3w9rnWF48UDePddpzu
RXBzI/Zmr5ip0j3yIUeqmaoj2cbGKhgC+WNiRDQlhv4gUtAH0g+c0LRmGoYqF39ny6jeKqyfPlah
lxYJh92AQ/+XB21dB+5/BfpLfbmKvkbkoGsSpfNOlhgVgrteVeIxLSX1v3f5ym3a4sGffnueNo4b
y8LZCVSGchzb6Pa1WlIHdB29OPNAjYJJ9Ukb9dZLTX/wn1+6kucdtLgJPG/fHfQKW3hejsVxGibC
AkX8MXVW8pLLayCD6rU3o/g6WAOeizS9BIPQngAf7KWIbqg600NrBQJ7XuBdsjISr8Z9FtGNMuyj
ch2Q+7yJfH5QgeMhp2TTLatQ2giZnZocEwbHHOs0eESi4qCp3+eIERbhAhmSzez3TYPmEOBmAyzQ
BZSMcYR2MGGXi718dppx3xaDT74kL8/ORA6SPqpuNWE13/aABXdMd3FUOm11NqviN1KDv69BKO8D
c7CO7Mh5S7DZWI0FA/5oosodVdNe64ouHzq2UPUNZ3p02fCvZTXQ5uxoxgGQtnrqZ468MovN14nZ
g+r87spf7PfUNMFmxh6y7TIxHEpsaKtGZdEDtm+1ZarJgDVq3CdqL/Y+ZSB9F536mA1v0Xa/eTkR
CGPagaeks3ZlkS2PYsN65qRrP3Os7Ij8OKdCc8atGiv6td8mp8hudaw1N/Zv8UrXckF1GfujoeSM
PcxqPjswbtHKvbfO0rsXLLYccb1iujDaMc50h2+6zEsfiXA4TCCnj8ZVxuP9ovUGwx4ykOgXfI4x
2aGpg37vJ/OJ1yoPcesZ18ihy6fLLrKNrFNEATY1TRxrXM+6zcY3FWjmm/Ezb7uzPwbxq9DM+Ami
yNvoBlRrO15Fvk0MT3dcb+HPDyRgoyAEeZPSG4ZusCsntqgzwVfGxKW+a+umvRMNaLuaeSpb1PiA
XjafOzv/TAO8l2MqrTd8UgKT3TfVcyJJXQOaqNU3j6Itnzy71544MGACEmBlqzltTkasha3klQea
8ubORnewew+Eotd/52RhHAmOWScku/gwjkaxC0YyM00+l9sAHyjCSWa7I0dV4W3NOKpBmJqUP07N
q0AVXzPs/sxtU7zM3bOrBOTlyBm2c9t99VJdJ2n4m9GmYwZSRdhXlgM8Ln6Jg1o/dYUCJj5p84bn
hL8fTLv/E7j8Xz/H/x1/VX/lRrZ3OPvPivFUEgv1L7/8z1tV8N//Wf6f//oz//x//OcjZMKqxfL0
P/6p/Vd1/iy+2n/9Q//0lfnuf/3bbT7V5z/9YksbEmfv7quZrl9tl6u/QeWXP/n/+5v/9nX/KrdJ
fv3Hv3/+KpJyk7SqSX6qf6STWpgz4E7890z921dZfrXt19f/4//6G9PU+IvreASVTQMf6h8+6V+p
poH+F2sptnVBcgKs4fp3rL77F9cHDUjGljIsHRrqf1FNLfsvoG1gKcFzoiohIGT/t5/AP72Sf39l
/63siucqKVX7H/9uMsonuvoP6XOIoCCh6Jwm7u4ScP1XLqU3NZYmBqc8CsODBD42MjSWy2Bb6qj0
1652mrCyTKmvZ53YhFZj82qXT95/537Riokud4Va+OeToybaf/jt+2/cP1d2+GXGjkmhx5gW/acK
2z6uQEDGrLD3X//50Leao5kHCg08cg85Ia5yMIrQM6AD3z+6XzrgQhnjonTioG09pb5Vhkbbakig
y4cDxSzz9v5hvXyXDDYb6qElTQretGbHYKAL4eIca9uN1xRBslr6GYct5Li6QKZzXJj2kOasbIts
izNT9/J+hTt5WI1maTDYwYKNsL8q2nraJAHca5IwO6SIT2MkYkeB10tjoNuozPupPVm2/r2YXEEi
JQ3B72i7zJ5pDdcQ9hlptzsp8yel98+DLQhXTUO1noyIRxVDqASXR97FFgCXWN92TbrXzTihF6ch
iImfXSlvB+Qq2nA2ArNlnVBeU1Q8y1jZFcmGOE9OmtVdRnxb5H5g0O3HeqaNc3jJRC92hQOVHXvV
Cl/hzizsN93Nby26yNaNaCdMclqucckBSSouHF/pHfcwjdmadHZ+8I0EEmm+2WTKbPjvJZK9lA32
N9TDDeZkWvHYXRqFrx30Cf5n0raSjHRgYPxAEtLqdAuFLa30+UUT10Ex7BhLgOTYJe2cYhF4upvM
6lEdGX2i32EuFnONm5NpSucNDyY5vsIzbOQkVAM/AZ/V2TvPIJkZU+mTGzntAT7P1VT4j4wjxgOq
A5kRjS6GxAzCOpfPVtbUF8wRTt94mPnQmyd4ebHu2Tvc0w21f6a9KQ0ed1Kbr17QMnBpyy0dwdo+
yTFZKg/bbYP9qbNGCIMyXmdVYuzGZUxURu6PYfkq7oSXYXxnk6EOMkHxpi3hI4lMkpX+vL6/Uah8
yismW+b4rJeSmJET28yYB1g6wv4ZK5ducqRBYuLLPCiVxzIpTcr2mn3bAfhRphsaNu2gRR6QAhqu
gU4d5VhH7W6gl3NVxtO2aK3dKBTg+czPDnFv0eziNqHeJzunGY6zy1amcUcKqAD+RJfAzKhP6zel
3y89S843BNcfiPfpZpqri6J6a23MVEAsQhLL2k4SaTwKC0kt07dGBDPHolxo7SXttWyGbjONCWT8
rFlpDuZCreWNqA6lCzmdCg5jO1a4A2VtnAhQ3hqdIW6iGSf6KGrb/pWYHQierHAOHIMeDNpSFy2f
yUKCxxes6g/uDg5O3ZBs9cS16ESoqHSuadTWAoYYKCfcxeQYm/fe6eKTne816VahURB1x0lEHI4h
lpqGHe42Aw8oWr3DDr1c2pRNP9uS6mTwGxzwEa60qm32rp7TLZnLC5Wdi0XpvR0CZgY27hQGhiAz
y8ped1ZMllLQz1DYzOjcj8yL5M7YJRhEh7r4cPFZr0tDkCGMUBWs3fBoWd5X5wASc32ajGQTUUlr
0uzYZO0bCnVx8Kye/TBCBx2TcClL/YT4P2zJinCCfMSZxMuD5NMritNBfqR6JfciCFqON2OK9j1A
CRuMX/V0jIvmPQPUtzaklR5YQPYo3gha5ORrQZB2+SZVXeznftD2wnPVBlVCN7RibY2N89zp9q+c
nFUVd7suGZ/HPsH5ktvoRg3+P6p9o2Vb13oOZ54pGQ+zUR4b7jGd6fFuziFLCVOrVxOpzH2fEheh
0sEJMNYOqMpmxq9o8fxcGM303q3HLNlETYktENJsJK4TlQ57kAhPqkfGlg4EIJVvY9TMrS0sBugR
dE/bfaVbg/cBnWqrMY6Zqfol7eBNzoC0Y5ZY4oTySoqy5qE+ugq39hTlCUytITqxx+9LhrTOgAuy
H/wve2R56V0KLCjujtfy2E199pG75VFiMsfVUrw79m/mO2ptaE6/piD4GNFMu8bD6tO/Tckmp/GG
LWQ85LexiNIVRoNmT9yVEFeOnciBE5eW7ZJhjI6zwbrZ/ZLwuw/RbL0Gk9dvxoy4WdYOBKtK0pfc
1T2C1ipGa93G+XT0vGvqI9xC9177zPwgo3IiNn1tQFMl8lMYRf8wpz9mafF1LOWcIlyDrvnR9/WH
1aS06BiUrtSdNdH/ILRVkJY/xmD4HCeOf0mx7rTxiWN9B64ASxYJhZMVPDGyZUZPV/LRM6PvTaUP
R190PGWEcaRSZe84JhtoxWQF+nd+0PIp2je5OAzATtbB0hWoSeocdccGY2VSh+hV7VFMbrcRqgkD
YmgGb0lrdDlwiPQCxhL78mtTgBrR2IMQiFhArda0H4ORrkSHdj9MQQcrLSpu4XU2W81TSbsfIoa4
1cxO0fmGCKtUAeyvZNEYst8k06GjDctZvZ28NZQX89i+9bY8kCN4lJ1koZmmvTvnb76OnUpC1clt
kA9OQj4QSisw2YaBk6j9TclDJW4n+rTnW+O2ape5VHb3TPTYNtTrxLDsa2wk21SbqQbCf8Q6fU5c
ih0dq35tAsmcVXfPxJL7Nh/3Wqs/JWkjOBTStkHRLZO/EtOYa7tXDRd14NQU/lQ0vrJ9Casp2rhx
cUoN/eyVzjfeOe93h2ct5bhvMhEG7Gf+XODyMZVJfRIWV+n4GyoRaxCBA9uHnvacWlTtJgUPT/F2
daSjRSexwsUS5gcujhTnqP8IaMCD6siiPmf5RUjJnSeCj17Q3iiziqmBw4A5Jt4JyqD2V1Q23fQe
wCodHN91v0+3gx1s4O2ShJF6YW5jv/xEpujCzmb3BZzVYpdZFFedNqjd1KbrOMX0kTAurn1K/ryq
ppLkVzS19dYxIvzjgZHQj+NDfhzLA9OCH6z5LbPL+imGybWLwTKEtNCCKxxIi2auzTMryHEq1H61
tqeU23Rad2Yy7VOnvZSLHbzQ8qNaNbrTz2va2jD4DyQSG3OsmFNRSIUafUVXZQOdmci7Rc8wPko8
azNY7Koz60q0F4mJsy8PCVmHOhbhY8n3bPVSZ7yL8WOl8c7bu87wRKkgAm1Ofduyn9XL8malBjpH
kzwOQTKGhOgAa7YpZRrCwckp6OCphnCyzYYhB+Z/kebmoaol8EavDu0ur3Hr+NeyVUSZk2+TeEWE
JtrRIazd/zr0Vi4rLH7qoEh2eY/xwqhpSWHiHaYY1kp6BcJyIiJbaMyeiiUTpSl5I+3Fv3ZiJ73r
Ru0R7d85Fh3RxwgcRLXs3WOJ/V6fimyL0fsLlUSR/XVpqCPvUHs1wmhtREiQgDNU0uNFTlqPdpZO
8mCgsFFYZh0W0YfdRi/pzGYZHnG84U0Cq+haKKs5DEJ/tVDNdzhUmcRX4dDm0aabiJ1mnk31qdFt
Z1wIO9W4737c6mFL0dRGYGTmoB7PYaXruNz94qNImnY/54TltK4NPfZRigm0E5cfdf8NJsTXQEvA
WpCwKFNa67HihUFtveBspb4guyW1hu4vrT7sWguqbOp+BvBf/2QfQWBgMp1QAJJBsjfn7WQw4ZmD
zuAvbq/jInhnHyh2gZniv3dRGCp9l5v9V59F2paUXhQvNmYd48xIEhPVAXvHTfqY1WNlTaG9HCJs
CsoEovQ692WzxlDQsxvVqf4NKpqNyptjd/G21NmD6VKS9R2zC6PKeu8U/RaAUX3QCLWEUV5hv+97
uZYlpugiuDaTS+3Lchnin7nnT8RE6dfBX/BqWQb6rz4b6B1ZDBfrnrYXzZpmVFh0HNxsvEo7L5ff
2VEEK6dgsSENp5QNCkJigW5gm2zisXypWWx3+OqEnPoTbbHf+kHk+6rz+pOG8XPCyonccvCIWIZt
oj7ZPbzmNREljZmJE9Cx2eFbLbKdPogppBoExTeQNbY4h/wIwdykzhlCOd1IFKEj+13kZqhllXf0
qjeMSyPW9AT5eHlT2wMOr9pEpRwDQOrLXWg2Wh3iIWKwnJP7ZJZmYKP98FJCGZEsSGvoKEdxxzBj
VCwdrhawrNB9xUSWdzcZaIgx/IhoL2bDh9nt0ATxpuiwbHGyekyiIQmn5wKkPul9vpxnxbdqiqGv
pkog+MzYeudly0eUOHJTtCbhvcaeZayFN7PgLXFJpz655cy0uVyXecL37qS9Ut2UHmPm16uqDV7r
BC5qbCxIouU2n8RSodu1QInd715ifogMo1E/SZqCjZNrWd0WqNspZ/7sDI6BYWJuNuk8O4y72VJ7
ztis5PBQM1A5CvujKANcQ1VBf6T/+x6wvV9IkrIDixzrMhQE/cRydr2nsu+XXHavfUXId1jSu/dP
1VhsV5bo5fZ+AfXRrEgWd3DczfsmfTtbxoUHaRuiKaoQbdcg9FN/OtYcrIKEOPGoQTTSZweDRVnD
Z3LtLsxngQ2I0ehhifDga1M7HI+UTmh1v1NvCYtRGM26HSZ14fz5KBtcEP81qzXPIUYTTttsYxIj
5MhoxbNwQoMbHrpDS5BGDfQW13b9HJQA0nSXGrOZfmGvDoKwX37v75f75/KUsuIYCwA+Rv5IXRUR
vuH0WhqutxunCtN+cjHtAqNVGU0/SRU466mDuwP4ngdo5Qbnmt5Pxig6T+aALgNVm2BQGqVConU+
zWTV+2Bk0KSwl5HmFBk+Ef1L0n5rfZcLeBCLBuGBnFbyHV0eF45iNRqrL/9couUpaQh2u2lNte79
oqf9fGAIxejCLVg2KraxXjSH94s2X2pLc4/3x9rfP20qtui8h6bC0UN9ucydvJXKDsg3dvVmSuzP
CCDRziB4dZo9bqp0ZvGduUcPdL8d5zkbkFl7iE/k/sqtHJnCTy6dbWV/jDEERGawYw3QeboIlzun
sJ/vl0LTf+jAvRzlwUkOjJc6sDoenNE2Ifw+ZSlt4w1Bv95Ucs/kNhzZlALTyPcenXUkeVyMxAYj
SVzA9oOeepRppK/ZZMXfx/KKzYL5prvsvuKN8Izk0+4ZNGFBICc4RxdRNt43KdkaUNsnBSmndkFg
4XFnXRX5L9Vo+4gwaphI0o61PVcblxDv1s1AVoPY6G+dsE6OF4O9Yh68Gc0qPjXmB46yo58F3Xdy
cj1UjlUlU+utheCzss2IlmIrqU4ZhIeujDOAzqBBOl8nxWA7X6rLb4JJ/8Hp9GmH93AvBo5nkajG
65wkRyhKn7TeGT8BOYSIAm+TWVjXJncBxqQlUTRMf+Hg9ysOT+NZJvUvPfCxw80cLStFBB5hpz8N
VXCk6Mh77HVVEVvCOFn4Q/CQSOL2uXWST2Ne2FdOIND7qmIgFBZsbMGKWE24RPDil5tYGnQUxFCz
4pj9xOSWtIUNHqNVNW6amsrZLCIsOURj9BDb6dUZPhlcZh8moV6lK3ebMuB1A2aNb8Q7gjNPxXjT
KMe4CUdjVhqYR+xxHJxFOT1Abmt3sxY4e29qgwdRZfYqbXGkNQDAg7jwmL+PoZSOsellNmHM+t2I
cj66Tjrg8MP9N1i+ts3b6FbNE7tYGG1YA+zxsSZatLWU22+EP/wAU9A+OWX7Jiof96GxPHA1HQk1
iIk1+TxM7w9hjR0ljuiMRm+dFj6LIV4U0FwULMt/1rszOIlO7Sotvd0/xV5oCp8BkHXoWlymJTCS
khhc5easb7pFpSXi04RkNJpQIwQZtEQf/aBlzDJna0KKLIOGDrDMjl8oZgeN0JO0iy2x0ygYDYl2
luFkNs+c6oc/nzLvoqs03Rc10spmetSz3i/68pHvQthSJKGT5YlTi+eWPOXx/vsWT/oQL0JBil6w
V8B5RMeF2bK5Bi1XhXnMPu5+Mcd2M0XcvrreQ0J2BX4WBwUhvG96opZ/9P2jnGTZLgM/cT/pVBxr
KJvARzzShjdyo7iG8csAibqXRDuKngbHe+7ZjFsCZP1SR4isEhkmcstUpgcZ8+L1I0YpTcHq4J+H
KNIBH4GS40aC9UN7Ho3MolBVGZsZvQDXlvvVT6Nxmmz/5PupgfwHcGI1dPgjrgILmDCYE/LVyZNG
2c2FvMbhBfU4Mcm9WJGRbWRVP6U136uvbYOL8xwzNdr+X/bOY71trc3S99Jz/A9yGPQEJJhEKkuW
PcEjyxLCRs7A1de7IfeR69Tpqq4e1wQGGCCTRNj7+9Z610BTfGPNY3jhaKU3hpKBWY++RQ4jkqBx
8Z66xNcS9bKnvX8VuRn2eorslI8AlFTyUhPd9oZzmw4E4yHC3WY12iey/O5FlH5Q1BJ7fm8xwYqJ
VXgUC5zKuRqeIJzQqKyjYHYh+9HWUPyGn8BvlFmQYlvogduiEmnSpywx3vu5KJgcYbMcI4Jw9fAG
Ge5eeBhEYuyOO/rjOEKZ57fZsJsIBYRkOREzgFBPMw5IS1OsNCmBDVY4+WY/jSf8nFzL3bkAGMWX
7Sw1Os5WeH5HVNgOow/6lrMAmLrtF+dnIbxj52XnvJ5HWhp8fG/5Zo10+URQo5K6qT08EI2tWduq
Ja1SxZtKkXfLX2ZwIxDXdNixoYkvV/2siT1cqIdJAxnP4DXFdEb1uiXoNauN6gx3j9Kmkmo3Jdrl
HJyPqroJwkWKvRoqj9rWUbkZjLSEV19wgjDEILhGpaY7evV5oh+wQZv1Ixk966DnSAjVjFRamrJa
q1zNhmv4dac8UOh/CGqQskqlvQwtZV85jC3GV5XZNYYltb3Pl+QlYlR036L9pkWTUj1HUH1BxngC
2/nARAA3WTdDKouS+KFdSH41Q+54i8yhwpCHGPTiMCYe2i6+TPKHrmfywICdTmVkA87T35zaXXZO
9wyFE1FJ7jzR+nm2zFYL4t4099hrL6NDKYRwWcHAr7omzD6ksaAAjk+1lPmcc2xjTT9AILhgbqRa
ppCT2qs7t5m+9YA3j4o2P7puttPs2dtWXLO4qzXnerAkDHk8CHzpFPO1atdruNYVLP6ZZd/rOg2B
ZPBCtCg0TjX7YlOKa1uikDKiCU55iz4nz8I7EV76Wen9RW+0QKVroqLXI/PGLLawqygEjFagWHTV
VcAZZkSrJ/cMb6sb72jvfxl6fK0XZNWi9cgYGH+P4tu4j0jSRf5F1ZD2OsMDn8IJBSzIN65lzxv+
9lnLDZQkSG/JISCiullqviyVi0p4cpXmh9WYH9NbQZeQ5KgCxqFqQdONvxXpGzPVmOJdR2Sp4Oju
sq1q60zZqlvMjWDLPapWprKb8rZ6bE0OEGd5qKH0M18ytqhaiqs++UFmN2faaOPKsl9SbQQcI83f
LX5xvJLNFj3XqZLitaqcd6h2E+7AWsGty9C2IWUWcp1dK0+3jf5Spin5PMJ4Mjv9Z2LgxKlH/JXx
Uj4XOaVyrU+En2jxFSLccgd3jaEy1cRi1h4XyuENCLmQc67qzccw8ZpD6AznvBSPwkRh76VLsbUH
Bj85HKw4nWMuFMVrpE04GiyoajisN3jEwdTW9w6FkZFRT9sZ484ustJPuGGZtIdARCwFma2uo9yr
atg9xKb+rZy974WosHprsbfvuKS3sX2th8lHlJpAdMbIIJsRGIabkuasIazJY0ZQadTiF3CBLDto
0/x2Rr2W0VMAWqYc+5G6sTenWmDLFCmltBp/RIvnc2MjlTlRfrZKu7dIc6m0NsIWXmHUnzQzcNEe
+uAnGH+8cbKjHgXfbxaTTVlBZ3INIZ1YBqSBg8aZVqeQOmNSrZuq3JcqzQo0Rc9ORswqc+YjwZT4
EqyjieGDAp5Ah142Z+EtSJuzHWOam1Z3gyZDZ69iQWM3l4XZHV+EeKgr40NvlgOdNf7/zvh9dDrH
xw/WH/M6u8SPkBe5Gl7ZFuz8Ahae73jsYoir+hIqo98q2Q9VECmkJN03mgjWpjb0m5Ti4BFjwlUN
cNEHz+2iPGIEknU38NXI7BpgN4u8JLoqqKyk9CtTh4aV7RoEYGCQCyOYZIYXQQu7IfPe4InyzSyV
fYlSFMnyhGqpEYUKPBsoak5dMR2wKk4R7hOtTam34H7pWzrSq3ZiDjr3LXMggtFdYjHGAsMa03KO
wmLTZ84PqptvyCdQrSWVP41HR/PUx6R0aAdlDnMIBomR8ZbM3ZVAT3jkWkNueH4EIoayC+ys+8vZ
g1HBHQPawFdSWTIiJTwfEcCq6k2mp6902OodMeWQQRyuZaaSPmBrJLfBEfcIgjNfnWjYFZzS0Ijn
IsgqsKiiEBDb2+nRdMpTnjfpzq2Rc00xHci4UlHTdY00/3BRdYDeYrVNOiDC9I1OUePsyLRrfHNm
XEnW8rae8gOj35c6gzeW6XjS6kG7YF7doYx6Nd9SK5NSp+E7XJ3Eb6zSPFpQ95bRsQMkCbYfF20Z
WLgVCKJoP7jGOBscqDDWpuGqi6Tth2vGHlhhy9WgD9wcVDYlKiS5U5CODdUe95perr3TZOmwHMwy
g/I2EPAYyjHu18KRw+BUT//DY18vIU4JKhHTsWhTFy02DNKETkWHWJqGKauJWqIooIpQY5jDNTfn
OU9xZytPRgYo7I/XNyHoAhDGT9X69vU1f6x+7k7uE5OlzeCU00OTu3CN/kZbtIUunvyDcrG+92vz
8z/x9ff+2PXfXv7592ZAd0GkLVyqwxR6vPwro6zmRHLnMCdQNqx/WrNj7YBQuwe7oT+p0GL2Dlz0
HRbaN4piAGW7SuzBPpaHgtF1UKX2mz2LwzB8IyWGu6GBH3aOS2xNzSmri+/pMs4/YmipRezgKdZ7
66DoCxUrOStBu8ho6O+raNfbU+0ywen6/kco64WMn34vUtdGEbJuozrwtGBdjXUUS8gVeVWrOulJ
BgKFg3ksc5IKePCP59f9OQUV68+9EHLd/rF/W0//z57Wd3ooAf3YLhk5cw/+fEju8eu/9bmvr+1/
es0/PWYqnXt02n0tC+gW5sXTSKkRA9EMK1puxvI4RQ76+9l1bX1sfXbdXBfrDr42/+m9/7QraCFw
XAx+i0Y2R2i0UVeibxDxaTnA5fY/PmhUDXOOr+dL+abk603r9vq0DVYx6t3jKFsHDXgdwovlalg6
BJOvq+tT68KCTw+B7vj19r/9iXXTgAD3mTvwPyq0/0KFphOqgmbr/65Cu37/2by24vVPEdrvN/0W
oXkWSjPTNAkxsmxap3J/v0Vommr+S8XiZxvObxXaXyI005DR2tjqbAKvCXMxSPVpGSfG//t/kRT3
3xCdQXr9m+hMdU3CD1HEeY5q2DIwBlHaH6FKmdErtEDi4VwMZjcxyKvDBtk4XaIwCfM/FF7/n49F
KXvx3IRK95da7J923ZixAv0bjJa5pX2R7tYXlbUtK3ny/zOYTM7RecIYzY8NzokwG8urDCES4zNA
AC73X4q9j/H4zNVWPxbcLoPB4O003b/nik5/Cx0R99b+hFb7G44+xwG3Smym+UptpQhwnaMVZ3Zr
90AAoIAs+AL2yMUfQxcpV5+C4SNqtFOMp46EE6Rm/a1VMS1sSjfajE05n8JiYDI1PMOnPGaM8rBy
NBo27tQ6VaNz1I2GSjuxZ35VIshpQoUGFLzTKH92qImNY02zn9LZtqcVtzZ3LAw8G6Er33NsY7I+
ph17ZGxIvn9peMpzvI0Ffwepky525qQw24/Ki6fQNRVYbvzQdfobtQwppScLw9YFqdicFptUa60t
ZNMUREwqGBB2VfGsp8DgbKs/msrwgfTN3EZj8QBDeEDa5/XbUGT5zur82GUqURnZc8QPRZ8OPR+I
0tIYXQo7cIK1A2DMylJw3o/FNYEclP8nOjxgq0gT+BUy394NLpweE1YuwNLo7FjuMwU9EEe2WwdD
81jY9q8u8tQN2c/dZU7gQo1ldtuQYrKnxrbkxRg0hvdtSLWHxS6tnWlW+9bJ75bK/Y7Bq0URJ5ZN
EQERafoB5U2DoUMZ2uMklIubGkejpmhheMbbkEDxGyeOg0Qzf9A+pbc8Qv/P7GcunuWuLFSm3Cqe
QxRuMAugKaek8ygOiifSXcJGhjAS7ZyaC/3NClv0jL4hjXwKmQH4r9fB1vjwFTaCkJDcpurCraa+
lcNQwIB6xWgC8ZGZxDaxqX43oj67gzQfc0L6mtTc9Jng1yurmyr30Mm5qcIhHdcB7ZObZSps7t79
lUOmJseHcexlNxNtTEkUIhPB0qkOvV5Rdh4GsFSZcrRzI2hrwMh1TfFnse5BVbt+FJcbPYvhp1gz
p8DUnMjXyTe2M5Ib3ZcIugmRQJaipoHK1DuPFlgiGBA1O8WOYXbxVqudnxg9f8aoMEqzplhnonzp
sncVvvgmto59UdmBbc0V8QivBT1DKE8J3jx9PnujdWznBTj5FFKXvTMHJulKWiKuydw7DTYfxugf
AjGmqk0/l2z4Hk91c7AEd+MK47pbwXJv0V8rhvHkVqG16Ud+KwUHdpBiefd+wul7kNdXFCOmx48G
qmooLl49Yurv7Y0b6rDMRlPdF6QCXHXMRW2R33N5DBYvSpnCRyWxPswmbJsoXpra/hiYvfGoF9Vj
g5WCPi1iOSkO+Fw4OOYRbyb53G9TFO9pY9+Jjv5jypx7A7pItvhwUts6zEAluXXEsEd0ofsa1v0l
8fpNE5mnqeSccNJJbJsCd3zRX1JDPHZ5/5ZydpkKwK6BX0y7V0owRMincuTPV7USkMb0zZISnKUj
9ZF+qNTQZFdZjvMnOUUIRNG1jMCF0nE+M+bc81l+LdFgXox8up6wtGxASh36mj54N93WWcQkOWqd
gyNHrI54mpUKUaZD2nHiWZfIcX86tTqeG+swuQLtWtg6fmq792XCXDLKaIGNNZqUfkl8y7gBvOX6
AEOXIBLuHCgW7F9zaee7ZBixutNTU7ttpdIzZXz53fSGEwnEObWemapcjjyxm61NbFbUhNxw11Ju
9bXlvZJiRGIn9u3kUBUwzR9VOG1asBHSet4Y28qEPVGhJ9vEuXXLvL/XIIsljRZu9BF/Uyus/Npo
knvN7jf17BqgSRvSDBblZ2+6ib9UTJd0yPaMlpNkqw+EQ2MeusV1Fw5KdMrKpaEQCgyeJoOvKTK6
C27GZuipxMXqTsdXsjV6GnhzGu7kqTUx2z9TNpuhRf3Sc/UY0hhvFj2GrVAMnHTKez0OL1yQeBSt
DeKEcxmXvzC43HAzOEMnpRcec9GNzezOU7MuiMqzl4LfaMaPRJdQ3Lx5j20khB1FS0fvPuZw7k8t
squ0a6vDQK+vBA+y6+zuI526aaMAPO1cxyQWs3opsE0LB69spyTMgKnUcm0DqKmE7sdCT5x5iuWP
hMsc2244pEwkcgWKv+ZZfLuZhQ5Nsa8R5Ocb+kAl8Dnt5zjpyBdo79CjPcYDdLEhRHERtT4almet
M7VTgch436GRIG1tvnVDlAgqvXqCJjl30tq3FhtTVpgvvl3B0KEM3zEVaN2KE5kAdYHnpuwmB0r/
u5fQpBM1VkasARt1Ma88wblcuNN3QolVOBvGa0gyjNmz78jpPyoPFx4JQ+eys5fz0iZ3c/7sUr84
cQMizRYjGGiyABThh5VBt5DK7mrQpQQSiFZnOffscl/D4tigb0tvE3ScPojCsxhr5Tz0MSg4FNB1
HnsHU0ykOIFQFzOWxrqer9zufqwYZaBopamFqRH1cEYlm6l83VuwS8rhuidOnTIW2p3BCzyT/PDR
rl5yAu7J1C0+vEHbtKNKLhhDOgA0EPuwSx8Gel7bNh/GqxmfvNo4tW82Q8PoonFRR+Zb0WrZ1q1b
pMVc2KI8uUoi1CuJQJtpJYHOf3hjiOGWcSSBCfDuIK3LSB8ux0GbjAdQYK8ECyPUhae9G4zxPTop
wEAPLW0AbDbKdz0F1zO1To93j+JFl5kVN3uP6rIGp7fGWAPVpP5JxANDPLc7hIotzoqaE2Pp3pC+
RA/ByL1tj/DesRXoSjkzMdNb9nOUdwdjyvczTcZNK4tNhPBKo2a1VeeUUGcj5v5NxCMJZfU7RMJY
BnRBiEkci3IzSkKAJ/F1LfspQ13T7DCw9xJzVF66uPI1rYCGZascQBOZHIORvzuzIc4T9Le0O6hj
8gt+gF8vOlH01PWPDlIpqjleB6wwnM+j0xg710KWZCk6p5GCJrmmbzAu3FmryAlSOFm0MRinjABQ
CoRzO1VFF4usNNt2RCSX1qTeKa2BUqmOadzYWoNEN74vqkYQqFLpOxJ2GMra/YVjgDFIdqwXlS5L
FHJ4FsMvmjS/llT9CUvxIYynDATbxJCZikFN3lWwahgaQnd8jHlxYFnzk4Li72AX+XRpQuPRW0YS
HmitbCrK6uHwC9Ii8o6YfkK/UIakV+s38Ky5h42w6cqrwujf9C6ybjyHPFTP6PZ2pTzmuVvdWekG
+t7RrTWMvkUD0cpzL8iGym2qcSOH5D9sDbfA6GKgL2mdaWenKvUjMO30yRLlKpuXTYx1ka6tOu4t
OJtcBFDqNgtj+mhRhkdlsm5KcDEii6EfGWZ5UDMSGAppWoeSH8dpIfHVyXVa2uZmKXWL3lGsIUIk
RUOtNE7esu43ImZkY9iYOdOiguhhJxWKA5xug6jfwVjWV20qsWFyDZHdjWGp2lFXJoaNDjPvCY8z
owUoslE5flPmXNmPAl+z1VvXscOJbSXdYU7n/jhy28Qsk0l9+KAEDNKvp1wYR8eVw3bHU3xmjtVB
L2NVRqdcZprD25RS/I5qFG6XOTxwozg3rdNdZeGcSKrz3ZwO4WESoeOPqoMaBDiUwGxy6gbnPhuq
YuslRBmEVHCec9e4TTVzM6FWDIQeQa9JsV9gqRlm1bjqqym91KF7IcBu6LXy3JaLejtRlTS0OT73
hv29wx8BWDwMD2IqHyUA7iqv6gcL6+CiFg4ttftWdZfbRV2SoEZKAkRTovC8khhMHdNoqobObnTR
SvW2QhoVZfCQmQX4LlJhMlX7BlF4YOTmN0M+Xo90f26K8RyFuPxJ4K03pdQUrcIivLTDaV387TFX
ZG9JxIgjpB+OLxtFLBYFIk99pREUWuSjxMKCruJ6Vkmmmz0BZ1Gzgrr61/ZAlO7R1uX8QafjAsut
Dooi+khBDnDQShHXuijzaCbfY9Cvotp4TTqj39hrJW2VEnheLv0Csl73uY1WKqoMjD6ymgUOEXaJ
yb32kFgA3GVda31iXSQGGTND1B96c4qHKy7k1sFKxcaZiNfbrH363ATlRROLvj2ZHm7QawgcZPnS
lNXMr8UoS7Hr5gyfpjatZte3ZGD0sqT7t96/yoWdCQiO67/kAJ9/oJEpDAPCq1Xztu4NCQVV0nX1
60FSqQ6lrmIvkEEAKuMC0Ix9iLJdrqK+W46RRhcq42yI19oBvbzfq6H0nNUimXZQqDAZYCRj4qEs
QddO9h7V1060dncihCzn60LmifBTU+lPIUYrCpX5Rh2RN1CGVu87fYySXdZU14UiP459FkD/9EAs
jBipT+7QDVNFlRXxdW3KMW9jgfEN7tqnVZO46ovXtWrVIZuT80IQuxkYmVqdbCnaAsa9lIcZUxFe
WfXwJaEVBfzuT0ntqmNkfLIcCCfbTNCVPzUh65rZiP5gOf2nYKRdvX1ykTUd8jZ9+o4oQdZXt12X
x6dVf7cefOtagv+XA3QqZmz+mcCHxEeOGOvQJ/5L5+J5hGenDua6RH7iVaHcg6isDmOe7WOEzvtI
UN5cF5YUilSyhjm24WkEOLBfH1rQP8DJRywjiieLuCAO/KJAcyLVI5pcWzcLswJvZPS/ELd2NOy6
u3ot9qfyyMQaQ6/gc1VuzzH9T+HlmMtkuMVnQMZXusX64Lq5KPRXLALNijOqTMm2lCrtpT8ziQN2
JQ8chSlDEIf5S7yWXleN9fqB1s8y3felJk7QdxDAzEWMCPBLNpPqRbGHLHOq6wUVsuK0J6RRYPJc
E2FYqN9b5qjBGZpR9aUlQj8gQd1JcKKgo0pBWMtjfV1wTv9em+2O4/pre31aXR/0BjEG3swc+a/3
EVCtAqmR212v4xL6296W1sgR+L1P1UQtujY57j5XTQQWXMVx4q8PAjkO/Rz3zuaPV2JoqE+TXKxr
6wuHifsw1RuwwyqHhJ72dAdtqXxiS8XJBgJKnhxG81L3nUN/mq1GUGqj7Y98dVwqJB1KkcCsh1Zm
MJz9fIcl1/62adOs8myuKqO79t/+2r1hkMwjTAJb1u92/VqRbWNplV/1uhj/Wvunl8Tk0EvyoLO1
5LlImYnDsNRC0O6wzg4OBU+m2WZ+U8ZcPCetRtW0OmBXM6yDSYGOs7zQ1LNOgy61cZPfEig0HF2p
vUI3zI/oycPLXVcp49KQlJTjrrxT1l+zlz/aH6toPHKEYsykk3jY0+jgIvnZUCoJLjoIGuBAZOsT
QGY3qBT1G7e+6vT13183yWBE/SyfWBe0gIn56I1Al36H1Uc3rKaHr20SRQEI9sr+8+PIz7SuFVw/
p0FPDpSJm62OkOvzA69PIqwFrkgNaksMKTO8mdqf1PfS8IjJQpGrk1SXU9OGSCYvvoTbcg7ItXVz
WmNZcukc6bLXeNQgAq8OErkwuOtzbZKro6Zckzj394NQHpM24VM0WvjhLOpvO200b/84vtdVjOrg
I0fbRa7J6yojFvtM067+eN16ZKuddq1ZCpbLr9Nkfc3X36g17NUEQsSb9bEkjjifsHQlZPS5v/+D
61tam5yyzUTYFQzOcdmmhI0ygJM9wkSe5LFc+9vm+gTMe+d/uAD/T1wAjW6I+p91ZK7YTf8m5j87
Mr/f9IUFwMCvwdZ0bMuWlIHf/RjX+5fl6A71DAOqlGkZf0ABvH9pJuxFla6MbeuaSlPldz/GsP9l
ei4yJHoqFOokL+C/0Z8xZJr1v0cCqBpUAlj2VCY1XefD/tmdMWzEa9w/o9NI334dLoi6YtprT/T9
KkKgvehk0dU/YUF+zCt41otbxAd1ukuU7JQq43QsuoaEgIZyk+qE8K6h3wewCSmcjE3MLBcCd1dJ
vQQV7FikD0Ih/2CcciluwrAdqhQ6vQRoTz2+N/ou0fqFBthfTbLfKIR/hz4w1f/4OfmmUEKpuq2D
WdBpcP35OafWmi1B++0YNvQ84Z3CdEdm+ykykCMW7ufUr6Qcd+0MR3LoEkmxrlNDWxYYGAtNfS5C
47RYKthyKR9fpJA8RVEeoyxvpMScUc+T3SE6x6vzUKBCN6UmfV1kUqJuS7F66JE8grBapsUlSo50
owLrKwXu+ap1R5k7XilZCXcRIXwiJfGzFMerITJ5TwrmycZ6FQYul0bMTJHV5tH9nFkyvfQ6HCuy
iSQ9Zuui7UYVbCWWl0W5+3rYcxq0qHlUUL82tq0nx4aJvsiL5nKKE6JyQs0zPm8V6/2CXF5uGmF4
R8CQtgtR+1BhBt++K0PjO0ReR38fpNlgNiNcJ9KOQLL0S6kmXpDGeneKe76zQhoWImldqKSJocDN
kKy+hklaHAxpdohgiL1p0gDBLS4Tk5ATLXeX5Nm9jUvtVEnHhGkbJLwKee2Um0uHM/VrsT6mcFNu
zdk5VDk+58Robyf5qpbDr6UweNCljSNFWOuXGRZvoc/oVjRejGOUe5GgcAtkyERaPWALkWvzsmin
9htjKrpdTI83toXEVQblcB9BP7xQKqVKAFvYm4dTy+mwHaUhxZVqElOaVEJmYLq0rahyzrDe32Y8
LSoOdKLX9F0u7S6eNL7o0gezLqrVFiPjDAdplemlaUbgnjHkQ+siktaaQZpsPMu4W1bfDTQy5bQu
KvdDk+acTNp0IkrW0rZTjmdb2nhqaeiBvmCdCEFvtqa0+wh8P+jESE/x+mCojasGiVnGJG5j4xVy
7e+qtA5N0kSEvLI9KSq3acI6yMs0lOdS4TZVjXZ67PAh5asjCe2VJS1KDR6BVeQizUvlAKafiKJn
Rmb5LpQa95apRCdNT620P5EYSL6AlzwiSjQ2mTRJTbd9Dma8wTuVSRNVjXeARo170D2obJwbB0da
rghkwn2lSiNWIi1ZQpqzlA6XlrRrMao3NkozY48Of/QmbrwldNFTWQOSaDk1oonKeFVl0q5JO1g5
MdSS6IDKwwwUS9OYXX7j/c6Rn0vHLzGliKiQ08bSbMY0YN9J+1kqjWj5EGuojmvMadQjpFmNvDfo
be2VkDY2veoAwHWvWIyV09QfQAlhn8b5VkgLXC/NcDGuuEja4yz6C9Iup4xUq6WBrpJWOppS6I9x
1xEbhXERu52N786QBjydYaMjLXlhhOA+lgOpiK+Io9jb66uHT8PNV3R2vqMNhtgueiul4a+Wi8y7
58IxH4W1VBtP2gOZsTYnbpj1wcQ7SA+l3iONu6PaSj1DGgxNaTXMi0fCmWu/jS2AeasdURoTUYda
G0sblJ2Ba5E643wiLNo4etFTTLLoaRLFld2JD2+1PJIzKC2QAi8krBDIVbiWXFySTE6xJmTeS+xQ
xNSgE6s4KpGwlMeYruQizZautF3OMofSlVZMHU9mJ82ZPbP1UywNmynOzZFSqYuTs8DRuUiyR9fX
12VPX5eGz/vsPJh4QMOOiy/+kfUwn3GJZtIuauMbLaSBlKbVcopWU6m0l9K+4hDGcUqwHf9LfQiw
gnQcDz3i/tWgKq2qhK3oOtbVqNWfw0RpDlwn7h3judVIPIK4imm5RM7DAXE/EKuo6451RdW33vCf
CapCjZmSr1Wdgryl/pDGQt161JWYFVDz06jembmmbdMCqTupyxM/DjwA65BUNRnDFs4ExbBxhy76
ppn1Q+00HdB4Dq/CuM8mc9oWtnrJY+O7uffQ/+7I7Hi3Qb6aIFi2UZva22aqj55WWBfbkmo7KB1t
11dbuL+oLHmHMXfOtQZrKDCSDIKEWBayzxvS2VVo+Dp6bmK/EZ4Kvd6rM53TtNwlaMPvlqjpfWZ3
4dazhpvKiQjVIghVF94uhexnyYk+ZQJgp3pxQF08dtVMRwjDv+aFNzBuBekI9TeddA+oElB1JQSk
SRi+xEPz02nibmNEcCJIeK+CXEm7IMmG5SgU+5BG1SE2xjlwqRDQcuq1A3mpl6mhI4vRt9la9bY1
BgdFckvmnOJxPVqyPfVdlHMe3NmMTi9mVGARS85/Y1aeHKwv/lJQ8rKBwGZeal+XuX7Sq2XjKhkG
1rcwjPi3IhithThj2bxe6yqyiYZkPiB0xbYBHAfgRrtxQPn2DoTxEQlfojIyG++hGIGIxf2xISX2
drT1+sGusovp9KBOUZg2rtmgYUAwzqWMoJbyZtLt/KkAl6uLb4CnpCuS9m6iW8AumoYMsplWnTjF
y6D6hYguS0X2lqPBA5n6O1VtQKj0FUm4ww+rs54TwA7cUAS4DCjdASgaZcsMiMI/DZMyavw26cHa
E6pMHmJqBEyi+l1Nr8pU4XLXcyvONSM2cltvrPg+7LrxZozc74g8m2275IQ10z4omZF5zkvmVWj0
ybSHx2iYe12WuxzXeUl1LwpCsMh+nNvaLbN7/TaP6TaX4Uuc5O6+qsbHekTmjUz7I5N+2Dlpz8JV
wSEzImNMA6WmxJmRwfbbtk5hH1OYh9v2QxGdeYWXjv5LuO9cSztGTICLIq99maz6WrZYPcaOxJ7E
Tr3DVGo0rURY76OshUFNkqtPdtOpgWF8xvLDLeTR1HP9QEPxrE01/F6+GIDy3mZpj+6oHTSYG5sW
U8OPWb3gcpmf3RLLHwSSoOsVsHstx6m1kDFROVcOXh8ABr9kSzKn2f9iWoRoV1SRsStfOvKq8FtA
LVoStzy5gmwSz4ntVwfgQeU7S0SR1DwVuLl8BCGELpbzuXJCQXANCQs9dd3cYqFUTX7BFVJ3/UuJ
9MIFpitxLMxGf/GjP4DRuxMWbn9cNremQuhelhe7Vk/VzeCZOZ2cJzA6jPOi9JBlGsXbgnm8N/9c
Btj9moj3hWXsarqjdmTeOYt+sxQOeteCRpgQFC7E5N1EYXEoFyMY+gm1fkgisowz2FCBoxwVUH21
7xakytu+0C+KO15cWzS40Gg6dsSh6WH/YyKTUI/Fy5xVvuKkr3aHuyw2jeOgdDvo46RN2FB/gLDe
amUIO2WMrG3m9nB0K7Xfh8qx6MPaLxPYRkoTo1TIerHVm/JbN/+ayUPxo8K+nmuPlllBmSHt6ydd
n54nqrVQxR/ABui0SIefna04O2fJm4M3PUOd3zuT6R4M0CgJNgBsYqApSo7sBlsSZ7D0XPg6IHuj
nVqqwvXij6ZFuFgMSASF+Y5MK1Aa2qRup7a7HqroEPErU0En9Fgs7TaqPYCo0KMszKn0UZ/rurp2
DDMIIx1tBl35wBySs4l1GV62XlxppO0QSfde9q9jqz9xv9kbXm5vEW19VDrY7mXieE1GpPcQIMGD
KB9On427KC9oueI3Umzv4mFYVcTdwjD7vmU4VhqNxG8t95qe3KdNHvq2CiUptt6WAkdyl2+TkGHQ
oNschzRcrOpeds+UTH3KQ5kr6hZHdQVaVum3GuNWaRNAYkfucizSQZAU00gGNG0FddH9Gr5QHPHb
assV9/3qLhQUZY51JCRn2/iJN/q+sQ11n2cGMzkruYQw3XeYwW71zoSYP9Zch7E2cEmRNV5kPjjB
pxRH4WJ7NF2xgPlLLaZ9jYEXczjKmFBLSU7EQdTFyVEXNTqrrMa96dJFMWReVRINgT1g/NNJcd1M
9Hv8yMXqkZUkoI4ggbXbUTAeb/jMVoM/1yyca6/BWYL27Iru66+lHjZhJGdV1kB0PfkqoZ3Ee6f1
iCdgyj1B4TIW7Cng6l+cMrqZiOsJgc/WOYOYJuZDT7m5UzH1bDt6FYGXeT9Mo9IvbbRZlhHgCwy9
bZbdFFP9rOfkvA4WOVBEonIlp5PAHfO9Vw6zQYQVARPeHsGXX1S4ZT0VMUrhKfeYaBpcfrO7V7wm
3y2Y6DZNYz4KhAe+xrXQJkmrDWmGkzBAKEnr+fhJephM9k2poPuZMsbEfdtcu30GnFq6E/REf42K
YQoMTb8h65dhm6DyplhP5DFd1MZ9A8N856SVs7EJUw3MTCfURbylGo33IbG+WyZKKbxzBCmWVJs1
SA9Eugm1wUmwFIc+KzC84i2o8CJmpl3umJv5CmbQay6OS8TIMYLJ6UK6ygoYdwrZT8r00c/J9zFB
Nxbp2rPXUAOZqRrH41vVZdURXb5nmMke2RkubtpcQZfSsQ5HOShBwEsxMXuDLHz2cu+tJJbN6Jki
liSYQ2A+9iPcY4+WHV+TdyOJuE6fHrXyY8za+VFRGHOougbo8ghsjBF3bjeglco3YsQJhbPnW8VW
DSoAhJjhSfLpDtc7jchke1os3+X6PgO62VbhMiJdTGh3Ij8l2gS0up6kuJJQM+I7prVmGdPGFRBF
nBz1i2HhPBWL2Hcd8UrDNNUUNBqq0NFTYSTuhnCHoBXiviqqdySu7zpzETNv9EDdmc78Y5jIFWhT
h5N+/EGm2kOCcnVQ4KNjUeXAR4holDK2wv7hMIJHGsktbHJwEYTKCwj9Q2syccicYmM29QM7ZtiU
cgFrXfFC8izcoZb++dRMEIoY5HVwn3ZdN9lXZfc9ycbi39g7s93GlXA7v0pegAcciqzirWZZsiTL
U7tvCLvt5jwPRfLp87HPARIkQILc50bY2Lvb25LI4j+s9a0ju9IHa0IZwW2M55ezygzZ30i5BbRA
brUdXnp6uXWiqx7RK07RaObpn3ggWJxoXdbkOAFuReRJc+llC2gO+SpsM4b/fjWsbI99TDn2yLjm
6oW9VbLzQBtF4K+h1fbUgMFMEsN8ITnRj31iIzBcRUWF+NL9YILI5Qour5vQvWF6BvowHyMz+kWg
MM9XAymygqTEjDirsLS2EH+pGLgdKAt6lC6Ip6pccvsvH2Ra2e/qPFQzH4b0SFTK6MDtoIXvhfDU
bUeOAMdbGb79m1zjjFocAhp0IwwgMMurzP+bRelzFeMNzn4MZgH1uIgAHDtABubeXNMnV3XoFAkF
s7daZGXU9m9JKffKDV59B7nZ6KuXgiJy7TQBho0yADvDgwy60NqlLUL4ll3rWX2jTWSjffcHH943
JI6ppNzQBf61BH8HETYBAVPoTcSirkAJY8Mvahk88nD8E1sxyHKbCEAha/YKqU0vD/g4HEfgBh6f
W6BNbrZSrYM2CNZ6EhNzN+KEzIrUp7H23N3cO/FOJI7EeRmF+6D1tygByQj0qi/f5g0bUXyHAwqC
amjzrV8lJ1BFRMWixlrVNg+k5A3r+Fs2YB8e8flW2vijNcxnQiXjCEhCJQ9lN5ApKNbp9MgZMvS4
fPGdrcw4f5nCa+UJqKMkxQSDzx/TB3jFl2YEB2foXYDc8zeSYWfYgcvWfyktIqO+uwkrN+WO8zqo
Z2cdkG1V4+zftIZDH3Jq9LzDUYxBxs9eMcQ/tCROrxQPSp56QA7YHK2a0EH6wyE6B5x0MZ1AxvJ7
rRZ3sw7+UlcNl8Kf7nUXhIcsDdKHHCVVbTQPfdMeWr8824JqPiuHEQr2/OrU43PQxtdOCVIfvein
wifsEb1Cho17d7P6TUTiKSEywe3fSldcW3TPParikZpCYh8TMn3uHO6Wgao/yu173mzQlqCly6G1
B6E8+cRkYAvNC0jsdhZ8BHQ3Ro+OzBlPbmGs46j7sUi43Giz4KTNj33Z4zLvruZyrznlT90U7yiW
O7zidFwDHqrSsFaJBayErvzW9S2CMb97aQr7NbCeDU+AGC+Nv203PaoQhWZs4F3l6hk3WY44MWzG
P+lcASiS4RoDJ/maxudomB3SY4N0pJzEHFetNZlDq74Nf9UeeTp9LGmie3NFSNutRa2VeH/tgXj0
Eh99ZYWfkePfINqRq1td0XP8NYycwBHes6G7Vw8GW95zkCuANJa0iGrim0LEK1gpZ2wSC/WIcsQa
I01aEMleYjxmfIqXynwcw9g+OljKU8rUNdm9wY6dNhgYcwRiapDCXMV6N5KfTvX1QAeSjUgCp3nY
tFPMCDFR88NEJYncd+VaE5DrDsIFsmN4LP5zTK/g1CZP6eTNCKz5QKgMq/LZoukgtsBDqnwcG2DZ
FTlxIRvna1hU60Hm3iqAd+l2aGxUPK1HQpxlRsms0pC7NMd+EPQdIvbZ+ignM8UgTGZiWhUPBIFH
h5h4y81oQl/xED1TYjPCnPWfHHXlaujTrSqJ4q40vblHsjojgoTq1aSnu2hRv6U7q4IlSw6VvTNj
8aZcKhpjADA5VtkFDX8B03T+yqqR5HcuI6znhVhZtBI7NVTwcmsBrDZ9b5MGll57r4PMwdMcZc+j
+cBBREIrxtl/06dDXZa/yy5/9Qkd30VT+S2oddfGU+ZFj1aF7m8qSCqOumE8q6j57qLQX4tYWPsS
beuqdlL5GFDkU2vNn2PukyyaZOIiZi4E7Hm3fBbzySfWxMjt5LFiq901Yb6xJ54hnKA5ka1RlNJi
YP1ZSQfwfVl58TZzCCALZms6NIeM2KNLPHfM0ixixnrpbRSJGqYWj3afVnsr++tEMGv9jizmbGJQ
2VFa8r7Jw0Wfy9tExhVMjJv9WdhYKl5sE1TxLPBgWwaW23xIbpOBeT8IxxeN5ghtcAzUAVVSwP6D
HJJJLSTVF7vSZKYXhAbM3lCRC01eca7cZx+ZKLpR8MhJ8oA0fzpRJXN8TT0IH9l8xfn4XTGWIQyd
QPQquxGzi69nHkjjCkxIL56nt0Eivxoi41upgreCKAwZ9l8js59TDchlzV6sxUMPCbNFmhogw+a4
xx2kmhaRGjWSZ+NfYBL/maRTAEdoxAzPvOjcqvwnmdxsGzhMpWxFRyACRcx3lT0RCCkevZT5HOPr
XZoQnMRbgTNCsoIGzbcaSfYBh6cvphG9BYURP6hq/OySuj4jzqfuJY9oI0YXHgbRpY6B3TjS03Ea
l2ElkH/TWjkd+ZjIK/Uqa6jinGRwVwRhXeNaFvvCTmCxWXI89LKm3I/8rdCAnJNETPepvBoDFo3E
rPqnuDC3ZmMfeUyAhjSPUSHcY9H8bUJDn/nyvnWdVFCcZ5YZPgJeyzhLkMInqX457ET2bUqJ/4+l
1Lfuq7ad8upXF+IRN4LGGTLQ3oQQtM7DdNjqklWTiloEJQOg7vxaKyIJgwxSKovTM6NZaDUK7FZr
1t+yn+7hlNyrKXrs4BsQsgckqf+Vosbc15pvFOgCnfaIFjT+qbtcPFV2/0q7HDygJyemAT4kWQJk
BNQUwDWZrKjySJMut1OM2NuYCW4owxujIw02RqOm7dRzAcVz587qJUCPvLbJQnpqdfxDSCFxTmS9
+xOPeJ2WbzoGy1tyS1p++4nEXO2XbSH4v9Hdxqb/K/bKF6srumswVjClEBX0zhT+IiSADiUVTzOJ
GyxZooElmA1WIo7fK7YEu3B6D+cU5zVD1LmSH73l3Nsk2kQ+amIHsupW9y7AD2AqitowLOS0jov6
KcGdSQ8EJ9iSw8FWYjoO+ixRZzK+TIjbU8ArogDJUZpGW1jOEYHEAEH0dHBdFH2qaiGXljOIchmo
jZXPhzJ1d1VHpEOTaSSSM/dkfXEfDEGEcxLUDZcgPaeNtbh6TFlL3FshMc4zAveWbjJKxw3qW7Em
00FBXWh/hMHvGSUEhw4JEFNTPDYW09BBzX/ytlylvYoODmmrhV//EnpBLgXMV3IPDFLqcia20UH0
YHSXrB/qu3ljWwlsR8siyI9MIwpsDHoOkt/SXUnAzbkZ/A1Ki9wFdnZWLybmdekFtCGxFKiLkxg6
sOd/jpXtsJ1BOi9KDDZhnBxl85PpAWNWDPYC/D6RhIaQl3/ZNg6csLq4p7B1VoDCuD2T4ar8/nc4
Juuhncw1oX3vdT58lpGOFqU+DJqEbaddpjuHT2sgInI9FRXDHbjwzMvLa0rbvK3bYK8iz9yQJYss
vJuOlVuWq2Gg+tNifJEurqX5EucY3Vi/Qa53EXPzKLHTot7JJajNMV3vAMyKwqttdwY5nUAF0eZm
VfncG/FbBWvFF5NYMVjMNgMowCRnPJP0y9x+Rn+UtZHYpQHrem8s0s1Hyaj6PRoEf7vtt42JSSDu
8/CSm5U+dZ3YJE3RryL0Mjx2622Qlufc0i3MpAXxW9fWxo71Xaehd8RrlKWQ+7EQeBoGRsBFsuvM
qOegMmz0xf4WOMxrmon2MMaNvalN4BjGVO4RM7C5MeM/lA0zdpIYe5kkzwisLtBvMCSxRQVSDSS+
JDK/p4amuHexYGhCfFnrQ56FyvANNQVGbWfcu6yTfC4yvEmyIbdqgGGTJS6N6dOcC+86xxVM1Fne
3ZyngR/PF0FDyKG9uNMI9BTS/kMEcLoZR7WEA9nhO9n2Tf83oDZ/mu3Cv7RIoQonIOUK0cOUAgjq
7Z7L7amU47MzTPWhCxjLQSdpr71pfeVEEG/j1Li2/dBjS+nPBmEDlyED2lNX6cGri40pNPRglEKg
Re29LqxrkYGEt+WZtCvG2/5PGn1qmR5zk7upIv6PWDvcDaWASE0N2KN32k920aw4aSn+E6BnVoSQ
UWCp6MpEbYTA16VMa9e/J3P1t2h6SuQuA03rfPhuWXw7JDq7BCVNTfkIoALmoNOTzmbV+8bgeKma
7DTn1qYyxggvpqQpCii99bTik1LcAAgGUdCsDbIpN0OpmEgjgc20vpcBx08HLip0R1JwWnQSsRN+
yQkpXTcQvlwlM8GE2DD05Ke7eBrOrhdGu2TMz31P8s+i/2a9MTabKTSOICeHk5XO+75303M//mqK
tj2Sd1Qs3qPt6EXmGVBJuM5z5noVjjz8XKo76cHAtrzgX+Rk/GZkLB4gWj55CO03g56/qDZgZDWf
We8l604vWyE8kwRjw4bJCr2xR0GSesLDb7LyJ2epbzxgHmbbxAC8EnnxGJcHEw+8ZHCy65I/yIyh
2wOXtFMP92D1J2m6cisbC3cJll47pv2wgjlc+8p+kK044itk20BG3q4qsnvcIoIf0uHaGwwphOTr
TOr5i3Xlo3Sz5GeW5pEej4cZlK+Id0GB094nZPYm6XuV68qvpEUE0KsU8EkZXlzR8+wD/E/LaG0h
Au3QIRL6SU/Frq27el7D12dxS6f1YxPz/7Q5KxDjbxgSYNiy+/JmE7++krBit1mt4sMQVAe27iyN
babaeCJz5jwQ663iA/z41S2J9GuhnCfkwGdg154l/Ej8ved/L4aR5GdX4jxhagw8lmuhRcNBEduy
lUwzPDtMCIpFFgho0FzFOcnMfasWiBpWvAyCuqy833BfAAJHs3PzzZpTk70iqgE2ES1xO93o/gq7
4uRnERSkKLwWbpK/5yRNNB3Ld3i9xKJ1kLzIO2E4yb7KHjz7Fd2oM11x9PnY0im4Jl+lnMztyE8u
ITRBV/Hj+sUhoHHbVr6xYVJHUueD0TL0Uq69r7Hwr/VQduRYGWvUJ2BpZDreUhse0khGo1uOVw/e
2z5tjd3sOxos03SkiPsZCyJBS+aYugeg6PhsD7wK25vy3HJbWXOwjZag6YYJkbD0CV3KvPeLfB/a
Q3IJDXVPzZyp9TwYlMmg5s1OMPzyOtQ9I+beeNkclvGqhYW47T376LdBffn3AuNjGy9eW9eJj4J0
bob+kbmvRo5ZZnICXVjSvJNtQS7GUOzNJd6tjpxVX6iAZMHWuY1Zb58jAHCps5CUh4j+NOj0Ssn5
OLuOf4YrvIZT2dzCAf/f6D2UHrXT2LEBmcKDKgBFWugJpnA+dQnWcbKRz3YUh3s27Ys5MvtUrqi3
eVaRqKHCaRNMvr2xdfJesticMhIs6sE+jyMHU1nVR+MtgYy1qvDr7Jg760Pc8nC3HeI1qnkgOcEi
2K+tgls4UnmHelCsoYf57mSAeazZOYd9Kp/9fP6jiOO0xVvlUNZCYiPrA4O91+fnpFNYUfh+nNTf
x14OMiCWt5AeobGxqftOXkPWxASNVP6vk8bfWGDVrja9dlvJRmzdeMI1lgtugZnMh5mrqbTdryz3
EdrkQAcL5GemIc9tgxSlIKFOpd5HQV5jg0TvESV7+JyweEwKIkKxl+/77LUGXXZB/GUn5dZ2wyub
EDq6Qh3p/XnKcPCzht02RD6veZAwLAQjVkobG2wOQ9HmS2/pFlbZwEKNyGw0ByExsSNI4xkgIQsy
xndTi0y4Rh5YQEHkKXZpNFknUd+eMA7voJICkjOHxZPCDKXqIDYw7s5IVtobk8x2dj/ymwqmb/l0
ZA3IsprywGCzu2vKexiTxgsNmIyYorc2xlR8eOrFsVgNmUN6LjPcGUHBdIO5up8cXacAA57ZdNvM
gPxuutPyB8cuYRtj+QgcgAatK5ijd6lMeqX2yLQl3FiJ5jOz3Qegp4ziWUfQI/fUtyYh8RFAgiR7
KtuCTmmMHiLkfHtfOEy4dUugw0TT66H3UyAgPEuts8ScNlbWfZDSQgAE6dJBHxvX2tUAFlzO3Tln
bGYqbwuMJXoZPC3XqpqfiNyNt44ToMIsAVr2bkvpNvunvI9h5THyHiv8kHEnvv2J3j7zi8OgS2tf
wMpErDY9JIX1li4YTRr46cFfXv79k1hwm90/8uZsDriIFxynBZeTiDs0GMvLPzUG0gT4ndmC8swj
NEbNP3uDvTg46DhY+MTgPyvAeYs6rFjAoEyj2Qvxn/79938v7QIS7Qz1yq/OyvdfipM/Fow+rfYW
LUaLf/8qZByNH1UfkkXaFkMsjTIC40Q2s6TizGAQn4J21t52Lv0Nh/LikeIFTSECkAR+f6xBo4IW
xJi14FL/vbxlHW9aLeqzAq6qXACri2/8P/+Vv+BX/6lR/z/d5v9Ct2GtZf0ftdTPC3Hmv60/mzKD
8/c/K6r/66/+l6Jaqv9w+VHMaf7pn/9nSbXzHw5toyccItMAKFrIgAuUpnBsHPc/bAwGLpIyxxM2
f+p/SKrt/zBRrbnSdRFj2w6Imv8HSbXt/G85a750TdcUkh/qoaIz/xdRdc88smCeUx4aRht7i0ju
c1z3LxzTijH3e6OH9j60ZII048D0VFjuOZlO6IY49VxP7a8y97muVZBfZP0USCIX/XmR1BgW3pJw
BNgYMD+bLlNTNYfB9P8kCew6Az0yDRpFvCPo/+IYEZ72xnITXlBsJM8+DzizKZxX8ARqk4+Mzq2Z
2dzodVt3Sp19B9llQ9vPedSocCcgEK5aa5i3piS6yy1g5NolEUjV6BOgE7onnyggD7QLaxeL9Ce5
VEZRufWbqjiSMv2gWMNsGlOTCtWE/r6oWB8Cx9gFHcC+UHuXVqAva6vsWVoZmwlgOoc6nQ8xRL0N
zPrqZKKeZdisjnmMqtKOxlc/YgNWZElzNtx9P6r4RHQ2RYqv2w/DGcdVizc+TBIfmWAsLkFH1G/A
9fLg6eIbvTRIlbKjbi9tizEVY3RaKvRjnkuGUNz+Yv9MhBnzt461MGZyNrNx7ez92j/aXFWob6X1
kGnnq1mS0VRbF2Q6HGVsuS/4+ATJ1PWxsBuxK/IoP4djcOgDOySma+CRus2JVf6ch/acO6+u7/on
kqipp9FyOWZSHOaMZyYpU+qRsjQERbTxvRxhVAwSwWjFlfEGJiwfy1AaBQI1gDRPbm+cWPlmD0zh
8RoPBDKbfvU6eHi4qTExC8WRe6bV5/kabbN+CM5ByxhEB5RWDiuChofB01xa70U112ezkW9jKRHK
ufAIJ3SFFPXI9AejZNHUT0evJM7J70lwmTTmXGpD5CCB+8aAftXZgXO0m/Au4JWSlJWsVV1F2zov
bmbgBSeHGD6emWSrTJE3n0jKAcHYuU8NzsA7H+jG8L3DrFv9UhlYl1vf7LYsP2eKCWSHc6VJ4UYQ
tjbS0NmFzbfF213Z0pM3Qaw2FedHlVvVJ/NbeoZgKJ6YaOL/NgEONNTmlJ8uFNHJPRSVSZiSzK6S
Ne42HZF4ujzVEYROSB+lcWuHFy80qxNwjTvpUYw3umd85yw/mmirojA6VZZ3pvJ1MONoQmmkI5+C
qqUAysOjVYTYZuvmTJ+mGYghNIpm65hkNco81jZrxDqQLF3qHdylT3U5pAdiVOoTfBqjnB8kYTBc
QPmzR7dvZ/H0RLb3d94T0WZL0+R7LQAqh32xi2qfaVjuMeCL4bvWaFVImhwRFRb6YJA3ebKDk2X8
lpP/UsdNTVzeJmfstOeLinSvNlOiGOiyPS+RCqxU3/oPaZO+mrlYG65PnF9WXAmjwWXp9MgHR9Qh
+xCWIFt1VM+n0VEs3UARb+lvH3pLgYswWlxnUaV3zKkeGHT2+xSOwLYd7eaqeVb7Xb3ziVt/aey3
Ak5prhSiU9OKL2EoLVQENj45Q97ggL5wBMmb1v3faAETyIINdkxnuGWV5J1NtHnEUjlbv2e5HpnC
2wNhIS4sLYmp8+oL2y4JZMMn9YkwLMJrMwakXW88EtR+z6taPySxF23UMnXVi7jPSGoUHpUf8/nY
vy0p2HGwAYLV1X+3XgpmJqQEZV54IGmWVZNofphIZ9tRpxYbdfpAnaj8tiEjTJ10Y7xmSYClxUm7
dV6hbCk8K0aACAeMBOnbDPR2O+Ou3kaO+iv84K1xQAxUFjhUoknEvnxHeBxfJoUWJ6mDgN97vPLR
ki0/5fe6+Mmzrn9tIJOWbDMTmHAHU2CkFJBtrZTylBDPLkwG1EV2DlDFXoyAJsnvQzauNA+BSMEY
ltNPAGOcglzS4NPP77q2ficpO13HA8Itkz/jF8WvhthEurGQxk2Mr4Vc9MVjJ0ndCs6R1bLsMYs/
s6rZi1jdxijYwFlhvrbT7tg3IL7xQiZIXDJ6Zdmyhrb2GHXoAB0DXDxgisAizacLp509xdyUkflW
TYx9Sogg7BBT5Hl4H0HEjofRJ0tIpfIshDHeQFUZ2EHZLHrmQy8X+e7MweE0Lj7gUOcc8yMAhsVQ
0hrvAnDw1I7x1iV8/QjnBAya/nLHHDeHo0Zsom1+dOb6ww7nLxWBkW6aozeK4d5O5HOm7pMyRXwL
mS6yBKM0FqQ8oSDlTbQifkIcuMSycGsSIRACcTa2RSoeKdFdkuWkv7PSEE0UAS4GPd9DZoGU8oXf
bucs7zam+agGd752uBjorgqTtpbcNgBmG225xgrft8FJBxdY6ZXEUxC2bnHJhWBMlrO+QHKS4yKy
GQoVaMTdInEZ8EzdgzczhpUCVVIqUqAXzTvZBNHB7mJrZZEqCbS1+JxogGgLkyV4g2Qmb3Y3tru4
trjAgMdzwMrWxxZ287wkfB1z45CPxHVEZNW1s/iepIwe54SmPnNgilpwgHJlvRTtwSzzX5bU1T0f
wveynv8wBA23c8c1k0/xxi3d9op0HGH6kXYFuY/xYPXNBzrO+sDQauHZA+4O3EVjRxjp3kdB+czK
/ohHgM0f5/eudgP7FiwC70ZZT75HDgQLtF9TekzGNjgo2063tiSxUjBqemBK2L2nDLBVPD61pDH+
GmymwC5bsSrp3RcVGK8cS2QYRt27tMLvSBAVQEBHe5HEs259KhiwVaV5SMkV26SINZ9FrEuwxg2Y
GVZoe7MGJ5XAwP81etNve+q6ixWD5vURIYa2+BzMEDqxJHOw86yLqmPzFC1pdS3+sU83Ur+CKviM
UB8eTZGLl6Jn7VuGmTyDxRYvg2zeB2Fyv1igQpSqw7vr+ci5SHI8zBPRmswkxbqSuKd6d7xj2Bge
nQGfrT0b1cFDJzoH0U9tEGLgeg2uvCAjYgN39RFti3tNNJ+HK0rsyI3N/qWOjlWqxd8SUlngZGdt
Tz+RMs8yktWRDhdgEgNixHnhXjNQXKexRdrfhO7EsGbu/L47e2xH8kYTCoHKaPKbF7/jIsaZOPwZ
IT5XXn2PVWvChzTbIwgtEhTKZz4qNidYEI595/Q7jzXN2cma8KTq5DMOJUyPWvV8Ke6mbCx2lWMc
vXjJbamzMESRgBZ4exkV7trP61eevTuvCdOjrFFL9aZ776v29i+5rFG/VSAc6t3Zf55l62xxdheP
MeUqZ3VHjzuTZhgHPzYP/7XoSgMNJIpLY7lw0kYl25SIPsTFoJ3cwvmbtNplkS+8Rct8UyxW5/Yd
d1XzDSP3I7Ar8vmiQK0JXeIBl4hNOrt650QTQujybVRJy7iGhYOJ5WvLZAVQnTtHH8ENpd1jIPX4
EyLEj0Q0f0yt82xI96v1i/JeOMNxEv0j5xEniHIyAj7rs6dVfLW4LFdjr1mN6l+uBsmXu1Sl5dqv
IFNazU/Q8T3KNvauahCnOcqNrWn8dQKAUrUqWIKZSYk6b9TbsWUCZclU7CYDHV1m647VSBDfPLHJ
w9h4Uz0z8lZHG60q81oGRnS0dPpdKfYjrUZpUAbje12227oC3edPs/+RDs1jUPPrJ1KaBxdfODbH
t0CpDhyW/VfnHbr0QiEb7c3F2p0WO9qEb6dAguvZ/alowQCYRH1gmYnf/tE/aD1mvFfDQhDi7/z7
i1rgBo8EW+KSaEuUYsEzgi12UyW0RnqsJEM1bEZv2GcIARrGb+XGEMRtkv+ymoWtRjDgmYaJBmVJ
fQtD/Z8vnM+o9aono7PNTZlhdkMJrCRXHAakS2kNw54C7HFk4bMNqpkR+RJ28e9FL/l+8aA/rJI1
mIgJt2dlx6reJ1gHU+LggehlWYbnZLCXcBx0m3jj5o0pmahwzwNuCXSCiL2qiJBAI23hId31XX1h
qBzvLXcsGEyROBfbOIt0259C2ZMuEoHZ6l3Cqpxl3GMvAyFNbbl1cgSOwvS+uhrRS94TjuiTD7Ii
+OSlhtuwaVVMTzeHuxDBEWArQkq7KXqq4STt3BDAMOXJXMt7OfRbGX15KXO37jsa/JD+IbmCk3TX
3QI7ZMJzAhweHgPDFedxiUqJzX3akcvBkhhRjBFEuwLc3+yq5KoklkN2xdswTyT6J+k/DmjawdUx
1klFfEdVu7dqbz30PgUybuO7xTqrcusfn7XhMwkSmI1Ba2+zgrzvNEiI8p6HD4PQijVaYHOXhmRa
2zFS/461GPmEOPAmZKZtxKiMhHDtdM9z4kNpxKiSjGBXmgE7dJH9gi3/IRJv31XWWeroK3IRDqUA
Go0GJh12l46s4KC2WO0mPLSGYL723fTR4W2azXZlamSLqjYczLEY15aTLTKRSZskXXnDKS0SCDqX
DKVMkCNSyVgmuUBuENbtm2gYDgXekUNv2Pt2UkgdeGat8hnJZk8PiMMj8SAtVmvyZo0d4+qr8EZJ
ZipbZy0W1+3nkIC57WP3brQ64X/LitAN8vQUR2+pVp/e6Ny4d29Fn74HTuVhM4arM5oX4cGNobD/
94PKebQOy2ISxu+DaCseHBX7IkThK0zk73aY26cAbN4qahRt4dChyCwr9KDL5denuaYLYnwQ+RkB
xwQ1QT7lLs0nIq+dAwp07wE7VrbHGHIdWO90biGY96Nu/ydPDm3eUzvIGWwosLzYVy1otv6Zg+cp
7smWTnKKyDxA+jw0tCNbR8/BCsQXiKrmFCasZK+ol6xj1ToGU8MwPDUueR9G9230NL0NKgbC25k9
TmC/1DjhSU7luJmQTEFo4oMkJxPqZale6KzcB+HUhLYt1lo/Qi/q8vMq9okkjbjw9uDhrablTPN7
/QzY9SPzuqvdx90CFmU+bFBHUcu8WATEHXBNa5yOFdPgKPxDNYSfMgxJW4hcwuFR2IwBeVWDcS+C
dWL1d0tZ6RZYMUo5mW+Z9F5Mkie2IX4uXJztm4mhD6dGBFYz+85VZq0UoradYe4Nk1rZTrOe/iBK
VhKe5UPKuF0MlbcCEvgKoTba9Nb0o4uPth7zZ9v+8Wb/LR8RTtgYFvWAmCXtlx3OxMA+i675xK7X
BvTKULY89iS0g4ezTonsvqzaOhQRJdNsyz2Ak1sSWr8Z2rdFT8ZFb350zAAxinYrd5rlquv75FDq
FYJVfL+JQyKx9ekzkVi5dbfvWgA8YUpv00xYmkL7pzJq/3GhGfq/bSZlql3XfY6Dg8lYqMKT12LY
9ttpYJNArJY7matoIoI97OpVnzoAMEmwWMdmYu/cQO3HOE/ONqU+mrc23JpwnuMB3VLJIgaJDYQ0
he/U+tZjhp2sWXoAJiMYBLxTYIRyFSdq2JaOVV9xWX8nbvlqVh2xxECjSR6cN0i63bVOhxEvmi+3
hgijq2xzZJCOThENw/UL0hinelniX44n7AF0wDWX9aEBmFnN2Q3Nx7EbkbnS65LRQDanxCmFHfpa
vUaSjJARxG7UvPkGpuEsym6tn7WwFX/bkYGpwM1AQCPwd4n7iToOtJJRyGxfuK93CVjdfMx/qo7L
wQZJJ4KaXWSjHyMDqRlGHZTV02YeAJKJqvg0GzwVtfdcmwk0VHygaeCYYC+J5mad/DkV42FweMr5
TnuxeZagRzNW0iOSp5sfpXR5LpTULFgMS/qPWHyrJPpmbuhHyfMYsm1NHYcvqPmVeumH9hbqxlE0
fHNWXe3wQBLF4j4ROsmYdchQ3ViPw9h1bJpz2Kp6Q871ERndITSLb9XUx7FcrJYdTv+CTUsSFVtB
pYxaCGnt0JlH0QXVmabqZCbGrWJBxbTnGjbJSzxUzyqqUGB22FQX/Ufr3blHurAiRnj48Zakr9by
3sNhvJTwaAQjiiap7gyYHmLb+IoDlPio23dVmjyYClmw4JjH2HGAItRadb7jUEPmJZxb0xEK5o+c
uGzXyNt9n/3mz6zFTzK3r4hUtjNOoETptzbwDn4x/omDtN5YzfRoxM6XMdbPM1urIYm/B9O6y1lv
TH84zmnxMWSQEpOS+RHZ4Zu+zxAxV4jg9fhtESEe2B23D98DjcpF2IxNaROOPnq2lRtar4j+jlOV
HkOcKX5L3lbVfZS1+6LpAnSZ7DIO8wy/QjuIxYG7miNjn+eS9MSSqat7iFa4f/hCcdalFSIHiALf
KiIDobQIvZcxS84ue0N1xO8YtHdJF2ISi73qlFFvMpu4OFV9MQa+RUeRf5c1cTJN8+g0mgeriaYa
XR03lZgeyab76myBzGgCgQBOMBmLt9ENSxop6AgpdVlnLobQ7GcSx8KAG+dmS3ej8sMk9qOlvslX
+xADa+3Eon4sC7X1qgInQ3UynFuGVZOE2oL3XqbdjS3W9r+zdx67sXNtdr4Vw3M2yM1swJMiK6uU
84SQjiTmtJl59X7I87n1d8MG2nMPTqGy6lSRO7zvWs8KkbnV5NiD/67ngR82DQR4SwI8yLtqdeq4
qC82ZhPrW8u2y81oYFuoJYp82bG2jkzloYjYBQWJ8UwUU5o6J9ek/lHy8pkadFsoGsXQ8Qf2MNuo
1H1CdYPMzZnfoiXKyAz0Gck3rcuUaos7RD9NoV9DkZ04Pd1j56BbaMGN61Ghgsj8hvy+tYh6ivVI
3xcd/Uiru6+RQB1JZ42ocXhmTvvfGJZfpLtvXEifmdPTMXWjS5A2EbvyDKl2UGwRyt3kPaGOSzGn
qOMKmzdDr2ZqAMCLYS97VT9qEYjYORg/YaW9F/hZZBydbQSYkHYpqmj54CETOSkUT3HAsIQ5GFXd
73sVZXAdhH6Sk4quSMpStEb9VukAKKu0vmeXGc9p2GPKCPUo+mBKVQE2V4XTSqBB8eO8piYLb7ix
K+NoaDj+xrxj4Qn/mcTdDytCKTeqNWZeF98nh/7GxDfmOTboYREjTh3xy8KZngVhpLoJazK3Tzkh
vxgDgRP35lMI5hNBr2VqH0X2BxG8/uREdAhk023I7EzOzaRp3mybAxFKYbHLQjVjuJY7resl+k/B
GkOjLoljMyK/GDlNomOvje/npCsplxvtMawpftYx5GbUufDnomgjzeoAeLe7Nm/m7o9a6QaitxLZ
EeOzYZL6KhDQ+QNJo5NQ3Y2i3M+VjovfpiSh2m60RVqNaw1zntCGTYorjQhg/I7MiwZyF7zIRps2
mPTtytOD4nmiCofN+RE+hglUMUb4thB9B+OGTIVbV6sF4gb3Vq2NRy2aUnTRUXyxZCRI8cqQv/Tm
fYV8/jghOtt1af8po/CxJXNxYzTQQB1YoUMp5FZtmgfEwQ6jgWv7NqRWOHDadGwnHHYYj8QmqZgh
Kgr1OzlzdjouHOTGwDGg65F7S5rqzkRBt5nCmiMlUK9ICyRotBWHFCE5n8v5KRI39wrGKmsmFa2v
rUNUl9M2Tl4kFN9bg3Q8DWdx1hbhtsti1NZ5u40QNcSu+swCF2lhZacn4DLAngUmv1IRm1I8hald
H1O0RZ7p5vDJw/m9MXOL41ovr/tIgn6pcbvaiJ1N8OHmlLHJA4ir5MEHgMeMAiD6qV53e6pSKMcz
3pZIULKe+meq/Z0/dN9JM51GPf/ClI52qkw3s2K9GVZxM4fh1kIgUvd6ichshu6XgoN2i4fR5kOp
d46NpnSkqo/7iPXwu7CHB6eghEH/WwXMR0EhxBqEi6Desauos3qTV6PlG7AodzKEjisntcLPtEuM
IsOX1hw0u+PEV5SN0U4aFl2vkQ8BJZ0YPuzGTtjAqUCB8gFfWGA/NHpww7KA0v/sEnxMEoaa6L7N
Oe42UJkxttIMSyko0Ie4n6SRQoKklt6g6gGshwY8/MmnL3OSFxtOko+ZgijpuLpH9qW5CYtvY59P
yXWVy3c5tByx2ZvJctcaxysQbB71X69aIM2mZceMyv1tuuwNMCWwnLm0+YuFc30TpWh1UIp9L0Bq
N0Kt6lLu0vep2t2JcXihu7jNG53oPPukuN3PzFfSm8a3MwLFVyveZQgPOcderH8gI0Ldl38hjBxD
9w7uyuhpgLZtd7gSBGcZMmi3hJbegYdvZ4ACgFG2thViP2jeGzvdyrJ5ZpVnoMpyrrvRvihW4oeS
XSu+7uyx79rXygxOy3tJM70UpXFmxbpv9Vds6h4dCzZb40ljbo2NYR/ExTlEe28Xr66YbgfVune7
xod8YM39q0BOyi9JNhRmEnCcCLUbE9NdzOijb6dCw8mA/ntkZSJLc5sxSMl22Z+o4OrhcoO2nS56
xVAZ59qDM82PcVO8jhQ6sHv5o00soFXhHy+fMuORb83nLD3GpJJ2C3IZD6w5dDfL79UpFHTz5IY/
ea2i+Citu6Bt3oeKqhb0+n5jdey1R6j9pYGaPzhg3MNejyJRZOTHyZyZ0aC2Xumypkxf31lZ90Ky
C193wwwg7vFwIsA2McjNt1ay4DPKHe3st8TUm02Z1HeNe0dS9zUZfUeJa9wC0APAegkfMJ/jTuws
cq6DrrjUstMhGyqPI8ncfHN3SUKlSkHouikjmewzEqVHZfyiq+hlhLt5VRve6l16rzqFRS28P4yt
PBv4rzaNQoJoGhhA4I2bWpAt2EVfZUbDNarRi4/xM7XniJEQEzL4feFZqrixrgPjncIWJGsUksVI
0bpPDogb98UgDiW75Hz2B4ZHo7sNIRq1HCPkcV4Wt1GcRMcuiR5FwsIbmuHcTmgN0WsGCjZ5Cb2I
rgvuq6BaMP3ERjoBEalm9xBQBG6RbDHs7mGt07dx1SsUg9s8Lh6WA79Vko8yo+rBnAZnHs2+12OR
lzqEj5QcSYXA5hQ+V+s80Wh/xVNBgsl4Zoe90OvVF21wwBZMP8VibRzz5m7ilN9oFhrHskctOWjF
maUHGaLGUahynzeLjTl4FFQfKtYvAFjInoivi6T6oH391owO6reW3rjI9/bwpyAbtKDtaSizL1m4
KIyoTqt8oiv9Qmf3NAnnqYmou1OM+AKc9Dil1lYh+gejzDN9zHeiSc0ueFfN4I64iZ+0jp4wwe5S
M72j53xEN4wHlEYr+gq3SG7Ufq+U9aMVdTCqOJXd7FOo9IEt/aEIQTyYHaZuKvqtP3Xph1TUe9hK
bzlnvVJUV12UvGKTehtaxfZCA2Npah/SPL+dacHqJb3vUMhdnTIB5aQD5+4JdbbPHHN08GwLXbst
+U10x/nis27qgZDVRu7L/Emlk2Yxf4JPv02IJDTqbxgJJLyK6yZL3zNovqEN0SMKr+J5vHYsNCdK
cZl14yz16jvuU0+mAKuU7lXnpCLR5GShffZjeqapepc18VsBCieT6G0TNrgdgwkn2IupmFcmuRcA
vDeVXW+iuFoo5gcdHj6BHcONPlc3g4AgPOvXSq5Rfl7MQeGpCRB0a8MjxaUHyZwCnyG8L7FjhhP0
5pJDm9HT1FRE7pyeubjtKvZP94U5KJvWC3NKkVbXnq1y2X1J0pDhPtg30DWgk5uIX9wCa8xysAQi
vw3CWy2Qu6hCvodDM2WcgQhhYxXzgoKiVYFlLNcn1BOYWhatbXhj9NkBy9yjZjhERk2eXZo6DvV6
26rVTdaiprUf9GQ4mpOOOIEKfyhezanQ9/lICcieHmxrqcYM3QIhvpl745JM4hZEwKc+RodQVvso
n68CuqhgOa7ztHlHAnhf5o9uBI8Xf8nL5LxDpTuO5vinVCo6KZq4bpv0PvCceXwatPpj6Ha9bK6G
pnmNjOnNBkmXp+5z5HDK4XjEgdH+mVB9G1TBaYvsK7WkiylYTumyPKLDRQUZHrDTE6OCArZHFxMj
lBhcanE5zeh0cQfMe7BPjCBOsLVwycwDvlgbyCkgAMDYnVbsapZZXmE8EG4CD8vWnuhuXdxCbFAH
nNjjHGIjezZ6TnuoYLz7fF54BZXeQGiUHH4UnkzjljXv98TjgeZsXZfIe+3GqvPHMpP7UL8bCa9p
BvlgmebOZRlBd4ByORZ/7O6sIXeKElGgNvGeaMbP8nfJ4rhTdfdMOtQlInpkIwVSneUP5ob2YOdk
5cWRezWG3b0bweptOFKi+Ancz67ty2fbk9p8MbUo3AQjfqgm6veZ6ZyViP7z8qQxr186O2S7F3+L
JsI9nFuPpajuumhng8Af/KwsHhwkJUY3+ylxmwLpNata816dSXTFlz2zgdsE5WIzgBXTWPOzPnf7
xEStTC5tA5/BMiiKKJIiN4udFjIaBeaGsKpBw6uYTkwH43CQdn/jBhZlQuMYDM3NpNiXCZpKCPIh
mfWj8Qqdv/emx36O/RFOleN0N0b8Fi6lzKH8Tgbnk2rr0SrogWLVsUL7s8bAY4lDGGTfgeFcgojw
n8mqj47afMyBdR8Q8jV00RHMC90ZHU8KrRylyfxpZoiscrB8E3SAyX4v6Kb5Jh3yDKMzqU18lSl4
JHhMGlAgW/Ft2qpe0uZIF5AN0IGCFgEQl7lCvC1DZtiMr1ZO7A/dH8tTGoT0rU4WsVqf0vLgCoZH
VBMXc8KYyXoCTej/Dzf8L6F0BUBbfVXK/hn/R/hd+h/tx3/7+8rrj/z7f/73m5Slepn/B+HnPy/6
R/jpGv9m6BrYFmYmgLW0v/4dpksdkAhDy7JB6qqCUZSH/rfy014esTXbcjTHMWzL+lV+6v+G4tM0
HaCw1J8XUej/i/JTW7i8/4rT5Q6UhAJRMB9D0/lz/xEzK5H9kOus1Sclts9ZOQmMSUDBbaxUWRA9
D6ALqnHGd5mOwgcCAc5c9yhvjqzvYKPmLdE5Ls7zQjEylqdYSbCwshMy6HMsqgjVALdpwO2SodS3
nUDDVUAE1RmLzdTTe4pJg2w/x5oVytxQKM9jPCPOvDiPDvRVSPCzXOe0ZNycGidcbC1wI0QJ7rGy
zOeKyo4nG3IApapYp76hobJe+71AVICAbzxNKroNQkMO60PE4SCHWq/WQ8lwmYfN4s98drNJnKop
/OcibCpxCiTxCamJ22W9yXqFAtKMFuT3yesD60W8vGK9tr7Lem3CtrVxzWKrjSEoBIk4jEgKxcnh
GKlZfl4vVK3Lz5LRhdQKgYcQTYzbKIJ1yHKtLf08ZWClT4rXVrNbZA+zR7MGp1vu4s5zXeWuq2Mb
uO2V4cya3zcYdxw9LM6/F4nWx55lpY430UukvRcT99y7DN/CFNU5tuIrSj4Qaq5zyxxIlxHJvkgx
0MDAQnbg/LFgsZIGNJNno2av2QxYjSXPu+MAlXMnFIVDwsYxshx27U5xbkq2BhJGseMob/hiEaf2
2a6vldTT3BFvroU6gn71ZpAwaYyxFhdqG9ri52Xfk7ZEPLmwd3eJZCdAIeaoODo7hiZk/uy06EqZ
fvRCKy69C0mRT3MZGvhINos6Wi1XhHqBChaf4TD3Xjyy5weCKS61wk1Nkjmom6V+qaTJxqtHqglb
8WEqce6n7nRljZ27lSYaw1Axo4voJUdnO2dLhFFzGAz90JDHfm1ELiivXLJ8HUKoQFra0/qRw7Q3
aoUtBUIMR2UWFflwVdiBcaVb7aYcxubs0Dy5UrMYuYczP6+PLX0yn1b9lp4f2s7lCZA2HBSqyl7j
v34B+6VftOVTt0303CtiomMTwSngsXm5YA18MwmTQrU6P1lgaJfEK+IK02K+ohVJ7JIV832Y2d4V
yh97bsPdPNXaadBmag5Td7E6yTnfGEv0BIiZHbqJ/3DfIN/AJ1xDW0ZhklJRUMQS4cEkLQoAwdIt
WwKHl2SR9ep65+8FCc5bJacUzQDYUlcCzQ+/LdmzoTmvt3A+0r5TKW2Ns+34lgiBX8bBtkbxayLh
imm7cGyIc5ls1igQc+RkqXXrlvTwv6qAGFkWK4b+GrnaiJYIya67GnLqGFeVVRgahMLbNKKWUyUO
+TnAUddcFSRC/aF0LfSeAg9xySqD8265WgGrlRrTrRpU2ez9yZys/6uEwNgzELr8YZj8clDQadew
vjzliKJgB7d+Q3PvsN7lyiUPBlk1O3RNUoJg/OkUsHRxhW9osOh/Y1zMt7JO8U0jzf4nYiWzkj8p
snskl6I+ATSqT9PCtV6vrfeNTr9P0szcN0uLtoHe4M8aMp7WinETuwDzKmrYduB+6NLNdg1dWTiK
fEpY2h9aLDVEh6UkSwBrfemMikcSgjwVRkbVh/XV5No1srpZg+sHntMtAGuNHNgY/SLkPm2Z0SEp
hWevASfq4pRZY01atbaOFm2DGBVyoy5w70TPQXbTGDbp8xX1Putc0s0Va9r1SfukzxN5IuxJd6Is
Hi3Ufz5wiXaTK8QZqQG+FmVSiy3ceX7GVnf9IbbAToN3Q2RH8Sssrpq+jnZmrHyhKnKPqNC1rkDZ
hxBxlddYbJvoMC/xEyCVQQwtF+u1AVCV7sS0FEtFjfYuBZLTegBMSzbFeq0py3taLdXf7JR4cflY
bP1mz11zL+AAIhENCHwJEsSiNpL9OGmH05qiZBBxhLUW0le4mHdEL/4AHECxAOpwp8/Nnb1wwuuh
0Q8dms3mzWy+wyVLol7jkuYFWm17wuRMpbO+xHIQvxU51k/sUPJZn5mVbKfHCszV+uwUnbgfBGVD
QiCSljypDs5ApoWpk5Q2Hetico4gIwhhZDjcOtOk+MpskKxxP9TjQtvm4P/9v683+1iFRprO4WVq
wJsHGrDBJkEeogbzYb21XlAmKU7maF1lYvrE3t15c2LpJ/JLCySsIqG85qonkVPHw0SPFYujI10O
ULiE/rw0zaUA4w0kKtnQqIWSfj3aenmAkrNr2qLD5ySvBrMk0ELA7+ysMdt2bkJRR1NqyKYGDlqI
tDEao0ST4wn5OabO+IQDnht99IA8WNl1eRVu3WSQm2q0OxxsvV8vUTbrxQzzJ6NTBonLppu2Za8N
GvsY9UDalpiQPCFANF0caxZzQSVJ0BRA+khC+9eL9b5mhkMbSsCXy2C3XqwJSb831WXIy6E0LftF
6UcllW8Os8MasBSq+BfpaiT/jAYOHgyPorvJlrG9SsIEyaeqFZs1k2u9APPe7Nlr/R2D8pkhncC2
TVFQ7mxEfwO9lwKDob6vf3cdb9fP8p9uzoGq7As422tikw2nLiBrPkgr0qP7GvQCGo2XxjSKTd9C
618voAYZfpPzjZRqaFxpdl3vRWv+YGUG9xgp0VkYij8X1XgQxaMSLGgZ/JRwjI1wW4qec2k9N901
OMSwCNt1CDL5G4Q1BLUCSYJmwNIOGsI3dO7bhBfGTj3sGlswMMMbWmjz6X5cmO1iCfXKIWzTv/n3
fK/1kd+HtfzQdGz+jOUJv3ev1xIwpEe7f1+Dq+whwYpBn2O95SypOUm3ZNIsiTPrzb/XSNc+6gND
e22F2t/Mq5JwTUas5SUVHeH+nNTlQss0QdeSxyyIVCPTTL1KUAJdmZ177CvF2Yc28u9YFt9x3msn
TdG1U12VM2xh925qyCdbU8bWa8nibixiiYJivbre+fuc/9N9djMOXkmNCa0q7/V7kRe2PGh17//e
9Z9evz6whqCt17qxVjyFft/fU6+q8piGzHIW1tKCVOGMYlmw54k3MqB3xACil80Oo45EcBUTrlPo
7831Wj8TQUGhl8l1vb0+5/dmTgU272cMnyO8TXIukEYtlg+xTD6SBsg/QVvDch6ZhuP3eQP/izoI
vsrlwlFHhLtO2zkH8EXeoFfd1XoB5huTADMyWdfxkihaIfMXYKwhwjDnT4sVM5jBPBzYrgeEbDbb
Drr8BOfbqkLYduvV0V2yvjKSPk//+aF/eVbcJbSqxpwPvj6r2HZqWR1nojOgbiwDcLPMVL8h8R1E
jH8eqVJrluf1IXYtNYKr5fnzMllphHlRgF2uTvrI6fr7LqIxo0Vi3WfnkOAL/2+WvNZLxvW/b/6v
9/y+5Ro8v77jet/YCOfY2d5vaP362HozmiJn+vvI36vrX//7QdYXr7ehO/Gs9fbfv/j7VtjKalzN
FhwD24ZC83/9FH8/9u/Dv+/+X7ivzFFz1arsd2yEjnMwTQ370Zhmp7B8KFtkDoIQm+iFGOTFxoPw
R62+NhIVcMtQMOjNxXMSO71futVzirCWxexMuLtUDfyT9i0OjuqVrfAPS/SP1o4W1wGlmnpWil0p
eLpWGmA7BCHAcRM9jYR2+l2SBicLCLcRIYHMA9ITmgYuZRa7MJ/L9lEvY2Yah0483Pl2Y9EOnwdn
8Dv6DNbSPmppzdu9faYdSaUuhkUBxMUDHNvvlhLbNHQg6RQmPsvetcSEwepJ2ba3ieRcaBsY2dCi
elll+6povwMrAq8yDoEHYPVNtFhQLOvVSXDQ2FWSbie79yg976ZRe8cSQ+F51wMT9QW0DBBoeCNs
AuJyTpdD2sBoV/jessY4l2XbMfTFqD3a4jqKvobpM8PylOgFZLJE6QkoiV7aHumsraOPqdmQFuV4
CnV9r7fVjVaFkCZC8otxlH1ZQeZXqovXMqAikVgkp0p2bp1sXxTb+gJ2BWuGAkY+MbfyUnRyGObH
YKenO1NOGEarXIHVSS51pn+iBLlzKU089/mnCpECsbF2MyEuyiVr3VpCtYzV23qywUXEyC+4Jj18
6+w4jK7yQut9dh3VN0guOZbElmyIWA2PiY4tiF32fpRghXOLZGF0jJ4EELp3nfZDnZvIH2X43Ixu
coYiDqPV6Ij7Zvu4LTRaLihlqAiaW8AU2S6uKBJquvORcKSfEmZqzzD6eadG8SPCt6fABgJaCeUy
WyxAc5ZphWlp+7FdwgkR4EXVqB+GkL7mQPdVJ7gnymvjPjacBweC4OBq7N5DUCl4NW66htDfehx8
NCNbl3KGjzEyW+QRe2WA+I+w7QpsSfCl4BLlH+o1CMmkLcsS1xcDXGNopJFGDJMxC6xNTYOsTOa9
aWQ48tUbN5bqMQ1bMvTs5Ertp+nGnWia5kp2XdUGAWgcr5oWLGoZa9/XqMNKFIDGMHFwdjPJZQLz
Z+cOtyLB8BAaNYE57eca8+ao9ngcqhfFcBhWkTzAz5bYzhyPFgms3qI1Lw5Bt9g1kUwJN03OhuhJ
qu7teyCKyaTiyUURVpjpa62bn2Zj3uOhVl+rpnypGKK8qYf27dSd6g3jLPdiHvoLnqiYGB+c02wd
DVFCyeqJUMz0TRBIFHWQfGndoJvU7mjfNLdT8UP76KGcGuvMyLpRx4ix79G+qsnQvcdQCAl8JMtH
Vb5mTXsu4mCXRdHBrVy8twkS0Ty02n2a0XGcUoIbir75CqLM9APDfTDtujkQxJs0xt4w0EzUFpTm
uEM0i+MCuAlpsiHcwZmq1gmT+nZQqgSTYnBFMAHa86D7ZpGL+H+kpA9Rh8Zc35DWkOzjDtJxjv0y
d6IRLWpyXWOI21ph+l7ClPAC8IdNBBRbLxn57AU91VL3EVVBQT8KXvKgTzxpQUYyswNGoocK3/gp
a9NdZNPIQLlzTlXs5MqIyyVBE72z0waliEs6DGOUpxLkAVKePa4xsotuG3qkA6gV3dp1FiK+RdSc
UpWyitZ3hPoVW+JMtwqx1RB/zANUEIfoEbzOEWJHjUxdt78EQj5jwwN2ok7Fbur5osUz5sOfKibh
3nElYFwQ4qbC4Vt9UKbg/9RDrzG09M0NRnDr4PIiGwkPoC6c15hVQGvsE4OeU2To+UNuOTuX3ge+
pe4WbxQhlda+KbP7HuuRHxpwdYewzbZtFZdEgZKfk1SodbQZedv40ZG0MDq1R/D0UxtmJ+pXiGab
7MGN+ydAI2hhcY2NTXRG4HRTCOuzL0gLYKghqPHk9pa+rYHLkcPsgB/9GaJKRaXT/zhacUijnmBY
F85QMXP4wQDeUMqcr7XlCyqcKEXqhZxuXPK7iSDeKlpOhwOkqV/ppHK7rI+Ibok/K0hkGX3CpOsJ
dqbl3yENpK0b03ehKbSHY3HJdNXZ6i56iyrGCagW2heCqGqTxK90bgv8dQYM/qb/7BrQprjDOS9Q
wseYNn1SGH3x3sOD9AiPsLGFeVXZeyCljesQuEgAE4BjA2YVhGyoVSCncgsHoRK9GeYFZMH1SBvU
j4Yy3htB90az5VSyG97JwTzDOrKutSK6SLWkC0pQzi7NnGvqzc4uWbTvYQiIu6M8jDyvuqsz7cAs
DPemNXaJjSBSJPMLwZnoo5OWiBJLFH7EohGNOXacGF0/MeDoI6ix69H4YSAuJvdmWaJlz1CdRtaM
4luUt6FJGcooJwToxsRQ+Gyl4tx8VFHyhMj3o4XHdBoDqHAa1Kwj29XrKaDhOKO/JuD3AgUIzUt1
kxfarTNj8Csg9+16hRwYCsk0O0MNzxWDcRTUuw6JX1tH5aaLmJcpINwbiv5kBwyQaVypd1VIY0wW
iU6ZR4E1iT0O+tOm76vQIwkBH3Np9JsxgR0cueoek+RtihdK2PFyQMxXsZrfjqVKsZqfLLft4xRO
jA7ohzFk2WeFJIdjWVbmwZDZjj6bSyrODSs/uty2/UTUJpEm0a0d1xhveuNzAThrlUTDjm81biex
HeGQjVGCrLXLU0y5anGI2+CPFo2P3cz3iEe6hmQukcxi/KMu2UCDrVnB9uKerMOTGSbXM/ISoejt
Vo0Io0Hbt/ByIt/oi8+MrKadWUvyNxKA024D4MF0PoKkx/kpWALqbnOjThIqdKUjDrH3i2o+NMvw
mz0HtXsj7NwXqRT3bhX2G82AF+yo1a0an4aiBIBnZyeR4ODpVdUlQErfVd1wzy6XiZqzTmoKIxwR
GsNEq3c0QtUT2vTIZo+QDgJphljbDrDQcwW1jmW4FxTkszfn92iEMz9Ve19z0vky6dWdFmOvV2De
VoVCSHsLcllWUFhtbNbzXFd3bi+pNTsku4UwuaFewqmpyzMl8agOUla3NjtF5VUhQIMUr1F6qYEe
pkwxKWZTgcXYtW9AGo1t6b4zHNHuZTG/q1Aqw3EYtetepmepqicQ380W19jITFuMiyqRDsywtSdT
P5ZiuofGNd6C+82x8xHBSg08xupTYTymMnnAv5wgNz2IkNJXgbmIXJ4f20SB0TEn+WpX/CkT44to
0WmT2d3iH6IgNMD8uaFfvE2HR0z88x6DnLVFTXWsBpVGegF7UWdoYEBEXji041WU1qS7OObRMqjt
ZoO7ZZmkeISuSXS8zH1mc50akWTvhX6r7ClQuoTcAOlH39u35PzGhjwickr2uoXUgpiFmPgU34Jn
7rUiBghK54a547Oz8goMPKNyLBrHN5vgKsEVzkIr+ombC8yjHeE21ywjg4OZV/e69YAsS3sMJNzz
cCCAy1mErSmZT/Ub2nvH71rxbOCK4RPpd3loviA3gKuq3mmOlbPvK9rtqM1AqBs38NVyvi+F0nvE
eSto8YAPRkpLxSdU0RZ0h2w8Q6VG8m2TuGyM93iLVE8pB7C+44nY8MQzEKi0NDqJcBj/mIUDrsQh
qx5AGk8MlGCjyvkZbyH7gkBsB71AaYfcYIPc672DO4j8EcWQXYGFnuiLxbB+uxGc2sRsg2z7ccrl
6NlxjnnS1nyE+Bb7MdxSWoyvsawFZTt8rnm7uKpJCkjxuUzuoZSW6Uubkm8aldVBC6A5JXZVbUG7
bdnlQJXvkh29xUtm8Zez0iQ3rkmYG/QbtWPSGo10W8Vz4uMOJiMn7t47xn6P6It5j7TyTbZJx4Dn
bIMSjYQmO2xn7WPauXdGTVW9nqkxaDKCT7eVDaoNfRqxkSAfyoX70ucQlFVbhY9bg9WdK7Zr0ZRz
ZA8wRAzQxHrEmZpT0qcAlDsuAY/K8r9EWGImN0G1t3t1PzR5fyrPfRx/mrFtbXqUaRtTPA/J8IPv
eocYzdxZYf9tTIvMZvkBLbzJUcK2zSgQ8i2pZG755NTMH1PuvqSztq/s/rvLxyesw8cSISrL+o8g
jaZj6LJYLlzrXm0KXDTjY5oQjZMp7ak1u31REkhVzCjuEK6ZDicklAe8a/qIGHcgZR5a+mh/iDlA
XjmE7nauBELtkEZzmCNhp06mXXUqmlLLqsdza1zTGgp9C7vHJpoReaXwhmZydvjJoF5k0w17FypB
pnJuWZMyCruUa9S2e54LNMrsUkQaoKmY+crwZyNPBnMzRe0f+rY/UTcvD1F4DAWHtmU8MUp8EWoN
LTjX91qP0IxkNbEhY5WcKhOqwDyGV70C8dsNHT+hs77QFBGZmmhr8VBgj+l3foLR8p6zZzCrlF1K
sGBKaehl8Zc6A4ZBeQMRHqAc7myiIkhvjT9taVL045hsbKSII+1qkO24HQoEK4pGMbGR5U9EgI8X
RdMBlManViCarPvkGICfXTyXxUGLZLfBqJPWymsXjh0AZfuaNcKL3uoPUvS3eqHcOVp84yb8SnkS
UkrNhz86mCZ8QC+SjXzdkZ4Sx9FTuHAqq9Ld6WHqnKIJTLOlROyQo/CWiEoN7VbEui9CxN5lqK56
lwzSuDWoMDOqTRqi6MKhUupOG02weu9GQrT4KhaPLgmjpQm2IaR3E03wC9SJOKLYMbSrlApDbAJU
y+zhQ6+bN6dTPMI1Ea1VDbENQ/I8aR+R0N6w0+J7acwKWzGzc4tRuNeaaxzidoayEHjfReg4shZz
9Wh04J0NzCdSPVN9In2JBPhDBp0bMO3oGV33BKspuMjhlDlEj/RCfJYddrMUiO1OYRvPteF+quyd
1gKO6VNCHyX9aaVGmgdXatfocEkjO2OtqQ8T/yMEdXlLiNI0oflXQOd35v1YKk/d8ONGVL0t7Wkw
6w4bivMOiA86DbOc3ues+exDkLFbpE+0sTtGABt/IEjfJPZofh2jCnwzEENvLkPtqsAIaHesVOvE
YOWA3h0OZOzBQ9wS6GADqgFHRxQDQRsGw0Ny60aVH3bqpxYGcj/xEWC3MPLxmQG6lNuanrnGclS6
xLmxRwVPGmy0QKs5Ifkvjer40nVSgfiEu04RwgtDk+W3hX2pcm7jVo23Corrzg1JOZvRUDXyp81J
AWK9i+Hwpi9KbcNOJeA3bur4ORpcxxcIvdI4Y3WuvOpo0jYQ2KeLHf8xSGgz8QQT4QWOM2fd2c/E
5Ihav6iN8oQRhS6xVRR+H6gb7TkPSFtlK8BgPBe+1kZ/lD4EwJceRnb34EaqRyZNRN3znR1yeOZb
ffmdNPAk3oCmlzAmvsC+BuE6L06nFdtsx2IbRojiVfdeH7Q33PYuArzRJz2gSqDnRrr9EFGAhmJ0
SU0kBllA3HkY3VKPw+Q5pLc2sRgCmUUNJcqaFvvdfD+O8V0YT8e4rdA05jvsuWYq3kr+CwGEA7v+
U0VsNgbMjObM4aVcjTG6Q2DOu2VjOmMP4sRlQRtqN3oafoCxepoFbrdFQdcl9Q9UY0C17BL6vHV2
pvLkuNOhMtULRnMQtDHC8xJrpoeXnjyd/k7wa+Hs2hILoEZQRub5EWZOctDeaCro/4u982huVdvT
/nfpObfIYdATIRCSLNuSnCeUve1NzplP3z/wucfnnr5v6HnXrqIAbckSC9b6hyekBIhkpTh29Jnb
ZtwxtZqDz9VqkP4WQvH122wYb8DUKCFIJ1HKfneN9aZ03UeefwyNbyCAJt4gZP5IG+mMiIed6flv
mS+bzuXvAOeeVCse8l5Bvzu30ALKDaxsEiR+ku41J8CGOMaUFFcTxJi2eEdNbV/XxjVfSFdqSqFg
3KsTAuFyedW0+Fg34rMhNdfByNxwpFVcmP7ZHGcqy339OzGTsxU8DWp3JzfCTdjG+05Mf5UiXaXa
EI6pAON2RnJeDJARr/sKrn1jlUh6Vs9CdF/O0WvSNl/ohyuLdltZlqiptuapkEeon+GdLwFYEBQ0
0bTfmpQ1IJ2XYpWs3Pa9XNj00KgiEWmHpQNV8OC3zwpqoGHwUo+IPmftBMGEVNAQQaBBnIp2K0rt
f/Uc/z/0HMG3/WnE/t8Afd96jtv3pGj/BdS3qDnyxn+C+jC0V0309YBzaJqqL5i5hav7n/8hSKL6
D1FXTUUF6mfIugZy7w9Qn6r9w1JVEYUHU2blNRTwfiAVFqVHVf6HikyybuiKJTF18q7/AahPUoxF
rrFIp6DI95//+R+aaPEZsihKki5Zi4ak8a+gPovgrCXWEo4x0BmWab90ckCvdidDxh2bZN8EYKwF
YNNQ0CaKJf4BzaGXORPucWYwSNQp3y2tcbWnUSD3+DBJHt2CKVV56AOKbN02NaKZAmMJOM6kHyH6
m0nJUZdRU1T9l9VQiuGfW9q0AeNBLJFdqNC8AHXYBUgEwRSl8j/mu6oy76UF7koOou2VGi1nvfMX
OvmryPNtEZmCccP2ZvwFfwPOhgruOZuOag7NgYKbleQ3WiJ1cLGNE7AtxRbl5FK00YcSozY+g00X
9E0lNhfwe6T4AOScsgvJv7QCTnPqpPKo3UikxA0ofjMj2OqF/HeYpjssAo8U4fKSgK/p7rsRxUo5
bfb9iCWPz6IGlBHIGA4xraqysqsQ2pInwYAtzIwVQmM1MM1rUCqErJvQD4YQJf+aJdWZ2gEJykq+
VGlyQOn6Sgd93CiYVJCQUBushbdW6x/KKn9vkT7DbbKZ4r0U17WNmDPZTDE7wlg/SiIGB/hltDO5
hYbCIU4cA+rF+kkwjBYV6ycx7k99gdGYMGQnLePnJlyFBvodU2x/D1KqsEsZzloZhV4i7vW4vLTw
3M0Z5U+pS25m8gfbpO+9EeToHQ5Rj5VBBI/XTCD03GO8fod8yhUbbVfnM9ykK1EiiKJ6O6AqIyvU
koM+QCJXEG79pS8QaeNHnSU3Au0gOClp5FrzhVmu1H+JRG1DmQ6HloswlcV4mUYkLSmxO9aHmUSY
StaiXXb+AyZi9yFjLfsRBZSo32si3QpzrIw9nr5g/BPyO4nYK0zDx04ZTC+s2xMWc+WR1OahMNWG
bk/nSbOWuL1B4VzDZ6JhMAEHkWRMsYRs+ogrkrIKLyQ3elFRc6htas3nJoQwqDXhLaW2EqoC2POw
z18ys3xJkJICZPikGslzmZSpnfTUxpDxekry/NdEb8DKTzLGjmZCS7lSUXiWdAPEz0iVpLgWg36Z
M3NfhITSUzkAZBG3jY7fpBL49zr1Bjm/NYSAfDnSLrNRjHZVeNpMhqspdeeIYOSVAtuVcZBs4v7k
9LNp9EjdFvlSKTIDCxR6kvNAD9MLqiMNwDTHN9svNCQQJzJzaTOnKF9OVfZYImJsyb3uoN9BuVF9
rRZGZxv2zSZHp2pbYgzKwn1O2x6DBlGAQgUXvurreEt4urVqaCtai7LEggBTFizYYPjz997POaGC
ZYbOwQLDWDfdgkBc91Ys4jIZOzjPvvzxIpI43D0ZwqKd+rMvzKW2zTryjO/X/vJxGeB6tST7KGWg
CePQSh435vdRUnOZHClCXEeRC7CwI058m4paJaX+FkMr2A8Hs4t+GSK8s7KjD+g1AVpdE9zujJap
EfmWF8YLfQdtD3CFCwoymIHYrXsgC+6nKYH0/uep9Xxcy7fRCGT35/9DTvrjnRNryXbWSP+FQi8O
sgl8iK70LpsNeVdHMl7H6zlxeWH9L+smD3xtHyCLsrzp553r/4qMhHchcI2cvSod1nPfn9Sun7ee
6KP4ElAIdM2au1vri2vTQf5P8kh9GDLhOE27ckjid3h8BkIGi1i68goP0p8JP60qMndVYVT30sL2
oIqmHhFy23VVGx+pgT8ME4TXTg4xlZby2xVF0uHNs6nRc9yjGJ7Do6DqgFlY2F+QXbXkGd5vCf9H
ySCqjRWl2gwU7Tj1D2CmMNrrC7zWjFnYynNqHmpDrigMFo/Nop9JCfFGKEs0TOPSoI8eO23YHrsZ
Iic8QnMCJeXPLzBw4HMJr7NiUozBO3I3jnF7WyTNPpHF4lDOzXvVSIYn5HB2sqn4oBkG51arQi9s
evMxwgM0043EQ8JOdwDvZOCUg9dq6r5yJOIvuujjJrFYsVMYNoS2e5jzLjrMRX7f+SPpFAVT+LqJ
k03hJYtDH3FzvXbKUF9KAuJL38JCSoLKPCQWC24jddvwE9+y+lYOzzV3lztkS2duqpqDlKN2NeVd
hftgm2zhBvMYo97fB8i8qmMV7nQEVle4U6zxiIU1isDeemz2drzAJsfBFDNvRWKtG0Lvu75Hz4do
IjuMKwoQtMAAbFBdKKO95vOINDyRhtFL+zQ+6CMmAjY2kPlhxiZ2q40WOewCkVs3fsm9GdNt/ePk
ejyVorwru2kXjghFkMKDils3Lco3wHq4Q+uD3kw0PqgF6IKQ70t0FQ6IMFSH+s+99dzPoTGXTxTG
0YX7E5c65azu+NYN5C0yjqQYRcEZpWaxQojUEjfPSKYQkrUR6YiOR3qZT9E+XdBe60aj9Q74eTle
gV+moj3rem9iyAUuVyMqkOkb7LH5BmK7bBBEYGD+PJRCJE2QQu7Jz/WetHpBd37vruCk9VgYQApj
B/VLDeYG9Bh8vUVTnjuSy0COmYqY2RmTN8yLaThYR5pFuDbEvWav4zpny+QYLkOslfQYK91CeJ7Z
NYznLVe49PoFI/czyn8DxK4vpFPyhcYQCld/4mFXJOh6I6x7P5u56ia7LanaruO+okDXzYqUXc/h
9kr04td64GZ69bjeC6o0k2GuuxJxA4UPoXlB0UZzwMeWezH6WPHKvuijOBjkoFvX67hcshXn2qLE
7HQ5ygvr4bpZr3cQN9JOG1vPF8T68LMRRPBfP4fr3npu1l+rIm73ZjugBbFe0/V2W/cQgtSRX0Np
fL3ffjY/9+DPjWikSI/wYO16QVxKOal5l+RA98wZmNi6WbF72gqYXo+HaKlKR9XXsKDxvsfu+xml
BIkAzzJwEW4Enrw4+Pw5cAYOKH/gmdfx+hlDNBuJ4AG2rgP0jdz9fnK/97W4/GXEWO+tA/MzROuI
/e2cQWccsHcO02Z5hNen9Rvquo7dery+AhyXxBflFGkBRX4/vHXDFViPmxiHzKWwiZkwUUiUo4+2
WR+Z9VFaoezr3s85KZB2RiMjY7Mg0tGuJo7GFhjwIlj3AcW2WmA6WF77/g/LuSKAgNRrNILQPWgO
SBwDnf5z72/nhBpfOGEBvqumCeQ3InNwjRQfpDEEX2dR518xhUpPprPu5VZIe8yq39YhlFah6WVY
18NM9ZnT1hEto1z3mlj4fgTXR7JowlB0gkBiptQS00E3JPBqyaRt/z3P3lq4FH4/kooO22iYY0Qo
Foy63kDelBqgyOsQ/wXHXirSGQ3d2l0HOq8g92zWp3Xd+CZr/uJlys3bIbazQtUtTSVgXEf6L8eN
qaOSki4dmHzknvse4QXRvOKYxfVk1rcCYoex+ze08Hr4A2leh34959Pt9vPK8n6mS/yk0XRcZ87v
XT7/NbcC2khJgzPpsshkC5pRnxKAjOb6E8YVyfj9Gn0/WtDL/xgl4iNv3V1fIg77473rYSCLVNFl
XfjoyzIMP/w2wTlo+Uk9EvqHde9n8+/O5YLALPrzf4JsuTT/7iNGchUnm8Pf68ek6/vonx01TYl2
f3nbv3vv387hjod2fKNwOy7fdX1VTI13Y8AsfT0qxtbWG9qysJg+pWFZjnIJYgid5j82fcPq9HNu
QMmdeFEUXLFGt24c0mMmdBl9yWUs1rcFE8QZsLR8zPrm9eTfPmY9/Mt7YHw5WqxQh+bHh7XyLIUy
dPHlb39/3Pf/7csRnIrJ1ZCUPtmtr68bffm+36+C+N2IGTeKoJZME8DHCHclEdgAGq/DvtHLyekp
ddcertWQ8wWjOUShSViQ57sfe5ZxXdzL1dSlLaTkMF8xoIHeGBMlVGuUADyWIfSzF7CaGsVi2Ar0
hHzXLAdUGED3+0jiI7wR+fnNJNC/YZLJD4hk/bFZD8115l1PIr8jLfgDCNXLavu9WaftdbdsFW4h
c2rPIMdaF7nSz0wta4fvXR5WoXpjmT/WQ3VdEeL80TQUxBZJ8EAgMPMgvZxz2XxAD/yW9dT6g9ZN
EEvg4rJ011qYLnnNEgyANa0P0bI0mhbSB9ayBAYL8FlgYVj0LdlF5S6x6cxMEEki5r5wiVKQb2+A
SLPXtFmI1dN2daTRUvFVGxDz7hZrmmbZrHsStAlMKDqvXabe1cFm3at1FQI5tJBumZwBSkJWHmRu
Qcymq+/jQQU8M9EfVltNLLxoCaeMBSMPKFZllvRf2n5eWJJLsAjChSRn3YM7BJQUFUxlxohi+Z3m
wpVa9+jKo2gH5SGuNMj58qJKwAO0/PB1o2Nqv819rduUCwkKaja/W1wCioJcHiXnUJixFIDtGS8E
riEU3JAK4I7WfABZZ3kaJyG4r7RidNcbx1o4MOiwMp+uu3670MVU5DysYDEBA4MtUs+a7HW3W+Hc
MiqoOaqQyrKoD8tavu4xRqwLPydhqgjbroY0liw/4meTmbGxmxsDjts/z6/ORm1AO65tACYAF6nd
URDO66f1S0ix7v1sguVObaXmucswTV0/KF3XrnVXHzMuvAoyT6l7zWtVkrEjfYnOCwHea0sMvm6q
9VbTwq0Sw3ITE4y/KKTwqlCgQ2S21bu/DM16t5lWBmhkPUYEld0QeWwGV3mHDHXMV5rTevOtm4ga
IQCLPPhNsa9yZMqcfDSC7jOibPuqhDJhBcPC7VEB/f4co9gyeAkgDr/GJTde+FeF2UMlkCr02Qg9
ORvB2XJMLf+V5xVgfmvqD4HPZj38b+eARgs4tdjQN3s5L+4qdFNvO5+GVCM7xDUUivpog0i9784Z
kIdWF644wcaHSPQNN5R13TZx0dsZGDsieJlV7gTY06lFc76Xsgs9PcNT6S2kZXUtm9k8otH7MKu+
7zURan+tor8C9wlvFuuSupjF+66Tips08ErfPBFux6duEpUj6PSNFBs8EIv0mDS1wGuwgjCVe5Bf
4pOJYuw+6QHrgQ65xCATqMLQYexF4zBgWA98q/e92p/PiT9FXtUY7bEc+hvAlL43VEu0MGguthl4
4erCqTNIP6YmrjzdQItKGNDJtMYGGk2T3ubwsBwcOvKdCo4XERy927cdpvYBzZoAj7vbAJ4LYAqB
UvD0PCgW5oHGQLvbGJSNJMAQkdFm37fycEdlq1q4vAjMLHtdUn2BmOyBYzXljRKuQW6m4DUzhtuA
Oqc9l4t+XVf3izY+ZLnAwMrah2WupWp0m6b0qSWycRc6Ct41CE8pauHFyMJ4OT04ej4oQ9CnA+Fh
upOcZrZkLODXXBww3UV5F9EJO4SOSxkkaLYaKgx2bYzupATdjWzmot2XHYgwVY5BJUYI3pnmScnr
3DVQpgFuh0ZsDOjCLM9aKTykEEZ3poHiV0shNVPQzomKo2LJGCTi7NtBMt8gnwGHrw2zrTJif+33
n/RQ82KCWYMWybbylQcNPaeTX0axp2rT4yjKSBXHeYt0OqK+ZTibgDG7t0LFH67LJXDnVNanWPzQ
G4q4ef+JBB3t/lmkwm95Mxxb7MS7U96oyEApg+zWikglOI0vlS7VO6T1W9df3E1ybRTPDea99ZCn
21kEBppNTeWarBTgEEaoYQAlUwuTRYrg9lih/awJsqMKCMMaGoDPQpwUFwfT+SaYgg6nxahzlSkb
9uUsT3Y2IgowIP2Zei2saiVZCtJC/CVKQFI7wj5EifNFm6TcNEZWnBRFiCk18YdLDSBTOknhLaKg
E7GsgTOEUpjbtqOZAWPsq9WWeFOB+Z6QYG6Qk9t2tKvJRANW8xb0oTxmu0hpWy9ALQwfXmurFKhY
++DtwCbg18YNaueNeeeL2dES9OSmMltPTMtsj6noR4mclF1ISrv93+5dDotv+n907yTVkP6vchz7
T9Q4/mrC9sc7/mjbSZKEa5rCP0lVEN5QpZ+2nWT8Q1YUfKbhFZmG9tO0s1DioJ1mmJaBp4ksIZ/x
z6ad9A8LrqWO4YuG8ZUhKv+Tpp0hyTi9/UvTbvkIWO+oWSztRkqN/9q0S0CnISrlAz+e4t6jXmAP
YRTsO3mGtV5GKekAYPT2sG7KqO1BdYWXNQ5OpYjFaN1dN3EDNKmJG9Neg7R1s4Zxa4C2HhZjPBDt
p6GbLqxgZQnL1s1PwPaXc8LiuOrDN1uZjMkSqq3x2ronowK9aASbpe0bILwwTyV0X5P9ddevsAAY
egNzAuR/qwX2I9SZUwW4LBPweXoR3sNUGAFRY4BkDaBqw8xCcAwvAXROSQbUhTqrs+C7rZmdwga5
y3HEyNfKYldpO5hTuS5uSsvYN1PyYeV6s02XtT1cWIjTQPFe6CXJreTmHtF+6MELi1gVoPZugqq8
IBbUu4LBd4JO+4hwz57W7iaqxGKvyNDekwaxJDRZygNSj1Qz1t1mLWzIS6FDAQ6SRALA1OV7rlHq
uhdh1rv3wSSmwXxYN9JM/VUcoruxbwh568kLYjLWpAagMwaHKvAjb5R7Jy313pV0SlHvcZQcQ3oX
YtsYe7kcMPYcyn2A8BLXB9BDoF6zLKpwdMm+c5Q1yCQnxA6LQu53QPm3wO/ncFrCz20+xOfRRAn+
J6JcE5P1cM1O1j3ZlHWPMPE71F2/+boxliB4DX+FWd8wbao6LF0E2b9zpjiG0JXsZMFLr9CmAQAl
Np5MmyC2q7NyA6Qf2Fb1KGvXhdj+WcOeGvEgtovWxd8AtHKP7d+W+R90+C60QYSV6Ou+MzFXwrVC
j63rLuxZ3Y5AInvqgQfirQwMTbxr+2EDOtaHV2McE+lEfJq/JL+lLViw5+IURg52Q4pi0xJHg6EY
ZbuZ75TxqpafhUaPzqspu9SLrdy0QapXag/0P5FFOUKebUSWoI1sk8QgSP0hPrIKociiJpvognwr
fnj4sGD0mhlHHYJTZCNriXuvUG/n5MZQbwJwS9yFuaN/gcuyCI3pTtMSpPLI+rPJrzn6aq7+pEOo
G5fLhggpFEVW1m7cRiqWfruYaGaGHWJ5LHkkc+jMDvg2oN0V3JbWR/mZOeB8+rv+ITrrTwLK5YHT
3rTXfinnbYwtGoQgcCBgyAvuHHERUPmb6FiccThoLpwvX8eN4byjYLlBLPoWxykVTcfXrnBQZU0B
MC4iJVt52sSqLTrJbJPpqocGqlq/mwDK0M8JN9NXhwlJ/SvObMNCQWcDQ7oAwPZLBPfVXqgIc3Vb
GQGwDYwSEe1Y9Dpo4CFCM4a7epHvgT5yoEnbXZTxmN/Lj8pzBvVBYw5BvBeq2rY5E4HSnyyv/mHe
Y5aAToSC9x5daZ7NS2lCSd/Qi6a+LGZbSGnpVb+Bjtg+5x/GY/4EPh0HoY0OBr07WvUrXHnDA9pO
N9MiqPR3GKBRUTSZkfpfBsI/yaO5i04p4Il7HAsxwsrp2z8oN8KLHoLthhW0Ud/Vr/FhEUY/6ody
T2EZejsAOXmLvGX6WTS0AxEH38W/6GyJGKihDARqkZnCQzf7CERAgKx4Toprf1M9jffyG5Le9QuE
58GyF0jajVneMqjdbz09qDMKfSiZ46TmaPgNY2JMB9M4toQ2uh281Ucn2ou48T7gvEccbtjYZCH5
LGUOzktnNdzOvzH3sunqyq7ZOIadHPTf1q/wQTk2X+onLIn36NM6M+9MjaNfA6ekOQiQeX70IXPT
40aZvTiW942yozglPftoHdvWQZscmh26tVHvcs/f9+igOiXLAYJ84BDe5Xes8YrUg9M0Zy5um+Fn
1biLKMP2sz916EOeUOzUn9UbqKjoyvcna6s7MoAIB7S7QUL5EmEn6KQAB2w0+apju60fqlM7HyOL
OQNWrodC8uxOTyCfAb0r7UujvDJ3+NPGpPWif6oZWJaLFjrs1DdivJffifGp4/BIseTycbhtoslY
vyLGqHjxJw6pug3gIvGKixRuueZowj2ADvgoviym0I1gepPuDiN/36tqO36ZHrUbDPGYFskiHHU/
uBDWJijDj9ErkLTBLVBC2QxvPWD0fXkftx6AlNpHI8AJsZ7wb0VxXz74h4WJ2HrpvfALQgvjOwjw
Fw48e/kD+Q9/UI5AZG7Gm+7JX9zlMBOB87u1BNfkd4CxqTe0koTxqHU4ZuDRseeB9KVD+oAGX19v
UeMO3qlfgMFEoQZGENmJGHsJyodnHu9zdoo/iJqtX8EFKql2Z+DGMytfppyQsW1C+mjjS9E/xtUp
kXbWFaX7kQIKWvylHXf2JNwYwlszkYFBF2xu6l/StX3xT+ARjeke3ATteEB54i4rEM5HdKcGwI9O
MiyJXSs9TTD+yDbGO0MEu83P3wYA65ltM8dXj3oKxPoLP2/4LgpKNefxpYSwt+TMG+M6X/3+TW6+
lp40T281bWXDJYHpsUhqML5eXOezez5DBRmBmEDSuUwWBrgl4CswEFDdBzFhMTKoor2F/bPag6DG
KnJT/E73/IP/5Poj8l4u87+4IzY7hL+CyZY2D4KjnoP0BUs9+RZoLXIW82nY2/5LfciWVIR7Vqxg
ZSM34o3Br16/wX0iyfawFkmGUGKVIfOLSOI4Unhf1EdhyRZP/YBJ2AL3bpCZyfZScUqMzXzHl5XI
trdgcILNI1avJNOLBdZWbc5GMkKcOkJUPCiH+KIfJ0+9Ve7mO//RPHBHUyQ5Ci9Gi9YSNzc2BhSS
XvgKiztCcydEsKdddPhLVA7TGPNcr0eVVr7KFgrttJ1t/5I66Jm62lZxUaFJMRV1I5Bn0VPU3ibj
zaCeJlQUj7mTuE84NDCC2qcU/lJD15c92uC04QsKnnDR6bVFSKJCP5mjI7rOA1TEI4UtrBAwtBdy
6kYEkd6IyyzZe7yDbIG6rlzthvhhXsDWJ6n3ehXSzkn3bf6/DE85PeeJQ5KZCDCUN+WFiehx+Shk
e+7CemMS3W6sffkFo6B+FO7VaifpNtYssW4zSlAW4q8oOZPYsws4N592LewQ+QgGYqhQ8tkmOjzt
bVI5FexH5WglT8bgAZJemITIEv9Sn8uT9ZqZm/zM2ane+cfwOAq3JpGGbT5X5ZavdJHxVd5MN+PO
/FCfi614k14m7CKW6bT9LRjb+jaw9ihk79pu2+8gXu4UJ39rz8KuP2OYc4/lcrdv7oaj8lp5Zz3Y
5F/123i7WAvclXzG7IRH1ct3uABSDI2HE9J2L6IX+Q8QtkWqCkeuETL1WMvg4RFdYU03/lYmXLXI
Ffa4R/TJk3KPLhPUyk7GLHJLx7veiR9A9p675rkfnPqxx/7lnLmosjXXCXuy5VvsiNm1aQc5VwTM
f0hPOWZ4Z/WYnqkCPdePXP9Flb47lmcwe/UtC0c/Onaxbx5ATqNxc5xKPHXdFkUGykwH40l6nL/C
0VEiUDin+RF8gLihJtLyDALb/tXdl+/gd6E7w1+AsYm7EhL0/gakRnjBNuEqPBif3Dj1TnoU22cs
E7QnCerHwiGhv7LVxWdzvgIAEvkm7xLV66eUD4Pc2eJWcBnCnVbsNJvqlKGgy2IniQvd5Ka2uUnF
nhme1tdbfG7VTeW7TeekXie6BTCt5BLpDvxYHQZKBnjDbXVXecdPq6AA9u401V3xyToNaAI+kPKE
yFW4Kz4B/e3a266FKgLyDalWu7prH8WPbDtbL9guYAaW49aJOq3dNCeUDvzZzQai2/v+Ul9q+SQB
b78oxc6iFvgaDRA+ueur+0mGPu9W1+QXPx519OGOPzDpPDG2FR0qkCt2OzoNstG837gF1ydEhw67
sjsqU/zXAswLpkgXtd2nhp2nDgII3PDx29TY/m1y5z/zjboJEyS46cFdX+z6fBu3LmmT9Ru1V19A
DYqi9TnBYCO6GhijZF73WaGUMbzAH0+UbbefZpdoQrpDcbjYZeVGvRlmKG352l0JkYTa1MqM+lDd
mCiZxeYBIkZ1KDtcKiTzsG5Aq1kHASCFadZveEL2hz60OhAqaLqse+u5dROovGrhmE7nBu5g2hbN
sex0MHV+vK0bediMSlIR7ZMuY5tHX2DdG5a24rqXrQ3AeHkFGeIYdn5/HC0xEp315REZLlA3/6d3
q2CWtpo+EEdqnhGbdpUIL1Ud9HSNiBS1pfW3Yru65Q+uMLBI4VJbUbPLpOmQ92nrqfO0bfy8PqDY
xrK/7ir4Sx2mFIcS+V5num23II/QPv2K5GPC438iRWuYHpHXwDJqp6FHDoUdOWQDVgb81i10O8Jm
spThy9znx9pT1H1vHEyKgR86Zjs3ZDxxuxFukc6K6Oi9aqwUNmL8hezCrDPhSR6SUw9pb4SX61r6
jg9V9dvuBJPFlq/6FZFDyS3QL4G2QF0a7SDDyb7y5+lecFpiUdgB/A3iz2cThuRNaAen7lV+JUHC
BnGX3cbomG0wvPL0DUJJ4bZz1dfuVL2RdQZQ0xGmn7cRRHkTIhzInk3/XGFC/xocxHvpTb+2H8K0
Db7wXeJCq6/FDtyTnGwZ+6lCMR4HhI381X/G9ySpZXrRPqBrnkcSrRkG/UW7xQpn/MjdfE/gQam1
vGlvYArNPIVIwdjtS+LhQ+pKbzFx36txVrd4aeGNPd3GnwTFZHoDSsavzVfxVlFYb+y4tUNjJ0HX
3VZfBJchbwNPi6AxsZv8VF97fzuyIJXbgtn1RvmQWf/OzY4RQaelOmUO5B5EOl2GGze26X5CBdPT
zqAMTwNW37dYXTSxQxkVuwBkF8VP3PQ6ZBNoY921sTce+WvQWqp2i9Md3BPexEfNl2oLTsctfRtl
0lbG6azEKtmOp83gBjfclRi35R8xSK3B6Z8ps4pg0J4F59doI8G/i278B8OO7GSv72dxk5x8t8bt
2I0OigePTSGr3yHiwRAAM7YrxZ7pD3jtEfVp6wN4qnBtQzT67cTjxEW40KJITuqCxmV9v5A/K0fq
KNJRYmK5xndw2XvsYedtMeA2xbg2sKsuIoqCCyOPP1J66XPtk+ETUwG0QnHNTVnIHwsUPbfqITjS
kjznPsxZYvjqgpApsFhuIxPJxIrfaCNNg763YlsncY/G3eh1j/EdgnbGc3WQ0PrcpXfFW3hN4ERD
C/sEC3j2AQPGdvCIqWCA1zfX3Ok/xgas7yZ8ngZSSz1y5E+V5JuMSkBuEyIJjWmsIjb+Vd7X3vjM
aFQ7yy3vYDearzKU/ccSFfQT2Uu3BIFe9KaWrkUikDAHFy6iPNKF4PxcZg6OdAx7WWxTXOY02/dA
WmoopyeeKlHvgl/njtTO1UtH+YmFExYM2YN07iApXYvQid+NE+lAZv5GTEQRTlq9R8TO+kXwR3qq
78r9UiyTQKZjaOTQJhyqtWJAjQBM4pP428x2/Q15pBjYwxti8P07tASw+RD78WBWpZ1eoXrNvU7O
6Xbv2kfmGbiJUvSgWBm7huz4wTVPH7RnV3wa9+VdRJlpJIjxoPmHSFsENsbkI884dbDn/BU2XTDv
umSL7AX20uOHBILiiJbdUm9p7OZtuYvezC+qCIjDIJK+AVXOY0gBiAHvzlQFhBeSb+2DmyR8memw
CHb1hqkuXrbTOUtvodXi2B6/dF9MceFrWW11VLZozXfH/r65FWRiqm3/XMpeXDNJ8r0oTuz186Bv
qXLF98ObBXB70SC3qWNN2nOCtDso5MoRv1IsIN+m0sX1+GaAE44nGZgKIP+2+buh/pW6gD2zN/MA
m13NdjhOPgRIDJwskmlj23z4pgstF2dvyBJP8xal9TtIAovv1HP2Zl0mDXowouZbNKTS9JwmDz4z
0zNiGmFi94jQD6dmXMosTKF6DLOUtZfiUHCDxYZ8FTWbTvUFfZklcaDoQJ0AMcbqZn7u78HbeP51
2rYMJwC+M2UtRKccRrf+TM48JIFyNTQWTvwYPMV08c8Ee2BFaD9v0MB6lB2yFypp9CU302N2hotd
ncrhiaoXK5Gv3YcWoYLDklN/GI5xSwUtOirPPLst/gmn8k6/n+4La4ODqsWsdLO0eYqNflBcBTXC
zfJxZ5x3GEeQJtPjMlNA7Lsy8jxywjN6JeY5gnDKDGvyMH6wajTTLkblA1f0qWPmPRaPyWm4N95Q
uMP0NtiKX6PqdTxyyVH46LRtorhi6E3hAaI/BmXQHkZjg2LoaN37RDE405TEi/tC+FqvNwOjOuK5
ZxIwX7eiaKMdhReIdiTP9nflXVO6moSksc3kYyHHRRBSeDhm1PSkST7VZovVOjgDSljmF0utOdjR
tBPSFz0+skIxi3JjRcPJwAo627QPw0X+ahnmK48bHetscCiJU7uLgVXLrk/zbHD4g6q6lYwNUGP6
unh0MNmHtwUwh02ob1Alg7SQv9NsL+kEvKCXk71Mb8OJJ40JW6TW1fGpm0g6pfGjqB3x0Ur39R6J
mwm5Tm6nYk+GyrVCfYRoYTAcBBmecwEfuZ0qXLAzh4JJfst353qr12bweC50muEt1UnlTRsdAwZg
Rpd9Tyc4AYg+umZ213E3fkYO6THEdFcKnCTDJQEqpoPS4aSx7jk1rEekVvbldfnNzCyVQ62T23HD
LYZ2W+ZpHylxiroMuN+fwtILjPsETdGWW4GskmU7WQIjwbcjhKoGO5WdCG87XlUpp6DBc26ZYBbJ
3+HEslFXEJ23im8jV2bdMv1uENR+6pm1iKHkIxxTnrvhCwajZbpNT3Z5Kz6yKFIU7MiSPotzAzN/
F7uRds+gKM/qY3AOHtVPjfD/tj/2LaVNrDVsorbAs+6kpfa7lX7F98GxGe2+2GNRwDOqssDShd1R
FwEiKD4WPJh0xrklnocvYq+q2rQ0h+yWqs8Fwbr6TvqYeofC5PwxcikI587tg1ZszCfEKtEIC7b+
uWEiWcrRCdlisY/LrTtcmkeU4N6Ti+jobyiA6aFLcl+vBf1u2EvPmgszul7EfCQ3tGnr5Hth/FUW
Hnwxz3xn+lW5LR9ZJNE0QCoK44hueXabL2JxiE/tQiGgM3AS3lnS/4uu89ptXNuW9hMRYA63IilR
wQqWJcu+IRy6mXPm05+PWvs/61zsH2g0rGBZEsk5x6iqUZXsGlvdmS/lQ2Iy86++hFKvZ/PWtsMK
HxtT3IDYJBxD298lAGHcpS7AKmy+1YHpZEd6/k/GP7hW8OMhIwqincCyG/q7e8YVQIE3sPGtM+bu
NTvb452gMzS2piZD2iri8OOCA4NjMmYg78aD/JdVFwkL1LpwCvacZe01/1VdDO/y2mGamAy4w3Rp
Ddf/gy0GK7he2sv4ULybIT+GP9gd7OJz9Rp4nK0/vEmMe5r2AFhalli0rcjT3qqUbhtCkWTa9k/z
jl2hywTbJl3nHUYHK9zqFiMOu/vLtmzhYP8m3yi9NIZnXeiEg3TSZsZUbB4VbcWhOH9ljaoVT5bW
KQTZEui+lBm+tA/MQ1jS96wXd6biQGvXf1vfXJyMmvfvnCzyr4ydh7FaNS/D3d/lJ67e5ja+M5vA
BeXw9f1+pm9Ykl+bG4tiDH4CfvMWUSa48lb9mL+td0YFp1uCSeIn+5KmntLuGE4/bDSU//5B+fQr
J9T35g/ViYBVSL6p4y3jE5QPb9oFMw3zmuDaqGHr4egH+Q0dbPree9iZ0ffs0lPyMl7Eh0ba1zYl
WuqQ71UDKyG4E5z9VpjutiTXUOxvS9d6QfNFUeONrnoqcipwzY3v8lpxuXYOkat41jo/W/vRG1+H
h7QxD7gzljRLx6ldKof2BCQOURGuORqEJMoUUi7VRWiupG+N8uTKGtks68Yq/WbIDBtyyvcAK5YF
czarVUM3xspHNVm6dbXhDMe6IzpoG2sDTDC8LQYqoyO2LqC+YjomUnMQ3s4uxj0G8YKbWJtlqixd
m9euWy2BACs9t/kDiYJfpJNaDkY3tolzPpaht5KFNQGLAm3YdZTIspdKLgVi6Q4/0q7etZ/DW08u
4eDIj9HWCfxbKmaSxDSaQ7L4VhSmrwT+Sp+aq2+LGx3fHkJgS2Nh3CpWohec/cItEiJwPuLWaDWa
DxGklUU/wF/N5dwRvtAdPca/izkBjjov1UNo191Peycykdzw9FLh+Zfj67LS7uZe/Aa4woVDfRd2
Ne4UryPJFa7WMrtqF79YJ6B/WtB8nYZM9Fplp8/IBEnEhAAA3OSAu4RFd6GLEqSBxssxhbblQ4s4
sQNO+cQ1VTyA+0zXaT4orrExr9Vj8QCDgqIYNyaXuKAKmORVTT57PlG0HR7RcNWQM082HpMh2PwB
JP3HawQwr/aVw1b5KxtlC/wF/hSmRF6WTfyG7mF7Lfy2tvFXuUN6+IGbBTjzwwB60VmZX6TUaTgt
7KCzK6K9cOxq1jNnPm0w2aOxh4jXwJoicYSN6g0kzmG6mTsT1OrG/ClXkh0QXLYSVRzRXBXLsHrF
sOaSN/MqTU6I1ydVLZncLS3edEqPrb6AUsXZ/BlqjyfTF6QTk19u8sKqndLt0O/9TmuVixpu8Vwd
g70RrEpXXiPl5OKhVGYjCV40l2ypr+6ufbc4Ha8yLDC/RKBk7JMQcP0tplX2t/0wx2WjguvDFW/X
7MMXONbgr/IWb6y3ZjfYPQ3/9Kn+HZc8U4xZF240tLvQ08w1V1q/JR9KOM+0/dXCcc7+rhbPDBDz
iiFjf0yW7EfSu4jE5LCB/HcbPAdNHOBmW1MPKnAP4iesgDBoXeb7VtGyZ92kb3TIuelJ1gbSUgk2
vuHgfoRL89w8UNZVM6SbDU1Uo7na5MFGXuoIOFHTxlCBeIvqVaUo15a/aj0UhglHJwvWBQaJTCaB
zYyO+UVx7B/1aUUmnrYlVMDV4Qtp/JyeC+An/8jA1gScmXCAv2jaJiLM1quvkrWeTAqYVfxDmtKy
ZTmJl321oOfkZYtOAhucniA4sK+KFdhPj8alcrFMM47xmoRB8SX4lFnHqO5duYHh4uhRAZNAnziz
tLyD2VxlF1Rb4J/yKszWbGdu9xKeYu2l6beGW7MhGjaWycGGJfvIx6Uyjh9UyxkB1PjOYgBLjWZ9
GTe0evk9+Q10l1M9O5AR6ZofIAHGamIx+gRmyi7jIThCn7ZvWMszAmlZG0ahrwQ4ptZHPXBm8OLv
FREUgFBL1KEr/Bl+zA82OZngSTak3rMoNj6xLmH7ZofLdIfFtb8OR/VPdmEOe9waPwVT4W4SIvLD
Q+eAFZq+0R7kd1p0gi5mXRI2lLA60zrK3bZmlHXNSbus1Rx8yt43p6rXy7TSF5ywIa3aHzZQxY5/
p1th4o1I4c9XmiWOeB/c8SSwHMkwUzO1TTWgqnOZDDEUp6AP40rjvBZW4S1aN9cE/0/JTYgHyb2Q
3Dq7Ope3ovAMAWU8yLYrxWB2a6tnHvw8DXdcg8gcQC1EoKGV81bW3XcCzrNhlpqSlguBqG63eZle
8q22EjygI84FKrvS6W/gslPklBRMV+OssZaeiLijJLyThrlu3kmSLAWvaOz+Jks2NmZ9fogAjRNg
qZ6ZytV8De7zVWJ8UvlEMNnyBqEhoLI8E5w8czFmjTV7SVWAqTJ0IrnWc+0OKJ7DT/2ou82OYe0O
F9BHhNggvuGDpbrRF/nMvu3zT1kirPvpDGEOYUTcm244QJaUG1h3ueoB8nS+g1y40FiPDpryJp0x
0DhVb+krmzrJLPpecLBf+4UwiulH6xUa1X0a2azFV1E9xbvhpGNzg+PAH/9dfEdVmVJ4b6uPfBPv
ZGd2QXWUL8Du9hP8v9wVAllftryvP3MXD8xte4uufByV8AEXlkPZhqQqOEBufO7wJTiNL/mGaQL4
lHhh6KLQ5qShtkvf6jcuzfGNk4wFTyak9qo8TBbu02LdtLVaW5EPffGBAbZy1wFj2s2AiT6ByyOc
rG20DnR3+SdX9jUifzAhuDK2aL57yh1M7fGJor/CcThZT76LX2E1OEayLpJdbG6N8kUKnNDYdsTw
GW6nbuYRLoOcZpJn1rhlwiL4T/5hlDcmNkW5ayXvS4hia+x74Si9sLHU5Fg0Nt+e8eTjYs0hwykx
4KNXykf9J7pm32Nu538ghC+8PGfMchAIhyEVkKXOJtBuX/+pifnW2NJXxiG+4fBnvpri8umU/sks
AW1VKyhA4oV6UL83jg6fsaH/oAx7l/foSF/0EzIhW9ybr3CHxIYav1rsOj44xBJtDKC0whFG3/df
009CRgyN6F94jm17rMcVlgtjvBmGe9Adia1WKNISN78Ej75aFSC7xouxEeFGRGpbFaJzM3eO0jmU
GwRPmS3d7Gr6jt5pKvxsU2PiDKMDeeJ2O43rFEnPt7nHJzO8lLc0W0VrYcvqIK6VeFMXB6tYz4NX
MdnlchlUDjZK8pt6Dv5IrxN884+JZ6CNLOKW/hFAbwtgCUd+5+/1az47mNVL8y56yg1KUXCKq/Ch
v44fAaY9W1nbIGD9aShRfvHquAPcaTch2La2tYFbvBmMIMDrXbHDH1fqe3BlUSBBEyEasxdYQtKk
HM2XwYNnKJkai4l+sat1dJY2w09ybiHfhHMnrjjjy5vyoULyRFeyH8qb+T0RfwT4s+/eIE8IF+X7
rDcmU2VvvEZ7qS/iN8a+J4vPWtsNBOdTjzLe50+kxcFCtTYADeCiV0hmYi58F/Wb/EBafA0/Oe2C
qwjYbJsnKJ8SI7PD1xdtdQLC4I2bhBrsj0FO060CFLJD/hDvMbqqLHjX+DZf0QbkVLWs4MUq77Z4
Hk5cnd8Wv2Md/qZ8odYh3QR2wMKJdgFu9Jr5DrQyxC26KTf9M131dXhp9kuFPLLxIgRYISG5AVju
22NGjK3gcEjjTybOu320rl/x1dxq58SpzuNG/VYgDIcVspC97GlnE6PjR/TOpRvuIie/4L7twC5O
4x4vLXQvwPKUnRdH2uabiKiVtYCkw/DQ4QGzAMy/Kiwe5fIhuvf2sz/qfFro298Fsg041LCUsxPu
BY1JSzh1knxX+U310lc9cA/a3yrcc33pnkrcfLXlOP+CxeDeQv5ip5FlTjCxzemL8AbUARLR2M0X
hexY/FkxMHmzduI+Y/lk66kOnJflLr0VkWN86d/c12FHRTakzYkifWAPSwS1/F6/kHVNxRZRETmV
fB5aN4apwTUDhVVms2TzCdVgo9DZVpi5rEjQ5hQR3+oLuk8Byo2OOgMt/6J6LxVCHW3s4SUZWbpt
kbT7Ux14JcSyJlYwnV3fh6uO8oULAQuKBr5T3fuho311b9lbvOf8hLzGf04A2UaIeW1fhF3y1m1R
UelPlp+u8VU+hJMzbKnUS5Y+3iI7Jg1i6JnvUNjY8uUv0ge47p+RquoQ3PPDIhELHHP89Ketdaq+
Qrwb8XlEfYgmBN6mtPtulR6WPD3kc25pnXwUsejh7vWjoQUfmMR0WLfHRwW7Czq1C+4oOoSDfgEV
aAHgP9np3hLsYy4Iyy7IXC/tR/UuOjV1dLouv1ixhRVihV7h9FFO7CDsNPoO1ZBaIUMDCLcpNKXq
Jajs6UKVbZyZnGB6G4PHrr5Mb81VOw/7epMm20i1DSrbe71hgTl1RPnurbc02OpHEQEJO/NiPfwj
MOfoIIphgsVm5cMRHwNQZHCceuSBmptpYzmsBI/acMY7XHd9j+/WjaaU6NWIzeYW0AZRfrmB0+0e
qf+Sh45BXQtizL3WivoEeeH0N7Js6xG/0TC0HMiAFKCV7lbn+hhTc9DWVDZB5YVMpexmv+0XnWpE
PtbR+vSvzHWzJIr1ts0ISPMqmsto5Q/7vDzGoqf/6D8Jhix8VXyJB8NwtMSDRo8e9FTdQ52gQ1wd
4ko8EcQXZHZyHn7F1iuusZcfcaajgzO+hDM7XaacMgwg0LAonFwq/dTgidOhHTwrf43Sy6CQtrqu
oFopTP+QPTVhAUYg61JmFMBYTgW2cgt+8ITAyj9EJ0GbwxVkulnhDaVbSfZIxmj9jjMmvTpbUwWc
RpR173GW1QXoMrwr4BVcU4C5y0p+Kfbtxk4/eS0SeyfuZ2npCXTYGR+Z5Jab4TvKt00DCqDvNRxt
xqWhVggjxX9UollcKhriyTI263DZgIPr5LV/xo28j7iC+oVb0N6a9wSJauCFxcH0bQ30A88ZxSvS
lwhlRrBi5VsCMBDxGTRttvQz7cJDCZYxLyUs3Q24ZWA3lYvxKOdQfokBzYf72J6MrQlt2nuKggz1
wD4NLb0OWHACb5heg5npGLLD1pG+k7s1FQlvOEsfko9ktFwJ+HHG/bYrMHUGIPd8amt5+for2U1O
5YDD9r4fL22B5chJzl6y0lMKhOyLpe4s3IVhO/TnxXEKtgsOsoCY2I39i5J+k1immojF7pMJXJN7
lCXUZdRCFAkqhxcwhJKdslt2zWjNWsnhwE92GA+WsPER1TGfPHl+7+i6g+wufaiv1hl5EvkASWu3
ENaFJwgrCqO8XEvFV6Bum/GgjWg47izMkb7tb/o35p4Lsd8tbP+/PP/zpqSwquuZJPyjBXg+LzSD
BR2p0cPxCyOO/cza1f6w0eRw+7xv8nV1bbTGufcza2suBqYdwFjccCWUAqAczi34WgRDB5TCT0aJ
on6YJLwa64MpqPSKz7ueD8pzjmCzBdp+3ifNRMutrOU3nrex0lybVWWRVLhMfy6mBOIYMda8aO2f
99XLA1WC1P7537TMFz9/+veB5/P++RVMSbB1FKIe7ywVeuv5pIxROFa85YWeT22DgsYklpNdr6X1
Kei3Y0k3rk4IVTrfU3izko6XTT00xRonlc2EBkiOW4xLB31y9NyNbkk3vdTBdBn9pnUCk6NWZIp2
0vOIsN/wy1KyV0UVvmSxb7HeUFXbgt6IElwfhdituV47/zTmo7IJC4lxsfThMzW3MpilXKfo6Ygw
HDEXbjDLiIvFYTi0LRzWtBRZ7KTEomMIEi2NadAmd+hEUyU+ClHyyPpi2PYR9SkTJ2x9Ovum3kUQ
V003epkOsx0NX4VYyHvVRxbVBN5kkkicq9s45zvScLFtJCK0uxZodDhnrSztLQ32gYmJX1OEizfx
KDfgJ5MGs7Lpk6mQZpXOFBxdrzNliSRNCCiM0gjKMkLfqaG2aPoqcKcOWWMzsBEmDWAztmfbtAgf
fSzvCtSpyyCJDz3QWWVJJBtBmVHcrflCMH0oAjJPNIKpMgs/My1C5DWrMWK6vn8JdPlPIyJn1pnO
zxtpPc/w5SWhErY8G79xpn0Rf0ZCaIRVTaHhk22gTBhNtC818A2pqLZqQO31iiQ5TC+y4AliaeK6
MmC2WZ+yELEdgsAp/zXHnOjnBu4tesVsuG1Qi9U9bUA84aaN5yce3Muvh1a6j8J7VPf5q18kCJ5C
+SKJbByaok0HI2QmNM9mkLgmJehJ+x4nT8sFTE1YA6eCaXK+crcZkbhLUTq7UdY9fDEst2X2V4xR
Pvg1gnVjTIfVnGg7Cy6gZ+ghksAc6jaKj3GbuV27rDVp/hVVTFtIx7isEClgf7YqZsJLjMT4DHGK
IzpH/7ZCTOJlzPuYBEF5LGrrKUJem/CJAhVsUw718ZhpjJmmBS7koUnRy6W2NZTOLfpx9NppRs0d
WuDBcIqKXtwrzkRXGiRwyGrLRBTiyITFLDbTv/UQ1vvSnE7zDCZiRhMLdM714Q9kcmizCsmTUrsa
nyyB5V81C35jvQZaS9nbEgmISuaUbcHQ5EroD7M57YxZ4SqJqQbUuPlg7hLxKQha1UIQ1aouuHKn
sxjI6ZdWZUBddfzA3JVCzkfrbJRXEY/wxfsPXBnHPIoE8RzEbG2xYl07lYxupUxwE2cpi8tMO2Hx
KcjD2edEcggyAUrFE7oqA9S5Kerv/O8gJN1BSli5VVlxrK6iIo+yaKNbUN3kEiD9D8YN4UiJXSG6
LWQVnaGYo55PCVGwfY0NtejTYj1p+l7nC+gr0MMM/3Gnx0Qdc9hQ9UwZif9cxwfc8YNV1lD15WVy
GYKvqBmJVkX3JSIyYIkNmA0l9VeFhoiS4TdLeyjSKHiEBZRyYaTYr8nJZlKazo7qZN7InZqvG3Pi
MkGpGvQ54H89qxENcPJez/NdTc5jCTXVwiGOyYT4ueMMDmtzlQqAWAXEZ2QJhBZP4sVQs/ZUyLQw
yfiD5fnHOHKsC82aXAFfSWTZ301Bb7/zQwzBSfQ8mSqQo6Dec2zCqCYWCdAE4RKLiG2zHA2uVr+O
maB+JMCNsgJXaYAFByGJLaqwGygi8IBmw2nMdpf00WfambHLEN1ewR8BVeQynN9DkI4BYwk+KpFo
qi6WRLZJF6f7QoEmjisqh1ZSRKevinqdC9NJbicXH8/ASUyftqdWrtia5IjfwQyNsTAoGaJ53c01
4zdGeMqlQD6Kcveo5e5W4M9XdHPhtqNIG48HHo0WJoJZSQOqQdrPGlkAYgLYTjdnDGXJ67K+yYL/
KvgBPAWpyTu0iFWr7UON+iK2IMmtA/me68J8iAkwJbn0EPhMKEjx1Hpk/LmCnt6scRlX0LvP1gz9
rWhQDg/6d6pnf6aWGCdtHHpbF8HgMzfUDdlJfKQlspyFeKpJ0okcGyQDUpE4pkq/1A1AWnKAK0LQ
XRZjbtcKrbtaiEugFTgFlxlKuWZxRCbHO+AsR+lnNwHzPTDOQx7r29RcYwpZwOQ1WNBHw13sXqeh
uTckrPIWMdUOOalCXdgoEwbUsaJxnqT3yFLCdZhr0k6O4GhqvL+hcdB4SBbIiNlyKRJh3q6tjmI6
h/jodaFDAi3ajTQJZFAF/rrvtVPiU40amoqvVT1vyZEuXb1JL1mWTV4OzTOYzcbAMJwg6xlhA1lB
0BWTj9A+BWMkpWKdJbiPQGuw/vao5Rwpq095wClvxE3vTAtM3VCIqxHH1BLbjLEEtCsCPsF6Dbhc
zr1JmC3Yl+yLkBCt9p6KgAaZeZhb4ljVCvVEgRcUyqXZK8s+3hUjzm9akLpk1dBuZ4z2xQEof6n5
3ar3zWC9BMAkQhTBoNHCIDwZkCwEJqihMtWEJ9UXRSoFN9RESMKRxj5WQT0and4PG3S4gyVv1cAm
epRTOEwBLfbiLzn1/arSm3ITMAS/MnTtOI1gxsUO4wS42A5+PzKIzWPpX4c1gzKJUDTEm2mxF0G0
SyN5ZT4C+TqU3yUTdFng/HYZsF4VMVkhDE7eSAPBscHMIDkHfLJbNbvKeXwXqsCTFuf4oGsGcHia
kWXEHH/TdJc3MXNLbCZZbbw3CYEHmXqciG5iIy89oQPAnMSEia22+OUbp2U3rXfd1IbH1Jk/OKxf
R7klEKHrm/0QbJURPkDGPXWvyQFKc4umvs9AoWrLPFh59qX5Psl4Iix+EZ/H0DR2OG3fJs5ATlbK
Gqq7cmg2TLYCvcI0EsqG/Tq1Fzqumdkb+KdMVx9ZBpElIGKLDZ/GNwLDUsSU2flK+lUS7V7UlUSI
L6mQw3SIfESfhCeUjta3hNxJKlnsSBfCButPYxvpRKFFiBpkqdqYmJiQA8bMj0IGndIMFd1Xi6XY
CIgl5MdSIxymnhkYgzwoM3ltCZJw6nj/TqsF9bGY6qNPRNI0mqGnD6AxzhRn6kVtRS8g9HJJrJg3
ldG7fY3+R2xgtlUxxSmxIYQgmndqM5yrlEylXAk3YQR6JYWo+Iu4Ygwp6hhWXFogoU7dkFqg6dmm
I+sYYFVBSiDoSx0XTkLa71osIenTEPdQ9YWgPDxtA+hVTWeQUZT+akP7g40OTwvOyKCnPfUdX1h5
87PZ3FYHa2zV6yzrzN1iaZAxkjZTnGzmO/486poJ8NmzpB1WCQATuELIOMAehlCDTCFOUDLQChly
TXA0KD0pl3jCz+cyyBi4nRglbTTbMNsJbW0W2vNsoLsaXkaLXWKA+2lwR7CtCTXk0N0VRYmxOcvO
CBFGGTuKCkF9JXGoo3ZUiLWpXZw6sZs1KgKRjGqvjmrwSqqiE8ihjas42j5F1ddq1X4aVjkcMsva
TxbtiqWVm378zLUXuYwIaSvR5RsmFNAU0Ucb76GkXdt0zOyO98rXFKMmzPyEAjJ5mwLzO9KwdFEI
zV7jEv0qkWd8yFSWsnxKPrRE+JO0fKEaOCmxFttQKz/qComxkDWPTI7gNcTiGPmVhgh43A1cuU6m
E3HRtnwLZDfQlKSMNClXMROdMupPQQm2J22qwBTXJjldVruYo5NGP2jhrzFk+FAH334CsuMnE3ZM
EjttW05HxZCOWSioKwGHBmWtEhDzWpWAah1dL4u/VV1IxwMJjopmUy7K3rjqtpZRCXagoP9iYFOb
e0CMgNqzYUKk0qa7OmYMK5oRlpK4A7qWVu0rQoaKxvzAETEjIwh3MwnsqMgTlEIN4BvB2Oea0YI3
EdJsiJqPbIwbO1QGdJNDYuBn8aiSvd7LtNByv9cV9o82lBkyyTN+mtDOiYFSY8SJPg2TXjeKkGrU
+LHY/Y84z7EtEIKZhZe2YgZ6YKQslCYCOjWGQ4c+QqY4BfHaJ4MBEXly9UM9ctIOrpajUdidlrh9
KjYuYWxg4hXOT4QOOhFtx1YR9LNkVOBdzZo8vh02Nt6YQQ+ZkBQKXSoS5mx22bTwGRi2XMnWa1Me
COEKp25B3NAKcvGgcSrJywqHLTl+m9CvoZXxy7qAKdwIR2RuIxM8xecAEtUEBjJ2n5j0JTY26S7V
vGA3rXjAVIZhAC1DBQncOCGW1vSLTje0k7TLIEKIxdM9xmDoaQpqhFK6zgLiyjQudhzF4uFdkwTV
Dgn3Qk63zMs2d4a7x71corc6qaRb77Vi9ir8wVHEaiHOZuOl7yU675pixldioNDKPCo62GsgBC+z
vxTLEicndSmCnOaF8zxzsEaG37W+zbojBamN95LQn+NAfuGDYw3V0LCRRs8Me18dDTH+TJQk2TQ4
bDpdxuJX5KgEjeRVHlGP90qLtGTi+xWX4+6jJ1Ukfy/7Vvou6j4wo9Du43aZUyRvETtPnJQJmNqk
rQbXJ8K7jBbYNIdSbSE2tKROX8YF52tK4ViH392o7eqpTfY4OHN2mCq0Th0w5YOk1aStCPBWifuZ
adtBMbZh/FqQtQ6z0f6EIpqKGnCgaml6LHj1UcVJ3GC2Px/4dkvAmXXQIdhpIwhvoaC50CumtqZp
rD12AQagawWdLnpE/H2Gl7BYTIy1YYEymPGWEcVFst+5+qggWJ3lfNvV6Os6dc7ptlUCl1GTi35p
bjo0LjXCRyL/dIaq6r8TS69mhdMBvygy46ZaR8SI+miwNN/BF2k4Nkno9f38MmPfus9NdH/jXO6t
jgDbsvbRDvqRq8X+JakRXwuzjKEOhY6GieZKzZq7nhpQcKKjD+9zEIg7DEHuvaog5uobY8Wb0lcc
z9BTBQI2xhHKPdeyvZJ3DEq1aKenifM6E9aKxlzDdFdSnVFUcR7tuERZRU7EKuCsH+ZCXONG5zt0
we9IM0qxxv29uoYyBjLLqm9wQBkwtZvoKEcRs8FKdCkQdpQyCsNyqjyyeZ1KEvyrWDMhMsML88FS
KX1PdWXdz1ulYbZCUKI9ZeEFxGRGbDFsclH+y0L5S15QZRs53V3eDRJXQOb4DbGKdatAr8mpTUxX
4eqRRUNrWm/5RPhVrHOiGpCFAz38SWaxYTjL+JmjCE0IwveuEel29OGDCSoCfZS6PkwaHzZEUV1h
yrUWqhieQ2jDy6R/m8ErIw4lmBRJikTyGoP8KbaQKcPCHk0PY6BzSfXmkyyDxi7Xja8+/ILZUkaw
dmKLziPtwq9WBBSK8QwgNZZ4tIGyKoakbKrqwSUHwOTj/q+I6ketdMNKUhCeinouI3MXvxV9uM41
nEarH5O6QArQmMj5JARkQ/IbGlF+npHqywVUWbH0sRotnEQNVw7BASNCnIyAQMZUOvhzZF61GkJk
gLyaAL8CJZKORiE5hcYYVdMj1UzKMb/OivhtllL4TW/zq/lc0pL+llsaqKZCLqtUf2RLcKzWBlRZ
Jzyrag84UxuDcR1U0Ycqquiytt3AhhqpDPM2HbAaS8MhQ+Ey5cztt7ITKVm10QKKGAOvhloZ1mxd
UBNqsTOG1MQNsv/25bi0ZZTihU91Mvm1z9R174X47q1Hk+UtJ0wp9a1bPsfMr6TPxQryyR8xJU8/
TKkZNrOeNYdqVE34LkFy9EgsEORUX/2gbpY2wy5qbXYnXZ33FiaxXUzdUszYXfWS/8JCF+9N2VJX
QUkMtWhKb6VV0Rtmo4DUk6E4rXuweUWXZGwnG4v3q2mQCkboEKr/qrmZZPvoU6XiV1wxllooV7Vl
/csltXbSgPwzLPM2aFTlkvEn30wz9jkwnpG1Lx/FGteRXl9ntbqrC8xYDZQHCnmAG1+gCDWZ5FT8
nFUoE5lHoEoSCXswKd2zPmRFMVt1K6hdZAtBaSd5bHkKtcUuKNSfKBOsUxSX51lkqHOQlXGN3XXJ
CszES5ZTyKsEC8ba2q/EdT+1cJZW3h6Vb2Ia7YyF36YjrND2Jk5mNLAO/jvW0645K4j0sYQdwvir
LgvjbAJH0zVMK7037hbiu4xRP2Ze1MnVSuEvNnqbQTd1OjfhZHT1bwDw5hY1WomhxCneQokxl4D1
lU/ZvaD2hZgV6wBbyNUQBoY3+NPRHEdyiQ04UqJAKOQqigNDQFHsC2gQJpkVQwK/CuZaRso6CrbR
dR9BINzjAk+tVKdLDsv8IU9z5slasvf9Bmu4gfFDpVtElm2LJxhz/MLAQlpIgM1Kc64FEysGMt9W
RhBq6+azEzoyeybYpHlgqIO0RKYsO4JzQoHYQolZHjGf8VuLcrj9GTiC9L/CjiVyvGJMXt1K5lsV
RvFHJ2hLachYswQ0VmZcfsb6+CW2wlGu9QN77XngyN5LX9uNopLaYd6gWGm4BrOUsLz8MdIVe36N
j4yAmiE/JAOD/PGS1T6w+LeMZbGRjCv6EfZnvfpJF9fF6GniWyz2jv/9x3CqL0O7DFQtlpDEohTx
6fn0oDLMCaJ6aSL6YXJo/PPdP09anvnvzezp7Pu8/c+Pz1//r4//++tzXyN7/ve2YcIwDhtJGP7y
J//j1P2v+fPT9/npC1wvPqj/3nz+9LzvX3/o/3bff3uKj9tM2f9Ite/i56v/YyXuk4FEh758xH9+
fLoVP2/PT6dfIcPtQ7aKK/0JTpXLf5xdTNz+e1uY/f93W13mbJmjiR4GeWFeQt47dpqNTDx9Mu/S
pJ13kSm0W9UnYqKcTM8fFdxyTNjTrK+0XSiGJGCHvulYJiXN82Zbzf95IFmeYugqzIOgeP/+wvNp
z5sCoNBGH8L9865IU9XdKJtMsnVighOegm/P83nPR57/FVnNH6fpfI0jhcFtPWegK17exvPhVtY0
klB/JlXWEAxbPdOtOlqBCBexPYUDLluLW5FRQeb7KXtxVcL+qnF7bWMImr6ealtfkiie/8ljiyAi
LOoZfeOMQgTXGaNof7EIRXdhaqCfsRTtEzZwtYYxC5sGulAQ7ASzMY8c1XwXL0ZR+fMEX24+78uy
Ael2Z9S1VwetU0g94w3PR3os82bXL/M/6QAq/+/vpU3Ihjp1Oia7jMUlz1d4vnYZLFbmodDv+TjR
5t+/989feb7sP895PjS2MClEIzIV+r9vCv/R/7yz57OfD/yf1/7/PvzvK5Rm3GysjtyH/32p//M3
i8j0IuKIU4kCGM8slj8zw0hBs4gMDazroCJclCXm7IypPSRAz9hJ4Z7RmzlkmBABXX4lqlR5RuXD
ChTh1kimfKuHcX3AgxxWKYHHbwOvD7H+b9OtEKBbqQqsvLBYIXxd+Opr8a+uhtmOTDKNVEBK/ZrK
hY5T+x/2zmM5cmTN0q8y1utGG9zhUG3Wm9CKQZmC3MCSyUxo6dBPPx+iauZWZU1X2cx6FjcuySyS
IMLh4v/P+Q6nbEgFhuNQE6NnKUmG3PgFcS7TAIOoX1LT6X0YDqUA3TYU3vwXNmDlNR2Y0vzaRDpr
QidvUxKjwr7GrESzvi8ahJ8eZxE1AjXQMDyK/Aexegb5qWig2AuATZweOkp0G+zyqIuc8qV1aCDU
EWQQgZKip0pG5q1Lv7vFrxhnKjzWo3iWbnHP9pZEqsxEiAC9Evh4eehhTK7aAgaP4FxmBjFyKg8/
V0leuoAiWcdBdx0FjaWODqawaNN1ixo8C/1TX47TJljIkyRfEYM6VzOPFlAcF60y3I8JoaRXGc0D
CZSrILmPgjkjYNJHQiPaD5uwy+2c1O5G+uJcRkOH/DRAjA54OfQwgJgu8ajIKlv6IJswjHEQdSh6
Ck3x3vjWdWm2awr9boLmzbKWRqNNRz9NH0jYQBNtV2ioI/y6AWpQSXPtrOw31waAm3aYZzXFNDWJ
g+2gHY9KhAHlfZ8iN3Sz+gsug3zle3BOGmJ4VrVHnVSkMVkPQhOLmDI/GKocj7XL2SGkB5u2cXN2
B+NKn6Dp25faZF8sOJm2BQyTScdrmsHXIRUX6OE2+rGObBSvvDNaq94NdnBvSPVe1EvdlssxGMIU
R6SxMpIOZGCBMSYNip+Q8s9ZMGAcD2vjLiqoobGcwRSKDe5JJq8hlBHL7Jt1oykHECt2mapQEnwq
vpqt9cNJjQPx30QOFvUd5QAemGh+yA3nuXea8YHaowzZrKU2CjDHdv2DC4+mphhyMpQ54ZpK0yOB
xsO28I2zGzynqrcf20z+tCUu/jj7FLJBwVFfoNtVr702waW085foYISCY8IsIaami67Xab/TDFwO
foOxJQq3e2hLTHxWl22rhFnNIn2S5gp7VqugpY0EVheuuaGNJbdl6n4P+yb6XFLeCgJYvtEQ7+oB
cFtAXXcX5MHJTOMjxcxPslbBseYOGb4Fi70q7U+ibC9Z7qOB85hE1UI1DZR96K3IO7RVcKejuDkp
VTCPlPmJksCdiQlr1P1rnTVvZsUV5BUi2Dx4rErxoKORox/3uze2vc1W0OqmD5EC7W1ifAJSU8Iz
IoGaBh1WGiMDT+zgaxQjqp4LE6ZOlLPpxAPcRsFdOTvUenk+oEcY3zmuoagwj4WPwTfszgqF3YCx
RzcglZjOd7BiOecaeYimNq/fc4eygYaQuLEc4HsKfZugtIf4JdU7d1bDc942qAwThDLcWwTMbWRc
2dMD8BOIbqfiTDxi+OB2rMkk1nEX4nA3WuLNS3wTNQzR4Y1MP00q7giK5BguIte+9lHwvaWE1gkb
JIZE3jV2XFfdJQ/EbS6Bshbu2QAi8TT2PbKYaeX3VKbsENFUPwQ7ex7ltnLb4aUrB9qWw0uttYm2
NPohrc5a1xQLdq2N5ncUkjRqlx9KlxiNyxLB1g6+v27wTGc6b+GdJHJr9FCFO7mROmhRjFL6UKOu
9wtrmjY+SthxKs9FOLSg81CTIuTYz4Zhb4cEUwU0oDxFaexoOz9KC7CQbUT3xAGSRz8uJAS6d7sg
8dpjG5r39YwujGbVp27OMDX1j4PWhOl41D6mSmAvNEN1GrzuewIpdQUR5WNMQBIOTUQGXG9+Nsxa
c9cbPEg2pMy6nc6m7WFs69xdn3SU8EuLAo/lLpm4BWaLenwGhIseXMVUi43NLKv53CKuyewwv1tE
Zoxct+zjSwr9etvk+YU66b0BwxcBeqy2ZULk7lS7zb5r0f8P45yepoY32p/1VYUxcJqqB51tjK8u
ATAQmcb7lLr9aahorOQeNq4xsTANl/7RHNPXAcGrO46vRHoXe9OBjz0b6KMnrBaOxMJkNtY6tJHC
T/106YgAPIHkHvLHrBLMqYX/rSo0xfwWi6/TfE49M0YzUz07NLXIY4Yi6rAy54b74SyPqiNp4aT5
pRl4gKjZsdubx/fArK+DOVVAc/jrExzvwsSS7eVYkOvoRfjaFkh1/fqILievESJAAb3FWAwOcDva
zNiglq/d/mH2YOPVrnopdRue/cj+GmeQDZPG7E7dQrAZlhcxpJgpwuJTZETRKcob/zSp8WtkAKrQ
hTWdBLs95CW8NIYdbu0cOUGCDuqc1oU41v68kUv1MNByPy6hCKZLfFPNOdLTJD6bC+Tz9iL/90e3
T3+7xOUbSFCkMbe9faG/gfDH5cq9QbwYaQbkxx3MJWJxiy7ySz5CGC9IImP7CIR/mAh18OSSwUIj
vVyVTmFthG8AIGn8fQETMW9erRDtv/DRed629LcXkjpnCDi83D6NDI8KOge2jWqb7pQGb6Hqxvm3
i7L0ElrVTvoxWkZ4qlgP2iSdVw5PC4dLDhG1BF1CjuvvH/3ytd7zWTcdDEaNTChOLgFXhlGxpQ2t
DvVlCtu86zjQFQPpJP96IXW6OHXw3NcmHee1qml2EjwF//+GSA3TkDNLYe7HBdV/4/Unro2U6fZ5
vGD+55pqjJ9ZB+cWEXELvLiRWfPmqW89cXRciEXe8jJnCHmNlqz7wRwWUhWw2FNX4TprSvsucksm
CEfK09SV1un2UWMa8lQNTkkxg1JsuIQD1Ja17MVsjhx8druG20cOR92No5BwRfGlsmGst9oTJ3Ts
feQER7uGZiJTRL9hFWGCz4SajpH1RFukJI/Eq/dR4gFl06/zwD6Psx6I9QU+LL3SJLLMwLLjautU
SWGdtJU0m441dNU6qA9cyVS5oJNhXfouUVgLTywLoClUCEorunWTVsR49Zxl6GM+VEEQ70XuMpx8
jrxb0tl+3vIWbi/dcqIRQ4CYfrYoDPFm3F7cIvY2TUZBpGm84lz0AvuSwYIG1asiVGlMYhTOvFBf
PZZEb+5H+qOneXm53f/bpxYlxSynmMPtDgHoLe8BO7ffX/wRhoqHVmA9Aw4/uRkHIhlZiEqHfdmh
eKnZ8PpL3MW/BuDt02lJZS2nOdh02nu2rOG1IqyeNWLRSiZzoneROb5b2OOZ993jMFbnf89VryPV
GuNVAiOc/SPFHeCbISsvNWvgk+m+TLfp1sUdZr7NHxEHiIQyIVl5G3iOW/+lfjdeyjOtKRORKkrt
ZS8IczlhQ7zG0eReok/zK3ixj/GejkXwKXrJ0Xrs3QnC6Tr/CURxeSjHPWVPOogVviRaAdPKUlua
INCtE8CRdMO/FgtwDAQJQVlYy+BJNwOg111n7qE6Rv3BfJrv2+8ln07IBknF2pYgjugBvkoeX7FB
mNN+5Vc59OKQfzUr8wkzGk3CHDc4whvnEr8LTjHYU32+aUbOgN/YOOOdapMtO+dm3OMIkYrUj++I
YcDbVoBGX8TrIwCrbfxA7LazwmaM0OLFoFJq7LCdJwtoyrtM38MHeUGdBrhgiz8WIkFG6/WjYjnL
1s6z82Ff5bPxZp2CZ+rx7PU0diwyTLlj0YU9A9OKfE2+TPfBx4g3/MsAA7vdhxcRHxUG/m49MGk7
HCR3qt4YdLGQk1+Az84Vh+5V+ZVxgAN+pjtB1+iSnZN3HJfVugi2Qu3CBkcBjlj0Fhh7ATx0xqqO
aWGtkccBihoe2Ikt0Qm8vY8X1Bb78T0kcPHph9/u2gmpPFk4HJ5qFsODqg+++2xkv+VSfx//E4LY
w28Bxf+j6PKHMi5a/V//Jj147uwL/xVc7Jm2yXbCdj2kqcK2iU+uvn97ipHO/Ne/iX+v6pGgIktg
1DRPlYFkZZv+NM7lIX3vTuETlNMM3cLODB5idzPle8qK7sW7m78zQtjXotHLFrbL5GzErgnYNh2N
bOGkJuE+8o5B8QCzc6hgqG4sY2/4kh47+4a9RPL3FaIJysDP80/ofrt8l79C4bjDA3qoPvePyVP+
Un1uqTis5ab5kZwg1n7NvikMLvv+mp1Y+9FhmgxYjPUHaz/Rkdi7j0xmaA0OyGawUyOfxrdvYWya
9gQHqA1PB2G2G5Sls8Id1X5278Awj1SzL06/9bvdj6b/cF7yCzje6CfGBAwN7k8cUDaphGdOaRuA
aa/JO2JI84O6NfLX4ZnGwkvNm47VBlYx/8JTDa/BQNaPlOyIYTa42I8M2Zb24xNis/oLEgvvWu6u
GCXw6lIbzrh/JyRRr27MJvuQvaPV3xmP1mcomDt/G/6Y3x2M3dY+fskWTqP86lnb+NIdzUO0V1d8
oepNV2vsU1us9+0jGEAEz/kXghVnXC8om7bInTFH8py6uAHek+06PhY2uNYVT9h0vyAAXixz/QMw
GXnN7A427TreHIBZAvukgx1hIDyTbfecnPEpgFPfiiealSJip3OhRA5dfKE3MGyR8V2nDbuMjVEf
IDIc+RPDnfUgPvL8WB/GbxzBuVQW8L19ql+ns//KuXLPzm3H3vxg4BjaLKCF66v9hpIQhej2lOy9
7S3T4b8f+b8mdt8GviNNoRzX8X1JOPgfBz4ge42iSw5X6fVXPEvRZpljGF6fXP+rXBSmqxhaF6Fz
K5RNGI0+4UjSC/F70Sr/w8UQhPCXp1AoheLZVGQf/PoU2kk7Oo3fD9dYUivkf615jAgL5haBaMNh
w/qxwWeXQMegD3ZftfchDVxslp/wj8T3t8v5/2n1/5B3YTmOxzD479Pqv8T6e7nUJv+YefH7d/2e
eeE5/0FtTtrClrZHiIXJhPp7VL0v/8MjxF76vrJICnCWd/l/RdW7/2F6lmTnzL/Iv0TV+5Zr+raj
pOn5XOH/VVT9n0aa8kjQoMBlSmXx44Rj/TLfc8qP0s6G4uKHZXNwg3a8V+2TLUh5s2u89wiGoqvN
RqMSs3UsQqgchQloyLXMfaeGuz/cvv/D+iP+/BT+djmu5NylBCJIR/zyFNLRkBUyIPts2dIjgTyq
don83k9udW8W3/wKjrXt4eEx+up+8Ifs9Pe/nzCRPzx3v/96JgDT933L8+QvCSB+4szal646N2Pw
SmxV92yPwcFpdXEezAC4soNtra/ai7b7+B/WXrHc6n8tvbdfzlBhrLDqosBWv/ztTURHsEsF1tx8
sL+VwZTunclC7dB5m4SQ6BcjCc/sG9LSnUnTSzj+ZsyHSX5OtGqxa7LdCml/rPNBz4e/vzGCBJa/
XJxwaADjNBK+e7v4P+wLCKDqJ9NocO5TbNqiy3q1s7ra1XUgdrlm99PpCEeaIssTVQN42hygeggJ
o5fPWWlMxwJC0jB6u7+/LuX99bp4GoQvbY49Dokk/Psfrgu7is7dMVbnqA/UPqwDLERtZRIx5/8k
kR4gl0nFUGYIDyh3bXTW26eMyv2pXHocsCsTJemHIv7O6olIqdbdGWbATs8Nk3tTnOipE4bRNc9W
iY5rcrExO2EszoMzfjhR4zx25atTaxfZlDrEM5tBpFzlm9P6n4xEqicjrR54yFIY6wV4oESguYJQ
GMrq1Pm4PsPgpy5U8xiUnHFi7YEvSNxXw5FfTFn4l7+/W+LP68oyxByTx8qh0e866KeXu/mHu5WI
KOiyEFh7XKKNCVGjbBxbtMBn6MXrDDXkPNaEL5es8wB9v5dBtDiA/98uRAhmHsGTzgP1y4MWJmhu
o2lSZ5us31NnRne5GVhPczcivmlh/KR7u5o09ih1bNv82HrG+PL3N+OvI8dhsfeUTcPOZvVf0oD+
cC8oRDaGU3bq3AcRYNiDcrFejd10VL7/oOJkx3v0T9Pbn3fXv91/ZnyxvA+CJeGX0Wr2tLZbmamz
ZdqUVUpIe1o+l6H3UAacKqipzufcTq6ypSSezu6diU8PQTIA6sb+h0dH/nW+cUxLukI6luKN8H4Z
DF5giX42hHUu0/ZSpoN1sfz2zkPyRS6l/2R603fbBTqfFy424pga59xjsx7L+ajnIt5YUSXuuhaE
lqZtTElzyra+kz1ZZkHndKKLWTdpQIJOeclRFuzSkslb9Pmax61b/f2bKf86czumYh0zl8lTyV9H
diAF7TYnVedBLZXcuQrumyYE1Ew1fT+iLakDdOSVAfyptgmHzrTdbYMJoXZZ1U96RupZcUqoOgDe
3uxaa2to4IZWEZ7VwTr3tDOumQ6p3mKvQniZb026bngiQneXuVZIfSSdaF5oGqc+Yoa///Pcv8xy
/FHK8pW/DFfX/OVxSTPfGXOMTGcU6myZDfI7TJPLHYquPNf91y4cy3/YEIs/p2H9NlYdh9aTcNmG
yF+fj7HymrJxa+sc2/74lIfh9FDFzYOoQLT6duOjuPHQmWeWd769ePT6nQ8qmfk/LMq/rD0s9Eot
CWC+YofCjvjXK6mitszqujJObZAa+OvMZ5X52d7FNUsBPh45zCXmrvLQ4SBZte6k5ggaarh5noTO
5QMDDcMmfEaS1fzDom3/eUZdrs312I2x6eORVmhm/zyLVOmspCNc/1T7eDwNhI3Chr6X9jSHndAn
KryjbsW13Zmu1GfBWbPKA+9+WVdC+nlbWbuwuXrLOA82eANnjA92Hy4w+/qcknkHpYRhXBS2eyBM
ahFMjxxEtL8dJd+YTGz65RScR9HZl5GIqzvSJsXVi536MLUeGXkqeDRDb1WFFAgJdT+1TRUCAscY
MkYmbLtl35dG2OLydNzVDUUXtkfpZppjuUmwvSK/9Q8qrMyH4RCLsjz//dDmLfzzSLPZ+rqs4Ty4
vmmh/nV+Gd2Fh+JnzC0YzyG8bm07n8w5mndl7Bg7qvfEQQUDizYpY4mBRG7m2tel4yTr34JF/xU0
WpuEIMcemAKzhL6aWxOaRSwQWTvJE/01sKKmestVfpyTdGneAN2IqtE6TcguT77rPI6DCSAwpUSj
0NmA9MMEnkr3VHgQ5AdnuOLiRIgU9pI329WnSBEx0vgB5+pZpeC5RpLXCIWid34LILt9PlJR2Wjq
pSs6HywylYs1MpibtTUD4TMyoCaoxUrMqnDPvJi2wTAegm6YrsUw74Ksy89yoO/SSqfdsT1gCA3p
ua1R0MwoaZg3CJdqKajUVuJD2fiSVSmBWFHxVHr2E/NahNoGLn/Wv03xuJ2wr6CBrQlfiQhp8Gtj
XFeOE9yntguBNFcPLXPo/YBPBd/dHG0dE38++/99nUT6kmta+JUdutvUWjh0k/YvbQjGrPQJX9W2
HInU6oJ1Tbrn2h0JPDWxv5wsTslJLb+6JtqtOISUZ/XjN80i/Jxlb0mRfLXsQzYLXCsdVhu3j8eL
VkO5ngfzS9mH5PAJmCHt0g/WCbQL+kmrUgTlXrvQ9UaXpmWb99ZpVxZQfFQVq6PdX+POcu60TzuP
jsq5aDREJipnQ4j9s3SCXe217d6fA+c0zdOnpIiHC70sdHRmdDRz50cxenixI7/eZq4mjqeMYSIL
/GZu1IYPyNv1CtczScI6ekuL6V4BDcuDuH9ykezpwWIj33ZPTtqnlyArHGq+QUE0aAYkvYxeVFq7
j5EICFwJ2XjkeYPs3GmPxGNiUymyn9rR4ZPRBz8DUwbbwUZd2EeZj0W1ZTNrZ/NdEX5OK9KVS+Ya
XBnRtQ3yaSVnz/s6VAswoLirk8EFuaKqPRtVPKeBi3Qj65EUTlPz0vUdJrxq30HOtTw9PXn5kqoR
jVfDJm4hh7A4V3SQHYb1UaA6X7fY3rckX8l6LmDn2fOBsQZJrVnIwYL3xvIXIZEsPB6lDJpO2AGu
XEZ4U5hYhgNGqs9Hog5++nGjz+VcfpDWDC7Mn0vkgeWVmUxuyE3196FFCLKtcU/4nSM2Wr8bPBqf
Aus1KYYnP43lZR7YWVicpPdVpJLzUPR3RpfthnqqnzWowFANwUPrtJtk0nS2k1xsfOdHXKCAtPMG
zBrdeOT0C5I3JMEgQ6qukgRe/5yEj1NSf1PWqA8NuvKDDrNveMJWTBj+tVeqfuAPJEgnacgZlME3
5QfTuc3Ln4bqh7uwE3RUSstbm7yrK9V08UtoM8KK+KRFjBsGIIpEeE7Lyv1oL9hloqdSLkwnj423
cq3mXgMXQQOcnzITSqNT//QHYdxltv6ms7a+Vy7GsG5+D81iOBUdyWB2Sr5IGgN0M7E/1XjzyuYt
FgEEPju6d0raFDhCKX56Psx/sPfD4FqkSfML8c/iAKyZAueaAgDZktdONdPeNHi3TFz/OCkxhxeu
kVzK2vjccBze24MLRRyAPRNB+T1nSwGdDvCgENUD0ld97L30gjMDNXKE4hAUxbM5RjDOfOvYG/Mb
uil0ojV9amG42bHuIbnV/VsDwKnL0YIhD10v+LoQUvqAEVHQQ/CI/NPBXULi8SM2qiLw5M5p8VMr
u0l47EoAgrrlGFpK8UK8c9i64UsnLPiBWf6pUcl4MUQafK6V+kGi8gRzcko5RnMlfdFZdKLRNOXO
4H/u/LS8WgEzEnGa/aaIIAuzWBcHHJersQFxR2rol5Ed2kqoEBle142XvPdfoqmOed76vTUKdW9E
znZUOf70EVuuVdjTS3gZzZ7dtTIhToTmNS59yKWwgAaRhDuhOFPnow0PpjaOfSseEC3x7aq7BFp7
d8Z81/TesLsdzgpOxjvZAl1PmiaCMOrF5b7pCnc9yBm7lUGkiFycFArCFLMTEdOrdtFuiNyzz1M6
PxRtwy2TBV6jHGSEmegXimPuOczp2tQp5J7cKZ/QaRVwSRPAmMOAdl6O1pdegTuvEsB4BpOTNaes
EFL/mKcl22Cw+mOBb5MKuLBXg11326LcD5wZUDKjoS6ddGSQyMfQQPbugDRY+XgeeHRTe+s6LSQ0
wgVcY8wulr5MfWMcfPT6m5WuQvhmc8VpsRoftBcAGFggbzqwL5XEz9oIhX4afzktP3s/ImDYqLRh
zW9cY5t1zClOAxrUADmFcd26l0NKLpWrd7Ie/K+1nr72sDNwa6Hwln79atRss8OJkL9A5M7WDNN8
U9QmiQ0zIM9qOVx4atAfUyIhBbuxSZgLaKtupGpUq+Jnrq1o4xm2dSGy/bF16vze08IgZ7Ead3nn
Xfq+bR7Zh+P79wmJ9AN7l1VNdM40vaZQNOXJsHeVO9Lujji/WAjQzdnaEd2KdRPHp955lrkdotQ5
DtPI6ZLYY+Ub/T6eUfKMKSX2kRwL2Y7jpW8StGZJ0vA+dnDPRuAhWlG/EbXXXGrPwAxB3zLu8ag0
cz+cmIfNgiOx704u5/F+2Dg4LjLhO/dNicmlh5YBbTVqj5MjzLPss6uPGr6W1vQWY5zPWgmabzLu
Rq22Kk26qw5w0QUi9bdN71+TGkFQMlflfixgWHstJS9JLZXFXyakTUHoTiemxbBPUQ6XwCP6HLCF
p2WzMXwK9YkFNTG34uRuyig4rOoa8c7tNyZ1BKDXAW+V2q9ZKIZLEvjmmkqeQimT2JdohsXFyith
z56svFVrpI/2MYrI2Qo6B0g1KzhmNlLqRnSYSD6NHSuj2A6z/8NtvZ9R2Q9H7am3vqDXWCUcd5UJ
V5yoOuGb76kRxBxJsPIPGNn6vLV3fjMy/iVkxQa3D7a2i2n118LpOKgoWqmGf2zHszExvnNR/VC2
eCORnKdLAhELoCUCOWDtUN/LaiA1sc+/duXiyEoJNzJLFF8CSlg+Eojn0a6sC1Cfznkpho0R1mAX
iSanlJ9jgbuql/m753ZfbAJYXfJRnXj0sZbnIZs4GzYitqNm1giMIvocNObXQ/WGgwcBw4i+eMr7
VViPpE75GPsbVWyaCYRcEC1asyZY94m+MyTiJUxLRYcV0HvpB8IempFWFv8/Cd62oZ1IDkghp0Tj
0bPBrWR2Sy+xL7+Z+fStg6jcTeI7EeYC2WZkZs/9NIQblMJqrSqFLOWz0SFSytHCrmMb6VBjf8jM
JpkPv942EcS2dgCXCX96LxW2fs8n5rWsFqXcaF+nPoI3WrcVG+MUMmClYeMkBm8L2vYBae86CovH
3qyx9k7dljhx3FE4cWiO4+mMuT2Y9ps43UZujVEHrnCakNajBxq+RVaz+3U2pQZ8lZmEQgxxeS0T
1W5Jj3al8LgV7XNXYWrMatkfsfbEATJeMkg0To2VGrKHsO0zzGbjQTgge+e+4uwR2lAEKg47rT5M
MmWRxeZk9HhRKwN9QB7CPZsrjKUiaZt1TVSIiKHqcOjDBz+wl83A4Pq4cJ35HpCvYaWvXWq+5RFd
e+WMDoA7Y23ZxT2hzPsuIIwN+fKC00ugm2tv5+u4g0UhiLiJf3DiPagiQlinAiJ1G/WZheGBveiH
mhdFS8TKHbr4g1x4uMpwHz0YCXup1Q5aQL0r5vopKwRxscjxtimQMXboK1x/x7y0aJOPzHKueQCv
9WOyOWJYyCWYNgkLGhS6QUhEVs62MjTEqgzlM0rWZpPn+GdntzyrJNfrHNsup4rTDEoK0Aw8Ay4U
SLSFKrp0Dn5XxfjSwCuxaKEX7tx8H6QfXmT/GEabNcNCT6ynZD+N7gsm0mmb1gg8gyQAOh5ZGycM
L6ZAtWu1tOp6D+k2Z/zHvIKQ7A1PFZtg5o8Wwbnhf+8NpkpE5Ig2KBvtgLA4nvF9rB14q/azNSjk
nkPwaWisD6vKy7OFVqTOXdw4ddxvarkb/RSPNkb3uYSYEJYsP7pFbyy6dwszXRaRhOEb5J2QDGM4
uCBptqc2kUd5DxW0LN8zQB7Iu0MNEu0j7Qe99csepjhCbNeotwI19aUkk29oxWsvbWwMbXYJ2Qhi
RugPhUu4kLLRu07ZGH2Z922tr15g06sdfOJalH6Ukp9pBLBquZCjHfBXaAyBOHaxmvPj5n6Xqqq5
5sR9As96LHrYWY5l53CXs5PtvNoNJmPgIOM9HP4gkXRhExtiQ48wZnC5xwxdkpKT9Cp7gHiN4Diu
KFZtVU7mBKcJpor3+K0cgXmpcfyWIZEZDZ+dsgez1evQT8LNaDX7fJveu9mg7vAQnaOCeFJOhyc0
tbB6TpHc6pA00IbVNRc2EXLuF4t0gLHe92EjDnIRVjr9t8b+msn2w/BTtiftaVnCJBok0p3VWVvx
oqlpLAKMxSVuCKiOTCxZRpee1BARpwSt0qx+ipDpuRvh8w4+x2FIQa2XXUNWuQAMzDr1nQejJXto
cVcifk8OrjOD2DH9pyGuyI8q+gsl0OE59EtYtjEUEOlTJbLmuoE9XJSsPinkPTM7QNjCvWJN/jrw
1RsVT/PUBITN0C4AdNh32UGEHunD/WjuOgPgeTYFEJJqxETuEC/SxPqH7XviziH5pWcaPgn40ui6
3R06cyAeJh4jT43JlZ+TXG8fQTdJrlGYP1hTNB//9XXdKniEM3lzyiljTlQmgQyS5+L26e2FQ0kF
5sVhxa0snaw7lSyyvL7d91kdXSvLSumPl/10qoPh2C5fa25fm9roIyqwEZcjadyDNA6hqc2TW0fh
9faCEPT3jxyLaNMxxH03ht4na3C+qswCguGMFJ0yPfjA/Y0LPR8+dYcaIS2+AixFlS/oE9QxYuU4
q95Ad1XwK7SR5VBswFVMyQQezQU10xkpqrzcfONUPG5cMQ87+Hvr1OEthHQU59WHLhLkPWmCBD/o
H70FVMn5xy1VCgMceZG/IIQik7gszfptOu6JP6nH+gCCYILJrO8aewCZ3iZE5E7Ygti8blzH+LDt
5jKrSBPGTX3MZpnB9vmcJOE9lA9zjw0GzZq4pyiDN2TmNIcpP1ut6NKmOwB9PnS16UXX1rcp1s6G
48nPbkYz5ig46mqpMUYWu/862uQ2VWrkt7ynVeM2R63m6MkT/UVLK3og0i4VcXQ3KBBbMRVR3NP9
ZZkpB3gErNyQFa0CdbURDjYFEW0e7ZTTYImDZ03RwzuPVdeixcGAOnfFvZ7j+VqFWblnkRr38YKZ
DJLYeLI7cVBykBsO0fKozZGko3z+mKwyeqZ7cefKNrp4Xm0cGkiKSL8D/94hlMPWzSPEGv/QsLVY
zblwn4XNYhKEot8YUZqfEYDfaxvrRRZmwyHJp/yQpngJzKEd924BlnMCGmVFNVmGsUjI/gUuYQB7
0y0IBESA8b6RfflgUipbjW65dnNfg49CHSsR2kVGSOakaV90UTw7dX1vx0l6KcEa6tqFJl/F0c6T
XHIRSm/PujmQz/YAwsnd4pwTjzZ6osyrt0MQh196nV9vLuiy2rV4TFexg2arqm2U2rLttzwtr6WR
IevN2nmVjWA73Ckj8dn9lLgt0zs68LtFkwWOY9eMrANhFzfPGVAVqcqzHZXfm5pYYgVy5jD3HtyW
idVV2uOb37ufZymxkTYih44WRXuAN/12HMNTOVgnNqrpvvGUwwlFOeexKHYuh9tU+SQiTg9ytuCy
h4jtaEn6cCodiGiaEEs6ggsCppmeKrb3bdjV5zIsv8gyN6EBZvbBdVPjgnnk2Z9SdGplvfMc1v+2
zfJLmVM/CeHEtaMffmmq4JvhyRh7ngf4SjUXBBefRGYTWDjCpHOo0Z2q2fhkThEh45Z15LjtET4I
OuF2+JRlHR7b3rmjUhQ+dBr9TV5AKEqtsN7n1A/vKrMnzVMl4k6baCXpx/o7XAzztLp98fbfDIXd
33nPBTlKhnJQRSvzf7J3Hst1M2uWfZWOmucNmASQGNTkeEdvJHGC0E9J8EDCI/H0tcC/qu/tiupB
z3vCkChSNOeczM/svXbyMk24M1J2wAysKAG2E+wCU5X90xgS8MpVWGzquajxfdXSu9U4KfelD/w2
LCV6yXFmE4ARn+kIMRiBegU5hX0Fn5m71Fiaqtog//b70zT5r2HkhiSkl2YXIOXzGYse9dQgewQd
AaPAZq/lTNZZZ7TPBak5iYeWk+fxc7LgH5q/ZxMhUG6REvbk5rfOskYeA4AWRuNTFjGcZ7ei9OTA
suhD95BL3JRXI98thxw6+xhK00mr9DTBF9gCsPqVuvisArNzZAUYGZdek3rVoZThbmgfQhoy/AnE
p26aPPl0/cTef+npM6K+hsQnar5DSC2dwT9b8bseB3P5esPr6BlW5acUipNUzQ3HLqOWRQHMHiZm
9l9/qud1hq8z+KfVavL60uZbNP270EV7Owc+6QQYB+hQFCPNZKmny1iILdXYZbG79DqO61JuRVqD
YB+gHYwK9OaEN8yPZwuYINw8VzM/Ue7Nr3htWBzNFpiVQ4ghqHQTlLRhUZw7ACOsdfwXM/mfHSQv
uBBf56v9OjWzdxxt/TS1ZgS7QVDa7M2Y4cHopeMmiaDqtC6uo3pIK9pJzq/Onej+h+ySuB01HkyU
fTL8Lhs5nwPZXcUysauiVN/5pXfOc6bRTVz/8dpcXDn9T0zhiNkbpDnl6phqWj7ju1Auhra4KB2+
6SVIn9IAdLQX/x5k419qw3c8e0gOx57TkZaM5K3V2eADUNBlCOZCQKnQFWTpsiZjgi42LgJCWjg5
YeJEMImbGWpLWxChMeV73PoUh4wiNlYevrujcECriZe5tdYJCG554kzCgOE+Bq6YPVn4YGGqJGKr
/RjpJc9ZymDdLjiiRp7cmUHMN8g99BagLZ2VH4YCUpCTrbb5vEHUwhjMOOZC27mRJlseXfssprk7
MuU/xr581qy0EIEOzV4AAVyQTHp9Gu6HzCIVQ/rJEa8pLbaWu4yaxDKIYG3sVrtIuD9S27HIAWzv
etmW52K2dyxvo2OiiyMrBbVNSnhSzvzJaE7QrTHS8ylDmS8GMf2OWppfFkOisggY4TbryGcu+32i
fwa5k9wn89OSGHlacrJ0Y90fUc50rInVfVpKFz8zNBSc/hDgJvycdcsaGx6zdtp4zzBk3FREZyQL
zK7RH/jZVEJVRyh4pf3fjSzBOof5k0ufTeOTbQtRf/O5GA4xNlUFYzTyoh9laGEvsUPiVBHfowAm
m7DmXNouek73M2QrQ1/Nf8YyJXeanafrpzGPooOt/8LGlp58IEkwTBEP+8+xHItd70S/Wl/89mK3
2MPZK4DlNR8peh48fBTXsmCV1gT0QWkSXKxGywMHxFtily+Qi+J97Ec/ptJfdhkeygNmlnA7dega
co79Y1uxp+nLAOerC7nTfY/i+EcIzmOrXYOK11cxAKoUxgjJzvuKbjWBCFXkEctUF2eqACqqqrnY
L/TtXec694HJ0Cm7bDzy9jlrh89lRpwc/plSqoWGtZOTTvoaVRrJNylhpHCrdNgv1velTRnhpyue
Y4VxaWUOSzime2Km0dWXJHgJaD7TZ6jXEQcb6d0EwiprG5JG65gyPd0C0TiyEebGK2bEWba52Ywo
DsjI3ry5KnZTV7x7fgsvkMpqU3oUzaFGcJ6WkOzywn9ahPww1uhzHiiAwCTvQBbBgOCQQMjceYKI
L1fw2Pr0Fn+8zIC7b5ti7xuCORhOM/Kwrzgs3SPLV8540/xCIsbLQ3W/LHxNu7mfUbtn0EIc7Dq5
zRBooh8PAwrwZWSQYSmMm8ubKOuncFGg+sC7d/1kXRo9Nnstzfw4WtdsLSQZfgG9SeF9Rky1WcTN
LRIwO3uZaeGvE75XtHOEegHtBMFNTeqH6HXtIttxrAKr8BuJuwMYpGyWH0Hc929ZmkCPTsaHYQzj
J8yCJ4hK+Wuxxe64aSP4FVPBmRAJnR0dwT55sijiS2nG60Rt5wQx0c94BG1f31Z7Yei9VUr99Ita
nxShEQ1otwddE9HLnP6wpG0GZJfGonRon+yueEiX8VoO7vxSsjIkNax/XWIRXRNZqZscEuoruZvc
MIIBK8OjDiiUdAmjMGcAyvye7qjE47ykDUQ1n3W+wfbM3oDn32C/4ROeUQ8Tm5Hrixhl/OIt6e9B
YFCmaa7uynq+9wY1HY3jEnery89qGWkxsq47uUL9RLIF9Fa71rsTL6ROpwSIQJE+adKCh1w1LNzn
x4qC65JUTF5k+K1elx2RE3+4c/2tnFp7w3ItPsHm+XRqfpp6HEBnlyUro2Xpjn0WVPu67wGw+vaj
FWvrWAUlGfWaciXFjmAT/5Hk6aEKyaBQsdxCRiOLgFHTNkpxpXQ8ipuRL/TqxdWvOhg+ZWPlRwDD
d17tq5ubjqccNcm5VZqwbOgjRVJjP7AL4lY9bmh2SGrXJXpl4+v4VPHpgLJJgamG2N1OluqYWQ32
EV3MX+yj+y3rwSfFWXx0VZFtjY/y3+pa9IcVIvzMN/dlIUIwv4RLtEwvU0+z4ZrlU2yXR9+l/ywb
8oAwWXkpp9sgKX5MVFJtycbZxyEZe9rYxyENnwew4JcoBu8Tz8rfI0zdQse7q7wJdJLJL2h14v0I
2XJTY57OC/bhdlKS1Rdz6UaJCQ5u6vyIIBdvE8QRhQPOFB/w2eLkBP/MUpSBbu5hrVxGnu1rDPRM
PIxNDc1EcNdl3SlqRHJx99CgrIJ9ZjY3ybseCCi1KEVqNjdbC10qQexEEIAoM1w1vnv2qtg+OBYJ
r+OCPCpcfI2FMrvmQX+uxvZ7G4BwwLpG3Lk1qa0XZRDIDAi0yf1r9nLrNCjgloWhQ29i/EWdOTZx
U9zaXKJSnCUQyJSwAiFy8RLB4VwZ0WnAxhDH9oMfBC0JSIEgbHHW8lajrCdBl5juirSM3Peck64P
FY/Sg4B1ZLstlzfqma1MWiCmQcr2bGLYSnabYbPWd12zTXzNMzTpKQs7oO6W6NFXEMGFNAdrug+7
vlbDOYN2EAjaothhJS7QKRFUvE5yAlI7ARjhCgzk3mnz8KIYGD8ionq1UKVBXHfui0mKg4JOusuc
JjraYAf8785MTATzmfIm2a9jiPtBlw3nGQvBIWqJklGVDXEHyaCNYzYtYzYg6XptdCipw+nCBXo/
EkglaUsfvG5kP2p3N6dt223hx0hoB30b/fZubKL+4EL2lGNd3DcLfoduwbmMBo69IVpyiBczeQnj
3FCUQB9eLGNjkGjeAsNLRYniTVuDPiTRxLzc6q5LlwB0RJex80ZvuYeJvkNP018kztOt7kaAZSGg
4sjELNXS4Ywu5hQ7xN6GjUOHS5YbA4mW1QO9a9aSrRbIFBhDjOyqq4d+k2RsUADvwWIo673JAvM4
eRZFZ9SpvRpgkuZtv6/k8ih8ONGYUDFdORphQ4AhLuxked9q2xxHA/GsdYIZT2pPC+oqwmnHdwCo
neU8BLUgOzWC5RjMKEiSMdgMQ+MeHMnY3cxscvTIzgSS4HOMVPClDJ1r3vJ7a+wMoLIVbvU87Dsx
fkv59W2t2FuIsWl3WRxepzl885bsL5scRerCgas3+9c3X+8b/89/+HqfgFrMjQBkRFk52DLNMnq1
sH7ZRf+2sH798eudX2/AHUG8A1y3HdqqxXgYnaOmay+Zk7UXsdj9GgDA3//5TiBf7aXh7sIZvP7x
6yNBxQG06Vmyl0FA/w16hVzVvIX+sX52WS3XqOaazK36v2y0oAH+649WWZVnvAdcIJW+/PNNMxp8
VP/8e2CoQ1M/+xRZQuIEP95l8azndjLNQXq1dxROd/z6t39+gNVEmKscrUBZBM3f360dL4DYv77x
rzfJ+sMGw3gbmzSjrIfTUzozb9Zf+8TLv4Cafvqy97JWfWlytwRKEIFcztHu+T6j0PVvX++aFCl9
XSxfJOhvTtAYK1Oe1+eUCWvPEH7BJuea9DRGrFmbMv7pL96vr0/PV1+xlqo92tVrJ4k1dWaKYzIo
gr8dRf/fwvNq9O9//7efv0qOwnSl5nz2/2rGcVzfRrL5f7fw3KPzT/7X9mdbQ+r5+T986n/6eALv
H9JzmNEoKCcOe1aEnv/p41HyHy4VnbSQk1MWY+b53z4e1/+Hh8cHEa1Cas2n8VnriZT8+7+57j/4
UJtdoxt6Fnh09//Fx+Pazn9XUYY2KQZwND0fr73lBqv2/F/07EE+NyUyHJjflieP/qzfPGUikgqJ
8dPO8JS5QfIUZ7QYpV0crT4miE9b7jN2UQ0/YSEvr2SlOVU+07Um3CMZqQ7pIqrbhA+HXkV6ZNFQ
denxkU31IY6r7KUWa9pAOpW3btD6m9vic2ACnFrLRzRwn1bh1KBmr/QVdz2vCyQ2AE3t4AnYASF9
7IZegnzY5bEfb42NA4DxpjnA03aAyaYhVN9+ONiNH+2cpEH/MAPnqE03f/YhtBuFgCJni3SVlV+c
lpkAwNE203erZWjbpfOPlOtXND3Bty33XoaG5Zsx61wyCaDzknYwl/HwNhvsDokwGjX70r91peIS
1r3HihkSKUr+5K3CylJ6BYbyhSnwXN+b5ckgqUPc1PwMg5B7Ggqt3WCPRTCnbhiJEhQ44jARnlH3
9r3rpt9CneBL9pNds5TjLSxvKKPMlTnYLuKX9W6RHgBL2j1n4fJa+6W7F97Y7nxf/hYof+uaL2eB
s9rlS4N8sKCRIoulSnRyqpbpechHAJ/OCwuybRrL8lBZdncQsmM+Xt+ybgjf6ZtANnvVYzyQwzuV
06GEns8WH2GVaYf6FB7zKUbvOJHnh2HlNM+j/Sjn8blqR2DQAxlYmI4SYsQaCN83oQqPXVmz72vq
q761ylVz7Fy6IA0ZsLTZe0Q5LdOlehQKQZckP+Ok5S9eR80pB25+4ny3HtIwKlaZ3GuHVgL6aUeI
dtI9KKeEr+ZF+hzqkfYLZelqDpkPHg8OO2KcrtSd6MisljHKSp2m5NpUpSl2AhL1qUdhCfDfS672
JP7UnfWXFpY5mbhxnyw4kmPkEomCt8WD/ceoXvdbHDDuvrf8+OI6mHlVigxzdFMEH1FGOpKvkD+N
ofuIvR+l0shoGVDqR+ta+Y22KL8FS3+NCLs4JdWgr1Ze8LyHrRSCUwAADhk0fF6KwLlT6QwelY0n
hiT6sVRmL3mqDynPrIuKjCLu0FyUjODluALRn0KZTD9NQV/x164B2FsSOMy3geXCSqN93DAZ/2qO
s5hcZ+AoAR2excNfEiVZM/hPFkZVfW3eK+Mwl+RXvg3SpTlmDDbhqJDyxhri6JQgiV3jI05gwGlr
TByv01wN1xna8SqDO6OKoJ334eqorNgRGaSAXovjQil3MgvLyP6KVj94DLjioRitP77B5l25yMxZ
Ei27XuKph6Yc7nXUp3C+wfp1tqaEQtxzTaf8m5XI9jGsnRcE/pc0clH0x+o9EVF9LfDlgtPBgOvH
+O2hojD1I+KUE/iO1843ryf+Zens4GAXC5mnjqG/Aa7Vptm1YiN9cIWb7GlPoRUMkQ/wJge/lDF3
HSwwP5YpiEEocl5okmOirTVDlmJ27t00be5Aqx6ztvqgN2t2taozhk3bbn4TIawB8EJ3tZMRRtq2
6hwC8xKW218SgnV2Xri8V3OlHwLJyseuScOY5vEC1um7CrGhLXS50MnKH3YU7WpfrrJkUf9IM5ID
kR5QZOLVLoGU++E8P+vULrdFoJNbYBYylFWCngHD19avEOxKUQ4P4IOcJ5lbD07TVw9qCp6WhXak
rRc6ptgf75t1vsbK+69pTPZN7Z1jAtTYuCx7VWq1r3b1mGVnNJbEWEA5O49B0O1w2oX7okW7kSaI
TFIHNkymxV9eVk+kQzsgkbyDTNwBkJgPp4OkIAZWur75rftUmeEbbULwZP8GOu48aJ79+8RKrfuO
6JBNpQJBYzsOxzhcHFZNLff9KAkPXxmSTfAzTiMmv5GJ7mVrX9rcnQgdiKbTgCdgM2XlfPNL4RyM
5YWrcPdQBtZMCrmqPzJvkg+BK96M5V7L1icIJth3TgR9CbvJzrEzovP64U+W4vgXloMOsKuTm1eh
kBfWQiuVS3NtVP69SO2XOJ3FVbHYGPMif23NJ2ikhyFx1FsmxPcyGK5aB9luyf3kkiOE2DjJ4Gwd
YPLMTANuWhby9w78QPIM+MtkPhar+jA+HzmiJjkMbROeYw9aL46bblunfXoKecbv+ihsn9BTuNL9
FTMgfacJ9oApxY+pIqSaAUzykpncQbOUPs9WzvipXQlXmbhbRSrlzLjS1uF4lZ2TnNKm+h4lHmrT
vKQGzZNxS9AJVqlFEDIdaYKe24zmC/pkt3j160DmGaDHcj76dh0+KLbjlh0EACJAxtHVWbew0QSK
iF4d1QIPLpjL5RwTWMIWFp1Qayp28Gj17iCQfuCI3Nmj77xNQDQvoC8fF9pVwuF871nyHIqnibm+
PeL4Ye034K0+clMzM2SYspsa549jzM8Ss+y7sa/WWIXvppieKYx+LhUYrQYpMjLD7i0ew7Vpt4aO
oGqx17n6iex0gkU3fdfdBfMbZi7AaVu03fmdI+3r3xcJM9xzohS3YhbYe6RsFvJv7sRhQMhYlL29
y9uGBZDsykf2NfSvzk+nsbynfLLsMy2Ze3NyNz1kDTd1IllqyI7w+rYf0A/aSf1Ke7fsIZ2q/eBA
rCgJ/zgVbodC3iG1AvkdyqrcXPAcA7y0y00VTZ9Y6wrAzFfUXNmxtwlLa5vcZuMb74J+DK9uUx/H
CfdI5000N+4Dmh3rue/vZxaWV2mnoOrr+qxz5mvspohbjJaDnfgdCxrdPXVhdA05gFgousOWbTdU
/bbzb2OVXCDPkw6m4bMERfG7gQf0KAVDt2F6oqFZ9jru5ufYGl76Tnivrd2j+AQtUdkNkRNkIQlY
p7cy+yjwBmIINL9aywNKGgJjS8iLT1KV3c0Lsbl9B9QSZUVcEffHnHRURXTkcd6MMHw+JrnqnCHo
64lFiZ87qKYLnvu1bomoMuhVeKTdvYp/qHANO2rqgW6/J3V5WjIEU0gVRkYzDyw3KB6ziVCExj5F
E0m5XesBrFINgrzRSW6+V/8eMIGTxWYf/ITOtwMAeO4m1T66QnybasLTZPOCFQIExvGrjKDTRbBq
P+OTsA8W/fIOTXH1nan1MHO0ieXR9vLPIKPskA4sMomGSlEXAvvU7RFYPLHc4Y/KexaJnB6Qd/70
JNrVcjlZiqBMFjXdE2ZOlHF9cAWTfWhoftgebnpZVNdiNH9cz01ufRQHCAQWLoUgdZEegcHJKtYH
va13A7u1fWXrhGot6x9LSq1ZsmiPs+GRmhUyHL9F8jPnZSNlXJwSwhUY6iUwRF2meEXgv5dOR45S
vlinsoaD4gS5t5lHq7/mXrEdMciwkKnXQEPzJrshxXwdoeBu01O/Ggu8bHpIqN02FblPlcYntPS8
5nu+I98Rr3TfTqTa70Gj+R92xC41D1oiDYynp9AhIJnJNe6b+gTVN2JkbqyLx55irbCbDHsIhQxI
uhb6UsR46rmU+j2RIaA85q5qLLk7CTHJbZxYaWLuahzzUN/nxzXZcIAmf+5mtmRiDjGyqhFGDUV4
u7oJxi63DklR/aoqrlzWeMD0KmR0qdFYyPoA5ooa17AFH1gbA9yNEm5DmyEQDqoFTvZ6o3T5CEwp
k+evYojvl0DxWbEj1S/IKdFHRoPzsAA7j5AW34J1gzkUepWM6JdgjlbINRrsJimecoKR7vj3S+Er
mPDYtwGokMmcektL3N+IYVAa1ttrUTYF03xDo1DzK0H3qvssvFpT+ZHVPVQsURU3uIzNeSSta4fd
N795U7Wv6InYqMLPUz56xxDu12mYM3JMxxyzRsyXmgvvpXVVs/NrE+4tbsu9R16yAxd5enZDY9+3
2Mm+/jEdVcK3BZ+91OZYRWIPf7t8jkPBa5fjOPGt/lyjXNuaUWMbpthG1ESIdOqAnTMAs4RL4Tuk
1NQCeCDT6hppPs/KRsj0mLjOKejVXRUi8Od/7nY2OFtlFMuE4WN0qLA8+oCN71l7nIZ/AqUVfjzu
1KLPP6Vj8YJ0NdB1DS0zyxOxrdBibOPOXXYTW7ljGCoE6AUJIA1+gSIcz05ssMl3vXNfaztbNnWT
MPYVDk+BhKVmEWffs5zdIwNIIHDrMcBDxxb3PfObBeWS4+36RbUk7KLmA5ZHBzVNJx/Xws5x4vtw
qqpXG6h72FIB1xgwYwrGHZkmMVPSObmianwpLX9kQWzhskK+R3PFTYdvamcVOjiVWI2WDl0YuOT6
4AUQHodwVrvgRfuArEBEcormQ8kF7rdU01ELyx+3QJGZb+HqII36gO1IF007RBfOQ4t/xMbOcSnz
/E4b/S1NQp+nH7sFVbnpChL80ZVrFPjqv87qyD+obgaDv0Q8oGSiDpBMNmOI6j8fFtA+yr9jnlxd
vImoR1aE2Kj9DNX5TKCIg0/FbrxftmoRDUUViaEx+tEqLaCjxhGRc01HAuu4JqyQfrQ23Kky+Tbq
yxdWIfzGR/tPTf2yH7MkI8l4/DSe5uFmi+41Ut16mk/MIgAhwrJR6PzS8GYhrzqmpTVsJiPiQ9tA
l9XEDmzynEl5ncAnNY4ieKhVp67T1UnaYULwmhWcclwoaNv8O/RtAHyleyGhkBiaNIKRKgekQZ33
iT5tC5Wy3uPldI4m6tuTf2TpBxkr57rvObcPkWx++p757BakRSQmLR2wWY1cCtlOFd41kThr0K2n
duVtDoE7P9vO7PMYmulqdEdb3nMIa0adlbNEd3M0ftC58gHFGCFx6b8RVQs4yvH6x7Z+xOx45Bbv
HyLuo6NklLNrcJYnDK2Og7tzlyLEWzcG297nteixGjpYbW6TpoRHIO2W3ypbyEprEIVj89xWiB1v
EIrtVz/2XR6RpTimgSZmgd6U26N6JsHnDNilJ5xXYT3o4+Tok5UUqrI7t9X9TALnjXiR4pxWEXuW
oMLaYgfdChhYCFgKufzqbnUqI/M7ComRNAfaBMS+su+tXh9EyOS+TKL3xO6Og6XzQ5yFA0sdqh04
Pt42XG5w+sjARJpNR9Afh5C0Ul3EFtnQUNx6o9AnuyRJ2esVOLcOwUlh9ua3/XwjOnAeTX5aTPto
yt5cy2LaLlmEVYqw8s7tt0ESenf0Hcesr9QjKZNov8U6z3nP4b/D7lP+GeIHIRd9yaFKxtIuzPLm
W02IoB2NgC1TTLYRZIK6mzhf0ApCL8wYppP9JBb1ZJed/Virj7EbaFin+lHb5cHu+nBfLyXmS66D
M1q1bTvIK0E/4rTG421Lh1UwJlHOdxTovIzTs4HcQDt8RxDp96IX3XvDjk2M1V+9ECn2+vR7lI3l
FQHXx9eNlaG4Iq4JdzsejEONLm5kELPYfvuS5Jwvbuve5c5CNNTQk23po7vkWKFkf3LjvnhPXNxP
JlhX1/xsJCaxFSuPJQajh8mSoMS6KD4Sdlj1bNQZ9Pt1d1Khbb9iy9vQiFinUPCk5q6+d9afdhbg
h4hLTs/s9fsjuqmGcfsxmKn31kA7cjV64Iox5VzDAu2U2/Eff2EtVBT+yXJF9zxTAjrmufQG/SMT
JHL1GbMjF6irmgtmU6vCscr+ZLK17rzEwyiaNBu4Ew7hSRW2g9lhiNFZyb2/l+FA7t1sNh2WdIJU
j2UyiXOXLvk1nUlMjHMAfvHcBHdVXYtTo4YXrNJ8/21unccS0JLjrgvQMGKISAafNEl6V0yec1yd
A5vYzIYcKin/GtDTNPKsvan7bmNHkjZTTVZIy4Ms5+RUZBElfkfiYi1AVNe/1NyTDthgUF+9kIkV
/kjIACGokCU1xR64Hm63x660n60FxztOg/KRymZ6bD6UXOrD5LbNrgWwSuYTpqZSeM9JkuCUsL6h
MnY/YvE9iogNSV3vEtqgR30EEFeyhS/8MNOD30mUEE57lBj2T0XKOc8tLnZCCIYxpfUkMpz6Og3G
+8kez1kxMc11Vf5SDQ1b4qrm1NQ4vcjk3rCqry/u1D2j12CYqUaWOVUSwIp3qi3yIg4Lq3rv8qfZ
B6yZef4nimPEeQLCvZQ108jpNY3z4EFO55gZ+i3kXnZgj568jqC+zsd+CoCiIuMBxuJYztDylIqO
DM6ZYlUBXyQrhsscCSyoU06eKgEsp1RQW2O6jQ9VHqmtBl2NwY64cE8j+fuaWIwolTflhKNEpKQE
wIPq92MsoAm3JIJqTJ9HMgDwcjArD8rkEVTSc+3SjRe+vB/mYXw3a0Iq9/P9JNXn6NXhS07qyosm
rDgmTDxX8nHyQWHatgAWMYjs0JX+WQxWvBUqIu3KA5dFcXc3xfm3rqDt5bgkBYc5A1oxta0J68HL
NpdnZAUNY/0Yk4hxT+Tvwbi0gCOQhrcRbplsUqRGanJ+OEzNcef6+6Ho029+gLglb98b75NMsGmd
cKjdaBGTkBN8b6/jD4Uao0rm8Bz4eXOBuHLv+xOFbVcVT9lcv/hLHxypvsgiN/KeUic+x6RBn8KE
sORkrNFIF4RhFHijt1FDtiQKQLKwBpudNsHAPenKGyKg2diPm1YFFfURdwXGkXzbEQcwajZ6k8ZF
PBr7EdQESGRR/VTC2SRLHh9T1nDcOIZymCPZ+aICz4E5FWDV8XwUZ99nqBAHRGjGAcTOprsA1McM
4G66jLFxXjyLBYJtHs4XLI3zxfo1p4wG1x2iE4wE3qfei8UI5dBH0YdoZha1NcfkAP+Z4h6YZMvE
VfBBosqIQ2MJbEogF20DUrEbrQcqEPeASHm4BB15I2rARtN1oj55SBB9qOMMzQcSgpleESQSUvn7
w8MQU1UTlHrwstAwNkJ95yJYHVYG7kwaquLXxuwWdXnQJo+0FViMkBy6pby34tA7WJl/D2o5PyJo
fZKRQ8NbIP0ALl/vv75Psp0Wfl5ytdyiL7ZE7J1EWL8FQ32XydhGruHvihH3HyU1hysx11s79Wqi
2txk+9lzaF98FGJrssl0LGF1NM3SsWjmTUy5DufMOpuG4eAqiN4jZxh1Hx28Mf9Wt8UvXdera4vs
zHV7izt1uLhe8Scg4Xm/hmHQFsNJzlvsT0mfN8SdBcdpbj5nj8uaxVEtcpw94Y8F9n4G6JsYU3mq
yd/zVrBHsL6JcxgTcWIcVMysqS2h8MmWM0H061Pk6w0j3x4cLxHtgjTeCzvp/BixV87XBbOZnWlP
isVffRKiknTyFyxf9pZyD36jWfcSsj5LS8EMLyeaBnR32rZ5pKv8uTLwU/208nYdUck+eGKmgzWh
zXV7WUC4GzW7GJK27kwwT4UljSaLnNN82qdspg+iCqHHFr9qiUNLB69LVvyOLMitoDRY3rDI4JYk
8SM8G5F0F9uNk4OTWO+E5o4XR7ZIuEdsmQlDStDOVIHFsZvFYzcDujaapALlkFCQlOJiyJvcEDHd
MXbjgWiqN8tF6jpY+NpTH4K9mh955nIFwr4e1lQXH1PeQXbRFREqQNdML0fmEzx54pgYwNF5q5fe
3iR5cPI4BM4k9RGFqOvosGjzFhauu/vakSyADQgFXL/WPYheY90LNeQ/FM5koC/AR4NOXLTtvSZi
dg6WCNyLVZl3B8IGavRebGblSdYY8TEXE2f2EMvvxgf1aVuX2I7kzs2ZcjOxQnkEigLr2eIrdEFr
FkOpY/S9c7kfVjoPvBGTDg3CAd6YTrcHWs3nv5+Xq6rAMGdc9f1vMh3vWhO8luEvr39v0+RZmASn
5tD8DMjEY3IR4kOp/AdVWh6o1vzPTMiGDHuMikJwCuOJ3oCNPDMWFpuu630wYVHPXke6J10FzkXw
yZA31oEjj7Ff9cF6GW/dtKYo4klZELq7AF8Y6Ns/KVNCH9lr19m7VEjEjfKZieOWSPXmImT4Uzn6
w0ohOFfVdczX7OyXuXtc4vlDhhDKRKBpcKbxu6j0t+5TJfck7aEbjm5Wl5FXiOueMN+31upegABd
xMRYxozPWhHG42CB5krAg5bw7B52lo3vrinDt7xN9pFQbwkfeiGHdD9BADl5IUr9OdLTaSJaqpzv
46Zxz2w3hkuZOPyK/Qo9CjZbxHJUvAsTsgbSecVEmyUzFsYUjuwN8kCGHAdxmWfqJ5XP0ITZJJU7
zylDNEkoAEuIw4RSMrsjQKJO42dEykwjKnvYll1+LwUEC65wk+K0s0Fps2ol6QobtEvqQeKOrI6X
0FpHGljNPCzGxi/33TD/ylaKe3WCZrVTLUmmrEz56ROMzMYtz+0iT0kL7immIbL9fjq5MKuHJJYn
ez17IAbWFyuTl6HRM1M0rF+BwM/iFCTnhdVpnLi3ddPQJrnhL5xE3R6RJjVz6Uw0+Yy+mA8gec1o
KsPwLvWD7xTEMXqm5kGtUpYBFwYVtmefQGVZx9R2uws2sh9sJmgxMpVuPRPz2ois7MoOBW9ObTVU
SpNcJcTlYTHWDQQjzryScPhosCC3AM33CA1B4khoSIBaz5/nb6UdjgdXmXf9H+yd2W7kRrp1X+W8
ABsRHIO3OY9KZWquG0I1cZ5nPv1ZlP3DLrlRxn9/0IBaZUuuFJUMRuxv77Xnb/OIeR1UyW+n1q7s
EFoUZu8iWH8+HncfH+iKbg9EHrN1ZKn7UgTHQQ/4+WY/TTVbgmojeSit2YjuEb0s8kDSkuIThe9K
zio650Kg/DkT6vnVlh7XPfAnbm38gbgWyiVEGlyTrX8nZiii6+PJaS9FA4TQjrnR43x8V32x9kPm
aA2eqT+e0vMr//isT9670NMXTk0h2JBrrwww86XI0ufhakBUt7mwRVFTcsHGt2A7gzyrSANmBApK
DHBmt4hS58bzql9XTXlz88jccCidDpYgwCIkwb8pdc7uIAci9d2L7qTvrW/DXR577EIJ299U101O
yMZXd96dWGuXlOfSgNSyUERnCB8qUKFSUZXeZfuKIlETvP+2lf0zcbZ+zXKeLyYvRo/HKwfjwEwX
aVGa60ThFrOSyF8lrsejK8HpSUWYe0gkJaemtTctdMxhMrYfz20ErHav1e+G0B7NcLgE8ztFGd7R
9+0d2albjQ9n69QOYa4mnlDLmCLgFL20dTJsaY6lwIPhZGFvTaN8HjtIKHZU3cXgEAwUoSPxqDUd
8+bNqOhvjAqPpdgeTvwmG4wA/aPf9Rd2tldOa2qlrKpa0+ujLc0w+2lJFgjOyitXmLSIT8mL4k4q
22Jk6ziee7PYNS+xaPX9VI8O/RG4g22/y9am+EGZO7unnJgTK523DTvEvN4D3sMRcBGrurqgiFZY
kFmTAVTMuWA3KYZDD88SBg+r4CzMGU7ub+LHMtLaZRYEV9YJD1kRGcNisq1QtgvJyihh5rRV763r
mDRJg8MT8RakeyoEN7C2rQwcoVZcJztfhs4SxY4WdU3DeG4J7PP1hmg3ckGq3sJE4e+VbGKc8YKj
vT7SQISagOOmDftL42MCYGOSVO27F2VfBb9i0uj49i1JmRj+DWPRd+WXzNa/aMQ9jMY6isKgYTr6
SnipO+Vjg1tAaf0en+7sGJE1tZ+k9TLwAlp3o7hnz4lH8pQksi2IGIcGWRamNSs3HjQeBg7Bysl4
dqE27mT7XUhtVxNj3hsFXhj6MzJXWvdRxMVrnBibXOpEC7+MHh0Gtrt6bHdxRxVVb/3wck9j0ubv
Lc6Sy8qm/MvNf1a5l7y6GfJKjSu/DuIv7raEB7iM2EHuCKKam8mwfpCosGHa0j0MdwL13gPFRkrf
nga17MKCml8JMN0V/kbYCGT4PReIyzo+YodAwQx2o759WHim/cybYEmUalwENUZ8YGWN6Ucra57M
E1K4hH3i7/TmJjqsO1qVLcc4ZINHueWsOgv/3WDDOo9TvpFVcFeCP/SRs5hCf6SUWrHgegSMY1HZ
G1Ky3ODp3rXsngmR9LicPTCw4aGqIn+PBWtc4mSo79qou/ch28DZWaSu/I58b90rIAccpc60ZzSr
jlaXbR8i17U1onuSXCQHbAuW06r2/S0LVLRTeWEtOUq/pu2+SMR3r+rRJgxgJKHr4kkSebH1rGzr
IQyxWrFLEeSQp/OM+fBcp1s703gcICZRmDuCASCsNZi4tgwT2xiB0lVeAY+wlE3BpOU0O91wfnTn
aT2E6H9VSmJrNE25zO2IYfm0GtaCARqtS+YXvXo0HKOC04lHIRyggjC/wvkzd0gJ6pzgtfevOQ5Z
O86umCsoB4yTioHynHtRuxinNarDGvGRExShriVTGY7xLUPHZuyZN5JQjzPzOIj5tIZDh5ZxYFD+
0Rb5q4OdPLWBTbAKOiWxO/bUAacOHYe4waKhmQyb6jj96pLXowuAF2YVLvHFcTzpmQczuIafEwb6
d4UeXIqjRlBn7QeEToqSqDc1Tkapcb4jG7Mo6UXWeMzNTZjYweaeBTAeZIxWtL/dOOXxkBYJ9Ilw
WtP6QiJoxtkm+IAqUoGW1i+CtKcBZEqvKULBijjEV6eyHqamok+cJGdRRHvvYiuaqqXB2AjdcZm4
1AqQViHHD2Wu1tf2KOJd02YuThl9Q8CN6aFFU7RpUF8Qc+2A7Ny0yncBC0XbIrYODEZpvvCKbWRq
cuvJbE/Woljis4xXvqPDeqnlN0a/8M2ItBA1SBFi9OFeRFG6Gm6ccCqCOrT9eDr0PTV9AYXRLXKP
ap0kGl7t/OzDXGV+Y36l7bJcqd4BXRByn6d594b5hzKPhoAiWNsjg2D63Qm+Kb5lk6jhVmUDWbhw
wIY0/1d6OJ+bMqeEwsTlRFjEQQraR4ZWXO00u4/gBx6Y35Bd9safuQiGnZHZZ0PRycIRAsJLXK8M
PeDBG+fmRveDS9yXC89rzF2LPS9NupOfEQs1zK4ENGMui7LoV0LLGTQzt5h7fplBY0Yq+hSCh/9W
6desyaanIgXLFq7Nnq11r+tyE0Zw72qHZ5GV0hs3Or2gAMs94RuDxldUwzqddAokbWpdRtpu6haj
y/Dg0969gbIKE6MOme6m87sBx3EQJjrpC5x2fTOthYgeW1u+QIElfQu8xMMmqiSsAC96ojJ62mDR
4JjO+wMTmVFfacsLjoypzj3Gw0WZ2OHG1eVR2d5L4ObeqgWtHflDeLTN6hCnFlBKVPymtjHGzOGa
iP3/RBHaJJkY0Wufsz4E8Rpf1n1ZJBfPGeqNlLxtlFl5mPtKbVOm4SGlDhz3/vgW3Q2t+c1IuF3H
InsqGuI2onO/hKarbwA4LtIgGbHByVmGTI/JxNEi64jmzW6wjlLekIYTgzBkCVoTrUvnuewyCmM/
Hz57lh2x8YDtBT57bwurORDd5k4c2EOz9uFr/7DZl6LtaNWyn5RDukXMO/cPp/fHhz/+6HBwIi5n
/9F2pY1ljMhBwUaaEvr7qwTpo5vqrz9+fPb7f5aiYiwaDp6Tm5irQCHcenMpWBcJBwAh50zM9HKj
KgUjh0wShHncRs32L37qx2dB1PSHj8/++vDpn338Mfr16z59iWkOHBZCq13VpoxZaUogXXUVXAI3
UmtfTsNS5A3OvNGbVlqNPBNM0ToLqiezN7/7rV8RaYZUBNPZWdBbeMxUgDpCo9zGxI68tPkqs8Nm
2sBMZa+Eh6g4KL1DEKR40Gsb1MK+i06887YssWBzwJ4uaVweAJuSWApgY0Dhg7SoE8CskTksRrUL
6saPPv9+DPAd42NZttMOsc378kXG0j2byU/WzIEWb5a5Fuz12i6brWW6/UKX71DNiRt6H+A7VCS4
VU1rkPLkTIj4Lg+5p78plo69Z6+ywfhS6N796HvOltoFjo46eaP+q17Y8uiFsMMahqC2gy409iOX
51K5kYFmSD1M1+Eo0m3qZOYdpe1pz236U9RuSq3RWyPHH4irwWoS3pNfNjai+rg16qY45HEcgQXB
V0OXuEmr7DYuWnPj9Zzs+yH/Po3Rmb0Lj0FRP+OHnqm2LAWEeu7YLqwVJ6JFQIXpOpTtLfWWqtNu
uIiMFT/UU1/ZW07pIV8hKuI14bcagYKwdTjALOrSnV6px0wLDG41arZlGzaQlbqLMaVvqu0fiDFT
b2XRp9unboKnx0Rs8f2jClp6biaqoA2DFmgCetbBzNVjosmWPS8nOlBnZIBiYjvOMCoSvtVd0rba
oXShnUIM6BkMfy8tbtyGANkxrw3tkA8RQhYxvHxROk11hDWkM6tesGi21RrUQbgK0xieR+5m62BI
r7SLPQSuomM30TsKXZ0JqOHgHOyUWlo1puW6tjJzD8gS+ztyau9SrswqyKtDS6cPcutWggXF1Sn+
dJPj6FKHRdPDzpzPeF1eQJPpaG7zK7wSUISGhfRT/Wg60wsHRYo5XUkesKcNyasORRHj+R7k7uPn
l9XFsKECi0HcMS1HyRxtTt7pi0PzrQWKK+rxvQXPdG/HRyUKgS0BYRlR+tYSXl/qyE8f/yEXcITN
z6T1SM4B9OUGzaCj5WCHbwNsxYQWSzcESLiRZFSj6VDgSGuXQdftutHaGpYYGVqRZQX5RDcuy9kd
ZN9Dnrb8vR2aPrxg37GXmuXB4dF447AfxuPK6T92N2zy3qqAs6Dp1LhT+245FmzfEhqZovCsLPnS
DFDdiL/CDZYnI7K3TeK8TVnyOlQdnsYh3zm992Z4ARlHGbUPHWlJMYmAkkY6VWH2mKZhYnlOSqQi
71XClN44RoS4H45vcUEzahGjR3WRBmMrIres4J0+5Fb5Q6QOBMM4urUYGRaitJdRn2znzs1bFjDZ
or7wmU4t96wl7Nc5PqzBuIPtsFR0SeNoJzSwllpuBueosd09BFixdVNUl55M4uBqO9gqTBwroEwE
HfB4BxfZSo4z77aexKdses/wF42lA9jvZvpMHAtMHZt6DK7JfIrq5449fcK3oJg8MHeMVgzUHqH5
hwDNIpqo5qlDXrhfI9IHuLnabC1VMh70+e3XWEj1pI5oZsqmesl4+RjoBfv7GHVLsCMl/O2EWy+r
gTjZzK2K6CUqSEG6fZStSFMQy3LoO+S57U9gP2k0syS9gpGPD7i1mTqMwzohvLKcRtflSDP3MOKZ
YbbTv3VuOByMduj/+OAWAPV6Hd0A3PwZZnu3lUwiFGzrTVLus2SKDl6jC8YIxbWTFqWrDDQ+PrRz
xaIltBnC5j0P8WAvyB1AfbBI2Bvd8D0VubNULlbnsp2ObJnyeH6CxKAydf8xIzNJhQmOgg7B+mC3
Atlp/jDlHRJhw2SxnWskpR4+TwVfm9YdTzVbb496Nh96qu96SH/AxzfiAOBgNa9pttB/UqvSLPvQ
fDYrQDy8NXZuCRs16qqzwt/0VhRM8AqMZpk3vFTzBDtXcbwSffwdu1SwB68jLl2N+91pTcTAUHvG
r5hOXniPybhZDhrMJeHE5qav7Zqn5sAcQEQ55Hmaz5HjguOk/RzR6zlJmEe7Du2L2zDSziZZ/VDF
mlZXsPNLs5c8VYzXvmVQLARmLKtX4SU2yxP6ebLFkZGxL2vPKa++crP85jnW16E2HnwzmN408PCu
0w8/UiM8u4Qwp+CtSplpT5oVMsEBXdirqF4xtXvWg3EZTRCruggFfyQyMAExWrp6Eb7qrftm9Fb1
faxfwMksk0yAQTRtTku9tTIz46c312xHYA8WEbSmtdfpnA0zDFsGWRRaiKm0NkLvBywqfNQNzLUR
G6A/p9xHB4toJSf3wZkt4G5eqS8ScFhR03Zt3ewybFdW5cf7Gkq7SssnNCoGV8mcFqA9FmfcuxXd
m0MYPFLNjowe0tDJUJ87g5XNKaN3HdbJ0fJwUxJlbzfssou95WMqifP8IccjVxAixV9czxj78tZj
GzVdo/umGoL6lHdXj/QeQZGvuIuymz0CvfLIZpejzA4RJGe8Ahi7xrLwScBIQlH8Hu3AKfa+QoPV
xx+ukZyoPSbb2Zs/9TLYqwrLN4d3GJs9F8ptDevSKin3LIXt1sRh8UDmi3MumaYflr+Tk1bsJna4
gCem9ugHFomZVtJQiFV7qBgrwmM76W2+HfO+PHeBMd23dhtsYZAgASO3nZUtrg12aezL9UzyiZmu
RoipXSXgxyetfKv1iSD0TNd35jHFx4eUM+EhfgEZWZyzOCrOaRUCkytQV//4I0L+FmjcCL8O1qs5
9feqCV6DkYxXqpjwtIV+i8ARrgy3w09VhsU60co5JuJqyzhoaIy0HNa7ISZBDxoz9sCtN0796jhT
fPKt+ZoXKDeUkpunMtaerFZ31+gAGWWcP6Vjz4/I8ZlxUMcZFU5UZ+KWthgHtx7jJras8N+KGJNr
Mh3qgP7rDj+AkfSHMBjje/XQ2zEWIivLlorymb3uDjB2yW3XPXZMwhtsiXUTLakgNJOzGO+0FBCt
8kDI/C3n+F+6tqy5VuGvvik2pdK0yDPqxAZ1h/Dgp/6XNvCSsGggCdp6TYhnqvVz14hDqDfulcu1
adGmDrFpZA3kaFDBJn08SjD5pyfXYWvgY2ZPxjDB0RI9d3MFLWxxehbikD7Y3krTJfCtmF4V488o
lAE/YgmmMVn5Rb2j6SI6jGzhcQwk9mOTuDXZj1bScYIPP4eSg5AgpjV6UrDTC+8tyYwelH8Z7fXW
uBTe5J//+qDSrN4lfvvoy5K5lsk+CdLBWYxgEpmv1cW6EPLWOq73L5fR/LUZ6+MyKkPOV9NRBpfy
U6dPHxCImHSwQ03vfC86X761VdTBAYvUgtCNjcLRha/TK/AyPD8OVRDI+MYNtyNgnCTJ9y2swRvz
1/rimNMGzwIBFjMl/jKzwLhxCeO0zqOAXb+P3WqBv8S/H2DMrrj2NQht+1siq/qAOTi46sQQsVwE
X5IqwVM0TOmzDIdsZeawn1miwYXYtXfnyHavAPEcsYTeNzo5PbMu9w1zZ/ZntXxWJvPz37/djE9N
KfMFolONLaBuE5N1nDm/+rd8ama0Xh7gC9i1urcasrRb00EMbSznx430ka2kBRyrKptjJ7CyBt0m
4j2w7Y023CMP33mU3p8CJhTOTKn7CLBFVlPuLN8CR8S8cfndKlL/otblMI1P6RDeDQJ4iBfjZdS8
9A00Rfeg9eYRD8/vfzb+3n/eS/xwIOuVjV1Ymp8rTEZSrFk3YXu3wXdhL0U+3fS5EX4JipoIpJ+X
3Er8Iphegb0t62FRaKH2VQF28KAssKVOip0J2m2dKYatzE+BMY2teKog0KycKkXq5m0FiCHHvMLE
9uLTAP+3z2IruKNzorkb2wiYnB433zqWSFuM2YvdeNVGbTH/DAdSufJuymvYYL5w3rwi3acm07hs
EM+iid5CvQuf2N2024QEzM50Wv2WYARf4EXCiNmPNhZ17QXVx34gKgFmMqJCvuLMAU8KbHHJ3GQ3
Jvbepj2cWNpRD+4rBVGv9KV64KF3wFpOv1qZBKfCtYM7DrMsCB5ZyioavGNdZqAL7e5Hx7DLM5sv
eTtCl6BaZ6Fbt6bDxxA7VrkAvmI+FGj52yIdsgMMJn7LkiBpWmLnI9pvv5ZDfpHVBMW3SXeon97R
tgcCtaEHxqJV/mMEw2ANxsW+I2ZH4kJLd4QuQ54TaJA0mYZM8ieNiEq/qaEpvxF7wzhe77l3ye/2
bnPSYYZlZsfjqK+K18yxZ1zh+IQXyzxEgZXuGqMat1aDFbOLdAdnVWOsE7YZgZfLt9+/C41/rkSW
40jLgQUuhAPE5Nc7jAFPqMHpSXYfXY4C67KBtHl2upek0+8htEFY8St7jZioHxMZ50h+9J5joefE
r3r4zfPMMRT619RC54WECz9QMCcXI6UH6TiuJpd4B/0U2aqdXfVToxZOA50zHdEg60qtjdxFv/eC
N4xtmDZQR5dmOp1Fw1cmqrd2KbPKf/mx5+fUr88x3BSk3qgxcwwpPoqs/rawaFapTa3uBDt4z5cw
HvWLPob+0k608M632mOa6eBY/ewx111s8p1oHznRXLQe9tBY1e19bZKx7Byd6Y/lnzWP9l3ESgOb
DJnlosP97acdzsHZCDkN75L038LQSAD6UfTETVSsXGZicVXfQfQ56Lm1Q46ON8kAkwoqj7VK9NTa
lNa2Zv61mhhn/cslkPY/f/UQCUwL8oSSqI+f6xmdThQkgksY8HrRXcbEV+cW5LBM9VfbaZrr5NvB
ofTDb46Jd8MMi5ceXlnl+MPM1kaQA8r3lsSXppMPyRjjYk514zF1fPiLWYLuGw5Hq6y6Fzd8AzXj
3nd997UchNjpJYCxSDPFsxE5Kxwp3Gl1RF6FCqHG8LDvM8YO8uQ5Y/B2AXn1ovlNuAy9ODrUWtU+
uM7Bg4b22KIIrcp0KHZtm98nhegvFSPkE1jeL0rUHTbTdFMXI+5wy36ux8i6NLppXlgvXxMzFCtb
p2Oia8Lmhn/IOMEaoKGmpfDKT4mH9Nq5JVW0nHzTWof9VFxqRjUrmqHOH94S1uw9uFEsgmJQ2EPK
6VZY8gbnkZ7jsroZRqNOA4aoW8phsHAnHMf4JbfMWo9aXpA5abJwq1qLNAXcsnZyj40oGRXQKMWS
p66WbOOtZjdiGTS+ue41DKnEFP3CxIHuFOqkW7TTWHjxaApJOHr03XdndMWaNHW8IAKWLfs28e6T
VF5QHJJt1CUgZxRO4jrzq3XI8R2aX1quBuVgvpMa9F49zu5F2O6wnGLfCzmXexNityWBlExBHx3x
dNcLW0M0p3yDnvJS6luziVkKntlcsf9LUPQ0AK5R/dWStGhU04iVa+rehGPU2ynAhEIykr1fS8Cx
yCApdNCr+bLgJx0+9/g2zxLL1qVPEUdNEqaAdwl8cOy6r5LWXduOBT14RHAJRxkzWs/wAjq4LcZQ
PJIzz68QzakdsPnOwLPZq0/qGafYwnA49+EwtU9pOzLgKTzt6fcri/zUKjjv7WxHd0yqRU1p2u5H
++jflpZAaghDnaNtmaYOoNQjeUkcz1vi6KYMdDK/dxyib1kReasRfNu6cMzs0AeSKgh67YcB4U6D
4XrOXXe4h0wa7FuXx1oauI+WC/W0Almw6Zxe7gzDfmkyEFfFmMIqs+pLM2ozXL2jEDxImjvX05au
pSBu6/dDEAf387jvyoaUbAUNm+sww/VLMQGSlU49dtc0i7Tp+D4fOWVwsoSnkBGfbZCxy87q21VP
VPpsmSlj81xKJsP5O2NzlGqVn9uA4l2IphrAMunc6TQNLQ07rDdBX1F+JIlup2Pzkva6c9/H4dog
bTbn9DZpcEi1tv5GK9g+hLaH0fJe178iX3Q7LWdankebiU3EncMOlydJT6ccHIr1ZEerngV53Xf8
Lb4Onk+k3rQzbP++ySIsNxzBGM2Ne7gX1uojB285R8NG1ku8YtqlKDaLZG7sIUZ7jscSOoV5zSY8
V2y8jUNgucQBG4cK8pCJdOq7xtokhr2g6ci4xBlbc4xJJ3yYS6kVbDYIelUJzpieaNLRznyxwcY+
m9pmJwTmavwu1mNE8gblS1EK7OHFjOh82dF9Vd6F+EEmsBVr0yeMh0sy8qP0mxtjDHChgcnK04+6
Q1bx4x37f5iff8H8GBY36N9u7tV78/4/PzLW+vHuPQUQ9PJeB9D7KTX6O+Lnz2/7E/Ejpf0fVxqW
bVvKNSzLpIXzT8SP1M3/OGwwIOvoPHr/X0u3+x8B7YzVVOm25CM7kz/pPqb1H4taFgObFesHi4f8
/6H7fDy+/9rimIoHu5IcoIQN111n2/zrzm7Kp7LV8GJfYwYkq6yKx33dgJ/2xdyIlWbr1MCcoXSy
wPB3tnZPBaoQ+SbvZXqoC1VSOePuSDAI9On459+u5H8REnTjlw3Yx6tzQcI7gtpumwv0ad/pWzyv
nKAxr5yEF+BBzHPizjM2pVn7MJFXTNU3S+Y2FvCIARnQ8aVjS4YXPlX2DrS99YcjmkbERaCs6ORN
+Ck4ubPLkn1wab2QVqqMOazdUf7hff2Xl//r/vHPl2/Ql0pBqEPNxKcKT4rF4r7KpYkfayjeqimP
YN6xR4vJgy4L+j2pXwrc+0AsWqN/G3HV3zfwiVLbCU5GYIYn3U8OZaOyO4ccruJJ1qhGPrlFtQ9z
Ta2y1Et5EpfVvuvqm+7o9RGiPPaFFAdGIZxTqiXXf/mZ5kv+6xvGQdeRQrl0PhucYH59w+hG6Gcu
tZNX3ujZtqqZAHfs9jaip0dRJ7SJsdY6xbw/sAVxzPPyktInGYwn+kL7Lf2DTx/6gEPqkRm4vDPV
ox6GzIqi2LzZkD2YFJCHc/1m/fuX/lE7/I+Xzr1jckdxVxmf3k1ZkXmtX7j6VUJwE7YW3QBg9mlZ
LZI09JaO3wX0+84T+jE+Q0McvhTwbqlCsyyt26GPEoarOJwM/jRsjDZPF31M1gRe37LkRzhSy33W
Oj9cIgQD462y4KI0qD95L+CsYmVyHLrIohAuI0s/NYIV81IbdRunG64eQ9bDukkRBctwoui1D4JN
SXfFVusLxk/GBW1bUINCBH7ypuBagHSBp1gsWs2V+3L078LAxoA7f4ipkezY2Fh20C5Jg53HoQz3
FrGiDUk/nNrgpHs/H7+4ObhN1YcvnZa3Z3bbyZqlYtjWlGYvVEQJhSma7vLxWR9395RIAM2ec25Q
yfI7iHj7XLokvxjN9T0IdTt+tCcaXaohlmtNmg1VFVW5H2pRURRSfB9twjppWL9iJcfsPyiTmspi
Z6X1v1Ubf+KWzbefo9sf9a+6Bbfss3QCA4PZD0SYK+npU+e080GxqrYe3mUKCM29cvS73pg972P9
FITsFuNUYZ/2c3856ZBdA5xnLequjCnSQli+9trKj5mzEEKfVlPlnl0rc19+/zb9pPj8+bJdFmZH
sSTz/7/eYWyZnQj2tbxOFv5SYQc3P7YvhkMvnG7TolRmesQvnj4h5ajsTP3GIdTih9p9p+tYxzsW
/lT4mna9gjhQp3M+IKDhq8ym1RiATfj9y/04BH+6q4DNGcqxcRoI9XmN7lw3i0v87lfKh8t7xMQl
gekv2BFPQZvjDVLAOaNMoaOYJwmq7ST96CmMVbP//QsxZjn0Hy/EFQjPglcDHe/X64blk22u4LeE
XgZXEZW9ekkCdvE5OOGAKcNz2r3FeWY+EKA8+/oARBG30+XjUo51s8HznNyR6qG+DVMTITcR6fui
zCB31pJRTKSdPs4zQYYrfkidvR52ty4287sM7G3vSRePN0bVyinFSdOy8aBFCWl9DJi//1H/21vE
MITJlmJuuv/HSqZTIexSESiu9RB+M1tOWz2bc7wXhrNKIus21vFPO1dXTSuxHXkDNbi2cZZjB/89
NCZaFZt2O6qp2gcO28UmFR0OqWE7uZTylBohj9+/YPufD3L0I3N+ZvA/5x/19OC+BApSp18/AqM6
+dwtizSidfutGCFXk5ch7EKb0qJ1YmvdIg4BVIrMPdzzVRtb9xJ7FdG24ZulOnWSASNMjixfmFLB
OxUcMhGI4z3wzUs/cVTR7c7YKxN90lc7ERj4wnJ4PRl/ww6QywHEAEPOog42lTDwvkonPbWUrpwE
hQSIXEdHH26x0OdAPzwxFdHJpA2wtOKOVjEF5kp1e54K6hINU7MSmX6f1b71U4uwKIeFvAL4PRhR
SytJJB+k6xvIxlq1kHoOGXyu+83S4ezZ+EXSoFqb8w+lV1Ql/f66m/Na8emecHRuCcFEhiG4+qQe
R3jKWuZ+8uq6RTLhTe9u1CTlx8mB32Fr9nCjvKqnfy5PTuM4YSfqx/0HWaPTyA+nAmJYW5sk/OXW
zLS7tiWMbpm0XETCZ8pMdYSv4PkW/lPbzcw6RfUgzndKt6DcQSJwd9loPviZ7TKNjS4xKaJHpbBQ
ZfpxMlqAdTkdTOXo9WedGfPUx7tC5clDV04QZhqTc18LWp/n4GxXLtapFbt7PedI9vsr9akK/mPV
dQwTyKYwuV6W+HSlCHIh7HqmvAIceIGrRIqxDV6BXecIx8AzFEnYhddXJTzwND1aI8YgrC0LtPfi
OHoJh+liPGcGBSO/f2X2510kqhtrGgcHIS3c1p9fWdqAeRaUVF6ZdwHAwAV671rkf9z4ySs1daJ3
9MSUHmkeWwMJH8YzXkk3grILbfkHDs+Iu501VhbwWlrs6cfJF2HbiRP9ROdJzwEcenayNXVA6Eg0
4Sb+wIK1AUQfY+fPsKfeeOltnotaP0n6/2xzB2T7HcZLv8cfnmkT7ITEAg5vZv5ySIotMpe7CPBX
khcTSwQo3vwGYVfRFcYypVhs8AKoTKEbbKSTQ9I2qUgMfJeSo1QMq94CEyHleBfH71E8tid8FkXC
0szeI2evrj/HqZQb0quoYkWRbly/r5aBi9+99snyWsQT12TTIFgB9/i39dc13U83FsclwQ1lzONN
Embq02xuUrHroOD4Vy3u87tUo3nO1BKqO8iOL3PtZFnl99AbGmi+o9o3UXhwjSx4bPCh7inbTpaB
81UNVXxnja1pYrebppVZUCHC1nvvOJUKlrRXNhuqq2oi9V/BPnO2iTpvPZLwv8vrcANhML4X2PKa
ElaXNzzRGSTOKJyRG19ER+MTF0xsg6j6Frb2NsXBC8vZsoJb3+n2Q9poByqF2oUeUaCUmeuhw0+n
uKXnLvL2nEHANOngZa/KBKx1fbHiiRMdW+q9VkNyc3Dzr7C6noPOdne0WSwjHDGHIoAgTtQj24qq
EMDhTJ2ktNMz3I4H6qfmz/T2OtCn58z9QmTZPTKWCIzxEF+ssl+nOZlaQ6twL1K/XvgtlipLZAiS
2NL8WL+5U+9dGYzY7Smze6oyyuhF9k61i0iy0cKRr6eYvBh6Iu+0BPo/YT1KMJ3w4gfKhdtQdFsn
qp0t/1kDhzi2kaaHlcobHbeoBXRE5AT5Bja9d2XyOlbYGVpK/ZZTLfy1PeiHrtTGk1tI0Pv1unbZ
D1AZOVw9RVMw7rDoboThuBg8114bQ/qNuOW4y6qAn9My7zC5nLAKhJdkiT0Zh11IQbaISUp2Rm/M
XUDk+kWTrweplqnV/Yj0PgGsVN+lXSLgmnjDqmopNYa7ecXTanIvc/fCUPsuI83DTEYd7tSXOK5F
dxfNVFGa277AHHpH0Q420VzHAb5jwTND4v+x77E9v1ZRMN2Heb+hKCBcVaAoIBqBJy3qfFfGdgIb
tf5uJmAqBgfdr+qUeKyafA/9dELApz1TU4AUoDPtgIXhZibSGGrDtCaES8PODCxNRvu+4FbZDYXb
nIsV5x+PFm4a0/L2BwZwyj+rOjonEjsUG3s0QYpB7jy64e6Siqhw2lZ7JVV61N1xrqkrEeh43rql
O1K206dnr6jPLdyc/2XvzJYbV7bt+kU4BhJNAg7HfWDfU32p6gUhVYO+bxNf7wHUvqf23bbD4Xe/
MEiKlCgSTKxca84xV7rljo+ycfAdCG3d5/xbDh2du5sK1NouLcgoCqGNwHtdySFDmq86h04bu7Bg
OkrdSG5D+qtI+YKNKbFthl7dPF6zT8lVBM14VaYfbDobrXUk6OnAISLPDH8b4HvTObdO3+2HmgRO
7qrvuD4bwsymdjUx5N/GBM2eGcoG28K2yk1o4XJz9fHN4lkXTddzWgOa+2XU+P/76QB8p4V8YOkP
advqD2pSw0N8tHN4xVHLmwQnAHxgZs4WnDn3L4yCG+TIE85d+5KFzkfn00e15XSI2tG5G2lf7VOm
tCvf1ux14AKncSShMqL2vqvQWqe9+W30XW1POgeMprHtgLNz5MNzS6aTOQWstWH7U7bxePPmC1ki
R6xcmkLs7eQZiWSCPiD9oTLkBFM7tEcNOXKBLxFIq/UCLuda136AU9SERejV/cEI6zesnDOWVZzB
JU83NIzMIx3UhMyBNQ7bT3S6P5SvScIukX4YrddfJsTFFGMYvY16PJf2K8Di5pRM2GszwJCWN8mH
pZYJ4uiOxzy6+bK+BaEfHgLCAfdQO3KcGyb1XV+h5mpiZxs2fXEapFxDhpYPXTF+q7Cep9UYPluJ
tUWtD7LNnN4Z11S7rJJAbzp4fFUvixdgoCUSTZYv4846FW66Mj40ADrpiTQ+3iC4bw7ildZhmGv0
Y30Ie+1n2Brmsav9BxPjzarxOoshr3jVwonkc5exkYpsvE0dW7rT366ye+f2fhRZfmI3W5362SLO
tqj8fVNA/F32uRUhEN6dVXnaWbPV2c7dSd9OI2v179t6CHcOL9Qac2RxqmYf0nIRjtpVYKjcjbOP
v6vs+m8XwCD1qLSPMrc4PkZW2a10xQ+yCEiEM6mLnFl6nthSnaL5ArWXOvmlXGkO6KEKTEjF6e4U
DogwhciOcaApOv/9x++7w+gSOiLZl7MNu1682DCCT11E7AjTSvxfVdacMkh9ki09+lxE+CvFfOC0
XISzxxhKbnNq0/A7EGJ88yn4f98jL04UugKEkL4GVvCK4bhmpjF7DInqIOMCb0OqUPGaYegRnGtE
Z5nzZZnqHkX/pJ7xBwMDFBlcPIDnBH0d+yUVYfZgk31UnP5xc5p1rJNW2SvpNXg7rXJc9U3+RsgP
2YQT/ujlYpphHn9u1kqzDj2ZpN6cTrAkEHAuLk/LzeVaMGAApuXPj+Gc7GpDa9YmTJp6NJ7jFLsi
vNRgLVNGTAOLPZRzZHKhIOzOSaZ94RQvyI4QJAf4MftEMcsjKkZz23NdFUg5YemWznUYAPOZOhbD
WvZ4dF2HiCUgncjnK6Q2lkM6cjUQZDoMa3cgCDD1XlpQ+rsAScBWE+nHgPaKrG97xVqJsaFPnA2m
AHxms6myhMAa2uCNyMJeNWD0V0OV8UbRrzgNtf5L87QPDydXpEm+niE7XJIijjUpd/UcxoaLdRP0
AGEpcS4AzzF/FSgS52g/otqrA1h+olh2wyxUbacmo4wIZmZ1fwF3t+zVCU8j7M2xo2QT+i3tTGxH
2GQl43uzOdMaOuQzjyPNBi+hKzjxVZsvOH0dvaBu9std8UyeWB63XFvu+/PY38/9P/74z2+wQ5qD
ba+FeFz/69/MGpbU1Z8/U1Y65EA1kj06v67l4cnyGFFB0zByyWSKZN3fr3h5XjlXRei/f9aYRycG
ovwXBcvTtE76lk9kYq+3/IY/r/7P3/v9zyCxpeYPNkagNGSs8LvTfNzF5GWdC9eGU6GxQXKL9kcc
+3ttNLEkTIALBEGQ2JJ8PFDLBemdKBpj3VzbccuCT0CvUD3Qb8OtQCwaIH1sQoRjW+pn3UnI7vQg
HtErpxlWiu+4Zx0cqKF9yns8G8lgo0nKbXJqtDZ8HlyXb/Ly4+WiYx90QjufrAXhbWsPnqC1Xn7C
WdA+qRjiQAycfHncctdysdzMMF0cNBtKyvxLlvvtFIfIcg2fKl0DPfbA0PCLlidQyaeciZk84Glw
D8AhVrGrtccsaREq1Jw8fU2HOZ2CmXCzyT7E74SpP9uZ7W5pPxVEMNnoiZereaY1E3GgMzlhuWO5
wECIxSKegQ3FrGUH341V0uAMsFwQtv3XteXmwp6RjKKT1Z/HuP9+9J/7luctj/7HrxkDJs9e47LG
DPpMQ5GCJoKYD0/Umy5WvmR8CfC37QQzAAqgbMxOfy7yyiF66c9tZdt///E/bi6Pa2cV/J9nBCp0
QZT9+9f+755COYALnuDpTdjR6/j96CwrvL+uTubIq/jzTJyJGKs45dhkc5uh8A++G/3ni//zsD9/
VCNi62+vafnBPx63TMP+3Pe3f3z5yT+eMngQoyfz6pnlA5mBNBx/v0ljhwqpJLuCtwmJRNM+6/NV
vDUZcq/5nSmTPs8gc0vgBNI+LJ/Zn090uYl+gA1YVmDQX/2+vtz956HLteWDBv8ZTDRZ5if0vYFP
AFDYtDchefS6oO4fGDRvIZ9sKjbiC2AHHKRN/vd8BIyTiJv3cV5JvGXpcGp2R8YMlhrh+KJDzo7J
AlCaQTX5fFE3LunOy9XlwrcDslzRMgMnckp83DY7jPlXz780nE+mtjCQogv/nGqYqm2t3kU68Ozl
XV0+l5rCdyeq4qVkV3f05woGp0SLgOw1jdrt8gb+4+1f7vvbR1Quh+nvd/3PVT8pOWyirvvmdsF3
8LVMseyowDc9YcjoiP/wKpk/dggLZ3YbhnR7fMIGlwBLYcdF2KCrNS5O2lLuHfi763GeYVoJmaNS
duG2bNtm33tA4ApKSYhiU31lBHEdK1F9sYmT8s2Lmz/6hh0gzlU4nAI8LgXylC40PlFQWLeqQMeC
rOEo2htZ6/WZmN7HCkU+4gYKZkIfbHWzsKRvLZZgznlMiRpC2wtROdeoC1+mWpOUCNZLPFQxcVju
Z8FiBRo41lfRAL9fI8dhPUbetwoh+a3AB49Fw/Tn3NEz4ghaY47+zQtdZ9eLeDq0rvEVwja+PkKo
O5Fp0FXb8p5M1a7ucsxyuj/u8oENvWapj2gav+VaX5xxG2s0cdk8MWES1Aaeg60cI4KZIJ0DLTYe
0bZ8nxgA74YMFh1ol+BBJ2sWWVhu1Y9xoN5sp5BHlUtcLZna6U3nERoK51jq3lOVB9GTbMikAPv8
2mM63jIcTjeGKoONqQp3G2eD/SF6GmamMQX7JoiOA1+Ge1DQrYrCtN9V8Fe9WP9iK8vmFOt76ygb
Z4dufcuVS4x0nX9fYHh9CZw2zeMDfdAHFqQKXqYTHtMIx1rs9Eg8k0dy1bIXoIsku0FfHIXS36BG
6Ca0joKADQKmdcCRSJc7B41gO/WY52H+DirhVBij/WpIAl/zeXyfJMlrXmmfI5/zoD8mO6ZDv7KC
PmWiZw6RgbmxtisMwMhnrBBFk5u/uSTGa+bLiK7yY3b8ECTXiYNRBCnxg+BTxu6SgE9d2UZTPQhg
GFhYDbKskLFUhQveTRups32MI0V/71VXHaQxqqeIYDsb6b4m7e5RtCMtFFMxo8zc5Iwyr+FQi9no
caLTXHmbLD845jFDzJgYP2LYiczA1xEnm64HpJv25VvQS+NoFRHBhn6Ka4Aeom5DWK79BAsAvsDz
OGjfugMwikc1Jt4lDbNupWchkj7jExrkACuEcYJqArWyMDqufaeyj6Zj79EZepAAXI3lokTK5FIe
FUSJZkhdb7FnvDG/oYJlh74zjGHLt7u4Abzc6WrI1mZW52ejls9haYpL9jExcn5rvU9RqicFYfbR
iKxvJinID8Ho24QWqysjvOxmS9gf1CoYnApg6Kpo3uoRSoKokmsq6piY6/F7XtOjCoicvioNdls3
MEfy9BYnbN69kIC3HfR43C5Ys7wp3gbTLY/sT4+IIoArmeOlnznJMurh8dvsf/P63BuTtxUi5tXx
BhM3auGjUNNrXKb1y+yB9EEiJOYucILm0c3IgClgakV2SquYqaiRSkokLPzxpMZ9jXtgz9BmXFNs
zulGgX7BQV3si5T5QZWr4OwBRcxtuBgg3Fd1Qt4RMVcWce3el7EX6cVqYET3ApGSPtEjVPoEwgbL
FHJIxHB5JuKDURGKSVgmSAdMMFn8rgZeObt9hIx1+07KsFyJPvWvcDh/qjZ/J1lzx0PyHVR4jm69
K8/V2HVPSA+eBbRdjmzwev5Uos6iKmMW/+mlk3HLS/fWhcTDKql9Jee1vLVYV7Bpi3WJMA2ZIm4r
xq7fhV68eGPz0gY4gQNA2DDqr3FWvhdafXPsetzrEA4ABX/VW1DGBVIayC41sSuMHw3zpx4fB8Or
P4x34efTVQs1QsuPpeyMl0h9iyRB8EVvfcOf6BwAqzy1dvzLTiBPjilzE+CGZZqhDGYv+9IwoUal
qOpjpp5wZerbfnSwegFTfh56OoxwI0iucZo98l20a7H2ivHgIOVFpLF4CU13MzIOuNiVALLtYp7M
Zgaccsm/VYF+BACy6231ZbKgfpHA0N5s8sXJiSK8y5PPOuwsSBMtjf5w3IyEH+81nx2g0mSAmjMu
oXFBL42GS64j0sSpb7Vd+Swal5aWWd7Dbsg2Lk7vSzZ9FoOqH13adZ0YninlnO3A9GBMB/VuNglR
RumlMePw2UNnvDfCmKy+JckhH8JXzfT7R6nTCJuAMRNZ0z326nsEZPBTa8gdLis8qm3CQUs3Mmcb
PYDSkkBv6z4Y6AEl5aPCW7N202aOOZmDg1K6Cd302LfgBZd7fDOABTjmP5PYSw9QB5GkF85eH/OL
a9naYWqoofCbIez3+cKUBdiakr9jxT3ROvHY7QY0kauqyxJaw0n8qvDN18SsrJWbxffW72oOa9wk
g1dzgXx8JA7sVEdIcDkmAMiKc9dwYpAOUuCShAvHxooxCysDFX1oei0JQ5mX7YxetMpx49QUlZRe
GK3SdqR1T24Qa+thooZ6kE67P5k6uTyjq8kttKCWU6+lPaeJA9DL+oU1ZHgr7fiU6E6EUCSNnpoU
xH8TBXu9iKcHMF4fZqiKawPYf9Uwpz61j8RwqLNTWXA4EMgwdmErb8k9KcEB/e6McxhdUeEc+8IZ
XmmtcPhq7UTylrkuzMA6ucjPqZWGD5rzOqh4tvAuRverFXuIh2CNeHhub/XwGJRf+ZPTkZjldqeM
6T10ILQqPSRgTusbJvemwtxBy9TnnVlDLnxtCwKKdOg2m6z2Jcye5EuQtj4TPYF7cxDNrnYUrTmd
2W7ph7A9mpBED5G+W1b62oMByAUtVg8oDMaowaEeGF8SOxeIy6yEHLbgPtZ0P2OHFxFrBCcTm3MY
TOXuaQvTXAGjqTsfDO9gictuzxtpZtnw1cxB5zgk2wc1k7mCOdPjOGqUlS35S97DCLRzI/L0GUJ9
tekjUiPQvKIE7mOOCjXdjcmMTx575QGX4X0yoKU6wfgWsWumgzxFLz4k6iDw7XVlq2mPP3rtggXC
7fwjIk5ur/d8XVsERNtYNjctISRuVCa0Kkt+0a1fVHX4PYCmQ7PIOVy68ifDnCe7E/oPUrppJHvO
F85e5Rb+6QaLlngsU/kaTtn0gZXbx74zASgyK2rGPnHPVuLUMDEqbY/RH4iSPXjHJjhxCsUeVOWf
siy3JKFDCImMCSTTpNFm87vLFITeBbf+HUU1dT3qkW2UdtGhSdhp1NTSF7binZfIR62ZKy8/PXQ+
gvjEcB+R4Na/00FIW2LKZpDICzWt3A3AlSAgdrSFHbzi2YAAYja44R1wvnpB+s0Ns2xlp051gfqF
gHgMznoLvyJJBn1GxJD0HpgPbp65Dza6cp+sImah0ZmR4IFWNn0Va/pazbSCisWgYRwDl4I2XIHP
ZIW2zT9VnfkUo5nBHk0GdaU1VMtOkh4ZVvHskYFdSrFPdi88E09cFucNwcn6Kn4t5RKX28IAkzpC
JM99KEdPkQqlfx2ztNykBicUyVA1H3uUx9T0uIzMQynHH5Vt3Ee1KweHtTqThP4k3gMq0Dv2QHcD
g/2YTDN7LIN4ldnyoYqLr6UBcLyD5IVFBt35NAOPmL7tyRrTZ35EjCai7Y+hkT3FSuuPHrTUzai5
vyh4zLNWN9AvPGs6jrihHc5tdwGoAAQxVUXvwo53xw+nYQBjaV30auvJPbMwc40+ZZMDDigijWhL
vjndJdPmS28BT0qdWx6apKEk3+xSyZ95439YBJuZ+vhEVv2dUKmvmMa8u/TKL7mXGKdWWNlWlI2i
3oSmXcW2fQD0ccbKTN5ShNQvBD13JUVjT5QbCBKtz25osU7h/DszMgrWgsA8z3jpMdSZ+P6YtE3u
qQ0JfHd19wmbzhYakn1OC+y/sUI7h7gw2+tlL/aGRR4Lattf9MZhnee8WWSF8cWF61U66jDh7iwG
/0p51Jxc09lDWptueoTaoB4fegIAg+xrhYn+QYReuTIgrW/sopju5DVArzFrf+tq9PFNKKFGa+59
1T6QmNgdE4AYhfXsVKl1NVq4OCNkkqsI+8cUsBiRWdjp/RREAKqpXWqUJ+CjgBNdlyzGWZ4ZRCmG
LS1Md6yva/olDUMOu2YaBJmrCPtyU8/FeKKNt8/eZH7TIWVf5CVAhdcudrLboJrvhlusLQbUJFPO
TDliKIA3YBMzCsUIeIK9EUab5RhHJktqZ1Yeh2j4hQxxHxoVz8W6i4IkZT4qGFdHSPURSJ2rjtAo
XPgbZDg6xVGRnBzUo44Pep4487fQ1S5MaYobYFkNQCbGYcAGCKLjTVBxvl8uEsSu1ypTX4ZEdgcq
v+wyZRjKXOi7zPPB8sUokVI4C6GlsgPbm5eGlIk2eW9qC6mkB7fEd0p/Z6Eb2Q4De5Bl7FQADYoH
37zGfvX2V2tgTm0IEkIjuHNMLjyu3ynkphPstkvOfgT6ucg2yUwgSzz3BxP/A4tBd65A0FdJYpyD
2AGsE6uzMknB8XVbu0IJmhZ6+cYYtSdrUD/ZX+PvVvanGPN0E5PFcRjCwlixJzqntv3OgM89ukno
IcjVfxRTOaANyoE4W3Zz7rqQIGyvxOgMwD1sNJjSWudvdNGi0rUAXuQWfaGCHrxVpwA/hypZpV5W
kZSuBOhcboblaKEjIEVJk17E2S0ptk1e9Gv4ssOeHTEZDny51rRt0nNe6DCwsunBSTMNQ6ZaYTFr
IG8DwDE8MpPQJ6C+2jZ9d2AQYX6xix86eUQSRsClZTd2pA7/wjHTnBvzqaWr8Zgk3k0jZXXV6nq2
60Ii+xS+97YNHaKkUPcEgWU92p52pr+waqw4v6atCeASpo6j+9BoAjfcTbix1qHfZWtB5/UkYvia
fdpQzyPr2sHWboFQRV8aeopXuyZNxg5wx9DbirZpKL19CNAOLoU1kFNGnVmi+j3zy5Tl8xVTlTo4
jYParRb+SpsbJGnb/CijnnyVMngQQX8P52zCsTWQKMM+O3PehXtUAguP2C3ikxKn3Jr5wVBVDx5C
wS3WXXRy5Hww9a1uWVpU+xbD+BrmUrbVzHjcFApXViueLBX/LAZmrEGTj/uEbBCCYxPvYDMoW+et
8UtrdPMqm2w7kRx4H4ahweAanSaO0vVYu90hdxifJ/NwG8O/ccPjusQbloy8EELqQAccfTwV0hse
QHCRXDMTwYc7HJFXqCRXh+jqnSWhRHaejmncUFcSpKxVSwbAVQbpXatqEsPmDUkAq/2WTd2XqQt3
AAvFj4GM9IwcdNCYHWF/LIle60QvfQ3f2+rlrWpE9c3L+l1tpd+F8AL24wKUrxYdEh8VBbFT0Qrj
WPbYAT712hnpoJX+FpdpQ2VeejQr8gfkl+bRr/k2pGW4pRhrwKbCa5P0HqDreaQxgtNlyzAA2WHk
2YD9H2R/FWOFKKoQW+k7/qEufYteFoPzoSbuptUVu/V5hhMbRgyQnj0C40sm7WUN8Qjx5RQhdizN
4cW0Ff8hY34GBr7YjjFejDY5+WPY7Egzgy3T+YC7jI4JBhYG8BUR8zv9w6OCsqua9zgp3/sk0U6d
LeInw2QYQvCWVSs8RFgSXJfNi26lDt/XIMd2GnyCIO0ZMz4FLBe3UMt/ZQp2n8mW3E2AEDehl5Gn
iuCy6XLW/SklTICt3po5irbr0+iEOzIhYGeIL666AyEnKgsyCRgRgwCz5lWLc2+buBF5Q5lvomaa
YKP6oj25BTP7JrPkKWkVZVrSiV1bRAYDJ2vHNzpHKMkXFSRl62t3AWo56WsLQqTenfUEY2WIuikF
5jKGYERZZgewnsSkh+W+6Ktn0hZcROBXkxH+AZ03HF0Yrb/7a3rzhOdtutelp+5qyTMFtrSbcv+L
KmvwzMIFe07Axd0cHjgbRRetke9LCyaVg7W2Q2Eckq9mkRrMcBEEFeuWr9tkjQwRe33TBEm31+qf
UU2G0hgN1kPe9z+goJ69FMhlE+so9QFbrOVoP9sNgWRVYSObqBTVQeE99vDAj0lZs2c1R58uafmL
f/vRrKLXLA/EpqFlujZhEq/y0qY46mdL4SzhCH39W2vE8cYNEn0jspYAXxPaIegH5y46kBzK2o1z
EFmJiHvjTPm000K/IluioP0nqaxNs0yfhJG+un305I2BdQwIKt2CmETkqffZTveAURaZTRikJKKU
IYJ+syAAnuzS/NkhsbgYBAiNRgwf2UM9Eek1h5sHOy3ONJCecHZRpgBunyJJfjahsGu8OhQYPRrH
prSvYUJeUJz4d/CPO1cW9sdQXgUBIxczo4+UxbhP7Hj6kUAGXZOyxfFU46HtInzIRlf8XMTw/uh+
5hAqvqzoVZH8YRPBovNPQqWemrsDNs4Wr/Y4Dr8mk7A4dkyI4yzgY8YnBVd0bydC8Mx6TOFxFg+9
Q6wXkRXmLsadukv4Nq/pNq8JCayvxeBe7IBQKvq2ZNYBRN9QTb22cRXtGTejHphjxRAcfbXKsj5X
AR6JThKiUQOHA2WYttC4Gujz7sjoo3Yuju+slZ6hSYqLs993OpNtj9m+F4QvipEEUl30IXlhrOPK
sTeoiiEY68ZlSkvr6iOLHnGqWOoZTiG4oLAGFR3X9nppPcZBBW6ufRDJSJdeU8nOauP3ao6cjh3t
DQZyQDDLRNmR4GuOZvGip23EzMvLByM4Dd5TKWN5Xi5SzeKYazKwDr6JctP6GbJHRTiMem41kIui
4htVcnHJE2f8koCYJgZqm5MUejfzxHspLe855YtwDrAvO403f6sTmnFjSosLxM4dJVxzF6W793w9
ZY3f6i5tVw2TjfTSX5XXg7MtJ05kTXk1k0w/M2Rpj4o8JKyoYXuy0fwbiXapyCF4BeibPNafoiHL
NiqSV87OxiUnImlFuq2liZhglYG0HkMxsgF6SwB9vdampNmPTeoi4qhx0c69BaN+YouiHZactwly
ZBUy/9BdkimJawm18Fz1rPaJqT3nLbdEZ29Ua3hXlSXHJUK70moSSwzxLao6d2tkNd8otwJW5hJe
QaL3aqCoxQE8YjfP6WGFwlwngrgWDPcHFWcFS5DhH1CIIBdSGb0lMobWvZPnGzYjDpCS6llvzHE/
GOGuDU35lEvIjS1avcI1blmefGunWUHTl81TDhczH6CkxuzVzmVhw6jNaRSSQEcCtxbui1Hod9im
oHlYHK2JElyZxoMZltE+Z0I5w6OzHeweZ93lkrQLKuI9Gt365NJhCccCyZ4jLirVPrWhd/a5W047
WdQ5qUVveOrHQ+gDpmxzp6exGl39nKzvIO3bS+oG5cofu+xWJ58eyUaRK7KPmNV0ZSJfwfEDuSdp
h20uzHhnGzGrkRMVG6gMJC4Phvlu9zSHE3DsReqf0kZ7Mcu2vDUB65a0AGBVtbEhLGB6rMc+f/DH
XzlD+W0fsrug5aMenNCP7zByQKLl77VO5hEopQppno6MJpp6NLJ5e+1yQE+9zf5BuCtj6O0rpiP7
Cnn7e0Z2yrFwlXZn2P8MZcRY066rbyOALp3ADppBz5xzvJWqMnkGluE3IGA1XJqQaZ7oeyfPmvaL
sKdiz8ywX4NeNJ6GMrmMdEauqU5ynBsQpJ3EUXhxEvNO4Fhx9wyZ3dLm9fcN0XNcIMleaxGCPcfK
5VkzEaxq+WBtI8viTWZz9hKJgYPECPqL2RL11HewWoZ6kofFcCEGKijRsKNkVFTsXR15Y+y4l2rG
WohAKy6Dir90A5083dAfCgZWTUiy05KDLEujphMlIGtQPfEvoPqNCZ5oWj7fOR/OtVsEto7ciwiO
pNRhm4URzbsxHh/sgB1n4D/WoQFbs2Fb5rtqlw4i3SZ+AZs4ReDEh7WmpjE2qEPl1Zmqjykjjnuc
IZ8AY5ydVSdfg3k9kdIH09hqj0HTx+jT1QhBSmobykgJfLLasql+XBBRzA20fTVA2q7msWPZcNof
PDR7Vklo2Fyx5pTFSGLiVdlxcqDZ5cIJVN4qbyGk9KQw65pD84nzcGU0aLIkyRN+c65seAVNOfMB
e/xm/E9oEom7czsacsFovBFUxXBk+E4DMzkoctxAq2bu2ihrGLYRcn5TAKYoB+Nc6lN8Z59cshWI
7LUb2swi8rLALBrQcG1t44WGfk+nmx7rwZaDerFiK34MWLICUJy9LtXz0Ng8Qo9cdGXGui/n8iyC
JzSJC80FjEaxxoikIEfXrzt0OVholBGKF0k8bIuEN6OZSaVBm3dwy58O3K2jRl18ywcwGZG1SbTI
+QZIUkqiJmRntixMnXs25sUzk3p30PnctEqsa0JOKP7g/NZxVB/EHOaZZuceNR8uWtLzRoxBKxTU
3oUh1qkIqvhhATg5I63epo3bU4ncgpmmcyvdNtpMbLgutSO++M63MXDaNz6s12hwB+YVNagKs0Nd
4IzsO2ecUmiJV4KHPy1RDTff3YvMa9g/swEqfY/6w8me4FQw56z3ud2VX4XUtkMWPWcCqpvWOe3D
VGRHq4rXhR2SYTxP5sAMDOgdBvcAT5dPT0Qgmiph3IQVn6V66SwE6KogIVOlqboX4YhAyxm+2q7J
P0mUnyjMg8ZO6ZJanxpy3D1M4w1DiYrTZic3TDCDtUqd8NwWOiuHkfhvWdhu3RD3SA5LZJVXEwzH
OqIbEqBgTicr2DTKLMlKogXbDudO9cPDS4BY6UxQ9CqL3yidKpIVQDTYSa1vO2c6uL7JqERzzCOh
FK9IpcezZ43DWTEpGhvbPHVDUl1rBCt7z50+yacCPiXM7LxcK+wyPw+JAS+zBrZvFtMpsLhYrhH6
gTNUU/SS0uYqSZxx5lC31kYnUBu+WguBbMyNApTTXfE0YB9ikszHnPchskTyFFaFzPErJJPxouqg
XlcSG3sduCAEiQa61ozvF3tZznj1eYq/I8S6V5bvfG3Yr4Se8bUcZfdkgrE7ywEkcjuUIKI1uBDJ
bCqIaAY2xXQVUL4fzfgbskT7ubWSvaW8HoFZp6+zM+gWEkILQdJb+6uIsveQyn/P+IGuLup1TsqT
3FHbnhiZUX9BHI+C8d3SwU8aoTsSXmqyiczij0UfAayG9vQQVdfJGsi7CQTq8oEAisp1SwAm/Qv8
a3EhUNvf0ob66HghMVq9FWqKXwYYVmJW+RrXujPrVUChWdZbZoxPyPO8TRAX32Pg/XvD1zZK2KTf
TfaVQIMC7g7uXc/qNjG8kpPn9ueacdHZ87NL2QUkkZfYeK2CqtuE3L8pveLEzPg1wPd+okxySJBq
3uiecnYAsLL6LZGtxS0inGgXzcLlXHNLxoHkaqQdrK4SH90Wfbe7azK6J9FgamuVh8ySy5cudatt
4LJK5LqP8Zzp1DrOFTl5XUbS+kjDvPYM2ooDvOO+TghGzmAxdUlhP0aRk6JPtY/xFQ2k/2o2FcN4
Vvu156BIiWRKbzRXH0jDq4NunwJNc660sij7hQYDRxevbip/AmU+DJw39xmTl6ybs3ccN8J1SU93
sm3OA6o4IKwiTgoJQh7SeK76gzkANNKyT4wuxb4vIuJrYNriLGkODQkhjTPsE1i634dDU9RkJg7d
UyHquxsO9aa2tXQzdPQ/AUs4qyjpzU2YeAaVtjDuVd+SiYdtOSNAg5baCjuRZH0py5UoJamnPrs8
IEAb5eXV9uCl5CE2joScHZBp28ksvY55932MDfqSfnI0lXytDEYklUwIMrNi3OKkG23bkkhN5hZY
BAuxcVzPuLJBeax9A2i0XX8NTP0miiZ7aG2xM6MhuMJtfFBdCDhVT/0NC6E6hQGGej3XmYcxf2L/
N2seh5tmSZ2cquZp8RO0lvGCwLM4tsQI3iwrfo7roj9MufPWWkRHEzqncKloP+yBM0UWJtVWm9m/
oz9g02PqBKDLMC95234ENdC/qFezgNT+bXz+/0SU/wsRRUoPh+J/+4//8X3878HP4n8BosyB0T+/
t9H3rv07EeX30/4CokjjX9L1dCZ24i/2yb+BKNL8lxR0FnQoS4AaPAfn3X9SUcS/0OYZtLVNS8jZ
rfmHiqL/C2cxeBXoKtIQHH3/L1QUHMn/xd5nQ14xZ9YdCBYM1qBY/uEGtYVi2Syi/lCn+iEkQHvd
BdXFimS0DqfcW7Oevbfar6Q2n1ydbJYSMNgWNwDhB7HTrHI3xZWF/m/NfOtLWVh3vXVfMPkmp4CY
p3Nf/Rq7lFmI1ayk5tyiIgWyHB1TXctXuPy8Na5A1veA6A/Z++MqLaw9MrOI7Yw/6wVeIw85DPPv
mxFqj6WnRRRh8qMZk1fJIJbjHxNUMFyJ3s5W8kHf2v7QbgQp9EZFl4X6F4Dc/2TvTLob1dZs+1fu
eH3uoNwbGq8jCZWu63CHYUc4qOuaX/8mOE7IN/Lku5nZzg4DBJJsCcHe37fWXGQ99j33Xu2N5GF0
pzlY6OHRs4FP6KF564x3HXr+Ci6yMmUPM3crqAQzsui97R0gZ8FlX3kXQ4MaGBVcrDEbKZoUlHUr
yDXsqpcpKB7AEd51XvmtJhiHQEe3Jl9pk3ryyTSCG8zeP7uKP15YxUuShz/RC9LhyfmYpdBvBbq2
ytKIs+FziukFrnxZvZg5/O4Am6i+87zajfrsiguFq2rmDhs5arjohVDyna/13HkxLm2IiDXwwVeV
jXKcj82rmesYPCXy6GExXHT9JjWo8cauIUZ8yJSlhOBbNWOojSYJCSSCqSV/A6I0wrYjpHomlEu9
Xw2BsBko2wdzEK80gb97Fc8Lu4nUmoiGbp+ewgzybuDROKVcxpkyR1KI6VUjaigyGfvEQULS1+Af
RCnCNTiBW1CuE1+nvp9fOOIuvFq+bSjAP4g08kc+h4LILLcc7Ge6RfgnogGSYJ7c1n55tMqhoyi2
DkU/reKC1r1F87nvBoqneCDosF+1GaElxpS5bVkRKYPQFSGW/xjXONY8OBkbptY/8Qs6bhJle6IK
r7iD4GICC93YtUW1qtbWTS6fq4bxAHPY78DYCJqvnJlbxazcvySiD0cHg3vEPquauJ11kEY4kBqb
CbEcb5RO+65X3zWQvnd6TaEugY7vt6jByPMuHUErxTuakxpvafGHe5Jve7uCkVLzt/aWPHSePASU
GpYfiwcEba0GnTvh1F5P6s8C3RPqTuM27fjNVKrzUA7+czglV3HI9wszIFWt2y4khReB8S1hj3ie
MXFvTOAoUZnxbxZbPzIppHjFcNCT7wN1g6LIuo3IMKDicVn5d2rfIp5xJPc94F42N/Q2cT48ku7C
9K7QEc5lZGuZ6k8KeGiG9fmHRyYL1Dl/lVoUTEdSOJ2YIoHOp1Lp+bPV74Mkp6cR80tQnzXUzJyj
GIY0BdJudWH2nCKSSIc1vQ9eLYOWM/X+i5aDgm1yWgBqWTvrqq5e+kjQ7jukvp2tOoCVa4UfHf3Y
XVmkF57B6RAaD9JhRN8R+eBr03GK3+OS2qBNt6vks275K1TizU1KIi2+UBQlSHa3xJXc2FDc1rbk
R1Mhd0U/UdFJTg8oHnH1EHLWQCuhA8Z+YUfvhgYJkGujjb3He8EHO+5bvkJpyge9YnQHE9hlD4mW
DiM7tCnxJiG3mTYjxFQ/IOPI6vEhSFDaMe8rJHUVrrWMf8YLmt5XsZARYsGbrOAKlDLsIL6nR2tC
NpbChWwdkXeSFlxYUPQ6yK3XiV5b6NpKdaVjAC4wwG2rBIazTTAfBVEGFYjY1nqBwKSviCV0qBGu
RFswyw3l1RBxscyr6k3PnZ+oqmMk7MmmDkqIwOWI/Y8cv5whsl1D1Gh844YAmmMVGDoMFv4hJ3iq
ay5Hscz19dgbFyEOMf6fvN5Q9YWXCvSAyW7GzQD5Gx8EcWn2pe+dSJYNV05o3Cvol4dGMem+mCsy
cPKNGsU/jZzcFBo2JPkG1lWv8A12dHPXmS9aopoyuQpG+1FtLQIA6PBDtCwv1ZkEn7dRjmgWH5gj
cy5vSKFX0m+JClOzHXH35nqIO7fTmFCh48nXvencaKjuTeNaSfkqFC+7gKL9Hd762teYqgdF9KNF
uGT0syrLeumbHhqexIBIdBQxeWPxXsR4RrPaeiDNG1UFHMINyn/S28hBAsZKxDLXEr/Wb0cG8Rvf
ae5kEtyrVftjaAdMe4mOCrnhYgHFT8Y/lrN8cBDmBAHYfjKXxK43+4CzYQxXxUxvNcKtneI8I2+t
OpSGPayWGxYpouF6UvhDc6VmzgAkGJegwdzJCt+NrkAr07zJNvsZmOmOSJNveclpoGnJDyo5ZJ0b
iIp9Pd1R8QD+2ZkHr1aZVzuKtUqIEy2ZlZ6GmlTFwaK2WGxHjxRLPwQloYurqZdY7GgdwHegcEi3
oAw8tw0tajc296lJ/VApUdgT/Woipm4nI8XpnJXfwpauWeFzM2J6z6V8QFQkYe2vpo5yGg29K6V2
+L8yOsUySt9Ie3jGjX+Ev7Mijmw3u6QKVf1gdh8hChte6cD5oCzINRP+m2maHUWfC6v/FpBSRnaw
VWMholFQDUBGe8HFBuDgwWl5NgzYbAuIf++nkFKrniBLJOXAtLTGbcmIWPVSeag7ZvSVjd7da/Xb
rmVC3g4DHEgukGJWYHU1d2KVicI66dDtMqv1o4n0TP6JviXTOgp6fzcysaHPbEi+10RttinIc2pW
3A758ZCKx4gDTQsHhzCliYPrQi6Iiq88ABZ9wbwcHwfA+GsE1ggPTXIHcBZS5tk6LXfKwLi0mnwe
vzFsUKziXqHhvQ6cSyIaPa5uiboJSjW7QLPn50pAbFH8Myx0GuSwLCXlm3FSX5Yzx8HIyxlAArrC
jCdThCsHAuJbbnFbMxNImSaTIDalvu477zmM0n1iMj33r8BNxJxIZra2BtlsyNW60SeCOZpI8v1T
HI40utA5SZJVmH3YvVbiOBXM1FTvrWkty+2wbAQt4gVMyKVEac9QKVYYZhGsYpHAKfNmlht10baZ
A1Mpwex1IRqUmcOvRTlS46/6Dv/OWGUMmVwxdM4RNNnObgptzwj8W1AK7hI+0gcm6PPguD9WzLrd
Pk+eE9AdJATPr3ZnBfLNl1a0tYtCT1deNWlHv2bxuU3QW7LJOkRIejF5xyBPrpHZMCU11HvbxslL
gYD48AyfL1U/zKzo/lqto5NFggo2g/a4pPcum8uinXd425Eq2FGY770WN8clbF2UTY6OAI1MG+rB
iebvtSlGC8qJaKhoVM6qijSig7B8Onpl4yTcCrufa9NEs+Kz0dJA26mhsIiC8oINKp+IVlvcOrtU
z3a12eCuWVLiF1MTArxHq3KSbbnsKGNOuSasFEbefnOcGppmY+uGWBr4PomDdmJvOoQA4+y2ik9B
djXGjUoDw8fpPGr+BYpdKi0zxi3xSgbt5NJ7TXKh5GjajcAQRztpxdExDTcQJqVrpVlVWXbvWR9i
yLz7eoLjWjvd9zyvuotAqvjmAd9SDi3J+zJmRyPv8iiC18L2xZH2OHlzXXJImihxy4oTxsaVcGw6
T9EI+mMVUw5DHJH8XLbCIoHU3lLa0SZm6qnojxF2fEJGWEskAirpo12WxSmCKrIddPkNWkyLY75D
ZduKF6mKepvraBP6IDaOAuwKkcm/t/XBJxgyC36kAJXxnM8Qps9VJGGQ9mLGjh7vo1SFftQUb451
CpxT2tfhhmEOFq7Bph2Q6lhXOgW7Jy5qn6ynZUuHVV0xzYJLM9hI2To7UU7Lop4P/tzsiycCX0g2
zxuJXrdAzZRSJG2cRnP1HsCNKkV3AqHF3BCTwSaele/CC6iI6Rba5MpHuqJaJ812rFOZZuJzzTMr
iTBegXs1P7Yc0pbeMaunoyYik4hFngRQyQISS51PVsWwbmv1EirYpddH3Qcqh1MxqNW3eA44tS0C
jokOJoLJabtTX/azg0S5iBADSGqG92FTK1dNap1IUaLRbgAVKWf3gVITuKnn6EGXTZJ1row0wI43
V96KXtUfEjLwLuqJvkffJXTHtbTYJo7tb5rQ6F8LDFNykPFtbOkxsMHhW0pZ6aloHcslQNpYxZnF
8JxAUYIaAHFK8fClvnDzibP6R9YSRBzSPfi//0ebZ+NnypU1z9ZNAeBLCE4W2/kT7AgTVJ9MmFB7
VKvZTvfcea4Kr93eGJn90FaMagzI8hSCcOCF3L3+J+9vaiDWhI3oSv2jWuCMpj46TUHXXQ6P1lRe
VZLBJJM9I4x/MNjXa2SeLZx0wnb+DX7vX+FQv/51KTShm5qjOn8Cvhj8A9mfMjxQI/PEecKI8+1h
IBqZUA5UPqYK/qz2PwFI/1v7+je1L91gYPvl5PgPxa+rj/4flx9A9/Kvta9fT/uLBqwa/1RVU1gw
fFUhIDj+Ln5pKuBfy5D4/ygsSG6+v4tfhpyfpJqSZ1GBs+dQnV9IYEP7p6EDFCcsxpEqTir7v1X8
cv6VbWWpjqOamkWthGKbcCzzj9O5jGDV9H6GHa1k/gUIhfZi0U47OlcXkS0IcMafWB2BSSB7EQ5D
rwAsvMIEcxWQiOmWgfXdTPE3GdZF3nMvqAPuBcvCgLt/9HTbdJV0fE01vTwa5EMdqU3XZJTOq5mN
4d9dVlsvqz73L5ux9Eqa9wxk6g5PRT6TSmg93pQp09OF3LEsNEZk4BJmkkdBgvYhTH/YszPema3v
y0L+Xls2gef47qgpxEnPVm+q+OksbkmPxNpjYFtWm4keb5ZCd2tm3EM7O5SXyLbz5rLmaD3FnhHY
zmxf9ucF99jsy8JqzWDXmtYpnn38w2z8XxZLymuvWMp2CuuL5aGCuf96pN+xLjuagcziApYCTyPr
eX6XaAQNe90MAjFnOsjnqsRJdYiHOwsZAZ9pPWKZmlkry2LZjMKIjL5Q+VkpdovahssuACWy/kZL
iYaTpO2T0FNfWZgzp6L70aQUbFqjnwViaLKc9LIJ2usKBOB2rOlSE0ZLGZM5RUX05i4ZugcviOgl
VeoeXNMDhmXSLoLqiiGZtRtl6apF5N8QtVqSjwkStDqZ8xo9HJojmvbmxShu0Lq6VW92WwP9IjnZ
U+rm/ZSEtJ/pCuYHn1Daz68pEuUjdKXSmy4z3Xxavj8fAwwDPNOumhsz7wVcvAZHKw5B0sxNcu1z
VXwA9aa1OKMpOJ9/8Smc32vnx4yiN+mk/t6zHHPeXF7h/Ji6EC/KpHOrsS325+P+zcv8uXt5WV8P
rF/4jM/98amaouqTpbG8p7X8cX/8Dcvmf/8xdCfWOs5IKz2/QFox1D5vLmvLY10COUOxnC3D8z/e
6vMjOH8kf+xeNocsoubd1s1m2Qx6rdjhFDkm88/ljCFZ6CafBJJ6xqCct5cHqyzCbLM8Z9nzyUFZ
di3b3Bx3AEaDdaA3NPnmn+1553nz/Nj57b8wVM67l7XzMee/JmvKhvIFzfrzwX933LJ3WSh+62wr
XMvnh85PPT92/t/Oj8W1fl0JMXKGz5+JLuQj8il/G8z8AwW4zxFs29yn17hEVrrSMvX5Y1W3YUEp
o3+NfBgEiyghfFHt09aCCAwgObzG+dX+2FxeK5ZzFtWyx+HHRr7D/OajF5n7xks+3+/vnrc89vnk
5XWWP+TzFc7by9py5B+P5emgH5Ag5Ice7jaYjFcCT1LCsGGuFcfQSQb1cztMxDCtl11fVq0R4FKS
zJfRP3cxfCNbcrdwNkI5XyzGrMflH2awieZrfjcTOKrllvDlIH85dNlH8wom/u9Dl81W0LcdY+sq
mlvdyA7Bcc2MrmVRa8yeVhpZNdtpxHk971iOW9asheB13l6efN48vwz54r9eNVAtYqIy3VpTN+iO
RCJ1xMSwtiysHE1AaWO2+bKjqSEbxwyMEd4SPf6vi797rIm57lZgKOZ/dCF1LGsLE2RZi6eZPbTs
8bVhX5idthua2CHIHPvscbRJv9Sy8BMo8uXgz9XlJWCC8BLNZG8jPQn2n7PKeULZdmi10sLv1g1z
raOYb27LItTni+K8uexA5Ek5vsifVXR8B3UGmC0LXao9k/VIt13L8V+G+aMy6ilAdQCK11fBTw52
je9VMwgU7rk4LZWGc5HhXH0IcutdzQbcFqE+HQdJGlE3LzKL/zfrasyNRXNcagzLWtR4FGTz4jDO
ErR+XmhDQ/2L2XtA0ZUyYKdXW9+c7iovZ944UzGW73z5fsf5S07wrydEXHIWtcu5Y803weQ0UXLj
+QZopTgTBanUPci45ZNYPhgPkpUJF2pHSdE8Oq1jHpe1wKp+rY2ipVbU5pgi0myciELm8sCsipEG
I0AMrDjjj3qQq9RfVPTkKJT3+kDe6kBSJnoxRjGWQdGzKiQQVKsyJpfegu+GKR3NOFCpWCstLSEU
XuC0WgQVNnQG8oRgNeOJsAcFqNc8qjOX0Vs8j96WbZwZfz24bC97lkU2OYzzCh0wAYgQpDLL9nn/
l4OWF1m2kwQBnq43l5/vMzEy3DgeIodJMe5trU+h3TWoytWZx2YwsPlcDEQfe0Vv7LV0LzTfOujz
/mVhzCOvZQ2fOkLsZXt55vmYRlHZ88fh52MqnNNELKveWoRFflwWE/p1bvzzNmcZEtBiHu7+7f5R
+AiecjuCdvkvxyxH/xceWw75fJflKV7Y//ABnLnnt1vWzv9qN9AkwAznrJd/avm0zv/uH5vLPxor
O2u6bea70HmhzTeh86Y/30G8+dajNd4Wtb3ghJ1vLflyNzsfuKwNMuG+dn7Oeffny4aJkaGx++sN
lwdlPX+qf7ztcsx/+phgDL82UHMKFRu8DvP0uCwaH4/+5/aX1WVXpmi/DvrzyBr8Ltef/3T/l1f6
89Av25+rX1570Ad+dQgOP1/6P+xfDp3CPD/U2o8v7/H3q3//Tuc/Oh5R1TlFtP3yFyyr50O+vMSy
58/t5cEvT//c/+XPIRHarJmCkZeuf1kkvzfRC6NzU8b9csT58fMToKITiDzBvv/9JFIf9aNuJakx
B0D+emFEZdrnW+QjM8Q03JGNBltzXgxkJh9xzsOPx/iYrJbV5cFld9IUzIbPRy5rQRJom5HKF16x
37tFO0+Wl/1fXg7lZH2khlio62V12f/5Tst2VE0PeBCTbd0S74VZij9pefqy9uU1z3/SeTdf952i
ZXPix6C4XaU/Lb+V8y9i2TR9oWUIr5erTQd9gdw4foDLUWpayI2HOGXF7ZT4sQXyFiwjoH4e65wX
dtYE4PXQPcqhNLkVOVpzjPLm10LpJsBfy3Y6xZa6Xladj6q1iLBz5vksAgKu8/PwbJiHc+fNdIYM
Hol7yHYL2xMc3StjHyoIo6G4dt1+oJX54XEjTzA7DjHIb0u790EgHfO2e4FxiQajRi9Kz+N1Duum
ps9vOOZlcufkYB91q/m/W6bv58UywydUMCBoi9sM9szopLY6bmefAe5SqTa4mYtGruMyqpgdgvw1
BUJYAlqt4URbYKuiSThy7mgVaFGbbNJJsTZRFV+f565LKWKpMKSD1bulMH1knZ12XKpQ/1uw+zcF
O4PQ3P+vWu35o27+8RRW1DjCt681u1/P/EuwJmdVmkGJXrXFEpf1u2Zn6/+klEf11SSjCuXZXM77
S7Cm/lMYmBukjY6NAF9J7fCvmp38p+aQVE5vgGqbPsvc/lLU/ap4139sf62Ao8CVf9bADUFOGLnb
UoO1YSxBX18CBf3R7IGO+cGBEhItNz3/SLuyXtPhuK4lxZUeko6bFAzgyralXWinuHEvYnT3VzjQ
A1McCMmDsOTvaC5H6yyjsWLNGX51728xYqBC9q7bAQ478ngqcL5Pr7RE6oDydSRLyLsMBe6/ifBo
9agbwEYqHytDq1exC1/0uX+D21vgJS7lpkU93haED/vFHvIGMn+YyVtVOG7XEGNalofKHvKDSWj5
phtpaOlZ/yb9IL0wSWOKyMxba95w6vxkuugnWuIyRsMclNdpN9FnQwieaDbNOvoVia4dnKAOdpmX
XSq5Vm4A8whX0+/bAM65EbcdpvcO4wxB84MAfZuOwnRLMNCzfYDQgjF2kLUVXDaQjK3BSaU7085L
YoIU1U3CuJ1HZvdxa9lbEtSqji7JmFE41du3akQGaM7gcSTpaIR18KkFsr126F0xFpdVP5CXFeI1
ESWmK02BXwKapoRNUHZ8T7BrwzbaIraJZu3eNoC/9WB09l1q1+jPSfgeLKwkulVf2lq60vZpoT8U
TddfqIHyoOncMZr6SQT9rWVW664X2xJRkKjGVVaVcKmeJz1EWza6paqc+sK5Fmjau9Z5VGXxZtJz
6grYb7FRbYEoQQdu7MO810jA+zC5QH9Uv/YRblcro2bQpITgosK7ottJZUc0Nd7oHHbSoK1DLesJ
+8Ql24hj7zfcNI3u6OdWQvA7fulOfQnzOr6YRh3z0KDlgKIYzJRgWUJd8XCxFQ0wdVPbRWjrNoYN
VMqjpLeLTJqHXQDxsgYLkXOCrxqypNBBSevUhkn5Qo4IAOlTAw+FE84HZolVaVNoU09qV7rOR93f
JSmSBXv4jvX8QdXpbmmzz7j340u9ChBiqMZdoekXmORv9cS5zuPAJ4761fQT6VYafkmqm9dIRVdD
OPV76CH2KkYRb9F7dNsULghyDDAmGn4FJQ4ucNesUqJooFBrO1JmJj7J8lh3xbQye2dnjO24gbkf
uL4BLKH1PTdt22cd58vBJ43BbYNqw5WAn9lQQDZCLlMgxPQq5bbTrXIjy+o6INHeq6udVnf9JjcN
AENp7iapxF4YBvdURhmNTNQDmlpblYW8asy0vIQatyXfs38MHky9wNV4Z6e6gpops1ZqMf2IGtLy
8LX/sOzyyvPGrZOp/BbRFcKHqwio6IqW9NKqd3O7CV56i5RW4DbOMHOQpposNE8CPV/zs3mJorvS
SuBE9vRdpU7Up2ZdySoqt6EfrKvxOdOGD2gychd01lUphkOrVdAhNcCHFn6vKdZyrHrdzTiiHmox
fCG21Wl+t8om6ts9cosS8qZ/WzVIPFTvtu6uUWFObuUEvEJyJbMciEgsDJReOgVsE4hWB8UTJaWR
kojakl8S0j6r35xxstZa/TbgPNxIVW5gErypUB1d36d2oOnmVnrtTnZA46qoJvjazjpYENX3VlfJ
DUfTsUuq6VDqgHySvhuRunh3Q+l4j0FKwl9ynwZl7jYAqxHMm5sc59SxzgT/TB58MDp0Nac3rsO+
9leJIa8N3+uOQ9A/ScdIj4H55IkIgdpAV6BH4xoH9m0HfS8uuhT20oRN36kQGgCzRJSHaaovmovU
RiAQ/QwV8UTtnGk/HcyNFesffYtmJ8XgPwrsYIqlPsg0rd2+/u7T7b2CUUnWaqKqK2grwPaEhmzs
3SaeFzCaHWwcjJcBwAKDNJCNTSCDXebTbsARgTrS9G8FwU+YpBtlTNdFWPDtVmG686xxI5qqXnUw
v1cm+VmxxJIVG6ehgKiDA3tdBeZjWgB7w2dakqJ+GGkGHL2MoJ4cRA08MRr7mrJK0fRsA+RMKMxb
sC7+Y6nuaxuCRdfvhoLoPxAE/qbjLukRlnqbOiqwJgBfCCPpUhHqtNEs15rBzwp8iU4fXL/H0mjF
Q+FiB1FXdGMpgGT3VQJHIXH8aDfFzqtwZLdPf2KweIlsEwRCUt7WI+pRbT9MiBsBlF8nWOMTAdZr
mDEGRUv4A+iPqjHsTahSsVH9ameIImX8TLJSmPg4Az2CH3AHRpbBuRM+cS+gFBGr8U4qvnbVBcah
q7it9Wl5Y8S1fUPeJDi/DEw+DtVBN4OTmC1qiFkObZPBhmIGexGK4rLegwhUrs3GR16F1VaaLXfI
Tj2ZqnMf1opxRAMR0/hRWSR9elAisQ+Kem9F0tWa9n6S5SN46YfY40Tx4+cgz2yiLPpnslBTilvl
ti/a8ZDLElakMHapr0yb3nAOZUiuLhUyrqvYZxTy6+BP2dQpb+GEFb29BhpWXTk98It8guFC/x+C
7ORsx85BBKeMtx7KZWYL048W1S4Sj9Le8lN7BZFw1xJvTO2N898pkYMWnJiMOUgDBjKxBg9H33Kl
5y2m3jS/thC35yg2N0iig03OTGxlFh9QP9ttOeQfZTsKulQICbQwRetqwh+2SLbE4n8EUDvXhINv
6WA8VK1N3LJp3vkMQMIk6lat47QuncCV0+akTabqASTTRY3ofm1wO0IQNG46/E3cFLpL2b2Eergn
A97epGhIRervrSFNr4HioibW/ddSynobkry9VzsSevIpeOxy0G5jqr8iYdyBauYGT16AUw/PoorJ
8yjTBy2Wz1Y7bHnhtTiSQ+ntjUILXATP+l44DXVnny8UmCDO2PDNUqYeU7P/PQ80YPh2vDN04yTK
HpeSzSemKiR20Ip+7CDqS0LKL3Rh6nP0krYR0uE2ZulPacK4S4jkLWqwBCcN/oOSlCGrzJFYKd0d
8c5PSdtNm7wM/E0OiE9CaxjReF74A3V5khAeS8eAghJx5ap7Jb7MI0hfUk7EXQ+o8GFW6sW76pXG
lZHNweYCsRxufqbG0NbD4DbUMA7EhfVWIPF2tWq6DZUC6xnqxsl/GQuHK2L5KirlgThL/OmB561M
urFYy5V6TzzsZW3GNZJLlFKhBbzRiCzCfbSfaYqllZwW/FWTjWNJ57LUy+hQ1IGb2DNcx3smK5K2
jh5tJd/zgdFKcmGTzG1lXOvC3qu2aQ0lqqmhjtm+la/xc43bcoTRUFXIfMkFneR7FBeYC2YSJuXq
JNZhHKDq75AkrxVdfSfi6tVEsnOoAfFBTAhPWurguJ3QpirXmcolOiOInilydueV5TUC7HxltdFd
NEGNDm4RmKcuvByGlMnc1yYxfK1NWEWKPH2Q2Avz2iQiqNI3KlrNsVQNgMzqXY4n/qph7CMDhugO
el2QB8HK0ueLe2SWO3q53qa9s9SemPi8usV1eWGn5OYgeUSfOSBTUUg36j3YBqZS19xlJ2MzDJ2y
54rUulM9Vd9Ss3xmyMvYDt7T2ujgWmRFfdNmIxgLTYE3RcpDYRrlQ9w09goJYUsQPAgASvg2v24+
b8msv+A5WNxgaHTt4yBRDvIPIX+1B2870dEGmxGFG9NAnzQYJB5PQ7/xIr2l9AADRIkYk7fpq9Ud
ZEkGltE+VWq9VSLJINXUrzrfNuCCmeWqn3Jit4vqMHZGtxkcVP61VXnok3FMaA5jM4U+Rj3axqpR
ZHwdeerEwLotX8tisFYZ0oo5z5X7muIHrkhJoum8/gmvEfGI2eUoieDIceC9eEX0vZtlwVE8XNdB
99EatbGOTOGDWLZuVCYbF1bLFSWMNgOK6JXhCUx98y7Ov9wz64Pow/fa6E6qzTkKj1HZBIn+HqAm
JO0AtVgeksNePo/W+AGT+K6OiENkxEqqwaBf1LiJrF1WZpeZBmU0r2tzY1HNoDtmr6QavEO5mVaM
RF7Jcj3YQO2G6QYl+7FuizdmUbeiG5/QpW8xOZELQc5xUr42St/ssOnTm52cu7Tzd5ZHCQQAWaBG
BHGCfVhPd6Jw7qzBf4NXxCdcuZUFEEuHkV35b57SHpwKyDWNNmpZjOPmKEEE4p7WbpwOnUhiH9VE
ogMB7aHDm0D1vAG8tUej9+5oj8M0uROztw4gUkHkCpqYR1MO4ap2YY89eKPzndHnN9lxDSE4d63g
89YuHRNPOqn2EbcWW02YG2Q3U8PlT3o3Exi8LCieQgUXvULKrV3fmI6PLD2Rd6BqUFdMNVOlDBBN
hH57QITdMN/0u+P8UlGS3hZms+mEcdTSeMQuhX5WV4ZrSwSY/KubaNLxUeT7COqu1UHX97hCK56b
wIlVQa7mVh3ASiDsiusC/gxaT7YosXzqt7mqPRllheZYo7UTW++kEnl5fknkFND3Mn5ASXoZFdX1
KJUb3Uvwpn5ri9xV4vzCJ8NJ1sqmgLs0FUV48YIQOdpiNnsIMhVqMVdl7eDluuDibUJFNV/LvHjA
R35JXgyMeldXFAaFEqYB3EYHWXlXWu9t6lww/sWtFQy4g0zcqKXYgk6DSkZnTks2cTlwK2AggI+m
ZGgnIiKx9dYls+S7Yw23iTdQEYiY9unyxsJ0bBTdQxiip08pGsxfTRaiqnbSbVrtnYDJO6gFRS/v
oxwLs9bHKwSMZO8RLVAoKTJx/dg4xh5YMWkk+rM9QQWIuLb33JHmz1zp7YcKS95M4PGKy64v3iTw
7QwvltcJscotuaEQe4MSB4g5Wd9159JlKrgErSmDPDKseKJ6kTCMYvYMcekmFh2GIxJwEPJY93eF
CKoT5fQWo0dMwnMa38QEWB0M4jlzKi6XSqyqF6FVw+Sd6kPTcdEoAkYAE/MoxK6IdpVNooqDD+Y8
EnXBRFkp14bd7bj3t0ffaC5DX70eWioA3LgiSEuwL3vlPsx1EFCwFhQPTFVTQ83VOfFzUMKAXr1T
5g8XUyy57gICq/LyIxf8AR4uGYPf0ERT5rou5TPotW6fM4tA+jXh0q9nOojT0mabrsD7UlD29npL
DDo10reKYV3Y9SsvyVNECIAV/GJH5YphnG9cWUHUbuWVsC+rkmFBFOhM5oNLxo7vsADflf5Qzx7F
qOduIYCRrjl7rsYREubAFA14ULifivwdrp59SM2iQ7KGSEtL+23g1DfYgIJ1o+TPQkSnAaM09kD1
vVL68UENr0vbox7rZTktVevB9O1Lbn03nREpuPnkTo7Kg+iUa7RRTzrtCi6KVKvUwtkqoX4tLfjo
bY7XLy4xaZDojox95NfW7jkv6Z6oM7XZAZKRxZfkWthXoa+dYk8PkMwHiFjD4KjEybYji2Kdk7Pk
Jpx3QPnbXVDor9gMGEQX380Os/tQiU2UJ8DtVelGuqGu8zh/yz3axRg/k0lexM6c1+2HzUMWxgfP
idwgqJpTQsVzY6nB0Z92ah/gNeywHMkaTbuI/Q0gEaARnrOD/MW8Xet/pFFdrBOppKuA1KC64LKh
Uep005hkRyrX7iD1E2k9/MiG+yjoQAJgTEqz5lWz9WjVMLDpE7LATWU8WAB51wB2TmNAga1pvRff
FKtydoT2sbrNnBqic2Voe63qr2DBhcxHKU6GEw64UvxMO36grSyZSVrdi2hi5gv9PS1e8DBV1a7C
HN5+7TAr6RNpnJxqovdbKLew7LMNR0P/msnOYG53g9HEe133mN1N1p57KlYTG8JSB7TlmqE4SVvc
bHtJ/lRsWftxEFi6EoL/UumapkfQak15A1ZUdze0P3Kjh+VN05I7d0+1yrgsW9M+aL7abxyzdnO9
ZVyQDhd4KkglL2rQXtWNHPKdRil21Q/d4JbKNtbK75ZHKTAS0Y9pELQamNCtGYl+l+j7U6ll2z4h
Sau1ZXTqCvW+cuq9Smbjxmz9m0b1b41QAVzScVY7EpApSSMFsxzGgkO7RtAMAdaPborE/I4DgbZ+
1F0A776cNG8b69X8EzXSTSVngEmBHAFy6SHTHzysoxOQRQ9w+hp04RVWNZhRUXOb5MZDq+QUB0bl
NVN0YwPOBfOANJiNoQD3VQUiGSMThQhGlQRHETJuU/G9WGlH82hXec1TXvvUY33hFs7/Y+9MlhtX
0iz9LrVHG+AAHMCiNpxJiaLmaQOTQhGAYx4dw9PXB+bNulllZdXW+94wJUVeiRIJxz+c850k3zop
kCNhY2TLmYyCu0N3uYWLEPwYIBnkzERKJhGRf66e9wxUD6HOD1hx85WhMkQczVicFih5BeSCgiyv
t9gAt2Rc+OsYo/UMsDS8RUmJ5az+1RgOxCXeykvL9BBkWA685SECGXGKk8zdSau9t8fOOqCJR4ya
UFuU0jsNcfvXR+BGZiCwYByD0DBwoDBDV/Q6G9dn9nl9yONMnhCNy5OYat6A1y92gQJsYnOpX5Wy
fYRbwmZgdUxsVLJRj8NoMa2UNSvDqjDjDaMZLCKLQMBZHuwoYrV8VTpMV8GAHQFeZQpDs5FYB2dS
055xcn3CJXkY8hy001XesMgXrh8NHUWNPx2zihsY/JhjXz7kVq2AaKDQDIeAVuT602NiDE4V2Xuy
KAOMe2C3YA4i07g+metHV0XBf/saVShslkociGETJw1IYzUEHjjDZvbXQPaMFWNogKZS/PUQF4t1
Acq4veh1x2XjGF9zna4fetfUpnoRZfmLbFd13H/Q89zWykS126KwBbSR7Lny0BiomLBBYjGhmOHH
ubqKrg89V812EObX318Srn+iyq32pCMwUvv7H/42JF2/lkw5e96Oo/3vfxhKFhg2fqNVWXG8LRlx
tJLl6e+HoLEJY7l+rggoqrH9rpOAq8Bfcj5z0Rt7rzdwgWCwIvk53fh5/eRlYX4uI+phbXA3HRhg
19hscyA3pJwrrIZ63loI+Tamzu1N0zULS8UHE3IsgVH1mDvBNtCsJIFhcPAgxuBO8JAX3PiJPjUf
s7CByEKNlHAvBbE8C+6ng7r1oFCvMKLQOYsUBJeWv2dhdAec0Ed6Ave2n9QeF3i+rZhKGeOTiAgU
yKlumUKClnX8Z2ApJO2wP8U8m79MSTtAySGXhzflTeLYS1yDXo8uE4h0Sp7x8lS3RpUyoPfiLWf0
aYqQGc0s8OgzB7Etw/7eycAwmXO8tcqp2VVFsZtJ/eN+YydoD3vuql50mu0A/hx8oPWsewIEenNc
56l5KMypP5Wh/qiN/MUcIawlzINYefdD/kCfaK9jt/KOGUZNORAhwCFpsw/aE+3OQ0kRJ6Jvet/s
vjIshfI1C1jaQLpzhk1TVD+1KC+teRc54lDbtCo2HnCPuWfuvqZWp1cwI37nhnxqaKpB0d8Aecqg
rpSMPp1w7WQJmRfiBcL8xB55laf+EdUc++WYEMVIj8/t5J2S9FkvsqnIHi5h7zwGDbjsIIEXPhF6
Ub4yjKffL2DboJd7mRxOXNjja93rzzgP7pcfW/nEUeGXwTeK6T5WyU+B+EszwWcRN72HEBfhs8Lp
N/MnuDNvDnA4/nnAXWW+Fz0nazk3P0Njv3f8hm7CYGRJiiXSvf1gy85UTTw13W3ZK7liUAnoamrf
lt9u7TBuOKdSzvtgxluro/vAoDgvyRBktHsaqCc6fZdEPp2bQxKy+1yF1D8zl0dWLeHmlflSd+Ne
CxJ1Y9X/tENHeUWfywSce6U4VguhqO2eRTKGW9fMO84z/yjgbyoBWHQBLsgaz/qg8t8pIQ9sTDSA
tAnnKEnkcdRwt8R1P2FZXNnW9FyJ4JeM3PmmrZhBWTCj1uSxd9Bt5cC2vqbu68hWN+KGicPe7RnT
E66BsjD1NURfJe9BHNIUzAQhs8vIIKhs86br18XMr1Cw2Vv+dCyK7K+a1BhtG593mDfjDfkHwcrr
3XdDDpuok09Wn+zZUjpnwQou0Z2xDgUz7xA+wCqEtiVh8i2vR4OVatfEWBuNsj1bk/+mG/OLs9Le
FKX9oUs8sE7I71xjls4ITUkb4H6kS0SiAfIwgCNxwuZZOikDhElS2NgXyCUEJwx1s2Neg68ucW8t
hnUH6ZXmCbvg91RApBPtg5LtH9zexmqeEdHmpWYuiNhPBTPQNhYRJq/ixsYXBcH/c658Xp7AX9dO
cDsH9WPY2z9DrmH9hsxcl6BiQmCXFHl+Q/5JKY+Q7rT9ES2iN995lYqLNFSay7F8bTzrEkAv20Ex
RlAIjjSrX2mywOOyuwci6RCTMzTJMQDp0qa0lHnuPrNRd3iTMvwNBo/OzcbRi0vBJq4FXoamdFZq
U3+Y/Vxv3Dzkrqp4SfzmxvVQmBrunaNystDJuo7nt1bXR+EMF4yeO9UtYF7sLutU4fseXOugZfyc
xG6982WzlKks73zD2UcRrN/OqDk4k6V2p9sKxH5qJYMRIM8r/8A0+92IbTjVaDmnmxRYadPIz5oS
rHULm3tpugkr/xF4xrfvsbnhbVPY/W9Rzg9Vfe+Jcjs5jAFBvzPx4x8SN2URDJFhecMTZYDxPNga
JMfajoElBUZK3DuA1L2NMSVfWG4OIHF2PLV500tmccFAGnXIJIZiQWzcaXyJy4rgg9R4zNPsttLf
RoTfz9cdYCzzOOErWssGDzjZrHchoZd2iyLG7SNSGfxsVXtkWdrGIZXTHXOqB+nJezvrHoreWBWF
3EDbvVx/7tRl4DdTmKCyy8CDlI9xa6LMQ5VgzZTcjql4d5I/vKJAoiJKp11PkIsH1pOta9SiJgCQ
H3T70hcxd56lR3QZsrmi3ib9Y+txLWnYwGu/Kc5BET5KmAb2NDR4s78C5rgr6bq/Ks6tAblx29Qv
Cel5bRPfuIVxZwf6pGJOxTG495km2R2DoqhbAAOO/dVmE6J77xMMyh8/+zZLZM7szp4LtA8tnGaz
8CzM5mzd8c5wuA4MhZmwjuZhHppPxrgLURH7tt/tCw5ao6i/kih/RExxabBuAPydD1h1s43OAVFT
g9zGZnQyA+fZNR1ARPzNUFetqC2PavKyDWzMzylCzbDYiyqkFBVrmJXB+JSafMv29ZS4JDLlrDt7
RsZ9Vr0keiRr+tF0u19mRI2D57MbWhKWMBbrfp91+mJyM7BiVjbOdKxgnfK6MJf0Kytf1/CEs4aw
qWRagB+J2DeQ/GEPibOv1HYynfd6NpftVXhTkiBdoE7ovSmjS2SXYoLIrquPpNdvLS5pMEXqYscN
lP9EPQxd8UOQFKt3p3/3s3rbdu13PTmfeV28FhllQa9eaqk/iEQk8LIYH6g1ih39o8cNQI3rbEi/
YkIAsM/CHlgWDUXz7fJ6hj4I3piF/lhaWz+zwAJNT1FidA9Jad5W40aYdb1m12dfstAiJ6RWBSwQ
Pa9dLqXS3iiPV7QCebAtBsU7wW2IoVeg2UW1QZhksvDq2Eta6VdXowgIuVGwFkNy2tVnM2df7PCH
QU6QQEoY2N+K6KNFx2xO9Q2+E5YXPndKJCQ3TF7vXcOMQQQfk9H5GuAJ8ad+9ifri6EZeceD3hsB
mgY7L34t13cIM3PddnLNiA2sjCCBdnTks2PC2Ik1p49kCzfY063rsWnzG/zVUngTR2l/wPvgXto+
pQEVxq+y5ru4xmux0HHbmhCMnLoFhfkb0oAD5INma0pA5jEj42u573U/QjKf6iIDE7ZhLbfmS6FD
CpWaIxOrDm6EXwaocUbM1ncL3nsmaXMOYP1hYJMIedaicQNkHdYRjPh8ME61pV5SkvJ2UZkSOu3f
m4Bwb3o2JXiaKVlmNjIlC9IyfA6UfDdj9gJROJ4nKJmdqW9k66dbq25vwj6GJFFUv6e64MgQ80OB
3clTKTHSeXpT0g4xVWAV0vn1yrMTVE3el90qmEueu/Hg6TFISrYyHQ8FeFv8kPWahEVJ5IkvVmwP
hn1puG8klA3Hus2Z0lnsJz31Vov50lNE7kNfEBUk0gdKIDQKk/eO8ObQzA34sSRuSNMkj6i02XH3
09Yyoftl/d3EcFX39ciRAeCUcQWhM5wrvLjOrjDix7qO6q0VluGKkAZZRvBF23cxJ+AbRnveoMKX
bbBgi8mGsuyCoE7dn8gr6k5sb8ismH9YBt1ULV1F2bp3Vqi9PTCVF94KcMnqe+EOA/j9kkSw5GUw
CURGvhOtVcGNrAaNlIxDuUEeBmyePFKqZn5zjqhjgXYonJj7tG3GpcK1AgA5pcjzDARTMiBGLSnq
QxUdZ+LEVxENoVljBdTAP6kXnYE5gbwPJoQhJcjojLnVnp2zuddWihPS/q6ilMQM9xikdw1N9kNv
zTdjHNlHVmadScJY1OVUNtywwATDvo/8+ehUM6hW013NVYJWimle1efUkbG5aoLxpWMsNAg476SQ
1FoQDGY2r11b5hvbfQ+qX2hD243RqnBlCvWYq/mxsBnTNewspzYaHsP0wS+jm5mZiGcwFiuZ3ss+
G3YkRP9p5pmVkhoI95nBypElc3Td/o8Icoit4bR3EvPFMT6JbfttOhidClHc2AXKGVur29kihDWI
hEv5bm8VhDQxZ69LtktYBBUbDPQEc7shA7XYGRL8UV9FB0wcd9oazY0zCYaDXbcLY0ttmUf7K5FC
f5ltkzNxKjaxzT2EV43aJsFvDjo7Zog6ZSEBtQFAF9wmJWYTf3xlPMOMUBreDpzxd4FXY5VX4dMw
eu+WIKusr1/6glwWtDDN3sjlHSxKZtHTj9Uwkc2IkQobtjZRtrB2evgXgXGcK6S2KcZVyNqRu+Ee
yts0a+8TCas2xge38Uhy6wCf1QGz+shPviDhr0Sfvw8Z8qew/2zjYFd0DXv5KqwpqIYzC/HzNLI5
MOtIPrCb9ezityy0v05Dth59D5R3oP2M5vzQzt7FVxjE8llbsEk9uCizuLiRQ6HFqNO1d3Gr9noQ
2FNG63uYCgilGeD/KDlw74v2pfWCBydfsyZGfJLlpFbiPvaz/D5xIRgVtn7AxfWkvZ82yYlN8GM4
34ywu/5dJhhRmvycubjvYHRQZNOqBF6WQcObb22zp80FOEAKjXNi3X1Ildx2wcwsvTUPdH3w6n0y
FpNzM25lmb8oBdIzt+dV5TT2JjDncYOWOwR5VBeE9gR9ZEFnld/ONJL2kidyq5X1GDtmdxwHRO7t
JN/7b78U8SGt2SYxYuw9eETuEmmSdLRcRbWDf/dCdNqL79bnWEi1932Jv4tANLd+USEI/iCfn6Qw
0pPi+qXgy5JtJyoyx5eskybrxRaVzF50HZu14mDZHe4hFjhzFAou1ovbMFm3QvUlfaGOWuhLa7hs
58deb7IRHF6sxmmzUECDQnuPhjutpTRvE8MeiBHmnduWxbqHIbGGj4RcMTuwzCEOZhr0gZRHUen+
IY14ZiLRKPQ0O9wIxLY5/vx/oXbRIXH9vwi1heVa/ytZ4axapNON+leN9l//0V8abR92QuAGCzbB
lQKi5/C77f7934zA/T/AR5FYXzGf/yLNtixLshD0bWHayw/n+3fxv/+bLRfSgkCZbVkmUG3f+X+S
Zgvx3/AkEADhPznYPX2fCCZ3EaRX/yLNRuGT1H0dxSdBy++jgatwZeyv9v8MW/JpSjN376ZIqZfP
rg+k5Wwb00wO5pRWR239uMuI9/rgl1NLYbl8jjqIBVo3QzXMN6EDCR0wtTwkfvnZmaxOAwCB9Ogu
B3b+W7asWlTRnEEEsuQJhh32rRE4Iuw+lSe3IWnW0SjYOvfWJcxRMI8S5qkJerlo4LYXEEehJCwN
Sz8/wdRN96RMEhbGWFimMjiGBnfKGsga0GtQdmxZW2m5G1BISFvEmF5w9cvBO9VNML/BESrqaVj3
QXZbpvzHRfjdVkjjojJkDICWg/G3bNOAfUydo1VOKYEQ3W18i+2yjYIaHw9g1DCsNNZCm+Y5Wja2
ixiO2qYmgZgA0Z0wIAoSZrJWbdjBrGGXqqNxb4nwMkbxl6VSjK9NAv6nMn/b4jlorWmXTGR7tmSh
sPsmcwhfAKMMIg1JMUO5kwHsAorwUpEzve7of7cEde/68qayq3SfRMkfmXiPaS3EsWOBBhMu5ejy
7rM4uvcZCpPHM25MiVgxXXLtKDUt0QNRIDfIn+NLlKmt2tJ+ioXpflMXipydiWTAIZTwyARi4KT2
7gFbWbD22XIEaXtpDLCYqJ6AOaY8Y4/UlRUw5+e5SNiCUfODFk9OefmYWP381YrdWA+/x0CFxzyk
dUZIvSGGF4hhZsLsKbMndwg2lY9jCUKCs6m7hUsID3CVBuQrkP/Y0Qkk4S7vGB8pYxiPsZGd2JhM
PklzTOk6qmDnOcib5hR2xtHR/jlvKuPIn+bGq0viZFz7N8rUYdWHnbXBdmwDXTPuleZpuhazYjzD
Jr9dk2X64DWtpCvzKNVTnRxClI2bqDLb9RwV03EoJ7VNG+thni1vXSYifmb6ti2mAvtDjQ6wBhYH
M6ozLib9lgTAfnRN/TH2iE4htJDACQ2wsGSxJQZIDK3e+A6lb2Rk4CjqMWYYX/yo7AGdMaPe1Jwu
80AOcGy4aPACnr1wT2ZCLnhpmwhLR5KbBHxU224eZURYa8weMe64zvxm4C/uuhP7/W7d+84P7WL+
GeMVrlGrOzmSRp+gFeIenSX01vOfo7n4IALbwoalnEOswnnXlo/Elahd6bRkvpHBWxuoLFHirair
9wnw0Z2LP2mfeyDkQWLXsTFS4mq0uTF1PxF9Oyvub7SioVZZdVfmXDx1Qzje1Bp7cl80ccFzxJaL
bakrd4yfSVnSFFdd4XCFi9jcdzn59p5A11lOUAdMlmoyLdYD2ULEVDNopiQVKD3dLEZDb6mLGNGQ
cGNdJMT59NK1xrwHUJKvDf8gciN6QmkYnBOfGbbpo7WBYzT0ZKYa3m2ZO/fcwXtGdYG+qQS2ayKI
lh3wXra8xrcKoh24WwaEMLCCY6QIdGj7VZ828S7K24dFCNRJrKKwRLcMwoG2FqBjs96gZlrCURkd
T3qeL7pt3w0dvyVOisPFIZpybuvy2IT+ruR7VG753cCrA96PSI9SUkQz6ZUFfE0jML8ADq/QWIRw
EBmeDhHzh/xPnOlTH1Q/IdqJO+FD1hhQiZOiAE29GT25xjLDnNdEQhVODCchroEbYBnQF/UaA0yy
6SqfbY5HiUp2Hdtvb+dk1s08ywtUMrLNJLm5ad9+49VhOhcEv1XtvPdY0shlUDHTw+oCCRc2GQFP
m1iY1d4e2A7AVd+wLbM3k5JHFBYGMZTT1+QQb0CEEktUrz2YzG63porPdmTfDJpmif7gFowbwppi
6HZ+muOF1Yc2U+K+Eew6wkPimeW+6oiQaaeIbXs03S1GyPnVG8ltRVvBBGX2fwYEIyX6JOCK/S2a
s/vai+oDCoafWqtfSeEnJF3FhJkaxJLG05vXpT48FTzOrj/yAYomx52/GsWa30KpyjeSwb4yMIxU
gs4fb+5wSM3hzzSW5dZKnfPQBhMDWXOTJSN7/WI2tsVItgG3lgfTearL0v3xBsbJ2XvHgOhpUIG7
QqLEGT3gbsnM4XeHqoUxgH4MXelv/GBkfmoHNy0rsbVjmZ+quSWx6ZwUIUthlp2sAZsxZ1waWicL
HXJX0YdkYcTEYgF0BxA8WdjqX7lLeGUUPZlUtsjqOFXyuykQ9t6cJ4SUgflqtw+93WQYsuG7QYOu
tuRBzKvg24L8bzHFo81hsjNBhzVLksJEHHMw1+mhq0YPzwTz8zFqufzqBV9ZfxrTNG/tjJ41CIZw
Z8IAXmdhuTAExxcZz++KbDKW8wpxFBNe3h+fTEvtbWl2H50kW2qWEQW85Q1E8Sa7FsOOR0g6Fz/8
TQK7MYXEwKYnRTpPYKl32xPJjSth9vsdAEzXbLdNwrwBtBtGiaCu79REo4+NTJ2HINu6gz4iHLVR
syM8jwpeVo84mL6Q7WZCg7mRBCzJtNUn15mXPEYQugh+l9Bk+H91yp1iiY7lXntx6xjiJBmOmVnG
JybCxyvKiPiD6rbyGMShojrUTcROp88kOVTma2/qd1sBYZzaYmvarIvGZZtZpvavmKRw2bjwVSuC
jUS6L9CnrYXkPCdr/Mjq9lH6+h5Oc7am3TablstYtcYvdEm2MxjPgZlcIlujsaDdZo+bdTMQSqUm
dN4+p840v6cVF68jdHCIooSRbNG+c9dxd8XUkG6Ce2nluSirGJwa9FDQF22rWXFsMsxhS9piwQm9
lrj7BnmpSQxH0TFTQHTZ7rSsjs3YfoZzSW80eerUuNZv1VFnoOnASs0g2yVOryarfD21vskKO5+3
bl6iyvFRQZGRZd1b5gz4xc1exgUEiPnOWnvCDO+aoZhpNX2GYt6c3qb4rpF/hOQzvRuW/c6znNZt
sOh3LCN6RSQ7Edu2dyLPJgeaIrKhBasQkm7TnPx5Li+U/SboYLecj0ySQIJzt960ec4J5tu3zrKJ
8VPFXbCKcBqqlIqUnvuhRKvhIlrFqonKNbd2OfMQ6lBJ1BhQ2tZyD61eREWudcfqXdyYIxPzwXV+
Gj8oDxLqx+xSsfQovnyPlfOA62SSMHqdMj8ZmuClfOgtVsS0uQiHNkgSydcJfMKc6gO9YXwT2Ixw
857NYGOI31Fqt6zQ5KfTOfVmhLk+FiljvwivUaHJDBkcErnTcsc9JyY4mwAUUBJEJfL3nEpmLkQE
roFcss0z24tdOZ+j4L2iHOhZQZ5s8tT9JHKA3ECv1c+dGZP12HN7vH5aa7LjdMLVSEohd5AguE96
itPJdY8dF8emT3r2/lkJXtkpdrmnMFWay/kN4nFdIZjbe6xtOAXLxxofWYe4ltgaXb/mESndssIs
U8OkpRzBIW0WZ3Db+QbOATmq9aauHwxE4pus8GKWcmCAFW0Ka60EqqV3b9FjoBtoUC3ykucJJ3de
KXDJHulydS7Pc8iEP5/fKmMx+lmGc2OxCRWY+NryAKR12HrSNcDAp/uWnN5VUIbJ7SzS7zGZw3WG
vBZf1JBvskDcOFaHY2GsLkGsWyxVTNJkMK3tPtv5TKLOEpAL4kVsCLLepq29x/FL/+HpHT1H+zZn
qCXSPLuZAkVRYJZPCA7CrRXbHflAOAytUt4O6UzGQdrsHY9v7jLp9sXjKPqPVgVHEXsfU8kSxkxj
m2kDG+8S4HUycIyOFiDpILF36DjZQBLeJsZzQ9zgnWnxi/goT90IKLrftts5+oyhU52abp2EdDA0
Du+N77CEEtxWRaf3HI2/VJM7JEHkN00esMecy6PNxJJIrUKesOIeolPcesRrR/qXS9732eLGvgbc
xr7ACZ+MRP8gs0A07CqYVsajjpruNXZlvlfxD2hzc4cHBy3onNxkBoq/6TQ7I6vZ/iNAy3WhlTHn
QJ29mkAtjQia2hVAXMNErZ7fNa/a15TAPh3T4k+0NRN95jVnKGMSZhvU86XqPK7pmOG60ELssnEm
vCvY9QNMUc89euZQrrJGRMdGKsZabBF5wSUOKv+XkAZlliEcUrk5GWvdvuBySQ5utYksLtK4aACe
TryPkJwTUHBbRMSZJfXMfcDzj+TQMl7120fDTIgqHAPnK0/cbZmUW0WS9o9IyKvQFpd2hVPZzQo4
7DlXMj0wTrEUrP94S0bqpelE9ozJggOa9TeWEQOY4agzHBzhkYBad9sUJrUyf5c1Qmv2ziZs2Tmz
yn0KzcOcSFqXw1OvMEzS7kd7E3ZviFnh0ObcViE1X8Zh/rCr/H40RX+rHS12igkZXlgHGEKxFFZt
Aemi4HK05m0EPXcFNP9BaHsgpjVDrE7SpKS5Hx0BA9+dCDHx9HHUldwpxx33IPnYCBCX1oEyxc7E
cN/IyL0IrF+t72dcp/kfFOy7GJ3/2dL6gvIUADwRGhhC0K7pUD8HqSVvGoe1cZxyjx9tbxNRF5B2
PlCM5XW2tu2Q0hLdIZ6N38RsyS1hnVs3856wP5PwZCNMSH3L3EwVE4CgqOpznbC6HRoW/pHaBpwD
O7ZW9s4ytXX2WWd3pskWaQniJU13zDxnGzjo21v11shmIb7jYEA/+BR3ktpRe6fJ8FgteVDyE6St
eLIJG+G58bLp362yXtqR6FsvWtlNdGOGjqKYo4WBlsFuKt5kmsOkCnp334v0Eb7gjUBriX2b+Gxm
EN1ahixrrLFAn5+2J9aB5LOk5iJRxc9qYCXDY46azy1eRKnQWPHtcnbO3Nu5+Mfsm8r3Swg3YeKA
T2rgvV2UXG1mHpB33VTOHTJii+PoICcP4zTFGzBfLgePX6HANLyqavNNMh8g6JnifqrWLi5hw39W
Q+puk9Dvwfr291fx3VWGxzkFafn6+dyX9r/I8ipY3j0acl+2eGqMh7opk02Auft0fahd/DLl8nD9
lMPbQpY/kCmeZ+JULQ9xNjjcjpr4TqK63uNRdKnagnsZpuHx+tPaRQl4fQDw2Z60Byr6n0/CRNe6
cslwQGn8T+jW9aP/6dOWIIiyMNqjtzxBM3fNU+t9lWZhHa+fXL8MPgdxu25+m41FhBmM1RWbLgqn
5cleP2Kpcsko83f9GC5etOVfDTXj9lXREfmDOBFa/pds0U4KFIaCHGOnRx4qu15Ti9hecurj+66D
/e51xCNOhtkdeiDrNQfPqVwerh8FzOf+8VHDy3T9f3QUAGKLHldt5OAI3N7s466oNrvFWqfNctgY
vQbeN+N8PtnLfzeOLQ0oL5MTBuah0Vjt/isNDmNBgKDzP7+I159as0YVRq97bzTpcAoBOVFG8lGw
PPz9tYJq/VA4yRoUxHDqpPXXQ2bohgAR9TzKZdzmWY/RAg9j+leeNIRH9mdaLe5XiFn/+WBlJgrU
5aEmfHDjm0g0hlKqIyAH0jCMtDpMi271ij3zqNF5Q5PP7jQLLDYvijWFV/+PT3FFYEfukWQ6y4Tw
yo1LuRKPlvzoo2g4QTgs9iiybke7HE5EO4KUW77ul8SzMwfVBpoizN5lt8QpT1MPv8Wjha+zgDUo
wbHA+/MPKzlfOXDp6Gbt4YqhNzyfDJIBxvwV9vb3QyZGKHByGnflWBDQU3Unfn5yQpKUmDPUt8gC
cz8bC/B+UfUyrbPJ8AWGGZXeyXbRAydV3JNkAaz+74crb/4f6PnrF+/t5TtYC2JeLd+wXn5QP5EH
y/yPz7GbIjfLPNbGTfmMAIFa1QnQSI9qE6F16Ty2qrZJm1QUqML9aATB0L0GQ0W5HqSc6dBz9Ajj
MkkH5iKz/IVDDHFaQtB6iqgbO6/foBsxwomsm5SYSRdm63oogZBoN/wguPshipu9NrW76xPrqbaD
N3hLA3Jr3BIJscJkd5IxONJK19057iAU5FL+JMaTEyDNGfM4WJM/8Dq50a0No3jXU62vgngIdvn0
k6sxY+NI+iuhVYgAEaUbjrtL8IEfhkKnm4Km4ZA44RJedzJEnmxLO3uN/BHPzcKWyHJUeEFPf4FR
y2myp7Ly7U2Ud38o6fpj71KVGumrSpHRyoTzkt1yNrmAGHgLymVczmZgNaMs3QW+11+Skm/rGwSm
zFF5tkc0jnk9pLukKeQKCMDK7Jb4SvunQ+WTdQH9BPnAPHPjwzF5X5QTsvIOMr0dkvnOnpswnUB+
Gdlri7Zn4zbSWAUZDZdAz0XCg7ErB+/YBol78pMGFVHWyLNXNMc00a8svc66KadTXdKeOfxmqwyJ
xj2BM2uc3i91Pq3JgWGlORhvpV08A+ubiXxYusxC7+Hqg3tjQz+78F8+dICk0vbIYgUx2bwpNyOM
QUpmG4Y4epb10dvcVT10ItuyGMUxGl4TiITPTLIQjxB1GJDpG2TD0nZmD2OEW6rFR+YSFrGuA2vc
elb/rl2fcq9mANXJLxY22bfU/UfhjehDvfi7w9DOatwgKHngxQCmOq6MofjmDw4pI0Gm4+0CNoho
M8p9pMWPzvUTsYQrA7JLFGHSC4E5jz1zz8By913AAISxxGqUI4pmxGNp7vic4KyZyccJtozfL8Vw
CM1RbgiRJnuh9NJ94OC5RvEfQz2OfgOTcFc2BTm7hWW6ph/m2pgPFhKpue7p7MwKykuZ3U5OUm/s
NnihQ0DoMNJidtQIqv1kVvA5jDgfI5ecbIQ+NEs2t5JYlfeskRVTDta4NuZTMcUvuiENvPUaBlXM
V9dtEd/k1n3zOAt+8ZS1NiX4x2z7BFpUEOHJwmQQukgvygGVMfGYWHcJljhzafHuIjwNTXuPWtP9
cHKVHwpSKHPcQKM9vpoWCpJId5/4LbPFewDXwuNt1iZkjqAF3felAamm+Ih4YejD8dVHGJ4wgTO2
oWNs/eTYwMVZQZdEhlQvS6g8fAb4QuKz65c7azG6Wm585uJaLauMzMNyjiGB3NzcO4IvInRALYLl
HCOzc1/l6MptLyJYmT83sxgbRYj/FflIskJ437Tn7qUSAGGAZJIByqhvgm1LJM/n5PgkT1ZEzlhk
qUQqXqs4sx6s0GS9nn4y2EZrGpWoO6ojG/PohrN1W5TdniJui2lKbo2R1i6WFWHh5F/13Hv3bqeQ
0YnmGZ0hivzmxzD43zAGJKpHyJhAOzc4XeSOjIlfrkNOHiFlfxpCZoZ5tF5LNcxgKxBxUhs9ywEZ
nkw1k4Iw7beeE8hdHo4wWzTz54BjmHo6JA1qIFYuzqsLwVtZMZ2qWL4MaSfuQV4ggCt554VV7R5L
PDXr1JBfRVu+FCOOSq/rsFXa+S7y60PtEjpTpK4GXlwcenAWK9QuybaIUGlG3E4xrn/4fayRcUy3
wkbD3MHGSBTNjbARaGJllDSXd3H26mpip2VTv6IqCk+GrXc1+iHms2p+HTRocbKGmKzN7rEhAqmc
bEa0YlfZzXTILHXrqOA1rVSz7nxH7C2MwMxD8v00qbNOI4umK185GfqMePqOjHbeJ+GYImGWzxSe
b2aMgjQhd8sLuP+XcQNRCs09fJ+zUnB4zODtP9g7j+24kTZNXxH+A0TABLbpyaSnmDIbnJQhvPe4
+n4CqpmqUlWre/azEE7SCS7MZ17TB3OCf2NmMWfGSxRUVJO9W3OUJCMVrqre7L2OtrVfZvNoi1lu
EvoxJHxORaoMpS4bPtZ0DgA4IifuDde4HAV5rfXSTrgrdQIFkjpoQJiF491g9o9tnv2gGGgDVou0
/PRgUxejbwmOrAzim0R/b/3Beoi1FF2uJbCTMLtQ10RNZSFKWQ91TXDas+gqaK0ALIoQ2rz9MM6Q
if3mBZmW8Rjic1zjvDI0/dEtiRnWQ7Bql+sv56CDwwywJzi0gbWrpr2qMV2rBK2V3hjOM/Tro6Ix
oazlpo9NJFypSdKmg+9D+7PGx4fiqrZq9ux2OmVBep9nbDy+Xz1GE9u4n1gKxv6I7j+8spvUNGci
fGT/J5DyLK+VQM2J+JVNsiVCQXTY9dDRTJB0X79fL5k44t9GUq+e0UUo0QyjPRmnL3iRgXmUOX5E
rk9gDW2kQz+wWmk6OVAtn1bWjae9g1w0FthUUdQrjBIMmmlWYEtxDpeLQi7X6vOzHY5UREivwlmr
MI9QR3GdKh3sgOnNuALwnh0Sdrr6sH5aD2OSkVKtH4sezpO2WzPTcwEC/Dyl0qI/bP2oNOdoVszt
zCaAmyEd7amWfQ9NVIo7w8WlsWwb9Ib5klQPRDGcmmYeqX/od+RpSfqfn4YFukzS3NWTV++UQFFt
aRJIQR4QzCyI061P8reN9ansqaB2Di9goXCahOOzmcfGUdpufsJEEF0zwsA/D2DFuttW4Im4WT+u
P5khiQeCfAF0dX6OuhAoJkrNcNk/p3pMYuBZL2DZm3vYIJhX//m9zm3vBxyAmKhkfu7ShVj9DDRU
NYpT/9r6iX50d9MXlzGB2s7KKW9h/DMT0FfUeAZbiw6vB0tnB8ui5YcjUMDIHFGb0VmEr8Up10/r
wUlA5lpjWe1aDH/OYjCOSUGdOk6wv5NamNlokX5rQ6TBIUO4Ep1UUdXAzRl0w62NsyuyvA1jTIf6
68GLkWUXofeQ67Sui9WPcqZKyrZ+gx9U3MuIMJwQrogZOxDM+lsvbD3SFtCAMSIitzTsEIZdRSb7
CjVky53xuNJcuz8PGLlkJyskhV0tHXiu+X7BkGG1cTCSqL5dD/7//SRr4N3SY4w6XaQQa+kfUhn8
H7RID/YzdavTbo4WTzu0meLUuXDCtZw3TBNmmyPJZ0LquOuLWI0pslWou2085IxoX1P56Eaa+ITk
VYmKHfB351xL69zRAqJAiYro8ae3glYwYL6fIsCvKTiocjj2s31a/TCA973gxwkxVb96eIaw3UZH
L3ltG9i4zY7PnVpo53g9sXpQUvi1Oy52sE9K9NtxTYQMBxRrWn5qNatQrlAXrd5i+96yXY099AZ/
W+ufrl/aRdMdpd/ddDqZGxCPhkpgolW92CyUUueCsP5jdo6eDKRd6AxFNJ7UQFFY9l9dMaOMkrQH
obNQT8uwZyl+qmyCfD2FAzXPJuZZDGV/RtcpvqkoK6wQnGmlWq4fVz+SppXNie7Bbr30qP40uxl+
g/pK8fglIZKiu/daXuGQCtB7xjqeQcottX9AUfhcmrO8idzT+l/Oqwj0+nE9mGn889y0qurb9SBW
lfg/vx4GTZW1l2ejT7+Abz26kLqP7eofIjTXkxFiLbgYG6dg0ouL/l5jA8/16ELs1ju2MTzMaDJp
OXqj/bRgfbRLpmlj6scR3cEfl9Bi0S2H9Lwtx1T+nJvrJYL/A/mNPPgOLAixZa6+BnP5lunySFvP
4dHVpRT9VTDH34cpH/beguprQPtwa0dBu7VWaW19Wet8Wb9cD5CNoIf1Ub8bfGru65VPs1EfJNJY
Pmjk0M5Al/B2E0/LLDsz6hHykMYkgcPY3wx5nt66kimf9/TDq/kTO5gBuTrPjlXaPBuZJuS9SnxA
T37aP1iFRfoQoixOTrObqLVsMBq+H2LziQiCYiQrl8g6DBIHcK1xHc4b6VK+rq2IOWjcwiqkel0N
3yrqmnCc8hdViU9J5352M/VQV5a/I6NERaLCYsBznDsMNZZjlSRs52Z361TlufWqz04v6Xc4JqBF
OAm5BypnRpgOGPqX0Bc4OwwiR9kTb+gooONKZXGQSDfVsY3OxBnP0Xvk2mi2O+MOKtFDMmZfyjZj
nbXvoTxiMJ2W3yjHty8Dtcohm+hZRzOMUPPUEY8pTegkKkQGx+h2njKDXZO595Tpn1QCldt7trxg
2lc2ZKLJjR+njMg4hrK1V7O9l1AhtgSpBCoduPCm/MaMhFxhEJSJGJlEYbbo5SQI16sW+APdguI8
144L5aC4QUez/1qaT1AP7G9RgG4l+Qm7fEmMOuThTo3mJbSNR5/CxT6x0vTGHbt3yyeurxETm2oo
+21p+Id1MlJ07k8JYPipaMzj6Krjuor4gHCX7foRF2bY4PMNMATWtbmzHi2g2Ac/KnxUifGo//9Y
z/8V1tN0bLk+qv/GQv7+2rZX2Cftj65r/wb4/PmXfwA+Xf8/Po5rllI24/OvkE9M5B3TdaXneFLY
gt/4U5NX/AeDCc9TrnIdIW35p4+Wbf1H4Kfnm0BC/xD5/UWD93eavP8Q5FWWB/RTOpZj05vwAZj+
FfXpS7LNtDKqk6m1K2wTJDuzPGJBokRB81bRwv/LQ/oXH7x/OyORrI3EhysxSPzljFlhs+5PFpq6
+xbrQzCL1ZugJWkjrTIG1BB/fzp0jf/uuscNciImF5Bb21Ygbv96g2FnBEtTUZ21MiBJ9O4Nb75U
S3p16+Xy/3wqJZWwTbTcuDth//1Ug5dZftksFILb9D3N0vfAiN9juVdp+PX3Z9IX/TcrQYYT6rHK
tjzGwD/eWgf2pY2cqToFxujvfUXuixwDvFUirv/h+VmM+X+cy0U3GnVoGqyAkf9+VyAYc/r93JVM
MSIfpHlRdbOrlHueYNtBUQb1UqIa0nRAT+kmeUhukI3vF1Hc//6uf3F8sxV3TTQLpEgrR9sgnv/2
Kj0gDUZHrffk+8bBTIN7t59fIN5fLGO+TNX00trejyD+w0bw56z+lwG73uGvT9uVNHk8JVzfd355
AobllNKzSoaQkd4kMArwkEAmfnypu+kFIVeqReFdUiyXZOX3G/G1QYKxAg6rwQ8SsUn3Q+KmH37/
NP79stDElSC3bdf9deoCROmxnSmqU2dj/B1mDhxnzkahNt2Yqvvem/eUk/hGgtERQsdbXJKf5zRH
CaIfXpUzo4ELYQkr5d9f2L++JscTLE+eabK8/P01LSA15rjM8RSj9X6qBoEAGiW9eR6Z4DYzwoNB
JrrPlYDR+ftTW9a/Dda/nFv//C8gdqV8e6DyR2PJkY+jSa2uD7GuDwmgRDNdJtPnUSTTaXTdr3H8
ViDk8j/Ml39Zb1iy/7z7X5a3Mc0jon6uYKG/TNYGu2iC2lMamLazJPz+foVp/fNpA/2Hh+L7nm8L
4f0yOMsgd1ReVjkyVtUBkujZLdP30dScdrrMB7vOj3WxG7L4rQcGvpkjowOnMb5gfnPq8DTY9OZ8
prH0Pmfz2Q8YO9IgjqBdQQn3UqE47afDQ2j2L+QgL2UC0qL8OLHA+XFyRWZG0peeLkuGyHJ5R/u/
d9EOpRZEwZPfhwoNiZUy8FgeKaK9znOwrUrCwVbdhcVyrl0GaJryS05HSCj7h2IB7OY5oFRHGlw0
bABXxtdpGF9s24Uyo6mJgLe10mmEATpvtEDtKgaia2tA/3wd2+kJcCm1dolLy3RT+lwj3aLtkhZP
nTch+o3d9TbPe4rJSI/kdXiaA3lok+UC9uhkt9/TPrlmnnlOQZRuBzSxbeC31TjshZ+85072Xork
XY8n4TOELe0eGxfP0mm/Kb0U6ydjphh0RwJx8ZHofBLfDA9ZF+DN724UH4Xn3bdkmpuR+wJddEJL
6UPW9Qj6tsTp02VdPDp3OlPHRSwTUDoKRvkVy+KL3fCABCve6KPfOM7zixUrXnZ/HQ1uDhW4nUi6
TT90EQg7xsGIB/C2tKg/5h6vhQbfHrmD2z5gAdOPP3CS9xHWgyiND04X8iTL/L3J24PfRO+dF94L
vMw39pwb2yQyAbxW33wKnsBouLKRpcdZzMsQD6DUfkwKt3dHUbEk6FWCahekrktS+bQTrceqpE8R
2FxJoJbnSSoG7HLx1fDi+8sJjYNzlA78vd/6++e0LdldqhAyO4+gCFBVioHdTgj/Zld9imIZX6JR
DzRIGPp88Vx/acmifCO7ysU8O/pJEfw8TJX74KXmxRjpCdjGe1qmVwvD+QHtsw1dgxqOB5gDJJrD
Z1kCHJkplKJJtIM+xpgKHXBtIcwqqqW0yNschxTGp90GZDTl3YCS6Qby29l2KZ7Tr7ksXBF5Tneo
q9jYtnVyTdLIoFdWP7rh8EPFnE5IXlYDsutYpw/YIFh7iwwCjbQO4BPz6m69ei/l/iZreNH7blID
uY6vAvU33AeuI7yEcbbv/M7LAGaB8EGASgufXPRQHvXmDBLxwehBFy0B5TWLdxOzxx6pkILlGS6y
SapD25Qt3bf5zYJ2c2dPGs6RgWlG60PHMG7QrN7tE+MDJmsok8d1ONZOCKaGibvkjIPGyD5JET57
MBS3gcep16WEEtP76E4XDO8uojyx3IJ4HS+Q4eXGMliL66BWO2OZDxBqMH33o2s3EEcgRqT7iCl1
OqzBiQnXZQtOzAVOgNiOE0OoCu3tNNFnT7r5YukXtS1D81uAbGnsPUMQRKvE619o60TvXgl/NjNZ
+jqEprwqffOa9GrU9qmOuy9UZ4eZOTAwXKwwvSqjQh7PnDA9Y8tCQAKtIQWSaqwNeVx/we+PYT0y
ybzhovSa2Rlc1oS2GwJ6nMriLGsHqjHkQ6tqY6vm84SyMtr5JSbkjWfbh6WZQN6iOY9X7L3Z82x8
GuzH0QT9CFuo8QTd4HjS2mkwZP0wPjjNdI+nQLmjF3Fxsb/ddG4JtpXrBr8xb52KmT41EfA5rKlQ
JLH8fYx0cUkDcxfcL07o3KUGD4ai9bAnuVWlPVKZBn5lRuOtlPWNBz5w11Z6m9RuZQYCTAfXND4w
t+Jj4oK/Nwx0sLr2vob7v1FRgTxIZb+iuYTs3QRlN6uSN12MQtnHzvc+0L5NZpn7xGBeZRHPyh3n
i4lG4G4dkGvw4vbJu94OzDx7d0IXN1IeDUtc10HdnDvzex2Yr0mEdr5pPY+Bf54xnKA7Xe4CV4Hd
Xl/R3H3s/fyIqCzqPIzAPofErW5p/CgKtwyoIimuloV0jQV5CAxzephJ5MHrIpswDSU0yv5HHwz+
3ind1xpNh5sxSMB3yOIQoy61yeZK98KD9iDD5g2yXHwM2/ig6vyu8w1v19TWV7dvnV2wpLR//bTb
tR2sGoh1SBSPjHkZGkegJjEvsAcuJ3AG8nImZbWIbTUh8YHs1q03cvGOwTy0KSojwCnp7S7lrqJ+
LPDsTRaLIpfZ4r5goUqzFP5NXCCtEnXYuueYiDKRUfh3y/sCgU7Kh4Ttav5Rq+5B9KxbM3smAqA/
XDNH4KfmIQ3aHiSTEWSfqTpIh5MNLOZ1IuuNioe9k9LKW99dmTGHhqV7L+xL2/SPuGbQKsvxiJe+
uKYRGuSpGRubARaHaFS2jTQODzeYK3/4IGwIx4U3nmw7hKymYyJbTIDOHZIkP/FBG7lgHCQo9WyB
uu+g0OFE5BfRKHd2jo5Qr2NZRA+Sbf9jMvNpi6hbWXBTiV2+FJ17KSamQBQg+16Mz0Kv5Y77gEV9
DM6dKRqO8pMHIQ0NJ16H0+cgKq18H1UBc1lsY/a2qnUuk6d+ZBPTVirzzRs9c0dPgKY5pG6K6fhR
ZCOfeCvZrlPTXU16cLCr/JZEs9tJRLq3aTgC1OgRoxUOCmkFEMsq3gMz73dukjd7m30R8VW3PC3h
XQszkxlOYNAzl3dFPSFZpmkxxavo1PBa1OgBCSSSxKK+zflIMUuNX9Ge2kape4soj/sl3Pemd2gR
Kv4ApOOO+mp1IvmOEUiLP6l2MM/Aa8c7QyE5HmcBuIDkLGp0VoMqRvYWPr2PLt62E8i32VkE3jgq
v2G6giR/DWq5MGDYWBdcBKiaxv5WTNlbzFa6M+ODR1X4ZgZfB5Q9O5r1Uu8Z0Cg8TUV8bHNVaqlM
c+fG9bybxbwvU/emieQ9gruvBU2Ajfdlzclthj0ao/uuh5RP1w9W1ASnSFLJpbvfOOLJmaDNW2X5
mLpIJTqQsqqoQh1mAC2bRfk+ntXFiucSSmO1q5EA2oZ5/2RaA7+MHhOE8/CMgci5tvv60LvwTdxu
HvYofSHVUXffjdF9wEGrByTTHWIZoyda5WfIvBRvnfTFzxhF+UWNgLAqHTI0EztqarbGtgrotUYl
ElQBJgwWYZ7jfesmtg+zR4m/G9MerOtjI627wKOLHRtNubVQ0lHEW8Nkf7INJPPofBBSIV+5TUIS
k1p2TH2X+T/79mlAZA1pl+joSU7o146P4IMDEzxlCxjoLiIUpoDIe4zLGd9Q8PuI+yo6xXG1MeN+
Fzapueu7ciTnA8nYJKZziqbmMHpzfRdZoPvmsGdHmg796pftN48pyixonlXzrkCB3upSb996M3yN
YdBQcZwKFiBCdHEJo1S2K1QM2ERg1KZQa0PevDmNA8KMMFtrlORh+jZ4APTOqTSCAE4v7KMO84Gd
W6EbYxgWnSkiP2A8X4cWfArKlCwQ+uxu1x1hAcR7ZJDeZePRJxuy47rTFbIkydRIV7e1ttCD7Zul
WdJjSJ2A5cw/BkXxImq69Ese3cYqlKfel7uIXeFIz16TiaN7H3IcFfe3LKjzwzy0X7PaCA5zmEfo
CqdfkBX24SF9ql1EMUyBBqDVEhR1cXi0EQlSnfsBC/b4QPbmHhD5unfn9s1X4LJn7K3AlEfljvLz
DmIn86lXJzWFBIi0GTdWL7eFxSBYdEipLDEch94/O6QPG+VblwJBww0+pnJjECY7EBM3c5Vd9Yb5
s7rUQfEvaXYS/yQlw4e5bm9QURocRAnB7RNC855Sj2aWtRjn0qjZ3wVxFkyRzaAKxPFTFsE48o9r
2ArmH2+9mStrP2bdzA5LNoOGW3Vo8vFp8qH3mvBhDGviSoE800LYpMR42/WZgOL5UBblE2vSRzBc
D2uo22mpEiU6SuhxchGK4C0NuxdQEqX40c3cd2PWV7866ki5DAQySHATIeVtXShVR/RKEMQ3Pjus
HSyCAdpgIcqu0jnpf77gptMmeV8aBMiGCMmdMAsejQyRYKz+iILGUttV9HRL02tTEGjkDmratYpP
xk6qprmL1N4mMT1oPEdiTwhU24j800bbqZ78Lg+MfYBAdwBdaWNYNDENXiPwDY17Jp7p9VOIVKN2
fey9IafzdYGdheY8SrQyvQqb5z8uLRkneZrh+gmwR6CMCfpgGRnJURQ83DJ78obpYfGc11y5Dz6V
Q0gtLEs4gOBiVAZ6ijnLxWGfxpEGX6ykgrrS16+OTkPGKf1QIa5zMuosO1iqXXYw6c9yKO4MzwY+
U6tpH8TF59l+cAT5pedsLCyS12poqEhNpX6yRsrhZ0jVFc9ewjqHchMaNyag2zbY+gsbqk5LgSF8
Ed3JQNWzjW3r5wgN+zZFcmY5YzCLfjq89ybnXevL7hXwgdIK6fWSLQy0lYU0H91RluAcSV/ceDY3
wgVKn/mntGKntvLhBRDFuMkj64SC5IscZ/xICI57jwdPZE+Cdsjj+N3w/QlJtAE2O3EP2mm32Cre
u2VPZtoOZ1Bml/Ud9CC59rJYTpGG3g56XS1KnVvo/NiEvWm787XP8f+tGohuCndIYHkz1AydJcts
OU2e8WBqFTvXpFi9MA+tIWNw6YsQbYloMrdbuPm9DqZ4TgTiOlmtEgQInDcv8RHIBN1YCHHn1syJ
1pmfa6O4AyZxztLuUVCGmC3QADN/mQIHRX4rftf1Dyccvo7lm+022wq87C5hjBQyevIp6eFudCp7
9aUaEP6ooL6iL8eW4cVXqVP0MSQkCz6u5bf14i295yCjgoVZTqECBVXkZsU7IM7dWPKXRppT5/UR
FvWBsPuy3CwtAx6Flocgp5ZiTWeVW8+ThWZmJKd7mbBjGs4jlDOAqOWbXjD6ovpEOy81WW28CUex
GJHRNW0zau06kbV3BBoEweR6eExvZP26VpOB7ki2+i+GcimeCdLLFBVBvS8LjCqQYvnRDMxpndQP
JSF7b9Gt8Er/zrYddgAkYbqgnEHIQMONpI+m8HJZtcfMUMaAW44W+qrrrF10daw2s+9V1znbdcwr
WZ+rnxPtoFB+6Nsv6UQCohfa6mMRD9+bGmcYlhL9VqOlP7mlc52y6JpYkIHTbdi64DOzgmXGeJyl
uDf9EjmXmFGhSxBDy+wJp+nF8T6kffSttg5LQVWlcTF38+RN0LNkLPqZDMHztEyf9G26htaMZVGs
OvfBURQzPYN3rwuXfYuSOFErG8mbYHbULoWK0UbJAVOeaLf2BmRXe5ugg4QRBBIOh7VcaqN9n6rs
Bd7JYUEBHJ4ZayqB+iaMipupRkFbNzASaw43TYv9rEnRayjACNCBtDPyDl3wccLofbapaiA/a2yj
1rih1XO0CBKRKQVWqw9xo4tTIChL3GnMmIbxHJ3cDP2kiSEIaZ3zgjlyx+nJc7N5vxYWog+Zg8pn
IHAPrEcGXgi9kjISdnkVAxzlixKPOcL66L3vLYvIjDo73t1Y+iDZpise0s+vRYNjZCYOA7UTVxud
6KKcmPIjinTHuKU4h0MH5bPkGPsSkKRCuqIDA9Wyqvs8nERwm9zi1IxfKR7u6wZKV08rvbcI/HIr
/9TB4VnnQxfYvEJEWMuYhGo21M7N3e/O0pEL1TNnTruD5lA66qN0xUl10AtpEDD9Wu+DxE4dcShS
7QBg5iSzW4saI8qnYjvjM7QVDGid3rPfD3X4juI7enHgqXscKTeuSm+asX/Jxuk4VxCfDYr/iFLY
IaLh06bSEbVDFXbNtEJdKssmVoYCIBmaHHDD9f5Iw4WuP/M6N9h1Y4puhXM3GqRHScRqgGs3Nj2+
dm4IKU5FvBAnY0jWi2AhpXKXRzMRTnUiPUXnFZQTlcHoWNPv3za+RqvN8StMSv+Y3IwyQu81zYyd
RYJsyvI5Qix8U3QQGoL2QWAP59Qsr0Py1oUwSoeWJQbjoO9FM1gPa+5ZLC78NhzcspZH1Hn5WwPW
c0wA7c1BjxV9l8PzdbwrGupEDA+htB/sKX9fqzSGwU03GSqpFZ4orqnU0UHWEBJosC0oTa6bHaFi
CtuFYeuQGvuOQIUsITydve9epFpeJ88xx5sIJJL6gV8a/2UOGauCLLlWsrEcoQAjeXZQVyg7ESNj
Q/FUJrl30EvJrPPeyqeHhH/VR3ty3/vJpoAITaCkihDL6D2pnkC6RZtkoaK0gDBausfKIPUOSoxW
5gzkAVwTygkzRqIyPq85M9QBSs56b0tRx9t3nvujbqH06WL1oktTwmFOFjLFErN8pMqwoVmNTmLb
7zBBPRgtAYlwEvasPr82A1aTiGYYqoccyd+1hiBHrZbHNZpbb5TQCyFn8NgkqWhBTKSY+qXLjv8U
TdshFPFzaNUvraq++jQYUblF5Nf8jC6BtiMFzhBmX7y4UnhbScgDifWzJuDaRNcjmgcFitV61E/p
S51ClTZUxqysi2NbzJ+NgFil8uKHxX8e0VbkBQTdWWpN6c4VxW1/j50yxcCgEae4wKObW7u1pxtT
VSQFzfw9kN5Hw0b2i/T86ITIh9g+9JPazz9VdXcbVvkB64RhUgwtp8gOOW6JUf2twhzqEDmPwVDe
GGb1eQmVt509ct2ga+9aO6xuitRDPA/lR/Rms/MoYnE/mUP/Opv5Ww7r38id6ZRCva9AfSCM9lL5
kbH3KN8hzoeNST9XDsRbo7m0y2GZHITAW7UrF1nfWTJLHoPSPufUHtA27w/mUD9gTY2qR4YqdioG
dXDBBu2rsHe2NcK7h8wibEh67Jhiad4BV9pEQ7QcTOx3d1UQDKcwGT80vXSxJQPnTbhNenQtRmnv
AoV3XnpwcgDtbWV86UrYThaEf8SFlL+vzPRjXgMOGnsnvbOCURwhmjwVo4LlhczJC+5UHXL3kItW
/k+q6UHO4tQ3CS6+oZi82/UQWHzqP5cFltKMBfePgwO3qEtmwn+0VCh0FNI7wBp7Btvq3q4HxPdw
K2DmIH5RIh4HnQiq62MWu+F+Hgz4mIDsIgtzlyaiXuxGrDQr/Wg0We0C3EZ2boljVptl31YiX5+b
n4uKhkKWxNY+j9CVKkcc3tdDnAaf/Wb290LWzu2kor8e1u8lFZFHVKdfY/C8c1bONzxN+xZjLBsd
LD798qWMegkYukFPri7ONnywvevDrzWKxLz981CN4BNBDCX7oQ4o4dRTjONCAWkQYLhjDP1J4nzE
7K9HyPweq4CM79JQvubA6g4jupQTBrd7E0pZ3mEUsR76CIBc0+p5RcF//+cPEjy8QGpq9DhWerfr
gXK/+PmpT1O4hYv+iTfq2qSJsehYx/WTb5g09yrzpU0tbNjqJDykBaXBKEC7pSgwdxHxm3Sb+s7u
0P5Hcj8/GVho4HIuX8oOa06oJ6+m29zx4+kBkBo6kWmGDHY24KaHBO3WVT5E5qKRz45liOc4AjHt
Iia0B8uJWYrltAebiIBFZ/Zbmr+qY0DpLym0108j51i/mkbH2lPhN3YjvivHvudywnGuXhaZVy+z
bXuUxqlTrN/zSMM6v3efwHBNqVlCl3mgKDYfvCWGBFVmj/FuIjV0MaOJBqr7AIJhNuvn3PYGSrTr
R6eIvlsgt/YurjWkAJYEUc4nXIH/+PTze6aLAEZof1Ijnq3pGGDwK7zPhul1h8lP67NdeOE5dzbQ
N1A41of10zRErxTO4OFU7OBei3JZ6GbvCY32fUrb8Hb91nowU/+PL2FoJhsPIaw9i152I+gzCGqS
t070hYt5TgdGuSg7jFgy+2F+9rtgoNvEQc3zN7YjG3zyErzO4liOzauDqRC0vfmELtVe6Fn8E305
++axt5M7LEFChl+wV0bRHai43zmzxXdEKIj/HXPfTQ9e36RnR1IOlw0+1jFLzS6qdXza7EG6hbeN
nuItvpSU7oCUjzFWXnb8nGuE85C6CjaeXm0yvdCUQXnE+RohRLvGBiXEp2tXCSRS0ESzoEKJh0hB
LlKjOMEDrbxUAfxtod5YLgEdkr+p/q9cJPMOSa4e+6SLzghkLjj7wHoaFgPaolt8q2vOPR/t3uQS
7AbbBn0xoUiJMdaPprKxj1EwVShFTNsiiO1bbzFtDNH4tB4Cu/njU+xU4pD7ip2zv5m9Cl8GTX6N
0Le6nTEf/flp/Z4TviFFs9xQPfbZ5yatRBDD7mirGKHxQHWQuh10mqz2Czp4Zyf22KLn4amK4k9Z
BONRTg3MICgtVti9idTjzUO9n2dzj99wRuFhDO+CWN2KXuLM2QVI0fgORTo3vLFJeVC/RM+tMr8G
ygbMem4T8xSV0xe/ri6L030EqBhsUXU6jcSlZL4iuZ0FIXw4yzcHgOemj5uElQQNhoIaRmsY1D3s
Lybi/tthaL9ja3XfIap5zEJR7d9lhUWN5TBnR+XcRLNw95YHjAzdc+V61a5MkcX1vfZT4uRfW1d9
JTFB5cdD6qcPv051gG5Us5289qUI4U6Ui0M/ZDqERnSjbwD295G4TDElpkhilkusl8wEt72C5gXy
4kMXjTuKLFtE1XF/zqigTqxttb+1pPeAcN4hRek+zuTnZuE/aZboXU1scyMw3jii1Gg5+cewCqF6
ReqD8MOvIOW/Ssy12/o5TjGNy0IiOAxkxBZB2k94it4t8napBc04Qb/XRfrXWTA8N+dO3OVl/IlV
6D41o+bGQOMl82r8yPr+SdQV1qFTP58WJO5y3IL2cgigK8fQ1bWmDr24YdM8TwXME6LZ5m5xqYDT
inpPBMzWtcpjGz0mDOZZ30akE4Es+TB4mG/aZFj2lK39ugDuIpZzpzxoni0TsxWP9Gmt6CV++K5L
QdOaUJlUWFRebDsB12pIsadzxkvjo6Du4N2YALcwu4AEUm4dEh0BKHwD95Cg02ue0ho5NDe9xr75
Csge4fSQnBnZpW3soaU2UBdw1hISUIKeslAWZ1dRK2Nzsmv/9vd4G1tDzP4GBfNNsgJgTTARhLTs
X/BF7bKEdt9SvpKlc0K7T1JwQQoIV9LNRI/Eq/KvRHpo+teIbudI0a/lLp+GWo85Iormzr4l6qZA
EUN01JnB+ii1tr2tsDEbb0JBOkvIo8vC7cOUYK/dOySXfUC+XTkgRuZ3VzII+oSY0PROKNFWULzi
a5m41qGtP6Mte8UqwMD/T5cOEIFjuSbkR4GnN+5cYCy/fyjWL8qhttIPBQyp5dmOxj/+issLRTgr
SiKnJrdQpZrPTUrKqi8JZ/l7yzvjNh/6DQ6qvdr9/tziX86NkJ3gpBYAKFzg/g74au3BQfyjyk6V
7njnARUjTmRFF4cygyGchxLWhAtaZJ6sCzJJN4gt3+osjLYoDBDA8I2N4ga4lrnv7pvMv5lsSj6/
v0r3H6Aw37RMz/GVMn0paRr+/SoL3L1S200ZNoqrjDoSRBRyxg3LMMnkrMtrBfTZyu2RbvTBVQEZ
g4X9rsEcqKFxY7gsgshA4Y+MGKzBVepcTmWgP72yuCZNfs0oFTImDrYgKAuTCPg8Qgzl0wpBDE2d
t+tyYFfbD/WnZEZDZApJClecBmnCO41gd+dlEUo2JPLIJ+HGyIYbLtM51VepJL7xrbbdm5rsHvLv
aZydbIuh2cucRz/iYnz87LvZi07YqPNc3WZ8yZoWW7Tpo9BFxthFhwZBfEAe5ULrsZHzazZFp98/
a0v+AxzLw0amVzqu55mo4/6CiKumuDQUpQ9Yhyk8OdPeg1El+9V4k0avZHarUVF5dUONBqcjHHt3
CeoYD9aAzMxklmwHVJSVh8+lgesd5gXxeGohbUFls9mEqecseebh8xVSP2n84cUOaABXVnm3tLh3
Irv8ni/GwOLWlQe3nlE00+8komIh0T7Po2uID+oWgV1azrw63VAsYopkycja35CjmGBUNjIn6hL/
xd55LEeObNn2V9p6jmrAoc3efYPQgiIY1JzASCYTDq3l178FMKuYl13dt3v+JpFAiIwgpPs5e689
1Z5DAceS6htlhqyk3GZxC12H9amTNKYiDShCksVP9siMmJ72azL5iQPc62AbEV969ksMLBDgKq/L
mIe539ooH3HY5RtqDopW5+swrd8TOLSU65OE3Fu+Iu6CrVTT10ZQbkx0devImpaXmuC5JQgv1O2p
NUJAc5eq9/XABhZUfAxKc5EoLxSKXGgY+KtNtz7PtXbSb64MO9rLXPnA6wFuJQXcTUT4s9Yy3PMA
ctZhxARLRVcGCxwhS5YtUhyjSiKgu4VFDhKd+7ESYnp+FXo4HDpkU+DJzQeTF+kQHPysezM6CLNW
uvGM5lInKCufRAJWQKsBwtpOL5UX4PxcdPmpxd7P5Ad42HMTZe01Viic3Y2KGKDpH3QPC01f4FPv
6vIQZ9X9vzhc/+aOopnC0lScAGTJTh6A3xWrfoPGhJDpaAe2nt/DjdXmOcZwJAdCEbehl0jcYShy
sGlnU/Nuaphlk5LOmDQMRR3/C/3uf1Z8uzoYamFyHgkqkuLbT6oHq7NyYix3sek/50l4Yvi8n0rf
cUdgTznsvUlxlnXtwyS9As//6qnFo+6Y/2Lb/M3FXXfRWwssEgaSyO9nchM0rUd6X7CrJVT3vuGs
ahZqSLInypZ6iVL8vWSq1o7mu1XSf/GRnFdTfcOa9GPoKZaYglOCiZ07tQnuIPjABGEcuwzy/l8o
cd3/JJOHzMQ1B4W8q2m68V2HywDboA3eyV0fhd4KquEGZcVKbQnXcTwxNbNnbJZlr0122zFVj1J4
3cFWjRJmDuUbN7gYoqBbN8GUUzcGWECnahSOXS69RrCizqov1AphXta4D+ROIXhQu4TJY5opi7x1
KxAn/X0yhNkKoEJ6KZLSp8RhQD0y3QeXuZBQz6K8Jay1XM81cYBi3H3KcScifUWlz123HYW1+DE3
yRmNi7RZ54C9NpwWyxpl5b2ViI2VuFcWLvBLl/yZYKBvAZ1+5Ru5dQhLThudrMil0LRxE7jKY5lX
8SpAvssRrD4NMWJdRQde2ICIRDyRUlNzXOUOMtdPlXuEFPLUWlyQxzS9dSXaKF9PiJbWlb2rmie8
zD/NjGAFS995YVzCIYURMmR9uCmsktigsbgo3Dw/xwNmNSviapUMdb8rg+Cj7oLsc/TxH/9kDfh0
07wjMygDX9bfVv/vHVnzWfJ/ps/89Z7Zj/O1dhm8o6HMftb/7bu2H9nVa/JRfX/TP/3PfPuvX7d6
rV//aWU9m5pumg+aKh9VE9d/uoKmd/5PX/y3j/+RNYqrAtex//j9G359cvoT/vHvV1lZy39bvUZZ
zcXn8//c//jHv0+XEz74yxnlWn+YOHNM5qfYGEzDQtv+i4avqcYfqkE1RxUM3vmHm3g6/af/+HcD
gD4XS+7blipUExvUX0x8w/wDZ4iq23zsk5f/v2Hi46X5Z68SA1vb0PHyCH7hZLbRv4n5DdfJK4uk
4AuyZiZX6fwQ14HObUofUSbYYismO/hskP30yn6tz0+CAUsWrUI02GzvG0o60EsKfm1iaHviArEc
xyVqGHhFCNIoAI4T2tzhbj3FiZYRAtBekt08JYjOD8x+1WQX6K27j5BpTa51H35rugtMIjzndVN4
R3q/ctsA7J3yRRaQmc5pC8VxlMlDnDkvXEzOqh8TNNkij6bnHGXB2ho0c++115GS9iuChLiDFvl9
5Y93ido1Fx2QW6UTazfC12mB/N+E0tHINUJ25BvOTReERwMH10R2z0DAAM5xh3rlkWiw7j0Do6ZG
h3iAJ58lRInKtHif8DRT3/+U69ZT4URniAg3g1o/xiZ5V4I7On8hVU8HVq+daERbkpe+sEzvgrwj
5GqB+9PqV0nJRZIpD6oK9M2LNK8viQFYAfm/NGpTWSsjEUbJcA1u9YZ2yYtJ+2cVE6SZ5jYAHC/e
jZSqVcjUTvPSuib8PEN0q96n0wehE3pufVnL6rE35cGYLpn44RcmIAtGBdCVKx9mM0FZ7tY2+3FR
ZChwuvScKcC5vAz1NWExRqhfyDp9yf1pqmjT/qQ8hOqCfB9izJ8R5N55Q3GrFeXJqex7V2oPlYNm
ze/CHQjQS1fz2O4hyLfiRhBEpVQEIhBJOvb5sSMqcCX94kdRw5GHi/TDMVCKUTaPR28dW+m+7rr3
rsOeoJOOlVCS96PtpJQZcdh6lQldLNj0hB3rsBdXrkc/1UajpxoodiaASJuahIwYxU8hLEhGKv5f
2UAK9G9cW1zHtfYBBXEl4vwuaSnr1OmgLaQ0f+KqJwTKOoa1P8WtIACC4kjtmD9aCc0V2mC2pd1w
4JXyJejISKKXP2xKQbyZzQi2iG1oZe5bbsbYl7vyOk2fOtAadGiR6mgcD4vRzG61x0iwqVyN0Wtr
AN9ovQu9dzfT8ZSrGc6YqZoGfiRWK7kkY+gUxPu0U66j0ViBRDwotnUt2oGC2GhC1YJH0WU0bqto
+IHW9iq2CAH26/C6cVSg8tEklDX5pJbclP0wtbajB/IcHvXUvaobizKcCnA9gKbTJRPvKRc/jFo9
KTAYai1dFhElxNyB9KkDvjEcmXFAaISp5/dmZ/1oYG6skGCAgPK4IYL4clRjhEpLHXzsr3XHYRIA
sIx8qoBiSkePx7IXTWWcUtvLiRHwrmjQ7hI/eizclOyKaFfqoDZx7JMoEVyWTn3XUfVZxi6x1SlH
siUQkaVWjMTAdxYIlSylhH4SQs3OiQK6hYfDTmbCaPikEA/mpTliKWoiS1l0pn9T9/pxjBnPNEuT
jaqmQl06EcCkOB9+8gXPSWCcFImEOCoDAPC04PBwe1V561nhG8toiDpr50AiWvQIe6N9HrQRqdLh
BW71s6QziCq+zWiwT38PuczsKOF0nKRRvxQIOqmZEeE9SEbpaXhdaU678oufYa1QdrhK3fKuLtWz
60MPp4SM0yPUT428jEsb7Fxc3RBH+oD9lA6oR7u6bvYdgpMFuMITGYxnm/ojdwkOr/AFy3q4oJP1
swIQvqA5S0ihghoqVm8BykwdVr1Y2XX3oZpXnjvset+5Bjv/QX+L/mTcnWsdkleU1ncakWgLYyA5
2R1TcE2VBXCeW4psvFsS7d4rPTurefvS5/xIfUyvgPwwCFPcLX/5yrGNk3TTPX3vdG0z41P68l5D
JN0K4z4DulAZpFVHhJlpKZ3ZWKXUgQyb0pEm0ruuK7ZGEP7s/fQY9uNGETnAaZ+7CdxHawl5zA6A
v8cNIkC0Ecy50N1dKaSVTC3kZdWk9+oUhk2c+1r1UNFGurqLE2tdemAFxqX7juL9p2jkKXTM93Ew
eiLzHP6TILh0aeGuzZTr3ziSeF+PxhXZI0c/TndRaDx6gfphe+KQZYayliM6PGnYFx6SSzBIR5tg
FzBb4ynwGtynqKin1D1hEi+DFLwViHJAiKv+WfXorib1ha7v+yg5weBGy2fTC2/gQJeNS7vNYKpK
EyBOb+I2/iAA43K0qnLjtv2royOHdvrs1BbaMpjOLhTOG10hrkST8mM0R8bJ2CdhFNGip7DVocgi
DdeqYIJFlbsraBnXfteuaFpD4KM67KTeOzD/dFlpVDDT8Q2h9UPfB2ffAWnXIrSrm0KnYoGypbKJ
LvZqZ2Pq2KwUss57SOdLG+StKMqLXolOg2Q40YEat7nIp4q3kla3Vc3xrCUN6qew3WVeQQ8D2EtN
qICa9rgt6mgL0WaXo0cuTPuxRz67nI52V+SUoB0PjCBNLfSwz36Hidav9LdEL29aaHQ+CeW0xVOp
7uyh/3D7eq0k9mXc6fe5Zt6mveZjcmueQwTu29HpDtUIObqxUhQN1RnkhJwuDfva3WkVKWF9n00+
q7MxyqPj4lPDIwKDIcJxZp00CKIErS97J71zwY1UefRqdIJJHeLRfORAVCEy51ZyrBS1WdE153oH
Q17J7GKL9hRxxohgKDU5btoJIO/VcNXGcUouK57MDv+ravJ8rnLkpt7gXTCkgACpcnfjCNGNcuun
8c7KDVo/xqG1+MF5MN67PYzqzqBc7T4HSMr34Wj9kJHYWtBrkdkrb65hgyI3r8k9dJmL6Zd1TLOp
KuIX2DTqNstDdO36to0wLahwdTedX8Tgu1NxDEyxahqmiaSb31nEm6IhKl51I7xLYeoC7io+dERZ
eE3u9UhFkZJDXktj8mtrxkNepnA66PdZO0mZcufBzlZm7twHxPiC4/Eeo8iS07zzWTgxBQ6MJJSD
z1bifaRQJtZUxrgFwcsph0erdg6UuZgjq2iqFUxOetK/6XlObcdXr8goHDNtYXTxHf1oxGjPyVVr
IFXxtZaeQswVMTGqO4fgjmWcqI/K1CTTW44ET/U3bcVH1Mx5hANIPpJmL1SUxZBmu4Nh9FS6G+Tk
mZVQa2pvNSd/N92T7qovnen8qCTmfYqmF1HlEJRuhJeoJFciQ3DoSuh2Uj3BIVHRzMy1ShKRagv5
PdEyStSLRU/wAOFvjRHvGzVgfBT5z7EevYWFT5z1eCX18FyLkKxI9dIeCEROE/WoV9qirpJVSWLg
phLESVqyfxhSQr6TkVg3R39JFeuYmYjxtTi+Bft6kU02u6r3wDspmyTsTl3mP5pZP6zTSB7NQue6
Sw4El7+Vkhp3CkE1qIKNdemGFRbH/smcmPBJnZ88BtbM/Uk1GqwSuFjITUgSn2AiI0TJ5oqdGUc/
Uk2rF/6I6BWksuoM7yE0TtVHgVLaqFYcsGhDZR4ZkStG4qBqyjbTeV503l1QUTlzalowFPEQK0Lp
HaVJtEp7k+nIJUKKDDiG47MH6gjIrc8XmAS6k2L66hvyznJGhimpR9tmSLmdVdljRHooJc93ApnO
BDUImHvytXe6J1u2Pyixf4iR9EIlewvclKBKlW0lvfDcKAT3xA0OGhdZuVGHOxJXzpoAqWd2F1rp
HemaeBMa6qXxK4dxR7kJIJBny5xA4l0Y2E8iTI5eUfyUEJvRwMUvnXBWpubs6p4BPbD9G61BYINO
+13WePbVtLvU1Oja1Vob4oX1RijZ0kttpN/RdMPrl9zHs0Ylj7srwUBayd6xFNKu1YLbf3NrZM6b
HtJSFrGz5YJLhMpCgIfEEEJOd9dU9mJw+ncuOGddgr70brp89gUt0zpce5mM1nSHo5UdFTekhpJS
CTxiJ2kDmBjojPRu8H1u/yT1UCYld9BnsuFqSzkJV5TQODIg2JSNSS/J7PeBMxqgUQVAe/u689Rr
keewjYpqjymMSVBF7KdDZRoAe5F1t6Ls5BLEKBBFARPMfTf84VzpIATKpjgNnfag5s4zMpALJbS4
vqicYA7GFivFB1ZZHLxdgn5D7NuAc6qOrB9DhV4AS0XZT77RMbiQKVeown0QmudvKNOEa7JKVLwD
Bi6YYBnV2kNky7XlmHiQECu2HQ5VOzn23h1BE+YCmSijWqNZdFbIDTDAyKUEl01FWlKg981Sz/qd
PnCNct2aVKJnr9OAtpG5q6FiXcs7hdbAKoUfidHP8Q5WcqF3CVLYxL7XDYlrk2Sfzr7K2a5+3kxs
hI9GqFutaEG+P5Jr8hFI74c/dk+ubb410oLhw3gboh/z75OR2z8L8lk9opxXSNi2PRay5SRXlC5w
Ps18D0W61xBjl8CGNO6X0M23TkZ+LOYrTW9gUTFY6BOiZ5tugNlvpQiisvyuKvJDHVom+m8mtWC2
y+Vox6+ojmmVS3r8Yy+fZXltRJWJ85LbPADzixrwoBjJ73AH+RE6xqbx8XKTsmCt3zEgJYfeCOxd
6hmIFj0aF9NDNJcZ5sVwIsxZFjmq82qSFFsq9GLbj8kAYDUnn9TDedhM2EdEmSlZu9cyKLp9nbbF
moLbj/lz0GUn7Hfhr+gLU8KYn5yVU6nnorQgoOO353qQiFtsFJjN2gZi1/SbsNnyDS1AD/zuMYol
Ub4SPpYe5geCUbdNmRJ9llphBsGyAwA5FhSjB5SZa4XYoYPvBpQUpOq/tHj01m4lPSynRgg3Oapu
W+rBBytyrrum7THOzsUYqI17kw5XPfHPYhvvSy1Jk6j++mvT6e/Cmu+vVLrz8MTYAvNSruH74ZrI
k27SJwhnhLfTOWjdifzmmoYLM3BenB4yxU9XEQ5QTaHfN3PW5j8rrhRjXP+2OH/aHhzQ7QECtsPn
4hi3ayslR2L+vr6qeoKqpmHd49iLzy33uZUCJISZiVRy3qTzVonqCT5YEyP9tU/mbT3vnfm5z8Nh
Xp8f9Jh2TtXIXWG4qxqV8bzjgXewY+dN83U0zK+UPaSDAtbzat4U848Ubcn2QcsrGG1T7hjM4q0G
+e5UsfzcvsiZ2nGtGDqaF8/kqKMEktZ7X5ebdMzGVU37lgtsejCmB3Jd7e3ojxvfL9itKnOgnT9W
jUVUWYpYd9oHv33x90U7JjBPE1J8vvNz79H7ZQzdQi/rp4NDTlU0hPhTwo6+6s9xHAWfG7en3Icf
4euscYTtDct5433fgnohrzLyY5URs7BMibVAs/yioC4EovynnJBT5EDwZ8o97s8DKFPbU1J27Wb+
La1XXMfWqG5y1SSmvUo40Tvw/vPfOf8/8yfnpf/yOWK4RqyJMlrNR0IbxtQSMhJVpvNN9Ja9gzaO
8+zPk2x6A2wk3mAwLCYZbTcfweQQdrshNTEoFMRvUJbynOlM+y+/18rivScNXH+pDs96Ojfnr5x/
7Rheoj7Fha1nVrn/PJKmrT8fSfPq13MZsRjTFckUo732bPIypY1bylc4EOf3zw9fZ+tvh+jn4vw6
5MJu5051kGljf36kluZWeairlA7HVHJNC7/aCr/cf53hX4fU/Ny86k9Hodq22G2JQ5V2sJlfo//z
5/b4+vz3Q3Ben/favPT5mXn9c/Hb6/Pqt+c+D9u8sKxflx5YO5SOodj6Oe2hWOyAdw9LtbWsz+0j
XBNctiAfnlDFED6gY1bMhqY93k30c8u+TscauxcY5sy5EESbjyAtMK3epEAGu7I5mhPokFrjTZoc
s6onzc4VpIJlkVrudMy9OemOO2VALjc/ZG5WH0qttNTlvG7HjoA6oPrdys5sPOvCQx+ctigcLeRN
FHZ4/98vpo6HGNwRtwgSRuDzd1DJ5bGbHryg4y4wr3sCEO1yXmxEWe5oA287ve/8DTgn/zi/4Pvc
KCyHwNaEK3QynYbzAwGjv5a+PYdmlk08v/y5OL/uzIf93771++tf/3PQ29nOgOHXX2BiHjdfH//t
v/tctKef89uzn1/92xPzZ7/+66//6ttz31Z7i/gtr3T8rV6Z628vfv2fn18npoPj63+el8YyJTcz
qO/ntd82zrf3/fZTv/6bmhLYohPMpeZ3z18PFBUqm/os0wlWPMNBf1vEGVQcRDK4uwZd6gz1nNsv
M3R3fpifm5fmF+bVqo82jacqWxq+8G2/gXg/SaUQoSg59r6/pmjObURO99iZ0PrbepTk1pJCFYPQ
+bqfTsfL/ODOB4A/XT7BGpebTNdu5s6MmXTc7+tp2KByg1ubFZMa8j+4rAEZZyxmo5aexg5OV4SH
/rOnA8NhukVGrb8zCI9kvkxHKK2kVNdzQ2dm4KoNiR9Bau1mCGls0PtEBgfFd15XJ2rvvDq45UtC
7wBhJBDSGaQ6LzGS2HZyLKlUBj5xdWMAcKVhZl6mOK9DBI1AB4h2caZUl/yvpW/PlaVqMwvtYIIX
dLBqrfv10PlZCTZ1ei4EmwInZ6mOBsGLvKGF4LmVBWPJaX8GlHkO85I2BaN8PRd0gmPAxC02DGG6
r0qA5Ay5YLv2hMf9YtzO61YpHrws89Zze23uthH9wQYpJvLyV/dtyMuIECtJxXga181w23lp3tPf
ntOn8SNzn/dPqOZnB+5zed7RbUpNrXbc5bw751381ZGz5lvR5/o8vhwZeuE63M3NuIBAR+5z0/Bl
mDnDbVVnhygoPtqAUNR5DxqIIn/fo/OTYZpRm2Ws2iC4iRn8l9XW4io/M5dnrKzX6hBw53V/gMFe
JPG9WQ2E0LTY/I95Bsd6sJ491S0PiPN/f/i756jA7JSg0rZSA8I9TIzj+aFOKQNUth5hbvvzuWHK
cAl9qssuOVMYiJBlj8Gb7rv5nhqkue6q9snURs7BeT/58y6aFxsuIZ7w5Uarqgm4/NfemXfM196R
pcYk1R6G5bwLvh7s6eL0tfp5UkLCWYMj+ph3w7yD/m5XNdP+6TJBrhzlrnmn5MQvwu6wsGEw8vvc
RfOZ54StuUzJ7YCtaBecw1TUB3vYRR7+9GUooKJPo/O9SVyYziiUZkKUv3t0EtYzH9rX2OyxYxEa
Oa9/Lro+SGdoO0Ckpk2oTg+f2/uvVc1omTui4Z7PliAUDll9zuN8gZzPGHfo3XE5L36eS1MOkZVR
PyMyZVxaidMvdfb+Ei0MEytFE0s1ttF+qSLaTeTsT573/OqMK/bSXllbY/4wH0uFkReHbHr4Wp2X
5udMRaHxwABiPtLktBlgm+WfStv/L624G3IEEq8k/aSroKrL4L3+XSGhTWjU/05agUyErI9/UlX8
+swvVYWj/oHYFmCnraKrcIwJHftLVeGYf1gqlEB1IqJa9u/A2UlFSR9+Eljo6h/omFBjcDm10T2I
/42IAqnEJBf7XTONLpfIHxfUrWYYwrQmveZvTEZXZIzhMifeVUn+kYUYlCYV11j8ZGh26BXBYetG
90FSXKi6vx0ksi1Hts0hHrVLat7U5pj4+g7jVmgCKnkC5Ms4QvWxFYT5MvGYFJTEfGiVS0pQp904
jXLldBhafZLOabTqP8tBzcHy2B8jmQaqpbjHkKi0TYwNbpmFxpXC5XeFlBhERq+VG2z+2FRlcUX2
TLWOE3I8OrMGfV8RrKI3zlUinjqNkDszDpeUH1EaZeYJf2ZG89IMV5ZeXSrJ4GwIxuQmViegnsKQ
yRT5gUTwKQu6Bj9SqpKrcNRXSP+kGnTLMhJXaWa8aOVAryMbNV61NkOovsLjOXmxh4ekYlDmJvth
7FA8ho0DAt+5bmsikyPLXtrahLPuOlpFprYNDFJcQylv26S9Kag3whNBZl4GzrubEL1q9nJNpzxZ
1RUKaKw+yFJC80xOIj83hxbZdhdjdMzScdwb9LKSqqLdPqtCc8BeMOwMgC5Nt6KLc6NYw4cRKxeh
b60CU2cIQKp2ikKm1zZdaOA4jPNurzdUu8i5GOKbyCK1F25QkWgjrVvnpGbjgyOBYyCDOFhwkJaa
T653WePE7VSs2UWsLclB6pe2RVcloSOGsqtfkDH7I2mDqzJSforWW9XKIVPDrS7kFqPhu0tBJk7T
RzJiOB64yDfme2T73VKp8+uBPws68IkIn0cvMXC3QOahFLayIkFnz6nKZUGQEomjN6MyURcS59zV
xrOCzM0oM3xFF6JufiDNXUR1Q2ZLeDEIBj6p7UzVg2oNFGtNzOWFoXTGuiCDxxvKrTIgRouHjWNL
ynERhTud5PXW3RpGgL8vkQudWluWUWgivG4B486HmyT8Y+dCpXDgsdNXKjcOWWZorX3GdNWtyXzK
UId33fwYGsLDekmTSAfCpPkGbh6SEBcAJmA1afVlBVhkP5BWtvC6+DJ3YHoKsr/xt5piU5koPJyM
pAFJySygAXDZqOEebnpzG1cr2t7FjgtLctMVxxp71LEO+rseSNlOCVEjVXiUB9/09qbrPY11PIHv
TJovmFALYF5OSDSuQ2Rs2+om/RESeJmPrkY7jEnwQW6SBcDDHCmgvzWUJNmZhSftbdWgTVQnGMvg
VXdU3+VeSnBSmLZfCIyYeDBRXTjLsOinUn52WUUqnRnf3ZNRdx/2Omghm+hQHfZKN44XoRJcTBJa
nALWuNXa8VmSFraWbXkB6Gggcwa/k0LQSW0Y11nklEt7cs+7fbPzvADNM1epTWNXN60TqDvthzLk
LtAp31xpVFSYMRS0sSSKnSGykI9Pf3Ten5w07Dba0NKODIqdTwDPToHvbsawdzpNA6bVVLTVZUeG
RITyKdX08U6XbBpXvgUKKQZ5DydjcKJri7waSs3xoaT/eWNrbcFrOtXAMDp2SJ7AE3vFxrKfIsXV
rsy8WcVWuNHdwLwoTf+dwkULV148dGUAPAQ1yWI2jhd+Y5BU1tKMMDQ6A1XnbBKwEfBCHYiiBeYe
kqtWvcif48Y2N4ZiNMc4JyyaCt/YvxtjEtyZfbQatTKE6wAFsNdqmKpTVrEJqZsalv0JF7BGhb/H
j2pyRY+KfWwxLW2S8Ydnl+W60Kx2jaSVlOaW+lQvwsUs9+xUYxmRXM3F0nqoDTJaGVFv2kIgwhLR
pq9lec58be9jcVyreYxbv0Pqxb3wiEKOTNtcguAstV3lp/c6peHN4NpbnaSxYzZUe0MGL9xAkcWM
3jlgnkM/p79Ri3olR2AiWLRKOOU0dsZxsmEA73io0/TVVvvLsDe6a4Qn8PZc7z2hrL1WS4xpaSkv
NfmmhCkBg9WIW9UszSWY7Xuiex7wZgGeTYMj0ZkEMhP8unXVLl4nan6N+Y4pIyPBrqSGhm2VsI2W
iUWbinU1pc4hDz4CkiJh0MO+qBS08QL5rDhCnAYSPeWgGsgZyLlwXSeBVNg/S7vJrjTbf2gHkjkp
lC98/JqrnNrkkk5ZQLVVOZsjxtnSV68J8DrLDpIpzKfuyRDVeGWU9rnNzPTQU+Ei9srTFrrdyZXm
lONer+iSZ4p6AojYkzLkRMC1wA/nkO6ycJSrOmj7J5lrl9zQqp2gDXQY8hOznHg9RIYGu8irjlbD
FhH0m6LRq7ZOm1bXMsOaChguqSKXmJzsKg5NLAlNsEd7vm70unw2kcAtqbOqK31g/zFqv6BPKK89
f7gSfk7+oNkSmmhmb9xrrMfRNu4HAXEXaEFcBuk6Fe5tm8IcE075GI3xe6t77oEwaFKAI3c3OiMB
xCtyLByC+BJzy0z4RzUp7ABzP4UShIaWh1edi0a0O1j12G6hzwDYNvDw+RQdURePx7xZ653SIsQM
e/Sk7rUj8xZwYo+4Qiso+nAzjpMmunJC41ImuNe4VAtGIsOVCqNu1SilcqdyQhP5WaO1sCPwzmq6
LTOog3R+dTYsflmD+Bu0dTapv6MkdDzSUSDmg7U289RdJWjtDk0o0S4yOQxN0ARlRwaXskUI6OxL
lOPLVomDK6Qou6It98WIzz/jdoLeB+b7lI9tPScTOCnK8mfVjZsrMT3QF311wnGjeRu6+zlSJNqo
JhrtPKHvaRmoTUSpkLLrIYkfnLzelFnClnFFvxxzwk1iBFaRAkFipHTMfSlWaNo31oTKiNZ6JMtD
aJFp541cLVEIb/kb5KNfPjTyZ1W/DC4ENNWt8BXZxZ1vC/cc1kdXwh3qSzvZZhkDCSE1f11GwLiQ
7NS73PKja4MeM+T3PU4UBnK9TjOcoYiqVldNG7bLZOjJSAEopRk5Sbp2XR6jzH6VPtAjTU77mMIk
nuHboIyPng/XhJDqfi98Dk1bzbW1lccfDIfcAyJIY6VGDurKko0xhho3zVE8liIFxqqbkCMVpdnU
NaeKIVZlibeyzs19ngUH0F7tT0FEtmbvWgIUn5DRaVsLZR3K/5ExFjNACD+twuirhYY1krEcGIyz
8Rjkm0bkSArT6p3Jtb/Tc2LVRWNuumTYBZ29KCjto+W5csiAIjU6cW6mQybHUnPTt+euUJJ1MUbl
SrFq7OspfEfPGw4uBxuokMA6uAK739DGZxAS9Voyut2Uvn/Z2wz1Re9tO+S2y0azle2Ayphym70h
ITs9AWNb4bK9wdtenRJRZtdTb2nUMN4no36H8uEusqhXlQOosxEn5dKQdk/JEDWe6YboAScun2aX
OkIVq95aVkaSSkNxvrTzN7pO0bG3JjZEwNsQW6prg6Z7Dn7r2rVeElnbKy8X8c5OihSCUf9E//Vi
SMSzSYwW5W94s5DrcIjV2PWIbKeWzU26bYiKdrzUWNNiRxqmJgfN6a+zJFVX7WC/tAOG4DyJtmTO
X/vk7oAgonsIX4NOyL5n6KKQ6poG7hnC16sFfFlBAbFsBu9SydMP0hZ2RfFQaO6bXcLGTJttI8Qe
zdCb12UfEhGtGTy7TnM9BBh8W6YbOGmR5WWvRBruFb/e9r6+D0z3krHptaIae89D1OeRw953u1Kq
JOliD6uJw9UZRDT6iMYEYM1QbQbZbVFQLyFEbZWx3NQK2EUL6Fxf0cYMARXRy1qorrvSxnGHpv+s
Vx7IQdt+M5tx5fj1RV/lt7wRwk0rN7nIb5zEuuNOWy+wYLQMvKHoVo9epaNdkJBaG++IwXcrasee
Gg7+Im20y3yVm8XD9CYBqtkx3V0/kFgWdufC8C6cxAxWqaHdIq0+Vph6cIVPtvSCO63uHuPBuskG
58CR/bMxCbv3SXpEq57nlOGAoi9btdnkuKmK0dg4ZX5bo8/pyhsqV1uO2LvaP5mhulE0h/xggjh1
48MyThVBpADsStarnYZegQrMsed1s4UQR87vQ2FEu+l7mVAvYCFedjb3eGUg0dq4LQclB31H3Jgi
xdqh6YYwCSW0rePFc7x10lnlMi3U6QS5tFy0FcS8A1o92iRpZRmqFemnyyEPdji/V0w9aJD2NcJj
FOaj4W5NQnpHtL1Ir+r3zIDy7YBVityHthfrOtWe6RY/oWK56CGBaMVrVbb3yJSr6Gx7mrgi/2Uz
mP27AvJ4dF4M2370JDFNeXKXNsE5jaqXyuhRgPawvMYLWeZbGE+7vMrekGCcWiEurZIBS1MuHEti
lrcHNIHOnYVBeqv44on8U5iYOgjyZp+0t6BGwNXm1wzo105m6sQoDbghsUal8Z3Zxjt5nZfcXEda
PwoB89ippjpnumdGFi99hYJbmGGQxA3O2RDWG688KSI5od/doSpgeKhOzA7bxEPYu9f05RlT2hS8
F8z0iFTUiGheZigSF8q5zacTUpwKsr5w6eHSjNZNFl3KYVznKAQp0J2rBE92XvegGYc7Z0wu7CpA
RdBswv/H3nktN46uWfZV+gXQAW9uYUjQk5Iod4OQUhK893j6XlCd6NNdZ6J75n5uVBIrUymR4I/P
7L12J2+0XjuPRbdXl+oi1vOlkY0c1qvAuLg+1+jSGYKiXcSLK2hHRgMvA1oqAVVNNGoFVw7pgm38
1qfiDVUYCtfcNWBXJJr6oAv9a5sOBw6hlYfwLSqofoTiBKnXSZbpzG96VLlLY0uwCb59x4t1Fmbz
rKn1dzo9NVJ+rUWG9TDcwuXeie12lf1Q3+E1N7+qkHBfRbpaengXjHYXGwlrcWtf9lxpgwSorgZ7
gV9A5J6a5fm1mUxAjGT+FqnpBOr8Bmzz98gsMnXTZu0bekys1hFefldfefNa/6cMY0/Ulce8bA/z
WH6KigZBHODUgEZQ3kZpdrHMcCMynFRb2q0ckRU4j7JI14bxzs/6I2nBTe+DdxGFvzm9G139HHLA
LanulYBXm0z/6pB7cP2b9yFX76LUfpHH/hl2kBYRQpaB6JaWdUwgVevjnxBNmYhvEQOd5Yda8gZI
86MzKd4i9Zx3mAvy6FULnooWPbciNttmUNEfhSdAtIdqGAliIHgB3wFv+zlvEcqBTpDmHxkoBeYM
8aWY1vxjba2AwSsZ0mvXmVCfMP4LFuA7YV9U2uuITpwzDQHPcO5TYE3ZWy8kHwWvSWClj30ZeYkl
ksBcEmdtFdtewEcg0qNr/SMHBpolQXIFYlFJZdsL+nTVU8Jc82jbKrUvdjO6GmWjANSSreAxSaJd
okrbUJ5PcJpOkT55Wg/LFd3Dwo9Ixm9CS4SwgGPRN1D0RCnE8kloD+A4jDODxgv4VpB5UoOpOUbY
NcfPcY2SuVpF4rAMvxo53NSDegGRxOJHUN1fTe5MtVRngy+ZRFGqPRgvTld8Mx2OYAB3wvSVZ4h6
cf9tQ2i3dpoUzEjG20xSol2nwlPDbRPNVnWaG3lfi8qmlIznpeKqnqt8W8TippmjXSnp5866VUl9
SzWlxTxbvCGg3xhJQ9O2XBcEeTL05HEWH0aLoZNSb2K9ebHQIddKg38gQVqaqyTjZU2FLD/GYDwC
LRB8JnLoJ9HO90wnxIQR4VSN3Vbo2nep1G+o9ZZCOhdxdsm7fKcLKMi68VIMwiXXGPFLrSeltEZT
7WrpXR2JNdarw2wMx15JXPA3aCyLV2tenpJcelSryYSXdyIwnLSBQG7g4iR4uxNaolLzgMa7+Vro
1cGC0ln2VN3vOEx0DKfsv7eMc9wQwpFswNrpXoGYoPGmB1MfNGW8ogZ9jfKLECP6V7nj0v2JgIDm
EX8IqJ1eeZVArSC8P7RcI4qooxIP9knUvIpD8lThRFG3IWfEMBknRo9nVju87cv2GWu51xAIburh
iQKYSgtzCRT8YtBvkBc7b/1ehTgfI6YUxQwquIuFm6y7uVF+NWHvJcrvhW+MoU/hxKuSIanX1G+R
jjYM+p9WNvYFYpx0KT3ZmtGYjreB367nRiEVhzXBlcXldwj2jmhrCajI8tLUxWlS8NKRP90rw1XX
CWKvhWqmxAc/EmEnm6bj+nrVPVHx+vCMoOE9b7NzV2vbKstICvfUuHqQK8T55AkCCpubUzF/ZWr4
g27T7mCABoYU20uj4uIAsxiktMLqksRY3uRxrRFBfIOaLvjTM10UCB8qeiW4hIIB+Ty4SXK3NxNk
vQmBtVRY5WPXPCL+1UCowAYms4iIS1eeWj9VkaRL8aZlko3fTE/w+ZPEXRAa4DZABnkgBKqwYaAS
O7XWnwAxIn4rCDinQX9M1PdWGy90rhRMWUnFNt8ywEFW8Vi24J/TYXltBiTCRlltRRbjml5cREF/
62T09FNHepOSf6XtvJ/67xBfMAf4M2nWKis0QeaSzVBboG2cEFfRToCmE5L60ATMFXqzAPRMV49P
0HJVMAu9CnC2G8pr2Q4noimWfYajokun2jHiwdyrGiy7PBZPTJ2p6srZG+t18810uyypsRLqI1xQ
Pxk+M1gast9ay+D1QiAeF85PHbUl2ROAMJTIunYq6AdM5lCRFiKDalr4TQrJ0rY0VE894dScajMh
QCit3aGzDDpn9KSsJh+nUoZZa4brIj/0e31dgkbhEx3B5xIBxavbBOnSwMiciAbHaCIwViY6ajma
U1uqVTK/rGsgsfoeVeWqj+qFqBUkCYrwjExO42UMnxZhuqpB8RxoRsXLnrYu2lbBJcpB9ZMqnTCo
kDmTyRJ1c0EA9ho+b1jIZqWGbeTYPhNab7nibLzIJfDguJh2DfetRtVfNYH0hpZWL6aWA8wVCp5a
P2h4JpymSjpX7ofGDkEK5aEIFYHMGLYq7HPzCpXmYFrbuoYv28fzhjF7d7aDyrBgxda7hrUzJqM/
LBk+CA1UASf2qnFvsIpDsTD9wuAlBLUsyoLgqJxoc7pVYk0/IqSlElp3OKFFM15YscPQIHWMKIR7
UyYfUYWlcs77nYYVl/qtIpg7kzQnyeudkpEUEwpQwgD8HpO5N3g1YDVbLU6wIAnetZHyNIxJGMUb
iZIQsU8/cSkpqQomVx8gmA4oLbSJLOUB94hWpo9Zn30nw+JXmUXckc6P18DbqTL9GjXTT05Kiq29
5GVJB1AuRBHcEV4/lxEGt1gTHtv1Sm4a1iKdSVgD3NXSxlsre2DngKuQbFwWIuRBYxOlXGzNMmo2
gDEMmJFLpxqRpjxmzTVJlCdiNJ6BE4TqtVmqg1EVl6owIXtwyWqDhicoGN9myfxa1K1u5jB0oxpr
DerDBdz9Kl3GCbNGZvSSxTOowZiCXPxcYc+zBW3e9bJ6qLr6k1vcSRznyUH4Dqe1GVvyeJpTKcmU
4H8kLAXqdTGrT5IS3N4UapfBMpdFmGzToH2gv8bK3GVgltbRIa5h/AiWG0rKV1axDwN6DYBaULyY
IkHzMyxfRW64YiRs1ZAcOl6CnDdwbsm7iaUDkQfbcTKeBnV4C1rivNh4L1W6U3Vtp4cSHGmdeZwg
7bhlo5+v4/No9jBI5c6Xu5IyYfqirWJ11cPDT1HWlnBQxjVvRkyLN8kaduYyuqMoPYxJ/CWyccd7
/IjT61Nu5lMSpNRaxfRHnDQ/BRCkwPzuDcNjOnTHNfKNaOKPUL4ogxrtAu68bQf6XuWdzEhaQNtC
UgBXI+njzGWBqZt0F3WagJ9UNyTOEkskC59GKO7bpHrQGqhh4OAiEO8suV50poX2ok/fUdTcYqZ+
o/nADsWtxWAjCg0imKV5DKfsSc77i4QfV0yiW9lnB22FsI2duGPCPNAlwgxmXl14ckhmCohMUAis
QnSAYEvxBenCh8G2p0tCo15AqsHNU+ryqR6yj5D63lED7YYXdDsN9SYUR76ZtJv08TvT0zct6F5F
Ubt0QoMLL88eiYJL9eRrLnDLMdAoqBvVjnG6oR2wZp8ES4eLKdiKgqQeW+y5kSyLX2T2s2b6kFRx
QolvkItDFEUlJkjxBvOxjSNHNSpI5bRalrhQx2RcdMu0XpwnLHSzkzftAVLJtM2r6luImz0kp02z
yGdSKW9xZ7xZg3UP9IzU7wzvV7mmXYwUIw2x5UJ+NaHQwEDrnkOU9FJC4sk9zKdLYgwmqfSRry9Y
7vqp/Aapt5Om4joUsxcTdeFHKqa2Do8xU0WFLUUcM+1t4WqLxrD//WA1KTCp//xSWL/822N/+/Jv
f+33b/z1DeJ2m84Kq6fcpBTVH+OklDZwPCwb8ooBWBnNy68uHAaGyop5eShQoNm/suh/CqR/v/y/
fQxKOBS7gLGIsUrgu1WIQzQ7OesGr4a0akfMNfT698Pvl5ZhdDtjuTdiP3SHZFWgZb/yJhNLu6tF
uJbFgOyev2Trv7phdcpNBN6r/r3KDdR2v58upBYHqgkk5Z8i4l9t7a9O+K/P4BSVegCsJ7O6Lfyq
nQnHD3f5+mP+9elKd93/fr0GVjCwC2xjVX1RwjX7aRWlkXf0jw+/j/1++fs/DDNEl/PP/92uf9DI
sI1yvxidUjVLAn7WB6viWZ2Gjo0mnAc2aNgzVJkbmziiMEijes86td7/fvbPD7+P5UINtqT/NKvh
Coz9KwMhsdObEmigmRJZzTjOUOLPhfXNWTGw32pd1HnxiEtA9VOLEOmc4VsmcsQRO70x5fE77cyR
LpUPJn1P1pYQ66V5dklE9eaFY1LRisAlN6eBRS0FOxxkF2Rm875RoTw2IofrPJzTZkJ4phmwKHn/
TFrlSiE3Qbpl0gG1F3GYs/1AE5Dgrj8bEGUcmWh2bylJZAv1nUAsnIgiSplMdW9hXzmb0/JgJmO6
l4msOkRluBfn+rNJotofiiClt7aTdizOmFv6cweXjxNVP7BlwPreGF6pDQR3D4EztRL/DMJw3m68
mGWeJ5uQzSU1KRjH0BTacwkcRs/bnMmHLIKjEG/KCChv0JqTVKIaWUp9B1u63FGH23c9yLKTGA52
WHTKeZAV5Tx3Ie9+ZYICp18Wpfox8jT2+Cv9OScYJC/UUxPH+pYL+xp3k7kzJCUAXQuhvVKA6k/v
ksUYxazk71bu8lNRUr8vLF/w6XUG/03MKWBaMPOsAgB3h6jhpLbaj3GCdkniRXER2qW4LCQ7rPat
oVkG11x91oNI+JHOq7JGejiK2C1emubFOTKM/EwGG9ulCe99uEI7M1YqjNsK+ASbQWrIE+xkDLlM
pE/MSHdhXDzIYW0wyqrno+5bpvhDfq+zsGID6mFB3pEX0KpN1bkAr2xK1XwBV08rwRwg9yR80tgr
57MEmhy/43yM15+E3ZPAdo7yRhKBLwaG2W8nPeRV6Sdi2CqCreTQys7pIL9yvxN9xnRPFCCeuL6I
bJRQmrBQydnJ8aeigisrrXXF+33sr//9+380YszcqS95Yg5LjAEJtG4+5i+KZX71+nIs85raNSkf
1WZihNacgwj6kBDcp8lphemDwI5vsU+e5jw8pYAB6KMP4yQ9xcRb2p0qPZcK5njBqt4NGXuzRFYr
K46HcRn6Q56RNSaIR62jUpT08ViygPEFA85Ctq/gKrcFdV5CgFQELI9ci8Y2iMWKRdSCpTG8qKXs
D2nXupkoV3YX4MmKQMPrAXWqIVi4obOJELFIdQpzYIMiDU9kNXnCtAJU4BHO43ytpbZioIUwsLCV
CfKB2WnPYzCezDl9GwWVMpXGU9Tbq5QjnZHQGRKFVVOWTJYXaHVkj0mr2ppSXbBpd6xRB9gAFmlA
AGUeqzhws56x1WAAZVAKwk0Zfv8Za4owIxff+6ra5kZugatVBthwB9MEEh0syo9GbwdTgEAZLZwe
gphbxzyVTPpAMujUDpJ+DYbQcCwthipQTocxRTU55cNrryvYvR+wJ6IFasJrL8jZMbHQbGQT0mii
cquhPEB3IbaAkJW8mzgIVaYr0GLqQXgJKjavMmmDuGhLv9GWjyDg7ZQOzYMpqd6YPGjamRP/yeow
0iVGcZ+b3BVm5VjXBLz1mn4zpWhXdckfVbqOA1zX2GRnUZrde4HiIy31eTNjbqIW+C6q0to1bEiu
whQZboVXjG5GPkjlRtFDon3DIHU1+jw0IMllAeWLqp2nIZu3kyYfxYSKspV3PYuwqZB6uwWKN5ZF
5UiY2vFTt7YSS1yU5YI0Q1ycKB5PZXgwqOLQDEKYzfK09hhQwAvM628jVD8NAxF8z65S7BVmkon1
OLfx5EcaWNGm0KQDNuYhkuSXXmPgorX73DDCXdxPijunwosknGvqMzSh40Zt6q+sljimh31ZRT+S
xLlviADLm+xqUZwN0GH7OVxTPWMicAKRoCYaaCGCGdJwB47aZb+Wkq0CNZNIEsYUcQnDpZecZmIS
Ec/tR2J2TOorWGyBRltmsSEPv8xWLw4GJHBaPtAEoa6Ul4lxgi3Ppm8A7/LpdouHpq3uKKY+BzX5
TvovRQXAPMhz4OpL6HPuqtecJyvXGOoVMnI9On72AdPdrOLZzazZYHbWdZsPvMo9EJhw0+n462by
TgBcTBcpmnqvxm/pkipZwWhQtKP2EQkKkBU6Sl7uSxVKGjEF0ncdLRc9zuVdoTeml0ytU7Cht5vI
Er1lFHlvd8wKdZmymaFHNFeE7aA/tMFcq26kVERrRKuHNWihFJEIQpxGfctoPT1BblYUNPuZxpg9
S2j/yEOxDYVseRKWZMeJFO1DqThrJVF3oSg9Rho1s5wXE8BdzKtGX/tRp1K/ZcU3TAiQgclMO8zJ
xkhXPyUaEp0yOAKfPpNJgPLNwmuqtY3K7gztFwxiz5CxU8+itdWr5sZY1oJPKl1illKNFj1kaRDb
CpsKjxygB3bWPpMh84yzPOSKrsRdEuEsQxiW+1ZF4WJqAk6erCTZZVrDRPsfbGTP+VgMfG/Q0rp8
7IM5ec76S0TIcjgNTzXaAwq1xh1GMQAfAig8Ca5MWcwNSUBMn7vZ4bRRYSZAxwpC6bMRpjV+Ze0W
av27ZAIM8tlA0Uxi3yRaX2KHJnPohZH6hzDYGqO3AiRaLVSs7x0aR8Cde9oexNpQQTd1sUv5zZym
swCMm1JwEMLvojWQ15kw8ViMwWbgvrtJJ/ZNhPiap8gUzdO8ZpiMqoHPIVA9cFYprkxjZlWsCL5o
gLcLzTqBhCSC+CuY1VS8iEZ7klf2ehIOkKeHbAvs2NyLYxN4NZEBWd8Le0KFQUaoSLkG8qWKTa4n
DUQZfvpUAK+VlmGOfv1lErT48Ncj68NLg7tAjp4U4J1OIfa9EyAOO4Da51aFK4xIv6Z++etLNCfb
RpUw8yFVJ60OC220Fn9zyMYCQsHvZysTzR+0xJu1KNgTyoWE8/fTpWHgTMZW7ioF6XQLWPrfx38/
EHFdbpKif+WrzhfHCI2GmB3aEGkEhpbsEJu0Ll2u7GbmqbwFi51YLcWhaoE3EoloweNYaO07XQfr
YujY8PuZgCeNvTApk+9wZguOLZISONwPEXBMTCDyseK3PzTrB1L7cAdqwsvvQympPg7KEpBLHSkW
iNbzeFcLmqe3suWbYbtBzdwefj8MmOadqdLg4Vu9L+ut4BrNSq1YgxjGDEN6xhjEBRrPqAqodzFr
GAZwAwTk/B7Mgj+QJPnodktYHYgrKA9oS4BecQRyXeefUtgI3LpSH7zjuW+gvFWkHdiQNVXiudL2
gNyRdMYGqQAhHL2riSjx4nCKD0pYxvyMyR/aVq4HVKSHkfbEKSYWFwmE1UyaGJhAQD9U6lwdmC1U
h07sUXRUBDIpSkkpsSYHDJVYg17gWW7Dvj7I02huSV04dsS8HnDON4dCa2VHasP1dAlZhPw+aCSF
yyXFEBxkA5270XhmARDLmKNDapLzov7+g4BiDeICykkpD8P6JIQTCwPcGKc6JEusiUX392dPGD8d
fj/rYu6tfUIR1c6gvYI8vjVrgonU/IE0suwsdr6ZHDfbcjB2XSlOG7EeD5GqWnZdUc8IS3/pcn6A
WJygP6iMT8zmWBUt8diYH9fb9juRWBxWtZaiSKGcm2X9gyd6s4x9dmKtXbkmSGV0QqGgoZQymSbp
E6D2IAQaP5KNFbKHx0sYb9Sb+hCM1HqzVW/jSH9XhvY5yRFCC8SH5BWSy2EBKEsMHIr1JPkLL/r/
7RD/ix1CVsg4+5/sEOfv8d/8j7xqo7j5/q9Gin/8zX+YIgzx3yFBI2CCTi9jQPiHIcKQ/13TzJVB
CWP2vxsiYEmyl5I0awWbkx6ngHr/h0FClf8dOwNUSoVcX+QcovL/4pDQ/oUcaxh8J91UoccBCNf/
httVWd+GtWksvoX7mJS9k5JHnhl7wr0+Ik7SnUXe1MY+kD2gb/1T96H+CZ+6Z052Ik9msozmzbQ4
hvDSVZwiW8L2pALRJZBJWgTfAvsuuAUuxzt1Pve7KnjItoBzNsUHQCtF8aDa5BCk7tJXfQD7tbMQ
Zf8vAHTpXzDt6+9omaunRDH4z99Amk0gz8BczMUXF+O5l6SHqF+2talcYX386Zv+RxBgL1Vp/KbF
0sN/uSCufzlN/q3o8ysOyK5dAaF/d6AgQLJUXilDU0VDROn13x0oZR5MhNEoi2/erfEg/pQP8DMi
R3zvNvkPc4aVpv9jPKoPZeCqh8hy0kdhY56sR5Kdlgv4M/UmMV444kf9yM/LLr2lzIPPcWOPt75y
Wi8+zx8wF5EEaI9Gsl0St/SnP4z0j8pV3Fbmd6it0kVreU6/09EjSuatJWwRci3bQ1s7kZi1GDbR
v3b/Xt/z+9A6grLTGAAZHlsXJFoSzQOqgxovnN0e8yOcsy+gKYrfEVVDZDQMb7BHbvNYn9lJSwek
s3uYeO/lHU1L9Cd54tfZTC/Fz7IVHrB/xqfA13sSTuzhIzR95LIXYG7mJvme/dzt3YUhKELFyv6R
DySFdBZRpMIOmUX7SWgByxfBJWQD+Rt4pV3zDhsmp5K9wybMKMtl8l/s8Al0N6PZdpslt/m6GE54
CklWISH2ln4jtqQFEE7lk7ZleIQU4SUfnwB3kVPA0xEe59fiQ9+wSqYK1X4SloMnXd8REJWGXpE4
YeiTdIXZhbsyJzuSwBT55vyK5FyB5UaBmEleId5UcQOi0bg17+NB/yyvwaUrz/IjwzvIwRBwIJ2h
Q7Me4q1wprQ6hxj9/PCqHwYMJi7CRWa/1Ue2r+kMI5spvKv8JB7uln6TNyTJ2OMnOJ90YMfDFMUl
SvJVbmm0rjF5ISfzoM6uMTqF7iRe5xWHZatuIk9tHXgojOThnn8Fpwqk6Wl5xeGEPvcSONl7dJJP
SshTyy1KKBA/2kT+BIudbI0jKMEi2c4H88WiDlFdMnqz7+aWoUk7y8yoL+IbG3HtIdwZjR0Z9JoO
6vxRcqyngWdi9argEDrS+ss+SZ07hCMX+UGqbPMefurnvj10BK28BHfzhnKJSxvpWuf2zBZ3+jm/
jDux83LlaNxa1RMyr/KLz5FNtJP49G+vaAMT2/KRBycn62o9Lyyq+i3bzckDIc+7w86+hzP1bH+Q
kyeQrfWl3OlQEglCs0V8+bFtpPvxVV5fNJU11GCznGJg4XUfuh+7TKgkJirOgp7GKTfWTduDrYpw
teB75Ka9k1jb2/qfBnsQvyDKA8/YUbCFC0+kLY1buGF+QEdg2JT95zx3+l10ShP6DM5AhXGYyKLQ
oxrsdXcIvZCNxVd2jzzCG97Sxiav1wbseMWvq29Xrt2OsML32fVnP7qr8A4qm51yeDE6N2QP/RR8
tD9CC1HElnG97OYXHM0eJYx1IzsA/xKi2GYnxvaEbNNpAXFclP5u3YZT9xYheAawNj+ILxRPLm4h
8UG6MOv7n8/H1X/3X/15WIZkbWUdS5LEbU77W16CnC0m3FG5xhTRuYW1bOXceDHj1v2f/5l/OYTX
fwZZD3Bmbnay/rcMjKYR5h5aZO1r0shey3jBxbqbw+l7adlyzuS54AnkFv+f1On/w9Evy/96d2X8
I4smdGnoeyqLov9+9iuIrvXJahFtCswP5zjwtKlI/IquE+Yp1EYyw2xQN+Dan5PQIuXc/CiVsXAD
1n1s+vSdWs1P5RqTt6yBeSzkl02Pcq9bw/RSUvWmUMAnZjbtRlJmXE3Q5ZB4ytj/ZKnaLEs52mnd
nruJIyNjSmAhsRHXGL9iDfRTRwIklcQAf7EJ6rZ9lity+1CrrDHJveVk0N09xVwe0MYFwBC50YNk
kZUBulh57zSjfwwp209096jQ8RPkKevJhpZ/Z3UIPtdgwnmNKGTWwaoM5ah2oX0zNpn2p8cHh5gj
2zQ6RCKoHkKZb8oaV3KeSluFGhz9Cc6HNEEUVeBc04PeoQhGki/EkHmJ6ZaK4RrDKHR52YFCEp1Q
sEqvG2m14UFmXbedqM8FlzAgBuINGSUM1s7yL1KtFB9TPVBP8VBjmlt0RMwyM9NSE4iEm32tbm4A
C1LQtflmQt9rEy64BkmZP/JTJKFqTooIXjEYHjvMkP9rrKLZGLMkV+vcZB5QMIVMGbQlIlNQRuOJ
CnXPEEdufHDIYHHPW11QP0drUs9W57FSyO2gNzJ/GGRCODqt3aWt5E1jclVKATMhP1mhLU+a/BHy
89qlmX81pRr4EKW5ny3yJRm6UyQg/epKXdvIsf7cx6hb1HwVdDGIzlARQWWhRmsQli26/shA/1Gs
CGhMpbNoRlBUtKs0fdWT9rCwTGd1Pr9MevVcTeBNL70I9r+d2ocpKh6TIHyS4/aLjQO58lzAAFPB
x7Uv6+fq6BEMgog5FhICHKF7TnhKNRFpGaEAPj6LsbB6T1t0BYguqmJ2zV6OGMFpkvAcVdo9lpcT
PIqeXExeaRMqa4JNRMhUwW/KxkuGERBvKrZ204/PBZlTojmWNNFMb4Tpe+ZSF4XsaQJ/HBjEdCDq
4+BL1/X8VkjhlOphD/Cu168w3unNuDN0rGg4C9A3Zjw72XKS2KJUVbjpx0dWatghcLHCzK36zFXn
aEtf6q6vmRgImyn7trJwY6iw4SLNHQvDa5bMQYXrq1e9KriDgoc2mI+UmOVY/ps5wGKJDOCJBQ5K
niZ28jFm0/quDTSDiO9TCq9C+06ij2V6XAa0VNNwxxR3tJRoZxoi3IAYfw2hewt6Ukq0YYr1Q87g
gK49VLdxnl9m5nbMYAID3bex3jSaXjkyMzBB8hhn/L9JOY87rVNR2lYaQqtCqneyXsx+kvd+i5yS
+D1p6g9F3TwIZRhs1RKTDykTDRLmSNqH7SKxg7REu1JMHJpQ3n08hnupZwOQBkzXK2YQpiTitipx
gBLkShggH3RMpfssbqjZZCCs27ozr7BSC6cQNJyEUtughFTwPkciRgqV7Z6hfyRpQNH6+1BsvhQD
W2lijwk5Xf+QFlnYD9fPBvkP7wgGUxrEKMJZieWr4SKEzZqR2GUcn5OVBfuol7/rEOGpLA+xd42d
bLbFy/LQjg7lIiVA5ZtueypvVm7HW9bglIzBm3wnseItqbzWbU5EEZ2kDzb/7aFNHR2J0nUhHLB1
0rf5kfd+fZxgyf40W8kbqBCOytl8swkeNm3xDVGteok+2qO6mbC52sEZf9iBkl0Ep2TLr7xG+qt5
aB8jX3XjNWmcc/5i4BNYRTZOLrm5yhPlIHgGM9q0jnEWryBg0MKEqdvozPbsAeQdCR7GTrqZLgU+
vJXmTWpJjD2iVOGvGRSIDlNz7dO8ml/mrv6Oh7eIZVziqh0GG/7i8FMrHgugo9wjoGRv5RQpVQ8Q
RTc7Q51/Lp8o5MMrQMFnYwub6hJvDTyr3MQKCg3lJ3tfki3BmZ/LOzIvY1u3XokoKlmVrQSESLrb
HTpfqmlVNgOToT0b3GxYB6oOymhE1AiqdIltjhfKm3n0J3OjUF0RzNYeJHWnYeji3YbdKnDEExph
zlJNtDEiEGlT1d661GGASYiyN+pXTXImfr1bzdl0QALlxeYmEtAgcCBwP3HQyiCXxSQWVl74knXb
ytUoTs8mPzlZSDukM82rXG0VaQMOvJyBjRMS7QgQKS5w8OIdH04Fvx6mFfKQTKC5tu6OrzzHKe+v
edux0FB8medDXw0RSDWTyM4H6CY2uMjYQ3/Os0V1+Q1yVGkOzSf+WF6e1U3gISecOMZxEO2Z79GF
6MXDOOwm6004c4RZZ03b629C5Q3osGm9d6t4GHRB+Gic1a+h4/TzaMm6at8MLIzxb1Azmk8Gke5M
8M9mfNC/NE+4Lc/Bhf6pfWtQLRYP3RNSXv7t8J3S97U4Vrvhi54MV6n6je7vrJ/yjx7sDjKrl/Ee
Tw5zXevM24aVcumbowMUtrxXm+YRBw8UT/ONdwCAZ5o1JL0461HXA7XlAr/XoYd8+5zetRW+48rS
QU/QmXuB27wM6L5GnzFZt+fnZciIM5f3JCWU4CG7RN7zhP6irlHCI7RhxzWHO35NvvUwXEvplc0+
1G/TPGKVjlMP4hhPokEjiSbB0Y4SW69DsDfpQE36Gl6pDd+jTuEY2IUrBsgdn8Nlm+uOnm6z/iB8
qoUHRFvyESFqSBYpxM7WZSYZZ4EWcZp2A7hgGyQtV65qB4Jdb5tDj1N4D2/slEBgAFP/hWMreRWt
Y3YMCp/eVicOnGK72JWfONsCujmUWw5CTOOV62pe0SuozhySpgVf5szoPxNP9QuE58fIR8FukPz+
mmGdcigGaMBYTzwjS0ov3ZbFvjC6KYRgYqBxRMLPNR0QMwY9g+6Nx5qGvHAJ1+GqoUVlLuBl7w2h
xaMzaU50oyMv9mn6NGyp8qwniET9C2gHZdqajrJrHelV2oCkvmdbhjlvuYiiztZ22SneKPeCuYJn
HA+l5C2PY+5N2EPs+prd6Gfeuk2yi2NHPaUcY6FbkXzuGF8I+kI/P6t83+FV3Zrv/A43Ol2z8KM9
pN6F7QK/dUZgj2fhVHKnC8nPc+OIxqYoN+I5eOhgoWN4R5njjC5teffQXoS3+qBBS7a7V/NmlfZ7
tGsP8FM9yoRbgKuBlCNO7eERULG5XTj0d9bG+gSm8MwttLsSWiAdp015Ds/Nn0UhRILuCuWzdREU
h12feq8+maGfOGHVJ+Uc39MDeC1sMMpenXHvs3AkxsLPUvjZu0q86jf1ZDyWz2xmKTAhtxShy4qX
PW7zRWsQMVBpdtKr0e6XCy3dmTsMoxB6xPiT1W4HjhqWGG9WwzX6/2DvPLob564s+ovghRyGzRwU
SMWSJliqIOTwkIFf3xuPn4ty2e5uz3uChcQMAnj3nrPPMkXmmBGsfeB7z1bmN3HMkUUCeP6mGWuD
VPh7LDoNyWYbHJGdvwuVHYo2fic/3PBZiuSsDjeFuddjpHELVAV+u8lvKasQRx8XN4wqtZ+1+M5d
hSdWRXNjnqHdIj1ekCFx1rfeoxauBJ04exGo5PiRZ7GMYFstqj3gS1IHhpuIQPS1692JO1DJKnmA
9lLjX/nZVStjz2EXvE4/sjt5mjPXwSF7p7rSozx+z4Idt0XeejxhqD0k5yA6GNp3TMaxew762+gd
vXmf0o46AHWnrO6W8AhtvLz0k5FIHf3+qcXzECifAEe2Lsqf+MT5xyOfMvWekkP3OK7DH9qr4q0Y
EWBKfaMCgTHhngJIZyy0+3Q/bcRZaxZ4pbJz8M51iZOBYXx43aa97e6Lh4jK/Q8CToixeIU37Hor
IIQeX0BPg+aOD4dgU+M6bGvr9Hkon+GCTPYysbZoYrCMcFHRONu9xe+Ns0zuUUyM5+Gb7z/SSEy4
Ad0bHLEYHK1qBSi6XfjvAWBmiG3auvwunot3Wq7mSxk9xCe3PHrWztrFb/ONp7KJPgY0t3gQo1WF
1eWAcsAgRn3dvWq7ckOvBMwCoM4lBp4tBFRM27dRgkRnK/RN+8u1Vk2+4LRJX15F6PvmPqrTnf+Y
7+DfvLW/wKiX3AU8kd4ALMzA75sugjt1nT076tI/FWdzGTyUN9m0TFDLLsSnsWnfS+obn+MhI0iP
CGX4xct+4mvviJThkF6kj1zzorO3HE+durWifXOI1uO72a7EM2d1XKM5z0pt7C45Vo8woLiKGDv3
xaZMSUjLPQWlD2Oj/mJBs7Z9sB+oM1NiHbY+Gg2xhujiP+lUL4/WQ0mxJNyE6Tn7ZWAl7dbZL8vB
w3ievGOibRSaThvDuYMZ3p06e+9zWRzVd5NyS2p+7yaVwQnttODbZINrx4Xd0JatNzSIFxED2x7h
kSBcN2lJNuEWSJAfE6lrp5zb5j5lNRTQ5u3IAP1bni/928r4rKsfVbiqTnymkWtUt0RV9Yt7mPwe
b1J0hiTrB0sAJ0D4mjX+Qo/8zre45R53Yf6C/g72z0KKyKH/DDqE4zh86m66n86P/p0Wb0IU03eB
rhwB+6qolv5nbc+++UXPmPlALdl6DdBNzFehpbZ1DtPtuMpusm3G3eWqtxf9XcJtRoXC2twWykbr
VjT9uoW4i9aTihR9Y/5U99wiRtsK3fPRvBU7Cn6cXsQ6uEvf8n28BaVTf28RAlLWfBJgPZek0HGl
uHe34s51j+p2+NX9cu84KhXCbJ+m2/A2/+E9BffNbUai0XdvH71UNx1Hgb8QLwP6mfxTm04j1tN0
ydBrjPf4CSIUGj8cd1vSpvAYyiDj40BX6tUQZcaycwMdk8CoHifd5HseCJo/TIxiQ8tRj8Tea/h7
5g2a2tx2WQPYkW7hukm52qIG1SBnMJH7yTn5MJxEnMiTpOak3GpHb4i0uRXLjoUzlRCGTmnQ7PoM
UXWtaqvAQiVDaCv4DM4zjajNlatWOvIIvq/SCGbpMTDxeMi4l3eXjoWvO0Q1Hmekm2alFq0sJzlH
Xni0LZf35jVUbs1M3XSkHO0mR/VoI+P9Jy4GrQzxx9SPdE4edrGJ9Jg7KoUuuj+q69pxSXWqVIpR
nsVH9sNg3cTNm5YQ3yDaun/UoANFGVh/oVNhx4ntYyiyHZQsZFGnhPvVteFieXQ/9NDkwqWQ9DBi
vUG3s6ILr690j/4trgOK5rqfbYxoCEmY3VjCNJdKTAxRFDTVEvpFhf0LeJ8Ai7AidrJ5ENwdkQGL
1DR2F9WAGjwdcMypdX80W67rZTJRSHHp0MbpWfHJgelUzb8Na+MN+U23mDg/xG0S7vORSqapxA9l
0R/c0jk6XJz8kAa1oWIsTxvuH7lD7gv/nEb+u2kk9aEh/6MrBobPMee/erI2aUJ8Bgpf3Sn2SXBk
fH1Ck5KudJNQp1HPgBVGGSORkZuKrIGN23vPIbLCZRy1mxCbUe0Qbl4O37AO6Ht8nfTJGuRr8Ufa
VtXB97RfZpkyLOvcYd1BV9yqfsT1V9nGZEi8mbjdqKNAysEvgd5nairQFMPDFJyzPLe+ZVh3FSTE
g9q85e1EeZlGcuw/CetTU0qMfUH60oUp11VBiFFfeZ8id45aPVQLRfGpnOS8h2zU1mJA3aa72E6z
6VVpXDCUA/hSoYafE5IwODsLmK5oj9C07XxqeUj0noVjurs2hrAjFOJDArunwxD0r+P8YrrO6FQb
l1hDwfMMOJGAfqztsNmYmqcs4Q2qWGv0HWpT/N6GRxS6WYCjD5tFpR/b6RUixGuXh3c219AOO9Oi
6orXpmEwJh+bxdan6u4TDQ922TN+p54WOQND/pQcKRsfLzy2p0Y1v+UDegixttulAtpCFVx18Mm9
cFYOSV0PeAfOD82vX7FqH8KMAXGZc4tqFM1zLiAM5CZxZ07vfa+GlRb5302bW2NSW49OwQ1ziU7L
MReFZ74RNPataglxSJD016T5zml7N6iFN0HJkAEhH3dWInLWEb4/rSIz7yGcfUIFLFJEP8TKaBGD
mVpd6MI5IzCDk9gzbHLQbTrqW1L23+OBKw0pP9vRox6UIRePICDreKk9MJLEvz0LqCaL2OCUkuLX
IvEpRQgeYXzD4L4WI64Wl6yhhZdD1Og0LgBO8NQOZrh1iIxhXAoKSV1qinrGW7GpaxLVlejJD+MP
y0QlWmu4MN2m2euEmmyNuuS6qHtwnDrqFkoAphIVxHMU0UHkFLk2UMMtiGuC6EC/LWjBDXn5Oeqr
Z02Mc5lsxLZVk+KmNQ9ej8NJqP1zRi7HItJtRjIkpCB1oG1BLnDcF7STVSfYlSMlWBsbsUa+D18t
R6ee7yqTW1qrMutFl7SvQFW5H0npxXAOz2488WK4DNG0PH5zGo/2VeyPd2aORzNwn7o+Jpu+Xvk6
fjs3J0OnYCw9dMh1wVCOqzgZ9fuSPqCiFt3G9qAypY6xTDwsKISDPcauoKSQeh+YkB2keNkzouJF
1PFbGZ6BmGNoppm1dVdSZmga/1c4Wxq79hWhJGg/sNHkUMTxuhxprKnmcKi7g1vr7+HAjWzZvKn2
MdDKO/oau9LB0uY2NeFINO6zeqXWghv8/LYYDWozCJGXD4Vr4TQUj6rnErpYbbueCLWoUft9VlU/
y/TgjSrGnIzLaY6IEGovPmSc9Yxv0rcE5XVC9xdp3m1aoBOil8AND0Oc8e3DHj3sA4Ib+zrEZAvU
AOWeftO0VEUqZR6ruv1DNLuwkzg6q1WwtFIr2xmCtu9QtEuk/Y9BBfEtbcnJa5NyV9fTvrExusSV
eiwq2Iaxmj5ghHjr8FkvRIZHh+B3BsvcE2Vo/ApF+Ri6Ftm4cR906Dw1674fvIBfowUcGDOUxEvj
Ks6wSevQXpoWiwTKVjs/UREPMSbOgwBFZUKWYOFlz8XQs6qkrFb13TENg2fVGVZ10S2JvtC2oicU
ECwb1d9O36Lo8he2m1Du6Iw7bdKxp442EMQEmHl6sIit+ZjQzGF0UPaxqp0zl3vQtCmf+yFlEG03
j1DiSFvpnXPLcQpLnBO87m0Nswbj1cJEH+i1BibDqs6xtjVoikTgB4jKnWGgQSop9OFUITBMyzEr
lkfQcI8Kn/8lonieFMm3xElCrsQoJSsuZFqOUDP3eiwZnXpUPQWvm5FRQo5xCCaVGW3CkoG9U6PX
anyby77SFvsYNWA7RXPATxxt/LwjrBPqcRe7DnCD2eege8DKiPgy6OssYWEx/NMZGtrjh5l48bIn
cgQaVbKfVG0H1W1vxk27dhUNKmWbJBTHbWS2wwr3+bjqieZIJr1e1iq/v+1PZBkwLtMQsSz9WDmN
Jp53qzTjVeWS/9NmxUYUTr6Ne/2zFx1l3BTS0lOnqNbate2lGGOGDnV7C+ArorMbricz341u84jr
ibpmU+391t2lTkQNorLOfcYlt5zafTR4dwlfEQnhzk1p+8qqDLjY0LRK0+hRjFiFRG296gj4lmqS
vSW++txX4biFRkqjznt11IBCH5EfmNOJtvLqbN8F9jcTaxMET4WcIOjGZpY7C810NvzcPaQB/Rve
IpJobGoC7lyztvT0YVKUI7rXR+BuJne6pmViluBvnJn9k5uT/RK42s82a6tbM4bXnI84581SbADw
PAT1vkid77aOGK7ObSKbxs+4gIQMJJgMG76hwjTX7UB9TVO4Y4vMEJsHXAwx8K92xA9HoPHXbA6J
EIvIiigNe5VsNNTiS9TD2jLXsU2qbXDTtQwUTNQRhd92yzSOHpMsbjc0aMDBuaiCBK3spEMCQUxz
6nurgY7G2FPXCBrnVje4M+DEdgvZDkKQd/bJcF02I7mfUd7dd8YGyhx9+bA1tlDhzQOAFPMg5/5Y
HNJi3BPctQgQuEZ0htaagUqwd8OvE7nOrUZvHZHbciU7i45/ACcsbZ2V3LX5mv4GBNI41Hb+gxho
LLuJp6+6OREJTEtzsMKOCl8YMCjVGMjOKOnV0ClrRFXUNFNGbjOmuguCYm9SdbLSdi7ipn9N2rE8
Q5txNoTy2tg2Rwg0ulU4CGsN+zIhrlo7NG+eNjgH5fckQl4AdE3s4xpyC/lIzSEDjXnALdFsHEt9
yHqXqhjWrJPq9/q2A8Jxk4rE3Mpu9/+LBP8XkSCsYzQNv3UBc971P6RR/1cVTUX+j8hk+ZC/xIGa
6hE2rWomCrE5xN0EwPz3HGrN/BsCAhvxtqbPMdRIx/7KoTYccqhnuR4KekeznVmn+HeCsvY3Q0fK
h3TQRUGouf+JPlCzZxbzV4UGtwMWIkTPRWqooUU0/lBoZMKpyTXAiuQaabuORDMd5GQYkumg0aY9
6NNAZb1EuSs57wgJGD7M2PfL3LwYTelr3tjBpm+wpdH5Cbm4e2MHAYQ5EEKY6sJDM8cVSEq6nJOT
foamy3XONeFAEUmLXzzcqwPk+aAYn/CTBIR/zkZVNUfv/E3Vpxs9bPzNFewu54ArIFaTs5kMwO7M
jMQt0l2QC5N5Pb+FUOYMXcj6FkpxTkcKPerZfiknumgQPU5DxfJ1Vk+9H1GC/iqoc+pfcnPXTf1f
e8ZZTvE+TWLuHDsUObYeC4qDilod3JHMXIYH5PTYGEPlusvmXpA0CfGSuMYMR6w14ojlxgjQ4+9F
Mu4wEedKCF6WamDR0B2ZEkuFkMhs0E9EnMhZOcFEB/ZjEIiF/LxVufeaMdTzJ79ONHtG4QUyGyKZ
v34LN8BCy8irbjUu+GFpU3fqYhKu3HoOuuC+W6MmP6+WO1z36iv9xeoNBfsmp6NRiIeRmIiDkWfg
/ec57fdchLdIBS75D5vVaPA16tbcHCpY6HyXCICkKfmS5I5yWe/mL/LLpuuzf3nO3Ji/2rGhPZSO
NE//eHUiwP/+pPItyee4vJKcvb5P+cCspKTEsZYoiX7oUhdh4DyHZ0Q/GFZKbUnOypVyIqb0HXK6
v76uknPZ/DA5ZwllhPiDnG9edV1/fYBVz+FN2OMUrTgMucs3j7uB6WVerr5OnPlYuWyXK//l8pen
krPEqsWbxDKerg+Rc5fn+fMpvrzuP83G3k8DX9r+z1f48kzIUZCidDqddflh/odX+r+98vVNf/nc
X577ul3OycmXzV9m5aZoznkzU+LACWdY6i5//+vhLef+7brL/+LPzRERYLs/VioF/xr512GcNdNM
5n/YdVICeiUjFeYv4y0MbsAK/c31Mdcd/3haucGezmEExFN66NPZMH91018X/1iHoog8E3v23v/T
rNxVbpJzciKf6OrXl4uWjBSRmzP5dHLW6hueWe76b1/9+rzyZSyCPpW2J0l0fj86ft3um5zt4rBT
1zHyk63aQ1HG3X6gAFoeqOHQgohbcqjlSjlxUypzy8smuZdcSy0Gx5IzCXqnIoYl3yhxd5SbJjW2
p0c5q1pBVtx/eRrdRpY5lBp27SSgrHJ5LsUgywYjUORvkqiwVmOq3XozTaO0h+9RZb75E12GDB11
DqlgOVTt9yQlp7YCcLPuaAP3yFSKMFxTnYbdBSiUzmx0LNOiXKdzfQcFQZsdDCf4YUzEf+VcghZ9
omVLv8Jq/eVdXj7GSLY7pLQqBE7EJU1mD8rgMbn4b9ddw/Uuu8xXBvnYf7t4CTn846n/D09jgFGA
Ok+pcH5/3iVRbb7aXGblWvk0rrzuyxf4t+8kQ2AUYkHcfn039VBAAR0fSnklk0FmEu4g52BI/5Wj
KNf9uc918/Vx13WlzD+7Lv+rp9W7OZFNPvr6FP/Zy8invb7K9WnkOi9O3rIE793ocQ8xzBdOfb6a
yjm5Ti5yBT9psUoDZN5Dru9CBseYiXjYZVZuiuV1VT7mj2eUi5m8QsrNlz3lg6b5SeXcZft1+fKc
oamsRsVKgbITWk9t9M7SS+uoqZSxFGx08CyLXiX7IhuprbX9sK1VKi+wIT3MWHSn3ERdTb4xd7Zt
ZN5h+T3pbHp0IwAnrs8NtWOHYpAFnbvKspva84pdR7i6V6rUahL33TCRQ5XRIanfbcXda0mZ7XtX
6IxOgXWazgOc0JFuNcUqpSaDaerMVccdxjpCrWUH04mYrm0NHO+QVClktEg8qY5CrFRRf0sj5QeN
GESuWuutiwkXeE9mb6xPy8B6rb3c23qRB/+3d5ZWEm5NVDJtOguz0rxb2JBIaxH+SPyCdMoe2Mic
YGD5PbnzCbYusiq7gWJA7pg7NINgPKLPBHTbghEHUdO2jb9Wha7Ve7g2k+RjTOmYYonOjxF35CvX
dg5gKl4zIxnusqi8UWlHFNy7A11wHru+iPeW2HghBGNRCG+deXDjMb3C++yjB1ublJUdoG376HJq
rJiTQ35JMJAmycE3UT99K9Low2kmTDz9m1o/Yjc8CZMahNgVmZqtS2c+z1kho3Qa/+XY4WGNVLzr
oMYXxFVYC2ciUONs2rC+7ZajV6/wnDckbbcuvewes63bBAqnRR+VRWicdVhP1PwPmR92z6mD+SQJ
xwc6Jzd5JN4syx+Q7mCnGc+UPA+xXh7jcvgsMw1MpaiQY5UCzWkP/VtrqNqkYFZpjoW0lke2JhKx
h/y/4aQK7jHfmKQeZK1HZGiG+M0R3g84npAAat29gUm38mzSZi2viPaho0MkPfsVDc8yAlsvzMpF
PNpsifRGRTtXvZd2mnPvb0UwsSM+lj31e2yQbzkxRvcdQZnn9ht99aFFXkPACbom5ZdCW0XkJWkx
6kvhTcW28nEBEDK8rCfjZNCuKvJNYJV4YTxcV401oJah4koNFkBSjpoNXAt5r0Sckm5X78XseIzi
CJGGWzmrUIBYiCJQ1H5AzExGapjXvAVJ+4kRd1gZosETkdx3apOtR4K8763Zub/sEs8njL2xj25A
LraXRghvfyp24G96FCspsKSFKNDuNq128OrykwbkyZpjPuAgb6c1DIaamIOo3HrJScQdmS+VDpOp
hlVohSn4kazEjOLDrQU9SaZUysjGtDMNGljHn2fSHsqphySr2TyPH7WLuH9rpuFsN3a1JgmAS6Xe
HuQjxjIMV6E6gkqpT7kflG+uRUtIm46N42wy/h91klUr30TEGcfnlrv9RVmnLlbWsF/5iKASFfsX
cLIDNEAN3whpenweajqB9mOwqnSNlTldWsFYnobc3hOPNe6q1COX0jWWtLjaczlbyVs6glztiznt
IMpOY8QvYRoeep3RfZ76jmt4pQbLsiVPwTECasyW+aS3g7gRcfNYERK3m6ZDNkXx7PUq8aYXFgMy
bqFFEtS3qnvIQiJFByM9DT3Dvy5BbVQU1nOotCQKgcLq+qTYD2ibu7bWlk1AA6l0m80Udx9QnevF
0JOKXvPHXxZKhRoFa14DhdBS/G0LcmOjJxAVOFCfCWIDgt6QQOOLLl5647vBzYht1PnM0yLpwoUc
a1c8QdRVFhBs0oNMsdFcPLu92FvVtGhntbHFKcGqkDGHbfpaqOPS6OmQlLwzApPqW9F7uKo6NFyq
ZOzmtJpgccG0pe1vxUgB+XHpaYe/ps7/lRchWv5pZ8fDIx1veMyltXUbmNyKgPmuAZRrFPqFQ9E8
FbrCQeEXqAiVNNw2hvHYYcRcTZG3hyKYg0QYxhMYE/xcETqphJNuGNL1bTIL7myBfw/L86bxcVUU
2bTFALAWYrgDvfYt8xDlmjNrnrSkRVFMb8iq9QfhlC/8+1AsVm256D01x82BSd/zN0VvMh5NKKwH
ML1jXWyHCjOOOuYdjdfgOeJvum2ND62At9M3g1hqAmoGhafHAWDvyukQBoxNiNOooYas2DdJoD1p
LbyrxutuVOsduTOuTNLSvQaFOlxlivJV9kilFQ1dhRxEyaniYpLf2l5jPaZ0AjqXduu9Tc33SAwH
dd/a2MKDHQlyQqc5oq2qM++oj/SCcKu668A+Q07TVlHJfxLkBBoIQUb7YJ3ctrkTAwh/GsPzLWvr
wv1L9knzWpEiC0eOVAZOd02TvDNAwPjWkZzSeN6G8jHHh11S7CYTYNtUMfLYytxXarxq9bE+JRhV
x9iMz3P4DWc7sHbjaB4j0m9W/PFWbYD8qBcIUM0ovjXg1k4N7ZauHZatY27Hzn+ZbEDI5uC9jLqK
dI/C6AIuI+Vm/6NqLaTk2Fz7OVMyT+xfWQV5wRlGlEp5kO/IfYWFXOrgxiM0VX5UrVPnqNvhbK33
6ZwMnrZpQoHUVMNRA8ziTQARhPyGlsOh4bqoStXdjQ46oiEv3qioZfup446otUHYWPbz0I0bW8ue
82kAbIzuEemIQ1sGrUzoTTfCNRtG6zWgdDhzwPR1slrCu8QtelQDFkIrOtPL2kX1OvXB2sjj++pB
JTnpzm1mQDFl4oL/hpMALuBE0qya7qNrI+LizWEV2f7JcFKEWIFucUCrB5E08AQoTvQJ9P+oNZNt
HUcvfhanhylW7sAUfzdpc4TaFBxwk8xHhrfAIFVtptG+o4+Xbs2I5AR7vPHnb7rUursidxgskc67
JFZMK5t+nbtwBQw3+om4BW23yY1CHeG8o2mPFrxAv+AqSAX0rgTYkT+5FIhazscHO/A2ISi12zyO
AFdbers2wX61oWqvA6ME+awWjzV3DkLY1appmpNnCEhOnbFMG728t2z9RZ/7jf52sFs0CwbSOicu
sQECjhKAsRPthp342YzzYGnIjLLgJtK772XPS6mxC2gYkJpjOYeK9OwbeLQP5kB+3Aglvo/Dn8nw
YuNkGPXhM+1JmRcO/NqcyKA67wlNNBO8IOZshLEJ/xo+5zQZegsgc3UiY1wvdJaGGt75HYKMkK7Z
QjjdiA879hZtjicqSnJ/L7iFVqvipoRtsbZVs97Rs0wdF2YCrl6wUbTKEhjyCCamltyaSCNZyxSG
uhc0R6fCNHac49aZ5vm3YGoeXLP7AXKTAwC0a+TyxYVptImJg+HOpz2K0Lap89pHgRUzHaO9h46G
VlNi9dqx8aac+3lBDwgRvp4oS68ojS3DB0w/7wQ/Gfe1Np860zzZ2gOUmrb7AbWEk0mIZyPxVxN9
eGLVS4Z126IuMZOZNgOX7GEwcxwNeXkbGOqD3mftylDzR6ttfwY1xHqVLlbphN/S2EO9P4T6jWKK
tRrp7S7MhvUkBk7NITHOqoPYnDL0QPfJNVFqRCEgEOoMyMPLG66D3G7ZLl93SUoGJPcFTV30tGG5
BJNiboUgb8OqkSELBLKB+t4147tidZvAaJHKGsVDRmLvNm0wuecWIN90GleqTqiS6mO6bqN4WtNB
vo/tClkYF+PQUEA3OfFtGXd3VvSzcvW7qtftVwNwURodSoX77SGh1j3hlp4Ioms6kLmmZ2HbtyaO
UTSYioP8ykW0yy2asuhdP1yGhUb3s9f48yEfV/C1DQMIaCxTsa/fIQpCcNLQcwp8esyxYmNPjv11
o2HEyPsYGge+mqhpA6wd07oPxlufMI9NHqSvmOmDbV5NyaJl/APguXxuiqOJaGLJ34u7AyJVYIxS
7kDvsKqT8KMdoyeVPLxV7vefeqPdOF4HvmvsPu3gmXI84qp6/OyzwXixQoHTRCnnG8vBWPca3M+4
oIlrY32BoxKYQHPqACV1hwa8VYOtq9xmXv8d6VVyS+VoQyCgedCGmlS2SCyrKQBP1xo7avQfVlGP
i76ZwOCpezuEaw5+5VfpoiRJ/TW5iD+IEaoWwrQp2nhIWbweu27a/Kwy39uIYTiSLwckWo8wsXBR
KB3vh02sXBFjZqy8W8upt2Zlc8VM4VX5wdmtkpeCTMBec5/NukPqwiB5YTjjU+ULftX2WQO6AgGk
K3EzJHedWt9wlgaqTWivS6hZqhcvhal/hEV/o4D+G4uOPjv+deAF012hoNZIGi3EX2fq2wo/VKRo
Z8kSAwvmn8pJpCfhH03FQ8AvV/VDt0cRkNxe1pHPBbCl6LMLgUzuEuh+uMqqgUiVmUomn66bjI9m
QhEhwHMb4fRYi8c6NftTj8m5cSpSSHJ0VP2UdIvejmPeCEEPyBQUjOTTIRats+66Btd4dLQwJEeU
CO46bQjOzTwZU/9cATHPs+JIbIt1khPKkdMyHifuRAvnr3W5PYrt1EIHU3+vaydkZzrSAyAPRFe7
ln+fzZOWgxGlzIk/hc4pv0Ebmun6aZonlGaxe41QlORi3YTgISonuu9n/cjv3eT62jZfI25/D3I9
pGL9lJaYVbK+LtbXfQ3d1/d1AANG7vJlw2z/5/blusbSCzxmY4FQan5hucEP8SR5jbFicFqu5Cq5
MUpUJMv2+ChXWTSn7xxHWfVBGJ+pFRawPE+NpkXnXgyfGFf9fa8Zt+oYpzfDYJknOXEn/lckWFib
67p0hAFG7k26TFQlVhYlZZcbQ2kPiZVYJ1KJrctjSV2ineOjcQwbkGS5i3/KTwNCYKzS3V6Wq5kH
D3DcXIKSZntYWjp3RsMprt37yeMc0k2i57/TmifPS5R71DHBvGAwvLlMGFq9ERU2HUYS2xTuQiZU
uzl2lut+AxLIXToh6pNPBEYOSVQWnTLkd3cl4XKXI2oq4SwMKAi9NKvvC+6+zqbiBmcdhmPpB8NR
7iYntsCa5rt5uZOLcl/yI5qVJUDay0fJdfqog5knqSVtoT6CKPNOaW54JyCs00wfew+IhT3J9bqT
dfc2DgY/dlU+x7yb34770tHDW7kHo8CTGmkGZRuOv2KMmh3pkfZJlIVzKvNQrLXQJTB6mJyT3KA1
cQ28CpugXJQbCP/CS5GKpREnIBQaD0llnRmInKORO7fOurnuGwrhLLykdrapLuKNO+JFmhQ/PJe5
5a4Q1hJ55viQBMg78QlupPpWCxGd23liNnWzp6YESnEY1AsO4P9VBP+LimCORP6fVARL0HXVx8/i
K2To8pjfMgIdGYHhep5l2Jqhu6AG/i4jmBUGtqqiB7BAFKAj+C0jMLW/qZphcxsI6kilww8e6O8y
AvtvnscllCrhjM1BpvCf6Ah4G3/ICFwGgQ5ZB46rG5zRzT9AQ2oWlhilJ4XIwzDD5NWKQ1/TpLF+
z13WlcOsVB0jOs69nJd7/dO2wedmohrR5n/ZPj+fXJQTNFQwc9yg3yC/PjVJizeLuvc57FC85ymF
84QQTso+6BuWWeBG4BVZGc09CDkpx5HNl50qcjQgS8/b5F7pP+765emu+1yfSc5R72bQ3vZvXUtM
1XXjH6/amzEChetmOffHPpd3VitYHjMMBqvrPrlWv5IU40FDwFzmVB1iQdTc+QRMWjVt4g/6xG9m
pj9r5cSx639YTgr41XLLxEBWU6xgLx8tV6UdLWjtSc5fd5SLcnLd87L7/LJfXuBfbf5jXZAXLlpT
+3Yu+bQ20OrrM8k5w3OQhgl7Q2uTNriRIPaXs3ISzyuviyQAstlsoXbLla2hcp3yaufyU15/xT9+
VLmYy98fj8g0V8zB6dqlTQqjOXcZ50MtnltsxeBEayJdOGrlQVpkJRFgWqledpTr5EMuj5OHNCQH
gxK0dieP01Guk5thSx6FESYwEnmRtGfk0UbEq315rJzVe6gCrdNv5NLlzzG/I7l4edJ50QgJRVHu
erOiGIp2mr/UPCsnUa91e8IL8ihuD2NA/RUNDuKxZJ7ks4JMLsI1IVRZYZzBBao+OAXpz1RPmW1G
eP6BCPZamOUrihOkps5IdDlpa3xPKr8+N7NttHPccS3XR7/3UBN/q+eVuq10Gt7+rB2JvYT+8HXZ
qApjndr5mz6gtJET2byVc7LrqqW0feUi46rXaSxdBkF8c9ASwYTk5m6w5j+Tr6hMicnotl7lAMu0
soPsJwZS6PNl1ogY2Y/8PUZc4EmRooMJId0fMjnrzvIibqs66Fgnyg0WNhX1Vn6wXGqJ5OwFD59m
GQJIj3DFHMZjdq9gsgXNZ+9ik3ba+vr2HS12VrpQ6bnPx245fx1IP4uDXJQTooD+WkwycevWobuR
QPiGYiuogMlEbqTO31GWURCaxvosvwXZBJdz8tXUFoHJADY01qqBRmAEDHSi4gsJm8FH70TIdVvg
qUEkmLUIhFmVSQ57MtEdhAPCobOB22SMa3Trl/dFuhxIhZgjtMDbgwkaiYT8TUyoNC1BRDu5Sv5C
19/Kx28KkT+lI440Kc1eyjoPNpdFim/iMOJ0WVb+bOFXZySlz6BtPuR8x3rxiEPb9Oa0j0XRbSdK
0ZBq2SbnTE1f6yapdPzi1UGRGrR5zhtmyZAyK9FEqNToQNufbtNX2HnDmSWfKHhWq3lWLudT/Ki5
xDZanVkelM4ABilnfaDyBznngvPkYApurvKHpAFyQlcHoYKUKAQU+xfc+PFYL/hGfxHJ0zyRc9dF
d8LeToz9p1zVtsGb2w32bB7jkHAIxzu4KfAdI5huWy1pDnJVGDT6loiSHUnHr6WZcr7//WHhgWJu
vi4PiKgW+oAb6/oJLx/TwAcCrYLM+7LR9L2a3cgQgeunlIvy8wJAEQcT3cHgVv42SrHwqGYXLa/C
D0dqPr4oPwpSxG2nh/M1K09aQhroysTJ+svxKo+OIqmhzNnkFhl07MFVyH/wPPFaZZuFhra9rjLN
7O6/2Tuz7TiVbU2/UHEGfVOjRl1kLynVWZK9nDcMS7boe4gAnr6+CK215ePadc4L1IXTCSKBTCCa
Of/5/V3Kk2ej1LvOHbr4z5dkJROFzw8yO3XIJuzkoTPFQ45+h4EBk2jtTqEXc20doZc9i8qcZhWU
3uoBgZYe6BczrFpum04cSuyxMQ1xol1rj+0uUPe8P8fyugrQBuWVkBgb1fO1XhfXyyVoRmVt7+U3
+sUvqcyBI0r9ZAq3w1m9cTNZ9I6fThEfrhB10WOjFDxZoJkwYA2RZXfrgH1FhW6ffm+4jtSLmCkR
ikxcfMAz038Xds4Nr27wj2V0iaSpopTHO7F2IJZ51PTl79WF1C8rPsjU2C0AAOyOgvtkDUj92AHq
QkfZb4yGiZIGTgfmxuBb1M+nb2797nNx7KnEasAagXmh0H4BCKNfksT65olMKIkhSgutzFQvQUZ7
+rlOLzZrDblEv9Ub6j9/Lup1Tp6kR3vxb/QSlmS0zXq7j7d67W/7+Xgbgi7wR9o9nCeMQz90Zy1g
0NoEewBda2KiaPtiN5EQ2LkW2GVhYGPXeCBtZF0VO7vlPivVUHLUQyarptVw1cpBv9V/p1G5J5eS
b8ySeE+tpCVSdTL4XnGW+q1eqV9a9Wf9zjCh8mxofP5e1hvqRfHoTF72sRO9qV6r/06cnn0WNlWN
7eC3DE3UcqZ28rknTH3BwWZeLdUAJfn4MxVljGf1lmS+GeSqzxBPQfCqXgqts/lc/rd/rvS4WW+p
P0Q1zX/ap/745yE+/vzH0fLPz+CkDGhjaj/OQH/ut7P82PBjH4FK4CdxaG8psG5B/apOb5B0enqZ
Ii2xS+IRKZdap1+mf73Ti2tI76Q31u8+P6sXp7VL8YLb6AU3CehY9VvT89d1qzc2qMn8+5gfaz/3
83koekQsxhDlUpv5z/E+D6/ffW782x4/9/XHKf7xkc/t5oyWIsxgyfCwWuqx1S/rv979segsFckv
csO4uLGxrfq2To02Pl9cDxON2Ft+6lXmpMS9kRqafW7yx6L+w/9zXdOkxS6bqIjX2zl6vPDHvj6O
8m//jr9dvO18VfWjz/hfX1Sfu16H7SuNlH77uY3+M+nnf/7yubnexrMS70p0gOOlc5JEhfUvqF/0
jyeNkUseWBLRceE/QbCierCcxK7Rg7xKiNtUQewGNUpDzoEY2qPAG6oKy58vHyv7GspX1KE3+nMj
R33yY5d6J3pZf/xjpV42l3LeWzV505CQLVkfuW2laTCR7TF1L8FhmQamC12fYawIO23vej3Ok10L
Lsp1DELbutsj60/99jwAfOqGkyBZhZQbmoapBtBa0z7psaQWrdtpyvcP0TJSy282+3iKsNrBaOJa
v0u7yvt452YiODLVP6FgYc6oxk+RHlXlGI2SirThYJZJBmPoBgBvjW5HjfjmjLk/ahSGXJnqvxP1
olf6BlhNYYMOawLri51G/aE0kxnSSQqqfsZZVkyhhw0kL5PbtFfZiFuAKqvRxS/6XSUGCtUYM/Rm
bV6P6kUG2DwOvWPtk8Z7dSdzuhZqHvT5otf5jBB2DhhFfush2xgEKKE4OMa1PazptjR8j7x7/tfa
k+2udHeM8SejM/VCUbiAQPPNpAnmRlC/hKfGVfqH0e/0i/5DqSolRoFBZ1b58vrjxS7T07CGh1i3
jbryAV8fmlZd//DxVq81a6Cobh5BwqJyIvKtCNhsxvdN+uX058aWaq0/yyj0O4otWoeL0fSUB3y+
4FL2+6L+g16XdRYZpWjGU7Xu/q7a8HOX2mInhS2r1n3+Qb+b1U8VzSTLCjWa19dXv/t8Eeoe0Ndc
r9OLo6WCPp/LH+/W6TFdKTouPmYLaof6D/rD+nMZKLvRd6HYqC73s4rjc9HQXWSqJ3uD6n07rQj9
3DTNQC7FJiim3zYqneyYZeM+FUxV0V7FA07wEzW4QckPbwchgyOrZdbrgytlgpEiZYBWJpx2OuuX
qZNEUKkppJJtoFOwkErql6lS+ku0r5SPTe1HA97he/V3Q6Zbosoy531LNp7cbrhcl3g2Y98krx01
RbPUy+fitLopOLd//Vm/09vorfViG5vl6f+XfNVjNi7/TbDWNt3wv+TC3/7oFyInP3+P1v79oX+Q
8B7R2iAwVejVND9isv9g4aP/gJdInNbzzCC0bAKp/xR9Rf8R2A6OOKEdOn5kuZ9UeOrBCK86VuB7
gRuYAYHc//2/3ub/mfxq/ibVDn8s/w4tt/g2v9d8cXxVWoZ6NDKjyPZVTVr79uNLVicgzq3/Adky
76u0wJljnSS1soq67TJ9RU5TLEa1bWY4mEUZe9AymDmIWcbXZRGAceosoEX+zyjFIw3XM5Kb+f63
wPffJ/ufTk5Bc39HBnNygROEpmfzNUP3T2T9WJLaMNDtnIxhgsCBvbYjIPd5WF8vI2Est+q/Lm5w
dCtxtIBuoMCnqvm/Pgl1Ff48CYROqlzPo2mx7T+AwsBZTdF56Xyioig7mmJhiNMqUXXLjxLEzyo5
UyXOXdz7v6Bl1e3eE+jhDHoITrGMJSl766mB5Wjnowu8NEM4apaXclRYoXgbDZyzkYbl9r87ce//
PnXLNwnsO25oc6X/xOFP0xJmArepE2F/DN8nuHolZieOcyrjBPTBTOsdVtlNkOZIOczeA46xQXP9
PTP5lqNRPqDMFQjO+CLkdxlE5PClfSyXON6p8BqQwhKMvGU+z3ZK7V9E1FTE3/mRHLA1IyZMHGZM
s0fUaYj4BM63c4e5nwntqELYtbU7hrXI8ADUn6ygp8R/nuy96eSA05ocLA6T6UPYfrFdx97GzNoO
PtwVcBRyj5gKoDpIEgDCHQa15JCLW0bKMLUxSIliyB0WoqohBHDWLzFzBq++cqf2KUmU4RbUx5U0
Oh5Y2Hnb9bAvCw/oTmafCrghXLcQzGWJcxuwpHH2OrR31TGvTAJJK/59XiSv/Sntdg5FIygr2LoH
DO7nD21UBWwzZcfcAKJWtL23HVw8dC34MW2AhpqAzS4d/JDQ4F9JHWSnNO0w44pRdkFVfY/wKL6S
lUA6HaKptmNyjNL9qwlXLLDVDR7bdEhlVpt01g6lmHl7kRkhtKq4wczmrTQxCnfysEDEnVDC7d3z
cSysXU9sO7uTO6wWQWMiQvSdlrrs/CtR826XBcaJQk2eqgbqeg7RbViRefuoZIBDAMTN/SPYbpyg
IhQy+NJjIp2G965LLXQ3gLuUKHEiGW69FkwPIbJqM7T2Lz8wQm6lmP2GIPtiiVxHfQlDmO8GKuAh
5CA8DknoPXcueIIwkN8GP794oF9IKe+MqLj0KPydzoEuXUXPkwPRoUs9VBjAPsB+QH80T4uKqy59
ciOFf8gGZEizk3+bveKi/1JZXCYh5YHE+NPScc2jCSb7igBygD1AzHraiFQgEvMNNCByeHFBDu2W
3P1qYDbf4fB4ELVQDuno7QvU1h2/XdDyWHdE9II2Oc95+WJDnPcNDxXORHzLRw+yafrsUIQRfpP2
gNHrvdKDYdZM49FnVCLAfbmLLYWZITojLR/tKi7G8LjNKycn0i4bi2a5DXf6GyQZU/ymXp5c5Bz4
W3On5r3HgymyB9LCxW4V7rv0xcnt5dnJ5bNcATEYcKkkITOgf9h8DPXRammWemMovsABSxHTz0Ya
XNVSTvDI+0PtoIMLnfZh6DAOC+BMYmN+KyjthQYOQgeUCY6P6sYQQbKPVhc+ToLmuUAHsPPk+j0X
i9zaJuzTORVYUEbhZpjZPtlT39sd7cBroZDjFxwZy71Yy6+5Z3nXtsQz2QKB0i1LcaAW66XvwYsK
+QuCc7tvS2RtuYQBvXgDNsQAXlMUPY6JFiKPA76dw92Le5Dc1Vn1Mlay3GYlH6Qc99QbI8Y9Q8Ql
DRm362a8MT2CCJVdHEywyNtRNufIDwekzNxKXGZlGE4dKY1fRwHz1ojt+8T46prh2+S5PIFueO47
sU17i8FfSaB+wnOEli3MwQ/ra9NO3B9NVF6W1Yx3BkZITg4V1waip1hWMkPQRwCTyLoPxchqrVvK
x1/7ii6iKBdQzjw78AKgds88ztQOBEgnkf6GYGd4tPUVmUYaZimBXMzGL29Ov/Qzj9cCEDl0Oeu5
zKttdgqtlsKahG+H9xWJCgixc8neU1kcIb7v0ppr1Nj5e9Pq29TnPh75UdoGdmvQ7+YG5Xr6E8EA
AtPiAkqh3esDMUrhiZ6vvcmx9x03O46m2dch7O6dnO5F3yb0DfY+kckXIB/kXnESZ7JKcCL6kcsU
YSo4PXWLrJLWjGng+9CEGKiRk8zW5BBacA+C7EsK9Qu6Z43EuUc3ZhXvtkkHREah2Uw5DCnLLnjE
rfIeCguVC5m3HwBQbWZ1AR2/4nzJ80T30LTE1iUasqnMXaT6CqNadkTF3xAYAjLNSFqrex/JNA2B
W1LH0/CDhiYSiHWcJJm1bwNmWPQKoPrUjRkvdN5ZUrwjrDB3RlrvF2cuDs06vI5Z3G4iG0W0mJ70
XeRENCtusv4g+XePm9g+iOklTJvL2akbfCi8ErZodV5sS8DLTYuN36DFnuDtNT33NlN/4K5+c6EK
vdzOCZ5Twv9ec+kim0alUk1006NRqnxLKcuv6w4lu/5bW7XYmnRvdRpEWy1Rt7IhvpYdZS80xSqm
bkb8psaodiQ6ILDZV18deYHlgpr0vnLqC1reZSOgm+YifhZQBTZeha4ZvSda3Igm2fToDVvVcUQY
fo/livQ8od/Ju3xnGeu95WLjkeX5Txf7uI1ou5eB3xbqGyxpmED7zmNxtJMzsvCLn5LNQBW+1TOr
LAp2useGX1DspiiFmj4cBo+rWFKstPUq54Dt3ovg2+9EWF30OADTU2oeTLpJronWeO2L+m5JIBLF
AegwZ/424oW6yQuHB34o3ot2+t66wUPlGVucEc+o78il0bqsefFez89YB3fQo+OLMXNzLZDEaKPP
kOOaPV0t3aB/rJKZ+qSWhsxeq6uakoeUUQtAgPjZMTHRzPqT/iIgnAvqwYk60AutJgPprg/f4Ntn
Ebykj8eC3zSzbQSZnYoE8+N+DEGsrIBvWoH3oR1rB26LEdXu0vrRHr/Q1omPvk01EG6C0JS7JzGu
X8FJzzzQReLeoevZZy0+qZgZMZCdPUb3ERB7P90NwxjuerD2FG8Z+6aEG+kVwCrvls74yaQEHKGy
i6Z+BTwy1QOtwpxM7vwtKVUtlGpWrZQutmj5ddBxX6KE1g7lsdjad76yLkNISHvGbzEgN921VUzj
Y5FBNQIJxIrxleNxCvl8nc4KiakeWZvKjCT3uu1Y8CwbCTtzg+VnEuLmAgMeET5TEeAAoUdxlPEr
crEAwDfjVKwds+9YDXW35krwzrYItCWu8bWR5XsQ0rV6EfdPkyHoNKJ35hsHr43SXU8XvNTQefoT
aQ702UHyOKTQ3xkpL0eis9V2djFlG8vnFj/Ng7PwJesmwWtguRpsWmXDCwDnmM1hXNwTzscMi1Ia
ULFk2BwVyX3jm7BfKm6Yeqjehmn6Yncrg7SMx9wJ+F1z75vBcEM4K06O3wfVsOe5hb9hQ8xvnpbj
JL8Wk0NhkHiPSx6d1aV+ygHjzyNYblN7vB8Z6CHaS99DdfyKgi6wahvflJKEe/Uw9eUlz+uH1ngt
kRBu7Ti6b3LdjzYPY5KaZPS5RfziQr423CHZKHZGj2QgVzjexoSVPLk3S0Zphwu7IrG4VwcHIPTQ
MEQsmou+/SKBoB+vw6oRe/xXf1RropyIUXfwpOvxXDNXD3oYlNnfS2nFW90Y51b4rMcguhHPBzpX
ClwfY2fkYwX0RrPoL3YS79WlnKbhhYILejiLR8Spw+cWheBcD5e8ZVYDECeYoQ2/OC0szpVhRoRV
Jp0AFdfxULzpsW/gj/Y+BvgUOsYN4V8qxNyuOdEeIC7PynfU5jzdDLjLofgeMb2BasAQ0jdxr5yy
98wqLmlMtHXxq8cudrcUFgFburaW/oFM8aFBEA2ZnJl2niMln4sROw+GqKtq/ldsGxMYJFv6I0Yb
MDrnwPoeCxrYvhendPAu1K/Ze3fxn8qoeKxzfmuRlZdgcBGQ9vCJ1dwdnwAZPk9Z9IyGkjaS2r1x
8S66d1wNJq62jwW5zK47huBMKLKRSsUH1y0v2cCoBnTpTwYou0CN4klHP9sJX1l991mm5ygBi6vG
DVHlMv4ceKia/J1RItMQ+j3sLylF5wtZqguIiuZM5INBQHfuB39PEtXcJJn3w65/YVdCS4yKsy7t
h+LYGsUvfe8HviQWF2cUOqgtymznMlbeiolRTD0NTzhy35IrpX8pVgYt2V9qvIAK7bkMmXSLjPGw
41Ovr36bUK63mWHPG28Wr814KTo6TH2ZVwjnqp4uypP1AOnuAQTKyXDLs0xpe7qpvtgD59rb+TFz
2uA4ZBEF5sObGW+sJbNorPN3NUWCUqoatCcJPfDjPlb9cOe6J3PhtKqJYXtRPQgZnqX1uJgA3cOc
IdJiT78Yal5c3weyCOiq8sr30REx/Pplv/RqnivTYZcl8I+ZLZHAm7/ItHCv5HhuzSq7bdvixmi5
EC4iqs5fjZNhdN+dzHsZzfBHGkV3Qdk8lD7PV2MNAHf98mftBeKYc+ce7lEWS8Ykz9mqMIupFEf3
ylCTP1PNUrLGBrNC2Yjc2aQc5hVgoh0QOIUD6yPi3elBpYoBWAPT9cabMW+xko9JJxR8v8LcDtsh
e2+12dfCi/8KmuU8OdgGhQZDC9uPX3w6SDx1DejABZ3kioVEUzXZsXMd8uD2cmwz6zy1GEWbsQuc
3zKiU5o493UZvQuMXjaFLAEzYrkZvdqYCR1jwVMzUZg6C5Mq1ak+01mfk5CR2LCWV3YiKfbrASTH
ng+csQY51ljLD7PnIqn7PAjEFTWOAX7n+CmH1fjEw0jWRyldPuQ3UMbiXdMYJH9r4LgY8RAEzkPM
RCIVKC4cUiPyoS7TxtyLKrQOAL7uPrU9+p0W/Zj1nDL6t8EAt9iu7rSIxJS4tFeBd8J/MD24nXhx
1KH1SUDJS7AjVyk8vXKioF1lTrL9hyRKZPcdoLmDqaLWgoEYeSpYnokTTLtCJxd+UzqgnMlKHIA+
V31s8kFfsFUiQf/J0AkK086YAccd5lIzQ0CVSP58+dz4c50mN8wqzazXfYIcPtf9Jr7QKz+30R/5
d+v+2CtwYiJVRGr+/nqV/pJCa8A+j6NPb8DTnBqwgnpMdVL6hQj5B0TCqox+uNE7L8bIrX7/UaKf
DcqpK6fplmuSY5vU8Q1cC8zKzfdW79QIBFUa0MHTd6DcFUGcXk4CH7fGsIMjR+4lQhp1lOWM7U09
XZvpZRrRpPJbShJrCXZ1Qzxv4Tr511PgArDzw9G/5ry9a71Sv3Rdme6cBKG+l5CkIgqGI0dcoHEd
AMQlJe7O+h3NaXCdoUdE02ed4F4+jG3sHpolgVfUt/Z1SkAGLLV4tBdA9gbOPPuh796gL2zamAkH
lsPRdiDptq2Cak85Inr0EimrNPMjzy1f0GQqUhnAMGO/PjWROMUpxZY+EOxt5mJ+FETuC/mz6Oe0
7PPFue77pdsleThsk1hsLbut9p5f+Xs3z25Fw1T+KvJwJgnNuIA/j9lYHKsxiNEe4OS7Y3rnDaqk
qTaw5R7sa55VnIyKjAEElFziic95IR5bQYGMNdR3RggIsu6ju5hcZpC9JGaCqfJobJ2YipBYYvgx
WGuM/bhxQKB1q1hnqH2KXRn4b0NcPLQORWf4u1LPLlamNCXhziKBUuCtTE/j5B6FFXqN5GE1KBY0
mum0TvbTBA/0RpaUHkydwsc74S97cd9CaA5bozMC4k7Vz2jAYnDoxreuOopZzPu5o2zL8Npjk40P
Xj7dDS3uCE01n5MUOOrs0/B2nsSEyg2vSBPc1qPcCSBBeEdIyJnTT6RZwC9Bce8dNzawoA72Xcop
+9wQYRmcmtgqKcuVznbEx6AvneZ+roKOppoR4JIEp6qnmnWEb3Oq8ggfkQH2JDoVYjt4+th9+mWu
fJ9BS+HemB6lmkuJbWLiThghDnm9leET0kFcKarlLztVgHaSYeQJEKGEQ7tdIwcQaIJN4lwtdwLQ
0inIFwxJO+vQTYBvXSpcvTD5juoq2lMldROhP9o2wlmuRNnvBqj5KNkpp3DExXL7mAiM2Mnoyc4I
Q0vGx7YU2CsUkqIwJ9yPbaiM4rpT64RYmvpMMtt4/MkZMF+x4uhYOO0NHt+7WqCP7TJ8LglphBtj
Obpmel0gm98laY+9EKaZWK1frUk2PueR3dwVa3DGnLKOSVvWRfODeJy5RRS8h5fgXUVdsHMEKqxp
aN+YGp6oFL64dI3HgpFYrepJqNAG+loQQ8x7DtVle8Kp+BAkUBZw670TxK65gVKKtSmipPjiYJvi
hCAF9GzjHryB0vjJsy4QDRLy4O69KeNDDUSE+x407+jIr/6YPhBGePHj8Dg5NBZ+2j00fnRbWcFz
HBMS6UMcz6zsfjDk8mwM5isTV0Iqfn4zGc03K8ULJQqmhxYfd2iDEg5Lix1NJsKrOupeS5mfLBml
VF4D+SCEeheMkF4LCYRi7HHkSNCoCOeV0NBruua3gjIXo6RuOqvv/Ds3hQvaJ+RJcIujM26P4RCf
jbKhnUG0WM/G41AVP6ypJSA7YOHgxQRtrLt6BikAB4/OzIe1SckoXbMQp74Lvi1zUN7bOC+p6Fzt
r0Avmu4Xtfh7oea8q72ci5ooQrXO+ziiCDtH9ABixn/onbY/dZNzWOz0eWyr2yifcamaVOwxsu4l
uo8ll9P1SsPtZHgGEfjmQS0Bi+ThVTgke6zv7M0k12w/oQIfhIv4jRNIveEIZ9g812WOuapcrvLZ
gDpSFQ/wEFvaTmvaN37a3zw6wvWw+2B2lvviEKfxgzlGBJtQFO3Hxf/qud7LjHlUzOylGcTemPAF
seVXqHQPjOR2kfD9TeZ51AXjXZMNP+L11qvy565xjzR1zxlYVrES+2vibwHJPVQp9rdREO/tvNPo
O9e4NF5XNtXIwsAwgQFJ0cDPSZzuqa0wSSYVFC+nMWsOFamCPGaOWJHrSzN7a7fiGTL9brUDUKNM
cfB/24be/IiA683BgC2LG/wcyBlMity/KSnC3XZWuSssKhzD8igR9Zvu9JanM7EJKrG2YxWdpw7N
hoplGEQYCa2TKTFwM9iTJbtbB/u2bdrn0bcudWXfk9sChTNexaJ6jcgQeuqWtpL8cKZmOj2P6MmN
IaZWLqaXrs5j29Bbfrficj8HxkPW9veh69xSsf+8GDQbUdPc5mLnCvs1tRkG211/qk3rq0zsx8Dv
DgnyE89JFsJaXrdxLYblWIXfzUN3U+S4AbbTyRXYlvCbVz1uv6v9lzW3D1aZnO1M3ts+8QMvINC+
NvgbuuMuK6vHwCzPfcJYDfWwxIcsx6RqhVDOgJwwlZtTQ1sGXxzmXLCgp4dyhZOfzvu8778apoMB
YPJYu+5XdWnUrrJAQtdBVUtkzO5v8/AvSvkhLYftJuvF9zj03+YueKYGPEJrMM/BS8nlmOb2+8Iz
JNcVWeeLF6ev3uCfohBrotIj46WA2mVwlaz+dWtU1xT57qyipGjelbfE4BE3YAhECHyaxytjvsyL
wLuY0CmIon2RJjt3Tn4QT/myfFmSkjmjmcO3HjdujBS3FMkxXaMvRkWGgmZpPJZlx1T1ZjXqdSf5
4ZeSli0LHoew+lEDGxgbKBPzqRx67OC6i5FPK8Ek48dASwZSAhpxiOh2tXAHJnN/iy7q2N/iiXqW
BnVsfW62G6srviD9/0VM7BtDlV3Xtm99dhPm3IY13dWW+MHV0liK1HwzV9VpLmfiosPNulIj51sU
ukZF+LgQ4AiklzLDlqepd519XWAfXVrBg7vU+PoylSQoWp3joMuJjng3PuE1pQwxeJilezPmOBPV
pSJmJLvFH9adhw9FN3e/4EGhZR0iqksSf2fizlAZ3g3uJae8rWkNauxefFTeYzi/DkX36g/0+rXL
TWgWpFgp6g+w4LGQkxHlDtNllzb4OQ/yPRVtdawtezt4dgwQqWUa5SXfcaXg114tEqsMD+ZI7qUh
kh2ltOvOnDDqmIJ0oLq3uzKC/MVZmB91lX2sZix6irTGO3pmSgUzAzdQJ4CnQ+Q4N74Q4X70DQoT
cwwoPH8mRmsXXPkFWUtufVkYJKnIS7FD/0BAmekg3INmmeQpN8ybfIZcTOv3ZlnxVy8xsiPUsu9T
7SQH4kvzpp+nS0MCNZ25pNmDwq+YMyrYsaZPh0GF5W119Ax6bNc9Gii2hM09IvPq2xQROC0cSmLr
TILbI9xG53prL1hhx3L6vqTpAUk+Sa2mQ9ypKv/rzHhJSpffpOxeDLHc+ln6UuG8F9jBjJsE8IBR
ThBd8B/ybUA/9j1wcHMDEBwETJPtyZZhOrCKd0rxys3OI9dFvXKKUUf0ICuKxInJOcWruzK+Zqzn
46eLWTFz4aLKHvO5O8rYxVqspaTs3gIdFlqv3UrmlX8LugjG69tJGQ/18uB74skk+74JW0ntEULX
Q0ZUrEPbWHkuYVjcfrBYVB8L6bvtv/+WzTjkMLzvS8LoeK9MYbUduEFMDuGze7U3eCuIH6yjSH/0
wtj981E7bWmNEIuoTSJyV3OlD4e2+qR2MWGkVsTwowK4/eyOkbxatOFmO9nLuj6o/SYdfmn8rzaO
OcaUhsEmtjBtUGc1O/XXFV5+VjyHig1CYI7YWVSDJadDalMf047i4BiYKKj36m/8a6Mexm52RKi1
0esZpFqQwfqcgIX5KjGYxdLMSfX/LeldZhXIcY49lp0R7l0Rn1ebtFZwUO/V4xix/7yO8J8cTjh5
ucON7d7TDuFtRv5+NN/VwWsFV2vZQ57JxzYHduaIw8gnrPwmYlFUESGcmgfn2LreRm2hjtem6KOb
eqfO1Ru6khrz+OJk0UkdvO0nZGJ8ARLXgN6uyCXPXb1Tu1PnpQ5rqK8D1kp/d/bReceE2Zb6dBqa
cMkxhQS6oP7cA6hXP4/6euon/OerRpyVjQQwIW7WrUwmHEZwJNaQYe9pvw8dUKqKdQMZsCWoduq9
2qYh32/6rybTFrdprk02HbCrV5tniXk0wdPE7A6eGNa68F+IYxGh6NLgoFYl/LkZwpPapB2z3Tox
QzGxuLLKN7Ur4E2aqOkTdF/6/lU2QM75jNomau7K9V5toc6pbn6ld/+cVMJKdQaoQa/UoTjEraT6
o2bynA+WPpzanS+nE7txeoWBWb5E64naDUYv+d6vm3MFY7ohiRXW9cNsE1jsk/V6RPO6q/N8U099
txM2mY7Eyd4DBtsOT1Uuobasht8eU4CDdPd42SkJQjvm73S3z8bM7VpB5VvT6jnJ7ejGrMzTRMbc
xkQn9XOTe4lYtFlzK4bpeJvH8XxEjvAOIeU0z2SzQQNmh7rAj0J62J33eIt1+blLMM9NJZ2NTW1Y
+VqJuSLhHtxrGYTbcaOK6o5OkmCZSoq43bPbDJQNVQE+twOMpMwdagpBkfpW6ZWT1E9UdTzHa4ha
Z4REwxiHcEN5PTTiUf2ros7et0ompqRgA6IhG1jrQRysYCCDRSeylSk1T7HAhyp4M6IROIe3fBvj
HnGsR4jazIh8r4zYPAe5gdMHL86afweDEm59fHNKJgwypYdoL4s3PhUKMrZ6BNl9m2yTs9BnuIJp
nHmF+493tagOq88x9Ew6gsZ+y9gzTMxnHe4OXaLpRgMHD6twIJKGyldCpOTXrkiY9C75mMw5LYab
naIeghsxVm5vgsJLBWxhohIhL5vbBP8SioJImZkjCgoo4G9un8FcTJg92pLzr381sJl2vVN+Rz+x
Nw3cG32S+1eyt05mRQIJdwZQFvG+G9tvdWvVZ+liPRS3GdAh97BSlUb/DkXSncyntiSmTTLtEjcU
fK0dmCeVpMCmOTt1DnMdnZxk7HyqA2IHdUqg20bXh6UH1gnxSCa2pBuOCKoscjk6PixBexY3Zlu6
Vy0kpD4iGLHIzEHZSjITSsVZh/DLq6rhNLXyChdy3Glaif5PHLIZMJwZE8vG96bcSgvdW9k8JTGD
VH2jhwGe6VPt73sr8vbujLtkxUxmCUR2rAeSfnXVgvRTeedJ3fKtEVCvKz1MxLuzv3jO1WJwVSeB
b2nBuNEIw1PtLfI2YLREWsW7N4PrqDG+rvH8loWrtc+i/KAP3UHGwy/GyPazXadb4Sb1lcn42qu7
LXIGRCSz09z9ZCqo5pUBOkYeVmRuSg5W17f5msndkIQ3VcZ9IU3/azmHmNFLAqdT6R1ExLhlze7j
plmO2cIng9zbeiYjKhRhz45SZkjaaJxTxtmwtJLhWHvdc1UTak4l6n57ia8dF7AElr64Q1A58c2L
mxDvwOjJn/v1UFtpfZTzGyPOBqjUYh/RNNyMAxTL2f7LtEhOpLI8Mw/0thCNisMk6wcnbd7Id6cb
lDcRZFEg1nH3MA3p2fLz97C8jSKGRl3Zu9T5EnVWz0KMSQQCiPkFrcu0bTFBIvmA6ZJgEmGZ4zkC
15MQJ5xT1FsVNaK+kvR9pFNVQlGrpKqG82GQB6oyu/jSubUY7wclEpFRMjzCzgmPMG4lwjZplGJT
o7LHri9JdWFKkwM7mkKILaSLdNKgL8nLMfy4FAyYtrFSNagloGAP3up9ARd1JNlD4oYHeGrtu3EC
H5Qzgaux7SPlCBjpLPxuT3dwgO5MzkfixRsHZASaCUOoBon5w2yC4O5DsVsR9G9rh1GZOogkE13H
1reybS5D6WHtjQ5IqbzoOhg9kixbQaNVGQ9w5XOblSEuepX5S+XPtDBnFbTDHPTGc9BNECu+TRao
ilyewE2x+MnOuuxY5+xxt7OQtIY3XV5cbKt6cFruBWr5vhsS/+SBpLY95cGhlAHP87xPx8nceTEd
/rhG0xmLsbvZnL+lyfAdHBozTIGSJ0s9uGlKI4MI5dlaiRHVfMN+bmHhpU4BWTehy04QVkZJ9hOB
GI6nOcDFhBCZkfg8CBOaCL+XJzmVVAp3ZXSujPDQevbZLcSXldQ3oUNuEF8wWc/URXLjmmEEJUV4
+AFRbZyndoiUfn/ZZc00b0BsRhQYeuVV5Lv3TuNdch/v9ml4NXNyyM7KGKA2x20muAQRmKAu2Vpg
X3WascMwIo0pMUknIXdoekac5cBYiVDptFSaaeqZPbhTeAjISVUk5/4Pe+exHDlzRelXmZg9FPAJ
LGYx5YtVJIvebBDsJgnvPZ5+vkxKoZb+CSlmPxs2u0gWQZjMe889BtvR53Ty94nDmWsEM23RfReJ
9/hDnhrbj6L61sa7uDyioT2lmeTFypFfFrvXi2lcSZdtbmcejjQSm45kx3VUDRBq2gbSSFi8y4md
K4fsEzJgLFPjbzkUdL3quTXHh9TAolX2G8PM3QsQjGdb5RJ+2twXxCzrGra/anbWwxKpSv+1wWV3
nFiAyoTZZ+3jSOoYVbgZsuQnvuVfKOB/sqpVjMe/sqoNlyARE2q18EgOIWvkT8p3Y/KgwYHtDkEF
h2Lu1VCUya/nJeTYFM7DAjn0kLfAiDbJ5snirxV3AZE5OaAaU3dJj9I7Fr6JjV1ylWq80ogXLS8E
PGVYflAWBb44qv/h1ctVggPHOUEmE2JsH3Xu9WzR4SBJSrKe/m1gHOnLAV4t1SL+SMAh5+0/E6Kd
v9LJf/5sSzgGf7v/b/km0LiwbEjq7kCbdshYOKbFuPYF5FGNrXm1NNdp9V3Ok7cxDcdZ1Z5hESQq
ORdlwgNBJwcrgHKlhH83S5pPBBNgy2QJ/z7xUbeyAFt8AtwHCCce6ZucPbWLArCtUwgFQ8a2Zkb5
w9CQNM0bQjWIv2XZFMn7NJVU5Mnievxw7SXBoSiAgoJ6vlBlvaEE86A8lO+5S7I01MojkqT4kEan
6quOl9tGw4bpP580y/8L/d1w+UNNy/Ucn+Huv500T3ipGDSrPWixJWO+g8eFGaWQJZGa5U7NQ2cy
FlNkSkWPYOpyLG3gOLm10LCcRekjlXW0p6HQbkJihhU5ZhkpvZaFxUPgzEkbl53SruXMudxCkR7d
AZO+/bDZbOtpMJnjLrRIktwQjvFhSZu7bpjYVKMjFrZhBCgtn8D//OeLv94zlsOigQrDg8n4FwkC
ljWp6cdhe9D11iTDaqMFHvYOEdtEroXMt1DGKzK9bhIe3+Ljr0h6msWljHNJApds8mAObp1qOVv4
97P4HRaXpS4fjm0FxVIVDFNNADRMg1JuKqGdv88eZ6bw/cciy/mFBnALHAjWH+0U5CMzIn/5oQ45
OKVTRCbfGdaaK5zJtqPALSX0YFIlEwyPbEKWVBxQlikeUjLaUrJWHV0PY05X7m12ZPjkLtvHUhKx
cF6u1kbGGMgCPoppwbE/gP2ZvusB3KNwfkqhJiyiddEDsLsyrsJJzsFWVhXKZuJv4HEDgNnHGibW
5j9fERId5S33rwuYwPYIMY3u+ZYr9H8zGHJ6zaqyeWwOSZmzQlKs7juPYFrThrNTjDfu4pK/3Qm2
0rq/ct3a3DRD9M2eXPUQm80ufJrlzVdJnlVRF6fIz689om3WOO1RDcXFS0Mit18wv/pZlFrjaLv4
4A51stUM80Mfl08Rh+9wz3ZjGz+afvbtpSwcufYAzsKG2pjMUGCVpQ254G0prhO7f1+wy97OdcD1
cN9qyeO0A7AhbYjibTRn21xoT0GHn3de9eOtL6Ztt3Qnre70XTqYG68pnFNhjM7Jge6aplZ+aBiT
RLw18cgTMUtDwyuFcST+axPn9W0LVnewMP2j8GpRp5YttgQ93NlNNQI3Zni3s7Qh3ijfJQdf1C5g
JwueZIYpOpvVwUB3rE+54uOJj0aYIs1tsu/MD3edx9rk2FSBikmlvm5SyFmNdqcP4XeBKldLrFVh
tp+qoAzz6uJqTDCboifASD4ZkrjVCOdxCZqz7IvDKn4VSXP0y+CJlfJdtqZ00dZ6ltgQloyvo++8
Bnq1SR1CpXFfRTriN3tgyHO9UHH5GjUCbgGrcCnfJDGIin9taxFlmpN+28N0V+f5ydQjlyYRDn1s
UYUv/udchM9EFx8UU7WLPsqw/6WZ8r0iegjMu0WBJMJBDUq7qW0HYhb5EhM7ouK2WkonGtfFuXHF
Y6rB4JWsLllxEqtpSjJIRkxxdvay6OiR9RegEbSogXvZdxQDD52e9/SRTX2I4ZB6gAgiAuqQBDo7
YuyUkoFqFxyu2ebLjtkT3Hu7euwN+Pw18dCebIWpZLctxMhd21t3XlC+YlKN5GDhl+td/RzX5qt6
wKOmijZOMd1FyQADoAoRwOBsWCVTIGWiBnMVSdd2NpjAvuCqdXEsjcWGvmfljMneoSf3tIZSLqf8
M7AW2xpCv5/q8r6Ky8ssdRMdo+SO9thv2fz1ICOV2A4eNcDzTWAY68YiF1a13Z0GcDIYQAEL5b0h
6Y+lxg8m0zGKx3MffoD0a4QRcNtG0ckwGnYPZkaZ5Z0qF4Z/0lnxCRNtjFUqSBJF8TrmqKI9hGzp
yOCayfhTn5YkeENPc8h2HPE0viTmeJxnbzzgZgPQI3KizrEW3yFIA7Lo0/uyGNhPdN/ZY9hycegt
jyjEsw3iSgaA3nhGgPvLIRf2AbeP1EqHsxahBVsQsXTiyYtqlqMm1xEGgDjF8D31iMB4QTBM1RUA
sl1s74qoJfrFtIYtHbq3SRFW9D3G3B1ibnyJsRf1J4mSdnSqNoO7ThJ7IGkWB9HitS7ZSR2ynjle
JVyJLQEMATJhD5MbgiBTrbgiS8jdNJNurSZtuTZBzfcR0YURph/HvJvNq8Unbb2w0y0SmIvWGypE
clnnS7pf7EWH0PVaEeXF5i2teJz2ezJ51dHAGErTsK6gpFlXQrR//4yxoZHi+aGZ+t1iuOYO+tqh
0i1zE7nWo+uXC6rx57GOXfAlqCjjXDs5FTyfdgyD+i7eYyMwwVfEi9wUzQnKw3SoA7zkYpHgtbx8
q/+08hX1GYo6hqCNDc22mJMt+7gDAdC7XiCvH2xb+KeAVOy9V1gvce2n5ymciKxdCHQwcozEZSB8
2JbXPf3PoRyXm1CI5JAlGfmqGZlpmFHnuMoX2roc4moNjOicosG8QKJz9uoo1VFYAvv4wmq/CRqB
A18WDeSHmJGKNxvrgDZ0XY6Ws8+9YW+Gc3R0MyIQupp0xiDx1+Sfw9ks41Oh692hkpHzBsPDrWXA
421hCJ68/LnuodeZOLSlonFPlSxCAqOETze10x6x2Z0ddmTNO94elymmG9SdDFqmZz/Rd0s8bybT
/LRGPHmS3mxOeMY0pykyfteQ03f5VPaEjeLjBUMm3GHavU0nfHqFTVa4C0p4Gk1pJhUyNmQtfghC
75kA7BiRnQ6dBe/mIXfXvTTtJ7/tNM53TjffFC2PS+QbFxO/ZQ/EBP6g1iaH6SEscI7x4quFA8BS
uAAYCghByDDtwiT6Kuznbq/nLmPYWhriONIZqScYZFgYomALa1yUaxkE++SYlAHcY5QLYITSM4m2
kGC++MpjpWbjwXBLvUcIlRfNvEUsuehiurzoJoYhvjGlRoVmLMbDnmFci6ONZACnLUqUsuxgZmnF
umlDYHURHZSEi6w9EOB0+CYKD3xKw/1brlokcIwb6NWfWeQ+2fnypKqLfCDzmznZfjQZ54Vd+zqE
sB09xn0wuQmKww4/XaZuo0s9g1MCtCd2B8qzVdTobJrifYSganbK3dikv+YwPCl6dmFm7lpQSDOu
a3gYEa2NrnYDP2qnjlIRpiVEtAT5ZYo2kBqvjMi4Mewakgn1+tL7jL/aR1UnNTPbxxjmeyzQMEAI
/Gat4eomyc4GgPeaWOM7uX0qDjniF1j9DWs/f0UCSnG/BKC/eYurv6QG69DOKdObx6XO3yUfVrLP
XQsGOsImRokyXLl6jxFBBuVSKtQcm2mMlhpKaZd3qkaoOWV2bgOqyw4RIs5/0bqq12mdXSXgiqu+
5/d0UJ/TGtKZ1te0VryiRDJLWOkrMmXg9g8RnbuIdyIDI8jTcW/04+PSxcMRvx/8cazousnGckfE
q9JsKYLw1CAjaHR60QGe/VbUKMsgUn5bxMquEM+hJ7Pob+tp8Vaxi0dih/I1wQWXZ948TFp90+j+
Y+gszCrNC90t2hB3fCQS7Zxn8TfGzDyrjKB67TGdQBxcF+1AM78T5Cyd7+utOdcXAhQOxewiNHEO
qoEWkm3ct+IWtsTtmLfWbmhhcWHAfMwUmib1gL52JDXmomfgN3mI4XTngq7iVOJjK5xZD5kENCup
rtES8Bi99k9j1FO0WGfHhDdFpz+0KF/4Nx7BKmdRBBiHTGRy1+muJqQB1PjKCqyUgQySjDD4GiKi
ftUdsUQWWCRl5CoxqxuK6HGlwJYpoD8RQ/Yi/G6fxM0r0rRjyHwFXXE6bvRkREnEQbfHvIeuYk9U
TzjlD2sXwYDV40+Cwd57q5FLnmkv6heETgChh/XBKiYS64lFkKIdm/WB1bZ+kbWnwg8Cm0qkdsKN
rM/bunlIGV3LnBzUUYA2SUJbH2nlOW60au2N4j6brZta665jAQsaX9900zY+DuYxpFrmt67PqfP1
CuFMQrqV60GQB5fsncfRwQYonF50Az60KXhAupHLEzqxCQ+Bb8SIhjTtWXwCbsHnH6UILC/lFXK/
vMEvt4Mb++dOSlGx4eCX6xaHZjOnUy2ixlv4Irr2hvBTC69LNOeg1U+6FXzjE5/Cm0z3JfKdzSSI
d0GCeRkLjjXA75fpkejW9lDekkm4YfVB6jKReaWFv4yCcyirVDbsrTuL92Ws3w/l7L/pef6NZzww
Os8tPuN3rpcTtlV9pUF6NCQAkoP8ouvVj+ncfA4gp5Y8xon6txJ9skn8BdNIzYc5hM/ZKsdUg+Tm
Cjth8pXw8NBpNA6jxqPjB7az0bRxEw0W4kYCHvZOBFvXmpJvhYh4MB1CLSCrGyBwYzN0Vy9r0bwK
BuPBS70Pj+BuMKitrJciwuH1gXAouFacASkdKsP3gnzB7YJnPqDeKZXq95+1LORCk4/17k/phxdG
X0Xk1qDRFUrqvtgEeCPvJmM3R3TykMRZDlt0EzPTUGukqLb2VdnT4EjNXatBaRwI2ZCiFdmPy5bE
mWmvqcn4JWm0ruHPzOVMqyD19Yn1EaczgkGp8FD9URWxa4cRGQMlRm9i8B+VcEopMAx5U9Wz9lQQ
ZV8gp1YAnMKtTbn/iBZRSjeivsFQAV5piOSXwi+XfCrCMbDo50FNASIP/WQgsyckXg0AlD5HR+e4
CmB/4ZoElVZ2HbbpreN2R3B84xLqJiv7wdBstM93rn/TL90+L81iRVpMdoxbAzKW6zHFiTMcdaOC
reWpt10uhnNKbJxDbZJFrFZku8R16ccg/iPS1W6Gxb3vqiJYO1JVpnUDqLf1e5arbEoPOnZYgWkN
xHP6NfRkbsVDVBzsaVdFUFr12BVb29qYHVdRKWL1eGYnKvwtctopM1pcC2n085FuTx2CnbDijkH9
Zkc6+nQebm2yb9upYHdlRUqw1STQC9W+AKDVW4qDdLS3dTBfjNmAgIHqol/84mhVusC/GyERYo0r
JRAdw4Pt9LRG3Qapp1bcqgGnanLNAd2eJc69ljJnB31v8vLN6rRdWC437ciDqlS3gWBe6dRTv7N+
9f706GvttOlsBGrxVNjHRB+pTNzPEhnErsvFuSog0M4CIL+adetYBr/sMgJ70PG8D4ODsumYe22+
Nu3nLCQoKh8HhCUS8XFCG80feTFnsOkr4aM9mFhCm3n8LlMN/qdIeejKZJ1ll4QooNSjaiqlxFBp
lpXyJFrqIyvao2/Xb2rkNs/sdV43vy2+cU705W6QRnlQ4QHG/FSyFIpN7SdvSvGGUpR9Nep/Ydl0
O8HbHkvx2NXTMwHqW5G6j2MwXDclwU6yfyVKL4c1hmZL+joEoVaSW8JARo6b3RqxLAev+klNx69h
1MJkFZUpkE9cQjivVygO/J+dL6maS9szPWaauZMKRPV0pda8s+v25BUm1KX0yQ75U8qkPvo9HLqg
W2WyvCMR29yqRy6XExk11JCDon74JVyjBAHX6302P2c2vXvHzWUluOnrn0XPc6lp0W5wWTlJLX0P
JXLsCbiuug/tQ27JXhr+0ghFUiPMn5G00ZD+I9au1ET1i3YONOdBTXrVNYRqwaw+AXRuGOY3VXPs
BbOJVjwyaGJnkTVSqbMy9R5yOfjXx2nKk5UcxuOS+zXYw2sXjHfAYQwc0jDZRIfY5fGoADDU3UCm
abVVz4XCEDQGLIx8eEPwyf2si3tZM0PaTDdqcqEGWJ3zEXjdg9IS+UibVxqkRmdJ8E3ywhkgcXkm
DhJKQxCRKUIlrY7VBjRcZRnOlLjtr8IUCIowHHhKxDv9gJgdVYECVaflHMobsurpnWUt3Vv4KdCD
HrWmuPieyTPCwmtkLL4tNRP5ezAeYHtTCE0HS+54HpRPpNzZRdZjVjltcqxrpF4QbwiJfclKy6D0
VGc5ieyXkbrTmwB8lFTReBILEa3Y8DOXbDV2MSK0qXbwPz7NdvgtZ31xBD9lqW+qIdmr93LkVHep
mKQmTf1I4/9daEiiJw3DXa48GS8Ii3O5jrPqA9vtM7ImFQY0wTpRePMUGhBOmUnIqQv8M3ety4zA
oK8I6Ym/67FbdnKECdWMmZfHZcmbC/LmV+wrD0vtPyF9YHABlgGj3rxOs+hVPUO1YYw7MTUIVkSJ
cdq89ToUJtKjRkri3Knk9vfCixLSelKAL9W8QvvMAClQMRHHWQGXevLJ9IbsHeBIX+iD1UrRM9A2
5mmbUihNiSlPxrMacSw5pgSV+zBHT/2XM5NFM9nsPYG4Idz1vaClXvlAF/gzMF4qsm9LFO9xPl5i
f0ZuGRpq/m2LXW3BPVb6Sc1jUzUrds68Lc6zNBPAsrXYVdPeRg9Q2vQN8madY2r7TqJTsmxhRhZv
8DjdKVWhrOdiaYVg5chfpQJR0UYcK98R4QtkXDPUhj6FWlM7WKJcu6iCtkUcABsn3LXywWLsc0U6
450ZMi/TtXnc2Yidx8o+WGH5rQgDUOyZmRI2MVpht3lvGs2AUZ5f4qWnQAndd7QwB3nKWOledX/e
yXYmltpau80vkaA6lsNvueolVb+F7V/QHIXWapyyT4lBjj01pFJws388h3jp4OTAfe2lSIN1tD6y
Tq+Afnt0okvgHDEgj9fqT4iGCdgbH8K6jFx44Q9qgqHuzckLHpWvRYrMmj0S9m8XHko8AdJKJ73H
Md/9mXYp47mKS/B0L1zuJ43BWW1yupVhEG1IZaJXDVvNhQyMpsVGbU4LUZNDX9/PmVvT8dL89VwW
v0If22NtqCEk5rZQxQpKqAvZI+hoo295RuVvi6yGjkwqOlpT/8Gkc9vEx26pVo6TngsQ5MUpyEqS
ML9OY2psiib/7LP4WlZOS0qJRm27y5IYVXHBvcNY5Vk3gGECNKK5MY7Yb7/UPQJcAdDhykLCMW1i
YsPlpNaMVurSMSRkZIx+coWO5RQ00w5YfMvh0ugxTP+RxVPZTL2gdfbAcg0clhoXmLSclnlNtZEi
qaDbDfONdL4AJmK8IxUOePR96Qw88P711+bAQpJ/Qx0F3A3EsTd88BQ6MFsKbh2yeuCSJWhA0gU2
xvCbZJ69vN3VmpgmMb+uT3ZqHuLqqP4zwUiJEkyVmXrkQeV3fnslEog+Pyd2FK09rwiumGkSs6e5
G4mBK8sCL3Z29FE3yqrAkKL4aAblLR3EUjk1pHp+Iksg4ADmXeVZbm3JZjrL2ssWzEOrcLmZiCpY
t3EDi0884VtZQeN+UmCCwjG0lsjgfjAflDlGk82wbdMWtid6oCFlGSUxjR7aEldRVt5ZEXfOwmbj
Egmxax8Xm62bfGBwJq9HrvE92xggpRrS09pxHiIm4KtCWw5Txz1QFGzsuj8YuzI99NLmJRcl8VI2
HiTu/OGNX0qlHhD11xo+57wHq/FoUp0qPkcodT1vYCsgIGfvj2a9lsSAjo4IGL5aZwMLPHk65yli
HbKCmu067hgqXEVGzxytIDnsYdEF6ONAuTuN1XPHkiyRlbwEjzGqQ01nJHxIf5CHv1UD3S3tAzk0
z8NIIix5A+s0zeK98lgKGJdoTG3H3tpM4xTRnkO+HWkwhJt+pVV5nDOdEtAlQVZIqq8E6mGXvc1x
/mESEgmTCPuFcdFZ66BsmQJyhoZIJ663dgWRa8zcU4ybIpQ6+y6XjI9sHG7qhlTk2YxvbA8OVkPI
FIFJTAmqkOLd4akEnN0ObC3h7NqrbAF9q0FJN7ofbBTlonM9Ok8nPLsUKevaZz0Oli9BYQs3B9VL
IYgn/Zm6LvlrXqPGcBpcgBrB+02Js+EJhdiVultFHopcuHRzSHvaBjz9uMa/To5MZqourTF8JGQb
9TGHLJp3kpwIeIWSSxph+C1nYsp5J3YZgNQOb6rZ2rdm61sFoHCpa6qSF2WuEqf1tVYOD3LfrOGg
A9z3JxyqkJHLFj5hOiQMHvM2zH6X/YtaQtV6ViTvsUtTYFVwKe2XzI/3QQw+4A5TvZqa5lowe93R
5r9rkbM18uouqr8Gr/+oaubqXsI1y0xKthhW3XoSCDCt9NzakpzEQqOsQijGqxVufuCv77K7K0L/
4MXk60LUsQoXkCfc18vZHCJpD9CC18Bf3tmVf9KIhM2N9Jcy5cg1VrhcQtNoCEglBbLEp/nRx3ab
koIKDKf9jUS/BKYAitMxLtHV6MWvMA4B96aVgjkrRj3kAHt7fxDxQRlDKaYX8cVWyD6giANy+Je6
kGi9MP2C8kRlFPTByq7TL2Us5LjsKH5pbdiBX/rE/kra7EkaGMltUy8TRBpl8+mV7TUkyk81roPt
t5/b6mXxqINw3anwdpG+DaCckjM0dLAtWya7kXz4sPR/RKJ5VANgQzCxA6BZ2b5/wQvwNoDut0WU
wVJL6gzmtA+yfZomyvsSQyZGkoB5g5AOVlSHuaT49XZ+7aa+uV4K7UuBw6Yr5cTTADzVr5mQQGR1
uO5GCxO+aDw41tJcZwjhyTCfQ1TU7wbIb2t1kzIYJUx5cNd5i2srg/j7PoI9K88+Nze8HgaQeVed
gQnPkquEeuGgaj/Vu5HOHufBdvGYaWZu7KAZEei/GoiPELMtDJqg6MZ7rLf3XeK+GCZLMmzTX5Gk
1EZGg3++yYiUOsRqvHuPnvYqHqqXzvDqDeOdte92N3DNIMJLKzHZpU3SEgm9n72y4zfJlB7yDOsA
DfBTwutl+9hKa1PV3nTSaUyNUfve/HRskll75zNzJhSF0k5CdjYSHY3ZAfFMN9bWJJAl0rJlfFlI
+aykgthQQ5LBu517/ToqF6gCFv2Z7dRXuHWyjBbiQz4QSQ41zURXI6toRYBLWyotscRv9W3S0FDk
8g+NZAXQ9bfawW3yYhtMRLB7Rnun/LvShe069nbw5j06QBPvPsatWxdqeFtaEc9yoO2KGeG0MoGs
ZGSk6T5KdHwpxWehNR/S0Ur2jAw+ntC0HEj4ukhPkTJ2zgugByAyNeNkMz31H7AtfUVFiA6TlZzl
jnXlki/6o/I+zOTh+9p50jV9W5PPuWmlGx1OIvk+IGelbE+AmB8KZTEmVo6oxfdcb55KcH6EpzE0
wNjayFM4L2nFIQ/3niTzlMSzM0CBBEOrZWXFc6arqbqiUMrGUz25i3TXkz2Ywp7AKK4sqpfMzn9b
Ej+VZ9mrluu88q5ExbhucX/nY41MBoqunn/P0vNI2J9mPN3Jy2M5bkra63YCfGAYQACJvBoaIBMz
G9LNpp5ratf3SPjY0BnjyS+blGgTKo1VLSsreZpVRSzhdNVfT4KHXrkVye+ecYeDLU7JrDrADnsF
lMfpaZYLhdzB0RylHc57/ZRAkqgIHZ81qdsE2ba0rZPTD9M1vKNLfnOI1QOycim48anhTCyy1PYk
fI/X5a1LfLZieS49jOum9u7VTjLA8sHuSKeUZ76fVFQi3KJvLoaF+ZJf2UGIZxtLVH+dFv2bXGvU
3u8Ey40F8WgLT9Sed9KKrYeOszLD+DvAB2Pl6PHJqPA2jIvqtSsfZst5VA5Ssuh1reU9K/wTCjxp
P2jFqyUMX7obvY3eKs36rO7sXWqXzqapuKCyqlCbjeahBp3nHZRIL5ClqkQvzJsWs4QVuSHHpBiP
yKRuoeg/t4R5rlDXPxbjfZQzSUYS8VibpsUgMWHpSt9VfasVtkZY9SpunaeyIctDoQ6GARjgOCgb
zdD6YUH+//i5/+JobECb+oNwtfnoPv7Hl7JCvvnIv/7X//zf2cevj/zjTz/jnx/5u52xZ//N8z1b
d0FSbNPwBJ6zf7cz9ry/2fDQLGF4pkuf4MHL+oefMSbI9B3C93QcFFzhY0P8j/Q5/W+mSe6h77iu
6+iWb/w/+Rn/ha/nuNjdchi6aRFyJ4/hT3JrYtBctpatHbq883emRy9rLZQx8VgeqnBH9VQc2jrk
4QdYACIm7xjeR/pfSGrG/+0whG/BMfVgqZnmvx3GYrTNTLGvHUh2RPSQmd6pC8A6W/3Tp+1HmWJy
s1fatk89se5I4dxE5mQd/rh0lx9K3J9UX+MvBsAOajXDQkpAVpprO1z6P8+GZxtJ6w9WcNAbu0LP
a2fb2SCrXQvW1iCO41i+poR/U9m80lTBDGHkXRm5ybAeLj1D8OFmjIt6+18Oy7b/QuFzhIVjvYPi
BXKp0OX5+8N2ekpbp8bvFybcMBerHA7V3k7qW6OMvDMeOD7yZILJS+pjSB8002ImcB78yAZKaMmK
HwZXAru2u8dFheFc6Z/ZA5uzEPt0CrxzayJggoB3GUvTxr7vHx+yCi/LyBkZMs8klRVjSTnhU9At
NeGZsTa/BHVenSYa95UVayh9Zuo3t9S/tNpzr+w7J7xnoNhjej/uZ7dj+LyMGplVxbcfeNOaqGh9
XQfJtu3ag6izayw42q2rW8hQmrS71vP2c5iQ2y9jtebPLq71ZHnwyibYafNvalKGJEm5m7qtCK+C
AUE0HvTlJp2HU8jgzdtixwB45WJzWDNpFsmnP6cXphrRKUszf+8DUa+sOptPhTk+BuFA5mffu9sW
fRn1f2KaxRl/YHdn+EQXO+LguXCZyjhNjg3tpzu0FF54vO5MsSmD7OhFBnQYDitlY671/KhVoOlW
5H918oIU0QS76SV33Hk/dTCWlnBg5yJkFLAQVVBLmoRnoXbvvD1eHcG+nuOvAuIs1mbuFuXYtyiW
S+mHl1rKhG323Wmo75IHMiN+jSJvcFaATJOUPpLPvrtNiXFeKhqXafCR6Djz2rGqjsZtOIe5vW81
4mPxq6Qfte2d1ZD4G2DeV4BmIkJ6kPmYe9NIjjKWcR8OoOsV4mjMI58801gwAkEaqk1hdlVN9S/X
oLgRF2MR76FYNOQPlolPd/BCDCPzMKTVtH76XTd1NyLNvgwbVVAHNYDhzoISxppGSBAwEArxZlQP
sZEjKS3m+DbRf0GwRdhLm+otQNw5DQI+eHsrHb+mMqX9BMJsW2SoBfjlKiGKZie8nv2xmK772YCs
EPbWxc6RyBOxyV0xR3v6RArY3P09hwbNa4JGomSYAzBlr1NjDmBXUTQbrkuL3WNBgzNBt7PiUGwS
u3KuC+iXTjqiHqlbjJUNZowoxq4Ybjpwt+z+SnP4YFN9U9zITxnb//kh7yJnUxPJSCfCFzSn/jXH
2bLFX6LjbEa3btg6+H8Q4KFeGlQMofq/+tD1xZPhm9kf36JeT+XPq5/458+q1/75X/VZ40wLftvO
oVeRSybOuGvwkJcwiNyteg3jYRyp5Fdtc2FqOGcvZlQYy/YnNCNGBHn65zcaMsytBE/YqC+rD6Vv
RMtafcot49M49WTfIYjAH0i+78+LPx/Vd8XYBCBps+yfHyLG7O8RHeqriwtZB+G5/NE/jmTW9egQ
zMa2a6Fz27WR/BzhP4/NU1FTP79HvTqrg1dvL9SBqU8xMuFwWUKkeQfsUTejHEz8r94C1Go1bk8t
NH6N6WytTJuHJ4S0tW7C+tRFoYdPTXBpA30/jkgUCY2ERtiMuHFiGWe3n3l/iwFs8uy65rnI3ati
LIY7US/PttV/d3hbVRi7rH0H+W1QRd02m/v8YC3I13gu9KPGwg4jIvRusqY5BHp4b2uuuXVi0lIH
kdwnFrIT18KqV/cx9u6A0j1/PxT9e0b+nUDFtHLbxoZdluFYFFbu3vDsG9INg3NRvBu6dz1VUj7J
JGHF+j1Ky/KvDvP7VeEyPLfiEVVZM61jJ5FSA+PBL2h6ygHaCmwVcNTsaOMJ9mha5T7Q2t+tmLdL
bNNdFyMBstC0WJ7ru2IBuJ4ChrRVZFNiW/gi5D7wky5mjVxX5DvzkmERACG7i3GNG/V2yyBSx1I1
ZxiPy0MTz5g1xLnJ8rvcYqfxVfP8vtX9rYuD+CbWrGXXfaYidM9uTARY4xbJxowmcMxOblrSMMYl
7Ra0YOdhILqrgZH1bpeDw5PnBPEvLaen2UUYbUEc2A0aTDw2OEAX5yKW8DAiRYQ47zi7uP9sxvzL
XpZfA72gQ493j793fTBx3vNTtjpkFxX+ewzOrbDF8LNPypP9Tb3HQKnDTa+ri9UAj31dp8NHO8kW
u+lpzgVDWBfvtJXemKco7VmM9aup5QlrnHQ9dGEJtc9gJ80hJrjEmdWDpFH22J9cPB1TNJPB1Kqq
IoYKw1VeGyenqT8NaUgwh962qm/rKXqNfRMmgEiio4D1n2M1INCzvrj9RzHE5smAEbiCzzkdEMk/
GL3V7AfaNsuIwRMN95eZ11/uhAdCFdc1LgXE3mh+1m3K6mS403Xm2aTLMq5fNLJWFwZDjkkLOJLF
udYTcp907gCztnatsI5G4oC1mGc8vPeUGAedRKUNN/ata0bzTg+pN23UPwcT2YtpnuoeOzB4oQLw
JdUuJdXMcZi+FrjDzCSYPiTBggPN+B4zzsU7GsPBMLrL4vw3j/hxcNy7OMWvjWb6vDT5JhUFKgLA
/6hsHl3npqR7t52tN3X3OT5oNKfmRzOgC4iKHG8dkm1jL3olg4q5mockucAuya9uE8yPuBLlyQIj
yiHWpH7trQf42vClwoseYR3sLPeDa93P+fA6BhbxCd40nUik22EfIrB5xJfGOOIwAt1wKlEQAS+6
4XTfGHa+c2usW7TF+vax01+F5mkqrYHdMve3Q4U9VK6/TzW82sivfttF2uH4VXdAaeBiTHM3bRo/
jL6UaQyDten3hbh2rep2SsiUYvuJ6NX9rRH22moi7rK7MnPv4on60rpkF04a/hBz+oYj6bVui+cm
ZWnycbobtKvaG5CzjPNlQuqyCmfvLmjarWMMjyXsK26PyGaZhBTnaYhcA2Q2QRRZ6whO34SvPVw2
PM6c0jxUYnhJ9AGLVNgIiYVFCPAqRhhYYheEFtRWfHbhD4pwg+gyPkTT/2HvvLZbR7Ys+0W4FQAC
7pUG9KQoL71gSDoSvPf4+p5g5s2TnVXdNeq9XjjoRFEiiNix91pzjUezIevRUGZ8FB37qWsP1XSv
TQEkeK33cWgW74XOQL2V6nM0Jyz0Un+0poMdYncPveAkRPI4RkjKBvExDgw5vCclMPexrM4GJW0Q
YdF2gPN40XhEiPYr69OXvKBjIfC7H8YWRbFJkApCeieBIJrQUMjGIT0npamvQyTWy9sjt/v+eFhN
TGqpWTIMnQn8kNgmnfZ6e5ZXYAgt4AItR5b/s0IRs2GggDNAs+m3MEhxozjNzkRCjkdtQCIcAIrT
CmPdaEq6JjYM6qSJ9xCjNmD/quDbqNHGs0p87IKRAZof0NS2+LG2HZTGo+4jSCDh6b6S3g57uXXS
G8069bOOIp9wA1tttSB6SiO7lSUNF8lwUpXH0LL4C+d3grhsWpu1B0zFtPj3dSJeOzrRXNXUAeIz
DP5PP34zZRcc5FwMVTS3PD76AAODFjukH+Qj1hR78E6tNeonJhPANfVTDqGw0RpAY0RiaE4PWABW
klLQZcM2zhbJO0bNYO9Skd/VYUjSRiZPGS03BNottIY4XAsdx6piXmJLH/ZT419wDugseg1INYgI
lpckp08RMUvRpnwncnOn5V27743qJHu1PpOudjUSDUpCWqfHYkxXga3U/CyTdviT0aZI08j1k4Bp
ABC75VirKAHKDkwIiWdjZa39lOg5UD+HVpbOrimL9hzXfQZTmQBNLz7XZOZu1bH8ZPa7B0kICyHq
YyJ5p3uv7cezHGxQyASm+Wn8E5i8Ryfe6DXEWzvlyIonIz/3RnyCLz+X4MZLmXHeN2qxVbVylTfW
Gx49aJlYmdn7jd1Zq8SuiwXJfsW4D+zsksSqt8uohZfSyNClTyVeG0dZl+o4IlDOy4OD/B58Un9O
5gtYDd+9XUs3pR3IGOw5cUZs1NuoR6oEUA+WiRWTf+t5zdnWw0/HH/pt6Nnx0arQdROpt/O0iSnD
cGc4n2a44rDoSSrnopsv8JPhALhdrVt1Upe3h3S/tVmk2NEF5PHOKa23a1Fg0qX9fft2pyyqYlbE
8Mzg9jgb+T+f/1/eWUtnFevIqrM274ne4b99i/29XQs1CLX/z5u3p1TzT9yu/f7Z24/9vnm79vul
SJngXJWUJCDXI4Gz8wtw/jaUxt79I5z5dvP/f599izT+r55TcuInBxkDEU6fOei72t8uLC0qkWj9
dTstU/Kj55t/vNbveORQc/79TBkcUq/DoIhRUFjRH8//2+NALh0Vdy6vEttmRxn71+vfXq9t2/fK
Rs1DqdSIZT7/zpiUKCYa89WEaELmAk/JBJxe86ILNoKEwlNPXkwj3TT0qC+9UiPSisd6qbHF20V+
3Swz1KpMN20PBnXSrGMfsUfkX8M52LWaOKrbBPammUJAknl6GlsLRE6T1m5pe8nJTuvKJXca0cp8
s0OmA/+aoQpzw8Hti14e1Vp/joQhN5POVjoxPHxTSW8UK2wm2zCrVLxNtn604IlNonqwSEgMZLRt
uyo5RkGYHIugCpZCZw1DyrCc+hoPciUuEeLuhrJoxMXH21v4Qgvc0dlazZQfx27/xEZ8OuL/nTAk
cM0Gre0qucNKO99U54tMh2NL8bCr8TL/8TR/UjHNmmPlxiqYjkzflAXvZDLeyFKE1BECfJtG9gR1
DK6QxAPkh5BARONjMTO1fceQ+NjMFyq9izryDcLEy1k7hGMoOUtFOWnsVPZ+VuoHzb9LWNj4H/GC
bOdZXqZ8OHI2HY7QAGhbGxbnZZ5B2G9/jBUGQmPs46AjuX6hWEXKNj2hwzCEz5ZWFacJPAC1G9GO
jsy+iLLWXMRaaCHrcmsH8sDAxjgoHUb8kp3hBOOFrJgo3ZhD+OGVA7EBUfhaOWa48e1cHEViC3jW
XLtd6P0ojo4hCHJOkOlHBrgRCiqdj6CbYi1nEsVTi9HJXDozBA7ajnEo08yETKFumS9aq1G1vhy2
80fLqKo9cry1Mt/CssAFjY2VL01GLX/dF1i0VgYkxl1/X2RUvdGUyuPtwLpdYx7uuxF+XAKvtZHC
sTm2fWtujXTSj06PXDqOopfJgWO2QnAaG+rRmh+6PW72hX60m20VoJMJNP4USENkXufTzijYUY45
VlgxVAsLQxCllu0dNZEy5ZqvkWyDG0MPQXynxSnEc96E9TZErjIndCnZGq7gC6zefQVFdK2VPVbG
uIuPppbER8Qpb5VOvClK79u9vjJWKxMJGIZgOzpafz3z9vTbhWUfIrN9BLmDAnHEeKSD9FrJkZUY
14g4BqlskALzP2zmg/52gW4iX4ImLFhbCzaCJIZPQf/nhQLrHSvrfPuPq4oSjfOuPcNjND3fHgAp
GGH/adv/64m3h26vdnv8dtMSIT63mCDUfzzw+7fenvz7ptOUOv5DSt7f9/3+pYVeI11vX4gVA1ZZ
BWH8t7de+CZbAOm4f3t/v9/K77cHe4p3nnR0zlBxGMvbIz0HnCMjsfn9vN+/9vdb+ce7vT3lH2/j
9uTb87om/Era8lRFXrrxJTHNA4QyWMvxQ9xaRxvTC9rIpsGCEWZ3OQ3nrV7or3kilTMD32zp0/lZ
U6WHy9gOjJMTEDhk1dPZy52DLoYvMRtGphhD7FAZLaqdRN3niaYdaT7eYf0xt1T1wdhMFz96qS2x
SehZrLUq/tKoc9c2nAVOUux0offDueXbKX36sVglQSwYdfBuZ5swT6wFDmt73ffDtJehJjYM9DmC
NXWDFPeN7HlxMtvkFVBeuaG7wXZUH8IlNyF5G/gvrJpykOBt21XUO38a/ROY/fdUjPYLBL+iCdyi
GtSLFcJuxDquVN016zjPNk3YLkc2TyRbdxVZOfFboMzgqX7qj/Bgboqir1bWXwS0yt3c6Vh3Eers
ZojOjezeas++Sw1huopE1hTXh0h9YZ9mHBJc7hOf0ZrzOR6eHBmJYvf5obR7HGeB8zALK2CgjJyJ
UpsBwFCuvBHPmzYBiTMLcgJqtk6O/AQp2ixL0cMmNuJ7LY8NOuhI+Bu/glcgmFoWfX25mbmyvOnp
Bg9YABDVTogxsFFD/yvr90YYqitHNhaT1N2weJ0iw39gLrmxSct0OUhOfc/yn8voris1rGTVcFE6
70yGS4RNs5D7ZDshk2ALpizaxqyuwmnWVYxyuu2UbOsRAHkwgMf14UWBsL2JiArJHWkeB3ucmKhr
WLHTtjg375FnEhPRjUBunXDf0L7c5R3wujbD+0Lzy3ADRY2WapGbF9myXcLZTjTLzFrrCuNehUOb
VY2JqMc89UqvnjzhbaIi1fdJlg2rxAsADYX9t5ahjeNCX1Nnj8je+nZN7wz0nTNNGy/Fr1l7LdEi
QDd3FCTEQgcKDuF+XAuQl8vIUlQ3wJAM3GZSrsUYYDvs252ZQV7tWgJMcOZr2IhQYAR2fIHbRJ4C
RxSdNhhvYY9Awm8JR+h6N0gUY90m/Se7vgV5lBNBfIa2K1N7F6tm88dY7n+Hvv/N0FfXVclo8D/+
HQz7n6a+j9/DR/33me+fP/Hn0NfR/2VAIbcFEzuCUOHn/DX0VYX5L1PXNCgcKkmj9jzp/PfQ1yTe
1qSLoArLUYVqMAT8c+irGf/CiW1IBsnCtmxHmP+ToS/k63/MW1ECGBiSiGmVvCHGnTPF5m/zRNEo
SlfmudjJqOq2Zt09lF3NiQziBDkZ5sl0aClrXnGf+kjmnWk8Zq2zCgEmdCNP0ZLiqHsTqjQHDY9d
3etG+oHtl7JOWNsin1y0sRhdVJKrnOBaGPZD36hH7Ckr+rbG0uuCFh+7fIoJZlvGQquPhl59kK67
UiT9TEIQhlC7MDVnqqhCv83p4RTetqJAtNr6ZcpiAydEdowLG3RSaVxLvZ47NvYyzwB14gbCel3q
2EnNGpvytOnt2DWG5qC1Df0j9KeV8gXfz3fNWLPoV1iLNNAWOBG1FfhZFNlqup6sXRUGDFNDZM12
PG1atX1OIUtMKj1y3ck2ihI+1o4551tLVKMQbaayp/MGG3Yj/HFZtKlre/U7aCS3rSgSicFeDBqO
dov/BxYzq9ur1T7vLIaps3c+7xXegObTN+t87ZRCWjxYkf3HLTmUQL3n+9XK1HfYWE+2JdXzhIAY
jmfobPLYZ+jGRP/IeXo41DhAVuDu1JVmOsolM3L/ztMn/y4vlU2Gf/9IryVaV0lDsqRRCtY8A6p1
Sif9drPNvfKOMR00DcfVtTFYh1BvHq0OIG1udRIlbheQS+ExN8qUC9acwm39EOmhYnuX2wWbPuVS
aPkDpPvUGSwQohZoR+r+6Zz6+OiBk4N0TblPVOVa8fiUo1CJ5FJP0S5NcQ0d28gRFEWaCrcps/Sl
xeHNiCjm7J9Z1rEajUWgDGQVdINF2ZxXSLG8AoZoF9wNlRWeQ7gX6Uge16IJ2hazsjZsElwnjikU
NIZj+1CPYbAZfeLKW5JgHrLKkFdVnDtnF0i1ehJAWJ6EePf1yXu43dCMypV93t1ZpMYz/TKfgJYs
IOqFryKxEqqeblrG+L1fpwL4yigMcx3V+uuQ1+MjeVzPgFi6z6hPkaxOUl4706MkKjOgdZ7ol0Mr
MMdwTFuKr3yXpsIBPBTnrlTlokuwWQvhE5bCIveomfrZMaPmbIo+RKSvPQxKPv6yyxTXcAE3Jme3
oyrAofKerzhD7yqWKf6TwbwnzRKBK41FklRz+2GMjIIdhBW4dc+Qws66aZfQN92WfM5XaiHwL6w3
7/bk7wqy3z87yLSeMlwcFsWn2sqBoOJWYrKi16/xlK8Tz9Qu+LHRYvfsGNDOeStn7P1n5OXSLfCY
0GZ3/Oc0Jo+C9VMQTcCjKMGxnkvQe9Ky5zCx8cWq1ZcxVuj2SUrToarjne0Z/tKo6+5X+qGohXcf
T7W+RGZ4SNLOOdfDHL6hms6GoDb7GKhaiIWkLh4Ds92AP5TrpFZpdUVT92jTst6bnfbkaPIki8T/
SBUEqQRHMG1XxXgK4qCB/EwRAaIiPpS4E/eDDXyXAdvwkCv98JBpGgJ4lGF9nXVuNN/fBx3zUhws
6DZ5hoWGfwsGmUKAwquz0vEaV9ZwNWTTn7IQ0/Rfd/FZzrHP4SE0TfSgQ1a8iEJPN5OdK+vbzXEE
OFwE8E7S1D9UFF0vhhoD2Yzrq4Fx9wnjLFDP/t2E7XLqyyB7rIGnh1lNJ3S+Nfg9Ru8g8bcx34kB
jNsjZyDK4XT0j2MYi5dU+DCUDONxHPr2rjKcZ/QpK1hMyT2FaHJt8oxxTY09Ff7oWkRJepLVkJwU
XMO5jl3C9pHsEnYKccbTHhHd9Ps8tMEKk+b7UEizQunjld+Bs2nLqDtiBtZWcNod+BRxdsrKurrw
+Sk4IbpgY41etiVu89mXSv2gZGpKX1UInOlh4VpFEW7R8F980YW/bFu92IlQvgYX/9QusfzxRZGZ
sYfdJ5a3m6u8C+SqaksmibW0XhOOqiRQ4xcUy87BmhmXY5ra0JMmNMccXouQ/fbaMv38tV2z5MM4
nnrvkDD9osRsfjoavffovC5Fn3bPpqIrrkDEsIO4ZMDCBvwgMWVfM9XIcVfqbOkay1rZXSnvGIBk
4I74CgOqpRfgpBl1IWIfU+KpsXI+lJT9+WEgGcTLC+fSYzJhgILkhbccPSEyAESTjK+EEVauKv3w
gb54e7WJ4wuJankoe4zxhmcWWyOHE4Gk9hgztrmTcaHwNY/al8pgthDm2d5U2vBpqKuesMis3hVl
GD5pFe6NUPAX3R6FQ2jFChVBOu18osnBuFrVdGeY7VX1p/bwx33zzayL8nWRimevmJoTItbmdLvW
E8Ow6DsjWDdD3B0GS+sOt2txMvj0tQt1lZKyvNax2CyGjNOTIA8PFiibdII9CyKNEKMRXFLeJWq/
teL6B1Geij6ezI9E6sylmJFqNAP2YeahYrPZMU78Ezh+bFxlKX6gINEXDglwptrv4pAQykS0wHtD
go4iFnZ6fAutsrwjXgRCcprorO2LuLpLlSa9KpxlEY7GKplQ3yqUMrCuSr5JBe0eaCrQNeICO2Qo
HnqPkFUVXMt20j0TAUvlYJQpdrpevjFY2jCJgBXbxT2BHFC61XwiKUZxLv6IJNnE9lBacXTq5PDB
CIF2JqHElsH60MamtSzGh5DgH1frPLnQm4Zfy8zKkpLuivVljdHjFJWcUeMl4AAoVdVwVY0JmXxV
/niowNu2EqvSFA0AK/WOENt8oWvdL30Yd8wMsIETmOYCV2JGjthsa0fkM+H4fJ1AQImoJZBbJJpr
mUPpMlEArBZEq4Lpo1+Dfebb+qw0xkSXce0YerYY/XTthM6zXmpfaqqcGkucFYEZsZVvdhFsetW+
tnk5A6P7b4sEBWg2KQD70HzyW+iklrGpTc/clLPDuBix4wDUMxJlSecNGnDxxT4OpMfkHyg1LL3H
HwMsoKEBhoP3Ct0M/ZaLpAB6VOe955jFF9mvlmm2FTfo09DsbvyW0C1RqZtGky7g52BpJERnd6H/
pcWMrkRqXNEsNGXyhXT5dQLEMCXdJhsRlvc00Tw12Zd9kdKTUF/yRjx4FmSs1nFceD/SEiSNkzw9
Pnujvi4QOBe+sfU0Ze93zQVE074arRVH0xpZMSrLu6G2lzBg4IgHyn2nKx9xX1+FL3Z13K4ixdyO
FlGbs+jX1oZHW9P9ZU7OFimuaACCtiYKcYLlMCziLrnPrP5RCyE5TbbKvDIqV3z7kViRcoJdOnCR
r1IGRzu6tvVCj2gB9QiMTd08lrFOY7N8AglLZixrvU5oGhoCX3Z0tuoj9VO84ayG6Zb+jjqctax3
VonsYSNjA/AMEq+Eh0vRsS6QVRZ6pUN4zbyDVnJtLrtDcCmYBl6N1svOidO9WWl5yKfsK2tEgUpt
fBRzz72pkLxLS9+m2kQXtSRipuSL6Ah1yUbMgv44Ywd6wdufA+cRWy8KPp4qaB/GOD2kYqbP26Ja
jjoUHK9SXQ51Bt82Eb6TL55Frp/jed46OHq4Lo3obSp1C6slf3cNQMoJozXMGhJl6u65TvW3en4d
Ff0JILyz3pIAOdqYs8bgu5R8R3Sl/Opm9V3d1tHSfGJU/27Z6mdkk26m33kVrnq9wExS9gTa2j9M
9T4lCiGtYbRBZCIA37C9Q/pJ3zwxEbeMH51uPwNW+O7M/nsMy6MsvutaQirI0+Ns3zBqPnLYKl+B
EV5BqtAhN4oPNTfzIzYPlq8RxRlrURciZ484llkHNrYxbFEYnSiYX3FXvvitcV+b5tkunGuijUSF
6CnhGsObsNtTXtZ7CW6M0khD8RX8Cgiwuh2AqZxlc3ntEj7KOKQwL1XM7HMa1xD8TKwVPk6I3K7v
vJlw0lcZB8lktDCwuKX0sHCju6iQ72jw6QnCs1FItsDkmYPuaY9+Lbdlpwdrxr0oSFa4Oe+6zisw
+sOz8omXxOF78c2WU1bgVhXBqjTI/FXZB6uC5FCGzdBmp29aLzOOqoQUdlbSaA3ByVtSNKA8m8x4
q9N3qhOt2Zhqd2eP7Zxp9+457S4nysWVHSL+pK7dbAhPbYkMpWlUdWOGPpkspUB7NRMF8488M9ud
tACHZEIxzuz3XQgJiMLanNAQk/2xavM/cKYhOEnmAiO8hTvkvY9hXv0w4iKYttMRpgJhlNL+8u+j
B7vVH0wnCx/jXH/xiHFCkV0o4FUZnRp1imsbQ5nhcEhlDoE/k5ZdZNmQUoZvsK9mfRCoDzfu10R6
lWzlto7Sn+oyEvdK8hjqKCs1fHyrREeu0XYXdn7EDo2cTfxuGFclHTY5Bo4L/NZbll1kbMgjDjh3
m88BmVdrg2kyo9/I7Zy2JoLUOsR8ageFv7Rugt2od/66EMkFcI22Kg370jNH3uJfcc0IDr0qK4cg
7GZa2Zz6lzrDfrOy2h37xJ0RBLPzCqAO8qe3kNihfZWyi4eK/0ttkIkUsKzIuZszTnQZURCPbqI2
5WudVm5DYvzIxv+BXBhsZp75gQqgh0zHue/dUFB7Mlmato3Nvtnkw0dmIoBpkaAUjJ7LthZHLo4t
M+Uhv9KfhWayXFbkOeFZWfiNfamN7Dp6nOCtRJzqlrAiJj32wVEOPcurnTrN3gb+vSA8SHmqvRGG
uxOuKid8NRKUqpXRn/pM/ASjDrajCbNtEaf+Wi0lG2vfcesWLn1ldjP5OUhQIv51+3YnqvGXeBZo
3u7v06yYB9b/+Xm3hyMR7tmNlZvbj1bMRvOQZsQ/XvL2oPCoCOUgjreXvN3Vl91qKC0840x4lx7s
yAPCPbhsKW552SN/xxZf5fAIaCRl/XeQUsw2o3il4XEKd7Ui4GYqzS6vm4tsKljMUGhCzH9Za74a
YfcZF5hWo/G71CsgHOjsakff6X3/PcUeZ4I8eGQRO6QBDtdmWDYptQKOciYAUvsecSgze8B6o57y
kblR92vCKeYm9JPpzKrHsjBXMsyyJRrdGTPpkEJnFzD64dPt4/mim8dSt2tTgo8JryqSrNZqt20v
VrcHbxdB06Tu1BtPZTzANdUI1wyIIxVNsu16WbJdtRbJ0A7LQSNHAik2umbpi5WaMegutRZ/lW23
9f52u2CPvy/abdwk19xQxaaOCBHN6hyVFN2k0QlIP2SmtdbJO1hMWvqSwNd0J4v01HLCtJUF0ftE
3smi05GEiU5X/7jQ/rpm0v+jlIIYVw4pffdOi3djX8wmr4ckRYZQ60iNjF+aSQ9OPDSa/5z0/qGO
0xnjfnKM6iuovScrHLZEmxnacE7NVR+nx14XazR9e6m2my6aTrrao2mQ2tFXsDsbpDZA30eBuAkZ
SnTtipzfJbMJBCbV0uHNwn30l3WBXRCW39IKr7cg3rFdN1CKGkd5L1WflcHKzuHg/MJ/ADcJKgkl
gmFQzlbeynKSa6saByur9k15Hfz2VGQlLDXfdQCYqEJ5h9iyovdHiV+uDSi3ZRu8q5M46eUsGkd+
T4/Oo5tS0aeX4s4muXEV3GexRuppi+CFRAzE8RRSiTvV8tC5tglXN1aKoyTkNR0qnIulyrqvXWbd
QuwPBIJFrQmyt990bKgZy4IrqS2O4KxMHnPoDDJP9ga7KBvt2YhRXmrei6p0SGcj9hfD3tEu0iKY
SiTNp2ejA2UuB1y2mJNidjocq4VE2xQX49JJlL092vUBo+XeMOkI2Bmbn4FsHiS2JC5TtRh2vtPm
9Oak6IpdbaTrwS7WStMeQVE+5YUpVkLGl6iEzpEXl1ESj1jJN5JlH5QkyEDSBvs8umsNDIRNXVjL
wAgM6kYVLz9QK9SPi7iO3D5PX7zWXg8qUAV4kXRYg/CxkJuWpKtFV7ILoODg0K+Z21UPE+X+wnYa
DZYDHI5aYuI0OHnLrpqJDW8BbQd7WnvsmBi21V8yt/aNjMt1FEZfcKztFY1bOpMjkdv9ScbJO4kp
1Z6xq7nK/Got+4LQRjAMaSEx/3vBr5EYznMoqR71OUmeZSyxnRcSsWckTPsYhR1bGTIuZNa/lgnc
zCb57s36BWXDJoqnr8aBwQuRKncNzeLM4OHamx4SrdJWjmgVrKa4K4TyZFsxg+0g3wNKwPTdGge0
0jA37lNLXHyFxKVmvHZ+oezU5lXKeqs0L60V7nXMkX0LIiqR91FGrpCw1HPPDHyZlGENKcb4qRT9
pDAHzMvogn5vQYV+SiABLCZ91OmhnOuk+y7x4UL80NXyBfdwscrQqVFNmrpLIJ21NIzG7eZk+s7z
39oi/1LNeKfX6AJke/H8Z5svot5Rhdh6uSxs76o6g0PKZeKaav1Q1uJFMlQ3huzB14gHTnrWaIbb
uFfqynogsmQnm/wjLpmPETilLnLdgXsXt2+BdIINVvZPLzLThcU0b1aGPwZB/JBOxU/AiUKbyp9C
KdGPNddEcM6xVGL4PMhh2ecUDp9I095VNf2xHfXUtMV+tKz3MSreQYyxxyQBV5LaWuT0/js1T10c
wktoX4AriWN/q+QQbZnYPda2+pCQ6uvJNd+up1z018S23wsvDmFqICjq0TLxBqcT6tytMz61aWO7
MGH2CJI4WIrsp1EgrmqtuoDt+FSxBLQIlKSDjAxn1kIdMzefLHcM2QpGk39i6XPptl0TZOWK8UVO
FEm77ZIj+E1Xzy3Vmzlm53zqd83gX6NuujclRdlEp7il7WGUK7PHtZQjoAlD5TI06b42cM448hSq
RPuFuvVQRhhEq3Fn6IC4Ms+mO62+9cK5D8BX+HYIhoXaUPgIRfpSQxWS8OfmCRhOEQPV1UYq6GRt
+hQ8CHiu87+4TYtHJ3HQOXNGiInf1ZrgS2FfthqLnDKHPyF4i1CiJ06drZpRRQsROU/aoJ56IEbI
xBHaTxVnz3QydkaS3tnhV1cb40mGAZ4uQ3lNwuRND+15a+UQ6x4/Vz4y9/6pz3KVHwsvty9SA/Nc
KX4oPp7ScGYuDUTZN4I9mn1XmmjS+tGh265o2hIBNfuPipQ/gl4skz9K86jZFcbhdKRYJuG7aCr7
IjM+Mh7jtbpFggqA9pBBkjbTrk3Qik8YnKR2Bndhr34mls1J3invfLXhe1/36zEv+FZq/AOriA72
vN3Ox24hkKkdTYJg4ZA7Zz79XZdlIXJm2iHKIAjYkrSNYv5A30bwztqxNC0TXa3xZJTm+2DAN7HU
Jy+gwdH1P9S4z23yYLRzEBgQRK838xXHFuI6tExQEgPWldBWVu0Q+NSR496rJCeFOP4xehMne2+7
8TDe+wW/P2m7FnyNZEHVtM/UxpVW9/toNLyT0bawY/Bp1KI8Y5FItg0Z38AUDlrCIB7AEHJ90JZp
Oxq0XKlLa5pPwl4EHTJZY1pOYZkzmdYYHWZIt0NNfZvUj7SPnkdGMIuUtNuFM58hy/pNGboPU7fj
BaKStZl2Kox36tDEnk2UFW9vyA3iGoFW4ilk3Rgy+u6a1NmdGSPrj7Uswb0w9nLNFmF6ZYA17JKW
yM+AakKNiCxHp6FuwsC/s5Byr8OROCXpxzYqTVJbE0slYzB4qghr4IxVuVXjvEyCjK+++WpLGx4K
mZJ85/yLlTjXWqNL2ugPTTm8FLpz7nxmGUmpvNKxNUTWwhbLMxJ0aFGaQcg6y4IWhuNnGIzwJ2BP
sM37mcyJKNWOPStzPuKnSE1uLBaCntxs+uvOzgs/adsTm4ONgpRv0pW0N5R9LNlJ+GuwxVqmFh9c
EMdrqDjoFK17xKNN5wZa/oyVZp03vIEuENaiq+gqE3a0VtPcPyqGvWrnPFyMoswFOx/aRIooUHYG
gkTni/LmCZ0LRNpJWfnt1FGTjD9D0HyRV+TCAqZ2dUKNWEmTDSS494wgMLVpn1WH/VOLXiSFE+wd
SLApV2PeX3AqYS7oGATXrQMEMIb9hlsBnjJcN3m2zHI4dEKjS+vnKqIvsjQjPGfPYiailb3vEG3k
kcdYf8jJLJc+gmwLrmE2yHAl7Yl/XDDQXqtdTs84EfF7MrVhg4U0NFSGRxEXJ8vnnOfkbNDiYNxZ
TvEhNcZJgU+q9EATq/u2C7FhrvISq5G26NX0CZzS6IaloAsfkKdmFrssFtM6V8czqbXfkOcQy4AQ
lvT51eJZbZhLmyH5a5DqP3G/1mm3tzuxUUgvNHCtpLE2u0K/29qm/89cL6NdDZSfM0AqGUH3IPdG
OOIlzoIOFvgizuA8FIBLMs15Qc5I3eB3H1kLqt5r1o6KhrQBDAJiW6zr2rqyoX0MvP5Dww29GBt7
pvE1m0bob1VqjRuvaf1lN1QkctHfUkP4sgGam7WKSgUu58VgUGig5kf6xJmPjJ6TUoRuNwR4nTgm
Y6Ypa81jSadkL7Y1/CRKNpMSNLG3BYTxsTWAAHZK7Zrmr14KdjAWqNdWr/EIqMR9mqq66uroV8nI
bNln0aOVsG3W6AQsKwyAC5MmIL9ZYyKw6hhzwfWr34lSxmlyizlCZuvAmVuq4A99kDqcezSx7O0+
XJqZPa5aNGWtxV1Gqt3ZuFOX9rD3mbysaIxx73DfGO20tgJkBkF+6IiALCoCYFAMEaWpVqQT6qSU
agoAr3y6H2tISqOKVaIos2at2Wa66kMxiwooJo0Xz9KvEp8r9Cm6hLZqrxwre8v9cOm0z20E+DbI
nREjB3kv+KTUzCpdqQFcrB6tAmdwxwlmT/rbmdODGzLWN89ewjeZyZO+RR5kYC2UuGf1Tnexf9DZ
N6uR9Uf9Dtn8LbGvLVHDulWORB4/Up8mu3gcj0Ff99s0mZJ1Is1d77DERVm1o5a+5i3DHlzOJ4Vw
g12YDLswJlZQJGLnJ+q0nWzKEFOS0gHHaXBqb6O08NQjnYTMmhJBAmKzu5nvE5IOGZFgwpdOecXh
+X8IO6/dxoFt234RAYZiepWobMk5vhB2u5s5F4vh68+g+tzjjcYG7othy0qWyeKqteYc85g0YN/q
Ouia6kRaL1HPEQ0VsDYGJtF00RArCUZ4Zi2q/G47yenLRDxxznW8MlGVB3rxkETjDOnMPYPIHhnS
cmJEuPyqFPJcmDzifqDw8HhnEw6oRkD5ZVS7T5AVpkwnV7LtH9jHbntdR3mcLuggMGRHVVYEux87
s7zDzTBSvXo9crn8YVCR/xrKIz2cqra1b7pzm1k6O5w3a2PiMiP87jY0CbfTUihdvN5nrGpWTTIt
JBbR9SjqamupEr9IHFToookywTBnaJbcTHREUCNe7NI8cgl9qF3noNyyCGzZx1xNqgpvJvVmiPt+
zaNotqEiNiDU2D1W5iFOvY3BNcqpCOWoTHjyNh0fQIeryDW+Si3CZ1trt03WnmLXfQbayMw9zDMy
dIFC5duaP2kfVVF8YFtygkApmB/QDkEaccgagmrxOwIkL+6mHm24ixeb4c5Kl91d0WaMOqwRtI6r
uDo0CTRNpOD9gktr3XkzZ/GjRRbEuonKfpcntU5MSsQoUbOesVI+qFj2bDtitpzKek5C0lkFETeC
oeNBobtbt0Rjz/T8QQMXMgjxrucaKnJZ7jjuzlamXRAVoPwY24s5K/oS7OEQ7yQELs3aZxOnz94b
DX0iJV4GMR0sLNpg921nbfpcevTf1qCIS+zyFySX114QE4f+U2fz5dQohJA33KPHq0nh4T85WyOV
q0e+r3A0xoPW8KpMj/FbaW2nuW4Qt8z7dKrv1RQRKRv5JeBsiRG0cjz6SN4l9gUhvVeDZRmfie92
L1rmnqKUOHhyWWmt9e9wM5LdVHsjh3lIo+Ksa/E73UF2IrKN1g6R02YPDVx65Vq08YbJh7jkBOAO
Pa5oDyFsUZCHzXBZWzfgBQLCwljC/fqkGNKt6059ObAEV7YgythSb6ztxMGVxrfReQ1SQwSsBYQN
WAH9udh5AP9Aw+xDjZCMMaP+zXq18/OqoTrcTH3CloqmfIPXFTAgScbs6Uivy0S4IdUS0h4i1hYj
JtdEn+tzGE4Xq0RmSxTTaawNtc16HCJITfbC7f5ERkqbC7B8RToC8dIrD7PjxmmSY48khuvA1o0F
PneimmztCFhgE0JjRuqonmWVPqaA5viXYS6Zh+eJv8ZU8mNKPqUtyUpFh7KJ9SUZxS23EK7yTTXp
HOpqWP5N6YO0CmcH5Bm+R38X+n5Q8l9ju188ZmIkRQaT8k5VbrSWVfZtLmZM3ameCAneI5t47xm/
r7qMhchvus85jfdU0ro7u/s8Usy7q+oPg6qXWW1Zynl9urYQ0foXSFLnDuzRFnc3ri5Fgk2Jk7tP
8k9nskxWTpOAW/07dKCYjNT+1Lfek3LIlbGcbZUOd9PUXHwfGSoKpD3Cmn4T0sSF7mx2Oy/rvjMD
mB3jYIt0Hbe5B/dOtovtbwpJwoALOjU3zEeiTBRTFQaF5LbiSHtlMNVuF3y218iYhpOZBllXt+uC
i6ego7FOxuLD8Vy5qZbLkhePrPv+MeU6Djt68bapbqNxxYQhNgT1gv+qiu43o7iK3QfCqwi/rKJP
V04+CSRE2zgjk+2BYRcdTbF2FAccT83KgMF0154ct6HTIfxHkqVsxBfdN9IuNlE5KmjTIcBksixy
MzoHNKGp7aqEYtMwXmZd+26jURw74Iuw2rIH78Z7Msa4PJE4u5DoHfqd0aNj/XbytLur0vk+6htg
DkkQjvFIZOGKU4QdV4f10cItt5ocsKF6cw7nQp0r2bU7z6qJriHzGPoV7v+mq15t4tTenM5+aC37
q7Kzt6iAxiHSSd+yqin3wabBurP8LD0hjYKXPVNwVqW0z07BApkJb02bqQ10V1XryPYOY/2KZ3Y8
hDUpRLrdfFWdao4FXIs+7O9IKgIZYlJiVj0Nn7rV2k0rMX1E9o7wx8VciGS8aeDDafklxKN/MNQ0
3RpuipVD4uxKsPY5s35L44Aedjrv8NulpMHAy+ibvRSg3ZNk0AmYbbmoZ+SmRENHgT100EzS8Dsu
GLGNcCZTh1RTJ8x3IfOlQDdB7jTjENAc2Y12eNG0iGuWxWHgqfQyTc6jAeTsQeTVwR9asQO6/Jgw
i9qPehlRmiLetp2FzFEeFYP9I66as+aaYaCPxrNBh9AmhoJ8WR0OZzkYR9PyPtOatuPUinw7FeQ2
2eTrVoZi14LZ1BD9kmcA1x59VwaXLXkx5i4OgGh/drnwdzErTeloRTC1dMjCWO4yC3CAkUPVZyOs
Vnbpdwd0IDpLyUeOpALMe6ltmb2TWZwwBuI7jCSJftc1Be65wSD7Jf9UdmPcGr3aDMVXqNvZSx7m
90lufdk51oe60GjGYkhpww2pKDg7hgdokouiljQq7br71YhHcL5lK1+1pvc3iVPCS8FtllemvWu4
Lut1++1EBYWp73bsA+vbQZpcKdVxqOp5o5rowDrFbqqMX4dUY/W1kPYVfrgblx3nd+JJLLlJ8l5X
XJcL2tWJtoA/uwwIQFftLU9A8tOYqUBWY4UZ+6DduBbl0xTNHxiut6PL2LUm9UivmGIk8g3sQ7IB
ZvDemS2B9LTwQMbJ30Nb57usW4LepOwCP6Fp15QUyNhWYT2420LjeJ2HvkN0C1xQb3mzZkmiT5IQ
rVemjCHcU81i41Zipjusv+pU94GrFOkhLTn3S5tYVEkd9JV8KhJfbmWHaboMbSuwY9LEEd+ztmTh
cbJLPUi7mKAHu1iblUA7awJ0bGet3JKtkyLpjJtNZE2frSz+yGysEUq5d8Dnxc7xZ3ub19wd4Qoh
TZSAw1y+gCTHKUCYSpC71UXpJCL65oyFvR6edKXmfRMURjCREe4hQ+igMjCiOsTYXflD8Ur6xVhw
lgOqvX5HPwWx5v//NpPdO+a3/7vjtDzDz9PUlEIkvMeyPBkp2dzXO17vUzcOQrvrz/TxvWn984ph
RkYyNRLvgKAJfnV9wH98+/P8f38DDYfEOMLq/t+f8M+7+Psm/74i17sOe9j1bf+9JRJhGrgNxsuT
00Jxuj7N9dX/vpHrq5k4c4v9zwvXQO+L/fWuTebM7d/P7++TX2/9eZbrd7oLHX6jOEjBjX5EC28H
LyfRxMVoHiSkIZaZpD5evwvRPvz97uc2+MMAnX9+ThFZ0VX7v3tevwOTUh1/butg0hKgJfbX2/8+
w/W3fx/881o/j/vnaWxtkfUYkbE2HProm6Q3DOqG6PbnjTSmxgTi+lz/8W3Vcaxi/uH9XJ+c6Kxo
a472c3al16hMn6BW6bechfyTly/pAu+Jly//3Pbz4/U7YJO49Up/+8/t18dfb7s+yc+PM1Uoex/A
vtff/vzi58V+brveJaeRRQd+eVf/PNf1tn+e5voj1rqG4Bg7XtMB2f08398/9/rz9anKvk7n9T9P
8/dO/+1pr4/JZv/od329cypHHruSsswQmmL3xY9umDBGW77886M+SpgP//x60Lfp7G1Tf+m46O3/
Puj6yOuXf27TK4V1bQSV/PMK/7zMz2P/ean/dj/DD3lPP8+FvhA3ORGFy83XBwh8qf/77c8T/Mfv
/3mR64///lrDH7qf0n7zXz+Cn6f9eR//9Wmud/znPtfbYhRkBPBav/ukF2t0vsgIoSgilxgkow+j
sFp5B8sl2f5dLgbrRbO7PCSH0ayfr6tBRQvvCKmjOggrc2Ou4HQfio2ZZRotRbZsjgVW26d5ygn3
KXEd7Jj+tqcJGdLJXr6jW9cKttgOmG0js3f8zRczo3Wme8WTHrb63geARsbfU9MntBw1WppuCQF3
7FD/9U60rUN1C1f4bAMCZJxIzdwV091Uq28RhkSioyewUsnegzksPcBmketOge41KNJMbGeFAegw
H5+M2gfe2iCKIGQQcVFrryYjTDZmQZUUZeeigtTSJjq8grmObxxUUOdomcNUhCkMU3EpDLQADLHt
wHdKBAGUwkzR643IZHhfN/1hJIJm5YIovxeeY+7ngXfmsF0d3VdKE7Y2MjOQsFPomF4XgWpeKjFm
4Kpgq89nClcC3YuR3kK7dDA9Thq2f8A7Sz8GUwtC//kZYtahrOszKt0azLZ4b4bmWFVTvqWASjY2
13YqlJs4YiKVxrTd2LFXQVceyI26oSvBHiNlPq7pVUecibHSLaYAoRTJdmj47Gxp7UMvjp8iZoiE
YWKFDL0uqBnDdN50m6nxT+fywXjKf2emznhU+bDTs5R8Sp6nTPWjUZNywewMhLceI3pK2be08Wuj
/qQhBaSuUxGMM+mQRCS4Wi33EuQYkh9vlwgYtYOgnV53S9TROLxQS47brtGrdS67bze5KyKG9ugC
eSzJnTA7tGl6MLUIVcugUZnnsNPD7KNTfrxhfF/sa40GQd3H7dabjWEnJMELaDQ2JpkX6whd4z7z
7sfEb/dex5seZzSf2NW1I3z4gPaKFbv+mhkkkPbI0xkbcC7JBTwca39kCBCmHc/LEWSmjjzn8fyb
ETZlcsd4oBEfUnPDS2X2ZFOaBD5y+q2RAarVOCGVi2NSd4SeCvZT7g1jCojleENEB8YLtNXWEpm2
mzN9SeicGIoUzBZRvryGSYaYHw4NmjWFetDgDfNaDkqyoJRw/ftRTce2t9HRadsi6sL7yQCJ0Hhf
RHoKiAjR56S0rfQ0IhQM6jIDPIxjxae4xMrlx98ESy8hEDF97XF+8xvSTByxN7Tfrl8iPsHdfrAM
HaxaSrqqDL21NeVBGKunyfDwp/k3vUf1XUGnJy2aOAwt+5U1Rr+dSZQKaDzWW817AUQBtimF/d3m
ZR8IVdILIQJv5pReD3IJ/TWM22ikO1Ewfe31T7sRlD2TqzZ9SwBD84yYPl/7dCodv343pLowQyNO
zZLbXKqXSocRLUDBrFtg1DRpFPsNYyQ3L6pC5FOMO4hw3NtCI5OoMR6cVLxoxCkKbGvwhvJtVzR6
UKb10fKMaEOg3t6wEFzm+fQa+eozjBoYPkn1nc5vs5kNyNTiX7jdmd2bz0RNPSvcB6cykcZ2OPnG
VneU/ylHootoV40QM6BJUpA7IQk8OXpq3XlPByBZ4/yqcv9GmNyNtI+zpaO/k7NINwpJi6y7mxB9
CK2paZdBYlklcxnvpy9H7VSYP0Fl/jD6krmQnMBxasHQ4xl06CRikmDtFgzCGlUikuppsIJZjzgm
1jAtUceln4oPaQXeCAaapR0g35B0LZjySvaIsU7N7uL36SBx1du2sMN71ChyM4R+ul5GyM5YBFZJ
lESp0XEg3GCI+jww/HxRxtOO6LritbYNi1SQKcjHLAmijAREp9VpyCyUSlT2GxDtL05q3qtxaU6/
Koepb5NkWCkRRCTmd6Vl30Vi/uoaiy4HXupet+FhuwWOmZ5yrQizNRAqm4EbU614it4MVApjga5z
mKpHPW0uTTeti3K6qXsanR0NKxMEyjo2t36H9U6XZrsZNRKFZr2+ZW61SipHBJYbsW+NxkNlcFEg
0pUMuC16Edqj0onWqXEgVPTW7VzMQ3l1KTIaW5Z7aBrns8ODXY3iLvZgaws938ewh8BO4fvvhxD9
hzccJZP1yClF0HDV3fQkC6D8U1ngaMxuEPdBEiUoOwgt7ZfXMOAL1bizEovJwIBGyXV2TL2fhDHv
XAlCsRLmzp6HM/DzZ+IXt8LIEaLDa8EEkb8nNoeZVr1hTk+PhGfG3squmwc0wE8A+l+mWeaBaLun
uJ1/VaPzalboamgNF06zhZoGTiQg0oIOf4eUFZLnuaqR0VQdk9SKoYwjukMWolCBHjUkGu4SlGok
edTkNeVPTt3fjA4ea31A4JrvO5G/ZyPHBOkXW7OnNrDUTTwjIprwuektTa2sNu8SrQ2slvMzQ06b
79l1oz7MmfUlg4PEvprggdkfkxw/rjxlN0cS6lW0CRImvkX2a3CTZ6sZ31Uz/04Z0ipA3rNKDr0o
npivMpHTSQ3HVdonGtPxzOCLFT+KGUFKNScKToAFqwHDq/CJAve6Q9Rjy6G7uSkJcFwN0v3dYYEP
JFdY/PdIGErB+ElHbqGRMtSUOimOi0dIlvdZBIndQBixwRS1Gx3/8F506dIg8w7VyJgek1q01ibg
bHHCtVkzT03es18OEbQL19wvOuqmDstV7WYnaf/SC4xH+vDW86YOev2a1LDZ9Cl/8VvtxMr3mLRh
TVity0cfXYyaMsE2CVQY9mMVbrs98Kxtx8fCIoFUIsFytRoYE37EE4PB3q0vibeoF2S30bvJCUb/
Jquqx7yHSMZQCJMKZ+/ghb/zfDxW2WCvQV+9ogq5MX1515MM5PbDfS2jD7tATADnGBTokL+7Pvy0
GbMnWZg0tSxBb3jm2MjAfkMboGxoDYBpctwAt77hlNyJfpoPPs7kqrjgDUBtgxkIzwynS//qSNpy
c+6NRJsQMprSIMHlw6cp0HNaRfRUOfnvejGuFJKsksbvnxMa8fs2ZqqCoMfFtYDHAN15GakT0q14
hYbxAxtMwJJrbp2i2bqdOlutf5ZVDRMtREufJ3i+GK0TAjQxuX8tMtSpXuSS1DzbNPktPmQAkGvX
xUFQoLIKetP1Vx0edvosTFaLR/TUNcccYiY01Cu7a5MHqTYydOQTFzgqyXv/Wx/7/saY5LqTZAd4
oXzSxMRuzu8/0PwSDqAl2GWBQXU+aeceUw3C6QwfyVxOk6ZlKpJXVRMgm+fkoQhr0AQ2hJywfpJo
KItsT+gbifIz+bgU9TVX8F7V6MCpjaeB0xMiX5kmNwI/loqG2xG+KFEFyYPB8hOQ64D+lOxXJCvE
4lV/3C6hPW4wLs+s57DzLghOvowRVcrcktdsYBIKialg3HvuQb06FIsRTTblRxdKENiF9tlMshdq
7RfPsQhIieAiz+b4i64UwxZPjRePsJLQASxKAk1Ukz3vOvfkLdIedxqk2zBA62HttPRubVUwbXLy
jDQnajAnF9uUYAK19YU82ZXRrpi7aytjHJ7tatgYpj1SWGlcW132wU5/h8mUYa+W3Vn0xpm5ftES
K3eM2W4J9WaKOZMYji7X6phvG175jILoi51ys7azBtmrwcTf5aDR/pih+Qkr6hA6TAeTWJ5qcSlq
Xaz9GDFxXlCIzjZEwC7z1j6mnHS2z23vPxVa/5vRjuWLm2QMN0jegwmnNNzBeiNVdJcqONN62bwD
Ajz25fwwWzRnVP3RCA21qo9oTK/i51ogGR3r8NkbENA2ekTdiSkfrSwGcA8tB0mCxJgPjFfmvXIm
0hrsz7Qv4pUaprWIHHMrrOnJ1DEvpZyBMZ9wJhJQkTZxcwhKgpwkUPaIseGgBBk/5vHI3OcZuj3R
NoRrbAqDz0kMAgog2DCszMsmyaQc685kar1qMAYENjLkqurN7E4APhx9ZAxga4+iElsF13xZpCqM
gR4+0OnFW7y7Q7ips4yFTbNOVty9q9j6Mh1t2oametQnwMESYMkUEXeftFSENqAfLF0TvK4Ww0Me
Q/WkxpcJkr4qs/5YC1DdGfvfDLWv6+YqaWyTKCn9PkFdv4obN8h8Zveaz1Hi2uan7Xm/E+ZLWAWr
g2UOezWZPpMH46GxfaRTBmmBvoV1Lqvs5QGbJLFlgABrP3oZg3FzWhuIIl1DedQBab02fCQ8iDve
UqMhTBvkFALFpkL01+X1c5qX51h3jopcl7mifh5AtdDMNxvS3RbLXxqsKjhBtALeavE9IUmqyUAN
GFjhE+v6e7cc3t1u+JUUcj8z1HZM4wN9J7Aaa8jW5dysQohCW6y4DAQ4eGrxSHTRfc8wdDWlxVnh
WNKYUa6q1H9PbfQn6J+eQvnQC51BKFv3JTkInKcbBgyVzjl0JQFIZZUB93LmEaOG7t7W7DoUYIkg
Zirgi+HZVNqz7vfllvCQBxxuKgBtcF+EPoPwFJSmmt88/8Gj147IpHBXJXPktZQpBTYFpuPiS0oh
jk2DfUQ2tlJtv5NujH4I13P+3OAABRge7jkm120NCWlMyVpBbsddTZhdmunQeT52EaZLo8PnFyXz
xoeQbJbuZmj0Ny0ngLPtzV04TrtqDLeVyjG9NC6paUr+ipsumIiSo77AE06BMbhgjzr8Mc1wq2cH
Kmn7oC3KE5X4KGSUw8s4G+p9Dd+H/wb9DQ2el35PbvwWy3gzwavG19LDpPdNRFfTayWSnDSxXQ6G
ZFWqkvBgXC1OymhP9G9ZyYQ9ZNoZAFZFYua0aGH8Abcj6TK+u+duBBtdJid7Hkeu3uROedt6oORQ
hLj6HulKDAGAl7n+UVTfdQjvL4vri4zirZVBdvOn8VRn5hcgiH0Ypz2bNvTIjfyVDNNzhoptgemR
dsMZv/EBra4tn1NpGLpLOW0XSjYpNhFaTwlOKYsYhVYkyjQh8D9gtykmO/BA9EKS5Bvq/43uomli
C0aWUmiD6AOlFo+kgHrU2au2Mr8HC1NH/mwwu94hfPtwUbO480j/xC8OmVV/wzWyt26Vf6c5Vt8B
0k9jxpc5Qqja8GXdLfN7fb5tYxiBdyNXU07FC07lz8QMt6at/oBkuYQ+Pq+ENYqoiE2h3BffGE/k
VKDkaNjFV1Z7q1qBrozpn8v0inStnba0wuN6uskRXW7ypOy3CQJGh2EzCOnhhXMUNYhRI3IZhLNp
YSHxOALKe0ILgEcbuf6MB1ULEqZ/L8JEOzI04b2Mv/3xtfGsV/QzT27RU20uqX/oLNZdCF8dUQeK
JLSULrsFCl7OTTS7VbNrWmdrveuOif/DehmLXuMDbR8qPjyagta9lmdTIIX1puB+GNGgghmtFv8Z
P7rBQvAUQRMzFt2biOKOUnhFBUCyJntYXLL4u3oL6FWF61GZd34c3de/WXjJueNtWwQNqvtcsFNz
Wqh86dAgIdDf4rYzV5NZXex8eBrRKRBwntylrrqxfHRkHjNZwRg2YBN4M2DzHifr0fhESv3p4lzu
dA7MzH5xY+fRdEqA1Mk59uddJrGg5NOxazlbiBNGNLLvLP2tl/aX5iIJ4e86YKra4salGZNy/Sdj
C5KvqQ4NKNnGOXcsAL4gQ7KVxnu4bF49LQJqjVbDqG4yk6BCTXW/6mZctAIvMN7QMsTItQaAOrpu
IxYJOVqoYvqy8vezjpuKDMdjFcqvUqj7OoY57UFot9r+0c3FCZEF/E1iq0jwrdYeE0vemKYFokh/
UwAYDGVMuRJp9Ssu4n1qZ8cWb7Ge2d+x19Knats6ELkRbcdkZ071JXOycd0SG1crIL29Xm+ayv7M
SI1vTSaxvp1s0gz/bSqtrzgs79vE3vAWTn0Mha28dPNwU2rQbzKypVcJ+IvBegilhjsj/DOX2pO5
eNZw7Dxp2YdC42DP5lqL9Jqay0TbWdSBJY1fbi8Ppp88QsSJDlWZfctw+bDj/GMy1GtWYlUpLZzG
HZhfYgAvUzacqzR5xELxSQnxqS8yZ7dSW7uePvo6GlaezoVcK/xsHc+VIG/XRd7cXzuV425kyQys
idasnphHVOt0E+IPH0vQMlO9KfIItrf9UHiDWLm69j5Hw43e+MfYL88mSzhQFJCoFRKDgUxnBIvJ
kLwleSvWfxq7/mVb+VdY1yEFfHVfaM0KCRuLi4M7JsT84TSnuRw2IbZXh44eCOD6ZOXFI2LIVemi
ISlRv0xgKGnEh69piirW7iG/zIN7SqC+MaZGTK9V0c5pymGtEzI2Qq53k2w7R+4pr8pPRzQfSMdv
VRF6m4TjlDPkFbeDu9H6wC+rc9J70c5s07U79NHGJY3XSueLFpbHkszPXWPDPesh/XDJIy6MmGST
swsVpdrbCoX5oqcePSx2yx9VW/7D6NK8AdPErpyKjqO4PFv5CwSZgIDTuzaWb7FC+7ocgvPUkIpJ
ebSNHA4UevkX7H47OuJvoSsvdG5vQ4Ic2CWYA6uTsbHT+kQY26OMzfdiJDCzkjFl7QBy3Z83sZBc
GMvkEfUC12GdpgzN43rPbuxRTsVbLdNf7H6fBk/Kg4sfxCrnMIAg8GbXNwRdvlMe9Ic4pkQJadTf
kDewadFRrRHbZ6CYzH2rCdp6KdDg1Gyim2LSbiq31uAr669jscC+e3fbEpAYoLQgH0MixMFQQ2dc
5Bnc0nNZkegd8wQwrLRf7HtXU6+eBFjm/Thrl5pd+SEqMpqYXnRUycCmUWu31tRp6zpFdF9P9m7q
CuOo5WiZm7mJmES4bNS8GMJiaOymyW8OtuYhx598b40DrHjQJoJ9Esgcu+uPf28Li33Kecn4JnDz
JEMLXJtcq6TNNr6odnnsBVE5vnkiOTP46bcwxSfMntOhcgtA+5774dBHNjBQr1yr1/b8PdvZoFDt
RUinzyjWbG1e5rztdooKvR24hqmWBmQiH+ux+uwlCKjE4eoza8NBGMrfueEf1yVub8oZDTX0jeeu
IcsYxybS1/xd6yeJhYnS3hmM37iBOWmosIsw/LJSATbHoYUOVUn4WORjHQkWiRMXqs8jzpGlea4h
2vT2bujCszUxv4hVOrEIE815sObkRhd0rKRvvvrZpUeKgEf43CwvlywTGMsxGgSihMh6L56AiOGV
ezIVkKlPKRmHzkNR39YpGAaUNY9klHI58VCc14KWpnuLh3HVut53O9ouF0NIXnZ+ny6jA18jTmMe
25PQowEXhMUZ4ZfTptflsVfoHpuoGVcVmEeK64HT2jqUSvz2ASFvibaN0Ik3WUwn1AkJp3DrjiPL
clcmuScbEFK3barexqKjHBpTbI0WucvJ3J1lJkkRMta6zU4Z4j0XWMJUfFxVGz/W35LJPfvRH1RQ
6UkHIM8iKlDkeCXLY/pYDC+hhS1FeezR4gh5bIX1e5QVKmGCDD0/Ze/sIsuDIbMjlNp4zQj78DIJ
pC6jxQINyt4ZyUn0dF8cJQjb9Z4cvXjtiITeaC0GA1CebzAcYYV55i5ZpHApikz+iRGbdn0v6BzS
pEKnSdsT4++cMyvB0lxrzZGYvstoZ9kOZRCPMk8Ws7Ct7jmfM4bEYqBVGSqGKyriUd3CeJMjezjN
grBU5t46cxzw2bN6MnIQzbrV4CyG9LOyaFjZ9XeWNnetXw77fFrcRTmeEVMcZCEJtCQGGfsGzSfX
zT57mnxcbSoNsykds7yKD1GqlgLafLcd/K90K6Md927v9ALN0mAib1tGT+FHQ4cF45JG7SpvMA5g
GsRQGeXQ9ChG7kMwL0DmaHb2uka4zEVpC4IGFOfGL+2Wmp+xh6MG79A3dPwIXyUwB4za1reiDAZH
GyCeA37XZv19UzAE6uyOfw0sU/ry58iGq9DTtxkJ0TAG2prUUjVppFho2E3t4kaAHegT/SwZu+Mo
ZRFzTRePTXIuhX5L8Lm1E3rfbNVUHeYmxaCRlZvYFCD5Ii4OUSS600C/PfOwNKTZ+OKU+EB1+czU
jP9/OQObw6VBknB6zCva6uxbC4yvzqm11LbUrXY9NGVyI13mp01L0762Ru3UchTDAAMWKJF7soF4
8/1yU9pL/VlJ+zSrg52xkuZJ9QIw39rjOQOEKqrpKLplJtTqcFCNAt+Wm7XUtbm9WhJxNyLmsNAG
YZ6YNxaE4a3YZjn2S5FjG3ONMlx7Yl2aUCLsocY3yyna1d5ySt7mIy+RTZzCVt6ScC6EhYquucFf
+yodPtvQkA6UvQwNDad9UIwvrcNf3Ni8pJlhMBsjh2WNkYzjqVfbtw2k4MWNR1PyFFX3Oi0UjigG
3fxXNuBqoTyCRNiEvLZRT1urYQk1lirLZdazcTyU4Gmk9oKN+0rXCm1j9qLcMSy2Yrvc+sgw41jx
es2n7gj5UJgheNzpFRzDTa1cBTUhrdBTYq0oJ0ZEMwCBMZm5k/ZHFCRN23b0VVtOH5CYcSTYZ6Zx
6Jt+C8CCtrlTf5sy5yOaYNIuTl0v9F7yWHl7fEpqEzV1vZJoUAOzafZ9eWpLjmSbLDgaebTvy/oM
8JblZizNg2vi7KSssDnmRG18j5H9qZt/1Dh/92Vz79fpxrabu7lz9GOXYCzvwk+0ezxagMfV86cQ
slQw1iyZORWPoxH/PTBjJsUnSGMFfVp791vhIVVo9TXrHZICAb47n71fcUaWbczYa40yllpjphaZ
qFjZ1+7MirWyGCdyuzvtkFrhdHSw4qwStj6i7Clmo2rcEmW8y+vkUWoE0bbenSk0CkN9elEjgKpO
pys8ts9SMRFxBnx3UdmBAfLB64zEDut5dI47+Z47jMisP2SG3QH9ndgEc1VUanwVJtuBHr/aKvYJ
iE33bWXHt1GFK6GyGBtQqwwdet5KvQOPQNMdnrM+UyvRfw8eDf06pQWvIu2JICoShnOflJvSoflh
PauQ7WGay2KDFuRTY+vexu4EOSwRhyJN7zVRA6GxoduQG1+Bhad/bSj2fFDjaP7X5W/dGr6k0qlY
nGFvsPbssrKC9Zl/4SgnUsTGXKJ57IxNt33gL0o5qvAVtbWd72ILjOfcBJmW7gsdtlAbWndN56fH
Cl3y2mrgI+EFnGr/xHFUro0Gr00sh+FSY80SLUKWEXRW3H9OU3XLFTalCrZWmEoSmKglOpB6O6VV
d4OzjK6/n9Z3BJB/px1aEBmnjyZJ7+u4ofUaVzaEvobGCQa6/rZ01kmh/aLXPnxo0Z7pKzJ2TVxU
x5htHstfrgsf1P0f9s5jyXFky7a/0nbHD23u0Bj0hArUDB0ZOYGliIRWDo2v7wVWvVv16nZ3Wc/f
BEUwI1gMEHRxzt5rm2yNVHOtF2dOIsXsh1DtbvFysKi+5ZrnHO9P4VP50VtUHqrU5q9t3BfABeM+
RyC+SpFAUCBKd+T4QBZU/bSpasbhoJIvZBQn3AfivakiArl13VmHxt4FWr4xZ+89jCOgMhD012WT
D1sVsJHJh5m10EqNZX2ox+ald6rZ1zEgbclOuI6pSQZhQXcOFgh5xXiVVraLRal18f5KOnEs4Rhj
bVT27LzScmuoprv2lfsEvHlDJhN+1Uqqa+u11SqNQVLy+wjgYUrjPBqSmwomivyUGXEUfifsGCap
Q1s+6eSbYdcO6o6vVV0EfjRisC5BlynnltMR22BhR06Mcj6otF1Pi1VmWrMpgZYlmLaCJTRdlMdU
deMuz2vgYcEVKNkltNmrsC1DB1vBi9VS6jESPbRXVSxyxk+GXGBsjvsgDfVYdyllGBsSx0T/02Re
CjNI/xrezKB/SAJc47FF+lNb5CEh4eDfaun+cqwe72H7NrYozUzFcsOZUNg2WPENY/5JnMxeGdBZ
k1+OzQ0659kPgsCQ1zgtaz8N1X8BOnwwqleVIqZoubn05mUER+4pFD74NLfozF9lCtfA8cwfZq/w
yRsStBxZYkTEOWc9rFYZ/ZdtH9oHEqanY5WMr3LGwhdWGt32kgtAWDXcAL+LtDVOkWw3Bm6yIUDw
BUIEfVMHJz8ycjR406036B5YZvARPaBAYVRZB+QRdHq70XpFnkea+cgyDlMf3KqGBrFDLSKVI1Id
h9fEBvWeF9anmseLCd6AVeomCqIThuRixd2pIQhqiGzGp5UuqzP6KDc7ibB0pw2Gzd7Y11Z7kBCT
unx81qZZXjq0QHpFMkUZ7+FSWCzejU89NcAZw4rQSiIlujllMuC66fU6rxE9KTc6tfTSqLl90822
PaP/ZLR3p53WtuRywlH2zIi7JX7MSrh8IWN9qfzGlAe7z5jKASRvM1l9JXkea92IXUnXPkOr+5aa
6fcWojJ3v+4PNZ+LSVYfTJx0Z88NuFqKkElCapmW0EEz8PPpJUgQExcbFQY6thaXuUezjPCJEfaY
tMkrn/+T813hl9yE1Aso01L0bzyB75BtlRV+js341OjOZ5W17+7UPNOFgEKaEFKqOS19Z9xldcB2
wJSLeoc+qobn2jbBG4mIqPIun2u2/IKusxMYp6qW32UwgFkq0Ikt3ayiDRG+ZC6wsKIi2M0+9eo4
GZPv8A0qUO/lDNyBrX0xSEZXOk5sWNajXwJqHgLc8+qzcJp3rwqpRhflrTZ3MmDmZEzP4Nftc7O/
jAAl8M4ONE+2nRsjqRNmtQtZqNaVk22txebC4PPT0T9paLrbaPYuxKOjXJLmjywPHzELR0cYQsfR
mu+G8ksFIIyFe362AQWmBZGh7WSJLbI5i9UFxMaC1MVhDM9NW9W7sKmf8IFthVXy9U/No2JTGra1
hlEe9ABJry0jPEay5DOCuIZpoT0YhcbfDU7RtKnisLxlE2aHW20asEBE3onKxnpsimUejCWBH8VL
VKkHoyNtCKgDbyPeDPhoNy7V8rWi5mcDzF3VtMvX8QRDzzHSc2LXj+Qk4dUdKzpWI02MMU8oVmV+
3WoASqpbOwsJtbnf4ZoAr5ayKKuafVmA+uioCccF5J12LLZuNBMswgAURHWxFVV7DN3kEIQCoTqK
IwmAcQu/5j1ms5iN+F36hiVAG8KBY9EPAOJnSEOvTgAreKEWb7RJ/2a39Y3MsX3uZdO2lax3sxZ3
COtqbV1kJazt4aENje+VeQoNRs0xHhzaYb88NA4loY1Yd7xPZ2q/Ufwya/eNDoo/FiG9kvRksCmN
QpYRY6jfnGS8RQOS6qFD7SEPVZjlO0l5wM7th1HHDEd5SvlVLY5wZUCbKf29GeHdLCF9Vg5mpe2T
tVfY12I2ngMjeTIZU3au0/mpmn2vkseAmdx0k3VX0iCzQSYlCdVILHAJFgm9Ho0NMkrO3JDFToUu
poFnLNr8EJegqnu5c9qWVQnFRq8gUazSsrM5qp9B0v9MmyVTeV7J+imru44vzYQVpvyC7v5nPFqf
3ZJRAOncEFnlC22kX0aqtKzZtdvRd0qyNOwxkFE8025GOb9ElvOWOONe6MYBU2a90Vr9HA/agpdF
o0Owxdpq8Nqef6Gl3taiYsJo1Lr3zJ1VM8OK4TuS9Ycs/W4aC+AgPVDUfcQSpvP5le9zQFwx6AOs
TvLVKxVqJO8j6nCd0+k8a2ASVgjtOoSzBAvl7jNeKwrcufsqyDHugvJ2R/n//9SDv0k90KmNkhPw
36ceXD+Hf/soVfrn4IPff+n34ANH/rtrSd11XFMuWe5/Cj5wvH93bCqvtgn2n//oZCL8HnxgknYv
LdcSwnak4dqO/s/gA1OQieAZlicxrVoeBZz/TfCB/EvsgelawM4cyzAsQTKBbYt//NufYw9kb9ds
AcLyMIkwu/UAtp6Cpc/DAmBgXtrMMpjpybFYDYNftAxZUmeD+3dh9yb/l9/C5w8//+Mf1v1dwM+h
XulyLaT7l7D7vhEaMldZHIrMq3eVFTz3Xn6Z+0lCU2GrMeXqoiiu9IiM7ZAKeGi1v6YRRm5kzQm4
MApff/oc/4vge93517dkCjgYjnBM3TPcv1wYwFK6U7miONCU6Smhae1GdOTvZZnzM28T8QDRbl9D
7vMNI/xuWrDCOsu2UZFQOrS0pwC3+bZD2ugblhXwAjktAW+mRS90yoBCG/zKgJPmlG24dStwZqVD
gM7QEKgrg6MWjq//818kCcv460W2hMPd5nJDudL8y0WuoQ2OaP2Kg/BmQTlulMxIJfmacbA2Ks/c
64GK/SYd9T2pNH5KRRR6vF221dkdC0Ccjn4rdPc9YPO1/Zv3xq3+L++NG90wbfCMrrPc73++DcG7
JmpwnfzQhsMTWJ8NKL3swDww+SHNcJbToPImo/6wvK49Zpaer/ShPmR2NK4NzA23XAN0jizkb97X
v9yYtuRLyLsybU/wQS3X9Me3p7gIm//4h/w/CVNBpTdA6k00AG0Bh1N0lEJI91pVsjhjxEZ31npb
wIOJr4fDW5UPJas0Kk0ER0gk5tHf3JjW8jH9P98VxxKLtMby4BR4uru85T+9pQm5+xwGY783Ejns
rCTQ8JXlW6G72sXLYvW8FBEgHz/WQ5a8EEy80D4jeh92TBoRdAARVOOV/FhnVfZ0n/oxM1lMhgdK
meJdERJLjUpdZiODdORqTNyp+WJPKMDsXhzNztwVMlEXOd4S17IORCtYoG31eRMDf5zckVCgYPpe
Lg0y9sXYAMrybDbgFFTVHCyj/IjaVscngicnS+TeIEHUGJS2K0s1XVWxcafpV5zU+lYQS7AZnarf
OGYB1KAbRwTjKt7MKOvIC6XPPenuy//8ietoV/71AkvJ83zvhSd08y8XuMg94nYpJO/1oVvZel5e
jTA41QUUfHbjivw/Gm53WvwYYKcuzPkE0ad4SKLiQYM8taKLlrIu1sKT16vPhT+zo8U2byaqOhGu
6HGqA3Zcc0DQsUMrOol9BAYe11ffWLY5bGwMFh9BS6s0cr11NmJ8L9lLHgfdfEhd/cWbov4QNQsu
XHG4P0q9MDy2SN56D0yQEU02TQIZ3e6HLPKuMgB7OJTA8jq7PDlNQd6T6kgxRb3UtJZ86c1ieoyC
G8D07qFoc+mLdJYvM4vQtFHRjSIMvZdJaFtunpkez8bWy4x1Xc4+WVgKjEwVrq2yqXdRWBYH8v0O
pjmnl9ar0gtldeh/xWYcZUhkYiR2MybiAxPcRtgkI/DlhmKsq3QfTY15toliSM6pLNuz7fLu6Q/S
AoP6lxMF85gn75PWdHumNlpKcp5OBVShKw4ZHWPJ1XbEA4w4bdNXcBekXnjnIarh8FkwEzMxOtCf
KnlgYk+Q7+fw7cypJN+7o4oTxc25Q+OTtPN01CJzpPJf7UhbN/Yppcui71+p3rrH+2eEZEut6wh5
mDM07c4wxIcVefIY1qxTx8GyyORFVZZr17BqC/Z4mXNmVj14tRM/Oq17ytvcIIgjjR8DrY8fReJF
qxLomKHQfWhaLZ+7wgkYmZGB2iP7Nt0Oz/TUp2vtFtN1QKG80c0J8lQ2nYkup7AVmlRd7Tg5IG4R
Prvzr3EbFudmlLA+QBHTvEC1mFojsEAy04yJWZ6tar51e5NY4zFLWDVzaCaBqWiIroBrgh0yrQj5
vGSYdcenBDfwka1yfAPiRhBNbxJm15EDVMDFOSDimx/KAmUYAQs4LZL4UE/dt1HV00MHzvOhb/M3
3Gcn7BDGHmuH8WSKWmNrYbLe4MwwxQsUTS6yLL3bxErcrmAxWNl86EKY6fcDasv44LnkYd9PZ69w
f/uH1OLvaOm7bO/PRQlbHkao0c/1cj7ff9jAJb8B0GxuvRwxKxxK7M5hEz6q5ZDlMz2bhWp6P51q
BlOcu1RMlO3fn6KdDmoOc35jwMLBOh/5up6GtLwjxw9RQa8ZYDQUthxEYh3xts1XsfxE5Ipun7kt
xkfAXI1hP9wPrc4Fnczpx/0sV+6MShoIFAvH49SgsOpJPn++H8Y++HBnkB/LNmvV0N1Ge5BQ2XZa
GuVZnh9nqAUPXkY3wRq99jlEAscEO58R08GzMLw3GcNFy4dmeDYQB8syfKuK3NmzqZkIbEno79oN
0FnMpCvhNRo8xrSjiKOX+H3r6sOlmRGDuYrT+LWduIlFjzk/s94oInv4CXLnIE1EfJA5nE2N9DeD
+P+g2Jo6+lc3N/oHKtxBN711dnsyEYdDpVJ7G8NxgX57j+QTpqRnbRLCSU4Zca4j34utRqfY6oYM
bKJVb5uhtbZxbp1JBYF05ijlp8hoIKoj651cRaRIPUx+lqe4BAcKljjjJQr7+BdEunznYQRl5MLT
kw2MEwrA1Vr6c0mrMzIKoh3H4JEU0a+t0UU7k8F3n+MOKFTnYsBAqwJkHBxgn/uCbvOajfhr0qK6
ZeiqH+yoeIzF8BLgRdkO4dL/t6Lg6Enq2jTGKBm6IZYz4uzuVxN8sXaYC7VaktMAMuA5iJN3EITt
g8DwmdRV+Nv4hEDeeJm4l1XzxRVa9chMdc2NGZNS7FFid8dnxx5iH77qyD7EnzOeZemORM0Y4ScN
41ezMeedGTfXjjB40AQMErbrLhVpD+7wkFMHI7DIdQnhxqmOurH4CLP52aZXeI7DxtsWCAVpEwDR
oAuyhYSnHRFLR5K9rReRP8Pn9+CG8XBqQ+eB+jUkXMjn25qgIrDizp5yp1ppkuILS2G/CBaogBvY
LDSMaTfn7pJyRlCJFhWIoDT5XRAswnq121YU7SiBdOUp6Y2En2qj8wjaGYQhgZLh1pDFfMVLeSrK
RHuf5z06QpPcMKiDbozqw4ir69y58A/w8fgOfcudqUXHeZh2Udq/x9AqIaYFL8JI12EqrOcUPDRl
UAGxQ2pvYRe6EONKBLI9qbdWOD+49aOyEqoWDXBlpxor/vdwwkTrMrH288mlsXuIJuDW4yCzm4Aw
efQyKkBJsqZwTMZKnVvHys1ZgS9FFgii3jla1gG5thtbSx3t0LSOc9ODlgQuU/4QLtnVgt7m3uiq
S50hvxPeZzQY/TEIjC8saqwD8N7POClBJQkC0TTSKWRHMpM1zWpb2As8JMM8QqlmfIKCRdnKMZmO
3bamtZc6vlj64KrDFdEXtvmtbNzqI3aiN/JYLFDCCoefWcWbLqNTbkvDOJhdqI5dAI9dIf9p6NXi
GkoPoravdb91KiTmsLsxQTX5HufVg4SN7muQ7SvwNbVXQbB0SmxJCUkUrhOow/3Na23YPFaddymp
kR8FkTsrayoRVi39bi/HrQB9Zhd5L31fK4YB/EBGi5SR1TLGwDj5qCNkI20KeYu/bNIUfPUkInYY
ZeAJCA64uqRDA8watSZXYO8Z9S1TBJiOza5ptIrYzKrf9+OnstBmDSUgDlKmf1WzC1k1ZAJH07Gm
anuQSU24V1iqfVYaxpFJrdgCV7LWnmyQNZMKvYpS+JNNw1DYBeO7DtJ7HU38CWmc53SUSu2gJ9xN
y2u0QVCsi0LWPnfQgTolVOk5oS2G2GtroCEIh9TajiFEMsYVD3anfc6LGuVapZ1pZWWbmUCATdc4
W24TfdO26zixPzMznh9IotdjAGh668GuTfAsmJN77Coq5FHsJj7wRuyUUI0ar89eumHTabW7JaKh
Pg1gSKBYvqhO4o+hHTd25TtIqgoepveid+Qh0nvGElfTk0YJDf0W1pJru8lrN4lfykJKCtcqeVId
HppmMr71vYYoQ+bVTmrIUSKCPBE09sjKYv4/mcVXt6UPuoECd7Ubh7WpkSd7LRrx1S2nXdePZ2YW
LjGOmahljurRtDx3OeJhzdv29YDEroiGU2Vb4GwnO7iwTNU3jp7mX2QUYAxJ+k/DaQ7UHi6o4HD5
mmgT1ZJuTUykdfKaDot/rx8JC+QLwjOESdsnV88mUjOMdJtAf6MsufxLdf+trjpRTDVXoEmjdVbE
w1l1IbgWEJxr5O4DxKeJAHri4La0ojjVgp8ejt3dMFRiF1v5V/rA2qkP45AeKI/uByfqo80gEDla
ISo0vB+mdiLje1XrPUXy5eeaOD2OFKP9cfZ+Oa2ObkcghYZdSBXV1n87FCBhV3VfB5u4h8/nsP3C
5rpKNpYosxsg0Q9BZXmniatkS/do1g9jZtsPGsrfoQyqJ4KNrH1NBYcu0FQ93Z/DfKNIOu5dv6kM
jaW0hixiipAmpxHR1S1t/+WMwipNFehIq/tpuLcICt9xGyOrgmiMHMJaJDPKeMScaDxOKWEFaaZo
686AWBXVlkNtED002nK8ioFIcBHWzxTlEdwZT45EpFdOC3GNai9lfFmfXS99pYXi0D7GGWUODu7N
KtyJMJJPuPnFU2RLLMa8waClJFsO4E9jnYwJSQdE75avDyIrvXL2bDfKs8v4i/WERB9L026S1s9x
moU4DnM50+1czp0KobBjVvXGLe1VwgbppE0u4pE8o1dEEe1oauGT0bnKh7rnnqpoJKaEhV23RDPf
D2VGs/1P59FEO9eFC7nF1sTI2032ZyybaWvLPZViHC+19ZhVXX90+BKdWJejzwCNB2LA2/AbyQlX
hfLHpr7qwQwfJba+aAIVWeZgaWTdcBgLGxdkjNqrC/Oz3mVfVGl/h+4QnrRM7YWX2LxafO5LyNKE
Pz+KIaF1G1+VYjvS6i+s8PaJ7K4j9By8Yejushw7zmBk55ZZwLUGDUXb+LXGqLOu9eRdEyb+SUEf
KolfiPulKgB8iTVaDwxyccgBkM69H9ZsfltQc4Pbv5J50637+SMXeAzsAml3SBuH5lDfJqVfwEld
RW7IXYo5WIL/TMz2kcXJe7TMMGQu+VO5a4Reb6p6r8sE2udBV9FDWtiBj+cT8ThqRVmEiIAGFDwk
C58x6B1I6wbo2R9FI76V3RPrfDTxNeEe88iqRipHLqISfW314x4PVwo6U5P7zOY7VSOqi0Wp1qQD
faJVQbZppd/GdEZd5bi4cu0WGMRqDFihuyF5LpTa1lMPwZua0tFZhsv7IbewWEdo9xPvExwxYOCu
8WvDPki3Rd5vWo82ORCrViFRxo+w0oqKeCzM+0Pv5qvUoPNbJfo+sbUnDXMVpuee2Hv0HbglWMQv
5Z2cLmPqkuHiAa2w0avWDWx7e5qBkSs61yUyCcTrEdZStkNlLn8FXOpqCIrNTLL9RpMsBNq0/pZ+
GARFPyCdBaFGrMZuqSAX0Gx/MnDcGIboxxgwKlHjW5gWnHpv5OWvwUIFEiQ0j+XoWW/hEtxZW4cy
bj0qoLZE/IxOQuCxewUV8EVBESRpiy2w6QXk/WG0O+t1c2roUT6mADRXolBf46Ks3vlILsgA3lQN
rDBW9TdMrQm2rHr2m4E+E23kYA0+FXU/Ywib9vRkOsDo3cygYOYY0VXLPOI+dAQTaebsmlZ76xl+
wAK4Jzpw7raqmL7cAKSdLpHCBSqI9m2GEHAWT9587aq49Bunqh7J6ANLOq5yIupWpu04bMpt3e+x
9lVlkJ/7rIJ/3b0K2YqzoNm84RYmiq2ouYg6ktQFyFIBf9tYmULrqIn+4Fnt14LC0Wpwm2Opj0u+
E6wDipk3I5POQ0SButDsB/qLvTmJb5UYajKhHPNEDOe0R8KOujEWftq7j2K2SXUnCzS1pOWThQa+
vgeumw499peXgaLyXqMnuaFKXd/KOn520HvBj3fPfGqIJ5BRngLhOYgEKCkTRbFxutk+mSnf/oMz
pvVO9s6iT2DeCDX91VucViwU8DCGAxRG3n1mJo+uTbO6TEgKqKY3x4MYgycKSe3U1RSqgfTNcVJs
gD8+Sg0mczGGUK3oLeLEQZaBE7zBRrNG7+mujLC+9WVzTTVwK9GCREoJJFrFIgjYFtX7oal1aAcw
aKhNDADQUO/PIBXA9B1lVzJv5k4Ji25+dS23OoI+AL17f9hIUkdINzdgwVVf3S4LVqN4KQFGaelg
gipoiAGp8kw/RhV7ysohQKr+jjn3e0KBAkPHIrTodcs93s8L7EljFEcHO67KY6UD6kKlAqx1Ob0f
QANgR/pv//lOT/zjpwdnAQwP0bOrF77E5Fn39oeTIiXDrq/bW1szdzmYn32P4nSvlh+gMnWcS0Kj
a5TtCm/kpo2cGjY8BzSHcjf9jNiDExE0slg7B1kXHzKNzqt96yq6NV3cPxZBdU69xD0WOaKGrMq/
TfmI+sFoALt2nXac9VsDgJWdpuZukXXi2bWjAX1BMj8FdQ48CPjkTg7ho+OrJsifY0SOSriGjx26
+I34NtL2HZXST3CpN4ZfeYPz3CnaKl7vvosxL1+8YCpfZocknxCTbj8ctNJOAQe70zUiG25jOeiS
Uui3CMMllyY7BiIS+5A+Ph9cRyVjKg6zGYCfnlvw+9qo5cclB4viqvk8MnBVVXr0yvknHzZt9F6z
DuZQ4CwmQJQ4GvJGsXNeh2g2/MyzCTm21kk8MxurpmQHOJmbvnQp62ZUVjr0ajcraS5uWRanuit8
jzt5owlS4Hpon5CxIpThzVYnBeKLnefqBKiH4TImWqKhX3ZOs+JqyFJ7qzx32EGAcw9ZG/aP3oIp
pf3Q/hhTUmLn1u/n1nx2nKj0+QoU+P+i4o1IjFNRJNq3LqB6Z7qyv47kNpFASdAmm4BtxWJ88We/
sutal85ofvRh9IhXwPnM0bT1YLB1xphbBqX7TMwB6cBi2tdmY3/PC8Nl62XxuQoK6VkXPXkjDZ0e
u9WaDbWzKcGPHnRtMDZOTtpYF2D/mgHFbgj9MphbIBZ4FCbLakh8gZaFEkcDnIygPgKr7WuIA556
YCk3wAW0s6MQXsAsN2FWZL8MwKpsKO0DQRgJGqPilspevlBsO4YUFBa39nSy2MFNRhk9K5TESFSr
tVPTjuvy1rm29HiRx8/aXgHX3JoTwhH2CEjh2AWH4ELWiduXqKvbtQ3mdtOxMidr6TIllnNJFJGl
QrN/KLeZDtbXYmzba4fHf8SpHltCP1WwaOkFSvMwJGRDKxS9l0FBZ0JPc5YZgcmOGHEimOWBMfPS
y6R71HMbbRNLYhMUSUnF9yERiKj1iElKji6c1u6pa5iMm1C4G4KYfzZ1jsA4AD2jUVwlhiUqdrag
gatUtEtUiD9rjJsLyRPDJhlgtWmzICpjUvuumz6iCC3FOCh5vZelPMvwaRvZT1J8Q3VZ7Qr8mX7f
ul/ASlebCEvuMYvBJkzo+Tpd5x4bFV3PcH6Lp7rY69PwzKc1HewCpUicQl4qkDyvIDOi1nDw5SIk
JBmPG4whAnJSQuRxSnW4Kfn5yFDvXgufCenzqp4IAu+z9kyZ0zqP8sPpcoLcG/UYzUhOCztsLxom
x9xkSlNDM/rW9DF5JFcVnjiHabu1uLzHKS6+oCEeTr1tnxIwUPhch/cQRdEDcn2yIUnxNQYgVGKk
ZZNONop6olVTnWyCOWxuM6Xt0KFjYw4ELM5QyE5t3D2RmEgl3fqJZQXNO6jNIdRYbCfmtG2MYtmp
t1QmNZf1cb7tBsPxkYSGm3Fof4hhik6zZmEE6Mdy3+9L7It+DpT0EtVw2bOQSpo2k1ztWr4xqcV3
VoHLWioHTY6pImhBoXlhsVfOUBxAAkEEgTmzn1IuB5r3a5y7zoeCJL2CAdTeJn2RkfXpc0gAByF1
lX5KW7mxa1NsxwkrKgbi8hJoa+mxi/R03YZXHO+iiY1nREFv6Drhzw3bf0rF1TujPatwkexmIym+
tvNhIsC7M8wYUTe9ZhZJxNMKmE63OGQl5NB5eogahkNDtdo5URovqocPg0UxAJrlxTUJCe6aLt1J
NiHbkK7E2p65fixs7VNUut2pK73XYfSwyC4wVqkK49Ux8cJaALFk1VpoGzuvp6OS6CdQlZ+9kdm7
Kku0Y9E9xRjmsMwu9lJmWKeYCz9CuUol25R+pWaMIl00rSP68xPUoUeZ2IZPWgYoaiH6qw2OpEI/
GySteZ7Dyjl4Y/lmyiQ6Ww1Cx4nkim1WwbKa8ibkJtTSR5eX2MQuCGbdSAJfRGR1LrkU2DbY/5+a
NoLl5k32qWTNeI/DRoXZ+uxw64ulie4I28svAF9c4sh+E7nZgWEz3mhVAIsokMXtxmVpIRUNX2B1
1JeIo9vobgXzaxpIcgEbuECs0aIT1kzhBK9az9R7NGN9PlZm2vtmPKHGjKuzsRxiEq0mFXanYGBF
WIHnW3W0pY6xTbO5iuULyQutHySLGq0+UUnNkZkVct0M2i+CzInU6YLqxTDd/qbhBbLcD2FN1ktD
VOTLTNGfQNaPWPTtxcmkOpN2u3cGSXDGnARHrshMnS5+aafKusLroJ/ntvCHKZydcgyIpyjEnlGQ
Sb+uZV2cRlxE7CnHi5aw5IsEzszMsrtxo4fxJ36CDAixZR5tkbkHr30De0jnADP32saVh7+GiZ1y
q85DlYXzMU4J/QgoWZAsw4DBGxyPRUNXALWe3I19SNGPcEYT92/YHxLqQgqft9pXXYNHvgdFUqKl
WFkx88usByFS1LYarpHlyl2S0Yjvi/ZVN+JhXwyL6X8oaDFlhTFciD2ZPYbktHFuqlbNrV0O92En
4xuMDiXdO+ONpiVr9Rpw/tVZ2tTmKJuLNd700AKcnjDCJxCI6Z/J9EYWUIZBWPtMSzbdRTvY+yGT
9Ea9foO8nOeC4oIdqjmbSea7LGNPyh6tbTWn2SFKcnYKUUSX1WEH6hmvhQL135pCbDUzSJi5Q/sy
tMSJDbm4pGN7RNCYn7whjQ41XuA94x6SXE8CdWds9rNy/hY5pDML0kCfiS26FK0SH4FBklY02Igj
Z/lAXHO3zrFToUHBE93EdeGbCsRfJbKvg9SjTTp44E+sYumaY+3HpsN6/+gII3zB/k3BbpxOoYXA
M0qcboXI58cUmcqfAlgxWqSfIvpGH6Mgu8IG4ahYkkIiCYMLuWjI6azFckR1GxYE6vZSfk8xv89x
TveARWiBdp61rYY2b9Kp7Pi9oVsrqNLeS1J4vhe164G1K/Yt6gl9rh8JWSEiWpQ3SvTbFM37t7EX
n1bY/cA4VO4Dr5leKsrTlBZe4sqI90NLcel+P9zvDNJpfJMlx7Zqs3Kj53lwyEKb73kYc8c36aup
luQByhl+U5jqsWBnOkU4HoUBfKimVEYf6isBFdB2mTdWNOPVOUzkCw1wCHEkVGMxIiOOyhbbPtqd
MPubpz7NzQNoM1TTI7lxvSrHt8KzPjUMdthPMgGurNVf545VazHrs38fhI2SrhLoqdknl+fHgCyF
cIhGINKsYXwUdDZVAtMeHbR1mRvnDdhl+1IIz7wAK31L60eb/v+zDbfixVMYEaIiln6UEIs7eUId
zaGCT494g+lrORjImn57NE/e76fRZCKzimPADBbUujZOvINheg6paF1WH++HohjepUqzzYgEw/QA
JIPMonNPKMz/fZjS1j4M04Vic0lWKQdr2Zp5Cwr5/kh0MbMHKvdgw1c+QZ1KEKlrUUymXALTEu3x
8riIbeTMyoC9pGsZ+VZBfoTu/vvBczEGr/Chy7YWEA66nylhrttkXrw6w0Itbhdc8P2RTEubMdx+
TxyLLJieotnxt4fj8jAOdd6ow2gUkWy5oa9cHSWT1nFeDvfTPw6WExEZl9Krja20PN5f4P6Cv73U
P59TpreZMUztcUOpeZ2lWbC1xuHt/mPp/bn7C6SwirLV/S385QXTCnEWYsa3mhrpsbQHPggtierj
b+fLk2GEcW1AlLEpepIPXGwr66Znk0/vrjzeH/1xGkQaC1U88H95/n75//LcH6d//L5BmwcTyD9f
OQsx1dMf7Fja8wFGf3yK93NNIwwRC3J45OYXNC5j8xiYyjxmQwR5prVyBBle6g+D61E6fL7/gGZ+
9/SmOozOWOEYkRD/76/rzAV3xP1hUIJ0vP/L/ZGM3GYrkvbHH0/dn3eXH7s/gj7W+KTcH/54ufvz
v71mOVL4A3KMwVZnEKaC1x5hs/z+6H56/4cuZgeepTBR4+rZ+0/2zmM5cm27tv+iPm7Am4Y6sGmZ
ZCZ9B0GyWPDe4+vfAK+k0j26kt7rv4gTPGSymAbY2Nh7rTnHpPm57+uYCu6o58BfuKKIae0OrIts
mZzL/c9pjn+G25/Tmmf+uF1UP1fSnAzN4efLuH2n6guYljWJPSGa5kNTl/NBpjxPUY8f/3z5eayI
V3aG2BxSiLxoo/OigrrIB4lSLpKfLwAvIy+CMolcBEqXlY5IndAL5BoNZHQurb3pmmLsnVkL1wH7
4pJQ7rPExTMLg1QKDcWW+YibrbVpNwdpsSEZR90vmgYoZfwkleVVySjBTrO30MoHdRHhfI8kZAdL
wAJNPppgnxISqJyFHR7JFuNTnsiXQk5NX16yX6bFfodG+JNe8YJFv3UWuaaFsnoxF4Xcww5zahhH
QacoZ9gobJUahHpRg/pIm5/lRrv0chqdIjXy43UrNifhKcz0+GDwBu3JJlj6k1ocvXIao6CP9lkd
cmZ4QjQZ+A9xLPVE6hZLs4WNEA2T5wWilkzfmGXnUCVJUBnwbNAbHnrgQ3p6EQ3rqC5d6FCtGzcj
QTosLiziFzVv76mYBUP4JImR5MaL+VVrWGUJ9a56a99F2RezNXS9ic8TJUEqmOi1muWLiGnsdgWn
m8asCfzAjmrtSZ6MD0EMxK4AOGr0X2ZPn2WxDKC0Ev2CsMsg7C10cGKZzQK38QRMdwxkw0mGTLWF
UPQGUdMAOyfvTQKUbRpysAcyUE/EFimdm7FgbxmG9yQ+EC+ysJQvSbk1aiA/Fh4CwAR0cyjImKbs
TxRQ1R5UInqUla2bBEQpN285Nk5J4ch17MQOAMj2QjSkW18h9us4p39uSW+VHsgW2yylYIlftzjK
R2iq/V1ZQZOoYDKo1kCmL+sat1eckT1t3uG7YvlFIxDLnqpIQYjYxp6bZqBjRVVSlpOz1Sq3pQc8
BjpwgByYXSlRnfnsHbAJwu8QU6W+kXD0WpJYU20FtqyXz1ydv6Xe7VfqpAQ+4OnvoTiQkQJrWd6F
q0oPQ4k3Xmbj6YP4yQai45KVyXtjbBO/iHkIcBiSRD/s65elV2DvVclnUhOniSba3XyW3qpBjVAK
6boYGrk9oatNhzoDUdL2HOOhxYsVEjFPE6UIg3ZWd1iQCUFDueOLAvbIPu7nJzkHxDgLwuKxSpaD
Miajom2qcZdGs+Woca8+zphVi0ksjytwcdssCu1xLaXuga66v27bhp+HIlhL7TBJV7GEtK3NJP90
zfoGoE87F2tv7I2ULJdUpVywRrKxj7TZeBQGWIpKGIo+fUUEnVr4OKMu3ltsEu2qKblAlQSakq5J
yH1U2Q35BJ1alw+qXq63GAdS1WK5FpaQFY/IsLHQ+KFrQa9EiJZOZaIbH+d5SXFcpk/cKMbHny/9
fJjnTryl1Skh7euWNsovGFAWe6wQCpQK/ScVQYam63eegNmXIdfcJ4pAkg8k6RpeWFrkEK6MdbtM
hOQaxcYhVpVTRWPWHLXx2KwaPYIeKFRhXJVeMa6zlPhLvo734iDfmpK0crGw+NVCrXpRShJx4E5O
ogSXV8oUZo0WsU0lza4EzpKcrBYiWafcSezsYLz1R4TfH6x3iJqjjEjdDwYc7OHpZKTPBQ5lVv9T
64XdzCiYHhF64JUap8km2IalE3HLay6eG91UzxC61HMpI1ec0TX4cP50ruQUdGGt55T9DSeJYgnc
nPrQjCPdJaC1HuUqyJDCizKP+lnpzdOM7mq3rk3iFkU8uzglardNAD8gxouBvvXfSy7fUFbEt57y
fBz2xZM+HRdi124a3OVYy14KaZlOobXU51SQrj+qm6alKplU4iFa292o8/L/s7JY2hwD/yDcBlGp
GYqGm0PSRfmvVot1lFMrMSDhZJKZ7aaRpndfhHApYjLsEC3eAIS0brsuvraJO2a9T/6XtyD/F7eH
aZpMqKKkSSKNQOUvcnaL8J8hRdC/K8h5NMMBW1fEDCBMceJyI3vLZdbnCAJq36rG+A5iLtSAQnIE
0o2drlFgnlI4PG5iU3GUistoRo89zeU921XxblOB/lSj/ucDJ2+C678cONMQRdwT6PBVVO//qHjH
zQCOvpo5cBZooVyTzH00hneSAq8S8YIaaKNZufMo7Ud9iQO2TdkbXAkJKyhwu1PYqdbH7NWSGX/q
svhcUcyh+KN9I1DRVOYvlsBUY+47nOR2kSTr4X95///F3MBRt2RcBKal8zF+BOf/oNhP8cxIesVU
h3lfAMTqJj3E4EhrabItMGzhgzhInshSy43XUU+YHtRzilOb+MNK9dD2nybzU8tSKKO6+WptFZAm
rd+48u5T2AnBXFdga4pYgw0MyKXPB+fnQ/x/C9jjUn//6798sMor3aTr2+Sr/89uLmwyJmaU/94C
ti9/JR/lxz/5m39zgJnq37B+K5ohW8QeMAgwdEzfXf+v/yKY5t/YpBrs2iWsEn//1b87wKS/kVnH
qDcMDXyTutk8OjAn8b/+i2L8zeAX2D8Ui3GlGeb/iwMM0ux/ub4khbnY0iniyxhL5L8Ygwa5i5MV
WRJhk96qEmup41UW0qS4hEvMttQSSdAbjLsunRHrpNQ9kY4hyJMKyICIqohwCVQKCG4sJjT9+lJH
0JIHxUD+etd+9LQlEKbIn7oB/VYtpYdWl9XDmCUfDcpf5E8x/SXV5EZTYZdFaj/bqATRuOmxeOKe
56HLBZZRdt2+n1/7QctOOBOCelDG4zJFh8SUWxLQCOUuDDoACAtOACvjrVB9GhfiQ8RqahE7iGeN
QrYryECpmib9XOSeHHSVLLQODXUZkv5W98NVYCHfWqy8jGSkqF5odIUWZBaKYuLoxyMQx2TjasZ7
JdC5JseBvnGbHxtBBSpgNkEVTYEQoSwZRqk6Sx13MFq7qVr+0nTtLWVVbhRg/ZCD/B5fLNLZNbXL
KWWnlExUsM9yrHkIvIxgoY4Jjq1BDR2pHOKZas8oaTu6Ml5uTYoHZpWdSF3sxfEDd+g3NTpkYQa8
vCwYS+mCpU8OGvAOqzo1zxr5mPQvd0Pex+dQmvs71vto1LY2QRLfk2+de8w2nxGLsUusgvM2Mr3Z
VZF4E25FDKIw6VS4dEVtE4tCwFQseYtcWndWOJMMPPxO+wtNguhlmpmOC1LXXcWQvwbVwLmiD0BB
IJbMVrLeqSSnFKtxBS0Pm7dQ9UuTP2SURgx6Xa6e5ZPXUW6474AS74t+k69QU26IqdQh8tjjSiaq
pVmkewpThHKxuFYjGOtYIsc3ThBMpkSQuRIZxZ2JlizXSeEc6/wrrIhmTA2ijghuAKo0yW5HS3hH
ZPxTUoZ/16DFMenrA/sJP1mikvYQb7psVq97ruZK36P/u/bKKLlKNXX70JA6V9ZrlBCtR2iwSc+7
IQO901xZW1h0iFN0x77B8oZwQVIv6reJBvRLtUFJM9fMo8EldUD1ifujuhYRTFv2+RYohaHCIITB
VBf4esO064XkOaurW7cSShrO0bSXuw7SBbl4MrfOnW4tgP2x2fvsFkUNKUKpCMMhLmBzkihzp2vv
xqTOj0SR21bIDpbF8bJP2WyZgyDipBKCLto4z1VzwcxK2AtqItAEDV1eAyEdyz9ShjRHLCCwT2IR
nxKx+0hW/QVFpwiXCXQhEFY5HS/pooCPQecMIaW+sjPUTnnzYEypeQcfdYC/ANBbg8DvjsZ3FmFV
mYqRveRIKLlqKHipo0+B3IOMnVdgrcUXrYO7WBEW1F7tDhUrcRgDCDI2EzY0DAhKppMQrpplODVZ
/wiOQq+GFpaKYIzsiKM26PdLKca7SsWsNpLXA/nemXrDBN/Sv8KfO6aDGe/yrrIHc/2CP6a6yaCf
oxRoZMkN1p+i/mHQhu9MjCxHkHsVftXiGhrbhJAGpN2rhI/ohnptzgqHS+2JKhk3zNCq4BaDpy93
d5FELEm04GUaI7fMgDQX6y4zQpTl1UpIYM0EBGmV8GMTiHefElUtx46i0+QjD/cgYVTEdcj+XShE
A/X+SWJ0IOKbWViAUUcwRScX5lJcGoszmjQq2L7Og7bVG5jaEwsyaw/oYpSUq1gbb6TzAiFhKTEJ
L7lMFxOF0ougyvgskhgA4AS4Z83UB8FqyGNQSOTIqIxYFLNQuZfMEXr1GIvWazzRKCilsXZXGS0o
Pp+PqJHvcKtMHlTtZ3NBSNmNmuDGGc3JKfmWqmp6AAsWO+pqPhajEKLG781bRVpqlBRToFTRPej+
65wQ0RDpYuVJbT8dCNS0CUmBOzSjYB4oQVsmIbsJmZry8FSToPGgJd9mPxNJBYinnnCKpMKsBSmI
5RX8QbfqryCpzpWYX4VZvPZi80s1By7HsehJazLRt3DLSxZcpst8kUQIBRLFYJRBwI+FevRMc0aw
PATRClIklRW3Fu+mLqkvg2Q8lXjRziYaTfxGsUCo1lspqskxlYSTklmCn9H3mFm4BasUfytrNZ9S
4zcp6/o+t/alsKAe1ZX9UktemUqwvpW8cpr1ooAuuKohcygwYW+Y0WxLQ7rsWgqJKPYQmiWTdknR
VdlYeHB45vlkr+gPvE5DC7VRGWfjFk0LiguRRNTNfTRTHM7yoXaFAfVLLKIn6cz1I1TL9JDV2bNu
iLTMa20f1Wh9NPwN12JOdllm5rQhmA2gaYF+jcDcN+UDRgvdIesb2qYFbapshZwySv1dW6V4ajOZ
2R8sM7m2w4eOVeCwaATUUzs7NyGSc4AqQ6ANRCvnpEykfdihmFSQc4YWkTXi9Lkq2h0BMAIgotYb
VOtzNNgZ9lsj3Ejl2kcwTmxYhf9S0w9AQymDW+svGuCf6TKocGPSDetRLkcmpUMKBoV6Bd0sU7st
qTXj5hGB8A7cKnB4T+7SN49ixhJHKPTR05SVvQOcthlFFPX09bGh+OFBzryvkdracD11Xya0yI0k
hKkW+eIL01lfz+m5JbYM+aW+n1uCU+OUdnKdUQhc075wZ+m3PG+uiVo/Gz0ypMHQ3YVyGNk8EJoK
btDNzloloq4UoJRlrbP6UkQjSFkm2lG86Z9781JC6nOk5bVrI2pOQL1T2utnjQTYgvXTccELGS0K
ldwVxGM/5sDIR/kjbGjW68ZgnCPyvgivEqRAMzKLzI3+l0TN5ATJCo9cDnGEtsY5faxwa0A+b3/N
xlD5lVQ96UBte5JCMUZyG4lUlJPoNpeqz29JjzyB2dCUgAXUQvESJ1Bn6EAg58NOGY/kWYGRYs6u
kcPLwvqZdDi8CfG8a4G2cnff2lSJ+iz3kuzLNQCQ3B+t9hkOWAgx3SzIeOihWUu1pPqUE1Gyj5uM
GXKcWK1fhGbLNFpkxD7VgLwji9zaKJjhscBNZKwE9QJ1pVgleKbE18AXYGJDjYj+M9/A1ux7E9j6
fUhKPeWFVWpI3BUAVA2jCE2w8bF7AE4d9GE/agCGdDLb50GkZi2wBqnW9NlUGvECbz8WrFuS9cJe
SfrR1aXFUzFmQ+w7Fqm5HvolAde9jm6BScy2lueViX5GaT5b1eSbuemPkhQ5pZDKfou1yUdeHjvG
3Oz7tpH3fXiOYTbfYTl8j7dmxsIqH9zKhIFV1ZPlGMZaE8yCeIBPe5MNMO+gb2hYobmoDqDgaGXJ
Yi2iZi07D/3Xr0KQUB7myC3nIXxM1PgxwWxOa6AlIyLKkEmbNGG9HkAhpfQtGHL7oqFpPmAe2DIf
/+NB1tjSPmuvymQVpKarKCmbjMmUv00x6vF5hSpRQKCj7PBMSEDge/g1ElvR1wbx0gxqDX53axJt
3/2zH//ZY/MIbM3KKOf9/G1O2gxUTr2mIP/fPMvPvwsbSSYzZB6AKw+UR/78ay0raC3/+blnDe+S
CYX29M9v/tO3f94UguaV5F40lX/+WhBkEqOiSqb5zWLq78/7f/spEUhtmU8TZXizeF8aGKl/Xu3v
n+DnqbJ6YHgrGK3+/LpqS3w4BgElnUqzD7q20/SVstN+hkKrEMb384tqGwE/33W0gUBecTv78wuk
/2T1baMsp3jtSD0mI/1Ho4qGmpbMj3z15wt5Skf0l3kAEJ/OI1Pdf/ry85iFxBG+cSbbRUlAd0+k
j5yb5QHrUXmAWtsj9kto8Rky+YCEpKATLvIneTuhccEI/ZPpS3PgnycLq6q5E9NxoGe2NeFosyAi
sMqDuuSsAHFS4xSmxfijoJUJfeF1Wna/MTkxvEYFrC4ZbLmKwGdu8b9/vvxkAP8Ebf55rNItPzdW
LQi3Xp+wNe2ilcS+cMpOydZR/PP4OAKlXir5FG9NLtrO7LgLXvPnj6xYv8ZSWfnWT+84ihqajz+/
UYzBVZBt7X7e8I9e+Oe7v/woEz/hr+qREX3Str729g7yDjmZ0NAqz+S0Pfx8Z27Nvp8f43oE+IdZ
GofVQmzqJv9tt7bsz49/f2xrLIJdDbL9PW7Nw32V2Pdpy0DrD+iKX0TLDvKJRVZ8bb3Jz06oHM8v
iGbsaL/4jdu5WjCig8PXQZtV8+/Xw8vkB6gNbJ3KNIJTEkpONBykdR/egpGQ7hMCnyC8tR5OF3vw
T7pNTKI7OsSqBeuhc1FteG/bi2FuZoNo30OMfUlN5zQ72f6lNNwXU/D1y/LFA4PLCxJqfNMoc1S/
JCBw2Y0LOyhOL+FPqZiFDq7c2HQQ/+xZBT/w3hBI8eIBz83Y/t252Dtc6bA6k9uTreM2MY0Bt7Zu
BWiXmGOxKJS0nek1ac5qeeGwrEXQYYfXaJjZSyZ6K/Z/7RXk9Pw+L5fSmrw16XexfGg6SvFetdA0
8WEuoA+0lkuz3usGjDBvXvfUlFnk3PHa4Rmhr5ezUp/uJ59TQvdzUpwmBV6/I7lx/A3fjJoFeZdS
7IiSa04vvI+MgMeAt6HiqlqA9NqTr3NT2KdI7VkvUkDHl4slBamiw484o2pKu4uDmgwHJqhRFR1R
IE5HMnGKiuwfmyWBbp1NNsxfmBVlwacKhExQeh9Dj0dR1daTG0Zum90mnJjNFux4SHLfKO9Y/G8v
NtNncDkL1etKuFNuZ0jVFaiYnqC7yV5H1ktFhyT4y8p9jcgpz0r2DAs7Ghz43GADieOzySMxb+al
2ZsmcuR77ligVO/Vl8pDWIoJ6yEjFxhRFgbJPsieic1JnpULwRG1EwJZtdUrOQKSM57jg8AnPai0
Xx7ZYZKgSN1V/MKzT6V4MoP4E/APwhfkz98NaczvHJ1ieQ6vzIq2Jd/l8QdiLz9+HF1o7svnrnsU
fQ8PcHeq9kl77gVkzd81+h1hD5v9mjn5Z1mcU7LwiuxZav0W5XrWnMUreiU3cQm9/B1+sVjUOF+r
c1cT8nuk2/iU1ydh/xsEKIG+b+N+zh96eWf4VbHX0BbUoWM4M82PkQZJE5LEqSiElNpaflB+z7/x
dtM2P6UfDIFBE3zR2GMzcFNvuI13xa8a3ewzTimzDwrFqSFhWnb6rNcPVsf5qR+lIoiah65848/p
JCFs43iolw6eY+ty1iX22IU3z+9C7tYQK7GH7nE4vawH8Svgl8MrtZJ3Kd2NzsjmPQcvQm6Zk6+7
8reFGMdZu6uEv7a88NoI42gt5785/TV8D64b3JTSg1qfGVxR7MbG9pIaZ9a8lWQgP/PheMpNDsCJ
NborffFG3UZ0hhITtTV7sxVCNgHXEN+R9Ld+Nx1VAf/GDS4eUi3UrB+M5K6lTwpgk1BeoLxObrhb
mpnq8+Cw4X/KI9ab/OcoldkhM5+a+tGqvwblV9w4BCZ7AEcgt4kDZi7baH2eMklPQvvZhdx9YHia
N6X1C/lEKBv9Zww/UiBNy04aPpTwflRYAq77onkAW+0wVzTlm4jenPAGuT5DfJMOzZb2yRmZ8srm
+iZXlMoKdEhAu1LAU8TVr5fStqrnrvOiloWYy7VHLZBsO65JqLW40fYEFI2O+mVK9uJn7X5Y7613
88IZltsdx3V0PhLHvPT2XRJftWD54grWoZtuJUM2RM7U7nqqruAHL0T/figPSoD2IneYyrMT7RmE
tJucyjGC8TB629zNHPvGUOI1AulAwC4fk03R4vFH66H8rfGDx1s5lc/UmRZfZjWGbpKsXOsDSqx8
E75bCnXvXCoYrJcv0a891A8tgCbW5HeLr970i3GOf6amBPgWBYPCU8jbIt3TRvb92tvECDEI3Y11
Hqzq64DkOfLCy+JPsh09MnMmJ04cNh2OljHQuXZU/rEGfsxDN/tqzv7io69avph9mEqByvK5MpPb
YriTDlKw3TnUyB29xEHOUnjlM5Pl4LK5H2yqfCk9SD6DEZjJSYfAyp2UUS88qX1Q/hbeUXPrYHQP
nCzKOHjnJPJxvGJvGaxL7SJ9f1NvwvmbMDnxi0M3oNdm14j4bJvQt6cHaW7emHa1ZA8RnCuY3zJV
/7y8UgQQnaoTsogP451oGVt4Mh56e3o1bevdeOD2x3k0Ag5Q/DF98U2ALard7iJZAsTMJ0qb+/Dm
6+BEb3dC1WV2IAnjacTyazM2lPK+hiBnXlL6qSwTHlbOKEOL9woE3ylObOwZDghxOB3YrQKWktl+
+8iO+PXByON2YTgQMw/NifuXeeEsWXDEnZU7ceej3zsZDwXPx/0geDHe2YadoMw4WFL450wKSiBe
hLPwJB04Sfz3kj7PzhcHQb/NROHB4OBGwhHnWz4/H4vBzy0UGy3XKWZulDN8SOmB24umu1r1nD/L
N05jdeL2HN6Mc+8xohXmqMBKmbI4VsaZu5/2wFVWAKNw04+4PMqcP8SZ0Eh3vOIacCszEXPwpid8
TCxP+JzAuc9MldRZfWbR7vWNP2aNUjCkLZSgZArty3WXnDjxTD75M9OgdODKo19y4pMxB7xyc9fO
b3wK5Z1Pg3KYeyhHFsQq/CeflzLe39rulHBDfecLFc+FJq0bPTLsi/1C1szDIDCga4/zQtqm6scf
pYYUneGM9cVllmSw0vPhDRgBR7hoXeWB+Z+/mrdBqs8+wyz/zdvi5s9LsBXH0IMOmpbqF5d1aASc
lXJFTu8sJJn3Hi9tnUdPwHvnIv3nLxedOL3bNkpVuL6BzEA/KWIQNnuKxjOLBdWf7vPf1OJNVnvR
FWXVGizrfKN+EFN4HZ64b/bMqc17S76Ppk33HAI0F/cp9mvIyqNT7MH4RV55DIf9VtNn1IMaBhWk
oLFJncIgi5NovKtBMXCHfczRMPJZ3Ynix0itJO46/l07+OqoH6G37FaFLfy+N0gocRHe1t192zq9
/ljTPshl00slRzt/mDc26Xat2UwNSMu2gAzbcqb5LjKe7pfmtSyCHETxO7irVaQa4EQk5KFdcBLN
yXoCcsL1tB184E3bEo3U3NtLXlBZ9Fk2IdYYHHM8yjcZOltxYYoyKEtMX/NBIrVwo1jRkqcj8sbt
dOJpJhREaorpmrvaDDfCrywwvc/aWbcONSeRhgjypNAvyztr9tRxGwZmda7brTbsPEUdyfHmHaHs
y3LPylycwOyfY4YrK2L1qLoiGigmf1aunJ9rdNagkCPTL75N9vrP3FqNp5QdJQM48hSuUxBil4Y1
zTbATg3zCGt95MLb7Zx1NmO32GFHnu5b1ScbcnFCVv5om8Qg1/zmdSEydx/6nOhhwPbtw8fiHliW
x9hEm+7PD7N5J4kO8T4jnmbFC4KASa5vr8JT2/qMtOqV+YoRMIvQWm0i6yGOAF/hbSVEHCSu5WUB
ffWVWYBpZXFWCmAyIgOXHQarldkRf5lJoCCCFx8nlDgWcVEuYyuIKxcPQMftlbWbDVLdfCyhvrA1
YAGMUIVE8jsycFkbIKSNWQjDAmgd5TwvOzlyi1P3NXe/Czz2wgPdvRI74rXXDvKj9N64XJRGgNAv
A1XUHrdIVZbGTMjqQVFXO6TKDuHsvqEi3YfqzvhEQM2GP35rsH+mH2Q4EE6cJ9YtTw9a/5wF/GHE
FtVPiuvaHjkU5r54xzo/GwcVBlPrxQRt9E4BGRzO3SV5EDzWlp7G4NqxsEXlNx57EjXhBAChEpRz
99ZvwIuAGymr1v6q72hZ5OT8Co5o13eEg39xyVUpPlBSZBBp8twame5cj7QZWMihJC/3VL5mG1A+
ydfU4yPScezmq//Nbco4kidCUJxwZjLh5MZqQNZtBdxc2GHrLM7TmeIjzc7uQUyctXinuUsezQ4h
IdBgkQLiFisuoA6zRST+uhc7S+vptMQmyrX6fiF+ZLIFpHY0agmVuhff8M8xhGYuZcA4A1rP2L5v
hCDGTEsuIw/E973olMPzRKdbO6TCK7Hya+vMyhlbDI8s7Lyfic7Q7pbSDxVXZebv7GR+nclOkskG
Bi7qdda3rjMLvQ0aEv0grQ4mv6F7BBIZcBEcmOGhh8MnftBQ56PoCXz6XcTqWQfQ4uminznm4xWU
k492Z1uY4Ctnc/Ru3XHhGFdLC4rv6Gm554aHQ9RM8BgeUyq7hI/iCxwpBHDXLQTM6OUpVViGBIKz
/Ioo0l8H1c2OJbdBu3wRBt+ClvAY7th0zwOuGgXmpZ4fxBShoNBPNHsetGtHYVhFFBoUPVdSL9pd
824w/zTvI06CPmLnFBOBwxrWtlpHu4YPxJwrv3LFKZ7Dd+hMVERsqGHpLYLlYmtXawA98GkCQwMu
2ASkVYs3DOBQ/5nGpPfwZF17LJxVb2YMS5SF6cRdkdOsjvskMOVTiFXpNh+YfxgKhs0zca5zmPbG
SevvcNrY7XEZHxLtPpoe1/xVHb0qXoI4flN4A1R0SZO1CxUxpI7o4CSRRXrJv1bFHR7KtwnKBVt5
lzsws+Rxttm/nohFI4/w0J24K8ukVPV2+8n/40t+kZ/6exoxENOywqYYrY8Xa7xD9hCqeAqdmfki
9YRzISMW8hoqbQgPPpgxOqSeIuFbNrQdpAslWXmOdqr3JMkfOHZTA6D+ffUBQwMWtFWvP0USMyEh
0CwPPszgDML3MfOyib1lXHoRR2Tcd4Yb6e+oF9ym8RLjsEtr1srs95w1/ugE8140uKbqvepU75Yv
+cyZ3My95hkslnnWnyiyeDBZkVjgumC8y4zal370Q4mgIFuicEcf1fLF1K7ZX+1inwDBOXR1AavV
Ocko7mfHiAW9dRGOx6XY08bQH6JjE0RP8rBrUhdeEqgaCnMXZlP1LTvPR020lV2RecpOcYsrPhA7
PmF3Jtkey+tRu0guFW9mBWT+u/mE3ZmPj20fyhHK1VdYwzR/3PCtwV9MBSCovE4/YLE5DSR42s39
LbzDP3gyLgIlBdu4IEo/ios935LdIJDxczLkU/F7Znt3aWZ3fky83NeJlF1f9bfofXjqRRcifuo2
TypHfMc77kiFPonoEbDjYA471y/SFRVnRZzyXSUfK9NruxsnGu8Ds4eNiBXkXOLT2ppwIlcoMVhs
BfCoQFoxJ24ZCQflDkOkvDe87hVoHAPpjQ5ZFBBp1CuwtJi/j5WKDsOGxjU07zXUlcTlKpaujXqP
3lYCjaiiA/3NqsuEf8VNCcJpAqWYzX8h8pMi2m9snbj9sUIQoECwNqsQfbQzatjodft/pfUc8Zyr
+WR65WH1osLp9rB4MubMI7L8nLoK7yXaF7rCdp6seKd3htP0aiBBYE1rvhQnrK6aiedoCdoXNApV
RIApAmoblDyRcW7BroqWDq02GGTYyDp7eFBNdzkjmo5ozOB7wF1aejNsFdCts90apClztQKhYiRk
7Pwy2V0Xj6V+7RnW/So9UOoXIbGwZ0dJ4iW8SGVz/6eaIZwX/4NRAAOAZW8R0LZZ0ndixXIHZf1d
vJt+0fpj11TaGUwV+j5P+cjeE9Lii4XN3Lbs5JkUQsy46rmyw7dt9o6eelpDtuLPr9nv5GX4JLCg
ovzuSl8a1RPX2mVA6dGAL3uxO2XLe/c7x8qgoJhgHrfOROpCV+G6+E0AFnMc6gJWHCepcWmL04CS
O1il9Pl2Zew1dr6nzYQ+iPIBCiBWCMzyKDpqwU1f6xs8ni6Y6GDszD2L/NvaHGCrXhNGRuqH9Uf1
0GIQrxHjHNE/URyy7uILaEKp3OUvJvcqoomhnBl2+CstJS/bF+Zw6hRNAariEms9H5K3wRWoFCnb
7gWCnBRgxNNWJ70KyJjYPlvNW/1MSfWrTx9YaQlBod4PPcFBdxZgD7zCMwLZat0xdQBdwKAopM64
n+6kF/MNtXPQBGzvT1ySij/e+hf9LWYWpSXuV5HmcFfS5l2U3mcD6jVgiOzcvzkC7AJ/F3dy9a0h
9sS4q5CUebSeDLL6xnP2IbPvjbyVIVLZko8cFK6LR5OA+LDypf6sP6sv66wR4bpVOMQLcgHUAkpz
y7mgSd8E5uGxVPlOra0+gpLbulOOjI4E8KFjBtplrh8i6guH/iCC0jn1n8lT/VJ726rsEj6WCiyK
S0SEtwIuANZZ+N1AvVwJrYV6ND3miV/KTyaRJ9+4oFNn3UVHSgOGt+WIeiqTm80KgAl4lwTjZ2+v
9sjlw7PGNN2O867fzWgREJs7446ZJHpgeXu2sNbaj7Vf3WXGK8B30tnBsJbYUrzxdrXuonf6VTHI
MPFNvFFje/6gAaRvs+1z/MISKuUs87JGxUxn3ucWmCGkKDbT/vhi3GmVS138ojCTk3JB8dNOfZl9
fFCctZf5F9GL1btyrZ7C/QAN4CU5zI+MxO8mvR/LhoL2sxodjOujCjrB/mqc5AnO6R3wzbVzhLvs
AJuUOzJDIbyHW7K6TTDaZLpE7wWSRfuSxbtR9mTxdT3qjn5gcUZ1I5Mf+incZdO+tx6NSjj1QnQf
bc3TqJjZ+/98OylbL6hdWEPikgEhWimOCNOKnhGdpgXnIgIvYgSLCQ/fz2NWkxxrdDxBtrWw4s20
h0SCgowMO5aZf1qAmv37b4rtuz8/qtGI7kF87MWSKOatO/fz9z9ffv5pr6Y805JpxOTODfPAP/59
JrfSPpoOuERarII6+JbtS7T9+PNYWE8s0WNT+7DQDHk622FjIK/lP/7pX/7y5xfaZqv880+qNqz8
POtummYi/mtjj0btDiZWc/j5EjXba/x8q9GwJ71x+5WJt1ryII6VQTfHxz//HMfXv73NP48Ra9L8
21P8PPjzb8j3S3bcavw//+7n8T8//v078pVF5y+/+T/sndlypUq2ZX+lfoA0cBwc6nH3jbZ6KRR6
waRQBH3n9Hz9HSjyWsVR3jrH6r3M0mRHGVtbiA348rXmHDOVkY1ChqXp//yDZwOTXn1+X5KxtMIN
628+3+KPX//5Z6MIDdkrT9xW+Kw8wT0NW63fooyi+bX0cGPC0fsKQL2u8yPZjAcHS+WOyb65F3Z9
CXNmXnFC72q2H0mSpB4dHhrLP3QV27/UlgA+oBR0yCe0S3JSy9LuRt59HBrvBHVeGilefSKEYAn8
6GB+pRq+FCjqbxAxQDczsoD1gmBE0v+ZDJmu0fIWGGOTmV6zt+9zi8CCspe7vrcOpkZWkAbKP9gO
Mtko/ZbBH1m7jXNsJ40Gz3ysPrU+aT/yluMTfm2egmXyMAzzmVhswlYIbSflDGw7XobtKKkt6/Q2
yV/CkDqFLsewwG6wQBoNYK8SZGs0ZHoHtJ39SnwTNflOWopnlx3ezm9YFE5qCeB2ADLIXD9VsUHe
4XxXOOkuCN+H3mYWVLBv5oHji5tZk7CNRoUUyNIRGJrABnQWDdCZpk6gXkfkouvRK26RmoUEaVUO
myPUkewAmL6yijj+9zBErFdJGjrl0BsXeDdDoH5O7Sg2aSU+UJJczFC9hIRibkQ378f0hwXPe8h+
YHIB7wQlgvlmg361+xUV3jtj5OLcmXZP2tJMHEUc7yrjMNdIEx18OSN4hm3QFt/UlDArt066nk6I
SY55zpxlDq7GWNw3ur+dJrGKB406Cg50ykRIF4iy2l0OBV4PLrUYj/tAo2qU4qnz97336EqiL/Dm
bDsH27XrnUN6nq3zyml6bxD9WX52Y4nkXVJtZaNPIgGEMCHXQ0XXI+ecESDws0q6d5AxOINmSbXH
Gq8RuXDGJleR7GlB69VOdI5mbxW0FvGKSGcBmNjuphrvYEfJH3PKuChw7vN2eskrTR/U7+imYhtV
ffHTCgtigDvjPDRYNGRZHNJa7cecNhj2PrQky5yawjJJjOkY1clHCYRYKHMT5sNT5bG6Tq0D0In8
PogmydWIHoig1HEDQgK3GHE913Fjfp8rkYKa9kBEECiwysXz2Fnlscnn19SdeaQIC60M9hpkAMYG
beB39vpMn0KiY1FexjohlVX+5EqCAdk+k7711oJ8CZhKzwqpxmyOT+PYw52Jt9qtUe72ebixzMuk
wgcVFSewhy0dK9of9iDux2ed09DJ/F4cSTHcVqIV6zCWT3bnkQXmiLf6h2n7v+o0x8dZcrpGfKCR
ms7CsYLdUPPm/jSxePXBuXXifmXUcCAj52RFxvVsBjsUvgE2Ng0KtP1pDT6ONTYPWeU+oSbH3SdQ
3051SIaK8+ZCZSYSmDqaidhMkhbhvuYShVd+JFO+nQK7u0lN0tPT+Rrx8w1pU9QfJFfvJKEvgQ1l
b+heHCgwqxoQhgMXFJoL0+1osjzU6GCms/yXVgHRb8PC9PHudNBQZBQU5P0v2cwPqJ2xv4dsC4Mg
HtdJmZxd0uHijt1FLgY4iCh6mVgz7Mi8Ot1Wz5mVY2Zx5uvKMJ4j7k3OrvMSgwGEGUtHJjaPXjgx
q3Tjddclr9Ngfesj5F9Ct+Ee3yENq8jBnDDZtIeghwbNcLQb9wJ+4+zGomFHY14DvKJSHcLb8mev
qw9MkNy2DCDzkx3NpA/KWK0jwsGUgCznKmBcfUavDSMbTzcmLsEUn3yvey0xlwEHpe1p8Ow56Cyg
YzbGt1FWvzpV80Qu/DXn/HrW4lBT0I5dwtTUML+FHk2v1H8Mhvo2n+e9UVW3sbTpfRQsDFrBZAry
+JccQbWPwP1tF3NEGd0KCajadkFZZyb5ygtZQ6AwXRtOj6LLBWsoU2JR++wHmMYIcXX7i5A06ElZ
fQwxRqU8vNetHb17ek6OSIPHM7mWJ8CP8OrKcgWHHDEiUjjVPjSkykFCnG6tlqt/DlGrS5+kuGUV
RPZQ7nKvj2kPdsk2aeqXdAQr17TFjX0LRms2qnQV5j+dXIj1hysZF9TR96x9d6OZW93EuVpOJvjy
fN4i1D+J/M4I9HU41s016upFVUpD3SondjbAVQKoJTyJ8mcj6t4dASxRiWXUtfTqpN70eYY5uCSW
rJ6Gp5jIP6pT/wbZp1gFCOdw8dOvR8AutkZWnYwRGqNJDtqqSA3YA3TMq5YmiIe2F0vVrV0w+0KK
C6U8GL6ZIzGfsSRPvAzI8SGWA021883UJhU7SefbqmtphOj00ZzFDwx027LpTj7g2pBmbeVQPRHo
TlRxioKA5OIrO6GT3rL7jOiI4R7GYEo8cH8kX8NaD80aorTRXSk7YNxkMmYIAxJ8qzE7WKkTXEJa
jn6O6FPZ0w8/oztlNrSMYCXdGT0N/dS7zrsy2ER953O0zEmKYiSPs7ZotFcFuDB4Qb00ydptaAF4
4mSCiUV1OY6bGF+iq61kHSMO2zZd9cNK3cP/t5QVbdxO/2QpI7TH/jtL2VUJWeU/TGW/f+q/TWXe
vzzLxVEmbWLuXcfFo/ZvU5kv/2VKT/A/ArUs/gU74r9NZbb9L6yCeLZdzxWKvGdCr/5tKhO8oS89
KJ1C+CZrj/X/YiqzzCWw6Q/PpoXLVApbWs5iX+N5+MWzGU966EjuZIzu9M0mjhqf9tL0WM/pDmU1
/FXhkiMTpf5+ooHkjPnAqN9Dw9XTNavRcaRiNykamL6bXnmWg/ejvox4v1ha8icrycgLHixIeB6K
mqxtYJ17Hoi62l6R/XfMLRQ/DNTrrkSRKvT3TNY5kg5BckVl1JtOM8/S37ybJqoZgeimXy2+5ap8
IVEUNl1CXnbRgfjtDR9szjIPCNTVAmXaUSitAWoBkqyJj/A6c+8VgKQIhG02df5Wwxo4uFI/6rqh
2xvyt5Zm66975K8raYl9yKQ+qJdcmsLofraqNwk1qQ6MFJnFdsDTK2PaYf9Cp1Bkb1XOG+hqAvA9
weapfWKwxnokrEavQNAs5McbdqkH0yoBdOLw2MK9BPk7fjTe98jCXg5lYck3JdrVK4WNBYEswzxO
cF5bNnPgHtWxdBGiwGhdF7HgYW1gP+lcBFwhM4rEk6/sO+3fN/+P8X+HP8vb31fC/yq6HA1g0S5Z
Wf95gUiJzY8sFptrDlf0X029CRkdPZT96ljZ/qPZWkz/ly+ZxwbGcRvgehOPrZlyxOw4KIlha47V
v0/mH3fX/3As/n9cq7iKbRNvsUn2GM7ovx6KMCyTJ3RaHQdD00Opiu82dHDN2Kq7DUX+ZPjFT4AU
/3QGvtguuUUwMwmLKDYPj7qwv5yBuUM220RudsTieGXW9P64sJcncMTQrW0FoCpMmLAZqcYrTY/a
aIZiDzT6xJ/hAmWan//+PHy1h38eEQgk03K5YT2syn89EYkpmiEvmuwoI05EUhiSmNuWImBo92NZ
2iujI8rVlRkg2SQ9DwUZ6EaWniDsYjGxXWrcwf/Zj5W/dt0ZeUSJV2R5KzdIt6NNAUBu/cPfH7T9
xV39edAOKV4ELHrQk79mB5KvMsRFnnDQvmbb20yHNvFgofQGSSkJBaWpQCraQ/3dtYj5qUPuwziA
oyJ9bEVafNQElIOIaRn7Ab53c5ABcf0E1XRbj4LYdaonSqt1hmO0LamgM9Gkpx4DxWY0pncSla4x
JXIiRPwxGmO7C5xl0BeJe+HVaB0y//Ef/uLlwvjrs5UPCduvp2wgKziU//oxjWmYRXlqxkcwbkfb
yCTdB7Bk4fAUkd99hWsYJyNTA1PI5GTJGXeeYQXoB0FQVYMKd5VNe7zvc1A5oEzoC+woxMlvoxYT
I6EaNTV1Elx3Qdpv3YqHgF9hFCqy4M2vLMR2XZ2eHDD6u4LE5boc54M2aP2UtN/rYIE4yK3sg3+6
X74kMvJBOyb5AkrScOOr+nK/ZFajJnofCc4H/7H0u4FTPpNanr0bXdDt61/FVG4KQTrk2EzNJizh
rOmtakJgHZhjNsQmt01IQWk58vofPpL/6dg4PiE8x/OkFF/TImvqr1a7BBVM9FlSdZqz8qX0NEtC
gyTEUEs6u7P9XA5Ebzort5JQiunj2xnalAExTLvc5p14bVTEln1Kt23o3nFZNpuurz2mmlimrFn/
cqTp0e1/nP3p5CBC9JzbOrSIjhSDuS0TneMqzW+bpJcbI6RPbVX5KU7i1xgD2eXv/2zrPx9hjqlc
y2J74frKNb+s8mmYDHHoVslxdgPAEVlyy2YPD5GLsVrN8R1hIBi+2/3Q2mc/4Jt5ohVk1dF9kksC
YWIMiv9wSF/WFek7HIZP6UMpA+Xi0+z+B2xBxsZg9REi4SggJTcz5xszcuWeYA/CRZU8RkyHD2Fv
noXvOZtW6etYDWBzc+ufjmS5Df+4TT+PZIl+xWKgTPkf2AciBF1DG9ymLQGbDgnvi8U+x/FLb24g
k5znEPvSEDZ2xATL3JRlVB3afBm8Euyytlv1lHkCfQgw9Z0jnG3pin84Rvsrk2Q5Ww5pkr7LysfT
ZDmbf5ytzs0a7ZYjj5LGufZbyz9psgslolEDfuirXcMJMvOziuvgUEXvqifDwBmEee3ESCN8+ZEm
bOy96oPeWvIwWi72CeQ2iZffCiMLYXVipSp9Sfj1nPcYsYynDhTPupxEc8FHxThRM0BQ1T+e/S/L
wnL2Ld9jTbfgrYBb+XJHEh2bxrXTxkdTMuQn03sDRBcDoIf4rW1oYtntyG2EjqS1gFKXy+41IAzv
5DQlWCo1nIbioNLE+Id7xvlSbSwHJhQUE5e4U2rxBezw5ynvQ7cv50ChfUv8vWonEndoh7DWT48O
+RoM/tGOxOl87wXkCnICIxA2sdhJDdy1yylCQxY2VTgbqAUGcu8YSraNgltMFuG8KCTxyrtqyG7g
5NR47hAe9jGSD89wD3EWd4/2aFqYZ0F/Yx07OjbpbdnUfoyprLZkQnUoEJjNSsGG2MnvurqEcrA4
c9sS6G8tIqRlABWuIq/9CPp8Pqddd12I1Lopej7HNj3UTtW+eXNyGcWJU70t2yg7+KggOz/090Y6
E7tYMtT6pCAGHMjd3z8EPuNiv9x6Dhez7yt2SL75FbVDuRoMszKMg6T8ALUTs3pjZJxn/vCMmN5b
O+/vAt8NgOD0xa6uvQyfRl3tXMtYlVYo9o3ObByBo3NUYGSdKE9uJ3hYU19WbP+Ln6Ut650rw29B
5jcH7mdvHfoa1z9l5mrwhxj1vETLkQb+jvjvm6rX8nsVPKoAIpcU4JuybKdn/wVMK3oyLRBwFkFw
nBB+A6HF8x8Jc5UZmBADjJ74j89DisqwG34NDWEKzsDMPZSoHVwQI6sBd6XgXn6LmukG2sy01h77
BRsxI7Ft4aFNF/GKgY4rDHR0sOv2YHnMoiuXif6Q+a8OwQx3QMxuOGIambrcke+RnOQ8nrzK8X/T
ZP7v1f+X9ZKbwDO5/k12btSq7tcPyPSLtmwyzpIBuGndFtBtg8I8VCNi4sma9okD+mZg5FV7LYUM
8cNulqa0Fsu7yLHsLeS2CypJ+iIpoA7IIO327y8h60uR9XmErOPUGwJam/q6KYgNwUVkNPiAlgK2
HvqHnOiTbWmytnseZ5zbjGxLRONBCeRNU/+Edfk6xZTJaloEblV4kLOaVmpmA/YPR0e/4Mva4kGG
8QRbB2K74cr89SEyeY3TSKilR08LSXaRiQiiG16zRDE5EcSwVuMwnQ3Zkoyax/baSQ75TA/s96IX
1eHm7w/I/r2j/+s959m4j00oMqbNoX2pSjNdGaKvRXAY7YxBv92kGMYpu6A1FX1hvPBPkODi4iqE
NrLPq59+BgOXPGArQYpU2rb+0XlLqRrlh2H2orMsf1LOgJ6GZk5DCkJYFNu3QT6PW9JcvR2hitzX
PXdFb83YGDJS+vCzQriFOjCGt1rFbKm4q498lJdkbD7KqkwublJWB+Iwb8k55z6HJHVSnEkya5nM
z35v710dv+skImDQQQCSlrrf+glVMPSYk52oW+Bz/SnyOc6egUIjvR+IEATdbmhuJ2mP/qEuQiBZ
vFXilw18F1Wj2QrvfZdg0TJi8c9DAIeCzu6pSgImeeU87qO++cXH3TD17m2Ykt6Hratim+HFPfWM
f1pvCViN5v5gEsYhcs85l2FM9Gwkk0fhfedkRxe7ID/blAEsg2jehG2aMquHF9BaHhLhitDMIAuH
50ABw25o+/mF3sRo08XGE5U+s6C+GmqY72xUtVLRknBmRMv5wOghWzoX4QQq1yqz78oyxjM9X9CU
xHCu2DYh/Onl97yQhKcF8Sb11QajPNkyozeekYcgp2H1PfgdCqSyy1B3RkG0Z6rsvszYtKTY66if
kFiKXxO4oPsuSwiBmgb6QJNBtqBEfOUua4jr7d3BlpsXHoLXuWUg/kucYzO0wTVEf6SFRY/MZBz4
JL1+J/xEHOwgBxIHCm5bKRx3YzuC2piN6LYSeb1hlnEIxEJ9J8JxT4AatoWiI5VTJtXGhg4AoEM9
g++gJV4V181AakPsIsCoTURd0Fe+e+2crcF7YcCOiTlxB+8HSQ3EJCiMl/SAkNXUTHxz4EmPbJvz
ndulxDo6RNtaNOh3Qc+1HBVle3T18DGoHsCEQUaZ50BxJpc53DRldUPzAn0dwcuxas72mOYHqO5P
ckbAQVGFmHrGG1lb7aphM7XFBu1smAidpd/QFhoad6MbtRdSX8wkiy6py7hCJOmucwtjY1lMGkPH
ZV9c5SP+UnkngGHi1BupU7sR21TZoR0a42XskYenMSferVt+BZNClZXmnVlb56hn29h+hndTdOsi
2CV+hy7DIk4FkJtapdic2OKIY0lMDEMrIlsNxDkMDqkRCYLYamWPe8DJ3o6ey7fAIr2WYJ90nfZ+
fJtl6L/nhuXL9p7Lvo7vtGXAoEwzaxeUZn/xrcl6tgNuyEg8AWYfn0UjaAUyCUQfheTQiCKs+n0o
doTc7tMgDK46FK8uaT07eujsa8eHvpjcCzVQleTBwTcYr7qjvPHBEV7M/Edvoj8jJcbZjOTCXNRy
0HHj31iZ8paIZMx+irm7yy55l9ozYqcorDd+hBSfEOLajsJrgXcIbtRU19aFLAyDiC3mnloyCzeS
wrkySUJhM2gBN5r7R5mLQ1QmyVU/2sDgDJZyH5gNCDliBl3zqrfGS+AO7VYUkXlnjN2G7PHxudSA
VKwewwScp/HZq9p0C0jkKbXEFfWjcYjyQt94goMDwhN8i9r5mQwQVPeGb11mj9CgCFJqJ2J0w8Ns
P1eKIDCwioxBbXa5rIYEaGVrbqtd1TjFlWtrJmVxKr8VInQ3NjEQZ1AKuDkNRrR1IBl7EAHa+LPc
s3XnPHn0JywJgCl1GwavYliTZfKjJNEUUA6aHyNhxkHT516Hlv9AeBGtjoksB8tJXisssHsqtZZS
8npS8ZZCg61/Pb9IzaOn7uAVZMAYdPAz7+kasGv8ECUjj9qxOyaBRn8Tz8TqkQZz16eNy9XHiIRt
NjucIjx0/ohscJKk2xYHRB2POQaKGxNQ+UbGiBLK1q726XBRwQ0fZXa0Bv2u/NGh22tVx6zjOdQb
vX1Nm+TFopCBQt6cBqKeLsAEyLkUSxDV3RI8tio14YkwijGtZk2/1kmDsXBAYPvpXxveilI+t3BR
L2lCqGevVb2rJBkMKWpaOuPkDfGuY4O22oy9YJsS27I1PZvgYutVjppn1YDXP4LVLibdIH81K6jr
4mjbS84m9FdDuPmpEv4pg/h4MfsReaE1FLuKPJIk0Xf15GHoauzTbBEY0Xb9g87dZJeFdr0GF+ru
JisZN3Pp3leTtm4i2uGq87CmCJkRktjOq5gs8qPll1BOwr5ZGSYA/oEENs/1A7wB2RkU2LpzaLoG
pfSRu9cTsav6KcOoFqR2/5J1b21O84Ydi40oPL0eIzQsieYDjnNzPeRAQ+hB6R3PiwFRMRLWtkhu
Su1cFa7LABtgAOXaIFDfS94mjVjVWATrvLQfol+UkdbZ8Ketb2LbTIxyOxS5d4WEvbBsdZA1OCeu
2GMWiZfZV9ZVpBDyptHJVG29tXJKQNtnja78smUb2bUHv0jPlfdIdN2GRI9FVo95RsYst6bpOrj0
UEWyBVVbkmbxIOWdPpsujg/I3NsgQh5RTBUMywYp3ZAqa+fP3lM6+h/ItoqLL4kuzmlydUnVrTvY
Z2EaTOd5aPTe6JOtmUZoChLHZR/TrUswqjeZXFIJGCrm/a+mNRFGzsZ9JlFxNTkzlCmN6k2WIvJV
+O51g9Y2H2eYXsl8lJlf7hUzHKR1xGF7eZniwRmqo5/oZy8eXuFHjbkLvyN2aRFP69oLCFBeBh48
x5E44UmKfSpDRwdPzIY1qU2FAgll81oRSutK4IHz4oe4o83ILdew6MaMhRegTevNe3sA2Za2b2YM
o56VeJzyG4P+94qdH20nvSO3u95NHhze0WZA0rjPIdmc27oJcFLMwZ2qGYfmAEfc1jDWwQhOYRrD
XddW1xAVGNNQO+20JfFLOQ+U1BsRu8NVxxgZGpW3m/q5ow2TvaMeLrr3KtR4QWnGTI39PVSYx8Yg
O3gyfdS0Rsh+6l66QfqrnmUAES56577FjuLYBRl1k4tyMaBsE+lZk0e+AYRHFvBcrc05IUJrKnAH
pl2Aey92DrbAwqKsrTnO0ao3+031begrpC50NwDHsTQD238c5hcB03ubhl28kWS6r6xUEveg8nY7
1IgkBnukfet+WLJ6TgZNHuHY4GU0kp3hUU4EXbvDmbcFkfidAN5dnTbDNtPNPonRrdJhReoMnScS
45XpjzhnBuMFwhkf9/TG3h5zbo01vmG7nY1Hb8m0i1JSFbpCgC60m6eIDRxlhdryOqRo8E/DqHq3
XPus3LyB1T73NGCiS1/QskvAs9uIE5oaY5lOfIj77hKFu47ncCaFwrghY9mfgQUD/1sp6OjrVNWc
9i511mMe3A6Bv2rBp62TFgtxCmoLR4bZr1i9buxwP6JZnnS6Gtk4dZECi7EomirxFneEak+ET7Vp
eQXA6ocAGOWHV5Mr0eFPuJUsEwc6ldt1G+qW5Vqb6yh4h4h176r8oXJx7vbVU0u/YTXT1tigWGlX
EqRRilq4yM2DH/Lg82nLrIKM22Wokx9pK2Al4u2bu6eI/FOctRK4YJCyNTF8jBDg118bmLV3uecf
Ih4FaLJRDCVLN9BEILTXVfRQaWJqpsDRF0aA3BI1Kiciv18pjliyyUbGluY/ubHJ0mkVBG8AWGmW
L5/xel4RQETIITJ8fvv5D58v+fz295dFzxqrxVrTf/7nEOCGRk/6+ToEVaxjny9EQ/nfr/n8fqrN
eHkKnT+/+/1Cyzf9nT+aeBaXn/vjVy1vPaReOK/rKMAyaSxyXiLgqpo0mS/vLNpKzNs/33ZqxIZG
PM7tJTTw8zg//+v3T/7+ZX+8S+gLkAEJ5GnRxzP+NM6H6cQmhXxCKtNyLJ8//uX4/njLL6/5cuK+
nprf77O8bdgRYtDQjJrCS+iwXZetCbmhafobpsKHPkEdMKjxzc+6A7VqB8GJkCPkcPPJ0AqYDSHR
aNLKiVEpkpOEcMd1aPXDre1R4Cf58JJHHcH28VufFpeMHLFjUzkY7dqdlikoiDZ6HlrENW3aeVuz
RZAS12SMW2P/LYwK/6JykEXmEByJpCpY2vBWxHmN+SutmgWSf2vOqaa0MvIjuacnYuKLq5LZO4jX
K9fL81vbP46ulyI+ZwvGBoScsiiwVvCXfzWRH94n5rseHPbAaewdCo0nMfDluPOOc0F9bozzm45h
go7RNhz6NQg+/FQ4Xmq6fRtsSsUmyQhLcpLhmKENWukBJ5u27zREq40TlFhoxqs2InQ2zsxD2c9q
XU8ZWymv7fau0lj33MeAa+ViTijhnASRi+yjvWfcdqLDZBnht7V74AqVYkCOLp/k5/twq9mxrcNS
BuvaUIppFyetCQymmySdkxx2m5kPMa1uMN7qh9d3Ao2Vj8M4apFLHV0unZUSHxk1m0Ab5bZkYFpO
BaRQZQjAg/aCcMJGbWbE+xF6JHENMXVPH2zK3LjOxxp/lHeEzHahr/FmWovqtMPhhKgwb9gHRQOO
S9U+kUzsXUV+vos1Z8/2p++V5d86TJOIfrfo5OJy6YcWm8agQbd3SUyPNr2r7KBcqdBXhzGYbmXG
A5WkinMkyl3v6uuhcLJjEQzMsWyC7BEtuz2FSK3SkqOlnW4nzZVmR33jwS4L62uF1fJKTnjjLa76
1Vh6CPVziQMP9uk4Twk/SxoBD9BdXI0BFlvzKSVJYO3NBgbrvNxFRc0kx5VkYS1+d3oPgQWGpSCM
cXYRLXsdLY+ISebkFxtVLHnVHWvgZHSQQE0DfexSL7qGi4JyAtWaCQRRzhzGB5B+H+lYFLvctD8I
cYz2IxLCg9W6GJzR1lk9R4zOZN4IRRjn1FW3/GnNJWeaUDBXvjYSk4aG+tlkCFwMdGkrEXcWXCOn
O3QAzoDYFtWiyzTgGdt1fURYdS6w3G28Okwe1PghzcY88kPRqh3BAyLW2k6l+9r39XDW6j2ZH/Q8
Z4d69mjg281l8tZVH+vtTHI6tuX5DaQ0yrV4uMmK4DEN5QdTJIlmEMnidEwd4wTvnYPMs+DQK89Y
RxLyWxV6DHQDnDrF7OOwScuXsSu49O3Yo2Ym3iEkCsROYDbSOVoxaU6vAqvcRpqJgOkoFuIlg2Kq
9VmgUyOk6J18dHLYLLzeiBi0SDGrZuobfNocCA2NJMZ0j02T3i3jgYmsc1ZtN97ZcfOIrv7Kcd5N
O8JiNxm3ekbXEuVhhJGdiOxsghNommO7jcP+RmfNtM4EabGeWVmHuiZcs1M8NEi8ADqDVVjFaEbE
kHdbu2pfrJRMRmWN+86eP8wEAXQ+PYhq2Me/uiC0gGK6J7Rx2GeV9YsLcFgPI4Rb0KLPlgKrRJ2/
D1pJTqOhJvTBUAnaeToENvEVNBfZUWXrwqbBzzYZ8PJk0Z4TwBsI2Cbfow3jM3D60+ySKRiDGiCr
xV2HQt/7RQL1pJueM8fOd2n87Jv2qhIENTUmYWpxYl2IWyW0VRCa49NFxb/qTPGjERsaSzg9VVWj
z/PIWdnrD/CDW5f83kWmNCNWFKRU5Lbadnn/mNC2sOvkV254d14L5xFLOOrWWW7j+yavwRjW+IvR
Vt7laM4nR5hbhgW2sj6gXWMsbdurPKy/AbQsV0mIGqAb8scK/TGpFOCqjYEeuB8A5R9nELnKAOxU
ztQzNn4GSTPBareuxa9Jp6a8RbEWXgzzGqvJc1VhBbDt4S1ANrESmQUsqZsYXc/hc5JKnFoT0SpL
62me3VNSUFI0mVD3dhvtFE6cEVKxUyv7quEOiLTx3iQ8Hwb1YgBiOkotykvftgsI4llZ3cmsXyfT
rHFMBD0Pv+kYNsatSZIMcdfmaU6JsKQMh/WomJ1Fge72RuE9R+EYn2sz/+5S6NWtCYiyI1WkCWiX
DaP7OM/DwQpsF6qsR51Zo3rBWkWGhFwTTc5+NmdOWibjAQDdxs3ajA198BbJyMT60faHLisvcee8
djRwd35LrsmkCI4LXnqEtufUFz/dkdd22Ifmkk1ijDewqRKCvAf6wl7MlRn5DhFHosDYZpEskYud
W7Df8OKJFPiuKXa9OgGxhOMbwCSgzK89HIVpnE5XA+E9MLDxWQZ1ey9cehq1zB6bbme4MChsnp5s
VQHCZL0+ZomwzjpatnhNIyA4to+Vz77e60jm6yqi8my3N/expOJnqTqZDX6DJJ7YD2pcMwlcBAMx
8sFpw1/Eah8RqhD0TN7kyhiYbM+NZhPRAqo16Saulg7VAF2QFAoWTjOazmOSY3/tjxW+NImhjgen
m3Uuvs7FYZPGTwGNTLzQI7CveEQdPT0WRU9TmHjFHUEvF8nje8D2ZNR4uFSIsLbB6rXkrGqXmAUA
slBoemxCy01K6E225TdOQZLvmbfiSwbtKb3wAL8658QmxbqzDGqaScRbE1zqNnfogNCsICtzWBWM
6a7q8GcRZ1jptAIGAsJ0S0/oPukKb99ZiHnV+DCXdvFBXzyrcS4hsyCkjQHtNyib3zrZEoiVNBRH
Vn02RsboRXUMZocaSGd7h7zkGzjuq9o11Jmb6MMpAUcPUWqfIF3jMbDFtTGQhxKENY+GXryASd55
8AhzeWC3Q6OuqV7zZhxhvuOhICHrulbuUSd4EanKh12DZ2tJUN55yaGt+uSEhap0Nx7s6bMvkssU
kSA+mdP9GODtg4jbaL13EzChTAtYJF5FPEDk38bVxOmxugqAKiOhlsBJbXfQbCr5XPvD/VQ2z3XE
OLuOYIlXo9gZ800nA+hsor2YESWJzNsLEr6zGdq3RqM5A4NaDaAQXG5/WLHudeL0OTd7HWy8pd/Z
NN+CDqV8OamNHKWF/JmlsWY/xjVijesWM4XTIFpTVtGfrPCqHNtH5gRAiQ0/39D3vyeAstV4fKWF
4qluSSGWExF/CYfTgbOeDX2FPlBu+xEvq/Kh6jhufR2YVXQBv3rfWWQTiJJ+JJN3y7gZW/8hb4Ck
FnHSnWjd0pQmEzDcJhXdlN//Z9czXteIg4SCKThl44Ab2QAGnVT2UyiYUXWhYayaJhFMZIaJ1ags
Np0sSzawbOYPbqS25eybp88vKjRG5HeUTgno7P9i7Lx2I1e2bPsrF/3O0/QG6D4PmUyfSnlXL0Sp
JNH7oP36O4Kqu7VP3YNGA1VEOqUlGRFrzTnmsrGDuYSYBpQUvmqH+YpNS14gNgOiliEJg5rvXlD6
BfDNHP04ZFjWhKgASMG4Pg32o4gj+gRKNr+izt2kRucgRvfGYwXheBca5TmQRMllo6hkMS6XGK4g
F1IQWi+3weywxhrMtMRQCgmajOWlQEj/IBnwYldq1sGUGMqQstRxWD7h93Wjyx1/Cl06rrljdCer
SyDdVeRtTTIB0Z7pAhYx6wfcdrBaV8INn3UZWUhJaILoflheszAi3NLfLx9TfWvzwNsnuT0cKVkn
BL0WIHe6Wbk3u3E4tq80mptjJO9fHjSOKN5GHVLFbAScoAWkhDXyDbJkC2tty0i90CHqYYmOdYm8
YlSkGtH0E9QLYojIHyzWRZ2YfhGzMxZqL4gNZlrBHkBYoyo3JNNmx/niyg+Vk7UKSsqj8lIF8cEL
nGlHOWj/dadcv/ND0igc32bXqOiByQDHWkiyq8j5JDS7b0e5/lw2CUMFSeGmdKgS6TvFBPflSeKj
9r0kdo4GtRKJzyxOI5igbI6j3KRKi2SGdrnYN8nsY/rSj9DScQsrrv6aWrM4uHEqMa7W0UnDn7Vd
KxuDXOZQiHzbTak4Lhvq2b7WOUyVh9pZTxnJCUkpft+5XMrk1cat6KQIPBQFVqF1BCJ9bcjamtOP
T22GKwg1c6jJCo4egfPoHksbUoE6i1fGuFfOgPj2wHW4iGj6DFCXoyMXSIGt9upniDNmNffDbeae
0kB9IviZbmbQU+VVn2bWtSskqzf6aDxruvZk9XG7FoBUvNy+C+J+C34Km47eHZgTf5Qh8+YfodW9
1OSWoerjqQknvHaU4RYF5lPbE2odKI+jzQzE6X+qPQwZsNLCV+o3EmJ+Ir68HRvgQV6FNwvNEo76
4qRQ5IcGQclc1yEpGQIBO1OzmYYWrb6cKSNnpfJYOtM5jWYWdfKm701LPYqmQxcdiglcqbwzI+Z+
R/Lmcbnvj4fGmdz5lqdc7lY74WxIdHv+43G916OvX25cHje3FrbxGtRBmtMVKnKwNJMBvqFQP2tr
IH8AtUvtxS8BTTy/odqUVxPkOWYAMJ48Af1I9V0FJHZA7jD05Y1NZtgY5PaavuCt0rrXAfhKRBZQ
0mqcdkPIDwKgHG5/cGcashMGxzJMPdawGFosg7tal9YGyXe0jUXl3HPIaepnR/rDdTWu42IcNlbZ
XAHSD842rKMhBjaXRv7k9ckdGTIJM3omN0WZJmA3ktPY5uPFijisGlm7C7OCPkYl3mpknrsSyWet
53sKCfpeKesHlv0Oc7p6Z1lQEyyI1joaZeiHxYxxVbvXknrcm13IpDtgLHaZY0wM1zvDvhiNtx+j
ur0Z52xXt6o4RoF+wIXpSGtts0vccR+xZGGqiOI6QmROLLLKWl9on44zcowSgd6mdJISA9TDWFKi
MeeNw5hPwr2quZDuyvSnFmdiq9v2rzZzrxy7vcUVfWOL8N20CvWkRoofhueKofxxSPWdmmITJgp1
PahMfqcWa56LUcmLHvPG1ekN06jT8um9bN2nWjfCbS0bAW3pXDg6HmMvQm+ghbAiDRdce/SWtMML
Z3s+YnkwDZ21RBQ9mN5441iInOj3z9lIJmTKcSaGatuX9UDPZe52SL4+lHfWWcM5ce0HzQ6HDSJU
x8c78YDjRBwtcyJbVmTR2g6dT4KxAgC8V0HRIltrjCN9zNyDYdUS3mil873JYiW3dHCU+bNhm7+c
ogg5dOl90FcDcYMWWtCNJcR1XhtBLLVUAFI7mkhdH1S7uMlvKPUyy2VxbkSbQdFlaP25GOdyaykF
pwjCVEw1vlEM7YdjRDdD2N8kiAEsMjdWgxlhPg9C2GxeTek69S1FhmrLleamTu3TVNnXs0HzKkVJ
opOQTgFpfAg1msBFE70rxqxTXVBORd0iTCLgMx9fzZTpamQMN2npELZErUJYd+rQP0dZ/1JE0ZUD
GyOhZm8llYcVLf/hOujP5h7YiMJhYQ4lvJziJ78+0AYzvLWz6BdzLYkRiQ76lJ450av0ld7ttjx3
9vAxauZHR0ueE/TPMUPQ1loyyaO7mYu8wfjcCsyK+tnJp7e8dT8rhOYVQgKvaVSOTu3GaN/RwLz1
mv1DfxAd5lEUxT3pLOWvSbX59qOP0cXk7gQWiJ0xuUS58ZrOshSg07No+6fJ00fWRAliATfkEBVU
KMDeIHB/Zb+MN4nqUGQvjcsUqk/CtYHVoBOmDq9ua/k86EUaJvWEtUxjejLc5l6Df0tXleRVV4FQ
FrTqCq2OlAE6zPXw3qmFTu8Wv0AGZttwwGyUvPG0JUxCNYeHpBbVDr84rf76FHXiVWRqQev/OXbT
dNMxrOYadE6nD7xTM+rrFEOzUKzraISWoRU6ZdCaGgUaco1wbn/QxotBwN0KgQGpFiQ8NfXZJgyR
NlR5HYU6o/p1JW1DZv3YUOS1yd0hXoAdRp6zdAh3YRAd1AhoMD0pSmvmr0FFhqMnAERdLfJ1vPFQ
CLsHt03uBjhTNZXXkajwpCvpgCiUfnHySDPs+JBoTGD5YHulcfccpVInDEe6ve0M5WfguXd8w7DV
R8Z2zO0hp568AoVp+10UYGoU111KaEto7UuM2zl2zDIfnigwGY76ifi56EhA9Jz0riyn+17Mz9UA
OMrTMvIA8nNDqMNK4efpLfSPGgUsjVg3FnCZcWukWFQc4b3hJmjXcY+tOBqMbRurKGqsfg1EuN0V
RonKtUVK8jNES7fyepBZAzQ4jfeB3XSIlBsrgIqmzghq6Fd2xhulCUhuWJTMoPolxPhsUtdJKjg1
5fQBbl9dN3ZA78qxdopon6LYfqRrQRGto4IcZ8OHKCV2QnOh0oW7rn4N1ICMUUe9qLlylWjzLzf2
nsaQViidQgRxcAOsmUlD8aQ0jLYlcOEwIjOJuR8DT1Nvexe8VkthH+M0y1OzfaGZhL8/cas9VgVs
Xn2Prk1XmT2MZL/oPQZn1i8plN/GVuGERbnqI5uhWF58qpRFGVx7KKYBByVqgimptyyTH+b2lxJj
O+oIYF7pQpy0PmAnQtAPj/8+bzSMYzWiNrK/wcf2TIHz/ucUOvFV7DXPIRGuOExV7zqkmrqil/ym
0RTYy9CATZxDrMZpvTYVGhEIE3JfwenmzwrfZxJAd5s0SqCzbpzLmTqr6pCR00fqxZMyerUKjqFr
XdzRNu/r6d7oU5R6JfIKDTWeFYiEPgV8v5xwFoaj3Cdh5VfApOZUzy1f8YBXpAuG3dyF9d5gIQaS
kPSszAjxGFfI10ub9aWqqhrt5/Yz1YZ95iF7itOc86uuYz5GywiWE2kVXjhxjIULd9KtauCheLrd
rLoXiYRHm22/Y7oZE0/aUYAWaXwqrOm2pp939kzhnO241rd4SyKEYlZ51nKvIk9Gv/L07C3snflM
MI84jPTEBs+pz53cuCVkuFHj58W7Zx916TuZxuxUjpTI1QrCQ2ywQExTWVlCLXlsss7bShvmlOXa
nvrZtZ2gnls2bjczmSXgs7a8XWo50zFu4Yywo5O/NJBW3TGIaib0jCEFf6EwlFyWjTah3CMiauuY
841L454klUG6EhF9rjThkahEEHBmjzgLEyJYelS/el2a55HBEEM2FCuzHIHMd8TkMlft751DRR7R
vWvBx8pUSz/ZXYl9W9D96vOheRDamG9xRTBLxNe9cxN2uVBYyq1RPoZd6dwsV+xQm7aa7OGXSrnq
TQs0gc7hBfIVRXfatsAO5ohx1WY2U6kGI53g67H1wjyTT/PRmsQlGHpjn7MZZ5UGhMamQ7e265aQ
iAjxjxMYF88Zkc11gbKxU2wRGZXgtUnQ2mYedLHTdZZ7Ipnt1dA3JlNLheZ6Lng2SIDmXNLln1Rq
LsK7jO5uMKrpnmchilXsJwb16zSpoT/3WokMrwfVMtg85y6IY+0cTgxxrZ4iZiSXih95xLFtdiwZ
Isns7yDz9MZB8bAYRUwnskRLTh1BLmVj7xOvvhMzkIE01khJpGaOiY4mxqxcjY3V+W7E3N3uUN4h
jxE+hxlUBwHucQQsA2N3QjBK+hIjU9zyx4Yabm2+sl1lU4hXKuqKbStcf+hRXyAewERpHkmFUSjH
tcwVnWOYmTdlnxw0Cn/MoIjgU/Qnl9iq1WLo7SozXqthux5IgoaZ2uHPYwDdmG6y0cxwOmA/uIIQ
4FxFyZjB9mquq9k8z21ebEeneU175d0zBxMtKRlooZS3lBkLgpwvAr0OS9cgPWUF5mMmgVALcdTT
fn8zp+ky98U92e4pPU+woWUL3zBiDmeUDJsFppbYIXO6CeONm0/hKuvNzzSQEHSqeUicxouTBCf5
f7YYfRNnWAe1Vz9HiMRoa0bNkJ3cQH8g03u6dgd4VD3nfwMs2zhFr0pW3pWtshq1MEDIkqLwgnrA
4Eo+E70zPyadeG3KdGoEUMD34HCZAjAnKbxvWdIiqDUmSgNTOV8l8a+ssLwDi30KqHbbcpKagBsW
yDDjAEuxYltXaVGzIm6wZIceRbAGir3G8jg2EiFrzRBaApUemf2MSya5EeHwUgdMP6Ku28NFUP0Z
MIiXtPmmz83TNHbSMk2alseUydZEuQ/JrWI2I6I9CaHMInIVO2QebvV6CI6wKzgq1UzcGUSVJ+Z7
kHoRc3AU1yOt1VOQRDed1SsH0oeeRUgSAz19fEqRdmqT0fVLkoYBakHPzqkRyn2cjHiD0vDspfVp
Etq2BhrjT6N7iLoKDj/mK+J+afb0822mZTdRndv7woMERL8jPhdWpazS0blmPHxUx+qVQ0g9RApa
T3duvIOjwYAuqeTpevmk04XawR96K2CMHjsrvkNVLN0m43lKzCu7i11Wwcwv2mJ4alJSAOF1BhM9
j9GmOGuHJK6VAGjshA7JPP+o+6ajrGidWxX7gFmxotKJ6YRm5wRYKZMj+1dMLa+6sZp5PdYd5h+n
wn1emCD7kdKEt0XVA27vrJNbKWsL0TJdCes5QxFhWGRZU5fF0F2Yb9qskdKRutTQ6Uhs4rHyA0+8
Ldb45RvLC9FvUmBNGJOCFlvo/AhISVWp2lWuc2r5av2iKVu/NJkiZloFv4SZFQpz3J8oRKgDU6Rw
zeTcetZt303MmKSFYjH7qYOwTjY7+DqwRtCZljXvLRT9l8q8Wx7ViAaFpoenFUwBYu+COUgfQRCD
CuDxo8PutQRCBN3dOYPtgTAsmBUACdcMAENebUIQL5Ir8nNXXW0jHEldIFmI465KrzX4W/ACot4u
1kwVylY45Q+s9emZzdGe3ssp1VImm7hpyvQtGkJ1r9kUg9sZxqEVvxUmIlYkLTA9pNdeA601DDRw
ixwJU8ARAPiMdecsip0MbTSjdS5RAhjAMWki01NMC8/CD6MasHkjGyXuJV0xDxT8NpjnQocI7kZZ
s8J8SEyeMjOqfh3WwSEz+MbRRR1zjFarFgdsZ6OZjbMHsx556RSrMTWTvVn1N53BjCtr+fMooPsd
EOreekG3Wh5JpivBR/KUmlowckIzeE364CEUE2c6ekjI11jtdlPmD57yafS9t85rqHT9TIcmxUDd
YA1BZ7WekRgptf7O+VRa2NIbraIWpw8F7CCX10ihtkYRUohBJ+866c+xZfx0NM5HqdpcyogZtVph
09U5z0f0j5EzcixY18pg8iPp1l3NTjLxrtxWeRgzPOVVMr2KjrWYXdH1UWJ+bJPosmhKmBgpqMza
1pffDM1IokddJnftqMTrEYUHBc6dg7jQAJznd1r0townc+0csrA4TNAGdetXVLF0qDz+ZCnfNWDH
5ENH5pJj0b9EM7+dVioKTs0COzQilJif76In16ZmFDu7GvNT4gFHazAQtJ0Yt3nEItfVmc672aA8
2pEYj4Nm7mtVvcyt3ZKd2Imrkp57Ts/04KTFeJBzYDsDB5QZnDTjyXztwsG86ZlGqqPeYPjLNgoZ
UDepkB2e2afXVvjDMJJF0NmvbUgW8bJR+u5HFCnhcVIqa5OV8VkJOzVYU5nrQVfF4amYnedoUJDP
WpN+NY1qvCd002C1M97RbO93s67eVRZxqZxLrJPRAaPKe+ZDY+tXLPH3Nbx9L9P0dd1qt1HHLiom
ZTPYDJJyp1Il0SHqzBfFkfhXIb8/ymtHa8KZZgYw4ymC8inPo0e4kfB2cs0/jcIhbo7lpHD3Tp0B
vHPosaJFoHFXq342QKglSMmj3oTsVuugxIE5+2ITMDHoVx7ThEGu1PSG/IWWBowoaf1xIIaHUo1f
kh4laOrgZmD+eGul1cUZSVNyZr/B3dPmDmrTJmZfGpRLyUwGiQOTpsxO701hFchwPnDYuRDlEWBr
rNZXDtoh3pvkhDb1ph7sJ1G5Dcsgpksh6p6irZ8aZsbreuQctJyIKK+UwBUMb1WRUbwOMsXiYH+b
C7ka7RzW/nF8LWqOfoe+BL17JrfkJ40xi1ujOOQOXX8qa/3Gya9zFWTJEEz1XoUSwUwRvYhuouiI
J+Z7Hmfjru2fNQXDdcC0zIQLw1SfljGcdpE1R1wvqG17BtXle7LtF2VAm2ZqeOZ1HEPLG67mkSRW
ZlskGj/OTAR9pq6M9TBQNFLsYpro24hdAGGK9jFN0ehzTPpKaeLG6hBLuEPApBWEOqIxqCIdx2qs
AiQMi4SaAScsXeNUkyL3EaLvmPXQdIgqeqbOoUxp48VVdGyc6E2a/0WbveUFexNCWsTemuLrgKvI
0+vvQ008TexWeJQgqfzeBdWGpneC55so1AeiUlLOWOnE+bHYNkV9ST2Qho17iLXoBRc9GV8DRjSo
EExLeFApiOLOLZa+QeOtqa19qBjYqZa5vtpwyg8u+TxxTrbhzncYNh1wMMQ3kEYRIjJBH9CuZNl7
7WJ10Yiq9qqLEmIQdDQEc/J81YNhQhSBZp8zeTux4Et5OCmLLi1LzmKOnrx57XS1lNSxkRirnFU8
MomSElwy+Yppnx1Zp+TUPgPvlZSLNL+pnO4q5iQDRv1NaHBSoaMxQKn5Zi5Mev3zHqZj5FuUz1eK
/B2/zolkEShaOmy9IXmDMhqtawOzTKb5sd4bp4z0CGENHkRBjnZ3umZNEl1qulCgMbvpue8jgO+o
CgjCC6fnHM+hOkBJLo3uI6ags69HS71xS/VjHO9Dr9R/UKhA8VzM8zk27WRvGXDzQ8zqvkKBqlTV
7FjWZGdZendlQCrPexZ/nmbqV6QGw0Gd0VmXU7Aj3p7jJICQUiDfRNvP7lyBPFjVDnGBABz9uGlr
+rvFm1VoADwyjke5hzQaIQ3e9KjrxRVMgctQggMJmj5BEhkc1MY8UPtmkdPB1Kag7A9y77HUmpMU
s0RVnglGD2BewEnFyBSDQ4ojzgzdH3M3HZ0Mn7Ntps/yfMhxgurA2cDCfIuc4KFM69uCBCIxRe9Z
Zu+joeCslljdiqrGGtFMz0/q3NdMr42BCqERy8p+xnTXlAdRPfJCbUlhb7akFTKvrkMykrD6sntX
TDvw3QIBnii+qZyRPTiqfubslwE7kLkV+gnTXAKXj7yNhIZHl5z6k964b5XqHlLTwx2oHyIN3nAl
ql9B67LPsnOpnfUwuvTJTaLsJdc9n1YFAan2hJh3Lhh83Z5d26SRwuCXvNmYqVfh7O3lsasn7bzN
eTuj4j6MgtNdoyZg8xRx6VTmip2cTowGgdA1bmW3vA4qDga1wC3dUuq2wEOX6PDA4PO4pselndjT
de0q911vKrTjsb8xi6hm76JLb/A0MxAQyd2uhMdJLsJrNTqXOmX3X0BUy+ESJh5xlsWVgnaa2iK/
b4gJoeuSZG1VnJYCxPEYNp5seTPHw7jqweFjLOHsgL/WzwF/lJq3nibzAsGWb8F0SOGDq/kZm3Ox
k7erk4xyqHPXz3qkQkiGmqDmlzTpmE5X5hB0/vJa8rEtJzjwSEDQK5g5crlTOSpBETKGoIuvcETJ
Kj2DTlS0KcEEYon33RQK3RKbk23VsVO4eJoyu+HHyxnDujx703Pj2KQu9jHJyUpiWN4OFcUglAI7
m489ewmg8/xkufCpoJwy91NmYjasX1bFSiXIGZ8jStBOVHm7TFHtDTOfp57IRqVhccfeTwgVloHF
muuSbsAOJCuFY7EJUgI8WpbiecYUwXE93wF+RHMHQ4YyGPe1DpAbeZvNHIyw34TCiauwFJDDJjtH
iSd93mHRUDZzjfssxbVR1D9KfrlNknqPLcYaLVZu4xaAUpx7dE1NkgTR3UHwNtWdVgPDD9r23hy6
JyFXWVnjnERvQPQLGaZdlXZ5NNwkeLv9bI7fBp2DvjHtXefNrNhSprU1Lg4MSA2QblS1dKOQlMwe
JWO5Pw4LHwnWLu/2czl346Wj0KChYB9L4tyLiXkjP9loGPduXSUXZzI/svwNjBk8eFrqk3PGRYcQ
P0PTi5P5YKTxdKw1KPoxwEXfcpJqjawhJVaYYzpLKoowtgO6KCd5Tyvde9o562KISIygq4FRGHkQ
7juNI+hgJtlm8MbHtJsi32tSRDhTS4tfFfGa4uHgI+nZqIMWXCkSN64704NroIni4Met0dNaqb15
37ftjcZ7PCUOQrbJag5mPNTbZrpuqXjN6JbcJHjyCq05VNhy0OHYuz7ENThX8DRgRmhxnGI19Zqt
MDrG2JAJEOaGcu1GBZkVtbgBe4SpZUqzO81AeVNy+sZI0yPq07vkqmUFTxRM7heKWtyMrBbvZgSc
HXqSL6TPf/4Lo6D9539x/VeJLS0OI/HH1X8+lDn//kv+zV+P+de/+OdV/Iu1bvkp/sdH7T7Ky8/8
o/3zQf/yzLz673fn/xQ//+XKZuEK3nYfzXT30bLyX94FpDX5yP/tnf/n439DJzQgKUNr+M+/v8Lv
v5Qf4b//43kq6VKH//H7xsP7f//H77/5zSZEzfsP1TKgcUkGh+MYEE5+swmxHXOXA5cFCJVpOEBb
fqMJTesfqmaYNsM0/B7T0yHR/EYTmuo/PEgemqoCjFAdF5Tc/3tzN18Agq/f7d+D5/6g8pCpbKma
iZtS001ex5DcmL8Rb7QZelfj1cPFqF8YYBwG25qCyLiyzBu6pn/7Zn6/+N8pd8YfFIn/79X+YFZx
+OFcGHi14Gr6pPpqP5Wjj1wruCWQAcSz9VwSfHJl7MqHGK3ZS7WJPzD9HkzytlYkHGMoPg9P2hlt
4YGmTElPGpAUsQiEkfzPb1WDC/KvUAlgHMCiqLYZBvQLfrw/oRJaq3HyNrUrp1VhUdEjORZy42Ef
QxWiOO2RObmzroTuQit5cNp5PCj5hE2iqy2kXHhgj8ulJPSgk4yUvCOAxmB0SUfVuzg9LRtwDWRM
kFheV8V4VMKBHEBtBoqAFm693IbJwF5p9lT5deJ5fgouk0Jq3W9nF0mekEadZeO2EVa+YsbyCCeN
Sp7E4scqjahVLLVPy/VeisKWq8yMbwq3Jpo4RPRmW5h+So1mviH1T9+bTgqdJiext+FMKkKX1cdl
k3M231UWKtC/bmq0GGvX7Gjpii/J8zWZcq3KvOvOqShnY2gE5DU66GblS1rOoO+LmkgRKecyFami
sZftcgOQfCSgZi+l5dpE9GwT7KjAbEuzqo9mT3o5wp3flzx5abnaokQU5JJZUjCXL6q2Vorqlk0t
L2kjHYJBjakQL+o8KcxzChPl6ff1EpfnJhuDZwjBTBFVfdfDqT3mDSqs2VKv1FgE2+UmMStU5qhq
2Bsqya+uivIA0MSn2yf1xpbXlpuWzfdVrU7gNSBfUwgdh4nC57fkJhEhworlky+/ituEZ6fNqXbK
z7t8yuUS3QxUXstF1U2rLTiT++9PqKcyOGC57iwyQtXo3qtIaRE3I9lzx4qd9PvDLpc0VEl7DocN
bpH2qKhGS6WES3Fd9rvenA/uWIc0oa2n5b4sDkJcVMaq18Hz2EpLQpiUzEHp5KU9XYRbtyufvq4a
Mu172ulyT7Asl+RzeWnZO3RL1fcDw9hy+3ITvzjWC499PvRkhnqtj+j2gqyb11oEl9BtYXOOoYKW
26Nkb9I/RC8D829lSF3iMDhcDIuJ6KYZ8croxUCttYZak+ms05IISUe+h2W37eV7/ro0d7c5TVLM
Gn/trxVGJDSYci9uS7gUbdBcLe+mXN7SXxtLxmV4FQTS5V7qxBxx5Wzte6nwC1xOFXSO0HXJq8tm
/OvSv3tIZkKJbtpJ8U0ZOqFO7KFhniI1tLBa7GwMyJqHsHS5F4Vrc/zjKg5GfeV5Lf5Xyjsskqi5
GQbY983yJzSbWXZl3cv30y+XZII8Onxi4OTLNlHLUTeC6m8wLx+HliN/kpvl0nLbhJ4K5W4TmwAp
WIgtN8LMQjJE1XrzdfffHinUD6XHJZfIcxY1h+K4XBohizQvy8WJBvm8WS4umxpTZcSQscH/ie3h
+47lr+vvG7+fbXmM4oKwywo3IcWIbz796+u3zQHJiKLfwQgZDjXj7LzmGKmOOA/lj53XHsAdqFXL
R3NC9o/l8y4bGCDpDtvq6ete054530W49bHGyW9Gj4i6jPGDlROTfDsxzsHkbCz5JF+PXR61XC81
/fczL1eXO5bbvp7ub38DGDffAcE7aY3O/JY89DGRB9m/e5rv2/TBcGdqfuLdaUtKvZ4g+pLd1B2s
YQOc4+dyLZE3qXJ/zSKCHZfbmIGTuCLv+N78edsSDWNbBkF+fBvoshHVLo8p5uhzkh/+3/7t8mff
91A95u++ry+X/nwp+Ua+bws7DCMeX8PEar9R9c+Ss9mmlwOuEZGsMlbZXinUFzOIrc2i+F02gxz1
alqxTqboY7XrcaZbeDxX6VxSpJpjCqWqACEwmE3HiYKNa6l3RpI3W0OOQ9+bRYf8fXW5VMT1RxtX
ZDXL11EBK60LFqpYZxnmikHk6kYM6NuMsGv8xfi6bNAFF8fvq3+7TY56TVoTjFtmcrd3AnVTmHxZ
xdDKxO2ahTDNomSA46x75sHNunKbNuIHX0d/QNp5Tuwo28W2A9aPsUXNe87p/b15bSKA+HrNxbmL
LJ7nr80SC2KakwI4euWG8pKKvDTdTKgi4FIirNAF4S+LfL3P24Epmxw6I5YuXxsstDiP7HCmCFZu
oW0BSOx/Ld8N3beCtLaimg+tfsnkN7J8S4swPXXa68Sbk13YtvgiBuuzS4z61KFWp1f5s26jECdV
uPdSSLYU9omxCI9Eh0UJB28rZ1iLDpvCK9iLvgruYjA42+U2uTsYIDf2zZjwhltl9g4DThqNIaSt
ndZnsnRra96TYK47TSEN5uFUNrIY1ub2zgqjQ22hI9NQKn5tZrO7xl6Rsnyd9sQSuZeKCkSkzw81
pYAtysFjP1R3scYEp9ScBvEi9digcG4TWFgEW8JQUS0Ck5aNPNkevXz8ffXrDmrUtHELQqKSIIck
zOZrD1guxnjd127KchvfAYOso1ycyNHXajs38JxMXEzUIh0dI5GY20PvDuG1GC1a19DyVqPOvNXu
kLmgJkXjYcGF0nLtsx0pgupykFs22jJKe/Hvq/h+td0MZAruyns1ajdFZpCN6Sr9cblUJ/lI3T9q
oEJxEOZ8Arr0M7/M3657Kic7ynDyZhrb7dd9LqeO3sK/833T8oiv58i7nikZJhHWxNBr15DFqmMt
N1nm0oxaLnbAfAAn9sJ3UHsQQjZ4sqwoH1WljOPLg5ZLozw/L5e+71ge9/Un8xi/Y+tqN8ttDuYY
CO3m1q4KzgRyo1Im5uuTF9nZcbGg5cQ7G4jjcpsDjQc3aXMGtWkdlpuWO6Nw6OTUTuChSLHRYz+F
udiAanDVTTME4OA662YMbHPLnsKQrkeHrEGFNdj0F6FNyNtE8xG6YbPRgbUfl5ssQF++agCIEPIR
33d8Xx0QdiNXRSBJGXDVDxtX8dkBNOpVO1TPl2wXJtQdTpq3sdzN8Fx8uBppsSjgGB13rW8/ZBeW
HXcAWHATrNDX303ovMadSCiKUf4/1TbTc39q7trh3MQXuUqSsYbHqX/q9J89Fbso3WUuEWMERD6Z
ybWW7HKQK8qpTK6dBLQYx8zO0U4uin4FtlRxLvBdjeduPBPmE3h+TotNObhYCYkThzLokZZ8SPND
OpXrZtwGfK6tfSzOLvgyRuy1+DUTY77JP+to3QiAFmtH+UGUrcXnvxfOwaKEqU7XZFXl6TPmPINy
rx892hTj3mBdmqS06A9dhEaOfs+azNgE08NaxljAXDd2jrq180NHQl28BRJQm9cIB5LHJrlp1bfs
St1Wq7N1rH7i3riMVIlXdD7W89E4WmsiWc60rD/p9f1skXpsSh9RJWciuqk/vN1IzrD+rt0Wm+GQ
vqh+9UTshj/uCaYF07Hv9zJpPr5xNmSE2jcsOkmmPLh+fqXtq7eYhaW4oMgQRMsjboq3kFBRI9hn
WptVt0VRMgi/VFaB/wZi+bo4WNv5Af0y6W+3yiX8mN6jp+qzPNfnkZX/utnkLwUQO5bZjwJSy0V/
aF9M/0Ps59Oh+xEceFfxbt7Rv7zlmLOO5c3RGPfOrppWE0guuJA0ZBx/xvmxK/KNXb+IZB9HdwOJ
S7VP2rRd7wPaFu6K8G6wiCvPWdv3MyH0hLS8m1AtSb95Dcst4m9bYpJ9lCyk4g7wH1jW4uBzVgnF
gfFIXEzSrpEjVBS61eZHczo7Mj7xFrPeuri34XWCK9zEAKlwpT8bM77JHVpyzpCgyJxH8paCM1KH
W90vrsLt+IMKafuunxE+y0wDbx8Clhn96T6DGeJtxbgX3gYQRALR0r6D01D8NKqTOm9fRe4nMEPT
fVVehq36q1I21bzZoDdlhFBXcbGa3px3VNc90lDrhOnGUU8BU2F4h9dkkKRP9bQ+WQ89nK+Ttq38
8tl6jxgHEVETnYBw8C5UfeeVuNYJSNQPD68MDTMShE+mue9/TA9eddbNvXpm7nWb/dA+VLGmMqG+
yUCiIx4b9sr6rJVrZj+7IvWrtRceMuYo9joa1xNQIrp20Up/Lnai99HkOE/2W3+b37gv9WG8Iv0U
nTpgCw5/pT+4gT/c9wAGwM29ozD/8Dh8tA3MIZATo7bNyq0J10z2I9Z4/8W41q5wG9xS0cVk6QG1
pKP0oV4NP5Vf2c3/Ze/MlhtHtiz7RbiG0QG8kuBMSgrN0gtMMWGeBwfw9b2ckZ2KirqV18r6tc0y
GSTFASQBh/s5e69N+PiaRdojvszv2SPctwZfIWLhVU8/MXtpXgib/UJ1AJ32BodbvRI31R4N2/IK
6P7meb53HrS9dZf+wPpLPhFuACfQfyZlII7TFvKRSpjZtU9IpL+Ye/ukH2iots8mBtcPmjHZAXg9
2cDaKxQrdxsGpGMGwyPNVMZCIuOUwnw1ggDB+EdDiSGbBcSX8R3aR4swh48Iymqln6OAMfXFNo5o
Ox8gK/DRqw0R2ePKZPWLyH9lbnGwfvHfsgBtMznVdF3ei52zIVY18W7pPOrdhrbvLg+iIw4NGQh7
je7uzOGWbinSISKjSMZ+eKbHQbz4hpIEtuUI1fpuuaGy7E1bZzd9+RbuozMrz325XzhQc3Iw7/q9
fpCMPBSiffRvK8T20O3MoHngOz30RDRnWYBdvmRPjWDQrSKQcXqQcljf+a+NTtIGHRj6n1vaiBZ7
PhlUN+4eppTHfrgLKe/sok22bnbpm7xAK2PtlWrgQdZEHTsv9J0q9r1ibZ29IDo053BbHMUzmiBv
hzJ2j3D01qWDdoI7XO8tzinI+QJ3TRp7SdpUuvkx32Zn/8O+y57AxOzir5jTnZspL4CH/31e9DB+
4LZX50SLYaMY835P8eio04HaxVZ4Y3hMbJDMVsewYr1uq7XRICVBF50YNonpvQri7BFz2EKiv6/r
IbCogB1H9ZTrtUgtSK7XpGP15f7XVV9P9E2ajye6bEAL1GPy6+rmf372NVOz6YgZcKHZAwEV66yv
upPn/oyr0mVBFfvDcfj7Im3xp2pWPh6v165/QO/+ruHopo6kGlmyJb5+WWDdZOaho3KFqtJQhANG
yutVLJrLqoOxErjCpkvRxUw4ZRMSEuqN0zGu3bxYYZ1MGXepQaTX2yH2wqNr5Xghs3kvWp/pNNGc
lEI9CkTXa32sFgWft1uKjrsk1k9itPOAeEeQsEYBUEhdQBBh0quufd5n+KPcFe1wF4L1Sgx2fhQH
Bt50VclqSgMSWmpouzC6jYSuk6OZMwcRJZk0MWSuQc2lrxc9dk2wVcZWqurC50WkCqCfN014sNt4
1G+vVbZJrdqu19raY8j9vNMWilGDig2aJKtAAQZEtxd7fy0H96okeL2G7ZxKGWLlfRHTsxbGQ67T
tPXAGHD6wGMPva4+hUPdQDkzjK1tMR4Pz2j75UHiydecCRzd3wUk3SvJE8+EOhgTNOZJ0y9HZBUp
GHxQW6ZPnnFsMvMcxiQAdEH7Tt3UZYK4jqkSBo5HN+p0zLkT9tt4MR7r1mu29ACmI32A6egbk7UD
cbKPFvWLt7bzUsy1txkRMtD6U/U6yEh4M0OvDrxqZKWifq/Pi8/7xlHHTRGe6dwVRwMeI1OloZoV
ue4RDRpqIgBebij2qD4obasSneqCrJ1xZNRTtWO7U1WkX8Xjz2IyBo138kMZWJHNrLRqso7YNk+s
fTEriebrDCKCY2SAgVGhzR9RNrFy40IviCfWJanMrTAg9lJWvf7A14vPmx54MT4kC0OdOfn15zWU
xVibXYOFkXLHk43mrRDdUd5pVNH514WqITt1y50oWoLCj5mSNH2IZtKgQnetsOKdb4+/bnv6VPyi
cf//Ztx/iAozMSnRCPufm3EIeDr1X10nvzfk/nreZ1gYPTnDoGHrGsKlxfZ3Q843/iVsWzV9Pltx
Fq04HYQ3sWK8OxR92oF/teIs/V8G4SuG7wOeMQVV4/9NKw63wx/dOPpMDlkdbJmgI2jj5fiv3TgC
nRr0d112yMcq2fuyf8dYeeNDiVjb5RQeaQYGvjYuzJkzb49i4RBRSF47fUxvHUs0AlCCLt35Lmut
/uQDxQBHUx2EVn9wXOPMMIYfMAFRftDKAQGZYV+J5M+xMstzN9e3uYv0142yBdgMPCcm2nM072a3
hfeojTf4Z3WqOxma7wDRoxJ8uflOgnZe9dbP1iT2Z3Kiky2L/OTcDdG8bNC0vhdNhNt7aNztnCKn
pAgXD3i3sLvgD3oQJTIvCshZYEVxRjRjvpUk7+2LEb8h/aId5W1AtF6i4ZGq/NuUPN71ooGqAj5C
4G+Y32Sak91NTjewChy7XTLRPFxynWjZIvqmtYZPnG5vPfa9ldDLCd9iK01IVR/jGzdkft+j/gxc
GF84FBa5IQqIFM6kONiFZSeoFWsozKmGfNan3eG7iKCzCb95m7hsHBWqjWPFey8cMhr1eX8xFTvI
7+loZOOFejnJWVm9K9Dm3VFjfQD7TKBGmmUPno6YtjqMcTn+aFmYLl34Jm10AAUaizUZRZDtlOOl
kUGTKE1j1bmrZPKKIBPmcxl6dmAa86NRl/PO71peSGkiGb7WFQDtAAjIyZNyultcftDaiuddNWXV
YWGd4SxafvaNBv8LL2x5mrVJqvbDAmt5ffTcx7B6Fv80JfdFqFwaEHa1WmM5wQumuKLWnu5ngQwR
hs6YzJgpafBPME1QLGihZ/Ehdepmcy7iE35uqnh98m2MnfREpTDFUC3/uuhiGqGfN69/vT7uet+/
u3n9Q2in+m5y7PP1lqacaWjhqAqkA6rLP97j+npk+/KX69WlsMmhiMT95/teN8NOOSmsluGlsTpq
ef91Q6+v6bBX470iu+efN+/63OszOI0aG1j1JEupz/z5h+tN0IqUSa5Xf9u+X4/UlmdHkK8aRXDE
fnvgb1evD7y+zdJhKA2dej2Z6EdiJIUkknDRGWaPgsfrsUvN+lmCraJtWPjBte/k+GRLI+B6LIuz
yMbstwtttrOza+bcB1x2jUepJYSX+yZpG1sr3LmNfLs+53rv4C3zyvIUgjKyj47sXlo9Z+VlmmSG
WmnT7efxHGvNJZkqFqg+u5KB0/MM5kQ7X69ZceFtllBvV7059afcpWHnywU/mMn6EaRpmSHF1429
KBbr7HueddbUhe8k5tlel5FJ/ClqkRfH1a3d9e9mb4q9243n0NWIftAQ2OrCjLYjloZzFAn7fL3W
A4xbdfN876OW7tBAhRo71mKmzjlCRLYOUWMDrvu/97kxQLVBp/SsHjG34bfWj9GxZdY+kVKc6qIU
p1gyPzBi4mBt9b0Dx7CqIEUHfY4xf/h0/NMWrAxFfFL9PP18fdT1Qhe58eum5cVYNmT2Co6qYvDM
P2TYFDurQFgY+jMJAxBDTM93Tp3J/7PeMP1ssJ5ErNHs8lsWIgdA/lhsSyjcl8LNnsu6F7u2kaQ/
Nj4LvaoATj/ocmUt1XR2aRdg2Ym9nV9Uj0U5TxjfuZgojALXbqkUqkeY7Z0cF+tUMNIfpRPfxHeJ
JCBXIxMbCGvlHKakOsSwW86puhin1Dp25Lbo1KI3OXhvr1OGfZcXhOCXwbLMKrIa3oWl5+clRFSN
eqHt0EzJUlvOsAqXsx62y7lLi+yw4HNlSvvX/YuMmhURoMB71cNStdNfr31t7CO6m+o850QZevE2
IZGEr4OfoCS5ktZPbd6Wtj4e6h6yhu5By8Zcth7HNj+H2G3O0QJFaDRXpdM/jDbeSMaN8zwtxmEu
5N6uelFDs84syIbghywtcna15Txfd6zW0iZsgGpu7YX5hQZLAWWcOmdnz+32etPWum4729DWmEEX
l95vq0C6ysvdsvrpQlQSafQlj4q7Fg3UpnKpuVQZ1YQsUgCBtM4PA6rY9aR1PlzYyLh1nWJHdEj+
kmglzfwwvTVFTDq9ajNNTgp3HcwOs2G1NLLVnSC9AAi0EimJxDvSXOE4nw2z67Vfd14baNfb1yem
V1XJ9fYfD7/eNPl5QAQOt9e3dk08DHWSiPUfT/jtpX9dLYv8qQtNZvSfW3J9v+vbL0URsU6QYb2O
cAivf9uI3x7flp0BR7uM1pGuJuSakjxcLzzVs/q8eQUu/XHf9a9IZ+MdWUn0GXbEYZpU4XWxLSP3
xhpICwdFtanClANOfCXa5GsPVCzQi+arWNx3xALjBaVsH2Rjku/S5dXBijcBHaLWJjiA7IycZ58o
7im1d7gDRmW/JBtkEjxD0Qp7OwcgmNTbLs/nQ1EbL5rfHgQleNScAYlU3sqMsYw5bn0/inIfl/M9
WqNpFcqRz6zFt1q9MYbMDgh+onpZoRu04IFpGJc3IioI88QqzShB0nWRO2cnCamRUGd0qdwZBiKT
TjJJ85oDmnDQDaMIup6Xr2ALCrepaWebrxJoI6KL1EW8vCnaQr+4CNfBAnaPhk2qRfgSj4A+OS/3
e1FZM33VZtpki3eTVu02y2K5jgvtvagLBKGJQ17P5O3xf6s0e6MIqm5JCJVPhvNQcKplIFzBiSc9
p6KMlOoHMAvDCkOjf8CdCsmEdL21U4WHrI/VFMVJELpMBwJyIgB4cR6YDeFWVoT8vvKsQ+yM88rW
9WljNBhMq4USg9dh7W78qcHEK19ISphwoTj0Xy33i8bvgAMm3QNETOgc0IlIHZTGMoYiCLj/ox47
WhLObojibpVZ3xOHkLBCfxDGlAaRXV9mzSJuoOheRdSFgQjtcYOoE9eF7x/DvEAfCtMgSDTiddE/
PdamO63hzdfbfhHv0TJCndVxAkp2T+Zi4m52huJcZu17+ewOAEaWvN5JDc5voQ+vHRlZgT+5X6Wr
0zPC0pj1bYIdeVpZfgelUJYyMKXGpGKK6GlkDZ++fjf1FC3sxfUkXokaHvrgk+Mwm/AV6XjKDEYd
jlHMNy/LEv6IB3/vVh11pJA6YjIImgLWnm/MurQlinDQ2suYX3p2xz6BUiylz6JBoYKqCC+KA6qp
0tunuNsC5qVzUf107ZZCZjjoJzS5UpYfVUluDhbQfQuoIp6LHnutOOs1kNtSz3d+yzdoiUlRWnGr
A90YrdY/WcmIOBbRbmNY71B15y+CumobZ+0lkexLngj3ro8fxunZQb1av2218aEA/zZSAKe9y/R5
ceDRhD6/FNJlnH9PfqwNm8YmzyIFrkYUHcWtnN6QxQN1hziIOC00QjrKiPCQ6ZxJVxW+/V3s8K/v
0YGJnozGpQeG6UAPI6KSQMwNyN9i8n8AEGFSLV0sLSXRKPqxxWK8qYzq1p3ZRmcERufAdCVbcVtE
KZQwS8KZ2wxEcq303Marou9h8c3PENafhJV8TEKDJpRnUVAI09rlw02D2nSl9QwrToI9o/RiAnJg
sQbz7LikqPhPmLGAjXZ9MNZo36KWJGjYmCTbrvylxL5lyp1TWtY6LFgDdlFkn9LsVhCEvmri2Fsn
VBbBiSADs8eKxRFtGT96DYecqnM3vcqmajae7G/ixPVo8NWEBJW3DpLRTQ+5MTBkb+7F5GsfU9zm
2xKXBcx44Kkz2w1XhNCupkg2ha+EkbG+daLs2ckxTphxlVAAjjXKYnw/w4xk30q1nfJ3bHXIBEHi
ReamDLuLmuIQ90QzMc93FFh78k06cUxEvK6iKF9P+rwEQ61dFgeNOcN+hoMA67YG7y+6D4Xvnaph
RDgF9TfWhLceZ0eHuEKsXBl5dxoz+XJys/X04UVU0YXm+XuHMURLzYSJFO4+Q2cqX5o0pzFPHTz9
pxm64T5xCwCHUQTGOGv47AOd0rHPWYTz1YJiIoMYpLNbl4HGr5E6uGWtpP6uLPX9V8+idmZPIoOa
N72zYoUnPBJVD2qHKMq4MtTULtwvyjdih/TRMf5dWngmZqpso7bgVTvdgvxFKpMvxkPvL3RaM3kf
L+5bObbOOrE9DygUI14H+u7Yo100yhaDQ5gjbhwPS9RAG43sGFJTXzCw52uYN9bGaT13O2r294ge
+hKGD52qakd3hSjDUwiykEaD/TOmhAFHJRn2VgowJRZHRiqEvf6b1baHNo9Zpmv2u6m16XFGwDZg
Nw7z5q0tOSnZff+zTqJhXfBFrxhXzSBWy9HYlJdYiwHx5Mlj6/asLBSGfVRdJ0KLIDhDMbX0ldGS
m9I4RbqXJQ0Kz9u4Ka1mX8NuQFhrLomdHoeg8qEZD3NbrovOxuZY6jfsBWfLK24JmbkvZXaJ9Hta
/RedHntTwjOEidb2J0JWicCx3yIzf5YOP4Mw0pU/kWOdR8/OMopdKST6yvK+VqYOjEvMNusqqKHr
ATLfpgYxHNINabmX4t0uhn5djUAZjW4gMOybmVZwbG3Zr/0mIRoORwb+1yQYUQ5n0MkG8oWwTQ0a
dIs29dyVPRv19q724Ol4jXgoPdpqJYcfvDHCIcrue07YD+w3e4du5JtYYv3e1n54xbgfusi/nxps
KQurITE5O6uh+eyMr23KxMKb76QZMfMvog8w1OlayxrQqXHEFBldcV+vzNre8rVjaTVJ5V3q5Ids
7DfRUzdhEKEPWROLDTuMCm14yrESr9EK8SNq7t73MLdxYqSfNzLs1k4FBt6b8PsNZJWm8ZubOB9W
CdzJgjN2xGH8GJcUbaKnuli+xwuqYyhwA9Fe3usigGVXsUbE2XJbVfyuMb7EiGUDLkX6v2VBOpE3
p3uarn083VN7XxsR2KpSGWJ3eFV4VQ3Ua/neN6TDOj0mt3BEU522N6NHCGEXj6AgM9ulaDwvN2NI
yK+eVe8lNZpSz+5nWb5rTk1HvKerMc7trp9bh0pcRMusANeoplymYhLYLSdoI2V1mqu17+LAlUl8
7+g20c42vG0pnYvlj/oub7Rq6zvjthGi2YLo3WLyZ/zQWyhvWbLBLPaC8LVejYIl0AQKKu9r/3b2
ZrgHjnUasSImVibWtvRDvEX+spsAcQUAQe78fLqd5U+H1sN2KrRyLfvM3npLk26KIn4ZhsgGs24/
lIP+PIM22HkxS/h0uBh5ZZ0i6+hYujy8Z9mCAUrAjk7oNjAHPZmTLE+T6RSIBppXnwbTrnDcH7ib
fkQmw2Yo6K1iDoRB3VUpmgzA+3l4Q36uvMWBWq810pJEZbP6jD1MAt4BVIS39wAGr0IvxZ8rZH9u
v2Cx06GFpEaQE/J5Nyz2Td9IHKeNhwmpXgQtx/hpb+nVey020ZIDipHpXWJHcBYKf1oXiteA8nlX
UeoAqZ/XYM36kPl1uDddO7qVFggdzMld0Qpie+yfZgGIbEoi4LU9bVOGYkCZqd6dmddVmfE1ZtI0
hFNG/h5x42njooRgUbpdJfa0XIYIdxVH/zGxO+oOfPQ5nXZycF/IT2V2bRZjMCwd82nrbCBMIPsQ
DcbSTpsSCOTBM8hx0KKnUkVQOAoh3/p5TMOveNOc+aFH98eZttE3jt++UQwXB0J40n5rZ+Y3mopa
4JgLvmPLfJYz/aplRsjfWt7a0W9zw4ZZD9rCjIeTnw6cFLXo0kf1zdiNeH01+ny2U9kA55sz6eB7
cJKYmhcf8ggiG8yk5KWT27UaGxgD8T2B7lDO6Zasy6l/1KOzUARiUrMxqwElLkyDb9/EDO76gx5E
hc/iBftfqPkTrMDhBSTHxuil+ilY4YSgj13FQJZ1SgyZ7lIF7tZZ5Nw54JIdsMmG4iczqbrwPQG/
CW/N2AYS3nsv89SRYAd8uQbCnCkY85XKrPjMJaDm3IDYHCt2c74xFMk5fs+BQa4TNx8DuES7CgAY
pY3dPMn7BG7nvtbii+417mkZUhGsartICQbZzZm5RVtfHgbXlFtsQ8NKtA465DG9GYbyJlcMajVa
1DWutsgKIRFT5Y+3Emi1r+jVoeJY1wCtJ0W2HhXj2la0a18zv9eKf80iCEcsxf8aaZ2vGNnkGrcT
L4dR8aRltA6KsEZd7/jPI7XrF0AM9XFScmGc72CPy+9W/jA02UxJPvJ2PaDuRBG75xZ2d6Eo3nX0
A3+zonorvjeZWykiGd0tnI1HA3UTtnmykUYJQngqi21VJvsJqKAmUgKDNFXC6vcedfINqx6a3syJ
bUUcbxR7XNkDMWIjtWPoCBWffIyVgzi8jVybzDcCVNiTHUA4EvfseNd6nQcZA9R87muPrh+hXNMh
c2fdoSIDwV8gfUw98dLFfgGd7imG+qho6jD7zoviq2sd3kjsf1DOFH29URz2SBHZWVYebIVoV6z2
BGg7IzlgSLgSKx1mJMgq/9gMSClswRg8ci4EaAYktVEs+AEoPNF1RD4rTjzOb+NUjO2BXgNtCkWT
j1zUMf2wbeb0kfCnklN4fz+pkNFolDCjBkEtzsDgw7aSV1EGnSLXDy4hDZDsSXNlEqzo9jk7FKSS
vWsifol8CPhuAgt/VlT8VvHxYaquR38x12SBrJs814mzc37goE1OgFfeknTvKdp+H8PdjwHw94D4
dS0fWWKECL1c92OO6nyNxJh5sCv3Qzvf+NSb11GX2usZrbOOW4aUEpeljSXwGMv9OIlHVBgEaaqM
gFqlBTgM/djt36KIHIGQQAGylxXAlC6/6cN2tAYWz0AksWPUDXrg+EttwO7KkeFMOmkFS/Nu0W83
uuc2bxp6zF11WRJt5id6zeaY1WyrfW0pUhj6RBKC0TQbViRujRGlaNx7LYcwTfX92KscBUslKmRE
K/hELCBHhvQWo0DhGMI7TBBDVUMniolmWJqbCFPOpSWO9C7Js2aLg7rflO1ziWie8wmFHJX00BOA
7eRYgKOJFIhM5UE0KhliJCLCisKBkFWmpaZevnQWNeBlMjdLtnxnKbg45ExA7r/UBE/E/GLUuMH8
JHeWZArdgz/OpilWQa9fbMIrMkIsRsIsWk26G1fQ8gBcseBxRbzoRyQPfHThVOw0UPjUVVmQLpZo
1/acPOYqOcMgQmMgSqMkUiPxzEurMjbo/9XM5JUJ+pmiEUQBW3+mKgq+wu7ve3WQUo8MZpXdURLi
IVWaB9D57OsytmpXQ/5kyJk2ncr/SAgCSUkRXZPksJu0ZQ95mKyQa2qIyg9R7sadTqSITO1nZK4A
Gx3UPiJefi7S6ja9Bh+tgTnRfAujEdaZfPBGCbls+u4sA8nAs3ZEzfAaTtGwKStQOLGFEqAL/Z/F
QABKTRLKYuXGntNmyfwGFwtdllt2i35TzKWNQ5wwlUTFqnTq7OiRtKLTmF35zdecBBYo24/WqCfb
JIQiNtQGpejsi05qi7zGt3QEuSwkujQq2iW1S2KVMR6o0Jdk+WqoEJiJNJhYxcIsQEmor0LyDGGj
5xAdznMM6MkgzlLKCl8+LEY23EUjF8VUj/PX1rLqTVwb1pqTLSxDk6otNRZY+KXv74uhJtutAPTo
zgdLhdtUSLTIunE09xGg4S32BmdVZdNHiWoZsa+HCQ2qatp3F8qTgRZ1+COKh7H7mjaxPDWW9V70
5aae6L0aKnzHUjE8YvrOHJNYHkG30RnG0+JVh2EEeMnXrRLaNiMSoUyF+1gq5ieiCrbqVfQPXdEf
y7iskBehG3WZkTddR+WlvDN9Gs+xrc1B3JLwZjBi197o3fhWBX2R4PcdmpnvhPaVW6PNv5PEk+zj
Bj6k6wiajANm+ysTy2XwBIo2jOioCTfSgMRyrijJmKqIj1mii66ikCoE95oKR6q9aMcBtDJShNh+
nhCyToaXl9jJPssTdo1mfpr7LlzTr8+3M+CTPoHGD2Ys8FU4k6yIaYoHtrhyELSOJXQ0W7t06UhX
pS1u7bQ7zyruCeELuZCUjo+WCoNCklKpcKhJxURJ0d4kTF8d8qPsQbORFMs7DaPAniOGqgFpU76K
ncIU3pIqQxRVV2jbRoVT2SqmCprCHbzcN+EAnDBiAqjGyj9b4ilP/Bm4lVoeAcJG9jIEjE+7Qi8/
WFldFhKVFs27lQ1IxbkOKQtq731NLWykUrCbPUSAVt5dNBFHMLxwLM6OwGEZA7yB7TOW35O5hjEm
D2bHebOzcBeMxHiNvv0NREKB5v/Byu+kivuCZMN8VkWA1SoMDF4JsWAqIAzujU1cmGftZQfDqTVQ
6DkZ+NEJGZoO/oRq6a7U/JIdSjKpJ4YsscWji2LPUQFl7UxUWT2q0DKc/KRJURuYzkLFmo2DUwVW
jQzZm0+OCr2pJ3c8JKShmSoWrVYBaQ5JaTrGY1aQTNGnZGMl5RcitT/oTZkr92Bi1toWLWJeYiSp
QqsgtoRAtphgNsbmn66KaqNyGm/ga47bnIXSpjUOCRq0O4itZ1xbq6yPEK8P0ZH4swKQI3FweMXu
6PxDEExLVOKpwawhFBRycgrVY4NnMSJaTofnF6uwuUXFznUqgG7sJ0ElPX5mJmIFJju1qQP7b/Lk
sHSUVGftPXS7bQhm6dWdxQ5fj7xLOkLvbBV/N6sgPGLy8Ai3hONB9V+OUgXm0R4YdpzFKX9204fL
nkBDYt/r8cj+0aF3IN1sDZYaXDxws7l6GlSf6OosvkrrnGs84eft67X2b/fxLw2eeop39RR93r5e
+3ze9WXBTERrEGI6hwJeQFIysR/jYs23JCc8XB/y62V+veu/fUlP2RoBiZjBrwdd34ezIU3ozzf/
9UyX8OVeRSfS8GVNCTh2vOYqXt/oc/t+vU7ZGyR7Esr428u2ZDayZkr+khr+8TF/PfD6SbqrYZE4
yOtLx5SeiHRUD/+1SUqo+PnFXe8jeBopugqdvN78/EZ1FU6ZWMYJJuhTqGIrHZ9aZZLW74qLF8S6
qALENQrbD90Chg8rl5Ez5gQtG0UNJ13TQKE2sihmzvzlRliCYIHJ9A+w8HeQBwzSzaiEzcvwlDPC
paRvwrn6xpJf4R3TZsUpVm5SMTPMI5KTPu17s8erMaTBNCONFCXRjUMDnxU9i5Pe5+PXMS91BCYF
Cj+yQXUVElrMiAJnzQX8Fp0NgBkjUZ+qhdGqgNF0qC+1tXxkHbpqDPNnado7X4WSMsVwna1WajdW
AS4gX8CgWGkkg04FmlKgWEkSTnWLATUFhraynIS9XpL4tBCIygFLptutiBgiy3EgNco5YaA/tg1R
qomF1yCBZ6JCVkvSVqcEHJQQBY3uwjxh2fsK5qwKKlpclspqVaGtvtVhiMA3QsJPHrgq2tUi45UT
216rcUgpX1BMCqxFLW+W2is6HQTQ5MQizVlb1GxXI1jXtZO0kBgJlY1Jl3W6+Q1ZDiuHfhuq+Fmf
HFpbBdImKppWt+vngqzaCkN9MJJeK1WMra4CbS0VbZuqkFtj6MGOLq9gzx8rFYNbq0Bc9JUZLoIB
QS20MtJ+jY2pAnRbFaUrVahuaUD6wWLeMPFbanRH3q7RCeE1slOoQnnbmcqAjdN8PajI3lGF9w4q
xrdXoSMLyb6Nivh17exRkvmrCcJ/afa8LQRTUEhzaUe1X+cgGsgK5qS20ZB4bHsYxIYKFHZJFk5I
GG4ocTYqcth06coXS3nDMLbxVSyxowKK02tUMZnFOtnFtQoxRgJHllAnniX5xpMKOi5V5HEPZzDk
hLD47QI2rrrtF/+5W/Cck5ZcTMkdCtoqsOPhTZ8GsXEMuJph77rbq+ZJ1FCRflMf/hvghcJ01L8g
HAoEQlXBEaYDQELRPQRilD+AF3Foz3kyUJyaZ5ouxaj5Rzejs5BAXM111B2JHT6ixrY2WoGeXusJ
j/ciqsKkHxprzTpAD93RQ8GLFEXDySg0/4s9EeERA7rL2BEqt3tgKIj+w4YbCm7x54YLnd3B8hwL
E+QfG76QzC1marQHGsFkVgsHuQblPEDodM6GlPy+LvXo6efxrZPGyXG2iOH55y8PkMl/2wbqH8Iy
lBTSY5bH339jkyQwikh8K5IDYo35ts7NQ2ak8YGZHwzTxdX2FbSxbcjqQGuYMgz6kWyIuKzf/nk7
rgyUP74LpKK2bxsmUBAhlGrzt+3IKhhUwMQjjF/hvI2xBR6Gnva8ziAou/R1XKJqV+Wkb3hRc/Ey
Y9onFFvG2j7UYaddRoJPzkzoIZx48hIhmOF8lXNGN2K5sSOGaRShxiV0o1NoO0evl92l1jqT8HH6
4a1GT7rMQxgnifEhvHHcT1WDZbJyz9eLRF3r8+X1nz/2v9l3XdO3bMN1DU8nC0n9PL997EHvvbgf
4+ggDLNYy64G+uVn88aI3G3tqKiVBbdjg02DQHAI+/WhmEr6+/nCtH06l0U07gtd2nvDKcZDaMdX
hqG/autw3OVLbO4HUz5AdrK21y3///Lo/yCPNoAIcRz/gzz6Iyl//C6M/usZfwmjhfiXbwnHFpbp
CM9y/E9SkQuoiJ3A8AxXmMKnKPyJKnL/ZXN0mp6LiZeVvG79rY+2LYU3ch3d1eFPKJDm/0Yfbajj
/ffjkH2QlhwvRO/QF4Zg837fIXs31bVe1ROGGUNnDcPSoLwe6MPK/GYc2/fhUTtQ7gBXd2AK8NsX
9W9GcoMP+Mebc+g7jofYm0/jGH+8eVU6VQNDaAHejbgBVycKRXlDJi8Mej1ZTbAUxQ+Wa/+Pb/sH
n4ngP2dsE962fR0aOqu3g7bbDPkavEfYYYTDj/of3vJPDboHUur3D/rHqJsJvw09yoX7nhbF8sVA
ctxtIiJ/EUqnz//88Qhf+m9v5xnoFhhdTN1FlG/+8b12uVZTnGmuFDlkfQDcXNtS+YDM9IATofjP
4o1VAUYUftQHzDPTi19IlGwujSPiUgjnJkQq1UKP+CbfX5cza1rZwE5a2sIJGFqRPzFWc5LXX3Ay
GasqNfTtzERvgLMOfHA18X2sLOmWgNxZcbVW0e8yTsdgpMNNnMrbUGsoeqQS1CDt22Tp6FJOHd3I
xmMlPo6oVA5xX+kHu4IrQiD2eqE0P1Fy37QLhWJLFDchWYF4ztqgtNuXzKeZriXTk+XRNkKy/TC5
efhwGRITsGqd7KVc9E1IUSlQnGwD5De+q49untjzrI94XsgGKOcnRxdrWdIUtnPn2Am4OIbVXVxZ
rU1aQmU8QDzov1kV9MdwQchRWj+cAg5qTS3VHJ8kSKmO8ozmyJfZlO4aWhC0xpQIE0REQWaQASRJ
CRDdpBZrIwDFr0NC5VfMFl2t0UY5NEiUI5D26rp91xEC0HrHtpSwDp01eN+V22Ak9qbAqvZN9o0g
nx9M1xv4UPwSJrNU9Cl85Ah5kecVa6NcviB8QfWaz5t2kOGGr22vNfNrqR0FeWqbHkkUIg3IBbkB
Rd3AZ10lG9uu3l2shmlCaskw/8iW6SnGOuxEhJu109Msk3idE1A1lsigMnf5YVnFU1R/x8b2MXQN
3jZPGehSOEaDhvcqLTaurN9DZv2aK7ZmSZSJJcYnpy5+6BJERt/ngXqdwpqe9Nm5nas70UABzTpa
ZGRiJLUDrJuFANE/97BlmJS3U7CUGg+pqo1tduclCcs12fIyGLSafBoVCpJbeLaLjm/Nq81ACgLi
aYKtDpP3f3g6k+XGjSWKfhEiMBewJUhwJkVJlNTaIKRWC/NUmPH174COeAs77LZbzaFQVZl577kE
Y+al+U8Rjr7V4BSauYqCTHkKdMp1kcS/zcKyzBvSKSKlPSE7x0lgzO1Kz2DrGOZIpGDz45YOkshI
jJsODkie8n8rs/FPzShOspA1p8+259poHLSy8mqHF1KbiOfmYs49tSehU030c+aKHVmGYCpqXrNo
8LRq8tmcWSaZpp3KxOX+Qydnw1AV3oES7elebQgbBRBfs37qtMUFgra9hJoco66EFFBLlgy/oa+3
jy/addh06uDLcZ0nflaIiIA9PuDDGHAYVCQc8Ke3ay5R57DSbxOgz8fyLXRoawFRWVpi9+vRyW7h
hCumD5G+tabznMoAqU/GuwsUjRjWOcUTT71KyzLdL+tmnIrXNB8uk24htMnaT622Q68hhq8sSRcy
BVZnJJlYgnVKq5GY28Lq/mUKSpIJI07fkYk7zEehi2TfqdhdKthgfSqfSNnTtk3XnJ2qvSsFM/+k
4+N7rDwV8y37LqqhECmezmOYxQzKkJvBEwrCjbU8cSUhtJ7YqnXkM/WPVmS00xQzdVTKSNs7Hft/
SGCt08LoBD9praSi/su19kUfkkuq4wQ1eVK15W8GbX6v6djjTfz4rj3ce2ZnGF/lp+Dyv2bgeqP8
w17vTlunoETkcZ68/i3opQ5hktI8b3NmQPVoIqgi2iQkHD7o8v2ynJxS6deTzmYWtnhrqvieGW+y
1k1fdbCVWrl9s0rFT2weyCglTqec3tqK1kyg8ohDZvYf6O/H9wkFY2qWRGzmtx0thVWX0ULPA94U
Pkj0/Czs0PzXNmxU/cQ3kjls/uOwLvTg2QHUvUr4Us1Z/yczFEMGXXRGIs+RQW4LL6wd+cXCLW90
hG8SE2oni7uip9KHW49IKJaP3z/OrW+J8t3Vh3vdT3fpLuqp4EqaSIX+cRRemIz3Jc+DpKeXbkYn
DHQFXA/p3SWvk2BP9hiZf8rYutcFLolKgDQw/pUJsGWL1cheRiyHcRvM7IYh4pa79S9lzrq39FWo
L8+xyTc6j3xcjZL6qOy6lUruyiKMIxtATFtTyQ/B3Jw7lY8CsAyZ28RORHys47K5g71bVQKxomgj
AF3LGD4c7HrFDE14chrPMlM4NV3S90DF/yPbhb0zYW7UXvtuW8+gxNPd2LN/Ki5vLXSAIIzM3xpX
fi4fyVRzxOg0zhn4YyJOswko2Px4gxrTt1XdRYfHgreq9pOk9QOaimrrzpuGP9ObNM7RuLS2omn/
cCKHDP4jNDx84W4wBRu1yW/CbM4c7Z+REX7IlGZLLMytLeb0NHGMdwIxgBsDvx6R/La6selk9j1r
doV4kV2N/JYSSFVK+0HOOGgJylnFA9PqJaxrGNKbM8hpx+SPYNMqIPBQNDf8C8jCXImFR9pbLbJO
sip4hCI5edqQ32TBQ4GQ5ckso0uHxrAugHosyb3ZcvJFbXY2kvZmKmVHvmb0whl95CvEnYViSKaE
UDrDnZ517puoLlZpUhZeO7q/tJNxQ3MCRDn5eejNVo3DW2ijmMRiC6vPDBJb4Yk9OOSLenY73V0R
wXLAhc4uq2wrulhrJ0blGTPpnJqjHF5n0tRUkV5bXYIqsGtgTaPzIWvEqh2lIOaAlV6LfpNrIHwE
kFivZVy0US1+FIfqD2aVTZWbT7TBNQ5AdK78VbZ07SYk5JXe6+9Exa0dXAgZrXYlSLrjkLTdEbsu
q9Ty+yJn5q7YCBY7xlpxbNaELfyxF9NDXQ78UaP+OWhkC2NWLKKqIUFg7va9XW/KIXSvSFxupFQp
7LFExAYtVggCK7x+YHyTZUguHYM3FRUOH2dGq5169ZVWETkcwKbgKmXfSkm57djIxQVSxlXUKSqb
No0orL2E1ed0OGb8S6RAd4A62n1SFwZT4WEJI7l1dvBNQyfFpq98Kq3OXUeZ+DSmHgknEtIaL0Y+
oGrU9Weld/bSJV8gYR6HvNpCWDH6IuECx1up1rnEMqJ2s7NTTHnS5/pqDHZxbOb0LVTYfHpyrDbG
nGwq4kWsXt05eK99Gx88kX0EIQrEi8xk0axrOcNXOuk7cE9/Z1Sih8RgqNljtektx5va/pUpClNP
fckwRRnYRqqz4i+aNpzp0hyASDc/7HYDbv3xFBrgVNoR9pIzdCQbdiXCuOALMRFy6ceLiKHrIH3d
mdNVx56DnPGThLZ4XROGQLswG3g+Iu4GJRMaI3Z1r4xDP1HUdyUMaLq21c5Gg7abqzYjNpIx5Uim
lJ60BMdShK7SyHydjPjZoMm1Fm0fooc2me+1GkAvNyhwAXD9IV5UbsfRuZhAz4vYAFeokuIJKDpO
IkwKYj+W4huTpLXOlFzfVhCx5/GnFzxUQYQdKk6yPRswl4IW6qPTIu1ArajuWr18LjJgI4jt/zY8
mhCtf5jzdKuoj/6aDH3pl4tplcDJYjI7r11uvOtkaoPNIrW3xp9Z7ZkBF1nPRatk355Tnha23Fpx
Yy54vPjHimKjQAuNz8EKzjHRBQzn/EBIREXsHuF00gZEOnqHisYx9WLHJ2EslQQtZm2iax4G8WlU
gqfM+gkzvuzGRiRHyPKZGNcMmSwrbdFQjSVuiMkJasZe8Xfa9rhL8pgKJEFf6No0WpGhApZGNmU6
abAKitZYzbUtfQgCnPQaoUeKrt5jQ2EEr6cbgBsIJbJabNPB+srRonHZ2jNI758Ad7ENWMSDhsE2
4Aj3k8bmdjW0v6PkIB7G9JuqiBGmDkC8qhF/pbmEEgNavapCTnSyalnGybo1UDtD/WLGqr9Zul57
rUZWjQxJB9HKi4hTxTMizCDxI8UhSp8rtWWAAfggLbtoi7cVYjBBhiu9qRmXJuxHre65i8MENSu0
Dcs4mTGhRgUZCfW8yLFyr1uyCkbTvNil9dNRsBJjQuIKGT8tiUQc+qb4yUP9tzDn9CAtrraQ/oDV
6Hyv4DTAONn1nli81GvUhTSVdu+Z3T+LpbOsldBNLCJHQwc9aKYH7U1G07oXGnMAkRCC0f1acgw2
FtIT7sXJHTNc5JPAMey5o14smP96Rj8+RvGNoaCvjw1Xi1YDkgTfZhxTuDx0bYlqxP+UNB3FhsGS
tjtyltXUtyeSPkMR+IYcSVJqnI821ay1NJWXuBLPegXMJ1XyZpsZMwF9IvQJ2OLWTBYJ0XZcYqcK
yEuyc3srPhtW8BKcyVSznpu0lCQrERWNci9BEGSqiMwDNFSgzmdqDmEh6W2xqifzt5gXqb9i+4NL
PhdY5HqNSIPdhqGV+U7sXktervtiG1O752aFUWS0A6wYERm6rmALHzBcGshb+pHn2h3c6zCDaopp
GTCinzyyFQosOw5TBlV/tXTzqjjjtymzaS3wcXVZeEkwle4LKPJBZkMcqcZv1JMumyLPmYbbBLoT
+OsRljIwnJbl3g6bMkHCh9DTZfCBKMYxJfkJSG82ZtOexnZ53BI57OwOJw7TtpW+5K9QbbI8Idh6
Y4iRUVgKYqBlpWUmYe+Win5aJ9zU8jHQIzHRXKj57JbeTI2hxopxIJ9wPyvc9SOEqj5fVVSGazoQ
O1TblmcLeg8N/YYihcfEJEhJBFYYdUYtnR7LoTq3+MdQ3E5bfRE9xgyDlpYtxmW/Gkd8C4XxB64K
o+we5CF5CEKJPgdUHTDe1flgcqtBaV1/laZCXTBCNdLMQ60Gp04nM8UZt0pfC3ok+U2d63/phBCL
I9hzJeKaKFEn9n/WL/3Cnd0Uf9QJuU0Jr2Uqq1sZK19VCG2Se3azytWa4wQHb69xpnHNAfrnPrcR
apKrVtoQ06T8UQdgBUW1BPQWTEUhJfhzKmqoOaMLWOi5s6hkgR1E3hJVlhjhoiUzB28yifvlj3kp
TDqH6TztgmDTO3jn7c7QMAaTsF4g3gNrPIoC0KEV+YGWX7DVzrTxWZ8BXpy8gCaKRq3ssMubVfcv
b6rnPo9eGNu+PRJW7EWTBrYfWWXGpiqUo6FaCqoyU5LWUr5XLZa/rLBLhnwbnX7UCp0BQgbsIjJ1
5mM1I/gJeQV8uqdRGrcmNs8otzJPqmWyTSrN7zJjXIb0ZEbYzs60zBPizgVolpyVgE4KVCACZWfj
qVIgMRAMCZELbhozVoyGVChrkeZ+ntV3taB/MpJoFywJlkSjm+C+8icbQQENGJIlp4ryru0Ld91x
sV/ZA5tgANDMrvun1hgl3SE28U6132wuSb6G6wd0j/SE2dmERav7+ElRCbWdInQxedL92pFdr5Pt
IwuoqAik0ZuQO5IgZgdv+kIqT7YUR4Sp1FpwyEiAWyH8yfK0wD1YCjhm4l5NsYu4AbmtVcvNVL/r
dDDIDCTRuGB7SxJnG0BK9pjvtZu6unSCxzGasuiUJVx/JlM5lKr+nA3NhyhadY02nxlyPl1SfMhs
KMhaDAbCjKohA5Gk3GkaWvemgWQTs4VFZMqkBYJsI8KwnI79eWzHkaoNx3VKS3A35dPgT1o57hQD
2b3Bv5VZZbx3iTh1BAL7syILbKVzeUSfBRx4dhFbVcq+Z24O5yjfl7p1M1BkHQsuQcGy1aeqOKgB
HLwxaXjmFmOLCDSvmej8os3NvRrTMcp1Esim2fiOGvnKoOaqQwVdG0s+kztNxP8OktmqMHmc3TMZ
aXLfDdm+1/VrVjMTH9EwmmE9bKuc0zVfpDx9RMOJmG4iqf87q23MgN5AmZZEVE2uy4FtNRFX3UCA
rhMqjr0ZStsMzq8zuWtG7OzjTNdWk2RC6YuMTAi8BJjg8wEz1yOkq9IzwqvpZGLTu47D8B4kJfFA
TOG8bIoO1ZI9VwpD7uvhsS8m93558a5GYKbd0HWVwPyGoG+hNubZBlsB12HrPShnA9tj4Elb/lS5
8idDVbNu0jE7oPp5tTILhN/yAeoWetyGawVpIX5FSAqgBRO7X+ziDksksM7IRzFuYaRw3xwLq6hl
8pkWpOVuLCf1c0euk9E8ZJM82lZ+ixS6ho3LiTkwovNgPyV02vhkCn+wsaqxalDkpaSmLOGLiIAh
7yWTj8GoYSrN+mo7gMp42YkVzWsSSlg5QMQwiTd/8YzSrrP0N6Kez3FWwMOOo3XK7H5T/rGlNkCf
o+IetyOmqTLX1EM70Hws5oRnRct+H+k8aZR0vmVxLQ+6lmhKjTXP4h6PdHx/rA6HbpfxyqRinnHp
X/sEUuPIKK/QloBDPX0yK+UbdGAc4ljW1erLlfgcBjL2dhxF2iH8tJVfHavZVmRswCHpmMhIIneL
vA86O2NCjOCUQPo2m6borMl8Vy55b7wVblndcIuN4qTgumK+q1noqNOfYmR/n9w62Rb3ch43xNGh
ZragRNQCLMUj9CkNSIwl9MQzNNKJGpGfLDeiPWex/hzFvlgCI0SiF8jDlzS42BgsD9lTBG0C0ZeQ
SNOlTScIJAwbEPISUK+rx09mBvraOBO50jUfr57+HYZxTUBafounr7lxky1dlLONQoVLuctukn3H
iguWphiQlc9k2ncWjD2wMqtqpjdeDvV10B30x2QXewSD3YfWVFAuMw7Ak/Ze4dvmbq3bvtTs66DQ
gG7VPSHhwE3yV+XHwho1zy3Cigw53BRZt3qK/bYy4Awrpm/1kV9X1b4z66/a2iOhIVezpiRvrODb
DuCCEg3K5Qp9r9zMLmEfIgY9GdrOuzEaRztrCJeZZvSI2kmxaWPXjZ83PO8D78IBEJNKbOiJy3ZK
b7RbNZtS9j+uTksZRcPFBvFgpUgxw6SZNuXzCIDUBmJPiw5SoZVzRRScea0M/MpuTmEFds7ptFel
Utnhkb70S5ERKQslObqFRbS3JP7FukQ9o6bGe0DCoFnXX44+MbTplBs31K+KsMOJqLUkdE7MCW6N
xmY3KIcKawZWNfk1plOFI6Tc2TFvTY7lF43B93g0XmcFSW+a+XE7nBVmjli30RGHVUKcpZZ/Nfb8
YirFH1PyC6kij26DCWWyFO5abgWJtXrOqijzmkUJPVvEKpO2RR/r4xEpVsXuCbkGV3mj/GsoCCpb
hDceXIjYm95yTfusJ/KfWlPfMNWkSgQcuBIlO3mXAzeukQnB+v8vO4q4noPESYhedadC9tgiBCdu
Lh/IORgjBAbBRqOsRek8rnOS5jzLfC5t030xAoJHYopAogG9IkAiNTZOukVkzvfBmMVOpO31rR6v
CZHkkfTcgOG8qkpnNTjod8BJDTeI2jshxk89Id0sNq4N/aVNgubFw6j5RCEp6J8TppjTa9Ltc9qQ
uDw14n227A/VhlCn51yd8Mqjdigu0ZIW9RDy9gmVuxp2XDphpTwypaIldutR5C0+Xc3sudKpuBKU
+Fum03hpLLb9WIkZhYQJrwHJ1jwRQoaIB5+EW75oveGQYUlHbwrx3heEpux1vap9O2jd25Bv1fzf
0LvfhWM8KWSbr7DU/Rl7dotWLuqsVwVauB8lxG5l7rQknxFTxsVopjOdOd6A1RQFGpauR2HbGjsr
kPhmeawyA4WHyG9O1vIVJmyQYwRtf8mXdTuuJUITr70WPsu6W5SoQ7SeqsPjwlIT9oV8vgeapdwA
b8m1UounMSnKEzFa1c1W972hvuWDFvuNVO2DNcbvSVeHB0XLGj+dDB8EZIQ3ecAOLu27VaO6IFOc
tkC8lYEdHHPuLgDsVnVd6TuZp89kSNUX2+n2ZZvJ7dyEydbUtokzK+SbGa/RNP40ComyCk3/I5c9
ecQo5Ckj4KBCYQQTUM1348xp0pQcuiAKPD2w2an4zBxREofWy1dp3XMlDvckZ4U75b3G5Iybej9L
50ASr0o/hHvq4ywMFX5Aoj+jAOA0GO1LaHFkO+gHDYUGMOmWyiazzrUBAkXB9bJWKvH6iGqUI3Jg
xPuLWJ/Z6MgYUeXLe2z0KBbQ/w/BrcVtiZU6/n4sXYTnlPhqZqmrtF5uoBFtv0H5RW/PRchwT2ru
PKlE82Li7C/xHBJST2ScIJNuZVf9p0lintMjxH4859Qrv4bkeyfaT8YgtbK6+gUEsXECfiyq4QRn
a2msg4kI0mU19Jn76i6vsVyuW3U6r1us8OxylBZsWl69eHrLomQmNtEIhf1mV4x7EW7swOrwI5GL
UWARFpwYs9+hoEJOZukHPXG/XHg5B+LR8Kg70y4BJwqHOQeesbi7SyMp1oFJvyPrg1tnvhg0FmEP
4AwqMwyyvMeYkBWa/5RqKoaymVN5bjpG33KgZFd+k34AqjbF3brADWsLwTNo5DP3E16kTr2hz+R+
twpKySUfjdrLIKlW2TgjMF6t0jZu5IpDLw5aa//MTeQejAaYBqoAY41Sdrw8/qlreqBnla4x0B9x
sgZxtu4cAmIzrgIxas9VG/bwdwxsFaDigMoSBLhWpupOEky619KdGG+6wjObtLm1gslR4cufiB1w
2K1D7V2PgyPzyuyg9QpPckSbgnht7VqpBpG4C0WFXsM6SkKqHs7HHRKsJ8tREYG6eXxt1exfZnLK
jLbE+cb10Q707KNOjK1U3a2RmX/KNBpvszVRSsZPEZ0ZopOSn0IFTa3pAEpwaK7NLvgk0F0w7sdb
WeWf04CNvR/wcybiXETree5cLHNtcnGX7O967smnjuv3Ig3oRlFMKQcVGCIx1cnHxCvnmeySoyWp
7arQXccpRSuH9qm06CzotYG1rq7irSjtv8BYVpae8cxWaOMtJ8RJnGR/RFk/DcuBNltXo5IqB16C
DthI8LXFxHNp8fTbtf0xabGTo4t46qkjVlbc/CmKGg6g8hNU8VlpC5y2hkrrLcItnrvMNeKQGFMR
Bu8hgs5PgYXPwEOezK9lTbrtKJp/LnN5QAS0Oun3Vi15kQzo8R8lPRdkRqsE2cTkIwrrU4/1+YBD
cuZFUe4XtM61GIFdgYVhyvtmX1fpJa9qfVvodceFpPFLgwGWFvRfylAUryPxNFwtsy19rXsxVSUI
VtIkubF6I65/qMjMP2NDPQQNJGoaYxeR4ge3DFiI3G6WLvjYn8wK3gHi6IJY1btOeUbivIUyOgKA
I4M1B5/DNXAy9wF/lbK4MB0/BDaQ/EEgQg4L5wyvqoUWpn1lLcLXMcu07cBqXGcsXp+EyBl5Zy+3
ucLw0yzSk5FOvzoDkXXXT/NBp7e0NdPio4gYdrr6SHOIKb8fjX4f2MMRHs+e4IRga1sttyNd347J
AvCbZ9y+dpkxse0Z7yqditokxowTLtoJgKkmiRLQxYaXCtrj2rY4QrnYEP/IrM8Rc/0szE3U1Win
SxfTP41OG1oOUxd7VyhG6rdJf03NQTtUc05iG/T/YgboGFMPhbUFDCUT10qEGmXHEgXx+FvJKU7s
GYYM4njn//+jrrLAtMZssQ5Wpu3XRXP577cyP+Q/Pf7fupWz8fH4CbH6mgQ6Xup5qSwWqT1BKivJ
90g/nh+b5G3sG0lwV8PK2s/F+bWIHXnNBgO2UBEaWyqbHDe/7qJAmd0bEUowdysyE0YyPnea66cK
YKkxCa9uJJWvZ3su5aohT/4yCRZLoX8XrfiX3qZQwSHSwu2opuBaNcMxjdz5ifcQEw+DJTWxNsKJ
u1Wl9u5V1Sto7E64mUI9vhUx0+Osi3CZdP8si30sB1+NsC1lvs+f96JxoM9EvAZg29LMPZERv4dR
VvpJVf1Jo7SlkzD8SSA95WPQ44eK+u3g4LxLKbS41xjnUJotRhS+QyOe72M1dD5z/QIPJjDGPB+3
LuikNXQmipfc6s91mRQoWkbg9tR6OlemPClAERhHGQcpN+v0Oc8BOylpeR91hBlLcMmM7ou9ecmc
yLv3tgygC1YvU0oMGVDCJ1tieBnsAc1JI4/0pDC3zkR4YyOzDoqusMVoqbk30P1hPR+XCqtkQ2i9
VJS/tBa5pFvZu1ti3YyFD1yj4us9yLCjU1qvSg2+ZL486SbyPNcY4+fCKC/9IAQ85FQgY22wArj5
vlaZLg+Ys1qwBwzsw3WS54zckVY59sQpTGrrCkiz4xPu2FwwT+5k2LQXQ9Xz7YzWfGmjuduGsRrd
B6u7o9LBUjAjFcY1vacBGF8j1d0NmddSkR7IG/o3FU76jqBi5RRAi6Nw3BcN2o8YFCg+vwkcv0Uv
r+jbfkNAZeenBYsdtdaqznLScZqI0VeVhhsbRsKqU3j+06r6mSMDaW7kPFfVQGdiCXkDMP30H9Xy
AZ6EYOSDm7IPk27nC+nqVwcA15V4O1xmd2IufxMIdtYwQQKokRXF5skS1pHZGyQerAtSM+qls/SO
LC/a4NV7ZRFbF7AiATdoWKdtNMN0fXKUuLt1MaAsPaRhiaMVRtGMh7kMbIg5g9gXMPcUkeebjOkW
fk7D4lHpxRnCAaAhAV2loyDfSUAfx4R20T5qUM/3mD72tdFEcAd5Gyz/fB+6tnEs1bKhBnH1k90F
0CtS3TgnQeX4UKytSxkwYU+ic1ObwQU9FERXPVGfhBYUm6I2oOQz7UHhQs4vBPbwWaMPubY0q3+m
A9utB8VSng2irXuFC5wT5uNLazJalwCVXmsT+4kia/W1c0GrhqbI70h2pFeLkgtwZDPkZFC+1wIK
KpMnzAN/I98GyhhQRql8c6VkhZMhhyOau+modsVbWzNEggmXvWmOk9IpYC6sgpzGJ9okb0QFZ54+
yQi3bo1oTkvDN4LGcq/lknofC0QEGdipOxsTDfmmEnfkVRiFgRg+BSlxGFOp0+FGHuVIFImPf02i
Wb9YQQmsLv6AKWYT98BsPXAVRou18hQllrWP7Wa4BKHZX9o2Hi5DURmnLmKOufw6UA28f27eM6cS
1rnR2qNMxE6DuvLWps4d08giI/vOxiFe45OnJ0K0+iZ3wj/J3FpeFknGx2Ej1vZI+opdJGQ3DLHc
NF1Ob73ni1DGUlujdfvLvHLyYykt2tS2uSGjkLaVqk1nnXsJjRGgjGmbfykT4EhVK58SOxm2c3WB
9F9uszoVTzOvWIEnVoTJAeNj9pxbbMdMgHN6ry77WV+gi+L1BynRyOmgBxxETATNCqWECaRnETlC
44kkDXBlI+NowfeL/myZPdMTkn0OiHaIxZbdcxuCvZXlvK2bgWkNtGJAAvjoh+QwLpqvYGaT73vm
yaMBe7J0Bg/ge1ALMiXTmJsd1ykOgfazUEtCvxKzwcgsf5wgoeGWXh4xomFWYfjOl3wxgomUauE2
BUtdy5TEg2tgsbmziRR9c6olR4Md1Uz97C3mBcVHCFYhEIC34kQGEdIxVC+jbLiwZz0OPeHMJ8Oy
7XPCZZOiyfUdY8KOYg7mqqAFfBVlcmLydWwkzhszcEofDIQOvEmOO5YfBt38qvRjjYgVjnEf0zwX
U8jvxQpqCmgfVhYBC7FtavqxWKsg2DckNlM5JAwWzeTe2Fr9FE4jkQw0xdi2561R1tOBUkgP47cZ
y/FzSBvhJGq0LYWhBucmGiLPwELVYeU7IInzitIwmf1nbCWh9FKI1GBJ6AnwJud9FrXzk5jxclbz
2VG19NI4tj8NnXnKYtKTCiEcXME2HKg4ylfgpbd9iM/XtvQrU0GEqobxriTVP9yq9wghMytrutrg
W9FvaMYSJI1dtgHf2bBr7bLQomlZ0qvtZALctKEpkEyCtMrhitBiFGzHrmrnB87+YDPZEWSnqX8v
R+Yjk+qSi90VgCdGcziaAaWHLq4t2P018KFp1VV6foB+pQI86E4gdkpC1bHQA0etQctql3Amr6xj
vTFaTz1DjcpXyjoNtZF9lKNLWsQI71ST0LQrE9rtBKeCyiQ7WCBeNsOEEq8M/yiqi+ydlvF26uqn
acw5GqRm7jhDP3SdMigynKX5s5NCXlxdUT2zyRK/qJ1sG6RGvXEDxFWtHR46h3iZupK3xqAC7rkQ
rPMOCIZSRADDwR+s9QCgcdpOLMb+JETrD2Mmj3jAro/CkU9yJXNb2UY18Z5ZHtIuQEHQW1s0qfZN
saXu1Z2VbTrej5/p4mwJ5LhZ0dubVKWOrlUdZbgSXuZcr07NTHmhGFO+yW2Ttk7g0iVEjOcNObrx
PkneYDpkh3QmZkjV7aNrt3BzrXZnJsmTVULMKbLQJofG7PYiHqiF2jDTjmHZaUegX0QDLYf/49ce
f+uX/xrMLrI0S040q3NoNLktjJ20m11oERWEjM1RPPLgfRMI8N4YJ/UYL//h8U96wZi/cGG91CNk
IucMzda89e0Wow6RWCgV4NzNK1Sizq3/GJC7vxKUtcfq91R8OJ/9X/e05F9F75riKzR+N1yrzDfK
BfNWsxDMzXBzpnPwRWBWO9yamrAKdu/V0laZvMYE4rjS/oS9X22TnbqDrrex//IL1/LF5rcio9eo
N8pV/qaTSX+Z/4gExJyHyM56KrAE0b6+i1Psz2dF9ZXdG5FdYEW4lczXHKzFKyNC9Run9iXB9viS
ftvCN/H5VSsY4Gus1MVP9ZrSaKvPorr20dq+hW9mvmvq7746syE0jBg5RxhlFket2UzZytDXXegD
E+vOKKMhUNK2ZpnhgIwxvEMgTE5BtkUKoz/X36W66nZ5dnbEq6L85a0jzvONe9p6SHvoMQ0/9R5h
CeFA0RfE2fFiItOSHpi/bZ2+5i/cus1iD7xORa7I3nHDQ9Lti7fkjXQyBtU9ol6xKbedtTHezO9M
P+qYWcHcR//as3F3DwlLddcBjhXk+nT1qj/WJ/RtGcbNz/4Lhqpxi9bOE29u8sy/sKLeq/HQf0Sv
3ZvmS8NDanuGmlDNq+mFUw0J0ZaKU9sgF+kvgMoqT2aoMFbFXcVRjMH3NVGW8LOxx42+DtrLfAUK
m5xARkdoKHEkDKsMzhLRVIf5ZdhhfwFQze9LNky3joJY7mo1EcyWv2lX67XAJGbfOn2XofA9m8T/
rvoODLHvvqg38apPa52Fo+xV1nW9/ugOeANmesNQ5E750TnTOKaQfE322bisgJCKY9qF7wzsgDD8
I5P3j3IbDxkK/W2+nzfm8Y5wchOdc97MOyQ9BDV0k/82XHm/5Jre30X7GWn3kxJVY3O4QqZpP7FD
vLMB58a+hJ8bbwdzixKj5VC9uPsI8XXjCcDPK9XYJ3dH9ToqWWJxaDLzqBIXVfvFhTocLcHkKUSv
vGWLrnrNNwKeOZTr5qSvkkP4Mt6VbXKxiDUXd1k8WfEesG0Qrt+1m/4U7Lmbppgt31sA1f/kEecd
LCCaJfRW/ZBwN5Sgf5p1+SGPAW3A984318pzvIJ0wu9od1HkoyaJLuNXdpBn8VRtAWp6zcnYViAQ
V49Uuff0E0PIi7ihcSk/zFVJLzrcmCmE7A0kz/Y3+YWNiXiiqYmYMi6qQXiUdqTpM3yylRnfzPkW
QT0K8C3d7wxZHgZt1Iz7fle8uN8WIVCf5V3xGJlUW/O1PToDcoed9t18qumGQau7Uc71Xu2gBJKR
R/gdEWPOixZ5w197BT10213zl8XRgxR3XhG48JINO+WVXhFgZVpg3Vp9NX39b/ORfIFurzdia91m
sZLvVbZ2XqgT519Sfttsl5/UF+Pm3qJkTxss2M80kC98QhTrCSmWq+ZbMdftlusGEBRvsA/Robza
H4MvPoOTPIbbYlf9AqkNvOS7XiZNKzc/CqYn/HCgXqtOJSRsx5zu2Inn7Jb9j7Tz2G0e3aLsu/Sc
AHOYKlLRliVbtieEI3POfPpedDfQf8mChe4e3ELdSpLIL56z99rUukBeTqJH6vbPojIN7wJ1pnFo
wmljxyxAmGdQA3274o7oK4CXY9fnEx1n32OA2bdIa5Qp4V7FCc9Czl7DoIFaDNjCQpo30zh7AjpT
Vjz5SfbkvQkGXqNp+cGNtZtXPejlCc1YQnXnpS3de6iPlwHRdZt66xe8bAYTvKVxaxq1DxPzLjuI
FVXCGbC/xN8I7dIgaRNoGlvNvFw7j2qGv3MqFg8IIrvhXjjK9B0fgkf03AKl4AkBfsRISbvexnin
2ujnqimr7oe7N3ekQTYz+K5b4djdW9vhTqCJyolhZ21dbed8teY02AoLbon4MJQTO6LE2e1ZOxn3
xot7ZEt4MVbKp7AtbeZfwKWeggFpSOXUs4unYo0YyEcpOhXvrDlmhqn3on+7G2TiLs3XifwCBVVt
J3QkGnqktrS3IKovaeRa69JFp0A0GZN5Zllz8wiRsvgmuFBYB68ir/RBWkl3ef0WbOOzw9DmDI5e
uSWPjlsbMpl0xv9Jq7uIpYys25z1UGyXKplbZJvF/SL4tqonAdbyTAM5Wqm7ju8y2kZmrjZjZqmo
a2f1S0yEuk1LCU2FwThfCTtasKisIa8hlqEBYg8HL1mKMOjnLvStqTc3kGYflJ4ouerJ2kniMttg
gtSMSb4EirKERHCS7kAPzCubo7t873+5O1zv5qfYrHTW1PtemqBdqGcGGDYOTd1M/UjsakOPE/Kl
nz82FeyCqZxMuw0yX2+e7pMX65kzurTNhYlhTGkDCm/U+ZHjOp/aPiTY7j5UCV0b0LNMqndLRKeH
wHhXOCwLM+GgH93moHfrYRPNyiVgUwxAy3znTpr35Cyf+mcCm8x3Sj/e2twk+5hYshcCKft5+cGU
G3MtN8q78MDTXUhrx4MnMDHaOx7EkE/9cuafQhIcrUMAI0paybTRiPsTeEvM6YlyFv21bs67lRZu
pQlQs+WASOO5siuUu1jY4SJ8OkR+dTOg+yQykrG4a74r0YYuIcvUgpbJU4lgcNo8Ci8DT7qZt1zG
7syNr9BvmkNfjzZRsiG+lLv/JCdNUn1XrUN9hzAx7fopUIIPZwXAyfIX9UOg2UK7KB+x7ONfJDUK
iWrMw9tgUOzn0MfczG7vtHqre0vcGPLW+E4Z2zB4tImxoyevHSAfKcKx57wB9PypOLTI5N8TNJdz
4oa7e2HhIqlBWWugTJ6oKUxVzivZEupfZRfDHSOsvIcIKCUzT5zSsEL+UG+iamZiRSKS7YF/3hAm
QBWoPvUPXbMxwsWorSTXC88kqWsekdgLE5IaV0z9wEkhSB91dVdVs9I8cZEU6h0HtuyreKisI8mf
DsfQ1wAszoEFCvmT7D9SFEweyjv/LsFTuW7zuXuszyG2dhovGmsUxqGZsTI5uGQfogHga+o+aXed
gk8F/N8cZYBuu+k+DyHHTDjOoULy9+6b+SrvWCSir4B4RoPanQ0Q7ZVg05W3rjfVi/qQRcuejjCa
0qOSQlXDNqVMPSzr8Syb56BmX6t4SVpKE29SZdond2D/Rpzv1ARAOBzTz+w183BuTLj6jfFp2per
zbF7JN94u2L1C29Z/4x3ERtWBAoPBaiGhXHKmbFaGHeFPIHuvRBOcF3qTXmk2+mcBWEy7AbiV/Vj
+kz4oGObJ5fj1zp5woM6VaopRI9ol2mzjJeFdQQ6EJOVt8RgO+TStECBMo0eOcdVyZsLhY3S6K6j
rnfme2IOxTzA9rWGQIFBxyRGFI3wWWsOwn18xCnTQcJkmnHrQCr6jthz+GJjyzFGbFyOEuDON+IZ
3cqx5NaxBlqo0WvfmzYYNB4fIdLaAQwt3banfuFwRn1n4AvrJlpzbsXwAxZ9mrz6+az4qonAlZgy
bE+o6hDkPyUs1cRUcm6ZxYdwo5CZvSA5cWGu/J25zfCCmZyCp8bOu+Pk4L4yZ6JNk66JWkfVWImT
7KgP6yxYjH7bEAX7vLBOIyGE0aattb0RT7oNdXXqFKoNlCfNFrBW6HhmR9q/7qvEgsWJCpoN6+wm
NJfRkyPNhvTzRXjNulcxPYy5n89UnV1h5Sw4QUEACiYIqTmedcWpU/Ol+UAiMGkd0YGwXJ+zjzix
PnkZ7Kohx3guNCvQHrv41D2aMBBeLWNGprM3ocr+2WsT7YShhe6kpM6G+4KW3yI/izav0XlwkBS1
7Hcbj4OfvKAQbEKMf2SCkq/XLNR1fHCXiGxN1s81ARPb9K0xJ+4mOrn7jCuUxVkJpFvwRSHgQX2n
P8NFlAOrOccmY21RLLuTELH42r9PHvja0r34Kh6UE8UMPhZ3FHeEF7w+DYpk5Owb4CnvrrCJXqnd
cVGIvkpng4Bk7LKf3E9W41iARTqp9vBUn5P34LuwwcCbq2yufjhbE7Omw52PM/Ik3VkPeBmp62Xb
dh0TljUr595nHNDD4j5kVxNUMs/FOpizR41YoGdKBezX9TOljyqfFhhbZvLMvVMfhJeYuF2xX2Tu
mKYs3Ieshwg/eeTVW0B96aP4Ztdq81kFLa+ctSuw4Mrc+XA25dktNgFi3pW8FWbGOsbm5s3gVtfm
SlzkL5bOSsQM5WF/I6EXtIm1xgdioJWYOWPSqnUoDtUjYs7ziBLG/4jwk7mKInTRbz24mfPgm9VP
ima6PwOCQ4HPnXw1oHbYFdQ5+mx2+epcHzxlG31qz4zOB//NWcY24QNQwq2NsZfwF37SW0B0YQ1P
HgXMuaEghZ+or8JWJDRjoswhHEHCI/F5Q+tk5u0YVl05D1YErWOBv5eO42IzisS4wxkr6T4bL7Em
HQbo0hN33z9Kz885KffVjLIPTVs852yM+WuEln3aLdQ9A4eX5B3kjTcm/ZoPUTrxv4NT88EmIByl
RfKSnHrSZ9gnDs6yWxlH1igmhfFJ122rbPs16HrjBfy9Fk2HI/+x7qVywRiviGCkeEu2pbfiROx8
oRznuo72NvgiBSjmZKSinJx4O+xV4gOrvAtZeUItEg/MKd2nb8jRre1Y3xTo+syJST56zKeJc46+
GMPNM0fofo0eUzz4dyxHMksOljNoLNPyXJ61l/LM8giLeIOR4D5ftGfuruou2UoLY7MC/Dg3ngtm
W46gNF2weLJYai+crR+b19amG3POHhGokaSAjnRN9gF2u2cu7KDcy22GTjKflQuRlh/NvifiPs79
e3HIBcoy0xBRWDJrT+Zz322sWbN3PtruHJQLgVBgcZmq3C0nqPptYx9S+mfa4PDhEtdiY5yIL+ME
6vZ5u8m+nYUm2wPxEJwA6gVBUO6SfzBdapt+n92xCqI5tNY9X7ZYFg/aulvyBMStMifxOXrEY+xN
QupByVMHPZK6EBslza39eHzGS/iecCzz5oCJP3NzGZZzFvCzwEI+ChcmoGd32Vv5jJ1C5uIpHYRH
X5u6GinSdPfVpYEIurUiZy3Qmln//FnY6Q0O1AyM0CAGM6NgSiPex9D06oYOL08J24FCgy/5G7yy
nhhu/J+/HiLCisMqZ6hY4aaUGnMekDXLf4uLHWA0ytZD9CxESrkgVJffrZeCvBYJ10AqZ4YQtamd
5QHuEp+zFyplFKJtfR+KIJyjhO/jZQ1W557JAPxaWgfIbkb4VYvHm3wTwyi3qtRxXOrS//2Hzix2
tZrpy5C0pzVIc1qUKgfKqCDZ1PqyvtLSaraWUEN6Rs5FERZ9wjzOBG4qP3/Qh0dyLNwlzQWKmAiM
s3lVgMmPPPOMyLKwvYyDObpHLIgUnlW8pyg5KNH2w6eoBSchvHepWLSZCwwpJN+7K/atKn/KoVhO
EhDEU908OPzetZ/T/stj4gxy7lyOwP3bwt2du/2Xkjk7p4JM5apAVdX6OdDlkqki4j/mRdQqsdmi
QIhQO7A9dgejrMPlgNWCygyNMyd7Ustzr6JeHf/cN7sctUj5KQTByYqyY9GVD5UwgCMb1GnaEWSm
Z5RQ+3OfCcqyUkWbyvpC6o37kOzpTJD3ChdPYmwfEkk9Gg6XI0PWSCPpubEUii1HzsGhuTNvK/Mp
qwdtEbojZLUbHttBvuN1cIBJVYc6UfZpCsDxwFbOCrH7MGVNWFuOh6PPsx1QvGXSlasalxXrTBSt
QFyzaHV2K/bevhAwnWDG6JdOXi8bEaair45dzNLYmZHVbZqEQ6bVUAzMIZtJwgC4zpI/eorGc3Ok
n/qIM2au5OAfPQ+19q22sOQF+NYTgm7BgXJcqEl1xsC+D3KP27BkTv/H/0H8XCPXXKK8TBPxEvQs
S8WdyYdeAF30LpKTRjALu1XhQ6QWmIKG/UJ2/FUZw1uL82WhBmuI4mzGRf/498f/5ruMn25Jimjq
dIjUC76L0WldpaVGYYth++106kwsXUoHAVUMkGf+xCl0ql0iXum/P1cCO/RfYA8/W5IVwzI1mluq
PH6xf/BVYqlnndxJBZ0WMuoLnGKFvvSN9r7X8cIPImr6uNhhw9vpFnpO2sncbFNlpVrt+sZXGX/j
f8BFP1/FkBVVtSy+0cUbkEJN7JGHFrYjgkUIcgEshPDlpSaqyDvvzs3oT45AGIYvUHGnedScfJha
nIQbt78xHEir/fVdZAktqmKqmmxdfhfCviRZSH165TlU0iRggx+xAlGfvXl40RzBVG+8CeXaAJSx
eBhYTERd/cVPo2M3ZJlQ2DokfW7u8aOhaGOC9Qx4eoV4k8dvSNVrljkAY5JliRM17zjaIwfAZRKt
lcgha4kimoiVlvgDzvqqxr/khAtstziuiuLJRAOS9ShTq5jXm9W0wHPIEVyIEIfNfbM6/P1Sr71T
WVEMLLJw/WTxYlwTXJOxK7mlbcZshDp4mImetzcmz88gvRw5iszc0UT4W4Yh/3cQdzid+4pAVfKi
tBNsmkMTG4C3KX5XzJiMEqzRwrLNGnAMFn/Smqsu0Hb4P0gGaKMDTO1uEpXZfbt1VHPLu19mJtDz
amSWQBHNi93QA9DI9HwplqA0a+87LeJi8ffDkn/Rs5gBiqxDy7VMyZLUcYj8MxktTe0k8jm5Dlgc
TV0jhVago3Gi1dLHvNOh8GM7NpRVB+1JHMvKhJsU0ZMrtQgcQwgjevflWvKXGRaP5chcICwYGEbr
3juxWdyYI1fXDkWlccfmZcj6z9//5+sqpaWnhs/XZWRNawmqDYar6TBip6S4eQxpqY+e/tdO2wQK
tUsXARw1mQlBntWt73Jt9igs3KKKoh5h6MUQIIdLlASzL+xQo3tijKkMI22k96gJ5TKgfI35VDUj
A5s2RuvFn3+/u6vTVyGQUBXhvOkMxIt3h9/kf43BDkHRrJBkisyNj0i0fzQJOgSXn07KcebhywoB
gowvp5GPgUldacTJdNjksLF3X84IRBkQ+0+rQPqqjJCCq7vLogx2T8Qtm/AHxepPjee8w4nYYKOk
YBo065GyVI0Yqr9/mHT9yZo6KHJFVs1f6xIaVAaQWNhlutFIrJ/oCq5AVGvE3FS7iojm1SBZq4jC
eQD55e9Pv7YvMsJG4pkIcO+SDKp2jlqrMXtCP3J6BEoT7UA3tQFRDGDxMdASCiRtdeM3X1u1VBFi
kgrfB5LdBU4u7Oqk6Qm1soeOd4ng5lU309e/f9mtz7jY7XytkvGJMmAR+e0GvViqZnxj8b06JpkM
kmIxL2hyX45JK4DVIldMipws4pYWQM8qYnUMMC1NDt0PJojwbi2vd/hlDpiaaMajH46ibeTkAJWb
XSPiDzVladb2pCeqBhUDr/defQIjqhIFcENiNiyw/hEOCZXRERjlGg+Z77yPwDEyALsbL+cX8JSN
RBQ1UyGZXrSQ7F/sKaqW1YoALMh2EadPYDfT7IniuYwICggu08woo0fc3bQcwN24Qk7XJOPom1nJ
7O93aP06JfBNDNPisKrJknG56OS6IZp9puR2nnwL8D5VD5CxZVTE7+j9oSsqZ6MArPCUzd+f+/t0
gmrSRFhn6KasEGd/sda4UjWQCZPbw0BgkcycBDuKCTRr8KOx6BZAsv/+xHHE/3eHVfh9pmZgnNfA
vF6MVqskWb3vTdxhqgk/AmU2R9nnrAie/h8+R5VFiRfMaq6Ov/yfLUXnDqdYhZHaJrWbwZGXQouZ
IXdunDVN5drv+edzLo69ghLpDsKR1AZJUQmWOkPzzS2f7McOWYCUqvQVHyLimdMy6Fi3sxc1WBl5
cOLnU2to6mYhWKPmSonnCnosSSFsMeAkNBm8mG+c9CZ/D/JBi4ItVwHckP/FtdXqsN9nYrKEHyrM
O01E0Qvdp7ZMRBWOe3RjfGCywzU/UFZaXrqLgZyB2Iu3rUqHTmqMlPgSFQF8Ws29dPjAZy5A/g3B
5XD71jR6+Vn9AT8beUHouVyIE1w7XfjWGjOup7TaXPI9rMh8kQyUEmAfM8xNbTUjiZqRdsLHCJje
e2ljXUS4Cl1H69SDm3nfIky8WejQwTY0kxrmIBmLQtOexYUcDPdcmvMlcWLcnGiANzp2myBEPGB2
3pM/DCfXv/t7pEhXNiYOlIbGFITwrmiXp6UoGgSFa1pqBzFAANlrjzDVD0orH83Ceqca0UzEPjxg
5zlbcXBfWp4KpKnF6r9NfW1NxMkR8/qzJuVzycseByF6JWAoYqeuikkaycuh9yjs5PrMF92nghBh
Xq5DhqIkLTtH/CxK/NVGeMDWRpdK9Z6IHKRoBhBUsd6jtj1qlbUfqvook7RWNs5CDRIaIrG1L3Jv
rmIjrFT+hSDyp0pXz7wWL2dwiGWV7PPgIFfNEcucW3wGfbJSFOmzd6WlIxh7eDAkuhbyW51ISxJJ
IB7z2B2HLpbvkyIUz3PSyIjTFOrp+D1ltQ1npVEfPV36/Pn3Gn1bpuUB9S2IeAgVMnK+KrLWneLY
Gm3BuhDfyqCxnY41TVKfFTlZ4bNYR36yg0h872rqnUtysu4Vj8KQ7nC7wNzxvEevDV8KLxu2lQeT
x3GFhyopd2ptfIIAp5pvFucUO+J92Fh4t5J7rHHpA3dQxpSD4erGCBmXwYtFizBTSaL4pKHKNC4W
EyeGWioXPepoMGSpW/SEGrmwECzqkDGBcn5sffoI2JFkFMhZRF57WHY0QR2ltW98l3GBvPguimyo
4CYsWB7W5RWFKkvTtFmc2uBAkKevQ0Eg7ctP4zmBUNNal5o1wntxKmTtW2dUH1IqHssCZQ2hseo8
bTK6iabgrtqqu7GJSb9vHQo3NFHXZcmEinm5thdu3wheTUS2i2WAeldmIpWl8YK4HNR2V7w4MTHT
3AAiuzTgbHlCu6pr0bmxqY1w5MtHBN+W/cw0Nf53eVes+tBsnb4GL2s+QgSIl/j/YmH+ww3B1DHp
gq4nKRRxopKuipGmUY2ec7WxkBVHAY5G/UOLNxF2Asry3T28v2GXOkQLNBhLZDWcyhbKWaeoZoMu
3CtNxG/xKxniHGwtNR0WDpFlWDaiG5vntZWK+5ECkkGjtiHLF+ewMqyyKMRTBaG13leyReu9eINB
RRZFccrb5BTVPdIfZQAWk779PfJ+n6DVcTeVDJDQhqVpFzt32GS4m6QAO4pJuwm/EokU/Ylq3cLX
czIk4odBQDz094deGVOc2sFdGwYHI0XUL35xVqZp7TZ1ZKchkk+0hAQ5vA16DfQjuNMcdNIJHrnu
LQ6MAyrqz78//ucI+N/ZpooKP1smaFHXtcuDmetHWaJGeURqWKXSW2wYHbqM9E4ktVq9CyL90GAO
oL1NiE0igLZoqU7kjTrpRPNc1MqpHv+26Yd35KZ4xOWYVEzSt75/UOodGL91kGLRN4pbb+v3MsEX
59LBoV3T+PoXJ7tco26t1zFfHNO9p+AGHszPABM+CMobt4NrA0Oh6KfzmDgJaRcf5SEVdszKCm2S
Ds+KgcPDNZaxVu/IahywjHGjrKzz3y/m94GZnwcxXQFyPi42l8cuNQOsKZghSiD+81b2lvbSCSTD
TMykx59HHjrxXJWNG+Px9/FVFbmSKz+HdT74YhJoJUWMyiG9VajrdU9mn6qGd74ubv/+edK1Z6qJ
lLsUE7KgfFnG5djV+T7/bdtNtIPecIdPmWgU3Ngq05dcULYhQZqBqC1M2AJqOeY8KTit6n7lIwoE
UqXBgRuMs+DcGllXFiGegSRyfjdlkRDuiynZCXKXEK8UopVWNoPvHRWtYw1wtpVfbermRXICRD4B
jCjp1lDTxp32cj6OS5+hAQljp7n4bDaQyoJyFNrkLuJ8wOhHBQTWgmikrOtpu6pguk0waIJrgESS
KCQsgbfHVefeeZjgJ23jDFPgg7sf4K0pYQQ0mdSEYiyJ8Qsh1rATuP6EaU/BTJKLGc44RCEZMWlO
mTyQ/u6T9gRB5gc6VmUqBnrcJPjECCVEDPHDMhByc661wIt+/nGAeORU4sbMMJFTagUH17avVamt
iwYkw5CKoyneJepCyaewj0Fy+O/U9VC+dcD9hLSxAXFZU1nK3wA8L7LxGnBjwI2T9NeDNa2xNCOZ
lno54IYAhqunstCRo/PqBOjlPG2u9+u4QI2WA0RxtHqdJpBIME194s6ZK1l5//eXuDq5iBygfWHJ
YPEvFpJYzTk8uGlk4+lEUsXPFkPpZBrVjUvblXojI9jSufeyqOvU+ngY/1wOcbuRSJgnkd0qNJ3Q
JprkRY6Y1DJv1hyhTjAP0IPzbipFO3i1vC2cZtuaw60v8vukMlboJdpEJsVPnv5/v8gQiNiIQbPa
Ugn3ouYPs65Ylu5bGPfP2mjlLMvovci1/WiEj833//sHzlNQ2dBVUxQvK3JMA70JPVazPnQ+x+dd
oC+LC+fGYi3/viRTBGNlpM9A+V6+nLVdGSbSkLJi6CEtBgvO/yTKItRZxiHsJSgPrFmBUtl+oxMx
VTHKIc9PGjQmMknanKVRmkPkHCyOvGP7zletcwwzR3YIG+iQB5YSAqfby/C11YZ0BlWi7XClLGPq
hQnCrwlRdtZroa3WQpa98SiniSxve/Hmqn/1OckKrDuwF+avzk3EQzJ0ql92390JUg0SOczeasqm
ICFNlDWR/15H7yrgl1YAV9VyItXztZ8ggPl7YBjjDLhcDnhRNHlVSSGc5GKfs2oZwJObhzYmY1w6
gP5NwA8QKHOolT7aL0xSaVXee5wmOBIcLLNciuaLYaqnGG1N+tW5WFd8cuxLjksBGySoaY8oB/7Q
WMSKtZ220yxn11fyyewoZmQMBlHJ3tQqfLKU6hhn6ZvVidsMUP2kRDmpFi+FSVywK6Cu5bxEqZoS
pHUapPxBgdaUWf4IHv7yU5rtnhkr81TWt3iMHxoFBExmkBFaK+AtxAUd/pljGABP9XPic81l2BPd
3nQiWEt56zEcJqHmw9p5/flzQyfAbHzKWU5FxUvfA/HWrqpeffcGFVbWP7x9l0f7winHkkLMzpYX
6wTYkhk265Ym52ycEEXbog/yeluT6oILzLvOkw4s6RQUyVvgFh+E+a4GUT0JPqfMqmXBzov8CIvj
flCLlmOpRe6z9xG8SxbIkdpDlKD39zi87BQWWThypoxIRxkt6J/EaZIrrRH3qKB7HNdi0raAn0PA
By+V4dZpcBKk7kNV0s8yhBvbwLUDhiSqXCMxeFvjNe6/q2Jk1F3gAxCxhUqaSF3y4HbOWgzmkps/
pkX/JmZodZzoYKX9jTuOfGULklgMx0MzzVrl8rwvS8xqlRQJe3CkT3Btz8D+nwzJm+dWciQHsJYU
W7H7L300lmkId7xnkTio1FHezKY6JjlAPTOj65eNlapl2SGgkJ1kQb0HS5VVHb0iWv09V6+trtS0
JJ3zPuexX9fuBtpqV7hparcBijYjWeU19Z24PRZhshqycC22ZOp5OLRQafYJXw4dyaQV62NUoY4w
PKwz3l1kDB9Bpz7Hpvg5wIILzEcp7gkJFG/cqa6+XkmiLUkvhjvd5e6rClbgF2aZ2tjp9rneFoiG
ntwq24iif3A5bCVRN+8Dl7hU7Wau0JWDNZ89Vp5lSbNYq/87tljy2qpUc8YW4SlTmdEsdeqWWbMk
yE4TgiPO+rU3iJ9ZJH5Spyb4W1omrbPX5PqINX8SEtM1qYFPK2Ky+/tNXrvs8uW4zpDDRuP2J5Hp
n3NJ7BSkdqW8yaFKn8GNLfpBew40lkvXMybcT7diQm3J1bQ9KYtrtXOfbnyDK/cq3oxoKabOBcu8
PAZmhupXcUJ1Ke+b4/h+WiJL3RKIefWsWs1RFMOnNNa3XWjuffxk6DzSQHkOyuGzMtwDIbTPCZB9
QcU1a0g3ZueV7Vgi2495qbIn/erON/Atk4E6NEromnt1+qVp+SkqGUC+mx/MOrnVDL42WBRitmRN
klG3XC5EjAwnlcshsakOLAoXNTw8kwnk1Vmme8fA6/mL3Y3pfOXiTr9e1BSFDrQqW+MK9c8YyIa2
IyOc4hWO5fOAjrHDG25UOzdNbhW+jWtv+9/PutzlhSAMVHUslFnwsUrfwWAqQerihiP5b3mXAmAz
kTWqytIT8/2QpQYmHHNj9haTVp9hWT+NRN9YNRYu/bwi61diqp4B1cd08kknAbcUDctMqn0wPOKq
FLITllhCBidKRbEWisTG2GR1cfohHyPRjGk/wubLvtREIuWUc6HWgF0JhlXpSas8MUggb+56/9OV
jblVJijpjLWJB5uSi9yldpX2SzG3NlnR7K0Y6IvQL4uh3AttfgoB+NRkxwcYQKNmFzdEete41PL6
OwiqU1PyLd1k3yUQTGJnOGoRnRLZItIoxaQ99Q0QNlE3TLJ3c+WFXM9S1YL54ojPRNm8hKVuFyDL
hF7pp4C0LfJDRUJyFIg0ixw/2g/h0uKnLFRUkrjx1LWOJsgI3HwRdyilxfgtQ5pFZZE0Uq/aDG4f
wUJN2Ef0nCSflBEIXmCpKoMMFMn118xgnKC0WpaktCLcrFrYdICi2j4gIKIOH+qYQ6JC4OOIz4/4
T4zUfWSJsBK0vdcZHlHb6HxNKtgTQhienRyddWApy4RYIFPIDmD08Ogw6gczOYA6nykZ5zFD7FZl
wlaoQY0L8Qs3ZAdZ4ZeFPcjwy5PpmBvNLL4aPz24RXIQygothYPmScXSnn6UpnSWI3yLSZg+Bd0K
luHE0MHd0jg4G8CRnAyTN5Biy7M9jf9W6OxEQq1qwAGKpy0qYTUOiU7PD1ZvbEy9x0TKlxzXASDp
S/StSyWEe+h429avn1PD7WZJ3S//Xi6vzh/JMCQWBwXZysWFVc/LvOp1FiS5dGaFzorstfd9RuIF
KiG11+f1YG34iTfWwWuHFOof3F4RU6BVuvhYzethqLg9LjLaP5Jo7ZMwpp6f3FiJrm5HGifMsWNL
G9G6+BwVcRDweiux296y67bGEwUJPsatSzUlRU43yXzvYBXyzicWJ5dunxSurfhsqobOM6YKe3lx
tLI4j7NWo6OAhyPKUZzW6N9bQd/yl/cIBbj0mRPHHR5Y/Oeej+IVJOJWLAAkmxQfawJ5qqq4D2Ui
tUx948QyHSwNWLJDEE0LOXMSSwlTsHRsN0o+U7d6qD13DVd8Y/UNMAXSphqtwKGQUM13CQpxMRDH
bT3rU/2k1GDgSLWf1v3YI4yEqVxAK/X60ekkkkucDHYyELjjGVPJMvaxJyLk/5TLEGFOgwGfXK+J
ofgPeXYozBQNu4ppQKyGt/FtppDB8H914cwM9CeuUmGsA23owWcFhwLeEuReTiKvjtAiXBg7dh7r
hgJHbya5PoWaJtiZHFLJKiDm26cKVcZGNZODxqXKAMZRAiEcOf6SyA9SCBCoV1H2hZEKMKkIm5sE
aMTWcJBclUiDSj1lXZsvejT/Rla54B0sHNoSHAp6j0ajr0sRE2VUEFnc4bFtgqchzKBvxKNIHM+n
7/ABI1bw7zl4bb/Ux9hUC70bQ3Wco//sl75YanESNgn0Q3pM8mOsR5u+FZehRFzN/9dHXV7Rmgze
cAry0fYMSIoJfOGEGjuYxGlbCTd+1tVTss69Cl0KcjSuc//9XWIuZ2muFvyu0C490vTcZO516WI8
twdS/yK5xIvhZAc3fONnXjv1UKWhJMVRi3vYxRFZL5AVJBHLS0fbFwJ6HGN5qaq94VkbKeP98v//
frDXP1Gjkj8Gm/6qNgCnRt0Cx9AuggIDWHGCKvMmOf05jYqvij0EqtP874/8WTouKhyUdahfj61U
2bgU/wxlBtWfBAU76CJvqhJy2KBxxGxpETQqFpOh0o8lbCay4NroaJqnPITiWPScEYp2bPWleMyr
g8BGVWJ2xWcaV5xI/YEodaQNmpBCnSB5xIi1TYjojUKXgyluWJF7rU+HYli6TlZNDZP51uJKI2uA
2vamgaM7Y65sfB++FM3bcio5xyLCGFfBhIstxU5j+bGz8vtESPqJQyUWQfPMqzxowpYQzmTyE6jN
triOR/d5XgJNQgBISFg65faZTOH4vwQm1AkNON7fT/XqqGXMKrSCaE2jQf3vqG07Apgh78V2m2df
Uf9kQRsJnWEFvm4vq/OqngX4HYdbhcxrAwgeEIVMCrrqr5tB2Qi9l8l6bEOo/goGXp81lG99VL3F
owajK7ID3J/T3z/22u5P5wnFuzj+4ed0/c/KI1pFiCAZ8mHIFpKCq5la6LTGrb9ItXVgSndRmp/G
88nfn3ttxfvncy/vz8GgRk2qiTHG5m5pRoyxwCz3rSydi7TZ//1Z1pUKNSnEOiIxrqWsChel8qo1
CfQglMlWkuCh65p25iNbd6nGykVUEeOSfWuEudF9Gpa96OFlN2FmUDeUeNGOUxoTrbQV9zNKoR/p
encXuMoBVmUXOwBOlQiRnyB9ujperFIFludoLwEaybksI8vriN0rYQx6AeAcbXisapAmQ3hkbYTd
C3lq4SUrzrTYonGblLi1SW47/5hLdDMQiX3CdmftwxQ3Ui5w35DAX0+4eVEwTjnrC8mJmI0SSwh1
Z0dauo1Gxl1VkqZHMCRSqnmitS/NoLaEwHHtkSptidxr7+guJOcW+CWZJmzBFYyJcOrKMIRDpTuo
kbcez815oZxNTsRdydggUmHuet1ZdQdisKpTkNZ74h6yuREKmy7U5i34WV/wvoWh6OeaV63JmK32
WuGRFoX5lYTeG1vMtUljjQHUNB6YrZeizijKSnSXGXX1jNtVqpwbcBSVqJ61TNvQ8D1XRJTdWOn/
J3vnteQ4lmXZX2nLd1RDi7GueiAESdDppKvwCH+BuWBAa42vnwVGZHlmdHbVzDyPWSaCAqSTIHDv
uefss5f8VyevhSaDbgiDUvGv5xPryxBuIQOEnhm3Mob3yG4D2ZFau8YJN17pUNJagmtja6cHCUjD
PLid4iTZhUn+0PSUNSuZsm8OtUNOvhdB9RW9PXCrYVmtJdIDXrz4JfQYqmOb5WYDLcCShhvEv74u
/qJTQKXHAp2HzHBDrvKX6yIU5gxNZYbnUZB76KfocBfJeE+NdKvmfCv4W9UmpqlPmPFfT4UI2J5l
IcyeSzLkIY2IgtVth55RuCseoOqh36LVaQu1gE5c/NtBemRfBsULdAXz+ArHy04AQJGJKxpahPsa
D9HuX3+p/078xvoR0YC0BlMm6Z/1jPnDiGbps5l3spLtJjlxa5LqWKmZj12pD3YjT55kBZVT5liH
57L0GOGvwBq+oL03hA3SFek2TlkG4FppRua/GYf+SoiBaJvS0RolGP8tMRtO2gLHnsG2MqObPs5e
hay+i0oaozWVRuQOxkmDj3erTY+YP56iqTtqlL42Q8DKs2uNL6OXR8WlS/mhcKlH5pZfZmgFxshb
9IV5AFqD2kcVvv+bYyr+xQiKNgKpAAI3Cju/VjXFJAh10kY5+uwGkFJKv18/M2wEog/5GY0IR3da
yng/Rr41Yj1QJulytES8G8boQ5xr+UQBjep2hmOQEqx8zr5G9SbNr+HC5TJnb/AhC3csuhPuqPie
QFa0KnIchc7VosWD4CT4qsLt5GKbcR3XzPiewQqDyqI0dllqqdB2C9ZSpuKXMoQcJSIvvFa+8E2J
fAzUMOnLSFAMA/4DUXChT/H+ua2VCK2hJbhiXaE8FZR7U4ufC2RIG6VXpc1YESuZgnmTWu/GyBCs
J/1HqIlOoBHNFMMOIZtT6y84ll7CIPSnEO+nMNGcUCnv1vlkMJ7AYL6sQWGXKc9t0zxKff8hU+uj
bv48xLJE9Z83VsTuMSLmH8dhb1UdBfLogGv94ITx+P0YiMqtxWwQqkm6JVtIS3pTg0yxjDtwyCwf
cQRkiB3w/Kq63ZKtvqOz+FKU8/u/ORf+6lRAkKaIiFZY1P5aVZspJmRtp+S7KSkzbCGVDfa+93nY
TlvWcxyf2LobVAGI5zp+0WeT5tK/UZb8RdBCg6CJzlxbZ/RfE7zgrus6XwM0q+TnG7Pqi25gMTxY
NccGOenOmmt3oY90E+O1/O+u4r8Y/UmVUNMhjUuE+Gv2vaDG3o95XOzSHohkVSQ7tcTDzMDo3lFq
2qtKmpFuTO1B4xrw8iDCPLTdBVUJ9znqzK1cJLdBX8t7ZV4RgIOFCSFcLlHbD/0UHHHLdAAmPcYm
4FBiiy1RDTFh0/yYxf7zffpf4aU8/1gmtP/4L+6/lxXg1TDqfrn7j8cy57//Wl/zz33+/Ip/HCG3
lW35vfuXe20v5e1rfml/3elP78xf//npnNfu9U933AJdzXzXX5r5/tL2WXf9FHyPdc//0yf/43J9
l8e5uvz9t9cPfgLciGl7fu9++/nU/uPvv0m6tLaa/ecf/8LPp9ev8PffDq9F+9r+xUsur23399/Q
v/8NOT5aPrJWq4BxXa2Pl+tTrBj+hqqRCtbadsWiTPntP4qy6aK//6aKf0OaTYME8y25Sm0VfLZl
vz6l6H9jjWoi4WB2uJbqf/v9w/3pZ/z8Wf+j6PNzGRddy/ehmMcU94dlIZWPtQBLAYZkAgXwX+f1
OujMLIGIcZACTIRImqKX78UbyNj4KZmLHYowyzCx30p4cA6HuKfrXG0nDB8Rs1d+b5iR5C4xLVp6
nO2vj9F5XPvXW0Pc1/7n3RIE5tA12u76ZBG8QJKo9uO8FD7wzYKOeG4p662m75U9WJjPhz+fuz6W
LTOGWZ9P46qcbislPTSobRc7MuvRi1Ww5mCuYIR8G/JS8jKL6ZHu2IW8np+K2CsqeoOUvwUviRgF
O/dCHuKFNl3QTXpd7RrACEDuxccinCaKIoIDhCA6ZHKM6FHXvw9dX28NaYjUmyanVbNv8FjJNSa6
ddMGBihXM3uW8FjdzMqEy4TI8d5XgGyux4hCqdCZwlZiwebL8F59/l7l/3J3qpQXCCoiHOsJVyrc
b4iWsVVYety89M6XkNNXutRu66qY/Osm09RiA6bY3KhqR0cSdTwkrpadyAmeJ+tGWCQM5q43NbGv
dhnfuWRkdgLcc0nt/f4xrp9lWT/f9dZ1w+fovFYc76xKL/2aMsQfNtfHuhI825h1uwJi7q5G0IH9
dOknGk1wZYYXH0j3DCm/oCAyNc0VPyIYrX/diArl+xIR/USvDuLRKnSXLhPo54geJiue/HLSYn8R
vVhqJl+PjdpHZDGP0eAHQdxs5LqS8P1Q4NAuZP9VbUi3ptXeiMmIkiZXvNFQyt10CoXB8q0asxtF
gkBR9OgJlTIoHbFFdpOCqFw5xNCPDczWLdFXVxJUSV3cLYJY9UdJ6+2qlt7o7rhJTKXwg3L4uZH7
XNwBKLSvD1HhND2zj7BJy/DAClfv+usmiH+/Vc7asJeye4yan415RVpxVcVLhAimJle2V1Z7Rtx5
gLjtCoMz00p63G3LdpPosEdnoW/9sbJI0VC7cgRRwZjFhMzWydZ3i7WDncRhRufJAjThx95VTrFl
c91TbS9T+w2LwJiM5m5IqGVSh7sDIKJ6FANEVxrkd6FVZk5R7NzQT2CTmHSjX+ugtKFJzU5VFXA2
V7AVNV282dbDQXDNtcQkV/44MloqVZ5YVfgo87U/v3sxShyPgNJMFzTCSlBHMizUDALr5nrrem1q
+Wj9vEwDDRBRX+DoDKlMGay9GgsfzQBOT8hv9HYJNnJnWvYIOR4RiYULSI20LJjFAiSbNNqZgKdZ
NJAS0nsMbIK+etQnSHnkqHXfaIanTMD+O+0t2KiQR9I03jXl5E1ywPqnG0V0KsHi69m2FWt9LxdF
5S/GUHH+DjTPyWEp2ybW0+tJLtvjhLuTiVKCDxA0brAuoUFIN049aOPOEHEGlEZaPFRa4LKCkaJb
71b5JLlzHr7m8tRBHag6X25wCRam8I2+g3pDz8wCPFaHy41PGB2zOouBGH+iodW2XTZtJY6fr6yb
GOuFH7euj5mjNLipnrxfr36zpnGprlNGg6UMc3fQMcTDpSQibKXDI165AbUiNa4o4XhnNjjm/fhI
aTbtatxbr2PQ9SEDHdNGFSR6G7NXqZ9GHyHSiAtmhmZ5k6oJ4LEChfvOqFdmb8HPeT0XftxUaxjn
LA52lpQzIaTliwUNzE1hjKF4Ps+wK/DRWDBExMMaT00WSBRO8ZJOwoHSCCOELPazn4YScBXzbEmV
7F4P5WoARCh6GEEtbWYtfNLlu4X+iLjELagjOHTErMGw4p9jXhGJh0nV6ZRdxz0zwoY9yNG7Gw2R
nChVApiW8U6IcX2N8MNUK2DfJSv6Ku5VyqN4bhAS0KXclKkjLjE+/hMkWS1pbgQZExtAeajrxKb3
r7cUstu2IXS7vCd7o5b8HCgWGj8SGaavdwO5/6jFsnejCPkuBQlcS8GCUllULnOqSPQx5dlhxC/g
UHm0D5Q+vi61TxWkRqm/3rxujM9bcpu4AShaWGjAlCe9syjixFDSVLoHw0wt97QU54dFzPIDgsX8
0GOo4pYC/R55p42uXnQh7uoMM1PdJ5Qz6c4O1wGlC6IEiK+9KLnliyIjLAsg3VPT/L5oe6x/ae2r
TfOuoEe4WWgVy8uu85WkLfcGuiuW6cwF18dmHeKcleEHm4+M861pzFvaNfZGIU6+ViOqszuu+G1g
VaciA/gQ69kRRRvWKuO0+D11KarCWBkHKpZ2LerpQNFC10ylPa08tEiq4bZmL4wp5eGA5HcDnjK1
SM1MVeDpuNaL9vX3yRvEkNdb101EILRVjMlXLTunwRv1an8/zetIrN528RDu+lrFR6frFBzqUETX
XALXTYF03YM7/qVX09IHFlj42RrsXDfFesus8mS/trcYOHmkmx9PWDrDgt3l2aWZxhMFuvFGxvsG
cyEMnmSZJvhGuk/KEYNWY3iVocc2FP1ZwA7PcUjnBT2YW2UkXzcKLELEGUtrVXLN2UByaElbaaQr
vZ0NsF64zE3jl0yLWKzrqDFTDIvTDBZpj1WtQG2rwhoIOBGXtMD4QpfFrtHq53zQH9NgwkILJOXW
jOY3LavcFuemkYtxs8zxsaNdhEZDGuTIyGyzKm5sLbagFMY33QgzWVdWsb/yvZX12xIR0L4PZHca
cLjrpHj50lghnEF18JQlCRig6y/6gAVUnH0xuim/hc2aK9DBijijPzuJlE2+GLdtKt6IcTngOhy9
GGVXb5bEchXiJ3dYUnKPRb5LjGVw9AmjKyLGXVYreF4b+ExiIeSw0lnngdcKYIctVPAuuxIz+46m
x92UdvK5jvSnvJh9/jLGSdUpiEfSD906+1hMLaQRNkUwiTZpfIz+g7Qn9TmgF1iljZOaP8aylTpV
PC4evizSl5Y5yRzE77qaLxsrE947UdG9IcPYsEnAri9kcZaA6G/SPyTY55vY6h4lCZVm11PQDCu8
SUBcO8lCkGFNi+7SfeaWZUeat+Wik8LDVO2DZHVUDmnJjMX8ZWqVr/M8SjT15JFdwXqZMPLSYVUd
5uml1sroIGsQced4ZEyDl64ZxklulWKvjjOH1wpeTXL/akcHhGEkAEhzYGrKGU5Ecp/GeNmTXas8
dDF7xZwz0msirFPMnXXoBNWUHCcdn8mAwAHzO2wf5y58kuu6xX9wgRNW4KLcmcmeWdUr1AGOXKEr
XobLT7QY8RaczbcBukQcJ0x5Cdlro4F0bmiUbyMxc1RheDH7TvWsSPwyatB3Ev1+1CqWyKWJVVyO
1Z6G91wEcaM96jIqT1UBc2/QWHHsIUoX/eAYNKFg42tC4Visb5k5HgWLTzo89uEduL1DpHfQQ0UM
MpqoAR8xR0+qCWu7asXdwiJ0E8fluVMkGo0Bu25UqLk2BWpMm+P2Be3ISqeE6tm4Gq13nKLGk76Q
dqwWKvlaRkjaVpFTwW1RRgUYtzzAfoLhZcx0kzd4Vk2a9QFugoFQxS5dLY10qw+BuBXESXdKrNMD
HdBuaXEV95iq56i5hRSYDjipbbVWrnsLo3xJA5lLFV8MjNmJwuAcjqD9MGIf8+GhzLUPQai2lcQX
F1vTA6cNq658DqfiLYwQGy+j2dv1Ilibnh9mIxvRW2lgsWMM/Tekr9mb1OmvQ40JBctlz5T6r42F
UaduaAkWOok3gyBwJCuL5gpjzZJA28qn3K9qnTXTvC7XhimBTMC0wRJLq4LAu+7wubnu9HkX3Tav
LNfQ8vrgL0//Pz6Wx83REiq0urQg07wH+5RVjbLOuNK0eipd71838frM591RSX9/Widm9KhPYF9c
NCAeCPautzpdrPahGG6aVD8KOWuG68PXTb7u9bnr52PXW7reEr39j09/vg29dz//2PyQDhybzzcS
BS3co4PAAoFP9bnjH/7A5/sMIAIJF1UdB6TrR7s+hQvXsA2ybr8kdJYuVf2crHNcvIbxPfRMJ23Q
ZWXX1fb1wevmc5/Px8p5Xd1/3v9lH2PA+7AQum8ZXVd/2O2X90uvC4ZfXhutH+nzMUj1yULacV1a
/OUn6y0FtqmJTecf3m714fFSVCmVSt7WLUfjLJnh6FEWqf2hJf3xuaF09vNuje3fZgzwhY6vsdZQ
rWmUz+d/3P/r53DN+/ku1/2RtgNjWtURBsQZYnI+nS5u4kEsJfu6FM6KJB1P15uLarComLCEnNqO
2HAJSv9663MTkx7/w2NiPYAuMZrd5x7XW4WwdoG3WP+mf37B9fV/9RhXTIyR8T/3/tyH6tBdVdE7
LAqK5Ef5wKYpLlQtZ7evBPOHdO1nkvBPua9/pif/fwqTlB+JZ8pa/3MKc59hPoAh25+SmD9e9DOJ
aRp/I0Kh092kA3HtIPiZwbSkvxG7U+ohIamvpltkv3/PYMrrUzxOF/HaarXakfwhg4m8zeQlVNnX
d/y/yWBqOFT9OYNJ8lSmbYImVUvF04Iqxp+LeLEeq0kmQWxT+6e2tKz9HLBkndslsb/OakNXRw53
Fzg3FvZGo7qNqLeuWYsmq5L4Q5+q70vdCTstampbmMGBhQE+VzErznbIfTNrLVgm3WaADjdXan5j
ymhN8rhntR4eKinRvoj2ZErvoTIaD1Ot3SzCZBLpGMv92C4mIRG1IVkSg7PWz7Y1ydGW3snO02uK
DhgsjJT4O0LbNpM22dexrOr9OMFjGOSbKUtFF58ygvTk2ZpZnKRmODtUslOHyAVXc5HCYMOSWIri
cCtUmnbTJtkXcw6XAxwRoyhkbwp3Y0d9kypg+BUAhdATVc1F0ZzlvMB4DCCxYaBYWQuHxog2KFEU
FuZE+WNGc1AntuA5CjO4rQis4ToBdJ2HYkupaZNaSfMsTg2Ij2ntB8fLZatUKoAoTQGohzX5AsLX
bIP69rrpdHlv1vUMEgkVB0QKK5MR/fdSidaPdc4gJIqbJ4qwNYsGL6AYU35LA2bC38PTYdlqEma0
DahYKvVuLS2BS9cjfsVV2GIRU1A07PvBrURAGsUi7VJ1vjQjGm1LGd2sFTzDzICSl9NJnUA9ZfIC
8SadzjT4GEQ7DJBDCV5iEBS7TdTtkmJGPiWK5S9OGwAvaSiOuzS1PuIBuEmFqTgQkZA3a9AbRjrS
H2UsSZ5ZJ1MiW1MoT4vY9m5eZrGrYiiflJB0SIbS/ZoJm1xL8uc4Ck9mhmF0GVYHantfxUACBteq
dwIyUGqSHX2BdNucdTkYNoVhvgRaxESD3b/cZ9UhtowYOh10qzxOel+hoIqXHZASaMktqG3YEFSZ
CWQVp5tieWP0XX5TTHr2Y8NXgyKcPQxxdpNWLVNggw1OWJ0QvHxDzcJCCMd1Ta6XzeoRx+xV7fLa
jHdmLChIL+miKuSeCtPQkWFu6evVgEW02KpMaQqBQZTuDb2x5WjpTiYiUCTF8TFNFa8NSVvIPR5X
nTA+1sDabpG+7oU0xStSKc23FDw2hD50r3p7P7cVUakFdSs2qJvJlAak5KKb0bEIpDc1KjU3CCgo
CsUwnOpGOgu1ZG1KoMwOmUz6w8TKwiokBps73WIIYPlFHt9JUMndiTh/M3TSu5mHsCRa0RZTLTiy
ANwJltU4htADy7Di3F7Um4UlFObfKpPsGGTDnuV6acesJslQY/OvJg20dLpWTAn0aI7Brs0SiuAW
c2Xm69GiwW2I3WWR37UmfaTiI3ggxHl1Q5pjrsznZDBZqpVBakequTdhJuJDtGD9guJKLYD8QBM+
i2PiWQUgowkRFqsKAWGriuvhbBjbMK/8SXbBcjpSnHvBBA1Shd2C6OYU6RTEq3l8GsoCJEAD7VEg
Q8rQ2NimPDq6TPubIY1vslJ+kbNK2uR1t9NqQDeBii25Lky6HU11exsKDeSNuwk7lqgSObfVgtZN
HSeOUslZSr810TdEJJN30XOZDKj8UQhY7yQsf85dV5wyiLB22tZfZ3NJAHRi94fMqaRig9lhULIO
GtoC6FePHXURLWexyL7X4fhAMyaqRN3Ja9SINY7MZjCR3eynQ1o3yb5XIuCPZFsjNX1DPr1nTTyQ
Ch6/N0UUOzCd31H8dnbVBMS5JJV6Rk0HgQiUqhqXkyUutr1loNLH9Qiy8crultYG8Ic8zL4PAzqq
Rp01J5Z0AFRlc0brjM9WfYa4HplkxCJtebZIgJJ8CdD5yLua821u+1u9ap/irH4ppvjcZgFu/7oQ
7nScsDbVAr4pMPuXPJhjSAPaBgH8anGY4XKiG0xVckArRmjHUwHfk1YtB4eJbpntPKQ7uKk+ikuE
T2UWZZMvz+Kt3qGCyCYFqql5lI1pH+Uygs9Z2SaRJjskY3NbrsRwa4iE+/TCPstB9pIhjIagPX9U
sbivxvkb9myVVw/K1zAlL9DV8fMkSrdR1Gtb6WslwplEjyY77WrHlMdAfurYEJFYts9xmRyCPhjt
ESr5phYx4VTa5QFjjO89ueRgRR4HwZ3GwnADh9eO5O/lgrMQXZzmruqS8mS1oeHq2eJLI31gpflV
JtK/oamBQwxu3JuiEk59NJ7oBTC7jmqSHA8nYaYjpGo+cFiExZis5Q/+FtkRN5bpjSBN/hrH8ZF1
D35g2PPAH9afhKZ9kEdm1iDpLqrWHMwmEW4VQ/CQeZ9CDUrmtLhVwcidxFpwiIRlNxYg39ATBx70
ysMiILxG3bap0nzY4y8NBeh73Gqvam9izRCrT7XcyXZatm5uDTKmyAMu/l8TUb2fw1o99gAGSVCX
5JHiB4Yes12BcjrUuZF5g0z+obCWp9mgqGBNMGtm/WSN5qsmDF90sXQDRb2YzECenKUsryGc5qMd
y/O3elQEp0rnxsGmap/pJFZbRXohjCj3fbJ2nfCbIQUAUGukzmzI3/JgqG75eCzyldnBQVUmykhv
MOyY9rFEYqhbx/Cxn59ULgxnrO0uzD+4VJe9EI3MxaAPdX7iGbnUJquNrdUgHp9aYEa9cNCsBJv4
obiMSraHZNsDuiRrArL8axto9yI6MMoc6ns93QW1omM1tHIZkDvQRQ10otWiQ29ICJVBX2LJjXNY
Y0vRaV5YVHYhMrFMYejC+bPPmUopiJLZsBVaWWnaYOChVBTV+ZtsZadOU45iU7zJnfYStl+mIQAZ
Q9ejgcxZ5ZTtzUeg012kPQ3Z2tQCUKzQjW3RpTYnupcSfyxpfjQaVpJj84rDLUYKEKgy9V6qw6Ns
0vJAXaiFHyp3km/CHui16lmaccrTOcXEWpjRZ+44G71KXCKcv5VhuxCnH+LCfCv6713U9tuyJblL
8htn+ax8pyV4Tt+VftlGKXlRTDy/tgUU0lD7oK1ddqbAuMTZbTUOcCmWVVqSTGT6NAvtsxI40JG5
eGD+Yo21GzUoLLNZnFEMG7YQGC9xUR0KBVUpAcIxrDSZRLllwuWifwHx3ClSFrsl9OOEteXhbaES
tejLndFQjRq6J9TsvrnGlWKt+MWHqoRnjJWAbLS5V0fxaUKVyHeimwSR95LIqi3REVYygpcC7qRC
hKXYV6FKz8vS3+QFpCFzVw4AD2qKrRjRTuNywKn5wUggTEqh+NRJ+DNbOUPLRHm+n5t9bep7luQT
y+LnJW/6NTiFdDOZ2Foa8m6KZJWPrEl23FlbyaIrTaa1ARNn0l8xK4FNVerEtybIogKeYBBJz1kj
4JIySG5tAT1Mh22nyi+wlo9JKLwZcLA1CaBmIel2MGKOFy6akynqfqgyOvhLc4dyV06hZii69ig1
Bfi3BNjh0B4pv0jU6Pj5B73ZFbAbG2wp6GkpgA7DT9JX01/KqaPb0py4ScCJccpgZr6WXa51oV7A
CCGqR9pVrjc1s7ccdYJomaxlIxPzzp/PXO/HNdwRSKrKj72vL7k+IXPsQQ2u7/a5uT7zedeQIy+Q
5nj3y+N/+PPXna8f7Jd90jQ5KHJfbNO+6CT3uh8zbPvzJuM+hN7PP1Vr0s5UxohgPfC1sn8gnVl5
1ze+bj4LY5+P6WvF7PMujnTRWoHSgmB2rd58za9/47rXtZr2ueuPx1RfJE5lmUwBpl0rM9fyzJL3
Ej4d0MC0ay3m+uB1n+tGa8ikTKt6pNUfy4hGzl9e/3l3SKnv9Z0R2cDVQWd9PiOVerqtOULlqj2Z
1jQnvYpEyUVsUn7gMWMAOoSOAs4fnRleO7d30zWTGK3pxSjHxIYZhpu9EJ6LDlQ9hJkxuhGOrQps
m5b9I+uJBJ6kC9WJoDRwmal9Ewr4t/FOeUDeeMI5YbSHA5ELZotP4MgCu3penolIV73DO2lmDK6g
4aCHeJSo/qr5g3kDCTehVM4qyCbDfUlO1i0e6stzf5wq4y57NM8KjaPvUAAB3zfzjUQ8bGeOBCiI
3Pbo9ReuX9YqqDtlPAVfms6OD8jJBWMXv8LtE3Nsurf6Npf8Dopevu3eIZBRr6Xxjtx5ObxMgQ3/
LmJqcZS39ohbBxzOrfLMULIpRi/rNyBgNsEXwK0HoMgS4r8cohllXkd4gGvaM6UdM1BcnvSoqn6E
NaUEq87VzeE2D+1zdjLPC6MFUpAtdGJRqvEVT9zolPvlfdh55T1ahSa7YavdFBFEyCXay/LXBUs8
+mnNGanmka0EqEnYtBfASdi4eSASwmHas+4BmLvNtytvU9hZNjURqHhMyUUDRYSeOJMF5o4qLEtr
X4YCmTKr2+ojmCL1cbpPxCfh9dyWHjDeZYd1hXLIHvIXBujsjAB8V9rZQ/GAYtgWNrjuZxuWZuGO
TmOC3I2xyV8t76thnWbQX7QtUMESAqhYoDss3cfrjZIZPviIH2gzpvATOxiIJK9ArnaNO39VT5X7
zsI0vLGO3eiAYqKm8EIG+iZEbXz3PNnyiaTfzdqJ4lcuvreIUlgebrLAPgOXaXamc07tgYcpnq/b
MnEA6p2DD3M/AC6Ec/wteDT32CFs9XN81Pf6R/HGv1CjLs0zYpi3+EnCNvVD6L3uWU1o8ttQs3Cx
X9sQfnEAlB3devlLZMuBLyHFdS7iuXjObf3MrAglRd/jIgsmCpuq+CX49m49mWfzLA4uTbq5O6l7
BLoWgC15I2tnkkiwNgx8VJxsswW0Y8Dzdcun+pK+0AnniamjOC/l7Sm8/0pFRqJ30z4YdGcALt/Q
FONoO52marhHwQaMiEmRGSgpGfStdE/LdfwU3Gi3F+X+Ph72gn3pKrd5q7qNUTrJKXZp2DAku396
TJwe2tKBhmyWtFx4d1O0zb41ikP5namMbE5Lmc5NUS3XwiW8K04zcMzqVFL63KVPdK0g4GPE2S6H
mJoN3x4420GIvX35RFkTWtni/P4oCQ0v9HOTHmtyKfd9yRXg1UritBze0F8WB28SLqMTpMULmC3O
ZThCFGVXn0S7+tLesEKRrS/qljwLuR57eedkez8mN5O30o6oXMW3/bE5dQ+dwhAyn8zjpHKOf8Hd
c4/pjHdR982uVjaZ5cSdY7g/zpRLam8tO2ONuqFS1Ty/p9tmJ9jmIzkf5u+iA7bGR0HV1zmz6qRH
4TagEAjdipMnXy9nfkzOsgMVtdBfD2Z72SOr3oxPqZvCZCxOVXEMwr1BjsMP84Poa++Aacj/75c7
atrBDq/LRQdJvI9vozOtoBa6lSNAwReSJIm9PMcurDYvfYnd1K/JDvmsc8o7AiaOXAkfYTPkd95Y
b4y3hCjFFY/LPooOXql7jezkty9ldZbv+u9Fb3NUGsHr7aXe6ZGNKQ/4tvi2tOz6tb2N79E09Fy9
yLtf5A+QmKL0hUiXVBaFtnhLfnJxpEpCJOCBD5oW4C+2pb4OH1rrFN2x7jx1cqzNy4JIxTa/x+Ip
UTZvNM7ptgz091arvfQJTNhz3dOhxyNgbjQcVowNmahuE50ikps210R+KbeNYBNbKW/jpcA1QHb7
0WUIi10gAkdOlnLLUXFDH49cDM+/9ncjavcTR2c50NBvr3jPN9MBw8PaCDSoYno0W/H+nOnRfKMO
38ojAvun1k6+pgPUqu2VBYpuzC1DgD+IIW+4RmJg2ffKrt32T4iACmxzb3ApFe4T8jWSRwfw1IEe
syFPle7ETz9eEofwap0xHpQ3JkumwBouaeaEDA5juC9fGsZhFPouxwAWwl3MRO9NbzORquhMdIcw
/ZWTvf72pGrK19xfNihFaY75UJy161k/Rh6uieu5V7W20H+hoxzThNSNCfES+Z7EZfb4Qp28fA3v
sgdK1Kd7PqJ4aR74wuuXPjL0TAHOOzuut32Cfh9O6Rg6yy0EVojM6//huF/egJqBIvTap0l0EC0u
DnnWW8fI7OCuOJdP5VMYkhnZBeOGI4HIZCztOaUav83exZ4e/gsGnxrB7jbx+AQpjZ3g+WoXMxRx
ZkoaUjsRtnLLz5BfmBkYRp57MEyCzXw+hnZ14jxnegv8eiO6eGDvOK2SD/O73nqazFKTOcrjFGq5
VuotE5THTMoXhI5+J70V8Oo4KtKbfMl9g+E8o4mCfhzZDsjPQaZIHjrLW7RT7O9VJiLPQ2mntT5b
H7gI/dobXBQWuj5uk9DtKKMGd8s+vmg9ftot2iXjtkJgNIhfokerY7CEPpY+svB+657FJy7US+TA
TA195VC/JE5tM3gyZtSbSLa1N6Ao2LKFGy889K+6X+25DL6Gr8GLcFD29SH0BIcEgGkPHlOsX7bn
umU9vsnO8mt4wAoEekdrB4Z7HZgcBicHg+gmsrMvZ+jICOpAbWwai6ZAYNxPprTlENqzu/6IClOG
ukmcx/U0rbcDWaNNdTAVNIS0LG1aD6JaN++z14IQjbEOXZbXbs3E4co3z9VBYCxk0SAgfx4Ih5by
pSCGU322tFTO+VkdsoPK/CWkdgpHMLgZOltWPCnf4XxtmNtqfIhI/cZRgyMWBWpX1BEpqYck9qT7
1DbsyxbPcmF3cMSttiH2fLCszYyNWu4iK5OwgiLv4IXNpn9pThFmG2eAbu428MhmwbJDg2lzlt8r
Tox5uDveTadgPIX1W4a2870WHpsMm4wPhdUkjeNH4YBlCH4FcJKR0oRnqUd7Weeu8CWhfQOp1Dvf
ynwNk5YGIhy6d53xmpmcHP2+QkwEont5VCua0/YIMpmuSFNNxgMpTi24waBedVNhKxTv8iPO16B/
cpaJ9bB64JL7PgY7a3hRHTIJOBShQybOQJhySpxF3SlvjG3MJwTSEi06DG1c/j2/XH5XmPy2HuFK
DdplW9M+H+4JVLnwTow8ESpCv7/ghPmETFqyq4qBwyEEJaD+3+yd147r6LKkn4gDenMrOlGmVFUq
f0OUW/Te8+nPR/Xepxt7zgAz9wM0VksqGZrfZEZGRtQji8djB+XhsdFP4PGldlgUIkj3ez2iQQLX
yFR3XUa3qD/iqg2ULD8rTG22K1dnjjl9+YA+UWe317Xe1576q/4K9R7Ptt/JV0zCiPf6wjw3XjF0
DkT8wAMQExn3S45n3YGu7IpHSWMIwzdzAYlbbN4kH10IizgXCDpydHoWN+NLL2EVY8ZPO7y9r8Ow
xTvydISMI4MEVW5aBvLGjp0Ps3oBUlnzc5t4wmOY3kWzTbHiw3gLVcdU72bMEIGAfwTJ+et6sPbl
bCmYwXHMPntCXQVc7fwikHgcuzSor4QuwI/iFDTqjvJfPdrKdi9dpv+QvWQH2CPMZxiKFJ7Ye5/U
aa9FJ1hIsq2fl4PojoOL/HqV3c9H1P9gRlpe3xzgVcbir6Ce0sQtSucjQWhcckXCItkN/TjZoYnA
/vyW4lV7194vz9XkTrInVo9j49JiNOCNjpn8c5cg7ga7arfoBGnwuc9Kd12El3B+R18VO0wWlxxm
7UePLW66e+1BmAnB8drtbByTL3OyszzD8nKalV6TxY+GCwHqesQRkzGvXQAajcPALoCHo586BUnd
GadjNn888Z7zq5A9UdQ5QEAwp0D7gtGGckuOuAX1A8bPTh4cEjNpP9L0UGDrdJjrvRI+5amHyBQZ
WunMFN12lcJqho9bD+uw+mrhTYn50SDbUu4HCfNLKv12Xx9Y7KZf83eanQ5IFnsblLMMH0mfbACS
qp7iiNIW1svIroW2iHsrl+ZCkTYa/RR1G8WGfKS0XpkdsnZvFEc81XFunYc/5AnIsphXsBA1pI1x
J4s7anQKGilI/CxOmSKI7OeZF1ruIpxKBA0w+8ZhOfIv2/DbW5eSapjlU47JCkf7ruPHNCiNveTp
0qFOTwuiTgRh7CMYxtrV8oBWUR6fgKNLi7z1lMFmQLkQP7PHIsNelISE3lWd5sPNvLBAdegBMb3s
mRuwfhENJjtBP2QZ+3KT3ReZvwwo31JLplxyjFkH1U/TuG9FrxEPbNkSvsHq1/Shgm191TiikMv8
sivJmv0rh3u4s8uwF+8RqqX4dVIj9nKC2LnGksFdfllsRNrCUw9RJLZpSsdi7qvJfiFeFp4RESq8
mCbjele+tpJbxD+hsCN2x+OTjpcgmZ84aNYcPFmV+hCBhbAVETCx1q35wyw44xPbA/vTrr8wb8yD
QgnbuyDWRvzagId7xB3oWO7Br2yk+rHLzj770wc2GbuP+kfZz6/f+Bvr7xb68z/I4QvkaSSlyWfC
wrScuQmvBjENQ/QFWKDbtffksvvkXDykeH6DsYPMkt59ClcUX+arzkX6VJzxMqNN/03YZdgK25hx
eqq9WnByjJKfzaD9Gl9ZS0uneYCvTYkdxBDFWSS1XKpJVJGJUvm3vBTn7MAJ7fqrtt/AA7+dvG3j
BXX/SgWP5YZMDzvwS4mB+uP8M7QoTgK0j7tI3Cf6TgOMYFQ3btF9wHwTINMigyyDe+CLgHMvIxNj
9Gfqh9szenTVIKFVlHruPUZ103nbSOYrc4tfInP3m2eWseph8JlwGcfXRLbJmnUqr0xeZiSyXooL
XsCaPrMG7WTCp2kf2y1F8EA6xXg9Cfbym7j1D2JTsPkNF+/z4oCKC4ms3fwRn6F91nt+pSBpuO+d
IfvJql3xmzwUD8ax8g2X8E4/344nGi/pt+iuJ8tj26vOBPk1TUOXcLiU6ftqHDrZ46Ro6ubrCgR8
6PVnj/xYt4Lp8KwQUFmv6dumoONJWLPu5V8AJuErc8Pi26id4UF2iXRYIHF+Z80EVp3vGVr9hUxV
eiW8xC7+ffPPAi7wLmLAHTf89gJWguU4yFPilY0rEtFycRIKUrb0DXCUdB2x6NY2ASMTPR7CT1KL
CjoUZKkP/b2Dm0qBj/VP2GVngibNevo1Ri9ykRyZPJL2EVnV0jHfK19yTN+Api5RIXaV7NLql6T4
I+2sV368nzy6igW242ajhaS9K47wKF3xSfAwpyCEX7VTfx8hcPQ43WGpLQdhG++IZlXlvgr34rsO
9qHfm8yvXwZQgEdzYst2h7X7hR1GXoPRyT7bExTT+kmLfeE7rGFq2AXEhdGNPOt+pIij2iHIS+NE
J730XptvzZ9O01N8DF/b54kNk6QTb9/Ojsxd/GBHvX1tjddKpN/K/qSRot0BJ+4Kz9nsvwkhnNLO
M2h7XoPBx2f4ByqodaoYXjXU1l2WXPHDwuWFmYg4VGI5Buqq46ke36bPzbmFtAifYWKh/v21/lP0
FD/Am8jZ6DqvO4qqdvaRX58qzPZO3QPRyPChs11Xtiwfe4BX/COrPYwLYMaeOBZ0oPuFaA/30txN
mrPSp/arHH3rkdj8iGIt+SXkugEMU36X31OPGylmd9hPY7uBh4F8zKjorieoIrJHMsH2XF6JBYoP
efGfDKphjNTGBgEBwADpYZ1G0QAcZAM7ftPWz73c6c4Lff80MslHgTE0BwIFje4srmDNbnrqMijg
OA0+16E7qffobdWvYL61ARsGdSmC/e5YvJj9ZW4fuetnkQLwcMxGTvVitUQC+VfFRtCAwaUR/fm8
2ziJy9vGbtcPonGiZVBbv/gPRMaCgrP9704Jj4Wi0YD+TI/33B31LQ7Vk/txp+zrav+UbfIKP3nh
jMKR3xhA/P3wT3lh1H+DjViqP++7MTANtw0dFrQTOf6Gj9BxvA+RumdhDR2+qHs0EHzBCZvsStmF
7+B0hPAlmAcRL9kSgGV9EEI74ELTodg8hz3wud2/9q/8b0Pc9tqr9diUjxWIc6jZ+vsg7Em87hj3
mH9l/ijZZG+vI8vPWruEYawaFzINs/wUp3HHVmWWnIAz52dWVH4G+Jqsjckcs6oT/iYeJpAejWiJ
5ljTC1/2RXIJbR8Kz3BB2HkDdOUjvOOCbHM3vwp3bEMIKbDCwDih8EMQVbtytC9AbXw5u0sypx29
eb9dkA+OqJtYSCmE7dgryaLZEWGHJWAYpntbAYszy+2VXL2+FmQ1eno3f3G1xldiLZa1eFuu4m30
segRl4bvw3P8TepCXAyWywKZeCxLxl5OjyQWx98cn/P3RL0SYqaAftSEcKFfv1jd5rdC8kfeg1jx
ekQWtDvXC4kyoAZT646oPQ+66LxAqJz2Erv0K61d85dEERuVRqCZUPIyPyC1x/Ecrogvqs74Kk7M
tAcoFYa1S59EypSZKySXznSFOy5y0tgpWKG6s6jhnKdn1V1oH9sRV3tMMuWrv8IlOwF4NKA1BKDm
O9F9Di4s2aD/pEKEFBKYFTGCzj14oSWLJj32AWgsyl5KLwOsqV2x6/7kFu18u0y3gdzpt5xcLQSD
ISyBGZGOuxFU6XfSELSGePYcHdLgTbiCibJk+Fl8AFLisLhBqj9OvxFwzh+VTbFZfCoS1WoTVuGF
yBWFmJKRImUHkqTwfZnOymt5yVz2tncum5i+hsRZ5N8mCE2GfzftlV/zznxPPrIoYGngaIrn+Ytv
YlnRSNjFHTv8NFxoIZmfdJJaG1ldszopXzShySxwH/F1ukvmbQRmL2FKkuCG5zS7GJDwSzhYV1Yt
mStDbnGlIfNavFBJ1pZTY08v6KJ98P46Qijc7r+yyLau85GJDFgNE+zOPDPAQZpMNp+qBlF0uSCs
XQUhVuaSqG/pCNyNybXMXWpRUvLF7EVrX4vFp9RGMZT8NXvivQA7DcFF5sqax33nbowaxSV3BhIi
rcb01riPifgal88hEEiAjmkNpC4H1yw+wFdZZRABjmqvVGfMoLTeK+FPDztmCTcYLjmAtc/6R2nR
brWvVfpr9p1yLLRXgaWfYxZCp2x9DLvz1p/FZRs8yZZ5sGSTWkN+gSLBqEQA2nS5D6otoggykra5
seAI7AQMlSuBiRqh7udBMuToOVa+mQeKxHgGT+fuNgCkzXZtON9eeeYHWcm4HjVLyvzEX4vW7jSn
pJ9QdnlMylU9i7OtIkeu5bY67imsV0zv+Keef7iow/TOx/mdLV1xuNDoKBFnKUcuK2fEedGbqIzc
EUdQ9hwS/Tw7SmD8eYVes9VzjPGevZArzvVSBQRrUXF16McnDKp3HIxBa/cA2ENeXHMXgShxtnf4
Th3z9BGf5X0lvnHWOWBjk70A+/OEwwdZR4QtpB/boze1OrNSsvORUks1G+52mqQo1TZKuGecK9lg
mG2RIzeVfZ6riqKkAKAh7fhCrh/fwglw1/uRBiKXsdUSMocOR88xcotYFRhKIRLOM7qo19yhRPlh
FTZn9B178BPGai8Kf1Rg+zOO1RIY2uiBkwBVDqa7DVrT1aU3xgpPgVxlbfvuv36ZX7D6gENQSath
utE4R33cIT2plV3LQJ1cDpRzXWAE9STDPi1QXH5+no2/vC7rgcvK56mMbzc0svkQ547+FreR02HQ
Ky5HxSTiL7yF2zH5M7p5dAUQBTDeZ5tDyzu6b7dLwDEm2o7zX2uHr+PM+RDHyyDYblINbdMpYbbt
thtIDrpD5Ijyjbh0p/BAshHl7D1ESQAttonq5nn64IfHK1UCgYzJ43c5Hf5buytfqAPzaHfcHnDh
jKxZVa+GdmFWaGrAlEc1qqeZjqqAJu5UisCiA/+Nm8iXbRMjsZmoNOMODcW6J+Ookv/Q3pN4TBB+
gzdy2zlDTlPdcUaj7jcPkbwXWBtWdy0eMFDhTeIKDZTo1xm3qYz0577Azjj0Zqq6liM9IVEJeCJk
gAlXxjw/HsJ6FqByuotxn/Z2LjqVcc/5TAwl4sG9sZ64DbzXWjcAJYSYAvwsb0Nqo76CuBPuMFah
dT5Pv1rrwxvlKnMUvI/bIJkHbsMKpGDQEHaOYUwqz3wgRt/COlGvY3xwK7GmCQu/kXx+iZo7ilxd
ckgFpjpFQOuIPJi0M0j7OCoOez1R2GBaZDgMD0cGWX8/PFIgjVp7m4u0Mj3R6QzqUaPN2hC2wNLx
KbGhEGd5Ueko8ScGlhwd81iLXSLHefDoxBUtvAclGyX7x9VyWE6sAfXD9xSaGC13VR4U6hlKmyh7
po5q8bnn61dvKf1KDCiNW4oLYyyT3EjzRO2Ve8xhjuETc8/orjzldDcGF63DyZ64PJT2xrhrBUdC
FhrVCsxfGXdHC4qO7JI8wXBc6+B2+XeFC4KDESZj0mye1Tn46wqzltKwDKeS65OVDrlw1toIMpsv
cwDXjTNbBJdbwlzk+midz4RDcIkp2N6rL2B4XI2OxpkMkSiHUQinwJBxHsLywC+7fVx43DouFFVr
JXbh6uQQPrmwrEA8bzV3S6RKt+a46XljKtI7u9qSSqCxDQ4mJLJp9c4Dk/vh/LivDMuQup264ZNT
frS+moeQcyJxYjAmBy4saR6HxPlvhCADcpGNCGcImL+Lqi03hR+J7ENbPK/rkZ/fBsEIlGmP3M+Z
njoYJ74KyklWhggmVSx3RnQJa/V6N4xoW1mN7bN62nQ3FjJcoMdEf2MyWsf4G5Zq8biNVwxOSFLN
YNG9tPwge2CQkeCSA6tkbdWEpLetzidxDt1GeBXheN6mHZbS+rhdaYUroOC8SUmFPZPQQumgwjlY
ZollkGh+18CocLcLrjsqFSnL1l5icgfWcuhdVBhhTzkLk2I5jsoDlP7mCZwNJodlHiWhhBoFQvRg
5KHPNNjmj2o3JvxCp4Z+d09HezWceIFb3TTHtiGpwJwV8rE93YUvXFFRPsPsSkHuZYcZULGGyDur
2+sa/Q/71vzaxrXywL0EaKVvvKXs2SR0u4MUErLlHjNr6DwIlyC5rEAlMCl0LoxjuW7Y7B5Yh2XZ
YvUnxW/uDPj9NJFbdkiNfNxrql/0ThahnOFU6oFhyFnQOksCLRCoM0FbNyUp+SDdbdLAiu/6CAK4
F4lMHrdPfVopmGkwMulJraZP4RvGCsuY+tscBGs/m49F5XZcU8Ib681oH+rOgYO4jaQhgFmOv6tG
kEILIYIUx3Y9KtEdlb2oOY7xcSkdbXwb+6et6gWUECPvTIxg52hBMP+AnPptXDMXabpTP4ERMMhS
/LrZMzC5FQxZGP9AUsinL3fMQA2sjyDLQGPBLqNnNiMTC1xhK+JN5pE/sbRvMUccdA/CF8/NOOCr
ovhJ5xTqgLvGTl6K7PYHIXukB71YtrPgnVhVb091B+nvFmJkfIwhWxsIM+y3SJp5L8D9fAcR4ecN
NGVoX06g5AIMDlit8AUyo5Gi/7ItINuejRSiHLCSQFDGMrMssa2hieSBaQk5PexeGhb6zqvHg7x1
Qrt94nb9NwOeGkioPDB1e4w2aVdY3Th9nDkhyA7MCqFz1sbRRV/Cy4h5ufVks0SsA3qPFE33wuKJ
QOcRDbYP3J0pd+vxqK57gBwut4ACPBEXC8ttMWKy1vf5O2OGKcWRsRKt43azeRODmcWIlYNbFIm+
mAfcNFaeAtKKbrM/8jaWy+4TQggLFPudoAW8ffAn8mbiZdRZ4KwVdiVdWMaG5Nya8IyJzZ0IJbea
sbPFPux9gGU85RoSnDFbxJkc9Z4KjmYB229FBm4rnyoiGnPgjJ8tic2Olpx0RhxXfRHgkmlfW7zH
VxGCZD5LSL529HdAEE7R3StHRn802eIQMGfA03Ll8xFOACUZIjHO3vhmkb8HGyVZJ1/dtm+YJ8Cf
MItyW9toBn0H6y+AaQGYzObcgjAhUrm2di9IaOHMFkognYpGkSWyeGhWAirUoCWkNP3MxdyeC21J
tWjU9JSvZ4FtmrU7DG0jwxJGanXWp7sV6So6hXrjoKmATUo6OgVaLeC5Ir3NuvqQ1LNykIZKQedH
gkZGS6RdqkVAw9pH2tNGUfSLjJgBY0psskCcYgrdAk0tid6WrtBm0yEUjfEQDWGEmoEsM5OQS7BH
kUV8tgDO2k0CZ2mzS53oAh3i3JFuUp8nfUI9HTVYGitmVq5eVdwxfmrw8fXzrRnS3JowjVX7aZF4
mTYhn1phd47Xwh8wRCCuiSIT72BI0xiEWbmbGdJ1NpXKozv8Xx8PdURqwsy83F5qM8QLLEW83r4a
Y6UFl1wioq0tqJTRkCk6vT9MTcIlG8ZTsolAZf/9jxytEDFvz/sYRaVBrk1bapi4rVo3hyiL//2P
0vmaVrGVTEtDuCE+/v2GFE0Zc9EHV9kUcW7/tOOSY6f0389vj8aO4YfrSoA4I0IYhgaL8fYwFyse
ClWd+mW5HoVNmkbI2sWZ1bml+8lgjiTw/Z0+VP91tCZCKof2Jl9ze3g7hb8+uH0aZufWGr2d5+3F
OguDsSUH6zuwntaACXn75ds/6XZnstvh3B7eXtToY7ZEKomzQrdSVIgNeSU7Xb1d2Ns/0/b0P167
/eH2mjzEeyXVE18xplNh5JJXjlED1aWp3QnxRyOOkIHMmpdWlBERaWLD6alvyFE3OagKaLaswzK3
TkNq6i6CAJXfCfXzBDKzQhbTzA3eTkEGyvlPl4stmV/4FWkIJuhjc6hCq3enRqMwssJpS4HQUmOE
QDCW0aUUIMooeDlK9dZIF3dgnrWZEpJ3dDZt2mVom+6yZTDx+Jju654NeRQ1eyjzGk7zZg+d37Xz
1k1oqtgMjOa6t2bzq+iurQYgqLVS+SRSCklI18UEe5/IbFJfk2sKIYAkaqs/LLJ034hL5Su4L+ya
CWGCmfBkgXPoa61eIWQx0C2/4XPVgqkTwgOJypZWjcNjB6+yBrUyszw818UQoKElJpJCEa7F8GAe
qBqa5FqWhitbPoFD1apr0dznFjNXOlrwGkHro0XN1mmNE1olLRl58zMPAhs0Iku2DtoW1RTTUyGj
Ws8mRO+hYVNViB0pJSsUqMqsSD14DbYx9TiazjSCj1oiciYTjJBCIsMoquQFj+wAPn2iTxRoU/Ln
yjCSQFrhIFWgzCYAoT5lIWWi4WOsuGhtM6kgry+KRe5QzkSbooUvTobJSkFH2/xBf+AANXOE8Y92
qRK/NUsokFjGkW0MlernVYo0We1pUqbtZwUNozoneIxLCjADYJUeUo9awXbEZJ3gtKURLU1DeS4a
+SpvWRetEIEJhAjViw5aA+aRdUF5iVkzCoYvxtN7NXDEgpBBCkT1FFdi7U5k7zKG+FDO0UpgD9mz
jrN3oycaFbUvK7W0UzSwwSGnhN5IEr1KKOqSABMgCfJyHGJUSRvk+I+WMtIogbD5aGBUlUtbeC9V
aL9PZX6mHWyqpvHUtaNyLuX6YZ0GGFIUemlBWY+Sob01sgKVYBTQuEgQnkPjtDH9XI6ih6m8dIpu
vSJzN66aa00Khj5zGaRJ1QdDraHfXldHTWjPhoFAV9b0H3qkSd40NXBVmLx2IxgPg5Sw79Gs7+SR
mWyDiDwnMTCtqI2fElcjNDHobcNu6KcRCOcihOd6nXhEGMsS/xkDMkPRlcGQiMcY9VT8TCakW5YC
ptJE8146vGeJQBVo7TMPEWndXtQfIzKm/dTS2Efbx50yZvJBydYDFqJE/0v4qWFqQSYynbsxwk7s
qWgMb1Ql69TWzYl+Gix2Mny+Q+mPsnQ00NQAZyyN1BogJPXaEQ+W1MdnUGa6un0hNQdxfex1mme7
rpUPJeQI2vwCczRgsckLSVKNS0ib692BDqnBFkPtRyyqAlUn3Q+lnJ2g7Z6ntvyY9JyWNnza0OW7
20Y6nbqW6GpCLp+MePkyszpx5CR2zZiWt4kWlQZBw5n4W7Wwvpb2U1LT0qzTalNacD3adUqOKfuI
1Y+Js4Y0e09kxRtpERqI0dAB22hGIAzEW5pciZ4cGYeiHtlYjHBxsiFubJqGA0kU1mBSyuVBjeN9
ihA4Q6T4ykP5bJaQ1/tqxhaOPG6gzU2fqKxNHbBh3L4jgrnHOU/AERiahrA1SNbzGnmK2T0vYj4H
iqicGm4NkCPs7yi27GVQfrWJ/IaOK6RYLKIiSVruZuq7U5SSCCXaetFU5RVxlA7kY02CNlGICSuA
qHbpyQk3dZ46g2/WjnNQSTq8wZgqsuDRCKs4lUKbDvIi14X+18MSqZOfhOioL0jUbQp1SNZViEnX
ysPQpE+hZDUei3EWyOkzglfiXR/WJytalaNMPUvPEvmpX0aKOlCxulaQjpPxMS/Wz4wpxL6Ykj8L
OldQ1OPnyoloOQ0q80NI1vFk1dU5bJbcT2k6pntA/Mw3ioSIn9LRrNuTWNfJKZPil1IfyfOoZCy5
dJaElWXTHCdPyAyMfor6hVGKxqJQn/WiJz0fJ+JmS8vdpBOoAkbaVRVaN181rItnjBDm8JR2sgKd
tsjttSbsrKYE/Uuy3Tyj7NKolIFQANOPQzg+9ancBREdOhQeNoiE3uGoTZNzkjWeahR/OkOiP0D6
DmlSpwl0moJOSTJX0+XXvogmN1a12Z/GWvcKYwwaDfn1SZV1T5tIj4xW9Qoxf5FGBY5GtzwIRkRR
TBlXtzALx6oqNKdkqz/Js0Jsy9IyIHDkTaI8nOS6uJ+m9X2u+gu6omAE2azsV3E8qUkd+Wi/jWDQ
01UFNbykhs3Fq3xBxmSs6DEOMnStBOpcoLgICp3RchjI85iTWgjtoddoSEKrlc22l/Mn2n8u0zKf
EC68E1Ldco21oAuCgB6N64YdFe68lIKgpEL5U6aVm6eaS/yufoYivc8M9sdSlYDKDTNIiND3RQSt
Q4+Hk7BYjxJtyFHZWpRMzBICtyNUXbqvx+7Z0iWWdgFUUdJJttbI/E5Wos3KHKDKIGqYtXIU6CKQ
ZlYaSG9N7mJ5GYqeoFZQTXr0utCwBpszG+aMKA2+alSwzNPxTNfjnJV/aNzfDVyLz3p9a9rRRJwH
C4Zy5Px1Ol7W1UrOS3wxtQJuw/C+qDNkVvQDBfm4rOmxb9oZ1bMZ99QYFW+dwDxq+5dYQEEKPnpm
dY0XpuNPsqjh1aKyJFYJ+lEIX5yjaPyOOiP0URbX6j2KrDqNgDMwwFoFTUFIn0nFMW4L9UHLum+p
H/1WJtxoTEDw1lzfkhAiRkOXcL0gLxZ9GF3n4qOAkrk0Um6WQragNbuT5vOiJMjDoxAlmKniTRKu
bZNBkkMa3lcaCS+WVpjaVAiZxsZ7m1jBJA/vbDiPeF8gkLQpStT+xDx1EVXSTrWVH2dpRcax3DAm
sdokV6sghQe35DMnKdPgqwHQo1tMebBT6H/WG7dtTloirxcjGZozwgTA+gsBCwiBGSM+hqTeRUEC
CmV0Sq8zjThZjFjYlK4ha1P2ZVZhiuX0ADsIyXJ8H4FcZw2Fh0nE5dNwYtkhR9KO0ix0nrFIr4qe
XVY0Cc9S3r7Qts4+acLeTGlIl2WWnHkB3FtK6z7TuZUIRcBqkpUdWgfUOcWpdnTpAcSsz4uOhKIp
kAkoz6XapSDgmw69XmtuHnWHdByblw7aoldTX0fd4VHXW+ALteaW5QR0o0iVvpFKoOFWLWneq659
OpAOazTc0dEVJIMsB6pl3XeNmOyHFK8Ngm+QM6Mbn0hNa7+jDRs6ME8LM8fBIdM+Fgu6W6y2x4km
Y0BL6aNVm0tRKZu+1or7BpNHzxaX5JGLq+nqxsklJBUKr9TnxVP7VqMfmzBCYGXK8W+cKnAQbM4/
KmJfVynEX4zOqdmLE4Z8Uxsfk2aP58sGqUYsYwoDPKRcm0+DFIRjYdpKVdDvxjJZTnRaKPgauWH3
pIi5eW5GkN1KrvZVsrUhQPgsJU06zuF6J4qjtJcRh9iTTyvTukUFUNezSPRmdYXOCCGMhBq1zzZ7
GBIr9eOB4nq2tUVWFUpiiN4pJzHMfAmVQVCzJLQtbQ70ifYj0xjynYkaAgqKY8x+lYFJoRulSqtC
eOKbSr7Q+r1EL6aG5f2alfSOVdJb9JYbtOCnBPUOJgHZqbOAU5DxZ8+TxfBuMbKtX4DyCaqFz6II
LqKrknRfb2ZeKqHNTo2K1Z07k055BS0I1Yg8aICpX4d4Z8Z9daSP8bdZjORgYXQActJ9DHodrJgO
ADnkk7dW0iFsYW4jqofQLTBaGXGyohldkIqjkL+yPosriaEmglcjNwVJC26GkIqaV5XdmyAkC1vv
aBGzpG3QLtDRySKAnBJY//3aH1b6X7r+TpDH6GyK6UVWJ+GJdFdh7/xe266x1e44Itptaya1xkF4
rEojCJHVIn+gqimGbN95TxW9NO5IhpwyU76nLMbyJcNwOlWLkrLDCn+rfxvD+QXYQSN9MlnlcMBB
C6yhgcKqT+jdThQk8iAjuT8Ydcva0sSHjkq/gPGnnzXZSE8kt5OWZl9YcaLpJ23LQsXxsHQKxMmI
muFA6FzmMEMlhe4TaSoCo+iVexUHhBF4ZIzC5BwvAtR2q2nuGJ8sp6myOqkmsnaaPeG2LvzIdBZg
a5O8zQnbqhgzGxktTGhCWNqH5tJrJWzjoL12Esvookf6ro5Ukze07xUKfG6/tB/ipLUUFROmKHqs
Wry+SYn4HKeUCteRsrxpTSH0f0r94bKsFKibjzhpJFeZI4qUcM27Gvp/jNu4FMcjaVeRYfmiXAVj
Gn0RAyXqHtgqf00R9GuMnqBqIItF8NDmbhs/oH3+sq4LLWQYD/hDVdyVXfe8xuVeyKPommuv3Th+
zyly0AjyiLsamAO1wQS5XLBbuUOZfC7oDoFBIuHBp4jmYTSzc9yesLn6aFckGQrFOhqoDewsTTfh
3o6PnVWMD5k4/SoTbSSmRlfImFjarjOy7Kol+Zs+vdRVpf2s6rVMsodibptgKFfKQOm8FZ2pBHUW
cGumnmc2JBc06s/YWOO+t6jloVszstOvlo+CEnq9EoxG9Fs+BVxQCBEmd1zoPRPg8LlS9sqCNXpD
GsKULFnf6zH5Tqr8pzYiTJTQ42ilcDiVcClHdlVjNX+sTpRcfZMGSfr15XMwpflOHATXKrhI6FZU
fqOgUy67bZ7I91I77o0M+cFy6r2SFdwepPk0jpESyJFCwB+f16IawRIMShf1up9R17DnBYOSdEA4
ItGDQt4wl60xcWoBMZa+BhAfGvxDVoIpub7Q40vpomHuxg0ewpb1qxRC5aVD91Xq3HEZOVZ/WfWL
kksg0qnhdQJRkUFuV5u00qgC3YBD2dCiD2F8VlECsejb4q4zfdTY6WYDrkeGxO88xshSMj13QraE
d6NV/ySUKfu++KOFUwRDnh7UFgIzK01oiZ9CAZ1IitbFXXLqyAnFOEHVqdK0X6VEF1RoekvXVEGr
ViyvKqlcOMavQ9e9zeO6XnLt3iroNM4QofXR/MB/bUVUSRCImDuwdIvvEPLuoUfDzounbvj/XhX/
V14ViqrLCLD9n4XenvvP+J8ib//6wL9E3rBNxY5CxK1FvFkwqhhF/NupQlL/F1akWDOjyIL5m4rC
2t86b6KEa4Spgz7hcK7+w6nCuJlYKKIG3GIg0qb9v+i8yZr5HzpvaMnhTy8qyMwpKj5U/2kmUzVV
EleLuZx1ScD9ICO1Rr4VD4p/PNQNwMndzXbir4f/+QY19xUinsGbumwlszbW+ySmyNpZ6OSWxkBR
a7JexkqjRb1ST3h3JbhfCPdEzNO+HcxT2wrTQQ3hUgjS+meuhOS+XChsSMuCbfGc0TvXCrRDqbQ9
6TPsJ4XQnq4G9K0AqQ5TnL4jIfOGc4tBO/QE9V0VIKDhbCcXA77IBkUzTJU60EbKQsWQ0R+eTNpq
387ELKyygifGWQtSZa6QPXiIYHA+Hs21mhzsnyDICjUT7fanm8/EX5fiH19z+9M/rtLtXbcXRd30
k26V/CGNR5FskGKDlDX6+HZ7GA5TDis+frqJSN5euv1zk3UEtqupadwKG/zz92vq1Kfcq+0vuRr+
+yHqvBR4bu+6/en28b+f3l77+2fK2wdvz/+3h3//0v/067fX/v5eNFm1AJk/algT6u6iSa3p9mjc
nt4e/f0HNKT/9drf74u0mpLGf3zk7z/fPnJ7GudgnGKCg8j/9GbC9pXC0Paj//jGv169fVyLDH7n
9pAq6vhf7J3HkutYlmX/pcaNNGgxqEGRADXpdDpdcQJzCa01vr4X4J3hUa8y26znbRbGAPlAOihw
ce85e689Mmma7/xxTL9/b36tP/7UfNeffhSstVv797l5r/Lpz/d916TPm9NKZbnJ/Dn9oa9OoNRO
ZZJMn/afqHI9KXaxV+LmnR762XEml//u8vMaM+TiZ6e/EOfz3b/9c/STuzIhN3425yf98XLz3X//
z/Nr/u0ovdpFfcuStQOhneJPn+Cz0XSw856FJ0xw7E7IaX3jQ/i5P6M25p3m3ee7owDIvrvMj84P
/L7SqMNB+nnleHr5+V9+n5nOMNnf55gChvEmwdJa+sKdkgvFrpaAOlJ+/WuzmaC7yUSPnf+9TxOa
tpolLjqB2RYlfHwuDajXThCwAaj3CWlXWylNqh3ksGqXBtXBoFK3Mmph2IxIS/M5XYFcVWYx86Y0
hSpofJq0Yqackp/N+VG/RvgVev56vjffzE+c9/u9+7eXnB+c/3ne8fd582PuRNvKwtRfFR4tWroH
2Xs7sB4e3XI/Tt1YeG4qSxvWd+CCb4RWkbIw3ShzsFA2D+0QwsmcScqc8icyBbWZgJQW8S+q4eqk
TIt2NBSnUS2uGbn1ttyWBt/sRI0GwEfVbNj6U86IOb3veev3Zn4Mkjj2bXls6TfyeYwl4dXLpAgZ
2ImxVCklcJ2Q9I1fFsra87t+53rcxLpUrIJRugYJdYyF6TGddhFbwaG8rwKXSJiSQIM6KDHo0my1
57sJiyHW5DjpWrD6Q0/NPpSnJWxg4ryI2rCh1QTFJZ+idFg5WWuPtJea9slWap40pX1TzEZaJRVS
kQBk8Z7JGOpaq+YKISro7KTxwY3BoOWNuJkb5RYd6p02ZerMW5VZqhtDbpZz/xVcmE8Zs6JxNzVg
54Y0s0qsbfPm74PwhO+g8QCon86g+cbXOF1/785b5YC7WEnUUzsxa+abyC+rtZFKW8uIh2Th66K4
E7y7QqyFtV7qVALziV00JJWEoKTCGY9fJi2bs2y13c8PUZm+ud+f37w1P1ZMaR1GS0h3bIh7Icuo
0k5nAQECvOfS6qgK/HV/3irkpuePUUOHLgT/BazOjj7N9A0rOQNe6tNWnO/7Jv/UF6gcok4mUVA1
agyERLDZhMeAWzA71A3iqPa7n826QKxXyVt/HPE/lerOKylMerkIGxz9tumn1i7KUCPON0UzcfOL
nU4zd1eXlbmrlFFFeZiiEq8VjCL9qEy2Zirgtt+zYFzm/aLECxtspOG+wsP6IKIjRrLz0N9Mf92w
4mcBgwPjCSHmd+avPaxWk86KlL9l9BlQajwH7Tr3XhrkXr1dipuheXE+lPxEgrtabWTfFn2n7eWl
Y8CmlEl78GgYGBuYLsF48sSzhFNO/WzctzaZXjpk8WEhBKPibtdPnW+XBCL65A7TWFik8c7s9425
iT3gMWhobT178YdtMn7JMtqqqR24C7oVrPEWWQxlPpw8kGDMdoVqQlc3qrZVlH3rPRtfFEwG7VGz
HIJPSmlThsdMf/KVdREfXPpEMhWRvRqB3jmW1GHEjVkSyulk8HH8NX3VsakRea6rSWsGf4cBR+Ww
gqOEy8faClS0EJR99/SiDTBrHUT63pZGh1d08zv6GgmdY8y+zWEwL2m87prnRACW79EH/9Sp/u3M
vRHZRQ7Sbk0eVUiGS0+FYusL2tI0N2qzq8FTRBcDvhW2LPHk0X4xN1WydM2N8gYbEXfTmmiRnP5L
dEgqoKbLTDzRJ6parIROrFwD5YniU3IeaObJzFHXtErqb5nizEv5ZAq7Xtwo36G+kJiv3UnHhO5i
vHGxh/pOMGnQ1kShtU/hvrccLPWUzh/rY2ArpoPzK3JXGVqyGq3htkdH5pNZTcv+qyYbJd572dGM
llKwychCGWEev4cEHhkMk1gjR4If7jOQB/oaPYs/7krjHDUAAXYtwSugCXqszGH0nXlPanVEgzbu
URryeYfjAu5kyHuD9PRNBKyBZho5OT/T3t9BIvIUh3RQFRhevte+OWdV7dNH00VTGHJlvZO+s/I+
jbb5uFTE6QPjc6LwtiAiiF+nbGwKcxsKTpIsFVy5Lf6lZX3L0OpOUigKZ6uBlSgWSwsx2jFoMPUu
OxUd1F6sN9CfxEN+0RChqlcrJgOLdG272ib1xi3JNF4Z2T4ena5k6nAw4EFUpZ0jJ8NOdhghUzn9
rX8EkhBuJMuJtfta3pIWt2jbg1avhnDVr3mbnk7bNd409RainU4i9Fd40/HLt/hTqrUs2p186ZKD
oa/Eq4yyUHilMB0Yd8GLhvR1JNphJxGnQwP91VJ2FaeCh6LznJeU5oPL2CdUizMcqWdwqCKKX4+q
sLqaiEVgeBK76+hv2hN1kZyMaMc2bDJqF02Du/UQlu91QrYRrlfp2ph3dYybeJNYRLgs9c88WQBJ
QoToKCdkly6JH1ybrYULfc11cnXVvUa0Vow1mNcmXREFzLIoexGw6TJwTooRG+0Mr1LBDiO7HTbB
RjrxYzaOONhwsqcbEJlCveI6bjYLmI6gfBYehRVjyZEEwgL/M6xBFk74z/J986IpL0WzMWKn3jQX
+dMlLKoElMNKA10I3g/zVOZrjsmFh5EcqP8DCEJY9Zg/Vxqq4TVFrngvNo4rrjL5Ae4ZrjuLoVjq
Dm130On8vDfBCUl2gzqBFibMk8meL6yr4NQuLKyYBg7vR7BSR2B8d+pVcOrxQothhAJS3BTlznft
hsawnjKHc8TQbou1Eh8pJgkq8Q97TGRJ/jhkyEccQ9hbMTkskJOXyeRVltQNDkPsvEO8qc/Wc8Ln
/5E9GftY3dB6dsoHvGS4Zrz7cY/ZaZSc/hl/rYmhJ0W27wAcSziXCcN9EZWdPjpBKi8oGFe0T3M0
z0uLeGWQRcyCOfsOuXCl7dJAxxh3w3DfsSit3iwRXwAXBvp/mOz5kpfsroXQPJaUJtXs4dr4V0wU
pgmEhOJauEPfaRAY2Tx44TcU2ZbwLdaT0EOeE7y4bX2UvbvWR8zOHXGFvhWPemxeUEjGxSZyD3q/
Ib83g4QLxKZ46/KDJOwrqBmmg9uvNCdTF3JorED4M3ECoXyEDoqvu/003zjKO/8lUPe8OtQ3JJco
m6kr6gtErcti3V0Q2iHmpJOGGBWXd8o6e3IhoG3EJwhqdo0fImrsK+Zkymc71NXggabut/2BZTB/
hkOtn7G4bNV7JVqNq9BO98NZLx3l5m7qEK/T0nD4pRkOUkPxM2c4ePKuNFDFB+PUgZumdr3kZPCf
e8t24YmgLn9Uz+ZnvvGO3vGrfG4Atp3wdWPVK+mOATrhF8sdwcE2v9AuRG0v3Q1dQJzsdPUWWGgu
H4uv3Gk+qpVub2H6ymfllG7k88CgwATgETMeZ0z6HKIYR3i3KJ+1S+suyTtMVCBGjnsFCsD//fjI
rh0F8HaLGRLLUGa7Z0qurfwY48EMUc2hd0WmutDQYPVLHyPNRCkDX091b4vYM/HpfyyzW7XOIZf1
DciYtVddWC5lhCERkILEysH0bCNs5pvQlrTJ2/Q07hRoL5L9TgrXctyEwD5wDT1vsVV0N1p5ymGA
J4SWozoJH+ITWs42WFRvHqcBEKF7HLf3IhbA6AhXBBd+QuU9PLXAnh6hYXBU6+DefMXxx79Jz9ju
ignPQBfTc4C0YFn3sy0+UqAYJtM2eud8tpgo7wFj4H7HH6U9wzbid8YD4qN0pbvaPshP1SnFy9Oe
tQOGoPYc7SejLD/2FaJvlQ8NLaxyqE7tucTOfQMUSJfwQHMCCODS24DgPli+c+T0hjeBb3g8UAMv
r7XLNWOxGpkgDCmdZSdbwGk4jQdseK81LXne+OCYO3d3q976Q3LqbaCo5prZxwGNzoFqLyJUPsdo
KTixbeGlJK/x6C5p99mpDfRtZa3kZXiut7q5BI94yq/CS3Dp7eYtvNLUvRoL8bt46px8qy1olUaL
+tV71tEw29aVzHfdYAigc4baYFHa0oqrxjMjGT8dPmGV80pklJ2cpt40hnfn8VIeTNReWyQGGwSP
B+2K6cx2l+naOqfLYGW80pMXats/6uVyfMXtDrlRAHdoIYnGhPyKSQ4DIReXVzQNy7UHPAgG4J6f
w1N4rQ/dd3Qy1+2heIuZ9VD5ehG/X5IJkOa43/5r+plsRD6JSYW91/YN+vsl9nXGz4cG9dhy1dzE
x+AeXI7O2IJtfYJEXMWv1GZHRNTDo7So+sXVem9umFvAyuyL+wkypD6Wr8OJgZABUn0rX8MPFaPD
DKeI9tFefsTAdy7uVchyIAAW4lo+crscbYE/8E6jiNFnVcGmoFaoHYwNtsKd/zL96DbCM7wVhrcp
/Rxj+g1jVnMMFpCHORJ4WRsg6nawA0BIE/8R1+h23NO0esSawhhTP2PEzI5cnaKv+Xdf46KG48F/
PWeR3e8h9tGcwLgMhpLIP+zLuQheFq8CxBFEMli26wUnE3RNzOQmaxQ+GhUgPOF8SwhUOJn79/E9
fMDtjZgQ4zO+PRrG6rDGaVabnCbCu3hkXNaX2gqXvMupm571HaLJbc8Xguzps3yFel8tlBW/9/QK
9VP5oN82LLMn4W5cSStvk3FFCqVNBXrqqVNeojUAqm2w7QkgXLTFanSUnXBUjnUWOMaFgHumdhVB
AZ/RsCw8bDZcMvtz9GwaC91a+ffDRVwbd+OhGe6jY7lnSqH1EeeK+IozwsHrfv4K7jEGNpM3d4HM
DCMdxuK74H58xiHNADiPEhi/GVQADVWP2RcWTAYVyOfvkyN1RuOA1Am4DL53R5wU6lO9hZ6zlViq
vdV3xc56J68OA113Qf9vvrFVvvov2qG9AzfBUY8HDBvVBQoXtiq+9/bBgFAG6iKHs7SGus/84Ca9
FzcOMZx97sVXOxzG5wlY8I53msPDE8tgzMA20aWO0EFhwQkLmVbRbnDe2w0zPNaaF+UEFRT3PPNo
bPclPmusrcVtTI7dsK4e4zuGvPiuO/K5RhtxWTjCvoEydyfvfM5QpkBL6SZuoR3rB8sxt5z4QBox
szlEp216hht9bd3hhjhlG4S22tV7Llfkz1KvWtD3rJ68zTvZZo6GoZJrWn+vH1rc0lhU7jhufMYS
gyThKitWY88FV5x343N8rbul9im9anfoOW18faf0Od/r23rvV0vrQtBJB7gkdLikyWemg9Rh+NE+
9huF4bncIl+1hb30YILBZIbKK6/PdEcvzClAFk3v3tvN9IFN8wVAZdzAs1kWS2mCCuAuj+61fbrq
Lhirl9Iz8iXOVtA48gRrgc2bQlijtsgXqH4p+FgAEj4Nb8Nbfi6v0SU51Qc0/Sfjw7rzr1DH7uCE
jlt3B+f2ZN6LDmnur++0OS/9nlzKlQLFVIEcuvDBDJVL/Ul+i8+C5oDD6eINFgQccsKLGG8AaEZM
oSaizguhGFxpxKfKPcC2ZV68A0AEDhJDTb5lvXAfrqQT00x+tfKjBaedgBiAqNv+6u3ULcJf4thk
/NTGlzgE+EwIuRv4FpETGNf6Spaut8PTjmc/vWYX65mDePfWTPDDkJbsXG1tmVjpsqGwNmJ9NJfd
hKkQOaexzTc/j1UubUlZp1bwT0PEvAV+m57O9NhPNYq0uFVG1harEIpQ6lROnm/mStTv3XnLGzqI
Xh02uLkKNR+PKcYEPVi53WGhiLqRQAQPOoHb5VuFGAqproytBFUqbYN9Jdwg9PsSLnJaKk7RysFm
EDNvZ8LiQRKCOwSSghHhWBa9O5maPDIgjwXwdMPSRRcFHT8XTpZyKuXNW1WllJsREYQ8pclW4VTV
l6asWQpA8LrnzagWUbH6HcNlTBRqispCDkwqmOajZ5aJM3o4u7sUbsZYzEE7LHjHkH7SoNDtVqkN
BjoVB2l6qJ+SsH0fBWk9RFPwHtUXMFkhSR0I4zwaVD1Se8jsyz6Kj0OuMw2ajpiqFh0BMRQNTEwB
bWQ3D6CGZicZ44OjFwJSORP/WxkzcHJMiqeggsie+9YwYKwhN5x9O7UxtUfmzabXKWkEas5oOnXr
5hrvXNedt4y5WdfhFEyw16xDhfL3fDOgIiM/h+r472O5gOa09D18tENLSWXKSK4L4uza6Wa+O9+I
OYWrtmMFNtdB55tcEGjtz5s6wRN1k7SruS77U6uVp0xhuQi47Xyc/+TgkoBgEGHdT5Xh4a8tbQr6
mx+bb/64O+83Py0SctooRIPeJBPWkF59RWL1JZIKRW+VASBqOFVFrjO1lO2lWpZ3VnmK65z3hby2
3A1T/G8hKf06zMZT4m67xkNJ0IBVw0GUUzHi19NPMXPzVmRa+zH1I+Tj/TkT9VRyEN/Crisao91L
SnPXkImzaifI+yjj5imoqvNt6E+GbDYIEqd78z8Q6GXADqFm/7cH5+f93J83296xUiPfKyM1V40B
Xy4pItfeFPRWaZOX52d7fni+SelV7uLp5vfu778WoN77oo3X826/j/+8itKUJanRfz1Z79J7szHg
bxeGgvwukJbtIGrHwJpiU+UKI7dIZdMlv5mPl3PQzfhtC2hrHRInX7MYO1pmwZr469/mLW9KsjdR
XIN3m56g6EUlOvM/zTeFLPClqVWMH5tkLuAI7DQ/iep1jTdhbiNOr9kbMXv+vNTvoz/35yfMT51f
NDQiLsPz5u/r/ew5P/j79N/n/Lz8n7v3mod0qWwf/njK/Ac7o8ScXVLT/n2Z3/3+PLK/3f+XR/b7
pxHqEOprIaiaP7f5Jf929H97dz+b8zPd38/4b3/pZ3Pe4ecNWg3rTD2mavt7zP/2M5n/slEF//zy
/vaXf9/nH29mftn/cQS/f2K8jbX6SJvutZqaGnNI/TgR+uebPx774+6/2oUeAHWtP15GmptWv7vP
W7/7zC+bzUmmv/v8/vO/euzPPzO/xB8v+7OPoWDtoN+2aqb3Z869WC/EiVVU4a6eLuTNdL2d//WP
u8bc4WR8Tn92JG2CtuK8+8/mvD8B9RvZ1Jr1v3qJeY/55vdlfv7K79H82+f9cWD/9mXm/X7/0vx6
v4/1UxdsFtT8/5DJ65B//ed/vH0mQWqjjCyDj/rvUiIJadD/TXr0X2X0llZv/z1jcn7OPyMmrX/o
qqYahoxsXOZU+FvKpPoPXSIrUpdVQ9NMzUKY9H/UR4pOyqRJwqWEMkizlOlZ/0yZVP4hShJ7mzxs
maZs/j+pjySZ95Nn8eBl6fbzP/9DkyReTkTMZEiSphHWx1HkH2+XIPUqQjb/VxEUsprLjbrVYpOF
aqIyEU6qPRmHT7GKla+RSVLqdPVDGVcGKk9FIrQAD7zRF6LTMBvdePrwYOrJa0XMsa2PJi2/rKAe
J3hMw5VjhqFmyzW1p3wY6DufHG3TOzbi0DuhnLR26Fo4rhvj2UPut7YEoihU4ty8iE6iB/NBM8aj
7ZthDzQLf2EsDdpKlhWm/q6yzCPpHQ+1G4rVQUwD6rkJvveaOB0silRIi8z4jlpFf0AktOygv8vo
f5DyuZu4ImEiJWoQWMTAsrEXtTWZbqh1IZLoyMYcY/DPamrJLP+cMkpu2zL3H/N81PdmYQ6gZTpK
vaN6SsxsPIdBKNlRRfe+uvdRcR/wLdAUMhLWIORjb7J4NwRRuA2yMDiPFKSDzqLLIIf9nUYuGPOp
Ffr60LFEgCmyqlvEkbjQYJoM7rzx5RpKvC7K7MUaWPsnzJgBd++HcdSWfpZiNYopCp+kFgRvRufN
cmVsGBV2Ocq9cqisjXB46hL5IRF0xU4T/9kaC4q2daSuhgT+ha7U5Wrsvt24v6tL9xyHOCALMRLX
akuvJ8AMtCyTZBM1FKF1ekRaIVp3aLoqnPKs2hqZ5HBVenazCINdKsI2oA/nelDrdGCqrtaukgIZ
qGq14jrrtKM22eULemYWIt1MKVa5T9ea/hprp7L31hKC64VI2rVtDv4AFce65hpOiKIsQbV1+LL0
PNyMHTARMaL6XW6NKr+VJr1ajCjwwgXDWFS1CBEI/OB2sKqT7FGjCCN1qet+PBkjbkRVWUXuPZKs
YKQgTLz0I8Sd0vj9hSpRSr7VpkGxsgi1/uab4C4RSSy7RMWPJEp3TF7pMebSptbNF7HUmlVcttCm
LelTKIJHq3JcK4fybSJ9iBPel2S8qX34qpqsP/WGb5cQxTejpafodSAiXJNiUiAIBl4j+ZhkA17W
0XX3tFci5t2OHFFHMWoqZ32hvop58DXKJc3BDMOnMrWpBILMaKCRosqMecpuQzbO4Xpvrexp28g9
C6HHHDcZXlh+bOREp/la27ioAeRUnnUxwCIowpc2+uKl6rUPwjMhzqXeJkyrT9f3OzuKB9Qulnxf
deYD6Z6K85SFZr5KOWo0BLSoxBjueKOfce0DOyYNywqQJRRTHlW4bxHMLZUwo/ruf0QSElmV3jXf
JNmksnJTQ+TxrUvjMrP0lZSXxINEmV1qpGIXiLo7lok6SnId2sW6bYInv6FNoVOZ7TmhfTl+ykWV
mTAY87Lee4GHjROsmujgqT3ynrIuOkqBeQk542rTnJw9J7c0QjDEqHmxX0KybEndibsS9gTgeFPY
trFxrwoWLiVU80UTIokumkVfkXw7llR7xORDbjsybpLkXBg1XK84uHoCwaee3B09i/ZAQno2yY4W
vNc2ajC0d98CrvWFEBevWiP6+J4cRSjDnSmotyr2/ZNaUlh/LXRWvHSw9J2Kjkapg2ZDQDvlu1r7
dhsEBnLc02q7mLmL3NAthAdVJmHA+CQi21wlYag6AXZBT6vRg3qq74hegbhGbInExU6UljUgH+8l
MlkQcg3gZ66a+LfbUqOxbbx26XDp+wn6F4fdNodsHXaucgxNAV9zUVa2wg9UafujJ9facsgtsK4j
xFfDzyTw8pTC9FbCaapSgUqC/tYNaD9EDXGMYLyrcEC08jPSOnrjlHpHI6eCX8UJ4QEyEWIw2K1x
yu0J74iFgucdUfNjRUK2oRsKGxPak1SJ1jZEXuZzqiC2wGdS9gLhPFNTl9FnE8UF0MHPrAf44uG3
yzzzLAdY78dYFG0rkk2Cq6hw5yTrCjogoKbzLhhj8chHQrsKXXkpatDDheMgDqOtMA2n2Q5IJpdI
iEpyEj/0Kl7j51oOGf0Ktzr6pic7o+iDUYnhRvYKTJoaTKVkqSo/aPCUko9vJu5Y7+POenK1FAcv
3BQy5AJYTB1N4VZHQzCGMr1C/oJfxis5kYW3XorlTZ9mXGLFiY1A2mjb569BYJgHq6tPfZEVWHf6
F6GJxW3fvAh1OmFKxMwmFXXpo/JZ5j7JrYjugM+A+fU8dc9gwKCcKgqYmm6tuSyoKp0Rz1pkZQ9C
ZSgpH5d9bceK9mSieyh0waB8BGQr1BK67BrcntDFjh8MkGOi5hSTtrrukC5DwhQoP3jRWx50j2FW
jk8jMhGE2HajwPHEHIyFdJNiLWA6zedTp1NPpN2YQwMWqi/u0naMHc3aeUpV2GpqHHXK5l6jB4gD
FYxX3OCuxkHdBXYvoW7W/cfAMlce/sBAR1SiKrBq8vaA+ZVDbTy+2ZGWkqxgc/EZdg2Xq2oLwUZv
6dhxBWphSjwVJpcX3YWllI/smI+CsWyjRFq4k1N8eIhS+U6vOUaBgWQRkRi8CVoaf0JdHnX8rnHk
DvdDot+8gtyOsoe7GkjWXvMIEMqsaFGKw9ItOZEzWsRS3vgQX/VDMCT1odLQdWANzFM3sDvaxAPJ
Z6G8T12DvlOufltKzi9/WGW+Xz36BQglj5poTKWz7wBl4jQT7QbrK/I/2vH7KsWbm2i9cnRHGKRB
g8edWZOZ8YEGjUWQiftl1c9JCL6p1KAfiV1En1NZun2cbKWI7EvBGM7aXTPww4uk4oZTDrx1xwW6
I+vRYDCzwzIfFzWsv6iJAqQeGZ7GpmRsUd9LTkQ7FpuXFoMsdt58rTcxCZgvhljfhozQcdE1zxmz
t32cDNWq61Vvr0XWTQpBVhaywQyoi66hIFhLY7pqN55bQLkRLXRJ8L5dtXUMryIFMqleRkER1ziX
jobU4yHxrhiw/JWYfMkFTchw0NZZW23dLn5TowTwRs6VNMWxx3jEYFUFOHgNETSEat2D2gK2FjMT
DNTheQjIJDaqmh73SPogCkSgxWLfM9GphoWHHibERI4wDf+q60P5ln0JfGnRb0cstU6IpxdJgQuG
GI9MNoIWGi3GLmaBzQImWq/wrUeDwE9UMWl1JIptoWE/5BWm4FqTErv0I4B/rrVpLJhfiZIT+wZz
L478jvjVEreheeK61DtGRr6pZ+gEVrX8QOPUnUr5+thc276FFlZ1tK4Mx/Wx3bS4niE5yi8aVAGA
Y+TzmvTg5jlXJAQ2FWc+6hBaCwmdlUBHJsdXpcXNJjH1Q64Y4bbTuQQOYgEuyWdmUU5daAlNTqjR
IxCbCIZy7giuT64rdAmlHjikQrwAFtnUbomgREEDPEo0dCpI1HwJZQWpQlKeq4bkFynMYZqmLpkm
Cj1MCb+s0BaG3TWYq2LIo5oFVUvny4T0j8N7QGe41VXRicaXmLnLug2JpaQ43R6N0bhJSfEO7qiw
y9R7D8bGkVsX0URopmtc1VzdwJ8NjQfNgCXHMpHbb3K06c2kFTnsCoPy0Bm6g8VvmrapTDeZarpq
D+WzU07dd6fkb4Ovr0iKPiYyqXdBbMJDbpDymOmmiWrVVsN6l8cBuqreXDFFNHcFkVc1ArgyzMEr
AdOWKf+yGGrQS/njxSj63o4Tkg8UI9tpMFujNocRncO612oVnyLkJFYdE79FpMiqG9GlyhjeNSF8
AIug2WGN69eqmYKj034LRPEuZbIyXQ29yMBTHVvAzXRSJdOt8WkanqOJDZIT2myIPrFQd+JWx4KR
JZ+jb9FVbHM6jqaJ1dASr4ARNMx3ZZaWqyCrPpgr3Zjppf1kYc/Uhgx7OlCRCH17aCqn7ltblz0J
c7YHDkfP6M4JGg0BfNat3mYrftbuHNLLssU2ggGXCjx8qdGPDVWtZde5H6OOimPgmtMYqYLWBUFE
VRGpZQJ9dKlhKqvIb42VKUGXGHzCC5O4vlNpNmpjazLEkZMYZcI+4gTclgrxrw0gIi+sn03QCgsE
y7ek6lA/QWZQUHXTF0Zsp2kpDoOm22Pttu6bITwKvtVse6Pm52F2r2LTBdhhxk2ZK9+xEj+0BUOp
Lh1NHxFda6EIDTOkc5F451VgaYx6rbrVATscy5gS1WIn69t2KA9u4JIUD+PLLJQnzwD0WDRdtqZc
CJG9e8SDCSmn3evyHdgNLoUimBQy7xGfgDUZ6G57mvChIL6smcqmVYvCN0qIiOKHvFJd1y4BIwFf
eQ87MuWpBYDMzCbHp8KchMUO3GvDh+Av0jAjn9mnz+LvzJhKf1VQemZSy/Vc8pHmMBFbRl5km1UB
BR8DLatVLLhcTr9N0zj5lQHaxbfWWZSj9B0sMN/ysyS69YNlCBcxzVj2k7Kg4gkKvUcj5ZuLAheO
0uSBHVibFBc1ZzVvjS2qB93VQcMNC1nM36RIhlcSRPBYwTqxxkaMq6JDjbPoCjToYAUWDusGyZrl
w4suh9XgL9RGvIZQE6qeRmbRlNnKl3wEcgHNjGSENmQWT8OgoKTGz+h4gfYuVNpjTufPruQXS5tM
6yFS92kapZDd46MS7roJg5oDbyoi3W7jKQ3FK+2mGqAWaepKiSTSR7PXukJJkAUiyYDdrcPptc8Y
CohDNhELyg9mP0Hz1PyqQp4RZXLldDq7pXgWK1oW7YhAENxpr+HztbzKx37wkXr+c2gWMA2yGHju
ACr4JvXStyWUN4BuO7MWV2o5FmgDOzI2QAXLiULcmNQccL0OSwGNk+53ECo4xkUjm7TmPa4owAq2
XnVOo1tXD/FB7ipYt114MsTus0m/5Y4eadYBABLJQHI1vBBa12kOrCigdSpiD7eD2V4bk1WfGBYv
pBOenQy9c+9ddDC+0U9gNnprhUQsZ2MexYD2mzrJWgUsrZppXmK3JIaQbIikZlVpoqq3u6HpkHbr
dhbXh1qd0kgaalSVn64MU7zKXWFsTWV8ToxVJkSIgUIGl8yVjlFSy5uaGY8eSggUO4HrqIeTvDTz
kzvNSzyXdZMSp0dJE9R1bQ4S46n4lLfWY6lwpun1k16Y40rR5Y8uQ8ABsS8f1OLQmcwcmqpG1kNV
S5O9Y5In11ZkiArQmYhtw7mZhA+9DyYq9SnLLMMY/zJVZ9ZiwxF3LBOmnFhUXxTlSzoGL5EsVhfJ
RwoZpt0brOyuCiFVKsoL5u3lsbbqh2D0r6OCCFmuGMCm5mPd0rarGr7rn835fph8Ro2ZbYWgDjfQ
NJzfhqCEB07nnFvPD81NaAgP9dpU3bMsQsxMDHHrTsp+OR6FlduId20gUt0HQVYlKsCE2WszmMHI
rwkTQxeb65ra29qXAkayqNnMi0k8GRAQPPgvvl619z4NwaHovlMFIo8voSn0ZP9cGfJTU0EdzYlO
ByTH1KGFJlszIn90wln3tea9i/NtEYMHayst3VdsAW9ESpXEHaLhwDU5MqRlRELzeXrlh25AUBBG
ChZaw4gmaQ6fdApwhyq+JEd30+mKiQrAhPAgGj6xQmJ3VlzjCOuDOeSAQDLw8q1YNxSBpIAlHTr0
qh4urkA4TFk5rRjXF0ErPhiKUiS8+lE1k13UxTe960iGETpyv8VlGXkn2diXAcBExYzWY9BAR/Nd
RLH8tHMzcXyLRDFRvAV0yXkTwILC2KzgzckX6BtQOY38lcvDXhLrXRGGkHXDcVybmoaIP2VGJ0Tq
uswlkkkQA0c12UO5/JJbyaXIc4RHefvR9BaggmwfZLAFVR2OTFh4w6JqiSxQYoYVDOhgSWwQtoF4
bqzyKA3A2o3MIA+GU0hOJWI6iupkDKKy0eL0Acs7U7L7VhOidVbXAmXW9iVR/KWh4E3rIDOSZdBs
4wDiWqGsytRf/jAHIdm4ay+O9pQTTqoiE0YlFCutVXOMT0oNMcuH3W+0+U7+6+aHrDjtMj+m+S5W
GjgGNCBxW3Z90jqyKXzkSYwOZPTu4Hh56/meWySPVWK+B5P7qKgA544xpvv55JjNSKpoygwyKIrj
5n+zdx7LkSNbtv0ilEE44MA0tCKTMtUElswioZVD4+t7ObJuZd1r9l53z3sCiwiqYETA4eecvdf2
LlWSOZfuYk5oGMoAuV4OUs2Zmq+OljKMS4CUYRU4DOAJdq1ASrc+c2NagFAt1H6LtFDt66farVBI
OcZ4TSPnGA3Z90osjyply78qA9bDPzQD631oVagTvPi8PsX1MJc6APvX+WyfBO30c0Vl1DnA28kM
WzUYaaCHrMPkEbgYqruotVPowrqZQ7XZnDv/y3oyOpKOFiayE4glptl6ybCi6F+/Xf9tJ0tokEZ+
0V8b/khulMVx/Y/dVcewvg7r/TIO1EHa85Pr9G/BYEO1o30ytry7bg+VOW5QdwvtZ5sWwXaKegyj
H8+IYizCXBxgDkiy7rj60tZnuq4i691KYaPwdd2k9FNcn7py8q8NVysuMUzkA1xevTdoK43oTmVY
7X3J8hv3I9tGu3/s2lCQGal9nVOh88hXC5cRBOWhKYOnVTczzOIU19VwZA/GmlAEQX2KUzjvegA6
F5NxdLxWjei9zauZhOJqKZiEwxSTKqGhqWaEt61T0tsVi3aU/jaNLRH4HDdfEEFbWXeR2qHmEs5U
Ga1N6oLwzC3Nxbk+6R3Guv5msd1dgrK97+b1Laxp+TcBu1GNJA3Tv7mk+u76iTMT42Mxp2I/lzhw
6azQYEYDdPp1qvxNIrW9mQWzRruy+t361f+2Yj8Dflgb++RupXhWCQLJsi29Tdo7bPQSPELVudaG
xql234uot4kJdO99OgUHc+6Hy3pwpKr2rrajSgluwYG1hwfawcyQBoq+UdhG9LtZbTqC1Vu26hRX
FXhkiChTmhCbRSVpdVQ968n42x643opR4Jy6qNv9ouSuaptVxLMeFv3R+Nl7PVfZlX4baQ5u772a
Zdqd1/fb1jKq9ZbWOfm28dMYXEpBL3lrxmC+UeoRlCTwDbsRORaRubxOtivBiBSfZsN37kx9aJIY
zZcNSLONP5suJd3kz399zVLG0U09/yynyr0B1AN0Yph7H9/frqAjcfN8Ol154h3XbyhHcotsD86N
/ppVjLfWCz9GgG1YeYyjUCgSzQxJtz1GA5FdhRqODicaBomyuB8EOSk5IPGWbihTdey/RujGd41L
D8IFNbgfM/1fVTWk5eGZ3gIdXMUmydZP2lTMuGoDmHPBRuMunihLjYG7uPjfgrnn8uj0t06K69CW
J7gBd31ALhZLP0nR80fVW/HNs1t6SDTcNks8Z+cE44wfYSFJO6rncZwhMPMRt+5YMu27QfVyx2yc
FMMsv8VZs5z6BoK8PeSHjhJrI33jWwPKre1xdxlVcfXDEqNfr0IcNJP7aAZYY6yp+F7PdHtcM//a
NwuRDTUKLmuEpaYK0gYJ4JxbkId9wx7bvCV+jZXKS26Wa2OfCWJezLkmQ8JqU8qTOGKuOZNBZdoO
sdd/H+QEcxt+iLUrw5s9YE2K/eCRxi1mNGy9RDvgIar6pWMPEhGAkXCp87tq584Im/zWsImu4ZZA
1G/AkkA5lxeIh/z810H6NDkDl81ZL98nmEm72CXLK8CpUc2RfbGEY13WW42+u976/YW4rW1yk1Bx
Z0xMCWzkW8xYsPur3YIYs3/9gvW3rN8srORzS3+dyEWiGQdh4/KoUiKV1puBtIzTjO8rN9zxAhlz
ffT3QY2V/PVDpUIYX7kFLrnBYYs2yQs0WXPjL/pKQp/8EoWQdSbTzg5jYZ4U2MmcHeHc8uEcGwKK
B9W90VwR/AILTe94BBsUX+uZMyaoHUiniAULlsfIMS4mF85zzao6ziybhSFymvIjEStRNl6tGaNc
SjxCW7CZtEiwEjbrWmdk1cFlFdg4rvXTjU1O7/ZL0uXvdFcACHZfnQo2taNlolX7kmTUuGjJvoyZ
HwL9xqTCWUW7tb8vQ9LDap0EIEEaOGPN6E3hFYXvpnuYQEjz79Z4l4L7czM6aYOndCpA/nMym2bv
8JLlqv0ZSGbefrcPJuclDb6KmcZ44gpiM8T8yiUbO1WAvn4e6XRV6ln6DL58D7GrwoPbFbLYgLVt
4uQlNvE10sxwsWf65BsVX3KssaFj03l0ei6yDkiFGDZRW/MquLTbyvQBhcslzAkObrL4ZSi+J8VA
DAX+5tnAW2AWnyrbQCBZhISW6ZO92psi37MO1hjtNQkJHGK34LhBwAn0vqzvfdralkKeG4bDxbfz
7qrbsnrX7zj1hzRqhl+I+pv0wZmFizuRS+mSd29cGcaDb3/KjenCHP9hqsBIphrgy4wtyF86Bqd8
sDhjoG+P5YuSeO3ChKgnQDoExcEKCYIJdW0EWMkJU1TadDroLpaT4jXqkmNbV3SM0YOrvdmKq2RR
hLHk2i7BYfV8X2SEieYvLS713eDYDwsLIGdwuFcUuFu7gZhtLuZdE5LwZtGmTJp91RTnySfZpEh+
1EwCZBFjp2zu84ppjvFg2DX2eEbeWNiacNf1CP+7sLyHGbOxEsLvpuDPQZb3TUjGYDwkPxBu4A7a
97WDKzZ5DH3cphmwr6AqIX5aztUI1NaY0fDH1XaEOgTDrsdpa9Hyg58M5QvZuLBvNAIrSlXzbgyH
Yz/Wl8EhyjcrbrTPhT3d5x8A0E5Jy7vqqp9TvYB1zXfZGF1bO/qsPOvZIldZwmF37rOCSGj6f8/T
iP6TAfK5mVC3zYaHw8ZzMAANjnXlbCdd7+9D70TwIn3W0iJOv9eLBTZbC0YzscREDhZfbDesNqmX
6ziQOGayHm8KvQQwcyBGbezNo9+m8FhPgfasr/pPU4MdvNXIvt5vW7nskopd92h3wSab8CekdBj7
UTTUcKy8Y5Q532L2HptcE+0p58iyoM6kV8Gb2WmxrNIHW0uM43pGY263ap9E8r4HJJVo6S3iVnWx
AurYxCsBWWv113qQUj62xYJ0f7WoJ5oAMPsOHtx2evMWE0B/QRGzclYGEkX9UM7HuA61nKDa/IP4
Mn0Cf4ixVlcvlj5M6w6tMPE6FLSaNX4B6Ql29jTlXClje8ZlQQqoLDmHM0tNF8MzeeMZ0G1QOWyH
EgE/S3CwHWJ3JH9hSRJiYsySia43XiJ9wHaoLuZ3R++3u8V49kv+E9DnXPLWb1IFA4MYh2YMCfnS
avg9xRow/PXmlNbheVJ7C8b4vvWjL2AbKCeKRKtdVxrNpBEKPS8NiApUGUYunf46aQ2t3Re04vUO
1WmR4w4CUgHDsH/dB5JI4kDUHQMgLeRu/v3nU32LwR6TbtYWE0FwkYGg8zSNP9C4+/Wx9dZ6MOyK
UE5VsD8KCPF0enma4OeG+fLNEW1H5Vp+BuSaXLkWWLTgaDKB+mNIV5FqU/b9V7NNaAkPeliI6t7r
MaXTCuwvERrBzZzA3251zMF6iBZO2MiYjrDazMt6cGO590MjPXXrf9guxHHkbHnoBJAt0UUGbSwY
sge4w6+5wbK4J5kdw5CsMFArk3W6x2lRaJ4+tRflRuJF+7ZlReUmD+ZrcEEXPP+fWK/skm7+78R6
jI4heP2/QWE6uubf1H2/fuAvqV5g/mG5UqK6E6vg7i9IWOCh4LNR6tmSNcL2XFhk/4KEOcj0PER9
wvEDj59DO/eXTE+Yf4AkD0gpYBoigPF6/xuZnoVw6t9leqYWAgo6jY4ITCwmjoaI/UOmx26lG0qp
R0ZO9mUiXKZTsbtvmez3TVABtUw/+/ac3HyjvbXJgoCvZqooZ/sH8TAJLIE5P4J/v4vShSBb/3us
sdbOLm2z5DVhsenr/GPW+OtZc7Dl946J5lUgpek1KFtqZLYDO3uqfedam+qWIE6/78fXUJnZuSiJ
0oWg9WKbpvM4y/pmtNNlrkd6EVGC2Kk0xqNXhiBD0A2JGua96iSTKxoNkfJvkZK47QF/s88HNN4j
ZHJD0eHGdvZGJQF8WCgRy4wgnDz3vsRBarKrKewNw5Z9nUbLPfLGXeqFWOJr4Tw2pfcuPVIB2nh4
T9wu3y/KvSVBN52F3742Gmcuc3ZhTlgwHagc4yrEfOrH7tuYOASnclEeRgYN7kggVGlNrxlKqtoR
d7boizcn8K5gkE5RtcyP7NFNYDYdTei82coiIwS7stNjOPsXq8MKHg2SKznMdl/D23MjNMml+DSS
8ZSwRUQWlOwGxr7O7CZXVXNB9Mlj2VT1vFwRUZ1Efp6hxU8rNt49BTEYedjI+0CD5f14fkNlQUet
BzovNX6eHtm9GADST5DpJwj1QrWvsw0Tog/FEXlRcbSg2Tcaa99qwH2oUffjCr0fwN/PGoRfZQ9d
q2xKaxD51vLUa2Q+c9BUc+otF79gnsgr0T22TesymLATSlpLKBTEh+OUV5Qs3bU01C2djOAWjv7B
+5x1hNUvwXSXTwgqljx+E2Mz0MsyL0ID/zvI/8KtIP26yXRKqneDp7ftIzMDj10YRxOWdakjBBId
JjCQKmCVoXu2bfDtJCucW0nEYOqockvvrNstbutgHuJaOpBbUKEskwLcuRmFf1rEX5ycrCWmUEcc
ZDrsgIkZQRKGfGTWhwlaRyK4OhzB94bvpRlPDKu6uyxaqis0aYANY3cGa3l2ZYRHxfb28wywpgq/
VPMn8PvRo5eenCHYWbGimcUH7NhYYufW/leaQgg3KSOAhIfgNOtH7A3OHVPk4ZZaH0JNORtP9qxu
CaZFGSEXqZIUHSnUlYtVeeWMm9BcmNdC1P25DhQZUV3ypffqeCsyT2xjWXg3s/ppTC1hpUPxLZo7
Zpp+jsJR0eghyMsOpHtv2iEc8DrdRQlbWx+ogeMXeA/ZVTEjMj6NBeEYBSkZXPLnNDbPhY+4ZBDP
QK6I07CQtvqeh4IHsZ5XCzoqM3nEIGkJ4ojAGWMH2nZz657crjlQYMH/HIjv6HPAKWMeHdFifu20
EUIO99FE6Mf8PcmTgPASxqyx/6RGFi7wg6TbNXj/fa7zLWG6TcinhhA5a3HR/qBo3MQoJpDuohOo
2sfcXj5EaELDL5AADvue5BaqMRMPJNz1CoiNHdbkkczNaUqLnzxvrKKZPNcV4OGSaJ29T8/KlVV1
XaATVkDkd1XfxtDpv02M5rKwNfYtNRbDObb6ZvxasGhvvBmVnZuz/8XvpIUM9bx9UhWT5wWtHtvs
CZP4U9RAASnL5GzX+SfRjjgLXe/nEMeUfeSu7EOvIQZbZ3Uwi7DP7MAY7eTkNnnpg2o9yKx5Vu8F
8puSmf6ucP0tKiv/lIpPaLJBP2dWzNCRZK0+zEANG/EhoPm+7Yqv9aKyAxeqhglZgiiSuYloaIXZ
KHhyRCl7Y/7TjUAzThlzFTuKDoWY/d3sqe/exOdHTPyXDXMJErHkl+KdxJQccahazqoDe25SVSfV
zPwVQ2CflD+riTjKUGb38FIZ61idsTMHXe/15yTmKVfDiKleVcG5LGxMbbZLZL3xjrjUOyRMzggr
N9XOGd9Bw6LJmABKtOhFPnPNPRC+8LAolKUMutUunedbmsasSWXxBgz51TDDqzW2hFTSCPMicFed
MXxpKMsMEimVlYaU7ZYEkoNKOm+jZxDAT81QuodlciBeCBdpWs8IY0JLsPEn+TyTKUPSMRWFbE37
E7Gow+fZ8cNLn4IVatEpUVZgzG1rIgPCVhT3puzKrUOzZi9asuUiWbZ7ZgEPYYbsMuibmxUSPD25
gCtg4M4PgPMrPuw0kROS3Luq7zZhJIOLL+ipAxFnSlJD3rWDHFVsA6sLHLR9pIV8EksNoByQyxwV
OzPwUdK0Ay7WGJc13TQAQggDvMFd7h2vbnaDV5BqCDqIeTvXBH8iG9nIX/3Zz2GgNK+mOesBUBvv
5TA1m3ZGtdGbWkVkI0/uFl43tVjoT4Yqv4eUy+IbdgeUQGCH6lvhUSw7aLS3kd3emP4hAJmq9NOY
d0cvcu6XOhgvNsjrNk6ya5kUEUDg0xDSevCMjg10AOaUK3uD27M8inpSXNErA0EHMqSUvpA7akx8
FT8ymCQ4g7FzZmC0lF2BlJvY+ClBRO8rGVBRJ0cjN4AtlBaf3LQGMUFPMU8w+qNN44Pgjx3ViX/X
18I+qWcjqclsp8VBaRC9hBIVJ1f45uiFNVOOWCfl9gOX3GyTu551c0PkpXGaundA85FIoFerDWSg
LhO9fHDPfVYBrBoVGgJRFp/ahG1AkLk7ozlGUU69lsQRo0Ys/IaBEsPrl/yGeuA4N1G0g/yHLX1q
JAsQ7tzVV+znedo/d8CHZFTbp2idOw25UpsoIto0rD0CCeMOyaFONuuV/6fdzcYO3+86UlgfXW8J
XbVpaJ40J5BV7fA8yRDWTY8+C8MEht6ADmJte4A+iDPYFnpS4dXO9zTDHp2WA8NXUgAVi9jJ7MwT
mqH5sh6WvLdoXwQ/smJsiW0dfhpLqGPidOPeZCqzt3OT5rAeRRXu0sP0MnaoBYgUjiOASUnAhKLP
ymtqk97QraVSIzqUGZnkOpC5Q0IMEIDzyEBU23VvHXtwpEzoQtcnOZUjAla67dsqJNN06l38/AOo
Wad9VYWHIQGqYWSo1zDT6UM9TtO/RnDtLaWpyoQVG2pU+zcElMbht2l3vfUfzt31sYLmoVMnwem3
U7fVDYn17mw7xhn7jBrC5Br7mCir4MkJTZIbwjA7D6wnJcjurVtmBPClVIeVazJgYv96sET9sD7d
UZLnGWfRaU3DW6f268FZC/bf972IcjUKvS/r9GN1jQ91lJenUJ/2mMJgsFDLcG1VA4JFouJabXQT
q1VvvdkKXt4MNSlUJGztpvWFBi4aQD3qHwbLmBmpczN3YQM0C3Go69u6jup8PMPaB62P6wOWqB4W
z8xJ7Ji+rcMbPp9/Gcd/D3ScAEjtOs0UZoE4bEGcvYzzdp35riPVdfK13kUx+27WbbP//VBWK1IR
gp591t/eend9WdbXqrXdmwtv/GC/IHZfLrELxzBcMND6S8pQMrHj63po9a3W/2h66EnxWJGjhCQH
hC81Cs1A0nCHCfad553W1MTfh19DQbLrDlmwvBZGbVxo4RiXfNSfuYS5cANbb9Hjy/XgD5LOJb7p
3FxGgCljsxwRS53WCL9wbYHowxr4t971S0EWhLnYgiFo922NMFwPEuGGtfcR9rFxZO3rUfTWFUCy
de7mJT3OBibihFEQPhK26imQ43xYvzjok91pQFN0DXhE8ldoCvX51G3MCj/Wuk54eolQume03rJm
Hyv1en/oos+JP0aHX3N5PfZe36hBxzR6pXxuHUJVYHXQDmqAk8jEImFOUw/+4/PboqDa1m2K22oF
KOtvQZJI4zQ4232DXH39IP+a5Yq5IUaXDcGvF4TrON2iv1+vYNIW8yLt4zPlxK+XYP0v1/9XEOBy
+f2fs2yXB1+BBST7oR4U2i7T+bPKfeCEUwlNtLMeLSpiibSD2FalEyyDgfdAfGthKPn24O27DmLl
XL0aJToTFKTaDYKjI/C7d3j86GhJ0czH+asiumOf+1EAijNHeqgCZ0feFYyWvw9ToEjIponVuvTi
BdFi3qJF4pAYZDVt7QSkVezHuz64a4wGE1P4oDxqNyPmQg8aIUrR+hkICEUrnqquem7EgSsmoV1i
YfCQsXm3CoheQXk3DXdpWf60pPXZjCxaqkZG5TcmXwrzcxpD+sv9+ms0lF9tSLTb1OEUsIr0Hllv
fqrE9Iiry62aFJV2cUuII9gUDNPYWjhA8qk86RyytCPH7CUyS3Nxs0OEWngMZ7Y+cnhJa6ZzRA3d
dc6I6yePXxtrBpfERtUUJJOYGQ11y+T6GpnIgH1ZHi10a9Y8Ad73X1LCXQhBT67+m0GfYI/jBl2Y
Pz65vW7q+sOlFeIupxluk7P8BKyBSJzYQPBXZLfYnd4oSIot/qp7o4+yjS3AQkaCat33GzoREIC8
EEBpBPYz99VzGrmfyvxh9rM/wzkBvDfHLKB59KPt2awYM/wkFM4334V+MBGP56b1k6/OgS71bIBD
lo9m2a26h0yS/BFPdBwFfJxwZMhaYSHSgU7m9DmUULi6yINXwTZVKU4Ja0aNrnYxe+YdGtBXn7QX
y0FtYKbsq/wsOS9dVewwjYjsB46Bl9bzvw+8CEsMQ64fMUAC7X1WeXbxC/OpyTs0HrOD6mD5mdnU
1EMaaDNP+yhCSQcf1xaRP/YmypPP/eTspsF+nUOa+1HA9LBw35VyGFI4xF7YMWnUbf9A4Nw+rg6L
mK4d2Tac8B9tgmkn6GDvIUDK7Mm9NWm+b92KAUzMKLBJiH/Fy7mpUboVNdG08wnFSrSl9fe22NlT
Guisicy7y2ck5H5W3mQI3Kac4Y3OgAD7QzZg+xnE9LPsrfu4UK+Lks+ZFXwLcNNtbc6jpVroPTuE
TKFKeMhBNZZmfj9m47hhT3pUXv+1qoonniVqswDtPvJvUp4pvEQOLwZSMjhcAppDnkFRUbnLBKgV
b0M0Pky5YOMI8epkDXCtnAHVRoJa2xHDvHUFmnGnCB6SCSPCHF6kG+LyIDtCRei+gPITH++12wJs
73ZR6Mq7KRuudqIx/IvxjUxgsHlWxaXg3FP0yAoJbehrRE4z/DDtnsXP6NEaBrhbF5YDOt4AXvPu
oW+x7YbGLs50rz1ir2zkCQRO66X1SxLcmzFHvFrsUlsxBlcDIDIlgVzRllPFMF4RQs07v4tOM8lO
G5QR01aNJuJRQpD7tPzIsQduB6/+6gvC3RFHIie23jsMlbu4IqSTLRb5PmgB8jzIIQAGchsh3yaq
Y95mkMqymPTLAqpdhK4hw6hSFzHGkwzQlZQGAZaNcTPt6IZBKUaYbqYP+DLmbaBA3LryKcAAta0G
e9hJx9qInHyZdPY+2FlEe6cHlMo5KhGVX6aCUL3kkbp4uVkiuVVBwc7a6z+cnoD6oKEhoZwfk6tM
8J3mN+KDq/2yiGsvbWubNsZm8mNSzZ0/Ra7kfgE5Qp43jkfoVBN5zonj37kwPqcQGodYPPsASRuQ
GL+7NksDK0r5SkTRQ1vSjS0yh7ybTlh6evqZqwZ83ZBG4FzeWiZjZ/JwblVvPgXp8uaZTnlnoz/a
LtLw7rvc/WQGCCggsCcMclyGxMNpyIboXDD5pcvgMJb1P1LsCnvKEHdLfEq/SyUigQIWZ+zWX1EO
ixvL2i6ZeDfdSH3Q9pgPaiJnW2T1yQzDZ9xixCcHzUeMYbNzUMIWhXqP6aJskGr68BJ2RnlDXtTt
I5E/ksyX7bLBYzZUaHRm/0k05NIIGggsZIeC7b2XdF/7wX/nkj5snYlYycAVgM6R8KcY/bx5P5Js
dvNwTU8pe7JeOGT2+NB8yH9siT3OuaRxIrXe3oCIWUsGilm1qE0wGNGlINneDx4sbJ87F2030eu0
WRyT4VgnSHNtFuNN9srd1UzwtqYHa08lTypzi3uvRCHmFV4IDXaUW/6SlcuHnMJ6i8oYYrcYodDD
He3vKky5lhDf1SRL9pn9eKwKF5fUO+F1jDet4BBgZ8fJi+PR56lVKP4AGhG4MbY9bo74W2XigIAp
FTQ4swciWZ2lnR9DlxFXxCgQ8nVk7gHZ4whyPpHpmmyGRvIP4+quTCs/DLb3hEJKopvL0O+6J8dp
xpvh+W/E/d4ZVGE4XgrCzMVLmWEnKtNM0ixlQYv64SEcQN6qGktciPOymO5nNEV3Dp9qsnCPgJXm
m3BGl8uX3R/iS1bkGgAM94hVYmt4FZHJOUr/pYq+JO6+6Jix0/DG8YhT17WeIDcKcp6JzTy4cvyZ
OdlL1d+1JZDUgUnCLgdHtR16G6t70G/JYqID5xFs6nfEdRIoMg9HiO7mhTYZshQTAzzCu2CXKO8x
IZ4oLuZ+l4svGf1thKp8ptaDxD/RZGV4skpk8ixsI8SruQJfadPxojlUM+Hd0wtOjqkK99jsufhH
H8UU1lfMxJDxtEar7T29GE6EruZ3XObQ1fTBPUlP6A2m8jkd3pLuGtqNu+/YEoEADl38DM4rGg3u
zIg5ZPYjCAekETJRpzkfvi3W9Ma+aW9F+XcTHO+Y5f5jiKvKQXywVcmjk/N8Wjn+OcVkVEfQcQsf
sCeyBZxDP1x3RjJa1h6F8nkxKa+0hKUX8qlqygFLNmQ5J32rbfG20PHY1R0RZpOg1Oz51Pm+cWej
cd13VYgAv6+QH0rOrTwrCxoE7N51PIOVo3I2IqQGM+ITWqZPTtOkW9UUe7cg9MsKzqFXjYR6pVAH
F91KGovPyrIrvCAY+/POOXsOsvTc7a/zRN5j7IlP0oob0j6RK1RF4O2YstYwlTMysOA4Ug2AFh2A
Mk8qa24xKIPMLOodDZX2kLg/ymEod6b5s6kRpwW8j0Ud24fes0hqNAPAuOU+1QpiDXsXSE7MEdGi
bpj31nyTzT2gsxI1ZvVSkEVKfTX329gCkI9ngVTvOqq7y3rfbKKOVhOl1+d10KrWPsLvwev64HpI
6pjlwmWlN0qJUsGqEbQTPg1YId7N+jcYJn8gWWs2n89bDA9Y6T9UTuUjM5HpwIan+/XQ+vh6GMYR
nbxOYq/0tDed3Lw9DYJMdTO9S5fim08rY094dX/xtZJy0hLLsisJ3it9wA5pMnBdITSCjoDWz/ZM
HS6jPvAEbosVlcf1cdP7ltpiPq9T/1UO4PdsBJfZtXaj1j5MTdszcGMyst7FHhhsjQqHA82y5rJq
JGKzKeoTEsZN1CTpmXFXC31/GXdreA74EnTYWg/9+5CvZDd7sTaGLuyFruSn0HmyupydWpK/oFtQ
B3cKx8t6ICx0uixDxr8FiizUalrseSOtLQ7rrd+PVcjyCftibCYtmvK6Ao/CebjoqKb81/3fD5Yq
3lVubp1MDYnLQSCrzKtPhktxtEx1zNU9ZFik3JTkNUWGRa7bWU3pEyWAtJ5WW+qC5WW6RU5sjVYX
5W5N4utlvSX03fWW/o7G9ruTExBY0nZCYVZ48PFB4urowSQ6OvzAtJG8pZ7CT2uiECw8277U+taA
/P4smXwOrU9GYjYKFB5jQLSJyj6tj6VacLvesiZBUnXv0eAs+3fLAVNXug27CSO2yGgarHPWvK13
1odFV3bnjHesM0vzsh7U37f+4y4b3pbgZrDJ6/PD1+Dwud1ZLf+wuUaY6MP68Nx1SESqxx7TNE4B
L86OdZ7eWwIdIxotnuz6jDM2CXi0HGtb6+co5sW6ePqw3l0PXtOlu0Y9ZTVXYswb/UWCqdWvyj+e
hL7r+S5quFk/hfUrMx8EbB6c4WNG4K//Ihr1KUBGDaOjjqi54LWaX4qIYmWRWHOTWKFmnii8Zukx
4yD7DneTo2pxvxQwIYuKlrYx0M1uw+5m2aCvJz/9kU35G3sgtIHzuEHb5O2sKnnH9vdaoVMOM2DV
QA0AOGcmBMgZM8eS8XLhxr+yzaeWwGyzHSAPQtifmwOquGtHRdNNpXvMBn6dMuLdB2Go1JvHJRSQ
ElR0pekL6UScVWK9VtbwDg+CLviADSRKDV4FACZMSvnkDvISdYgy5WA+GyhONg2+2+3/iUb+J6IR
20VT8f8TjTy8l7i48+FHmfybeOSvH/xLPCKBOTGZQlAiyNT2V5jTXwIS3/zDJUHO4su2F7iOZf8W
kNh/8JDnm/RJfqGe/haQOMEfErmyJy3fQk+AuOR/JSCxTZQw/+Q8Cfb84A6kxUVTWji9/oPzlBdO
uxS1OZ+mvH4eU/QHIRY1QRcLzzp9OFp1kWHR8jAXHKDeuPFtQairb27bMkd30Mj8qSabpMWptbA4
H4MFgr6XiGjP0IcchonGPl7h6VbJ9nEMCFwpjK7eTfFE144OQHwj6daH/c5uoqApWThRtI+c6Wka
gbUF1pcyBAYZYqlBDksLxMPefvBRY9h53F3EfQO16aF6S9WQnFVWYcttUS6OQXxikIIxO/fwG5XA
n9smY56Q9f5xloLE4iz6EhA2SX3h9hcE7kxnRy+l8CVyIX5KUrIU5mA4xl06nCJbfotR/h4tiPCE
tH+MrXdsHSvcx3OzzaGc3ETFGcj1HvFXnnO9oc7F45gci4FAtMZz2kM70S8yy5C8HKIJtnkqYBez
e6FBk+lwmCk7S1u9OXPyQURZQ7q98erJoaHqNAdwczBKh9w/F0OMUdSz72QI/jtIfehRor3LnLtx
wnmciQieKh17B9vSNvQWOOdCghPQDlnJiPEMHXXcqyBL7ud4DjdpEIBBHu6SSHRXy3tr4za7sVu7
cwwHtgaMou2UtmTS1HUG/ZX4GtNr7N0AP+XgtDY5s6FWFAFImmtmXEFH9vBgCiqZ0sU4kyZfhO0G
tLrIIqkiqmP2Ve2uWoqR0rZ98Yg+GdS4nILaP9FLy3yXlpbR/aTt8UNNlLwTqaB9IItPCGBrXlSa
g4bZ0xZru7slz41zXkXQsmiSyCS27wmJ3UyV+CatovsURvVtqoP6apCXEqB2J2OCRKRx8Y9OZcwv
IRcM/L8pI/IxAJyFB3bM1DmPfLkN+/CVcXbBXFHKfYt1CYqPszmwFwMOAWQBizqmCT9q2h0CiwEA
gj2d+rxCXy1HF+n2nyqvdopkU6roFjGvLA5uabw3GXwsst3tDRvCTRFFzlPnkw1qyDMyLKQvKWmu
Ld2BcGQMa3q5deNH6FZ0fE7CnBdOGh2gchE99AORxONk9+eFnvUuHZBoxTHw6gljNDhihIVNh5C6
M79ObMW2gw3eBq3lnSmbP8eSoJd0ap8Dr0Lt0IbfC2O8FSaevpg+cF8m+BgjgYdPQsTIvL2JkIs8
eudroPJnoGYtbCwQOPg1zwov5E7ldXusZu+u+pEs3oxDCmP1bD/PiVmconJ8DAz/YFrNqWf/s2sR
xCMYCl+i0Xj3E5qP2UT32HE148E+yiZ7nj1dUXRmS/uz/CgY6yyt7MiVDx0+L0imTG3qj9TN9Wkz
+spycC6xbs1li6MD0Rmv8luSjpeqBJxasiDtc1u+NbKigg+aT04QvChL3VolKKClxvwHRXftstcg
U7cxhHNW/xd757UdN86l7VuZG+C3mMMcliqqgpJlyTrhatvdzDnz6v8HKLdoq3u65z+fEy5gA6RC
sUhg7zcgrUvyKHtI3rSxx+8bgZF5xGxpst2bMFKV1VC21QYA4AhhCgYv26X41a9IwQTgMAr8GWYg
DDnY1l6H6mmbR99lu5i1I67oSTKsp8r8atjpfKtV4TYf8UwZnJ7bDyjzlszep5yslthdWts80Zyt
akYDJADqoazmsVkGfBMFZA/TfqsW1kNtBKTfxjDb6xYPI810dnjw7huyeMG0G1e6lz+neuMdiqza
ld4x6SpMQFCtUQWwzduZrk7VWweA7ccZu7nq1XIBTQypUe1w4l5VqvFSpGD9W2CBW7ac4X4wsO+2
NKved2PyuY96fz3gDYcNTIyRcXOYsNS+GVur+UyR7UYd2k8teR/26G6wR3oaq/IsPALoRwHVgG6l
mw9Or28HMDY37NtwKYmn5zI1EAWHnvf4OqeGC96mmzeze5j6FgStY92MeLU7YxLdTIaKzrx6a8Sp
esq9FfhJCKhJfJknrCY6kgLnxI5sJFS+VeJx7XUIq0wYEJIZ/KZ41l7PM3+n6Bn3b63qG5b0/qpK
hBreAB7bX8/A581Me0Q8kbw6ulMb9iNr255BbxckrVsjXwF1eWk3baQDgAaQQF0lXmN0vm59GGKI
YXXqV7WHZ9AaIR7gQtgQwbigcM2VBxJGCdGYsOKZJ0y7Rnf6j8rOPycWDwyElzQWrhHiYNSaNNeH
qW+pWKB6KVo+yaNesO+dWx1Rl9p4MvTobJnweacK4yAInDhZGBqCArbJNg6ONUW59dxNW2u6UScD
AlHVwu6F41MUVAbi9tL2/kNV+1sT7AU+aNxEpY2esPalClO0fJop3AbIrVFp6g+tOky3oa61JCBt
FNvdJ7XQQLo7+ry1WnyRRjTGZrQrt0bp8CpOTfQC1i7tmwiPU7yiEGNNWHjYfvBQa/Mh18ONGZYP
YzofiphbbkKY8Sb0o7eeBNE5gF4Xoyaziqwuv6lT6i8VOIHAMy7Yxu4VHG9vDE0DSYO6BO8lF4/M
Yfjm9iLT4e702P8tmJxnb/LclVFBP7ey8Val1pxU07dEcYM1+H/AIqTIEOpat0HybfCcQ0fOEK2X
F5StIBlh4tLVnxtX2Q1Je6+Zw0vQQwiOq+ZOicnmjv4NsN5ja8d3As3S5rECcP6smOwTEV08VwG4
ygg/+Bunx6WHZwEYrVBkeaZN61eAThoekoDyo/5g1ZW3gkxOoXpqvo4rNyMhpiR2eEsS/6SVFcsR
M9h2ehycMIu/K/r+Mzrl/Yq84jloublaA+FNP0RfkZLmjRqDASmKF9h5VBZ5ut1A895FWvPseTX4
hSn5ro+Vux0V467M++c5xts71qjJeRYKDKOjH4MWmmJAbTMMgOCVJA9AD82YSa4ptD3i+f2cV9V3
pbe3SZaPa8+3hdVjTUnxk+mxT+M7t/PVCQc39GeMkLvPBDOMNFzJ2qoEMUShCRGezoaE4MdQTd0c
hXh1MPa82cFFCBSMPAwtu88uBS2VJCi5rwYqSZ1fpQfpYglpcrxdDjJmixyEjHEDsOS0e6TuBPQD
KOKPg4R91GC5D0qACTjEh1iQQSJHqH7LPl/O9NBT18wqOCyy9DyTDofoA2XDB/l2iMunLEGJpI9q
5KFEPqgRKSJ5SATSX7bkgFUOEMzEH6K0OoQQX8AqPKHJLoEXUwua1cQqWcYl5kK25EHOaLoK2yaW
2EtItuQ1rtdcLqeVPm/JckrKQ1x9nWPbuC36pyBSvYPt6GzqleQSBrll3GQCNCMnOPOk7iLXPzig
eZKrk6g75zSvP0L8rn4HwX4UGA+J+JC87RqWK7eYyN3K4HL4EJOk7w8xP2rWWYOpwIf40nV9yaGB
Tk8ZDydJHKepc4N2WsBNpT04wMtFEN3dzynqM5tBfKLLxyrJ0Kla8NnKjzkdhRS7HEdy8XMmKDFQ
zoipTlAIybr1crJsfbhgDUdzZTthtPnAxV5EDeRA1MDdrDEOXclfQV7qKpEgL3htCgiPnhT2RsIf
pNODbCWScZ62mXiZdN8lnx3FXW09D1DFYqAXON4JHrtdpIcA6quFjhEGGtePLUCMDvs5+RHK/32M
VydsPHKw6iI2UApzB4nqkWxseRjAPZdUcfSrjYLQSbg2JYwHcMPOguLLn4WIksgTyoPjxHwKpfhG
5VZLgTFiU6OV0Nth18CrFEQwmAb1rezKliq6JmkyFQUuml4fJ+xE242fO/beKIsvCkyyI2qniN0R
mZKmvidMAaysP1nabV7zKAHy9tZUcM2neXzUmpM51cmjG1k7q/Zf0UlIoeYP0YZCgL5N2grul+Pj
kdreDrlZfoI5ZG1Rnn3I0dmjcpbHO6zZeV12RiKel2zm7GjaFLNYeegoDZgWTPxQpFthwcewtO1v
uqbF+x7BGgO8ASl3x7i1YvVSdam2Bh3r3jS1Fx+0kVVEkCgHyKARmotNchxg4VOW9rOLrhe8Ie2Z
tYvD1ro07OQW7hkyp0F5p1rYz1gq6gtj/6XX82hrluDdwwB9kjgFkIHMR3KLncAffMNJmLXlofbY
lylKFO47VRWqmh2U3WEd5m0Dzl/lAWYDjp6UyTx7UGQRmYPMGPQRDhkCRluj8oaBRIH8rw6WQNRG
WVEgrp6Jp/Ig7rlJoshkcwl+mCNHPWGYsswrGvtLXbvlTW14ZzmGPTypLtlEsguHlFG/l5r2s3Ai
kLL3sns9sC25ARPNe74DiBSznQFJPVc2bnE7uxyBkgh0GCJe+Mr33v2oCgMUcaFm4D6WrVqYTiQ1
9in2eL+M+WSYwehT1pGxSmzx1ck+yhM7cfZyiaWbN6B44OFkFEV0XmWJH6b7CaUGSkP5bZkKXQrZ
XA7IxDW7wR4OcQpN00RQcy3JkZI2OQmvb7ag2jW2DMiWPNiST4moXbnrZPmC744cCJLpN72JVR4k
f4bKBqdDjXXeqhT/L/l/odhI4Qyti1Jq/Zi2ecLSwgW4xSclPwfbjVg3yM81yApvgtLN566Ll5Zq
WC8iP33Ndl9ztiJ7q4chLIp6xrLEc/CKFAzU2oK0PoAC2rssnFCOK25Zl6NrJ1qeKCJ8iJm65t7o
A5jndWH660Djz8jF69cbhBdyndTHyrGjeOPPD0WGiIky26syYhE5TGddIAJ1AU+TrT7Lph0MwX0g
KKGmXeLn1et7Nq7AM/lqkHQWNgvyN5jlA7EQv5v8BeuBdLwsBsmfPtookBelcTGQ+L+NU6U5uP3b
JKoPQzftylLVd754Qep2VG/R1H0wxF8oa5l1nATtUfbhCoLub3wv3sRjEKU4EFLXdYJ5wgaoHg9u
8vsi8R+32IDspca/mil1c5SOBh4OQAudFUYkVuwO/25N3GzyZDnaSVEU5Gt4A8Ty2CX1tA4z7q2f
Zgle7PIT5c+Sp/+Psau3wnIF2ZLnLbGlu1xm+fWWWFzxZfVR91w1TvzZl64NclROvhozXH/35Zww
dcP9rOmbJXSdouhIFdhW20Jrg4c9i8Ja2Qc25jjJnSxhFegxUOEU2BXxQpMlLJJXYbGXhSwZLObx
eWjbEKRHbO9nlIolE7gIimht1qBREJDjlpF3rrxPlsPoYNHqR/q2nuMS/emH2ID6Kqt8EXCu1TBj
VjfnGWD3HFbBqhXv4RICPvt/8fvIX0Kt+yeUAQEruphERkZ2rU3B0HfWrgsWxc206JY/QVa1jKyK
DqFZx86NMvgxzCJWoNGk3WtpK6WZ2RQIZRpZy1LHmhr0MFvtrtZSnkshkjht9kfdQrz4v8LCT4WF
b0WXt/X0+HsQFfnP5FJdsEH/Zy7qcx61v3//r6f2t/b35i/n/agq2PZ/PEelnvjRPEJz9P8g1OZ4
pKp0T/ds772m4Gj/gSnqGLahuxSw3gsKmvsfz9CpRHia7ggmq/P/U1AwtF8JqSa0Vk1XKbgaumN7
hosPxS+EVOhKda5Rlfu9MoozMtbG81ilMEvCGepFb+vPcPiRPYems5Ojqqto11G9zo3raJomP0b/
7lx5KTn5787VvN+iAFRE0JfVUR7gR7CNXvreOEEMEYcPMQijSGteg9Bl7bwd91Tm6tNySOHV/dSN
zEw5FglVEM94CXiNnxBCCW4U0a2mnG/4EDo7hEzNF91pvyd5iy35CJomxOXUQb81mYfpzSqBqwG5
eOmDcWt5MfVV8pqzuU792T9OU+UfZcvGvwHJ58Bm+yxGZD/xNQMUPqWHSQ02puNDqqoNPDndYdaO
Y6o51RZuM56Woh/a3Z1S+CpmnFG8n2IzP7E4Kk6UK4pT6CPWRDXfvPkwILvywJurOCVlAnpdNsu9
FwzJSY6l46hsgnCMN/BOelCTqA/HTY3bWum7aH/SmscRvTwPgn2p7YrGaD57aqXct6h07hIFWVYA
28WlFwcfMZeL71TTyirzYdW2Q4CNsJnZ2bqsAm9ntO1FC9r5EpSK+URdthHCvQFottp6CoMSkf2y
ea4yAGJqqFr9Y0Il/BZwO1y35rEDwEbZOen3eQTiUcbkQXxXWGXG1OTFPHvWg8d/OkleKLUwSKiL
4jCMKMywWOigP7nJzwcZKyGE/TQgY6xEnn985q5xmag1mdqQ3tVgnZ58X7F2SMtp7Fvt8IlsGxq8
QwPNE1UGUmWtcdQ0vbstnaHfu0BpL9YY2xtQIsWjjgTwDZJ84UuSUlUfRq8/lnmFmog+pqRem/iz
bKXvrWZQomtsaTkGyeA4De2NhnA9mSwq1x6FMGRhRH/Ie2sXZF6w7zUwWuBfWZU2Q/hEIjbfz3Vf
7YNRdR9LwTzrlSz+Ho7Dpq3C7K314ZOFpkKCsoVwGhhCFbqd/G3RmZi0lD6CwOjEYcjr+UgAp3px
CaewgEBXF5dJHCpqLNgB1OVWDtTuhAStHFbCFtXqqvyGEByqLumbHmcDxUyvUm5FNwdrhGSqMyu3
Rle88fXkD3rv1rlZPzTzQTPmDK5na2Adm5jaMc6Fen2bFO3GGAD5yeB1PG60rzYA1r2TIexdhAoE
ZVg87g7dXQUJ9HOCpPwlG70bl5f5/LlPWaeqVRS4FC0CFEs0i3JNYCXTvTdb4NrFITfXnBH9HAnA
BxZVPe98k6msFMF96axfnSB6KKCXs8Wos2/RgOls3I0vVlNfnLzaJeJpIQ889fyjJZ4jsosPIQ+T
pc8HeOcLiwYHNuSp7bXsHNamIyoj8yvyTjD3dPt7GM1PJizbl8z1ho1q+eQ55zrDks77MRWdklNs
ZsXLT6/C+6v70H/lXXZfRGwxsRnShJzB4kpk2uif6+QFKajbNi8s9UO12tGyqAvt0P2dDH56iKTU
oS4gRnKl1iZibyWbH/sfp/7U/0vz47nNNGMt3Y7mxjRm9bmrgsfKmsY7thbxc0GNNcNb0i8mf5OK
j1keNBsHIF+BYpADlZWhTC9CYyWbrjhjVEABynnLae9nLHFLxwyTNd3/6mdUeX2u8iF/mlxqZQ3s
8YdIr1GQtkMQTXZb/hYkgKZGCLOZp0TIHvgZ1Aa3/K0/thGeDE1WNNs2Ktw9dfbms6Jkhwx5a9iV
T2Mw5/eK3VqPWdidyZx3r+SVWGnbtrnRMKB5zXtkn7O6Ce8yqwmwznS0G63WMCWup/ANWXW2iKo6
nnosdEiKVveOiDfuiAdJNvuHKrLyl7mDziHinYca/dRSCfSzJHzT2js4186rP+UKeZTaBKhAGCDr
oY3L6DmAZXNszTlZ+0MQvRl6vP6Xu88FkfHr3ec4Bk88EzVdVjjcir+ubebYcBtbtaPv5MBRxwRk
eB+ryfxmqjMav5NgtpZA3brZ5VVeTG+qUKZVgrY5AfY1HkmRv0x8YbdoOMXrKfWTU02t6pSx/bi2
ZExxs3vUCIP9h7icO3b2iB6sOHcZjm1MUY2a//jfXE7G1CbegWZ8IG1boEMF3lptM+uU1G68yYo5
eBX1CUd8uS3fuq9Qy3+RU/XQ/DG1n3Eafp9aOKnzvVCM+7jMtBfbnyApl1qII0GLo8xKMZW5zO/d
bjjwldwOsQlyU7TU1ISrEXThj9avox/nKXhQjwlIR3nuMlq4jUbJg6S6m3vqSZnmnw9eqR1iw65h
Pv8SX+YmfqmeZNe2ilM7Zv4+SlA5WS1TlnNlzCryO31Ix708VQ7K+MfTMk99BLQNKblItv6cTp94
ecaQfrT6FSkAkPtUob6S/z/PSRAGqxgCdxRh9YryDy5Nllc/alGGEhgYMy0e4zs9VPXn997sBQZ0
gupZ77P4ThM9MSZ7Om+qZeb/6rxZ/IT3qyw/D+GH609/H1t+nhhbeu+/mZWnzgHpEdTTtCg8u2Vg
3oyWXqwzxwzOMiZbyyGRA0GK7xY2otd5fzc5HH1//8/fZKHN8/MXmb0Tejmmo+vkQz2gmB++yCW2
JQ53r/tdCVJUvqldV/pGbikKDSUKXfkkO0myH6xS+VTiDvQUTb/1mXP0mzg423bNeuK9CxCB9QQ2
SNdRL3LqBy+YyKAre2uu9JNhpsG+IQF0skTLEDHZkrFltCh9BTG7P+fJFjY2jxpa4KfB8Vi9mvq4
JT/d3CVz8OMgBwoELdhO/BmTU2Yez9CsGCitdIQyIs7D7u/HZeRsOdFLJu+6v/82/nfwe/E372rn
V2CZKf7HhumyB7Q10xMby18fliOSrXpYG8r3KFYFO919cJ04PsMIRPZcPDVZdn3rcsN9YHkZnav3
uEscfdgf8X7Goa+o9EnOH6GC/zRfxo3A+Zb6v0W19+i16dyteIBqJ//9yXBtiZg6QxMGZ0yRPWyA
bMrvsRyWB/mNli05kRUI6gYGTNmVDF4v7mqQ+Cqs0NZKwcajQnhjlfdefqzExiMrhNeMis2J7Kq5
mz60lP5lD80y6wlN7JJ6bIYCt4Xlanrj+pN1TKu2uRv0AfH2KMm+VXxEsW+PbxlbEbTG/pxhW999
i4yhawsN+ITMjc2Nt/RL419WXPZfP0X4rOwP8am0AH444pv0k74UVP1IUcfQ+G7lwIiwnNVOZLd+
HOwm4r8o+21rsjqkImu0UXO7hCowYKs0whFuRvryokSJeUngFcdIzp3NqTMvujjIeBQjQOlNmnnz
YUCOjkC82xonhLbzlPZQzJGTXtSiR81Pz16rMdIOVmE1d83YNXeGaIl4YdrT/jo3ic0Eak1y7E2Y
jLNeePeOg7bSUBrPRjK592KsQgR8GWtEzzSHTyjZUd7RleqAHUt8lK14mH60oPT+aC2jSysYnPiY
ID+4++enmPuXpxg4UNMFZI+MGI8y48M3rLUjFbej3P8GEHmtaQ4WZt1csWdR2bigT5YdZbeyAIlY
NRKJxUw2HVYewx8mxm6IgOp1upxEReTHhZbp8pKyKy/pltYddaVsG8XtdIlMAxho66fdpTzKyDwY
0yWRYaeE2QWJD58fvoL6ahknjwVG1EkRw9ei6XId/nEVjX31qq4za1MEsFRdtE96patPWow6JzUY
mvLQKKl/RENCdtTBrE8/TV6mTWIkVDEPV9JNVJZcToauTb+LeLAiWb/1Mb2GvJRPWySSybyTjTjL
mDyg7AQ6QTbdwTmBnK0PdtiGP2LLxNBrf1xBxrwSx7J/vgE04y93gOE6rm1iIa965ANN9ddvZ+iE
fhpPKoZ5bT435sYpPYzyJuWcutU9qiP9QfauIUcTtmM5Nb4A3bqb9NoXs+V4jN7V7eDUhymHQmTA
KuzBvxY/XUYOyLmgT8HDFOik+CXUZFzblS+Wjg1jWeNHRoZsokAJuNG4H/W8eht8qqYpqMknNYQ/
SWrbP1elGh+QvkRHwg6Nc8KqaaMNcf1kZHlM0T0M3sQVw8RBObg+mX5AvdYI652poDHSDlX2zVTV
XTVCp4/6zN9gxzbcaqnt38sZaW0PlzSOSaLL55V4Po2oPJ4c+dAaqgkxOZyhtt37yDKx0LsU3JVw
fxyM5sEDbZcijPBkVl74pA+dvo48F38hEXuf0Y5VstZG/7ESCQTcMvOt7uPX1oiujEUpAFBk+ZAL
kimH4L2fs1V/kBNlTPEgoMxa3DzIgeVamcxc5BAVtEYB/VyFm6p180sXjCRERMvRs+IiLFGPWhVs
PsTlDDkozpRTl5MscWYtzny/rJwh43KaHo3Xy8rQh9N/vWzjFf+yaNPMD5t/R7U81WT7xf6fG9Rw
P9ztgTfHFs6dytekwU6V3IWxUmpw0hooq7V8RyzvErf3xov7JgNRXjJVvlOmDMu2BE2G63wZk2fO
0Txe+m/cSOKq4i11vdav17/+0Ch2/nB45CE/1zxk4tA7j6FqVvfXlZ9Y/rEFXyJ4KCT3ZXwyO/1m
5Cn0kEDnffKUPlg3JhrPWLhZT/kM+BxgdbWSo6M2Wk/iBNPnNpAhMq6cgMlu2jT5Tq5QFQ9vEt4Q
xV52g6zq1nqqIRIhkumh/+eozLwvozLzLkdVMfnDuVqiwnDJhgxM8fiHD/HlPlTD/HpQgv77jL0y
lXRCcrBzU5Rj9PqPTGvy+1QFOzoCwuYvyYq8Qy0nWPdiVRP3TXIz6ZN1V01qd3QaC2nbxg/eGke5
qf3QeJ1nyrlBVex8vD9QLqpDPLOM8ElLRmyOWuVOhsZoLFhkleF6sGIecd2g43vZ5dtQwRvK0grv
roKRceeIVmkFOCPac3pYBsbEM1HNQIVFTFvi8iJdCz1+GSBXOK8MVWGxgfHDDFS9IruRsCaPy+Je
Vexv7eSMr1NfYDykWRPwgnJ69bvizhYiFEkY/sv3wKGG88vmhayYapoqxFqHso3x0Zm7G3y3Vqt5
/DrC3TPUVT4iZmGbo3VmnfaAkLYPSL5FcLEP0SCEOvBE2rbZozcB4F505aEvP9nYFj7KDnoD3dqk
RLyVXXysQFfG1oPsdX7eP/WR/wfGqd1R7xWUwKvSvOa5sGwBhDcoR5nDuuaqUtcLt5iCgYV5n2fI
LJaHfiFeFmslRR2YRVjmsd9JYA2s5bqr+LULMDMD6VJuKXtZZyMtnmRyXx7KJLsP+rq8yJ7PR7BJ
DXz4rtWAuLaX+YWGgETPAhWBcWQsZCuzR/dThbUazMfpTcbNKTFvvRYyGezvj3FjUHkbxlF9M2hI
Rf7LSg4lzL98prZj2oaKTL6JjtzHz9StdPCejV18bbBXxHfArw9t1l3icUJ+BdXo8QxhczzLVpHk
zcGumwt7jca6lZNFN6O8i1SM8Qjf1Tl7RZTtS88Lqd2jLeLEs71x8mx8Yh3lockSZb852Qj6u2x4
v6YuLLJE/+5MU7zKVesCoLQ8k8TPyXBRZjbZuq2rWXVd+DdTfp8LvShn3nWZr6/CXk+i30Ectet8
ChEsEAut5WCHUXNyxWGJ9TmK4xqqD47uaRuPt3v7WPT2AULCngq18WLEYbGeStPCf14xXlrbPfm6
Vz526TQ84jFx5BGYfC6dO8eZkxO/SnKSLXmAgj/h7Nm3yLFCAJWx2uupEOkB+B+5paPw9Am2AkBv
kSWSGzy5b1y6Mib3hO9zr9PECbZSbnAvbw9NGUzH5YAX33TM0myfZdiMGUZQglx4n3Lt4zCFCrs/
H6x4MO9mG2HEPKvOhujJUMtb56i241n2eMb8iPeFGm2nWMXc4j0mp1DDedO6CbwQOd76a2ygCD60
o30wcpvtVzkFXzIjF/oH0XQEuJa/aHV8jRcouhwm9OpweQnCLwYCtqsMPu2dmeX2g2a2z7aIW2ze
EbMa/V2OLSpFpCkEne5XozYd+3Gwn3LMAp/bYisTT2ajyY7MH5nIFIkR2UnFtKD/aRpe8FXshZt/
XhsbKiXtD49Jno0OTDlXZ+Vg2+Ir99POdTSGvPTy2fiahXxfHFN1T/KgIPK1RfYYMvp7zAzbqV9J
zWEZzHFWPPHNs95nyPCHrpxvqRNu0hl/klO1TwBPp9u490iMisNk4bFlshJZQnbUqMDx9Xxf6YV5
nRYC5NvaaoPxtIgZQ4KZYOVVW2Qb8UkcGzx3x8r7hMmyurFx1tnKbjmb9T5pUX2R3Rj/y6NWlC1Y
ESZ3rqXdwcM6y14SzsWnwLqeKCMZlsp+HDv3gRd9i9UsP2YYZu07c0SySSxZJ7H+/BBTRSz5dd4S
U4CrrK61tg/ndYY7HWF+Q51Rgi9dkiWfm77HOEwPeaVMgX9GV79fp1aiflFn9A9x9/z+69TE4e1j
iqlW1fdomIzDDrkueDJFH15ccaiw5DmpOKdjjRJe0DTNINiJAdkf3PHCWt88KDVYH2RJmeP1Vnip
hXSgEU755qfzKsBCu1TIZldhmCLX0b7Njocgls0yzcxI3MhuXUJ5dJIw38huo6eAfV3koa+TU7hI
etrXR9kNlOoVbFF3Zwe19jlMcP8yrN87eIXg+wzrCamd6Fza2qt8i8kQtbkj25vozik85xQk5qOJ
5bKG4iprfS2bVYDyZASXhfqyKpejOkLSkIhY2S8DSE0Xh1FDNNybfZ4+Ldalt1Vk4lqBymCsu1QE
p+ZoiEOQlQ0FQ1pzgQtUU3rrJSRbcpqcIbvyoLZOgyAyUHWq7hGoZkiXuu8Ym6KIolcbcskKteb5
jC+F/9mb7vALi15V1FCOM/jKG9nVvcxcO7aaHWS3aPNjn2v+Y1zHX/zG/i0RImGB7Y+3wLOy5zZM
j3XaT28yHom4jnjg38Udcuq3EXrLWIFRDh1tL9nIrqyJymqoHFjKpksM2599OasHpVExz1YRu+Ll
BxtQdJeD9971VdD8VmVCIxExdJgAaMhmXenxeY4OflkZ59iLMcdAUGhjzCgKjezCED0aqi/sG3Fv
C23/2JNffi47UHxjVH0xE7wpYz1tt9Dwyi+Vbp4j3uxPrhl619NnMe3D6VmnrGWcpZK5saL4FFWu
8hP8wSjKeBVnYJMl/IGVgHbX4IQke1MO9c6aWSW6KKXdOd1zNKJjgSYxy4SQYiNqkkq96WMKWDKG
DhEVDBg2XfHLtNx6TQZ2PjhzKN6DOT3OJPdwcvZyZY0TaLTFSC58Ur3KF4OVwD74vX33z28IWNMf
3hCo96PP79mqZlg2ptAfcptOpqAgkfflW4lf+A0+4/YRTlaOdFekcby2bd+yjr1Tqjc6Eic3lhy6
TpBD10Ntlbt4APVH8bPa9QD4ruWEUnRd7s2N3HIBTi53WL+lG7khw9z4x2jcZ8UDJjdbiV+QeAbZ
6pruuXa66LDEFygE2kLXQTlfYiKWaZ46PMdz81jo8LJz1PyTeES6N5tfdQ0P9zDKFDIc9fTqIZyy
wgIuvCTecJ2m4FhyxvUOc1iRRWd1oW59Cz3BJUO+rIQ+ZNuXyR+WUx+6y5V5T+GYLX7QclF97E+4
Grp33theZF0yi4YHDdj1i1lb1caMcX31lMQ7KcEUbhQlzl5hiFyihjJNJxPEedAGjz7v0pUGP/PO
hNwFbFK95a09vRowLvbNVFP1EV05TQfKdCo1FDsKVMBJa4/Z/XIvB1P23Jejenu9mdFMRoQOUhwK
R9zu8tCKFnj4Z8yZVYQ9/owvc+U1r18axSqu10NfFqD/HNboXabJI5loQN2N5W1gRcSP8qBn0duM
7PZR9nz8otCLfpUdeU6IktHBaJHCXmIfrjPmifovSyxLoAZ/WWLpgAk9sjKAjAyRhP6AxkjGpMn8
sCihHOvYnU55eMa7OTgDVMpuEjYfawuDVswZRPDvhuVAW1pfmsbEoU1sNFvvrrOD/lF2krqGYuy7
4U52lbHTzqo/Pl43uUmi/o4ucXDqa9faTxqCdP44WsM69rpgbVTYaA/1ZO+ruHuJ2PpsChQB1u08
ezDJBw0/odl4QTg0xieHmC3SBfGkUCfyUXcWvVlIDoK1A9s09GXzOBUF4gIYVpgPbjjjnMAvnOlk
HtCtCyVN/8lH1vCBUjWk8WB4kjNqExOxAjPrg+yCTXdvB5HokV3NQOu+SqJhl5pzfirNEdqhO12A
ok+XGZoGzgohhP2gQ+YpdLvcXsuhRlHfoMyb+8kL5psA7859MWFIHoyj9ogbBJ7LJHceQfv361G0
YhErfFc/K3LZ7iCRyDsyopSehvdWqFM2EYemokoo42z67mVvjtQNdWzv6NqJcz8r/Rf56GiKYN72
pYJ1RI3DVNfGECxy/6FNx+YsIWutnuPtK8iEtniky4OS+Q8Jnh1n2VtmSMibPOv9GnJGFOBGZvCN
Xy3PRfmw07UmPLf+9w9h2YVAHJ5JVcnO8siUz0c55nffl4elbFXmuW/c2r6Il1XpxoggUHGFb9QA
homt4axquFBgdDSS7wsj/qlW/BkNS6Rr2qr4rcraew/zpz/s9mufQ1zHBAiPdRCE35tWe8ttL/8C
1xNhS/Ldt6XOhloXAguTHjvn2Gmdc2Q1xSHXkgdELo15HYqYHMjdJztkDdhjQskGfAxQhe71AC+R
P1NzY55uC68/cxc8uEFofntvpEF8jcR/NsRQqzl3+LYnR2h6Lrb1TTevhprUYmcpNVsRgp4GgnNd
waXc5oMTPUSxZd2W6hjBa2oh9zWmFaDDgOO6XBzw9Kkf4gmTN3dXgV87Lc8/h//GVrhz3FwffX3z
2IausnGwNjjg/Jp+Yv6rhrjm1y6ys1WvkeuHX9jcOiq+gFVNCcHJmpWcgfkkrhx1nZyhKzkX28fw
Oqkc/aC4BS9d17OOJTvXYy0Osrsc6krdDUYaHpZQZyfDTrhAzp+1uul2lHc2JN/Ci0418n6kynrv
ov/Elmp2dr1jonVfuCgbhhXOrXLYFBNxJojZeQQUMqt450YpHoS94e3itIbWn+X5KU1abdth6fXQ
m6Z501i+81I51rdxtvLfy8RYOR4wPhzXJ1Sf6/FrgnwjjlqNj/Io9o4oBtRPhRKuPF23H9LGrZ6K
uIs2aM0mWzloRK1z5ys4bItBGQo0FChbEpIQUThdUdPhaAUoamRwlYWJe/qcxsjezYhwrUuMUZpt
1aiYUWYU/8KUUqJq2lQMZVMG5SERw9eWip/oqswpNS5zZJfHrY2B+KjcQnXCx2E06+gWfbRXzP+8
O7/KvLtetCo9UlD4LScUDegOSTEiAgaXmN2Lc5P4EY8Vd5xedZ3Cyei8lGgoHIOxbG5yUjxVZsaY
qub4CXeWHj/KQ6A8Q/z17xWSzo+tlY/4RdZvy7hRm+5mKEd9LWM4rP/mFpgIIKQ0TOMuRWNm+n+U
ncly28qytd/lzhGBvhncCXuKjSSqtScIa9tGW+j7p/8/FLVNH58d5/x3gkBWVhUgkUQVMleu1QfF
N+pw7ZVnIzYW9apz1jSE2fmmiL/+oUcRqNqmL8x3g9ezS0D80+Al40VasYV20S9r9rHTIOU898w1
ZX2zZt9ImdsPQRD3kOZtDI3ruLz+3sqUoD8l19Z1uy6Bx1ndHXzoePiRivPYaMqr5dZLKlS7Z1+p
u4uqZfs0zZVXqFiGYzmz3fRzr7joHZR4w2ItvWkMIQtioaCLKYtdyKn1PE0ftAYxgBkHLQ9d3+Xb
yo8/7yAODAHTHMVFNeW8R+hMLu3MYcgnE6XrzibThzRrfZEH0mXnoUD5AHnYe0tG4KqafHAYNQTv
583ftTEdrXzb6WTSYP1hCUPRfB3pSfZAwU4GFFbp7+NwL1tuzbeuoWaJB+lIhYb8XsjGWfG2XUFt
BHSYsDkQI6/hQbbTHzXgMi33fzgCnlDNbpoXK0UtqdfaCcoYTTs4kL+iPlPpCrwIAFCMNIJqbupe
1MCp7rrA/a0dGZT4lE/5hwiEcWHxWaqp4T3LSEs+105GfXGRVuw771Rz+te4jE4QFGrMEvXtOWjT
BY23Iu2cbqUZGXazjSNHX8nZ7LEaEWhQYHFw/XrTaXlMSNMjVehX1lE1yazAREEJvt+gojQoj+is
Bi+mwQJW6MLYqFFensY5w8Xb9LaulOi7kxroAiZp++RPgbJtw3HcgZDpLunktgvZJU6ItoAC+Zr2
Cp9IFwJe00X3X2Lg5j9sJh3VcTTXMPk2Gdofb2MGuM5A84r0axQl0J2V7YNmKPUlgTHtrqgTKmnJ
d1xkW+HUGg/9tN1KUzomw/lz1KBouzH3GuXJsrsFxPHu4Alqc9vbCal18Wiogb4mGkVG2DGa+iAP
vrDg0LfUb5Oi1IcscIYCdVMdWpn5ILtI08waxsnT2+Dfxsh5hrH68l/eXmVuP0/HIM/23//3fwCv
QdwFa6ALDhpc9L/9v+pKrcNeGP0XvcsETLuwT0nCJm3eVMizIkxZ1iO1uVSRE+9lGwwqzqkvLRzk
AeqtoxjxTKvinNokck9oFjnHBHUb0OQBL6O2dv/HWaen+rVt+HX2f+/XwwHZWMG0lXlKC0DwIjQJ
rMnXYmkGZpwcZGJSmok5xL+Z0nvrfBvb5B3cMP/a+WYGdcWF0FpbqoPmHFHmyu/dMdmJOZEvD8Tr
4TtAdW9LADZ8Sicvu7cdtC51tfyoklGBbCRrHqnT0HcFLMK70DUT3gsMA37Bzv4O333Np/3dRt4I
SsMhvis0Hsk2FbYoBqXZezDyyFfCQdtKMxucZ6TsssdMJxkHcuxseIZ4j9CZ3SH3RamBNOMJxSIY
80993I2vRvYjFlP23qdZdjBMyCPlXFQaRLAhq/Wd9I6msvTCrAIwqg68TnAHcjJVRMFG3sHVNL3n
3O2yx9bLykvdWWcRICFoWXG0R7ZDW0F6bJHSKPyHKJ4xskkZffDj+BK5OQwzagwTbKSFm9qKq6+u
86E0Tvjxx0BYzt7+y/ffMI1/fWJYYDddR/eoyFENQGrunxF+FUrlHMavGsQmqbt2EDoVyBHa0b0V
vEfCA3tOItudiTRNk32rbA/iFgqlLtI2SpSF756KRim4AvsMdGR8EbCKy24ow2WHIPRg859n40HQ
ruq4V/cUPcP5OzRUiav9Ry7a+Kcozp5lVsEiA/DitL77RYi6WOok4y+mT4hOqGV5bFL4GrW67LdN
ZU4PeakFK33U9Ld5nq7xo5/T9DmPrrCjRAc9KApqnEKbdTmPu7NvoOaLqA0vbRptpWu2RHWD9jQp
L1XftmfZSzZLc0QjfWd26jfZLpukUx7GDnE3+Krt5fUKsrGep6whglm0Gap8su23i7lOsyVWXB9+
axM8fY6NWq6svnQ+b0peysqQ+tVTFJrlNNc22UexqnzVWSlMZ/9w11UPKXwM4GkLBVq5D9T6wYDe
PdvEKJkvezcl+5Sw7zzGhd4dykSD7KVsle4g7dyF8LgJtGjtGuM6JVCcg9aEOL733Gjn2I14ctrQ
OU2mf2/D6PYkm9oUiFzdqNYe4mfxpA6oVSmm+Hnr0VvqzzKLnTXlSSxP80jdFs6+oVJmIefw5rlT
Ykat3Von2cNMy2RXsqlkE4VTtlHnNMtzhg/XKwlv3IgRDrXrHFG59+MJKH61jepkYN/FONjQszVU
ks76OgPEzo8GWK7bpI428cuPzGIrZzWnwj9HaQDnBhkRGKqbeAlb2rgj0S4HNYFvHodGvMnusmmY
+D82bjdHfrmmz3PtTtFY9KQpD2VAkWNq6yhm8k8K3EDZVQWfibwr2Wbo2V3mqO5Z9o/MqNoCPgzZ
RTPlOPhf5/Ti0aUA4b4q5ySgST5jPhjTQGQaxst1Y6NfTm0Mu/HIEY+ySw1ZBivVHAmHAmOtxyYi
wt1mtOr0G5VUKDRMJrUsil68phN84FQnfDMrv17ZTa4fjL4bLkrXfWhQnXwLMgq2U8otz8ivUPXt
ww0gHZk9/IRzXXmM/DyhYKNJV/ICnSUOoInex7wbz06qtHuHtWMtL5L6z3nhGV/g008haeq9bQ34
7B0U3BJUHmT2s047cTDzojSHPkYcadkOyGrOupN7DWjbE4zr8D/0EAoWQ6SW1BIRdIXC+VF6UaTs
VnakBFtphopnHus8/XqdquI7XAIhO7teqz7p6oiwCVJJa2lSCaTex5GFFOJ82Qbxy0WpTTnwRuMv
OZtTOMrWM3trySKsPenKYF4EGcT5tq4tZPmXogyT6626SpPdEZlHwWjuYqQTjwmP91uD3dgQ1X/f
c2GiO+BP4VbeR5urJvj37POee9u9Ry09u97z/HWges+iemSeMrXK6X5ynJ205FXkfZt631/v6z/d
sxw01Mq/3XOQVCq1FXl432TDplcSa9tW3r5IAJOvlbaw7xQF+M5Cno4ppUXLtqFkGZqnHSAtPK4C
p2OapRBfXXui/LyILVij2ilg+DxHrzbZxo9caOrD4nMyNaub8Cjd11ZeX5GshNEggxqHGJI+GslT
XJeEBqpyWFVqnD4BjEyfSvHm8n16lB1aRzfWqptXa2kWaqJfGCw7yiEiRZKxD/tsI9tqIJXEr5dU
hIz7vEuXn8OYtw6bBJGQUmwjvUuf1MBq7keUmG49RAmDnKe0+U7ORcLLI5ZHwGkJvRe5Wm5YDq2C
ASENdaj3si0b1P44mvGXqZxaRG9hANNUBGHNZrDuVMjnT8FQ1ctgWPkZ8Ygkr14mdN8XKersP8Jp
k2ZO/XNMp796Veivbt47iJn62ZlyMHcPttXZanoTIKsLryrBL/GVrfEhmwcRBtnyRNC/xZYBFrWZ
xEVeeRhzCwZxUBCUY28L1662iT45hyYOfxi9Xq5DS1F3ne1aJ7YywcYs4DFT0AtYjUnpIZ3sui9K
vS5NJEzTqNe+uYF6zkXRwDOkPiDbxj85HspNGOn5d7SD/irVzn634SFcmv3oP6HvoRBtTtR715g+
rx1keoHe2L9cN2oDFyWIyVs6Ydi/thGBDV3z/7hej1AOlA7ICXpjoW2gZTU2VUOwGxJY2CI6zVlZ
Y6d9U1pt4Xd6/QWRHmcTVuOwU5M8f/VM+64U86wwCCJSgUCDMXQQ+0aJtbiOnHFr6D8/+Z5W3Dlm
0q3lAJFtqf1yv5p6mG60pq/3MwTtefLsB+kHtwj7nlb255Dw4NlRCPRdB3rB4wT/5DM/u2Y/oOC0
KfXK/+pXm+tAw+3Wejvx7qu201MfVu/XGxETUhQkLO6Tse9OulNqy3y+9ahX7pC0zF5RukElyCWs
KJq2/UL4CMUBOigGegBKrom5vLW8eK4UDMBRW3WzqNk1PMCY3x7tTk1X8h4Uq954PDXfWt5Lt25R
jWjqDcpbbvLJz1MWKKJA0OumxyCY4kcbLczrv4stP4Eitn0XlFbbg69VUCzNI6pY8IOrwy/NZKO0
NhXVzu7d8XXK9b38+xJhWOxUhQD0oHj3iPzpi4kl6cUS2Qv626jKuKXY5UHSXKsZZEkDtCXZwg9t
sbuVOWiB86QMrr6fV9NKia1LMR/clL1daUBMKZfPCJTDpXD/CikdvC6oBZIjW1K9BkLC9Je9ujR8
GtlOnqRlD613N7hzUCzP9S3bXO0OMQKkhYrwJTUV5TEJioPmd8Hb4OT8cxJhLyI9Ct6qShu2rUq6
RXptqI2QUhk7gjZ4u978mRauepbWPKPeu8FLNs/YTVAyzJ2skutOorLIkYDSSNam27lHMlHusbU6
dqcdAnW73mnv9dlR+a5Srn5zK0Ox46Fvg1+NwfVoiQA9Zul/n44hsdtmGr4H2tfeDOKd33aI9Oae
kQA9CBtKcmpjW4LCpOw3SLd6R2U+ilXiMlVqCDRehW1Yds4UwBVDix6ctPXMgF+1LJs9aA0mq7On
wFbjR9SL0wvkVsHBCr0frZ3i01tXwEpW8zWTFyId/ldboN2HyKa6jtoIzGJux29poNgwZntExWaz
7JGZ9sOkOEpzMPRdRP3Oxcz9GUJMwgGx5bcgJD5uFGo3b6STmX/N3Vaq/+lFIiihNs2Hm3D2dqrz
zczD6l4OVYL1ZCBAVkGa8QBw5EVeR2QmihDzTYl5fkp5/vmmpFdU2vWmlFmwB7qzkkzFDLKba7Bk
rE+aWY+yss+bzDX+J9vQWqKiyJVlXLJnoPhUVsydnGsl1q+Jrp3knNHcyRJiTlcEaxjelq3w4if4
PKcXYGBrgt3tRVpqn7NFi6xHaUGxvqeiO7lawOSORpD3D9Lnk4hMx9y9lxa4wSfgovnV8g3jrR0c
7Sx9WSA+tNCKzg7Mvy+qD964Tk34J+bLuyryW/w2/KP0Io6NBK83NsfrRdp8WERQGR2kN2OdJ/CN
ovfVa1s+v6nUuQNvoUIFjpCWUE+NXSV7asLy58l2YngzVIR5ZzNI1ebkwmfngPPjW1xCc4ZC8UU6
1YZL5Ubt3WW1kj+jMpZvMrif5+qy/Ln3DXGkRpnKfzkWaTMUAp9lV7IXyOJ5ARv3uWvY9t3aoN5z
I71eTewSXGxa9fU5NcxwlSZwolJKXJ+tMoexop1P49DtUAtHdPPaWIYUei3KWnuIBRXcepCN8J3M
c6DPshCEQKiw3JN0mbZZ4mdPGjzc5zIKz6qiKTlkrwiM1Jrh7KXXimpEekbiuD6MYk+yjQD2V4vk
7FE2RV7v7+SLEAleJhi1elfrec3Tl9lRmkUENpzalTTlCB1eiaRTL7JFC9nrjRZaNtIXjkn/APXx
tbvs0Q8OX7vCSnbSdMMGVcW8u0zO8DXzu+YomxtCOgu+oAi6zNcN6hLlUVYY6LUx5aGv9GejSdOT
vJI3IQ5DYrBZ3nqo1mroxYovSvrQm4O6NtS2g79ULaEmz1FOnP8HHamFS//j+tfWZORQrDEmGKS5
DoXsiFWn8VYH9PYku1vZlC11ddI/b98NTN6BrDfqCwIyRZO9oUp8KXNdMuuVgIUDgOHe3ZrkWYIQ
G1nJ4SSta1OPXo1XDMM2LNvPnFqdRAbIpbFbDgEJ4mJw1qkJpaGEDd0yh37tXtQo8z9BF6Km0AFK
8c9+htf2iEo67doLi2jVJ4F20qy0OVlJiPT4kIZ/+XtZKXTzq2b3H/1yPEuz4OUvzTeiA2RWRjl6
cFALLCS49WbKcuybKQGu+dy5sVU6zwXZN68cW7cuLOmgbfYIbHv3KAj8LENjfLfdMNwoVWVvrYJt
GLu204j44qVhFyp7+bHzMvYaqDDRexugjIzRtRdkz5pHWKLKx9RIX8M0Gd+LOICkr6ASrGXpfA/5
ZxE5XISOmgMYI5NSzpmUVKnEMeS1JUki0kC3LtGcQUkQWkehoRvWY5+Dg3U8Sj0UPd5b5PVO1zaU
cvqTPTQANLwqbPfFUKlrHYTMtrNVl39aTAHKhMwWcoNIAiNB9iK9iQMNSoHKTgr6bzPAHrMslD73
F4hLqacw8dZa1YwPxnwYRTQ+gCj8GPUquZOWbHdb/XOobJMH1VYGEOORQ3opmSmPqckdgTw8W0lb
z5wz9aafTVPRnL0dBxCFz2ZuxmQhK5PSNyzZVAAv9QxVe5SWX4TdAn7w/BDXwe+zkfGLgsp+lOkH
JTm1OgT3MiHRQ2+19/xG/S1nYQcQiFPLTEDoVx7DS05N1eqkysX5NhDdKHUhTXm4DTQyi7w7g/r5
SpE/1Rd5JTkgFiih5brrpueMfULWk8BSzADhSCXTYY3q7X87Y4dPaYX/OqkN0SMiaUQpTPViU6Xc
l511lFY7KNYh1Ixv0pIHx9Qgb1czY2vA+HjpOje4dMRT58FyGj9qlPnXHa2o+EEEb56xCS3rSKFI
eLHDjaWk2ZEM8qsu/6R41G2Uvm13rc4pH3mIq+qQGoZykhZVEeI49NqrtCr4jo5V7k7blAIYNGdD
7XoAqf55ZqE0t22S8ovskWrlZ7s0xzRdWmYRn6h6bhaSg2sCUL/wUsU592XqIbWIQ8zkXDBMmgtX
JQEc5j1J60H7HBHH3s8J0srOtyQDdHMxtMl8NJOtP+n1RWRtc3F4tFP3TxgFiujm2tYPJRVmZvE5
qKaK/NHxNplzsi00jxM9OlpNZp7lofcGiqOnONh01chNz47QTeCRGWeP2WnrwSCkJvtJr9LXz13m
82lbyXDKPPQFLds99DZUSJ4Gw9BCOqQ9exU/+Mu1gu4xDCm5QjJEf7qdBcoYroq5TQnwmon3u/fW
b8gthDWbj3CGrBKcHRY9H//Z0yL9Uhbeo2yvKJgnbFYjNDlDUxEfXYqhsF+7lg0PeTpeuef22/AM
bkbKs53kodHJ20zU5r3xIoFe3XxWzW3yTLZJr+zXd1X4pxeios+xOWS/S68P9a0yGcEJbCagNfQP
7kYwCLLp1i7PcrsJTq1r1lvPSqZnM/VPSlEO6IH6pwT4tDxBYffa4lRoE3hx0ClPPp8EVNjhnVJp
D6nPO0QkPzl5WntTCcho7AmQ8Jna80E6jEkHc/T3CJe/9GwLFHPgI/OqneuAydHzodn2bqk981HC
O58G2UqaaW01R4uwzUKa9ZDwmsZOIagivV0aCpoKfRw/Sqen5NWi5Jd3UBpDe5YTV3FJYHU2Q5uJ
vYxYu0+E91mfKI+3KNdDkm84yypHWfyoAgHqEBJMkfFrTONNjePpUCeiAMuLYKNiZ0RrQdnuYLI3
3qqi/jJaRvoQEP98/odBijaqqyzX7VPWrhRAnQl7JQoCYXzmF7OK5EmPMgUL1842bGsjFD3bjsJH
YWvGVEjTqE3erObFV5pNgxYrAhPl4zimJlg3T1lK0KeKrhmpd0vAaDB2b5p2ykxzfJe9woLkWVV4
w7vnIkjQzL2MTpG95OB/6mUopbbKNPSGKi3p3kwKq+cZiqb9vKw0/7gsveq0zzel0murUdfBcfw6
xMY2J6YCROzvZqGxji+oeQPkYRVH6aBMIjvXbd4e1aKDhEnwW2adeUE10t6JsYS52lSt9w4oZVpX
0UfsgKCCgsY9xo6j3w+didrz7JhH+jDRvsBG8TlSI30tR8oOlIx/jix1YVxH5pobfpQpKdG82SEZ
Un6bYSqWH/4EyodcY9HZL1btIfXd9dGpghL8UCmQbAPHzp+ItJDbcjqIQGDZkKOSfPzShlP01hCM
X2VWT/WG6cPwbBG/Q4g7ucSzwEsg0vIjolaO2H30M/FBBihF/T5FXrmKLRio8tbp9m6Vf2HTL1bl
YBKLAq65RLDA/cqGcxfB7PtTs7RjElf6l0xocyWJFYF58WEidhN7l6PvdG9HxAItvR++mHZ+8jzW
Vk3xv7QsCK1meWe/1PLnDlLkJUz66U7z8vxZJVW1Y7WA6Rz5iud+7NX7BrAdP9n8WfZAHXwHo2/6
IJvsyquRi3fDvew/BbDqlUJLV9JLEB+qw8F5lJeSTW44rKDNax+l1YQGWpqRGtzJuSOEBjZ2Hlsr
adoBRJxdUHyVfYdcVGcRWerCpeQBbFUkngldnbs0y78aEXAzBAayuwrx81dtyjZ1reVfRx9uM77F
fCmKTH0v1A/ZXYF1ezu4bOyl6WobJ2/6L7nRljsIJQGozJOOXbpqzFi8ZZXQ97mOoI+ctFOsu5wf
I2WojbeODXNfVHlySXLTWUZmxgbC6ZCFzDufpbBkrSaafCmaPL0Px25NVB4hKupo2p3b9QoJ0tn+
/xx8nWq+2j9OoAVds4ibfE/Ag5Bo0y9jvfNeYi2rT61WWAvZngEJXBVBb1y7VdnwW7fGTX/vZrNZ
2kNFVJ3GyGC/sSCJ+D1KGg9WY609ts1kvoHAJzJQR6+q6oX3to3UyjQ/RNkfdFsvzmA4mE27tKxF
QqDgKE3feIHAuHkNQbWdBxFA+jZP1tmw/FP8nRTxrHE8tn/VSMerekZwgu3/IYYP9quJRuXMU6he
CtuBsDNplIPvUWVVEZPbQEatAOjUKvBnSfwV1WP45+fxU+Iu2j6qvhcZ4L/BafqXwaiideF70A8U
I/I1KF7vYr9u7gUyqasiCf1XEkQ/RNyFPwN1Z+lovJGN0tGwd4d3Z/7tKUVuPMRxqW0N027vmnAK
T3WXWesIMtNndX5QkMYcPhS73iglMTEz8LpdYqj+blSoi29q3ZjJdd1dURKEkOZo8ASEWSK+moqO
apTuIUgsvX3Ar1RkSrpS89h8SdWBbDl6DKyvmI0VD5h2fu3skK7elXZcXr12FTQ7yEn5n86dw9xh
n4ce3dVb2GRPIOtsr2MNfxA73wQ8JWcWVpPsWlcF5z3fs+cV0S7QlPHqTeca6KBD1Ul6pzT2t6TY
QYDNF6ocEiFRaRhXL/XhKBjouXU1w0g1tmpjow8wz8zapm0nhOCvY7Ohn7a65XtXr9bpA9ydpblI
x3pfu0WzA4L1ojUDHK1lJ+qTPPDxfp7FBgxx03D8s4fsFoaQm5HIS7fSrItaXWahBUP74Hv3wtQB
FE/NMu0K/56KC8BaIcnNTRmg7S0bZT95CPL4A7ErbS8t6bQVn9Cv6DfxPP7WNU6JRYFe5PVlvszt
0Ojqs56l/d1t7nqKlIMbQp9EHT8Ap3mAH2eoAFQ+jKrzxJrg4QPAJz8LK6gPt4v5eRMdSiV/SHgh
/+0yfcKiCmofqvZ5/O1i6KfsgWIWx1t7GyhocPjKq7zybe4oQ5GNwJh2ncN58h2tIKadtNeDEpnt
MfRCWHaRQ/jVnKah1aCaSDe9UG+nFqm0nIUXAg1FrFQAFsfrqezaFKmyCJvau3r+w3RNGlGyF5Ba
mC8xzvOgnsZbkbTNUXGXQebB2RK77M2SiToizduXAd9yadpW4vDeFOYnCkiC14piR9muwUu7LyuV
bSws8u9ajY62XbvtKSxa80UQDZDtifCG/RRSr3+dHO5qciQRYtrEJ6D8JxUgD0UTe8dqPkizaUDt
qT60PbKtL0uS1OT4qTaHTJTI1N9Y+yStV61nTAcWYZPY2OywfadbE/hiXZEAfIm9lx6N0nbZ+4bJ
v03l+drnMDngOrYKrDuoPRCQBbe7HUddOQJpSF1TwM3DYTSj7NTPB3km2yISRqvAUSEZ+FdHyJL8
27BYgYtARTrgj3Y5iRxKmtzfVGyXr1f8p4vJsVrlgRNV58gcod8UgNlGnYv3JS/SjTnpSqeU2i7K
QMjUV5KK6danNwJ1qXpKv9Uh6V9YFOI8KSjZ7p1CpNs+DNLXyE8eDUqo/ppqP+Zr0fzewwub/9LD
V0r09qYGzk9PF0evbQheNUF21FUHUtbY3N+anDS2Qfj+6nIbUelJu4Og+eTOk8j2a2dnVJ1VJ1CY
sdq2eRgLVmjAl8QaiZ0gIDdWzi6HBmpRjlbzcG0sMqrtdUo4ZVs+O+qK4l/esdWVnObq0JDrpWgG
Ec+ZUUsybA3KqC7T1Eeo7VfblYBL2n+ydP3J7PWbX/avaxhT/5juz4mk/Z85veStSYovfnUs7HKI
m5XDskO3mzgA/KopulzBCDHEqAkyO4gsH8oYsnIjxJSe1q/1dhVAjb+w+JQ3stGubHRy/BGxuQTN
mAL1mEsJLnUBnZuzd72EcElfJY+6+y59sqX0/BjqBi9b3tpsK5qF69IZPGNVlxCswCW/yO7yAOSa
bbvqOtdryDYzVONlgsj8Ts/dfqcJFQyMEFQ9RH16qol97MJ2fCv9XOv57rocpUf2ocq8WdZaZ6y0
ubd0OJSgbPLOGElKp/pdbiVd/YxorlhbpUrFgBs8wQI9fNFEwmuaJRry0AgKDSnlhehSjndjmaCC
xq/mAcLMCiIzU3tNeHVGZ9Mcvxsx9C2e1QeLFPpUZzA8MEumhjxM1D4rPkm8zqjSc++o6V5F4mav
zPsuNS/ztTGMwzOafuoiQnXqQ3OT/XUmOCQJrvjN9w65QtgKsrM/oV5kNMXBsHTyuM6YFmSH/rbl
mTzUUY32RW2czTIITvavA6G14EQNhXIUkatvVbf+Ip239j/6TkMZzti2f5zjNjRM3O6uEfpazn1r
l2e3tqlwo2PkPt1abl1vbfJmkumkKy6FdfPNyl6U/EXbEmEskg9WfXJDL18oTmBsBlfUa4jy0OAQ
j57TWE9K3rjPRaY/FM6Y3CPw7D7XrYbGp9Okh64X3vPkt/WKuIvD/wCvWff2xmD7TykSpodk1Z56
uXQpZ4q7Sjt5YfhNOi2qyC4+Pxf23McqsYq9GNFAhMl/PvqRoKom6cAySFueCr5E6IVUzcEaBu9F
+Mi9pkMP7zuW3mpPIlP7+6sVmgS23OHhatnOTky5+igtLyFCYqfmJTOcN1XPp7Xom+leHigPhkLe
N1QgCrRlpfnpqEBUQnnsuutGtVp7kUqPVqErCvfg7jZDmcRAz4Jwm0H8eLy1t33hrTMD9KXXl9kK
/KG5buDEeWgA3TyYuYMiAbh3aKsLoCXzwSAqchKCRJXP2wi7UtpaI9ga1QSx+2zJvnGEEE9lR8kO
8bLuoUXkJVaGoxqN/UoQ2fpAP7pE2bhqUc1VEwEhq1I457EjrSYdJcKviVGrX7reMkggNz88QR2b
FGITfoeQw2+n8SwBSFq3npZSrg0SzmLNC4q/nykjGmopHmyrKp5hQMrJmGVQ+cwaYoINzrZC8A8F
GrzCGaxT1YtXgtFps2ypvXPbqIYqn+xsH4XTwnJ62IoCT2zzDsbdRdZm6l0Nid/1kGT97+YHIkdi
mWlKcCAqFBzkmT/l4W+mdPzRls4jCjeL84Ucok3NmmeLtavIQw1hSMZjFHDFhWp16IIoftSsqluE
ZV1+1J397A2q8Zy0gwm/lOlv0qLz32A9JyxQVB/lJFrAWmNzhl/EOA1kO5fUtmX3QxSq9Zaa1XGd
gfJ6sPve32soci/MWvcf9PnAW1N57g1zVcaE+9dgYNmk1/1ZOmU3lugfhK/jOzmHPMAkCwg82JCm
ApcWmtNrNZWbwDSo3imKft2SSN8PThtvow5EuD/Tf6DBE53zEmEqyMhsIhGYN0c4m8JEilczRqAX
v0Yo8IucFICbTplB5JHVzrsR+D1vPZWDNEdRvPXthz03w/hq7xHs01YkAcoFCOZgpyHXdHSbXjkW
UPQca5DX6z6Ar0Q6ZJv0WhqvuVTY0Qc4LBLQMJcolMbdew0Icdcxow91TC91WUJTDLQLqTkIxtMy
U95hXkWHmg6wzSSrFgXpoxzpZ0B1gpYFQlGzi9BU8rtXrI3XWNR1wm1+H9uWfk9Est8EQhG/tUlv
FYflcg5nbEZv7JJ1wptRNw4uX0zGyoNVpShx58/SMHIeEAsB6G8/5M53pxrbBClt2F7NxkUS7deo
cj4LjKJb1KPvbKVD3ooP9mFBBjpaSDqoWaBJaevwdSya5L4rIJ0koU/AuZpGdKNrZy27uT4pArQE
WHdn7/95FOS35Uvb1gvF0LsHlGC6B6oRugcoePYemaTjrR29XxLF0+TyOkg36UhSFbpJSlPlINnO
3zvuxqafQ1yOcQ9xBhH23rXfVEt9F2lu/oy9LZRkzg8lqEOgIW7x6tSKveo88HVGEDb7OnO7Hcgs
494q6s/R/EffQQ//NIL2B9MFJ5js4n7hzqdOKcJTaFXuMvLTBFkY2m6Ophvu0bVQZ9ZAwMC1e5K0
P5LThxqXbaBSFSQt2T43yV7eFPrba+JXz3IAfzNJRzHq/qMiLoCEwyd5oHxGQQsXHndpAhclIuCX
47ZE6PyZavZjrTXjvTWJ7rkl645uczvtpTNComczhTDrSK/qpMNBZMactGBoJdrwMoLjkk7ZRKUF
UFtzvJeW5RNj8Oujz+tNhuBQL+4k20AHoHQFLz+xiH9lJYCtj3+ZZCkY5j51Sb395JvZQnXcYV/B
dPXkujBH6orubtjyThTUQtvlesPLOFuySdX116zM05PsX/OV3ULSw6oz93CBET12oUkAn8k8iikq
fQVSTF+Ggx6dbahyejHw9CnSx1G12T2a0Ym8lLrihvrHyULhA/JTnpuPQ9UVgCt1CBURsPMHpXsH
bv0eQCH/gMojD5tHB0ahdBzJtqaI7MIPCG8LylEbM08BCRQKIH1bWYakJ3ekY/eKU0WPns/DHXmC
/qtLoNtsUObV0ENY5bzKnuWZYgE3Kgtd2+g2H2sMuRwijdQPp6T1iT+xShOKJXLGktyrfr7sa99c
ublOFDeZkeQ7Z3gcvf9H13ktuapsWfSLiMCbVxAyqErla5sXYls8JInn63tAndt14kb3C6FMkEol
iTRrzTXmtiLygMAl/H2/RqobGTrGqm96Fl/dPC8j7n+qQ2XxawOUPQvVSC5gNL95Y/IjzRPvFGea
B41fIbbFdphZMuNXtL5Z2VKe7E3w4HbzJZeC/9WzD252Q95u+Usl0kdKvLxjOjzqlBdTyK29Dob2
HbcR11dRhB3MISbaSZGlxBwGW2yEP3gPBePE3UOUoE4Pa9/heC0G9dHzsGZXyRP6+grOH3VNHyJ6
dpRIgO06kOnAAmpgXlbL/DojW/TTpr8fCMfjaZD9LqxaQzBo9GHSaO0RtmnlTyYCU5hRgS4yhE7Z
N80e1h99O5xiK7t0q/VgCKlePTj0PpPTGHqZrH3gyX/j4Yesqyxg7/snnzU+i+4bbpWn3Ku/jBVi
El0MR4OqYx21mj9J0fi68iWpiwBjaaaVtr+XTWr+oErNFsXR4JOpPUlexun+qCwTDpb5TjVAGyE5
ZnciM9U3KUc7qooyBfpalwisrO96pq8IvllTelkDxnxcvsG2CkXNBIsXdXdpRXHLbJTVa0Leziq6
o5wbSjnj8Ycy1fXrEP9tvYJAouzeFKKjrBNWDO0JIFG4BsNuLpk8VuegavoNPSb/ydrmZ1i+CxLJ
6U+ZJ/KmLcZ0GMvXYRy1N8OJRhSUgRKnrxp1IYcGtBaIUnuLeJqXRtY3c52jBqLp81pUtwn+dKhR
IhOuBV8GiV5c8NCTRlly8do+dHRhXuJGGlS+TE/wCCSLz749ZXYq/HEcHpF+4AS4TKiQzUhrXMVX
4S2itBtenLUhYbk06wH4h8TXebrIAW2uitUAsOIgVwb1PE3UmDVmjfAVXVfceGT7M+ctaSh7z/vB
jarRGhjO7ZvrrO2zY4ZYzdqnfqA+uc5UQDJzkNYu5oQrdQwmXBbYCbUWsS13g4nCRPTBUKupWDNb
/LsRtEY5RPyIVUSmh+3SQnAv7FnCaeVhS91b6f/r3KqrdNSNPZ5Qa14aQaALdSSX7q+i7ac/XiCp
JSB73a9mTNQp9qijSWJ83vdQTmaQ1VHq4YZoDeqDqos2Qki+codlrnwo2R8fOpB2p0Ff/jCJ2ZTJ
rN5Th8FYoLAy8Jn9ksjGrlepkyAWDh7kpfv7uZ6Hb7nLBm5x2gzD7Z8gAl+wrPJ1cnqXxACa4OTj
L9Hx9aTe+ihMO4tUAeSfDDyUlgDZrPcgS/xdeveI+jV9rbO1DcsBIbIc/lROQQgDgAbMMCHCVcnc
h1HGl2p1t5y/n8ZLdtWM4a22gB7mQnzr6xLYRdzx5VUamod4vFdtnBUnAoGh1jUvXTZ+T6TZH0sr
s0+FTUJFTMMxHmUd8H6La1XNJzyCk0MlKs/XK2u8bxs+LK1MX6uJvL7esnWJ01ORV8eVgPLZTru7
qmrkERu1twl61e4Pvrok18rEE2Q0i2PfxHdSyJcFO7dQ1cZHEWtfM90hVNPJq8p+IxjWcQypXLQi
RQc+kWqFeSlTdTrIvv2bag3GtKDzVPlXx6gHyEM+B21XYvOePPW1oZ3zKpLJYB1k6zdO96KW6Xtr
qhmU0pmtr1vdMsfGs82YAFonaFOlV10oiS8PhVt87aUHkKRwl8Dp7gQuWa692H7q1brvVMI9NqR7
bgOSRZl0/a2mpvm6VuIYz6yhqLtRfU+BkEVMPwdRan01moSKLEJOD6nqnacy6InQR42y/MFsUceE
7Zs1Vc+FZUwXuAqI8FPSxUzOc7BYyPkanEQCwtB4wNT8/J2tIr2s2ms+9YzB7mwe7djW/UGZpwOg
hfeyFDPaVdDli+sdcjFirFlQnJpO+XU/jKmVX8mOXstK2hESqAoZ7/jiFhRYEFmCwqn4Qy//5ob1
bk3LL6n35MAy8w4x9lVQhQisFbykDQHbiOWXDtQwhNfy1c0G6wYHKcYuoZRnkXTVY4VtuwtR5Cml
8NscqjKsWNQddAqzDmCmsO3SJrS0Fb5lWleFrb4hahq3OMvKTe7ylCxbNxnZdfUq6xKzUoPlUWhR
PhlUaGb1em3yYjrXc77ga2IbJwwOl/sxqxIWs5S1Io9pj+M06UiqOy0UORShqk+yMMGuaqCsx0xt
kqnLYD17giVx3Rr1OYMKAX2h9IK+UMmbm6jPrTS1Xm3Dm4IJr7m3rjuPip0FdZ27bz1J+0A61vAu
80zxoSqmX4xltPwcRf2XtWXnpLVj81VpyYl6RT9fhGVaB0peO79nuPw6W1T6ZNS1fKWsuEecjPYB
nSo8zQE2NRPY4PeUan2d7WGAmZCqX5vMGmAxIOBMrAp9c7NOX4mns2Er2vGr5sWwgVBJffWsjtji
6sqvScMQMcdl+5USshlbb1M+JoqBIysrJNUaPQISOPXuzTxd9VutUEU0Z1/XvthAN1iSJEvSH1tz
ZpI1zSiz2RPHiTne+j6bbh3/63V25RHBGXtlJqCD8CpKLUvHumetTUTJe1RWqbz2BR/ZZAajzbsU
cV4EQzFPvlC0IhwSY4uCDog0U4nsN+n4hcymFthIxo+qqnRHXK1+uGNJirkDrNuqwJnVdTmOedID
JBd20BIiBeVjlA+tNTn+khZGWBAC9g2MBfSm8J5g5kzHVdzGol3OQ5fHt5X/BdrOHZrFtzKL00cC
qQC42ESw3FDUBy0ZJLf9+mibCxN2I4GjqEDFx3RbVMfsZNUxHwKKGfqj4VpBMuAlYKpG8WBPQ3Px
Vs2NtGw1DpNYvzdDc+xls57abmJFIbx3xMGHQU45hS/c//GK4ndp3ZR/xUYb4k4UjaDWhjIdF1ni
xyWBVlwtF4Z8irHynJKhNKZkBf/GR7glN30bupOSwJVdDXKD/B4UIS0m7pTCBwICQT3EVjB4leOr
VUMikumhx/fleRIeQXWrOnaDIfypIajReIl7KJrE9jsyy2GXCfuAydsYwTa07/MU/IMoVnQLHeEy
zWRArVlCgw3N72qjRaRr3C1Kb4WjhVcJtR0tPkOOxTt7UMa5PWtLcUuVLr723Kq4TYtfprMOgUWW
8Tyqxl2W5YSQF0cLcSdtTk2SloGZv3W21j4my6z7RNS+M3qTYZ7SJQJfOS4jRjddojyAHhhusz0r
fk26/h5sBVBUXDcHT/WirKeeryHMU/TykWg34oYB4U8jPfNcWyI+OZoGhwEwhi8of1e14kZ545Gf
xHzrO7KNBarEKIndOqgq975UWQUmSumPrgrzr4tDw14WX+uVqPeatzS1nbu6V/7ImS9qtjTj3hRt
HXZL8bsz0O9IXBcOxfDYDDK/K8dp9pV8AV/kTQ89875D6TmwRLuKKtWMwwUfxkM6Uik9xHFUT6KC
2qX8MWdzusLtN06zyIJsmK2gS/mdDAJMHtgtSkANAqPL3FzcZZwo0mnaO4h0N1WypTKQihggonQl
zxHLsiJLK/sqZ2+O8CCUvibH7kSRbZjNMEDdNl3PlVV2SCvFa981TwrgzMAdSDs6XfdNS0s9MKRm
coeV3HwexOlhpkoOyq6btDd7i4kOoJLCadMvUTq/AJsZA+FlaUSNkkr2av3edQZaOZYFB24K7DkW
RuV1ntODPXjfyrjGRNoZiXX0x2ku5XXubJiu/XybERnWDLDH0k3eHTDJ4ezpIsgBYq5zYrMZHvmA
cOM82thLhqlTvjfVPB9aQmZhKVGUlxlqwkZJbmuli7t6ztawi5miKhsqlhN75VHJRyfoqxw6Xpyd
iMGVUbHWF1vV7StrfMxprf6MV/ejoWnKSXAj+fHyWCLgmKo8ferYzyYWiWYMJ5jzqSvp244dqwoc
0tHZ2QkjmU+VsLVDjsDGT93AsfIHjG4tljcd4FAUkgfLKZ4yL73alivD3utBo5mVesQE1DqvjupR
8dtimYLlrK+PRXUEPRWug90cMzLPfqLwycWLGnaOK33KlcsjlhCMJHGahH3ef9M2vmA7dNOLVhEW
gi9KKaWe+qrnxUFv2MSe4nw+lLp84atyN8zfD8KfJZYI4pAsxsEp0cgkBOVQ6zsynEqZH2Yd80cD
dNl7RnyGOtdAQRuIqL2XwciS4thaEE1bSBCow5v+uS0p4TJIBHrk/CXe9EE5m4uvspI2B63cxp+f
YBama5qXT0rcrsGoavF92hnfbJM8/DqKKB+K9AIl3vRNBTlXQzZDOFeHXSalp9fRUA/aSji8bTWV
cS+mdC5Gp1R0UQ/HFGJY6SPdb/3YttSTCrcuGltLfhysFRWE2VTjAYbAU+wV65EazTnAiLdiIauw
U5+rHCGA1160fBqieUrHaH/0eUhsc4hwvCRiM3Bnzg7hdvTtp6Uu3RNfroiMUhWRTbzr2K840c7F
GqUtE0NesWnzqEsK9ldze5IBQzmfWhKMputdiV64PqH+W6p5Mira+l26FQGU2pzkec1wOWKi/q67
5RIBG1miyRjqcMStxm9srQIibNU+H4J5GZVyJLxwmpe1jphFajZBcxxaQ/NuZ6gCerwneX1CLZ0F
v9lsAiXDmr5b3DjaDyxfWYdmxc0i7H6MFVVG64CxTjlZJ8lwGEmofrAWWJb6rWxeMSn81fX18PFZ
7Y/2jylbLY2VSry6PoHH9BQDumNHG1fR/sjdmjM7Dr7vgxT1zJvmYM/xFNnJG0VNgoEu1IbGYHdB
VtZzctA2Sa0FndoWl75fSbivB9zEnzTFy8N65h8j+WZpYiNBsILvujgOGKS2N9AClOtuhcJwkeac
L5YYspUag+Iu2/PUtRvNNnZ9sDZTT12iwmINGexsRPs7AOZBXthZ30jbiYiJYaPqbA9B2Qu2v7GB
dyMiSlAhlH+/NrXH1moyidd0rhYhdNCjlBrzQDjUsbU/3bX8SdzF5ZONZ365uuWyO6Zd66OPN14K
NIfvSuhzE8ntsDf3gwnMg5/5/3c6Fva/r8b8rzsuWC67KKE1MQXtaH9jczIAaCx1O7QVE8BIXZzx
ZvVI6nBBIvpohWLo42LrS0+iz0ydFskdhxHF33H5ncbwogAcakp/h6VXdimVKvPth0FApR+y8amO
xV3BOBDVlVEGpah+LBV2DgqsMR8woxKt+kNXebiKrIobOoWE6GenpBOSfH0G/1czdq8VTqjJk0NW
LK5eMmd8k6prnMYtTKBaVhXNiefPUurXRVsPlPB7k/MySO5hb3TRS1bNq7eXQTqEEBMKKcfpojR2
wa0DPzVdMqA0jtKxaiLO6AFvaMcygtmtnrGSYVlFMdaVj+YCC0ax/JWss6/MiLRcQ/cLLzFfZsuv
hSgir1l/82U7wYJo9WJO0KpcPe8PGSkyfeq925SuxomgsqBqLMjZQhws2TUPakVR48g2KkhLuNpD
mTQPVk7GuWnwCxzqE4X2KwxNRGhjk8W+MadaoHakjtfiK6p/eY1rSLIxbI1Dp6ztXQE4w9Dg+QmG
2aMzS/dS9tRueAo75dVa+19zkZ6ctT+NiGVeHCdtTtwC9Tkmjv7e1NjH17nyY9igmaarjShG0/Km
qOx7Om8MRZmlPxK8dIkkBY0zm99GWKF2nDl/qpR4GvOCXiv2QxmzfKmTvPWlupxbs7N/Epl3iQUw
RjlqP5wJljyTGqTGZWgptCJacmiSrrjoCjlNpzLX8xB762kldXBApWkcVqXvQpaPh0ZM+Ultt3gH
ANCuJtLap4N9Q+gPGDMdn3F1eDLyJvsW49NMJTjJBP2lEGqzFa8AxDTs9bmb1G99p32tp769xiMF
k2T7ycM0FSXPuQcHaKoPSUHlb5oXFcWtxcIgFfZLVV7bSkDJ3KJ3C1LfyZDt2Rul8qYueZh6BiFV
KvYO8VCGcFiTN5SCP9PeXe9NiW2ooWJ3uIzget2hQtloNdmxlLP7TRK/lp6Ltr6LlyuBzwQqMjil
MdGbs7EQocYR+0fnTUbgFI72wA7AuEiRdaeO2rOXzOypeicT/keqZ9Py8t9y4QdDiMV48ppSQEyp
zLOH5c+TgcN50Ctp/asUf8AKZORIM+Gv0vZeUBvjw5c5FAy3a82CulgfCDH8XvT+si5p/zJ1vfs0
ALbIavTMy8i0UGaS4WjPf5e82WjPeRfk0kr/s/1xer9y79zb+2G//PPZn33/50vsp+013sf5WK+U
C+4UDtUfGbPKx8Nm0lhEb+390T7fjJnKRXv7Xw8/z39evvfth//q219n71u0vj4Yqph99nZl6SMJ
Fkyq20PVYQlDOPU/vcZosiDYzpcKkt1Q387v7Y+nfhzThTSgYinHpEjbaD+IbZqdTGwl/b1tdst/
2krqsYoc8VRf9OTZ0lRuB7cyAkREyfPeJyqb0T03p9Petx9UatPVbIrvProqu3hMGMY+n9RPnncx
dWQ+n0+qu1WS32HD/6++XIG0q43q5bOPHSe2Wrbx0JilFmauSE6WSGBaK611U4Wp3mKMSpn65v6H
dLX3CiHyi64qc7TGaRXadWo/NcvK9ilZfAjjzbcMxcUpN0RxJjFC1TLViROoOU33xsMoS2IpcX1v
N2N3B/f55DLHXqU9s0Rai/JC5dipYMt/raXTnYC7vNWydDZvDzVU2HYxrCT2/dTPOSt89b6Y+wgY
SnX1JtaeLZubMyqqFbIeqMxFqeDHNeuP1DGSgA/aeyGgf1/3Uv0Gb60+pJNdh+qqQWJNB7aYgwjs
ppixQm3rkykbMj0qQCZNp1COpfehGEf1rXUmBKN9sVVTEEkqKws9vJkYX3Px2+iGjp0ygsYhsd7X
yRSHitq55zIDUiDm5iexfCyEti6Z6MPNg9a/t/YDhcLJsaP0+7Bfv/f1g/7mWaO821tj1qxkmOb7
vl88dGp9emiqYnqu07imDDabQgVniee9L2tY7CKOuu0tb2jba9ZWf8DQ/HPBOlsOOIwRDcr2Gvuh
0v9mk5U+7S/jiTW7qBjU+p8XjIPYlveyvOx9LfftXa/ENw/f12bBJYLq3UdtrbDKhqh4dNxkC08w
bO998ImfqpoM6t5lNeMKW7j5tY/re1c2rUugCk0/7c186ZpnqLX/vEJdHBUdodKued1FrshBH3OR
O+e8Y3wF2fIf0e3HJR2mN6YWf/ns/+/rCPHjoaAa+nF/vc8LRy17mcnGsbPBWw2CU3MPMtC8GPPG
z2nxCd379sPYqM19vx2SXMGoVV/WjflEac7/nvi8WCtWB2Sr+vjZtT/C9725/+xz8+qP6klWPzLz
fFd2IGh1UsbpnP3z6LPPVnpEBNKL9isUMkwfl9VJW54VHTFMr8eg84UZb/SW/i0hEBTGrBmOe1NL
gZ+zJ6Hu2rE6rAXjTeSzxQq3i7Mprc55CkZ4b07pIC5zhs4EVBN7r9R+M7wSfRt2vB9Nk6T6We9Q
7vfTYL/NtZzO2Pe1h/1i+PHFuZdiOSQmtfJjbztRLFmU2AXROVXRUiBppf3qjDVbMC9931tWpRUv
W55gb2VubL/itQYlqa+e9q5mSFhNVGK925sopsygmK1vLZyHgz7D37UyTImUIVNCy/PcV42l0Vmt
WdTtzQbUC/w1Fjn7xQbDxSMVDNf9ZIyi4/WLzs96DKbF4L4S4lHdXrToWe72nlff7Re2AF2DeBk8
biy79Pe+iZknTOHpHz32914mRopomOLmfWLb5yZXd2LCndv2qh8pFwkMW1/PTtkd8ccp0X4m2amG
FvKaTE9CyOroKW1xLKeNeznZLwQJLJK/2hA2qLLelGIkOlWqX3ByYXZf6urN0uaFdT6jnOfYJWtx
w7muGeXOztYcFZw4Bi9+B7tbviERxq9kME97qxWTfHWMC6NjFtpre3JQBQEq1j3KtwrtPNdx+tbN
RLLKlpQUZTT6WQOpG6TkBLYonxOMKF3CrDSHI2GsLTbmspyHGTgYNezVKjl7+sHeqlBtdZRP+0Ev
z4apPBi1/DLoSgaZv10eeNNgOJqZeHXJ3kUxKIvMSR4HiS0oNdRhCELNan709fgYx636mieQJlHc
+NL04peKuFbRslZXlZbPZ9FQF22H/VG6rTHsxrxP6qT86NLmOIsUY3zOu/KXsF3j3BkGpeIWfLiF
Je61aquvrL27X66Z3sa50v5I+A2F11lslh66ZfVZkNfksPseuYSFq54OfSrZ9NegW/3E1aw3M+8u
GULeX1oFGE55LD0LZpPdXKWm1sdGI05bK3kdImARJL2zLyz6MKEBTBukvZf6MZVdjyYEeAIBdvZL
pj/UZLVPXqdt6vzahTBPjLDGcQ/DWpegrYoyFt8C7B+n+nUa8q26sEyjvYkH5D2pF+2Oynv7MR4W
8lDD1FKrYcyPmTS3+rK8O6IKzs9dCyPEUuqzMRZ1kJe2PBP0k6G5lZWzMzeeWfrz51dykCQoDoig
wlwh0U9SC4twvc8I3ti+qT9NSv+crIxABkPtMYn1BhJujeoLj4U33em7B1nVTxa7tbdxdbWnvtOP
+znQp951wE7Xn+3fA4Pzm5k63guuVr5t69bbaBnLywrVfz83A4Ij1qwGe0uFt/jcjkTut+fhprk+
13od7i048OK584pjGgsLd7tWeSK+f9rPDZ6lPjk4GX60hNk+9dN6MdVCBWuhn4u2XG/VdujVCYfO
XidcQ0sM3XgcXcWGZaTbt1nXHPa8S+UT0YEZsHdiOWPfcos5Zlmqa6VjV6FOGmfjpV9DM8MA9aO9
n9oPJDDNrhlve+Pjpaq2A+LeNYRRqyk9TyNYbAbjBp8BS6YUDEEO25vN9gdIAtg8e5M9k7VATkRz
7nWuXl11vcAMf/1o7mc0KcYos4pbVY5fzSZvLhURr9s4tv8cIGA6oSjsNvivE5Pqzfc6b+Xz2t5w
NAOistb6CMhBi2yvkvUEg2Y9BxiAceSDUbjzMR0pptRKNXngTqJIwB7X5S5DXrX37de5i0ge9qbb
mo9U3BFl2J7/2b+2HfgiaStwGRPJUi7WDukSp1SccqjzvkZgTInlVAqSyFtfZjJ6AgJKkHPY/Wtl
1W8ibtPb3vK8Jd6klTWbXU5Ofa6clMnO2UjXw6tq1/q9LZwvKEZ6RC9cgXUEIk8T1xgaqSTHVMli
vdubWo+Ug2K8Eisczoqlzi/x5KEc3ppgPKuHdco+/vDeZVtLkMkywUmHC6xqIsQ6wUTZm9mEG5Rt
boHo/W/ZloioxbCxpOHiUnesR0kJ7t7a31+f6OfSruTj/t6rTec1W7mCow3Xt5uwaNGxO9mbIlVX
fpr1ZnCzvTe7AoOUA4LaWvurZfH4WApCvCSWSa1ZWq0GStvJyCZZQCB5aRmrTRDYqk1mKLG18s2Z
GaPzJHF+ICC+Sh6lVJg8YuS0/iVu8b4QCf0mYFgHJOXTlxqum4+lauOP7FduKDjKs2jsOOqNNcWa
TsnO5CHrcwPE80Gv8vcSPNtvrHzx10vnd8cVv+uqsf3GLOZIE5n94Oaob4j9ZL8vJOI7IvhsDLTE
zW/lXOcocZLkSor0lM/rq73Whg+OE/mGKO37fh2a1a9ajZ83d+pYVg/7QcGG4IFoqIGg6ocD4TEY
CyrQ3akln5a0I4IrpOfU0KkwNgeqWLx+viKWXy+ya3+KrlQwNa6WV2to+dnNj1os9Xd7TX/Vq4sH
YnE/LiI+pnb6px2q4iHDSSDUSkc5Uqavvgsr11i09kfN1e231D6REiu/GOs6HQ0ly0NXKa+J4v1i
ua5G2Hf8MbPm5zCnJumd1jlrKEbJsrlhLgCNzTIvITBR/OClRvF9IkmElYOLFKklWelwYxft7B30
lPRSixDguWlORORzUn54XvR1/lL20InJEmhf2jXxzpZH5hPhexm2KXhM00GsNKGF77oxvrO+u1R9
36ZaezbAnVOI3mLTVEOsb4iIWeAuCbzMxHtV1ubSMR7m+bves0h6anrbPS/VAP5wRqAsA+KMyllT
yKtR09QeqZ3XwYPERvQLqYd6K4mAHeAr2Yfarn0DWuWF6RHEpp18aytXvqw6kzZd+oND4h5xt5MS
MeWgmHN6N3v5r6VWsvt5gp27ruLvShmM6HXvezIkXWDhpvBE8lYDN2+lUWLVROUz4R6SWjXeUX7+
xOJa/DWhYJIL+pMNA/bgTkqwvhHAIaZ+8FUgdfjmJtOz2mjZY4tKZW/th9bCdYbCeYJj2xX7IRY6
SpfZ25xDpmcwKhqyv/yMNiLM7YkFj2aqLwup1dDTyXXvTQuQ4q3Kvfu9NaIufJkMirFne7zbuwyq
D05OZreHzi20F280elSeCIi21t6FCR/At74sov0J2+xzMZiZWbtk50aLN9qnGF6WGEmrmYmnvdVU
WhKWblwf9+bMzoZ8dY/XGJd6uja8ZEqJQsAZl48+ffG0y+jVNkpeLtkPLEqO3BrV4/6ExFWWsGix
Q9tPsqrGZUUn+7C9mrId5onAn0LRwGW/glD3FMUNFKjPl8QFKgK+Wny8Z7zpmiDzlpclJ9yxWJr+
0sUObDmZRmWVMtM1ff7X7m240qydnp3Ufi6n38JbjVdimsFiWPMz84TxKmbxKy0ATeznCNGqAXBK
74xi1Hy1tR491+hN4X5tbehJ1OKoGexnJ5VMj9pl1ik2H5nvBWIYuVSRl7KCoBQte94PwFGasC3i
Jiz+t09fsspPWg94t61nz0syo/KKPdjf5qlMM+PFbQbjpVgVBn00LZe9mSvecNFW5CH7JdpkGy9M
YItTZR/X1x1p5BlK69nent4m8ojcPQaITm1bqwzO834o8o7Rrpvmi5PkznMPG/025wpl5hiroYJM
qI6uVuI82zOICKZPsOTY08R9HaD67UI+oDlE2PzP68nhb1MpcUhlP8IofVGeqaXTj4rWDR/Nva83
5UFqzGd7S0265rS2COw+mnrMs9bqFCPceNi78MIinTfkaoCvffKy9y1rHGk1N8bekr0ynntLNlzB
H90Po708CMQh9x9dVEFeJtb/vuHU2aPjcpv3sLPsRTd9crtkio0ped4Pnpqe1MZYb3trjrHPyaR7
avQyK4K126LAsnX8/WyTMcuXlk7orCvy42ef4RV/PFVl0htF96RlVJX9cYajNXfq837gdwTBYyRb
/dkXm9ObxDHiDqKP+jwmcX4nNfvr5wUF+xTIG113+uxzD4T9548X7cYJYAUYocCa7eUOI63HHuOV
G3NghaN5FY0UQUR7y8ZeCuum7YRXps9ab/aXf/XtT7O65qfs4+SgibZC5FM7T/vBlUQJHQoCqFCn
T6gKIl1yMXI6FNSovsg8Fi9xIQiveXl22vuqrCZWmSMxT+tGBEsb48WcVfFlv9g03O9JA6XYMJH/
CNXuw5JhFue9TL7IVTz3BArv4b3ixFUAuTXTzUiEclC8HqarM5gjHwAnU+RTBxKpKKU0W76oi8wf
uty97Cf3LkxwNIL3nXfRlkncFnO+2jLFdmWdjLfOnETkzXJAFbQk1b1MRFiLUFEnceg6Rx40jFMQ
HuEAZG5eL+Nm3JKPcXFXmWpo2e2Xzogb6uHHu1iM99aYQGxPyUlRl/AzHvKjlQI8KCx2Og0rAE9o
7XnOsFt2axRs8qKOCZUTSoqmWx31Q88aJOhYfdTe9y7XK39FJRzg9Eohacxsvmf70MdQXW+iQVeV
KUIx8aZJJzslTAgEuFUk6YiUx1G/qiusOSyoDJILVCe5yqmc9Xf2XQw2qBcOwlBv1VBeFsVR7tpB
UB47Tu6lGimAM4y3vJtytn8u+2TUntWYui9rZWnRQkabeEdPMNFo/KpeemqmfHU2Bpg0ROspJ+oO
nhgLv1+ZI9kM36vjk5Z23uMG4VsoYrCX1qTuMTHuzA6/U2UCF9xk7zBdX8kIHbJeE8fG7t3rWOEC
RiCAh5+HZYIAbxvtFWjZFxQW8yVW+/EonDT2UWrEt7H+zcukEbgVw4f7PAUOxkzHpVG0u4q1amXN
6pNR8spTW63YtKkv2LDoYaWsYVPo1OThU9Npk4zkEMtQNd3p0DmYX5auXA9qr39JZvwDUEwNYYJj
b6uu4slC/vHU6uabkmftuYLWeAcmEV0Jc0pYdv/D2HktSYpD6/qJiMCb2/Q+y3d13xBt8d7z9PtD
zAy168yc2DcEMkAmCCEt/caqL3mWESVRO/hbo7v2iqG9ACQ4NCWCjHUZrdMy3ztJ7xxTbSjw5wYQ
Zba6j0Uu3IiybQ5GMSECvUbZ6h0u5gCEfyDV9J1eLjnorJKvuVvtGjhcs0adjQge7casJOB6UV2f
FbboJADXQkuCGXuj8bXXTNg28o8iUgd4dXp57gAaHKUp4KFVj2JErUzDaoYoNKOGdRC8KQu0WJGM
CLpaflWT760p3eIYni/iKOs4fAS9/Ge0teLE+pvMlzAq0VyTT0NWKE86DA+dZs9yr1l2Efgbq1hr
qR9cmrTwTl7PCCNReH8HP1tD78yR2+um1ptjlcfQA00KK3gd8AfYahExVLMoy71vDj/syT6+t3EX
JxRY+4RCZ7BDBcGtbE3r6LU+jhAeZBoFXU4lK6dIyReIAOm6C4NfVZKfCCPrB77lbQRiBXmrcscN
/VPGWMT0hOFZfcCUoy6MBwIj6ioEXbZxw+oZvzU4Znal8RJr2dEv6QdDScfzr63WeUNMoEwf0DSV
L20QKJd62lj6YLBUD7UjXfmq5271BqSer6jMUCSroe81qq0XRfYaUNYuyLxfEisPKDEEKAoRyvjZ
Gl3+ViNrzkf70KQuvic2nCbVYw1E7qGnOgyPr14FkGd8ZEZSr1n3LHL9VvZxspKJQcah7HN5y5gg
1JsBcvG9dwiwl2ozsCrsPSGswuezLkAouShF5yhLXXqQl1hJg80iGAtgXIbDo9cEr8fY25nOpD5b
tL88200QKNOAN9pqDIhBTwEeunt/tNDbhzC/ahSoTPXvDtJgAOx3WznA+UrTIupsrfD5ktcITWdb
OWtAKDcSBiyKLCEfiV6M57ksLOT281AMT71vVhdCjcl6bAZE0ZL6Dnv5iUhztTLQkz86Ay5+geoa
x8kKVnJb5yRFrn0yJpwObrXfK9u55AHdrF5JdGNxURxGFJZqxf/WAUTdF03zDe8DDU6w6W2lPBqu
HV5FF4vgcTYRiL1YfY4t+wz+YWCU3bvcwe5bz6yd6IYHfCnEOU5rMKvKIFEkYUGgovZ0Vt1y41DY
RbYyIqzngK5ngOIcA9ANH4MdZOaTlbIopWZobiEd+5wbjU2UJ1M2URju86HW921ZOO+x8wKXqZFr
9+dolhs473xLnQkiI/0MtHadGol3UnuvX6uFXG2YqTuHFuDZ3gAHCu6EJSnJZfLWQLi3sARsXFnf
MAK8Ohj8PsQdGkUWKcRkom2tey9pIpnnZVN0mTUnTUb+R7OEIlaOxs1wGTs6nQGO0U4AehaOs3M9
11n7DuprCl3fminzSpU9XkVX185jGbJsyujjV5yq2xQ33ZM8It+EUNQj9qW/jckhCqrOBQt00RiZ
nfEhnjaTeI6e9tgJ62X92LX1cKvDqecm5eRe/VgGDHWLMt7nniX769jiMYIJO0o184+mjRl5GMFb
FKvoHOrZg6H15q5PA+bf08a1r6PTwEOrlXBbNY+xVUUnn+nBKXatYKNlEABgYwdnw9QfVU+DveH0
tCgs3DsQV8T3wm0nlY+j6hJcIwZD+0fgTEkOAgNmTivSUIWBJerG5HUFAvOfjdSwXoR5+SFzsMvQ
fCS13BykRp84NWEW/BosZM+nhQBpxGLbPUkFhltwJJpt5MCx9lrQWIPXDcw4XY4lNHJBUPpIQ83O
lT48yP7YQ+1wzU2PKs16mJLIFAzrVudh6bEN0MzyY3glDdKTowK6yNGzM4iMQzfASAGudGv05lGq
8X/C4TnaqE2BA6DAzPkTgd8Af7a1uiGFUzDatz5WFIaCTXJ3WJo7hVXxNgI3esVrA7Rh9t3H3P1V
TvGCcepfdubSuEWUwJpCBeWoMtOJaVCWYytXsRn4hAGwcqSNK2qjAe4xqBRbCbCnC1JgKFP9JE6T
jcpLUHrpMQlzuuy+sTalEQIPYUkBEFw2rjMU0wIrw51YMtf42+nXToHSWwIUkBqAVVHF9ZAcca8h
AdZDNPpvPlJwiI/uBs/NN5aF0eSEnNsA0N5ECk8X/d9YQn2r/MO8pj7XXbIv+5LPJKjAyIrcvYy3
LGFHqILl0fK/ZmmufUFCHkXO/kmNPOMQd9LTSBBgorfK+0KfjAfCb3KjHUKn91mt3zjh6GA2b9xC
ltLWsYp8aS2nCP9pIMbNs62rw0WJw5deZpbqFx4yij6U4cmkqXDRtYkqrgcU6G1WgPCSstmZLHiD
5crNWTgiHv40naU8A9u1kcaWBiYCOv20MuHq07itNllsOg+wAKy7PLyMIPgeNMAIZurhdxtGX3IG
BshXBkArcxZTRXKM1YQxX54A0JSkfdTYPuMnLQb+YmxSr9HW2Iu3B9gR2Uujl9Whhy2yFkkVb2vw
xqWx8iupwly34P/UjblRc+/XYErDPgvj8Yzwx0M7AvbWMdW+e0i53L1KKVkZRgrTaq14a5Rmsc+h
gWse7AwpQmIu4edNTA27QyrY8llkzLyVNfbJlln0XSPOQS++SZJ74wMW+56aL5iW1cdkwszkE67O
B2Fx1K17MOFGS22QjwAj/AlJKjaDGrxJkuZuw3+yRL6onkyvXXnKPe6rU0OnWyVZzFYAPSsV5LRS
Ft7G3Q2yxsDQfwkrkALuc1958c6DzmvWGtyirn9GqBx1QzzvZl0NgRESuKFEZ8JghxZK3lX9F9ao
cWNIkv2Pwa68E7gsY9wyWOWXiF3xRhsFXLKD2I1GIkiwsPh7XZmB9rVrFQWhXNoPE6SQsSzAoRa4
tVfh9eCuIkmZ4gjkemCxtqyqfLWkdBPh8fo4/NLbDhTzdOOq6Yxib8Enmkokj1sBVRSZ/ZgMyUHU
xFKTO4MsIt7soqyeTiL2cHMfVqaVxBvxKyO0plmARfhscvXbe5W8FwojlrOG5N4dwXD+bKbn1+uB
dUhRoxZrwGITifsvdkOmyCxpYXwnkklS7P1cUvGfmX5TCu7Tw2HjIC4pfobj3f2g6BAnaYutk+e/
xHFx78Exnx7j/IRFpsBL4XofMruENLrk9bna7JFawZMJ0MeM/RWtAdotK9T9EPdbWS2/Czyw2HTA
qJsSfh3xVCRHkqIzMSMqrJg+3q62YtF7xnn5svethbm4dSqfJ2oiIbqro+pZPHszsu8dcZ/dWGp0
6wYu4kfCcdNKWXaKLaZ/Nc7CgCb/fmhgh1Ug1JW3EY9LPA2xhz0ny7piV7QCw1dd1pWblZO16Qlf
Rwf0mdidNhARaBvSvlCYRaEvGI0AEYA5x8xoxu2HXXG0hSMFSGRbS0/z7hi3oKHM4CCu11cVMepq
E9bRl7FXT+LOzXcJaukqM+JhI+61uCtRnTH/rxXEVyYMgHgm4gixJ/Lm5iDSYqPFOIZUjQ9EE9HH
rnkSD35umuLWLK1BlJREPlcFGPaNuBXiR6ptyf2pvUxdE0FnlGsUP+rJNgS5y/n+6qnVjgCvtF3C
aIBW96wUaQ3T1t+lI0TnWh2e1KnrEJ/tJDSt/eiNIIGx41vJ0DlRwq3QEzKiNPt/LvzhN4hdbK8g
u6u+Otecnx5qMilIE03diC5AfN8b5MYPJoCs/imGyzvf3BlO8eGt+QCq+HwHNZbxsgDW5Fhh350q
4za0/W9Sk8jb5Q7TCZ5Uy4bSvXQucvuQYGK5E7+ldYt7bI7yDo3GdlxXiX+pO1UC5jH1Q9NrLY4U
e/+Z5zT5iHCAH21ES2jDeMcQhqnL1BDUHmknHY710nymCmYxUkFX1x0SbAfRgvvG6A5DajAtKbap
1WF8ZE/gyv+8rpnFR9cHK+ykGnCFCZCytL0xvNrqBGDUMrOc5G3o3qZuWbQkkVzyMqI/U49kqKO1
da2iA7MSP1ieRB8p6ovN8rZ+aKLzrigfC6c7OJW+Fi1hPgRbgb30VlcsEIi+kAl7tUeh+7i84Utb
Fnki6U2tUG7bXQVIb+9bwU6U6aKxixrL8Z+boEiLpyb25mNEet79VC6Sn/LmZpsXeL3PXQ+2cizw
x/rRgyu3ioHHZDEgt9YE4Tx9OFQHoqmnMlEd1B0+FKzTMy4QT7wzVYxBrXs61o8WYwPmhxeViMUo
Z6sa6kQKKKUrm7MxYVXHPn9MO7vZ6frIUKJS5Y3sZcRuWgRmVizw7gTvYEgnu0h97MqNF+R3Kyk+
PHhxVdEO5tdpSYvMpZksbUVUybq4PrTYD4rGKDbl1F2LPTWCvqSHcJ7E3RcnycAzDmBWaHatC61+
Ld4SWO3kit0PuZ2tvacGIkpi3jLgGryFVPfVFFwKnxvWhFJ8JA4ONSSc8A19pL4GLXB3ZEy24h6L
jXjs4TQ8QSiXOfIQ/0gH9eSEWrKTx/4c6TkCZU5zEJ2MQq9dw9nNUc/d+Jk3fwG0+hek/OQoTiie
vNijp68nNowZdL/GznnALM6eMctuZD67eJ7tUtEils5AVmTryHHL71PrXtm0A8T75S7miUVPGk2f
mcROjI1rQBcSpBJ4Ae/gkjVG4g7yo6IKa2tQTjR0UXrF2M46ZmKwBV632A+2dRwA5rCeu4ceiUZx
YK4THMPm0dU8iwoUL2PNTVXmThgu9a3UIm0nzi9+l2sG/bFW76OW1jtZ1x7FU10erdhLm+ZnqA3B
qs8ylP6hkP81QVs6Dkl8+0V6HtgxPc1xpGH6AMZ/qyRmCju/Trsrguz6AWhacRKsnS5oihNt4U/u
J8n8fMWTWPqY5cHwgf4dQ8/UB6fcGBCkkcXA8juUM14Cmx58g0LgNueWiScjmrUnE3s0gAe7Gb4h
/3TmosLSoy9Pcm7QU3+/3ISlVOyJKv//UzFW62EvXcX7JEYK4seI5DwWX9Jib84cA2w/GNAizCAG
ulJjHmQ8FkUVcdl5yCV2cdjkVZt3Wdf+C1Y/fyjF7/wwypiPzVN7DSzgwoIg9hh86MX4lcURQtfi
NRkz5GDW3qB/Q2uFeLLfRoes8n15K6rPu+70BQ0Ag+AdPo/jREsVI7pls+QNY8KSg4JSpAJMbBqE
ib+zbGaUpEh/GMvOvz4fe5g41z5D161lvwKevjNZpRrX6PVmLEL9sMUP0cuTaqvyUdxsMagTe8u9
X/JYCELz2oMAslQWV1+Sy7Fib3mMS8Fyvk/HBulrg1AHfRh9pug4kXADWyTS4s3jjkdM46fy+ceP
uZKtAqmTPwwjxSOcW9743YNofxTNNVBlC9D09Az8pkFyQ7SUf98VR89dFaCc6mDn8eYzFcSDKbJM
4T5xQgTBQ5QuBcscUBSIzVJPJDv3Z6eU6XH+9VNLnskeyzszj2fmxixyHTVtWD/5570Te3Mtsfs5
LQ6az/qh1ucLfD5KUljYqM0XZURqVvQry+hBHPtveUsVUTqPs8XushHPY0mKPXHcf571w3RG1BYV
P13q3/I+nfXTlbypw8dormx8GH3TK46HM2sVxTjPVcULLzaEUiBnQiNi8j6F2ZbNkjcmeIJCv6NO
UWvszpVEdytOvlT9UCJ2Xd0DIcQS/NyixcuyvPGfXqrlBVpeNJG3HCaO+M+8T4f92+nn13VMJ3J/
FoL26zc2Dm0Ma6exsPhwLZt5JrukP8Qq/q36p7x5PjGddr6COM+nOvMVusi5KFL3R24cfy26BjEH
FXvLN1r0IUtS7C0DsqXyp7xPSVHPbREMaH8qJZIIUWZC5OPlZO2d4a1owvOuyBXpkVA20+qkSHaq
kz0v3TtgKmjjS1oaJxq5SIuen7GQR0TJSAx7Dh25nlGPa9E9EP1HkrVCGfgvutrcaZgyMQTRu2T5
CAkT8beNeJJis3S3IimagiUm/UudpRkseZ+a0HKa3qtiQhY2TK9OHvVNY6nxuBbz3wiAAeGiqH/x
6i7YzW+8uCnLZu5Wl7S4Xf+ZFAXLqyuSHoGUv7pvkf50BpE3JhHYCSXiNVo6+3lgPZeL57McWeFV
wuQtORoERrQpQvJh5rhUE8eKjRgYLEmx96me6ESXvA9/XJR8OqRzCmk7aldQgQ8lVApcA0QNIuWa
ApJj+nDlOOLVz6LrcpMoSQ7izuRRmyaHUbZWVWIZB/GElyc6v/sfgpkfhgpLVbEnHn6QtUT05kpz
kCu1ED3RwgCZFBWt7G50cpZjUHNRhpt4Rec4pWgB/aiG1bt4kf+KapWyt8U6m6WTisXBNE2OERLB
sMQhrYlNWbFauVrSruFJ6J/5xiqfdIet0cCAjA55iXwYquLtddU9C862wQJAIKNdI+6qeC5lApVJ
LbKXPIRnIvjk6vSAxxrRnXqOZ366/eKmfnhE89R1vutiziJ259c8YHFydPRhK+6yuOyyET9gSYob
+ylvntWJks9kzqWmKF7+kur76trEWm+FjSFWcV7qvjVZ2O81hAC3KoxZklDPECDNjvhMUmqorJ1p
FjI9U6njAPNUowjvptJ7DpRkr0znkKMyueZeWa9ErbFJ+oM05vpGbhNAel2XraqAV11snMTW16YD
wFMBU3SJI3snB76RbpEMwnCZmf2WqCSo4cE6VqpX3eFksdaMaCzE88TCvSiUL7Hbv0yI9icPUsoT
/Jtyg2pcjyoHSZGXIHiURCxPlD0qEKFZxE+hY6EsqDfXIUQLwQK2sFNZ2987hjs+xEX1E77jodWV
/K1PdVy1YvdbmjMkL/GBP7meDFI8qV5aZzS+O0TrWdl1PRYclBp1nK5beVVZfilHML1MyfNXVY7N
NYo6wKsCZLvkbLIF0Aklj6lRoN8ky0gZhSwyVTk4bowYi1s/lRBKwkygw1HAj5R9lZn5bRyi4ib2
xCbJMgvdszRFWJggvJGF3iYvkB9yh+6rzuLZvpYnKb9ELjTsSFDi2EwB4JXtMnMLsxDVaxnCp+Zi
JCqjYLipkwxMkFN3zIerzD6B1GB5zSHYXqP6NbRD8NBNG4guwYMrR9+Q1ZSOIitPMOlGdxFVrgzh
M81gtcbyHirUsB9kVkIfYklR1kPfe8wgKAhNB2hVbHIvUyxF8ZBdDV3X3JSoce7jtCkTYHsmbQt2
NTWWAl9N4rWSW7iidazO6ANmc32vogvj/h6iYLzNKdAcKP9atLnl+CIwnDsqM8G68OsVuqfa1lIM
fTMMVYrGG2D6TFP0k2kBdQbWqmxUU43qFVbwyGDgAJ47fn4poNpdqmmzJGmf+ygjhtohbWTCTcvV
UzrqsbZWdE05iU02eH9nZm0hrQcHlrvjxwSbETV4aV0Ao7bZt1+jLn3XWEoHFw7dn3dLh88MMhG0
QlagEtOOv1nu/OKnkfp1qCLQCgjivHh9AuwaHaz7qLCWbAyRcS7stD2pbVgf4jjMbjwCBcp/LT9V
vUTjSmL9KmvtS4lq0NUOontnFhXUV6l8ClsWjizEHrciKQpYCn1Ffj3dlv2qxbhjNUzVQyXGlC8E
yzUdxwo2WZYE7ZY+Y/PhYCP9ZsWjfhanKitduVmOf4AchlNngizajg9OsVl+Qe1Ff3x/jObzltpY
36um3qYysjZrF4vl1kueMSocCdpnFXNlUz9DtKie4J63N0LHR5HCaLd+wrQOMlTSI9Y01RB5lpZ/
PiiyX2QbPS5cAwFqQ/shYjHtSjDoLuintZeyI6ycx6idiAILJYsjMpgRaDZuhapL9R6xTWUtkuL2
JLE8faosMGHT/TH7HqBLMQ30wr3Z/5n/Thyl7t7MSjhn0/1DcBpEXjI4+NPTZvpORzlF7IpN4Y0w
3Je0aG19jYTkh0xRLEoayB2b7g5wBgSeh841sfrv6IfSKanle1l6/qE1Ow+Nd7/4luc7UR52frmL
VVSbilGyCFhLNm7hxAOPlRd4l2badBG6J7bm7j8UtG2Mncyb55rhFgpDeM77BA/DaSP2RJ7OLBvL
BhNFtVAJKvwG/6OiOGSuvRzd9JgD/l8Oie0OfIWs7D+fpm4yRG4f+1suEw1cf/p1ora4yJDlanWJ
64lHwbKjbtQwYFGkvAbTJkVg4iqSg+uiWBi4HeR1OSS4PhXnMsrlq6WS2MNB78yHr2EdmYNDm6iK
nxcOnhiDJJ2sNwMoPspSovTToSIpLlyjOnqwEAKfDxVX+3BEourbJgeg8blg+lVDHkJ2fBwz8z3G
nhTk0mjH53oo4rPdBwBOFJQ3m4R1RpnVim2U+cqznPvdxVbLH6mvyM+dmcnPql/eGjrYG2vTMF0Q
HeTr12rof1llrZ5NoCVvdsKpWMzJrzFqBm9BIX2Bj+zdRaGee1c3C80HUQZSeBtDqHtKp5p9+RZ1
iv6iuEH2qkRHUYVvTvIsVxX0y5tfxsOl9ZT42k8bxP3UbqVHJbtmNa7os0HjTUlRB6IpCzmu/VuO
OtxLbWKXMJfit8Qp0dFWtHotklpbdQcN19RNrhso4q9Mo2mfML1Cusjo1W0AofKtarFFkOHr7Sd+
5RtQsHxjJq5+6LHMfMjN/gUITfPVyL+PdmV/MSS7PiV5gHSSqTZfqxEghWwZ6QMiOmjp+u0fzzLr
r0C21M0Y4iJuVu6LAvgMDdu6A+/JXujX2xFrWPjCf2dBi/yr8FOealigYpPxkndOucWvLUdhzspe
EskwT1XcDGhut9mLCmP6Cev3lSiUgLG9gMD4ApNXvoos061YX7C7fC+SPWoSR8UZorVIlqGtP4ys
0omUOGPTyVcZrTcVRvTZG0ZwCZnha+cSrRho0aWLCpuZXgm6h80GLB6ynkjLbgu3s06ipK1dZ6sr
nUG7w+1kdOl5EIwJ3lq5aNdwfIKTSFqBbAJTCNqzSJoYEeEDqboXkRyl4bvNN/8mUkObPNBfpw9a
CL7H7b2DH3TSY5zU8jVwoRH7LnZVXVo8APTZIjvRPuZO/RqFtXwGrNA9qmrNqxKiKl9E9kVUEPno
Iu5yqUxuIktsdFSOAhMCQ9moGK5muMcmpvcoqofQ0R5S/bGqsp3d2AWGheUWGfP8bA5Wdg4ayHKT
WHB+lmQ2VVPYyMzKwyZ0cNFSzaC6+4qFFfhgvKAQFn+VjcLZopuZH0QSjg6QejV7y/UeSUqtBUsw
VVPawV2h6QeqJu1xV5ZrgOJF/BUUdbKHjm/tVNY+vpqGdk5tyXjW/cS65pEBwGKqVg/y7wG05JFP
m3JlWKfgRsSePW1GJXbXRPAq8Lt/5y1VxJ4h1b+LVlX2/3a8WgOAaczwXvZjdeulArh0ZiN9B6pL
50v0O5XdV73vzLfK6tEHStXskviaibJxEYOI68YvbWE/iqq9Fl/KQHPeyyqVN3YZGtc4dzBgKUvU
UtCFfYWO9FNC/GobZmsb2NBFznmp7D783igAxAzNru6O3ngnybSifRD78jOqKuVKnN4a3+XcqX42
rBsBI9JDdBgH7UDMNkd1NzceHRPNcV53C2FLJV1FSZmhjItG1SWnT72Yub9pXTU8lYiT/1Uw1xHF
+ZILjwTwMzL+G3n05HAjyn1wjxdxttCyyTQL6ISFpR/npChWHSXqd7zawVzTU9RHQ4+MvWx2cLeX
UxiWfjaBl58s35C2sZKp2FJ11sEA73vE66a6KJpu7cwoGR4GfFw2bS1Xr7yNMtAf2/rG2PkRbR7p
T+W82F3EkLTPjN3js1ln+k84iYhF6vTztD5e2iSyIKl447YsivIWqnV50LWiOwV2beDu6+bYEjQW
+liAVen4YGaqObJYbut+Db3+NQp06bcE0nK+UJIqSMVlxq8h7r77kmS9K2aVoHasjM++iTY4QxTv
DoXa3ieTqLgsufG5jUNjTzggvttQgcA4VwbxMzoy0x39r3TA3yAfSr9UDx9k0EmMsBmER56t/05Q
Rlab9sXDmqOqn9oGzDI6xdWLUzMnbNpCuYPbaIDn4LAE78raEFxz3YOqanhQ9dYkaSDHyXlUmuQs
9iyrZAkQCYRrEyHrgn/Nk2J1zksaO+/KEEpXvXUc7gHyvaUflyeRbDSU51IrbI5q2CJMpTAuOzY5
ULessp1XD0L6quh8+doWufsalONX1fDUm0iNEwLcUo27qOoo1jlQDPdBpPzW29dxHj/pmeq+uiNr
iZlRPeeaZb26+95NrK8hn8p93cv13qo771um7suuNL/lILKwzCnKQ+d12Ts2d+vWCOwn5pEXTB6y
W+lKiOd7kDea1ldWc95UEGSsOOOsOzFZ+j1iRwMvEcJrWqD9FnaHBmJqvuU1r0uFSiu1TWE2xq7D
UvDWTBsaxrCp8EbeiKQoYME2u1UjbltYVp8BO3FlrylAN2A4uiJ2l920aWMixXu2Je2aWsX4RBTg
vcmD4dsQTECPGj4HOlBI7sXqezh2w7e+DIx1P+UHU/7/rm8jubTUd22X8wBPW1eejeDb3+df8v/r
/P+7vriuWnQwtx19q6dGuO6YsD/m3VA+qpau7s0pD7mM8lEUpEx+5zxRBaHI6jGf8j4dy5cTOSvJ
2Ycq30SxMSa2pVNU8o6WkfyVJ2Mf7aT6bqkmCvvQcVZlCd/Ay+9SUhsQJuF89UrZeVuLd33TomOz
SXolu4tNr/O8svZNXSlVsVX9SL54BUQ8OimRQKFdvtTTRiRNTYJ0P6eTYtMyXUPr8e9Skb8kxREi
D227cxoAaFuy5jMt6ZhOb+zte87t+t5i/4EimfM1gs9Eo8rTo+PCJVV762kwW+e7hgAd0UKnuxu2
jeFohN5KFssBq6+wiSEeH6tc2mmqM35BkaHbN5xVCJ6+Qcs6imv4CXC+tqiNK07Yzs1tFBa6pnNj
XnFXuWuv4EYMXAc0badWdX9SSx/N7n8cdmZzHcPPIOcy+RIFYtOi1b21AVnBRG+tox7rOeI6tfuY
WJH0iEB0s1EPDjZi0Tii6aKhHYMIuaWvGILAiwn7ci8VSbtn8ocsvvan0OtvSIx0X4IQJ/ioqdt7
ULXKQQ7r5Oj2sX7zPRVPDCkf32I//gPoMPnDwT528CdJ11HHwvr3ET+ZvdY33q3IquoxmzaazPDQ
z5BLnCpo6kRFqoBsGHV+U2J48Ugmy9vOyZqbqC+qYfC0xTRywAANcZpo8mQHMo+XbBs9eoh1bPGl
jB8QHcIgwsAYTWvkfocPWnkzvCbaF1BrrlECqULr9fFi2SCLYcebZyvpgmOGlPHZ0QPjSNgjOznD
2J2Sou+Pkhzk50TLMPZx2+ASVS4ST51lX6J8wOu1JEgSNJG7C+taxoFBLne2k/UQXRFdRgCqfWB9
It/GodU8uqg9oRsMdpAeBzRQ0bbPY4PVD+bO/UtgII/c6Ku28QlKeZn8WrEGvfZ7WXvrbRstb3RP
v+A9066KYOivLj5USFCn8aYY/AAlLPTj+DZB+HDj8UdU2VsXP7J3Vq8rdG2CiWs/Bs9gSf8Epjz+
kCLtB4Ff6OWGR6Dcs9VdUvNxdjt9305nsEP8O8CB5Vg89EyozAGRTiAmPzJwiWqjf3fAGjAFTLoz
2qj9QxlZ6qTGPyK6Vl4dY2iQQuYNYGaUH5JKQUgG8b7+FqLWwqC8P6S6FLy4kmPdLAU2rTCC9/UW
yp3hdoc27oZ33WTupCjei53xpihDmiEbIPfvAQDArZd37UEcpYbRsdQ65ZRaSrchlpidYASFTFUn
ZLDhYMjh1qs5Sx8QRBRVxN6HTHMqEZmfS5bqfSL0CbnAch6RVxQ2PDQW8NYJjoE3I6+xcqyl5q3B
wPLUu3KCfAW3JEFvm7hlB9NjSqJo52yHOsPnckqq+gBpSTeyo0i6camsYCeGK0weIMmZFpOCaaOm
Pn5PuT7k596JChws2BObpY7YE3k4jVO7UoEodSlorP/DcSOCUTkE9f91bpH8cGkLH4EjI6HVh7zl
EHH9PsjHUxK/V4Pvv9DnuqsstIyj6sKtaFPtWXYsd691vrQeUx6z5WThg1lkB5ESB+ma81w3iXM1
DOmAdNF4c5oKSmGd1l/a3ipWWmd532tPeoFQ5PzSFWWX2nQH6ICvPSVVAyogytsk4R+CGXfUQcIf
RVCGfHaq+n2yu19HRpNfiXOfZUTcrxAFimuqFP4OOdNxFelycV0KRCkDrL/q6VjyZLW1lps3IDI4
N09nEIeIikuyNXtrZXUla5b/XOTTqaU+gi+kum8xGFUEM6eLLCcQybiTDyx+haeN3UnWpek9DIiw
DsXxRWp9KCSq9aCj5PgQm1Pvq2QgDHTfnvNg+mKpFNsHi1DB1ZIxLgllpP7n5JSHU3d3DaaNyAOC
qWzxRWMVZCpdCkQ9kVeUcrLTO1wBRLI2tXQbIAuzacKB8H5R/gggLjiZXH5VvAH6W5sPb1bOpL0c
Kvc5HdN2A1SsfVSbEDVMq0/utoaoSoiI23Uw2u6QgapFwTEAs49t1dGIHTRBpl68s+TglsZysUuY
6z7IaO0SMSB6HRulRGA9S175df6amLf9JTJRQDFGXf+Gp+i7W8Xmz9xwTzKBTA8lHHhNURkxlH7N
8tpEvo8gAwsazZ9+cC5ummY/tSr8LulEqektAdCDGjKMFjcsHakFA0nPZEy6V7fsKjTNmUCI0t7y
87OfQAUUpSkWnhe3HauVKA1jP8HzEk05UTrUZnwrJf1bNJ2JFY/0HpfFsygLdZuYE0JLjMmDe17L
0i3ESYh9zxiDu9gTGznxvo6qXByXLLGHG6q/CfHxmY9aSmUrsfYhC1ErkWdVPnKTdgXvFHHQ9VJv
uY7cJddKz8yTO6rUHUNcqWAiPfeRk7NE5LJ4osTK2bEb5SzDo4KzHij7eEQqRhSITW+jGrSWpjql
JA3FbjlGcaWf+ZijbPfPaT5UMawQDpk4+XK2FpuOdWsN+WY+ryh245BLfKg5mpK0xg5L32imAxFs
Or3UlVAEYbB+OFAUzJcUP9BPZHfn6PrbnKeJX7BcfHAimqBrNfKx8uvNv/6npfZf51V+JR66DfNv
mO6C2PvwY6cfN/8mUTJftMmTe4iwK1TxvVHb8jmbqokKrl4S5hG7okRsBnH7xa5uN0g3dD8cVoSu
UtPtGG1gp9ZX1yoKinWJgYUXQDXzqvS7kVUDGnpgGlv5aPruuLec5jew3GETI6woBz9bNcI6Ujfx
o3DQB3O65ujH9a8ycZ0dY6azjYRpUKjBRjGHScrW+WlKWGSHzUoq6cgRmtWRw7cdYowV7lZ2Gb0x
zzxAwnvVq9ZZtbx26HoML6VbAC5uXhWv52TQ/FDEjm6tXF2sEP5lAeqJgM42JrqV6ep3P+suEque
Q4Yl4oAEQz4t+GUSiw4RfN8DPGKmqU50DqT/Yes8mlxloi37i4jAJG4qkFe5W74mRN0yeJ9Awq/v
he7r/t6gJwqVyiNITp6z99rGQydz7V7P2PI25Bndt9FZUIsQL7e+NKkRm1SR3/x7zSDEZbPUU3n8
77tiOnlh2YFcIjdVu79+Ag/ap1xwXLVyxMq5PPbtY1+I6X6iEJJuBwu9Yks+LUhGgJdl/CHxs9YQ
skJCDrEH7eBCdpBqo7CaCh+9oV3cjoYiAWx9mIvooZvw8Zf12Y0nG9U/DzXd4gCPmdqZNayx62sV
BIb9QsoaDdP/+9qwUEiANDX3LSl6tWdHd+X6AI7Cb9z2XjrgmgoJF0dRw9wv60NaWM3Bm915c/2Q
FcS6z6BRYBjq/7303+u9I15TW1qn60ue1ppwydRCXGhfb6+vXR8sMzIZE8FsvH7J//oExDxr7v/9
4uvLtlkz353r6nj9xdfXomTaOL60Qjl3TKzXP/L6yTTXq7PtACBcX7Jpq9+6rhZOcZI91M22xhB8
Lw0jfWBm/qvSNjpOhnUDiLy4KMKq7q8P3gLrH6yVvfvvtWIeK0LcIPPnupZpWBoji8zr4ZTbuX1P
s9/+971D6myXOiL9KJF9UFUem7aoIGNosRtv/+9jEpLaXVcXIkDny+eTxjbPa/Gc9d7d4lMdjEvL
rKgdxL3v59qdnZ7j9QMrzf7nQdnd+0DX8jSLYt0W4vch/Q9hxn9fp3IoR8XC0nv9Qa5eO2RXpPcE
3g23TT2H/86opUljtMZyAxW5v6u7Mn4QNMkezKx+bKJYna9fdn2gJDM3xAI1h+uH1681oKyHdoty
/Ppd19dwVBRYEvIb9nAq8PXYvy8qy7+Hy72cLGv4iKMOSsj6uumWI0lS2SbKPJz/1y+DgHlkcp/c
XL+Cyu9eTw3rnC6cf/WcyoMW+849ZlH3ngSxdmskHlkGanHvr58wJHBPvWE4c/3w+gmAKeK2LSgY
Sd7QIMcmklGyZQVjyvqbj/blv69N6J0SZta7+8Jss503o5gAZ5k8NLghQuJZ8q3lQkYLXNlGO8u3
IIfDb3kA9Zw+CNnjDbVy+geKfqhnFYQKrVkm1wdql4W0LNI8zUVRbTQxcXgaYSHRSuqLAA//z7P1
Q/h6r5Uky49sDR/93RqtEhEOfbo+I665ZH59kqtLaFgljNdn14fpKpRcH9jUIpy8vgi6dtj7JhNv
lQF8qeen5J/watV565Td3ZtuLrRZJLvY1fjw3wM1MlaH68fl1fUwivJVrMajYXXSdOufQDYRziPn
6j+yW8Bu0CBpCsDdPV0fzFaqhYCjbuVv/L+nZuF/pbkJA6OvwD5ePz2OCw7R69MM7AzI/zxjzAE4
n6EdlL1/R8ybiSDJ4YxknsMI8XoU/30a2Mt57crsYZ8Qd4DDDPuC2GqzpWGxG37mQXxH0CKKut0r
4r9C23iMyXU81cP45nJYzylxYDtpiI9kFv5WraranB9T+2dWnHJ7/X//O9rXZ9d3gBlWshUxx0oj
Je2sD2bY5bE4SILaTo5VN0eHTULeZt1G04f9JJzngv/athUOfUwdOu8wp4DRUZN7AOkXzQ6zDhPz
akqrVsW1u75Z12cl0IZtCxaE++5onHrIFnHrMOiyGkh8eaEu/+vAYFHmuDl+D0LRNQJNKyP6/TTc
2sT+EmWibS37Uk+dOvWJM/17sESqTpG5Hrly/igNsz1h+W1PftUCHb8+rTx/NLbXp9fo1euz60Pu
Ri1qJx8axqqdr9c4lsZqMehQdPx/T6zGd6tjWgICWD2i6795fbj+w/99OJQWZBmD3Mxo9TAtq0bx
ejjqq+f0+lQuNLyq0p3D/96Z63n634fXZ74xEW+FgZfFu4YTyIO1yv7+e7AHkewHYZ/zVXt/PQ+u
D+n64cSIY7ek/eX6UhPZhDvEHtXINdZgvCYaONrI+zvW9Z/C6DvSR60KD9jqGvv31B3M6ZgD+cIk
zzFd+RCtIMbg+nD9MEuhEBup9ttRUk5ngiHlZundkVQULVNn16tDi5guWat5E5dE6ybkU4e617KL
MfVoT+/n2y/Uk9GsYF3qEXJjawLnsNLPjM63ZjniG81vyrpNNjDKGJQuTXJx0MLcxNEQMG/vN9Nc
3pYGt4jKb+3Qh7J61lsZsGQ0jNDpLDbtcAQ3sG5tF/0B9715WCYShByPTFr3VXay2gmGMKjYh5Es
lj7epZIgSpLAtbFkPoJMMOSGy6KR3QnTcILZmLVtpEliYUZzB/sfPN3ybIniWDUN/TsiidJevLdT
S2bhXOzAL6VbG6NfLYdLEnf6hpsjzuSkrsMeQ0YyXAC/oifJGOlqOqPXOKOpgpcqAMqW7qZ2zYiW
FipcWhQMp4OlMSfyjb0+bEBU9B69xlH99i4Hxht9olL4/mX0L/GcZ0FKwFZUZTpcUyJKU4N29agD
vrXIP58JzWzH3yzCka2jpArUYnv7CNaN1siDNBMOAhy6VDgcaZHgFe8ngS5mevG9tXVJECT1WP/t
cute1xbDgB3jOscq31vajBFYQ+8/TNqeimIJmD9+UDwnW2/Gv99oTg6bCJmOt1B7Crw5Hng05Jv8
43Hlz4fce1AgkA5MPPULYlrSMzwSGPSKN7rBpYtnfogBBnuxp5O1NQiYU7ieEu1XRmTLdOpmPYPM
zJE3RbL82HwyqHpulC2bbM2Nbmtz+GpL6Egml2hgTCNhTfPEvDFxSczRMxHSEL3UeU8CroNPDAd3
WNBOsASm8CXXi8CRK1IE1vJGmfI14n4RQnndkMtMPmjJCMfjdzmtn8KEWMYAVc4M0cu+GVptV8Z9
9DBDXF9a729TkKoX6/HnPGo76bERnIwxXAvA0bGSM1q5ne0n3xoc1k2tyCY21PLmtzQsaEAa2o9L
RCJcIys9WgadPD/THyAueIE1F2GUjE+z4e0IwkU+kiDF0oTOtJUdkpZ/5a0x7JZWDeGcFM1O814S
rao2dlZG266o6M+M1c52tPqyJPzASdIZTA3jLlaZBE05Hwf9k51/EvizO26H7rHPiWrtyOuin791
/ObdkCN4FgBJnkXosRxfUORawI6yJCDFs9xQDRrBAn914xOYupGzKjeZmxxsoembEWSXk4kXQGKt
QCQJ5qugPmr1sMpIX/EghurGcDCs2OZz82vsj59R3HZAnervbHlbzBz4WpF8Ic4tw958JkLxeUQv
ydQFWup09kGmrrMNqQYvpNem5sGlZYYI2InMX9o3IEyc92yyb2vF0L7wL8Lky0pjurF0qn/W9Gw7
kjosm/4SLQMBstW8J57XIV22Sg7zX5Kz6Vc/5dXwYQwEyutyvhcZlf+wrLjemkYg0egM+gQrdAVk
ckAzDNgw5pwIunoACJZ9jhykTdcQCqxZ2rFRFFmJMNpA7jn2eli4NPyJFDhbza4r7eiBbEO5ZbST
Bap1nx1VhlY1sBBoYGiL4o2M+yI0fAbefSfTTd+Xr+hFMTlK9tAqT8lLQr3pdAQJrzmxKKPVtteK
F2D+D6DTvE3/OjoQ6No0x3c/Hb3U/K61/LtMza++tQgL7CDz6+yh6HDvq2mYd17JsCA10LJ7BTqi
ZI7fDLqgqgT2N831o561t+3aqKrmdRD7Y/Uu0QsTf3CCVLYfxQbuXbdVmrPanZu7Mck2ae3QLVmF
um2sjrXBTaFEI+QA74P1wqrpxEFmHLsyvXMRYmyaor4t8/q3tNxj2zqffcrGS4n7xCvKUOjFAaEK
/aBIktcyRfjqvekkSTOLQVWHLQr07WBlEHmmMQ8djTR6U5PzRrMrFUaW9uVBNkqiESF6am0FoVKm
dJ39rLonYt4YQ5diTxdgby90MpPquVL6TpDqvfMSB/0wmpXU5jTT6jdfr7PTGMSJtzLE/oxWAm28
eJkXWYTwZ8CFL1+1cl7Nen4YncAsnXbnxOpmAc2ZO5DnevInDce5qcFYe3UPZ7A2maiJ/phHETJt
Zz+lWuilZN2/z2nz4cfFk9MMF+WgadSnl0QWhx4NTq44JzLZ70CygaYZLwngQARtgNG6wg7zhh24
1oVWx/UJVd4uDm1fTzRxZ5hx8KGBBpBdEdsfs1QfZFOXG7fQnnsPkI1Mzfe+zL8mcHpWq97xl/0g
20UXa+2XMT0OonyasZEHhV7/aQbg5SkcpjFHUc3xeBSEiO1rxgBo/ix6R/2yZwAJTK0/xsPwQKYR
GYIe/fFJuj+96EFTcIclY5uo90qA/AWgvNHEROSlXoFtKi6mrB5y0DwbY5nsrfD9vXL843vZA+iD
NnSslS3h7eeI5WfkEQk5mqSxnwnFqG/xDSPhc8Gmm1yRTURnh66wtL/0Ul5yfXob+KPY+r2miDAg
fRYvfqedWfkeEZc1m2FwOfTxrUEyfW2be5lNB1VHu/7QT9Wu57CwSLDzZ3aoNsz2Uur/CRSw29ym
dKkOkjw1vSdYTPmXvIb1OVg585RqN6VcvZMX/RQFEco5+rRKda/OIC+mL+8HrwjIc3hoZPxhl+wb
sZAR3TAV7y6eevik9RgwmiHlQRD9uXBuMBEAG19RNnTGREWjtp6lIzAe9oJ9xtFnt1yXt0SPdtQB
qU6vistleHUkTeWl8NQGDs9dkal+07oQAXWB4Mgq46faKX4aqbpNKYspbP2BxEhMh12iH0fd/+Na
FJFzAjm7isez1VNlN0P0MUiuu2Uwdw4wb7cfbyy6d5BT8hDEnaMVTEPbCJQo2imQu68wCBE6xbTQ
LHqH3WhxkF0OI5EnCwu6UYaD6foY/j1vM2ZTGZaPfQkjasw1fWdaMBv6Lv1DALyMYNtzg6OSfPC/
dTUMFwMQGbsx++BF8kkTM9hNf/gQEtL4rKXoXoaPrvd38QhStE/JKPZzPyxoEXQMOAqE8WGla1w8
FGGtyII2piMw6HpJxzo/lMvoHQmZfHVT4D3cwYex+TYktfE8cXnW8HWy9CK0moS5CYZixunSpn8M
lp8QdxKqJvJ7lrS9xGn9S8hoshHGwFjJeo56j6CS6q8Buc5bOlwSBolgUeqRz1ndDHF7digWY1nd
jj5DQ/JFQF3dYCB6odZ+8RhaBHa8ZkWY6mu22QHk3qhuPZ9bjTOHuTesCYPczR0CpLIejmr7mpst
V8cUON2i39ljqSjGi3wjPGowp0C3Eae/I/1sebbrlZBlK3hvanq262lrmLaisCI0I3VhOzjDvTap
5phq+b0VU5CTSVuZdrW36Ey17TJR0CbjHpO21TtlSEPo2Univ/CtYKfmaPYSo+UK4KTRfmn6faZ1
fowcS5EMLJlW3pYNGDMQ92JToLY9LHbchT1ETH/Kgmyxb7rBR5s6/NjaiajlS0owa0UTGuAj2ru8
2WJlvM9GIXZ61b4DWTgN1QLxuV4RzR+tILha+QZm/Tp5boRLJYQGyqNJsGn1mLqzTsFMIkGvvD2i
JZtoSHcKMgdzjzPjCrE/swEE5DjNZLY75k5Y85OpO5c24wpMOMK5IFSCqeSP7UZjWEiIw+U2MZx9
6qiPRZ1QzjwXKFI35IK029LgOBElfosTA9nIwn7dwask57UFb79qkPlWbVsAPeTN7M+asXMIPNr4
tvYoarEbAdyui1S9gYOKFWpGQL1f6XKkf+QsbJp1Bh34PibWX9PR5l1kjsCSsZBCNGR7WhTg7agI
bZ+zv9bwDlCYEJuY4F+hxpdpAiMpt34tR1YbR9Hut6EmsW7SQrTBC5r6Q+rpJlQ5N8xJOd1oPmeJ
a5ufNFx+yFBuzmPO1NpkcD8TVZSbxh+AfWWIVAYDpWWEel7b6zdsU3rEoWky2PfyvbDh0hpKHVxj
9KgDsiYANddDT5FvmdGCo5ZnLeVsqzux6YvmOSsq7EjOCTBmuNTUz5P0SfWlSbFximQ/kTgOtXO5
dZCwN+J7NvyvplyyECFbw2k6PLjV9O720xck0cMyz4FjGh+1Sm1oyROIXswXkeps+CRTFTAH0Rvx
OObuw9B72DKy8mb0BgYorc4g23/PbEmifWk9RfLPIHRQ3TBESRAjcUd3o1Al1U1hi4swHC7dWJLn
xByj0927hl3HWFdTmKT6PYEjz+ZIKqY/VLs4mf8kkT2iBXQfGKgQ4JJFMJuXN8//4zkaIhFzZfGV
UgVSZhTYFJjg6+IwM+twhmJLzPlm7AbmDclea6qbqngGm+cz7IwOnJNB1yTWVmUGO7HR4EvNtNpq
pmMF3qmPAXbS9EO7QDa4P6A5qdzt1OpvWlEwahnMfaRg7qmIMLwCDFrrDkE8yq+kRXpvW0fqi74q
KDAmd2NTVbL7mu70/EglbUMdLkipSv3AqEeHX0MeQuFrQYQ2t2otI/C87Ht2k7eEOeU8D2WgjbAB
M9+cj+78Wou02EbmvhAMpCt8qHhQ461DDkwthre8itcONTv/KONd850u4IbArKQz6LSSV6ftM0yk
s5M/K8Xd2ybVe9dMlByjIxkT9oyHE0KifdeHofzdRGRk5ElzK+NkZxEksvNndW5y82+hYdhNMsjv
K2+olV8okp4ZiNc7DY3KpuWK3/qay97Q51Kapv62mnc+FOB5pt2OnqsNozyGzlZjC2xxIhRMtbIe
718R0QtJ0+86Ki66qwE1zxqShSKb0VPaHxIAGxtES+6mq83vyQI7VTwbjluRuGV8uIZ2cBdF/8RH
zWM133UN6hRe9ze8mU8q6mnXmsntAnIYsm+eB6TBQiFY7rqECNd7xd2USxHDYfWJJAbp9/hLvuVt
5BOxnLJGGQSdl6P74hvqPHfASODMkSVvdXdjJz4r3iyQKA9p7pt7bY1cTpr5Utg61Pe0GnZpyj5N
p/ZvmumFaxQZCKL6dTl0tl087/k+puBDDPg2ORIr9JwbphaSgLV/wUgabaY2Qj307avX1rNe6W0/
ueVAtYkw1V5QnBFdjXXiXOQ+21SWqMii4OXaRGRLr7ftkNe864750RpoqUo0EzRs/9QcvE01WQ9a
kdMyFNbbyNzSiKcxJP1n5an48SWxxVO8OAejoEAXMaF8rE5UAJD22MN6JuzWdrAQGkMSpmF17yfx
Q/PDwhsx+ZlwVqpkfCgEOzWnw0+TTcSiCP0t6QhqmM2aPKjpCQBpsUPDdZ+544WxAkY/rbgVRSxD
NoGXaSW3ztaj8RlX3qc79C+9zomZ2y9kXzyaThWKmJxCIoChgBMkO5/6jqsFWxcK8UNv6W+DtP9q
7khfGaVbb5Fdl+k0YzLu/+6SWjgmxmM73OYtHHAWAGRwK7zZeI/WzaunxZcFUiFI7UtuOguNu/6r
adWudbWXgkjijZtYUzDVFN66jZoh4myhihmq2scqLvSNLYpTHcm/lcBCkQwLUErkT93w6BbibJVO
H5jaQE1VIb/XAVSrTNNCsebzDr6xxQpOFH1WfyVlcgBccerSZKfn9nfidfSpOqaAJKkSpZjuzbm5
zR0CRbu2ODYjkamD3mxRhX/mRo9c1CSh2063Wc7gOZPo36IKcLC95U84D8mdm1aIhKdLpRnwnRwj
2WB6jCbrTySxUETR71JpTyZRQsqpkyct/4CZWNmLGWixjhprMm9n2GOhJY0vd5BH008f64nJOg7A
bxmtBzspPmZjfM0rfNWkLUC/qvmf0+l2zqebOkOeF8WflBCfBKsmG7ced3YzfwzN6svTuZFrpY8i
cKlhj5uo7ajN106l2jPFS0JrpjWrpyYB8CbdhOTDt0mkyPvqUhbEKdX2n9KbBBN07X2Jp4vegpD2
qxuTJVy43l7WtReUE5C7Sm7TKX1Li04Ev63dfNlW8TdqGrSWZv1QQmuUbsni4nSkLdkSPN55qaZt
RH48Kie82kZzxmf0aGoj4nScv7gsDvMEljAhGzTLdJp6QzVyNqI5X4QV6sxUYXDFeEGqKdADuaiM
pMQ03y2xe8ZB+emI9qNYlrsRzhdjNeeGK+TVyaG1aUPoVzUaTC/em10WuNOA4FgjLSpbbjEvnaDW
LvvWtrY2eAPuPwZ5lEXgmVxd46KPBzIdoOgjA1feAGSdf6qx/D/KpXnj0k/ZWFR0nMXVjVW8DCIP
CVC97xL5loyMwNdTcJmJmEJYou9ihxMF/8TtUkR7OuJvkStv6dzeRYDy2SXgQytaY0sK0bkQ5aNM
zPdSOYKNXkJZi5/K86E8CcmNsUofr1KBWKcpQ/O4ObAbeyRU+62R2Re73ydcoPIINp9M5SUK8b28
2c2la6J3ygP0GAklSkSj/qIxyOkMwlaG2c63XmkeUBnR1stmi5KhjcmH1C6122i37DVfVUlvdxnc
HXnZVVjbzsSeXvm7cgFFs4giP1TdTVVrDAj4AVsv177Y925mvBAijbyDWjR8kyXISkKyYuXFpzGd
2DRCTmC2rwVNZhNbPNv7uS+Nk1YwwWpxIjCJcNmoeYmOPcPYz7PfHrHHpZtuJoNJGVb5R5t7oPFu
3u+vH/57DQx9xnXZF1HoYuEAxN+Y3KskYeNuWZNlsKY/qTdPpMC4CbBwXDUHrT8faxdLOianD4c+
siHQn7rWoB34f3aLQaE6iIhOHxB7tjYvS9H1+5EKvZu4h40dDchUPpIv/DnIYnV2cfdZtOkojNHf
u9GvS2ZnMBfGJzoy7jU9crdMFzE5x8W7NgBUrS1Ke2cyfqLK46Khwi6j6K+ViSGgReSFYAOEbwFx
1iv+J4dlyWtP6bSWbIl2Tlw0fJH7lfjm19gj355ZhKMhOkJiBpBOx0r65qufA/22d82s3bTrr0vX
CYzlIJ+aIN/73gv8PLCHFckSSxWMc3ZZdOdP2dw1mRg3WTE9VjHT58Lzjl0jaGm6d7mJm9z1vjtl
A/GP2/vZLh6ydXTgayVtQ9WdhR5PQd9ZXBE+KfC4yk7kY1RhG7eKGb4MKa4nLmvrWI2CQB2b3dvB
ihMBbAJlh+5AJDDcBiZqbrkQGuNum9nNXZeNb6pcgxZVNu4jq/yd0qW/kZA2Ytrbus1O2Yp9brCz
xXzAsrZ+or+ls3vjx79mbzGT7chD89hwNqlXsTxmj+X0ElkpdCGPPVoSW/EGi/VGSVgOqlaB52fs
nV172jBT3WepbrzmPqs17Fh2t7RYVEk+lJGexUD3xRnFLXvsJ0cvX/vSK7ZaJ1KEFvEbjBEs7J65
x82kBwg9WAZX0aFL7BCdQ5pUQ7C2PbejiVnd5D0212nrohEMaef5niBTvss8W8zCdrrnfC44+cuJ
VmU0MlwBoYLFnYn7JBV7OI3cJa8qvCB3HANH0/hkFAABdQvky1g3yKpoWNnNd561sF+q6VDM9JmN
wvaPpjjKUg6bOWYw1S80n1w3/xxo8nG3qbVNheihL+rkGGfjWkCb7zYWlw3dyhjcieru9bJksGLa
f+t19BR9tHRYAiPXqF3lpadniUy2O8VYAweKkYfI4aysapqdg47vZLwd8dcFaFSarV/ZUNJnxh7O
mlgztHT80mWYmJdxwkBGyPddAqWC8m6junx4aMlMD3vijVYg/5m+/E1st0Ex0LdREDWMibYmtVRz
zMYW4gd3hKQVUdAOqX4jJ31XUlNuZhfndLqQWC70O78R1l7oQ7uDEHlc2szdOHm1TUwCW5aYm0Mc
i/480W/PPQTuWa5enAqRqS6fmZrx/lcL0h86slHaZ6eipq3OvhVObeYQvTLuYDFAkWir9CJd5qdt
R9O+sZSGKRYeZOGX20Va3Iyn/g1Ez7ay1/qzxhq3jEc7ZyUt0vqlchbr4Jo1amZRzyfRrzOhDjkN
8Rto+Ny8o64tyBPHu7EVCaeFNgkM2D2NQC40tlmO/VIWXRm4RhUFIFcqtJy4XpssILKtAgC1XpJ3
heJX5DOXsFV0diCEWPMU2ostslfpcGwjQzqHLM0RMHHZY/N56Rz+49bmV+InohMTOyxrjGQcb3y1
fRthcV5eQH2qc1w/6LRQOKOqTcS7sk3yHtx337Hd43cbzbwjaGRk6kyV5TLr2TpeUwdZPB4EG3fi
hUsiVgdR7RkWWzBidv54UyeEt+CV/dQdIf+UZrQds/nVmnBdju743Ed4PZEBdfuKIBqWaHmn0oUv
0n4FKUG0deK/jeUMoesNp5gZKo1D3wSMEs+0zZ3mG34zh2jO7kd90Aif9nDAjB6xGxXGhLZBT2vS
oTMJGxlI2Kw4k+0I3BoXEq7/5kbMkuVGVeYRUEm9UFbYnHOiMb5VbH/q5u+olm/QM4RbAAq32/ul
d3TIOBF96OgT+BbfLUxnpxc4KBgZQq/pMZnQ99Cm8XZixuyQ4pMl47ZPtHe/E952MDoC19K8vmHy
526LxSMdTzDTYewV6AaVDvsczL1UrOxr94B9RAATIw+5bR8zK5pPTqQz22DrIyokOW5cq50GCx4d
8qPUCn3XefcwLigM9fllVMZh6XW6wqp7liMTEWeSgRlXfaAm36BQLBb++vgm6eV74TAis37NMb33
2O2zCeauOI4KqRHbgUExgE58jZr90OEbv4vJI9FqwqwJdwqnXvvu6vHdisn1KqKbfEBbKYbvyaOh
32S04FFXPkmaAuS9+XB/K4fmh/U8RmwPM+gNWww6n9rqXkvc+axcogvKLHvQRAM935455Zam3tRI
UUJjZM/nrkz8vql+dGv6K0edisWZDgZrz36Fbk918RftBumV0E+Z97IzNt3uD/9RxlmVZLRf7GKf
gMBFbBjmWnYodQKdu8i6b3s/O9U957bVhjEHeTM3PvJAhuBG69vbRE7TbeNtLdSzoacEaRvD5zzX
d9xhM6pgayMa7HNdXaEDaXZzthp2JfsOQtsQyC/Nd4bJiq1C9mjqfhQkLa3XpLZTntE4KeJ6uKsc
nLnaF7326UOLD0xfddBO4nbsGbMtqvpy3ZXNItgadT3CupF3xdCXfewv/V26Pth030qUtKfrS07R
EmVE56HJHf7bfo2gidShRP6IJtdkLSVY3dN8KP7dOIdNyzocNcZTNqQZ54H+2oOXCA3TdIPYOniO
Y4di8V/jNBG43Ohp1305bbuIjUw54YPINp2q22Or+qfRbZa9mVnpduyKW4VkjNkx0zmrK9o9Fw/B
xt6QwxFWzGqZxFHCscbi0gdTQXd4a3X9cDs23p+i4oBWS7EpG6O7lb5syPDeedz0vQYmi2S8AXXs
rotmmvy0GWWi/k6DAUXcZSyfDcaL5aAsbPqPpoXkgqOLUqjc+p17VzIRC5tF9AFF6zbCOjgyYoWZ
swZtTD9ZN4eRM0riC095N6gd4G+Ui9Gtv8Q3scNehW3ZLjebJJi0nH6MMZ0M8gcoctQPSy7wKNe7
N6zuoR1y2jBO/FLMzD8F96UYgnSnzb+K/OAssozb1LbGUFZlvNMKkhFaw/t1bTSapXxRcow2Agxy
4M564PYz67O1fAvlHTqLmOzs13U4QZey+GoV3lrdldR+GiFG1RyfJ6t57nLEFJKTy+yf8HGc/Q6F
Txwl2yjtoHgM5sb1xdfqOKEQh07S+6YVRKZ7MVFeF8xftmPsHH0kPyeMis/GGjMeNxrT9poD4Irv
vsBsiY+opvm6U5EH1CYryEtmTm26ZBTBAjk59Xw3WkwPbBG9J/coUFhVgmhatoOJdH/sbuYhL/bI
Mo7zGN0RF4L1hV5EbiikOi4/M57n17Kyf7pF3Qgx3FGlgi1OznnEV3B2agiC+l0uBs7utTpjjnLn
ZImgnO1LOifWobXl0VDkoJfqUZsX42ZAC2SiA97V6aHsKHGlb/2YuTVsKqd/1Wq50OfKuRlw3Eyc
mS2ip85LzpJZGj23T1NIeTEIi80Sb95pUvphv9SBLxLOlvShgMwQxKz1dbcHq3REM8mtPNdN/P3N
R+EQJxYpi8Rp7Se2h89c5H9llyyc/eZ+anlfREp4IXnrO2fpP2KLJmSWrXb6jAmaRcaTWXtxIECU
0WFgYmtzmMdu3CF8YoU9ZTJ75v3/4/7tms4PY/oFtGlp+ve+vtEmtlV2/KN69ac33Z+mkK/e3D8y
hYgCM9Pg5LsEZ/kQpdqI7YAwVvUOc1SN1GBHIMkm8sDbDOXSsuXXmTq7kXUGlPbXiCYvaCt0Yus0
q5LY89mpFSGxO8dROcAfTrM1712uoCqu9yULd+Rob9aQ/gI3q+g8t2pf68jasL8n3U/l9q/kTNGN
ruq7VuyMiDsnazp0Zf9QihH6cfXXzD206Wo7eCmSOl005DLgO23W+BltRmAXGd+u+cNA09smi3+j
kKSFlQEaAel12upoev3kpOzF2GRpctPUGqmVVnlxcKvlVVvu5WzrW2RzNtXFFAyVszcmFUMba1oi
WNo//4ev81hyXMnS9KuU1bphDeUQY9OzoA5qhszIDSxFJLTWePr54JE3I29WdW1gcEkGg3S4n/ML
nYlRWOPnH5v7ikOpD6MTd8cA4rVbNqzw27GI3oK8nEWnmjsjU/i7ceU0LaI4bG85hM0eaGP/rE2B
eyCysRxqvMcdEWrrwc4eg6K6Gi1GEMhU8zbCVZ+CdXWIlsP3Ficr5ihUki5fhqOKcZURH9HUuwH/
RvRvKMhYDSQxBsydQE5ty0Yp1n1xaSZVO2Rpt+kzxV+VMZuyot7lmca+lZhwmIX894Zs7QTTKUxZ
gLygzNZq0ex9B+N2X8V2AcSR5ir12k0U6Mrdp2So1lVXswVo/Kuisenvs/y7T0KvjDCjdH0lXCmj
/sVqyoupNrvUTcZ1o7HfTZrYIh5kQBZKUGTx+mvjG18L8+AbrJr4BNqkw364YBxyU0Bz79w3PFK+
EPwyS+eZDMp2wAYOTsvB4FAa+GwjBl+/QFi5BL16CfsWtId2V/hJutEID1ipdR10d4bysB0tSowU
R7CuRaW/1EP4CMKS7Sg6VKLpIGpk1jmbjAfPiO5N1pSNY7fbuJq2bqHtPZ7kkEWXbU6CDGvKdRQR
jcSxMwqrhV4OxgoYJSXHZ7NTgIupU6LmcLnDPNiOnbaxm4ZdCcFGF8+CRaEkR3OovntR9z2uyVVE
00Ir75OybfnRQPnz8k96YH0PB/HWdjl6/frKUJNii/g9+bIRYYWSU7sVfCUkS8K+yCqCZ8rFyKfH
QNjPkT3sVN24KwO2qkqjH5Hfge5hgtFpeSCK2mkXxx+aqaxLteCBgTRE55obUfKEVfuvVYZsYPzV
NEx82OI7gro3yyYSlzT5y+S5q2qczG3QaE8uPqxl6b4G7YyID4Oj0gOkAGiHC0Q6HEWK72muE+BO
nScVFbfWyy8IHnUgr7qHsiMW0/iQYXPbOkEcw9DOK+5TiAwLdxqPWeuuwkngokQXMiZHA50U0qzO
RjjVvSHSL1WNV5mi2mjtA0hTu0fXJLxsuNAKhPPQNxobNrFiySUDjUYCMFzzKcagE7oJ8mLCqL5k
artSQKmWuIYOoX6xNBvPUHQDI2LubeHt5kceeYGXKYvFwgwyuOlQfbxS3EqjPotqcJbkGjl2Y1q3
UErjmrRWvc7A9PQOyMehOegt2WCfdEqlfEPJAatHYquLvkJBElyqbvOv7cmXJ4nGudS+IwTP2hhq
Bc+1adtq7XOqEgJDFWlmpG8ViN21a7EpYaPYw1aZ04DoSYXITqj+SHCA3a9Xfy4dbdNW5rG1bfRQ
CpwhY9ZsBC3snIBm25z6wmxOWh62JwIQE2m9XtkBH+kXtVIMd2ltFveRqcT3HKvne1mR1/Af0Sni
sWl5aEF6ga8tK6HW25/NdFSGbo2tYXmRVcAByEMI8/Vjkqj3I9ZxZ1iLqS7uicOU98DFHgoV8Q5Z
ZWDvei5ddffeYe6VYGC64d0Gq4+JCKTD0u915U72A2w93IYS+/p5VnmBW7ILIFSStuadybraqpsl
CDuBjMtfdUnoLDVEfS6yB9pdI2iXiIC2iPuLOXQ/L5ztbo6Z9fs/6k32Bkjp9CS0/uqvlRYqFuaR
PKl+/qhOsFY7+yCM5KSyPslHrKcCceUssin00rtGeHo+lh7Aqbzom70sWm4ezx5w0zocovbRrfzk
oJfEEjO/b3lyNM4ND4RlAv2mWWb2cOpVFl85dKzceukD1ruTxShxoy3EBnP1PrHv9Ue8CgmazS9b
JajOxdp7V/lSjlu8kHUxT/KV+hDLxslzfAISdO/bMt1xnFaWshjCPD31rv6UlgrvQ1UvRqnVD3Ie
jZGEMqryKCcSGaC+MnO9jWxtIrEcwfTCqknym7yIpKw2ccVPC6msIFi2Vo7WRZ/WS9kMojm/8YLh
rsKDmVV87pOGUwDqiqTWxzxxPQ6cB7ItQQp90zRGeCHEHmzyfkiupOBn5EBR3JCos1e5H3b3MZKa
qxpVhYexKq2lB/vmkb1XtfR7K3luiL7xuxP9SzChZ2cnwv6UDSJbJEqbfzar4g1TWeiSVfbidFH6
bSgyaIOR8T2bALInTv6jGdhRpORUyHDky04tWDgm9eoN7GgW1ZFoFZDcFBUa04qAH2BNzHano/eU
bwNyIW8kIg5GM5Xfk8q+2SD8v4Z99OpkQfVF5UzA7q12X3Vyt4s4SsZNWPhYo7haecNMHl3NxGYJ
mg2XZZ0fF1AqJ4XNT1eWN9mg+ZrNIuEVa1mUDVVIcCjyE4XtDlO99yv8YW0BMVvJYjNPkNu6s+4G
B0W9X6+B13MOfJo8mujLPFhOla1uFENDhXjuI+d3yQluh1J0729VNmS1126zmpyW7CLnHxQVnH8X
kO/PS/BsMNJ3UxdjF0kK9IJbULprSxFhCVoEJ35myrpRhugBEYNwWWmi+ZwmylkXRe+TI75Njhf8
KFPxBYC3+9JbuoMFcgNttrcToipueVCy3DjYeu9sOLx2/P5Tnby40X3qve6TyJFyCcQa9gD/oCme
bpldWK+DpedL3++ne1cL841rpcjtpHW3B93vbHFt9i7YmtYro4zVZxCFEYJJwbVU4/ts0vWzUaQI
LRhWT2qCXGAbB+WZLw6JIj+PzzFHp62B1sIpjs1k25aopCQZCa407sdTLIxma2SgCjKT5H9raulJ
a0d9i7KNf9Jc3dryQ7GPcQwRIGfB5Ve2zwCdbAuo/TtDRMGN3QhbOs22vvnJHl0J63vDOXxRN/54
L7uGYlKIyvzVdejqP7oa0JzvVTy+t10jWH3b+AH0VHTE+2zbe2iborZMOEPWEfDcdmXRB+seu9BV
Ualk/bz+luo1zsqRN631cOpv8oK9rL00kJPYyKI299M6mLi+UYhtwdKGcXdELBtVH/9OD8vhfVwQ
EVR2dK/akwT/PuHmh1AVkX6w/temcJG9gafEadDZ5biogLHsIQPDS7gZqAqvAO0Ma1nX5453Y3cP
Rh/FTXJC9JN1dm+s+hF5JlnqAy89I1G2kyU5Efw0dxfhngecmTnkRZjCw7iZ39BHHXjOilSupd+1
v/qR/1jpSNtdZFXhOhmSbtUur7BQH5KkWal6D7qCAEqzUSKT/x12kMEaNiJ8TGWKiWXp9cXmsQAQ
YK4kNhkv38t1WSHARxz3vacsIpxPqGm+fEwhG3LhNxeLlDqa0w4yMH190bxR3cnAfaYkvAm+mP9L
pS8sdadohPjlQNlRXmQDPFTSwfPgaSqAj8eudefPB9AyqIxzR/zn4qclsBZUAz8TNaxJ8oj8qhcI
VYgJPk7eknA07Owt03P3FvoQb9ySeLqsT233AbkP9cGdt7tlCS1GCVr6Z/khL1CFEiNu096YlWtZ
3waciPq2eCGLYyNONGCvGpG6TAWWs1rQK4fa5tu0kLfNiHNpNnRImQvlIKuqKKZVlt9vZe1He+dC
XEtS5ccf9bL4R53QHe0uLeN17xBDxfdqPAT6+POiqvUtbPlbJxO8eBrY4pMWQT5Qi7j4TNLuuzAL
64tiZ8+NpjV3pmWYW0eLgrWbGqh+oAH/bOYa6TMYHpnusJ76GrpMVRK+4HiJqTELJqgMZV0b48FB
ZcsbI2MFKpz1LxvOY1mmb2OBqGdb6598UasgSHOHE3uv7PuXna51yIqqpO4Xam/4Oy/NOFo3ULsc
Pf1SuNor/uTKPYLZ+SHTkRkM7QlAwtBuyrRIXjqVJNqoJNpGgcL12fKWTJCu25eu8ou9VlbJRoUg
dpe3fvrsjOMdwcjsi9YbOawnzzukQRfde6b/Q77cpDv8B8shv9h52p09nyzDMA+Y3wcISnJaEdjA
zPLNLXKSXyMkSU/yYmRDeyrNFnitcJA4UDillwAkT4YemsNC9oHLOd8C04YDZx5+Fn9NIbunRfGS
pkm++5g6MYAFm0rXrNsSasAwTHfotrhnWcpiCGh2h+y9LEYVKBbgqXe9U59tEoLNXU0EBHSYGi7z
Uqlexo68apSZ5as9kbcOh6T+kifpCzCP/hsWzaeW/ehb3VlQsjIfB/t8WuQONIGFwkF+Dke7PvyW
dAAh4/jmTLdP4Yk38JRncbncLlGY07ViEWItvZXFj4Y4UVJ8kMFZdoS7L+Gz0mEjbiBIfXSsoHQ3
dQHEtx+s+i4w2r0syYvsIuZ+sljO7CKz94mXNfYtHFTlLnPgdaWw1Dmld4go6JCvVuHcLPtUiqcu
k4SYaCUEfXisfuNIr+zfh+hasqx0X1zeO/N/Oms4S4hK2DcIQ0zy6zXex/deWvHN4jVqIAWHoWj6
zbIBh33vx2l2781HjlCtwOr8qnPqtlnFhMCA7iAJB3NFv1aq4xxLPaqOcFleOBOLRxVaFXpj1rWo
bSRlI/DkNl/Eo2wUqNqvwIEUO7UAJ9h0RrHNbPCuSWP4T6GX2+uiQxxBjwZ4VNA7Mc/poLoNqfU4
JaBs3NxX3jbk17y3rGNLalSNeEyZaw1ANj4OwghWRZRAIAIp8EA0cz0w19UQhniYKo/Aqa1zwoRk
x9kcUXfDbKKFbLUNMp1jY3tH0vMIjIZhci5qqzrbINZIoVfh19JO91UWiefKKGw4FT5yIFMavhQK
AYS5g/33keRSa4LqTvAVvMj7SIsVa1mMtX4lt0TE3S6Txz6BoYSAZ3iLPA/dKK3JSZEk9rYfLf0Q
8YwADpO2ZLSj/Mj61mzHVLXPJp/P2o5j45Yn2N+FqmI/DrNkEXq8i7I0nW3detO4SGcPhtYetROp
zoTAJapbc1UGgv9UzJf3fk1l5nhbKD9HyJZmHHFI7k0PC0LI7eS41yAS23vLaIOHwkKzIkTobS2L
8kIH07bae3b2MwsI4aGPDrKODppJOJAISH/nua2JM23nH6wsqU590KfrOE2aZz2Mvsl/tWb8CEUf
fI/4rhJMHzG6mMc4SBUdzHlMYhNTqCKzfp6MOX3Qe29m9j4mcxNtoTvpzzGlBS4lTrIDlCr3oDWj
eyDlSX6r10lIlFHmb2KeDRVu2DRlsunPWzbBxkppw00ylGmLSYEJjw9X3UXNX4/KMz7qo48Iw0Ko
Dtdsrvi4NEmIATCo18cJIu26HXBcr8PBOOaZHq9DESkvkOQvPd/C7yLsrmbdGy/wFjLS4vW/dPXS
9iK3rmYwXAs3/Nn1j1nNScVjPS9jwohf9CoznlSvKh797rdC2H3ROkt/b9Hc31r+HFO4Rb+tKw8Q
ylR2OIvX6sAzFsY/CVHVXMvbWEMQIJwvhRuhMOlcVHS7DlU8n9fkbYYGrYKn6t9rZRll+Go/GYSs
3VHZZ8I/QBkxtwmp4j1ZeWUv6yG+EzyVlVo6OOgiz71J+rnZQvZqLa0VO9mhlrXyVl5KR5Ars9to
UaCc8bO/bBk1/3PrVsFhZJ2/+vw0dslAYE5Ly+zqZVp2lXfsQp8bkqn7j/rB87WdY5C4l0P/3he0
6c++Ddq9CzQOWmSHHf8kLwKhT75Hqbm2yxTtkqaF+y1vP/rUI+mOP/vIZksViLV0GMuEwAz9RwXx
90OWNSrx6flWV0B8yTt5qX2eXcCTgsVHXac7Y3n6KMfWFG+iFB0zORiKI0pNf8xDuJIkTV1bLFcO
ObLf5mDjZC+zcVDB1xRwtZDr69zwipBBdvXVILuWyWjDEfeMlTvq6e8Nu6ZDwO+jtjAMe0Wm1VjJ
gfKCtHJ2rXfV3FNW1D34MIstxxaeRorTzMtEuvGEGUK5kEWoTPm2NlBakkXdhDKqwNU8ymJohSse
kPpj4er6NU7NR1ndh2i3NiYectGYjS+1RqqXI4R9J1sVoV5w0pxuGGWbD3U2vU/tJmZ76KO2QE+J
QWQ8xjW6QpxH57elJagJ5kIxzj2+Si+6hzPJv75bc363bMOCDZmk4eXj3copY95tWiPQXMLS30ol
9JTHxabJfXDRs1j6uzr6rKf+USzrACaaC4RGtsqGaUhY2WU5UbPXREuynSyNaXlgqYTik2hrN2Kv
Cy0wDK9ouw2rmnj2eqjtEShTkC49hArOOVshrJM8QfqhQj5L9n4faBsB2OnSmX09wqtQ6vAK3szn
aNHfYvwvjgjIH1plcF5UnZcf3QHWketeyy5+qufqzIVnU8Wk05s2dl6GxoiWBOLDo2xtrAhPjDF+
9jXQ042Jxc7QK85LBWlsk1XRsJGjdL0nHNlG0dlVEvd5io7yJR2lU48ovZIBnF/KiyISuVWmbGVx
jMfXCd9ZNKzq4rH2vbV8SbchN6ZNOF+3XaI/m7DG4tA5NYlBxkNVIRdjZHXCKds+9aUg9xJplgcu
1HwYx8REbuhX86CAYfgYMk3TyCKKxL7g0WoIWCdB9+AHbfeA0RKhwwRwqOdTRPIGA5l+/PLRQ2u9
pz4ykpPsj+tJvTU6iJayWM0TzlnceS45pq9SsURTxN26htg27Vhdhgy+PRsAoPaVwq9VRSSzNSz/
e3Brgy7/jodTCk7Qn70GTNi2U+NA9O+jJ2HVX11Dyb7Hng78xSo/Gboo1w3KhEeikdapmLQSDyTX
/hwp5Up2LR3yfHqvOvdTgjfcqIY8SUTV30+F2y3k61mQFJPOKr94BVBFpRzYjCmxONSQKtd5aDkv
AAdOsmsT6a+do8JB1C2NN0VER/4NudeXS5tz1F9/Q8wZ6v1vyFP2VPJvqGANPYVZ+RX4brfxytjc
JGo87QAHpCsdYY8nWeyqOFvpgao/mU39s3VyfeO3ohrr5Y6kUbqB7UyexFCiZxWf9JU6qtUZMHx/
V2pxvUM2GR1RJUxWNrp5n8axewECbf5w6kOdKNNbU7JMIEIeQShn9OR61bkmnpm3CC70RvalT8tg
i15Wivxd0hdHInNYRs13fxRbRJ6xGTabJecAepdlP8KOwAbaa1LrnGjG2huU8EjayFkmxF3Xsr50
dLBAEJ2zoyHydd70WEb4LSMMN8T4xR2c9wn6O8M2cdXSZns921aPpgkWdC6VkQ+KJ6/G98auCrR1
VXUoEswNsotsdTs9P5BAQEU/IkGFEtgmqXxxMolvnqz5IotB0luHCXNJWZL1soeWkj8i6WOjTJ1F
UN/nsX2Ox1Eg0k2A681SCrDDdH0qEPp/CH0Ak7UGzkIKodtT/WS5TvxAOj14ry8Se9lqev0ZtQ3Y
5t131MZ5hgF/ufmF6e18pIO2TpBkD3FPkqNR1O670atLBKDbLyqqTStkHLUz0qk4oLVJuBlKpX6u
VO3Jr+IeSR2MssbMfRERHiqRZsfHtih7PECMEdX+0b9yxoCMnfk3aOX90dAb6ybmi6mDWxT5bYxC
a1YUa09AMA/w/8BaVmZc3ekT24qP/m1dhxu14cgm6+SwLgCFP4ZtupVF2aCG1Ruy9WL/0c0GSWXX
eXqBvGndktKrL06nLD86oCzD1iwav31MUxt2uW0mSH1ykGxo23BYxUngQblgIlmnNdmA2XWY3sli
l3vWJgsL0BAq3jiuL14cjnSH3gUEIIv1OAZrlGrUnSzacf7UkO66QqbyHmCob+qmFS/F6ENgc++1
ITJPpC6Q4PfVH8Cw1G1UFRxpZJ28hGFWH+FcQVumrzrlxsabquKu6bJXsMBQz11PX2mqE933Yyau
pv61JbYAcQa7ijtkzKC8zo15lcf3qhmqK5Xs0FrWvTd4xasx6tpBlpBSFFc3+yq7y5pQaOodm9bf
54mSXAUV0Sjryu46iKRN/erDoXqfg8MFcO1yeoX84iwrl8x0ROpfmxegEL3Xh4+S572X5Fo1oHLx
0db9rfRrnFzkfvWU48g59Q96T656XgB/9Xx/vbltFtz5N+PcwQf96Pd3fj/GJ5iN8UnE3n2bjt0O
OZb49FEv797ryoGEWQ+yge4f1VnFSr+Q5XrqviU+wHz8GU5eKvKTvJOXuhzRVNGTFgOxvxo8TQ2H
38qmHe5y1U/3UY8P5fs0HzN0tTKutWjW7pvnlxc5F5uCbvHPf/z3//u/34b/47/l1zwZ/Tz7B2zF
a46eVv0//7S0f/6jeK+++/4//7RBN7qWazq6oaqQSIVm0f7ty32Y+fTW/itTm8CLhsL9pka6sD4P
3gBfYT56dauqbNQnAa77aYSAxr08rBEXc4eLbsUwxYFevHrzljmYt9HpvKGGZvboEvrbx3Kvneld
xwMGeK3sIi9OWjrLrALvWy6UsHfZqGASkGz8KDbP1SSM90s6aWeTpXVPbpjPGrUk8wwqv9gqmt8u
PvrJBnJuGGjmIZLJRUhQVGS7MnP6k8jS4STvjF93cw+UUzK2ceBOA44mJ0/X7pqwzW9FCJTWM8ff
Sm6m3onAHTf/+ZMX7p+fvG0almU6rjAcWzcc5++ffChGcHx+aH+vsHE9WXqan/tWTc64W8z3sLdr
8htzTbkWI85kwDYGpEPmy8/qqHKRDSxr76SQ3FylpioQvBnqmxvaFRIK1A2eJYCTql0Aq++vctFW
38qkanGfCZ5L4PqXkGz4s6o/J3HTPhmQpu5jsNyy1mmb6KR5UAxlMdFIqgyGgnj+PEbAPVj7SV1B
3m/FM1iLZDnZWXKQrVke/zb/UPw2v2Kod31bQbT0NFxPPa9BrKPuTkSf//MH7Rr/8kFbmsr33DYd
DcqXaf79g26dzGHD6mdvRER69GL4/OQn7KcuH6pAygJiH2p58jP+aO5zZFHrLNu/9wvqFqYwOqL7
wJyqI2Ed+LAxX7jUGltMM+fKzpnxw/LW88z51tZ/9iqE9daV7LtKv3Dv0Kwy1p3TTF+aZjHWxMMn
DGI2aqq3d21qOo/C066yPeWUQ8RcL2Byeta5Qt54WXfO9MWr48eBGPMja8AfEybAD+5V1wBouBwS
dEsnMVw72w6ObV+cZAmRwPH6s7674vOMAl9XZN6iM1B+BOZirDzzowtDGzN7H6orZrWa2J/s8giU
R4B0CBL24XCveuXjOGgaBm8dsSSnmf8WX/lk2+uxFeqrivr/DrCQ9V60xvCcwWF9MBxMgsJcpBim
MvrfzToPrwy0EP7zV0O31L99N0zbsC2Ln5mlC13VTcf4Y/kjp4y2GrniZzxP0+nZ1BxzUwcRsBA/
WbVd6x0Uy/AOQVfeAggyW1mS9U3a2qhfzq2yHJGuBjZdGLu+N9lMoEK2yMDBQEUBHkfEearvjE4M
92VpFVfoM0tkb8Z7WUWCt9t0CvqzsigbTN19sKpWP8oq2+67Y423lyzJy+BpBRz7SN2Q73XXke75
G/aP9jYnyAoloDBecmcWTVOJLAhWz5cBarTipONT2OHFWkY2R9cOWvnWxPEETKztkAvinFgECedE
eYwMm3xrmtXBbxHLEKmfbqM5iUy8/OcFZCaQ2gQKwEcD1G3SmPMIex4hO2eF9VUzPIs9VEFQqvPb
8qDOdgzNr7tKtsgy7kOOg36CDZQD51zZURnUM9pqV2kNE49ZcJJ3HxdZh1bOxGH4KKtzD1j5R9cG
46sDhHBIAgA30JVwlGcUST+bhOYvstQ2F9xSnCf4NelNtYMLZgMKxljBcFDZWQG7apVnbWzDLXSU
dd1rVndfsoe/n8AP32r+Ifj+iAdsjsVDGeD6Cd2lPMi6tHC3eZOOWw9j7YPiKS2cj7E7uInuFIuP
srz76OPMvWXRj61z4MZrHcli/MQVIlkBuOd94BVPH89feWcGLSDNHE+S96ew79a/9RM5cXMIg9MW
GR/zovEsRF2n0dfGXJQXtSFzk5nFLSdpsR8rEdqLpsPjogI3/0e3qETTTEVwprtXJ888xHUVXOQF
7aj47IxXWZigyHkrxwye81af7rKpT82FbLFDJ1hpJJkxhWaoy5fp4PDMgS0R3RPaIWMGZECWCqza
jn4cPsmSvKSJW26glpUzuyK6lxezAM7XFtC/4y44ZdX4vfY64wmhN0eW5FM+UqbfSsFfpRq57Sc8
rn9r6zwMK9kIpSu/sKY9pBd1L++afpje72RdPPVoD/QJp+U2Kfe2cJAczDVPXVt2C2fs/R5mW7xN
0X2BPt/pd05JDhUNBwTF0ILalsronds+nXC7cP17+PfhysyC5ikTbAi9vopehy58ixwl+iYyja/z
APMKgg5qrOGINB+UTzv2U5A2CUqhpeJ8tYL6BwpUzqfMzZGlLLT0KWf9X3lQbtb/eUEFLvT3BdUx
DGRz9HlRZTGleV5wf9tPxpYXZH1Z20+oL6sLuWPsi5Y0L+yFvdxMDgoCF4SZkr3cZ8rWNKx/tqoa
Slay9WOsbEXK6Q66fnH7d+M/BgR64xNdqPTxkJVoRGYN5M/UNv1TpIFBl3dWi+0Scqwd1urloJFk
j1wAeXpYL5Ww7Z8K0nJLlLn7JzNCvqwdV4qiX0wzLF4mJ5z2eIyqcAYpekhjrx0f5L0sWr7Ntr9s
ytPUaPmLEPkSjCt4IUHaz28Ca2c4NWbVnW49wWW+N8Yq/TY2GPE5TVg/oBopdrUPWc1vIvsJdsV9
qFjNzheBuYPyvFfrPHsVCgKO7N+1k2mgXwtpWqzd3OqeCcM+27Vuff/VNZ0dImVXaIbae1cH0ZG8
L5SVaHT7ZJJxnlaICsKfz9sDeP155Uf+96TrUXoymt75qqfTvcWP8iuk2zc7GKxXwFLtwk296cVj
f7IsLKt7QmAAfp2rtw9JBGOybKvhpirQNFHQNC9ZRjCrt6vgTK5H3Q6t2Ryt3rR3ujK4e9chG2ko
Od4jfa9ilohjzmihT+uGebhth8I+w7NXiDeM0xWVMn+d57hOZVGegKh0msea0PQSMEP/zMJlQKAY
tE+hjWBWXfQK0JXpE39J9Y0NwIkkvf0melxe2jzY+2zTdmXPn9ORvLuM+VjesqL8CqNOw+HFVKGu
a+WeDPscLu8JVlGfDo2NRm3abwZgAK+BL3ZQUYPHvr3gAhdzJB+jHeGd6YaVCmS0uou/mSX0VITL
38YSEGJrtQXJ5cTf6ITfD9Dqyb34Il1j/+LjG2w99+7UvilxtGlbGMJWHum7Ed83FGri9j7NPWNj
tGp3sKMxZkH0C3DHQYH+HLTeBDLeV1FOG60gcIEsGJplAKiJoSv2+0UWoZ6BUa1EgOEgDZqtEZSW
t2oacSs7vd+683DQj9khDn+bRnZ2wgbFVDVP7nQFZ+ehZ4/rzaodLerKEEac9BEXFQjYipm9GcFr
PwXTt4wHM7vaTL3p5ZTtAFA5O1Px9auCCMqswlR+rf2K0ChjMsf50epq/lSkZrxp+eodhFH0J0XL
7BU0z2GVe5XKYzFKwTcMDxLlJrl6xrxLkfVVOz18VH3U15P2IEvvALkkrN/n+F/r5CTyFYYu+ZQa
JLet0BErWzX8x7Yr63OTwhpVouBRVlmi2dexNl6wWggeHbdKVwKhw61sjIST7s0IxQNZhClaPuTW
1rTVqF7WQLrhMpyNZAL/1SgN8hqYJyDt8wmED8KZGhIgnTOMnzifROS73PpSYknwoLf+b93asQN7
574YsT3uCgLyuKZwXNFLhzOMGH9eZDGNR/5/HIxXo2UZV0/LkaML96rw4KbJKpi5nw3VbX7W4dMM
nQ9FImjXDGCXURz+8/NE1/9+SjYdUzgEJwg9CH6cGuGovz9PSo7tUx5lCPE2gVESAjXGYt9PztZq
hX4r5+P6hPSm6zQ/S3PbR2lukz2b+bE+/K3nv46TPcnOGk+/XuHXuDBWqm1fZdMCVbsCba4W5z7L
Pap1J06DY40YH1IjL2NSjFuFENrij4baSjgFjFU4PTtOqq6ASAP2FN4JOmx0zw8cAaXK28mSvJg1
mgwsFNVSEwEhv65xWlgjzggqGRVky3YwNmrdiz2G3j40oluYRe5FVsk7BYPDVetPiE/9atAESBto
kSAw3XoNhk3Hz4INK3k27L1jBaMVOxMPAdikA/uHGAVF/Ws19cljqDlvEyTXp0pDf2uE/7XXvFic
oc8HKz3x67si713Epv0722jEPWouxUNcZNs4tfIXK+ujo2ixwpFF4Mo6qxZ6O9WQFS/jpIdLrFSt
vGjPSpKR7CBlt0JOweJn3oscmVDMu2rznNQK7AMiV1DHtD7fjtP0Rejw0McYSJcvQuepLfR76bGa
dtZs2htVD1izWzuSYjxc/7VHgoougq8a8Jm+0DYTDjgHYgTpKUInZo2uY/rMs+y7BHPo+mvbtPUV
4Ktt7jwbdWfdLASkkkRc+yTX9lEV2ggc1OKTCgE2GET6TVPA8sgevHt1347gimzLRiuxgBoUpDFb
8KIYP/XEX8ga2OKgF2H4aTSWoeL0B09uU7yg9Y9YJR4H1S+RYgbD3ij1rMeMgmc89voPXzPPvWrH
XyvE15Drd70XB47ukk1p/Dh2obby+GOuSeg2m8xVupMI0nE3NKq+H7GhPniDyHe5A5oQIGyyiSo/
vPEfa1edMQIM9lOr3rAHn05GOU6rXM+NO19Vxk+IPi/tYnCfWs+rTgPZPNTJqTc9hHSNYKDbvHAN
JYTbX93+P23ntdw4kqXhJ0IEvLml96QoqVSqG0RZeO/x9PshqS5q1N0zPbG7F4VAZp4EKJUIZJ7z
GzkqIP5NTzAKEFytRm9PhEURss6R84tXe/Si8ytUtLF89eIuXsamTSoixGA5ViJ37sWN+g0dr9iT
ze+BjL78iMXI2fQcdVfVZcCHVYsXPB1PiRmZ35M4/plKXflkFUX+n5a+xr/mmaZHlaNouqog/47M
i6J/eFTVfaRYiPsOz7KROOCNPtlaw4M3hQFntJPhaBwVr0kQ5jNTqptzi5raQ68qL6I/GiM4V+gn
5iVSe3kfbcVGRDSDynjfFKNmVu+LIH9wRjs+uErQrfyyh7JDTnPek+141ZIRlGoO28uxt7lhFb8q
M/8KTdF+kWyFUn+nJFtY6b/qupL3klyli7xBnMu30mulO+pjOfX75HSh7mvDlxahUIhknUzxRezo
QRtgeopYylzs98X2H5n5/hjA/t2a2NDW4AFkOJiGFq6tuGVlaYAlP2JkVa7bHILSxurwiK7dFvur
lKQuxpzdQbRdL+sOXm80q9pFO+vDgAgxc5MpIrCGUbtM7J5CjHlBV6x6KFO9fGgQZSBvZV6ksK0e
fHirhwyJ0UUuq/LRtmpItvK0GZLlyRoy6H/UWE4HgBZ/WXZxDV1b+pyAIphHYalcRmvCvyE8tbtP
Bx74Np3f3G26aXj6rxJGy6gN3hnVpW5jBZi3IlsB1gJh8M9lGcBKBLG4lnBw/+xb5mvjYqkVFNiZ
Ojhhie7BSe1NHOFIKialA7s/XS3dA/Lt9UuQbXTNTT47AKn3g+mXqJvQ7KXhURrzs6glpqV7skKj
ePLQ1tl3CmR40e+l3tlVquJJQ7w9dSDnwnFc6XXNEpyV/KEauveHex8k+G6pZ6U2EyH3AdFsbGxc
crwhFmlXUTpUk/jBgWy0ZLkh86KctMOxSsUUGfkZ7FmTXYLVyl7jC7rRwqY5+iUMDNlrYYSFCM8O
Sdhf0Y1x57mdVs+oFLkz0oPNZ9lHTSVBF+mr6lbX2s8zyDnVakCpHF4etVDDQ0FVG1wyWB6Ktgh3
71GXqr83XvCotWMa/kLikeXqVKzqq2gHUyZ6kKdWZgcIEJjRgxhLaIkxbSo6/R7TpqL7n+c5UYnx
fZeq+LiC5URzEBpTRpZUn5CeUwVml+U+nqoCBoqqNHDbOK/dGX+RzSMGUVuW8d4vixPfzYJXciFw
wvHQPMVOrO1kDSBAEqrWo11Sj50IXD/RyubbTwFBQRttVFPpaitgddDfCXa959onr2C9Wajx8JoV
3j5w4vpYyZG2tsjkzUh8er/A3CeTNTIGHq9ZVCsvVhPli8JuxrNm5cNm1NR8q7kAHCMpRhYgpIAc
+5Wy10olOMJ3i5cy/hIveJJCquEzjUMDeUb3vw6RpbAzHHzMC3qeNAUoXK9stQfLj9CYRfT4m9V9
YcmMkglmWdhxos2Cakafd3sLU6Mu9Xs4NgyQ6ns705Whn9UGAGp5MMxL29WvZe70n1tw6Csr1ck1
euXwuVb0BSo2ztMQd2j62Fkwl2s9+Nxk2Cho/HlsRNMZS7DZXndFlLeGHRI9Ys8e8J3S4k1Sg+oQ
USTvyHxK/vfU6JqTTo1qFeWIUuXTis0c4+g6IssFIi9QKQjTJw7oxy3Qqu3OogXtA8occr52BrEp
jnpjl3qWs9bziieDDL8LOFfzBPjKnMHY7b7UXv4Q8tfhQVpeQhvK/BniqftBa71v9ajgO+gF+rM8
nm4LA3w5eFB/ctH8fMlrZdw0SYoSxdR0HOS4JHQD97dRfqwu9czTv1+nm39695maRoIYx2ZLcWTV
+pBHV5AqMQezkJ7AviH06mJINhRje5a7JNpVXTk5cfnZk4ufHI+xxPqR483n1XyJ77GDQfVjgGxV
GIQDd4Mr7sezPNPMe3giY0ksLh1LqMvcYqdLGygz4r5Yq3NU/q0YVjmCqnEc72syvj+pXO/6Jou+
1FWrz8G0pxcgCuomY9+xQW8W6J49pUERbfySDOHeY1EuJiH8G5EFNWU8rPxbiTk3kuAJeuFMlKZ9
nF2fIlxPRTFajP1uIYv9cWyaVzuV9R8qGdqfN0rQSDSDN5ep8U+XP1S5SN+4upn31pOmSmhaN0OU
v8QGsj3+GK27AgluEEljjoYrp2UjVft6OtxGUjxr56KziyskgsbBnnuJ0eN1Mh5VSpj7PEnNvTgr
f5/9VbPrDAQJxxqfmZpv01ZvJpucrLUf4Vyz6LTbZq9IhXVAlQAxJ1PRn4MENdZpF/QzyRFuzIwf
YlIiBUyyUCZGM+JtEu7nfC19W3u24pylfnxW0Yr50XTd0lYrviUF1rfgG9KfAWKGFgy6z+hJA5bX
ZOMKLs9YZlFgHmtI1psxj+RtJEf+0RiMbKWP0GccX//kY6m2jFGXOpCiwyhtSsJIydg9pQnWCzI2
3j+RPgprnT+QjKwulRkkQVDqXeI+9DaJRHhwm8S2tfg9aVAy96dVImpbAr28TUJOpzxM26bbnVxV
6p5k16REYgfxutURToPY7gefxtr7qhi2cui0KNyNeeiw2CXLWLmsZau+9zYiB1mAYZgZxeDccpAJ
ninTfvM5x3+jkyMZpRMFKfH2VxW3wxfgOP2qJJ+ysY3QmroLLcwunh59RkLOPVEcLrdVpb6kde+e
RJc4iKaTxCsS7+HhQ79eqeq8SbpymQ7XqIHFJEqiVEDKgzi7H0Rf5LX5JkoPPKHsln2b/Jii040B
hGsclAkgbpkt3i52amJGBTRBjA6NbBxK59Er+2qrJpH2Eo3OiiKd+ShjVPxQ+t1jrPYUwWDmbhSQ
reCPVW0pNX2wyvIy3XTk3xfiW6vYQ7pxBjxlRVOMJibEK2VYG3n9y5i2ZnieU6GVQpMumlKoHAsI
m1c3+6ENlnSocDQ6igWur6wCSy6OtzWvamNnQXZebRckp1nOoL697BAvp1LiP4slGbtMD1ky3z/k
oZ88GmP4vh8d6UOfGsnjFG9gHf6qq4d40OxjUsvpc9Rg1Sc+UZDkW5b+9qLTWnljjgb/AYkPRa2u
AYRGfvYs1SiMT7FD2uTbhPzwvIvU5nHo/Xyd21q4EoVCN0o0oMo67iD8yl7S8JLLyjAV759u6/ax
yLXFqOFzwdrY2iVuI+ElVrO9DOvis1FHF2/KdbZhvjORF3rtIlimEE2Cc4Hd3RZhk2odeI5+jdMY
WalcGn/UOBJE1a/UlY3XNLuSDEai7/cJhLUPPe+HQJmk0KnexaRFbb0iNvpJlBxAU081IjCLoqiQ
VpSM1ACNZTHaltu6yIZvNurZA3t1l//OObi4+hQjz3poACEvY3TKX5ukBIOMGnKSwbRwFODWMYuk
Lf/DwARBsjwndfskIrAQYsMaxM91jjgXEIQAGfCmuDZT8k1EWAit5UY7HHOeaQvspKpzOR062exw
e0uUha34kDsjM6TTMjXUH63wOemDk6bGxUW8fBD6Z79PPVn83U5j9xb8pXet3/NQ7W3/w8vHka0/
v/8t09Co/CgU6hTHUv81TacZElBcuR+eRgcXTQUD5SDpvbnj6O0CYLy5T4YKlaLpzGtcNkC6GgeL
sHKlWQc4ftWkrrHDRKVYKOQm9gVKXFTP5afIilCA5FG1htgSrkwXd+47XzYcveqMgQtSnjnwFHms
9iZP1k+AQT6ldoSyyNSSPWQe0/ApgjB5UczU3fHcRvkwtYzXASSxlRjJQ+5U0ika237imyJ87UhI
U0X9g1+31bfEb34YKIK9lmTWsA1ph5cQaSUsKOJLNHjdKUPTFV6RnZ1Kx3I3odJV25LdKerOEmiH
on3sVXk8xAGeXiNOFkORqvMQv4+V6VBVyHnX/XBQsdT43W0iJcTaxa2/DYjoXRM9gT2re2CBFKf8
qvBtT9XcetEHHU1m3UzXZpE3D76ZH2OwWK9xgizOVFeS686fD13mX6yweOgkP9z2fWDu3dQwbgde
n17+FQkP1pker9AsC9pfncr7lgpNUDiffRDLy1qTyz0M2PpMSYxXaRMMSwiU+P5Grn4ueToB4Sns
FU4kFB9sx0dQoomsq+0iRaE041fFg3iUTd6DroXoNouLVSbbLwhbtt9sO8hmRVdWy3BswjX8NGXO
E6B7cUzoHqXut989Y1iXXtH5s0Z7alPd+WW00gM76U1NdX4xWA42NJE6r2sFSZbEt9dQDp19hgjX
xrQlfN0zjCchUI0x/g0ylAh0ZZCeawPNXGVuww48rc9qbpNHS4fgWxN1F5ti609KTuRsLGeOrBsG
NyiR7UCh75zW8E8EJOhRZ62PHcLYgnbDdnmyZhaHokAASoq0azt1RZJUIkII80ww2DpBfOvyz72d
X/CXzZ/arHxSSic+A2CSnzNJ+ZR5inVSw7w6DkZ56UI9PeSIOLKF+xnKTXqQA++KnO+w9awEw/Iy
yPSDRO7ZWY54g712JlljTNHKlWhKg3m2c7aHptp2p8bEj9vDtO9Vl8LJvaPx96rTHJW6sbfAQ5SD
mzrywXc4K3ztR5T73hro41u/GIxIYpKumUJE2/GrL5KFTmPrDs9URtJzEYfPrE6q0wDhcs7ySdkh
/dp+km2e1KYcJ2uSJD9473YPid1qx763Nkas+2gJmCUJPd1/EIN4vnQPbW9Zu3yMvlFjJKJTjGHr
BBFSlqIdqHi1wWCMUX5DrjQns/yJZUyz1CyH19rUNDUTSQ9HabapN+arwMmHeVdXUkYpTkv3t1Ow
42yTWHHhWzj14nh7jW1Vmvuw7zvf2aXVcCmG0DjbSb1m94nrl/YDmzdWeGH9rdON9jLWGHpCUSlX
ZfA6lnwPQ3Y6QxNWvzr9ETp591xFvnMo3BHpTfQmF32EK00T8kgPpMbdyF2QzHK+zhesgvJLOp1Z
unJJeOjvRZcYbNGJXHfwu+eiCbgpOUlK+Q3Y3j6beK5lJLfbDrooipI0rcAbybxFX0MpNZ+CZuiu
CWJ38dTKM2wVA69F2UDuJWSzOWRW+nYWRxqOhL759d51D7vHOlpeUNrg7r9nWtgQDEH8C1ETe9cX
Vbi1G9fZk79MNoGueMcuCKq1X2rRiVIiqri5VpxHu7Rgysvwljrv4vBm3mRJluxTe6x3Pl//TRNk
9kHLBlw9Bgw/+qJGqwvcxxVZQeR49E5+yuMH5NtAHdhjgtRJGG5avSy3oefUZ+DmqNQ5cfmquulR
xiP7J4LY20ZJqy9hiUGLaWkJonBsDAFSyZs2b6I5fuHxUiGLulWwud90hjS9MqBz2Kg7fgUMu1Tl
0vxp58mjwhpiXpFUvHT4NHeI4//StfLk8yx89Vo+YedH2QUrg2ZTDvXJ5qu0jlS7W+OTOFxkyya3
YPrqi2xU31QzCX+l5lFGuQStE9+8mNSeXy0fJbaiVarriPLGqkAi7GAjVo6PBwwKT6ou6Cw1uJdS
CSiQ/kYrMf4po3qBEBprEhNBpVWLRuB+HDXjCJ1RWfhOp3zWETMhB2JTqHQUHtmrSobwEvjGiBCC
XOxIU1rXtOp+KmBwviH+kLAjrsyHpGrCvRYgMWUn7XBKnGn7YhjfQiX3nhwoqxs8d5u16bFEUoLh
oRlS77sDTA4B02S4DglUlDhGhKRM2+aF9AQFEiKCaeFsF1nygOoFHLS+2siWF2+tEaEKZYR7zP9l
tB7k2jw7OtSUoCs8SKwAVAc1QMss7yCZBo77ZOh6dbHgf0Z5CGUFVa9i0uXo6/gYjIW6poJcLwW4
CxXRbGF2QbEV0K8mnMAZIDFPYrRq4GZZhv4ky20K4BGj5RwJa6Ns47mmt922aXAYHW0lfXVi6ydV
l/5SOKF+yTT/RzA9cw2cYfJWwvRXJQ8Li9LctkE7rPs2Sq+e2jnkK5vqu+mgcovIxE98in4WcmA9
F7I+onkTvdoDDiHZ5EKfTIdBgZ2phvyhIvioSuiYIOEylla+9CdvehHoOCYSFKHuzO59uYRsZGnw
YJmuIsJiozcv9u3at4vFprL2QDW03fiCWgdevFmeAjYmAUjqi/Vzq8UHJ3S+WJHmHAON/bVfPY4a
jp7qqB7GytnrSenuLMeG2Z1H2nzElg/oSd1vnLhSEc2Ph3M+HYJNOiTpis1xsMnZKSzAfqsvJkqE
Wtn3v6jPjZCxWaiw2y6lGLek2smWHblvHpexN+K9wINal4yHnufIRh6kcBEXpvJshp61cSMcNPiT
5/uqxJ/BzMSL0a5YcMn4+owu6JFEM6xViJvbosNAGz73gJdv0TTtjJLcowFffiP67gelsv8IqWyV
vBqCNKi+VohhV9WLXWENnFp68KktsW5uE0O7RI7PFhUsBHD+daiN46HX2hR8T+xtOrXosPFBI67U
2AKSoXpMqDPNCqQTtqIPwwdz1o4I4QD+u6ADbP2kFrVAzr52PfvqaaySA1X+KkvSAEg5G3e6xEIQ
ATCe7sOUmiikjoVg9BnaY/zayb4KgACQIPocNglwfydbartvRs2cR71dLk3MBAw/oCDpJRgx5D2+
5njUsl+TJYR4R+QRfce9DlZ39Uzv6Bimh85UKJFgiZo1umPZA/m07IG1NIqBSi0tRpNVk1d75TPS
teERuz0WeXFdPkd5Zp+cSH/i7wdhhWGOhnR6sRsvOlsNyZ4hvbShndwOBbu4RdFSAB6mKDEQgoI/
1fl30TB9X15mVhdNIgbjJfJcfAKUul83vjZebn2yYa7V2AZ7MYWIAXYL+tmQDqIn7xBkkg18YGqp
ASbhWMWhaeK3s1jLo2XWUneFwVBN0mfE3E55EvF3FcvtKuZNeCwNTCfQckUrSnHcozjwZ+Bsm9o6
Iy44Ho3S5AWQhA+Im+JskPFYFKIZytijHc1vZmtMqhmir7aznRpB+MtCW8X6scLDJjapwvc4Nsro
OmcF1Dfd1S7yMBhzDbHAB59PvR6sId5IbC0L1RsvNlKhpBDOIFgXrSHrvKZBbjq5iiZrqOO610ZH
v/0xaBmF1gZCi2OTuM2DyNpVbsVabDqDO1hhzTid3g+1daLKO6zaJqiXpE0pUeSWPeuk+NWN/OiL
IZHkR9Sv/sTzXpnXoes9gkUJlihUumdT5o8iiL6yuaIA36A5qjYGr5apKQ4I3YGqNRyyAzMxpPaW
ucN3Tupi9aJV10CvvHAum7FMOsk6h06IRLmMwx9OjdjVpKOCJlk+kg/QIyNG6lLSHsSh8BWWBb7Z
rNDlf+sr6wamSa8W2z4u9Vtcp6As3ZOKQr3GWeWos6Hgoeg7hDjHmeMO2ZPim9W1qzD/6JPsScfm
2olk6WFaqLtNpbxoIFYPJAjcW9PIE0S1hy5cJWoeItHQ9tIyz3yE6OU4phabfUdrPduHKQR/vmsB
O2a9fzDgkmGOFo9rw3HtfVRKn/wQAliHLYXelNUTiqblUwYaKUdK8JR7UvnkaDi6tljR8YSlaVMH
XistqRm3dk/o7HbHNgd+mobmD2UcwxcvCcttICO3WzhehD8R5R69q4KNGI30Hu1jX89BrzDqSsaC
jIuE6JMuX3l/AGOhu7fa9BD7MAVMNpp7SxoBDLaGtjG0Ch6tK5vPBnXOTQKACe/xzHxOSCVsQOLL
C/L6jKK8u84zXu9SZBmkWPwSHwslXoq5qtN661zJm+VtbgPojLc9eb4pmBVehR0ByHgxiu99sNJh
sd6awLR4YSEMsBLBaRdT3+wxyhHBsoc9RonW8Po2t+/x5KGgvRbBWluriJza7m00Niu8FfCVxUuP
zywH2MEWLSUh8SNEI0LeVFijNaLgG8Ny2nPrDdYK6cT8YEd70CfBE87VrSJ3T5JitU9J2X/y4Sgf
Mz3tN0Wrg9zX+u6MP88WIQ5nb2lSYN76auUrWoL56dbVQhw66RSbXQRt8AZjxwzQ3N8hztCdxTXS
Eqov++dgbaf9PMFAkiVeYKHXEsZ7z+uVa6L031OSU1/z3FdnoDyMc+Ia4Sbo7V1dj8mlMaLnRo68
F9NJoXrpeBKGcO1eygjFXXLtw0qMAh5AObKInZ0YzfTyMamy9uIFtvap+VoVibdRfYiGeYeIOQoP
+KVKBbreIUVOxJDGYefkqOpgmWP9cYr247DTEbpQ5+8C3p3qiYKC+kD6wDOu7tB5n0x+PAqywHh7
x/uk8df24MbZTrQko9PPISJ7ohWOaXbCs+u7aJX80AfNCvAa6hHtGsui2ds9NTpx1bAeIWqCTFmE
uFieB1d+O+jS1pI673zvZsGf72LXexZB937UGZSlP1Ap/jCQeaGMRDhsgXuwCCEfwV7HtDHR++N2
bsuG0SgV5TmKrFXQ1cOrPZruYqwBNQ9KKh9llXQX2OmFHbJH9ofSR87az07iUMS49okzZLFsvt4p
73CrfOvDJvGP0SxBuqiFUCKC7wMiOJ5Gu0by3o3GkKUoYXcVWQlyr7erVhWK1BVCWWGDfD4JlmFM
EbsN3g4w8tNdPB3E2X3gHncf+BD3D0Lulx8BxEdI1HLj+zzRvMfc7/QPQj5c6j73bz/l397t/gnu
IR8uXyGQ+vbx//ZO98vcQz5c5h7y3/0+/vYy//5OYpr4fSjtUKwaP7iKrvvHuDf/9hZ/G3If+PAr
/+8vdf8xPlzqrz7ph5C/utuHvv/DT/q3l/r3n9T2wAxprpbN82Hyfwmmr6E4/Jv2uyFKUczCl+tt
1q2NnWB2u8qtfZvwbtpf3kF0iku9n/X3n+h+13uMTN15xED2Xz/P/8392cyw9e70kNX5/Y63a3/8
Pbzv/d/+3Lc7/ul3UsOBMIoOx63fP+39U33ouzc/ftC/nSIG3n30+yXESDzd9EOfGPgHff8g5L+/
FJj6BjUXRPP0cKhOTe9byxJEPBYeNPGwqk69nlYgd2iC0UIbs7DdhWRXGd7LaDlCmXJYUU7DIrAf
PDBxgFeQIanLnZrVvb4Qwx6eY5joHsH8wqATXe3oxPvCYRWYq7mKYSv6UDpFJZyaijllBqCXJKf3
BgnXfdejejZDoZ56ODY3b6dGP0a4zE294qBabxPvXbfZU4SLT4I0L6v4Ky5s0hYNcWOeJkm0piZF
PkpOsiuozI1epPVJs830KpF9ORhOfRFjIqrgm4s8ctkvlClChKloh8x8ki07EYLUI0uklKUpVxUB
cZ6B4dJDwILTTcTAP7w7CqcXy1Bdkqh/cWdn8A6t6n7zUo0M3ETZH0FigQOb6PqijYmdD43ZeRu+
D+i/Q0xdIiTrCUFh/DZNzBUHEef8voqBMeMq0yHvYtkMALEMqQKIU3EgS2iFUGcYuh9uQZFt49Ve
D+t3c0Ce/hH+rhe2PkZxvSbj8Ff5KXtN3TxhTo5G4nQWV/GsbdEy/dDPgihYsD7lb+jDhL72D23k
re7XEBHikLO9nTXYKq3vfeLMj612Aw3y54d+cZG8svdlPpo7MSi6rLhbJfIwyQJ1BphJ6oTGdNBK
9NPM0rn1i0HRL87uB+B15l40xzZI4RJNV7Epprhl+DZXTKswVl0EWolTUZL0KyAAiFuGo+rMTCzW
L8wjSYIwosRfLRBq0nZmvwqdrL50nlxfSiW3dlZrP4mue389jk+ICtnsNQgVhwQ48srUPcxLp5mi
73YPcaV7p7iPbXnD7T5iQM7Hz2gCVWhzQtMVZ/7gP7zxdT9Qd02w9vnsNnY7F5xdwd716wG0Q71w
ClytqeHu5FrTYrTgiqTaSQUu8sXMleTyX85rTK7kuQh367Lt97WClAACCeijhtobdzqSGtxk5YlG
fT9oedWvDLL5outdyEfmtRj3Qhs69rtQTXI7MV0QsQsH6Wi3Cb6QvcsBGUOUrmLb3PsTKAJxfPlL
kkl4jxRQHH5H+Kai4MXT4RS3/QD6iRLA5yvRaY1+doD/apAAWeDk+YYNqgzkAk2PytGU2+Obcg2o
ou7v2T9LyZKNGdftTPTlI4qvbCnia0017BYH1KLDGrauFkaVVw9YkCeroC7DhW+ECGGAFEyBg+Da
07lO+ZB3Q4mGPH3K1NdA6vbnFTnaW1sMf7hOL4dnNEq9bWtW3aGF+3xwukmIR7RD19f2tortC46I
i9sAySfwAL3VfPO1OqBwr7ZzWfLyxf0KTRq+XetDH4Zc2t5VTx+6TTmQ1pKKN83vl8e798rtbQOb
aJyTQ1DevWHEi+XfvJFuL5nODeS5B+gJP+/amrsSFdMEiWrkOjL8jMqI8gqH+PfZANy+mt3bYrjt
otuMD/2iyQ66XYP8/1x1jY0oss5+F+c8LNf1QDreD6lbvTV1r541wEQOYlD03+a2sHHm3liOy/s0
suruos0LZa4LaQ+8fxClBZ2+UHUtCAABK0iPW9WrNqBTsatTC6v0MGVjGlTFNhzjYhtpsS1fO4Pc
gYyo51zElFNgJKgKwyT92lB126v9SXTZPjYELEY7yZ1XipzMHaRyZmNvjRtec8oZMqt6FmdY5S3U
ESuYe79q8C1IVGMtuhwZUO1M6XNjjZN7B8WP+fcDaT1+ElDfi0BypsrANBzoeAIpv+8m+qrpln2G
5ft0t/sH8Et0p/Bbvt3tXX8aY9eIbw0MVnU7xkGxJk+NjnuTYBYtYU2gombkN0n3zUZVb15C6r9g
OvcWG2jW+CG2sz6X3CYu/JPpKZQAmkr2wbVXpJNSb6MhYt/dhgszICMJ0uGtL4NYlfVFvBIzbpPF
dZD7J6lX+GhBTtcqM3CUC3FFs/c3IuTjlOnaUGuDvZghRhEgX8SqZfUmOtWT/nyF+wf/deYPE5fG
XImKr74ZouthVPG5KKNq16s+lk3wXJ5EbNi3H2PldjQo0wB9kFSEPS2FV5LgDFRqK0GGiWhOhAIZ
t7LbqGAbiFHLBuggRsXcrKEO+Sbk4nKduU6dHCc2W4U8rJOBL8BP3ZtitECC5DaaZPk+KHUATZWy
DoF4IPeD1j9CJTB4prP7wL3Pn0ZBcChrbP4wHp3ixKGrrbcBuBs/Rip8Y9dRRL1PELf4cCVxi2Ey
CxYDIvh+73j6UKCvqmMBrEmzdMxPBuB4gdmHr/CgnHqQXz1+ARQLA30JAF95LQwFkFU+PA5ZBz9P
imIq4R6iM6lsUfyU3aMXj/JVCfiDnaaLq6Z1Wm578r3/7Kouvk5KL0mWhTVssjU6G2Nst4WZDT4L
myypPQRq4L2gXrf1CrL9tR2OT1mRzftakT7Bn8tOKvKeuLMSBWmRtbOJO4sYdZBl5EfhkmJUXBJW
XncQo4Euv7tkilWquJNdZz8oKWBM7mKnrKtWc5WlqN42tm+uEhL2n6QxOIn38D0iBvi5zQPLWPmV
geai3koomKGcVazFOnnEQGiv41P/Ya0MqZIV+CjL2t4I30bf+sRIUJXvRoae18/stlSn4LPBhwQ3
I7QWcGpDRUevdribSd3pd5OiqHcUhzG1tpCj86MpOWDVejvbVIodXMXBAeCRR2DxRAttCxU7gHqv
tXqF4/WQ9Ouk6VoeskwY+f5fLXS653UQKOsshCM0H2p5l9eNdRQhg+p2J9Me1/cJKrrCG56gsOrF
BKjMuFUaRXCLud13jM55lvm3i2hKWZ39gcKn+BQWMPyNU7jGTMSKA6jpeAG2qVvp0+VHyUa/SY+8
RyleyKHcPmZN1T3iA6/Og87wN6KvB3F7ABX1A4nx7lF0FZmOVFAiH62pqwOdjjGTySpyauZs+jBj
+yzGRLiO4PjcSaDs1LKr74bEfUU7pNs7WOLsB7cHhS5OxYHHuyTV+3vAxyicIN6mihjRdLPaK2ai
LfOXu1QNDOjFxHtMkoUDLuS/Z4thoxzeLna7hGjnifUkd6W3/hBiVjJvVM959o1S3zmNo+/sVgrA
Do4yp+Jwb4txESmGrRgx0VukaJv3yNuQCKUgMWC+jc6ICBLXEGf3W5qjJ2nzv7ybiGSP6s98JNzW
eNr1Z8uUogWmDNFSNFvHp6/V+jNCXbjOoUGx+jDgdjEKtmG8/dif9Ts/TxQstktcpMVFevtRHfLu
5KleDTgpsVYOO8sHU07KmVuO3VY0xSFqbBQg2/AgWgX+KQ+N0S/SyPfP2dRydM97gJh5n1KgwnFs
kCZ3B1Ri505TozLgJF8V6N/BHI2Xka+IivyqmD7duNf9blUFCTilokRcrO4eSkv2HyECgKt0H8VB
C80aBJHh7uKpz64Aqo4jqnFilGp9c049dVfoztsEtQXCgCUMX3K6oKIlS2ts85WIB3ubHtrM+nWP
hxoIvMusHkRA0RbD3Gv9YSOaY503gNHMYC6akh1r1zT/lETx293QAS9IX5rWVsMfE9RNppG0sSe9
RTUAOZKjC7uQqjg7ir4AF56erfwfbX2rQZQ7ig53miSiRFMctMAMwdFk3uLDwL2JCrO+8g2sh8pP
mmLnxx6XzAdYxRSb0HWbGwAfF3VXjSuq8P6jiwfrgxzYMzTMkz+Nirl648xEbKzZ3qOYD7n/43wR
4ev8f324w+/7i8H7NQAFr6jLV2fHCOAH+Gh4RYgPuzMT8s7RluolzAwPIQGj+17WobcLJ4z1TEQ3
ZoC7qK/1F3GotVI/5m61VMt6uKQmJI8kdBF/nX7CaGhf3cooD7eWTRmtkjBqicSv4/eo+HTJX4zG
pMTezW2mubjS+I8pcvcbatVYujbYhZZRXu6AC6ItBQD22vvzOJgK/lNPJofOzuzTX2LoFjQ5PsWF
HSzvczxM0WdD671dRwzI8f/nde737v/z52naUZ7jKlYsi9jAy6FS1y3qntva1VhvxW2rHYaCy7D0
irVDbGrhrocCnE4DoqsTo7cYEV5AylkqtQOXZJoiIsW1RVPqRxmIgIfgUx0Vw1J0iuHbHUV4Dwlp
CfkKGy87wJlXPEfzAZzPLNe1YdOM9VLW8Uick9TQdwEGcUC3eebXHq+8g2g74vkuxsnlDPYyL+p6
87aucftgS5ZPOvEF8c52E9v4CtSItP7uk6cBMyhh5pTqrT9FeUe/nSbZ+LlVjXwr5otZYsL/sHZl
y3HjSvaLGEECXF9rX1UqyZZsvTBst5vgvoAb+PVzkJRVstp970zEvDCIzARYlqtIIvPkORa+Pit8
U0CLoueTY+hz/+QyZUCWYEQ/B6iugZWoT9Mb8/WHITnIpiYHAsgTWmv/eywtnMXRN88FI1rjPlYg
8V7SmQ3QynxWaFuVGc4jnf0v4nzPh644SEeFn60/cGPRkAHGaxQxALNvnFlkb0QfvePRygAtyKCa
kILi/Gx5UfWMXuOFbefAOI82B4A5eeTaDGGQFDIvSInS0KnReg+OJAMA5ql8ZhaS8MgCeWfy4o1+
XgOSjPZ94onHCM1Kzzik+NlCNjYIkNSDVJW5LSvvQYZus383hLbavoeqI3AaMpi9EcjKrolrOydi
vISWx9VRvDsSCWaoaS5lbMRrs47ZambBHBM3PUErZp5As+jg82yeSiOaPzppsvYApVlVfg111qZT
29KK+bVCo9W6q5Ansx0HkjjaFhrgPq9KV84h5FBYACpCQXGomPrZRRAcR2qYX82mOJiJMM9W1/rQ
mnpW6BW7ttqlutY4W+64a7kXxEvcQtUhNdjfc6SNZi2g0+1ySde8fZgs6gAIASymAob9SPasDbQy
6yS381K3D0Nu+oCJl80f5LZc+WwFqbcvEsgMx3rHSCpyfmz0O0D90bd106Ujo6Um4G5pv0jhwHwj
UjEoHekN5m2Jm+Nmu6096WUm/E4heDM+IYX2jIZK41NbKijLdna1a/Mmg+IIOMsAfPzxe8AY+/dh
EyEtQ1RAykSfDAeRF5EBmsLlK7fO3w9tPaRg8lLwbUjeD3NLF/D0FhjrJRF75ynwQGPofwG+1QoP
kdVW6F1AQ2fWVGAAJ7pv5Hb5maLlCDGrhg/Hsv07Kx37IEDxdEQnKf6raqMCwY4xlOBR1lafo6iE
lBB5lQ6hMzo0Ek1Ss+fj2I1bfnD7HxVkt9EXreNoORojidShFRp8yypyy0WU9jnaoHHgkyWM3Vgj
YT/hObLsHRAq/51ldg4dv6JC6jPO86MEImoJJRnIOuhJ0s+Cddx1Md6tCs+wz3Vlomt9UOgA1GTE
egjWKHUJRNiJpQc5GfI6Zt9cp9bMzmjAe8aus/zS5Vqou4zD564DHMnqS/Uc1rGzACV78Rx6mb8o
yyh46oSEjoqDnt2Oo6MJZYPgYHla4FozNthJEs5Di6geKvDOkZeGNy8F/2/nZlkUL70BW/JWd3/y
DvAY3kBMKo4D7+xqthOUz4BiV6gZHoeoXpNtBORygnqLduspeV9CjkCvYKOhax1YrFn7jVHtQJ/i
r1O07X5lafIk0WJwNfuaXaC4kC3IDpl5e5VD7m8faFAv2p/xamZ9Cae6PeAPIFeAa6Vf0d0mFzIK
wjtgAaeHymivZI9YXkNG2XaQGMNFYtluOhtwohY8m8/xCxfJ+NcwReGixG3t2lfttItB+Lsz7Tx6
wHYQGHq3gGL6C2vBf0KRoDdTVzcBLczrmzX4JtH5VCixAoVFhh6oDFmjRktgkhGtBtlaKS87A43n
XYoaGglG5OBp9nYWFUiVki1+O7t557NkLM9dAXKsOHKvAm+ve3wX+R0d0MRu3zlJaG7djJda7ui9
g4bQPL1WVe7vKfYWIThyZ64DzCn09R5A7lc8Wk2WrEMTsP9SonEsMapq6fRe9qMdk+Vkq/Elgmjg
emogDnKLkLpE8h8jiCcqg5hqHgv1YkcGGj4KUG1uwW6T41dkmOIS6h2IFIG3csCmDCXfViATS5sT
T29DyB9C8B7oQOcYgDO0g7ARHOQNMh8/GkiUKaNq0BSi9zTvpum1UQMej7I5t3Ga/2A9Er68DqoH
BWAiFBANthmnynhCBmuO4Gj6WeQKxENugpaoAvVhixvyAQTm31B6to5g1m0fwKOo7iJv3PECH3tp
lqrcgP18WFEsHbiZfQOFHeQF9PS6iyf0VIKjH5vSe2wul/0EcTYA4uxVq7zxSyuRhys5siOTbNVn
KOitqAUa9KjYDnfCXlGXs888a+G7LgjeQTkPme3eeIxDpdaRb5QuOmVAi0sH4ZrmwXD0AVjzHHcR
nAJbazO0FHTfc9wbUSnQHgrXPe3/dlpECiQvaIdF32utxmus79cg+3JQw4FuMm65si1+TmFbQJsx
UiBwxWEC7vY4QbAi85W3IxPnEf62H0KKhI/HTAl7MYGFY3Wbe4ujsyiV2+RtqQ9hqX8xAiuHPhco
V1iyanNnBbHh4t6pMmw07RSSjgwaN5LF2GmaGRrnO3PaO3bzfajyYMN6c1oSw3w65vJKtjbop+WN
ev5fbaaeiw4/tKbeYmitrJHDsgMD+IoKjzeC6Lls+a6OKbrC3YTD8JmqlrN75o7+5/lc3rQ5R5Mw
LdmVnbvpy+6zH69Afrlw2JidB9X3Yp0aaPUEdf3HYaq7jKG3kZ/A7r6l0Vtoq+9jdDN7s9OKNCI7
RbzFkx26qvLyFk+XpNDgxa1BwFRp1mo6lFXormXfTBCG+2WjM82feWZlABpbinF88BKiX/91XusP
aAqiyCGto/M4pN4ainvvY24rtiBe26Ia9Zfb1+6hrp27+e9BQ7BeoS0af4DbvwhVtjmMTD5JHL9N
nYfk+WBDxvdbGEEDzYLQ0lq2uLMRu0Al+V8A1PeXCNBiYFhBya/JymVU59DvAU8oRdEkL+rBvqC9
/5zUyvT8WiqxYgvq83aBdrcqVefGjkq1SCt3hJYGxtGEOn+vUEokm6Ft7wPRdb3G3UrLb8BDbuSE
LVQWkX8D9pqDeCj5aaPytjcKxe/pMLW9t/IGiJHdbA3a61BCNKNFXkCKMIde+WoAc/6FDshWAyPR
IOddjCEYHK0yuAg35XfN+EIB78xdb21AZ5svyXZbAzk54J6k581rkMMtrODMIrxq6kt1b9cDCijb
TJMNxYXfHXjn+IHSaw89ZXwOctYBfgaV3eHLF7AdGJRACaNp1UBq2Fw5K9Fn7dkXWYBkrdYHHUAm
CqBD4r03UaieCLCyM0/8fa3b8r+vpcr2SxAn1sFnYuG5jnygQ2KV9jaywg7ia3hZXLYlSJHYFNj7
zszah77Pg/s+FzpHNWXLIRrsbWgieh4jcYVafGG9Rntox7kvsZX5GH27Hs0w9fpkU/YY3I9Yn0Zd
ZT3HuXgmXdtxwOtenXKxpyG17gSTB9VUsD1SD0+eBBBTso40oCABZnr0MtqfYgj6zY0+iA63aQ/U
VOOgGWzZ+QBLWxK/HJpBc9GB/Hqp21L6Uh6SuGcKgxKfuIYN+vz0GiY6r04DLpMHurIFGWcoSgmA
LIDTvxd5D92VTB3JRIcKrE5bb0oZyBwRNqsnJogznU4dU8OrD/VoJ169scre3dFWIqVHHJ3SARyO
4aqFwNaCtilko20Jnd1stxkfbLSAjarfwvTLbi3QAArIEGjB3pGGoVnU2zdmBiUGTSeGdtdXwrBS
NWvHYaDI7AXLNwb6JzeNLpBOaZVv0GaQbmpdTb15VcR+jBYQNCjpxUv0KXnrDzB5GpK3Qslx9t7Q
8ASnR5VWzHM/OOaltDed8E0OAjzsAnQRVaXzBAn2bhlaYPT3e8t5Cjv2EoJ16ULOrmULkOSxT3UO
bQ/FxJbMIvfZmQ/owx1Z7D6NpSn3BXTIV+R1ImmsoyBBHU1fIPTq1wvMS47ehwugmPjuArEv/Q2o
TIF6RZtLe3JEusQQaRca5g4AfcpiyyztD4Yq/FMXqnglnRiyxGjkmBj4TzvHsDcDK12QWpTp59Fo
rhQAAKUHsouIX24zJzQafa8tbIKD0P6STbmzaZ0IXysHrPVQPQU/TIyvXa/BLrcD2YoRWd4kKLY3
exA3w6YGUBJ5rhjNN79PpaFBYEo9F3265bu56iGJ8WVyuqipFp3Wp6CDW3ZIVNFpkwCC1erDzU02
NUWQkx6QCCLHxyXmdSBKuRyRhV5x1rhQVPt1GLpeHvoK0KU3UwQ00omPINpb/TpFy2E/yXcxZRuP
27QNvpN2DbiS2bkxZp2bWbrG1XpCZK/zLQWRhc5IUwhSQ+yMd5ubObJ4Bk47FFl/W/Tdejf7b4tG
EHnrCxn73pKhc0rvKWgD4oS+ux3H9GXeomg7nX3Yf6BR+EvvTsDT6gjgy9gmTkZki/XwFuvp1WoR
v8w7IPLO+5m+HlYAOPnHhOc1UjpF8ygzNPCZxoRmlLz2wCNce5+Ui850ENb8nbaV/9nC/RM5PCs8
TUnTHBkHEDLtPf6Iv/mwEEZr/mW0F6ixhz/1HKdmr3NCywhPkBJtjlNaQrRrUEuVl9gVI6P90uL+
vOhB4nJpZA86DzPC7kvk04v0wP0Avki1zCS4HL1BlStUVJILoMfj3vWVsWWQu7v6VlBj54M+LB6A
bllfXsXD/dhL9uXDJKttDLCt2uW1bcB74Cvm7e0hUDlUJ/ACif6gxtukTsGf0ma8y5Sf/Uh5ik5K
vL09gF+zQY8pIoRh8qdm6O8of/aniLc1/jUCTWyQ90IX8Mrv0s/gpYBwsYZBdGsT1a0nR8kGDWDi
EwEqSmG6hxEcWzPMIa84oJ5Qw9jwEexVHfh2txUveqgZ2uxASIikiOdFaX67okUV0JK0KGEo0Njp
zYt2FmTBEoiWAFqM1xTTGyDRWxcnaBtgBwLFqnmIHnp5Jd5YCybkTsCwok1k16YmMYsTLfG2DpkS
B7zHiWHhzwz6fhegRzRegeQjOk0uSy/S8eWyE6L40el9ehsELwrq16sMG605wmnNfiEA0gmAtNu4
MkED1Vs+FXQA8lJWmQWHZywU5U9vRgc82IveMrB1odko2tQLBs4H/UCO3FU5TkivqTy/QBvZQp81
+N66OhkBqPqno3EN7CW0I0JGbZ6R9gG+xdoRJZV9Yhw8xOcRqaq8lKZ8fM3vDNzLNyMK1KexssAA
1ivzW5s+J1ECDqJemMs4UJDYBL7phAb2W0DRx+smM4DnMxJ/q9pu45itd3RV6HgrpEvSTQEiRaCM
rHh2xwbzjjH+PaAfStNNhta7fcbQxE7/MsCs1xzo/+duBNPHzQ5unLWdpeL5D/GutrM4KIFslOAi
K0HvkaUNfqU6J0lj04+aBcrGzk4/E5ZBZY0L281biF3W/Fmi8tK0SEIiOXAnmq5aEMum8lNQWhng
O6Sh7dr/eVJt2QDnFeqMJFUJ+lt9MMBTCXgh9DPa6ZdNOxJhu1CEGQB7MqGkBXbjyvLrUwJZyqvQ
h2J01rIqwe6uR3QA4N+OJV46tSWATPylQ62YRuBwBB8HkH1nM4yON1MyNvlx6M2vZKKD2wXl3jdZ
O8+UcSP2ReP8hERPdwT3J2SMujHtj05UdksQoTuoMQ0V8u3aSB6KpLM5nMZ2lP8sMtMEXiYdT9gy
Wet66ocFYS2tAd03eC+Hh8YUQ2d0AEsaeAvS080M+l4AOKuue53QyAr9s5N5SZkHKSOjDTzckw2G
v1zXhGtVR/4qSbn6JHuBPKoTXJkJLJcYK7CHupZxJOc0mCYaKst6S17fd+pdHopwSV4fj5qzq7xv
6CxWnxxwQT9CDqBsmqZblo1xqQdwi1Fk6aA7u1ZQFKR1WIOfjnQGtSYvkx1k2dHvCjZMfCLgOJL7
hFUHWpYigIQEYZ9RP9AoLkBEiS1nfaLVkLPqQGJfK9BoueUptiEk7Vg9tmGTYJ9DNLOi4BGDJioe
zN2AL/Keg0b3jK5s3JqbqPpUgxxjYQ51/L3EHy1EwieCXJBcmVEy7rqoAOBCp06xnYY6aixqsOJh
mLNS8AXQDOkZDyXwtVQ2mm0M21slbWItszD/LVB4EAEI63xjFnW8EFqHztAluFCL1GXIAQX92N6R
iZyuBIGNGdgDRFERQQ63A5ETzSfbbRHL6YDRzbs7spvSGCBJA80s9Otbp6ari10lwms4GTaov4jS
KsoZiKwscKROYfIjx7Mc5CraI2SAU2jBpBu3KQB80kZwNyOcTudQUFdC6q5DWSpowlUQPIuyVZdb
CkAZNtoCwtjYUeKAHLG0xzVIlJsVbrD8nhwZk6h5l9YzCDKyg1eWBW58AdvaeRfcVS10DXInhqBC
OE1Ls/GS53bwy4U35eG32q/vhgEJ+cU4vVTY8OGvWrboIOnrn6mdPzlDWrx0Bv5r0b+sPmM/kEP0
MpPXri+RELAdCLOLcdqpyOsOtRkMxxgFso9XLkf7/ZUdfWVDVHeVKpFnKbMXFO3fX7nv0qekys1l
Utj9ZYqLDUjMwMY92cbWLpXxjQ/4ngddyh5BB+KvQfEfnNDz3x9QR7e2fEjM+xSEZktP1tUXR3bP
GrSN+X+D2giVzin9ZliG+Rz1Xrpi+NHfR1lobNG/nRziNJHnsYV6uhNM5SdPhCCMFrb1HUIarx/D
wscwwij63nEkAT98DDUF//gYse2Xv32MBi82Z4735GU34vdcD5CvQBEi/wQq2PLKW9xW9MgOTByA
5SsgUX9HJrxtyVUgebelIU0XE7BKNGz5OE9HX7cnl3oqGgPQYw5SZG+y41XPhfMYllZ+xVYLwITW
eYSegPPYRzoJAxGkI9maKNKoX811BZLjRyCM8qsbvk6HJBjqibGDbILdmaeutV8PUp+lgL+7Rg90
qR65cT8ht5JxJE61B+Q8UO2BYrAJlsoVCTbYFrILKIFMJ7DBQlPP/EFmCenBA0WRTg1FFZNSp6o2
r3hvCZdxVYEPUw12c+o1gwodWNtDOhNKUvsY9I/7mwPSCIg236LV2KzLNty1JXbOHPmzPRXvshTc
V2CY8EGGCpw1ecF5Heyp0pezqVtCgmCBHvlwPQMHpkGIBWSE/W0ZWw1foc+nvLO0EZoK/tb00ASv
9IHOyMvA4rZotbdugZ3phrbcFyAJu0yCf2LEUqtHyjU/EYUt+fTo5tOR5lvk7/PGX6tUvOFoJAMs
LBwctU5bcCjRK+D8NkjGMa6gE6JfFqlUToc52m45unxRYb8dAgV1YVXh7XcQ7i6xDQ6QQqxeAOxa
VVmQPqu4qdDqBztx06ZxACaLOpvtvtIMY36oXrT9Fm8x+yde3wbcw5B7GTVjOx3alKFbZOhipNtg
u3kjHZd77QSwA+0WiywXd5GFB1fbDui00GWeIAij1chzdqDqjlfeT5OSzx+iBi/RtcVDht3/1cB/
WsddFC782LNXfiFQ4Kz1Hp/L8Vor/JdSWaNn2LNReQ1att41s03+CJadtYHnDTRTnO5kZNivkVIN
yyy8zjGBJiKtYwPZlwLQdCGP5G0hVa5AW/EQRcKmNcjcQ1r0JHKsQUty5MGAR0rzRS7KFApWnXis
VF2DfgdApZrH4rEEcT/IWvzlNIJ9dlnzHpqGYehtatt99abYVtNUMv1pvo4gp4cGu7UDTRqIwDZe
W+l/ipwJzL3Srk/4p8iZs9x0RHMi76Qr4+RFdRzBum5+89KviYbCY+/n/imYfmu4q6Wn4VjE3rgs
3MD4ZETqH2dqZK+24e3sQ5yRRMZilM24lUXKj2L0Qbqjv7TAQTyoalSPTt/yY9UpqJLrL2cDum+O
3cs7O32Zw1/xQwIu0KkvB9dcV66HBBFITI6TFOyoWOtCSjnhC7LdHH8aIpcAFWuad3PzYnJXrYBo
9QeHpdfP8MRdtT6HxJdhiQsd8jL7hP5VD4jHXyY6A69bsASnfLYuSS+TjFUiQZvi+qBA+z06FgC7
Z+73m5mrKL5dIffK1yt4DrBbmjUuWLJIZGuacQt2jfwxGvK9YYBlE91LyaLOx2QDFWVsgTyf7dvJ
rO9MXao1RB4czQ4QA13pxZNWPkjIKkNmoYZuq44gRy7tvYUesnkS2ou7lYS4mbKm8A5ypO3CyILq
a1uhHOmwXBzzsK+eoUc22xsFlSIIEtnrOm3qrxXeVS2rLB94EYKtKFdAGmt7r6ejAyq6Ta8hufoY
ud0TRC7KFbT30sfBRLqFzsg2aJvSNjr7/4kzSqQXChPU5eMorGXAJ9Dt6zuas5161X6xmVBHZQKz
TNY0y63lOOCOUgkO/Yp1N4EEO4AIjwGCvE0jE2tLQheTx+8cqzQf0nxM72PJ/iIzRfmxb24L21Zf
dJQZeFueAw9TGvYj3jXRzezgJoB6vPNItlKI1Ygmxyt3oE+SOKCC9YC63lIETbAV0p1aAPaRbHpC
74K9dc4D+CyKAeJL12DtFs+ASzf7sG/YWujUlwe70zrv7SW2RS86/k/2YcqgPluHCzGK7i4tBn+T
sr5cl4XIP4PGkO+gSxksRdjmnwfRoGnZi7yFEWCYTCGSElrniIItDj6fPh/uyJlWyfSQgoQswqvT
AJ2tVR6V7BPrhvg6eO2w61PXN5GGc9tDhYdlthisKNzbfGs5UvZ/kcMoQXd1zNnYHuZwyPZBbwYi
VEBP1WBhmarxzo7L7rlduaM9PJuGbCE4NWZQM8EwqjrNMGlABlYPoUpaQVwBrSw0zEcomEXO8IjK
dHD1O/dMZvx1wVAUAeRepQ2W9KGClkMIZkdez1IvUKlvN2mG/d3tcYvsSKYWMTIk0AJ49ximp+3t
4RuOa93U+y6AfIIUWOCcIPMyP6tpIkMOOgYZ0skGuzv2kBZU1HWVLe/G9iGewk3biehCps70oXcs
mr/IR6bbpJvt90ntONVHqxv+ovj/66SYCoB0lU76yJN64yVIIkA9Kjnw+rtqoqOR4G3zsQjb8lOR
hn9b+q2r9pp44eNl8gw6QT4P3d+H5L0FI2Mlz7fhkKLjzMqiehUY+9DWncUj96d7jCLqM+7/OOJe
USyGzK0fAAlhSycX7OozS20gK92cQATXHwYJsZzA8+UF+WW+MgCY+DzVENJQZd1892uxlxbwtosS
cG6QFEAoNOffobwjvrjMY8sU5bZ5yd7QtI9e8brkMAGw1A3O65JoKT9F+O7GrRy+GCXrQc2IM4Ue
vAV0DoYvhcQ16WzQtj/GlXwCTWwAwtLl2OZiQ9pgIdIqZ9cDxUUN4uQ1DZuugVA4FDlJKYw0w6qc
eec3O0mLuUhg4GGcJngXPPsFZIMXOLFDPH8WkOqYT967/kOMCcDPoZ9ivok63q3E5IX7OAjUFw9y
1t1QVk/SKpNzBoboxQhdjy8UFkPpcQ+OYOhs2t6iYn2wS1IWbgWaFVdoTLbX8VDh/7rKpm7Fywy6
HzRWrd2BVsS21yNEhaAL6k5rbnpbYJn+Ch0V7Ym3HqCr9kJnb/abieyTY83xXMNEyOTosxF2PFWj
PdnJRM7/av+wPr7j7z7P7+vT5wwI0fG29sCcTYCuto1luFALfzv0ILJVrLt0RQre93rwUbooku8N
98J0DWw78j9NB5IRPWGO4VMCoZfEgypMgrv0P5e6Wd6Wm6cnoPR1xxwK4VoNwS4d/S2S1TKw/GxD
NtJO6MB8ejdk5oL3DLzYeJRyO7L2KI2aM25s8DN74Ui/O3tgmf8c1/z1AZxUr2EzjEyHBW3ZncEa
4n5Of4VN7fiP1X4Po+llGOH/zcW3n0/YGEOB6dJWDjTpee1dYxnbV6A9B/QP44temqesBbMFRUqb
tzvX5T64Ehk2JTq+mWJQHYoGXLcUowzHXTQSaDqGGssco68A9mXn3RXM1RyeDeF0Am3EPUXTsmOA
+xafi0OmHA+jB9SKHRr5LoMO5pNZoSQRemF0piGo/rZN3saPBhTpHnPFV0r3uKYZZ2e/kuWChtNk
8R3ImM3Zm40CQJixKHbkpSUFBDfONNRLqgycfLRkAXqdrIvasxOFoEUxAiQrxJJR3kQfZJMDJg45
uBPlUrqomqCJF0cbGlqpGI7MhGZRX4viU4S60aOdzakUCmhqUD7fpktZm8vA69ZWy6FSGCXBdazR
qsYilf+ohh60E14LoHHXg/3hnxGD3x6bEY/6DxFATiEtrksef1jDw/59NcYc+vB4Z8nZGkgcpFRc
buM4adr9PjE2RKQ/22Y/SPVBsl83YIF1CsPaOrWNqgQDqynKafXJoyFKJvOQEDaEqRGDM5tumJq3
SYTWoag3E40o9G0iQzvCSURopU5Yeemy9Aj5Qe8R0GDv0WPsCW1czRkksR4ky2t/jfz2uCZn6xnB
WSFl1WonmYoiuyu9jIGVFrPT2EnWaKlvNjTdN6WFnWjzfZ6tJ0FKYwt4f3xPJtPv8VIF4uctfYKx
97ujgB7wgry0BkMNrjBZfyXTUBnoIBq8dEcfAera9cFhrgkAyK9PBGYfqH4ZD2RpzRyqT9P3MIn7
PSXgJAhyt1PdVXMCb4h5e4cH7ZWc9CVDNRai74m40hdMpC3aPn6fLvOqWgmXgb65SP19jOcAsLv+
vg3q/JPDkuJTjvckPqbjJao5vuMOs5cOE3JHTiCkpx0HUcKSJrxNx/0qB4mr8ta+WyZ3nD8SaILh
IbQCpHcC+w747tMaReVmGOPvoMH95nbQ9wHRSLDPBdQYvSyzXjCR/DRRVYa/chKAZoqVYSZs72gI
vmXUaoeyuKWhF/KKurCzCKsm2/hgLRggg/SlS2MOttMMFQxdWWy1lIu2A1nL3tl/j0fN8MyCRnR7
tC6PgLCmQCrozN+HHGDlxdWSxyho3BzvkoUNZQK9AayaRYx7eN+X4NIYwitUvMKra6HKgtfjYNtD
xvYKjgDk/F20fg1+cKIIFibW/dh9m5TjJMssEK6mD/8ZeoObLB3NDtzoJSmW1qAlnbqBZp++Qt0z
JG87qHeHPZre9M4O9yUXMn5Ru6dhw8yVACvs5xg7D7y2/DOMHhW9AwXtIG//GFbr1QjI/Bam9zHz
amSnixqdLW8XpdW6HozKfToAOAFhsm07pekRumDZMbcMe6uAQriIoQSMvbT8xy5E6rpmTvmVxeJr
LIbqZ51A7y71RrHgIyDQjSh/dkH9VRmi+JrXRQJpnNR7VAw/5soQ2QUCFa9Xqa3x/VVcO07WqIM1
oD9+qbn5yhoDpenhCMwWccS8M0MbcqaV+ZONJmkKDj+yILER+OsMubdHiMSUBwfVGQjzOPYj2SL5
pR3s/mGw8DgIHMgONxO4sG7xkL4CpFGaeEttrOY6H577doJoaWnfO2p0D1y/rLrAbmysVCUoY0/y
gmL76Cw+GGfxeDJyHZms7cMoff+vMjVPJlhObieea82W4NfJbzFlEqinuK1f6B2Z3pbpRVn1EJuX
obkn+xD4F8F9YB+y6WsXQXbglt6lNLC22wxi57YbbajzQA1PVQSlCkhFWKsYdUZIziXTHQ+luaQA
J3hK29peigLN6o2MsqWczGgzxY59ZwBxOx+sgIlTIO11n4dIb5GDQgbILS0L/Mg2ZOvR/7cynTiC
MF0nL/0AupDWScdNWUj8/erSQAJSqgNeGtUXsOd6kKh0jEOnh4xt6mD0niuQ1xwdH+p9QmtHW/nk
LTsJCv/JMwowYVU/K8WNF33ip9XriQV+3FRCEMSxUF0srMx6qv22XYlO2pfBgrZA2sT5AQUDMDqE
U7CuGFQREissllkF8p3Inhp8A3HW+UB7A8iDsWmh6JeMprX+9xgKpEOSgO1E6OjbYnQm8m9F0QbY
bvETbTn7Ukz3zJhOJEOWJkzdax/tMMnXMHxb9Ob0zfef5oEPBSz3o/3SQJZhAeIj8Sh46G+UD4zN
ABrDM0uCeN3V0noqje5bXo7hTxaDBw9vdT9A98wXo55ksF+TAL4dz2joScCsaZhP0zjOkyCrOk9q
SiS0ADcxwj49xrVjLLNpSJbIOaXHKBxB0k6eNkzU6ym5ptREAsXJpwMfUUArdFtlaaARPLYgvA4t
sPgUhGDQMHLZPBh2Ui3LSooXlQ8Xz0Gv16IfvvXSb3+iZepv4Tv+k5dx8DD7o31JPTOF7pMUB/xl
q3OqOFtL2/ceWSKf4zDaTrp+RIehVAGwNQJ94zTOOMrFqTMeLKpAvYt5cwtfqAONWhOK860Kpi1B
gsoROuV9g4zejBDS8CFQsvzZJl0wUJAoNQVT3Pg2l1BHtB7F/et64PaKzn7ansC/gfYU0zNWtwxL
b5ufwJIOzI1O0hQ2QIGl44KqTKOj9YEmhdB2Wt9sUxLcWcZLjW33IfaDCrtk0xjxN4xW83Accvei
hjxB524cIF0A4qRYH8gBJrtwwZ1CbN9F42151aisP9+CHU8Te6fV47swCLnH69HJG3CBP4MgJjjL
snL4okU+YB/w8LliLLxTEvuWFeD3G5eDfGwOQc/VtEji0MDdReUr4IkganC7P40sq0BwvaYbU0t2
W3X2XZG1+WrQweQJM1TgFqYEQDCRc/CHmx+tnjNugWwRbema7dDV9IgRK9CXSacmER/eXGQcrMQG
qg/YDD2FNPDexYneKsWKAp3YQnsQrzy+Z/Yw2+YVuKp2DWTabLHIqxxyE5Zl38fpVO+cuM32BXfU
ZYIQJDTikvrrCLlHz4iMn/5Q79ySeS+tl49LmpS7Sb0bMgvMI0GnLhxLzpNy0z3THcEu2h1yRO48
KQSu7T5I1JpBoW+R6w4BV3cq0KEa6yWSVsGZ24MFXI3e2oNrQ4D+Cq0HIGR8jcOuCcwlsqqBN0fK
Z/E22SzjYQt9NMgbo5xzAWZ4vOTpUJ+ZC4V6yXIX4jvgUTHjRh3KwLzSyNUmOgNvSbbrXN2eoKfS
IuQojCjdmBXgd17YFK+rBFnWrliHTGps+WG8LmxsNMeUgZDwdinUlvBpgKDZ0WqjSnZhksg7CVKF
te8P8Zp+UaX+WZlx8WgOFTvRqAmD9lzUHXj/4KNDUJvD2gXiYp2UwasNnavXsDT8+beIrtriXE38
QvH0UwR5vFxHYqjXt4WGUN5zyBafaR0kh0G/obwESSZQqlSa/8pK47/lkHj3Tg/xbhmCtZ7s0nW8
pdVY7NhExfiZJWLbKt/6mg0WlKyLRm0pLEUJPbOwsW+mnh3+bdmJGdXCHUDDRcvm4VAcOMECG6Pj
O3QNhuvcmdoNsZDRMEFu/d1Q6CFRlplNHa5v3nBAUsIs/o7wWPjcQ1PoIFP8K2loC2TLS9dHI4L2
Jo7miBQVcIl6aCb/w9qXLccNK8n+yonzPIzhCpITM/eh912t3fILw7JsLiDBFdy+/iaKsij7eGbi
RtwXBlEogK1WkwSqsjKBPawVTT81kTKIz7xo+NQMh04/h4X2Y5oJGY9LEopv1Aprx7m0jf7kjuP4
2Ii6udGgI0Z9kWFF1yr1L9TXA7l4rQYLnAG4Ihg1ylsssHYBCFYeY23UgCkaNtSXtaZxx0AYSOOk
I6v7oYmX1FeMYfzAsp8FfnnbLgHWXQaive8ywUHLlbZHpsidABu2dolpF9DSAV/U5IJqmtJynFtq
JSI1gQGMjQ01W6PPL4L7F2rRIIEF+gIBgvZITZrS9eSty5OHQdGepG3F7zQVtRVFZG+xwGghdxMV
+x61+xdyQVImukCDYj8PaLJa36IQAAgKNQkdZBbX0yRhVrZ7C9DlBRgmfKSyC7ZISh9o5sK2tYWp
ORFEtmp/ZcsxuBZpHlxRLZnuYsgbLXTyKU2U2YlCXqiXDuQ8HIQfsuvkxCs8XCr8BqZ5uQ+mJN3h
4W4eNF9LqMsYCShsfS6cFQqugCHxQ908OvhyPtYCWRcDrU3tT2//Ph7StXQRBC8afZvItN0xVAvd
h5HzFiVj9l3oPjIHbv6YgS7tbw68ch/9IS8mB7x4210xYNOlZkixWbpzwSOziBk07YURFmc31axn
s96MQRY/F2VfXvo4BE5bmaXooi0HcHyDZJT1PA96b2K1niCSNY75cXoz9qaPeySOcpT3QR7p00EG
ALxF7QCVX3RU6t1KZ5B5dy/Y8MRW76/I4psm1jk8z7dBKqCG59g+ZF3Teu3UZvJYZ1gKxk3YvOWI
VWmmbf+skcYq3CF5cRoENVLgs7HTltgeYvl9MIoKxXZqeACxm2n46OnVI1Ie7TpJsdqvFBaCKXxE
Xdl4XbryQi1XB5vC2PB6aQwG8B2qV3rde28Yoly+dHIgptTQj/G+14uN7oPBNAaFNWIBKIRvVY1K
aoFWBTfIPfL2HriisBdoXVP/KrsH6g/A7bYyLX880sBUDWyouGXsH8o0Hg6uKqsoG09cHHVGzZAF
uE+D9mSM0NoGCwf4Gcu8O5EbeYxamG8bCbLYPcBHcuk5WYmM56BNtQFBmuSL2NC7q9F6xQXYFw1o
VqROWVfk+H0WSpz01wgr5P4tCAHBYZ7a393aq4/0cpJV7F8gg7ZtIrzpl5UZthsw6VWreamnBrAu
bY5k6kDTt9E9CyBphEfrhPVfg7TYg3hH+2E4xgnCpeNLDWaBpYt6/xvwZmk7R+rtDuWlQG2qQa6D
usVEL/djH+U3Y2CLBR9EdE5VVSqPAY/uIAk0tT7sTu2IepV12UFY4FKcSWYAC4WujyZdsKvq4kAd
KX5e6zy1keM3Ayi5Sn04l2BIe5Y/i86Qz6HZh+DIBSuaX/rWcw3+r01idP2GnMDa+j7GZKX9bHy3
w3TXlSK+laUV3ZuZBWB8qoO+qkri+7TOqxOeOC/UOUZRcQZF9Vn0LD1ZA09XUMaFwKJq+hJvwAWd
0iHQEjzCVM/Qc/S4EO5UQj1sTcbWeQUkLr21B7e8pMCPLprW179EVa+t8tIUe2pyZCygjtk9ckNt
wYCzXURghvkSJGUPbIXu7d3IS46oOmVLLIcWktf105iF0VnXBh8EuoABQEi2WWm5Fx5y1VRutXLT
wzI6I14JTbSwQjIMKKwVqGyiAzU/3Aw1G8Bi4EYjUMFYvaKyAwxbRf7NZ4ipq4h5olcdkFbSu/S+
yE+oiGOrDw+kJFACkHTdkimPoAGlPHlAkyj/Fpbvc5CHBsU5cBGBIxkPJP2uQTJtPZaoAenz0rhD
Kb1xl9b+pkKU8oY8sjixgDjw+wWiU+DZdRM2LvC0GfbkbFsozK6HCpgrDKURlZoT4chqbefdmC0L
pm361nkxoam156BjWjSKGcYZg+JITYjUWI+OrN+bYT/Emxilyqu+rNmuEBAMo706w1+9q/MuXtFG
nnqpSbv12dluuuCIoE6yoKxWYzegCk5Eu4krTwNIOZOH2ra8ow7U1pQd4wEouXpkWGkA2Sl1Vg19
vB2AAZpmmgf8OSciRVAlXPEIyx4zBdAtylp+9TneaP3o3paBgAkYgmNvel9nU5swSCLYWbcMm1Qm
SzfK6lWiNXwztYtwVJzlsbWf2kaAl2+ZiwtNkWeMX4deYn+oBgNvN82fosQWJHX9IY2PWdjxE1Y7
74fRSwD2+bMd5QWY16sj2WlEE/gWaFR1opqxLq4Cm49tAMFgF7WUVqCZC7I5qgP//nwpAIpazzQg
dIYwOtKoQNpFcXY/OoPz0NeAyQzxjQTl3ANZLG3cgz5CXmtlai29XCSFdI/kIZCRWFU1lNAqrWJY
UaFUsi7BIUVDI0jJHlCM5S+oiZJY4/K/XMm1SnmNAXGpkIX3ZeqgUnoss2OjDnFvoS2HKANmaMyO
dEbduS17kBNbPXgbP8aE5E795FmMBfh8/jylfq1qyzWktOKtnYZ8Rbrh+0xVhxX4nazMSu/OEgD8
s5OmfJXqpnXsWf6jDrg8GZ18P4SJLU9kYx749Rw7PVLnqDwk2BoQR/twoZ4eFXSgdAavWqbdzmmq
sXWjoz6UL/VHZbmNNAOZKE1FB60BRaXyoha50sAxaqaBU0br11zz9L/PRfaPK85zmb+uSDObQlhH
1GLj8YmHUclReUsIXu+jie2O+Zg0eKzMvVhOfG5SLxLiUWpWZ9vRunNv1sEer7ZDYyZA7JBtOvUA
UNknhnEgGx0EK1DPrA4oMwBJ6XPUYAcB3q7aHR41wO+9RHsumjJ/FZb37OGH8Aoq6OkEeNLp5Lcu
PejdJ0hlHFS3UCP/lyn+v/tAAgxVXuDvXjvScU5lz+wFET1kURptKujUTuwQlgtll6LQnUuDP/nJ
9B7i0bSe/zYo8MxqYof410F9UljPoWXHp06g+FJmWn+lQxO7KbQyl7NlRCDuymK1IOeREn3VFZul
KIytEWOPyjpj+DQ0lUstKPNgmrI1wNWh9yoooa6gYnrXMoiMLQ9ABEs2GxnKRdW4AtSgoli3YCLd
B26dPg3auBWlCVCrsusW92d7F+bvdheMbfsS+LonJ8ce8sM++/9uz0vUr1H2akp8qewVKC+hyTxM
ybIStLUn6VcPc/4sbc1y2zpev5zzZx1SmIjCxt5mTopJO3xJQ7s/kmmyR8s8QEUZ5dxGLeCnyCoe
5ktLPHC2ZRkNy3maKmg/T00dg5FOU9NEOqicr5KZy9FAhWDNRgQGU0BSLmnB2FKr6gx1AH1wmXrw
hBr2qGt5zJSN/CozgIIiECRbmmEaSxN8zNKB3QcFTWrSjwOWp9NMs2mes4z5Fu8b90idwIHdJU4q
Ty3K+Fd95mLFrRYy08oDL75isJGaVSYPPNO7PB1A1aWatFxxRIhcWxfwI9mYB4IDgMJvqHNyU/My
pMI3s02YP+dptcH7PC0N8jUEs5Ku5thHYRlE07ZgtKZOOjQf0wY1tgpDgVVV32jOvmiwsqP1jBcC
B0FNWs9Qk3lth0IkpCbmJvWilg33Cz95IXY9LSqIt0E/fvMbbIlCV29PIBTHGo/arjLSGR3iQEAi
lldbGhqAZR2vDTWE2vMMQQ6Cf6ut7v6wTzN/usiQ+vHC9US3QYij3fdueG/arf7VhRCrHzjx90wm
7bLqE+8CCeDmBBoPlBMOuf/NKM/k4ECVeJm74JQv+6I4C+iIrKiDbS1oTL1C2blcsbKLz34UZpdo
BPYAqa34OzMf2sIYv1koSl9Bx1aoZXOwRYoYsYcawp145w5fM92uFzG3wqsQzL5QB7YAqK1QHRpK
7KaOQgP/cmCijqIvD64RDaAtUhCovu7uyNY1DlB2QzvclYgMbqxQ626CNDJvjEq/rdWiNkEqiVpd
o0UbDYz5UARGQUvouuYBUZU9FbXMhS7UhLqzcwD5+dRJ/mSnw4DU0sGJ2e5Pu5oW7NDaITea3Sf/
j/oZPmrREQU5U+cfw1G9i/yx3k0fb663ITdAIsVxLNLtPK0JTP058bplqdX9mTEkdHpg8m/aAK9r
FJrFdzX3AfvNodjQV75YGrZRPLt1hTK+rkq/eh5QAF0nvvsc5EmCyZ/SFivOMxf6oXdIBiXYpaT1
svCt4CdSZ4Bxp/y1j99Qo1c+2lIO6wiPxlOpi/xoILu6GT0bi0qQDyzCzGu+W2a41MY0+wkO7ifp
DPazr/UI7iPyfmGaru+hiqptXezJbhPhtcuu0Y2vg93uO2akP3V3PMjBL78CtAmBLrAfurJeRF07
3uumSLaBXfJD6db8xvaicGX4bfcVSPrtUPD0hz5EX2SaDE9t1w/YfRri5BvSPuHOztdu6+bPrkQ4
ULlazbiPXS86llXsLIswkaDAdupj7BnjfVMb9+DpcL5CoxlqToHdnKAfVtyBpu2V7PhjEJVpy+4s
QFt3W9URgNSxt9J8FNeBADO8aJmIz6URYbNvWe1r5axZEovvANdAJks5mDUbtqihjNaJycUVxS/i
mgco8ELAoUC83smuBrTXvEWR4ROP6Q2ZUMOlITPd+Va06LV8F2pNsukU6AP/au3W9NJ4gbBxd7DU
e2/qCFAtMAb5lVoRC/JzZkbneVCa460/RDFIPD8mEkgYr3AzJRuNICJYUL9PTD5uZNSLzKu+E9nb
qPg4Cy6HY5MthKMo3ybit+lIPnT41C76cDzWwLpKwztAwmbhMLB45Kl1mTALI6QxEBxINoRxCIVZ
n1Gg8USdZGKRcTat9t2/BsIdabLQOWqV5yyJjsLOqy95bBt3JoJmp7/Y21J8tidm88VJ63f/EgCg
JbFX4HfzxQ8S864PUU01RbJE0Nbv/K5IgpxcBm5QwiRQqVoG/oWmasA9EdhXfDH5YwtJpl2DEu5N
M1jGlxEP3lC60SteYaBPqbl2GqQz3kCl2gNRBgqS1UjkdPPHXo2scwSGQlZMI8nBCVAERiMtICpu
ZALRcffXSLqm7gKiSCOdyNO/1AAfkQNWeqi9CNdZWNl3QIgnG/wz/FPHY/ANQ7x6Z9VWgbxAZEEt
XOrQo7ZAr2qZ/DukizZD4Y4hahKjNTi6jO+JjcpCIGaTJ2fUu5VvduZN3oXath3b5sDKZjghzw7x
cTcv70o85lGe14oXLCMeAg5w7yK6G2UFxrDCLZSqiP1Sa7pY/u2zjdL6l88WFvqnzxZrGkR2Ve0X
lW5FfZ0taytqDlNxlmoC0N8cqOyrNrU71JHU+6LjvFsgsgoKOQrXeZVbrq0YjAGTkSFtu/b6SFsg
jS2wa23cTQ8xs2XUB/jWyVjnMd7RoXMalYpXrw5C6u6mDiF27hb91updcdAACTl3TPZnOqODTHIw
lAWMreaOsgxe41oPFlnl9hsrCa295xbRnTeokrYBVL9AnpxQ4lk8k8dgWybym9Yjqn+6JfTYw0OP
R4k1p/U/xfinU3Ia4UQpADeJnU3XR9j2g41uQHDXcT3UoATpulSw4tqqm4XRABnYAhb0wBxApG0+
fiG3QAfNqVMUiMC12GvEcdNcGuXWhqjlU8P/5tbjzt8KQBEhY+XKxyrLtijlRl4Pd97GdKJxm6lm
lxbLBLohz1yU+oGbDLLj2qi/6E7/Y0h874pEc38DNm1UrCt/y/DZspYuMldq2kyKLfkPifs+bY64
8W7MUNkOam0w7G48YMaWyC7Ge9raUrPQk2Q/bXxVLyo24k9NxDLjfVLqyESXqC71CLgaxk67MIzW
WfvC108OoV3xkmjZBuUZ1/crQp3mGDaI06Sj2ZxQZAJ6iQxE1ScIdAbmJixQVJ67fbehfjpobvwt
YYW57YUpUcOCQyzC9pzXZY5S/tQBg4zH+gUZ47x+97GYlMuirpH9Vd7UId2wB/8llBZ4geQttNbl
WXYBwITQlwKpHCQaOw40P1L3OMXKq9mA8a1ZeAhN9gsyVqqHzjwgZfZ56d7M9sIwQf0x9UprZRQA
GvZYGTh4jR9rutFwC0Xnhtu45+g08u4LK02gcIa4OR2Qo0o7hHR/tRvwCwnw+pPl00hqjzw2oFm+
pLnmMRASQiheHczMtdZ2n7L0AnqwZqODC/xSGIF11uWjoeBedCAznY1RZy1ZMoh1jJWKiz1I4J3G
MFuSCyfb4IsK+j2RvZ5nqGL9EbuTCDR9nhQLDapkB18d6CzkTiPApMBgxH7OX5O1GSsb8F3l5bg2
lM7rYUc+ZLKd/NdomnJukw818zxz7OXcwww3XxkMgpJVh4RRJ+L3Q4JoZIV6ebTT3itBOBT+mGwp
9ZC7U7n5ps20nxSB/BSk5HEMlZ8I5OkN0Own7B0/RzP/CG7SYM8JH7VYewIK2jqbGvgBOysaoBQ/
JOdySAW4l6R2iyI0c1k2kYkYTxouwBgp3vqQrwFSFMB+xBCucYLoh0zK1zxkzZdqQN5eY5F+hwWP
B+7JWsf/Med7vLRasOBUqOZ3+Zrh5Yr7wRH4LpJuOE2nmiW1g1FhTSV4iUoi1UMH1gGZNYAWr8du
sIlNFO2BDuMFwMtbiHVW995Y+CcUC1ZLsmsS5It5FZU3PLDGq+/0WL+oARG4ApAxyp2jjfriBy+H
nG6ni8cwH6tFD0a+Ex2GTstOujrMNmrKTtZLJzU3+QhAeCfqc83C/NEHCvau9oKlblYRcC2rion0
0emb/BGRV8AbC3lHjmGeXoCS8m6oVSXVWy/KYZoEenWgVU0j3IdqzlxtaPEg6vbUTEdnXAELZG+p
2XgF0oMIcG+oOcRBjd1Y5a0sdVFwhcZ7ZDesJfUiE68dyhz0FtTrsTY+Nw1WqNSr92Z1g5DBLXVi
6RovCmfQd5mmWSPYlnmFgozq0GBxgFBSxoMzflvBmc60rvgCvuxuZxq5My7MMmgRgB/ABG9k2Bhm
UGZWZ3QIoQpwCGIc5ubf/OZhNIJcaNjc/H+far7kH1P98Qnma/zhRx1u3cl9a9wHEUSWNaiE5As6
nQ8g/nBWuVX0CwglpMe5w41BSV/m2a8h1J67PTXj3KSzPy+QNshIGi5YDv/naaLy44PRVeiTTMb5
qmRkVWnnC2Ybt6OMsXdTH2IeQs3JhU5pSFEkz1DeLPeaFefXBtKQDlJBJ6EYO+lQDA5QIFpQLAfT
erd1dJbwjQZRo/Og7gBgo2W9qSRHrcTHWBqRJ0DL9a55nu2jjtrtMcWTiK46dwyg1+lYxy/Ci7Ay
l1HL1ryI/eV0xY+JEaVC4TY4vDu6dioFdsmlkaymqWhwJF9St4tupqlSaRTrKNbKycXX/IsFEqIt
GCbkgUldHqYzN23fz/5iI5fes90UNzbG0UF8nM02pqaZZ6WO2VaCJXSZ2LjjQe/m3xWtC26qCEzq
1Awc7t9JExLaHTdvIuVRQl5tFzVOu6TO0vb8uxzxlqzs9PM0qJNQCkQRDyJfgIgKWYsbz7IuoEkp
34rRuWhML95s6V4iFycCFi9I6pMbp+Bm8vVg71b9IwHSCYYeKiw6IgGTfTaRB9mzcrxBlflCH7Ah
SJ3kCgI9+zaJE/eCB9KaWnTQRrA5p1bz1g4hR6avASKv8Mt66bEALAZuFh6r1Fb7+ZK9NB9nPDHe
bXTWpjZ7iaIhXeh55r5MveFWN/x7LiW/dRyH34L3mp3qZjySCeIQ/LYBEP8mwLMMqnl9uCS3tr2N
QMZ0JS86NFW941benanVxwm/rUT+nLsCTBpqZjL1NTgrmGaG+9nW5la19BKdb8mFOlKZoegiRxEP
2WjOqIScaNjYfDVfNXSlteU9GKjn+UIrNfeu0QOvZXj4wEk+ekebNbc0jP4k4CJKyJwWn2Y3StDw
JtNHmP8Ejh1lB/avy2wSQXXtfTc6zZ9MukG8MECTiJpUfGHkW7MqWGgacz/9VaUZAEZqgq6KXOjg
j+AAqY3amP4qmtRtfYjuZZlczpfVG+HttBK49fkvbatWO+he92X+4hAgBe+/TPfzp+uF49/k4QvN
Nf0P/b5QUdfhZmqOhX0Aw0animm6vWtCJEHLs/5bUjcPZprxhwSSjQdX14HQVXbo2Vla3lxGrMMB
/vTqTQMqo72XFfajBNEdOenMNJYN06tzbDnaSnPybCEhwHff9sZT1wzi3KkWK/xxA6wImJNL37iv
WF9dPZBeNR437snUGqD2CrMwPpKtb8Nil8W5vpwGOGZ43xubQEoDTJyA6GFd3SZ7mhycuPyAqIix
oCYN8PFj0ZjR35KpHRFKTPu22tLkqDbJToklflAnfVwtNo5I4YY309UbqwPaLGZrmsxzeXfR7eJC
/nTwk+Rbzl3jRK0ey8Nt4Jot6ETwB41aH94CqbKiTjLlkMhc2FXQH6jJx8LauTGCdeRCH6FDZZw+
3pNBc6Hx4pejvqMPAFoP/RDKHltJ7Km6+FmPrfZ2tF15LcbuLeh8/wuk3Yc1FAGHXdijGUltBdIt
YDQT3z8VVQYFPlRQfwFPoQ1K3Kw5Fm0M6Jp5O5lbKPDJsgRfCGI0y/cdNyjUdhNOb8bmc6Q+jq0o
Fp+AelZSQ0zcsO40fOwiDJ4pfx3q4lXWMn8okGTbyRoSP4jS+g/KgVLbWAO+2vVXDUHO18QBAJJ3
9k9upTdNOpgvMmkG6IGa4pZZcbv1SrM/BCXjiFNwHayBdv/AByjjCgh0flfDoVFq/4wx3M0QDMZP
NNgEVoqfRqqjJEHVkceeBmYLg6P4LI36J2hUgMsZ9tmtU9Xnqe8ijYiA2uTGUHtPbqiOeJ9tUG7z
bHHyPSCiA0geD6D5RnmHtsiGt8yNgC71zWfIDpcAJRrZru4b/lS29sktjOgV9TzpsgA8+iJdUz/n
xoDUmjXErx8juxRiFDQyZyFg25alr7QkQYIoFOkTnYmQ8ems+4vtb36hbuh4bhbppzybxqzhCGaw
3aes3pRjc4Z7zRnZntJrU6+LLNna0UqUmXzk6MiZZknLekf2PkkXYkRi91K0RbFloB94NrNi4rNi
qWesueVVe6CQIM6b5hOfFdbSsCcNCLRNX3tS/h7iZKhSA0zBIQFxs+jMtcLOLyPmgwe7jPh/0+6W
iVwEsQyOPofsCKAyPL9ko4OEi9GtqAN5wvwSQ0PQWiVjvwKGKjjObsHgRJshTN1lb6OaswNQ4yiz
tn2IOlOswVLWb6bmCCI2m1X4SKbbPsjOGEHgmp6okw6dC8IwFHXdUotm67nxPpttdO+zhZYWblop
GkS8PJMviDML8kOnzjOqC7VqPa13iZ9VS2rSAUFeEHOG9cUufQA2lUcNArGlraREyPaXOSYPNeD3
Of52FauE9mvRgnsyGuziXuPGkbgZAqiT7jhqrda9uimg0RerWHR3U0K0+97uxqMO8dc1Ho7uMarD
aNl4o32qeW496aBLn2jrpMgPYKEsViFQc1/ILUhL+2To4dYz8xZF9eyV7pi6hnBFiZjFbaPrzbEJ
W2+lhzx+ldk5Ly3/a8tBuzo2Y3zQs1Tcq4HUX/EcGjom4EJWzNmep5iH1SZ7CxHwiaKme0W2tFu2
th9duWcYEHMdwTJq5SNElPm7rwNFFgk5RrEykDxtwdAL7g9bX/V0ZmGr2gnpIVyAs6lXnVnRN6fp
oeLuoUxIHUCKKcNtDUDv1mlsJGUlnkQNlhHg93fHrY/nzG3pIrWu+NKmf0bUDKuaIehK/8s0apNb
KMspDa6r4+vO1xRcuxBT7L6aY68vJU86aOmF3a5hrbbTkem86VASvkRebnwp+/5EHNq+AHtnnHdf
9TKFHCTqL7QuyR4ESu9Ruo2zsCogG4pH8oOWyHfb3EtnQtfrdScqMAPZeFCiRCM70EcOWJqeWFl9
mz6x+lNYAbIv8sgiuYNiQfLoZ8UpzzX/IQHh0wFPFHUXdsNXZU91vC3MKLIPzAVVyu/2EYmMRW7U
5Q6Pv/6MBX9/Hh3WQR/azrfcLOJFqfcQIaAeN4rHRVM60TbvBuiaadBB8HwV1FLN2ebydNgB21bd
tupQg1gf2QvYqEkdsy2v3XpTBma7JJQb4d2wB751bRbsCd822zU3Gbc6sMOLlGhaZ2Ur36pukVur
10Li6RFqhnkjuKOtY3UWsuH9jGx/6wWwFPQ5wEpuE/x6Dh5SB5t6dIvHqhJvFqKMb3FZbxCI674a
WcBXwE8NF+l5iOwZeb0RqcuWphi1ReBlxskjRgQKFFPbQUQO65zwQCY6uCqKTGdIU0DLtRghRAvw
6iZxJaqVVcEdgbjIBgIA6N9Y7IxATn7x1eNXSPPFhLLcLrEdPJILred7W9fwlig5NNDbOrQhpmMk
bwHuCs9kzrfCj5KV4TjZxee6d4zGvF73UkjUeqNeHGqeb3ad/RzytnnworjZBkGe7cPMgVKamow8
RguK63HtfENoP1kF7ihWru4NO1AIEkadDr4Q5TpwHXNNzQ7Fe3fs3cG2nC3LMsDFh+Z+FAFK+3mc
7ZHTQIEhFB5uoQzybivdsxYkexGx9d80KwILr1rVOapUvCsifQXIYqfdI7qGb6GLw2JFtf8cqasd
cr0mXmFudQsixeo2QjBmslGTOoBub3bWUnNBgNDarfmIMvD2YJuF4qb2ED6sIA0xNxkIFPG9WufE
CoGQ9pi/5IphHFKtT6yuwnvXadJTO/BgSYze7Jdd5lZ6yi0lz4QI/BpcvilECYsFblvjFXwbEph/
M726kg3gesE/InXi9l73KhAOqUftEL37thEYjS1TRneRAfJqGSCRhb3h+NXWoczTy+EZcjHvdgJi
gCNzspP/KJJgHWojagyahu/sLo42SHIgr+eNeC4iVw52GxSF8DTdGTxrvpBH1MT2NoE43wKLrWw5
Uc83mt5v/9om4nnky1Al43j+zmSghotYDfUz+kpl9blJvYj4d3v6/su4+5feP8bOzq2aqvQ0uR3D
8dANSLpCCr089ogAbERlWPcCkDDIHIvxLQ9uir4Lflhj+dNyPO9RpgZ2lmEfnIACr6YxMiu0tRhQ
qUT3mz7Y1TbRohyxJ7UGkmrB06lD6o/WUte/zTXTc111ATKJfVZC3MdG5XXHshoCxYN8r8Se/aDJ
gLV5mz3aeq3jd9pV4KbJrE3qAFwc87I4owherAF7Kp8q1/hOpY0a+47HFn+bx+jxGK20wHmRDP9M
qloDwrjczE2/7ssN5JGjTeqG4ckZUHrl9M+Efs/zFtJ0UTBcPNvrTqbERiYuA+NbzScHq7/Xe2OB
bEEJhAhuiRwrTISF7eJEMjSZajqqSb1Wi9pO6sVe0Xyk3r+N5SxC5iITIFDVxAXLBKwrIUBrlr13
LKWOpaaydxUDYcDQvJTSy62fkrveHfRoV2C4DbPbKFQFDDI+ganbsb8L1BCvQKth32gFVP8GzeWP
YZpXayhJjWeUfKUHVnC2HYvculpJ4Sxbh0UvrSnusjS3f6KwH/hGX75F5a/hbiQB32i5CSJ/vCvA
j+AjFONnJ6dpA6AH+ie6/clu2oJt3aKa1If8wcyuqO0+CgFhpFmQKCuiZuvICGS4IwSJ5g6jsCH4
oV3BYAMmqgKofQRXFqUTd0dqNkP+3qTSQ7wdPvcOvzepN9FRHvbfjs1HYHRKka1AbXtyalfsfbXA
AhoRimxemUVnatNBuQT5KPYJd+OTgcUn8RkksvsROHl0ZV1v3+kjvxAZgiU6awvYaLIhryEbf6BK
L7xibTt5kdkcLHj1KbzUyvVjLvBXTF6iLthGerW1RoQSAOG+0p9jC9xwuK+DWxHV4OPGw/+MGhnk
oII2QtCls84joOIQR6ytuyavm2VuiP5L4lvfWt/lP8yywXCVh3LSElslnb8xH0KrfejoEGQLcU+H
NbhRugFpktaIz4GhfUu1wJ4WlC03slOeRN9omUYbBA9VrgvPavmBFmu+jd8giuGLNbF5Ea+X7IP0
rFV4VSjmL7I3vURph7LbnbecXckOmc4ULwa/XICwd9yiaCZ7diEvLgwves0ClEG74GK7JGnUXTwU
UANq0ESvCaQBHB3cG6YbB9vfR3IjHq8is54FVjZnUDCJM1a94owdSLJzeu3Js+L4aCXxJjSz8j5N
k/bKuAtASwdl0B4xl2UV6PqOerXWaU5h6H2devWBvdUo/jhicYRdC7M1SF4iQka+dABx3cbphHZD
rbj02eqf//j3//Of3/v/CH/kV8BIw1z8Q8jsmseiqf/rn0z/5z+Kybx/+69/2r5neY5jg8PC8cE+
wpiH/u/f7pAEh7fxb1EDvjGoEZn3dp3X9425ggBB9paIIERtWlgidOvbO8tXrAqopL9r+IAyXCnd
N6TOkT4X31ttNe1jwy7iR1SsbDmtsDrHaXeAmjnphY1RtvWIVw5yqfYiGsp4O6kM8rj5rY064ksE
IMy8zEi4k6yQjckgEAJmIjqEPPhsI+cyS1c6fuMHyBMDPasOjsj6s6UOfdJUmxwPPTAy/epNK/kF
ZPrZzml1rNidjFXAI3nt5EJjyZkmgJqCvvifv3rb/NevnjGb4ZflOMhBM/v3rx70eLnW1S77v4yd
527kSNamb2Ux/zlLb4CdD9j0XpkpqapUfwiVGXrvefX7MLKmU1L3VG+jQTBOBJmqNMGIc17zWHfB
sKEI7IGaUsZlokvFSxlRNJmWE90ID7qw9fIsRphwnqBqy8DE/npUmbrSLvHtN/fp5ElmQ+sbzIql
nWFU/ksclOoi1KLuaGGJuS9ydDIGalOfRkSfeXvNH9NQ9KfBeE9DZRenES8eDuJnppTDQ+OH2k7X
VeZcKA3W33wvHe3jm6PLZH15d3SgIaZhGu/fnM6OChvofPp4W6SbuQEvP9M/UaHILjjKtheo+s9i
OgyqVFqJKU80p1HAtdLLkONVrPrOKzngZmkaSYpqGhOTn1aYNRhG/UVtyqM1rRF5KF7TUM4+G1KO
ZVDeMXTI9H1lnX0pK88A7VcU7I3HbFLTL9C2Re4gcvcihmRYtK5z9B9Fr7igDPqVMenykzXDtbYM
dHh7WjInORVuRytFtd9NoTz2LpoZWheV88qFRejXj3jXG48fxurKuTLVrY1zx4elvXCYUxvD2U2d
wn5ubD3YSR1JD5a/8kHRg59l5yRP9XQgU5iXRogAGI0kMNtZC/Vwlzh5+qQ2SrmSlDFbil5xddfF
t6szxHsfbvlGPVflparX0Rtx+ba2pllZqVeio1Bl/2++Ebrz7hthyLKt8L+BY7YFDdnSpp/Tm5mK
mUUdkJLxHg0eUdjHyf2pU5BXFjzDoPikOJX6KhZhutT2B89w+5PkOyzRpBIryDA6CgvYm0usMI+9
2cOK09LJ83xWT25vASBAvHeKEHOZqNiLi0SHaP7X2O1mnhy566qyQdkMmh1vrG5U9rJuK3txpveR
VszSYABtRaFI3uh2uL13/2nMLaCXzfpv5p730/70ZiIAZeqyaTsqQnSO+f7NjPxSVuJEdq9WXw2U
YhNnpsBfOKuB5AD6TpRlGzvpSyYbS7HWFSPK0oel1+kdCrcIz1JGzG24x22+qagzTPNsOc2ubw6Q
jI5tg3kbA0QYjw+STopPOs0b03kZKci7qnJyUZwomIlki+iQE+lXB9WZgCwBsu6S3qTzMM/RsnGd
+GKCc/n9u+JYf/qKabolG5aiIrkr69qHd4UVle6ldWxeZexyj9pkmIG0SQSEzUK3SmiiemYYLvr8
EphjvHgjvZxhaCDkkkUM/TyIsTZS8kJa2bUGcHC9WS+qMpTQ4k6quYACZgbyHFghe3tjQgyG3tpq
cuvzfVRlgk6zZKwbuyk1lLshohiB5G1Es5linQ1DyR+0P8XEuHxKNd0GT+NEbKhsltq69FJO8t4z
yxv1R6ZhfEVUL0Spyyy2oico8NhyS2y4RO+b0Y5eVRjk6s7Bb9TpKzB85euUr0K1GjepAVBlistZ
bzJHkFRENYUdP4L9NmB8w561ldM/qhOBJIeITOmWndLUmvq6AQeluCYth0WY76WIzneKu8XcOz81
dYDM/Fi7ezuxvsRpU19FKOPRtYipYaxEU3QoMRQqWXn9/XdENf7003Hw23AUzAUcQ2cXPvW/mYcG
R+ZxN2jF1feVKeucfg6rMviWdoAO3d6Uz1R+AuB5AIDR1/O/5ShiUN93X3LKSit8U1HJsMzg6f2V
TtnKbGCGg5NIARxXtFjMLizJSSFXK5p2MC79vBkfW99CVcRLV8FkrJdnUnZEJhao6dRkh1FvbGtS
uZmaSYn4aGEb/UY0IRr9uqVoYoW8DICaLW2Nb7lgBAWuWi2D0azfUK9hi7MyKssbcYhE1biNdahu
N+q1kSAkgROYcqNe4zaXPbia8YZ6nXt9tWy6pLm9hHidAWIOuG81sl5U1Woupup4D1EL/7WHxPOi
NSpO4bKcHEAoWE+KV2xdP1deUBWpV8yp7loMC0P0z3NqXV1tg3dq2UGIuKnXr/fbat5IBni6XNw2
bzKPVHx+qBp9BDeKdeNQtP4Tmus6+ByydaVVbYeKigC0AmuO+kXwg+VTOkvGwn2O2lFduFIfP6Rg
QzdN1qpbcSejpgJ4v1MnJ97VyXvIyfhktW4/VzGNIzkNN9meDiJulPWwrAytmSvm+CsmOsS4nqs0
WdZu97CDNSZW1YPtkUFJ9Sb5igD8TjhD1mG9N/rReQHEaM5Da/DhT2CfatWlsukDEvaKqmn8BXby
1Q6qXeWmz5AZogeZ6fAysDHC8wKDayNrn6hzedjZedlTlowVNgF5uxZNs4ibbdUCHBdNTJi1c1XJ
q7DRsgsZdmWRybF1VYssfpALa60MvXUVoT5w64WruuNKm2KqXlQ4d9yGu12cntQ83YpkLaZBqBvG
5lYkjHxRIZtidW+BjW5lCOEslmyk216kVLkEpUFSL6u2mlsW/27V6FULRxvOa+XO2abr50LRqrUe
VxJ4oBG5Blicqzxosutf3SeOtn2SF2sSFu2yaLHES4P8mk9sFGCQuCRPRJRUyjBtrOKUnxQxcTAw
DhBjzZFZyg4KavL98MXOssU4ZMNzGEHQsAtTodbCjp3VrQ5BI+NBOokbGnG+gFjU77qyLqnAdW0X
HaswK+aVIjsX9En9tWbnAY4z2XCIVLLzQBKtR1OlUGBmvv0NTtUyTjz9317j7Nuaioy4HDiAc9E9
P1gDaBpXv58JtY9PS1YNuqzJPBhMRVGYU95PhKShilrtpRbDeIUUa+dSXhKUAeSmzo7fKBukwsiI
iFiLd5Rft09jbRYY3qCSb1q5cgnblPVAVyTfM76VgMv0z/cRYPg9CtVusLEmiRWhs9Igssr+p3WW
QlSl8RA/EmdYOGKMO/eqKrmtIzTQx/NGH6JT49fqWXTIVEDOv38blI/r0ultMGTWDdN/pil22G+e
B1bfg/O25eb0C9NuOROTlJ+8jPMxIl6kATR1RC/z/qOPPW2h91rxcTIQV+QxIH/x6/dz9OyolIXz
3//JuvJhnWMptmLbfHI2k4f+p50nTFMFo8EgPN0W9KNrlSihe8FXcsLxlJRHbSdaF44rr/8TFs/4
UgFK9eewh27jLSxrTfAVq4376CqsrYURFCkaTUuR5kwsJ3hWDbRcsng5+BXCwZQ8Fmmk+FfJK36d
YYSgL7oGmkfqKfpimM7u41Is8v5mOy72D/dMiMEznW2wzsZCMx1dpv3+69wNYx+UoxFtBheqlzHX
MGVpR6y2LRaaJJCsazd2GOpOhJOuic6A3spP9xGupI/Uh9R+1nkuro0qVIag77Fy8hGYjnnmwALN
/EdDTopdN/WKpjh4FIIHs/cOvi7jVfXH9WlnRPCEFeWb3O1//x1Qp+zC+38uP17bQiVEVy0LTtb7
fy5Ui2SgkuVtbhwuLZ/fMjLk9p2j6qUULtFQKadDNHoVOuDE2yGF04ZA9SwyUXH0mhZhPtkibe2p
2npAy9lnvwB190373i84YXZ5+zb/73c5rErktL5n+VAGnl9/aP7P+md2ek1+Vv9nuuqPUe+v+R8e
V/z/2yHH4HvJA//f9cdR7+7Lq//66xav9eu7xjJlBTpcmp/lcP1ZNXH9n1zcNPL/t/N//RR3gcn4
81//eP2RBCmodXIE3+t//OqacndsUFh6/pHsm17gV+/0VvzrH/83ptDA6vZ2s/sVP1+r+l//oI7r
/NOxVOpsbEZJtNh837ufU5diqf/USQnKjmqojuqYzHhoWNb+v/5hKf9k8ctwS7eZ9xWDOR/S3NRl
0EUqi1525zpaIPo//vNv/5WHvH1of52X1Kz3y+zp71FUxWByYkuoIz714eliWy1ev42s/xyr+t9l
P/DjGI3gxG4yXjgl7OogNGfoI4U/IC6qMxiQ2qUMqxDQttWus8lk3e/6i+e347Jpkn5Jxid7LMuW
mmlAbdOO80dx8JramDdxYpAuHvJHj6XZsTHss2UpSM/WrVMjnIQz5W2wZA+7Ru+r2TiikmznuP8B
FPOOFCSFD/n9YFHswluzxvt5YFcthJYX925xJsaIs7a1pAPl3Xs4VV1qV5hh6xC6FxUI6i+xpZyQ
IW9+KlG/H5SmeRlKBIna3jBPKLjEu0jWkrVn4Negy+04gwrdLik6m7NUzkqYrm5x1Gs337iZ+3wP
ibg43GOFjS9YQV5JxKXArA5dc5G0DGnOuMj7fTodqsjr96LJNy3eOLgGf4wDJ8IKAx/rgreR0eJw
a2d9RJ+4ILC7LTynZoO/GDHjdlWa9lu4Ts3MQod7xi+3unid5811pMgxbYZmKrUN4jh+1CZ7dGoR
uvl46k5UAD2X4q0z1+DCiCyE+UeuYuyyCNfaqgr3U6/oQBDFW6dGba/kEG1S1pvFC5ZFLPrb1ttB
xLK/5BEeTliWOW7urXsMcS2n6U9+nwxsX638RVGAxaelXu3tsNE/KWpG6jVHm1U10w3efN5KDOsC
+YK3uXZFvqp7c3nhYf8sad708GnwwwY6Huxsuzjfmi4IvhPc5wLctNmuEaBC+Ei3H0wTIb+WhTPf
iEJaFGT/H6xJrhXMhfOA5vieRZm+v8epZrg7S/UuIiQOzSTbimN2uwiS7tc9fMcbUWfq0fpPw+6A
ISniDlTIDmPS4k6Cve7sQ4cYco8hCAC5xa+yZW6F1r7S4IUBovksWs2o1yWMVzo+tn0ppotZFpmN
OLFmaaNri/vItIS7vTBaVDjuQabnyXEomrVTrkAc0F1cl5ZknRKRMMgVXDxQfisSJ/zRKtVpwMr0
VcsD3A5yx3seqgSyb4aMgJpTRDJ7JdmDCslha3j92sANgjplLnXPft24JVKGiXSC8wjJDeDOpm+H
4Hw7xCl69rGyexOaOiW7MOYIVjrLewd6bMH5h9r3/q9rp4FJWKGRmsb6HCOOZFbUuG2EivN01/HT
VT7nxoR5d48FWL44oaQdhRhgqaNKItvS7SI3CL0tpJMULylVp+I/png/rkUDhbtg8pgifjv1h0o/
DE5uL4Ep/urppu5QlYDA6j5eYfC3rVlZyf7JHrxEnhX6McRZ+NjEhX+qp7jh4WTBdKt7M6Bb+vo2
DgnQX/1oiv7QEmU3tFR3pRrsS1XGw9VaiPPboVPztVcNeFsWkXIVMdycPpWRWx7I1CmUk0nu11b0
5X5R7ZfG/MNN3dsNMq99KDwFUqxMHdmO6yVVjwaA3H+qyoIuE3ZWOxcj4onaIqrSf4y9x40hrVbQ
t9q5xm96l4xpgM1x64JBV4EtImr93c4WkhSP32T2PgupSaKjPcQMMH49Ff5+ACUw9LC9v1nyKvLH
h6zDFkpV0EBQKLRo6seHbFahxVxXo/HTdKwGSr4uozdXKgcyxhB1rdgw1wX2FBLZ0gYOah4t62DM
1thiK9fGlha4dxoPXsOHBtM328oDvpLl1CliPhuDmUVCdDd2gXFUknCb6CWOKGkYfmO3788luVwj
i/saqXxD47boLznlY9EShw4Wo9kkT7dGHhxkfwzOtd9JT0ZtQDdxnIYNMReTQ4XcRJF2K5oyG47K
zJyZFdrpQxxjL6CN7JvzWA5B/RZnzwfApcjBlyhqlOfMxCYsDSJrhTrrIYHZNM8nD+og1K11GWvB
zqWmfUTvN1+aLhxGJaVc4Ff9ZGUUwA2CEgS5Ma1nftvqV6nhYNlKO2PWcrdDH07NNgYEzC5gaolh
dhUXizjnpYfK0q+3YdtGCaKZr2rUdO1KX/dmKK0dhKqeDUt+MEuv/eZ6kTLj2zWexwLbl8bx3IWd
9Nk399RZCuZGCTTnMc5Z/tSReXqziPyLirGqvt/w6nwVLEeBgGtAadbIhH5YmVmh2icZiK0fnSWT
dQXndUWCerxoHrCASUi4mHQZx7qAjT4kq8Gt6qUW9smTjHj5wUobjy1S2O+1IuYbMOoo+Uq+tGct
6sxc8v4L2JPu/t4hzkRMjBPND7H7tR86/mrwPcYKU51Bf9vGAbjqPNCNY65H0lYxbHcdAao6J1KB
TqAu6V8Gq3l0NMD+lNZmeaV53xs/AQ8xQx/pQOlbg7NcaaRw4HnMRBtRICeZWVP0diqiZm1Ua9UP
Drfh04UijlhED1SoiWF3mOGGChpiDG6S42aoxYjxag7ppPpBZPsCKV3Dpc+3iWMmc8Xp5FOsNuOy
C1t8ZduEZp2MJOan0z4uHsLcjHZinAgNrolHRhLymAMvyaPB+NYXEBRqjd/amCX+sspanJ4BeVyo
R0YXGQFkYqwKSj2LLlorRRdbp6ofBVYxFzExjpq0tElwbZqJpjh0doG3R4i/3nSn27C+TY7WqG01
3nJ0Bjt1Qx/AyzzSnqMynye9ae7FQdeKbunGSjlLpxXCvUOciVgVNGD9/qq7KSN11qs+1gh/3FCc
1apXIYxWaa9j3JUHIDY/9bhXTr3dGLhJADXUvOBJGdHj9odsmYSGdM1lCYnTKSWl1L7yzbT0jevZ
6mdrTIwVicp4S81VfuTh8l0MUBHWySm240ATFFt90OVVLmnS57Kx13reKd+wtw5JDYFaNyM7P/D0
GReiI157abT2RvCC4JNNNNVGRHQn+v5gqlm1wP1v21F1PrE09h8Ltz4HmS8fhfGzAqx5E1o4FIpO
caAAeh7I3RxF6z5C+E6Lq/64hxiB6qF7u0cdgmTtVEzLCrcYU7B8yD7dTkOKGzsJj8t09ua0P4Oj
RtCo0fxlYTTSJ8BF44JtnLHRfFv6JGtaylKVp4HoNct+IVm29OhHqXSlQrA2plGADou/qXiqH9AW
FposbCcdh7QXohfsa9/nO1w/6gMpitOfkeq050zFObUL3epbHsEsikrEbCK0DxJKxa3XHshaqc92
k+H0EEoHP7ZRjEUVW164qIyvxNMNXKO2qwY/3gVtmjmrsO6G1Qhue2ZiYbv8/aw77cbfpGvILrKt
ptzkmAaVJ5t/xfs/f4iTwhnN3v0BRP5YoLb7qR9Stq22hhxJ3mzTzrORldL0LyF617MWOSYUyYzg
Cf7yFpy2/oVkYLAJMs1eiqbbZD9irSrPmi1JF8vwHm9X58jy6LXvr8W9Cye7ICqgBw1E8q9BP1Y7
L8mrvVyqmO6J01ub+v9enEXAz8Hq5ANiWVkjLbMhbQFGZGH74DvNvDJ8ZOEb2BKu3mwj22jRAmgj
ex/ElnU7hCibQQyY2l1oF4sxV5UZMgzDXDz9dNdbIqpif9ERlFr1atajVJ2Xj/yGfogBJb/umSVL
9nUcY2vrZmW0qnA0f4kNe64HTvRaVT5EyZ4pzhiR7xwdWZ4AJNpSbs23TX0wvRnIwkehQB0qgQ/m
UkeYYzr4k66qjYIYMtPvOgLkMXa///hFNu6erRMfP3teTebJQ3GQjPP7j1+hCC87fWj+wPimNE9G
gLxua5bHPpEfqiAYrppTc7AcfeEHqr8ypqboiKUaUS1zuA3zqs7d+l6M/yC5TAf6EHi5WrUvQmkx
QtMCO+/kk1B+/CXFmEdrw3OUeRtnWE7IIBQnNB4lBQljNTFw9LzPzK/oPEw6WyJuQnXmriKQerot
7ipa4goKBtE6UXx1fr+LP5TaPDSAholxQZTtCq9aaVph7JSojvT57XRqizNx6Gzf2HUm6/+ZOG3C
cSGXmrFpoihd/f5TQJ7lT79CEl+6QgWYfIZG+uz9x6AGaQzj3VB/YA5WzgO3iB6SMr46dhDvrNyL
HsShHZToIQw0rJByO1+JmBgrzsqaeniHVtv8Q0dfdPW29REImu50v2Doy+iUd48fwtH06hTsD3U2
+Pv7cDGsknCwV2NNur26iN0O4C2XVVNLt1e/d1RSOm7UOuGn88c/RJxR5YyOHvube/z+YpKSg+xT
pL3oFPFAr5Odb5fxOkmLlqW/z6HGpmF2a388FQNcU2HAx9M3l/kaEpbzP91sunkt5dLCzCVn0ZS9
dTTl2D6KMwu8PfzaoxE2j0HvPaJwbh8KhIIwfm6ylQG9qZ1BjLEPoodql30QzYH81ApUXjGLQjsC
0O53z5WqfB6dyruSgepPFrqQMyGlFCfOpH4XKaji2OlTHqt7EWczjRgddbqNUG5SzeugtuUXkyzV
NldK6Sbc9Bd3hZM8Ln7/xSWp/6cvrqNoKj7hBo5mJvPZ+y9umGVK1LVq8oOkB5+wiSznrGlU+xh1
oB7dMtqLFsxXeCFIs8RLMq71XATf9HThBuRtcRShepADeaGrtsMSFMei+2BY885tTJXj6DEAWql9
t1nLHfOWGjVrGIz1SRk7++KYNusfC38OGD4XEUqxYtnpRhSCKbLtizodoPvgexFKCcYnNMW4qLab
ORW5Zi1iXeztE57HW7tMjX2qdMZenN0PImb6PsgJpqyZ6LDUiYX2Ycy9+abbiLphIzlsZgNX/3j/
//py91sVFY/EwUTi4s9/mVPX1i7mPdqPci8dkDaQDuIsCKpPLcSs9Yd4Pw27x7SSFbCT6dPShDzy
/foP4zrdA4/cIZvyoQM5S0wVxA0rL20WNn/t/E1Q3NEkRbZxyKP5jaHvIS7qe1JU+BA4e6+KymoF
4FEnx8gBTDHWcokWGLdx9yvIvl1cVx7W99D9MnFPDGkC95Hsroz4a4oChlR3nxA/edGm1HfUo0tB
nuHVbNFvJYlQrF0yl+fei5elaRdf7cEeFzFVuqPVFNbBryzsUXXXfHFI1IhtvxlPlCBfjh97tYs2
VhHWmxQBwS4u3AdACpscfblPWH54D3lcvyRuVnwKvSg/NMXkmTI1m8C3tklUYjQtxiaNCklzDJfR
1NuVW8k6oCRQ4KjYdGetD8vtIJvjOjek4LHLSGmnVmz9kAFs2H1FRl2hJCEF49UuxskQ2G7IO2vT
E70ZrzlVSwCMpbQRMSOsxvMQQIOYLhAhkv3NKp1USjwvHK+iA4vGi5Nn/lGMaHu0FXGD9peeCzYN
VyqyxEPplYvbjNcbfTuzXLJAg1KwlWemFAfRe58Z7x0RzxZDJS99D3XiJvcJ9f5K95gYrfxxe3ej
bMVz2xtHnuM1Lj3gYXnC39rTw30AdIGKGHbEYsgUuj/+lb9YDYhx98XBh9vdr+UtiH+9mq50/t8s
FrT3RXaWbIZm2gaAVUuRLdbuH6ZcSfEkK4st7Tvk6r2JmidKW0HUbqLExkVLtJ3A989VgdwvAPVs
cwvahZ0fexTkrXqIbFjCOFGN8oizxkBuRFxSRwosuWzU5+ydw4dCT9pFyop8oUlm+CBi4mDGjrmu
AjmfiQ5j6oWv661bqJtD9zfpxA8V9OlfzObKnP5XbYPK4ocKulbGVemEUfVdL72tagaQaXNU/Joi
/In47iivjKLKD7dTz/lc55K149kgf/ck9wnDBPOTgpru0u0NZ185VnVkSa8vkjJTF2VU+HurUcwZ
UrHtcUQIFCstdRX4sv0lVbAabyHALnvsmb7UevOau5V5jjMvvngOEHZgML9/ok410Pf7MQMssqNb
NstBWTE/Zk6Bq9pqr8rpdzPs9XkZ9ubVjdzZGPnmWbQmCO46JXMxjyXIQvPEBLeu8NGK3qQzy12s
4lbjOhZObEXoz1GJd/f9ULh7cZZr3UMrjySipjgVT7OciVNxMIZqQQle3iHz6lKUMN1dIbXlvo6g
xrVZDYoqwFPGIgsBPbXw5g1wzRla1P7cr2yJ18Wf9eCZHMikSntxJmKjroZbdGfW99B9mBjbRK1X
zUQQIVnuFQTtyRuC4pllp7Gy7CBdjRCMPtUDJtax7lY70dQ15bOEw/uDaKHAWvRj/cnpZe3cFOOF
FWi4+f3HpHwsI/OdhIhusiCC4qKrysdkpSspcg/iXfoWSEa+blLpqxa36UUcXKOPKdCEZ/5Mh7RO
kMjHQEY1ZDDTC1bl6aVEtOQhMpK5IyERNK+B1J0De94GLZaSTfNqdJL7IO6lTHe1J9saWS9P99cw
Aj5TmyWmuJ+IS0H57Cnpoo7U8dLkXsPH7zr7xjWUfRbW4yp2TfUah4k/D4CCvXa1shEsOzvu1mls
2q9qZ2K/aTje4xBit4eMjbsH2lQvWzh8C93MTvdykD4W/KkTvvMeC0rz6jiTiOTkVYh8Y3OMleIv
LwqaGgDudAFwWI2yH+ahko1Q5vQqN4OpfICrcn8FFDrOgdF1cyxh6muSFM2xDMpTEMn1VYT4UQyT
kGq0FE2ldbIVaRSQXItisMyD7pY/0yhHo1kLnEuv2Y8dv6ovpVmNq6bneZ+6jfml8Jtji1PgY49n
xEMJChrKN/E26YOljonJNnWHYRZGcbAgc5ft9SFemXUnHe8HXzZ/Ncu6f3ajlhz7o6+22p489q/D
5B2wj2FYYHnjVfoWiulCxMSQoU40FCYmjweZXEEZZs1n9Xs5+VLJaH0dk0KmcD01JSnvVyWMu5VZ
ooGD8Dz6k23qnX5dkwF9uiqeb679zi9OtoYdczx5sVTmcZRz+WuQZDNMtNpDWzbZozmQ3pDD9Gsx
YCJuBJK+s7p6eAb8sEmouXzVqL4sJS1KtlkTBF9CYAhifOIrFr/OXGdJyeUO9B0ufkk15lASuc3f
YM0URZU/Pgn51VmGeAY6tgqL48OT0PA6pICaEpuRij2cltvmgzIdinHSb0zQ1RYx0F4lxURZ3ZQ2
z4n7ON/Ou70bu4ei0+q9TfJn1li9svaGxvncet0ybNXxFW5ptehk2zvomTvstCHdepJanlPD5IGU
mnhmBdVZhGo9xB3eqJBZ+CMmOlCc4QeMXa3rcmVRIs9YJpmyMmSVzWCiAbugXNDtFd/WKTyDIxFN
z8tDxDrKAVtzcSqiplmp7vzNAHGa59R8wrDfilY93e02erraKYFVh26EUayOzbWOst+j3vvBpops
Vg5DKl+9EheBdLTA6gLzXYVV5h/EwWXgYcjTYk4hI13cY+LMnnr/awwiGNw98+k+SgylRjbMbbl1
Fn5eyZQgMVOSpEIO5zoKQbPGdNWtMe3H3GnzZgLNrkAWnkRosOLsQUoQIpkGiFDVpvGOwkQMVB2F
N5y3eOyzEdUyOChFGXsb3ZvY17k5vPiBv1dZQD65caRT9tOKuRjGB2PMsBsPTl3qate21K8iDhqm
W5aD5W1FU2VPB3vuxQhhqGRYToRZtA8NWAvt4PtP9XRA8acH3fN4i/gJkv1xn+98szQeIhjRe9+o
92rflHwEHKQJ8g5xNNyNilk+Vr4n78oQ6XfR648t6AZ5yLHAVYzFEHrBCZhKuauAAK7rNGqu6ig7
M7bo7rcOLi3ER/enaRafqWmXn7uqMxbydFHhS9XchGayir0A5Vy1jNgailMrZZd4O0jU4efiVJNd
d52HJU5og19oCxVkI1UoZ+PB0JLXuQc125aSjajtpC0VRwOc01oUfuQk7bYAYHY2qJzPLCLiORjy
+OhCH3wkhXtKJxFpz02NZVRLPSJudrgDZg4rTq+dg2JIW9Eq8sw6izNbzuaOnJkntPepStj9KpIH
d5yJOdcOhnZTq8GLmHeNFJePW4doJ+ggjUOu7j/Mz4GhXbsGyGESBjnPqMRd+k7WXawszBZeqQbP
sUOht44S/0XPIC5Gcv69z4Zda2P3PHO6ixSNLeo0NEy45ydxAIyNHJtrLmWrxVxBxCTJcE9ZqnwJ
Ro1ituiQGkc95UW7Ftoj7jDKByFRIpo33RLRLiuz2hRWfr6N+6BqclcvEeP4ip3FrfoKK4MyhpXv
h/rN8HWcXF9hRjjAvq7CERbXvxg59Khciz4v87NjrrTPoiVMX4sy/GbEPrp1GknP3DYQbJgOkNiq
hQ0MZXmPNWYkPUAIWnlJZR7ucSuypl1r+5NXkh5U8PvWjLk8QdgZjVERFIPlFAm8MkxPkZXVW4Ag
8ZdBcza1kVD7Iql8bprwmwiHgR6tEcJoVqLZ8kWfhUxmD2bq2k9OjXLfdHVtW9mOKjqGY4odf4l6
OH1DBEzfVjw2umamfM2k3CGXykSQ9oNzzlNEBsiglq9uRBke+I53AfsEbAFkM38v3vEQRGHRuFK9
F4cI4RGYIn+0ewnymdcV3qKdYono9nB420emWu+V3Iq3TaxKyyKU0rPlSEjnl1Lwox7nVl/336nx
9nMdJa+HDA9jKqsNz7Aotj71SX8RIwNV/hR2jv1sKMOwkmI33jm+/OFenq1HJNPzs+D5oS1mFas3
HEBx2uvBOs8b70YTNNvvDWjeWeWY7dbyzOK5SPB5NOMu2LRsGp9By9dLnITMFcvW8jkbbN5Iv4LP
N/U6Scdz3zXkhei17DLaVmaqz0WzSpjSdKWXZqLpt3J6aFrWKaKZ8oFZCH1ecf/zSc21/k/HAZ3l
dvBkZJdkjW1bX0M39eaBYqePI9Z5S8NV3APgvWwn2T4MNWWuwnSJI+tUDLm/7JxMfcJyXJnVVj4A
XJX3TalJXyNV31IS857MyrfPozYs2X2GFfY60YtrVgkS2qH/lMnQNAx8qOZZqqdbSrDDPjN4wgzJ
QRwU6n23M9FsIEcduulwHyK5Zr9UjJTkV+0NKyUNlzLwTjibHMh813vdDyl11ejs4OhhS2up1JuN
RsLgQRwyJwkQk6tf7yFxNkqlstKDTNlISVIvAl3D8kfFEt3Qo6cav+q9iAtzjlCWHqRoeOzbUtt3
QHYWJRxsNM/8DCtkNTuJM3kS7oFq96t3mJoiJnodlG4PnVuOX/TKz+fqgGmaZvbVsaTkNZfyqvjW
ltJ8zM3kZfCacoXpebs18v/H2JctOcoz2z4RESDmWzyWZ7umrr5R9AhITEIgBE+/F3L97e/r8+8d
50ZBSim57MJYyly5liBgnE+/gRtJvwIuugWreXuqR9aezBVBvG+JQ3awQKwM/ycrwrAZiQKGdF4K
oR1jPgbM5FH6YD4Lx2pjBkzffQWf5M8htmgbj8hDjJ8xIHTzMxsa5KxF5N7NEaVVdxNKq2BNtprD
0Gq6A3U4hFWaQSAiFPLL1ChQixIbfzqOy0nQayg2diFbgrbBR7gFCp5V5AvEJEsfREz/MiHdOKzp
iLBe+Y1GNW5iUbovKMHIP5TroSCqAqLYQzUoJIU6bw91WLmP+zHfFJHdXAHXcBeTgFCrNyss45tb
nFXsvVV5ZaO+D5bpAs9CcS4gtLMIetauKx+pcHwsGC4zLsAxOH+wrThGTZDdHAj7bLoAhMOANPcf
WVkAThb0L06uwkNjo5QAFBPqo4NKdKL7XB9zEkCfh3jHuIz6D1LV5VrnBOCReTrwO4mlKnYVFtuY
xD0CFNHOJOtNE2ZVfDfNQG0y/A8frwClbOWLlWP1HrSz2FoVqnsv8P3cl4BbLaiXde/MHZr1AD7o
+yj+lQ4KZYfwYEbtCuLgbhm9eJ2A3LcAro+N9rG2KQMUC9LcSMuyYx0gfz1bpss0VfUx6sA9G/nv
yYobFOzFF5tX+VKgFuiJCkjZEpD9Jx00P/bGLIj+1o2DfzJWRcnWBpX1zViRtUpD3T/bZZAvmBBL
F2wtBzkOwWHO0YH0Yb40tmnyQYN1oZXF6uFoBv4y+7B2gQ1r/rHeY5G/fP/bmp1ADtQeUDZhVFx7
kkI5pZ2LORFY4asC++ZF7rFyZfP3MeiDn53C18pzc9D9CXkWeWF9yBg8pJPrprdhvlvVYI/7sWgQ
ea8HEKSO4O6gGnFu7VQl6oyRjjcEW6nPzi10s19Mf57ln/2VU5wNRw9R37oyzy7QCAySptHt984X
p5Dp9M2nEpt1aEpt5BiNb+Cc2BsHKyjmp7+nz/nInEMw9Q2+H6n8XoGgUQOb9rW0Am/VsqjeOVkx
3IJZYctMjRj7mYJ381mn0n0CGXaxlrjHP6ZaLYyD21p0obupQTLSC0+NC1B1Nf9VQ+FtsxqFZkht
ssRiwIIbFLhpDP7bQMXN1WPgL7+/TOMs8oyDCFuny8dS5uqv9R6vQbChBzJvgmZVYPO1X496C+q+
7iMC/Yjq+VcZuIDAFvg3MSfiXxHkWShUhyMW6k7AcAixMm5l3R1iBFFewGeYQx3bsiGzPoJpawjb
fW5zCZaC/5hq7uNg8sIGZ7409t3x3z6mr6n1kNS8pcv/5pyhCmXb+jlAZTWEyLlLb8AHOi+9ZD+y
xgcBzmy1I1Sl+OBP286CNPWnAhfUdsKFCSjh4wFpapDTf4ScIp3vRR5k9yBTFCPyxmT+fo8gPSbc
bWale7BHZid7auwlvtLZzgLXFjJ8PYQsUBl8v5r7LI+J3x6qlwCCiA9uEOJYMjfGfDQ1isj2nfPr
0fOX1+RpfzF1xQCYW5+ghlne+IyNG4ElApyv63fGdDrLw+aSx8t4qKqXoI0q4K6sDzYgvC9cSPjm
deEcLYeDMbcGg0Ih2l0286mg7vXNDdLhDcy5/sprJdmzMrSPfS7spQSRTwIeAGtHQLkOSiZUlldu
YJ0DT3022vNQG49TywYEeOnFDHTW0J3tfm2MkXk0TMKxHdYI2u1kzBZVh3JvF5wUv5xu10Bw4LfK
s1+5HSG7ZXGcCrJpOmZIxu3aaYA6ZjQ0N0ATIRCKH+jvhS7ggUnYI126Jg6+2BLy63Hlg/0lAJDc
1bPiS7vOaCyXmTV134VaG8RzLiJw15YiPwUzqs9BWc5YT/XVs6BlQ7yKfO8m65x1nL46M0Geb3vY
v3KnffUiepOQvP2qQ/91ssv6FnJV3ewwwkZBuMXGmGYAyp/bEjUZJ9NlhSWy90gEdu47TsvAPTjN
T4fL97akKHYJZbd241TvwLU1nXE01AsGMe8fXr2PJtDwl0ogSR07/FpQS4CDLpebGAnzl6xjM9Ml
XOQI4cfOGT5QyhEsUxHSwxST6DDg527ZQ+zpw1fl1rwuAuK4UbFHvTV+G6xkRYeTDqbPpga8CxLY
CuUU/+mPI80QTGJA+AscmxYP54fPOCBdUI8OaKK5f82pzTZMi+wNWz172Wjo1t3NSEaLIsObMCao
McGaQYtpZ0yfo8BYSTveI5iWvflgBk9AmtsezWje0S8ISIcnPErzNxyDT40O+8t9ISTawZXOb2ai
4wYJHbry2o96cf/dLpHCGjhUDsyPtunrB4asaRuAOGv65887QHIDauFVF6ASX2esu4HjJNsArvnt
LsgFTRzxVBfTDwCHp21vy/IMLj9QVtYukq+jwxLOZfwTZMNQAKsBWhGuPPWIJH/NoXOzsCfR3yid
D4IWoLYg0aj2MYIXm8apuiui6jYYCDk4pKaILgM6AssjgLVuYp/dTBOD594GEup0t3KJOG2AmuWp
4HeHCOzUG5eBfTLsajBikbucmRExowRc4om5HOMvaoKchkzpW02hbz1IFJVBLCx+y8kYr0kVZmsy
m/FAwwVur/jJjLZu8bOpvOhkpvqFAl8MwmUIfDQ3t/DvTkHUkEPj8ikxc+o0KLYgBkxXdpeuqIet
idEzG2qUy89adQKkDoWT3JnTQVoqDzaqzMulGarj2kmM/10prRwb6PIVJVkY4hOnj9SOueXVWLWf
dud/99tkgDSp6SNFMRhfNyPy7gbMqjz/WcP0my6dj8MBoarX2i5X5jCELBZZqR459JCU+bueint/
Ce2cVVDX7VM89//b3/Srtq5f2hRHjsCl+16BU9tckRLwclKgVsfiCJZraC1vawF2y8d+c6ahOkyD
2JuuKIzii7llW7rrkOF7Eo2AxLdqh/f/dXtnBkjn/2qkk2Ff9K/95GMrCBEWB7Hnvkhk8AVBk+ED
EXC1pT6LV+FsZvlwRnwUG6GCkWMqkeox/ZCExo3dTvhts4PqRWGf3+K8gcLbVysrcxS5eaguKW3r
gxPrK2SV/SvUEvkpj6HxZPqDCBs5HM0bBLRitQLFdbAb7JjucOsh0P2nbkM6IaQO+Nht07m0A/sN
60LBWGQsU/vRMLtdTwPR4LmDRxmCvHZivVw5Qq0ARiEXQxbDihCksnErNoZABkFzey8ClydpY3nP
xuXPBA04J47KDBDN2C5fNGhIJvDxXcls8RbPxLpkL8wapkTKcKeMDHQ1azyXMxu8n5YX7ZN6B5zD
riqKDsRNQYL9Q3ccZzieach88OJ++IUOkDo0XRAkLs7Z3AQIai2A+ORI0CCFZ03USiYrHeNlVffO
Dsx8x7tpYoUeb455E5CdsdqJ4IEaRQI1YHSDTRB9Ng0gne+uDgTKCmL6PHGwu2HzHq7a2ewpdixe
Y331eIcC/LRp1thdjRfjW+dxvGBTb91Xc/M57hwyH7Wkwnp2iSLP0w892EG7sMbaBm9Jrna6GyBF
2MbBk8fejLCBDZ4PJwbVWQo1rmVYBT+DXHrLOw1tzjskMbzgZFhn28prr07W37uqSuE8Pnt0ugtP
ZtC4zV0RdcB6OzZbnAABoUM5cHSA0FfWQqo1B5MPFK6xoQHpCpmBHmb47imcaVpq1wWH7mOmcfLT
9CcfemuhEVa7tdK9lp43fplsHPURPlJrY6Je4GsB2QfQjE93L6dDTC3qADvP6b3BngY346QAHP7T
V6VV9oQMqUAZY+dZ0MSZEgWdTaYZtqWDzPdg7sn2xjTNVKcV0kpFnYgaGsh3R6ewsgzygpjDgcEB
z8p8aWZ2a+Q3m20nA7EFT7q8QdEX9bdeqH4CGoULor5DEgJggNaV5472wy518PNEIaj0KpX1FakJ
9ZMwsqPcuZaFDYK/tAShRq98pNBzZPujqs2OiNVhQ6X66eIO9rAyFEoKFQxl4dsXv7LdVw2Lz5YZ
G1BxY8YMvdI81oBz6z72/84zY86Mgf4zz4sLoMkzni0kb6BXqitk1EYKCve4Gzb4GWieaxfKO/UM
ZwqsNPEQE2SgD+rL3Ps+ABeVjH1JLtbU1vsBXLUrB3iYrwJ7s2Zyv/fp/C+3EctQKucnwEzJwgw4
brYIHJyYWogarKAp7O5yv8MNKkL8FM5rF2w469TK3zIHYRMyOPUWPBTWASAmjk2v5++YKP2dLNTn
FZTht9QaIB9eg6T/7vIYNVePaZnX2Kgno+yE7XoC1cbgSxqScdNwrjc6LugXXYLwufLKb/iZ6lbE
KfkOkjTTCz6mS4AHX5JmtEgEm9QLbTOA03hvr+PRUqC15xqRc1ktzKiyJeoREY5wq5B2iIFBoKV3
+c1Hee0L6uQFwOzetH+sJMFFsq7nheGfoDyt3beU94cyjqH2oJi1aIwpQ/zz50ZFgQthzfny7jhf
cYu9ObiTNqb/0YgpvQJth1L7pn3DY1/+bueYAyobfmLLC8LAPC5eoOmTAkDbg0RJ5/beyxlbgFP9
xNtQX1VYjlddtNgSAShgukzja7EgmezPxkIEW1/vo2ZC1mKHoOxu8VijjfH4BmHs7rFG7kXjPs7a
N9NV4lFycpoBIKG5FBgA9XCv5nLhbm4eZmml77nd5ZvUVBSbAeD67W7tzdXDxjaN5JSjWEkszAJ/
r/oPm+XpTRAvQkG6X4LoJouWTmjZbyDb6FZB56gNTTvnTTlCAHqj/Z2YnOJpnIPrKQFSKavyel1U
WfmahfG0KfrAWWazkCGrBHkKslYuxsEuXhW4jA9BBdHhu5mhSonE9auxhAX0biygfzPNVIUtc8Xe
XD0aK4+QIjE2Qy4runvKmeiQdR1L8qZ3VoHVv9DYL5MSTCSvuWRy1+qIQ3gYJgv8Yl+RCtzKdqlf
6wxUDNTzUA86j4baig5KF0VSBP7wCt1v/whKiR/VbFUId5wYJMjNWCcK9xznzcVM5Cl1L2Oa7c1Y
4eX+VYTW2ozVTRPeaAqmgXmVGLKyz131ywxBbIi/OngapQxymIxvq7D0XoxfNfYJaxERNa8dDt4S
afZomfUSHA19UL3SYXziUBG9oFqgfp2y7t2uY3kyYxEDDJgwzQ9mEF/zclHGLduZUYjO1ksPO+qt
MWuFOEGlNZThGBiY2ibaV7TJj82/m3FcKntwDqZ76tsGEWpv+nRjoFTagcJh2ac5kUvjA74B+EBH
ZNpCvPP6aZqJZtzMZj2z1zTzwCTdgJ+hCQZ7h+0AYk74yQakxy/cg9tHemEhmb6ELmWMf9XcOYiW
AndqnKIcSGp7QnBxINPx0Uw6tY+EecUOCL8nZ7bMoOnnI+LfqBCP280weVliOisHVezJwwnx83wl
237e0Fi/VQN0G1K+QOqCSHEJQkBw+c9NlgIYDlKoGfto2qjvQBA9D5WiuuVjOPNx/PExl5bFykOI
D7sOR33m4agW4LhrdsJj8i0X+HXXsZ8iHgOzJeI2cZtdjOX1xXJy1fiM3QuOGvWBpwJUDa2owUqG
BHk+We78xPKumeDjeszLdMlilrEFtjrV0lV1veYe7rlFGSLTntrIm91tp43PWRlNIPwj3tWsEzX4
Aa/cyzSvV7O8O/kjBeQcL2G6UHA17Ube/TZd9/6pAGdJBkFw80eYPhXVKOtVab/KlFOvnXiAsu18
ijJ0POmEalGPuse/aHosUFBkju0ejasnBvDz4pO697V/2HzMrD++pr+MRnFwCO77vsnHr5TOqr21
/UXnYbfVfdytGWr7TH9Kg+lL1E7d1gc15Tr2RJ5go5IdPMGGRSdA4N9Drug2huUAsYVtFnWeUSC6
YYdCtohzWkk4xbRYsMq2kVPy5ZOVhurmAcR3cVA+eh8FIAjFR3kWL8xyWcl/KUCJl0E/8rdeiydd
leTq9gVHYWGAwhU8KJwyj16zb6ZT5lH/3KoQyRdMqDTCFXXQ7c1YgP3+ObYg+jCPpQjXHgmRFSS4
cnKLlP+WTu1PQsGHx0QaPINQHXrJUPzFcq9WTK2jN48FhQwXEa+7rXFVkTttQFYi8bDAaDnR+PBn
HTJKsw7j2K8OOUqHJcRW3Jl4U8xEnE3lPkOA1z0aK7U7xII6PUAYD4elOKftafY3g/Xsb0v/b3/E
b4eVGYQUb3sKRw+6ZBlASwVlyRTpCDT+PrRRhsa74UfKu4GuwE/YGNdPXZv5t8oh6Xls8q0ZNG6Z
o72lTBGOf8zyh+caxWpXM4c0LkQk+OgvHpO0094iStjRzKGQXdhF8wt782v+9cLGTBk78DZ/DQLl
nMHpJ5c2z+gb6FJ+x607/crcl9pyoYncoPLYicj00eVpD7SKC/ARfmbWovWhLFlTBNYsHIJqICSv
eTh2iyGM/DfalNu0UqB/0OWznJs2HVBzYgEhU9VF+QyedHkiuX8wlvEIhQyTOPa6JzMrViU7tGP8
PYRiQo1laxyZueiB1AoHkNl5TUJ4xk8q0uSpDNUZiAgNwTPT5hTy3Y79YTzuXSi95CdjC2SZIins
vTN3mf5gwuGkYkIv7bpX59qVOIJALfRjkm67FLYz7qR06fvQvkQlaT6mwabbQXX9yof6BWKQBYpi
+CTxCLXshQC58a2eG492dpJNWfNk+lzHQcAXxyDIR91QzlffKIKwQHeA4dCMGa8GRA8ozBBHf1Du
2Z0bv4Lc6eB3bG36pMPdM8gk3HOYhVccXMju0SXc3jvlzpVI7AsSM70BVBxfePBIlhwlNT+ngPsH
01hRjFCXuayVwGXtpSMoY6VcPJyk7j/dke/1sQP9j5ml/ZNGZvbJo+wHnhu/NMh6EPecpoNDsxzf
4Fo9o+A3RDrfpt8qSGiCFtP67at4baW2AAlb4CZlV/rPY8bj1WSFATQbpbPLwac0w6rTKygXdsxP
gdPyof8sw4+sKKO1w3y9cWbTQvIOLEn+e+TS8IkpJ13VHEn2OgMlRTFRd+sXlvsep9UrSgz9C9EV
e5mQXTXdkmdsb2WVhvA1vFKXxstSld7/OclteLXwJwg5aQSnZ4m/IPPJsuk6F9+GMT2nVZrAaL7g
XPkB+ZPpojzfvwlBD6a7dVCXAIJXsLTmhfhScVDZQvElQIJZ52/IxNxnawKxLjzT+0sBtlWNZMwH
QjFg8ABOaF00Y/rhjtmFDsDkWXiMnhHGF6DUQT/YbpwlvhhzcDPNPsS0HpgPkuDKCbDRmNgyqzXF
0cVzVsBbHmyKAIrCifGoHJIvrDm73Q4IAY3KZSDzb/kLfl72Js3d5plaT1Hnb0xyHPVtiwFZnrcO
qPf92LTp0ri5qP5B3VtbnT0weVzH0f9ilhU1L1egQAKUaX6VfhX1VHzIAnxUYdCxlcmsq4l+ILM9
IPYpJZ6oE+ir5xT71ICr1wc64EmO330jI+C44zPYPt1tg9xkvclIlG0r1DwdJh95BN538cbuMg9l
DZ3qTp1CCYNmwx7BVYiDffbVUAyHjkU9e/ieUmvsh/mTBVWufdtAUE4OZfySi9E6+3FxMBZ3vell
5jyZhyI19Pu6hpoMAhSoJkKJ3qGG4gzyQqhfpI5n4+6qsy9lFP9olG/9pFQukKzIs6TDRica2vEH
eEYK0FEM/hu4Y/IZYCQAzdVqNeS6fZ4sPYJKS4ByYjahFB9cYlC+j47TIbztAq1ZoWBhlbmUnhoS
qecU0Co8yG+5HmAMpVhyFyQHZszKGn3MPIEiTQxmksODOz85KOcPHCUFa7wuklrchc6nwvliEqV3
bnob2qszCIxo8buyxxL8AUiqhdjgLk2/o/S6wqH/3Wlls3U9H5g37QYfbY2Qq5Tf8C3WqyJDOTke
rb8hoDuiLkYUoHCZZRmlC1ZjBlJyy9HhzjQo3wAg01zCEZf1GIQ7MTd/j//D9THf7Xr1Od90mun3
4bZDvEBU5Br1iBvphqtvoQ1YSGjXMzFBJMAtAaB2ds5jK/sGekaSQM8zfmkFKr6BhLHPCI87mxgV
s2Bga+XeYjJLXDsodm3p0ysop0DiG2fYMeuOXk3fgGqIBe5ld60qG4HhQuE+LMC/UzWT2PSAPH8Z
2+BbBIalS4sShmfIoGwyPCBwWu2nBZ8CIJHx3AtWvUaQCCgGSN0QOURHKC/k2zgblhBbATMHsB+3
DiCJrZ2RegvcjXXLBnyHGuybXl3uRInjyhK5Ndq+T43WCQl8fvRn04KmqYjq/BWUP4CYqvBmurtK
x0+8KbMlxV7hHb/xFKB8V23NaBT7v1GWG5/MoOkyZlcPew8V/69aD9MWCt7Ryht6B1obzrFX1H8m
lZMew0y+cB2FSW0rNoMc8OLEYeu+1vGKzCYwdu22pRVHMSpMFCZYO4siEw6Cq/zVzZv05GSI61v+
R1Vn77Y/+i9SVmQNrFi9kvgAXlw6I2nDNoPynOW/REhOnLyGvRaDjBPSDXptte6h98P+WdFKPVcg
qAHAl/H9OONDwSaVPk2FzYEewKjxg5LyosUG8GqsYSTggygBuYxEfAVIuNkBZxdcMsADcN9K/cPp
BY4XVfmVeiyb1VGxvQGP7alvfLIwHg1Y5aya/egQtVrICPl4OgHVEbYhWU4QO/4m+zAZrOkUiPxA
W1l9CZmTAS3G+53v0vLL4EVgt8eJqw8D0AQ3oP0HDW/1RRU+XWEnSjZuO7ZJliI+AtKvNJkcQFxq
BTJjgdsc2pB0EXqudWJAdu7As2uv8f33X0jqQMlNNM0VkrpsW7qWBckl57OxC3GDBFz19OjvgLws
PA0VvWogqEDQ+sOa6nMPjPNvWvIltLKKH1WOiF7QAuyEqku+Vj3Oiba2h30AmdW1Tcrg1jWEJgTE
Ld/DhoDt3h9/uyndjYjGfJWkbhf2mMYH32dpYvG2T2yUV7/lbsV2oOYZF8ZssyDYALOCLN08SqBG
u8pK6q+BT2vfkLitl6ETRttxHg1AsJwEnkBwZx7FZgh1yx3+ExaCE28TMK+1aPjVrNT0qEGo5fAC
mM74AmLZGfGGF3BJtaVNHZx7rb8B0NX/ptGTZ3fyF5LBZQI92OY1QDnNSo4eRMUcBPf9rKw2I+K8
VxtwycWY+fU3HrVb1Oh1v0vhQwO7Db6yLIV+Mkhzr5zkKOq2ym5XNdl49Gxeg+CjJ6/unKqNUKz6
K+gX2P91v/EI+FlCTPmtK4oQYIK4xh2HmvgCxbcbDeaGix8DAUxYuPYlPkfA+NXOql4AGnXyJxF2
7R5sNRIxrTFkSJF4vN2bxgw9zIDkAFWBlzn5x5yqQFWFI2Jri5+P+tTOjQTmZOm0g1qCebI+Ib4E
CJsZdmTE/zGS40yHHTt8zCiqWl5jnCQ6/VRH+C2+N36dYnc0dGsxFMCrzgODoABmVJJ8gDCLPvXG
bBmLwEIIwOrsYvuTB3pMqpB8cfI9MuJtnZjLMXXmy6mSm5qq030E1OT5XikqIFo3X/7DP4vOI6Io
Vyg0rO8c/7ZbHZFT/NQHyLtUbl0XDweHqvTd7okLLZx0uusD4JdaJFPdD0cziqQ6mLss+xn6VOJ5
XtIoEUzzknk/dYkxzZIDsl932YIU25v7kmYU7BAb3xPhFt9Beyc7RKtSlGOBpMyGesKfPnM1hHTa
+UOry/uI6fzL57/1YcOylXF3RIbHA5nAK9SiUBDuqujSp2F0iVDLVQT1dHj0e1qTpCyAmTAeON9G
l2JGJXaIxCJD9Z+ppMVHQwI1JMZP7zwXSVk8n/lmyPro2M5XTsQ+r0wfjkqfo3/5/bdRgBKi+3p1
AY1esLlyTsJdp1FPCCYiVMhGsed5C3PpeRN2Heby7mB8kcwjSRYpeZ9q+qAOh/nm8h+TkC4Jd43j
d8sxC0sUCljtNlcA6pZFm16mMk1Rs+FgW9kCpiOqGMnHPwMjD9MTyucXxu3RH3NwzOJ5Abg9QtVR
YoY7jxyBKh72Dz+LkXwnoXuufT98gqitvQ6lrXeEx3qnfMjHJMaeomLc5XZNvdVj3GsqjBtX03n3
v9vESwlwgQCBgvUpYfa5iqrpW1oH7couqm6X5fnwTJzui+mnbZP446glQWk+tnkFSdNrKR3rUkVg
UMPN3i1bGVjYdmSu3CL1CD7+VIN0dhJdsAfK8u5tpmBzGZ9582IM5P4wa/CtdYwU19H0mcYtgC0G
hBdPFTujiYrkHDydq2STQVYegjw8xjersnZq4ChNTcdX6pbdtbGJuBYNf/OaBnLx1AY74Vpkjf3a
vbY0VK+SKhfXhCv1arDOn9eBC+LJMp3OKNOOFiyoyXpwG4LzFYiiAFn61bp9eCB5oV/yFgjNzMbp
KWdUv2Crm2577MCXZtSSdXGUU/zdDBbCdbBF2gOXUPSLfGrXjpue3VEB0eiJ+GiaskeSO/Hp2G2U
FbPkbj/GzVUo+q3tFWTX99zuN52V02VTIboas0btfYVYRUKp1e+NHc6d5uqvvqggKKVHZBIbMShG
gewFeJ/IzQ+dCtNzHw2fjR+CLlizSaz/GkDBAHiuRGQnjwHE99Jz6VXsiPtl8Ve/WZNm9fMIro4n
Y+mADMiqIZA81waZ6p/JGeon36tRq/Uf0WLT7+OQhlK0ufNeSASfJxd+j677VVQ6dw9jmsas+cfX
dP21OsnSvRMIufX0xC1UM4Osw6f9NuYla1CJ0I9I0w11/aQiPl/CNlcVmFITt8gPJGvw9JmVC4yC
tGdEC0Aq4CirOQUjBRGxk1fOklmsAuh+ljTwsH8YoOAjJ9wowCrj3bVj/j4S3EaVp8qVMSsoXS5B
3iKegBtm767DfpEZ2mQGuX/DtyR8hQ+9IMF4EY6VvwPLGO8CBTpD45Rq0eJxJQjQDVgfX+tiATyk
3BtnndFji3T0NQoC5NNwT5huWfotaGmD/P5HEQ9nOevrHfrQVB+CB/xiIA3Yo8grelDBU1weSAdg
0P/qqZ0PxhW/ACwsr8bxf1/n/jrS//JYY9A9FILKbNdXIzAFCDRn+9amY7AAgB7QsLlBZWO3rKYC
z4mq6VGuaPXsUKJg9WCuOtM5TQEO56TLcHKbncx4Lkn36X/3MhN4iYw6qM4Azf1rETN8n8TCjB/6
XY0T0Z7HvdyoPn5BgNfaZ57226O5zIcqRYUVOkd8IfHQQFED0H6hAsYOhY64D3LoZfmMWnvIPfRJ
XZ10/LOLINU4hxGbxCQdTSbyvyclzRAAAQJ1N2gsN1t3Q1vtvFnxUKBAVZAZTdrifH5nYLvbf4al
PVjD6Y+pc/BUJ4abzQH/kVwWXC8G4fO9dliXbh5Mbp073l+A+ciynP6Y9xXAYKRBl1MOKOqchqvz
Efi+ezVNG5D+yLwMcPsMTy+VSespD9sS/7vevVay8K5cpKgYsShk6P70xXgGLyUPkXidlzIDddjS
ZCTIMD76IDfyJeZTtzcrmX48V5cS+HGUEWGm69TsYoXt/fVMFzR8K6Rn+5uZw0IU3KqOPOU4Y6F4
v9EHt8PzCsLyCjtUwZIKhB09XnhgaO3WR7JrdhhpurQapnfpPLExTuaSpkg8OiySq8dGrJ13cQ/z
/2PD9n+7SC6hiwz4y1orHHwm4BvSPm3PFHBmsA3PTTBc0tHXux4/8z6AaegTdfiGCKz3ZKyQQ6+q
ch1xDmPxU/sCqOo/XcZjJC5EucHoux19UBFz1VhHsKxCbC5T43sxoZxS97S76aEMVkVj0WPcKWfr
ObLYERA4H2Q0pRu37tqL5fnDkpV5+TpNAodm5UdvRa/V3upt4KOQIIkA00STlro8NGLvVHl8IDTF
IKiCPweNByEjO3gkS2wcjO3CZ5d6TiyynIWnKFDQ3INlGghjBbvC7X6qMeVsAWHMYdPEQqJigQZL
GRTeTqYoNk/zzNp44xS9KKvFobUi+84HphAp7Uucn0Lf56B/RMPxa3ztQN1bRmF3Nta9P413OAta
ByQgprnWTn6lQe7vjIddFMU1AvlygtS1v/XC1E4XKNAAJEG22eaxul2CCHSokDh/9NWysFaTW5RL
s4xZsBf9uEFaHe9o/qP8udEV756aDGLi9z8htl3sDQLnxZPTmC4CMFMcs05tHn9zH7jVpUb49N/v
btAjCGRKgObnP9u4g4f9/u4eXX/e4eMvYB6EYV0GRa37S1Y4bgCogu3D4zVZGIKBp0IG7vGqKrfo
CqVwn+/QLNjm1ec7vH9aeRaB6nd+d/e1iZ9iv4N3Z7zN+uYdShCnPf7IYX6HZXf//90/lqFBETjX
n+/OzLZDf2elEVBR8wdhZtdl9ZURSB4/lg+Rdkx0a7ElYHjiGbijud7VbiBp3Uc3pMqeJQnjDxTf
gGOvogBYOlS81061aALrf1g7r+W4kW1NPxEi4M1teW9oRd0gKImC9x5PPx+y1CoNp3ubOecGgbQA
i4VC5lq/SU6Z6uhLZ8RKoLayMz9MBubxROT80eVXJojIesa6epAU7V00ikMBGEMznOHWv2whzdcE
QFciH9qFfnOw8+jHvb+jED/knc+C05YXDYbVK71oqlWY9P2iCm3lwfcy9QFJrIPd19IxnEpDYXU7
P+SjFY2im+kiWc9q20cHky4YQCNHYSN5PM0hDmqd98uktfI/6tyoWjmmVZ1vVxnCipi/q87EZcSo
Wg9wBTHzZCeKvTJUJ8DNt5IY1WMSuyjMAjnS3/frqx3oA8W+iKoQwYcNChKYBk33JurQDP+JiRps
1GlQXIf+0VKrW5uoQtudOGgf+WT7/hqkvUVe29w+EsD++VoOE2D82tfeOWpump4qSYHAiufTWZwZ
cQJ1qiux8pwaLCNGyb1QQSAEeh0uPvV2IrnflrAd7xOIHuLAFdx0+HWFe7UZ5SFk/L+ucG+Ii+bX
VTJIKOjHsx6SWzSSZT9ZAmUmtM2iY6Uaknaway/aspxHzHp0+j1ZZ5t0e1mcHAerhF726ysW6sWC
fI75JPm2N281TMyNqvNnSq8N38KsPpZ26/50xmGmpH7PmrAlq8zSzJvFtgp8Sva/W7ryUVue9MVP
HBs9siZ9VuH1LLCu0q9Ql9iaapp84naVtem31t6SWnvrpHa57SW+uVpmCRsWVl6K+52HazgA1cqb
WSWOCkv+WmuTrWjpNWdiHKXkkmdqmwyHW62lYYzJi2AJoiLlX1DzX07n+AQR75eUeNUoLE/mRTql
s5VrGlX6Q4H+0Dqo8m1QKgExUxwVZQc8CPhi6Y0gRjyP1KQ+jpUpP4Ry9SzqbS/SFuFY1jt+3RU4
ldoizS3pDTyrsnJU1ySRzPC+O2Zqg+hup/tbHg1lKarZIe67opefwqsx+raG0W5cI/7qwLNcsUwk
CEnGN97jch/vqyqv4ShPp6OKaoVtKDuM8zLii/4isNt8OQ5p8uyYpM+aHnME2zLj51zCVsHMwHeI
YttAuQoz+acojVJto5DuHMVINF+MB1TS52gj8y6eDna6AVlSP4lCF+VrlNvrqxibhOOz7gXySZT4
S1Aidv3wILrGHSDAhlD9lvCB9JSw/9zyKOTyTM+rgFg9B61XgrlspdpyDIJfdWMCnwuF6wqgsEHY
T3QMe/Wv5qmj2Yz5zh0y8Ma/63NjCjS0Mmaz4/gS4bYCrLqIX1tpUJH/580vilpOzFPDpnbnAdJ6
ZQ3wIhtFeIGuPr40xkJ0UlInPmt5y/eYGWw1hM9kKqwEpiGxbZDOl1xQAlProPDj2FmjfRStI/lv
cEje8wC66mpo9ams4+RVV+xgP9ZBSTieQVk7ZisTjMVKDDJyWQLlG7B5wGFlj3q/u/IiaJjiEApf
HifAhyeeLHtEpQaWkOgoUjCjV5aPIWGtIWrUaxNpJWrLQbTM+IRXorEbbPdMnvFWElVl03nzNB54
hKbhDintvTK5cmt9TgISIdRnqfFCtgnMRCDY2YaQC0Aw/1SM6hvKDsB+gokmrlv5JdILY22648SZ
65E9lHhlO41ZTcxqB9NxJ3+vLOhTypRGVxrMooAufTfdIp9hyCg/575JqkVXVQLZurPpUIjaOtI4
4UnyYImWbPZcxWzN+FJ234mvLW4zFWm0zXG5e490mAomxPDHpibqVcdBctTkjMxd1HubQLbcs29p
2cJWouQ1MKUfiWUZH3F/vc2D6dVVwmrlrTG6GvBVK10dVB8W7jji0tTHz7i85k8BfhBPbYUTVGSl
D6IqrPRxBmsDZPXUWDRJscoIpy9FK7+N0aHVOyCiU2uOnvJTvb/PRT5uimpF9UG043qYLBuLL5n0
ljpN+zS0yaJAwPm1MWwF+EWgzURRyw1rZfpNgXR3Xb2yE8PKKeqhT0ydtcRdkfhAAcVNygeoVbfq
3kz8fZpN6OipV5zxzEEf6deD3Bj7TqrjmY4L/XHSp1jIld/NdXPsj6JOHIAi9Md4OowhrsxYOtFl
GtEh3TuAXaVFlFUZidZ7s6gTrcjBgZ5Kzb1cxeG86Ub3VJmedawzq58P2mi/E4Lbeb07vuQjBg6Z
WxVrOJnBFw9jwDyI7XcJQvMiVUcMdlolvKSkb6D1qtZ7Gg6vCuYTHpmNme+mHbjGLrjcD1btHisW
OnvIjIU9i2wn2o6S6c9ElziwfnX2AlSXdTk9RiZ8+plJqG5WGHXF8y/K7C5WRcLHExjpcKkQNNuN
HVAewQ5oh/h7OaKsJJgDGJJ+B9Ljo+YEq2Bwgu+y2QQnwQ6Y2uqp5//HODGLbvRbWymDszxCFZAq
EvGuETkPvtE5D3YFfMQ2r6JmkAn6IJNTL0SbqDPtetU79XgWpdiIok3VoVyGTypLUtOtLsj09sdw
mixzVXs14iIVqIb54OOxgoRmwsZEq80HNRvta2wBc6FN1FSmIS1d+OyLOKtQbQyjcKlBADkqoLLt
sgznYRiVL0qW/joTddCsmsehz+dgKIKvTvdTM7Pyi5Wb6daC4LYU1a4X7B2r0Un28muFdQxSBkkX
fA1H+TuU/fbqR012GrTBmon+VaohFZFZ3cnRMEh3Vf1D1BtO7rIOKExka3jOHLs4iHp+W2u0M5Nm
GxqJ9yXUSc5PtyN1UryOkWBbiyJ3Z/y+u66z+2U23QUKM/uisX7dXctSat6p7qpCSiUsuuyjsJQz
EdnsyxhmxsKMevno1k6xLzLEHrsuiJ7HFogCcZrsw4G7EdW9fm40FQdTXXORuvQwAZnO7oekkYa1
2UYHx2z+rBd9dVl/8XTbf25bfa/EpvrF7Qt0yNLIPxZKAz1edrOlmrjWa6/GZzewlR+hlj2Aikte
NY8/qyszaR9qY3dEnQLmqO5Xb2Dltx7L6B+Km3/Fmkt/lkspXdk5wXctqOVT543BJJrpfo0kbym6
IoeEo5OTV08Z7O9VqzfeTobKfkY9Ck9nZeAhHvQW8fHBBdU26tZWC50NG4xoPokFvY5pWc+6cYi/
GnnwLU8q9xuRhFOGQMdHoY5LmZ99f+a0R0RPsnDWmMjfwBiZQf1Y6VlSfji+fMFMrfmmtcHH2PrG
RjKdbiXjPPLoAt7L8kfkIrLHtizYgA6ugiMzde2ol2eIY5s067JbD+QKvbkT64QxcJgbsuDBT0Pn
nAcGKObpDCZ+tWjiLFjWNnIiSx/FMf4Dzr5USUrzemXfaBTRw621duElhXYdLCML8SLS3Q3z/DXk
Vsenehsi5veVTFmGfVCvYruVZqEUS2fX7tR9PACUi7ysfG/DF/DH1re4bNw5YuPKkX+YedQRWp6X
U0MzfE/gIb+HGKQvvZJ9gDkAUcnlDnm1KLS+jXoOI6Pxv+Rd1K4CO5S3Um7ID3boYxk19ehb80mD
g/kcpLq3QR/UBrxnls9NojyKDkgSJTNE/YCcVVW5VqVA5SMgXwQUE3hd9cUCk72RJs/7EiMYq4n8
FxT/1S1mx93S7mXjqzk0i8BKh1e37PWNreIbIupL+VvdB/Fbg53bugF+tFacwPwaJ4nxVbOJKPSx
bK2LpovfhvibaIvgOK/YVmsbLFvG10GrFqJeMdiohlWiEvPq/RcCyhtxCeI7+L9LwVozY2leGj5W
Z+wl9uIsn4r3OtGg++X/06XTHR0+RaMvPo3tQdrv0LHH0RKJP3EoQ3DKRZBrf9SlSZeduYlwTaYA
L6LfneOpAX8CG51t48enerWGcut79fFTvetl6bEB8d9G5jCvYC3Pu657TY2qvBYTc9FGw2f/uwrW
e3XFnOZWRZatJIgEK1ZiW+vrg7LIcdS7epmhLWsdK3cQoM4q1/T86LDT28CK7fdyzf+THLq79Uwn
3yeZ324qVD6PhouiTh3lZDAkXPwitJAvflihCeCW3mOitCjEhixGQ1U+AQPIzqWpyStTad1Zmhou
G+vbZyEPGzQS2JmaZnoWdeLMjR1jBzPoJEqaE3pIGSV+caxISAVxl55vdWGZYCGYyPHCHwb5ETK4
t6vHEgCrqw8Fez1/DgC6u4pWI66LhRVgDyqKWmR3h3zIvmVlIj9WetmcEFs8xJ6Laq8aBmR0cUIW
RV1Xulmah+6tNejGte5E7gPZU++pVpuF6GWPrF9KnXW8DFsR4BdaM4Mxkifs3PDgl3r9EujlPBo0
5JgtIoWj3jZLUWzq6Afc+OFiJ210Tdl7GnUMSNTRtWVuFjW6lwxKcKvKyJhs5Ax/V8s0qofSJgqs
x8GxmVRpo9oIji0vf9EmDl5Xl8tG9culaSpjDBC6ueiGKa89ECTbNHCTszgoehEt5MLE0E7L0ltd
UI8JbCXPxwXUBM44dRZ14gwGZ7mRGxKc9zpX8t0Fai/KDORhPi7buCc3MmnwJE6T7EJITeuY8oVx
yNm1TcMPlPPsqJr7M4h3vDDsj7Bwf6pNL78kpTQCS6r8c51V9gZF+ACtRVM/dQr83VzLixclzAPy
G0X7AZbX0DTnp1aGT+FTWso6b6jBvB3qxEKhrk2uRZRhafp/17dT46c6Yhs4rjSz2PB/FoZXqScH
PDOUDHlc6gALjtmoKWAjww8EzgdUXYZhL87uB8tQkrUSNbCosXdzpoPPOgTW43QaauVTq5Ihvhu9
iXpVgqcv6m6df/cTrffOfakUy1jW3Y0EG22N2eoA2sgMXlVFktAOlI1tWHnBqx8l74HpVGde3MGr
PmXB4+rFc62e0HDyKIaMRaXuSBl2c9EpZgcL8gu2B1FY3ikDr42xg1lk9Jb2bIa6skiioTrHihpv
FLlIwC9o5qEI43jll73yYEESm3fQSd660XogyD4B+Vl+kbSauTDZA5dliK9r5Ry6Y/2gV7xBkkKR
DwpatbvUlrzNWMjjOffTYTFgZPrSdeyS8y/85iQH3chJAYRVNyPAJUcL4K3xwZtoUk4DFXImyuIA
JC8E4dCMeDRGf7WIOUR30ec2RpRVyb5iuf42VHpy9Sfpa6XvskOfFmdRFU5VIBCMY9jVa1ElDp2u
NmdiBTMx5l4vztRJE/tWR49b19/zIw22vk0oJ8Tpkqg6236aHUR/eQyklWuMFUAszVkbBLb2YxEW
uzrrHELwjX+0K01bgW+LLuji2ws2LsNjNhg1CWOtmN65OeZMmrewG3hneqQrexRbEDFIJrUQpayj
lagMldQubqe2h0KzSzRt2MuDCgRNYT+deU312HYxSHDdJVidyMlabjqEEftc3w5JWWzTKTIZosi4
Gp0yvuSSCGWr3pMuZ8nclKviCz7CPh6ohBZbhElhc6YslYe1O22iZgALl21XIDXmZtbasoeZMQE+
2kIKdmzA8XubipbfuDP4EtIhjJP25Xe3xgJdaPcwZjJf+9XNrUwX0zK6Ocwm6sVs5tQNXMuf3ViF
mOAExvgQ1XW5lmKb5H40qI+BaZZXn19ws/aNYu6qkAJaFAl2pROrj5aZqpvMM2DyT51tzG0eU6g9
U1c9T7K5AtZtI7oqch3vGgm4tijqVo3hpVOom84iJYRskPyY+ChrGo4RveQeu55mVM0vdchimH+/
8h6NxmPo18oPKW1Zc8UIbROrmNmEucKZV67ZZmC6Cp5mWUVJcZWkSp9XDVTzMmzRaGoSQockAd4h
kR8zvyFuEdobr8zsn+Tnnt0+LN7yxMjnllToDxqUwlWNjurRDCNt2wyJtsGCoT2JGZH6SRHlclHN
bnv/vcxYnfLummLHtxmLBPTONKPeOvl8mEQKdWBRW7HH+btd0Kc6MmLFzk8IbY/GxoekGGZ6n+Kw
MyTLBP0hVLolLU+uQZ1nz0VTPGedpp4Gt02fucsMcKNBRGZqHKUMqTtbK3ei1WqqEP1Oo92IVrIe
BepOrok/J2MJwxqrilh3XzUnMDQF+HctfrMD+WBMriumxfbEc50vqW5OcqNBc3LCCmBmq7hsz2sI
YVHRzirNqj/GletJ+UcZxz0AESSx5Lx7g9rhHFyp/HWom2pYxlmszT41fCqaZcVuC3KkqB+DDO0Q
BwvBZNSdg18ThkZ8nU1raLDDL4L+BysyBJn77ifKhy8YivtfnASdYHhF3TmMe2NTwcuB62Ln54SE
8AKZbXNt6oMz5/XGxz4dGggGe1Ox0ZHrNezFRWWGKyrG0kNEZtpweX+NwSzQPf3QVZX75Hrd9KCo
NcaMFJPWKZdlY2B5MXXGJcBcj5qO3MZU9BsHHWfMkG9TWbnTnHypeRZDR3bFDwgeza2pq1k33Zyl
T7CK2U/Ai/TGaJHHbDwzTeq11ybh56dasG/o/RmQ5B7nhwDRAWORR0P3IefKY0qW8d1tzWqmWqbz
goPZMMdzN3mUGzlYIjy9dxILnUB/QLM1HLNtDxIH5RNFyuZ12e5Yatjg2WlVLD1eS4YdL7LITR+T
6TCQWSDTcBU1susdHGvcyjQdfd90jqqSGSO+3dCnZdNNFkCEOnkh2suBiHDWoldcNe4xJC4/L/Te
nqW+/BRZsK9MJBnWA+mnlemm5VwoCwnhoHD00NDI8sk6HlirPFb4q8Tqi6Xz59mRehYlmRA6yOsn
PFWri4Lm8K7M0nLhpZbxNrTZDysxkmvuVNIJeWiS3kbHc4TPwxSNvJJNrr4lfvPD4DN74+XS4H0J
LCDUmmCOYvMFt/nulEFiWga2DZLYsbDMVLpqW3rQrV30JgfcgjAYkscDT8tXZeQHEh8QHO/q1luZ
DghL9N6CHw7/GK2UlE2khNKGAOC3oUTYPNERIC/QQ//FZUEhMlVz61UfdHeN1Um6Nou8ufpmfozd
QX2LydtomB59l2uEUwk6+xcrLK6d5Ifbvg/MPSLeKEJOByM+e/l7Vvi1N/M6+KJZ0P7s1JWsyes+
KJwvfuZ2y1qTy73NBuLscYvzsGGRpaHgsMJ1Wz+XY+PNO2KRsIWKEKVox49mdRNZ0D7ls6Y047sy
WawinpLOXCvP+UYNq0y2X320dr/ZdoCySgfhjBdKuDZLlFFc2eheHRO4Vqn77XfPGNalV5C4a7Sn
NtUdWHrS1TPTTa0jtjBYiI4MkTqva0ymu8S31xGa5Pusr/qNaUs7d8zSpTI4+zGu2plM0INATNOv
2kAzV5nbfPGttMbh3Q5mVToE39BluthGYX3kPDxIOeMBiwz6ypHqeof0686B33yiw2RmDkPhlA7g
0iNgIL3nh1dxQKBM2UsRqvRTVSRJyIoltrEkt6McO2tQjnKXf+nt/FKYKdH4rHyCPh6fdVuRnzNJ
eUGl0DqpYV4dB6O8dCFQnjwJw33gfIRykx5kRCecsB+2noUCCvD+TD9IJ7eBqeibyVsHKmMNNh1p
pqkoDeZ5imw9mGrbnRqzhrguAWrTpTBYlHLj71WnOSp1Y6NZPyEOJ2Ci73DGEuFHlPtgpAbkC0S9
OEDGAk8vuoiy41dfWfSnqGgPzz1uSuciDp9rJatOBFp5ksaODF9XtS+ynYYzSBbJugzaHzaZkCs2
wdqx7y2ojbofzFltZAfOrqIR0fjuii8CcOUx+kZYnx6dYgxbJ4jy2a0cqFY/Gyo1BlSXtsu8t4uX
QgubJTaY+VoUTc3k9eMo6Mt6I/w3Jx/mXQ0NlCiblu5vpxa71r2rw/SbT6CKfeTpD6SCpbnfYbvo
O7u0Gi7FEBpnOwHV2tVL3dF+sK8rZnJYf+t0o72MdULaKUPmswzexpLnMJTU+dCE1c9Of+xsC5Wf
yHcOBWmmGSpU7aKPIM80IVbkgdS4G6zxCDjxOF8SlDwv6XRGGvqSqHEBiZMq0dhmEKW6jt9KUZRV
PTlJSvktAtWT4XT2VEZyyzsIWShRtAJvPA42wTLec09gPruHpMnm0CDMpzyTk1kATIDEef+nm9w4
FeNI463rm+9/ZyYneogGh9fDVhu4+m/POgul7CGIfxZubu/6Au1Hu8HfBtZNsgl0GFbwM2Eml2iT
seUeVlquFefRLi3IlnJDDMe7OHWRbTKW6vvUJi/n8/hveIeQnMuQUkDwcDwjypwt3SCQH5oxsnAZ
6uSnPL6WJQvQya732rZhuGl1HOFDz6nPQzAlX5y4fFPd9CgXPOlR3OO2DpyJKJc2Ny0s17XG0DeN
O8obsNI4mWdqvFQMq9gqJrMB7p5eGV1BZpp1KazlpSqX5oedJ4/KgE1QlckytjXSsjPC/Ce7vJPP
b+Gb13KHnR9lSDQFzaYc6pPNo7SOVLtb94Y9XNC39BZoQKuvMglK1UzCn6l5JJMFdJyH+WL2tfVm
+eicFq1SPZBgalZFXGdgXUqw0YSxWHNVl6zSm3laWdG3IuvnflbGH7JfYoKQBvGzCTRw1SJ9sh9H
DZUWAyyv73QKOf3hqNa6/WQ7jsJP9oooV/Ee+Ab0Tlsudq7eWeAJuw/Fi/ihtC2g+EZlAoRvwj1S
xOGSyM1wShwzn7WG8S1Ucu8JKuKwURBOXSN66jyzR0cqMvW+I2MBgDBNhoch0TtoP6W8KtO2eUUX
dSd6BGY9wlojPqd2VbZu+mojW168RRPC3CrkHw78LyNSf7V5RnrCWQQI+S+bnqD7oAbDISXsO+sD
x30ydJ1wUNnvJuxJp6EQXPSgBfs6PgYA9WDUlPWyNLCp9vgsFyaOn1teLtJLE47+zG5t0t9Ta9XY
OM4Y+pMsT1qkbsaiqOZFWgKp0PS22zYN0evRVtI3J7Y+OpCml8IJ9Uum+T8wa08hQDuzHBz1HB4f
CguObG4xkRrWfRulD546Ra6zpvpuIp6VBI3ywS7no5AD67lA+mmpKNGbPZT5grync0mmA5hllFTJ
HW1cU1Il9D0qZTGWYJZ8t3QuoqPjmEDzQ5LY97pc6k2iv/ywTLOIbjFxpYt9m/s2WWxirtOc+7Yj
2Cx5/tLO8vQoeZUCFy5G+KnV4gOoi68WgMljoBnLzK8ekaAO5uqoHsbK2esJcVzLsZVjjqn7fBx8
ZWHUdb9x4krd4kMynPPpEGzSgZALKINgk3tOsNDNRn01B/T0y77/CRlu9Dt27MhaPZfE22dV7WTL
DoEkfi5jb9yRQZj7umRgFJVrG3kAxBYXpkKsxrM2biSlc77yPK9K/MV3VGRgbExgNDkfDiNk1Xmi
kY4OTa1fdEZEhF4eLCh1TdPOorp5RCwo2Yi6+wFW2F9dKlvtlp3VaTNWI0edVMGrXXWEYSw9eJnU
KBdtYmiXyPGdlQ85202MNRmp8QDBKN14Bo43nVqg+BPUx67UkkcUFVhX47IH9krvt6JOSYC+oC4L
HFSyL2wFrA9FJQw1TnZk9oOnsUrGbeJdlqRh5+vZuAOPzafjksEIIPUfGrBHLASjL1JF2qGDhLts
EWDeJEVvX2UMTWVLbdn04DQP75VYacAexw+aeewlwQHMcLoNRgIWNjCPRWGN6kLzHRdxl+7BIxru
GCYp/DGUzGMNQtGFr3aVMi+7spae2M7YRowmqyYP9O6ziREA5oY+i7y4Lp9x+SKIHulPfH9MMDpz
FN7Ti91MTsrNswUZ+ULkM7kdCvLSiwKFsOUw9RINYVG5pzr/LgpYu8pLEqbRwrLK8YLClDPTlLon
y6KNl1udbJhrNbZ18K90EQ3sFvSzAURyqsm7MJrLBgbutdSUh96xikPTxL/OYqQWUOhGhhHRa0DK
os/tlF8ivlex3K5i3oTH0sDPWJKNHJtrx4VVyYGvgbNtaov4fToejdLkBZCE17qQIh5/fhZZwVp4
26LQjbEJFJLSsK6irrYzAo0VsqWhrbJNqlySdER1Qf1h45Wmi6wYTg1yQBcZZYO55vre1eeu14Tm
YrKFHar53nixARMdeOiqTlmgK6jzmnb1vZOryboO9bfWb6Oj3/4gCF6e4mbIV47tohYT4EBUuYhu
ijM0lZHJEaf3Q22d+qIfCJ1iP9KbsonRhIVetRS/uaiifDWwt5gZulS/8HuvzOvQ9R4Lu8SpLSzd
synzpQgiRHuCaG82uBGrjcGrZSqKQ4eoByxIJ+uzmWhSe+LWabeQuli9aNVDIMSZZDOGWsMHfNNu
kgnHbWGFkb4YIZWw61WnUB8GbkJgSRwKX2FZ4JvNSvFk7SbgVNYN9qu9ir7QJOEk+nX4WqEXbR6i
DB2BPPTiRWMp+q4O4Os7gLmeFN+sHthOz+Q+yZ5QflwCk5Su00LdbSrlVYud4lAmgXsrGnmSzMOh
C1cIuOCxkra9tMSuVVrHwHQfKj37DnUCjFjadTuetWDWkam6GlkEXs6Jx7XhuACuSunFx9vqoRuS
ud6U1ZM3DOVTltiXHDHhU+5J5ZOjdca8HYaGX1iKtq24a1IU4cKt3ZOR5d2xzQf3lGIvjz5n+Ool
YbkNZD+HuOFFr2ZEbJI4ZLARrRE8ajDypMpEqythXJVG0qNs6/ID74+NqO6tNj3EfgayiY0mAMnR
R7yBDKahVfECPoT5bMQRAt4q2uEwqsznpCL2DdBMXthT0RhkZZ1nvN6lyDKeE1hKQEKVeCnGqk7r
rVH4bpa3sQ3IYd72Ggq/dGaFV62y0fXQSWOqqO0DRNvhf4miiknlEmV+eSU6px2YdB3Z0Vur7EUp
oRs/X9/G9r27QPBHXovOGmSKRenb7q01NqtmYUGz34jOctABemqnNKy47uhLc72uozW40Y1hOe25
9QZrlQRjfrCjfUaE7gm3r1aRu6eJSfOUlP0L+TnnmKEssEHhAXV9re/OTR1vobQ7e0uTUGMRdbXy
Xowws25VrdZFJx2kgivnaoB0aarvyY7s7A5/bdE/LYN4wf45wLAddxMr7VjiBeSJ5TDGto7cRaL0
39PcaN/z3FcxRteMM7z0cBOgG1WTDrs0RvTcyFiFmU6q7oipt/PQ6b3XktDxSkPnYCValQrbj7qI
cReZWjMdSF+VtRcvsLWX5r0qEm+j+hmi5R1huzAxy0UlFeUaNDPvLdsbh52DTYWxDA3rr9N4OtWV
pFDnf3T441RPlHwVTWwvz3jA3NZ7MfnzIC0PCwkZoBeNb9vVjTEimkqS0enn0BseRCkc0+xUgM4T
JTBWxkHDoWcWTPLqY4nIk9336J1Ps2LQqa0mda1FaEraeXDlXwdd2loSlMN7NQv+fBe7gCmnTvf6
WEdz0R8Cc/6pIfNCeVa4ybC+dxZdiEew1zHRmv99Obdlw2iUivKMMcEKfvfwZo+muxhrpzsMSiof
ZZVwV6MCHAzZI/sDYhPB5CgkDsVkKyTOYs2YdDAwhh0tHIVEnfL7LM6mJHOLPe2nBtFZtKLai+nH
NLMYhuevh44CQhbLERD1bdaK2DKwJ5JSzQwk8yIaxnSXVcGvA9zAdEfkO92Js3vDvd+94VO//6DL
fXrgZgjei/nv40Tx3ud+pf+gy6ep7mP/8S7/8Wr3O7h3+TR95Ul/3f4/Xuk+zb3Lp2nuXf67z+Mf
p/nXVxLDxOehtAP+jn7wIKrut3Ev/uMl/rHLveHTR/7fT3X/Mz5N9Xd3+qnL313tU93/4p3+41T/
+k5tzy9ZHWrZPB8GlnbB9BiKw78o/9EUVT6jUnKEt1G3cqNH2Z/l24A/hv3tFUSlmOo2y7/rf7/q
/a7lDhea5b3lz5n+3Xz/7vpsZth6d3rI6vx+xdusnz+HP2v/p9e9XfHPv0RcvR7Gi1F07er+197v
6lPdvfj5Rv9xiGj449bvU4iWePqXf6oTDf9B3X/Q5b+fynZKpHNL7X2QjGDfSO2kkAjYbB//PoiW
aBiKnapdRLWoEWeVGHDva7pluBfNJQmkrRNjy6Z13kOmNfrcqwy4VbUhXbMgRkCt7p/YBSNkO5Xi
HCZhC75lahdjxkA3d2Tff4p2Ue+iE7UaSxSxRJ04VD1qGaYOCKxGbP+AXPQZUY/4XNhSvO1sB8Pn
Dp6vbUa3AwqV8TFPUSCdemlRhJOcaA0sCTibJx9udaJZjfSPFgAVkbMGaRkxVe738JxzVV7eOrqo
Si4qI7DRSTbgl2QjFjvs7MFhYqa68iO8XG30bgz4811x1gkakLcPYfdMxSGwinOhxMVZURpt7ekF
0HUxutWqYeMWIBv+GG31DsDktHlDXJAZxcDKzLElMurrfS4xtd9pFUFNb3+bL0iK5hCmMbK8f11S
dEv7rj+qLCxu3fSRLZqlbhy57CEx4xfkTe72N7N65JGhqP9hXN/I8K/GoVsb/N/2gHK9g19NXvau
wSBRKYbfmwtwIo7k6Luka0BV2HkB6TRF6SOztnlh+beCowQOaJipPgeOi8AVwavbCFF5HyZZYzQn
6VEv/xhz61kN5bKLk3T/eeD4f0g7s+a2YWVb/yJWcR5eNQ+WbMd2nOSFlWQnnOeZv/58gJzQyc2+
p27dPKCA7gakyBJJNFavpU3hsYuVx7/WkkOrsC9kuq2j1lho1acIrc3qEFyjLguusgfYK0C3tQ72
PpBZzrXxLg4ZN3hzcpmpLBWhy8zbQkb/wXWTlLxpZJ5kM5M6O6GMbJ5kD8G06Zgp2Uo6s99hcuib
ZpBTcMKMguJoxGaVVe+pwMtQGwshHusq/dorinaV1h4xuS2YWmMtHTevCJe9YVZJeevBnYxdIjhx
sndKCaUHeI232MWbaOETIkM6Cds/nMZcmAdTd78udhs8oQ6fVl5wyuOre+lZXsxDwxBU3QCFiXjX
v9/XbZhTqkepobuVb8JyAp1PpM5g2HL9k2ysokCx/tYu1iGxsRbUhJAtFLEZyBaEryeU7+Z0UN4t
YFYlCYN0SJXbgrdJ7xasR7heFRgaNjrM6GdTNHFcdmc5lL2l+ctGnR60sWzE1ovj/2mBZdrtNfTR
2xVQ2+VsfOrxLmOLiAKynj2Eapg/xFbO7ipGUEI6yLclaFAjUlvAkQ4vrXuiFGCGz0iMwZ6+GR0r
fEZoQd1JO+gx77TMWGJrKWwpl5Fzl5i/hmUwUo3htcdZTT4rXc5JRmnB5GbGyVMEQO3oOiQNVL5h
r1VvHGQEBVwee24vfHAEjD0vqK4r7bQGUuVA4S/gJL2Ak3QToJ5yLm2OHkVXGlvhkb0lRk5pxp0z
It+0hErzv4aRhKgsK6XqfPX7dnqcPevBbLPhuWLDfSpNvd5OdZp/DUyLIyUAVqTOJkjexBGUmvif
KgvgalJBvxa3rb9S2ukowcYShSybtnH9tWV52XaxSdhyTlXdNgO/tZaOGzzZ9/x4b7h89d+BnoO2
T44wL367BXZUcTcRjLkIXPknr/K8EztXM1/JrmzgYreAEDRo2t+sNVXQY6VbO2OJhOzUR4ZTxHBu
hEysaOR0t2ojAJakBUq7GWEMzSFUV+egRTYnaq51Ce+z7MmmnDKqbXMTVIffvDmS3700AOQAk7O5
l8GqYSAHnYRworZOcz/m6cfY9xzIh1Mgp0o6oRvyyxZzlHUvHaHo/Td7NuYf099rJP0zacvyrvXK
5AL3f3LpamfTeKQ+IfV6M0nnXA0zeJJGK49qPN2pszsNKxnTDCCoOfdEGT73EuoDxVpZ3zbRXnbT
zvrhRnqxf2eTLxX/LOEFv5N9hZTpOBoZRHemd8pEM9oajJTLWPbQCUaXxG4Of9uV3jv9yzZaoX9S
EH1C013E3FaVVjmWc2TTT5SerKWnqib1wKlyb9nag2mG5ceWfHOoAmS309B8IevR2l35MQhyFQX1
AVy/WnzUkJC/twb7Sc6ISze91CUPjaVJttbuuLCYlFyfwzz0z7KXDeWXKXDtnRwNU+WfgwZIMjf3
XyHx795iG4CZoobjoz4hvIvjNlmuI1f86+VaqnU2eZsJTvw/5i3Bb3MjFRUKJ9qpYVTsq9kMHhW1
hoW+8tJPZO8+W6Op/URc27NMjn7dIH5KnaT97PUJRzpxH34IY5drphUrZ7u10/Nf63SQfp3DoYbv
hi/xnaY2znFQSvJP0A6sWqPI7iLkJaZLByvgro+BXoJFsOvXOFG8bQpb18ohUc6BaZZs4R3r7jrR
cFj3vllsMkRTtW1Su8pxscsJy1CGSVteGvZhTjy02v5Y0irn96+wzDdijiPaLHvwLYtCqBRxBwdW
8r0cpmqZXb0svQKwTcp1l6NmEYSobYVGC8/XiAKXZkTjClKtgYPzP5oCvV70Xi24vVfSFQ8aPNay
WwYZKrAVabV3Rr8q7K0xxKDcvKbbRVqiiZKD8Ek2nQmBBFr3j3IUVBDgLBGDCBuIiJz5VwRPTeAf
NeS9tSpvNhw7BpdakiRVbcpju1+MW2mEOjO8TJIQKRVB0vjfY5Y5S0wjaJekI46N4KCC1YNBqDRe
4ApJfK186RuU6H4NfnkqpVJ2OdVRFMOI654RFNsYKoe1vAwuV8Vighk3FI7FdruOCoc5+STSxWVV
NstSi2OZtiy1BBcINpGvzXKu6+38RK3/uHI5cT/NCXoxeuYEnLVSUpQ6fletG7hKwk7/MAonxBju
utNAZsvYUbGtc9RAdFAURl9xrBKd3VqP7qU3KvmL5Bk05nLocDJ/NYPxjHCQ+lRP2576mAYkHZAF
IXfuFsbG7+zwmCN0cZc5sHCxJyqTjexCLD41K7cA2UkZar1rp3xsVpWhvoXe/MtU2RsiwcEwsVeR
Q7LsVDONgPASpfjgUm189VtDe5449FwbiWMeQU1pz2HtuLDdBz6K0yVUYao5rG1x+moh+Xq0jOp7
Nasu21VhA9MYAALr6uMszmFlYwaaeYza9rscdeLMVsZGlO78M1asuUyXPbmuVij1EZau9DwmQ0X9
Os9TGp/DvVkDmJG2XqNas/V8bz9XhXItqdPdTm2P2twYlOuxybTTLJu0AeBUCDnBlTS8cwl/AdfH
Kcj6t54MeRdtJNGnvFDrA+id+qSrEEv+VhuUkoNyWETFmWOR8CxNrVQlbDKOzmw1FxT8v/QJZXBt
UzmnjDrQYyQL380YtfJs2U5wvi0gPcsqcw7d9eb325j6hoPyOUjXVlT+4Ci1fOIEqnpSlPQLZ/39
nSlGmmqNByCTSFmJiLLSq6ci6jZQn88PMl6rZoSIR0qkpFOx7OZRb0ndi+lyku+nGoAjtL5vL+Cm
2SXLLWr7jbJcD6RKVnbiFWcZDIpgPuoTlULy9VGIUI+Ty7EkxNVOb7x2TW1cHAV4rBw6AaTKc0tV
jhxWntOsVDNxLnmgqK9vc/peMy5KBs+4X3nG6zKHh9j4Qdf9hzCE0zJy0m8ZGJz7QjQcYWr3oZ5Z
21Goly426cjMAp2EBJUfOZSNDAnN6GkEnXhaTLJHzehok5xZ1uHs0D35OZS/v1/uFqlTa+6PHlhX
8RZkMzomDOp5uB98pT1b7D1L2Ab09qyP9cEegungam0LPS2mVLcNqlbkWHal9TZHTrcbDhGB4lbN
NpzBP3dt8Y8JhUrNZxIpB61jCyGbtA98UFdi3KiKfjNS7vLmXgL/ss1iRmd33ttk6TaNVN9r4PL/
XtpKPTdD2/OPZUtKXw7GBH8jvCDpJkFx5pPWeQN3WhORTjsoPmnuC6TIzkeozepLEyMZ6Ixp/in3
p3LrBpSXs8WG6LlWV06hahtPIPORgs7PlkBuyp60zQDRgRULj2yK3z05hCYNt2el0PIM4sZbDEeV
Z+Y7eKm7By3M+gdds/zNMKB4s9hstQouTenvpWmg6BKWWUHpakzueJRG2cQQQ+xtAB2C57p7WBr7
KW794gF0psNW0aKIs2hqD8A9L1jFtnrJLNBslJhuYug1DyWn1R+7hk+oiS0kh4USM/W/VFf7XXs2
xXBoQbBSIezfSa/thl+HyZuucioI2Pus1qsH6XPNct+ZdvpB+iKlXYHASZ81T/NeBuSHYXjxbOU5
ginvAcBmcy58EKlilEFtcOt1XooIgdY3R+kYraB+8Gq3O8CkxfOICF4cXagcVc3sELwgTMaCYwt2
XQAwZYmVqyMiVyVheJt984U1cAzF0LZKEPg7bwjhIUiD4l42qoU01NwioCuHCBq/OZqygZpGVYPd
EpwLL5ITwyZMSqjnfq+SjFpxH4S6tx26EoGg3w45wxrI2sWKAxmTqexs6LWPvI59zDVUYwQvpSqk
9pDlQitY0lou48WNcCGEl3I8tW11aEyKl8Nk3hec/8PyFPQPvqHzfRM9I7nEaADec6b8Zon9YhBZ
H/5AMkA4+rKtqWAATEq2eOsrKXX6sQdPIAS0x8FrnYdJNFTlogJckx1Ltch5CDPLebA039m3Y+Ks
FpupKdodFU5naZJTZSw0Nqs210MwiqwmnVoQRLeXWWzLy3g9Fcc93DRnL3T6I4XZFKen5fxq88i9
ycyOfKQYurBRUbZvPo690jwlprMPVH0Ga9IH5xSE6TqSQ9NJtmkXNAfpjarxa+yLo3rQOS8V314Z
BbcKxPdsCBGtYOmq0fIdtBzRXg7nuAJFqYXeRQ61GsSnkr/mRthduVOlt0nos8A8DFPDVkaVhqWs
6ho8vxzmDoSdOoLbZsXX1i4LlBagAzo2pZPvuegaTxw2cCWHSOA/kQ39NoT43+AIHNcOUt/3f8Wa
8ASgxUJsnqLyzuPjhuJdb9Oqs3HuRSN7somQojo7VehXcKDjUYBbrXojaSHcZJjUzQfDa+PXIWm9
+LnMu/a1VLsfWhftXKeqHstB1Z8pSwceWTc8KUah8TyC9tgE1uDvpTcy2e+jWmIAwCB4Qvn7nPjA
pBIRXJNDfKAE/CSdcn5cfU9ddkPSEpbx56BWYLgW0UoJsf8cBeCWLXWT8lP7IBuKr1Qr/DBYffmB
Ys6ZXJIK2eXsJ+naTdmu5qYJMerv+LYv9kZoWVfd0X/4GYJk46Cl90PBlZLHSdjxQSPed6KRjjHP
7WMwZi+tXf0yiQl57paX2o7Xt/jODk5xOF86SVEqyOdlb2naf9imzPrf4pZpccz3v1DacWOmQQJW
2odxZzKpGBY1p3oT6jAG0cheX3JOspLjv9xgQaNDGPl30n5bQU75K26xvYsp4erY8Xv4oamVzkMG
L/zulZYpsvf3u8lNckMjj3Wr/xooV1zWlnFGqFjbiqsKTN1oBKwHF1ZpvrVJubMEt7QcQ20SAR4G
0LjYhtFAw+jdWEzspFHOWZradeJTWQ7KI8BB66lv8u9KYQ13ckTKVd+xN7M2Pd+bJ4RDDlFSjHd5
52qo5FCpMdmxjr5prt9Lm2z63ILk0tWLrRyWygx2t+rnIzlbvv9dHX4EDR1RoaZ1aAUW+c70pu6S
JI1HnUoUnBTB/MqiJK4BCIVzHYBBD8J72bN07jaF1sGO/KcDlTGyx771Ku32nMXQUIgQLf3ZDBwk
yTWywg0hhxh1LnOKjYIstaG3hWVsPXFg4H9PESY5Z21anJ0xfoxMK9vHv03SXtl1WK7+7o5UtGPl
g77Nlv53Qb9Xk7b/vmTpe79Wb8tgD8jJ3WqDl1+aNOohWqDSoKTGZBXZffgjB+ZJEdFP/jKfDLix
XmetaDe+5qb3RQGTIOR++mGyK+3e5hltY/dduaZ03+PwoZ3vQhN49q4OKSVyGmfcvDPKrmyMAIB6
3xo+cC0w22C79flucU9Q3HerzudjQjf56+KIoIdFYw3NSzUrPnC35XIMHakcUSlhnpti/ixHshlK
U3xphnqrN1PxQdrUCCKYenb5cWPyEc3mqDbaSp8pTNCf6PtZMbr1Ysuy1l1NPWD1ZaEx+eZrCJjf
VqUc7ESZXLySa0hb7sEt66djvJM2Ho6idaVH7QGekfuinJD4QGbpQ+/Z4wXezEssRpTJVx8mWPh3
kKbNGzmUDTn8HwDlY7KThKWN5d37nHjLSdLUUm29h9mgX9cQQ1MnPE4gyXykGcdSv09Bx5vlHF1b
MZJ2PbTNM88OJzly1dkEpahP1d5BcmsljbemUfV7X0cqzOhgmpO2cFCNqznFqyar463tKdU1Ki1O
Z6HmPaSOZlz5f7sAnh3tpbc5QFF7M/zPVGrrDDIUirl785SbUfE1rChcdWGlguxIUbbJXDl3Jgwl
J69Rzb1DUuShpx5yAwWL+moV0TdOuOqfTrxHUSPYcZ2p9w7Vcw+dp9vrogqw2V3nrQqeze+61jtJ
r60kMN6nE19xtEbtgwoW8pgicbMx9Nq+o2z+B5QKIQUUGpLewrQ0i82Go/1QqB315kRIuzJOZQ+X
9a9p1G7+/yz3r1eVNvEO2Xfp2wCkfC2OL1vRdOLkVTYUG21iAL93i0lGBPqk7Tpd5Q8qYqVNzpdD
CkE/gHe3jnK0rEuVTA4XyL6gXOrUASsXMsvZc9WnFIs6X6Cy9+4bTtimJq8Oha5G13xoqf61DPuR
bBDKU54PuRI6pCtkMawvo9U9DQnfYGVs1tbAGSe7/PONX/Ud1arsTl6mb+vKpFRGMKvqhkUje6KR
IbNgZ+1E1jqas5+zXk73XNGguR7D/hvFKqeKssrXAHKjPfXl/aGK/BgZG/WbxXfskLsO9DuFU3wc
KUDae+48beWwGdt+i1BTvpdDfx7ijWoZ8VEOPV2QXyF0cZ64VKI+C82i20O9VamqckH/GVxzDv1a
pbr6y6jlb8Na5Fvl0Es8Hyqy/s0rh9lDaW6nQP3Rz7MH86utojqUmmB92zwBHT2wg7E1FEv4z2wy
pVcvciSbLMwEkYX+Ix6MPNuOzlG3SfSTNjAoh1GNW088rFMYUw0cAlFoJh2mnps3Lz81kxIlEZ3W
lr4t9QHu2d9ur7KMciNXvC1LZe1qyn1l2yIVs+7TvjhZSYZOIHKxmxn8+TfVgoRB974o82BtZy2M
Tl3t5k9GYnxDxDPbl0EATqcLiotsXH9s7wb3Xg6mpqq6zeI0lEBbWzUSS2NXDQcIDT/6eUUxoVfr
K093lGsrBEM4DQju8xS2JUsz3tnLKg/M1eBCPhm1HXkDwuQsGGj749yjdMnxRfy50+GotC33azsE
3OiSEp74nrqMbmh7OCMK7ys0QV+1sq+fTGNKTjwqaVsonoevCY/HqeF9NcnUcVJbqmBhde2DObs/
5Dz2Ady+KTt5HKl45DyiM7nvRtaNkkwdn0zN1r5QUYp2JxCRo9w6yiZjKxQ6JbcpsZuUTVRR9qm2
FQLhuePCNFzOzqX07I3chLqxkGvLg7Xmt+p9k8TqfdH4n+so0I5yJBvpjBN/NVAbd1nshq6bd11p
zBVSlWrjfbRnY77YfjStehVRwRmSua2nj+5eDjPFekHVeY0aK5oYgrbG1OKQT00P72QvmcOsWclu
ELhJs1pcqtuyaak1kOFMeRf41kX2b2W2tgeb4zzexaIJyMLkm9oYPjmF3e2lA/UtH+mTqHi1zZyK
w7IOG/7WA+gh2Q0F7U4sRC3EDefu1ggmn9v4FtRx5Kah9QUhlsBMS1R0A5+bxvYzdNAYhZdaIVWM
nuusH1qh3dMAl+euHhuHNtP1F7X337xQ38WnaUAZjucEd0UtXfBtdpJ9HZvmTxj2j03ckeSDpIHt
o3+0G6d4kIn8VK/mlRrk4VkOAy0Mt5UKNZmbOC/NOKOPlMxfbN8td2k7knz0nPqTsBeVPn2hZBZa
Vr7CHO+sKxBSp0Ido0+mm0Bm7DXP3QQLZBb1P6TZzYZwXxrjysoONnu0E8zdMDWLnvnncFLGQcgX
4r51b+EhcCukwyHP/T3nr3Vu0RryAvlqWTPwnEeHOoh9nTvDnRIUA4L3SFlZg3bfoWVuIuaLTXoT
dRzuZFPU+bMyBs4+aWLbv0gb1CBgaPSyXskZgEwi0tNi1Sqfk4PG+U+J+Cta39QklemwS34Xc/EH
dOaV9FpR/Llo1O4wt5pOVYOYEYUtJ0GlHVGl9ztQVoFB6WMDMPvKNjZJoLbseaApeQipWw4x9kqd
2LsSPjPYrnVN3QRB+7MsSeUraYVOIHUvVFbUbyLw/F/pdcObQwrD32yCIeMvh5s7FL8uy8hoqRIv
e4tDrv+vZRabDFlm5BbMKvx2eTeReDeRkIeW0ct7tUL9Q2DmxkpTmmpDjqF4QGEsf3BED3wBBUz2
vbTIZg5RkasH23kX6qXtxH7ocJvye4WxmjIuY363lTPl0qar9teJXJY0mVkfonhhmaSRozDezbEV
eCuN++qldIetJodyXlamBceZqrlTA8rGKfPru7sIROjyzuSrU+/rcMGf+/3i8NquPzckHW9vw1SF
CJiyQcjZecxIO3UeiVLdqtzHtPHMC7iXk/SpwlQMDkQdxsTTkRhKR1t2w7bWPG+jxzyHr9nB+asG
v1CDdm4x/FHvbch77uQqXBW6R9RsFj/Yv/YIq8vFcZODG3XWtbWKlPtrxhGo1qhAdGA2uMazaV1l
zw1q4xi07dMtTk4JhvQ/uZ/Ph4x/BolvZjj8JA5tY0QrW6wq45alBC50csridHtJDa6MiKqszSBO
G4e+CyjBK8uDHKJ1jhCwRSmSHLoZVB9194RggHtGX8K5NX8NpUPaei+OduUUxjAPgv0z4iFdoW9T
P6IxVz9GMWdeZqlT8TVMNR8zDXUm720ymLtgu0kH2DrkUMbJuW3Ms4dJgvk296/1miZs92VDLbaG
6vnZLPq3xuuc88BDAyXwMC1RTPXLISTLK4QQoOO04qaod3CXwzkBzWClVcFGrvCuK5eV0dLjwyDC
Dw1ppFlFPArxTSQxywxN+Db27iiZJsk2WKill0Ombm5jqlDdu1vU5AUwWNjht3ceS04qxHxYz9l+
UyfIY3jK84pZ+8p5pqqQ5ysaKykVZJg59YPQR9dOyVhGdxF1rrDPG6c4S3cBOc5D7FBWNZeVdeLM
1j4E5vBBMQaqrGFFXhlz3+7YQE1fErII1J9On/QATgS+Ie2uTvubPbfr+WYfMv2dXcbPwElu8Wba
KRdUFaFkGaFPGqrqWgt13TRhe9yWU3Sahfbu4CAtoCGgt2uE2K7BxuXALyrcSG8ANeudbyfcoMTc
Kp/sB1WJDp2IRfrAPbmB/xEK0/mxsXtj1dSw9sAFt4Kx2/hqaB3yGEEfQWduUuKqN/oqjb3k2kdl
+oTi0n0Fm/hnYFb5zg4aBYI1r/zsUclM/qik2A+Ndg78UU3MLpRo1heoqxEQqhABGtz6ZgrsEIIi
TvLri1Yr5NIy4NkyWMZIhxzKpnSoY/cDFHmCUHC+LIGypwhK52L4viwvzXKRxTaE0ZfO+ZyOxbyr
jSbQdtVsU7SosF3bIERarbmONjxGCZcVJ9Xd2BlcxTMvTnckkLLV/zELLFV8Mjxjc1tErncLMpP+
VVOM+hAbcXRdGrsART1M68UCPVJ0hccSrYQ5sp5JSQZHaVtCZK8p3Xnta5qyWRza5DKNrGmwt/qM
ukPxYjej7BY1yA7YmzZGar5/F4ZDKq4ru69unQynwJ/6k6c6b420yaF0LMN3IXGlpKt349/LKLNv
rn1ktdbSu0z+r2s54oWVtgwPaDYfofaY99HohKtaUGi1MPtDBeCWm1LxjHMeelBvSaqtBNKoS8L5
znqyIpK9fj2pqFwyRy34o0yzfpYh0A9EMCshwBQEpXUYU8fh6bFWPg+DdqRyDjZuNRw5/BLc5cJe
zdUPI4GpI4pD/Vq25qkJu92g9Ke4sYpvYeY23CUN5SWKzWozNsrwYKtWtHfg1ji7SE+su3QqkbbT
Ib9v269Z48QvRqk4DwWFxDl0by8+5zHPRXCSLtlA/QCkWW3QDSSa54rHpjFXaO5+r9AKfk4Qt0W5
QlnLkYWY0bMz8iNzk24z8ay9cYyVrUTJUxB2/VMyZvHGzfx2n2Z2/6QWRXzhCvhROmUzBv4Xl6fF
OzmCjsPZNya1m7FKWmjNYq5YzHPCt8XmJu32JIIvU9dy4DcXPMMIEp8ehmwwJ2II88nWafV9lcIG
FEXKwE34lxKPFMbR0gZiZwt86eKomvIrMi8OFMtkAZQs5JRpTB4k0gqU4X3VZsmDBGEJXyNG0hfE
8X2jpupqannqcKy25LgwUVdg9csPTmEWH3iWplgin/O9HEqHUVAnHMfOVZoaq6/v9NZ5vsWLSYEi
5FIDNj3p1MfpejDbb7EXdGcZwkmGe9/O9nqZoKntWuUieddo5ipxeAhOyqi3oApO/aOXKfdxHShs
lgB+XpEs66/Z0HD+r6YUrfhQee4Nh5oFNIrqve9rBh+i36wrK+SITNxMUz2B2zhG9keMZCOdhYhY
wv7vtqlHhW9sKO5NlG1hu7ATsqd2oRvZTnHmnscxrO7RKKnWqLRm3//3iIw1xj/X6LQKTRKjCA5V
krZPzaR88nmPd4UY1XkXHuZh1NaKYjZPRjG2T0n6STfT5IO0WGiMoGRoDTvpiybPuZojPElB0z6m
sQ6suTKv7E1R5s76/tvALTu0lPhT63jGrvGM6Fgkqn3tuBjYg+ufa25zNeW6dMfZU7ZuCQAS1XcX
OswZsaW51V8mqJduQ7239Zeu9513w8Urg/81Nyf3d4DzNpv19k42ngrzATfdAirHXzbZUzsYL0gF
+5yC5ALgOWXI6qowS25uxk6gSePOOWS2MZ/mEnZsScreoYDEPcl57rVZOUx9B1Q/16PPamWsIf0M
vwGcBA4WuS+6EyORWILBSXqIXY3oag2Kfk1gkKG4iZ/JXRaU25vTjlvnaAfqa0hJA0c9/sei4RLh
2XO37xGw2RTebDxXodmcOf7oV3KoQw7+EDUJIj210q0N41XTy+5J+moIFhKlCq9ypJVTuXavc8Sl
/AEOHPc8JUqyBgCAvMhkT5e+mo01ckvhN8dwdjwpWa99W8IqosOQZU9K+LEUgmAiQM5MhDBJPcLo
JGfyaB19mytrl0+O9ToMQ7nvk20YQP09gxiu/xNV6BxOraZ8tPvhW23Vyb0cqfrHpmvVFyB13SOH
a5c0LZSPc+dzkqmnwVoO9XzI9kCB7S04vU8Z9fHHqrbzGZS9Mh9KUNd6SmpIFY0VjnBO/e6NGUwZ
bAaGnXTIRitT+xbnQPhxhjRsvcxPGw5RkD/qGhgg/HDn5KhojW7HzriekqvXqTpXzFT7AFPzsE7K
xuVDn4NV49QmdFzGuC7doDjbXVW5t27ml8VZcy1S0E4JI6PyvTNg5ybhViA1NAIDn7hLFcaALE7X
Dk+6LzTDMzP+nvr+mtRj9zOL+wcTMqrP88QPxjSq8qH1kvLQDzY5Qi3Tr0ZcqZtQ48Aezu6vctLk
HktYiH441pCtQjWvX/IeofXa8ftVHaAAzvlgD6Mov7lmMutDm9jdMzkJoTUGtl166yIMOOQxv0un
UwTeEx+MdMkGufOP6Hd7Fzky7MZdG+4A4kwsDXXxP9eSzkqZ3T/XihA8MQ3Nu5hislwr1p+DNDM3
Mu3WW12KulHUvuXr3o37UXHXWQfjUCOerVsd7o8ZPpgDXBHWc6rFzq7q82TbimftPq6hvlW4Avdi
qI7GfCVrzbkvI0Ur9acxeZQT5WKOVR5R8Bi45+FHIKiiWivzznIt1Rj//UrBSxlE3HqMwL81gd5a
QEfDJNp1fdOtpMfrqze3HN5i1KzRjuA8jsvkuGRnEcAftNImg8toDcbtrNtomwFj5Sww5foqTL6g
PVdDbYqQZaJ7i84iwLWKFp9mKPJUV/tsqSEw47bzd0NQTF+MGe6pX+augmlXmlXnn+Y/ouUiucjp
/REtzWEc/8cr4DYeVbc/sHOy9gls9M/mFHzv7Xr6DknIBwUCoo+mHlsUV1kqlZs1259unlcyAprF
3dB7VHP6YQmgvXs1Ym1cG5zAX3iahHlVVdriIscduPFB8EJ5w3cerZHtKsyfeVBe0ZVxPw96jdpR
RVbbIZ+6r+HZOTlNp9z1vadv52JoniE2H+CVa8bvRW2IC4/5k8TQHtbhVZd783MPsAV+EhWMl/jU
rBq4xz/saKhdWrNUnwMXLtjBst7iI4SilvjFLuJ7Ee87xMv15Qf6Z/zyugHr/BUv38+f8f9YX77/
Wrx/Zyq2Iwcoz4Zn/QiNbvjewQI9Jyn6MO6KSroIwn8rP5Ay0L+jn/6fMTadEyS3PQ+clnWAPSje
+a4/fYGvDSq2Wnl1dDiPK2FHvHj6AiPP2vxtzym0u9lF/Oya/YHsSbvKEFw5N2ZS16s0U+xzNRgO
Ah69vpEe2UjHMpS9ujGY8pe7iLtTF47jYbFP2mCRKQvVJ2Sd4WXKEv1z2TcvLqeqP+HbzRQHvrFu
Hg4jGjXrERqWXVp6NdR+NOhp1XdyKHuyUQaOywOzbWBC4ZakUKJVzu1FNknptZdINHLoW6O1huKl
3Sy22uzIY8txoMzxzjCDeSXnySnSMZWwylLTWUPv76if+9lA6q0OXgrXiu76wdFu9imG4mRMbeQ0
VRRJ2BuY136A/iVJs1PldKiop6C59l6OcDfc7codiV7q5hxKkWdD8N/l89MYsb3xCrZbzvSEOsj8
5KJdQElpj/iisFF2MyHsygNHZFPmZ+sPFLdNT+3oQYELLAPmY6+u1sHoUlGQ6lfptSNRZwVKbKsZ
4fzUQcQldsM8TLZrQzW8T3E4vWrwEv5MkwcHJsNgZdvgI2ZRJwit/rZLeW7RC2AHvdp90alwG/Yo
z4VXKKDEFtMYkPKFiWs8qE4IMkCD2E2typMcjaRG7mWvum/6arz1Fe6xG0tP+cxGgEDU8FM1lAWU
nldUJl7qvByLfd1PPDJDqLfmcHK8WJRt5XBBwfRj9N/8pliP5WTCd1sq20DNolOiDfOHxoqhnIVY
7jCqlrd127DZuSOKsZoSjB/bRBA+tnl41ONu/Di5sbZiA5ijw4B3rhLuKAjgmVk0olJSccf43SAC
+TZkfxSfFK+Cjx4uoCtlUP1L43RrnkU4NYk1LhtJgCaOGFJnD+ldn2/i0eC/ZDiCXbMAS0wKfmuX
jf6pVISGeJN49xy41WcTdAnaUEpPvWQY7li8XVUt1RG56+qPsuHh/t5QNagMA7jLbnZoB0ylfGhA
bj8WKYUpkT5Du/1rihlVA3nD8NNimiHpPKgGCe1lGc5JEbbhznib2kBMuU7nLt9oPkLINWCcSzLr
xitU/FWgtq+FpQdXFzLPlTSriY6Chml/0mC15Lzf3SHBDm4qIaG4UXQBV1bzY53UnrLp4po9UpGb
u7nXsns3CfJbkyF1gjA0FNg2UJRrAbJyrxrosFlNN91nQW9TfaM5X6Bo3pVmUPwohv8h7Lya40ay
Nv1XvpjrRSyQ8Bs7e1G+isUydCJ5g5BabHjv8ev3QVaPKGkmem4g5MlMlFgGyDznNc1rXmnDi2Gr
/VoRUX3E4a0/5k1ernrRNk9dmXorSuThrtbC6YX8AjAav4J80WvjS+C07wpYE2iCtFTfZH2T9o9G
1hhPKtgpPt7pJcOZ5xJM7oMcVM5fGTgP2sIOUVoWWbtV1CHelAb6fXBfhme9c48Kz92vloMOpj4A
zglDXCehZKJLN/TN13KEQpfbiXMdUBa76zVwACNI7a8lyTfdtYsvKO8nO9/2w23dmM3bXDKSA3Dp
RQN3zLpD1QnxKMLypSXvuvXJBeyqWfi1cTXtaUYcbeLKDg94+0KCRMxqidmX+DYof5ZCGb8DKOXu
B1/8IXDtcKcXob5zak+9Nj7a3giPTd/BDyGgpfxR+U4C7qYWF9/GtrrubCxngTpkeR3dubOCtDx4
46Qewf6km3GGVnzGbmcOItNOwxfq1mPOAwONt9jWDYL2j+vw3lgYoWKvVhbZcPAnm9Ti76eyLQ/C
MIaDCo3k3wepjaJSdvb74WBGJVcBwBiAEUIqQQVkpodad/Kr0LwW1dBdIvdrZOjYqidpkB390XuQ
fbbbmNeg6NRdlYFJ7aEURMvYDIx1l1saNay57aMyu+TWnCP7xnDXQOOxcLZpicrfWAhtN1WUpCGz
26yDNSo+9QT+GwPLrr3UdQjsX+1PsoXgbXspLIcMcxaLtYzJw6yngFeBdsLIhEvJWOOJ11RTmsNt
hPkqUv9AhmJCS7SDu5WDtcA7ZsY/lsK+Ur2PzonqYjITONdUL+1rlprNAU/tcCGbvj2IM26KpPA6
Z/paa/1hECBdFDeedo1iGBsWHeobAETkT5V9PShXMk/ddbDL+OCYwl34nv+nUcTzkm/2sDYfrZK1
SUPdbDGgoPws4ihZ1V5Z8/oJRgCgBO/tmgWLbUNZV9PKuWsDtaZim3dnb7YrQCJ2fGxbUIKjoaSv
vo9ts20jVGdZqAvA874WXh1/w8XPX3SpgbFHj6Ra7NQCM4gIaIbdpU/IxeKF1Ub2tSXxtx4H4IfQ
xrVNU9awMQAe7KxM6Hcdi9693/E2Oup8j1CtZmdMfXwP/ZtbkTXEZ6wWeSyyC7iOs5lJ6RfTI/Zm
KukRDNkG2zHRXhm0V/wTYhiH/KhthGybwC6/G+q4L7JZhN8zYQy3ExYHaTAurE6znycLe9ywrdhU
+xUMaRGv3NqvXkEg4Qyh54gP63b1WiQL9kL+66ha+REpkWQpRyU2nG89cbAdmSch+bJykgxZVFF3
J7P2Kn7TVoUVaqm8OIELKdIlO5GL7tH0laU6HgPz1CVFiGfNkB0EFkp/6EX23VTN6E3VgC+GkYOv
rGZRd02SCaCshdRF6lcnadcjEO23Lacs9IXa193ZmWlkkkkrGbdgMTvk8LsHZ6bjylAf+6izJJ04
uE5SPE5wFw+YTHeLsoq73QAmboM9knqOmzBEv0I7yRZIWYAp8wHlwmYbo0/ME9I3onWp92KhFKn1
gByLWIyD5b13bXnGBcLxFzxqrVnQlle9D7MY5kiZhZtMz3lS9nqsAI5K8HQVkQ0xo7HvSVPp08qH
cMU6sT3emmXniU1jIsjkUJbmY4iijRNrqnpQ4xqfLWRGF4nwynt5SOfiTcU7P9yCcbZDvcY4yk41
NVAfIUe2Lk3MPBIHVEhj+NEp0dONpSB9P4ID42ecG5eoc/VLkHflCYIhqq7/CtXzWYPCpDeM9t1n
fIgVY2nVXbHRwthHJxrDzt3tctwRwe6M5u1S8sJYjrbHuur/1OoJbf0hyD/SU907zYcSm+3CcMrx
0akml7/U6A/sbN1V3+TfWAFYuGhQQu7ULKASBsVONj87bk2KV7FbZ/e/xQejVVcRutorOezzkOek
MIzsIiOGkxbOahi1dikMN1sP3kEVfvcgD4HDW+uJTt3LJkrlGoq/KPEMdfeg8C18QOYy2/qOg7v8
PEvGUNOEva5F7kGO6xuIL/HkbW4T5mG5CLJNPXnjSs7qK6N7qCr1BUvS/ChDg4PXbFdHJzkJ7F6O
20iwK6hQnLSeRNyo4VypVz3JWGT5uXuKN8VP/Y1h6f6BtLL2oE3Iu8oRg11/I7ulPtaqU+0rs+43
XoNXsJpH+zovTB2TF+Gdyga+f+uaR1RJkHDFS2BlGrNIFdaEK2Rgqz15S+fV4uESFrbxEoRadOzB
oC0Lz3Je9aDmVqhWEbvs3HwxPexPUidYNjmIeU1z4n2d6toRfFq4jaKoP+dNU6xRG1UfyNZbS6Ou
o5eyDDX0ZVJ06a3xXcEQ4o+6i/ZFrOs825xxG3qTB6+EQxtwc3azUbC7IRtveQjrJ+ObZybOspnc
6a6MO/s5TKx1UEzE0V/ZahO6qWamD2+ZICvdIevqkYnAhVynBDJPH3NgYUExFOe2mKqrF/Rf5fTC
EdYqNZFlF1Sv4zC9J9ms710XqHlbDN1Jt+1sHeC2+2SWmgmFNQu/1hbu0XLLU/X7sOutPxE5eDat
OH8L87xcqrUmHrJh9Dfyij1bj9sVbXRbT0raYz41WPlTOQwm0H4t/GoG3b2IBZsorpiBqviuUfEa
/5i9Z3QROG9WqPN59JZ+1NPAeAx6YBh9Yr/1OlAWBfWBvYGK9KPqJ+wiESiYCjXD0Cu7oej8zGjv
uHO0S4miA9XaLsfsm+eUIQZUnrOstErsfJdm3yWIJfU9rsnka8BQN8Y2VLAIl71DzA4tAJK9lL16
CandhlqIt595p7jCWaFZ7H9LgjUPf+1b2WoNpl2pejTDOjmPipHNVLXhaUaYFbnYV7U1PrPXLw6+
iIK1BJb9Gg/nuASi/RovWC/8p7gcrwxFRUUyNXdqEvmb1NUCLOj16DnodGXbxugf2F4UP/dCKQ6W
wPxS9uZaorDvGHkizb2uK3BTH5L7SZuLOE39TcI9DKVLDn2PTMEn+kPGqHdSjv+B/lAGIznImASI
yI7apC5QAw61dYSOXRza7p1Jp4ysROKtdLiz18LC8qR4a3C8fqlmAX2SgCiczUOTDzPetDmoRpkp
MMbWOMkzMZ8h6H8elCk5yNBnPM+sZtv/mCU7KIj/NdVrzJ9miWD6Xk21sROaFp3bNLZXOXSflVmg
si5j8uBDbdiJwsXVChLPua66lgUu3D94Xsaym+KOv/DHFNzBtm7ZOne3cfJangdpspmJKz8FFdWz
VvYE3qE161BZdUZe7SqEbheJWwcYbs6vEPMK8tryOrfZ8ysYRWevUk8j76S37tWaNJh22lB9d/WP
Io+Gb2aR6UvehvRMadk8BBiEbQR2u+dAi0080mp7raQuO0uty14stYOdU4p2N8zNzKyQXo6d6iB7
EXPogDIF/XFUw+zFbNN3N+qtE5zu7MWI2Mrzqzo0AV8bNeFV60kt3sDwIW8UGNEpUtz0EebQWcZN
J89BaEAannBUerP7YjW6VvaC7btxV/ThX9O9FImxEBX1k24l/3G6D6jlzZry23RE2I0733bF0k51
0Bh66C1jl2xPrI/sBZw2+lK3ry6iRs9NVSsXP6GQnjrRl1YPnAMpngZPmyL+MrBr3ah2DVqKz2Th
Kla9FaOHw5xeBaehwZ19QB96V49YJCn+2K2aoDBfptD6s0hwpyiTK9RkltgzCQO+xiKy8pOjG8NR
Ou1KP945xPcdOw7zXxa9P0JViWdhn0YeENaq3VdJ+RChTq1u4QQ0PzXxjmn3WEU9lK2an4K4gmHo
uelKNwwUEOdDmrbvCXIp+7ErMQ4cmyg9ayiOLyPbbjeyKcepc0c6CoqIlZ7dLlAN1crVE1B4nT4+
DR5ZhEivX3EgLKmQj+YKNNKcUEBwG03u5H7gofZiNskiNuPm1dAt9eANjrKUs3xftMvUxCZa9qqv
I/J+ryRawmOa4KQGx7th9R6lq7H2ikMdqtaKtGaw6RKe4GgMdBY8RnZgtnE7zRHqrgHkHsEPkSXp
qP7HQZ3u9VkmZ8Xa21k0fcXzHY2yJdnH6NlpYpBZeKV+pDVIPc/6HgFDIG1sT496hg3tMBj+nWHC
Z0MqIlwrNpx7s8rxK5pIN1NNRx/R/NZzF6Y06CNtiW3CdvAKew932zrVoVuu3DERr5Uwz/KFjDDY
xXAhsYbjQVqoE1CD3IvO8syqy++KEtgUAn+Jl1XjYmCPu3hK6nM3KGw4O9Xsjp1V90d51mbRX2d2
byp3aghUnAGf4d+G4o7e33rbbtZVsQoSkzFls7gN0p2LldWtbNbzAd2XInqVncUMF8nDxZg4yZMs
ftmK8ZWlUnYvu/APyFYCf4ut7GQJktyuVYauckgHyslBLPwLJnbmCqMmoE0hbHYZ8+Yz8u5rRRWU
i3EpvMVLT9S7jurtQo74nJCESEu59lCC0vzXRcKU/4oTIvIzv4yMy1lx5xgrN8aOXHb8dHVe0DiH
kVpc2Uq0z3Xm3IdjBxJkbjla+qyooXuSLbvOv3vprMkxpt2zjaM7XpPFdDTnZgGeeVEaTg90gpkq
ojVL4bvdoa2n7jnugnGZ4pO3l3PJeGMtGRnTTs4dVG7YYx8Y29v/QUNhxOtwTZBzHYpcm1ZXk43s
7WPPBPo4++uVWHBWqYWFYtcXL54V7SZV2O+WoVirBPAD5KGgeII/eLnFUeVYxeznj+qQNQ+OIb7K
uLxOONaoc7rNdLEyuNddMznvQ2to3G2b6hyEsXuyhGmRhtDQEGzSYVUP2EqWTtBfYGH2F2Wm51c8
JifVBXL2I24KM1hRuDRZoTFCdvimhllFhgLLHPILVXERdh3PGWYldzKWGnG04I5prsp9EwH+1ljF
r0tXjPuYwuZTn0/XpurxCWrIBY523T1ZNmREHAKO/dy6hQLUTCo0Z2Urgq+Gl3nS38nm6EXZ2k+C
cePFYBCdtrU2mWTuqIHXLor5FPP4jVF1wbyEIdbO7B4NXG+xaqIAEM6Mw9WmeJu60yErbOWt4ZZq
pqzI2VrvEBnl2wUi8q1J3R0mavkzD4n6DoXY2WGXOBpBf4y43qjao9lnebAaL0FZanchy+w7HZ6M
05IhF9y0F2Y/VA+Zkrm7YIyG7RAl41Mqhj9I/Vt/RBb3EfQSvuSFkWwckBcHkunhBQlc5GSs2PrD
yR4sdWi/NQKLX9uzkpOrAQqoa1Cvip0ad2gj1AuPdQ+3OZry4MW9cTcnZoD7z8GfTl0Z1dsy3VAf
RvNx7m9MLV6681aT5f0SQwLvSP7acFa9rYarUFHsVZs29gkH75Y9T8SvJSjKXafrNvgaOnyzBjDa
mQMkRW7WOxmkouXcus0ggGziWt1iQKlr1Wronai6NT3gnWtuZ2MpLLzGJuVuPHxg7lJh0xBND77L
hhORlZNsyQlUD9XVMG9VVaVoUxa27bJM6uoih3g8w/ZTrlkLHTXgB3M++ALxDT+L3b1s6p2fnAJ1
B+P5AuWetH71YqK+4C8gzj+o/JffAj+OsUsK80cV7spaTbEYKFBl2dveFOzZLfmnxA3xQyL38hj4
pbLgh9+8d2Xy1xUFNZB/XbFGN2vrTpm6xipU7AwtRtOiqrxXhJg/KkuvLgFMAuwe3RcZHnWV9Eo6
uVtnHlXY+tYUofbEbnvC9F2YfNbEO/RxVwNY7gPOVPVrlq7kv2Fy7AdLZ8sLnc7OC7jYyfBzE3dL
ZUERylqm44TRUm9Ux0iBcLoZ59NutgKSh1orbbxDGFMggNIsZPBzjI5y79YsUnUZZqQdpTOwJsZd
1lCoivhNLkwwms+jnQjqQBM8YD/3133VOC+NNX+D8i8Yi7knvw//vLUAbe5qVnurwGjzL2OZNtxa
vWzve0q4cjyv2ygluGvh4tSVdjypvL7b8pXNXzNET9o5cWtAgVnFRYz9J0K0V9O34wXWZtPXFiQp
T7A0uYo4Tiif+rAVf0g1yjMpuHhTZbz1sNFmlettPsd1UZ8uQyvVlxnefH2b9ZdxPiSlQx7dLz7a
FA0Q2ZJx3Q9hkZYja1H0l2/D3KQqz4X5Kkd9hpuRBY4p8nT32VEWJLAiGwCjvJp8vVrtNPCuehZ/
LXp/bXBrOCX1gM9VO4YPGViepbBAoY4VAIY+yMt3TWteML0MPzKdaqhoueu62jZrtYItoOEfhFNj
KqWYH/oY6K9uOQZkcNLhSfTxsMqK0rh0SMBsRB3V962AUSJ6YyZ09t3qEy/fBUO7dAoXih4FMyos
fVDfy+4aPijOMP1HzQZxW5IORoonj7GJy69Ta+GjowHjypSC3HssMH/DaJJPO2wOLXi8V5h5cnhE
nmUfd3WwrOo+33GXQnaxjoxVMN9w5aFpoiK4tWOzyqqFXsMk/8f//O//93//GP6P/5FfSKX4efY/
WZte8jBr6n/+w3L+8T/FLbz//s9/GLbGapP6sKurrrBNzVDp/+PrQwjo8J//0P6Xw8q493C0/ZZo
rG6GjPuTPJgO0opCqfd+Xg33iqkb/UrLteFey6NT7WbN/nOsjKuFeOaLSu7e8fhczFKFeDbYT3ii
JDsKyMlKNlvNFHcV5ju85fSCTPDOuhcdZauvPfsJ2jt4o1uvzsoSycuz7MjFALWqzNE1cxDqMrpk
3TZ68eo7obN3pqRZySZag9myctLoOBhF8dquQFSnr7FOMSiZtGQpB6lx161cUqF7IwufMyc7Tc1Q
XTTDK3aun3cLTc+hj8tgVjrQ1QLvKFukVKtLpSnjOqvdeOWUaXXJ7e7r338u8n3//XNxkPl0HEMT
jm2LXz+XsUANhdRs861BOQdMXX4txqq79kr+LE3h9QxMUTaZ1kZazEed+iJHsZtI2EyzI/C17KOY
OTPyYHZai6dP/AE0r7rykROP4vbwY5Q5Z0p+hFTfMlDlVdtl4UfDS4JuxeRRLpAtsMGQUcKXoEna
h2xyIPMyxle8+hSZBlmRy9+/GZb9b19SW3OEcHVHE5qjq/OX+KcvqQD0OHVsFb9NVd1sNKNNNwZr
wz1pzOQ56vOzY0Tq18xJKbC0Zkg+O4jOgZsoC9lROMYz2rreI3Tj6NCl7riOhxKbvap5xHwUy8op
CR66Jkr2t2Ywlw5k/UAlIbttlQjjmSBp4WD+6JE1hhE997jHquyz4iDPhKLb959z5azPi/40mPny
deWIz7g3AGdFOpDvO1COuyIb/Tsbpnl+awc6Npa8W1vZa81DPschkBfcZrhyxmd3EqWZtcR03v8v
dxEh5tvEr19XV7c13RT2vHl2dOvXT6hWtRo9c8jdnRKWmz5VXdyD0P9xXAiVpBnYl2KNdoq8qjsW
jQtJv8ubV7sW4Z2edNk1NKPsqiW4fya9a+xl7HboYH74QYEh6TxOxhC3TclddO1WNtvRyq59IRyS
qEmzGeWLe15BUTcvuzWUEA8ZDGjKsaFnzWKoFHSZ9ZjTEkQ9KVKnXsa2VhzdpIAH89Npg+DwLpq8
i6fWoN2jjHe8T8wdv03rOA1lvB16PTznUSLWwEb7a8QvYoURY/zkd6So2KV7L0rRQzEbJuUtCYJv
igr4XBHOEb3p6Qku1kNlaM1uAhhFmrONL4Jc50WewZX5zgVQZvwRyhtEDqMmfTHcaXBuE4rSh5mZ
ggv9nN900Ao90nChwq8xnwXfJisv46+kVSAm24gs+WppLw2zx+dXmNB+57PYnpBql6f1FLq3oGwC
NDcOzZ9mTO3XX4LVjud0YLJ2mwAIszz48c5wRmVPcTNGwVqp9aXmBFgAQKI/IoHvHROl6e7IN0OA
pyXjll+xhv7pFFDzGjX26fA5JndZtK1k2xLWt8jw662XN/tQLYLnQG2LlUnu/ZhPhnNyqQ8v9TnZ
3aazoWRivvKIyTdUD409htzUR72WemVljTeYvkTmD56PRZ8DlXMG8o+dS561Bm4kOwHfRue+gu9v
elOxNKp0XIxqhP3VPFhvXMqsWfgOxrs5Tm6vnkBL/nXIMgxo2OvaW/apk1jUXaqeIg1YHrLtGznO
0j7UsQnOdhM792OGNfvgWcG728P6iEeT7UZXmxd7QMfNzfXwvepyiEeek4CPMZRHykwno/O8Z3Iy
3cKNDtSIxpPiVaq/7vCOpKwJjMwti7OuwBtAkhbr7HQq72QsA8uJ1qVWnMlUPPcF2hEVO1B/zRaP
xA7Yzt2ISLG/LkwWbUoGLkLOk1PkmRtEEGkS/prPa00OgvAJP5Z1EiS8sRHYsrUxecHKZrm81hrB
kxvV+BMsh/zO9CrrXNvCOo8RaLq/f3IY+u/3JV0Xqma4mqobGgxu49f70lB5aeP3tvl18Ly1Pvso
aPOBzFvLtp8zE3E7D2zav4KlMwSrivL4TzE5ugUddhfnioHayDxbtuVZMCArr04pxadJR1qwaTdk
vxO2kFZ8qgJue/LQDVmEX4Y8R1ZBVRHiYZRs+5ULq8jv7uQcGb8NAUL0jJ6Vj6JOramL3Mzgs+kY
Xf/9+ySXE7/cv3XL1l3HtBxXE4Yjl4k/PWHNMsLdWLGKr4oRZUubrNA2Lwu8RQEyvXUmCnbo2r3k
jtPekU9Gv2COOxFKiWphTudkUryLbxrf+8Ia8all/8Jyoj6YYlC/RGWxkPHA08Md2dBiI5tahkUo
CI4nsnb60QiG6nbZUitYkDdqeprMIN0kQusxXkjCjXB8h3tvbH/pkTeKZ1Dsb/HUXxpFm7/7Y+ys
e4yB9gm6i19CNb8BjCO0Sm9x3MzbLwn5ZAn0/W18RlwCht1QidBxuAsrJ3+c65KrIguNjWwqY5Of
YaXuYvJdBcLLAoZ30OX7qM2LRwyyqbA09cc4Ktr67z8t59/WQzxrbQphJp+XKShj/Pqtrspad6hi
Bl+7oMUJWsu/TFbtXaO0tE99XvWLxmz7t6ENwA/4rgVb2dGe0cjZYIndv5ndkGydVoRb00ibdR2A
dNHBl9xp88GhsnYnm/JMxgJTUKux7UMk4uzCegdJF5WfTYkX8gWxQOxiB24ufakWR08b+2OBWcZz
M5rnoIqmM6JE+bMrzA/qHc29bAVzkrIpgvpONtM27JeVa/f7ap5Z+mzV/Em3t7I3BDe+1tOq3viu
SA/BDDkDA9keu5lPZM3a8e2yqfv6CGoPqKWMyL7PUWUvkBF32C1kNUpTbdR/56ZvzfW9VFjUx8ht
PvAcK3ZxVJNMSVRSGLHKUD3u5qF14+9sD3Jm7Y72vY2U27Qwjdy+zyvjVOXmuC/nDtkr41pj2f/l
g5cf7M8/U0GO0tRUW1cNNmva7wvhHinqrnd9/X0UfrXKrQJEran0t0PMFx41EvclryJrw5YiurdK
x7qmE8K7NgKLskUdPDmbnQEclC3wbCrVrXPPCBdZDa5m7JEykwe0orKTY3Pv9xtDYTGK57iD6hSp
luHUsSTe//2X+t9u1cLUVb7OugoTVtd17bclZGyYpaNrkfZua96XGlLzfcNd5qfD0KPOB99RYyE3
2YsUcel7UCP9ysg891KmIt/EbO8xUkKD1Mxy71A6oXVQgdDsumSa7r1uqDYF1swX6Gf9otfH5q4I
NXLxRlHvAF2DEkqmteOl3t4Av3eQZ4Uadbez7MfZf+r9jH2Oo7AW/5dH2r/9+IXpWsLRDEc33Xnz
/tsjjQXcxJ59rN6jNP3IsjPpee9+iCLrFM5YHonPMUUar1A8MlefMXkWt444ahhs3SaUaNQs5Gk0
zSBivRw38gJysOxAyWbOfnh3I0Xr8S+od4fCQBmMAVorTn9/g3/LU3WoZ6mmMVn35EDBHUAYFQB6
4IaJ+mxLHZM5Zoetdn8bAurr1tTnIT6aKwu0ZkdkYOvsUtXpk3BM4yDNhnAizi6+ajY7ExFdCFg0
5UGOzdP4NjYF7+8szDJod74ybPpI1NB9nVZbtEN5D1LeeQ/UBHt6BzAeGRKbTaz5ajS++271drOE
uYC6iNY7lypBjFXMHYgNkQ7Og+wMssY/F5OH6ObckY2s8RpvxAzcDPL7dlDn9BAd0VR8MQBE/v3P
xJa/g1/uARZrGhdgq207gBD13zMDSFYmGlq279YAcrysQ5JfuAusI6W3X0rD61dmXVu7YG4qPRhu
VW+ye9nLoxv3XrLCY2GaTxlLTBkeLbBTPNy+oQZqv7Qa+A8nN9Sl7HQFNiwePxUOc6+TX4O+f8Kd
qDyZpWnfm34oli3Kyt+AucOo0sfXqS5A/eGass9Cv3iqlOqLHNApWb2w2rG5IvcY3wX+lKwTb1C+
NuFCDshF5q4KNxjvvCJz8Yn3ePTPl8ZP74l9gPXEKkbfDbqCG5kkXjqpRdrP7/l8kTnaqlpUX8f5
AP3nr1iVGdVVHpBK+TkmB3/OVaKuvo37jIkIpSTWFL9c6/frlzaoILaTgur5o22rpwBOyFuiYy8U
l0O2z2vFfu0jdONr+61r4NAlnVqh1uRZb3aJHTiURRbwHbgSDEYQOSMOvRJqQp1Zly4b0LxOoIa6
brnvCgp/CIUk/Ex0H7to6P4R9Llq7O9YePTBi5s3j44A+yLy+sWFIHA/GY3zCJxNX/cu4m4hbsSP
o1912NzhexQhXbFk4QLCfGjPcuww4eCVVIoHa5WxvkYxrMqnZCF7b4e8WRpuNF0TNo5Hc9D0rfgh
lCL1Tn6TP/kUWcFIe9pixXz5DMkJv83/rfnb5VoYfavSFNZCzpUyK5/XS7EcO6gFlka53ay7Ptcv
ZqE1FDh4WX0+G+aY7FULV9zO/n5cjmb4xlWpsXkzxt2ScHd56ufes95axq2D3LR2dCVCXvY682h5
Vgw+4BTGxdSIJh0SxMRaDBS1Gl3lIfcaxAy8MF3OaJpbrDGNaW9nM1x4HtfOB7Vp4bfE4vw5NbJb
5SSmdtlHo1ijbvRsOO54tdWpXmp9V29lUx6GTGsXfeek+64ppquMaSnwYAXSk2zJeDG6+9wpxvvP
UGtG6Oe30SXTzeZiZh+eRqm4TnA0ItU6vmLr9UG90b+4imY8DFpwakZ7eDVLSwdNg3oTDik/j+pj
7jRQK09jWoDLhzG4jEY9LZeJf/KQNntwVWV4rP2IbAMlw63fTcOjKEf9OPMPHbfLSvKTeECBcwEp
yNguVxzIKDyctPhR8IxAl3+8sl0uHtUhbdeW1ou1bI5uHF6zsVzK1m3EWGpLwxfKFsYyKUafXALC
Xna10T1DvwtFx+qvz3bYRNo707D6ei875CHpgX1uXFOftaz6aiFHy57GVu+DpCgfNBfx7LIx+/vY
drST1wJIAkRafksQIEuRdfySp2m2zdBT3JlqXjxj/XWVA95D4duHwK6VEDU6eB1uY9wPjjOQexqH
MxTY9AQZYHEbobGSuVNi4/g5Qg7ziwwXNasBmWyoDovlyiGLEGBNPpjD/J4l1Z3mIyIfpDQTq/H2
Wdbra9QaSpQ1SejYg5d+0xHQKWNr+I5REcBiLDUfuslHHidtrJ0XqSP3Xse+DUn4zbmW/YdFUVmy
Ky5Zlo57nscpihVfWphemPQNCADW+V8Hd25+xorU4GOciZYbEG7uIqCW+4pV31IqB6SVje6eChAz
KnP7HKg8lqViwDQmD3ZaimPR8y5PRY/iM6qN75MzU5Y0ZTilKik9AzMRYbBJBfm9LBqtfIc3BPoo
cHO4NG37BjXXSrLyfQLkv/XqqdjKZiIOxeABDxvGcjeNRr2Rk5GEXObw3L70ioK8kxePaxkP6nDX
RJr5XExqd0h6w1zJy2iVfVIT0oVe1iMd0KI7mZiWAVvQG94MbIwXpS0NiqbxipH7u4xrPtht8N3S
2GB4jYe7YB4uGkXduRj2reWoQjXPRm1R8gUBfa9bhYJiZz+8jWaDBEC5iPFbW/axYz5bamsvhqae
Xhu/jnF7CsevZuTDW6/Edz3KdpRJfECYyp853MiIhM65ZMceLChzb/o8rT5iP70qQ6dfJz/MYEyb
wyUDNr+EMOFt4ljM2r5K6+1G0eSs9YagXntRsqjQTzy7ppJ5C12DIVjxlm7izEclP3oTgeqywyor
5d7rNeV+sNEBi0V5J0OfcXmm9l7PH8WC87cOI9CV9cSLbavBwqFris9OEiLbYyje85jpCYhmV7m4
eeFf2eE4Cx0KB5VYYpbfZydTBFdKlMdI1fs7fdCMs9r45hm/kHiWZVvLkDykAG2waRnaA6VIMtgt
SwZX1YLnPgZwC/QlBkXShs8oddjnuCu5X9FpefHw6OsfeRmGz4UqqpUzpngeuUNzP8yHQkTIO2TV
TvWy5l51bA7zmeyUw0pDL5YmJL61jP02rkz+P3PntRu3tqXrV2nse6qZA3B6A105K0uWbwjZlphz
5tOfjyzZksur7dVLQEOCUCjGKrIm5xxzjD+02F7qN5B2pF0ui/22saIMA53Cv+lbyuAO4IsnD9+M
UrWfas31JjbSU9RbnX7ugBg7HgSBL1v4oTTRgEpvDRnhWAlGWo1gpVKvBLW8OC6iKq/uugJ1mIkx
V+Hb3ZYxBgZ5ymPia1F+m0EUnGMM5i5NR89uYwU5S3p1A7cYFuVMxUjUTBC9HBY9wzBWLlrS03HR
rOpsQ4DpHxdRVLS28BLBHw07R70u7uXU+RbKN3bQi49Awb/6QDQf2iKzJ06uGTdhLhezxNTdS9h/
ycJvWnHfCllLkr8TN2HHjxTqKRIr+PlMdVGuLmDYBiuRv7UudeUBUp42c/JOYpJdf5Mkt3nm0RDy
MHz2iewmAdYId5nXufM8BSL8bMZyNAv0kCdA9HVr12TyCptFHoBU1e/iLFY2qd11F8NSVqbcKceN
b0EBhxNBUnpETMXo1nBUINGOkG/GrZYUo7mIrj2QeLbKddugcmf1i3GRqrG/bEjozfsujm7Ro1In
USUEOysp3HNZlp7pDOt7z42SVQrPZq4jTHnvJJZE2i8VUWVhq1W7O9ktk6sypgfRHIRthtVGpuZb
2Mxjh1rfl+jdztO2EJfjVhoLKvdhHoLP4pRNM8uBKd2pyOidG4365nMhBUbz8Rilahcy9oy6WBdX
OI4lQJMzLLsC3Ts4SC3OzDwq7pFLv4eZRPv0mykVb+uL2dsAtYaDNLgny9bVsAofDnJNkFoKtsb3
vRseD9LNZmrmqfnFaSIEKgy/uHKGT4pk9+0nAYIr7uPcudcFR3iKsvrNJ8HqXfWCPqEv1UCJDsX4
sUQ/vuRRufjDJG/IdSRjsf5YlaeMJquiTuIMANKveZ4qtlNXEOFTGL6rIPxZBVs5j+W7SPYfescv
zhH+k+9cJQDBWuQ3bUbo03T2bNwJLja2xkCtj4e4ZbfxVVBF4+IAmFyiQqfww3EKsxWaGdokymo8
IxKRoCzSgCLdsLXz/PMAC5oLiVn5huyPd0gSO165IT4LRGsIf2i9t3OsMJm4PlPKxGthl0Ytzlih
fjPu4bT3aL7V1+N2F9sRPrs8jEuexFAUdWK46Sz3ziwsHcEUhdm4qC/tXBEGIKG5g1sKPWhYLITY
XwWB74M3YtEKsxZ5TctYjYtqqcMMTUt565rdNR3xnWzq8ZUR1PFVwJQDJCaVjDrlWZg6Pg+vF0fb
cSuIkWr/+19QUk4rD0Ml1LJEjVyNDktIO0ln+Qa9SVaYDTO8tluSIOwVqrc9HaMdIY5VYqbt7ytN
VLd6HtOouFaIdjaFZr3TLuz4iyya/lWaJ8FVhon12gy0kjKiD7HcQktURJh4WYieMO+StP4k1gzM
VaSU505horaS9utQkOtPfd30q14DxukiDvcpU1De6EmBHXQVhxzw4cfDoYeUa7Pg0WmGs6UVDFnL
1LN9gz3JXQc8ezy8SPtkk1JFx4CL3bIBThGrUb6LQJ/emy+faVlFsDWtWJ2Oezkagn4SveN2PAea
SBQ1u5lg+u20JRN4IaMwd5FivuDQvR1eV1kamBilRbRtXDe+2FjxLFTUdY+HIucs7dRMvxcx0d05
+CuuEiVC721497rur979fj/Dt17OZ/14d3KWwLO0JdBpaq3iZVEL9tJ3PW/KBK0fZmn9pRS54UKr
6mT2us6Rqn5WV5IyHw8bN9SqnE3VyKiXr+sMzUQwrZOzhdb038CBI49ZSBpPniOuNYU0Vq81KFUX
nnmF/nsy1WO3epBr7Qb8mAsIR5izAgKTaGYHJauLz79v378U/BWFOQJlNR0WOmnbcfubglGsM8nx
5NJ9QKjGCza6sSqU+AaCV/mkm9VS6wrps+iY2tSVDeU8Q1N/nbu9voTsn+wS1O8nCcDBCQgrGvnw
IiDrP9MDkKDjolyUh99/ZeW0aqIYlmYoJDd1xVRNVTtJnOmS6HguVanPfdfOfKsvgIjwooYpns+G
Ua6YJgeTRrRf1omtgcU3fnYTOVLrByMutlD7gJtLUKwoI0CeiqLmwQGvP4m0SNw3aIZdC110rkdi
85Dm/EAyljKryJ1Bm06dWN53ZU5qs1Xx105CBnndMiVsE9kyvhtfxh1BKjT4VnnJH6AainnSMXHh
pqEjoqwbKlVR6ow/F49g0YPEiAf7AZ0OUwuzZEd9xhmMvHlrDC+R7CQ7O4VzTgJ7fbJ+XBz3eN13
XBdqCVqtoYrX33CSk/1eF1+PTSyIO7CafDRh1eZKQdx862rWA8QBciCF2mHQYDjawlQLtg67wASd
tjDnL8ZVoLXaNT1pjzYtG8eTNCI2ToXpqSvk6NorMc0axDQuND/hlEJN23TyCtWW4YDxJIKduRPg
E852PAkMs+4QYB03btSKKpjbaaOOhZJtSI6QkBMYQzC8jO/KQk0myCxX85MNcYRW+2TcUedRmcoS
QrJ5lRrI6QX91FW8+sYI9e7ADbmqohp1r+Elax9gTAXXx+06qVGC5GI3bgPEIsdxuUtCPG/0rETL
1XElPBsUcRdK2cu7cd34EgxbT3Ye141bi1I11pqDOk3TO+lWtCqSD114qUlpSl78+8u4sTcRvF8k
apdux+XXzaKPpDFFg5YirYXfrtALC2UYeaXhRQS/4ktVdDCHcRgYTbDvy/i8OQ7DgOQXmLVW4BSG
rYObDxKcMZVEUBXjSeosEi+1ajFuG/fyoj5fo7raEagMY/lffapUd2vPVl8+1Y9acWq2GpCNqO9R
0MWgMURy76EA8QMrLbXOIW6a5+NiI3fCg9yQxVcQYNjVrRyfR3H5iL+wckBVXj2M73RbZQaIS4ae
pSrTxB4QzrjBZ56PjUSRzcfF15fxiBxd19dVIsWHSSUFyKSUjbAHCIQYmxybC1fUhf247vXF1R13
6qReuCF7HGzR8MIBcHg3vhSC3SWT8S1Vq3CBNuq5X7nhzndiFLDMNJ6b/Ayz3E/zeYTMBqoS6EGT
5GohvlXPTpagn9HU8XVRkrduOlmcHxeLqrq0sA2SFdVOplqck3rJ0ho/OnZ2raY6xH6/I/kT7h1q
eMieaubELlXlvm1lfV5pRb8cFxPMASdq3wXnmVs4dzkRi2SF6n3YdzWE5Z+O0uuLCJIM4WbpkxeQ
iy88zZsOcN+9rSf5MmmY/iSJm6Jo6V2NO6D01k0M19YvWs+qt1qaICHcWukX0KDDCcxUMGcxwKkt
wkLyRdWp/WTcAFTskkxJeVvbToq6DIKyQQx63TPlzbiDlqFJLZB0qU38VNNpENlqfdNYTFptNNqY
OeeLgYTz2M4QTgRkFUBgI2RWVrYnq3dqATRr2OybAWhunflK1OT63HS1djOAi+F9IT0nuMI2GxXn
WnEWG4hnjcQMJw3WbpFG8HKtctsmzgthQ27rb9QT0ks80LpDnmWUp4BgPhRqP5e8UjhHb6G76izy
SikY0lUQy+2VjMriZaXuxm3jmlwyUtBJrj4dF8ldXKqqqm/wVHTXhacoi0CUkk9dXCzGe6G3VT11
y744RGFGCa/TtOPtRYh5FsdJ/CApPNS48ojr1m2zaw3Dp/HIWAqQQEs1OAkFQCVBday51XbuZ7ga
xx9CthHZa0w0OhW8Os7FMIuneo4wglAjeRmraJsWGTw5yK2ZdXzTjW9wEjq++bGpE//JPr9+BOeJ
iyofwoLXjxAcWfvDsCz/OirjTKWIgFxVQ9Gt01FZ05zSivSqvVXV3jwPwuoc+47sQarwx6zRaFmO
izGyHXoukzDLqQxOm4oUZNfM7MQR6oDbY6TTGEE8SIKCDyT++ztBNSyijM5fju+OWzP9D6VJZEp+
nrYOkRVlSd3AIBcIkXI652HuUGQpGOobNW8Q3kR1V8wVaWWoiHGO717XWX+xbtzPSs5xDZ10QkRV
Cs2YcO2RnN7UfUbmMbTsTS2n6y7ufWUptbax6CpGnuMy7jQL9IzRRGnDh7oqw5lS5MYmsxAU1Ypr
3xBCojI9XnuuF9E9s+h39TfcF6ULqEwKpD/v27gXGYBorpg4mY2LuX1jAGm5T4FVLurCzPVD2MYZ
WnNeei9XxB+FW+L/OCx6aTJzFDu/caJeveT5I+YbADqdgfNSYuG46TLTMwM7XLooOZ03VHl3ht0u
xqUuqKzz8V1emSIqY/jpBQby05NxpaBHDyho2evXncfjyVItxOHQ477jsWHFaDyurFtcxz1HgSWr
SPbS8cSMWKVJ70kBGyAB0nAzXolvWVdULlWSt159W5cxGV6uSMevYAqnvEVxKza0hzTyHl2/j756
vf+g5olK2N/aNFATBCjmkDfDDh7jxK2nZXR1jQVkbgiXjm/HGEruAn5ZqauKqarwJV4Dq1yqUnv6
GkqhUIrnAuy4ZV+p0cL0+mxNPG7eUCa+VBRPeUw1O0Ax0VEOiuKmBycrGISGDZXbH1IerFtLjJ21
4eX1ImvocAr/67id0rM770Ms6dVSHLwZ7GauEP4fwpC4opGs9FG2/HtYXjWyfrK2oZArzMb13PWp
jz3wp0FLddlURrE0Ukv45CJeM+4Q4h81lxsl36Cv7t/EHgma4YSio+ZTs+vNPexh5bxIa0oyw4bK
puCLkpVwKduFve2jKJvpkWZd+A0MF3RJ74o8KZAvS51bjblB6kjdfW0Y6a7LVfSTuri7h+bhLUpP
iUHks9VLEVYVsH46jFtzOE+GGt+jstQecmwTmJKwV+D1/bJzBMSQKq+/L/0qmIrY32zHgwzLmVdI
t90IRSNcGDFOsuMHw3tZG5Zbz8aDMF0MZ6Vt6mskzYp97qPN0nc9wI5imDV5vnL7uohP1Mtiltr5
ltTS28Vxq5eTchiPLQd3JS9zSOlG1B4tlcK/5tobz6m1l7cMffXgT53ZGwkatzD/Zdt4hGBrcyXQ
RTAh6yC2be1T1hY5kh0IzgFUJWUfUKCpZX0dJoM0nZ2K+EoZ/jbtbO066M2r4/rQ0sm6gSQ2y9a+
JJp+GtcXhCTTqEAQANJSeBGVaTlxB6iJ0GHXErmmeq73WXMAJ4sfhI+sbl0BrEGcd27EpbE5vsWv
xtiMyzbFmCW2m2jkMMgihqPu4w4ZyyLDque4Lsv0vSf2wuYNuGZY50iXHZB2m86C8BWUW+17X/LG
uTJ823uqm2yJU3HiTtLoS4RBuD9Jq3Nmxpo7SQIfRQunfyo6+1zPzeYL7jvf+jyRHuRebVEFQ+Cu
Je09QSUemV3bMJAUDJlBQGCzGIdEGz3N2iTJNbwddxrfFUqJV5RpRtNxnZBDmZkILueIxnNQQfCW
6Hc+j5tfjzMbrMdct0/mtR21EwuZc7imgTMX9Ew9MMcVYbNK0jq2/GoPbguZOM0trgWXWNns8/oz
SnHntgNacSLMnLiuj+wmbyA1jcymkcXkOJG0dXuQPwP/qeywptCVKJnUeWsAQOOFZB80kRTPOsvx
CUQgs8qc/gIFtXrjuMUnafBnG1+sgUlcOdEeg3hhO64ad9VdRCFtdE5nr/saLs6DkuauQj/XZrLc
OedyVPa4V+kdznShui99sZ7LVhLf4Islw71VnC9KCwSmIIae1EE6C5D1+Zq0waDAJ6m3lof44Xim
3JFezpQMBq2KLshLXci1PamtRPPcvTkshISh+6jpQ4TdmsxbFIYw+CKwxQhVHx4i/pxTkJBkTfxy
xZto1w7vfCmLdk6al6sEB8LjO/fHupOtiVM0cxEqP+gAcWORG4V9M7x1dVHcCBov4+L4oilmrM+P
O6FsqMkYbbCrGejSNJFS76JGejM0lfAeyI+8MdWqmMk6VGf0MlAGc8kOQFeLLsxQwYd12IAeWjpr
rMrcZI5r3eVhNQ11tcUjBYpE3NTdYlwE97XGSU67wdvHp1wMASxEfbvCz5VbTfSdeIX9GdN2bxol
g0CZoOSLOPTiHbK8YJmR3V1mvVNfSlbfTV0X9roYUnxQhgyTM+SaysZT12ac37+uGt+ZWaPOvMHN
UMTwRwoic4cjucmkH94cSnPaVB4Wx3XjS58SuUzgHGIRaSLOh2LQZU4CbCpRD0NIN0VKYVzuh+W2
cEAxjcuM4t+XnSi/V8UYza9Y/CSCH45yMX5mgohoZ6wxXwJo4AaqfgVWWF+4ZuptdSNy9pU5FJyE
Mr+tkhj1C5R9n6ovYRgkz7EMhjTPZfNWoNsDOBCWe6fJ5U1iRMEyzKrsilknEh9RFn6pMdwcj5Lq
9Nzp6K0A7tlTutbl7zN/svYzPYkqoWoZskha2NI0RaQ5/ZzzIkfp1qaY2l+1ZJA/6BVnG5HrgwPz
LBdO8SUK+vknrULm2sdgfRp4+07GGk8qoBULmuSdV3K7xgkJy7/MVojIkoPn58W6smaKkXrLKE3c
Kze+CoPyPFEcdSMKmrIhW4ChS5KGU6+uQMCokDKYNamzROxQ/WpDka6D08GgReNzUd1LqqDOyg79
NvJ25RL6CelkJYdSU7rYWkgbfQDfGCLsKQSlP8kS4lqx8sl/AjmrXPTJLWZ0FkgfFIxl6ps4R5nx
TpRsaRnl1a1g9RgVORQw4dprK6qp0RRipbA1/GuSHqh6y01xrnU4cdk1dCQPFemtIBqU3FFIncT4
tC4ikKmzxsafynTDqa1JyQKqm7ho7FBZ9NrXSpXjdU2qZW6QH59qCJkuyIC3UyNPib21am33XriC
iwtWpgc3FGjJBIleCJ14qAkeX7lIqPEEGhrOUTZpRa+/bhCN9gXcGzuXMR96L5oicmDMwTEJc4B3
6aJTTHkSuA2l+6DMZiKCbDg/oCUjNPJjkCDZV+txNo8dO54IQhbNIkdOr3zQgEAK5D0i1vK+hAsW
SF6FI4M7ReGm3QA4trY4GCJ8XkAko2boXgeQJqdhK5NyxNcNEGKWr9Hhm6GHSTHfL9c9OvaINaQT
vSVj4PfV10jMlB3wmS+OqywNl5hJzxI/nth1l23IhjulE+0iRb1rfV3ZOKVozAIN+V6iFmfqS1aJ
d6ReUGO5YVYX7SDzR7uMTrpzEX2tYGTkvp1eu2p6o2lltNE8StW2uiV9fY4slv6Jvnftmpi74ztu
uvE+UXT/PhfCpWQ0DaZWXjFNKEdeqoDp6lydhK4B+iF1MYDDQQ+mrD+p67rcV/qmBwYxH9Q8F5j6
7qvQ7PduAkBFMKiKQ2HbpTYusyLMtYXRqtomzfy7JLKbvd2RlA3QzDCl3F5VnXxpMh+d0CWba2RL
EYWW22vJz6vD+CIbKCe2WYwFn5sDuspEZat0BVA5xdilVGPPG5Aos053ke83sKEFbDtt7H5Sinsn
M7U7aJoT03W3GVnsjRAJ7bqz6ocI/vhelVuw0Qo/owLAdSorGAszowfcCH5yVucIJNi9KS9bItlZ
JBtTT1C+ik02lz2Z4aVr270YRxcl3EXc6cHXQpJHHqNTylkQVxihR+6chIW1DB0jmSGiPNNb51GX
lfoP3Zr0c86AXg0qgKJJGmBwKAq/kC7JrFlJAB/tW4S81gYFQH0LfmSGq7mPRVCIOhPWIfYkhqU6
IXlo48MdYrAtm/AFNXP6+07Wkn6a/I/fBpdwBFstS6L0ecokb4GcyzXN+5tFTIwKR5VjJ5081aY7
UGi6ctarVjDRfXRDzNZ8VoTga1WW7a5qrH6dqOYyEw0iaJJYKyKVdmMLLvCn0jMWkpuhct6jbVjV
7icQSeKh6N1DUBgSUIPa20eVHC4rfCG0+TgZxzjxXkg8eyKn/o1XZdf0qdbcSZsIf61QW+aicu+F
2A76Khpiqh6gYTaku/3KqrhdSOJUmS7OJadeR1EhT11NrKedI+U4RxmQWobFXNfDedEYWwciEi4E
0SRq8SZENvLZKj13qXnlgxz3CP2lyVViqtZGdqRN4wnXKFX5dwFtaCKZ1pcoQbpO6SpxC0pEXcUO
3VkihP5Ss+V86zvzfEDZVtWz1qnntE44WXk47xrUTHM7qHayWJYgPC0sBMR0W2ZVuQ8jzIF1J6mm
qOcGk0A0PbIW0gVS/gLVBA/fzKLrn3//+0u/jLG0xKE9gk5XZcMwT8bYBN1OI9Oc+FtsiO1FnVsp
Zk+22kypMlwXrkyQnpLjlYfWmWaJe6mZ/h/4MdLPCaixDWqGBlGcPBqmSKfYeLT5YsPKrfgbQDz5
PulAGOKmZNQCFLXSEEhDQONHVW2e2txZtdbSZ5xkjKVLjIdzULCTxCDYBOBOKq/u4NEz2v3+Nsm/
PCZDsRRQB8+KQg3ytHAqCUbRwpPtv0lJ+BUbtHIH3CFEji1ygHUirTJWc+Ug34OMWDJlcdZuJ7Vz
csDghZvEXHia/AUl/2rf4i6LlkonbENI+H4Xi7OmqeVd3+Cj+fuvLZ3k9ri1SHWLMClNWbKG4uEJ
nkEKmH8BBDK+eTnPhxhoj1bVyDOc+lDVsJ1sHRs6mJK+vNPcOdnuNWrjyufEbNeMdbBgMe5j1E6b
g1CnE9KV1qYwunDim4j5o/4/lWhWxI6mdONlkjjv3GSFoJI4KwtnK5mINdh4/ulFNMNwRF+3Tl/M
SDWay8YkOdaUIcIkEQabuBkNutjhvS208cJokC92Ke5uM/CW88y2kS5xvHpn6B0FEOqucHzx8KwS
v5hkfvclVikGulAIp4HQVfPOaY1FopkuE7eknhV+nUEf7KyFUykLN9HyS6UpI0j5oTFvMbpa2Krq
M4RbhHea05AO60sIYko2y1WnnNopkZ7lP8Kkc4vsi6Cq2j4LCcgEAb9bycRpM4P/PjF8ryN5ZN/A
LbPWjeo9VwRK0HzGYLPt1mjWpqu0KIHfkqZYMsRKG0RnPVR2v4oKPrgoaih5jRFVUrprfShOqcxP
sYv0sGR01XXROO28QfNraulafG0hY76y6upJQ3swIgqQpZUEg+wiLQjtzkHsMCESAZpu7G5nyWmw
crNGmnS16vWkF+KploXTDq/wC8UQ8GHNEH9sRMuNJ6T6hUsv/hSrVPyxbpCiLQaVBFOxNHOaZ9S5
o+siUfWVWhf9tCRnK2rSBYrwgy8Q9LukL4s/jFQnDJpjU1bRkzDIV1vo1J0wqCrRtnguDfubnnsu
4UcdTwJDsBYBkJ2FJHoVVdq6Pui6Vh9UR8IQ03e2SQhnnr5l0ar1dT049EH1u4n4UX7/pMk/Y7/G
b0cCHYaPJFO8N9QTcqckymEeZan/1GKmiAsGNr2NmFzSThJs3rtmJRsYj6WUTqYp6dZFKBUTpQGc
PCrvpz1CVn6HD4cSLhRJLxZgFMj0eWV0mYixNRd7V170w/QkDhqPnz9U5mqkYZuXuPclXc4fLueX
/s6guKBZAA4kXTZ+EZhR5Kbvg7YJnhqvOgc2LF1LFnD3HITx1GaknHVVHl6UqKGBk6inktzBSJNM
aVpqdNiCgqt3UUjJ59asQNAGhgII0q+vjebGSswvndOlNw41/z+BRazTaIYbr8hUYhTFtFQ6kp9n
jLrkFVGBZcGT4CB80yOp2CTGbRn6hArIly70Vm4nrmAnazg7lIeAxV6jNnxhhNYmlnRtPU6malHZ
C0ULXi9eyw1uWUnFfEfCn2LigK40yqbYK1K69kkcLiXTGQRLINagmGZt8qYXJ4pdLLEG+tqBFHtQ
AhPgSpnv/cjOl+SGg5uozkmb0ZmWVXv/+1/uBME2NkRTZfJmipoM1tU6wcv0UYVyQhv4T2YkF3Mr
0B1GcBvad2FeKl4abPVW0udwpZ46AaOoqt0IXaFtozafw15CgLhx90or5jstclP0raVPBsb1F4op
rHEsrIVSvYPsixskZI0Z6EVvkhVhPSWpgvaJ72SHPrY/V2JFH20zqYLnemvD69nmFVrkv79W2s8v
vzf4H4IW2aSR6pJ+0ifkTaQVphPHT6GmiTOQtM0BNrCF0XbtGGuPMPM88oIZOJl4b/XOtVq6z3bW
y9NAlLVFqFrOfnxJLFK7KPcg9qCBrIRu5VdVcEnPa69Ts3jAgrndCaR7zTKae0J+wFC5RaiC9Cjs
xoPKd7tQERzyaFsrS3XwtA8F9aKl3HcI4gfPWDNOh7hZ4uOAqkFsKRMtNaG7isptpldzmxq9EqjS
FlNysPxlLaK0i0tYBW4mhh6fGgyN5L1WtuO70wrTkEnhxEPxgylWf6VF8aRTdQFTkwipFAg658g+
xLtyUD1yIivDwh5BcLA0fDGtEu6ELsxmlCjOwS8mB7m9KcveWzHldMjT65C6ozjFZbgOpwDB5Wmv
3BISAvEsmqdKr7ZWluPlw+CDGPiEomJwHhJGT3oArXMfx5NJNOjw61qOVXEWH4jZra2pJ96WIlYy
KQNVW0mu3W46s3tuvUqm6hBLG3twdLXl+MmtMqQuyGNOMA1odykuHXaGL2WJtl9Lz77QiLqgyJHw
EBH3GVKhqjZk4OramGA9s23rHFExP7zT1RxPy8GBVzbJuYEZghsjbQu3K/Zq/UyBvjwPCYYmyIis
0XprlqqdB3cA/Td2To446b6YoeDs6MGzReug6p0DrZv4HdoR5MbFrTa8wJCe4NCa7hw7/YJG0VMO
D3wlJdoBYWf1Sq2qdmWgptqgS3sue0AqWy36Glf5XtVRpS9N56LBZ+sCsdRpIUVXOEckz4bD0K4f
yO0b97HU65OO0sM2FuVDq0nydSe5y85Mg4uGOSaaZ125olsiv924DRZCLkxa8Hor3SP1jzwpsUUa
WXOfyGQL4r3bOxWpqt60igsH/7M/RPTGL7MKQ5c0RWMwNCwJvOFJP1zjTEmrU6snHfuYaeB2RHER
vCzTquhDiYDOTTOjQRYLGS/3dOI7CJ7okjNzMWZc6l7/NWo9bRkGCM77GsLjn8l6GBNksqx14A8Z
KmZODOc7HCIhgyCFRxfn7OFmTAI9bnB/sfWJrECTdprOnElOh3x/1HQ7sfgchPFKAfR5hURAgoFg
XO3RINEWfiI9j6o5sEaWeJcoa62lBoR8WfAQFXU4gzrGKFK5TEP4rCbytAWcGHkJeQBuqOMl2wZR
rWDw+4yLvLqufFma9vVNROUL3bXWn4sxEkpuHz+1Jkgjva3LpWNTUAqGJmzn3qH2627v6dpF2af5
cQ7znz+pxhWjitzXBFkxwGDlyeK/b5KI//83HPNjn5+P+Pfe+0pFMnkuf7vX8ik5PEZPxelOP52Z
T3/5drPH8vGnhXlcemV3WT3l3dVTUYXl77cerwNxvOFEoyreTfLLKf7WTt9V9v76RP/xNH6vmy59
+q9/PX6LvHjmFWXufS3/9bJpQPozWx5Gmh+KfT/ONV7P784RPnLZ1TdOrhhnPKaWSJgCDYU/0kRh
EjsvmwXDPNMt1EIGVPT4x9DHB765n//Tbfj9FX6/28dW8+Ob/3Q7f3cFxxt0vAvgXt55F1T1jNTL
oI9xevnyma7LOogU4PjDn/bhLl8Hyv/Oy1f4kVUZvggtYfwjM/K2EZjimc6cXmFWcWwE3KUP1ggk
VXrvXaARID8nqUgj/OVd4NrPZLRT0M04PnUf6SHg+hn83tcVKGcIQ1g86a+/8kkrGHoJU5Kk4/1h
7vmxWgG9lHVsmifdyv+mQ9TONHDpqk6d73uH9/YuWHSYSBSK4vdWwtzvg90FJubHXvqf3wVVPrOU
gT02CMi8vXxDO6PDEVVTe2kEbP9Yl4/4j3rspf/55SvS2ZHn8f1R4H6+vQuWdaaQH7ZIYh0fhWPf
83/fIXxNqrgcYhfCuvhtbIDh4d/rDk7O8CYysGjooDAHabfx76QlcA/EQU5VJrIe/z5ed6CQ9v17
d+EkxnpzFxgUZMY+Ce3o8e8kQIC+dMa8gqFxSAp8rCeBwco6Pp7//ElQlTNktXTJYhb1V9dvSGeM
l1ByRVDHw9/xhv/fPwknv+BrfIjAnX7so99xF7hKMjsKV/rjKk/6A5MEEJ2Bedz+4cJEOrJ3Pwuy
eaYBgSGzzP18e/mmfKaaOLRS+z1e/oeLD8nFSu8dExUiA/ShDDBAf9khGtaZZGqqZEgvjeDjPQrU
WN/dIZpnqH1qKMe9RImc8G1bsGgLBiQEBe3TDzosSNpLL/XPOwRFPgMSNiioHS/SOn0irDNdI1Ci
Tnt8Ij7c4EhxQn734ECUaKEnSJLteBsIg962BbrEM/oLCpHiyyPz0YZISRyQJgzb/7wp6OrZcIXD
LfjLsQFLgjPSj3SNL3OTjzQ2itqgpPmu62eqgIyrgposg97bX5/QQB/QkrB6frSODxYgMY957zNA
7gTZuwG4dHL1+plB3plZlHq8+g83JioqT+47f3yFiZCsUPkSX37jk0kCuYIz3aBaLusfrgekLPvu
zJkqnkkyBV7Kej/a+NtnwCQmADHLYPhyf46R6AfqAsDjvLsLVLUzGpOuUmo53oWTVqBbZzI5CVUE
ST3+fbz8ma6bf3PCfDLReJ0qkj8EEYJGn/7SFk56BNqCQc5A07DLGf8+Xo/AbP7dqRPtDMc9y1IR
gx//TmICU6etKLKG/seP4fJjjQq01AF3965BkVEBkRAmhAi2jn+nCSSiaDAtJgmW4106DkMfqV9Q
TfPdcwXrbEgOGSQHXv5+HiNpCyD+wQNaL8mFD9cvDJDF90YIBEh0fMhxAYEc/3ju344RlkKiTRRB
kLxs/3gjJWbf7w0TFfEMNRpRBGpycvnSGbYRhAjmSyv5eI1gSHi/t0OgkAhq0AQw+OOBf9sITOUM
ZQQAewCmvjeSD9YtWu9Pq6tnI7oaysFf3oQxWiSMADV6zLN9uJSqpPDV3tkUJHIDpIxJJb781Cdj
g6SRaAJeaunKh3sUKHq9u8w6ZIyZLjMtPLb0k8s3SK1AuKIW/fGSqJZ2bJH/PFugqPR2ZImV/yFl
MqTPFGRAwYkd787/4ib8jejhBzYFpnT4bT6gTLyn4g3+5Y87fE+V/HqCN8iUofr0044DkuV46mNi
flj+90+R9AgpebPxO8Rk/JyXw18u8NeP/umzvl/V95Ur7yl/zL+6eCoOYJ+XrznAhv7rX/8dPn55
jB7fVs4YoxihXr/JLwCcH4HhH05cBCfnHeZZ7z5v7vVJ/POJx475/ScOHuPisfj+FQdojTS29/ee
efoYes9JHns/fWumQcyP3n1u5Mfyx2/J9zMN39rQBwPB958ZuO7X0oNG9v1k48nHDvC9J589hY/N
Y/709swm/jTfl/8S+PW32t13nNh/JM//n7Wr6U0YhqF/pX8BijTtsgs7wDZg2gdox6yNSEQhKGn5
+Pd7Iek0t2yHORInBK+W69hx/OxkY8zE2n5Std8O8gRWiGZPq0vyPmOBiasZEPrsmoqMi9f89ouL
PIHGtW5xLuYdgjkXeFoKRQxwgItxE7iQaYXmfwwFICKHMyu2yOhhEx0vEvI9NrI5UrMICRQX9rHv
m0KWzgYGQFNszkTJ2KknWCRPptGup+aQSnHFnmEEEvEe8RiPj4vblcSu/KkOVLF8DsyHdk4UqnGy
rolND0MRgo2vC6XXgrJgQFVLEAtmGrEAzW7EsnHRlC+m8sV2TuOz3xPfhHGevkiZAt00tgudRHCD
uZXUhwwHGDnOF3ouP63o7J4ii4Orj7k8CBq3QJLJscfmAx+zidjundI0rEcSTgr8B2lx42Mrq49g
IOj5LuYU4DN50gUJYwD3lJEU4B/GblqkKLenKLKhja1VNhbWIFLSxRn4HmkecI8hH521n4MRz5d/
oTTV+AjWkgB2U2FHQrOaSI3lKmRhJW5IaEW8vMoR2GHtF//ftz7jskF3rg6ikyYMwaJIsJd6UaaU
2dT1YtsNylZ86V9N84shgozqidlcvYcH9A3Rw+NAhgv/Bu1L5yTZUmBKkD+C4WOfaFYZCbpc3Pda
qFY6b4ixnM2FXUq7RWQjyAjFCRzhUiOz6Zh3bOHhCr0SiDsY7kGXJqrOowRLcyVdnV0VPrSesIXX
rjA7p4lbyUNBlo19NmieWpO3GYhPfyNfO2n67nrqnz+13UzX/kYP1/wvikoKe/cFAAD//w==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ratio!$K$107:$K$141</cx:f>
        <cx:nf>ratio!$K$106</cx:nf>
        <cx:lvl ptCount="35" name="2020">
          <cx:pt idx="0">Alabama</cx:pt>
          <cx:pt idx="1">Alaska</cx:pt>
          <cx:pt idx="2">Arizona</cx:pt>
          <cx:pt idx="3">Arkansas</cx:pt>
          <cx:pt idx="4">California</cx:pt>
          <cx:pt idx="5">Connecticut</cx:pt>
          <cx:pt idx="6">Florida</cx:pt>
          <cx:pt idx="7">Georgia</cx:pt>
          <cx:pt idx="8">Hawaii</cx:pt>
          <cx:pt idx="9">Illinois</cx:pt>
          <cx:pt idx="10">Indiana</cx:pt>
          <cx:pt idx="11">Iowa</cx:pt>
          <cx:pt idx="12">Louisiana</cx:pt>
          <cx:pt idx="13">Maine</cx:pt>
          <cx:pt idx="14">Maryland</cx:pt>
          <cx:pt idx="15">Massachusetts</cx:pt>
          <cx:pt idx="16">Mississippi</cx:pt>
          <cx:pt idx="17">Missouri</cx:pt>
          <cx:pt idx="18">Nebraska</cx:pt>
          <cx:pt idx="19">New Hampshire</cx:pt>
          <cx:pt idx="20">New Jersey</cx:pt>
          <cx:pt idx="21">New Mexico</cx:pt>
          <cx:pt idx="22">New York</cx:pt>
          <cx:pt idx="23">North Carolina</cx:pt>
          <cx:pt idx="24">Oklahoma</cx:pt>
          <cx:pt idx="25">South Carolina</cx:pt>
          <cx:pt idx="26">South Dakota</cx:pt>
          <cx:pt idx="27">Tennessee</cx:pt>
          <cx:pt idx="28">Texas</cx:pt>
          <cx:pt idx="29">Utah</cx:pt>
          <cx:pt idx="30">Vermont</cx:pt>
          <cx:pt idx="31">Virginia</cx:pt>
          <cx:pt idx="32">West Virginia</cx:pt>
          <cx:pt idx="33">Wisconsin</cx:pt>
          <cx:pt idx="34">Wyoming</cx:pt>
        </cx:lvl>
      </cx:strDim>
      <cx:numDim type="colorVal">
        <cx:f>ratio!$L$107:$L$141</cx:f>
        <cx:nf>ratio!$L$106</cx:nf>
        <cx:lvl ptCount="35" formatCode="General" name="2.523794015">
          <cx:pt idx="0">0.012561211059748801</cx:pt>
          <cx:pt idx="1">0.056622592004889997</cx:pt>
          <cx:pt idx="2">0.027228628416688001</cx:pt>
          <cx:pt idx="3">0.065158359031184096</cx:pt>
          <cx:pt idx="4">0.00182270853323531</cx:pt>
          <cx:pt idx="5">0.0206818218461195</cx:pt>
          <cx:pt idx="6">0.065675133798205304</cx:pt>
          <cx:pt idx="7">0.026747865855817999</cx:pt>
          <cx:pt idx="8">0.14189793135007001</cx:pt>
          <cx:pt idx="9">0.0719895390323292</cx:pt>
          <cx:pt idx="10">0.112715076702079</cx:pt>
          <cx:pt idx="11">0.025324620577319899</cx:pt>
          <cx:pt idx="12">0.064106091927533901</cx:pt>
          <cx:pt idx="13">0.29474382075703498</cx:pt>
          <cx:pt idx="14">0.021593321459436401</cx:pt>
          <cx:pt idx="15">0.082836256235768999</cx:pt>
          <cx:pt idx="16">0.018491343042809701</cx:pt>
          <cx:pt idx="17">0.098277575000836906</cx:pt>
          <cx:pt idx="18">0.106081496268805</cx:pt>
          <cx:pt idx="19">0.090454936830247204</cx:pt>
          <cx:pt idx="20">0.0100197493682111</cx:pt>
          <cx:pt idx="21">0.0537672477683524</cx:pt>
          <cx:pt idx="22">0.025258231726845499</cx:pt>
          <cx:pt idx="23">0.055514910122020797</cx:pt>
          <cx:pt idx="24">0.054629207407377499</cx:pt>
          <cx:pt idx="25">0.097839998378751694</cx:pt>
          <cx:pt idx="26">0.12919591033555999</cx:pt>
          <cx:pt idx="27">0.0926992951821346</cx:pt>
          <cx:pt idx="28">0.027489975703048598</cx:pt>
          <cx:pt idx="29">0.044339078228324898</cx:pt>
          <cx:pt idx="30">0.13423695700528701</cx:pt>
          <cx:pt idx="31">0.041104752160923103</cx:pt>
          <cx:pt idx="32">0.081387949224637393</cx:pt>
          <cx:pt idx="33">0.10942509257122</cx:pt>
          <cx:pt idx="34">0.161875330026575</cx:pt>
        </cx:lvl>
      </cx:numDim>
    </cx:data>
  </cx:chartData>
  <cx:chart>
    <cx:title pos="t" align="ctr" overlay="0">
      <cx:tx>
        <cx:txData>
          <cx:v>2020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2020</a:t>
          </a:r>
        </a:p>
      </cx:txPr>
    </cx:title>
    <cx:plotArea>
      <cx:plotAreaRegion>
        <cx:series layoutId="regionMap" uniqueId="{EDDF5B95-7465-1A4B-8A58-0B61C85FA628}">
          <cx:dataId val="0"/>
          <cx:layoutPr>
            <cx:geography cultureLanguage="en-US" cultureRegion="US" attribution="Powered by Bing">
              <cx:geoCache provider="{E9337A44-BEBE-4D9F-B70C-5C5E7DAFC167}">
                <cx:binary>1Hxpc+PGku1f6ejPD3LtVbhxfSMMcBMostmUzJb9BcFmS9j3wvrrJ0FJ3RJNuzUxmpgn2oZJQkUk
cCozT54s4N+H7l+H+G5ffuiSOK3+deh+/ehrnf/rl1+qg3+X7KuLJDiUWZXd64tDlvyS3d8Hh7tf
vpX7Nki9XwjC7JeDvy/1XffxP/+GX/PusqvssNdBln6u78p+e1fVsa7+Yd/ZXR/235IgnQSVLoOD
xr9+/HJX6Q+7oPSCNNh//HCX6kD3N31+9+vHF3/68cMvpz/4l4N/iME+XX+DsVRdCEa4VJiYx5f8
+CHOUu9xt6HQhcBUUhNhdHzRp2Ov9wmMf7VZR6P2376Vd1UFJ3f8/1+GvzgT2Lv7+OGQ1akeL6MH
V/TXj7+ngb779uFa7/Vd9fFDUGX2wx/Y2Xg6v18fz/+Xl0D8598nX8AVOfnmGVanl+9nu35i4nOk
XpzMfxcp84IjyoUAMM4hZZoXCCuKiIkf9ouXSJ1cub836zxSJ8NfnMn/n7C8mEzgQf8LziMvOPgN
Uib77hzPnUeCc5lSEEYenQe/hOQ1Fp1H48fIF2cJJ/nbu3CZF1YDNr/rvf90bd4gqJkXlFCpEOJn
XQVjfCGkIoSIUyf5iR3n0Xiw/sU5wSndvEskdndlkqX67cBg7AJJTuAfSB0vvINcCEGEKdRjQONP
B31ILa+w5Dwc3weeILJ7n4hcZ7X2P9j7MouD9C1TP70wETUhOP1I7c/xgdQ/BjYF3nI2obzervMw
nY4/Qevafpf+8ymK936WvCVO/IIrypjgD0kGQRZ5jpMJWQhB4kdSPuBkvvSj11h0HqEfI0+w+bR8
l9iss/J/x5MAIWpSySk6m2+keYEVZ1hiSEnji7xE6PV2ncfpdPwJWuv36Um/lcGQvWnAYxfEpIQo
zM7CdKQFgnFTcHGECRztgSY/JKRXGHQen+8DT4D57c936UarfdnH+/Tb09V5A8KmLkxOJOUQup6H
NikuJAKGDVnqATGgEM8ReY0l5yH5MfIEk9XkXWKyvms/rO664JA9XaE3QIVdADmgErMHd0AnBA4j
cYEh80ABdOIpr7PmPDLPx55gs169S2zsLE3vDjo41G9Jq/EFlxxzSh9pwQkrkORCUgWxjpzQ6lda
cx6cF4NP0LHfJ70e59tin+SVH5R3b+c8jF4IxQU2n/A5cR454gfagInMY675Cyd4rVnngTo5qxOo
1ot36UiroKrGf/M8eDugKDgKQUqqR63APMlByrwAPkAQI+QBqBPJ4JVGnYfpxeATkFbX7xKky6zd
vx06jIB6AKWPZOclNpNC8YOQwOhx/wk6P7PmPCwPo07wuPztXeIxTrGsLt/SY9QFFZIrxB6FAyhn
nrM2k1wwKamgXD2wthNMXmPReVx+jDzBZvXpXWJzmX4L9m9a4pgXo/wvIas8vl5Co8QFUAKFhPnI
GtiTqz6UOK8w6Dwy3weeAHO5fpfA/Bbvv+7fVMSBLCOg0yae0v0JHQBgFEOUEujfPLxeAvMKg84D
833gCTC/Xb1LYC5jEEGzoHq6Ov/zKoehC0wYZpw/+ow6cRkQb5gag9kTQXg69qPLvMKi89D8OJcT
bC7fJzZXWR1UbxzP0IWpIMuo0+aBiUGcxtDCUY+onQSyV9lyHpZnQ09wuXqfDOBLn8FaAu9p2r6B
y5ALiFHQu8GPLnHiMhiBJM0xY5BkzgWzVxh0HprvA0+A+fLHuwxm87sM1nO8IVuGWkYwKPqV/JvV
HPSCMUYldHUeahnIQs/1tFcYdB6Y7wNPgJm/T4+x93Fwn5Vvu9JGXhDOhAB+9nDt8cs8A102WGoj
CXC3R7HzJTavs+k8PM/HniBkv0+ERn3jj6yMnq7R2wQ1ahKK1ckSKMkvoPxHTPHHPijsf+40rzHl
PCw/Rp6Asn6f8eyhozvZR5l+w6AGCwgYFUDQnvqbJ/gAPbggFJwGixMS8Fp7zqPzcvQJQteTd5lx
xhnn3JXVXf80h9/AcYBAQw/A5PS8HCDZuNiGw1LJx8rmBKXX2XQeo+djTxBaO+8SodU+SN9ShuYX
FJIO49BbO75OnEeYFwSDc4HI9rD/BJyfmnMel8dhJ5Cspu8Ski9BdcjSKkjf0GfAJ2DVE6egBzy8
XpIBEJ0lJSbnJqzrGF8nRO1VJp2H5tnQE3i+XL5LeBb7dh8Eb4fNkYdBQ0A8keRTosZhuQcBfxH0
xFl+bsl5SJ7GneCxeJ943NxBu7Oq7t4wilEO6hiUNEw8KsonBSeoZ5RRoNdP6trJAptXmXQem2dD
T+C5eZ/S5mpfVfuDX1d3Wr+ljEYuoHihnAv+MpRBo1MgEAKgUf0Q6QC75/T51facx+dk+AlGq/dZ
3czirAy+vSGHJuqCQzbBhJov0VHQq1GSMjIuIDyTaF5hyXlcvg88QWT2PrXN38pon1b7N3QYykDB
NBWifyOijV00amLOodF2fIFfPfeb11h0HpofI0+w+W37LgnA+u5rua+iN3QXBosziISlT0ACjq/T
Dqd5Aar0KLKdx+Y1Fp3H5sfIE2zW75M739x1b+o0+IIJqhgsSn8A5oSbwU1QFJpopnwSQE+SzU/N
OY/K47ATSG5u36W7QEfwTZ1FMGiQMViKZv5YyfR8OQDm5AJUTUgw5kkV83NLzsPxNO4Ej9/+j1al
//2thN/vvJzs9X56vGXz2d2E/7z3eOpwN+nJ0McccFa2eUgPl99+/UjGZvOzGwzHH3mRPbY+3C/5
4bJ6vo732cC7faV//WgAd8PQkcaCwm06RJkIVnK0cCPqwy64OwQIN5ZwB4+E5JSOq+t//Tiu2IFb
SqBlqkCQQ2JcfwgLUI674OegJ4RHqQi+fjrDTRb3HhTYJ58/pHWyyYJUV79+FBJ9/JA//N1oJmcK
XiD6wcpgBnZRCRE6P+y30OeCP8f/ryi9ukxMM1sYskot4vl/9o4v0E2vNJkjN9uUFdLTnpaN3aQ6
sVqzE7MsDS9LE+NZHct1aNdeslFFc6OyYRkQfqs84Vs0uFJVGNkcW1UU7RM3WskMzVqDWSpc+Ul2
WWVryoPPRSrXbWjmNm+7eYNLyzQbbRWZUnPpDtugE8rB+Wfdslky+NFkyNrIwq638JJ4HaNGT7TK
tEVonNhFNLRWXKNdPaxkqdgk6GpkFwZzIhr3thFWhYVoYjWY3+sCLVPjzyzyOyv20c4IxdpM9WAV
g7ZSnWIrDCIra6LATkl4H/Zda6lKrvO4iSzS4U0UxwvN5Leml5PSTBorqFpii4otTJqsiKftiLAJ
Ndp5UdY3msGxw2piyuSu7futUZTTwffuej6RVKeWywuL160lA+NaCu1aLmlWkZstvQqupuyMSZo2
n1sUrwIdr7KULeo0gyH5hBXo0mj7TVDKtRGgZYCGZWaijeminW/wBU37jVvUVktmZYJ3pVHNeFRO
q6qfByJelTq4x3lmmUbwxa36baDqG+Lz2zrypolTudVUZmotaTdPumglonCP+bDsWzjNKF21uNn6
yL0k3qUZ6RkL6hkj0aruhw0L+2Uo2rlZRk5rBk4ZGlYzhKtAIZgVwSrHNoujmWzqmWZ6EmRyQeJ2
znXk4MRctwTZmRS3RV/NpNFv0CBWuv+C4iGyTObf0wTmgSeyZcf9S1fgpVuwRZt60z5MPMtgSFtU
4UUNR84qd7DiDk8CnU+wprdRE+89Hl957RT65pvc54tc+06YVhYmnoPKaDUijN12V1fEioboK4vi
e+7594XutuNlzI1hVyiY1Gy4wcW8jNChR7Vv4diOUTfvU2GVCk/iNLosotr2aLs10zK1yqxdDiJ3
LY/4VkVNp8PtphvEou4DJ6FWhPk6G/ia+HAF826JfbbwvH4Z+PG98rS2UFfbQUdniEUryofdOCeH
gi8g0duMB47Lu4PKyUqpaRd1N8Lvt23Obn0aOUOLbZpHq7II98dj9HVkdT3dVEFhea0R23Xh3buV
ElacdnOvi/cSdUvBqikDVHyZTqLGThnMP91vGtpaAQpueR3el1EFQULPEhk6qI9XBoscCn6e9MHC
zaJJVva7bijspFGTLhw2wRCtolbPihDmqlFeR9m0Cbt5WTRbFtc3pZGsmjEcqK+dP+zMod621Mq8
bksAklJAam7+MHvt6HbYyWLYjQjWqF8acbRifrIfL8w4H7HXbmXQToxs2FV9PWlwbzUtscZTcmk9
6XhpQZ93wQlAYxTDpq3QRpN2nnkz0iWXHi3h98qJCecTmXIaqtBqW35bddXUHPgiYOqrie3Bh5jg
svq6NvzJOLejqFuOtsUexLK20TcB7uxwIPMwTFdhAKGg9oel4PVkcMHX66SeJVV83zE2DYLbtqmm
OOhuCNazcTKZRTUrArJztTchyU7DlaKNvO3yAuYLGnaIXVaGee3l1azkoWOE5SyjNYTpYSPLbuPz
7iZBfKLTaZ50G6PudzJs5yqtIcpkwV55xpfG9D5fVR1fsxId/DK3A9ebNMQLbIrEmsruYHL395S3
lsnDe532S1Jju4DJbHjBVPdO5ok1nnq5sXHb7IpmzUS0eNYTvSiGyImVWDPe3AwF2uTMKrrxLV9w
OizpVxFGn1EWOrqki4LEq6QA2ztwj96HKQFXWsTILv+saPmproelmeubqhpmQyyt0O2WAzjC+J8R
BLOscAwK06sTcsY9vCx4fajcbtPB3CxZfVMQcLGQ5XPXH6al5IsxWMHTI7Q14Dq1tBc7WDY3Y8Bm
XTnxsvCTCZlNh8MOh8leF8XvxN3VSXdDXexbAesOxL+rAvPS68R6dMkxJiBTrv0QsAMnqgj4GMZB
YDeeuq3rvLBwCpnGZLdFzReQE32rQXoLvYc1gUBlRc3G1+FewzHiFKKbWa/8TgqrpQJcLdmHZgv+
4V+V/no8VkLk+uhxuFtjUnq2a7A/tWGsceomU2T4n5qgDC0RtrHl9/T3gfDA8nISOp2hqUV6uog7
z7UR119UWOx7UzcLHuJD6AnvsjC5JbWbX9GadjZphRNCiL2K/D6eBn2PpqKzaCSFA+nu9zgY+kXY
VJPELyo7rqPbpOs2Zhb1S1has9S4+pManFnUVXoaRQYkvbTtU8iz2rBT3pkW3EczXMbopmv9xsFh
WzuBYPXDu+N3/RD08zbRl7UUnwM/JLMhFNRJ3IA5x3fHjcHKx4+MjmZbKE0qx1R15XS9WTqm9L40
rO8mDdVXsvZdB5muYcVG7NqS+wG1zXLAznHT9gV2kpDpmTvwL1gV1tDXruOqdNZl8Rc/INXU027r
KDP3LpMmsuu4KWY9CnZwI6N/2SftVPkDhJAaLQotZlgZ0yFtJs0QTVNmTNu6siAHWJlxq6p7UYpZ
1MXTPuV22OtJZxWymPQSvtHkysj9dppUaWoVtVEt8z7TD5uadHoJxg2LQVZr6ZfdDEhRaOnUBdSD
WWz4mzRj2RT4105ZZsz3AzcXPmSBaeGrfZliNS3qRjlBWv8ZdMpOjdCfQivSqkMZWLXoIBvHbCc6
qSd53qZ2YogIwg2ysOba8lKY2ENIDrEROU3K14rl2vIbZEelWmR5f1vn1LcGcPOwhOABLpD29TYx
h61X9jY427R3gegwrv6IUaI/oXBqQrDBWTVVEP46UrhWH8lbaYg1T9obUvY3EcvWsXCtwlXzgQf7
gC2MtlwyEUFT8/vzXR5583OejMebg094MqwG5iaDdXISQZl2wpNTkusu65N0gWPgyWnS2FkRlhY8
/yWySlh5bxkRWmaxoW3st9oyumDeVvml3xnXxLTjCRuadQnBqIEAVjOxrplyKr3j2WAXkEfGANM0
myrptr7hXVWKXBUq/MPUuZWnGogjWoc0+NKraB8S+H1JIDy2aX3JAneWAT1NeW3VhF+GBSSqBuIL
XLMUR05ddtva5eteAl0ZmkPmVpaBqmXgtgfJgJfHwV7SbMVyOFKvHIPxaS67OYYUCBzTNbqtqZot
rutJzbtZkv05hlIZhU5pdHM+6FkOKbyi9TzhzXbkbiLvdoWPNhCGupbZFChd6oP3RM3Eg5BjeXyd
6pmHa4eV1TZp2kNfd/O0L6a8GhMrvTXDzhIU/nPlvM7aneBwxrUXrRR1P+dAJLX6GnFjCzNMT/4Z
aJBxT2FWD/31sRdP8AnMrVfIWLdNumhVOqnMxmK5BPbdtvMxg1HdbZhw3NyDEvqf5tfxIQ5/OTBB
0H3hGBMFWuVJHcZoTwmr04X2+S4p4xUL45WqrCaupy0CMOJk5bZ6MrK8KGwmLmWLkpbTvAd6ADyc
AE2kFbfqgUzSGogVsOYIyHeJsC0LwFN8FZDuWVZaqShnCui87DZjDk4jdduY1awtQmckHG2wqg1j
XjVirgM4dfDa2OQLN+kPnivWPqETBhQ07EuryOMVT9AuySInhEkXpkB009YqEz6ti2kVJqverCdl
1G49li6AzWbFcCCynsgU0AzZlWiHaaOjVUoha4TDtov7ZSKB2DNgBh6N9uM50wHtBox24YBWRQ24
RF8NGa96BsEJxkaBnvqynBJRTbsydjzRL2WHlhqmfQXxdWCTuojXupwo7t4CawWPbdTtmEe9Blna
9yeasnU+JPdj0lZN9yktp+m3rDDnTdKtsM4muL0v43Cm22QlWFtY/TAcEjSlbjkmMlukthF060GD
V7IMbQae7gcElW/bf/J8V1iItanlF9gaYnNWQVAOo9jpEbN8hVZ5DPVCKNd1F+3rXq7H2goDqxw5
UV94M6Nn05EqQt/uMJ60SZsbEuFNYQQOksD5wnqL4aIG4Bttw9ee22/Gzznpl6i2AiA1ZR2sUih6
mk6s/CqyWn/orCCq7Mz1e1vHbFEE0Wrkf5lsb5huPuF2egy1fX2j+vaAs/B6AAqBa3RtOCNhqaGU
Q264IlDg4iHcsyBc4bS+cZW/ZwysMvgtSqFGSJre7t2QzyJvCTL97cgHkxT+ALw3Rfw2ZlAnxsEK
Jc0296/DQlx5HH4r7ncsZreh508zl0xxNBwav97SjC+aNHGMJnR8E9iuWc6IGGxPOoHyZiMj1DoG
ElxMvWyhgLjneb88TngozY26nQeELboWridELwa5i6XpdMwZcS7XZqwnwHRtkrSXY+mVMr0dS7Km
aiapd0AGVJ/jhBtrhDBnMKd1ZFUFcIougUIZkmAlm108gA7hD960KSD4D828KaA2gnA8stkhd+/+
OXyAon4mbhEJ6xwQh3Y6RaDXPpdx4p6GBWE8WVSyP6QVXMihvaTu78DGIC3XzLd412xVnVwB2QYl
obUicKSxQhonVuWbwlIa0q82oZDJ2ngbR/wYto8/IMnXIuwPTQmrPc3+ECoDhIdujUhwbUbmBAnl
WXEblVfAWtpp9TkySGOhLLC7wCAOayDnpKXBpijWltnV/YIWeWLTut4kssjnHkEW4nl5GahhBXct
3OKR64gB3KQTSTnDpNjnpelPvDBHlsTxTZkBY9cZMHBE89ZapyB52cKvrY5k8zb0oV6rr0Pd78wC
OEhzj0qa2xk4+Bhf/IFeZmFotzmyx6gumF5OCQSnMeZcewZao6K0stLfIxU5qml3FHXbLmQLnUeW
j50mK6djDo8DDXG4mmVCT4p2WI4h0KzjlQkzcvS/SprXmF43UH3HIdqMv6b9YOWRbt62gRN9Mko5
zaByHWdFJNl6/BETqtISiqA0rrcGFL0R6Rydt3NWNTc4Egue9Yc+AQOgukz6NACKNFuUud6aWb1F
V0Eh0QT37byJBghL+dQrqvtY1zdUdJvRobUEHesn0++vIqI5KtMC1kzDDW0Sg7z5fPYFIZD0sI2y
RS2j+yK6bAGiFOKIq7p16duD0S8LUJk6WUB35p/yJj5Dy4gJ2iqF2MewEidp02RtnYpepgvXw5ue
5qnVx+IynogEqi+QgYKwsrvYtQxTrMeU+JPDgxZ8mrWhH68kWAA3HEl0cvhWyo6Gbp4tiAYqBZXY
yHQMmNImgqjRbgUN9lV2qbvPAU+WJYOaD2Q/P+znPzFk9O+XMq5J4TZ1CU0dbI7/f4mAR1PTV5Wb
LkZqPLo6B90mNpZKok99DrJJrLdSppYquF1jyG4wu0bKNVLEOAY5z2SLIGVA/b78s2Wjgv1Xy+BR
IPBYHcyxZCeRKY+8dgh7lS7MGogzSpfUp5+NKkjsrgVaB0/qm7Ko/nok/3kF6mXcH0CnuvGqTcbD
PTK7A/WhPDqKZ4oPG29OhPElj4edhsKehuD4PYg0oHyJpJ+PXGcUaITZzqOQL3woD0YNE2moI+Ju
m/ihoxLI0BTcDrBoPTWJs8L2/WYb1uUUg68qNCtAGnBVPU/rfl6qalv07SLW3I6YCwpfAEHFnY08
CnnVtAAa1iXezvD6QzSgL6Jja7OntqTlRuF66+bJfWHW8PMhPJyqSKHCtwmTDZB4yB0xckExBHU8
ybrIqtvmxi+z9Cceem56wF2mhMMaRcThDuyX04PEgZlkBCiYT6rZSFBqM3aS+OtRd+x2WJewhuof
HZOew51hOvY0FLBadYK72WIFyj145kjHqji8DpOZCOkuzNptBbLADDLzvu8g5wyGa6G6uYFmgFOw
xKEQiuOGX+Lh2q/SyzRbDcAMTLO2O5J+gudswGRAINfFTb+hrQsyK/lUkWWg1WCJtIeLCIV1m14N
UC3WIFSNv9uqfEYNizdiwUCeGzXTGGaC6ScOJt3SbJE9VkgNaM4JL6dm6Nt98qeosD0SBuh+zEc+
ngbNLKi+Kh8YII7qiSlkPulwNCEyXwQ9EdOuVVCDYW5MWG5YnpV4JJ/WZVzDLHJXrnJrCzohB6xr
C4HORIp8mtTepzTqdq10b4KgthsQqEGfpLckBu2wzKYxp3+UINbDc832o6Q3ZoOQx+ukr76UNaRl
AmJVGkBDw98WkEQD6CN4lw1c45FGRShZ+YrdEqBNbeMkrL/qjPDeIPmCeHyivHrW5/Eex64jCRDh
TZfThd/zRQ9Ru9HqVjR4M4rhoOcs+6kB7srlg4qciQWpBwi7vlOknzsCJT2ch9FCFhTeuqWZPWZB
iZtlq9DBVWwt8U+Tz5mKjTKpTAmPUJHkL4XTII2sYAZNF6O4PQreHcCOd9LNv4ynnIp8kf4k2p6L
+hyBIAc3CIEoQMb9z3pmJekDCaQVgm0EcnUFsj3UPz/xnyNjO4noUsAdlWzcmkSdHCTwi0jHCKUL
pprUankFLa54uCm7aF54pi2hUfY5QsV2GEA5UVD5YLSs/Oh+1CBLE8iIFtOAmlOT47EPtTANso5A
FG4Iu5UQCGUaO6EPY7LSrsLwqxJwmKKBsgz0LhbH1hiIo6Tb1R7ZNSGE6rKMPIsMUHImq0qYVieB
jAP+tRvtidkD69ZLeCSiNRaRkg4732TrCChyR0GwrNIVl9uh7RYcZODRSA6MuxBi3VNxk0FLRwBb
VvnvOfRflGkNQbeJaLgy2/oGS37rJd1SiXCVlnTlE29qVP1yJG8joUKDnES8vILpsRy8T8qFCq+C
bgopoRyD3qfVNdkXXMvCcv10WncgTAF1veeQLoweFFuofJoucggxrRiQVDFdjNR/PBwqIdA0Ib9N
RX2TVFDtFRKqGmSPFZDZxbYBtrhuezNG8JE/HqfBY6d784D3Q8P2ABpYGXj+4zOOv3/8z02WwL/H
B+3++HJ8RPKPT6unZyv/41/BzWXjrbbV6R+N1nz/LTDm0bqx1/3iw18a70+N5pPW+sOjmv9m5yv7
7gwe+fLMY/7Sd/9U3kGr+2kl17Hj/jDkseOOsYAVLgI62kIJTuCxf9877uBTF7C6kkMvHAuBMAeu
9NRzh9v64SElsFocHm8Gj6EzwYYfPXdYdjk+jwFoLuh5yPzv9N2xOS4jeM6LEIekCGSZcASrPRU6
TclRVQ9RC83JTer+qVBROWkxVI6Ih84G1WDRx97MzeqdTwvXGUylbVZGv6su+OYhv7JVwFLbxEnq
/NiorEkdN6RXneDQeOzoJuBR5hw3JY2WusjieQj6dmzxwc2cTudyhjtjFXs1cY6bTNahNSQhJAKo
ccymLC4FxtlU+1DHh7EQc9ENCrKaL2dV1LTTvEqiRU2bJehRhzA23E0Bj/GeaWruUhXG1sDtAmS8
jTAnpQc96roogs+RSi5dzda4U+qKVMmK11F5mTb0ayB8J3cHY+mxVliF0aazAm40i+B3eAKKY5E6
x3c13GXgCNLt8rbxJkUmPtEmzec85uuoQdHS8MPUbqrqm9u5B+RT4XSx6qdZDoEmSETrMNVh6MsF
wi7dGoTSli/zcWM2HXVovG8Tr1wWrocmJStT24OzMUKHB3nm0HFTNV728PH4Dqcp5B0dAWSAQeoJ
YwF1ltUUnreMhkpPhrrPrbTBk7TFycM5mEKIRT8wS0fKG+zjySE4mmWUeTxtWh2AfhHftDS8gjgd
L/ue1JM+U8QiZSQdVft8UiPyKWDlBBtsFuGyc7DRQ7fDI/EkqfwYFjqgBlrajagmrYFBQ81KJ9Di
0nNVNU95WoKgo7N8wmtBrK6V5dIdKJnIqIgAZDUjiSfnQFTwJTWfX/oTJH6gkwURmxplfU9ZOkd5
74KQBd0n4IL5tNRpDdotbLqOlVOV8Tsksz4G0luBaBeW87rgpSNGZzi++7HpDL9ySJy5c9bzGYXD
O8fN8YROPgaUFE45uMwuCTYt38hBHIrquHAe3g4d2bRxFNsBJn8wM8idoStz5/jux0c8fjfIEtJA
EttH4DPSPWJ+/PhjMhzfDX1XTDCvGijIwS2PziiH1ATFQNFHNz3OjhayCU0CCgswYBIfL92PzY/v
qC/RJcjsbT+kjjc6cjz0bmTRWKUOHjfHPfHQuhOVtyHIfCRzou+brtJg7ejnSVAGMSzC8YEYSj+Y
koblTknDBMCXTe48+wzLMUSvP7OqAl1WBW7i+KzuoFMKyyUiVDu6yWBNjaE6K4n0AB1+PDh83Bw/
HjfEDCuLQR/YSvgfIU4WGLvzvEmjhZdrOlFdBktNiBpiWHgQaUeVJbwt0j6dp9DCKlv3i8q6aZ0R
NJFBbTiKUliMNCSzVhMVWUej2FQHQeyg0dmOX+Dxkh839Pu740ezyjAsQEFzLAGEfhxA3IrMkzBY
QYKYxEWKLyPtZUuR4Aw6IwZQC5oNcN6wQYbRO2bR/hd7Z7IcOY8t6SdiGwdw2nKIeZCUUiozNzTl
8GMgQHAEAT799VBVV/23rK2v9b43tAgpMxQRBIFz3D8H+W4j9htXY37iHmMnsr3hm22DkhJpTk2E
g2H5cnK44HcN2Jl+mukZttBrJiK1+3yLw+NsM+VbaFqhAniACe3zF4YLNXxL/Xw4unVIgluwilfn
5g1XtD9V7fY85YOCKEfQSZjpJjb7c4aaVoIsWgvfXDgdx+Kx0pVh2PzmeSCP29AHu0HNVdiMX9DP
8gNtF2ACwyHP1qgMuxw7uQVxta3qOd8tOVRzrvzLqrjcdQP+xcDnA930Vi1As1BMyWuPXm6fWfvd
rlsV2PY7JTo/RlZE1aTQedl+qyTs2xM833s0tl0Jqfh744Km1oEKS7ssNx4Cq9ACOljYLUnBDZ/2
FJ8OvntP6tEltOpCc29Zd5GQ4zFFGH4hnSq2FKOJquui49IPe2Bm6LBsS/gRSuE1GOyXjKFXW+NG
Fr5K82IVS1i7BetbnNnDEIO5ebjJfaZFMVo2nfMWQMrIutIJD8YA63630FULmy2/PJ/CPe6DtI4y
mRUWrEE5mOcm81gd5uaNb0O774W7eyKbj9StaAotcLFeurVMYLhHkYjO6RSrI7yVuRBRQeXGyk6p
pI6bdj/FvShESOaTc/rsjTnQlm4wZWynYT8tLaTRqZnrmC9hRde7piKsYzLMZUTa0o68KTO7idLE
uPPFEi1eKQVIo3jRUTnC8N5FMOvLTLV/XLD5e5q710W6uxwTlKmI/9Rb5O1mHaW11TM4IrcVLvFN
BZ1tOYSQs3ZDjxd1k3yaYWQUOPEWhm3r3axj+M/0N9z/5JbBLq+GpodI0qg3FNUWGqYIdoEmP7To
6W7dvFMXbVBgk5k+OdmfoxnSygZGwfNG77YkrQ/qKJvKRZm4MHFrv6xiBJ1GFldRhSYnW4Jr1oNx
U8FEsYr4w0+Z9BSwBt4Xjxa5CxmYOyCO72tWsuXBvfXF1oVHzQy8Mv67pVCFVwX+i6XedTFhGbjB
gWXMsERDgSpMx75PyvSVv61pZfohOHqgEjDP5nXYJt4Vb+Z3SpwoTBh4dRCVE9l+B130lKrmuevT
ayvxnSa+/jHn0/dsWIvG5tdVqxNJcd22IcwBJh79MMsAuKUHFJdByVpcnYyxtIib5TKpIH7b0sbb
Od0UYUy9I7Tbt9aJ4xJ7DxM32CXEWyrpi10oxFCtbC01dP2vOsl/yVBgOfFpUGV+7MGGqhelxT51
Ca7JQG0lAzdYx8yW/uKWp3wLvdrkcYLKYP1FwXMVrWzEYZNxW85HlgTvwKDCqvfId5tgoUlzEFP2
beZyq6xH/mrHNH7uxtfRsUufU1undG6PY5u4CnVpeOq0wdsVzWGKIg6ysVV1nx1GL7RPYZt/wRt9
4pwu5eStw1VErOSOHieV/BEu+rb1FBTl4F8iv8lq4psR8FxfcUZuS4Da0mAzyGJWiweb0feuqlmn
IpP87EfDX73GEjEan+20TLxCBGBMogd2oMKhHsf0p42bu/DyYWf94cqbTdTasAS6QXCZF3uL3MTL
pWufw7R9GX3ZlpOZX8lSRRO7y5mPZ5Yo+P0qhY2t7XFtTQBib9owVHhcjtkaV5j6adGgi66HfkQF
Zqf3td3gxt05SJgySTqATcQFh2SS+6hdvCt27fmI4x+R4815bCAQxmzFUoSrfh4g8Ku2fVpTlDI+
AVMaoPLupp9maeUu3byPDU4aW7pvjHJU4hvhlWQR/lX+zrJBF9hqCP0DaSqQI8th6f2zB4EE/ghg
ttYbfndbPh/xRaCTFfceZljee+PTlinQMCVLRXyVCS+Trcdy5PEUmMNgi1VbV0WS5idjOcjbPitC
rNhnB9MQ09Nyw1pKy355GrNhKYOGe1XYhfhi3VauCZQL5XN9SLlAm+OburV61wiGAm2NOjQnj/rk
8/nnI9riN59P10mUk/NQkj3Kms8DatP+H48+n2JJ7Hbr1H21QCcLozpR4xAX/iq6SjyKqM/D+qiN
/uOpXmwMiOvUhaj3Iqwm1bC5L1E0+uj/4SuM68TP6ZJmVT+AlvQepURvqESX1HbFlCzjnhH6Zjv5
Fmnf7bx8cvXQovIagn4EKc1+0SCaTvxx2DygSJ8HYS0q4AxlEKzGplIDQKWUxKIKJx4WioUz5tBm
PsnHIYhNu+eMX0bSD6fOmY+Weq6OQnXkqzH7zx+PAYcXGpqD8pMi0oM7JXRzJ/QY7sRBeVUxyFkM
L3BQWRb+dnKDMt6RBdUg7+Oj8U9LsI5/O8yPqjykKn20ddfk0f58HvpHPaz6Litz7JNX0CFBc/So
p2cSgwz7fJ7Lxu1ald6BPPSoEtHRFJ8PI+n3J/Goyj+fBgK1ZrMjj8p+bWful+HjIeYu5pc+CkOo
sNLq7eZgEQD2Cr7Ekf7ayNYcsIoEuMp8eqVmAAioyCsBzyai7MlTGoNbB94dDNPvBQjsflh1enbT
ondZ7wNAA0t5yx6Hhs1/NpnInYxTd/JWuPvBiP5oY0u+VtIE3p41/g/eoXwKkl+cur4mzvSl4mlc
xo8hwrge9m5VyT0w7tB0qBc6lnwsmsSXwTQnyTi9dXmP1lRFoIo92aFuW6fdNIYfFi1Xuk765YKl
of/iDRqE1fgezIK+JpmXFnPP4wrduAdGqovfTAP9LAl5ERDzl5ONvs7BHBaT7GndPvpFHzwJtFpo
yNBOxztb6Hhfkxj1p68hR4v4jJGXYV7FlJnwoMNVqbek4klMK+Ixe4Wm92zldO0TfcOJyA9axuKJ
BH+iaWxvZDiKbotAEvRJFXVgoVYs8YDnEwWUNdW7KXcDCBHu7mJj6y5ImtK0AVxRbe2zWiIfEP0A
yleh/8eAKeIV8FQ/hEO5pLb2/U0BLVXj0Y5Z1XRkhKfCp9ui7bTrucF6bgEcgI3Pdv46/okdRIOc
Nvu0nAHwX+cp2g7WEaDNmT4DQlKF8NDJqAlvPY5oSXJMwTTHWEZ9X8J5AsU0I5RgMoQf0k0UsQzD
Y6Kn30O4yZ0IYW96a7PzDCO1HhivHNwALw/c05oDS8vIE1tscHQAK7w1jp+FZWyXtfZjzOkPrwNl
PbvB3DrSl13aeVfcparZ5wv5zedN7jX8TfBt/vIMsxnrYWwrhaplj/LhZoJOnrvYoJ4Dl+fPunZp
Ak04gj0ctJipBC6ucomC4a5KmqT8jtuWXWK3kJsIPSAgrTsQq37NUZTULpcCLakQtzCTtOwWaZ/b
gXYHg0V6xQFds7ukNjz5qChqhD6mchuD4DjKby4TaE80zquMrajYQsAxr01YsQnJhhmfCNmOKcXg
6s2eMci4asC74ajgO0wz+2mDLea3DT7pmOu6RcMaQnQ4LIN41wka2a2dL0nRe23zTKj/MkClOeBl
u3qgy4BVvsPIHNN9p9uhwHkDE2Lbe8inmvGmuWSNjWqnyCkNwCD4dr2McKEvn4/QooRl6wm/SpKx
20t01EWHMhV9Dy3l6vIDur6rx6isnHwxQtAqaHxxBhftgx4XtMRiFJy0M/DP+HLNxQDWP0nXnXB1
I1ZT+0MO7TvJT0QNyZe2XdhLQG3xPoCkyGf9S2bS37ePHsej4r7kdzuv/tUPzBuzjf/id9+XGdeX
1mw3GOXfTKKbGrNrW3bjz8DfppIk47zrcj9lwFO24zqpvAgBFFYWhvt9klTds561Nzn9XH0qSztH
45HNKX3tN3ry5JAdhxEvIYX+vQYXabIEuBZLSzXOZifpqEEwx3thXFCwcYCaP88fqQyiS76IrcyX
kVTwtnBWZdPX0DoW0Aje76VP3W4hqSz9Lvnajhr8MBFfljkfbwGL9XEhwevnRDtt0wuNoWt4NF5v
AKrR3rt2b5HzOc3dCOBJuRPxJQYC8PhqRjSD8JVelzjcRXpSTyzyb1iNvk9NMJ66zD7DGAquXGME
zrDWlj4G6DKDuHUEKsSYth54ANvvYOO8YaKRx8CFR7TAv/oYiJ2jua3mJLW7Rs7p/rjl3VCLtM8q
vYanMGPLTmZTj2olS3FmeYAR860laHZHM4MaD4M7b/NgL1oTVVCNk0IrL9iBi1VVztYRANZ4t9u6
vDzUVHuQQGl/zYDy5impcU1NB54MEtUUf4xhvafdT7L6Pi4Hc6AaoIkNfqLEWA9t5/TBj+NCCdYd
tyTjYPymYde1Q2kBnu27QR9ymf4RKNvfCKr7ZUAXyTwvuQbxifVqOLjOfYhUxmWT4FJKjLMlEkkc
y0rYvMF9zuFbIg50M62On1Fem3IdW1HzdW5Kz7e6zML8r2kTFPzgPKPUZbxMseF0Sb0mQ4wABfYS
dK9DRAHHOa+ESYrwlw2z3awSUlvOp3J6hKK2BNV88igHhnWMdusY3j5LMX9Ot6KLAfYsevo6w9yp
4ISDwo6jtwHzNJlBLMV6SSE10BUANG0rLGUXQzm9xKs9t9xBjEGxPs/QreMm01WyxVcA7wFEH69q
+ab2dJG/7OjySjnzks7hV5mE8znyyDkXy3xiMhwKtY1Fmsr+mMWieV38xVZs/SDrxs6rHDA/ucBg
GuPqbjbkiWhOrrlyKOrDDDUn0iI+WLVTmp87X4/XYLr1RqcofBuzizPjvtAo3beTWA+QokgBrsTU
AP95ybhkNxmj9kaoqN3laF8H7hdjwLxyAUQw+oKKIsvXj3jsX3jbqzoeWuTOkmYuMtu8bq6NIGt6
omiJYFfEeyE45P5l4VtT+6nHjhvKn5LzHF1r+AWd1F9m8+0lnUB6omMEDqjDv/I5hGwSRsd162rf
ebyirXqQijqokVSDjAy8te4Jt+dl8Xb5ONIC28F1b6Pv2/sSNfeEfMxCLO+ggrCybXIs5mz6lbWS
BQVmyZs3MyhRXRyfu8ntEE80z8PoI58XdxlmGNLsEVB7WOgjRM4peOmw0NFB5Rdq2LuTOWrEASmG
1cMhbfRwVghRTIZ4/LHO+Fc0R1gPrdQ1Cxkt9CI9IIW+KUQ+jQcVrIc+IFC6HgM2GsOqJbaGUWyv
JJ+8fdv13/whGy8aJNk5xbu3XqrLJVFhZSCbHeTWfCja928OFyI3GSbZOLcv3rDut96jXwQ4nHWK
McY6+B+BAKa2TZnexwgP8HxeqlWtpJJobWvl07icsdDUrBktLAtCi3Y10WHNO3NmY4vEZbR6VTNH
4ZU//soE5bbogg0LqUYxn0WuaJUwUNfj4DWCwVgldlrLDGYN2ocBCQrxopMurzv80TIzU3hgHBVq
O+hbRm9WjvF5bMemmAcpj3MrnwOPr7t8xQlI8zmuVhBxhVlyLABoscvMecsRBGXJKEN40Ab7leTe
wQzhdI5WkN0A1WRhmBWwgtLgOCf6VxijKApMNu8bL25uSQ5JQg4BPaAq2kUrxTeyTbzmG4BnEpr+
GGvg10KPI9Kem6nS1Ysq1nnd/vOLDlhbRkHgbh4yAUnU+Oe0Rx2M9sxgJdo6viNiyA5zoi4NT8dn
gDGA/XpMt2sMqeuHR/Kh7DL96kuxHWIaeSdB88IgrHTVav1u5BZglqWQLiyBoqgAVe9QK0Mgndpv
ZLDbPlZbdGmUyveDUz9n1Y6F7/L0kBsENIOhg3MSdReeoLhoIK+CmB7FWa96F3i9B+kbjuWxTXv/
GPswnZAywppMz9ncyGuiSJ17rb7N/ryL8Mn2veVoDGP60kDbvHY+vqn1G+5vu16yFgGBpImGmgDf
PMk0R5OmvZdYiPT8echGgyCFN4oS8Lm6x33f7siqMJ1TlJCDysY9B8Z2DXnSXfGxs4V7dyKS73G8
5Mfm8WxOxXeL8XBGU28g4GMuQBbpXaVedxsWXyOZEL701I5nBHlM6dCz1mlra+DH60v3ONh8qmW3
vOQGnWpnxXgfyNc+zZczifVQoXlAtCWdZbkNOoYWJYbzxgNx1Hm7Vp0Ef8I8+8XfGMa62wRSvVu0
D0gQFhInrmRTnx69RWQl98muj2FYmm3ke56hds0xd5XD0ohTq7a7nXD9am1/EjPwQ4iTeuvoUHrI
KV5zumQlYUGAV11+rTYmzwLDEGyQ/8U0fcGkf/OoDm7oeY8bbtZ4GZK2JGZDcS6PRMfTHVsty93Y
p37RTcsdAuFwXil30LdJe046lI0xhFsJKP6ajdXgRVgMHvEa2QPKBcJw7BUmYYUYyRU8cSGgOD1l
MwZRZMYWZeZlGbvhmkI65PEaVrKPXtc4PPfjkO09QfmRZo0qwmGGeTLk7b115r6l1Jwk5MCpRaCG
5Jofleqg0xhXrESzQsBfnQJHChiYeeEweZZWweKZQ8HrQHdRHSfaYP7IcV2b5C8uxj++SIZ93mU/
mUtP62TUTc9ygOw+LeWAsHEdj9ttjDTgzzxaSwZxuujhD++dtfOeSCz1Am3TblXRQ3Ab+h33+n02
pEEFumP5CgjrsnhJdIxS+M2bS/u9UwEvfLmycwyY0c+WvjR6xnu1KNP7bHntmzy7QMB9pQHWEtl0
8Hp5kNfJkh5Tr9DT0B8TF0dH9NwYHAu6Nxc/civQdoMNyO8SKg/dY/Y8W8hTa9yywvM8UrkpRtWz
QFEagulPRK0+d0NaUz/WBy66OvKxyEzL9N4l+ruPTFbZuPVjWVDZZlbUn59jyYZ4H23p+8o6DGAw
+Yc1WN5YZpaa6dKD7XbfGsSrCN0ZBFExBYIqBpc9wQZT40nP5LVvz9iB0H4DmMSrdSRq58XLPzy+
T7fv0/z7t+/375/RZnllQ4fEWvIQe9VDS+ofRuwy6XppIMJoRsotM6yE+dRVHihmzASiIJ5poQt1
vipl+mAQPp+LaSphWtEjxEP/5HJEGyIk1hGSYCjfCbEnMefIBxJuisynz3TJKWIWglefvv38sPFR
Q62HYGSVv3CgCb76UFG2QJb1Dvl4F7iJ557COj6tD6XMl3laNLTPyykJ1hMNO1UNCGAWQszr6fPA
pLg188z3HqSa0+SIqYnF4FZwsc5NO6JTjsNnXCxjYZLha7whDb8QzvoCvYxG/iCgJUx/Vfl5Bhkj
Cfr+7HCFpKx1RxktFiL0pksRivGUej54/w0rb7jlCJbT/C0QXl9QoaZHOEMWzTDBaGeUlGhBEPV+
fJLPQ/74r/Ih8v37Z14Uil3r9Nt/+NBNhCqpRTcSW8QLPz/55yPdd/ZvTz9/kfZOVCNurgg0MkUV
jMjN6fNR9q9Hn08RcFlPOgxft3m4sUFFpeqtRLLaIGAYIwi5Pg5516HFR1azMmRcTp+HGKvXcRs1
7CDYnVuGfq9IHg97Cefz8/D5dAtRjAqhEeZU9mIyhD8nuvmoA/BlPN7b9tA0oec/MIz2E1JoMTtD
VYdpDLcCBa8AOEt4xvZT7yMLEHk1e4imno9D+6mXogZBnjONvy4gNXcjnOWTQgLy9PkIxDwK+U7G
u2kW988fwUi0R5Z+nR8fR3Pxz8PcG1atRkaFeSjCn6QMTTLwfO6Rb+yBoSXDT5NBNOsSago5O4Ay
/zqYSF+WMBj3hrWgRmLD0Vc9FGGYg0GdR6I9eCaBjAglk1vyRLI2+AeB/v8Bsf9pYxaCrYr/r4AY
xNb/jod9/od/4mG4J2+Mu1cC2scy/bmPyr/wsAz7iQVpiN+iB0Ww4BEB/N94WPC/MKYg4UQB7jgG
TRv78PwTD4twLx/w/wFQZ2znjxuUZv8veBjBC/0dDiO4Ay1uyhDHaQCEIiT/CX82q4dOB/3RsWOy
grTo7k1uEQaMp0IpGv+MFleK7Gdmgpc+14ixYH+CykzZtyFHLjkmxJTzSpt6JOY4UFf0I36PAQkT
JzNPUiu0JattTjpNt0OXDVWcj899kGCRNllXBCsM+60J2ypSSFFxlh83gRU+bEsng6mI/e9t67M6
7bKsmF47vZduY2isQlpuU3gKJrjvfzt7/wQh/57ADf8PX0n4uN8OvpUwSsDE/nfoNl+ysQnWnBw3
L80PNERIm0rvJiEw7zXyikkXhgUqwaZGcXjzKTuEW/vDC5K4Er2qRmi6yO/kiGfnqN4EveS9b0C+
QkJrdYLUH8pymiffIK32/xMMj9P3HycUlAo4GNyAK/FTAITRf9DwDQtlnyx8ODa0+aaGJir7SD0r
m/iFmnO9d1tw79b3jqdz6fohL5D6Xo9kzN61eOTrRgo2gcqkXKFAlKmG4QxIEOlHBPAF1sE0fhhG
G/TWn6bv0yoKEdHSGS01ZbaYYgkJHCosIpb7INyeeTAgkuWNf1TcTkXfzOdBcln32mLRo+8k3LA7
BzHQ2LNvoaFvaT+TUvPg6G89titIjkEr+DnJnihDwT71y7Ljefu2QVNsNkx64VF5TV4hz5WU3lTD
0INEALGt5az0N/JzZJ9YgPnlOqBeGcG+IA2sQXbPvGCsJ+qN0FZNXiTz75AxCLQP8kc07kglAhcs
VAdJkvdhtfh3E7a20S12OPC+9sjXlyb0fiGV7cHwn+M7k8shDVNX+iZXxdwwVdDFvwwrRgs2GUCO
zU+PjiSvXTgDwrOqL2e8iKfRFfCFPBPVIfbKRBGuZp+KTpbwDT5a92pNi4rZko+MHYMMHnMzzAAu
szPxscHFNiJs26rp3KpsR6X4vm1JnTeSIVdGSDER5wAiTteBbCAwGLYkirdwn3aIjbYuK5NY+eW2
DdVixm/QKnEuV96jjbG2HnS4FCSr5pGdEZ/fSjV3EMZEAqJNZtE9bJahDMIK9dGFumFBGu9LFmXt
QY4hgg2gN7dH42TsSaXzz2acYTdvWzFvZMdw43QvURYvCRai8U23Q//9TDOU0q5335V5G40b0Lt3
X3tHfozz9DOV0EzJAgPEQv2au9+T4M8hG3s05Pw+trOP79G8J0P/HWKIRxp0Q6lDq+dtNc0eodbm
3G+w4qwPMJ1zQCnhdfC3sdQi3HPXIC8zerToA7pP+0Bh/KBB0TpzxUDc0WfDDtsooXcxd7QuexQX
F6bH/ewJUDLrcWrHX2n4HOXmtOTqbQoaicLdfngBNj5YFuwLJSDF4rRkKw6bKyzQd0uxs1Lm0h/o
bmTlseUYq64vIM2XsGneszZ9lS0/EW+7iJ75NcQOVYHx8OHhJqBZHPbc0C8imT50OH1nEukRKncx
rqSiY8uPOcOeTBP+XJqsRZcdpiBYijZHPet7AqJLg4k1ed00aL9U/pyy7K8G72WU7tSR6MObWF+G
Myb09OGH2/yJm/ibwPkMBLu3DT+3g9hDAn2zbjgNhj4hN/qrifEBOvJB3DruU0RWmq55yUR/Fbmn
S58KwG/xiwSXOROFfijMWYG4N/o3ZfaKBn86XHlFxix0EiLfYCntEj+UhUjSBtcQdsoKN2TLI9tg
GyxfIwWrIa/KXdC2eI0ZnpNJnAIjFd11l1Qa+AZe+dmlGTZraZ9F4m555B0gClRBn8kCnRmtUV5i
us5rvU43x1vEYqgG96bD49QsRzGyCdX7zzBWF69jX7Af0IgsmH3roeliXx1s7dOs/tM//i5wxapJ
9G422DgMaWUJCOJxfbvpQYThUhoVPzayqSMB4xfZ9o3Q72bQrtiM/YMoIbzMxuBLivp6Dp6aPnh+
/ELA+mtX5I5s/jOcmxeayGqCrF3wZiqjLPuR2ehCM3Qgx3TKAQcO5tt2dL7DphUBwLe+QaxnszXP
/RJi3QRN0xeF3yd7DXG4SJNRlZzFw25J2GuzxsFB8OWI2zlBf5sT9EMB3QVkvcPNP3Zz8B7FNRGj
rNo0vSWpfqf5CF08/jYj7VRkGxmq5MNPO14N3F423kFKzJEGXGjJBMsQy4fd0S8ZQbA+fZ1G0xdx
wEqQpuK4IgD6qOCzMtZA0Proa8TZQUowH7YL1x3wubvsx68Ns08JlDhYS+nXYEI5306/GUf6Il+i
3xFCgHoG5dHhwdhwADLKYM83/Mrlw0tP8kuXZ1gDAc4pFv0ILWivHsafGCna4QenQrwVAoU28Bng
XLebVySb+ctGy3PC89JS9TPxrX+C4rbCYEku+cqxtHP72BTJ9LvQxXc6EzihSh01Npuynl4L6jvM
L1h7XIDP3Aa/1DAa7FSjAUObrEij+Htrp6gSTfjRe837yJZrBGmv6CKNvpr6e9w/AIKhf1Up10UY
xtjsbIQPsmCDmzx35NqH7X512RcBa9fL0m8qc9i/QCHW/EP0/MOprV6SBwmEQkTM6Gq8cMaeUthq
oefYuQnM1Q35W7CQsG+Gfk4A6eAD+hFNyhwuUbG2EHbnR+eUFMzHVn0p9vgosj6a7yz0OwCBeX9N
OmwQN0/09wabG7swbQU+A7RZDHhvmkbEiiD1+rry41xWa6L/cL8fCxlov3DRVCsnHm35caYDTs8c
NXUWv84PA8Y0x9RKAyYrfcJmBzjZZP298Qg7+YVuH7rwjSEDtCceXTC5PDz+9HVNsILS7BTO5mb9
grD+lOg4KhoP7xbzVrPNH5CxobZiSFx3sRTXtVneH70n5mKFPVfCyzqTL9JiD725nb8/vrq5gUX1
OB/w4L/RYfm9ebiIFfO/relaxGD7EK5L32mgvqgU6cNlDmpAwt/SMYRPSGCIEfnbdMavelTbM491
YfPhnEvvaV3MD4IFsdxAiq5N94a0ITR7iaZ4GPRXEDbVGskbS4bj4pIXL1zvoh837LMAUi49eYt9
bRiPC/CNmJq2/Aima8L/KjYav31+OiyPJXEaBquTx8efjRKyeyBzmUj+TMJizNsUyil/NviECTYx
W1vgUJDU3XDHRgh442StmCz/i73zWI5c2bLsv/Qcz6AdGPQkgNAMyiSZ5ASWitBa4+t7wePey3zZ
z6qs5jUgDJoAAsL9nL3XEUHmbrrGiXeT62b3/fB9IXWxQQXc7pt2D6HS2NrVKDyrHY9dPotjN9mG
hxrjwSjR8fCqJ1W6rREhjt38ttSCYNGoHVD/TSBdMBno1lx6xRijt2jiE9Kc2jNjJTkoK2bEbcpd
ZZtwRpZ4a1Y5qWR3vM+g1mzJpcfovfWW7KhxIgIUb5s8Q706VDepmX3ROmdAbUEPJjWNH0hztPOY
T5u5XsiuxPmzrsDpIumZ+ZHpfEnSyN4US8vP2BN2S9UnrfeKIi62gZUAjwl5/LXxSLukJ+Hk/kIr
HWyLRQ09J+HCp/jwb2YdZkraNjhcqph+f9AgdO3Vx4JI9UYL44c6T8kKuYoCiwfFw5D3rVdpySZr
j1PYOr6SkdoMGsOvHFvzJ0TQWxWFb56N6rEWyjkzSdTMg0J6MzR9OwtyQrj1E+LP1Ef93vlDFJ37
TAe6YvF4KDUsSXuxS2KYEYjJWMdIgzgw98sWnUw34kwY1oHqrGKrfyblmDbbZ4S+8V4uHJUUqRfR
HF8uvG5g3GfNMtEyQoH1uQs5NqvLsBODQuoGDV45qq4/1yrfdmMfhYtNkF1oizfEq1avKpPV/UbW
br1h5EBfD0juSE5WOC2KJBl2Uvs+DeTjN3I0VQP6F0HlhY7zJpXwRWQEIMDGaiuQrBwrXTvmQM5g
84l6j7raPIrGxSqD2pRQaPEkyJP1yRx8MREHl6u0Xu5Gjsl/EUrbkJyZrfFGx9Qmvw14MYVIGPPD
bLekjHKV36seb+I2FMdBjNsa3w+Baq04YhpAaeb2kC0iZ7lNACrxrreqvaG0B+xXy5lbJrprFC26
m5yItP8sBO+BtthmiIi9UGuT2yggHDSNOlKA0EXPHCxP48RHYQo6/VGEiE2apI92tGBozWX1sA1H
eKCmjSUHS4/1YOkaNsY81fzQrHUsyujNRK4Z2xhnI1Eq5VKiNKXdDo+rTRMV6byytYfynfZIeTRD
N76Jo+aly5WJViIymoxElpbXF7WDkqfkNB4ccgHRMrs7RatAtGj8/9aawptxsN6IL/xYmiUlYUAr
tW2CE/neDInZMc6tiuhwZT5GGjbque83lrXEN3bL+6Go+FR0OUzRNrKy94UPEj4IhyzHgKlqfc/i
aTW2ddg85KbZnAmhiS2awycyOtNlXOhMqZibdyT8tbNNqCOym/BOm2L66oV1pI8P73AIkofO7exN
yCNDU6P4PnRYvhX3hJSq9FslL86FRkssqcP2OZxjaGSKS+tSIDMLoiH7KkT4UAYG0o40mXZlPIRf
yHh/GDXvb9hdHhag7uiOgYGvY3xDUAEyaRTLhVvE8R29K+iMh+HB1gfamMI5j7YizgMJbit5nEGF
oJAtvhKFobtXufOdaQ/3aZq4+7QPv1sANI9VaX7PJhGd02BIt5Pd1n7VxcltF3TxrWKMJjHvqfF7
3T7NSz1/UWxF81MwPj7atEc40s6XUMEhrwx97pU6Avm6te+nuUH9n1bLgHCVFmuRABOr1sGgmvfz
aA1e5GrpFvqN/hwL+z6txvwQ99MFbW1177oBOF4tOzhG157DaXzORFaiZvCDZRH3DvCYPnlswGfd
xJl9iEISY3RNHue5MDdJg9ZipY3GdgP0KE+H3WgZDhi0EAymHerbwuWrqtZfA1ojPh8x49haiXvM
hnJr5k11W9VWRuQ4NI92hg7OMu7DMVUPSgtaNQXOc8haHRbiF60l8LCY9sUuo/AON2eLyQL4yzSE
JzToxS7Kg5/dkFaP2qT6STGI/RyZGAlxDhwVbXkbcFIf4m6voCE5Ivk+G4Nani3u3Ka1d8San/N4
OEUR+SIxojkUUfEaLFqKcbpHGta057GiC6rmsV8JbogBVwXNufAcEpURmMBSMmhFMN5C47CPjg0C
ZNbcXWkh5KrNFF7rQj9esyq4nK0OiFGJlHNgnrsBo2LfVKEX9v2vJOuiu35y3oLceBlcWjLT0uyr
cW4eGu7cqA4BGIQleimgNlqENBJEkpfPC40jM9CJQ8TvRlwOjzgRtwp0tiYvwodkrm4DIx+2UKML
OiBIhZYMEadCHg1IqmbkydZcXhbyLjs3yYt9nGT4vCAdoiZDLgjZoJy7szmm/XkDerp5sOL8HhU5
0Cps/tPenluUAr1R7aOpUM+RMt/Rnk521Ip0joGyX1L0b6paAZMtMmUbivk2SBf91GRmzm2ju/u4
g9hi2SNvmaaY96oanMzeLp4tZfzaDZp6aV7rRom/9FPvp0Q57tHvIiilwQjp9FENjZZWVWZCWESH
r08bGJU07ZqV3GOPqZ8brb7FDJD77eT8DHOs4Oi06vOEw0FYyw7cn+UTK91VoUNozTafZzfvDoM1
0D0iAjdliXuoVFRSGBpvcOY2enIRQxDCghwDcmKe01XnHB7UacnaM2BP9YGYJQBpbk4ERAjdN27t
uifStO5JjsXxTVXzSVZqBVBLs45OeNqJqJ2KKFJO4ZAcxnnID4lbITlUiSUpzeRaXqaAXZvXFBUp
CwWVcf1RKNqMIQT4UkK8eKOpbr+N05ncsIZL6HQdjSu8rjRoIIHUR6cY1eBOzzLDX5y5o/3Bs9Z3
yW6c0DKZq2i0y5N8K9XRUWv60WoVpofheHKWHMyt+zL1hDrSrkRwa8b6chqQov81mpZ1fFQhZKq5
Rd5wHcgx3ZoW+oHIIa/T3ZzFvppkuZ+uPkezITcjxwr64bTwTXT89hSCqaC5Jhf0ceh45ZTAXF4b
LrW92hoTTMcqtS+v8wLZdPlcbPPt34Zt+s5r3vYs4L6/bSt3IAefG/wxqaqrgXJsEt1rQvqgn5vU
gvZsWKjIBP85GLkU/xKb/DaqVYRsrYis4+fWv60kZzqKjaairTOEJGvj6499/jEJzbqiCxw11/Wi
GvZcp08CFzaXRA7+2OI/zftcRZt4cuNO3VVra5EXYbghv5ttwQYbC1lr9JZtGSVbubg2EfXpo8tJ
Js1jHCL0tMli06ljIIK4PxE8JTcnp5115tQGhO4ChFrVPNN5s/McbvDQ8xWdlaescL6gFSrxAnAH
8Fz9cAn5bCFgleqWW7w8kdZgQbj6W5FPoenXsycXY2oeTPVeMfIISETbEBSQBoXVuZCY6vtULMdm
GH8CoR8xkHl2GFx6vToVOTlNGhZ8IGcLfb7AvMRdBAmDdro1PJtpHm+atHqKY/ERldWda9V+aLj3
pRZ+s8u0ROOU3hKJ/WiQuQ/xfQ19fjP1sfArOz7S7f46xFW+IVXgaTnc41bBS6MAKlcb5RvmJp46
EYKJrg5KPQHfgFW8VBPqQ6UneRo6/Pduvhil8hHYNIBd7akYzeckHcnuY0fodedeZhCKAO9Ilo0/
DPxIIUUFPFuvXhvzlzMRyUWDeJerwwEtzqASAVKbES039gezwPJjTGdy3udcgbOkhe/6es4K6Yp2
9T04Z4EkkgZixH8b/Y72X9JPu2n1ZYZh8aSkxXmcXK/LMb7VAjmneadb/QvaTyMimJ7VL8NsPVol
CMLSNAFMKj9bx1R9t0UDu9o4teU5JVl70ExsUojEb7qmPWBJOmW03dI0SBEuwP7P3RnJkT3cDsEH
HnKaRVhtsLnRQQ7aFjuOcalDI8PN0NHuzAwTnWBDinmBmqrRG3Cz58lwwg3EtZ1zbmhseVXquL5L
HMKtEdcJ3kmemdD8D5X6sauf53QeP3S6piTSUsd4n5VxV0/BUesDJMkjyi/30hU1r0ljbZ7fqk7y
xaSG8UaU7pOY/GS+1JbpFd0AIto62PHsu937MLa4CUblx+jWN5jJUsDjSKOSFwDNr1MQNQRhe2Pv
VMmZlHcOEndMaL3Gj5R0x/dtV99LI+eQW3c78CLZ4zwV3twbMThP29px94ybUa81duPOfkAyaU15
oSYlCZEjz9mYlTUdDI2n0HE0pO005MO1I2OXZeDX+c9GGSdv0YfSaw9GBnwyUgpSDimg6iXhAkIC
Jv400xekpw4sz/XmR5cqBF61OD9Fn92Zwuw8fQpSL6hzbsbgQW8QU+VFiuCCFqxj2PNWwBaH/78v
1PaFTtmRvgTqRehDGypnlJvQtO6x9WNim6yEJx1mfJT9KuNdGqVPZeZ+OKNab4eyOrkpcC5jQbQS
uPp7qxr2xmwnfAVV4plEVD09K7xF2CtR15x8Qfxefy0zIC9lLggEZTEZCcxcUPbrCqdwmaLAgKNA
/mkye2dTLSi6BNfNDdOvs6se+wnziEXUFLKxVxVIJqbiHVNbCj6eZ62yczotJzRpt+tfkMyxl9F0
JcBpbNOO76tiNV+44XnT2BS3cJtuAM3o+E1JyK7OiDI0Cx/HEh+giXHZm9TVLpnYXglekhBD6cdj
1ZO9sSd4B+FtTqqAr5kQtBDCG6gds+0WPipefZuFlPbIRoha3VtLuAf0TxrtllVBqk7N5Jdp65K+
xcLnpF8bwiNbI28sz2jqpyATBd7i7C5tF8JNCmBvQYJq5LmyBQE7+10v3YDj5UJqyUD+y8pv6a2s
oJEnSNvvqGF/NMRD+DW0d2cfNpO+DXIwqMv0qyMP2aTpY4wlRIzYyQI7fF4T0mS7wGl2Ubd37Gzf
jHW8tXM8jQJZmzdiDvGCgCY9YutpI6w88eYxORoI032s1ubG7dbT70TsOzUt9cawiOSJfYY+bReZ
9Acn7DCC/onXWuo9yPRxizToh15H7T7R53Bbq8eWRFqT5dyCuknOz/xA0HJEi3m2BuVuWgP23fpE
AmIushI4fw9RpAiiTeQqgOGTmzQrfzRrPF3HUkL2oynPF8ddzSRusKkMJd4L++BCYjkG+vwD8hJG
wGGjaNrLEBO66eb4LZg+JmWuvLTAaV82t6NGeldiSLnpVEKnqv2REjLYVRWpAyIy4FwBvVkLIuRU
bTxUYsj3AVLMlCnIUX8Sg8UWar3FcJX8JP1hZDrm4GwhIphUwnPD8WFpnB8p79BKsZ5Fqp3zhadB
1/Q7JR+AM2jou9se7XWfNV7XckxZyUVX0PIFhX2XpHkPe7J1N87U+TztXH08Cx4tiKSWP4WJxSqr
vMBt4DrUMzdEoDa73FUeHR7LTV51mtcNA7d94O4nw039Tjlkyq8mqzPiBmR2sEVPfESx2uZT/ZJm
d1npLv6MrGuDv9wwKv3S91hVpwqfa38LSKveVv28LQxEmOrMiy+hkVQvNA70LDxIscL/qnL+O1WO
AYhTXiqQUn/VXPq3ckm3v4Zvn/UYJbbpuslfuhzqHf2LCpe2oJSyhCz9jm1C7/O3EIfaSCofBtdE
6qiScvrkNFHiVFUtm7mOSRrMgkX6N4nq33BbHN1/UJ1olvkHWVdFzSNQ++gwoVxbF9YfZM2oM6eh
aCrjEiEAS4bG2opVgY9zcNjAFiDpjufYS/gIVxGaT+S9XRpZN009is2iN8/YEyCIWeG0s5VgX3R6
Q4YOixsR8s6mPU+iFoeC3oBl16ZvWjTsIhzt275feRYmuQEVgCixY9xDWkFZDPHc8I4nkR+oAKCK
+4CvyV5zTsDZ2ssw2xuod8Jfmmr2iiVOzI26nNoVPdAk3ROdxPqmseCSGKG2RxVNhZSGYLg6DtQ2
0Yej2ikq1ZYshOr91L7QtP5iGf1Lk6nlq+GS5CumW9cJ2qPb428yBhoH5Kx5u5j1XSR0EP0Yq7ZU
3vghFHcloxWBh76c4jy6ecpUKlUpDpkpGPm+q/fOubdBJNDVe6BgDCCkvAEAor6SHNolGixcKzuU
6D7fyrK9j9X5gvpkFezRntELKi5EOl3QBkXIpC4P6fhm0ccgYQkHnGwBudRFe3TDgRbQuoUdduHG
sfEx6A4JUIG+3bdhJHmk0fnfE/qJJhkGkgj3RDKrfVfm7dbYacTStZy4KZhBLnb10ffaia9zTwKW
z34Yo5EwimDnmj9tpYq91gk8HPj2eSSjfxuXnq2dFxTEdyM5uW2R3gHy6FfgzeSb7vgh2pEIOP4s
ZY0dJHQV3GIkMz0JP0niiPgw/fy4INUA0WhnQfzbgG0qPCFSuo4lXZURL0Zm9q5X4qDaUKeiaNOt
ThblRFgw2ceC1LXRqZGfLKCFB4VyR81I6aC5SbZOg6E7m9WNIlKDBgLRhAH16H2YKPEFc3Xjr9em
XBLlC/reCisg7Zy82mVEh7eCWNEeSlta+YLAwT3Ri3NAYPNGPDl6Spq9LXPP7j+sZggutVZ+L2IT
+IlaDCAsXEoMYRGDpa++hiafitAZidakwXmhxXckwkWuPTQRnA/GrYHgWBK5DKP2S5odr8hid3Qw
D3FjpedJQ60qXOOcADXi82sCqDGLmfhD+Oza4+C5tcFt26mVH2Cs1KOp3Uetnm8DbRouDb/iGPfu
nlIejTco6eTbtZGRWc2O9mipm6BtnHuOGiAgWOtwzKwtIinIrWnxipa0vXHKkvC78cXIov4NQP1T
FhbPqqoMfjlk1sGNp9ZfpvM0jECBMIAc56hB+h4H5Lk1MM52HDcbK6QPyBf0oo0tfnMVy0Sl8Q5x
guGgKcqRbJh628T44OGjiZ0T56+6yEvqv+Bzq0o+lgJaw56UkXHr5M5NZKKSWl9XBVWXINSGBCne
1Ey7dEjnf9V9Vd4INbhZkMbu0iSzAFsH0Rn/YOPNekQGWOnKC6gnFdt7+aZbVXAOEQ1siYXSfGlT
mAxOhyJjtk1/UaYMhWLaHjAfB8e4okKUkdF+6YvB8cIGdrrVKQMFHlqcmkPZb2s70v0Ae+5WGSZY
4Zql7RvaRH6SjyF5kuCl68zkCxgTr6zRHQx6bHppjja3VEmThe2CF/S2mw2uhL5qqQZ92ZRJfhNl
ln0dZAm0SCs4toJ6QwU/uWIjXdTGrrtzjekXOSPrKQ1jk7oDHXWL5uHcF5NvWR1xEtWmf1eZeyeE
2lwBMk3MoPEUzVV8bS0lIwfGOtZH7bgq5BmV03KsMOxVBL7Wm7kun9eqM3JaLv+cvK4pZ5LgYk9y
0W+jctFk2fOuhcEqdyFXkfP/2GNvEA0xUv3Z+SYzcb1Guw+FGNGRCBP/X6MyNSen5ZhcSQ4+t0mp
75GBuGAbApZs/rnoc5vPeXJruUBkGUmLHn4+7bueANG6i/98BIo8LrnC9d/Jvfw2et1M/pfrqOEm
Zx73bP958L/t+vPA/uO5Xtf84zzlNlMTlN4kmsb73O/nemhgnmYrLHZ//qvrCX6e+ucmcuzP1eXM
385O/uvfjvRz8+uWv+1eXgIRtugTP4+wqgadnmpWbhoy4osnt5cD065blTT7v195uejzGlUIaavM
ava8At9Ca1jz8mxwXWuinA0pqVXgkfp22hVEMvXAuiRloSEoxdVAH6sn+lE94HcmNzSDY0mqDE7W
VDjcLnLu56IOnv3eDpTTH/PlpLVuLPfwufS6l1bG9X7bYxDRbSe3eIKVQTdc3SYqbgwMmBUBx3VU
qVG8XafnmHBiVMRk5z9nFhShOabl63UVuUBuRw0MDevJeBeksct7QLHrE/wp/K4Qa3j10zHPHPdc
rzFQsFio6taxZg13gtrCmI++jcJspxRASewGVPNYn3f5iFbyVVDpt3qn61zf8gycl89Vym9GG7g4
OnS623b4JdpfvMnNTVHM75lSof2TyLrlH26dhNfZEA+vGLs/Jj/Xk5vxa1SbdCi8Soj+ME3VGYyZ
OJpQSmJ1+l5ElChompZIrbtEhmcaIxkm+6mkGB0xs5Yc+Ap3kZgXFHPlSU7WEw4guysOM0hsmjiQ
cnv7pLqKfXIFvrUAxhvFQMPxJAftOuaUaYjuOEd2Z5YhF6YfWBnbiLqOycmqW7T94JRHZbIj8EQM
xjJ1vXDma14CXiGP3DgFEHH06TTdHN+UaYF1ICCQ6GMgDsOKSZz+GeBb/Kg0ilFUMD8BDgZGDLrU
vpcUn9lYyKUrE2kc3DXoMehbTin6x6U4moCRFopfIUPqCemS1qPp2BkJbj1dM05CtMZJWfXJ+QhL
IjL0mnpWOqrUEayRPdRvWmWvrlgqQq7XLYE4ryFTjSqc5VsjNS24FTjqR7j0RxVnHcLvk6vg9dfM
szBJd+EtoOknUUUry1GOjYjYG8Mo6dXzhp/0gZI8mlriWeaeyld6a73meuSYSxhpT5/gMlTGcJK/
AXd2Dc6vJ4dAA2D25PXH4D6cRhALxzp7/GQpCenwCkAgq3ULZ3w9hnk1x6QSHDuuo3I6WwqaBjTz
+lVeoa8/hkUdLniPlE3DYg5ipVt1GW4+5b8NwjlyZs/IzdtRKbSdsEwImRKmZOGmXjxVn4dDErmI
if7mDMkbUN6Kf8ybux4V0ISOx1nfhq5AyqmEu5ZWIIIZROcnfcVD/TZtr/xL+mf4xCUU015BUtfT
WU80k1d8HbgrUTNf2ZrynpKnJ++6XEI4r7/Derc5wdGMSHRAZ8hP8oTl2OdAzuuoiLIdHeNrsOIp
oxV2RP+xOClXpuU/M6emImvfIQSQJy1vITn2OZDXQE7yNaG5SlkSa4UuSfJSuDKY5OBzEsTWGzqF
zCtmolzxaC2eRC5dRw1zVfQ6RKbnuK9PkrqEn5e7eh38MVm21OA1gOxIJFT/75ioeWW0ynmh7tR7
bouTMxqYy9JR/9WpMzLT1XcoBxFGje1EOHrT1nVwMIHFhm3/Ua302Ha9n+T1G9b7R47JeZ+TBLhO
rd5ox8Ay7X1v2TsYXNxGC+zaeRQNopGVZ1sllZ8Q/Ub9aWntnhoXR3lCJo+0VWowcVXouCixCfBq
IcxcfaXnZitHVweomwDWHQDsOoEwfX0Q9ikG8bBZVg6vJCxNoHnDOPkySlZvC7VXa+D3yoPtJdQ3
WF/ojm6v8I6/nwJF9ZEX4jtcucDjSgiGd0TQalYO8u7oDIJ0U5R9IctQQFzlLSLHPm8GURvJyXwq
poKg7MoopvoEVe+yb5NGctdtCuss1oFCZ1CpsciSb2lOnfyqIYalzpFXIEciD4dLPgaWh2bgpa9c
ZRc2WejXsMY29RABr9M16yaGELSH4JScO7Po96KtHupUaTwT9D7PeUZVBcss0Yn1FK5RVQS6gB42
gyiLbbvoiFKhj2pVezQS9A59MbrXlK3M4pqBqlBPaX15aAGCDpeAvu+iIDwVBe4cKr7UnizbKAs4
ytqNQie/kvXKi4GfFFrobZbj9URcfe8k5HqJn6Ir3Rt0e73r3il5tvbVAueaTR4XMJnQBfNC+KHA
WZETVde6jpaOXUJNVkNSfHzdUXFXp0grlV3caTeVBpAKMDfz5NIlAabYtN2XqOddsyzhc4B4fJes
JNnW/L6YgGP1lgKkaOkFGtoTyYDxFNcDAoZW34Q5tY0AZZN8Aw+9vSa3QSft+1S/Kd3yriEusIVr
Tyv8I2rZaYRwHAbmvHXGbhuEuFeh90QEtBG0rW9KOSgUJSSDqf4yW55Fh5rdS6s+OQFW9+aUlB0Y
uXUgx/qVvhu4GulYhBVHMdzh4Ei2SYR+pOCFsgUOjf5YrsDTe0ztb2JoKNWcAFEY1MAfutg5qEE7
Xs8tqpB8w1xyiPWuL911AHuPAUEWP+t5zczLazk3L6HSLXS2F8rmCvIbwk5fusjGf5oGhWeIeL4k
HRwQg1i00/F1kFcnn1f4MYoCcgtK6Xr5CEebzmZ+kmOOEyMu/JzprkvWGgG5okZ7OV9f37Jy7HMg
VyM0/fe2clruNY2LaF9p/IDrP/ptPTmq6jYCKtv+uG4r5+XJeIwLFVyT9YOiG/22zDI4nSU1e83Z
VEiaJk9Fni4Xd1URzQ1GqWR8TBpX2RrQEaEVrSE0BR4KNaXQo08ba3a/h2P+slRIcZdsdPweLRE5
qAHzxFKDrbSr17Av9rmDyIXs3BZVOnKHItQ3tTEEPmkWxLNZ8yOY2mUzVu57mQPrgbmNXWmoBQSg
Hom4SUxSUdOJ4nGL8rjo0Q8twbpumO+t4VAgLxyDOxGFzSXQFM0r4Ox8E018s0yl/awT+zoQYup3
GuKY91Q5y+XooMctXu3sNARN8FRjdYccP30zo5b0VR6I2zqs2lsoCcDwCLl8i/QSVkSg3oTkUTZV
G1vHbhmtrVyIiUCb+vRbS3pv1y8Y9JJQwJuJllu5V64at3psmRc3Lsc7i7gwjgz+Xecob1Fi5k9j
1egnrEYpEnbSZepan7xE2BpP7vJWa5PYFVTQPNStu7yMVQS4l5Ocu1HxkJQaN1Vba/f0fnggaK/f
OzbE5XYtvkXaIngQwCrO/RTNRNc4lYWYwuLa6Vf4fcteTJ2217I++mrhiJNH1VPXGLuQrZNKzJwH
KyWxf706lIegpGhs3A/hrN0UxkwN5nWXszAPw2TpL3ORdAf0D+4ubbvxLce/LreMSifZwrwzTq0l
0qd+mN7lfDVDb56HwXSnz7lxWexu9Mz1ymgR+JdMrZ+JDEK9m0jEaIodfrPG6w+MLIhS1E1rH4dR
7b/E6fIodzhWVu4NltPdRnNl3+LDiq4/oAUASKc0Ad3CNNu20A9OmpVM1x+QgqNupI/voKu6Xaob
wUHHmPu86NmN3OsSCcpUrrdYH9jBnbzt5ImbtfqDaLT+aKpzfAZV6Pry8Avs+p0uype4tEkDqdNu
risTi3fpPiQhAVYKMBU/it48kefRXydnqXd0lMNTmDTTA3VIp+safVgcLVtJviqxmezMualPFS+k
h1axyJmrefkD4/Y+sGLq18ZAdCjHABt8jY5qVL9xDW40+Z/yGXaBmUVvtLb0bRIazklzg/Z+7hxC
m+t+rLjcJqMyvGUWkTCFfOV5MoroHnoSvM51jTAv/VAdgrfWFdUWuhO1taGR3BEmzkmxcz7UifNa
lHfv4azzcwfUOxFOXt+pCAWu+7AFHtDOct5R7Lv+VGnJTUFmlmJHy3Bdo8cqMixL+81pLewsmdnd
AD9Rb62gJaGw/peJdwA+wW9Z6Ux+MSnGDZTF6la0JIPlgbpAN1sju5ErqFUPogIPwKXrhHvhExFc
18JtgQ9efB8AJ/FNF+0ldbqFW1BLCOG32Y/srwOijJ8/maNxMcyxBDcbVX7ajNp34prX46lVx6Mk
aXQbKE1wE1NzF/qDmX3PQT6uF05bKsMj/9oB2mqgXQWRilg1078N5qtcoZ2n2WvU2rzttLm6Mdvc
9ruwU2/Lnp9nGAhTK1XzkyY5ocixU5FmRxXftqU95JRqflwcBVC0Ztc/W2wVmd2b32oDVggFAOHR
cX/CA1EdKtjHyovShY/XvbnRU+WU1kugIHEkm5WeBaLuW24mlOCRE3xz+LHkqqnRYVHBHowyxhwO
JYoocISlBbiJhIZcpSjRVROc/WYK1DpVWje3eNjHc2q1BkT/qn5Vs/persrTA7Ss6V4IraS7jkfi
VC9OdDeWLiQcFXiwgRkM8Xbz06BTi8nWVh40ykscaDyhzbSN5EmEhKQLUHs/c+5K1R2U90QxCz/0
M6UNbyMxoVQNHYxrIGpfzcUEUsnlsXXnZVCb+MVsOxjL4QR5DXko2B0FoqtZrS2jV7nm0qOL7gdN
e5iCwUXYiJW5Qx4+9XX/NAqy/HK1Gf18CarzXUmq1h8gJF5AG0Y3CKvIkQUi+oob9CLPxa3cr+rQ
G88iUgYoUE53SqmWe4fgewSoyQ2nDRd5gWp6cpuQwkkPQzumxzga5n2XhtYTWFE0WOuFQYKwc0hX
vQcq72pHd8eL0JXyJjC1AjB7233VcrTp66pE6r7FUcF3Mh/LM8abfK8pUwnA23Ue7AUwXFRRHKWn
ZqPuNspbCiHNH7uyvSnw1iEXS+Gi5Fn3PXce5j63eP7QqAyuUO6Q9qAdqc1orSvSvzbjfJH7ijr1
A9xPgnAkE/t26ifIz3y6RQhmh6O2fgyxC/000L4CHBq2ix1N52Qpwru8hRZw3cd6UHKyD13llrz7
eNbWV5PcbN1ermaE18pW/5sb/29y44al6jAL/imi9/+VNHr51eSUx/odWvHXNn8lx4X2L1OsWWhD
1SR9gqz3+Kvt/u//UYTxL5MqaKqwTQ16vGX/Bq0gIa4x2zEBa0KzID//d0kj/V9CdykXaVqwCdQ1
9f0/SJWvefDf6pXprgVIw6U+Ej5PYWKD/nc+g6MBIo1LlG0hQHoHSqMRPyzaOG2SsDY2v12Y/5CW
N/4onmTiozI4U9N1qNLN9fgTp9APtW6UYXCYGw2lldPrGzFMYM9rIyb3y7v+Z9sizkrR8MwXOFVf
a2U6Ig2nrNmQv+ciP5UZ/U3CgSPP4uinE00tM4UCR4DxOcYcWeHaAtZuUJASkl+l16PfNy0iqNQB
OSWcTWLFN2XoQPrji68MM9AxyOn/9YmKP9QH8kQtW6XqPL8UOoQ/rirdIuo4IUw8zKF5mKAobgzK
Z/jIdyDlUdZGy9biNPoPoKkfWWwcqqm5V+HtwhSk9mtcUWg9yOmC5x+5md9k2TD6Dl8XzyYxmII6
92Y7rrc6VG4k6mvhbu0VcC1Y3j0VcwiXOMZxwGboLaGpb6kWcRFheskIwlN4dyu15IquljvCvy8x
/Uhq1ESYtyNYg14VGapHk8jPGm0hwexypCaHjcEh80aholpMwfNTOuDrXNvtJgrrQ+Roz0VMPhos
be45bnJIHAo/oM2w2CT+0JL5UFSj9NsA+yA9of8/9s5ruXEgy7ZfhAl480qATpSjXEn1glCpSjAJ
74Gvn4VU97Cmpqb7zvuNUDBAT5FAIvOcvdfGu7r8qjn3CTX6tIWO7l8kj0h9An2cCNosMejNpngr
a9YVoTe8D7WV+rmdjcG/+a3Wne63I0D+Vo7J77SmMHOE/rFTkt0E06ODk41a38WLEz6lhvgO+peM
CWSlhWDN3xSUyCMzhaxUqxtRNmOw2NahVZySvlnHQiEmqsVw4UbF6qGB3xlCqgj0ZLyq4sLeWrX7
OrVIFXQTG4wKoCqNqZJzuto3VUMZKes4cc1n7RsgQowLETF3QC+xEKMXrh2cVSnzCqo7yrYZR2+7
mN6PLIbYhcrvNSN3xWRGv1ESAPQuUw/qnKdcr176sbjPyVYIHOrkqO+uE02g6VvVJ/i0rKtyGI/E
Xwa6lt2moXLXQ2EADZtR+jXUFhjNADaEB0ybnl/RJPUbnKh3VjUUgUTE8OOn6R0u6cDBATq14hNs
1RU/1ANY2vbfDB5/O6Rcxwaw42IUtvU/slBb0+j72Rm9Q2JUIxUrTvluZM3Y6Euk8o/UpV7/9Y6h
/fUd3TWjmMKq5f0ZhWoNWgs2lHc0JuNU2atzm/hbtE3tBibgN0ynt4YCbC5x+1cxswezqMHCW+pi
2+OXITXws8WrUEeHoX/715/tb/ss4C+W+AymaJw4b/weZalrbVHkSuYdHP2arKR4T4GcZobOh8gt
uPZ9ifugQID6f35bU9VIwHMgj8C6/OM38BqkW9mouIfcyj4ny31SK8YDt0w/W0RJ22gSAHLdp3/9
ppTk/ucRimMSwRiiVCIB/zxHpRFYi5ED96B2EHyT6C5aCTLxmF0jQxl88CJ4zwZBl+s5bJ0nkQLL
q2m3+KWjfmqad8oHllFkZzD6x/mNnZanGlO2H6piBqPJikjzKDM7YD7SmSQiFSY2MAq6h3Z+b9JJ
B/2YfCMK/Qwn5KoY+KpnBxOosMst0ZvdNpuwM4O22aXViHJSvbeNcgwcG6qiyPKjZ3MCiIyVKwxr
el0FZhuniMgLimlmOQtl29JgBus2H536LCromWE/3nkhnFQrpBTPqvB7R2dDWHyykQYCuvkWRTUp
7j4Uqs+pt07ayn2SJM8qn7bUcvtNRS+Mtu68DjzZtFybGPlKFYv2NPOzVfVOWRPgE3IHV2/4kzGU
z722PpZTK+vj+cEBbOrXyqAiPPWIZ+DACz2+XKs2Xm3yh0S9nh1mTHxjXReB7u1UNxYHjOHAe1cP
hRmVmwwWxr/ZI3STOdN/H7RRCmoaO6LuoP3yrPXY/S3LNdRDSjNLMxEFgLhnNHZYBe+oDi17BWUd
0/Czq05M4bXqxjDwT2GAu1lG/D5ZHR3nyfSCYQtI3QC5QIJC6KoHzR37TZan/Y6QsccqxCNmjaM/
9jkdCrWPrktde+5T5H0Ye2Hp7BDasRzt4S7GJsyjooaNolgfCYZgQogXzD/QuCx3jAJWCSrUGAvh
koPgCDKmgO+E1XH+7Aqb/N5EDUzL+1GqxyYeH7xyrHfJANCibLu9LszmplzMn0JpoYCHyJmrkDAJ
19qW7E6tCJJqeYRleZ1ZxYNbwwGzJ/yzZCZa0Hf0V6CQ2GVMZwcMx9lkvceKLVUCi+ahv/RMsSIt
p2inhYgR5h2u834XD8o320Z33cTz3s2N53Yp34i1JCqntb41My6CPEse0xRaVR1hUgLTnYbOtZsB
cMYec1sv/XHKw4Rqs3PmfWkyr/Svvjl28DM2dTw+Gml10Idki7kqQa0w3jRz2gcu35CT8VWZL92I
P3+qhwfWs59znZR7jKa7omqwX1ZeGtgOn5uAmXPMxBrjR4eoHVCf8NLKzxad58Yzjm2ds9OCSr60
g2wuMbEpID7MZOm3oeFBtGfyVYnjNK1xgTzX1+35nakZ9FLAUymetnV2isVCC4M5TAecqABX3Lim
WW4Pd21bJbsBIosv1l5zapTHyYHBQy6Yt6HAT8e3MZPdmFIbNgwoVViJV56DfqLTox7X4KPAgKbi
ZnG3dc0qDoSWv87I19Kpjl/wQgIeqU9JSu0U7ZVfiznaIDA85H19yGoj6Mj9Gh2LEBt2Bry8AdmM
PZPcCbNkdqhVEJ4Q1Xtfn72zF9nknijDY9TWHiiE5jnncGXFbpzj0VGOQwuptNWXdxCjtuBlOJXY
e2zbL1Zt3RLwKLYtUHOGIWOPTy5nkK0ZBfVI36vkWrnWDOg9eSZN+pRqA9q/UiUiLaueJ71G2+pl
7dabSoOSibZ3cr054KdlDoE+zPcUcP5rfFIkcFsWMyPKHFOiXJy7MqlOiB1WTNS2UpR3AtfPTFo3
nG0cwsQwiYL/Itg7HN4GvXiIVH7/nI7WyaIh2NLj1QdmqHQSN6VV5buiVx6NkJF5KRhiTRI0Wuhm
GfQrqMEcTy455zizfRjpqM1BlSwNzCdb46juNJKPwNH79WZ6Q4mbbyZA31VI91EZiexO8QqIfA9U
5K0xSuxMICA2pNsDsQ2rEESV8e7RvIn7n6SjjkdCE5UNfEDwEVT66vqxcK3jeTd68U01EzTjKsUN
Dg/i1zu8yvGLyIdftQP7nzbOgZHttoXkbtdvXd0/ea3+XZhXgjJnPWNYxZSRbsXs4GtqipSOzfgt
swge7UIm3d3eEvXtMqFMWgqnQR5NSXxeUb9x/txkA9b6zHsXLgrnNdwt81bLimP4tgG8xaHatssY
6gvF1e+6BuftPMT6NhKrJxCuuKKbYqeuANwsux6K8GlUcn9cQ4CGFg5+pWdvacG3E2OYUsf8Om8A
7yh2pfpMbb95qyWcvA9xrhSvODjgfzeeVpMrYiu7ktWBSOODMnV5AGAgZN0IRA/1dKzbtGZNOnO8
5rM7tpLo+lDH+iZd+f5VSfpYbXbPjlecla66o3aXBoU70GmGBtS57rZuwaS3i4NzQgE1WGBFqSaI
SRRd8T0R/75v3f7odjH9Yg83sBen72FCRLbXQVpi0IyNcxGp+GsgG9jGvpvMeK/F6ZNTM5KmjX0l
Vu5BArbvUJXejKBBpXZWl4HlmM6WEhj4KZfoonF8rrwZPp9Ol8VbILhox2QsOd3OygrVSHDUzz+U
5DtHebuGmKQBUIGXvvXOk8a5OgLp11bN3pxo03UqndGz2oD9tdt8L+qEfMR4LoO4qhu/GvqdSoKk
6rLyYx6J+7yHE7kYryjN3lb/S5X3TPA4byZDf7JIlauM6IN+/ZBFH7lpYPqolcxnNvXcVXmCh6Wi
zGmNJDe031TF+wjz5ACxhmVEqLwIexlRypRkdPlDvS2x8veq+Qpw6SlneCH0wyXyaSpAzWWrMy8Q
I8tIkcGAcz7TVFcxQTZ8UHLBR7Bj9CC17VjEt6URv4bRa6ufsoJWjCpMpJ+Gt9eqCTd/rB/kc8c5
iYKE01u7eNt5QjtreEwNRs0CVWEBMRcTbs3xW2yvbhTFhX2WKpQOHBMVfr88K+QWktcVHwovy4KJ
+wuVMbcTn9aAS91BOXvQZu1bCdguqFVrq9e42FWTyDDGOGoRasMP7J6mxvtECoc/zy051KLsJa66
BjgUERx19IzC1kGiQADB+NYp1P1C51WPNOtVac5poj7kI9HxYNeVja4sHmYDhviiyfM3USp7QtuC
cU7TvT1Q5bUq/N9kHf2KU7W56uf3orPvx3Gl1VFFOCrV9ErMzHUHOxhtw84j+sovLeV5njXzOKnd
dh4RtkxMeLYaxeKA00AW9I4Je+IESAPQJWoRpDsuApPQttS9uopJWAA2XxfWYnUbs8Qc3NnWmenq
AsvLmMBczLnfLwp1nYlOu6oTosq/S8IwbMcruXW5iNYCRZ6KHuY0pgCZOjO4aNKKzN0Dg0VDs4aS
2TXz724pb+fV+R7X2InTPEl9j1SA9bvsr1w6T/tVFQGT/2AiDIwQXOMypSe2gp4FdMTGzZNd0dBs
T0KdM8cIryV20C+KVNv3ZDlUlnqj4ugqRh2ARqffpGtShcif2cU57ZrA7rpoxVOhgbetAYyWAiNG
JasETPeubjWxgmx+9U1yPy74hDnn/LK07MaJzxBRmenP8LPC6YZp0oTgK74fy/YZZ8AjPtlT3pe/
GhJT6KYHcGjf3d7+bl656/Jz8MhfyctfmKLuddiNmk7zCUys56fg15llEK5hc17vn6c++8Uc6jTU
6zTFxF+gLpz6KIa5ZHA2M41BZRYMph3vsgCM2VZe/p1133xl0X+9Go2+2A4OGJ7S1vALW0R6djqk
H0isUKWrvVReSXWZjX90C0IepTxShy9JDD+0aK1TlHOIKgn2s3Z2Q8DfXBRjplyBJLxl3h3uwhW5
vRDPZ2ajtadIQzq0KrCBgFUnY7wpgUh1H+2KQ5e/rtyS+0qykKOezCHzbCPqY7Sy/xRvyS3X7KGK
13a+jdGrYTN/snVAIERD/NDLXPOFHR+TRn2LUqo/41C8hC4GIMk/ScVnOoRPLJgOZgbS0Cusa73D
rWD0yR7HJp9XtQ7JxNkN9noHtSEiKYn6DnQJFq5D1+OdE8c0ZxKXlHHn4zayfNPofEUtrK2lLz8B
PaLwpYbZpUB68e96UUsqT6mxYEtwBjf9K6s2pkeqom7t5cYOS+aD1s5g3NyONsuTkK+n6dJP/JuM
l5byaxqg5TYNU61OR/VTTbRIl3y10k31FfQ3JAykZUx0ktD3f4r1tL6W/uQiMcSAW9kggUwwGuhc
tY1cci8Dr60lNu2voQP7lLu0ArkpCY1nEj62npuwf1DCk2UuJfeeajX7Xi/LihUEaEaCx0cbik+a
wltwk0d74v9Lm9tYxbM+Rtm00VVAxfTpHlLktQAheZBDdO8AGccrObvasVb4PeMh7aQNBh7Nr1AU
7vqCeIFOw0liQ+iz9fuwGxJOz0zh0qR6J6nj0WqKQzqbjt8Y4oDc/T23SRLAiXAkZde51pPrrCdg
LwfDAlRZh2KkjwcwU3b33pasoNY9Zlpim2YmdUx70bc5UiyN6kHT5dXWghNoNviFI9W1KCPwU7oh
v35aqLDhLI5x/ArsWGXs8W9N585Z21ZUBEivJcx+DSEdKFTYafstdCvCYKlwWGr5ovUQaEykmnyD
46nBFR1ktK78scGJbjBpouZeBHnjrHlpfChb6e6n4Vi2p54gla38eWJGGnIo4QqE6XdsWxWBG8WL
juedzFXxfbTKu9RLIbcSqhso4fiwmBjRw2WF2QsDtpF7Vi0KJwmBCgQauQ9KQkgO7twMP5z35KRU
McgdfUv65KyEFNvlXiemeJtr6kAsC7OTcVJ9rn0uC/OHGPvLWggRDTvPYkQkO1JxpP+gbuLQfcpS
s2W34D5WbTU7FNFOZCXyVga9tA0x09jAcuvcNOZHVlEb8rCoU0j6lSgqiX2PeFbSzRx7O/mVJinR
c3hd10LlHHGMWgXZYOurleKduW3JxGeIr518reOuTl27VdFAD9127MQj+di3KOn5ykrWcnliupte
zQjzWJYOYZh2QxjIoaDYsLE4UWwXdvjN1PG7yuJ2QTGOyjbQPlILVUGFB2BvsS1Fr9OrzpkvjOlW
nygMlyQ0HbQu6yg6AXmOcuvYdyNRD3P6PTKpwmjK9aBRlGjw7yGie4AkJnaU7zkdx86pHjXiK5Wy
8dPB3Xl50gatWXQHL3yMSanHFbRw0JJAzfKr6MscAnEpMIaxUli86agl87FRIDDSemBVUIESDCF1
iB9jtGrwSfzD/7V85upzt+7AIIgHX/HE92QMZ7igLI8L3kRQN8OgeB4rZ58bVOfIHQEdbCUpdSFK
Fux41C8sJCsn2ZPJlPST8go/8+g+JZl+my3WuQ3ZbZlAtVlOMA3qHwwTkHXXfWwxMdtNKS6/EF9y
MkBIVvv63LY4IOJSfKoLI23f3BgMlRs1IQAqnC2qYZp+0nU0XRTs1bze6/oKHoXLlastdbXV4SUG
sVFjfjqvbD/CMLxZq7ihuO7q+SEGsa3mHNSTrStB5lW+NyBxqnCpbaLBPdqhFQcY19EYifZXXQks
WQmxJxrq/Yoe3yE1KZB66XhQGFP8OCa3R6GUidAHPWvjwUAfkwdhEz1Z4wJ02iBEgs6CHxRqWWxU
DpSN6jBLnFjmtOYc7vVOuYu8Q042TFkfGlWvA2gqwhz3xFyVRzoF3xKzO6vteCipSGk6jE2K2B1d
t7rcawV6Ak7OUD9W+b8ajPZbg+QJQPv8DNLkoOXO++AqH2BcEh8HnOnrzOBqklg0poVJmlCKwobf
sL5ZuRdVRsBTMk/fHWtUNu0gjgNqE5FrrGsKbdh4GQL4wW5vYTwcrE5/qjFEQpq8VeuMCOfk3Jdk
JGU5EjUPfEuYNWSKqNGpLu0fWp+9dhGLxcRdo3sJ3koz9kdHLeBdg0zTgOVq4RLtxra+VTyzBm2f
pBjgUy9ASoi/EjgNO2q5pqcOV3Z3TkzqmZukP8z0+rdEo/0KF712fTWsF1DBfNSQaMkreRGpdZ//
dh3ACYXEckSqWIIhqcmSMJQIuhqBiJhOZ98xGUMG/P+ndrEQOIs6MBiXoICpKqEtxpwDeGjUK3nd
i8M7zdDLFSCRU10kgSqkIbuMbkGvztkSXzASUqtHW2BPe3sk92JWDO2qEwIAOWdMDVBFpF/JLXkh
yKjlXFyl20vqRUiUMWtcQo+7NfbicsdCMDE1/wkbK3XCpnR36KAeI2Ak11UQ1SNOX51cK31NkekP
BRGSSEPWpXF77DkdWSeV4AxgKEhYwyJVry4Xlke+l2H2E1E5dYGuufn/ooRfRZd0878RJegaAZm/
1cz/hyjhBkXCe/H+uyjhH8/5p2NfxbFPIINDP0cjYmP1z/9DlKBp9n/QCNWQHZiexqjLO/3TwO/h
0lc9FZ0sw7Npry2xf6oSzP8wbIrUjqEjirdRLvxfVAk60Rz/vcKv0j5HLcCfAaHO/R9ZGtVSCp1q
d3wHlO5Mbiita1EWh6KGGoI6mAJNids8M1gVoaHMhuS726IdMiZbI1cg9q06PvWraVlbojToi08X
tmsGH+5Nd7sHsyJazRlokc8DKaUaNQyno97U185La5XnfLTukD6ytMNLqT6JufuxLGianHTZaklM
oFljvMVi+ij0Ym8zOb7LxKye4YcERQseWRGsLMPe3Vj2ctAyggqHzjTQ8mqBIe6ZCL8oVv7NIKVx
X35GY7kFDbhvXAAXWm9CQWzEsq8zINJRSKIST9toMQX5NIleUQP0fuLMP6kvpRu+Pd8lg+ewgLum
1kC7x5uBzr0ztIhzTuhw7xH02C5Nek0z5bTmIKM6YnKb9WgnFqLEKBaSWImrH0QlmgCLSc8QaHrL
cp70wxISsZ8AosvNFuNKVk57nWJmbQk8ZDHJTbEH+8bUqA5QBtgAvu6vQQVXEfYOW8kSPLqsDvoR
c7tVstrU5/uYDEfgz3c1eVB6JSApmnDgEsN7VJKkAH6I4WUA5d8rBbmjIi43dvW4Zsduwf8vG93M
XrWmJVJBz961HuoPRPOIJAuLYbKyF1iGLuuh9s1LMx02l4HjqlevdPoqoPpi2KnmNl3n60isyx3I
S+zwfAMQiHqY6M53LRse7MWE4Awewi9MgljcQSfgY1koj7jzXT3GzYkT0WcqgAsTumYiFSex1zMP
FKnH7SKaF6daczuc3APrrL9HpQWuyUKllcbDMRMxbJ+sDA8Zs1p+2Impdc0SgVk3FUexMei074rJ
1cAA5DuOlJt88X5oUdrvbeF8LxYgpvAzEfTPFI5UEqGi1B+N6j3HfR0oYMcVFYwt5yXsEdVi7ybj
2gBHqtDBA/KcIh7ParqahIaqcXWM8/5VTbJl20yUfF1SQidozwERm92ms6NTZx/a8kMoXX6VFjrz
4rgECW5Y8zWtUnThsX72SkEfrBmKhzgGJe9lJ5Nihw+Hm5luFwdKmhNA2mpksU20NpIHJLGqDYGu
Nj+sek/VjvJOc4fmr9hFWuVuIMnEOcc3yXJ0o6mrM7uPUfEcZ7f85oGI21QWLY4Ez3LjFSJQTOc9
b2CHMoCRNaEpfjPruwSVACpSIEyz9cspphtDLXjtdMR0gPFlM1HPC6C/IdxrWU9WCe0/jZrV4FUr
zA17DBKbqGB2hokQZO5rbbnT0amg8DaY/qa+oN071BEQVHfbJB7LY1IsthSP+6DPmNnTQ6omJ9qr
dcOKySWIPumCElDk7Bo7RmCKe9ZPvvFirbdoJzHed6SZNxoCZVpnRN1Fqk9X5zixzzbRwWClSGmh
1EkHGIGsg7do++lg9cysF+q7vq0aJc3aXPigWccj1SkqufGtWpJbGLvO4A8luxwZtHQcs94I3GIJ
vNJcGyDEk4O626lmMe0p+fhKH5Inqnj0TbLXqNTYw4rJ2NPov6tZnikpuNN2PlJNwMJg+izwOtqM
yrtr5A9Exr6zurorcsO6UxycPGOIbYpMo3Pao4Z8JjCECII50FJCiSdy6ryo29djW9I5SNy9HuPe
nPvw0JgzGaCQ9/tjb2XNXZzq4qqzO/qt/dCzaCY8mDXnMmIoLik7Zh4FyBGYyZ4A8NPlJvmIFt0/
7riv53zdtz7xt+uk1jTQiIgMTF1luBILczy5pY3G/aLYPw0R7tPY0Pb6WnOEQVldodLDsbhelRei
obJkReZnN9Bw9munxVfcendEAMLAFBD52wmRek9j+K5d2qOtC7yDIf6qOjavFwZq8CYs4l3dUW7B
+wGCoQKQUEGDG0MhiyomVDO5KS+o9AtMFKuTYjWryYtixPzCaq/4uipv07pJC4p4rHxlWpyzxml0
xJ0exOtImC7NA7zZqyon7DjSlyeCXDdgCdzbxVoOcZtkh9ns7y4zTDnhNKP4CN3O3hfI+a6ga7Ff
iavYsu/tKPrWhfm5BSAcRNpEByy6cRHVHw1HBZcAJzc/NEJnor3+cpaGzL+LHie7LFTabNzWrkXk
rKEaNnbPeTZRSCvQwLXzIVo7CnoR7abJfe/QN3SpUZ8oEn6W82xtFddO96nT3sEww3QrPbCrNVR1
bouiWo6moRTlQWebxvuHN9j4YOZyF9nEANRdbP2Z+tfnKylCBgBqHcNjE5Udrp3ZOSggc+qOKCgH
ajdE/9zZVCbeYzvCSsdgx9cvMxMNIcSVeQZN+Giq+UBM3VVsO9MmwWFFcRLvjLCHIwfndxV38C7v
bNo9db7D9HvIi0HHNNVqQU4WDfuJ0LZfe4ChQo7tTKpb2urDk+90ufjjNp3WOwEnOPnyscvVbbJ+
IznJBP6y8uDlt9QkVbXNk/qX/G4uF8tqxr1c/dpK8wYTsPpwCRpcurkN5gQMWrqUykypCnZ02mh8
J6M9VfucFNNh/TVkXJ+8MMIEHA0SBTrGmdwdlrV/EJmEtdSq/kn8BAzVqA/VItyPLovpH3EWfyjT
6kX+gtOvu7y7msYuV6FXF/lhWu+ZnKlZWPTwS+S1bYORljB7ZxblPx4h72twjZpDGxPLM5uYiXi4
fDo9kZwaIst7edVYDz+59fUyX28h32e9+O1t5D193tOIrNlP/+shcku+zNfHubzV5THytjJEATEr
dDny1Pn+x53/61V5xx+v+fVRv95O3v91g/zOfvs3ftuUjwJRsjADmcR0nTVK+fV1Xl76t4f/9T/5
+/1/fejfPrSTm/3GIVfUzJiY10YbnyYMQSeIoVO0q1VtD0yyOcg70CFW9tdj8igB5kp5Lj7Ju6z8
mYOEQz62Hh34D7uInjf0A3CzVMD/ttlWTPGUOtX9QiMPU/OQmxpTR8nJKeHeKnoGP1E+VV6XF1oM
Y4iQu4Dmq9YcqsylXd9OhH3Vp2Jc/wlzqbDG6WqgchrdmsOA+xNp2U62ReYC0zCiYLhcmEEJHyaj
YTWal+sY7q67nLw6JSpux8t1eaOy7vly64+nlCMY6AFzrLToywvpQ5ZbKzc/QMtKY301+csXKXM6
0jRkeL0hjMPZl2+PiYRb5eZvt66G+MJiQmK3cDtmzzO2blm/QUVjMMb1SsKDQiT5UKULaYf4JCfY
NskQv0coSbfSDi4vpMU+ZTKMyM2j+jlnPwqCOr3UYOwDvCTMimKv13/hE7RJp4WEbMWtCNgtgZSt
343R/czRFyBd4aC9uM/DNuhQkR7thDSb0buvpX9y/UZDYT+G9Sh2hRwQ5P8mvwbGXufI8y6fT1/P
mAjEUSdI0/96UeUO83Np7M7d3ApCixZYs0I3mCm9Dhry6mohBvzrIdL03xjZKz0Xa6s2K2pFYgtU
KBb72XWOc2g8TA22TYuciw4KZZ5mExYQEAV6X4NsTcDEQ8nSteCLyCA68pmFQSAkLnP5uUI7mY6d
fgfOrGP2Zpy/HvhfP628SufvI6XGtpnKklC4MhVAX9Z3kY06SeEgoIx/TV4Xkpag5egUxEy5qQXa
ouV24c9WV4w3vYqvkSYJpIB17gOFq75iX/hEPpJ//b5/c//LLzZxjV8ZVW4T0kpgxQRXm8ib/VSF
DMsqK6yDmHNpxVcmfxm5W2OuM3yL5cVqy5f/jbxPXszr2Hq5Ku/92qHXH/tvV+WD5UP+9Ut1Bdmz
Y3cjD7lLC1Fezcs12VB+uMsR+XXjAqR9o0bkz8mXj5QeigA1QPlg+basNTmS5SakYA61r015fMsP
x8zvnwegkG90+chRBWd1Yp5I1POTBFtI0EishMTySboFZROSjiJS/oD2V3svHsShbGPS7uTDvzbD
9VsD+klYG9OnFVUg91S5dbm43EaJ1CSARAdtlviX/1j+T/ICtD+nfLnpyfmp3Pz69NUy3VnpzUTS
OEq56Q4n5LIj6ISCdA1T92ibP1z5QSgP6i5dd/llS86G3Lp895fb0LixMo9Q8l0eLN/ycvXyXLl1
+Rkvd1xe74/nJgVJeUrLGMZXIwfO3olpG8rr8sjjGxcdoQ/c//Xhl0qjkKKMwGXW0Vv+pr/tl8t7
pKAqkrtrgol25lDiN4j7nqmM3FP+vilf4muomsq5PcBMCi64EzmWyKtyS1JfLlflbX+gUv4fHicf
ArQdMk5xlO8vP98gd9DLMRNK+/3Xzixv9fSiX6gD//O4k1tfj5Kbf17/7VV/e9Sfb/DnswgaRWVk
P2mLmvpymJGnEbkln/u32y4PkffqchYoNy8X8ve4XJVb8nn/66tWIH/oFq2/o7yQD/zjrf522x+v
+sc7ReuAP6nbpo/7L2ISuJyDMdTLXh7rlwsQ0BXpq+uc+nKj3LrctpAjgaJsfUzdGWx+PVIOt3JA
uDz0t3vkZmhCTqUvwZC87tH2UgB1uBwov13/2pTH1W+3yuvy8fI4+8czPcefkszvxaJR0mNyXH9g
CcXuYd5ni7BZPHU7Mi89WDUU37zxWUyF4attjzC+RBfgQQY+UxcGJ02i3nMl2qNZGzSPNXt+K8zi
AARSeda10Lsf9LIO9HB4RHKbkGEyeVuV4LEjev5Jta0HcsKwIRkhRb02q66Xma4otqb0uHquFieh
3EidhFAByInuQL8QfytRARMxM3KM+/Mf/hpOFgiWUBrRXOY4UPORL02eXuWJ9XLhXc62v51y5ebf
Hv7HbfLULW/7eoe/Pe/rHcCZku60R03xhdmQXIzfsBsXTsZE6fwfLA4JxiCIjxWUvFFe//N++czL
022rQ2ltO9VG6dZBTT49d50ivZMPGrAs7PSpPss7ZnkI/n0zIS3YtyBwa0kDJaBMSEKex9WVQMga
hig/HeMPp7julYofunwZUxOiaPEq8szcJW1zoGDnXI2AQH3WUVeD25kvyLTpSNvX7uTdGsXwnpCh
+t1V8GC3ufVm9dZDOIEsAJfnr8PzNmHqfxg1F37+4tA+TMgfXAisC3oNlzoksTaoW/LkaovQEEiU
1DWpMxJf25+a73YUWzuddBrUX27HW9xHmRodELGILRp0VIBLB0MoLpddkrW05rHwa1i2sMTlB07x
r8LWlwCwvhUoSvhi9/0bcdAKfVk62Rbiy4k6G1W+1XVAIXxTu2sFPiQM0nNgrTnTZFApmG+HGNSq
YhtiVSOVuxB0fxVStJgrtlApbMxoXCA4YSUxWwJ2C7P8CSzzzlTooy9Dt7cr5ZMMsnmbK3qyrYg1
wFX5ktnmvHEozNVV6dwPyGBjwKoHmG4+xQFSGcNvyJLPbo4ZLU2wStAYp3GQ+PoPJCrdbT8jPPZq
dWel1s5pQpueb/FzdqujpQBYKuNp2rFI7iHLFPd1qXp3rPs+HI8wHbV0XDTBpU+rlsLHiNeRpjLh
aqT/tkW1q03Ka4ud7vQQM2XkZsiAlWzLso3KORqgmhDbA4r8KyUd7F0+QS+HWcf0kyaC52bANCow
BuBbAaCSHRhRttDASRkdFU+lMB5H0Esna65NIleLoKnbZ28JjYBIMg9Fg/eYTt3sC7VNzqnVv8Zx
uhf5pDyVXl3TeNeelLIAIqATiccAlaLMCW+KpSl2eAkoaJNmMceJeioaa9kWg4aPawRm6tWkjFrQ
YhehE6WA8GS28/ba0QC92Urx1ru3COZngOgdahmhUCjXnOecvGtWn6wqzUwDLjwcJpAu/Lv4bcOC
MlNPgHCuDT9oKLuYo8qrIVPs69qAFu1Uwl9HfwKuGfWoN5GO4GcFeQVzRmxSH2E30Hq0LF21MY50
F5UtEqw3E3LADsIsVpjmkN+ZEGhY59Kr8LTmbTHan6stcJtp9pNJPPTSFj+dSot/zIb6I62m4rEZ
RHpVgCIO7FIL2OU0ULHUyum3+GYznrwlcR/HTLt2RlYqoVnt6DpfT03RHkZsi1NJh63XV1xh/yty
kuJejOKnq42HpHWrbdqUNOc6+3ZuYlwe46Peqz8W8udvGCkEFQSYOpyGyIud0ZpUDP9NXb9mqQVQ
xWscX2mws7TpEQkXcLQ+fl86NOeekcGEy9JtE5qv5U4vxxYFYfvdHmklpPNrNDpkEXf6NaLi74rb
k4qsJNRvh63aPszVB+aW+JyqOR31qph2EQzHyYoVfzAaUqTcpvM1e3zTHZudhBrxnCT4ahXnA+ov
+DTEpXc2yWuJDSrYKQkRMlTnCdNxHmDkKLcl7jHknLrvtYwYxMkCplbJil17iVmV135VeT+hFXzm
04jRYyYJPi7OTi1OlGOnrePAj2KtqWXfvISz4YA1o2H3UxqyyYk/QjZ7KHXqnoVl7U1DnJGJIj5M
bjn92ZaArFg7R/KztO1cP5Zqo3+g8KpW9XYRh4HpxupuzEIfQiRnDS07jekAnou3C6L5RbeGbyBU
SC6c5+2kM/gzwbzPAbCMEwMpWQqoEqs8PrgmsnoNKeWmN4GMOY71MlilelWH35aF9lGG4j1vX0zm
Oxvdg2+C0OPkNoqgCEKsSZhsyyZMd27fgZZbqhOBFxTJIZydmlK7cfvkYDb/yd55LTmOpFn6iVAG
hzuU2dpekARBBkUEQ6SIG1ikgtbCATz9fMzqse6qnR1htpd7U9ZZnVnJIAn3X5zznWa+qtkAsqkw
YaUL9xLR0ihq5m45U8/gzO1+qVo5BwBsCCzS7Ro1XjjJnBxooZjTwqgcui7lEh6rI/HxkI4sNbLQ
5CmPaxJlCws8J0AtiDhaX6JmIMqcJfO+YWmT+k13j/pDxEhU3f3k5wkcNftsBrv7rs44XVzFUnZW
w87zvzYDO1MLDwoMm/iXEQ/f43WCWS9vk5buUdagU1Rn7WeV59tkLvn8kvgCXvPNNpt2Uy15fhoN
+SCXj7ZvjGsBpbkAhXnRhjFuVZlNR5Zy+GkmYFaZIpuDw5KjYeOWU7QFzHLPbOtPXuzam5F5/2fO
xxORUITjmXxRqwWGiOSwsoTRBNLNn5nG7wZkTKHJO7bLQQaHMk/eM1FfM7Svmxzgxz0GDg9EbF0s
Y3pah+zkdxxvkIe+0TGHfcuw1k8vLMWx3WVIU1nrsQiN4otFjNJ2bL0r2Lp0KzvShECYsK0i3c9O
bYBhgNi3ql4Psqr8EyB9dsEzj+PJNN7IcoHVxpgeGqlDinn6GTmVFxQfhJjMgbFiCpgzCus0Hg/p
AkYFj9Vk3Np70rxlO7d5kSGLuTyJ5Z7hkdx41oKgi0e89Xxyq+/bm3l8Z7vNA0ruKAFLJUjBQmzt
UrzlSzLc4ghulVVbIeT141jwDlUcLp0/Zydhtv7GiIKuOUP49p/JdMZYpEj3I5faIjaaagB/ZFnX
ODf1ITOXh5yNcgG4LIvtJzACE8c4QlZuqAervFtZCurxyc6DyoKC3wyYSaNUcPSt6ctoLZg0Sodq
uoUBsFT+shGAZQLLwCMOE/ItEk/uWlxzPSGveJf+mhNxNzHaslpsJySmm5gTGfzgRUJ9RmQ3Om2+
trBixxR/yWSRQJSflPFlweYaxhJPplVALZzS/uuKKrTt5PpKFOtT2hNLVEHnQ7la3+0oRlhhVtlo
z/66oNSYy+akjULgzTWw3mHvO6ST/uT1yUG4VXscAEptnTuNP5HHyG0hhnnJiFUXDxuS69BME5e8
4qeE2OKBuokEWyRczfqM6pDJcJEYEO1i8+oa0Xwln3bv5yyfAOQjzFw+mLRFpEckP5pqPc/SjQL2
tbwTqdgnx9oFfUpu6eNaklYtX1BJeHjFbGM3D1yohUN6VN5RYDaYueTIJnhseQTTZROV/ZcJ9cUu
tpuvnj0R5+CKjYnO2veTX+WSf0VpgoqSucS5q4Zna5H+PrEn+zDH3jdSZF5tfEwBghiwNy5Mrx6r
/xZvyUvifgYnVbGOBt/UFY0TEHJ3Lu2La7xDVSLMdwTZtxgnQ6/6rO+7qsVw9n1N3RIPlGKcpkQK
JM/p1J/cenWPboTZK8fVmC4cyi04z90iXLa+aKHFiKmnfAIJST69Hj95i/erax003CVp1v5EWHOy
QMLFKNu1BL15wxJCsdIJ9iE/H8mxNZ58y8FnC2iDB6o7Wu6IHyPDghvPztHqfftMc0HPUE5Ml9HZ
xeahQL++N75g3aBQh9Z4sohbq0rvyG2oXlJOB9c7cqK/lSt4YcZUJ7N7ymfT3xel/r6O6hexGHfd
4xqkGfKhUl2GIsl2awP61pj8fZvVO2dEelfb/nLUUXQFogA1sj26911hyr5zvScBVFnb7czEIAQ3
RfFYyvsJxOEne/1EeNKDTx1EVVWEa78MO95Ivve+pgjPTXJPETLKwTzMWalu5bpD9MIiNDlAI/5a
Ld2VLOruOlQLUpKkMx6LWOy7ptqD52quAw208MzqmqfzXg331kS322zx3kvsmDvAHANqfyiwZuq9
JU67W6gA5qh5xmMX1kKFahowAMm5YRjbZ/jj9bmo1iBmLbnLHDh3rfjhYlrFApbRLOAr2KMQLbf4
qkPahi9tPaCyQXNQYBDcknINK1JzfYq1Jee7C+cRJYHvBjOv/8FaxzeNaOGhyp5GU94rdCfZelX5
QeLfGTxntrX9Nod+hspiFPZ0Yg7vbKb4WIx8C7U1rFe/KF/m0fsO4EF/qT3/c9sV6HNl8SPNDAeb
PYYcyt3DLPl+Fera5dD6is793KPsYUEqAuw8xcNaEYBQyWprDL3emzO6pAiug6hIfBvgFAL1s/Hb
ltt5RewET+wNkkC678kIjOqlDEyPKXol1s9O0rWBORcItvksHRtSilH3EB+XNYDDnewd6oFuIUja
Q5i2rcEcg1mbDHnVUmvwkEUTknkwbSq8agb2EG0VIoxdfzk4awabFPNc5yBWTRWFjjXPehvbprdz
u8wIpvhmcd/sDVezhym4cnM0X8KGPeXiKF4FeEor3td2NHKdDThW2x7iVg96biT0PNBMO0l6zR4g
WhFS1aB7H1B4LgPD58I7E3ICDAPW1+eSdimLWeXXqNK2dteRgomEbZ1aRDDmUB5kisO5Yy02dxqI
YkbSRBmjHqMOfsSX6cwFzQcnWZH3D7a72Hjli4g2cYlIXtcIwJPV2TiKLnny+rBMOTXLcjksfXYr
HbcOEqTsPNSg+6KUlzK4jxWxZXtvlgZwIHPrNt10y+6Kf3Jvd4kLcdfsUKeZhEDv6M554PgG7kXK
6R/D+3pIfAnNayk+mZnkmOfS0oljhDi02I54+Oe6+nnW/ScvfU7U8CkbiBYZ47ze5t5+qjJArVB6
4h5VM+nrfsyHp7yV9Hrsic54D3px5UbWUHi9xMcO2CcBe++bsGInRFFWhS4B9rYgxHDsFBrBFb6g
sErkdBHFjIDLsdNxsLjJr4L3EmTD4odQmX+m2vnG/h7nahJhIB/fbaZc5L4Vb90MqDZbBoTYcegT
EUtiSdXt9PgF5+Z+comJ9vexTfRM3g726VfbGvlDFMX8BK73bNGCYK7KiARHlB5HscQ7wUfa2HiD
uYXjuE+uYw0oD7sIPttxRYPXkR9ijdAjxy8l3OZrzbv3OKzd1ZzT+0agdpmCVGB1x4Lchk6+ZN59
B+u48U4M9xnE8ji2dbfvhTR3aTs3BLuLOCDQtjh5MD5/C2b/P/Dsv9QWKwFO5v8OPLukVfWzr4e/
qYt//6l/qIs9/w/lSemiEfYlvC8T6tg/1MW++4clPd90PKRo9l+RZ/4f0kM26Crbkr5FB/FPdTGg
NPbIts9HC4qH//L/RF3MX/M3cTFQLhyNrseoBd09Gue/4kMki0ekkkRcV6ZRJ+24pcvq5AmKo5LB
go44OjnNgCVgTlb8zJ5bgArpIk7BV8QBZfzLFVLbP8zEqY03FTmtB362G/pfLN6K+oNUh8n4MfH9
xVy/AvFeJcIuWgrSAZnWgUlrN0SC4cOtG6foXzrOOGtn2n3/KbUqQuWzvknGw9wOLSDuuBPIcj0S
pb/byTjHDNRALpyaZCLY0WAJsIu0kbj7qUahuVFIHpLz6PstlJsqxeEEk2VpHskRiLDNFTioQmtk
PLjhJ4kJbOZpezc9j/sOLzAT+I4oHrRmjs2Uqq1ilZphYQzip4WxFo5pbywzK8gYF19CsgQZPxGe
8S3Ey945L8WYT8njWClrNrBNFX7f87dli9kf0aveJbFkFqXig3VaHh/B3oNMwHxjugx5QGMcdVJq
0k0S9YxqqNpkcgUpWdeuGLZysRqDZjfKv1G2ML00iLdOLkNMu1myIo9wNJk0+WVYrowQUUY7fvSV
hJ8+3cO75rKBnFpKRihiefA1Fuvd5BNmvVGOu/hPIzBb/Sa118oXfqPf/IC+mLzFpPt8R42wgmlg
gg1ip+vYJgy2wvmy2HJ4J7gB9hEpa9GV/onUYyuSr5WwEcZynBFHmQEa3o6oNhmzaVQMubLUrXIK
Ajxp32qGMILSedu3kfs2ug2qSzjzw3zzR+72LULLjJQSazHJL+v4UbmMUZQR995bCh/VfQr1tM69
nQb4Ma17BHnfODsAEtwrFGn1sk9A5fT4pIypevLp1b1ftqsxsRn+yi2OnSj3qw1Sj5I8zrRzOdGn
NE6NUxk7ctmVlkPUnGqa1Wt2lTO5w3b0e6Ytk8UlFmZonPD/FIUB38bsy/gaQ3HDcp/Cv9k7Fia6
K6k34iVDzpGFOrd1e2FSGccXg3mh+6myDfxASwuA64HFNMBEbk5nXPMAADufit6MtP9XR+Mjof/M
WBZNKdLM2PjSqHJ5mVwpnxmDx/T6qb3tsT89sWDFNdUyhkLwbz+KxkQwPA8FKm9l5a9Gx+hUV1YS
2pZOv7UTHLbZAMtbml7DulxFOFjLCqH7jPXM4G1ePae+53ZWXZAUgzypTrSXNG6hPVSVfDTy1WD4
YMyvRedYoU69+lS6rXueExPLV6SJ0BUkEUStKo+dHesXp42pZQbQA2UGVgS7jXU0o9j+ZC7t7yDS
1L72q/ypSr18jH3RXbHfqFs96ugG7/suUBLVrammmPcDODfG+f7m1fH4bSpEcxzNVL4k90k0o0o3
uXgoKAOnaB2wo1p8gciTHmSb5Udn4VGBpZTviZ6oD7mXlbgbPejgfRrnB8PvlqCDMH0mAjj1GKCL
7LnghHzs1qx6r5BlBe3ox0+O02Gu77IocG132KfkvQTrMneHvrP6gxqb6uZLTpfUHfDl8VUMJ6Nf
92rN7adJRcYH/S2K/rFuiFBthidvvI84KrjqhZvRKjNiOToZPRFzz2Fr26l6MvGQoR1KVHnNYaWw
psxMnIkZg2REm1dBV+RvSKwE0jCapXVU/Wp8Npu1vwyTC1tIL4sDODjJG0LJCvfmT1G5X5aZPFhZ
kjIgGdKWU+MHWW2R6GhMsg8kKmfCxXnMRwS1z6sDQd2JpNg6GCBpqpdmOUSx5TGM1z7Dfw9tVI9M
QZSEP1Acuy6LsbX6jhURd5prctyaY/Iy1Z1z7Wa7v9ZtUhOxy0jbShv7GJX5fLSawdirPDP2wBnl
Q5uK+ZAjeGW9aM0XI7MKbqulCr0hhmpU+u6uimz3e6eZy+drm55NmS176ElGQAxDw0QfGJJM/XYL
cK+7MmSmfFyaBHpagTib7V1gWWa2x2pDp5yh9PbrUj7YXjlsYSrA11QOxlcepXBMlHuhLveYrIx3
+nxmnwaoZpchn8zQWjE4k91370oB/OBrgEyR67oOfdNMd1kjHBDCmJX9yLNCKN4+kZprszdBcO0q
Kl3074JxqQX4RTjRcHXvFHi7WMYHiBrRhtQ4vR84N4M5duXOJHXosDrEFo4invaLREZ9n/qGM080
leoahS2+yG2kzPwyLJ31o4h1B8qX/VuDaZHMj7oMPZPxbQNEbmeUWK49T89HI0/xjKxjhuVcMsly
Rz7xZZmOiaHtA2r/ai+lFGfDhDdUjpn/2XVL5y3v8NJjhB7pxWM31BhSkPcO6iEy8nzH480hOiw0
NgO3RWMnCwss6f1KFK5HkZp0aqvRPXsegBvTHgUg8h7ywySIry9XuctXL96Wi0PmdulnD7CEu11G
u/DoGUUTGGM5XQUnR7hGGYtH14FlMzM5zpRk15e6VVCa67i3jQRbaC3T+ZDGkmFzFWcPU9/0l8Yv
0h32zXGXEBiym4lj2uGJ5OswTkj6iTZYTzHMw/uFawaQy+dd6Ux1YAtnPY6ZjgAUCFqde8yW62dd
MAuejJKMxz364Z6lks93OO060imyiuhhnW+bzBzDRJf3CwQu88J9txOxiem2IdNZlxko6zmS4LZW
P91oe8AJOpncoZ1ZnNNlHJ8Ng7R0aA7VYQX2fiSLmTgVe+ZjbyGe0WnPQS994+D6PcgFYr/wMzpj
iPiAfarCc/1Rd00LFmNSIfhuqTb4sBhUGG2T3CanaI6FRzt1jxToPjcjS1zJ1uCqikwXeG+VRQ5U
rEn6wAXcR5cZB67YmSy1QQQJfHWHWcx6PXu8SQV8s9UZXmcUosme+rIbYAc0+sKlXtRbKRKKOLat
BZZtWqeUbBtYSAytummxsbp38WgskNMBRX5jwk8/XP1JR/1/3QWFP+vrR/mz/1/3//D3ulmwRSfD
//7rL/s/f/2PgOG//CL47Xq8jT+75flnPxb80X9GEf93/89/RBb/l/2N8GlH/rP+5nuSxh/VX82T
v//Qv7c31h90O74rFFUwijT5T6Kzb/6hTE/4ND7YsrBI/ot50vtD0PhYvuPL370Pr+LfzZPiDwdf
neRzEi40yP9ZewPK4q/tDXhfbJPAKhwF/1uZ8g59/hc6IvP0eUBbJ05GJF5IKq4v0TqBe5U2G1P/
G1/A7sEcmXe4kAmD2krXx65dEhas4vr7VwTeeQ9l4d8WluW3MimZ3K369PtX9lwItnW4s0QTf1el
+bOy+lttGOqcVJ3crqxPdkBzWX9oJxiXpDzRVoCzotTdGCWF+8Jmg+qjap/nefraFLlzcp3puaeG
e7S6Sr5FGflwxmz2JIHht6p1+ch7/dQPxvxcuawfHLAnrPbNLtlw10enIcMElVj9o7JY8EZmWFpx
fBP2OO2Whb11avfM7FedfDhDeyjniSV3Mpm7ZRYVaJ3sjqfyrAC4ljpCQ4oQUkh1W80xJdTUeZoi
y3gpM/tD2r15mzE9nBjX86Lb705NMYdeXYdrVozkoNKutNbyHpsmfICRfo94V9QZpdPtaYpOlCzA
tIreCRZOmJcybg4xi6Czd9/uYaAHaXhPjebjQ5lJi31lDjjsRMTaUYksOXtqemxgijDeX46CdFbC
EOZ9A8fu54JZ/Dzq3n/xVmc7WlYdThOMvD7PzMfaipyd7sAzp1OeB3HaT2cSBF4cM4EjwFCPwa+o
Hqu62OZcXWeEDBTCqXfW/fxQJRItgg1Qoua3XzOXiWTcPaXWrwqnXbr1MwW02CBSkZ/uaHoxDqCV
jyWx45unuWxLlzQG5uvPth4A5VjDFXsI2zMJaIUb1L75TDEnO8suyWC8Fwt3zDD47Sla0NkW7acY
I+tJkH+xTczmWTMN39puPWyWKYenRcbd1ppd6wgWComkhUUGm9gWII146n1GoGyjvNAlRnKzyMdR
NPpPH/qfR9B/ADYX8u8PHFBaRZyAa3qWzfTibw8ctQ97bCwJJ+24zFkj6iucVGc5zDWG3vTSU+Qd
bZm+DEksjhXLLBVleK8UVkwRl1HwLwfWf/B6LLDV/8crUji7GaVAL3aQ/fyNQG6khWyMsY5PfszS
kJ1htrfthuyLRj+PeamO5gS7sKej3d4xUhBZjFvU2KduEiwbZPeZpbLDlckAvCi9pxYIIOSlKH7X
Sp8dkNiI5PRX6OAQVGQWv/rfGx/+ozL85TSNsK0FDgFswTnuMOYgTDRYBQ8TwoaBP1HXycUpQOjg
L9gPI38QNOW0I92M3Rfd/VE2NgYK18AGaI/ro7tkAKzQoy+Le2ynydtVzSO2aueUTKDjTXgp26yL
WdKbxwHe6zdjWu2dGRkuCpnk0qk1e43H4cww3SXrwcUzTSEf5LmQR4D1l9wQ8cURpECxXUOd2CTD
peyqF2sx3rUfL89eJwO7Mz/lVqbOOEweHKLmntYuAqgiMJtnGtiKD+csa6xXNIPYYbfwlcyjiPXz
TON7wB7MqozgFuwo81EYLjHP+lcZSXyP2fiGOI2HOxVIyqQx7XpMmwt4ue3omvUpjrOzk2V+IMuv
ZTnEQarBRanCH9iaiw/f6zFpVqsD/X387N43rFDp4EzpdteUfnE0WAhu3IY9ZnL34pb9GiA1O6m+
Ai0V1x3eKzndKncMeqs68pKIrESnBkV4CbKMHtJu9Xye19EKIpedckPaxyFj9WiJ6YcLnWSbZrWx
HRIUESJWAZKQBdCqe06gy5ymrjh4bt+fktzb9ayWj8LmCzIO3VfXE/c1CM7IInacUCUjEYrDSv3G
bmhHcWUQ4cwz0tnGYTWhdPXR8nlKUqxkS7YfJmWgNFhY5bXKL3dzb5FgjJoNNotPrJLTblSi1Mla
l1d+psfVjV4UVV6QqXS69MKBM9N695AzcS0ULKERt6/rAwMeMLZvMx9yqxV1BMlbn6Z2gcnF07E1
l8hFtmYC4x/Axdb+cEpM81DDXzrbkXtLnCzfZ+zUMVkjjWkj3zvHdgpTy2fE5r3B0EO15sOc8mT0
waYwxX4ebzukUCGp9fcM3xdjNO5x9G57UVALxtLPn+0KEtVQ7yq/9kN/npjFyE5sEZBP4ayAKTb9
az+I+dkD5QO+iIeXUd1libOgUnN1RNOH37mxX+Qs1CN1fyNWeeyl9d1okUfMKz9nnkav5FV8qu+T
OkNWIc44ghlgz5+XbtdQy4u+nZ8K5cFNyKtrk3XGDlCeH0RV+skSKHUnp+FxSO4s6oxK203gKPXL
BI8YeG89CLKYepCSxpRiIbeoBbym2g4eiTcl6+Ntzy3Vzp39QqQhBi8D9lld3KhJ+qASpmLGgtma
Ht2nra7f4mn5phrEZkrGT0Sy0YC3ZhqmVJkzE4iQxJh33wB4/fvkadfuPTE9Ah8SA4mI3X2aKv+t
H+/tebOW4VwZCgEQ70PdQTXJjHl3J05kwIRDO3p1xy+dj6zBFk8DZEtKoNndxCMux1kObOCdIWAF
ehi1ScBEgigrYSQW6kZ9b1I2i/J7uVoEzZCqNLZ6r2zxS6cl38U+Ipc9+ZH2qRP494exiqKnxOnu
20XwKZNOwxFC7e8zrmG4tekURUbvynMzT8NpGVJicNEvlMJuH5Tu3mutswPMVacBxdSZw3tTIoTu
PEgPa4v9PZuIiVhokoCMymN2f3IttTwssMyCRtMLRpjw7fLZjohpJ7DH3ayzfR105e5/P5ElDK1k
IYjMdbuHhsSgQ9e73WHqxmu91s1t6miz1NqdG6Yhm3ZY2oCLA1VDO/wk9r6/liMue3dE5WI116gT
3pNvxv4TfS5E0lgTkaExU0xyPC9ERvHaUGwxf3Ba5x2fM2HCkcyfHcQIqln6UxFTwtZpchz8BvJO
yaQPZLmFbs5/JRDXIXmi3Mtidc/4+ds2Ba/JSGNXxSj/oiVTCEYTAzWukZyYfh1Lb2UtkGt7v4zu
L615/pIhX1GrocycKvkTb3N2yGevBU41q63jx6C1Nb+DqiTaZpFdEUgLJUqO8Y/czytiNxnCR3X9
1YwUu1M53moX8whNnLgybLdOKShMGHbkVdI9QKGbCdEjakH0gx9UrFj3hiayja29mWbH3sSZXRYP
fWHBi1JLTb4nrApHFh+IkZa9ciTkjNWNnxBdXYgIoyArnP48ZRu9IKLiMnqsknnZJb1FxIbZ8piM
5BtjHyNAuSQPBRnhVZtJe7knMWz7WH+Mg7IwR/MQTsNg3d3tC/yL4exwpu29CSGazTu2JddC7/sI
GR1caS6IuxallS4/m8HDqIzWPpLXjiAxa9mGQ4M7G5m+GXV6H1jxK43nZqvcJg25aqodtEL1UljJ
wYYbeGjtKQ2rCg90Gc8bvmNgNSfOchHPx2y0olvcb23TDKXnRZ/LZmQ6P2GiHmbzESQE6u3MIjfD
Jh/NJfF1Yr0adAttyXQPaGfN8bZ0703kDwHKED9M70ftyIKTEYaND4FH6SjG5Ytk1HG2PFzyqhF7
3VvIOzK2AswBueLBpYP1eh4G72decG/nliFe+0nAr6VqKihpqVu6HwJCtee54tpI8crLyQ7kFv6c
Y3MgIcU+onzjE5ydMozj9q1nSBYyQyBWdY6GULc9S+/7x55qK70yYPuU67HZcRSZqQ7AxfnXoTWO
9dI+osj8lZqyIdlkCU2+qwqm5m1OkuvU51wGq/iOuOFEkGEbyoQ0HB4yHkK4gsMcIDKAkptlzF8r
45mrSzmLuFawWUyO3YNae4Tvs0HGfFK4R9svvwK+705t6tzWpK2ewRJwAyLoCOpyRATeANuy/fk5
Na0+EBmHhYRFDykHooUXd3vLj+HMu8wCCVcBXz08lTOyt8nJ0n1yx0f9/gdrlB/sjPjtRkIDRvzu
KYEwkE/lKRt9m9ufmZ+1TjDzwBsbs4JsmfCTsEub7XDoK0JNHLs+/9lAdqm7PldQfVMbauLIvdyk
d6z5uo67lGpwh/G83yydVEGUlPMhWSN4055FokcE8adLqj2BD0h0GtYoLAvQBC3OcFjL4mcUOf4W
XKXmt6KbxRKgjsy+WQICVfHTsfn6+1tZxvHyNOkE8QTAoaZlFN3CQwQR0ewte/7GYNrbZigf8a+Y
1l77VN6NWhpkoe1ni+5uq9MM1XdvN/jga7GdKkd98Mp4eQNxDTE1/W50oJJnEzLguViS/Sr1A5oK
eRy8vgri8a74tPJj7Wv8EXyVklljt29kfaoruaJ0bwam7vX9m74iMyq/RabfX1FFjvCXr513XMyc
mSi08WM/Oc/SSLOACeQpBv88j5b5oLr0p0rrb7S4ikD7FrIcm63NBHQ7a9ocEUhW7HSunb2fEL2j
1wz2IVyjGCcGlxyPMv/eCbsBbLWDZIe9PyKr1kZMHVtHOU3iPI3WN7FQ5YBIvG8KrWBsgI1i21hh
hPhI9FO8pbCPSMkxqa1sL0l3teNoIJIWGIfEu0UKEIbSfhn2/RSd7XePk+2qK/EsGUQYZBpDdAI7
wR7vWNh1/QnW/YyUHqrz2rnycZ7fraEI5K0eiCpZynGFnWRd/Y5SA0WnAH+2WdgD7NOO8oO7Qj58
d8VsXospTnbKbx22a5zt1rge8dpxZTjx17b0upf8nm/jLeE4tsU5Jin7LHmzmNEjfATpB1I4g8jm
xpkIe6V+8amkD+AHYUYAxkZbdFQQNff1WMmN1eO4tJPyBsnxU5SSwmlNg73NnPtT4MNOUoIDwC/b
b1Hey7M9YirplXsSebZcsZRXlXcpNMHb0B/Jmu+M/ixs61KPUX7ihX1EM2wRO7LKcFwREJWWDS+Z
mhtbwJ2ko56GGs8vJp2ETCQebwlI8xNV7gsjzslFyIe06koNkJ8RbMEN7B8XgfIGa+vyZDLIEW5b
PKDNl9ukysgerRr6/+Jis9w4aduHCOTPJ7tV9kWQLfBnNUc+rYs3Nb4UkYvpBNrr3ugYHgzU7ozA
ZRq6AFrOZm5sdeYJVOj8Y02DTqn8MUoEXrzMWoORpY/n1ubBqWhqM0v/yC2eJD1RMFrUVnfZ/rOG
qXnSXY/k5j52S5v74IvkA2oFhjd3GwENBdjHeplQlysPVhUiIWN2klM6Z+np9/9qRbmLphRjAcr2
XVM3xibx6vZMheYdJNKfFO3bM/PJ6tEeSzo0DoJtzKZ3Y/HvoIePH5KR/xPPSv40myBtJCuJoLHy
vRtbzWOb6+gcWYOAcMsseq+MpDhR6qMG87jsOhKtwfmsiJoIxkFhNvQeJXr2HWONQqhflc8MQAWs
c1YSIChjCAEgYUt3r6roK3FYJUTx+5NVOcS+jpn3MNq0EZPbznfVufGq8+ozle4Y4pUGwF62x5qv
5Lbw6yhowWA/inLtgriIUgIg2vKUM3uI5Zw/G3W9bAvs71vTh6pc+eLkJVb5qO9DL2OW12n2yaqq
WOemY5y+xnNlP2D5IFeCvPRXTun1vNTxj7NWqftitq77krQYGgxROcdksTtg74MVco1nt3oBZmnJ
6WTWBZ3K3Tu2ZDskLe17vRLIldr2xMxsqkMDwOjT6EUvEx37HhFLdiiS0dguc20c89wDk84Pncl8
X8c+HvrOukivE5ff35VBiCPd8E1TCz81TbFufg8hG4vc0ZVRxk5FFnzgKQVB5RHoEbELjYLFrPQT
3RcYCxRyIiMOKQWQQr3sIlfBIueWvXlJ2rfV7dZzxzTgwhL3OXKp0lroQ6o2zL1ofXVmUzf8zNak
PqeaYwle4MBwz+Li7dBsdpReOztN3ROiQHCmPhQmP75MGC6ZEuYQ5UDI5ETTbecRUWiMVYgKnh9J
pKyVgYLJbe/1rxUFxaGb84FtMNnPbj9skyLSUM1InVVYua7sgnscRlJD6MqaHZLmdletulSbNCXG
boqeyVlFYqhUdyg40LltzTlMVvGzKv3mBKKnuC+p4FjhRA8jyFZV5penYh5Y/Flg9QBiuKff/1C1
NYSr1i+ozd0TMcmY5cp5PPwuQDwDsU7clbu+JwRVioG/HExrbdnxtofgvEOywnlhMYnJxG5d9c/G
r55ntz3pCnQ1J+pHLPua6qFBFc8NtfcHjxSo+NAz9CClSnpHw2b2Y2azy7d7SvdK2u0hyq4j+6JP
yDPeusZkgan9t6rEugAiGeFffC1Z+F9sAy3LbLgHrgxCRxZO0JbELdwQRUa9691G1wfo5a752UcY
aHupPLVd89glhN2i5vwiG8Hz7euLQ07RNppjdbTV+qDs+pVV8/53I1n3JX3jWH4ZPAY6fU9za5T1
3WZTbZE0pmF/z3Svnfoj7defdeJ1e7//DFVqszr/Rtl57UaOdFv6XeaeAMkImriYm/RWSrkyuiHK
0vugffrzMRuY+Y9qpgsHDQiq6m5liklG7Nh7rW+5uEtEfEWyXO8mcoNh7I1QQBJ33s+l4a4RCEWH
GQhQ2GJ+8Dm2irE/VoYpLqXRP+kiiq9OWHyJsNJTeapvznLEI5snW0rpsUATG8Q5EwUMV26AfheN
fHFunYGeQsJZXdY2/aaAmxbxypojL808RjU7Fpp2l7GMI4zV4VnGDsBHx66ZWNf2Dlc9J0Difjsq
5Te03ZgKELa7pTBfkdqDT6yIMGqqkinn8vlTuk0bkAuKSXj12eg1s3d75iiU9cnOchvqZvFpyinC
pjx76OmCXpTnc7oPiZPJGC9ME/PkKmvFdSr8ndVh8yPtBApRRSMTDTI9E6utLoY01yl75WM0wZeC
vMd1FEcqwfHWFjzoRlNBwnE1Y9fp94Ag/tqyMrWdX+4sOp37PjTCTWQOzikfCwyKeXKgl5RsoICx
KnQeS6UAY90g/DScwqdHgKGnD2hUVrF4dQeOM9iti01ikMUTdl6NpdIOVuhmOCagRm4IU3YIPsL4
wpvDk90ROXxqIcDurJAuJpVOfNqiwAuPQy+++HDFHxrpPhd52tDPCz8tRhA+WgXC0aC7p0sdHrCi
/kyTfsN5mD0LRfBhjOtgrRzIgRgXqxZMY2YwAPbYd13aSz6d4d9eYdUXIwsNQtSHnVtO6p9mShfU
Xxh7PFdjSqBun/XonOcV42cb80CRnPJPbkQ3POQqrURDaSXd8qdo4hM4/H7XwRnfFIbhnZyayBkr
qg5qNjkNeIWJMC9IKLGsG9olWPO5T/kfY4Yakfp5Lm0bV9Lfof8OO7OOsA5XA34k9z0dWnFql2yk
wfaKpx7zSFg5JyovucuImNqaPVz3eysosWSxHWrMJOW3SPcDsZTOK8pBVEcMopLgKqa+eDLncNP5
QIoEgWwcMy3MIfYgaWUWw7bIFvNOj0I3tl91ZaljKHVMYDPBOsEwuyfu0y8j7ayYLui9cy+4r9Eb
1w9Cx8+ty0Fbzfmt1BxzVWlH6ygO1CcY9YjlZ84OQcUC2gzGuSvB29w7Ep1gDfcSqi0/wbKBFqY5
DMy/oMIhC3MPnplg25DoFP25mlemp+IDystgcT5cfJYvelxu9FKEFhEOtQg5xoTVyhUoZSB0IXof
gMQ4VlWdveWLE6NBMcOF6k3REtnjk1e2xk5lXni2uXW05YOIRkycw5aEi9lw4D3DBNguPQFMhMpN
jw5/RIeWX9TypXCNTy6yQzxnUbi21EDmeK12XcRSrbX1lFpphF3it29ocShww4iw8elmSE5PtTej
fLSnVdaG3nnxMAeDBByWVvWltVFyTFV4mhP33TTCel+WBOa49Rg8tUMMQnv+XtZavZBgQ1CAJjZL
UlEe0hlSLV2b7NWda0wICbS/pFjaR8reV8xNMQ/zRhuvF5+jWf9IWw7fVEXWyU5cEnKbfNyPKWhS
hT8g9+HS5tpq2cdhFRJWgNphLPPX2YRiZvukwRlxTaeoY/4bMGJNq9J5owQ6wCSvtkPfB9s5M4Nr
0jX0Z2zEeN0gEAX682vrU/QnhBslyusXV65/00n+jqZhcTzYr7X82fqonrzQM29zUuOEi7Ndbcf5
Li1FuZYDXTAx6zfXKYKdaCqaHdYgzpZdvpk+t7MSMxPNjhiEcJy/IGhDk+V8EWUKZifBt+kFJJZY
yCw5ilOgqB45KMPAk9lWcAOQ6YDhckvNOJIpLaBxeQtdLnWWmePnoQ5+BynmMWSv+uL3485kKf1S
VPZzmNC7SYsq2s4DGwsfEVFMVdyiXcMRFDsXng7rivGj2wSBhsdfUNViVyZSsLPXxOL6z2OoyDnr
zXA3p361SwjcWCVJ9MXQU7j3gIhuSAVGANMKAyu219CMY5UErlvu8fH5uzGoq68V0RRnFQCKvf9b
9kzmoiBCE1lcXAP4YMnwcV3NnCdkhxlOoJnPOaQlXbmvnemGhLk/hkZkX/sMN6k7DTeeQ6xHzDsY
i5H8C87mLYi+YSHQazAa8hj4NE04EwEQpcN6lc5En1pRy3dF1K48JKafnfLnFIWEDhmwEZNADqwR
4JcJX8FdlOTjeRw4MRq1/8TxjSYsI8C5mbqtm8/yWria/IEgAZuBF4ahn+ltxia/EEKUMrKZWLjm
hIIEgurjkOfiYlq/bYXffxlrpwkVPpaw10DHzYs/fDZd++YCQAUc5pFMFvs/+kzT/Y5nfxU1QsOY
rNWZZs7NmOafmHH1cyi2NPDVxpH1sNIzcLjeSn7DN0ecV4tvhW2+uqFL2IGp0h05J+hjJ2VgPgun
cK1H8ShRGOMEM/dxEj5i/H+Rdn9MOHxs+w4FuOI2d13jZxCi3ooMHEd0EpNNjXatNNqr5mzLtWx3
lnEwTdc7jS2PT2RaZ843pKggzHZLItUwPrV7bwA11z95aaKRAODamPr8p2Vig0godxilQGHDt1L4
48bKzXdtUJozfAcahcuL3Iee8YGR5fTE8ctxIImz6h3rvs0jQ+kiQSFUDqLJob6YeRpco8hV1/t3
YWhckOGqo3bHztyITPQH9B1fhtB/G0K6BI4IGInVUchony/37+5fjLk1T71tHIqxQRxc4NgedfSz
FiIF1pDV0QOS52Nb9hMCleXvAItFD0MLfwKaMWY60eImd5eor9KrzJWgAnu4fwFwHu469Dj//B3J
FnjdNBMST47Jgxn6yQOl/3wMwxwfX5E8/N+/v38HbdOlJiAvx/d2ZmzQTukqPzmhf78QFssJrax/
sZGzxNbetNSQ6VobBVmX/Wju+PneOgRCexA0hDeo63t6LKl5Ukq+E7fI02MRFGqa2aE30oTyqyg3
9lw3xMdR/Joxli8Dc/PWtIPhJaU1eUH5urFM9ey6c7ieZJwcbFaEAFXpjl78LefKrg0WwdbPHmIQ
fGt4wO/oosELkrtYmtXvYog/iSE6cPI/0U8GuasmDs81rRyNEbkRsHeMRp4tIAebXGiy3fTJg4YZ
6eFnUXx13f6bxfCvw3RwGIjIsAgSybzPmeUwVovaXRO6FzXRLOZsR9XmdgTxFuFzyxw1dbyO8Lka
9A2dsxWit9ZTqw5wIsQAhaELkWOZmt+KEaZw9N5Z3zGKlpykJAS30dsWMD/XVh/mW5WkD8IGdSZ7
8KpFl2GNThwgwYltrcb+IGU5PiLBXrT7X2crO02en4MAypFU+N5T5maMeCuUnXO/49iK22HVmPTW
ZJAzjlbGMVhiZrqlEx053RMuD3yFOgCckXUPxmEkz/ezcCoP3Qr1AUkTB0NL+ng6u3gRPxANw9eC
6FxzKlqW3RqVLYnB5E6t/JafaZKwpVDwpsYEobj8nvVoSxNHlJioAUYbgbtOvC3vw8FSnCK6n26j
+p6CRFuFZbQU0tgYlYUfFnoQbZsdUyvq4RyonN3hmmeexyFHQDYM3qjzIKL3zouqPJxr8c/RWrne
8lw0ZrQmKRT2deX9mOMaU3iWZvvIH56Jqnko8+CJ2XG9tjW5emY61ju3Cc42olkGHxzOpA+kbFEA
1LXz6jMmUp6mxRNZw9qLnF8q/YmynKlpGy4NPQjW9I5jAkDdQx5iGxABYPwKo+QE1XlrdvrEf/0y
YAGELF2f7WRSIFtaLGeZfIkWK66FVWBbEbHKHi1ppzWf7TKFjEhiDnvHL8czD5TtOzsFUA9K58gK
TzM+2gGd4RMoLPSsc/1sN069y2dn5wcMkoSBrtsbmCiEXkX/F8tiH1Zbzpk/rVHcuobuIzCSjYBA
vjUdjfAq/uVJiw8y7jYMK/2dNxIfoNqQqFUT26fX7G2neGxp8Ah3dJnS5/5Op+Y7Q8mvXFcYnmKx
nEcuN1Wpfcp5zYC+M4gcXPaYkjZKhdUR6TFVvcHnEyxu+w4iymhDs4p0e+DMWTBlcxjCVDTtU0zE
c0GGi1FmO9L9bq27nElTB8N0rdRmEYf2R7uEkSDa5sW1KZvbflckUm/7uGRuKFtiCbpyM+cIkzK2
wyFEKpy4xGWObBWhV1/CJk63NR7SFHsFAV1raK3WBk3dNkbetE38ajF5P5V+IgEHZkSHGmrrwQwm
OZRkmLAnGskt6G/h4XpgHFpwhJ3r1eDiEB2U+V1n6Sq2akr7FC90DtN3bVQ/p6QU67yiaT8T/b7O
g7cSM0iW00tprCbcMHB/6awaV8suL+UPYGZMV6ZvKJu+paxoK88ByRwhqMnaxt0NgfleT7R86GBA
FRCfuoF8Ku8176A9zMUusP3x4Hn6WuaMamGpX4WccqwUZHAu9aZET3yMMQXYM0W86Q/pvq/eGyQv
60FHPpenfZkGCCyiQElZ5uHJiflQXdPdyTY9crD7nCTpdysacJayGBeYJ1Q8RHvTV6/TeK5F8NVm
JdpoxlG4UeWzSbs+8mkuS5+Tb5x+Kec6IjLB/lGV4aeOpy7BKQfVZ6RQL+f3XOW/PMTZ+6o8B2QO
hVXzNXc7ghxEz6hhvpQNgA2aQzQjmnHT5dqBEtPfrHYxi2KQuRLv8T0PiJTNJHPzKikv9Et/og54
D8t+OLra/93P6lfgsOHWmbEbGt/8S4y89ac4zfME/1jKw9WHseeDPhU3gZ9kVXDqkMHHk/+ZiDm9
RjOaraMhFHtbRAVtCVuy9oNOyAghS41rykGf9Ek68xLCDmJJN9qHVEf/rp37GDxi+xJCDNB2mwwT
HEwKM+R/imcljlovYpZwSlpfHJul/eUqNOReJIlviOnnZ+p6T/yjo5Wtex/rHQav3GUwa8CzXw9z
wBElty4acvXenp7/8gY/ZJ/f36Dr8fYUSkPbND9I+/qodMl6DYOT5JiHcr+hmiiiXTrHxr7mja+j
dgBZjYmOyf+AvsldC1uUD//+Nv7QGHOZPNO0+BwtDJ3yw2doYfozQqSHJ9Q0DCkAfZSxuylz5710
KTqz5cOsyMYMyiz7i7xx+dFlRiRbcfz5v/+XwwXwTeXzyfjChLHofFBb1qHyKtTB7kksI+mWcWES
YzdyBtLoMSX4iAnxyrde6f+jhv//6jzt5bP/8MqLZdXizjVJu/E/+EYtvyQCLssdRlBx/Yjs66QH
jF9Bax10GO+nIWfZasfXYvZ/435uNr68Tfdqj5QaOoYxoKUs3Uyqp/9GmgIz+O6cJU1/dZySIEKK
eLQOf5Onig921+WC4Zs1fdw9klvmozx1ymn5KCrjk+ga+ivGfBoWBUHJ0AHYjuxvGJiYFDTYvzZy
JgY5sOfsggC3QQHaTztUiclgl4DqmbkbWiO6BsSf2s1TpSt97syKLAj0e54w9syNEZHPYJn9bj+0
CQMHRhMrIi+7S2VHaOU8oEF1m6CeSGzyTPIrhbf1+j+9O32HwFm0ep5nM2T88EGVhayhLBBR09E3
XrU8wCsT407dd19aQSUYNzSALS/53Lipufv31/5zdeO1PctRnEkcG0nwf19AssAeUL+37sky3W2B
NXOHSJPsci/YeEvb9N9f7UNO0vLZOp4iEAQ7q2LZ+vBqrobQiVrSPcW28Wsoqzc03qt7d58k+d9j
Ffz699ezl+XlwzOA9VeYwkdajGXhw6VN67ym81E6pzTAeBUbyZqSeG+RMki439LsWEYEcUnbPzSe
qwpsbmALdlsiSA73kVfdePIowur5LhrNK5WsQWvQgA/AlTtyl7JgzTp0HsO2PlFDq78sH/afC6gP
/MHzuGBS8N2HS1bEuJ8HcCSg0w18PSXt+6Rtblbnh6cRF9PBsowvgkGYq5jmIqgCPZKP9NgWOeLg
oxCpin0bdDGJ45NinOFefaP6hGEvfJ2Lt8CB1frvF/3PxdZXi1Ud+/vijP94zRUuVXOuHPtEq4EG
v8O0w/Hr4oAC8GgFwPKKxehAKzzMzfO/v/Ri/v/4eXMne66gAe1J9+N+6NG85bVz+zQu7gGY5NiW
fZQ7WMDOlmCaH+BGulrar0iUJXcRxyGThNEENeN1/V/u9rsz/8Pdh0FG+tg2SRlzxPJu/8Pa0ptx
ISLlWqfMrVmvFvXQvGh+btx/0X6u3jiV88BRHxqeUf7lyfb+fLQVLh0HQZ3HwObPZYVZF/icyDxV
pklAsCanIhLTF8cn5jJ7nmNG0ALE0ioPlhGOmYBAykKGJJH77sU2VC/D+t5Y3mHuSuexFyc697jE
mwqqCWqG0E16nLOJehyldZsjQoWrQJ5C1ZEM1JMJ6ZB+1dkYK7VTuGDmGLlVaGofoH4tPDw4V7z5
XV437H7EEW/jMlObRObPvdCHrlbFmaHEMvhz8NKvAlawg6xQzVpTCGUpspF+tZTpqrHYy6ziPTHD
Z3v2212iGBQOVnAI9drnRsHGG46XMLHd/TDW1SqsjIsl+ul9HMTBSFAlQSZ8bgwKN4raS9sPM3Mx
xbCz5USVdOa8kn7vXwoveyFd9Na1Eaj9qLD+crv8PzZsBfIezAPbHgeI+2L2H7dLEXN6nAwosOEg
/TNm4z1Kg+9J1PpPvTYh1CHDSCc0A4nFQaYl+qlIitduDJyjOTcMl2nB4vJeabsjUsgCRInTOGZY
UjXHrnbe8PISqdzN9l/euPPnE69Mj1WW8lj5Ah/uf7/Pw6xHtkINeLrLRB00JrMx/Sam0/me5827
b0ynLHO8azrPAdanjJk0dEQiyBI+DLZTJDQ59RdrVmxeAuCrdJ8F6kGoZww7xTENS/qKyaeQadW2
Z8q3l6BhV7pi1gDZKbfUF5EMyOstI5dnAJli7SJTP1ljdbtXVjj41SW/4ZhiYVSjvYVQRg+Z2fJZ
5uJpxDW/yZofTYDoeTNmMZNClsxDTQcPfJDaGe+QKzCl5LHYoMPi96O6F1zhxzyASNjgBjuUGp0X
Fv2vf1nS/rTrKDAiuONYUHmI7Q9bmFm35Nb6bGGZf1A0ex5aT9db5Gz4ixSkplDnGI4X1WhaAkbN
as8CeYEoIlVVuG/Sv6zu1h9bqiu4+tLCQsTaJj++nzpuGVyCgDrx8Q5HD4Ko7+Fphpj5EEs6Cfop
1UW5UIsgKJvVLppRqhceg7c4KttLRwrzXyrdP1d93pKPddB0XbBaf6x0/myjyaZ5eLKjWCAzdVf0
6BkYMm9II4v2jI28znPN6Uq/fzq65BXnZm+fCXoU6798XH/U+8t7QWtMesZSvDof1vwcd05FGjAB
9KGFLxB3wrHVIOkYA66Gbgn8s22kr8w9N9o1rI3X8d6MAeZJCpNyqvMbc/2A/6eTm5rTLofJODnD
9Hj/yxv9c3dyKSiWQwnmJg4IH49mmYji0a08gmEbG6Rngx0pD80L6lic7YwdDzRgsZmj+X8MAgVd
YQ/QiM5anEcXI34WMyaUwXPeorBpjk0fdyRo+/klm4ZrtBsR+j5X9UhGrLIftNLVCytEfmZiieFo
qLZ2xzJcpm21mWRKCl2pvgaF/mXOyD/LSQQ7A/YWOquqIJWwQBDuJJLm4iKsjmrYB73voCyEFi5Q
6svWc45OTfhRM+XeVtuwuyrMQmcnorWNMm0nOx/kQ0vGYg9S8UCzQCAPctVuLot40yXz9MgzXdCV
HE70RgPkjYa/LqVTnEfBWPj+pdKT3hGyIvf3A0jJQA/1q9CXGbck7pDCfZxhAG9AMXSe/WZNlPNJ
Gr7ldvU1aznihnG2NbBYE6UCRBC8w6kXs7+m93IFw03Uedepx/simtA0PJt+/zLV3VeznPFGwKhB
aXWJLeO5tcmyDEe0FJ4Mr2H1mYF/gudAqZPbTIf7SToOmt9jgYI9USQ2V+wE62IOrQcri9njcpgZ
0hn/UnP8efM7Fid9/MbKAd778bAbFzhkUHO1pziF/E2m9L2Groatjwd4R0Yhc5Hpf/70OxaPvfQk
QwpPfKw3dWjauh+j5uSnKe75Ul5B6qlzYhTZEXJ2vJl9sdeasM5FlZVj5vlHr+B0rn/594fK/nDA
kZTpnm+zE2IGc8w/nimC04VVN45kNG281p4PgFrEbMEODVtkv3vsG/LoRsHVkN20Wfwas8ed6JSe
+gQNmyzVgVGZP1zjuPhOIULj2DagLZjr0cipnRSj/Dl6Eoz/NiXK7PUMY8xJ2205jvbfVnr/Y3tJ
8ru4wnUFv4sNgshZ9qb/qEhkxqRSIto+RWMdb3wjsk4zFKITsEH62vc/Y1m0Tvfv0iJbt9UUHweP
aGmwI8xR79/6AZInotjzDMyF8Ymgrvl0/xJTxSNxHyk8G2dz/yvHKGke0rqARKnnkz2mDBS0PgiE
cAxBakASKQaKx246NvXMMCVxxSl2EiMnTnX8P9+aKFMIEGXq0ZXilERQQhy3/Z2rySB7cR7Z39tu
3eQttPd8LKOVCHpkS5nID9JJ4RxWzLUTGZwAePcBuUEEJJAyqJdvJ8xCDCROxfLl/p1qYw6UZmHy
FXcyxaownwpHY5ZpkhcdQMHLFgQjZ9HsMLpyb/smMpsxeqk7Ni1WMRRz9WuuCWO8s2oje9570VuU
h87eq7GzMUtAL264MaTk6PXuzPzHfoVeEMtd2K0dcCbHbqFLAgiub0b8zdINieB5/TDLiAK8AaMp
sGmBsCrDA2hVgA5oSWyGG88JnI7XggyPFi3LdiR3ag0xJV1bk2zOYCtjEsr545T7/sXLxYbec7Cr
pLW7l2fTUN3kghWuQgiCmdTRQWMUu79LZuDXgtn7sYvJQjG9wnnRqR1vFAEIO44vTOaRCG1cqF0X
Q5TdBbg6+mAXAmMPyGbdaHpNxBvdgqA2X5PQVPsQ7XAjVfCC53+d1jxDplEL9qW2MsAj3tV+8hoW
YfZYJwhmyxQFlju47vFu12HbArw6MLoymiWOUxfY2yfs8ri1DtyDRNYXEeJVYRT7iMzMVUgw5Eo5
Yblr2x94Zw9aDNbrIFOxSuvQwANKS34qnfyCymVROzkXhzjoFSmN0V4jct3j3LJWseb8pIBUbtLA
fUUwZm8T1DX7MscPmXYldsvYYP4TfqJH9IjVijaUJQ9+FllHO5eHkMM+GnUANDpoThOIXkYfaVFb
X4rc+SSL/IvfAjOFn4WvFFf80e6andF7zkGEFla+sDy6Jhb/KsLV1/T2Z4Sz1M5FJrdDI+MDGMeB
F026ZrzxNlfaxR7/T4fSTJEd+s1zWaNSx0j2fDemTossd6zVq42+iyEMvUyH0u9SjN1jac3dujCS
YusPyKsIVPiMErbe9z630d1dHKCwvUlYQkRKufGPJvpmhrO7V62V7YcIfd9kZoCjkghOPU/dCpcB
9+tsP80oY14HNOKrNM4ixEn8Mau7K0Yei9XWdNGN0F3wugFRSyTGW9xQ9Ys+aXc5SRqHtjYvyjGK
g1iidBMIxgCHkUFKY4KpGZBxhl6Al5+bl8nOvI3pmNvEgCYnXZ9IGnbetZ8y8iyPcnKrF8gMEJeb
umN4IrO1mJmwFtmiP8J6u9E8+SaWUwQE2UGGpUI0FC5b7xQitjWRQDbRhWZJdJQJq1Br8kAUogMd
J1Ji4VCNbHoGWFewWTRzPOqnwWfD95hQq1Kg0MNZcB72U/qrSpGKou2rLmYcL8oUDCcZwsqLKp44
qegLrd4M3rxNdqsHFxq+sLfOjDI8+j2oz9QN61fqWsjShXyiYsKyotproTvrQQkjwRPxjHEnJyWz
Y41p2znb9FrRUJHjcOb3j06kE6xj0x9viVOQmw2aiDtgXvWDV+8cGfk3I2ytx4qHqeY4C+qVAIUY
H/zSwB1OfW1cEhjKQciQrDO/lNVIT64YXlNbBeyU07TRVfiIgNh/SdMfbAxMWFvhn3TOqYeTZB3a
2DYR88q9xmTRBz1CqJsarfaVtry1M+sJEk9UZKcxC8/5eJrS2MNaor9lEzTfOBcQ3ytYdQ2ypHNZ
+s+tOTpc0m9RFx4VPplTqhDBTYjfdzFj7ZWbWeHKafr8LU/fulasR9xW5xg1+aHvK3LN+WwMhy2u
USQ/R0WFrtGTlJUVS8qzkYa7ykD/YZWEhmjT242NCU4wTZ5kQatPVzz4ZVWAdjLxpAEiHo5xXpjH
cMrf2PJZqNCocrVNGn2q7TAkoW9bUxMrLEhjv8kYBu/Dzl2NYTncp6lJhYpI+u25woML21jtjbri
aTadB4IMf6ehC4ovYh5rM6UJnNHZxqimipB5N8JZAEc55XIdbNxCvgf1ZK+gIdg77ZN3F2fpI6p7
PoaEuOYW0gMT4AHnl7EPM4wCuMXmB0aSNNrMWW0s3MS7CNvyFldMvg/mGq+EskgxMK92Z4oHji1o
1eDTPA6NwMmPrBVtkg2hjJ79ftTNpvRs/4KArtuWZLXvkG6Ze64rSZLZBPIdFJkjajzny49mKAz2
e6G1IN3xeTjGl4FVaOuxhPqsQS+1TSi5CLsR8cRNOsJ5qVkqc68tbvNEgPjQ62E9N9B4mz7F4hN0
/roOTGvLlUy2jgcaj+ilxTISX3Q8oMqbx+SbqT656YOMO++rC2+jdeoMvxbBgMk49BBjm/Vd+1um
MWOWyPmWk4gDiSGLjsogtzcw5DUvJEy7vrlxpPxpx/XB79V8tEjEppTiYDT+RM6B+zBvnzzPaldm
aTkH2XkPWRo+2PS4H+12+jpJOOxZmF3s1lQHuyGtahZIbUPsiQAMBzJKnWHbxfMSnu4EK4/WJb04
Th2RjNfuRJtBt33Eqdk95mltbcpavtzHMp0WcPkMMiYkiD1houDQvXvRRX0GArcsrQKYTXopEwn4
PO0YJwchRuteS4R5w3gQvIqVV8PZLcp9HEbWxend8+xnP2udqIcAWZCgwbOHvXurR+D/WbgEDgZz
d4qtYBPN52JS1QP6MiTFsjKOTJ6BvJiN2qZcjhhIA60gCAJT8lwqP7o62CesyfIvdeNu/Fk4myYY
vt2d5TpGY1Tn0baZ2wtBRf4K5NZDooj9vg9DdCWIMurTTV1bRKgibd2OMT2ikkb0lnk+mlZzOJLg
FUG7s54quiNJ98N0dvCIn2QTKLKS+3oVBVWKQA/DvSyw3rsV1vdhsTDiEMUn3AgGddF3pMXjAa7r
DUVrsZmSpkIE0AUnDnno5LFGr63aby4B9sx9bDvf4kCIqzO3i1EpOdpm9iUYB7ljHmqtohzzgofX
JzYLfW4890Vl1TqViXEKcuJ+iLJurmk1vBSiNc+dDAnmIDNJT7KgWdweLGy/NqX5M72913yyzXM2
o1ch2eaYkbLEeLvvITqL6AE5yW6YsTcDKPEuVgdObB5AYNJ/JE1Ws/rSFiSxTDo314g/sYw3p4Hm
0ePMZiyQtx4FSSubVqcP3eyoR1onboyAMmYiiMCSsV/d9u90/6on9+kOOAlTb7zd61BE07tMiehC
vS9YxpF0G7UmGY0nf2M0s4m6MERT2HFzznIjpe6OiDwgmgu/fzLUcDTH0LzqzmhRwjtQhhw33ReR
95iYstkbeYZpZkZ4B7MAoUobf/f6dD6OQ4djVeXPDcHiMTaDFzOU1T4RrWK5J1d2dsDoF3FwVGNd
PRczoAQLnj47JzlbFa819unnXrQvdT5+cq0heKZbhB6qSu3HHpM17SEAM1PSIuZL/fzQppxa8DZh
zevnc9ya86PdAR5o8sF4n0T2iBOpcw3vdxAl/LaN+Y3zsLFpbH2JG6aj9UwXVKfWsUkL6hvJvZEt
piocYG2F86h32+Ei8Ice3Non73Jt4xw715op2RxM+Skta1iukI8xbkB3+kcE3AInQDzKOBVz0cqt
YeLD8XmrHRvAeUVOT1uVxzjygYhH3ZMvcu/bwAOmZmxBXdYWpxBx5HPlorlhNTnGoY/9eOwSDOrB
smdw1Brz6JTILy5QWHDaLZLkqq2sjUaydmqrOj5G+XQj6abcSTkHX9wItc3oroYy6W9hL3nmklY8
eDO7coP0m4hu+xYI+aicEQ/IILLLhJdaxZl69QUeR+R9166W52qYmicHyOBT36OI7KtZrpfzw/2+
HdCEr4cGhkvbofztPDE+j0NjPSSdUJ/YfdTWmdDDY/TZTRVAgh597KbxSINRw3ScDc55nLA/STXI
s5GbGCxNu9jzyXwmLMphRsdqGyRAHxXq0KLJw6cFKVM1iOOndJQAmsT4kmugBUPaH9wMYzdtQ/8l
878GswMAxVIvA/iVf7giPNYNMXEx2/oyLujIHcCNh2qtLwPGiAXglhaEbFKkzYrGGZqrYjzmJkkI
fgPWXfaEHuE13pYd9UBWk9rjZ+m8J3saukFWygtbzQQfwkaAVBW/aWUQNkaYxLpt8m5t2ON0NC1c
EcHoiF2CSO8qSrFDzJOec4ZNR+3piz1G9WlkyOI7zY0fh/g3mZAwp2m11wqpxmhqY99Mk96XgflC
0l1ynmhI39tbcxv9KHpmuArn6yrvguSCxZql2XZfGcG/DsX00BDHdJJUcFNBRpZsHIyibUQ8VIPX
09obpMqs9cIyahPnUxzjwanbrN0Gi6sJq377WNV9uy9Chc/K8s8sJP0ef7W/s2l+bYBLf7N1J0CS
9TPTBJQ75Dwsa1gxGW8m8uXQ4WTgTuaGdO8HhmXj18zBggL2NMtcSttx6wYD8nbi9ThvFe3DoHV6
snRwynVWnv06/R5qYoyycMTRIZmClYJ52B2RpNHPbpFtkeyUqnVMC+oBJs6ucNrmSSQUkkHSfJ8i
NVFqo8vy437VBjneT5u5C+nM2QZAij73oRYn8Kk0zEqnO1EOxxfSrKpgDq9jHQ27/2LvzHYbR9Yt
/SqFfc8C5+Hi3FDUaHlW2mnfEHYOnMcgGSSfvj8ys8q5E7v6oBt908BBAkpKoiRKlhgR/7/WtzAB
eH5LqwQJOJgTmyarFfMZlqioNtQtsJuNBAA5rX1ISJ2JEFweRl3/7rSTdQ26+Dy5+CKEiSelmVJ5
iJFlBqpivJoojrc2KwoWTeRADXx+B6d9ki6nBt1gWO+lfFhBUMyNVH74nq9BZlsxE0jNtZuQ1ICh
idtrxeovDarFjejaYlu7dsiCPem3Q6Tl15SQQ1mNJK+MJ5c1xKkGAdajrNui+M2gatntlZPqt5p0
xQPrc76ei0G2SG4Gl6zzzDNv8eVeVaRYILo1ozvq98GQes3WiSI16BxklZMSN+e2qftN3ja3Gqjp
536Hptyv1ai9JU4J5BMUmGEWN05vXUVDzF8ePMQutKpX2bLjaj20JKjMsS9vM6xCAEZRXza4KvzM
7Z6a3rgM2JCxGU3ATsyNk4ZgwmAQbTjzvxdKjAct15tryWsePWk9KZX3ylzFb0w332OrZZpLUWOf
tyUGmjy9bkThr6vMtiTtd2H8kLBjHEtH2wmN1utsMXapS9XSG/KbRo+Z8Pb5Y2h804BxYQ9vJqZV
1gFauP7shm9QFN+jEc8MIR/hNtZz/JEay/4R9P4Wm6UWhKKLdjjbDhHumGyGXGwOsGNiL77GOfjV
7JnIAUBFK6xB7w47HEEIpnGr6ZfMoCSmab39dQbJ+qrMRnRdxSWrHQIMPfLdRGS/GIM13OpJfmxV
J79Km+Ihall4Ae+G+xKO93Iib044SrbtMtvdiKR2j0mnX4k+mrZCGtbboCXWVpmso50B0GYteuYr
X9liPKJO0AMlwWO8zuAqzq5aQvciQXXMW/IQtAFhdAbSivAL7mfV+R5r1KNwZWL07pEFyInfqkCx
GjusXyvJaccTxmfBd92Po6k7GjOZVCwJy62nTltOE8ku6eQV6SiL+aO5+QGCXARkwJ9GUjYw61GA
jJa0szxwLCrvhIEEw9CjMy4JKGOq5UMtfvTsxV4pEA6i9t27jakE6N+I5VPCjplzaGOYSa9xjUlS
M+YS9A4WoXkevzk2cD4yjYn4K8Z48QouJ3TxtU6T9gBLBOv5ML8re7g8OH68G6n38kSmoNyMRjwE
K74LqgDspBHZfqR35LLrFGtX0SSN4uxkU7z0MwugixWNe9NpqcKyrHPLWuxNybTby1lOMQTZA3re
EmO53xFFoCPLOw1d9tZ3dnLNVL7xW9tg7GLedIyr7l52HhmQwmFImdS1aEolb7lNJRtPI+kjMKxy
2EVyeJFm2+1kl5ebLLOpfTpOC2hdstAbF4tKJxHaxEI9rCN+30GSqKph17Laagx8YXwnsaECtRsJ
ZPpsC/2YmLieHfUGE61qjfWxHGmZTQCHgK4QCtqNd0g8Hd9p6ZSq8Id7nbAvTrK9a4urWVXvZzfT
bmQLIKRvFRzbUvLbYSHqLoudvAvfWwk1wW17vs0NkA3XEpWvejI9maC/NrNr7/OlmajizWMZRZqS
XjV7+ifGscYeRORNif5pxlilhc0r92F+0fttlyTaWcjmRpfEVSkTBnBq6XfeqbolKceyqRbVVKdw
uhzTTBWB0Go3AKX/WOe6eMjb1CSkuKOUqBR3LWh8y7y3sujcutUXoobcbT2Yzd5FnEChwoWj3lna
BQB5fySTZ6za6i63YLnJBDdfyICAwfyIpHl6SHLwFtnkLvqN5BrSe+NaV3afawGnjzvHnsAFyCba
6Cmn6Dme7DMz0WG6pYYcGC0MjxTa6T2aVZp0DRF8li3J5pyy6dbA5YZxuCY6s26Me8XlZGvqwj2E
QGY2dY+jkbWyRSti+eY2UGGw+vZ74KcAuohRoBEuzE3FkIsPW8bbYtSdXab1jGuKTrnaS+wXOX11
CaZgqkT0VqqP+Y3aFm+hV772FkWTKb8QSaB/0ocZtyn6R7Ae9ZVuDV9Z88cBpqmCnsUc3zJaBaat
l2cBqGRn4Nr2KWvDVIjMh9aytjMnzseKk9EUuyeLSdMuHs33upmSJ/QGn12t3oL5bb9Z1Duj7JNb
usa579WYbMLioKEpO+s97QOXcsvBKudvMqmIX2pzOlfGYD6F4QsroktBxeihijIjSOLslhBwlU5G
Mu3mOMZgKpMMXDd41pJyupKG02Nbq/x8usnC4930fhhKa9PM1KRiOxL3eLyedKZA10Z9VnQyPbQS
MO5pIryCblDzlFk9iXPErb24ixUhlPV42xC+ey+18jN+uvpuqsT3sodGpss0h+KuOM/zpC+Eulm5
qSa8H5mczZ3O0usgei9lAqWIm2i866EgVXsnDwPDSREFU2LbQCDhXGUvoAKLkJNzi3r6FCYzBcBJ
P81YZPDzIJM9ouSk0OXlqh/r5aNMx+ewUsZdDEL3HGryylhKI/Y0DMy2WcwVVTvdoKObbnROZYEy
kn7o9dOnrI/MOwKzldA3ObSmkcx2844mdN8MjzGWzYM9qPw4lqtTHfaPqnc07Vy9zat4XxGt+imK
5dbR1eKlpbuyz8FUEEaidZ+cpjgy8Q8GG7e7vw3xKvN9hFADKlJ50+rpRcL/eIo9bOCu526JqbTy
LjsXMzIyAkiOTgd9ilW8a3dXVdwDH+a1cYBk/tKSTvE7gK/r7e3+gX/fvt0N/uDjf+cf4/UWreUe
btWVdaPfuZf82f5KNVgn7ET6kjjcEpILbaOAcG43CZKNiUVn63EWhg4wHcAbt2fp3ibyER17Dau4
DVDN7s1gu73Z3rzc4Czz31xf2xAGtiV/Y2edmmNyl9wNT+5ng8hTn1lvTVp0Qzlng0eUq+lD0217
i9bHlqxJ932kXXVQj/nVdCfv9It4aRGt4zPBE+XAftpQuA5FgBNM6Xa93FPLx72KEgQHiXoTT8W0
ser4Evf1jtCQBrcUjcq+JqgDEOKwD9PexIrfepvUmJSjK8sbbHfVjdvHL7IqRn6o9pa+tfGeMRHw
mc4qoEEzh5Tw6pxng3yramAAPRmU1xOSu7teqk9zVO6EHPJnNlKUSVXEHDPJn6kkb6wWCUJmxQ3e
ctN8NgabilnKdDMtrwwMHyUH8fjcbkn3g8O6u+tkgCPzdJcBrgof75x7fJVNLe3AElNzWi8as25O
DbjPH1edmPiDqMb1k+ppe3KgtpEcItrTenXdygRfjb4ozhrttBOdr7MSnwsqt7uGELyTV9sV/XK2
frva0h05zNYQpK5RnioCSTNmRA2XGv2y3Zi7D+s9c2iTc2u1VIi1ojyFqXF2aBDu1jvDaihPzUAa
3HIEUurKL7fXpUMRDg9OKbXitF5EaVjw4+bi47Z1C6zNctpnzM5xLWvLa4qS8TqcYfVv1kO3kpp1
JT1dYiprbDh9fQpFVO2nLidhVq31fl+Bd5stwurX5yTup/yx9dttaQPASWvzdkOf9NNcNhD3HR0j
k4iTLmBAgwilNOWJlU95glEPZyad9+gYdU49eoxDiEa1nqu/Xqy3RU5LBAK1RmX51NcL+rHUThMv
43K0R3A3ChIJQ+WsP1gJlK22q07Z8kKS9v4P7eD/a2b/NR3ASlTfu3+n9K/k/Q+E//9HZH+MZQj5
/hnsHyQsSpMv3R/V9z+gxvbFe/JvGWY/Hv+T8e/Yf3KaRfsGPhv/rqbjqfgZYeY4fyKKoVaMHA1N
KUKvf/1RVm0X/9e/DPdPNOUoNtFqI1hzbO76yfjnLlwrBjIe5HR4Erjrr5CDux8CZ/IR/tmJ8pul
wyQgBTEMKhKd1oltLO/8VxkJ6txMi6dRRUOm+5jwyCSz5isKwTuVxaZWSF81U37luE60b5ZgOTQ8
MgXx1fmrTnSvUENo95EfgYSR8k7WBzWhMPxZoyDVJXe/fMw/D/6PsocBkpSd+K9/6e5/OlpELyiS
+Hh03Ar/frScgu3adSOOdlRPWuwK/FE1KU3weELzM80G5FNA6VHWW86Bit2DA/ed7tbkDodG6d51
QokGU8f7p25RtoK+Dq+Tyt1Jwz5OpgnqgsRLmr0gCXzv1jG+Lb8qPHP0BW6XJlkpKM0gnyjru+Xp
JrsA3Mdt7JG1cmc21ZdlH2jyKGBJ2+LlyHA9SC/cqLPCU2PxjHogG1Ah+vWmZZflKZta2y9H4EK4
WJ5KAmIUbr9V6y8mz/7XQTVmGSzHtBzgesAggCvV2toOQH4OPOHpogbQLeNCSIlKoM4NPeqFCWU+
thu2xeJZZDqsA2oSEfFYrnq77BMX9ra19k3MQ7kb2cKix4a2y660H0PysKemDNzu1lzChHpE/OR/
N8QxLo82E++gFuGrLZqFg0hCE62RJuY0q9BV5rHA9Pxo2lN6JH7Fu16ejuwiElahLg+7ZQ+yje8b
9q46mGnLy8pO/a670MmyfkMx2BJXJkoPHpGVPAGvsR4XL95oDhnCP97q8npCwQ1NuXAN4GQayV2m
Ea//jwdLfaf3s9HRBaxvgOcB/uzjqtovH8/y3pcXX96DSWZRU6JzWl6LjzBctrlPVBRiKkr+F5VD
m4zyycSngP4HV3VuOnxeREcYNMuRN0ToD222h+ou1S9MSAlx4evQnRIv9O1FfcbVZWehjX7FSmaC
BKkuYEpyYE2U/AsFv+/Lq+X2cIaoNoRBOr8mvMbyvCJD7I9IO+PplqfQ2fY6B8sjszSOChva5q+H
unq3aegGZKzTEyTBIdvLfSCt/WFbm7wzni0zabYlWveo5sOu4OHLESwPI5jG9l40gzgoOzyAMt8N
0KYAQeM5Q0aDNhklhoPj1+PrfyY6Y6MCjnwbkJq2ffZA8P3FixSajkb9mokCEQRijcm4C4v8SdY2
kakWQF/XolnsXInJuW5aDGUoqLqUZTiwkZ51eVC6zICmZk/lNfd1171k5WddsOpRYHPCc3In3pP8
gqA8KNBgwExdyt5aTLnd2BJCy/es3xqyu2cM3tSAX5bsHVSRt5zEoh+a4/8ZQ/+bdBygAotd6p8H
0au3UryJX7Nxfj7k57jpmX9aDI0OocLYZDxdw9jwc9wkaPNP1ULd/sO/w7j197hpqn9SnVOx/uFy
8riHY/hr3GQgRq1PLDXSb0KRTO3/ZNxEpP+b2H5xVKCjJSIH7SVaTPu3kbMJOzcHzmJfaWF4NNJc
hQbZq2enk+NpdnGtqQmZFVO9h2/ZDOgNc7DqYgQS5CwzQMKWYo0cbxDsNvXP9TbQwc1p3UKyjWft
76uVXgCLaK3DemcZviahWR+JPPs5zVy3QPyWp7bvjePQHNbZ53rzx33rbfm8UPc+7u4qke1rA3nH
OomNXUaUxIyoEeCuV5KXATIZrVt/CKFBr1PhTCXe27DbAu1GzHP160wZtz+Avgqwkd3UBxj6OT1d
9VJGSG40ypcrGB1vB2V02/4+dH2zdzRAuue2IGsFgAKFYeSr64WAi4ZmO3+GPcMJykAM6at83tTC
aOEsn1FY7pTOVfbrsmWdTPN6Na4SVjEfV8faeJ0FXHcxj7dOznraihfZ19xfk5zTnTRB69LWxDIo
jaf1IrcQilLBoY5tdmdIrxYDCR2Tdcm0XigzKSE/VlSWSueEhf0WC79YUKvEAP59GOuxzMsBrVvr
BcfR7YQq739bWH2srjoQ+yN8yUOZNuEBna2/rlxSa0IJkDdHd2NbeYwijjwxw3VnNAqKI07rhWrI
QKOjCheH83lXgI4E6Kjs5iF+HL1kPFWjlZxmdYdVbDxh4GKdyDSCyEcSmRMmCUxCgn4m1W2cUUab
1pDtXU+cAWKh6CgMFvsGOsxbkHzeyVsYD4aGmLfsyZ8zqrAKVIGEAjjfCWrTRisSBqHZg9tMbolf
YRvb4mc1T5I8pU3daO9e5aIrY/24LgTXC2YV6gFtPSV51oYJva0dC/DrtMqZyK3rv49F4LpVTRbW
xfwhnM1nZ5qUwOZXlcwxesBGs90jE7vc63cErSX0v/hmeilywCX1KaVEFExKL06y9qrFoWMg5yKS
JXbTFp+C991riHlNSVzbwPrTTtghlr3rIgLHsu5pim+jeAlHuCWqcVhFyWQ93Zt9iLgD1/tWG4jF
EAZC4hyKQoWREVRXJ08NUgIWvfMU1BAh/aJGiFmE2O1QR5Qne3L5La0L4/VjsDKNLMO6RjT31wJ4
3fqxKA4dpKxhC/JKwutYl57tsv5ct9bfplXAf/nxMw0tBd11SW2PYdoYqE0lyteWltxOKc7UzoAy
grDaSLFMqmKYIKIZc59IynI7UyZDlSjFJh6ajq5ibC3czAsacYqJA6mkTjt8yhUbwlHvIcQqm32W
JQfKXLtRD9FGdFI9rapzG62V2iCDLUvk2w6CPFsZMgbzqNI37iTy5Uuub+RoYhMsSe4N4cdtobEi
1U3BEDeAcID/oZXVZHvCCIVKAoW33y1X62LUtljV3wi17E5tVHcnvfXyHSmx7xEsf0jdHjnzdCEO
Q+IesgHcAKm3JcV+Ado9H/can9/JWC4SQ/+5td7mSm1g6pN+WU8E7lJKocLM2WCuoA0NNprDuB7i
ILTICiUZi2agobVbuurD1m2bFI3wckiAKA4NaVzrOWi9yfGQYpmIYZDjvmn9KHHYc5EBAj1lPmKg
gmyBWlQHp7ECyvH8OddvwI9Ns3E2VW8Ph7XGomXVq4fyYJsZYYcu8m6aoJv3qJOpIaBkCDqLDGM9
88ZTGg03lNKVna4ids8i/JgGIRpajZB5/WQzf5hM/UomyFImK/pko/EtFPyg2cT5JfYCNW+hRf99
zsPSejWadvrjvOzGCqCbAh2V0yaU7rRa2WeRvAd0TOw9nS6zrll+QQWok94E2pJQinScaWO0EOjU
OYnw/zpNYKUttWZb7m0UVSeqWP1p3TJSjRat0h2K3sM0XPHngLfQnhAv8q1YroZ6/7VRq34bx3W9
mZaX6hIUDBZLuykztG2VFPmVJFz3ilSZnkqUFTHwjmneYBhcNtcL52NLF+mW+hJ5cVFFmKTdeX48
4R1gfcG6MDerI9azgp5QXlxNWl9c9ZBrthB34CV2CPnssov8cuI0MxL1QC4reGPY/TgmUQSdlhxg
o/BOqsoZNuJbBEqteAC5EzSdUW0b170vYWC2c67vi6rrTkYKh91xch/IBWPBehvSZz2g0t34ZGCP
rCKdCaIl9eFSHU9WM8DH6fjF70Ovvi1z6UCqya8hkY2s4Mf51CuDDxyoYcQ3WWiIibW1YUWEOGlH
V0dEH5oR/UZlAH2pD1gQPL8Zt5mnB3g6wx1idgWA2/KXKlr1519qvRozEdpjKzhB6Sm6We5F1D+M
lO9T27zpkiE6oOiJC7/rDJDlIsgbfgLrReni8DTq8qk3M5i/y7QnXyY760W5bLl1kR6tsqQtqipE
vS23lXASaRF2pCi0o7wtnFqedY3ue0yAVaYvdeFWe0grqft0gd90ZEP057BK5MNzElVvk2DyZsg2
o4tF2qA6qfCXyISbnEdgA9oeWRJquMk5JWG9RdD3lFvxQtsn3TWTz1OGLMXqw3Or1APKflKwiJA7
ZQrnl9hQDuClnovBvmSo7f0YbvXejad3i8BVUfPz4MdI4yK57pCY7/UYg41r6vu8TsCHJd5ToSFm
lfN0oKSDftL4LnSiXabZOvahvqULWgWdlsxPrUeuUGQOO2NOQ07QzRO1Uiqy+ZPTjcVNwRyPajfR
BghVrDQ2/GJ2bkSmolSnY4rm89WpuobQEzLDmD9thzmD0lUWpHbNQ2CP0JeYMR5QGxVglhGEVvQv
qRYu48BbXYkIOFNDDE1Fjh7WWO2AtUC/Yzn9qSiJClJ8Jy7q2zAhrMfqltHHY2iZB3uJdVHhLnv2
julqv3WyQQTwt0jfNosL4uMsqBPM4OM8ak+CMckd1O9wcmffy5UvnWrYu2HhU7UpYr6ZDuK8dFNG
+yvCMfKTve6iaTklqp4c26hG+FYOGotqJhneONsAwJJtVXX7aBD86LToip4w4hycUtEC/VCL1xEd
wDRJ7X6ICzJ3db8fUb7ZOvr1aXxtkD3TEWyPpHKB4HVo9lqOg97XKI+mJGpV9cK3xThsdmRGOk6K
TIi+QGDc2aT+PmRLGUc38nrXF4Cw3QldlaV22xHQlm25wLbSa3JdcDMxcSCUFpHU1EWf9AZvCF8C
vF5lQ6AZriNG1V1pkmIERN8Ayw04cnZo9cTly1ApBJakDHlpvC2dVvNbxyKLJYZOTkb4q0taz86L
1SdpeZCO7QdKUliwKvclI5SCRYx5UxLe4AscEBSzTAM2oTNW8rq3Ya73A2kmkwYtxe122uy95Djn
FI8jHS59dJ/ZyRV+5AqxxWD5bdzqvjHFnwCFYCulcw/fLoGHWt11kO2g/dEOMiW7jwgnAMkLMAji
FfsKWLh2S1uHLnLqfLLnsAYhlJ47K2dKKhD71nBFDGnMh0of7sETkCA8lTglgGGNlvdVRC0nQmQL
G5MwpT2Zz+TIqSMAInkYQ/t2SMl2sPpe+nlBygIYTL9zoGnV/Qg/2gOqCNAwn6i8qaFDFlIU3kVA
u1IZ+bIYHsEYfVUUKFsab1wFWWDk6Tbyqmegnu8AnTlsCdad9ipaAv4wBC/E75VD3pEz9C8EleXv
Wme/wWygC+bC4tL6z62nsYZy0MB28LGnRbCmeXk81cVRq5hoeyjOT3Vjs2aalm7GMBK+YzJssMSy
6Gjv1h0+LtadPq6W6yOrpemy3vjb3f+XtxVJe+0BCB2neNNhBPKjpR9DtFXF6mhp0qzX14tkuefj
KgF4f91tM2ekL+xct2HZnrKZyd661dlqfYzUCCScfQ1i3t2tN68XxbLXx64ft61bti2Yvf3j3R9P
k1bWzxebHrOBz+bjiRCLR8cpBkewHNXHjr+8wMfzDFm4TBdNaEEsKv56AxUz532YI8RICUsChv2c
LmNcskzj+1DQEccBDgd6WW2vN64XH/t83FZNy+r+4/pv+zgDwUOl0r3kdlr9sttvz5etC4bfHhsv
h/RxW9nX6Kd/7Pkfj6z3yHfL3JJgh4+ny12121F9vK/N1pi3lXTuNDeSu1Jjoj1Acf3lwl5mXett
zTRBAAy7GcjbMtca6qWM8nH/j+v/+T70NT+fZd0/W+AzxKmyljWDkDk5RwcbNBlUQo/WpTDtukze
rpszxmb41YiwR0GjzZrDCkklWx8XSaT/elVtMPdwMj187LFulUqUbRClSSIc/u0B6+P/0238YhJa
f3/v/bGP6nn3dU3NEkmmdoqLgYu2/KbYxbTFue/+8Br/Twnzvylh6sg78JD/cwnz5pv84/StFd+m
X8uYPx/2V/vPoP2n245nmgaJLWBz/i5jOtafFgAsWB2Y47G5fRQxtT8Nm/IAEcAeqjLDpPL4VxGT
viDPRs/O01U4FhARf2v2/e+afwuGkIbZLxgk2n8WLAAXkz5TdyzdvxUx9aYtC6O32oMYxw15NQqR
8aKEvjticmhxvIuINgFx3HieiviC/B+4FsEZJ1F0QZ+FzSXyuocetE2QUqQ/lwJ2ekJlnn5YLvzR
FZTO8irdiRHbsEtCsFmM4VWYqDfUBaydNs3GCc0atinAl41nM+P+nMoCa7PAS1wVJnBTIlsCrUN7
a+JvDJBTM8glxvTYvIVa+o5YLb0Xpk43Tzg3JWdV4JXZExo5AP8K4c85MVyBEF69yVMFH79UzH2f
13cucTI37pBf3Hq+powk9u0YiWMEiEJR1Seoico2zrwEVeH0PSHbgtYBgbWLKmaMNrZinjqT8IOG
MzTAh+J2oKFz6UvziyLT18bwqn1FJeuuSZmrohk4YoZYIoJ80hWzk4Na1Vf1JN1ct6jdK91Ir1OE
P4FQWxG4oprpKlbFjpgh5dia5SWd6XE1LAe3FurT0GzIZ4nSYt9G8tPUt6C45d4lcXMPNY6UVDtH
GVokuJOIutxUlXoiavtzRD4pqx7v0to6cgTnUjXw0guZnIuYWih2I4XklD0S713RY0JtEoKbONVA
Yx/Ci6U5AsMLDpOyJ+tL07lGLug2nsiL8zxu5kPEv4wvLY8giTVCfzXhUDEJLDegyg8dink+wi71
RQfhy83FpkphpTtjsXNqnjwn/ouozZfO68u9YWwq5nwPlZrwuRUDGUAtYcsDQWWkxVMPXR4hbYKy
0xDds5uCXvJSboMagEHXEnddB3BD5+NovdoDB0LE+EBXaG6fVEJZ6yY+Tkz8A8NAoDt6Jjit+alc
tIUW8H43dQyWYE772FmgZ5PwWpsd0puyDqmKhpFl0mUwWSEGZm3A7Z5JcAFkkY9OidyQjxfzqe6M
D14LURY7OdLR7DS5mA2MQevg//PTqPnSJZpxHkSSbI0QZhLMs946VfGM/4qvWmvmJLoAedWJ6UQ8
pXbzYqtNO5rczdGI5SYdPXcfecW8Qzs1lRqVCAf7oE4nEYANNkZpKLcTRNhyvq1M18EZQtyc0+UQ
xlbYgoNZBndiBnDbb2TCd36Q77b9uYY88Ngrz5Y2p8sflXQfFv0EFyl7km3cM0XmHGB1/LkXeNUM
iRWjnSKc/EaVbgtC4+NUr54aZwkLE/Z+JGv6QJIVToamtI6VhqaRr8LZDenCqR3pNSyw7nWcephN
hr1ddPdVC5Yj1MOBRR9pzA5Fg2uiDQDw2ypLO+bVlD19z0CCmmQZhpMK1ABp4xKsngGqYjHEKLo2
H9oCsSIE/XiIXXK/xkUc3SbbDstjXXkHA8O07eqvWmfd42ilI97m8Hnn6Lz4XjbR3VQoVKzdUjy6
NFydCZGY5gw5Fcmpwn3v5VS++292FUJJc/FZSovdOp3sV8By3j506s08ygsuTzr04zD4YR6LjZd4
nBaF4VfaUO5rs0aMztphLKW3GYr8PRlim/SJ9CviTdYnUXPJREgxFtUfCm/+vGmLEI2/Qh84QJx9
QKDKziI6WdH6g/k9cqsEHwV/Z9ebD9MIH2RZ5FE9wEzVYYmunRhJsjM85otZmp4sAK+WInheuU+K
LfmKutp8nxEcI5VvNH0+RfPkBpoyHI1i6PxYgNkunX3UVN9c8o3rsLSudFA4RCK+K2NR+jashi6r
9aMtyOEFwv3eCoqHMtphO8RR4lBpUjttQJfHD6jVs1tqDTStqdVv6BkDU+7dXZaMV3nrFFt72QkZ
csEnVB7QeBgYQnNvD746AO8zBZZMzW16gKhTvoJxExsWWJBRp2aBZBcXF5s2Qo/p7Bl8FUpkgseS
nFbOcYQ5tg6Yggw9vFvgcZfESARmRTWrL1mUVQnrw7wSEBaS6BsAkkPfLyfV5GsUDyB+mmGjKOoA
tbfaCnfqkO7B/ZI2ejQxYnknXnybRT2nLaUMN2UVQdI2kKiWlrWzE/d74ij62WaBup9L+0XUqn1u
NKHv8iKqoRuF6g3JRXvDLMS2LcgDn3C3Yy6d401vDDkd+q6506eEVX+uHKK2vs8cs751BiU5l3m0
j0WBB0IXHfk7zj2pCwMYmEE5u1FzKrQ2u29FDQGdUUWBj743IyW8H7oJtkDaXFlOku2IDfk6KsYp
UvTweoIXSP1P/z7D0l9c3tau1Om+44AWOFRYA80Zp6aOn2ep00yzEmrRjdtfiWp8IZ+Z9gA+Fb4G
B4KtUMqmYA6HMoO+wIm6d8udhwjSnMZuC28P2jki0Mg5KQrmd4jFNzH1Nd8YVdUP43dG+2GTLk83
stoe27dBpUiD8xMDPhVNf1abDIL9SMJjlTx4M1atqL/up6jdMzXjDSfxJ9G08Q6+S0/HVpGb9cc4
9zGLjE4HcB7CT4vHwHKjLanZ88EcqNel+C3tUXvJ9cjb27l344TjtPPaJ12ABwBTjsEoKjZVy6lG
5Wn5Fmf+nIw35M7OB80Ov7gmKzqYTAnVCQyPpVzUVqZzQMhrYW5P1YMxJA+dAjTa6B8dlMKoiPVN
J5NuA+bpbdbxy9GOCMrFAzK5ElJWjzvNNUuqWdkwBFlDiExTSp2Ic+07A7O5yJnTfoJgYfc3CDYO
kyDsKek6mPlF+2IY3cIHGhb32VloGRnQbktA0KQB+s6eK7r055Bp4TKUAdamrZKMaOSZIFmSgKGR
0dwheiZwVH1fGnaIQAtdr+zKIESZ5YNQ2SXpi0hUKBzpqAHXjC+eKW4M3J4k0pITY/LhbrJwImC8
UoBI1uZzrSyB07Da/AR07XF0b9u5a6+x0u9IjzipwPEFJznmJjTAODHgI8AXkddHTQ9sk1j5eFKv
GAuTDQFGDgo3MjmUyeYP2stxo9o48kxYg0cGxdbPq6S6bQWAGLrk3gPBc1/c2Xy063C4I3YPB0nq
PhTlIwIlfLQYua4yLZFXEj6i11vnirG5YGzER2zwEWWdd2jV3NhH3Y6gTY/YFCe5qxGhnqJs5owa
UeCE2bnI6S+ta3jnrDG+pmE5P2bVeRqF+tjToxHRcFkvQFJ9msYpvZGOGC7mWNobBtzhAJYj39qq
Pu+iOVSJcUqrTRLXgWXzTJ2JwVdRoCpVZG9XNrQNadCYrZsSC0vdWaREQA4wCaZnSKxuzDBUd7jd
GhItRueiRrpzzExQn/h0INzPHfXIULeuu2Z+samgbdH/K/hrpfbAXJniU2FdVGuyLmGW7dRSE/c/
bvLwO5dSRcWEZ5QuvHnJIn4coqmGA64wCumy0feTokwUmnudiKxu/KQp/Hw1sszAO/IWcEd8sXAa
kDvHH1fvFN7FF0yGVqCPenldqjVkn9pObjwosy20+8GZCZsBGidZfI8Zsl+ymPuI+vewGEPUIzms
hKfwd/NhCpCtpGmLncSmjZlTQKyQYW8M8rlH3byfnOwWcE24UWblVMsW2HCkEcdo2dNmlt3FIDXa
a4R4ssfEIXvvSIgBVbs+9Jjwg3gIy+QpJ+DmYOrkKxTK4uApGKGlJMKYJtizVBfPIaYrCDWICfrq
M/xzmHRkYNCh1w8dgaIz5bOIxFLMovvKuyIcijguotg0r/yEZ23cw4rhI4gPANT2hc0npDFdOJSt
3t+w4Lgvo35XaA6DHgFSQc9g51OOUmGokqDcO7s4ITsuNWn5doNzIeyPnIiEsNkZWcLeKqJdm4By
bHTtPedEEeAd0nwgBJUPBfkK9hd1dFzkUTnXO2IZKJh6jUaY9jynnxNAfn5bUfLkxNpsIwLlqce7
pJv2qKbx9vjq+L/YO48lx5U2yT4RfkNABbAlQU0mk6krN7DMEgGtA+rp+7Bu/z3Ti7a22c+mzO6t
qiwKABHxufvx4Vf62XlLcWMvItGfzJ2ftWeXCkGANyfMQuQP7juUwajPrSVf6Oxsrg3xNzd2v9mc
9xsHvwFftUb3HL+7rLZvPG5ObUPgK7MoF/P8vsSKrtozp6lJMPnJ0ev2NJXCnWS6HsjsTxGjJ0we
t4DXZM8mcHHLnQ/+XQfxA5fDse3/Btz9YpqcJotushDJ671v+Gjo421CHSCbxa1LCjyJbQbXH8p1
LrZKut3geQgzXXsQal6A9RLJcsv0Gd3ow6/5RgrybAQ7mF37CnceIXe432wXB0Kc1XA22ujT9zis
JFP3PJRRi/zU/1Ksu8tIbKIvynpN+/GH33BAzWoP/8eE962LY0I+g/yc64FTLMGxQz+ohUiqgvTQ
k6snB0dxDWixxOMUYTKlw73X1rw71a0aK9XnBLlHkdU5MMTOlbKfGvYmLIMW/hGfvaxK/tRguKxu
GXb0DNa4F6uwjn9JOd5F9apaE6ie9kh9w17yikPhsXRHWTyii5bmaj3lHNOQ/zYA9+RmDEDgBzp6
zeAwr4eMQufFlZygxuDUEqMPNCkTi0XiZVj8HbHKHCyGFPuIVAx2jvoUqPrsiaK/jpVDi6ENyjy2
Hhy6+PZZpa5znkNU6PpLZOph7XkzBXmOVa/7QFIDvHhXat4TLpTqi+3Bz0ySLhecHwAdI3Ese7nU
J1N2LwrLKsls8iqjY9TAVHQPPElwyzvGm1u6xm7k5lpNDY+LxGJGXBYFy1zrsWtpxCal/w+f9T2m
qgg2l3WS7URWUGgmmFL+jeAvlnWBCUC8qf32pO5PTqwvduMfk5SET0mv60NJhHPD7rA5BAnPB90s
/kHT5hQyWqJjJ2JL7TcGAgi7vKy/eEZziVmPQKfTB5nE4hIZkmJz4R20IPddinEg+1hzj+rgVTh2
E7LB+l2m9fdiTBmjbq4Tizs2hK9FtrbHF0vsDvE5MF/c5icwAoSpRZd78CWhtwCmMmpeHACDXdV5
7W7QGn2Yc+qCgVwt5g+rFMFxCipEstG2tlnMUq40u0YncuxT6XSPytICp3H+AyR8PUPioXi7QmoO
Lf9p1h34aVNWm7wlBHvXgmITLVdXEYWSS0ccw2GfTRvvccLj2kDjmLtTTnJszS5MmIwJVYx3N6TU
rA8bHLsy74LdEsSKfUqJHbkTl6zJxe2hm6cdB1dgx8EfGGKo7llwa2wPOxiZubTj5o6UZkRF+3sI
lBDDcWBv+hGmj2E6z0Ub0ajssCVfzFisrek9j01zp3skYcEEre1LNgzLb8cqDe7E5DNiA064ONix
Hfka+qpbuzYL+y2tok/MWRBxSmKKMNFwiSHzr+zF+TlwDteQ4jY28Jq1GX87ZGexyU5GiLiNUIpC
u7Fpmlt6toYc/e7mNZit+krt1nN/z+3CqdgLtkJghrp+Uwj3Edsad3tGIXRM33vScZbRbA2woWfR
0c0K5Ev5uUiz/ZFdSf5Trlu1MflqTV2O8ZNOMDj36lPY/ICAff6uNKpQjPjTqGF8lOUAI4Ao8DJw
evUsj8OBSpctYHqOJYyzNi3s/nIC6c+JkkrxhU2T3Zn4gwyDeu/0e4k5Mlsmo5i5Sk8UAWIw0FFx
n68xRqujl9mFCzInxfvfU1xKWjo07IeIxWy3KBrM3HuNDZ/z36OE30X8VHaMcfPatybupUoGm1FN
x3i5jaQpQf1rY93lPs++ZFXAW8ON05RrdhMtkSXvTgBhtpMuXEUNVVh9426jntu3YVd4n6GBBEdp
Z1RTgNjaV2aeoNETC+yakSR94Q0whp3v1Bg43uOZoitrWJcWnnM6NSGdG8L9aOcY8VRyJC4b8rKe
Far7qHIe2hgGh1JEHLznoM8M0pQEwFTeiL1ympfZp8wUP/djNOOrymN8LvQ012FSR9ecg9NlqOaS
7Jz6OVKxTEYqfwaHmtOzld4oQD/rIbbOFIXiyebgvWFKsqzKiaEL+NP5qbCTd93QvHU/auQdhdqg
N04VXjHMNxhLtdBYDWvqeQoKlZx6eqZPcTNyjXRpUJ4V0mwLvfWf6oH/r2D8LwqGTaKHgf//rGC8
wfBLyv+eXvrPv/Rv/cL9l+VgcPYs10EiIL/0X/qFb//LkxIFLKDmyEfbIIzz7/hS8C/HdXl2mhgt
PEuYmLf/rWB4/+KnQQKWHgLH/3N86e+/8t8UDDwgNEBJfiYvwzT9u8Lxf3Fw/YF+3WpWFOcszY2Y
FSCcrMSJQB4Ykk6vUpDCDJNlw8Z6kSdYcZkzCOaLrsP9d7fIgTjRmFJn+2DJh2pQobCmcf/Xr0uk
M9sPmQXeQQ7HojZeO+aG82C8LoLGQowBYUDLdW7nwFLp8s69gZzU9CSxdSvt4+fqnj3rleoDUC5l
wdJSXQg94GeJH7I/y9K+19H0wXzQ3NoBz4NZTZ9j95i8tS5MjXY8LcmAR8aqPzkBfhN+YGITB7AQ
vacE3rTfdcy+PHszGAckCkrwiJJFW9WVmCmlJJhL/GwN4kceR1NVa2WxnEWgsKtSWlRHO/belzrM
3IglzIknjguOf1gcx1t5koIQ5IKZJC59VGX5RxY81wv+ctMGesUnzfRbN1/plEdMXNKn1nzLg1+I
YC92MlBhG7xOwubQe7c8/nU68vU9JdHQbtXdVfnXWlkw6zBShBCXXjKmtAp4Efkoh7nHmhk4dY1m
OZtrK6PezjAjhyn9Edp0zPS3dD5Sg1HivdMV55BDqoPXbxG127Rc9nTPNh+VG2on58wpuz8TZU/n
OvGYf/O2C62No8Vhj2Nx8mhpcAAupeCnwTX0SsQDOd1A7e1ZJVcIS7/qcdAQZ9Ml/FtaPTuzeJsX
ccDhEloNcThrLBinMDZkIq6K0Mk8sffTm83OkX3RuOV06VyHuY0OfsISZresjHdr5t17rQ27I7EP
9qwuX9nd9MeANgV6NAQvxVGnIZnI4DQBeLTJhww2Gfy9IecAGMKoYa+mxKfmvEiBChpE0VlvuFnj
LW4Jjr5TGxwmOD+Sr9+n3DosfLWb0/y3OwYvYyx2o6p+Lb7xHSNub4FUjBszouK1ZZSaY8Sg7ngu
XXtX3nnZd0+oJcoKhIp/9Kl7TJbODQve1ooJ3lNFTcI2U7i3jKIYQ9v01+aIIxLTxwkHA7m4Nhfr
yiue8eh020rM39MEcf+vmzbQw1l5OM7l/VZzJ4dqYivt2d1g5fsn2lBMOlwMQn9/fcOGmln0GibL
g8j6Y3//xdEGalbq/uOEnfIfSRv8cMziHLUYn/FqOgWl1j6CSZ81uIBo0ezQRMKixc5TsvfaWG7+
p2Bv/c8lm3TqzOMl4YOufuWyeAfPGG05lSNddJupcdNVCsvuMEbu6v/48CMjP2BSHHd/Q9ndPY8N
0XixWZkLXPLSIJ+cxoaxygZ/2t8LN2FeiLVRNBcK5V/p5N2n7ZSvzcztEN48iAZlaoIDVNUGTgMr
NuyhU2V2t1ZDwaMD/MGn8ov2SPehocRp56FIGHX6KJuW+hgXrYFdOs9CNR5Hu0KnchIM0PmCLy8g
kGj2h9nT1xhCEk42B+Wqnu65AEKS+dhuGNpjPNYGWlLnNCho+G/Twbe37WDCdhjx03mKCaumLvbv
60zcZ5yD43aoNLZlkyGgXeFvaSa0pTH+8uNObzv+EBpKfWyLbN6PSbNefpl3T/JfY3K0MNwfnzKE
ZKLaQHNEzz5n6Y629B9qJfloPeAvVVocODei7Mn5n8RLYwgsbFFHQlLXx2BsqcQ2rJU0yq+xwKOo
Z4FBK6lXdIwyPiu771laybauMG91GlMY1J6bS111aEi+JUij8ijtrFpbdxZ3DmPb0wsZ7sJYdv2h
Ak786FAv9+DDXGdktJxEuvG4eLf+1MrjQpFTG0/lLg8qTvHjKHkioNuMsziS+d95NOwdLTf7Zc2j
2nieKhExAIr0XZ4gtJnbeM4OfxeiqXUunSIlMKtyPE9T9szOO9pFXXbLqrZ9mIRZPbUBBG7Rtm9z
W/Hcaroff/9LxZSkSTtZQrt/H0tLXCxath4WFy8pZQtgrkUmkDSI65WR4lOPvBgwp2mEViacs2is
3/0Q4+at2lsGKcRB3x38fsExWz3EbUZo+C4w8GEztmoC+52PFql/7kks1tO55MRLI2l/0TSAbMvF
oowiqIka5zbzYy8SnCMw4DU0ywShT6HQzk8HIopZz1U3RSosHWi1Zm7AZrYLKr0qTxJz8rpt0Jko
yXjvHxXHHIh6J9ingOzbWmziST+2y+LzyG8SLrsZiAz31KUiBVBHKZXA1GDsM+EfaMyTRyswvKMX
J2fgBP5OtmMVllP2zjac1o2ocreGV9rnqk8HfHpdFhLaTmgZM5xNlANj6lTfbbCGv8FjVUgp3RSC
YddH1vQGR2XuE5eJ3z23YI+rCUDWSdRvMuAN+2n2rWNfgVuchqB/dkHFRXl3jcr6GnMihtJmejs8
swN85AV8hkjqY5H/Km1WkT7gO20yH3++Ay6zCF6SUZj7kR0ZzwkqxxDw3H1Ot/tKgFy/mPys8O9v
8BGWGwkXh4cSntoke4wT6zFd9ABmtPQ4p6snfUdNJSlCkBeU5aVu+S/GBk+5NtEVzeCFKRDce/sN
6En02bkgpJIhqy9ENochzZ6pzzgK6QxHn3JCvOGiP/oy6b/aGejJaHCYIgFqd3m0Sx2f2WyR6x1i
XbQ12/R018xAxdXe9DTaHQ534zEdq+DmUEXPbLKB2HsKbMDA5Iehwkubkp+Zb3XRLds4QeTa718q
X5PKKOBG46D9MnTwZGOSumYewEV3oKrWl/O5rM86oA4mcSOLUN50kf2dxNEGzrZSd65pRx4uu+rJ
VgffGRTEX/7QAtxqRd/4D7346lHQ/FZad5xkT2MIIbUyGuxnvqLjEntndqf9kzHXy9ajD27APYNh
s4RMrajDSOFAA+M9R2MWr1mFlpPZPsdLS9eXhXbrRBBX50JUJ6tzngkEKCLerUFl5BxfDI9Hq/85
l0o9somAhoOZfK+deJem2DpquplWtSH1K44MIsToAkfRJfpV+xmAjGm0KImkSNfhbpv9qnktxMei
BUVVCL5HUMhF3MqLqBCkDH/m68BBNIW5nXr71EVZuLOneoQtUtbg5Gg3923tnYJ+gRUjJ/dc98kJ
qgCLr+4B8KfLJSoHZucdc7YhDpatXrKWG4OXYMPCQwFP7PM4xO4+moKzOZkOxK/efm24vta0msyb
2FNfgJPgzECW3wRt7e5TVfWrzmamMDKxOORO4d+mob0G6Xyjf7Z9WWJr2jTSRt6VhjpCo6a4/lSn
c7q1ajzDCP6fPPpWdp30rwnxPBuIN2+dK45dWMEEFVZMESdUdjfFz78sYtuoffzGGiIeBR/q08rK
4RqzRdzMHWT1onX6kGCcf521/RTMAQibWUh0Bgqx4Ml7WyJ9dDnnEeDaTjareVG0s02UzBhO3+6F
Ulm40NKytrpZPFc1Py4ru+g2Vf1738WAw5SsoVVOvLDBiX+5A56rofZfW2bgqyID9Cfb1zKlc72Y
mASzctY/urQm2CgM+Or3bFVJhJbEYvUti3Y4qtke7qRhpNyueUWM9WsRf6dje3WrAtMlD3qnsmAA
zHUOIFzjffYJejd5DQm256CTevotLjLzENllDuKkrvCykE/nacdjCnd3ZHbLJdG/O9yW+CxppWpi
lnPqt8FcelwdlYGIHgfwcdgkR+37HIn27CgyB2w9hu1gADp0i9nZGyCIrDT2Tm2wZKGiJYEDnvQ/
4iI6Jbnn3uYZLIENfzlD91tB/4UyJZvpoQrSL35KdMLi7K+lrIAHBsq6wr2jnDoY1Y5zHzG3SXz0
nA1B8T6pSeEBurPXKgxSvAmzOwiKFVapcjbweOfHvCwRXkqCDsESE+2vYRnksRQ7XBp/JruKn7Ns
cta2HN8pDxrDwmZzaEb0dHD7H5bFvvgi7rdFA9a/cxkcYzR6HHI61WMXdV0bf8raTsF4gyqqDiql
OuAvHRYX6rLlQhvWSW9YUD1H+ijmGhdGZ1wsYz6nLJ8dD/urTJnG028+hyU9w6c4KZqw4xNNTM/A
e5bRbkUzQW1lDrOX7sAi0RwNDTEOe8J3PC6wJVNPQkbDF6UJ5u+YkyZ0rxfVZcq9W6L7lzGosz0x
VJ/kSX3nKqozUHk/7C3KXmtr4ZZQwb5DjT8yA/vjRlLvGsuE8uSU6ZXHDfuNWnRPbTqRZIjjYY3D
CWkxKBneRgRXSpvWdakKjBbsMEIvUg9T4euH6AcjCGibQdfuC4YY+C2IPZWFYx/6Wd6SjnAYOoyk
rZ2An7yzER0iEWcrvyxA0O61uRbiZRUfolh+ANjfFa3MX8vIvBqEZuCBFud4aRDNmmznEHiN7wWG
aZ3y3lw4/gCVm42bYbmWrWkdiSqeDDVwq48s+WORnYPFiU86W/iQKXM20kzfDMmFmRJSLeHN2nX/
e9FOcxqsjFdfel+tQmcdnaEJZdmbR4PR62r0RzS+IQXABVOt7Tx9y6b6h6BpkbhEQoRF2Gj41d0s
lqpxM8wDIDjg32mW2vs5cu0QeWmCfOHTZz4Xj0k8APerKos2Rb8/1ov/s58DOrlIuIIotk4RKL8V
QLXxLKPx6pT9ZpRLcAvyVDMhzF6M4sm1dfzs+Sq5NI54NA21HOuhemIyH6CTKYorWiD5+DLORcpG
L3bkuYq94Bq7DB4BOQb0v4JfckAry18mkvrJyggryRTwJt3yR7N6HmluOGZ4UU6RpTbay9WhMPKE
GNrIsZtCh04ZBIQ6O3pxGP3HMqiILteffdFxBYnHspXxD6afTHGaLcV7DzhBaTmAJQx/3yQYgltk
G7gZ/cr3FVdGAsPVVEz7fgb2nCuNI6vj6h2xYyg/2XUOrWKxJ1taRTThZqKRQ+X3pxQ3k6jw8VV+
9zIH80CJHIQ4jCFdaDIw3Vimm2zKrKi3ZNv2nQxWae+mnyzVFvN1klCeHkMzVvoQd05IXwIKoeOB
iiv1Lpuhl0ARJO1qGtbRI1pFDKZi59Lk+XYK4DxnHV3IDGDfvDZnW5NzP1l83luWgFX9TZZsuiGf
FetlGH6JaXiJK+3s0oz6mbFxN3Pi/G7M4LebT6QKRfETtHp7iJd+G9Spd+EwTI7VI1sHld96s51D
LILg1QrKLzQUf78EyOeTqBVJbUYqHmhHkNactLvypEVJ4KfT9VcsUCxj68PpivFQJSe2gvGtJJaD
p/M+Ssg/4h5ibTm/R4oUG/ecHeLcKhgp+4egUvPBkOkZUOob8lS+EQ5gUDeuYMIY/ckwRtCKrSCk
3BORhCu86gLroNyu/8kv4VJDuWtq+RynCF1ATQxqbDZQQ7niB8TeFizXxHbpmiSdBaISjKti7OQZ
3S5z+ETnkbFh5LU/PFnAAkIH2cTk75VMl6fSSJ6nga3n3BrRTn/MHQH8tNXbsaVHkP+Xbhi0dWuj
JMNtbHMvGbcqc5kP9jVPtz7BgJBV+9gaUKAZroQRsXCMFlT28DUVdyEaO6D4apai2jxiKH2Hgsjz
ZqpYCjVlNpQUEjwd5wc90hLOo999zJEQQDywUHq6vkVd5Z88U4K8MXx2ZO4UNm2d/LDiu5PPyz/p
1N44EmeyJrd/KQI7YaeOHtlNIDqXhlQgOTqWp0l3V2Eyf/F5WwTto19uVlGV3oJBctqZSapBCnNI
+1tJecNjZ+DgbXwDKcy+wwEoQtkvRLaQYg0znECvs60R8b7lkmsqmDeELUa7/l0oTv1CNaFwOvym
DFgfCXGMuzFve1Z/7E5QOt0L5b31BogfnYK+9ZUvIK8bdclLAtwzC7p2eSr7d/yLVVQPVhadkxx+
b+ojRdm6eHGRnwkiJVutnWeaxSugP9apvTOoAxdf9BKFxZG+q8lr4qfh/ksMxbiRfXFzgS0CtruD
Zbb5CJWN4g/WRhp0QPlLfezSbKCaPJpXKs7Ww6wuVofJbYZU2NO9AD0IP7RBXZzlBZBx2pr4tsEV
VtUYJ4dx7QbNu9DOA7S6rymxPluld23kYqdvy2s72pqMG0+soA/jfLBf+ZQH6vwQ8Kz6xxQ5+2xi
1l0kRLUdm30OPbOQQ+mfmFeMMr6R0Vk7X1s3eKz9+MWzRnsFI4rps6KGzUF3XFUgLXwTgT9nx4NL
zbpOHngmy92hK58YWwOw5UrEQdOH3MevapwvZd68xsC2wyoxXsv8rzCF7GNlpCtBjXLL6R/2bKtw
cC8yYdOEq5Lia9tzgQjhjpvS4h3SsM/QuXp3mY0Ydx/2WOyaeTiDuwIeiTOWnuLlh5U8xjE7hTr/
4JokUQDlaChtOnu87kdPLcrOEtFbEKU/sylzdplhnupZj3vW+PXIAmA5Aqh8xibbmmFbpeLJpRKh
YEax8iCjhxneHyDawIxixivGkxQNnqXRlieGb28K/RnhrKyZEDhUEhXWzpkhnSs/fXWq7gBFG4XP
nThkVsYSOnyQmGanje6MZl0xs6xavj6zTH9o5oOE+2GfL5jb+5E32xfLn9zwz5laMDWxTpL183Ey
+BuRYUioAFXtZZdD98iab+1P39Ig8VgyPshqHrXzbGJ2NtyTEBuI4F4oe+TKhmlyOzW/vST6XIA8
kKrP+J7yB536cqMm58SewQraowwAxzi4eGnKWzswVbXC+ODO0H5xDT1WGVOau0V4Q+XO3h9dCg+r
7jPK/JsUGV5e1M4tiPjTjBwiZLZ3gmMzAmSrGLNwmKb7JQXw0CWntq5/KslGDs7Itm2G8iIk/VnL
N7F5I2SaEmzNVJ/cMflWztgdMn9cM7+jUGkW9IIgdTcJDl3NM8qX9tnjt4jUqDCKK4qk6u531Ljj
daHzCG70z9Fyhg92KgQRZHlxE7kbo/FNsudeO4aKGXizs6tsPtq2ntzVWOvmM4voltYGpq9+ZuTQ
GAskEt4bZFys3S4T75kSmPsXN4QWJc7TUlkkqMHejYoQq+lYD7SfEIhB7zBs/eY34oiui824+DQp
7QoL44+RWvqocYaH+X264GIaHA2QnWZfzDyopmi7lC0gHCmGlTvo1ziYcN7W8J2lZGhj5efeNnzY
IjjKq4GdWd5zISBvNC/kjw+TMFg5Sk6zFX+HPjexzjqSungD+13pNO8cydofqVdzbp0GA3T0Yoeu
0WF+iu6sCkZeK3aNem9kCwUiRX/xbZfOsvrG7g4o2KOxYHi3CITsELUBkZlQ8ZsA/BbeKRjxHDyn
oXwo6/kJdCXKgEVAgbNnWHbOzSMhW1XFC1I4p+0AtR14Qr2KR9/YWAYT9qYyHu3qQXQ8eK26Yp5b
XZeRcnSTtvR0zLJ1+lC0GNhcyybV7PnxqUvjKxVl3qEbls/IMr+1VdPZOXFI4hzzzeOGnoaKfC/Z
GLv7VqPIt0N8SQZ9X9SHmaCCW607IkybvGsULU92uw28WO46rr/0XtJUmnl5KNkf+LoLts74Hs8R
X1+nNoNesNSM2LD7suVyLwc8JdEfbNp/5sxxbq6JnBOk0y3TnCSTjEXhPrVyPNyuMuEZYC70ibmt
8SKbzwmg79pd1EfskjTqcIE3003MfrPpLOvLa5V7KhLjscy6A1nG9Jibor9z6LH7NfZDYNXfXBEF
qY4hquuLY5D68U2RXcqAHQXCEgiKpX/FhY/kqJf+TNT8MPZBSO0LlaYJ2SIAyG+0Kz15TeVhH0KU
wyK9Qglih+7lX2WexXQmm29zRffDtNA7pZPZ2g4tLG9Z9yFGUZzV8Lsz4Pq4U6tu3ybUOpvpjrWO
fIYRwP8pxo/c/KziAUAB84A9fEHIs3Tz7hegRTyaumjfHLQHeAYuopXJd7spXiQzZ5iD3fRO2896
WpA4o2S3FNbnWEWU3izxqwBwsUqFke1bKTty7hb2k9bfeFNRXAFw75ElV3wRlAm28b5MPga2lZc0
SNezwQx28WDY5wzNIsYIwCIPtWCHF+ClKyIbbKCNSni3bZOBejJ4RnI+FC9pFLEe1dTlRB5A7Eag
6U7ttsZN2Tj8S7WevTXJ1d+l6+ht5f0a64LZee3EYZXdDTGk82lAuOqGT6yfV7ay0O+wRRdoSXtd
WWrtTlAjh4WyyYg6rb7ST71lfs68uG00QAGhx+FX4dG3C/tyvnmQ7wf8etgBm61zr1JxPX0XQ8b2
ISfY4s/w5i19m62KURW0lJQ/d3euIr3undI/MFJfQm+0dqotpvWoivngdvW2TofiKEb9HpADWjnW
W9cN8GCwCw9L9Uq/yrOXyk1Sd3uVeXtVjMVBDWb2WA9G9khVkn10zeAZMLF58h3mcrE3PLg8Vivb
M65oX159KQDbnoeeRdaUyUHGBlMyi6M0foTyA0vUqhY8vLPOf5yK5pGtdoNJ1j74Bi3KBlmVXVKz
VhUJPHLbOsOHgWwZmY/cw2yAG9YtFpo1bTrsLkgS2950P9DPERpBz+O80OFoMit36we/HPEDcupm
YZ3riYLy5jbYJvtCp/nQPxPKyvfl4n26gZvsShPItEnjxmy5fG6JiRdhqjfGgMFJM4b0K0YUwkPG
XjbZiFegAU1+9BeyMgU1QpE7W7dWJNu0BH0TQBFd38nUvsHX0+29KHjJnElfAiSGotXmdoyog6Nu
6+hnhthomzUhDeJjJ5H90wb7PPJIEzuvCmMQixrPjMw+pZKtlzmfFwNFlPoZ1FQ5hYiQ+a4XPOpi
937oCLL2QucNj/Vb39+f7Um87MypuSwBTjkxWzydUAGQD9jDc2HG/XdaU7wm43JbTcSSFsETGt7O
+DAG3wOtiht6vF+8igtF2eO4otCbD8f6nc9sY7MFeTI2vDc3/aNT+/e4tOdaes5myqkW8OmL5c0w
1POp8Fov6UROTcibVPIwU21bLExog+aN+Vpx7O3+TdZiOE6ue004laK1FPaVfBzIx+hXJukqptrN
ODR30+M00kdRZJB1XLzfPEdho776i/80RXCNZmVa59qHdeqNDifjgdlnW/1ccDtSJpqp/UDVNMas
flePwNEitrtdYMabRE/UknihGOoirOXXRIMMdrGvQMz7yW8om4+XgkSKOYWDtumPTBaQ6VrYa9tO
3LAy0ocBqEiAmRa14eqb5HE4XntR9OjGFk2tWb8fdEQ4Zelp1RQljmef9r25fzSgT4Sl69/JnPUa
QIWFHDYexGI/zHMld9LXv43svalZnKUPed6zH5ZsSjZ6qUI8H2gu9o3Z74doyFVIDpcdvY5TYuAR
9vhX3cfS7+OPaWlBGQ21xj5OjbnJqX7nlwQaCnrL+6R+wBn8y6hSbpt5/MUbcsmAamMXU1Rrlk/B
bVnU+IrgtXU9v754vfvgIiHOmTuQieBA60bRU1ZIn2FnhQ10cVdx2jD0yegksceL17RX1NoGUG38
JBJFn4jRrYQ90ZDiymMPI4wtbLqxCLtRb9y9R76/QecYdwnw4s3CngSlleZCCsNWgMqOiGvLiuZC
TPOSQUYO7X+WioP/5K3SgqdrBc1HeI2/YQYEb96DtNa0494YFzbdVnMdqvgDyc8Dq/oJrgQUbSmv
eeTeGmGdgcU96SZjk+lQf6qwMQiLWZAu1Esw/SwKlazr2cKXQYGWyDkBeiZ4MDvwyrAW3G8ly5Ex
0xJm1x/Y7NzT3dvE3jVnWwRefkMrKvTTud1qrgjq6E0d2o2uw1iOYjf5OeeamOA2XuyBijeIOPFQ
bRmaYCT3sBZH8fzR+f2lKsf81BT6OClSARDSwHCIfSo4djnThAWFgivh9d2WwuiRah/nQRcBugH6
EzGuoKJHtfvUMYenmB7aNkdcibzDFOFLymZWFl+zak7ByqzLr/vvJuN0cVp5bYzgxMFrw2hvpcRb
yiv37IkMMxOJEQSWgzknHm9T372ZSJtLbLxU/TCe89p6MancK1jJ24uwkSq6LCgPOqVJr/OegqSY
XqLc2Ig4S0PMT+m2gXRHhHBYKQVosVaEi7yBXJDRCyMsU16gnOvLAnxt8xfXJv9qeUnI0Xy+Dl6M
KKa+APMS25rJiNFgn2sXqPNE+kywSVKBY24cE7SQMKHc5RThrEUGPal2sDRRDNuu5oK8hO5MZ0Nx
CsE13S2PpAMvcmQoGiUx2V3r2cX2sWEmTpV8VII67mL0IkscErZdBZg/OEn01mGQGrPqasosYEmZ
OXrky9mKplPGd7J2/XHrKybYdjl+jTOys+swjOn8qToAiDow+w4z298A2663jtFQUCuwLOOMDhkr
GX4mwyRY6o36EWXTu47ybGOnjsGeCH+t1x7zmPysN55U6V/iOZg4XcXR7n7Xrh1JMyABvHKTptG1
L90vk+SncBODkiIODXPDMLt1KZf7D/bOZDluJMuiv9LWe5QBDnc4sOhNzMFgcBYpaQOjBmKeZ3x9
HzCrOyVKJVrta1EqpjKliEAA7s/fu/dcfL2T2TvHepskdXflWJdhbWZHJPXPo5UgL/eRKycyqbGW
BtcIV1Ew++l3Oc1AbczxW0jcYc9RzYacsk8Dzsh22Xe3jnEoEUkhep/8bWylh5ghTI+heN0W+Toi
RGSdGDZBHI6J6mgC7NzrO1OqPRHBCNs7fPl9UfYbgLLRelbtNWLG6Cj8iOLbJe64vs5t+mI8+ffC
Xlo3IaHVbXvqbHff4F/a9mPIcyJKuSlymD9gYSJ0fEaCime+j/2G7MzqQzfn08acNODCMKbR25zN
ZvqABfBDLGgXTnG7R1Cw6TVNo7SHgdLoZ68Q4aH/0k7Ox4npwyqSyHeGyLpLs9ghz5C+CBk2XwBg
QvOLqmLbFdULYqLRWIa3+Yi/V1GyV5xGdJF9aIjjIFlsyQR0LWZ1AfCljhjbNHK2OeNlKq18Vs9J
PE5bg03iImbitcWcJWl/5WTgAmwreJ58O80/kgK4LokFy8EO1UOgTza2XGCFyBzYrhr6oFvOxEfC
96ZHIoCaeuo/Y90ZUDqZyCyP1GL4JROShEZVnCszuZT05Okw3+decWt3orkU0Ff8mg9AYje0wMDm
8OmN2C21dg8FVnSc+hip7KksnsEpQHusxVaxeh2NyNt39kvsxvJkfs05n27MzlAkpCDcdDIRrmEB
QpeO0XIli5kuVPVliE9stqyXaPRhUETdgwXnaT84+mMnO4KpHevGMjrrhu6cRZIgjWGbsTCjvXnt
M5Lb018nLgqe63rs1UczAnTO+NYMOHKHECXkoD6BchuuU3E7eldRm4sn9gk+d+yMqwgXOcr1jp6K
KzDBoqZKomLYSpxIqTntE6T86zKhF2s1Haclj4UM3dm8SmP7sSWKlZHhaTbrdI/J6pa7KNv3bYRZ
3L9MATdwWliatQyamvIm6sGeuXXbryrOd6ukjp5wrVtGm32oYVu09IlJ4iCNg21mGzLOWwfYraIp
PvMVVPcoo24mJOVrSFRUp+nd5Ljnvso/tdqF5ukRlqFwZLfJmOOqoiQWDuMoKJ2AwpGvN7YNrh7B
VebrZKNr5OAp0+kJw555oYisZmEI6aTOxi32W0rI0mPYjRNwJKFStbiXcMdGZGYtJwPZpPucgEVu
73Hb+MAx0YSlZBJx1sMnQE7iec6Qa0LXCnnyKm5sk3WPwKNJZ/MxC32KVaFoLnesqT2CQxIniy89
Gz5gZ3eVGl6ExYL2LkaNJzx6sCo9/xo1Cm5XM5wOdA2I1Dwgrs8PIMlI6HDoZ5ARQWEfA+lC++K1
1yADSDKac4LGKsVojdRDlFdfMuiq+0SA1K2znnWZy23XtJsEB/X1rI0GV5UTIiCO9ZVHAeXOMEgS
9FSbyS1psIQ8gpMnz/h1jvgW1CboyfGLlHFuquy7HwOU5yQ9mp/qcGY6N49oae8UfnYA0HV7NFIL
YivAOJXN2HzgvkQ22SaB58pDijBmooEL731TKIB5hE6teydWVyF2QfSe/syWygEuR5bHbbdKR25L
cjG3jIA4jbVULjNzs2mM78o849zV+B9E82z9P2o1TXGHkoCqNw0WzU0oKVamktTrUldoJxbNXx5F
xLWlJCPE1vd5yoh7sBep8oLGnehTVZMzHA2MrcesDq/Qt0ECfE1Rqc36IfVEuksNS6wx5kb8wkCt
R0AYjH5yYVbjJgFzzQ7SRrs0BQ+iFj6AJFQHZRSmo4rm3Bg+yuhe4xRlIu/f2eCod68Sz7wCMOM3
RHG5Y8XxUNCTX8SW7ATXckZC5rmE59mi39PvHi94ws60nmmutOUDVPriop9a6xAulkB6l3rBUvtE
f8NrWTwgNQDoOfSD4+vb8R1NT5J/3CTx/VBDvmaGIzeZnqA9vqq/X8HTUd/e0eyudsZrooyogdDh
qiRvcB7mtU1PDzHC7Ccb4jhvO7+c9iRI2VOMsqNysZd4y6OZ8a2SUAa3w/JoiXsI0IJckFdoVNcS
QQD5E9HX0i2gh/JwOIaC/kISDgV0U5Ej/q0HCr2beiTjlnMY4ojGZBOv54Qbscmyu459GLvpIiot
Ft2tofPnwszIlXdDyLG99Daz20PN86dPixKDMY1+mE2CJrMMNSdJPIHca1UcujDLAH0bny06EIxX
8tsW8+tmAOGw5bE9o0OPGYuKz69MauZFJnDRgeDjigFxCDFGBtQwnphheMqEwkvhvRd3iVm6WxLS
GYkB4339pUrCCx64cU8U+nQxJNFHUA73kWVeOW1yGib62h1uoTjCOayI39JoTgJ+a4vg8bp2ww+z
fsbg2aPqAN2denJvKziVpVTHxBIvr3jtOIUwQaSDtZZQ5jdolkFQlJXcVkicKDPJAIb01m6RDxYr
qZBtQ+x9tIVl7ysWOY9Yy2NM3/3CT3z3AhPHRuTaWIGzt9b0pBYtLbF7X1IhFgljXq1DrDxs/864
Fm35zBH3yR2tEVCKPrMBRitpdtNFkTLlh7ckd1Vb3SGdHrZRpkHcIKTnRJIN7T4LXB/sKl3NCdsQ
necKuVOKFoCjzT34+8cZKsB6KIyPTjPiHIx89Mbp86tyGFAMMudFQwyXBytV7N1ycKB4mp5VspgD
2hnMi+yuDYLWLwCZ511whVo7R5TZVuuYWjgIyPAGRTKuGTTLC0KTfY/vDdnpzlQ8CSRyQPYkwNjw
aGWWStW72k7vX58qa8GCDyJstqUZngzp39j83TCCuS1fVc+vv8w1kbqpf40JkOOvcQsOkqnA8s6L
ssp2wp0eyXXudxQdT0DmIKtUSbCbVOhfGKDfLL8z99AeLMh+6O4m85JlG2Hy8m7rAvVKtdwppm/G
JwmvcmPG9MZHZ1h2h+lTaEEONiqiPwaF5aXETbDSyxYz+NW1mjmuVIRF57Zx9p04OtisSU6f3aX4
E3ZWMDesybBmt2UffPdgTmyhFVBjIHBGNYoJ0KGpFgvj0FbL3R1LmNC8ZZybJWfqQB4EJFLTYfgz
EF/aqsDfV7NEeWlnR+ySGxpzMBX8DgqrD23kEDEfRqo7fqNBzr6/eKcdNvTXBzCwWRIMMTDJNGhW
R4FcB/2yyInkHpvY1jYAHiZX3QKLx3eJMCwK7vqEgSrZthg/q51G7LPyyobHTRZor3TCGfUHO9Rv
EocWe9NP7iLPtBXkBYuUB2nhe3kTOBR4Q8fBfKxRqMffZ7UAkRWQ2NxhmDSFask+4f4lyEheIDyB
SrAkEU7Os0cb7y8O37+OanJ/TT+SxEEpIW3NUUSo5c3+YHVKw35ylAkF3DSRT2sl6106ZUiOEvMs
yuqeE8km9OsZv21V0goKawYeNiFAljujWy6Cx6K4T3i0LoG65JeLEppW810ZJsmVQ6csBxISyymk
+zT62yF0840WoXEtKSdjndAWB+Vy0aag3zAWkJsoNSLKlkmnFbXk77nxdOHmFE5DkoG1kskdaBGJ
MO4K7Gj0wuT+i9mb7sESZYguF6kRWw6GwJx5rJmBxmmNTn6Y1A5LAGyMJDJvjTJidR96dUwTpgaq
WCAJivonSNk2A1m7qyEGaSFT4xNAS2VXx2LpogyVcUWguUU1N0aIn8zoacbbv3HSfIt0BIdKGBxj
x+2PnWyPIKgcIqPLj6IesssA//EpsjnYTH5+Z5S1e0EbAltB3VskxHKflzUILaHGZtvby445u/a1
ucwX89G/9GIjeKSJkgbMzDl12ztXLcwOTRemYSqB5NbepymkWl3E7tFUoN64J729YCnd0vhp94gf
rB0Y7Y+pmrM7Q7l3skrnc0EzetOWUmyrqOxJ0YqbPfKspRddf0n8HEwxal88EiQ3WSKF8GP639gq
rItk4m0mMU3EwcpIRfftfaSH8VLnLILF1I5nlILGOpPq2hyq4ssYJhB0btkl8meEBtGSH35gaqme
PUSPG1eUjySHJ5cGU0pUbZL73k8uQzmz0dNaLDIhHoSBzymd40/YTg66JE0WVRsMY0hiT5lHyjQk
zxe7FGJvZtxM+FEm9NNJ/ejp9rOVWgO9T1phw5SaZ0nayFH62Q1WVPMcO/1As2P5MeeGOtuiTXdu
WYAEcquUXBG0anQEmfabIxxiP9BkL7/+ydc/Q/gYHaMpD//6D8FQ6Y3TTxPxyHQlkJ8lYJlLSny8
bKu5FguwBJp5gIzuGCpvvGvGGowHLn93bGj5uI8yRj+QM4gOXU24bKAXUGl6X+B5PRcesDIziU2e
SnqpEDxw4pBVveKZzO+b4YR2KLsxMx0cyPLGSe9CqPIGD6QG4rGwdY6OVdU7YdTfKyMUC0yaHaCg
i4HbK4eBUMs76k1U1Rh4K279rvPR/YZC7oLCxw7Fhb1uh8WsPiTu2azzmEqcjCoAOPMd+vNiRZwo
JHrZMPD2ce31uVhbgKWvE/VSBf3wwUVJo6w22DYJXTqUmeoUxeYu9TG+JC4IECdF4audmF7gpL+8
BsC7opeXmOHvGyMoz2PvMMe0xl1U2sOuLWtsi91MK6+oATdoFjJfzoxyaeQYaCqwEs0Q1QmHSqmL
w9y+ih2TTIQCj39SdCdYVa89ppYz4hJ4VoRy3Y7DcNLg/zcMp0nb1WW01878hRZvvUbsl+7NqTi4
+Lo3KqAt885GARn0zUahlQPM02WpN7HFvtkoktoSvtOYxQFFwZrSt15LK48vTJHFl2qAjBLEyfea
+xjHTIpkwI0K9O9jsvGUGV2K3ri2Kg5KeY6JhFnLC93Ed96iWJywP7M+eYueI3HxwtEWb/cyt3Zo
8qGBOoxWTBBWgFFjcBngofUSJzNtuOOzLP7us5SDmazWLRnRF6myjZs+HjaWeZvmtN5D2odroBvt
vq9HfXYQq0WFq9bokggPNZlX0TMkNpaCnlZnId7ZBZfcpzefwoUZ7nmEPy0RTIpkxB83wdJASm9O
Y4FsLK/OMlA3GPBWDoePjbJUfm6AX4NKCVgD6WFV+9cIdofO347VB9BwU36QdRRtvPGZcRKquaIy
0OtmeML+fEtIYqh+eadSmK4nLG17v1xvbIiGX/g1SvgY/IyoAsyGsN0Owh02eQBapm+Gr2NQ31at
W39sna/jxCheO029b3OMHa6fnRw7zzej3xv7IvOe8kqf4OaPly4i7m2dsNWruvIosAUZBn7GgSUv
FbUqHjLFAHRVZtre9+QGb6Aw7QVniiffGb/387UxuSMU4QANdCoPQeQ5uGWR+pst7Z1EI4ygsx/R
TYJIwSTv9dL8x5D/jiHf5Xj1w020eW6f/+s7JHs8VM/Z9//578339Hl4rr//yBP+68/8bcc3KU+o
Rin0bM90/rbjgxPWLp5EF+e15F/8zRO2vX+4aN8VITJSETa6FLn/58Z3/yGlZeEbchQ2RWHa/w5P
WOpfV0HlWBZPpkUCNW/vDU6YM30YA/uvaOYWzsbF3jmjxNi5Dmr45QAUZThaAznRpV+9dhIMxhyY
P/OD1Q/jJkNeSf+CyYuysmAdM9ObYqlWhdUVmwkTx0nFXbraMWhot2XT4o3OkW+5mCvLpBeboRDt
qcnqNeqUy47Ux50RAEwqFxps66wbx+lOkcu0yjZac2NV4bPJOrNHPX010Iw8RqWAu4IALnE2RNlI
OLBg/6Kp+J4U2byXDQw4l4+4TsC093nzUY7qqij5WBjI6i79LI2aoFQ6w+NYtZuJJujaC/XjZJvB
Ngn9K5dUIaZ1ebKtham3fk23DmYbBwq1X0iK90WcnsyA47TRYQfq/XA+OVOwz2e5L3VUYa5TPmd+
So9sPLodMEFttog7muSGuMXPYHWsezfCC45R00dGfoGYmPzw6QEaDpWaXjqeYU2Ly50rjnpao1NF
JTcH5idgVOhlC289C3U/DKLcjjJJ7qmePkUMitOzXTuLSqgJt7Wk9ZZrNFG6vLKYS7HjweaExEPk
6QQJv4k+dwUUF0PAOMKDjBaJVgKkwa0zbDOP8Pcsy1i12x330EsygIeySzWukBnflwF8QZxyDd+z
aB8zEaSbeUQ/gx6KzAgH72nwTSGfJSMEwRkmiNu6F7cq6cBQIYKn4xOydGF63F2HibiiTEJbHyQv
E0G2Kabc3qSvbhXZmSnPKpPOg++Tpqobh5F3PbFwRjMMyurbq/NNVaChEscp1wpoChy2W0aTGN91
e4aJBrBSiFvg7pyh9aXfd2fL9/IVlt/7PmojdEl44GvkzCPwPvBQiMKmYJEzBrfCzXAGZpfK/FKX
2U1ZJRcjvP9V4PsJUzO+FA5Bnz3HP06lc4VxZS6SY2rbdESSz5VicKk5zXXwoLWbp480LtfIEbN2
XJd2SARVQiWUaeMAlgKPEKnRAF5wrV+jxd76mnYTzeYH3nG1ZJAiymT0WWaWtct6GkoGjrGF8EO2
aXqwA6PcZvRq6q7AudfiKsx4xhdt4KEYBqg8FUKBEiiuZwzjEaUPrqyCALjRRueVp+UaHzp9eXM6
RnHw4FicGUBvV2CaMsYxd16LdG9A21Z41rUvjYs2oG7tau2cJ/e+q5vhmvL/MjOdPdyte8eYsFP6
6c7rsfpYdfholyTWDdELyEc/y/JjOmAhRMWxclVbXTeOd4in+2mym22KC3UrE/ehC886dWrKSX9d
jDUICQRmi8cJ/R8Vm+MnCGNt5o9xRsQN8BCaDM2SjspSk9R9dCy/1KlCj3FlpyHABtu40iw6u3JZ
24yIwWxB4AwskCckBMUuMPs76I84qsml63W8nD8EEoKLJrdRytb1xneKcoPRudkOTnVboaC9tOcR
z2XrtbQ8UeiHdl5v86hEiVIE+crC0Dz36R16EnnIIpO52dTs/AR5vO7aeSdD89rDAbkDQDhUXbFm
tHxfhBXRZyHnjjbExNZmL2nsE5O75NRPofVVRyjHiLob7v0Gku4EmYN8V8ug4WhBE2CO4k3DVT/d
gis/tbmVr2w7RNSW+Rs4zl/jqI82mVCPs8hBAHSoSYTUa1KQnJMjc32Kx946wurd9i4wQYJ3SGwf
KejxiGU7aBRf7aqticoUjHuHONm2xvytT0a6GtPOnsbH2CL9xrGIy+mVu7cxChymLrrVYzPugbVh
yPJd9g1dOychiOUou2Cjs8d6WfiFNXYnk4yqbZEumXum2R5mnCgygr2Q+LG35m5JLlVKozKYwmPq
9vsigV7XuZBCe5d1dFoM116R1xjlRQ89pnkRGnArIyXj1EyVgQGxIb22FzcG7rlT3kclc2ZoXmFa
ZacQ6zSn8AX14Oj4kA/zVYu64oBl6myPcEpdK4NlOYOwCwAwhJWXLCf0Jw9pKfhf7Z2mHtIgupBz
EZu4u/IpZhYnyVpuUaW8vot6eSuvP1XzS6hjffH6D1k7jAdutL/eZR4maAS6FkcTwzr6VsweKjht
f/1YRc7RbR+VV8wXgWM/FKYNoA66w2Q5YldLRpV2RvgWIq4wsS8cjUnr9SfQAvaFNEj0amNlboq5
f8lUFeyKCbC8iD/2Kb8LamafVsyyaoHe15zkTZDLZDt5sL3bSVwEVLxHKwW13+lxPxjzuRoBQPyn
AH2tI98pQC2L7+pPFeguLero209x9v/8M/+sQF0SdmlCOvRFLfVaZf4zldfV/2B4BYjTs4TFyeyH
QAvbIpWXM5vrkNlLcq/zNw5KyH+gz2b06ZoOjmPHU/9OAfrrEdexlbSlpRQPgW2+tnN/6JAGw2jO
NIK6g0pSmpQQba+NGCRcU1bXaHQs+n9hyNjeSC7ZmtGwC0IiiirZxOWNRDd8El13ZbQJlVBJ+IVW
dQ5HiuzyFEQgGCnk1lZ/blTlcizKq72Hj/KdY/qb860yhVw4W9TiLsd1Id40EqoqmFm2x3Zv8lWx
LUe7xMhIpPApfHMBB2JmXtV5+pvGzfvOa1tLff5Di+CvF/dcZeK1wpjytkVQo6KxWIPQkKGTcvti
Xy1sQVhzW4q8gfZQcF1iol0l0O58O+rea7f/7vX52mjAau4xab853M/WmJQTwbv7zG1uoFcmUAJJ
HcUXCyovMBasbhVRzZGPtnUVxqYf7vWbvz7of+VdRms0b5v/+W/rTYvk9fPbfHrJ7S3o/L+5+GPf
dkmquPhKtUsASn8X1NSG9qQsKLmhy3bXsqO40de6R9cAVQRBmNy7gPDZDBgc4yL981v6/TticV8e
LuuXdkc7hr7PPLrdGwVLvBWPZLVZsrr886tYb0YLfHAleFw03BJH2Jwjf+6qNHhWGNP6HFxmi6MW
I75tTdrcI4iLdeK0wYUZ5P7V3ACREj2wmMEYbnRdj+tUV2hkbZgT6eg4OGHlP/OH/uXcY7nmP9+T
inwcl9huS3BLLmk4PzZ8VNULO7Tabt9U37SPH98xwq8SshhRVw+on5awyfjd5s1vXlQIb6HeWRKp
3puDrI9gcHDtotuzzyp2ew+hjYm7+M+X/XdXHZ6S57naXNLKl3//w3KFlRIFQJLw0QIE6LPLx6gL
hxgUG/ntn1/qd1fxx5d68wU70sQZo0CsuFPkrTpakEEXfytj6D22Bs2F930ThdP5z69qv2kIvN5X
rnYhCNKX4AZm8/nxEy6sWJcjQrsXGkJqiPMDwr15aiOd7ag75KrHEB5P3bksh4dWyxjef39gafAW
cklCHK6yt0Ns7I3BEQeMeT7vG5uJw7rrdv2AliS5rBQnsr4Dt+0b0Usd2PPe8MXZx9W0zuvgpYE1
fJiSG5KCpjXe25jiWUSXKHmC9tbqjM+yUtHhnU++XNA3t61tSm0SD+9q8ctt6zaMf4qWBzcVLRDz
Mbq18UWvwoBPZYT9bcskC3OcsdW999CkACcYvd2gAYWkP6qeoNj7tOGQZBoeMliNkdstYKpNcbMJ
IptZHTeL6CGENjVH+VQVV66eDwu4qwIla83CvmSSSE5kg0mBCjRwB/Pgf5wcJHIL0NkQ8dOfP7L1
tje7fNtA3Sx7WawU/3vzqMZoxMl2SNt9URHY0XXzaaji73jVCbkfPswxir25w2E0KDUe8onLYaiX
yWuuTAQ3MOGMS2B0ecL/m+YnEYHTBeX0KfSZFER2gX0Qer3T4dGyWweKYKofQEQfPPNLbKCqyDB6
rQbNPmlUHfAUVrO2x5AhFxMrnrpT5gED7jBN0/nIoMS4t15Rfmi7SxS6mALQV7q2PovW5IyiAESd
4hmdmx3C8IuG6mLo+tugZBzSn5IRRdtrLlUh701TfXBVel/HCvCcYzByz7tt26ODKCiTkxywjzT0
btalvSkE5odORo+oj1yLVIR23NFk+mDH0U2n+2t6LPStOd270/B1KkHlGGU+bZkI4nzgtKSTC+He
6M3kZMYBAf4DtF0YaUYLRiM6JY3MdmP5oYo0unQJUrvo0wtpEqoaE36BmpBBTdobdxbSsFXhfQ1r
9bXQ9Y2SeDMaaIyV+iws50HO8qPOkPIZ3njMaEeufBCcqxZI+KrGiugEbs8onINzkS1xEBYwjbxu
r8mhfOeu+nXhcgFD2hzXJGmvWr9ZQcYmUJ0aeI4Y1O7KbNy7fWIwcEbZPdJsC0J8M0hS36kEfvuq
il1XmUovG8HP65ZXc3eAl2HbNR+hC912RfrS1c7VOBsfapk8JfTL33l6fq19XFq0rrY88AlMad5s
OU3g9bmRdtReDCpWwCIWndx9bUAWq5+V7mcgpCezXQKK1Xzz5xf/teh0lSuW8txD8fBKjf1xmQ7A
YcVDX/BxdfGxrAV5VcI44gA2dmVLykZ70MY3Y9DZO5fZsn9ZJXlhZBXUuTYBeW+/XWiKBkdTrrPs
kDPyhG3tDMoLQQnjEanfc8aZYa2YiaNbma8aFs8VHaVnp3+MVWe9925+LbZ4Ny4NbJrllv5FYJFE
xmw5pdfQvqUKMpdlIyiTLeIeMM/QdVbp0FhXjTbxD8jiGgLfhqRp0q7C4QFrF/qE1Nz8+ZsRv/tq
qIdpbFgKcZZ8c1tUVSGBwOpmL2xBeBVuhhKpyq6P+scymF6YIYGfQ/SDrwwHCX2xp8wu7iZysC+b
1PqEJiZYHRrZXoSugdu8sySTWpqRfK+b1gwerFic28jUV5Qi/X4cVn7rZ+dqDl9C6Y/Abfir//yR
Xsuan7dGV2FRXk6ESGvU2xFeIA3D8EMb8QJxDft80wbdlaX9bJv3yPpSAuzXfQwRsreRusXpmBzm
RiJ5VsuDD4ln05jOs5gpXRya8JiaN0OJ5dTxGsJTMwgfA2AUUxEqkgS+jcLDfTBFQUPPCefNKIma
qL1Lb9TtQeFV46s8Bjbb6pimh4BrVETA9//8kSVjnjfVAB/Zg39qA91nOVv+/Q+VHiwrLyOkhwSI
BDUxYooQtya2xukwVxZGR+iHKoSsMiCT63IifIrwJcZ1pUIK/r6TxoHyfOIUSDQxB0BaL7accZ9j
xBvi4mNGmDyodA6z2Ht2bfrFcIcP9cIdTIlg2TLpp/5x7E1WAh4XoONXSpSw1vvkgvRVko18hv9h
ND3D5FP0qSUjFL+xN8Js7gecqn++Gm9VVdQJP1+NN6vr0KYD8v2J2MSOdOcpneo1sssaiDzY2DJx
M/RvbKMDugNnwR7hhBOALNQH5OrXf34v6ncrPQU4mzSrkIWp8Odvxp1whU2qa/Zepvv9IDHFSpFg
d/EQqlvTZaR6jSWasIU6CFgQUuuafEGyYLzy6MkUozKcMr9ghqNK1MJNPqFCIJusno15lS01Toy6
klHKFyX4S3BkPLdW1x8BSZUrv3LcDRfjgb/2AX9UvJk1Eg7sWTR4XaLXMjd6SfMWg4oW1y0dZ5Jw
nI9ZqSBweItHGFzZPgmxcdvmERwUBYXtZhtATx5oIHztkflkS//Z0sUHgrPY20tvq9vqqWtR51QA
L6MKUW8dfHOtOL1459r+etMj50M2Rw3smLQ0fr60TBz10ldt9q5MngO/LTYGwQerYqam//Mr/WaR
dCg+GY1Kzd9qLl/yD48XniUnr3Gb7ssgf4lLtOa6PLB03rgDMq6QfCaYYOFa5vLhzy/8m5KXXphg
xk+SK8Gsbw/OFRKXUuP+2Itcbbs+Xsh4ozwmbfMVDT8TGRffnejQfuWJs1KBGW2B2FFOUdevkyUj
RbvfpOrwr5ejg3y/jhGc7nz8Du8su7+50R2wEyjDbYoLDrY/X6M2QOjsx2azz8NgGQmQihWTl5be
jAa+iyh6aTTJMn++PK9Fy5ulno6f8FxL0JpjyPzzi3q90YwRvMC91XdXpm0y4gCRo6PN7Gj4m367
Fg6OcsS4B7oMd8J3j6IhknPwSFq3C3kz2jiyQ/wFZHpTaM7R9BBZw4nBwDsl0K/nNb5IJDzs+xx4
zbflFxi7XiGwbPaggNqNif2YdRDMhmPCJlVh/PLnK/PbO5Yjkuuh6DTp9P18YRwvToKMEHkGZOeh
FWcpeVWRO1cszvYq5f5FNzmCcX7vhv31RO46Fl1Sble+EPmWlx+DhSksWTb7bG6fhkneWprTIWic
hHyt+prjCuMPzp/JGBprJ8DHF0PQCnuDc7gf4MHOGgdwUr8zsTPMM4PRP1+Y37SieIOaw6PJw+xi
z//5ygxTp+awSXiiDPnMqsLIVLbxDqrLmXPj9xBTw6qX7s4RnNf0dF/CHEI9hl2nFjMdMkSFE5fw
z+9K/u77okLmm+J066K+/fldtQE6Xzs36/3UBfEOn394ZMRzTBvCURl866um9Yg6joIlPQ3iD4Xj
sRQ0ERH0ZTdTBh9WRff2OH7v4nBA4Rzc4jNqroL85Bn2fAIQfzWz0lxWXtUBOFT5HhuMeZWzL3ix
dW5dhm2RF3rnuWSbyHtKuMicnG3oeP1TU53zkhNCNNLhOTZt+5yOCphrWhwNO9aPiI++zXCQia4P
90MejqQQsK3Z9VxeMnckdyT491dk13Mch8VYU0sTVP3TihwabjSp3MGsTtyaPUfxtpNzv2CJw3XR
qYcoXEya9Us8vNvE/k2t5bHroPXDF+miLfn5paPYot1PoOfeGVN9iM1OHiIDWLbwbcCmhWMdh7q+
6PtsuEh9+pu2XSnMEPY7C8pv7phFPY4WZ5lG/LIzgGOa0edLzFxYh2tADqsqMc0tMbjFWofWM/lA
1tVU5JexFM07t+tvGvnIb2y6uRxiUCO+bZqKmekzkL9qj1xXge0M98ItQDQEZNoGldhGhpevg3k+
xkQdlGEVvvMU/2aV8UxafhJTjyWV9+brp1LKWw/S4z7tQB2UHqGB65i4CggVGama5rufmKPQb86S
VNim52lPI7R6e5Z0E0l4xGzxmn3mfSmEjqFetM7NSNNmh0D9Ps0XgsNYeQ9Iqk1uQ/+brUOgIvCO
9ljAvJvYeMZ9Em477FQYSSNS4wY7uOlESyBmBfFvCf5pNR7tVNsGwtgGs12tVtTJiKGTUYNCAZRn
+uW9CNOnZsLCqJs6fm4xMNhTk942RK0xRSCZgqedY28+Rh/ytsRHU/5FpbGfEim/YDWHGizGnCe9
c8+BtfxF0vKfgRjvwU9YwjTv6OYYDxK6q0/I2mPkJfGR9pd/9iMIIUUhjRtl9vXtLBD/doN9y2CD
RKMXGy72EkPsPLn2Iyrc+HtPX79eEIpd9KA5QdwWA37BofZ7Rvs5Z2439L27WHs4L4PphD36ZkZX
9NjkFta7yfY+IhdA66ELWkRCyuvcSx+pZLoj9pL5ahQmqprOumhb7zOHoORcWmN86c6puWKHzB8J
tXwwodxtsgHBgme1GF2o2zKE6c+yUClrh0g27QyDOgHetJ6mrriPI/1VhOX81UwsgIPppxYk0i4n
2+A86S46dyO5HVMzrMNuSGcEU0W3zdD2cN7DEBQRgYLtLJ3J/UpgfcRWNgJvIH9UpzbcbpJfoO+m
T60Rd3tr+afX39LhDGTcl2R8Aaa5YmePrtqiAH1Im+T1tywXBSZEwn2aR8MlJJfhsjBl/9dPr7+H
m37T9LWPNBVHaAJTi9YjCOTlp79/GbKAtLKBnpyrSnLgURyhpiiisw9j6hxIYgGHAHNU4CfFKRxN
MtM8oy1Ola4/j07B6WUm2yYKyLZ5/QnLa0rclzBJnQjQfxb1fE2MlygwDr3+DpO/6TpKYzjCc3Io
aueyzX118/cvsJnWEbXKlc4aIhCaZNyjRU0O/8vVeS23rbRR9olQhRxumUkwiIq2blAOMnLoBtBo
4OlnUadm/qq5YVE8PjLN0PjC3mv3c0PWnN25b7p0ssMQ1PtpwAOE6NxNViUt1QmpzvvMO7DLgiDd
VojYXtyw3VnklX8YWdvGfUYvY1Am42wxnofOMp51C2mnQmcFRsR4siSz4ygf9glBxCi4ySsFrihO
WQ96+fvHmhL/MhPlPfb6KJVRky8ZlNMTZYJE90/8R5GPT7D7A6xVdp8ld9KjvVVv6OqoOpGsLeG3
u8L0i7sLTe3OgElt9YziY5l9xu++ysBX5SpOlq5YD04QvVcEqey7tgNB2djJuw/baN24Q01tharQ
18v7TPoasGi1XBojIdO9rE8GzoF7bUr5Xn8SarC8u31WHfVICKLTBXtB+/KWJtH84hNVKWEPvolZ
gmwu0eh0i0O+RPtQQ9IS3/w+d27f9yhdJ3qNVRCS7GZNAzVSMTsSZvkS7AJRfpKg4p2CEKYHcQQ+
n2935QJDu5KzDb3HGuTeszKoX13w9phRruwSyB70MYVn2bFesOcQYaKeUID122jhnx0pvAIqa/yN
qcNg75T8xSofq422pu5izPYS667fIS23JARatufJfVBq/IQ3+EONU2wtTXPzJ9u5tj2fk5aIuo0h
ocz1hKC7PtmRmV/PKxuJNzMIU4Dj98D59+htChwcL0sNuSrU/s8apue2V8CZDG30Pzz97nmIfpzc
Ba9sMDhuCtJHahH+JNBM2LP/yf6XVDeChA+4E8ofHoEA/eNx36HKrboBV7PmWHXCtn9DND+vbVwg
GExxFsqleIf/9slBUn02aOmqrnwh6F4+hVbpv2cF/Pi8ftfjNN6dMAeM8d65wMFCGbU3RJtv6SiT
Ny9fymsxGH++f6rcPL80fQUFKmlRsTYG7waz1zsXmVWQ+slL9LiZBxclZba4ccUKdNMVUDqchvTU
heHSobMt0BEJcKkckwX7tnZ+qzCGbqvA/K0nXa9FW/Qvo86sS+Tmz7JX/cvwuLE08wPdhvYa8Pyw
bpXH2LmJptPU2OyoHj8W41C85NC4/Mn8jDBC7UWog8PkRz8Q+ZX0az7fRbvkM0KGtUUs5u/+izd6
Oii4n1x8QvcJzzL9uLeRSKSurOWgyeky3IfYHuAeSrHlwPPPnhF2W/A2AHnzdL6loZhv3/cU3JtV
W1aAp4xiN2uHfZ5G9qrrLrv51Xsk0hTxIpYdBTgtNpVjIStjYhMI7Di+4YNOtrj2RiJaDtFcA6dg
vlZ22TWYgzZOrbKL3Y7Im54ouv00Ey1Res2OFW1/t3M0jY52g1jYYRfXvsunNFiy2/fFrnX5r1kx
0egDjSQKnBuPvYFVRube7GV6diMBxcqysTAlv5Z8iP1sqLeF+GoN9YcEFK45zNn4B8SR6o9jlYEd
BDa5aQO9zV1kzhaJfrjtYXI3bX2yH6p82oiVR46PAffEcbq/eVk+k/+AIrWaCYLOvwA17OFZrjxj
crcgF3kW1H0K01oLKmOx8cqDDTr3Wf8xoLhObPm3UIAnSP9TxLIP7k+V+8+mAYCE8dedch7gKZKU
oLS55isPqyk1pFG753AcPux5eFqmx1a5u1VB+rjqsllKXJQkWI2C8iO0k4O7eH9sO9u7fb7X9ilR
EccahHuVX5FD/l0GjTLUwWiP14qdJ9DFRy6SNoduzSoUMWTaqgeVQa6NWZxohoqT1S7vcPWehK+W
jQXGEFPE0Zmru4IvBmMsR9d51AU59AWR406z7HugO7Oy9yV4VA+TXBrMX3Sc9w6z/mYOpLsGyccE
sp4dXjZKVo9/FhCU5WiWsXpwh/zurSwFsbGF91y45rIee8LcLZVQFXjMa5OaOOs8/BOS/oKHApHy
UsFEjpJnf17ExsCXuO8LKhPsMo8hI1RapnGiDW/g1cPtskykHUX1ceibU+34it2kccu1/pUvZEe0
i7UxJUmJhWN9Np15ZVQCNSuEPmdvgoXeM+qXvxlsIZZ/9nFQDw/5wFIFhik+bCnD3WyIi12aBRiq
oF2LznkypeGseq8Ce2NhNLd/2GN4nXuEPwq8xrasq25rl0W/FZnAy2g0O1PjsmJVBfrFUCh+W5sP
PX1EA1p61ysbsaLPkeAGXwYWrE0bOv+MhoyS0GudVblEVzAvd7OP6JAtj3wI39+6ttECeBjSQ5kA
hGPwD9k6E+lK5QbAlIClhb9cgkxBqMoAEixOitm9PdtW/jYssNBI3IW10fxrGCU/DED9WH+FRfGP
hOpyNS3QckYqi1UAk7WseY9d1b/7yvkUVofAAKqx9+zecoNldBopzjosCdqM5Cq3DV7gzkTA4MHH
LIYYlkdb9tAJp7G6qIQYOtv/hYoDnonwSrBqXroSo+Ky++DAFRNY1nk4g0+qNoWpf3iWYeA+nG6y
U84mZ/O5ssQUjy3XpU4Fx9rO5T5pIGSk5nLsxfin4QJYdHN+H2Z5UwU6/jHPgg3QCZSc06wJteBe
n5Mim0bjUfVcerQEQLOkXdwRRBHnAW0uc0bP6rq4Cl0DKUgWR2QWrIQZyG2UR82mNZkZh0WzUXUq
43BMJSoDEujXrccI/vtBAH0i7ob07Ogp3LO7EbFlSCaKnSkAoZQitulvAFtOnb0fTcBWj79QwEiO
Az/g9LQ0nAOMu+iuGYy3pIR/P/eMuHFse8UfVgN5XKQ6j31691WT9+NGIfHnuErNTWWWfewJPKei
fsg+JCxFlYfXtiwPZFaTRZ/Uv1XawXdPyXirFTlI4+NFKAuWC1GDncRIjDHOPDLD2tnbZyzbUbdP
R5LxmOVwzVwZDwQBfjnkzX5vbMJoPEAhAS00JSZRHnYff9+wF8SEbkcHaXhb3df5UQ6ei0StrhoY
GOz/hQybGPbKhzSSCSgMP30/RAt+zpug2EK/jfNWNPFSZ01MUtJnSKLMyhkRljGI6raj74sHmG5o
V8XjVSZhHlJotzQxT68B3sF3fqidYxFy4c/MKh5SWcXl4541ZfvFy4ZD2Yw/QkW8Hz8lp++bdgmG
ndtY701FXKEpvWD1/XgBjaL57+7kEb3i2MFBNHMaz2WZxd/3IuCgBuFpS4L0v3et6YAZmcgsAS1K
SfGRdb3e/fcjeS4gIEzynl3HAziS0eWR5lcZeRF/3wBbzWPdEsub1v89HA5uiL2+IFF76apmN7gO
QJQ+QQA4jsZJivK3RWO6ZZkRnpxRke2SqqvzSI7Lgv5CpEQIfpcdGn7RLOS6Bpp43FSAkg8W7zge
h7w8WHRwW3tCmr5UxiYPzfACFoEbQgAIjDG7nTA6my95iWCjD0iszL6W0EpihnwPz4CUawlewxfm
zks8mmsnhH0fLWsctgBR2T0Ygl61Ks0/02hMa2vgYJ3N6O9sDzsdZnpbJjmfpgETb2Rlyxo0eHMK
a6be9CPcXXK37WO+xM3J/340SuGxrQAgNafvR8fHn/IEaXNOwqgCU+R2Mc3s8P24kzUWX4rH/236
Y4gj4Pvh75vvX/99z5wcd11EZfjff/3v7/nv9vt/bQ3AkvX4iP37fgrf/1P3/XT/9+s6XBobpPq4
Gv7fc9PfT/77z/z3TLy5+vDsJfjvKf3vD2ZJ5m+1dj9aW+XU3I8nXBreofc0l+m0G04N0JbT973q
ce9/P37f+37s//tzSDkqkP7N2/fj3zdTKu2Hdvb//iooI95OQOX5fmjJKyibdfu7Hxpa5TDB3RIF
7ub7x//dLAWNdLsI3u3vu5zp48mNtLcJK+fUQmk8ZKL31tEkAHO24qxM0k/QUPrA+r1+Vw5Fvde1
lWw6HYQr87EL1MXsEvVCTlBBvqFOLQ8Emf+HCxHCeA7nfSkzEhqaheib0XkaZqvHdN3oix/SiXcs
ueua4YzsI2vvdiAbCYYAuD99VYRn7YkjYn0aLszvUe+z7c3N3yGtyy1j1EGf/VIHP6nYyFLlIF+J
egmwvjgw0l3OHr+svno9XKVn3xGsIPvUOUSuLPlomdivDH8xduYSfEbBk2eZIF/F70Sn1QkEGOG2
tkX3nwxvVUFLN+Jmg2aYY1vJj5lc/L0ZeS8NPBEg1OJAa/W0zM4uj0DD9rifACvbe8cazpBFiVbA
vwTxI9w4foL1xtUrZ2IJnBN+KhVGDBVg9yMu5nf+Milxz11wHB3ofuJbwYfrJ7to/w2ut61rTFpc
P7+UspJ9NtB4hM6wUb17KhZBVwFkJ9EoLGjsGBY9ON5yklRIA02pobZW24bn2iFgYbyNIEyTUkx7
mYbhhmFk9BSQpKWaItuWofjbpeOrMcAVG82JZK5Gx2mR/aqLnUG6EO/sQ5Y4uhtbZnJbi3EftE0U
pxJtQk5tBG4T15b95Teg7zL1liHfegbyis0kT84G+pTYmo+zalEjOSasAHjoZVRgNhsJKjVF3YDi
JprN0dei+9u6KRA0WuCd5ZFyVnotgR255a+UqYJ9lEqcMNicqpl8WKvHptHLkrGWVV4NQ6aHPlm+
0DiW18AlDBbcRlwrXEkzsSl3B+FZXncfRtX1gJlHza4DIqTlCkKO8+7gKdc8zmV+YPT0bvAUYu8B
TegSxRowCfV2cStC9sinOhAJ94vuVoF+s9t9GtjqRoakOVLyNQZr+W4cHjT5QMJChJIvZ8FGsQ5o
CFt6d0ZgpAczHeA/5K80NPMejKZaQfLr40Td0TFFVCbUBkgNYl/6b8omxQSO3GxUSFzMTTHWxnFB
UL/+tovX2KjPWK24EtUddTDBHU6CvnthkogqKvuJf44r/OLkG6eQ8jwwH+pDlFmkz5EN5KWo06fw
B6E41Sn8DbFA3gQxh4mEe+XZ1zFlwtBrIz+UZns1LdQfyrM4+rNMrwvSy3a+10d7tK/RJivdz6ky
FbBqTORZTr1PGAYpgJS/Vv7haMSleTN6m6KlccpailSZEolWiQrCa9Uz/cgfpBE8kMvczPu2G588
u8LkzS8hlbQ4jmMP3Kmf+NTA6Jhxno9VaF8rm7VwabqU9piH10nLwVyZvx4asM6QFCO8OvR1TPSr
5R/Ugl9Gm/802u7fOGn3NFpY4KjkfYC6yLUwFu1SL6r5GvH/R3qwt4aV/SFMeacbT2wpuVuilaPg
QhzlI08bcKNokHN6kp00c78zOicI6gi2uXS6yc6VeoZT1y77YsjLTWJPf/O8ne+cgAhhFGZGKfR4
ykms2MEBLddyqf0j2QYr2AhWXNO7p6DtY0tRgDmm/Q4ZNdnV+FqOmI0BFS1GdJhVEosR9kEaFdnL
oJ2/iXdpu2tfsMcxlOc8JsHF09Ja0eURPFEvHrWZrPlqP75FkyOmo9DWLUglTVykanaUwd4nBWXV
UigDuOQGE23mMpprhuA0BLDADCHPPYFql/9ubM7GwYn+JZC8yfGEAGaSBA1aHFg3PGeRndsGmYoH
sTRgHRiwAmQ4iJHUm8ox7hHOE9hCI2OH7C/qFB4BCrqc4Ton1aOatPeeTI+RZLICgAY9gtFgTCQQ
pAmCgz83xk7m4jgko1zp5pdrFRYGU9gaU5jZm/deNf4OOx1rYZ2sxywEr9tKwkVsTmtjLhgMRdMB
dtivuVmyY5AofldNilsETjmy7C2PEnAC5bsbwYiHPahyMxgq+Dsl8NEs3/l52v+ZavXHNjVR5hQ7
jfngienGok6cv1rbIb3Y2c/l7DMLJYpKGgSm9AXcA694smzyWOllViPSzZU9Oqhr5PKDPAB3V+TN
xzIUFzh6MxEodbFnl2PwccPoUY/tIWXqtUN5JefXPuGUxenpAfJNfzJs9NYUt2h37GZl6MVmmxPJ
uCn3ZB3um8F+2MH5Zkb8Tofj8SZ4+ebsRpk67TqMtSvcUHBYSivY9cUbI2/MR9FubJxbtIQRytqg
YqSeV+ugg6CewiUzEVlsiWSmx3pQ5yJSwAJj1E9ZHxPdtsb5Ht5KKsAUtOddOt2fvITgEBF3d9Fl
/6OEXbifGb7s2vHBJuOzSJ2cbvIWYZycu3AnSusCcLGJW3DUUzuVccAyfVtxaG9SgKa7iaQulWl7
OzOphw855rc+4uLiqGdrSdHPFdCNuoclRnW5tZ1/YumonxULpE1RNu46aKCxtYy8dq2LgC0cdmeN
Rvyo0vLvZKWgu4Fw4cEtWfBUzu8KWOPenSRnLLOugyWXZDsExIawUDsylyGLYJRl3MsAT3KXHDGu
Lqii9G/Di5xYDEV01lGU7io0laixoLS7OiJrA93flVGAeS4rsbbGpHgSLj1sQsqRFbU6xHrfFk93
M9cLHFjPPqTAmDNOW+A0nq/tA84t+eQkz0o6JJnDIgPQZz+hUWhe0MaXuxBz88Yaf0qIiq9eQS6L
zvKffN3E6xCOlPVe1gBI+2erov6Rj0rEZmfATXv8iDKu3gy+XZ4c1epjVjFjEBDJJz1Z/4y8isNu
2MoIcLzwgh/1jH8TESBTkoBedW71DQc/1K+ZNAWDUZIH7/Ng25DTA2tabg4v8yOkpj5WDSXkzC/a
RwaJySL79LQ6VkWo7p2fka6YdtdBd/VrXo0HRlAWcrTqHxQFyPejTHdkLv0rhxsO1OYspt8MJPpL
WWDTGiqklVkTnYp6dHH+OhAAcn00IdTy7TKxbxijIoSAUEMUMHtyLBx2W5SdszBBFKmJJQnNS5Mm
0Os6n6OdMoVcBETI9p88HCEcK1zJVWpt3TyhwU2GT5ucGP+R8uWBjVoneOCJqViOU9HsNADzsZyX
nQE1FY6Nt3dnxz+ytD1Ag3n2XG+4zoXElmpbihjw2V6lNVfXxCNbAMTz3jHN6FwJatip+UFOHOlR
DC9RVUaHurN/B4PpHKPCuWiHMYKjHQAHowQ1NKpTxb4JxCmE6jF0z7VOv7DWMRANgmlbFuB2q2Yi
Crn1j0OWNzuIZiMSf39cB6nLBTeZK+YJ2j047S6ABLFij1LcyNCDQ2x59zz3gOondbCqO3iMdsNE
xGAFhtBk3vo5yV/m9Ahck1VyRMpzXDKSd6qwQlbFSTFJf+cwqtpAVOuOsgS85yfzO6ElXuzgWFjV
NlLmTNdw90II/7rPuxerArDpM1JuUbfsO78uoBUAB0vRO94ixuMrW/TzJmDxZhGUyomkkX74cD6l
yp5DN1uZyKp7L/qy3EQdFYxbr3e81TDnFH0T6eY2XfaaHGCqhZDLqFm7pAEREWKVBmkUo4D3R7sc
Lw9QQmEnLAm8/NNmxHp0w+gznRJ1kd4WmHZGeC9mkWoEnsiivaa4IF3O6eju6GjlwUSs7WjRnKf5
hHCaxq/oAXWCfN47OeCoBGZ+5etjUkrcn30w7yY41puJ/JJCBFcp/DXiE/1m9uuEQOEPslviKpD3
4hFgbTj6z0yteG5aGk+Ga+ewSEj8QI6z541JDtL9IFM82Rp5Ynz6098kaPwPq/jTzXWyJZ9vPruh
Co+yWdjDpQkX9TK7ZA0OGMtt3upG9xdCt61nNb12pY0BAlnCJSvC8loPnCSM8sktrNW9zkC8B2CQ
Lqq6epAF72mIahrvfU9l2w/3hArm31zJ4GrkMxNsD/Gq76Aahcl4qgi9YfybyBVYZNxEj5veTYed
DJZgRdkYXSPzztrrDPPjkMqWsJ1lee2yoTizopifJRRsYzHoNeC2r4Xn/hD9AlXuccPY7lCQ/9GR
hbftzSpAhBrka2p3zEDp/LoQRnPheqCewbufMjv7nBgTM7VWbGgyVGmBEfWA+pOavsCQG9RAvKxO
c2+dEn99QF6gmEZ27At437ZC+xx2U/hgD3RM5RL5ZC+bESYv2sWt2zjzNvDNZgdDtjg7AECHMlzi
hkHxNrdNZ4UDnVPaUKxzCGTyhJftLYKf7o84ioklpSh0eMY7qk9Ring776avXEyCndECsbVr9Mmj
YW2Jl9yoTGCrrVMCkzI73VkhY0UrLqu0e2lA5wrUUpiWznOF/8Npsh2xPcCfc4/6PSEJklzR9JyH
zVOZOfkBrMBjAjqvfYdkCKYtu9Rt8p0mQXTjgx26OcD91uxH4DRWybhtxkJCemUZZHm/0aIaRy/r
wr22ctJqGfh+3xjflGzNC9O1eX2v53YLc8h6VXzjT4UCeVeOpjrNefizSdIvA/PmE2ASpJJNd0RM
Bfk1cSZKxqbbLiVp5/NEZGErbTbHwk+P9ZDqtaxFCs5jFAevI5gr8ZnczTPpa0b22PETB+N5uwFQ
/n6YqA5FHv5YSJCuRmiJizPJWAd5x1Kk+YExduAjEeXbzLB+z4QvAN6pptNAT7wvrFBsCr++28so
r7UCwJskbTzPsELm2iHvmlNo30wlUGQfDg5MoI+5JwrTGQj8ABOUEXdQUAoVU0DeoKxuXvorsv+J
QMFlaCd0fX71szXwh2pXFz+Zq3dQLddicv0jjbXP6Y3hj2wieGoOYPCsnl5rq5AXAClEsub70R/8
Vcg5esQCw3RgXw4qP+Cxf22yrNskke2sp4CYEW8IfZLoh/FYlALpSmSKK0CLOvgKRxvxpgB2bHvz
q+vX7nEcRhK/esQKj5zGumngng8DfUeITmBE8IbUZvBWueGnrGuXv76LCrdlOU73SNgawePikdO1
Zj+B8B0zCNSXbpcUlcSwECBZpysqByIUB0R4zLUWm3f/gc6WY7Mpc+JKk21v2VT6Bmu/oSOboSNx
K4naQwedDKFBNq47dKb7KlkOqgFfrjtE72W3mcKU7We3B+rq/pvMI/6RVcmk30ty58mwiPZJhHFo
TWIhKgZXNvjR2k9GoqyNn7rWf1KbWUg9wq5plpkUkcW1jq0x3xYVRJfOKOXZaodwg5qqZqHJElVA
vWkcm4DeR4JSNwEZ1zUEQf2jaG3KlOAkwN8jvxIb6QvBpT5IoVcVkDgop/J52hIDTWawg0PeT2wk
l4xkqCXQ1xE/N7Rsc2tIn6uyyH6IkaSmhRk/TSp6HjIqUGKF10ou86kjtgrGbxCn3s6yerTjRg+B
tWH4ZQMiP4Cdt1fEVzj7RCY125BqOLXe8Jd5uLkPHUGSk5NN24klG5TEX6zJ/P2cAtbXBtYaqqBt
apNZkftmXHsAKLUzJs+C4dKs2deOuBdiQw0Zbd7wDOIaykCZIocYDfdlaH4FtltB5mHfRzqhtRFZ
5x3GR19vMFgjVoCcaey9awOy7NZjFI7nlrgVQ1A51sFHZkTEn9RdsxdmRv5st5SIHXSw4zSMebM0
vgZJb2IK56Ya64T9rlqxVSVmZkYkLjGUEJ6zuOss650zkB04/VNNECIxYU0DT0f2Ul6DgJrTHzT0
P4p3mO7RrcqZg+TM1vJCeCvdD69UUJIPq4NYJuuPTmgTJImXn+VnSmyzjPaLWSOn0KtQtMHGqIW8
jsHyShi5eEykghNo1ZrsyXamp+aFm8DtXzKfvOchsV4FWVYnTriTO/slppvp1zjZ1vo73753GO9l
WzeJsq0tKN/S1vqdwedky9H87Wna98THJWuDiLiyz85I7MJd4BV/J+8x6gKERbCwfuS6tBsbF+HO
DZPftt3ckuJ7bssge7bZk/UZ5t+RT3VkmP7RajKPQC/2LzUhRut06GDVeAWFLNbCNeQfl3O2/mLP
S5NVU76Qhsl1m+BIkseAV+advjjDJzMMwDp5+RFMx3mQwam0BujrXsG7Q/rSustAEmLgP0WL80sG
8EFzM4Np1fkDQn6LKCY1HgUROzToHCXUkfcm+WeRwXw3XW9GDRGCN+qKYu+nfDMDWOzMHCMaagSq
EbaRlEggRJLRsaymn8RO5XE6zPeuCdapFN25wlmwLvyWDeFCPxz2yLAmz+E1ph7ISSI4EcP4J7EY
0bjlwLsMJKoNCETyPU3ehYpIpQuN3xVGYhNP646RI9cDNYexdvjnuTr08Y9AdasTF8YoK8dbNAPF
DZB0MaFNNy5xkfuAZQt5dqe0JlB4mq2WSDqANwVjv51yf5ozCcxCDxEG1olcO/faMmRxDE4cw7in
lgdTwo74BNg9X+RKfjjwfU8Y+9p9t5j+umX9pF2fhT5kb1Qk5Fpn7hDF3zdgr/52zNaY/eVix/Ai
P7KTeUrCziVUx/lNTWn+qaR7Jwkvu2azCHdWll8CNRVcX5W1ZSRE5n1C/4PjjDe4J4ZTRv6BeUv+
Qb7TdZlGTSawdym6x3psSF+BQU8UTFVxsgl9EGVfnVL4dcdGe3enAeBjCw6tpRSs99ZcMrJUrSp0
Hn8GyrVRhh9JJSnOJ6fca1J+1nVkEN88O29F0Bzqsf9lt3352jES2rMuQ+GhHHGtR/lKUTUTMlEj
JYB+1lAjzdngHFUkhxVGcBBnJW1alxG8nU9E/5QMTOcQg/0jljkb7OwkTa6io07oDYWHwbwvaQUW
XBhWWpwEQIMzkrndQ8i+bXQa3vusVWtDd+ZunqPPAOEaKHSYzy7g7y3WrXFdtcNB2K0T6zn1VhG9
2FAwfivBIjBomKyddOhplta8RIvFdTDo9nXKLmYuDWhuNLoXPyr3fRvR6uAv5z1Onq9VUvm7IiJS
yBV8y/vOZkKTNcmF1OODqYnYrailj6rCZe53PXonu7pmqjIOGup86tGXG8Xz3AYNehvY3hGWwazA
P2GnVrWv2VOygtL9celcWmXjUrS9s/ZMWHmOtXTHoQGaGmLx2gCTJrOcvk1oHzB1aDzV1iwpFTIC
UYP2VnfGtZ4lRG2/7K9RmoI+6LLqMvG9zBxtnbwazJ/QCSAEtHBZSWqIC9u98vJzmXS8PWqw97Kp
OK0as1h/H/yhopsMHlHQ7WDbR64d13ymVDQBnLdpcXNshr6LqzaVUaiYNzPgIwSpOO0689CV44Wp
vFhLIf2XxGc5kUn7pW2oUZIJ8ZEq2Qyp3PpNWErzlAfwvFvh/gwZtBA20/OU8HdsG1E776Y6DOpr
6Ab3VTjm8BQWw2vTo5+iHwat7aTVu1dlX63vq6+2Zb7nzQ94NHpYEnWPdr7MZ2X4zrG3dXkJbXe/
RLr7yWWQ5BlQDNuS0M3T6BCGG41zcM1KNCVJ2hLFqMZNaonqaLBKT3L7tc+j56xe+BCZdOczucVr
DNIzksXauQ6S60dSDN5NdQuxt4AIWkZ5N/G4mc26wi0r9ZOrJ5v5gOm+LajGSd19xycXPXpcsBpT
9TR3jj6QZfqv7kqxDotA+DT9CIrcWT9NkZVeCZmrWTc8NwmdL6ObIPaYc24IVwIw4IDItE3QnEY6
wtYueu8oepljAsDbtnTU/RItbUFRiw6OLBl3oKmzJwMfb1p+Wp51w51s7LFtZjtbInLjuP8MrMWj
Im+HY95O6WbIZbklLMDHQUVyLFB496UkPbvj852Hqnl1o9E5CProFSFn58VU5m3SHD+Q7NGsLhP+
x7xsSRp9CFvccGS1uiRxLTu2LEt+xtBYXm3rnEqW2+3g1AhIovsAkPo2gRM+lYpPHY6hPg79xLwo
t+mvdl8dTdG+OJ7B+BlnzjGUkoJm8NZ2QMVlRanzpufomWH/cFJhtnGxCKzmNk1e0Ai/u1MIhLAU
ZSwged7tni9860RENhFEwdItKS4kaDP8szHo6syuz+xo6bE6dagJl9yNxWDfW/1tCvY2Yqz8s/bT
/jqa5sXizNj0pMhuq8dVxKgY3fppjvIObdPEAsurlpa54Dg8p0Zr3h9Bov4es1X1p2Q8tfa12T/1
6qkdqupcYS6g8SytHwgTMXBbcsALtkwf9ItquiSdG/50iqFl+8NF0WL8Q3VImuMMe5WZ5fir0QXS
Rb9zT6QUf9IRmLEtuSZEubMFO3kNJhDGA3py3hUOp7JS2dOkYdGF1HqulTEhedyELKhAboz3guv3
EzaIu+XkK2h/3sktyBkvCiuPFUnd60HgN+q9CWhoOvGp5SYd6LeNZZoO1TjulSqto4i84pnojY1v
im3AubiuHQWClQHGYfbTiZFMfZoMbIFd5KTvMmfsmtbkafGuk/U0CAbQbtl8VuAcWaoG+b1uRhvA
rDu+s9tGpndnsue75c2uEdzVw6kLg+69fmS34jdkwn4wsA2BtTbfEhaa/1pHcAkMvCd/ZNKnepPf
+sCusxW6lxPFUDgk83aGErVpx/oKci+nfqJFb8vOvJjM+ldpOb4MCJR5XZv8IxOMd0SIX2wiL9K1
ZoeO1lp7FKGKvKlLV1ZwQ1FlsociDdkqgFzK2v8Vpn67z3z1YhvpTWYIbsey0XuY5zRtCX+NdKu7
N4dhzJ6+ZRNMMrMnquTQVIB/IFKr+4S7ZMJ38MOXDD7LMr9buA1ZlNj+iu8kLo/kiPtv5/e2/3fE
p+An27L9P+yd2W7cSpelX6VR9zzN4Eyguy+YM1OypNRk64aQbZkzGRyC09P3x7T/snHqoAqo6wIM
IjMlMSUnhx17r/UtelPXTWYL95MVWzD/CRCMtxrzoM+F1bRnp+CAF3mlf+5b4s2JTvXO5oi8T5HL
dCi0obyVaYZ227bVc8LBTbM3f0FMlR1oH7KkWgiSlV0sIOT78uvMiGhOhX6TZKAPpOfboWEua3Cg
g76zY1RvluY3D6nQM6lr5KvOdrMhfa5FUzFOF6C/JHL00cdEO+iSRtmylxVCBf/ar6rQmFYyMZnd
0L5y2q688eYfrqtN09Y0UXYClREbCHfq0PSr6yDNzGd7GQmnMwYz7KLBfG6E/uupI7nfQYubwfMO
6qjXyMKLaipP8zhjFijjt1mZ6XMhL77065fBiOLLaI5oLrLswR+J9gB8cJBJ9ERXZ77pTD9Bnue7
D3kVJS/iOotQkwyHqNr4+D6fEvIlwf+7tFPy+Smv6bRhMju3BSIMljnmeXSxRMV+23xeIkZYmAtk
iDdzOLQtPQcfNRtgAeXvc8US2kaEXa3y8sVupwN5PR7+kqL6ZM/4ICuTSe6M1Hw3ABYkwZubamN3
9SejLn/QavAODQjlg2+MJtkFLacExUYwlQz4oxkGP11Na6P307JXPmtZauv51qHg38h6HKjvyBj3
hdXfDQtLXknOzQsBSC+98tSFX+zH3LYETyEP2ak8GY8VMrSg7fPoBtl3v2OqyYCVHMK7HEWxl296
8njPQ0zBW3bqBx8nDcK46ziQlLmvyny9FQvznpWudc+yUmH5IY5Zs6ddP9X5znqd7TJ/amKtfaJ+
iwNdK5KDLamPxoo19rj0aMph3NIrd1+VqatnJLYscd1yfmC0Iz6RAbRVuZvdYuGwmUDOb63Ti9vr
RhsEwx48kPQveI0x2RFqPMHS6XLmsypC1HriEtlhqlT+ILvIPEflxDVNsKxxXPNpEY+9rxmv4lvR
qU/e5McviWbEdxBFXifHl0RKujX+tmS8u+J6S2+5wQEb+SHIm8wKFvoG+2qmRF0wvjImrvR917Td
lWhw1nPSaTKz6zegl417ZRXvGdG3yKOk+YpOKkFk99gPrEgyR0ATNYf2NumqO9ciNYEFAyKgBKxs
vWTtWcRa2Ek+eaApr84i1NEaXBCK7vCFlYU4YRwzz7Ts4uM0iXLvT3hm2mKpdj46UBonuUXChYGy
dmfEERlgeOdwm7UvCV3xDcPu98IyyO9S906fQF4mn223dOpjkP1llsLbTlY93kKqCIfatIHHxYRv
N/pZkbgR2LO2EM9UeYfRsIafhsv/Qer/F0RTE3EG2Lz//f/+z0+g4H9g6j99VNVH1318/AnV//VT
/2Kair8c28WobAh0qD/5pL+opr7+lwl3BzSphyfdY/tv/4sJap/8338znb8cDzQgHlsdRCA01N9Y
fesv0DawlOA5rfFRmOz/9fv9olB2f3v+J5XSYJSPZfkPjAJEUJBQwoerbzoYXP/OpXTn1tSS0a5O
iXAhgU+tDMW6GS2zP/X6i2rsNqxNQ+qbRcc2oTXIvLr1xetXrhutnAfaxnQLf744aUn3x5evX7i+
Vin0MpNiUrhmFtH/qcNrPiGlHlfY6/OfDz2zPRmF39MDj5xjgYmrIl4odAV04Ouj60YBF8oZF2Uz
C23zLvPMKhRdp9ECXR+OUe0vu+vDZk1BzGGz0T00pRHUttbuGQyoEC4OwYdkyBhTzNXSy1ls0Y5r
Stp0tgPTHtKcme9o26pQ6C7x3aiTx2AyKsFgBwk2jf2g7JqZRGO41zhh9rQi3sWExY7E3OdW0Lfp
c/ebdmda+pdydhIcKVkIfkfb59YSHRONxj4j7W4vJXk6+nA/WgnmqnmsNzOZbkjJcJKi8ihUbAJw
ifWdarODbsTp0SY9MF317H3v7oFcRVvWRmC2zDOdV2KMMTMHVo2zIS7Ss2aqhwndFr4fGHSHqVmW
vTE+58mQ7EsbKjvyqgBd4d4orVcypp86+iI7J/KRhBXGhuEgeadl+cDyNd90LqIxS5OkNfqPOJBw
8y0GU2bhfSYRL5CyRf5G93CLOPlmHqguiYfSjiTlZDREOolH2iddq6UlRPjlDgpbVuvLs5Zcxp5h
B2Gu1SqXtIouaODpEic90HVk9En/DnFxQqbP6DFNUe54Y+DjK11h0U6ia+Cl4LOUtXcFzsw47beF
KEgP8LivZol3yzhiOtJ1wDOikcWQGn7YFPLezNvmAXGEPbQuYj76zTO8vFh3rT3q6TaIZ8PaVoLb
ndSWi+t3DFy6akfYiXZIC0SWvYvstkX+pMwJwiBZVXm9xjSuY6KK9NVx3Yszo2WYPlNk9EeZ0vEm
LeGNnEKclR4ZiesZtDx2BXHjszHd65XEZmQTv5mkIyydxPoW9w7BsbQGsYmv8yCiWKu0Mg6UM4eO
IO1Nbzgh+WiHtiTwWNPHi6+3UzA1UbcfG08GVTzvys7cT0kPeD738mM8mDvcm22oD+nebsfT4lDK
tM50k2oAf6IH38hPNlC+yhtwJrX2Iw3XrzTvs+281A99D8ZeLERArI0kLmt7iaXxlJi01HJ9JyKY
OaZmpBs37S5VO6rtPKWQ8fM20GzEhVrHidgfKwdyOhEcYjfVqANlI84YKJ9anSFuqokzeRSNZX1P
jTXuNS/tI8ugG9GDq6eXz2QhReMLVvUrRwcLJzWmOz11iNEmwQkry0yIvc8Qg84JRzE+xvbzYKv4
bBUHbQ0wFSVWd5RE2OEYYvXzuEfdJtCA0qsnJnlTGUgMDC/f4epk8Osf0REGWk2ejqMX/p4D6KHG
6o1E6XM3rgn1FuoUBoYgM6va2iiThJ4lIZ+htJjROW+5G8m92KcIRMemfHPQWW8qkeAhjOgqmPvx
1jTdD2UDEnM8Z+HjiKqtZVhgK/PulQ51eXTNgXqYRkcPjANfiX6m+T/u8IqwgrxFmcTHQ8tn6Eke
BfmR6bU8JL7fsbyZMnrfI5SwUXxv5lNctp+Jibc3QprZkQvIgY43DS188k2CkXZ9k7opD8swaofE
dcjGYgEotHJjTq19r3Tre4HPqo7VXqXT/TSkKF8Ki75Ri/6v8x+jtazr3DVsd06n4yKqU8sxpjM9
3i9rLm9iaE0w48o8DBl2ESIdbB9h7UhX2ch5Vurx+8poTq14M+XpNmorZIGQZqPkMhPpcACJcNcP
tLGlDQGItKuYbubOSkwG6BF0T8t5IVuD8yAlxnmKY2aqXmVsMbQwIFXMEiuUUG7l1rtlbE5Oj1qb
rL8UptYYnanxh4ohrT2ighxG78OauLwM5KcfZ5/zXJ7UPORvhVOdSCMMULWUn23rB/OdnphreyDu
Kj1F5FBu0LB6dWWE2OpA81NCxmPxNJVRFiA0aImWhiKBAcu5t+HEZVW3ehij0yK4bqrvEn73MVrM
F392h+2UYzfLuxFjVYX7kqN6oKFFfLUlSDCcT657yTwat9C9Nx4zP8iorIgNTxvpqWL5KUU53CzZ
10USh5mbvX2OUA06xtswNG9mm5GiIwhdaZQ5k/+QaIGfVV8nf3yfZpZ/ablR2nTHsl6BK0CShUPh
bPp3jGyZ0Vd5cXKN6Etb6+PJSxR3mUSciFQ52LZBAd0zWYH+XRy1Yo4ObZEcR2AnRK4v5b0mNTwM
tgXGyoh2pVt3p2R21Dbp29DHhiY4Jc3JYcGRZA9gLJEvvxBnHe81ahAMESuo1ZwPkz9NYWQ3OPVs
/2hmZc0hvMkXs72rklGniZE8NcxO6fONEVKpEthfxUVjzH/gTIeONq5r9W52N1BejFP3OljyiI/g
VirJhWaeD85SvHo6cioJVaewQD7YKf5AKK3AZFsGTknjbStuKnE338358tQ6Xb/PnWxt10arHqDZ
pMK0LrFId5m2EA2E/ojr9KfUIU3RNpuX1pfMWXXnE7bkoSumg9bpd2nWJiwKSdswa86JrkI05ljO
RUNF7duEyiMN2q/lS0hc5daJy3NGfLBLjDBnzuerwrORZLC2RA371DM/N3D5mMpkHg6LiySeWFtz
iu1kpHwYSM9pElKMM/DwJa7IExktRNKuG5PQY1QcGcpR7xbQgAvVkYv6khcPiZQceYn/NqzpyZIc
2Cm2GTDH2DtBGTReQGTTk77mLpPB8UX3SGIeCROGt4sTRq45zbFXvdOmUKGyqL6As65xzgQ7k3k4
7GeinuMM0UfKuLjx+mBx64ZIku/Rmg5tiwj9uC8IuB09yI9TdWRa8JVrfsfssrmLYXLtY7AMoaMh
aHNG3KK5Y3HPWpOp2zWj2pozDtN5o4x0PmR291CtcvA117oPWt0elo2+Xr+zEUdia0w1cyoCqehG
X+irUkBfo8HLgWF8lLrmdjSpqnPzgrWXFhNrX24SxH/ra/J2taZh65XOeBfhR6Bx5h0corpTIrtd
jJ7HfK1nCct9MjNyvbn+344+Sd+Y6ABrdhlhGomNkjMhg6cew9kiIRylJtHLWWEca6J6+8RtQmtN
FDcK71J1PVbm9HFOXmhCY+1QNNauv44DaJDjBD21X5JUvmaWC8LLkzXFPEOwVpErEFZrZne5Zp2X
qydKIy8VtxfN7JlKeq8m7ZbePynpCutjBA6iXmv3WCK/12dS1RF6f9Al6fH+Osmpwe/QuGSwO42I
aEECzuhTEtr1lKz2JFKSG4OCxmEaTVhGbxbB7tlCsQyPON5yksAqupS92R7HRH8x6ZrvUagyiSe4
uCuirZqxneauRXY80b8LKoR93zqfvZhU5Y6gqW2CkJmFOunTta6jcvfKtzJtu8NSYJbTVBe61FE9
E2g7rt6a4REmxMdISsAmwWFRZYL8PKMI/Yb2eyyJL8if0kaj7y/NIVSdCVU2c959+K8/vY8gMBCZ
znQA0lFSm3M6CSY8i68EvzhJxaX/mTow2ftGhv7eocNQE4hpDB9DHmk7XHpRvMqYdYQzE05Mug7I
O56kh1g97s05tNZFhEVAWUJTelN4ZFQiKCDxu9ZdvEs1yUbVk22RBF3p1GBQUfD6TvkDo8rmYJfD
DoBRc9QwtYRRUSO/Hwa5kRWi6NK/tLND7Mu6GeNvhevN2ETJ10Ff8GKagv6vvgj6HXkMF+vqtk/a
jUdv7bDGulholfZuIb9QUfiBXXKxwQ3X9xYoCIkEuoVtso2n6rnhYrtHV5fIeTinafM4jElxqJU7
nDWEnzNSTtotRxeLZdil/TvVw0vRYFHSmJkQo7rxFbrVMt/rYzKHRIPQ8fVlgyyOMGWFMTdtCoZQ
tpqwIii832VhhFpeuye3fkW4NCFNT2kfrye1NaLwagy6lJMPSH09Co1Wa0I0RAyWC3yfzNIEMto3
N8OUEckSt4ZO5yhWDDOmnkuHo/lcVsi+YiLL2Y0HGmIM/0VRD23VR+x2bP14WyokW6ysbtNoTMP5
vgSpj3uf3blm/FTPMfTVrE9o+CzIepe15MNKTBY3vabEfYldU2wSd+GCt9ol7ebsVAvT5mpTFSnv
raQV9GrOTjHz66Du/JcmhYsaixVJtB7mc6IzRlIdUGLni5sab0mO0GiY5U1miLNjmmoH1O1cMH+2
R1sgmFjabbYsNuNuSmrXntpAjjcNA5VTYr2VlY9qqC6HbeP9uBpsrxucpFRgkW0+jCVGv2Rdu15d
2ddNIdXLUGPyHVf37vWlBoltYCaD3F03oD7aAGexguNuXIv03WKKB26kXUhPsQ/p7QpMP827bS5+
4KfYiScNopG+2AgsqgY+k2MRobwkyIAYjR5XCw+6tn6P4pHQCa0Z9v1rysUojBbdCtOmtH8+ykcH
xH/D1Zr7EKMJu2t3MY4RfGSk4pkoocENj+rYYaTpx5ZlpdXc+xWANN0hxmxpnK3b+H44rF/7vbm+
VmRFEcRIANAx8i1NXUbohrNLJRx3P801ov30wbBKhFZVNH/DVWBvZgV3B/A9N9Da8T81WhwzRtG5
M/tkGfSNAQal7fsQa51HMln9eRQ5NCnkZbg5CTsXqf4hjzIyv8gVPIhEA/NA0SYczJ73wFKsocfq
yZ+baL1LioRqN2v6Jbxu9GxYjgyhGF04JZeNmjLWjZbwutGWh8bUnNP1tvb7ZaOnROccmktbD/V1
syj5VPWWj79RNds5td4jgER7gfHqvLgcVNnCxXfhGD2S/XZalnykzTpAfML3V+3kxBR+dshsq4ZT
jCAgMkgt9Sedu0vicOSU1v11U2r6Vx24l927cJJ98dz4JtHLTIJSzO9znqXnusXoNxi9PDC5DSeK
UmAaxcElsw4nj4OQWDCSRAVs3eiZS5hG9pLPZvxlqi7ILJhvOmv1FW8TV6Tv1sCgCQkCPsElekiq
1n2UktKA2D6Z4HLqVgQWGneuq0nxvW+1Q4QZNUwlbsfGWuqtg4l35+Qgq0FsDE8qMc+2G4O9Yh68
nYw6PrfGG4qyk5f76gs+ObLu+Scz87WD4BNYRqSjxEvrcw7hQVVxDtAZNIjydFwMlv3Rq+IpYdJ/
tJU+79EeHpKR5VmU1NOFPPYTFKV3Uu/EN0AOIU2B19kozUtbOABjsgorGqK/cPSGgMXT9EmmzXfd
95DDLSwt6x4LPI2d4TzW/omgI/d20Psa2xLCydIb/ZtUYrcvzLO8m4rSurACgd5XlyOmMH9rJVwR
6xmVCFr8ahtLQUZBDDUrjqknZqciLWx0Ga3207ZtqgasB2bJMSIkPbayiz2+M7jM3wxMvb3eO7uM
AS8Bxu/eK/YO/xN3xXjb9rZ4SmxyrHvfOCGPY+GcVPMN5LZuv2i+fXDnzr9J6twKsg5FWgsA3I9L
l/n7FEppi+0g8xlh1o82qZaTY2cjCj/Uf6Ppabuii57qZaaKhdGGNMCabhusRTuzd4Zt4o1fwRR0
d3bVvSa1h/pQrDdcTaeF6sfYmjxuptebsEZFiSI6L4+xTgqfyRAv8kku8tfLfz44CzgJ1e9rLXu6
vkQtNIf3AMgUfS0282oYyXAMBoWx6Fu19piw+LQhHo2WuG9sxh3WR8/vGLMs+QaTIpdBoQMss+Ln
/IpGGHDaxWay1wgYDbF2VuFstPes6sefLxnXpqs0nOd+IpXNcIlnvW709ZHnQNjqcULjHeZWn9x3
+ClP16+b3OlDtAglLvqEWgHlERkXRkdxDVquJumeOu66MaZuO0ccvro+QEJ2EvQsNh2E8Fr0RB1/
9PVRgbNsn4OfuK50apY1hE2gI55Iw5s4UBwhvguQqAeJtaMcSHC8+p6NuMNANqxxhLRVImHQbpmr
7ChjPrxhQiil9bA6+PNoiijgI1BynCjh+qHdTyI3CVTtxXahX4Bqy/kY5kmcZ8s7e14maP8BnAhG
hT7ikiABSwRzQvaOnzTKnxzIayxe6B6nRHpjBxb5VtbNXdbwXkNjCTb2fczUaDcwFN/Y8xjdcrQy
G0PJwKrH2CKHydNd6+E99YivJerlwHj/HHsF9nqa7LSPAJTI9VIT3yvTvc8GgvEQ4W6LBu0TWX6X
PM5+0NTKD6Aw8glWTKLDo1jgVM5yeIZwwqCyiXezB9mPsYYWtHwEQavNOSm2lbHzOlQibfZcpOaH
mrHj6Uhg4AgShEt8PDLcQ+5jEEmwO+6Zj+MIZZ3fFcN+IhQQkuVEzABCPWEekZZmWGkyAhvsaAos
NY0hfk6u5d5cAYziP9tdGnScXe4HPVFhe4w+6FtucoCpW7W4X6vcP/V+cVM288hIgz/fX17tkSlf
vmtQSd01Ph6I1hH2VnakVep4U2nybnlnipsccU2PHRua+HJWs8gPcKEeJwEynuI1w3RG97oj6LVo
THkDd4/WppaJuxrtcgnOR9e9FOEizV6ByqNxDFRuJpVW7je3OEEoMQiu0enpjn5zMzEP2KDNektH
3z4aJRJCvSCVlqGs6LTzbHpm0PTaI43+x10DUlaT4vPQ0fZdy9hqfNdZXWNY0rtLuaSfY6qiS4f2
mxFNRvccQfUtMsYQbOcjCwHcZP0MqSxOk8duIfnVirjjLWsOFYY8xKC3LjXx0PXJ7bR+0M1MHhiw
06mOHcB5xje38Za9279A4URUUrrPjH5ebKsTu0RZ1gF77e3o0gohXDan8JOfGkjcDBY0wPGZyFjP
uacuEcYRAsEt5ka6ZRo5qUrfe+30qgBvnjQxP3lesRfO7G8l1yzuau1NM9grDHk85vjSaeYLuVcC
17qGxb+wnYthMBBIBz9Ci8LgVDi3Dq24riMKqSCaICw79DllET3k0a2aNRUsRit2OlMTHb0emTdW
tYVdRSNgtHeazVRdB5xhxYx6SrLit4b5gfb+u2kkn4yKrFq0HgWF8Zc4uU9UTJIu8i+6hozXKQ8C
Gic0sCDfeLYzb3jvG1GaKEmQ3pJDQER1uzT8Z+lcVKLQ09o3u7V+TN8qpoQkR1UwDnUbmm7yWmXf
WKkmNO96Iktzju6+2OqOwZJN3mNuBFvu07WytP1UdvKpszhA3OWxgdLPesncomqpzip9qxWY82l0
cGU5nzMxAo5Zzd8dfnG8ku0WPVcoV/GarOc9qt2UO7CouHWZYhvRZiHX2bPLbNsan+ssI58nN5+t
3viamjhxmhF/ZbLUL1VJq1yoNA9SkZwR4dZ7uGuUynQTq1k8LbTDWxByEeecVNZTlPrtMXKHm7LO
n3ILhb2fLdXWGSh+SjhYSTaTbp9W77GYcDTYUNVwWG/wiIOpbS4ujZGRqqfrzXHvVEUdpNywLMZD
ICKWisxWz9Uuuh71j4llvNaz/6XKJVZvkfiHnkt6lzifjCj9EWcWEJ0xNslmBIbhZaQ5C4Q1ZUIF
lcUdfgEPyLKLNi3oZtRrBTMFoGXaSY30jf05EztnTZHSarsNRrR4ATc2UplT7WundQebNBcpuhhb
uMSoPwlr56E9DMBPUH9842RHPQq+36omh7aCweIaQjqxDEgDB8GZ1mSQOhNSrVtZH2qdYQWaohe3
IGaVNfOJYEp8CfbJwvBBAy9Hh163N7m/IG0u9tQ0d53h7doCnb2OBY3d3C6s7viPyB8baf4w2uXI
ZI3f3x2/jG7vBvjB1KlsitvkCfIiV8OzY8POr2DhBa7PLoZENreRNgadVrzpOZFCWtq/MkSwN41p
3GU0B09ZrZ0bgIsBeG4P5REVSNHfwVcjs2uA3ZyXNdFVO2mndSAtAxpWsW8RgIFBrszdtGZ4EbSw
Hwr/GzxR/mcW6dzGGYrk9YTq6BFFGjwbKGpuI1kO2JJThPtE59DqrbhfBraB9KqbWIPOqmMNRDC6
RyzGWGFYY1nOUVhtVOG+0d38hnwC1Voqg2k8ucLXn9LaZRxUuKwhKBJj81s69+ccPeGJaw254eUJ
iBjKLrCz3nf3AEYFdwxog0DL1pYRKeHliABW1+8KI3tnwtbsiSmHDOJyLbO07BFbI7kNbn5BEFwE
+sTAruKUhkY8V7tCgkXNqxxiezc9WW4dlmWb7b0GOdeUMIFMpI6arm9X8w8XVRfoLVbbtAcizNwo
jFt3T6ZdG1gzdSVZy9tmKo9Uv5+bAt5YYeBJawZxi3l1jzLq3fqW2cUqdRq+wNVJg9aurZMNdW8Z
XWeHJMEJkqqrdzZuBYIouh9cY9wNDlQYa9Nw7uPV9sM14wCssONqoHZeCSqbFhWS3GmXjS3dHu8T
s1xnL9bWYT1YdQHlbSDgMVpr3N8bdy2DMyP7D6/9/hbilKASsRyLN03VYcMgTSisesTSDEx5mOo1
igK6CA2GOVxzc1nyJe5sdWgWgML++P42Al0AwvhZXn/8+j1/PPy5u3WfmCwdilNOD7HuwjPVnVjE
whRvfcN1c/3Z309//hK/3++PXf/t23++3wzobheLhUt1lEGPX99lXLs58bpzmBMoG65vLZxEHBFq
K7AbxrMOLebgwkXfY6H9RlMMoGwv8wPYx/pYUV3vZOZ8c+b8OAyvpMRwNzTxw85Jja2pDYum+pIt
4/yWQEutEhdPsaHso2YsdKzWVQnaRaqhvz9Eu96FjccCp1fqLVr7hdRPvzaZ56AIuT5HdeCL3fVh
YqBYQq7Id3W6m4VrIFA0WKe6JKmAF//4+nV/bkXH+udeCLnu/ti/Y2T/2tP1J32UgEHi1FTO3IN/
vrTu8fev9XNfv5//0/f802uW1nsntzs0awPdxrwYjrQaMRDNsKLXp8l6nCIH/fXV66Pra9evXp9e
N9cd/H76Tz/7T7uCFgLHxeSzaNfhCIM2+krMDWL+Wg7w9fk/vmjKljXH76/X6w+lv3/o+vz6ZQes
Yqy807iODlrwOoQXrw+j2iWY/Prw+qXrxoZPD4Hu9PvH//YW16cmBLifuQP/o0L7L1RohkHWwX+m
Qvv08bV97/L3P0Vov37olwjNt1GaWZZFiJHtMDpd9/dLhCZ06y8di59jur9UaP8uQrPMNVobW51D
4DVhLiZhFx11Ivo0kuL+JjL7z0RnkF7/JjrTPYvwQxRxvqubzhoYgyjtj1ClwlQaI5BkuKkGq58o
8pqoRTbOlChKo/IPhdd/87U4Yy++l9Lp/q0W+6ddt1aiQf8Go2VtGV9k++s31Y2zdvLW32ewWJyj
84QxWp5anBNRMdbnAiES9RkgAI/7L83ep2R84WprnCpul7vB5McZun8pNYP5Fjoi7q0qRKv9iqPP
dcGtEptpvdNbqXa4ztGKs7p1FBAAKCALvoADcvGnyEPKpTIwfESN9pr53JNwgtRM3duSZWFbe/Fm
bOs5jKqBxdTwAp/yVFDlYeVoBTbuzA7l6J4Ms6XTTuxZIGsEOW2kMYCCdxqXLy49sXFsGPbTOtsq
RnHX4Y6NgWeTG9qXEtvY2h8TJ4WMDcn3d4GnvMTbWPE+SJ2MfG9NGqv9uL71NaamOZabIPJcdafX
Ea30dKFsXZCKzVm1yURnbyGbZiBispyCsJfVi5EBg3NsdbK04QfSN2sbj9UjDOEBaZ+vtlFelHu7
DxKPpYQ0i5eYD4o5HXo+EKW1OXo0duAEiyNgTGlrOO/H6hOBHLT/JyY8YKtIE/gesd7eDx6cHgtW
LsDS+Ma1vRcaeiCOHK/ZDe1T5Tjf+9jXN2Q/97dzChdqrIv7lhSTAz22pazGXWv6r0MmHhentveW
JQ+dWz4s0vuCwatDEZcvmyoGItKqAeVNi6FDG7rTlGu3XmaezIamhemb34YUit84cRykwnpjfMps
eYT+XzgvXDzrfV3pLLl1PIco3GAWQFPOSOfRXBRPpLtE7RrCSLRzZi3MNyW26Bl9QxYHNDJ34L/e
B0fwx0tsBBEhua3so63Qv9XDUMGAesdoAvGRlcQ2deh+t3lz4w2r+ZgTMhCr5kYVOZ9eLe9k6aOT
8zKNQzppdoxP7papcrh7q7NLpibHh3lS6zQTbUxNFCILwdqVR2VI2s7DAJaq0E5Oae66BjBy09D8
WewLqGoviJN6YxQJ/BR75hSY2pB8nXLjuCO50apG0E2IBLIUPdvpLL3LeIElggFROBl2DKtPtqJx
v2L0/JqgwqithmadhfKlLz50+OKbxD6pSjo7x54l8QjvFTNDKE8p3jxjvvFH+9TNC3DyKaIv+2AN
LNK1rEZcU3gPAjYfxui3HDGmLqavSzF8SaamPdo5d2OJcd2TsNw79NeaaT57MrI3auSz0nBg7zIs
7/5XOH2P6/UVxYjl86GBqhqqW78ZMfUrZ+NFBiyz0dIPFakA5561qJOXFy6Pu8WPM5bwcU2sD6sJ
xyGKl6F2MO4sZT4ZlXxqsVIwp0Ust4oDfm5cHPOIN9NyVtsMxXvWOg95z/wxY829AV20jvhwUjsG
zEAtvXfz4YDowggE1v0l9dWmja1wqjkn3GzKt22FO75St5mZP/Wl+pZxdlkawK6BT0xctBoMEfKp
EvnzudF2pDG92qsEZ+lJfWQeumpoinNR4vxJwxiBKLqWEbhQNs431JwH/pbvSzxYt2Y5fZqwtGxA
Sh1Vwxy8n+6bImaRHHfu0V0rVjd/njWJKNMl7Tj17dvY9b66jT7etPZx8nK0a1HnBpnjXeqUtWRc
MAIbGzQpakkD27wDvOUFAEOXXZx7806zYf9aSzc/pMOI1Z2Zmt5vpc7MlPryi+UPIQnEJb2ema5c
iTyxn+1NYkl6Ql6072i3BmL5kKsYkdiJQze5dAUs601G06YDG7Faz1tzKy3YExI92SYp7XvW/UpA
FktbEW2MEX9Tl9vlJ7NNL8JRm2b2TNCkLWkGi/ZVWV4aLJLlkgHZnmo5TbfGoFLKXP8e1100aHFY
1EtLIxQYPEOGQGhrdBfcjM2g6MQl+t7AV7I1FQO8OYv266k1sdq/oW02Q4v6bpT6KWIw3i5GAluh
GjjptI9mHD5zQeJVtDaIE27qpP6OweWOm8ENdFJm4QkX3cQqHny96HdxfeNn4Dfa8UdqrFDcsv1I
HCSEPU1L1+h/zNGswg7ZVdZ38jgw66vBg+x7p/+RTf200QCe9p5rEYspP1fYpnMXr2yvpayA6dRy
bQOoqUXej4WZOOsUOxgJlzl1/XDMWEiUGhR/4dv87xY2OjTN+YQgv9wwB6qBz4mv42QgX2C8w4z2
lAzQxYYIxUXcBWhYXkRvibBCZHzo0UiQtjbfexFKBJ1ZPUGTnDtZE9iLgykrKpfAkTB0aMP3LAU6
T3IiE6Ce47mp+8mF0v/hpwzp8gYrI9aAjb5YZz/nXK686QuhxDqcDfM9IhnGUuw7dtUP6ePCI2Ho
pu6d5Wbp0oe5fPHoX4TcgEizxQgGmmwHivCHXUC3WJXdcjBWCSQQrd52L+zy0MDi2KBvy+5TdJwB
iMKbfGy0m0EloOBQQDdl4h+tfCLFCYR6PmNpbJr57PWXUVJloGhlqIWpEfVwQSebpXyjbNgl9fBJ
EadOGwvtzuDv/j97Z7bcNtJl6ydCB5CYbzmTGijJkiz7BmHLEobEPCbw9P0lXFGuv7rjnDj354YF
ypJKJIHEzr3X+lbokB8+efVbQcA9mbrlZzha224yyQWjpANAA7EPu/RpZOa164pxupnxyZut32yc
dmypLtoAdWSxk52V74KmQ1rMwhYX6U0ao15JJdpMN90L/uCtLccH6kgCE+DdQVrXkT4sx/sunU6g
wH4QLIxQF572YbSnj/hiAAM9dYwBsNkY30QGrkd1/oB3j+ZFnzs1N/uQ7rIFp7fBWAPVpPlJxAMl
XtCfIsOTt4ZZEGMZXElfYoZgF+FuQHjvewZ0pYKdmBMuxzku+pOtiuPMkHHb6WYTIbzaqFnvzDkj
1NlOuH8T8UhCWfMBkTDRAV0QYlLfpd2MkhDgSXLf6HnK2DQMO2zsvcQcVXd9Um8sq4SG5ZmcQIpM
jtEuPvzZlrcK+lvWn8wp/QU/YNMsgih6+vpnH6kU3ZywB1YYzbeT39qHwEWW5BqCy8hAk9wwN5gW
7qx17O8zOFmMMahTJgAoJcK5g2mii0VWmu96IpIrV5mPRmejVGoSBjee1SLRTZ7KupUEqtTiQMIO
paw33HEOUIPk52YxmbLEEadnOf5iSPNrycyfsBS/RInKQbApSmY6Bg15V/tVw9ASurPBmJfsXXd+
MVD8nbyyUHdtZD+Hy0TCA6OVbU1bPRp/QVpE3pEwTxgW2pDMajctPGvuYRNsuuqmtId30cfuNfTJ
Qw3t/ujVxnNRBPWjm22h752DxsLoW7YQrcLgDtlQtcssbuSQ/MedHZQYXWz0JZ2vDl5m0j/q/JY5
WWrc5POyTbAuMrU1p6MLZ5NFAKVuu1DTx4sxPhvKvVbgYmSeQD+ynepk5iQwlNq0DiU/SbJS46vT
+6zynO1SCZfZUWIhQiRFw6wtLt6qGbYyobKxPcycWVlD9PDSGsUBTrdRNh9gLJubLtPYMH2EyO5q
u6Z1FoaibPTZeSs8zlQLUGTjavpqzIVxnCS+Zndw7xOfC9tN+9OczcN54raJWSbX+vDR2FOk36tC
2mc/0GW7Hxobdo71SVSJqaNT7maGw7uMVvyBbhRulzk6caO4bTu/v8mjOdVU58c5G6OTkpG/mUwf
NQhwKInZ5NKP/lM+1uUuTIkyiOjgvBaB/ZBZzlahVtxLEUOvybBfYKkZZ9O+GWqV3TVRcEeA3ThY
1W1XLeaDoitpW3NyO9jetx5/BGDxKDpJVT1rANxNUTdfXKyDi1n6jNSeOjNYHhZzSfcNUhIgmhqF
F1bEYApMo5kZ+YcpQCs1eAZpVLTBI3YW4LtIhclN6ytE4ZHKbdOOxXQ/Mf25ltNtHOHyJ4G32VZa
U7QKi/DSjpf14V9fC2T+nsZUHBHzcHzZKGKxKBB5ujFaSaNFf5VYWNBVrGe1Zrp5CjiLmZf01f88
H4nSPXtC7x8EExdYbs2+LOPPDOQAJ60Wca0PVRHP5HuM4iZu7B9pbw9bb+2krVKCMCy0X0D3634/
RysV1zZGH93NAocIu8ThXntKXQDuuq+1/sP6kNpkzIzxcBoclYw3LOTuyc3k1lfE623XOX3hgPJi
iMXcnkyPYD9YCBx0+9LR3cw/D5Nuxa5PZ/g0jeO2h6EjA2PQLd1/zf5NFnY2IDiu/5YD/P4ftDqF
YUR4tWre1t+GhIIu6Xr454ukUp0qYWIv0EEAJnUBaMYhQtmuD1HfLefYYgqVczUka++AWd5fh5H2
nDUyVQcoVJgMMJKx8TCWfd8p74jq6yA7r78QQlbwdiHzRPhpmcynEKOVpcl+o4nJG6gid9j4Q4KS
XfdU1wdDvxzvVgL9E3u5UDHSnzygG6aLqjvi65EqMG9jgdnY3LUvqyZx1RevR/WqQ3aU/0YQu7O3
c7O+eFq0BYx7qU4zpiK8subpj4RWlvC7f0tqVx0j9clyIpxsq6Ar/9aErEdOK4eT6w+/BSPd6u3T
D3nbI28T6huiBN1f3fV9kVxW/d168q1HKf5fTlBVztj8c4kPiZccU+swJ/5b5xKGhGdnPua6VL/i
VaE8gKisT1ORHxOEzsdY0t5cH1wtFKl1D3PqossEcOC4fmlB/wAnH7GMLF9c4oI48csSzYlWj1j6
aH1aOjV4I3v4hbi1Z2DXPzZrsz/TZybWGGYFvw/18zlh/inDAnOZzsL4HZDxJ91i/eL6dDGYr7gE
mpW3qDI121KrtJfhlk0csCt94hhsGfZJVLwla+t11VivL2h9LeppqCx5gb6DAGYuE0SAf2QzmSjL
I2SZS9MsqJANv7sgjQKTFzgIwyLx5DqTBWdoRtWXVQj9gAT1F8mFgo4qA2Gtz/X1gWv6r6PZ6zmv
/zxf/9lcvxiOctqHM3vkv3+OgGoTSI1+3g8Cl9C/ftvS2QUCvw9VK3rRjcN59/vQQWDBKo4Tf/0i
kONoU+De2f7jOzE0NBelH9aj9RtHxX2Y7g3YYZNTQmQD00FPK594ZuJkAwGlLw67fWuG3mc+zbNW
0mpj7I98dVpqJB1GmcKsh1ZmU87+/glXH/3rqcewKvRYVaZgnb/9/ettm2Qe6RDYsr6369uKbBtL
q36r14fp76P/7VsScug1edDfufpapM3EaVhZEWh3WGcnn4Yn22ynuFYJi6eyGlRNqwN2NcP6mBSY
OOuFppkFA7rMw03+QKDQeA609grdMB9iqE+vYD2kjctAUlOO++rRWD/NQX9o/zhE41EgFGMnnSbj
kUEHi+TvgVJFcNFJMgAHIttcADIH+9owv3Lrqy9//vz1KRmMqJ/1P6wPjICJ+RjsvdB+h9VHN66m
hz/PSRQFIDgYx98vR7+m9ahk/VSjSE+0idudQMj1+wWv/4iwFrgiPagdMaTs8GZ6f1rfy8AjIQtF
HyqtLqenDZFML76FTmDJ9NH6VK2xLIV2jvT5j2SyIAKvDhL9YHPXZ23Sh5Nl3JM49++TUJ+THuFT
DFr44Fz6bwdrch7+cX6vh31KKxRRcIBck++r7UQec8u6+cf3rWe22Vv3lmtgufxzmazf8+f/0VjY
qwmESLbr19Ik5nrC0pWS0Rf89QeuP9J55JRtFWFXMDinZZcRNkoBp2eEqb7IE330r6frP8C89/8/
F+Cj5EOb/y8TGYtpiPl/msjc8GuGdzn/cyLz1w/9wQJg4Ldga/qe62nKwF/zmCD8L9cXPv0MG6qU
49r/gAKE/2U5sBdNpjKeJyyTocpf8xh4AU4YIENipkKjTvMC/h/mM7YOnP9PJIBpQSWAZU9n0hKC
F/vP6YztIV7j/hlfJub2a7kgm5ptr6eY+9WEQIfxxWWqf8GC/FzU8KyXoExOpnpMjfySGZM6l31L
QkBLu8n0I3jX0O/3sAlpnExtwi4XAndfa70EHexEZl+kQf7BpAotbsKwHZk0OsMUaE8zfbTikFrD
wgDsb1TDXyiE/0AfOOb/fJ28UyihTOEJMAviX2nuqnNnVzJ+O0ctM094pzDdkdn+FhnoioX7Of0r
LcddJ8OxLl1iLdb1G2jLEgNjaZmvZWSTfGaCLdfy8UULyTMU5QnK8lZLzKl6Xrwe0TlenS8lKnRH
a9LXh1xL1D0tVo9CkkcQVuu0uNQokG7UYH21wL1Yte4oc6cbI6/gLiKET7UkftbieDNCJh9qwTzZ
WD+kjcullTNbZLN9Dn7vLNlehj2OFT1E0h6z9aHrJxNsJZaXxXj88+XQb9GiFnFJ/9redaGuDVOx
6EVzuSQpUTmRFdq/bxXr/YJcXm4aUfRIwJB1iFD70GEG336oIvsbRF5ffIzabDA7Ma4TbUcgWfqt
MtNwnyWivyQD71mpDQuxti7U2sRQ4mZIV1+D0hYHW5sdYhhi75Y2QHCLy6WSeqMVHNIif/JwqV1q
7ZhwPJuEV6nXTv106XGm/nlYv2ZwU+6c2T/VBT7n1O4elP6ujtOvozF4EtrGkSGs3VQ5Fm8pZnQr
Ft+MY5R7kaRxC2TIQVo9YgvRR/OyWJfuKzUV0y62x1vPReKqg3K4j6AfXmiV0iWALRzO46XjcthN
2pASaDWJo00qETswoW0rpt4zrPe3GU+LiQOd6DVxKLTdJdTGF6F9MOtDvdpidJzhqK0ygzbNSNwz
tv7S+hBra82oTTahaz8uq+8GGplxWR/q4NPS5pxc23RiWtbatlNNt5628TTa0AN9wb0Qgt7uHG33
kfh+0ImRnhIO+7Gxb1okZjmbuK2HVyjwvpnaOqS0iQh5ZXcxTG7ThHWQl2kbr5XBbaqevOzc40Mq
VkcS2itXW5RaPAKryEWbl6oRTD8RRa9UZsUh0hr3jq1Er01PnbY/kRhIvkCYPiNKtLe5Nkmph6EA
M97incq1iarBO8CgJjiJECob18bJ15YrAplwX5naiJVqS5bU5iyjx6Wl7VpU9fbWaGfs0dH3wcGN
t0QBeip3RBKtt0YMUalXTTbtlraDVYpSS6MD6hAzUKJNY171lZ/3z3xcAr+EyhBRIadNtNmMbcCx
1/azTBvRijGxUB03mNPoR2izGnlv0Nu6G6ltbKLuAcD1P7AYGxc1nEAJYZ/G+VZqC9ygzXAJrrhY
2+Nc5gvaLmdMdKu1ga7WVjqGUuiPcdcRG4VxEbudh+/O1gY8Qdnoa0teFCO4T3QhFfMWcRaHR7F6
+CzcfGXvFQfGYIjt4vdKG/4a/ZCHTywc81m6S70NtT2QHWt74YbZnBy8g8xQmiPSuEe6rfQztMHQ
0VbDonwmnLnZdIkLMG+1I2pjIupQd+tao3GwcS3SZ5wvhEXb5zB+SUgWvShZ3ni9/AxXy2N5GbQF
UuKFhBUCuQrXUoBLks0p1oQ8fEt8mpgWdGITRyUSluqcMJVctNky0LbLWYdUBtqKKfBk9tqcObBb
vyTasJnh3JxolQY4OUscnYsme/RDc18NzHUZ+HzM/hcHD2jUs/jiH1lP8xmXaK7toh6+0VIbSBla
LZd4NZVqeynjK05hHKcE2/FXinGPFaTnfBgQ968GVW1VJWxFCKyrcSdeo9RoT6wTT7792lkkHkFc
xbRcIefhhHgaiVUUwndv6Po2W/6YfV2aCVvytatTkrc0nLJEmruQvhK7Anp+Ft07p7CsXVYidSd1
WfHhwANwT2ndkDHs4kwwbA936CK27SxOjd/2QOM5vUr7KVeO2pWeeVck9jfnGKL/PZDZ8eGBfHVA
sOziLvN2rWrOoVW6d56r1XZQOrp+qHdwf1FZ8hP23Pv3FqyhvZ3mECTkspB93pLObkLDF+i5if1G
eCpFczRnJqdZdUjRhj8ucTts2N1Fu9Adr7UfE6pFEKqQ4SGD7OfqjT5tAmCnojyhLp76emYihOHf
CqMrjFtJOkLzVZDuAVUCqq6GgLQp5Usytj/9Num3dgwngoT3el8YWb9P83E5S8M7ZXF9Suxp3gd0
CBg5DdaJvNQ71TKRxejb7txm19mjjyK5I3POCFmPlvxIfxflXAh3NmfSixkVWMRS8GfMxouP9WWz
lLS8PCCweZh591UhLqJetoGRY2B9j6KY/9YEo3UQZ1yP77f6mmyiMZ1PCF2xbQDHAbjRbX1QvoMP
YXxCwpeaVGbTExQjELG4P7akxD5Mnmi+eHV+5/gDqFMUpm3gtGgYEIyzlBHUUl2V8IqXElyukF8B
T2lXJOPdVLjALtqWDLKZUZ28JMtobkoZ3y012Vu+BQ9EDY+m2YJQGWqScMfvbu++poAduKFIcBlQ
uvegaIwdOyAa/wxMqrjddOkA1p5QZfIQM3vPJmo4NMyqHBMudzN38rahYiO39eomT1HfT9cpDr4h
8mx33VIQ1sz4oGJHFvpveVij0SfTHh6j7RyFbnf5gf+WiTDeR2CRN0nhWQ/s7sVDkTBtrqK3JC2C
Y11Pz82EzBuZ9meu/bBz2t3KwASHTEVGTQOlpsKZkcP223V+6Z0zmIe77tOQvXODl475S3TsA9c6
x2yAy7JoNjpZ9UfVYfWYehJ7Ui8LT6qyGFrJqDnGeQeDmiTXDdlNlxaG8S2WH24hz44oxImB4q2l
Gvi9vDEA5cPt0p2DyTpZMDe2HaaG77N5h8tlfg0qLH8QSPb9YIDd6zhP3YWMidq/8fH6ADD4pUeS
BcP+N8clRLumi4xd+a4nrwq/BdSiJQ2qSyDJJgn9xPvhAzyoN/4S0yR1LiVurg2CEEIXq/m29iNJ
cA0JCwN93cLlwajb4g5XSNMPbxXSiwCYrsaxsBv9xYf+BYzeo3Rx++OyeXAMQvfyojx0IjO3Y+gU
THJewOhQ58XZKc8tmrcl+/hw/rmMsPstmRxL1z40TEe92Hn0F3FdSh+9a8kgTEoaF1KF1zgqT9Vi
78dBodaPSETWcQZbOnC0o/Z0X73HBanybijFnRFMd4EnW1xoDB174tBENHxXZBKKRL7Neb0x/OyH
1+MuSxz7PBr9Afo4aRMe1B8grA9WFcFOmWJ3lwcDHN3aHI6RcS6HqNlUKWwjo01QKuSD3Im2+trP
v2byUDZx6d3PTcjIrKTNkA3NixDqVdGthSr+BWyAYEQ6/uw9wz/4S9GeQvUKdf7oKyc42aBRUmwA
2MRAU1Sc2S22JK5g7bnYCED2dqc6usLNspkcl3CxBJAICvMDmVagNCxl7lTX3491fIr5lOmgE3os
l24XNyFAVOhRLuZU5qivTVPf+7azj2KBNoOp/N4Z01sH6zK8bFHeWKTtEEn3UQ0/pk68cL852mHh
7RBtfdYCbPeiOF/TCek9BEjwIManP+TTIS5KRq74jQwvvAsxrBrycaHMfuooxyq71fit5ckS6VPW
FtHGM6EkJe77UuJI7otdGlEGjcLjPGTg4tZPenpm5OZLEelc0aA8myvQss6+Nhi3Ko8AEi8OlnOZ
jZKkmFYzoBkrmIvYNPCFkpjP1lpuuO/Xj5GkKXNuYqk52/ZPvNFPrWebxyK32cm56V0E0/2AGexB
9A7E/KlhHcbawJKie7zIfHCCqwxH4eKFDF2xgG2WRqpjg4EXczjKmMjKSE7EQdQn6VnIBp1V3uDe
DJii2DqvKo3HvTdi/BOkuG4V855NHGD1yCsSUCeQwNbDJKnHW16z2+LPdUr/PmxxlqA9u2H6+mtp
xm0U612VOxJdT75K5KXJ0e9C4gnYcisoXPaCPQVc/ZtfxVdFXE8EfLYpKGLahBetCudgYurZ9cwq
9mEefnfsWtx18XZZJoAvMPR2eX4tVfMqCnJeR5ccKCJRWcmZJHDH/BiM02wTYUXARHhE8LUpa9yy
oYkYpQyNJ0w0LS6/OTgaYVscFkx027Z1niXCg43FWuiRpNVFDMNJGCCUpAs3+EkGmEzetTLQ/aic
mnjo2vtgyIFTa3eCSMWPuBzV3rbElaxfyjZJ581wX8hjujPb4B0M86Of1f7WI0x17+SCUBf5nlkM
3sfU/eY6KKXwzhGkWNFttiA9EOkmzRYnwVKehrzE8Iq3oMaLmDtedWBvtjEwg96zOC4xlWMMkzOA
dJWXMO4Msp8M9TnM6bcpRTcWC+s1bOmBzHSNk+m97vP6jC4/tJ30iOwMFzdjrn2fMbGOJl2UIOCl
mZi/Qxa+DYvwvSKWzR7YIlYkmENgPg8T3OOQkR1vU3jVRFx/yM5W9Tnl3fxsGNQcprB2aXcGNkbF
XXgtaKXqnRhxQuG8+cHwTJsOACFmeJI2TIebg0VksqcWdxOwvs+AbnZ1tExIF1PGnchPiTYBrS7S
DFcSakZ8x4zWXFttAwlRxC9Qv9guzlO5yGPfE680KtXQ0GjpQscvpZ0GW8Id9p2UT3VZfyBx/RDs
RZyiFXvz4Pjz91GRK9BlPhf99J1MtS8pytXRgI+ORZUTHyGiXenYCu+7TwWPNJJbmPJxEUTGGwj9
U+ewccj9cuu0zRd+MWVTxgLWBfKN5Fm4Qx3zc9UqCEUUeT3cp0PfK++m6r+l+VSemZVerBllBJcx
nl/WKjNmfuP7e0AL5FaL+H5gL7fNpnpA9IpTNFm4+2ceCBY72VYNOU6AWxF5srn0cg2aQ74K24zm
f1iPG+Exj6nUgIxrqZ+ZW2UHD7RRAv4aWu1ADRgtJDEs9yQnhmm4GRSGq6SsEV+63+ggcrqCy+tn
dG+YnoE+LOfETN4IFOb+aiBFDiAp0SPOayytHcRfKgYuB8qCAaUL4qm68Ln89Rspa/E1uB3rhTfD
90hUytmBi6iD74Xw1O0US4DtbYxQfCfXOKcWh4AG3QgDCMzyOg8/80R+qVO8wfmHQS+gUVoEYIsI
GZj74JohuapjH5BQsHgbLSujtn/NKv8YuNFLaCM3U2HwXFJEbu02wrBRRWBnuJFBF9q6bIsQvuXX
Zgl+oU1kov0UjiG8b0gcc0W5MZX41zL8HUTYRARMoTdxtLoCJYyAX9TReOTm+J5aKchyQQSg4zfM
FaRgLw/4OFYKuIHH+xZNJhdbFWyjLoq20+zM9N2IEzJrUp9U47mHZbDTg5PZPs7LJD5GXbhHCUhG
oFf/DAUv2EjSJzigIKjGrtiHdXYDqoioWNRYm0ZwQ8pesY6/5iP2YYXPt56M92mC+UyoZJoASaj9
U9WPZAo6WznfsYaMAy5ffGcbMy2e5/haew7UUZJiojHk26YTvOL7VoGDM6ZDhNzzO5JhezyAy54+
KS0So3lyM0ZugauWbdQs9jYi26rB2b/rDJt9yE07LQccxRhkwvwFQ/ylI3F6E3Cj5K4H5IDJ0aaN
baQ/LKJLxEqXshPIGX5vA+1unqJP6qrxvgznp6aP4lMuI3kpUFI1RnsZ2u7UhdWtcKjm82pUULCX
F7tRX6IuvfaBQ+qjl3zU+IQ9olfIsHGf3Lx5dRLnMSMywR1eK9e5duieB1TFiprCxz7m+PJLb3O1
jFT9SSGeinaHtgQtXQGtPYr9m5CYDGyhRQmJXeTRt4jdjTGgI7PVjVsa2zTpPywSLneTWbLSFueh
GnCZ91dTX2t29dG05VcUyz1ecXZcIx6qyrA2mQWshF35Qz90CMbC/rktxUtkfTE8B8R4ZXx2/XwX
xCg0UwPvKmeP2uUF4sS4Ve9yqQEU+fEWAyf5msYPZZg90mODdKSCxBw32E5kDm2GLn5rPPJ0htRn
Ez2YG0LaHjrUWpn3KUbi0St89LUV/0js8AGiHbm69RU9x6dhFASO8JqNqX/xYLAVAwt5AJDG8i2i
mvikEPE6jJRzJollcIdyxFLJRFoQyV6OOue8i/e1eafiVJxtLOWSMnVLdm90YKYNBsZUQEwNUpjr
dDoo8tOpvi7sQHKFJHBexl03p7QQs2C5zFSSyH03rjUDue4hXCA7hscSfknZK9iNyV06ezUiazkR
KsOofLHYdBBb4CFVPqsWWHZNTlzMxPkal/V29AtvE8G7dHs0NkE6bxUhzn5OyRzImKu0wH4QDT0i
9sX6Vs2mxCBMZqKsywtB4MkpJd5yp0zoKx6iZ0psWpjL9F6grtyMg9wHFVHc9cTe3CNZnRZBRvVq
sqe7n5zmVR6sGpYsOVTiYKbOa+BS0RgjgElV5/do+EuYpsvPvFYkv3MaYT0vnY3FVuIQjDW83MYB
Viu/dlkLS697aqLcxtOc5F+UeWEhIqEV4+zafTo1VfW96ouXkNDxQzJXvxxq3a3xmHvJnVWj+5tL
koqTflS3QdL+6pM43DqpYx0rtK2bxpb+XUSRT621/FBFSLJoljv3zsKJgD3voVic5SYk1sQoRHZX
M9Xu27jYiZl7CCtoQWRrkki2GFh/Nr4N+L6qvXSf2wSQRYs1n9pTTuzRfbr09NIsYsYG39sFJGqY
k3MnBlkfrfzTTmDWhj1ZzPlMo7KntOR1k4eLPpeXiYwrmmk3h4sjsFQ8CxNU8eLgwbYMLLfFmD3M
Bub9KFbPE5ojtMEpUAdUSRHzD3JI5kCTVJ9FPZGZXhIasHhjTS40ecVF4H4JkYmiGwWPnGUXpPnz
DVUyy9c8gPDx259poX7VtGUIQycQvc4fiNnF17OMpHFFJqQXz5v2Ueb/bImM7/wgei2JwvDj4aei
93PTAHLZMhfr8NBDwuyQpkbIsFnucQcFbYdIjRrJE/gX6MT/yOQcwRFSmOHpF912QfGRzW6+j2y6
UiJgR+BEATHfdf5IIKRz50n6c7SvDzIjOImXAmeEZIUJNN9GkewDDm+6N43kNSqN9BLU6kefNc0t
4nzqXvKIdo5y4WEQXWob2I2TaT7PSjcrgfyb1sbuycdEXjlt8pYqzs5Gd0MQ1jVt/PJYigwWm+Wr
0+A3lPtJuHcmQM5Z5sxPc3U1RiwamVkPj2lp7s1WnLlNgIY0z0npuOey/WxjY7rlw/s1NVkNxXlh
mBEi4LWMWx+k8I0fvNnMRI6dpMRfWUpD575Mwq6uYX1PPOLOYeMMGehoQgjaFrEc91PFqClIOgQl
I6Du4toERBJGOaRUBqe3tGah1QRgtzqz+eUP81M8Z0/1nNz18A0I2QOSNLxJ1JjHZuITBbrATluh
BU0/mr5wHmsxvLBdji7oyYlpgA9JlgAZAQ0FcEMmK6o80qSr/Zwi9jYWghuq+IHW0QQ2ZkJN2wdf
SiieB3cJniP0yFtBFtJjN6UfhBQS50TWezhzi59k9TqlYHkrLkkr7H4gMQ+OeloI/k+5+9QM31Kv
erb6sr9GqoYphahgsOf4jZAAdijSeVxI3GDIkowMwQRYiTT9WjMlOMTz13iROK9poi61/22w7Kcu
S3ZJiJrYhqy6nwYX4AcwlYDaMC79eZuWzWOGO5M9EJxgyx9PInDm8zjd+qgzaV9mxO0FwCuSCMmR
lMkelnNCIDFAkGk+uS6KvqDuIJdWC4hyPwp2VrGcKuke6p5IhzafkEguXJPNvXsxHCKcs6hpOQXZ
cwqsxfWdZCzx1Dk+xnla4J7eTSZS7VDfOlsyHQKoC92HY/B3JhnBoWMGxNR07lqLbugYLO9FV23k
ECQnm7TVMmzenEkjlyL6K4UHBkm6rIldcnIGMLo664f6btkJK4PtaFkE+ZFpRIGNQc9G8lu5Gx9w
c2FGn1FlkbvAzM4anJl+nbwHbUgsBeriLIUO7IU/VC1spjNI550Kg02cZme//cinEWNWCvYC/D6R
hIbj36/ZNjacsKZ8krB1NoDCuDyz8RqEw/dYZduxm80toX1fm2L8USVTopX6MGgypp2ikgebd2sk
InI7lzXNHbjw9Murq2TbvG+66BgknrkjSxZZeD+fa7eqNuNI9Tc56tl3cS0t92mB0Y3xG+R6FzE3
txIhy+bg66A223S9EzArCq+uOxjkdAIVRJub19WXwUhfa1groTM7GxqL+W4EBZgVtGeyQfftF/RH
eZc4BxkxrvdUKXffKlrVX5PR4ae7Yd+amATSoYjvC7Oebvre2WVtOWwS9DLcdpt9JKvbwpo6mEka
8ds01k6k09MkY++M1yiXkPuxEHgTDIyIk+TQm8nAQmUI9MXhHjjMi8yd7qTSVuwaEziGMVdHxAxM
bsz0nbJhwU6SYi/zyTMCqwv0GwxJalGB1COJL5lfPEljorh3sWBMhPgy1oc8C5XhF9QUGLW98dTn
vc/74scPPtmQ+2CEYZNnLhvTx6VwvOuS1jBRF//JLbgbhOly77AhZNHW7jQCPR1fvBMBLHdKBToc
SMRfybZvh8+I2vxxEWV43yGFKu2IlCtED7MEEDSIgdPtsfLVF3ucm1Mf0ZaDTtJdB9P6WRBBvE+l
ce2GccCWMtwahA3cjznQnqaWJ68pd6YzQQ9GKQRaVByn0rqWOUh44d+SdkV7O/yQyY/Jl+fC5Gqq
if8j1g53Q+VApKYGHNA7HWdRthtWWor/DOiZlSBkdLBU9FUW7BwHX1dgWofha7bUn2U7UCL3OWha
+1voVuUvm0Rnl6Ckua3uAFTAHLQH0tms5tgaLC91m98shbWrDZXgxfTZFEWU3tO84Z0KuAAQDKKg
2RpkU+7GKqAjjQQ2n6anKmL56cFFxa4iBadDJ5Ha8U9/RkrXj4Qv19lCMCE2jGkO5SGdx1vXi5ND
porbYSD5R+u/GW+odjfHxhnk5HhjyeU4DK68HdRbW3bdmbyjUnuP9spLzFtAJfG2KOjr1Tjy8HMF
/c00GtiWNf7Fn43vtIydC0TLRw+h/W6clp9UGzCy2h/54GXbftJTITyTBGPDhsnLaSeUQ5J6xs1v
topHW9c3HjAPs2tTAF6Zf+/RLo9mbnjZaOdXnT9Ij6E/ApcU0sM9WL9nbV/t/dbCXYKlV6RsP6xo
ibdhIC5+55zxFTJtICPvUJf5U9ohgh/leB0MmhSOz8eZNctPxpV3vptnH4tvntnjcTOD8pXwKihw
uqcZmb1J+l7tuv7PrEMEMAQS8EkV37vOwL0P8D9bRmsPEeiADpHQT/ZUzNr6q+e1fHwWl7Rs7tqU
/6dgrUCMv6NJgGFLDNWDIH5948OK3edNkJ7GqD4xdWdoLOhq44ks6PNArLfKb+DHr25FpF8H5Twj
Bz4Hu/bFhx+Jv/d2fTCMrLh1fZwndI2Bx3IudGg4KGLJw3JljmeHDkGpZYGABs1NWpDMPHSBhqhh
xcshqPu19x3uC0DgZLEfQrNh1WSuiGqASURH3E6v3Le4L2/CPIGClMTX0s2KrwVJE23P8B1eL7Fo
PSQv8k5oTjKvEqMnXtCN2vMVR1+ILZ2Caw4DycrcKX5zBaEJukqYNs82AY37rg6NHZ06kjovRkfT
K3DFscHCv53GqifHytiiPgFL40v1IAU8JEVGo1upqwfv7Sg747CE9gSWaT5TxH2okkjQij7mNABQ
tEOmB16N7S3w3GpfW0u0T3TQdEuHyLGmG3QpyzEsi2Msxuw+NoInaRZ0rZfRoEwGNW/2Ds0vr0fd
ozD3pnpyWKWbDhbifvDEOeyi5n59gPGxT7XX1rXTs0M6N03/xDzWimWWnpyDLixrv5JtQS7GWB5N
He/WJPZmKIOIZMHOflD5IG4TAHDS1iTlMWF/GvXTJvCX8+La4S1c4S2cyvYhHvH/Ke9SedROqmcC
MsenoAQUaaEnmOPlps+wjpONfCuSND4yadfmyPxH4DrNvshrEjWCeN5Fcyh2Ysq+Vgw255wEi2YU
t0qxMFV1czZeM8hYmxq/zoG+83RKO27uwiZeo15GkhMsgv26Onr4b/bOZDlyZk2ur9KmPX7DEAEE
ZKZNznMmk3NtYGSRhXme8fQ64L2t/7ZkJqn3vUljFYssMjMRiPDP/bg/sPP2+04xhu6mu5UA5jEm
6+S3sfPoptNvRR2nKV4Ki20tJDa6PgjY2216ihpFFIXXx4rdbWinIANC5+ZzRqhMYuqulZaQNQlB
Y5X/Y8XhFxFYtSl1u14XTiXWMhxJjaWCS2Ci82Hi3ZSb8jNJXYw2KdDBDPuZrjmnusKKktFQp2L7
PaOvscKid8bJ7j9GDB6jjIpQ4uXbNnkuQZddMH+ZUb42pX9lEsKJLlN7zv7cZVj4GcOuKyqfl9xI
EAvBiOWOSQw2haFo8qLXnBYWScdAjcpsPAc+NbEDSOMJICEDMuS7scYmXGIPzKAgche7VD1dJ0Fb
HwkOb6CSApLTuzmTgoZSNBAbkLsTmpW22ugkG7Md+EkF6ls67hkDMqxme6Ax2d1U+d0PaeOFBkxH
TNYaK23M3m31ZBmMhvQuPuUJ6QwvQ91AV3ejvbQyMOCJyWkbDchtxjtHfm/fRExjDBeDA9CgZQFz
9O4onbNSvUdt8VdG1POcmfIA9BQpnnEEZ+SW/a1OSXwAkCBKHvI646Q0BIcAO9/WFRYKd19T6DBy
6LXx+ykQELahlkmkjysjad5paaEAgnZprw21ayl7AAuSdXdKkc10Za+BsQRPnd07S1VMD1TuhmvL
8nBh5gAtW1mzdZvcY9qGsPKQvIeCPGTYiC935GyfuNmu63Njm8HKxKw2HqLMeIlnjCYH+PHgzg8/
H4kZt9n8kDcnvSNFPOM4DbicVNzhwZgfftwYWBPgdyYzyjMN8BhVP/EGc05wcOJg4BOC/ywA583u
sGwGg6JGMxfiUz+f/3moZ5Boo6lnfnRGvj8tTu6QIX0a9S2YgxY/f+UjR5NH7XfRbG0LIZYGCYVx
IpkYUrFmIMTHoJ17ez3l7opFec5I8YCnEANIBL8/7EGjghYkmDXjUn8eXpKGX1rN7rMMrqozA1bn
3Pg//sqd8as/btT/otv8P7zUjLWM/6uX+nEmzvzb8qPKEzh//+qo/ueX/tNR7ai/JN8KnebH//yv
lmrrL4tjoy0sKtMAKBrYgP+9Z03+ZRIwkFjKLFuY/Ku/LdXmXzquNelIiRnbtEDU/Ccs1ab1f/Ss
uY7UpS4cvqmNi07/30zVLXpkhp6T7yqkja1BJfcpLNsnlmmFzP1a9V1972o6QaqhQz0VhjxF4xHf
EKuetNX26qQu72vlpRenfPAcKhfdabbUaAbZEn8A2Oihn42XsSqqXae7v6MIdp2GH5kDGpt4S3D+
C0NMeL095Cv/gmMjenS5welVZj2DJ1CrdEA6Nya0ucFu1nKMrW0D2WXFsZ/1qFL+RkAgXNRGN611
h+oumcHINXMqkIrBpUDHl0eXKiAbtAtjF4P2J2feGQX52q2KbE/L9EExhllVek8rVOW726xgfAgc
Y+M1APv83r7UAn9ZXSSPjpEwmQCmsyvjaRdC1FvBrC+OOu5ZxGa1T0NclWYwPLsBE7AsiaqTJrft
oMIj1dlsUty+ftesYVjUZOP9KHKxCYbi4jVU/Xq8Xw52n33hlwapkjfs23PTQKZCRudIhX/MlnQI
hfUb82cqzNDfGsbChMmZzIaltXVLd2/yrsJ96xiHpLc+q7kZTdVlRqfD3gkN+USOT9BMXe4zsxKb
LA3Skz94u9YzfWq6Om6p65Ra5Y+pq0+p9Sxd6R5pomY/jZfL0qNsNyXcM2mZUme2pT4oopVrpxij
QpAIWi2uyBuEsFwiQ3HgCdwAjn6UrXZk5JscUOHJGncUMutu8dzZZLjZYxIWCgN54qjP/TVYJ23n
nbwaGaT32FpZjAgqbgYPU268ZsVUnvTKeRlyB6OchEc44itkU49Nv9NyBk3tuLdz6pzclgaXsSec
y94QO4gnXxDoF43pWXuz8u8CXilNWdFSlUWwLtPspnu2d7So4eOeSbfKGNjTkaYcEIyNfKhIBt55
Qleaa++mvu6fCo3ocu3qzZrh58RmAtvhVPS0cGMIW2qxb2386svg112Yju3cBLXa7Djfi9QoPtBv
OTN4XfaAokn+Wwc4ULE3Z/spoYiOcpcVOmVKTnJ1GOOu4wGLp+SujiF0xProaLe6e7J9vTgC17jT
HoW80TySO2f4UQVrFfjBsTDsEztfizBOTymNYzkPXlGzAUr9vZH5xGbL6sQ5rUcQw2gUTMY+Skqc
eYxtlph1IFlK9jukSx/KvIt31KiUR/g0Wj4dHMpgeAOljzanfTMJxwe6vb/Sloo209F1XtcMoLLf
ZpugdFHDUhuBL4TvWuJVoWlywFSY9TuNvsmj6R0N7Zczuk9lWJXU5a1SZKctL1TQt2o1RgpBl+l5
jlVgodraPcRV/KynYqlJlzq/JLtSRkPK0mqxDw64Q7Y+LEGm6riej4OlGLqBIl5zvj20hgIXodWk
zoKi36BTHRA6220MR2BdD2Z17blXu025calbf6rMlwxOaaoUplPdCC++7xi4CExycppzgwP6xBLk
3Pq+/RPMYAInY4IdcjJcM0qyTzrePGqprLXbMlwPdGFvgbBQFxbn1NTZ5YVplwNkw6X1iTIsymsT
BNKm1c4Utd/TouwPUWgHKzWrrv1s7tOiEodH4YY8P+YvwxHMOJgAwepqv2o7BjPjswVFL9zRNMuo
SVTfKNLJeuhjg4k658A+UultRUeYOvaV9pxEHpEWK26WaYGzJbONEAMiHDAapG8T0Nv1RLp6HVjq
j3C9l8oCMVAY4FCpJhHb/BXjcXgZFV6cqPQ8fu7hylNLt/yY3svsO02a9rmCTJozzYxgwu10QZBS
QLY1YranlHg2ftThLjJTgCrmHATUaX7vkmHRcxMIFIxhZ/z2YIyzIXc44HOe3zR1+UpTdrwMO4xb
Ov/GzbK3itpETmM+BzcxPGfO7C8eGofWLe8UGDXDHj37PamSuYjRrLSMCZzhp0szbvZtBeKbLGSE
xSXhrOzUjKGNLUEdToCWBi4eMIVn0ObT+OPGHEMuykB/KUZknxwiCDPEGHse2UcQscNucOkSUrFz
EkIbbqCqNOKgTBZt/dA6s313YuGwKkkO2O9TlvkBAMMcKKm1VwE4eKyHcC0pX9/DOQGD1n/KISXN
YamBmGid7q2pfDf96VMFYKSram8PorvXI/2csXxQughvPuoiQzC2xoKWJxyk/BK1CB8wB861LFya
VAj4QJy1dRaLM1t0SbOc426M2McTRYGLxpnvkBggpVzh1uspSZuVrp9VJ6drQ4qB01Wmc6yltw2A
2ao3pLYg962x0sEFVv3CIVPg1zK7pEIgk6WML7CcpKSITEShDI+4zCKJwDM2B3tChnUErqRYxEAv
qle6CYKd2YTGwqBVEmhr9jFyAOJYGM3FGzQz2ZNcmXJObfEGAx7PAuvULrGwm21H/vOQart0oK4j
oKuunsTX6DjBeYo41CcWTFEDDlCqjKes3ul5+mY4fXFPO/81L6ffiKD+emp4z6RjuJK5rK9YxzGm
7zmuYPfRDkZbvePjLHeIVjPPHnC3J2ePHWWkWxcH5SMj+z0ZASZ/rN+bUnrmzZsN3pUyHlybHggG
aG9jvI+G2tsp04zXpkNjpUBqOqASNq8xArYKh4eaNsa3zkQFlkzFiqiVT8rTnlmW6DAMmlfH8L8C
QVUABR31xaGede2ygwFbleu7mF6xVYxZ81GEfQ7WuAIzwwhtq5fgpCIY+G+DPf4yx6a5GCFoXhcT
om+Kj073oRM7dA42tnFRZagfg7mtriY/9iED9eYV3keA+3Cvi1Q8ZS1j39xPnBNYbPHUOdVrJ3Su
FwNUiFKlf5e2i52LJsfdNFKtiSYploVDeqqVw53ARne2OnK25qQVOxuf6OQF36VGiYG0K1J5XkLF
BunqPd4WeY16ng8pcuLIlcn8pQz2RdyLPzmkMs9KTr05fgdKPzmBU+w54QJMQiDGnOdvewTFZRwa
tP2N+E40Y+LKb5uTzXQkrXpKIXAZjW715Da8iUkmdr8HiM+FXd5DVevwIfV6D0KLBoX8kaeKyQkR
hH3bWO3GZkxzspLKP6oy+gh9B6ZHqVpeFLnKK4NZ5RAGT3Z0m/dZBKJoQPPsrRNkcumm5TP33o1d
+fHeKXFLtbq8t0V9+2kuq9Qv5QmL/e7kPk5Oba1JdmfnkO0qa3XDGXeizTD0vk1u/kvR5BoeSByX
2vzGiSsVrWMq+jAXg3aSmfUnqnvJIF/Ys5f5phisTvUr6arqC0buu2cW9PMFnlpSusQNLhKreJL9
xgpGjND5y6CiGrmGgYNO5GuNsgKoTk7Bu3fDaXf2nH749jHiByKY3sfaetQc+Vm7WX7PrG4/ivbM
esQKoqyEgs/yZPcqvBq8LRdD2zMa7d9kD5IvlexK86VbQKY0qm+v4XV06tC+qk4cpyDV1rr2x/IA
SpUqYwimRznuvKFfDzUKlOHEYjNq+OgSs28YjXjhzRar1A+1F9Wikdd9sOpVoV9zTwv2Rh9/FYr5
SN3jNMi94bXM63VZgO5zx8l9j7vq7JX8+JHj6DtJLpyY44unVAMOy/zTpw2+9ExhG231OdodZxuO
CV9WhgXXNttjVoMB0Kn6IDITvvzQPzh6TGSvupkgxNf8fGEvSIMHgilxTrUlTjHvEcMWs6kcWiNn
rCjBNawHL8RnKAHqhi8lQwjiJs1/ScnAtscwYOuajgdlbn3z/f4fD6zPuPWKB60x9VWeEHbDCawc
3nEEkC650XVbNmDngYHP2ismJPK57OLnoZ/7/cKufzdyxmAipNyekR2jepdiHUKJnQ2il2EZmZPO
nMtx8G2SjZtWuoOiwjUPuMXrI0zsRUGFBB5pgwzppm3KC6JyuDXkkCFM0TgXmiSL+ro9+k5Lu0gA
ZquVlFVZs9xjzoJQz95ybaUYHIVufzYlppe0pRzRpR9kQfHJUwm3YVWrkDPd5G98DEeArSgpbcbg
oYSTtJE+gGG2J1Pp3POuXTvBpx2juzVfQef6nB+iKzhJuWxm2CEKzxFwuL/3NClOw1yVEurbuKGX
gyExphjNCzYZuL9JquiqHCKHzIrXfho5+J8c99zhaQdXh6wTi/COq3ZrlPaya102yKSN7wbjrEKW
3y5jw0caJAgbg9ZeJxl937EXUeU9de8apRVLvMD6JvbptDZDrP4NYzH6CUngjdhM6wCpjIbw3moe
p8iF0khQJRrArlQdcegseYMt/y4ie9sUxsnpg89AYhyKATRqFUw64i4NXcFeaTDajbhpdd50bZvx
vSHbNOn1Qu+xLapSswjHElybV7ZAxyat03Rld8c4iyDoXBKcMl6KSSVhmCSB3GCs21ZB1+0ysiO7
VjO39aiwOnDPWqQTls2WMyAJj8iGtFgs6ZvVNsjVV2EPDp2pTJ17MaduP7oIzG0byrtW9xH/LSNC
6aXxMQxe4l592IN149q9ZW386lmFTcwYrs6gX4QNN4aN/c83yqfB2M2DSRi/B1EX3DgK5kWYwheE
yF9NPzWPHti8RVApjoVdgyMzL/CDzm+/Nk57TkHIB4GbUHBMURPkU67SdKTy2trhQLcPxLGSLcGQ
a8d4p5GZQO/H3f5jT/ZNfqe6cyawocDyQlfVoNnaRxaeh7ClWzpK2USmHtbnruI4srb6yVuA+AJR
VR39iJHsFfeSsS9qS0M19P1jJen70JovreXQW+FioLwd7XEE+6WGkUxy7AyrEcsUhCaeSHoyoV7m
6omTlTwIq6S0bY7WugF+Ucn3K5gn0jQi4e3Bw1uM85rmtv0jYNf3xG6uZhs2M1gUfVhjH8Ve5smg
IG5Haron6VigBgf+b3ZD5Cl9n7aFQFIOj8Nm8Oir6rR75i0jo70byojXwIpxyjnpGqX3otM8sfbJ
c5HirF90An0kNQKwmslXqhJjoTC1bTR9q+nslc04aTkfBNHCgWd5iJHbRVfYCyCBzxBqg1VrjN99
9l6XQ/pomt/25L6kA8YJk8Bi32Fmidt5hjMi2CfBNR2Z9ZqAXhFl831LQzt4OOMYOc2nURq7LGDL
NJnOFsDJLfKNX4j2ddbScdHq7w0aIEHRZiHHyVk0bRvt8n6BYZXcb2TRSGx8uCgSC1k226YGwOPH
nG2qkUiTb34XWumeZ5qh+8tEKVP1smxTEhwoY77yj3ZNYNutx45JArVactQXwUgFu9+Uiza2AGDS
YLEM9cjcSE9thzCNTiZbfTxvtb/W4TyHHb6lnEEMFhsIaYrcqfHVDwlxsmo+A6CMEBCwj57mO4sw
Ut06t4zySsr6K5L5s1401BIDjaZ5cFph6ZbLPu4Gsmius9aEH1ydOsUGafUxpmG4fl4cklTPc/LL
4Ug8gBNwydt6VwHMLKbkhudj3wzYXDnr0tFAN6dDUoo49LV4Dhw6QgYQu0H14mqEhpMgudVuUsNW
/GUGGqECmYCAxuAvqfsJGha0HClkMi9c15sIrG46pN9Fw9vBBEknvJJZZNWfAw2rGUEdnNXjauoA
koki+9ArMhWl/VjqETRUcqCxZ+lgL6nmZpz8MWbDrrO4y7lWfTG5l+BH0xaOTSVPM50dR3JfyNmz
EDHMOX+E4ktFwRe6oRtEj4PPtDW2LF6g6i224/fenqkbe1HxyhllsSEDSRWLfKB0Epm1S3DdGOdu
aBomzSls1X5Fz/UeG93O17MvVZX7IZ+jlg1J/4xJSxRka8FOGbcQ1tqu0fei8YoTh6qjHmm3ggEV
as/Vr6KnsCseVVDgwGyIqc7+j9q+c400fkGNcPdtz01ftWG/+t1wyeHRCCSKKiruCEyH0NQ+Qw8n
Pu72TRFHB11hCxYs8wQ7dlCEaqNMNyxq2LyEdasaSsHcgRWX6Rp9u6+TW/2eevEdTfUzJpX1RBIo
Uv1L7dk7Nxt+h15croxqPGuh9akN5ePE1KqLwq9ON+7O1K90t9tPcfbeJZASoxz9iO7wVdsmmJgL
TPD98GVQIe6ZDZcPrwMHlYswkU05Juxd/GwL6RvPmP72YxHvfZIpbk3fVtG856V86jkF9Hm0SVjM
E/IKdSfmBO5iCrRtmjq0J+aornIXLEj/8IKSrIsLTA4QBb5UQAdCblB674QMOZvkBdcRP6NX3x1O
ITq12ItGaeUqMamLU8UnMvAt2Iv0Ky+pk6mqs1X13Fh1PNX46rioxHimm+6zMQU2oxEEAjjBaMhe
BunnHKSgI8Tsyxp9DoQm36PYZxrcOJnMpxuV7kaxHQz1Rb/au+gYa0cG+8c8U2u7yEgyFEfNuiVE
NWmozfjd87i5McVa+9jcSnrswX+XU88LG3smeEsKPOi7aix0XNwXC1mH1tp2nHwxCGILZYUjv2rZ
WwdSe8wCTkFeJF6oYopjdXAl+kfOl09o0E2mGYihwx/YwxyjYvcZ1w02NzW9B3OVkfSsCcs3o8sY
tcXtgz91Zl2gyI5cnu6+VfgWGnDjVpDpIDK/Ib+vbaqeQiuwtlnLPNJu7yUWqD3trAEax1KmjP9F
P78i7b12IX0mqmNi6gZnL64DTuUJVm0vW2OUu6YdpY6zmJOVYUHMm6XXkAYA8KzfVp1u7Y0AROzk
DZ+w0n5l5FmqMDg6GDAh7SKqGGm/xCZy0BBPScCwhdmJouy2nY4zuPT8VZTSiq5VyFKMRleN1gJQ
1hl9Ty53PFVzxqwC3KP4g5GqPGKuGpeViQdlFaYlmiy84dopxF4YJP6GtGXjCf+Zxt0PO8ApN+gl
YV6X3Cdv/YUkN7ZUDuhhM8ScOpCXhTM9mZSRWhLWZOocUkp+CQYCJ+7ksw/mE0OvLY2PLPmNCd56
VgETgqpuF3R2Rsd6NIzl5MieCiU/2yS+nrBcVxuj7Sr8nyZ7DANdksRmQH8xdprIIl4b3qeozZHL
RbP3S8TPMoTcjDsX/lwQLCpZ7ADvthd5ndrfemEJTG85tiPWZyFpfTUx0K16mkZHU3cXmnafCosU
v4MkoTtusMZaTWqNcJ5p9IuYVBoVwOQduS8K7C5kkUUT14T0nWJpednLiApHzPkJPoYEqhhifJuJ
vr240qlwc43SxNzg3vRSPBnBGOOLDsKzXQUmLV4J9pdO3gvs8/sR09mmjbvPKvCfGjoXF6KGBqpg
hfa5Wa31un7EHKxYDVxn5UBqhQNnjPtmJGFH8MhcRAV3iAKhflNNXJ3KhYNcCxIDlhW4N9pUNxIH
3WL0S94pnn6iLZCi0cbcxRjJ+bnUnyxy02XGWmVPtKJ1pb0Lynxch9FrBcX3JmjHM0gWJ03mr9sk
xG2dNusAU0Po6i9scLEWFk58AC4D7Nkk5Jdr5iI3n/3YKfcx3qKldFP45P70q5apzfvayi9dUIF+
KUm7OpidJfhwOSYc8gDiaqn3AeAxQQDEP9VZbocqhXM84dtSCUrXU/eC2t+u+vY7qsfDYKVfhNLx
TuXxYtLsd2Fn18n31zYGkbKzckxmE3S/GBy0mz0ODj+U/qAcPKUDqj7pI/bDv0ynf1QZEgbzbx0w
H4KCTzSIFEG54VRRJuUiLQZ7JWBRbiofOm416gV5pk0ksoRcWr0znJYLX9MWohkNIrrLunr0kHRC
+LALJ+IApwMFSntyYZ7zWFvelW0B0v/kUnxME4YeWSuHa9ytoTITbGUYFiMoMIe4j5WIIUGipde4
egDr4QH3/6TjlxyrswMnaUWYgirpsLhj+zLciM232KZjdCnS6lfVN7xjk3fJdtcehhMItiX677KY
Ic3SdkJW5e4Wz2cDQglsZ85N+mqTXF8EMV4dnGLfM5DaDXCrushd1jbW2wdz6F+ZLq7T2qI6zzlo
bvtn4inppPhWA1B8veC79P4u5b0XWh/YiHD3pV8YIwfffYC7MiwNQNuO259MirNE5TVrSksfwMM3
E0ABwChrx/aJH9S/aideV3n9wi5P4MpSl3ZwzpodrfyKUyu57uSpa5u3QnqH+XtVMj5nuTiyY902
1hsx9SUTCw5bw8Hg3hqKfuuF2dHHe+9kb6453nrdvrttvYJ8YE/dm4mdlFeSbijCJOA4MWrXktBd
yOpjrcfMIMmA/3tgZ1Llcp2wSFXNfD7RwdXD5QZtO56tgqUyTI1HNU5PYZ29DQgdxL1Wg0MtoF2Q
H8+fE/HEs7biKt2HtJK2M3KZDKzs2+v8erUagm4aXfkvLzqOj9x+8Jr6V1+gakGv7xZ2y1l7gNqf
C9z83o7gHvF6HIlmQn9clXJnFGjrhVWVyPTlg520rzS78HTX3AHMOxlODNiSgNx0s6MZn5FvGGe/
R9KqF3lUPtTuA03dFzr69hWpcRtADwDruXxAvoStubHpufba7FxWrQXZUHsaaObmmXuIIpQqDaPr
Ig+qaJvQKD1owxdTxWVCuduyaPyb1cZ3XWU2Wni3G5rqKMhfLWqNBtHYE0DgxbU06RZsg688YeAa
lPjFh/AF7TlgJSSEDH7fXNq6ebUvnviFsAXJGodkNiBad9EOc+M2681dzik5nVY9y6Nobz5Eo4b3
CH2c5zltFEbBvo2CJzNi4w3NcGpGvIb4NT2NmHwFvYipC+krr5gx/dRGKo+KVNk+eojADZYtlt0t
rHXmNq5+wjG4TsPscX7jN1r0kSeoHtzT4Mzj2V92ROQrC8JHTI+kRmFzDJ+rUc8M2t/IVNBgMhw5
Yc/0ev3V6BXYgvFPNkcbh7R+GLnkF4aNxzHvcEv2RnZk60GHqNiberVN6znG7D2ZqA8F+xcALHRP
hJcsKj4YX7/Xg8L91jAbN9Ot0//O6AbNGHsKbVpVbFw0VlTVaJ/4Sr/w2T2PpnquA3R3xIgvwElP
Y2yvNap/CMq8MMf8RTWpbL1fuvQeqJv4E5fBMyHYTSzjB2bOe3zDZEAZtOKvcLPoqndbLS+f7KCF
UcWl7Cafps4c2LYeMx/Eg2wJdaPoN6uxjT8qTb/DVnpPueq1rDi1QfRGTOq9bzRn6QuCpbGzi9P0
NjGCtXJm375ZbcqYG1BKO3DqHnBnr7jH7BWZbdMybjmviaXUFz/rouwpWa2rbZ4+60zSbO6f4NNv
EZWEovyGkUDDq3mpk/hXAs3XdyB6BP4pnIaLsvGcaNl5ssSxsorvsIuXVQywSmvfLC4qGk0ONt7n
VcjMNNYfkjp8z0DhJBV+24gDbstiwgX2KjV5kvReAPBeFE65CMJippjvLHj4FHb0V2sqrr0JQXiy
LlpqID/P4SD/UHsYuo3+CXHpseKeAp/Bv+fEMf0RenPOW5vVUxo6Jncuz9S8tQXnp3sme23RLP0U
KdJum6Odz6evijZkuA/OFboGdHKJ+cXNiMbMbxbPTG+efzO8ahMU2PdIaMasMxAhHKJiSy9DtMqI
jKXWiHuCUMvstfWvokt2ROaeDKGojBqXTi4tEurlutGLa9LgpnUerajfy9HCnIDC75tvcsysbTog
ATnjo2PPakzfzhDi69SJczSaNxABn9YQ7Pyq2AbpdPKYooLluKRx/QsL4D1Pn9wAHi/5ktdR/YJK
tx/k8DvXCiYphnlp6vjuLdU0PPdG+dG3m66qT31dvwVifHdA0qWx+xIoLjkSjyQwmt8jrm+BCs5Y
ZFvoOVNMk+2UVeV7fLi4IP0dcXpqVHDAdvhiQowSvYsWlzKMjud0wLQF+8QKory1TUpm6snFOkBO
AQEAxm6NbFOyzVpm4pFyE3hYjvHMdOvsZuYCd8CBM84uFMmL6LjsoYLx3afjzCsorBpCY8XbD+FJ
iht73u+Rz3uGWrsulffG1S7Tpzyptr71MFBeU/fVoy3lxmUbwXQAuZyIP3F39pAbTQsQqCXZE0P8
mf9fujgedMs90g51DqgeWVQmVp35P0yF8eikdOWFgXsa/PbuBrB6a94pQfgM7mfTdPmLs6yM6SyN
wF94A3moOui2iVRHLWD+PP+jIS1fW8fnuBd+m3VAeji1n3KzeGiDjQMCv18lefaosJSIdlrF1G2a
WK/Z1cq7PtHoSi574gC38PI5ZgArpranF2tqt5HErUwvbQ2fwRaIIlqFyM1mp4GMhsBcU1bVG2QV
45HbwdDvKqe7up6NTCj2Xl9fR805j9BUfJAP0WTtxRt0/m45PnVTuBrgVCnVXkX47s9SZp9/R736
RG3d2xkzUKI6tu98lgR4bHPne8m3J9TZCyj/Ge1yr/T6Y/Lsu0fJV98GezAvTGcsMimMcrQ6WY0T
S2SRguUboQOMzq+MadpKMiFPCDrT2sRTGYNHgsdkAAVytJXDWHUZNSnWBWwDTKCgRQDE5V5hvs9L
pl8Pb3ZK7Q/TH3up1RjpG4suYr08xPnONVkecU2c5Ugwk/0EntD/Kjf8/0LpmgBtrR+n7O/hv/vf
+eqj+fi3f3zl5SP9/h//7RqzVc/T/2D8/OcX/dP46Yq/hGWAbeHOBLCW8df/gumiA1JhaNsOSF3d
ZBXlU//u/HTmzziGYytDKeHY9t/OT+svHJ9SKqCw6M+zKfQ/4/w0Zi7vv+J0+QuchCamYH4Mw+K/
+4843QrbD73ORnnQQueY5KNJMAkouEOUKvGClx50QTFM5C7jwVwBgQBnbi2RNwf2d7BR04bqHJfk
eaaJhO0pURIirJyEBHOO2RWhC3CbAm5X5VfWujXxcGUQQS3WYhkvrQ4xqa+az6FkhzLVCOVpSGZE
TXPyaMdchQY/21WHuePmUCt/jrXAjTBzcI+FLV8KlJ1lVdMDWOmafehqBio/H/39gKkAA99wGHV8
G5SG7H4+RR0OdqifD8s+Z7lM/XrOZ764yWgeitH/54NfF+bBq6hPiCVpl58/sl9BQJrwgvz9j38+
8fMQzl/x89HPd/n5aCS2tXBltjYGHxRChTmMSgpNpXCM9CQ9/jzoRpseK1YXWitMMoR4YtxaM9mH
zB81+SqNWViZk5K1NZwG28O0ZFhD0i11See5rvbQlqED3PYk1GSsuprgjrL87Pj3Q2R04dK2Y7Uc
mSUy3gupe+5clm9TmsUxtMMTkg+Emktqy552GTPaZjEBGhhY2A7UbxsWK21AE302evKWTIDV2PL8
UgqonDviKOwjDo6BrTi1q+xY5xwNKhjFSmnv5GIxp3bJpiu1eGm4A9lcG3cE8+pFX8GkEUNpntE2
jDnPy7knbqh4cmHvbqKKkwBCzF5TFieG2uf+2RrBSRv/WJmRnTsXkiI/zbmv4SM5bOoYtZwo9QIV
bH76/dQtw4EzPxBM81xq/NGo6By0ZG6di0py8OqwasJWfBxzkvuxO57soXXXlcRj6GsyOJtdxbuz
mZK5wqje9cLa1fSxX0TggvJKK7avvQ8VyIg7Rj9VP25FqXGkwIihdO6iZtqfMscTJ8tuFnk/1EfF
8OSkJyF2DzW9/HxunpOtGNWvmfnh7Zz/AaQNhUNV2xr86mewX9bZmH/qpg5eOs0cmdgEcAr43DQ/
sAe+jqZEqNanZxsM7dx4RV1hnE0nRpHULtkhz4dMtq6p/Xamxt9MY2kcemNCcxjbs91WXPO1mKsn
QMxs8E38h7/rq3fwCRdoyzhMYhQFzZwrPLhJmxmA4MrNGwqH52aRnw9//vLvBxqc11qKFM0C2KAr
geaH3xZtOdAcf/5E8pHx3f9k7zyaG1fWbPtf7hwd8GbQE3pS3ks1QUhVJXgg4c2vfyuT1YenT98X
0W/+BoUAQJElES7z+/ZeW6e0NS2ev3HNCPhlEm5rFL8OEq6EtgvnhnlVpSsVBeJMXCy15d6THn5W
BSTIshgxDLfI1Sa0REh2A2XIqRNcVW5pGxAK77OYWo5IffJzgKOqXBUkQsOhClz0niYe4opRBted
XBXAahuDx60einxZ/8z9fDgrITD2jIQuf9oORw4KOu0axpenAlEU7OBu09LcO6hdQSPzYJBVM0M3
GkoQ3H96DSxdIvANjS79b4yLxbapM3zTSLP/RKzkbvozQ3aP5NKsTwCN6tMsudZqTe2b/GGfZrmz
b2WLtoXesFkMZDydm+AmDgDmCWrYXhh8Wk2Q71q6snAU+S1haX8aSWMgOqwasgSw1lf+pK1JQmhO
pZ1T9WF8NQdejaxuMeD6gecMSsBaEyc2Rr8YuU9X5XRIKnPtqYATXTplVKxJp9fu0aVtkKBCbnUJ
906tAmQ3jWGHPl9Z7/M+IN1cc+fdkHYv1jKTJ8KcdGdW5bOL+m8DXKJbFRpxRnqIr0Wb9XILd57D
2FnBZkxcsNPg3RDZUfyKyut2qOOdk2i/UBUFR1ToRl+i7EOIqOQ1LtMmOswyfgKkMoghuVBrI6Aq
y09oKVaaHu8DCiQndQLMMptCrbVV9UirRZyzUxLp8nGZ+i3rQOVewAFEIhoS+BKmiEU9JPtJ2o0n
laJkE3GEtRbSVyTNO+Zg/gQ4gGIB1OHOWtoHT3LC67G1Dj2azfbDaX9HMkuiVnFJi4RWe2vT4Uql
sy5jOYjfin33O/Ep+aifzCum05MAc6V+OkMnvgnDqiUhEElLkYqDP5Jp4Vgkpc3Hupz9I8gIQhi5
HW79edY22mKTrPE41pOkbXPyX/52tTkkOjTSbIlu5ha8eWgAG2xT5CF6uBzUllpQJilPzuRe5+b8
hb27Xy+pa53ILy2RsJop5bVAP5kFdTxM9FixODsyeYLCJdwssmnemGC8gUSlKxq1UNJvJ8+qDlBy
dm1X9vicmuvRqQi0MOF39u6Ub/sgpahjaDVkUxsHLUTaBI1RajTTCfk5ps7khAOejSF+Qh6s7fpC
RNsgHZuVmLweB9uwqWWUjVosMH9yOmWQuDy6aVvm2qCxj/EApE3GhBQpAaKZdKy5PAtEQ4KmCaSP
JLS/L9S+doFDGzWAL+XNTi1UQtJlU5e3vAJKk5wvNpu4ovLNaXZQAUuRjn+Rrkb6527g48FYU3R3
mDJ212mUIvnUjXKlMrnUAsx7u2eudb4HFQu3dALbVmVJubM1hzvovRQYbP2H+n/V/Vb9Lv/YXEJd
25dwtlVikwenLiRrPswE6dFDDXoBjcZb69jlauig9asF1CB70xZ8I5Ue2deGV9d7s3O+sTKDe4y1
+Mq0tc1Siulgls9aKNEy+CnhGNvRtjIHriV1bQYqOMR2Cdv1ycQ4B2GNYa1BkqAZINtBY/SBzn2b
8sbEr8dd65ncmOENSdp8tp8ks92UoV4FhG36N3/le6lXLi8bxaHtmfzZ8gcuu9VaCob06A0/VHCV
N6ZYMehzqC1fpuakvcykkYkzavO8Rrr20Rq5tdduZJwzryrCNbljybcIOsLDVVpXkpbpgK4lj9kk
Uo1MM/06RQl07fTBcRCav4885N9JU/5OisE4GZplnGpRLbCFg4e5JZ9MpYyptVS6G8ukQUGhVtXO
y8/8u31eO43rihoTWlU+67IoSq85GPWwuez6x/vVCyoETa31U62tNfp950tPiCKhISOvwrpxIVX4
kykH7EW6nrih98QAopfND5OFRFCJCdUj9LKp1oaFCAoKvTxc1bb6mctmQQW2GBYMnxO8TXIukEZJ
y4cpHz4NDZA/QVujvI4c298MRQv/izoIvkq58PUJ4a7f9f4BfNF6tER/rRZgvjEJ8EQm6zqRiaIC
mb8JxhoiDM/8WVoxwwXMw4HpekjIZrvtocvPcL5dEcG2U6tTILO+cpI+T/986W8/lfQpraqp4BdX
P1Vue70Sx4XoDKgb8gbcyifVJSS+h4jx5xWRuUtzpV5i1lIjuJI/v8iHlUGYFwVYuTpbE5fr5VPM
1omlxHrIryKCLzbnLHljaLivnz/873suH6mC59Unqn1Ta/rH3ltfQuvVa2oznmN/Pr9yXlX/+/kX
UW9W29Cd+Cm1ff4fLx+FrazG1ezCMfA8KDT/19/i/GtfXr58+v9iX1Wg5qr1ZtgxETou4Ty3zEcT
mp2mu4GyReYgCLGZXohNXmwympvJqG/tVAfcMpbc9JbyNU38YVMF4jVDWMtgdiHcvdFt/JPePQ4O
8c5U+Jsh+mfnxdJ1QKmmXrRyV5n8uFHZYDtMQoCTNn6ZCO3c9GkWnlwg3HaMBLIISU9oW7iUeRLA
fK66Z6tKeNL4dOLhzncrl3b4MvrjpqfP4Mr2UUdr3hu8K9qRVOoSWBRAXNaAY4edLLHNYw+STuPB
53q7jpgwWD0Z0/YubbgWuhZGNrSooRH5XpTd79CNwatMY7gGsPphdlhQXPfdT3HQeCLNtrM3rCk9
7+bJ+IElhsLzbgAmujGhZYBAwxvhERBXcLkcshZGu8b3lrf2VVV1Pbe+BLVHV97G8a9x/sqxPKVW
CZks1QYCSuK3bkA661noY2ompGU1nSLL2luduDNEBGkiIr8YR9kvN8w3Qg/wWoZUJFKX5NSGmVvf
dG+a5/4CdgVrhgJGMfNs5a3o5DDMT+HOynZOM2MYFYUGq5Nc6tz6QgnyEFCaeB2KLx0iBWJj425G
XFQ0jHXrBqplot/XswcuIkF+wVqzxrfOjMPuxTpyfyyBr29skkuOFbElKyJWo2NqYQtilr2fGrDC
hUuyMDrGdQMgdB/43ae+tPFmaqLXdgrSKyjiMFrtnrhvpo/b0qDlglKGiqCzBUyR7xJBkdCw/M+U
M/2U8qRe2/aw7PQ4eUb49hJ6QECFqd0sLgPQgmFa6bjGfupkOCECvFhM1mGM6GuOdF8tgnviorYf
E9t/8iEIjoHB7D0ClYJX465vCf2tp3GDZmQbUM7YYIzMpTxir40Q/xG2XYMtCX9puET5h3oNQjJp
y02F64sbXGsbpJHG3CYTBlirmgZZlS57x85x5Ot3QdLoxyzqyNDz0mt9mOe7YKZpWmj5rahtAtA4
Xw0jlGoZdz/UqMMqFID2OHNy9gvJZSbmzz4Y780Uw0Nk1wTmdF8q5s3Xvek4ijfN9rmtInmAn91g
O/PXtEhg9Zadc+MTdItdE8mUGWTplW0OJFUP3iMQxXTW8eSiCCud7L22nC+ndR7xUOvvoq3eBLeo
9TxA+/brXl+P09LszWUcbvBEJcT44Jxm6mibFZSsgQjF3FqFYYOiDpIvrRt0k8YD7Zv2fi6/aR89
VXPrXnFnXelTzL3v2buuydB9xFAICXwiy0fXfi2G8Vom4S6P40MgAry3KRLRInK7fZbTcZwzghvK
of0VxrmzCe3gyfHq9kAQb9rae9tGM1G7UJqTHtEsjgvgJqTJRnAHF6paJ0zq21ETKSbF8JpgArTn
Yf+bQS7i/4mSPkQdGnNDS1pDuk96SMcF9svCjye0qOltjSFu60bZjwqmxDoEf9jGQLGtijufJ9FT
HXUfU5QU9OPwrQiHdN24kJGc/ICR6EngGz/lXbaLPRoZKHeuMh07uTbhcknRRO+8rEUpEpAOwz1q
rRPkAVKeOa49MYvuWnqkI6gVy931LiI+KWrOqEq5ZbfxTf1X4ppXdKsQW43J5zJCBfGJHsHrHCN2
NMjUDYab0GxeseEBO9HncjcPfNHmK+bDb5GQcO8HDWBcEOKOxukrPilT8DcN0GtsI/sIwgncOri8
2EPCA6gL5zVmFdAa+9Sm5xTbVvFUuP4uoPeBb6m/xxtFSKW7b6v8ccB6tIlsuLpj1OXbTiQVUaDk
56QCtY6xIG+bPnuSFia/XhM8/dJF+Yn6FaLZNn8KkuEF0AhaWFxjUxtfIXC6K033ayhJC+BWQ1Dj
KRhca1sDlyOH2Qc/+j3GQkelM3z7RnnI4oFg2ADOULlw+sEAXlHKXG4N+QWVfpwh9UJON8n8biKI
t5pR0OEAaboRFqncAeMjoluSLwGJLKdPmPYDwc60/HukgbR1E/ouNIX2cCxuckv3t1aA3kIkOAH1
0viFIEqs0uSdzm2Jv86Gwd8OX30L2hR3ONcFSvgE0+aGFMaN+WOAB7kmPMLDFrYW1bAGKW3fRsBF
QpgAnBswqyBkQ60COVW4OAi1+MN2bkAW3E60QTfxWCV7O+w/aLacKmbDu2Z0rmAdubdGGd80ekUX
lKCcXZb7t9Sb/V0qte9RBIi7pzyMPE881Llx4CkM96azd6mHINJMlzeCM9FHpx0RJa5ZbmIGjWjM
seMk6PqJAUcfQY3diqdPG3ExuTdyiJa/QnWaGDOav83qPnIoQ9nVjADdnrkVvrqZedV+ijh9QeT7
2cFjOk0hVDgDataR6ertHNJwXNBfE/B7AwUIzYu4K0rj3l8w+JWQ+3aDRg4MhWSanZGB54qbcRzW
ux6JX1fH1aqPeS5TQHi0NevFC7lBZonQH0REY6wpU4syjwZrEnsc9KfVMIhoTRICPubKHlZTCjs4
DvQ9Jsn7DC+U6SXyhFiuE724nyqdYjWHrPC84xzN3B3QD2PI8q40khyOVSWcg93kO/psAak4d4z8
6HJ73gtRm0SaxPdeUmO8GewvCXA2RIOGHd8qgYnmdoJDNsUpsta+yDDl6uUh6cKfRjw99wvfIx7p
GpJ5g2QW4x91yRYabM0IdjAfyTo8OVF6uyAvMTWr2+oxYTRo+yQvJ97YQ/mVk9W0c+qG/I0U4HTQ
Anhw/M8wHXB+mgwBraC90+cGKrSwEId4e6maj5wq+s2cg9q9HfXBW6OVj4GIhpVhwwv2dXGvJ6ex
rADgefnJTHHwDLoeECBl7UQ/PjLL5UHNVdcYGnc4IjTGmVbvZEf62jTmZyZ7hHQQSDMmxnaEhV5o
qHVcO7hBQb6sl+IRjXC+yfRhY/jZcjNb4sFIsNdrMG9FqRHS3oFcbgQUVg+b9bLU4iEYGmrNPslu
EUxuqJdwaurqipJ4XIcZo1uPmaL2rhGgQYrX1KwzGz1MlWFSzOcSi3Hg3YE0mroq+MHtiHYvg/md
QKkMx2Eybocmu2p0/QTiu93iGpt40paTVCXSgRm33uxYx8qcH6FxTffgfgvsfESwUgNPsPoIjMdU
Jg/4l1PkpgczovRVYi4il+fbc1Bg9DyTNnpf/qxS+xfRovMq93rpH6IgNML8uaNfvM3GZ0z8yx6D
nLtFTXUUo04jvYS9aHFr4IaIvHDspus4q0l38Z2ja1PbzcdgyzBJWxO61qDj5dnntLeZHTfMvdBv
VQMFyoCQGyD96HuHjpzfxG6OiJzSveUitSBmISE+ZePCM193ZgIQlM4Nz46v3i0EGHjuyonZ+hun
Da9TXOEMtOLvpL2BebQj3OaWYWR4cArxaLlPyLKM57CBex6NBHD5UtiakflUf6C99zd9Z77auGL4
jayHInLekBvAVdUfDN8tmPeV3XYyFiDUbRBu9Gp5rExtWBPnraHFAz4Yax0Vn0hHW9Af8ukKKjWS
b4/EZXt6xFukr7VqBOs7nYgNT9c2ApWORicRDtNPp/TBlfhk1QNI4wdDLVzpzfKKt5B5QWhuR6tE
aYfcYIXc60cPdxD5I4ohT4CFnumLJbB++wmc2szTBtn281w009pLCsyTnrFBiO8yH8MtZST4Gqva
pGyHz7XopKuapIAMn8scHKrGdTaNR8k3iytxMEJoTqknxBa025ZZDlT5Pt3RW7zJXf7nvHLIjWtT
ng3Wnd7z0JrsbCuSJd3gDiYjJ+l/9Nz710RfLHuklR9Nl/bc8PxtWKGRMJoe21n3nPXBg11TVa8X
agxGE8On2zYtqg1rnrCRIB8qzOBtKCAo654OH7cGq7sIpmvxXHBmjzBEbNDEVsyVWlDSpwBU+AEB
j5r8KxGWOOldKPbeoO/HthhO1dWQJF9O4rmrAWXayjFfx3T8xne9Q4zm7Nxo+G3PUmYjD6CLNzlO
mbbZJUI+mUoWVC9+zfNjLoK3bDH2wht+98X0gnX4WCFEZVj/GWbxfIwCBstl4D7qbYmLZnrOUqJx
cq07dU6/LysCqcoFxR3CNcfngoTygHfNmhDjjqTMQ0ufvE9zCZFXjlGwXYSJUDui0RwVSNipkxnX
vY6m1HXr6aqzb2kNRRsXu8cqXhB5ZfCGFnJ2OGRQL/L5jrkLlSBHu+oYk3IXDijX6F3/upRolJml
mFmIpmLhK8OfjTwZzM0cdz/p237H/SJfovAYmZzarv3CXeIXodbQggtrbwwIzUhWM1dkrJJT5UAV
WKboetAgfgeRv0nprEuaIiJTB20tHgrsMcNuk2K0fOTqGR2RMUsJJaaUhl6e/NIXwDAobyDCA5TD
nU1UBOmtyZfXOBT9OCdbDyniRLsaZDtuhxLBimZQTGyb6jsmwGcdx/MBlMaXUSKarIf0GIKflZ7L
8mDETb/CqJPV2nsfTT0AZe+WMcKb1VlPjTncW6X24BvJXZBylIo0opRajD8tME34gN4aJvJ1T3pK
ksQvkeRUiirYWVHmn+IZTLOrxcyQ4+ieiEoD7VbMuC9GxN7nqK6GgAzSpLOpMHNXmw1E0aVPpTSY
V4bJ6L2fCNHiq5AeXRJGKwdsQ0TvJp7hF+gzcUSJbxvXGRWGxAGolnvjp1W3H36vrQnXRLQmWmIb
xvR1Nj5j0/jATovvpXUEtmKezh1G4cFob3GIeznKQuB9N6aFI0uaqye7B+9sYz5p9CuqT6QvkQB/
yKFzA6ad1nbfv8BqCm+a8ZT7RI8MpvlV9djNMiC2O41pPGvj4yy8ndEBjhkyQh8b+tNajTQPrtSu
teCSxl7OWNMaZ/4iBHVFR4jSPKP510Dn987jVGkv/fgdxFS9XeNldOoeG4r/AxAfdBqectZQMObz
DmHObJE+0crruQN4+ANB+qbJmubXMRbgm4EYrpcqMq5LjIBez0i1Tm1GDujd4UAma3iIWwIdPEA1
4OiIYiBow+b2kN4HsdhEvf5lRGGzn/kVYLdw5+N3BuhSbWt65gbD0SYgzo05KnjScGWERs0FyZ80
6dNb3zcaxCfcdZpprqPIYfjtYl8S/n3S6clWQ3HdBxEpZwsaqrb57gpSgBjvYji8G8rKWDFTCTnG
bZ28xmPgb0yEXlmSMzrX3i00aSsI7PONl/y0SWhz8AQT4QWOs2DcOSzE5Ji1daO32gtGFLrEbllu
hlBfGa9FSNoqUwFuxku5Mbr4pzZEAPiyw8TsHtyIeOahiah7efAiTs9ia8njZIAnWY9oeglj4gsc
ahCui3Q6KWyzl5jbKEYUrweP1mh84LYPEOBNG9IDRAo9N7a8p5gCNBSjm8xBYpCHxJ1H8T31OEye
Y3bvEYthIrOooUS5s7TfLY/TlDxEyXxMOoGmsdhhz3Uy86PiTwghHHj1TxEz2RgxMzoLp5d2PSXo
DoE57+TEdMEexIXLgDYy7qws+gRj9bKYuN2kgq5P62+oxoBqmSUMRefvHO3FD+aDcPQbjOYgaBOE
5xXWzDVeevJ0hgeTo4Wza0ssgB5DGVmWZ5g56cH4oKlg5QwQmZWS2DEUu67gjGnsEn2u06D0DwDF
Nz8Wz/uBTI0SgnGjG8V33wY/rL7/KsuvsQ09AGj6NSDzF9pID0A81oVbfpv8svkiviOSe3Knei4H
C353GcACKj2ibDIQP1n/UTLAxjjGLSmtZ4wxXfUJTe3YNN5TKU1Xdk6hYDraM4BwUzw5TnrVtPqb
Z7RPo1fs4olWceWHD/60UFkemu/Mzx6C6HW0+zuz1a7jLj32ev5T6HSVGk+7yjUctwvIeT0CI94M
NV77NhAgPes3LbkXS/KRde1v+OGWZLcJIaCpdv5NZU5YP+O70ECwoFkw0ZxvxyhalM6yWGVat8Ng
Vmt6aFSRGGnHYotV8BR2bxY00Dh6byagz0U3YzBhKujpKNAwTiV7pVL7/zzH/wXPEX3bX0Hs/0PQ
d+Y5bj6zqvtvoj5Jc+SN/yXqI9De9uHrIedwHNuVmjnp1f3Pf2mGbv+H7tq+ZSP180zXQbn3R9Rn
O/8R2LYO4cE3efJ6Fno/lApd/J//ss3/sMEku55rBQa3Tt71/yDqMyxP4hqrfI6q8vjrP//l6AGf
Yeq6YbhGIBmS3n8X9QUMzjrGWtpVinSGx3QotiWi13VvYsad2uzYRmisNWTTWNBmiiXhCebQ+1Jo
9yQzeEzUKd/J1rg90CgwB3KYjAPdgjm3uegjimz9JveShQKjQBzn04/Qw9VsldBl7Byqv3waGin+
88CZV2g8GEsUj1Ro3pE67CMQQThFqfxP5b6u/XtDyl2ZgzhHq4Hl7PahtJN/6FzfASNTNG7E3kw/
8W/g2bDRPRfzlV1ic6DgFmTltZMZPV5s7wbZlrXWzeyx6pIvK4U2vqBN19xVrbeP6PeY4iOQ24o+
Zv7lVHia821uTs61wZS4RcXvFwy2Bq38jvN8T0TgFUW4UjDga/v7foJYaebtcZiI5Al5qCFlRDJG
Qkxn2zzZbQxt2avm4RbmjhVjY/UIzWshFWLWzegHY4gyfy6GvZ27EQRlbT7WeXaCdP1EB31aWYRU
MCGhNthoPzpneBZ1+dmBPiNtsp3To5E2zRqYM7OZatlqU/Ni6AQckJfRLcwtHAiHJHGM0IvdG83z
OijWr3o63AwVQWPaWNw4BX9uxrfQYr/jFjvco5Sq1sLEsyaS+JDpRzcVjx0+d3+B/Gn02fXC/GHt
0/deaWbyiYdoIMogwcfrZxh67glevwOf8kSM9s7lM3ZZLyARJEmzGaHKmBa15GiIQORq2m0o+wKJ
M301RXat0Q7Ck5Inu2B55C4n3J86o7ZR5OOp40uYRTU9zhNIS0rs2+DLzxJCJRt9LfrwmRCx+5hj
bYYJBZRkODo63Qp/qr0jmb5o/DPmdwZjrziPX3pr9A9x090QMSeumNo8V77d0u3pD8biZLvBo3Du
kDPRcjARBzHJmFMDbPpEKpKlwAvZtVvV1ByaNbXmhzbGMOi08S2lNoFVAe15PJTvhS/eM1BSiAxf
bS97E5nI19lAbQyM12tWlj9negNBeWMS7OhntJRrG8Kz4XoofiaqJNVTNbqPS+Efq5ih9CxGhCz6
pnXJm7Si8N6l3mCWt54WMV9OnMfFq6Z1XR2chRmuYzX9Vkcjb1XErkyjsWbcn91cFq2b2JuqlJUi
PwpQoWclF/Q4v0MdaRGmbUO/+w1DAjiRXxqrJYd8OdfFiwBiHJiDu4XfQbnR/qilo7OLh3ZVwqna
CIJBeXA/5N1AQIOuYaHCC18PTbpheLoJGmwrTgdZQirALKkFG71wOa9d9mk1LjM4B1KGoRa9VCCq
NaVFlDfjLcmz739eBInD2VMAFu3ty7q2CGdT9Mwzzq/97eMKxPW2YPYhTKQJ09gZB07M81bW8DVt
jQS4jmVWaGEnkvhWNbVKSv0dgVa4H05+n/z0dHxnoqcPeGgjWF0z3u6ClqmXhMEhTqV9B7YHukKp
gowWJHZqDWXB/TxnmN7/2qX2p415m0xIdi8/jznpzztnniWbxWH6r1VudTJ95EN0pffF4pn7JjHJ
Olb7dPmC+hG1KKPQOUZgUeSbLu9UP5V4Ge8CcA3O3jZOat/5kzr1eWrHkKSPEYXAnd9wdjtD9dT2
mP+zMrGfx0K7mue9GLP0Ex+fB8hAwtKtD3yQ4cLwM6gTf19XXn1vSLcHVTT7CpDbvq+79Ioa+PM4
Y3jtzZhQaaO8VSqSnmyeVQPP8QgxvMRHQdWBsLB4eAS7GpgLvl+B/8cqMKpNNaXaAhXtNA/PaKYI
2hsqsta8RduYS+6fGs+sKQxWL63kZ1JCvNaEgGGaCo8+errt4u6qXzBy4iP0Z1RS4fKOAwc/l/ax
WD7FGLIj99OUdrdV1h4zU69OYmk/69bwDlqJZ6eYqy+aYXhunTo+xO3gvyRkgBaulx1A2LlbxDsF
OuXoo5773yWI+EdXD0mTkFHsFIY9reufl7JPTktV3vfhxHSKgil+3WxbzPFjkcYhcHO32YrYlSUB
/X3ocCFlUe2fsoAHbmv0m/gXuWXNrRk/NJxdu7GQnbm5bk9GCe1qLvua9MEu2+AN5jKG3j9EYF7t
qY73LoBVJXdKHS6xuIEIfFDb/rBOpWxyGn29OCglllow9L4bBng+jCaK06RUgKgFRmSDtrSMDk7I
JdJyRXreYBzz9OROhAisiYEsTwsxsRtnCpjDSomcWoSCczOl2/pnp9qehW7uRT/v4wlQBFN4VHFq
0UG+QdbDGdqc3Ham8UEtwNW08ijgKpyAMNSn5q81te+y6S3ilcI4XLi/dKlzydOd3LqReYtJIilB
UXhGqVkoCZEtSPNMTAohRZcwHXHJSBflnBxzqfZSC4fWO+Jnua2EX77lvLnu4BPIhS7XYVRg0jc4
EvONxFYuACJwYP7aNGKQJqCQB+bn7sC0Wqo7z6tKnKS2tRGlMHFQP+1oaVGP4deTTHnOSL4G5pi5
TpidNx/GRYaGo3WkWURqQzo4a3Vcl0LeHGN5iB1Bj7F2A8Dz3F3jdNnwDYvDIDVyl6P8D0GseiGf
s98whiBc/aWHVUpQdSKotctiqft53Qmqtuq4KxWoWiilrNpH2iujl7Bxo13h1i/qXLCNhRmmWjUY
N1D40Np3iDbOFn2sOOrJl9Irh3oIcTAqUbeq71F+ZUrn2kFi3vYl5AW1qRbq+47S1tg7U3cINb05
XRaajv7rsqnW1L7F/airtDv63QgLQn2n6nRTa4AgXfBrkMbV+XZZXM7By4no5aBHuLD2g6bLUk7u
32Ul0j1/QSamFkq75yjBtNoeE1mVTurfo1TjnY/d+RqlBAmARx64hDSCgykTfP46cB4JKH/0zOp4
XY4hzEZG8Ahb1QE6K3fPV+553UnFTy8lek8dmMshUkfsH/s8OuOIvUucNvISVlfrWeqqjp3aVq8g
x2XiCznFkKLI88XbtHwDartNSciUhU3ChBmFJCV8tJW6ZNSlpKTsau2yz4iMvdeaYGykIh12NeNo
YoERL6J1HyG2NRq3A/na+QfkvirCgDQ4NILgHrQnEMdIp/9a+8c+rSEXTpPCd9v3kfwmzBx2Xk4O
0hSjrwuo8ytNoTUw01FrZRDTHguaH+oQGgo0LQ+r2izskHuaOqIiKd1Dm2rnS1BdklUbx/o2igzu
lE7mb+GGRIfG8Gnbn++ztwEphedL0nJxG41LCoRCatTdFvOm0SJFVof4bzp2YRkPMHSbnTrQZY25
Z6WuVrUIfZ75MsuUk7cHtqOk6oFjM2BUR/pv263vQknJZQemnDjnzkdYKpqVjllXO4uh04Adprt/
qIXV5kXSrA692hfS7Q7LOjhcbpfkScN0VHfO8yqf/1EGEW2krCWZVD5kCqlmdOcMIaOv/oRJKRnP
r9H3owUtf2IyGB8d1Kp6iXHYn/eqzcjUqaKbrvY1CBHHX2GXkRwk/6QBhP5JrV0W/25fqWncRS8/
ExXyq/l3HzExV9kWS/ytPiZX76N/duU4VrL/29v+3Xv/sY90PNjxrcXpKH9X9aqee5/eSFi62qqm
bu22tGVxMf0yRvk4Kg2MIXSa/yyGlqfTZd8IyZ3xoq7t9AZu3TTmV4XWF/Ql5bFQb4tmjDNoafkY
9Wa18x8fozb/9h4cX1sntahD88fHjfVmxCZ2cfl/nz/u/LODmNCp+HwbhjVke/W6Wrjy9z2/iuJ3
pRecKJotuE0gH2O4a+jIBmC8jsfWFfN2oNTdHEitxpyvee0piX2GBWW5v8SzTOrhLlSoS1cZ2Wl5
IoAGe2PKKKFWowTksRzCsHhHq+lQLMatQE8o3PlihMKAuj8EiQ94IwnL61mjf8NNpjwByfqzUJu+
uvOqneB3DKk/wFAtn7bnhbptq1XRWZxC/tw9oBzrduBKfxW2aLb83uKkQPWevH+oTVs9EdLyxfcs
YItM8FAgcOcBvVzytYWIHvhb1C71B6lFlBro4op83wWELh1aORhAa9qcEvlo9APQB4F8BEZS+Kzx
YJB8S1ah3GVrOjMzRpKEe18sRyng21sk0qy1XRET9bRRiTROrn84IzDvXkbTtHKh1gxsE4RQ9IdO
3npVgo1aa1wbAzm2kF7enBFKYlYeTU5Bwqbr8/ZoI56Z6Q/bnaNXh0QOpzypkUcUa3OXDN+7YZEu
STlYROHCJEet4R1CSgoF01oIopB/py+9UmqNrjxEOywPae1gzjcllYALSP7hauESar8pQ6dfCWmC
wprN363LAUXFXB6Sc6wtRArg9kylgWuMtV1MBXBPaz7CrCOvxlmL7munmnbqxAmkBwYOK/dTtRp2
0i5mg/MIIhkChgZbp541r9Vqr+TcJhTUEiqkJR/qo3yWqzWOEc+Fy06cKtqmbzCNZfKPuCwKP/X2
S+vhcfuv/SrZqItox3UtwgTkIs1u0rQH9WmDHFKotcsikmdqZ7RvfUFoqvqgXD271Ko7FXzxNso8
qxmcQ2czGbuiL9EfYoT3jhyDq0WtTjUn3lgpLjc9I/iLQgqvahUcIr+rP0N5aNTZ5gcFohG1DQSV
1Rg8NgfX+sQMdVUqm5M6+dQioUaIwKKMvin21VuTMicfDdB9Acp2rAWWiSAapbfHRvR72YbYMh4y
RBxhQ0puKv1XlT9gJTBq+GwMPdmb4Nna+k75syxrxPzBPJyikIXa/B/7kEZrJLWssW8OZlnd1XBT
b/uQhlRrbhnXUCgakhWQ+nC3FEgeOld7Igk2PSV66O1i03XXPil6e49gR4CXRb2bEXtuG91f7o3i
kZ6ed7DpLeSifhLt4l/B6H1e7DA8tAm0v85yP5D7xNcyuqSpFv2+743qOo8OIvRvGG6nN/2sW1eo
01dG6nFBSPSYMXfIa4iC8K17lF/6qw8x9pgNiPVQhzymKBOowtBhHHTvNBJYj3xrCA9NuDxk4Zwc
6tbrrsQ4XCOmDA9jLUcLo7MjNoMsXFe76T2mH3Ob1gfXg0WljXAyg6nFRtPmtyU+rC0JHeXeRscL
BMftj11PqH1EsyYi4+42wueCmEKjFDy/jVZAeKA30u72RmtlaDhETNjsx84c76hs1dLLC2BGrvVZ
/RvF5IAcqxXXVqwGuYVF1swUbyLqnOtFSH5d3wySjY9ZLvKIsg5xmTu5ndzmOX1qg9n4DjsK2TWA
pyy7OqRgYQ4lPTh6PpAh6NOh8PB3s5kXa8OT4tdSHwndhbwLdGIdY8elDBK1GwcKw7rxpt1sRf21
6Zf6/2HvvXYb57ZozSfiAXO4ZVaycrBuBKeiSIpiTnr6/qh9GvucBrobfd/YG4Z/V5Uti+Rac805
xjecrmhRhKlygioxBnhnmivlWT19AzINcjsYsQmiC7PYaoVweGAYDUwD4ldDIzVTYOfE+UKxZAIS
SfZtMZnb4DPw8DX3zFUG4q9v3S8z1Gc+4qyBReKWN+WgwXNa3Yo4CVVtPA6iDKo4eTag04H6FveX
iRizveYq+XDtU0J3Tmd9TMRvvaaJ++x+QdAx7n+JdPit8IXHljjxdvWsVTBQSi/7lSLSCX4ku1KX
qgC0fuPfpnSTpzaI25rw3qp/PtyXiAw0G+vSN9kp0CEMWMMQSj4sQhZpgjtDCftZE2RPFQDDGhqC
z1wcFZ8E09cyGqOWpMW49ZUx62fFSx6dbAAK0IP+fIQNrmolnRrSQvInSkhSW8o+oMTPiU1S2LWR
5StFERJaTfzgQkPI9Bil+wdQ0JFa1iAZQslNt2kZZuAY+2u0qd5UcL6nHDBtcHJuy7iak2jEbt6g
PpSHLIiVpgkjaGHk8FqukkOxvqG3Q5tAXhs3qPOszfVNzBaWoKfL0mxC8VFkM0JFvwtwUk4uKY37
/0/vnrj4xv+X6Z2kGtL/I45j9guN438NYfuf/+J/ju0kSSI1TeF/kqoA3lCl/47tJON/yIpCzjS+
ItPQ/ju0syBxME4zTMsg00SWwGf8n0M76X9YeC11Al80gq8MUfn/MrQzJJmkt/9taDd9C1zv0Cym
cSOtxv99aJeiTgMqdUN+PCZdSL/A6e9xNGvlF671In5wHECM3szfH4q46VB13XfvOvghxWxG70/f
H5IaaVKd1KbzLtLeH95l3LtAe/9nPiQ91f7j7j8mV7AylWXvD/8t2P6XrwlT4uoNv9nbyZhOpdq7
Xnt/JkOBnhjBZuHcDBRehKdSur8P++9PbyURAH1nEE4A/recZD9ClXllRMoyBV+o5/cNToUBETUB
SFaPqvaeWQDHyBKAc8phQJ2sszobvt+Y2epeg7scBoJ8rSzxlabFOfXURbuwjFk9pt/WU6/dx7S3
3ycX4tjTvBc6SfJLud4A7ccePLmIVQFrrx2VxQ5YUOcLBq8JO+0RcM+M0a4dl2I+U2Rs72kNLAkm
SzEH9Ug34/1p/W5syFOjQ0EOksYCwtTpdb6r1PdnMWG9sxuaxEf0mr8/SC/6r2Ifr4eupuStxjBK
OLGmFQKdIZqX0S0OB7nzHoXe+ZJOK+oridPFndmF2NTGTC56gj37YhYBXuL9QfQQqfssi0sSXbL/
nFHeRSZnQuKwaOT+p6D8vxR+//3PcSo/3WefbAcTEvx/K8r3weT9n+/Tyfsz2ZT1kDLxP6Xu+5W/
PxhTEfwuf4WXbrNsqjouXYDs/zkzJQmGrjSQhfCxxzaNACh1yGSyo8Qpt8oSST+yrfIoa/vJ2P5b
4Z4ayCB28sYn3wC1ckfsn8v6jzo8uDsowgr4ul8szKWwL+Gxte2Oz6w2oJDITh3yQLKVkaGJ66br
bdSxN3w1xiKVVtSnz0v6T3LRgp3z1T32iBtSFIeROAyGfJCd+rVWhr1a/OYaM7qwou1STbFyow2q
V2rmzD/Boiwwz9YiW5AtOxxiAFJ/i0d2IYgsamrHO/Ct5OGRw0LQa2YsdAxOsQPWkvReoXJf6dJQ
lxG6Je7Cp6f/ocuyKI2ZTjMSpPPI/mM/90/4ar5+0jHUDdPbBoQUiyI7azu4sUqkX5BQzbxwh1gh
Wx6HOTizPbkNsLuij8L6Ln4zD51Pt+4O8VY/CZDLI69ZNvtuaufZhguDEAUOBgx50p0DF0GVb8eL
fEvCQb3j68XnYBveFwRLG1j0B4lTKkzHzzb3oLI+EDBOkBJXHu1EdUQvfTmcdNV5jVWtC0aEMsxz
7vb41xJCUv0kmWNYEHRsHNI5ArYfEd1Xs6MjzLvbyADAbBwlIuxYeB0M8IDQDPegmvA92EfmDGnb
nTIsnhv5qJwzrA8aawjwXqxqbr2lAmU+Wexv89eMsAQ4EQrZe0yleTZ3hYkl3WYWTX9ZzFxMaY+9
vsSO2Jyf38bxeUKfToKQraNBbxdW9YlX3giRtjPNtCgqbwEBaHQUTVak7scA/JMezSBePRBPbEgs
JAjrydz+oCyFi35H240ryFa/1L/hMIHRF/q8mNFYxt6OQE52wVs+fvOacSBw8CD5YbIlEqAGGQjV
IitFCDd7gURAwKy4TfN9tyxPw0a+gvSuLhiee8uZJGlLs/jgorb/9MdcfUHog2ROkpqnkTdMiDET
TGPRUNroTnStFl48E0njPZC8Rx1uOMRkgXyWMo/kpa16d1//CPdymOrKvll7hpPO9X/Wz/2gLOo/
9ReXxFf8a21Zd8ba0/eRVzAcRMj8Ot4wczPjhsyeL4pNrQQ0p6TzDdaxY8210WPYoVu2un6Gt1kH
B9Ur2A4A8qFD+JK/iMbLHyGeplfmk7Z5/y1rf4IyuL/dqoUPuYLYqZ/VJVZUuPLdynJ1T0YQ4aF2
NzhQXmLiBL0HwgEHJl+5aNzqUK6a1yK2WDNw5YYQkl/+eEL5jOhdaS618snacRttk9GL/qtmaFl2
2t3jk2opJjP5ixqfPg6PFFsu3460TZiM1ScwRiVMfklI1R0EF2mY76S7y3sOE+6AOuA7/7NYQm3B
DEfd7wd+flhWTnIZj9qSQDyWRU4RnjrrfQxrI5bhY/yJJK33c0godn/tEKPPik3ShAhSqhuMAO9O
9MTtQxRnxeE2n5yITfjYCD8YWri+vYB/Yc6z9zxw/uEHyjGKTHtYtqfblC5HmAieX9cSfJPfA41N
ZTNKEoaF1pKYQUbHjAfyJs0fBxh8XeVC446+6F+gwYRQgyOI04mYhCnkwy2P9zZbJd9UzdZPtMNK
qq0N0nheyp8pp5zY7DtztOGSd8ekXKVSYO0h3Q80UGDxF07SOqOwNIRrPXICwy5YL6sfad9cbiv0
iMa4QTfBOB5RnhhkOeB8oDsVAn44ybgkgkY6jTj+OG0Ma0NEu82v70YI61ltM++mLvQHEus/8rzx
uyiQarbDpcCwN52ZbWP/2t+6q1z/TTNpnt5ydGXD5wDTEZFUE3w9pc5nG76HijICmEDa+iwWBrol
5Cs4EKDuo5iwuDJQ0a737qx2KKiJirTzf48Z/8P/5N8G8F4+678YUJvN7z/R6Ej2QfDUbfS4EKkn
fyCtBWfxWvUz53ap5tl0FOGeFUtc2eBGwiH66fQl6RNpNsO1yGEIEquMmV8EieNJ901eLYTptLjq
ekLCJrl3DWYmm0n5KjXs15oXK3HadtHgRPaRqFcO01MElqvWWyMdME4tMCrOlXmy0xdjqH4o69f6
djTn3NE0SRbCxWhgLXFzE2NAI+nCS5jSEeq1EOOe9uHwF1AOHwnhuWEHlVbeyxaEdsbOzm338OCZ
+pqr+FBoHoSK+jHKs/gUNx/psOzV1QhFcfH0Uv9EQgNXUPuV7j/q3b/JIWNwxvA5DU+86MzaYpCo
2E9e8QKuc48VcUFjiygEAu2FJ30jishwIGWW03sSYLaAriuXQZ8cXpPYeiV1Yadi2lnpN4e/L+NT
fmyfqcchMxVwKNvFjoXoOH0rsD3re2WbVLe2NSv+cBRUR2GjloGkO0SzJLrDVcKykPzF6ZaDPZ8i
zn2OQYM7RF6ggehLSD5uquPTdtPSK3E/KgsrPRl9iEh6chKCJf5Rz8XK+sxM+7nlq2MV3Bb3xSB8
mFQajnkuC5eXtJPJVbbH5RCY3+o5d8XlYzcSFzEtp80/wXCrj8iaQcgOmtbtAoyXgeI9r81WCLot
gTkbIpfbWb3uF8pnGW71yH7+VdfhY4oWWBd8j5d3X6jhMyAFkGZo0q9A213EML4dMGyLdBUWvEdg
6omWIcMj3uOarm+uTLlqcVaYkR7RpSdlA5cJa2UrExbpMvGuAvEbyd65rc9d71XHjviXbeZDZav3
I/Fk06sIqNm1McCcKyLmnz9WT8LwturisaULdK6OvP8Tlb5dFFs0e9UHG0c3eE4+qw8op2HcLMaC
TF2/gchAm2lunKTj6+8+eEqMCmf1OqIPEG16Ig3PILLtn3ZTfKHfxe6MfwHHJulKIOhvNkqN+47Y
hL1wMH65capAOorNmcgE7SRh/Zg8JMxXXF08m689AiCRV/Il0b0+PfhmmDsb0gp2/T3Q8kBz6E4Z
ClwWJ0197CbLyuEmFTtWeEZf12TbqHZ58+vWe4St6OfItNJdrHv4Y3UcKBniDb/RfeWLPK2cBtiX
V5fr/Jd9GtEEfiDlBOTqHuS/iP6C5qNtsIqgfAPV6pTr5ih+Z+7LuhC7QBjYk7RO6LROXa8gHdxe
ftZT3W66XbWr5JWEvH2n5IFFL/Az7jF8cteXm1HGPu+X+/SHXx46er/mB4w6T4xjxfMS5YrTDF4N
Npp/b3yg6xPieUtc2ZrOFH81R/NCKNJObWYPw3k+PAAI3PDJdayd20e6vp15Re1ICBLe9Gjd5UH3
dJPG59hk/YP2ehOgQdG03qYEbMR7g2CULGx/S0gZ/QX/eKq47Wx8+VQT0hricB5kha0u+xeWtud7
unIHCWVXygv6UFWbkMwSc44Ro5wXLSkVkjl/f0CtZs0FhBSmWV3JhOzm3d1qUajAdHl/9v7a+0Ok
8qcWielMbvAOPpq8XhStjqbulrhVLff2oKQl1T7HZWLzmAu8P+unseL7s+w9AEymPwFDnODO7xaD
Jcai9/7jAQwXqpv/u3+tollyNb2njtRCIzGdMhUuZRV1TI2oFLVp9PfWdrXTD3zLwGKFt9qK6yCT
xvmzezSh+hrd+vas5hDb2PbfnyrkS83HBwkl8kZnuW1clEewT/9ieZHy+K84otUsj+A1iIwKNHjk
WNjBIRu4MvC3utjtKJs5pfR/5uy5qEJFnXXG3KQZ+K0TtrPkxJM0tvABOitmovepsVM4wPhz2cdZ
Z+KTnKerDtPegC/Xt/SAb6rqH+0KJ4sj7/U9kEPJz+GXYFugLw07yPCyv+d53AheQy2KO4CfQf15
NnFILu9OtGo/5U8OSMQgBtlHAsfMJvAq1G1ASXe39dXPdlVeOXVGWNMB07/cGKO8iREOZY/dnUtC
6D+jubiRrvq++RZGN/ojd4k3Wv3MA3RPcupy7ccSYjwJCLb81/0mGw6pxWOnfWPX3A4ctF446Hfa
B1E4w/fTf84oPGi1FstmiVPoxVMICsZpLmlIDqkvXRPqvk9jq7pkaZGNPX4kvxTFnPR6SMaf9V9+
LWms107SOHcjkLDruuUfxeWdf4aeFqAxtZt8qvbdzR3YkAo3Z3VdKt8y+9+2DrgicFrKVeZh7gHS
6XO5SWMbNyMUzFDbojJc9UR9fxB1UScebVTiAsAuir+k6bVgExhjrZskHBb8NGwtZeOSdIf3hH/E
t3rtShedjl/cHMikjUzSWUFUspOMdu9HS+5Kgtue3wlKrd7rzrRZRTRoZ8H7GRwQ/EG8vB0MJ3bS
mT57iXa6uvkVacd+PFdCfGwKp/oAiAeXAJmxUyrOi/lA2CygT1vfyFOFfXOH0e+kIV/YCTtGFOlK
ndS47O87zs/Kgj6KtJBYWPbJGi97Rzzsy8170qa4rjXuqp0IUXBy5PFDivBxrm6c8KmpEFpBXPMf
bOTHHKKnq86jBSPJ7fOGc5YavtwBMkUWy21kgkws+R0d0DTwvRXHWokzGHdD2B6TNUA741zOJVif
wWOdX+/7FE80trBftIDbG2LAxImOhApGZH3znnvd91Cj9bXv57HnaKnHnvyrcvjmRCWA28RIwmCa
qAj7tpdnVTicuRplYPnFGnej+Slj2T8WUNBXnF7aqQgM46ta+BYHgZQ1OPeB8kg7ivNtkXkk0nHZ
i9x9kDKnObcQpaUGOT0NVYl+F/46f6B3ru5a2k9snLhgOD1I2xaT0j6/e8mXseI4kJn/gIkowkqr
ZkDsrB+KP46nelDMpmaZhDKdQCOPMWFfvjsG9AjQJJ7Ef2YWdEvOkWLk9Fdg8N0XtgS0+Rj7yWBW
pUAvoV5zr3Pm9Nsv7TsLDdJEaXrQrEx8Q/Zu0f75OGhnXzwNs2Id02YaKGJCbP530BaRQzD5wDNO
H+z8/MRNF72CNnXBXhAvPXxLKCgWsOymfkvt1NfpLrqaf3QRgMMASbdRlfMY0gDigrdbugLChcO3
9s1Ncr+8mLAITnklVJcs23GbPT6w1ZLYnlzaP5a4+2dRujqULUbz7aLb1B+CTE3ldudCDpOKRZLX
RXNipm973aXLlWz6q4Vwe2KQO/SxRu2cgnZHhVx64t+DCMjrWPikHi97POFkkqGpQPLvmP9q+l8P
H7FndjXnuNnVLCBx8hCBGFhZHKYNt/6+mT62XJK9MUucXi6k9TUmgSl36pxdrd2oYQ8Gau7CkHo8
to/0cGNlOgPTuKdOB4S+X9XD1GZhCdUTnKXsvTSHoiURG/Je1Bwm1Tv4MtPBgaYDfQJgjOXyde42
6G3C2350Gy4nAr4tbS2gUx5Xt/pNtzwkkbI3NDZO8hhCxfTJz0R7YMWwn20YWEfZ4/RCJ425pD0e
sy1e7HJV9Ce6XuxEN21ztygVPLac6tvwjA86aPFCOfPsNuQnrIq1vhk3uWWToGqxKi2nMU9u63PF
V6AR2tO325K8w3VEaTIep5UCY9+eK88jJ5zhlZjbGMMpK6zJw/jNrlGPQQLlg1T0sWXlXeTHdNVv
jCuEO0JvI1f8G9Sw5ZFLF8J3q7mp4ov3cLzPMfoTUIbtYTBsiKGDtblRxZBMU1AvznLh7/1+c2FU
T9x2LALmpyuKDuwoskC0BefsW1Cs68LXJJDGDouPBY6LIiQPScyomElz+FRrl6h1dAa0sMw/tlqz
d+IxEB4XPVmwQ7GKcmPF/cogCjqzm0O/k/8aLvOex42JddZ7tMTp3SXIqmX/xvCs9/iBqupKho3U
mLkuGR0s9vePHJmDfddtqGSYFp5fDNsLJgEXeDnZZbz2K540FmyRXlfLd7VjafVIjqK2IEfrMatm
IG5GcJ3cTvmMEyrvFfQRqoXe8AAynJ8COXKBKuyIM8eCyfmW1877re7rPuS50BmGN3Qnlas2eAYO
wIwp+4xJcIoQffDNbN1yN/7GHsdjjOm+FHlpRkoCVkwP0uGose95Fa5HUCuzYj/9zqwspUevk9vR
5haD3ZaF2veDOkWdLvitW92LMDI2KUzRhluBUyXbdjoVRsLNiQFV9c5D9mKy7fhTlXYKDJ5twwIz
IX/7FdtGVWJ0dpWbA67M+mD5tQFqnzpWLWooeYHHlOeu/8PBaJl+3XG6/BCPbIo0BVtOSb/5tsaZ
HyR+rG24KMpZPUbb6Kj+apT/H92ia2htEq3hULVFobWWpt6vK/0km2hRD06Xz4go4BlV2WCZwgb0
RZAIisecB5PJOLfEuf+j9ipLu2E45DR0fXYA66q19D12Ho3J1/fAW0E5t20OWm6bJ2CVMMIi97at
WUimdnTKaTGfJYXr97v6CAnuK92Jnn6FAKbffQ731buh3/Yz6az5OKOrCeYj+XeHsc5zJgw/RR7i
FwvNL5ZfldvyyCYJ0wBUFMER7fTs1n/U4hifmslCwGRgJXyxpafz2lHn5qq4SDgz/+lTKLX/Mo9N
09twbEwxoGOTcg2d2zylEcaX1KmxyjTfaunpZB+c+a/YP3hW4PGQEcWgncCyI/q7U8YTQIHXs/H5
Gb57zckWsBN0TGM+NRnSVhHCj0cfmD4mNgN5Pizlf6y6SFgYrQvraMFd1uyfv6oH8O5ZubiJyYBb
jtvG8G5/YDFYwfXCmexDyfzF8KP/A3cwTzblLgq5W394kYB76mZJs7QoQLTZ5GnPVEq3gFAkmWP7
1TyBK/RwsAUP/9kCOrCh1U0gDqf9x7ZsQbA/yEdKLw3zrMc4YSmttRc2FYc/FR3FpTjfsUZVSihL
/oMB2RToPpUZN2kRmct7wbnHn+hM+ZKjXfdtffNwYjXvztws8q8MzsOw7XrVn27z55qntz4OZ7wJ
PFAub9/v9XEASb6vjyyKCf0T+jeHmDLBk2fq5+vbOmMVHI8pkMQr+5Kmrh/tx338YaOh/L8tleut
dO/6wvyhOhFAhTyDKplhn6B8OGhbYBrmPoXaqIH1cPWlfEAH+zh3ITgzzj3zxzpdDVvxopH2NXsQ
LbV8LlQDlBCzE8h+NtDdhuQaiv1Z4VkrNF8UNeHgqev8SQWueclJ9hWPZ2cZe0po+c+NtRjCYddf
pMBcQmcsOCx9jM1UOTRrWuIMKu4+V4OQRJlCyqO6uJu29K1RnuxZI+tp3bAf35jMwJBTvkegWKae
s1naNacxVj6qycKryoA7HHRHvNQCK6BN0B8mgMrgio1HU18xXROpOR3e1smHBYB4wUutYHKVPXxz
37b2FAhg60+HH5Aq8CLdh+UCunFMyPkgQ48FC2tKL4puw7ylRJbDh+RRIBZe/yPNq3lz7Q8duYS9
K18GRyfwb6qYSRLTOBySxWdTmO4I/JWumqfP8iMnvgUDgRkHC+NYshKtIPvdZ0iI6PMRt8ZRo/4U
6bSy6Efw1TzuHeEL3dFl+DfBCSDqrMqL0PjtT3MiMpHc8Me2hPn3hOtiaydzIX7TuILCoZ6FeQWd
YjeQXOFpDd5VJ/8FnYD+aerm6xzIxLBR5voLmSCJmAwAaG5ywT3Cotu7hxKkZoz3BArtyMsGcWJL
O+UKNVVc0vcZ9+NrqXhGYO7Ly8QAYwRFMW6MHnFBJW2SnZpeO36jeNZf4n6vIWceHRiTd3rzSzrp
P2Et0PNqdly28mY7KFuYX8CnMCXyshziN/QQ7LXw2zjGP+XE0OMWeVkEmZ8JYBhvlNdKerg1t4UT
tU5JtBfErtp/cedzDCZ7NAkR8RqgKVJXCNSwJ3EO6ObTHRmtBuZPYUtORHCZLaoQ0TwVZFhlY9ac
8mZ20ujeYX1S1ZLJ3XDEG9ePj0afmlL5xvzpq5C/zLngMeL88tIVq/aD0w7nvd/RV3momS1uyo9o
YUR24ck+Uk4eHkplNpJopXlkS321J+27gXRsZyAwv0RayeCTEHD9y0c7+9d8msO0UTHrg4o3rxf3
FTPW6J9ySALrUM97p+PAP17Vf8OUZwqYdZqN3p32Hmqmz5PWzciHEjYvjv3lNON83eaVuMFAzHe8
Y/vDWbIYSO8iEpPLRue/DWAOmhDgXo6mLlXaPYifQAEBaJ38fXY87VlH6Rsd8tMMJStgaKlEwc1w
oR9BaX7VF5R15Yuhm8OYqEJzFTyjQJ7qCGaipgNQgXiLcqdSlGvTT7UuCmbCwc0iPweQiDOJ3szg
ml8Ux7cPfbTJxNNmhAp4OvNCDn5uxwPw8/zM6K0JkJkgwG81LYgJsw2rvWT5o0kBYyc/pClNW5ab
htlXQ/ecvGzRTZkGP9YMOMBXJQrTz5CDS+mBTDM+Ep+EQXEVXWXWMap7T66ZcHH1qIBJoE/dlzS9
gpdpZ1tUW/Q/Zfue+WxnXru6rxNtVXczw6vYEA0HZHIUsGR/8OtSGScXquWMAGq4swBgqdGsL+OI
Vu95Sn8j3eNWz5ZkRHrmJ50Awx5ZjK60mbLtsIw+GJ82B9DyWCAtK8AKvSfA8WF9Vj13Bt/8XBJB
QRNqijr0hL/+x/xkk5MJnmRD6kKLYuMKuoTtmx0u010W127ff6h/2RYf9jAzfnJc4V56R+QHQ2cJ
Ck0PtAv5nRYnQQ9YlwSGkqnO6MdPr6mwsvrctNNazcWn7D24ZeVPbqUvZsKGZDc/bKCKk/yOx9yE
jUjhz1uapa546r1hLbAcyUymXtQ2ZY+qzsMZYihuzjmMJ437WrDvx9iv9yn8T8lLiQd5hndy65xy
UxzzPDQElPF0tj0poWfnWx1+8M3Yn6AGkTmAWohAQ+vJS/Hb75Q+T4CXmpKWB4Gobq9ejavnTLOF
kNYR9wKVXeF2R/qyY+wWFEx7Y6Oxlq6JuKMkPJGG6ddnkiQLIcxrpzvKkgPGrHsuY5rGKW2pDk+l
/dpHp9dewj6pXBFMNrxAxhCMskKTPnnmAWZNNGdKVWBSZehEcvmvyutRPN+v+ofu1XPM2i0U0EuM
2CA5wsFSvfiLfOabc+P/yhRh3Y0bBuYMjIh70w2XliXlBuguT10yPH2d6Fx4jLEuLWPKo7QBoLEu
D48dmzrJLPpCcMGv/TIwSjiPVjYa1cUjdliL96K6Tub9WgdzA3Hg73YWz6gqHxTes/LzGSRz2X15
dHWUL5rdzZX+fzHPBbK+HHlRXZ8eDMxZc4z3/Doq4QMeUw5ldidVwaXlxu99X0XrYfUMcBMwT0mm
CV18d7hpqO0eh+rAozkcuMlY8GRCavfKxWThXk/oppnVOIq87PJPANjKSacZ0wQ9EH0Clwdmso7R
uIy7i7+nsqgQ+dMTYlbGFs17T7kD1B5OFOcriMOpP948eIVl7xqpn6fzxJwZxUqK3Lsxa4nhM7xW
DV4Dswxymkme8aFlMkW4vecPgxyYYIqenpWepxDFxlh0woe0YmOpyLGoHd494z2PSzSXDKfUYB5t
K5/VX7zPvoen8/xjILzl23PHTBeBcBhSAVnqHALtFtVfRcy3xpZuG8vkCOHP3Jni9Nsp3XuyRGur
tBkBEi/U0fU7cHX4HWvOH5RhZ3mBjnSlr5EJOeLC3DE7JDbU+NUSz73Rh5iijWko2RBh9EX3Nf6k
ZMRwEP3HnGPWfFSDDXJhSIK+P0XtB7HVCkVa6j230aUr7ZzOrrEyApHZiEhtqzLoDF6tq7Qu5QbB
U2bDadYev+Mzh4pbFlRAnJnoMDzx2rnGc4qk59tcwMm8b4vjI7NjX5ixOoi+kgRVvrRy/9WHJc4u
j8egdMEoyQd1E/1Ju5F5848JM9BBFnF8/Al0b3PaEq585ud1Pr87PatVfRZD5chIUXDzvfCp74bP
CGjPTNYCBKw/NSXKL6yOE4077ShEs8axAmaLRwMLAnO9PTj8wVbP0Z5FgQRNhGh4L0BCckj5MFd9
yJyhwDWWEP3ilH68kYL+J900DN+ETSva3PHFUflUGfLEe7IfiqP5PRJ/RPNn0R4YnhAuyvtZBSau
sgPfo9lWW/EbsO/a4netnJoB51uPMpxeV6TF0TRqrWk00BfdM2Qm5uLmoX6TL0iL9/crt120F2k2
O+aakU8ByGz59cWxOqXDEA5BSg32Z5DTdCxpCjl3fhCvMd6rLHj75Pjaow14UtWyguf2s53BPBx5
Or8t/o21/PfgDbWWjyByIhZOtAvMRvfZzWWszOAW3ZT3+Bv3un/f1oupQh7YeBEC2EhIjjQsF81H
Royt4HJJkyuO83YR+9UOruZM26RuuRkC9VthYNjbyEIWcqhtTEDHl/jMo3ufx+5zC33bZbo4DgtY
WuheaMtTdm5dafYMYqJWfAFJhxGiw6PNQmN+p7B4FNMv0Z6ba/eh89syvv2dWrYRl5op5cu9LwQN
pyUzdZJ87edRDR87PfKW2r/yvuD50kOVuPlyxnX+pRcDvYX8xVYjy5xgYofbF+ENXQeGiMb8tVXI
joXPCsDkYM3FRcbyydZTLrkvi/njmMeu8aV/87UWHBXZkA43ivQJHpYIavlcrci6pmKLqYjcUt70
jZcwqYGagcIqc1iy+Q3VKFA42ZbAXGwStLlFxEO1RfcpMHLjRJ3RLf+iei8UQh0d8PCSjCzdsUja
/SmXfCfEsiYomNapTv1eR/nCgwCCombeqS5ud1f7ag/ZIVlwfzK8hj8n0NlGiLlvVsI8PbQzVFT6
e8rPqXEnL++j28+o1AuWPl4iOyYHxHtonhlhg+V7rqRP+rp/A1XVMjo9l5NELHLN4XobZ9a6/LrD
boTziPoQTQhzm8LpWvuxnPL0kM95hbW+oYhFD3eqLjVH8B4npsu6PVxKprt0p+bRCUWHsNS3dAUa
GvBXdrpDCj5mi7Bsi8x123yWZ9GtqKMffvHFii3YiBU6hdtHWbODsNPoc1RDaokMjUa4Q6Eplauo
dMYtVbaxwTmBexvAY1ttx0O91zb9ogoe6SxWHYPK9lQFLDDrlijfhXV4RDP9Q0RAws48oYd/BHyO
LqIYHCwOKx9EfACgyOC49cgDNYMxsFxWgktluMOJWXd1Sk7WkUMp0asxm80x4hhE+eVFbju/PG6r
5901qGvpGPNVy6Y+QV44/ostx7okBw4MDRcyIgXI1r1yU30k1Bwca0qHoPJcplL2st/mi5NqTD7W
h3W97fF1sySK1azJCEgLSw6XsX3rF8/iIxFD/Uf/SQGy8FbxJi4Nw9XSkDF6fOFM1V7UkXGIpzO4
EtcE8UWZk276X7EJ830SPj8g03GCM76EDTtdpqwzABBoWBRuLpXzVB+K47LpQ+u5ix/bXiFt1S8Z
tVKY/pE9NYIAI5B1KjNy2lhuSW/lGP3AhADlf0cnwTGHJ8j0sjzsC6+UnIGM0eoMGZOzOltTSTuN
KOsu5C6rcrrLzF1pXjFrioC72PIqXzSB87jyvUjsHfk6S0tHoMPc+Mwkrwj67/g5q2u6APpCg2gz
TAdqhTBS+KMSh8WpoiGeLGOzvk8bcLQfw+ZvCORFzBPUTbMF7VCfUySqUXjPl+bN0eh+wJxRwvyx
ilFmRDYr3xSAgYjP4NDmSD/j/L4s6GW8phKW0w19y8ipSw/wKPfQc5vQNO9PQ7M2ZiZj0y5UFGSo
S/ZpxtJ+xIIThf24i164Y8gO82N9Lrc+FQkvOHtcpBuS0cIW4HEm3azNgTrTIA9v1Nby9PaXspeu
ix7C9qIbtk0OcmQtZ6usCJUcIfuE1H0JJ6Gf9d1mIk4x7WIGmTOYmA/dSnl8k1immojFTqNJu+YZ
UpZQl1ELUSSoXF6aIZTslN2yZ8Y+ayWXA55sPywtIbghqsOfPIa3ztV1F9nd46LurA3yJPIB0sZp
GFjnoSDYFEbPwpfyr0id1cNSG9BwnFiYY33WHfVv4J7TYL+dpv3/nfO//1NSWNX1TBL+owV4/727
GU3dkQo9HP9ggNiP16669YEm32fvr403XfWNxth0t8yamRPAtP0/2DuT5caVLNv+yrMal6cBDjia
MqsJ+05U305gakLo+x5f/xYYURm3bt7MtDd/g6CJIiUxSMDh55y916YxFtWcCYWgKQe5Ba6F37e0
UvjKLlDU96MOq7E6OcKkVrx86/KgnDIEmw2t7cv39IlouYU7/8TlPijNjVOWLkmFs/tzhhJoQ4it
edbaX75XzQ+UMVL7y804+4svX/1+4PK8nz8ClASsowg72Fkm463Lk1KscKx48y+6PLXxcwqTSMaH
TiXVtd/th4Jq3BwRqrTezuDF6hYsm6qv8w0kle2IBkhGDeDS3hpXVrYOH+N2vKr88Xbw6mblO3xq
eWqoaysLCfsN3l0jvTNM8S61rgG9YZpLl/FGGEN9FNG64nxtveshG4xtkOvYxZIXD9fcwsZLuUnQ
0xFhOAAXroFlRPlMGA6WLoQ1lSCLHY1IW9lCp6RxbMrkFp1oYkRnEcYvaZf3+y5kf4rjhEufxXXT
akMGV3U77FKLyXbYv+daLo+mhyyq9nejQyJxZu6jjPdIQbGtdSK024bWaH+TNlI/uorpA46JL0dj
Fu/AKLeZT8Y1sLLxDVdIvUgmNhxtZ+GyRJImfDZGScjIMkTfqVBb1F3pr8cWWWPdcyGMa5rNYM/2
SR68dJE85KhTZyOJx3igdYuCSDaCMsOo3fCGAH3IfTJPFMFUqQvPTIWIvCYzQkzXdVe+JX/UGnJm
C3d+VuubaWJeXhAqsZST/RWl6p34MxJCQ1A1uYKTbaNMGBy0LxXtG1JRl6bNaK8zdH2Fe5EFT2iF
A3WlB7ZZXacBYjsEgWP25QwZ0c81s7fwDthwU6MWqzrKgGiEpg3zEwb3/OOBmxzD4CmsuuzOy2ME
T4G81TUuHMpQ48kO8IRm6UQnrk4IelIfw7hTmQBqwho45rjJecvX9YDEXQ+TaR2m7YunBcW+SL+1
COWDVyFYt4ekX0yxOrjMAjpMD6FOz6FqwugcNem6bea1JsnewxK3hX6OihKRAvizRT4RXmLH9lsA
KY7oHOvDDYDES+B9OEFQHmtqM4bIa2P+R75Jb1MG1nBOFTbTJIdCHjhsejnV9rbRrvNuGHbNOKHm
Dlz6wcwUDSt/KjkS13qv04cs9ziiEEfGLGaRk3xXfVAdC2e8niZ6Ik44skBnnB9eTyaHmkyGPAl7
V/uNJbD4NlP/K7IqWmsJ17ZYp0UlOWQbemiyFN1pcsaDPRmcJRG7ATOqX/FdIj6lg1Y2DIgq0xJr
2VosBjJ5V2VKq6uKXoC7spHz0Drbxb0GI3xm/9FXhpjHJkG78SMubZHh3rcmGd1GEUMTZymLilRd
g/gUsr/xOJBWBJnQSoUJXRY+6twE9Xf23Yu4PekxK7cpjZXbluzIwzTcWi6jbnIJkP77w5ZwpHhZ
IrrNpYnOUMtQzyeEKCw9xQU175J8MyrraPEGdCXdwxT++KoDog4cNjB3jkTiP1XRCTq+v0hrdn1Z
Ed/2/ntYD0SrovvSEBmwxPp4Q0n9NRlDhHH/lSYdI9LQfwlyRsq5nYBfk/F2NOp2GVbxtJWtmW1q
Z+Q0QanqdxnN/2oyQwrg+LmapiczvhkKRlMNM8QhHhE/txzBQeUsEkETK2fwGbqC0OJRu7XNtLnO
JSVMPHyCPH8dBj7rXLnjWsCVRJb9UefU9gcvAAhOoue1Y9JyFOZTBiaM3cQsARoZuEQaYts0Q4Or
qrshFeZrTLtRGswqbXrBfkBiiykOPZsIGNBccGqnOcRd+Ja0TrTGRHc04COgipzN+R0D0sHHluCh
EgnH8tbVyTZpo+SYG4yJo5KdQ6Mb2qor82qTifFaNuMajqe/ih2Psqcy7sGaZIjf6RnaQ26zZQin
TTtV2G/s4DrTfXnWZPtSyfYxh8+Xt1O+bgaNMh4GHoUWEMG0oABVDO0nRRaAFtNsp5qz+6Lg97K+
SeHdCc9nTkFq8gEtYtmoY6DYX0QuQ3L3RL7nJndetJg2Jbn0DPBxKOjR2OzI+FsLK3l0h9muYLVv
jRN4e81mO9xbH4mV/hgbYpzU0HdLS6MHn64Dy5ar2ENaImUawFTT9WtybJAM6Hm8ckzqpbanpSV9
qAh+ezuDuddu4D6ZuTYHWtGn4DRDKVfPRGRyvH2OcpR+y9rH38PEuc8ia584G6CQOZO8GgR92D9p
7d3Y1081Cau8RKDaAQdVYImtMQKgjgzFcZI8ha4RbIJM6QcZMqOpYH8zxkHjobt0RpyGU5EI82bj
tmymMwYfnSVaJNDastZHQQaV7226Tl3HHrtRW5lwrappT450sbbq5DZN03GXMebpnXprAwwnyHpC
2EBWEOOK0UNon9BjJKVik8bQRxhrsP52qOVWelpdZz6HvB3V3Wqc29Q1G3Ez5DN1tSbFloB2RcAJ
tiqay8XUOYTZ0vuSnsYQolHPiUbTIHVOU0Mcq1minshhQaFcmnZF0UWHfID8pvxkTVYN5XaKtS/y
6fIXymsXnef4mzkAJhZhyASNEgbhSY9kwXfoGhpjRXhSdWvohVgHSmNIOFDYRyZdj9qi9gODzuxg
zlu1wUQPMmGGKdBiz3zJsesWpVUXWx8T/MK21Hkc6BnnB8AJzGJb5vuhTWweS/8mqDDKxCKviTdT
0S5k0K4P5JV5COSrQD7rDt1lwfG9xmC9yCOyQjBOPpIGArHBSRly9nCyGzO9l1n0JEp/p8/keL+t
e/rwFCOzxRy+aXLI6gjfEheTtLKf65jAg9Q8j0Q3cSEvdqKlgTlqMY6tJv/iHadkd9xny1H9y9g6
nxDW7wfZEIjQdvWx9/fGwDxAQk89KumjNHcp6ruULlTlOic3S9+V55GMpzHFz6ObIXDsA6Ttx5Ej
kIOVbQ27u6Kvtzhbab0yaSSUDfw6ey90XBPeG+ZPqWW+pCmDLIGILbI9Ct+QHpahJXjnS/3LiNVT
XpU6Ib6kQvbjKfQQfRKeUKxU1xByp5tksSNdCGrQn/Y+tIhCCxE1SL3cOkBMyAHD82OQQWfUfUn1
1YAUG2hiiexcKMJhqgnDGMODIpUbV+jiuuX1rxrlV+d8rM4eEUnj4AQ7q6cbsxqj1Lw1G23nE3o5
J1ZM29Lu1l2F/kermWybWgIpsSaEIJwOZt3flAmZSpkRbIOQ7pUeoOLPoxIbUthiVpxLIFEl64C9
QN1xmQ7dsw+qgpRAui9VlK9i0n43WsGQPgmgh5pXBOXBtPUZryoLI6Omf6u++QSjw9P8G2TQ45H9
HW9Y8eilk7MvT+7QmPeTtPDdgjRIsaRNbE620xN8HnODA3zaufoBVAKNCagQEgLsqQ8UwxTiBHUb
rZAtK4Kj6dKTcgkTfrop/BTD7YiVtFZL22lGtLVpsJwmG91VfzW4XCV6Zj81dISlO6KG7NsnwzAi
MGfpDUKEQYKjKBHUlzofddgMBrE21RpSJ7hZuyQQyS6P5mD6d6QqrnwZLKGKo+0zTGtjls2b7Rb9
KXXd4+hSrriq2HbDW6auZBES0lagy7cdRkBjSB1tPwe6um+SIV22vFbepgg1YerFbCDjh9F3PkIF
0sUgNHsDJfpOJ8/4lJosZdkYv6pY/Igb3lBFn5RYi32giteqRGIs0vollSFzDS0/h16pEAEPh54z
d5VaRFw0De8C2Q0UJQmWJuNeS7VVEXbXfkFvT9+WvqNtHHK63GaGo5NG36vgy+5TONT+hxfT2fHi
ERyTzpW2KcazYevnNBDmQkBoMDYmATF3ZUFTraXqZfF3y1vS8egEh3m9LWZlb1S2e9cuxdI30H9h
2FRTRxPDZ+9Z4xAp1fhkDilmRScEKQkdcO2q8lgSMpTXzitExJSMIOhmOr2jPItRCtU03wjGvqmw
FjxoDM36sH5Nh6heBkaPbrKPbXgWL2V8tDpJCS27o2Vw/WgCickkS/lqRDun+UYFiBN9GpDedRgi
1ajgsSy7T22aoqUgBDMNbpsSD3SPpSzQRwI6FebQvguRKY5+tPHIYEBEHt97gRWukpZZLZ9GvmxV
vO4SrV4TxkZPvIT8ROjgKqTs2BvCutHtkn5XvSGP7wDGZjekjIcchhQGVSoS5nRac9GCM9DvOZPd
u7o4EcIVjO3ccUMryMmDxqkgLyvo9+T4bQOvYqwML+uWnsIj4Yj4NlKxMzw+QKKa6IEM7RuQvngJ
Jn3Nbl4s60Y7AZXBDKBSVJC0G0fE0sq6taiGDrq67TUGYtH4FAEYukBB7UBPNqlPXJniZIcoFvXP
ShfmMiDcCznd7JetnzB3D0dZoLe6Nkm3Pqp82pXwwVHEqgCy2XDbdTqVd8VmxjMiWqGlczYseq++
8K8mb94s6xyc7EsR5NRXHOfpCjQy8133w6laUpCa6KiL7iby5RX/cdBQNQUbafR42LvybGvRW2zE
8baGsLlqUxa/PEMlaMd3ckA93hkN0pKR91ebP3cPPamhe0fpucmzZnm0GUVzjJrZp0jeIjhPSMoE
TG2TRjHr05i7DC69aT5Ks2GwoeIquRrmPl9diHMVfLSDOlRjEx8hOHN0OCZjncrH5YOk1aGs8GGr
RN2E27Y37H0Q3eVkrTPZaD4DDU1FRXOgbCh6XObqgwlJ3Mbbn/W8uwXNmY3fIthpQgbeIqe4sEpc
W+M4VDuuAhigKwOdLnpE+D79VZDPEGPVz60MPN4SUVwovXZtDQaC1Ulm+7ZCX9eaU0a1bRK4jJpc
8wpn26JxqRA+EvlnYaqqvkeWXuUG4wleFJlxY2UhYkR91LvKW8FF6s91HOy6brqawLceMwfd3zAV
R7clwLaoPLSDXrhWkXcbV4ivxSQB6rDRUUA0F2ZaP1mJzQhOW1n98+T72gEgyFNnGoi5utpe8KKs
BZ9nsDMFARvDwMg9U+nRyFqMUg3a6XHkuE7FxlD4GsYnI7GwomrTsIwKlFXkRCx8jvp+yrUNNDpv
RRX8jDSj0Cro7+V9IAHIzKu+zQeKwXRZh2cZhniDjfA2R9hRSBSGxVjuyOZdlbrw7rUKh8jEXJj/
WKInz4llbLppb9R4K4QRHtkW3tIxmRBb9NtMk98slF/kBZVLO6O6y9pe5wxIV15NrGLVGIzXZLIk
pitfW6FLQeu4D9lI+FVkcaDaDAt7avhryWKDOcv+nMIQTQjC97bWqHas/hUHFYE+RlWdRsV/NkBR
XQLl2ogyYs4hmuB2tD4c/w6LQ0FPiiRFInntXr5pDcOUfp4ejS92T+WSWPUbWQb1stjUnvni5XhL
sWAdtAadR9IG741GUyiCGUBqLPFoPduqiCFlXZYvnHI0mDzo/4ZmvlZG2y90A+GpZmUSmbv2YVj9
/VQx02isc1zlSAFqBzmfjoCsj78CO8xuJqT6MmdUls91rKKE09nDFb1/AkQIyYgWyJDoJ28KnXtV
MRDpGV6NNL98I9TPdq6vcoWNqu6QasbFkN1PhvbhFHrwQW3zpTxOad16yFxFV9Mgl1WvXtM5OFY1
Prusa5hV1Y52phr8YeOX4aupmeiy9m3PBTU0MfPWLW01loZTisJlzPDtN3IVGmm5VT6bGBtWQ2X0
Gy5djCbM/GD3iQMNsvvwZFQsJUrx3GN3MnqVh+u62wVw9zaDw/KWEaaUeO5jNkX4V5LLYsXwyRuA
kievjl7328lK61M5mA7zLqGvrFDLEeSU711vbucyY5lXalqPljkdXSCxbcS+JZ/AXXW6d8VCFx0d
6ZoLvyCGWnP0h8ItqQ3TQSD1xBSn2hcuXuFtPDTjEsT7vWOTCkboEKr/sn50yPaxxtKEV1xiS82N
e7Nh/ct0s1olPvlnIPO2aFRlgf3Jc5KU6xw9noG1Lxu0CupIZ23SyjxUOTBWG+WBQR7g1hNsQh2c
nIaXsQqlGn4EdkkaYQ8OW/e0C1hRnMbcC7MNl8IvlnEWuTuDvcXBz83PMBXudRgVN5OGqbOXxrAB
d12wAuN4STM28ibBgpHaeKW26caGmaWbNWfjg5jGZcrCv6QiLNH2xqvUrpk6eM+gp9fOZCDSBwnb
B9F7VeT2jUM7mqphXFid/eQivkux+uF5Mce1KsQ3GL1tbzkWlZu4ttvqy6fxts4rtBJ9ASneRYkx
FTTrS49t99y1z7U03/hgIRd94Nu73hvPzjCQS2wzIyUKhI1cyebAFiiKPYEGYZSsGDr9K3+qJFLW
QSzttn31ffEU5TC1EosqOSiyFzlO6U6q+Oh5NWi4Hvuh0c4iy6aBCYaPX/QspLlOs9mobyrhgGIg
821h+4Ha1G+taMnsGZkmTT2mDtIScVm2BOcEgthCHS+Plk3w1sKM2f5EO4L0v3wZ6eR4RUBe16Xk
XRWD9mkRtGXUZKy5Ao2VExVvkTW8a404y8o6ca296flknwpPHQbNSJZBVqNYqTkH04SwvOxloCre
eRUcGYGaITvFPUb+aM5q71n8G2xZXEiGBfUI12er/Exm6mJ4gfjmM97xr78Mxuq2b2ZD1YyEJBYl
j64vT/dL2xkZVM9FRNePKwr/7PDzSfMzf99NL2Tfy/2fX15+/C8f//3jU1che/5933aYMPZbXfTf
/MlfpO7f8OcL9/nCBa5mDurvu5evLt/7zYf+q+/91VM8aDNF96lX3hqer/UTJe6RgUSFPv8Xf355
oRVf7k8X0q9IoX1IN7+nPoFUOd9wdOG4/X1fTN7/3Ddnny0+mvDFJi9sF5P3Dk6zlsTTx9MhiZvp
EDqi2ZseERPF6Oy8wYCW4zA9TbtSHQItIAE78JyV67CludxtyunXA/H8FNsymTwIY/f7By5Pu9wV
NIW2Vh8cL98KlWkeBungZGu1GBKeAbfn8rzLI5ebPK344xSdd1FoYNy2Mgxd0fwyLg83UimSUD9H
UyoEw26Hu9VCKxBCETuycYCyNdOK7JJhvpdwLS4Lpr9m1Nw3EQOarhqrpTUnUVxu5NAgiAjyakLf
OKEQgTpj580XiFB0F46i+xnp4THmAm5WTMyCumZcKMQyBja2I0c1O0QzKCq7HODz3cv30rRHut3a
VbWr/GaV6x32hssjHci8ae0V2Y+kpyv/++eSOuCCOrYWkF1scfHlN1x+d+HPKPNAdEf+O+H299/7
+Vcuv/bncy4PDQ2TFKIRcYX+/UXBH/31yi7Pvjzwh9/9Tx/+/RsKJ6q3bkvuw99/1R/+Zh46u5A4
4kRnAwwzi+XPSQEpKJfIUN+9702Ei1LHZ2ePzSmm9QxOCnpG52QMw0RI6/I9NvVyZ5ceU4E82Nvx
mO2tIKpOMMiZKsXM8Rt/1wWg/5tkL3x0K2UOygvECuHr4r2rtG/LDNIDmWSKVEC2+hU7FypORZUN
qUBYFj0xZpaSZMiVmxHnMvYwiLo5NZ3Zh7BoBdRNRePNfWADlp/jniXNLTWksxp08iYmMcrvSsxK
DOu7rEL46VCLmANQgxqGR5b+IFZPkJ+KBoq9ANjE8aalRbfCLo+6yMofGosBQhlABtFRUnR0yci8
tZl3N/gVw8T09+Wg30s7u2Z7SyJVoiFEgF4JfDzfdTAmF00Gg0enLtO8EDmVg58rJy9dhyJZhl57
HnQGSy0TTN1gTNfOavDEdw9dPowrbyZPknxFDOpUTJxaQHFstMpwP0aEkk4hqhsSKBdedB14U0LA
pIuERm++FGGX6ykq7ZV09WMe9C3yUw8xOuBl38EAotnEoyKrbJiDrHw/xEHUoujJapr34r1t42RT
ZfWHBpo3SRoGjYqJfhzfkLCBJloVaKgD/LoealDJcO1oqjdbAcCNW8yzNc00c9R3ykI7HuQIA/Lr
LkZuaCflMy6DdOE6cE4qYngWpUOfVI9Dsh70mljEmPVBmPmwL21qB58ZbNyE1dHuxZk5QdU1D6XG
vlinMm0yGCZjHS4ZBp/7WD9BD1fox1qyUZz8SjRGuemVdy2k+ZGVc9+WlyM4hGmOSLEQUQsyMMMY
E3vZN6T8Y+L1GMf9UlwFGT00LmcwhULBe5LIsw9lxNC6alnVtAOIFTuNhS8JPtVftMb4YcViR/w3
kYNZeUU7gBMmmG5SYd13VjXc0HuUPpu1WKEAs5Tt7mx4NCXNkIMwtRHXVBzvCTTu15krjrZ3H5ud
um0S+a0kLv4wefTZoOCoz9Dtmq9drYFLaabnYCd8nTJhkhBT41nXazWfDAPnwq8Xa6Jw25smx8Rn
tMm6iFjVDNInGa6wZzUyRtpIYOvM1laMseQ6j+1Pv6uCp5z2lufB8g36cFP2gNs8+robL/UOWhzu
aWY+ytL09iXvkHANWOxFrh71vDklqYsGzmERNWeqqWeqXWcEzq4pvKs6CKuDaWasI3l6oCVwpWHC
GurutUyqN63gFaQFItjUuy1y/aYOBko/3u9OrDvFVtBoxy89BtpbhfgEZE0LTwQ6ahp0WHGIDDxS
3ksQIqqeMg2mTpCy6cQD3ATeVT5Z9Ho5P6BHiE/KNRQV2j5zMfj67dFEYddj7KkrkEos5xtYsdS5
IvXR1KblR2rRNqghJK4MC/ieib5Np7WH+CWuN/Zk9vdpU6EyjBDK8N4iYG4CcWZPD8BPR3Q7Zkfi
Ef0bu+WaTGId70LobwZDf3MiV0MNQ3R4JePH0QxbgiIpw/XAVucu8D4bWmitrkBiSORdQ8vrKtvo
hrjNOVDWwD3rQSQeh65DFjMu3I7OlPIRTXW9t1HTINeF3fQPbd4ztuwfyrrW0JYGP6TRGsuSZsGm
UWh+B12SRm3zS5kSo3GZI9ia3nWXFZ7ppE4beCeRXIsOqnArV7L2GhSjtD7MoS63M2uaMT5K2GHM
j5nfN6DzUJMi5NhOQqh1H2GqgAaUxiiNrVqle2kAFlIiuCYOkDz6YSYhML3beJHT7Btfuy4ndGEM
qx7bKcHU1N32dU2YjkPvYyx07IWabx56p/2MIKUuIKJ8DRFIwr4KyIDrtCehlTXveoUHSUHKLJvx
qCkHY1trb7qopYWfGzR4DHvOxM0wW5TDPSBc9OBmSLdYrCZZTMcGcU2i/PRqFplx5Np5F55i6Nfr
Kk1P9EmvBQxfBOihuc4jInfH0q62bYP+vx+m+DBWfNDuVJ9NPwROU3Sgs8XwahMAA5FpuI7p2x/6
gsFK6mDjGiID03Du7rUhfu0RvNrD8Eqkd7bVLPjYk0AfPWK1sCQWJq0ylr5CCj9246klAvAAkrtP
b5NCZ03N3Pciq2nmN1h8reopdrQQzUxxbzHUIo8ZiqjFlTkV9pc1n6qWZIQTp6eq5wSiZ8dubxo+
PK0899pYAM3hfx/heNc1LNlOigW5DB50t1Y6Ul233KPLSUuECFBALzEWvQXcjjEzNqj5e5cHJgc2
XmmbD3nd+Ec3UC9hAtkwqrT20M4Em36+0fsYM4WfPQYiCA5BWrmH0RxeAgGoos6M8aCz20Newk0l
lL9WKXKCCB3UMS4zfV+600rO3UOvltthDkXQbOKbSupIpybxWZshn5cb+fevLnd/vsT5B0hQZDC3
vnyju4Dwh/mVO73+IOIEyI/da3PE4hpd5HM6QBjPSCJj+wiEvx8JdXDknMHCID1f5FZmrHRXACCp
3G0GEzGtXg0f7b/uovO8bOkvNyR1ThBwuLncDYRDB52CbWU2VXuIvTffbIfp54sy6jm0qhnr22A+
wmOT60ETxdPC4myhuKSIKCXoEnJcf331p+91jst108JgVMmI5uQccCVEwZbWN1rUlzFs87aloMt6
0kl+35A6nR1aeO5LjYnz0iwZdhI8Bf//gkj1Y5+aJdO2w4zqv/D6I1shZbrcD2fM/1TSjXETY2dd
IiIugRcXMmta3XWNo+8tG2KRM99MCUJe0ZB132v9TKoCFntoC1xnVa6uAjtngbCkPIxtbhwuX1Wa
kIeit3KaGbRi/TkcoDSMeS+mKDm4d3kNl68sSt2VZSLhCsJToWCsN7WjH9Cxd4Hl7VUJzUTGiH79
IsAEn+jmuA+MO8YiOXkkTrkNIgcoW/069ezzqPVArM/wYenkGpFlAsuOXRuHQurGoTaiatVyDV00
FuoDW7JUzuhkWJeuTRTWzBNLPGgKBYLSgmndWJvEeHXUMswxbwrPC7d6anM4uZS8a9LZvi95C5eb
dq5o9N5DTD8ZNIb4MC43dhY6qyqhIVJVTnbMOh37kuCCBtWrIFRpiEIUztzQX93nRG9uB+ajh2m+
ubz/l7sGLcUkpZnD2+0D0Js/A3Zuv27cAYaKg1ZgOQEOP9gJBZEMDESl/TZvUbyUbHjdOe7i9wF4
uTvOqaz5OHmrtnbuDaN/LQir5xoxayWjKao3gTZ8GNjjWfftfT8Ux/9Mza4OzEYMZwmMcHL3NHeA
b/pceelZA5+Mt3m8jtc27jDtbfoKKCAi2oRk5a3gOa7dh/JDPORHRlMaIlWU2vNeEOZyxIZ4iaPJ
PgWP0yt4sa/hmomF9xg8pGg9tvYI4XSZfgNRnE/KYUvbkwligS+JUcC4MMw1QxDo1hHgSKbhL9kM
HANBQlAW1jJ40lUP6HXTaluojkG30+6m6+Yz5+6IbJBUrHUO4ogZ4Kvk9NVXCHOaF/6UxSwO+Ve1
0O4wozEkTHGDI7yxTuGHThWDPdXlhybkDPiNxRHvVBOt2TlXwxZHiDRJ/fhEDAPetgA0+qC/3gKw
Woc3xG5bC2zGCC0eBJ1SscF2Hs2gKec0fvo38oQ6DXDBGn8sRIKE0etXweUsWVr31pc6y3vxZhy8
e/rx7PVq7FhkmPKOBSf2DCwr8jV6Hq+9rwFv+HMPA7vZ+ic93JsY+Ntlz6JtUUhuzHIlmGIhJz8B
n50Kiu5F/sJxgAN+YjrB1OiUHKMPHJfFMvPWurnxKxwFOGLRW2DsBfDQikUZMsJaIo8DFNXfsBOb
oxP4eG9PqC22w4dP4OLdD7fZNCNSebJwKJ5KLoY7s9y59r1IfuZSfw7/BUHs5mdA8f/J2vQmD7Om
/u//kA48d/aFv4OLHU1pbCeU7SBN1ZUiPrn4fL8Lkc7893/o/1mUA0FFho5RUzsUAsnKOv4Wx3wX
f7QH/w7KaYJuYaN5N6G9GtMtbUX75FxNnxwh7GvR6CUz22W0Vvqm8tg27UUyc1Ijfxs4ey+7gdnZ
FzBUV4bYClcyY2ffsJVI/l4gmqAMfJq+oftt0k36CoXjCg/ornjqbqO79KF4aug4LOWq+hEdINa+
JO8mBpdtd04OXPvRYWocsBjrd8Z2ZCKxtW9ZzNAa7JDNYKdGPo1v38DYNG4JDjBXnB2E2a5Qlk4m
7qjmyb4CwzzQzT5Z3dptNz+q7st6SE/geINvjAkYGuxvHFCKVMIjVdoKYNpr9IEYUvuib438tb9n
sPBQ8qFjtYFVzCOc1fAaBLJ+pGR7DLPeSd1yyDaMH+8Qm5XPSCycc745Y5TAq0tvOOH9OyCJerVD
Ntm75AOt/kbcGk9QMDfu2v8xfVgYu41t+JDMnEb54hjr8NTutV2wNc/4Qs23ulhin1pjvW9uwQAi
eE6fCVaccL2gbFojd8YcyXlq4wb4iNbLcJ8pcK0LzrDxekYAPBja8gdgMvKa2R2smmW42gGzBPbJ
BDvAQHgk2+4+OuJTAKe+1u8YVuoBO50TLXLo4jO9gcMWGd95XLHLWIlyB5Fhz3/R3xg3+lea7svd
8E4JzkvlAr5Vh/J1PLqv1JVbdm4b9uY7gWNoNYMWzq/qDSUhCtH1Ido660umwz8/8v+c2H058C2p
6aZlW64rCQf/44EPyL5G0SX7s3S6M56lYDWvMRxej7b7ImeF6SKE1kXo3AJlE0ajRxxJ9Uz8nrXK
/+bFEITwD2ehbpoonjWT7IM/n4Uqagarcrv+HEp6hfxrtH1AWDBvEYg2HDZcP1b47CLoGMzBrovm
2meAi83yEf9IeH15Of8/rf7f5F0YluVwGPzztPrnsP7M597kHzMvfv3Ur8wLx/obvTmpdCWVQ4iF
xoL6K6relX9zCLGXrmsaJAVY86f8P1H19t80x5DsnHlE/kNUvWvYmqssU2qOyyv8f4qq/19HmumQ
oEGDS5Omwa/TLeNP6z1VfhC3CoqL6+fVzvaa4dps7pROypsq8d4jGArOio1GoU/GPvOhcmQaoCHb
0Lat2V/94e37i+uP/r/Pwp8vx5bUXaaOCNLS/3QWMtGQBTIgdTSUdEggD4pNJD+70S6utezdLeBY
KwcPj+iK697tk8O//vuEifzhvPv151kANNd1DceRf0oAcSNrql1pm8dq8F6JrWrv1eDtrKbOjr3m
AVe2sK11RXOqVRf+m2uvPr/Vvy+9lz/OocKxwlUXBbb5p/97FTARbGMda27aq/fcG+OtNRqoHVpn
FRES/SAi/8i+Ic7tiTS9iPI3YT2M0mNUmw12TbZbPuOPZdrX0+5fvzE6CSz/8OJ0iwEwTiPdtS8v
/g/7AgKoulETFc59mk1rdFmvKimLTVl6+iat2f20dYAjzSTLE1UDeNoUoLoPCaOT90kuxn0GIakf
nM2/fl2m84+vi7NBd6Wi7LFIJOHxP7wu7Cp1ag+heQw6z9z6pYeFqCk0IubcbxLpAXJpdAxlgvCA
dteqTjp1SOjcH/J5xgG7MjIl81DE30k5EinV2Buheez0bD+61vQDM3XCMNrq3sjRcY02NmbLD/Vj
bw1fVlBZt23+apW1jWzK3IUTm0GkXPmb1biPIpLmnYiLG06yGMZ6Bh4o0tFcQSj0ZXFoXVyfvvdd
Z2Z16+XUOGHtgC+I7FdhyWdNZu7pX79b+v9l70yW60a2LPsrZTnHMwDu6AY54e0b9qQaTmCSKKFv
HXA48PW1wHhZ0bzMF1Y1rgmDZIjS5QXg7uecvdf+876y3mK+zWPlM+gPfPTT67v5h3crd9J4LBNg
7VmDNiZBjbL1PWcAPsMsXpWoIRfTEb7csM8D9P3RxOnqAP5/eyGOw8rj8KTzQP3lQUtyNLfpPMuL
R9bvebTT28qOxdMyGsQ3A4yf4uC1s8IeJU/DUJ2G0DIv//7N+Nc7x2ezD6XHwM5j91/TgP7wXtCI
7C2/GeVFxylg2KMMsF6ZcT7JKHqQWb7nGv3d8vbn0/Vv7z8rvrNeB4ct4S93q60ZbQ9uKS/C9mir
NJD2lPvcJOFDE1NV0FNdLpWX37kDLfFiCW5tfHoIkgFQ997fPDruv643vi3cwHF9IbkQ4V9uhjAW
jl4sR1yaYrg2xSSuIhpuQyRf5FJGT3Y4//ACoPNVHWAjzuhxLhqbtWmWk1rqbCvS1rkdBxBairEx
Lc253EV++STsmsnpzBSz64uYBJ3mWqEs2BcNi7ejqw2P23jz7y+m+68rt29L9jF7XTyl+9c7O3Yd
xm1+IS+TXDu5Sxvf930CqJlu+sGgLelidOStBfyp8wiHLpU37uIZoXbTdk9qQerZUiW0IwDvcAnE
Rkw93NA2xbM6iYtmnHFXqoTuLfYqhJfVzmbqhiciCfZlIBL6I8XM8EIxOI0QM/z7Xy/4l1WOX0qK
SEbr7RrYf3lcijLyTYWR6YJCnSOzRX6HbfNyp3psLp3+Miam+ZsDsfPnNKzf7lXfZ/TkBBxD3L8+
H6YN+6YPOnHJvMg8VUkyP7RZ/+C0IFojr49Q3ITozEsRXj4+hMz6/Xc6mdXfbMp/2XvY6KVcE8Ai
yQmFE/FfX0mbDk3Zda11HuLCwl9nP8syKg8Brlka8JmhmMvtfRuiw0GyKm5dRQmaKLh5oQudKwIG
miR98owkq/+bTdv784q6vrYg5DTGoY9HWqKZ/fMq0haLdH0niM5dhMfTQtjoeND3Cs1w2E8iosJH
+la8tls7cNXFodZsqzi8X/eVhHnezu0C2FxaWJfJA2/gm+zo6WSF2XeXgsw7KCXcxnXtBUfCpFbB
tKEQUdHOuPxgPnPod+f4YpzRuxoirm5Jm3TuwszvjvMQkpEn40c7CW/ahAYhoe7noW8TQOAYQ0xq
w7Zbz31Fii2uKsy+62m6cDwqtvOSudsc2yvy2+gok9Z+mI6Z0zSXf39rcwn/fKd5HH0D9nAe3MgW
qH/9v9zddYjix1QCxnMCr1t5/qu9pMu+yXxrT/eeOKh4YtMmZSy3kMgtvPZN4/v55rdg0d+DRjub
EOQsBFNgN9BXKzGjWcQCUQ6ze2a+BlbUlm+VrE5LXqzDG6AbaWvEeUZ2eY4C/9FMNoDAghaNRGcD
0g8TeOEG5zqEID/50x0uToRIiXa52IE6p5KIkT6KqasXWYDnMiSvEQrF7PwjgOzja0NHZavol94w
+WCTaQOskfHSb8QChM8qgZqgFmswq8I9CzPGBpM5xuM039XTso/Lsbq4E3OXwfWHPccDbqGpuAwd
CpoFJQ3rBuFSAw2VTuQRlI3PZVsQiJXWT03oPbGupaht4PKX+m3OzG7GvoIGtiN8JSWkIeoss2l9
P74vvAACaSUfBtbQ+wmfCr67Jd35Nv58zv+HLk/VtVKM8FsvCXaFWDl0s4quQwLGrIkIX1Wea4jU
GuNNR7rnJjAEntrYX86CKjnv3C+BjXYrSyDlCW2+KTbh57J8y+v8i/CO5eLgWhmx2gQ6M1clp2az
TPbnRifk8DkwQ4Z1HqxyaBfMk24aJ24OKoCuZwKGlkOlxXnf1FB8ZJvJk6fvslH4typinMdE5VL3
CiITnbMpwf7Z+PG+C4fhEC2xf56X+TWvs+nKLAsdnZ2e7Mr/WZsQL3YadbsyUMTxNBlMZAe/WZAO
yQPydnWD65kkYZW+FfV8L4GGVXGmnwIke2oSHOSH8ckvdHGNy9qn5xvXRIOWQNKb9EUWXfCYOjGB
KwkHj6rqkZ37w4l4TGwqdflL+Sp5snT8K7bdeDd5qAt1WkZYVAcOs1653NbJp6IlXblhrcGVkd4N
cTXfuEsYfpnaFRhQ33b5FIBcke2Bgyqe0zhAulFqJIXz3L+MesSE1x5GyLkiVPNTWK2pGqm5szzi
FioIi0vLBNnntj45qM43A7b3HclXbrfUsPO85ci9BkmtX8nBDtdGRKuQyK1DHqUSmk4yAq5c7/C+
trEMx9ypEZ85Xfwrynp1aZbmnbRmcGHR0iAPbO5YydwtuanRIRGEIHsK90Q0+s5Wqe8Wj8ZrLL7m
9fQUFZl7XSZOFoJK+tCmMr9Mtb61xnI/dXP3rEAFJnKKHwZ/2OazYrKdV8428n9mNQpIr+rBrDGN
R06/InkTEgxKpOoyz+H1L3nyOOfdNymMOvboyo8qKb/hCbthwYjutJTdA78gQTp5T86gG3+TUTxf
hqr5ZUk93Sajw0SlEeHG5qreyH7MXhKPO6zOzsrJcMMARHERnjOyCt6HK3aZ9KlxV6ZTyMFbBqK/
V8BF0ABX59KG0uh3v6LJsW5LT31T5dDdywBj2Lh8T+x6OtcjyWBeQb5IkQF0s7E/dXjzmv4tc2II
fF567zeMKXCE0vwMI5j/YO+nKRCkSfMP4p/FAdixBC4dDQCyJe9G2c8H2+Jq2bj+cVJiDq8DK782
nfWppxw+eFMARRyAPQtB86PiSAGdDvCg47QPSF/VSYfFFWcGauQUxSEoimfbpDDOInHS1vKGbgqd
aMec2rGC8tRpSG6dfusBOI0VWjDkoZsVX5dASp8wIjrMEEIi/1R8m5N4/IiNqo5Dd+8P+Kml1+c8
dg0AQTVQhjau80K8czIEycvoCPiBZfXay9xcLaeIP3VS/iRReYY5OReU0bwSXY+CSTSapsqfok9j
VDR3ImZFIk5Tb+sUsjCbdX3EcXljehB3pIZ+NpzQbhyZIMMbR3OtdPSSzl3G86YPwjjy3kr9nZEV
/nSDLVfU3vySXI2tOV1LG+JEYt9lTQS5FBbQ5OTJ3pHU1JXx4MF01kkPzgOiJX5cjtdYqfDWWm57
HU77j+KspjLeuwPQ9bzvUwijYdYc+rEONpO7YLeyiBRxVyeFhDDF6kTE9M2wajecKvQuc7E81EPP
W+bWeI0qkBF2rl5ojgWXpGJq0xWQeyq/eUKnVcMlzQFjThPaedeIz1qCO29zwHgWi5NYCnYIV/1c
5jXbYBL6VOPbpAPueDeT1427ujlM1AwomdFQN35huEncx8RC9u6DNLiJ8Dzw6BbeLvAHSGiECwSW
Ka9CXWfdW8cIvf72RrUJfLOlpVpszYMKYwADK+RNxd61dfGz9o5EP42/nJGfdzAIGLay6Nnz+8Da
lSNrit+DBrVATmFcF/fuVJBLFai9203Rl07NXzTsDNxaKLzdqPtqdRyzk5mQv9ip/J2dFNW27mwS
GxZAnu1aXIRyUu9z7kIKDjKbMBfQVqOha9TJ+lelRLoNLU9ciWx/HPyuug+VY5Gz2Jp9NYZXrYf+
kXM4vv+IkMgo9vZl26eXUjFrSpy+OVvevg0M4+6U+kUgQLcXsSe6Fesmjk+1D4W9m9LCP02zobok
9lhGlj5kC0oeU9BiN+RYuIMxV93naM3yvOc6jnDPDPAQJenfOF3YX7vQwgzB3DLTeFT6RU9n1mG7
piSOgjmgHtfT1sdxUTqRf983mFw0tAxoq+lwmn3Hvri6vItQw3eumN8yjPPl4ILmm61bo+ROFvl4
p2JcdLFTRLteR3d5hyAoX9rmYGoY1uFAy8ull8rm7+akTUHoLmaWxUQXKIcb4BG6AmwRKrffWhGN
+lxATaxElt/OJQ2Hm65DvPPxL+ZdCqDXB29VeF/LxJmueRzZGzp5EqVM7l3TBRYXO68Le/YsqkFu
kD56pzQlZysefSDV7OCY2UipM+gwkXxae3ZGZzct0c9gCH+ljZ5OKpRvumbW2OaUu9KGK05UnRPZ
3wsrzihJsPJPGNl0NXj7qDfc/y5kxR63D7a2qy30Xe2PFCqSUaoVnQZzsWbu78ppf0rPeSORnKfL
BSIWQ0sEcsDeIX807URqoq6+jM3qyCoIN7IbFF8OlLDKEIgXMq7salCf/mVthpkUa3CARJMq5Zep
cVdpt/oeBuNnjwDWgHxUPzMR1vIq4RDnwUbEdtQvCoFRypyDwfxmat9w8CBgMOiL50rfJJ0hdSrC
2N/LetvPIOTidNWa9fFG5+rWchEvYVqqR6yA4YueCHvoDaMs/js7XLZpmEkOKCCnpOYUeuBWSm9g
lqibb3Y1fxshKo+z84MIcwfZZmqXz3qeki1KYbmRrUSW8skaESlVaGE3mYd0qPfe3dIjmQ+/3i53
iG0dAS4T/vS9kdj6w4iY16ZdlXLGu5t1Cm+0G1oOxgVkwFbBxsktLgva9glp7yZN6kdtd1h753FH
nDjuKJw4DMfxdGa8PZj2+6zYpUGHUQeucJGT1qMmBr512XH69beNAnxV2oRCTFlz1+Ry2JEeHbhO
yFsxPI8tpsayc/UJa08WI+Mlg0Th1LiRU/mQDLrEbGaOjg+yd9EttUfiQRFoKXYGdZzdgk0Wm5Ol
8aK2FvqAKoF7trQYS5186DcdUSFOBlWHog8f/MRZtgSDG+HC9Zd7QL6WKL6Ohf1WpUztpW98AHfW
Rnj1PaHMhzEmjA358orTy6Gbq3AfqWyEReEQcZP9pOI9yjpFWCdjInV7+YmN4YGz6LtcVkVLys6d
BPiDAni40goeQxgJB1fJPbSAbl8v3VNZO8TFIsfbFUDGOKHf4Po7VY1gTG5Y5QL7CF7r5+xRYgjk
EiybhAVNEt0gJCJRcaxMLOemSdxnlKz9tqrwzy5Bc5F5pTYVtl2qivMCSgrQDDwDXiiQaIEquvGP
0dhm+NLAK7FpoRceg+oQF+9h6v2cjMeeIdATqzk/zCZ4wUQ674oOgWecx0DHU7H1k+RqO6h2xcCo
TodIt6nxH6sWQnI4PbUcglk/BgTnVvRDWyyViMgRbdA22gNh8UPrh+l8eKves5gkcs8pfp168S7a
qrkItCJdFeDG6TK97dy9iQo82hjdlwZiQtKw/agBvbEzfheY6cqUJIzIIu+EZBjLxwXJsL3wiDyq
NFTQpvleAvJA3p0okGjvhZ7ULmo0THGE2IHV7RzU1NeGTL5pcL5q18PGMJTXhIMgZgR9rAPChaSH
3nUuTfp5OQydugtjj1ntFBHXItWj6/J3WjGsWl7IyYv5LRSGQBy7WM356xa9L2Tb31XEfQLPeqw1
7CxfeBXc5fLs+V+9HpMxcBBzD4c/zl2msLkHsUEjjJkC3mNuXZKS8+LO1QDxeodyXNKs2smKzAmq
CZaK79lbY4B5SWO+lUhkjBVxUg5htoYj+km4GYPinO8xe7d71B0honNUEE/SH/GEFgKr55y6O5WQ
Btqzu1aOR4Rc8FmQDmC6g0565+iuwkpff+u9L6U7vFtRwfFkOK9bmIsGiXRneVEiWzU1vSDA2Llm
PQHVqY0lyxqLs5xS4pSgVdrtLydheR4NfN4pohyGFDSE5V3CLheDgdkUkf9gDWQPre5KxO/5MfAX
EDt29DRlLflRtb7SAp2ek6iBZZtBAXEjukRi6XrYw3XD7lNA3rPLI4Qt3CtijjZxJN/oeNrnPiZs
hnEBoEM9lkcnCUkf1sbejxbA83KOISR1iImCKVulid1PLwqdW5/kF80yfHbgS6PrDvbozIF42HiM
QmnyO/6e/O7jM+gm+V2aVA9iTpfT799Xg4RHuJA3J/0mo6KyCWRweS4+vvz4QFHSgnnx2XFbofLN
KPNVlqeHgy679K4VomA+3uj53MXTaVi/1398bx7S97TGRtwY0rgn1zomtrLPQZcmdx8fEIL+8zNf
EG1qEtx3JglfxeR/kaUAguEbmk6lmiLg/taVmQ9fBlOHkBZfAZaiNnKYE3QZYuWsbN9Ad7XwK5RV
VlBswFXM+QweLQA1M1oFqrzKfqMqNtvAWaY9/L1N4XMJIR1lVfuu6hx5T5EjwY/1Y7iCKql/gkYW
MMCRF0UrQii1ictS7N+2H5z5lTTWBxAEM0xmddt7E8j0IScid8YWxOF1G/jWu+f110WmijBu+mMe
2wy2z+c8T+6hfNgHbDBo1px7mjJ4QxaqOUz55c0NU9piD6Avgq42v6hOfJsz5W8pT36NC5oxX8JR
l2uPMRWc/rt0W3l0qZHfck3bPuhPSi7pU+joq3JF+kCkXeFk6e0kQWxldERxT+vrulJO8AjYuSEr
ihp1tZVMHg0RZZ+8gmqwwcGzoekRXkw7DmhxMKAuY32vlmy5a5OyObBJmUO2YibjPLOevNE5Sndy
txTR7knZhqSjanmfRZM+M724DdwhvYZhZx17SIpIv+Po3ieUw1P9I8Sa6NhztLhZKid4djw2kzhx
9NZKi+qCAPxeeVgvyqScjnk1V8eiwEtgT4M5BDVYzhlolEg7sgwzJyf7F7iEBexNDSAQEAFmh97V
zYNNq+zGBM0mqCIFPgp1rIvQLrUSMidt76rq+tnvunsvy4trA9ZQdQE0+TZL96HLS64TNzywb07k
sz2AcAp2OOecRw89URl2uynOks9aVXcfLuim3Q94TG8yH81W23kotd1B73havjZWiay3HJab0oDt
COaSxOfgNQ8Glnd04LerJgscx7437APJmPXPJVAVVzYXL21+9B2xxBLkzHHRIdyWmd3V9cxbpINP
i+tiI+2dCjpamh4A3uidMcm5mcSZg2px6EPpU6FI/2Lqeh9Q3BYyIhFxfnAXAZc9QWzHSDKCU+lD
RFOEWDIRXBEw/fzUcrwfkrG7NEnz2W0qGxpg6R2DoLCumEeeo7lAp9Z0+9Bn/x+Gsro2Ff2TBE7c
YKLkc9/G36zQzbDnhYCvZH9FcPHqlB6BhQYmnU+P7twu1qs9p4SMC3Gi3A4JHwSd8FF8uk2XnAbt
39IpSh5Ghf6mqiEUFSLpDhX9w9vW1qR5yty5VTZaSeax0R4XwzLffHzz489Mtadvw+eaHCVL+qii
pZ0+TxPujIwZMA0rjgCbCXbBXFfDo44IeGUrLG8aUzb4vhrpXRuclLvKB34bVRK9pDZMAjDi0x0h
BiMIX0BOYV/BZyaWBktT3czIv/3hOE3+SxSLiIT0at4GSPl82qKHduqQPYKOgFHgMNdyJ/vU5pTP
Jak5qYeWk/v4KV3wD5kv+UQIlCgzwp5EcVW2rbkGAC3mFp+ylcB5FjVHTxYsmzp0B7lEZDyNvFoW
OXT2CZSmYxtmxwm+wAaA1Xsm8FkF89aVNWBkXHpd5tX7Skbbsb+PKMjwJxCfetMV6Q/hp87uQ0+f
E/U1pj5R8wohtXRH/2Qnn1o9zuePDzxHT7Aqf0grZCUNTceyS6tlCQFmjxM9+4/PGrP28Nsc/mm9
mrw+tPk2Rf82EmhvTeCTToBxgAolpKWZLs101qW14TR2XhyVXbReh3Ir0hoE+wjtQIegNye8YX5i
bGCCcPNES/8kFFe/5tmwWZptMCv7CENQJVKUtFFZnhSAEcY6/vM8+T8UJC+4EB/rq/MydcY7aKd9
nPpZg90gKM14BjM8GL1M36QxVJ1e4DpqxqymnGT9UmKi+h/zcyoUZzyYKLt0/Fl10pwCqS7WMjGr
4qi+9SvvVBR0o7uk+eX1hXVh9T/ShSNmb5TzsQgPWUvJN/sCysXYl+ewjV7bJcgeswB0tJf8HGXn
n5uZV2w8JId6YHWkJCN5a3U2+AAU2ioCc2FBqWhryNJVQ8YEVWxSBoS0sHLCxIlhEncGaktfEqEx
FTvc+hwOaUXc2EX0SWjLBa1mPZveXjsguOWJM4kCmvsYuBLmZNG9jamSiK3+TVNLnvKMxrpTskRp
bu58Rsw3yh30FqAtyi72YwkpyM1X23zRIWqhDTa785my80bO+fIgnJM1GXWgy39IfPnUMtJCBDp2
OwsI4IJk0huyaDfmNqkY0k8PeE0psVu5zTmT2DMiWAe71Ta2xNfMcW1yAPvbQfbVqTTOluFtfEjb
8sBIIdykFTwp1/ygNWdRrdHS8zmG0l8MEuqdcOnebZpEVRnQwu3Wlo+phl3afgsKN71LzeOSzvK4
FGTpJu1wQDmjGBOHd1klBX5maCg4/SHATfg5m54xNjzm1u2THc0QfVMTnZEuMLu0P/K7hSmnOkLB
69b/2ckKrHNUPArqbAqffFNazWefjWGfYFMNYYzGXvy1imzsJU5EnCriexTAZBM2rEubpTXZzkC2
mqmr+csYphRut/Xa5lEXcbx32u/Y2LKjDyQJhiniYf8pkbrcDm783vvWTy8R5Q7OXgksr3vL0PPg
4eNwLUtGaV1AHZSlwdnuWrlngXhNneoZclGyS/z461T5yzbHQ7nHzBJtJoWuoWDZP/Q1c5qhCnC+
Csid4lOcJF8jcB6bVsyoeP0wAUCVwRgh2XlXU62mEKHKImaYKnCmWkBFw9qUu4W6XSnh3gVzjk5Z
MPEo+qe8H38sBnFy9GvKOC10jJ3cbGovcd0i+SYljBTuMBt3i/1l6TNa+NmK51hhXG0475dIZzti
ptHVVyR4WdB8ph9Ru7Y4mEhvJxBWed+RNNokHNOzDRCNAxNhdrzSIM5y5qtDi2KPjOzVM3W5nVT5
yfN7eIGcrG4qj0Nz1CI4zypIdkXpPy6WfJtt7bMehACBSd6BLIIBwSWBkL7zBBFfruCx9fa2fnn5
DO6+78qdPxPMQXOalodzwWEpDgxfWePn7h2JGI9HqN5tfE1bMxjU7jm0EBe7TuHQBJqox6OAA/ii
aWTYIcbN5dWqmsdoCUH1gXdXw2Sfu1Z3u1bO5kHbl3w9SNL8AnqTwfuM6WoziDM9EjAnfzaU8JcJ
3yvaOUK9gHaC4OZM6kfodZ0y37KsAqvwO4m7Axik7JavQTIMr3mWQo9O9f2oo+QRs+ARolLxUm6w
O970MfyKqWRNiK02P7gW8+TJ5hBfyVlfJs52bpAQ/YxH0PHb62ovjLzXOgy/+WXTHkNCIzrQbvdt
Q0Qvffr9kvU5kF0Ki8qlfHJUeZ8t+lKNwjxXjAxJDRtelsSKL6msw6scU85XcjuJKIYBK6NDG3BQ
aisYhQUNUPr3VEcVHucl6yCq+YzzZ2zPzA24/0bnFZ+wQT1MbEbRni0tk2dvyX6OFgZliub6tmrM
nTeG02F2BXG3bfWjXjQlRq7UUVjhNyRbQG9bYX9yk4XU6YwAESjSx5a04LEIOwbu5qHmwHVOazov
MvrcrMOO2E3ehGk+V1Pv3DBcS46weX64Db9No0fQ2VXFyGhZ1GHIg3rXDAMAVt95sJPWPtRBRUZ9
y3Elw47gEP+RFtm+jsigCBO5gYxGFgGtpk2c4UpRXMUbzT/04iX1exOMP2RnFwcAw7de44dXkelj
gZrk1IctYdnQR8q0wX7glMSteuzQzJDCrUrblY3fJseaHweUTQpMPSZiM9mhomc1Ogd0Md+ZRw8b
xoOPIWvxQYRlvpl9lP+26tEf1ojwc3++q0orAvNLuERP9zLzWiZcRj4mTnXwBfVn1ZEHhMnKy1jd
RsnhZ44rTluyc3dJRMZeOzuHMYueRrDg5zgB75OY0N8hTN1Ax7utvQl00lyc0eokOw3Z8qbBPF2U
zMOdtCKrL2HTjdM52IvM/RpDLt6kiCNKF5wpPuCTzcoJ/pmhKA3dwsNauWju9jUG2hAP43CGpiO4
Vbk6xp2VnsUOGpRdMs/MTZd+akcCSm2OIg2Tm42NLpUgdiIIQJTNbDW+OHl14uxdm4RXvSCPiha/
xUKZX4pgONW6/9IHIBywrhF3bk/hxotzCGQzCLRJfDdeYR/HELhlOVOhdwn+IjUfuqQrr30hUSka
CQQyI6zAsgrrOYbDuTKis4CJIY7tez8IehKQAouwRdPKa4OyngRdYrpr0jIK33OPbbOvuUr3Fqwj
R/Rs3qhnNjLtgZgGGdOziWYr2W0zk7VBqW6T+i13aDpwLFRA3W1rQF9BBBfSHKzpPuz6JhxPObSD
wKIsSlxG4hY6JYKK105OQGonACNcgYHcuX0RnUMaxg+IqF5sVGkQ1927cpLWPoROus3dLj44YAf8
L64hJoL+THWVzNcxxH2lyobzjIVgH/dEyYS1A3EHyaCDYzarEiYg2bptKJTU0XRmA73TBFJJytJ7
T2nmo466un3fb0o/QUI7tlft97e6i4e9gOwpdVPedQt+B7XgXEYDx9wQLTnEC0NegjYdhxLow4s9
Oxgkutdg5lEJrfK1tcd2n8YT/XJbXRaVAnREl7H1tLfcwUTfoqcZzhLn6aZVGmBZBKg4nhOGatl4
QhdzTFxib6POpcIly42GRM/ogdo178lWC2QGjCFBdqWacbhJcyYogPdgMVTNbs6D+WHybA6dsQp3
4QiTtOiHXS2XB8uHE40JFdOV2yJsCDDERUpWd33rzAc9Qzzr3cDgSR0oQUVIOK3+BABV2e590Fhk
p8awHAODgiTVwc04dmLvStrus2GS02pmJpAEnxKkgs9V5F6Knvetc3KAyna0ac24U5b+nPH2bezE
W4ix6bd5El0mE716S/7dIUeRc+HI1pv/8cPH9/Sf/8fH9yyoxewIQEZCuwBb1jKMXi2sH3bR3yys
H59+fPPjA7gjiHeA6zZjX/cYD+NT3Kn+nLt5f7YWZ1gDAPj6928C+erPHXsXzuD1048/CSoOoM3A
kL0KAupv0CvkqhY99I/1p6t6ucQN22RhN/9lowUN8F+f2lVdnfAesIHU7fn3D52e8VH9/nUwcw7N
/PyHlackTvDrnRfPfuqnudtLr/EOlqsOH//v9z9gdzHmKrcNQVkE3W+v1kkWQOwfL/zjQ7r+ssGo
r7rLco71cHoq1/BhfdsnHv8Savrxw97LWPW5K0QFlCAGuVyg3fN9WqHrVx/fmkJS+lQinyXob1bQ
BCtTUTSnjA7rQBN+wSYn5uyoY8asXZV88xfv/ePHi9VX3MqwPzj1i5LEmrqGwzEZFMFvjqL/b+F5
mduf//kf394rlsJspeb8GP5oxnGF7yDZ/J8tPHfo/NP/tfnWN5B6vv03P/pPH0/g/UN6Lj2aEMqJ
y5wVoec/fTyh/IfgRCdt5OQcizHz/B8fj/D/4eHxQUQbIrXmx/ipdUVK//M/hPgHf9Rh1igizwaP
Lv5vfDzCcf+qoowcUgzgaHo+XntbBKv2/A969qAwXYUMB+a37cmDb9pXL5xjkgqJ8Wvd8TEXQfqY
5JQYlVMe7CEhiK+1xRN20RZ+wkJeXsVIc6p9umtdtEMyUu+zxaqvEz4cahXpkUXDqavVD0yq90lS
58+NtaYNZFN1VWPbfhY9Pgc6wJm9vMUj+2kdTR1q9rq94K7nuUBiA9DUCR6BHRDSx2zoOSjGbZH4
yWZ2cADQ3pz38LRdYLJZBNV3GPdO58dbN+3QPxjgHM2szI8hgnYTIqAomCJdZO2Xx8UQAKidefpi
9zRtVWa+Zmy/VjcQfNuz7+VoWD7P89qXTAPovKQdmCoZX82M3SG15hY1+zK8qipkE24HjxEzJFKU
/OlrjZWl8koM5QtdYNPczcvjjKQOcVP3LQoi9mkotE6HPRbBXHjFSJSiwLH2E+EZzeDcCZF9jtoU
X7Kfbrul0teouqKMmi/0wbYxb9Ynm/QAWNLilEfLS+NXYmd5ut/6vvxpofxtGv45G5zVtlg65IMl
hRRZLHXapsd6mZ7GQgP4dJ8ZkG2yRFb72nbU3pKK/nhzzdUYfaJuAtns1Q/JSA7vVE37Cno+U3yE
VXM/NsfoUEwJeseJPD8MK0djtPMgjX6qew0MeiQDC9NRSoxYB+H7aoWlx6ys2w0N56uht6tVc+ye
VZBFNFj6/FPMcVpmS/1ghQi6JPkZx1a+8xx1xwK4+ZH13b7PorhcZXIvCq0E9FNFiHaq7kO3gq/m
xe0pajXlF8rS1Rxi9h4XhxkxTlfOnejI7J42ykqd5sh1U1dzubUgUR8HFJYA/7304kzWr0bZ31vL
no9z0olHG46kjgWRKHhbPNh/tOrbYYMDRuwG20/OwsXMG2bIMLXIEHzEOelIfoj8SUfiAXs/SiVN
axlQ6lsv7OJKWVRcg2W4xIRdHNN6bC92UXLfw1aKwCkAAIcMGj0tZeDehpkBj8rEE0MS9Vgm8+ci
a/cZd9Y5jOeQuMP5HMoYXo6wEP2FKJOppznQ13ypOoC9FYHDvAwsF3YW75KOzvhHcZwn5DoDRwmo
8Gwuf0WUZEPjP11oVQ3N/KmeXfqSvOWbIPvffJ3HctxIG2WfCBEwCSBzW96wWGTRc4OgSAneJvzT
zwF78cfMYjYMqZuSSBYq8zP3njvX+4TBJhwVUt5YQ+ztHCSxM3mIExhwWhUmjudhLLrzCO14kcEd
UUXQzntwdWSSbYgMkkCvjf1MKXeYZpaR7Rmtvv/gc8VDMVq+/Qmbd+EgM2dJNG9agacemrLaVkEb
w/kG66etihIKcc85HtI3MxLNgyrtJwT+pzhwUPSH8jUygvKc4csFp4MB1wvx20NFYepHxCkn8IX3
zpvbEv8ya8vfWdlM5qk90d8A12ri5Fywkd45hhNtaU+hFXSBB/AmBb+UMHftTDA/5pQRg5ClvNEE
x0RTVgxZstG+d+K4voBW3SdN8UlvVm9KWSYMm9Z6fDEUrAHwQpfSTggjbRp5VMC8DNNpTxHBOhtX
za/FWFRXX7DysUrSMIaxP4F1epcKG9pMlwudLP+wgmBTemKRJRvlR5yQHIj0gCITr3YOpNxT43ir
YitfZ34V3fnTTIayjNAzYPhaewWCXWHk3RV8kP0oUvNq121xlYP/OM+0I0050zGFXn9fL/M1Vt5/
hj7a1qV7DAlQY+Myb2VeyW2xKfskOaKxJMYCytmx9329wWmntlmDdiOOEJnENmyYpDL+uEk5kA5t
g0RydyJyOkBiHpwOkoIYWFXlndc4j8XUvdEm+I/WX6Dj9rXi6d9GZmzea6JDVoX0DRrbvtuHarZZ
NTXc970gPHxhSNb+VxgHTH6DKbgXjXVqUmcgdCAYDh2egNWQ5OOdlxv2bjJdtQh3d7lvjqSQy/Iz
cQdx9R3jZTKdc954BMH4W20H0Jewm2xsKyE6r+3+JTGOf8O00QHqMrpzCxTyhjnTSqViOtcyfc9i
6ymMR+MsWWz0aZY+N9M3aKRrF9nyJTGM99zvzlXlJ5s59aJTihBiZUedvbaByTMz9blpWcjf2/AD
yTPgN8P0OZvF5+TxmT1qkl3X1OoYutB6cdzodRm38UHxxG/aQDWP6Ckc4fyEDEhfaYJdYErhQywJ
qWYAEz0lU2qjWYpvo5kyfmoWwlViXBaRSj4yrrQq1Z+FtqNDXBfvQeSiNk1zatA06tcEnWCVmg1C
poOKoOcmofmCPqlnt3zuyDwD9JiPe88q1VWyHTct3wcQATKOrs68U3VFoIjRyr2c4cH5Yz4fQwJL
2MKiE2qmgh08Wr0LBNJPHJEbq/fslwGI5gn05cNMu0o4nOfeBM9QOAzM9a0exw9rvw5v9Z6bmpkh
w5TNUNv/7Gn6yjHLvk7W2ewL9Tplw43C6GsuwGjVSJGRGeqXsFdL0252mqBqY1ul8gvZ6QCLbniv
9AnzG2YuwGlrtN3pxRbW+b+LhBnuMZKSWzHxrS1SNhP5N3di1yFkzPLW2qRNzQJI6PyBfQ39q/1l
16b7mA6mdaQlc+7s1Il3Sc1NHQmWGkITXt+0HfpBKyqfae/mLaRTue1siBU54R+HzNEo5G1SK5Df
oaxKpxOeY4CXVr4qguEba10GmPmMmivZtxZhaU2dWmx8w43f9urs1OW+H3CPaHeguXGuaHbMW9ve
jywsz8KKQdWX5bFKma+xmyJuMZh3VuRpFjSVftQqOCsOIBaKTrdm2w1Vv9HeXV9EJ8jzpINV8Fn8
LPtbwwN6EAZDt254pKGZt1Wox1todk+tNtznxmpRfIKWKKyayAmykAxYp3d58pnhDcQQOP00pguU
VAFji8iLj2KZXMaZ2NxWA7VEWREWxP0xJ+1lFux5nVc9DJ/PQSw6Zwj61cCixEttVNMZz35ZNURU
TehVeKWdrQw/pFrCjuqyo9tvSV0e5gTBFFKFntHMleUGxWMyEIpQW4dgIClXNy7AKlkjyOvt6M5z
y78dJnCy2KydF9H5agCARz3I5sExjLehJDxN1E9YIUBg7H/LCDpdBKvWDZ+EtTPplzdoiot3ptbd
yNFmzA+Wm377CWWHsGGRCTRUkroQ2GfV7IHFE8utPgr3ZkRiuCLv/HIF2tV8PpiSoEwWNfoRMyfK
uNY/g8ne1TQ/bA9XrciKc9ZP/xzXie7aIPQRCMxcCn7sID0Cg5MUrA9aq9p07Na2hVVFVGtJ+5BT
ao2CRXuYdA/UrJDh+CmSnznOKyHC7BARrsBQL4Ih6jDFy3zvNbc1OUrpbB7yEg6K7afuauzN9py6
2brHIMNCplwCDacXobsY83WAgruJD+1iLHCT4RpRu60Kcp+KCp/Q3PKeb/mKPNt4pvu2A9m8+3XF
37Ahdqm+VgJpYDg8KpuAZCbXuG/KA1TfgJH5ZJ5c9hRLhV0n2EMoZEDSNdCXAsZTt1xUr5FQgPKY
u8o+5+4kxCS1cGLF0XQpccxDfR8flmTDDpr8UY9syYxRYWSVPYwaivBmcRP0OjV3UVb8FAVXLms8
YHoFMrp4qrCQtT7MFdkvYQsesDYGuCtpODVthoFwUM5wspcbRac9MKVEHH+LIb5eAsVHyY60ekJO
iT4y6OzrDOw8QFp85y8bzC6rFslI9eSPwQK5RoNdR9ljSjDShf9/yjwJEx77NgAVMpljd26I++sx
DIqJ9fZSlA3+MN6hUSj5kaB7rdpEnc0h/0zKFiqWUWR3cBnrY09a1wa7b3rnDsW2oCdiowo/T3ro
HRXcr0M3JuSY9ilmjZB/aszcp8aR9cYrJ7U1uS23LnnJNlzk4eaoybpvsJP9/s+4lxFfFnz2vJr2
RWBs4W/nt1AZvHc5jiPPbI8lyrX11FfYhim2ETURIh3bYOcmgFmGQ+HbxdTUBvBAptUl0nyeytoQ
8T5y7IPfykuhEPjzN+uNBc5WTpJlQvfZ21RYLn3AynPNLU7Df76sJH487tSsTb+FbfKGdCqg6xW0
zCSNjHWBFmMdamfeDGzl9kpJBOgZCSA1foFM9Uc7nLDJ69a+LysrmVdlHTH2NWwegYilZhYm70nK
7pEBJBC45RjgpWOL+5p49YxyyXY37SwbEnZR8wHLo4MahoOHa2Fj2+G9Gori2QLqrhoq4BIDZkjB
uCHTJGRKOkZnVI1Puen1LIhNXFbI92iuuOnwTW3MrPIPOVajWaMLA5dc7lwfwmOnRrnxnyoPkBWI
SE7RtMu5wL2GajpoYPnjFsiS6U0tDtKg9dmO6GDYILqwrw3+EQs7xylP00s1VW9xpDweP3YLsnDi
BST4ofMlCnzxXydl4O2kHsHgzwEvKJmoHSSTVa9Q/afdDNpHehfmycXJHYh6ZEWIjdpLUJ2PBIrY
+FSs2v2xZINoKChIDA3RjxZxBh01DIicqzUJrP2SsEL60dJwx3JK10GbP7EK4SfeW/9K6pdtn0QJ
Scb99+RWvNxs0d1ayLuW5hOzCEAIldcSnV+s7kzkVfs4N7vVMBnhrqmhy1bEDqzSlEl5GcEnnWxJ
8FAjD1pXxUFYKiJ4zfQPKS4UtG3eBX0bAF/hnEgoJIYmDmCkig5pkHa/0aetoVKWW7yc9n4K2ubg
7Vn6QcZKue5bzu1dIOovz52+9Yy0iMSkWQObrZBLIdsp1KUOjGMFuvXQLLzNznfGm2WPHq/hNJyn
StOWtxzCFaPOwp6Dyxj0n3SufELWB0hc2jeiagFH2W770JQPmB333OLtNeA+2gtGOZsaZ3nE0Grf
ORtnzhTeut5ftx7vRZfV0M5sUos0JTwCsZ7/ymQmK61GFI7Nc10gdryDUGw9e6Hn8IrM2T72K2IW
6E25PYobCT5HwC4t4bwS60EbRnuPrCQlc31sivuRBM474kWyY1wE7Fn8AmuL5esFMDATsKS4/Eq9
OJWR+e0NgZE0BdoExL6w7s222hmKyX0eBa+RpfedWaW7MFEdSx2qHTg+7lrNd3D6yMBEmk1H0O47
RVpplYUm2dBQ3NpJok92SJKylitwbGyCk1Ty4jXteEd04NhP6WGemocpb6dzng3rOQmwShFWrp12
7UfKvdB37JO2kA+kTKL9NpZ5zmsK/x12n/SOED8IuWhzDlUyljYqSeu3khBBK+gBW8aYbAPIBKUe
OF/QCkIvTBimk/1kzPLRyrX1UMrPXnc0rEP5UFn5ztKt2pZzjvmS6+CIVm3ddOJM0I9xWOLx1rnN
KhiTKOc7CnTexvFxgtxAO3whiPQ9aw39WrNjM/riT2sYMfb6+D1I+vyMgOvz98ZKUFwR14S7HQ/G
rkQX1zOImS2veYpSzhencS6pPRMN1bVkW3roLjlWKNkfnbDNXiMH99PkL6trvjcSk9iK5fscg9F1
MAUoMR2Ee8IOi5aNOoN+r9QHqSzrGVveikbEPCiDh5q7+t5evtvRAD9EXHJ8ZK/f7tFN1Yzb9/5I
vbcE2pGr0QJXDCnnahZoh9QK/3kza6Es8w6mY+jbSAloT7fc7aqPxCCRq02YHTlAXeWYMZtaFI5F
8i8RjXlxIxejaFSv4E7YhCcV2A5GmyGGNqN7bytUR+7dOK00lnSCVPd5NBhHHc/pOR5JTAxTAH7h
WPuXoiyNQy27J6zSfP1Nah77HNCS7SwLUBUwRCSDT0xRfMkG194vzoFVOI0TOVRC/OnQ09TiWLmD
frewIwmLqSYrpPkq8jE6ZElAia9JXCwNENXljxxb0gFrDOqLFzIy1UdEBghBhSypKfbA9XC7Pejc
upkzjnecBvkDlc3wUH9KMZe7wWnqTQNglcwnTE254d6iKMIpYb6hMnY+Q+M9CIgNiR33pCzQox4C
iDPZwie+meHqaYESwm72AsP+IYs557nFjY1hGAxjcvPRSHDqV7Hf3w9Wf0yygWmuI9OnoqvZEhcl
p2aF04tM7hWr+vLkDPqGXoNhpuxZ5hSRDyveLtbIizgszOJVp4+jB1gzcb1vFMeI8wwI90KUTCOH
5zhM/asYjiEz9DvFvWzDHj24mqA+7WE/BUBRkPEAY7HPR2h5UgZ7BudMsQqffyTJutMYGFhQh5Q8
VQJYDrFBbY3pNtwVaSDXFehqDHbEhbsVkr/fiUWPUnmVDzhKjJiUAHhQ7bYPDWjCDYmgFabPPRkA
eDmYlft59AAq6VY6dOOZJ+67setfpyUhlfv5fhDyu3dL9ZSSuvJUEVYcEiaeSvEweKAwLcsAFtEZ
yU7n3tHozHBtyIC0KxdcFsXdZQjTN53R9nJckoLDnAGtmFyXhPXgZRvzI7KCmrF+iElkcg7k78G4
NIEjkIa3Mpw8WsVIjeRgf9hMzXHnetsua+M3z0fckjavtftNJtiwTDjkpjeJSUgJvreW8YdEjVFE
ozr6XlqfIK7ce95AYauL7DEZyydvbv091RdZ5JO4p9QJjyFp0AcVEZYc9SUa6YwwjAxv9DqoyZZE
AUgWVmex0yYYuCVdeUUENBv7ftVIv6A+4q7AOJKuNXEAfcVGb6hwEfeT9QBqAiSyUXxJw15Fcxru
Y9Zw3DgT5TBHsv1LBR796ZCBVcfzkR09j6FC6BOhGfoQO2t9AqiPGcBZ6YSxcZrdjBmCbarGE5bG
8WT+jDGjwWWHaPs9gfex+2QyQtm1QfBp1COL2pJjsoP/THEPTLJh4mrwSUaREIfGEnjKgVw0NUhF
3ZtXKhBnh0i5O/mavBHZYaPR2igPLhJED+o4Q/OOhGCmVwSJKCp/r7t2IVU1Qak7N1ETYyPUdw6C
1W5h4I6koUp+bMxuUZf7TfRAW4HFCMmhk4t7M1Tuzky8e1DL6R5B66MIbBreDOkHcPly+/t1ku00
8/2Sq+VkbbYmYu9gqPLF78pLIkILuYa3yXrcf5TUHK7EXK+t2C2JanOi9XfLoX3yUIgtySbDPofV
UdezZtHMh5ByHc6ZeZxqhoOLIHqLnKGv2mDn9ulb2WQ/VVkuri2yM5ftLe7U7uS42T+fhOftEoZB
WwwnOW2wP0VtWhN35u+Hsf4eXS5rFkelkeLsUR8z7P0E0DcxpuJQkr/nLmAPf/kQpjAmwmiyUTGz
pjYNiU82HwmiXx6R3w+MfFtwvES0G6TxnthJp/uAvXK6LJin0R62pFj8aSOFStJOn7B8WWvKPfiN
07KXEOVRmBJmeD7QNKC7qyyLV7pIb8UEP9WLC3ejiUr2wBMzHSwJbS6b0wzCfZKjgyFp7YwE8xRY
0miyyDlNh23MZnpnFAp6bPZTChxalf88J9nfwITcCkqD5Q2LDG5JEj/UcTIifbKcMNrZkflKaG5/
skWDhLvHlhkxpATtTBWY7fVoPOgR0PVUkVQgbRIKotw4TeRNroiY1ozdeCHq4sV0kLp2Jr722INg
L8cHnlyuQNjX3ZLq4mHK2wkdnBGhAnRNqnnPfIKHJwyJAeztl3JurVWU+geXQ+BIUh9RiFUZ7OZq
elGZ42x+dyQzYANCAZd/6x5E72TeG7JLPyTOZKAvwEd9bZwqy32OjNHemYbvnMxierUhbKBGb43V
KF3BGiPcp8bAmd2F4n3yQH1a5im0ArFxUqbcTKxQHoGiwHo2exJd0JLFkFch+t4x33YLnQfeyBR3
NcIBPky6ana0mrf/nstFVTAxZ1z0/S8i7i/N5D/n6sdtX5s4uhlThFOzq798MvGYXCh8KIV3lbnp
gmpN/42EbAjVYlQ0DE5hPNErsJFHxsLGSuvWAxMWtOx1hHOoCt8+GfxhyBvLwJHX2Ctaf7mM105c
UhTxUGaE7s7AFzr69m/KFOUhe9Xa2sSGQNwobkwc10Sq1ydDqC9pV59mDMG5KM59umRnP436YQ7H
T6EglBl+RYMz9O9GUb3pbxndk7SHbji4M3VCXiGue8J8XxpTPwEBOhkDY5mpv1WSMB4bCzRXAh60
iKe725gWvrs6Vy9pE20DQ75EfOqJHNLtAAHk4CqU+mNQDYeBaKl8vA/r2jmy3ehOeWTzI/YK9CjY
bBHLUfHOTMhqSOcFE22WzFgYYziyd5AHEuQ4iMvcqXyU6QhNmE1SvnHtXKFJQgGYQxwmlJLZHQES
ZRzeECkzjSisbp3r9F4YECy4wqcYp50FSptVK0lX2KAdUg8ip2d1PCtzGWlgNXOxGE9evtXd+JMs
FPfiAM1qIxuSTFmZ8t1HGJknJz82szhEDbinkIbI8trh4MCs7qJQHKzl7IEYWJ7MRJy6uhqZomH9
8g38LHZGcp4qDv3AvV3VNW2So35wEuktIk1q5tweaPIZfTEfQPKa0FQqdYk9/52COETPVF/lImXp
cGFQYbvWAVSWuY8tR5+wkX2wmaDFSGS8dqeQ90ZgJmd2KHhzSrOmUhrEIiHOd/Nk3oFgxJmXEw4f
dCbkFqD5LqEhSBwJDfFR63nj+JZbqt85cnqtlj8WYPM6yZpXRxuPVAgdE+bganL+/F53vx/Iiu5O
WB6LbeLKh9qMzqMd8f0teppmkQRpJ3uq3UWIHmC9rMrIIiUlxArf1/QqNn0hUP6SDfXy1dYBP/co
nHlrow9EtVCvIdKgmuzCe3OBIqoQTU53rVoghF7KGz0tpy85VNswZo/Wopn675ZevvLfXw3ZVx8H
9srXBIKNpfHOArNcm0X+Oj46ENU9frBVpQm5oPCtKGcYz0rcgAWGghoBnOhXSe7fuK+GbdPWN1Um
YkdTOp9cEwOLaWH8m3P/okZrxFLfv9l+/tWFHtzlaUAulFH+5rYt6JCdP2qpTtytwuW5diC1rCTW
GcyHElSoJYlK74tjQ5CoAO+/76zhFTvbsOU4L1dzkDKPRysH40Dkq7yqxTaTqMXcLAk3mQq4ujKU
nkSEqVNmEXIq3KNwmWOOs7P/vbcZYHVHQ385pvEs4vEaLU+KdIJzGHoHvFM3jQ5n72sfM1ebzkzL
2CKgFL12Ohv3JMcS4MFysvL2wqlfpx4Sipc09yk4BIeJ0Bl71JaMeXFzGvIbkyrgKPbGO17JFiHA
8Bz2w5XK9pFuTW6k2zRbcn2MtYiLf67FAUGvvFGmIEV8zt4k76S6qyZKx+kyiOrQvqVmZx9nPfnk
R6AO9sK+2ArzL2HuVE8lNidOumAf9wzzhgB4Dy3gKpW6uTIRbZAgcyYDqFh8wSqrxtMAzxIGD6fg
Mphz/DLcpc91YnTrIooeOScCxoqMMVw225LJdmVxMlowc7pmCLY6xU3SovBkeAvSPTdN3sDGvnFQ
hLqpzg6hFftrJnakqBsGwnPXRD6vd1i7GRfk8iPOJPpeiyLGn64o2vWZBCKmCShuuni4tiEiAAqT
rOm+gqT4Y/IS40ZHt+9ahImh33BWQ19/Fp79aWD3cFr3bFYOCdPJH8xL/V05tagFpDEc0ekuihFL
E/uJW68AL2D0N4J7jnQ8Frcklm0Ti3Hs4GVhW7NR6WhwGfgYK2fnVUFtPFjdj2kZB42N+ehUaGHI
zyiU5T4kCT+81k+RyeV+sgrr5NlnYXvQU3dIe6KoBvdvUAYGm7bw6NJLrhuP8C9V/mvKIHtXBeMV
jSpfR+mn2tfwANcJFeQBI6rYzY77F0eFB9OW7GG4E0zvA1BsuPS9eZTrPq6I+bUApisz3JkeAzL0
niuGyzY6Yh9DwQJ2I759XAXCe+UhWGOlmlaRRogPrKwVYbJxl808JoVrPGThwW5vZo90x2iK9ZTG
FHiEWy5TZzP8cihYl3XKN14FtTH5zZD4qzkOJ0KpJQdugME4NRtvh0uWN3h+VK43sCGyAn6cAzCw
8alpkvCIBGtao2TQ913SP4SQbeDsrHJl/TC+dx8kkANaqQvpGe2mJ9VlP8SM6zrN0D3LrhYNtgvL
aaPDcM8BlRxkWblrWun3vDtWmfkTNAOzCQcYSawUmiSzrPaBW+wDBkOcVlQpJj7k+bJgPgLl91t/
ns4jxCQCcycwAJi1RoFqyxHIxjCUbsoGeIQrPQImXb892I7/t7/M2zFm/tfkOLYmIax16SUsy+fN
uDVZoJG6JD7t5tnxnQZOJxqFeIQKwv4K5c+SIWUS5wSvfXgvUch6afGIuIJwwDRrWCgvvhd5SFFa
M3XYMnykg8LUtWYrQxvfsXRsp4F9Iw71tBDn0Vy6NRQ6pIwDgwrPnlm++8jJcw/YBKegX2O7o6aO
6DpsFOIOh4YhWDbpNP+j8OuRBcAX5lYK++I03dlFADNYw8+JI/tHMg+uzbOBUWcbRphOqhqrNzFO
Tm3Q3+GNWdXkIhtcc0sSJnKwJWcBjAceow3pbze6PC5pM4M+Ec9bUl9wBC042wwdUIMr0DWGVZQP
JIDM+WPOoGCDHeKP37hPc9uQJ46Ts6qSY3D1JEnVlsPaiLnjOlPECuBWwccPZU7bW28y00PbFQql
jL3D4Mb20CUpWjjEF6T87IDs3IwmVICFkn2VuicWoyRfBNU+EYa1D6ziiNeiWqOzTDehb8N60dY3
q1/4ZlhasBrkDGLs8cFMknwz3uhwGow6pP0ENvQ9OX+CwuhXZUC0TpaM7155CWGusr8Rf0i7rDdy
8EEXxLzP87L/QPxDmEeLQRGs7ZlFMPnuGN8kf2SXyfHWFCNeuHhEhrT8LQOcz11dEkIhUDlhFvEZ
BR0Tx6gevbx4SOAHntjf4F0Opn+lGY0Hp/AujiSThRYCwkuqN44dcfGmpdjZYXRNh3oVBK04dMjz
8qy/CwtsoY7oa0AzYl3V1bAxjZJFM3uLJeeXHTRipGrIIXiEH439WLTF/FLlYNnirRgorQfbtnZx
AvdO+9xFbk5u3OQPJgFY6g7dGDS+qhm3+WwTIOkR6zKRdqM7hC7jU0h69w7KKkwMHbPdzZenAcVx
FGc27guUdkM7b00zee486w0KLO5b4CUBMlFpwQoIkhcio+cdEg3adJ4PRGSOfiQtLzqzproMCA9X
debFO2VbZ+kFb5Eqg00HWjsJx/jsieaU5i5QSqb4rfYQxizmmoT6fyYIbbbYGJFrX3I+ROkWXdZD
XWXXwB/1zrJ4bKRoAsR9tbGr8/iUEweOen/6SO7HTnw7GW/XqSpeqha7jdmrz1goewfAcZVH2YQM
zlrGkPk5m2ktih5r3qIG6wnljUk4cTBD1qA1mXXZ3MuKVRj1fPwauF5C4QHbC3z20TPd9oR1m3fi
SA3N2Yeu/VdmX5tdT6qW9yJ93C3mUrn/Kr1/P/z3W5/GCbuc91/alTHVKUMOAjbyHNPf/0KQfrOp
/vfb31/9//9bzhRj1dJ4zioTm0gyuA2WULA+MX0AhPSZiOmtnWwkjBw8SRDmURu1+//xU39/FSXt
cPr91f8+/D//7fe3yf/9ef/Ppwgx0izEbrfRwko5aWogXbqJrpFK5Da05nFtli3KvCmYN4ZmPBPN
ybaImhcxiJ+wCxsszZCKYDr7K3ILz4WMmI6QKLcTyJHXHp8lemSmLcxUaiU0RNVJ2j0DQYIHg65l
Wjj0yR1P3p4jFmwO2NM1icsjYFMcSxFsDCh8kBZtDJiaMYfLqnZF3Pg55P9PEbpjdCzrbj4wbAs+
P63UUheR/ePMHEnx5pjrwF5vvbrdu0INK9v6gmqO3TD4Bd8xRYJb1XYOLk96Qobv1qkM7A/J0XEM
vE0xOp+VHTxMYeDviV2gdbTxGw1/7MqzzkEMO6xlCer5zIWmYeLHc21U4jAzJB6m71EU2R5xMktF
6QXGa5f/M7XKiTX6aK3pL8PVaDObwUtYtx5D9Wnv6LY6lWmagAVBV0OWuCBVdp9WndgFA539MJY/
85RcqF24Bk39ih56odpyFGDquadc2Eo6olVEhOk2trpbHqxlb9xQETkbvqmXofH2dOkxn2E22Gvi
b82AArN1PMIs6vOD3cjnwogc3mrEbFtd3EJW6q/OnH/IbnjCxky8lUue7pCrDE2PYNgShmcZdeTc
zERBOw4p0Bj03JMo5XNmWB01Lx0dqDM8QCm2HX+cJA7f5j7rOuNUK2inEAMGFsM/tcsbt8VAdi61
Y5zKMWGQhQ2vXNV+25xhDdnsqlccml2zBXUQb+I8hedRqmIbjfkj6WJPkZJk7GZ2T6CrPwM1HP2T
lxNLK6e83mq3EEdAlsjfGacOinBlTkG+Ombp5EHuVWNyoCib4E+VnSdFHBZJDwex9Hh9WUGT6Ulu
Cxu0ElCExpUV5vZZ+PMbjSLBnMrCDziQhhQ0p6pK0XyP1uH3+7eaq+NBBTZH855tOZPMyaPzzt98
km9dUFzJgO4teiV7Oz1LszKRJTBYZih96zCvr23GT79/kQIc4fE9GQMj5wj6csvMoCfl4IBuA2zF
zCyWbAiQcBPOqNawocDh1q6jvj/0k7t3XHNiaYWXFeQT2bgcZ/eQfU9l3vHv9sz04QWHvrc23AAO
j8GDQz2MxpXuP1U7iryPJqIXFL5GnTr066mifMtIZErii3Stt3aE6ob9FW6wdeck3r7N/I+5yN7H
pkfTOJYHfwg+nCDC42gl3VOPW9KczYiQRjJVYfYI4Qgkz1nNqCh4t2BK73wnYbgfTx9pRTJqlTKP
6hMDxlaCb1nCO30q3fqvmfsQDNPk1iFkWJm1t06GbL9kbt6KiM0W8YWvZGqpi5FRr9M+bMG4g+1w
ZXLN0+RgGmAtjVJEl6T11BECrLlXOVOXAU/iqIwDbBU2jg1QJowOaLyjq9VZtDNfnp2ld8X8VaAv
mmofsN9NhGwcK0QdOz1Fj9nSRQ1Lxp49o1uQbB7YOyYbFmrP0PxjgGYJSVTL1qGs1J8E9wFqrq7Y
WjKbTvby+LUuo3pcRyQzFbNes14+R3ZFfZ8y3TKpSDF/+/E+KDQQJ4+9VZW8JRUuSDUkxQY3BbYs
n7xD7u1wBvtJoplrkSuYhOiAO4+twzRuM8wr63lSipZmyWFEM8NuZ/joVTyenG4c/vugKoB6g83c
ANz8BWZ7v7fYREjY1rusPhbZnJyC1jZZI1SPveUSuspC4/dDt0QsuqaxQNiC1zEdvRW+A6gPLg57
px9/crP011Ihda67+UzJVKbLDZKCyrTD5wLPJBEmKAp6BtYnrzMZOy0f5rJnRNiyWeyWGEnLjl/n
is/Ndc+t5tnd2S6Wpqf5sWPyA37/IAoAGqvlTPNM+x+xKu16iMWraADx8GgcVA0bNembi0Tf9FFV
bPAqhGZFML41ywa7lGm6MYf0B7lUdASvY157jfrd7wTDwNh4Ra+Yz0H8gMi4XY8GzCXTT8Vu0J7m
1hzZA5hJCXme5HPGcdF5Nv5NzOvpJMTZ07F3VS0r7WK2mr+y2pLqCnZ+LQaLW8V5HzoWxaaJGMsd
ZHxNRX3H/Dzbo8goqMu6S85X36iivAW++2fUzlMoovnDAA+v/GH8mzvxRWHCnKOPJmenPRtuzAYH
dOEgE71ha/dqR9M6mSFW9QkT/AnLwAzEaK3sKn63O/XhDG7zM+k3cDLrrDDBIAqPbmlwN6Jw/gVL
zHYC9mCVQGvaBr1Nb1gg2HLwopBCTKS1Ewd/YVGho25hrk3IAMPF5T75SEQba1ZP/iIBV2UjPy3A
YZUm7dq9eXXcbdwmTI8aSrvM6xdmVCyussUtQHosyrgvN3kQYxw9E83OGD0moZOlPu8MTja/Tr5s
WCdnN0BNiZW921FlV0c3RFSSluVTiUauwkSKvlgvGPv6NiAbFcrpv2WLUZ/w7uaZ3CMo8g3vouLm
TUCvArzZ9WQVpwSSM1oBhF1TXYU4YCxMUbyOXuRXx1Ayg7Wnv8r5P+yd15LbyNalX2VeACfgEgnc
0ntTXrpBlKQWvPd4+vkA9T+Sqs+oY+4nFEGRLLIKBIFE5t5rfSs+EXuMt7Mzv+uFv7dLJN8s3mFs
duwopzHEtbE1bc9Q2GxNFBaPeL5Y5+Jp+kt4O21U8t3IDBfwxNgcPV/gmGk0EgqRavclbUV4bCe9
ybZD1hXn1jfGW2M1/hYGCSVgym1n21LvNXJp5MvVRPKJ6K6GFFPbUoUfHzfap0ofMUJPdH05tSnm
m4Q14SF6BRmZn9MozM9JGQCTy6mu/nhIIX8LNG6AXwfr1Ry7m137b/6Axyux6fA0uf4QgiNcGU6L
nqoI8nWsFJNNxFGWkV+TGCkk410f4aAHjRm54NZrWb1JOUYnT0z7PKdyQyi5eSoi5Vk0urOmDpAS
xvldk9Z0iRxeaAe1rFHhRLUmamlBO7hxaTcxZYX/lkeIXOPxUPnkX7foAYy4OwT+EN3sx86KkBCJ
NF3ahM/sdaeHsYtvu+qQY2LeYEqsm9SSckwzGYPxTkkA0douCJlffI7/JWtLTLEKP/OmmJRqpsDP
qGMb1CXmwQ/5L43vxkFeQxK09AoTz1jp57ZWD4FeO3d216ahNnWITCOtIUeDCjbJ47FVOv/k5Eqm
Bh5i9ngIYhQt4Us7RdDCFidnIQrIg+1EkiyBb0Xkqhh/W6EM+BFLMI3xysurHUkX4WFgCo9iILae
6tip8H40Ghkn6PAzKDkUEtRxTT3J3+m5+ylOjQ6UfxHu9ca45u7onX/e2Ela7WKvefK0gr6WyTwJ
0sFZHcAk0l+r8nWuag+NdNx/2Y3m78lY8260DW3am9I22JUfMn06H0PEqIMdqjv5LW897VNThi0c
sNBeYLqxqHC0wdv4BrwMzY8kCoIyvvGA2hEwThxn+wbW4AP91+oqzXGDZgEDi5lgf5lYYJy4mHEa
+aTCrt9HTrlAX+LdehizK/Z9BULb+hprZXVAHOzfdWyISC78z3EZoynqx+RFC/p0ZWawnxmiwYVY
lXuRWrO3AfEckYTeah2fnlkV+5q+M/OzSnuxTfrnfz7cjA9JKdMOIlONKaBuYZOVcvKv/uJPTY3G
zXx0AbtGd1d9mrRrMoihjWV83FAfmEoK4FhlUR9bFSmr325CjoFtZzTBnvLwxSX0/uTToZATpW42
sIWiLnbCE+CI6Dcuv4k88a72uujH4Tnpg0uvAg9xI7SMipt8Ak3RPiqdeUTD8+fPxt/957nEhwNZ
b1vIhTXzY4TJgIs1bUdk7xb4LuSllE83XWYEn/28wgLpZQWnEl8E3Suwt0XVL3IlUL7YgB1cKAtM
qeN8Z4J2W6c2zVb6p8CYhkZ9LiHQrGSZUOrmsALEkCFeoWN79UiA/+VeJPwLmRP1ZWhCYHJ6VH9t
GSItdUhfrdotN/YW8U9/wJWrXcasgg3mqfKTmyf7xKQbl/bqi1qHnwK9DZ6Z3TTbGAfMzpSN/hAj
BF+gRUKI2Q0WEnXllaqP9YhVAsxkSIR8yZoDnhTY4oK+yW6Irb1Feji2tKPu30obol7hafYjF70D
0nLy1YrYP+WO5V9YzDIguHgpy7B3j1WRgi602r9aml2uWX/OmgG6BNE6C1081C06hkiKYgF8xXzM
qeVv86RPDzCY+JY1jKRJgZwPa7/1VvTZVStHKL51sqP66R4tq8dQG7hgLBrbewphGKzBuFgXbHY4
LpRkh+ky4DpBDZIk04BO/qhgUek2FTTlT9jeEI5Xe85d/LudU590mGGp2XI56sr8LZXWhCscntFi
mYfQF8muNsphK2qkmG2oS5RVtbGOmWb4bqZ9+vNRaPxzJBJSakLCAldVCcTk9zOMBk+gwOmJd3OW
o4p02aC0eZbta9zqNwhtEFa80lpTTNSPsRZllPzIPUdCz4rf7uA3Tz3HQNW/JII6LyRc+IEqfXJ1
IPQgGYbV6GDvIJ8iXTWTqn6s7YWsoXMmAzXIqrTXRuZQv3f9TwjbEG1QHV2ayXhWa14Z253YJfQq
/+VjT9ep369jqClwvRFjJg1NnYOsfhlYFFEoY6NLfwfv+RpEg37Vh8BbWrESXDzRHJNUB8fqpU+Z
7iCTb9XmiRXNVelgDw1l1dwqE49lK3W6P8I7Ky7puxQrDWQyeJbzFvW3l7QoBych5Ni/a7j/FoaC
A9ALw2dOonzl0BOLyuoC0eegZ2JHOTraxD1MKqg8YhXridgUYlvR/1qNtLP+ZRdo1j+/eogEpoA8
YWtUHz/GM8pWzXEEFzDg9by9DrFnnxuQw1qiv1myru+jZ/mHwgu+ShPthhnkrx28slJ6/cTWpiAH
lO9THF3rVnuMhwgVc6IbT4n04C+mMXXfoD+KomxfneATqBnn1nbtl6JX1Z1eABgLFVN9MUK5QpHC
mVaF+FWIEKoNF/k+bWw/i19SGm9XkFevilcHy8CNwkOllM2jIw8uNLSnhorQqkj6fNc02S3O1e5a
0kI+geX9bKtVi8w02VT5gDpcWC/VEIprrZvmlfHyLTYDdWXpZEy0dVA/oB8yTrAGSKhpCLzyEuwh
nXJucBUtR88U66Ab82tFq2ZFMtR51pYwZu/BjSIRVHsbeUgxPuRCe4DzSM5xUT4YRm2fegRRDwmL
wdwZURyjl9zSaz0qWY7npE6Drd0I3BRwy5rROdZqQauARCmGPPsutCbaKlatLv3aM9edgiAVm6KX
myjQZW6fdEE6jUCLR1JIzNKja7/JwVHXuKmjBRawdNk1sXuLE+1KxSHehm0McsZGSVylXrkOWL5D
80uKVW9LxHeaAr1Xj9KbGjQ7JKfI9wLW5e5IsVtoQEpGvwuPaLqrhaVQNCd8g5zyQtO3Zh0xFLww
uWL+F1PRUwC4htUXoZGiUY4DUq6x/aRKo9qOPiIUnJHM/RoMjnkKSaGFXs3L/O9k+NzQbZ41JFvX
LqE4auIwBbyL4YNl162MG2dtSQE9eKDgEgxaRGs9RQsoUVsMgfqEzzy7QzQndsDinb5rMVcf7ReU
YgtDsu5DYWqdkmagwZO7yvOfRxbtQ6rgNLezpC5NokVNzbScOX30l6HF1xQKQ61UtnRTe1DqoXaN
pesuUXQTBjqa31oW0Q9pHrqrAXzbOpdmeuh8jSgIcu37nsKdAsP1nDlOf4NM6u8bh8ta4jtPwoF6
WoIs2LSy03aGYb3WKYirfEhglYnqWg/KBFdvCQT34/riuMrSETbEbf3W+5F/m9p9dyakeCtI2FwH
KapfggkoWenEY7d1vUjqlvd5lFN6mcZchYzobIGMXbaia1YdVumzMBPa5pmm0RnO3mmbU6m2s3Pj
E7wL0VQBWKbJi07S0NKwgmrjdyXhRxrW7WSoX5NOl7cuCtYGbrPJp7dJ/EOiNNVXUsH2AbQ9hJY3
Xf9C+aLdKRnd8izcjEwiLpIZLleSjkw5OBTr0QpXHQPyumv5K54Onk9N3HFnWN6tTkMkNyzBaM0N
e7gXYjX74IU8GhZlvdjNx11CxWYRT4k92GjP0VBApzDv6Yjmiom3cfCFgx2wlkSQB3SkE88x1iY2
7AVJR8Y1SpmaI0w6ocNcakrOZAOjVxmjjOmwJh2t1FM3yNgnUdukhEBcjd5FPIU4b6h82YQCu2gx
QzJfdmRfFZcAPcgItmJtepjxUEmGXph8dSKEAQ40MK109aMu8SrOR+z/x/z8C+bHEJygv5zcq/f6
/X/9lTLWD5f3BEDQ63vlQ+8n1OhXxM/fb/sb8aNp1n8czRCWJWzHEMIkhfNvxI+mm/+RTDAg6+hc
ev8npdv5jwrtjNHU1i2NW2Ymf9N9TPEfQSyLgcyK8YPBQ/t/ofvMl++fUxzT5sJuayygVAuuu860
+feZ3ZiNRaOgxb5HNEhWaRkN+6oGP+2pUyJWkq4TA3GGreMFhr+ztToiUFU122Sdlhyq3C6InHF2
OBhU6tPR91/25H8pJOjGbxOweesckPBSJbbbYgd9mHd6guuV9Gvzzkp4AR7EPMfO1GOzFbEPYu2O
qPpBaJmFBDykQQZ0fCktjeaFR5S9hLa3nhXRJCIufFuEJ3dET8HKnVmW1vnXxg1IpUrpw1ot4R/u
l3/Z/N/nj39vvkFeKgGhkpiJDxGeBItFXZlpJnqsPv9UjlkI8445WoQfdJmT70n8ku/cfHXRGN2n
AVX9rYZPlFjSPxm+GZx0Lz4UtZ1eJD5cmytZbdfas5OX+yBT7FWauAlX4qLct231oEu9OkKUR76Q
oMDIVXlKlPj+L59p2uW/HzCSuo6m2g6ZzwYrmN8PGN0IvNQhdvLOgZ5uy4oOcMtsb6N25CjqmDYR
1opTxPGBLIhlnpsVhD5p/nAiL7Tbkj/4PNcHJK5HeuDaxbSf9CCgVxRG5oMF2YNOAX44x6vXf970
OXb4H5vOuWNyRnFWGR+OpjRP3cbLHf2uQXBTLSV8AIDZJUW5iJPAXUqv9cn3nTr0Q3SGhth/zuHd
EoUmhNLuqI9ihitZnPTe2G+MJksWXYTXBF7fsuAjHInlPiutFywpBAPjLVP/aitQf7JOhbOKlElK
ssjCAC4jQz8xgiX9UovqNko3VD2GVvXrOqEoWAQjQa+d728Ksiu2SpfTfjKu1LZVYlCwwI/u6N9z
kC7wFPNFozjavhi8S+BbCHCnm4gYyZaJjbD8Zokb7Dz0RbAX2Io2OP1QaoOT7rxs+Oxk4DbtLnht
law5M9uO1wwV/bYiNHthh4RQmGrdXud7XdTeCJEAmj353KCSZReIePtMc3B+0ZrrOhDqVvRkjSS6
lH2krRXNrImqKIt9X6klQSH5t8HCrJME1RtScsT+vW0SU5nvRFL9W7TxB27ZdPpJ3ZrjX3UBt+xj
6QQGBr0fiDB33NOnVjbTQrEsty7aZQIIzb0t9UtnTJr3oXr2A2aLUWIjn/YybznqkF19lGcN1V0t
IkiLwvK9U1ZeRJ8FE/q4Gkvn7IjUef3zYfqh4vP3ZjsMzNJmSOb/388wpswyhH2t3UeBvlS1/Acv
sq6GJBdOt0hRKlI95IsnT8iWdnomfuMQKNFj5byTdayjHQu+2+iadp0NcaBKJn+AT8JXkY6rwQeb
8OfNnRfBH84qYHOGLS2UBqr9cYxuHSeNCvTud8KHixvFxCWG6c/IEU9+k6ENsoFzhqlNHcU8aaDa
TpoXPgeRXe//vCHGVA79x4Y4KoVnla2Bjvf7fkPyyTRX5VuiXgZXkSp7+Rr7zOIzcMI+XYaXpP0U
Zan5iIHy7Ok9EEXUTtd5Vw5VvUHzHF9w9RDfhqgJk5sa6vu8SCF3VhqtmFA5zesZP0UV3ydyrwft
QxuZ2SUFe9u5moPGG6FqKQv1pCjpcFDCGLc+Asw/f9T/dogYhmoypZiS7v8xkulECDtEBKr3qg++
mg2rrY7JOdoLQ67iUDwMVfTdyuy7ohTIjtyeGFzLOGtDC/89MEZSFetmO9hjufcl08U6UVsUUv12
dAjlKRRMHn/eYOufF3LqR+Z0zeCf/Ec8PbgvlQpSq99nw6iOP3fLIE3RuvmaD5Cr8ctgdiFNadHI
SKwbikMAlUJzD/d81UTipiGvwtrWfxV2a580nxYmS5bPdKngnaosMikQR3vgm9duZKmiW62xt03q
k569U30DXVgGryflL+wAuRxADNDkzCt/U6oG2ldNJqeG0JWTSiABRa6j1PuHSNUnQz88MTskk0np
YWlFLaliNpgru91zVbCvYT/WKzXVb2nlie9KiEQ5yLU7gN+DETakkoTao+Z4BmVjpVxoegYZfIr7
TZP+7FroRRK/XJvTh9JLopL+vN/Naaz4cE5InVNCpSNDE9z+UD0O0ZQ19P20u+Pk8Yg2vX0gJik7
jhJ+h6VY/QPhVR35c1l8GoYROVE37GeyRqvgH05UiGFNZeLw17ZmqlyaBjO6MEm5CFWPLjPREZ4N
zzf3npt2YtbZRA+ifCd0C8odJAJnlw7mo5daDt3Y8BrhInqybSRUqX4cjQZgXUYGUzG43Vmnxzx2
0S63s/ixLUYIM7XJuq8Brc91cJIr5+tERM5ez1iS/XlPfYiCn0ddaZhANlWT/SXUD3sKIxeFXdfU
7gAHXuEq4WJs/Ddg1xmFY+AZNk7YhduVBTzwJDmKAWEQ0pYFtff8OLgxi+l8OKcGASN/3jLr4yyS
qhtjGgsHVROorT9uWVKDeVYJqbzT7wKAgQr05gj8P0707BaKfSJ39ESXntI8sgYcPrRn3IJsBNvK
leUPHJ4RtTsxlAJ4LSn25ONki6Bp1RP5ROdRzwAcula8NXVA6JRogk00Y8EaH6KPsfMm2FNnvHYW
10WlGzXy/yxzB2T7HcZLt0cfnioj7IRYAIc3U2/Zx/mWMpez8NFX4hdTlxSgOPgNzK5qmxvLhGCx
3vWhMgWOv9FkBknbJCLR9xxCjhK1X3UCTISmDZcoeg+joTmhs8hjhmbmHhlzdf0lSjRtg3uVqlie
JxvH68ql76B3rzy8vAJ74hpvGgQr4B7/Nv46pvPhxGK5pHJCGVN7E4eZ/aE3N9qRI6ngeHcl6rJL
opA8Zyox0R14x5eZchKi+Ba4fQ3Nd7D3dRgcHCP1n2p0qHvCtuOlL7/YfRldxNCYJnK7cVyZOREi
TL33Upa2vyS9st4QXVVhqf8C9pm1Tdi66wGH/yWrgg2EweimIsurC1hdbv9MZpB6psIZOtFVbUl8
YoepWz8svwaNtU1Q8MJyFsJ/6Frdekxq5UCkULPQQwKUUnPdt+jpbE7pKYu8OacQME0yeJmr0gFr
HE9dccUJjw3xXqs+fpCo+VdIXc9+azk70iyWIYqYQ+5DEMfqkW7VMleBw5k6TmnZ0dyOeuKnpnt6
c+/J05NTvhBedhePJQXGqI+uoujWSYan1lBK1IvEr+deg6RKqCkFSWRpXqQ/OGPn3mmMWM0ptTqi
MorwVetkuQtxspHCka3HCL8Y9USOtBj6P2Y9QjBlcPV824HbkLdbGVZyy681UIgjG6k7WKkc6KhF
BdARNcPI1zPpvRTx21AiZ2gI9VuOleqtrV4/tIUynJxcA71frSuH+QCRkf3dtUkKRh0WXgYYjove
day10SdfsVsOu7T0+ZzCvCByOSEVCK7xEnkyCruAgGw1winZGp0xZQHh61frbN1r9jIR7V+h3sWA
lapL0sYqXBO3X5UNocZwN+9oWk3OZc5eGGrftFBxEZMRhzt2BYprtb2EE1WU5LbPMIfeqWj7m3CK
4wDfseCaoaH/sW7Int/K0B9vQdZtCAoIViUoCohG4EnzKtsVkRXDRq2+mTGYil5S9ytbW30q62wP
/XSkgE96pmIDUoDOtAMWhpoZS2Og9OMaEy4JOxOwNB6sW86psutzpz7nK9Y/LincJKZlzV8IwAn/
LKvwHGvIoZjYUxMkGOTikg13iUuswklT7m3NTo66M0wxdQUFOq63TuEMhO10ydnNq3MDN2ehmnZ/
l5WF70BXlm3Kx7Ko6FztWEetbVOCDAIf2gi814XsEqT5Q2NRaWMV5o17qWrRpYu/ZzEnWB8T26ap
xcVhm12mXJlX9efBcL1VI9BaBzo1HThE5JnhbwN8b1jH2mqbbVeSwMlT5RXXZ0WY2VgvRpr865Cg
2SNNWW+dCTNf+SYuN1vtX0zedVJUNaU0oNivvcLnb8cd8J0a8oGp3uK6Vm/DOHS3cC9SeMVBzU6C
EwA+MDEmC86U++cH3gVy5AHnrjglvvXeuNRRhRx3Qd1bVy1ui21Ml3bhCkUsPRs4jSUJldFL5+vg
m8u4NT73rq1sSeeA0dTXDXB2jnx4btF4MEaPsdav/5J12F+c6UbmyBELm6IQazt5RCIZoQ+Ivw0J
coKx7uq9ghw5w5cIpNV8ApdzLkvXwylqwCJ0ynan+eULVs4Jy6ofwSWPFzSM9CMt1IT0gRUO2y/o
dL8NriIJu0T6odVOexoRFzMZw+itlf0xF88Ai6tDNGKvTQBDms4ob/NcxguDKx7z4OLK8uL5rr/z
CAfcQu1IcW4YzO/aAjVXFVprv2qzQyflEjK0vDVZ/7nAeh4Xvf9oRuYatT7INmN8o11TbJJCAr1p
4PEVrcyegIHmSDQZvrQr45S/avJwVwHopCZSuXiD4L5ZiFdqi2au1vblzm+Vv/xaM/ZN6d4MjDeL
ymlMmrz6s+KPJJ/btI2GQOBtaljSHX65y+qdx9teT9IDq9ni0E4WcZZF+Y+HOsTfeZ1bEALhXBmV
x405WZ1Fao/qeuwZq388Vn24c3ihlpgjs0Mx+ZDmG79XzjqGyk0/+fibQpS/3ACDVINc7GVqcnz0
jLJraevfyCIgEc5gXmRN0vNIyOEQTDeovYaDm8uFYoEeKsCEFFzuDn6HCFPXk33oKQOV//b9x9N+
cPItPdrmkw27nL3YMIIPTUDsCN1K/F9FUh0SSH2SJT36XET4i4H+wGG+8SePMZTc6lDH/lcgxPjm
Y/D/rkNenJ6pAyCE+NkzvWcMxyU9jcljSFQHGRd4G+IBFa/h+w7BuVpwlCkny1i2KPrH4RF/MDBA
PYGLB/CcoK99O6ciTB5sso+yw4eH46RjHZVCLKRT4e00837RVukLIT9kE474o+ebcYJ5/HxYDoq5
a8kkdaZ0gjmBgGtxfpgfzve8DgMwJX9+DOdkU2pKtTRg0pS99hjG2BXhpXpLGdNi6hjsoZwjk/N1
wu6saNxmVvaE7AhBsocfs40GenlExSh2fSyLDCknLN3cOncdYD5DxWJYyhaPrm0RsQSkE/l8gdTG
tEhHLjqCTLtuaXcEAcbOUw1Kf+MhCVgrevzeob0i61ssGCsxNrSRtcIUgM9sMlXmEFh9Ad6ILOxF
BUZ/0RUJO4p6xaEr1e+Ko7w7OLkCRXJ6+qxwSYrYl6TclVMYGy7WldcChGWKcwJ4jvkrQ5E4RfsR
1V7swPITxbLpJqFqPVYJ0whvYla3J3B381qd8DTC3iwRRCvfrSlnYjvCJitp3xvVkdLQLp14HHHS
ORFVwZFTbbrh8rV3vLLazk+FE3lift18b37u52t/vPf/+uOfv0H4FAfrVvHxuP7+N5OKIXXx88/k
hQo5cOjJHp22a355NL9GL6BpaKmkM0Wy7o8tnt+XT7Mi9N9/lZhHRxqifIqM4WlcRm3NNzKy1pt/
w8+t//n3fnwYJLbM+b2V5g0KMlb43XHab0Lyso6ZLeBUKCyQ7Kz+FobuVukNLAkj4AKdIEhsSS4e
qPmG9E4UjaFqLEVYM+AT0KsPLdBvzS5ALGogfQQhwqGQ6lG1IrI7HYhH1MophuX6V9yzFg5UXxzS
Fs9G1Ak0Sakgp0ap/cfOtjmT5x/PNw3roAPa+WipE962dOAJmsv5J1wFxWEIIQ6EwMnn181PzTfz
wwTTxU4RUFKmXzI/L2IcIvM9fKpUDdTQAUPDL5rfwEw+5kpM5wFPg70DDrEIbaXeJ1GNUKHk4ukq
KszpGMyEnYxiF74Rpv4oEmGvKT9lRDAJ9MTz3TRRqpE40ImcMD8x32AgxGIRTsCGbNKyg+/GKqlx
BZhvCNv++978cGbPSFrR0eLna+z/8+qfz83vm1/94df0Hp1np7IZYzp1oqFInSKCPh2eqDdtrHxR
/+Thb9vo9ACYACV9cvh5kxYW0Us/Hw9C/PrjDw/n19WTCv7nO7zBt0GU/Z9f+9/ewnQAFzzB0yu/
odbx49VJkjl/3x2Nnq34+U6ciRiruOQIsrkNX3d3rh38z8b/fNnPP6oQsfXLNs0/+PC6uRv287lf
Pvj8kw9v6RyI0aNxdoz8RmYgBccfO6lvUCHlZFewm5BIVPWjOt3FW5Mg95r2TB61aQKZWwInkGI3
f2c/v9H5IfoBFmBJhkF/8eP+/PTPl8735i8a/Kc3UmSZ3tC2Gj4BQGHj1oDk0ao68/6ORvMa8smq
YCE+A3bAQQryv6cjoB/1sHrrp5HEmYcOq2R1pE1gqR6OLzrkZB/NAKUJVJNON2Vlk+48351vXOGR
5YqWGTiRlePjFqwwpl89/VJ/upgKXUOKrrvHWMFULZRyE6jAs+e9On8vJRPfjV5kTzmrur07zWBw
StQIyJ7joF7PO/DD7p+f++UryufD9Mde/3nXjXIOm6BpPtuN9xV8LV0sEWT4pkcMGQ3xH04h03uD
sHBit2FIF/0DNrgIWAorLsIGbaWycdLmcmvB3132Uw/TjMgclbLx13ldV9vWAQKXMZWEKDaWZ1oQ
577Qi1dBnJRrnOz07mrCQ5w74HDy8LhkyFMaX/uCgsK8FBk6FmQNe72+kLVeHonpvRco8hE3MGEm
9EEMFxNL+tpkCOaaR5eoIrQ90wvrHDT+01gqkimC+RR2RUgclv0lY7ACDRyqi6CD36+Q47DsA+dz
gZD8kuGDx6JhuFPu6BFxBKUxS/3s+La1afVw3NW29gnCNr4+QqgbPVGgq9b5NRqLTdmkmOVUt9+k
HQt6xRzeg7H/nCptdsRtrFDEZfFEh0lnbuBY2MoxIhgR0jnQYv0ebcvXkQbwpktg0YF28W4qWbPI
wlKzvIfe8CKsTO6HVOJqSYaNWjUOoaFwjqXqPBSpFzzIikwKsM/PLabjNc3heKUNubcyhsxeh0kn
3vWWgpmhjd628oJ9x8lw9TKqVYEft5sC/qoTqq9iMAWXWNdZBkk/OXTLSzrYxEiX6dcZhtfmwGnj
NNxRB70xIBXwMi1/Hwc41kKrReIZ3clVS56ALpLsBn2x1wf1BWqEakDryAjYIGBaBRyJdLmx0AjW
Y4t5HuZvN0RcCkO0XxVJ4Eu+j6+jJHnNycUxcLkOun20oTv0PcmoU0ZqYhEZmGpLUWAARj5j+iia
7PTFJjFeMZ56dJXvk+OHILlG32mZFxM/CD6lb04R+NSF0KripgPDwMKqkWWFjKXIbPBuSs8828U4
krXXdmiKndT64SEg2E4g3VekaO563VNCMQZ6lIkdHVHmVRxqIQs9LnSKLS+j6Xr7NKSJGRLjRww7
kRn4OsJo1bSAdOM2f/Faqe3NLCDY0I1xDVBDVAWE5dKNsADgCzz2nfK52QGjuA995JxiP2kWauIj
6dO+QIPsYIXQThgqb1iYGB2XrlWIvWGJLTpDBxKArTBc5EiZbKZHGVGiCVLXS+hoL/RvmMGyQt9o
Wrfm7M4uAC836tAlSyMp06NWykc/N/RT8j7Scn6pnS96PjwMEGbvWmB+NkhBvnm9KwgtHs608JKL
kLA/mKtgcMqAoQ9Z9VL2UBL0IjrHehkSc91/TUtqVB6R0+dBgd3WdPSRHLXGCZs2TyTgrTs17Ncz
1iytspfOsPM969M9ogjgSkZ/aidOsgxaePyC9W9aHlttdNa6HrJ17GDiRk18FMP4HOZx+TR5IF2Q
CJGx8SyvutsJGTAZTK1AxJSK6YpqsWSKhIU/HId+W+Ie2NK06ZdMNqd0I0894aDOtllM/6BIB+/o
AEVMBVwMEO6LMiLviJgrk7h257Vv9fhkVjCiWx2RkjpSIxzUEYQNlinkkIjh0kQPd1pBKCZhmSAd
MMEk4dvQseWs9hEylvUbKcNyobexe4bD+ddQp28ka254SbqBCs/RrTb5seib5gHpwaMObZcjG7ye
O+aos5iV0Yv/4sSjdklz+9L4xMMOUvlEzmt+qbGuYNPWlznCNGSKuK1ou37V1ezJ6aun2sMJ7AHC
hlF/DpP8LVPKiyXKfqtCOAAU/EmtQRlnSGkgu5TErtB+1Iy/1HDfaU75rr3pbjqeFV8htHyfy0Z7
CobPgSQIPmvNz/gTrR1glYdahN9FBHmyj+mbADfM4wRlMGvZp4oONSrFodwnwwOuTHXd9hZWL2DK
j11LhRFuBMk1VrVFvot2LVSeMR7spDzpcag/+Ya96mkHnEShA9m2MU8mEwNusMm/HTx1DwBk04rh
dTShfpHAUF8E+eLkRBHe5chHFXYWpImaQr/fr3rCj7eKywpwUKSHmjPMoXFBLw26U6oi0sSpb9ZN
/qhXNiUtI7/6TZesbJzep2T8knVDebcp1zV698hUzlp3dA/6uBvejCoiyig+VUboPzrojLeaH5LV
Nyc5pJ3/rBhue5cqhbARGDORNc29Hb4GQAa/KBW5w3mBR7WOOGipRqYsoztQWhLobdl6HTWgKL8P
eGuWdlxNMSdTcFBMNaEZ720NXnB+xjU8WIB9+lcUOvEO6iCS9Mzaqn16sk2h7MaKORR+M4T9LidM
noGtyfk7ZtgSrRP2zaZDE7komiSiNByFzwO++ZKYleVgJ+G1dpuSwxo3SeeU3CAf74kDO5QBElyO
CQCy+rGpuDBICylwTsKFJbBiTMJKbwjeFbWUhKFMw3ZCLXpIceOUTCqZemG0iuue0j25QYytu5E5
1E1a9fZgqOTy9LYi19CCai69pvIYRxZAL/M71pDuJRfhIVKtAKFIHDxUMYj/KvC2ahaONzBe74Y/
ZOcKsP+iok99qO/EcAxHqzDhcCCQoe3CUt6UW1KCPerdCdcwqqK6tW8zq3umtMLhq9QjyVvGMjM8
82AjP2eu1L1TnFdBxbOEtzG6n83QQTwEa8TBc3spu7uXf+JPjntiluvNoI1vvgWhdVB9AuaUtqJz
bwyYOyiZuuyZJeTC5zojoEiFbrNKSlfC7Ilevbh26ejpuDc7vdqU1kBpTqW3m7s+bI/KJ9FDj99M
M35uwQCkOiVWBygMxqjOYj7QP0Ui1RGXmRE5bN61L6l+hhYbESoEJxObs+uMwd5SFqa4AkZTtd5p
3sESl82WHWkkSffJSEHnWCTbeyWduYw+073vFaaVNflLzq0H2rnS0/gRQn2xagNSI9C8ogRuQ46K
YbxqoxEeHNbKHS7D66hBS7W8/iVg1UwFeQyeXEjUnueKZSGGcYs/emmDBcLt/C0gTm6rtpyuNQKi
dSirixIREtcP/5u9M1mOVdm27K88yz4nwQEH0jKzEbWiUr0l7Q62K1HXhQNfnwN03tG5+12zazfb
rxMGUUkRAY77WnOOaUKrspwX3XpnVoffA2g6NIucw6Urf9HMebA7of8kpZtCsidfuHqVW/inGyxa
4r5MnedwyqZvWLl97DsTgCKzYs7YJ+7JSmQNE6PS9hj9gSjZyrtpgiOXUOxBVf7dKcstSegQQiJj
Ask0aZTZ/O48BaF3xq1/i6KaeT3qkW2UdtGhSVhp1MylzyzFOy9x7rVmnnn56aHzEcQnhnuPBLf+
SAchbYkum0EiL9S0cqeAK0FA7CgLS7zimUIAMRvc8A7INy9Iv7phlq3sVFZnqF8IiIfgpLfwK5JE
6TMihqT3wLxz88y9s9GV+2QV0QuNTrQED5SyqatY01s10woqBoOGdgxcCspwBT6TFdo2/1h15kOM
ZgZ7NBnUldYwW5ZJekOzilcPNOxSJvtk98Iz8cR5cd4QnKyv4ufSWeJyWxhgjo4QyXPvysEbSYXS
34YsLTepwQXFoamaDz3KY+b0uIzMQ+kMPyvbuB3GXakkY3XmEPqTeHeoQG+xB7obGOw3yTSzxzKI
V5nt3FVx8VYaAMc7SF5YZNCdTzPwiO7bnqwxfeZHxGgi2v4mNLKHeNT6Gw9a6mbQ3HcmPOZJqxvo
F5413Qy4oSXXtlsBqAAEMbOK3oUd7w7fZEMDxtK66NnWk9vMwsw1+EybJDigiDSiLfnmVJdMm5Pe
Ap6UymsemqShJF/tcnR+5Y3/zSLYzNSHB7LqbwmVesM05t06XvmSe4lxbIWVbUXZjMw3oWlXsW0f
AH2csDKTtxQh9QtBz11I0dgT5QaCROuzK1qsYzi/Z0ZGwVoQmOcZTz2GOhPfH522yT22IYHvru4+
YNPZQkOyT2mB/Tce0c4hLsz2etmLvWGRx4La9p3aOKzznC+LrDBOXLhepRwPE+7OQvkXpkfN0TXl
HtLadNUj1Ab1cNcTABhkbxUm+jsReuXKgLS+sYtiuiWvAXqNWftbV6OOb0IJNVpz74/tHYmJ3U0C
EKOwHmWVWhejhYszQCa5iLC/TwGLEZmFnd5PQQSgmtqlRnkEPgo40XXJYpzlmUGUYtjSwnTH+Lqm
XtLQ5LBrukGQuYqwLzf1PBlPtOH6vTfp33RI2Rd5CVDhtYud7KrG5ofhFmuLBjXJlDNTjhgK4A3Y
xIxipAU8wd4Io81yjCOTJbUzK29UpN6RIe5Do+K1WHdRkKT0RwXt6gipPgKpU9URGoULf4MMR2dy
VCRHiXpU+qDniTP/ErramS5NcQUsqwHIxDgM2ABBdLwJKq73y02C2PVSZeOLSpzuwMwvO08ZhjIX
+i79fLB8MUqkFM5CaI3ZgeXNU0PKRJu8NrWFVNKDW+LL0t9Z6Ea2SrEGWdpOBdCgWPnmJfarL3+W
BubUhiAhNII7h+TM8/rdiNx0gt12zlmPQD8X2SaZCWSJ5/6k439gMOhOFQj6KkmMUxBLwDrxeBpN
UnB83dYuUIKmhV6+MQbtwVLjL9bX+LtH+7sY8nQTk8VxUGFhrFgTnVLbfqXB5964SeghyNV/FlOp
0AblQJwtuzl1XUgQtldidAbgHjYaTGmt8ze6aFHpWgAvcou6UEEN3qpTgJ+qSlapl1UkpY8CdC67
YTlY6AhIUdIcL+LqlhTbJi/6NXxZtWdFTIYDJ9eask16ygsdBlY23ck00zBkjissZg3kbQA4hkdm
EvoE1Ffbpu8ONCLMF7v4qZNH5MAIOLesxm6Yh79wzDSnxnxoqWrcJ4l31UhZXbW6nu26kMi+Ed97
24aSKCnUPUFgWfe2p52oL6waK84vaWsCuISpI3UfGk3ghrsJN9Y69LtsLai8HkUMX7NPG+bzyLp2
sLVbIFTRS0NN8WLXpMnYAe4YalvRNg0dbx8CtINLYSlyyphnlqh+T7zZaPmcYmM1HmQjUbvVwl9p
c4EkbZufZdSTr1IGdyLob8M5m3BoDSTKsM9OXHfhHpXAwiNWi/ikxDG3Zn4wVNWDh1Bwi3UXnRw5
H3R9q2uWFtW+xTC+hrmUbTUzHjbFiCurFQ/WGP8qFD3WoMmHfUI2CMGxiXewaZSt89Z41xrdvDhN
tp1IDrxVSjUYXKPjxFG6Hmq3O+SS9nkyN7cx/BtXPK5LvGFJywshpA50QOrDsXA8dQeCi+SamQiu
buGIPEMluUiiq3eWAyWy83RM48Z4IUHKWrVkAFycIL3VqprEsHlBEsBqv2ZT9zJ14Q5gofipyEjP
yEEHjdkR9seQ6LUyeupr+N5W71yrRlRfvazf1Vb6QwgvYD0uQPlq0SHxUVEQOxWtMI5l9x3gU6+d
kQ5a6W9xmTbMzEuPYkV+h/zSvPFrzoa0DLdMxhqwqfDaHGoP0PU80hjB6bJkUEB2aHk2YP+V01/E
UCGKKsTW8aV/qEvfopZF41zVxN20+shqfe7hxIYRA6RnjUD7kk57WUM8Qnw5RYgdS1M9mfbIJ6TN
T8PAF9shxovRJkd/CJsdaWawZTofcJfR0cHAwgC+IqJ/p3/zmEHZVc13nJSvfZJox84W8YNh0gwh
eMuqRzxEWBJcl8WLbqWS8zXIsZ0G30GQ9rQZHwKGi2uo5e/ZCLvPZEnuJkCIm9DLyFNFcNl0OeP+
lBImwFJvTR9F2/VpdMQdmRCwo+KzO94CIScqCzIJGBGDALPmWYtzb5u4EXlDmW+iZppgo/qiPboF
Pfsms5xj0o5M05JO7NoiMmg4WTvO6ByhJCcqSMrW124FqOWkry0IkXp30hOMlSHqphSYyxCCEWWY
VWA9iUkPy33RV4+kLbiIwC8mLfwDOm84ujBaP+prevOA5226rUtvvB2XPFNgS7sp91/GsgbPLFyw
5wRc3JrqjqtRdNYa53UpwaSOstZ2KIxD8mYWqUEPF0FQsW453SZroInY65smSLq9Vv+KajKUhkhZ
d3nf/4SCevJSIJdNrKPUB2yxdgb70W4IJKsKG9lENTI7KLz7Hh74TVLWrFnNwadKWr7zse/NKnrO
8kBsGkqmaxMm8SovbSZH/WwpnCUcoa9/bY043rhBom9E1hLga0I7BP0gb0UHkmO0dsMcRFYi4t7I
KZ92WuhXZEsUlP8cZtamWaYPwkif3T568IbAugkIKt2CmETkqffZTveAURaZTRikQ0QpTQT9akEA
PNql+atDYnE2CBAajBg+sod6ItJrDjcPdlqcaSA94eyiTAHcPkUO+dmEwq7x6jDB6NE4NqV9CRPy
guLEvwX/uHOdwv6myosgYORsZtSRshj3iR1PPxPIoGtStjieajy0XYQP2eiKX4sY3h/c7zmEipcV
tSqSP2wiWHQ+JFTqqbmVYONs8WwPg3qfTMLiWDEhjrOAjxnfmXBFt+1ECJ5ZDyk8zuKul8R6EVlh
7mLcqbuEs3lNtXlNSGB9KZR7tgNCqajbklkHEH3DbOq5jatoT7sZ9cAcK4bg6M0qy/pUBXgkOocQ
jRo4HCjDtIXG1UCfdwdaH7U8S1+uRz1DkxQXJ7/vdDrbHr19LwifRloSSHXRh+SFsY4raW9QFUMw
1o3zlJbWxUcWPeBUscZHOIXggsIaVHRc2+ul9BgHFbi59k4kA1V6bUx2Vhu/VnPkdCy1LzCQA4JZ
JqYdCb7maBYvetpGzLy8XBnBUXkPpRM7p+Um1SyOuSYD6+CbKDetXyFrVITDqOdWilyUMb4ySy7O
eSKHlwTENDFQ25yk0FszT7yn0vIeU06EU4B9WTbefFYnFOOGlBIXiJ1blHDNrSjdvefrKWP8Vncp
u2qYbBwvfa+8HpxtOXEha8qLmWT6iSZLezOSh4QVNWyPNpp/I9HOFTkEzwB9k/v6u2jIso2K5Jmr
s3HOiUhakW5raSImWEWR1mOMtGyA3hJAX6+1KWn2Q5O6iDhqXLRzbcGoH1iiaIcl522CHFmF9D90
l2RK4lpCLTxVPaN9YmqPecue6OzN2BreZcySmyVCu9JqEksM8TWqOndrZDVnlFsBK3MJryDRe6WY
1OIAHrCb59SwQmGuE0FcC4b7wxhnBUOQ4R9QiCAXGjNqS2QMrXuZ5xsWIxJISfWoN+awV0a4a0PT
ecgdyI0tWr3CNa5Znnxtp1lB05fNQw4XM1dQUmPWaqeysGHU5hQKSaAjgVsL98Ug9FvYpqB5GByt
iSn4aBp3ZlhG+5wO5QyPznawe+S6yx3SLpgR79Ho1keXCks4FEj2pDiPqfZdU73c52457Zyizkkt
+oKnfjiEPmDKNpc9hdXo4udkfQdp355TNyhX/tBl1zr57pFsFLki+xYzmq5M5Cs4fiD3JK3a5sKM
d7YRMxrJqNhAZSBxWRnmq91THE7AsRepf0wb7cks2/LaBIxbjgUAq6qNDWEB03099PmdP7znNOW3
fcjqgpLPeCdDP76FkQMSLX+tdTKPQClVSPN0ZDTR1KORzdtLlwN66m3WD8JdGaq3L5iO7Avk7R8Z
2Sk3hTtqtzT7H6GMGGvKdfV1ANClE9hBMeiRa463GqvMOQHL8BsQsBouTcg0D9S9k0dNeyfsqdjT
M+zXoBeNB1Um54HKyCXVSY5zA4K0kzgKzzIxbwkcK249w8muafP8sSN6jgsk2WstQrAnrdw5aSaC
VS1X1jayLL5kFmdPkVAcJEbQn82WqKe+g9Wi6sk5LIYLoZhBiYYVJa2iYu/qyBtj6Z6rGWshAq04
qzF+6RSVPN3Q7woaVk1IstOSg+yURk0lSkDWYPbER0D1GxM80bT8vnM+nGu3CGylsxcRHElHh20W
RhTvhni4swNWnIF/X4cGbM2GZZnvjrtUiXSb+AVs4hSBEz/WmjmNsUEd6lzkVH2bMuK4hxnyCTBG
7qw6eQvm8cRxfDCNrXYfNH2MPn0cIEg52oZppAN8stqyqL5fEFH0DbR9pSBtV3PbsWy47CsPzZ5V
Eho2z1hzpsVIYuJV2XFxoNjlwgkcvVXeQkjpSWHWNUnxietwZTRoshySJ/zmVNnwCppy5gP2+M34
TGgSibtzOwpywWB8IaiK5oj6QQEzOYzkuIFWzdy1UdYwbCPk/KYATFEq41TqU3zLOrlkKRDZaze0
6UXkZYFZNKDg2trGEwX9nko3NdaD7ajxyYqt+D5gyApAcfa6Mz6qxuYZeuSiKzPWfTlPzyJ4QpM4
U1zAaBRrtEgKcnT9ukOXg4VmNELx5BAP2yLhzShmMtOgzKvc8peEu3WjMS++5gpMRmRtEi2SXwFJ
Og5RE05ntgxMnXsy5sEzc/TuoPO7aZVY14ScMPmD81vHUX0Qc5hnmp161Hy4aEnPGzAGrVBQe2ea
WMciqOK7BeAkB0q9TRu3xxK5BT1NeS3dNtpMLLjOtRQvvvw6BLL9wo/1HClX0a+oQVWYHeoCObDu
nHFKoSWeCR7+bolKXX13LzKvYf3MAqj0PeYfMnuAU0Gfs97ndle+CUfbqix6zARUN62T7d1UZDdW
Fa8LOyTDeO7MgRlQ6B2Ue4Cny68nIhBNlTCuwopPzvjUWQjQx4KEzDFNx9siHBBoSfVmuyYfkig/
UZgHjZXSObW+a8hx9zCNNzQlKi6bnbOhgxmsx1SGp7bQGTmMxP+She3WDXGP5LBEVnk1wXCsI6oh
AQrmdLKCTTOaJVlJlGBbderGXt09BYiVTgRFr7L4C1OnimQFEA12UuvbTk4H1zdplWjSvCGU4hmp
9HDyrEGdRjpFQ2Obx04l1aVGsLL33Ok7+VTAp4SZnZatwi7zk0oMeJk1sH2zmI6Bxc2yRegHzlBt
pJaUNheHxBk5h7q1NjqB2vDHtRDIxtwoQDndFQ8K+xCdZH7mvA+RJZKnsCqcHL9CMhlPYx3U68rB
xl4HLghBooEuNe37xV6W0159nOIfCLFuK8uXbw3rldAz3srB6R5MMHYnR4FEblUJIlqDC5HMpoKI
YmBTTBcB5fvejL8iS7QfWyvZW6PXIzDr9HV2At1CQmghSHpr34soew2Z+e9pP1DVRb3ORXlydsxt
j7TMmH9BHI+C4dXSwU8aoTsQXmqyiMzib4s+AlgN5WkVVZfJUuTdBAJ1uSKAonLdEoBJ/wT/WpwJ
1Pa3lKG+dfwjMVq9FWqKdwMMKzGrnMa1Lme9Cig0y/qSGcMD8jxvE8TFjxh4/97wtc0obNLvJvtC
oEEBdwf3rmd1mxheydFz+1NNu+jk+dm57AKSyEtsvFbBrNuE3L8pveJIz/g5wPd+ZJokSZBqvlA9
5eoAYGX1IZGtxTUinGgXzcLlXHNL2oHkaqQdrK4SH90Wfbe7azKqJ5EytfWYh/SSy6cudatt4DJK
5LqP8Zzu1DrOR3Lyuoyk9YGCee0ZlBUVvOO+TghGzmAxdUlh30eRTNGn2jfxBQ2k/2w2Fc14Rvu1
J1GkRE5KbTQfvyENrw66fQw0TV4oZTHtFxoMHF08u6nzCyjzQXHd3Gd0XrJuzt6RboTrkpruZNtc
B8bigLCKOCkkCHlI4bnqD6YCaKRl3zG6FPu+iIivgWmLs6Q5NCSENFLtE1i6P9ShKWoyE1X3UIj6
1g1VvaltLd2ojvonYAm5ipLe3ISJZzDTFsZt1bdk4mFbzgjQoKS2wk7kML6U5UqUDqmnPqs8IECb
0cur7cFLyUNspAM5OyDTtnOy9DLk3Y8hNqhL+smNOTrPlUGLpHISgsysGLc46UbbtiRSk74FFsFC
bKTrGRcWKPe1bwCNtuu3wNSvomiyu9YWOzNSwQVu493YhYBT9dTfMBCOxzDAUK/nOv0w+k+s/2bN
o7pqlqOTU9U8LH6C1jKeEHgWNy0xglfLih/juugPUy6/tBbR0YTOjbhUtJ+24kqRhUm11Wb27+Ar
bHp0nQB0GeY5b9tvQQ30L+rHWUBqfxif/5uI8i+IKI7j4VD8n//3f/8Y/lfwq/gvQJQ5MPrXjzb6
0bV/J6J8vOxPIIpj/OG4nk7HTvzJPvkLiOKYfziCyoIOZQlQgydx3v0nFUX8gTbPoKxtWsKZ3Zqf
VBT9D5zF4FWgqziG4Oj7d6goOJL/wd5nQ14xZ9YdCBYM1qBYfnOD2mJk2Cyi/lCn+iEkQHvdBdXZ
ipxoHU65t2Y8e22196Q2H1ydbJYSMNgWNwDhB7FsVrmb4spC/7emv/VSFtat3rpPmHyTY0DM06mv
3ocupRdiNStHk9eoSIEsRzepruUrXH7eGlcg43tA9IfT+8MqLaw9MrOI5Yw/6wWeIw85DP3vqxFq
96WnRUzCnG/NkDw7NGI5/jFBBepC9Ha2cu70re2rdiNIoTcqqizMfwHIkfWoFNde4xvJw+hOC7DQ
w7PvAp8QkXXvjQ89ev4aLrI25U8zdyusJSuy+HunPCBn4UXV/nloUQOjgksMViNlm4Gy7iS5hn39
OoXlEzjCh96v3hqCcQh03DbkK20y3/limeEdZu/3vuafl3b5mhbRO3pBOjwFX7Mjxb1E11bbBnE2
fE8JvcBV4NSvVgG/O8QmKva+32xjlV8ZKLa6Ye2xkaOGi18JJd8HhuLKi3FpQ0SsiQ++rl2U43xt
fsNax+QlsU8Pi+niNmgzkxpvsjXliA+ZspSU/KpWArXRIiGBRDC94n9AlEbYdoxUz4JyKdRqCKXL
RNm9sQb5lSbwD7/mdVE/kVoT09BV2SnKIe+GPo1TymUcKXMkhZy+GkQNxRZznyRMSfoaghtZyWgN
TuAelOvEzykO8xvHXIVXy68NBfgnkUbByPdQEpm1rQb3hW4R/ol4gCRYpPdNUB3taugpiq0jqaZV
UtK6t2k+q36geIoHgg77tcsJLTGnfNtVNZEyCF0RYgXPSYNjzYeTsWFp/Y5f0NumcX4gqvDKFQQX
E1jo1m1sqlWNsW4L56VumQ+whv0BjI2g+dqbuVWsyoMLEX04OpjcI/ZZNcTtrMMsxoHUuiyInfFO
640fov5hgPR9EA2FuhQ6ftChBiPPu/IkrRT/aE16sqPFHx1IvlVuDSOl4X9VtnPT+85NSKlhOVl8
IGhrPey3E07t9aS/l+ieUHea91nPOVPr3lM1BC/RlF6TiN8XZkCm2/d9RAovAuN7wh7xPGPi3ljA
UeIq52OWuyC2KKT45XAj0h8DdYOyzPuNzDGg4nFZBQ+66hDPeA7XPeBeLhf0LvV++STdRdlDKRDO
5WRrWfo7BTw0w2I+8chkgToXrDKbgulICqeXUCQQfCu1KF5sdQjTgp5GwpmgvxiomTlGMQwZGqTd
+mwpDhGHSIc1vQ/eLYeWM6ng1ShAwbYFLQC9arx13dSvKpa0+26ywM1XPcDKtcZJRz92X5XZ2Tc5
HCLzyfGY0fdEPgTGdJyS70lFbdCl21XxXXf8Fzrx5hYlkQ5fKIoSJLs74kruXChua9fhpKmRu6Kf
qOkkZzcoHnH1EHLWQiuhA8bj0o2/mwYkQMZGF3uP/4oPdjx0/ISO5TyJmtkdTOAtj5Bo6TGzQ5uS
bFJym2kzQkwNQjKObIUPwQGlnfB3pUNdhbGW+c94pul9TaQTIxa8y0tGoIxpB/E9Cq0J2VgaA9k6
Ju8kKxlYUPR6yK3XqWhsdG2VvhIYgEsMcLs6heHsEsxHQZRJBSK2tSgRmKiaWEKPGuFKdiWr3Mi5
DjGDZVHX30ThvaOqTpCwp5smrCACVyP2P3L8CqbIbgNRow3MOwJojnVoChgsfCAv/NI0DEeJU4j1
qMxzhEOMz1M0G6q+8FKBHrDYzbkYIH/jiyAuzb0E/olk2WjlReajhn55aDWL7ou1IgOn2Ohx8m4W
5KbQsCHJN7SvSuMX7OnmrvNAdkQ15c4qHN1nvbMJAKDDD9GyuugzCb7o4gLRLD4wzykY3pBCr5yg
IypMz/fE3VvrIem3vcGCCh1PsVaWd2egurfMWy3jp9D8/AxF+we89XVgsFQPy/hnh3DJVLMqy35V
rYKG52BAJDqKmLyx/F4meEbzxn4izRtVBRzCDcp/0tvIQQLGSsQyY0nQiPuRSfwm8NoHJw0f9br7
OXQDpr1UoEJuGSyg+DnJz+UoHzyEOWEItp/MJblXlgo5GsZoVc70VjPauRnOM/LW6pvKdIfVcsEi
RTRaTxr/aKE1rBmABOMSNFk72dF3sy/RyrTfnC5/D61sT6TJW1FxGBhG+pNKDlnnJqLiQGR7Kh7A
P3vrxm901tWeZq9S4kQrVqWnoSFVcbCpLZa70SfFMohASQh5nZSDxY7WAXwHCod0C6rQ33aRTe3G
5To16b90ShTuRL+aiKn7ycxwOufVW9TRNSsDLkYs7xnKB0RFDqz91dRTTqOhd9Uaj8+V0yl24uwb
aQ8vuPGP8HdWxJHtZ5dUqeu/WN3HiMKGr3TgAlAW5JrJ4JtlWT1Fn7Ot3kJSysgOthssRDQK6gHI
qJIMNgAHb7yOV8OAzXeA+A9BBim1VgRZIikHpmW0246MiJVytKemZ0Vfu+jd/U7c9x0L8m4Y4EAy
QMpZgdU3XIl1FgrrtEe3y6o2iCfSM/kQqiPTOg5VsB9Z2NBnNh1+11RvdxnIc2pWXA45eUjFY8aB
poUnRzCliYPrIwZELdCeAIu+Yl5OjgNg/DUCa4SHFrkDOAsp8+y8jitlaF7stpjnb0wbNLt81Gh4
r0PvQkSjz+iW6puw0vMzmr2g0EJii5L3qBQ0yGFZOpRvxkl/XY4cDyMvRwAJ6BornlyTW2cgIL7j
ErezcomUabIIYtOaW9X7L1GcHVKL5XlwBTeRcCBZ+doenHZDrtadmAjmaGOH35/icGzQhS5Ikqyj
/JerjArHqWSlpvvf2s62tz2WjbBDvIAJuXJQ2jNVSjSmWQSr2CRwOkU7y436eNfOgamUYA5CyhZl
5vDnTTVS469Vj39nrHOmTFs59N4RNNnebUvjwAz8LawkV4kA6QML9HlyrI41q+6tKtKXFHQHCcHz
uz3YofMtcOx455alyFZ+PRnHoOHmY5+gt3ST94iQRDn5x7BIb5HZsCQ19UfXxclLgYD48ByfL1U/
zKzo/jqjp5NFggo2g+64pPcuu8tNNz/g70aqYEdpfVdG0h6XsHVZtQU6AjQyXSTCE83fW0uONpQT
2VLRqL1VHRtEB2H59ETt4iTcSVfNtWmiWfHZGFlo7PVI2kRB+eEGlU9Mqy3pvH0m8n1jtbhrlpT4
xdSEAO/Zrr10Vy0PVAmHXBvVGjPvoD1OLU2zsdtGWBr4PYmD9hJ/uokAxrldnZzC/DomrU4DI8Dp
PBrBGcUulZYZ45b6FZN2cun9Nj1rBZp2MzTl0U07efQscxtKi9K11q7qPH/07V9yyP3HZoLj2nj9
j6Ko+3Po6PjmAd9SDq3I+zJnRyN/5VmGX0s3kEfa4+TN9elN2sbptqo5YFxcCce29zWDoD82MeUw
xZHp+7IXlSmk9o7SjjGxUs+kOsbY8QkZYSt1EFA5AdplpzzFUEV2g3DeoMV0OOZ7VLadfHV02ewK
gTZBhYl5lGBXiEz+a18MAcGQefgzA6iM53yGMH1sIgmDtJcwd/T5O1pdiqOh+XOsU+idMtVEG6Y5
WLgGl3ZAJrCu9Bp2T1zUAVlPy56AVV2zzIJLM7hI2Xo31U7LTTM/+WNXlV8IfCHZvGgd9LolaqaM
ImnrtcZWKAA3uiP7Ewgt1oaYDDbJrHyXfkhFTNhok+sA6YpunwzXs09VlsuPLd+qHYTxGtyr+b7l
KV3lH/NmOhoytohY5EUAlWwgsdT5nLoc1l2jX6CCXXwV979QOZzKQa/fkjng1LUJOCY6mAgmr+tP
qlKzg0Q7x4gBHGqGj1HbaNc2s0+kKNFoN4GKVLP7QGsI3BQFetBll2Sdq5mF2PHmylupdPGUkoF3
bib6HqpP6Y4bWblLPTfYtJGpvpYYppzBSe4TWyTABoe3jLLSl7Lz7C0B0uYqyW2m5wSKEtQAiNOR
T3+rL9x94Kz+I+8IIo7oHvyf/2HMq/FPypU9r9YtCeBLSg4W1/sd7AgTVEwWTKgDqtV8L/ztvFaF
1+5uzNx96mpmNSZkeQpBOPAirl7/P3/fMkCsSRfRlf5btcAbLTF6bUnX3Rme7am61g6TSRZ7ZpT8
ZLIvGmSeHZx0wnb+BX7vH+FQf350RxpSWIane78Dvpj8A9mfcjxQI+vEecGI8+1pIBqZUA5UPpYO
/qwJPgBI/137+he1L2Eysf3bwfFfil/XX+o/Lr+A7hV/r339+bL/pAHr5h+6bkkbhq8uJQTHv4pf
hg741zYd/H8UFhwuvn8Vv0xnfpFuObyKCpw7h+r8iQQ2jT9MAVCcsBjP0XFSuf9W8cv7R7aVrXue
bhk2tRKKbdKzrd8O5yqGVaOCHDtaxfoLEArtxbKb9nSuzrErCXDGn1gfgUkge5EeU68QLLzGAnMV
koi5rUL7h5XhbzLtc6G4FjQh14LlxoS7f/SFa221bPyaGaI6muRDHalNN2SUzpu5i+F/u2x2fl5/
PL7sJo5f0bxnItP0eCqKmVRC6/GuylieLuSO5cZgRgYuYSZ5lCRo30TZT3d2xnuz9X25cf7aWnaB
5wTb0dCIk56t3lTxs1nckh2JtcfAtmy2Ez3ePIPu1s64h252KC+RbZ+7y5ZnKIo9I7Cd2b4czDdc
Y/O/3didFe47yz4ls49/mI3/y82S8qo0W9tNUXNe7ipZ+69H+h3rqqcZyCou5FbiaWS7KB5Sg6Bh
v59BINZMB/nYdHBS3STDg42MgO+0GbFMzayV5WbZjaOYjL5Ie681t0Ntw7ALQImsv9HW4uHk0PZJ
6amvbMyZU9n/bDMKNp2pZoEYmiwvu7Rhd1uDANyNDV1qwmgpY7KmqIne3KdD/+SHMb2kWj+Aa3rC
sEzaRVhfmZLZ+9GptnoZB3dErVbkY4IErU/WvEUPh+aIYXzzExQ3aF23tbL6nYl+kZzsKdsWakoj
2s90BYubgFDaj58pltUzdKXKny65sL4sv1+AAYYJnuXW7Z1VKAkXr8XRikOQNHOLXPtCl7+AetNa
nNEUHM9/8im8v7Y+7zNLZdFJ/euR5Tmfu8s7fN6nL8SLKu239diVh8/n/Yu3+f3h5W0DEdp/4jM+
Hk9O9RTXHyyN5W/ayz/32/+w7P7796E7sddJTlrp5xtkNVPtz91la7mvTyFnaLa3Y3r+25/6+Ao+
v5LfHl52hzym5t017WbZDZVR7nGKHNP5dPnEkCx0kw8CSTNjUD73lzvrPMZss7xmeeSDg7I8tOxz
cdwDGA3XoWhp8s2n7eeDn7uf933++b8xVD4fXrY+n/P53+Rt1VK+oFn/+eR/9rzl0eVGCzpvV+Na
/rzr86Wf931+ts/7kkbc1lKOHOHzdyKk84x8KtiFM/9AA+5zBNs29+kNhshaaB1Ln982hQsLShuD
W+TDIFhkBeGLap+xlkRgAMnhPT7f7bfd5b0SZ86iWh7xONnId5j/+OjH1qH104+/989et9z38eLl
fZZ/5OMdPveXreWZv91XZIO4QYJQ3Ci422AyvhJ4khGGDXOtPEZeOugf+1Eqh2m9PPS3TXsEuJSm
8zD6+0NM38iW3C+cjciZB4sxV7j8oxw20Tzm9zOBo14uCX97UrA8dXmM5hVM/L+euux2kr7tmNjX
eG51IzsExzUzupabxmD1tDLIqtlNI87r+YHlecuWvRC8PveXF3/ufr4N+eJ/vmuo28RE5cJeUzfo
j0Qi9cTEsLXc2AWagMrFbPO3B9oGsnHCxBjhLdHj/3jzz+5rE8bdGgzF/EEXUseytTBBlq1kmtlD
yyOBMRxKqzf2Q5t4BJljnz2OLumXRh59AEX+9uSPzeUtYILwFu3k7mKRhoePVeW8oOx6tFpZGfTr
lrXWUc4Xt+UmEvOgOO8uDyDypBxfFi86Or4bfQaYLTfC0RWL9Vi4W9sLXof5qzKbKUR1AIo30MFP
Dm6D79UwCRRWDE5LpeGzyPBZfQgL+7ueD7gtIjEdB4c0on6+yW0+b943mBvL/8feeSw3rm3Z9lcq
Xh83gA3fqA4J0MlQlE91EFJKB94DG+brawB5zlW+8+6teh9QHQYpUpQhgL32WnOO2Z3WHsN6L+kC
GrJldZwWCdqw3GhjR/+L3XtE05U2oBTNLjTm+yYo2TcuVIz1M18/32n5kDP86xkRlxxF/XrsmMsi
mF3NtNz4fh20UlpYFanUA8i49T+x/mMCSFYGXKg9LUXj5PaucVrvRWbz573J6ukV9SWmiLyYZqKQ
uTywq6LSoALEwIoz/iSiUqX/oqInR6F8ECN5qyNJmejFqGJMnaZnU9lAUM1Gn31mC6Ef50w000il
Y630jIRQeIHT6hFUONAZyBOC1YwnwhkVoF5LVWes1Vu6VG/rY5wZf31xfbw+s94Us0udVwnABCBC
kMqsj7+f/+1F65usj7MMAZ4Q3c2vnzNTGXpugMhhVvQHRxtyaHcdqnJ14bHpFDa/bkaij4Nq0A9a
frC00DyK5fn1Rl8qr/UePnWE2Ovj9Tu/X9MpKs/87eXfr2lwThOxrAZbK67K03ozo19n4V8ec5Qh
Aa2WcvdfPj9ZIYKn0kmgXf5fr1lf/f/xtfUlv37K+i1BPHyGAM787x+33vv+U+XIkAAznLtd/6j1
v/X95/7t4fqHpsrenC/dsgp932jLIvT9MFxWkGBZerQu2KG2tzhgl6WlXFez7xeu90Y7Y137/p7v
p3+9bZzpBRq7v37g+kW7Xf6rf/ux62v+7dcsavitjprTUrHBC5inp/WmC/Ho/3r82931qULR/nzR
31/Zgt/l+vNvn//tnf7+0t8e/7r723uPYuSsQ3D4663/n+fXl85xWR5b7fO3n/Gv7/7rn/T9S6cT
qjq3Sna//Qbr3e+X/PYW6zN/f7x+8bdv//X8b78OidBGyxaMvHTx2032z4fohdG5KdNhfcX317+/
ASo6gcgz7Pt/fhOpj+IkzCzXlwDIP98YUZn260eUEzvEPN6TjQZbc7kZyUw+4ZyHH4/xMdusd9cv
rk9nXcVu+PuV670oizRvovOFV+yfT1v9sllen//t7VBOtid6iJW6Xe+uz//6SevjpJkf8SBmu7Yn
3guzFL/S+u3rvd/e8/tX+n6aj/te0Yol8WNUfNmI5/Vc+T4j1odGaGkFwuv1aiOhL5Abxwm4vkrN
K9sLEKdsWE6JH1shb9FaAQ1LrfN94xRdBF4P3aM91gZLkat1p6Ts/rxR5Az4a32cz6mpbte77lfT
m0TYuct+FgEB1/mlPBuXcu77Yb5ABk/EPRT7le0Jju6N2ocOwqQrvtP2X2hlPgMW8gyz45iC/Da1
hxAE0qns5SuMSzQYLXpRZh5vS1g3PX3O4ZS3Kd0rF/uo3yx/3bp9/75Zd/iECkYEbbHMYM9MrtRe
4HYOKXDXTrXOYm519jatk4bdIchfw0IIS0CrOV4xFtipaBJOHDtaA1rUIZt0VkwvadLz9951bUWs
HYZ8NAe/towQWafUTmsX6n8bdv9Dw04nNPe/Vau9fLXdfzzHDT2O+P33nt2f3/mXYM1eVGk6LXrV
sda4rH/27BzxD1p5dF8NMqpQni3tvL8Ea+o/LB1zg+2gYyPA16Z3+FfPzv6H5pJUzmyAbptYZG5/
Ker+7Hi3f3v8ewccBa799x64bpETRu62rcHa0Negr98CBcPJGICOhdGRFhIjN1F+5bJut0w4zq1N
c2WApONnFQVc3feMC50cN+51iu7+Fgd6ZFhHQvIgLIV7hsvJtigYrJhLhl87hDuMGKiQg3M/wmFH
Hk8HLgyZldZIHVC+TmQJBTexhftvJjxaPQkd2EgTYmXoRZP68EVfhne4vRVe4tr2etTjfUX4cFgd
IG8g84eZvFMt15cdMaZ1fWycsTwahJZ7cmKgJYrh3Q6j/NogjSkhM2+rBeOVDLP5epgZidspGuao
PudyZs6GEDzTHIZ1zCsyoR3dqI32RVDcKKVWe4B5LF8TD30E51xPe4npXWKcIWh+tEDf5pNl+DUY
6MU+QGjBlLrI2iouG0jGtuCk8r3hlDUxQYrqZ3HaL5XZQ9qbzo4EtUYyJZkKGqeif28mZIDGAh5H
ko5GWIBPrZDt9ePgW1N10wwjeVkxXhOrxnSlKfBLQNPUsAlqyecEuzbukx1im2TR7u0i+FuPunTu
c6dFf07C92hiJRFme+No+UY75JV4rDo5XKuR8qgJVoyufbai4WIazVYO1q5GFGQ106ZoarhUL7OI
0ZZNfq0qV0Plni007bJ3n1S7ejeYOckK9luqNzsgStCBO+e4PKtn4H3YXKA/at+GBLerWdAz6HJC
cFHh3TLtpLNjdS3e6BJ20qhtY60YCPvEJdtZpyHsWDR1eQpLMyP4Hb+0VF/jsk2v50lgHhq1ElAU
xUwNliUWSoCLreqAqRvaPkFb5+kOUKmAlt4+MRgeygjiZQsWouQA33RkSaGDss2rPs7qV3JEAEhf
dfBQOOBCYJZYlbxKmwdSu/JtOYlwn+VIFpzxJ9bzR1Uw3dIWn/EQpjeiiRBiqPp9pYlrTPIXkbnn
Mo1C4qjfjDCz/UbDL0l384xUdDPG83CAHuJsUhTxJrNHv8/hgiDHAGOi4VdQ0ugad80mJ4oGCrW2
J2Vm5j9Zn1pZzRtjcPf61E8ezP3ID3VgCX0Y+HnfvwicL8eQNAa/jxqPKwGn2VhBNkIuUyHEDBrl
IoVZe3bdnCMS7YO22WutHLzS0AEM5aWf5Tb2wjh6oDNKNTLTD+habVNX9m1n5PUN1Lgd+Z7DU/Ro
iApX472TCwU1U2Fu1Gr+TDrS8vC1f5pOfRsE084tVM5FdIXw4RoCKmTVk17aDH7pdNHrYJLSCtzG
HRcO0tyShRbYQM+3nDavSXJfmxmcyIG5qy2I+tTMW7tJ6l0cRttmeim08QuajL2PpHlbW+Ox1xro
kBrgQxO/15xqJVY9eTdNqId6DF+IbQXD717xkqE/ILeoIW+Gl6ZD4qEGl1aeUWHOfuNGvEN2axcl
EJHU0lF6CRrYBhAtCcUTJaWek4jak18SMz5r391pNrda+z7iPPRs1fZgEryrUB39MKR3oAljZwf9
3pZA45qkJfjaKSQsiOZnL1Ryw9F07LNmPtYCkE82yAmpS3A/1m7wFOUk/GUPeVSXfgewGsG84ZU4
p05tYfHHlNEX1aGvuYN+joc23GS6fdbDQJ7GaHi2XT0/RcZzYCUI1EamAgMa1zRyLhL6XlrJHPbS
jE3fbRAaALNElIdpaqi669xBIJD8ESvWM71ztv1MMD0zFV9Dj2Ynx+A/WdjBFFN9tPO89Yf2Z8i0
9xZGJVmrmapuoK0A27M0ZGMfDvG8gNGcyHMxXkYAC3TSQDyHQAanLuf9iCMCdaQRXiyCnzBJd8qU
b6u44tNt4nwfmJNndU27kTC/Nwb5WamNJSvVr8YKog4O7G0TGU95BewNn2lNivpxYhhwCgqCekoQ
NfDEGOxryiZH07OLkDOhMO/BuoRPtXpoHQgWctiPFdF/IAhCT7JKBoSlXnJXBdYE4AthJFMqQp08
zfTNBfyswJeQYvTDAUujmY6Vjx1E3TCNpQFSPDQZHIXMDZP9nLpvlmvLQ/4HBovXxDFAIGT1pZ1Q
j2qHcUbcCKD8nGGNzyywXuOCMah6wh9AfzSd7nixSsdGDZu9blU59TPJSnEW4gwMCH7AHZiYOsdO
/MxaQCsiVdO9rYTarYz0o2xY1oa8vtPT1rkjbxKcXwEmH4fqKIzoylosaohZjn1XwIZiB3sdW9VN
ewARqJyNLkRehdXWNnpWSKleGar7ELeKfkIDkTL4UbnJhvyoJNYhqtqDmdi+1vUPs10/gZd+TAMO
lDB9icrCIcpieCELNae5Ve+Gqp+OpV3DirT0fR4qszfo7rGOydWlQ8Z1FfuMQn4d/CmHPuUFTlg1
OFugYc2tOwC/KGcYLsz/IcjO7m6SLiI4ZboEKJfZLcyfPapdJB61s+NUewORcN8Tb0zvjePfrZGD
VhyY1BykAQOZ2IKHY265EWWPqTcvzybi9hLFpockOvJKdmIbo/qC+tnv6rH8qvvJYkqFkECLc7Su
Bvxhk2RLLP4nALVLTzj6kY/6Y9M7xC0bxn1IARJnidz0rtv7TAI3bl+SNpmrR5BM1y2i+63OcoQg
aPIk/iYWBXljy9dYxAcy4B0vR0Nq5eHBHPP8DBQXNbEI32rbbncxydsHVZLQU87RkyxBu025eEPC
uAfVzAJPXoDbji9Wk5LnUeePWmq/mP2444231okcyuCgV1rkI3gWB8vt6DuHfKDABHHGxu+mMg+Y
msOfZaQBw3fSvS70K6secCk5/MdUhcQORtFPEqK+TUj5tbAMsUQvaZ5luyxjpnjOM+ouy8rekw5L
cNbhP6hJGTLrEomVIu+Jd37Oejl7ZR2FXgmIz4bWMKHxvA5H+vIkITzVrg4FJeHK1Q5KelMmkL5s
eybuekSFD7NSVB9qUOu3erEEm1uI5XDzszWGth5Hl1jDOJBW5nuFxNvXmvkSKxXWM9SNc/g6VS5X
xPrNapRH4izxp0dBsDGYxmItV9oD8bA3rZG2SC5RSsUm8EY9MQn30f7Icyyt5LTgr5odHEuCy9Jg
J8eqjfzMWeA6wQtZkYx1RLKz+ZyPVCvZtUMyt1lwrYuHoNnlLZSoroU65oRmucXPNe3qCUZD0yDz
JRd0tj+StMJcsJAwaVdnqYBxgKpfIkneKkL9IOLqzUCyc2wB8UFMiK+03MVxO6NNVc6FyiW6IIie
LXJxH9T1GQF2uTH75D6ZoUZHFwTmuQ8vh5IyW+baJIZvtRmrSFXmjzb2wrI1iAhqhKei1ZxqVQfI
rN6XeOJvO2ofO6JEd9HrgjyINqZYLu6JUe+Z5QZef2+qAzHxZXPBdXnt5OTmIHlEnzkiU1FINxoC
2AaG0rassrPujaNUDlyRen9u5+ZHbtQvlLzUdvCetrqEa1FU7V1fTGAsNAXeFCkPlaHXj2nXORsk
hD1B8CAAaOE7nN38v212/RXfg8UNhobsn0Yb5SB/EPJXZwx2MxNtsBlJ7Bk6+qRRJ/F4HgcvSERP
6wEGiJJQk/f5mymPdk0Glt4/N2q7UxKbItUQtzJ0dLhgRr0Z5pLY7ao5TlKX3uii8m/NJkCfjGNC
c6nNFOYY7eTom06x03MSqDOFdV+/1dVobgqkFUueK+uaEka+lZNEI4PhGa8R8YjFzWQTwVHiwHsN
quSnXGTBSTqe20h+9XqrbxPDCkEsm3cqm41rs+eKEifeiCJ6owcWpr7lKY6/MjDaozXEH60ur1SH
YxQeo+JFmfiIUBOSdoBarIzJYa9fJnP6gkl83ybEIVKxkmowiusWN5G5L+riptCgjJZta3gm3Qym
Y87GVqMPKDfzhkrkjSzXowPUbpzvULKf2r56Zxd1seT0jC59h8mJXAhyjrP6rVOGbo9Nn9ns7N7n
MtybAS0QAGSRmhDECfZhO99blXtvjuE7vCL+w43fmACxBIzsJnwPlP7oNkCuGbTRy6KOW6IEEYgH
Wu+5Ep1I5pzUzEYHAtpDwJtA9ewB3jqg0ftwtadxnv2Z3ZsEiFQRuYIm5smwx3jT+rDHHoPJ/Un1
+cOWXEMIzt0q+Ly1G9fAk06qfcLS4qgZe4Pibu64/NnB3QwGr4iq51jBRa+Qcuu0d4YbIkvP7HtQ
Nagr5patUgGIJkG/PSLC7thvhvK0vFWS5ZfK6Dxp6SctTyfsUuhnhTKeTSvC5N/cJbPAR1EeEqi7
poSuH3CFVgI/gxOrglwtzTaClUDYFdcF/BmMnhyrxvIpLqWqPet1g+ZYY7STmh+kEgVleUPkFND3
On1ESXqTVM15spU7EWR4U3/0VekraXkdkuFkt4pXwV2aqyq+fkWInOwwmz1GhQq1mKuydgxKYXHx
NqCiGm91WT3iI78hLwZGvS8UhaLQhmkAt9FFVi5r86PP3WvqX9xa0Yg7yMCNWls70GlQyZjMaZmX
1iNLAYUAPpqa0s5KiMQWvU9myU/XHC9ZMNIRSNj2CfvOxHSsV/IxjtHT5zQNlo+miFFVu/kubw5u
xOYd1IIi6oekxMKsDekGASPZe0QLVEqOTFycOlc/ACsmjUS8ODNUgIRr+8CKtPzPlcF5bLDkLQSe
oLqRQ/VuA98u8GIF0rI2pWl7NGLvUOIAMSfru5U+U6aKS9CWNsgTZcUz3YuMMordM8Slu9SSGI5I
wEHIYz7cV1bUXNFO7zF6pCQ85+ldSoDVUSees6TjcqOkqnodmy1M3rk9dpKLRhVRAczsoxC7ItpV
vEy1jiGY88RqKzbKSr3VHbln7e9Pod7dxKF6Hns6ACxcCaQl2JeD8hCXAgQUrAUlAFPVtVBzBQd+
CUoY0GtwVYTj9ZzaXHcBgTVl/VVa/AIBLhmdc2hmKHNua/sF9Jo8lOwikH7NuPTbhQ7i9ozZ5lvw
vjSUg4PoiUGnR/reUNbFctgEWZkjQgCsEFZ7OleUcaF+a0ZJv7NvLeemqSkLkkiwmY9uqB0/YAF+
KMOxXTyKycBqYQEj3XL03E4TJMyRLRrwoPgwV+UHXD3nmBuVRLKGSEvLh13ktnfYgKJtp5QvlpVc
jRilsQeqH40yTI9qfK6dgH5sUJSMVM1HI3RuWPrupJ4ouPnsvT0pj5ZUzmijngXjCi6KdKvUyt0p
sTjbJnz0vsTrl9aYNEh0R8Y+cbb1B45LpifqQm12gWQU6Q25Fs5tHGpXaSAiJPMRItY4OilptpNk
UWxLcpb8jOMOKH+/jyrxhs2AIrr6aUjM7mNjeUmZAbdXbT8Rurot0/K9DBgXY/zMZvs6dZe87jDu
Hos4PQZu4kdR011ldDw9U41O4bxXhwivocRyZLdo2q009ACJAI0I3D3kL/bt2vCZJ221zWwl30Sk
BrUVlw2NVqefpyQ70rn2R1tckdbDSTY+JJEECYAxKS+6N80RyaajsBkyssANZTqaAHm3AHaupogG
W9cHr6FhberFETqk6q5wW4jOja4dtGa4hQUXsx+lORnPOOBq649ccoL2ds1O0pSvVpeyXxgeGPGC
h2mafhOX8PZbl13JkNn6ldvMzH4r5QLLvvB4NfSvhewM5nY/6l16ECJgdzebB9ZUrCYOhCUJtOVM
KU7SFovtYJM/lZrmYRotLF0ZwX+57RtGQNBqS3sDVpS8H/vPUh9geTO0ZOUe6FbpN3VvOEctVAfP
NVq/FD11QT5e46kglbxqQXs1d/ZY7jVasZthlKNfK7tUq3+aAa3AxEo+59Fi1MCGbksl+tNG35/b
WrEbMpK0esdOrmSlPjRue1DJbPSMPrzr1PCixwrgEslR7dqATEkaqdjlUAuO/RZBMwTYMLmrMuMn
DgTG+om8Bt59M2vBLhXNcorqudfYC8CkQo4AufRYiMcA6+gMZDEAnL4FXXiLVQ1mVNJdslJ/7JWS
5sCkvBWK0D1wLpgHbJ3dGArwUFUgklGZKEQwqiQ4WjF1m4rvxcwlw6N9E3TPZRvSjw0tv3KT3DdS
IEdCx8iW0xkFd4fu0oeL4H4qIBmsmY6UlYRE/ply3tNQPQQyP2DFzTdKnCHiaMbitEDJKyAXFGR5
7WMD9Mm4cLYRRusZYGlwjZISy1n9s1EMiEscysuW6eJmWA7s5SYEGXGKkszcWVp7p4+ddkATjxg1
obYoLfs0RO2f98CNzEBgwTi6gaLgQKGHHrPX8UyH3ud6k0eZdUI0bp3EVHMArl/s3Biwic6pvipl
+xC3hE7D6pjoqGTDHofRYlopa0aGVaFGHq0ZLCKLQMBYbvQwZLS8Kh2mVTCgh4BX6cKw2Ui0gzHF
0552cn3CJXkY8hy00ypvWOQL672ho6hxpmNWsYDBjzn25SXX6hiIBgrNYHDZiqw/PSLG4FSRvWcV
pYtxD+wWzEFkGusvs95bFQV/+xpVKGyWShyIYRMnCUhjM7g2OMNmdrZA9pQNbWiAppb48yYqFusC
lHF90euOy8QxWnOd1rv2mtpUL6IsZ5Htxh3rD3qe6zpWUe22KGwBbSR7zjw0BnFE2CCxmFDM8OOs
rqL1pues8Qehvn9/SZjOiSq32pOOQEvt+4lvQ9L6tWTKmfN2XNq/nxhKBhg6fqNNWXF5WzLi2EqW
p+8bt9EJY1kfxwQU1dh+t4nLWeAsOZ+56JW93Su4QDBYkfycek5eP9hZkN+UIfWwVFhNBxrYNTbb
HMgNKecxVkM5+xpCPk+Vue41XbOwVBwwIccSGFWPuRNsA5uVxFUULjyIMVgJLnnBwk/0qXqfBQ1E
FmqkhLUUxPIsWE+H+NqGQr3BiMLOWaQguKT1NQulO+CEPrInMK/7Kd7jAs/9iq6UMj6IkECBnOqW
LiRoWcN5BJZC0g7zU8yz+dOUtAOUHHJ5OCivEkNf4hrkdjTpQKRT8oiXp7pWqpQGvR35XKNPU4jM
aGaAxz5zEH4Z9HdGBoZJnSNfK6dmVxXFbib1j/VGT9Ae9qyqdniadRf+HHyg7Sx7AgR6ddzmqXoo
1Kk/lYH8USv5kzpCWEvoBzHy7of8wj5R30ZmZR8zjJrWQIQAF0mdedCeaHduSoo4EX6w983uKkWL
Ub5mLkMbSHfG4DVF9VmL8tyqt6EhDrXOVkXHA27T98zN51Tr5AZmxFeuWA8Nm2pQ9FdAnjKoKyWt
TyPYGllC5oV4gjA/MUfe5KlzRDXHfDkiRDGU42M72ackfZSLbCrUh3PQG/duAy7bTeCFT4RelM80
49nvF7Bt0Ms9TQZXXNjjW9nLtyh375YfWznEUeGXwTeK6T6Kk88C8Zekg88gbnoNIC7CZ4XTr+YP
cGdeDOBwPD3grlJfi54razk3n0Ojv3b8hWZCY2RJiiXSvf3BlJ2umnhouuuyj60NjUpAV1P7svx1
W4N2w01qWfPenfHWyvDOVSjOSzIEae2eBuqJTt4mocPOzSAJ2XysAuqfmdMjq5Zw80p9qrtxLwWJ
ulHcf7ZDR3nFPpcOOGulOFYLoajtHkUyBr6p5h3XM+co4G/GArDoAlywajzrQ5x/pYQ8MDGRANIm
nKMkkUdhw2qJ637CsrjRtemxEu5PKzTnq7aiB6XBjNqSx95Bt7UGpvU1dV9HtroSNXQc9mZPm55w
DZSFqSMh+sbWHYhDNgUzQcjMMjIIKn7edP22mPkTCiZ7y7+OQZH+XpMaI3Xl7RbzZuSRf+Bu7N58
VazBCzvrQeuTPVNK40Ywgktkp2wDQc87gA+wCaBtWTD5ls+jwUq1ayKsjUrZ3miT8yIb9Z1rpe4V
pf5DlnhgjYC/ucYsnRGakjbA/UiXCEUD5GEAR2IEzaNlpDQQJovCRj9DLiE4YaibHf0afHWJea3R
rDtYdqmesAt+TAVEOtFeYqv9A7e3splnRLR5KekLIvaL3RloG4MIlU/R0/FFQfB/myuHj8d1trXh
Xs9ufR/0+ueQS1i/AT3XJaiYENglRZ6/kKfi2CakO20/RYvozTGerZiTNIglp2P53Nja2YVetoNi
jKAQHGlWP7PJAo/L7B6IpEFMztAkRxekS5uypcxz85GJusFBSvPXHWx2bjqOXlwKOnEt8DIkpXMc
e/UPtZ9rz8wDVtWYj8Rprkwbhali3hpxThY6WdfR/NLK+iiM4YzRcxd3C5gXu8s2jfF9D6Z2kFb0
mERmvXOsZilTGd45irEPQ1i/nVJz4UyW2p3dliv2U2vRGAHyvHEOdLNflUiHU42Wc7pKgZU2jfVW
U4K1ZqGzlqZeUDn3wDM+HJvJDYdNofdfopwvVX1ni9KfDNqAoN/p+PFEYqYMgiEyLAc8UQYYz11f
ITlWNxQsKTBSot4ApG57ypS8Y7k5gMTZ8avNXm/Ri3MH0qgDOjEUC8Izp/EpKiuCD1LlPk+z60p+
KCF+P0d2gLHU44SvaGs1eMDJZr0NCL3UWxQxZh+SyuBkm9omy1JXDqk13dKnuli2dadn3aXolU1R
WB603fP6c6cuA7+ZwgS1ugw8SHkftSrKPFQJ2kzJbagxRyf5wxsKJCqidNr1BLnYYD2ZuoYtagIA
+W63Lx0RsfIse0STJpspaj/p71ubc0nCBt46TXHjFsG9BdNAn4YGb/a7Sx93Y5nmz4rr1oDcuG3q
p4T0vLaJrsxCudVdeYojroqje+fQTdI7GkVhtwAGDP29zSZE9/YbGJQ/nOxDLZE5Mzt7LNA+tHCa
1cLWMJszdcc7w8V1oClMh3VUD/PQvNHGXYiK2Ledbl9woVWK+j0J83vEFOcG6wbA3/mAVTfzZA6I
mhrkOlLDk+oaj6ZqACLif4a6akNteYwnO/NgY75NIWqGxV5UIaWoGMNsFNqn1OQ+09dTYpLIlDPu
7GkZ91n1lMiRrOl71ex+qiE1Dp7PbmhJWMJYLPt91smzymKgRYxsjOlYwTrlc6Ev6VRavq3hCWcN
YVPJtAA/ErFvIPnDHhI3Thz7k2q81rO6TK+Cq5IE6QJ1Qm9PGbtEZikqiOy6+pH08qXFJQ2mKD7r
UQPlP4kvQ1d8EiTF6N3oX52s9tuu/agn4y2vi+cioyzo46fakj+IRCTwshgv1BrFjv2jzQIQj9ts
SN8jQgCwz8IeWAYNRfNh8nkGDgjeiIH+WGq+k2lggaaHMFG6S1Kq19XoCbWut8z69HMWaOSE1HEB
C0TOW5NTqdS92OYTrUAe+MUQcySYDTH0MWh2UXkIk1QGXh1zSS1972oUAQELBWMxJKddfaPmzIsN
/jHICRJICQPzWxH+aNExq1N9he+E4YXDSomE5IrO652pqBGI4GMyGu8DPCH+1Y/OpL3TNCPveJB7
xUXToOfFz+X8DmBmbtvO2tJiAysjSKAdDevRUGHsRJKrj8UUbtCna9Nm0uY0+KstYU9cSvsD3gfz
3PYpG1Ch/Cxr3sVUnouFjtvWhGDk1C0ozF+QBhwgHzS+agEyj2gZr+W+3X0Ki/5UFyqYsBVtWZrP
hQwoVGoumVh1cCP8VECN02LWPlrw3jNJm7ML6w8Dm4WQZysa00XWoR3BiM8H5VRr8VNKUt4uLFNC
p507FRDuVc+kBE8zJcvMRKZkQFoGj25svaoRc4EwGG8mKJmdKq+s1kl9rW6vgj6CJFFUX1NdcMkQ
86XA7mTHKTHSeXpVsh2iq8AopHPqja0nqJrsd72NYS7ZpmfD06ORlPhWOh4K8Lb4IestCYsWkSeO
2DA9GPalYr6QUDYc6zanS6cxn7Tjl1rM554ich84gqggkV4ogdAoTPYrwptDMzfgx5KoIU2TPKJS
Z8bdT76mQvfL+tuJ5qrs65FLBoBT2hWEznBd4cM1doUS3dd1WPtaUAYbQhqsMoQv2r6KOQHfMOqz
hwrfat0FW0w2lKYXBHXK/kReUXdiekNmxfzJMOiqatlVlK15qwXS3gNTeeJQgEtW3wlzGMDvlySC
JU+DSiAy8p1wGxcsZDVopGQcSg95GLB58kipmvnLuUQdC7RDwUTfp20zThXOFQDIKUWerSCYslxi
1JKiPlThcSZOfBOyIVRrrIAS+Cf1ojHQJ7Du3AlhSAkyOqNvtWfmrO6lluKE1D+qMCUxwzy66W3D
JvvSa/PVGIX6kZFZp5IwFnY5lQ0LFphg2PehMx+NagbVqpqbuUrQStHNq/qcOjJSN407PnW0hQYB
550UkloKgsHU5rlry9zTzVe3+ok2tPWUNg42qojv83i+L3TadA0zy6kNh/sgvThleDXTE7EV2mIl
3Xurz4YdCdF/NPPMSCkeCPeZwcqRJXM0zf4P4eYQW4NpbyTqk6G8Edv2pRoYnQpRXOkFyhldxtez
RgirGwqT8l33YwhpYs6el2yXoHArJhjoCebWIwO12CkW+KO+Cg+YOG6lNqqeMQmag123CyIt9ulH
OxuRQn+ZdZVr4lR4kc4awqdGbZPgNwedHdFEnbKAgFoXoAtukxKziTM+056hR2gp9g6c8UeBV2OT
V8HDMNqvmiCrrK+f+oJcFrQwzV7JrVtYlPSip0+toSObESMVNExtwmxh7fTwL1zlOFdIbVOMq5C1
Q9NjDeUwzdq7xIJVG+GD82yS3DrAZ7VLrz50kndI+BvR569Dhvwp6N/ayN0VXcNcvgpqCqrhhoH4
zTQyOVDr0Lowm7X14ssqpLNNA6YefQ+Ud2D7Gc75oZ3tsxNjEMtnqcEmteGizOJshgaFFq1OU99F
bbyXg8CeMmofw1RAKM0A/4fJgbUv3JfaEx6cfMuYGPFJlpNaifvYyfK7xIRgVOjygovrQdqfbZIT
m+BEcL5pYXf9q5VgRGnym8zEfQejgyKbrYprZxk0vPlaV3u2uQAHSKExToy7D2ls+Z0700tv1QO7
Pnj1DhmLyU0z+laZP8UxSM9cnzeV0eieq86jh5Y7AHlUF4T2uH2oQWe1PoxpJO0lTyxfxtp9ZKjd
cRwQubeT9dp/OKWIDmnNNIkWY2/DIzKXSJOkY8tVVDv4d09Epz05Zn0TCSveO46Fv4tANLN+igMQ
/G4+P1hCSU8x5y8FX5b4najIHF+yTpqsFz4qmb3oOiZrxUHTO9xDDHDmMBCcrGezobOuBfG75Yj4
KIU8t4rJdH7spZeN4PCieJy8hQLqFtK+V8xpa1nqdaLoAzHCHLltWWx7GBJb+EjIFbMDwxziYKZB
Hkh5FJXsL2nIbyYSiUJPMsMNQWyr4+f/CrWLDonr/yDUFpqp/bdkhZu4RTrdxL9rtP/8pj812g7s
BNd0F2yCaQmInsNX2/3n/1Fc8x/AR5FYr5jP36TZmqZZDAQdXaj68sN5/y76L/bOYztyJMu2//Lm
qAVpBhu8iWtBp6ZHkBMsRpCE1hpf/zaQVRWZWfmyu+c9QbozmHQ4hMHs3nP2+b//xxIzacFEmW0Y
OlBt1/4fSbNN8094EgiA8J9s7J6uSwSTMwvSi99Js1H4RGVb+sHJZMnvooErcGXsF/t/gi35NMaJ
s3dipNTzu2VDWs620vXooI9xceyMD2cu8S4bNx9rJpbze9RBNNCaCaphuvFsSOiAqcUhcvO3Rqd1
qgAEskZ3GLDTT1HTagmz6gIikCaP6nfYtwbgiLD7wjS68Uiz9geTrnNr3HkpCuZBwDzVQS9nFdz2
DOIolIR5wdJOTzB14z0pk4SFURYWsVBHT+NJWQJZA3oNyo4uay0MZwMKCWmLOcR3uPpFL09lpaZv
cISycuzXrUpu8pj/OfN+1AXSOD/3KAOg5aD8LepY0Y8pU7TKMVMgRHcb16C7bKGgxscDGNXzig5r
ocXi2Z87trMYjrlNSQIxAaI7U4MoSJjJOqy9BmYNvdTOH/aG6d0NfvBuhDHG1yoC/1Pon5b5rGpj
3EUj2Z41WSj0vskcwhdAKYNIQ1LMUO4kALuAIrwU5EyvG9a/W4K6d21+Lqwi3kd+9CUi+RiXpnls
aKDBhIsZuuR9Evj3LkVh8niGjS4QK8Zzrh1TTcNsgSiQG+ROwZ2fhNtwy/LTnJnu5zILydkZSQbs
PQGPzEQMHJXyHrCVAWufLoeK67tKA4uJ6gmYY8weS1JXVsCcn6csogvGnB+0eHRK88fIaKf32twN
Zf85qNA7ph5LZ4TUG2J4gRgmOsyePHlyerUpXBxLEBLsTdnMXEJ4gKtYka9A/mPDSiDydmlD+SjU
+uEYaMmJjsnokjRHla5hFmw/q7SqTl6jHe3OvaRVoR05NGdZ5sTJONYnytR+1XqNscF2bAFd0+7D
jt10DGrFeIZ1vl2VJN1BVrVgVSaZqsdddPBQNm78Qq/Xk5+Nxz4fw21cGQ/TZMh1HpnBM9W3bTZm
2B9KdIAlsDiYUY12p7PeEgDYj47evQ4tolMILSRwQgPMDJFtiQEy+7rbuDZTX19LwFGUQ0AxPvsI
kwd0xpR6Y328m3pygAPNQYOn2HvTOekRueC5pSMsHUhuMuGjWlb1KHzCWgP6iEHDfeZWPUfccUb6
+826de0PlovpW4BXuEStbqdIGl2CVoh7tOfQW+k++1P2SgS2gQ0rtA9B6E27On8kriTc5XZN5hsZ
vKWGyhIl3op59T4CPrpz8CftUwlCHiR2GWgDU9wObW7AvJ+Ivp0RtOcuZEEdJsVtnnLzlBXheGOt
7cl96YgLnny6XHRLHbGj/EzKUsfkqsls7nAz0PdNSr69NNF15iPUAZ2mmoizdU+2EDHVFJqZkpoo
PZ0kQENvhHfmgIaEB+ssIU7Hl6bWpj2AknStuQcz1fwnlIbqErnUsHUXrQ0co74lM1WTN3lq3/ME
bynVqe5cmNiuiSCae8B7UXOOb0KIduBuKRDCwFJHPyTQoW5XbVwFOz+tH2YhUCOwisIS3VIIB9qa
gY5NWo050xyOSul47Kbprqvr71oXfIvsGIeLTTTlVJf5sfLcXc7fKJz8RwWvDng/Ij2mkqY/kV6Z
wdfUlP4OcHiFxsKDg0jxtPepP6RfQdKdWlV8eGgnbk0XskaPSpwUBWjq1SDFGssMdV4dCZU3UpyE
uAZugGZAm5VrDDDRpilcujmSKSrZdXS/5c5OjPM0iTuoZGSbCXJz47b+gVeH6pxSn2Fpf2+xpJHL
EAZUD4s7SLiwyQh42gSmXuytnu4AXPUN3TJrM4biiMJCI4ZyfB9t4g2IUKKJKuuDTu12q4fBxfKt
c9+xWGJ9cAPGDWFN1jc7N07xwnaHOgnN+8qk1+EdIqnn+6IhQqYefbrt/ng7GyGnqxzIbUVbQQVl
cj96BCM5+iTgiu0NmrP7UvrlAQXDR9mFP6PMjUi6Cggz1YglDcZvsoldeCp4nB134AWKJtuZ3quQ
Nr+BUpU/JNS+0DCMFCYrf7y5/SHW+69xyPOtEduXvlYjBVl9k0QDff1s0rbZQLYBj5YH3X4q89z5
kD3l5OR7Q4HoqQ+Vs0KixBjd425J9P6zQdVCGaB79Bzhblw1UD+11LmmJba2Df0trG5IbLpEmUdT
mGYnbcBqSCmXesbJQIfcFKxDEs+nYjEDuhUETxq23c/UIbzS9590ZrbI6hhV0ttRmdZen0aElEq/
WvVDa1UJhmz4btCgiy15ENNK/TAg/xtU8VjmUNkZocPqOUlhZhAwMJfxoSkGiWeC+vng19x+5Yyv
LN+0cZy2VsKaVane2+kwgNeJl88MweFFBNP3kGwymvMh4igqvFwfb1RLrW2uN6+NIFtqEj4TeEP2
RPFGuxrDjiQknZsf/iaB3ZhCAmDTY0g6jzLC75Y0o7MjYPa7DQBMR6+3VUS9AbQbRglVlrfhyEIf
G1l46VWydfruiHDUQs2O8NzPOK2SOJg2E/VmRIO5EQQsibjuTo49zXmMIHQR/M6hyfD/ypgnxRwd
y7P2zikDiJNkOCZ6HpyoCB8XlBHxB8VNISnEoaI6lJVPT6dNBDlU+rXVu+9WCIRxrLOtbtEuGuZu
Zh5bPwOSwkXlwFctCDYy432GPm1tCsZzssaPtG4fhdvdw2lO1iy39armNg5r7Se6JMvutWelR3e+
1aGxYLlNHzdpJiCUYTii83YZdcbpe1xw89pmpw6+H1GSzervPHWcXTZWpJvgXlpJB2UVhVONNRT0
RcuoVgybFHPoktZYcDxZE3dfIS/VieHIGmoKiC7rXSeKYzXUb96UszYaZXiqHOMzbJhnoOnASk0h
2yFOrySrfD3Wrk4LO522TpqjynFRQZGRZdwb+gT4xUlehhkEiPnOWEtT926rPptYaroUxeQU38T4
rpF/eOQzfdcM6zt7Oa5rNet3DM2/IpIdiW3b2760yIFmElmxBCsQkm7jlPx5bi+U/TroYCefjlSS
QILztN7UacoI5lo39tyJceOQp2Dh4zQMY2akrLkfcrQaDqJVrJqoXFNjl1IPYR4qiBoDSlsbzqHu
ZlGRY9zSejfP+kDFvHfsj8pV+UFA/ZgcZiwtii9X0nLucZ2MAkavnacnrSN4Ke1bgxYxy1yEQxsk
ieTrKJcwp/LA2jA4K4sSbtrSGaw089OPrZoWmnizG7vcDDDXhyym7OfjNco6MkN6m0TuON/xzAkI
ziYABZQEUYkczzGn5kJE4BrIJd08vb6zCvttMLlWQht6lkqjTRo7b0QOkBso6+650QOyHlsej8vb
siM7rou4G0kp5Ami1H3UMjkdHefYcHNs2qil75/k4JXtbJfKEFOlPo/fIB7XBYK5vaRtwyiYP5b4
yBrEtcTWdOU19UnpFgVmmRImLdMRHNJ6dgG3nW7gHJCjWm7K8kFDJL5JMhnQlAMDHLJMoa0VQbWU
9wZrDHQDFapFTnkaMXKnRQguWZIuV6biMnlU+NPpW6HNRj9Ds88GnVATE1+dH4C09lspHA0MfLyv
yeldqdyLbiYz/jFEk7dOkNfii+rTTaLMs200OBaG4k4FXY2likqaUOPaapOdSyXqIgC5IF7EhiDK
bVxbexy/rD9kt2PNUX+bEtQScZqcRxUyKdDzJwQH3tYIrIZ8IByGRi5u+ngi4yCu9rbkjztUul3z
cTDb1zpURzOQr2NOE0aPA4tqAx3vHOB11DOMDgYgaRVZO3ScdCAJbzOHS0Xc4K1u8EVclKeODxTd
revt5L8F0KlOVbOOPFYwLBy+V65NE8rksWo23Z6h8WdYpTZJEOm5ShV9zCk/WlQsidTKxAkr7sE/
BbUkXtvvfjrkfV8MHuxrwG30C2zvSYu6D2QWiIadEKaV9tj5VXMNHJHuw+ADtLm+w4ODFnSKzomG
4m88TfZAa7Z9VWi57ljK6JMKL7IkUKtDBM3cFUBcRUWtnL53nLX3MYJ9OsTZl7/Vo+7COacooxNm
q8rprmgk93RAcd3sTHOXDBPhXWrX9jBFpXOUep+vksr0j5UIKWvRReSECxxU7k9TaEyzNNMmlZuR
sezqF1wu0cEpNr7BTRpkFcDTkesIyTkBBTeZT5xZVE48B6R7JIeW8qpbP2p6RFThoOz3NHK2eZRv
Q5K0P8yIvIrO4NYucCo7SQaHPeVOZg2MUywG6z/ckJF6VzVm8ozJggGa9jeWEQ2Y4dAlODi8IwG1
zrbKdObKHJc1Qmv6zjps2Skx8n0MzUMfSVoX/VMbYphkue/vddi9HmaFQ53yWIXUfDf006tVpPeD
brY3nd2Zu5AKGV5YGxhCNk+s6gzSRcbtaExbH3ruCmj+g9lZPTGtCWJ1kiYFi/vBNmHgOyMhJrI7
Dl0hdqHtDHuQfHQEiEtrQJliZ6K4ryXkXijjZ+26Cfdp+oWCfReg878YXXeH8hQAPBEaGELQrnVe
96xiQ5wrm7ZxEPOMHyy58ZkXkHbeMxlLy2RtWR5TS3SHeDY+idkSW8I6t04in7A/k/BkIUyIXUPf
jAUVAJUV5aWMaN32FQ1/P9wqxoEdXStrZ+idcXFpZze6ThdpDuIlTXdIpL1VNvr2OvxWiWomvuNg
QD/4FDSCuWMnT6MmaS1JKPkR0lY82YSNsG+ctu6zDo2XeiD6Vvorq/LPumeHTOZYwkDLoDcVbJKO
waRQrbNvzfgRvuDZRGuJfZv4bGoQzVp4NGuMIUOfH9cn2oHks8T6LFHFz6phJcNjjprPyV7MPERj
xZ9L6TnzbOfmH5IfzHzfTdOJqDjgk+q5trOcu01PFXnXVWHfIiM2GI4OYpQYp5m8AfPldpB8hQzT
8Koo9W+C+gBBz0zux2Lt4BLW3Oewj51t5LktWN/2fhHfLTI8xilIy8v7qc2t38nyCljeLRpyV9R4
arSHssqjjcLcfVo2pYNfJp83y1sGbwNZfk+meJqYp2LeBElv8ziqgluB6nqPR9Fh1qbuhRd7x+XT
6lkJuGwAfNanToKK/tdO6OhaVw4ZDiiN/wXdWl791duaIIg80+qjnHdQTx39VMv3XM+M4/Jm+TH4
HMTtXfWpVwYRZjBWV3S6mDjNO7u8oqlylzDN37WDN3vR5n/Vwgm3b+gfkT+YJ0LL/ylbtKIMhaFJ
jrHdIg8VTdsxF7FkdGqD+6aB/S4b4hFHTW8OLZD1koHnlM+b5ZWiPvfbq4rTtPxGwwTA3KLHDTei
t03c3vTjFlSbVWOt6/S832htB7xvwvl8sub/bxhqFqCcJttT+qHqsNr9kQaHsUAh6Pz3D/H6M9cs
UYWx1r3Xqrg/eYCcmEbySs2bXz/LmK0fMjtag4LoT40w/rlJtK4iQCR8HsRcbpPGoz/Dw6j+5acO
wiP9sy6c3a8Qs/69MRIdBeq8KQkf3Lg6Eo0+F+ERkANpGFpcHMZZt7pgzyRzdC5o8tntaobFplm2
ZuLV/vYWVwR25BZJpj1XCBduXMydeDTEa+v7/QnCYbZHkXUzWHl/ItoRpNz8czcnnp06aKehKcLs
nTdznPI4tvBbJEv4MlG0QQmOBd6fvhrRZeHAxYOT1IcFQ69JlwySHsb8Anv7tUnMAQqcGIddPmQE
9BTNic+PTkiSIn2C+uYbYO4nbQbez6peqnUWGb7AMP1cniwHPXBUBC1JFsDqf20W3vxv6Pnlh/fW
/BeMGTEfzn+wnD+oHcmDpf7He+ymyM0SSdu4yp8RIDBXtRUa6SHc+GhdGklX1dJZJmUZqnDXH0Aw
NFfVF0zXVcyYDj2nG2BcRnFPXWQSP3GIIU6LCFqPEXVj53UrdCOaN5J1ExMz6cBsXfc5EJLO8V4J
7n7wg2rf6Z2zayPjqbTUN3hLPXJr3BIRscJkd5IxOLCULptL0EAoSIX4iLQnWyHNGdJArckfuI6O
f2PBKN61zNZXKujVLh0/0nBI6DiS/kpoFSJAROma7ewifOCHPuviTcai4RDZ3hxed9LMNNrmVnL1
3QHPzcyWSFJUeKplfYFRy66Sp7xwrY2fNl9M6dpj6zAr1eJrGCOjFRHjJb3lZHQAMXAJirlcTmdg
NaEs3SlXtndRzp91NQJTJj+/WAMax7Ts411UZWIFBGClN3N8pfXRoPJJGsV6gnxg9lx7tXWui3xE
Vt5Aprc8Mt/pcxOmo8S7llxrtD0bpxLaSiUsuEz0XCQ8aLu8l8daRc7JjSpUREklLjKrjnHUXWl6
XboqH09lzvLM5putEiQa9wTOrHF6v5TpuCYHhpZmr33LrewZWN9E5MO8ysy6PVx9cG906CcH/str
p5BUWpIsVhCT1bfQSQhjEILahmYepWG8thZPVYlOZJtng3n0+2sEkfCZShbiEaIOFZm+KunnZWfy
MPi4pWp8ZA5hEetSGcNWGu33znGZ7pUUoBrxTsMm+SG69jWTA/pQGfxoMLTTGtcISu45GcBUh5XW
Zz844JAyImQ6cqfoIKLNyPd+Z350afdELOFKg+zi+5j0PGDOQ0vdUxnOvlEUQChLrAYxoGhGPBan
tssITpuZfBy1pfx+l/UHTx/EhhBpshdyGe+VjecaxX8A9dj/BCbhrCwm5PQW5upa9zCV2nQwkEhN
ZcvKTi+gvOTJzWhH5caq1QsrBIQOA0vMhjlCWL9RK3jrB5yPvkNONkIfFksWj5IgzO9pI4dUOWjj
WphPzTF46SrSwGtZUaiivrqus+CcGvfV42TyxWPa2kzBXyfLJdCigAhPFiaF0Fl6kfeojInHxLpL
sMSFW4uri/A0NO0tak3n1U7D9JCRQpniBhqs4aobKEj8rnnDb5nM3gO4FpLLrI7IHEELum9zDVJN
9upzYliH46v3MTxhAqdsw4qxdqNjBRdnBV0SGVI5N6FS7xngC4nPjpvvjNnoajjBhZtrNbcyEonl
HEMCubmpPIIvInQgnAXLKUZm+75I0ZVb0idYmcNNLcZCEeK++y6SLA/eN8tz564wAcIAySQDlFLf
CNuWSJ630XZJniyInDHIUvHDYB0GifFgeDrt9fiNwjZaUz9H3VEc6Zj7Z8bWbZY3eyZxW0xTYqsN
LO0CURAWTv5Vy7N37zQhMjqzekZniCK/+tA0/usFgES7ATIm0M4NThexI2Pip2OTk0dI2VdFyEw/
DcY1D/sJbAUiTuZGz6JHhifijkqBF7dbaSuxS70BZktH/VkxDDOf9kiD6omVC9LijuCtJBtPRSBe
+rgx70FeIIDLufK8onSOOZ6adayJ96zOX7IBR6VsGmyVVrrz3fJQOoTOZLHTAS/ODi04ixVql2ib
+ag0fR6nGNdf3TbokHGMN6aFhrmBjRGFLG5MC4EmVkbB4vI2SK5OR+y0qMorqiLvpFndrkQ/RH02
nK59B1qcrCEqa5NzrIhAykeLEq25K6xqPCRGeGOH6hoXYbVuXNvcGxiBqYek+3EML13sGyy60pWd
oM8Ixh++Vk/7yBtiJMzimYnnNz1AQRqRuyUVz/88qCBKobmH73MJQzg8uvrWemNEfmNicM/018Ar
qCbLk95bLEYKUlXlKJ9629hOo763zdFaRfRjWPA5BUtlLHVJ962kc4DAEZy47N7DvDdZ1xqP9UC6
UmNCICm9CoWZ3990entXp8knxUAbsVow46c7m7oYfUt0ZLkXHqP5Z8s/LJtwRtGlMwI78pMrdU1o
KhOzlGVTlkxOWwZdF1srAovMxzZv3/YjZmJVPYJp6fc+OcclyStd1e5Fzpxh2XgLu3x+O3oNHmaE
Pd6u9oxNMWzdktC1wqS10mrdecR+vXdpTLjGdGxDHYQrNUnadPh9aH+W5PhQXJ2jmqVdD4fEiy9p
woNHqeIuGHiMq8hwcez3cP/xlR1jXR+Z4YP9H1DKM7wWJjQn5q88JGtmKECHhYSjGYF0X35eTom5
J7+NRb37ABchhxlGezKMH8kiQ/NopeQRCcXEGttIAz+wWGw6KVItRSvrKOfsIAFjgYcqRL1My9Gg
6XqBtpTkcGtyweUabXq2/Z6KCMsrf5wpzD3WUVKncoc4YHozwkS8Z/tMO8W8WV4tmz5KWFItL7MW
z9Mct6bH5wwF+HmILYP+sPFZzJ6j0eXeTmwmcCOmoy3Vsg9fh1LcaIKUxryu4A3zlqUeimI8NdXY
U/+Yz5GckfS/veom7DJRdVMOsty4JkS1qYowBUkkmIkXxmvF4m8dzh9lDxm1c3wBE4XTyO8f9DTU
9pYt0gMhgnDNmAb+2qAVa061SSbianm5/MuISdwzWS+grk7PQeMjxYTUjJf9NZ6vSQI8ywkte3XB
DUJ49a+fNaK+dCQAcaOy8hNT4xP109FQnVWc868tr+hHN8c2u/YR1nZGTuuE4587Ab7irGewZ+jw
sjHm1cE0zfjhABUwmCNqM/MqQs1wyuXVsnEilLlGnxebmsCfs9lp+yijTh1GxN9ZM5hZq0G/1T5o
cMwQwoKTahYlcnMuuu5kk+wKlrfiGpun+stGhmDZTV/epvOyrgndz3ykSspj/UgeVNhaAdNwpnBZ
yLWDwaw9Sb+WLFtQA4ZARE407ADDLpDJtoCGbIiRjKvZa/drQ5BLcjB8lrBLpAPHNd1OBDIsMQ5a
FJSnZaP+/coqkXdbkmvUaQIXWEt7G1vev9QiLdrPWBSHzRhMck5o081DI/CEzzhvnCbcbY7Fesan
jruciCWYIllA3XUlwRnRvqby0fQ08ZmSFzkUO+Tvzrm0jHNDC4gCJRTR/W/ZCjPBgPv9ECB+jdFB
5d2+He3DkoeBvO+RPE6MqfOpx2eI26135iGvrj2btNn+oXEn2jmyZa7u5RR+7Yad7eyDa7brflkI
aQ4q1jj/Xs+uQmuRusz0FlvJab0Ee8wP+FM5/+vy1s6qZm+p5tjMi7kOeDRWAh1W9WQzUFrzWhDX
f8iTo2UFUk90hgIaT25HUdhqfwhzhIwS1TtzXoXKGcOexOSp8hDk/eB31DyrkGPR5e0ZrlN4LCgr
LBKcYbFaLi+XPJKqtqoD3YPNsutB+X0UCXmD856S8cuCyDKbi6w5hV1sot7TlusZpdxUqh1E4XOu
j9YxEIflT44LBHp5uWz0OPzts2lVladlYy6U+F/vu262ytrTg9bGb+hb9wJT975e8kPM2evJFWJM
pBhrB2+YB5f5Z5WNPFfShdgs39gm8DChyTTj6LX6+0T00SYahpU+H47gBv+4hS0Wbjmm53Xex9Zv
9+ayi+j/UH6DB9+gBWFumbo/vDF/SebySF2O/l7MpZT5nTeGH92Qdls5QX31aB+u7cCr18aC1p53
a7lflrfLBrMR9rA2aDedoua+7PkwauXOAo2lUCP7doK6hLMbyRmz7IzQI6xdHLII7Pr22KVpfBIW
t3za0g8vxu88wTTM1WmyL+LqQUtmQ96TRQ7oQcXtrZEZLB98yOKsaTYDtZYVQcOXLtTvmUFQjGTk
MpOGgMQOXWtY+uPKEpSvSyPgHtROuAqpXhfdz4K6Jh6n9NEtzO9RI15F4t6WhaE2rCihSBREDEjH
uSFQY9oXUcTjXG9OTpGfa1m8Oq1Fv8PRES3iSUglqpwRMB0y9DdfmSQ7dGYK2ZNs6MCj40plsbNA
N5WhDWfiTOboBVwbzXan32Aluo365C2vE8ZZ+4LlkYDpOP9JOb5+7KhVdslAzzoYcYTqh4b5mDsb
OpkVgsHRmo10dW9TJeJCmf7ejbByywdDesO2sDETDSK8GxJmxiGWra072lsLK8SaSSoTlQZdeJX/
5I7EXKExKTNDMImmXsPLiQDXuzXyB7oF2XksHYHlIDvC0Wx/5Po91gP7Z+DBrWR9wlM+Z47apf7G
7fWrb2t3isLFNjLi+Cj65stQzOtLYGJDiWW/zjW1W25Gis7tIUIMP2SVvu+Fu19GEYUId1ovL0lh
xg0+HpEhMK6NjXFnIMXeqSBTUInJqP9fred/S+upO7a1HKr/T4T85b2u33Gf1J9NU/9B8Pnb//lP
wadQ/1Akrhmua3N9/l7ySYi8owthSUdapm3yG7+YvOY/CJiQ0hWucEzLtn7laNnGP0zy9JSOJPSf
kN8/MXj/jsn7H0Be15BIPy3HcGx6EwqB6e9Vn8pitRkXWnHQZ3aFraNk5y4PGJAoUdC8dWnh/+4g
/UUO3l99IjNZG8SHsAhI/NMnJpnNuD8YMHW3NdGHaBaLF5OWpA1apfeoIf79x8E1/mPqHl+QD+Lm
QnJr2y6K299/Qb/RvKkqqM4aCZIkeveaHK/FFL+Lcrr+jz/KtVzT1mG58e1M+48f1cnEUHk1UQiu
4684ib88LfwKra0b+z/+/pPmnf5DlCCXE/RY1zYk18B/nLUG7UsdOENx8LRebZXL2hccA75VZlz/
xfEzuOb/47ME3Gjo0DRYESP/8VuhYEzp9/OtrJgg8s7Sr25ZbQpXnAfcdliUUb3kUEOqBukp3SQJ
coPV+HYys8vff+s/Jb7ZLt+a2SySopkcbaN4/sOplEgatIZa70EpbafH3kW04yPG+6uhjdehGB5r
W3564T9jBH+7q//igl2+4Z+PtrBo8kjXFEo5fzoCmuHkljRyLiEtPkY4CsiQABPfP5bN8AjIlWqR
fxNl0zVa/P1a+F6BYCyQw87iBwvYpHiORPz890fjr3cLJq6FctsW4s+3LkKUltiZrDg0NsHffuLg
cebTKNTGK91tPlr9QjmJH0QEHQE6XpOS/DDGKSSItntynREGLoYlopT/fsf+8jQ50mR4krrO8PLH
0zSh1BjDPCVTjNb7oehMAGiU9Max5wa3uSMkDjKzeS1MHJ1//9GG8VcX6+8+e/7334nYXVfZHZU/
GkuOddfr1Opan+h6nwmUWQ3XQVccimg49EL8CMOXDJDLf3G//MV4w5D969v/aXjr4zRg1s8eTPSX
WbXhLhqw9uQaoe0MCX//fU3d+M+jjfQfH4pSUtmmKf90ceZe6rhpXqRgrIodJtGzyOOvXp897XSZ
d3aZ7sts0yXhS4sMfDUGWoNOo38k/ObQkGmwavXxTGPpa0zGs/K4diyNeQTtCkq41wLitIq7W19v
H1mDPOYRSov828AAp8LoHcyMRV96uE4JkOX8hvZ/K2CHUgui4MnvY4XGxEoZuM/3FNGextFbFznT
wdq98bPpXAou0Djml5yGKaHV3mYTYjfpoFLtaXDRsEFcGb4PXf9o2wLLzGxNRLw9k04DAtA5oxm0
qxCJrj0L+sf3vh7uEZdSa7dIaRmOuWIf6Ratpzi7b+QA9Ju463WathSTQY+kpX8YPWtXR9MV7dHB
rj/iNnpPpH6OUZSuO5jYNvLbou+2poq+Uif5ys3oa76eTMUlbMzpsWH2YDn1T3ceiucjo8cEdAcm
cPGe2flg/tQkWBfkzV8iCPemlJealeaq53uhLjrAUnpOmhagb808fbgug0cjhjN1XGCZiNIhGKXv
RBZf7YoDZDLi9Qp+Yz+Oj0bocrLb917jy0GB25hRs2q7JkBhx3XQkwG8zg3qj6nktNDg24I7OLUe
A9h8+D0n+upxPZi59uw0PkcyT7+qtN6pKvhqpH8xyTJf2WOqraNAR/Ba/FQUPJHRsGc9Q48z6dcu
7FCpfQ4uae+OS8WSSa9rUu3C1HWNCkU70bgrcvoUns2eeO70MFguF+x0VW73qNR0gHFwDuKO/1/V
avsQ1zlPl8LHzM4hyDyoSiGy2wHwb/I+f0Q29Y9BP19omDDmzwvH8q1mFaW05N2a9LMzHykmP7dD
IW5lrF+1np6ArX3FefxuEDjfwT5b0TUo8XigOQDR7D9YOcKRkUIpTKIN9jGuKd9B1+bjrKJaSou8
TklI4fq0a48VTX7TQTJdYX4724LiOf2a68Qesc5pdmURauu6jN6jONDolZV3wu8+3ZCPMy1OVoWy
a1/Gt8QgGFuDFQSMtAbhE/fVzbL3Mub7DUb3OD93oxLJdfhuQn8jfeC9x5fQj/aNamSCMAuFDwCq
GXxynS/lfn44o0S81VrURZNHec3g3IQ8Y/dUSNHydFeriopdXeU13bfxxcB2c2MPs5wjQdMM62Oe
wwivWrLbB64PnKy+Fd0tl2Pp+GhquHGnlOug0pLvluk/SByKa0/y0ctQQonpqxfDlcC7q5kfGG5R
vPZXzPDWytAYi0uvdDfaNO4w1BD6roL3pmMeAYxo7iPG1OmIBmdOuAxbeGKueALMdT9wCRW+vR4G
+uxRM16N+UStc1//6YEtDeUDBkFYJbJ9pK0TfMkc/2yiM/Q1gKZkEb/IKn7XSvtQhs0b1dlu5B7o
uFwMP353tQI8nj4QesYjC4AErCEXJVVfatZ++QXV7v2y5yaT3dWdx8xGY7cG2G4A9Pgog09ZOlCV
Zt3Wbqmt3fE8QFaGnZ8TQl5J295N1YDyFuY8WbEXveXYKBrs+15H/YhbqJIm3eBwmNlpOGSVH+6c
ariQKZBv6EVcBfG3q0bkaFvZb/Qb49opuNOHKkA+RzQVRBJDbUPQxTkNzI13mRzfuYk1DgxF627L
4tbN7Z7KNPIrPehPllUeJfrATV3Mj8k5rUwDwLQTuvbMvRXuI4H+XtPgYDX1pcT7v3KDDDxIYT/B
XAJ7N2DZTYroZS5GQfax061C2rdKDH0badxXScCxEv141WEEbpYLcpm8iDb6mh8Hepp8Ob4gjZRD
wxDXNFg3x0b/KD39KQpg5+vGQ++p80jgBN3pfOMJF+32corG5lur0j1QWeg8XIFtionbPdH4cSnc
ckFlUfZuGKBrDMxDaJjj3chCHr0u2IShy7FRtp+t16mtk4unEqbDsfci9B1WtguhS62SsZh74V69
s/zqBbNcuPfrcOeW6U2jNLmpSuOHaGtn400x7V8VN5u6wVWDsQ5Ecc81b/naHqlJyAlskcuZJAPJ
lJuymMx1MYD4ALt1kj0772jchzZFZQCcFr3dKd8U1I9NMnujyaDIpdekLxhQaaZMHcMMtErQEOue
EiLKjQzhX+SXDEAn5UOm7e74WbrNrdkybo08MwGAfgo9BfBTcpC6OR4ksQLMPkOxsxw+rGMwLyOr
XLlht3ViWnnLucsT7qFuar4y+1pX7R2pGbTKUjLiLWX+P8rOZDl25Mq2v1KmOVSAA47GrPQG0Qcj
SAaDPScwtuj7Hl//lsfNKilTslTVQBTJmySjAdz9nLP32u9JCIM80SNt0ePiELWbLkOlwyMN5p0f
vBEWhuPcGXaWFWBWU2ciS4yIziVFkhd7qI1sNA4mKvV0xrovIXTIkPoiHMyVlcER6tRZFuhBvOy+
Rz0bl0DdipwnFVvFOW/tp3zkFgh9sO/5cCfUWi7tGyLqI3Tu3KLBYL44GNJgOPF2yC5DUWlk67D0
uZfFMmJvKxv5NDrudzpy25qu/ugMjr5iJsDQHFM3zXTyKNKBz3hX0lXrjseK8mBjldkVhWa7MoF0
L5NgQKjRAaMVEkJajsSyjNbIzLuVHWf12mJfBL5qF7s5ODY4M7nDORh03MurvBpBlilbTH4vWre/
zyt4QAJEkpjdzykbaGa5wwfsqWWY2FdAeey3YN3pzqYBVPyApONIf7XcUXxHANKiF7fp9QPy2uGo
uSDHo9RHFxAfRAVn1S8jsLf46T24eMtWgG+z0hC9cVh8EroCkr9CtZxrOGyMJ1IE6JpG3lKM6WPE
VrrSo41DV3g/oa9Dyp5u9Wqu1lzQEJ7GPNo2mVsoVKa+sqNqWk1iWheJva9D8xrg7n3OEGDhvF1q
covLHsbouu0w5TP1wxU14iky6eQy3a+lOMkR27xRFLeJDSpRYsoqwxI6TI9aNg2zdTS5T0Y0FVga
y1UFAmgZZN1JN3r+Y3hMGM6DAwEih8rqqk1n4zex26lfQ/oC1VG1X9pg35Cg1SGSaTeRGcETLbMD
Zl6atzI5eylXUfbkDoiwSnVkqEd21ERvtGXpM2sNCxBUPiEMBsc86Xy2I9uH3kHib4ekQ+t6W5vG
0XeYYkdaXSwNSDou561+tF4sDWQekw+OVOArl3FAYVKZLbe+zf0/edauB7IG2iXcOiZ/0KukB/BB
4gRP2AJ6pouAwlwk8g7X5URuKPp94L4uk+KoXOhRtwrqRF91bTFQ86FkrGNd7sKx3gzOVB1DA3Xf
FHTsSOOmu+Rle/VtApkF5lk5rXII9EabOOvGmfBr9L2SipNUMCMRYorLMcpNV7kbITYRBLW50NrA
m9e7oQfMiLO1giSP07cmA6CTu0LzfTy9uI9awgdWdgk3RtMMJlOc/JDxfPQN+hTIlCwQ6q/bbbvF
BRCtwSD9mLXDnKxPt5edLjcLikyldLUbY4k92NrP9ZxsA/oELGfe1s/zs6iY0s9ZeBW5gbnrPHMV
sitsmdkrM3F47WGOo+P+mPpVtpn65iOtNH8zBVkIVzh5Ayvs4UN6qWygGLqAAWg0HIraKNhaQILc
1n4ggj3aUL3ZGyBf1/bUPHouuuyJeCs05WGxov28wtjJ/dS5O3cMOCAyZlwYnbnMDS6CWR0pXUP0
277zDpLyYeF6xlMO0HBBjqm50DgmS4yJi6lM39WG+au71GLxLxh2cv6JCy4f7nVrAUWpl0AJ0e1z
hOZ9ShyGWcasHQqtYn8XnLNwiix6NweOn7AIRqG3vRxb0fyTrTfxyJrntJ3YYalmYLiVmzobTqOH
vVfHD6MZI48UyTMjhEXCGW95eU1Q8TwUeXFiTXpGw3VzOeq2ClXiipYWehQ/CZfDWxK0Z1QShfhu
J553rVfvXrlVJ+XCF2CQ8CZiylvaWKq28EoA4muvkrWDRdCHDRZAdjXlTv3PEzzppI5/5hoAWR+C
3AlS/1ZLgQQT9ccpaChUXEXHtDR5r3MOGpmEpl250U5bmW5dH0N3bVGYbpSeI7ZGANUWkH/GaCu3
o77LfG3tA+j2sSstNIMhpsbbiHxD6Z45z3TqVQjd2l11kfMITudjxp0Fcx4SrZm8C4vXf5gbKk7q
NM32YmSPSBlj+GApFclW5Ly4RXpy+vFmduR95to3Hp1DTC0sSySAkGJU+OoWk/OTZJ8mkYZcrLjE
utJV91KVIcOYPJTAdXZalaYbw23mFU76g9nnR82xkM9U7rj2o/x1sm6koL505MIgIvnSDQ1cSlNT
vbJawodfR6o2v3Ni1jnITTBudES3jb/0ZjZUVZYiQ3gT7U6D6tlElvHrCg26JgE5Mx8ImIWfju+9
zniv1cPuXOQDhREw66Va6BkrC1O/tQezQOdI+WJHk74QNlL61NslJTu1kfVnRBTDIguNHQTJszlM
5JFwOO4cXnhO9hRomyyKfjTPG0Gi9bjZOffATrsiVvHaLjoq06Y/oDJ7urwHHUqutZnPu1BJb3u1
ruaFqi1Ufazj3rTs6b3LyP8ta4xuLumQyPImrBmqSjbTeTc62o2uKHa2TrN65j40+pSLSz0I0RRA
k3m6uZ1dq8MUrxMHcVWsljEAAvnoxB6ATNSNuRBHu+KeaOR0V2n5EZnEIU3aW0EbYjJQA0z8ZIIc
FPxW9KP6HzLoP4bi0bLrZYledhVzjeRmePJo6ZFutCs6963sAX+UWF/hy7FlONG7qUr0IeBI5j9f
2m+XB2+oPQeMChFmGY0KCKrgZsUPIs7VUPCTWpLR5/UAi3pI2D2zWMwNFzyElhs/o5dijAc3M+5G
A2ZmaI7XZsyOqclbLGcIUYtHtWB0efnCOC/RWW2ckUSxCMjopWzTKpU6kTZHDhocgqn1yJhemNX9
pZuMdMdkq3/TXJvmmaC8TKAIqn1ZEFQBiuW77rmnVVHfFxzZO4NphVN4R8uS7AAgYVq/mFDIYMMN
TQ+m8Px0YY/pgRkhbtka8FUvd+2sumOVnn6VbSuXl2veNatD+etG27iQH7rmLRkpQNRCWz7nUf9V
VyTDsJSodzWcu51dyPcxDd9jAzNwsgwaG31mmrPMaLeTKa51rwDnEnFVqBZE33D3BON4ls5D0oWf
lbGZc7oqtU24m2Pu/Y4lY1avSe/fjfP4op6mrSlmLIti2do30qWZ6Wi896px2TWQxDm1spE8Cu6O
yqZRMViQHAjlCVeX2YDZVs7CbzFh+L6Jh8OYnyqt+RnL9IzvZDNDAMdnxprKQX0RhPl+rCBoqwFG
bEzBom6In9VpevU5GgEmkFZK3aEaPjIIfyaLrgb4WW0ZNtqeUc/W4JAIphRZrfoQ1ao5hYKyIJ1G
jxgYT+HOTuEnjVyCmNb5u2iO7GE8OXY6rS+NhfAhlVA+fUF6YDVw4QXYK2kjEZdXcoFDvijImONY
H/50nWFwMqPPTnY3kT4g21THw/Sy97wmMTIVm57eia2CTlRTTozZFiLdNmpozpHQQfss3kaeiUjS
BV3RooFqWNU9XpxY8DR5imM9fNA8XFc1lq6OUXpncPDLjOylxcNzuR9a3+ItBMJaRBRUk+au7Mz+
knNLLVRN/OWk3SgPpXSfTVvs3BZ7IQMCbr/GeTCJUwcORantI8wczfTKoMcI+VQsJ3KGloILWpX3
7Pd9FfxAfIcXh566I5FyYbvJvh66czqM26nE+KzR/AdKYQVAw8dFqU7Uki7spdIKVKssHVkZcoRk
MDnwhqv9kYELU3/u60xj141ouuXyOGiUR3HIakBqNzE9nkpuCGhOhbwhMuWSrGbBQkrnLgsnTjjl
jvIUzisqJzqD4bZi3r+sPaVWm6J7nJTeNt4PZgjvNUm1lUGBrJvFXQgsfJG3GBr85kYQDycrltc+
fmwDHKV9wxJDcNBXXvfGzaX2zGcbfxsJbmnDS9Q62WON1nOIEe1NfkcUfZvh85XOOwx1Tgw3gWnd
WGP2c+nSaBpPuk6hpJZkoti6624lWENMoP4ypzV52ew4Kia4XbhsJaWxJwUUspjj6eR8OaHb8Hby
OmZkE6FEcr/JS+NXZpixSsySl042kSM0YExeO6wrtJ04IxNDcSrizNmopWRSdW/pMUMiv+rZGu2f
brRoIGITKOgiRGb4E5cnlG7hIp7pKM0ojOb2ttQovf2CoJUpRXmA14R2wkSQqBkdLjUz1gFazmpv
S6DjrVvH/q4aLH2qWT2r1pSQ3JO5mRCJWdzSZVgwrIaT2HQrQlA3WsOBRMiYPavL3uueqEmgGZrb
YY7k5xpNUKOW8+3lNHd5ohy9ADmjx6ZIhQUxUmKqN91s+aUwbftARHeBUZ0bt/zwGDBCuQXyq7/C
JVBxpMgZgvTNiUqXbCsT80Bs/OoJ2Ban6wHmQQ6xWl31Y3KuEqzSmptyV1b5tsmnV83nrFI60c3s
3Q2wFXkD/PZgKqZ0a4v8qrsmTplmoF+LXZST0c1Tu7LGve6WFAX19OWbzrNmgf2iPN/KAHyI5WE/
qbzspazaq6DMNkQn9KPLpSXzdJORlhhWnyXhUJtQ3vp9sdf08nUOXGc5OdS6ftscGyso93niAM+D
/AhvNj0MIhLXo95395OePWa4/rVMjrsE632J6gMw2rn0Qm3t0L4DzkeMSTeVEuOtVj8182YeJSDw
xl0Vs1kdDTONb/3COmT0HmCbdxu9r26IpobqkULFTkTvbmy0Qesy6OSyAry7SQ2ODXFHHFNk6kfk
SouwD+eNTvzuqvT9fhfEw0PdmTaxZOi8OW5THr3ng2mtfJfsvGQjMwTtTam9tQVuJwPDP3Ah11uX
evKcVYiDhk4mR8MfxBajySkfXFxeYE7OpFO14O4xF138P4myB8lZVvuYFN9AjM7V5YNv8Fn3WuRE
SnMt2L99kHiL2nji+A9LhUZHbjobXGN3aFvtq8sH4HukFXDnAL8ogMdhJ8LqeptGdrCeeg0/JiK7
0CDcpQ7pF9shK83FfjTorHY+aSMruyAxq0nTz4uRr8v017xkoJDGkbHOQrhSxUDC++VDlPivXj15
a2FW8mp0w3/8cPleXHLyCKvkI0LPO6XFtOfVtK4IxrLgYPHZH740w85EDF3Dk6vyg4UfbG17+Gu1
PNav/v6hHNAnohiK133l08KpxojEhRzTIMJwqfXdziT5iLu/GjDzO6wCZnRMAvM+Q1a3GeBSjgTc
rnUsZVlLUMTlQxcikKsbdV/R8F///R9iMrxQair1OFF6V5cPtPvFr8+6JMFbOKt/cQbVm9QJFh2q
qDp5ms5wr9TPTWIQw1bFwSbJaQ2GPuyWPCfcRUSPpl1XR6uF/Q9yP9tpRGiQcm6ei5ZoTqwn97pd
H/nn8QaRGpzIJAWDnfak6YGgXdquh5E5r807aWjiLgpRTNvAhNZoOQlLMWSzsTgRsOhMXsPw1225
oNSXNNqr08DfuHw1DtJY0+HXVgO5K9uu4+EEw1SeZzMrz5NlObTG6VNcvudQhrVeZ5/QcI2JXmCX
uaEpNm2cOcIEVaS30WqkNLQJowl7uvsIgnE2q9e56TRItJdPZR5+GSi31japNZQAhominM9IBf7t
s1/f020AGIH14g5ktiaDT8CvcF413Wk3o5dUByt3gkMmF9g3IByrD5fPxj68p3GGD6dkB3cayGWB
nf7EDNrXCWPDq8u3Lh/0xPvtSxya8cIBhLVm0Uv3gjmDoCd5JcM3Hsxd0nOVi6IliCW1bqY7r/V7
pk18cKfpk+3IQp88+/eT2BZDfS8JFcK2N+3gUq2Fuot/qS8nT992VnwkEiTg8vPXrpa3GzruRzkZ
fEcEgvO/1NfteON0dXKQJu1wsybHOmKpWYWVOp/Wa5RuwVWtbvGGXEpad0jKh4goLyu6y5TCuU9s
FzeeWm1StdAUfrEl+RoQolURgxKQ07UqBYgUmGgGVihxE7qYi9xB7PCBlk7iIvxtsN4YNgc6kL+J
+lU2yLxNnLm3XdyGBwCZM8k+uJ76WcO2aOefVcXfnrZWp/MQrJrYBvVgApFwxrh8qrsW8TEuThVa
EeMy9yPrypl1i0A0Prt88K36t88iWYpN5rnsnN1+ckpyGZT5NYRvdTURPvrrs8v3ZPAIimbe0z32
2OdGRSKIcHc0ZQRo3HdbTN0STpPRvMHBO8jIYYue+lMZRi9piOPRHGucQVhajKB9FInDO4/1fpr0
NXnDKY2HITj6kXslOpNkztYHReNJmnR2sLcoeaBfwnMr9Q/ftRCzHppY34XF+OZV5dMs22eEiv4S
qtNu4FxK5Sviq0lwhA8m81Ei8Fx0UR2zksBgyOlhNJpG38N604H7L/u++SLW6roFqrlNA1Guf8yS
iBpDcs8OrtyHk7DXhoOMDO65azvlqkjA4npO8xLL7KOx3Q8KEyg/DqifLvgYKx9uVL0cneacB3gn
ilkyDxk3gRbu1RPA/b3lXOZyS4yhSVguZ7144nDbudi8UF48tOGwosmyBKpO+nNKB3Vkbau8pWE6
N4DzNgmk+yg1X+uZX1LP4Y87ss0NyHijkFajIbPnoAyweoXug/CCD5TyHybh2k11FyWExqUBJzgC
ZMQSIO0LmaLH2byaK8EwTjDvtUH/ypnAc31qxTErohdWoetED+u9BuMldSryyLruJKqS6NCxm3Yz
iLuMtKC12fvYlSPs6oqpwyyuX9R3Y47zhNNsfZxtOuCMon5igbP10uWxtI4QBv2gnkaoCoE0fugd
wjctKixrTC/zOh/vIpFzu8yv7wydsBWH8unS0Yu94Ee1gsZLQaXTYXGzfNkKvFZ9QjydHJ5qD4K6
JLsxRm6htz4FpLmUFDoCUfgC7yGHTqc+JRU4NDt5jzz9HpE94PSAmhns0jJyYKn19AXkpYWElKCj
LZRG6buoXG2xsyrv6s/1NpaSmP1OCubpVAXImnAiCNOw/qAvauY5sLqG9pVZyB3sPpOGCyggUkkX
IzMSp8w+OOnB9K+Abmeg6C/tLo+BWkc4IkRzuW44ddOgiDA6qsrg8lIqtr3lEmM27ANBOcuRR7WF
m5sxJl67kxSXnU+9XUoUI9OPbXIRdDFnQt3ZQaItsXhF70VsG5umeoUt+05UgEb+n2odAIFjuebI
D4Gn0442MpY/f1GMP5BDLVe9KGhIDceSSv/4R11eIILJpSWyqzMDKtV0qBNKVvWQSJa/NpwDafOB
V5Og2rmrP//b4l/8bUB2gj9qIIAiBe73gq/G6iXwjzLdlWrinfl0jPhDRvgkaTNoQt4UuCZs1CLT
aDyBSdoDW75SVRhjURwgiOFrC+IGupapa6/r1NuPFi2fP3+U9j+Jwjzd0B3pua7umSZDw98/ypx0
r8SyEy4bl0cZthSIEHKGBcswxeSk2ms59tnS7kA3euiqkIzhwv5RYg5oaDwxUhZRZED4oyJGa/Bu
qlrOTVF/OkX+HtfZe0qrkGtiYwkOZUEcIp8HxFCcLhLEQFd1u2oHtpV1U73EEwyRMaAovOg0KBN+
GATbKycNIdlQyINPIo2RDTeYx0OiHqVrkhvfqNi9sU6vMf/uhkmmSwLNzlMWfkf5cPvq2elZFWz0
ed7tejindUMs2vgsVJMxsuHQAMRH5FHMjB5rc7pPx3D356+1Yf6TOJYXG0yvKW3H0aHj/kERV45R
obm0PnAdJvjkdGuNRpXqV+lNarWSWY1SRWXlnh4NSUck9q5i6Bg3Rg9mZtQLtgM6yq5DzqVG6h3h
BdGwazBtYWWz2ITp58xZ6pDzFdA/qb3+bPkMgEujOM4N6Z1gl3+yWetZ3NpiY1cTRDP1noR0LEzY
51n4HpCDugSwy8iZt04NFPOIJlk8sPbX1Cg6GpWFmXHqEqr3HAs4lnTfaDMUNe02my10HbenIWQw
lRhAEbIifXFmKmJm2u+Z8hNHuNfBNiK+9J23FFggwFX+PUz5cJm3dtp3Gg/lhp6DZrTlOs7bzwwO
Le36LCP3lj+RDtE21PP3TtBuzEx964YtIy89w3NLEF5sOmo0QkDzkOuP7cQLLOj4WLTmElEfNZpc
aBh41tJrz5deO+k3N5aT7MNS+8brAW4lB9xNRPir0XPc8wFytnFCgaWjK4MFjpClKBY5jlEtE9Dd
4qoEic5+rMWYnt+FGU9XA7Ip8OTySfKPTAiugmL4sAYIs3a+8a3u2iQoq1QiATti1ABhbWfW2htw
fhZdHmq1D4rwGzzsuUuK/hYrFM7uTkcM0I1Ppo+FZqzwqQ9tfZUWzeO/uVz/xY5iSGEbOk4AsmSV
B+AfFatBh8aEkOlkB7aex8PG6vA9znAkB0IRd6CXhLjDUORg0y7U8E4NzAqlpLOUhqFq03+j3/1n
xbdngqEWkvtI0JEUf3hI7WQPdkmM5S6VwWuZxSeOz3vV+k4HAnvqae8rxVkx9E9KegWe/93Xq2fT
lf/mtfkXi7vpobcWWCQsJJF/vJO7qOt90vuiXRtCdR877qpuoccke6JsaZcoxT9rSrV+lp92zfwl
QHLeqP6GrfRj6CmWmIJzgondB72LHiD4wAThHLuMyvHfKHG9f5LJQ2ZizUEh7xmGaf1Rh8sB22IM
PoS7MYn9FVTDDcqKld4TruP6Qg2zL9gs21lL3rZDrh9C4Q9Xjm7VMHNo33jRcUqiYd1FKqdujrCA
qm4Ujl2WXita0Wc1F3qDMK/ovCdypxA86ENG8ZgX2qLsvQbEyfiYTXGxAqiQX4usDmhxWFCPpPfk
UQsJ/Szqe8Ja6/WlJw5QjN2nnnciMVd0+rx1P9BYS59LSc5oWuXdugTsteG2WLYoKx/tTGzszLux
cYFfe+TPRBNzC+j0q8Aq7au45rYxyYpcCsOYN5GnPddlk64i5LtcwfrLlCLW1UzghR2ISMQTOT01
19MeIHP96OwRoQhPvc2CPOf5vReijQrMjGhpU9t7ujzhZf6RBcEKtrnz47SGQwojZCrGeFPZNbFB
c3WsvLI8pxNmNTthtcqmdtzVUfTdDlHx6/Txn7+zBvxy03wiM6ijIGz/8OX/eyBrvsj+S/3M//w3
Fz/O37+6jj7RUBY/7Z/+V9vv4uY9+27++B/97jfz1397dKv39v13X6wvpqa77puhynfTpe1/u4LU
f/m//cf/+P5fWaNYFVjH/vMf/8JvP6mewt/+clPUbfgfq/ekaFl8fv3O/dff/qKWE37wN2eUZ/9V
4syR1KfYGKRlo23/jYZv6NZfdYtuji44vPN/bOK5+qV/+4sFQJ/Fkn3b1oUusUH9DxPfkn/FGaKb
Dj/2i5f/f2Hi46X5vVeJg61jmXh5BI9QmW3MP4j5Lc8tG5uk4CNZM8pVevmQtpHJNmXOKBMcsRXK
Dn4xyP7yyv7968s3wYBli14jGuxi75tqJtBLGn59Zhl74gKxHKc1ahh4RQjSaADOCm3uslurONE6
QQA6hmQ3qwTRyweqXz3bRWbv7RNkWsq1HsBvzXeRJMLz8rUU/oHZb7jtAPaqfJEFZKZz3kNxnMPs
KS3cNxaTsx6kBE32yKOZOSdFtLYnQ+79/jbR8nFFkBA7aFU+NsH8kOlDdxyA3GqDWHsJvk4b5P8m
Dl2DXCNkR4Hl3g1RfLBwcCmyewECBnCON7Urn0SD9ehbGDUNJsQTPPkiI0o0zKtPhadRc/9Tadov
lZucISLcTXr7nEryrgQ7Os+QrqcLq9fJDKItyUtf2NI/kneEXC3yfuxxldUskpQ8qCrQNy/ysr0m
BmAF5P/aaqW21mYijLLpFtzqHeOSN8n4Z5USpJmXDgAcP93NtKp1yNRu99Z7En6eJYbVGDDpg9AJ
Pbe9bsPmeZThlaWWTPzwCwnIglMBdOUmgNlMUJa3deQ4L6oCBc6QnwsNOJdfoL4mLMaKzWPY5m9l
oEpFh/En7SFUF+T7EGP+iiD3wZ+qe6OqT27jPHqh8dS4aNaCId6BAL32DJ/XPQb5Vt0Jgqi0hkAE
IknnsTwMRAWuwqD6qlo48nCRvlwLpRht83T216md79th+BwG7Akm6VgZLfkg2SqlzIzD1m8kdLFo
MxJ2bMJeXHk+81QHjZ5uodhRAJE+l4SMWNWPEDYkIx3/b9hBCgzuPEfcpq3xDQVxJdLyIetp67T5
ZCzCUP7gqicEyj7EbaDiVhAAQXGkd8yT1mK5QhvMa+l0XHh1+BYNZCQxy582tSDezOEEW6UOtDLv
o5Qp9uWhvs3zlwG0BhNapDoG18NilsW98ZwIXirP4PTaW8A3ev9ojt5GXU+lXuCMUd008COp3oRL
MoZOUbrPB+02ma0VSMQrzbFvRT/REJslVC14FEPB4LZJpi+0tjepTQhw0Ma3nasDlU+UUFbyk0Z2
V4+TGm0nT+Q5PJu5d9N2Nm04HeB6BE1nyBTvqRRfVqufNBgMrZEvq4QWYulC+jQB31huWHBBGISp
l49ysL86mBsrJBggoHw2RBBfrm7NUGnpg8/jrem6FAEAy8inimimDMx4bGfRNdYpd/ySGAH/hgHt
LguS58rLya5IdrUJahPHPokS0XXttg8DXZ9l6hFbnXMl2wIRWW6nSAwCd4FQydZq6Ccx1OySKKB7
eDi8yRSMVkAK8SSv5YylqEtsbTHI4K4dzcOccp7plpIXVc+FvnQTgElpOf3wB16zyDppIRLipI4A
wDOCw8PtN/W9b8cffI6GaLB3LiSixYiwN9mXUZ+QKh0fcaufQyaDqOL7ggG7ej7kMvNGCXfgJk3G
pUDQSc+MCO8p5JSex7eN4faroPqJW422w03u1Q9trZ+9AHo4LWScHrF56sLrtHbAzqXNHXGkT9hP
mYD6jKvbbj8gOFmAKzyRwXh26D+yS3B5xW9Y1uMFk6yfBkD4guEsIYUaaqhUvwcooyasZrVy2uFb
lze+N+3GwL0FO//NfIv5ZDqcWxOSV5K3DwaRaAtrIjnZm3NwTY0NcJ4tJez8exLtPhuzOOtl/zaW
PEhzzm+A/HAI07wtz3zlOtYp9PI9c+987VDxaWP9aCCS7oX1WABdaCzSqhPCzIycyWyq0+pAhk3r
yBD5wzBUWyuKf8YgP8TjvNFECXA6YDeB+2gvIY85EfD3tEMEiDaCmgvd3Y1GWokaIS+bLn/UVRg2
ce5r3UdFm5j6Ls3sde2DFZiX3ieK9x/RhafYlZ/zZI1E5rn8kii69hjhrmXO+jfPJN63s3VD9sgh
SPNdElvPfqR/O764KgpLW4czOrzQco4+kkswSAeHYBcwW/Mp8jvcp6ioVeqekMTLIAXvBaIcEOJ6
cNZ9pqtZezTN/ZhkJxjcaPkcZuEdHOi68xi3WZSqDAHS/C7t028CMK5nu6k3Xj++uyZyaHcsTn1l
LCN1d6Fw3pgacSVGGH7PcuacjH0SRhEjehpbA4os0nDtBiZY0ni7ipFxGwz9iqE1BD66w27ufwLz
z5eNQQcznz8QWj+NY3QOXJB2PUK7tqtMOhYoWxqH6GK/dTfSxGalkXU+QjpfOiBvRVUfRy05TSHH
iQHUuMMin2v+KrSHrS7ns5F1qJ/iflf4FTMMYC8toQJ6PuK2aJMtRJtdiR65ks7ziHx2qa52T5S0
oF0fjCBDLfSwr8GAiTZozI/MrO96aHQBCeWMxfNQ3znT+O2N7VrLnOt0MB9LQ97noxFgcuteYwTu
29kdrpoZcnRn5ygamjPIiVAtDfvW2xkNKWHjWCif1dmaw4Pr4VPDIwKDIcFxZp8MCKIErS9HN3/w
wI00ZfJuDYKiDvFoOXMh6hCZSzs7NJrerZias97BkNcKp9qiPUWcMSMYyiXXTa8A8n4LV22eVXJZ
9SIH/K+65PulzpWb+5N/5EgBAVJnd+MKMa16G+Tpzi4tRj/WVW/zgMtofvRGGNWDRbvae42QlO/j
2f4KE7G1odcis9c+PMsBRS5vyT30qMXM6zZl2NRU6RtsGn1blDG6dnPbJ5gWdLi6myGoUvDduThE
Uqy6jjKRdPMHm3hTNETVu2nFDzlMXcBd1beJKAuvyaOZ6ChSSshreUp+bct5yC80bgfzseiVlKl0
n5xiJUv3MSLGFxyP/5wkdqjqzlfhpjQ4MJLQDj7bmf+dQ5lY0xljC4KXU0/Pdute0eaiRtbRVGuY
nMxs/DDLkt5OoN+QUTgXxsIa0gfm0YjRXrOb3kKqEhg9M4WUFTGzmgeX4I5lmunPmhqSmT1Xgq8H
m77hR/TCfYYDSD6S4Sx0lMWQZocryxrpdHfIyQs7o9fU3xtu+Sm9k+npb4N0v5oQ8z5N02PSuASl
W/E1KsmVKBAceiF0u1A/wSHR0cxcepUkIrU28nuiZbRkFIuR4AHC3zor3Xd6xPkoCV5TM/mIq4A4
6/kmNONzK2KyIvVrZyIQOc/0g9kYi7bJVjWJgZtGECdph+PTlBPync3EurnmW67Zh0IixjfS9B7s
67FQNrtm9ME7aZssHk5DETzLYpzWeRIeZGWy7pIDwfK30nLrQSOoBlWwta69uMHiOL5IxYTP2vLk
c7Cm9ifVaLJr4GIxm1BIfIJERoiSzRM7mSZfuWG0i2BG9ApSWXenzxgapx6gQKkdVCsuWLSpkQdO
5JqVuaiaio26z6vBf4gaOmduywiGJh5iRSi9cyiJVunvChO5REyTAcdwevZBHQG5DfgDkkB3Ukzf
Ayt8sN2ZY0ruM7aZcrazpnhOSA+l5flJINOZoAYBcy98H93hxQn7L1rs32ImvVArPiIvJ6hS57UK
/fjcaQT3pB0OGg9ZudXGOxJXzoYAqSeHo1H7B6YmvkJDvXVB43LuqDcRBPJiWRJIvIsj50XE2cGv
qp8QYjMauPRtEO5KGu6uHTnQA9u/MzoENui0P8MWz76eD9eGntx6Ru9AvLA/CCVb+rmD9DtRG964
ZB8vOp087qEGA2lne9fWSLvWK7b/7t4q3A8zZqQsUnfLgkuEykKAh8QQQk730DXOYnLHTxacsxmC
vvTvhvLiC1rmbbz2izBZMx1OVk5S3ZEaSkol8IhdyBhAYqCz8ocpCNj+SeqhTUruYECx4RnLUAlX
tNg6cCDY1J1kliTHfeTOFmhUAdDeuR18/VaUJWyjqtljCqMIaoj9dOlMA2CviuFe1EO4BDEKRFHA
BPM+rWA6NyYIgbqrTtNgPOml+4oM5KjFNuuLzg3mYmyxc3xgjc3FO2ToN8S+j7in2sT++v/sncdy
5EzWZJ8IbdABbFMLpqAWG1hRFLQKaDz9HIBfN2vK+h+b2c8mC0BmskjIiHvdjw8VegEsFbKffKNj
eBNk3KFK90nXPH9DmSZak1Wi4h0wccGEy7jWnmIRrG3HwoOEWLHtcKiK9Nh7DwRNWAtkooxqzWbR
2REPwBAjlxKemoq0pNDom6WR9ztj4B7lujWpRK9epwFtI3NXQ8W6Dh4UWgOrDH4kRj/HO9jpjdGl
SGFT8WiYAa5Nkn06cS7Yr37RTGyEr0ZXt1rZgnx/JtfkKwy8T3/sXlxhvTeBDcOH8TZEP+bfV7MQ
v0vyWT2inFdI2LY9FrLlJFcMXOB8mvUR6dleQ4wtgQ1pPC+hm2+dnPxYzFea0cCiYrDQp0TPNt0A
s9/OEETlxUNVFoc6si3030xqwWzL5SiSX6iOaZUH9PjHPngN5MWMKwvnJY95AOY3NeBBfSS/wx2C
r8gxN42Pl5uUBXv9gQEpPfRmKHaZZyJa9GhcTC/xXGaYF6OJMGfb5KjOq2labqnQ69t+TAcAqwX5
pB7Ow2bCPiLKzMjavQRh2e3rrC3XFNw+5+9Bl52w36W/oi9MCWPeOCunMs9FaUFAxx/bepCIW2wU
mM3aBmLX9Dths+V/aAF64HdPUCzp8hfhY9lhfiEYddvIjOizzI5yCJYdAMixpBg9oMxcK8QOHXw3
pKQQqP5bi0dv7VaBh+XUjOAmx9V9Sz34YMfOpWvaHuPsXIyB2ri36HDVE/8sEXhf6oA0ieo/f202
/V1Y8/2VSncenhh7YF4qNHw/3BPZ6KZ9inBG93YGJ607kd9cy3RhBs6L00uu+NkqxgGqKfT7Zs7a
/GcllWKO6z8W52+LwQHdHiJgO3wvjkm7tjNyJOb/r6+qnqCqaVj3PPb695773kshEsLcQio579J5
r8T1BB+siZH+OSbzvp6Pzrzt+3SY1+cXI6GdUzXBrjTdVY3KeD7wwDs4sPOu+Tkb5ndkD+mghPW8
mnfF/EvqrWT/oOXVGW1T7his8r0G+e5USfC9f5EzteNaMQ00L57FWUcJJKv3vhFssjEfVzXtW26w
2cGcXsh1FdvRHze+X3JYVeZAO3+sGpuosgyx7nQM/viP/14UCYF5mh7o35/8Pnr0fhlDt9DL+unk
CKYqGkL8KWHHWPV3SRKH3zu3p9yHH+HnqnF04Q3Leef9vQeNMjjn5McqI2bhICPWAs3ym4K6EIjy
v+WEXCIHgj8znnH/PoFytb2msms38+/SeuUlsUd1U6gWMe1VyoXegfef/87558zfnJf+x23EcI1Y
E4N4NZ8JbZRQS8hJVJmuN723xQ7aOM6zf19k0wdgI/EBk2ExyWi7+Qwmh7DbDZmFQaEkfoOylOdM
V9r/+P/aebL3AhPXX2bAs56uzfm/nH/bMTqhPsWFbeS23H+fSdPen8+kefVnW04sxnRHsvRRrD1B
XmYgcEv5Cifi/Pn55edq/eMU/V6c34dc2O3cqQ4y7ezvr9SBtVWe6iqjwzGVXLPSr7a6L/c/V/jP
KTVvm1f96SxU2xa7LXGogQg383v0f/69P36+//cpOK/PR21e+v7OvP69+Nf78+pf275P26K07X9u
PbB2KB1DsfUL2kOJvgPePSzV1ra/94/uWuCydfLhCVWM4AM6VsVsaDri3UQ/t8UlG2vsXmCYc+dG
J9p8BGmBafU2AzLYyeZoTaBDao23WXrMq540O1cnFSyPVbkzMPcWpDvulAG53PySu3l9kJq01eW8
LhJHhzqg+t1K5ALPuu6hD85aFI428iYKO3z+vy9mjocY3NHvESSMwOcfoJIHx2568cKOp8C87umA
aJfzYqNLuaMNvO2MvvM34Jz84/yG7/OgsB0CW1Pu0Ol0Gc4vBIz+s/TXNjSz7OL57e/F+X1nPu3/
60f/fv/nJ4e9yHcmDL/+BhPzuPn5+h8/7ntRTL/OH1u//+s/Nszf/fnRPz/qr21/rfY28VuedPyt
UVnrv978+Znf/50+nRw/P3leGmVGbmZYP85rf+ycvz73x6/682NqSmCLTmcuNX96/u+BokJlU1+D
bIIVz3DQPxZxBpUHPR3cXYMudYZ6zu2XGbo7v8zb5qX5jXm16uNN46nKloYvfNu/QLzfpFKIUJQc
e99fUzTnMRJMz9iZ0PrHepwW9pJCFYPQ+b6fTefL/OLOJ4A/3T7BGstNbmi3c2fGSjue9/U0bFB5
wK2tikkN+R/c1oCMMxYTqKWnsYPTldGh/+7pwHCYHpFx6+9MwiOZL9MRyqogUNdzQ2dm4KoNiR9h
Zu9mCGli0vtEBgfFd15XJ2rvvDq48i2ld4AwEgjpDFKdlxhJbLtglFQqQ5+4ujEEuNIwM5cZzusI
QSPQAaJdnCnVpfjP0l/bpFQFs9AOJnhJB6vWun9eOj+XYFOnbRHYFDg5S3U0CV7kAy0Ez21QMpac
jmdImecwL2lTMMrPtrDTOQcs3GLDEGX7SgIkZ8gF27UnPO4fxu28bkv9yctzbz231+ZuG9Ef7JBy
Ii//dN+GQsaEWAVUjKdx3Qy3nZfmI/3XNmMaPzL3+fiGan534L6X5wPdZtTUasddzodzPsQ/HTl7
fhR9r8/jy5GhF67D3dyMCwl05Dk3DV+GmTPcVnV+iMPyqw0JRZ2PoIko8s8jOm+MspzaLGPVBsFN
wuBfVlubu/zMXJ6xsl5rQMCd1/0BBnuZJo9WNRBC02LzPxY5HOvBfvVUVx4Q5//58t+2UYHZKWGl
bQMNCPcwMY7nlzqjDFAJI8bc9u9tw5ThEvlUl11ypjAQIcsew3fDd4s9NUhr3VXti6WNXIPzcfLn
QzQvNtxCPN0PNlpVTcDl/xyd+cD8HJ1AakxSxTAs50Pw8yKmm9PP6vdFCQlnDY7oaz4M8wH6b4eq
mY5Pl+vkylHumg9KQfwi7A4bGwYjv+9DNF95TtRay4zcDtiKouQapqI+iGEXe/jTl5EOFX0ane8t
4sIMRqE0E+Liw6OTsJ750L7Gbk8cm9DIef170fVBOkPbASI17UJ1evne3/9Z1cyWuSMa7vlqCSPd
IavPeZ5vkPMV4w69Oy7nxe9racohsnPqZ0SmjEs7dfqlwdFfooVhYqVo+lJNBNovVY93Ezn7m+c9
vzvjir2sV9b2WDzN51JpFuUhn15+VueleZulKDQeGEDMZ1ow7QbYZsW30vb/SysehgKBxC+SfrJV
WNUy/Kj/VEhoExr1/yStQCZC1sf/pqr45zv/qCoc9V+IbQF2ChVdhWNO6Nh/VBWO9S9bhRKoTkRU
W/wJnJ1UlPThJ4GFof4LHRNqDG6nAt2D/v8iokAqMcnF/tRMo8sl8scFdauZpm7Zk17zDyajq+eM
4XIn2VVp8ZVHGJQmFddY/mZodugVndPWjR/DtLxRDX87BMi2nKBtDsmonah5U5tj4us7jFuhCajk
CZAv4+iqj60gKpapx6RAEvOhVS4pQZ126zTK2ekwtPokndNoNX7LQS3A8oivkUwD1VbcY0RU2ibB
BrfMI/OscPtdISUGkdFrcoPNH5tqUJ7JnqnWSUqOR2fVoO8rglWMxjmn+kunEXJnJdGS8iNKo9y6
4s/MaV5a0co2qpOSDs6GYEweYnUK6imKmEyRH0gEn7Kga/CZUZVcRaOxQvoXqGG3lLF+znLzTZMD
vY581HjX3gyR+gsez9VLPDwkFYMyN90PY4fiMWocEPjOpa2JTI5tsRTahLPuOlpFlrYNTVJcoyC4
b9P2tqTeCE8EmbkMnQ83JXrV6oM1nfJ0VVcooLH6IEuJrDtyEvl1C2iRbXczxsc8G8e9SS8rrSra
7bMqtADsBcPOBOjSdCu6OLeKPXyZiXIT+fYqtAyGAKRqZyhkem3TRSaOw6To9kZDtYuciyG5jW1S
e+EGlak20rp1rmo+PjkBcAxkEAcbDtJS88n1ljVO3E7Fml0m2pIcpH4pbLoqKR0xlF39gozZz7QN
zzJWfuutt6qVQ65GW0MPthgNP1wKMkmWPZMRw/nATb6xPmLhd0ulLi4DfxZ04CsRPs9eauJugcxD
KWxlxzqdPaeSy5IgJRJHb0dloi6kzl1Xm68KMjdT5viKbvS6+USau4jrhsyW6GbQGfhkwpmqB9Ua
KNaamMsbU+nMdUkGjzfIrTIgRkuGjSMCynExhTuD5PXW3ZpmiL8vDRYGtbY8p9BEeN0Cxp0PN0n3
j50LlcKBx05fSW4csszQWvuM6ap7i/mUqQ4fhvU1NISH9QFNIgMIk+abuHlIQlwAmIDVpNWnCrDI
fiCtbOF1yalwYHrqZH/jb7X0TWWh8HBykgYCSmYhDYBTo0Z7uOnNfVKtaHuXO24s6W1XHmvsUcc6
7B96IGU7JUKNVOFRHnzL21uu9zLWyQS+s2i+YEItgXk5EdG4DpGxbWtY9EdI4GU+uhpFlJDgg9wk
D4GHOYEO/a2hJMnBLL1AbKsGbaI6wVgGr3qg+h7sgwCcFKbtNwIjJh5MXJfOMir7qZSfn6pYpTPj
u3sy6h6j3gAtJIgONWCvdON4EynhzSShxSlgj1utHV8D0sLWQStvAB0NZM7gd1IIOqlN85LHjlyK
yT3v9s3O80I0z9ylNo2oblsnVHfapzIULtAp31ppVFSYMZS0sQIUO0NsIx+f/uiivzpZ1G20oaUd
GZY7nwCenQLf3Upg73SaBkyrqWirBx0ZEjHKp0wzxgcjYNe4wXuokGJQ9HAyBie+2OTVUGpODpL+
563Q2pL3DKqBUXzskDyBJ/bKjS1eYsXVzlbRrBI72hhuaN1Iy/+gcNHCldefOhkCD0FNspiN46Xf
mCSVtTQjTI3OQNU5mxRsBLxQB6JoibmH5KpVrxevSSOsjamYzTEpCIumwjf2H+aYhg9WH69GTUZw
HaAA9loNU3XKKrYgdVPDEt9wAXtU+Hv8uCZX9KiIY4tpaZOOn56Qcl1qdrtG0kpKc0t9qtejxSz3
7FRzGZNczc3SfqpNMloZUW/aUkeEpcebvg7kXe5rex+L41otEtz6HVIvnoVHFHJk2hYBCE6p7So/
ezQoDW8GV2wNksaO+VDtzSB84wGKLGb07kLmOfRz+lu1rFfBCEwEi5aEU05jZxwnGwbwjqc6y34J
tT9FvdldEJ7A23O9j5Sy9lqVGNMyGZy04F2JMgIGqxG3qiWtJZjtR6J7nvBmAZ7NwiPRmQQyE/y6
ddUuWadqccF8x5SRkWAnqaFhWyVso2Vi0Wb6uppS55AHHwFJkTDoYV9UStp4YfCqOLp+HUj0DAbV
RM5AzoXrOimkwv41EE1+1oT/1A4kc1IoX/j4NVcFtcklnbKQaqtyZ40YZ6WvXgjwugs6SKYwn7oX
U6/GsynFXZtb2aGnwkXslactDNEFK82R496o6JLninoFiNiTMuTEwLXADxeQ7vJoDFZ12PYvQaGd
eKBVO5020GEorsxykvUQmxrsIq862g17RKffFI9etXXarLoEOdZUwHBpFbvE5OTnJLKwJDThHu35
ujFq+WohgVtSZ1VXxsDxY9R+Q58wuHj+cNb9gvxBqyU00crfedbYz6MwHwcd4i7QgkSG2TrT3fs2
gzmmO/I5HpOP1vDcA2HQpADH7m50RgKIV+RYOATxpdaWmfBnNSnsAHO/RAEIDa2Izp2LRrQ72PXY
bqHPANg28fD5FB1RF4/HolkbndIixIx69KTuxQmKFnBij7hCKyn68DBO0iY+O5F5ClLca9yqdUYi
w1mFUbdqFKk8qFzQRH7WaC1EDN5ZzbYyhzpI59dgx+KXNYm/QVsnSP0dA0LHYwMFYjHYa6vI3FWK
1u7QRAHaRSaHkQWaQHZkcClbhIDOXqIcX7ZKEp6RouzKVu7LEZ9/zuMEvQ/M9ykf235NJ3BSnBev
qps0Z316oS/6y4nGjeZt6O4XSJFoo1potIuUvqdtojbRpULKrockfnCKeiPzlD3j6v1yLAg3SRBY
xQoEiZHSMc+lRKFp39gTKiNeG3EgD5FNpp03crdEIbzlbwieffnUBL+r+m1wIaCpboWvSJQPvtDd
u6g+ugHcoV6KdJvnDCT0QPPXMgbGhWSn3hW2H19MesyQ3/c4URjI9QbNcIYiqlqdmzZql+nQk5EC
UEozC5J0RS2PcS5+BT7QIy2YjjGFSTzD96FMjp4P14SQ6n6v+5yaQi20tV0kXwyH3AMiSHOlxg7q
SsnOGCONh+aoP0s9A8ZqWJAjFaXZ1DWXiqmvpMRbWRfWvsjDA2iv9rdORLYmdi0Bii/I6LStjbIO
5f/IGIsZIISfVmH01ULDGslYDk3G2XgMik2jF0gKs+qDybW/Mwpi1fXG2nTpsAs7sSgp7aPlOTtk
QJEanTq30ylTYKm57du7rlTSdTnGcqXYNfb1DL6j5w0Hl5MNVEhoH1wdu9/QJncgJOp1wOh2I33/
1AuG+nrvbTvktstGE8p2QGVMuU1sSMjOrsDYVrhsb/G2V9dUl/ll6i2NGsb7dDQeUD48xDb1KjmA
OhtxUi7NQPSUDFHjWW6EHnDi8mlCGghV7Hpr2zlJKg3FeSmKd7pO8bG3JzZEyMcQW6prk6Z7AX7r
4tpvaVCLlVfoyU6kZQbBqH+h/3ozpPqrRYwW5W94s5DrcIjV2PWIbKeWzUO6bYiKdrzMXNNiRxqm
pgfN6S95mqmrdhBv7YAhuEjjLZnzF5/cHRBEdA/ha9AJ2fcMXRRSXbPQvYPw9csGvqyggFg2g3dS
iuyLtIVdWT6VmvsuJGzMrNk2ur5HM/TudflXgIjWCl9dp7kMIQbflukGTlpkefkvIg33il9ve9/Y
h5Z7Ymx6UVRz73mI+jxy2PtuJwOVJF3sYTVxuAaDiMYY0ZgArBmqzRB0WxTUSwhRW2WUm1oBu2gD
nesr2pgRoCJ6WQvVdVfaOO7Q9N8ZlQdyUIh3qxlXjl/f9FVxzwch3LTBptCLWye1H3jS1gssGC0D
byi61bNXGWgXAkitjXfE4LvVa0dMDQd/kTXaqVgVVvk0fUgH1exY7q4fSCyLurvS9G6c1ApXmand
I60+Vph6cIVPtvSSJ63hHpPBvs0H58CZ/buxCLv3SXpEq14UlOGAoi9btdkUuKnK0dw4sriv0ed0
8pbK1ZYz9qH2r1akbhTNIT+YIE7D/LLNa0UQKQA7yXq109ArUIE59rxvtRDiyPl9Ks14N/2/TKgX
sBBPneAZrwwkWpv3clAK0HfEjSmBvnZouiFMQgktDLx4jrdOO1sus1KdLpCT7aKtIOYd0OpRkKSV
56hWAj9bDkW4w/m9YupBg7SvER6jMB9Nd2sR0jui7UV6VX/kJpRvB6xS7D61vb6uM+2VbvELKpab
HhKIVv6qZPuITLmK74Sn6WfyXzaD1X8oII9H580U4tkLiGkq0oesCe+yuHqrzB4FaA/La7wJZLGF
8bQrqvwdCca11fWTLRmwNHLh2AFmeTGgCXQebAzSW8XXX8g/hYlpgCBv9ml7D2oEXG1xYUC/dnLL
IEZpwA2JNSpLHqw22QWXQvJwHWn9KATMY6ea6pzZnhlZsvQVCm5RjkESNzhXQ1RvPHlV9PSKfneH
qoDhoToxO4SFh7B3L/TlGVMKCt4LZnpEKmpENC9zFIkL5a4tpgtSv5ZkfeHSw6UZr5s8PgXDuC5Q
CFKgu6tSPNlF3YNmHB6cMb0RVYiKoNlEtb6xGuvcZfXBHIuLWg4XqYsU1qtCubg8l+jSKYKiXcSL
q1g3lAaeW7RUCqqaoLMyzhzSBavwtYnVW1RhKFzTlYBdEVnmna00L1XcHrkJTTyEL9VA9aNkJ0i9
y2jsz/ylNyZPaWwJC4Jv3/BinZXBOVtm+RX3D1JLr6VKsR6Gmz8+1mq1nWQ/jO/wmjufhU+4r6Fd
Xdt/VES1D0VEW9w95A1nWqsBqivBXuAXUHmmJml6lb0DiJHM3yx2lp45vALbnG+ZWWJuqqR6RY+J
1TrAy7+yJ9681XzkfrhWbeM+zavj0OXvqmFBEAc41aIR1LdBnFxcx9+oFCfNiulWisgKnEeexdOE
8ZHf9bdmebd2472pKPyd/k3U5ZPPDW6M7XUOeFUm9meN3IPz33lsU/NR1apP8tjf/RrSIkLI3FNX
ueveRJCq7e7DR1Om4lvEQOfufCt6BaT5q3YYvAXmOa0xF6TBi+U9ZBV6bkOVW9ma6I/8EyDaY9F2
BDEQvIDvgMt+SCuEcqATtOG3DpQCc4b6nPVT/rE1jYDBKwntpa4dqE8Y/xUX8J1yyArrpUMnzj0N
AU97bmJgTclro0S/Mo6J58b3TR6sI1clgTknztrNto2Cj0Bljm4199ww0Cwp2kohFpVUtoNi91c7
Jsw1DbaVUe7UekBXY2wMgFq6691HUbCPTG3r68MJTtMpsPu11cByRfcw8iuS8RsxJUJYwG1xJ1D0
BDHE8l6pjuA4xJlC4wV8K8g8TWJqDhF2DeFTWKJkLiaROCzDT6n7m7I1LyCSaPwo5mrW5A6Mlsqk
3WkOUZRmA8aLuyu+mRpHMIA7pf9ME0S9uP+2PrTbRRxl1Ei624GkxEUZKw+SxyaareI0SP1QqsYm
18TTWHBWD0W6zUJ1I4dgn2v2uXZvi6i8jS2jwjybvSKg34hIMmkbryOCPB16cjeod51L0ckoN6Et
n110yKUh8Q9ESEtTk2S8RBbI8kMMxh3QAmVHRQ79JNr5huqEGlEi7Iuu3ip19abl9i1qvTHTzlmY
XNI63dsKCrK6u2StckktSvxatdZipkZ9ubLiR7Mj1tgujoNobxojWoG/QWOZvbjD+BCl2r1Z9A68
vBOB4aQNeLqEixPh7Y6YEuXWGmj8Kp0GeqU3onTW16a9q7mZ2BhO6X9vKeesfAhHuoC1U78AMUHj
zRzMvLOM7ooa9CVIL0qI6N/kicvsTwUENHT4Q0DtNMaLBmoF4f2x4hwxVBuVuHeIAvmittFDgRPF
3PrcI9penCg9nmntcNnn1RPW8rUkENyx/RMDYEZamEug4GetfQt5sV5PPytTh5uAKkU2gAquQ+VW
t1epyD+l36wjYz7xRefvGDhxVBIk9Zb5pTKj9b3md6WLQ4YYJx7zte4OaEy725a/ruFBoWXHKcGV
xuWXD/aOaGsNqMj4LMvs1Bt46cifboz2atsEsZdKMTDEBz8SYCfr+5vpeJUNUfF2+4Sg4S2tknNd
WtsiSUgKX5thcacXiPPJEwQUNshTNnwmpv8b3eaihgHqCS1cjNLExQFm0YuZCptjFGJ507tpjAji
G9R0xqcHZlEgfBjRG97FVwTkc+9W0+uDEyHrjQisZYSV39fyHvGvBUIFNjCZRURcrvS+2sUmknQt
3FRUsvGb2RE+f5K4M0IDVhLIIBt8oAobCirhsrSaEyBGxG8ZAedM0O8j862yugszVwZMSc6IbbhN
AAe52X1egX+O2/FFtkiERV5sVRrjlp1dVMV+rXX09H1NepORfsbVcOibLx9fMDfwJ9KsTVpois4p
m6C2QNvYI65iOgGaTonKo/SoKzROBuiZWT0+QXdlglloTICzdZtf86o9EU0xHhIcFXXcl0sRts7B
tGDZpaF6ourMqC4f1l05db6pbuc5Y6yI8REuqN8JPjNYGvqucsd23SieejNy/7RRW5I9AQjDCNxr
bYJ+wGQOFWkkMqhkCr+JIVkuXAvVU0M4NXe1gRAglNartnYFM2f0pLQm7/tch1nr+FMj39819tQE
DfwHZgTvYwAUr6wipEstJXMiGpZCBmCsHHTUejDEC600yfxyr55G67szjavdmReiVpAkGMoTMjmL
w+g/jEp/Nb3sybNEwWGPqxXaVmVFlIO5i4q4x6BC5kyia4ybMwKwp/B54SKb1STdyK56IrTeXamD
eNZz4MFh1u8lzy1p2i+WQnpDxVQvZCwHmMtX1mZ5Z+GZWMoiqld608qFD1Io9VWoCGTG0FWhn5sW
qDRbx92WJXzZJhw2lNnr88IrhAsrttxL2s6YjD5oMvwiNNAEnNiY4lFiFYdi4ewywSEEtazqirI0
uaMN8dYILfsGIS0joamH47tMxjM3XFI0iJci8OHe5NGvoMBSOaTN3sKKy/itIJg70axllJZ7IyEp
xleghAH4vYmGRnA0YDW7FU4wL/LerI7hqR+SMIo3EiUhYp+m51QyYhNMrt1CMG1RWlg9Wcot7hEr
j++TJvmK2nFXJC5xRza/noS3UyT2NZD975SUlIX1nOY5M4B8JIrgEeH1Ux5gcAst5b6azmQpaYvU
DmENcFfzBd5afQ12DrgKycZ5pkIeFJsg5mSTY2ctAIxhwAxWzFQD0pS7RF6jyHggRuMJOIFvXuVY
HEWRXYrMgezBKWu1Fp4gr3sdNOdzNLe2k8LQDUqsNagPR3D3k3QZJ8wUmdFoLnvQgjEFufipwJ63
UKxh3+jmsajLdx5xJ7Ub+iXCdzitsqvI45GnXNMZgn9oWArM6+gU7yQlrBpHKVcUljkt/Ggbe9Ud
82uszHUCZmkqHeIaxo/grnzN+EwK+mFArwFQK8Y6ZJBg7RIsX1kqVmqgbE2fHDoOQcoFnLr6vqfp
QOTBtuvFQ2u2r15FnBcd77GI96Zt7W1fgyNtU49TtD2PbPTzZXjunAYGqV7v9DpnmNB/Mq2iddXA
w49R1uZwULopb0aNs1fNbffO2K06VbvrovBTpeOO9/gep9e7LodT5MWMtbL+Q+2tXQwgyID53Qix
pjr0iGvkC9HEh5I/G60Z7D2evFUN+t7kSqYkraBtISmAs5H0ceqywNQdZhdlHIGfNDckzhJLpCvv
wlcPVVTcWRJqGDi4AMQ7Ta5nm2rhYrT7ryCQtyFVv865o4eyKlVvoyoSEcwo7/0+edDT5qLhx1Wj
4DZvkqM1Qdi6Wt1TYW6ZJcIMpl6drXWfzBQQmaAQaIXYAMHG7BPSxQ4G24FZEhr1DFINbp7c1k9l
m/zyGd8vTc+6xQu67dty46sdP0zb93b3ldjxq+XVL6pqXWpF4sJLk3ui4GI7+hwy3HIUNDLGjWZN
OV1YR6zZJ8W14WIqC8NAUo8t9iw11+UPGXaJ7H9pptqjxBfk4hBFUagRUrzWua/CYGmKAlI5Uy1X
HRnHJJx0Yz+dnCcsdMMyldURUkm/TYviSwnlAZLTRo76mVTK27AWr27rPnp2Qup3gvcrn9IuOgYj
kthyJb06UGhgoNVPPkp6LSLx5NFP+0skWodU+mBnj1jumj7/Aqm31/rs2mbDOiTqYheYmNpqPMZU
FQ26FGFItbeCq62K9jC/uDIGJvWfVWVa/WvbX6t/fW3+xvcPCKttPBi0nlKHoah9H0a5toHj4S4g
rwjAymheZl04DAyTFvN4l6FAW8yy6B+B9Lz6f7sNSjgUO4+yiJgk8PUkxCGanZx1wdHQJu2IM4Ve
zy/zqitEvRfjo1Sbtj5GkwItmeVNDpb2lRXgWlY9snu+ZeuzbtjsUweB96R/L1KB2m5eHEkt9kwH
SMqPiHjW1s464e8lOEW57QHrSdx6C79q78Dxw10+/ZrfixPd9TCvT4EVFOy8hZhUXwzh5KGfRGnk
Hf3zMm+bV+c3hOOjy/l5u5o+KBJsozwvumVuOjkBP9PGInsy+7amownngQ4a9gxT58GmdigM4qA8
0E4tD/PSz8u8LVVKsCXNu1O0V2DsnwkIib0tc6CBTkxkNeU4YYTvI+2bsyGw31p1UK/DDpeAuYtd
QqRTim+Jyi2O2OmNo3dfce10zFJ5cZj3JFUOsV4bhhWJqOth5DZpWJm3IjdHwqLWvD0Osgsys+Eg
TSiPUuXmOrTnWPYIzywBi5Lrp7eKlebzEGS2TDqg9ay2Q3JomQREuOvPAqLMUieafT3mJLL59l4h
Fk5FEWX0jnlwsa+cnX68c6IuPuhEVh2D3D+oQ/kuo6DctZkXM7deRFWXnTG3NOcaLh93VPtIlwHr
uxTr3GoJ7m69ZV9p/DcIw7ncOJh5mkYbn84lY1Iwjr6jVOccOIydVimVD10FR6HeGh2gvNaSJy1H
NTLm9h62dL5nHL54tL0kOal+u/Cz2ji3umGch9rn6jd6KHD2ZTSK3yKNwzVfac4pwSBpZp5kGNpb
TuxrWPfOXmiGB7oWQnthANXv3zSXMopT6F+VXqenLGf8PtJ8wadXC/6NnN6jWjCwVwGAr9pAcqd2
q19dD+2SxIvsolRjdhlJdpjsW60c25Uz+axblfAjm6MyRXosDbUe13GcZudAiPRMBhvdpR7vvT9B
OxNaKpTbMvgEm1aT5AnWOoZcKtInaqR7P8zudL8UlLLK4cbeuY76m/ze5UiLDaiHC3lHH0GryqJe
AbxaMFRNR3D1TCWoA6RrDZ809srhrIEmx+843ITTb0LvSaE7x/BGU4EvesJptr3tc1Sanhi2gmAr
3XeTc9zqLzzv1B1lugcGIGt1Ooh0lFCa0FBJ6cnxqSDjzIpL21jP277fnt+xiDFb9U3OjjmOIQYk
0Lpplz4brvPZ2ONNnpaMXaP83pQ9JTR59gLoQ4r32PfLSul/EdjxpTbRw5D6pxgwAPPoY9drDyHx
lova1J5yA3O84hZvQsferJHVSovjrhvb5pgmZI0p6o1VM1LU7O4mpwGzUwScheRQwFWuMsZ5EQFS
AbA8ci3kQhCLFaqoBXPRPpu5vmvjulolql4sag9PVgAa3vYYpwrFxQ2d9ISIBeYyc1o6KFr7QFbT
WukngAo8wqEbrqVWFRS0EAZmC6OHfODU1lPndSdniF87xWSYysRTtaurliKd0dAZEoVVMizp3bVn
lcGiiypzYRnFBZt2TRu1hQ3gkgYEUOa+CL1V0lC2agVQBiMj3JTi90dXMggTqfrWFMU2FakLrtZo
YcMdHQdItDcavy3mdjAF/hd757HcOrZl21+pH8ANeNN8cPSkKIlyHYQsvPf4+hpQZl2T90VVVL86
TEop6ZAgufdea805JoEyWjjdBzFbxzyVdPpAMuicHST9LhhCw7G0GKpAOR3GFNXklA8vva5g977H
nogWqAnvekHOjomFZiObkEYTlVsN5QG6C7EFhKzk3cRCqNJdgRZTD8JzUDF5lUkbxEVbbhtteQ8C
Pk7p0NybkuqNyb2mnVnxH60OI11iFLe5yV1hVo51TcBbr+lXU4p2VZd8qtLdOMB1jU1mFqXZvRUo
PtJSn/0ZcxNnge+iKq1dw4TkTpgiw63wilHNyAep9BU9JNo3DFJXo85DA5JcFlC+qNq5DNm8mTT5
KCacKFt51zMImwqpt1ugeGNZVI6EqR0/dWsrscSbslyQZoiLE8XjqQwPBqc4NIMQZrM8rT0aFPAC
8/rbCNUPw0AE3zOrFHuFnmRiPcxtPG0jDaxoU2jSARvzEEnyc6/RcNHafW4Y4S7uJ8WdU+FZEs41
5zM0oaOvNvVXVkss08O+rKIfSWLdN0SA5U12Z3E4G6DD9nO4pnrGROAEIkFNFNBCBDOkYQeO2mW/
HiVbBWomkSS0KeIShksvOc1EJyKe2/fE7OjUV7DYAo2yzGJCHn6ZrV4cDEjglHygCUJdKS8T7QRb
ns2tAbxrS7Vb3DdtdUMx9TGoyXfSfykqAOZBngNXX8It6656l3Oxco2mXiEj16PiZx4w3cwqnt3M
mg16Z13nv+NV7oHAhH6n46+byTsBcDFdpGjqvRq/pUuqZAWjQdGO2nskKEBWqCh5uS9VKGnEFEjf
dbRc9DiXd4XemF4ytU7BhN5uIkv0llHks93RK9Rljs00PaK5ImwH/aEN5lp1I6UiWiNaPaxBC6WI
RBDiNOprRunpCXKzoqCZzzTG7FlC+ykPxSYUsuVRWJIdK1K0D6XirJVE3YWi9BBpnJnlvJgA7mJe
Nfp6G3Uq57es+IYJATIwmSmHWdlo6eqnREOiUwZH4NNnMglQvll4TbW2UZmdof2CQewZMnbqWbQ2
etVcacta8EmlS8xQqtGi+ywNYlthUuGRA3TPzHpLZ8g84ywPeUdX4i6JcJYhDMu3VsXBxdQEnDxZ
SbLLtIaJ9j/YyJ7ysRj426CldfnYB3PylPWXiJDlcBoea7QHHNQadxjFAHwIoPAkuKPLYvokAdF9
7maH1UaFmQAdKwilj0aY1viVtVqo9e+SDjDIZwNFM4l9k2h9iR2azKEXRs4/hMHWGL0VINFqoWJ9
79A4Au7cU/Yg1oYK6tfFLuWZOU1nARg3peAghN9FayCvM2HiMRiDzcC+66cT8yZCfM1TZIrmaV4z
TEbVwOcQqB44qxRXpjEzKlaErWiAtwvNOoGEJIL4K+jVVLyIRnuSV/Z6Eg6Qp4dsA+zY3ItjE3g1
kQFZ3wt7QoVBRqhIuQbypQo/15MGogyPPhXAa6VlmKNff54ELT788Z3120uDu0COHhXgnU4h9r0T
IA47gNpnq8IVRqRfUz//8SWak02jSpj5kKqTVoeFNloPf3PIxAJCwe+9lYm2HbTEm7Uo2BPKhYTz
9+7S0HAmYyt3lYJ0ugUs/e/3f2+IuC79pOhf+KrbimOERkPMDm2INAJDS3aITUqXLld2M/1UPoLF
TqyW4lC1wBuJRLTgcSyU9p2ug3UxdGz4/UzAk8ZcmJTJNzizBcsWSQks7ocIOCYmEPlY8ewPzXpD
ah/uQE14/v1WSqqPg7IE5FJHigWi9Tze1YLm6a1sbc2w9VEzt4ffmwHTvDNVGjx8q9/Keiu4RrNS
K9YghjHDkJ7RBnGBxtOqAupdzBqGAdwAATm/B7PgB5IkH91uCasDcQXlAW0J0CuWQN7X+YcUNgJb
V7oF73juGyhvFWkHNmRNlXiutD0gdySdsUEqQAhH72oiSrw4nOKDEpYxjzH5pGzl/YCK9DBSnjjF
xOAigbCaSRMNEwjoh0qdqwO9herQiT2KjopAJkUpOUqsyQFDJdagF7jKbdjXB3kazQ2pC8eOmNcD
zvnmUGit7EhtuK4uIYOQ328aSeHylqIJDrKByt1oPLMAiGXM0SE1yXlRf/9BQLEGcQHlpJSHYb0I
4cTAADfGqQ7JEmti0f197Antp8PvvS5mb+0TDlHtDNoryONrsyaYSM0npJFlZzHzzeS42ZSDsetK
cfLFejxEqmrZdcV5Rlj6S5fzAGJxgv6g0j4xm2NVtMRjY35ct+03IrFYrGotRZHCcW6W9XcutL+M
fXZirF25JkhldEKhoKGUMukm6ROg9iAEGj+SjRUyh8dLGPvqVb0PRs56s1Vv4kh/U4b2KckRQgvE
h+QVksthAShLDByK9ST5Ay/6f3aI/8EOIStknP13dojz9/gf2/e8aqO4+f5nI8Wfv/mnKcIQ/wYJ
GgETdHoZA8KfhghD/pummSuDEsbsvxoiYEkyl5I0awWbkx6ngHr/0yChyn/DzgCVUiHXFzmHqPxv
HBLav5FjDYO/pJsq9DgA4fpfcLsq49uwNo1la+E+JmXvpOSRZ8aecKuPiJN0Z5H92tgHsgf0rX/s
3tXP8LF7YmUn8mQmy2j2p8UxhOeuYhXZELYnFYgugUxSImwtsO+CW+ByvHHOZ7+rgvtsAzjHL94B
WimKB9UmhyB1k77qA9ivnYUo+38AoEv/hmlfn6Nlrp4SxeA/fwFpNoE8A3Mxl624GE+9JN1H/bKp
TeUO1sdn3/Q/ggB7qUrjVy2W7v/pDXH3h9PkP4o+v8MB2bUrIPSvDhQESJbKK2VoqmiIKL3+1YFS
5sFEGI2ybM2bNR7En/IefkbkiG+dn//QZ1hp+j/Gg3pfBq56iCwnfRB882Q9kOy0XMCfqVeJ9sIR
P+p7fl526TWlH3yOG3u89pXTevF5foe5iCRAezCSzZK45Xb6pKV/VO7ETWV+h9oqXbSWp/Q7HT2i
ZF5bwhYh1zI9tLUTiVmLYRP9a/dv9S2/Da0jKDuNBpDhMXVBoiVRPKA6qPHC2e0xP8I5+wKaomw7
omqIjIbhDfbIbR7qMzNp6YB0dg8T7628oWmJPpNHno4/PRc/y0a4x/4Zn4Kt3pNwYg/voblFLnsB
5mb6yfe8zd3eXWiCIlSs7B/5QFJIZxFFKuyQWbQfhBYwfBFcQjaQv4FX2jVvsGFyTrI32IQZx3KZ
/Bc7fATdTWu23WTJdb5bDCc8hSSrkBB7Tb8RW1ICCKfyUdvQPEKK8JyPj4C7yCngcoTH+aV4131G
yZxCtZ+E4eBJ13cERKWhVyROGG5JusLswq7Myo4kMEW+Ob8gOVdguXFAzCSvEK+q6INoNK7N23jQ
P8q74NKVZ/mB5h3kYAg4kM7QoVn38UY4c7Q6hxj9tuGdfhgwmLgIF+n9Vu/ZvqYyjGy68K7yk3i4
W3o/b0iSsccPcD7pwIyHLopLlOSL3FJo3cXkhZzMgzq7xugUupN4nVcclo3qR57aOvBQaMnDPf8K
ThVI09PygsMJfe4lcLK36CSflJBLyxYlFIgfbSJ/gsVONsYRlGCRbOaD+WxxDlFdMnqz7+aaoUk7
y/SoL+IrE3HtPtwZjR0Z1JoO6vxRcqzHgSuxelVwCB0p/eUtSZ07hCMX+V6qbPMWfujnvj10BK08
BzfzinKJtzbStc7t6S3u9HN+GXdi5+XK0bi2qidkXrUtPkYm0U6ypX57QRuY2NYWeXBysu6sp4VB
Vb9hujl5IOT5dNjZ93DmPNsf5OQRZGt9KXc6lESC0GwRX35sG+l+fJHXF01lDDXYDKdoWHjdu76N
XTpUEh0VZ0FP45S+ddX2YKsiXC34Htm0dxJje1v/bLAH8QRRHnjGjgNbuHAhbWncwA3bBlQEhs2x
/5znTr+LTmlCncEaqNAOExkUepwGe90dQi9kYvGV3SKP8IbXtLHJ67UBO97h19U3K9duR1jh2+xu
5210U+EdVDYz5fBidG7IHPoxeG9/hBaiiC3jetnNzziaPY4w1pXsAPxLiGKbnRjbE7JNpwXEcVH6
m3UdTt1rhOAZwNp8Lz5zeHJxC4n30oVe33+/Pq7+u3/252EZkrWVdSxJEtuc9pe8BDlbTLijco0p
onMLa9nIufFsxq373/8z/7YIr/8Msh7gzGx2sv6XDIymEeYeWmS91aSRuZbxjIt1N4fT99Iy5ZzJ
c8ETyBb/d+r0/2fpl+V/311p/8iiCV0a+p7KoOhf134F0bU+WS2iTYH+4RwHnjYVybai6oR5CrWR
zDAb1A249qcktEg5N99LZSzcgHEfkz59p1bzY7nG5C1rYB4D+cXvUe51a5heSqreFAr4xMym9SVl
xtUEXQ6Jp4z9T5Yqf1nK0U7r9txNLBkZXQILiY24xvgVa6CfOhIgqSQG+As/qNv2Sa7I7UOtssYk
95aTQXf3FHO5RxsXAENkowfJIisDdLHy1mlG/xBybD9R3aNCx0+Qp4wnG0r+ndUh+FyDCec1opBe
B6MylKPahfLN8DPts8cHh5gj8xsdIhFUD6HM/bLGlZyn0kbhDI7+BOdDmiCKKnCu6UHvcAhGki/E
kHmJ6ZaK4S6GUejysgOFJDqhYJReN9Jqw4PMuk47UZ8LLmFANMQbMkporJ3lX6RaKT6keqCe4qHG
NLfoiJhleqalJhAJN2+1urkCLEhB1+b+hL7XJlxwDZIyf+THSELVnBQRvGIwPHaYIf/XGEUzMWZI
rta5ST+goAuZ0mhLRLqgtMYTFeqeIY5sfHDIYHHPG11QP0ZrUs9W5zFSyO2gN7LtMMiEcHRau0tb
yZvG5E4pBcyEPLJCWx41+T3k8dqlmX81pRpsIUqzny3yJRm6UyQg/epKXfPlWH/qY9Qtar4KumhE
Z6iIoLJwRmsQli26/kBD/0GsCGhMpbNoRlBUtDtp+qon7X5hmM7ofH6e9OqpmsCbXnoR7H87tfdT
VDwkQfgox+0XEwdy5XkDA0wFH9c+r/fV0SMYBBFzLCQEOEL3nPCUaiLSMkIBtvgsxsLqPW3RFSC6
qIqZNXs5YgSnScJzVGm3WF5O8Ch6cjF5pU2orAk2ESFThW1TNl4yjIB4U7G1m358KsicEs2xpIim
eyNM3zNvdVHIHifwx4FBTAeiPha+dB3Pb4QUTqke9gDvev0Oxju1GTtDx4iGtQB9Y8bVyZaTxBSl
qkK/Hx8YqWGHwMUKM7fqM1edow11qbu+ZmIg+FP2bWWhb6iw4SLNHQvDa5bMQYW7Ve/0qmAHBQ9t
0B8pMcsx/DdzgMUSGcATAxyUPE3s5GPMpPVNGygGEd+nHLwK7TuJ3pfpYRnQUk3DDVPc0VKinWmI
cANi/DWE7i3oSTmiDVOsH3IaB1TtobqJ8/wy07ejBxMY6L6NddNoeuVIz8AEyWOc8f8m5TzutE5F
aVtpCK0Kqd7JejFvk7zftsgpid+Tpv5Q1M29UIbBRi0x+ZAy0SBhjqR92C4SM0hLtCvFxKEJ5X2L
x3Av9UwA0oDuekUPwpRE3FYlDlCCXAkD5EbHVLrP4oYzmwyEdVN35h2s1MIpBA0nodQ2KCEVvM+R
iJFCZbpn6O9JGnBo/f1WbD4XA1NpYo8JOV1/SIss7IfrvUH+5BNBY0qDGEU4K7F8NVyEsFkzEruM
5XOysmAf9fJ3HSI8leUh9u5iJ5tt8bLct6PDcZEjQLU13fZUXq3cjjeMwTkyBq/yjcSK16TyWrc5
EUV0kt6Z/LeHNnV0JEp3C+GArZO+zg989uvjBEv2p9lI3sAJ4aiczVeb4GHTFl8R1aqX6L09qv6E
zdUOzvjDDhzZRXBKtvzCa6S/mIf2IdqqbrwmjbPOXwx8AqvIxsklN1e5UA6CZzCjTesYZ/EOBAxa
mDB1G53enj2AvCPBw9hJV9PlgA9vpXmVWhJjjyhV+DWDA6JD11z7MO/ML3NXf8fDa8QwLnHVDoMN
vzj81IrHAOgo9wgomVs5RcqpB4iim52hzj+VjxzkwzuAgk/GBjbVJd4YeFbZxAoOGspP9rYkG4Iz
P5Y3ZF7Gpm69ElFUsipbCQiRdLc7dFupplTxBzpDeya42bA2VB2U0YioEVTpEtMcL5T9edxOpq9w
uiKYrT1I6k7D0MWnDbtV4IgnNMKspZpoY0Qg0qaqvXWoQwOTEGVv1O80yZl4eteatemABMqLTT8S
0CCwILCfOGhlkMtiEgsrL3zOuk3lahxOzyaPnCykHdKZ5kWuNorkgwMvZ2DjhEQ7AkSKCxy8eMfN
qeDpYVohD8kEmmvr7vjCNU75fM2bjoGGspW5HvpqiECqmUR2PkA3scFFxh76c64Wp8tvkKNKc2g+
8Mfy8qxuAg854cQyjoNoT3+PKkQv7sdhN1mvwpklzDpr2l5/FSpvQIdN6b1bxcOgC8IH46x+DR2r
n0dJ1lX7ZmBgjH+DM6P5aBDpTgf/bMYH/UvzhOvyFFyon9rXBtVicd89IuXl3w7fOPq+FMdqN3xR
k+EqVb/R/Z31U/7eg91BZvU83uLJoa9rnfnYMFIut+boAIUtb5XfPODggeJpvvIJAPBMsYakF2c9
6nqgtrzBb3XoId8+pzdthe+4snTQE3TmXuA2zwO6r3FLm6zb83hpMuLM5TPJEUrwkF0i73lEf1HX
KOER2jDjmsMdT5M/PQx3pfTCZB/qt2kesUrHqQdxjItoUEiiSXC0o8TU6xDsTSpQk7qGV8rnb9Qp
HAO7cMUAueNTuGxy3dHTTdYfhA+18IBoS1tEiBqSRQ5iZ+syk4yzQIs4TbsBXLANkpZ3rmoHgl1v
mkOPU3gPb+yUQGAAU/+FYyt5Ea1jdgyKLbWtThw4h+1iV37gbAuo5lBuOQgxjRfeV/OKXkF15pA0
LWxl1oz+I/HUbYHw/BhtUbAbJL+/ZFinHA4DFGCMJ56QJaWXbsNgXxjdFEIwMdA4IuHnmg6IGYOa
QffGY01BXriE6/CuoUSlL+Blbw2hxaMzaU50pSIv9mn6OGw45VmPEIn6Z9AOyrQxHWXXOtKL5IOk
vmUbmjmvuYiiztZ22Sn2lVtBX8EzjodS8paHMfcm7CF2fZddqWdeOz/ZxbGjnlKWsdCtSD53jC8E
feE2P6v83eFF3ZhvPIcrla5ZbKM9pN6F6QLPOiOwx7NwKrnTheTnuXFEwy9KXzwH9x0sdAzvKHOc
0aUs7+7bi/BaHzRoyXb3Yl6t0n6Ldu0BfqrHMeEa4Gog5YhVe3gAVGxuFhb9neVbH8AUnthCuztC
C6Tj5Jfn8Nx8LgohElRXKJ+ti6A4zPrUW/VBD/3ECqs+Kuf4lh7Aa2GDUfbqjHufgSMxFtsshZ+9
q8Q7/aqejIfyicksB0zILUXoMuJljtt8URpENFSanfRitPvlQkl3ZoehFUKNGH8w2u3AUcMS48Nq
uEbvZMgcc4K191z33FVf6kOBLBLA84ukeAqp8BcsOh3JZj6OyCHYRsIWRRuvUxD5PJcyvYrTsVR3
coI0zkZVEPR+caKtQhx9Uh6pKqWvtv7gVGHVbtkd1Su0W6THNhkSV3ljPUiRWzOJ0+1QJMePPAsn
hm1lNzvAl6QOTMeYQHTPtM71GVSySB6g7kh8Kn+GxlV2vO3C5+UzP/8uc6oX7vM3uisjyuO3PNxy
LLK8+Q5D7T69hvFekT4wGSfmNRxP8Rt68zFjHLUH6k5b3azgEep4eZknI5E6BONjj+chFH4AjmxM
lD/JHeuPRT5lZj2m++Fh9qJP6VmwXCoCTKmvdCAwJlxogAyKLV2y3eLXV6mz8Url1/CNfYnFQFHe
rcHvT8OlvI/p3H8ScEKMxTO8YdNygRBaXICRAc2ZJ4dgU2If1iUvu03VDS7IojuptkETg2WETUVi
tXtN3jrDSS8oJubr9BIEDwwSUw6gO4V3LAZHrXEBRfd28BYCZobYJnnVR30r3xi5qk9VfJ/cmdXB
0rbaNnldD56CH79PaG7xIMZug9Vlj3JAIUbdG56lbeUzKwGzAKjTwcCzgYCKafsUp0h0NrXs99+m
5naFzbLJXF5E6PtqPojLOXgotvBvXvtvMOoVp4BH0huAhSn4fTM7PItefjNEJ7grr6oT3lfHfHFS
1LJ2/aP4/VtFf+Nn3ucE6RGhDL/YGRcu+0CkDG9pO3tgz4uvljPfDeJGi3fdPvbmN7V36xurOq7R
gr9Kb+ycHpoHGFDsIsrWfNJpUxLScqGh9K744jdfSNpmDHcTfWZarNMmQKNRexBdgkeZ7uVBu69o
lkR+lF3zbwUr6eDl35qBh/G6WIdU8gWGTr5inGGGD3eDvgvYFmfxTaXdkqkfwyJSnDBOC18WHVw7
LuyOsWzrMyC2YwrbEeFRTbhu2pNswhGoJj8mFj2jWsfmAW01FNDqaaZAfykKJzg1yk/bfDaR29zx
nGb2qMFBVfXNGaa44E2Kr5Bkg9ABcAKEr/PwF1rkd74mPWdcW/2G/g72T0OKyFv/BjqE93H0OByH
L+NzfGPEmxLF9FGjK0fA7paNE/y0+uqbt0dq5j29ZO05RDex7kKOtDH2y2l282O+yTlduqNuj+eU
Y0aDwlrdlIIvDS5Dv8Guz7G3iEjRffVL3HFEjDcNuueDeqq3NPxYXmovPGevxS7ZgNJpP3qEgLQ1
H2uwng4pdOwUF3NTn03zIG6m7+HbPPOuFAizfVxO0an4tB7DS3fKSTT6sHbxU3MceBcEdv00oZ8p
fqTlbsZ6mjmUXnOyw08Qo9D4NMxNxZjCopRBxscbXWjdKc4VZzBDGZPALB4WWeU6TwTN7xeq2Egz
xAOx9xL+nvV/SGJ3GvIOsCPTQq/L2G1Rg0qQM7j5/bnfe7+/hpOIhTxNWxblXjpYUyyto1h+sDSW
CsLQXRZ22zFHVN2KkhtqqGQIbQWfwTrT1a3qmmIjI4/gelVKuEqPgYknU85Z3nQMDV93hGo8yUk3
zSspdjUjvcZWdNA1k8dmdXRu1Vz0B1KOtoshWoyR8f4TF4NWhvhj+kcyi4de+rGccKISmKIHs+i1
hkmqUyPSjLI0nnIQhV6XdK9SSnxD3bfjgwQdKM7B+tcyHXac2AGGIt1AyUIWdUa4X9sqJpZH812O
VDYugaSHGesNuh2XKbzsyhbzW1wHNM3lIPeVeIpImPW1WlUdISGGKA67xoF+0WD/At5Xg0VwiZ3s
7mtOR2TAIjVNTLuZUINnE445sR0Pas++XqULjRSTCW2SXYWAHJhBlIJT1CqvyG8Ge2F9SPo02hUz
nUxVSO6rctyblXEw2JyCiAG1ImIszzrOj5yQxzK4ZnHwpippu+/I/xjKifI5Yf1rF83PUuIzUPjK
RrlLwwP19R2alMyVVUKdZjkHVhjnVCIzh4q8g407WrcIWaGTxL0fYTNqDcLNq+kF64C8w9fJnKxD
vpa8Z33T7ANL+larjLJsMCdvgK64EYOY/VfYJGRIvKq43eijQMrBL4HeZ+ka0BTT/RJe86LQXnKs
uwIS4knsXot+ob3MIDkJHmvtRxIqjH1h9jREGftqTYjR2Fg/dWEcpHZqbEEI6JwUPIZ8lrx6Qt0m
m9hO8+VZ6EwwlBP40lqMfhYkYXB2bJiuaI/QtG0DenlI9G61oZrbPoGwUwvEh4T6yIQhHJ/n9R+T
ZapTaXawhoLnmXAiAf3w9KjzVckSHHiDItYaeYvaFL+3YhGFrpbg6KPObuRDvzxDhHgeiuiss4cO
2JnsZiifu45i7Pd380T7Ec1dKuHBrkbqd/ppsTFR8mfkSOn4eOGxPXai+lJM6CFqT+8dAbSFWLPr
4JN7YlWOSF0PeQTGpxS0z1i191FOQVwVHFGVsrsVNYSBQiXuzBitj2ZypTj4UHWOxqS2HoySA3OF
TstQ7dJSXwkae2l6QhxSJP0tab5r2t4RtbAfVpQMCPk4WdWx4cX4/qSGzLz7aPUJlbBIEf0QKyPF
FDOtaMu1cUVgBidxpGwy0G0a4mtajR/JxE5Dys9mtugH5cjFYwjIMl5qC4wk8W+3GqqJnSgsKRl+
LRKfMoTgMcY3DO5ePeNqMckasq0CosYgsQEY4WM/qdHGIDKGuhQUkuhIgnjFW+G3LYnqQvwYRMm7
pqISbSVcmGbX7WRCTTZKW7EvyhYcp4G+hRCCqUQFcYtjJogskZ6CGs4mrgmiA/O2sAc3ZBXXeGxu
Uj2vbbIZ21ZLipvU3VsjDqdaHG85uRx2LOtUMiSkIHVgbEEucDKWjJNFI9xWMy1YHRuxRL4Pl5Z3
p1xsG5UjrdaorT2k/TNQVc4jGbMY1vD8aNVPikmJJhXJq9FZjK+SYD6rBR7N0HwcxoRs+tYNZPx2
ZkGGTkktPQ3IdcFQzm6SzvKlYg4oiOXg6xZUpsxQnNTCgkI42ENi1rQUMusdE7KBFC+/ISq244HX
SrEUxBxTt6ysrXNFm6Hrgu9otTQO/TNCSdB+YKPJoUgSr5oZrInqtG+HvdnKb9HEQbbqXkX9EErV
mbnGtjKwtJldSzgSg/u8dcW25oBfnMpZoTeDENm5L00Np2H9IFomoYvNZhiJUIs7cdzlTfNVZXtr
FjHm5GynBSJCqL34kHHWU99krynK65TpL9K8U1aiE2KWwIGHEmd+fddnC/tAzcG+jTDZAjVAuScf
u56uSCOstao53serCztN4qvYhI6WaflWqRn7TmXvIO1/CBuIb1lPTl6fVtu2XXadjtElacRD2cA2
TMTsHiPE64DP2q5zPDoEv1MscybK0fiVgvA+DT2yceUSDug8Je0yTlbIq9EDDkwoJfHSmIIx+Vkb
6Y6q8SWBss02SEXEQ9TERRiiqEzJEiyt/FZOI9+qaKs143DIovAmGpPbloND9IW0qUdCAcGy0f0d
5A2KrsDWzZR2x6CcpUXGnjrrQBBTYObZXiO25n1BM4fRQdglonTNTc6gWVfdximjiNa7ByhxpK2M
xrXnfQpLnAVetjaK2oLx6mGiT8xaQ5WyajC0TQuaIq3xA8TVVlHQIFU0+nCqEBgmFZgVqwNouAeB
5/8U0zxPy/QlNdKInRilZMNGJhUINQtrxJIxiAfREvC6KTkt5ASHYNqosR9VFPZGi16rC3S2faEv
dwlqwH6J14CfJPaDYiCsE+rxkJgGcIPV5yBbwMqI+FKY6ziwsCj/ZEpDfX5XUytxRiJHoFGlu0WU
tlDddmrS9Z4pSFAp+zSlOa4js51c3OezOxLNkS5y67Qir78eLGQZUJdJiFicIBHuZhXPu1apiduY
5P/0eenXpVFsklH+GeuBNm4GaelxEETNM3XdqeeE0qHtTwC+Yia7kbeoxXY2uwdcT/Q1u2YX9OY2
M2J6EI12HXO23Grpd/FknVMuEQnhxrHSA8GtQjYbhlZZFj/UM1ahutWeZQR8jpjmr2kg3sYmmjfQ
SBnUWc+GGNLoI/IDczrRVlab74ZQf1GxNkHwFMgJgm6s5oVhS6rh83KPkAbkF7xFJNHo9ATMtWet
ydn9IggHdK8PwN1UTrqqpmKW4GOcq+OjWZD9EprSV5/3zUlN4DUXM855tap9ADz3YbsrM+NDlxHD
tYVOZNP8k5SQkIEEk2HDFSpV1esn+muSwIktViNsHnAx6olPtVF/GjUaf0nnLRFhEXGJ0tDd1JdQ
izuohyWnkLFNin14HHoKBRV1RBn0g5Ml8UOaJ73PgAYcnIkqqGaUnQ5IIIhpzgLLnZhozCN9jbAz
TrLCyYCF7QTZDkKQdQ3IcHW6mdzPuBgug+JDmWMuH/XKBiq8ugeQou5/7/3lyykr5x3BXXaIwDVm
MuRJCirB0Yz++eb3e2YzW15Mbss/yM71wCeABUvy8opTWyDJr0AglX2rF5/EQGPZTS3ZHdZEJDAt
3V6LBjp8UUhRKlHIrihpdxoED1EVPc2Mym3FVA9hWO5Uuk5a1q9N3OzPm36urtBmDJ9QXh3b5gyB
RtZKA2Gtov9xQ1y1tO9eLWky9sLfb2LkBUDX6l3SQm4hH6nb56Ax97glOt/QxPt8NOmKYc26E4NR
3gxAOI5Znaqb32n3/4kE/weRIKxjNA1/1wWsedf/kkb9/5p4KYt/RSb//sqf4kBJtAibFiUVhdga
4q4CYP6vHGpJ/RsCAh3xtiSvMdRIx/7MoVYMcqhXuR4KekPSjVWn+F8EZelvioyUD+mgiYJQMv83
+kBJX1nM/6zQ4DigIUK0TKSGElpE5S8Kjbw2WnINsCKZStZ7cd0t+9+baUqXvcSYdi8vE531CuXu
L+cdIQHlw4p9/+Pe+mW8ZM9Fp4f+2GFLY/ITsblb8wABhHsghDDVRftujSv4paT/3vu9GVdo+u/3
jH8kHAh12uMXj3biBHk+LOdH/CQh4Z+rUVUs0Du/iPJylKMu8P8Bdv+9B1wBsdrv3fw3AHtQcxK3
SHdBLkzm9foQot+coT/I+hpKcZYjgRn1ar/8vZHrDtHjMjV8/Y+7cmZ9xin6q7At6H/9/u9hWMY/
fzLJC5r3WZpwchxQ5OhyUtMcFMRmb85k5lIekNOjYwz9/d4f/3usSZqEeElcY44jVptxxHIwAvT4
9y/JuMNEXAgReFm6gWXHdGRJNRFCInfDcSHi5Pfu7w0mOrAfU41YKCh6kbPXiqFen/k/biR9ReGF
v9kQ6Xr5NdwAtpSTV91LbPhRpdN3GhISrsx2Dbrg3C3Rk1+//fsD//ipsZGftFERsG+yHM11fT8T
E7FXihy8/3pP+vu9GG+RCFzyP9k7r+a4dXRd/6HDKeZw6tS+6KxWakm2bOmG5WVbJJhz+vXnAdrL
raWZNbP3/b5hAWDsJgmA3/eGv6zWxRQaxK2ZHGpQ6EIfC4C0q/iT1Iaqbg7yj3y36nL0d8csLPnX
zh3poWwmefrh7FiA/3lQdUnqGOczqeLlOtWOeUVIiWct1VLzOGQ+wEBZgjNiHi0nI7akiqpRLeol
e0U5PdxemlQpl7upklNrM4o/wPlk06X9soPTSvMm6HGaUR6nwuefh93A8lxWzZeFJ5+V83rV+C/r
7w6litiqJbvUsT5ddlGl83E+HuLdef+pmAQ/LHhpVx/P8O5IwFGAogwmmXX1Y/7Nmf57Z75c9Lvf
/e7Yl/WqpBbvVr8rqlVC+rzZGXbgmDOsTZ/X//J4q9Lftp3fi4+rBRZghw+NWslbo14dvrOkmol8
wy6LCqFXPFLR/OV7C4IbYoXh7rLPZcMPh1Ur3OUhFoh4Kg59JgnzFzb9pfqhDUQRfiau5N7/U1Ft
qlapklqoA134+qrqKEsRtTpXh1NFZ+w4str0b89+Oa46jYPRp9aPOInK6zHh6w5fVXFI4kHfJsBP
9vqIijLs9iMB0OpIDIcURNLjQ60a1cLPiMytz6vUVqqVWAyMJW+pyZ3WCVrynZYM12rVoifu8qSK
uhPl5f27w5gusMypMqBrpxFhlfOxNAsvG4hAItylonQ2c2bcBlJNo3KnP0Rjv4QLWYYcHHWBUsF6
avo/0gyf2gaBm+1AGngEplLG8ZboNNpdCIWSmRXXVVZW20zGd0AQ9PnR8qLv1oL9V8EQtBpTI1+H
DVTrd1d5/hkz3u4opTUx4kQMacp7UBmPqerftl3M9c6byJFB7fu31bPJ4YdD/zcOYyGjgOo8oUJ5
fcHZUU2ONueialWH8dW4r07wt1eSAzCKoSDu319NO5WogM6PlRrJlJGZEndQJTSkf/koqraP21xW
X/a7tFXK/+xS/1eHNQfpyKb2vhzif3YaddjLWS6HUW1Bkr7kKdy7OWAOMcmB05SjqSqpNlVlBD8Z
iU4CRG6h2oeYj2PIROx2LqpViRpX1T4fjqiquRoh1erzlmqnRR5Ulc7rL/XzMWNb28yakyHKjmk9
sdE7x6yca0MnjKVBo0PPshx1vC/ymdhaP077VifygjZkABmL7JSf6psltGRm2wXmHVd/pINLjm5G
wInxuSN27BEMclDnbvL8pg2C8jBgrh5UOrGa1H+1bOBQlTim7aur+VdGWuVXo1+bfJ0i1ml7j+iE
zmSrCVZpLR5My2BvBmYYWwFay42WEzZd+xZxvGPaZCijifqT7mnYSpXt10xo30nEAHI1+mBbLrDA
Rzx7E3NZR86XNiiCfSAC9H9Hb+2k8d4GJdNnEpiVFcPKRYm0rePvaVjiTjkiNiIdDJxwxHc+hdaF
V+UwEQwoPPsAZhAZD/GWIt224osDq2nXhV+ro641BrA20/TbnJExhRJdXAtm5Bvf9Y7IVHzJrXS6
y0V1o5OOKJm7I7rgPQ1jmVw59S6IUTCuyzrY5gG68ZBe0fscxaNrLNrGjcC2fRsKYqyQk2PuJDKQ
Ns7BN2JcvpaZ+OZ1CySe8UVvn6AbnmqbGER9KHM931ae7OecmK90Ev/VPMBhFTrcdaTGV9hVOCtv
wVDjwXbR+nZ7nl6zgXPe4bTd++SyR8i2fhdpdIshKIvYejDReiLmf8zDePiceZBP0nh+JHNyU4j6
xXHCCegOdJr5gZDnMTGr66Sa3qrcQKayboBjVTWY0xH1b6MjapMhs0pyLCa1PLM2VRJ7wP87OlXk
HoudjetB3gdYhuaA37w6+I6OJ0oArenfoEm3CVzcZp2gFFexZ6JI+hA2JDwrgWx9bTc+4NFuj6U3
KFoZ9V67WcHc3xFoYgt+lruMV9AgXwpsjO4HjDIf+q/k1aceeA0GJ+CatJ8aaZW6qHCL0Z/LYCn3
TQgLAJPhdbtYJ4t0VVnsIqeCCxPAuuqcCbQMEVdisAgkFaDZkGvB7xWLU9zt2qtaMh5FIgBp+I23
iWskFoRAijqMsJnJcQ0Lupco7d8g4k4bq+7gRKT3g97l2xkj73tHMvfXQxqEmLF37rUf4YsdZALg
7Q/NjcLdCGIlQyxpVZdgd7veOAZt9UYC8uRImw90kPfLFg2GFpsDUe2D9FQnA54vjYkmU4tWoRNn
yI/kFWSUEN1apCfxlMr4srHd3EANbODlWYzHahlRkjVcjhOKfpWML90yPbid22xxAmCoNPuj2mOu
4ngT6zNSKe2pCKPqxXdICRnLded5u5z3o03zZhPagDiT5KFntr+q2syHyhqPmxAQVKpD/0Kc7Iga
oAFvBDc9fg8xncj4PjlNtoXKnK2daK5OU+FeYY81H5oswJfSt9akuPqHSlLJezKCjPaldDsQ+WkW
3AnbCsDrzP7nZRwYwxs9Wlc9fgqeFRFjduxPZj/VN3XSPTWYxB2W5ZgvIpFcrwpueunwQcYUuk6j
9lb3j3mMpehkZadp5PNvSEEblaXzOdZ6HIWQwhrGtLyawDYPfWusu4gEUuV3uyUZvqHq3K6mEVf0
lhd/XWoNaBSoeR0qhI4W7nskN3ZmiqICD+pnjNgQQe9woAnrIVkH86vFZMS12kLqaeF04aMc6zYc
QAyNgwg27kF2vTN8OLtjfeU0y6qXaGOHLsFpgDHHffal1Oe1NZIhqbgyDJPa23oMYFUNYLh0pbFb
kGpCiwtNW9L+TgIUkJtLTjv+uQzhz6KMwfIvBzeZnsh4o8dcOXu/Q5Nbq9F8NxCU6zTyhVPZfSpN
jYciLEERalm87yzraYCIuVlEcIWKYIEkwjSfkDGBzyXASaV0unFM1rfLHXRnS/h7UJ53XQirosyX
PQSAbV1Pd0ivfc0DQLm21JrHLWlVlssLsGrzsfaqZ94+EItNX63GQC9gc0DSD8JdOdp8j6YE1iM0
vROz3k8NZBx9LgYSr9FnwWu6761vRonezthN9dqoUc0g8PQ0Idi78QaAAXMXwzTqiCFr7k0aGZ+M
Hr2rLhhudOcVuDOsTNzSgw6EOrrKBOWb/IlIKxi6BjiIVhDFhSS/d4POecrIBAw+6dZ7l5jvNTYc
xH1ba48e7IyREzjNGWxVmwfX5kwuCLaqv43cB5TTjI2oeCeRnAADUePRPjknv+/u6gkJfxLDcsra
++j+pVdp96XBRRYdOVwZ6O66Ln3lAwHi24BzShcEO8LHPB9uRbAbT4B91yTAYxv7qtGTTW/O7SmF
qDondvIgzW/o7ZC1m2f7WuB+s+HF2/QR8KOxBoBqi+TWQrd26Ui3DP207j17Pw/h8+IihGxPwfNs
6kD3CIyu0GUk3Bx+a3oHKDk011F6Shap+zNvUF7wphmkUhEVB3xf0UKuTOTGBZiqUDTbzLs23VhS
60MyJ1Ng7Lq4BmpqwKhBzOKlRkQQ5TewHB4J11VT6f5h9sARTUX5QkQtv1oGZkS9i4SN436ehnnn
GvnnYpkQNgb3CHTEIy0DViYOlpvatzu+1luE0tGZQ0zfxKslvkv9cgQ14AC0IjO9bn1Qr8sYba0i
uW8edZyT7vxOChQTJi55N7wU4QI6km7TDd+GXmAXb08b4YYny8sAYkWmwwOtH+u0Q0+A4MSYov4v
ejvdt4l4DvMkOy6JdodM8R82aY7YWKIjbBL5ZAQrCFLNbpndO/J42d4WOCe4800o/+nKGO7KwuNj
CXfeNbZiRtWN28JHV8DyxQ/ALWC7bSYKrYB5R9IeLHgJfsHXgAqYQ4VgR/HJJ0DU0x8f3SjYxUip
3RaJQLjaMfutjexXH+vuNrIqJJ/18qll5lDXbrPpuu4UWDVKToO1zjqzundc89mU+cZwP7k9mAUL
aJ2XVNAAEY6qEcZOjRs24rZZD5NjADPKoxthDn9UI6fSEx+hYYTUPMc7Nrhn36BH+2hP+MfNqMSP
SfwjnZ5dmAyzOb1lIy7ztYd+bYFlUFuMmCbaKVwQWxJhXMy/pjfpJkNuAclcE8sYP4i9taXHd+EA
ICMma7aqvWGGh50Eq76AEyXSIryqmULrTXlToW2xdXW7PZCzzDwfzQRYvchGkSpL0ZAHMLH0+NYI
A2ctu7b0q5rk6FLa1oE+bpsbQXiLTM2jbw/fkdzkAUDaVfj8cXEmdgl2MMx8+us6dl3ivO51DRUz
m8VVAI6GVFPqjMZ1FywF8/maHBAgfDPV1kFZWXs+HyD9vGL8ZN23huw6syLduxMqNf3wHdUSOpMY
zkYabhby8NiqV3zW7cu2gkxmu3y45I+TXcBoKKrbyNIfzTHvN5ZePDl9/yNqUazXyWJVXvw1SwLQ
+1Ns3mh2vdWF2R/ifNou9UTXHGPjrHuAzQlDT2SffBukhogRAiHOADy8umEcZLrl+vzdFS4ZKLmv
SOqCp42rNTIp9r6u8dtwWmDINQDZSH8duvlVc4ZdZPVAZa3yMcexd591kNwLByHfbJk3uompkh5C
uu5FsmzJIN8nbgMsjME4tjSkm7zktkqGO0f8aHzzrhlN94uFcFEmjpXGfHtKiXUvsKUXjOi6Aclc
O3Cg7TsLzygYTM0DfuUD2mWKpq1GP4zXcWmQ/RwNXj7g4xq8tmlCAhrKVBKad4CCAJx05JyikBxz
ornQk5Nw2xkQMYoxQY0DXo3o+ghqx7Ido/k2xMxjV0TZF8j00b5olnTV8/2DwHP1uSuvbUATa14v
ZgdYqqAxSrgDvMOmTeNv/Sw+6fjhbYpwfDM748YLBuS75uHNjT4Tjgdc1c5vYz5Zz05cwzTRKjmx
nKztaKD7mZQkcV2oL+ioRDaiOW0EknoAA97r0d7XbvNg/APoVXpL5GiHIaB9NKYWVzZRr5slQp6u
tw7E6L85ZTuvxm5BBk+/cmN0zZFf+Vn5IEmycIsv4ndshJpVbbsEbQKgLMEIXTfrfjR5GOzqabrG
Xw6RaFNAYmFQqLzgu4utXJlAZmyCW8dr93bjMmJm6FWF0YPfpM8lnoCj4X+22wGoCx/JK8ubPzVh
zV3tPxuIrqAAMlSwGdK7QW9v6KUR1ca018fULDPL59I2v8XleKMh/TeXA3l2+OuIFyx3pQZaI+2M
GH6dbe4b+FBCMx6UlhiyYOGpWursVIfXthYA4FdN4zRcgQhIb89t+HMh2FKO+VmBTG0SmWG8yZsJ
SxWpSqYONyzWt24BEVEjz23Fy1NbP7WZPZ5GSM6d1+BCUoCjGpd0WI1uknAhGD0AU9Agki/HpO69
7TB0sMbFtQMhWRAiuBuMKXro5GLOwocGEfMiL6+xbXFOakE4clkn88JMtPR+tRXuXO+XHnUw/Xdb
vwA7M4EeIPKAdbXvhPe5XPQ8jCBlTrwUJl1+BzY0N83TIheEZqF7zagoqWrbxchDNJ64HyV+5Pdm
qr117S+C6e9RtaNUbJ6yCrJKPrbl9rKtZYbmVRuhAaM2ebdC0v+ZvlxaHLOEYzaXAKXkidWKMIaT
FHTWho/TaqOa1EqR6kCW3flJNTkkp+88T9uMUZw8ECss0fI8dYYhHsZ6eoO4Gl6NhnWrz0l2M02O
fVILf+G9wsHC2V3ashkNMHxvsnWqa4m2qgi73Fhaf0yd1DnhSuyc98V1iXROCMYx7pAkK3z4U2EW
YQLjVP7+XG+kHjyC4/YaKWnWx5VjMjOaTknr3y8Bfciw1CPvTm+fgiDV7kHHRLJi8XlzXvBp9YJV
2HKccWzTmIUsoHYL6CyX7SYgkIdsAdSnDoSMHJCoXJxy4Hd3FeZy5ydqqdBZmEAQBlne3pfMvh5s
zY8eTDQcqzCartVmauHWUNNCv6gOqqq2xT+i2zg1kvZqL9VmziYy8zi1ZD2qj0iUBaessIITIqyL
VB97jbCFPal208uHexcGQ5j4Or9Dbhb281XlmfGt2oKvwJMuDIuwDc9fOYvugHuke6qr0jtVRVxv
jdjHMHpavJNaYXRJi3gVNEFVVSsw/4JLkdVrK0mRUOgCIJVtbgFyFjMzt8G5uWwb17W3CtLW22dm
nez8GS7SooXxQ1U4/gZgLZZnXoiSAH4nIcaNRN/auhYPvVzYXdtdEVNCSnGa9LMcwP+iCP4DikBa
Iv87FMEa6brm24/yvcjQeZ/fMAITGIHlB4FjuYZl+kgN/AkjkAgDV9fBAzhIFIAj+A0jsI1/6Ibl
Mg1E6kgnw4880J8wAvcfQcAQSpRQyuYAU/if4Ai4jA8wAp+PQA+vA883LXp0+4PQkJ7HFUTpRcPy
MM4hefX1cWxJ0ji/S+e2apJI1VmQcR5VWW31T+umkMlEM4PNf7deHk9V1QIMFZo5fjTugF+furSH
m0Xc+yEeQLwXGYHzFBNOwj7gG9Z55AvkFWkUMgehFtU8s/q8UYOPBsrScp3aKvvrpu8Od9nmciRV
It7NR3s/vgw9NlWXlR/OOtoJAIXLalX6sM35yloNymMOwWBz2aYw2i84xQSoIUAu85oBsCBo7mJB
TFq3XewPxjTspKY/rWrhue1f6mmJfrVas/Aha2hOdKX2Vk3ZQAra+KTKlw1VVS0uW543l6d9d4J/
tfpDW1SUPlhT91aGfHoX0erLkVTJCjygYbW7I7VJGtxKAfuroloksvFSxQGQ1XaPardq7C2dcSpo
vfOtvNzFDzdVVQt1/+GILDJijpyuW7m4MNoyyygftUSm2MrJE1ssXXhq1UNa5hUWYEalnzdUbWqX
837qkUbJwSIEbdyp53RWbWo12pLXtRWnaCRykmzky6MX2Ku921cVzRFVgd4bd6p2fjnkFanq+aCy
asWYomh3o90QDAU7zSsli2ohRmO4wrygEEl/nCPir2BwAI+lclFIBJmqomuCqbLGdwYDVHv0Styf
iZ5S7Gb0/KM6ujLivNgQnMA1VUqiq0XfwnvSuftMZntx8Px5q9rF7y30NNybRaPvG5OEdyixI0mQ
kh++1K2mtLaZW7yYE0gbtVDJW1VSWVcjI+2rqnxXfVnmyucjiH8OtURkQgr7MDnyZQo1nSU2GcM+
aDzEMp38qPKJkQL6vCtagi/7mddjhgWelhk4mBil+2Ouir6EFzGtGlDHOhFucKCp6LfqhxUKS6SK
Z3n4LM8BQAaYKxZoPOb3GiRbpPncQ2KTTtteLt8zEm9j1jo5d/nsVvLvAPpZHlVVLbAC+lVN8/rW
b2N/pwThO4KtSAUsNnAjXf5HeU5AaJnbB/UvqCS4Kqmz6T0AkwnZ0MRoJhKBAjHQhYgvSth8fIye
AK7bI54aiZqigyHMpkoLtCdT0wM4UHtkNmCbzEkLbv18XbjLIamQ8ISWcHsgQQORUPfERpWmx4jo
oJrUHbrcqxC+KYr8GRlxoElZ/ly1RbQ7Vwm+1ccZpsu6CSWFX5eSlCEfbfKRCz3nOcAObTfay1VS
l8N+IRSNUi3rVMk2zK1p40rHHW+OmsKgyVIwSciQJpFoday14ED7H343NtB5Y6kln2pwVhtZVPVi
SZ4MH9tGZ7CrozZYiEGqYoio/FGVfOQ8eZiimwv8Ie0QOSGrA1BBQRQigv0rJn7sG0RfyS8CeZIL
VbpU/QV6Ozb2b6qp76MXf5hcSR7jkfAwxzv6GeI7VrTc9kbaHVVTHHXmHouSA07HXyo7o7///WPR
A4XcfKlPgKhW5gQb6/ILzz/TggeCWgWe91VnmFd6fqNMBC6/UlXV70UApT7a4A4mvwn3IoPCo9uD
WF+AH57CfLxDfpS4iLveiM6XRJ70mDSQlUnS7bvnVT0dZdqiMufiW2SRsUeuQr3BchH02j6PLWN/
abLt/K6OefNMkHrHxGKIvyyihUwUPj/A7OQpS78ed7U+nBLwO0wM+IhW7hSqmijrCFV3DJg55TJA
vVUTAgU9UAvdzysem3rYZdhjYxpiBZvK7KqNJ595dwrHY+6BDUryYcTYqJiOqi0s5lev7KS1vZNc
q4WbwcxBRxT+ZIxuh7U43ao3GB0vThFnV4gibbBR8p4MpJkwYPWBZddLi31FDm6fca89BnIxTFCE
Ah0XH+SZGb9TM+GBlw/4uQ4ukTRVEPN6R8YGiWVeNXX7G3kj1WLBBxmO3YwAgFlDuI8Wj9SP6YEu
tKT9RqfpIGnQ6cDcGPkW+feph1uVLtWugYlVImuEzAtE+xlBGLWIIuOLM4hBQgxBWihkplx4gv70
0qaq5VKgXKKKakO1+lJVbVYSxXtzdq9VDUsy+ma13bmoWt8d51z0kS5wO/o9nCe0XdPWNwrAoLAJ
Zot0rY6JoukOm56EwMY2kF0eNGzsSgdJm7HI041Z8ZxlcirZqSmTUdBr2LKxVUW1nk7lnlxKstIz
4j2FhJaMcpDB94qrVEXVqBaVXK1Kmo4qz4rO51ddbaiqw4PVO+J8ELWpalXridNzzNSE1Vi1bsXU
RNaFPMjlSJj6IgcrnGKUE5TovBpGGfNZtSWZbya5ch/iKQBe5SJVOJtL/V+uztW8WW2pdoJN85dj
qt0vpziv/nC25LIPTsoIbfTV+QrUfu+u8rzh+RieTOBHoW+uIVhXSP3KQa8dGfRUHZLWsInCDiiX
bFOL/ndJVRef0UltrEqXfVW1X+oYL7iVqtiRx8CqirrjLstabazByfx1znPr5TiXUzEiYjEGKBdu
5p/nu5xelS4bvzvi5VgfLvHDLpftJkFP4Qu0ZHhZDfnaqsXyu/Shas05yS9yw7i4sbEpx7ZazjYu
C9vBRCN05h+qSe8luDeQU7PLJh+qasXftpVlnG5EDyNebWep+cKHY53P8i/X428XrmtXsn7UFf/+
oeraVRu2r3RSqnjZRq0m/fznmsvmahvHiJyroUY4frQOI1Fh9Q+qhfrzRq3jlnvGCOg4dZ9QsII9
mPXDplSTvHwYbmMpYtfKWRpwDsDQDgRvVFWoXxbnxqZA5SuowRt93MiSe54PqQ6i6mr3c6Oq63M2
bY2CvKlPyJasz7iuRl3jQ7bB1D1DDkvXMF2oG4GxItppW9tpcJ6sK+SibEsjtK2GPbL+8LenFsGn
uj0MJKuAcqOmocsJtMK092ouqUDrZhzz+32wjHD59XIb9gFWOxhNHFUprnPnXLLF4O351D+AYOGb
Uc6fAjWrSjAaJRVpooOZRQKNoWsEeAtwO3LGNwm+/UGjMOUScvyO5EI1uhqymoOJdFjpGY9mHDS7
TI8mlE5ipOonnGWH3newgWTR22V1JTrcAiStRpFfVCkfWohqzBkavdCPnVyMHjaPbWMZ26h0/rB7
vT8O8jvoslBtLjOEjYWMIv91K1YaAUpUHCztaLZLvM401yHvnnxdGrLduRqOMf5kdiYXkMIHFGi+
6HTBPAjyn3DkvEr9MaqkFmpFJpkS3YBBp8jd8XhemFl8aBd/F6q+UTEf8PWha1X8h3NRteoFoqh2
EqCEBXMicI0AsVnB742a+fBxY0P21hcahSpBtqgsbkbZQA+4LHApe19VK1SbqA0ySsGEp2pR/2Jt
uIkNt9iK0ZaVbZcVqjTJvyqYSJalcjav7q8qXRaDfAbUPVdtqtoZMuhzqZ9LS/8QL5CO0/PXgjyg
WqF2VvsJpOw610bFRg65FxbHpaqpITJWH3utHH1rhQi9bBoLJJdCHSmmdxtlltgL0W3jgU9VsFdh
ixN8DwfXy/jjTc9ncmRUfPW6yJXygREDZUCtbLCq/kYt+nokggqnECZby6BgAJVUiz6X+Euwr9DH
+urcgdf4Xv3qyFRPlBv6tK3IxpPb9edjhmcz9k3j0ZKfaIZcXKr9YsfIuf1erUpqG7W1qlahnh3+
l/JVdKKb/0Ow1tRt/9/qwt9+a2YiJz/eR2t/7fSnJLxDtNbzdBl61fVzTPZPWfjgH+glEqd1HN3z
DZNA6p+kr+AfnmnhiOObvuUGhn1RhYcPRnjVMjzX8WxP9wjk/tf/+z793+hn+Uuptv1Qfy9abvBr
3nO+OL+kloEeDfQgMF3JSau+f3sURYTEufF/ULZMmjxOceZY+hGurFTdtvl8BU6Tzlq+Lid0MNMs
dFDL4MthmMbwmKUeMk61gWiR+yOI8UjD9YzkZrJ9F/j+dbF/uTgpmvteMpiL8yzP1x2Tn+nbHyXr
u4zUhgZu56C1PQoc2GtbA8p9DtbXc0cYy86b59n29nY+7A1EN0Dgw2r+9xch78LHiwDoJOl6Dl2L
aX4QFEacVR9qJ54OMIrEXh9mpjiVBFVX/Cle+EkmZ/LIugsb9ydqWUW1dQbwcBojBJeYhSMpe+Op
RMvRTDob8VIBcFTPXrNOygqF66DlmrXYz9b/6cKdf750w9UJ7Fu2b3KnP8rh9/3siwG3qQNhfwzf
e3T1MsxOLOuQhRHSBxO9t5+Lay9OgHLojYM4xgrM9YvQ+ZWdlp1A5g4Azvgh5HeZRCToS7tYLnG+
Q+qUSAqPyMgb+qfJjOH+BURNh/CFP8lCtqbDhInTdLF4AJ0GiG/A+XaqMffTUTvKAXatzZppLTA8
BOoPhtdA8Z96c6tbCcJpZYIsDh/TO796NG3LXId8te1cdFeQoxi3gKkQVEeSBAHhGoNacsjpLTNl
NLUxSAlClDsMQFWtj8BZM4d8MzjFld1XT1EkDbdQfVxIo+OBhZ23WbTbLHUQ3RHmIUU3hPvmI3OZ
4dyGWFI3OTXYu3yf5DqBpAX/PicYj24f1xsL0gjICrZuEAZ3k1MV5B7b9GKfaIiopVXjrFsbD10D
/ZjKA0NNwGYTt65PaPBrVHjiEMc1ZlwhyC5UVd8CPIqvxnwAOu2DqTZDcoyj/bX0Fyyw5QMemgxI
mSh0BmsLKmZSvY6CEFqeXmNm8z3TMQq3Ej8FxB1B4Xbu2R0La9sZ1rVZjxusFpHGBIToWhW87OSZ
qHm9EZ52gKjJW1Wiup6g6NYuwLxdUDKIQyCIm7h7ZLtxggpAyOBLj4l07N/bNlzoukXucgSJE4z+
2qmQ6SFElq/ayvzpeprPoxRyXB/JvnAEriN/hDbobxoo4NbnJLwOke98qm3kCXxv/NK6yauD9Asp
5Y0WpK8NCH+rtlCXzoNPvYWiQx07oDAQ+0D2A/VH/TDLuOrcRNfj4O5ECwxpspIvk5O+qjW5wW0a
xnFHYvxprrnnQY8m+wIAskV7gJh1vxriAZCYq4EBGdvPNpJDmzmxnzXM5mscHndDMUiHdPD2KWjr
mv/Oq3itayJ6XhXdTEn22URx3tUcUDg98S0XPMiqbMQu9QP8Js0Wo9d7iQfDrJnOoxEwEdB9uQsN
KTNDdGY0XLCruBijx61fWQmR9rE06JYrf6N+QST4xC+L+ckGzoG/NU9q0ji8mIM4kRZON8tgv43u
cLCb8cZKxk/jghCDhi7VSMgM0T9sPtpib1R0S43Wpo/ogMWA6Sct9q6KcezRI292hQUOzreqU1tj
HOahM4mN+e0AtRc1cCR0kDLB8VE+GIMXbYPFRh8nAvOcggPYOOPykgzzuDZ1tE+neMCCMvBX7cT2
0RZ+b703PadChRy/4ECb74cle04cwzmaI57JBhIo9TynO7hYn5sGedFh/ImCc7WtMmBtyYgG9Oy0
2BAj8BqD6LF0sBBJ6PHrLJ5e3IPGTSHyz10+ZmuRsSN03EOjdRj3tAG31GferrrxUncIIuRmutOR
RV53Y3kTuH4LlJlHidssDcPhkdL51RCY11po3kfas63733vH5g20/ZumHtZxYzD5ywjU93iO0LP5
CfLD6t5UPc9HGWSv86KHGw0jJCtBFddERE9qWY0CQB8BTCLrLipGRmXcQh//o8kZItJsRsqZdwe9
AFS7J15nuAMe0Emgvz6yM7za6o70HR3zOCJyMWk/nSl+bCZerxlBZN/mqqcsydfi4BsVxJqIX4f3
FYkKFGKnjKPHY7pH8X0TF9yj0kzeyko9pi7PccefUpVot3rNZipBrsc/AAwAME1fkVKotupEzFJ4
o6ej01vmtuZhx9FUPLd+fW8lDC/qMWFsMLfRGD0i8kHuFSdxPlYJTgTfkjEGmIqcnnxElpHejM/A
t7b0MVAjJymWaOcb6B544jFG9Qt1zwKIcwNuzEjfTJ0BiIxCueoTNKQMM+UVN7J7VFhgLghn2yJA
tZrkDbTcnOslzxPco6Y1rG2iIatc3wRyrNDyeUNU/DsAQ4RMBUlr+ewDmaYjsDN4PCV/qK8DgVi6
fiSz9qXFDItRAak++WCGM4O3iNI3gBX6RouL7WxN6a5c2j86EVarwAQRPfRP6imyAroVO1q+kfy7
x01s64WMErrJ7azlA96mToa2aH4zm8aAXm6crtwSLHaP3l7Z8Gzz6Y+4q1u+wkLP1lOE59TgvhTc
usCkU8llF102YJRy15DI8mNRg2RX66q8wtak/l7EXrBWEHVDtOFxrKG90BXLmLoe8J9qnTzQUCMC
K55deeYZLRfQpPe5VbyC5Z1XA+qmyRB+GlAVWDk5uGbwnmBxA7pk3WE0rOTAEWD43WUL0POIcSep
k42hLfeGjY2HSJIfNvZxq6GqP7f8t6i+oSWNJtC2dqh2ZnQDLPzVjclmgApfqy8rEXgbNWKjX5Bu
+iBGNb3dtQ53MYOstHZya4ft3ueBX78Z/PxVzQMwPYXzoDNMck8UxmubFndzhCJR6CEdZk1fOrxQ
V0lq8cK36Vta9S+V7Z1yR1vjjHgD+o5cGr3LkqRvxfQJ6+Aa9ejwVZt4uGaUxOijb1COK7cMtQyD
7j6PJvhJFR2ZueRXBZSHmFkLggDhJ0vHRFM0B/VDkHBO4YMTdWAUWnQm0nXjf0ffXgToJZ1fC/5T
YZoAMmsZCebPPU9BDJGib5oj70M/VrU8Fh2o3blygy1+oZUV7l0TNhBugqgp109DtzwjJz3xQqeR
fQeuZysqfFIxM2IiOznM7gNE7N1407adv2mQtYe8pW3LDN1IJ0Ws8m6utR98lCBHKO2i4a8gjwx7
oJIyJ709fYkyyYWS3aoRM8SmFf8OOO7XIKK3A3k8rM07V1qXASSkP+O/aIGbbqo8pPMxyKBq3oiI
FfMry+ESkukYT1ISU76yJsyMKHHqdZfyLmsRB7O9+Ufk4+aCBjwgfD5FEAfwHchR2s/AxgIA34xD
utR8fYdyqrvWF4J3pkGgLbK153LM3jyfodUJeH5KAaBTC9743tg5VRBvGobguUCdpzmQ5gCf7UUP
bYz6OzPleU90Nl9PNqZsXfapwk9zZ838yKKM8BqYr1qTXllzPIRz9HLXzfYB52OmRTEd6DALbI7S
6L50dbRfch6Yos2/t33/aNYLkzTBa255/K+J80VjujFYC06OL63s2JPEwN+wJOY39fO+H5/T3oIY
NLyFGa/OYsOfspDx5xXM1rHZ3XdM9ADtxW++PH8OoQtZtZWrjyMJ9/zUN9lrkhSnSvsjA0K4NsPg
vkzUOFqeuijWyejziLjpK/lafwNkI91oDZCBRMrxljpayb19PQuoHTbaFZHBs9paCEK3JVPEtHxV
j18wAOjH6zAvhy3+q9/yJZJOxKA7eNPVfK6c8pOaBgnzJRuNcK0648TwP6k5iOrEk5bBFYLrQ2h1
7Jai3qinzasZhVt5K/u+/QzhghHO4BX5/3yd2XLbSrJFvwgRmIdXEpxESqIsyrb4grBsC3NhRgH4
+rsK7o5z+vSNfrAsURQJkkBV5s49WMK/1TAEJ9Hds5quBkMcb8Jt+M2q8eJcKDMCojLZBFBcR13+
c619Pbc3dxGGT76lnYF/UYjZTXVkPYBcnhafsM25uim4iy5/D2hvcDWghHR10iuH9DM18nsSgbbO
bvnSRPYWYRFmSw/G3F6ZFO8rCNE4k9NpZxlU8invifOgRF3U8r8Q2xjjQbJlP6LawKNz8oz3aGSB
bdvxmHTOHf2aubNn97UI8heR8V6PaXH3OhsCaYs/serdyQmQ/m1IgxscStZItHv97NzX3XHRaFxN
lwhymT40lOA0FGmPUvFq28U97ahqsC79RYESeqqKZxx9M2Nesnrtk0wuQYwtrqobgtKm/uy4qKrs
kyqRNoR9j/hLpOi8IENtAUFeXUA+KAKaS9u5O4ao+iZOnR+m+E1cCSsxLE5RmNf8UGv57/Xc91wJ
FhelCB3UPYo0tKmVt+NAFSOG7pVE7kdmpewv+ULRkn5X9QIstFvh03SPKfWw5aLXV++NL5fHVDOn
jTONH1V/zxs2zPVjXnA4V3q6IIuXPU53VyxQjppdXGTC2tMM4m52HGtrZofUqr1DlwYIzLuferQx
5tRgsc4+VYuES6la0F4l7oF/zmO1Dze2fdRnDqscKNvz8jpK/yKNl1nH0N3PKJFmc/hNqXm3XReT
RYyuSqf47K0xwr9+3s2t6nNl0oVpjP8x3RIDvOmLTHL7JPtLrZfpY13nZ63mg7AhUTXuoh01rXm3
Uuet1/0fSRA8eUV1LVyur8roMNx1i1/C8cZDxpm7f4ZZLKlJbumibBYTOR7sk6aaP111KWllYrOC
bESGJiOHacEw0fQATvGBdSHxhmtRqTAAo6Ndr5yJ8BYj/tN04oLvloTbETtk7ow6/Zo70Xevmi+D
RWyQr1FamG705rJBkqmr4Q6cs0kuREhUZZUeGttiDm7Ohzo1LkNNULQe2ZjzG1pwTGLrWRTB50jQ
yyaXBcaMRG4GHyZhQodo5KoZEKZOo45KdRAXNutL7FOJdUtxMmOJ2K/FIDlyXMwZBZZjlTH/0Fs+
JHWee954QuPokXdOnrJf9q9cjEx9FNPlD/0Gl7EorCqN4a/AHJcgHkDgzCdMJFBAcW4xGpFXUSSV
vhtL39hj8PX0F7dn/W4l/ehiSqj+TWyAa2JXw5VEoktS2kvPOZI/mOztZnyz1FOvB4FLXkwcuRrh
rTcOCNrV5CTd/aFEjelzg9HcXleo9UghxpwKL8/Y8oYwX4cLf2M6wJxJCxKA/rrpz13+uC+YapCw
/kpbBxS6mdIBRw3hUhMloBok//Xlrzv/ddvq3DCpMfN6219GDn/d9jfyxXrjX/dZ/+T/u+0fj4o5
MUgVSM2/Xl65vshx5YD99Tzr4XVkmqMBy9FjqoNav4CQ/zGRMEqt7c7rg+d9YJd/f1OCXxXMqZNV
NfMDw7FNYrkaqQV6aWc7o7UEBEE1BrTI9O2Qu0KIW3+OPZe0Rr/BR47ZSwA16iCLidgbMTzoyX3o
4aTyXkoGazFxdV00bfF1ch8Gz8bAzvV794Hjdh7WG9cvTVMkoRVD1HdihlSgYCRyRDkc1w6DuLgg
3Xn9juXUe0jhI8LpM474Xl77OrL31RzjV9TW5kMCIIMt9fhizhjZayTz7Lq2+Yn7wqaOaDiIHA62
HUO3bemVO+SI8NELqKxSzw5ct7xAnVak1DDDjFxxrILxGCWILV1MsLepTfiRF9hvzM+CX8O8y2br
oW3nJowzv9vG0bg1zLrcOW7p7uwsfRwrWvlT4JBM4utRjv88YWNRpGoQrd7jk2/3yZPTKUmT0Ijl
7swHrlWSjPKUAgKXXPDEW5aPL/WIQMboxJPmYwQp2uApYpbppW+xHhOq3GtbK0IREkkCPzpjiYgf
1/YQtB6V1xlsnzwsPPdnF+XX2kJ0Rr4revZxoaUpgDvzGJcCZ6E9jeJnGFbwNeLroiEW1KrhuAzm
64Af6FkWSA+GRtnHW/5vc7Z/+rg5bLVG88Cdyl9BR8Rg1/Q/m/IwTuO0mxpkW5pTH6q0vzrZ8NTV
pCNU5XSJE8xRJ5eFt3EkIVS2f2JM8Ch6GY6YBJEdIXHOHH5BzcL8EivunWVHGhHU3q5JOGSXE8Iv
vGMVGQWyXGlte3IM2sKqnqfSa1iqqQDn2DuWLWrWHn+bY5kF5Ih0eE/CUwHbIdPHbJMvU+m6FC25
fdYdpJpzQWxibA8EIXaZ2Er/FeogqRTl/N1MlEE7wzDmBJBQ/K7eLoGFEWhMTOJUzk8jRktHL5sJ
JG2MfTNgfGujcHX8+B3WVbBDJXUO4B9tq9GaT2PRhh2u+TDZkVNY492w2wgEZgxl8GqmwNCS+tiU
I/EKuUQUZvm7vvZVUFxzrC2fSFOXJrOO+l8cAf2KEQWH3KrPZHyHYoQf26TkXAJp+BttPth68pBD
mw/jpCVeiNBMotZPS5z2tywwq6d88S6EU4qIsaXIqx/gcfoWUvAOvwTnFDReaI2wsIau/klreEQp
fLfZGg85lZhQehIU2pi+5mCIWctTNekOOJUcghiXBdJ6n0awa06gBLE2IkrEF3tTH48QUrCerey9
0yGNHxzjjqNBzBzcftZltBeYiHDeY83bW/Kr2ydXYIQ3N/IPg8Vi4SbNtXKDx9LwblEEJNL6JJ4Z
6XOnyfmmdfoHjSuQipudB636ZiRkoQTecK3JccdtUOLDUhNHk47+SQTNRyGzoyGDBOU1Jh9AqE9e
j9NrLjGh6FsSOWI4KqP1ATT0kSzZ44jMRSvQTafiyX2yE3xB25g5CWlxbMb1we+ii1ZUrDOQFsWk
vXRl/sMYagDZjggHJwK0MZ7EhKUAPnhsZi5em0hG2ZrH8dg23rd58opnk+Qlhc4Jd8H0omp+o8Xf
jarnXcz5kgtQhHKZdlGACDuD9IDFjHttrbo9NoO1n83k1tflY5BNpFQNCnsMjGcJ72PO5PCwsHBb
KZlBAN9cqAXGIpl/8rt4R/SduRnkku4GWODdaEN+4wASpzvgM6xfRJERrirnUzZpuI6U+RU/xJq1
0xh2lZu05xdrtB3iPujOMnfcR0l01fsAsAlG0a6f3a+O7bxNhEdFdC9VN+60gVwQU37Fle5KJRcG
o+tuUsdBF0x2Tdr9iJZHp8xuTWUfWOpuKbas4wL2V0XfPIZ7sFLMb/0I3ts4x961HkhpfChN1Mij
RmACBUle4Z8TW81rXRKSzCgomo99Wu1LRgVZRI9YMutLUnNr1uMNZ/pwMT2sRmlxyH/b+s70AoHr
p0UAWxpV5DkwMxiUc/+mQIS7bYwizA0Ujn5xkJD6dXv4mSUT2ARKrG1fBpehgbOhsAwNhBFonUmJ
RprBjinZ09KZj3VV33rXuIvSfGa2hRVOf4rG8iNgQuioU9qIs/0FzXRy6eGTa12EVi5ily4vfV2x
W74bUbGbPO2a1u2zb1uPKPZvs8ayEVTVYzaG9mh+JCZlsNm0R6EbX2Vsvnhus4+hnzhWPANrOc3G
NijLiQp/mrrmnGekAdbD0R6JLeE9L1vSfhfzuzHVV6OIL2Yqn00X/MDxANqXinxDuw/Tonzx9OLS
xtRqsIclOWQZIVULDuUU5MBUdoaGtvC+WPRceEEP12LBJz+ZdlnbftV0iwDA+EXY9lf10aiHSj2J
uw6sWpAxs33M/O9I+XFa9utN2o7vke/+nBrvhgY8gGswTd5bwccxTPX7zDUklwVa55sTJR9O5x4D
n2iiwmHipQy1C+8UL+5DrZUPiHxDIy8QzdvyEQwecgOBQEDgw9SftOk+zSPZxUCnWBTt8iQO7Sn+
AZ7yZf4yxwU9o57hb91v7AgqbjHGh2QJvmglEwqWpf5QFA2t6nnRxBJK3vi5YGVLvZfOL38IzAb6
CpeJ6Vh0LXFwzV3LhgUwSfvRsZJhKYEbsQ/pdjFIB2Zy/wgv6tA+kol6kRo6tjbT643R5F+g/v8G
E/tGqRI2df2zTc9+xmko2K624AenuTKUU/N5KsvjVEzgot15WdDIuQZC1yD3X2YADk86CR22PA6t
be1ETnx0YXhXexbk+tJKAoqWl8hrMtAR5+wCrylmiMbFLO1zn5FMJArlmBGHs9stoUMORTM1v/GD
gsvaBahLYjfUSWcoNedMeskxqwWrgSDuxYXl3fvTR5c3H27Hri9sTkI9Z8SKqN8jgseATgbK7Sdz
mFTkOXfyMxnr8iAMc9s5ZoQhUk0b5cTvpFLwbi8Gg1XKgymQO6mNcYiUdgn1gaCOwUs61L3NSfOy
N2umP2pK81BORPTkiSA7eqKlwjODNFDLw08H5DjTvoBwv7gawsSMAArHncBozZxPfobWkhlfZook
hbzkIfwHAGXaQXwPqnmQx0zTz9mEczGr30/DiL46sZYecC17H4QV78GXpk07DfeKAWoy8ZGmV2W/
ok+wYHvBno4HFZG35cHR2LFt+6DB2BpNzhGZld+GAOA0t5DEilRitwfcxub6aM5EYUdyeJ+TZA8l
n6FW1UDuVMp/kWpvcWHznhTNmzbOj26avJUk73mmN5EmgXlALwccXcgfck2MfsxnzMH1DYbgWMBU
6Y5pGaEDy/iJFK/YhA6zLvTKCUEdwVWWiMTB5Kz8w16or6n1XPJ0CSumF87L9CWbmoOMbKLFaiRl
zwbWYb7x0SxMXvk3w4ugXt8OKniolXvXGV91pu8bv5ZojyC67lNQsQZuY+nYwLCk/RCxqP7MZ+82
//W7dCIhh/K+LYDRyV4Z/HLbcYLoPIXLw6tHw28F8oNxGJMf7aiF//5TM6lZjSCLqLsEzK6mcn06
uNVH9RADQWp5hH+Uh28/D0clr3408c220rdluarHjRvy0vhf3TniOYbE9zaRQWiDOqrJEl8X/PLT
/OYrbxCAObCzQGBLzoZUJy6hHfne0ghRUN+r3/GvDlo8dtMDRK3NejtFqoEzWJsBWOgfkoBZIs2s
ZP2/ZrxLVwEd59AS2RmQ3hXw9+outeHt1ffqcgx4/EwE5E92R5K87O5s2s+sQ2SbMb/v9U/15EKZ
q9U8QpbKlzrD7Mwa9z1/YWTngB/HMgDCEVw4h9p2Nuoe6vnqBH50JUJ1rE7XFGjMo7uVBkf15HU7
QBPjBTC4xujtxCx5akSoHk4dl3paTb0cbK3W185jNM4hpttSf534Or7khEJiuqB+3WJQr94e9fLU
W/jvlxpwVCYUwBjcrFloJiwqOAZr0LB3rN/7BlOqkts6JmCzV4bqe3Wfinm/7n7otC12VT3o3LUj
rl7dPY31g449TcTD4SdGtC7+L+BYIBRN4u3VTTG/rjr/qO5S92m4DHQoOhFXRvFTPRTmTaujpgvo
Prfth6wwOedv1H2C6qlYntU91DGJ6nfy9O+DirlRHQFs0JN6Kp7iUaL+EDTPWWesT6cezpXDkYex
WmUDM38JliPaDaqXbOeK6lLiMV0xxPKFuE4mwGIbLw89nNdQZNlGDG0TjiaTjthKPz2KbYurKpO4
tiyaWx8SDAfZ7smyUxSEus8+2W5v2sTpWuLKtyTlLc7M4KyX+nFgYm4SopO4mc65BBatC05FP+kf
syiaDtARPnFIOU4T02ysAdO9yMmjkA5x5y3ZYk12aWLCcxPJZmOiDSs+ynEqGbh7zysNwm44Ucfy
iU0SsEwNRezmZlcdsqHSI+e2wyMptTuBEBSqb5mcrFi8ouq4RYsPW6fHiYYaB7iheOiq8UX9K4PG
3NWKJqaoYB2kIROz1v24N7yOCRabyFYmaJ6ikRwq76cW9JhzOPO3PmohxzpA1HoK8r1QsTkWdAOr
9d6sJXvHBsXfuuTmFDQMMmGHqO+z07/mymRscQDZXZNpkzWzZ9gjbZx+Iv3HOc1qw2ozAj3jBtDY
rak9/Vi/rXC3b4OmaxU+eESFYyKpqXkljpS82yUDk9ZmHpNax1mz02PQ4uAGxsrpDSg8l5gtDCgR
sqJ6jMkvQRTEyEzvYVDgAv7TblM8F2O6R1Ny/OJ3hTdT2FrFO/yJna6R3ugy3D/J1jjqJQMk0hmw
soh2TV9/E7UhLtImeiiqU0yH7P2CKo39HRdJe9Bf6wJMm2HaPaoQfC0NNk9qSEFMc3psLHqddThJ
7XwUHtiBSAC6TXh9RHoQnRD1TGILtuEAUGWW88Fy8RI0p/Gs14V9qnFCagPAiFmmFsxWhpm4VFxW
CL84lRWHuTKvSCEnnaaW8P/GfTphDKdHYNnk3hRbacB7K6rXOKJIXU903yMzfRDurjUCZ2dPpEuW
dDKzN6YH0TH0E2WNpZ+aOw/qlK81D72udAgRby7u7FinWeNTHUZyS3PqRs33j8KZ5aNHtcRYxXnW
vYeg0r4u0fQz9RdjlwbZfn3qBmc88mK0dDeZItmOdixOOvW1I5otdAZIJJNVPf2iFVR9pQePkYsV
mpuigwnxmC2pDLvYP5cp54XU3a/F5BNGLwFOh8LZjwF1y5I+R1U1H9KZv/QyZ+voVFQwwm6WYmZI
1miSU/pJM1Ymw0E4za0UQM2JhN1vztGDZWMsQaQv6RAoJ745UeWTHRi8ulO77IWRiIOcflJxVphK
zeYBTsO573CxnMzvusFwIpHFhT7Q2eJolO8HKa5WUv1k3p1sYN4EOItiYh0116FLLoabffrFYxBQ
GjVFa6PzBXVW10JESAQEiOkNrsuwrQlBYvhA6NJIE2Ho/SXAricGJ5wS2FslGlFXUfr+jFPVQHFl
SZUVx0ORh1Vlenel9WhQ73sFFJFeUh4R50RGGKcSsE0SJMTUqOmx7UpGXYTSZJgdDT6OLYyL1qFB
WzCXo/y45xRM20ixGtRPmIJdncX5gl3UgWEPgxsu4KE2n/oB+6CMBk4Q28fIEWOky+g2O7aDPe7O
zHwkWbyRx0SgGgiEqqCYXycdC+7WH8MFQv9WWFRl6kkkk2gRGd+Kurp3hUO0NzwgxfJi66B6ZFi2
YI1WplzApctpVvik6JX6bzU/W4k5y8g6zJOeHQveBFjxYzzjqsjH49kJET/pZZUdrzN70u0MKK3+
ucnyu2mUV6vmXEDL965J8pM7htrmkHn7Qnpcz9Mu6Qc9dCI2/H4JhgsRY0+TPn1L4u4dOzQ6zBEm
T5o4+KYpjgwklJuxgBEJXmE71XjhJVaOs27Mlh1DrAzi9BcEMRJPMwwXYyAyLXa5EAY4EW4rj3Io
UAo3RXApNX9fO+bFzscvC6NvoENOEHekWU/Vh2RHgjICSREZfpioVtZr3QWKvz+HaTVMGyw2AwSG
TnEKXPvZqpx75pLdPnQfesYM2VqoAYTeb9ORjyDAJqiJtwa2r+uYsSEwIomQmCTDKEM4PT3JcthY
jb7iaakx09DSPdiDv/eYSZUM57Ad/ZpPwSFzeOdaj5m213+KzL/9IU/J7oeoPzX5klYnNLTnvFC8
WDXyK1L3cTGNB+WyzenMxZEnXtiT7LhN6hFCTddCGonFXU3sXDVkn5ABY5mafqqhoOvXXztTvuYG
Fq2q3xhnzl6AYDzbapfw0/aLIGZZ17D9XWdnAyyRugq+t7jsyokFqMqYfTYBjqSOUcfhWGR/4lv+
gwL+d1b1GuPxn6xqwyVIxIRa7fkkh5A18nfKd2tyocGB7Y9RDYdiHtahKJNf38/IsRHO6wI59Fh2
wIg2yebZEmxX7gIic3JANabuih6l9yx8Exu74io1eKURL1pdCXgqsPygLIoC77T+hFcvnxIcON4T
ZDIxxvZJ7z7OFh0OkqSsGOjfRsaRgRrgNUotEkgCDnnf/jch2vlvOvmfl215jsFrD/6RbwKNC8uG
rOmPtGnHgoVjWozHwIM8qrE1b5b2Ma8/q3nyQ9NwnE3jGxZBoopzUWVcEHRysAIoVyr4d7Oi+SQw
AXZMlvDv8340nSrAloAA9xHCiU/6Ju/euosCsG1zCAVjwbZmJuXr2JI0zQNCNUg/VdmUqPM0V1Tk
yeLz+MO1VwQHIYCComa+UmW9owTzoTxU99IlWRpq5QlJUnrMk3P9u0mX51bDhul/v2lW8F/0d8Pl
hZqW6zsBw91/vGm+5+feqFndUUstFfMd3RZmlJ4qidZZ7tS+9iZjsZVMudIjmLqcKhs4Tm0tNCwX
rwqQyjra2yi0p5iY4ZUcs0hKr2Vh8fBw5qSNK8553/HOuZxCiZ68AJO+/2Gz2dbbaDLHXWiRFLkh
lulxyduXfpzYVJMTFrZxAiitrsD//fK9/z5nLIdFAxWGD5PxvyQIWNbkZpDG3VHXO5MMq1CLfOwd
EraJUouZb6GMX8n0ukl4fIeP/0rS0yw+yrRUJHDFJo/m6Nmpl4uFfz+L33FxWerK8dTVUCzXgmFq
CICGaVCpTSW2y/vs886IILiJouQJDeAWOBCsP9o5KiUzomD5Qx1ycEqniMw+C6w1NziT7aSHW0rs
w6TKJhgexYQsSRxRlq08pEzaSrJWn1wfY05X7W12YgTkLtunShGxcF6ut0bBGMgCPkppwbE/gP2Z
3/UI7lE8v+VQExavc9EDsLsyrsJJzsFWdi2UzSwI4XEDgNmnBiZW+L8/ERId1Sn3nwuYh+0RYhrd
DyzX0/9hMOQMmlUXs2yPWVWyQlKsHnqfYFrThrMj5JO7uORv9x5baTM8uG5jhu2YfLIn1wPEZrOP
32Z18tWKZyUacU6C8tEn2maL0x7VUCq+tSRyB4L51Z9FqTNOtosP7thkO80wf+hy+eWl8R3u2V52
6c0Mik8/Z+EotVdwFjbU1mSGAqssb8kF7yrvMbOH+4Jd9m5uIj4P971RPE47AhvSxiTdJXOxKz3t
Lerx8y7rQT4H3rTrl/6sNb2+z0cz9FvhnIUhnbMD3TXPrfLYMiZJeGjikSdilsaWW4RxIv4rTMvm
uQOrO1qY/lF4dahTqw5bggHubFhL4MYC73aWNsQb1V1x8L3GBexkwVPMsJXOZvUw0B3rl1rx8cRH
I0yR5rbFZxHE+95nbXJsqsCVSbX+3qSQs1rtRR/jT4EqV8usjTC7X2tBGZf11dWYYLZiIMBIXRmK
uNV6zm2J2ovqi+M6/e5l7SmoojdWyrtqTemire2ssCEsGb/LwPke6XWYO4RK476KdCRoD8CQl2ah
4go0agTcAjbxUr0rYhAV/9bWEso0J/+0x+mlKcuzqScuTSIc+tSiCl+CX7OIvxJdfFyZqn3yo4qH
D81Uj5XQQ2De7QkkEQ5qUNpNbTcSs8ivmNgRFbfTcjrRtBGX1vVuuQaDV7G6VMVJrKapyCAFMcXF
xS+Sk0/WX4RG0KIGHlTfIUYuOr0c6CPb5pjCIfUBEbwEqEMR6OyEsVNOBqotOFyzK5c9sye493Z9
Gwz4/A3x0L5qhalkdx3EyH03WC9+VH3HpBrJwcKT633zNW3M7+sFnrR1EjpiekmyEQZAHSOAwdmw
zqZIyUQN5iqKru2EmMB+w1Xr6lgaiw19z8aR2cGhJ/e1llKupPwzsBbbGZ7+ZWqqL3VaXWelm+gZ
Jfe0x0HH5q9HBanEdnTTAM/DyDC2rUUu7Np29xrAyWgABSyU94aiP1Yaf5hNpySVlyH+AdKvEUbA
aZskZ8No2T2YGRWWf65dGP5Zb6VnTLQxVqkhSQjxXZaoon2EbLlkcM1k/G3IKxK8oac5ZDtKPI2v
mSlP8+zLI242AD1eSdQ51uJ7BGlAFkP+pRIj+4keOAcMW64OveUJhXgRIq5kAOjLCwLcD4dc2Ffc
PnIrHy9aghZsQcTSe29+0rActaWOMADEKYXvqScExnsEw9S9AJDtU3svko7oF9Mad3TofpgjrBgG
jLl7xNz4EmMvGkwKJe3pVG0Gd70i9kDSFEevw2tdsZN6ZD1zusn4JHYEMETIhH1MbgiCzDXxQJaQ
G7aTbm0mbXk0Qc0PCdGFCaYfp7KfzYclIG1d2PkOCcxVG4w1RHLZlkt+WOxFh9D1vSbKi81bWfE4
3edkcqujgTFUpmE9QEmzHjyv+9d3jA2NHM8PzdRfFsM199DXjrVumWHiWjc3qBZU419lk7rgS1BR
5Nw4JRU83/YMg4Y+PWAjMMFXxIvc9NozlIfp2ER4yaVehtfy8rn+0Klb1u9Q1DEEbW1otmLOduzj
DgRA/3GBvH60bS84R6RiH3xhfUubIL9M8URk7UKgg1FiJK4C4eOuehzof46VXJ5iz8uORVaQr1qQ
mYYZdYmrvNC21ZjWW2BE55yM5hUSnXNYj3I9CsvDPl5Y3SdBI3DgK9FCfkgZqfizsY1oQ7eVtJxD
6Y8HM56Tk1sQgdA3pDNGWbAl/xzOZpWeha73x1pFzhsMD3eWAY+3gyF49suvzQC9zsShLfda91yr
IiQyKvh0UzcdEJu92HFP1rzjH3CZYrpB3cmgZfoaZPp+SedwMs1flsSTJxvM9oxnTHueEuNnAzl9
X07VQNgoPl4wZOI9pt27fMKn17PJCndBCc/SVGZSMWND1uLXKPa/EoCdIrLTobPg3TyW7nZQpv3k
t53l/OL085PouFySwLia+C37ICbwB7UuO06vscA5xk8fFg4AS2EBMBQRglBg2oVJ9EM8zP1BL13G
sI0yxHGUM9JAMMi4METBFta4rq5lEOyzU1ZFcI9RLoARKs8k2kKC+dIHn5WajQfDrfUxYqi8aOYt
Ysm9PqXLS55SGOKhqTQqNGMpHvYM4zocbRQDOO9QolRVDzNLE9u2i4HVveS4SrjI2gMBzsdPovDA
pzTcv9WqRQKHDKFX/yoS980ul7e1uihHMr+Zkx2kyTgv7rvvYwzb0WfcB5OboDjs8PNl6kNd6Rmc
CqA9s3tQnt1KjS6mKT0kCKpmp9rLNv+Y4/i80rOFWbhbj0KacV3LxYhoTbraE/yo/XqUK2FaQURL
VF6nJITU+GAkxpNhN5BMqNeXIWD81d3WOqmd2T5kXB6wQMMAIQrarYarmyI7GwDeW2KNX9T2uXLI
Eb/A6m9Z+3kVGSjFlyUC/S07XP0VNViHdk6Z3t6WprwrPqxin7sWDHSETYwSVbhyfU8RQUbVUq2o
OTbTGC21lNIuj1RLqDlVcekiqsseESLOf8m2brZ5Uzxk4IqbYeB5eqjPeQPpTBsaWituWUUyS1zr
GzJl4PaPCZ27l+69AoygzOXBGORt6dPxhN8P/jhW8tgWstoT8bpqtlaC8NQiI2h1etERnv3Oa1CW
QaT8tIiV3SCeQ09m0d820+JvUhePxB7la4YLLte8eZy05qnVg1vsLMwqzSvdLdoQV96IRLuURfqJ
MTPXKiOoQbvlE4iD66IdaOc7Qc7K+b7ZmXNzJUDhKGYXoYlzXBtoT7GNh857hi3xLMvO2o8dLC4M
mE/FiqYpPWCgnUiNueoF+E0ZYzjdu6CrOJUE2AoX1muhAM1aqWu0DDxGb4KzTAaKFuvimPCm6PTH
DuUL/6cSrHL2RIRxyEQmd5PvG0IaQI0frMjKGcggyYij32NC1O96RiyJBRZJGbnJzPqJIlpuVrBl
iuhPvLH45gX9IUvb70jTTjHzFXTFuQz1TKIk4qC7UzlAV7Enqiec8seti2DAGvAnwWDv3mnkkhfa
t/UJYieC0MP6YImJxHpiEZRox2Z9YLVtvqnac8UPIptKpHHiUNXnXdO+5oyuVU4O6ihAmyyjrU+0
6pK2Wr31pfelmK2nRusfUw8WNL6+edi1AQ7mKaRa5rduwFsX6DXCmYx0K9eHIA8uOTg36WADFE/f
dAM+tOlxgfSSjyd2UhMeAnfEiIY07dn7BbgFn18qEVhZqU/I/e2PQbUb3TS49EqKig0HT65bHJrN
nG5tETUeIvCSR3+Mf2nxY4XmHLT6TbeiT3zic3iT+aFCvhNOHvEuSDCvUnCsEX6/TI+8fmuP1TOZ
hCGrD1KXicwrLf4wBO+hqlLZsHfu7N0X2dyP1Ry862X5iWc8MDrXLT7jL65fErZV/86j/GQoAKQE
+UXXq5/yuf01gpxa6hgn6t/aG7IwCxZMI7UA5hA+Z5sSUw2Sm2vshMlXwsNDp9E4So1LJ4hsJ9Q0
GSajhbiRgIeDk8DWtabsc0VEfJgOsRaR1Q0QGNoM3debtWTeRKPx6uf+D5/gbjConaqXEsLh9ZFw
KLhWvANKOlTFd0G+4G7BMx9Q75wr9fuftSzmgyYf6x5M+Q8/Tn6LxG1Ao2uU1IMII7yR95OxnxM6
eUjiLIcduomZaaglKaqtQ10NNDhKc9dpUBpHQjaUaEX146olcWbaa2oyniRPtg38mbmaaRWUvj6z
fqT5jGBQKTzW/qhO2LXjhIyBCqM3bwxuq3BqVWAY6qRqZu1NEGUvkFOvANyKW5tq//E6RCm9RH2D
oQK80hjJL4VfqfhUhGNg0c+FmgNEHofJQGZPSPw6AFj1OTo6x00E+wvXJKi0quuwTX+bdnuC41uX
UDdV2Y+GZqN9fnGDp2HpD2Vlig1pMcUp7QzIWK7PFCctcNRNBFvL22C7fBjOObNxDrVJFrE6r9hn
rks/BvEfka72NC7ul74W0dZRqjKtH0G9rZ+zWmVzelDZYwWmtRDP6dfQk7k1F5E42tO+TqC06qnr
7WwrNHs+xVURq6czO5EIdshpp8LocC2k0S8l3d56CHbGiiuj5t1OdPTpXNzaZD93k2B3ZUXKsNUk
0AvVvgdAq3cUB7m0d000X43ZgICB6mJYAnGyat3DvxshEWKNh1UgKuOj7Qy0Rn2I1FMTz+uAc21y
zRHdnuVdBi1nzg763pbVu9Vr+7hanjrJhbqqbiOPeaXTTMPe+hiC6RZo3RT2NgK1dBL2KdMllYn7
q0IGse9L71ILCLSzB5Bfz7p1qqIPu0rAHnQ87+PouNp0zIM2P5r21yImKKqUI8IShfg4sY3mj7yY
/2PvPJZb17b1/Cou93GMHBruEARAUqSonDooLQXknPH0/ib2uWefunVdtvuu2rW2JEoMmBNjjvCH
M73pk+XAPZgJoe0y/VaZBP7TyrjpqtTN87sUK6DMJmuqBMVw4yxvzJN4bY5EtCdHb963kduycNbZ
/fK+Oso5ldf7UQjlAYWnMeZkAqVQ7hsnfd8YbzBFOVfj4Q+STdcZ3PZUWU99M79goO5Zmfk0heOl
rTB2EvUrVnoFqDE4W0LXIYykCt8SBjJi3Gw2kGV581s9KcnoNUxSlO7iKqPlk1QAzpsdjAPnr5Mv
rdu7bmB6zDTTFwzE7e7KtMXXm+7GLlWgS9mzHvFRqrQ5OgMYurDf5SK9wxFb9bZbrhATmW2oIQZF
w/jHMpWKDrjcBPnykuvU7j2bS0tR05e/y4H7UpJifzSJnLiWfkSic2xbYF1lB9iHOJLtLPojYYq0
jTD/GkkrLe4/lmsKTtSwSudQMh63Se+2hkAtmNWnNJ1bhvlt3R4Hi9lEZz0xaOJkETlSJROZBhu6
HPjr4zwX6U4M41HJ/Rn18a0Pp3vaYQwcsijdx4fE5PaoaWBsuwFP09rb7outhyAxYGHkwxPSnwwW
2XoQOTOgzWy/TS62AVZvfIZ2/7hxiRyozTsJUKOxpugm2dFCI3F9wQ4SSEMY4ylCJr29V52m4S7P
UaZEbX8XZbSgMMMBp4S9019NzJ6sYGuqzus5EhuyHqidRS49aOgpUIMepba8c2yVe4TAq+QE346c
Cf89EA+gvUmE5oMmTjwbyCdU7vxO5GNaNe8LpGsEXxBtCNH7EpmWQuq5XeU01l8n8k57puGzURWV
Z2vFohUZfuaSncQphoU22Q76xzeLHv2KWV8Sg09Zm9t6TIPtuQwx1V1rJqlp2zxR+P+WEpToWUJw
l5XH4wVicSHiOFGftl2Q4zW59YBmUCdbv3mOFACnzCTE1AX8menKwiMwHGpMepLfZupXX4wwgZox
87JZlqK9g978hnzlYW2cZ6gPDC7oZYCoVy9ZHr9t91CjKJNvzS2EFatCOG3x7B6GidCoEZQ4c67Y
/nZ0txFpbUHAF2xeS/rOaVLAYsKOs6Zdaos70x7zDxpH8kodvEWKgYG2ssxeRqI0p6q4GC/biGMt
ECWozcclfh5+jAUvmlnn7AmtW8xdP0pK6p1D6wJ9BsZLZf6rWeVHUkx3ibNAt4yUbf6tW36jgT3e
+JOSzaGq1pycRVeeFyEmgGRr6ddzoMMHqHTqBrFZl4TcvhfdKZG2MCNL9mic+hurUORziZBC0Aro
r4KBuMFGDK3wsfClZdww1AY+BVtTOmhW5ZqwgrwyCWkbp+xacWMx9jnhznivRszLZGmZfB2y81Tr
By2qfjfAABB7ZqaYTUxa1O8/2lZSQJQXd8k6kKBE5gdcmIO4ZES6N9lZfFHOJIJbq3fFXWyRHYvh
t4h6aT14oP1LiqNI201z/i16kNNADrkxuDk/XiK0dFByYF/bGdRgGa6PyNNrWr8DPNE1NI4IkCfu
9hHicabtjQ5hU8UmuPDHbYKx7c3ZDp82XYsMmjVnJOjfPjpUaAJktYx7j6F+OAvlUs59lVT00+1o
fZglBmeNyuXeBIMoQ2oVvmrUSSZgYDgtOmxzSogGH/rmYcnNhoqX4m9gWZwafuyAtKEEkZhtsSUr
MKHu8B6BRxv/iisqXi3WWioywejoVPmvnnShq+jYrfXOMLJzSQd5NUq8kkSbX6YwVfZlW3wPeXIR
mdOakaKR2/p5msAqLtk7jFVeZIU2TAhHtFCmCfnt12aAgGvR6DBFImGoOjax0XqzxYxO8NIRJGRk
DH9yB4/lJmxnn7a4x9ul0GOY/hctnsxmHixKZ5teroLCUmvSJq3mdXHJNjIoFVS7UbEXyhe0iRjv
CIYDGn0/MgMPtH8dVx0JJMUv0FGau6F1HBSHfgoVmC4ItwZePWDJUjgg2QoaY/zCmScQ232LiVma
8HJD6m/zEFOG9Z9bjJRIwbY0U45toPzGl11BgRiKc6rHsWvbZXhiponNnmTuRQ98kyywE8Onjrrd
pAoUQYqPF7q8lQFZqiCH3O6fWLMgcNDm3RV5oXl4M51F7qVbzEPraL2dsSpwu6QFxWc9o1tZA+N+
3poJWx9D6rAMHkb1cRPHaPMFtG3WgfaEDzRmhFEc06ihNesU59W9FrNzVg4bE0sIv3tadY5u/IHp
M9kDdI3fRUcAKZOgnjaG8RgzAd+V0nqYe/ZAWXKwy86o+FV2GITMS2FV2EvpaJCYy6c9/Wws9RCr
v05xuOYDvRqbItWok3MMU9e2R44CDHICZ1IbVwADeioi2vC1m48EePx0znNMHNLChuM66RkqnGJl
YI5W4hz2uMoW3ceRdHee6peekCw6K0VFP0apDw2VkeUA+gM8/LsV0P3aPeJD8zJOOMLiN+BmWZ4E
m8ZSyLhEYmo7Ddp+nuaY8hzw7USBYZnZT1ZXxyWXSQFNHGQtAfUVjXrQZe9LUnyqmESCJEJ+YVpl
Yh2QLdUCnCFB0kkaT68Bck25eZOgpgikTr8vBOIjn8bbpsUVeVGTW90Gg9ViMoVhElOCOiJ5N7gr
ac56I0dLtJj6Ll/pvjV0SfeyE+43yEVv2lSeRnQ2SVLcxiEeh+uPRWILNgfWS2lhT/rX1HUt3ooG
NobRogLUWjzfnBp77lCAXZnpbeCh2ARLt0SUp13I3Y9q/NtsCGem+q5Txs8Ub6Mh4S1b7QdOThi8
AsnFjTD6FTOxTXknMRmANAZPKunSr6TL3tZAYakbspLXTVwlyZqLVI2P4txswKDTuB9uUKiCRi5K
+JTpkKVwm3dR/lUNr1sI3eJZmX4kJkWBVoOl1F9zJwnChP6AOc7Nbm7bi8Xs1afM/5Biw1OK+j5u
fkZ7+Kwb5up2yprlKilbAqrOnS0ImFp27nQBTiLQbFIhJOP1DjU/+q8fororI+dgJ/jrAtTRSpMm
TxQ061kdYyEP0NGvAb/s67VzI2EJWyjZn02Uo5CIcIVoTcMhwJWUliU6zU8OstukFGRgKO3vRffL
QhRgw3RMa3ya7OQNxCHNvXm3tTlrRj34ANuBM1rJYROG2pBe2BdrEefABhwQw7/MBERrR9kPkCcy
o3AId3qT/WzCQobJieJU2p4T+HVI9Z+0y5+FgJE4NuUqhaRRtd921V0AUX5v4zrQfsHS1a+rTR6E
6k6NtovQbaDLKTBDYw/asmOyG4ubD0n/Jyiax20ArFhM7GjQ7HTHuUML8BoC9/MgZRBqcZ1BnPZR
lE/zTHpfIcjESJJm3mgJBSuyw0JA/Aa9uJiZo7prKf1szWHVFHTieaQ9NbhMSACyGqy70oGEL1sb
jLUQ1xkjcDLM5yAVDf4I+M3dNimDUcyUR9MtOlRbGcQ/DDHoWXH12dzgehhAFn19pk14Flgl2AuH
Lffbajfc2ZMi9FabmWZuJgacEQv+VwvwEWC2hkATEN0kQHo76FPzVVEJyaBN/8QCUhsrLfr5KiNS
8hCttR9satpTMtavvWI3e8Y7rmP2t2DNAMILKTFRpc1CEgm+n77Tk3eBlB6LHOkAieanaK9X3VMn
pE238qYXSmPbGHUY1G9Dx5l1ML5zY4ZRKOQkRGUjuqMJJyCa6YqrzRa0REq2nIctQZ8VUBAdaEg6
2tdlkC9xtQIV0KjPdKM5odZJGC2tT3FDpAXQNBVejciiNwBc1pFpWWvy3lzTloKiEB80FhlAP1yl
g9kWpRfOWLDbSne/6XdlK8d1Yvvg5m0qQBXtPsatngk0vKu0mHs5lPxygTi9iUDWwjJSNZ9Ed3yt
rO9Saj+FopWoGRl8PMNpOeDwdSc0RarEOK80PWgikzPOOtNT5xHZ0jdYhPAwieSEO+LKXbHKT5v2
YS7eviOdZ1mSvQZ/zn0n1OhQEimCEJ+Vqruhifm5dVmUmcgRd+iey+1zRZ8f4mkCDDDR9uISLmtW
85bHB1uAeSrs2RmgAIKh1NLy8iWXt6n6BqEUhed2565CXU/UYFvviR7FSSN7yfXiSxP9U3GV7Xq9
FLV9smrGdav5VUwNNBkgunLxuwjNI0v/VpP5XiyPZpgZbq/eTPOBYQAGJGI1JJpMzGxwN5sH1lRv
HqDwcaAzxhMPq6RoMyyNXSMyK3GZt4xYtNO3+nq2uOk3tSLx2wvqcKDFSZm3CrBHXgHmcXaziEAh
TnA4R1mP8t4wp4AkakzHF0nwNulsa5JnFNTDVA0f8JLfDWz1aFmZJNzo1HAlVpFq26J9j9bl1cQ+
e0N5rgOI67axH7aTZATlg9yRTCrPfD+tyUTYou8mgoXFWpz0MEKzjRA1XLJyeBexZjv7jXC91QAe
eeBE9cUXUmwDcJydGiW/IToYO0NObpQabcOkrN/66nHRjKdNQUokvaa2fuSlcwMDT8gPaslujaLX
/lbu4vda0r7re93P9MrYtzULKrKK7bCRbNigy+IDibRDkaqK7oV62yGWsMM35JiW0xGa1BWI/kuH
mecOdv1TOT3EBZNkKBFPjapqDBJTQlf2seW3UqlLmFXvks54rlq8PLaug6LQDDAMmI1qpP2Fgvz/
9nP/B0VjRbdtAJ//4z80gvef/ed/+9m0kG8/i5//+d+P5XfyWX7+u6DxP//mn4LGtv4PVBwEKo68
SwYRB/zqn4LGtv0P2ZEtXZcV2zD+euifisb4z1mGw11lURXqpm4jNPwf/nPWPyweAFqoObajGpb9
/6JorDm60Cz+d3wYcEXF5ukcQ2MGo6r/CR82qFBzV7pMx4UTTh+CnKOViVdSXMNFyOk5MnPdwbpF
JDTxMJGHZrQgYrcoxT1FvoocnB7QhWQiIQPckPoScY4pB3/Hlu3az74rJMSa1D8mOTNm5Piumqp+
GpGlaCyog2gxJmCE7P6mqpja58UwA9CosL3GLxyCTCKEZ0tCVdcdezzuiaxnOVuDetDGm2XiJAXN
w4yjYYRhlYNoRZydHE2YGFLjuDg0pqtJ8GvlC4hNdS+pdPebJv2zqFBrJB3yaAequGQUBt1oeJDo
obeC52JRVezDwoCrK2aDmmYDrofIEtNlWwzro5Jwfl0Kmtp1m980EnLLmt0EVTRxIIQEvVGpLkrn
tS3mVejCf5ODvac5Hn+FTL9+rX/HV0dWfLpo+c0gMLNkiM5eJWt10sIKFjEhMSWcuMMITqY+4/08
KsYBSoyXO5OGHwWWxlBmj/L4GQ/OT0Zi36gWc9MsGEvlKkc5Tq9oDK/61LwYkN+QQcJpuY8voTL3
t3rKMBPTdzdJ4jsQ6rmnVvqfSI/7a6ybhqgIGs4H+VF6LGIlQiYWcXsN459WiLPYseItauncOuEs
3zfDb9pfHVWNXqcZymExQVRFlO1r0C3rNJkDgrQ9rmvgPG5x8g6K1XpYEuE9XujmlSFvlvKCo5Lu
zSyfvG61orsu7y2AN9KDRALtNlX2bTZM8kbsuV3HcBo3laYoSKzioRor/HwUBRZWkmq7lPqI2Yx2
D8C0YkiOXPNY518h0qIMxGsEWHJGUxOov86SOgSVpeekDD2nbLX7OBZG4GOx+MkSlTejyZsuG8Rj
XpArNI9qvjygPKXstWrqjqGFrK9q1mdlFjkex5+kNcNu7gyUoJbpZkGl6LZ0FAdFi2Xwetl8nLKq
fgUnSjNqb+fRsK9J8vxQ+LCNkY7WaJ9DmsBGe7WGnJkT5JkKim8voQxVY9O+QjgM52g6ql1Hgmh1
CMca5sF0FiYGWdn4CRg7gw5eKRxq4wLDa7xib03jw5r0+WkYQWqGLSjASEVtAcKfPUjyflGloItQ
tiyq5mrZlJFzCRx/QD+MDMY6K1XmGxA8kPOhfpowrTwncveJHtbr0C34WJCN4BH9Qe5zRcgG0iKC
laga1w/4yRrnvLm3JroeWRoPAsgBMnDEaWO0frIo2dSb9+E6qoGiWxpymnT289jPuiXGXqD4krKM
7FhagnJuDyrr7akD/k0SZZRmtAa5h5uUgHiyeiTFVNCvUVLk0xZ93ZvTUt0Yg3kHxTw+VJzOFHG9
6U+JOwld2LXp39KluUkHFJ7yDllGe/3CQUnfJ4N5idIad/K5rv0p6u8HY/jJMLR1JRVhcsABe8ug
KRJaA4oiEJJz09IfmgtQ+rPeV2iTQXXcrbTfdv0ZmbDbSJH3ZbTc9mhP7cvM8OViPWRWyFC9WjM4
6AQg3YhsT7FXhsfpRdLU2NXMOvbycTgpsgxDV8EATiqA3Q3TWWF3HOdyxkcMGhypODp5ZXMfQ2qj
V0v7bEDEaTC0i54T2hNHw/02jfcojTzItfVuiAIxAt05Sa+5OiQ+QL5XSVf1nYEhoAvzrXTXTL+X
HCRqem2J3jK8vXCMQ7K0L4kRZvUUy85bPM2GVyojoAl1tIO5bT5Brd+OSTyB+6xe7KW2Dt0ItDnO
ykM7JT9KVU33jgNQVF/tp2KUQl+XevuxosaO6FoHWhXdhevwMCcFYqgm8kRK208nhziuDCUGhDMs
VYaqO8f+jZQEHKY6PNd9od8byY/dz31gCk2OyWi8VJqRZdCHtxWEU7eab8hxXyo5f5Bm+QH8yLdO
wYuGcUFLG905wDfCY3Tocb6/KgLposC6iOo5clVsuj3bniuINUG0ypmfqhrynbdAmuvroFjPZays
F4ocvLLrWAq05r2U9eQmVaSzljmSn1Xr59ykdbAq8Y+2VvM5tX6VNTKPuXMsJbSfbBMiX00HNFWG
e0tDTbdZr1qYrg96SAxVs9Ab5kHlKqSINGMOtmu6pAqSybimDp7rhrXQNcjzCXqG3XmoBmsIELlU
2o8R6iqqJMtXhIpBCxgFPgUDWgQDYrQxw5cz7dXPUC/TU1ZnL+DIp1unBnqCKuTOqOf6oZjhTmTI
keg60cCkxLeTyLi0TXk/qYxXig61mcFhoAhnJ/c6uf7BalI+txkYBi2B74eU4qfZmu1pMVIABWp6
aUIqS7yrhsAAy4kHdARCNewg5WsowIdOdaPJ059VM27ltJFeNLP1Bt35g442YO/GNgKAPrgRwhuD
yVzeSYZ5UiLO28RZv7Nx+JMugx50YhSBoNhyQ1A6pciFh3B1b0rbeFxSZ4ajAD5aHzgqhlVB8bpv
nuSMFEcqzBGS7erVCiX/jNjDXi3Xp4aJnzcwD6sLzkLAnSa26+hVR8pTXNOwcJZi3Pf1nF5aWhup
KZnHucUwLU7jxa0plple9cV+Vn7VuUXYpzYvVi8fogH104V5Vbz2iAwWHNA4Ma3Kcsi0CD+Z2iT7
0mQrSAcO0igGIJH39rVE+sNVlreupaQWAKYUaeWL0cX7gvzpBmeKu2ihVsEWTb/tx3w5WqP6GTYd
pDZrsC7RKMeMSSQlYIjtILzRfwO+mc8NmpdA3iHFGnyS9KlqHGgO9Ihma6j8SqmeTb35EBjbQ0bD
giEnk53eAbDR549J32p7oqGtAK2qpeI1Thrdt8YaheW89uMRcCNUPGJ2PUueKq1/ki6uXCUtb5lh
0w8xesVVEv0FCrXqq3VC/gaRtH2BSBVKAdRaYKw9tAqlVnTfxmN1l465h5zhuoN7/hVPzHlVMr1d
DlaTYjLa11ZBhK/xn6uzJgABQJ9pVd6loe9I4loCWxYhlpQj1bKokeskzM161NVChbimNNTRgJ6q
YZSv+dz4eaUBZxvM4YhJA056pUqkBSIRSeQg1Zq+2FojX9PiEkvOY4Lv+FFLGDIw2/P0BpzQ2t0U
qQ0tfkkEpXIE9Ij9kLO8rAT62ahIlKrJt3PbHxWFYlZKVVzjU8m3ofmgPtwc+7ZRj31Ip6aobzNd
/thsfBeyfBrkkwMu0kyWmzA2mmCW5FNmlY9Q3Cp/LhEn3Wn0607WgiOno4Jb9BBXoGVQxN+ggHAz
zFsUlYfwKdHjp4TKeLeM7bjPowzVAltvK6+v4pgRZgJfRPxjVHjj+hiK/vP77Yfk2Moxax+0iRH+
rhXGvY1wqONvUy+y+LwwyzVGATr4KnvCtnF7uEzgbxiDfG0GKLmcIs1p++q/+va/+tk8qhbk2MRC
3pS/zVv0mOsC263/7bNsvxc2Cj1tcx6Yyg6SYNbx6ts/RibUK//+vieH32NAsu7+7ZF/+3L7ze05
I1oG8OJapPT/9WySBMA3ihDPkW2Sqb+e9//2UyoRjGSjnkyXWwCnBgwm/361vz7B9lSM+9nemoRa
z78uIkQrk3lxZrudjuunA8CuQfcJJQSxFVpaybvtgUrsgO0rhoygSEKOs78faFvCjSV2Wa6HMC76
vgfYsbnd/m1SvClvhml5U5HMw3hn0UWo+7d/tp85GkjbqMxwsi3TNeiH/KD+S04zy8Eq4oXSk6Or
+coopIn9vMAzQixojGyU2wvHKqeYC+inDIW2r/7Tz3TdPsjpOASLRd5yozKUCHSnPOkL4u2TUS8o
FyJKuWmNqnCyeB3mYjj/gr+KCyGLnwzIrESARcXr/P3PIl6xmjD9/vtnqMf5ubUawSZlyXCjPEUr
7prhlJ03f+e/fz6OM0ZllXreTJQHKNOcNrzm9kdIpjzESln5DoQcwBJRg93Z9ogQKNVUaEt/i6Nu
X/2nb9UFX7BVv2FHnzdBVvEOcvjPwWaE+rclqi08gLdvYeuqQB/TZL/Z3v7tiLp9+9fP2Hf7cNgF
2fFu8dfTXZXs7lI0QIr+JOn+q+zsgpyWbYengjf5TJF31uV1PkGVPi4+nd29ESDX21mHCcEPw79b
T6+TH/QewyvERr0aafj07ISesh7Dx2DMTsU5t90gfGw94x5cjn82d8hw7IEjLLsA57o9BuDeu3ix
M8G5qXZ3Wbt/TW33PLvZ8bW09q9IV5rX5YsfDHtekLbuI2jYtfpWCmhIj9zYQXF+DR97WEMkOgmT
BdtdT8mRLPie94Z4Dy8e8NyEsN9uX+6avXJaXZCyO9hOTQyKaV87j3BAcLYAWYokxOBOb0lz0csr
l2Utgm69q4wvLs+Syd66ouH5BgdMaH9dS8Sj1qRHPOTUdF6PMvcCVhhGEqojnrNcm/XOtI5hhKjw
UVYZ5VW3vHZ4yfvIy8nUp7vJZ0mU0EO2EjmTPDtgyjL+Mu+nZ0HrWYldyED29Mr7yM6DHfA29AGQ
LaiDHeJHHApHdPZL8sVdp7nMdu3I4wu+dXS/Xo8M2ZmEJsmuLzz9isyCPN2AKUHmlEUgJTAdJka7
4QsmiUrPHglk86B8jEx5ByKVy5AhjPZt9jghydhoLmZZSQ545JbkX7zYfIvOHatQva26nzLGGFxe
HVI8Q/PkaKL0RUcn38vXlXPtMmCfkhzZFrtocMvFw/4Fa1PAEZ79aF8bmEbXPLzjxPL4n/5aeWpA
vFPv0SHBkihEBKYPMiQB3eRFu2og9l1UfdKd/lBeVMXFvfKEwuDuhCvN9ESFSct2sv/IX/JwQAlq
soP4j3yXA6Ge9uMPGPvyg6tTLC/hA1ERz4jbPP4cvNWPn8Z9krnLn0P3JPseLfXuXB2T9tJLnlP8
1NVelY6oEj1kbv6nLC7pZPpF9gJZq41gKjYX+WHYOftkD3z6N/wiWTRYr9W9rS+xetPfls95fZaO
vzo3TjO9j8c5v+/VA4I9xdEgYmCTZeFkQgkaz/sm7IHga3tSHCM/ab/zr8Y731Xn9JMtAELBl62j
rqz71Bsex9viu07c9kVJjzaYVc2tF491Sl/M+t7pWJ/6SSmCqLnvynf+vMcBCP0GUCnXDr+ads+q
K9TYhTfPHxI42OXKfmTJBvd1PclfAQ8Ob/RKPpT0AGWA4h0id+exkfL1UP46+R54Uveg1KhnXHnt
dGFD7vNflr+GAc99U7u0EPX6wuaK4j1qA2KjsbL2Ywk764UPx1NyQ8QsrNU99IvX6GJH44mx4HRM
bbZeSn1EfGTHk5YQ5KYbXfIJBov6KyFh3w+f7GR4dKqC4c45ji5syhzNUgagus8PBwAVdXljd6d8
u0pldsrs56Z+cuqvQfuOGzdAVLNpj1V7xG3BorHV+jxlkp6l9g8OIjpPYNiPWusX6nkkuR9zoBRK
gLX1QRk+tfBu1EgB12PR3GdLg2UkI/J3GcEHRMrV+mI/wghqYB4iE7KbckTrplfA6XRWjiO1eKwE
PEVcfb+WTHVfus6LWhIxkEMELj4zY0ugOzBPwMFoLlOyL1vZLX4GInK9cz7sKysMaprrOrqfiWtf
+91tEj8YwfLFHYxNCuGJ24SwAKm4p+t6KJwrSJxP7R6EN7K3LqE8O68F0ZOvWA4rQGfbE7GbGPvO
VuI1AoDAX8TVmaIIEfecqFv+Gnzj8VbODMuoxHyVbAxhYwV/oE+EQ9VH6aelUfcheI0ovn3JPkZH
u649gD/OEdH09Ufzal2Y6bBPkiEA50Sg105sQt7JfFreoADecg3ou9HFCFb9bcAFPPLC6+JP6i56
InImZxau3I1cLWt45i3o/LKBLrGHNfmbPfuLj4j58kX0IZTO3Gvo+tkci+FBOSmBODmQvkPW061F
1CxfCJbDnuJ+AN65S4GJ8RmsAG0T82pD0z+x66VnvQ/KX+mj4nCX/PHEYtHGUa+mgv2NVxwdi7x0
V6Qf7/qjdPmZQ0/+4tINe94FwGruJG5H8fTpK50Uwq6RHNeQO9/lUUL19vJaEaCvXJ1B0n5aH/gP
7aRn677fTW/gbD+se44/1tEKuEDx5/TFFwEKIq04RUCdoMeLOArnMAe7zEKLk1DHVWannBArAPK0
Y29o5V2tsiOvcMk4zNb7lRVla/Fey13iFmcKe7YDmissh8blIpXMjuIju/LXJzuP4wLjsl1/as6c
X/aVVXLuWc2Vk7jzVzc7W/cFz8d5ELxaH5RhZxQ7mTfv+XWCghbIV+kiPSsnFon/XtOX2f3iIpiP
s8u6cJmMC1ecL/n8fCw2P0couqLcp8ZN7cVMQHfKPceLgaxc9ZK/qI8sY3XmeA4frUvvsaM1YlTg
pIQsrpV14fQz7rnLMHeM9ulnXN6orJ+r4tuxHHhFRL+jvdBZ5E1PDnuGzUJNyl8SKumz+kTR7u2d
PyZHKdjSTnFDqIyOCIslZxae4JO/EAaVE3ce85Izn4wYgLbR3ri88ym0Dz4N2AfOUK6sseu9TvJ5
Kevjve2Q7fYkDCt4KU4sAmoEF3pfHJfIs+4H1L25jVgXCIm6H39Cm+84J49I0+2JkmxWZj68ASvg
ChftXrsn/vNXs9ik5owZgQfcEk4gtOXOoxRfEfg81OFd98VtHVoBq1KumD+5S0ba4PHSzgVRTziI
+14685cLRHr7UexS3cuVQGWjnzU5CJsjTeOZZEH3pzsEZKg5yfaiB8zh12BZ50f6BzGN1+GZcxNk
mN18tAh9GcZ0xyWAqXSXLmBUggE44HHEx8crYbgeRU+fXd+jvIDUIDBVZqtWi6DxRXqwaAYeUI51
DeWEdhw2dZeRXkncdfxeO/j6aN7kMYIaGiX8sbcgE+wb2a27u7aFqfNUMz7IVdtLFde4fNqPFOkA
1neEhlkEOVXZOe40w5x9vluat7IIEIVKPiYWXqYb4EZIt2fQrhPwn31/BO1/FhdfAetGiuYn0+Nr
XtBZ9EmbABcNQIhv1EdVOZvFlRBl0ZaYvuaTstDBEE2A2mUi8s5xOvE0QIxdHahPy6k2Nx4GK8gq
Vi/GxXRONYvIQEQJQpSyy1tn9vRRbAO7utRY8vFKz1GH6ot9G7f+styRmctToFaXmO1KRgx1fC9r
uB9RbHvkIOtDdDEqTytu4uLHptZ/4Wi1nlMqSjZw5Gncp9Ge0Q85jdhgZ0FxJ9f/Ys9ynJNns3cR
k3X2012r+937uLho4vf4oMkBsmLN2zIc5SP+FQTz4ZDq/gxFHCQQ+hT2bc+397N9q+DLCm7L2Zua
FwQBQa5vHyRgRj47rXojXrEDZtkFuSzP/oD6N+lQtE/qiw5f14Mlhq0HUYCwsrhAEhX1yFCQCoNs
ZXblbxuxTNBt8tM03vCGqTjYWwEiWB31DscruRsY6x2y5qA1KA1IgOH/DQflFglacoOcPIVEeOKA
crXLvBxUNFPP3dfc/RYYTkr3TPdQEVsfevz+npQP7A49HFxDBEJRfWlvoN7YpMYEZB2FNIiwdNlz
eb5r6Ej3SKBaf5xWoeCP3xvV9NJPtAAxgMwT5zFPT0b/kgX8YUSJ6ifFwwrJmabusfgA6ohVAkSz
tPVi5Ot7F2Hs/GbNrsm95JFbegabC04a9RcbsG/BfSZnRIEk7dK9gxRjX3OQkrX2D+aBkQXs20Fy
IUvcgir84parUlgrO+xDmC7D4gHJxP3ImIFEzgGHfKTzNe+cV/pNC/34yEUys/nqfzmmrBun9ECt
SxeCCYsb60GfXaoU0tsBZnhxmbDe2jPs7O4xNlnB0Ye75sSkhelJ7Ms0EEldCsldERkYPd30wHm2
QI/gwdCuNdHRQ6h8J7kz9mooP2p38jswULbQzK1c7MbhG/js7q6Rglj3C4l27Lcd3/VIRw8vE5Nu
45RKbxnbpnVn7SI1N/wEbJjwz9oZt0vph9peJ/IjeDMDrEQevHc7dIO9zvkxTaLQ+4Cfeh2k1cnm
EaZHKWRxH3KaPtz38dWRPxmo81FMYKvlISJ7NvfAXk1UT1z76QFLCj++3RIT9Nkpjj4weAAO+IA4
Q/ETPS93HHio4aC9o6MmR2dXxa0kOuDIonLqFpIw1j6nGmlIILk4htGkfxj0fXZTcgzuyldp8BGB
CJ/CA0U37CtU0uDymPlJTi3QiMg7d+O98dDRGNYxsQuKnjsJSk3XfFjEn+ZjhIHZR1RO8Z70XhLM
Bdd4CO/NYqd9I7xYvIQfSJDQEdm1aDU+Rhf6u8aDgwhK/cfGnKo81ij8Mox8VIAHjQg/XJSP8Ow8
9I3iVr2dsS3HQ5pOnIossz4eweKo5xDXm8f5RPxhK1jo/e5Y61w7NNbZ6G9bBu3tDW4fiXEXwXvO
31Bmr+IliON3jTdAR3cHSrHQgV2agA7OSue21/xr1fbDffk+fQj92WTPCUyUvEHDbZ+cl/0S7pxT
d+ZURqsU+cT2D/+PrwjxP/d3DGLApmO8RjPaHK/OeAvsIdT3+uRCKogQz7kUKNP0XkOnDeDBJxED
c6IUcPwE38AFulCiSOIaZ+SJAuGFDtq834Ufqz+fjXNMdPP6c6T8L/bOYzlypMvSrzLW60Eb4NCL
3kQAoSOo5QZGJpPQyqHx9POB+Yssdk+lzX42rGSRDIIIwHH93nO+w0rYk0W2Ct+c7TnczfcQLNDj
u0RQhZwRwEq2h4sC9QL2fz+2D4CzqZXZ763n6K1RnGuVBqFX7Y11+eputA1rJg9zv34MHc85Ww80
WXxEfEgskAJzvZNC0QLPR62/IXZXo3HHHNWFLriq2F/tog0ogDHwLGUls3OMpnKTApbArnalHI9T
vmeMYd2Ex3obPohuRw5iugX2adKYu2I1NV5ILsaXsdJ3eerrO93Lb13IttEpYjnzYJkrR/MKx8Kd
YFUgPW83nkqs2eGbvsKu0IMoeAbZyvDHC17qrVrTAdgCvIfYvjVO3X5xjl7fBRfTi072lUJLYWVf
lX55RLk93uEIVfyIKlSc8s+R7d0V8JLxPvazjTWsw/nZeglfu4dW9UjJSLwac9yO1efMm5XMJxU9
QruuxxWP1Sft1oQEfJ7SSymOpePL5o43usFbvQZqhBWYQMkNo61BgbiMEoNia1ue0f0ua2IJZeeg
X0CkiL3tN8/JE6uo+sKELNx+ZVzsY3zF8lga6DBIvMN69lrF91bscRdrt7VxDYdKQwhq7B3tk6rL
kTtqBFXuE5juVN05sXR0Q9XVC1snHn9UCAoEDWqzEtGHHBEVhs/Lf0sToTdFkZecHB+Mio/0sNlD
lSX5ShzhD2T0VTiWcA8Dku38arbW7bo7Dc82EgRqWucpP8XbnEDpLp628gmNQhn6xgIBIgO3Uo4M
s9hVMdJh1Abg1FohWe1uDCz3ZwEngsEM4EX4WoUPVb/odsCYpb0dMO4ayQPlJjv06TkV3jz5lPro
td3rWbuh1a/ui2XPjpLEj/klUNmVDd0M5Txt3rgKxIolzs63jG2m5BWzLYAFP7pEu+GD0R+7pgJb
D3OTVfgAddm4s/32icxIJBar+LGzNyHm23O5IuKb1Tt8aBkNrfTN+Jx+xk/dO4T9kva7p/0w6Z54
7i5FF+6ug2mvNqd0em0+s6paAWpLWMfdM+LuHGjYTfiJTJI1DnUBFQc4DY+xOAMo0YBPYs63KyK/
XmV7xkzog2gfoACiQmCVR9FRKR6QmrsoXTdbAkLMnbOnyL+b60Ozzm9jrowEXtJbeSMj0mMR4xzR
P9Ecci/RFTYkrHHZE7aQZiDAgviTVfCRFJqf7nMHwKZu6mtOY9F54yF+6QClbkN92b1Ejz2EcuGZ
8zq5VZAxsX1265fqkZbqjza5odJStrlx3bVeaFzc8qBBS0M435Yz2eteSvgGBF/84vvhoj05L52y
2tZbtvcnbknYDnftk/USsYoyEt+UIZpncILjDudT2qFeM7dIBToS81bsAj/ziyh/moD/W+Ok347U
Ew+gM0V/Tt8E+17CSrhEypW2ibkHA+kzJCgZLz9V79U7xNizeZDs7OlrXCEXQC2g13ckdiB2Xfcr
kjLX+s8EIERMtX3tXnQiEdhQYMd0tubVWN2E9BcO7UHVPoNT+x4/VE+Vv1RlV8F9oe/CFmIF5oCV
NsILDX7WDSQY/Cb5mkdSBr9aPDhYYH62K2Br8y480hqwISj4CsbuFVv05W1hy7jt39vVvALrhQF3
FzF0O467djeiRcC2tu53rCThDeXtGRJAvbqvNqT22M8zbTSSRry5wI/o93e37iV8ZV4V2cxVX9Q7
emyP5ErgKGS1fYyeKKES3mV+LdFu9YNznbmbkhqAwC3W2Sf7YpYeffErnZU8Xbk0P1fJBi9Ws83P
5tP4gWC1fNVvy4dg35Gb/BQfxnuuxJ91ct0XBPuQtR4e7Nt7Q+Fv+1Gv4wdtZV8I456btXJJDxBc
eCJzKQTXmdfOXr3t8a2uw9ccyeLqKo12ELuE+jwfrbV1oDhb/GLiph2CXTrs28V5oZxaJbwO46o8
hPnI3v/rnwMMFXi3EzWkarubcChJ1G37lJkRcx9c4jYCr57Rx8AE6Ov/uXV8rNDxbNNlhBUt2WlI
JGjICElLMpkHPFT/+kq+/Ovfnxphj+5BvW8Jylu3y3Tu6+e/Pnx9a2skvNKUEp+hjzXrwF9/PhVS
gxFyiFUi9VoFJMPXB7JD5K//F1QDJXrkmG8umiHfYjtsd9Fv3/rtJ79+3Cyb31+tlEG5ydLmzjTJ
y4pk5DOo3cHarA9fH4gs5nd8/RNzFxrFr3+Sj9Vo0HmKYotz5fjvb+//dZj//n9uqNT/eImv//n1
PXkm4x2PGhLQ//mrvv7/vz/99a8oj9T1t6+kBgb/uuHR9O8vOHrLL/n6vByoy7SqAq2zvPZvv/7r
BKAIhT2gTNxWTUgByT2dV27vo4yi+bX0cONi2vQVtiJZ53gn6p1p2hF8JkfdCr0+hzkzrzihdzXr
91qqUI8Od/jgdl3F9i/Vjb3St6bXIZ+QsBPalke7FTm3mLDfnbQ9NwYOURsXToGOslVpoykuulr9
Cf/mgK9FA2EDozxagEww2NM1Wl6IDy6w5zhxtn2ukb1Z9sam76GoS2QFaWC7O91EJhulT0RUjWBj
zH07yf2Qq/fVl9Yn7UdeciRPUWMVLJO7YZiPeUB5Bm2n6Ccv0XYY0P3RoLas0+skfw5D6hS6HJAB
PdNx95AYKBUX78uQyY0rY/Yr8VXU5BtDw9qo60TCvakOKIWuRl2UkNKXSxBQyptqzTcFKZVB+D70
OrOggn0zC44rrmZJKBcaFYcpqYlZpGvPdke8jjXT1Ans1xG56Hp0imukZuG6lJXJ5gh1JDsApq88
RUz3JQwR61UGDZ1y6JVzlF2GwP45taPwSF/+QElyVkP7OUyRsIpu3o4peSqHcMh+FIPMV0MxUwRE
DfrV7jMqnHfGyMWxU/V+Czog2kZxjPMM9zjSRNNkO90KZLpt8WRPCbNy7SCXcMTa2uc5c5Y5OI2x
uG1kfz1NYhUPEnVUcZhSJkKyQJTVbvI2XcvBohZjuQ8kqkZDPHQu3tR7y4AWUdrQnM15q1nOMaTn
2ZqvnKb3BtGf5mZXmkjISLGwkuErmLXQF2TsVnQ9cs6Znmg/q6R7b0JyWscZM4TKM14icuGMTZZ9
am0cqIo0IywPOMBaDeY90tmVW+vkZ0CGDCvjB3bEtQzAjLfTc15J+qBuRzdVz9AZFT9hWOSrqFOO
Q1N6I4mNu7S2tzhdtZUJW9wxljk1hWWSKNM+qpOPEqSRsFUvzIeHyuHpOrUmuep9M+77NDmR1Iho
14SJRULjKlez6oKP7wUkHn4R4Sh4lthP5uJx7LRyD/wRU9zMkiI0tDINad/2qHhoA1/Y6zN9gpoN
uNWOZUKAovGTK8nXtPaRPLA3MsWuAqbShJbiQVPHh5EAgD7DoGnVKHd7nMWaep7s8M6OikOu6aRz
uLQ/9EHcjo8yp6GTub2AuNb4FcSVdRgbD3rnEBNiirf6h6q7n3UK1DYtOV0jUeWRPR2FqQWboebF
3Wni4dUHx9aM+5UCP8uPzIMWKZdZBbxoGsEF8SvpKO1PYuaEF7B5yCrrATU5/EOB+naqQ8B+5hsI
euS8JXU0E7GZ/AlfkSpTi6n8SKbcnwK9I+C2dNbpfEH8fEXgE/WHnNyNEQafARi809A9mxrLXK2O
BzOzLF/TmW7jXHZQowMtyvLPJXa4dQee4o5zI4OGIgPiTNF/Gs18h9qZJMRwCScMYvhYZXK0rOYp
7thd5GIgewdFLxNrhh3kYKV+9ZgBHNy25nypFOUx4t7k7JrPseVWG02hIxOrkEEnZpUWjLQueZ0G
7amPkH8J2YZbVWHHDNkdc8Kk0x6aFtLVsNcb60wU0NGKAeDok3rJo4xKdQivy5+9rD6CdrG/M4DM
DySuq15tAMuLbHjCgrRCy2580Wf02kyxlIRMXIIpPrgOwUoz009Toe2psPbsZBbQMRvj64h4LrNq
Hmowu5zzyywFRrXAG7uEqamiPoUOTa/UvQ+GGkPavFWq6jo2dHofBQ8Gac8gmfL40xjvAG8YgNUs
zBFldC0MyPS6ldGRx8WauACFBArTtWL2KLosnExG2q7VPvuh4HxGXN1+GhbtLVxy+9BI31MW73Wr
R++OnJM90uDxSNzaYWL9zuqyBGoCI5I1abLbO9ACn20sYPq0iz05RK1uuAMtCJ6CyB4IvHOgOgOA
TPykqZ/TsRrWTVtc6dc6nRClQsGS/zRzIdYflsG4oI5esvbdimZudVUMcIHUYq1BIUWofxD5jRLI
SzjWzQV19aIqpaGulXBIRCB3wZAxrWnzRyXq3k2hE7wtllHX0qszpIdJknCNErh+PQ0PsTWTOsps
EtmnIIIVKB5zz2pCwC58JasOymjbW7U0GAOnypI75eIAoQnioO0dq/JaL5h9IcUl0T0YntQRomtM
uqjEk74uRtGgqTafVCg28McKrtoORpEl03t4Hj/KPvLLpju40XoMadZWIAmzDHGJDXdxlUyWeSIA
eTO17D4jOmJ+mUOz6YMM2p5RauuhWev6QelOtr5Ar1XGDCQOoDUBBKaREX0OaTm6OaJPW59+kFdS
A7umZZQTgKX0NPRT55J3JDAD+CKQa2ROUhDiTKWj0WivituuqZtNb6jzympoATjioAYzC2I8jl4c
EOMitWQdIw7zm676QcrF7ssn9f8tZX+ylLnC0f/OUnYqO1J0v5vKfv3UP01lzn86AGFdjGWOYVum
hUftH6Yy1/hP1SBL3BGupmp8xfyP//UPU5mu/6cqHKECULOE7QrX/pepTPCCruGori2Eq/Ls0f5f
TGWQBP7qKdM0HgBCNzQCVfBsAPbg6z/ebuMibP7rP7T/HU9y6MpYY4xu9uSyR41Le2m6r4leQVkd
ry1hKX4Bd2k70UAyx3xg1O+g4erpmtXoOFKxmWwamK6VnhzNxPtRn0e8Xzxa8gctyTy3GDSwGg6K
mqxtvLZ1nG1Q1dDlxmiPBZ+xWrutO5Ac5B69ZEadI+nAFh9XSu11knkWsOarJqoZgciGrOGcOV35
jLubOJkER3jRaZT0RBGM5jIPCOzT7A7dhkKJbDcK+7SG7+R0KrTc0qWFzUHU+Rspxd3OMuS9rBu6
vSF/a0lQKak6tJsNsPQhk/qghh+qFUr3s7V7dU+w9Y6RIrPYTl9llTJtsH+hUyiytyrnBWQ1HcZ6
yjdT7Zbk19TjcQlPg2dcuc5wxS51p2qlCtoUd23ckwdojR+N84LxvPJAxxGUjgp97ZRCx4IAJSGP
E4sMIvL7IA6j87IQomi9TWwf/vZQwX7SWQi4QmYUiWO8su/Uf938/9dUja/UjN9Mh1wghoHNz+Qq
4ZrDlPzXCySZHNmXfVXtKx1i5BKO8fUhc9jAmCAVViGcEUC13ZXacVAGhq0ZNumvk/nb3XX965f+
nvDxLbLh61BcXdXxYVoOVIxv/kcB95AVOq32gyLpoVTFi66tDcnYqrsORf4AlfFnbGR/OgPfbJfL
r7XZotkO5k+g3/q3MzB3yGabyMr2WBxPAENJMnzQlhU4YuhGlplcDICxlwxU45WkR600Q0FULb0j
7m+ye+fHvz8P4lt4w9cRgRJUNYsblsAAVo7fb1qSZZohLwAUGhEnIikUY924LUUAQaNjWWJC7iSM
HCOzsIES4V0AI1CylGj4GYuJTpBjOLg/+xFoqGXNyCNKvCLLS1lB6o86BUATJHd/f9D6clDfLiTb
NNjfGNid4MF9e/dC7oC4yBMOGlgaFsVpR1Do5Le9YpNfSkEJ4Cf29KF+sTSAPXXIfQiDxYJNga1I
io/amoqtDpRjRawzMygSAuL6IcP5X49iWpVUT5RW6wzHaFtSQWeiSQ89BgpoZNO72zUXTImcCBF/
QGprcfgvg75I3AqnRuuQufd/+Iu/5Tksb5NrY/t1bF11DdzGf32biD/NohzC/R7c914nw4TuQ0yn
dXiInFmccA3jZGRqoAojOWhwydeKQphBNltswwc73FQ67fG+zzdE9WIWlOaGQhxoIrWYGN37vqam
ToILIdy9by34Q7fCKFRkwZtbaYjtujo9mKmmbgqze6vhMO0kfHvgeQXoR3sdh4Zv9MGf7hceTt/e
aFNVHds2aLjx0f52v0CntCd6HwnOB1IK3G7glJPhEmTvShd02/qzgB1dCE3xx4bYdODj0pe+3YCj
cjHHeKNFIBg8m1wzjcsf3pL/6dg0zRTCMWFzG0L961sia+qvFojBvp7os6Q2Sdjlc+lIHgkNkhDF
1imETf/rcSB6lViwCtZHSB9fz9CmDIhh2uU278RrY0dLrGnqt6F1w2XZeF1fO0w1sUxps/w0DRWa
h7if3elgIkJ0zOs61OROEeSml0CucJXm103SGx5YinWlVfkhTuJXAgWs89//2dp/X8JMFVIjmQWW
5dqW+u0pDwRxiEOrSvazFZSYhZJrNnt4iCyM1fBAboqaUXfRbodWP7oBn8wTrSCtjm4TGBC7Isag
+IdD+lZ4kNnHYRAKi0Ge0kP9Mrv/VngYsTKQNo1IOApc7lWVpMvIMrYgSPZFZhv7iOnwLuzVo3Ad
04MHfSEHWlk3ufanI1luw98Wpq8jMTXB5eDYqmFq365XEmUtRSrcpi3Bm6bx0SwW+xzHL725YVgL
1iH2peFhxuQJgxtaSFTt2nwZvMKJWuut/ZA5An1IN1sbU5jkoIs/HKO+XJf/7RjJ6nEtnnysJsvZ
/O1sdVbWSKscWUoa8+K2QNHg7xB4XT4qwmle9dqbYYwc7ZgQlip6t3u4SOYg1IsZI41wjY80YWPv
VB/01pK7UVsYi8htEie/FkpGPDAoinXpGgXMr7zHiEW4RIc+tpxEc8ZHxThRMkCwqz+e/W+PheXs
a67DM33JsLLU73dkD1Qtrs023qsGQ/66bb2o7jEAOojfSNtgoNmO3EboSFqtpqxYdq+BPuVE/ZQE
DtrDYSA3Ik2UP9wz5rdqYzkwYRuccJ0wMUGP86+nvCcxrpwDG+1b4m7hRi1E+DLhWT/dmyou6jFB
OxKn860T6CRMx4IYFz5uDLkZBXC5mfAYhpuF6UEtUJB7x14JLHdviEnbzRkKSbzylj1kVyr0Izx3
CA8hswOGUqxdnMXdvT6qGubZRHnDOrYHftSss6n9GFOjIhUEslpgMJs1BBtiM7/p4BriVMGZ24K6
XdciQloGUOEUOe0HcfLgobvuQtiLdlX0vI9tuqvNqn1z5uQ8igOn2i/bKNu5qCA7NyQzL50Try0Z
agUx4RcBB3Lz94uA/T8sAiYXs+va7JBc1fq2HFOuBsNsKwqRFpHcDUvmFCxshN/84VlnWtd63t8E
rhVAZOmLTV2TSjjndbWxNNBKWii2jcx0HIGjSaqD7plRnlxPDjb5vqzY/pNWqhv1xjLCpyAjX5b7
2VmHrsT1T5m5GtwhRj1voOVIA3dTq9VV1UvjhTAwG2QbO6cTRPJsI2f3OQmXfGQpEHAWQbCfEH4f
ZoZ+ZQQTMQOdTe20rA/jcUhRGXbD59DYrWcOzNxDA7WDBWJkNeCuFNzLb1EzXc0ZsybpsF+AuIk3
wg13bbqIVxR0XGEgo51OqJvmMIuuLCb6Q+a+EhgubopyuuKIaWSSEDYrZXIw5vHgVKb7h5Q07dvz
kpvAUbn+VXZu1KrW9zdIdYu2bJagWiVu4ZsXzVUaFOquGhETT9pEDmHrlwsotnZaCpmxuLcyEghs
p7yJiJjzMxsgq4LWUE8BdUAGaf2/v4S+Vue/rozAWrg9bVs4fPy+KYgVwUWkNPiAlgK2Hvq7PAhD
vyRFdXYczji32SqOEY2TyrDJJPVPWJevU0yZbE+LwK0CcD3bE2AsNmB/ODr6Bd/WbQcyjCPYOphA
YJxvF/jkNGZjjAlXmRTGNiYcYh12w2uW2ExOBODAahymo2K007HIY52A8h1saSQCXw+9qA69vz8g
/deO/tsJ03EfE/HDVopD+1aVZrIi/qkWwY40WQb9epNiGKfs0px90RfKM1/aYOcrwBHH0TavfrqZ
qN708kVb0KClrssfnbOUqhHJI7MTHY3yJ+VMdwzsoaAhZWWbKNavg3we/SGqYYexLK6znrui12Zs
DNlj2OFn7aMW6sAYXksb7nHOXb3nrTwnY/NRVmVytpKy2jXtfB2Ikvs87IODzZnckPKJ8cvt9a0l
43eZRBHJowhAoLz1vptQBUOPOeiJfd1RYRwIZoXwz0ChMZwfiBAE3W4Di6Ohj+6uLsJjl/FSiVs2
8F3sGs1WeOtas7MvIx7+eQgpU9DZPVRJwCSvnJeooeaTt7th6t3rGzE5H7okOiHDi3voGf+0DqFW
RTT3O1VXiaF3zGNJIKpnR0ZyL5wXTnZ01gFHBaoRwDKIZgjgacqsHl5AqzlIhKvW9IMsHB4DyPJd
Q9sP5IkXo00XniMqeeSB+qrYw3yjo6o1iGzzzRnRMkB485AtnYtwSogwLklp1pTxSM83QuaQU8/m
AcKf3njJC8Ok1ou91LU9jPLEg47OeEQegpyGp+/O7VAglR1wQzcKoi1TZet5xqZliK2M+gmJpVgw
auK2y5I3ewYHPNmTsnUaA/GVtTxDLGdrDbrhPbMIXnJNQfyXmPtmaAOCzdHFtEWPzGQceCedfiMI
fN/pQV55MsIJVdk47sZ2BLUxK9F1JfLaY5axC4SBWYU4im0ruKvnolP2s5GQkQUdAECH/Qi+g5Z4
VSwEerw8FgKMWkXUBX3lxWlnkJVhUaL0dJlIDs6PyMDoXtgYL+kBIashRxj3xijv2TbnG6tLbX5y
wmhAg34T9FzLUVG2e0sOH4PdA5gg/QsxR4Vtp5hCsHjVFc0L9HUN8mS7OcIHzHcuXW5jRsBBUYWY
esYbWWstwe6a5mODNj0mQkfDbWgLDQ3ZVo29FYY8q0kWnVOLcYVIIIJbheJpGpPG0LTYF1f5iL/U
uCFpa8E8j9Sp3YhtquzQDo3xMvbIw8OY19dzt/wKJoV2Vqo3aq2R9sS2kUSgX0W3LIJN4nboMrQc
d6mFzCbF5sQWR+zLrMoZWml+qCDOYXBIjWiTBiJtfdzaQeps6Lk8BVqBtq2h3572bnydZei/54bH
l+48lmDKb6RGaig549omKNX+7JI78KgviNVIPAglHB9FI2gFMglEH4XkUIkirPp9KDal1WxJtgiI
GSCqpHKsDT109rXjXQ8s8UwNVCV5sHMVxqsWqQeuYoVnNf/Rq+jPZiMwvTF1w7O9HHTcuFdaZjvr
qEQ82NjM3S12yZtUJ2Olj8KasHek+KC1az0KLwLvENwoosK0c9rPysogmnEtDWbhSlKYJ7VAz1Z1
GnCjub83crGLyiQ59aNu+KrCo9wFZkP45zorLPXUa+M5sIbWJ71bvVHGztOWP7yUgFS0HsMEnKfx
0ana1Ack8pBq4kT9qOyivJBXjuDggPAET1E7Pyoz9lBbcbXz7EDbhXC870SMbniY9cfKTgh4LyPG
oDq7XJ6GccRgg9tqUzVmcbJ0yaQsTo2nQoSWR7ZVcQSlgJtTYURbBwZjj9S6btzZ2LJ15zw59Ceg
dO/i1GoYvIphrY3OD8K/UKuGaH6UhBkHTZ9bGWrunfWV7zIlAmdM8lphgd1SqbWUkpfJjn0KDbb+
9fxsSJaeuoNXkAFjkMHPvKdrwK7xQ5SMPGpT75gEKv1VPEtOYe7e9GljcfUxImGbzQ6nCHcESiAb
nAxyjIsdoo77HAPFlUrIlWfEiBLKVq+26XC2gyveymyvDfLddkeTBqVW7bOOdahXev1Cm+RZo5DJ
zbYh/y2OzsAEjlkstjNQJDPiHiylrni6a2JazRrg1kmDsXBAYPvlXxveitJ4bAe1OKdJJbxe2vWm
IpM0Bm1c0Rm/fL0q+fLJWo2dwCclSfqqo0doLV6NUbJWDXj9owxNyiQb5K9qdZ4bsdf13PBaHY2j
IJepEu4hM7ig1X5EXqgNkOCj45wk8qaeHAxdjX6YNYLH2q6/k7mVbLJQr9e5K63NpBEnOpfWbTVJ
7SqiHW53DtYUYWSHYSafK9alutfcEspJ2C/Y98FXhozy23IDvAHZERTYujNpugal4SJ3r6fzUMqH
DKNakOr9c9a9tTnNG3YsOqLw9DJGaFgSyRscExs45EBD6EHJDevFgKgYCWtbJFelNME1WwywAQZQ
rg0C9T05K2Ua8VTjIVjnIH3hoqeGdiSEwXdVbJsJcRlDkTsnJOwF0cg7owbnxBW7zyLxPLu2dops
hLxpdFDttoYxTAmouzyjK7ds2UZ27c4t0mPl3LsRuwd3WmT1mGeMmMetqlpQPBNUkWxBbb/HeA9U
rZNH1cLxEUvFDyLkEcVU6TuNfEqicGxt487OAwndH8i2irNrRIc5p8nVgbNfd7DPwjSYjvPQyK3S
J76aRmgKEtNiH9OtSyscrzKjcLcuQ8W8/2xaFWHkrNxmBiquJmeGMqVR7WUpIl8b371s0Nrm4wzT
K5n3RuaWW5sZDtK6Lto4eZniwRmqvZvIR7DIr/CjxtyC3xFbtIinde0EJMEvAw/WcSROeJJimM9I
XYMHZsNS85TCBgml870iNLSTwAPnxHdxR5uRW67hoUt8yrQAbQhN3eoDyLa0fVNjgnp5Eo9TfqXQ
/16x86PtJDdgcevN5BQWXWgGJI31GA5z6ddNgJNiDm7smnFoDnDEahVlHYzgFKYx3HRtdYGowJiG
2mkjNQO/lHlHSe0Jkj1OHWNkaFTOZurnjjZM9o56uOjeq1DiBaUZMzX6S2hjHhuDbOcY6b2kNUJY
effcDUQe9DwGEOGid+5b7CimXmTrhgy4tRJQton0KNUq9gDhbdN4rtbqnNT48gvcgWkX4N6LzZ0O
XZaBsa+Oc7Tq1d6rnoa+QupCdwNwHI/mOBT3ZKGLDodiSuKgZ+iEuWqpocO2zlt/qBFJDPpI+9b6
0Ag3SAYZMXBr8DIqyUZxKCeCrt3gzPNBJL7Ekb6p02bwM9lskxjdKh1WpM7QeSIxnlR3xDkzKM8Q
zni7pzf29phza6zxRHsY2bgnEgYpC/hTjzw30IV68xCxgaOssMnghGdDOIFHaNO7ZumkRuXE4vGQ
owETnfuCll1ibRMdcUJTYyyTiXsoXOsoSwZ3czivklG5SgvfnSsb5ly4sm0y8lK75rR3KTEseXA9
BO6qBZ+2TlosxCmoLRwZar/i6XWlh1vQx8Ek09XIxqmLbLAYi6KpEm9xV50JjELhTWYvAKsfAmCU
G56ArqPDJzeIix4HOpXbpQ1ly+NaqusoeIeIdWvZ+V1l4dztq4eWfsNqpq1BeA+bdAOkUYpauMjV
nRuy8Lm0ZVZBxu0y1MmPtBWwEvH2zd1D1ELUoJcIXJB8MjDPLkaIUPNemzIvbnLH3UUsBWiyUQwl
SzdQRSC0lVV0V8kpItTMlGdGgNwSNSqnaZavFEc8sntYxFbkPlixyqNTK7akMBaHZvnQLwgVkgog
IpAMvv769OsLX9/y9emvD4ueNSadlcfa1z+JG/Jb9KRf34egiufY1zeiofzn93x9PtXwkVmFjl+f
/fpGzVXdDWxjPIvLz/32q5aXHlJiMNZ1FGCZVBY5Lxm6Fbmi319ZtJWY/d9fdmqERyMe5/byV30d
59e/fv3kr1/226uErgAZkGSbUvTxjD+N86GasUohn4RI1DmWrx//dny/veS37/l24r6fml+vs7xs
2BUPLtnSqyk8hybbdaNVITc0TX/FVHjXJ6gDBnt8c7NuR63aQXAKjTVyuPmgSBuYDZBzNGnlxKgU
yUnSYJUItX641h0K/CQfnvOo20QQVvu0OGeSNmhTmRjt2o00UlAQbfQ4tIhr2rRzfLVFkBLXIbCT
sX8iVsE92znIInUI9k1LOBlMWXBbeY35K61IW9V7wnpSsrMDJSdBMTo0xNycSmbvIF5PlpOThu3u
R2IEEJ+zBWMDEvlOFGgrS6ifREuFt4n6LgeTPXAaO7tC4kkk4GrcOPu5oD5XxvlNxjBBx8gPB1I2
1Ao/FY6Xmm6fh02p8JJsPGdmMuwztEErOeBkA94pIVp5ZlBioRlPbRQtAWvqruxne11PGVspp+22
li2x7ln3AdfKWZ1QwpkJIhejj7aOct2JDpPlki2h98AVKpsBObp8U1FuQ1+yYyPW1gjI6bBtpl2c
tCZQmG52QDCN7DpT72Ja3Z6c7R9OT+ZSq7s4jKMWudTe4tJZ2eIjo2YTaKOsNho2mlkBKbQzBOAB
SYqT1FGbKbDkoUeeaUxQ9/SBV+bKJR9r/FHOHjLbmb7Gm6otqtMOhxOiwrxhHxQNOC7t9iHRA+dE
Svsmlpw93Z1eKs29NpkmbWWi0cnF5dIPLTaNQUocMUlMjza9qXTSwe3QtXcjCW5GxoJqZOExEiVJ
XPIyFGa2L4KBOZb+JHpEy1ZPIVLbacnR0k7Xk+ZEtlF+5cAuC+uLjdXyZMDQXmlc9auxdBDq5wYO
PNinpLck/Ky7Fyygm7giihBF3kNK2tnamRUM1nm5iYqaSY5ldIjl8bvTeyD/xdkWEkm1hWjZ6Wh5
REwyJ7fw7CKxVnm3BOEoHSRQVUEfu9SLlmKhoJxAtWYCQZQ5h/EOpN9HSlbUJlf1D3Ifo+2IhHCn
kaWxkPjXWs8RozOZPWEThjV11TV/WnPOmSYUzJUvSqLS0LB/NhkCFwVd2krEnQbXyOx2HYAzILZF
tegyFXjGel3vEVYdCyx3nlOHyZ09fhhq83/YO48lu5WsO7+KoudowScQ8bcGx5vyVawqcoJg0cCb
RCbs0+sDSDWvrjqkF9CAJ45jHQek2Xutb5ln/lOy0SN4QMRae3KdvvS9HK6t+Mjm53aei5OcAwr4
jrqdgi0hIu1+jjXTqT1/BSmNci0d7osqeslj9ztdJBfNIJLF6Zx7xiVKsF3KsohOvQiMbeJCfiOW
lYZuhFOnmkMcNnn9PnYVh76TBqyZfTiGWt47GcxGKkcbOs35DdHJ+6SlI2B6gom4DRm5ZHu10ant
s/kjMCmd4QJySkQMrU2GlFmIN/i0JRAaCkm06V6Uyh+X9sDUDSOztp8eHNJ00dXfeN6H6SRY7Cbj
oZ3RtSRlnGBkJ2GgmOAEmuao92nc37eFmraFXSIbNhvrJKX3peoEg4ZLGojlYRUWKZoReyiJeGr0
u5UnVyTM47Fz5u9mhgC6nJ7tZjimP7sotoBi+he0cdhnhfWTA3DYEgfFGiJzXy0BVol1/jHSbrnH
7TGhD4ZKoOfpRBgYByBSlAStYeVQ4GebDHh5sijP2cAbig/WGKOO02tduJfZL4xtCmpgXJrPsd0+
hVUG9aQj984jJytPX0PT2TR21VyUGWXHNLNuazEe+9m+2G5IFRX/KukSL0ZqtFjCqakKiT4vMMDo
t9/BD+79OmAR6lFoqTK7hg/rEDRX9i8ZZQtHZj9LI3gMNJxHLOGoW2d3nz6pUoIxlPiL0VY+lmjO
J49YU5oFjrC+Q7vGWKrJ4I3lG0DLepPFqAG6oSS03YyOGR6HnTFQAw8jjSp9BpErDMBO9cx6BqR/
61JMsPTet3iZfFL1A4q1+NYw77CavDYNVgDHGb5GyCY2dmEBS+omWtdz/JrlLk6tKTqopfQ0z/4l
q1hSqMIWT45ODgInzgip2JPCuSFycpO0xofKGB8G8U7SAhuW1q5ve60XEMSrsLqLKb9MpimXJJCe
wW86x8p4MGUqj9BdL3NOLBzLcFiPgt5ZErXd0aiC1yQe06s0y88+Cz2pTUCUHWlHKqJcNoz+yzwP
J4vMAqiypNGTGMePk23rtHa3STiwny3pk9bZeAJAt/MLXbChj74mRGli/dD9qSvq27TzvnQUcA+h
JoNwEkeKou89Qtsr0Sc//JHndtiH5ppNYoo3UDUZwckDdeEg5chMQo/4ObvC2GY5zam0D37FfiMg
uPgwdKo69OICxBKObwSTgGW+DHAU5mk+3RAajZ1vwGcZSf1k+9Q0pFu8qO5g+DAoHEZPtqoAYYqe
zOTMtq5tsmzxlLIhOOqXJmRfH3Q5YLXG6/eO35vH1GXFz1R1MRV+A4Iw2Q+2uGYyuAgGYuSTp+Of
kZjPCFXEkaUIw/JAZ3tWLZsIDajWpJpIGrtN/zEqD2HNxGkm03XMSuyv/bnBl+ZiqGPg9IvOx9e5
OGzy9FNEIRMv9AjsKx1RR08vVdVTFHbS4VCbVPMYvgdsT4bEwyVihLUKq1c/1qfWD/UegCwUGvKv
QX3Qww6jYs8rTlFWHum34ksG7ekG8Ql+dckXm1XbzjJY05DatDfBpe5LjwoIxYqWNsymok13I+Mf
VVpgpWsFMBAQpntqQk9ZVwXHzkLMK8bnmSg4ItU2hcS5hMyiucBRTN+gbL51rvYpEigWR5a8GiNt
9Ko5R7PHGqgtjl4Uzvdw3DfSN8SVk+i7VwOOHpLcuUC6xmPg2HfGUCb7KJYMDb39Dib5EMAjLN0T
ux0KdSRalGocYb7joQi97E4K/9xmeBFZlQ8HhWfr7EuHqO+TJpfxgoWq9ncB7OlraGe3U1KGp8mc
nsYIbx9EXNW2Rz8DE0q3gEnii50OIPX2aTPx9VgdgTgGLSEd9rvW6aDZNO6rDIenqVavMqGdLRNY
4s1oH4z5vnMj6Gy2viXRst64pb513fBqxs6DoVq+gUFsBlAI/pI4S8P9LvP6kpNdRrtgqXcq9RZ1
KOXrSezcJQKGkQQ1P/sxjhFr3GrMFJ5CtEbwVX+x4pt61C/0CYASG2G5o+7/NFsPusXj61oonqQm
ddSdol2f8XY6cNaz0d6gD3T3/YiXVYRQdTxf3kVmk9yCX33qLLIJ7Jp6JJ13y7gfdfhcKiCpVZp1
F0q3FKUrYqz2WUM15dedXU97vUUcZAuYglMxDriRDWDQWeN8im16VF1sEEimMpuOzDAxG9Uk/bg1
YTXkvGYnPxH7eg7Ny3ohYoMkx4SlUwY6e73wo7mGmAaUFL5qh/mKC2VD/5xN56QgCYOa795R+kXw
zYR9GQosa1o3AKRgXF8H/5NOE/oEpBB9Rp27z51OIEYPx0sD4fgYOzWZqxAl1wvDDH9fY7qCXEhB
aLveB7PDGyWYaXtxK0JVvqTLtUgv/kEL0vqxtryzq3DkxZSlLsP6Cf/cdrpSkE8W0HEtBaFhXpdB
ums0pCulYXnOdAGrlP0DbjtYrRsdxG92DmmFktAE0f28vmblJLil/7x8SvVNlVF4ykp/uFCyzspN
WIHc6Wbj2e3G4aI+02huL8ny+PqkcUTxNtqQKmYnYoDWkBK2yDfKjV95W79h/xELoh4Kq6WNXiUV
syLViLafoF4Qabdx0mpbycwl25mDsTJ7vZ0qlhUcAX1DbZGLXJXFZb4Llg9VuhEfZw6pvDRReg4j
MR0pB51+Pbjs3/khaRSOHzNhbfTAPJykUi9kV13ySWh2P47L/nO9yJgqSJl1F4eqIWlcdfJSZtkO
te9d5pdoUBud7VjFWQQT1O1lXC5yQyGZoV2uT2027zB92QRYs9oejMD+nHuzPgdpvmBcvYvI46/S
lwbxZxy/WpeHbsr1Zb2gnr2zOsFSeZBiOxUkJ2S1/v3geq1YbrZBQydF46GosAptExDpW2eprYl+
fFUFriDUzLG1VHDsBJxH96n2IRWYs/7MHPeZERDfHriOABFNXwDqEjZygRzYam/+jHHGbOZ+eCwC
Is7NV7dw6WZGPVVe83VmX7tBsvpgj86bZVuvXp+qrQakEpb+U5T2B/BT2HTs7sya+AdhX7v4S+x1
77KkHeoU/Gmvqu6FMTyiwHxV/QDwwvg0+qxARP/V7GHIgJXWO0N+kBDzFfHl49gCDwobvFlolnDU
V1eDIj80CErmtg1JydEI2FmakT+oaPWVLBkZlepLLaabPJnZ1C13/blQ1KNoOnTJuZrAlS4PFkLK
IxlKl/Wxvz01LZaDb/2T68Nmp8W+Hd23vz2vD3v09eud6/Nm5WEbl6AO8pKuUFWCpZkc8A2V+VN6
A/kDqF1kmL6TqZXuWqpNZUM0u2AFAOMp1NCPzF1ggMSOgmsLfXnvF+btGJX+lr7go6GC+wh8JSIL
KGkSp90Q84MAKIfbHz25ztIJg2MZ5yF7WAwtnsNDKqC10aeEw426Ec+ccpb5syP94b4Zt2k1Dnuv
bm8B6Uc3PqyjIQU2R8r7FPbZExkyGSt6FjdVnWdgN7LrqMrxzks4rdqldhcXFX2MRn9IZJ7HGsmn
tMsThQT7ZNTyhW2/YE0nj54HNcGDaG2jUYZ+WM0YV61nK5Pjye1iFt1kVYmANcbEdH10/DunDU9j
ItXDOBdHqUx9SSL7jAtTLNba9pgF4ylhy8JSEcV1gsj8SCWSvb62fgpyiS+5O+1UTicpc0A9jDUl
GnfeC+b8CROTFUC6q/OvVlrog+3731QR3ApfPeKKfvB1/N31KvNqJsYujm8apvJPQ24fzRybcBbA
lzFZ/E4Ka16AUSlMPpVtYNMbplFnldP3WgWv0ib/Sy6NAFWLO86OT2mYoDewYliRTgCuPfnI1PDO
aM9HrM+uY7OXSJIXNxwfCKRrSAujOzbO2zLnPNNDc+hrOdBzmbsjkq8fxnf2WcNNFvgvlh8Pe0So
Yod34gXHib547jRvDV0kWz8WP5t6iADw3kaVQrbWOhf6mGUIw0q10cHL5+cl+LH0bHCU5Zvju9/I
yow5del90FcDcYMWWtONHQXvx4nSRUsFILWjidT1UXMkU++BUi+rXDbnTrIfDPvUqe6mGuf64BkV
QwRhKq6ZPhiO9UU4ycMQ9w8ZYgCPzI3N4CaYz6MYNlsoKV3nO48QOsNddpp7mfvXqfHvZ4fmVY6S
xPZI7BD2+BJbNIGrNvluOLNNdcG4VlIhTOpux3L87OYsVxNneMhrQdgStQrtPZlD/5YU/XuVJLcC
NkZGzd7LmhArWvklEOjP5h7YiMFp4Q41vJzqK78+0AY3fvSL5BtrrQUjkpztKb9hoDfpK333VX3T
+cOP0XJ/dLTkGaC/jgWCNuUtSR7dw1yVLcZnpTEr2jeinD5KFfxsEJo3CAnCtjU5O60HR31HA/PR
W/4X+0V3mEdRFBMLKetvk+nz7Sc/xgCTu4g8EDtjdpeUzud8XkoBNj0L1b9OoT2yJ8oQCwQxp6im
QgH2BoH7Z47LdJ+ZgiJ77dxNsfmqAx9YDTph6vDmQS5/B71Iy6KesJZpzK9O0D5b8G/pqg6ozogC
9SJFFl80LDJAwVoP751Z2fRu8QsUYLYdAWaj5o3nijAJ0x1eMqmbI35xWv3ymnT6syY8ltb/Wxrk
+b5jWi0t6Jyij8JrO9rbHEOzNrz7ZISWYVU2ZVBJjQINuVUNUPCs8c7pfapgBT9ZR8JTKwkbp7HB
5vo+iW1m9ftmsQ258lNLkdcnd4d4AQ6YZcyyIdzFUXI2E6DB9KQorbnfBhMZjp0BEA2sZGfjjYdC
2L0EKnsa4ExJKq9jQ/ukq+mAGJR+cfIsZtjxJVuy5vhgJ6MNTpyli04YjrR67BzjaxSScemjE6W/
uZ0wt8cMPUShGpO/65IIU6O+73JCW2LvtKRsl9gx63J4pcBEbu5PxM9VF9IhEPlTXU/PvZ7fmgFw
VGgV5AGUNy2hDhvCU4+9h/7RooBlpd8QhuSF8+jkWFSEDj8sz1TkAmMrTgbnoFITRY1H+l6VqmPl
1KhcFVKSrzFauk3Yg8waoMFZvA/spkNiPHgRVDRzRlBDv7JzPihNQHLDp+RGzTetxzeXuk7WwKmp
px/g9s1t60f0roR3NLR6TVL/E10LimgdFeS0GH7oesFOWAFUuvjYyc+RGY1bdll3ZmncZtb8LUjD
V1Ib9wGdQgRxcAO8mUVD9Wq0zLY1cOE4ITOJtR8TTysPfQBeS1HYxzjN9tRV7zST8PdnQXPCqoDN
q+/Rtdkmq4eR7Be7x+DM/iWH8tv6JpywpDR3yGYollc/TcqiTK49FNOIkxI1wZTJA9vkl1l9M1Js
R13ecrRofbX6iIMIQT88/ueytTCOSURtNeZxrAwsgcv+6xSL9DYN27e4IifSV2Z4H1NN3dBL/rBo
CpyW0IB9WkKsxmm9dQ0aEQgTyp2B0203G3yfWQTdbbIogc62c1PP1FlNQUZOn5h34SKjN5voEgfe
XTD67rOcnp0+R6lXI68gTHfjRTqjTwHfrySchemo3JGw8i1iUXOVs+IrHvCKdNFwnLtYnhw2YiAJ
Sc8qnBiPcYN8vfbZX5qmadF+Vj9zazgVIbKnlMxc9EU25mO0jGA5kVZVHRT8VAdwJ4NGAg/F0x0U
zbPOFni0q/ojy810DxuBArTO02vlTY+Sft5N6Gpx46fSPuAtSRCKefWNVYYNeTL2bWgXH3Ev5huC
efR5pCc2hELedMtFUEOGGy1+Xrx7/sVefCfTWFzrkRK52UB4SB02iHm+VJZQS17aogsPiw1zKkrr
RP3s3s9Qz60XQTezmC13pfTCY+6J6ZIqOCMc6OQvDR5LayZRy4WeMeTgLwymkrv1wppQ7hERRZrm
/BDQuCdJZVhciYg+N5YOSVSK0Ir4I87CjAiWHtWvLWv3ZmQyxJANxcqtRyDznTKfWav2z+LckEf0
HHjwsQrTs69+V2Pf1nS/+nJoX7Q1lgdcEawS8XUTsskhF2vPeHTqT3FXi4f1hh9bZG4uPfzaqDe9
64EmsDm9QL6i6M6VAnYwJ8yrPquZxnSY6TRfj29X7g35ND+US1yCY7f+TTHjrLKA0Ph06La+JP3V
TBD/iMi5C8WIbK6LjL2fY4soqARvXYLW9vNg66Nts93TJLZuhr51WVoaNNdLzV+DBOjONV3+yaTm
osO7MTgOTjM981d2dqZPE5P6fZ5J6M+9VSPD60G1DD5/k7Tr1LqJJ6Y4ZeeIGcml4kcecWy7HVuG
ZGH2d5B5eudshFiMEpYTRWZl144gl7r1T1kon/QMZCBPLVISqZljoqOJMRu3Y+t1uyBh7e53KO+Q
x+gdpxlUBw3ucQQsA2OXqPiY9CVmplTxnx0zPvh8ZYSoU4g3GuqKSulgN/SoLxAPYKJ0L6TEGJTj
FGtFcSFc+aHus7NF4Y8VFBF8hv0aEFu1WQ29XeOmWzNWJKmz8xucDn8eE+jeDbK95cbTGfvBLYQA
cZtkYwHbq71vZvdmVmV1GEX7Oe+N76E7uGhJyUCLF3lLXbAhKPki0OuwdY3ya1FhPmYRCLUQRz3t
9w93mu7mvnquqz6n5wk2tFbwDRPWcE7NtFlhakkF+bVtnO6Dcoo3Re/+zKMFgk41D4nTeCey6Lr8
mz1m30wM20iG8i1BJEZbM2mH4hpE9kszpdN9MMCj6hn/HbBs45R8Ju35qVbGZrTiCCFLjsIL6gGT
K/lM9M52acpQ7dauvUMABXwPDperAXP2QfxRZApBrTNRGpjq+TZLvxWVF57Z7FNA9RWxuu0E3LBC
hplGWIoN3yMaV7IjbrFkxyFFsBaKPcHVaLUyvdSaIbREJj0y/w2XTPag4+FdRiw/kq47wUUwdzNg
kDBT5b4v3es0dotlmjStkCWTb+n6FJNbxWpGJycSQllFlCZ2yDI+2HKILrArOCvNQj85lg2993uU
hwlrcBTXI63Va5QlD53XG2fSh950TBIDPX18Sol1VWTM7+ogRoBVQM8uqREux7i57xxKw3OYy+uk
rYMEGrObxuCcdA0cfsxXGWwU2FfzY2EVD4ks/VMVQgKi35HeVF5jbPJR3DMffjLH5jOnkHlODLSe
wdyGZ2HBgK6p5Nl2/WrThTrCH/qoYIxeOi99QlW8uE3Gmylzb/0uDdgFs75Q1fDa5qQAwuuMJnoe
o09x1o9JXKsB0PgZHZJ5/iL7tqOs6N0oE/uA27CjsonphGYnIqyU2YXjK6WW1zx47bwdZYf5RzS4
zysXZD9SmvixanrA7Z13DRpj6yFapivhvRUoIhyvD3CYLIkclfthzRYpHXlADZ2OxD4dm10U6o/V
Gr9+Y2Wl+30OrAljUqSwhc6fACmZJlW7JhBXxVe7q9pa7WqXJWJhNfBLWFmhMMf9iUKEOjBFisDN
blToPfYdWdarhWI1+5mD9q4+B/g28kbQmZ43nzwU/XeN+7Q+q9UtCs0QTyuYAsTeFWuQPoEgBhUg
5EeH3etphAh2cBSDH4IwrFgVAAm3HABDoXQhiFfZ7RJX3Ukf4UgeAMlCHHdbh8rh/4IX0PKwWjNN
KFvxVL6w16dnNicnei/X3MpZbOKmqfOPZIjNk+VTDFYzjEMv/ahcRKxIWmB6LF57C7TWMNDArUok
TBFnAOAz9p2zro5LaKObbMsFJYABHJMmMj3D9fAsfHGaAZs3slHiXvIN60DNb4N5LhafC4pxW3aY
L5nLnyycpt/GMjoXDt84uqhLidFqo3DAdj6a2bR4ceXIS+dYjamZnNymf+gcVlyF4r8nEd3vqG1A
C0fdZn0mma4EHy1Dau7ByInd6HPWRy+xnhjp6CEhX2O3203FbgiNn07fh9tSQqXrZzo0OQbqFmsI
OqvtjMTIkPZ3xtPFwpY/WA21OHuoYAcFvEYOtTVJkEIMdr1Ls/4m9ZyvwmI8ys32rk5YUZsNNl2b
cT6hf4yckXPBuzcGlx/J9p4kB8nEuwqU8TIWeMqbbPqsO/ZifkPXx0j5sV2iy5IpY2FkoDJTard8
MzQjiR4NWNyp0Ui3IwoPCpxHgbjQAZy366zkY51PZinORVydJ2iDtvctadg6NCH/ZS3ftWDHlqeO
rCXHqn9PZn47qzYMnJoVdmhEKCk/352d3buWUx39ZiyvWQgcrcVAoDo9HsqETW5gs5wPisH45Cd6
vAyWe5KmeTcrX5Gd2Onbmp57Sc/0LPJqPC9rYL8AB1Q4DJrp5H7u4sF96FlGmqPdYvgr9gYZUA+5
Xjo8845eW7UbhpEsgs7/rGKyiNcLo+++JIkRXyaj8UixT2+MuDOjLZW5HnRVGl+rWbwlg4F81pvs
22k00xOhmw67nfGJZnt/nG3zqfGIS2Us8a5OB4yq7FkPjWrXsMU/SXj7YWHZW6msx6TjENWTsR98
JsnloDIXrEPSue+GWPCvevn+KK9dvAlnmhvBjKcIyqe8GUPCjXR4XPb806gFcXNsJ3VwErIAeCfo
saJFoHEnzV0xQKglSCmk3oTs1uqgxIE5+8UmYGHQb0KWCcOyU7Nb8hcUDRhd0/rjRIzPtZm+Zz1K
0FzgZmD9+OjlzZ0YSVMS867F3aNKgdq0TTmWBuOuZiWDxIFFU+Hnz672KmQ4P3DYBRDlEWBb7NY3
Au0Q723hhLZyLwf/VTdByzaI5VKMuqdS8rVlZbyVI2PQOhBRXqmBKzjhpiGjeBsVhsfJ/jFXy260
E+z90/ReS85+QV+C3j2LW/KTxpTNrVOdS0HXn8pavxflfWmCLBmiSZ5MKBGsFNGL2C6KjnRivRcy
Gneqf7MMDNcRyzIXLgxLfVrGcNp10V5wvaC27ZlU1+/J99+NAW2aa+GZt3EMrW+4mUeSWFltkWj8
aWYhuGPpylwPA8UixS6liX5IOAQQplg/pikZd5yTO6N2cWN1iCWCIWLRCkId0RhUkY5zNTUBEsZV
Rs2AAcu2GGpy5D5a9x2rHpoOSUPPVJzrnDZe2iSXViQfi/lfq+KjrDiaENIi9raMnQ24ijy9/jm2
9OvEYYVHCZLK70PQbGl6Z3i+iUJ9ISolZ8TKJ8bH6tBW8i4PQRq2wTm1kndc9GR8DRjRoEKwLOFJ
tSaKu/TY+kZtuKW29sPEwE61LNiZLUN+dFfOE2OyD3e+w7ApwMEQ30AaRYzIBH2A2ixl722A1cUi
qjps7owYg6CwEMwt41UPhglRBJp9RnI1seHLeTopiwEtS0YxYWcfoZpu15I6NhJnU7KLRyZRU4LL
pp3h+jdiqVMytM/AexfKRV4+NKK7TRlkwKh/aAtOKnQ0Jiiz3M+VS69/PsF0THYe5fONsfyOv8ZE
sggMKx8O4ZB9QBlNttLBLFNYu9TunWtBeoT2hhCiIGd7MN2zJ0nuJF0o0Jjd9Nb3CcB3VAUE4cXT
W4nn0BygJNdO9yOloHOSo2c+BLX5Yxyf47C2v1CoQPFczfNN6vrZyXPg5seY1XcGBaraNItLLcnO
8uzu1oFUXvZs/kLLtW9JDYaDOqOzrqfoSLw950kEIaVCvom2n8O5AXmwkYK4QACOu7RVkv5u9eFV
FgCPgvNxOUJai5CGcPpk29UtTIG7oQYHErV9hiQyOpute6b2zSang6lNQXk3LEePZ0oGKVaJ5jIS
jCHAvIhBxSkMh1OKM86Ngy9zN11Egc/Zd/O3ZTzkPEF1IPawMD8SEb3UuXysSCDSU/K9KPxTMlSM
apnXbahqbBHN9Pyk4lmyvHYGKoROulT2C5a77nISyZEXUjWFvdlbrJBlcx+TkYTVl8O7YdmB7xYI
8ETxzWREDuGo7gpxWifsaMmtsK+Y5jK4fORtZDQ8uuzaX+02+GjM4Jy7Ie5A+5xY8IYb3XyLVMAx
y8Fldt7LGNAnd4myX7ju5bSpCEj1J8S8c8XkG/Qc2i6NFCa/7MPHTL2J5/C0nLt2puZDydsZjeBl
1Ax3rZmBzTP0XWeyVuyW5cToEAgtcSsH9X3UcDKYFW5pRanbAw9do8MDg8/z2h6XduZP9zIwnrve
NWjHY39jFdHM4Z29eIOnmYmASG610SGDXILXahR3MufwX0FU6+kSZyFxltWtgXaa2iK/b4wJoeuy
bOs1DEsR4ngMG6/+cjfnw7jpweFjLGF0wF+7KwF/1Fa4nSb3DoIt34IrSOGDq/kzdefquNxvTkuU
gyyDXdEjFUIy1EaSX9KlYzrdukPU7dbXWp6rGODAIwFBb2DmLNudRpgERSwxBF16iyNqqdIz6SSV
ygkm0Gu8774y6Jb4DLZNx0ER4Gkq/JYfr2QO68riwy6dS5sH2McWTlaWwvIWVBSjeBHY+XzsOcwA
nZdXL4BPBeWUtZ8xE7PhffMadipRyfycUIIWSRMeC8P096x8XnsiG42WzR1HPyFUWAZWa25AugEH
0FIpHKt9lBPgodiKlwVLBBGEOwH8iOYOhgxjcJ6lDZAbeZvPGoyw34zCSWCwFVimTQ6OGk/6fMSi
Yexnifssx7VRyS81v9w+y8NPCmONlRqPqQKglJYhXVOXJEF0dxC8XfNoSWD4kVLP7tC96mWXVbTi
qnsHol/MNB2YtMuT4SHD270r5vRjsDnpW9c/duHMji1nWStxcWBAaoF0o6qlG4WkZA4pGS/H47Dy
kWDt8m5/rmM3XjoKDRYK9rEmzr2aWDfyk42O8xzIJrsTk/ujKD/AmMGDp6U+iRtcdAjxCzS9OJnP
Tp5OF2lB0U8BLu48kRFp1qY5scKc00XWUITxBeiikuQ9qw6eaedsqyEhMYKuBkZh5EG47yzOoLOb
FfshHD/l3ZTswjZHhDMpWvymTrcUD4cdkp69OVjRrbHgxm0xvQQOmihOftwaPa0VGc6nXqkHi/d4
zQRCtslrz246yEM73SsqXjO6pSCLXsPKas8Nthx0OP6xj3ENzg08DZgRVprmWE3D9qCdjjk2ZgGE
uaHeBklFZoXUD2CPMLVMefFkOShvaoZvjDQ9oj67y24VO3iiYMpdZZjVw8hu8WlGwNmhJ/mF9Pn/
dML/B53QgaQMreG//4//+sVy233VX//bj0qnerr7Wv741z/eppoudfyP33eev//rH7//z282IWre
f5qeA41rYXAI4UA4+c0mxHbMQwIuCxAq1xFAW36jCV3vn6bluD7TNPweN7RBeqi608m//uGa/wwh
eVimCTDCFAEouf/15h5+AQjU327/Ffb2NyoPmcqeabm4KS3b5XWchRvzF+KNNUPvakM53DnynQlG
MNlKCiLjxnMf6Jr+5Zv5/eJ/fTHnb6iu/+PV/sYA4vTDuTDwatHt9JPqq/9ajzvkWtEjgQwgnr23
muCTW+dYv6Rozd6bffoD0+/ZJW9rQ8IxhuKb4dW6QVt4pilT05MGJEUsAmEk//e3asEF+d+hEsA4
gEVRbXMc+Bz8eH+HSljKYvB2rVuhTFhU9Egu1XIRYh9DFWIIdWFNLraNtgNoJS9CzePZKCdsEp30
kHLhgb2s17I4hE4yUvJOABqD0SUd1e7S/LpegGsgY4LEctlU48WIB3IArRkoAlq47XofJgN/Y/lT
s5NZGO5ycJkUUmV/mAMkeXox6qwXgUqw8lUzlkc4aVTyFix+atKI2qSL9mm93S+isPUmK+OHKpBE
E8eI3nwP009t0cx3Fv3Tn4tuETpNIvMP8UwqQlfIy3pRMpofGw8V6L/vaq0Ua9csrHzDlxTurCXl
2lzyrjvRUM7G0AjIaxToZpeX9MRgnypJpMgi53KNRUXjr5frHUDykYC6/SIttyaiZ9voSAXmULuN
vLg9eeQId35fC5dr602FElGTS+YtgrlyVbWpRVS3XsjlmjXSIRjMlArxqs5bhHmiclGe/rld4/Lc
F2P0BiGYJaJpH3s4tZeyRYU1e+atmerosN6lZ4PKHFUNf08l+XNgojwANPEz6DO595db613rxZ+b
lszgNSBfMwgdh4nC5/eWi0zHCCvWT77+KkEb3whVUu1cPu/6KddrdDNQea1XzSBvDuBMnv98Qjtf
ggPW22KVEZpO971JDIW4GcleMDYcpH8+7HrNQpV04nTY4xZRF8N0FJUSrqWy7o+9O5+DUcY0ob3X
9bEijWJcVM6mt8Hz+IYiIWyRzEHp5KVDW8eHoKtff910AgeO+9FejgTPC0g+X66tR4ftmfZpYBpb
71/v4hfHehFyzMdhzlck7RHdXlR089ZK4BIGCjbnGBtouUNK9i79Q/QyMP82zqJLHAbB1biaiG6a
Ea+MYQrUetEcDq7Y5jURkmJ5D+th2y/v+de1uXssaZJi1vj38dpgREKDuRzFqoZLoaL2dn039fqW
/n3hLXEZYQOBdH2UOjFnXD17p35R+EUBQwWdI3Rdy831Yvz3tf/0lMKFEt2qydi5S+iEOXGExmWO
1NDDanH0MSBbIcLS9VEUru3lbzdxMNqbMFT4XynvsEmi5uY4YN/363+h2cy2q+je//z59dqSFo8O
nxi45WXbRHHWjaD6W8zLl0Fx5k/LxXptvW9CT4Vyt01dgBRsxNY7YWYhGaJqvf/18F+eqc0fRo9L
LlvGLGoO1WW9NkIWad/XqxMN8nm/Xl0vJKbKhCljj/8T28OfB9b/Lf/c+eevrc8xAhB2RRVkpBjx
zef//vp9d0AyYthPMEKGs2SenbecI80F5+HyY5cyBLgDtWr9aCLm+Fg/73oBAyQ/Ylu9/nrU9WfG
uwS3Pta45ZuxE6IuU/xg9cQi38+cm2gSe2/5I7+euz5rvV1b9u+/vN5cH1jv+/Xn/vJ/AOOWRyB4
V6u1Wd+Shz5my0n2n/7Mn/vswQlman76uwCWAlBBE33JYRoM3rAHzvF1vZUtd5nL8VokBDuu97EC
J3FleeDPxd/vW6NhfM8hyI9vA102otr1OdWc/JyWD/8f/+/63/48QvWY//fn9nrt7y+1vJE/98Ud
hpGQr2Fit9+a9s+a0WzfLxOuk5CsMjbFyajMdzdKvf2q+F0vhmXWk7RiRWHYY3PscaZ7eDw3+VxT
pJpTCqWmBiHwP9k7r+XGkSjbfhEm4M0rARL08qb0gpBKKnjv8fV3JdS31dMxc2/M+0R0o0CKnmAi
85y91x71pmegYGMb8r2W5M1OE+ehn82qQ/65uO4Vcf3VxhVZzeJ5ZMBKbsFCFessp7li7HJ5243o
27Swb7zV+Lpu0AUXx5+L/7hOnPWatCYYt8zEYW8F8rbQ+bCKsRWJ2zULYZpFyQjHWXX0g5315S5t
ujc+juGAtPOcmFHmx6YF1o9zi5wPjOnDg36jI4D4fs7VuYssnsev9RILYpqTAjg55Zbykoy8NN3O
qCLgUiKsUDvCX1Yh+5C3I1M2ceqMWLp8b7DQ4jwyw4UiWLmDtgUgcfi9fjZ03wrS2opqObTqNROf
yPoprcL01GpvEmdJ/LBt8UWMxp8+0epTj1qdXuV73UYhTqpw76SQbCnsE2MRHokOixJ+vK2YYa06
bAqvYC+GKriPweDs1uvE4aCB3Ng3U8ILbqXFOYw4aRROIW1ttR6TpTtTcZ475rrzHNJgHk9lI4ph
bW76RhgdagMdmYJS8Xuz6P0N9oqU5eu8J5bIvlZUICJ1eawpBexQDh6HsbqPFSY4pWI1iBepxwaF
dZfAwiLYEoaKbBCYtG7EYHt08umvi99/oEZNG7cgJCoBBrhuvo+AdTfG6+7aKcttfAecZC3pakWW
6srt0sBz0nExUYu0VIxE3dIeBnsMb7rJoHUNLW8zqcxbzR6ZC2pSNB4GXCglV/60E0VQVZzk1o2y
nqWd+K+L+H4VfwEyBXfls5qU2yLTyMa0peG47tVJPlH3jxqoUPwIc94BXfqFb+Yflx2ZwY4ynLia
xnb7/TeboWMw8O/8XLXe4vsx8n5gSoZJhDUx9FoXslh1rMUmy2yaUetuD8wHcOLQeRZqD0LIRkeU
FcWtqpTz+HqjdW8S4/O69/OH9Xbfd1mm+BNbV7tdr7Mwx0Bo13dmVTASiI1MmZiPT+xysONiQcuJ
dzbojut1FjQe3KTNGdSmcVivWv8YhWMvpnYdHooUGz32U5iLDagGW942YwAOrjdup8DUdxwpnNLV
6JA1qLBGk/4itAlxXdd8hXbYbFVg7cf1KgPQlydrACI6cYufP/xcHBF2I1dFIEkZcDOMW1vyOAAU
6lU+qudr5ocJdYeT4mwNezu+FF+2QlosCjjOjn7rmY/ZlWXHPQAW3AQb9PX3Mzqvye8SimKU/0+1
yfTcm5v7djw38VWskkSs4XEennv1faBiF6V+ZhMxRkDks57cKImfg1yRTmVyYyWgxfjN+JZyslH0
S7ClinOB72o699OZMJ/A8XJabNLBxkpInDiUQYe05EOaH9K5dJtpF/C+duaxONvgyzhju93vhRjz
bf6njtymA2jhWtIbUbYG7/+hsw4GJUx5viGrKk9fMOdplHu96MmkGPcB61InpUV97CM0cvR7XMLs
E0wProixgLmu+Za8M/NDT0JdvAMSUOs3CAeSpya5beWP7CLvqs3ZOFbvuDeuE1XiDZ0PdzlqR8Ml
kuVMy/oPvb73FqnHtvQQVTIS0U19c/yJnGH1U7krtuMhfZW96pnYDW/aE0wLpmM/7EXSfHxrbckI
NW9ZdJJMebC9/KLsq4+YhWV3RZHRES2PuCneQUJFjWCeaW1W/Q5Fydh5pbQJvA8QyzfFwdgtj+iX
SX+7k67h1/wZPVd/ynN9nlj5u802fy2A2LHMfuogtVzVx/ZV9766/XI69G/BgVcV+4tP//KO35xx
LG+P2rS3/GrezCC54ELSkLG8BeeHX+Rbs37tkn0c3Y8kLtUeadNmvQ9oW9gbwrvBIm4cyzUfFkLo
CWn51KFakn7zKyx3iL9NgUn2ULKQijvCf2BZi4PP2iQUB6YjcTFJ6yJHqCh0y81bczpbIj7xDrOe
WzyYGI3AFW5jgFS40l+0Bd+kj5acERIUmfVE3lJwRupwp3rFJdxNb1RI20/1jPBZZBo4+xCwzOTN
DxnMEGfXTfvO2QKCSCBamvdwGop3rTrJy+5Xl3sJzNB0X5XXcSf/rqRttWy36E05Q8ibuNjMH9Yn
qusBaahxwnRjyaeAqTC8wxsySNLnenZPxuMA5+uk7CqvfDE+I86DiKhbjqRzcB/KnvWLuNYZSNSb
g1eGhhkJwidd3w9v86NTnVV9L5+Ze91lb8qX3LlUJuQPEUh0xGPDUVmfldJl9uMXqVe5TnjImKOY
bjS5M1AiunbRRn0p/G7w0ORYz+bHcJff2q/1YbqQfopOHbAFP39pONiBNz4MAAbAzX2iMP9y+Pko
W5hDICcmZZeVOx2umehHuHj/u8lVLrgN7qjoYrJ0gFrSUfqSL+O79Du7JXzcZZH2iC/zM32E+1bj
K0QsvOnoJ6Yv9Qths3dUB9Bpb3G4VRvzWu7RsC2vgO6vz/O98SDttdvkC+sv+US4AQxP/hMXnnmc
dpCPRMKM3zwhkb5T9/pJPtBQbZ5VDK7vNGPSA/B6soGlVyhW1i7wSMf0+keaqYyFRMYJhflmAAGC
8Y+GEkM2C4i74Q3aR4Mwh7cIymojn0OPMfVFV45oOx8gK/DWyy0R2cNGZfWLyH+j7nCw3jm/Ug9t
MznVdF3ect/YEqsa2zd0HuV2S9vXz7zwiENj9EzdRXd35ueW7CjSISKjSMZxeKbHQbz4lpIEtuUQ
1bq/XKks29PO8Ke738E+PLPy3Bf7hR9qRg7mbbeXDyMjD4VoB/3bBrE9dDvVqx/4TA8dEc1p6mGX
LzhSQxh0mxBknOwl/KxvnddaJmmDDgz9zx1tRI0jnwyqq7WHKWVzHPoB5R0/3KZu7Se/xgu0MtZe
iQQexCXq2Hih71Ry7OWudra98FCfg11+NJ/RBNk+ytg9wtEbiw7aCe5wtdc4pyDn8yyXNPaCtKlk
+zXfpGfnXb9Nn8DE+NEH5nTjOmU58PC/z4s2xg/c9uKcqDFs5EPW7SkeHWU6UH6kBVfFZmKDZLY8
BiXrdV2sjfpxJOiiNfttrNqvJnH2iDl0c0R/X1W9p1EBOw7iLuteKBYk695oaF2x/9515FjeJtlw
ossGtEDcJltXN//9vddMzbolZsCCZg8E1HTTrmxPtvUnKguLBVXk9Mf+703S4E+VtGw4rnvrH9C7
v0k4uqkjiUbW2BBfvyywblL10FK5QlWpCMIBI+W6i0Vz2bQwVjzL1OlStBETzrEOCAm1h+kYVVaW
b7BOJoy71CCS9XKAvfBoaRleyHTem43DdJpoTkqhNgWida+LxKLg53JD0dGPI/lkDnrmEe8IElbJ
AQqJDQQRJr1i7+c6xRlGP2/62wCsV6xw8KM4UPCmi0pWXSiQ0BJF8oPwJjRl+WhbGXMQsyCTJoLM
1Yu59LrpsGuCrVJ2o6gu/GxCUQD9uajCg91Fg3yzVtkmsWpb95rKZsj9uVI3BaMGFRs0SVaBJhgQ
WV/0/VoO7kRJcN3Ddk6lDLHyPo/oWZvKQybTtLXBGHD6wGMPva46BX1VQzlTlJ2uMR73z2j7x8OI
J18yJnB0fxeQZLsgTzw1xY8xRmMe191yRFaRgMEHtaU65BlHKjPPfog9QBe078RFeYwR1zFVwsDx
aIWtjDl3wn4bLcpj1dj1jh7AdKQPMB0dZdJ8ECf7cBHfeKMbL/lc2dsBIQOtP1Gvg4yENzOwK88u
B1Yq4vv62fxcNwwyborgTOcuPyrwGJkq9eUsyHWPaNBQEwHwsgJzj+qD0rYo0YkuiGsMA6OeqB3r
ragifRePf4rJGDTeyA9lYEU2s5HKSTti2zyx9sWsZNYfM4gIfiM0TXYl2vwBZRMrNzZyTjyxPJLK
3JgKxF7KqusXvG5+LtrgxXiTLAxl5uTr16sIi7E0WwoLI+GOJxvN3iC6o7xTi6Lz90bUkI2q4UoU
LV7uRExJ6i5AM6lQoVsrrHjnm+P3ZVue8m8a9/824/4/zTgVkxKNsP++GYeApxX/VVX8z4bcX/f7
CQujJ6coNGwtxbRosf3dkHOU/zB1XTR9flpxGq04GYQ3sWI8OxR92oF/teI0+T8UwlcUxwE8o5pU
jf8nrTjcDv/qxtFnMsjq4JWZdAR1vBz/uRtHoFON/q5ND9lQxntn7N4wVl4dKBGuXkzBkWag50jD
wpw5tfcoFg4hhWTX6CJ661iiEYASdGnNt2mjdScHKAY4mvJgStU7v2ucGUr/BRMQ5QetHBCQKfaV
cPwzlGpxbufqJrOQ/lphugCbgefERHsOZ3+2GniP0nDFPytT3UnRfHuIHoXgy8r8EbTzptP+NCqx
P5MRnvQxz07GbR/OyxZN61teh7i9+9razQlySopwUY93C7sL/qAHs0DmRQE59bQwSolmzHYjyXv7
fMBvSL/Ip7wNiNaOJTxSpXOTkMfrLhKoKuAjBP4G2TWVjPR2MtqeVeDQ+vFE83DJZKJl8/C31CgO
cbqd9th1WkwvJ/gVaUlMqvoQXa2A+X2H+tOzYHzhUFjGLVFApHDG+UHPNT1GrVhBYU4k5LMO7Q7H
QgSdTvjNm9jixVGh2hpatLeDPqVRn3UXVbCDnI6ORjpcqJeTnJVWfo4275Ya6wPYZwI1kjR9sGXE
tOVhiIrhq2FhurTBr1FHB5CjsXDJKIJsJxwv9ejVsdA0lq21iSc791JTfS4CW/dUZX5UqmL2nbbh
gYQmkuHLLQFoe0BATvY4TreLxRdaadHsl1NaHhbWGcYiZWdHqfG/8MCaLWnbuGzeNbCW663nLoLV
szinKb7PA+HSgLArVRLLCR4wwRXl2rKTemOAMHTGZMZMSYJ/gmmCYkEDPYs3KVM3mzMzOuHnporX
xb+HyEhOVAoTDNXjX5s2ohH6c3H963q79br/6uL6h0BPZH8y9PN6SRLONLRwVAWSHtXlv55jfTyy
ffnLurvkOjkUoXn/87zry9ATTgqbpX+ptZZa3n9+oetjGhzVeK/I7vl/v7z1vus9OI0qW1j1JEuJ
9/zzh/UiaEXKJOvuP17f9y2l5dkwyVcNQzhi/7jhP3bXG65Ps7QYSgOjcicV/UiEpJBEEjatonYo
eOwOu9Qsn0ewVbQNc8db+06GQ7Y0Aq7HIj+b6ZD+YyPNenq21IzrgMu6eJQaQni5bhp1ZacFvlWP
v9b7rNf29jJvNFsgKEP9aIztSyNnrLxUlcxQLanb/TycI6m+xFPJAtXhUFJwep7BnEjndU+Lcnu7
BHKz6dSpO2UWDTtnXPCDqawfQZoWKVJ8Wdmb+aKdHdvWzpLYOEasnnW3CFXiT9s+ezEsWfPXv6ud
au6tdjgHlkT0g4TAVjbVcDdgaTiHoamf170OYNymned7B7V0iwYqkDiwFjUxziEiMjdAjQ247v9e
Z0UA1XqZ0rO4xdwEvxsnQseWavt4HM1TlRfmKRqZHygRcbC6+NyBY2ill6CDPkdkMjp0/JMGrAxF
fFL9bPm83mrdyGamfF/U7AjLxpi+gqMqGTyz9zGoc1/LERYGzkzCAMQQ1XaMU6vy/yzXTD9rrCch
azS9+J0GyAGQP+a7Agr3JbfS56LqTL+pR9Ifa4eFXpkDp+/lcaMt5XS2aBdg2Yls38nLx7yYJ4zv
bCYKo8C1GyqF4hZqczsOi3bKGemPoxFdo9t4JCBXIhMbCGtpHKa4PESwW86J2AxToh1bcltkatHb
DLy33QrDvsUDQvBLYVmmJVkNb6YmZ+clQFSNeqFp0UyNhbScYRUuZzlolnOb5OlhwefKlPav65cx
rDdEgALvFTdLxEG/7n3U+hHdTXmeM6IM7WgXk0jCx8FXUJBcSeunUm8KXR4OVQdZQ7ahZWMuc4eh
yc4BdptzuEARGtRNYXQPg443knHjPE+Lcpjzca+XnVlBs041yIbghzQpNPxKM57XA6vRpAkboJhb
20F2ocGSQxmnztnqc7NbL+pS2+5mHdoaM+j80jlN6Y2W8HI3rH7aAJVEEt5lYX7b4H7alhY1lzKl
mpCGAiCQVNmhRxXrTlLrwIUNlRvLyH2iQ7KXWCpo5gfJjWpGpNOLNtNkJHDXwewwGxZLI11cCdIL
gEAzIiUZ8Y7UKxznp2G27n1fuTbQ1svrHZNVVbJe/tfN14sqXw+IwP5mfWpLxcNQxbHp/usO/3jo
790iz57aQGVG//NK1udbn37J85B1whhUbohD2P3Hi/jH7ZuiVeBoF6EbymJCLgnJw7qxRc/q5+IK
XPrXdetfkc5GPllJ9Bl84jBVqvCyuStC66r1pIWDotqWQcIPzvwg2uSjAyrmyXn9YS7WG2KB4YJS
tvPSIc78ZHk1sOJNQIeotZn8gPSUnGeHKO4p0X3cAYOwX5INMpncQ9AKOz0DIBhXuzbL5kNeKS+S
0xxMSvCoOT0SqeyNGmEZM6zqfjCLfVTM92iNpk0wDrxnKbqRqq3Sp7pH8BPVyxLdoAYPTMK4vDXD
nDBPrNKMEiRd55lxNuKAGgl1RovKnaIgMmlHJml2fUATDrphML224+FL2IKmVVe0s9XXEWgjoovE
Qry8zZtcvlgI18ECto+KTqpF8BINgD45L3d7s9Rm+qr1tE0X+5qUzS5No9GNcuktr3IEobFBXs9k
7/F/izR7JffKdokJlY/7c59zqmUg3MCJJz2npIyUyAcwC/0GQ6NzwJ0KyYR0Pdcog0PaRWKKYsQI
XaYDATkhALwo89SacCstRH5f2tohMoZ5o8vytFVqDKblQonBbrF2185UY+IdX0hKmHChGPRfNetO
4nvAAZPsASLGdA7oRCQGSuMxgiIIuP+9GlpaEobfh1G7SbXP2CAkLJcfTGVKvFCvLrOkETeQt69m
2AaeGejDFlEnrgvHOQZZjj4UpoEXS8Tron96rFRrcuHNV7tuMd/CZYA6K+MEHDk8mYuZt7PR5+ci
bd6KZ6sHMLJklT9KcH5zuX9tycjynMn6GC2ZnhGWxrRrYuzI00ZzWiiFYzF66igxqZhCehppzbuv
3lQ5QQt7sewRr0QFD713yHGYVfiKdDzHFEYdjlHMNy/LEnxFvbO3ypY6UkAdMe5NmgLank9MuzQF
inDQ2suQXToOxy6GUjyODosGgQoqQ7woBqimUm6eonYHmJfORfnH0hsKmUEvn9DkjmPxXhbk5mAB
3TeAKqI577DXmme5AnJbyJnvNHyCmjkJSitudaAbg9Y4Jy0eEMci2q0V7Q2q7nxnUldtorS5xCPH
km0Ge8vBD2N0HKB2Jd800vCQg38bKIDT3mX6vBjwaAKHbwrpMs6/JyeS+m2tk2eRAFcjio7iVkZv
SOOGskEcRJTkEiEdRUh4yHROR0sUvh0/MvjXsenAhE9KbdEDw3QgByFRSSDmeuRvEfk/AIgwqRYW
lpaCaBT52GAx3pZKeWPNvEZjAEZnwHQlW3GXhwmUMG2EM7ftieTayJmOV0Xew+KbnyGsP5la/D6Z
EjShLA293FQ1P+uvNWrTjdQxrBgx9ozCjgjIgcXqzbNhkaLiPGHGAjbadt5QoX0LG5KgYWOSbLtx
lgL7ljr6RqFpbpCzBmzDUD8l6Y1JEPqmjiLbjaksghNBBqYPJYsj2jJO+Br0GVXndnod67Le2mN3
jWLLpsFXERJU3BhIRrcd5EZPGTt1b06O9D5FTbYrcFnAjAeeOvO64YoQ2lXn8TZ3hDAykndGmD4b
GcYJNSpjCsCRRFmMz6efkexrieQLf8dOhkzgxXaobougvYgpDnFPNBOzzKfA2pFv0prH2IzcMgwz
d5Lnxesr6bIYaMwZ9lMcBFi3JXh/4X1gOvap7AeEU1B/I8m03WE2ZIgrxMoVoX0rMZMvJit1p3c7
pIpuSrazNxhDpESNmUjh7lNkpvKFSnMa89TBlv+ogRXsYysHcBiGYIzTmvfe0ykduoxFOB8tKCYy
iEE6W1XhSXwbiYFbVourT2Gp7z5sjdqZPpkp1LzpjRUrPOGBqHpQO0RRRqUipnbBfhG+ET2gj47x
79LAM1ETYRvVTR61lTXIX6QyOeZw6JyFTms63keL9asYGsONddsGCsWI14K+O3ZoF5WiweAQZIgb
h8MS1tBGQz2C1NTlDOyZC/NG2xqNbe0GSf8M6aEvQfDQiqp2eJubRXAKQBbSaND/RJQw4KjE/V5L
AKZE5pGRCmGv80trmkOTRSzTJf1NlZrkOCNg67EbB1n9qyk4Keld96eKw97N+aA3jKuqF4nlaKSO
l0iKAPFk8WNjdawsBIZ9EF0nQosgOEMx1eSN0pCbUht5sh8LGhS2vbUSWs2OhN2AsNZsJHZ66L3S
gWbcz03h5q2OzbGQrxwFZ83ObwiZuS/G9BLK97T6LzI99rqAZwgTrelOhKwSgaP/CtXseTT4Gkwl
2TgTOdZZ+Gwsg+kX5oi+srivhKkD4xKzzar0Kuh6gMx3iUIMx2gFtNwL803P+84tB6CMStsTGPZb
TUo4tvrYuU4dEw2HIwP/a+wNKIdT6GQ9+ULYpnoJukWT2NZGn5Vqd1vZ8HTs2nwobNpqBT8/eGOE
QxTtZ0bYD+w33Uc38ttcIvlel77sfNj3bejcTzW2lIXVkDkZvlbTfDaG1yZhYmHPt6MaMvPPw3cw
1IkrpTXo1ChkioyuuKs2aqXv+NixtKqk8i5V/DXW+i+zo27CIEIfsiIWG3YYFdrglGEldtEK8SVK
1t6xMbdxYqSfNzDsVkYJBt6e8Pv1ZJUm0S8rNt61AriTBmfsiMP4MSoo2oRPVb58RguqYyhwPdFe
9utiAssuI4mIs+WmLPleI3yJIcsGXIr0f4ucdCJ7TvY0Xbtouqf27ioh2KpCGGJ9vCo8qgTqtXjr
atJhjQ6TWzCgqU6a62ATQthGAyjIVLcoGs/LdQgI+ZXT8q2gRlPI6f08Fm+SUdER7+hqDHPjd3Nj
UIkLaZnl4BrFlEsVTAK94QStJKxOM7H2XQy4MrFjH6069HXF3hWjcdGcQfazWip3jjHsatOsdyB6
d5j8GT/kBspbGm8xi70gfK02g8kSaAIFlXWVczPbM9wDQzsNWBFjLTVdfXQCvEXO4k+AuDyAILdO
Nt3M4x+D1sNuyqXCHbtU39lLnWzzPHrp+1AHs64/FL38PEeN5tsRS/ikvyhZqZ1C7Who8nh4S9MF
A5QJOzqm28Ac9KROY3GaVCNHNFC/OjSY/NywvnA3fYUqw2Zg0lvFHAiDui0TNBmA97PgSn7ueIMD
tXIl0pLMUmf1GdmYBOwDqAh7bwMM3gR2gj/XHLtzc4fFToYWkiheRsjnbb/o164ecZzWNiakajFp
OUZPe00u3ypzGy4ZoJgxuY31EM5C7kxu3oglOySrklIHSP2sAmvWBcyvg71q6eHNqIHQwZzc5o1J
bI/+R80BkU1xCLy2o23KUAwoM5HbM/O6MlU+IiZNfTCl5O8RN57UFkoIFqW7TaxPy6UPcVfx6z/G
ekvdgbc+J5M/9tYL+anMrtV88PqlZT6tnRWECWQfosFYmmlbAIE82Ao5DlL4VIgICkMg5Bsni2j4
5b8kY37o0P1xpq3lreE0vyiGmwdCeJJup6fqb5qKkmeoC75jTX0eZ/pVy4yQv9Fs15BvMkWHWQ/a
Qo36k5P0nBSl8NKF1XVoB7y+En0+3Sh1gPP1mXTwPThJTM2LA3kEkQ1mUvLSye3aDDWMgeieQHco
53RL3GLqHuXwbAoCManZmNWAEueqwqevYga3nF72wtxh8YL9L5CcCVZg/wKSY6t0o/gqWOEEoI8t
wUAeq4QYMtmiCty6aWjcGuCSDbDJiuAnM6m68DkBvwlu1EgHEt7ZL/PUkmAHfLkCwpwKGPNKZRZ8
5gJQc6ZAbI4EuznbKoLkHL1lwCDd2MoGDy6RXwIAo7Thz9N4H8Pt3FdSdJHt2jotfWJ6m0rPE4JB
/DlVd2jri0NvqeMO21C/MRsDHfKQXPu+uGaCQS1Gi6rC1RZqASRiqvzRbgRa7Qh6dSA41hVA60mQ
rQfBuNYF7dqR1M9K8K9ZBOGIpfhfIa1zBCObXONm4uEwKp6klNZBHlSo6w3neaB2/QKIoTpOQi6M
8x3scfGpZQ99nc6U5EPb7wB1x4LYPTewu3NB8a7CL/zNguot+N5kbiWIZGQrN7Y2DdRt0GTxdlQK
EMJTke/KIt5PQAUlMyEwSBIlrG5vUyffsuqh6c2cWBfE8Vqwx4U9ECM2UjuGjkDwyYdIOIiDm9DS
yXwjQIUj2QCEM+KeHW4bu7UhY4Cazxzp0XJClGsyZO60PZRkIDgLpI+pI1463y+g023BUB8ETR1m
33kRfHWpxRuJ/Q/KmaCv14LDHgoiO8vKgy4Q7YLVHgNtZyQHDAlXYiPDjARZ5RzrHimFbjIGD5wL
AZoBSa0FC74HCk90HZHPghOP81s55UNzoNdAm0LQ5EMLdUzX7+o5eST8qeAU3t1PImQ0HEaYUb1J
LU7B4MNrJa+i8FpBru8tQhog2ZPmyiRY0O0zDihIJXtLRfwSOhDwrRgW/iyo+I3g48NUdQdnUV2y
QNw6y2Ti7IwvHLTxCfDKrzjZ24K230Vw9yMA/B0gflnKBpYYAUIvy3qfwypzkRgzD7bGfd/MV4d6
sxu2ie7OaJ1l3DKklFgsbTQTj/G4HybzERUGQZoiI6ASaQEGQz92+19hSI5AQKAA2csCYEqXX3Vg
O2o9i2cgktgxqho9cHRXKbC7MmQ4k0xawVK/afTblfa5yeqaHnNbXpZYmvmKXtM5YjXbSB8NRQpF
nkhCUGpIE4trVRhR8tq6lzII01Tfj53IUdBEokJKtIJDxAJyZEhvEQoUfkN4hwliKCvoRBHRDEt9
DTHlXBriSG/jLK13OKi7bdE8F4jmOZ9QyBFJDx0B2EaGBTicSIFIRR5ELZIhBiIitDDoCVllWqrK
xUurUQNeJnW7pMsnS8HFIGcCcv+lIngi4hujxg3mJ77VRqbQHfjjdJoiEfR6pxNekRJiMRBm0Uij
tbVMWh6AKxY8rogXnZDkgfc2mHJfAoVPXZUF6aKZjavP8WMmkjMUIjR6ojQKIjViW700ImOD/l/F
TF6YoJ8pGkEU0OVnqqLgK/TuvhM/UuqR3iyyOwpCPEaR5gF0Pv1YhkYcasiflHGmTSfyP2KCQBJS
RF2SHPxJWvaQh8kKWVNDRH6IcDf6MpEiY6I/I3MF2Gig9jGj5c8yau22k+Cj1TAn6t9BOMA6Gx/s
YYRcNn0aS08y8CwdUTO8BlPYb4sSFE6koQRoA+dP3hOAUpGEsmiZsue0WTC/wcVCl+WGw6Lb5nOh
4xAnTCUWsSqtODvaJK3INGY3Tv2RkcACZftRG+R4FwdQxPpKoRSd3smktoxrfEtLkMtCokstol0S
vSBWGeOBCH2Jlw9FhMBMpMFEIhZmAUpCfRWSZwAbPYPocJ4jQE8KcZbjWOLLh8XIC7fQyIUR1ePs
tdG0ahtViuZysoVlqFK1pcYCC79wnH3eV2S75YAerfmgiXCbEokWWTeGZD0CNLzB3mBsynR6L1At
I/a1MaFBVU269kJ50pPCFn9E/jC0H0kdjada097yrthWE71XRYTvaCKGx5w+mWMSy2PSbTT64bTY
5aEfAF7ycYuEtu2ARCgV4T6aiPkJqYJtOhH9Q1f0axmWDfIidKMWM/K6bam8FLeqQ+M50qXZixoS
3hRG7Moe7KujldAXCX730cx8EtpX7JQm+ySJJ95HNXxIyzBpMvaY7VcmlsXgCRStH9BRE24kAYnl
XFGQMVUSH7OEF1lEIZUI7iURjlTZoc8PaKMkCLGdLCZknQwvO9bjfZrFHBr1/DR3beDSr892M+CT
LobGD2bMc0Q401gS0xT1vOLSQNA6FNDRdOnSJgNdlSa/0ZP2PIu4J4Qv5EJSOj5qIgwKSUopwqEm
ERM1ms01ZvpqkB+l95KOpHi8lTAK7PnFUDUgbcoRsVOYwhtSZYiianNpV4twKl3EVEFTuIWX+8s0
AE4oEQFUQ+mcNfMpi50ZuJVYHgHCRvbSe4xPfi4X76ysLguJSotk34w1SMW5CigLSm9dRS1soFLg
zzYiQC1rL5IZhTC8cCzOhonDMgJ4A9tnKD7juYIxNh7UlvNmq+EuGIjxGhz9N4iEHM3/g5bdjiLu
C5IN81kRAVaJMDB4JcSCiYAwuDc6cWG2th9bGE6NgkLPSMGPTsjQZPAnVEv9QnIKDqiRST0xZLFu
Ploo9gwRUNbMRJVVgwgtw8lPmhS1gelsilizoTdKT6uQIdvzyRChN9VkDYeYNDRVxKJVIiDNIClN
xnjMCpIp+hRvtbi4I1L7nd6UurEOKmatXd4g5iVGkiq0CGKLCWSLCGZjbP5jiag2KqfRFr7msMtY
KG0b5RCjQbuF2HrGtbVJuxDxeh8eiT/LATkSB4dX7JbOPwTBpEAlnijMGgKTQk5GoXqo8SyGRMvJ
8PwiETa3iNi5VgTQDd1kUkmPnpmJaJ7KQa3KwP7rLD4sLSXVWXoLrHYXgFl6tWbTx9cz3sYtoXe6
iL+bRRAeMXl4hBvC8aD6L8dRBObRHuh9zuKUP9vp3eJIoCGx7+Ro4Pho0TuQbuaCpQYXD9xsLp96
0SdancWrtM5Y4wl/Lq97zd/u428NnriLvXqKfi6vez/3Wx8WzEToghCT+SngBSQlE/sxLtZsR3LC
w3qT74f5ftb/8iFtYWsEJKJ63zdan4ezIU3onyf/vqdF+HInohNp+LKmBBw7rLmK6xP9vL7vxyk6
hWRPQhn/8bANmY2smeK/pIb/epvfN1zfSbsaFomDXB86ovREpKO4+fdLEkLFnw9uvY7gaaToInRy
vfjzicoinDLWlBNM0KdAxFYaDrXKOKneBBfPi2Sz9BDXCGw/dAsYPqxcBs6YE7RsFDWcdFUFhdrA
opg5893V1EyCBSbVOcDC9yEPKKSbUQmbl/4pY4RLSN+Ec/WbJb/AOyb1hlPsuE3MmWEekdzo0L5X
O7wafeJNM9JIsyC6sa/hs6JnMZL7bPgYskJGYJKj8CMbVBYhofmMKHCWLMBv4VkBmDEQ9SlaGI0I
GE366lJpy3vaoqvGMH8eVd13RCgpUwzL2EmFdNVycAHZAgZFS8LRa0WgKQWKzUjCqawxoCbA0Daa
EXPUjyQ+LQSi8oMl0+3GDBkii6EnNco4YaA/NjVRqrGG1yCGZyJCVgvSVqcYHJRp5jS6c/WEZe/j
/7B3Zs1tI122/UXZgSmRwCtnUqIkarT1gpAsGfOUmPHr7wKro7vC/UV9caNf+8EOl8uSQBLIPHnO
3nsRc1ZuSkZc9sJqXaCtvt1giMA3AuEn26gF7WrDeGVjO4gKh9TiC4qgwNr08qZB/ECngwAaTizS
nLVNz3bVE+u6lrEmiRGobARdVjbTT2Q5nBzaXbDgZ304tM4CpI0XNK3hVK85rNoSQ/2mh147LBhb
YwHa2gvaNlkgt2bXEjs6/yD2/LlcMLjVAsRFX5niIugQ1JJWBu3X3FoLQFcvKN1hgeoWJkk/WMxr
Cr+5Qnfk7WsDCK+Z3gQLlFdPdAYcnObrbkH29gu8t1swvu0CHZkh+9YL4lc56fMA81e4wH8Z9vyc
AVPQSFOMo/TntAk7WMFsaluBxGPXkkFsLkBhBVk4hjBc0+KsF+SwpZjK53NxxzK29RcssVwAxckV
VQyz2IBdXC0QYyRwsIQa93WAbzwuoONiQR635AwGbAizr2di48r7dvZfmxnPObTkfIwfUNCWGyfq
fhpj526lSa5m0Cq1u2qe3IpUpL+pD/9F4MUS01H9FcKxBIHQVZCuJQmQWNI9XMQofwReRIEzZXFH
c2qaGLrkvfBPKmWyEJO4mhmoO2IneEaNbW9Fjp5etMDjvZCuMPRDcy3sI+mhe2YoeJHCsLsxc+Ff
nBGER0TQXcqNUKrmiaUg/DcXbi7hFn9euGtwO9ietDFB/nHhM2Rud6JHe2QQDLPalcg1aOcRhM7k
rEvg9zWJx0w/i+5lEsWnyQbD889vHkEm/+Ma6H+4trlIIT2qPP7/37JJYjKKIL7l8RGxxnRfZdYx
NZPoSOVHhumsxKEkbWwXcDoQNSVDZ5xgQ0RF9fOfr+OagfLHe4FU1PEd0yIUxHUX1ebfriMtyaAi
TDzE+BVMuwhb4LFrGc8bLIJDk/zo57Dclxn0DS+sz15qjoeYZktfOccqaMS5B3xyS0FPwok3nEME
M+xXGTu6GQ1bJ2SZRhFqngMV3gSOPHnt0Jwr0VjAx5mHa8FMusgCMk5i88P1+v4wljWWyVLdXn+L
lz+12fzjn1/2v7h3leXbjqmU6RmwkJaP528vuzNaL2r7KDy6ppWvh6Yi9MtPp60Zql0lF9TKjNux
xqYBEJyE/eqYjwXz/WymbB9vizzsD7kxOAdT5v0xcKJrhqG/0lXQ77M5sg6dNTyR7GTvrlf+f/Lo
fyOPNgkR4jn+B3n0R1x8/10Y/Z9f8Z/CaNf9D992pePalnQ9W/r/nVSkCCriJjA9U7mW69MU/u+o
IvUfDk+n5SlMvJzkDfu/9NGOvcQbKWkog/yJJUjz/0cfbS7P+9+fQ+5BRnJ8I2aHvmu6XN7fb8hW
JYZol35CN2HorMiwNGmvb4xuZf0yT/q9exZH2h3E1R0pAf72Rv2LldzkBf7xw3n0pfQQe/NqpPnH
Dy8LWdZkCM2EdyNuwNWJQnG4g8lLBr0Rr0ayFN1vjmv/yx/7Rz4T4D/Z65gfq390NZPV+07st122
Jt4jaDDC4Uf9Nz/yTw26R6TU31/oH6tu6vo68GgXHlpGFPPFRHLcbEOQvwilk9d/fnnAl/7Hj/NM
dAusLpahEOVbf7yvTSYqmjP1NUUOWR8BbsqxFz4glR7hRCj+02hrlwQjun7Ybqgzk7OfDyjZFIMj
cCnAuYFIJSLwwDf5/rqYONMONdlJs87lhqUV+RNrNZu88YaTyVyViWnsJgq9jpx1wgdXI+/Hyh5U
QZA7Jy5t5+0+ZTsmRjrYRslwH4iapkcyEDXI+DaeG6aUY8M0svY4ifc9KpVj1JbG0SnJFQGIvZ5p
zY+03Ld6plFsu/ldACsQz5neFI5+S32G6SIeX2yPsRGS7adRZcHTuYstglWr+DAMs7ENaCptlpxs
k8hvfFcfzTRy59kf0TTDBiimF2m466FgKOxk8tS45OKYdnNWQ7m2GAkVUUfiQfvLLkl/DGaEHIX9
LXNyUCt6qVb/MhAp1dCeEXJ4m6xBrUkLIq0xAWGCiGiTmjCABigBbjMuh7WeAMXPLqbz6042U63e
QTnUDShHSNqrKv1uIARg9I5tKeYcOgnyvktVYyT2xo1dHur0FyCfb8r1mnwoPgmLKhV9Ci85RF7k
efnaLOYLwhdUr9m01d0QbHnbDqKefhTi5MJT27ZIohBpkFyQmZAiTXzWZbx1nPJdYTVMYqgl3fSd
zuNLhHVYhsDN9PgyDXG0zgBU9QUyqFTN37adv4TVFza2j66p8bZ5i4EuIceoE3ivknyrhuo9oOoX
yt1ZBSgT2+1fZJV/GwMRGW2bbZbvk9vjizHJ+6l8cGtSQNOGERlMjLiShHVzEAD980i2DEW5Hjdz
IfgnZbl1rOZ2joNiDVt+2HSigk+zQEEyG8923vCueZW1GVwA8QzBVsfRA4yZl863UJ61N8kpdHID
BZl4CCyO6yqJfzdLlmXeQKeIRHuL7BwngT23KysjW8d2RpCCzZdfekgiIzVuO3JA8pR/LWb728g4
nGQh95w1u2vfReNgltW69riQ2kE8NxdzvjZ6CJ1GYp0zXx1gGRJTUXPNqsHTaupHZ+Y2yUzztkx8
6h86OVuGquQdiOhI92oLbJSA+Jr7p05bXCBo20tSk2PUlSQF1Jpbhi/o6/31g/Y9Fp06+PB874Hv
FSIiYI0PeDMGHAYVhAN+eruhiDqHlXWZCPq83r6FRdpaACrLTNx+M3rZJZxwxfQh0rfW8R5THSD1
yXh1gTDBsM4pnnjOq7Qs0+Ny34xT8Zzmw91kSYQ2Wftu1m64bsDwlSV0IUdhdUaSiSXY4mg1grkt
ZPedCZQkE0acvoOJO8w3ylLJsTOwu1Rkg/WpfoCyZ+6brjl7VfsiCmb+Scfbd73zDMy3rLuohkKk
eBaPYRYzKENuRp5QEG7l8sSVQGjXam/U0Y6pf7SC0U5TzLFQKSNt7yzs/yHAWq8lo5P4SbnSwvjO
zfbJGpK71MIJ6vCkmstvNm3+ddOxxjv48X13eOmZnWF81e+K4n/DwPXC8Q97vT/tvYIjIo/ztO5f
g15bJExyNM/bnBlQPToIqkCbhMDhgy4/LreTV4p+M1ksZmGLt6aKXzL7VdeWszM8bKUydy+yFLvE
5YGMUnA65fTaVrRmAoNHnGTm3TX6+/p5koIxNQsRm/ltR0th1WW00POAF4UPEj0/N3bofLcNC1U/
8YlkHov/OGwKK3j0COpeJXyozmx96wzFkE0XnZHIY2TDbeHC2pG/LPzyQkf4ojGhdrp4EVaqd+TW
IxKK9fXrx7ndSVW++dbwUvfTi/YX9VRwD02kQv84qnWYjC8LzwPS01M3oxMmdIW4HujdJdcJ2JM1
RufvOpYvdYFLolJEGtjfZULYsuRuZC0Dy2FfBie7YIi45H79m2POppfWKrSW59jhE51H3q5GpDtU
dt3KgLuyCONgA6hp74j8FMzNuTN4KwiWgbkNdiLibR2XxZ3Yu1WlECuqNiKgaxnDh4Nbr5ihqbWe
xrPOBLumD32PqPhv2C6snQlzo/a+7/b1TJR4ehh71k/h89JCjxCEkflb4+v35S2ZarYYi8Y5A39M
xGk2EQo2X1+gyfRtVXfR6XrDy6p9h7R+QlNR7f152/Az15PJPhqXcq+a9ic7csjgP0LDwwfuB1Ow
NZr8opzmzNb+HtnhD53SbImVs3fVnN5ObOOdQgzgx4Rfj0h+W8vedjr7nE23QrzIqga/pSSkKqX9
oGcctIByVvHAtHqBdQ1DevEGPR2Y/AE2rQKAh6q54F9AFuZrLDza3ZuRvNVVwSMU6WltDvlFFzwU
CFkenDK669AY1gWhHgu5N1t2vqjNznbSXhxRdvA1oyf26Bs+QtxZKIZ0CoTSG17oWec7B9XFKk3K
Yt2O/m/aybih2QGiHH4eerNV4/ES2iiGWCyx+sxEYgue2JMHX3TtttOLryKyHHChs8qKfUUXa+PF
qDxjJp1Tc6OH5xmamqHS+9bSRBW4NWFNo/dD14hVO46CmANWVq36bW4S4aMmDeqRcdHWkHwrNtUv
zCrbKnceaIObbIDoXPlVtnTtJiTkldVbb6DiNh4uhIxWuwiS7mZI2u4Guy53qdz1Rc7MXbgIFjvG
WnHs1MAWfrqL6aEuB37UaL0PJmxhzIpFVDUQBObu2Lv1thxC/x6JywVKlWCNBREbtFghAFas+4Hx
TZYhufRsXlRUeLydGa12zqvPtIrgcBA2Ra5S9ilKjtuei1xcIWVcRZ0wWLRpRGHtBVaf0+GY8S9B
ge4I6miPSV3YTIWHBUZy6dzgk4ZOik1fvIvWotYRE+/G1CPhREJa48XIB1SNlvUoeu+offgCCfM4
5NUSYcW4UwkFHC+l2uQay4jRzd5BOPrWmut7e3CLm2ZOX0PB4tPDsdrac7KtwIvI3jh4eK93Lj54
kH2AEBXiRWayaNbNnOErnfQDcU+/ZlSip8RmqNljtemlt57a/pkpClNPa2GYogxsI8Nb8YumDXu6
dgZCpJsvVrsBt/54G9rEqbQj2Uve0EE27EqEccEHYiLk0teLiEnXQfp6cKZ7C3sOcsZ3CG3xpgaG
QLswG3g+ImqDkgmNHfvWuozDXSKMNxEGNF3b6uCiQTvMVZuBjWRMOcKUspIWcCyH0FUaOc+THT/a
NLk2qu1D9NAO873WJNDLDwpcAJQ/4EX1fhy9O4fQ8yK2iSs0oHgSFB0nESYFdRxL9YlJUm4ykVv7
ikTsefzqFQ9VEGGHipPsyAJMUdCS+ui1SDtQKxqH1iofi4ywEcT2vxoeTRKtv5jzdKuoj345DH3p
l6tplZCTxWR23vhUvJtkaoPtIrWX49ds9MyAi6yn0CpZt+eUp4UltxZ+TIHHxV/vKBYKtND4HGRw
jkEXMJzbBUojKmL1CKdbc0CkY3WoaDzHKg68E/ZykqDFbE50zcMgvh1F8JDJrzDjw25cRHJAls9g
XDNkstxpi4ZqLHFDTF5QM/aKP9O2x12Sx5xAEvSFvkujFRkqwdLIphwvDVZB0dqruXb1jgQBdnoT
6JGwjJfYFozgrXRL4AZCiaxW+3SQHzlaNIqtI4P0/oHgLpYBCR40DPYBW/guaVyqq6H9PWo24mFM
PzkVMcK0CBCvasRfaa5JiSFavapCdnRYtdzGyaa1UTuT+sWM1XqVllWvWxNWjQ6hg5jlnYpTsbYj
zCDxleIQpY+V0TLAIPggLbtoj7eVxGBAhiurqRmXJqxHrbX2F4cJalbSNqR968RAjQoYCfW8yLHy
dbewCkbHuXNL+dVxYAVjAnEFxk8LkYhN31FfeWj9Lpw5PWlJaUvSH2E1Fp8rcRrEOLn1ESxeum6M
JWkq7d4yt39US2fZLEk3kSBHQw89aGYF7UVH06ZXJnMAlQDB6H5LPQZbifSEujh5wQwX7SBwDEdq
1DtJ5r+V0Y+PUXxjKOjrm4bSojUJSSLfZhxTcnno2oJqxP+UNB2HDZtb2u3gLBvpzp0gfYYq2Nl6
hKTUeD/a1JQb7YinuFKPVkWYTyryZp/ZM4A+Fe4AbFE1wyIBbUcRO1WEvCQHv5fx2ZbBU3CGqSYf
m7TUkJVARaPcSxAEOQYi8wANFVHnM2cOJZH0tljVk/lTzYvUX7i7wYfPRSxyvUGkwWrD0Mp5A7vX
wsv1n1x7ao9UVhhFRjfAihHB0PUVS/iA4dJG3tKPPNf+4N8PM1FNMS0DRvTTGrZCgWXHY8pgWM/S
cu6FN346Ops2Ch9Xl4V3CabSY0GKfJC5JI5U4yfqSZ9FkefMxG1CuhPx1yNZyoThtNzu7bAtEyR8
CD19Bh+IYjxHw09AerN1mvZ2bJfHLdHDwe1w4jBtW1kLf4XTJrcnCbbrMcTIqKRADLTcaZkD7F0a
6Kct4KZyh4EeiYnpk5rParmeOWMYsbBP8AmPs6DWjxCq7vioojLc0IE4oNqWa1fRe2joNxQpeUxM
gkSisMIYM2rp9KYcqnOLfwzF7bS3FtFjzDBoadliXN5V44hvobB/kqvCKLsn8hAeghLR+4CqI/6l
jfnkUNWgtK4/SkdwLhhJNTKdU20Et50FM8Ub96KvFT2S/GLM9Xc6IcRiC177GnFNlBgT6z/3L/3C
g9sUP40JuU1JXstUVpcyFh9VSNokdXazyo2a7QQHb2+yp1HmEPrnP7YRapJ7s3RJTNP6yxgIKyiq
BdBbMBUlKWE3p6omNWf0CRZ67CQnWcIOovWCKkvscNGSOcN6csD98mOeCofOYTpPhyDY9h7eebez
TYzBENYLxHvEGo+qIOhQRrvAzO+w1c608bk/A7w4eUGaKBq1ssMu71Tdd95Uj30ePTG2fb0SVtxF
k0ZsP7LKjEVViRvbkAJVmaOhtZRvVYvlLyvckiHf1qIftUJngJABu4hOvfmmmhH8hFwB7+7tqO1L
EztnlFvZWhtlsk8qc9dl9rgM6WFGuN7Bkc4t4s4l0Cw5i4BOCqlAAGVn+6ESJDEAhiSRi9w0ZqwY
DTmhbFSa7/KsfjEK+icjRLtgIViCRneI+8ofXAQFNGAgS04Vx7u2L/xNR2G/cgcWwYBAM7fuH1p7
1HSHWMQ7w311KZJ2Jq4fonv0WjmdCyzaOMYPwgBqO0XoYvKk++1Gbr1J9lcWUFEBpLGakBpJgdnB
m74klSd7DkfAVGozOGUQ4FYIf7I8LXAPloocM/VSTbGPuAG5raz1dqrfLDoYMAMhGhcsb0ni7QOS
ktfM99ptXd11iscxmrLoNksofyZHnErDesyG5ocqWmODNp8Zcj7dpfiQWVCQtdgMhBlVkwwESbkz
TbTuTUOSTcwSFsGUSQsE2XaEYTkd+/PYjiOnNhzXKS3Bw5RPw24yy/EgbGT3Nv9VZpX91iXqtgMI
vJuFLrCVzuUN+izCgWcfsVUljj1zc3KO8mNpyYuNIuumoAgKlqU+NdTJCMjBG5OGZ24xtqjAXDcT
nV+0ufm6xnSMch0C2TTbn1GjnxnU3Fukgm7shc/kTxP430EzW1UOj7N/hpGmj92QHXvLus9qZuIj
GkYnrId9lbO75ouUp49oOIHpBkn9117tYgZcDxzTkohTk++zYcsmotQNFNF1ysCxN5PSNhPn1znU
mhEr+zjTtTU1TChrkZEphZcAE3w+YOa6QroqKwNeTScTm979OAxvQVKCB2IKt86m6FQt7LlS2fpY
D9d1MXnpl4v3TYCZbkPXVRPmNwR9S2pjnm2xFVAOy7egnG1sj8Fau/qrysXPDFXNpknH7ITq51lm
kgi/5Q20JHrchrICWsiuApJC0IKD3S/2cYclmrDOaIdiXGKk8F89iVVUOrynBbTcrfTSXe7pTTI6
p2zSN67ML5Gga9j47JgDI7o12U8JnTbemWI3uFjVuGtQ5KVQUxb4IiJgkveSaYfBqGEqzf3VdgQq
42UHK5rXEEq4cwgRwyTe/MIzSrtOWq+gns9xVpCHHUeblNn9tvzpanMgfY4T97gfMU2VuWmc2oHm
YzEnPCtm9vtK50mjpNtJSVkedC1oSpN7npt7vKHj+yU7HLpdxpVp4Zxx6d/3CUmNI6O8wlwAh1b6
4FTik+jAOMSxbBnVh6/xOQww9g5sReYpfHfFbwur2V5lLMAhdExkJJG/R95HOjtjQozgHIGsfTZN
0dnU+aFceG+8FKqsbrjEdnErcF0x3zUlOur0qxhZ3ye/TvbFSzmPW3B0qJklKRG1IpbiCn1KA4ix
QE/WtgmdqFH5rfQj2nOS+88T7p1UGCESq0AevtDgYnuQa2RPEWkTiL6URpquXTpBRMKwACEvIep1
df3OzECfG2+CK13z9lrpr2EYNwDS8ks8fcyNn+zpopxdFCoU5T6rSfYZC59YmmJAVj7DtO8kGXvE
yqyqmd54OdT3g+WhP4ZdvAYM9jK0jkC5zDgAT9pbhW+b2tpyd9p07wdBA7o1jkDCCTfJn8WXxBo1
zy3Cigw53BTJSz3Fu7ayyRkWzk720a6uqmPn1B+1PCKhgatZcyRvZPDpBuSCggaluELfq7ezD+xD
xURPhq73Zo/2jZs1wGWmGT2ieStc2th1s8sbnveBV+EREJNqbOiJz3JKb7RbNdtS91++RUsZRcOd
S8SDTJFihkkzbcvHkQBSlxB7WnQkFcqcElGx57U62FVucxtWxM55nfksKoMVHulLvxwyIrGkJEeX
sIiOUuNfrEvUM0ZqvwUQBp26/vCsiaFNJy5UqB8VsMMJ1FoSerfMCS6NyWI3iFOFNQOrmv4Y06nC
EVIe3JiXpsfyg8bgWzzaz7NA0ptmu7gdzoKZI9ZtdMRhlYCzNPOPxp2fHFH8dDR/kQp94zeYUCYp
qLX8iiTW6jGromzdLEroWYJVhrZFH+vHFSlWxf4tcg1Kebv8ZQsElS3CmzW5EPF6es1N872e4D+1
jrVlqskpkeDAlSpZybuccOMamRBZ/3+xo3TMGRgnIXrVg0Gyxx4hOLi5fIBzMEYIDIKtybEWpfO4
ySHNraXzWLqO/2QHgEdiDoGgAddFgERqbLx0j8icz4Mxi5tod923VrwBIskjufYDhvOGob3V4KHf
IU5quJCofVBqfLcS6Gaxfd/QX9omaF7WGDUfOEgq+ufAFHN6TZZ7ThuIy1Oj3mbp/jBcEuqsnNIJ
rzxqh+IuWmhRVyFvn3ByN8KOopOslCtTKlqwW9dD3uLTNZ2eks7AlSDiT51O410jWfZjETMKCROu
AcnWPAEhQ8SDT8Ivn8ze9mBY0tGbQrz3BdCUo2VV9c4NWv8y5Hsj/x56/7Pw7AcB23yFpe7n2LNa
tHpRZz0L0sJ3UQJ2K/OnhXwGpozCaKYznXnrAaspCjQsXdeDbWsfZKDxzfJYZTYKD5VfvKzlI0xY
IMeItP2FL+t3lCXKVM+9GT7quluUqEO0marTtWCpgX0hn+8JzRIXgrf0RtTqYUyK8haMVnVxjWNv
G6/5YMa7RhvuSY7xW9LV4UmYWbNLJ3tHBGSEN3nADq7dF1mjuoApTlsg3uvADW5yahcC7FZ1XVkH
naePMKTqO9frjmWb6f3chMneMfeJNwv4ZvZzNI1fjYAoK2j631Ds6RuMQmsxEhxUCEYwAaf5bpzZ
TZqSTZeIgrUVuKxUvGeeKsGh9fpZy5dcxOERclZ4EG81Jmfc1MdZeydIvAb9EOrU614YCr5BYj2i
AGA3GN27ULJle+gHbUEDGLql2GbyXNtEoAhcLxtRqecrqlGPyIER7y9ifWajI2NEgw/vutCjWED/
PwSXFrclVur483rrIjzniG9k0lil9VKBRrT9BvEbvT2FkO3fGrn3YIDmxcTZ38VzCKQeZJyCSbdy
q/7dgZjn9Qixr88555XftuZzB+2nYyK1srr6TRDE1gv4tqiGE5ytpb0JJhCky93QZ/6zv1xjuZRb
dTpvWqzwrHIcLVi01vXi6S2LkpnYRCOU7De3YtyLcONArA7fErkYByxgwYk97zoUVMjJpHWyEv/D
Jy/nBB4Nj7o3HRLiRMlhzgnPWNzdpZ0Um8Ch35H1waVznmwai2QP4AwqMwyyvMYYyArNf45qBoay
mV15bjpG33rgyC5+J/1AqNoUd5sCN6yrFM+gnc/UJ1ykxXnDmuF+twKl5MJH4+xlQ6oVW28kjNes
zK0f+erUq5PZul9zE/knuyFMA1WAvUEpO95d/9Q1PaFnlWUy0B9xsgZxtuk8ALEZpUCM2nPVhj35
Oza2CqLiCJUFBLgRU/UCCSY9mulBjRdL8MwmbS5XZHJU+PInsAMeq3VovllxcMO8MjuZveBJjmhT
gNc27yvDBom7pKjQa9hESciph/3xgATrQXoGIlA/j+9bI/vOHHaZ0dU43ygf3cDKftSJvdeGv7cz
52eZRuNllhNHyfghojMDOin5KgyiqU2LgBIcmhunC94BuivG/Xgrq/x9GrCx9wN+zkSdi2gzz52P
Za5N7vyF/V3PPXzquH4r0oBuFIcpcTIIQwRTnfyYuHKeyS65kZqzXRX6mzjl0MqmfVtKOgtWbWOt
q6t4r0r3F2EsK2llPLMV2njphTiJk+ynKuuHYdnQZnlvV9pgw0vQAdsJvrYYPJcZT7+7tr9JWuzk
6CIees4RKxk3P4uiJgdQfAVVfBZtgdPWNmi9RbjFc5+5RhyCMVVh8BYi6HxXWPhsPOTJ/FzW0G1H
1Xz7zOUJIqDVSb+3auFFMqDHf5T0FMiMVgHZxPARlXy3Yms+4ZCcuSiO+wWtczNGYFdgYZjyvjnW
VXqXV7W1L6y6oyBpdqXNAMsM+g8xFMXzCJ6G0jLb09d6KaaqJIIVmiQV63rE9U8qMvPP2DZOQUMS
NY2xO5XiB5c2WYhUN0sXfOxvnYq8A8TRBVjVF4vjGcR5iTI6IgBHBxs2Po8ycHKOAb9KXdwxHT8F
LiH5g0KEHBbembyqlrQw8yNrEb6OWWbuB+7GTcbNu4MQOSPv7PU+Fww/nSK9tdPpt8VAZNP103yy
6C3tnbT4UUQMO31rpDnElH8Xjbs+cIcb8niOgBOCvStbqiPL2o/JEuA3z7h93TJjYtsz3hWdgdok
xowTLtoJAlMdiBKkiw1PFWmPG1eyhVLYgH9k1uepuX5UzjbqarTTpY/pn0anS1oOUxf3UAg73bVJ
f586g3mq5hxiG+n/xUygY8x5KKwlYSiZuq9UaHLsWFAQ199KdnGwZxgywPHO//VHy+AGMxunxTpY
Oe6uLpq7v76U+SH/6/pv61bP9o/rd4iN5ySw8FLPy8likdoDUllpPkf68XzbJG/jnZ0EL0ZYyeNc
nJ+L2NP32WCTLVSE9p6TTY6b3/JRoMz+BYQSmbsVzIQRxufB9HepIFhqTMJ7P9Li49GdS71q4Mnf
TYqbpbA+i1Z9p5cpFDhEWnI7qim4r5rhJo38+YHXEIOHwZKayK3y4m5VGb1/b1gVaexeuJ1CK74U
MdPjrItwmXTfUrKO5cRXI2xLme/z855MNvQZxGtAbFua+bcw4o9klJW7pKp+plHa0kkYfiYkPeVj
0OOHivr94OG8SzloUdfY51A7LUYUPkM7nl/Gauh2zPULPJiEMeb5uPeJTtqQzsThJZf9uS6TAkXL
SLg9Zz2LkilPCqII7BsdBymVdfqY5wQ7ibR8GS2EGQu9ZEb3xdq8MCfy7q0tA9IFq6cpBUNGKOGD
qzG8DO6A5qTRN/SkMLfOILyxkcmTsARLjJk6RxvdH9bzcTlhlSwI7TpV5W9aixTpMnvzS6ybsdoR
rlHx8Z502NEprVelSb5kvjzpDvI83x7jx8Iu7/pBKfKQU4WMtcEK4OfH2mC6PGDOaok9YGAfbpI8
Z+SOtMpzJ3ZhqK0rQpq9HXDH5g7z5EGHTXtnG1a+n9GaL200f98wVqP7ILsXVDpYCmakwrimjzQA
4/vI8A9Dtm45kZ7gDX1PhZe+IahYeQWhxVE4HosG7UdMFCg+v4k4fkkvr+jbfgugstulBTc7aq1V
neXQcZqI0VeVhluXjIRVJ3j+06r6miMbaW7kPVbVQGdigbwRMP3wV6rlNXiSBKMdcVPuabLcfEm6
+m0RANeVeDt8ZndqLn8nJNjJYSIJoEZWFDu3UskbZm8k8WBd0KZdL52lN2R50Rav3jM3sbwjViSg
gibrtI1mMl0fPBF3ly4mKMsKaVjiaCWjaMbDXAYuiTmDOhZk7gmV59uM6RZ+TlvyqPTqTMIBQUOK
dJWOA/lBE/Rxk9AuOkYN6vke08extpuI3EFeBrd/fgx9174pjbLhDOJbt24XkF6RWvY5CSpvR4q1
vCsDJuxJdG5qJ7hDD0Wiq5UYD8oMim1R26TkM+1B4QLnlwT28NGkD7mRpuwf6cB2m0FI8WiDtu4F
BZwX5uNT6zBa1wQqPdcO9hOha+O584lWDR2VvyDZ0etalRTAkcuQk0H50Qw4UDk8YWvib/TrwDGG
KKNUv/pac4fDkMMRTW06Gl3x2tYMkciEy15Nz0vpFDAXNoicxifaJK+ggrO1NekIt26NaM5Mw1dA
Y/m6pUh9GQtEBBmxUy8sTDTkm0q9IK/CKEyI4UOQgsOYSosON/IoT6NIvP5nEs3WnQxKwuriH2SK
ueAemK0HvmC0WIuHKJHyGLvNcBeETn/XtvFwNxSVfdtFzDGXvydUA++fn/fMqZQ8N2Z7oxN1MEld
eW1T7wXTyCIj+8zGId7gk6cnAlp9m3vhz2Ru5TqLNOPjsFEbd4S+4hYJ7IYh1tumy+mt93wQYizN
DVq3X8wrp12staRN7TpbGIW0rQxzOlvUJTRGCGVM2/xDTARHGmb5kLjJsJ+rO5L+y31Wp+ph5ooF
eWJFmJwwPmaPuWQ5ZgKc03v1Wc/6Al0U1x+koJHTwQrYiJgIOhVKCYeQnkXkSBpPpGmAi62OoyW+
X/Vn6fRMTyD7nBDtgMXW3WMbEnury3lfNwPTGtKKCRLARz8kp3HRfAUzi3zfM08ebbInS29YE/ge
1AqmZBpT2VFOsQm074VRAv1KnAYjs/7ygoSGW3p3xYiGWYXhO1/4YoCJRLXkNgXLuZYpyZpcA8ni
ziJS9M1trdka3Khm6ufuMS+IHUKwCoEAeSteZIOQjkn1ssuGgj3rcegpb761peueE4pNDk3+zrMn
7CjO4KwKWsD3qkxumXzdNBrnjRN45Y4YCIvwJj0euP0w6Ob3oh9rRKzkGPcxzXM1hXwtVlBHkfYh
s4iwENflTD8WG4MI9i3EZk4OCYNFJ3lpXLN+CKcRJANNMZbteW+X9XTiKGSF8euM5fgxpI1wq2q0
LYVtBOcmGqK1jYWqw8p3QhK3LkrbYfafsZSEep2SSE0sCT0BXuR8/H+cnddy29rWpd+l71GFHG7B
BGZRpERJNyhF5Jzx9P8HdVe1N62yqvviuHzsLRMEFlaYc4xvxH493hkjXs583JuiFB0qU18OXaPu
4oD0pNQwTFzBOhyowE9s8NKr1sPnq2vyka4gQlVFuQph/olb9cFHyMzIGo46+Fb0G5IyBUljl63A
d1bMWk7saRQtM2q1TRkCN60oCoSDQVpld0Ro0RtMx5aoJxvWfncx6D5kp6G9Zj39kUG0yMVuUsAT
vdptVZejh2wca7D7c+BDg93kcrKBfiUCPGh2IHYyQtWx0ANHLUDLSgdvJK+sYbzRWo9miuhnF451
EmojfVv2FmkRPbxTqYSmnavQbgc4FZxM4o0G4mXRDSjxMu9ZEC1k75SMV0NT3A19wtJQSqrDGvok
yxyDfMWcij9OaZQHSxbEmVrF4TItzHjlRkqxsFzEVbXubRqTeJkiL0+Vwgm4ZUMwTxogGELqAwwH
fzCXXYDGUT0wGNudYdTLro/LLR6w4/fBkTtpl4kurPyCeM848SgXoCBotRWaVP0k6KU8KxotXjR8
n2UsG3vNQI4bp62+iETO0YUoowwXvMOYyPmuGjleCMqQLBJdpazjWlQJEePNugTdeBuGjzAd4k00
EjMkyvrW0mu4uVrtqGF4p2UQc9LY08mhUZu1EXSchWovlrZe1khboF9EA02L//efff/STn/rjhay
NK0cKFYn0GgS3VCcUq8cTyMqCBmbKczIg1+qQIDXSj+I22D6i+/fySlt/tSC9VL0kInMPTRb9dTW
K4w6RGKhVIBzN9qoRM1T+9Qhd78QlLXG6neXPpkv7bu1m/Kv/KskLAUKvwu2VeojxwX1VDAQ1EV3
Moe9+0pgVt2dqoKwCmZveyqrDLNKBeJoS89eu8xXoSM60PUW+jt/cMzOOj+KjF7ivJHZyaNMJv1h
fDZCEHMzRHbaXYoliPL1g7ELluNeEJeC80hkF1gRdiXjMQFrcaFFKL7h1D6E2B7P0ZtuLFV8frkN
A3yOlTr9yC8RhbZib+TH1p/rJ+9RTZyqeGvzPRNCRYuRdYRWZrqVqsUQ24o8b7wlMLFmjzIaAiVl
a4YZDsgAwzsEwnDnxiukMPJ98ZaJduMk8d40LoLwzldHnLdUHqJ6hrSHGlP3UawRlhAO5L9CnO0P
KjKtcgbmb1VEl+TMrltN18DrROSKzB0nPCTNOn0MH0kno1HdIuo1Ftmq0RbKo/oWy1sZMyuYe/+z
3isP1iZkqDoN4FiDXJ+msNttsUPfFmPcfGlfYagqJ39u3vHlhpn6Divqmveb9sm/NI/SslRmSG33
UBPy0R7OrGpIiFacOKUFcpH2AKgsn5UxKgw7fRBxFGPwvYTCFH7Wt7jR5259GI9AYcMdyGgfDSWO
hM6O4SwRTbUZz52D/QVANT8XLuhubQ1iuXN7IJgteZSO2iXFJKafGtmJUfjuVeJ/7bYBQ7y0zuLJ
uMjDXGbgCGuRcV3Mn5oN3oCR2jAUuV2yNfcUjjlIXsJ13E8jwOPEMTjelYYdEIZPMnmfhVO/iVHo
r5L1uFC3DwgnF/4+4ctcIekhqKGa/F6x5X0t59T+DtJHT7mflKgCm8MRMk39gh3iygScKOsMfm6w
6tQVSoyaRfVgrX3E19XMAPxsi8o6fDDFWcNJllgcisy8qsRFFcv0wDkcLcEwE4heeYwnXfWcJwKe
2Svn1U62w4137h+EVXjQiDU3Hsr0TgvWgG1db36VTvKdu2ZvGmG2vNYAqj/LLc47WEAUS6itLj3C
3VCCPlfz7KncupQBr81SnQv3gQ3phJ+oHd9foibxD/1rvCn3xl2+Aqg5q3bKKgeBaH+nyl2jFwwh
Z+OExiV7Uu2MWrS3UCMI2QtInvVX+AUbE/FEVRAxpRxEhfAoaUvRp3thKlPe6PNNgnoU4Cuq3zGy
PAzaqBnXrZOerTeNEKiX7EGY0TLJV+ql3podcgdHeqtexGhBo9VaCPtiLTZQAsnII/yOiDHzLPmz
7l23oYeummNynhw9SHFHm8CFc9w5woVaEWBlSmDNXLyoS/m9egpfQbcXC2OlnUbDLq95PDfPnBPH
L1J+69hJduJZOVknP1xTBnPXIwXkA3eIw3pIiqVdvQnqvF6x3QCCMuv0jb/JjvpTtzRe3F259Vap
k38BqXVn4VsxdZpsK9kadE/4x4F62Y1ISJhDn27bGPfxKabWBfLSjh+o2z+Jyiw6hupcY9OE08ZJ
mIAwz6AG+vLEPdFXAC+nrs8HOs5hwABz6JDWKDPCvcoLnoWCtYZBA7UYsIWFNG+usfcEdKasufN2
/ui/CgZeo1n1zom1X9QD6GWbZiyhuovKke581MerkOi6bbMLSh42gwne0rQ0TdoH2zzmJ7GmSjgH
9pcGW6FbGSRtAk1jqVlUG/dBzfF3zsTyHkFkP94JZ5m+4334gJ5boBRsE+BHjJS0HxyMd6qDfq6e
Meu+ewdzTxpkO4fvuhPO/Z21G48CTVR2DHtr52l797MzZ+FOWHJKxIehXFgRJfZuT9rFuDOevTNL
wrOxVj6EXeXw/oUc6ikYkIZUzXynfCw3iIEClKIz8WgtMDPM/Gf9y9siE/dovtryMxRUtbPpSLT0
SB3pYEFUX9HItTaVh06BaDJe5rllLcwzRMryi+BCYRO+iDzSe2ktHYvmNdwlV5ehzR4cvXJHHh2n
NmQy2Zz/k9XHmKmMrNuC+VDsViqZW2SbJcMy/LLqRwHW8lwDOVqr+55rmWwjc0+b82apqGvnzXNC
hLpDSwlNhcE4Xwt7WrCorCGvIZahAeKMJz9diTDoFx70rZm/MJBmn5SBKLn60dpL4irfYoLUDLtY
AUVZQSK4SEfQA4vaYesu3wWf3h7Xu/khtmudOfVukGy0C83cAMPGpqmfq++pU2/pcUK+DIqHtoZd
MJPTWb9F5usvskP6bD2xR5d2hWAbxow2oPBKnR85rvuhHSKC7e4ildC1ET2LXb9ZIjo9BMb70mVa
mAsn/ey1J73fjNt4Xq0Am2IAWhV7z27f0qt8GZ4IbDLfKP34G3ObHhJiyZ4JpBwW1Tuv3JRruVXe
hHvu7lLauD48AdvojtyIsZgF1Ty4RCQ4WqcQRpS0lmmjEfcn8JR4p23lKgYb3Vz0ay3aSTZQs9WI
SOOpdmqUu1jY4SJ8uER+9XOg+yQykrG4b79q0YEuIcvUglbpY4VgcNY+CM8jd7pddBzGjuY2UOg3
LaCvx9s43RJfytnfLkiTVN9U69QcESZm/TADSvDurgE4WcGyuQ81R+iW1QOWffyLpEYhUU24eVsM
isMC+piXO91Ra3a6v8KNIe+Mr4yxDYNHs409PXntBPlIEc4D+w2g54/lqUMm/5aiuVwQN9zfCUsP
SQ3KWgNlsq1mMFXZr+QrqH+1U45HRlh1BxFQSue+OKNhhfyh2cb13MSKRCTbPf+9IdhAFag+Dfd9
uzWi5aStJNcLzySpaz6R2EsTkhpHTP3ETiHMHnR1X9fzyrxwkBSaPRu2/LO8r60zyZ8u29CXECzO
iQkK+ZMcPFAUTO+rY3BM8VRuumLhnZtrhK2dxovGHIVxaG6sTTYu+btoAPiaeY/asVfwqYD/W6AM
0B0vOxQR5Bib7RwqpODgvZov8p5JIv4MiWc0qN05ANFeCDZd+5tmWz+r93m8GugIoyk9KxlUNWxT
yszHsp7M80UBavalTlakpbTJNlNmQ3oE+zfhfGcmAMLxnH3kL7mPc8Pm6DfFp2mfnrbA7pF+4e1K
1E+8ZcMT3kVsWDEoPBSgGhbGGXvGemkcS9mG7r0ULnBdmm11ptvpXgXBHvcj8av6OXsifNB1zIvH
9muTPuJBnSn1DKJHvM+1ec7DwjoCHYiXlafEYDsV0qxEgTKLH9jH1emrB4WN0ui+p6535Toxh2Ie
YPnaQKDAoGMSI4pG+Kq1J+EuOeOU6SFh8ppx6kAq+obYc/xkYSswRmw9thLgzrfiFd3KueLUsQFa
qNFrP5gOGDRuHyHS2gkMLd22x2Hpskd9Y+ALmzbesG/F8AMWfZa+BMW8/GyIwJV4ZVieUNUhyH9M
maqJqWTfMk9O0VYhM3tJcuLSXAd7c5fjBTPZBc+MvX9k5+C98M7E2zbbELWOqrEW7fysj5s8XE5+
2wgF+6K0LhMhhNGmbbSDkdj9lro6dQrVAcqT5UtYK3Q88zPtX+9FYsJiRwXNhnl2G5mr+NGV5mP2
8Sy85P2LmJ2m3M8nqs6esHaX7KAgAIU2Qmq2Z3156dViZd6TCExaR3wiLDdg7yPa1gcPg1U1YhvP
gWYN2mOfXPoHEwbCi2XMyXT2barsH4NmaxcMLXQnJXU+3pW0/JbFVXR4jO69i6SoY73b+mz85CWF
YBNi/AMvKPl67VLdJCdvhcjWZP7cEDCxy15b0/a28cU75ByhLPZKIN3CTwoB9+ob/RkOomxYzQU2
GWuHYtmzI8Tim+AuveeypTvxRTwpF4oZfCzuKM4Iz3h9WhTJyNm3wFPePGEbv1C746AQf1buFgHJ
1GW/eB/MxokAi9SuD/BUn9K38Kt0wMCb63yhvrs7E7Omy5mPPbKd7a17vIzU9fJdt0kIy5pXC/8j
CelhcR5yahuVzFO5CResURMW6IlSAet180Tpoy5mJcaWuTz3juq98JwQtysOy9yb0pSFu4j5EOEn
t7x+DakvvZdfrFpdMa+h5VXzbg0WXFm47+62unrlNkTMu5Z3wtzYJNjc/Dnc6sZci8vi2dKZiXhD
udlfSOgFzbY2+EAMtBJzd0patU7lqX5AzHmdUML4HxF+8q6iCF0OOx9u5iL8YvaT4rkezIHgUODz
7M8W1A6rgrpAn80qX1+bk6/s4g/tidF5H7y6q8QhfABKuLU1DhL+wg96C4gurPHRp4C5MBSk8Lb6
IuxEQjNsZQHhCBIeic9bWidzf8+w6qtFuCZoHQv8nXSeJptJJMYZzlhLd/l0iDXpMECXtr3D8CA9
PRWk3Ndzyj40bfGcszAWLzFa9lm/VA8MHB6Sf5K3/pT0a97HmR18hZf2nUVAOEvL9Dm9DKTPsE6c
3FW/Ns7MUbwUxgddt52yGzag641n8PdaPBvP/GP9c+2BMV4TwUjxlmxLf82O2P1EOc5xHe1t+EkK
UMLOSEU5aft77FXiPbO8B1nZphaJB+aSHbJX5OjWbqpvCnR9FsQkn33eJ9u9xp+M4faJLfSwQY8p
noIj05HMlIPlDBrLrLpWV+25ujI9wiLeYiS4K5bdlbOruk930tLYrgE/LoynkretQFCaLZk8mSy1
Z/bWD+1L59CNueYPCNRIUkBHuiH7ALvdEwd2UO7VLkcnWcyrpUjLj2bfI3Ef1+GtPBUCZZlZhCgs
nXcX82not9a8PbjvXX8Nq6VAKLC4ylTOljaqfsc4RJT+eW1w+HCI67Ax2uLz9AL1h6Lb5l/uUpOd
kXgIdgDNkiAob8V/mK207XDIj8yCaA6tzcDFlqvyXtv0K+6AuFMWJD7HD3iMfTuiHpQ+9tAjqQux
UNLcOkzbZ7yEbynbMn8BmPijMFdRtWACvwpM5JNwwQY9u89fqyfsFDIHT+kkPATazNNIkaa7r64M
RNCdFbsbgdbM5vt3Ua+3OFBzMEKjGM6Nklca8T6Gphcvcnl4StSNFBoCKdjilfXFaBt8/3mECCuJ
6oKhYkXbSmrNRUjWLP8WBzvAaJStx/hJiJVqSagu31uvBHkjEq6BVM6MIGpTOytC3CUBey9UyihE
u+YuEkE4xynX4+ctVueBlwH4tbQJkd1M8KsOjzf5JoZR7VSpZ7vUZ//nl94s942a66uItKcNSHNa
lCobyrgk2dT6tD6zymp3ltBAekbORREWfcIiyQVOKt+/6OMDORbeiuYCRUwExvmiLsHkx755RWRZ
On7OxhzdIxZECs8q3lOUHJRoh/FD1MKLEN15VCy63AOGFJHv3ZeHTpU/5Eis7BQE8Uw3Ty7fdxMU
tP+KhDiDgjOXK3D+tnB3F97wqeTu3q0hU3kqUFW1eQp1ueJVEfEf8yAaldhsUSBEqBtZHvuTUTXR
asRqQWWGxpmbP6rVdVBRr06/D8y+QC1SfQhheLHi/Fz21X0tjODIRnWW9QSZ6Tkl1OE65IKyqlXR
obK+lAbjLiJ7Ohfkg8LBkxjb+1RSz4bL4ciQNdJIBk4speLIsXtyae4sutp8zJtRW0beBFntx4du
lI88DjYwmepSJ8o/TAE4HtjKeSn276asCRvL9XH0+Y4LirdK+2rd4LJinonjNYhrJq3e6cTBP5QC
phPMGMPKLZpVK8JUDNSpi1kZezO2+m2bssm0WoqBBWQzSRgB11ny+0DReGFO9NMAccbck1z8o9ex
0b7UDpa8AN/aJugWHCjbhYZUZwzsh7DwOQ1L5ux//V/Ez0/kmluUl2kiXoKeZam4M/nQG6CL3sdy
2gpm6XQqfIjMAlPQsl7IbrCuEnhrSbEq1XADUZzFuBwe/v3xf/Ndpk+3JEU0dTpE6g3fxei1vtYy
o3TEqPtye3UuVh6lg5AqBsizwHZLnWqXiFf6358rgR36L7CHry3JimGZGs0tVZ4u7A98lVjpeS/3
UkmnhYz6EqdYqa8Co7sbdLzwo4iaPin32PD2uoWek3YyJ9tMWatWt/nlUqbv+B9w0felGLKiqpbF
Fd08ASnSxAF5aOm4IliEsBDAQgiffmaiijz6Ry+nPzkBYRi+QMXd9kFzi3FmsRNuveGX4UBa7V/X
IktoURVT1WTr9loI+5JkIQvolRdQSdOQBX7CCsRD/urjRXMFU/3lSSg/DUAZi4eBxUTU1b/4aXTs
xjwXSkeHpM/JPXkwFG1KsJ4DT68Rb3L7Dal+yXMXYEy6qnCiFj1be+QAuEzijRK7ZC1RRBOx0hJ/
wF5f1fghN1piu8VxVZaPJhqQfECZWic83ryhBV5AjuBAhDhsEZj16d8P9adnKiuKgUUWrp8s3oxr
gmtyViWvcsyEhVAHD2PrRffLy/M9SG9HjiLz7mgi/C3DkP87iHuczkNNoCp5UdoFNs2pTQzA2xS/
a96YnBKs0cGyzVtwDBa/6cx1H2p7/B8kA3TxCaZ2b8dVftftXNXc8exXuQn0vJ6YJVBEi3I/DgA0
cr1YiRUozcb/ysqkXP77Zsl/0bN4AxRZh5ZrmZIlqdMQ+eNltDS1l8jn5DhgsTX1jAxagY7GiVbL
kPBMxzJInMRQ1j20J3EqKxNuUsaPntQhcIwgjOj9p2fJn2ZUPlQTc4GwYGAYnXfnJmb5yzvy49yh
qDTuWLwMWf/++z8uV6ksPTMCLpeRNWskqDYYrmbjhJ2SkvYhoqU+efpfem0bKtQuPQRw1GRsgjzr
367lp7dHYeIWVRT1CENvhgA5XKIkmEPpRBrdE2NKZZhoI4NPTaiQAeVrvE91OzGwaWN0fvLx72f3
4+urEEioinDedAbizbPDb/K/x2CPoGheSjJF5jZAJDo8mAQdgsvP7Gp68/BlRQBBpofTyufQpK40
4WR6bHLY2PtPdwKijIj9Z3UofdZGRMHV2+dxDrsn5pRN+INiDZfWd9/gRGyxUVIwDdvNRFmqJwzV
v7+Y9POdNXVQ5Iqsmn/NS2hQGUBi6VTZViOx3tYVXIGo1oi5qfc1Ec3rUbLWMYXzEPLLvz/9p3WR
ETYRz0SAe7dkULV31UZNWBOGidMjUJroRrqpLYhiAIsPoZZSIOnqX77zT7OWKkJMUuH7QLK7wclF
fZO2A6FWztjzLBHcvOhm9vLvb/bbZ9ysdoFWy/hEGbCI/PajXq5UM/ll8v1xTPIySIrFe0GT+3ZM
WiGsFrnmpSjIIu5oAQzMIlbPANOy9NR/Y4II79aKZo9f5oSpiWY8+uE43sVuAVC53bci/lBTlubd
QHqialAx8Af/JSAwoq5QALckZsMCGx7gkFAZnYBRnnGfB+7bBBwjA7D/5eH8BTxlIRFFzVRIphct
JPs3a4qq5Y0iAAtyPMTpNuxmmj1xspARQQHB5TUzqvgBdzctB3A3nlDQNcnZ+uZWOv/3M7T+2iVw
JYZpsVnVZMm4nXQK3RDNIVcKp0i/BHifqg/I2DJq4nf04dSXtbtVAFb4yvbfn/v37gTVpImwztBN
WSHO/mau8aR6JBOmcMaRwCKZdxLsKCbQvMWPxqRbAsn+9ydOI/6/K6zC9zM1A+O8Bub1ZrRaFcnq
w2DiDlNN+BEos9nKPuVl+Pj/8TmqLEo8YGZzdfrmfywpOmc4xSqNzDGp3YyuvBI6zAyF+8te01R+
+j5/fM7NtldQYt1FOJI5IClqwVLnaL455ZP92CMLkDKVvuJ9TDxzVoU983b+rIZrowgvfH1qDW3T
LgVr0lwpyUJBjyUphC2G7ITs0U+44nQw+TvIBx0KtkIFcEP+F8dWq8d+n4vpCn6osOg1EUUvdJ/G
MhFVuN7ZS/CByS7H/FBZa0XlLUdyBhI/2XUqHTqpNTLiS1QE8Fm98LPxHZ+5APk3ApfD6VvT6OXn
zTv8bOQFke9xIE5x7fTRa2fMOZ7SavPI97Bi81kyUEqAfcwxN3X1nCRqRtoFHyNgev+5S3QR4Sp0
Ha1XT17uf4kw8eaRSwfb0ExqmKNkLEtNexKXcjjecWguVsSJcXKiAd7q2G3CCPGA2fuPwThevOD4
75Ei/bAwsaE0NF5BCO+KdrtbiuNRUDimZU6YAASQ/e4MU/2kdPLZLK03qhGtLQ7RCTvP1UrCu8ry
VSBNHVb/XRZoGyJOzpjXnzSpWEh+/jAK8QsBQzErdV3aWSyvxsGnsFPo80D0HktChHm4LhmKkrTq
XfGjrPBXG9EJWxtdKtV/JHKQohlAUMV6i7vurNXWYaybs0zSWtW6SzVMaYgk1qEs/IWKjbBW+YEw
DmZK38z9Di9neEpklezz8CTX7RnLnFd+hEO6VhTpY/CklSsYB3gwJLqW8muTSisSSSAec9tdly5W
EJAilCwK0siI0xSa2XSdstpF88pozr4ufXz/XKvvqqw6ob4FEQ+hQkbOV8fWpldcR6Mt2JTiaxW2
jtszp0nqkyKna3wWmzhI9xCJ7zxNPXokJ+t++SCM2R63C8wd33/wu+i59PNxV/sweVxPuK/Taq82
xgcIcKr5ZnnNsCPeRa2Fdyu9wxqX3XMGZUy5GK5+GSHTNHgzaRFmKkkUnzRUmcbNZOImUEvlckAd
DYYs88qBUCMPFoJFHTIhUC5IrI8AATuSjBI5i8hjj6qeJqirdM4v1zJNkDfXosiGCm7CguVh3R5R
qLK0bZcnmQMOBHn6JhIE0r6CLFkQCDVrdKndILwXZ0LevfZG/S5l4rkqUdYQGqsusjanm2gK3rqr
+18WMenvU4fCCU3UdVkyoWLezu2lN7SC3xCR7WEZoN6Vm0hlabwgLge13ZfPbkLMNCeA2KkMOFu+
0K2bRnR/WdQmOPLtLYJvy3pmmhr/uz0r1kNkdu7QgJc1HyACJCv8f4mw+OaGYOqw+7AfSApFnKhk
63KiadST51xtLWTFcYijUX/Xkm2MnYCyfH8H72/cZy7RAi3GElmNZrKFctYt6/moC3dKG/NdglqG
OAdbS83GpUtkGZaN+JfF86eZivORApJBo7Yhyzf7sCqq8zjCUwWhtTnUskXrvXyFQUUWRXkpuvQS
NwPSH2UEFpO9/nvk/b2DVqfVVDJAQhuWpt2s3FGb426SQuwoJu0m/EokUgwXqnXLQC/IkEjuRwHx
0L8/9Icxxa4d3LVhsDFSRP3mG+dVljVe28ROFiH5REtIkMPrqDdAP8Kj5qKTTvHI9a9JaJxQUX/8
++O/t4D/fdtUUeFrywQt6rp2uzHzgjhP1biISQ2rVXqLLaNDl5HeiaRWq8cw1k8t5gDa24TYpAJo
i47qRNGqdi+a17JRLs3012YQHclN8YnLMamYZK/DcK80ezB+mzDDom+Uvz2tv6cJLpxDB5t2TePy
b3Z2hUbdWm8SLhzTva/gBh7NjxATPgjKX04HPw0MhaKfzm1iJ6TdfJSPVNg1aytySDq8KgYOD89Y
JVqzJ6txxDLGibK2rv9+MH9vmPl6ENMVIOfTZHO77VJzwJqCGaEE4p+38tdskC4gGeZiLj183/LI
TRaqbPwyHv/evqoiR3Lle7POB9+8BFpFEaN2SW8VmmYzkNmnqtEx0MXdv7+e9NM91UTKXYoJWVC+
LeOy7eqDgH/b8VLtpLec4TNeNApuLJXZcyEou4ggzVDUliZsAbWacp4UnFbNsA4QBQKp0uDAjcZV
cH8bWT9MQtwDSWT/bsoiIdw3r2QvyH1KvFKEVlrZjoF/VrSeOcDd1UG9bdpnyQ0R+YQwoqTfhpo2
rbS37+M09RkakDBWmpvPZgGpLShHkUPuIs4HjH5UQGAtiEbGvJ516xqmm41BE1wDJJJUIWEJvD2u
Ou/oY4K3u9YdZ8AH99/AW1PCCGjyUhOKsSLGL4JYw0rgBTavPQUzSS7nOOMQheTEpLlVek/6e0Da
EwSZb+hYnasY6HGT4BMjlBAxxDfLQCjMhdYBL/r+zwHikVOJGzPHRE6pFRxc173UlbYpW5AMYyZO
pniPqAulmME+BskRvFHXQ/nWA/cTstYBxGXNZKl4BfC8zKdjwC8DbnpJ/7qxpjWVZiTTUm8H3BjC
cPVVJjpydF7cEL2cry30YZOUqNEKgCiu1myyFBIJpqkP3DkLJa/u/n0RP75cRA7QvrBksPg3E0mi
FmwevCx28HQiqeJri5F0MY36l0PbD/VGRrClc+5lUtep9XEz/jgc4nYjkbBIY6dTaDqhTTTJi5ww
qVXRbthCXWAeoAfn2dSKdvIbeVe67a4zx98u5O+dylShl2gTmRQ/ufv/vZAxFLERg2Z1pAruRcMv
875cVd5rlAxP2mTlrKr4rSy0w2SET8y3//cbzl1QWdBVUxRvK3K8Bnob+cxmQ+R+TPe7RF+WlO4v
k7X89yGZIhgzI30Gyvfy7VvbV1EqjRkzhh7RYrDg/NtxHqPOMk7RIEF5YM4KldoJWp2IqZpRDnne
btGYyCRps5dGaQ6Rc7TY8k7tu0C1rgnMHNklbKBHHlhJCJx+n4Z/mm1IZ1Al2g4/lGVMvTRB+LUR
ys5mI3T1RsjzV27lLJXl3SD+Ouv/eJ9kBdYd2Avzr85NzE0ydKpfztAfBakBiRzlrw1lU5CQJsqa
OHhr4jcV8EsngKvq2JHqxSZIEcD8e2AY0xtwOx3woGjyqpJCOMnNOmc1MoAnr4gcTMa4dAD9m4Af
IFAWUCsDtF+YpLK6uvPZTbAlOFlmtRLNZ8NULwnamuyz97CuBOTYV2yXQhZIUNM+UQ780lrEinW9
ttcsdz/U8sXsKWbkDAZRyV/VOnq0lPqc5Nmr1Yu7HFC9XaGcVMvn0iQu2BNQ17JfolRNCdK6jFJx
r0Bryq1gAg9/BhnNdt9MlEUm6zs8xvetAgImN8gIbRTwFuKSDv/cNQyAp/o1DTjmMuyJbm97Eayl
vPMZDnakBbB2Xr5/b+gEmE13OS+oqPjZWyj+tqqqPz57gwor8x/evtutfelWU0khYWUryk0KbMmM
2k1Hk3M+vRBl16EP8gdHk5qSA8ybzp0OLekSlulr6JXvhPmuR1G9CAG7zLpjwi7K4gyL425Uy45t
qUXus/8evkkWyJHGR5SgD3c4vJwMFlk0caaMWEcZLegfxGmSK60R96ige5zmYtK2gJ9DwAcvlePW
aXESZN59XdHPMoRfloGfNhiSqHKMxOBtTce4/86KsdH0YQBAxBFqyZb69N7r3Y0YLiSveMjK4VXM
0eq48cnKhl/OOPIPS5DEZDhtmmnWKrf7fVnirVZJkXBGV/oA1/YE7P/RkPxFYaVncgAbSXEUZ/jU
J2OZhnDHfxKJg8pc5dVs63NaANQzc7p++VSpWlU9AgrZTZfUe7BUWfXZL+P1v9/Vn2ZXalqSzn6f
/dhfx+4W2mpfelnmdCGKNiNdFw31naQ7l1G6HvNoI3Zk6vk4tFBpDikXh47E7sTmHNeoIwwf64x/
jI3xPezVp8QUP0ZYcKH5ICUDIYHiL2eqHx+vJNGWpBfDme529VUFKwxKs8oc7HSHQu9KREOPXp1v
RTE4eWy20rhfDKFHXKr2a67QDxtrPnuqPMuSZjFX/3dsMeV1daUWjC3CU2Yyo1nq1R1vzYogO00I
zzjrN/4ofuSx+EGdmuBvaZV27kGTmzPWfDsipstugE8rYrr/95P86bDLxXGcIYeNxu13ItMf+5LE
LUntyniSY509gRtbDqP2FGpMl55v2JxPd2JKbcnTtAMpixu19x5/uYIfzlU8GdFSTJ0Dlnm7DcwN
NaiTlOpSMbTn6fl0RJZ6FRDz+km12rMoRo9Zou/6yDwE+MnQeWSh8hRW40dteCdCaJ9SIPuCimvW
kH55O39YjiWy/XgvVdakv7rzLXzLdKQOjRK64VydfWpacYkrBlDgFSezSX9rBv80WBRitmRNklG3
3E5EjAw3k6sxdagOLEsPNTw8Exvy6jzX/XPoD/xh/8vr/MPBnX69qCkKHWhVtqYZ6o8xkI9dT0Y4
xSscy9cRHWOPN9yo916W/lb4Nn562n9+1u0qL4RRqKpTocyCj1UFLgZTCVIXJxwpeC36DACbiaxR
VVa+WBzGPDMw4Zhbc7B4afU5lvXLRPRNVGPp0c8r82EtZuoVUH1CJ590EnBL8bjKpSYAwyOuKyG/
YIklZNBWaoq1UCS2xjZvyss3+RiJZkL7ETZf/qmmEimn7Au1FuxKOK4rX1oXqUECeXscgg9PNhZW
laKkMzYmHmxKLnKfOXU2rMTC2uZle7ASoC/CsCrH6iB0xSUC4NOQHR9iAI3bfdIS6d3gUiuarzCs
L23FVXrpoU8hmCTueNZiOiWyRaRRhkl7FhggbOJ+tPM3c+1HHM8y1YL54opPRNk8R5XulCDLhEH5
H9LOq7lxNMu2f2Wi3tEDbyam5gGOThRJ+dQLQoYJ7z1+/V1Q99yqys6ovBE3opuVkiiRBD5zvnP2
WXt2AGlb+IeKmOQoEGn8mn60L8KlxUfxVVSSdOOpex1NkJGEtZ9PKKXF/K1CmkVmETfSqDss4ZzB
Qi3YR/QaJ5+SEQheYKMqiwwUKYz3zGA6QSm1bHBpRbjZjbDpAEWNc4JBRJ/e9TlBooLh44rPz/gT
K3UfWSKsBO02mowIq210viYZbBsThpegRmedWMqmwBbIFKoLGD16dBj1i1lcQJ27SkU8ZojTri3Y
CjWocSn9wgPeQVZ6tWgPMuL2wQzMg2Y21yEuL2FTXIS2Q0sRoHlSaWkvP1pTepYz+haLtHxKph0s
Q9vQwd1SOHg2gCMFFU3eQIqtaBtp/K00OIqYWvWAA5RI8zthtw6JSa8v1mwcTH2miZQ3ua4DQNI3
6Fs3Sgr3MIhuxrh/KY1wcot+3vz9cvnT+SMZhsTioCBb+eHAqtdt3c06C5LcBm6jsyJH43mucLxA
JaTOutcv1oGP+It18GdBCvkPTq+IKdAq/fCyWjTDUAlnusgo/0iidVukOfn84hcr0U+3I40Ic63Y
Uka0fngdFXEQ8Hqr2I6zte3Hnp4oSPA53bpkU0rkdHYVRxerkY8xtji19OtI4WcrPpuqoXONycL+
eHC0qrzOq1GjokAPR1ajOO3Rv4+CfsO3bxEKcOgz7SBc7lj8vShG8QoS8UZsACSbJB97DHm6rjmn
MpZapn4IcpkKlgYsOcCIZoScaedSwRRsg22YFZ9l2N31UbiHK36w5gGYAm5Tg9bQoVCQzQ8xCglp
IM7H3p1L/UHpwcDhau/081ojzARHbqCVRvPa6STiS1ws22LBcCcyHMkybvNIRMj/KbcpwpyBBnx8
vWxDie/q6tKYJRp2laYBsVve1rtZQgaj/2tKXTPRnzhKpbkOtGEGn5VcGnhLkHuJRF4DYUS4sFbs
ItYNBY6eK4UxiZohOZoEqXgVYPMdk4Vqc6Nz5WQIyTKAcZRACGdBvMHyAxcCBOpdVl1ppAJMKsLm
xgEasTUcpFDF0qBTH6pprP0Zzb9RdSF4B4sObQkOBbVHY9D3rUgTZdZgWTzRYzskT0taQd/IV5E4
PZ9xwAusWMG/n4M/2y/11TbVQu/GUF3n6J/2y1hstbxIhwL6ITUm+THXs8M8iptUwq7m/+ulfjyi
DRW84RLk4zYyICkW8IULcuxgEp2xE37xsX4aJeucq9ClIEfjOPfXzyXWclXWasPnSrdthJteWHjR
VPpr3J5I8zcpxF6MTnZww7/4mD+LesjSkJIi1OIc9kOIrDfICoqM5WWi7AsBPc9peem6WyOyDlLF
/eXrv7+wP39FjUz+amz6b9kG4NSoW+AYbpukoQGseYAq8yYF83OZNdeOPQSqk/f3L/m1dPyQ4SCt
Q/56LaXKxo/in6WtoPrjoLBNpixyVEwOBzSONFtaGI2Kjb10+n0LmwkvuDG7N82HOoXi2MzECM24
lvpKesy7i8BG1dLsSp9p3hGRxgtW6kgbNKGEOoHziJFrhxTRG4mugKa4ZYfvte4szbIJg6pzDJP5
NtKVhtcAue3DAEfXZa4c4hi+FMXb1pGC+yajMa6DCZdbyrbM5cfJqs+FUMx2QCYWQbMbdRE0YUtI
XRn/BHKzI13Ha/d53QJNQgCISVjpcPosHDj+3xIT6oQGHO/vr+pPRy1jVqEURGkaDepfR+04YcAM
eS/fjnV1zeYnC9pIGiw78HW3sup1vZvQ77j8KpH5swEED4hEJgld9d9OBu0gzFEl6/kWQvU1Wbh9
1tK+zVn3lq8ajKmpLnB/Hv7+w/5s96fyhOJdXB++ous/rTyi1aQIkiEfpmwhJbgax0KntW79Tant
E1M6ZWX9sMYnf/+6P1vx/vS6P56fk0XNhlITcxqbp42ZMcYSs70dZem5KYfbv38t6ycZalyIdURi
HEtZFX5IlXejiaEHpkxbpUjupmkY3RjZekg2Vm6yDhuX6ruGmRvVp2UzixG97CbMDPKGEjc6CFrD
1tqtEn5mJfQjXZ9OSahcYFVOeQDgVMkQ+QnSZ6jTi9WqwPIC7VuCRtKTZWR5E7Z7LYzBKAGcoy2P
XQ/SZEnvWRth90Ke8qNiR0xLWzTdJi3d2ji3PX81l+hmImL7RNuddZuWdCPVAucNCfy1zcmLhHFJ
rC8UD9hstLSEkHcOpE04aHjcdS1uehhDIqXyCm38NizqiAkcxx6p0zbIvW4DPYTkPAK/xNOELbiD
MZE6oQxDOFWmi5pF+zVurhvl2SQinlrGBpYKXhhNz2q4YIPVPSRlf4vdQ+UZqXCYUs0bwc/GQvRd
WJrZ06Juj8dsd6s1EW5RNL/i0PuLLeZnk8ZaDagpPDBbfxR1ZlnVorusyKtXnK5K5XkAR9GJ6rNW
aQcKvs8dFmW/WOnlnw1eC00G3RAGpeIfxxPnyxDfQhYIPTNuZYD3yG4D2ZVap4aEG6/uUNJagmtj
a6sHCZaGeXA7xUmyDZP8vukpa1YyZd8c1w45+V4E1Qt6e8ythmVFS6QHWLzwEnqA6mCzvGygBVjS
oEH8/bz4SaeASo8FOg+Z5YZc5Q/zIhTmDE1lBvMoyH30U3S4i2S8p0a6VXM+Ff5blR3T1CfM8NdT
IcJsz7IQZs8lGfKQRkTB6jZDzyrcFfe46qHfotVpg2sBnbjw27H0yJ4GxQ90BXh8BfGyEzCgyMTV
GlrE9zUeou3ff6h/d/wG/YhoQFqDKZP0zzpi/rSiWfps5p2sZNtJTryapDooNfOhK/XBaeTJl6yg
csscdHguSw8RfAXO8AXtvSHeIF2RbuKUYwDUSjMyf7EO/UyIgWib0tEaJRj/lpgNJ23Bx57FtjKj
mz7O3oSsvkQljdGaSiNyh8dJA8e71aYH4I+naOqOGqUvewg4eXat8TT6eVRcu5QbBaUemVt+nXEr
MEb+RF+YB0xrUPuowvdfXFPxJyso2gikAgjcKOz8WNUUkyDUSRvl6LMbjJRS+v36mWUjEPc4P6MR
4epOSxnvxmhvjaAHyiRdjpYIu2GMPsW5lk8U0KhuZxCDlGD15+xrVG/S/BYuTJc5e8cfsvDGojtB
R4V7grOiVZHjKHRmixYPgpvAVcW3k8k2Qx3XzPiOxQpAZVEa2yy1VNx2C85SprIvZRxylIi88Fr5
gpsS7QGoAenLSFAMA/yBKLjSp3j33NZKhNbQEjyxrlCeCsqdqcXPBTIkW+lVyR4rYiVTMG9S68MY
WYL1pP8MNdENNKKZYtgiZHNr/RVi6TUMwv0Uwn4KE80NlfKy7ieD8YgN5usaFHaZ8tw2zYPU958y
tT7q5s9DLEtU//nDitg9RMT84zjsrKqjQB4doNYPbhiP34+BqNxa7AahmqQbsoW0pDc1limWccEO
meMjRECW2AHmV9Vtl2zljs7ia1HOH78YCz8bCgjSFBHRCofaH6tqM8WErO2UfDslZQYWUrHB+97l
YTttOM9xfWLrMqgCJp7r+kWfTZpLv1CW/CRooUHQRGeurTv6jwle7K7rOl8DNKvk9o1Z9aQbIIYH
q+baICfdWnPtLfSR2jGs5V/N4p+s/qRKqOmQxiVC/DH7XlBj78c8LrZpj4lkVSRbtYRhZgC6d5Wa
9qqSZqQbU7vXmAN+HkTAQ9ttUJX4PkeduZGL5Dboa3mnzKsF4GABIcSXS9R2Qz8FR2iZLoZJD7GJ
cSixxYaohpiwaf65i/3nx/Rf4bU8//OY0P7Pf/P1R1lhvBpG3Q9f/s9DmfO//15/5/8+56+/8T9H
nNvKtvze/e2zNtfy9i2/tj8+6S9/mVf/17tz37q3v3zhFehq5kt/bea7a9tn3de74HOsz/x//eF/
XL/+ysNcXX//7e2TWwCNmLbnj+63f/1o9/n7byxgInvCf/75Ff714/Uj/P7bLkO5SzfjT37p+tZ2
v/8mmMY/CDeQiZrId9by23j9+r4l/UMT6Vjl26a+dqwxdIqy6aLff1Pl9Ud8HwneqlNYtfxt2a8/
UvR/WOSGTH6FEHX9i7/973v7y138467+R9Hn5zIuuvb33zTau9jh/nIqlGRqjii8LBVBOEvAX3fA
WI/VJJPAHav9Y1ta1m4O4MXOLdZlL7PaUBLNMa3A2Qb+k9GoHvYgrWfWoumrafypT9X3pe6ErRY1
tSPMsHTDgCax2DrP7ZDvzQzPSsJFG3/1/Vyp+Y0pc1DL4x6eTHiopER7Ep3JlD5CZTTup1rDvXcy
2YWN5W5sFxPOEAurLInBWetnx5rkaIPwqPP1mhmLOnkkPu4GX2kzyc5exrKqd+MEzGyQb6YsxRK+
yTbSmDxbsyW7qRnOLmFg6hqaChJIZFdtAGxJURxuhErTbtokezLncDkA4TOKQvancDt2BAdsoeEL
9DahB+w2F0VzlvOCrj3cPAyD49666xojB+tEUeiVnMb9mFFZ78QWtl1hBrdVhPApwB1Xm4diwzpt
Y2zTPItTAx9vWsWUNEJslEqFrqop0Kjh+iz4X5htUN9+PXS6vDPreoYnyhEInJuVyVTMeqkkUWZh
syMkipcnirAxi4ZGmhiilaVBAuT1EEQvG02C5NDgs0CY69XSEnhIhoB9VFhpqRauilPfD14lQqEr
FmmbqvO1GSlwWMroZa3gG2aGo085ndQJTmomL+Ai0+lMddywE9Lu01DCZhsExWkTdbOkkHymRLH2
i9sGkP8aIksPRdgDDbQ4gU7FQS1GCGsNybpI59ysjGWwX6yTKe2JHJTHRWx7Ly+z2FOhMSUlGMq6
W5COZYKda0n+jPv0ycygrZRhdWBjfBEDCZJyq14Ecqhs6B2iGkrVZ10OBrswzNdAi0a/gJUl91l1
iC0jBu0MGjaPk36vEI3QCArhD6uRFp8awGqEaOTRFbebYtk2+i6/KSY9++cDHw0Ljux+iLObtGrp
g23oIQmrE6fFbxwF3XICV6TJ9WKvDZb2GFTbvDbjrYn7JnlLJAiF3LM8Dx2dMS2iOA3SWktPwpSm
4MtE6c7QG0eOlu5kkkElHx8f01Tx21CRPLmnQawTxoca0vEteeOdkGLdniml+Z7iLQPemqSx3t7N
bTW77IChF2Pax14y1FJy1c3oWATSuxqVmhcE7MZCMQynupHOQo1nV4mjiUs5DnGFWFno7GM8J6Zb
1LTWvsjji4Sljzf1OqzQTvow8xAQWytio4XZMACGrWBZjWsIPaQ5K8bdTb1ZQnC6lJBKyRmDbNhV
eYLz8wDhlFYPxVExg0tnSr6mBLc/h07h1BrQzxAySQSl0kIdMsTessgfWpM+sF4KPv47/HYDM3Ku
zOdkMFtuZ4AztGruTIDjNPEs9E2QrlALCJlYcZzFMfGtAgroRAbDKVPM2kuVluHZMDZhXu0n2YNp
70px7gcTKHUV8CEn1lOkE01W8/g4lJixLSsqXcCYnqWxcUx5dHUZ7Yghje+0qz7JWSXZed1ttRpK
JCZwSL6ECTe+qW5vQ6EBW3eZ6GWIKpGxrWIDmerI2EsldyLzvYm+cQKb/KueyzJo7c9CoG8lmW31
3HXFKcNOwUnb+mU2se/OTHplyRGUfqzSKRyUkAyHtoCY269uzdFyFovsO6Zz9yiZSOnpbl6TyqvB
mZjBtI+RCh1QHCW7XokgpwOiitT0ndrDLqxIiMvd+B0P+tjFEOWDdHnnVE0gsvJO+55V0+V0BeK1
pkVgifEWXe1GC1qGsAVZjW+kVT15n4fZ9wGHKbtRZ82NJR16a9mcKRTQpFafsSuKzA4RqLY8Wypw
4CoLOCTL25rxNrf9LQqxxzirX4spPrcZDt+hLoRbnTYyu1pgnwZm/5oHcwymCyt0TV77gzNaBHSD
rUoOqGOGTjwVwPHROawuwh1NPnmItK6pPotrRJN3FmXTXp7FW73jCJHhVZfk5lE2pl2Uy2RLZ2WT
RBrWzhlnRLkSww2WlKuZrPIsB9lrRlUB+5n5s4rFXTXO3+htrPx6UF7CtKJDqI6fJ1G6jaJe20gv
lQiknWSO7LZrL1MeQ8isY0MkP9k+x2VyCPpgdEYsfexapINdaZd7VOXfe0ycgtUvJAguGoIi3G0F
J5K/lwttOUigzG3VJeXJakPD07NlL42IKErzRc705IaKIJcYrx4f2zBMnqLxRCHN7DrT0eV4OAkz
5dSq+aQ9GZB5gqtjx2vZXe/FMoXFITbf4jg+DhJcOIneFsw79Eehae/lkZ01SLqrqjUHs0mEW8UQ
fGokp1ADMY9DeFWwcid4vB8iLHLHAl4yyfjAB/1+oIWCnzE/qjQfdsBZQGh+j1vtTe1NdM2x+ljL
+GqnZevl1iBDFBlAYL0kono3h7V67KFz28PqvSTE9yw9ZrvSmHWQzSP7RpdNh8JaHmejxHJmAvg4
6ydrNN80YXjS8WIOFPVqsgPhKJB6o4Y9QD46sTx/q0dFcKt0xitNlnaZjkFWq0ivhBHlrk/Wki33
jDgadwcjdWdD/pYHQ3XL24MZrcwu+AGZKCO9Qe0+7WIJPFK3ruFjPz+qTAx3xL8zzD+ZqstOiEb2
YrjhOrd4Jtdgr+7nVkPlZWohgfbCQVvt1EH5X0cFV/kaTGwf05OP389LG2h3IkmUJqzUj3q6BLWC
TbS+Qs04KyBBhNjWatGhNySy/HDj4dnQdtc4UnSaFyrlXUiOJVNYumib73O20orMIg6sCjowKp4s
PD2IxDp/l63s1GnKUWyKd7nTXsP2aRoCeItIhgxqBCpDtjcfcGzpIu1xyNaKMDTeQjc2RZfirdX5
KfHHkuZHoyn2ydi8gYdAhQy+NVPvpDo8yib1wloHdDrv5U7am4C7eq16lmbaTHWGmFgLM8nNLaPR
r8QlApujDJuFOP0QF+Z70X/vorbflK1c2PkIPjjMyg/0dHP6ofTLJkrB5tEB/9IWIPxD7RNNqOxO
gXGNs9tqHIC6Leu5LJkgAWoWhQMlWK1FmDwYZtBXth01EIazWZxJtxuOEBivcVEdCoWULAHCMaw0
bLdTywRqS/GPzNMpUhanJfRjwDry8L4Ae1/05WI04Xs4dI+UgvbmGleKtbIvPlUlPNOVBKGuzX1M
5U4TKT0+E6VYKiRLIqv4iAt4tgduKdDaL0T0470IVXrG0esmL8B0mttygBZWewWmdQiGlwOYk3sj
Ac8uheJjJwE3sXKWlinHVWTGANfUd+mYTE43PS9YLa/BKZjIyaQn3JC3UySrvGVNcuLO2kgWkg6Z
uiAEFIu7ykkAn3qd+NaE91kA4w4i6TlrBFoMBsmrLYjh6bDpVPkVo5JjEgrvBiYymgSNvpB0Jxjp
LA0XDVMvdTdUGfLX0tyS9pZTkHMkdB+kpoCdDJo5GNqj3CbSpsu4/YPebAvA5w2abgrCBY4dwEf1
lZiRV8notSh77AQWL0MGElCxbjJi0ux7ARVxVI/Uer/+qZm95WJlndnJ+mOTzvd//eTr67gG2ocN
gfLPZ3/9ytcPZK49nO71r/3x8PWTP7405NXve463P3z/Ty//9eSvN/bDc9I0OShyX2xSqv2S9/U8
dtj2X/9k3cfe4o+XqjVpaypjRLAe7LWyvy+NtPK//vDXAzq4Zv/Hl1//0sv2z9+jnTPCg93BB3b2
rN58y79e4+tZ6l+f+s/vqXuROJVjslnsWzUt9/36sOS9hMgdlK4GkghG6PrNr+d8PWhNV+4nvYE7
qz+UESqoH37/jy+HFL553xmRgzMR3Nk/foJze7qpuUJfPlwTUg1u6USUjOOW+/U9Y4DYOWa0FaeU
Nf12bi/4r0E+iuKq3Ec5HSDsMPyzF8Jz0eHzBJ5xjG6EY6viVIPe9ch5IgHG7oFEJSgNPHbqvYmF
zrfxotyTGzwhOx6d4UDkQqfyIyzfwKmel2ciUpkc2wcd/3SHgZJc9vGDBGxYze/NG2wkEn2PURST
x46vycm6BUC0PPfHqTIu2YN5VlBdfYDQxjWqmW8k4mEncyUom3D/R7+/Mn85q5AalWnIfW06Jz5Q
ixGMbfwG9FrMYdxs9E0u7TFo5J/dB/he0IioVqCFl8PrFDjAoyO2Fld5b49I3YHYb5RnlhIcqvwM
610H/tETrgcHHEUkMmc5OGDEba5wjylAz5Z2zODY+tKDqu4j+rolQM+ebg63eeics5N5XlgtAFVu
sPYQpRooT+JFp3xf3oWdX94JJbLqGx61mwLkPzyGnSy/LPSTIkYz8UMTjjxKUE4Fu71CHaUH0ocv
Fg7TjnMPbhObfLPC6oWthUk7NWWHLbloQPAhKMHfXNhCReFovZdBqKfs6o76AONTfZjuEvFReDu3
OHIF7rJF960csvv8lQU6O1M92eIEeV/ck253cOT2Ye1xNAu3yPQIcm3Dzt8s/8WwTjPcXGp+2FIK
AUhZuHeWvqdRkuwaEClKdWj0gFrELur75A1C7Bar7Bf1VHkfHEzDG+vYjS4cUyjErwCib0JS9Zfn
ycE23Y5v1jLuvvKARmBeyfHQzgLnDJmx2ZruOXUGvk0/2PpYJi406nPwae4GqN+YhHwLHswdWuKN
fo6P+k7/LN75L8jVa/MM6P89fpRgDnwKvd89qwkKGTs4hx69izbhFxdA2SJ1yV8jPFf3Enls9yqe
i+fc0c/siiAG9R0IBhir9HjFr8G3D+vRPGNpOngo3HJvwpMw3FvQaWVb1s4kkQDVGTQhuJm9gVIJ
Pj30ysf6mr4iI/HF1FXc1/L2FN69gBWVED45B4PSJq4/NhVlV9vqKBKBhgY2DD6T4hlEf+DcG+kO
vWL8GNxot1fl7i4edoJz7Sqvea86rI7d5BR7VDsNyekfHxIX4zZE7HQ441nkxJcp2mTfGsXNmUsI
DaB1jvgGpKT8a+EaXorTDFm+OpW1vWzTR0q+A4zITb1ZDvHElSqPkI0PQuzvyseOZNKrtLj/+10S
Gn64z00EiuRS7vqSGeDXSuK2XN5wvywuwn6m0QlM+RVGLWMZCCdQy7XJ2Kme2htOKLL1pG7Is5Dr
cZYPBtvHMbmZ/BUVCqowvu2Pzam77xSWkPlkHnHqceInWuN3dGz4V3XXbGsFMz437lzD++dIuabO
xnIyzqi2MbvN8wdWzVvBMR/I+bB/Fx2kYt4KdIvOxak+PQq3gQtWfrIZPPk6nbmZjLIDNmLhfr2Y
7XVHTcIeH1MPVyu7OFXFMQh3BjmOfZgfxL32AdVxckAdXUB5BngwMZPx89jFt9EZHZVlOOURGvcr
SZLEWZ5jD9Cxn77GXrqvyQ7tOeeUFwImrlwJXMwe8os/1rbxnhCleOJx2UXRwS9xNJfd/Pa1rM7y
pf9e9A5XpRH83llwhYocOlpgH8e3peXUb+1tfEc7Zc/spTbyKn/CkxelJyJdUln14MUb8pOLK1WS
w0SGvTktkBMdS30bPrXWLbpj3fnq5Fr26+KK9Fd+j8VTotjvqE50R8Yx41ar/fQRxu5z3SNv4Tsw
IjXaEwybTBSu9aeI5KbDnMiv5aYRHGIr5X28Fkhu5dX2kyUs9iBwHRks5Yar4oV7ABPQgl76y0ip
6MTVWQ6oYXFetpt304VhydkIrr5i+igV+PuM9Gi+UYdv5ZHq1CO2nC/pAPJ18wXSz/fMwhBapp0t
N8yRGKeZO2XbbvpHycXaEp4bLf7CXUK+RvKRz2EizvPBtpbexK0fr4lLeLXuGPfKO5slW2AN1D9z
QxaHEafb14Z1mPKWxzUAJHaJ2ej96X0mUhXdidIq2185Oeu9J1VTvmHpaE9bEPTip+KukkH9GPm0
HK9jr2odoX9CjoniOPViQrxEviNxmT28YsVQvoWX7B5E+OmOtyhem3s+8Pqhjyw9U0Dbypb5tkso
fgH5x4JxucW+ADuT9f/huFveIQLD8fbbx0l0Y8NeXPKst66ROcGlOJeP5WOI1T2I79HmSgAgGEtn
Tr1J32QfYo8A9kp3vEawu0l83kGKKgq2de3RSSDObElD6iTCRm65DfmVnYFl5LmHYSo47OdYcVUn
xjnbW7CvbdEDILNlWCWf5ne99TWZoyZ7lM8Qapkr9YYNymcn5QNiLXSR3gtgz1wV6V2+5nuD5Tyj
AkkxW3YC8nNg3ZL7zvJx3Y33O5WNyPdhPGntnsc9ZD7EjjYS5IWS6W0Sep2IG8Vl2cVXrQdG01Ze
aeCKiqeO+BQ9WB2LJeje9IGD93v3LD4yUa+Ri+FAuFcO9Wvi1g6LJ2tGbUeyo71DFKSnMbT98NC/
6ftqxzR4Cd+CV+Gg7OpD6AsuCQDTwbXXlvdle65bzuN2dpbfwgM6etB3rRMY3tfC5LI4udBV8F3L
ns5Yi9gk6BDKNhaKGpxsHk1pwyV0Zm+9iQpbhmon7sM6TOvNQNbIrg6mYsdrvd9ufXDE3bzL3gpC
NNa6kGvTbszEZeab5+ogsBZyaBAkkhWEQ0v5WhDDqXse0SPN+VnFVV1l/8JCNwXCHdwMnSMrvpRv
wcYYJi6v9xGp3zhqaCfbhdxaPdlp6iGJfekudQznugH4I2wPrrjRbGLPe8uyZ3oQc6+zbIk+KvIO
ftjY/WtzilCqn6Ehe5vAJ5sFCLqzdYdRfqe4MeQdb7xMp2A8hfV7Zjj5Ry08NBka80+F0ySqy6Nw
QG+P2BeTEXTr4Vnqq/1S557wlFD71B3Gcr4138KkpfoO3mbbGW+ZyeDod5XbSfjbLA9qhbJjV4Pn
xhFidCbjnhSnFtxAd1K9VNgIxYf8ADYGbibO3XI9rAAJct/HYGvhbe6SSaC9Z8+yI20zvzgl7qJu
lXfWNvYTAmlp1S5NNtO/587ll8Lk3vqEKzVcxE2N9hTD9+eIiXdi5YnQDOz7K23kj7iPSbj4snC4
hKAE1NXA4nHXYo9zV+s35OMLbY/3WTh4H8sBAf8S2KZqtylSq82AJQ2pZPlRYWqzXXk6c8ztigvN
Pa3T3C/VtvLVq3oVqi3A4+u4UUzCiG/ViXluPOOGshMx09mRMZFBx/N+Fpvsip3fSRpDGBK0R5K4
gZEsbRBV43M1kYIOXR3Bz0qN92NWMWb8aGOMc9/3a7wjjweNWgSZoNJLip3MbJWn/aSeSKks2bGJ
feEuSG7DyaFY8Wq8BKprqrcTJHFSwJ/CajC6Xg/WvowtBZIy73nDnoAhNVc7OwkcPA5tsqvuCV1I
P4rjrlZtyn/V4CjrvfSY/n36lO6TxGc+Y4NB4Ym990Edt1p4o63wdv0470Vv6D3YRWV6ng60zsJm
sPyu3ufZIRKvgnqTxF5euK8xlB48ygiLZC/YRDEGWezTy0uC0cNtc54fy9EbZV8s74baoz7fYyyE
E9NjG9MZicrannWCtJ2iH5X2fhaegukbcAJY8iwuOK3lrx2eEon93JFhJgTHqKJ1sBs5TRj0+oaF
nZlHgDFvwv5EgLocwMkz5rH9sCNj37MLAEDfJG7Ooe6ITQibP0Dpx+xeSB8o6uxnoJzjTntv2QnG
c4YynPoB48eWe5eDmbQdqm2Tw0TdT9VWCR5WK0JWg9LB+Y2im10qrGZAkDu4leV7g82nmB0MTlvK
uZcgx9PN4XQVlvXOeDWvI4YxpGRhQ9J2Zmzoh0l7UlLlQxRS2sK3hJ7FwBGxPuDSnCjShsMmoTVE
cUbw5o1fpPu02Rr5AUMibA+m/jvnBHoazHtyIWqABsjGBI4anUKDAf0xs1sk0EQ2WeoHljcLNwVq
YJxysCcJN6d1+G2tU0E1zNpQjklzV/uoortkV+DA6uuYcSc3Mx1RBGHsI7gtOOV8odEni25IRxcW
59abNKYY0orAgO/yFDY/BxKEXzrKnZX8ndOyc6ETNX3kBizvRIMx9vT7NGVfrtNznuICCTaCWjLl
kkPEOqi+mca5Ef1a3LNlS5huqO/jq0pu670CJ8hZ5squJGvOVQ62MOXmfiueoTxQ/LpRQ/Zygtip
gmfmzVcWGxFNZeLTUcQ2TelYzDZqvJ2Jl4VHOnByP0KhhzXfcyN5efQZCDaxO4B8qM67eHrgTbPm
YGigVPuQXAhbEQETa92CHZ/gDg9sD+xPdndi3ph7hRK2f6LTkfi1Jh/uE3fQBL4lf+XAucJrJn3r
bl5hzNmv1aeynZ4/MAfRv1nAmz5hSQmc0ziUxm8xC9N85CY8G8Q0DNEn0gKt3Zw5y27jY35JMMwh
x05mluPdm3BPu8R0r3OR3hR3OE2AnT4IuwxHYRszbh4qvxLcDJeRR3PXvA/PrKWFW19ixh5aUQR/
m5Z+NI9qElVkolQei1N+TPd8ILu717Zr8mDTjP668ZJ1f08En+WGkx5eOqcC96G76bPHvbgh0T7Y
obiNdVsjGcGorr28fZ0YlfidwBCRyXsAFcP2gpGJq9Aj9cP1KwRu6i5GZ0U99wzleTyuG8l0z9zi
lTi5b+pHlrHy0m+YcCnvrw4dkzXrprhn8jIj6YlTPPIFrOmYEva2TPg0biOnoQi+k24iQKmCM19j
r/qkUyuied7DOCjf0wLBQdapv4uP0oXpzqvkHBrOHX7Dnyn+k9f4gj/YocRukfBOP369n3A4JR+i
t9xYPtteeSTIr6ptdgr6U5F8W4x9K/t8KBSR/Lmc7heEsuyRr8taMO0fFQIq6zl5WdtPfAlfg618
JcEkvKdekH8YldtfZI9IhwUS2yTWTNKq05mh1Z04qUrPhJd4LX1b4bOkC/yTuOOOG5vmRK4Evx4y
TzGeqZ5IRMvFwTQ6xsuQxFHctsSiJKup6Gc0sxB+crQo1dXRJn7Vv7WVz6wJWf8EOz0SNGnWw9UY
/NBDrz/6HNoHmAS4jH0rN5JrboxyxzEDmx0FR0T9FOffJdt65sW70UeSJ7Ad16ssJOk8cXCj0BMf
BB+yGyH8ot1055DuoLvxFj8aeRc0kU00qyrnMtiK/4e981hyXEua9LvMHr9Biy0JEARVCqbewFJU
QmvgQDz9fMjq7nv/mpnumf2YlWUlkwriiAgPD/dXE+zDvLWZX78YQAEGJ8lWxdVqy5I1bNUlEG72
3p6wR6ofDIyvPsMapsa2gLggvGjn3AqKOPo2BHnBYO1klrvn5tPwx9P4EB/D5/ZxZMMk6cQYA3sx
exPfbaN+e22t50rGlWP7Ph3SdgOcuCl27uqdQwjhYpKduWz29A9m7+G3uFbOqWJ41Xtgriy5IiaL
RCIzkc6qxHEtpAnEqRYv4/sqe0hahEkHsVD/+lx/Fz3FD/AmcjYom3VHUXWbveXXhwql6lN3RzQy
vJls11h6qcce4BXx9WoP4wKYsSeOBR3ofs3dBu1EGzF6d6F/65d29J17YvMjcg/klziWDWCY6qv6
mu64kXJ2wbsFzToEwNRjRkV3OUEVwRmOgCzzyyuxQPGmzv6DRTWMkdpsQUAAMEB6WKehA4ODrGDH
r7T18x3mbOcZ0my9k9WjxBiaAomCRneWF7BmLz11GfRNZLof69Ab9Vua1epnMN/agg1DaxbBfncs
nuz+ZmrvuetnmQLwcMwEp3rjtEQC+UfFRtCAwaUR5FZebZ3k+QWErjQPsnVCmMBYPvgHIuNAwVn/
u2jhsdAM2JuPECSn7miucaiZ3OKCtq+r/cPqKBh/5YUrpCPfMYD4++F3ecOo/wQbcXR/2ncisC2v
DV0WtBM5/oqPQNfbh+hEsbCGLh/U3Vt0S2AjQ3albcJXcDpC+BLMg4iXbAnAsj5I4TbgQveIXzyG
mMGF2/65f+a/FXHbG8/OfVPeVyDOeFCZr4OEr5V0YdyjnJv5AudFr38WLD9L7RGGsWrckGnY5bs8
ig1blY176uBO+ZkVla8BviZrYzLHrOqEv8kOBfUdTn2J4TrjEx/2QXKZ4ZHpdvjNka8D6KpHA+tc
ss3N9Cxd2IZgIbPCwDih8EMQVXtqtMdyrvLV7JJkbit20369IG8cUTeykK6edOyVZNHsiLDDEjAM
2/tZAYszy+2VXL2+FmQ1ZnqZPrhaGFNv+SPhPstVvI4+Fj3i0vB1eIw/SV2Ii8FyWSCTHcuStVfT
I4nF8VeOSdBrol8JMVNAP2pCWDgtH6xu00uh+ILXoPSxHOmp7871TKIMqMHUuhC150EXnecZNGav
sEs/YxQ4fSgUsWlxBpoJlV3mB6T22AXBFfFl3RXPMtaLZGHHDMO49EGmTIkfe3LT2Z504SInzTYF
K9Q3DjWc8/ioe1iMNxvi6h2TTPvor3DJcNDm7mNZRQ76SnSfgwsrW9B/UiFCCgXMihjB5B48ReSK
sDo8ghGEOpT0ZoA1tSk23TdurkRUmbkFctcP4+gZIRgMYQnMiFTgquZWv0YDNRiIZ4/RIQ1epCuY
KEuGn8UHICUOixuk+2L8FQHnfOtsig0GbtWuWraEVQiJc0UhpmSkSNmBJCl8ncez9lzeZB572yuX
TU6fQ+Is8m8bhCbD/MaV5I9pY78mb1kUsDRwNMXj9MEnsawYJOwyLqCEqTc57KkHk6R2iyaFXZ20
Dx3XYha4t/g6XpJpHYHZU5iSJHjhOc1uLAODHThYV1YtlStDbnHV9kjBPlFJNuYTJvVPNBW+8fo6
QmVn239kWKBfpyMTGbAaJhiWogxwkCabzQcnN6xyuSCsXQUhVuaRqK/pCNyN0XPsTepQUvLRhzDa
52L2KbVRDCV/zR54LcBOQ3CReaqx475zN7AK530TkBBpNY4R1m1MxNd4vI/uWgJ0FB8hdblIzvIG
Psopgwhw1HimOmMHpfNaSd897Jg5XGG45ADWPplvpbMzo32tB0TOnXYsjGeJpZ9jlkK3bH3cbvLW
n+R5HTzJmnmwZJNaQ36BIsGoRD3F9rgP+laGTi9I27xYciV2AobKlcBEj2iN3UEy5Og5Vj6ZXzSF
8Qyezt1tAEib9dpwvr32yBeyknE9apaU6YFni3aL2XipeqCJ/E7KVT3K01ZHywerLl3sKaxXTO/4
q56+uKjD+Mrb+Z41XVktNGlCIs7SjlxWzojzqgl3BHfElbQ9h6RQr6cExtML9Jq1nmOJW/ZCrjjX
S5dQe0ACwbWXNQyqNxyMZUNpAOwhL665i0CU2EK5fKaJ85DApGRfyS+cdQ7Y2GRPwP484PBB1ulg
DOkxwOId3JqVkp2PlFqp2XDX0yRFqdZRwj3jXMkGw2yNHLmp7PNcVdqxJQANZcMHcv34FE6Au96L
LWfF2GoJmUOXo+cYuUWsCgylEP2TCVGBa+5Sonxzii1n9Bnv4CeIai9L3zqwPZ6YewUMTezASYAq
B9tbB63tmcoLY4WHQK6qsX7272/mG5w+4BB00mqYbggWUB93SU9qbdMyUEePA+VcZxhBPcmwP9UB
l5+vZ+Mvr/Ny4LLyfirj6w2NtryJc6d5jdvI6TDoNY+jYhLxDC/hdoz+RNNpsp42Z6tOWw4t7+hj
WS8Bx5jggcdKXrt8HGfOmzheBsF6k2pom24Js22z3kByUHwz1/KNPHen8ECyEeXsPURJAC1bm5b1
8/jGF6Picl4kMqYd38vp8G/prnygCcyDhSOOl+DUZM26frWMG2aFoQdMeVqueiMYqAoY8gbnR04W
/hs3kQ9bJ0ZCe6nfGO7QUKx7sI46+Y+948YyQfgOXsht5ww5TX3DGQnTb+4idS+xNiyYZd+hPsiL
ZGzyVKJfV6xTmb75fYEXSLibqOo6rvJAfzfgiZQBJlwZ83x5COtZgsrpzdZt2uPb5lbWLeczMpSI
B/fWcuI28FpnWQGUEGIK8LO6DqmV+griTrjDWIXW+Tj+Mlof3ihXmaPgddwGxT5wGxYgBVzssMaE
Mak98oZYPo3OiXod44Nbia5jWPiN4vNN1NxpZ+uSQyox1SkCOkd66xSMXn8GOIe9nChsMC0y7DmG
I4Osvx3uKZBG7Xadi+m2f8iheE5cYy9uCFtg6fiU2GivxJi8dLX4HfV3jo55bMQekSNGdF1KlxnC
3coWGaj7xXFZTpyB1uHXFJpYh0VlHhT6GUqbrO5sE8kPXGS9eNnNpV/J+MH7jubBGMsULzJ2svHM
PeYwRfjA3LO6Kw853ZXBVW/hcBCXh8reEptWchU0VXDnwTmBcXekO4P1geQJhuNSBz+Xf4MPMOKw
iHGSfTaP+hT8vsKspRKGpAmIKnbaLrlw1m5RM7GfpgCuG2c2Sx63hLnI9TE6nwlHtxJTsL3Vn8Dw
uBrd4lUZHVYuoxBOgaUi24lemF9iZV3suHVcKKrWWuzB1ckhfHJhWYF43BremkjhRs5x0zzFVCwP
XFNFJ9BYBwcTkp7DerMDk/vi/LivDMuQup2+4pNjfnQ+mruQcyJxYjAmBy4saR6HxPmvhCALctGW
DvYQMH8TVWtuCj8y0Q9t8bgsR75+HQQCKHMruJ8TLu0wTnwdlJOsjA5yqljeRMcSvkT1ZhA0hjnN
1mf13DYdeD9coPvEfGEyOsf4E5Zqcb+OV9QBSVLtYDZ3aflG9sAgI8ElB9bJ2qoRPRwERk/yFHqN
9CzD8fyZdvixmGK90hpXAKNINsg79kxCC62DCueiNyuXQWL4XQOjwlsvuOnqVKScrfEUkzuwlkPv
osIIe8rFkTecj0K7g9LfPICzweRw7KMilVCjQIjurDz0mQbr/NG3jQ2/0K2h3922yI0OJ/7ArW6a
Y9uQVOBsAPl4O17CJ66orJ5hdqUg96rLDKhYQ9SN0+1Ng/6HfWt/rONau+NeArTKFEQpezYJZu8g
hYRs+Y6ZNXQ7CJcguaxAJTApdC5cF7hueFQcWIdV1WH1J8VvLhb8fpUW021IjVzsDd0vejeLPJbn
Sj8wDDkLhDRIoCUCdSZo66UkJW+ku00aOPEF+02YoJHM5PH61KeVgpkGI9NO6SV+lz5hrLCM6b+a
g+TsJ/u+qLyOa0p447xY7V3duXAQ15E0BDDLMUfAKlE+O5LbcXmWoxZdqOxFzVHExxnneow4+4e1
6gWUEKONQoywzdsDa5UK5NSv45q5iGeX/g6MgLqs5tfNnoHJrWDIwvgHkkJ7aL4wAw2wPoIsa8MU
KaNHNiMb/whpLeKN9pGnWNrXmCMOujvpg8d2HPBRUfxgcgp1wF1jJy9ldvuDlN2jQlDM61nwSnxe
1oemi25OCzEyPsaQra3N5OzXSJp5L8H9fAUR4eutzmXm8clUnNi30SnkA1RGI0X/eV1A1j2bPmI1
YCWBoIzefFmi+UgTyR3TEnJ62D01LPTdrhYHlY9avD7xuv6TAU8NJNTumLo9KvW0KyxenN5PnBBk
B2aF1LlL45qyryAEyrykL5KIabsMNEtTNN1L804GOo/cWrrj7oy5V4ujvuwBcrjcEvJJRFwsLD+L
EZO1vs1fGTNMKY6MlWgR683mRQxmFiNWDm5RJPtyHnDTWHkKSCu4/zKROcnE7d4hhLBAsd9JRsDL
B38kbyZezrcFnLViWyk3LGNDcm5teMbE5m5EG2TN2FljH/Y+wDIecg0Jzpgt8kSOeksFx3CA7dci
A7eVdxURjTlwxs+OwmZHS046oSyhP60WFcbHGu/xUYQgmc8Ski8d/R0QhFep/VIw+qNxKw8BcwY8
Ldfe7+EEUJIhEuPsrU8W+VuwUZJ18tV1+4Z5AvwJsyjfGivNoO9g/QUwLQCT2ZxbECY6vJd22+Pe
uLMnp4BOquvlxpFZPAwnARVqzOqgNf3ExVwfS21JtUgYZsrHs8A2zdIdhrZRYQmjUzCZ42WxkZuy
UR4+GDpgk5YKt8hgcqIlk/i1qd8l9aQdlKHSDk6jQCNLIVGVehHQsPaW9rRRFP2sYsfAmJKbLJDH
mEK3RFNLYralJ7XZeAhlSxyiIYyKzaiqzKRRk7dCZhGfHICz1lTGw9xmN3ViSjtl4Y50o/44miPS
Q0gp0FgxsXL1mF2K+KHBBMPP6eNltwqrg7UYX20RvY8hm0ytsTvHS+EPqIkR10SRjfEGpGnUdZ3c
yyzlOtlatTPXd/68PTRN3MQz++bnT22mFQQ58vXnOVRJZywmiIjWtqBSnXocpM3+MDYJl2wQp0SF
Jpr964caLRAxfx73sQUZVK3trdIwcVu9bg5RFv/zh9b5hlGxlWD+Srgh3//1gtRMP+3ZHDytLCkC
rT9avLTQIv3X45/fBN6eCpKFAZ3NFXUPAxbjz6+5XPGrVNWpX5bLUWpgdkpZO7uTPuFxbVnMkQS+
v9uH6Cj9HK0twQhtm6xHsX/99eePv9+4vhtmJ8/89cc6CwPRkoP1HVgPTqbp9uebf36k653Jfg7n
59efPxp18+zIVBInjW6lqJAb8kp2unq9sD8/xvXhH3/7eeLnb+oQ77XUTHzNGk+FleMDLaIGqkuD
IS2d01Yc0UOdNU+trHY438aW21PfUKNudGWBZ7NqwjJ3TkNqm56RW5WPIt/jCDKzQBYz7BXeTkEG
yum7y+WWzC/8iIwsJyJoDlXo9N7YGBRGFjhtKRBaagkIBKKMbkoJooyGELpSr410cQfmWdspIXlH
Z5MFjx9hgE02DzYCeeNt3bMhC9nYDmWOq5a5eqvkl3ZauwltHY0uYS97Z7I/iu7aGgCCRquUDzKl
kIR0XU7QxozsJvUNtaYQAkiit+bdrCq3jTxXvoZ0Ga7N4aafCE9mOIe+0ZoVhmWDSUoAPlfNKKLm
qZfobGmVGO47eJU1qBVuX+G5LobAEHgWKxpFuBa1sGmgamiTazkGksb5CA5V655Dc59XTFzpaEao
r+/dFikIt7VOWaS0ZOTN1zRIbNA4o2xN0LaoppieShnVejYheg+tLVWF2FVSskKJqsyCKMeuQXOx
FsJ2RwE+6sgI/48wQgqFDKOokicMZgL49ImJ8nWVkj9XlpUEygIHqQJlxioNIDELKRMNb6LiorXN
qIO8PmkOuUM5EW3KWK3TrOiKgo626Y3+QLyJLQHjn8Z/LX5p5lAisYyjrTVUup9X6YcDAmTgrbqf
NInNKyd4jEsKMANglRlSj1rAduRkGeG0pREtTUN5Lhr1qq5ZF60QgQ2ECNWLDloL5pFzMzkjs0ZI
li/H42s1cMSSlEEKRDIASw/jIrN3WUN8KKdoIbCH7FnH2avVE43KxoeTOsYpGtjgCoNG0zqJnhXk
KEiACZAkdT4OMS39DVpWR0cTNEqgCiQsVF5zZQ3vlQrhpLHMz7SDjdUoTl0rtHOp1rh6DjCkKPTS
grIcFct4aVQNKoHAmXtIKiaQ7WLLnatRdDeWN51mOs/4R4vF8JxRQw1zKoM0qfpgqA3Ej2rcDqX2
bFnGiH1e/2ZGhrIbxwauCpN320jW3aAk7HvJjGd9ZCfrICLPSSwU32rrq0QSFBtHetvQ6vxqJMK5
qNCQ3iAekURZIt5oQWYoujIYEvkYIz2AGODopstcwFQaad5Lh9cskagCLT0Wrgr776x/WZE17seW
xj7aPi6ayNSDli0H9PeJ/ufw3UARjkxkPHciQov3oWisndAV59TWzYl+GvQpM0xyQuVbmzsaaGqA
M7YAag0QknrjiIBh6iPSrTJdvb5QmoO83PcmzbNd16qHEnIEbX6BLSxYbOpMklQjsdfmZnegQ2rY
yqHxJRdV4ReV6YdKzk7Qdo9jW76NZk5LGyLHi5Zf1pFOp64je4aUqydsBT/srMb8LIk9O6blbaRF
pVE6fyL+1h18Y5T9mNS0NJu02pQOXI92GZNjyj7i9CJxl5Bm75GseCUtQgOxGjpgG8MKpIF4y1Ar
eadG1qGoBRuLFc5uNsTNlqbhQJGlJRi1cr7T43ifoqLDECk+8lA92yXk9b6a0FQmjxtoczNHKmtj
B2wYt696N+2RnZaw04CmIa0NkvW0RDvN7h5nOZ8CTdZODbcGyBH2dxQ723nQfhkj+Q0dVyOYAFGR
osyXifruGKUkQomx3Bi69tw6SgfysSRBm2jEhBVAVDv35IQ0YZl1Bt+sFVNQKRhtVTFVZGlHI6zm
VhptOnJjXvFlp1s90kc/CREhmtWyPCwEMmZeocRSa3cDdnah4jQ7FuMsUNNHM6rkSx/WJydatKNK
PcvMEvWhnwVFHahYXSsp2Oq+TbPzNaGoti/G5HuOEfJQtfixciNaToPKfpOSBSv3ujqHzZz7KU3H
dA/I7/lKkZARIz3adXuS6zo5ZUr8VJqCPI9KxpwrZ7zBWTZtMe6kzEIls6ifGKXbupHqs1n0pOdi
JG52jNxLOokqYGRcdan18sXA92NCRWwKT2mnatBpi3y71ISd+EL2p5xsN88ouzQ6ZSA7U8zjEIqH
PlW7IKJDh8LDCpHQOxy1aXJOsmanW8V3Zyn0ByifIU3qNIGOY9BpSeYZpvrcF9HoxbqBX6CozV1h
iaAx0C4addXcGSPpkdXqu0LOnxShwdHo5jsJPVOascXiFXbhOhXuy7Hq9Cd10ohtWVoGXai7UVaH
k1oXt+O4vE5Vf9MWHRhBNmn7RRYnHetNv09iAQY9XnVQw5sUo9tcqTByQ6G36FHdtEyjBOqcobhI
Gp3RahioeJmSWkjtoTdoSOpMQIWmV/MH2n9uxnk6SSK7SKnpeNZS0AVBQI9ATMOOCndeSUFQUqn8
KtPKy1PDI37X30OZ3mcG+32pK0Dllh0kROj7IoLWYcbDSZqde4U25KhsHUomdgmB25WqLt3Xont0
TIWlXQJVVEySrSWyP5OFaLOyB6gyJjhVq0aBKQNpZqVlBP3ozc4um0gOFQHVpI9hmlY92JzdMGdk
ZfB1q4JlnoozXY9TVn7TuL8ZuBbv9fLStMLeRgn6ZaXg/E06XpbFSc5zfGMbBdyG4XXWJ8isM9mA
epyX9Ng37XRqpQnrgRgJHJPAPGr7p1i6Hw346JnTNbswFV/JrIdXh8qSXCUDcgK2fY4i8Rl1Vugj
y2PU+6amdKv2EzDAUgVNQUifKcUxbgv9zsi6T6UXfqsSbjQ2IHhrLy9JCBGjoUu4nmem8ZvVdR4i
ZMgAKYJysxKyBS3ZRZnOs5agrVRTQrVTbTcqSB6PFkkOaXhfGSS86MGiCFnFtEpar23iBKM6vLLh
3CMcl22qVVGixlGyn7w6DI1T7eTHSVl6us1XjEmurpODE2YKD27Op9VenAZfA4AegWLKg51G/7PZ
eG1zMhJ1ubGSoTkjTACsPxOwgBDYseg8ZapvNKU3kRWi9DrRiJPFKZ2k6RKyNmUfdhWm+LUMsIPQ
+0E0Hch1MlB4GGUk8i03Vl1yJOOoTFK3s2blWTOzm2UYzbOSt0+0rbNPrt6cKQ3pqsqSM82Ae3Pp
3GYmtxKhCFhNqrZB64A6pzzWrqncgZj1edGRUDQFMgHludS7FAR8FXEya8PLo+6QCtE8ddAWdzX1
ddQd7k2zBb7Qa25ZTkAnZKr0jVICDbd6SfNede3TgXTYoOGOjq4gGVQ1wPP+tmvkZD+kCNURfIOc
WZ1AGqmq/Y42bOjAPCzsHPmzzHib8ax0Y709jjQZA1oqb63e3BSV5sCAWpCuY/KY2eyRPHJxDRNv
SzMlJJWKXWlO807vW4N+bMIIiZUpR/x8rMBB8Ah6q4h9Pa2Qf+ESRM1eHlGzHtv4mDR7BBNXSDVi
GdMY4CHl2nwclCAUhb3VqoJ+N5bJcqTTAgsskPDuQZNz+9wIkN1KrfZVsrYhQPgsFUM5TuFykWWh
7FXEIfbk09q4rFEB1PUskneTvkBnhBBGQn1Qsja7GxInRdua4nq2tkVW+IvDn5+1kxxmPqbiJqhZ
Em4dYwrMkfYj2xpI+lBDoC9PxOxXGZhUmG10ZdEIT3xby2dav+foyTbwi1qykt6xSnmJXnKLFvyU
oN5FYSs7dQ5wChpY7HmqHF5mK1v7BSif4BD3KMvgIqauKLf1qoSrE9ps9KhYvKmz6ZTX0ILQrWgH
DTD16xDh+bivjvQx/mpmKzk4qISBnHRvg1kHC4pdQA75uFuQ8Q1bmNuO1ZWHFhitxMBqke3opte4
uR1WzY28kBgaMni1LUMjQ3TPlVb7sKrsXnCQnNl6hUPMkrZBO0NHJ4sAckpg/fdLf1jof+n6i6SK
6GzL6Y2qj9ID6a7G3vm5tF2z1bujMJEgNmxqjYN0X5VWEJYkCtZAVVMO2b7znip6aV1Ihtwy0z7H
LEYvMcOtJdWLkrLDAn+rfxHh9ATsYJA+2axyyEdWVtvQQOHUp3DQRgoSeZCR3B+sumVtaeJDR6Vf
QjXfz5pM0BPJ7aSl2ZcWZBz70VizUFkc5k6DOBlRMxwIncscZqii0X2ijEVgFb12qyMfJoBHRBQm
53iWoLY7TXNhfLKcptripobM2mn3hNum9IWobIomZPIyJWyrcsxsZLQwoQlhaR+ayl2roLkM7bVT
WEZnMzI3daTbvKB9rbRR8/q5fZNHo6WomDBF8SIz4uVFSeTHOKVUuAjK8rYzhtD/KfWH87xQoG7e
4qRRPG2KKFLCNe9q6P8xVj1KHAvSriJDL1G7StYofBn1UeoeeJJ8jBH0a1RSoWqsSpi91uZeG9/l
y/y0LDMtZKh2+UNVXMque1xiLCbzKLrmxnMnxOeUOpBoY1LJGpjD5XBrrHZgx3XyoZsKukNgkCgI
WGuyfRB2do7bExqxb+2CJEOhOUcLtYGNY5g23Ftx3zmFuMvk8Zc20kZiG3SFiMQxNp2VZVcjyV/M
8amuKuNr0a9lkt0VU9sEQ7lQBkqntehMJahzgFsz/TyxIeG33H+LxhH73qGWh26NYKdfHB8FpQxk
EUYj+i3vEhKChAijJ2Z6zyQ4fJ6SPbNgid2QhjAlS9b3WiSfSZV/1VaEAil6HK0SDqcSLqVgV7UW
+8vpZMUzV2mQpF+e3gdbmS7yIHlOwUVCt6LyG+xvG9VrcRC9VVqxt7KCnGbsdyUr+HZQppMQkRao
0Y9/3nkpKgGWYFG6qJf9hLrGFmtN2g4GhCMSMyjUFXNZGxPHFhBj7msA8aFBfG8hmFLrG3p8KV00
zN24wYDDcX5phVTt0qH7KE3uuJqEtT8v5o2WKyDSqbXrMI3NLHK72qaVRpfoBhzKhhZ9COOTjhKI
Q98Wd53po8duN1lwPTK8myYRqyzYtApI2RxehFN/JZQp+774NsIxgiFPD2oLgZmVJnTkd6mATqRE
y+zNOXXkhGKcpJtUadqPUqELKrR3c9fgwqpXLK86qVwo4ueh614msSw3uXHrFHQaZ9g2+Gh+IF68
IKokSUTMHVi6w2dIeXfX4220i8du+P9Cb/9XQm+YKyIc+H/Wedu+58l31ZYJzgW/P3CVh/v9rn8I
vSmK/l8K9qMWlm+6ZqBV/z/+qfWG789/6aC5jkVkrquGhabcX1pvMm54jqPIOADiZ4RA2z+13pCB
0zC0sNCgszX045T/F6039Q8hxNX/T1HRVTdRHNF0Vf/DZ6VfNMTRhmG6AMI7nkJWX4MWnoRcTz4u
5eKx0sFxBp1KfpMY1CVb1mmlT2qy4OEqQuQBSck+o6I6iclB1EArL4kJ+zpmm1ChgMuOdAj1+S2R
CIoR3hYBmc6+c8BbbXuC6YzJm9Pb5u5vN+Ifonb/TcRuFYb/m4TdemK6jH8isrSyjofbKkL5NxFX
vZzrzIkHcYlUrfBHmmPUXv/EBcwgmohKlG8sortiAL1ooVcOQ2ef2nFSkGTTf/XxUh+diUZ+s57O
qoI+ujZI/c5WhXlus9qTx3a4tZKYTm7cwPfKFFH9t0MYlHb4JbIx2csYdlXWoFB7rBBVUTvhhSmV
sITiim/K5XdfxeOxJWXYzHq/bmhjEIkSaYdhTI9Z36E6b3WWP88UV81JCY8a7SWhhLluFwrtcZig
v+DsRJ0QQSecrMvZlq7mUmuIX7BERxHswX9/Tc0/fCh+rqlpIU6IHw+OG+ofar96gkCHycJ7YSXr
dwKpp50j9MGLeit6EBTVjHqZD9Kic7CJlPhlnb711fhl61HnJ06jHru+hj6VyTdCDBouNQgJgVfQ
qkeSNrXGNTXz7B6T9g0XWn10HDLSNjReohxegMjhhQoi/WM00Qqp2/ClSXc2ZSJTxK9aKKJmekXG
vqQgmWE7lsc1lVC1qC76pMRwcvBnZ9IpVEPs/EZAfZQH5OTdRqH3fFZH5UGzuJbOcmvHZvE0R4YL
Kje6vVHH50ypbmYxEG0lcBnmBaqGatxnCQA9WpvFk9pfGgPOj6bl16Qwx8NfP4STTId5JuX/9/dD
+V8nL864MloxyAYppvajFvy3MW7NbABSnXeX0oC1uFRHO2upa4tU2rfxEG7SUE2OApm88yT0hA4z
Ivqw9Bo1XlPx9KCWxmXodfkEBRDlOQrMvUuoJz/9++NEs/K/TUVLwbfEtlYTO6zaVe0PNUlDniIs
arEUklWJ/C8zzqWJJxGie4k7zKbzH77uT1Fqef0+7KpkS7dN/ETsP6Y+nrXz0rRxdQFDR81IIm/o
kbmQJNXwlFbRL3OflV6iLc61YUJtZBxqTWeojqgNb6JBl++te5RVo6dek4tAHlGIbWgsb4ZN3ifS
E/U0uj5bYokqlEvICbN1rpDHgdtGs3Unh+Z/MET7Wav+vpZx9VRZNVRd001cBf48IQtvFNq7iuQC
kPlm5XS2W/GqiWErLctV1Gwjk84koHXhdaKWThorEVwIWIKp2dwniRrhwRR7vcKbtJnVsKuV258f
me78Uqj2BlrCFJwVnGNGVI2O0wKvqIvbnTq0rOwKZ2eVCz3J8D/TsBkPjd3S+V8I5bAAJR/khE60
rrXyi2zRXAx2bD07BRBJHB9wfIgvgO+IN/Q5/LsCEAZfApYAijyUgui+NrLpLFHeVXoAbFTEp4Ni
1RpSesg2kctfyGr6bciG6g5JopxsO1wZr9myj8y8O4ZVSU1E78v/oNNrrELff1x3XBxUhdKFuuqb
r/Pvb/NLNgcDG6VQOs/2tsdVhQK/Md7ZRvsyxhILr6DOP7b26KLF/JUpdkrAqaCbAY+lobi8bRHW
u4lJMFFRkpA6Uq3wPp2laYPyV/qL5lJqSPPXMGQXPdOCSTXTt7SyEWSxAdGyeJ5vkbfJNq2RsxKV
pv6uKzTcOPW93tiwRNuOjjyxWFu1mW/TuhhPS7YMrqE7UhCVynVUM50WjUanBm4LFA9k0hlDbnal
Pun7pDQ9SSrHPQBgQyZX5peIviQRtq8iA1zKtbp90q27Vu2mZ7sz+jPx/r9fGJDX/0MLWrYwsWNF
MB1iHXRHrVWJ9m+XGGvZRG7jXjv3BXQWdBGVo2PjKil3E81MEX2x+WLa+JvzxM+PyQ5DWJvra1pJ
ol7+13uUUPqsgaj/9qe/vcSwUqWBdMUb//o00RXpVlhzDaNw/dyfp8M8/eevv1+5mJAzERCipduk
P/PnjxIiYtTXUC74640/T/z+yp8DjAs5pIdJf/r9N+3nCP768tnJuBmhNeAIF/fAjf+bc/rr1f/4
XIXWM5v2gPWC/Lzj57c/Tuv3Mf088/tLh7q4SRWXLGzwjd6Wj9W/LmiotzbU0/XxzzM/P+afy//z
q86UzZpLzB7vK0IBneiik0R7TIIf2B7lxqobEABcdSacifY5qaYBXdCrPBLHPglj+V5y6m1z/zhL
47eodCUYMu2EzP+3PPX4zczJQ5/F7/lEISHOpo+6kA03HYCXRsuGzT4dKWvVj+GADAG4IWR+M/KX
tnxWE8LVyljO5SB7SQvPcSiLIxs+7EAlF5R2JE/DHHkThwBMdY/GXITAIsVI9aKqq1TDdDdKbOeU
KDYJ/RT9CENzDJNku/T0TmQWfWyY4+zUkITTlqfrWLKM/k+uzmy5VWXbtl9EBFVSvNqSVUuuqxfC
c861qUmKTKqvPw3munefOC+ELMtYQpBkjtF767pnH2ngw3DI/mF2Ni+VYxrg+M5oZHeD7X10gX31
0j9N1l/73M8uqWMc+Nrg3HntI8X2m45DakrZ4EMlAmJWemra+NpAS1ci0A+DdAcw9DlxNDckr3/g
8v12i++gBCUrJlSYKbV34XQuBuAEz5rL8h5MM+8K6H3pBfe1Ae07z2vM141HikQS4kiyPueR+lfg
HHOH+lPcJSdDmYt7eNoGItT71mvRprb2WTR4cQqZf+ZQPZMOTIVVoMIX9Yvttktmrv2cxe0lbNCN
kGLxPMesZuuu3jVhBz+nPxpV9BqFNeiEEXOUiRlU97/9cYTiQ0CCsijKjrJxbo77nav6PpK1s1MT
9twEQUjQtffkkFe7IMZ1hSB3tK0N4zatu3pvNN6pTTzvyB37xIK43eikSB+yoN2I3OI4kDVIjPvv
tAEp71cG6EBGSbIb97U/PsSWYR4mn2QKY+QEq4IWd5I6l5pWY9WLw5hQe3aRSraxwjgjuL0nzZk+
1M6b+uhAiy9jVIdKTM1jIjOVDqPdoXWbdcbspmQozn0oSoVEBoAhGzZWWYztvWHDLPaJtebgIyFr
QVa2vmFDIjTor9jjf/whPxbjuyuyP57UD3JsoSa52TM58C0geP8ozXy6l0MTPDQDpjh4gY6fnAuD
qqKRPivu88BErDNpXC+9iR0KmWTqVnDPBtq7brGPaDWqQryPGSrqoXbv60S3fGX9Y9t47Uax0pvp
TCQOkjstPW8bt/XVELbeyoyuftpZQFNipPuNC8QpsrZ9Vr06fU3cNbzXTtawKExXohnEEDmNNA6U
y9CazQXVKzhddk27Cf3fXBPaUdN+YtbdX3WpqC0P5jl2cPW1VDfMySNjFs2Nh1XKChI6uPC5j4M1
PVSZ/6s34hsDVnEMuvx9IjKelV097SvbOU4Rjm2Rm8cyxtvt+gUXqRc/uTBnubSgjEU/pWeojcNk
4yEekeQLoY7mVKMAj6dr/+pnxW3h5JkMiOjdYLaR0IRpOoC7Q3TKVXcuEnbttneZ6F4hWoM5m62z
4cuB1gOX8oiNeWZ+SWYO8CdrfsiyENlajOGfHrFldiVC7uaLc6hBvhUEeyeH8iRKgjuaYUb414gv
I+D4jaLHjlQDGXIlaaSlppo05ufAk+3WL0rrTmr3xWaGesdtuyKWHYW1bTQEXIQQAigk3fMOMQek
/onl0C9R0O9ejnQqvJnCrfFupA6jnxd/9D5Wrl5jziR1i/ivnUizy9gE0OtiH1zKWGwymbBQmsiV
ExXjJHmsmzlzs6ciSCE2TN1jZxI30LoH8iNSvgCnpdtUI5BcMjoiFUKY6VH2waCF2Jd/58Rd3HEg
O8/D4qE+EnrlY44eqvWRTbVj3m5Cra6TeJSNYR9I0kJXVIOXH2YgYIn3pGY72DoTi0ZVhqd2yZkM
wUWhDwAPV5jOzrVwgjSNcepvKIfsE74JP1TiJcW6HzMe4s/A4uVGEAnstnypIgSVkXL1PeuifVRE
RO+Ibx32Z1vT+cgr51XYwdmP+IZnlaDUgEE9RSHqrHTGXI4aYlSUY21pjThbfrjA+l2h07ecgfN+
ajsbrVyzg2eIUiSt7uvBtTZjHu9K4BQjrGqoxrq+g3cOut6v35vcfAbGMX9VIXqvHOJHFWbWveF4
n20zXhOGzrqcdzqy9YPv1w+NdJN7mK6o2hMoDUOO4AvK+25c+mKRMU7kANCEMpc+pWMxg3acF8so
Ego4khHAxiwzSfWqDQd0gWU0m9JA4hISwoZ0QQBuaR79bHzJ+pn2UXIx++gfXeX/WHpRHPa4T+eZ
hDZr/DQriNpWAiYodXECpXVC93DUQLGAbLuDlqytkG2K6sNrawZpTnK0qP3Ga1k1JaSIJyVtoxZr
2RE5hfubvID9NEXWpw2Xd0tE33Dq49CgMo/7e33Full/zGfEd6aXjDhg5367/tny9xYH5ncQ87+p
oxrPatQjvfICqHceZ6+pMv+z7gPh5cVA//bRcD99cEvTPg6hb9wmg679vOyjCp76slC/aKamG0kW
9XVUsjsXeuHAhq3x1Zftdt0X3f7pzuce/mQbozywFKPNXQ7ylCWVeTf7xY9v1O0fu7SwE3fq03BJ
rQlsQ54puwwXw0wgiJm6/Da8+GF9KYceoGeONCNL+onV25Afknlun1qXU/fv3vpLNnXFb9s3BpTQ
pnkzq0Adg8ToHyxKLW9RHX6K5f+aOr/0kZ98TpouzmjGRMOSJnoBSQ3J3A2n7xm/1GB5iPZ8eD6T
bvQLU57TyKp5Sw5ESGCNZT2ZOnLv1pcRleW4MDamzljyMqv2RnifdRSdatBetOm7bwfv6yvF7F6z
MrE/dByMeB1H91QaXXwl0Mlwq42FkPCb1O2NbAQekxh4kUns00vYtkCypsne+8i9ntzGxn+2fJbF
fNqaVfdrlOji2zlIboiTwqM3RTmySqQFygle1wNkFc0jt6vmoxD0v7gOhlMD4Pwq/CHbSJMIJIlF
fX1p7aUa7pgUzyhbi70ncQ9VOm2eC4c+9vqSkNku6U7RjyHS8D6wDPdKxFh+MozC2DaBFO9IhF7W
l8Y6fh6ypWxAPMa2rYU8lZx315beBFM17f6oIvz3QAboKCrq+89WhOwjiKGZWIMynyPZ93//8YBW
odYBPeuYfYgONYC2pvrcmY17VdM43SeIxX4P7ocxF/ZPH9EHb/rWPMtCqqtNdfDvCyrj1DoukUkp
WYSG0UbnHtnKFXVqQIPNqX5jfS3awfpVegmmO3eQl8kdnEsvgX6u/wJHRc8JZ3qEzQCDmi+R53eX
QXvlpskm/xfu879vpdVUV5UfXgKCVi5WrTtQOgH35M4pzhE+z+UNM+UT9wB66qscDee8vsAMs+Bn
Ama0vB8PQsx9ReTXNS9cdQ47ekHDTLohLaS//6hMcA5IGdJsJkHkbDZ+iDlKBN8kcfx9BXUIqPxB
2dwYPMUpmUjwUHJS3x1AjfW/iHCA7JVa1q1gOX1SoV9vE0a8r4Szcn2jXRsjpXUqKIWoXDDWMjQt
i/svL5W8lI8yK74eO4y6xzx2guNcmPZ2covkq5r0w/pfIicQiMy8fZoZSKOcZj72aRVuOZmmT/pO
pIyzH2UIi3QVL38SU4tSnHvug+cZ2WcfV4d1P8lIKSHJ2vGpsw1ARMHcPIiMy4vpwXF9RR4r+EFc
Ek9Io92DXZrEWmO11bYv36UV34txHn9SuNQbYU4pPXZpP4vG/D0Y+fjDxQNbNvKiG87n9mIicbn3
lz8w7eJMXVK8FTYtPtNjYRMl9vBtdaf1D22RjVtFXePI/ZwYTprCD15Qva2/rGWQUECtvesgAnUd
axwa617JOnoeyHV9zdrOO4imcDGzpdMPonKbsfBHjS0Zc2YiD2FhNm82Bb717ZueGu4payFbjaPx
ZhXYYNYd9v34rYSfv+jOcY6pRIe9Pl8lNYtINXzVk2R2UmVqP4zCfp99d7++RelM8YZOsXXOVOo8
CnKR/u7Ry1Hvjn4RPKWZZ5/6ibF63aUXhRu70MlnMCqo5wa5pmiL808TxuO6y34kriuYUxbtZhs9
qQmLfeixSDOCDnpbZYHK6BoEEV3qnGc1GECk+OxjnRwo88zvshKszyx63NkYzl81kAtLT/MjbQ5S
JFz8xGONnDRFQ/CiA+Pr77sizxKXkBxuZircS2AsrdvlC+wSSH2xX731MxoKFSLGsUcNWsi8W9+t
ngexbbpUHJICkJa0I2rEtnz+e3Q6xDhg5TvG8si/iqRL/u61tTCOUhh98a2hOI5OMfz9AgvjZHOj
/w7iRj84TsUpM0rvLWhTlqd8SMPC3rKeYjoeItQanHZw3d1vO9uZ9mLl49YdW/l4DF27xTdofaoo
IMSgBiqkiGw5tJn3bVgZQSqOaC4ygZNjVfDfPVf6lzrHChf4E8SRvueuqp9DU6C/8h2MPSaLVcu1
doPpLnwyXdwz8wtumZqfJ9W6Fxl2oMnqEPOEJv5v/uVNufFop+6M9gb2St8N7iYcvWlD++XbD2ra
M1ZKzMcQgIcMwkOaDdAYIxjuYx8g2WENmPrKv/hIje9jl0Z4SCSmNdv9i1G435Qx9kUWiHdtozq3
7b5HR67ABvtco52ox23SY41Awdycosav/27iErqjTz1p+dKqo79ooTmfeIheqjzq3j5hKkh2JOpC
K/r/z//f160vXjcOXpK/fztqN8FaClN0+bN1B+sr5r7lf6wP//skw3h4L4lRQnmJFOhuZX/nPbQW
t/aJIuooFwTddGFfOL48A5FJXr1Xvkv9JWUFlBhq3slAvafJZ0mHiwlxWWAI6utjp9362CybXJvM
deueOX+Fm8iKOmKVVMrBNQ1s6jNpHxyih8L78ZU5HYwQoxoBcwrRl6xh0hWam8BIhlJ/813t/X1B
P+XqmEuFp2fZrI/yk0lxau+M9kteDFhuk+6ozH8kffd/EeErJ3wKYQGLEMFyDKYuXDTTuqSN3/Sf
KRaLE5KrnDgQZB1Y513R3ErfOftx28HdAIDOVdZtbTD7dzJvI4AvLBiypn9bPxzV0fpYEsRq1owc
KM6Oyv2VK/ZqsFJ5qPz0zYKNf9d1ClpvAvMv5w/U0HKsLGRWOMmsc2pJ42F9bv1t1TFF98ilSTQW
7WqkSL8oi6qKcHlW4jVutvWNJU5GvmLNKk6ukPU5MxaPGKKL9rXLedrpjMeEgIuttPurizW71Cwt
fbzTVlV2xyDQ3bGenO4ItwrCQ4VcOfJ0dIzyJN9QvULpshyAv3sXLb6l9ecyRXKZjUIvUU0HK8pw
mpAdMVu4k2OGKloshGvOdK0XQwU855TkJzGjW/X6jGgy1T5pt9KLnQLci4ZYaXc+dPWJ1Ic0X5yR
4C9B84XGw9wO76mbPviyIRwhDkP07PeuEulfIP6KxkcVThGyx/clgtGCPUlvr65B/FmZPW2txCH+
a4x+D133J/NJdgp0m9Nec65uX9W7Vnq3Yga2Z4/De79cQuZyRXZG8++jls4ZJX5jqBDguv1WIa/c
V63zPqehd4mKsxdo/9GQTXJC8cX8MKuDg2Ynl27AJk2UmvvQNgbr9ExglSaCZJNaKSwibNKd9ga8
6Yim7D6fSPrqw63TW/qKojw7xHP/rgTeDpU5xanq3Pp5nkDopFPsXYQnHWhoRoHCPhH3NCH9h4jQ
rCOGA+cYAZwJp5G5xRixNObWcB9OhoMTQVa3QAvAYRSIYziJZr0kWEyv6Oajx1yG2dYpCrkVZjE/
GxVVRv4PljZNzRb9anq0JjocmYCTWQyWta/Lwj4mbnhB7eP/9en9NZPpRha7zslPGUvk47opR+dx
ESWxnLWJi2IASzKGu/9ucgOv9SDDlo9j/I7z9M0MA+RLThMdDanfvcTYdvlIs4GCiI8f8WgaXPJ+
/y0QuMO7sB8Tx26OfidYggfZPnFY6GwbZv5c130KdDTnANlWuxsceV6NkP/dSA+NwNzaAD9K+StK
yhAU14Ri3Qv+vv9hce4hKkdiXffJ5r9mOEpOGkvfeygxKHRcoAiNgJhXBUHRNi7E9anVj7g+6sMM
HYYv3meDC7AYMQLcxRaXIT6uDqKjQ1SpP5JBRE+cas1jidKOKzHGqqajjHJwlyAdXM9z8H8to6ER
Tv1RwHtT8WwehiCfTqIcz3kmQ9TLSMZ8n9toU4T672b9kSBDv0ChwG9MyueeHORhtfWtm9Ix4MRU
1VLsSsh3WzZ13BcQQVGgWiYS6wr4rOzNVwLGh2MS8RbWTbC4R9dHq490fcTO4JQ39PJzPKhHtThI
10fuGP3vH9dfmLWP/M6r9/Fij103zuKOzZvyLXbt7CGxQtIvlg35ad0xWjyQ/30uyBHXZ0mMAWlx
Q0akSjEJL2GoBX6Na8x707E30wJ1pv9lnyTshZC/ElCt4ZIfNUMv8K26PllhgPNvXILS6LpRGg0Y
221zoAxNC9R+mAf57vYzhRrXfIoUVvVysVINFig1NTFexEsP1lAKuUO7NEo5VuvGY7Z+J80UXfhy
SHQJ5sAqQqqUy1mxfpy85RqKWK4DpKqcQKOyy39MLbKT6ONNM1l42JZxah229JI+LqkZ0giJHimv
acA1TkGY9zDiFXbHI0IXEC0EwNzJOTShw5bxIe8AVmGEKO5Kn0vNrkxM9OvPoc4wgOjiYA9ZtTGp
qqEDhr3XhDWW5GpbOBH34sTmZNdkMd8VfozvMNKvq9cXGa48rh7d9dH/eS72OBFD1dBx5bzQSobb
GrXBJZtLotESING5zKszvcKwo8gsAcYEAVLheNxhh1V0d1mM2dJ9zSt8K+aYBQAx7QfNMveHHgyR
ICHhcKTWQPKNgJsNjQGiIbIuekw1JeCY5x2IR4sQ2kHFQ+AVKN8xWRg99iWlxfpainY8Bb1TbPKX
RITjc9XN4bVCYyAdoz9mIQ1BJ6G35NISv/NinFtTGk+3oamne08Z1SYKPJsCYYhVoLMH2jQItqnF
2uJsCbkrcy95LIe8xBZpQ2hIypiScrYsV3xxRfEyPGHfMrcjqZ3ECA/Dky8EyygyNfcJHmgbYfUj
enaqxJ7zGAUNmsOQ1k2LxNKn+PJphRBmy2YZrTOI4iLv87OFTgy/x+KoJjnrTIQkwKiEaIa+jEM4
Ltkf1Mn1Zf2JWjxTQLlAJDNM+10o3I8Rw99k+Na3dg1v67gW6gssOB+jC9Rmed6ve7oIdmIdPCdv
39uy3UmZiedwkF/tRHRamDvUlBrl7e0JAYw9i9faFO2HS5//UKcWque46j6kNQs4yxVNoeW3AfiH
RhSAUOoQ0ncZT1CurMQ4mGTl3Pn91H74HtiSIIRx4qLh95x5m5cy35mmSijlELU0jM/qmntZd1s3
TleniCfG8JA1OUqJWlo/ymgRD5TiFe87USkZE49OFNOjpt3O2uO9UUbwjosw3VdDfqGRoreGTOzH
eHk0pXMJvmKBJrlQH2jVQ1cjjPMpIVLp3hYgo6d5khu0XwsyBy36WGRASDMTmRtmZJzxjECFJtbJ
TIS976oCv4I273RV1+8hvkfACh3FNnc2NraD6CzA6/nAvEHdmdwrf/XxS5j3+7h2zPeRHIduzMk1
9eLm1bfH4lCNPWQr8UI92bx2nSF4ExiWMwvgZ+h2M7I/wsiTohhxFRSgTbKcW2Gouqe2KTUGGRn9
4+QKOE6HlGhrdfowtE393tLg0Fj+bgh2EX2NztULq2c6U/Zrmjjq1cNO62dLeqnKDu2ou1vFp/D8
qdwrR1Xn9UpPieQjBwyfC62uib/hW+NWV0HgKPTFsVvIh/xk+Yj2DLOhc+NDUnXihFS9ObntDVLH
P/yx2LUIy38NqLjvoz6Lr30xfjVjPZ1pi1L7Fo5/8ANhP4llM/fzWWTU0UvTzVmx+Ix/DSdZiAXg
Ee3TvUZacWe17bBJI296cgSIoD6h2xY5OagwxCLVREPbjph7kr/rfNoUK++SEfZpbSW/go6pRNTe
0dfWX+iuvM3YdYTrhbF8DUPKFl4TfMdLKYFSZX2mQaTvfSJhH+pcmLQ+pul3UHjbAMDCVxj2KKKK
pNzEgaM3tQl73HAn9aLKhhG0mdPfY5xugtr3/jEyApUejH6Id0zPgqMEIMNAlnwhgIwfyiApj4M2
wycNdHsW44cVxs5bI8yUBuICK09M+01Ezb8/rr+lw0mTVDBVlATbgiFmcB4n99Ml5HDXRACjyR11
sZyNn31robizh/90wpyvfQKpErPCbUIMAEImZILrUgEWXpnfqFoSTtPG9ErTiboJ5V3T+x2WtO+R
eCRgeGgE0CWZ9rEZ+M+zZS5tGICSrjMPrxVMhtj9j6l68KFN8VFVGDYQ75S3ImaWlIYEfpZk/e3K
Kc8+h7R9QJuYvbnp+EUqZnbH9RH82F3w1AR288/gSVozUQTZWe4p/kQpiHAfu7BgWJaE+GiB6puk
w+44+Z73Gs3IyDNmBDvDX5FbINKdsR9uaWF9FWk8H9y5Uxd39jeWl9XvNSN7mblvvYeJseSarxwX
0K8RQ/WfAuvASQRtTASSrGYo3brT6ji5nkDor15kU7xajaO2uDu+C+yvcFZs1jWdSp87o8PKr7Gs
xnPdf/A3n3kLHlk1XBgtreL7xl8sZ4r61hTWLNFcN/iYJYQuACI5tvBPhw5/WR3GxrRuTtNB60jM
h8aNNAVTQA6UkvaUmYCweYO7R91uLvdXuTVULraJTV3GiYruRleYBWMP6QV9vIIgbPsv7YRjrpOV
dyxyh56ekP5R5To+UD2ad04hQECayVcS44ybC+NXYhn06DKwCE48Gdg1jPZ3N/5xx4Ee7ODUFwfT
8X3V9ta1y/T7aNjYf2QpzngIvtvWal+KuK6P0VLf9IJW/AQYSrGPdkpYr4NlA8HC4v2MRQOAZdoV
zHyXxOLZ/8lqa2MkEre759nbOcKJadkeprYsy3bdTGEukI069AJkb9aGrM5UUOxoi3ATM+MJPNVC
KEulv6P7JS+uDuHfuAaxeTUUG9HXz3UL3j1QEvTM328QL+rGie1Xr+zGTRDm3Q8hwg+okY2dGJLi
EMjlqJjOS5OnzsHMiT6uI/q4FkZppxfjczKPxnVxUq4/CQ8wEPeU7gLiAQnIvGBXo2Ij/NT5k8/y
Tyss/Ll8+9u4g65VdP4PmAzw4jlTMUhsSXNVikYG1Jm3bkR4YZGA8xX2b1WSTWdvCCYElZ1xcUy3
PE1Tt0iJzFNXzv9v08LPNvQ/dDIehyxCWGg4TC3SmbwlOZ0LYu/fUmPykUVNCeDwjCyuXIc3rkpi
k5QFEAbN1j+kamPOTyAS0abKXory0LZdcGwnzz/GpvHSOTFnYddRIfXs+SqrHDI3XJJurBIAfCqB
uF8QYZEQL7IuprtSqxOG5sMwdOFLYRkIYNL0UZfIHkYv7K4MUb4MrsXAsqpePiH6J+PSREywYAJm
w1tpTvpC8SK4dgpUldH04r1NEhhcmJXGyKpJj8XpOzed3KbkVF+UaEKixMs33EMfKcvDd3uMoQeD
ixujpv5aOo8/adJUGzcbvO3UTczQShoIfJri4hJoeaeoLxyNYVI7UVe/qfDeCE+0n4Y8Dh5yymOb
usvMnQ7ICxMDSWoKIEHlNh0BqdTS45KE2uUyIakU+lJKwGg+iV9mXXrLEn54QmJfnlym9kvqY7qJ
ZQekr10+efQWO9iCC3Ssv6NlRmmMew8B7Fam7r0MnhyngS/Y9/2vgBuLp8NkS72oQB5kpY9zv/Tv
I2Nj2rN+M6IMNLxMudVFVJRmAKgO4x8Za3l2Fp3zgn/Z23upMYNlTovNgAh7H4cjIbP0Pmjhdz/l
QBNItyWB9TFdNWJGzgO+nqPtpc9NAEChcDO5x86HAdhhwCbukmiXUpLH7sTAEMwCwGpgWRx7jVxs
NgYiqfCf793E3dS+LD5EZVJioV5P1in3fE+Fv0xuFmYSly+1n91avwPB3nvhLbUdhes76U+TTONT
CaFiZ0n6qbaml+X1X6VsYpq3GIdH39p1oeIelsafAoQFbxg+KQBCadXdJYVjX5g4Tu4ap68e7Qyu
CW+B/pPFUoiPzZuC74unEX1D/FRnkA556wVQUoavssnMZy7glrwVRWcUILWc3BYaCVLxskpa2MXk
o3hzD789TMjsqM1+x/0DWZS22xPEqfZUp9zlZTtBAyglKEnCZK3QJiSmKiAb8ptTG4ztibXy1fDQ
ZEVqeBvb4tLk2sF7Cbqtcm3KfFninJhmcXfrvhLVZI+jFs3JzI1LkUCSBlSDEWpykwuVL8jGhZmc
84KMhhJelpVG0ChK4zGKZ+zBPZcyFArvo83pUVb6XeExLdLyqrC1Xo1mtg5KJI/rU2VuIactQR/W
xXSt7fw1Tk3/tTcVkW1W+NGnkHbS5qMfdyOlk2dIJxSAvcbe9SOpxDWM30BSJ/EtQm8BMsX1vOmd
ttrFBlOdUuxs2hXfjkfHN5PiW3i6ec5qRvuuLL1fZkPul8R4mJMhfO8obDRx+p1pWKCN8Kq9iklk
VeiSsmoM78vSLQ6G4XYvueCEpf2xD8K4w/kvYJzYpYMvNapeOBoUpVqFMRkGUTz9UnpZ7jrfYwzD
OhujaD/MIeHfaX6eeuY5sg2wTeKs+FHIintzYcnlvg1RZpwxfnAkskmPHxhPiNhCT0GDyR8/mLMg
pIzaZ+06G7uO8yfWENVmgFlAfA4mZEEBY6kdxJd1k44O+60ssIbA81tX+a/rJqe0O9nt3ZCW48dQ
IoZqsjjbpQ645hiqgjkY5jFKdHHpIm7HboUCxhpVvi9UYh7zaCBzpOzqbypVj8qJPg1h7FdLeDQz
FGSa5Wugg+JagapnuMs0bmHXAyvd0c5BkFIAACn6YjctcAGDts+rmmnUkEj80TfGHXcp6xrV0LQ9
w2WtnpavRI/Lk0m1Fg7S9KhY0IS5Af1MEyEYEBIMUjpnoRKbaMgH1zkoRHskuFqXCccnRXa/YW5i
ZADbZ8E5ybptHIon7bmk4/bhOfZGMg60RGRW0nA2ELX4PtpsVTfl0aTwDdl0l+e9cyR6l9l1QI+K
Imb4HCy4iyL+7hw/fNfSr48F0xE0opLsqlFUD+8s8snmIh79hsBk2/v2cE52lilJ68ZS+ybA7PWW
OVwae+kGlp11a2PXhxFdfVptYt3QsZwqlTYHR3vVm19ZwIqajIZME2/TCcheFGTpr3E6AnwcCF9/
bYZpeLVxZNtt/oc+lroYIu6eWAGX9PdgSY4R2L2ylBKzT9Zc/IHGq9kNDtosTQvCVD7wUx/3pgR1
zuBR7JUKWyYYbLwOeoxyCPlOzfIs8jbbMwfCPT+OlM+koD08mOI1UeoWVy65nXYAL8RGkNLGL7Uz
F/e9zuVXVcc0cHzxj0Ob3atCAH+OYBYvwl1TBdmxFJK0UycyLyWtlgtyPFhwrXFWpGZUlKW+/B5h
baMSUljj6ENRE97TwaPcx/KdmvNj2mJjapzyNVK2fnIgWImyokvPPLQ0W/NHA6CAhUnPWFuguke6
pgcR+JSMmtJ5NwOYwulkUP7PaV7bHnKBcfKLl6G0KNUH3Z90Lt78GplOr1PiBEYQ+DS13Qfqeq1l
R+fO6oOX0q8vSV4uvnNxHCVFsqmdCJ1kpLuj6MHszYzJvqGqcxshM7Am6D68Trq39akkgWFfSTJP
RC2pGXLXLFIz2nJbhRlcQ6XokVmeJ1v8dilp3UttfJTNPB4j3QyPqRuPj5aoIcZiAaRzoxER0U3O
BHFtxQjqhRXfFatSs2lTne/pxxBbgfByT/fdofIRe+fMbm4+EggV2PFlwK71rKhn4Gg03sjdBuks
3AesadmDYzj+xdPpCYFz/ewJLqbKkAByXXhwYUFTZKI4WVFU3QdWEhIpCMnDKOSbPRdcfHP52OBM
2bpuyBgbWG9eCt8hjnMmDJZEyzARAZZrxIhtGm1lNMeXwg3/3aRhGx6xYpcl41T9U5aGd1o3RqcQ
Q+ALpOQSkqKrTMoIsnlB7G89+RqYr5kC+6vjArN6yzoUAQScmXkM3Cci0BOvVU/ZsmmIBDFcFEg+
4SGKrurGIpNgMPMvq0LaOE1Wv/WmmehfZiuUunF+088Dr+zp+M4ps2pPL9raFkEj7tuxtm9p6xRk
tIWEIRqUDafBGHbdNBJnQSUVA08VHKshCR6stHnRnh+cKGkHpzBOIJdlc7M1PFmCSunkOTWq+aXL
Xt1l3I2tNNj15dC+Ig1hId8paLuq+1N6yEzcKZk3sOHqoygQa3hBV+5RqR/DelHBVD9dVBK90K9i
0EnfhpQLMzLfgGCpS5Qjvcob2zgYVkyMp+FfR6m910lxvacYxf6uq/tkmmFhMIrNaOBU+x02PVQg
jzWoiByQ1suPCETOnpzRiFMiuDNllRzt0XJv8CQb5KWze1+J+tPpgCUMw59hsPTj3MVYGSRqIE0J
9sJa8iG3fImdaipYnYbNJkBdItwk+shcwtjygeA/O9WPXGh08m2ibSK94ILbyN9Zy6maSOACeCKO
Q99026hfGthp5J7GdTNeqfo0BDnHxCQnyHn26G2PXm6bVyhSEPiG6r20h+YeobHz5TXzvpwd76nx
MA5IeZDS8f64cYyuWGfj8+A3Z2YH4X5IIdhlMs/eaAeG13SRkwdOexQtc+vADd3n/2HvTLbjRtIs
/S61R7RhBvpU5sLn2Z0zxQ0ORVGYRwNgAJ6+PzAjMyNUWdnV+97w0ElKlNwdBrP/3vvdgj7XqmGm
l5rRIWcc1STQiIMEL6RZddtiHND4jeJHXIcceWJ5yRJFsUUY0YLHQOXgdjSoWIZ/j286WeppRM3f
/BCzVw+4sQ1vk6efBhoJT2XfUNLtca2YmjjjZi7XTEoh+I+ZOJeiF+dMQaDJE26JuhnKh6H7lmtG
fG+4UlJzrm+10PhWOEI8AQkkJacVv3/29TWt95rFlJtbt9WwTxK6ejAz/8wYpf82jYy4qrHH2KSD
/x0AAQBIZMnQ8SARRoXL5objG4PRB1M1w0Ncg5bss5QAgINhuVN5c7WlEcNNnEyIrr39ZHmYNcfS
aV/5LyGMxUn53rXeUwM/L+ZS30b2xHxRtLeZR8PcgQgUUE7i/XY0eN/nlKyRuDi0ozDbZwLPk4Bq
sGcaFzxaEu+0EdEeHmXDxRSEzaJYzskBSOeEbJuDIfTgkFIqZ6lTkvXUL7Vd8N7aCd74ynntE9vd
lK3zQ7lMfvUuw/liYMCqM0HVqyBjIqYi/YZx8SVEnDwWE3+F4jS+d1rsCaWvhXesn9jtU2J8GXYj
ZpRIBVk9RA9fH7SxJH4z+e7BUHm9mlx4iKpy49PXh7hD4Kgj8/1rghvhs9S1EIRw130aLJH7Ory1
rF67VBu6XcL8FT29h5zrIDObmrYuAZVir9ZJQcZ1gptdzyHdkfeqgxxRt2979CyoZJ1uMdhu3XYr
Eo35k6XZWwfta2cz9l2mkMEWdeRzBEKZ3HnfyaD5dy0DrqXMvHyLHCDXLGnmsrQZKOvm0Z7Hw7Wl
jP9PXPgfEReIWtrEh/975MLuXb3H8R9xC7//kb/zFmzrN084um0QLHShGahP2f7lPzTdEb8ZFkwh
S/cs2xUmQcTfYQuG8Zth6i6ZdhLDlkMe6B+wBd37zRc+wFeSy67Od/6fYAu6+WcogeV7ODtJOTqG
A7yBSdgvtAXh+NmU2KHxICoy2tmYdfBlmCUkhX5O41R7ybD/LipVHPW2s568SURYSRsIajkWNM4F
zygr+oqMAk6iGKuDmBBeyXCt8INpsD05E6AVNlvOAsGSCyBfV227V51JGVZt40T2tOJkpvIxrryN
aGPaElvtMKao78CJ1EpzAE37FO25yPrrTg+1XdDjEw+V3I06xTKc97mqCWAvM7+a6dXK3LEqVBSa
K3eHt68A4SKn2zQgiAinZFIYsZSmXndXhzMxSmBm61SWLlqZeOcWNN0knae6iFaGLx/qEgKkE1RM
I2BnhgyAQc7uJubSOz905aJwIUKa5VG3kmzDewkrRxyE6wAvGm18JJ8iS1lXoIYfsqHgcKysbZNw
W8orBRZcc7639vjiFVZzUaF7h2pTXfELeXRPUpOLUHc32i2TUXb9IGV92qrA5N+rKllZnFGI9QU/
64obmJP6+Wbg9E52PAMlRCNqTfI3VancGX43roUui91AyVbSq47YdnjOh6DHc1iv9MyxDpjNf5al
Sq+q0161WNxkaUz3uY2w1KUyBPfTbFoX6QySDYJpE+okqDJow4X4qfg/HuNIfKAtORcy1xQRDgkI
c9HS9DhNj/XgYiRoo2JblW59Q/n9v5EHHONPyeivN7LjeKTsfYFHRv81kZ5PFv6+QDoPBattKoJu
Z5sd0/oBPFhgk5SzdYZ3/F6okcmbsDnhVzkZSqZpBzsyCH/D0QVdqLv0g5VblfZsd4uBgtCpN2/1
onT88FEvKwZuI/EvdN+7OGXINDEqhkvZcSCByQ9J7ZLpKeNR9vC+1oJTo5QGWpG79VDqaNp245Wp
0UHb+wrrFikYTcoLB9gtXCtG+MR0ENOzD7dK391+ki8oHlt/cp/7rLPvwUes+0m9GXmBX0zyVvWZ
p3TSLMnSjvcSBNbS7Oj1czH+PTYZylFhklrmlug//GGRu/0tc/5HnIkh/gxR4Bm3yEqzCHmeEJZl
W3NW/Q9B6cpzvDAQVfHgMiFbRWOL0hGNa9VH5tkMqf4JqO0Ko/CanYYUzgg589tQ9W+tgLycQm3n
BkjHXNU1H3ZXNAt8OUBNCPafRoZ2OBTP2MZoefNwkgL244ha43TXQ2BbslL6AdY9J4Ogo289MW86
7aYdZ79DPHznDE14sepfZDoXUWTxrY5SeoOhheD2zAk/B2DLhvjJQAQ/8iwVJw3IFlRK90DGgOa7
erjZXvCMumtsm7qID06lKwpIFHZlbKGEZqpvSrDDzKpim3eTtqWFXhJZw+rVtOvaHwhxe9U3Nq/e
DRHp4DteTlW6+aNwupNqDNpZWNxGU8Zb7DLUMIPdhO+hThYtFnYu3HVrzdFAs1x03kA/YYJd1WTf
s7TC0keMoIqYsxSlyaW5yPLIolZIB3nvXDIxzZYH21+Zrb2NDLXPY3ep9yVFGxWCiUxorbC7j3KC
zhqZwamynuaR9YNt9XsoLwIHH+j90KScqYzuW0/zgFH2HIpUwoyrowg197ttQjxGtkVzKoSk+zfT
UD4lvtJkQsFzOIwW07WzFGYVDGyrcUCbyGSsNn7kpbs4pt7Lj9ycd/N4FHjQ6PPsvFVF0UWdpdYF
qrfbjOqIDYY7Sc8lPfXVeKzxhZEHLQ+uQzmDCru9hWcj8Od0YEaSoHapsWAqHmMvw4U+2Zb9gOmT
gFUHYnNkVN3bVOmU1Y+Wg8miMaCkd4YfLwMv/SgiCdk0mz3rtEW1rTjzvgKCRjcScyEit80qSkR1
7FhMjGoqzkqNxWbUmW3UYbipwfldB0TzKLduQUeurgjs7QDtd92NdrV1iG6cvz64BZ2PNWelkf/Z
IizSalfkNjUJNvJpBrh4Ut6bacThRuDc3OiVs+MiSHdkyVf+aEuqxQprUShj2CXgTZbo/unBlNQj
Ay7bWhPwkHFyuT2l4SlS3B0Nr7qhlnx0TaR2/34Z0M0/L7y2gLrjO7owTd30TWpXfuElGGEfBGHv
sinPGuqaohlXXNSku13MuoTt95NvNXdp7R3GAUB341KWMnUYq0Gjc7FgZk/9kTMkLmmCRvgBiv4Z
K3K11Lm97/tw+DGFgqxkzmiVxaIbTpKajcyuD16hOVutgeKZV1gQtbZb5pEJ9carXkE6MVKfBjwb
Nu9kLRzjpaIHAvJxFq8ddxtdmdi51HA1lK8Y+gmuK35nXMvr3NC1tWUWn05gdsco7KhRNUhDlFXQ
43jFu9oYQCYhNtXRUG8wclPcE8GKUEOc4COlehp+pRF8H2bLFVaL/NhQ7t6VQ7Yzfe8gMtcAp8na
T0oHjdmk9K/i19MJrBHM4cI6mRWG41YgyScdzQalk1nbVnNRyQf6nVszBc5ZaPaxHsVzn0dvfRV/
d7TQ38KBhEvvzFINBr0+pL3RHu2jBHMYtc60KXxg4K5lzx7/Qh0aiR+7onh54gI+whwx8C5QLxej
fYAEaa2zKsxq4Y25WCP9sS+z0/AYh7y87ZColYP6ygKQbmXDK2rEagdGKz23eNNWWPko8QwVKeEw
/cHZl1ax8T7WQHJZ+LWWwtTkvZGI7pTVzqOJLGeV+UkvvG1ZV/mpm9yQcycfdkPf/fz371pnflP+
kaPCKJLNsys8tG2bCeUvAKCZO66FUxPcy2DwVz4pzmPgVP5xag25E5bxXDX5TtOm4b63P5LJH8+W
TcHd3FoWT/W7CEDiFhmVmSJjF2wMZNuNkkwEDqITHrcWNeFeG2VyGMgHgjny7sjFj9+8gsG354vo
fq5eoDZNxFuLniMO6/na9gzK9WzyCr7X9CuryIdzTRxlYbrNtJniITsZYecvsHsH9PwR/IgVEXo7
nSmltOVI89wPd0XgeqchcGBQFh1tQShk93aAwkXuGcm0Ec/oYxx2OboqE8osO0HnZKt1y5VzS/Ih
X5WzCcW1aXeK4Rz++yf+i972yxNvzWcb3TGE6WJ2/POmoWD+1uhR6N5nDqTjIQHRWFesnq8g/YMb
2hExJQt8QenZG9Xi6YZqU8q4O1Vo+dDxteQeelYR2aQa22zcjHFK4DCtnkUg7GNfhxqCTe9fNAoU
ua+YsKZ1+1I0QpvDyEdGj+k+KEMGiSwZJKSlu2OswJkAw8IxG830URf2FY74t6ZAJZv6KIKzHBQn
glZwV4V8aGl8gSScgWePxR6NKzj8++eIGfF/fXdaruXqumGA0rJ+fZIY1cTNZKnZRahzx8SXdo31
OzmJ7gATU2z5na+OMdc79EN3EN00cFxJYKH2OoWAJESW8NOLbYqlhr3vAOI0yNnWWpj+K5cSzCL1
dfpHiPuG/nQWPhhOM8gb1u0C7n8V94e0Ra6pE3J7wtqV8hTl/Um4FVJUhdURYHGxIMO8aR2o+b50
v49Rbu9YFadHFwNrM5j+HlfekWhNDFIzx+8HRKgRdLxV7BhXhgd/HOLQeMksFrk07sURBXejiZET
jl9ah7otvFMObXsh0bH3YzFS9ZRekpAcjsbYblfEL73WNae4gyjUpaitjhkC74qsR0H+dEllAhNt
SUETGwkWkkMYxv0yiXPOVwYw2qhXamsMG0sD5FRLipKoOfAWbW0DOeWyVJx11oMCG9F4EX3kpQx3
Knf0VVLMCJC9oc+SpU+HqMam6UZ8N15rBFGYmGf5WTUYPKK5C6p0TiUBn/t4EhutxZxat7VzmcrA
JSaCNOzb8WtnSpYNOaCwpt+NYWjfPcyPcYuKCSLO2+XsCRVb8RuYvR9AmsZh5ueOWF2KHNuv3jXW
9usORPHHzWOBOpWivsSVdiWy4F0JY+DDwdC0pidtKqCzWbba10JzDqWvk46CU5yBx7WBujPQ0w5V
5OxF0YTP4CBoXBzjEWE5OtDTRipqFC95i9qgcJKmEJ/I62gjp04Sc1je5Lrv4R/jGy2Oiefe2uop
N/LkWteccgysKgbWYoQyVp4w38ZGbx6xsWDb7bujsoguk2v6dPXOXQniCZsKRQoQXp4+miRgYi3C
1RyWm0pmMU1UPPTg+DEf/YBcXe4ZkX5gwvI59hqojx4xKIy02Abpn2C3lC0G1T6YBDM30QiTwG0x
WIxDKBiOC+9v87KP4X+Hn+W/OB+xmP16FfumxXFU92z7a2DzC/TNK2A5yrSv7/GCxMsB0XZV2Z17
kExULtyU7ieHpd9uCuvqptqDEQVkcGtZrTM11NsxqMG5U7a0tjndDaaNiyGBbBgHNy0v7kgFFI90
PztGO90JI4l2MYA4hg0RkEJP0snmOXjmeqooS6OiBcGzt0Jy3/5aZ8lQ4BfMpNoTVuCVCDt19VI4
kV5/LzLTfwyxtgPo8IAFUYCNM4DKIQYoS+6Z0GIrquGM3hu27HDpBvZn5z34JkqxMGG4mhPscAhF
yyEideBrpDEy5W4aXH9HbfK8S1CX4a4jybConJp0ThoWV7szj9qITlX7s4+sCLtvbjXtEyK4j45e
94DaAR3VAyCVorrriVEzkCmjJ3Oq6106mz8ybUge8+DBQTDBajJpZ5JA2R6nb0b/ig/RMWB1Y0h+
BzxOnIHgTiu8BqckwLCrvIbJh22+SMjNS3LY6cmp2ef3kYUBdRQJxe/uR16GxX3YCWpoI+wwLmGk
BYXphW8qRq9sZ8KEDraMXqNV1eMogo8P4UEHMcEMAXcMGaXY5s4VF93eTDnQAeFnNw9VfAPcfFuw
2SOVkAcXoybHgjXUJhuftFsvIijWYrG/YOFkrqG057gHTVwEldg2o84a53QcM9h00CJiHwvjUYio
PtplT9o2gHER4EmHARytMCuQDcyVgwTrh5sAhhhwdqfhrVPX7dojXLfLfEBBOBRfooRCtHoQJjkc
STgo1PHuZz5nWEk8P8EhzPOwsmX6AQ9ef0BJSLd2ac60jEJeHWRCt2xR9FSdf8xiVdXCJyjluEId
N04hmdw9NBH4kH5wDCz42DEu7jLrsqdMt78zsNHP9fyorX10vOm+rjPzkDHMfKSvKF2HukUlZvyc
S824SiFJBUSmu6wawsOeRLcMRO7xEvrpvWe4WIdKjt9W+jNo1Hen9py75NkwialHUk2bYUforLyL
tR9YsYHrNY13jDK8ZoSSze3YQ5rFfuA9WRP0DKaI6IlJhrtBce7iNvCszeSDaCZwELJ3CBIJ0hLc
fwfcvLj+8/gxGykEbYcCJ6VdPFVh2W07UYhDJR7x4bDlKc34m9fnu7o5t1NYnqbQ9jYQSX/oZuId
x9wAedhifgfasgn1KL4IHA53Kmz3BFicTWhpBctrNT6nAW87NkdR1NKKMYy8eVLUkdwmbTayip9y
mFc7q/hWDQCiLMede+jtU29V5c0dKCTV+iG7VVbzgBwUbtAKNahmfnaeurqn9pjxZB8P7Mk0OVKb
l9DODsgSyMTcjOxTDER9AO+WniZMQyc3q7tUl6keG4pdMXOApCEc4xKFlb8a8PYsipRGPXJZztbq
sei2sb6Jw9Z73BXsje7ZrewRbIEsWtETOHBtXVEWnrTNjjaahDEY1AOnGtkGcn5adBhUdzkZdoQx
KC9mogOvqGhpscu1aKn0yoooJg3TBDcCnf2CTCTVu2HfrnAHBRhV8oYnKg4JQylANzKmTXtQtEjU
6gHTfwa9axy2Zj8SggWM9LVtHm2QGVWz5/D+MAVjirhNyUGhjcYFfnzmj/RTJR/IjtmGKgVxMmqw
K4h96FVBhPhJrSGAkJOm6umiesp7/QqPe29ZbGaF7hE0Nb+5hbvTpfzmEszeiXwc9nQ+0soNaGuZ
xq6CZ1m/TQyL18LMgSR46h4NwedJ829cLA0V2J26ZBVgibowf2Y1VP900McXayxoxAFrZVU1a5qV
Nvdp4+B/eNZ9Wbx6zM6p0MCfT32X3Dns3f92p/xff7pVyr/+J48/ymrEgB61vzz86yNU5jL/z/nP
/ONn/vwn/nqOP5pSlj/bf/tT28/y8p5/yl9/6E9/M7/993/d6r19/9ODNZdMO951n814/ym7rP36
V3DLn3/yf/rN39Hbj2P1+Zf/eP+Rx8UKv1ETf7R/lImYmMzHo/9eWXr8hHvwL/7E78KSb/5mI9r8
S21JOL85DGM44II89LwZSPu7tmQ6v1mAqBmRk5DVhT6LW7Ls2ugv/2HYv3l4XyzPYqgDx5uJ79//
979veP72sv3rDRCztF9QmpxfbAuJyjUsHSyO9YX6/sOEWLSa1tcluDwrafqdI/uHuqeRrA3J1pau
wzSMxmUjqO7zkNSIP42novNXTIIoAuBHjKw6kXYhpeh7G9tr7k07f2/A9nJrdHcAqTaQUB59C8ae
6Ud3le09KMLlTWmvmmiySahEMPQm6ynF+oEmYMiTbTbvhQAwQwd6PdYsP8bV0d2FGesHJsg1QdeA
huJs43byBX3ZZrJDYofCxEVQ23e1KS92M2BYKBQBCX+IF1pt3rIOAwh7Wpxk6cYe2qPR0WkWTtOy
0T5IgIQbpo0uXm93QX5wYSDs0dVCTChDDpvcPRE26sxivVp7KRwtvXvOBUUheqr4jxVbakAepU9J
ssLPq7qExEatIEXEDKdx4i+rLt94gXyrPX3DUeDUuTMBzIj2jsvzsTQV8VS9OZS9i/Uvq/Njqehj
ZViIJtOHxjnPR3F0ExiN8yMakozz12d645jo+uLsuTgLp5HnuShjf1tyh+N/YcmTsPXhKAGBMeCd
4Mw6vnYt7DK8BeYUzri0bVEqWnOodaB0gdZp367FDV/XtPYgHP7tYVcG9Y1zXwoQbGMaY7SO7dh6
dHtpHEq3t/Cg9RGcn+AlpLjkKvyw2mCNZFSoecH160PjjdqVufBDb37P/cHdBZPbGog7znTJudEe
i9zYVjhw6bxruHMHvMoQkBJraeYVheEo6CucdGa4YYoeHaEBmsv5eE6TbeqdFJ2kp2acC4+HiiTq
4J6I9zXsOINqRctCdBsaN77E+AzyscNT0UbARhthDNtMFTffEdrZoWHzQY5xtB3DmMJo124fisa2
7nRBWcM+svTmSWglH8Qb6MHg4euBYQMfU2V/c6l40FXiPPXEJ6GIxq9MEbOjKXq8Q45MXqEYVqtR
0JGWSPMVw+/4GJjtM5ax/nuCvYF6b8u6651APyB3wOygIIlietEd0SAurhZqnzWTKoXWcOlriIF9
RjJHiLA4MB6wHw3HvPhO0l4cASMbw9rDQMThh1fn+1BVOLbKAju15kTfSsUlzlQM1HBONHdw7iOV
Jm96oGsLfGnew8guYB0KN+K84PgLr+inPbfzcFfzOt9NAUPgOPXsN28K9xXnj++9AWpZA8o/4MiW
bjntIkBDbPFM+UrMY50FjnG1A8L/QjXmdtDgqPujCp/TlHZoVD5rTZlZ+JynprfubWqJvr7rK2Or
d1YKrNT1dmnVjS+u1F8wZZQ3aaFMDQ0kQC+wgRJJ2f/IwcJUwX06SWpAvPqY5cyZKFmZxQbHxx0Y
e6dIB3xoFbJ6jBy4tgm/OmO2sK6TqX/0gkYecM08MfMh8pCF77kWg5MPrelW4qfE9Ygh0cjp+fC4
2I51ZbqHwSNqnWX+8FBqangoDGPXsRVbKlnAk52/riLq5tp41NdfP+FCPNk1PQJLH+VLEo/jXdq4
w51ttepcxPHhn1/itUy3oYiPseMQuIcW+SIqM99OXolFZX4I4myg3DPgX5WHx0b1pAf09BqUqbyz
py59GvEKOKl6Yz89nVUdFY/EOC9xIUOCwTwaQpqgDHyRO5yItKcM3iMr0KzCjiE6X8owQYQrr7Ht
R+SB7tbY/rONjcAVTnZfkl+6a8tiWyhOtJYz2muRMF2xmiE7aylwLbNLNl5oOOkswse41h6ZPqoD
fEHMQ25gP1SWgxs3C+pPDJTAUvtTX7vGytEqVIgspQ+MyPyV109j8t1HW3cMip3wS6Q/TT5onOGP
HbfLFSzoauPSaLirHPMaij7+4Xn61cON9DFsOt3ZEwcfX4DG2YfOJ8/z9XBVcoBcNV0912Rb7mvG
u4pUUPpiQZ8+0gwNjjHPvVcFfXwpeHstYlWZa5eextdujZ2keRWTCo5ZXNdL9Oufvcb1RLXEFSNr
/+xopkazK6HkpqeXyfclzUihFtxRzUUfDbIwKFnXXXl9bd2aURbLnuPkBa8wqqJPJWvfNcHOAdj7
7Ja8KLnbxigxxQX6rX9VYAaXbPfCw1eQybXxCUfZ+GoEfrPBtRST6iu7O04s4BVF9ECXLWs1Y/Sd
XZbMqpP2hOrT36y00rjMk+6lsbUNsYTi4GjQKAeJ1Gq5hdxD5ECLpd95HaMKbL6+C42KqQg7gnza
4wokOu0wBidX091RW9Md//a1+WHR01hY5eI5QH89e/OHr89Uwb9H9ZS2t0PaE1Ax+uPXZ2kG1iCd
yL/lUTCsCdWyuS1YngSYrxXlWhGBGaNaJenMufHz+pZhUHZT+RNXtb71+47qRwtltg9JGllOdogL
cqa6l2eLiSeB9w8k1TD3GQHCzvDrbyb4h30ah6QK58L1Mt5QYsWNXdnschoXDRZXJ9T75GIcqrS5
5TgH7jRWWah6cD4051Of2BBZ3BS2uZhGxHFZH/u0ypZOLB4ARGNcTAJ9N5mBs3K9xt+UmBAILn0L
OY/pYW+sB0pAdrZqvrMIUzhVa/4V6zWFWGX3Urtpcu6t4d2i/djqKmK5NveHLqVpthof4j6Du9/j
2zbbll9LDAffUnsw3Q93TB6npGZFTZdKi/SFxPms21PIJ/XPINaXXUdDZ+1g3patfmMESmGV0f8w
h3FPnkcy8NBj5oV2vSitBItb4tKxa8nXCdioSDokfpEZG6axsBtjeqIi/LyVX9G9SHSXq/UZXw6o
XnPt2yZt1mG+Bl/1bNbGh56TS3PFRRPBsOysb14VbZmH3nWkS7FBMmfs3IjwH522cew8hZ18BuWy
lU6AVNWRwK/Gz7QitWJn2rIj30JO5AMdvV/6oFPZarimwvA0MgKjuByh9Y7GC2S8jVCCbpU+eMOF
iEPoRxfPpc7Ik35TyS1Ze1pSGx0WBKNrReUsNH3GlXH4YZAMWIjcvqvQaursI06a18kCbztPh4Cy
ztGTU6Bnh1pVeJlt/aVsxUPgpvdlB9Y2d7iesOM4C6XGZ3h7FP2BvQ3tXWBoB86412DSyBW6K95N
64n939TfBuktvSaf59XafW9q74w07kQIAR5XR6I5uxErb8pKTAJ3eCSFy6RYqyTVT9gnORJGCwyh
Zch4pc/uC5cQBVwAbBZgGc2kXnH1EzD3nA9HxRF1NVySTbKvDVsusDMsB5VzZZvOqU7NVWjVT6Xb
Llqfez2Zvqq+1qFFj03EVIUhP8OlhcvEcjEgGxmF8snCKbmi1orZKVxmEUC19d0rIuTCxKlbuEVw
NGo+m7fdsWCByQmndUFxyfz+m5vXx3IqPgrcYlupjY9UvlWrtlEJT6O5y40JK2gdLOyaC9EX+hKT
HyEPf7xReYoRIaGKsPUCmh54eZqoexjpXc5FkiwKTzQwGStGUI2+4a0e4eJg+oaS/SxK85IKl7IM
34zXtZ18m2rTXUjc1DjhkW8RkSffGNjI9c8yN7/J+e/Rdftb2GQXswuQczxUwTH6rC2uEVOrP9B/
6XvtZLJ0ngjUv9FA8j2ZC9EYiTVM0M0KAiE13YX0fnr5+B3P4clo53K8Im+WEabvVNqK+6SzIq/6
3pve86hbn72jPse4PlnVp5SWoOM8P1lFtLfnii+6vT8iO75rVUpUyK7e9dIp55pnbl8j4hv3oj6u
3oiC+wvuA1vPHnZlFJ3ZML/qqn8J8TNJx7mAsrvLDJjAJZbAMSer7nXnEtSRhX+QrZGxKJvoR6Sb
DPN5A+bWiPoPDKDvEszSlXNtUpp+KTKjYM7RyK8QRyFrciPJyUXZFLxJJshdpskjTd2A8tFMYb2R
/r+F3H8djdRwOUzlBj/VKZTWru7NCEB9DEx/lTT5re+DattN7nIKi2zR5PkVmgtLVrRpmrkUmjL2
Va3AI3lvVupnCwxvn52nkMEg4knChCBeQD4FSzYNMF0mJ92ZKr7KzGi3jt7fvBHESta8BX63LzU3
2VizISiTEsRAfGbiBrmSTNbWAWuuW7XYjbW9llr5TsocA4wLAqwQmk3PiQ+puGrYbxC5togLcEvi
OfCnITpbeOJHUPg3twke47L5mY4SjEIP5dzMNgHO0I/wPnnwOpMBehHTXmS+BAG39lBW2kqDWdTb
Mt+wy5J72+ctVfiAi7HVX+lSfdEjK5tdTYAi4hFvJUiUZlVzlNv5mjrLOb2pZY8x/XQLBpTWKjPp
qeooswpqi/E6q0nY46CufRoLxsjf6I5H+y0W8K02wObsLOc5asGZ2l6BVjImm94H2ioC95jyqqEq
bPTZkz2afbiuRHbVNLJ2te1dlfIkLIV84yR+wqaFluJKzPXQLP1LUlRvDn6UPefEvR1FwRp1It81
NrbypDQODUXLK9h0P3SmwVzkFF0pnwxJReUfG+KRzG5bv0qaaDBsrkcO/g9pDiyDiuN3w5wboUvW
vjdbMyyAF8S7W49zs8OLTwhWTIsydu+iMdhwrPWWdePdOwQlFmFDkspwuF02FEBoDTb/1rtKu7hD
xXWWLkkD2ZHqKJKAdIt2VNxevdxvD15D6UJRjdqTDMalRsfTqvHjVzvLsk1jK6wc4mc0kqHp2rjY
VWmOrb62OFgD0ZczxrCZqYZJBhGFteTvj7++aPrOS2pM7vrr6yovqoMjx//6c1/fTkR84DRWb7/+
aAMRk8rYaP/LX/n1TarktY01iNPXX/n1JVX3qwF/+2LyuNEGZlgchTsSAckJZ1B1Lk0bDEt5SUYG
SYX6jHI2s+0oXhl4nOM9xGe5MLR2X8r2arUNljiQJjFCW9E5r3bcf0+r6dNNxs/abGBYj8FK+ube
VOpzSjEYARR/5CZ2JE0Or2lYQhvJmGJbDGwt43McqdwmBtmgTJQjxMj+BwwbF/WGu0Bv66e6clZW
XGB86UygKC217NIj2fhPhOM/sY5TFjBHxxq6JE3d7bDzrb6++fWBKGC+mZT9VKeDtu6N+D2PiO0I
YoW9spC8MKLiOh2Wg0HIGeyZQoIN6ZqfOYc1mB9u1x5Yra/HX8jDqtulbXYHKVxsZZLjApAlXZBM
k0Yc1IfUyWjcstmdTUb+kllTtJlcsziQQaZPO0reYFnTxQO+4Sh6kzqc+YPxj88c5n9spUIu4iFP
4UgZ6X5U1aIwZqAB1G5pXjTX/mFgNjHFQ2uEz5kKjxLyB+P+s283H5EMntx42EUxT/hwQU5Rc5TN
FGtDKw6W3m37ZDqbOm3hjoV8pNERZGsLoxM0vvTbeKg5z6yyiEMP7w0OKUuffyxVTOFSVsYaDkSK
efOur0wqZ7t16+Cx9LW3ei53Uy4lgYP/oxppOJfBYt4i2DbbWep4XZ/Iq24f3aI5tPXdEHbnqqgh
FhISpAtBF9pbG6gVsz+2+PUa0W1Rd9GbPokzuXOupSnE19MFTFMaCoktcfP+D2Hntds4sG3bLyLA
HF5FUtGWo5xeCIc2c2YVw9ffQTfu8UZjH5wXw5ZlJZPFVWvNOSYyrCBhsKFHe4OuvDfp9DRJaVgK
7IHmSRIAgXk7V5orU812pKyWG4EBe3b1Gz3KbvIYuv+UCXvTVeNOsqHeEBrD22ScgKq+eKwFjcu6
OFrsotzikagENoZ69Kxhw4mUjP0F5Fr9xnS6kYnE8BG5oFGxTZGd0xSY8w8GrnKgM813DtzLK5Sj
O7v9SR/EkekbInsQC3Ly6jWakKk6VYvlIokAibNBdtscGMnA8WoApoirtowudWOrgWrmNxnhBH7d
3MwmOq/OfJ2jCMhsUvlcmo51diusBGVDz2g0sYD108U+LmJgoLRQX/bZFn7OcyTccNIMyy/ShA5r
kj6iqRfMTTeyZRdAwcGhT+Jo0z0slPsb18PR19nQKHpzviSEmPgm+vVAaV8T2g4u+UHsmJgI9Z/A
ecGZ5m2YpdlnVpduQOOWziQJ9/p4bebF2xRhXTLWWV8Vd6E5NnsY4ZAnVqN8HSVf82yIc0q2S4lu
Dt5O5Beu90zCXLeJhHgkuYStDANZsxpf2iL1s6H4M9r9s2bOO2bdn4PHjJ4UkXpr6VgadFhu5fJQ
6B0kMVUovoke31KVC4hOLzBRKCUzWulOWCc0K0WR3peOehPjQsQ2eifjRjlow4tp9ntleBZEVRtJ
E46iPaiFeZ9VM4lBjnbGLpj6RZv2viut704xrhUNx2ib3dTtvKFCB1LQI3o2ZoMeyrkv5B/4S69x
dmto8OsJSg+qpixX+xfx9DYrmmWRxjiibpFR/Cqa+lOz84PRK1eTKW6i+MnlRDQkVYgLCqBxozvN
Q4cXU4rYGp6LXn0meOZkTdUDsIagL0au0flpaQufSLeHkkBdc6jfcxxUqLqJXiM0vWfIKV4TTL27
ZjE/ogx/quPircQV/Zgk+UO5NN8JC4W+tN+NQqZuNNwVKmuOg7uvR5lTVx+o7D4iFgVNK7/x3uAG
aXBpOm8zaASB2Z51KuhNEsKbmt6/1OpyO2osKznG8RT1zCsgomzvYXnA1IrNDMyBGXJ2XUgcIp/E
fWsiLAh9CnRmFOQ+OnTN3Gnae/OF5Bl3G881+mVK1aghj1PBFKYLDXGWcem4BIhYuzEJG9+srhoN
8TGWURRwbAUzzL1c+rZ02+4KDQqX9alzCcOBSTyw/mpoZMVQBM3VuV7GwzDFd0Q43NsmRdlCp1jQ
9rBajA/5rVmPSD9T5Qal6bG3jIyYJoT46rRJDeehRZDig9BAgxDQ8XXpTmsI4b37BIJ57DIsdagN
1VhfNmMLKsEpeLs1uFmoDRn9kJkKugjtmIIHINPd+hEDWn30sO74NitCbqMQGpJPhX1ZMDc/GgeU
pa8ZmvuCcSSsNG1eJewXfdKuR5sfKgLAuqVj9SwX60CyDAqoT4bCSDbTxNugt3gp0uLVSN11a+WB
PM+fujgrNuNlrGqNP0tvfk6koeDQb74pPi4o5uswXqNmBpU9mnvb2gxkx9mj267oOihWjf1Hp2xm
dXp2bN6UHlGzK8Qv05HiMpkv17rGvsjOrxiP8ViknxscMVzRyWVh2rVLhApytQnwm96i4/woHIQY
wmtvYw2SgA6Yea7JJCl0PsAuo4O9brfrWWL+jbUru8EcqOXemf/+QVZV6iOyLTbKhD0LYijZHLzB
2LX2M9cO33YIVIqsi9Xab5O1Qte0S4QjwpfjNzXukygeGIXXePfdIIILFnBsFTDfRqLBGfhyvLoK
0uMkpo6cibRH5MKm79sabTVsR+g803wfNzx/IaTYNsLkgqrrH6ULTgIUdjZb0bUlxGUsJr8kGOK8
tB54hJ7Rf6+e9GKBrWuz0fZGqJyI5Wm5Upf2NJ+QZSVSY+i2+GQC1tuk0BkdVjE6NF17XTRoOdnT
zAhmU+YRfYZ1hWz7V6K03m2DqCSX9CQbg8WVW1CH4pjUNxwq3WaqLaSv6gDVgWurnMiW1HXTYHdm
zVx/HBBiAOAd5CVCSzedBc4PAw5k3YRqQsswJeBm0naEYN46SmKDlBjW1mvuYoFxt2Ph4O1Jk0sn
DADYXbftBu95UeedMQ6fonXNzWQu0Pet+MYpPMIS6JIOxsPQTs+N4Z0RvfNiW+WFjq2los6ckrpC
1ECL0k5SrrNc0NJ0/kgTuAhLSxZ93n0v8K+gFLFnZc6HRBCr7+BwISBoOKS/7h2i9IO2vcMphF2c
kPTK0F/7tZvCZeNrctXQLB3+cUmeh0tD2pLm3G/sfpDbRK+fEqRn9cALkAnEA0jr9JA8EWpIoq4U
tDGIiSScgHW6KeM2AAexa01pbQfN+6S8uZDPK6iElIDEHUlNMn9PyfBZduZ2QLywUb1U30SazQYy
2qqVUUP5EggQ2D/BT5zKkH/vyYnpJ81kByD8MgJB6gT7FA8qUH6Ba0ozKqBYEubZsdvpRAQVXdq4
1tCu4qHN4ih5Uht9DbaKQfItUUmD/N1cbFzYa4huJK+ryUwDk0gEBngT7bV+y/I8B9bIPp0Z1NFF
A4XB/1HNG8CBrHlezQaNVMyD4zXvps44KYkPQznRxJJ/XLRZzFWec6jcm1ErL9OYz9uUyEtfJtnW
wild5eoS1tp8nuv+T6W01lbpja1Jn19rnrSBubSdOjTz0vSjOSEkkkcEfTuF1Goru4EniElqdv+I
3qX/z1yvol2tkNaziUuTEfQIpQqpIzq7biNlaQNWUjdZA1Sm0r1ne+IT72L5Xok5JW0q9DQotIMh
VAQpatj3zh0b2sckGt/1nGiDeSDjigSf3aAar13pzLsIq6Qvp+6tL+hvQfjOgmSCMkQOExcn7cZi
UGhhEPMTl5XPUPJrBQIpsRMmTfUszJmmhHrEJZ2SHVKF4zHE6WxK0MLdNwvUQWFNQSkVkjpwgZsI
pYSjInY1+iBSNTvIbE1D/ZN9tYzM/LHKHlEQDRt9BVh0lcLKThOQZ8arMwQAN9JgUvo3K0oIzDAo
jNVIDz0CB3ytW55iBU9YKXTVH11AmHblzoFQp0/hcJNV6rcuuGHfnY7xD0LEHrl1ul9h5aGTIDNI
6hMO133ToV6MiB8hf6oLSABR1jwr6dNyv597KDIE2iLCbqsh1F2CaaAbrKICiknrOXKMO3NCmh6l
dAmxOAaeU73WeN488SQyUQVJ7c37QkbaiUgzrYLOY+qC2vbRaXQnkCwwx3KBH4ShNWWsb5+jgjOZ
yZOxR9ZrEQdgquShS2OLj4TOvt3NXH+0P2joET1OXGg9a9vhAj3CFxpL1HnzjIOoH7FFLUVYmPZh
9LjEZVV3oJa+g2bR7LMxuVZQMx7SYjqkuceMrlAPcQEUc3EpQ2zT9B198ScMwDtFQEXLwMRUPSWC
2U1bV4qaC8zQQW5lQ770ykvdOce0JTCpaQKi405q3Ew+zBeMeZ2rheac6URvy2ET5QtrEYEYZHnO
HzriiesCbAXTsyJQy/s0ntYkTOea3LeJIS0nRqyG4HnzqypKHyIxUni4vLI5oWtnQmtiVLtPk3yb
MZ2EYiru2cfCN1GhLGVMamXlFEdZ1bsF2Kxe3VoVg4WGfTaZKcX9iIvkGUQ0PZy6sZTV6Rcugw17
T8fLxGXG9PqbSAcqoWQS34flvicAOjeaJDMETIw/ob/bQkf7IDchqDHhBUvisMYqcDBnOiJmnJ2t
Sj9yCb1vHPsgHQxh1iASriZ1vSGpvCXOwLRJTxA025xP9D/V3gK0zaqeuaHGNcque7h2OrIziw7P
yDwydrQP0tr7k0Av3ubdKXGcizujio+iIr+ByGJ1xbbhLe1j2B4HtiUnFNUm8wPaIUgjDjBOfCRH
WInU8nYWy5XhwFVZYW0qyviyyxl1EKKp6Y7k6tCmviOHmOESO6bOWcIlTx4MtwJ4FJORUKSNege2
lVGiYlxar76XCVgw0UIVkdK4pFG7XSCNkihnqgepNbXfeSOWba/BaghXOqqWW9yIuCerHcfdtZEr
Z0QFKD+mjrwpSV+CPRzinbQ9Wovy3ibZxX2hoX8qlKfRnA9GzXZvjC1AZR6XHvWPMcqJoqB4Ar79
0wti4iDeif3BFYpCCHnDnZSwUYAR4zk0JipXt7RDE570hmn0s9RhCU6VsZ0XzBcYAvfZjIYZOjQq
W68K8nIA9FzbLn0k95x4QI57EC/YMZLrsiucs5I7pxgE0RYrG6018ZqiHtrNDZlVKmphy7omFuCV
7iA7kaGLfRtdoI5tjR1F5ZtkrDP5MM8FjJBR4BZ27b1TApIrGS6Ts2vLPhh0Otlcbk+SIZ1PCOeH
XZtkWJgAGw35wtoO/b3SvrTebf3MyUgRRTKPJ0xclzs3ksHYkVSoVMQq5tS/uZA7D18t1WE4i5Qt
FU351qiAY+bYP9jTYXLKzSjUclZsC75+J2l8W3iskWlH89moCjDecXmaGg00jWhVH6nJ3nT671jL
aHPl3yYwuKDhP+JK2wjtNj0KJDFcB7ZOQvRbOt54lnJEuh5GMzAzN5WXoc4eMpO2JTkcR3i2l5l3
o8vhbU4Bjwwo79GhgIDVSXV0qq1ZVUVYzyqHuhzXf1N2PxilvSvR/2iauI088rz4r7HdLx9yE3V3
syTFTtaY3Yc6/9ITpjwQBx6jiFBCLX8VjN+B7LIQeW3/DkhwTyWtOng1i5iwBqeuvxlUPS3E66rs
7ky6tpsoFk+ONl33sxsR1kW7bpQlwWOAhEVavNuzobNy6idPV78iGw4qqUmkONbuo7R3iTTsbZ2N
t/PcniFa2RsUSHuENSKMaOISPaH3OzfviQofczafVMCF6rR3ojVPqWN5IRmdW0y10bHQ9AfM/JKp
CoNCNeOiHT0zmOq2NCv43wwJDSedtIO+ASbIxdOko+GnU/mGaR827npZcpOJdd87ZlzHfVFku6aU
PaYZ9P4T+8nGBuqJE/4Po7ia3QfCqxiuuKRPV81ecYyJ+bAnJtsjwy5US6ZvYzUBm0S2rcxIHu5O
ttPS6TC9BwXpNuKL/gtpF5uogthb3YYsOhsG+P/eXpXJyo4o062qaU+Lqnx18WQe+6Y+dOqqF79y
H7UpqU597G7GOrPpd8YPtvHHBjd7W2fLXSxa4GEpoINkOk8gNsW64+rzDr2dlW9me5l9tb2OllJe
10Pf7VyjISTSjdVNaw8VlqP6GcyH+mL31n1nWB+1lb/EpRbtzGwmRJpIXufeosG6M7w8OyGNwjG9
UHDWeB+u7ZIFMjddnzZTF6hw3XzE4oepec77ZTpEDTkSqtV+1L1sSZAxfPjueHGMgYWBErMWNHya
TunCbgDTEOMTH5BIzn0Th22Lt1gpztGs5AdNzvON5mRXRTyQLIEb52Av6g2NAwKJMuhAhN20LMZq
Itr9YGo9+5JRDQc69AT/gJkH00GBPfb4a7PoKykZsU1tE2a2t8MnQtgD8yXQqUooUFkHNEd2kxWd
FSXmmmVwGLgyO8+z/QCM3bg3C5LWRsxOU6w9ABAw9pNaxZSmkPAtm5QzElYkg/2j5nrXCsCQQJ20
C0r5R7zty5boaGX18GtH3XDhH9N2nDvCtOfSYniYQ6fUgIaawxJqphg43xtoyGs3G5vmE04NqBbu
8N4DUdslrDSVrZQkpdIhi5KB3BKU1VpholnLC2w9ldcf0IGoLCVvBZIKvxwrZcvsvfOblDEQ381c
w+BstCWkkJGwXVG8S6vVbjQhw7H8wNCYPxVRcZcWBom5djg0BDR6hazpSgMW87YiGfFRorKDvonx
7Gf3q0Adsb+GbnhWWuGFqV2RvJKskdq6tWu5LqvEVNpxSWHqOT37wOZmHHSulPI41s0SYqE8sE6x
m6qS5zEjrTOHoULFHu2mdcf5lbpDdTbT9LUB47QraVeDU6sw9+eEk/T13nDNo4oy6WC01NZjPYmg
Cx2D8mmOlzeDzfDkMHaF8BqqK04jHV4ivUtDwitee72L8AEzNaFC/jN2DcDpHsixNwx94OGT4XYK
ZDHOeeg421LheF1G0SO67Vm5Ol6sXnnkJRLUmVQZYwjn1LDYODU0KtmqzyrVfeBI+ajGHfl2a5uY
QOMGc/bwWKbesB16e8ZXQ5ajRRjVxmFxklkeYXzG0JH1yaXSrRLfqIl2VjfW/DVMF2rCyoeWpA1j
Y37HW/U95FODUMq5rTvVxPq/EIzD3MFHuPKUp5SA41I9iZHPzTTEEhROfZZqS49XXyasqeOjKkm3
JfmW7KACCAEyhN7KfUZUh8SLJ96omZw83Lp/w5t+vqOfgljz/75N/8lJ+73jvMY/Ed9U/v3jhlLI
t9tkAPmTVa3/c8ef+zStjdDu52f6+O7s/z5jlAPEo0biFaRzwq9+/uA/vv19/L+/sVhsdPfwv76K
vy/y7zNyvcPf/J+3xGYEJqw1RXGyO/CrPw/z8+x/X8jPs0Efq2Fu/L4xBUrl/ueuLZFW3d/P7++D
/9z6+yg/36nO1HE+cJAePPkW26Y4uoAyDviy9cOgTTXLTEq02fpdhPbh73e/t7kLeEHCXP7/fTJE
VnTV/ueeP9/F60r9e1sfFf4UZeb+5/a/j/Dz279//Ptcv3/3z8NYUMrgdcSar9n00SEBrYCKOb75
fSEgCdfY4/V1/8e3eC+gf/4+WtVV8VafrEtejmzNZa7OW1eoEPwJ4Pn5ks0LiVbrl39u+/3x57tq
cK4cIuq3/9z+8/c/t/08yO+PC1Uoe58Ku9z6ZL+/+H2y39t+7kJCFMnY/+2xfm7752F+fgQB3260
3sLfLZi9/M/b+Pt2f37+ebpKNNni//Mwf+/03x7252/yxTt6vQD6gScOwydlmWYqUJrWH50oZYy2
fvnnR4j6xAr98+tR3WaLu828teOiErv180e/X/65Ta1BvBgT9KHfZ/jnaX7/9p+n+m/307yI1/T7
WOgL22N3XH5u/vkDExJ88fed/T7Af/z+nyf5+fHfXyte2eznTIT/9SP4fdjf1/FfH+bnjv/c5+c2
Apb6cHSMPwK7uI/OFxnhT8pdNQ6MPrQSQ+xtPIzp9u9yMRpPikXG33Kd6M3lZzWoaeGR3Aap0oS6
Tura2n0oQz2H4YfyVW5tQ1kvYjmMMoJ1cB3smP52J0ITu5O1fke3rjPZYttEPmq5teM9n/Wc1pnq
lo9q1Kl7L8l2+SQfW5HSclzRzE4FK2bqUf+J1Q0dyZteq6+thQtHJKiZMRfezo38MqMoAJnmIkob
2Hswh6UH2K5y3ZkkqxZFmq5GO6jAX14xPWqNl2+TFlFEOdWIi+C2zFqUhnpJlRTn11DdiR5N1Rr3
TJNc2aigrknG8mENkVgwl+dSQwvAENsKPLtCEEApzBS9Cc18iO6aVhwmdXZgGi/qnUko1B6gzcaw
2a5OzjOlCVubIdeQsFPo6G4P83xYKzFm4LJkq89nGkB+pGOT3Zi6ZvvMfJQQ/DKzXPoxmFoQ+i8X
0qIPJAVdo9Jt/LQ3X9uxBWM2F1sKqDS0uLZToVwRFEzbk7D7gB17HfTVYU4E1PGcPUZGG1AhWSaI
M22jGkwBooEMpLHls7MGYx+5SfIIcMpfGn30lcglkJyNee/ON7mcvnuHD8aV3iszdcajKxGb5BU/
BQAfVZl6JE5t2jE7u9Il+SeFkbFv6ZLnVn5nEQWkqlIRTESg7IAaO0oz7Aed8bfSubvUtPmkMXNv
mn4EejmNT9SS07ZvVSKToNM6KRQ1hvboAvlbm1byzlDm+V5fk0DFqFCZF4vvRPlbL8krYHxf7huF
BkEjEmAAizbuzAGbLBqNUDd54zG6xn3u3k2Qgfduz4ueSHdkhlQrR7XiH91sjcTxfGaQ+MpjV2Vs
wLk06OzsE+V7iMol6Kbr9QjSM3uAhb/8YYRNmdwzHmjNN/g1EQgA8dmWJKbonH4+MkAJIRqpXJI4
xFyqmcl+yiGDtx/JWMWs3kMcLZBvGWau7JaclE2boOK1IcsMRx+eozRHzG8DL60QXs2lxgvmuWyU
ZEGF69oXE07NTljo6JRtGffR3QzKZ2ndj6YAohSr8fssySJ1FcUfNeoyDYqKbSQnEhu2RKh+Kavy
Fc4qfe1pefEg7qA+2WvKH8cjbkdPjfRARBm0s0y9A5LqkvtcBFEiH2fNxZ/mXQnihza1Quc1lx1I
5PwzbzWxXVoKYxqPzZaIrWStoC3Ci3FJVSLAk0ovRMEBzCntj8NIU1zTbuCOQydi+irUd6s1KXtm
B7pv99Dn7QUxfQH6xwttr3nVBnlmhkb0pzGscNinGmKNb/YZnXFM0TRpJPsNbVLB4NYR8inGHZmT
7C1TwTraavd2Zj4pGU1RbGtFwR6pL0llI+nzaLhaDExQ7OHbWvxufo49+U4gUsfUuP7KlpeF6Fhk
asmnmibM7vWL2yYXifsA+jmE/vHkaVvVlt77MIH8ol01zYjxMrhpGzvSv6sCPbVqv2ajRfT68ixh
XZs6dyu18dpQ0d8Ni5mFEknL0PRXEfoQWlPzLk8Se5OSAbOfP2wJLLsgLE+8kdHKXGiYb8EDBqPA
M2jTScQkwdoNKguVYYVIijQztDBBzDHhdzXAsDx7l3xIm65BCIPN4tCQCglegSnvwB6REPvCAbST
9PUJsHJXWtEdapQhHCMv89cRsj2VgVEJFgKFjkNRvEArKwIN6j3CPtoRfV8+N5Zm+NYwB8WUk0iS
j0tgdyoNmYmJGCr7sFeKJzvT7+S0Nqefpc3Ut01zrJQIIlL9q1Zy3Kf6Z98adDlgIBPDGm+EU+KY
EZRrZZT7qYaQxi2YaiVz/KKhUphKdJ3jXD+oWXtu+5koJAhUgkZnT8NKH3nBCbHBPdY72JhdOCk2
fU0VcMrK/6htMzDAMvVtPB1qEpL5j1S53WzRi9AeHezYz7RDx1Td6R3MQ0V9LnMaWySRta1N4k8T
1pN5m7hFGZhqsU9wh5O7OGDAHiP0H+54HJisx3ZlBi1X3VAYWJxNfNGBrTC7Qdw3o2+opiAylE+3
ZcAXSRzZqcFkYESj5Ng7pt6PULHhKJfmrjb1nbWM13lSXapJ3ZokVYJDQR4yt8VranGYKfWLp9bZ
UfpxAvO+ae/RAD+WVvE0L0MRmF3/mHTLZz3Zz3qNrmbNsLDbrR1P14sbOMTy+FqPlFWz7eu6QUZT
90xSa4YyttkfCNnSNqm9gw6OuwSl2itT+zdAZI92I64m29pk6ojAtdj3ZvGaTxwT2dBvdWA2G0Ne
JYRZFTM+N7WjqZU3+m2qYGzvOD9JK7CKPbtu1IcFs750tJHY1zMEQ+ttHqa3uGcm6BRIQl1yEoaU
iW8JrYGQZqOdXmW7/MkY0kqwcYtMD8IsH5mvrrjk+r7BVSpShel4rvHFSB7I4Rt2YANlmGtEspUY
XuHJv/duf4gFthy6m2Hllkg/BudPT8IesGgG52JNmcHJv15pOZfMcdNWKmmRq0doqO7yGJCOhjAi
xBS1m2zv8Fr2pPS0jDXriTE9JrXYJ1AFqnjKtVnRT0Ah2C9HCNpNR9+vOuq2iaDUOsQcW59qifFI
HV8EL+qgNs9pk7cbdS6evE45sfI9pF3UbIRw+Ojj88oJrC19N2Tjfqqjbb/vaSH3fCwsEkglUixX
m5Ex4RvMGNJynAZKxapeGCDX9VAHJo9Ev/qhEAZqBr3CpMLZO7rRH4IFj3UOoxJY9zOqkCvdG27J
9/AdMd41Q/xGtgJjEI82FGSAV4eEPPQhtfT7haaWYdIbXjg2clO1iUSkbOi0kYpmCl1DveKU3Jli
Xg5EgUR1ecYbgNoGMxCeGU4X8WwPtOWWwp02JH7fFBkNElw+fJomek6jjB+Byv1pVuNKOUCibD1x
SWnE77uEqQqCHgfXAh4DdOeAHE5It1b4XvSGDSZgydW3dtlunV5eG513PdQNsL0ILX0BUxLANdNe
dAVYqMscdaobO6STLJCUpMGH7PAxOg4OghKVVSB0h8A0POz0WQhnKB/QUzccc4iZ0FBvrL5L7wdC
qCObEEmMN6N7532pkxBXGuQaQletvRsNj4o5s5vzxBua3808QzLSRvHW9d42li5TjRR+t4dkrqBJ
0zEVKeq6DZDNc/JQhLVoAltCLVk/V3JxmcOml+7BXYpnh6K+4QouZIMOnNp4Jnc9qyUXw/QK+uRO
xuPN5GUcLm16r7H8BL3gXIuinDFhexWn9bfTp7THNcbluXGJeqg6U/WhTahSlq6n9MYkFKUuBIzq
WsTtyaZYjGmySS8+U4Jsss661tP8iVr7CapP41uxhj5anz7pSjFsceV0dj0uNfYc5K54jxu4gY59
p8QZ7XG7RbrdrgxnUP70bi1ZMm2y4R2bLjUYaMEtVK1vuSU+FWKM1m2YuysbbRpJSxpDTbcmCiuF
a6vDPtgWt9hQGfYq+a1Bb5yZ6wctsWrHmA3I08IUc0nkDl2u0TPf1tzqgoLog51y61t5i+xVY+Lv
cNAo33qkv6c1PDab6WCaDKfGPJeNavpegpi4KClEFwuGR5+7vocpJ1us6054jyWRa4x2DM+8Iu07
RPJOLA8CS6xG4SDj2wxyBiKS9nXqsqOolntCwI+DbN5aE2DP5CEaU0EHNSaS0amJLi58mk2rxtSd
mPLRymIAd9FyqCAEEKcwXln20p43aWW9Z6JMNnKcwbCSv2sa86OuYl7KOAMTPuGc9KtVcvbHQlAC
RBRaMBmpoA9Te3ojZIS5z6VwOEvLcmzDUuNzAg99jqfyesbKvG6SdMqx/rrPrWcFxoCJjQy5qnzR
+5OibW11YgxgKQ9mTYiIyXaMRarGGOjiA52f3NW7O0Zhk+csbIpxMpL+FR7vh07Y/DbS5YM6R+E8
aJk/x0Xhpx0VoeVx9NfK7IUUJjFnCPhCavwhRdJX58a3wbhiY0/iD0Ptn3UTXCEAyVlX71LU9YCD
nCD3mN0rHkeJY+nvluv+SZkvYRWsD4Y+7uWsQ/bStfvW8pBOaR6iYgPrXF6TfGORc5NaA5RVcz+5
OYNxffY1RJGORl5djJ7X1zwkPIg7XjKtPXTRACyOo61G9NcXzSUrqutEtY+SVJalpn4eB48ZvKYD
Pi5Wy18WbGrS82gFvDTm14wkqSkXCNqQsThMxZ1Tja9OP36m5bBfGGrbuvaGvtMKGmPMSf1uN9HU
YetbRgYCHDyN+SBz504wDN3MWXktcSwpzChXQvdrZqE/Qf9Ehg6BUxCiPbbum6pzye1wiBFKquvC
Mq9MjclnHpMnt0wYNVSHLI/kJAFLBAlTAc8cL7pULqonqm2czPc43Mijmpy7krgLKbMI0N/y4pKl
RK8dkUnpbCrmyP4wZBTYFJi2gy8p04msGq0jsrGN7MRucBL0Q7iei0uLA/SoZtGeY9LvmsRYaYzs
xCSCN/wGVajoNp3nIwnuiNwJwdnE6QIGC+9p5YAmV1+Uoji6ndB30URQIhl2NbHNftw6AknV8Jm0
cGgt40B9gSecAmMkXZSqkt3XeKPmBypp66CsyhMJ902rpc3T2CH1voLvw3upWgMNnpt9zU7ykgxJ
OM8YkhUpDD/zdERX83NtpkUY6bsCDMmGnM5yQ1RyaGeM9kzxQpAcXRqmnUGU8V/zbOKAe4/kq07D
wunsuVu2iq/s/EIOE7VrjaC1GSk5pE0+lds3G4YA4OMd72jWX03kxJs8ac5DnGwNgs0wvU6nJtc/
AEHsoyQTbNrQI7fDZzrOlxwV21apoW62nPGhpzjsDT1OpXHsz9W89QrcqiRoo/UcWiZfMaPQOor9
NgrNQhLJhMkOrj69kDT9gskJfxFNE1swgiwiC2Rr2u+TifxOlzqbJB79azQwdRQXjdn1DuHbm4Oa
xVkm+ideeciN5muFg21JAPzKCqy+oxy3rZ6clxihassXv1/n9+py0yXe3rmduJpyKp5xKr+negRa
Sn6DZDlHHj6vlDVKc7qwlM6Tp02nuVNQcrTs4muju5Gdia6M6Z/D9Cr39J2ytsKThkxMRJdhAQBt
myJgtBk2b5pmfOIcRQ1CKvS6HNphF887/m5TLoCg8yw5aIV6wYOqBCnTvydTRzsyttHdkHx503Pr
Gs/oZx6dUlBtQl0htrj1+wiyJKIOFEloKR12CxS8nJtodut214I4Ml5VW8f/YTxNpVD4QLv7mg9v
U43GnVLkczCYxouE+6HFAKAWtFr8ZzyYypb5GC/2Xlt1b2ac9JTCZCgjGHHZw2JSxN9FvgF9OFyP
Ur/1kviu+cPCG8WI+VrjakrkXWGyU7M7Hd0OkGy0LC9J1+uwDuuzVYyPEzqF7Zykt5kjrwAvKxsi
Ws4mY9iATeDViM17mo0H7R0p9buDc7lXOTBz68lJ7AdiXAP8+dcJNNV8wIJSzMe+42yJsU670743
1BcxWB+KgySE93XAVLXFjUszJuP67yww2VRdHlpxzlv7umcB8My09LtBe43WzaurxFeEym9arb7K
dSh/iuw/m/YHwP1UCFKT6ZCODP8ovFUohWXE0UIVIyoSfRYVN5XFBLmOho/KlHdNQiSrm1nsacSD
U5gnRBa9z5CCmgqpvcvEkhcGNN4ssz8UADDwVX3YEIP5mZTJPrPyY4e3WM2tr8Tt6FN1XROYBGpu
p3Snzw2xqfnkd21xgMqHn0Rtwra23nOtP3YQjzsQnAQb47/NBuMjiaq7LgUpbaOISm4caAj9Ml5V
CvSb3Ea6kYK/GI17OGS4M6LvpVIe9dWzhmPnUcnfJBoHa4GWHqtQvkf9/7F3JsuNK9mW/ZWyGhee
oXfHoCbsO5HqFYoJTBEhoQccnaP5+lpQptm7ma9eptW8JryXCimCIgH34+fsvTbazkJtnM76Lfru
CGv8CSJOdKzK7E9Hkg9vVP5zsvRbVmJVKR2cxm3F75wM1ykb7qo0ecJC8UEJ8WEuMmdR6R2It5+9
igCimmzkRkFYfTxX7nq2BfLm/rtTOe5HlswN8VCU/Il9QrVONyH+CRc2WWaqIOCiMyrox0IO7kqY
xvscDReTENc4KO9slnCgKPuuqpAYDDaqmm6bDMmPJG/c9Vftqd+ek/8KlQop4KuHwoCEJgoWFx93
TIj5w6/PM5EgIbZXn45enlnq7OTFE2LIVSnQkJSoX6YBC1NsEUCVooolBEBzNYpzMpPTaJIQD1Uy
2oOIJFgIhOKYroRIst0ciXNelR++W/9EOn7TRSi3Cdcpd8gbbgexNfpNUFZ3EOWjvd2kazGQlCCM
EoD+fAWefipzTYq352zhcTrsPxBaPJDANncXKkp98DQK80VPPUosdssvpZzgcRQ0b8A0cSqnouMq
Lu+c/BWCzAa26n0Tdz9ijfZ1uQTnCd49bEUcGT4XCr38K3a/PR3xH6HornRub2EbmpwS7IHVydp6
Kfhht3jqYvu9GH0ouN/x1YPay2AmFahjYyyTJ9QL7MMmTRmax+rAaeypm4ofqkt/c/p9HiTZKgI/
iFPO4QaCwA+Ae40K3ykP+mMcU6KENOovhnS3DTqqNWJ7YkELm5xWYojMdHIoGeroUkzGhVhG48pZ
820s6O3OPQhPBekMpcXAmR4hDoYaOuNunh3K5q6sDAYE/AUwrIzfnHtXU6+f3QR87TgbV8Wp/BgR
gR7hFjvpZODQCJXWmVpjrVJE92ry9lNbWCcjR8tcE37LJAJGdi5jc1+E1h6mXg3oUCLHnwIJOtMp
FsQ2mhrIHPvvp3/7WlgcUu5LxjcbkScZWmBls1d1wOlFUe3zWG6icvwh3eSOwU+/8wWeqjqYjpUo
MhwH4qdPH9nCQL0STm8c+H12s0Wh2rshnT6rWHO0eZ1B3+41FXozsIfphgZk0j0pUo4htkvaPew+
BNgeXUsHexF+CUGi9pQzGqrpG89tDYwYxybS15zgTKiOlUNp7w/WJ25gbhoq7CIMfy3M1zUtIrmB
quQGWORjEwlW47MsyfqEc2RpnhuINuVBhOJ3HNiYX9xVOrEIh314dIh5MF06Vl1gvwXZtUeKgEf4
rl7+uWSZwDg+qVRD/HMI5Kt0IWLI8uDiv1nrKb3Mpv8IMlmlYBhQ1jyVEQ53jEzHRrm0NMUND+Oq
EfJPM3qCzRCSl5c/pMvoIDAK2oYk6rpmNOCCcLgjgnIijq479RrdY03MxqqakKwhdOO2do6ldj8D
k3xEE34KOvE6i+mE+mG/soRqubIcsbInjHcgpG5Nqn+MRUs5NKbYGp3ia0jm9q7Lun1Ee9v0OCk7
UcAGOwFhwVW1DWLzRzKJuyD6QgWVns1m8SJw4FSJLFke06dieA0dbCka1DfiTOSxFdbvsatQCVco
M4KUs7NAlgdDZg+/2XrLAlbrrANSl9FigQbl7a3kDGUXsop2r5yxn32zeGsLmW+NBoOBtkBQRAas
MGnvk0UKl6LI5EMk8VaYB5fOIU0qdJq0PTH+kv1p8xnbyqhPs+FfRy/L9iiD+Cn77DAL2wG5/5gx
JBYDrcpQM1zRET8FFJWD0MgZzgCMLctcrjPft7bhrJ+tvKJQdWqcxZB+Vg4NK0/9ydL6vgnK4ZBP
i7soxzNiu8eu6HqkOwymgDaPyG6yj54mH7tNZWA2pWNGvu8xSvVSQNvvno//lW5ltOe7m3uTUEly
KZC3LaOn8GdNhwXjkkHt2l0wDmAaxFAZ5dD0KEYeQjAvQOZodvamAVn/qo0FQVP0ahuUXkPNz9jD
14M89uB8aff3A/MyLpjAiQjujkkiobxbjU3WP9QFQ6DWa/lohupMX/4u8uAq9PRtRiIbrIG2JrWU
OqYaCw2nqT3RRmAH+sS86xi74yhlERO2wGOT3JWueQuUS76G2ZOKO1XHuU4xaGTlNrZdkHwRm0MU
ue15oN+eSSwNaTa+EuUGC6N7YWrG51/OwOboyIYJ0QB5RVudc2uB8dU/N8QuEIHdrAfiZi6dYH5a
NzTtlTMa54arGAYYsMAOuScHiB9BUG5Lb6k/q84j6fLoZaykeVK9lv7sHPCcpSxh1XRy22UmtPDv
ewsSLWl6DXVt7q1gQuqtG3NZGINrn5k3Fh03Gscs33slBqXAJUaQhSRa0oYS4ZE5tSYiGLaZXG7J
Wz7yT2QTt7CTN97adV0HFV19wV/71vm8t6HVEVySEE/AzT5tivG18fmNa5I013aGwWyMfJY1RjK+
1G8wtEn8xvAtaUqeo+rBpIXCFcWgm09lG2ctlEeQCCTshTdLTTunZgm1lipLMOshmhMleBrpg8vB
fWUahOzZvVvuGRY7MYnCATLMONb8e8Q3EGD8WNjhVqfTGziGi9JCQ01IK/SUWCvKiRHRDEBgTGa+
yfhyC4N3wIt+KcfvN0L2p4gZKo3DgCw0ABa0zX31x+5y3qIpvdeLU1eG8jWPtTzgU9Kk6iq16tCg
bmyA1X15BvtN64XkFBp5tO9LdedOHcvNWNpHYePspKzwuOZcZf0ZI+/DtL/0OP/py/oBUP3W8+p7
YsrMUwsz22zDD7R7/LRr+xi6n0PIUptRsWTmVDy+MejrwIzZxz+VxnrbxsZ70LgSqUJjkmiRISlw
DbHNZ/k7zlxmOoy91ihjqTVmapGJipVz7d6uWCuLcco2bNvH1Amnk48VZ5Vw9HHLnmI2qsadoYx9
rpKnzsjNXSPvbSINd8KcXvUIoApO8xuG9pdOMxHxB3x3UdmCAQJET5rIzKuP7mKiinMSr1vny9bJ
veS0zyGYXVHr8c21OQ70+NVWMQFbKzKdKy++RRWuhIoUkZpaZWjR81b6HXgEmu7wLusB/rv9n0HS
0IfyT5xyZDx3NAXIfghWkV36ND+cFx1yPEzzrtiiBfkwOLo3sSCbRiTEKqTpg+EqIDTk6nJEIjEc
eD4dTs2ZD2oczX9VfprO8KvTJhWLPxws1p59VlawPvNfOMpJ0PQwlxiSk7Etmkd+o5SrCl8RGTb5
PnbAeM71JjPSQ0G0OaNagsfaID1V6JLXTg0fCS/gpIIz11G5tmq8NnE3DFeFNcttELKMoLPi/mOa
qhs7bEoV7KwwlSQwUUt0IGo3pQCqcZbR9Q9SdW/O6k/aogXp4vTJNoNwHde0XuPKg9BX0zjBQNff
Sn+dFMZveu3DT4PsOzdFxm64V90yZpvH8rcQ8EGFy9Goaa/14sxJLXPeEy7R3pLlwaP7VhgkbX5/
CZ/Kb+3ReVBkd7AVyGfABeOhQCC+ypBA0CDKdtIIIAs2etqomnU4VNZz2icp14H5RgjFsLFsW5BS
dSDixdu4c/BGNARQmYaedtUWw7YJOcgUw0wtRCBFVR/rsX3WQOX3NgakrQamNGZuxOyY6RwsEHJ0
8SqtfIlFqZN4fy0mcZRwrLE+KntOXlm1dZq2v2olH/OSN7Sc8asqq7l2AXEjULklm75EAG+QtbOu
h/TWhBNNftqMOAp/EQ4Hk1Qwlk9769XBJ4+646eqy3AfjxisK9BljbgVTMQ2WNiRE6OcD5Wx04xY
rdxoNxXQshTTVuhrrOHVKWv6cVcUNfCw8AqU7C7yOatwLEMHC4B/MDL6MRZ66EApipzxkyUXGJuQ
95bTPNR9RhvGh8QxMf902ZeivOMkgDcz1PdpiGs88RzQ12VB2EkO/q225JfwNN7D7nXsUJq5DeWG
mFDYthPrszP/cUd5aJwlauNL+Fygc5H/JnIVeY3oqP0Ik1flFJ0HR700GWKKjovLbp/HrD0HDQof
fJpbdOYvVgbXQATub1c3+OQdC7RcYDvr0BbE4KhVzvxlqyP/GCD5Oal0fLFmLHyRMpi2V7wBwv0D
N2Dfx8Yap0i+G0l83wxp/gwhgrmpwMmPjBw53XTTpCvQkQjf43sUKKwq63AAp293G0M3d4DH8j2y
jOOkw5tqGRCLJcDOIraCnl7K8j+9FaX32czjnQvegCp1E4fxGUMyKSm+byAIaneZi08rW6oz5ig3
P42xdGcthk3tHGqvO1oQk/pifDKm2brr0QLZymMbSA5wKTyKd+fTzhxwxrAijKqb6XNlbAa8b3a9
LmpET8SUnDtmafTcPmy36y7oP1nt5bQzui4gxrBaB27M1ZI85BVcvoi1vmr2rWsdfZ2zlQNI3uaW
+pn7Cda6EbuSbXxGXv+RudmvDqIyV7+9H2o+FzcZ1jBxsp0/t+BqaUKmabE1SP6lbMXPZ1cgQVxc
bHQYmNh6vM0azTLCJ1bYU9qlL3z+j+JXg19yE9EvoE1L078NTHyHHKu86HNsx8fWFp8q797k1D4x
hYBCmhoRb3rH3Bl3WR1yHHCtRb3DHNXAc+274I3MOJCrviDxWxgmU2cROmdVW7+scACzVKITW6ZZ
JTk+K05qwMJKddSjf9bNaXKmveAOKlHvFSzcoW/8cPrkq7FxYsOyHvcVoOYhxD3ffJaifQtURDe6
rG41IfYhOydreg6/7lC4+m4EKIF3dmB4su1lgqTOdNWOgHbG1SLfeovNhcXnj7A/GWjKbTwHdyOS
tE1pub/zIiJ0xYxPMIROozd/G8rvFIAwCvfi4gMKzMq62HeTZ26RzXlUFxAbS39vDWN0aTtV76K2
fsQHtoV9z+2fuaeGQ2nU1QZGedADRVB3rPAYydLPGOIapoXuSK4Yvzc4Rdeni0N5yyHMj7bGNGCB
iIMznY312JbLPphY21GUz7Fq7p3e2YxAHXgZyWbAR7uRdMvXDT0/H2DuqmZcviY6xloLJ7ukfv0Q
wbpd2aNiYjUyxBiLlGZVvq87ol4Hdetm04LarHe4JsCrZRRlqj1UJaiPnp5wUkLeIUthK+P5LoFf
vQ7jmjBN1Z0imR7DyESojuLIAsC4hV/zlnBYzEf8LrqlBCDT27Ao+gFA/IkY6NUpYIUgMpINzP4P
v6tvrtkRc0h2aGdR7+Yd7hDqamNd5hWs7eG+i5xfyj1HDqvmmAyCcdhXgMahcj2IlTr4FFP3QfPL
reUrE5T9WEbMSrKzw6GU4AN4zJF9E+l4iwck1QPxob11VFFe7CzaA37h3482ZjjaU81e1SbhhQ5o
s8Z+a0d4NzUNU4/oBq8jwDYo/Ws5O0+ExT+6rCk7KXoix+Z9oKxTyE7uynTdVwzIfJBJKbmsDha4
FIuEXY/OBhklz2REsaPQxbTwjM2uOCYVqGptkTjRUZXQbAzKEQmAkV/csfkTpvpPRpJAmM5kmj7m
dd9z00xYYaof6O7/JKP32etqG0I6d8xc7U1jZF42ATKsObX78S9asgzsMZDRPDNuTjU/x554TcV4
MG3niCmz3hidfUkGY8HLotHp2RC9Fq/t5Qst9bY2FRtG26x14O68mh3WHH4hWb/Ps1+uswAOsiNN
3QcsYSRPdtXbHAabBvQBVifrJaga1EjBe9wjbWfSSfYCQgqEdj3C2fHiFfIJrxUN7kK+mI2+9GF1
+0b5///Ug3+TemDTGyUn4L9PPbh+Dv/jvWqyvwYf/P2H/h58IKz/kN4S3yddSxCcKv4zVFsE/yF8
Oq++C/af/9j80d+DD1zvP0zLk55p+sJypL/kNf09+MA1yUQIHC+wMK16AQ2c/5fgA+ufYg9c6QE7
E57jeCbJBL6/xLv9/nhMyqj93//T+l+W9muOABF5VGaU3zSArcdwmfNQAAzsS5vZCmdmchSrUfjF
yJCSOicZ8y9v2v8lf8r6x2Rv7/tVwM+hXyl5L0jp/cdXoVvTQOZqlceS/Jad8sInHRR3s54saCoc
NaaiuWtormhExn5EBzzyuq9phJEbe3MKLozG179+SfaSqviX8L/lJbkmHAxhCpegUPlPbwxgKVso
aZZHhjKaFhoBt4TXWfgzxZ+iS817iHaHGnLf3nGiX4SmV2wovo+KhNahZzyGuM23PdLGveORAZrl
BSOBYGZEb5ILxRBj2CsHTpqoumgrFTizSjQHKorDYFvhyYjGl3/9G1n/mIH8/SZ7puBqk1xQ0vrn
DOQa2uCI1q88msFs0o4bLXakqtmqJFw7KnAPdtgk+zYb7YMFpSyjIwo9nvggdZFjCYhT2LfSlm8h
h6/tv3ltXOr//G6jH5WO64NnlGK53v96GYJ3TZtBiuLYRcMjWJ8lQi4/sg9M+4hhOOU0qLzJqd+9
oO+IVbKLlT3Ux9yPCaLD3HArDEDnyEL+zev6Lxemb3ET8qpcPzD5oJb39C+3R8pWoOwWSD1RjHVX
wuE0e1ohxgRj0yovGLHRnXXBFvBgurej4VUVQ0WVRqeJ4AgLiXn8by5Mb7kX/uHCFJ65SGu8AE5B
YMvlJf/lJU3I3ecoHPXBSQlc9NKQMNSm2Jq2NO6CPGmeliYC5OOHesjT59LyF9pnzOzDT3ZFAx3A
DNV4LcHHrSrN9In4JJdiMjrSyjTfmoGxkQ6bu9nJIR1Jg407c5/9CQWYr82TS4RhScTanTXeyGnz
jkQrEIar7HmTAH+c5OhsdTj9qpYBGedibABVdXFbcAqNao/kw73HXWfjE8Gqk6fWgSiyqzM0hDZV
zXRtyo2cpq8kre2tSSzBZiS8fCPcEqhBP5I5HjTJZkZZtxpK5tyTLZ//9Sduo135r2+wZfF17nsz
MG33n97gsghklNJIPthDT2ZdUV2dKDzXJRR8TuPNMa0ZuH3T4scQO3XpzmeIPuV9Gpf3BuQpEsyN
jLrYiM6Bbj4X/syOEdu8mejqxLiix6kOOXHN4TlmCqLqNNkjMAh4f+0NqxJRtRgs3sOOUWksg3U+
YnyvOEueBtu9z6T9HEyxPsbtggtvePj+vyyIolOH5E0HYIKcePIZEljx7fshj4OrFYI9HCpgeb1f
nUVbPvIx9leSThiyd571rN1yeojDG8D0nhimwtqb2Ww9zxShBKHGN5owzF4m09hy8czMeDa+XeXU
dQXnZNNrwMioaO1Vbb2Lo6o8KtLDXHfO7rolZ5e2OvS/cjOOVnRn57G5mzERH9ngNqZPMgI3NxRj
u8kO8dS6F58ohvSSWVV38SWvnvkgIzCofwVRMA9F+jYZbX9ga2OkZJHLXUIVuuKQsTGWXH1h3sOI
MzZawV2w7DK4DHENh8+DmUj2toD+pKwjG3uKfL+Ab+dO1dmSPV2cOGkvRPABO5ynkxG7I51/tcuL
3jlktC5LrV/o3srT92eEZKtZ1zHyMDG03c5xzHcvDqxTVFOnjoPnXdIOVVlhXCPVlZzxcnFhVz0G
tUgeRCfPRVc4BHFkyUNIvvKDmQbxasnDdBp0H4ZRW099KUJWZmSg/si5zfajCzP1ieDocroOKJQ3
tjtBnsqniy1SGluRS9fVT9Ij4hZzz+n8Z9JF5aUdLVgfoIgZXqBazLwRWCBZ5CRMzqDTQdFL7dpL
XzOlauahnUxMRUN8BVwT7pBpxcjnLZZZOT6muIFPHJWTGxA3gmi0q7CEkwNUwsUhxc6Z76sSZRgB
Czgt0uRYT/3H2NTTfQ/O8153xSvuszN2CIfAsNF5dM3a4GjhUm/wzHHNZyiavMlWFdwmKnFfwWLw
8vnYRzDTvx9QWybHQObgypevzUEp//YHmcfv0TF32X5/LU458rBCjfvCrubL9zc7uOQ3AJrdbVAg
ZoVDid05aqOHZnnIi5mZzUI1/X461SymOHfpmDT+/vtLjNNBzWHObx1YOFjn471tZxEj71jsI1TQ
axYYA4UtD2bqnfC2zVdz+Y5Ymv0hlx3GR8BcrePffz90xNmeJnf6/f2saOSMShoIFIXjaWpRWGkS
gZ++H0YdvssZ5MdyzFq1TLfRHqR0tkXHoDwvitMMteA+yJkmeGPQPUVI4Nhg5wtiOngWTvBqJXDR
iqEdnhzEwVYVvaqyEAcONROBLSnzXb8FOouZdGUGrQGPMetp4pAoPYa1epcMMxIwV0mWvHQEZRYm
Oa+MaV5pIgf4CQpxtFxEfJA5xKZG+ptD/L9vOJoK+6csHH1Phzvsp9fe784u4nCoVM3Bx3Bcot8+
IPmEKRl4m5RwknMepjj00mBrMCn2emIYSSCot+1AqmZSeBdSQSCdiabZZ8hoIKoj651kQ6RIPUz7
vMhwCQ40LHHGWyjsky+IdMUuwAjKyoWnJx9YJxoAV2trP1eMOmOH9MFmDB/ivPjZOT0R4Cy+hwJ3
QNn0EgMGWhUg4+AAdbE3mTavOYi/pB2qW5au+t6Py4fEHJ5DvCjbIVrm/14cngKLvjaDMVqGMsJy
ljArX95N8MXGcS6bleVxmKTzAdIyfQNB2N2bGD7TWkV/W58QyDvPE9dy0/6QpqEe2KmuhTNjUkoC
WuxyfBL+kOzhq46cQ/Zzzlcp3ZGoOSP8pGH86bbuvHOT9trbA22ogUXCl3LpSAdwh4eCPhiBRVLW
OKbiNerG8j3K5yefWeElidpgWyIUZEwARIMpyBYSnnFCLB1bnG2DmPwZPr97GSXDuYvEPf1rSLiQ
z7c1QUVgxcWBdmezMiyaL5TCRLIuUAEZ+hQazrSbC7mknBFUYsQlIijD+mUSLEK92m8VTTtaIH11
TrWT8l1dfBmhOoMwHC7IQRyrnK94Kc9llRpv83xAR+iSGwZ1UCaoPpxEXedewj/Ax7MXzC13rhGf
5oHkyUy/JdAqIaaFz6aTraPM9J4y8NC0QUn07SzjNeojCTGuQiCrBUrRaL6X9UPjpXQtWuDKQo2K
fx5OmNlJNlY9nyWD3WM8fSf5WvmNeE//FOR0gNJ0TeOYjJW68E5KFlTgS5MFgmhwiZc6oDB2Y+c1
Jz9yvdPcatCSwGWq36asso3JbPPg9Iq0UeR3ZvAZDzCiw9D5QVHjHYH3fiZpBSrJJBDNIJ3C6klm
8qa52Zb+Ag8h2vFAq2Z8hIJF20q4bMeyI2jVzsTeXObgTY8rQpe++1G1Ur0nIn4lj8UDJdzg8HNV
sulzJuW+5ThHt4+aUx/CY2+Q/7TManENZUez9q9E2wqFxBx2NyaotjjgvLq3YKPvDcj2CnxNHSgI
lqLClpSSRCFF2By/X7zRRe2D6oO7ih75ySRyZ+VNFcKqZd4dFLgVoM/s4uBZ67phGcAP5HRIGamW
MQYm6XsdIxvpMshb/GaT0cBXT+MWqHICpikewdWlPRpgatSaXIFD4NS3vNHNYWx3bWuoY6WVPujx
s/HQZg0VII45bL7ULCGrRmzgaDrWdG2PBFkS7hVVzSGvHOfEplZugSt568BqkTVH9B7jDP5k27IU
9uH4ZoP0XscTv0KWFAUTpco42ilX0/J3dGFYrsvSqvdcQUf6lFCl55SxGGKvrYOGIBoybztGEMlY
VwLYnf6lKGuUa8q4MMrKNzOBAJu+FVsuE3vTdesk9T9zN5nv425rJwDQ7C6AXZviWXAneeoVHfI4
kekeeCN2SqhGbaDz537Y9EYtt0Q01OcBDAkUy+emt/DHMI4b++oNJJWChxk82z15iMyescTVzKRR
QkO/hbUkfZm+9JP51XhISeFapY9Nj4emnZwPrQ1EGVahdpaBHCU29ICgUSMrS/h3co9bt2MOuoEC
d/VbQW3qFOnBiEd8dcvTvtfjhZ2FtxjHTNyxR2k0LU99gXjYCLa6HpDYlfFwVr4HznbywzvKVHsj
7Kz4YcXkUg+p/nREe6T3cIcKDpevizaxKUr/TEykdw7aHou/tk+EBXKD8JVkGPyztPOJ1Awn26bQ
32hLLn+ivn+qV2eaqcSvFyJe52UyXJo+AtcCgnON3H2A+DRFeEc4JjGK4qkR/glw7O6GQZm7xCt+
Mgc2zjpKImag/N/3g4h1vBlMRI5ehAoN74drnIMUE4itaZIv39cm2WmkGb0f5+BLdDa6HRMpNOxC
uqi+/beHEiTsqtZ1uEk0fD7B8Qub6yrdeGaV3wCJvpt0lneGebU40j249f2Y+/69gfJ3qEJF1Lbt
HWo6OEyBJvX4/TXMN8RsN1ruW+UYlNIGsogpRpqcxWvkfYz9l2c0VhmqQEdafT+NDkRmdzsuY2RV
EI2RQ3iLZKZxHjAnOg9TRlgBae2MdWdArA3dlmPtED00+tZ4NYfu0ptR/URTHsGd8ygsRHrVtBDX
6PbSxrfqiwyyF0YogvExzih3ELg3VbQzo9h6xM1vPsa+hcWYFxh2tGSrAfxpYpMxYTEBsfvl9kFk
ZStx4LhRXSTrL9YTEn08w7hZjH5O02yap2GuZqady3OhEAoLV9UbWfmrlAPSmQxxxCNFzqyIJtrJ
NaJHp5fNHuqePKt4JKaEwq4fxvn0/VDlDNv/8jyeGOdKuJBbbE2svP3kfyZWO21960CnGMdL7T3k
qtcnwU10pi5HnwEaD8RAsOEn0jOuimY/tvXVDmf4KIn3wzBRkeUCSyN1w3EsiWxH+Zlv+6i42H3+
o6n8X9AdorORNwczSH3+tuSiK8jS8xQ9mEPK6Da5Ng3Hkc5+psI7pFZ/HaHn4A1Dd5cX2HEGJ790
7ALSGwwUbePPGqPOurbTN8N08U+azKHS5NlnZrJqgC9Ro2lgkItDDoB0Efz2ZvdjQc0NUr+QedOv
9fxemHgM/BJpd8QYh+GQ7tJqX8JJXcUy4irFHGyB/0zd7oHi5C1edhgyl/ZTtWtNu96o+mBbBFrn
R7uJ77PSD/d4PhGPo1a0yggR0ICCJyfrD4PecRAtQE99Mlvzo+ofqfPRxNeEe8wjVY3VCGsRldhr
T48HPFwZ6EzDOuQ+91SNqC4xq2ZNOtAnWhVkm172MWYz6iohceX6HTCI1RhSocuIPBdabetJQ/Cm
p3QSy3L5/VB4WKxjtPtp8AmOGDBw3+5rxz9askPe73oPPjkQq65BoowfYWWUingszPuDlsUqc5j8
qtQ+pL7xaGCuwvSsxXZE34FbgiJ+ae8UTBkzSYZLALTCR69at7Dt/WkGRt4wua6QSSBej7GWchyq
Cusr5K1WQ1huiLSXG8OiEOiy+iN7d1JV3COdBaFGrMZu6SCX0Gz/sHDcWIaYxzgwKlHje5gWRH1w
iupr8FCBhCnDY2sMvNdoCe6svWOVdAEdUN9C/IxOwsRj9wIq4EcDRZCkLY7AbhCS94fRjnzq9twy
o3zIAGiuzLL5mZSVeuMjuUMG8NrUwAqTpv7A1Jpiy6rnfTswZ2KMHK7Bp6LuZw3h0J6dXQGMXuYO
DTPhxFcjD4j7sBFMZLnYtZ3xqll+wALIMxM4uVWK7UuGIO1sCylc2ITxocsRAs7mYzBfe5VU+1Yo
9UBGH1jScVUQUbdaAsw5lPv2XmPtU1VYXHSu4F/3L6bVmReTYfOGS5gotrLmTbSRpC5AFgX8bePl
DVpHw9THwOt+ljSOVoNsT5U9LvlOsA5oZt6c3BL3MQ3q0vDvmS9qdzI/lDnUZEIJ90wM53RAwo66
MTH3mZYP5uzfzSFZoJlneXuy0MDXa+C62aCxvzwPNJUPBjPJDV3q+lbVyRPB2xv48fLCp4Z4Ahnl
OTQDgUiAljJRFBvRz/7Zzbj7j2LM6p2lxaJPYN+IDPslWJxWFAp4GKMBCiOvPnfTB+kzrK5SkgLU
9CoCiDF4opDUTn1NoxpI35yk5Qb444NlwGQuxwiqFbNFnDjIMnCCt9ho1ug95cqJ6puu2mtmgFuJ
FyRSRiDRKjHDkGNRfRja2oZ2AIOG3sQAAA31/gxSAUzfyeor9s1CVLDo5hfpSXVaWtfz+vt/W4vU
kVUbOrDg1E/Z5+FqNJ8rgFFGNrigClpiQFSR26dYcaZUggCp+hfm3F8pDQoMHYvQQtuePH0/L7En
jXESH/1EVSdlg7lCpQKsdXn6/QAaADvSf/vH3/TE//zuQSyA4SF+kna5tzB51tp/FxlSMuz6tr/1
DXdXgPk5aBSnh2b5BjpTp7kiNLpG2d7gjdx0sahhw/OA5tDaTX9izuBEBI0Ua5cw75NjbjB59W+9
YlrTJ/qhDNUlC1J5KgtEDbkqPqZiRP3gtIBd+944zfatBcDKSdOQW2SdeHb9eEBfkM6PYV0ADwI+
ubOG6EHsmzYsnhJEjo0pnT126PJvxLeRse/YNPYZLvXG2atgEE99w1gl0PLNHIvqOQin6nkWJPlE
mHT1cDQqPwMcLKdrTDbcxhPokjLotwjDLd6a/BSasXmImOPzwfV0MqbyOLsh+Om5A79vjEZxWnKw
aK66TyMLl1LZKajmP3zYjNG14R3docRZTIAocTTkjWLnvA7x7OzzwCfk2Funycxu3LQVJ8DJ3ehK
0tbN6az06NVuXtreyaoqz3Vf7gOu5I1hkgKnoX1CxopRhrdbmxSIH35RNGdAPSyXCdESLfOyS5aX
V8eqjFcVyGEHAU4e8y7SD8GCKWX80P0eM1Ji526v5859EiKu9twCJf6/uHwlEuNclqnx0Yd071xp
6etIbhMJlARtcgjYKorxxZ/9wqlrXYnRfddR/IBXQHwWaNo0GGybNeaWQ+m+EHNAOrA5HWq39X8V
pSM5enl8riaN9LyPH4ORgY7GbrX+P+ydx5LdSpZlf6Us53gG4Q7R1tVmfbWMCIZkcAIjg0Fo7ZBf
3wsgM+M9ZmXloKc1AXEVArwXwv2cvddmQu1sCvCjR1PrrY2TkTbW+ti/JkCxG0K/LO4tEAs8CpNF
2cd7HS0LJY4GOBlBfQRW2zcBDnjqgYWxAS6gXZwa4QXMcgGzIv1hAVZlQmkfCcKI0Rjlt4nRGY8U
204BBYXZrT2eJTO40SrChxolMRLVcu1UtOPaTDk3ih4v8vhJO9TANbdiRDjCHAEpHLPgAFzIOna7
AnW1WttgbjctI3Oylq5jLJ1rXBNZqmv2W+0241F+yQelblo8/gNO9Ujq5rmERUsv0BDHPiYbukbR
e+1r6EzoaS5GSmCyow84EURx5Jp57Yy4/WRmNtomhsQCFElBxfcu1hFRmyE3KWNw4bS2923DzbgJ
dHdDEPP3psoQGPugZzSKq8SwhPnO1mng1nW4i+sAf9YQNVeSJ/pN3MNq0yadqIyxPrTt+BqGaCmG
vjZulrKUJ609bSP73tC/orosdzn+zH2n3M9gpctNiCX3lEZgE0b0fK1pcowNNV3PYHqOxio/mGP/
wK81Hu0cpUiUQF7KkTyvIDOi1nDw5SIkJBmPA4xLBOSkmMjjhOpwU/D+0KpfPAWfCenzqhoJAu9S
daHMKS+D8eq0GUHuTf0pnJCc5nagrhomx0xwS6v7ZtjL8XX0SK7KPf0SJGor+XpPY5R/RkPcnzvb
PsdgoPC59i8BiqI75PpkQ5Lia/VAqPSBlk0y2ijqiVZNTLIJpqC5nShtBw4dG9ETsDhBITurqL0n
MZFKuvyOZQXNO6jNPtAYbMdi3DZWPs/UFZVJzWV8nG3b3nL2SEKDzdCrN70fw/OkSYwA3VAcukOB
fXGfASW9hhVc9jSgkqZNJFe7cm+N9ew7K8FlzZUD0Cn2xleg0LwgP9ROnx9BAkEEgTlzGBO+DjTv
N1HmOq81JOkVDCB1O5qzjKxLHgICOAipK81zooyNXQl9O4xYUTEQF1dfWxses0jPNG14xdEuHJl4
hhT0+rbV91PD9J9ScfnC1Z5RuB7vJivOv6jpOBLg3VoiQtRNr5lBEvG0Okyn2yhgJOTQeboLGy6H
Vq20S1xrbNQM7npJMQCa5dUVhAS3TZvsDCYh24CuxNqe+P4Y2NrnsHDbc1t4T/3gYZGdYaxGnVtP
jsALKwFiGaWSaBtbr6OjEptnUJXvnZXauzKNtVPe3kcY5rDMzvZS7rBOPuX7EOUqlWxh7Mt6wijS
huM6pD8/Qh36ZMS2tSctAxS1rnc3NjiSEv2sHytxmYLSOXpD8SyMOLzIBqHjSHLFNi1hWY1ZE3AQ
asknl01sIhcEs2nF/l4PyeqccymwbTD/PzcqhOXmjfa5YMy4xGGjwlR7ZrjVVWp6e4Lttc8BX1yj
0H7WM9GCYbOeaVUAi8iRxe2GeWhh1DR8gdVRXyKObmO6JcyvsSfJBWzgDLFGi05YM4UTvGodt96T
iMzpVIqk24toRI0ZlRdrXkQkWo110J79nhFhCZ5v1dKWOkU2zeYyMh5JXlB7P57VaNWZSmqGzCw3
1k2v/SDInEid1i8fLeF2txpeIOm+6nKUjw1RkY8TRX8CWV8jvVNXJzXqC2m3B6c3CM6YYv/ENzJR
p4se1VjKG3gd9PNcBX+Ywtk5w4B4DgPsGTmZ9OvKqPLzgIuIOeVw1WKGfKGOMzOVdjtszCB6x0+Q
AiGW4mTrqXv01DPYQzoHmLnXNq48/DXc2Cm3mqzWaTCdooTQD5+SBckyXDDYweGUN3QFUOsZu6EL
KPoRzihw/wbdMaYuVOPzrg9l2+CR70CRFGgpVjLi/jKZfoAUVZX9TShdYxenNOK7XD2ZVtQf8n42
/fc5LaY0t/orsSeTxyU5aZzbuqqbWzUvlstOyhmMDiU5OMMtTUvG6hXg/BtnblOLwWiucrg1Awk4
PeYKH0Mgpn9mJLdkAaUYhLX3pGDSnavePvSpQW/U6zbIy3nOz6/YoZqLiNO9yzD2XNuD3JZTkh7D
OGOmEIZ0WR1moJ71lNeg/pXQ9a0m/Jg7d2Bfe0WcWJ/p12RQJwSN2dnrk/BY4QU+cN1DkusZQN25
Nu/TYvoaOqQz66SBPhBbdM1Vrb/6FklaYW8jjpyMO+Ka23WGnQoNCp7oJqryvahB/JV6+qU3zHCT
9B74E5nPXXOs/dh0GO+fHN0KHrF/U7AbxnMgEXiGsdOuEPm8jaGo96MPK0YLzXNI3+h10MmusEE4
1gxJIZEE/pVcNOR0crYcUd2GBYG6vTC+JZjfpyije8AgNEc7z9hWQ5s3mlR29p1lyhVUae8xzr29
F6p1z9gV+xb1hC4zT4SsEBGtF7eU6LcJmvevQ6e/y6B9wzhUHHyvGR9LytOUFh6j0ooOvaK4tBwP
y5FBOs1eMOTYliotNmaW+cc0sDnPg4gjvkmeRD0nD1DO2De5qD/lzEzHEMejbgEfqiiV0Yf6QkAF
tF3uGyua8fUliI1HGuAQ4kioxmJERhyVLaZ9tDth9jf3XZKJI2gzVNMDuXFdXQzPuSffNQx22E9S
HVyZMp+mllFrPpnTfrkIWwVdJdBT055cnrceWQrhEI2OSLOC8ZHT2axjmPbooOV1apxnYJfqMdc9
cQVW+pxUn2z6/w823IpHr8aIEOaRsQ9jYnFHT69Poi/h0yPe4PY1LyxkTT/XptH79TAcBTKrKALM
IKHWqSj2jpbwHFLR2rQ6LYs871+MOkk3AxIM4QE/BplF555QmL+vJrS1j/14pdg8E4hZyHlq5s0o
5GVNbyPuHqjc/Q2nfIw6lSBSV1JMplwC0xLt8byeRzZy5tqCvWRqKflWfnaC7v5r4bkYg1f40A1V
6RAO2u8JYa7beJq9Ov2M+1UzXHhZM5LC5hpuv8SOJAumo2h2+rk6zKtRYLKjDlejkGTLDX3l8mRw
0zpN82J5+LGQTkhkXEKvNpJJcVo2sGzw56b+8VwtvM2EYeqAG6qe1mmS+ls59M/L25LluWUDCayi
dLXswm8bTErEWYgZnytqpKfC7vkhtDisTj8fz08GIca1HlHGJu9IPnCxraybjkk+vbvitKx9PPRD
jYEqHvjfnl++/t+e+3j48XmLNg8mkH9sOQ0w1dMfbBna8wOGH7/i8ljTCEPEghycOPh1GpeROPmi
Fqe0DyHPKJkhyPCSfd+7HqXDh+UNmvjmmU15HJyhxDFiQPxftutMOUfEsuoXIB2XV5Y1I3SbrR6r
t4+nlufd+W3LGvSxZk/K/fFjc8vzP7dZDBT+gBxjsDW5CFPBUyfYLL/WlofLC23EDDxNYKJG5YNH
8/OoypAKbmenwF84o4hpbU6Mi1YmOZfH5WcOl8Pt42dNk103n1TLmTREbXVaFt28JuwRTMsUhVst
6IdTVebDyaQ8T1GPhx+L5bksnJgZYnOIIfKijU6zAuoi/5Eg5iRZFgAvg20AZRK5CJQuL+6QOqEX
SCUNZHQu9WrWNYXYO5MargP2xTGi3Ofp49bNHFIpJIot9xE3W72i3byPsxnJ2Nm7rKqAUoZPRp7f
Wwkl2H7YjrTyQV0EON8DA9nBuGeAZp5dsE8RCVTrkRkeyRbdUxqZt5kZuztzTL67HvMdGuFPdsEf
zNTcWeSc1vLixR0tcg8bzKl+GOwby7rCRmGqVCHUCyrUR3J4Nit5q8w4uAQi2IXTXGyO/Iuf2OHJ
YQdX/Ypg6W/U4uiV0xgFfXRMSp9fhg2iIsB/iGNJEambjdUcNkI0TJpmiFoSe2aWXX1BkqDV4tmg
N9wq4EN2fKs73lmMjb+mWtfNRoK4HTewiF9EWt9RMdu3/pOhB8YmHN23UmKVJdS7UN6xCZI3rtbQ
9Xr+P0G0jzUXvVY1vhExjd0u4+emMesCP1gFpXwye+erpu/1JgM46qg3V9FnGT0HKK1Bv8BvEgh7
Ix2c0GSywG08AtMdAtlYR20iVpqvb1tdSsDO0ZcqAsrWtynYAxOoJ2KLmM5NlzG39P07Eh+IFxkZ
yuek3DolkB8PDwFgAro5FGRc19z1FFCFApWIHmVi6mYAUUrdhxQbp2HxzTXMxE4AyI5a0MZzXyHc
lWFK/9wzXgt7b3pMs6yMIX5Z4yjvoKmqm7yAJlHAZBBeS6Yv45qNstYdc9q0wXfF8ItGIJY9YRl7
H7HNaqiqlo4VVUnTjK5ebT2MCvAY6MAWcmByT4nqyv+9ATZB+B1iqnjnRHx7NUmssZyALdv5M2fn
D0Nt1ESdlMAHPP0KigMZKbCWzYM/CXoYVjjzMqut3erfmEA0nLImeW8c28QvYh4CHIYkceer8mVU
Fuy9IvoWlcRpoonezD7L7SShRliZcT86ktwefyP7U5mAKKkV33Fb48XyiZiniZL5+3oQByzIhKCh
3NnpGvZIFarhyUwBMQ6aNm4ZJZv7PCSjoq6K7hAHg7cWoRKPA2bVrNfz8wRcfOVmmXyccqP5RFd9
N83ThuWpANZS3fbGvZ5D2pYDyT9NNb0C6JPXbFLO0YnJcokF5YIpMJ1jIAfnUWthKVq+r+/oKyLo
lP7jgLr46DFJXBVVzglqRdCUbGkg9xHmxud/0Igy/yTsfHoIcSAVNZZrbfQZ8egcNh4aP3Qt6JUI
0bKpTDTd4zCMMY7L+IkbRfe4LNRwGoZGf4iLS0Ta10NcWd9hQHnMsXwoUAL6T6yDDI2n9zQCs29C
rrmLLI0kH0jSJbywOEshXDnTfJpo0X0QOqdQWJeCxqzbye5cTZIegQIKlTn3lrKc+8GIdmM6dXd6
az5UOWnleubx0kiterRyEnHgTva6AZfXSCyuGjVim8IYNgY4S3KyaohkjXVjMLOD8abOCL+/Mt4h
ao4yInU/GHCwh/uLEz9nOJQZ/ff11m8GjoL+EaEHXqmu71cE2zB0Im55SvVrZbviCqFLXHMTueKA
rmEH58/mTI5BF5Z2StnfWUdBaICbE5+qrqO7BLR2S7kKMqT2Yg2dfbWUexnQXR2mqYo2WRYOG5wS
5aaOAD8gxguBvqn3MTUfUFaED4ryfOir7MnuzyOxaw8S7nIok5fMGPuL743lNdaM+0V1U9VUJaNC
PwVTfehs/vx/ryw2ZsfAX4TbICqlY0ncHIatm79bLabOjL3IgYSTGG5y6Dua3irz4VKEZNghWnwA
EFJv6mncyVncMdgq+je7YP6T28N1XS6ouiENnUag9Zuc3SP8p40R9B8ych5dv8XWFXAF0Pow2nAj
e01NxucIAsqdV3ThDcRcqAGZsdZIN143lQXzlMLheRab6p2R3XZu8KhoLh+Zruo3swp0qUb991+c
OQuuf/viXEfXcU+gwxeo3v+qeMfNAI6+GPjiPNBCqTTcY9D5N4YFrxLxgtjLzi02Q2ccO3sM90yb
kle4EgZWUOB2F78R3tdhWxpu+M029eeCYg7FH/mOQEUKrl8MganG3DU4yVdZFE2nf7P//2Ru4Fv3
TFwErmfz31gE539R7Md4Zgy74FKHeV8DxLqJFMTgQNY02UYYtvBB1kieyFJLnc+dHXF5ENcYpzbx
h4XYou2/9O43mcRQRm33szdXQKq4fOXMu4thJ+yHsgBbk4USNjAgF5W26+U/8T8WsMexfP/Pv31l
lJdvokbV0Zv6s5vL0HXrTz/35qv6+h/vuYrUePM144P/N/367Wv29Z8/8sv/5Yo/XI9TzfZcU5gG
V4C//Uf/3qj//Jvmun/QUjYtB0uQbbDE6fHL/2Xh/9K5WJCTYAnbdjzcSb/8X5b+h2kKy/Pm0wEn
iGf8f/m/2AyuG3YDp6KpW787r2KjNLnWC+2gMuXtTHeI19bkwSztiwOKGSRa+QF6ur4KKDGvBuiQ
66nzk39zYfonG9q8G7R0Z4ecpbum+ZsBbEJAOnZTB+K4pD3H9ds905b55jSEgBBIE1TkEkdNSfRa
AjMBoRFDKpPZwJ9+urufl5T/gOV4V0S5mv1tv5+p7IbH9dESpuXhlJL89H/21uDhi+l8Wf5Br0W5
8QkT2I6GZh41HFKdc+z74nNi+3ecoJ9TKJLAJ9S6NOgUEnKiMRLuYJdECPL+zW4J8bsnxePG4c1e
JGxbhuXo84X9T5eQIWlkBcKS8miHGj7TW7pPcXVLiLV7yQg/XA2DGDZAY7RTPZkokfDrUNUwBSIh
KuhAWO1iS5XM3vstSLNZamoMaX1BjJAAG7g0Zj4d4N3eAYIXl/Efi7R0ML3KPtmUo0vYWF/ImQI+
3HL7HYlSGl/o3pL3zBCCybRWXAPK3ATs6O+oB+2T+CSD+4oa19obEOLMcF5t6rVjYOQ/PN8dgPQA
RcOZu20UPbsqvfpG2mxtfVYf14m66lnzvUPjAhMfwaXe5lc9nh7cgoG3Nr75gYJvFhfIZbdOcPK7
Xu1dh+pYMnbngERAd1tEXbdm3mLtKq26ceLv3pgQr9CHwDZTynQVeAKrSjGQMHaBcBPv3LbFOuOd
dY1RJJ2sS8qVfWcgGF1JB4IHemNUMfGxDvON3TUpvSFX7MDnwz09uiEaoJjdSrIfY6VnR60kV94K
vXc1/yBzhbePXjKJr21QqCGnoAPDQXpuMs2zmkacPNdinqncfd+Rr1iN0XueARIYHJuRWfWDNsUd
LbG7ykJDJXxG7l31KX7IERn0TlZTMMlJJy6wD8NMuk0gAE8lEZRDB1UhkONaWtByHFzCQSb2QBbx
b7cT8lwo1BAT7lC5Hpw8QRDlyQfDspntIJnqyJOGU1b3qzJkgpj1T66J8kIbq3arkQJ9Kofqm22Q
1+zcGZPzBRG+houTeYVG8qY3kORXGgOjZ0v/pAZ14yTpuyFGscL9AvAkm5x1Yw1IPXq0jrnzapQP
kQH5GxRTdBvr34JZNJtIYEZ0VkMigjN90PdW0r8PoLokBVHmv96cqciMO6aCtwN7BJIuH67taGAy
D1rrTmQ5jNoaPqvLIIGaFdjazH4bA4N8t5g5IFG6P1LbFOvEYKSctozBDZvZDhSmbG9AM91ZUeBs
YlHKa+7TrUh6xJQVxIvSMOuDl1qnAskuIYqkr2mSBdovyWR2XtXnFuvHIlOh3KDfQRE2v6ARfzlG
6bRdqjPlEN7aQUO89Vy/WZ6i2QClbnm8LFSbPxke2tGPtyxryVz2WT7x8cLy3MfDZa2Ww8SkXdJf
Q16BCiWa1v0gXhCm29vluXauOi5rwpwceuDpC4E/xrT9WYmMRNGcP95oACuZE5LtzfLysgA5FBLd
NhcuOWSoePGV1mvgpDm5vvzVn0/+XC7virzEXU09hvjlYT1/cllbFpPdusDflo/+aU9GXSfNdzSw
uOhQBysydJe3f+ybG2guvLdlF5Znx2Xnl82DTWPHltVq2V0uIUQcoC4Udoo2DOUdHUwOL43DUwuM
bzTIrZUpOHmwII/rGgS+CgN3B+T6DkgmBUAdaDkg+Hqo+1M4MA0UzfesvcUUGT/btnnJM5vKb959
cqrpWVjtD4USlOQRWnSS0odfotROoUcfrKmZmNMMOjIWinNGELg3aV0ffD24F+h6tzJimkwW8T1C
xBWdxVs/0b3DWKlPZuB6+45EGfwmW6cNLVpYtdiEM8dZBiXcDVfchPnoX/L8C1OF61C6kIRiIB9c
vyEYeeW76hx6inZ9yGlRgbJhkhjJGH+Mbjx4uR7t0cjfaIOPiSJMj6Ibp0cTc4ivNW+NM26nSJjb
Ou+HdSYLEjCD6lM+wcwZmChuylC0qwjT8Yx2khvdGZFGjCUajilFo20cfer1XA5QvzShRw46/rsV
zMJ1HY3oh6LM5PI73eJAe684f1+r9tYOW4bVmjXt1PfECeyLHSHAgT0Zb0zi4retmm9aABBbfA/b
2gWKhsJ7V0Ex09UORYizoqFJKEExPI0IjcGSmvWugz4KNumMRk3eOVOAOXv0cdxJuYva73WfvYtp
+tbp9ZPU6vxe6xA2mpp38BJudUEflbdEBIE4DRpMHEy9zuIH4z1v5ZMLU0DXXHXhmCLB7L42A9p7
B4n9mkTyYguKB+ohfaYQ65WBwJjCDRcAWIrkkZMhPJFOMoH+zOhrrlAH0L9rN0165y5h3LSr6E2H
P6KiI+jUOMu6+m64Zb8bA4SLtKGG8HMEoWiDZTA8OlV7grm6dfrIIvwDj2Nk4oaUCObSajhgUXjA
RFLvO5HtLSOCR2PY38ysereHwQTVVFVbWBVAZ7xUodg5GzZ9TJeMdVTQNxPSU8RIAFtoRa/6ARkN
IHdKsxwBZmXtGsc6GrE8jNJE0DTuGWIcdLDLGw7sWxv/DqptxpvCDsqDWWCAJFIF9f82GENsFSrR
7gpGM0Bx3icMlavED6Zd7GP6Uv0XZvMTcGl6IehK0iijrB4eO2nD+XYyzCkSMDQ9cid/8hXpzZjh
H23oHd29K+TWHdR95lMA1Grza92VByvM4QaVLlhlN/xM62Bt66gXIGsNxG7cMskD89ORsWRygxr8
deJV7rrTzPQS1cGdHpJXJKf7zrbux6z73BMavXbcYcAEHO+0LnDWpn3HyA8LT9CsJxQgGp4/PCTD
fW2IbGfPIBVtsn54LqCbAEFDAe8qdzL6dswA3Uz/MlT0rkOvfBM5uQiIbBUdSpdWZsRdLIkeeg9M
iEcy/abd587VtsrbIcZWx+2HfuDgbY2AMtJwhH97MjP3znWqu8aGsT9oYsXA6RXJ8lUXznNNcjPh
qhyH+L9cVOz4qO5wbvFFj+4nv2620ugeC7cjeXYmndVBCpBU8+4dn8Iv8jM8MOR6D47kJlyPzQYa
56F0uhe43pIaAm20uajfhbg7kY8qDMcrYqMuNgBKJ9gEdhfBkx8vtkJliDDikiMaG6auPdfTvTmF
5tbF4Aafq/xSWiTqtMJ4jhUS715Yjw7erBmMHPnhVQdAOGKRcQf96zisE81/0kL7lIj6ZpbskqH4
EHgZdsR4RHPsfs/77KUo8U7o0cE7jy32SaSisKsp1944pI/pq5yAspu0Iuc9ykdmU/Mry3M/XzZS
m7EUwb3oEB8rbjKHtDM/L+/yy9kL1g4EDHL7vwHY1e5NncNGYdDiPwM9itJmfkP7CLPvIFZTmI03
Zim3ytSybVql1SqxZ9ncRMpcVJecjSZgPIeOPUhEHxEQkd++q/9wDl1RjRdkss42jPL7WhDRUDYO
9TUTLZrBSK/Aibtz6Jegd8UWPHFLowM9XA3tERsR/8N5T2hHT1sbvSZXVYevr9OTrUc6QQ+sdlO2
Erhl9CNQU347WAULTAkr0XVf+7Du4Gp6SJqLsSQIZvCvrTNaV3AJycS/BXQCZaoMkYn5bnp9uNa0
4YtWouigo80UycdZPbjHTC/umgg6Y55TWcT7hM++vXGzJNrqVvlDQ56YOBYgdRXc9qZlcdNTVDYh
WTp+ml6/6Uio+Uhx1Av7aBZde+plfRWQisk50T/J1NSPTtZkl3LMNqELq8AIZsv5/COWWRbvArLl
sRCAQQfMQLepIgKllN1xrJ1tkEU0Q6B1taLyjqoqQdQ3fX4DIqDP/eSGiDuMlmP1LSqCkyWICvHi
Hn3pgCaW2Gj0HMRTG8hwYVH/CG32kQ6j1XRzU4sjK5lkcUN++9XoxnkILl+qnOu+bPQDcSKbQjmv
ruRXIWutZO43djcmkehdoh+4L420IvNbUOf+kcinei1k7m8oqkru/QCLDLI4yQ+uzqAGjjndGjgB
LDyzf0dxjoZY50C3p2fE5NlKHuI+YDKkGLkIJyFL3vcVNO7omxcM/QGsdoJCs9hktNWPvjl9d4vh
TnrfbAzOVtGflkU3r2mFMxrrZbVpDWgry0tW0LrcpJjR0S8ul1bxvBaTmZyuPh4vL4uyRp+9rJKx
x+tM5PkC5/f/l09SG9wkFk0rrKX9ehE92834S/4cmTEuzH/1cHkz0M1fb/747PKxj4fL2semXAG4
fEhJwlm2vGyA67ckMvToz71XTUfDsKx9LP7lc3jYWwaN/8XnKi78EVX7jS8wnnxsyjFjdCIfj7O5
1bs8/Lmtjz8V0en69U4SvDO/QwlC1o7uxD/f/6fXAzFHHSxbSVy8FX/6e8v22paAK3c0twyVlL4u
5r+ZVJIL9bKadg1iFvMpnXRGBX58S8hkysDTApIv4cYVgXFL1B9el2QkbYEp3jEOGrXOE0I5c8f1
N1Wbqm0SZDgfYNENTrCqJ47qNoUSbGfFphYFsUWtg5tFZc2uAn13dam377SwAfk2P+wCI71GGvlZ
WiiHXY9F/GI01nOsS4Fpi6l0Kn2TWA340xvowIcor40jtV/r4hBoNun1g4OKKxTxoUVSdYnDKL2U
YR2udYt7mBHa66lvuqNb67exQ0w8w6Kxvozs3ozJD9G2HBw1FZexOz0xEZ8uXa5Nl2XNrU0GCYXH
nXZ+wZgXaKxPREnHx6aKfr0tmIwJ4d5IXdkwcN5a0PvYk0m+RpmdX2MSrPDgMSdoEp0wE8vfuGoy
tjqG0tpC44kpJrjQNAkuBrWLJg4ktJPKWIUEnWyI9NA00B0FTXlcnme0mik3Nr4jNsh0ntvLVAwX
rqZAyYLssTKlw3WZd9SB1l8SjZ7QmARkO6T2jKMsM6bpKRWGIXp2zLoknhD0ZUwYGQke+VvoYQvy
W1rbXlMd3FCcs0mXZ61TB4SF+WlKCbApcELu7SH66ldDsVNx9LmGfbEnCRYrTeqi953XloVFpf2C
eGNam2nOfIlMHGo/GkLaSzclZA8t70Kmku+ozMxh6Dg7sSbYZ2kZBzKR8H0bzpvHdP4CkHMGLyow
kjxq5yOF+QV1SmF33Kn+/lzoUFoZUNN3/X2ZM+qNp0xclgNrWXO7HniGhLfVGubIwFFd2r61Dwgf
rYvXK2ufxPHL5Amz3BA9ij/n4swvLa/bfWldXBiosyIxxPtEzbbfBnoxHWXJjHIsiJ7SEak6Elzy
wElyMfVMuyxraeC6TMBITvKyEijhxVFE9ESt1KqNJbV8m6bVC/Ec+Lqhi5oV7WCZdMnFNtPkYjnq
tbb2HnrD3fJsAA9pY2PoWuMJi8lP//s7l7cvCwfXlN0+Ck8mu3ZM1MnqMm8j6J8ymuYnCjOhsIzy
Har5oF8WRosRdIIqw721ZCIo4/MU9r8WWhR0gK/nxz9XIXqO86ydWB1tel5eQO4Zn4u4bf/yxuWl
ZWvL68tDh/xXxCOW8fPPfLzw8VeX5z4eeqqyAAQw5P147uOPllaTncb2xYrRI6zqMAJ28o9dLwOb
KYDwZjnq3/fv4y9+7F617DlK0QJZgC3Xyys9BxchaAiv5+19/O3fdu+3h8ubf9uN5bPL+zoVvZGE
c60R3OwDkWL1AS2iyTJ5SIiedPuQBM2a1FNBF+UOWZs8WKX1mdabdhPXZo4HmPIko3Q8ZG4orx7k
aPyT041feGdLH970WgMQk0BJJj6h3eQyNU5FapoXio93gZzsA6P6cFTTbRC/wDXa4xixtsCA3kzG
uVvX9oBNKGa6onCR5XN2Eg/Urkrd0ue5ZfjFzfdRkTord2rcbT9balE0Q7ZWJUewaexF6776+ahf
bUyuIfMaZM8cKb01YKlwHZNeHHpGp2E4KPEx7TTjLsDwii8u/5Lpo/vShV9LhQ6kHgxktCtAWsDa
apxPRCSsFMp/gr8pc09uh7gzT15Djdvy1JPGIyoKSX1rvQGFfEMsJY5zpQOtJeoqNcSoaLvXxnfv
MrQ9O02Q6gpeODZemKfJczqm24nfaMv1HElQgRZSc0kIqCD3oGnwHnzECOsiHrkSZS4NgAHpMchi
xv3whQm6nfyGqZMnvsnSQwWq90cEbMm9WSSSCnpI8FNQJ3tPLwiQ65vboeapvFA91eBhbYgm2k8t
Jgiz0b/1VfNF6bNAghgMmO/WLio/T7EMHrIm2dMBRU5Vq2vfc/svBGT5yox2Tj3cajRru5GCDqcy
irnDNIiEKRiUf2XXn3S6nHVC0m7badhGUr8/ywkhYHQLmbrZx7p/KoCYXAZ3xA9UIPuVaIJv1JcY
w+qlx1T4qLzopChfgm0AbNDmfrOm+CV3oUbmkFEW9q1omS4VmQA30mA27kp5b8TBLq+RenUF2mWt
N64+sfNxmeFkyZGHpX7onquofzeBhe5ZADYb0/GAxKbdUjtLZpzftPczU8MPSJZOR1LGkQEJJNFQ
2yZMibd6hkUoJgttF4qO5JVx0j6VY3jTun2LFQbMQdfac5pQaR6KMf4hQje5xfdDDilHFJU2Un+i
fo8nud15QBJ28Efltk37b8z6UOTa0zZxpXkE/XlMCOn72Zb7n6bvv2v6MpWn4/qvuZ/Hov9ry/fn
B371fD39D0M6Dq06MeM5/97v9ew/bLDshm06hueY9gwT/Dvv0/qDs5vusLDQCPA5JA4fvE+LBrB0
dUg8wpk/9X/+99vwv4L34ldHs/nt8V86nFDH/6qm0D1Yn4LBnCWA2zmW9VuPc8yU6nInck+VlbwM
JIaDy5bbJkcWOJdHdT9+hm8dXZjsXppoas4h89m1A2tYm1n0GvxurGB0+uKpu5Tul7Aa+yNRTBSY
niIU622Z/iD9MDoQgvR9cL4QkG2cReqsW/ySByeJzEdLn7ZUnEFd6/UlwoJz0/ZPYAeSY5Yj4ATy
9GjSl/80OuVFa/BqlX2OsDnCtp1r/d7Ofe+U9O6DKLHl1sqxNkkGfbF2L9yIVj6QQ4ZASbAjEYlY
RF+oHcrrLZNLBJGGEx3zBHM/cr+X0Iv128KkgZsSeVLGwXQjHWMTo82iEC+sT1Vuvzt2Ch0p7N4J
/uRqXMtL5KnhKNzmqRrgKjhp064sHzSzKCztLAQQrV69UkzVbqK23nRQiIh18dH9GcMTiQnr0hJX
U7TZN3q+56KJDkExjZ/+H3vntRyp1m3pJ+IE3twC6UijlDc3RKkk4b3n6fsD1b9Vsfuc7uj7jqig
IJ0ySRLWmnOMb4x+Lh4kgtdMhXRf8p1mcqfleOfDaZHanniunul9rRkHsypTlyBHjDLlDeOzPFoy
gemzYZBhGDNp0bEujdk1B1m2cVPPxzpR9mp6ILXDHSuJCCptb4VGs1GQ6FoJRB8znN5RXsqnqaPe
bgyEFqJru6h9J5FznaI7zN/Uunmc5Ihauk/vMA3pivk43XLoBQzpmUSWtAcokFNJ74l1nwa0p0Vy
bZta9jpdIZ93vusyqfKaYhPrk2xLGuCZNDKIft3Ici8uXWLK++TiMq1XvxQlPyr+0B5zoT7hlLRO
UNG3+hO1dRJ7LIrMo2A4cxq+qwOpdrUMnrJPZK8NtAuov4xwu2jcRwVmhZSY6QAGfDJmwk6Mu9fc
gGoTzVO26VvyGXJfO8iydBwqiK+NEaQbCpC5M4ZUtBlgcKlj/NX3xkdeaPEGciTNysD/wCg17JUE
aW8SmJGbRFPktlKEKEAwbrWc8mc/UITVAq6aTIvfcjEc96naovud8cz7mk3Voz1kQnHQjABgORZt
wNQ4gv1nWP8rkk4H90T3VsIB7yUcYLtKUl2tNF80mh1kWZouNWbKd3J5W9c9JbRi6E+x9KXWY3pm
GIJSPw9FaFp+4S6hmVjS66MuDfmRX9zoxrV4zNSyO5QW8E1GMs+dThyDmsDjCI1MP4nFb2Fs6p3V
Z6/B1CJENtPZlQHiedDeZMvQLqLsnxjhES8QwZcxh+lVwYW/S1uJUYom3AyZavDThnYBdCYOxUOG
tLTrVdrWan7OpAwpI46PfW7pW71E86phUceS3Bo4Qn1ghUnntFOj7bW22pJs954TV8UYMQ2caAAK
b8XJS5uqtm/0lO00xmJvURpZ2yZnKhmad/XAiYuSFoFGpMrJZnTUGoR3lc9Rg1VRmjXcNuhQ7TBT
UM7LKbKy5jaV5y/VF10zwdRGkHxnwY3CwPtp6sFBLwSNTEUyBf2p2o9x9pv3TVhbYhwQ0E6ETTXo
n4k0AQxcHDFjO8UwodDoGgRq0euoK7QqGmHTZAgN+9ncAFJ8zDhp2/rUZkssBFl7LeHYdVNOzl1d
qBC6fOI+NH1MLsJdULVbI8+jg1ymN2oz9NtO03/j0cKdwcgGmEeVbxlXIDNPOvmAM4RWbEpeiR5f
60bvAc2TQK0OwS5vyV7INMheumBCT7mBscqgJZGQYBQBsXt+Em8mIdxa1ew7LQF+c50gsiefKouj
3BbBzqjVvEhIBhdj1wx//wOGSeKOCYAFcJ3bTJ1Md9LrN53Bk62OfMqqRZndzMZz9jlaQwpTrp4P
dUs3hpCkEEfCyYogQHRR/rsgtR6IXHJJOgFcmNQKrtijdPe7QxTylgtm0TbGMOuQZzJJVLKGBVn4
nJcBaTTiqKTDV7vK8JkYg+VMo8WEPFKCJ665W7Ss17kme0sEOujG03SKY7QOaZ69q7rwKIj+URoa
V2J6QCdGRkoi9M8V7USqWk6Nd9BLa8lAGU6jLm2Ceyvr76o+17bzqNQbRSWxEM+7sh3DnsnJaNyj
H0aPUKBfQtsk3yRO2j9Niul7XdyigpCN0R3IZ7KbUpp2KBezi2jQkVaWKr/aIJbBzt5sCnW++knd
onatKAYx5xmRitlzbEzXRMI/IWHahP3FRBoZiO0HhuWRIQgUBlGNPSLNcGUrrbG8C3CQLPTYodzu
qRPui6g7CFOQuUAtZ7dq+hp9agfdr4lbr28h8PTafFF0QEe9nsluWXTHyGdE3JkjqlEhfTQnMovI
n3gUxUlyzaAJN0Y/4gSdxh4NvMwRLhN+Qt3J2NQzSaVaX1BaKiZOvn67HfSaMMzylEG/O9IEAjAl
Nye94WeikeJ1M6BK1gPlMsN/8GR4Ds0yuc4jspTlaN/7NK11oSXtYbEDcmXHljLgGywphDBqAdYm
DQijBp0r8ox9vwhhNRoAFdQcGFtVHY0221sM+0lK6OKNWRvWjjrETkiFiPQCiSM3LtsDziuXhiJA
TEvlQDDxx4WySRaKSjzlvRCVwj4kPsGeouDBN1CPc4Wvdrpf9s4ARnBfd+BUQiQRmi6dNJ9GcBjH
2lkte2LCy21VCuMp05g4pr126Ige3+hDTSCYmmc3TcQwwEIOI1S7IEiFe+I6ggPcQdBcKKYXQU96
ArO2m6oggBlD4EQ1ViQNLXazcPHUmGkad/ctBVIjYOYRzIY0Y4Gg4xYEk0aiht64SIXn7+J5V5sf
cjvhvmWavBTSf0rq6lIbN+RuARZQM2r6+3FxE5sdEu+qMGDTErMO1kSHkxTGBNdxmHl6qbzFcAZw
p2KCpZBg15zE9mIr7jWxm7x1MYMr22gIdxM4peDe+98AZyrOYYshTMyWbzuFN6suBq5Mm7u9rwmu
PiIFx7MJQCGyRoaiSY613yx3qG2Rz1RqS+cuMbgOJFofOUJCcBi1q43Utu/E0RDhm+COWd/kiKad
nyPZ2sXi9Ro7Df4YvRNbaR7rTN/6QYNSXKgf/aRFGL9YCk0NVIxkNae4mILduhWUJvXQnr6dwoE4
LdaodU1GcfK9tm6uiwwvhVJG1r6ThtpbF80/a5OsCIcoIBLEj46hiQ2xQNHvi/Gxol6Keyp2886U
HIzvsZPHhKAUGroDFAZI19Tyur7dwVDMXQgBQp/9wqPe/mehDO3ipfpnW8djsAl8/XlcNEBqauYo
BoOUyfnysx+jGmoXcxmurTW+5zonmGeR6qh9zW3raqOyexORpu96vInSMwCOCrsBFri+l4TJWVdT
jaA84lNNd/1ak2/TXRekmCaX5XqDpBbXGc820X7ja1Dhu1yZN+vaz0JZ3JsrOkcVM1enCG3PzMAd
eXE9KijTPW1ZrJv1lHyKZVNtfm5Kyjqxse4wzloMk+u+0Nbdsu6rRtZOmhyRK/5AyWD2Qq3G/wdS
nYITTKIukhHFL4tmXZhf4FzQEwwFehIRDWYSMEeBCt97Y08jnMEOKh4DbOc/C6tOBk9MoQ4l1vyY
kUvn4cgT8Bcux1zE77MCADYLXUOyJguzJ9Bc1JvPVJwHkcYCYCs44HuBccdfzSNzaQz91dwRZ1nd
jEL7ujal1oUh5ZwuTb3aMnDk3Le411FUzHaMNhIGUXfx6zrYjercgUhr6jvLAJq63rmiAxTEJE5b
oQRRA4Js4dqMrS3iMqfnQuvtp8m1rkmTSX9ubXohZHmKTCrg65eyfhfrF9UnJD7ouXFP7CmVPn91
ieoW9ieSjNdv5l/HbzMMzKmaeKRN/Z8D27CYZfVYnboqJw91OZBHzhoUDifoMDUDgn93u9a9ZI0l
1asMeNmB6cT3Llg/5fp5qSnO3s8n57Sdb00UhdlEt7uv0SSLygcYv94Ox1ylmSPdSsyIDRU3mCbX
jL0VaBTirL42QUCEc0/RtMXTPBVQ7oDsxCaZQfIMX84y20+Rb8WkOTWmw/RSL2TRdEm+yfM04jpu
KSTEtMn5ZzFilXYM2HMNICdLTbuNPi/iNvQ0Bnmw4P/u+tAM3c46L1pYOfCvtc7cTQi50CNRxAse
2YKsH9RGvSva4p6cKK6YlFlV7GZGwuBdynBiEVU39uc4z38jan/CHgj1T0iY+S3KVvEpDhM6ZWb5
EvT5i2z4uhMDjOGp8QXJbLov1PFWrOHEV/F2GDO4wkOFoBMxkt4rz13DzLNm9E6hrtl2tCXYX/QM
grTbD/7E0MfoH+JSLo8BtcZWGcw9LfhHGtaGuwxURRWHpphEIKhFrq+B2B4604CFRRapBDXHysyH
WMkIgUuio/m+1Lihe2T7iZLcnQYPepjM3mtU9ZzWv0f51pzv0JNGW0p6gP2y5ERr8J0JSeZEgnAR
oGgsakAoQyqzdRN+cULEna0TKEXNQeAbq+/poqECu05m8uFP0YyhL+QEmga/mo7BijCJeOW65GRq
I6Roo98Tr31n1pDxmerJGEMkUycWtmiviJYYJ4wEnKoZ2aJDdu6KitjiuD+L45NvGK3dBvqZvBKn
rYkSZwgZ2ViKsPy3LiS6R5OMKKQTCMtixlVmEh3mFuTS6LRq8qvR+odGN996dsIcgu7oBrDZlq7d
12niIS+6q1Jgugo+R+AovxOZOXUPxMyOh+ZW9Q0UiED+6tSSieaLnjrimsZefpx8n/YmOAh8+J91
rZAcp1SHTg4N+KPdNSv7TVhsZ3U8tla8mN2+mgjtnEWUmFs2NuJV7VTF6abRCqfo0BJJVWSQqQzD
tBSbu6zEODztQegGDraNdyjGd7E1wTpI9HM6ITJDLXVaIhuVfPLabDoSbrelQRXYvTr+zjvpEmb1
41wb94lkvVp6R3IbvyPIntpBVBJ0dJV5hWi2y8X0MiT0MBmT7mq9eymK7I53aROaje5JwggHFH7j
E1G1Hck0dycRc6TPO8gKZu5GBNuLryEYAKuqDByTDTqNfqZe0+vGNhqw5yKidDRVI2Uks67R2Lzg
//cMzZ8cv2lecF75uFGTQyvr5CCYSJznOkAnMyb9UY6qaJfPwmudJ5brSwWXgkPHpMcoGmPrmzqT
26r/JcodJz8B4JVsEakxczrQOyKbgfHA24BX6gtumNSYb0FabYU0Ouq59NCYS5gHeSKANDJC14GR
KjRA+PMYQ0fKcnXWD6iBm4l+coCUDzlZo7a4Cgex2pkEXHdx/pVWcBd7vXwx6Wc6ZW9tCkn6bCer
ccOivyAXQigoolJCtIoXv7SIzOwrd1CB8CTR3ZSE07ED9WwH/U5JEH6VWWjtxYRmsmEIXgzI/STK
wYnQcbJgBzG+lh1iFKy1u0Yz7qywTp0CpaRLQKOtpqOxjSf9i5FFsFG6viIu7WrIgcR14mlqolvm
xTTa1ehUWNh1wYx9KZ1VOVZFQaJWfo1aTQ8OaEkOsXozz+qxQ7jqwIO2RzNsOMo/cFEbmzlGHmgu
nEMwwCMNiEgxz1qJl8bP+CHPurzFyWFbMa9diuSpGX7+SBzItcmpxmaJ0u/EVpU8BrCEswUNhxSF
wIlAh4AegmDgRugATsbzO66JnJgNLXNmg/DtNtVuRAtLWyoQrw4q365bmNZJHxzwidlUGXCU+uZX
HKfjhmmI5mAv7dzYiIj7Jt841MqXhor1idMa2S58myQufFH2mLYIilxFTco9Qp/7inMQVITqK0wR
0ChECoKq+wypotjV8GWiKXaFHIQu+gxai7dR2CduAmgARbZ4auvuhgbZB5eYU8OJbAuUhzFH+9L1
5ieX9N5RRsi/FtgeKRMPcfyRaGjnhrkbiAjh2hgzJutUhQaV2VC92sZwDvnElEE0QHQbAbRjicbV
Toq5piwpBF7mu4VpXaW+i1xN4CzDqDayFXEgNEJdCKiz8I7ujX7YBDKFbBLOB9FdnYB40MmcsfVM
hzLZAYXhL0mpcQWvTRvNLEuXNA7F7Ulh6M6Fv7TP1Ld6NHLGmd2wKzINYetnbfKTzyQLh2U22IoE
K9zkrRVtP9ky9XNMIJ1XFeErMSC5M7cuQFQn7If8Bj34dOtrvk7sWwRNZwxEVNaw31SF/hbx2z1q
PiEhGqkQpXTby/pdE5cGiNAkJrZzryjVcBJ08x1lxVlgFubqagYrUX3Ikzli1pCAoSo4oQVdf/V7
hXzaEqmYHwMxHi906tUzSPKPCM//HOOrVJWBxMpJ7rahlxDC7Y5Neow4SziCDgJPSkEbkK3+HGmb
rG3UIwVvJyg7W9Wku4BDP5W2CmRVzRh+J0ryUHTnJjc1ghqaxKX/azk9+oMpsshJyGYqcDo2eLPd
Rb4QXad+N8IRJpd8QEMtWoiKNc1yoxptbyRf0UV2bqo+J9S3UV9wTK0Lo9fRWuf+XsrLB5UT2+AO
Bpp3mNlUvCgOlZD8NtSCARrUyPijhIt/8IWYtwSApYo7w0do3XT6cjJEGK1g0R9xppDMd4nwltnp
mN/H/XvUHn2ADhvyjiMYBD4GZ0V5xC3PBsK9llh6y0e9QC+i3k9p/4rW8p1xE/rb9E1Efz8kKTLa
uHAVqEKI3m+JLfc3jTF8jKGK9Gk80e1VN5kxMz5Wf2nEPHttXupMlA+zyPQqatPPTjXusLb3dtu0
rqbE76Wsvs9UPNyyJTZ2VJlqdhx1JsFRctTjmyh88jK7ghAf4mzgg+TkqgfM94UOMgIkXhwQhTNM
EsaYWbsj1Jw06CrbaBkmcsmCM1EMWzmNoSTNSylpyJ6A9xSbzmjIwG2VAxIRiEZad5ywzHv4ZG4M
CV9+ZsYCzVlLd5uoIE4TsoiY1DkXRpWefA/wkCiF6hSim0/EDF+eAcw40tCp9wQbi7+rsvVdi+8x
K0N52+kSZl/R+jWUOQmSSy6iQ9VpdviJZ7a5FMw7aToZ1WUgD5oU4+IhSw1ifISJlqukNF47pSLC
wsV8s26LVYAeepl1PaUrTGWtI2RR3Hnr9s8iKkNOFxpneiE3vHGSSpBygwItRAzdaXkFQeQPROuc
jWinMozib0pLPsKxIGWLMOT/gFu+jTrLu8BNPzu+QTRmsfzReNTSZt+r9eIoOqMkejUpZcDrtDoP
+xuTzAkoeN7mheTk5rwwSHuuK9B2qQgEwQCUD63lsCx4A6dZCvLderuov2IZnA6IxQZP6fClmB0D
wXnSJDiGRe0hMO9ouNEZWTcNvbWQ/JT6UiwDCrcUOUIRQ+C+ZDgTVIQQ0e5q7CgHrmss5RFtWVC5
+XuRtoTxgI7C0bBQldRlJj/6yp3UpozUovRBG3BiaGjPvXWx0mTmPuFj6cLeXybOcdxitlkW69rP
bYU4XNsB9Ti8boryyww88NHX4bW0lrgZtn9uzOvQLZCm7FdPVjovugS93CPn6rx5LKGxxj7NolpD
egKbsfXSpZxV5ST++VUMST9Fy4V7qtgIMc/TBaPxympuQGuypi6LdW15RIWke48JVXWbFjJLG15N
BV2l1nY9B34HSleUJT6iXqOeFwXZy3RZhnzGWk8A2QErnNMvrGF/xQ5rgyWgtUhu1tvigDPnuiaN
qgz6U6fAmXefkrJSKStGE0IoeaqPZT6BTrxs5BhMPbUlVTfhG2vFXPTWRf3P2r82GfA2m6REKLS+
P6EYFQ5lV2r4wPhTle/FevPUtqBqCkJVZ0wlTBOSHRDGCyFBbKbLm13fccIgwTF0RUJBvbwZ0qU9
UOTwlJfNdaFXbexW9V1SciXOUqxzyOPXv//Xm1h2EpkCRmYj0OdNLdsTBwJCZH7hS4SGbz6oVX1j
IR5xSBcOmHNBARGfs4DJyowPlZiGGiARyittMqBWjniC0dMqdale5gwES1ZQ0hZ6qtmN355IXgHN
Ysa/kjF9ZwzkpApc00kGyikV0aem5Y8FoXd+MuVLiBYo7gShqz51yJcSdteYF0eG+cwlBJqHfdRk
i6Cy2iqTemyZ0ZAerO2AK+puLYTul+iOzDd3s4/gSq6DI0XfmlsOdSQ9FlL/KWAFsPXebEAoCewF
A9wMI0W37km1b5FNGr14LyCOARtLzMKqhPj/opH/i2gEo76MouN/Fo08tr/CvzkBf57wRzQiidZ/
iZqIXBghiEajD93GH1CAJKn/JUIMsaB2IDTBYPMjHJEJipV13dRJwZRABmMM/yMcUQwYAqgkUGRB
EjA5BP9fhCNgQhdhyF8YDoAhSEfgEYg6/nhL/zc8pKiAkha4wM+6JISMDgLU9etJ/a9V3ehou6wM
sO/Vfz9ATYFj2UQiMJFlsFsY8zUKNdNurKLFk4RrVx+sp77Qhm1XqKdgWqa1k3ANDWmga2Ke6loY
OHOp5kaQ5q+xYDCYE25EcWcivHRM4m1RC7ojqAyz9RFXFbbmaRcbwSWbOV0MYYw2b34Jpdiw0ZpF
+1LFaZcM407OumqbIaghex6JBBaexIXZL9ItHOjfrp8EXCUB6uuqIBXmfL+uqtmc9kdzLqBi+y32
EC5kf54QLZ2B713x18usz/prL62PWm9EBbSLmlnadXHYI8RYCppSUun9y7qKLyTdqmr4oC13rDet
C2TVtEWW0vV/d5u6VrLXe1JwnXxty7NVoU+osS/PXLfXp/9srrf9/BlwWjxx3f7fVv/Pf319oZ/X
DaJSAw1cj4d2qEtPNLncr2v9srmu/dyBTv3PbT+PC7SF0fivp/zcvT5l3YSAhvY+Qs763z1Y0vSZ
ftLyR/96xe9b16drAY4te12NDByXVfj9Zv/1nn7+3vpa//pT6yYIoobKqkoD75/PUyKCxFe8bIe+
KTt52fuUBhfgY74uo6VmPagxR+e6mi59GD2raE7UcNyXe78fmC93/Dzk+zXWR38/aLn7Z/OvuxPc
AwneOMiP36vro/71cuvm/3z3+if+epdB68PrBikI1jsl/SpeOkPJ8mbXR1arF9saBKy5LYXj720k
UH8etD583ZyFMPaGu/Wp6w0/rwStFUP3uk1tg0zDfxbrA/PV0/3zHHOZvnSA+mg7kN5e0nprJQC2
tvaz2vl57WUS49f1/jHPIF5oFsJdgUq9BiYLpSaDtUEQejdRbzNN0w7wzhA9mYzqc0JDjYk+n9EK
055JuVOujEdzwXx+r0pL70tjb1J9XWiO36vrrWFrHFVwvbt1a12sT1wf97P510uuN653rw/8ed56
my8nPZrgPNxWwUzVvs+K936qwiXDjMzNZWiG8MbWNYTMftq+ra3KdaGQEI14dz2162s7EyKYQzJv
i5WG6cBgRaOnUtPf57MIZaO6zGr1wJh5cuW1+2dlY+bp2qnOYN9/95qXz72u/SzW5l+O/XTxJ/Zk
b7A/5pqaqZNVMSf2WnmmJoatwZD0fVhXyi4I4Ub6AYtUl6ptNEsPUTYu87mlD+v3/gOF6tsG1LJT
LiPzNqpJ6BhghK2bWY10vOVTyH0XIwFJaOPIAxTEyJTImurjztGXTnK5AF6NurJ2gdWRblYNCPKe
NKX/pZidtIXjXR2jnKAvqyF0x7KgUWei4m+pRdz7sKj1shP3kKobzxKrxsN48WetMWv6QTTKleUc
bUZ1SMmNhLhpQbauPa2mJLrguwn7c2PUk+dCnMT2u4G1/IyglwFqXdZ+FvWEwljJ1MsalrEukrBu
dkYuHSxQsPhDAFPB3YQ/TEyYXuOMF5iiocbKGsnBbNo4pMq45FteZasfvg9EZfnmfg6/dW29rUrr
iSEkgTQkSR2FogAYvfwKyom5rVYj56Gm8J/tda2Su5E/ZtWkMSqpKyAI8ZLSWL5hpeSEl4fxJlq3
Q5O7xsrnWxmQ2+SqQaop8uqKcno+23RpUKzQQRu979W2WjqW8iGc560/1CrxDGZlB6VIlYzejBnm
SEULyfxeVB15HUgWCBw2vbZuMFApswqpmPjNolVoD46z0lCkJ82FuEdqbE45MrZmRINR87ahV3cv
Mj8LD839+EbqKyEBZsH81sEKuRe+inAXKO5acECe5CQfiN6Ta9TvyuCF6lc5urVIq+ll81spL5TH
1GaPnl0MNz3tU2Qy0UbGOh2EzmTsc9OJSIEVr9hKK/Wj83/12fLSce0oliPRDRzd9mkImRIQlf2L
HGFCJvLUM8djZ+5TKKK5G5PlVLyE0yGbP2WZrslCcPGiAcIcrDRHJM8A0CBMAbPfDuqjru5V7aAo
ZNA9G596eZi0R/CKRbeppX0dnwv9KcRSlp58Ygdkm2aKmpzy8IyttBT3Zs1cdgMoToU4SQBJ17ol
pXd256KQ54Sj8raiM7OfzjoItBAgAH9BxrUNGSdG91IDIJw3vKJf3mDCy/ItskWhO03mXZ7uhu45
owPeBdey/dD7Xe2ZRwO/L7DNfqdFXjw5aKdyYOUI80xzz5y9xaiW3NFjg3Pri5egZ1ZIUgIO6L3y
a6AEmRc7mPolQSTJKWvAsDkFadqIfWngsn+Vh0h5osKWXdFzIFdtrJ1Y2O2XnDriS/1kCt4o7pUv
QtIkxms30jlrXCFFibLRww0BLoW1S5mlP8VHrPXDTRC50mN7jlyFXEUIQeRPIgJsD5N+GJVdSRs5
JnTrExnYnB6D4gxbQIr2hb+lD2HK7zHNeIPTJJzD+SRat4XgAiMlTy6cvdq4Jt0xjryeLDlToWWM
gz75IthXbc4IweZjaS37O4afE+xiPptuC185Ue+ayzmMdCd7DD3SuzE54GBT+91cHrUvfrOq9hHO
kHXdSqa340lfBWTx5EDkkrJw6xz2k1DF8Cw8jk7Z2FfmIRY2WeYolaNTLKcV+YZETAMeMpK3uQVF
LiwZB5SbkXkhnCNQFAzCUWz3ACjFU3mnCcx9H6zUm0V4sG5zyDD8LcXlrVEcQeQMsFXakzHARqld
Sk8pvsPTTM95M76NjyGyor1E8IJ228qHAb5R35+0djvF23HHxwyYK2vpHpX1MNPbsqXP+E0nyxQl
0tDgticy9m7ADqdvxQdZcFXhVczPkXETvcDzV+ad3nuSzgjcyV4txWv4KQS7TLqWGNvF6G5GdDRT
beJXW8cHEUREELqSuqUJaEwOhcxhwDbp9risJbtOPNaliRga+gn2moHx3kLaD1Q7lh46k0oonPR9
ZlGBc/QPekbWo9k62ka50GlFAYmEEquIXzOC3JTqdnildKwbO3xwXb6lZcm0qHiBc4uYAx+lorsi
0g7Qv8KORDfM9+zzCwezcbYuypEO575oNgK6Us6bnU2p0CZuJ6CVCnEtdfHrKAVq6UcmThR9ymP3
oikvQGyNdNPuuzv5w1c2Sb3nrS29WZ+EUfNCKCzvyW/AU5xkKDSKbTnBY/kMNEmNdop1TI9itwHL
WsgwswG7obEjCXk49fR3xG343kUX8pM6Ol2/Ftdo1YoQanZNdOlRH6FKiJ3oMX/OzhQeb9QHYdPO
dyFxLAZskTdFuQmJJS2otOCxweYau321o2gvUT9Xz7V/DFAelI8EBFbIzonVTG8BEIzo1G7RSkrq
XhBtMFFTum+v1jO1a+t38WQcU3U/7uny3NNnLNVDcDvTVLbx0Y7PFtzyaUe84oDwk5gVfsuCG7+I
iodVJ8plu7f2Tcq1jhgnEpPBflFEsmmihqdSeNDwYMwP6uxN0+3ApLT5RWJNW3NhQEdlK6QxkDXd
2xrYgdqZaKEU9w9d+DChuKNxsqa9el26McAhdPdB/IUQu1cXbPlMPes5Q0vSt2c5uOmB+4tsiFul
h9O7S807kTTAap/4J504Q84sEbVG4FYU0U8SCaPJjj1EL40QbwrC0UgnxobN0dC4xMbMumT3H+Yv
3uUNZBn1yKsnRyY0oUIVHyiFHT7QetkNd0UDttmltIo+Cm92zjzbVapNRTP6XTLsYhfWu6RzH7An
647uyQ4BkluEsbX7mxJb+VxOrn5NNvVBvVXQomzRvR2nq47W9s3ftxTIgf5vONKMTUIw+wcZDfFT
8BBHjnhvXIZ4wzunG43E+JmcQ9/fIwYOHtWr+VHug3Nw/qyfO8HWLnFr4+sjU4aCncARy4awIenQ
1u4a9BL+niarHdmhgzd6q939tj/xr/1utrp7IDJavioXMo+uEycFBgCPKo0+3NjP8TMiXYl4kWek
OCAFCWFXXeAM/gOKX/4PU9ATIPCBSh8wcwF7KFz/SuoPOgo0KJgl2sbRfIeqqWbYAeo612IIVSCf
I+R8c0g54sI9yRPFW7Mrb6LN2NmiuAuaO6ZLIA78GafmdtpEHsYzh+6lrDm1uu1BiniK4WSS+27Z
FCf3MWVsMhmfD2rnDm9+4CinaRPs0Z2CJfktPkmQX5CW/Ar4GWRecavts1vxMfCSsxVzSbDBhPuQ
kAmSfyx2Me9qF92ar2DsuE96zpINScHzu8G7JgkDHSjonQPY7gAvJsM2h9sikmmjW+SBGi0gdvsz
waEcZ9wgPkoPMsaKe/mpueRuvu2vxECFdn9NjrqjuBzs2w6iNDvN0U7Kqbn01/rg794ESrun+VRd
lK1JSOUevvuJNPYzP2868WRFzyek7PVD63PNsLczA4Qpv+cRQDxsZjonDIWvSH/pAP4CweH53lvz
C5nuBQZxYZs7Rh8n2ctPITjILUwBJ3EQALkwruzOjs++Q8/fzd3inG4hbTrxtT3oplM+JJfyQXiJ
7ka3+xU/WHb8YNjiV/U0bMqDZoMaSOz2NXjWiTp0rQeAebrBKcBlCWm5dqVt/d4+cybj0GEPk/eF
bJgBIsxAnKkkMl3nu/pkhk55wDiwh6J30h5KF7mUQ+TcFcT61ngVeG7rhmcdUccrLSyHRESHM5RI
09/WXwVlXziQe/TXjE+1C3YMSg7pkcPhKX5oT8NXcjF3/an6BW8Zo4HxIn69ZBc0Gxv/K3zNP7K9
yJ7gHKMdtWN3tgRnpmx/n9934KCdbfcmPka3qJxgJXJY8aOK7AfxM3d5IOqo6VGym9F+sN67txaZ
4SY5VrfZ3vylPtav04UTISdI9Vf9Gv9WneECTXG8T47JUX5EoXStbtVHtDYOO3Unn1k6CHH4A+9l
4nD22TYOWaahrZ2MPXB7L3xZDrq98ExOI6c32Jmc4ao37BfdGTcGN452dgsQ4IZLold9cqwWj1iJ
D/Mx3jaPNKo5x7TPIM+KM1en5HM97ttnmBahzb+RX5E7HhGJqTGCBbvVPfoFUYH4gwgeh99z9InM
vn3mPn5MKDJ06WgyR2HXgCLjgsVuol3KNeN9fo/vQZMirPbBbfdbkpPUCTy53Zr8TIR38cx5GaX7
doRgyk83v5KAtx8PI1/IdBk/6lfC0RtbwRBr5w8DQ/LfAWoqp3gSbghj2wb7JSwglvZNbYtPg/KS
7MRDcIgO44ZrcU+fd6N4wlk5k9u7Me6yz4mhHWoe6wPdTRXYGVoEa7wmz0jTEXCGt9MdPfSb+dRN
tygXjwwptDHhtyK+Fg4Yq71//YxuB3Y11LiEJrOLHSzw4pvodn4e1xPgepYgtZeTSkXv5bH4DMjI
sfnk2nvHEysb8VjB+YPL4Ptw1jkRPJG2644Hiana/2LvzJYbZdYs+kScYB4uW0KzZXmebgjbVcU8
JpDA0/cC//9xneo+3dH3HRVBIJUmS5Bkft/ea7+3l/rofaCeU4gvuyPw231nr3mNXqyr/mIP86ee
SMVZi7u+RQCx5nfv751n9bG50NVNp11+O88P3rSP+o2PmFQ4gvz6Zz9eTc9cEPsPQvT4eEoxD8YM
bEwR5FkwLOHQXunNajyOmw9y+cjOWQ13xjWWoRUt6nW0Rtx9YSzlMvk25Wc57sRjdmHIyy7yzPea
7pHxb5RTB5vzQrooZyhToLX2ph6Aj9hX3ob0R37/ijurTe0Xeyjrvr3zLuQuXJd73PvWQ/jcbAlB
oF61QoMonsL9B2qAjbVDwhvsh1v7irA0LnjJhc891BuNQRIYwJbV2HPNFefD+TG9tnJt/dBerQsO
Lz/ZetfFc3WyD+0pEmvvTk820tlgneCSpt8wHaQOw0H7iACP4bk5yHXjKyft3t3VO2aovPLuBmsH
QO6VxFnFXw+f9lTupn33s2ec2Od7sSb1dp9sk/v4Nr21TsVW3m0b9JzPc/stpbfl64+0TcUt52zw
RG2RH9D8acR+AQbqaXwf36ub5iG9y6/bq4JREIrHJXpw7rULkrDpEBztXX7t3qobEhFePxJfuRtO
PaezsZ//zdI5CU5rbT/p79kNBuykWslsX9MmhfbxomZ7A0UuU6i1Eq9e3OjMlUZ9EgF0ji3z4iM8
sU288yjvHlgv3CZb7ZppJket/kgnEbVguCoJ434Ij+bBm/wigcO8mZyf6hjDQrtNgcV6F5RAzkP7
4Hl+eLQ5jvDlPJR33jMf4gM35KpLUE91cyWUGBNmvFh/56gQZl6z40OZC5GLAeTbBaIIDAegqakV
0AJw/ymd/lbAL/8xulq3LWVyyyqEqtNiB1g2SyXq++ayF44Sy9eM8FyqUMvnoat7RM5TobXR7lNE
F4colJjvZHUwCKDVWoFYVzIX7JEuK2+4TCJtmlHo/QawIT5iFTyWy1k9+1diRe41J0XTrIYXnZr8
rpmz2pYNSxdbVezD4gpYvADLnhAG2HTMZDrwwaNI5qq+NksQKADNnJd5N100CJFkuMxEeSiICdBj
lwqm+xi6Tb6ZQoMKCSEx2HhAuhYGC15EUN1xNOqbxqQ2GNtUHLT5rkFG/TEiCsZvx/RDa22qL7OW
PGJGXQ0hDaphmCflORrQDLWuzTRotjVQ1aIjoCaqs7ZScqsIw4l3w1Rewy1jwK2VCzXafRM2qKwU
PpMRGs3KKp+H3sFcnY64BmfpBMY6/sBltxtsShoxWP58KekuNd6lrrvsOUuzTmJ6yoMw331bURaj
yh8elUrB0t1EyJoLospXiz+lra3m2M+bb8+KWlG46iUrsKUOumwqIgP1zbJLRstti4oTkgZl2q9a
rT6hFdTrmC1pSsoe4tyclE4M0zBXhknj/msPUwi1z/m+ZfPHzeVxy9PSJa0JzP+b5pYUusXPVBU/
VfTV9FYZANKOU5VEbMyE5UlrEVZ4DYCzWfpP7mXzFSVWa8awSyBYErQmuxCMaEcqVW0iYKnmrg1q
N2hk817q4twtotRH6nlTqihm56T4GvJm5/QnzeguXd1osETtmiBkPBE1VXVqpDbYI7cD3jDfWv7D
U6EMxSE1+9/uXJ73dXvZBX7pFU51MiZqrBYDvt5QRIbjQf1YWHMm2Nf+cveygblLlXnefN/8/t9a
BFRc+2y3POz7/q9XMbo58ev7v2xZ3Lro8kmTd+aAmxhe26ha59ijC7rSxZhSZYBGOmCOaYE+H4OS
Y1sxe33jacNrmVnEi3jm4fv/lr1wlv6405x1vTzBsGuhoirjBZZNjf4KoKjIiF6qSF1dHrQ8iep1
OyGSnw/9+eH4g3nk10t93/t1e3nC8tTloYmTchledr9f7+uRy53fT/9+ztfL//nwwQoLItj7+z+e
sryhdFDby4aa9vfLfD/uz0/22+3/9pN9v3VtpRlpRAmd5/l7W17yt0//21/3tbs8M/j+jn97p6/d
5QFff6DXsc60AVp+/RzLJ/m338nyzg4cxr9+vN/e+fvv/OOPWd7rv3yC77eY3gibmXMmX8WCqJ4H
/wlx89fmj/v+uLk87o/76AFQ11oi975fRluaVt8PX/a+H7O8RFnbrMC+H/P93//dfX++zfISf7zs
12McY7pr6bdtFya1u/RiQ9TSu1okX9jrbwT3F9F6vvwuD/6NWr38zxfhenn41+5yb0mtScdIt1ue
88dLLDeXzR+Y7d8+zb993h8f7N++zPK473daXu/7PoyE0VdSwv9rj/4X7RE0foQ//1569B9N+l6I
d/G7/OjrOX+pj1wPNo1lOo6OX1nnVPgNW2P+A2aNZ9u66SDPtDyESX/HlNhga1w4N9oMlSG+g2f9
rT4yECbBiPbcOdWDVDX3/6Q+0v6MLtI0Xm4WMzmaZuGBsWeszW8JGKS+6WaF1P9gZdhUaHYyEc6B
08TWU2bCdOl07LHSNj8hgDtijYrQPkAyeHWGWgUtNUNW7PHetfNX4WW4XiaXll8Jz1JTQqbhxhk5
fnzgmjpQPoxRJxNa4IbnTh2HTaLjZkwCz1whAngOx4Q8eiXZRMSrEbBHJzE0ViOOpDOI2GTYKjnR
AZk2WltdN5j6EwFdpdoHcRdBooortYip5xJhsGod4kBzMudms/SvtDfse0RCa6mbTDaS6AJvcp8J
xM1Fl+GY8UaWjYNq7UBUwMA18TsiG9s4Y3RjQiBg+YdgNX87NFX0WFWTfXJrd/S7Gi13P5nXuVtO
N0mcaD70ZtUXt5Et2yvFnZtCDgiOsky9fZkhuSfdIi4TyAgUpGOJuL7Uk+FilReP+RSURVZ3nkos
lG4iyTZzrA5hV/4sLOdn4BjZrm7KFw/xI2FuRXGizzJOiJAjRNAUmykKX2u9kIeSzpsXwE1oxFkA
x7L1xNiRp/wkc/0+VwjKLvLo2ZtqirZtam7HnMQ522ib7SR/BdlwaZvgJktS2J9qqu7Mnl5P3Fes
MbHzpR1FaNCFK6tWvQuaLojaiNBlp1er3tSegxJCcFvgQwzowwVhvG1sHLCBhQOlVsqt6fXqrpTW
2dJcqoX0zDz32JdwPEkCpI6XAXOEkBbutNTNV2pR2z6pEuM6tLyHyiqsVT27xAjRgVVdJftJFm+l
mlL9bg6I4UGh0qutcw9CnoI4U7RwyieviQ+YoTBmUqNIUlIcbSgDk1q81QpIgip8FAktfdgrYfGJ
CxXl6nBHlahwx2TfoViBaTm8RdAU14gk1kBX4NSpgFO7kB5jpe1boqNU+Htk4PXppvW0HziDHj2x
CbzqoclcpA9Zzt+lOe/mkLyaLutP/HAURazyHR0+zSCZFtgcKSbhfnT2eaif83JMZ99tcKK9QiRl
utFT6ihOS+VsqM1XtYp/TjqYdZ0oFgzutKmAMrU00LKM7Lup7VfJCBNJ5uF7T3L1IQ1uFBwOgCnH
F5Yke0S0NF9bX2Ifw8oQendOTuie8tOaIvVODNZnH5MBlhbhPinED+DieK2yEbWLp98KKFFZ1Bub
pzJxq23Bp0ZDQItKxaw0dPYNYKS1LNeagAGiODhu6jQ59Qjm1kSOUX2PPlMNvJNJ75pfEoKebryZ
CQygHkMI3Tfs9WTAO4TyogsnNqIG9yhZJtqy39lTb++wGT1FHW0Km8rswAkdYeSqVJOZsLOOmhZj
C0z2iqqVupGlPPM3lRKmc+zeJZxxreteWbGOB9tJVrrVF2tSKAGy9x2plrLZ6SiTFFc59Jlzayre
xgzlmliWZD+YWEMHMfuJG6o9av6p9zJB8JHf1IDyN2MWP4RK1PuhTuC4R3sgL+jM5GCkKCUC3JGF
/AVhiEJwVr9anRqB4twYSpMgHjffwD+RD9dQWH+tbVa8dLCI+0FHY7QxZNwBPB7Wpl8Qa6gHZAOt
tju3whuWBrVyb+pAI5wfWQFpMU8ScxPnGacO3JsyNKONGtaIawjpzIOMxGIwJ4MXviwwAK4BHOam
667KvrFobDuvkjS3YQAEyUkpD1U4G1ID45y4JN/ndSN8gwPU6IdzqOO1GisPzfRUkqQUlci4J0ph
dg8mUDepQOXx8CZJwPBVC3GM4nyY8bmxGkxnkt44pd7JqajgiyzfNpGu7fjVSDLMtnmXXODMZ9sx
pebHiqTx8yBR9u6cpCNU75AgL4s4VRBbEO7eDEp81c5NXUaffZqB/8h+lIOTrkPJ+iZ0b3TIzSty
E1XfS3WX9G4q3FXXbxRyxk6dDO/0lv6/SJUeYK6O+cnvK+U8qiASDabhNNtjvFaafXTyql2NtshA
fnFkgObNA3GOXDC8kwqXxCUPE7tqouzaEXOwRw6QVkXKWovKeE24cbht6/wpsAqVixlG4UjE5GhK
msK9jYZgSnR6hbwD5sqtDgrxfdAyfY+enUus6qobry0u/VC9xrHjzkjb6wG/4GYQwwuATPUwdC9K
W4g1qN4SQIIC8xAVGOQDdxbd2as4vTQhIBgGAwZlgNDrWJc7CyLBWtiMeN6qbIaUjndD+biBHpsZ
1pOL7qHGaUH5qKH7auV02S1QTElAsCEBIuA/umuSfoydRLrswz2i/BCm7wQlPSZlAzwWmQhCbDyc
cQimftMbsKkAjjKd5vtpi7kn0u/dsRuAGdWXop+yjeUdQwN0gjkHK1A2Dzs7Rhxo7JuCDYg1rHQS
4LmGutmOHmPP3YYWtVEbUYlpGCu36q+aJOajdiG/LGz3lW5YDah5YkECrqq9FfCudOy4AvUbWT/B
AC19O/ACv5p4YDUBQyOuXVsFdKHS8T4t9Ivd8hkVBhJYGjGVlZ7Gn9I2Z3wUKLiD8XbM7bewDkC9
DPIwxZp3svCqDpDmsVXgO4aVgZ0w22lVF52DxL6KAQhe4RWnV09CHDnXvqRNDB0/T/RTETj0nSrz
l2dUHPnjluAa8RjVDdoSaqIZlc5BeiXADA8AmBJRwetpx59EAXwrtwZyiieCG+POPrjMmtySLzTu
MPlOwU+vfc4TCzeMVeL2kyl9TmMdDFl+0Ahi2ijOeGNdupEDL9XqN1sl9kGRXKAl0CiHwQzSWTWt
WmKl0i6NkXqUvgy6hrHF/Gg4Ef1M7V56pRTrMat2cGJtf3px1PZtLM0cAJV7UzJ7O2X5KOAWmOHJ
Sr03Lamh9UBt4sxNHxJF8TCwcNXuwgDciap66JKwWwRmTwKOCHwjx9RNDNYuMquzow0Jj3wg/iXa
qvlPvaYJmYwWyTriEMjs3UwhlwtczCsiuVTGIwYrEYtk76jTAbn+rY6LG1YYM8HYHJ/H2KjBSrX0
uEkTI/FBEC6qDgMTHeDlIXqYBBYjwjQtWAeQRgnG0Qj4rIfDJK14k7R0X80yOLgOdlBAXsyZPMYu
ZoHdqncRKfGrp6PCIWqAGexhpXlo2K8qMUG9s7Tcb6JU98MAX6HneevcqHoClaP3LI3kOi2bbTa5
11yXho1TGqMfYh/jiOQAhcc9l/LtqXvoSSrD7S5pXTlwVBOH7jQ+SDPUXyynrjYk9CIupAe3zLlS
JfapOPNVJ4KjNjgKhY5MhbPSgheRu/ZVhavqAFMKqaVaY+uP5kTZuQutoclJLHoEsBcIsq42ShBd
PAmyz2hHPlKt3k1ZtSccF0GJgQZ40mjoCFAZ/AiNACuhGc+ia0fSa6pqmxQB1DiDHqYmHR/8lePL
zuv3WWvtLEjmeG1hRuSD7W1GdIYH21RBxL5kzF12Paa1uTjdnx3C07S8/uiCsPabIvyIp26j93ji
cVsVuyEl7hy7NsEjISQzlhzrXO9/aQIKQFjgKqPmT/9OAmM262ietplMN5lqBubw2pfSuJa/pFG9
j5G9rUvjnOtkDsWZC6qmQ8rjFvsuJeHXBPVVZTG6qgEScj2jQktvjX9JNEm1FbJyDjpkIhZDHXqp
aLpz6gFebt7QMXHKoyWGh7SvOpQN9dy/N4tNM7gwOkUNKkulyGo76Z0oGd4tJbmfnN7yk5ZAJA8S
3Rad9nusqpeCycp8NYSo563jzMPCZJNGUBycH64TboBEITmhzYbok/wQqR5sLBhl/mOKPLqKPb5n
eKonVq7qA3xSK64AoRTNNi7FJ3OlN2Z6xYBStCzNbuPZdKBSFR7Z2IlNC6fMBgSwKkGk0J8t6c4p
Fg0Bu96QC1xuOayDvKdEzbLFd+IRlwrWdK2zzx1VLTgowedko+IYueZ0TmGgdUEQAc6EDA3F1wJq
mMY2jXoHGJmRr8coYvKVtReTZqM19S5DHNgTUFSnlBPw0Bj6Jeosax0m7bMbIY1EsPyWC0iMiVKd
DVTd9IUR22Ezw2HQyVPChfG2G5OzEnndgcB1Dg9XvqqdjLHDTPumMn4BPL3va4ZSWzu7sOtQJqEI
JTlwk6XqJRRbNXbanRmIq8KuWMY0qBYlcJgeXj7R9AclJQLMrY2nELLIqu5kuaNcqCK6fpxYhdGS
P9n6pQ+ZS4SqfjSKwUZ8osYbKN9+aCmfZIUB3UOyKnDMizSvwEGIcGsGgd8oYpfGykcisahRCwgp
QnKFswzmJCx2NBzFUbTVVRpmm5bFfDtGMM2o9Iua0jOTWq7nWoQ0h4kYZM7Ud0Wdr+oiNVit4qLl
cvrLdZ3rCDRGokXerkwrlL6j90po2bOmBu295yh3akG8T1IB7MQTlISPTsEvl0K729INwqXB2qS+
MytW897Uo3qwA9sPK2z8avWupUBf7Tj1trZglpVMiHFNdKhZmT54Tg/d0Gv2ZYdkzYtIYmjGLe4/
s1MfksRAYkAjs+6achtpEQK5mECpfCJE062fxhGG2Ti21SaMrQ9FWI8VnT9f6C+elUMgSpC6z9Mo
Q/OtCJUwbCR0p1U5buvU9vuMZmQaAmER5NhFFqmPKZDOvnxtBUqCMlb7rS7fJE6vU8lQEBeui1hQ
vyeoap2pJrb5fNereryJCWtminCjwogAYIlAEDjlYLUEAIH8w37wWYTRc+LW1hUus/OkjO6K6+Wg
/fKU5i3sgqPbqluzAYvnUnmhcyA3eo7bPdA6YhrsEXIo5zDJE1xDUm3V6fgvicukzM0lKhQ3Rfom
cWpf6VLAlpfJtaPKH13xS5f0SEvI6/heu3VAQAGoP2lBvcLcboP5mwLZo0BztoU9aJs8TOiEl9eO
LYPbAB1M5AzNMdXprdWaslI696zGtN/MWdaq6JyhrnuXBUSxUs5c53AfqA+oLE/HTiLttv0ya69a
E15k1FGjElGxdVz1QZc13F5jes6dbamkiIESBpcy0M5p3ur7lhmPnWgIFKXCdTSEct+41XUwz0vC
gHWTkRVnzVLMXeuSddgM6hMAlcfG4Eyz2ye7dqctzOdPWSLgsBHKjWZNZDQzh060yHqoall6eM6r
/KFXGaJidCZq33Fu5sk9jEyJUIGyzDrJwvuMMjNrsfHc1pSG2mqUHE6qfldM8Uuqw9zRIqSQSSHf
J2snRVIdoEy/2GjlzyRW38dT9DAZiJB1wQA2Nx8XuJvo+K2/dpfbSf4j7dzygOEVOoUyARX6uyGo
4YGzOed2y11LE7oGUrZzzeBGB6g+5o56CGZlv54RNBp06qUH4shJ0h1EbpIeuHhtRpdQy2VXZu6u
pfaGGT9mJEu7/bKYxJPhbbMQgkMEX/I2oiE4giwpDBg7kYamMNSjG+HoT53A2Fy5fbE3WN5pPdCE
lhH5Uyo3dmR1HzKrDnXmgZIXVnEiDgVpfYeUCoMyomFsx3wypGVKnfF9hs2n7QwHWyFNMLGgfrma
teGbLjZajjlI09PLfLpiokrRjNyrDtwFFfeyEThnRZJHynq2o0lYgXzsKAJpMUs6dOiiHe8C7NZM
TkjZydo7xao/GYrIijPsMwgykNnZmy3ldRkq0i8VmMBpeK07pyY2H6XhprspxpBcQhnKKw7tys03
kadPa1V9i+mS80eAaE4ybMWjq99lJF77NJtfuTycNBUjfJII0Gkw8V3LQsRfMKNTUnPXVJrnO4iB
09Z+Jc/rpfLyu7qqEB5V/Wc3eDWSx1NcAuUyba3bYW8fgXZkOgc9w8pUBXjG/ZSDVr3pvOasjT3C
9RJOt8sppBdatapqce2MqrG3suJ+QkCeVLe9paS7sm0Vyqz9S06isGPgTZN5nh4l6JwsntkQxrYp
onXqzG1TF8DtLszSE+WEa9OAhT0q9XYB00nPgJvakYMBse8vjKA+7y1+ngVbt9y0IrIHFMjZNCCx
WMI36ze6q3xWeYYOZAovgkNpt9wK6vxR5O4H5I1uXYtM+FNWIAOfaSWLGckkKJtBBkVx1tlHMoeN
Y4tVHA1D4SHXy6TrG0P9Ysz6BTl5SBkWgUOfTaMvTKR0yydXBngt8cTab6F8Lh8V1gwSAUdGeE1D
g2Tf9A2i7G2TMOVflAHL5jfNwHJb44dSEzs6LB9x2YwFhOyvj5zoe5Ny+qFkZdQaiYf3zF80GIk3
N1n7AchVEzTnUMDqWscz6pHVZn1o3eflZDQcKlqYyPYL0nN5dRJP/371+b2NNKZAGrp5d6p5k0wp
8t3yF1uLjmH5HpbbReQ1W0cf7yyj+/B6/dRFlE+k4Ne1umYXRDXqbnP2sw2TyXSK9RhGPz4RizHo
GKaHOSBO293iS1s+6TKKLDfLBhuFO6+bmvmHWj56Y2QvNVcrLjF05D1cXp3dz1Yas90XQblxHYbf
qJNMG/XuthWBuR2s2dc5LETCxceleOQO1YV3t+hm+tHcR1XZ75iDMSbknlfto2SiLEUDdMwHZWcQ
6Coh/KonNQ7Mk9Z0rMiGSMIzgYehhnjb2oY43hyEWMqF/m/TGDl+rGUyotU6jRQeZ3aoARJfl4rQ
IVaYtrqmuDhW+3mGsYy/6Qy58Apx3Y7LT0hoq1l7zEZnFOwCZ/xOV1uOODVWfk3qkG/GAgculRUK
zGiAALBhffve6DYcVubpDuk+6Be6xf+WzFIkjyfPxj7Hr2bcSRkjkCxEAY+hAzruxniEykM1GxqH
yvqZz/yIPLOuXSoFW3VGnywbg8i5jTXbUZ2ZiWLAceOYNzAzJF5D3SgQIfVuRhsol7Fgqs7iinTY
LCARPYlP5K1WPmBYfbWcjN/2wGUvQoGzb8PWJ/UV0c6itllEPMtmmg+Nz87uuMpqs98yrIBjdPaj
WiTtYfm99dmVu+zNOidXVz6V3mIpaMcftSTekaUeRCwT37AVJs0uVKfHQbcc34rzy6i4xlmdN3Uc
ofnSx60Q0ZNqsaQbXNITl//TGmVnJTbJeUNpXWUzuWhS1I2L78/PqUhc2S6VrozsxOUBJPWKE7zb
1fJ/Wi6vhB38kibaCqNWdmaDIlFNkXQTrNmbIKgaKGycaBgkivy6N419n3liL6iG0lXH/qsEVnSu
LWoQ1tDhfyL952ooK5/q1T21BSq4DZMkff7QakOPq1Kmnoh3VT9HcxSu0nMTF/+HN3ZcHo3uqnXM
Uy+KPdyAcwe+3GfoL87B+KvstIhkKkENiYIbmVBjeogxzrghFpKkZfUs5WgSci507cyQqZ/7pnN8
euNQJtPsKkpr1Ia1QsxNn21bllgw7pXXmrBv0eHuUsr85AYFRr+uCXDQDBahNVhjtCF/A+ZIiKWa
vXT1JDfQJNFhSPczbvKbPC1ng2ef7LqaObZ6FbsVVio7voL/gH3Gi/gyx8rybU0kLE+IkV6TRoZV
QTfy0/fGGXQbod6k+QURXj3WpMj1bincYkbD1pudcjxEZTe1zEHCft3FXOpInfKtEWGTK4CfLHsm
on4FlgTKuSxHPORmXxvHpcjpWUzOOufnMDqxD5VlE3s4NeAY60fNNAhrmvfqebPsff9HJCodWg8q
7pSOKRnqPESNTGZ/lZX7349bXmV5sKnFT4L6+rZGq3fsTR2XR5nAh1x2PUdT9iO+L4JuJOiW9XLv
96aRpfP1pKKZ89+sHJdcbzBFGxyQR9iD3Gm+klAnh/Sjulj0dMKocnXfBCPI7onRhoNT1oSF9037
QXEFpGQPaieXO08G0akaOWO8ythwKeB3YXgMDeWocuE8VIyqcmTYzBWT1OYMirgTpvKkjRjlEjn4
ImcyqQXyYOqMa62SlluLUWBlWNqnFamc3uJ5RnNRXVmXdvtilCCtjVkmWoqHOGWNi5bsWabuTJDB
pMJZRbm1uy6C6EdWAYhGnBOtDVnRemvwigKEmWuYRyPN3jR5TkZJHYNKWm9DuVL07HNQCWc2+Mqy
Rnx6Dj1vF2j8YDwk3os5UhiPLaJDWnN85JKNncpDXz9KKl1lc++4NL5cG7Er5LJNm8PTKc1dHcUP
kYqvkWKGhT0T9HyZP2dYYwNDp/JodFxkGfEsGINCVHwLFuW2IrlB4XIMsmjusEUPff4Wk3zAuHYx
RgVvgZqTw6IgkMwDwpjnk72E5ZptGAcrjPYD1aGaycKE4wYBJzinorp2KWtrDfLcIOhnPmJ7msuy
86wf9PovR6lofiHqr5MbODoW7kQupVPWfnBlkFtXv2TKcKSPfzOUw04m0Us90mPzsoeWxikHFu0s
e9XI4qFx5rSBOA2hgnIEMFLuPG9AXRsO9dogrXLixXqqiySp8h218U5UJRVj9OAwmiHfgWmj2L+y
dKtYTdV4nac6jf0HgUvdB/B2Q3Qknh2SOhoWuGu9bineTuoZtPdrq1GmjOsNMZmHwR34fuL3ik6A
k0fYKevrrKSbo9woeoU9npY3FjYiONoO4X8bFNcwY1YaMNxo8H70TnFdBwkthT5+R7iBO2jTVQau
2PgWxmO6ToWx8cqCzGbNOClesyYIAEMRyLeOfE1qBjhtNUp+ZaKsTA/ZuKlfUQgEruWqZxn0u05W
x95QN3Qhriifm/pwnf1S9H4fC35VC6BuNZ3dIvNTGZ6EHj41tnav2VeBY/1ojOs0JxSV+t/9ICmu
0UA+1APqtlGxcdjYhEZMvaGdONu107K3bDoj1E+jy1iaR8lbNWkFvCMmlykAmC0ihGfdgumUkAtI
pT+K6KxHK5Jt5YqeQ8053qk7VyS3HT7y2bO+6D/VGexgL0b25bYQhOmARmTc0FsgdAP+hJms2Emz
Zg3HyCvD1HiNmHvAuRsZKZmrGfM6k1oFPyY5KM2xmTf6LDGOgABydhIQEofOdQe7fSGnIW5t4Mez
jo3tYgYRsw5fNo7j3Ip8Qrq/WNTjeTI3ugYeXDF82JOa4CxlEbNwVog227uBM+6iKpjlBOXqN+LL
cElQPB+puAKqnzfDMkPLVbwOICWB79QJ0hPs7EnCuVJE+ojLgqhsp+AcTrVmOCq2yg9Pg26FyoGU
NQT8DMGwGiMLgKY3xTEZ72pBRxeEXDhvsB02R/Vtwcm1E2kFBX9JocyXvOVBTU7DIMKhGelJQ6Ap
ebos1gCJL7tDUoEOazZamgFAdMNnsA0sJ/J4VrsuNJrha/ZIM8jsUGUomWN0p2HW0OpdTil+xocb
Ajlub0IqoBn29+1Cg/Arw3bnAWmBePvPt0/mPRp7dLoZW+Y03jw1gTvUoDe9Bag+37fsLRtFL69K
Tn3mR94A1r9z9oMTbYJsejVM0bJyLZ6sHjA31wKNEhxFprJwaNKVRrAquu5FhXuIT3JuFjL9tTtM
6ZQCIXKjESRCwqIJRGDPcdmEEydsqAzAfj31uGwscP1uoCT7dvkLxVQWfsaUh0pAAtQ0VChjaUm8
jSvjMVMYFjdDNmAYckoM1I3KON3htFh4hkAwWG7E5AcIwYjK7t+QQ9l694sE7f/Fev+LWE+3aC3/
T2q9m58FDbmsfy/if0mZ++uJf0n2HHR5RNjQhzY1Q/3S5f0FDHPVf1jAwDT+W7c94mn1f0r2TP0f
3GXTetSNL9Xet2TP+4fDzNN2NNoO3pxC93+R7Gm6Cpbsd2CYCRyYzrWjQddEtWfzev8i2ctyQ0x5
pRKZmFX3MiGoLKDaaIK7p/0IsB9LWKhosNHViWK+LVeuboot2VBrUWQElNVOdleBmRAU3SYojjtv
wgxtx2a4IR0GS/1AAghtn+GqdMSt9GBn5Epb+UM0gPcHFR5d5b3tYuOlXpmTXpAbYbgJjeFukOhu
Pe25CND1B1RHmNnASrfpVG5dYtv0LGqP5nWNAO+m/EiaPj40aUmHRXARkl60j6OQHltmUzoq8PGJ
OiV4hHrmbnTMYi3S8NkzuAQzie2OrFXoGEo7OVGLfUyiuzjBFj96/S5qk34f6s5rxCRup2HuHUX4
Swp7JwziPqOxXmcIVq7Mkj4IYFDO4yw7ZixwaDbIeJf3sK1q2xBbMQCWV4sA9Aku83WWmNjQwJzi
bExnzseQHhy9+TDG+Be0KcLhDeXRdvoaPLXarzoou6s+cw95H1Hzt7FJksOJ/dBFCAhBIjXOcqCJ
lJoh1hiiPQwqUGTSTlhWTYfO8NzscLyuPmB0kZvGS+Nr1HDkHXsejrb+HIdme9LsDxEJ4oN7QMKK
gUwCudl6SAR4kapKMfJAIlHtWvd7pDBbQ5C1bQdz9CBat7GaXa1tn2A5MGlTFxY1kCR+NnXLg4kP
VqIMwWgDYBVkk+YSBrZ4sKFY9I2c9l7l7jG8pa6Ff1hpP+GjvzcDy79hsi+d5+QX5jIVXyopAora
IW4Q7XnKMuWQlSHCR2jqThzp1x7O8qE0Xx0tby9BWF0NlVedFNAXHgsXcAHAbeTk4ttWxocAsiSt
nAR/pvTQQNLOkGlDzrnrrIMueCT3KieAyHE2gioUgixjtQXaSp+ffjndRta/blgLnyS2nl62Puy7
rGSq7EiLWfiPJkNyFgcVrSHBvMzJt1ah/KxTpI7pQGAD+NhVHobGXetuI6k4B/Iaqcgl3VUhQrEK
JHlNqp1pVzwFrHnLcRJkfHGO0uI5NcObrg+hbQx6d5gIt/CTnizHKMKHONDjwlnGNaImOHxq1ZcB
49G611Eqcdk8q079QxYwO5JB3Ht2icdRBG85GeC5Snk20jjiipiSNKALmTuIG1J7o+qInZjbvXhN
do8+VSBzRM1E6f3QUNb2m6wSu3K0z+V7PNkjxS56ZKN+P8Zqvg8Leesp7lbV6n1n67ovWNuQLBg8
hFL56cakFPwne+exHDfSpe1bmZg9voA3EzEbsizL0IkixQ1CotTw3uPq/yez1ITEr6d7/v1sEJkn
E6CpApB5zmuSkfS+YYlyvb51quRxskOkh1u1Ybmb/5Hh/zI3Tnsdzr7B9wVvRVXUZ4P6aLnAvNxa
M0hC8dya8obNOe6U/Je/RfFwU+RwYHIeSOtUd75VToHUt1fdGp73qdbqY1ObKG07grHtZe2hTZ68
pD4OPpDVEpYUKvPZfUJhrP+esLe8mkd0cyaI4WGkKldD2VZrINcjuS+KMegqxy9+hVZ7gGFbAdV+
xussZ5nS62TtbfPgu+hKZ+2oIWORDKupMr8ZdjrfaFW4yUfkLwan5+vHqnRj6d6nHPl7IUNtbfJE
czaqGQ3s52A9C5WHSgOkEwlX47TfqIV1XxsBOv1jmO10i4eRZjrbYY52DXL/wbQdr3Qvf0r1xtsX
WbUtvUPSVeg5AEBShQOmtzVdHXssnbW0H2fIPlcvlou72pAa1bbAmrBSjeciZdvW4h+66fop3A3G
DIZAs+pdNyaf+6j3VwMyXyh6xMMamMxU5c712FrNZ9x4gAW1n1pRO4wHN9jBIoyv5yw8sDeDzGKQ
OdPNe6fXNwNmfNcIPCM4EU9PZWrA7yTT+vAyp4YLRrGb17O7n/qWxZBjXY9qsnLGJEKpRYUyrN4Y
caoec+8Ko1VqCUl8nidUAzpW8KfEjmzQMG+VeFx7HRiZCS05LATeFM/a6XnmbxU94/tbq/oa7V//
qkoEsHlgae2vZnZCZqY9gIOHzAyEcI1w8cq28ZFHfvPb3BrYm0f5c7tuI6ygY5zLMGCJVwbuda1P
sg9cY6d+U3u2jK0RbpVZYNTB/gaFa155WOYpIXABK6Y8CqYWCuEflZ1/TiweGGDoNEDNEThPTGk0
F4mazkLII/RSYFkJntEIZM+tDj6nNh4NPTpZJqWZqUIDhlw8ogSGRm3YNtHDolzWGPFq7qaNNV2r
k0EuqGop1JCuKQosROL23Pb+fVX7GxOTNiSt+BKVNtQw7UsVpsCymincBCBnEU7s9606TDcgLtu1
BcKFet6jWmhsWhx93lgtEjcjcNEZGsLGKB1exalJ6Xfl0r6OkKtE9gdeTcLCw/aD+1qb97kers2w
vB/TeV/EfOUmMPbXoR+99iTZTwGZ0hhg0FVkdfl1nZJyqEhKB55xRgF0pyBeem1oGslGgAK8l1zk
Dofhze2FJLq71WP/azA5T97kuVdGRSXRykYInsAHquktUdxgxVYOVzlqM2AuV22QvA2es+9sgCKV
9QxIkXwRehxd/blxle2QtHeaOTwHPbWduGpulRjbh9G/1hzv0NrxrbC9a/NYYQ90UkwEpcHPn6og
sfdRykvW6RFc4VmAmWMo5OCndeujnMVqY5uyv4r6vYXo3RV1QRytpubbeOVmKOcriR1CGXSPWlmx
HDGDTafHwTFrjdui7z9DOe2vMCA4BS1frtaAQ+GHQOXxPrpWY8ziiuKZRCtIQp5u11TstpHWPHle
DcZ8Sr7rY+VuRsW4LfP+aY5rduka5j2eRTF9dPRD0JJxDjBBCgP0N0oq3dgMzugCriC4PuRR+JRX
1XeltzdJhl+359tCta9GduiT6SHozD239dUJMS6gREbIt8/EXBiUb8naqjRwu8ss8FSdzX7Sj6ka
uDlkX3UwdrzZMVAbYJzJw9AiuNKl2ComCaRcNCHRk/SrdC8FCcl/jzfLQcZsIVYuY3wBWHLaPahl
oQSLZ+nPgyyp1ci97pVgIysgsdjXR7ISKfvcnOm+BwmUVaQjpD0VgPKUnA27bx+LzH1cPmYJoJI+
qkH6CeH4RsjFy0MilOplSw5Y5UCuUPwhSquzt5cVLU9QaSU/fGqxvTVRvZVxV9TPZUse5Iymq1Dg
YYm9hGRLXuNyzeVyWunzliynpNzH1bc5to2bon8MItCEtqOj/q0k5zDILeM6E+56coIzT+o2cv29
Y5lechGFdKWK5uVHiN/V76iVjryz0K0jxyNLcDUFC75i79U4ObIML11Zv/swz4+aVSb44R/iS9f1
ZTqEyih+P4gCIh4MwBUSby0OsvRV2oODD7XoQ6H6nAIkWg8iK7F8rLKulaoF9Uz5MaejYNXKcdDz
nzOR3SB7SEx1gkKgj1fLybL14YI16XZwdCFo7N/Lakt9Wg5EDWn4Gg3IK/kryEtdqt3ygpem8PrT
k8Jey4KUJO3LViKLh2mbiZdJ912WJiFPaat5IOsX49GGeJkoSdpFug+oYlhA0tBCuHxsAbhilMTk
Ryj/9zGyiyRWqfWoS91YSm4uRW9ZXRswSC6xe9EvjHhR8r40ZXUNF7StRbWGPws8nFAplQfHifkU
SnFH5VaLE1HEpkYrqVSSKCFFLnJ6WJLXN7IrW6romujpq4ApRUqnjxN2ou3azx17Z5TFF4Wk4AHi
CrhlIlPS1HeErxulrD9ZiObXPErwxnxtKsqG0zw+aM3RnOrkwY3Afdb+CyXvlCrrEK1xDNE3SVuR
xnN85C7bmyEHT0USyNpAIrrPgUyjtpPHW1S2eV12RiKel2zm7GhaF7NYeegUjU2LomoofBkoaMYU
3Ow3XdPiXQ/2yMCYDNkUx7ixYvVckQVeYaPrXje1F++1kVVEkCh78voR8PkmOQwUVMGz+NlZ1wve
kPbM2sVha10adnJDGhHGSlDeqhZKIpZKIX3sv/R6Hm3MEmPsMABqEqc4t4HYSG5ghv/BHf7J5EW/
rz32ZYoShbuOehMEiY7qy7AK87a5axuVB5iNi/KkTObJo9oBXpi8dNBHiB0Iv90awC5aAAVMLh3T
MWGixIoCleBMPJUHWQbvhd2kbC7BD3PkqCe0L5Z5RWN/qQFXXdeGd5JjKH1TSpJN0JeIXYz6naQn
z4JULhnMsns5sC25pvrIe77DUDJmO0MtZK5shL+2djniOSdsJMFjljdK792NqtCyEBdqBr7HslVL
1YAaJQx7vFvGfKwogOcjmCdjldjiq5N9kCd24uzlEks3b7D706cowz1F51WW+GG6myi64yGTg+MV
poeyuRxA/DbbwR72cUrG3YQbsZJ5bpkBn4RsM1tQ7RJbBmRLHi6pcfDJ5baTPifcO3IgSKavehOr
PEj+DJUNonUa67yrUvy/5P+F3DkOO8AWSgnbMm3ziDqBi8Mjn5T8HGw3Engu8WEHWeFNVOdo6uK9
pBrWszCyuNhiXMwdRI1dD0NUweoZ9QnPQfZPFBNqi3LkgF3gzmXhBAi4uGFdDkRZtDwhOfAhZsKN
vdYHzJFXhemvAo0/IxevX28QsrZ1Uh8qx47itT/fFxl4FGW2r8qIReQwnXTxJNZ7/krZ6rNs2pLs
3QXCF8W0S6SZen3HxhWpH24N3CkEY17+BrN8IBbid5O/YD2Y+sU1Rv700YZMWpTG2ZDGsanS7N3+
dRJqI0M3bctS1be+eEHqdlRvoEfdG+IvlKZHdZwE7UH2SfuiztX4XryOxyBKEZPDAMoJ5glZFwTZ
3eTHwtaOWxQddpKurWZK3RwkOd1DzGWpTJDcRlXb4d+tiS+bPFmOdhLfAhKJN0Asj11ST6sw47v1
yyxR4lh+ovxZ8vT/MXahyS9XkC153hJbustlll9vicUVN6sPUeOqceLPviTgy1E5+cKxv/zuyzlh
6oa7WdPXS+gyRdGpOtsWdExZUpsFDKXsAxudk+RWGt4UlNYBLguTO/FCwyIAOQ7LC4uddLyRwWIe
n4a2DTdmHNuwRoNLUacIimhl1oYGpFV8ZeQ3V35PlsPooLbpR/qmnuMSKuF9bFDFcAX0JcL38QpF
lmI15xn2DDn241eteA+X1FLZ/4vfR/4SKgoWgLxxNXXR+4uM7GJiQ7HVWbku0qFupkU3/AnS/sbI
qmgfmnXsXCuDH+8zsQKNJu1OS1vJsmNTIEBGULGEx0k9o+8yW+221lKeSyHopjb7o27BP/9fYQHv
yna6FBbeii5v6+nhRxAV+a+Mft0kw/4/iwA85VH74/t/PLZf2x+/KQHI835WFWz7X56jGh6U6N91
ADRH/xeYW8cjVaV7+H947zUFR/uXgXaAYRu6tBn5UwNAc//lGTqVCE/THQqXuvP/U1AwNFEvWAxI
TPgaFBmwOTF0x/ZQpnI/1BM0vKY17Ht+VEZxgpFoPI1VigV9OOPR3tv6E+VYGKxz7W3lqOoq2mVU
r3PjMpqmyc/RvzpXXkpO/qtzNe9rFMAvC/qyOsiDm6Zso5e+N044yIvDh1gczLAkLkEFO/u8HXdY
+NTH5ZCW3q/dyMyUQ5FQBfGM54DX+BFMS4B4Mt1qyrnDh9DZwkkxn3Wn/Z7kLQrTI7Z7IYKVDlSc
ZB6mV6vE1xJvtuc+GDeWF2PERF4TyfPUn/3DNFX+QbZsqPiw9wKUxZZ+4msGdt2UHiY1WCP7D+y5
NpBXdIdZO4yp5lQbIQ5xkP3Q7m6VwlfRVYzi3RSb+ZHFUXGkXFEcQx/cHUBV8/rDgOzKA2+u4piU
CSLfslnuvGBIjnIsHUdlHYRjvMagvoevCpEsbmqEs0rfhcZBax5HoM8etdJS2xaN0Xz21Eq5ayFc
bBMFhs1Y9sW5FwcfXM7Zd6oJB4h8uGrbIUAR1szsbFVWgbc12vasBS3i66ViPmLg1AgOVrCpx9p6
DIMSvnTZPFUZTpJqqFr9Q4Jl1g0Seo5tNQ+dwF7zd/S7PIqiS0wOiHuFVWaMeZeYZ8968PB3J8kL
pRZc97oo9sMIWIjFQjcdBjf59SBjJRzEXwZkjJXI08/P3DXOE7UmUxvS2xpTxEffV6wtKGGNfasd
PpJtg041NCPurkNLqqw1DpqmI9HgDDBd8dw9W2Nsr7GTKx502FzXoKvD5yTFfmsYvf5Q5hXAEH1M
Sb028WfZSt9bzaBEl9jScgySwXEa2msNDjKZLCyuPAphIHxEf8h7axtkXrDrNcwcMcplVdoM4SOJ
2Hw31321C0bVfSibHiaaksXfw3FYt1WYvbb+pK1CUyFB2er+MTAEwa+d0FvvTPQ2Sh9uF5BftFU9
HzZXqhfncAqLswpi9DyJQ0WNBWZ3XW7kQI22A+9eMaKELQTEqnwD0wtAJ33V42ygmOlVyo3o5pgS
wn5xZuXG6IpXbk/+oPdunZv1fTPvNWPODrwKDVRAE1M7xLkgIrdJ0a6NYa4vwct43Gjf7BJZXyeD
o1mEin1NtR6zYShUCmzWUwI7+JyN3rXLy3z+3KesU9UKETGKFgHgE82iXBNYyXTnzdZ4OeTmijOi
XyPBCOirquetbzKVlSIGkRgnpU4Q3Rd+obPFqLO3aEA/NO7GZ6upz05ebRPxHJEHnnr+wRLPEdlF
Uo6HydLnA7z1BdveqbX42PZadgpr0xGVkfkFpN7RbnT7exjNj+ZsRc+Z6w1r1fLJc851hrqY93Mq
kJNjbGbF8y+vwrvLW+Q/8i67KyK2mP/9n+RmP7xdoLLq5AUpqNs2Lyz1Q7Xa0bKoC+3Q/UEGP91H
ErWuC0E9uVJrE7G3ks2P/Y9Tf+n/W/Pjuc00oxLcjubaNGb1qauCh8qaxlu2FvFTQY01E34FxeSv
U/Exy4NmI+biK3iR53jqylCmFyhty6YrzhgV7ELlvOW09zOWuKWja8ia7n/1M6q8PlX5kD9OLrWy
BjrpfaTXkAHtEOtDuy2/BgnuiqMRfM48Jdqbrp+hU+6WX/tDG0Gvb7KiwVOlcHfU2ZvPipLheMAO
fm4fx2DO7xS7tR6ysDuROe9eyCux0rZtc62hJfKS9zD4sroJbzOrCVBBdLRrrdbQl62n8BWGLFtE
VR2PPWooJEWrO0fEG3dETiKb/X0VWfnz3CEDLOKdB7F4aqkE+lkSvmrt7TCNzos/5Qp5lNoEqEAY
nPO+jcvoKfBcCnfmnKz8IYheDT1e/cO3zwWR8dvaxnMcgyeeCTGKFQ5fxd/XNnNsuI2t2tF3cuAQ
Ha55dcVqMr+a6gxda9JZM5R4Ynazy6u8mF5VQTJSgrY5zs1kPJAif564YTfA8eLVlPrJsaZWdczY
flxaMqa42R3A8mD3IS7njp09Qu0R5y7DsY2+pVHzH/+Ly8mYiioNtqf3pG0LIIUYM6ttZh2T2o3X
WTEHL6I+4Yib2/Ktuwri87Ocqofmz6n9jGjs+9TCSZ3vhWLcxWWmPdv+VKy1UsPmJGwRB7lSTGUu
8zu3G/bckpshxjkJbES8UVMTtY2gg0ovW7+PfpynICc8JjgdyXOX0cJtNEoeJNXdHPF9ZZp/PXil
to8Nu95/iC9zE79Uj7JrW8WxHTN/FyXTBJD2Ly4nY1aR3+pDOiK+z6nywjL+8bTMUx9wd4bmXiQb
f06nT7w8Y4QPtfrFnigTRFShvpH/P81JEAb4f7RXUYRqJyAuBHcsr37QogxQJ2aUWjzGt3qo6k/v
vdkLDHzHqye9z+JbTfTEmOzpvKmWmf+r82bxE96vsvy8gJ8ge+9jy88TY0vv/TfDKcvZI6ABEFaL
wpNbBub1aOkFLAYzOMmYbC2HRA4EKRJKKEJe5v3V5HDEAeDv72QLy8dfb2T2TobYJuk6+VAPz9YP
N3KJAoXDt9f9rgQphE1q10ifyi1FoW3TTlc+yU6S7Ab8xz6VCL08RtPXPnMOfhMHJ9uuWU+8dwEi
sJ5A0eYy6kVOfe8FExl0pNznSj8aZhrsGhJAR0u0DBGTLRlbRovSxzfjfZ5soUjyoEHrPA6Ox+oV
vO6G/HRzm8zBz4McKDoPX+L3mJyCpCHrGjFQWumIt7w4D+W2n5eRs+VEL5m8y/7+bfyv4EfxF+9q
53dgmSn+x4bpsge0NdMTG8vfH5Yj7Bs9rA0FeyX1sZ1r99514vjUJKCF5FOTZddblxvuPcvL6FS9
x13iUH1+xvsZsbWi0iexTHsbncj7Zb6MG4Hzlvpfo9p78Np07q54gGpH//1WvrRETJ2bao0hMUX2
sMHbVd7Hclge5B0tW3IiKxDIkYbJFWXwcnFXQwC+QtVqpRRsPKo0wZ299/JDJTYeWSFkQ1QUK2RX
zd30vqX0L3vAT61H6I0l9dgMMqWFemZ67fqTdUirtrkd9AEebpRkbxUfUezb42vGVgTY6J8zbOu7
b5ExdG1B58VyQLP54i390viHFZf975+iw+YQzIdnWgA/HHEn/aLoF1h9pKhjaHy3cmBEqIdqOFj9
ebCbiP+i7LetyeqQiizSUs3NEqrAgF2lEeJeMyyGsxIl5jkBNxyDHj6ZU2eedXGQ8SiGS+BNmnn9
YUCOjh7V8xpSe9t5Srsv5shJz1jpAczWs5dqjLS9VVjNbTN2za0hWiJemPa0u8xNYjO5NTssT9C5
fZr1wrtznOhQD6XxZCSTeyfGKvicy1gjeqY5fAKUTHlHV6o9yhrxQbbiYfrZSt9by+jSCgYnPiQg
ybd//xRz/+0pBg7UdJF7tAGr6pbx4Q5r7UhFuCb333AsXmmagxpVN1fsWVQ2LrbmZgfZrSxAIha8
UTB35DOv5PCHibEbCn1qcXYlJ1ER+XmhZbq8pOzKS7qldUtdKdtEcTudI9MABtr6aXcuDzIyD8Z0
TmTYKWMf8xPUFFNuQf1qGSePBUbUSeE1a9F0vgz/vIrGvvqqrjNrXQTQHN2uZQ/Z1UcthmhBDYam
PDRK6h+yYC076mDWx18mL9MmMRKq6EArwtyn5HIydGn6Hd5XLezjjY9+8anJ82kD243MO9mIk4zJ
g8VeC8C5mOMOzhHkbL23wzb8GVsmhl778woy5uFUefP3XwBNuvnyTQuKfP/9v/9TPGNdx7VN1MBV
j3ygqf5+d4ZO6KfxpKJ91uZzY66d0kPzbFJOqVvdlcrY72XvEnI0oSCVU+MLDNe7Ti99MVuOx0k0
3QxOvZ9yF7uILLR68K/FL5eRA3Iu6FPwMMXQXvmYaiFIMitfLB1FvbJGWooM2USBEnCjcTfqefU6
+FRNU1CTj2o4j2tS2/6pKtV4D4sBWSA7NE4Jq6a1NsT1o5HluD82YfAqrhgmDiSw+mj6uMS5BsZD
plIaGMtW2ZuJbU41DtNL1Gf+GmWt4UZLbf9OzkhrezincUwSXT6vxPNpBLB/dORDa6imEixUkG66
95FlYqF3OB4FQshvMJp7D7RdWo3hI5za8FFHoHIVeS5SMSL2PqMdq2Sljf5DJRIICB/mG91HeqsR
XRmLUgCglcfi35Eph+C9n7NVv5cTZUzxcKqftbi5lwPLtTKZuchhj2mNAvq5CtdV6+bnLhhJiIiW
o2fFWahbHrQqWH+IyxlyUJwppy4nWeLMWpz5flk5Q8blND0aL5eVoQ+n/35ZrKL/YdEG2fDjqg0v
V5PtF/t/vqCG++HbHnhzbCHCqHxLGpQxyV0YV0oNTloDZYU9Hm+W5V3i9t54dl9lIMpLpsp3ypSh
vpXMFKrlfBmTrTmax3P/xhdJXHW51u/Xv/zQKHb+cHjkJWPW3OOl2tz3zkOomtXdZeUnln9swZcI
dPjkroyPZodnD0+h+6RNrUdP6YNVY0LXQ43LesxnwOcAq3EREaOjNlqP4gQsnZvLCWRcOQG91LRp
8q1coSoeMhO8IYqd7Aao2a/0VMN5QSTTcQ7+OSoz78uozLzLUVVM/nCulqj5E0q7GZji8Q8fftZd
qIb55aAE/fcZpVwq6YTkYOem/T7W6z8yrcnvUhXs6AgIm78kK/JuExuY6YlVTdw3yfWkT9ZtNand
wWksWEqNH7w2DvYufmi8zDPl3KAqtj4yDuh91SHyR0b4qCVIjQatcitDYzRiQaaW4WqwYh5x3YBs
fYubXqgg82NphXdbwci4dUSrtAJE7uw53S8DY+KZJ+RMMApg2hKXF+navP9lgFzhfGWoCosNOPwz
UPWK7EbCmjwuizvYsW/t5IwvU49vIsyNCXhBOb34XXFrdy7WyGH4D/eBQw3nt80LWTHVNFXT0hzK
NsZHkeVu8N1arebx21iT6Vev8lFBztIcrRPrtHs4kT4g+db8w+hDLA+gDjyStm12CcXSa9mVh778
ZKNA9yA7esT3BuFpfyO7SBKBroyte9nDdrl/7CP/DzQwu4PeK5A6q9K85LlQ3wCENygHmcO65KpS
1ws36DuBhXmfZ8gslgd9ElkCDDgherEIyzz2OwmsgZVcdxW/dwFmZkK8ZEPZyzoZafEok/vyUCbZ
XdDX5Vn2fD4CrECRVLtUA+LaXuYXGt6NPQtUuKIjFtGildmj+6lCJWsQeRoZN6fEvPFa3/2EXNDH
uDGovA1j/GUGTQ38f1jJaZaoiv36Iod545i2ocJ4Ng2T/ObvL3K30sF7NnbxrUEpDwq5X+/brDvH
SLQC78nD8QTvcDzJVpHkzd6umzN7jca6kZNFN6O8CwPXeEjVFLfIIsp2peeF1O6HDJer2V47eTY+
so7yruooyr462Qj6u2x4v+KD5PSJ/t2ZsMPLVesMoLQ8CSk7MlyUmU22bqtqVtF0tdMpv8sBfnjO
vO0yX4eqqifRDxBH7SqfQkz3xEJrOdghxtuuOCyxPoc8qqE06eietvZ4u7cPRW/vISTsqFAbz0Yc
FqupxOnWShXjGVXko6975UOXTsMDcgEHHoHJ59K5dZw5OfKrJEfZkgd3rnHMivv2UDSptpOx2uup
EOkB+B+5paPw9Am2AkBvkT2SGzy5b1y6Mib3hO9zL9PECbaCI6DVt/umDKbDckBWbTpkabbLhGKU
YQQlyIX3KZc+YkEQav15b8WDeTvbwwph6OpkiJ4Mtbx1Dmo7nmSPZ8zPeF+oESapKjoF7zE5hRrO
q9ZN4IXI8dbfYgNy59CO9t7IsSED6xh8yYzcgLgTTQeAa/mzhheqjBe+X+ynMI4R7AjCLwaW7FcZ
jORbM8vte81sn2wRt9i8b2BO+hiQgGcv9CkEne5XozYd+nGwH3N0357aYiMTT2ajyY7MH5mhG4oR
2UnFtAD9MpHXktOQ9a5iDPz+fm1sqMjaf7ileDY6MOVc3VEBnItb7ped62gMeenls/EtC7lfHFN1
j/KguHO8qaYUy8L3mBm2U48ICihqGcwRyTty51nvM2T4Q1fOt9QJYeCMP8mp2keAp9NN3HskRsVh
spBLMlmJLCE7anBHrfR8V+mFeZkWAuTb2GqDhrCIGUOCLlzlVRvVQ4++HBvkU8fK+4Rerrq2EUnZ
yG45m/UuQQqDVSejMVKGB60occUU3c61tFt4WBip0kvCufgUWJcTZSRDHdePY+cu8KK3WM3yQ4b2
0a4zR2TNxJJ1EuvPDzFVxJLf5y0xBbjK1aXW9uG8znCnA+RjqDNK8KVLsuRz0/doQOkhr5Qp8E9Q
pPtVaiXqF3UO9ipCjd9/n5o4vH1MMdWq+n4VjeOwdesQnkzRh2dXHCrUVY4qItioXIRn26oyCHZi
QPYHdzyz1jf3Sg3W50rGvN4Kz7WSoCQeTvn6l/MqwEJ4roIDqMIwvTXm9nV2PPVzbLNMMzMSN7Jb
l1AenQSHZdlt9BSwrzv428vkFC6Snvb1QXYDpXoBW9Td2kGtfQ4ThJwM60cHrxB8n2E9TlYVnUpb
e5FvMRmiNndgexPdOoXnHIPEfDBRz9WQMGetr2UY2ZUaGcFlob6syuWojlQ4JCJW9suA4qvFfkS8
/MabfZ4+LSqUN1VkIkCgohmnu1QEp+ZgiEOQlQ0FQ1pzgaBPUwpHhz9DsiWnyRmyKw9q6zQH3weq
TtUdl9AA0qWO7cC6KKLoxYZcchVhVHZCYsD/7E23SD9FL6pv+YcZfOW17OoevquOrWZ72S3a/NDn
mv8Q1/EXv7G/Jho8wMD2xxvgWdlTG6aHOu2nVxmPRFw31b+MOzx78CiDti3LoaPt4f8gurImKquh
cmApmy4xFFx25azulUZFB1kNiw0vP9iAorscvPeur4Lmtyp8lOVowNZXaNwwu670+DRHe7+sEEL3
YnQORlRYDWT5TiO7MIRVh+oL+0aEuELbP/Tkl5/KDhTfGFVfzASZwVhP2w00vPJLpZuniDf7o2uG
3uX0WUz7cHrWKSsZZ6lkrq0oPkaVq/wCfzCKEtvGDGyyhD+wEtBuG0RtZG/Kod5ZM6tEtwuSW6d7
ikbfca/IQbE5oNi4GlFcWvcxBSwZs2yNCgYMm674bVpuvSQDOx9EFhTv3pweZpJ7iPJ6ubJC1DHa
oAkWPqpe5YvBSmAf/N6+/fs3BKzpD28InYQVEClb1QzLRt/3Q27Twaui6vO+fMUHG1Uj1l8HOFlY
WxuRxvHStn3LOvROqV7roW1eW3LoMkEOXQ61VW7jAdQfxc9q2wPgu5QTStF1+W6u5ZYLcHK5RcUr
XcsNGTq1P0fjPivu0SvZSPyCxDPIVtd0T7XTRfslvkAhhj8H5XyJiVimeerwhFTcQ6HDy86T6CmJ
kXTus/lF15DjDqNMIcNRTy8eZn9XqHmF58QbLtMUxCdOCJih8ymy6Kwu1I1vIQO7ZMiXldCHbPsy
+cNy6kN3uTLvKcSPxQ9aLqqP/RGBOvfWG9uzrEtm0XCvAbt+NmurWpsxAp6eknhHJZhCjELj7AWG
yDlqKNN0MkGcB23w4PMuvdLgZ96akLuATao3vLWnFwPGxa6Zaqo+oiun6UCZjqWGR2XhTxD7SNLf
Ld/lYMqe+nJUby5fZgMU+c6AFHclp8hDK7744OGf0NlVb5b4Mlde83LTKFZxuV5c4ODRzCHWlXOa
PJCJBtTdWN4aVkT8IA96FmE3ak4H2fOR/rnzkxfZkeeEjq/vjdZrAMtwzl9dZ8wT9R+WWCjf/NsN
ZOieaiFioBsiCf1h15KMSZP5YVFCOdZRrpzy8IQMb3AaYfZeJ2w+VhZam81KBv9qWA60pYV9mInY
lthott5tZwf9g+wkNdYQuu+GW9lVxk47qf74cNnkJon6A0+e4NjXrrWbNCtCan60EJH3umBlVCgi
D/Vk76q4e47Y+qwLFAFW7Tx7MMkHDWmY2Xh2kQa4kTFbpAuwOaFO5Fdb2ZsnBMjB2oFtGvqyeZiK
AnGBHJOhezec1/KXynQyDyokPEnTf/SLLrynVA1pPBge5YzaRA+qQJd4L7tg092bQSR6ZFcz8G+r
kmjYpuacH0tzhHboTmeg6NN5hqahAxeEsB90CsRnt8vtlRxqFPUVyry5m7wAy3BkGHfFhLZ0MI7a
Q+g0yOeS3HkA7d+vRtGKRazwXf2kyGW7k2iIs5oRpfQ0vLNCnbKJODQVVUIZZ9N3J3tzhDV0GHsH
106cu1npv8hHR1ME8wZPi2yr1YgFdW0MwSLHOzIdm5OErLV6jkyrIBPa4pEuD0rm3yeJ05xkb5kh
IW/yrPdryBlRgLCUwR1/tTwX5cNO15rw1PrfP4RlFwJxeCJVJTvLI1M+H+WY331fHpayVZmnvnFr
+yxeVqUbI4JAxRW+UQMYJraGk6oVgGXcdCTfF+ISoVrx5y40e6jcVfG1yto7Dx2fP+z2W59DXEfP
BblsEITfm1Z7zW0v/wLXM4CFHho3pc6GWhcCC5MeO6fYaZ1TZAlXUy25d5PcmFehiMmB3H20Q9aA
PZqBbMCxJ73OseHZLqm5MU83hdef+Bbcu0Fovr030iC+ROI/G2Ko1ZxbJLgxY1dTFwXyppuvhprU
YmcpNVsRgp4GgnNVwaXc5IMT3UexZd2U6ohPTddC7mtMK0CHAfFsuTjg6VPfxxN6XZgGA2I7Ls8/
h//GhvVehuOJWC/0zUMbusra0YBZIuKZfmL+i+ab3bcusrOrXiPXD7+wuXFUJN6qmhKCkyGvL2ag
I4iRQV0nJ+hKztn20S5OKkffK27BS9f1rEPJzvVQi4PsLoe6UreDkYb7JdTZybAVgn7zZ61ukEVD
tp7kW3jWqUbejVRZ71wFiTF4Wc62d0xclQo37jdhhQinHDbFxGgMY3YeAYXMKt66SOEjFWR42zit
ofVneX5Mk1bbdKgz3femaV43lu88V471Ns5W/qNE9NzxgPEhnj3tlKoev+Ga0CGOhB3FRFL8CsWA
+rFQwitP1+37tHGrxyLucE7ukmQjB42odW59BbFkMShDgZYjrEtCEiIKpyv4KeEcgqJGBlf5/1F2
Zs1tI0sW/kWIwL68cqfERaJW+wVhtW3s+45fP18V1abb03HvzAsCmVlVgGWSKGSePEfwcacvaWzA
+10hmFNa4HE3CHrCK5hR/AtTioGqaVMxlKfSKQ+JCF/PVKghF4jJfg6XTmnyc2vDBT0qd7Q66egC
mHWEXFv8Do+bd4ZW1zv34qzSI+Tjk3KC0QBzSIpx59f0EvP24iwTP+JnxR2nd12ncDI6b8iKIlM0
lgjCk+KpMjOGHzOHGraz9PgiD4HyQuMvAlUknS+tlY9Q/9Vfb3GjNmHJL0d9JX2QZX9zizFmo+AM
07hN4ZiZhqD8Rh+uvfJseKOiQXVOmgbHNp+U7K9/GVEGqrYZSvPd4PXsEpD/NESCQ1qxFfxmiRg7
DUrOYmShKeubJWITbW4/MpK492nRxQ8dmLnr961KSfrTcm1dt+sSeAwt/70PHQ9f0uw0tZryarnN
kg7V/tlXmv6iakicp4XyChXLeKgE280gRsXl4ECqGpZrGU1jCFngfQRdTFvsQi6tF2n6oLXdby8H
/dAX29qPP+8gDoxsS1N8jLy3axygM7l0GSx6/M8g7N7bVPpg2YSJXBwol53GsrDoaW/OlszA1Q31
4DBqSd6Lzd/VmU5Wse11Kmmw/vAIg5x6HelJ/gAHXg4UVhnOcbiXnpv7NjTUrOxBBtJMg0ktZOOs
eNu+pDdiFxWwOZAjbxagS9MfDeAyrfB/OJkbUSFo2xcr9YDsa90MZYym3TsKbNJLNokKvAgAUIw0
uvNgfHlRAwdJ5QCdiF9+czTiYzEXH1mQGRcePqjoGd6zzLQUoncyGsqLtGLfeaeb07/mZXSSoMu+
q4o7GeyD1ltRdkbLR2RtIsNut3Hk6Cu5mj3VE6JcCiwOrt9seq2ISWl6lAr92jqoJpUVmChowffb
8IPv3iOUmcGLafAAK6HtRy2iqI6TqHDxNr1taiX67qQGFG9J2j35c6Bsu3CadiBk+gsyMN1CDokT
si2gQL6mg8L/SB8CXkNr8b/kwM1/2Uw6quNormHywED58Z/5OgNcZ6B5Zfo1QknB7qvuQTOU5pK0
enJXNggFgaFpL9JXOo3Gj37abaUpA7OBEME/Z42KtpsKr1WeLIQ3kKxyRw85Klgnfp1QWs8eDRWh
LbJRVIQdo23u5cHPrGpTWOq3WVGa+zxwRjScHR1aGXGQQ6Rp5i3z5Olt8m9z5DrjVH/5L2+vsrZf
/Fb71yHuUul0BAeNguP/+ns1tdqEQ2YMX/Q+zzYZBCMLSdikiU2FPEODisd6pLaXOkJgR/pgUHGO
Q2URoA7QbB3FQF1GONFbchGbMZxD0kO54hcBL6O2dv7jrNdT/eobf539/8cNer1prWDeyjolinku
PKok1uRrsTQDM07uZWFSmglih7+ZMnobfJvbFj3cMP8cfDORGuFCKSIa6qg5B7coirM7JbtMFPLl
gXw9fAcoqW5JwIbILHj52UZD29TV6qNGWAmykbx9pE9D35UJL5Ghaya8FyAOFqO29j3xYZOa6u92
0inoxYzxXanxk2zTYbtwxzR/DyZ+8pVw1LbSzEfnWSmc/DHXKcaBHDsZnpG9R1CG7kKlo9VAmhD2
L9C+mI5D3E+vRv4jRhTvfUiR7jRMV3yyWZpOg2hVuGpzJ6OTqSy9MK8BjKojrxPcgVxMzaJgI+/g
aprec4FswmPn5dWl6a1TFoTW2rLiaN8Bj1zVo2NR0ij9hygWGNmkij74cnyJ3AKGGTU29nakhZvG
iuuvrvOhtE748cdEWM7e/svn3zCNf/5iWGA3XUf36MhRDUBq7p8ZflWt8gLGrwbEJqW7bsx0OpAj
aIAHK3iPMg/sOYVs16G50zTZt0o/CnFQKPWRtlGiPHz3VOgmwRXYJ6Aj00tWp/ATMT0vEIkIQpS7
pMkPQbdqYqFg5EZw8Y4tXeLq8FEgKvgzK0+eZdbBIgfw4nS++yXLkDvRKcZfTJ8UXQbB76FNe+dO
a6ph29bm/FBUWrDSJ01/E+v0rR/9nOfPdXSFHSWU1kFZ0uMU2jyXi7g/+QbErAH8I7qp4atcsyOr
G3TotrzUQ9ed5CjpluYE3fXO7NVv0i9dMigPUw8FLeqP9vJ6BelsxJINRDCLLs+DrfT9djEXsSFy
xVCQ324g49fn0KrVyhoq5/Om5KWsHNZWPYVsVy5z9ckxilUXK4jUYTr7l7uuh56MMYCnLRRo1T5Q
mwcjHZ18E0NKvRzclOpTwr7zEJd6f18lGmQvVaf099Iu0BWETVOL1q4xrVMSxQVozWRaDp4b7Ry7
zZ6cLnSOs+mfbRjdnqQLQnltgcCrtY8Q6HlSR1h6FTP7eRsxWOrPKo+dNe1JPJ7ETN3OnH1Lp8xC
ruGJtVNyRp3dWUc5wkyrZFexqWQTRVD66HNaN7kSPlyvlHnTJpvgULuuEVV7P56B4qNL2yTjRXr1
xkV3xNOc9XWFwq8eDbBct0UdDXW3AhmXrVzVRI7jFKUBnBtURJat08ZL2NKmHYV2OakNoJYf2+xN
Dpeucebv2Lq9yPxyr0jPmXeKxkNPmvJQBTQ5Isl4kLMCN1B2dcn/ibwr6TP0/C53VBehHtaIzKhG
BpK2APm3mUb/qygvHlwaEM51JYqAJvUMcUDClMw0jJfr1oaKmt4YduORkz3KIQ1kGTypRCYcCoy1
HpvwwfabyWrSb3RSpRskIuhlUfTyNZ39nUZ3wjez9puV3Rb6vTH040Xp+w8NqpNvQU7Ddkq75ckN
PLq+fbgBZAChoZ8owimPEbrDNGygaiIv0FsQy/fe+1T008lJlW7v8OxYy4uk/nNResaXsR1TSJoG
b9sAPnsHBbcEledvdEG5TR7MvCjt/RBXc7XsxpgdcmFB9QG07UmZ+JOVA4SC5RipFb1EQlwpyB9l
VLMjZM4iRUgYMzhUPPPQFOnX61I1n2FER7OT63Xqk65O0cZHNXUtTTqB1HMcWbvr2FZogFTaXABv
NP6Sqzmlo2w9c7CWPIS1J10ZzUtGBVFc6eqhyg/bcJhcb9VFBPSOzLyKyAdDjHTmZ8Lj/dZgNzai
zvB5z6XZocM9h1t5H12hmuDf8897Hmz3DPF1fr1n8XGge8+ie0QsmVrVfJ4dZycteRV536Y+wN8u
Rvyne5YDxgaFgD/uOUhqld6KIjy3+bgZlMTadrW3LxPA5GulK+07RQG+g4wUp1NKa9Gya2lZhuZp
B0iLiKvA6ZjmKcRX15GQ+C5iC9aobg6YLiYOaptv/AilFCNEz0f61Bxhp4M8vXp5fVUXVEH9HGoc
ckj6ZCRPcVORGqircVWrcfoEMDJ9qrI3l8/ToxzQObqxVt2iXkuzVBMdvcOVHCinZOkEF3U45Bvp
a4R4MvQxdIRM+6JPl5/TWLcJ22Rld1W2jdBReFIR9D1Pmr29jcgqGOQ8pUM4VNwIBS+PXB4JpyX0
XtRquWE5tQ5GB9LAsdlLXz6qw2Ey4y9zNXd714ABTFPdeGu2o3WnJnl2DMa6WQbjyocs3kVp8gXV
7GyRQrT9I5w3ae40P6d0/mtQMx11WAQa4xpydNrB3D3YVmer6W3wOPrwqpL8yr6yNb7PxSTSIFt+
EfRvsWWARW3n7CKvPE6FdRfHoCBox96Wrl1vE3127ts4/GEMerUOLUXd9bZrHdnKBBuzhMdMyX1r
NSWIICIm6r4ozboyzQYE+6B9cwP1VCDVC8+Q+hC6I3/keKw2YaQX35Uu+KtSe/vdhodwaQ6T/9QE
aMS2M0J9rjF/XjvI9fLuj+tGXeA++taMKmkYDq9dRGJD1/w/rjdUkQOlQ1NuvKnUNtCyoorUkuyG
BBa2iF5DdmTqtW9Kh3horzdfvCZ3NmE9jTs1KYpXz7TvqkysCoMgwkdFh8pGD7EvigaL60yBWwur
6cn3tPLOMZN+LSdk+ZbeL/erqYfIhrRDsxcQtOfZsx9kHNwi7HtaNZxC0oMnRyHRd53oBY8z/JPP
fO3a/aiGyabSa/+rj6yEuBMqnQgvdTPvvmo3Pw1h/X69kWy2FgoFi3MyDf1Rd2DtL8SEaFAQmuly
tH/Daae7pBWztuu+kD5ayAGKISQVCi0T7a0VSQehHiVmNlbTLhp2DQ+IB3UHu1fTlQwoVrNB4H5+
63gv3bplDSl7Mipvhcn/vJhZIoUMQa+bHoJgjh9tVEOvfy62/CSK2PZdbMXt7n2thmJJzKjjjC9c
E35pZzvYjnNZ7+zBnV7nQt/Lf1+SGRY71SwD9KB45zyJdSQPcvIPWf5STUO+iNwq2xVB0l67GWRL
A7Ql+cIP7Wx3a3PQAudJGV19L56mNRLCl1Ic3JS9XYVe9Fo+PiNQDpfS/SukdfD6QEWgYN5S6jWW
cpIc1afh08R28igte+y8u9EVSbGi0Ldsc7U7aEoWTlqGL6mpKI9JUN5rfh+8jU7BHyfJEILWo+Ct
rrVx26mUW2TUhtpopZhTT9KGaD+YP9PSVU/SEivqgxu85GLFfoaSQQyyKq47Z7VFjQQkR7I23R5h
atVyD53Vszvtq1HfDU531kWg9l2lWv0WVsZyx4++DX41BtejJRnoMUv/+3QKyd228/g90L4OZhDv
/K7PllbhGQnQg7ClJacxthUoTNp+g3SrQ/p+aqwiu8y1GgKNV2EbloNzBXDF2GWrq63nBvyqVdXu
QWuwWJM/oW4TP6aRl14gtwrurdD70dkpMb1zM1jJGj5m8kKUw//qylYjHQjIJ0IgBsFHO35LA8WG
MdsjKybMavAtPgVJeZDmaOi7iP6dC5LAAkJMwWHKk7cgJD9ulGovNtKJ4F9zt7Xqf0YRp0U8Pffh
JhTRXnW+mUVYn+VUJVjPhjq+1pBmPAAceZHXyXKzupM3lYn1aeX595uS0azWrjelKAnSeklSUakQ
IDvRgyVzfdLMh2iC4tAG/yeLv2KIG4q+LFe2cUlvoPh0VohBzrUT69dC10FyzUgMslDfpFwRrGF4
W3aZFz/B5zm/AANbk+zuLtJSUUBtzMh6lBYU63s6upOrBRzuYATF8CBjPoXIdCrcs7TADT4BFy2u
lm8Yb93oaCcZy4PsQwut6OTA/Pui+uCNm9SEf0Jc3lVRLeC74R9kVEMSZpF7U3u4XqRDCjCCygj1
EebmPOdJfJv1/TVqoyES6alzB95ChQrcS+mfPrZ2naC8PRXPs+3E8GaoiOwJM0jV9ujCZ+eA8+NT
jLBvMPnqRQbVlksVRuPd5Y1SPI8JGrk53M+iu6x4HnwjO9CjTOe/nNuunMRNn+VQqhfJgiQ1G3cx
NOyGfm3Q77mRUa8hdwkuNq2H5pQaQhQIefMVrcTNyaoKGCs6cRqHbr8AQOtvrs4qpNFrUTXaQ5zR
wa0H+QTfiVhDrdAzIQVCh+Weosu8zRM/f9Lg4T6hpHVSFQ0pmhpxtEWjGc5eRq2oae99tCTR/K2K
J+kjgf3Vojh7kK4I2aCdfBGiwMsCk4YMll40/Pqy+qiV9sYP524lTTlDh1ci6dWL9Gghe73JSmnq
FRdAvGp4gPr4OlyOGEb0xbvSSnbSROukP8ZFf5md8Wvu9+1BultSOgs+oD3i71w3aCrzzucJA702
pjwMtf5stGl6lFfy5rTZURhsl7cRqrUah2zFByV9GMxRXRtq18NfqlZQkxfOSk7sKS1chh/Xf21D
RW41AXGCQZrr0Miun5M03uqA3p7kcCuf86Wuzvrn7buByTuQ9UZ/QUClaLY3dIkvZa1LVr0QfFYB
YLh3N5c8S0Z69nUYL6R1dQ097LvlOG7DqvusqTVJZIBcmvrlGFAgLkdnnZpQGkrY0K1y6DfuRY1y
/xN0kTU0OkAp/jnO8Lph0zkO2tBhicR9EmjIr6bt0UrCbJWMafiXv5edQre4avb/MS7n82jOePlL
i03WAzKrosKkuG0ihCaKOjdTtmPfTAlwLcTg1laFahoN2beonNt0LizpoG327lh6ZxQEflahMb3b
6JltlLq2t1bJNoxd23GqU+/SsguVo/zYeUHzCVRYNngboIzM0bWXvovaR1iiqkekol/DNJneyziA
pK+kE6zj0fke8scic4hirloAGKOSUolKSqrU2SHktSVJIspAtyGRqKAkqM2i0NCP62kowME6Hq0e
ih7vLep6x6uvyt3haI8tAA2vDrt9OdbqWgchg4CW6vJHi2lAmU2Ue/Lehfe6N15kNHGgQSldfZGC
/tuMsMcsS2UofERVC/UYJt5aq9vpwRCHKYumBxCFH5NeJ2gqYkm/2+mfU6VPHlRbGUGMRw7lpURQ
HtOTOwF5eLYSoRdehc1mEKapaA4yvgFE4cIszJgqZG3S+oYlXSXwUs9QtUdp+WXYL+AHL+7jJvh9
NSp+UVDbj7L8oCTHTofgXhYkBuit9p6PztmtZoEcTL6kl5mE0K86hpcc27rTKZVnp9tEexrVhTTl
4TbRyC3q7kwaxJUif24u8kpyQpzl/q7QXTc95ewT8oEClmIGzk5Rch3WqMH+X2fs8Gmt8F9ntSV7
RCaNLIWpXmy6lIeqtw7S6kbFug8145u05MEx0bKL1dzYGjA+XvreDS49+VQxWS7jR60ivt3Rio6f
Gf0EVmxDyzrQKBJe7HBjKWl+oFj8qst/UjzpCFGFtrtWRclHHuK6vk8NQzlKi66I7DAO2qu0aviO
DnXhztuUBphDFITa9QBS/fPMirxu2ybVFzki1apPvzQRVl1aZhkf6XpuF5KDawZQv/BSxTkNiASf
VRHIBDkXDJPmwlUpAIfFQNF61D5nxLH3c4a0svctyQDdXgxtNh/NZOvPenPJ8q69OPy00/dPGgWK
6PbqG8aKDjOz/JzU0EX+6Hib3Dna1ri0Ez06WG1unuRh8Eaao+c42PT1xE2LQOgm8MhMImL2yAQZ
pNTkOBlVhua5z33+t61kPOboHQeW7d4PNlRIngbD0EIGpC2iih/85VpB/xiGtFwhGaI/3c4CZQpX
pfApAVEz8X6P3sYJ8UoKbR+hgKySnB0XCLlOJ0+LdESEPVSb8dc0zJM2a8odIJLqS8hrUjaW9mvf
seGhTscrt/DfpudwM9Ke7SQPrU7dZqY3740XCZctEme18Mkz6ZNROW7o6/DPKERFn3MLyH6X3hDq
W2U2giPYTEBr6B/cTWAQpOvml2eF3QbHzjWbrWcl87OZ+kelrMbv4iQBPi1PwurT49RoE3hx0CtP
Pv8TUGGHd0qtPaSIXp4i+T8nTxtvRlHenQYSJPyf2uIgA8asgzn6e4bLv/RkZyjmwEfm1TsXsamV
XoztdnAr7Zn/Snjn0yBfSTNtrPZgkbZZSLMZE17T2CkEdYTeraGgqTDE8aMMekqBeDrfvHulNbRn
uXAdV0JoCzO0WdjLybX7ZHif9Zn2eIt2vTJELk52OcrmRxUIUG8ieFPC3WUab2ocz/dNkpVgeVPz
TbFzsrWgbHcw2Rtvddl8mSwjfQjIfz7/yyRFm9RVXuj2Me9WCqDOhL0SDYEwPvONQU5bnAwoU/Dg
2tmGbW0Qe8+3U+Zn5MfBVEjTaEzerMTDV5pt61VLBCaqx2lKTbBunrKUoE9V7QpK71YGo8HUv2na
MTfN6V2OCkuKZ3Xpje+eiyBBK0YZvSJHycn/NspQKuQ/NfSGai3p30waq8UKZdt9Xlaaf1yWUU06
FJtKGbTVpOvgOH4dYmNbkFMBIva3O9N4ji/oeQPkYZUHGaBNIj81XdEd1LKHhCnju8xz5gUNS3uX
TRXM1aZqvfdAKdOmjj5iRwisl617iB1HP4+96Szg6Ys+xEwfJtoX2Cg+Z2qUr+VMOYCW8c+ZlZ4Z
15mF5oYfVUpJtGh3SIZU3wRMxfLDn0D5yL6Uvf1iNV6zLvohAvSuJPe1Ask2cOziiUwLtS2nhwgE
lg05KymmL104R28tyfhVbg10b5g+DM8W+TsfJc9LLARegiytPiJ65cjdRz8TH2SAUjbvc+RVq9iC
garonH7v1sUXNv3ZqkJ08pHegn6JYIH7lQ3nLoLZ96dmaYckrvUveaaJThIrAvPiw0TsJvauQN/p
bEfkAi19GL+YdnH0PJ6tmuJ/6XggdJrlnfxKK557SJGXMOmnO80rimeVUtWOpwVM58hXPA/ToJ5b
wHZ8ZYtnOcIa3R2MvumDdNm11yxj1w33cjz6kogHZVq6klGS+FAdjs6jvJR0uSFii63ePUqrDQ30
DiM1uJNrRwgNbOwitlbStAOIOPug/CrHjkVWn7LIQoKVlgewVVH2TOrq1Kd58dVAAnKFwACk/a5b
vWpzjmaxVnydfLjN+BTzoShz9b1UP+RwBdbtLXqX41aarrZxinb4UhhdtYNQEoCKWHTq01Vrxtlb
Xmf6vtAR9JGL9op1V/BlpA219daxYe7LukguSWE6y8jM2UA4fY8QSe/zKKx4VpNNvpRtkZ7DqV+T
lUeIij6abuf2g0KBVNj/x8nXpcTV/nUBLUBBOW6LPQkPUqLtsIz13nuJtbw5dlppLaQ/BxK4KoPB
uA6rc+Qmfw1r3fT3YTabpT1URPVxigz2GwuKiN9RL/dgNda6Q9fO5hsIfDIDTfSqql54tm2kVmbx
I8r+oN96cQ7DgTDtyrIWCYmCgzR94wUC4/Y1BNV2GrMA0jexWG/D8k/zd1LG/cLOpu6vpqlXqp6T
nGD7fx/DB/vVNJxY8BSql9J2IOxMWuXe9+iyqsnJbSCjVgB0ajX4syT+avUd/PNi/py4i26I6u9l
DvhvdNrhZTTqaF36HvQD5YR8TRSBIvKb9pxNSrcqk9B/pUD0I4v78Geg7iwdjTeqUfqLm7rjuyO+
e0pZGA9xXGlbw7S7uzacw2PT59Y6gsz0WRU/FJQxxw/FbjZKRU7MDLx+lxiqv5sU+uLbRjcEua67
KyuSENKcDH4BYZaIr6aioxqle01yNYeAb2mWK+lKLWLzJVVHquXoMfB8xWyteMS0i+tgh3L1rrLj
6hq166DdQU7K31QMDguHfR56dNdoaVM9gayzu841/DHb+SbgKblyZrXJrnNVcN7inpGNj3aBpkzX
aCp6oIMeVScZndPY31JiBwEmLlQ7FEKiyjCuUfrDUTDQC+tqhpFqbNXWRh9ArMyzTdvOXeNe5+bj
MG8RWvWuUa3XR7g7K3ORTs2+cct2BwTrRWtHOFqrPmuO8sB/7+dZbMAQN4+HP0fIYWEIuRmFvHQr
zaZs1GUeWjC0j753zkwdQPHcLtO+9M90XADWCilubqoghJhfOOU4eQiK+AOxK20vLRm0FZ/UbzZs
4n8OjVNyUaAXeX0Rl7kdWl191vN0uLut3cyRcu+G0CfRxw/ASUzw4xwVgNqHUVUsrGX8+ADwKU6Z
FTT3t4v56AXfV0rxkLTq77c6JDxUQe1D1S7m3y6GfsoeKGZ5uPm7QEGDw1de5ZVva0c5imwkxrTr
Gs6T72glOe2kux6UyOwOoRfCsoscwi93moZWi2oiw/RSvZ1alNIKHrwQaCjZSgVgcbieyqFtmSqL
sG28a+Q/LNemES17AaUFcYlJrIN6Gm9F0jYnxV0GuQdnS+yyN0tm+og0b18FfMqlaVuJw3tTWBxp
IEFEmGZH6dfgpd1Xtco2Fhb5d61pIdlq3O4Ylp35kpENkP4k88b9HNKvf10c7mpqJBHivuQnoPyn
FCAPZRt7h1ocpNm2oPZUH9oe6RuqiiI1NX66zSETJTP1N9Y+SZtV5xnzPQ9hk9yYCNi+069JfPFc
kQB8ib2XEY3Wdjn6hsm/LeX52uc0OeE6tw6sO6g9xpS9UbOdJl05AGlIXTODm4fDZEb5cRAHeSZ9
EQWjVeCokAz8MxDySP5tWqzARaAiHfCHXy4ip1Im9zc12+XrFf/tYnKuVnvgRFWRmSP1mwIw26ii
eV/yIt2Yk650SqntogwUqOtaUjHdxgxGoC5VTxm2OiT9C4tGnCdFr4O9U2bpdgiD9DXyk0eDFqq/
5saP+Vi0v4/wwva/jPCVCr29GYVz39Ozg9e1JK/aID/oqgMpa2zuby4njW0Qvr+G3GbUOmLPEDQf
XbGI9F8HO5PqrPoMhRmr69qHqeQJDfiSXCO5EwTkptrZFdBALarJah+uzjKn216nhVP6ChFoapp/
ecdWV3KZa0BzwKXSu7y+8WiNyqQu09RHqE2wbEnWrSsBl7T/ZOn6k9nrt7gc3zQwpv6x3J8LSfs/
c3rJ25AUX3zreLDLKW5ejct+AzUUIB4qLuhyBRPEEJOWUdkpKvW+Qs5ZNUJMGen8Ru9WAdT4C4v/
5Y102rWNTo4/ITaXoBlToh5zqcClLqBzc/aul5AuGerkUXffZUx6Ks+PoW7w8uXNZ1uREK5LBXjG
qi8hWIFLcZHD5QHINdt21XWu15A+M0R7O3HCZqcX7rDTMhUMTJbR9RAN6bEh97ELu+mt8gtt4LPr
cpQROYYu83bZaL2x0sRoGXBoQdkUvTFRlE71u8JK+uYZ0dxsbVUqHQNu8AQL9PhFyxJe06yspQ6N
oNCY0l6ILuV0N1UJKmh8ax4gzERcXjG114RXZ3Q2zem7EUPf4llDsEihT3VGwwOzZGrIw0Tds+JT
xOuNOj0NjpruVSRu9orYd6lFVayNcRqf0fRTEScHhKm5yf66EhySJFf89nuPXCFsBfnJn1EvMtry
3rB06rjOlJZUh/625Zk8NFGD9kVjnMwqCI72rwOpteBID4VyyCJX36pu80UGb/4/xs5jFQps27+u
cZsaJm5/12b6Wq5988uzm28u3egQuU83z23ozSdvJpmPuuLSWCduVo6i5S/aVghjUXywmqMbIsCu
OIGxGd2sWUOUhwZH9ug5rfWkFK37XOb6Q+lMyRmBZ/e56TQ0Pp02ve+HzHue/a5ZkXdx+BsQNZvB
3hhs/2lFwvSQrNrTL5cu5UpxX2tHBO6/yaBFF9nF5+vCnvtQJ1a5zyY0EGHyF0c/yuiqSXqwDNKW
pxkfIvRC6vbeGkfvJfORe0UmHN53LL3TnrJcHc5XKzRJbLnjw9WynV02F+qjtLyEDImdmpfccN5U
vZjX2dDOZ3mgPRgKed9QgSjgyyvzM1CDqITy2HXXrWp19iKVEa1GVxTuwd1thSqJgZ4F4TaH+PFw
83dD6a1zA/SlN1T5CvyhuW7hxHloAd08mIWDIgGkrdBWl0BLxMEgK3LMMgpVPm8j7ErxdUawNeoZ
YndhybFxhBBPbUfJzu7i/qFD5CVWxoMaTcMqI7P1gX50hbJx3aGaqyYZhKxK6ZymnrKaDFQIvyZG
o37pB8uggNz+8DL62KQQW+b3CDn8dhoLCUDKus28lHJtkHCWa15Q/L2gjGjppXiwrbp8hgGpoGKW
Q+UjNMQyNjjbGsE/FGiIZs5oHesheyUZnbbLjt47t4saqPKpzg5ROC8sZ4CtKPCybdHDuIsIfa7e
NZD4XQ9JPvxufiBylC1zTQnuyQoF9/LMn4vwN1MG/vClYkbp5nGxkFO0uV3z22LtaupQYxhS8Zgy
uOJCtb7vgyh+1Ky6X4RVU300vf3sjarxnHSjCb+U6W/SsvffYD0nLVDWH9WcdYC1pvYEv4hxHKl2
Lulty89jFKrNlp7VaZ2D8nqwh8HfayhyL8xG9x90ceCtqToNhrmqYtL9azCwbNKb4SSDchiP6B+k
r+M7uYY8wCQLCDzYUKYClxaa82s9V5vANOjeKcth3VFI349OF2+jHkS4L+g/0OCJTkWFMBVkZDaZ
CMxbIBRmZiLFqxkT0ItfMxT4RY4KwE2nyiHyyBvn3Qj8gbee2rmn5658G7oPW7hhfLX3CPZpK4oA
1QIEc7DTkGs6uO2gHEooeg4NyOv1EMBXIgPSJ6OWxmsuHXaMAQ6LBDTMJQqtcWevBSHuOmb0oU7p
pakqaIqBdiE1B8F4WuXKO8yr6FAzALaZZNWhIH2QM/0cqE7Q8YBQ1PySaSr13SvWxmst+jrhNj/H
tqWfyUgOmyBTst98MlrHYbUU6YzN5E19sk54M+qn0eWDyVx5sOoUJe7iWRpGwQ/EIgP0tx8L57tT
T12ClDZsr2brIon2a1YlzgKj7BfN5DtbGZC34oN9WFCBjhaSDkoINCldE75OZZuc+xLSSQr6JJzr
eUI3unHWcpjrUyJAS4Dnroj+v2dBflu9dF2zUAy9f0AJpn+gG6F/gIJn71FJOtz86P1SKJ5nl9dB
hslAkqrQTdKaKidJP//eaTe1g0hxOcYZ4gwy7INrv6mW+p6lhfkz9rZQkjk/lKAJgYa45avTKPaq
98DXGUHY7pvc7Xcgs4yzVTafs/mLvoMe/mkE3Q+WC44w2cXDwhWnTpWFx9Cq3WXkpwmyMPhugbYf
z+haqII1EDBw4x4l7Y/k9KHHZRuodAVJS/qFS47y5tDfXgu/el4A+BMkHeWk+49KdgEkHD7JA+0z
Clq48LhLE7goGQG/mrYVQufPdLMfGq2dztac9c8dVXd0m7t5L4MREj2bOYRZR0ZVJx3vs9wQRQum
1lkXXiZwXDIoXXRaALU1p7O0LJ8cg98cfF5vcgSHhuxOsg30AEpX8PKTixBUBTdWAtj6+JNJexRj
mop++9k384XquOO+hunqyXVhjtQV3d2w5Z1pqIW2y/XGl0lY0qXq+mte/Q9dZ7bcqrJl0S8igr55
BbXIli13294vxG7pIUl6vr4G+NzyiRtVL4QyQbIsiWzWmmvMurjfrm/5yR6B9DDrrFe4yIhuQ2IS
wOfFPIoppL5DKaYHyaSnVxtUzlhOjD6iuM2qzerRTO/JS6k73tB4WywcPoCfMm7eJjkIxJU6QEUM
7KJJGd6RW7/HIOQfcXlksLk5EIWKeSbbWmCyCx8QbgvOUQezLhAJCAWRvq0ECenJE+nYs+LI9OZF
DO7YE4zfXQLdZoczr4Yfwq5mK3vdHikWcqNG6NpBt/laM+BymDRSP1yQ1if+xCxNKJbIGVPyqEZ1
MLaRuXNrnShuvirJT850m711ReQBgYv5+36FVDc0dIxVX/U0urhZVoTc/1SHyvzXCih7EqoRn8Fo
fnhD/CPJYu8YpZoHjV8htsV2mFky5Ve0vFrpXBztVfDgttM5k4L/1bN3bnpF3m75cymSR0q8vEPS
P+qUF1PIrb30hvYdtxHXV1GE7cw+ItpJkaXEHAZbbIQ/eA8Fw8jdQ5SgSnZL1+J4LXr10fOwZlfJ
E/r6As4fdU23R/TsKKEA27Uj04EFVM+8rBbZZUK26Cd1d98TjsfTIP2dW5WGYNDo9nGtNQfYpqU/
mghMYUYFukgROqUfmt0vP7qmP0ZWem4X68EQUr14cOh9Jqdh76Wy8oEn/436H7Iq04C9759s0vgs
2g/cKo+ZV30bSsQkuugPBlXHOmo1f5Si9nXlW1zlAcbSTCtNdy/rxPxBKZkt8oPBJ1N5kryM0/5R
WSbsLPONaoAmRHLM7kSmqm9SjnZQFWUM9KUqEFhZ3/VUXxB8s6b00hqM+TB/wLbai4oJFi/q9tyI
/JraKKuXmLydlbcHOdWUckbDD2Wsqpc++tt4OYFE2b4qREdZJywY2hNAonANht1UMHkszk7V9Ct6
TP6TpclOsHxnJJLjnyKL5VWbjXE3FC/9MGivhhMOKCgDJUpeNOpCdjVoLRCl9hrxNM+1rK7mMoU1
RNOnJS+vI/zpvUaJzH7J+TJI9OKCh540TOOz13R7RxfmOaqlQeXLeINHIFl8ds0xtRPhD0P/iPQD
J8B5RIVshlrtKr4KbxGlXf/sLDUJy7ledsA/JL7O41n2aHNVrAaAFQeZ0quncaTGrDYrhK/ouqLa
I9ufOq9xTdl71vVuWA5Wz3BuX11naZ4cc4/VrH3seuqTq1QFJDMFSeViTrhQx2DCZYGdUGkh23I3
GClMRB8MtZqKNbPBvxtBa5hBxA9ZRaT6vpkbCO65PUk4rTxsqHsr/H+dW3SVjqq2hyNqzXMtCHSh
juTS7VW07fTnC8SVBGSv++WEiTrFHlU4SozPuw7KyQSyOkw83BCtXn1QddGECMkX7rDUlQ8F++Nd
C9Lu2OvzHyYxmzKZxbu1GIwFCisDn9kvDm3sepUqDiLh4EFeuL+fqqn/yFw2cLPTpBhu/wQR+Ixl
la+T0zvHBtAEJxt+iZavJ/GWR2HaaagKIP9k4KG0BMhmvQdZ4O/SuQfUr8lLlS7NvugRIsv+T+nk
hDAAaMAME2K/KKn7MMjoXC7umvP3k2hOL5rRv1YW0MNMiI+uKoBdRC1fXqmheYiGe9XGWXEkELjX
2vq5TYfvsTS7Q2Gl9jG3SaiIsT9Eg6wC3m9+KcvpiEdwvCtF6fl6aQ33Tc2HpRXJSzmS19cbti5R
csyz8rAQUD7ZSXtXlrU8YKP2OkKv2vzBF5fkWhF7goxmfujq6E4K+Txj57ZXteFRRNp7qjuEalp5
UdlvBP0yDHsqF61Q0YFPJFpunotEHXeya/4mWo0xLeg8Vf7VMeoB8pBNQdMW2LzHt64ytFNWhjLu
rZ1s/Nppn9UieWtMNYVSOrH1dctr6th4thkjQOsYbar0yjMl8cUud/P3TnoASXJ3Dpz2TuCS5dqz
7SdepftOKdxDTbrn2iNZlHHbXStqmi9LKQ7RxBqKuhvV9xQIWcT0MxCl1rtRx1RkEXJ6SFTvNBZB
R4Q+rJX5D2aLOiZsH9ZYPuWWMZ7hKiDCT0gXMzlPwWwh56txEgkIQ+MBU/Hzd9aK9KJsLtnYMQa7
k3mwI1v3e2Uad4AW3opCTGhXQZfPrrfLxICxZk5xajJml+0wJFZ2ITt6KUpJ3RHlhMh4h2c3p8CC
yBIUTsXvO/k3M6w3a5x/Sb0jB5aad4ixL4IqRGCt4CVtCNhGJL+1oIYhvBYvbtpbVzhIEXYJhTyJ
uC0fS2zbXYgit4TCb7Mvi33Jom6nU5i1AxmFbZc2oqUt8S3T2nLf6Cuipnbzkyzd+C5LyLK1o5Fe
Fq+0zhErNVgeuRZmo0GFZlotlzrLx1M1ZTO+JrZxxOBwvh/SMmYxS1kr8pjmMIyjjqS61fYigyJU
dnG6j+V901PWYyY2ydS5t548wZK4aozqlKIKh75QeEGXq+TNTSTxVpJYL7bhjcGI19xr254GxU6D
qsrc146kfSAdq3+TWar4UBWTb8Y8WH6Gov7b0rBz0pqhflcacqJe3k1nYZnWjpLX1u8YLt8ni0qf
lLqWd8qKO8TJaB/QqcLT7GFTM4H1fkep1vtk9z3MhER9r1Orh8WAgDO2SvTN9TK+E09nw5Y3w7vm
RbCBUEm9e1ZLbHFx5XtcM0RMUdG8U0I2YettysdYMXBkZYWkWoNHQAKn3q2ZJYt+rRSqiKb0feny
FXSDJUk8x92hMScmWdMMU5s9cRSbw7Xr0vHa8r9eJlceEJyxV2YC2gmvpNSycKx71tpElLxHZZHK
S5fzkY1mMNi8SxFledDn0+gLRcv3fWysUdAekWYikf3GLb+QydQCG8n4QVWV9hB3YFOGghRzC1i3
UYEzq8t8GLK4A0gu7KAhRArKxygeGmt0/DnJjX1OCNg3MBbQ69y7wcwZD4u4Dnkzn/o2i64L/wu0
nTs0i69FGiWPBFIBcLGJYLmhqA9a3Etu++XRNmcm7FoCR1GBig/JuqiO2MmqQ9YHFDN0B8O1grjH
S8BUjfzBHvv67C2aG2rpYuxGsXyv+/rQyXo5Nu3IikJ4b4iDd70cMwpfuP+jBcXv3LgJ/4qNNsQd
KRpBrQ1lOsrT2I8KAq24Ws4M+RRjZRklQ0lEyQr+jY9wS676OnTHBYEru+zlCvndKUJaTNwJhQ8E
BIKqj6yg90rHV8uaRCTTQ4fvy9MoPILqVnloe0P4Y01Qo/Zid5fXse23ZJb3bSrsHSZvQwjb0L7P
EvAPIl/QLbSEyzSTAbViCQ02NLurjAaRrnE3K521HyxcS6jtaPAZcize2YMyTM1Jm/NrorTRpeNW
xW1a/DKdpQ8ssoynQTXu0jQjhDw72h530vpYx0kRmNlra2vNYzxPuk9E7TujNxnmMZlD8JXDPGB0
08bKA+iB/jrZk+JXpOvvwVYARcV1s/dUL8RRl3JYwjx5Jx+JdiNu6BH+1NIzT5UloqOjaXAYAGP4
gvJ3VcuvlDce+ElM164l25ijSgzjyK2CsnTvC5VVYKwU/uCqMP/aaG/Y8+xrnRJ2Xv2aJLZzV3XK
HznxRU2WZtyboqn27Zz/bg30OxLXhV3eP9a9zO6KYZx8JZvBF3njQ8e871B6DizRLsNSNaP9jA/j
LhmolO6jKKxGUULtUv6Ykzle4PYbx0mkQdpPVtAm/E56ASYP7BYloAaB0Xmqz+48jBTp1M0dRLqr
KtlSGUhFDBBRupLB8qO6cJ+U9kVO3hTiQSh9TQ7tkSLbfTrBAHWbZDmVVtEirRQvXVvfFMCZgduT
dnTa9kNLCj0wpGZyhxXcfB7E6X6iSg7Krhs3V3uNifagkvbjql+idH4GNjMEwkuTkBollezV8r1t
DbRyLAt23BTYc8yMyss0JTu79z6KqMJE2hmIdXSHcSrkZWptmK7ddJ0QGVYMsIfCjd8cMMn7ydNF
kAHEXKbYZjM88AHhxnmwsZfcJ07xVpfTtGsIme0LiaK8SFET1kp8XUpd3FVTuuzbiCmqtKFiOZFX
HJRscIKuzKDjRemRGFwR5kt1tlXdvrDGx5zW6k54dT8amqYcBTeSH82PBQKOscySW8t+NrZINGM4
wZxPXUnXtOxYVeCQjs7OThjxdCyFre0yBDZ+4gaOlT1gdGuxvGkBh6KQ3FlOfku95GJbrtx3Xgca
zSzVAyag1mlxVI+K3wbLFCxnfX3IywPoqf3S2/UhJfPsxwqfXDSr+9ZxpU+5cnHAEoKRJErifZd1
H9rKF2z6dnzWSsJC8EUppdQTX/W8KOgMm9hTlE27QpfPfFXuivn7QfizwBJB7OLZ2DkFGpmYoBxq
fUfux0Jmu0nH/NEAXfaWEp+hzjVQ0AYiau9kMLCkODQWRNMGEgTq8Lp7agpKuAwSgR45f4k3fVBM
5uyrrKTNXivW8ecnmIXxkmTFTYmaJRhULbpPWuPDNsnDL4MIsz5PzlDiTd9UkHPVZDOEc3HYZVJ6
ehkMdacthMObRlMZ9yJK5yJ0SnkbdnBMIYYVPtL9xo9sSz2qcOvCobHk58FaUEGYdTnsYAjcIi9f
DtRoTgFGvCULWYWd+lRmCAG85qxlYx9OYzKE26OvQ2ybfYjjJRGbnjtzcgi3o28/zlXhHvlyRWgU
qght4l2HbsGJdsqXMGmYGLKSTZtHXVKwvZrbkQzoi+nYkGA0Xe9C9ML1CfVfE82TYd5Ub9ItCaBU
5ihPS4rLERP1d90t5hDYyByORl/tB9xq/NrWSiDCVuXzIZjnQcEuXojjNC9VyCxSsQmaor3V1292
iiqgw3uS1yfU0lrwm806UFKs6dvZjcLtwPKVdWiaXy3C7odIUWW49BjrFKN1lAyHoYTqB2uBZanf
yPoFk8JfbVf1n5/V9mj7mNLF0lipRIvrE3hMjhGgO3a0URluj9y1ObHj4PveSVFNvGkO9hSNoR2/
UtQkGOj2Wl8b7C7IynpOBtomrrSgVZv83HULCfdlh5v4TVO8bF9N/GMk3yxNrCQIVvBtG0UBg9T6
BhqAcu01Vxgukozz+RxBtlIjUNxFcxrbZqXZRq4P1mbsqEtUWKwhg52McHsHwDzICzvLK2k7ETIx
rFSd9SEoe8H2NzLwbkRECSqE8u+XuvLYWo0m8ZrW1UKEDnqYUGMeCIc6tuanuxQ/ibu4fLLRxC9X
t1x2x7QrffDxxkuA5vBdCX2qQ7ketuZ2MIF58DP//05Hwv731Zj/tYcZy2UXJbQmxqAZ7A82Jz2A
xkK397ZiAhip8hPerB5JHS6IRRcuUAx9XGx96Un0mYnTILnjMKD4O8y/kwheFIBDTenusPRKz4VS
pr790Auo9H063KpI3OWMA2FVGkVQiPLHXGLnoMAa8wEzKuGiP7Slh6vIorh7J5cQ/eyEdEKcLU/g
/yrG7qXECTW+OWTFImghzvAqVdc4DmuYQLWsMpxiz5+k1C+ztuwo4fdG57mX3MPe4KKXLOsXbyuD
dAghxhRSDuNZqe2cWwd+ajKnQGkcpWXVRJzRA97QDEUIs1s9YSXDsopirAsfzRkWjGL5C1lnX5kQ
abmG7udebD5Pll8JkYdevfzmy3aCGdHq2RyhVbl61u1SUmT62HnXMVmMI0FlQdVYkLGF2FmyrR/U
kqLGgW1UkBRwtfsirh+sjIxzXeMX2FdHCu0XGJqI0IY6jXxjSrRAbUkdL/k7qn95iSpIshFsjV2r
LM1dDjjD0OD5CYbZgzNJ91x08XDzFHbKi7V0v6Y8OTpLdxwQyzw7TlIfuQWqU0Qc/a2usI+vMuVH
v0IzTVcbUIwmxVVR2fe03rAXRZr8iPHSJZIU1M5kfgywQu0odf6UCfE05gW9UuyHImL5UsVZ40t1
PjVma/8kMu8SC2CMctSuPxEseSI1SI1L31BoRbRkV8dtftYVcppOaS6nPvKW40LqYIdK09gtStfu
WT7uajFmR7VZ4x0AQNuKSGuX9PYVoT9gzGR4wtXhZmR1+hHh00wlOMkE/TkXar0WrwDENOzlqR3V
j67V3quxay7RQMEk2X7yMHVJyXPmwQEaq12cU/mbZHlJcWs+M0jtu7ksLk0poGSu0bsZqe9oyObk
DVJ5Vedsn3gGIVUq9nZRX+zhsMavKAV/Jp273JsS21BDxe5wHsD1un2JstGq00MhJ/dDEr+Wnou2
vo3mC4HPGCoyOKUh1uuTMROhrthQtd5oBE7uaA/sAIyzFGl7bKk9A6XTUfVOJvyPVE+m5WW/5cwP
hhCLcfPqQkBMKc2Th+XPzcDhPOiUpPpViD9gBVJypKnwF2l7z6iN8eFLHQqGm6ViQZ0vD4QYfs96
d17mpHse28699YAt0go98zwwLRSpZDja8t8Fbzbcct45ubTC/2p/nt6u3Dq39nbYLv969lff//kS
22l7ibZxPtJL5Yw7hUP1R8qs8vmwHjUW0Wt7e7TNN0OqctHW/tfDr/Nfl2992+G/+rbX2fpmrat2
hiomn71dUfhIggWT6vpQdVjCEE79T68xmCwI1vOFgmR3r6/nt/bnUz+PyUwaULGUQ5wnTbgdxDrN
jia2kv7WNtv5P20l8VhFDniqz3r8ZGkqt4NbGgEiovhp6xOlzeiemeNx69sOKrXpajpGd59dpZ0/
xgxjX0/qRs87mzoyn68nVe0iye+w4f9XX6ZA2tUG9fzVx44TWy3beKjNQtunroiPlohhWiuNdVWF
qV4jjEqZ+qbuh3S1txIh8rOuKlO4REm5t6vEvtXzwvYpnn1MXOqPFMXFMTNEfiIxQtUy1YkjqDlN
94bdIAtiKVF1b9dDewf3+egyx16kPbFEWvLiTOXYMWfLf6mk0x6Bu7xWsnBWbw91r7DtYliJ7fux
mzJW+Op9PnUhMJTy4o2sPRs2NydUVAtkPVCZs1LCj6uXH4ljxAEftPdMQP++6qT6AW+t2iWjXe3V
RYPEmvRsMXsR2HU+YYXaVEdT1mR6VIBMmk6hHEvvXT4M6mvjjAhGu3ytpiCSVJQWengzNt4z8dto
+5adMoLGPrbeltEUu5LauaciBVIgpvonsXwshNYuGev91YPWv7W2A4XC8aGl9Hu3Xb/1db3+6lmD
vNtaQ1ovZJim+66bPXRqXbKry3x8qpKoogw2HfcKzhJPW19as9hFHHXdWl7fNJe0Kf+AofnngmWy
HHAYAxqU9TW2Q6n/TUcruW0v44klPasY1PpfFwy9WJf3sjhvfQ337V2nRFcP39d6xiWC6t1HbSmx
yoaoeHDceA1PMGxvffCJb2VFBnXrsuphAUVc/9rG9a0rHZc5UIWmH7dmNrf1E9Taf16hyg+KjlBp
07xuIlfkoI+ZyJxT1jK+gmz5j+j285IW0xtTi7599f/3dYT48VBQDf2wvd7XhYOWPk9k49jZ4K0G
wam+Bxlono1p5ec0+IRufdthqNX6vlsPcaZg1KrPy8p8ojTnf098XazliwOyVX386toe4fte33/1
uVn5R/Ukqx+Zer4rWxC0OinjZEr/efTVZysdIgLphdsVChmmz8uquClOio4YptMj0PnCjFZ6S/ca
EwjaR6wZDltTS4Cfsyeh7tqxWqwFo1Xks8YK14vTMSlPWQJGeGuOSS/OU4rOBFQTe6/EfjW8An0b
dryfTZOk+klvUe53Y2+/TpUcT9j3NbvtYvjx+amTYt7FJrXyQ2c7YSRZlNg50TlV0RIgaYX94gwV
WzAvedtaVqnlz2ueYGulbmS/4LUGJakrb1tX3cesJkqx3G1NFFNmkE/WRwPnYadPAHetFFMipU+V
veV57ovG0uikVizqtmYN6gX+Gouc7WKD4eKRCobLdjJC0fHyTednPQTjbHBfCfGori+adyx3O8+r
7rYLG4CuQTT3HjeWXfhb38jMs0/g6R889vdeKgaKaJjipm1i2+YmV3ciwp3r9qobKBcJDFtfTk7R
HvDHKdB+xumxghbyEo83IWR58JQmPxTjyr0c7WeCBBbJX63f16iyXpV8IDpVqN9wcmF2n6vy1dKm
mXU+o5zn2AVrccO5LCnlzs7aHBScOHovegO7W7wiEcavpDePW6sRo3xxjDOjY7q3l+booAoCVKx7
lG/l2mmqouS1nYhkFQ0pKcpo9JMGUjdIyAmsUT4nGFC67NPC7A+EsdbYmMtyvnyee6OCvVrGJ0/f
2WsVqq0O8rYd9OJkmMqDUclvva6kkPmb+YE3DYajnohXF+xdFIOyyIzkcRDbglJDHYYg1Kz6R1cN
j1HUqC9ZDGkSxY0vTS96Lolr5Q1rdVVp+HxmDXXRetgeJesaw67N+7iKi88ubYrSUDGGp6wtfgnb
NU6tYVAqbsGHm1niXsqmfGft3f5yzeQ6TKX2R8JvyL3WYrP00M6Lz4K8IofddcglLFz1dOhT8aq/
Bt3qx65mvZpZe04R8v7SSsBwymPhWdaTbtcXqanVodaI01ZKVu0RsAiS3uk3Fn2Y0ACmDZLOS/yI
yq5HEwI8gQA7/SWTH2q82Eev1VZ1fuVCmCdGWOG4h2GtS9BWRRmLbwH2j2P1MvbZWl1YJOHWxAPy
ntSLdkflvf0Y9TN5qH5sqNUwpsdUmmt9WdYeUAVnp7aBEWIp1ckY8irIClueCPrJvbmWlbMzN55Y
+vPnF3KQJCh2iKD2mUKin6QWFuF6lxK8sX1Tv41K9xQvjEAGQ+0hjvQaEm6F6guPhVfd6doHWVY3
i93a67C42q1r9cN2DvSpd+mx0/Un+3fP4PxqJo73jIWVb9u69TpYxvy8QPXfzk2A4Ig1q8HWUuEt
PjUDkfv1ebhpLk+VXu23Fhx48dR6+SGJhIW7XaPciO8ft3O9Z6k3ByfDz5Ywm1s3LmdTzVXwFfop
b4rlWq6HTh1x6Ox0wjW0RN8Oh8FVbFhGun2ddM1hzzuXPhEdmAFbJ5Yz9jWzmGPmubyUOnYV6qhx
Npq7ZW+mGKB+trdT24EEptnWw3VrfL5U2bRA3NuaMGo5JqdxAIvNYFzjM2DJhIIhyGFbs17/AEkA
m2evsmeyFsiJaE6dztWLqy5nmOEvn83tjCbFEKZWfi2L4d2ss/pcEvG6DkPzzwECprMXud0E/3Vi
VL3pXuetfF3bGY5mQFTWGh8BOWiR9VXSjmDQpGcAAzCOfDBydzokA8WUWqHGD9xJFAnYwzLfpcir
tr7tOncW8cPWdBvzkYo7ogzr87/6l6YFXyRtBS5jLFnKRdoumaOEilMOVdZVCIwpsRwLQRJ57UtN
Rk9AQDFyDrt7Ka3qVURNct1anjdHq7SyYrPLybHLlKMy2hkb6ap/Ue1Kv7eF8w3FSIfohSuwjkDk
aeIaQyOR5JhKmS93W1PrkHJQjFdghcNZMVfZORo9lMNrE4xn+bCM6ecf3rpsaw5SWcQ46XCBVY6E
WEeYKFszHXGDss01EL39LdsSIbUYNpY0XFzojvUoKcHdWtv762L9VNilfNzee7nqvCYrU3C04fpm
FRbNOnYnW1Mk6sJPs1oNbtb3ZpdgkDJAUGtre7U0Gh4LQYiXxDKpNUur1EBpWhnaJAsIJM8NY7UJ
Alu1yQzFtla8OhNjdBbHzg8ExBfJo4QKk0eMnJa/xC3eZiKhHwKGdUBSPnmu4Lr5WKrW/sB+5YqC
oziJ2o7CzlgSrOmU9EQesjrVQDwf9DJ7K8Cz/cbKF3+9ZHpzXPG7Kmvbr818CjWR2g9uhvqG2E/6
+0wiviWCz8ZAi93sWkxVhhInji+kSI/ZtLzYS2X44DiRb4jCvu+Wvl78stH4eXOnDkX5sB0UbAge
iIYaCKp+OBAegyGnAt0dG/JpcTMguEJ6Tg2dCmOzp4rF66YLYvnlLNvmp2gLBVPjcn6x+oaf3fSo
RVJ/s5fkV7W4eCDm98MsokNiJ3+avswfUpwE9lrhKAfK9NU3YWUai9buoLm6/ZrYR1JixTdjWcaD
oaTZ3lWKS6x4v1iuqyH2HX/MtP7ZT4lJeqdxThqKUbJs7j4TgMYmmRUQmCh+8BIj/z6SJMLKwUWK
1JCsdLix82bydnpCeqlBCPBU10ci8hkpPzwvuip7LjroxGQJtG/NEnsnyyPzifC92DcJeEzTQaw0
ooVv2yG6s767VH1fx0p7MsCdU4jeYNNUQayviYhZ4C4JvEzEe1XW5tIxHqbpu96xSLrVne2e5rIH
fzghUJYBcUblpCnk1ahpag7UzuvgQSIj/IXUQ70WRMB28JXsXWVXvgGt8sz0CGLTjj+a0pXPi86k
TZf+4JC4R9ztJERMOSjmlNxNXvZrrpT0fhph5y6L+LtQBiM63fse93EbWLgp3EjeauDmrSSMrYqo
fCrcXVypxhvKz59YXIu/JhRMckF/0r7HHtxJCNbXAjjE2PW+CqQO39x4fFJrLX1sUKlsre3QWLjO
UDhPcGy9YjtEQkfpMnmrc8j4BEZFQ/aXndBG7DN7ZMGjmerzTGp17+nkuremBUjxWmbe/dYaUBc+
jwbF2JM93G1dBtUHRye1m13r5tqzNxgdKk8ERGtr68KED+BbV+Th9oR19jkbzMysXdJTrUUr7VP0
z3OEpNVMxW1r1aUW7ws3qg5bc2JnQ766w2uMSz1d659TpUAh4AzzZ58+e9p58CobJS+XbAcWJQdu
jfJxe0LsKvM+b7BD206yqsZlRSf7sL6ash6mkcCfQtHAebuCUPcYRjUUqK+XxAUqBL6af75nvOnq
IPXm5zkj3DFbmv7cRg5sOZmERZkw09Vd9tfubLjSrJ2enMR+KsbfwluMF2KawWxY0xPzhPEiJvEr
yQFNbOcI0aoBcErvhGLUfLG1Dj3X4I377drK0OOwwVEz2M6OKpketU2tY2Q+Mt8LxDByLkMvYQVB
KVr6tB2Ao9T7Jo/qff6/ffqcln7ceMC7bT19muMJlVfkwf42j0WSGs9u3RvP+aIw6KNpOW/NTPH6
s7YgD9ku0UbbeGYCm50y/by+akkjT1BaT/b69CaWB+TuEUB0atsapXeetkOetYx27TidnThznjrY
6NcpUygzx1gNFWRMdXS5EOdZn0FEMLnBkmNPE3VVgOq33fMBTXuEzf+8nuz/1qUS7ansRxilz8oT
tXT6QdHa/rO59XWm3EmN+WxrqXFbH5cGgd1nU4941lIeI4QbD1sXXlik8/pMDfC1j5+3vnmJQq3i
xthaslOGU2fJmiv4o9thsOcHgTjk/rOLKsjzyPrfN5wqfXRcbvMOdpY966ZPbpdMsTHGT9vBU5Oj
WhvLdWtNEfY5qXSPtV6kebC0axRYNo6/na1TZvnC0gmdtXl2+OozvPyPp6pMeoNob1pKVdkfpz9Y
U6s+bQd+RxA8BrLVX32ROb5KHCPuIPqoT0McZXdSs9+/LsjZp0DeaNvjV5+7I+w/fb5oO4wAK8AI
BdZkz3cYaT12GK9cmQNLHM3LcKAIItxaNvZSWDetJ7wiedI6szv/q297mtXWP2UXxTtNNCUin8q5
bQdXEiV0KAigQp0+oSqIdMnFyHGXU6P6LLNIPEe5ILzmZelx6yvTilhlhsQ8qWoRzE2EF3NaRuft
YtNwv8c1lGLDRP4jVLvbFwyzOO+l8lku4qkjUHgP7xUnrhzIrZmsRiKUg+L1MF6c3hz4ADiZIJ/a
kUhFKaXZ8lmdZfbQZu55O7l1YYKjEbxvvbM2j+I6m9PFlgm2K8tovLbmKEJvkj2qoDku72Us9pXY
K+oodm3ryJ2GcQrCIxyAzNXrZViNW7Ihyu9KU91bdvOtNaKaevjhLhLDvTXEENsTclLUJfyM+uxg
JQAPcoudTs0KwBNac5pS7JbdCgWbPKtDTOWEkqDpVgd917EGCVpWH5X3vc300l9QCQc4vVJIGjGb
b9k+9DFU15to0FVlDFFMvGrSSY8xEwIBbhVJOiLlYdAv6gJrDgsqg+QC1Umuciwm/Y19F4MN6oWd
MNRr2RfnWXGUu6YXlMcOo3suBwrgDOM1a8eM7Z/LPhm1Zzkk7vNSWhrUdiUk3tERTDRqv6zmjpop
X52MHiYN0XrKidqdJ4bc7xbmSDbD9+pw05LWe1whfP/D2HktSYpD6/qJiMCb2/Q+y3d13xBt8d7z
9PtDzAy168yc2DcEMkAmCCEt/WaAxGAOhQ7v0dMueoXfqdQhF5wFb+iyvrAitAlqJd9lZm2f2wQX
MAIB7C6boUMB3tSKM6JlX0BY9EdXrttdbvnuCqSGe2vTX5zGPyG3oq3Qfe7WFsZMuyGTlEvCWDUx
evlRizlzVyQjNm3yMzYs6jaRxm0WqXDy8KmplK48lY1bbmXd7jaVhfllbJfjRq7VL16PfwCIqWbr
4dhbyGP+aAD/eCxU/VUKg+KQoNZ4QSYRXAnflG1cWfUlzzKiJGoHf2t0114xtBeABIemRJCxLqN1
WuZ7J+mdY6oNBf7cAKLMVvexyIUbUbbNwSgmRKDXKFu9w8UcgPAPpJq+08slB51V8jV3q10Dh2vW
qLMRwaPdmJUEXC+q67PCFp0E4FpoSTBjbzS+9poJ20b+UUTqAK9OL88dQIOjNAU8tOpRjKiVaVjN
EIVm1LAOgjdlgRYrkhFBV8uvavK9NaVbHMPzRRxlHYePoJf/jLZWnFh/k/kSRiWaa/JpyArlSYfh
odPsWe41yy4Cf2MVay31g0uTFt7J6xlhJArv7+Bna+idOXJ73dR6c6zyGHqgSWEFrwP+AFstIoZq
FmW5983hhz3Zx/c27uKEAmufUOgMdqgguJWtaR291scRwoNMo6DLqWTlFCn5AhEgXXdh8KtK8hNh
ZP3At7yNQKwgb1XuuKF/yhiLmJ4wPKsPmHLUhfFAYERdhaDLNm5YPeO3BsfMrjReYi07+iX9YCjp
eP611TpviAmU6QOapvKlDQLlUk8bSx8MluqhdqQrX/Xcrd6A1PMVlRmKZDX0vUa19aLIXgPK2gWZ
90ti5QElhgBFIUIZP1ujy99qZM35aB+a1MX3xIbTpHqsgcg99FSH4fHVqwDyjI/MSOo1655Frt/K
Pk5WMjHIOJR9Lm8ZE4R6M0AuvvcOAfZSbQZWhb0nhFX4fNYFCCUXpegcZalLD/ISK2mwWQRjAYzL
cHj0muD1GHs705nUZ4v2l2e7CQJlGvBGW40BMegpwEN3748WevsQ5leNApWp/t1BGgyA/W4rBzhf
aVpEna0VPl/yGqHpbCtnDQjlRsKARZEl5CPRi/E8l4WF3H4eiuGp983qQqgxWY/NgChaUt9hLz8R
aa5WBnryR2fAxS9QXeM4WcFKbuucpMi1T8aE08Gt9ntlO5c8oJvVK4luLC6Kw4jCUq343zqAqPui
ab7hfaDBCTa9rZRHw7XDq+hiETzOJgKxF6vPsWWfwT8MjLJ7lzvYfeuZtRPd8IAvhTjHaQ1mVRkk
iiQsCFTUns6qW24cCrvIVkaE9RzQ9QxQnGMAuuFjsIPMfLJSFqXUDM0tpGOfc6OxifJkyiYKw30+
1Pq+LQvnPXZe4DI1cu3+HM1yA+edb6kzQWSkn4HWrlMj8U5q7/VrtZCrDTN159ACPNsb4EDBnbAk
JblM3hoI9xaWgI0r6xtGgFcHg9+HuEOjyCKFmEy0rXXvJU0k87xsii6z5qTJyP9ollDEytG4GS5j
R6czwDHaCUDPwnF2ruc6a99BfU2h61szZV6psser6OraeSxDlk0ZffyKU3Wb4qZ7kkfkmxCKesS+
9LcxOURB1blggS4aI7MzPsTTZhLP0dMeO2G9rB+7th5udTj13KSc3Ksfy4ChblHG+9yzZH8dWzxG
MGFHqWb+0bQxIw8jeItiFZ1DPXswtN7c9WnA/HvauPZ1dBp4aLUSbqvmMbaq6OQzPTjFrhVstAwC
AGzs4GyY+qPqabA3nJ4WhYV7B+KK+F647aTycVRdgmvEYGj/CJwpyUFgwMxpRRqqMLBE3Zi8rkBg
/rORGtaLMC8/ZA52GZqPpJabg9ToE6cmzIJfg4Xs+bQQII1YbLsnqcBwC45Es40cONZeCxpr8LqB
GafLsYRGLghKH2mo2bnShwfZH3uoHa656VGlWQ9TEpmCYd3qPCw9tgGaWX4Mr6RBenJUQBc5enYG
kXHoBhgpwJVujd48SjX+Tzg8Rxu1KXAAFJg5fyLwG+DPtlY3pHAKRvvWx4rCULBJ7g5Lc6ewKt5G
4EaveG2ANsy++5i7v8opXjBO/cvOXBq3iBJYU6igHFVmOjENynJs5So2A58wAFaOtHFFbTTAPQaV
YisB9nRBCgxlqp/EabJReQlKLz0mYU6X3TfWpjRC4CEsKQCCy8Z1hmJaYGW4E0vmGn87/dopUHpL
gAJSA7AqqrgekiPuNSTAeohG/81HCg7x0d3gufnGsjCanJBzGwDam0jh6aL/G0uob5V/mNfU57pL
9mVf8pkEFRhZkbuX8ZYl7AhVsDxa/tcszbUvSMijyNk/qZFnHOJOehoJAkz0Vnlf6JPxQPhNbrRD
6PQ+q/UbJxwdzOaNW8hS2jpWkS+t5RThPw3EuHm2dXW4KHH40svMUv3CQ0bRhzI8mTQVLro2UcX1
gAK9zQoQXlI2O5MFb7BcuTkLR8TDn6azlGdguzbS2NLARECnn1YmXH0at9Umi03nARaAdZeHlxEE
34MGGMFMPfxuw+hLzsAA+coAaGXOYqpIjrGaMObLEwCakrSPGttn/KTFwF+MTeo12hp78fYAOyJ7
afSyOvSwRdYiqeJtDd64NFZ+JVWY6xb8n7oxN2ru/RpMadhnYTyeEf54aEfA3jqm2ncPKZe7Vykl
K8NIYVqtFW+N0iz2OTRwzYOdIUVIzCX8vImpYXdIBVs+i4yZt7LGPtkyi75rxDnoxTdJcm98wGLf
U/MF07L6mEyYmXzC1fkgLI66dQ8m3GipDfIRYIQ/IUnFZlCDN0nS3G34T5bIF9WT6bUrT7nHfXVq
6HSrJIvZCqBnpYKcVsrC27i7QdYYGPovYQVSwH3uKy/eedB5zVqDW9T1zwiVo26I592sqyEwQgI3
lOhMGOzQQsm7qv/CGjVuDEmy/zHYlXcCl2WMWwar/BKxK95oo4BLdhC70UgECRYWf68rM9C+dq2i
IJRL+2GCFDKWBTjUArf2Krwe3FUkKVMcgVwPLNaWVZWvlpRuIjxeH4dfetuBYp5uXDWdUewt+ERT
ieRxK6CKIrMfkyE5iJpYanJnkEXEm12U1dNJxB5u7sPKtJJ4I35lhNY0C7AIn02menuvkvdCYcRy
1pDcuyMYzp/N9Px6PbAOKWrUYg1YbCJx/8VuyBSZJS2M70QySYq9n0sq/jPTb0rBfXq4bhzEJcXP
cLy7HxQd4iRtsXXy/Jc4Lu49OObTY5yfsMgUeClc70Nml5BGl7w+V5s9Uit4MgH6mLG/ojVAu2WF
uh/ifiur5XeBBxabDhh1U8KvI56K5EhSdCZmRIUV08fb1VYses84L1/2vrUwF7dO5fNETSREd3VU
PYtnb0b2vSPusxtLjW7dwEX8SDhuWinLTrHF9K/GWRjQ5N8PDeywCoS68jbicYmnIfaw52RZV+yK
VmD4qsu6crNysjY94evogD4Tu9MGIgJtQ9oXCrMo9AWjESACMOeYGc24/bArjrZwpACJbGvpad4d
4xY0lBkcxPX6qiJGXW3COvoy9upJ3Ln5LkEtXWVGPGzEvRZ3Jaoz5v+1gvjKhAEQz0QcIfZE3twc
RFpstBjHkKrxgWgi+tg1T+LBz01T3JqlNYiSksjnqgDDvhG3QvxItS25P7WXqWsi6IxyjeJHPdmG
IHc53189tdoR4JW2SxgN0OqelSKtYdr6u3SE6Fyrw5M6dR3is52EprUfvREkMHZ8Kxk6J0q4FXpC
RpRm/8+FP/wGsYvtFWR31VfnmvPTQ00mBWmiqRvRBYjve4Pc+MEEkNU/xXB555s7wyk+vDUfQBWf
76DGMl4WwJocK+y7U2Xchrb/TWoSebvcYTrBk2rZULqXzkVuHxJMLHfit7RucY/NUd6h0diO6yrx
L3WnSsA8pn5oeq3FkWLvP/OcJh8RDvCjjWgJbRjvGMIwdZkagtoj7aTDsV6az1TBLEYq6Oq6Q4Lt
IFpw3xjdYUgNpiXFNrU6jI/sCVz5n9c1s/jo+mCFnVQDrjABUpa2N4ZXW50AjFpmlpO8Dd3b1C2L
liSSS15G9GfqkQx1tLauVXRgVuIHy5PoI0V9sVne1g9NdN4V5WPhdAen0teiJcyHYCuwl97qigUC
0RcyYa/2KHQflzd8acsiTyS9qRXKbburAOntfSvYiTJdNHZRYzn+cxMUafHUxN58jEjPu5/KRfJT
3txs8wKv97nrwVaOBf5YP3pw5VYx8JgsBuTWmiCcpw+H6kA09VQmqoO6w4eCdXrGBeKJd6aKMah1
T8f60WJswPzwohKxGOVsVUOdSAGldGVzNias6tjnj2lnNztdHxlKVKq8kb2M2E2LwMyKBd6d4B0M
6WQXqY9dufGC/G4lxYcHL64q2sH8Oi1pkbk0k6WtiCpZF9eHFvtB0RjFppy6a7GnRtCX9BDOk7j7
4iQZeMYBzArNrnWh1a/FWwKrnVyx+yG3s7X31EBEScxbBlyDt5DqvpqCS+Fzw5pQio/EwaGGhBO+
oY/U16AF7o6MyVbcY7ERjz2chicI5TJHHuIf6aCenFBLdvLYnyM9R6DMaQ6ik1HotWs4uznquRs/
8+YvgFb/gpSfHMUJxZMXe/T09cSGMYPu19g5D5jF2TNm2Y3MZxfPs10qWsTSGciKbB05bvl9at0r
m3aAeL/cxTyx6Emj6TOT2ImxcQ3oQoJUAi/gHVyyxkjcQX5UVGFtDcqJhi5KrxjbWcdMDLbA6xb7
wbaOA8Ac1nP30CPRKA7MdYJj2Dy6mmdRgeJlrLmpytwJw6W+lVqk7cT5xe9yzaA/1up91NJ6J+va
o3iqy6MVe2nT/Ay1IVj1WYbSPxTyvyZoS8chiW+/SM8DO6anOY40TB/A+G+VxExh59dpd0WQXT8A
TStOgrXTBU1xoi38yf0kmZ+veBJLH7M8GD7Qv2PomfrglBsDgjSyGFh+h3LGS2DTg29QCNzm3DLx
ZESz9mRijwbwYDfDN+SfzlxUWHr05UnODXrq75ebsJSKPVHl/38qxmo97KWreJ/ESEH8GJGcx+JL
WuzNmWOA7QcDWoQZxEBXasyDjMeiqCIuOw+5xC4Om7xq8y7r2n/B6ucPpfidH0YZ87F5aq+BBVxY
EMQegw+9GL+yOELoWrwmY4YczNob9G9orRBP9tvokFW+L29F9XnXnb6gAWAQvMPncZxoqWJEt2yW
vGFMWHJQUIpUgIlNgzDxd5bNjJIU6Q9j2fnX52MPE+faZ+i6texXwNN3JqtU4xq93oxFqB+2+CF6
eVJtVT6Kmy0GdWJvufdLHgtBaF57EECWyuLqS3I5Vuwtj3EpWM736dggfW0Q6qAPo88UHScSbmCL
RFq8edzxiGn8VD7/+DFXslUgdfKHYaR4hHPLG797EO2PorkGqmwBmp6egd80SG6IlvLvu+LouasC
lFMd7DzefKaCeDBFlincJ06IIHiI0qVgmQOKArFZ6olk5/7slDI9zr9+askz2WN5Z+bxzNyYRa6j
pg3rJ/+8d2JvriV2P6fFQfNZP9T6fIHPR0kKCxu1+aKMSM2KfmUZPYhj/y1vqSJK53G22F024nks
SbEnjvvPs36YzojaouKnS/1b3qezfrqSN3X4GM2VjQ+jb3rF8XBmraIY57mqeOHFhlAK5ExoREze
pzDbslnyxgRPUOh31Clqjd25kuhuxcmXqh9KxK6reyCEWIKfW7R4WZY3/tNLtbxAy4sm8pbDxBH/
mffpsH87/fy6julE7s9C0H79xsahjWHtNBYWH65lM89kl/SHWMW/Vf+UN88nptPOVxDn+VRnvkIX
ORdF6v7IjeOvRdcg5qBib/lGiz5kSYq9ZUC2VP6U9ykp6rktggHtT6VEEiHKTIh8vJysvTO8FU14
3hW5Ij0SymZanRTJTnWy56V7B0wFbXxJS+NEIxdp0fMzFvKIKBmJYc+hI9cz6nEtugei/0iyVigD
/0VXmzsNUyaGIHqXLB8hYSL+thFPUmyW7lYkRVOwxKR/qbM0gyXvUxNaTtN7VUzIwobp1cmjvmks
NR7XYv4bATAgXBT1L17dBbv5jRc3ZdnM3eqSFrfrP5OiYHl1RdIjkPJX9y3Sn84g8sYkAjuhRLxG
S2c/D6zncvF8liMrvEqYvCVHg8CINkVIPswcl2riWLERA4MlKfY+1ROd6JL34Y+Lkk+HdE4hbUft
CirwoYRKgWuAqEGkXFNAckwfrhxHvPpZdF1uEiXJQdyZPGrT5DDK1qpKLOMgnvDyROd3/0Mw88NQ
Yakq9sTDD7KWiN5caQ5ypRaiJ1oYIJOiopXdjU7OcgxqLspwE6/oHKcULaAf1bB6Fy/yX1GtUva2
WGezdFKxOJimyTFCIhiWOKQ1sSkrVitXS9o1PAn9M99Y5ZPusDUaGJDRIS+RD0NVvL2uumfB2TZY
AAhktGvEXRXPpUygMqlF9pKH8EwEn1ydHvBYI7pTz/HMT7df3NQPj2ieus53XcxZxO78mgcsTo6O
PmzFXRaXXTbiByxJcWM/5c2zOlHymcy51BTFy19SfV9dm1jrrbAxxCrOS923Jgv7vYYQ4FaFMUsS
6hkCpNkRn0lKDZW1M81CpmcqdRxgnmoU4d1Ues+BkuyV6RxyVCbX3Cvrlag1Nkl/kMZc38htAkiv
67JVFfCqi42T2PradAB4KmCKLnFk7+TAN9ItkkEYLjOz3xKVBDU8WMdK9ao7nCzWmhGNhXieWLgX
hfIldvuXCdH+5EFKeYJ/U25QjetR5SAp8hIEj5KI5YmyRwUiNIv4KXQslAX15jqEaCFYwBZ2Kmv7
e8dwx4e4qH7Cdzy0upK/9amOq1bsfktzhuQlPvAn15NBiifVS+uMxneHaD0ru67HgoNSo47TdSuv
Kssv5Qimlyl5/qrKsblGUQd4VYBsl5xNtgA6oeQxNQr0m2QZKaOQRaYqB8eNEWNx66cSQkmYCXQ4
CviRsq8yM7+NQ1TcxJ7YJFlmoXuWpggLE4Q3stDb5AXyQ+7QfdVZPNvX8iTll8iFhh0JShybKQC8
sl1mbmEWonotQ/jUXIxEZRQMN3WSgQly6o75cJXZJ5AaLK85BNtrVL+GdggeumkD0SV4cOXoG7Ka
0lFk5Qkm3eguosqVIXymGazWWN5DhRr2g8xK6EMsKcp66HuPGQQFoekArYpN7mWKpSgesquh65qb
EjXOfZw2ZQJsz6Rtwa6mxlLgq0m8VnILV7SO1Rl9wGyu71V0YdzfQxSMtzkFmgPlX4s2txxfBIZz
R2UmWBd+vUL3VNtaiqFvhqFK0XgDTJ9pin4yLaDOwFqVjWqqUb3CCh4ZDBzAc8fPLwVUu0s1bZYk
7XMfZcRQO6SNTLhpuXpKRz3W1oquKSexyQbv78ysLaT14MByd/yYYDOiBi+tC2DUNvv2a9Sl7xpL
6eDCofvzbunwmUEmglbIClRi2vE3y51f/DRSvw5VBFoBQZwXr0+AXaODdR8V1pKNITLOhZ22J7UN
60Mch9mNR6BA+a/lp6qXaFxJrF9lrX0pUQ262kF078yigvoqlU9hy8KRhdjjViRFAUuhr8ivp9uy
X7UYd6yGqXqoxJjyhWC5puNYwSbLkqDd0mdsPhxspN+seNTP4lRlpSs3y/EPkMNw6kyQRdvxwSk2
yy+oveiP74/RfN5SG+t71dTbVEbWZu1isdx6yTNGhSNB+6xirmzqZ4gW1RPc8/ZG6PgoUhjt1k+Y
1kGGSnrEmqYaIs/S8s8HRfaLbKPHhWsgQG1oP0Qspl0JBt0F/bT2UnaElfMYtRNRYKFkcUQGMwLN
xq1QdaneI7aprEVS3J4klqdPlQUmbLo/Zt8DdCmmgV64N/s/89+Jo9Tdm1kJ52y6fwhOg8hLBgd/
etpM3+kop4hdsSm8EYb7khatra+RkPyQKYpFSQO5Y9PdAc6AwPPQuSZW/x39UDoltXwvS88/tGbn
ofHuF9/yfCfKw84vd7GKalMxShYBa8nGLZx44LHyAu/STJsuQvfE1tz9h4K2jbGTefNcM9xCYQjP
eZ/gYThtxJ7I05llY9lgoqgWKkGF3+B/VBSHzLWXo5sec8D/yyGx3YGvkJX959PUTYbI7WN/y2Wi
getPv07UFhcZslytLnE98ShYdtSNGgYsipTXYNqkCExcRXJwXRQLA7eDvC6HBNen4lxGuXy1VBJ7
OOid+fA1rCNzcGgTVfHzwsETY5Ckk/VmAMVHWUqUfjpUJMWFa1RHDxZC4POh4mofjkhUfdvkADQ+
F0y/ashDyI6PY2a+x9iTglwa7fhcD0V8tvsAwImC8maTsM4os1qxjTJfeZZzv7vYavkj9RX5uTMz
+Vn1y1tDB3tjbRqmC6KDfP1aDf0vq6zVswm05M1OOBWLOfk1Rs3gLSikL/CRvbso1HPv6mah+SDK
QApvYwh1T+lUsy/fok7RXxQ3yF6V6Ciq8M1JnuWqgn5588t4uLSeEl/7aYO4n9qt9Khk16zGFX02
aLwpKepANGUhx7V/y1GHe6lN7BLmUvyWOCU62opWr0VSa6vuoOGausl1A0X8lWk07ROmV0gXGb26
DSBUvlUttggyfL39xK98AwqWb8zE1Q89lpkPudm/AKFpvhr599Gu7C+GZNenJA+QTjLV5ms1AqSQ
LSN9QEQHLV2//eNZZv0VyJa6GUNcxM3KfVEAn6FhW3fgPdkL/Xo7Yg0LX/jvLGiRfxV+ylMNC1Rs
Ml7yzim3+LXlKMxZ2UsiGeapipsBze02e1FhTD9h/b4ShRIwthcQGF9g8spXkWW6FesLdpfvRbJH
TeKoOEO0FskytPWHkVU6kRJnbDr5KqP1psKIPnvDCC4hM3ztXKIVAy26dFFhM9MrQfew2YDFQ9YT
adlt4XbWSZS0tetsdaUzaHe4nYwuPQ+CMcFbKxftGo5PcBJJK5BNYApBexZJEyMifCBV9yKSozR8
t/nm30RqaJMH+uv0QQvB97i9d/CDTnqMk1q+Bi40Yt/FrqpLiweAPltkJ9rH3Klfo7CWz4AVukdV
rXlVQlTli8i+iAoiH13EXS6VyU1kiY2OylFgQmAoGxXD1Qz32MT0HkX1EDraQ6o/VlW2sxu7wLCw
3CJjnp/NwcrOQQNZbhILzs+SzKZqChuZWXnYhA4uWqoZVHdfsbACH4wXFMLir7JROFt0M/ODSMLR
AVKvZm+53iNJqbVgCaZqSju4KzT9QNWkPe7Kcg1QvIi/gqJO9tDxrZ3K2sdX09DOqS0Zz7qfWNc8
MgBYTNXqQf49gJY88mlTrgzrFNyI2LOnzajE7poIXgV+9++8pYrYM6T6d9Gqyv7fjldrADCNGd7L
fqxuvVQAl85spO9Adel8iX6nsvuq9535Vlk9+kCpml0SXzNRNi5iEHHd+KUt7EdRtdfiSxlozntZ
pfLGLkPjGucOBixliVoKurCv0JF+SohfbcNsbQMbusg5L5Xdh98bBYCYodnV3dEb7ySZVrQPYl9+
RlWlXInTW+O7nDvVz4Z1I2BEeogO46AdiNnmqO7mxqNjojnO624hbKmkqygpM5Rx0ai65PSpFzP3
N62rhqcScfK/CuY6ojhfcuGRAH5Gxn8jj54cbkS5D+7xIs4WWjaZZgGdsLD045wUxaqjRP2OVzuY
a3qK+mjokbGXzQ7u9nIKw9LPJvDyk+Ub0jZWMhVbqs46GOB9j3jdVBdF062dGSXDw4CPy6at5eqV
t1EG+mNb3xg7P6LNI/2pnBe7ixiS9pmxe3w260z/CScRsUidfp7Wx0ubRBYkFW/clkVR3kK1Lg+6
VnSnwK4N3H3dHFuCxkIfC7AqHR/MTDVHFstt3a+h179GgS79lkBazhdKUgWpuMz4NcTdd1+SrHfF
rBLUjpXx2TfRBmeI4t2hUNv7ZBIVlyU3PrdxaOwJB8R3GyoQGOfKIH5GR2a6o/+VDvgb5EPpl+rh
gww6iRE2g/DIs/XfCcrIatO+eFhzVPVT24BZRqe4enFq5oRNWyh3cBsN8BwcluBdWRuCa657UFUN
D6remiQN5Dg5j0qTnMWeZZUsASKBcG0iZF3wr3lSrM55SWPnXRlC6aq3jsM9QL639OPyJJKNhvJc
aoXNUQ1bhKkUxmXHJgfqllW28+pBSF8VnS9f2yJ3X4Ny/KoannoTqXFCgFuqcRdVHcU6B4rhPoiU
33r7Os7jJz1T3Vd3ZC0xM6rnXLOsV3ffu4n1NeRTua97ud5bded9y9R92ZXmtxxEFpY5RXnovC57
x+Zu3RqB/cQ88oLJQ3YrXQnxfA/yRtP6ymrOmwqCjBVnnHUnJku/R+xo4CVCeE0LtN/C7tBATM23
vOZ1qVBppbYpzMbYdVgK3pppQ8MYNhXeyBuRFAUs2Ga3asRtC8vqM2Anruw1BegGDEdXxO6ymzZt
TKR4z7akXVOrGJ+IArw3eTB8G4IJ6FHD50AHCsm9WH0Px2741peBse6n/GDK/9/1bSSXlvqu7XIe
4GnryrMRfPv7/Ev+f53/f9cX11WLDua2o2/11AjXHRP2x7wbykfV0tW9OeUhl1E+ioKUye+cJ6og
FFk95lPep2P5ciJnJTn7UOWbKDbGxLZ0ikre0TKSv/Jk7KOdVN8t1URhHzrOqizhG3j5XUpqA8Ik
nK9eKTtva/Gub1p0bDZJr2R3sel1nlfWvqkrpSq2qh/JF6+AiEcnJRIotMuXetqIpKlJkO7ndFJs
WqZraD3+XSryl6Q4QuShbXdOAwBtS9Z8piUd0+mNvX3PuV3fW+w/UCRzvkbwmWhUeXp0XLikam89
DWbrfNcQoCNa6HR3w7YxHI3QW8liOWD1FTYxxONjlUs7TXXGLygydPuGswrB0zdoWUdxDT8BztcW
tXHF4tq5uY3CQtd0bswr7ip37RXciIHrgKbt1KruT2rpo9n9j8PObK5j+BnkXCZfokBsWrS6tzYg
K5jorXXUYz1HXKd2HxMrkh4RiG426sHBRiwaRzRdNLRjECG39BVDEHgxYV/upSJp90z+kMXX/hR6
/Q2Jke5LEOIEHzV1ew+qVjnIYZ0c3T7Wb76n4okh5eNb7Md/AB0mfzjYxw7+JOk66lhY/z7iJ7PX
+sa7FVlVPWbTRpMZHvoZcolTBU2dqEgVkA2jzm9KDC8eyWR52zlZcxP1RTUMnraYRg4YoCFOE02e
7EDm8ZJto0cPsY4tvpTxA6JDGEQYGKNpjdzv8EErb4bXRPsCas01SiBVaL0+XiwbZDHsePNsJV1w
zJAyPjt6YBwJe2QnZxi7U1L0/VGSg/ycaBnGPm4bXKLKReKps+xLlA94vZYESYImcndhXcs4MMjl
znayHqIrossIQLUPrE/k2zi0mkcXtSd0g8EO0uOABira9nlssPrB3Ll/CQzkkRt91TY+QSkvk18r
1qDXfi9rb71to+WN7ukXvGfaVREM/dXFhwoJ6jTeFIMfoISFfhzfJggfbjz+iCp76+JH9s7qdYWu
TTBx7cfgGSzpn8CUxx9SpP0g8Au93PAIlHu2uktqPs5up+/b6Qx2iH8HOLAci4eeCZU5INIJxORH
Bi5RbfTvDlgDpoBJd0YbtX8oI0ud1PhHRNfKq2MMDVLIvAHMjPJDUikIySDe199C1FoYlPeHVJeC
F1dyrJulwKYVRvC+3kK5M9zu0Mbd8K6bzJ0UxXuxM94UZUgzZAPk/j0AALj18q49iKPUMDqWWqec
UkvpNsQSsxOMoJCp6oQMNhwMOdx6NWfpA4KIoorY+5BpTiUi83PJUr1PhD4hF1jOI/KKwoaHxgLe
OsEx8GbkNVaOtdS8NRhYnnpXTpCv4JYk6G0Tt+xgekxJFO2c7VBn+FxOSVUfIC3pRnYUSTculRXs
xHCFyQMkOdNiUjBt1NTH7ynXh/zcO1GBgwV7YrPUEXsiD6dxalcqEKUuBY31fzhuRDAqh6D+v84t
kh8ubeEjcGQktPqQtxwirt8H+XhK4vdq8P0X+lx3lYWWcVRduBVtqj3LjuXutc6X1mPKY7acLHww
i+wgUuIgXXOe6yZxroYhHZAuGm9OU0EprNP6S9tbxUrrLO977UkvEIqcX7qi7FKb7gAd8LWnpGpA
BUR5myT8QzDjjjpI+KMIypDPTlW/T3b368ho8itx7rOMiPsVokBxTZXC3yFnOq4iXS6uS4EoZYD1
Vz0dS56sttZy8wZEBufm6QziEFFxSbZmb62srmTN8p+LfDq11EfwhVT3LQajimDmdJHlBCIZd/KB
xa/wtLE7ybo0vYcBEdahOL5IrQ+FRLUedJQcH2Jz6n2VDISB7ttzHkxfLJVi+2ARKrhaMsYloYzU
/5yc8nDq7q7BtBF5QDCVLb5orIJMpUuBqCfyilJOdnqHK4BI1qaWbgNkYTZNOBDeL8ofAcQFJ5PL
r4o3QH9r8+HNypm0l0PlPqdj2m6AirWPahOihmn1yd3WEFUJEXG7DkbbHTJQtSg4BmD2sa06GrGD
JsjUi3eWHNzSWC52CXPdBxmtXSIGRK9jo5QIrGfJK7/OXxPztr9EJgooxqjr3/AUfXer2PyZG+5J
JpDpoYQDrykqI4bSr1lem8j3EWRgQaP50w/OxU3T7KdWhd8lnSg1vSUAelBDhtHihqUjtWAg6ZmM
Sffqll2FpjkTCFHaW35+9hOogKI0xcLz4rZjtRKlYewneF6iKSdKh9qMb6Wkf4umM7Hikd7jsngW
ZaFuE3NCaIkxeXDPa1m6hTgJse8ZY3AXe2IjJ97XUZWL45Il9nBD9TchPj7zUUupbCXWPmQhaiXy
rMpHbtKu4J0iDrpe6i3XkbvkWumZeXJHlbpjiCsVTKTnPnJylohcFk+UWDk7dqOcZXhUcNYDZR+P
SMWIArHpbVSD1tJUp5Skodgtxyiu9DMfc5Tt/jnNhyqGFcIhEydfztZi07FurSHfzOcVxW4ccokP
NUdTktbYYekbzXQggk2nl7oSiiAM1g8HioL5kuIH+ons7hxdf5vzNPELlosPTkQTdK1GPlZ+vfnX
/7TU/uu8yq/EQ7dh/g3TXRB7H37s9OPm3yRK5os2eXIPEXaFKr43als+Z1M1UcHVS8I8YleUiM0g
br/Y1e0G6Ybuh8OK0FVqut3/sHUey40r0Zb9IkTAJNyUAJ1IUVLJa4JQycD7RMJ8fS+wXvd9g54w
KMqDQOLkOXuvTbVBnNrU3/Z52gYdARZxitUs7qtPu+5nGHpoGpV+dJJo2bv+8IMsdw4LwIp6+qXM
nOhI4ZBH4cMH88fhmBTyuysjf0fNdPJAmKatmYaGM68oW//L0YjIzoaN1rGQA5oV4PA9nx5jT7qV
1+Uv7DMPmPCeRa/8jeKyg+sxP3VRi7h4eDbiiR+GzQ8idn5Ren92M/yXLaonGjrbgu5WLczPpB7P
GlPPuSYScQbB0KwDv1pj6JDj9z3gI2ab6uenVDMeOplr93rGlrchz+i+jU6CWoR4ufWlcVLYpIr8
9t9rBiEum6Uey+N/3xXTyQvLDuQSuana/fUTeNA+5YLjqpUKK+fy2LePfSHG+5FCSLodLPSKLfm4
IBkBXpbxh8TPWkPICgk5xB60gwvZQU6bCaup8NEb2sVFGRMJYOvDXEQP3YiPv6xPbjzaqP55qOkW
B3jMpp1Zwxq7vlZBYNgvpKzRMP2/rw0LhQRIU3PfkqJXe3Z0V64P4Cj8xm3vpQOuqZBwcSZqmPtl
fUgLqzl4sztvrh+yglj3GTQKDEP9v5f+e713xGtqS+vm+pKntSZcsmkhLrSvt9fXrg+WGZmMiWA2
Xr/kf30CYp419/9+8fVl26yZ7851dbz+4utrUTJuHF9aoZw7JtbrH3n9ZJrr1cl2ABCuL9m01S+u
q4VjnGQPdbOtMQTfS8NIH5iZ/05pGx1Hw7oFRF6cJ8Kq7q8P3gLrH6yVvfvvtWJWFSFukPlzXcs0
LI2RReb1cJPbuX1Ps9/+971D6myXOiL9KJF9UFUem7aoIGNosRtv/+9jEpLaXVcXIkDny+eTxjZP
a/Gc9d7d4lMdqKVlVtQO4t73c+3OTk/x+oGVZv/zMNnd+0DX8mYWxbotxO9D+h/CjP++bsqhHBUL
S+/1B7l67ZBdkd4TeDdcmnoO/51RS5PGaI3lBipyf1d3ZfwgaJI9mFn92ETxdLp+2fWBkszcEAvU
HK4fXr/WgLIe2i3K8et3XV/DUVFgSchv2cNNga/H/n1RWf49XO7lxrKGjzjqoISsr5tuqUiSyjZR
5uH8v34ZBMwjk/vk9voVVH73empYp3Th/KvnVB602HfuMYu69ySItVsj8cgymBb3/voJQwL31BuG
M9cPr58AmCIubUHBSPKGBjk2kYySLStQKetvruzzf1+b0DslzKx394XZZjtvRjEBzjJ5aHBDhMSz
5FvLhYwWuLKNdpZvQQ6H3/IA6jl9ELLHG2rl9A8m+qGeVRAqtGaZXB+oXRbSskjzNJeJaqOJicPT
CAuJVlJfBHj4f56tH8LXe60kWX5ka/jo79ZolYhw6JvrM+KaS+bXN3J1CQ2rhPH67PowXoWS6wOb
WoST1xdB1w5732TiPWUAX+r5KfknvFp13jpld/emmwttFskudjU+/PdAjYzV4fpxeXU9KFG+itV4
NKxOmm79E8gmwnnkXP1HdgvYDRokTQG4uzfXB7OV00LAUbfyN/7fU7Pwv9LchIHRV2Afr59WasEh
en2agZ0B+Z9njDkA5zO0g7L374h5MxEkOZyRzHMYIV6P4r9PA3s5rV2ZPewT4g5wmGFfEFtttjQs
dsPPPIjvCFpEUbf7ifiv0DYeY3Idb+pBvbkc1lNKHNhOGuIjmYW/nVZVbc6Pqf0TK065vf6//x3t
67PrO8AMK9mKmGOlkZJ20gcz7PJYHCRBbTeOVTdHh01C3mbdRtOH/Sic54L/2rYnHPqYOnTeYU4B
o6Mm9wDSL5odZh0m5tWUVq2Ka3d9s67PSqAN2xYsCPddZdz0kC3i1mHQZTWQ+PJiOv+vA4NFmePm
+D0IRdcINK2M6PfTcGsT+0uUiba17HM9dtNNnzjjvwdLpNNNZK5Hrpw/SsNsb7D8tjd+1QIdvz6t
PF8Z2+vTa/Tq9dn1IXejFrWTDw1j1c7XaxxLY7UYdCg6/r8nVuO71TEtAQGsHtH137w+XP/h/z4c
SguyjEFuZrR6mJZVo3g9HPXVc3p9KhcaXlXpzuF/78z1PP3vw+sz3xiJt8LAy+JdwwnkwVplf/89
2INI9oOwT/mqvb+eB9eHdP1wZMSxW9L+fH2piWzCHWKPauQaa6CuiQaOpnh/VV3/KYy+I33UqvCA
ra6xf0/dwRyPOZAvTPIc05UP0QpiDK4P1w+zFAqxkWq/HSXleCIYUm6W3lWkomjZdHK9OrSI6ZL1
NG/ikmjdhHzqUPdadjGmHu3p/Xz7xfRkNCtYl3qE3NiawDms9DOj861ZKnyj+W1Zt8kGRhmD0qVJ
zg5amNs4GgLm7f1mnMtLaXCLqPzWDn0oqye9lQFLRsMInc5i0w5HcAPr1nbRH3Dfm4dlJEHI8cik
dV9lJ6udYAiDin1QZLH08S6VBFGSBK6pkvkIMsGQGy6LRnYnTMMJZmPWtpEmiYVR5g72P3i65dkS
xbFqGvp3RBKlvXhvx5bMwrnYgV9KtzZGv1oO5yTu9A03R5zJSV2HPYaMZDgDfkVPkjHS1XRGr3FG
UwUvVQCULd2N7ZoRLS1UuLQoGE4HS2OO5Bt7fdiAqOg9eo1q+u1dDoynfKJS+P5F+ed4zrMgJWAr
qjIdrikRpalBu1rpgG8t8s9nQjNb9ZtFOLJ1lFTBtNjePoJ1ozXyIM2EgwCHLhUOR1okeMX7UaCL
GV98b21dEgRJPdZ/u9y617XFMGDHuM6xyveWNmME1tD7D6O2p6JYAuaPHxTPydab8e83mpPDJkKm
4y3UngJvjgceDfkm/3hc+fMh9x4mEEgHJp76GTEt6RkeCQx6xRvd4NLFMz/EAIO92NPJ2hoEzClc
T4n2KyOyZbrpdj2DzMyRt0Wy/Nh8Mqh6bpQtm2zNjS61OXy1JXQkk0s0MEZFWNM8Mm9MXBJz9EyE
NETPdd6TgOvgE8PBHRa0EyyBKXzJ9SJw5IoUgbW8mUz5GnG/CKG8bshlJh+0ZITj8buc1k9hQiwq
QJUzQ/Syb4dW25VxHz3MENeX1vvbFKTqxXr8OSttJz02gqOhwrUAVI6VnNDK7Ww/+dbgsG7qiWxi
Y1re/JaGBQ1IQ/txiUiEa2SlR8ugk+dn+gPEBS+w5iKMEvU0G96OIFzkIwlSLE3oTFvZIWn5V94a
w25ppyGck6LZad5LolXVxs7KaNsVFf0ZVe1sR6vPS8IPHCWdwdQw7uIpk6Ap5+Ogf7LzTwJ/dtV2
6B77nKjWjrwu+vlbx2/eDanAswBI8ixCj6V6QZFrATvKkoAUz3JDNWgEC/zVjU9g6kbOU7nJ3ORg
C03fKJBdTiZeAIm1ApEkmK+C+qjVwyojfcWDGKobw8GwYpvPza+xrz6juO2AOtXf2fK2mDnwtSL5
Qpxbhr35TITis0IvydQFWup48kGmrrMNOQ1eSK9tmgeXlhkiYCcyf2nfgDBx3rPRvtQTQ/vCPwuT
LyuN8dbSqf5Z07OtInVYNv05WgYCZKt5TzyvQ7pslRzmvyRn069+yqvhwxgIlNflfC8yKv9hWXG9
NY1AotEZ9AlW6ArI5IBmGLBhzDkRdPUAECz7VBykTdcQCqxZ2rGZKLISYbSB3HPs9bBwafgTKXCy
ml1X2tED2YZyy2gnC6bWfXamMrSqgYVAA0NbFG9k3Beh4TPw7juZbvq+fEUvislRsoee8pS8JNSb
TkeQ8JoTizJ62vZa8QLM/wF0mrfpX5UDga5Nc3z349FLze9ay7/L1PzqW4uwwA4yv84eig73vhqH
eeeVDAtSAy27V6AjSub4zaALOpXA/sa5ftSz9tKujapqXgexP1bvEr0w8gcnSGV7JTZw77rtpDmr
3bm5U0m2SWuHbskq1G3j6Vgb3BRKNEIO8D5YL6yaThxkxrEr0zsXIcamKepLmde/peUe29b57FM2
XpO4T7yiDIVeHBCq0A+KJHktY4Sv3htvJGlmMajqsEWBvh2sDCLPqPLQ0UijNzU5bzS7msLI0r48
yEZJpBCip9ZWECplStfZz1P3RMwbY+hS7OkC7O2FTmZSPVeTvhOkeu+8xEE/jGYltTnNtPrN1+vs
RgVx4q0MsT/KSqCNFy/zIosQ/gy48OWrnpxXs54flBOYpdPunHi6XUBz5g7kuZ78ScNxbmsw1l7d
wxmsTSZqoj/mUYRM29mPqRZ6KVn373PafPhx8eQ0w3ly0DTq40sii0OPBiefOCcy2e9AsoGmUecE
cCCCNsBoXWGHecMOXOtCq+P6hCpvF4e2r0eauDPMOPjQQAPIrojtj1lOH2RTlxu30J57D5CNTM33
vsy/RnB6Vju94y/7QbaLLtbaLyo9DqJ8mrGRB4Ve/2kG4OUpHCaVo6jmeDwKQsT2NWMANH8WvaN+
2TOABKbWH+NheCDTiAxBj/74KN2fXvSgKbjDkrFN1HslQP4CUN5oYiTyUq/ANhVnU1YPOWiejbGM
9lb4/n5y/ON72QPogzZ0rCdbwtvPEcvPyCMScjRJYz8RilFf8A0j4XPBpptckU1EZ4eusLS/9FKe
c318G/ij2Pq9pogwIH0WL36nnVj5HhGXNZthcDn08cUgmb62zb3MxsNUR7v+0I/VruewsEiw82d2
OG2Y7aXU/yMoYLe5pHSpDpI8Nb0nWGzyz3kN63OwcuYp1W5MuXpHL/opCiKUc/Rp1dS9OoM8m768
H7wiIM/hoZHxh12yb8RCRnTDWLy7eOrhk9YqYDRDyoMg+nPh3GAiADa+omzojJGKZtp6lo7AeNgL
9hlHn91yXV6IHu2oA1KdXhWXy/DqSJrKS+FNGzg8d0U29ZvWhQioCwRHVhk/1U7x08ip25SyGMPW
H0iMxHTYJfpR6f4f16KInBPI2VWsTlZPld0M0ccgue6Wwdw5wLzdXt1adO8gp+QhiDtHK5iGthEo
UbRTIHdfYRAidIppoVn0DjtlcZBdDiORJwsLulGGg+n6GP49b6OysQzLx76EEaVyTd+ZFsyGvkv/
EAAvI9j23OCoJB/8b30ahrMBiIzdmH3wIvmkiRnspj98CAlpfNZSdC/DR9f7u1iBFO1TMor93A8L
WgQdA44CYXxY6RoXD0VYK7KgjekIDLpe0rHOD+WivCMhk69uCryHO/igmm9DUhvPI5dnDV8nS89C
q0mYG2EoZpwubfrHYPkJcSehaiK/Z0nbc5zWv4SMJhthDIyVrOeo9wgqqf4akOu8pcMlYZAIFqUe
+ZzV7RC3J4diMZbVRfkMDckXAXV1i4HohVr7xWNoEdjxmhVhTl+zzQ4g99R08XxuNc4c5t6wJgxy
N3cIkMp6OKrta262XB1j4HSLfmercqIYL/KN8KjBnALdRpz+KvrZ8mTXKyHLnuC9TeOzXY9bw7Qn
CitCM1IXtoMz3Gvj1BxTLb+3YgpyMmkr0672Fp2ptl1GCtpE7TFpW71ThjSEnp0k/gvfCnZqjmYv
MVquAE4a7Zem32da58fIsSaSgSXTykvZgDEDcS82BWrbw2LHXdhDxPTHLMgW+7YbfLSpw4+t3RC1
fE4JZq1oQgN8RHuXN1usjPeZEmKnV+07kIWboVogPtcrovmjFQRXT76BWb9OnhvhUgmhgfJoEmxa
PaburFMwk0jQK2+PaMkmGtIdg8zB3OPMuELsz2wAAanGmcx2x9wJa34ydefcZlyBCUc4F4RKMJX8
sd1IhYWEOFxuE8PZp870sUw3KGeeCxSpG3JB2m1pcJyIEr/gxEA2srBfd/AqyXltwduvGmS+VdsW
QA95M/uTZuwcAo82vq09ilrsFIDbdZGqN3BQsULNCKj3K12O9I+chU2zTqAD31Vi/TUdbd5FpgKW
jIUUoiHb06IAb0dFaPuc/bWGd4DChNjEBP8KNb5MExhJufVrObLaOBPtfhtqEusmLUQbvKCpP6Se
bkKVc8OclNON5nOWuLb5ScPlhwzl5qRyptYmg/uZqKLcNP4A7CtDpDIYKC0j1PPaXr9hm9IjDk2T
wb6X74UNl9aYpoNrKI86IGsCUHM99BT5lhktOGp50lLOtroTm75onrOiwo7k3ADGDJea+nmUPqm+
NCk2TpHsRxLHoXYuFwcJeyO+Z8P/asolCxGyNZymw4Nbje9uP35BEj0s8xw4pvFRT6kNLXkE0Yv5
Ipo6Gz7JWAXMQfRGPKrcfRh6D1tGVt4qb2CA0uoMsv33zJYk2pfWUyT/DEIH1Q1DlAQxEnd0Nwqn
pLotbHEWhsOlG0vynJhjdLp717DrUHU1hkmq3xM48mwqUjH9odrFyfwniWyFFtB9YKBCgEsWwWxe
3jz/j+doiETMlcVXyimQMqPApsAEXxeHmVmHMxRbYs43qhuYNyR7raluq+IZbJ7PsDM6cE4GXZNY
2ykz2Ikpgy8102qrmY4VeDd9DLCTph/aBbLB/QHNSeVux1Z/04qCUctg7qMJ5t4UEYZXgEFr3SGI
lfxKWqT3tnWkvuirggJjdDc2VSW7r/FOz49U0jbU4YKUqtQPjFo5/BryEApfCyK0uVVrGYHnZd+z
m7wlzCnneSgDTcEGzHxzPrrzay3SYhuZ+0IwkK7woeJBjbcOOTC1GN7yKl471Oz8o4x3zXe6gBsC
s5LOoNNKXp22zzCRzk7+PE3cvW1SvXfNSMmhHMmYsGc8nBAS7bs+DOXvJiIjI0+ai4yTnUWQyM6f
p1OTm38LDcNukkF+X3lDrfxCkfTMQLzeaWhUNi1X/NbXXPaGPpfSOPaXat75UIDnmXY7eq42jPIY
OluNLbDFiVAw1cp6vH9FRC8kTb/rqDjrrgbUPGtIFopsRk9pf0gAbGwQLbmbrja/RwvsVPFsOG5F
4pbx4RrawV0m+ic+ah6r+a5rUKfwur/hzXxSUY+71kwuC8hhyL55HpAGC4VguesSIlzvJ+6mXIoY
DqtPJDFIv9Uv+ZaXyCdiOWWNMgg6L5X74hvTae6AkcCZI0ve6u5UJz4r3iyQKA9p7pt7bY1cTpr5
XNg61Pe0GnZpyj5Np/ZvmvGFaxQZCKL6dTl0tl087/k+puBDDPg2ORIr9JwbphaSgLV/wUgabcY2
Qj307U+vrWe90tt+csuBahNhqr2gOCO6GuvEqch9tqksUZFFwcu1iciWXm/bIa951x3zozXQUpVo
JmjY/qk5eJtqtB60IqdlKKw3xdzSiEcVkv6z8lT8+JzY4ilenINRUKCLmFA+VicqAEh77GE9E3Zr
O1gIjSEJ07C695P4oflh4Y2Y/Iw4K6dEPRSCnZrT4afJRmJRhP6WdAQ1zGZNHtT4BIC02KHhus9c
dWasgNFPKy6iiGXIJvA8ruTW2Xo0PuPK+3SH/qXXOTFz+4Xsi0fTqUIRk1NIBDAUcIJk55u+42rB
1oVC/NBb+tsg7b+aq+gro3TrLbLrMp1mTMb9311SC8eEOrbDJW/hgLMAIINb4c3Ge7RuXj0tPi+Q
CkFqn3PTWWjc9V9NO+1aV3spiCTeuIk1BmNN4a3bqBkizhaqmKGqfaziQt/YoripI/m3ElgokmEB
Son8qRse3UKcrNLpA1MbqKkq5Pc6gOop07RQrPm8g29ssYITRZ/VX0mZHABX3HRpstNz+zvxOvpU
HVNAklSJUkz35txccodA0a4tjo0iMnXQmy2q8M/c6JGLmiR02+k2yxk8ZxL9W1QBDra3/AmnIblz
0wqR8HiuNAO+k2MkG0yP0Wj9iSQWiij6XSrtySRKaHLq5EnLP2AmVvZiBlqso8YazcsMeyy0pPHl
DvJo+uljPTJZxwH4LaP1YCfFx2yo17zCV03aAvSrmv85HS9zPt7WGfK8KP6khPgkWDXZuLXa2c38
MTSrL0/nRq6VPorApYY9bqK2ozZfO5XTnileElozrVk9NQmAN+kmJB++TSJF3lfnsiBOqbb/lN4o
mKBr70s8nvUWhLRf3Zos4cL19rKuvaAcgdxVcpuO6VtadCL4be3my7aKv1HToLU064cSWqN0SxYX
pyNtyZbg8U5LNW4j8uNROeHVNpoTPqNHU1OI03H+4rI4zCNYwoRs0CzTaeoNleJsRHO+CCvUmanC
4IrxglRjoAdymTKSEtN8t8TuCQflpyPaj2JZ7hScL8Zqzi1XyKuTQ2vThtCvajSYXrw3uyxwxwHB
sUZaVLZcMC/dQK1d9q1tbW3wBtx/DPIoi8AzubrUoqsDmQ5Q9JGBT94AZJ1/qrH8P5NL88aln7Kx
qOg4i6tbq3gZRB4SoHrfJfItUYzA11NwmYmYQlii72KHEwX/xGUpoj0d8bfIlRc6t3cRoHx2CfjQ
itbYkkJ0KkT5KBPzvZwcwUYvoazFT+X5UJ6E5MZYpY9XqUCs05Shedwc2I09Eqr91sjsi93vEy5Q
eQSbT6byEoX4Xt7s5tw10TvlAXqMhBIlolF/1hjkdAZhK8Ns51uvNA+ojGjrZbNFydDG5ENq59pt
tAt7zdeppLe7DO6OvOwqrG1nZE8/+btyAUWziCI/VN1tVWsMCPgBWy/Xvtj3bma8ECKNvMO0aPgm
S5CVhGTFkxffqHRk0wg5gdm+FjSZTWzxbO/nvjRutIIJVosTgUmEy0bNS3TsGcZ+nv32iD0u3XQz
GUyTYZV/tLkHGu/m/f764b/XwNBnXJd9EYUuFg5A/I3JvUoSNu6WNVkGa/rT9OaJFBg3ARaOO81B
68/H2sWSjsnpw6GPbAj0p641aAf+n91iUKgOIqLTB8Serc3LUnT9XlGhdyP3MNXRgEzlI/nCn4Ms
VmcXd59FG4/CUP7ejX5dMjuDuTA+0ZFxr+mRu2W6iMk5Lt61AaBqbVHaO6PxE1UeFw0VdhlFf61M
DAEtIi8EGyB8C4izXvE/OSxLXnuTjmvJlminxEXDF7lfiW9+qR759swiHA3RERIzgHQ6VtI3X/0c
6Le9a2bttl1/XbpOYCwH+dQI+d73XuDngT2sSJZYqkDN2XnRnT9lc9dkQm2yYnysYqbPhecdu0bQ
0nTvchM3uet9d5MNxD9u72e7eMjW0YGvlbQNp+4k9HgM+s7iivBJgcdVdkM+RhW2cTsxw5chxfXI
ZW0dKyUI1LHZvR2sOBHAJlB26A5EAsNtYKLmlguhMe62md3cdZl6m8o1aHHK1D6yyt8xXfpbCWkj
pr2t2+yUrdjnBjtbzAcsa+sn+ls6u7d+/Gv2FjPZjjw0jw1nk3oVy2P2WI4vkZVCF/LYoyWxFW+w
WG8mCcthqqfA8zP2zq49bpip7rNUN15zn9Uadiy7W1osU0k+lJGexED3xVHiwh77ydHL1770iq3W
iRShRfwGYwQLu2fucTPpAUIPlsFVdOgSO0TnkCbVEKxtz60yMaubvMfmOm1dNIIh7TzfE2TKd5kn
i1nYTveczwUnfznSqowUwxUQKljcmbiPcmIPp5G75FWFF+SOY+BoUk9GARBQt0C+qLpBVkXDym6+
86yF/VKNh2Kmz2wUtn80xVGWctjMMYOpfqH55Lr550CTj7tNrW0qRA99USfHOFNrAW2+21hcNnQr
Y3AnU3evlyWDFdP+W6+jp+ijpcMSGLlG7SrPPT1LZLLdTYw1cKAYeYgczsqqptk56PhO1EXhrwvQ
qDRbv7KhpM+MPZw1sWZo6filyzAyL+OEgYyQ77sESgXl3Wbq8uGhJTM97Ik3WoH8J/ryt7HdBsVA
32aCqGGMtDWppZpjplqIH9wRklZEQTuk+q0c9V1JTbmZXZzT6UJiudDv/EZYe6EP7Q5C5HFpM3fj
5NU2MQlsWWJuDnEs+tNIvz33ELhn+fTiVIhMdfnM1Iz3v1qQ/tCRjdI+uylq2ursW+HUZg7RK2oH
iwGKRFulZ+kyP207mvaNNWmYYuFBFn65XaTFzXjs30D0bCt7rT9rrHGLOto5K2mR1i+Vs1gH16xR
M4t6vhH9OhPqkNMQv4GGz8076tqCPHG8G1uRcFpoo8CA3dMI5EJjm+XYL2XRlYFrVFEAcqVCy4nr
tckCItsqAFDrJXlXTPyKfOYStorODoQQa55Ce7ZF9iodjm1kSOeQpTkCJi57bD4vncN/3Nr8SvxE
dGJih2WNkYzjqVfbtxEW5+UZ1Od0iusHnRYKZ1S1iXhXtkneg/vuO7Z7/G6jmXcEjSimzlRZLrOe
reM1dZDF6iDYuBMvXBKxOohqz7DYghGz89VtnRDeglf2U3eE/FOa0VZl86s14rpUrnruI7yeyIC6
fUUQDUu0vJvShS/SfgUpQbR14r+N5Qyh6w03MTNUGoe+CRglnmmbO803/GYO0ZzdK33QCJ/2cMAo
j9iNCmNC26CnNenQmYSNDCRsVpzJdgRujQsJ139zK2bJcjNV5hFQSb1QVticc6IxvqfY/tTNXzUt
36BnCLcAFG6390vv6JBxIvrQ0SfwLb5bmM5OL3BQMDKEXtNjMqHvoY3qMjJjdkjxyRK17RPt3e+E
tx2MjsC1NK9vmfy522LxSMcTzHQYewW6QaXDPgdzLxUr+9o9YB8RwMTIQ27bx8yK5hsn0pltsPUR
FZIcN66nnQYLHh3yo9QKfdd59zAuKAz1+UVNxmHpdbrCU/csFRMRZ5SBGVd9MI2+QaFYLPz18W3S
y/fCYURm/ZoqvffY7bMJ5q6o1ITUiO3AMDGATnyNmv3Q4Ru/i8kj0WrCrAl3Csde++5q9W7F5HoV
0W0+oK0Uw/fo0dBvMlrwqCufJE0B8t58uL+VQ/PDelYR28MMesMWg86ntrrXEnc+TS7RBWWWPWii
gZ5vz5xyS1NvaqQooaHY87krE79vqh/dGv9KpVOxOOPBYO3Zr9DtsS7+ot0gvRL6KfNedsam2/3h
P8o4q5KM9otd7BMQuIgNw1zLDqVOoHMXWfdt72c3dc+5bbVhzEHezI2PPJAhuNH69jaR43hpvK2F
ejb0JkHaxvA5z/Udd9iMKtjaiAb7XFdX6ECa3Zythl3JvoPQNgTyS/OdYbJiq5A9mrofBUlL6zWp
7ZRnNE6KuB7uKgdnrvZFr3380OID01cdtJO4qJ4x2zJVX667slkEW6OuR1ineFcMfdnH/tLfpeuD
TfetREl7c33JKVqijOg8NLnDf9uvETTRdCiRP6LJNVlLCVb3NB+Kf6fmsGlZh6PGeMqGNOM80F97
8BKhYZpuEFsHz3HsUCz+a5wmApcbPe26L8dtF7GRKUd8ENmmm+r22E79k3KbZW9mVrpVXXGZkIwx
O2Y6Z3VFu+fiIdjYG3I4whOzWiZxlHCssbj0wVTQHd5aXT9cVOP9KSoOaLUUm7Ixuov0ZUOG987j
pu81MFkk4w2oY3ddNNPkp80ok+nvOBhQxF3G8tlgvFgOysKm/2haSC44uiiFyq3fuXclE7GwWUQf
ULRuI6yDihErzJw1aGP8ybo5jBwliS+8ybth2gH+RrkYXfwlvo0d9ipsy3a52STBqOX0Y4zxxiB/
gCJn+mHJBR7leveG1T20Q04bxolfipn5p+C+FEOQ7rT5dyI/OIss45LalgplVcY7rSAZoTW8X9dG
o1nKl0mqaCPAIAfurAduP7M+W8u3mLxDZxGTnf26DifoUhZf7YS3VncltZ9GiFE1x6fRap67HDGF
5OQy+yd8HCe/Q+ETR8k2SjsoHoO5cX3xtTpOKMShk/S+aQWR6Z5NlNcF85etip2jj+TnBqPis7HG
jMeNxrS95gC44rsvMFviI6ppvu6myANqkxXkJTOnNl0yimCB3Dj1fKcspge2iN6TexQorCpBNC7b
wUS6r7rbeciLPbKM46yiO+JCsL7Qi8iNCamOy8+M5/m1rOyfbpluhRjuqFLBFienPOIrODs1BEH9
LhcDZ/danTFHuXOyRFDO9iWdE+vQ2vJoTOSgl9OjNi/G7YAWyEQHvKvTQ9lR4krf+jFza9hUTv+q
1XKhz5VzM+C4mTgzW0RPnZecJLM0em6fppDybBAWmyXevNOk9MN+qQNfJJwt6UMBmSGIWevrbg9W
6Yhmklt5rpv4+5uPwiFOLJosEqe1n9gePnOR/5VdsnD2m/ux5X0RKeGF5K3vnKX/iC2akFm22ukz
JmgWGU9m7cWBAFFGh4GJrc1hVp3aIXxihb3JZPbM+//H/ds1nR/G9Ato09L07319o41sq+z4Z+qn
P73p/jSFfPXm/pEpRBSYmQYn3yU4y4co1UZsB4SxqneYo2qkBjsCSTaRB95mKJeWLb/O1NmNrBOg
tL//h6/zWI5cydL0q5TVumEN5RBj07MIzRAMQZXMDSwFE1prPP18cOZN5s2qrg0MLiMYjHC4n/ML
zeudZZmBE5uzWVkDPZ+TWrLCdueuGyzEH/ajMW5tfkGZn29TFm7PUj4ZbfgDcbOMyHM5bHMVWBv0
96B6y+z6BZ8potFZfi7Njebx5GRNR13Z3aVmh/px9lWPHbDpw7p1QiB1qlngywDvtJjtZ5QRgJ2n
fbf1NxKazjqY3NMAJG2VaUgjAL0OSxVMrxvsBzFpiygMTkWu4FpppEcLtlqclem2GYW6BjYn2F30
yzaztlo/+KiNFSUWLOVNZ2IU1vj5x+a+4lDqw+jE3TGAeO2WDSv8diyityAvZ9Gp5s7IFP5uXDlN
iygO21sOYbMH2tg/a1PgHohsLIca73FHhNp6sLPHoKguRosRBDLVvI1w1adgXR2i5fC9xcmKOQqV
pMuX4ahiXGXERzT1rsC/Ef0bCjJWA0mMAXMnkFPbslGKdV+cm0nVDlnabfpM8VdlzKasqHd5prFv
JSYcZiH/vSFbO8F0ClMWIC8os7VaNHvfwbjdV7FdAHGkuUq9dhMFunL3KRmqddXVbAEa/6JobPr7
LP/uk9ArI8woXV8JV8qof7Ga8myqzS51k3HdaOx3kya2iAcZkIUSFFm8/tL4xtfCPPgGqyY+gTbp
sB8uGIfcFNDcO/cNj5QvBL/M0nkmg7IdsIGD03IwOJQGPtuIwdfPEFbOQa+ew74F7aHdFX6SbjTC
A1ZqXQbdnaE8bEeLEiPFEaxrUekv9RA+grBkO4oOlWg6iBqZdZ9NxoNnRDeTNWXj2O02rqatW2h7
jyc5ZNFlm5Mgw5pyHUVEI3HsjMJqoZeDsQJGScnx2ewU4GLqlKg5XO4wD7Zjp23spmFXQrDRxbNg
USjJ0Ryq717UfY9rchXRtNDKW1K2LT8aKH9e/kkPrO/hIN7aLkevX18ZalJsEb8nXzYirFByareC
r4RkSdgXWUXwTDkb+fQYCPs5soedqht3ZcBWVWn0I/I70D1MMDotD0RRO+3i+EMzlXWpFjwwkIbo
XHMjSp6wav+1ypANjL+ahokPW3xHUPdq2UTikiZ/mTx3VY2TuQ0a7cnFh7Us3degnRHxYXBUeoAU
AO1wgUiHo0jxPc11Atyp86Si4tZ6+RnBow7kVfdQdsRiGh8ybG5bJ4hjGNp5xS2FyLBwp/GYte4q
nAQuSnQhY3I00EkhzepshFPdDJF+qWq8yhTVRmsfQJraPbom4WXDhVYgnIe+0diwiRVLLhloNBKA
4ZpPMQad0E2QFxNG9SVT25UCSrXENXQI9bOl2XiGohsYEXNvC283P/LIC7xMWSwWZpDBTYfq45Xi
Whr1vagGZ0mukWM3pnULpTQuSWvV6wxMT++AfByag96SDfZJp1TKN5QcsHoktrroKxQkwaXqNv/a
nnx5kmicS+07QvCsjaFW8Fybtq3WPqcqITBUkWZG+laB2F27FpsSNoo9bJU5DYieVIjshOqPBAfY
/Xr159LRNm1lHlvbRg+lwBkyZs1G0MLOCWi2zakvzOak5WF7IgAxkdbrlR3wkX5RK8Vwl9ZmcYtM
Jb5xrJ7vZUVew39Ep4jHpuWhBekFvrashFpvfzbTURm6NbaG5VlWAQcgDyHM149Jot6PWMedYS2m
urgRhylvwMUeChXxDlllYO96X7rq7r3D3CvBwHTDuw1WHxMRSIel3+vKnewH2Hq4DiX29fOs8gK3
ZBdAqCRtzTuTdbVVN0sQdgIZl7/qktBZaoj6nGUPtLtG0C4RAW0R92dz6H5eONtdHTPr93/Um+wN
kNLpSWj91V8rLVQszCN5Uv3+ozrBWu3eB2EkJ5X1ST5iPRWIC2eRTaGX3iXC0/Ox9ABO5UXf7GXR
cvN49oCb1uEQtY9u5ScHvSSWmPl9y5Ojca54ICwT6DfNMrOHU6+y+MqhY+XWSx+w3p0sRokbbSE2
mKv3iX2vP+JVSNBsftkqQXUu1t67ypdy3OKFrIt5kq/Uh1g2Tp7jE5Cge9+W6Y7jtLKUxRDm6al3
9ae0VHgfqno2Sq1+kPNojCSUUZVHOZHIAPWVmettZGsTieUIphdWTZJf5UUkZbWJK35aSGUFwbK1
crQu+rReymYQzfmVFwx3FR7MrOJznzScAlBXJLU+5onrceA8kG0JUuibpjHCMyH2YJP3Q3IhBT8j
B4riikSdvcr9sLvFSGqualQVHsaqtJYe7JtH9l7V0u+t5Lkh+sbvTvQvwYSenZ0I+1M2iGyRKG3+
2ayKN0xloUtW2YvTRem3ocigDUbG92wCyJ44+Y9mYEeRklMhw5EvO7Vg4ZjUizewo1lUR6JVQHJT
VGhMKwJ+gDUx252O3lO+DciFvJGIOBjNVH5PKvtqg/D/GvbRq5MF1ReVMwG7t9p91cndLuIoGTdh
4WON4mrlFTN5dDUTmyVoNlyWdX5cQKmcFDY/XVleZYPmazaLhFesZVE2VCHBochPFLY7TPXer/CH
tQXEbCWLzTxBbuvOuhscFPV+vQZezznwafJooi/zYDlVtrpRDA0V4rmPnN8lJ7gdStG9v1XZkNVe
u81qclqyi5x/UFRw/l1Avj8vwbPBSN9NXYxdJCnQM25B6a4tRYQlaBGc+Jkp60YZogdEDMJlpYnm
c5oo97ooep8c8XVyvOBHmYovALzdl97SHSyQG2izvZ0QVXHLg5LlxsHWe2fD4bXj95/q5MWN7lPv
dZ9EjpRLINawB/gHTfF0zezCeh0sPV/6fj/dXC3MN66VIreT1t0edL+zxbXZO2NrWq+MMlafQRRG
CCYFl1KNb9mk6/dGkSK0YFg9qQlygW0clPd8cUgU+Xl8H3N02hpoLZzi2Ey2bYlKSpKR4ErjfjzF
wmi2RgaqIDNJ/remlp60dtS3KNv4J83VrS0/FPsYxxABchZcfmX7DNDJtoDavzNEFFzZjbCl02zr
m5/s0ZWwvjecwxd144832TUUk0JU5q+uQ1f/0dWA5nxT8fjedo1g9W3jB9BT0RHvs23voW2K2jLh
DFlHwHPblUUfrHvsQldFpZL18/prqtc4K0fetNbDqb/KC/ay9tJATmIji9rcT+tg4vpGIbYFSxvG
3RGxbFR9/Ds9LIf3cUFEUNnRvWpPEvz7hJsfQlVE+sH6X5rCRfYGnhKnQWeX46ICxrKHDAwv4Wqg
KrwCtDOsZV2fO96V3T0YfRQ3yQnRT9bZvbHqR+SZZKkPvPQeibKdLMmJ4Ke5uwj3PODMzCEvwhQe
xs38hj7qwHNWpHIt/a791Y/8x0pH2u4sqwrXyZB0q3Z5hYX6kCTNStV70BUEUJqNEpn877CDDNaw
EeFjKlNMLEuvzzaPBYAAcyWxyXj5Xq7LCgE+4rjvPWUR4XxCTfPlYwrZkAu/OVuk1NGcdpCB6euz
5o3qTgbuMyXhTfDF/F8qfWGpO0UjxC8Hyo7yIhvgoZIOngdPUwF8PHatO38+gJZBZdx3xH/OfloC
a0E18DNRw5okj8gveoFQhZjg4+QtCUfDzt4yPXevoQ/xxi2Jp8v61HYfkPtQH9x5u1uW0GKUoKV/
lh/yAlUoMeI27Y1ZuZb1bcCJqG+LF7I4NuJEA/aqEanLVGA5qwW9cqhtvk0LeduMOJdmQ4eUuVAO
sqqKYlpl+f1W1n60dy7EtSRVfvxRL4t/1And0e7SMl73DjFUfK/GQ6CPPy+qWl/Dlr91MsGLp4Et
PmkR5AO1iIvPJO2+C7Owvih29txoWnNnWoa5dbQoWLupgeoHGvDPZq6RPoPhkekO66mvoctUJeEL
jpeYGrNggspQ1rUxHhxUtrwxMlagwln/suF+LMv0bSwQ9Wxr/ZMvahUEae5wYu+Vff+y07UOWVGV
1P1C7Q1/56UZR+sGapejp18KV3vFn1y5IZidHzIdmcHQngAkDO2mTIvkpVNJoo1Kom0UKFyfLW/J
BOm6fekqv9hrZZVsVAhid3nrp8/OON4RjMy+aL2Rw3ryvEMadNHNM/0f8uUm3eE/WA752c7T7t7z
yTIM84D5fYCgJKcVgQ3MLN/cIif5NUKS9CQvRja0p9JsgdcKB4kDhVN6CUDyZOihOSxkH7ic8y0w
bThw5uFn8dcUsntaFC9pmuS7j6kTA1iwqXTNui2hBgzDdIdui3svS1kMAc3ukL2XxagCxQI89a53
6nubhGBzVxMBAR2mhsu8VKqXsSOvGmVm+WpP5K3DIam/5En6Asyj/4ZF86llP/pWdxaUrMzHwT6f
FrkDTWChcJCfw9GuD78lHUDIOL450+1TeOINPOVZXC63SxTmdK1YhFhLb2XxoyFOlBQfZHCWHeHu
c/isdNiIGwhSHx0rKN1NXQDx7QervguMdi9L8iK7iLmfLJYzu8jsfeJljX0NB1W5yxx4XSksdU7p
HSIKOuSrVTg3yz6V4qnLJCEmWglBHx6r3zjSK/v3IbqWLCvdF+f3zvyf7jWcJUQl7CuEISb59Rrv
43svrfhm8Ro1kILDUDT9ZtmAw775cZrdvPnIEaoVWJ1fdU7dNquYEBjQHSThYK7ol0p1nGOpR9UR
LssLZ2LxqEKrQm/MuhS1jaRsBJ7c5ot4lI0CVfsVOJBipxbgBJvOKLaZDd41aQz/KfRye110iCPo
0QCPCnon5jkdVLchtR6nBJSNm/vK24b8mveWdWxJjaoRjylzrQHIxsdBGMGqiBIIRCAFHohmrgfm
uhjCEA9T5RE4tXVOmJDsOJsj6m6YTbSQrbZBpnNsbO9Ieh6B0TBM7ovaqu5tEGuk0Kvwa2mn+yqL
xHNlFDacCh85kCkNXwqFAMLcwf77SHKpNUF1J/gKXuR9pMWKtSzGWr+QWyLibpfJY5/AUELAM7xG
nodulNbkpEgSe9uPln6IeEYAh0lbMtpRfmR9a7Zjqtr3Jp/P2o5j45on2N+FqmI/DrNkEXq8i7I0
nW3detO4SGcPhtYetROpzoTAJapbc1UGgv9UzJf3fk1l5nhbKD9HyJZmHHFI7k0PC0LI7eS41yAS
25tltMFDYaFZESL0tpZFeaGDaVvtjZ39zAJCeOijg6yjg2YSDiQC0t95bmviTNv5BytLqlMf9Ok6
TpPmWQ+jb/JfrRk/QtEH3yO+qwTTR4wu5jEOUkUHcx6T2MQUqsisnydjTh/03puZvY/J3ERb6E76
c0xpgUuJk+wApco9aM3oHkh5kt/qdRISZZT5m5hnQ4UbNk2ZbPrzlk2wsVLacJMMZdpiUmDC48NV
d1Hz16PyjI/66CPCsBCqwzWbKz4uTRJiAAzq9XGCSLtuBxzX63Awjnmmx+tQRMoLJPlzz7fwuwi7
i1n3xgu8hYy0eP0vXb20PcutqxkMl8INf3b9Y1ZzUvFYz8uYMOIXvcqMJ9Wrike/+60Qdl+0ztLf
WzT3t5Y/xxRu0W/rygOEMpUdzuK1OvCMhfFPQlQ11/I21hAECOdL4UYoTDpnFd2uQxXP5zV5m6FB
q+Cp+vdaWUYZvtpPBiFrd1T2mfAPUEbMbUKqeE9WXtnLeojvBE9lpZYODrrIc2+Sfm62kL1aS2vF
TnaoZa28lZfSEeTK7DZaFChn/OwvW0bN/9y6VXAYWecvPj+NXTIQmNPSMrt4mZZd5B270OeGZOr+
o37wfG3nGCTu5dC/9wVt+rNvg3bvAo2DFtlhxz/Ji0Dok+9Raq7tMkW7pGnhfsvbjz71SLrjzz6y
2VIFYi0dxjIhMEP/UUH8/ZBljUp8er7VFRBf8k5eap9nF/CkYPFR1+nOWJ4+yrE1xZsoRcdMDobi
iFLTH/MQriRJU9cWy5VDjuy3Odg42ctsHFTwNQVcLeT6Oje8IGSQXXw1yC5lMtpwxD1j5Y56+nvD
rukQ8PuoLQzDXpFpNVZyoLwgrZxd6l0195QVdQ8+zGLLsYWnkeI08zKRbjxhhlAuZBEqU76tDZSW
ZFE3oYwqcDWPshha4YoHpP5YuLp+iVPzUVb3IdqtjYmHXDRm40utkerlCGHfyVZFqGecNKcrRtnm
Q51N71O7idke+qgt0FNiEBmPcY2uEOfR+W1pCWqCuVCM+x5fpRfdw5nkX9+tOb9btmHBhkzS8PLx
buWUMe82rRFoLmHpb6USesrjYtPkPrjoWSz9XR191lP/KJZ1ABPNBUIjW2XDNCSs7LKcqNlroiXZ
TpbGtDywVELxSbS1G7HXhRYYhhe03YZVTTx7PdT2CJQpSJceQgX3OVshrJM8QfqhQj5L9n4faBsB
2OnSmX09wotQ6vAC3sznaNFfY/wvjgjIH1plcF5UnZcf3QHWketeyi5+qufqzIVnU8Wk05s2dl6G
xoiWBOLDo2xtrAhPjDF+9jXQ042Jxc7QK85LBWlsk1XRsJGjdL0nHNlG0b2rJO7zFB3lSzpKpx5R
eiUDOL+UF0UkcqtM2criGI+vE76zaFjVxWPte2v5km5DbkybcL5uu0R/NmGNxaFzahKDjIeqQi7G
yOqEU7Z96ktB7iXSLA9cqPkwjomJ3NCv5kEBw/AxZJqmkUUUiX3Bo9UQsE6C7sEP2u4BoyVChwng
UM+niOQNBjL9+OWjh9Z6T31kJCfZH9eTemt0EC1lsZonnLO481xyTF+lYommiLt1DbFt2rE6Dxl8
ezYAQO0rhV+rikhma1j+9+DaBl3+HQ+nFJygP3sNmLBtp8aB6N9HT8Kqv7qGkn2PPR34i1V+MnRR
rhuUCY9EI61TMWklHkiu/TlSypXsWjrk+fRedW5TgjfcqIY8SUTV36bC7Rby9SxIiklnlV+8Aqii
Ug5sxpRYHGpIles8tJwXgAMn2bWJ9NfOUeEg6pbGmyKiI/+G3OvLpc056q+/IeYM9f435Cl7Kvk3
VLCGnsKs/Ap8t9t4ZWxuEjWedoAD0pWOsMeTLHZVnK30QNWfzKb+2Tq5vvFbUY31ckfSKN3AdiZP
YijRs4pP+kod1eoeMHx/V2pxvUM2GR1RJUxWNrp5n8axewECbf5w6kOdKNNbU7JMIEIeQShn9OR6
1X1NPDNvEVzojexLn5bBFr2sFPm7pC+OROawjJrv/ii2iDxjM2w2S84B9C7LfoQdgQ2016TWfaIZ
a29QwiNpI2eZEHddy/rS0cECQXTOjobI13nTYxnht4ww3BDjF3dw3ifo7wzbxFVLm+31bFs9miZY
0LlURj4onrwa3xu7KtDWVdWhSDA3yC6y1e30/EACARX9iAQVSmCbpPLFySS+ebLmiywGSW8dJswl
ZUnWyx5aSv6IpI+NMnUWQX2fx/Y5HkeBSDcBrjdLKcAO0/WpQOj/IfQBTNYaOAsphG5P9ZPlOvED
6fTgvb5I7GWr6fVn1DZgm3ffURvnGQb85eoXprfzkQ7aOkGSPcQ9SY5GUbvvRq8uEYBuv6ioNq2Q
cdTukU7FAa1Nws1QKvVzpWpPfhX3SOpglDVm7ouI8FCJNDs+tkXZ4wFijKj2j/6FMwZk7My/Qivv
j4beWFcxX0wd3KLIr2MUWrOiWHsCgnmA/wfWsjLj6k6f2FZ89G/rOtyoDUc2WSeHdQEo/DFs060s
ygY1rN6QrRf7j242SCq7ztMz5E3rmpRefXY6ZfnRAWUZtmbR+O1jmtqwy20zQeqTg2RD24bDKk4C
D8oFE8k6rckGzK7D9E4Wu9yzNllYgIZQ8cZxffHicKQ79C4gAFmsxzFYo1Sj7mTRjvOnhnTXBTKV
9wBDfVM3rXgpRh8Cm3vThsg8kbpAgt9XfwDDUrdRVXCkkXXyEoZZfYRzBW2ZvuqUGxtvqoq7pste
wQJDPXc9faWpTnTrx0xcTP1rS2wB4gx2FXfImEF5nRvzKo9vqhmqK5Xs0FrWvTd4xasx6tpBlpBS
FBc3+yq7y5pQaOodm9bf54mSXAUV0Sjryu46iKRN/erDoXqfg8MFcO1yeoX84iwrl8x0ROpfmxeg
EL3Xh4+S572X5Fo1oHLx0db9rfRrnFzkfvWU48g59Q96T656XgB/9Xx/vbltFtz5N+PcwQf96Pd3
fj/GJ5iN8UnE3q1Nx26HHEt8+qiXd+915UDCrAfZQPeP6qxipV/Icj113xIfYD7+DCcvFflJ3slL
XY5oquhJi4HYXw2epobDb2XTDne56qf7qMeH8n2ajxm6WhnXWjRr983zy4uci01Bt/jnP/77//3f
b8P/8d/yS56Mfp79A7biJUdPq/6ff1raP/9RvFffff+ff9qgG13LNR3dUFVIpEKzaP/25RZmPr21
/8rUJvCioXC/qZEurM+DN8BXmI9e3aoqG/VJgOt+GiGgcS8Pa8TF3OGsWzFMcaAXr968ZQ7mbXQ6
b6ihmT26hP72sdxrZ3rX8YABXiu7yIuTls4yq8D7lgsl7F02KpgEJBs/is37ahLG+yWdtHuTpXVP
bpjPGrUk8x5UfrFVNL9dfPSTDeTcMNDMQySTi5CgqMh2Zeb0J5Glw0neGb/u5h4op2Rs48CdBhxN
Tp6u3TVhm1+LECitZ46/ldxMvROBO27+8ycv3D8/eds0LMt0XGE4tm44zt8/+VCM4Pj80P5eYeN6
svQ0v+9bNbnH3WK+h71dk9+Ya8q1GHEmA7YxIB0yX35WR5WLbGBZeyeF5OYqNVWB4M1QX93QrpBQ
oG7wLAGcVO0CWH1/lYu2+lYmVYv7TPBcAtc/h2TDn1X9OYmb9smANHWLwXLLWqdtopPmQTGUxUQj
qTIYCuL58xgB92DtJ3UFeb8Vz2AtkuVkZ8lBtmZ5/Nv8Q/Hb/Iqh3vVtBdHS03A99bwGsY66OxF9
/s8ftGv8ywdtaSrfc9t0NChfpvn3D7p1MocNq5+9ERHp0Yvh85OfsJ+6fKgCKQuIfajlyc/4o7nP
kUWts2z/3i+oW5jC6IjuA3OqjoR14MPGfOFSa2wxzZwrO2fGD8tbzzPnW1v/2asQ1ltXsu8q/cK9
Q7PKWHdOM31pmsVYEw+fMIjZqKne3rWp6TwKT7vI9pRTDhFzvYDJ6Vn3FfLGy7pzpi9eHT8OxJgf
WQP+mDABfnBTXQOg4XJI0C2dxHDpbDs4tn1xkiVEAsfLz/rugs8zCnxdkXmLzkD5EZiLsfLMjy4M
bczsfaiumNVqYn+yyyNQHgHSIUjYh8NN9crHcdA0DN46YklOM/8tvvLJttdjK9RXFfX/HWAh671o
jeF9Bof1wXAwCQpzkWKYyuh/N+s8vDLQQvjPXw3dUv/23TBtw7YsfmaWLnRVNx3jj+WPnDLaauSK
n/E8TadnU3PMTR1EwEL8ZNV2rXdQLMM7BF15DSDIbGVJ1jdpa6N+ObfKckS6Gth0Yez63mQzgQrZ
IgMHAxUFeBwR56m+Mzox3MrSKi7QZ5bI3ow3WUWCt9t0CvqzsigbTN19sKpWP8oq2+67Y423lyzJ
y+BpBRz7SN2Q73XXke75G/aP9jYnyAoloDBecmcWTVOJLAhWz5cBarTipONT2OHFWkY2R9cOWvnW
xPEETKztkAvinFgECedEeYwMm3xrmtXBbxHLEKmfbqM5iUy8/OcFZCaQ2gQKwEcD1G3SmPMIex4h
O2eF9VUzPIs9VEFQqvPb8qDOdgzNr7tKtsgy7kOOg36CDZQD51zZURnUe7TVLtIaJh6z4CTvPi6y
Dq2cicPwUVbnHrDyj64NxlcHCOGQBABuoCvhKM8okn42Cc2fZaltzrilOE/wa9KragdnzAYUjLGC
4aCyswJ21SrP2tiGW+go67rXrO5Wsoe/TeCHrzX/EHx/xAM2x+KhDHD9hO5SHmRdWrjbvEnHrYex
9kHxlBbOx9gd3ER3isVHWd599HHm3rLox9Z94MZrHcli/MQVIlkBuOd94BVPH89feWcGLSDNHE+S
96ew79a/9RM5cXMIg9MWGR/zrPEsRF2n0dfGXJQXtSFzk5nFNSdpsR8rEdqLpsPjogI3/0e3qETT
TEVwprupk2ce4roKzvKCdlR874wXWZigyHkrxwye81af7rKpT82FbLFDJ1hpJJkxhWaoy5fp4PDM
gS0R3QjtkDEDMiBLBVZtRz8On2RJXtLELTdQy8qZXRHd5MUsgPO1BfTvuAtOWTV+r73OeELozZEl
+ZSPlOm3UvBXqUZu+wmP69/aOg/DSjZC6covrGkP6UXdy7umH6b3O1kXTz3aA33CablNyr0tHCQH
c81T15bdwhl7v4fZFm9TdF+gz3f6nVOSQ0XDAUExtKC2pTJ6922fTrhduP4N/n24MrOgecoEG0Kv
r6LXoQvfIkeJvolM4+s8wLyCoIMaazgizQfl0479FKRNglJoqThfraD+gQKV8ylzc2QpCy19yln/
Vx6Um/V/XlCBC/19QXUMA9kcfV5UWUxpnhfc3/aTseUFWV/W9hPqy+pC7hj7oiXNC3thLzeTg4LA
BWGmZC/3mbI1DeufraqGkpVs/RgrW5FyuoOuX1z/3fiPAYHe+EQXKn08ZCUakVkD+TO1Tf8UaWDQ
5Z3VYruEHGuHtXo5aCTZIxdAnh7WSyVs+6eCtNwSZe7+yYyQL2vHlaLoZ9MMi5fJCac9HqMqnEGK
HtLYa8cHeS+Llm+z7S+b8jQ1Wv4iRL4E4wpeSJD285vA2hlOjVl1p1tPcJlvxlil38YGIz6nCesH
VCPFrvYhq/lNZD/BrriFitXsfBGYOyjPe7XOs1ehIODI/l07mQb6tZCmxdrNre6ZMOyzXevW919d
09khUnaFZqi9d3UQHcn7QlmJRrdPJhnnaYWoIPz5vD2A159XfuR/T7oepSej6Z2vejrdLH6UXyHd
vtnBYL0ClmoXbupNLx77k2VhWd0TAgPw61y9fUgiGJNlWw1XVYGmiYKmec4yglm9XQX35HrU7dCa
zdHqTXunK4O7dx2ykYaS4z3S9ypmiTjmjBb6tG6Yh9t2KOx7ePYK8YZxuqBS5q/zHNepLMoTEJVO
81gTml4CZuifWbgMCBSD9im0Ecyqi14BujJ94i+pvrEBOJGkt99Ej8tLmwd7n23aruz5czqSd+cx
H8trVpRfYdRpOLyYKtR1rdyTYZ/D5T3BKurTobHRqE37zQAM4DXwxQ4qavDYt2dc4GKO5GO0I7wz
XbFSgYxWd/E3s4SeinD521gCQmyttiC5nPgbnfD7AVo9uRdfpGvsX3x8g63n3p3aNyWONm0LQ9jK
I3034vuGQk3c3tLcMzZGq3YHOxpjFkS/AHccFOjPQetNION9FeW00QoCF8iCoVkGgJoYumK/X2QR
6hkY1UoEGA7SoNkaQWl5q6YRt7LT+607Dwf9mB3i8LdpZGcnbFBMVfPkTldwdh569rjerNrRoq4M
YcRJH3FRgYCtmNmbEbz2UzB9y3gws6vN1KteTtkOAJWzMxVfvyiIoMwqTOXX2q8IjTImc5wfra7m
T0VqxpuWr95BGEV/UrTMXkHzHFa5V6k8FqMUfMPwIFFukqtnzLsUWV+108NH1Ud9PWkPsvQOkEvC
+n2O/7VOTiJfYeiST6lBctsKHbGyVcN/bLuyvm9SWKNKFDzKKks0+zrWxjNWC8Gj41bpSiB0uJWN
kXDSvRmheCCLMEXLh9zamrYa1csaSDdchnsjmcB/NUqDvAbmCUj7fALhg3CmhgRI5wzjJ84nEfku
tz6XWBI86K3/W7d27MDeuS9GbI+7goA8rikcV/TS4Qwjxp8XWUzjkf8fB+PVaFnGxdNy5OjCvSo8
uGmyCmbuZ0N1m591+DRD50ORCNo1A9hlFIf//DzR9b+fkk3HFA7BCUIPgh+nRjjq78+TkmP7lEcZ
QrxNYJSEQI2x2PeTs7VaoV/L+bg+Ib3pOs3P0tz2UZrbZM9mfqwPf+v5r+NkT7KzxtOvV/g1LoyV
attX2bRA1a5Am6vFuc9yj2rdidPgWCPGh9TIy5gU41YhhLb4o6G2Ek4BYxVOz46Tqisg0oA9hXeC
Dhvd+IEjoFR5O1mSF7NGk4GFolpqIiDk1zVOC2vEGUElo4Js2Q7GRq17tsfQ24dGdA2zyD3LKnmn
YHC4av0J8alfDZoAaQMtEgSmW6/BsOn4WbBhJc+GvXesYLRiZ+IhAJt0YP8Qo6Cof62mPnkMNedt
guT6VGnob43wv/aaF4t76PPBSk/8+q7Iexexaf/ONhpxQ82leIiLbBunVv5iZX10FC1WOLIIXFln
1UJvpxqy4mWc9HCJlaqVF+29kmQkO0jZrZBTsPiZ9yJHJhTzrtq8T2oF9gGRK6hjWp9vx2n6InR4
6GMMpMsXofPUFvpNeqymnTWb9kbVA9bs1o6kGA/Xf+2RoKKL4KsGfKYvtM2EA86BGEF6itCJWaPr
mD7zLPsuwRy6/to2bX0B+GqbO89G3Vk3CwGpJBGXPsm1fVSFNgIHtfikQoANBpF+0xSwPLIH717d
tyO4Ituy0UosoAYFacwW/P+zdl7Ljetau30iVjGHW0lWTpZz37A6MufMpz+DkFfL2yvstev8F80i
gAlSdlskMOcX8nx47ci/UDWwjJ2aB8HroM0Dye52rlimuH7j7bFK3PeyVyDFDIa9lqpJjxkFz2jo
1F+eoh872Yq+lYivIdfvuC82HN05i9LocWgDZeHyw5zjwKmXqSO1B8NPhnVfy+p2wIZ65/ZGts5s
0IQAYeNlWHrBPf9jzaLVBoDBXmJWS9bg40ErhnGRqZm28WRpeEX0eW7lvfPUuG556KnmoU5Ov+4i
pKv5PWHTg6svINz+DpOjAuLf9ASjAMHVavT2RFgUIescOb94tUcvOr9CRRvLNy/u4rvYtElFhBgs
x0rkzr24Ub+h4xV7svk9kNGXH7EYOZmeo26rugz4sGrxgqfjMTEj83sSxz9TqSsfraLI/9vS1/jP
PNP0qHIUTVcV5N+ReVH0T4+quo8UC3Hf4Uk2Ege80bOtNTx4UxhwRjsZjsZR8ZYEYT4zpbo5taip
3feq8iL6ozGCc4V+Yl4itZf30UZsREQzqIyPTTFqZvWuCPJ7Z7TjvasE3dIveyg75DTnPdmONy0Z
QanmsL0ce5MbVvGrMvOv0BTtF8lWKPV3SrKBlf6rrit5J8lVusgbxLl8K71UuqM+lFO/T04X6r42
fGkRCoVI1skUX8SOHrQBpqeIpczFfl9s/5GZ7w8B7N+NiQ1tDR5AhoNpaOHKiltWlgZY8gNGVuWq
zSEora0Oj+jabbG/SknqYszZ7UXb9bJu7/VGs6xdtLM+DYgQMzeZIgJrGLV3id1TiDHP6IpV92Wq
l/cNogzkrcyzFLbVvQ9vdZ8hMbrIZVU+2FYNyVaeNkOyPFlDBv2PGsvpANDiL8suLqFrS68JKIJ5
FJbKebQm/BvCU9vbdOCB79P5zV2nm4an/yphtIza4J1QXerWVoB5K7IVYC0QBn8tywBWIojFlYSD
+6tvmW+Ni6VWUGBn6uCEJboHJ7XXcYQjqZiUDuz+dLV098i31y9BttY1N3l1AFLvBtMvUTeh2UvD
gzTmJ1FLTEv3aIVG8eihrbPrFMjwot9LvZOrVMWjhnh76kDOheO41OuaJTgr+X01dB8Ptz5I8N2d
npXaTITcBkSzsbFxyfGGWKRdRelQTeJ7B7LRHcsNmRflpB2OVSqmyMjPYM+abBOsVnYaX9C1FjbN
wS9hYMheCyMsRHh2SML+gm6MO8/ttHpCpcidkR5sXmUfNZUEXaSvqltdaj/PIOdUywGlcnh51EIN
DwVVbXDJYHko2iLcvUNdqv7eeMGD1o5p+AuJR5arU7Gqr6ItTJnoXp5amR0gQGBG92IsoSXGtKno
9HtMm4ruf57nRCXG912q4uMKlhPNQWhMGVlSfUJ6ThWYbZb7eKoKGCiq0sBt47x2Z/xFNg8YRG1Y
xnu/LE58NwveyIXACcdD8xg7sbaVNYAASahaD3ZJPXYicP1EK5tvPwUEBW20UU2li62A1UF/J9j2
nmsfvYL1ZqHGw1tWeLvAietDJUfayiKTNyPx6f0Cc59M1sgYeLxlUa28WE2ULwq7GU+alQ/rUVPz
jeYCcIykGFmAkAJy7FfKTiuV4ADfLb6T8Zd4wZMUUg2faRwayDO6/3WILIWd4eBjXtDzpClA4Xpl
q91bfoTGLKLH36zuC0tmlEwwy8KOE20WVDP6vNtZmBp1qd/DsWGAVN/7ma4M/aw2AFDLg2Ge265+
K3Onf23BoS+tVCfX6JXDa63oC1RsnMch7tD0sbNgLtd68Npk2Cho/HmsRdMZS7DZXndBlLeGHRI9
YM8e8J3S4nVSg+oQUSTvyHxK/vfU6JqjTo1qGeWIUuXTis0c4+gyIssFIi9QKQjTJw7oxy3Qqu1O
ogXtA8occr52BrEpjnpjm3qWs9LziieDDL8LOFfzCPjKnMHY7b7UXn4f8tfhQVq+gzaU+TPEU3eD
1nrf6lHBd9AL9Cd5PF4XBvhy8KB+dtH8fMlrZVw3SYoSxdR0HOS4JHQDd9dRfqwu9czjP6/TzT+9
+0xNI0GMY7OlOLJqfcqjK0iVmINZSI9g3xB6dTEkG4qxPcldEm2rrpycuPzs0cVPjsdYYv3I8ebz
ar7Et9jBoPoxQLYqDMKBu8EV9+NZnmnmLTyRsSQWl44l1GWusdOlDZQZcV+s1Tkq/1YMqxxB1TiO
dzUZ359Urrd9k0Vf6qrV52Da0zMQBXWdse9YozcLdM+e0qCINn5JhnDnsSgXkxD+jciCmjIeVv61
xJwbSfAIvXAmStM+zq6PEa6nohgtxn63kMX+PDbNq53K+i+VDO3PGyVoJJrBm8vU+KfLn6pcpG9c
3cx761FTJTStmyHKX2ID2R5/jFZdgQQ3iKQxR8OV07KRql09Ha4jKZ61c9HZxRUSQeNgz73E6PE6
GQ8qJcxdnqTmTpyVv8/+qtl1BoKEY43PTM23aaM3k01O1toPcK5ZdNpts1OkwtqjSoCYk6noT0GC
Guu0C/qZ5Ag3ZsYPMSmRAiZZKBOjGfE+Cfdzvpa+rT1Zcc5SPz6paMX8aLruzlYrviUF1rfgG9Kf
AWKGFgy6V/SkActrsnEBl2fcZVFgHmpI1usxj+RNJEf+wRiMbKmP0GccX3/2sVS7i1GX2pOiwyht
SsJIydg9pgnWCzI23j+RPgprnT+QjKwulRkkQVDqvcN96H0SifDgOolta/F70qBk7k+rRNS2BHp5
nYScTrmftk3XO7mq1D3KrkmJxA7iVasjnAax3Q+ex9r7qhi2su+0KNyOeeiw2CXLWLmsZau+99Yi
B1mAYZgZxeBcc5AJninTfvMpx3+jkyMZpRMFKfH2VxW3wxfgOP2yJJ+yto3QmroLLczOnh69IiHn
HikOl5uqUl/SunePokscRNNJ4iWJ93D/qV+vVHXeJF15lw6XqIHFJEqiVEDKvTi7HURf5LX5Okr3
PKHsln2b/JCi040BhGvslQkgbpkt3i52amJGBTRBjA6NbOxL58Er+2qjJpH2Eo3OkiKd+SBjVHxf
+t1DrPYUwWDmrhWQreCPVe1OavpgmeVluu7Ivy/Et1axh3TtDHjKiqYYTUyIV8qwMvL6lzFtzfA8
p0IrhSZdNKVQORQQNi9u9kMbLGlf4Wh0EAtcX1kGllwcrmte1cbOguy82i5ITrOcQX37rkO8nEqJ
/ySWZOwyPWTJfH+fh37yYIzhx350pPd9aiQPU7yBdfibru7jQbMPSS2nT1GDVZ/4REGSb1j624tO
a+W1ORr8ByQ+FLW6BhAa+dmTVKMwPsUOaZNvEvLD8y5Sm4eh9/NVbmvhUhQK3SjRgCrruIPwK3tJ
w3MuK8NUvH+8rtvHItcWo4bPBWtja5u4jYSXWM32MqyLV6OOzt6U62zDfGsiL/TWRbBMIZoEpwK7
uw3CJtUq8Bz9EqcxslK5NP6ocSSIql+pKxtvaXYhGYxE3+8TCGufej4OgTJJoVN9iEmL2npDbPRZ
lBxAU081IjCLoqiQVpSM1ACNZTHalpu6yIZvNurZA3t1l//OObi4+hgjz7pvACHfxeiUvzVJCQYZ
NeQkg2nhKMCtYxZJG/6HgQmCZHlK6vZRRGAhxIY1iJ/qHHEuIAgBMuBNcWmm5JuIsBBay412OOQ8
0xbYSVWncjp0stnh9pYoC1vxIXdGZkinZWqoP1rhU9IHR02Ni7N4+SD0z36ferL4u53Gbi34Sx9a
v+eh2tv+l5ePI1t/fv9bpqFR+VEo1CmOpf5nmk4zJKC4cj88jg4umgoGykHSe3PH0dsFwHhzlwwV
KkXTmde4bIB0NQ4WYeVKsw5w/LJJXWOLiUqxUMhN7AqUuKiey4+RFaEAyaNqBbElXJou7tw3vmw4
etUJAxekPHPgKfJY7UyerM+AQZ5TO0JZZGrJHjKPafgYQZg8K2bqbnluo3yYWsbbAJLYSozkPncq
6RiNbT/xTRG+diSkqaL+3q/b6lviNz8MFMHeSjJr2Ia0w0uItBIWFPE5GrzumKHpCq/Izo6lY7nr
UOmqTcnuFHVnCbRD0T70qjzu4wBPrxEni6FI1XmI38fSdKgq5LzrfjioWGr87taREmLt4tbfBkT0
LomewJ7VPbBAilN+Vfi2p2puveiDjiazbqYrs8ibe9/MDzFYrLc4QRZnqivJdefPhy7zz1ZY3HeS
H276PjB3bmoY1wOvTy//ioQH60yPV2iWBe2vTuV9S4UmKJxXH8TyXa3J5Q4GbH2iJMartAmGOwiU
+P5Grn4qeToB4SnsJU4kFB9sx0dQoomsi+0iRaE041fFg3iUTd6DroXoNouLZSbbLwhbtt9sO8hm
RVdWd+HYhCv4acqcJ0D34pjQPUrdb797xrAqvaLzZ4322Ka688topXt20uua6vxisBxsaCJ1XtcK
kiyJb6+gHDq7DBGutWlL+LpnGE9CoBpj/BtkKBHoyiA91waauczchh14Wp/U3CaPlg7BtybqzjbF
1p+UnMjZWM4cWTcMblAi24JC3zqt4R8JSNCjzlofO4SxBe2G7fJkzSwORYEAlBRpl3bqiiSpRIQQ
5plgsHWC+Nblr72dn/GXzR/brHxUSic+AWCSnzJJec48xTqqYV4dBqM8d6Ge7nNEHNnC/QzlJt3L
gXdBznfYeFaCYXkZZPpeIvfs3I14g711JlljTNHKpWhKg3myc7aHptp2x8bEj9vDtO9Nl8LJvaPx
d6rTHJS6sTfAQ5S9mzry3nc4K3ztR5T73gro43u/GIxIYpKumUJE2/GrL5KFTmPrDk9URtJTEYdP
rE6q4wDhcs7ySdki/do+yzZPalOOkxVJkh+8d7v7xG61Q99bayPWfbQEzJKEnu7fi0E8X7r7tres
bT5G36gxEtEpxrBxgggpS9EOVLzaYDDGKL8hV5qTWX5mGdPcaZbDa21qmpqJpIejNJvUG/Nl4OTD
vKsrKaMUp6W76ynYcbZJrLjwLZx6cby9xLYqzX3Y953vbNNqOBdDaJzspF6x+8T1S/uBzRsrvLD+
1ulGex5rDD2hqJTLMngbS76HITudoQmrX53+AJ28e6oi39kX7oj0JnqTiz7ClaYJeaQHUuOu5S5I
Zjlf5zNWQfk5nc4sXTknPPR3oksMtuhErjr43XPRBNyUHCWl/AZsb5dNPNcykttNB10URUmaVuCN
ZN6ir6GUmo9BM3SXBLG7eGrlGbaKgdeibCD3ErLZHDIrfT+LIw1HQt/8euu6hd1iHS0vKG1w998z
LWwIhiD+haiJve2LKtzYjevsyF8m60BXvEMXBNXKL7XoSCkRVdxcK06jXVow5WV4S513dngzr7Mk
S3apPdZbn6//ugkye69lA64eA4YffVGj1QXu44KsIHI8eic/5vE98m2gDuwxQeokDNetXpab0HPq
E3BzVOqcuHxT3fQg45H9E0HsTaOk1ZewxKDFtLQEUTg2hgCp5HWbN9Ecv/D4TiGLulGwuV93hjS9
MqBz2Kg7fgUMe6fKpfnTzpMHhTXEvCKpeO7wae4Qx/+la+XR51n45rV8ws6PsjNWBs26HOqjzVdp
Fal2t8IncTjLlk1uwfTVF9movqlmEv5KzYOMcglaJ755Nqk9v1k+SmxFq1SXEeWNZYFE2N5GrBwf
DxgUnlSd0VlqcC+lElAg/Y1WYvxTRvUCITTWJCaCSssWjcDdOGrGATqjsvCdTnnVETMhB2JTqHQU
HtnLSobwEvjGiBCCXGxJU1qXtOp+KmBwviH+kLAjrsz7pGrCnRYgMWUn7XBMnGn7YhjfQiX3Hh0o
q2s8d5uV6bFEUoLhvhlS77sDTA4B02S4DAlUlDhGhKRM2+aF9AQFEiKCaeFsF1lyj+oFHLS+WsuW
F2+sEaEKZYR7zP9ltBrk2jw5OtSUoCs8SKwAVAc1QMss7yCZBo77aOh6dbbgf0Z5CGUFVa9i0uXo
6/gQjIW6ooJc3wlwFyqi2cLsgmIjoF9NOIEzQGIexWjVwM2yDP1RltsUwCNGyzkS1kbZxnNNb7tN
0+AwOtpK+ubE1k+qLv25cEL9nGn+j2B65ho4w+SthOmvSh4WFqW5aYN2WPVtlF48tXPIVzbVd9NB
5RaRiZ/4FP0s5MB6KmR9RPMmerMHHEKyyYU+mQ6DAjtTDflDRfBRldAxQcJlLK38zp+86UWg45hI
UIS6M7v15RKykaXBg2W6igiLjd4829drXy8Wm8rKA9XQduMLah148WZ5CtiYBCCpL9bPrRbvndD5
YkWacwg09td+9TBqOHqqo7ofK2enJ6W7tRwbZnceafMRWz6gJ3W/duJKRTQ/Hk75dAjW6ZCkSzbH
wTpnp7AA+62+mCgRamXf/6I+N0LGZqHCbruUYtySaie768h987iMvRHvBR7UumTc9zxH1vIghYu4
MJUnM/SstRvhoMGfPN9XJX4FMxMvRrtiwSXj6zO6oEcSzbCWIW5uiw4DbfjcA16+RdO0M0pyDwZ8
+bXoux2Uyv4jpLJV8moI0qD6WiGGXVUvdoU1cGrpwXNbYt3cJoZ2jhyfLSpYCOD8q1Abx32vtSn4
nthbd2rRYeODRlypsQUkQ/WQUGeaFUgnbEQfhg/mrB0RwgH8d0YH2PpJLWqBnH3tevbF01glB6r8
VZakAZByNm51iYUgAmA83YcpNVFIHQvB6BXaY/zWyb4KgACQIPocNglwfytbartrRs2cR71d3pmY
CRh+QEHSSzBiyHt8zfGoZb8mSwjxjsgj+o57Gazu4pnewTFMD52pUCLBEjUrdMeye/Jp2T1raRQD
lVpajCarJq/2yieka8MDdnss8uK6fIryzD46kf7I3w/CCsMcDen0bDdedLIakj1Dem5DO7keCnZx
i6KlADxMUWIgBAV/rPPvomH6vnyXWV00iRiM58hz8QlQ6n7V+Np4vvbJhrlSYxvsxRQiBtgt6CdD
2ouevEOQSTbwgamlBpiEYxX7ponfz2Itj+6ylrorDIZqkj4j5nrKk4i/q1hulzFvwkNpYDqBlita
UYrjHsSBPwNn09TWCXHB8WCUJi+AJLxH3BRng4zHohDNUMYe7Wh+MxtjUs0QfbWdbdUIwl8W2irW
jxUeNrFJFb7HsVFG1zkroL7prnaWh8GYa4gF3vt86tVgDfFaYmtZqN54tpEKJYVwAsG6aA1Z5zUN
ctPJVTRZQx3XvTY6+O2PQcsotDYQWhybxG0eRNa2civWYtMZ3MEKa8bp9HaorSNV3mHZNkF9R9qU
EkVu2bNOit/cyI++GBJJfkT96mee98q8Dl3vASxKcIdCpXsyZf4ogugrmysK8A2ao2pj8GqZmuKA
0B2oWsMhOzATQ2pvmVt856QuVs9adQn0ygvnshnLpJOsU+iESJTLOPzh1IhdTToqaJLlI/kAPTJi
pC4l7V4cCl9hWeCbzRJd/ve+sm5gmvRqsenjUr/GdQrK0j2pKNRrnGWOOhsKHoq+RYhznDnukD0q
vlldugrzjz7JHnVsrp1Ilu6nhbrbVMqLBmJ1T4LAvTaNPEFUe+jCZaLmIRINbS/d5ZmPEL0cx9Ri
s+9orWe7MIXgz3ctYMes9/cGXDLM0eJxZTiuvYtK6dkPIYB12FLoTVk9omhaPmagkXKkBI+5J5WP
joaja4sVHU9YmjZ14JXSkppxa/eIzm53aHPgp2lo/lDGMXzxkrDcBDJyu4XjRfgTUe7RuypYi9FI
79E+9vUc9AqjrmQsyLhIiD7p8oX3BzAWunurTfexD1PAZKO5s6QRwGBraGtDq+DRurL5ZFDnXCcA
mPAez8ynhFTCGiS+vCCvzyjKu6s84/UuRZZBisUv8bFQ4jsxV3Vab5UreXN3ndsAOuNtT55vCmaF
V2FHADJejOJ7Hyx1WKzXJjAtXlgIAyxFcNrF1Dd7jHJEsOxhj1GiNby6zu17PHkoaK9EsNbWKiKn
tnsdjc0KbwV8ZfHS4zPLAXawRUtJSPwI0YiQNxXWaIUo+NqwnPbUeoO1RDox39vRDvRJ8IhzdavI
3aOkWO1jUvbPPhzlQ6an/bpodZD7Wt+d8OfZIMTh7CxNCsxrX618RUswP167WohDR51is4ugDd5g
7JgBmvtbxBm6k7hGWkL1Zf8crOy0nycYSLLECyz0WsJ453m9ckmU/ntKcuprnvvqDJSHcUpcI1wH
vb2t6zE5N0b01MiR92I6KVQvHU/CEK7dSxmhuEuufViKUcADKEcWsbMVo5lePiRV1p69wNaem69V
kXhr1YdomHeImKPwgF+qVKDrHVLkRAxpHLZOjqoOljnWH6doPw5bHaELdf4h4MOpnigoqA+kDzzj
4g6d92zy41GQBcbbO96zxl/bvRtnW9GSjE4/hYjsiVY4ptkRz67volXyQ+81K8BrqEe0ayyLZmf3
1OjEVcN6hKgJMmUR4mJ5Glz5/aBLG0vqvNOtmwV/vo1d70kE3fpRZ1Du/IFK8aeBzAtlJMJhC9yC
RQj5CPY6po2J3h+3c1s2jEapKE9RZC2Drh7e7NF0F2MNqHlQUvkgq6S7wE4v7JA9sj+UPnLWfnYU
hyLGtU+cIYtl8/VOeYdb5XsfNol/jGYJ0kUthBIRfBsQwfE02jWS92E0hixFCburyEqQe71etapQ
pK4Qygob5PNJsAxjitht8H6AkZ9u4+kgzm4Dt7jbwKe4fxFyu/wIID5CopYb3+aJ5i3mdqd/EfLp
Ure5f/sp//Zut09wC/l0+QqB1PeP/7d3ul3mFvLpMreQ/+338beX+ec7iWni96G0Q7Fs/OAium4f
49b821v8bcht4NOv/H+/1O3H+HSpv/qkn0L+6m6f+v4PP+nfXuqfP6ntgRnSXC2b58Pk/xJMX0Nx
+If2hyFKUczCl+t91rWNnWB2vcq1fZ3wYdpf3kF0ikt9nPX3n+h211uMTN15xED2Pz/P/8392cyw
9e70kNX57Y7Xa3/+PXzs/f/9ua93/NPvpIYDYRQdjlu/f9rbp/rUd2t+/qB/O0UMfPjot0uIkXi6
6ac+MfAv+v5FyP9+KTD1DWouiObp4VAdm9637koQ8Vh40MTDqjr2elqB3KEJRgttzMJ2F5JdZXgv
o+UIZcphRTkNi8B+8MDEAV5BhqQut2pW9/pCDHt4jmGiewDzC4NOdLWjE+8Kh1VgruYqhq3oQ+kU
lXBqKuaUGYBekpzeGSRcd12P6tkMhXrq4djcvJ8a/RjhMjf1ioNqvU+8dV1nTxEuPgnSvKzir7iw
SRs0xI15miTRipoU+Sg5yS6gMtd6kdZHzTbTi0T2ZW849VmMiaiCby7yyGW/UKYIEaaiHTLzSbZs
RQhSjyyRUpamXFUExHkGhksPAQtONxED//LuKJyeLUN1SaL+xZ2dwdu3qvvNSzUycBNlfwSJBQ5s
ouuLNiZ2PjRm5334NqD/DjF1iZCsJwSF8es0MVccRJzz+yoGxozLTIe8i2UzAMQypAogTsWBLKEV
Qp1h6Ha4BkW2jVd7Paw+zAF5+kf4h17Y+hjF9ZqMw1/lp+w1dfOIOTkaidNZXMWztkXL9FM/C6Jg
wfqUv6FPE/ra37eRt7xdQ0SIQ872dtZgq7S69YkzP7baNTTIn5/6xUXyyt6V+WhuxaDosuJumcjD
JAvUGWAmqRMa00Er0U8zS+faLwZFvzi7HYDXmTvRHNsghUs0XcWmmOKW4ftcMa3CWHURaCVORUnS
L4EAIG4ZjqozM7FYPzOPJAnCiBJ/tUCoSduZ/TJ0svrceXJ9LpXc2lqt/Si6bv31OD4iKmSz1yBU
HBLgyEtT9zAvnWaKvus9xJVuneI+tuUN1/uIATkfX9EEqtDmhKYrzvzBv3/n636i7ppg7fPZdex6
Lji7gr3r1wNoh3rhFLhaU8PdyrWmxWjBFUm1lQpc5IuZK8nlf5zXmFzJcxHu1mXb72oFKQEEEtBH
DbV37nQkNbjJyhON+nbQ8qpfGmTzRdeHkM/MazHuhTZ07A+hmuR2YrogYhcO0tFuE3whe5cDMoYo
XcW2ufMnUATi+PKXJJPwHimgOPyO8E1FwYunwylu8wn0EyWAz5ei0xr9bA//1SABssDJ8x0bVBnI
BZoelaMpt8c35RJQRd3dsn+WkiVrM67bmejLRxRf2VLEl5pq2DUOqEWHNWxdLYwqr+6xIE+WQV2G
C98IEcIAKZgCB8G1p3Od8j7vhhINefqUqa+B1O3PK3K017YY/nSdXg5PaJR6m9asun0L93nvdJMQ
j2iHrq/tbBXbFxwRF9cBkk/gAXqr+eZrdUDhXm3nsuTli9sVmjR8v9anPgy5tJ2rHj91m3IgrSQV
b5rfL48P75Xr2wY20Tgnh6B8eMOIF8s/vJGuL5nODeS5B+gJP+/amrsSFdMEiWrkOjL8jMqI8gqH
+PfZANy+mt3aYrjtouuMT/2iyQ66XYH8f626xkYUWWe/i3Melut6IB1uh9St3pu6V88aYCJ7MSj6
r3Nb2DhzbyzHu9s0suruos0LZa4LaQ+8fxClBZ2+UHUtCAABK0iPW9WbNqBTsa1TC6v0MGVjGlTF
JhzjYhNpsS1fOoPcgYyo51zElFNgJKgKwyT92lB126n9UXTZPjYELEY7yZ1XipzMHaRyZmNvjWte
c8oJMqt6EmdY5S3UESuYW79q8C1IVGMluhwZUO1M6XNjhZN7B8WP+bcDaT1+ElDfi0BypsrANBzo
eAIpv+8m+qrpln2G5ft0t9sH8Et0p/Bbvt7tQ38aY9eIbw0MVnUzxkGxIk+NjnuTYBYtYU2gombk
N0n3zUZVb15C6j9jOvceG2jW+Cm2s15LbhMX/tH0FEoATSX74Nor0kmpt9YQse+uw4UZkJEE6fDe
l0GsyvoiXooZ18niOsj9k9QrfLQgp2uVGTjKhbii2ftrEfJ5ynRtqLXBTswQowiQL2LVsnoTnepJ
f77C/YP/OvOHiUtjrkTFV98M0fUwqvhUlFG17VUfyyZ4Lo8iNuzbz7FyOxqUaYA+SCrCnpbCK0lw
Biq1lSDDRDQnQoGMW9l1VLANxKhlA3QQo2Ju1lCHfBdycbnOXKdOjhObrUIe1snAF+Cnbk0xWiBB
ch1NsnwXlDqApkpZhUA8kPtB6x+hEhg809lt4NbnT6MgOJQVNn8Yj05x4tDV1vsA3I0fIxW+seso
ot4miFt8upK4xTCZBYsBEXy7dzx9KNBX1aEA1qRZOuYnA3C8wOzDN3hQTj3Ibx6/AIqFgX4HAF95
KwwFkFU+PAxZBz9PimIq4R6iM6lsUfyU3YMXj/JFCfiDnaaLq6Z1Wm568r3/7qouvk5KL0mWhTVs
sjE6G2Nst4WZDT4Lmyyp3Qdq4L2gXrfxCrL9tR2Oj1mRzftakZ7hz2VHFXlP3FmJgrTI2tnEnUWM
Osgy8qNwSTEqLgkrr9uL0UCXP1wyxSpV3Mmusx+UFDAmd7FT1lWruchSVG8a2zeXCQn7Z2kMjuI9
fIuIAX5u8sAyln5loLmotxIKZihnFSuxTh4xENrp+NR/WitDqmQFPsqytjPC99H3PjESVOWHkaHn
9TO7LtUp+KzxIcHNCK0FnNpQ0dGrLe5mUnf83aQo6h3EYUytDeTo/GBKDli13s7WlWIHF3FwAHjk
EVg80ULbQsUOoN5prV7heD0k/SppupaHLBNGvv8XC53ueR0EyioL4QjNh1re5nVjHUTIoLrd0bTH
1W2Ciq7wmicorHoxASozbpVGEVxjrvcdo1OeZf71IppSVid/oPApPoUFDH/tFK4xE7HiAGo6XoBt
6pb6dPlRstFv0iPvQYoXcii3D1lTdQ/4wKvzoDP8tejrQdzuQUX9QGK8exBdRaYjFZTIB2vq6kCn
Y8xksoqcmjmbPszYXsWYCNcRHJ87CZSdWnb17ZC4b2iHdDsHS5zd4Pag0MWpOPB4l6R6dwv4HIUT
xPtUESOablZ7xUy0Zf5y71QDA3ox8RaTZOGAC/nv2WLYKIf3i10vIdp5Yj3KXemtPoWYlcwb1XOe
fKPUt07j6Fu7lQKwg6PMqTjc2mJcRIphK0ZM9Bop2uYt8jokQilIDJhvozMigsQ1xNntluboSdr8
L+8mItmj+jMfCbcVnnb9yTKlaIEpQ3Qnmq3j09dq/QmhLlzn0KBYfhpwuxgF2zDefO7P+q2fJwoW
2yUu0uIivf2gDnl39FSvBpyUWEuHneW9KSflzC3HbiOa4hA1NgqQbbgXrQL/lPvG6Bdp5PunbGo5
uufdQ8y8TSlQ4Tg0SJO7Ayqxc6epURlwkq8K9O9gjsbLyFdERX5VTJ9u3Ot+t6yCBJxSUSIuVnf3
pSX7DxABwFW6D+KghWYNgshwt/HUZ1cAVccR1TgxSrW+OaWeui10532C2gJhwBKGLzldUNGSO2ts
86WIB3ub7tvM+nWLhxoIvMus7kVA0RbD3Gv9YS2aY503gNHMYC6akh1rlzR/TqL4/W7ogBekL01r
o+GPCeom00ja2JPeohqAHMnRhV1IVZwdRF+AC0/PVv6Ptr7RIModRIc7TRJRoikOWmCG4Ggyb/Fp
4NZEhVlf+gbWQ+Wzptj5occl8x5WMcUmdN3mBsDHRd1V45IqvP/g4sF6Lwf2DA3z5E+jYq7eODMR
G2u29yDmQ+7/PF9E+Dr/X5/u8Pv+YvB2DUDBS+ry1ckxAvgBPhpeEeLD7syEvHOwpfoOZoaHkIDR
fS/r0NuGE8Z6JqIbM8Bd1Nf6szjUWqkfcre6U8t6OKcmJI8kdBF/nX7CaGjf3Moo99eWTRmtkjBq
icSv4/eo+HTJX4zGpMQ+zG2mubjS+A8pcvdratVYujbYhZZRXm6BC6ItBQD20vvzOJgK/lNPJofO
1uzTX2LoGjQ5PsWFHdzd5niYos+G1nu/jhiQ/x9tX9bctq5s/YtYRQIcXyVRsyzLcmzHL6wkO5vz
DA7gr/8Wmo7leGefc7+qe19YRHcDVByJJLpXr5X9X65zu/b43z9P10/6EqpitV9nFrQcWrbpwe65
EwHH+1bW9/woayyDV6+MHzObJ/sRLcCFcpBpIO8cQ+E1mnJ8Q3joJVFTKJLWpqE2TjogAiEIn0Ra
S5+M5J6vSOEjmpB8NF9BxsuNocxL99FKAuezqEwut90kfN2ERuISSQ1zH0MgDtBt3PNFiEfekcYe
3d/Jj1yOdP2qFmL79l4TjPEOWT7tDj+Q8Ox2mQtdAQGS1nebrhx23KAzp2GzvQDzjjmf5uX00jOr
2tF8mkUTDHx9VvimgBZFzSfH0Ofu0WZSgyzBiH4OUF0DK1Efp3fm609DcpBNThYEkCe01v73WFo4
i8Nvjg1GtMa+ViDxXtKZCdDKfFYoW5Vp1pXO/gdxruNCVxyko5Gb+Z+4sWjIAOPVihiA2XfOLLI3
UR9+4NHKAC3IoJqQguL8ZDhh9Yxe44Vp5sA4jyYHgDm5cmWGMEgKmRekRGlo1Wi9B0eSBgDzVD4z
A0l4ZIGcE3nxRj+vAUlG8z5xomuIZqVnHFL8bCEb63lI6kGqSt+UlfPQBnaz+zCEttquh6ojcBqt
N3tDkJVdEtu0jsR4CS2PiyV5dyASzEDRXLaxFvt6HbPVzII5JnZ6hFbMPIFm0cHl2TyVRjR/tNLE
dwClWVVuDXXWppOb0oj5pUKjld9VyJOZlgVJHGULNHCfV6XdziHkkFgAKkJesa+Y/NmFEBxHaphf
9KbY60mkn4xOuNCaepboFbsI5ZKd0E6GPW4Fd7x4iVuo3Kca+3uONNGsBXS6WS7pmrcPk4UdACGA
xVTAsB/InglPKbNO7WZe6vZhyE0fMHGy+YPcliufDS91dkUCmeFY7RhJRc6NtX4LqD/6tm66dGQ0
5ATcLe0XKRyYb0RKBqUjtcG8LXFz3Gy3tSe1zITfKQRvxiek0J7RUKk9ilJCWbYzq63ImwyKI+As
A/Dxx+8BY+zeB02ItAxRAUkdfTIcRF5EBqhHNl/Zdf5xaKohBZOXgm9D8n6aW9qApwtgrJdE7J2n
wAONgfsCfKsR7ENDVOhdQENn1lRgACe6b+R2+Ymi2xFiVg0fDqX4Oystcx+B4umATlL8V9VaBYId
bSjBo6ysLkdRCSkh8koVQmd0aFo0Sc2ez2M7Fnxv9z8qyG6jL1rF0XI0RhKpQys0+JZlaJeLMO1z
tEHjwCcj0rZjjYT9hOfIsrdAqPx3lpk5dPyKCqnPOM8PLRBRSyjJQNZBTWrdzPPjrovxblU4mnmq
Kx1d64NEB6AiI1ZDsEbJsxcFXbR0ICdDXkvvm8sk9OyEBrxn7DrLly5XQt1lHDx3HeBIRl/K56CO
rQUo2YvnwMncRVmG3lMXtdBRsdCz23F0NKFs4O0NRwlcK8YGM0mCeWgQ1UMF3jny0vDmpeD/6dws
C+OlM2BLLlT3J+8Aj+ENxKTi2HNOtmI7QfkMKHaJmuFhCGufbCMglxPUW5RbTcn7EnIEagUTDV2+
Z7DGdxut2oI+xfVTtO1+ZWny1KLF4KL3NTtDcSFbkB0y8+Yqh9zfzlOgXrQ/49XMeAmmWuzxB2hX
gGulX9Hd1i7a0AvugAWcHipNXMgesryGjLJpITGGi8StWHcm4EQCPJvP8SuPkvGvYQqDRYnb2qWv
xLSNQfi71c08fMB2EBh6u4Bi+isT4D+hSNCbyYudgBbm7c0afJPofCpktAKFRYYeqAxZo0ZJYJIR
rQaZL6WTnYDGc85FDY0ELbTwNHs/CwukSskWv5/dvPNZMpanrgA5Vhzalwhvrzt8F/kdHdDEbt5Z
SaBv7IyXSu7oo4OG0Dy9VFXu7ij2FhFx5M5sC5hT6Os9gNyvuBpNlviBDth/2aJxLNGqamn1TvZD
jMlyMuX4GkI00J8aiIPcIlpVIvmPEcQTlUFMNY8j+WqGGho+ClBtbsBuk+NXpOnROVA7kDbynJUF
NmUo+YoImVjanDhqG0L+AIL3QAdaBw+coR2EjeAgr5e5+NFAokxqVYOmELWn+TBNrY0a8Hhom5OI
0/wH65Hw5bVXPUgAE6GAqLH1OFXaEzJYcwRH088ilyAeshO0RBWoDxtcax9AYP4NpWfjAGZd8QAe
RXkXOuOWF/jYS72U5Rrs58OKYunA9ewbKOwgL6Cm1108oacSHP3YlN5jc7nsJ4izARBnroR0xhfR
Ig9XcmRHplbIL1DQW1ELNOhRsR3uInNFXc4uc4yFa9sgeAflPGS2e+0aB1L6oauVNjplQItLh8jW
9b1mqQOw5jnuIjgFttZkaCnovue4N6JSoDwUrnra/+20CCVIXtAOi77XWo6XWN2vQfZloYYD3WTc
cltR/JwCUUCbMZQgcMVhAu72MEGwInOlsyUT5yH+tp9CioSPh0xG5mICC8fqNvcWR2dh2m6S96U+
haXuWfOMHPpcoFxhyUrk1gpiw8W9VWXYaJopJB0ZNG5aFmOnqWdonO/0aWeZzfehyr016/VpSQzz
6Zi3F7IJr5+WN+r5f7Xpai46/NCaeouhtbKmHZYdGMBXVHi8EUTPZcsPdcyoK+x1MAxfqGo5u2fu
6H+ez+VNk3M0CdOSXdnZ677svrjxCuSXC4uN2WmQfR/5qYZWT1DXfx6mqssYehv5EezuGxq9hwp1
H6Ob2budVqQR2SniPZ7s0FVtz+/xdEkK9V7tGgRMlWKtpkNZBbbf9s0EYbhfNjpT/JknVnqgsaUY
ywUvIfr13+YJd0BTEEUOaR2exiF1fCjufYy5rShAvLZBNeovu6/tfV1bd/Pfg4ZgvUJbNP4At38R
qmxzGJlckjh+nzoPyfPJhozvtyCEBpoBoSW/FbizEbtA1fK/AKjvzyGgxcCwgpJfkZW3YZ1Dvwc8
oRRFk5ywB/uC8v5zkmjT01upxIgNqM+bBdrdqlSeGjMs5SKt7BFaGhiHE+r8vUQpkWyasn0MRNe1
j7uVkt+Ah9zICRuoLCL/Buw1B/FQ8tNE5W2nFZLf02ESvbNyBoiR3WwN2utQQtTDRV5AijCHXvlq
AHP+mQ7IVgMj0SDnXYwBGByN0jtHdsrvmvGVAj6Yu95Yg842X5LttgZycsA9tY4zr0EOuzC8Ewvx
qqku1b1fDyigbD1NJhQXfnfgneMHSq899JTxOchZe/gZVGaHL5/HtmBQAiWMolUDqWFz4axEn7Vj
ntsCJGu1OqgAMlEAHRLno4lC1USAla154u9r3Zb/fS1ZihcvToy9y6KFY1vtAx0SozQ3oRF0EF/D
y+JSlCBFYpNn7jo9Ew99n3v3fR6pHNWULYdwMDeBjuh5jMQVavGF8RbtoB3nvsRW5nP07Xo0Q1fr
k02ao3c/Yn0adZXxHOfRM+najgNe9+qURzsaUuuONzlQTQXbI/Xw5IkHMSXjQAMKisBMj15G8zGG
oN/c6IPoYJP2QE01FprBlp0LsLTR4pdDM2guOpDfLnVbSl3KQRL3RGFQ4osuQYM+P7WGjs6r44DL
5J6qbEHGGYpSEUAWwOnfR3kP3ZVMHshEhwqsThtnShnIHBE2qycmiNOtTh5Szan39WgmTr02yt7e
0lYipUccndIBHI7BSkBga0HbFLLRtoTObrbbjE82WsBE1W+hu2XnR2gABWQItGAfSMPQLOrsGj2D
EoOiE0O76xthWCkb37IYKDL7iOVrDf2T60YVSKe0ytdoM0jXtaqm3rwyZD9GAwgalPTiJfqUHP8T
TJ6G5K1Qcpy9NzQ8welRpY3muZ8c81LKm074JnseHnYeuoiq0nqCBHu3DAww+ru9YT0FHXsNwLp0
Jmcn2AIkeeyxzqHtIVm0IXOUu+zEB/Thjiy2n8ZSb3cFdMhX5LXCVvNDL0EdTV0gcOq3C8xLjs6n
C6CY+OECsdu6a1CZAvWKNhdxtKJ0iSHSLjTMLQD6pMGWWdrvNVm4xy6Q8aq1YsgSo5FjYuA/7SzN
XA+stEFqUaZfRq25UAAAlA7ILkJ+vs2c0Gj0vTawCfYC8yWbcmstrBBfKwus9VA9BT9MjK9dr8Au
twPZihFZ3sQrNje7FzfDugZQEnmuGM03v0+loUZgSjUXfbrlh7nyIYnxZbK6sKkWndKnoINddkhU
0WmTAIIl1OHmJpucQshJD0gEkePzEvM6EKVcjshCrzhrbCiq/ToMXd/u+wrQpXdTCDTSkY8g2lv9
OkXLYT+1H2JKEY+bVHjfSbsGXMns1Gizzs0sXWMrPSGy1/mGgshCZ6QpBKkhdsK7zc0cGjwDpx2K
rL8t+mG9m/23RUOIvPVFG7vOkqFzSu0paANiBa69Gcf0dd6iKDudfdp/oFH4pbcn4GlVBPBlbB0n
I7LFaniLddRqdRS/zjsg8s77mb4eVgA4uYeE5zVSOkVzbTM08OnahGaUvHbAI1w7j9JGZzoIa/5O
ReV+MXD/RA7PCI5T0jQHxgGETHuHX/E3HxaRJvS/NHGGGnvwU82xavY2JzC04Agp0eYwpSVEuwa5
lHmJXTEy2q8C9+dFDxKXc9P2oPPQQ+y+onx6bR1wP4AvUi6zFlyOziDLFSoqyRnQ43Fnu1LbMMjd
XVzDq7HzQR8W90C3rC4v4+F+7Fv28mmSIRoNbKtmeRENeA9cyZydOXgyh+oEXiDRH9Q469Qq+FPa
jHeZdLMfKU/RSYm3twfwazboMUVEpOn8qRn6O8qf/SnifY1/jUATG+S90AW8crv0C3gpIFysYBCd
r6O69WTJtkEDWPRIgIoy0u39CI6tGeaQVxxQT6hhrPkI9qoOfLubihc91AxNtickRFLE86I0X6xo
UQm0JC1KGAo0djrzop0BWbAEoiWAFuM1RXcGSPTWxRHaBtiBQLFqHqKHvr0Qb6wBE3InYFhRJrIr
U5PoxZGWeF+HTIkF3uNEM/BnBn2/DdAjGq9A8hEeJ5ul59Zy22UXRcWPTu3Thee9SqhfrzJstOYI
S+j9IgJIxwPSbm23CRqo3vOpoANoz2WVGXA42kJS/vRmtMCDvegNDVsXmo2iTb1g4HxQD+TQXpXj
hPSazPMztJEN9FmD762rkxGAqn86GlvDXkI5QmTU5hlp7+FbrBxhUplHxsFDfBqRqsrLVm+vb/md
gTv5ekSB+jhWBhjAeql/E+lzEibgIOojfRl7EhKbwDcd0cB+Cyj62G8yDXg+LXE3UnRrSxfOwZaB
5ayQLknXBYgUgTIy4tkda8w5xPj3gH4oTdcZWu92GUMTO/3LALP2OdD/z90Ipo+bHdw4vpml0fMf
4m1lZ7FXAtnYgousBL1Hljb4laqcJI11N2wWKBtbW/VMWHqVMS5MOxcQu6z5c4vKSyOQhERy4C5q
umpBLJvSTUFppYHvkIambf7nSbVhApxXyBOSVCXob9VBA08l4IXQzxDTL5tyJJFpQxFmAOxJh5IW
2I0rw62PCWQpL5E6FKPlt1UJdnc1ogMA/2bc4qVTWTzIxJ871IppBA5H8HEA2XfSg/BwMyVjkx+G
Xv9KJjrYnVfuXJ2JeWYbN9GuaKyfkOjpDuD+hIxRN6b9wQrLbgkidAs1pqFCvl0ZyUORdDaH09gM
859FpuvAy6TjEVsmw6+nflgQ1tIY0H2D93J4aEwxdEYHsKSBtyA93syg7wWAs+q6twlNW6F/dtLP
KXMgZaQJz8E9WWP4y3VN4Ms6dFdJyuVj20fIo1rehenAckVjBfZQ29AO5JwGXUdDZVlvyOu6Vr3N
gyhYktfFo+ZkS+cbOovlowUu6CvkAMqmabpl2WjnegC3GEWWFrqzawlFQVqHNfjptNYgffKytoMs
O/pdwYaJTwQcR3KfsGpPy1IEkJAg7NPqBxrFBYgoseWsj7QaclYdSOxrCRotuzzGJoSkLaPHNmyK
2JcAzawoeMSgiYoHfTvgi7zjoNE9oSsbt+YmrB5rkGMs9KGOv5f4owVI+ISQC2pXepiM2y4sALhQ
qVNsp6GOGkc1WPEwzFkZ8QXQDOkJDyXwtVQmmm0001klIjGWWZD/Fhg5EAEI6nytF3W8iJQOnaZK
cIESqcuQA/L6UdyRiZx2CwIb3TMHiKIighx2ByInmk+22yKG1QGjm3d3ZNdbbYAkDTSz0K9vHJuu
LrZVFFyCSTNB/UWUVmHOQGRlgCN1CpIfOZ7lIFdRnqj1cAotmHRtNwWAT8oI7maE0+kcCupKSN11
KEt5TbDyvOeoFPJ8SwFIzURbQBBrW0ockCNuzdEHiXKzwg2W35MjYy1q3qXxDIKMbO+UZYEbn8c2
Zt55d5WArkFuxRBUCKZpqTdO8iwGt1w4Ux58q936bhiQkF+M02uFDR/+qqVAB0lf/0zN/Mka0uK1
0/Bfi/5l+QX7gRyil1l76foSCQHTgjB7NE5bGTrdvta94RCjQPb5yuVofryypa6sRdVdJUvkWcrs
FUX7j1fuu/QpqXJ9mRRmf57iYg0SM7BxT6a2MUupfeMDvudel7Ir6EBcHxT/3hE9//0edXRjw4dE
v09BaLZ02rp6sdruWYG2Mf9vUBuh0jml3zRD05/D3klXDD/6+zALtA36t5N9nCbtaRRQT7e8qXx0
ogCE0ZFpfIeQxtvHMPAxtCAMv3ccScBPH0NO3j8+Rmy65W8fo8GLzYnjPXnZjfg91wPkK1CEyB9B
BVteuMBtRY1MT8cBWL4CEvV3ZMLbVrvyWt5taEjTowlYJRoKPs7T0dfttEs1FY0B6DEHKbIzmfGq
55F1DUojv2CrBWCCsK7QE7CufaiSMBBBOpCtCUOF+lVcVyA5vgJhlF/s4G06JMFQT4wtZBPMTj92
wnw7tOosBfzd1nqgS9XIjvsJuZWMI3GqPCDngWoPFIN1sFSuSLDBNJBdQAlkOoINFpp6+g8yt5Ae
3FMU6dRQVDFJeaxq/YL3lmAZVxX4MOVgNsdeMajQgYke0plQktrFoH/c3RyQRkC0/h4tx8YvRbAV
JXbOHPmzHRXvshTcV2CYcEGGCpw1ecF57e2o0pezqVtCgmCBHvnAn4ED0xBFC8gIu5syNhq+Qp9P
eWcoIzQV3I3uoAleqgOdkZeBxW0hlLcWwM50gyh3BUjCzlPEHxmx1KqRtPVHorAlnxrdfCpSf4/8
fd74a5WKNxyNZICFBYMl/VSAQ4leAee3QTKOcQWdEPWySKVyOszRpuDo8kWF/XbwJNSFZYW33yGy
t4mpcYAUYvkKYNeqyrz0WcZNhVY/2ImbNo09MFnU2Wx3pWIYcwP5quy3eIOZP/H6NuAehtzLqBjb
6SBShm6RoYuRboPt5g1VXO6ICWAH2i0WWR7dhQYeXEIM6LRQZR7PC8LVyHO2p+qOU95Pk2yfP0UN
TqJqi/sMu/+Lhv+0jtsoXLixY67cIkKBs1Z7fN6Ol1riv5TKGj3Dno3Ka9CydS6ZqfMrWHZ8Dc8b
aKZY3VHLsF8jpRqWGXidYxGaiJSODWRfCkDTo/ZAXgGpcgnaiocwjExag8w9pEWPUY41aEmOPBjw
SGm+yKMyhYJVF10rWdeg3wFQqeZxdC1B3A+yFnc5jWCfXda8h6ZhEDjr2rTfvCm21TSVTH+aryLI
6aDBzregSQMR2MYRlfqntDOBuVOa9RH/lHbmLNetqDmSd1KVcfKiOo5gVTe/eenXRMPIYR/n/imY
fmu4q6XH4VDEzrgsbE971EL5jzM5sjfb8H72KU5LQm0xts24aYuUH6LRBemO+tICB/Egq1FerV7w
Q9VJqJKrL2cDum+O3csHO32Zg1/xQwIu0KkvB1v3K9tBgggkJoepjdhBMmFDSjnhC7LdHH8aIpcA
FWuad3PzYrJXIoJo9SeHodbP8MRdCZdD4kszojMd8jJ7RP+qA8TjLxOdgdfNW4JTPvNL0sskY5W0
oE2xXVCg/R4dRwC7Z/b3m5nLML5dIXfKtys4FrBbijXOW7IwynyacQu2tfwaDvlO08Cyie6lZFHn
Y7KGijK2QI7LdmLS6ztdlWq1KPcOegeIgar04knbPrSQVYbMQg3dVhVBjrw1dwZ6yOZJaC/uVi3E
zaQxBXeQIxULLfOqr6JCOdJieXTIg756hh7ZbG8kVIogSGT6ddrUXyu8qxpGWT7wIgBbUS6BNFb2
Xk1HB1R4m15DcvUa2t0TRC7KFbT30uugI91CZ2QblE0qG53978RpJdILhQ7q8nGMjKXHJ9Dtqzua
tZl6KV5MFsmD1IFZJmua5cZyHHBHqSIO/Qq/m0CC7UGERwNB3rppE2NDQheTw+8so9Qf0nxM7+OW
/UVminJjV98UpilfVJTuORueAw9TauYV75roZrZwE0A93rqSrYyi1Ygmxwu3oE+SWKCCdYC63lAE
TTAl0p1KAPZKNjWht8HeOucBXBbGAPGlPli7o2fApZtd0DfMj1Tqy4HdEtZHe4lt0auK/5N9mDKo
z9bBIhqj7i4tBnedsr70yyLKv4DGkG+hS+kto0DkX4aoQdOyEzoLzcMwmQIkJZTOEQUbHHw+fT7c
kTOtkukhBQlZiFenATpbqzws2SPrhvgyOGLY9qnt6kjD2WJf4WGZLQYjDHYm3xhW2/Z/kUMrQXd1
yNko9nM4ZPugNwMRKqCnarCwTNV4Z8Zl9yxW9mgOz7rWCghOjRnUTDAMq04xTGqQgVVDqJJWEFdA
KwsN8xEKZqE1XFGZ9i5uZ5/IjL8uGIpCgNyrtMGSLlTQcgjBbMnrGPIVKvVinWbY390et8iOZHIR
I0MCLYAPj2F62t4evsHoq6beDwHki0iBBc4JMi/zs5omMuSgY5AhHU2wu2MPaUBFXVXZ8m4UD/EU
rEUXhWcydboLveOo+Yt8ZLpNutl+nyTGqT4Y3fAXxf//ToqpAEhX6VoXeVJnPHtJCKhH1Q68/i6b
8KAleNu8FoEoH4s0+NtQb12108QLFy+TJ9AJ8nlo/z4k7y0YGav2dBsOKTrOjCysV562C0zVWTxy
d7rHKKQ+4/6PI+4UxWLI7PoBkBC2tPKIXVxmyDVkpZsjiOD6/dBCLMdz3PaM/DJfaQBMfJlqCGnI
sm6+u3W0aw3gbRcl4NwgKYBQaM6/Q3knerGZw5Ypym3zkr2maB+d4m3JYQJgqRustyXRUn4M8d2N
RTu8aCXrQc2IM4kevAV0DoaXosU16WxQtj/GlXwCTawHwtLlKPJoTdpgAdIqJ9sBxUUN4mSfhk3X
QCgcipykFEaaYVXOnNO7naTFbCQw8DBOE7wLntwCssELnJgBnj8LSHXMJx9d/yFGB+Bn308xX4cd
71bR5AS72PPkiwM5624oq6fWKJNTBoboxQhdjxcKi6H0uANHMHQ2TWdRsd7bJikLNhGaFVdoTDb9
eKjwf11lU7fiZQbdDxpLYXagFTFNf4SoEHRB7cnnurMBlumvwJLhjnjrAboSZzp7t99MZJ8sY47n
CiZCJkudjbDjqRruyE4mcv5X+6f18R3/8Hl+X58+p0eIjve1B2atPXS1rQ3Nhlr4+6EHka1k3bkr
UvC+14OL0kWRfG+4E6Q+sO3I/zQdSEbUhDmGTwmEXhIHqjAJ7tL/XOpmeV9unp6A0tcecyiEKzUE
s7TUt6itlp7hZmuykXZCB+bTuyHTF7xn4MXGo5SbobFDaVSfcWODm5kLq3W7kwOW+S9xzd8ewEn1
FjbDyFSYJ8ruBNYQ+0v6K2wS4z9W+z2MppdBiP83G99+PmFjDAWms6gsaNLz2rnEbWxegPYc0D+M
L3qpHzMBZguKbE0utrbNXXAlMmxKVHwzxaA6jBpw3VKM1Cx70bRA0zHUWOYYdQWwL1sfrqCv5vBs
CKYjaCPuKZqWHT3ct/hcHNLbcT86QK2YgZZvM+hgPukVShKBE4QnGoLqb9PkIr5qUKS75pKvpOpx
TTPOTm7VlgsaTpPBtyBj1mdvNkYAwoxFsSUvLRlBcONEQ7WkzMDJR0sWoNfJulCcrDAALYrmIVkR
LRnlTdShbXLAxCEHd6RcShdWEzTx4nBNQyONhgPToVnU11HxGKJudDWzOZVCAU0Nyufb9Lat9aXn
dL4hOFQKw8S7jDVa1Vgo8x/V0IN2whEAGnc92B/+GTG44tCMeNR/igByCmlxVfL4wxoO9u+rMebQ
h8c7S858IHGQUrG5ieOkaPf7RFsTkf5sm/0g1QfJft2ABdYqNGNj1SaqEgyspiin1UeHhiiZzENC
2BCmJhqs2XTD1LxPIrQORb2baESh7xMZ2hGOUYhW6oSV5y5LD5AfdK6ABjtXh7EntHE1J5DEOpAs
r10f+e3RJ6dwNO8kkbISykmmosjuSidjYKXF7DS2Eh8t9c2aprt6a2An2nyfZ6tJkNLYAN4f35NJ
d3u8VIH4eUOfYOzd7hBBD3hBXlqDoQZX6Ky/kGmoNHQQDU66pY8Ade16bzFbBwDk1ycCsw9Uv7QH
sgg9h+rT9D1I4n5HCbgWBLmbqe6qOYE3xFzc4UF7ISd9yVCNheh7El3oCxalAm0fv09v86paRTYD
fXORursYzwFgd92d8Or80WJJ8ZjjPYmP6XgOa47vuMXMpcWidktOIKSnLQdRwpImvE/H/SoHiat0
fNcukzvOrwSaYHgIrQDpncC+A777tEZRuRnG+DtocL/ZHfR9QDTi7fIIaoxOlhmvmEh+migrzV1Z
CUAzxUrTE7azFATf0Gq5RVncUNCL9oK6sLUIqiZbu2AtGCCD9NKlMQfbaYYKhqosCiXlouxA1rIP
9t/jUTM8Ma+Juh1al0dAWFMgFVTm71MOsHLiasljFDRujg/JwoYygc4AVs0ixj2870twaQzBBSpe
wcU2UGXB67G36SFjewFHAHL+Nlq/Btc7UgQLEuN+7L5N0rKSZeZFtqIP/xk4g50sLcUO3KglKZbW
oCWtuoFmn7pC3TMkbzuodwc9mt7Uzg73JRsyfqHY0bBh+ioCK+yXGDsPvLb8M4weFb0FBW0vF38M
q9VqBGR+D1P7mHk1stNFtc5sbxel1boejMp9OgA4AWGyjZjS9ABdsOyQG5q5kUAhnKOhBIy9NNxr
FyB1XTOr/Mri6GscDdXPOoHeXeqM0YKPgEA3Ufmz8+qvUouKr3ldJJDGSZ2rZPgxV1qUnSFQ8XaV
2hg/XsU248RHHawB/fFrzfU31hgoTQ8HYLaII+aDGdqQM63Mn2w0SVFwuKEBiQ3P9TPk3q4QiSn3
FqozEOaxzCvZwvZFDGb/MBh4HHgWZIebCVxYt3hIXwHS2Op4S22M5jIfnnsxQbS0NO8tOdp7rl5W
bWA31kYqE5Sxp/aMYvtoLT4ZZ/F4MnIVmfjmfmxd968y1Y86WE5uJ45tzBbv18lvMWXiyadY1K/0
jkxvy/SiLHuIzbeBviP74LnniLvAPmTT1y6E7MAtvUtpYGU3GcTOTTtcU+eBHJ6qEEoVkIowVjHq
jJCcS6Y7HrT6kgIs7ykVtbmMCjSrN22YLdtJD9dTbJl3GhC388HwWHT0WtPv8wDpLXJQyAC5pWWB
H9mabD36/1a6FYcQpuvacz+ALkRY6bguixZ/v7rUkIBs5R4vjfIF7LkOJCotbd+pIWPr2hud5wrk
NQfLhXpfpLSjjXxyll0LCv/J0QowYVU/K8m1V3XiptXbiQF+3LSFIIhloLpYGJnxVLtCrKKuNc+D
AW2BtInzPQoGYHQIJs+vGFQREiMollkF8p3QnBp8A3HWuUB7A8iDsW6g6JeMuuH/ewwF0iFJwHYS
qejbYnQW5d+KQnjYbvEjbTn7MprumTYdSYYsTZi8Vz7aYZKvYfi2qM3pu+8/zQMfCljuR/O1gSzD
AsRH0TXigbuWLjA2A2gMTyzxYr+rW+Op1LpveTkGP1kMHjy81f0A3TNfjGqSxn5NAvh2PKGhJwGz
pqY/TeM4T4Ks6jypKZHQAtxEC/r0ENeWtsymIVki55QewmAESTt5RJDIt1NyTamOBIqVT3s+ooBW
qLbKUkMjeGxAeB1aYPHRC8CgoeVt86CZSbUsqzZ6lflwdiz0ei364VvfuuInWqb+jlzLfXIyDh5m
dzTPqaOn0H1qoz3+stUplZz5rek6V5a0z3EQbiZVP6LDUEoP2JoIfeM0zjjKxak17g2qQH2IeXdH
biT3NBI6FOeF9KYNQYLKETrlfYOM3owQUvAhULL82dbaYKAgUWoKprjxfS6hjmg9ivvX9cDtFZ7c
VBzBv4H2FN3RVrcMS2/qj2BJB+ZGJWkKE6DA0rJBVabQ0epAkwJoO/k325R4d4b2WmPbvY9dr8Iu
WddG/A3D1Twch9w+yyFP0Lkbe0gXgDgpVgdygMkuWHCriDYfovG2vGpk1p9uwZajiL3T6vohDELu
sT9aeQMu8GcQxHintqwsvhDIB+w8HjxXjAV3ssW+ZQX4/drmIB+bQ9BzNS2SONBwd5H5CngiiBrc
7k8jyyoQXPt0YxJkN2Vn3hWZyFeDCiZPkKECt9BbAASTdg7+dPOj1XPGDZAtoi1dsR3aih4xZAX6
MulUJ+LDm4uMg5GYQPUBm6GmkAbeh7ioN8poRYFWbKA9iFcO3zFzmG3zClxW2wYybWa0yKscchOG
Yd7H6VRvrVhku4Jb8jxBCBIacUn9dYTco6OF2k93qLd2yZxX4eTjkibldlJvh8wA84jXyTPHkvOk
XLdPdEcwC7FFjsieJwXAtd17ifQZFPoWueoQsFWnAh2qsV4iaeWduDkYwNWorT24NiLQX6H1AISM
b3HYNYG5pK1q4M2R8lm8T9bLeNhAHw3yxijnnIEZHs95OtQnZkOhvmW5DfEd8KjocSP3padfaGQr
E52BtyTbdrZqT1BTaRFyFFqYrvUK8DsnaIq3VbwsEyvWIZMaG24Q+4WJjeaYMhAS3i6F2hI+DRA0
W1ptlMk2SJL2rgWpgu+6Q+zTL6pUPys9Lq76ULEjjZrAE6ei7sD7Bx8dvFoffBuICz8pvTcbOlcv
Qfn/WPuy5kp5Zcu/cuI8N9HMght978OeZ2/PZb8Q5XIVsxiFgF/fS4k/469OnXujI/qFQKmU2Nve
gJS5ci3Nm+5FVNXyczlaN+RPtyLI45t1GMlqPU8kg+ZqQbb4TPMgOAz6jYElCDKBUqVU/FdGGv9q
ZMKuTgfx7iYAaz3ZG9dhS6M2zGMd8v7RTKJtO3jGSyYNKFnzetiSW4oUemZgY1+PnXn4d9OOplYu
XAkaLpo2DyQ/WAQLrDVh7VA1GKxzZ2w3xEJGzQSx9S/NSDWJskyvq2A99wYSQQmd/wrxWnjsoCl0
aFJ8S2raEaLlheuhEEH1Jo7iiIxK4BJVU0+APWwUTT81kTKIz2nZplMzHKR+Dkvt5zQTMh6XJOTf
qRU2jnPpWv2JjeP42PKmvdGgI0Z9kWFF1zrzL9TXA7l4rQcLnAG4Ihg1qlsssHYBCFYeY23UgCka
NtSXd6Zx54IwkMYJR9T3Qxsvqa8cw/jBzX+V+OVtZQKsuwh4dy9znoKWK+uOriJ3AmzY2iWmXUJL
B3xRkwuqaSrLcW6plfDMBAYwNjbU7Iy+uPDUv1CLBnEs0BcIEHRHatKUzBO3LE0eBkV7knV1eqep
qC0vI3uLBUYHuZuo3Peo3b+QC5Iy0QUaFPt5QJs3+haFAEBQqEnoIPK4mSYJ86rbW4AuL8Aw4SOV
XbqLpPKBZi5tW1uYmhNBZKvxV7YYg2uZFcEV1ZLZLoa80UInn8pEmR0vxYV66UDOw4H7oXudnNIa
D5cav4Fp3tQHU5LupOFuHjRfi6vLGAkobP2UOysUXAFD4oe6eXTwx/lcC+QyBlqb2l/e/n08ZGvB
EAQvW32biKzbuagWug8j5z1KxvwH131kDljxmIMu7U8Oac0e/aEoJwe8eLtdOWDTpWbIsFm6Y+CR
WcQuNO25EZZnlmnWs9lsxiCPn8uqry59HAKnrcyCy2ibAji+QTLKep4HfTSxWk8QyRrH4ji9GXvT
xz0SRwXK+yCP9OUgAgDeom6Ayi86avVupTPIvLMLNjyx1fsrsvimiXVOWhTbIONQw3NsH7KuWbN2
GjN5bHIsBeM2bN8LxKo007Z/NUhjlWxIXpwWQY0M+GzstAW2h1h+H4yyRrGdGh5A7GYaPnp6/YiU
R7dOMqz2a4WFcBU+oqltvC6ZuFCL6WBTGNu0WRqDAXyH6hWe/OgNQ5TLV04BxJQa+jne93q+0X0w
mMagsEYsAIXwnapRySzQquAGuUfe3gNXFPYCHTP1VyEfqD8At9vKtPzxSAMzNbCl4paxf6iyeDgw
VVZRtR6/OOqMmqEb4D4NupMxQmsbLBzgZ6wKeSI38hi1sNi2AmSxe4CPxNJz8goZz0GbagOCLCkW
saHLq9F55QXYFw1oVqROXVkW+H2WSpz0rxFWmPq3IAQEh3lm/2CN1xzp5STq2L9ABm3bRnjTL2sz
7DZg0qtX81JPDXBl1h7JJEHTt9E9CyBphEebxO1fg6zcg3hH+2k4xgnCpeNLA2aBJUO9/w14s7Sd
I/Ruh/JSoDbVIOagbjHRq/3YR8XNGNh8kQ48OmeqKjWNAY+WkASaWp92p3F4s8plfuAWuBRnkhnA
QqHrowkGdlWdH6gjw89rXWQ2cvxmACVXoQ/nCgxpz+JXKQ3xHJp9CI5csKL5lW89N+D/2iSG7Dfk
BNbWjzGmW9nPxg87zHay4vGtqKzo3swtAOMzHfRVdRLfZ01Rn/DEeaHOMYrKMyiqz7x3s5M1pNkK
yrgQWFRNX+ANuKBTOgRagkeY6hn6FD0Mwp1KqMddk7Fz3gCJy27tgVWXDPjRRdv5+reo7rVVUZl8
T80UGQuoY8rH1FBbMOBsFxGYYb4FSdUDW6F7exZ5yRFVp+4Sy6GFSJvmaczD6Kxrgw8CXcAAICTb
rrTCCw+Faiq3RrnpYRWdEa+EJlpYIxkGFNYKVDbRgZqfboaaDWAxcKMRqGCs31DZAYatsvjuu4ip
q4h5otcSSCvhXXqfFydUxLmrTw+kJFACkEi5dJVH0IJSnjygSVR8D6uPOchDg+IcuIjAkYwHkn7X
Ipm2HivUgPRFZdyhlN64yxp/UyNKeUMeeZxYQBz4/QLRKfDsssQdF3jaDHtyti0UZjdDDcwVhtKI
Ws2JcGS9tgs55svS1TZ957yY0NTap6BjWrSKGcYZg/JITYjUWI+OaD6aYT/Emxilyqu+atxdySEY
Rnt1F9961xQyXtFGnnqpSbv12dluZXBEUCdZUFartVtQBSe828S1pwGknItDY1veUQdqa8qOpQEo
uXpkWGkA2Sl1Vg99vB2AAZpmmgf8PiciRVAlXKURlj1mBqBblHfp1U/xRutHdlsFHCZgCI696b3O
pi5xIYlg53IZtplIlizKm1WitelmapfhqDjLY2s/tY0AL9+q4Beaosjd9Dr0AvtDNRh4u2n+DCW2
IKnrD1l8zEOZnrDa+TiMXgKwz+/tqCjBvF4fyU4j2sC3QKOqE9WMdWEKbD52AQSDGWoprUAzF2Rz
VAf+/cWSAxS1nmlA6AxhdKRRgbSL4vx+dAbnoW8AkxniGwHKuQeyWNq4B32EuDbK1Fl6tUhKwY7k
wZGRWNUNlNBqrXaxokKpZFOBQ4qGRpCSPaAYy19QEyWxxuV/uBKzKnGNAXGpkYX3ReagUnqs8mOr
DnFvoS2GKAdmaMyPdEbdhS16kBNbPXgbP8eE5E795FmOJfh8fj+lfq3uqjWktOKtnYXpinTD97mq
DivxO1mZtS7PAgD8s5Nl6SrTTevYu8XPJkjFyZDi4xAmtjiRzfXAr+fY2ZE6R+UhwNaAONqnC/X0
qKADpTN41XLtdk5TjR2LjvpQvTSfleU20gxkojQVHbQWFJXKi1rkSgPHqJ0GThmtv+aap//7XGT/
vOI8l/nXFWlmk3PriFpsPD7xMKpSVN4Sgtf7bGK7Yz4mLR4rcy+WE1+b1IuEeJSZ9dl2NHnuzSbY
49V2aM0EiB2yTaceACr7xDAOZKMDd0vUM6sDygxAUvoctdhBgLerYcOjBvi9l2jPZVsVb9zynj38
EN5ABT2dAE86nfytSw969gSpjIPq5mrk/zDF/3cfSIChygv83WtHOM6p6l17QUQPeZRFmxo6tRM7
hMWg7FKWunNp8ZWfTO8hHk3r+U+DAs+sJ3aIfx3UJ6X1HFp2fJIcxZci1/orHdqYZdDKXM6WEYG4
qxurBXkaKdFXXbFZ8tLYGjH2qK40hi9DM7HUgqoIpik7A1wdeq+CEuoKKqZ3rYLI2KYBiGDJZiND
uahbxkENyst1BybSfcCa7GnQxi2vTIBalV23Un+2y7D4sDMwtu0r4OuenAJ7yE/77P93e1Ghfo2y
V1PiS2WvQHkJTeZhSpZVoK09Cb9+mPNnWWdW287x+uWcP5NIYSIKG3ubOSkm7PAlC+3+SKbJHi2L
ABVllHMbtSA9RVb5MF9a4IGzrapoWM7T1EH3dWrqGIxsmpom0kHlfBWuuRwNVAg27ojAYAZIyiUr
XXep1U2OOoA+uEw9eEINe9S1PObKRn61GUBBEQiSLc0wjaUJPmeRYPdBQZOa9POA5ek002ya56zi
dIv3DTtSJ3Bgd4mTiVOHMv5VnzOsuNVCZlp54MVXDjZSs8rkgWd6V2QDqLpUk5YrDg+Ra5NBeiSb
64HgAKDwG+qc3NS8LlLhm9nGzV/ztNrgfZ2WBvkaglmJbFLso7AMomk7MFpTJx3az2mDBluFocSq
qm81Z1+2WNnResYLgYOgJq1nqOl6nUQhElITc5N6UcuG+yU9eSF2PR0qiLdBP373W2yJQqZ3JxCK
Y41HbaaMdEaHOOCQiE3rLQ0NwLKO14YaQu15hqAAwb/V1Xe/2aeZv1xkyPx4wTwuNwhxdPuehfem
3emvDEKsfuDEP3KRdMu6T7wLJIDbE2g8UE44FP53ozqTgwNV4mXBwClf9WV55tARWVGHu7WgMfUG
Zedq5VYyPvtRmF+iEdgDpLbiH6750JXG+N1CUfoKOrZcLZuDLVLEiD00EO7EO3d4zXW7WcSpFV45
d+0LdWALgNoK1aGhxG7qKDXwLwcm6ij66sCMaABtkYJA9Y28I5tsHaDshm64qxAZ3FihJm+CLDJv
jFq/bdSiNkEqiVqy1aKNBsZ8KAKjoCVkzDwgqrKnopa50IWaUHd2DiA/nzrJn+x0GJBaOjixu/vd
rqYFO7R2KIx298X/s34mHbXoiIKcqfO34ajeRf5Yl9PHm+ttyA2QSH4cy2w7T2sCU39OPLmstKY/
uy4SOj0w+TddgNc1Cs3iuyb1AfstoNjQ1z5fGrZRPrOmRhmfrLNXzwMKQEr+w09BnsRd8UvYfJWm
OYN+6B2SQQl2KVmzLH0r+IXUGWDcWfrWx++o0asebSGGdYRH46nSeXE0kF3djJ6NRSXIBxZh7rU/
LDNcamOW/wIH95NwBvvZ13oE9xF5v7iaru+hiqptGfZktwn3uqVsdeN1sLu9dI3sl87Ggxj86hWg
TQh0gf2QiWYRyW68102ebAO7Sg8Va9Ib24vCleF38hVI+u1QptlPfYi+iSwZnjrZD9h9GvzkG8I+
4c4u1qxjxTMTCAcqV6sd9zHzomNVx86yDBMBCmynOcaeMd63jXEPng7nFRrNUHMK7PYE/bDyDjRt
b2THl0FUpqvkmYO27rZuIgCpY2+l+SiuAwFmeNFyHp8rI8Jm37K6t9pZu0nMfwBcA5ks5WA27rBF
DWW0TsyUX1H8wq9FgAIvBBxKxOud/GpAe81blDk+8ZjdkAk1XBoy09K3okWvFbtQa5ONVKAP/Ku1
W9PL4gXCxvJgqffe1BGgWmAMiiu1IjcozrkZnedBWYG3/hDFIPH8nIgjYbzCzZRsNIKIYEH9MTH5
sMhoFrlX/yCyt1HxcZapGI5tvuCOonybiN+mI/nQ4Uu77MPx2ADrKgzvAAmbheOCxaPIrMuEWRgh
jYHgQLIhjEPIzeaMAo0n6iSTGxln0+o+/Bsg3JEmC52jVnvOkugo7KL+VsS2cWciaHb6g72r+Fd7
YrbfnKz58K8AAFoSewV+N9/8IDHv+hDVVFMkiwdd88HviiTIibngBiVMApWq5eBfaOsW3BOBfcUf
pnjsIMm0a1HCvWkHy/g24sEbCha94RUG+pQm1U6DcMYbqFR7IMpAQbIaiZxu8dirkU2BwFDoltNI
cnACFIHRSAuIihuRQHSc/TWSrqkzQBRppBN5+rcG4CNywEoPtRfhOg9r+w4I8WSDf4Z/kmkMvmGI
V++sxiqRF4gsqIULHXrUFuhVLTP9AemizVCyMURNYrQGR5fxI7FRWQjEbPLkjLpc+aY0bwoZattu
7NqDW7XDCXl2iI+zorqr8JhHeV7HX7CMeAhSgHsX0d0oajCGlaxUqiL2S6PpfPmnzzYK618+W1jq
Xz5brGkQ2VW1X1S6FfVNvmysqD1MxVmqCUB/e6Cyr8bU7lBH0uxLmaZygcgqKOQoXOfVrFpbMRgD
JqOLtO3a6yNtgTQ2x661ZZseYmbLqA/wVydjU8R4R4fOaVQqXr06cKGzTRNC7JyV/dbqGT9ogISc
pSv6M53RQSQFGMoC113NHVUVvMWNHizymvUbKwmtvcfK6M4bVEnbAKpfIE9OKPEsn8ljsC0T+U3r
EdU/cgk99vDQ41FizWn9LzH+6ZScRjhRCoAlsbORfYRtP9joBgR3HeahBiXI1pWCFTdW0y6MFsjA
DrCgB9cBRNpOx2/kFuigOXXKEhG4DnuNOG7bS6vcuhC1fGr4n9x63PlbDigiZKyYeKzzfItSbuT1
cOdtTCcat7lqyqxcJtANeU55pR9S04XsuDbqL7rT/xwS37si0dzfgE0bFevK3zJ8d9kIhsyVmjYX
fEv+Q8I+pi0QN96NOSrbQa0Nht2NB8zYEtnFeE9bW2qWepLsp42v6kXFRvyliVhmvE8qHZnoCtWl
HgFXw9jpFobROWuf+/rJIbQrXhKdu0F5xvXjilCnOYYt4jTZaLYnFJmAXiIHUfUJAp2BuQlLFJUX
rJcb6qeDxuLviVua256bAjUsOMQ87M5FUxUo5c8cMMh4br8gY1w0Hz6WK8SybBpkf5U3dQgW9uC/
hNJCWiJ5C611cRYyAJgQ+lIglYNEo0yB5kfqHqdYebUbML61Cw+hyX5Bxlr10JkHpMy+qNjNbC8N
E9QfU6+wVkYJoGGPlYGD1/ixoRsNt1B0blMb9xydRt59aWUJFM4QN6cDclSZREj3r3YLfiEOXn+y
fBlJ7TGNDWiWL2mueQyEhBCKVwczZ9ba7jM3u4AerN3o4AK/lEZgnXXxaCi4Fx3ITGdjJK2lmwx8
HWOlwrAHCbzTGOZLcknJNvi8hn5PZK/nGepYf8TuJAJNnyf4QoMq2cFXBzoLU6flYFJwYcR+zl+T
tR1rG/Bd5eUwG0rnzbAjHzLZTvHXaJpybpMPNYsid+zl3OMarFgZLgQla4mEkeTxxyFBNLJGvTza
We9VIBwKf062jHrI3alZsely7RdFIL8EKdM4hspPBPL0Fmj2E/aOX6OZvwU3abDnhI9arD0BBW2d
TQ38gNKKBijFD8m5GjIO7iWh3aIIzVxWbWQixpOFCzBG8vc+TNcAKXJgP2II1zhB9FMk1VsRuu23
ekDeXnMj/Q4LHg/ck42O/2OR7vHS6sCCU6Oan6VrFy9X3A8Ox98ikcNpOtUsoR2MGmsqnlaoJFI9
dHAlkFkDaPF67Abb2ETRHugwXgC8vIVYZ33vjaV/QrFgvSS7JkC+WNRRdZMG1nj1nR7rFzUgAlcA
MkaFc7RRX/zgFZDTlTp/DIuxXvRg5DvRYZBaftLVYbZRU0jRLJ3M3BQjAOGSN+fGDYtHHyjYu8YL
lrpZR8C1rGqXZ49O3xaPiLwC3liKO3IMi+wClJR3Q606qd97Xg3TJNCrA61qFuE+VHMWakOLB5Hc
UzMbnXEFLJC9pWbrlUgPIsC9oeYQBw12Y7W3stRFwRUa75HdsJbUi0y8dqgK0FtQr+d28bltsUKl
Xr036xuEDG6pE0vXeFE6g77LNc0awbac1ijIqA8tFgcIJeVpcMZvKzjTmSbLb+DLljvTKJxxYVZB
hwD8ACZ4I8fGMIcyszqjQwhVgEMQ4zA3/+Q3D6MR5ELD5ub/+1TzJX+b6rdPMF/jNz/qYI0U+864
DyKILGtQCSkWdDofQPzhrAqr7BcQSsiOcweLQUlfFflfQ6g9d3tqxrlJZ79fIGuRkTQYWA7/+2mi
6vOD0VXok0zG+apkdOvKLhaubdyOIsbeTX2IeQg1Jxc6pSFlmTxDebPaa1ZcXFtIQzpIBZ24Yuyk
Qzk4QIFoQbkcTOvDJuksSTcaRI3Og7oDgI0WzaYWKWolPsfSiCIBWq5n5nm2jzpqt8cMTyK66twx
gF5HujK9cC/CylxEnbtOy9hfTlf8nBhRKhRug8Nb0rUzwbFLroxkNU1FgyPxkjEZ3UxTZcIo11Gs
VZOLr/kXCyREWzBMiIMrdHGYzljWfZz9wUYuvWezDDc2xtGBf57NNldNM89KHbOtAkvoMrFxx4Pe
zb8rOwZuqghM6tQMnNS/EyYktGVq3kTKo4K82i5qnW5JnZXt+XcF4i15JfXzNEgKKAWiiAeRL0BE
uWj4jWdZF9CkVO/l6Fw0Vy/fbcEuEcMJh8ULkubE4gzcTL4e7FndPxIgnWDoocKiIxIw2WcTeZA9
r8YbVJkv9AEbgsxJriDQs2+TOGEXPJDW1KKDNoLNObPa924IU2T6WiDySr9qlp4bgMWA5eGxzmy1
n6/cl/bzLE2MDxuddZntvkTRkC30ImcvU2+41Q3/PhUivXUcJ70F77V7atrxSCaIQ6S3LYD4NwGe
ZVDN68MluXXdbQQypit50aGtm11qFfJMrT5O0tuaF88F42DSUDOTqW/AWeFqZrifbV1h1Usv0dMt
uVBHJnIUXRQo4iEbzRlVkBMNWztdzVcNmbC2aQ8G6nm+0MrMPTN64LUMDx84KUbvaLvtLQ2jrwRc
RAWZ0/LL7EYFGt5k+gjzV0ixo5Rg/7rMJh7U195n0Wn+ZIIF8cIATSJqUvEHI9/GrYOFprnsy7eq
zAAwUhN0VeRCB38EB0hjNMb0rWhS1vkQ3ctzsZwvq7fc22kVcOvzN+3qTjvonvw2/+EQIAXvv8j2
86fruePfFOELzTX9D/2+VFHX4WZqjqV9AMOGVMU0cs9MiCRoRd5/T5r2wczy9CGBZOOB6ToQusoO
PTtLK9rLiHU4wJ9es2lBZbT38tJ+FCC6IyfdNY1l6+r1ObYcbaU5Rb4QEOC773rjSbYDP0vVckt/
3AArAubkyjfua7evrx5Ir1ovNe7J1Bmg9grzMD6Sre/CcpfHhb6cBjhmeN8bm0AIA0ycgOhhXd0l
e5ocnLjpAVERY0FNGuDjx6K5Rn9Lpm5EKDHru3pLk6PaJD8lFv9JnfRxtdg4IoUb3kxXby0JtFns
rmkyj6Xyotvlhfzp4CfJ9yJlxolaPZaH24CZHehE8IVGrQ9vgVRZUSeZCkhkLuw66A/UTMfS2rEY
wTpyoY8gURmnj/dk0Bg0Xvxq1Hf0AUDroR9C0WMriT2VjJ/12OpuR5uJaznK90D6/jdIuw9rKAIO
u7BHMxLaCqRbwGgmvn8q6xwKfKig/gaeQhuUuHl7LLsY0DXzdjJ3UOATVQW+EMRolh87blCo7Sac
3ozNT5H6OHa8XHwB6llJAzFxw7rT8LHLMHim/HWo8zfRiOKhRJJtJxpI/CBK6z8oB0ptYw34Zjev
GoKcb4kDAGQq7V+pld202WC+iKQdoAdq8lvXirutV5n9IajcFHGKVAdroN0/pAOUcTkEOn+o4dAo
tX/FGM5yBIPxEw02gZXhp5HpKElQdeSxp4HZwkhRfJZF/RM0KsDlDPvsJlX1eeYzpBERUJvcXNTe
kxuqIz5mG5TbPFuc/AiI6ACSxwNovlHeoS3y4T1nEdClvvkM2eEKoEQj3zV9mz5VnX1ipRG9oZ4n
W5aAR18EM/VzYQxIrVlD/PY5UmYQo6CRhRsCtm1Z+kpLEiSIQp490RkP3XQ6k3+w/ckv1A0dz80y
+5Jn01xrOIIZbPclqzfl2JzhXnNGd0/ptamXIUu2drQKZSafOTpyplmyqtmRvU+yBR+R2L2UXVlu
XdAPPJt5OfFZuZlnrFPLq/dAIUGcNysmPiuspWFPWhBom772pPw9xMlQpQaYgkMC4mYpzbXCzi8j
1wcPdhWl/6Ytl4lYBLEIjn4K2RFAZdLiko8OEi6GXFEH8oTFJYaGoLVKxn4FDFVwnN2CwYk2Q5ix
ZW+jmlMCqHEUedc9RNLka7CU9ZupOYKIzXZrfCSTdQ9CGiMIXLMTddJBMhCGoajrllo0W58aH7PZ
hvyYLbS0cNMJ3iLi5ZnpgjizID90kp5RX6jV6FmzS/y8XlKTDgjygpgzbC525QOwqTwaEIgtbSUl
QrY/zDF5qAF/n+NPV7EqaL+WHbgno8Eu77XUOBI3QwB10l2KWqt1r24KaPTFKhYtbyqIdt/bcjzq
EH9d4+HIjlETRsvWG+1TkxbWkw669Im2TvDiABbKchUCNfeN3IKssk+GHm49s+hQVO++0R3TNBCu
qBCzuG11vT22Yeet9DCN30R+LirLf+1S0K6O7Rgf9Dzj92og9ddpAQ0dE3AhK07dfZphHrcx3fcQ
AZ8oauUbsqVy2dl+dE09w4CY6wiWUasYIaKcfvg6UGQRkGPkKwPJ0w4MveD+sPVVT2cWtqqSCw/h
ApxNverMir47bQ8Vdw9lQuoAUkwRbhsAerdOayMpK/AkarGMAL8/G7c+njO3FUNqXfGlTf+MqB1W
jYugK/0vs6hLbqEspzS4ro6vO68ZuHYhpihfzbHXlyJNJLT0Qrlr3U7b6ch03kiUhC+Rlxtfqr4/
EYe2z8HeGRfyVa8yyEGi/kKTSf7AUXqP0m2chXUJ2VA8kh+0RHzY5l4647rerCWvwQxk40GJEo38
QB85cLPs5Fb19+kTq6/iliD7Io88EjsoFiSPfl6eikLzHxIQPh3wRFF3oRxelT3T8bYwo8g+uAxU
KX+3j0hkLAqjqXZ4/PVnLPj78+i4EvrQdrFNzTJeVHoPEQLqYVE8LtrKibaFHKBrpkEHwfNVUEs1
ZxtLs2EHbFt926lDA2J9ZC9goyZ1zLaiYc2mCsxuSSg3wrthD3zLbDfYE75ttmssGbc6sMOLjGha
Z2Ur36pvkVtr1lzg6RFqhnnDU0dbx+osdIePM7L9qRfAUtDnACu5TfDrOXhIHWyakZWPdc3fLUQZ
3+Oq2SAQJ1+NPEhXwE8NF+F5iOwZRbPhGXOXJh+1ReDlxskjRgQKFFPbQUQO65zwQCY6MBVFpjOk
KaDlWo4QogV4dZMwgWplVXBHIC6ygQAA+jeWe0Ygp7j46vHLhfliQllul9gOHsml1qd7W9fwlqhS
aKB3TWhDTMdI3gPcFZ7pOt9LP0pWhuPkFz/VvWM0Fs26F1yg1hv14lDzfLeb/NdQdO2DF8XtNgiK
fB/mDpTS1GTkMVpQXI8b5ztC+8kqYCNfMd0bdqAQJIw6HXzOq3XAHHNNTYnivTv3w8G2nK2b54CL
D+39yAOU9qdxvkdOAwWGUHi4hTLIh61iZy1I9jxy13/SrAgsvGpV56hS8YxH+gqQRandI7qGv4KM
w3JFtf8pUlc75HpNvMJYfQsixfo2QjBmslGTOoBub3fWUmMgQOjsznxEGXh3sM1ScVN7CB/WkIaY
my4IFPF3tc6JFQIh7bn+MlUM45BqfXKbOrxnTpuduiENlsTo7f5lF4WVnQpLyTMhAr8Gl28GUcJy
gdvWeAPfhgDm38yuTLgDuF7wj8icuLvXvRqEQ+pRO0Qfvl0ERmPLFNFdZIC8WgRIZGFvOL7aOpR5
ejE8Qy7mw05ADHBkTnbyH3kSrENtRI1B26Y7W8bRBkkO5PW8Ec9F5MrBboOikDTLdkaat9/II2pj
e5tAnG+BxVa+nKjnW03vt39sE/E88mWoknE8f2e6oIaL3AbqZ/QnFfXXJvUi4i/39PevYvkvvb+N
nZ07NVXlaWI7huNBDki6Qgq9OvaIAGx4bVj3HJAwyBzz8b0IbspeBj+tsfplOZ73KDIDO8uwD05A
gdfTGJGX2poPqFSi+00f7HqbaFGB2JNaAwm14JHqkPmjtdT173PN9FxXXYJMYp9XEPexUXkt3byB
QPEgPiqxZz9oMmBt3uWPtt7o+J3KGtw0ubXJHICL47QqzyiC52vAnqqnmhk/qLRRc3/gsZW+z2P0
eIxWWuC8CBf/TKpaA8K42sxNv+mrDeSRo03GwvDkDCi9cvpnQr8XRQdpuigYLp7tyZMpsJGJq8D4
3qSTg9Xf672xQLagAkIEt0SBFSbCwnZ5IhmaXDUd1aReq0NtJ/Vir2g+Uu+fxqZuhMxFzkGgqvEL
lglYV0KA1qx671gJHUtNZZe1C8KAoX2phFdYv0TKvDvo0a7AcBvmt1GoChhEfAJTt2P/4KghXoFW
w77RSqj+DRpLH8OsqNdQkhrPKPnKDm6ZutuxLKyrlZTOsnPc6KUz+V2eFfYvFPYD3+iL96j6aziL
BOAbXWqCyB/vCvAj+AjF+PnJabsA6IH+iW5/sps2d7esrCf1IX8w8ytqu4+cQxhpFiTKy6jdOiIC
Ge4IQaK5wyhtCH5oVzDYgImqBGofwZVF5cTySM12KD6aVHqIt8PX3uHvTepNdJSH/duxxQiMTsXz
FahtT07D+N5XCyygEaHI5lV5dKY2HZRLUIx8n6QsPhlYfBKfQSLkz8Apoqsre/tOH9MLkSFYXFpb
wEaTDXkN+fgTVXrhFWvbyYvM5mDBq8/gpVaun3OBv2Ly4k3pboTXWGtEKAEQ7mv9ObbADYf7Orjl
UQM+bjz8z6iRQQ4q6CIEXaR1HgEVhzhiY921RdMuC4P33xLf+t75LP1pVi2GqzyUk1XYKunpu+tD
aLUPHR2CbCHu6bABN4ockCbpjPgcGNr3TAvsaUHZpUZ+KpLoOy3TaIPgocp14VldeqDFmm/jN4hi
+HJNbF7E6yX6IDtrNV4VivmL7G0vUNqh7Lb0lrMr2SHTmeHF4FcLEPaOWxTN5M8M8uLc8KK3PEAZ
NAMX2yXJInnxUEANqEEbvSWQBnB0cG+YLA62fx+ZGvF45bn1zLGyOYOCiZ+x6uVn7ECSndNrT54V
x0criTehmVf3WZZ0VzdlALRIKIP2iLks60DXd9SrdU57CkPvderVB/e9QfHHEYsj7FpcW4PkJSJk
5EsHENdtHMm1G2rFle+u/vmP//1f/+dH/x/hz+IKGGlY8H9wkV+LmLfNf/7T1f/5j3Iy79//85+2
71me49jgsHB8sI+4rof+H9/vkASHt/G/ohZ8Y1AjMu//L2Pn2Rs3sv3pr7KY97zLHIC9f2A7Z3W3
JNvyG8LpMufMT78Pqz1uSTPXs4MBwTpVZMsdilXn/IJeZdVjrS4wIEi+h6nrwU3zClK3jr7RnElV
ASb9tY4GaLhNY32ndE75PP3WSovbPtbr/GgPY2UdiRVWZxjtBqiZEZ/M0U/WttCVwy5Vn/lDEaxv
LoNRUL9pwyM++QBh7suMMDLCBdWYBIMQlInEwYvc1zExuEjihcx3fIc9MejZ6WCkSX/UpkMf1uUq
Y9JDkenP3rhsPiGmn2yMVmbFbiRmCR7Jbm9DxLVisLgBbgry7Pdvva7+9a03Td3km2UY1KBN/e1b
jzxeJnWVZT7WXTBsKAJ7oKaUcZnoUvFSRhRNpuVEN8KDLmy9PIsRJpwnqNoyMLG/H1WmrrRLfPvV
fTp5ktnQ+gazYmlnGJX/Egelugi1qDtaWGLuixydjIHa1IcR0WfeXvP7NBT9aTDe01DZxWnEi4eD
+Jkp5fDQ+KG203WVORdKg/UP30tHe//m6DJZX94dHWiIaZjG2zens6PCBjqfPt4W6WZuwMvP9A9U
KLILjrLtBar+s5gOgyqVVmLKE81pFHCt9DLkeBWrvvOFHHCzNI0kRTWNiclPK8waDKP+pDbl0ZrW
iDwUr2koZx8NKccyKO8YOmT6vrLOvpSVZ4D2Kwr2xmM2qekXaNsidxC5exFDMixa1zn6j6JXXFAG
/cqYdPnJmuFaWwY6vD0tmZOcCrejlaLa76ZQHnsXzQyti8p55cIi9OtHvOuNx3djdeVcmerWxrnj
3dJeOMypjeHspk5hPze2HuykjqQHy1/5oOjBj7Jzkqd6OpApzEsjRACMRhKY7ayFerhLnDx9Uhul
XEnKmC1Fr7i66+Lb1RnivQ+3fKOeq/JS1evolbh8W1vTrKzUK9FRqLL/D98I3XnzjTBk2Vb438Ax
24KGbGnTz+nVTMXMog5IyXiPBo8o7OPk/tQpyCsLnmFQfFCcSv0iFmG61PYHz3D7k+Q7LNGkEivI
MDoKC9ibS6wwj73Zw4rT0snzfFZPbm8BIEC8d4oQc5mo2IuLRIdo/tfY7WaeHLnrqrJB2QyaHW+s
blT2sm4re3Gm95FWzNJgAG1FoUje6Ha4vXf/ZcwtoJfN+h/mnrfT/vRmIgBl6rJpOypCdI759s2M
/FJW4kR2r1ZfDZRiE2emwF84q4HkAPpOlGUbO+lLJhtLsdYVI8rSh6XX6R0KtwjPUkbMbbjHbb6p
qDNM82w5za6vDpCMjm2DeRsDRBiPD5JOik86zRvTeRkpyLuqcnJRnCiYiWSL6JAT6WcH1ZmALAGy
7pLepPMwz9GycZ34YoJz+f274lh/+YppuiUblqIiuSvr2rt3hRWV7qV1bF5l7HKP2mSYgbRJBITN
QrdKaKJ6Zhgu+vwSmGO8eCW9nGFoIOSSRQz9PIixNlLyQlrZtQZwcL1ZL6oylNDiTqq5gAJmBvIc
WCF7e2NCDIbe2mpy6+N9VGWCTrNkrBu7KTWUuyGiGIHkbUSzmWKdDUPJH7S/xMS4fEo13QZP40Rs
qGyW2rr0Uk7y3jPLG/VHpmF8RVQvRKnLLLaiJyjw2HJLbLhE76vRjl5VGOTqzsFv1OkrMHzm65Sv
QrUaN6kBUGWKy1lvMkeQVEQ1hR0/gv02YHzDnrWV0z+qE4Ekh4hM6Zad0tSa+roBB6W4Ji2HRZjv
pYjOd4q7xdw7PzV1gMz8WLt7O7E+xWlTX0Uo49G1iKlhrERTdCgxFCpZ+fL774hq/OWn4+C34SiY
CziGzi586n81Dw2OzONu0Iqr7ytT1jn9GFZl8DXtAB26vSmfqfwEwPMAAKOv53/NUcSgvu++5JSV
VvimopJhmcHT2yudspXZwAwHJ5ECOK5osZhdWJKTQq5WNO1gXPp5Mz62voWqiJeugslYL8+k7IhM
LFDTqckOo97Y1qRyMzWTEvHRwjb6jWhCNPp5S9HECnkZADVb2hrfcsEICly1WgajWb+iXsMWZ2VU
ljfiEImqcRvrUN1u1GsjQUgCJzDlRr3GbS57cDXjFfU69/pq2XRJc3sJ8ToDxBxw32pkvaiq1VxM
1fEeohb+aw+J50VrVJzCZTk5gFCwnhSv2Lp+rrygKlKvmFPdtRgWhuif59S6utoG79SygxBxU6+/
3G+reSMZ4Olycdu8yTxS8fmhavQR3CjWjUPR+k9oruvgc8jWlVa1HSoqAtAKrDnqF8F3lk/pLBkL
9zlqR3XhSn38kIIN3TRZq27FnYyaCuD9Tp2ceFcn7yEn45PVuv1cxTSO5DTcZHs6iLhR1sOyMrRm
rpjjz5joEON6rtJkWbvdww7WmFhVD7ZHBiXVm+QzAvA74QxZh/Xe6EfnBRCjOQ+twYc/gX2qVZfK
pg9I2CuqpvEX2MlnO6h2lZs+Q2aIHmSmw8vAxgjPCwyujax9os7lYWfnZU9ZMlbYBOTtWjTNIm62
VQtwXDQxYdbOVSWvwkbLLmTYlUUmx9ZVLbL4QS6stTL01lWE+sCtF67qjittiql6UeHccRvudnF6
UvN0K5K1mAahbhibW5Ew8kWFbIrVvQU2upUhhLNYspFue5FS5RKUBkm9rNpqbln8p1WjL1o42nBe
K3fONl0/F4pWrfW4ksADjcg1wOJc5UGTXf/uPnG07ZO8WJOwaJdFiyVeGuTXfGKjAIPEJXkioqRS
hmljFaf8pIiJg4FxgBhrjsxSdlBQk++HT3aWLcYhG57DCIKGXZgKtRZ27KxudQgaGQ/SSdzQiPMF
xKJ+15V1SQWua7voWIVZMa8U2bmgT+qvNTsPcJzJhkOkkp0Hkmg9miqFAjPz7a9wqpZx4un/8Rpn
39ZUZMTlwAGci+75wRpA07j6/UyovX9asmrQZU3mwWAqisKc8nYiJA1V1GovtRjGK6RYO5fykqAM
IDd1dvxG2SAVRkZExFq8o/y6fRprs8DwBpV808qVS9imrAe6IvmW8a0EXKZ/vI8Aw+9RqHaDjTVJ
rAidlQaRVfY/rbMUoiqNh/iROMPCEWPcuVdVyW0doYE+njf6EJ0av1bPokOmAnL+/dugvF+XTm+D
IbNumP4zTbHDfvU8sPoenLctN6efmHbLmZik/ORlnI8R8SINoKkjepn3H33saQu914r3k4G4Io8B
+Ytfv5+jZ0elLJz//k/WlXfrHEuxFdvmk7OZPPS/7DxhmioYDQbh6bagH12rRAndCz6TE46npDxq
O9G6cFx5/WdYPONLBSjVX8Meuo23sKw1wWesNu6jq7C2FkZQpGg0LUWaM7Gc4Fk10HLJ4uXgVwgH
U/JYpJHiXyWv+HmGEYK+6BpoHqmn6IthOruPS7HI+4ftuNg/3DMhBs90tsE6GwvNdHSZ9tuvczeM
fVCORrQZXKhexlzDlKUdsdq2WGiSQLKu3dhhqDsRTromOgN6Kz/cR7iSPlIfUvtZ57m4NqpQGYK+
x8rJR2A65pkDCzTzHw05KXbd1Cua4uBRCB7M3jv4uoxX1a/r086I4Akryle52//+O6BO2YW3/1x+
vLaFSoiuWhacrLf/XKgWyUAly9vcOFxaPr9lZMjtO0fVSylcoqFSTodo9Cp0wIm3QwqnDYHqWWSi
4ug1LcJ8skXa2lO19YCWs89+Aeruq/a9X3DC7PL2bf7fb3JYlchpfcvyoQw8v37X/J/1j+z0JflR
/Z/pql+j3l7zPzyu+P+3Q47Bt5IH/n/q96Pe3JdX//nXLb7UX940likr0OHS/CiH64+qies/c3HT
yP/fzv/1Q9wFJuOPf//x5XsSpKDWyRF8q//42TXl7tigsPT8leybXuBn7/RW/PuP/xtTaGB1e7vZ
/YofX6r6339Qx3X+5VgqdTY2oyRabL7v3Y+pS7HUf+mkBGVHNVRHdUxmPDQsa//ff1jKv1j8MtzS
beZ9xWDOhzQ3dRl0kcqil925jhaI/sef//afecjbh/b3eUnNervMnv4eRVUMJie2hDriU++eLrbV
4vXbyPqPsar/U/YDP47RCE7sJuOFU8KuDkJzhj5S+B3iojqDAaldyrAKAW1b7TqbTNb9rr94fjsu
mybpl2R8sseybKmZBtQ27Th/FAevqY15EycG6eIhf/RYmh0bwz5bloL0bN06NcJJOFPeBkv2sGv0
vpqNIyrJdo77H0Ax70hBUviQ3w8WxS68NWu8nwd21UJoeXHvFmdijDhrW0s6UN69h1PVpXaFGbYO
oXtRgaD+FFvKCRny5ocS9ftBaZqXoUSQqO0N84SCS7yLZC1ZewZ+DbrcjjOo0O2SorM5S+WshOnq
Fke9dvONm7nP95CIi8M9Vtj4ghXklURcCszq0DUXScuQ5oyLvN+n06GKvH4vmnzT4o2Da/D7OHAi
rDDwsS54GxktDrd21kf0iQsCu9vCc2o2+IsRM25XpWm/hevUzCx0uGf8cquL13neXEeKHNNmaKZS
2yCO40dtskenFqGb96fuRAXQcyneOnMNLozIQpi/chVjl0W41lZVuJ96RQeCKN46NWp7JYdok7Le
LF6wLGLR37beDiKW/SmP8HDCssxxc2/dY4hrOU1/8vtkYPtq5S+KAiw+LfVqb4eN/kFRM1KvOdqs
qplu8ObzVmJYF8gXvM21K/JV3avLCw/7Z0nzpodPgx820PFgZ9vF+dZ0QfCd4D4X4KbNdo0AFcJH
uv1gmgj5tSyc+UYU0qIg+/9gTXKtYC6cBzTH9yzK9P09TjXD3VmqdxEhcWgm2VYcs9tFkHQ/7+E7
3og6U4/Wfxp2BwxJEXegQnYYkxZ3Eux1Z+86xJB7DEEAyC1+lS1zK7T2lQYvDBDNR9FqRr0uYbzS
8b7tSzFdzLLIbMSJNUsbXVvcR6Yl3O2F0aLCcQ8yPU+OQ9GsnXIF4oDu4rq0JOuUiIRBruDigfJb
kTjh91apTgNWpl+0PMDtIHe856FKIPtmyAioOUUks1eSPaiQHLaG168N3CCoU+ZS9+zXjVsiZZhI
JziPkNwA7mz6dgjOt0OcomcfK7tXoalTsgtjjmCls7x3oMcWnL+rfe//vHYamIQVGqlprM8x4khm
RY3bRqg4T3cdP13lc25MmHf3WIDlixNK2lGIAZY6qiSyLd0ucoPQ20I6SfGSUnUq/mOK9+NaNFC4
CyaPKeK3U3+o9MPg5PYSmOLPnm7qDlUJCKzu4xUGf9ualZXsn+zBS+RZoR9DnIWPTVz4p3qKGx5O
Fky3ujcDuqWvb+OQAP3Zj6body1RdkNLdVeqwb5UZTxcrYU4vx06NV971YC3ZREpVxHDzelDGbnl
gUydQjmZ5H5tRZ/uF9V+aczf3dS93SDz2ofCUyDFytSR7bheUvVoAMj9WVUWdJmws9q5GBFP1BZR
lf419h43hrRaQd9q5xq/6V0ypgE2x60LBl0Ftoio9Tc7W0hSPH6V2fsspCaJjvYQM8D4+VT45wGU
wNDD9v5hyavI7x+yDlsoVUEDQaHQoqnvH7JZhRZzXY3GD9OxGij5uozeXKkcyBhD1LViw1wX2FNI
ZEsbOKh5tKyDMVtji61cG1ta4N5pPHgNHxpM32wrD/hKllOniPlsDGYWCdHd2AXGUUnCbaKXOKKk
YfiV3b4/l+RyjSzul0jlGxq3RX/JKR+Lljh0sBjNJnm6NfLgIPtjcK79TnoyagO6ieM0bIi5mBwq
5CaKtFvRlNlwVGbmzKzQTh/iGHsBbWTfnMdyCOq3OHs+AC5FDj5FUaM8ZyY2YWkQWSvUWQ8JzKZ5
PnlQB6FurctYC3YuNe0jer/50nThMCop5QK/6icrowBuEJQgyI1pPfPbVr9KDQfLVtoZs5a7Hfpw
arYxIGB2AVNLDLOruFjEOS89VJZ+vQ3bNkoQzXxVo6ZrV/q6N0Np7SBU9WxY8oNZeu1X14uUGd+u
8TwW2L40jucu7KTPvrqnzlIwN0qgOY9xzvKnjszTq0Xk31SMVfXthlfnq2A5CgRcA0qzRib03crM
CtU+yUBsfe8smawrOK8rEtTjRfOABUxCwsWkyzjWBWz0IVkNblUvtbBPnmTEyw9W2nhskcJ+rxUx
34BRR8lX8qU9a1Fn5pL3X8CedPf3DnEmYmKcaL6L3a991/F3g+8xVpjqDPrbNg7AVeeBbhxzPZK2
imG76whQ1TmRCnQCdUn/NFjNo6MB9qe0NssrzfvW+Al4iBn6SAdK3xqc5UojhQPPYybaiAI5ycya
ordTETVro1qrfnC4DZ8uFHHEInqgQk0Mu8MMN1TQEGNwkxw3Qy1GjFdzSCfVDyLbF0jpGi59vk0c
M5krTiefYrUZl13Y4ivbJjTrZCQxP532cfEQ5ma0E+NEaHBNPDKSkMcceEkeDcbXvoCgUGv81sYs
8ZdV1uL0DMjjQj0yusgIIBNjVVDqWXTRWim62DpV/SiwirmIiXHUpKVNgmvTTDTFobMLvD1C/PWm
O92G9W1ytEZtq/GWozPYqRv6AF7mkfYclfk86U1zLw66VnRLN1bKWTqtEO4d4kzEqqAB6/d33U0Z
qbNe9bFG+HVDcVarXoUwWqV9GeOuPACx+aHHvXLq7cbATQKooeYFT8qIHrc/ZMskNKRrLktInE4p
KaX2la+mpW9cz1Y/WmNirEhUxltqrvIjD5dvYoCKsE5OsR0HmqDY6oMur3JJkz6Wjb3W8075ir11
SGoI1LoZ2fmBp8+4EB3x2kujtTeCFwSfbKKpNiKiO9H3B1PNqgXuf9uOqvOJpbH/WLj1Och8+SiM
nxVgzZvQwqFQdIoDBdDzQO7mKFr3EcJ3Wlz16x5iBKqH7u0edQiStVMxLSvcYkzB8iH7dDsNKW7s
JDwu09mr0/4MjhpBo0bzl4XRSB8AF40LtnHGRvNt6YOsaSlLVZ4Gotcs+4Vk2dKjH6XSlQrB2phG
ATos/qHiqb5DW1hosrCddBzSXohesK99m+9w/agPpChOf0Sq054zFefULnSrr3kEsygqEbOJ0D5I
KBW3Xnsga6U+202G00MoHfzYRjEWVWx54aIyvhJPN3CN2q4a/HgXtGnmrMK6G1YjuO2ZiYXt8vez
7rQbf5WuIbvItppyk2MaVJ5s/hVv//whTgpnNHv3OxD5Y4Ha7od+SNm22hpyJHmzTTvPRlZK0z+F
6F3PWuSYUCQzgif4y1tw2vonkoHBJsg0eymabpN9j7WqPGu2JF0sw3u8XZ0jy6PXvr8W9y6c7IKo
gB40EMk/B/1Y7bwkr/ZyqWK6J05vber/e3EWAT8Hq5MPiGVljbTMhrQFGJGF7YPvNPPK8JGFb2BL
uHqzjWyjRQugjex9EFvW7RCibAYxYGp3oV0sxlxVZsgwDHPx9NNdb4moiv1JR1Bq1atZj1J1Xj7y
G/ouBpT8umeWLNnXcYytrZuV0arC0fwlNuy5HjjRl6ryIUr2THHGiHzn6MjyBCDRlnJrvm7qg+nN
QBY+CgXqUAl8MJc6whzTwZ90VW0UxJCZftMRII+x+/3HL7Jx92yd+PjZ82oyTx6Kg2Sc3378CkV4
2elD8zvGN6V5MgLkdVuzPPaJ/FAFwXDVnJqD5egLP1D9lTE1RUcs1YhqmcNtmFd17tb3YvwHyWU6
0IfAy9WqfRFKixGaFth5Jx+E8uNPKcY8Whueo8zbOMNyQgahOKHxKClIGKuJgaPnfWR+Redh0tkS
cROqM3cVgdTTbXFX0RJXUDCI1oniq/P7Xfyh1OahATRMjAuibFd41UrTCmOnRHWkz2+nU1uciUNn
+8auM1n/z8RpE44LudSMTRNF6er3nwLyLH/5FZL40hUqwOQzNNJnbz8GNUhjGO+G+h1zsHIeuEX0
kJTx1bGDeGflXvQgDu2gRA9hoGGFlNv5SsTEWHFW1tTDO7Ta5u86+qKrt62PQNB0p/sFQ19Gp7x7
fBeOplenYH+os8Hf34eLYZWEg70aa9Lt1UXsdgBvuayaWrq9+r2jktJxo9YJP51f/xBxRpUzOnrs
b+7x+4tJSg6yT5H2olPEA71Odr5dxuskLVqW/j6HGpuG2a39/lQMcE2FAe9PX13ma0hYzv9ys+nm
tZRLCzOXnEVT9tbRlGP7KM4s8Pbwa49G2DwGvfeIwrl9KBAKwvi5yVYG9KZ2BjHGPogeql32QTQH
8lMrUHnFLArtCEC73z1XqvJxdCrvSgaqP1noQs6ElFKcOJP6XaSgimOnT3ms7kWczTRidNTpNkK5
STWvg9qWn0yyVNtcKaWbcNPf3BVO8rj4/ReXpP5fvriOoqn4hBs4mpnMZ2+/uGGWKVHXqsl3kh58
wiaynLOmUe1j1IF6dMtoL1owX+GFIM0SL8m41nMRfNXThRuQt8VRhOpBDuSFrtoOS1Aci+6DYc07
tzFVjqPHAGil9t1mLXfMW2rUrGEw1idl7OyLY9qsfyz8OWD4XEQoxYplpxtRCKbIti/qdIDug+9F
KCUYn9AU46LabuZU5Jq1iHWxt094Hm/tMjX2qdIZe3F2P4iY6fsgJ5iyZqLDUicW2rsx9+arbiPq
ho3ksJkNXP39/f/ry91vVVQ8EgcTiYu//mVOXVu7mPdoP8q9dEDaQDqIsyCoPrQQs9bv4v007B7T
SlbATqZPSxPyyPfr343rdA88codsyrsO5CwxVRA3rLy0Wdj8tfNXQXFHkxTZxiGP5jeGvoe4qO9J
UeFD4Oy9KiqrFYBHnRwjBzDFWMslWmDcxt2vIPt2cV15WN9D98vEPTGkCdxHsrsy4q8pChhS3X1A
/ORFm1LfUY8uBXmGL2aLfitJhGLtkrk89168LE27+GwP9riIqdIdraawDn5lYY+qu+aLQ6JGbPvN
eKIE+XL82KtdtLGKsN6kCAh2ceE+AFLY5OjLfcDyw3vI4/olcbPiQ+hF+aEpJs+UqdkEvrVNohKj
aTE2aVRImmO4jKbertxK1gElgQJHxaY7a31YbgfZHNe5IQWPXUZKO7Vi67sMYMPuKzLqCiUJKRiv
djFOhsB2Q95Zm57ozXjNqVoCYCyljYgZYTWehwAaxHSBCJHsb1bppFLieeF4FR1YNF6cPPOPYkTb
o62IG7S/9FywabhSkSUeSq9c3Ga83ujbmeWSBRqUgq08M6U4iN77zHjviHi2GCp56XuoEze5T6j3
V7rHxGjl1+3djbIVz21vHHmO17j0gIflCX9rTw/3AdAFKmLYEYshU+j++Ff+ZjUgxt0XB+9ud7+W
tyD++Wq60vn/sFjQ3hbZWbIZmmkbAFYtRbZYu7+bciXFk6wstrRvkKv3JmqeKG0FUbuJEhsXLdF2
At8/VwVyvwDUs80taBd2fuxRkLfqIbJhCeNENcojzhoDuRFxSR0psOSyUZ+zdw4fCj1pFykr8oUm
meGDiImDGTvmugrkfCY6jKkXvq63bqFuDt0/pBPfVdCnfzGbK3P6X7UNKovvKuhaGVelE0bVN730
tqoZQKbNUfFrivAH4rujvDKKKj/cTj3nY51L1o5ng/zNk9wnDBPMDwpquku3N5x95VjVkSW9vkjK
TF2UUeHvrUYxZ0jFtscRIVCstNRV4Mv2p1TBaryFALvssWf6VOvNl9ytzHOcefHFc4CwA4P5/RN1
qoG+3Y8ZYJEd3bJZDsqK+T5zClzVVntVTr+ZYa/Py7A3r27kzsbIN8+iNUFw1ymZi3ksQRaaJya4
dYWPVvQmnVnuYhW3GtexcGIrQn+OSry774fC3YuzXOseWnkkETXFqXia5UycioMxVAtK8PIOmVeX
ooTp7gqpLfd1BDWuzWpQVAGeMhZZCOiphTdvgGvO0KL2535lS7wu/qwHz+RAJlXaizMRG3U13KI7
s76H7sPE2CZqvWomggjJcq8gaE/eEBTPLDuNlWUH6WqEYPShHjCxjnW32ommrikfJRzeH0QLBdai
H+sPTi9r56YYL6xAw83vPyblfRmZ7yREdJMFERQXXVXeJytdSZF7EO/S10Ay8nWTSp+1uE0v4uAa
fUyBJjzzZzqkdYJEPgYyqiGDmV6wKk8vJaIlD5GRzB0JiaB5DaTuHNjzNmixlGyaL0YnuQ/iXsp0
V3uyrZH18nR/DSPgM7VZYor7ibgUlM+eki7qSB0vTe41fPyus29cQ9lnYT2uYtdUr3GY+PMAKNiX
rlY2gmVnx906jU37i9qZ2G8ajvc4hNjtIWPj7oE21csWDt9CN7PTvRykjwV/6oTvvMeC0rw6ziQi
OXkVIt/YHGOl+NuLgqYGgDtdABxWo+yHeahkI5Q5vcrNYCof4KrcXwGFjnNgdN0cS5j6miRFcyyD
8hREcn0VIX4UwySkGi1FU2mdbEUaBSTXohgs86C75Y80ytFo1gLn0mv2Y8ev6lNpVuOq6Xnep25j
fir85tjiFPjY4xnxUIKChvJNvE36YKljYrJN3WGYhVEcLMjcZXt9iFdm3UnH+8GXzZ/Nsu6f3agl
x/7oq622J4/98zB5B+xjGBZY3niVvoViuhAxMWSoEw2FicnjQSZXUIZZ81H9Vk6+VDJaX8ekkClc
T01JyvtVCeNuZZZo4CA8j/5km3qnn9dkQJ+uiueba7/zi5OtYcccT14slXkc5Vz+HCTZDBOt9tCW
TfZoDqQ35DD9XAyYiBuBpO+srh6eAT9sEmounzWqL0tJi5Jt1gTBpxAYghif+IrFrzPXWVJyuQN9
h4tfUo05lERu8w9YM0VR5fdPQn51liGegY6twuJ49yQ0vA4poKbEZqRiD6fltvmgTIdinPQbE3S1
RQy0V0kxUVY3pc1z4j7Ot/Nu78buoei0em+T/Jk1Vq+svaFxPrZetwxbdfwCt7RadLLtHfTMHXba
kG49SS3PqWHyQEpNPLOC6ixCtR7iDm9UyCz8iokOFGf4AWNX67pcWZTIM5ZJpqwMWWUzmGjALigX
dHvFt3UKz+BIRNPz8hCxjnLA1lyciqhpVqo7fzVAnOY5NZ8w7LeiVU93u42ernZKYNWhG2EUq2Nz
raPs96j3frCpIpuVw5DKV6/ERSAdLbC6wHxXYZX5B3FwGXgY8rSYU8hIF/eYOLOn3v8agwgGd898
uo8SQ6mRDXNbbp2Fn1cyJUjMlCSpkMO5jkLQrDFddWtM+zF32ryZQLMrkIUnERqsOHuQEoRIpgEi
VLVpvKMwEQNVR+EN5y0e+2xEtQwOSlHG3kb3JvZ1bg4vfuDvVRaQT24c6ZT9tGIuhvHBGDPsxoNT
l7ratS31q4iDhumW5WB5W9FU2dPBnnsxQhgqGZYTYRbtQwPWQjv4/lM9HVD86UH3PN4ifoJkf9zn
O98sjYcIRvTeN+q92jclHwEHaYK8QxwNd6Nilo+V78m7MkT6XfT6Ywu6QR5yLHAVYzGEXnACplLu
KiCA6zqNmqs6ys6MLbr7tYNLC/HR/WGaxUdq2uXHruqMhTxdVPhSNTehmaxiL0A5Vy0jtobi1ErZ
Jd4OEnX4uTjVZNdd52GJE9rgF9pCBdlIFcrZeDC05HXuQc22pWQjajtpS8XRAOe0FoUfOUm7LQCY
nQ0q5yOLiHgOhjw+utAHH0nhntJJRNpzU2MZ1VKPiJsd7oCZw4rTa+egGNJWtIo8s87izJazuSNn
5gntfaoSdr+K5MEdZ2LOtYOh3dRq8CLmXSPF5ePWIdoJOkjjkKv7d/NzYGjXrgFymIRBzjMqcZe+
k3UXKwuzhVeqwXPsUOito8R/0TOIi5Gcf+uzYdfa2D3PnO4iRWOLOg0NE+75SRwAYyPH5ppL2Wox
VxAxSTLcU5Yqn4JRo5gtOqTGUU950a6F9og7jPJBSJSI5k23RLTLyqw2hZWfb+PeqZrc1UvEOL5i
Z3GrvsLKoIxh5fuhfjN8HSfXV5gRDrCvq3CExfUvRg49Kteiz8v87Jgr7bNoCdPXogy/GrGPbp1G
0jO3DQQbpgMktmphA0NZ3mONGUkPEIJWXlKZh3vciqxp19r+4JWkBxX8vjVjLk8QdkZjVATFYDlF
Aq8M01NkZfUWIEj8adCcTW0k1L5IKp+bJvwqwmGgR2uEMJqVaLZ80Wchk9mDmbr2k1Oj3DddXdtW
tqOKjuGYYsefoh5O3xAB07cVj42umSmfMyl3yKUyEaT94JzzFJEBMqjlFzeiDA98x7uAfQK2ALKZ
vxfveAiisGhcqd6LQ4TwCEyRX+1egnzmdYW3aKdYIro9HN72kanWeyW34m0Tq9KyCKX0bDkS0vml
FHyvx7nV1/03arz9XEfJ6yHDw5jKasMzLIqtD33SX8TIQJU/hJ1jPxvKMKyk2I13ji+/u5dn6xHJ
9PwseH5oi1nF6hUHUJz2erDO88a70QTN9lsDmndWOWa7tTyzeC4SfB7NuAs2LZvGZ9Dy9RInIXPF
srV8zgabN9Kv4PNNvU7S8dx3DXkhei27jLaVmepz0awSpjRd6aWZaPqtnB6alnWKaKZ8YBZCn1fc
/3xSc63/w3FAZ7kdPBnZJVlj29bn0E29eaDY6eOIdd7ScBX3AHgv20m2D0NNmaswXeLIOhVD7i87
J1OfsBxXZrWVDwBX5X1TatLnSNW3lMS8J7Py7fOoDUt2n2GFvU704ppVgoR26D9lMjQNAx+qeZbq
6ZYS7LDPDJ4wQ3IQh//H2JctO6or234REfTNK26ne3v29aKoFhCtGoTg689Arl1eq+4+J+6Lgkwl
uMoTg5Q5cgwH9b77kTF7NEcdhnl4hFgk1CsnaJD8ktm4dhq6sgHvRM8mBmS+5d7PKUpdEjw7UPSI
rY3F/X7rIWFwNkOb1AXI5OTXh8scTRZ31n7ROlurruWy8D1I/riQRA/88kVCr3pv/Eacg9rW2SrH
Z624tx8A2Vly9GCD8yxvIYXstidzZM/EPWi1+z07zqbxmdkETLeHgfDpwxd5t3BHiKZ5oRZHjpLX
wuoE+6a4tZi6sP4cs56vIXqunoKOuWCcz76CG0m/Ai66Bas5P7Uj5Sdz5CLft8QmO1wgV4a/kxVj
2szEIUU5L4PQjjEfE+bkUQRgPovGZmMmjO9+hcAtniMs0Ta+Kw4JXmNA6BZnOnSoWbPYu5sjWqvu
JpRWwZpsdYeBa7IDdTiEVbqBISMUlZepU6AWdW3807FdTsNeQ7FRRnQJ2oYA6RYoeDZxwJCTrAMQ
Mf3LhHTjsCYj0nr1VxK3uIlZ7b2gBaP4VJ6PhqgGiGIf3aCQFJL+HuqwYp/0Y7GpYru7Aq7hLSYG
oVZ/VljGL7c6q8R/a4rGRn8fLOMCz0J1riC0swh7ytdNgFI4vhZM13nJwDE4f7GcHeMuzG8OhH02
MgThMCDN/WdeV4CThf2LU6jo0NloJQDFhPqUUIlOdV/oY+GG0Odx/WNSx/2n27T1WhcuwCPz6cDv
pJZq6JVZdGMK90hQxDtTrDdDlDfJ3TQTranwP2L8CpSyTcBWjtX70M6ia1Up+V7h97mvAbdaED+X
79QbuvUAPuj7LP6UDhplh+hgZu0G4uBeHb/4kkHumwHXR0f72NqEAooFaW6UZemxDVG/ni3jMkPT
fI469M5G/nuykg4Ne8nFLptiydAL9EQYpGxdkP2nEpofe2NWrv4qxyE4Gash7tYGlfXNWLG1yiLd
P9t1WCwoY0sPbC0HMQ7hYa7RgfRhPjS2GYpBg3WBi2r1CDQTf5l91HrAhnX/uN7jIn/F/rdrSoYa
qD2gbcKouPZuBuUUPjdzIrFSriqsmxeFT+uVXb6PYR/+kAo/K98rQPfHxJkVlfUpEvCQTp6X3Yb5
blWDPe7HqkPmvR1AkDqCu4No5Lm109ToM0Y53hBsZQE9c+hmvxh/kRe//Y1TnQ1Hj6u+yrrIL9AI
DNOu0/ybDNgpojp7C4jAYh2aUhsxxuMbOCf2JsAKq/np7+tzMVLnEE59h99HJr41IGjUwKZ9qa3Q
X3Eatzsnr4ZbOCtsmVNjSn9k4N181pnwnkCGXa0F7vHPqVULE+Bxiyy0nDoUI/3o1HkAVTfzv2qo
/G3eotEMpU2aWhRYcIMCN4PBfxuouDl6TPwV95dpglmRlyDC1tnycSlz9Nf1Hp/hYkEPZN4EzarQ
LtdBO+otqPvkZwz6EdWXX0ToAQJb4c9Enbj8giTPQqE7HLlQbwKGg7GVCatbeUiQRHkBn2EBdWzL
hsz6CKatIeL7wi4FWAr+Y6rZV4LJCwuc+dDY98B/xxhf1+ohbUtOlv8tOEcXypYHBUBlLYTIS4/c
gA90XnpBv+ddAAKc2eIjVKXKIZi20oI09W8FLqjtRAuTUMLXA9LUsCD/SDnFutizIszvSaY4QeaN
iuL9nkF6nHC3qZXtwR6Zn+yps5f4Sec7C1xbqPD1ELJAZ/D9aPZZPmW/fHQvAQSRHLwwwrZkHoz5
GFo0ke2l8/Ph+Stq8nWwmGQ1AObWp+hhFrdyxsaNwBIBzif7nTEdaflYXJbJMhma5iXkcQPclfVJ
B6T3mQcJ36KtnKPllGDMbcGgUDG+y2c+FfS9vnlhNryBOTdY+Vy4e1pH9rEvmL0UIPJJwQNg7VxQ
roOSCZ3ljRda59BXvwft++iNx65lAwK87GImpDXIs92vjTFSn0RpNPJhjaTdTiR00Ui0e3vgpPjp
yF0HwYFfqsh/FnaM6pZVYleQT9MxRzFux6cB6pjx0N0ATYRAKF7Q3ypdIQInYY10kV0SftgC8utJ
E4D9JQSQ3NOz4gtf5yQRy9ya5Dem1gbxXLAY3LU1K07hjOpz0JYztlN79S1o2bh+436Tk3XOZUle
nZkgL7B9rF9Lh7/6MbkJSN5+0VHwOtl1e4tK1dzsKMZCgXnVxphmAsqf2xo9GSfjsqIa1XsUAqX3
jt0ycA9O98MpxTuvCZpdIiHXXpLpHbi2pjO2hnpBIeb93W/38QQa/loxFKkTp7xWxGLgoCvEJkHB
/CWXdGa6RIgYIfwoneETrRzhMmMROUyJGx8GvO6WPcSePgNVb83nIiGOGxVr1FsX8HAlGjKcdDj9
HlrAuyCBrdBO8R9/EmuKZBIFwp9h27R4BD9ixgHlgnZ0QBNdBteC2HRDNcvfsNSzl52Gbt3djEW8
qHL8J4wJakywZpBq2hkzKNFgrISd7JFMy98CMIOnIM3lRzNbSPKBhHR0wqO0eMM2+NTpqL/cL4RC
O7jSy5s50fHClAyyvvajXtzf2zVKWEMJlQPz0ja+fqComvIQxFnTP1/vAMkN6IVXMkQnvs6pvIHj
JN8Arvn1LsgFTRz21FbTdwCHp21vi/oMLj9QVrYeiq+jQ9OyFMkPkA1DAawFaIV54tQjk/ylgM7N
wp5YfyNk3ghagNqCRKPZJ0hebDqnkVdk1W0wEJbgkJpisgzJCCwPA9a6SwJ6M0MCnnsbSKjT3SoE
8rQhepanqrwHxGCn3ngU7JORbMGI5d7lzIyIGXHBJZ6awzH5UBPkNERG3loCfetBoKkMYmHJW+GO
ydptonztzmYykGiB2yt5MrPcq350jR+fzKlBpcAXg3QZEh/dzauCe1AYd+6h88opNee0WVhtQQyY
rWyZrYiPpYnRMxtatMvPWnUMpA6Vk96Z00FaKg42uszrpZlqk9ZJTfxdKa0eO+jyVbW7MMQnTh+r
HfXqq7HaIJPnf/ttd4A0qfG5VTWYWC93xT0MmFVx/nMN4zcuXYzDAamq19auV2YzhCqWu1I9auiR
Wxfveqru/hraOauwbflTMvv/HW/8irftC8+w5Qg9su8VOLXNkVsDXu5W6NWxSiTLNbSWty0Du+Vj
vTnTUB2mge2NK47i5GJuWU52EhW+J9YxSHwrPrz/r8s7M+HK4GcnnBzron+tJx9LQYiwOMg991Uq
wg8kTYZPZMDVlgQ0WUWzmRfDGflRLIQq6h4zgVKP8UMSGjc2n/Bus8PmRWGdz7HfQOPtq5XXBZrc
fHSX1Lb1WbrWF8gqB1eoJZanIoHGk/GHMRZy2Jp3SGglagWK63A32AnZ4dZDovtP34ZwIkgdlKPc
ZnNrB9Yb1oWAschYpvejozZfT4OrwXOHiDoCee1Ee7FymFoBjOJeDFkMrSKQyiacbQyBDJLm9p6F
XplmneU/m5A/J2jAObFVpoBoJnb9okFDMoGP7+rOVsnxTGxr+kKtYUqFiHbKyEA3s8ZzPbPBB1l9
0YHb7oBz2DVVJUHcFKZYP8jjOMPxzODOG68yiD7IAKlD44IgcXXO5yFEUmsBxGeJAg1KeNZErHSy
sjFZNm3v7MDMd7ybJlfol92x6EJ3Zyw+uXigxjFDDxjZYBFEns0ASOe7p0OGtoKEPE8l2N2weI9W
fDZ7ghWL31lf/FKiAT/rujVWV+PFxLZFkizo1Fv3q3nFnHeOaIBeUmY9e65yn6fverBDvrDG1gZv
SaF2Wg6QIuRJ+OTTNyNsYIPnw0lAdZZBjWsZNeGPsBD+8k5DW5QSRQw/PBnWWd74/Ork/d3VNAr7
8TlCahmdzKQJm10xccB6O3Zb7AABoUM7cHyA0FfOIdVagMkHCtdY0IB0xZ2BHmb6HsmcaVpqzwOH
7uNMExRk2Y9y6K2FRlrtxoV3rX1//JhsbPWRPlJrY6Jf4EsF2QfQjE/3KEcipxZLwM4Lch+wpsHN
OCkAh//4mqzJn1AhZWhjlL4FTZwpVdDZpJpiWTqIYg/mnnxvTDNMbdagrFS1KWuhgXwPdCorzyEv
iHNKYHDAszIfmjPlGvXNbitFyLbgSRc3KPqi/9aP1A9Ao3Dgqm+QhAAYgHviLEk/7DIHrycCQaVX
oawvKE2oHy51d6R0rnVlg+Avq0Go0asAJfQC1f644fkRuTosqFQ/XbzBHlaGQkmhg6GuAvsSNLb3
qmGVs2XmBnTcmDlDrzTPdeDcus/9v+eZOWfGQP85z08qoMnzMl+IsoNeqW5QURsJKNwTOWzwGuie
Ww/KO+0MZwqtLPWRE6SgD+rrwv82ABeVjn3tXqyJt/sBXLUrB3iYLwxrs27yvvXZ/Ce3kctQqihP
gJm6CzPhePkidLBj4hA1WEFT2NsVgcQNyiK8CudrV3Q468wq3nIHaRN3cNoteCisA0BMJRa9frCj
rA52olK/j6AMvyXWAPnwFiT995DHrDl6nJb7nY1+MkJPWK6nUG0MP7LIHTddWeqNTiryoWsQPjd+
/RWvKblynbrcQZJmesHXdAnx4EuznFQpo5N6ITwHOK3s7XUyWgq09qVG5lw0CzOrbIF+RKQjvCYi
EjkwCLT0XnkL0F77gj55BjC7P+0fVxLgIlm384URn6I9je85KftDnSRQe1DUWnTGFBH++POg4tCD
sOZ8eA+cj0qLvjm4kzbG/xjYlF2BtkOrfcff8NgXv/icc0Bnww8seUEYWCTVCzR9MgBoe5Ao6cLe
+wWlC3Cqn0oe6auK6vGqK44lEYACxmWGQLOFm4v+bCxksPX1PmtOyDlWCMqWi8c1eILHNwhjd49r
FH487pOcvxlXjUfJyekGgITmVmAA1KO9mtuF5Tw8zNrK3gtbFpvMdBSbCeD6bbn25+5hY5tBlKRE
sxJbmAv8fdV/2LTIbsz1YzSkBzWIbvJ46USW/QayDbkKpaM2JJPOm3IYA/RGBzs2OdXTOCfXMxdI
pbwp2nXV5PVrHiXTpupDZ5nPQoa0Ye5TmHOxGAe7elXgMj6EDUSH72aOLiU3aV+NxSygdxMG/Ztp
pirk1GN7c/QYrCJGicTYFLWs+B4pZqJDKiVNi653VqHVv5AkqNMaTCSvhaBix3VcQngYJg2Dat+4
DbiV7Vq/tjmoGIjvox90no20FR+Urqq0CoPhFbrfwRGUEt+b2WqQ7jhRSJCbOckq75wU3cWcWGbE
u4xZvjdzlV8EVxZZazPXdl10IxmYBuarJJCVfZbNTzMFsaHy1cHTKKOQw6Tltolq/8XENWOfUo6M
qPnsaPCXKLPHy7wX4Gjow+aVDONTCRXRC7oF2tcpl+92m4iTmYspYMAu1eXBTOJnXi/qhNOdmYXo
bLv0saLeGrNVyBM0WkMZjoKBiXfxviFdcez+PYzjUtmDczDuqecdMtT+9DuMglJpBwqHZZ8Vrlia
GPANIAY6ItMW4p3X36Y50cybs2lP7TXJfTBJd+Bn6MLB3mE5gJwTXtmA9ASVd/D6WC8sFNOX0KVM
8KeanQPjBLhTExQXQFLbE5KLgzsdH8OkM/voUr/aAeH35MyWmTT+ckT+Gx3iCd8Mk5+nxtk46GJP
H0HInxcrwft5QWP9Uh3QbSj5AqkLIsUlCAHB5T8PeQZgOEihZuyjGeNegiB6nqpZcyvGaObj+BNj
Di2L1ocIX3YbjfpcRqNagOOu2zGfireC4e2ukyBDPgYmd9ltKm16MZbfV8vJU+MzVi/YarSHMmOg
auCsBSsZCuTFZHnzE8u/5qwc12NRZ0ua0JwusNRplp5q23Xp455b1BEq7ZmNutnddnhyzut4AuGf
61/NdeIOL/DGu0zz9VpayFMwEkDO8RHGhYaraTeW8pdx3f1TBc6SHILg5h9hfCpu0darsn6VK6dd
O8kAZdt5F2XoeLIJ3aI+8Y5/0fRYoKDIHds7mlCfDeDnxTd19/E/bD7mrD+xxl/HIzs4Lu77vivG
L4TMqr2t/aGLSG51n8g1RW+f8WcknD5iPsltAGrKdeKzIsVCJT/4jA4LyUDg30Ou6DZG9QCxhW0e
S98oEN2wQnG3yHNaaTQlpFrQxrZRUwrEk5VF6uYDxHdx0D56nwUgCM1HRZ4szOXyuvypACVehv1Y
vvWaPemmdq9eX5VoLAzRuIIHhVMX8Wv+1ThFEffPXEUovuCERiNd0YZyb+ZCrPfPiQXRh3kuQ7r2
6LqigQRX4d5iFbxlE//hEvDhUZaFzyBUh14yFH9xuVcrIdbRn+fCSkSLuGzl1oSq2Js2ICsReFhg
tp5IcvhzHXcU5jq0xHp1KNA6LCC24s3Em2wm4uwa7xkCvN7RWJktkQuSeoAwHjZLSUH4aY43k+0c
b4vg73jkb4eVmYQULz9Fow9dshygpYrQdIp1DBr/ANooQ+ff8JLyb6ArCFI6Ju2T5Hlwaxw3O49d
sTWTJix3tL8UGdLxj7OC4blFs9rVnON2HkQkyjFYPE7SDr/FxKVHcw6B7MIunj/Ynz/zrw82Zkbp
oeTFaxgq5wxOP7G0y5y8gS7lV8K96WfuvbSWB03kDp3HTuxOn7LIeqBVPICP8JpZMx5AWbIlSKxZ
2AS1QEhei2iUiyGKgzfS1dusUaB/0PWzmAeeDeg5sYCQadqqfgZPuji5RXAwlomImIjSJPHlkzkr
UTU98DH5FkExocVlW2yZS9YDqRUNILPzu9Qt8/KkYu0+1ZE6AxGhIXhmxoJAvtuxP03E3YXWy/Jk
bIYqUyyYvXdml/GHEzYnDWV6abe9OreewBYEaqGfk/D4ktnOuBPCI+8Df4lrt/ucBptsByX7VQD1
C+QgKzTFlJPAI9SyFwzkxrd2Hnwi7TSf8u7J+DzHQcIX2yDIR93QztfeCJKwQHeA4dDMmagORA9o
zGDHYFDe2ZuHoIHc6RBIujY+4ZTeGWQS3jnKoys2Lu7u4WJe758K5+oKrAtSc3oHqDh+8OCRrEu0
1PyYwjI4mMGKE6S6zGGrGA5bPxtBGSvE4hEkdP87HPXeACvQ/5h51j9pVGaffEK/47nxU4OsB3nP
aTo4JC/wC27VMxp+I5TzbfK1gYQmaDGtX4FK1lZmM5CwhV5ayzp4HvMyWU1WFEKzUTi7AnxKM6w6
u4JyYUeDDDitAPrPIvrMqzpeOzTQG2c2LRTvwJIUvMceiZ6ocrJVW6LI3uagpKgm4m2DyvLek6x5
RYthcHF1Q18mVFeNW5Q53Vt5oyF8jajMI8myVrX/f57kdWWzCCYIOWkkp2eJvzAP3GUnpYdfw5id
syZLYXQf2Fd+Qv5kuig/CG6MkYNxcwd9CSB4BUtrUbGPpgSVLRRfQhSYdfGGSsz9bO1CrAvP9P5S
gW1VoxjziVQMGDyAE1pX3Zh9emN+IQMweRYeo2ek8RkodeAH242zxA9jTm5m+Seb1gMNQBLcOCEW
GhNd5q0m2Lr4zgp4y4NNkEBR2DEeleMWC2uubvMBKaBReRRk/rx8wetlb8rcvMjVeoplsDHFcfS3
LQZUed4kUO/7sePZ0oR56P5B3xtvzj6YPK7jGHyYy7K2rFegQAKUaf6UfhX3hH2KCnxUUSjpylTW
1UQ+UdkekPsUAk/UCfTVc4l96sDVGwAd8CTGb4GREXC88Rlsn962Q22y3eRunG8b9DwdpgB1hLKX
ycaWuY+2BqnkSSq0MGg67JFchTjYb18LxXDoWLRzROArtcZ6uHyyoMq15x0E5cRQJy8FG61zkFQH
Y5WeP73MnCfzVKyGft+2UJNBggLdRGjRO7RQnEFdCP2LxPFt3F1t/lHHyfdOBdYPQsQCxYoiTyUW
OvHAx+/gGalARzEEb+COKWaAEQM0V6vVUGj+PFl6BJUWA+XEbEIpPrwkoHwfHUcive0BrdmgYWGV
e4ScOjdWzxmgVXiQ3wo9wBhqtiw9kByYOSvv9DH3GZo0MZmLEhGl86ME5fyhREvBGp+LolbpQedT
YX8xsdo/d70N7dUZBOZq9quxxxr8ASiqRVjgLo3fUXrdYNP/7nDRbT0/AOZNe+Enb5FyFeIrfsV6
VeVoJ8ej9RcEdEf0xbAKFC6zLKPwwGpMQUpuOTramQHtGwBkmkME4rAdw2jH5uHv+X+EPs73ZK9+
n2+c5vT7NJfIF7DGvcY98ka6K9XXyAYsJLLbmZggZuCWAFA7PxeJlX8FPaObQs8zeeEMHd9Awthn
pMedTYKOWTCwcbG3qMhTzw6rHa8DcgXlFEh8kxwrZi3J1fgGdEMscC97a9XYSAxXCvdhBf6dppvY
pgfk+WPk4dcYDEsXjhaGZ8igbHI8ILBb7adFOYVAIuO5F656jSQRUAyQunHFEB+hvFBsk3xYQmwF
zBzAftwkQBJbO3fbLXA31i0f8BvqsG569UonTh1P1KitEf4+dVqnbhiUx2A2LWiasrgtXkH5A4ip
im7GLRudPJVdnS8J1grveMcTgPI9tTWzcRL8QltucjKTxmVM2Q57Hx3/r1oP0xYK3vHKH3oHWhvO
sVckeHYbJztGuXgpdRylra3oDHLAh7sOXfetTlbubAJjx7ecNCWaUWGiMcHaWQSVcBBcFa9e0WUn
J0de3wo+mzZ/t4MxeBGicdfAirUrgS/gxSMzkjbiOZTnrOAlRnHi5Hf0tRpEkrpy0GuLe4c+iPpn
RRr13ICgBgBfWu7HGR8KNqnsaarsEugBzJo4KCkvOBaAV2MNows+iBqQy5glV4CEux1wduElBzwA
963Q352eYXvR1F+IT/NZHRXLG/DYnvoucBcmogOrnNXS7xJZq4WIUY8nE1AdEY/c5QSx46+ij9LB
mk4hKw6Ei+Yjok4OtFjZ7wKP1B+DH4PdHjuuPgpBE9yB9h80vM2HqgKywkrU3Xh85GmeIT8C0q8s
nRxAXFoFMmOG2xzakGQR+Z51okB27sCza6/x+w9e3MyBkhvruiskdem29iwLkkvO78Gu2A0ScM3T
wy+BvKx8DRW9ZnDRgaD1pzW15x4Y51+kLpfQyqq+NwUyeiEH2Aldl+Va9dgn2toe9iFkVte2W4c3
2bkkdUHc8i3qXLDdB+MvLyO7EdmYL8Jt+cIes+QQBDRLrZL3qY326rfCa+gO1Dzjwpg8D8MNMCuo
0s2zLtRoV3lNgjXwafwNhdt2GTlRvB3n2RAEy2noMyR35lkshtC3LPGXsJCceJuAeW1ZV17Nlboe
PQitGF4A0xlfQCw7I97wAZ7bbEnXhude668AdPW/SPzk21L8RDG4TqEH272GaKdZidGHqJiD5H6Q
181mRJ73agMuuRjzoP1axnyLHj35q2YBNLB5+IXmGfSTQZp7Ld0CTd1WLXdNl49H3y5bEHz07qs3
l2pjNKv+DPsF1n/yFx4BP2qIKb/JqooAJkha3HHoia/QfLvRYG64BAkQwC6N1oHA9wgYv9pZzQtA
o07xxCLJ92CrEchpjRFFicQv+d4MZuphhm4BUBV4mdN/nNNU6KpwWGJt8fpoT3weBDAnS4cPagnm
yfaE/BIgbGbaEXH5j5kCezqs2BFjZtHV8ppgJyH1UxvjXXwfgjbD6miQazZUwKvOEwMjAGY0wv0E
YRZ56o3JKY3BQgjA6hxiB5MPekyiUHxxij0q4rxNzeGYOfPh1IhNS9TpPgNq8mKvFGEQrZsP/xGf
x+cRWZQrFBrWd45/22uOqCn+1gcoZCa2noeHg0NU9m73rgctnGy66wPgTc3Sqe2Ho5lFUR3MXZb9
DH0q9jxf0igRTPMli36SqTHNJQdUv+6yBRmWN/dLmlmwQ2wCn0Vb/AbtnZDIVmVoxwJJmQ31hD8+
czREZNoFA9f1fcY4/4r5bz4sWLYikUdUeHyQCbxCLQoN4Z6KL30WxZcYvVxV2E6Hh9/X2k3rCpgJ
E4H9bXypZlSiRCYWFar/nOpyfDVuqIbUxOmd76Eoi+dzuRnyPj7y+ciJ6e8j48NW6ffsX3H/bRag
hPh+vbaCRi/YXMvSjXZSo58QTETokI0T3/cX5tD3J6w6zOE9wMSimOemeazE/VTjgzoczjeH/zgJ
5ZJo1zmBXI55VKNRwOLbQgGoW1c8u0x1lqFnw8GykgOmw5oExcc/E2MZZSe0zy9M2MOflOCYxfMC
cHukquPUTEvfPQJVPOwfcRZ1i52A7rkOgugJorb2OhK23rlloncqgHxMauwprsZdYbfEXz3m/a7B
vAk1znv83Xb9zAUuECBQsD6l1D43cTN9zdqQr+yqkbu8KIZn15Efxk94lwbjqIWL1nws8yo3y661
cKxLE4NBDTe7XHIRWlh25J7YovQIPv5Mg3R2YjLcA2V5jzanYHGZnMvuxRio/eGsIbDWCUpcR+Mz
g1cBWwwIL54qdk5SFYs5eTp3yaaDaHwkecoEv6zG2qmhRGtqNr4Sr5bXznbZterKN7/rIBdPbLAT
rlne2a/ylZNIvQqiPBy7pVKvBuv8+zj0QDxZZ9MZbdrxgoatux68zsX+CkRRgCz95F4fHdyi0i8F
B0Izt7F7KijRL1jqZtseK/ClmbVEWx3FlHwzkxXzHCyR9sAlVP2imPja8bKzNyogGn2WHM1Q9yhy
pwEZ5UZZCU3v9mPeHEWs39p+5e76vrT7jbQKsuwaZFcT2ql9oJCrSAmx+r2xo9lpjv7yxZWLVnpk
JrEQg2IUyF6A94m94iBVlJ37ePg9BBHogjWd2PqvCTQMgOeKxXb6mEB+LzvXfkOPuF8Wf/nNNUne
Po/g6ngylg7dAVU1JJLn3iDT/TM5Q/sU+C16tf4jWmz8ATZpaEWbnfdGIsQ8eYh7uO5Hce3cI4xp
BnPNP7HG9dfV3TzbOyETW19PpYVuZpB1BKTfJmVNO3Qi9CPKdEPbPqm4nA9hm6MGTKmpVxUHN+/w
9JmVC4yCtG9EC0Aq4CirO4UjARGxUzTOklq0Aeh+ljTwsX4YoOAjJtwowCrjf8fH4n10cRs1vqpX
xmygdLkEeQt7Am6YvnsO/enO0CYzWQY3/EqiV8SQCwqMF+ZYxTuwjMkuVKAzNEGZZhyPK+YC3YDr
42ddLYCHFHsTrHNy5ChHX+MwRD0N94RxizrgoKUNi/s/yvWxl7O+3KEPXfPJyrC8GEgD1ijiCg86
eKrLA+kADPpfntb5pKUqLwALi6sJ/N+vc/8cEXw8rjHoHgpBdb7rmxGYAiSa8z23yRguAKAHNGwe
0Nkol81U4TnRdD3aFa2eHmo0rB7MkTTOaQqxOXdljp3bHGTmC+HK3/H3KHNCWaOiDqozQHP/uoiZ
vp9Eo7w89LsWO6J9mfRio/rkBQlea5/7OuBHc1gMTYYOKzhH/CDx0EBTA9B+kQLGDo2OuA8K6GUF
lFh7yD30aducdPJDxpBqnNOIXWqKjqYS+d+LkmYKgACGvhsMlpev5cCbnT8rHjI0qDJ3RpNy7M/v
DGx3+8+0sAdrOP0xdQGe6tRwszngPxLLqtSLgQXlXjtUZpsHk5v0xvsH0ABVltMf834FMBhp0OXU
A5o6p+HqfIZB4F3NwEO3P1I/B9w+x9NL5cJ6KiJe42/Xe9dGVP61ZBk6RiwCGbo/vgTP4KUoIxRe
50uZiTbiJB1dVBgfPsiNfCTlJPfmSsaP5+pSAD+ONiKc6TktvVgRv3+ecUHDt0F5tr+Zc2iEhlsl
3acCeyw073f64Ek8ryAsr7BCZTRtQNjR44MHitHmAYpdc8BIsqXVUb3L5hM7E2QOSYbCo0NjsXos
xPi8inuY/x8Ltv87RJQCusiAv6y1wsZnAr4h6zN+JoAzg214HsLhko2B3vV4zQcApsHH2ugNGVj/
yVhRCb2qxnPYOUrYDx0woKr/uEzE6HoQ5Qaj73YMQEVcqs46gmUVYnO5Gt+rCe2Uuifypoc6XFWd
RY6JVM7Wd0S1c0HgfBDxlG28VvKL5QfDktZF/TpNDJtmFcRvVa/V3upt4KNQIIkB08SQ1bo+dGzv
NEVycEmGSVAF/540Ea470oPv5qmNjbFdBfTSzoVFWtDoFIcKmnuwzABhrHBXefKHGrOSLiCMOWy6
hAl0LJBwKcLK34kMzeZZkVsbf5ziF2VxbFobdy8DYApR0r4kxSkKghL0jxhKvI2vEtS9dRzJs7Hu
/izZYS9oHVCAmOZeO/GFhEWwMxF2VVXXGOTLKUrXwdaPMjtboEEDkATB883j6nYNItChQeH84WtF
Za0mr6qX5jLmgj3rxw3K6vgfzf+o4H9YO68lOZWuTV8REXhzWt6btmqdEC2phfeeq/8fsrRV+nv2
/szMnBCkIaEMkLnWa6ZNn0b1NvcxE79dgiNrzA1M5UmvxsGbmyhTHP26Xd+vuTG19JIRPv3fn67r
BwRkEkDz02WL7uiw3z7dver3J7xfQahjDKuFOGrdTpmy3ACowvThfs7QslDgScnA3c/aBpK7hAr3
6xOKAcsg/fUJb99W4NtI/U6f7ja2anjMd/h0orcYX3zCCuG0+0V20ydM6tvvd/tauhwSeNT/+nTi
aNkydpJng4qavghxdJakX0MVy+P78BZpx1lfSuECGF7xCO5o4rvKOZbWjf1AquyxUi3nDfINGnup
C8BScYvXTEnnuSklp0x19KUzYiVQW9mZB5OBeTwROX90ecoEEVnPWFcPkqK9i0axKQBjaIYz3PqX
LaT5mgDoSuRDu9BvDnYe/bj3dxTih7zzmXDa8qLBsHqlF021CpO+X1ShrTz4XqY+IIl1sPtaOoZT
aSisbueHfLWiUXQzXSTrmW376GDSBQNo5ChsJI+nMcRGrfN+mbRW/kedG1Urx7Sq8+0sQ1gR83fV
mTiNOKrWA1xBzDzZiWKvDNUJcPOtJI7qMYldFGaBHOnv6/XVDvSBYl9EVYjgwwYFCUyDpmsTdWiG
/8REDTbqdFBch/7RUqtbm6hC2504aB/5ZPv+Okh7i7y2uX0lgP3ztRwmwPi1r71z1Nw0PVWSAoEV
z6ez2DPiBOpUV2LlOTVYRoySe6GCQAj0Olx86u1Ecr8tYTveBxA9xIYzuOnw6wz3ajPKQ8j4f53h
3hAXza+zZJBQ0I9nPiS3aCTLfrIEykxom0nHSjUk7WDXXrRlOo+Y9ej0e7LONun2sjg5DlYJvezX
VyzUiwX5HPNJ8m1v3mqYmBtV58+UXhu+hVl9LO3W/emMw0xJ/Z45YUtWmamZN4ttFfiU7H+3dOWj
tjzpi584NnpkTfqswutZYF2lX6EusTTVNPnE5Spr02+tvSW19tZJ7XLbS/xztcwSNizMvBT3OzfX
cACqlTezSmwVpvy11iZb0dJrzsQ4Ssklz9Q2GQ63WkvDGJMXwRJERcpPUPMrp3N8goj3S0q8ahSm
J/MindLZyjWNKv2hQH9oHVT5NiiVgJgpjoqyAx4EfLH0RhAjnkdqUh/HypQfQrl6FvW2F2mLcCzr
HU93BU6ltkhzS3oDz6qsHNU1SSRzeN8dM7VBdLfT/S23hrIU1awQ913Ry0/h1Rh9W8NoN64Rf3Xg
Wa6YJhKEJOMb73G5j/dVlddwlKfdUUW1wjaUHcZ5GfFFfxHYbb4chzR5dkzSZ02POYJtmfFzLmGr
YGbgO0SxbaBchZn8U5RGqbZRSHeO4kg0X4wHVNLnaCPzLp42droBWVI/iUIX5WuU2+urODYJx2fd
C+STKPFJUCJ2/fAgusYdIMCGUP2W8IH0lLD+3HIr5PJMz6uAWD0brVeCuWyl2nIMgl91YwKfC4Xr
CqCwQdhPdAx79a/mqaPZjPnOHTLwxr/rc2MKNLQyZrPj+BLhtgKsuohfW2lQkf/nzS+KWk7MU8Om
ducB0nplDvAiG0V4ga4+vjTGQnRSUic+a3nL/5gRbDWEz2QqzASmQ2LbIJ0vuaAEptZB4eHYWaN9
FK0j+W9wSN7zALrqamj1qazj5FVX7GA/1kFJOJ6DsnbMViYYi5U4yMhlCZRvwOIBh5U96v3uyoug
YYpNKHx5nAAfnniy7BGVGlhCoqNIwYxeWT6GhLWGqFGvTaSVqC0H0TLjG16Jxm6w3TN5xltJVJVN
583TeOAWmg53SGnvlcmVW+tzEpAIoT5LjReyTGAkAsHONoRcAIL5p2JU31B2APYTTDRx3covkV4Y
a9MdJ85cj+yhxCvbacxqYlY7mI47+XtlQZ9SpjS60mAWBXTpu+kW+QxDRvk5901SLbqqEsjWnU2H
QtTWkcYJT5IHS7Rks+cqZmnGn7L7TnxtcRupSKNtjsvde6TDVDAhhj82NVGvOg6SoyZnZO6i3tsE
suWefUvLFrYSJa+BKf1ILMv4iPvrbRxMr64SVitvjdHVgK9a6eqg+rBwxxGXpj5+xuU1fwrwg3hq
K5ygIit9EFVhpY8zWBsgq6fGokmKVUY4fSlaeTZGh1bvgIhOrTl6yk/1/j4W+bgpqhXVB9GO62Gy
bCz+ZNJb6jTt09AmiwIB59fGsBXgF4E2E0UtN6yV6TcF0t119cpKDCunqIc+MXXWEndF4gMFFDcp
H6BW3ap7M/H3aTaho6deccY9B32kXw9yY+w7qY5nOi70x0mfYiFXfjfXzbE/ijqxAYrQH+NpM4a4
MmPpRJfpiA7p3gHsKi2irMpItN6bRZ1oRQ4O9FRq7uUqDudNN7qnyvSsY51Z/XzQRvudENzO693x
JR8xcMjcqljDyQy+eBgD5kFsv0sQmhepOmKw0yrhJSV9A61Xtd7TcHhVMJ/wyGzMfDftwDV2weW+
sWr3WDHR2UNmLOxZZDvRdpRMfya6xIH1q7MXoLqsy+kxMuHTz0xCdbPCqCvuf1FmdbEqEr6ewEiH
S4Wg2W7sgPIIdkA7xN/LEWUlwRzAkPQ7kB4fNSdYBYMTfJfNJjgJdsDUVk89/y+OE6PoRr+1lTI4
yyNUAakiEe8akfPgG53zYFfAR2zzKmoGmaAPMjn1QrSJOtOuV71Tj2dRio0o2lQdymX4pDIlNd3q
gkxvfwynwTJXtVcjLlKBapgPPh4rSGgmLEy02nxQs9G+xhYwF9pETWUa0tKFz76IswrVxjAKlxoE
kKMCKtsuy3AehlH5omTprz1RB82qeRz6fA6GIvjqdD81Myu/WLmZbi0IbktR7XrB3rEanWQvTyus
Y5AySLrgazjK36Hst1c/arLToA3WTPSvUg2piMzqTo6GQbqr6h+i3nByl3lAYSJbw33m2MVB1PNs
rdHOTJptaCTel1AnOT9djtRJ8TpGgm0tilyd8fvqus7ul9l0FSjM7IvG+nV1LVOpeae6qwoplbDo
so/CUs5EZLMvY5gZCzPq5aNbO8W+yBB77Logeh5bIArEabIPB+5GVPf6udFUHEx1zUXq0sMEZNq7
b5JGGtZmGx0cs/mzXvTVZf3F023/uW31vRKb6he3L9AhSyP/WCgN9HjZzZZq4lqvvRqf3cBWfoRa
9gAqLnnVPD5WV2bSPtTG7og6BcxR3a/ewMpvPabRPxQ3/4o1l/4sl1K6snOC71pQy6fOG4NJNNP9
GkneUnRFDglHJyevnjLY36tWb7ydDJX9jHoUns7KwE086C3i44MLqm3Ura0WOhsWGNF8Egt6HdOy
nnXjEH818uBbnlTuNyIJpwyBjo9CHZcyj31/5rRHRE+ycNaYyN/AGJlB/VjpWVJ+OL58wUyt+aa1
wcfY+sZGMp1uJeM88ugC3svyR+Qisse2LFiADq6CIzN17aiXZ4hjmzTrslsP5Aq9uRPrhDFwmBuy
4MFPQ+ecBwYo5mkPJn61aOIsWNY2ciJLH8UxfgFnX6okpXm9sm40iujh1lq78JJCuw6WkYV4Eenu
hnH+OuRWx7d6O0SM7yuZsgz7oF7FdivNQimWzq7dqft4ACgXeVn53oYv4I+tb3HZuHPExpUjP5h5
1BFanpdTQzN8T+Ahv4cYpC+9knWAOQBRyeUOebUotL6Neg4jo/G/5F3UrgI7lLdSbsgPduhjGTX1
6FvzSYOD+RykurdBH9QGvGeWz02iPIoOSBIlM0T9gJxVVblWpUDlKyBfBBQTeF31xQKTvZEmz/sS
IxirifwXFP/VLWbH3dLuZeOrOTSLwEqHV7fs9Y2t4hsi6kv5W90H8VuDndu6AX60VpzA/BonifFV
s4ko9LFsrYumi9+G+Jtoi+A4r1hWaxssW8bXQasWol4xWKiGVaIS8+r9FwLKG3EK4jv4v0vBWjNj
aV4aPlZnrCX2Yi+fivc60aD75f/RpdMdHT5Foy8+HduDtN+hY4+jJRJ/YlOG4JSLINf+qEuTLjtz
EeGaTAFeRL87x1MD/gQ2OtvGj0/1ag3l1vfq46d618vSYwPiv43MYV7BWp53XfeaGlV5LSbmoo2G
z/53Faz36oo5za2KLFtJEAlWrMSy1tcHZZHjqHf1MkNb1jpW7iBAnVWu6fnRYaW3gRXb7+Wa35Mc
urv1TCffJ5nfbipUPo+Gi6JOHeVkMCRc/CK0kC9+WKEJ4JbeY6K0KMSGTEZDVT4BA8jOpanJK1Np
3VmaGi4L69t3IQ8bNBJYmZpmehZ1Ys+NHWMHM+gkSpoTekgZJX5xrEhIBXGXnm91YZlgIZjI8cIf
BvkRMri3q8cSAKurDwVrPX8OALq7ilYjrouFFWAPKopaZHeHfMi+ZWUiP1Z62ZwQWzzEnotqrxoG
ZHRxQhZFXVe6WZqH7q016Ma17kTuA9lT76lWm4XoZY/MX0qdebwMWxHgF1ozgzGSJ+zc8OCXev0S
6OU8GjTkmC0ihaPeNktRbOroB9z44WInbXRNWXsadQxI1NG1ZW4WNbqXHJTgVpWRMdnIGf6ulmlU
D6VNFFiPg2MzqdJGtREcW17+ok1svK4ul43ql0vTVMYYIHRz0Q1TXnsgSLZp4CZnsVH0IlrIhYmh
nZalt7qgHhPYSp6PC6gJnHHqLOrEHgzOciM3JDjvda7kuwvUXpQZyMN8XLZxT25k0uBJnCbZhZCa
1jHlC8chZ9c2DQ8o59lRNfdnEO94YdgfYeH+VJtefklKaQSWVPnnOqvsDYrwAVqLpn7qFPi7uZYX
L0qYB+Q3ivYDLK+hac5PrQyfwqe0lHXeUIN529SJhUJdm1yLKMPS9H/Xt1PjpzpiGziuNLPY8H8W
hlepJwc8M5QMeVzqAAuO2agpYCPDDwTOB1RdhmEv9u4by1CStRI1sKixd3Omjc88BNbjtBtq5VOr
kiG+G72JelWCpy/qbp1/9xOt9859qRTLWNbdjQQbbY3Z6gDayAxeVUWS0A6UjW1YecGrHyXvgelU
Z17cwas+ZcHj6sVzrZ7QcPIoDhmLSt2RMuzmolPMChbkF2wPorC8UwZeG2MHs8joLe3ZDHVlkURD
dY4VNd4ocpGAX9DMQxHG8cove+XBgiQ276CTvHWj9UCQfQLyM/0iaTVzYbIHLtMQX9fKOXTH+kGv
eIMkhSIfFLRqd6kteZuxkMdz7qfDYsDI9KXrWCXnX3jmJAfdyEkBhFU3I8AlRwvgrfHBm2hSTgMV
cibKYgMkLwTh0Ix4NEZ/tYgxRHfR53aMKKuSfcVy/W2o9OTqT9LXSt9lhz4tzqIqnKpAIBjHsKvX
okpsOl1tzsQKZuKYe73YUydN7FsdPW5df4+PNNj6NqCcEKdLoups+2l2EP3lMZBWrjFWALE0Z20Q
2NqPRVjs6qxzCME3/tGuNG0Fvi26oItvL1i4DI/ZYNQkjLVieufmmDNp3sJu4J3pka7sUWxBxCCZ
1EKUso5WojJUUru47doeCs0u0bRhLw8qEDSF9XTmNdVj28UgwXWXYHUiJ2u56RBG7HN9OyRlsU2n
yGSIIuNqdMr4kksilK16T7qcJXNTroov+Aj7eKASWmwRJoXNmTJVHtbutIiaASxctl2B1JibWWvL
HmbGBPhoCynYsQDH720qWn7jzuBLSIcwTtqX390aC3Sh3cOYyXztVze3Ml1My+jmMJqoF6OZUzdw
LX92YxZighMY40NU1+Vaim2S+9GgPgamWV59nuBm7RvF3FUhBbQoEuxKJ1YfLTNVN5lnwOSfOtuY
2zymUHumrnqeZHMFrNtGdFXkOt41EnBtUdStGsNLp1A3nUVKCNkg+THxUdY0HCN6yT1WPc2oml/q
kMkwP7/yHo3GY+jXyg8pbZlzxQhtE6uY2YS5wplXrllmYLoKnmZZRUlxlaRKn1cNVPMybNFoahJC
hyQB3iGRHzO/IW4R2huvzOyf5Oee3T4s3vLEyOeWVOgPGpTCVY2O6tEMI23bDIm2wYKhPYkRkfpJ
EeVyUc1ue/+9zJid8u6aYse3EYsE9M40ot46+XyYRAp1YFFbscb5u1XQpzoyYsXOTwhtj8bGh6QY
Znqf4rAzJMsE/SFUuiUtT65BnWfPRVM8Z52mnga3TZ+5ygxwo0FEZmocpQypO1srd6LVaqoQ/U6j
3YhWsh4F6k6uiT8nxxKGNVYVse6+ak5gaArw71r8ZgfywZhcV0yL5YnnOl9S3ZzkRoPm5IQVwMxW
cVme1xDCoqKdVZpVf4wr15PyjzKOewAiSGLJefcGtcM5uFL5a1M31bCMs1ibfWr4VDTLitUW5EhR
PwYZ2iEOFoLJqDsHvyYMjfg6i9bQYIVfBP0PZmQIMvfdT5QPXzAU9784CTrB8Iq6cxj3xqaClwPX
xc7PCQnhBTLb5trUB2fO642vfdo0EAz2pmKjI9dr2IuLygxXVIylh4jMtOHy/hqDWaB7+qGrKvfJ
9brpRlFrjBkpJq1TLsvGwPJi6oxLgLkeNR25janoNw46zpgh34aycqc5+VLzLA4dWRU/IHg0t6au
Zt10c6Y+wSpmPQEv0hujRR6z8Mw0qddem4THT7Vg3dD7MyDJPc4PAaIDxiKPhu5DzpXHlCzju9ua
1Uy1TOcFB7Nhjudu8ig3crBEeHrvJBY6gf6AZms4ZtseJA7KJ4qUzeuy3THVsMGz06pYeryWDDte
ZJGbPibTZiCzQKbhKmpk1zs41riVaTr6vukcVSUzRny7oU/LppssgAh18kK0lwMR4axFr7hq3GNI
XH5e6L09S335KbJgX5lIMqwH0k8r003LuVAWEsJB4eihoZHlk3U8sFZ5rPBXidUXS+fj2ZF6FiWZ
EDrI6yc8VauLgubwrszScuGllvE2tNkPKzGSa+5U0gl5aJLeRsd9hM/DFI28kk2uviV+88PgO3vj
5dLgfQksINSaYI5i8wW3+e6UQWJaBrYNktixsMxUumpbetCtXfQmB9yCMBiSxwN3y1dl5AGJDwiO
d3XrrUwHhCV6b8EPhx9GKyVlEymhtCEA+G0oETZPdATIC/TQf3FZUIhM1dx61QfdXWN1kq7NIm+u
vpkfY3dQ32LyNhqmR9/lGuFUgs7+xQqLayf54bbvA3OPiDeKkNPGiM9e/p4Vfu3NvA6+aBa0Pzt1
JWvyug8K54ufud2y1uRyb7OAOHtc4jxsmGRpKDiscN3Wz+XYePOOWCRsoSJEKdrxo1ndRBa0T/ms
Kc34rkwWq4inpDPXynP+UcMqk+1XH63db7YdoKzSQTjjhRKuzRJlFFc2ulfHBK5V6n773TOGdekV
JO4a7alNdQeWnnT1zHRT64gtDBaiI0Okzusak+ku8e11hCb5PuurfmPa0s4ds3SpDM5+jKt2JhP0
IBDT9Ks20MxV5jZffCutcXi3g1mVDsE3dJkutlFYHzk3D1LOeMAig75ypLreIf26c+A3n+gwmZnD
UDilA7j0CBhI7/nhVWwQKFP2UoQq/VQVSRKyYoltLMntKMfOGpSj3OVfeju/FGZKND4rn6CPx2fd
VuTnTFJeUCm0TmqYV8fBKC9dCJQnT8JwHzgfodykBxnRCSfsh61noYACvD/TD9LJbWAq+mby1oHK
WINNR5ppKkqDeZ4iWw+m2nanxqwhrkuA2nQpDBal3Ph71WmOSt3YaNZPiMMJmOg77DFF+BHlPhip
AfkCUS82kLHA04suouz41Vcm/Skq2sNzj5vSuYjD51rJqhOBVu6ksSPD11Xti2yn4QySRbIug/aH
TSbkik2wdux7C2qj7gdzZhvZgb2raEQ0vrviiwBceYy+EdanR6cYw9YJonx2Kweq1c+GSo0B1aXt
Mu/t4qXQwmaJDWa+FkVTM3n9OAr6st4I/83Jh3lXQwMlyqal+9uuxap17+ow/eYTqGIfefoDqWBp
7nfYLvrOLq2GSzGExtlOQLV29VJ3tB+s64qZHNbfOt1oL2OdkHbKkPksg7ex5D4MJXU+NGH1s9Mf
O9tC5SfynUNBmmmGClW76CPIM02IFXkgNe4GazwCTtzOlwQlz0s67ZGGviRqXEDipEo0thlEqa7j
WSmKsqonJ0kpv0WgejKczp7KSG55ByELJYpW4I3HwSZYxnvuCcxn95A02RwahPmUZ3IyC4AJkDjv
/3STG6diHGm8dX3z/e/M5EQP0eDwethqA2f/7VlnoZQ9BPHPws3tXV+g/Wg3+NvAukk2gQ7DCn4m
zOQSbTKW3MNKy7XiPNqlBdlSbojheBenLrJNxlR9n9rk5Xxu/w3vEJJzGVIKCB6OZ0SZs6UbBPJD
M0YWLkOd/JTH17JkAjrZ9V7bNgw3rY4jfOg59XkIpuSLE5dvqpse5YI7PYp73NaBMxHl0uamheW6
1hj6pnFHeQNWGifzTI2XimEVW8VkNMDd0yujK8hMMy+FtbxU5dL8sPPkURmwCaoyWca2Rlp2Rpj/
ZJV38nkWvnktV9j5UYZEU9BsyqE+2dxK60i1u3Vv2MMFfUtvgQa0+iqToFTNJPyZmkcyWUDHuZkv
Zl9bb5aPzmnRKtUDCaZmVcR1BtalBBtNGIs5V3XJKr2Zp5UVfSuyfu5nZfwh+yUmCGkQP5tAA1ct
0if7cdRQaTHA8vpOp5DTH45qrdtPtuMoPLJXRLmK98A3oHfacrFz9c4CT9h9KF7Eg9K2gOIblQkQ
vgn3SBGHSyI3wylxzHzWGsa3UMm9J6iIw0ZBOHWN6KnzzBodqcjU+46MBQDCNBkehkTvoP2U8qpM
2+YVXdSd6BGY9Qhrjfic2lXZuumrjWx58RZNCHOrkH848FtGpP5q84z0hLMIEPJfNj1B90ENhkNK
2HfWB477ZOg64aCy303Yk05DIbjoQQv2dXwMAOrBqCnrZWlgU+3xXS5MHD+3vFyklyYc/Znd2qS/
p9aqsXGcMfQnWZ60SN2MSVHNi7QEUqHpbbdtGqLXo62kb05sfXQgTS+FE+qXTPN/YNaeQoB2Zjk4
6jk8PhQWHNncYiI1rPs2Sh88dYpcZ0313UQ8Kwka5YNVzkchB9ZzgfTTUlGiN3so8wV5T+eSTBsw
yyipkjvauKakSuh7VMpiLMEs+W7pXERHxzGB5ockse91udSbRH95sEyjiG4xcaWLfRv7NlhsYq7T
nPu2I9gsef7SzvL0KHmVAhcuRvip1eIDqIuvFoDJY6AZy8yvHpGgDubqqB7GytnrCXFcy7GVY46p
+3wcfGVh1HW/ceJK3eJDMpzzaRNs0oGQCyiDYJN7TrDQzUZ9NQf09Mu+/wkZbvQ7VuzIWj2XxNtn
Ve1kyw6BJB6XsTfuyCDMfV0yMIrKtY08AGKLC1MhVuNZGzeS0jl/ee5XJf7iOyoyMDYmMJqcD4cR
suo80UhHh6bWLzojIkIvDxaUuqZpZ1HdPCIWlGxE3X0DK+yvLpWtdsvO6rQZs5GjTqrg1a46wjCW
HrxMapSLNjG0S+T4zsqHnO0mxpqM1HiAYJRuPAPHm04tUPwJ6mNXaskjigrMq3HZA3ul91tRpyRA
X1CXBQ4q2ReWAtaHohKGGic7MvvB05gl4zbxLkvSsPP1bNyBx+bbcclgBJD6Dw3YIyaC0RepIu3Q
QcJdtggwb5Kit68yhqaypbYsenCah/dKrDRgjeMHzTz2kuAAZjjdBiMBCxuYx6KwRnWh+Y6LuEv3
4BENdwyTFP4YSuaxBqHowle7SpmXXZlLT2xnbCNGk1mTB3r32cQIAHNDn0leXJfPuHwRRI/0J/4/
JhidOQrv6cVuJifl5tmCjHwh8pncNgV56UWBQthymHqJhrCo3FOdfxcFrF3lJQnTaGFZ5XhBYcqZ
aUrdk2XRxsutTjbMtRrbOvhXuogGVgv62QAiOdXkXRjNZQMD91pqykPvWMWhaeJfezFSCyh0I8OI
6DUgZdHntsuTiP9VLLermDfhsTTwM5ZkI8fm2nFhVbLhb+Bsm9oifp+OR6M0eQEk4bUupIjbn8ci
M1gLb1sUujE2gUJSGtZV1NV2RqCxQrY0tFWWSZVLko6oLqg/bLzSdJEVw6lBDugio2ww11zfu/pc
9ZrQXEy2sEM13xsvNmCiAzdd1SkLdAV1XtOuvndyNVnXof7W+m109NsfBMHLU9wM+cqxXdRiAhyI
KhfRTbGHpjIyOWL3vqmtU1/0A6FT7Ed6UzYxmrDQq5biNxdVlK8G9hYzQ5fqF573yrwOXe+xsEuc
2sLSPZsyf4ogQrQniPZmgxux2hi8Wqai2HSIesCCdLI+m4kmtSdunXYLqYvVi1Y9BEKcSTZjqDV8
wTftJplw3BZWGOmLEVIJq151CvVh4CYElsSm8BWmBb7ZrBRP1m4CTmXdYL/aq+gLTRJOol+HrxV6
0eYhytARyEMvXjSWou/qAL6+A5jrSfHN6oHl9Ezuk+wJ5cclMEnpOk3U3aZSXrXYKQ5lEri3opEn
yTwcunCFgAseK2nbS0vsWqV1DEz3odKz71AnwIilXbfjXgtmHZmqq5FF4OWceFwbjgvgqpRefLyt
HrohmetNWT15w1A+ZYl9yRETPuWeVD45WmfM22FoeMJStG3FXZOiCBdu7Z6MLO+ObT64pxR7efQ5
w1cvCcttIPs5xA0vejUjYpPEIYONaI3gUYORJ1UmWl0J46o0kh5lW5cfeH9sRHVvtekh9jOQTSw0
AUiOPuINZDANrYoX8CHMZyOOEPBW0Q6HUWU+JxWxb4Bm8sKeisYgK+s84/UuRZbxnMBSAhKqxEtx
rOq03hqF72Z5O7YBOczbXkPhl87M8KpVNroeOmkMFbV9gGg7/C9RVDGpXKLML69E57QDk64jO3pr
lb0oJXTj5+vbsX3vLhD8kdeiswaZYlH6tntrjc2qWVjQ7Deisxx0gJ7aKQ0rzjv60lyv62gNbnRj
WE57br3BWiXBmB/saJ8RoXvC7atV5O5pYtI8JWX/Qn7OOWYoC2xQeEBdX+u7c1PHWyjtzt7SJNRY
RF2tvBcjzKxbVat10UkHqeDKuRogXZrqe7IjO7vDX1v0T8sgXrB+DjBsx93ESjumeAF5YjmMsa0j
d5Eo/fc0N9r3PPdVjNE14wwvPdwE6EbVpMMujRE9NzJWYaaTqjti6u08dHrvtSR0vNLQOViJVqXC
9qMuYtxFptZMB9JXZe3FC2ztpXmvisTbqH6GaHlH2C5MzHJRSUW5Bs3Me8v2xmHnYFNhLEPD+ms3
nnZ1JSnU+R8d/tjVEyVfRRPbyzMeMLf1Xkw+HqTlYSEhA/Si8W+7ujFGRFNJMjr9HHrDgyiFY5qd
CtB5ogTGyjhoOPTMgklefSwRebL7Hr3zaVQMOrXVpK61CE1JOw+u/GujS1tLgnJ4r2bCn+9iFzDl
1OleH+toLvpDYM4/NWReKM8KNxnW986iC/EI1jomWvO/T+e2LBiNUlGeMSZYwe8e3uzRdBdj7XSH
QUnlo6wS7mpUgIMha2R/QGwimByFxKaYbIXEXqwZkw4GxrCjhaOQqFN+78XZlGRusaf91CA6i1ZU
ezH9mEYWh+H566GjgJDFcgREfRu1IrYM7ImkVDMDybyIhjHdZVXwawM3MN0R+U53Yu/ecO93b/jU
7z/och8euBmC92L8+3GieO9zP9N/0OXTUPdj//Eq//Fs9yu4d/k0fOVJf13+P57pPsy9y6dh7l3+
u+/jH4f512cSh4nvQ2kH/B394EFU3S/jXvzHU/xjl3vDp6/8vx/q/jE+DfV3V/qpy9+d7VPd/8cr
/ceh/vWV2p5fMjvUsnk+DEztguk2FJt/Uf6jKap8jkrJEd6OupUbPcr+LN8O+OOwvz2DqBRD3Ub5
d/3vZ71ftdzhQrO8t/w50r8b79+dn8UMS+9OD5md3894G/Xz9/Bn7f/reW9n/POTiLPXw3gxiq5d
3T/t/ao+1d2Lny/0Hw8RDX9c+n0I0RJPP/mnOtHwH9T9B13++6Fsp0Q6t9TeB8kI9o3UTgqJgM32
8e+NaImGodip2kVUixqxV4kD7n1Ntwz3orkkgbR1YmzZtM57yLRGn3uVAbeqNqRrFsQIqNX9E6tg
hGynUpzDJGzBt0zt4pgx0M0d2fefol3Uu+hErcYSRSxRJzZVj1qGqQMCqxHbPyAXfUbUIz4XthRv
O9vB8LmD52ub0W2DQmV8zFMUSKdeWhThJCdaA0sCzubJh1udaFYj/aMFQEXkrEFaRgyV+z0851yV
l7eOLqqSi8oIbHSSDfgl2YjFDit7cJiYqa78CC9XG70bA/58V5x1ggbk7UPYPVPxf0g7r+a4YWVb
/yJWMYfXyVmyJTm9sGxvmzln/vrzASObsq/3PXXr+gEFdDcw49EMSTRWrzVFTvVQaWn1oGmdsQ/M
Cui6nN0bzXTwK5ANb2Y7owcwOe8+Qy7IinJiY5fIElntu2UtuXQ4GA1JzeB8Xy/Kqu4S5ym0vL9e
Uobl4zBedR4s7mHmzBbN0Q+eWo8UMaMXFAh1+7tYPfTIlKi/Ea7vVOqv5mnYW/zdzoByg0vYCC17
32KSNMrpi7sCJ+IpnnnKhg5UhVtWFJ3mMH0UzrGsnPA+8LTIAw0j7CVwXAiuSF7dZ0jjMk1x5mTN
oUe7fTPnHtlM9XZIs/z898RZm8JjFyvv/lpLDq3CvpLpto5aY6FVnyK0NqtDcIu6LLjJHmCvAN3W
Otj7QGY518a7OGTc4M3JdaayVIQuM+8LGf17101S8qaReZLNTOrshDKyeZI9BNOmY6ZkK+nMfofJ
oW+aQU7BCTMKiqMRm1VWvacCL0NtLIR4rKv0W68o2k1ae8TktmBqjbV03L0iXPaGWSXlrQcXGbtE
cOJk75QSSg/wGq+xizfRwidEhnQStn84jbkwD6bufl3sNnhCHT6tvOCUx1f30rO8mIeGIai6AQoT
8a5/v6/7MKdUj1JDdyvfhOUEOp9IncGw5fon2VhFgWL9vV2sQ2JjLagJIVsoYjOQLQhfTyjfzemg
vFnArEoSBumQKvcF75PeLFiPcL0qMDRsdJjRz6Zo4rjsznIoe0vzl406PWhj2YitF8f/0wLLtPtr
6KO3K6C2y9n41OMlY4uIArKePYZqmD/GVs7uKkZQQjrItyVoUCNSW8CRDi+te6IUYIbPSIzBnr4a
HSt8RmhB3Uk76DHvtMxYYmspbCmXkXOXmL+GZTBSjeG1x1lNPitdzklGacHkZsbJUwRA7eg6JA1U
vmEfq944yAgKuDz23F746AgYe15QXVfaaQ2kyoHCX8BJegEn6SZAPeVc2hw9iq40tsIje0uMnNKM
O2dEvmkJleZ/DSMJUVlWStX55vft9G72rEezzYbnig33qTT1ejvVaf41MC2OlABYkTqbIHkTR1Bq
4n+qLICrSQX9Wty2/kppp6MEG0sUsmzaxvXXluVl28UmYcs5VXXbDPzWWjru8GTf8+O94fLVfwN6
Dto+OcK8+O0e2FHF3UQw5iJw5Z+8yvNO7FzNfCW7soGL3QJC0KBpf7fWVEGPlW7tjCUSslMfGU4R
w7kRMrGikdPdqo0AWJIWKO1mhDE0h1BdnYMW2ZyoudUlvM+yJ5tyyqi2zU1QHX7z6kh+99IAkANM
zuZeBquGgRx0EsKJ2jrNw5inH2LfcyAfToGcKumEbsgvW8xR1oN0hKL33+zZmH9If6+R9M+kLctL
65XJFe7/5NrVzqbxSH1C6vVqks65GmbwJI1WHtV4uqizOw0rGdMMIKg590QZPvcS6gPFWlnfNtFe
dtPO+uFGerF/Y5MvFf8s4QW/yL5CynQcjQyiO9M7ZaIZbQ1GymUse+gEo0tiN4e/7Urvnf5lG63Q
PymIPqHpLmLuq0qrHMs5suknSk/W0lNVk3rgVLm3bO3RNMPyQ0u+OVQBsttpaL6Q9WjtrvwQBLmK
gvoArl8tPmhIyD9Yg/0kZ8Slm17rkofG0iRba3dcWExKrs9hHvpn2cuG8ssUuPZOjoap8s9BAySZ
m/uvkPh3b7ENwExRw/FRnxDexXGfLNeRK/71ci3VOpu8zQQn/h/zluDXuZGKCoUT7dQwKvbVbAbv
FLWGhb7y0k9k7z5bo6n9RFzbs0yOft0gfkqdpP3s9QlHOnEfvg9jl2umFStnu7XT81/rdJB+ncOh
hu+GL/FFUxvnOCgl+SdoB1atUWSXCHmJ6drBCrjrY6CXYBHs+mOcKN42ha1r5ZAo58A0S7bwjnWX
TjQc1r1tFpsM0VRtm9SuclzscsIylGHSlpeGfZgTD622P5a0yvntKyzzjZjjiDbLHn3LohAqRdzB
gZV8L4epWmY3L0tvAGyTct3lqFkEIWpbodHC8zWiwKUZ0biCVGvg4PyPpkCvF71XC27vlXTFgwaP
teyWQYYKbEVa7Y3Rrwp7awwxKDev6XaRlmii5CB8kk1nQiCB1v07OQoqCHCWiEGEDUREzvwrgqcm
8I8a8t5alTcbjh2Day1Jkqo25bHdL8atNEKdGV4nSYiUiiBp/O8xy5wlphG0S9IRx0ZwUMHqwSBU
Gi9whSS+Vr70DUp0vwa/PJVSKbuc6iiKYcR1zwiKbQyVw1peBperYjHBjBsKx2K7X0eFw5x8Euni
siqbZanFsUxbllqCCwSbyNdmOdf1dn6i1n9cuZy4n+YEvRg9cwLOWikpSh2/q9YNXCVhp78fhRNi
DHfdaSCzZeyo2NY5aiA6KAqjrzhWic5urUcP0huV/EXyDBpzOXQ4mb+ZwXhGOEh9qqdtT31MA5IO
yIKQO3cLY+N3dnjMEbq4ZA4sXOyJymQjuxCLT83KLUB2UoZa79opH5tVZaivoXf/MlX2hkhwMEzs
VeSQLDvVTCMgvEQp3rtUG9/81tCeJw4910bimEdQU9pzWDsubPeBj+J0CVWYag5rW5y+Wki+Hi2j
+l7Nqst2VdjANAaAwLr6OItzWNmYgWYeo7b9LkedOLOVsRGlO/+MFWsu02VPrqsVSn2EpSs9j8lQ
Ub/O85TG5/Bg1gBmpK3XqNZsPd/bz1Wh3ErqdLdT26M2Nwblemwy7TTLJm0AOBVCTnAlDW9cwl/A
9XEKsv61J0PeRBtJ9Ckv1PoAeqc+6SrEkr/VBqXkoBwWUXHmWCQ8S1MrVQmbjKMzW80FBf8vfUIZ
XNtUzimjDvQYycI3M0atPFu2E5zvC0jPssqcQ3e9+f02pr7hoHwO0rUVlT84Si2fOIGqnhQl/cJZ
f38xxUhTrfEAZBIpKxFRVnr1VETdBurz+VHGa9WMEPFIiZR0KpbdvNNbUvdiupzk+6kG4Ait7/sL
uGl2zXKL2n6jLNcDqZKVnXjFWQaDIpiP+kSlkHx9FCLU4+RyLAlxtdMbH7umNq6OAjxWDp0AUuW5
pSpHDivPaVaqmTjXPFDUj69z+l4zrkoGz7hfecbHZQ4PsfGjrvuPYQinZeSk3zIwOA+FaDjC1B5C
PbO2o1AvXWzSkZkFOgkJKj9yKBsZEprR0wg68bSYZI+a0dEmObOsw9mhe/JzKH9/v9w9UqfW3B89
sK7iLchmdEwY1PNwP/hKe7bYe5awDejtWR/rgz0E08HV2hZ6WkypbhtUrcix7ErrfY6cbjccIgLF
rZptOIN/7triHxMKlZrPJFIOWscWQjZpH/igrsS4URX9bqTc5dW9BP5lm8WMzu6818nSbRqpvtfA
5f+9tJV6boa25x/LlpS+HIwJ/kZ4QdJNguLMJ63zBu60JiKddlB80twXSJGdD1Cb1dcmRjLQGdP8
U+5P5dYNKC9niw3Rc62unELVNp5A5iMFnZ8tgdyUPWmbAaIDKxYe2RS/e3IITRpuz0qh5RnEjbcY
jirPzBd4qbtHLcz6R12z/M0woHiz2Gy1Cq5N6e+laaDoEpZZQelqTO54lEbZxBBD7G0AHYLnuntc
Gvspbv3iEXSmw1bRooizaGoPwD0vWMW2es0s0GyUmG5i6DUPJafVH7qGT6iJLSSHhRIz9b9UV/td
ezbFcGhBsFIh7F+k13bDr8PkTTc5FQTsQ1br1aP0uWa570w7fS99kdKuQOCkz5qneS8D8sMwvHi2
8hzBlPcIYLM5Fz6IVDHKoDa49zovRYRA65ujdIxWUD96tdsdYNLieUQEL44uVI6qZnYIXhAmY8Gx
BbsuAJiyxMrVEZGrkjC8z777who4hmJoWyUI/J03hPAQpEHxIBvVQhpqbhHQlUMEjV8dTdlATaOq
wW4JzoUXyYlhEyYl1HO/V0lGrXgIQt3bDl2JQNBvh5xhDWTtYsWBjMlUdjb02kdexz7mGqoxgpdS
FVJ7yHKhFSxpLZfx4ka4EMJLOZ7atjo0JsXLYTLvC87/YXkK+kff0Pm+iZ6RXGM0AB84U361xH4x
iKwPfyAZIBx92dZUMAAmJVu89ZWUOv3YgycQAtrj4LXO4yQaqnJRAa7JjqVa5DyGmeU8Wprv7Nsx
cVaLzdQU7UKF01ma5FQZC43Nqs31EIwiq0mnFgTR/WUW2/IyXk/FcQ83zdkLnf5IYTbF6Wk5f7R5
5N5kZkc+Ugxd2Kgo2zffjb3SPCWmsw9UfQZr0gfnFITpOpJD00m2aRc0B+mNqvFr7IujetA5LxXf
XhkFtwrE92wIEa1g6arR8h20HNFeDue4AkWphd5VDrUaxKeSf8yNsLtxp0rvk9BngXkYpoatjCoN
S1nVNXh+OcwdCDt1BLfNiq+tXRYoLUAHdGxKJ99z0TWeOGzgSg6RwH8iG/ptCPG/wRE4rh2kvh/+
ijXhCUCLhdg8ReWdx8cNxbveplVn49yLRvZkEyFFdXaq0K/gQMejALda9UbSQrjJMKmb94bXxh+H
pPXi5zLv2o+l2v3QumjnOlX1rhxU/ZmydOCRdcOTYhQazyNoj01gDf5eeiOT/T6qJQYADIInlL/P
iQ9MKhHBNTnER0rAT9Ip58fV99RlNyQtYRl/DmoFhmsRrZQQ+89RAG7ZUjcpP7X3sqH4SrXC94PV
l+8p5pzJJamQXc5+kq7dlO1qbpoQo/6Ob/tib4SWddMd/YefIUg2Dlr6MBRcKXmchB0fNOJDJxrp
GPPcPgZj9tLa1S+TmJDnbnmt7Xh9j+/s4BSH87WTFKWCfF72lqb9h23KrP8tbpkWx3z/C6UdN2Ya
JGClfRh3JpOKYVFzqjehDmMQjez1JeckKzn+yw0WNDqEkX+R9vsKcspfcYvtTUwJV8eO38MPTa10
HjJ44TevtEyRvb/fTW6SGxp5rFv910C54rK2jDNCxdpWXFVg6kYjYD24sErzrU3KnSW4peUYapMI
8DCAxsU2jAYaRm/GYmInjXLO0tSuE5/KclDeARy0nvom/64U1nCRI1Ku+o69mbXp+d48IRxyiJJi
vOSdq6GSQ6XGZMc6+qa5/iBtsulzC5JLVy+2clgqM9jdqp+P5Gz5/nd1+AE0dESFmtahFVjkO9Ob
umuSNB51KlFwUgTzK4uSuAYgFM51AAY9CB9kz9K52xRaBzvynw5Uxsge+9ZHabfnLIaGQoRo6c9m
4CBJrpEVbgg5xKhzmVNsFGSpDb0vLGPriQMD/3uKMMk5a9Pi7Izxu8i0sn382yTtlV2H5erv7khF
O1Y+6Pts6X8T9Hs1afvvS5a+92v1tgz2gJzcrTZ4+bVJox6iBSoNSmpMVpHdhz9yYJ4UEf3kL/PJ
gBvr46wV7cbX3PShKGAShNxPP0x2pT3YPKNt7L4r15Tuexw+tPMlNIFn7+qQUiKnccbNG6PsysYI
AKj3reED1wKzDbZbny+Le4Livlt1Ph8TuslfF0cEPSwaa2heqlnxnrstl2PoSOWISgnz3BTzZzmS
zVCa4ksz1Fu9mYr30qZGEMHUs8uPG5OPaDZHtdFW+kxhgv5E38+K0a0XW5a17mrqAasvC43JN19D
wPy+KuVgJ8rk4pVcQ9pyD25ZPx3jnbTxcBStKz1qD/CMPBTlhMQHMkvve88er/BmXmMxoky+ej/B
wr+DNG3eyKFsyOH/ACgfk50kLG0s78HnxFtOkqaWaus9zAb9uoYYmjrhcQJJ5iPNOJb6Qwo63izn
6NaKkbTroW2eeXY4yZGrziYoRX2q9g6SWytpvDeNqj/4OlJhRgfTnLSFg2rczCleNVkdb21PqW5R
aXE6CzXvIXU048b/2wXw7Ggvvc0Bitqb4X+mUltnkKFQzN2bp9yMiq9hReGqCysVZEeKsk3myrmY
MJScvEY19w5JkceeesgNFCzqR6uIvnHCVf904j2KGsGO60y9d6iee+w83V4XVYDN7jpvVfBsfula
7yS9tpLAeJ9OfMXRGrUPKljIY4rEzcbQa/tC2fwPKBVCCig0JL2FaWkWmw1H+6FQO+rNiZB2ZZzK
Hi7rX9Oo3fz/We5frypt4h2y79K3AUj5WhxftqLpxMmrbCg22sQAfi+LSUYE+qTtOl3lDypipU3O
l0MKQd+Dd7eOcrSsS5VMDhfIvqBc6tQBKxcyy9lz1acUizpfoLL3HhpO2KYmrw6Frka3fGip/rUM
+x3ZIJSnPB9yJXRIV8hiWF9Gq3saEr7BytisrYEzTnb55zu/6huqVdmdvEzf1pVJqYxgVtUNi0b2
RCNDZsHO2omsdTRnP2e9nB64okFzPYb9N4pVThVllR8DyI321Jf3hyryY2Rs1G8W37FD7jrQ7xRO
8WGkAGnvufO0lcNmbPstQk35Xg79eYg3qmXERzn0dEF+hdDFeeJSifosNItuD/VWparKFf1ncM05
9GuV6uovo5a/DmuRb5VDL/F8qMj6V68cZo+luZ0C9Uc/zx7Mr7aK6lBqgvVt8wR09MAOxtZQLOE/
s8mUXr3KkWyyMBNEFvqPeDDybDs6R90m0U/awKAcRjXuPfGwTmFMNXAIRKGZdJh6bt69/NRMSpRE
dFpb+rbUB7hnf7u9yjLKjVzxviyVtasp95Vti1TMuk/74mQlGTqByMVuZvDn31QLEgbd+6LMg7Wd
tTA6dbWbPxmJ8Q0Rz2xfBgE4nS4orrJx/bG9DO6DHExNVXWbxWkogba2aiSWxq4aDhAafvDzimJC
r9ZXnu4ot1YIhnAaEDzkKWxLlma8sZdVHpirwYV8Mmo78gaEyVkw0PbHuUfpkuOL+HOnw1FpW+7X
dgi40SUlPPE9dRnd0PZwRhTeV2iCvmplXz+ZxpSceFTStlA8D18THo9Tw/tqkqnjpLZUwcLq2ntz
dn/IeewDuH1TdvJupOKR84jO5L4bWXdKMnV8MjVb+0JFKdqdQESOcusom4ytUOiU3KbEblI2UUXZ
p9pWCITnjgvTcDk719KzN3IT6sZCri0P1prfqg9NEqsPReN/rqNAO8qRbKQzTvzVQG3cdbEbum5e
utKYK6Qq1cb7YM/GfLX9aFr1KqKCMyRzW08f3b0cZor1gqrzGjVWNDEEbY2pxSGfmh5eZC+Zw6xZ
yW4QuEmzWlyq27JpqTWQ4Ux5E/jaRfZvZba2B5vjPF5i0QRkYfJNbQyfnMLu9tKB+paP9ElUfLTN
nIrDsg4b/tYD6CHZDQXtTixELcQN53JvBJPPfXwP6jhy09D6ghBLYKYlKrqBz01j+xk6aIzCS62Q
KkbPddYPrdDuaYDLc1ePjUOb6fqL2vuvXqjv4tM0oAzHc4K7opYu+DY7yb6OTfMnDPvHJu5I8kHS
wPbRP9qNUzzKRH6qV/NKDfLwLIeBFobbSoWazE2cl2ac0UdK5i+275a7tB1JPnpO/UnYi0qfvlAy
Cy0rX2GOd9YVCKlToY7RJ9NNIDP2muduggUyi/of0uxmQ7gvjXFlZQebPdoJ5m6YmkXP/HM4KeMg
5Atx37v38BC4FdLhkOf+nvPXOvdoDXmBfLWsGXjOO4c6iH2dO8NFCYoBwXukrKxBe+jQMjcR88Um
vYk6DhfZFHX+rIyBs0+a2Pav0gY1CBgavaxXcgYgk4j0tFi1yufkoHH+UyL+itY3NUllOuyS38Vc
/AGdeSW9VhR/Lhq1O8ytplPVIGZEYctJUGlHVOn9DpRVYFD62ADMvrKNTRKoLXseaEoeQuqWQ4y9
Uif2roTPDLZrXVM3QdD+LEtS+UpaoRNI3QuVFfWrCDz/V3rd8OqQwvB3m2DI+Mvh5g7Fr8syMlqq
xMve4pDr/2uZxSZDlhm5BbMKv13eTSTeTSTkoWX08l6tUH8fmLmx0pSm2pBjKB5RGMsfHdEDX0AB
k/0gLbKZQ1Tk6sF23oR6aTuxHzrcp/xeYaymjMuY323lTLm06ar9bSKXJU1m1ocoXlgmaeQojHdz
bAXeSuO+ei3dYavJoZyXlWnBcaZq7tSAsnHK/PruEoEIXd6ZfHXqfR0u+HO/Xxxe2/XnhqTj/W2Y
qhABUzYIOTvvMtJOnUeiVLcq913aeOYV3MtJ+lRhKgYHog5j4ulIDKWjLbthW2uet9FjnsPX7OD8
VYNfqEE79xj+qA825D0XuQpXhe4dajaLH+xfe4TV5eq4ycGNOuvWWkXK/TXjCFRrVCA6MBvc4tm0
brLnBrVxDNr26R4npwRD+p/cz+dDxj+DxDczHH4Sh7YxopUtVpVxy1ICFzo5ZXG6v6QGV0ZEVdZm
EKeNQ98FlOCV5UEO0TpHCNiiFEkO3Qyqj7p7QjDAPaMv4dybv4bSIW29F0e7cgpjmAfB/hnxkK7Q
t6nfoTFXv4tizrzMUqfia5hqPmYa6kze2mQwd8F2kw6wdcihjJNz25hnD5ME833uX+s1Tdjuy4Za
bA3V87NZ9K+N1znngYcGSuBhWqKY6pdDSJZXCCFAx2nFTVHv4C6HcwKawUqrgo1c4U1XLiujpceH
QYQfGtJIs4p4FOKbSGKWGZrwbexdKJkmyTZYqKWXQ6Zu7mOqUN3LPWryAhgs7PDbG48lJxViPqzn
bL+pE+QxPOV5xax95TxTVcjzFY2VlAoyzJz6Qeija6dkLKNLRJ0r7PPGKc7SXUCO8xA7lFXNZWWd
OLO1D4E5vFeMgSprWJFXxty3OzZQ05eELAL1p9MnPYATgW9Iu6vT/m7P7Xq+24dMf2OX8TNwknu8
mXbKFVVFKFlG6JOGqrrVQl03Tdget+UUnWahvTs4SAtoCOjtGiG2a7BxOfCLCjfSG0DNevHthBuU
mFvlk/2oKtGhE7FIH7gnN/A/QGE6v2vs3lg1Naw9cMGtYOw2vhpahzxG0EfQmZuUuOqNvkpjL7n1
UZk+obj0UMEm/hmYVb6zg0aBYM0rP3tUMpM/Kin2Q6OdA39UE7MrJZr1FepqBIQqRIAGt76bAjuE
oIiT/Pqq1Qq5tAx4tgyWMdIhh7IpHerY/QBFniAUnC9LoOwpgtK5GL4vy0uzXGSxDWH0pXM+p2Mx
72qjCbRdNdsULSps1zYIkVZrrqMNj1HCZcVJdRk7g6t45sXpjgRStvo/ZoGlik+GZ2zui8j17kFm
0n/UFKM+xEYc3ZbGLkBRD9N6sUCPFN3gsUQrYY6sZ1KSwVHalhDZa0p3XvuapmwWhza5TCNrGuyt
PqPuULzY3Si7RQ2yA/amjZGab9+F4ZCK68ruq1snwynwp/7kqc5rI21yKB3L8E1IXCnp6s349zLK
7JtrH1mttfQuk//rWo54YaUtwwOazUeoPeZ9NDrhqhYUWi3M/lABuOWmVDzjnIce1FuSaiuBNOqa
cL6znqyIZK9fTyoql8xRC/4o06yfZQj0AxHMSggwBUFpHcbUcXh6rJXPw6AdqZyDjVsNRw6/BHe5
sFdz9cNIYOqI4lC/la15asJuNyj9KW6s4luYuQ13SUN5iWKz2oyNMjzaqhXtHbg1zi7SE+sunUqk
7XTI79v2a9Y48YtRKs5jQSFxDt3bi895zHMRnKRLNlA/AGlWG3QDiea54l3TmCs0d79XaAU/J4jb
olyhrOXIQszo2Rn5kblJt5l41t44xspWouQpCLv+KRmzeONmfrtPM7t/UosivnIF/CCdshkD/4vL
0+JFjqDjcPaNSe1mrJIWWrOYKxbznPB1sblJuz2J4OvUtRz4zQXPMILEp4chG8yJGMJ8snVafV+l
sAFFkTJwE/6lxCOFcbS0gdjZAl+6OKqm/IrMiwPFMlkAJQs5ZRqTR4m0AmX4ULVZ8ihBWMLXiJH0
BXH80Kipuppanjocqy05LkzUFVj98r1TmMV7nqUplsjnfC+H0mEU1AnHsXOTpsbq64veOs/3eDEp
UIRcasCmJ536OF0PZvst9oLuLEM4yXAf2tleLxM0tV2rXCQvjWauEoeH4KSMeguq4NQ/epnyENeB
wmYJ4OcNybL+lg0N5/9qStGKD5Xn3nCoWUCjqN77vmbwIfrNurJCjsjEzTTVE7iNY2R/xEg20lmI
iCXs/26belT4xobi3kTZFrYLOyF7ahe6ke0UZ+55HMPqAY2Sao1Ka/b9f4/IWGP8c41Oq9AkMYrg
UCVp+9RMyief93gpxKjOu/AwD6O2VhSzeTKKsX1K0k+6mSbvpcVCYwQlQ2vYSV80ec7NHOFJCpr2
XRrrwJor88beFGXurO+/DdyyQ0uJP7WOZ+waz4iORaLat46LgT24/rnmNldTrkt3nD1l65YAIFF9
d6HDnBFbmlv9ZYJ66T7Ue1t/6XrfeTNcvDL4X3Nzcn8HOG+zWW8vsvFUmA+46RZQOf6yyZ7awXhB
KtjnFCQXAM8pQ1ZXhVlyczd2Ak0ad84hs435NJewY0tS9g4FJO5JznOvzcph6jug+rkefVYrYw3p
Z/gN4CRwsMh90Z0YicQSDE7SQ+xqRDdrUPRbAoMMxU38TC5ZUG7vTjtunaMdqB9DSho46vE/FA2X
CM+eu32PgM2m8GbjuQrN5szxR7+SQx1y8MeoSRDpqZVubRgfNb3snqSvhmAhUarwJkdaOZVr9zZH
XMof4cBxz1OiJGsAAMiLTPZ07avZWCO3FH5zDGfHk5L1sW9LWEV0GLLsSQk/lEIQTATImYkQJqlH
GJ3kTB6to29zZe3yybE+DsNQ7vtkGwZQf88ghuv/RBU6h1OrKR/sfvhWW3XyIEeq/qHpWvUFSF33
jsO1a5oWyoe58znJ1NNgLYd6PmR7oMD2Fpzep4z6+GNV2/kMyl6ZDyWoaz0lNaSKxgpHOKd+98YM
pgw2A8NOOmSjlal9j3Mg/DhDGrZe5qcNhyjIH3UNDBB+uHNyVLRGt2NnXE/JzetUnStmqr2HqXlY
J2Xj8qHPwapxahM6LmNcl25QnO2uqtx7N/PL4qy5Filop4SRUfneGbBzk3ArkBoagYFP3KUKY0AW
p2uHJ90XmuGZGX9PfX9N6rH7mcX9owkZ1ed54gdjGlX52HpJeegHmxyhluk3I67UTahxYA9n91c5
aXKPJSxEPxxryFahmtcveY/Qeu34/aoOUADnfLCHUZTfXDOZ9aFN7O6ZnITQGgPbLr11EQYc8pjf
pdMpAu+JD0a6ZIPc+Qf0u72rHBl2464NdwBxJpaGuvifa0lnpczun2tFCJ6YhuZdTTFZrhXrz0Ga
mRuZduutLkXdKGpf83Vvxv2ouOusg3GoEc/WrQ73xwwfzAGuCOs51WJnV/V5sm3Fs3Yf11DfKlyB
ezFUR2O+kbXm3JeRopX605i8kxPlYo5VHlHwGLjn4UcgqKJaK/POci3VGP/9SsFLGUTceozAvzeB
3lpAR8Mk2nV9062kx+urV7cc3mPUrNGO4DyOy+S4ZGcRwB+00iaDy2gNxu2s22ibAWPlLDDl+ipM
vqA9V0NtipBlonuPziLAtYoWn2Yo8lRX+2ypITDjtvN3Q1BMX4wZ7qlf5q6CaVeaVeef5j+i5SK5
yOn9ES3NYRz/xyvgNh5Vtz+wc7L2CWz0z+YUfO/tevoOSch7BQKiD6YeWxRXWSqVmzXbn26eVzIC
msXd0HtUc/phCaC9+2jE2rg2OIG/8jQJ86qqtMVVjjtw44PghfKG7zxaI9tVmD/zoLyhK+N+HvQa
taOKrLZDPnVfw7NzcppOufS9p2/nYmieITYf4JVrxu9FbYgLj/mTxNAe1uFVl3vzcw+wBX4SFYyX
+NSsGrjHP+xoqF1bs1SfAxcu2MGyXuMjhKKW+MUu4nsR7zvEy/XlB/pn/PK6Aev8FS/fz5/x/1hf
vv9avH9nKrYjByjPhmf9CI1u+N7BAj0nKfow7opKugjCfys/kDLQv6Of/p8xNp0TJLc9D5yWdYA9
KN75rj99ga8NKrZa+ejocB5Xwo548fQFRp61+dueU2h3t4v42TX7A9mTdpUhuHJuzKSuV2mm2Odq
MBwEPHp9Iz2ykY5lKHt1YzDlL3cRd6cuHMfDYp+0wSJTFqpPyDrDy5Ql+ueyb15cTlV/wrebKQ58
Y908HEY0atYjNCy7tPRqqP1o0NOqL3Ioe7JRBo7LA7NtYELhlqRQolXO7VU2Sem110g0cuhbo7WG
4qXdLLba7Mhjy3GgzPHOMIN5JefJKdIxlbDKUtNZQ+/vqJ/72UDqrQ5eCteKLv3gaHf7FENxMqY2
cpoqiiTsDcxbP0D/kqTZqXI6VNRT0Fx7L0e4G+525UKil7o5h1Lk2RD8d/n8NEZsb7yC7ZYzPaEO
Mj+5aBdQUtojvihslN1MCLvywBHZlPnZ+iPFbdNTO3pQ4ALLgPnYq6t1MLpUFKT6TXrtSNRZgRLb
akY4P3UQcYndMA+T7dpQDe9THE4fNXgJf6bJowOTYbCybfARs6gThFZ/26U8t+gFsINe7b7oVLgN
e5TnwhsUUGKLaQxI+cLENR5UJwQZoEHsplblSY5GUiMPslc9NH013vsK99iNpad8ZiNAIGr4qRrK
AkrPKyoTr3VejsW+7icemSHUW3M4OV4tyrZyuKBg+jH6b35TrMdyMuG7LZVtoGbRKdGG+X1jxVDO
Qix3GFXL27pt2OzcEcVYTQnGD20iCB/bPDzqcTd+mNxYW7EBzNFhwDtXCXcUBPDMLBpRKam4Y/xu
EIF8HbI/ik+KV8FHDxfQjTKo/qVxujXPIpyaxBqXjSRAE0cMqbOH9K7PN/Fo8F8yHMGuWYAlJgW/
tctG/1QqQkO8SbwHDtzqswm6BG0opadeMvwfws5jOXIkW9Ov0tbrC7uAQ49NzyJ0BIMhqJLkBpaq
oLXG088Hj6pkZnZb9QYJP+6OYIYA3M/5RbDh4s2ibGBHZI4jrvLA4v6sqxpShj7aZbc4sgOGUlxq
kNvXPIGYEooJ2e2/phhh2ZM3DF4/QhMinTtVJ6H9cRnqpBjb8GS8Ta0RplwmU5utNA8j5Aowzn08
Cf0TUvylrzafclP4Jwcxz4UMq7HAQcOwXjVULan3Oxss2MFNxSQUV4qY4cpqtq/iylVWbVSxR8oz
YzN1Wnp2Yj+7HVKsTjCGRgLbAopyykFWblUdHzazbsdz6ncW7BvNfkeieVMYfv4975vXvNKGF8NW
+7UiovqIw1t/zJu8XPWibZ66MvVWlMjDXa2F0wv5BWA0fgX5otfGl8Bp3xWwJtAEaam+yfom7R+N
rDGeVLBTfLzTS4YzzyWY3Ac5qJy/MnAetIUdorQssnarqEO8KQ30++C+DM965x4VnrufLQcdTH0A
nBOGuE5CyUSXbuibz+UIhS63E+c6oCx212vgAEaQ2p9Lkm+6axefUN5Pdr7th9u6MZu3uWQkB+DS
iwbumHWHqhPiUYTlS0vedeuTC9hVs/Br42ra04w42sSVHR7w9oUEiZjVErMv8WVQ/iiFMn4DUMrd
D774Q+Da4U4vQn3n1J56bXy0vREem76BH0JAS/la+U4C7qYWF9/GtrrubCxngTpkeR3dubOCtDx4
46Qewf6km3GGVnzEbmcOItNOwxfq1mPOAwONt9jWDYL2j+vw3lgYoWKvVhbZcPAnm9Ti76eyLQ/C
MIaDCo3k3wepjaJSdvb74WBGJVcBwBiAEUIqQQVkpodad/Kr0LwW1dBdIvdzZOjYqidpkB390XuQ
fbbbmNeg6NRdlYFJ7aEURMvYDIx1l1saNay57aMyu+TWnCP7xnDXQOOxcLZpicrfWAhtN1WUpCGz
26yDNSo+9QT+GwPLrr3UdQjsX+1PsoXgbXspLIcMcxaLtYzJw6yngFeBdsLIhEvJWOOJ11RTmsNt
hPkqUv9AhmJCS7SDu5WDtcA7ZsY/lsK+Ur2PzonqYjITONdUL+1rlprNAU/tcCGbvj2IM26KpPA6
Z/pca/1hECBdFDeedo1iGBsWHeobAETkT5V9PShXMk/ddbDL+OCYwl34nv+HUcTzkm/2sDYfrZK1
SUPdbDGgoPws4ihZ1V5Z8/oJRgCgBO/tmgWLbUNZV9PKuWsDtaZim3dnb7YrQCJ2fGxbUIKjoaSv
vo9ts20jVGdZqAvA874WXh1/wcXPX3SpgbFHj6Ra7NQCM4gIaIbdpU/IxeKF1Ub2tSXxtx4H4IfQ
xrVNU9awMQAe7KxM6Hcdi9693/E2Oup8j1CtZmdMfXwP/ZtbkTXEZ6wWeSyyC7iOs5lJ6RfTI/Zm
KukRDNkG2zHRXhm0V/wTYhiH/KhthGybwC6/Geq4L7JZhN8zYQy3ExYHaTAurE6znycLe9ywrdhU
+xUMaRGv3NqvXkEg4Qyh54gP63b1WiQL9kL+66ha+REpkWQpRyU2nG89cbAdmSch+bJykgxZVFF3
J7P2Kn7TVoUVaqm8OIELKdIlO5GL7tH0laU6HgPz1CVFiGfNkB0EFkpf9SL7Zqpm9KZqwBfDyMFX
VrOouybJBFDWQuoi9auTtOsRiPbbllMW+kLt6+7szDQyyaSVjFuwmB1y+N2DM9NxZaiPfdRZkk4c
XCcpHie4iwdMprtFWcXdbgATt8EeST3HTRiiX6GdZAukLMCU+YByYbON0SfmCekb0brUe7FQitR6
QI5FLMbB8t67tjzjAuH4Cx611ixoy6veh1kMc6TMwk2m5zwpez1WAEcleLqKyIaY0dj3pKn0aeVD
uGKd2B5vzbLzxKYxEWRyKEvzMUTRxok1VT2ocY3PFjKji0R45b08pHPxpuKdH27BONuhXmMcZaea
GqiPkCNblyZmHokDKqQx/OiU6OnGUpC+H8GB8TPOjUvUufolyLvyBMEQVde/QvV81qAw6Q2jffcR
H2LFWFp1V2y0MPbRicawc3e7HHdEsDujebuUvDCWo+2xrvo/tHpCW38I8u/pqe6d5rsSm+3CcMrx
0akml/+p0R/Y2bqrvsm/sAKwcNGghNypWUAlDIqdbH503JoUr2K3zu5/iw9Gq64idLVXctjHIc9J
YRjZRUYMJy2c1TBq7VIYbrYevIMq/O5BHgKHt9YTnbqXTZTKNRR/UeIZ6u5B4Vv4gMxltvUdB3f5
eZaMoaYJe12L3IMc1zcQX+LJ29wmzMNyEWSbevLGlZzVV0b3UFXqC5ak+VGGBgev2a6OTnIS2L0c
t5FgV1ChOGk9ibhRw7lSr3qSscjyc/cUb4qf+hvD0v0DaWXtQZuQd5UjBrv+QnZLfaxVp9pXZt1v
vAavYDWP9nVemDomL8I7lQ18/9Y1j6iSIOGKl8DKNGaRKqwJV8jAVnvyls6rxcMlLGzjJQi16NiD
QVsWnuW86kHNrVCtInbZuflietifpE6wbHIQ85rmxPs61bUj+LRwG0VRf86bplijNqo+kK23lkZd
Ry9lGWroy6To0lvju4IhxNe6i/ZFrOs825xxG3qTB6+EQxtwc3azUbC7IRtveQjrJ+ObZybOspnc
6a6MO/s5TKx1UEzE0V/ZahO6qWamD2+ZICvdIevqkYnAhVynBDJPH3NgYUExFOe2mKqrF/Sf5fTC
EdYqNZFlF1Sv4zC9J9ms710XqHlbDN1Jt+1sHeC2+2SWmgmFNQs/1xbu0XLLU/X7sOutPxA5eDat
OH8L87xcqrUmHrJh9Dfyij1bj9sVbXRbT0raYz41WPlTOQwm0H4t/GwG3b2IBZsorpiBqvimUfEa
v87eM7oInDcr1Pk8eks/6mlgPAY9MIw+sd96HSiLgvrA3kBF+lH1E3aRCBRMhZph6JXdUHR+ZrR3
3DnapUTRgWptl2P2xXPKEAMqz1lWWiV2vkuz7xLEkvoe12TyNWCoG2MbKliEy94hZocWAMleyl69
hNRuQy3E28+8U1zhrNAs9r8kwZqHv/albLUG065UPZphnZxHxchmqtrwNCPMilzsq9oan9nrFwdf
RMFaAst+jYdzXALRfo0XrBf+U1yOV4aioiKZmjs1ifxN6moBFvR69Bx0urJtY/QPbC+Kn3uhFAdL
YH4pe3MtUdh3jDyR5l7XFbipD8n9pM1FnKb+IuEehtIlh75HpuAD/SFj1Dspx/9AfyiDkRxkTAJE
ZEdtUheoAYfaOkLHLg5t986kU0ZWIvFWOtzZa2FheVK8NThev1SzgD5JQBTO5qHJdzPetDmoRpkp
MMbWOMkzMZ8h6H8elCk5yNBHPM+sZtv/mCU7KIj/OdVrzJ9miWD6Vk21sROaFp3bNLZXOXSflVmg
si5j8uBDbdiJwsXVChLPua66lgUu3D94Xsaym+KO/+GPKbiDbd2yde5u4+S1PA/SZDMTV34KKqpn
rewJvENr1qGy6oy82lUI3S4Stw4w3JxfIeYV5LXldW6z51cwis5epZ5G3klv3as1aTDttKH65urf
izwavphFpi95G9IzpWXzEGAQthHY7Z4DLTbxSKvttZK67Cy1Lnux1A52Tina3TA3M7NCejl2qoPs
RcyhA8oU9MdRDbMXs03f3ai3TnC6sxcjYivPr+rQBHxt1IRXrSe1eAPDh7xRYESnSHHTR5hDZxk3
nTwHoQFpeMJR6c3ui9XoWtkLtu/GXdGHf073UiTGQlTUT7qV/MfpPqCWN2vKb9MRYTfufNsVSzvV
QWPoobeMXbI9sT6yF3Da6FPdvrqIGj03Va1c/IRCeupEn1o9cA6keBo8bYr408CudaPaNWgpPpOF
q1j1VoweDnN6FZyGBnf2AX3oXT1ikaT4Y7dqgsJ8mULrjyLBnaJMrlCTWWLPJAz4GovIyk+ObgxH
6bQr/XjnEN937DjMvyx6f4SqEs/CPo08IKxVu6+S8iFCnVrdwglofmriHdPusYp6KFs1PwVxBcPQ
c9OVbhgoIM6HNG3fE+RS9mNXYhw4NlF61lAcX0a23W5kU45T5450FBQRKz27XaAaqpWrJ6DwOn18
GjyyCJFev+JAWFIhH80VaKQ5oYDgNprcyf3AQ+3FbJJFbMbNq6Fb6sEbHGUpZ/m+aJepiU207FVf
R+T9Xkm0hMc0wUkNjnfD6j1KV2PtFYc6VK0Vac1g0yU8wdEY6Cx4jOzAbON2miPUXQPIPYIfIkvS
Uf2Pgzrd67NMzoq1t7No+ornOxplS7KP0bPTxCCz8Er9ntYg9TzrWwQMgbSxPT3qGTa0w2D4d4YJ
nw2piHCt2HDuzSrHr2gi3Uw1HX1E80vPXZjSoI+0JbYJ28Er7D3cbetUh265csdEvFbCPMsXMsJg
F8OFxBqOB2mhTkANci86yzOrLr8pSmBTCPwlXlaNi4E97uIpqc/doLDh7FSzO3ZW3R/lWZtFf57Z
vancqSFQcQZ8hH8bijt6f+ttu1lXxSpITMaUzeI2SHcuVla3slnPB3RfiuhVdhYzXCQPF2PiJE+y
+GUrxmeWStm97MI/IFsJ/C22spMlSHK7Vhm6yiEdKCcHsfAvmNiZK4yagDaFsNllzJvPyLuvFVVQ
Lsal8BYvPVHvOqq3CzniY0ISIi3l2kMJSvOvi4Qpf4oTIvIzv4yMy1lx5xgrN8aOXHb8dHVe0DiH
kVpc2Uq0z3Xm3IdjBxJkbjla+qyooXuSLbvOv3nprMkxpt2zjaM7XpPFdDTnZgGeeVEaTg90gpkq
ojVL4bvdoa2n7jnugnGZ4pO3l3PJeGMtGRnTTs4dVG7YYx8Y29vfoKEw4nW4Jsi5DkWuTauryUb2
9rFnAn2c/fVKLDir1MJCseuLF8+KdpMq7HfLUKxVAvgB8lBQPMEfvNziqHKsYvbzR3XImgfHEJ9l
XF4nHGvUOd1mulgZ3OuumZz3oTU07rZNdQ7C2D1ZwrRIQ2hoCDbpsKoHbCVLJ+gvsDD7izLT8yse
k5PqAjn7ETeFGawoXJqs0BghO3xTw6wiQ4FlDvmFqrgIu47nDLOSOxlLjThacMc0V+W+iQB/a6zi
16Urxn1MYfOpz6drU/X4BDXkAke77p4sGzIiDgHHfm7dQgFqJhWas7IVwVfDyzzp72Rz9KJs7SfB
uPFiMIhO21qbTDJ31MBrF8V8inn8xqi6YF7CEGtndo8GrrdYNVEACGfG4WpTvE3d6ZAVtvLWcEs1
U1bkbK13iIzy7QIR+dak7g4TtfyZh0R9h0Ls7LBLHI2gryOuN6r2aPZZHqzGS1CW2l3IMvtOhyfj
tGTIBTfthdkP1UOmZO4uGKNhO0TJ+JSK4Supf+trZHEfQS/hU14YycYBeXEgmR5ekMBFTsaKra9O
9mCpQ/ulEVj82p6VnFwNUEBdg3pV7NS4QxuhXnise7jN0ZQHL+6NuzkxA9x/Dv506sqo3pbphvow
mo9zf2Nq8dKdt5os75cYEnhH8teGs+ptNVyFimKv2rSxTzh4t+x5In4tQVHuOl23wdfQ4Zs1gNHO
HCApcrPeySAVLefWbQYBZBPX6hYDSl2rVkPvRNWt6QHvXHM7G0th4TU2KXfj4TvmLhU2DdH04Lts
OBFZOcmWnED1UF0N81ZVVYo2ZWHbLsukri5yiMczbD/lmrXQUQN+MOeDLxDf8LPY3cum3vnJKVB3
MJ4vUO5J61cvJuoL/gLi/IPKn/wW+HGMXVKYP6pwV9ZqisVAgSrL3vamYM9uyT8lbogfErmXx8Av
lQU//Oa9K5M/ryiogfx1xRrdrK07Zeoaq1CxM7QYTYuq8l4RYv5eWXp1CWASYPfovsjwqKukV9LJ
3TrzqMLWt6YItSd22xOm78LksybeoY+7GsByH3Cmql+zdCX/DZNjP1g6W17odHZewMVOhp+buFsq
C4pQ1jIdJ4yWeqM6RgqE0804n3azFZA81Fpp4x3CmAIBlGYhgx9jdJR7t2aRqsswI+0onYE1Me6y
hkJVxG9yYYLRfB7tRFAHmuAB+7m/7qvGeWms+RuUf8JYzD35ffjHrQVoc1ez2lsFRpt/Gsu04dbq
ZXvfU8KV43ndRinBXQsXp66040nl9d2Wr2z+miF60s6JWwMKzCouYuw/EaK9mr4dL7A2mz63IEl5
gqXJVcRxQvnUh634Q6pRnknBxZsq462HjTarXG/zMa6L+nQZWqm+zPDm69usv4zzISkd8uh+8b1N
0QCRLRnX/RAWaTmyFkV/+TbMTaryXJivctRHuBlZ4JgiT3cfHWVBAiuyATDKq8nXq9VOA++qZ/Hn
ovfXBreGU1IP+Fy1Y/iQgeVZCgsU6lgBYOiDvHzXtOYF08vwe6ZTDRUtd11X22atVrAFNPyDcGpM
pRTzuz4G+qtbjgEZnHR4En08rLKiNC4dEjAbUUf1fStglIjemAmdfbf6wMt3wdAuncKFokfBjApL
H9T3sruGD4ozTP+9ZoO4LUkHI8WTx9jE5deptfDR0YBxZUpB7j0WmL9hNMmnHTaHFjzeK8w8OTwi
z7KPuzpYVnWf77hLIbtYR8YqmG+48tA0URHc2rFZZdVCr2GS//Mf//v//u/X4f/43/MLqRQ/z/6R
teklD7Om/tc/Leef/yhu4f23f/3TsDVWm9SHXV11hW1qhkr/188PIaDDf/1T+x+HlXHv4Wj7JdFY
3QwZ9yd5MB2kFYVS7/28Gu4VUzf6lZZrw72WR6fazZr9x1gZVwvxzBeV3L3j8bmYpQrxbLCf8ERJ
dhSQk5Vstpop7irMd3jL6QWZ4J11LzrKVl979hO0d/BGt16dlSWSl2fZkYsBalWZo2vmINRldMm6
bfTi1XdCZ+9MSbOSTbQGs2XlpNFxMIritV2BqE5fY51iUDJpyVIOUuOuW7mkQvdGFj5nTnaamqG6
aIZX7Fw/7xaankMfl8GsdKCrBd5RtkipVpdKU8Z1VrvxyinT6pLb3ee//1zk+/775+Ig8+k4hiYc
2xa/fi5jgRoKqdnmS4NyDpi6/FqMVXftlfxZmsLrGZiibDKtjbSYjzr1RY5iN5GwmWZH4GvZ92Lm
zMiD2Wktnj7xd6B51ZWPnHgUt4cfo8w5U/IjpPqWgSqv2i4LPxpeEnQrJo9ygWyBDYaMEr4ETdI+
ZJMDmZcxvuLVp8g0yIpc/v7NsOx/+5LamiOEqzua0Bxdnb/EP31JBaDHqWOr+GWq6majGW26MVgb
7kljJs9Rn58dI1I/Z05KgaU1Q/LZQXQO3ERZyI7CMZ7R1vUeoRtHhy51x3U8lNjsVc0j5qNYVk5J
8NA1UbK/NYO5dCDrByoJ2W2rRBjPBEkLB/NHj6wxjOi5xz1WZR8VB3kmFN2+/5grZ31c9KfBzJev
K0d8xL0BOCvSgXzfgXLcFdno39kwzfNbO9CxseTd2speax7yMQ6BvOA2w5UzPrqTKM2sJabz/n+5
iwgx3yZ+/bq6uq3pprDnzbOjW79+QrWq1eiZQ+7ulLDc9Knq4h6E/o/jQqgkzcC+FGu0U+RV3bFo
XEj6Xd682rUI7/Sky66hGWVXLcH9M+ldYy9jt0MH88MPCgxJ53EyhrhtSu6ia7ey2Y5Wdu0L4ZBE
TZrNKF/c8wqKunnZraGEeMhgQFOODT1rFkOloMusx5yWIOpJkTr1Mra14ugmBTyYn04bBId30eRd
PLUG7R5lvON9Yu74bVrHaSjj7dDr4TmPErEGNtpfI34RK4wY4ye/I0XFLt17UYoeitkwKW9JEHxR
VMDninCO6E1PT3CxHipDa3YTwCjSnG18EeQ6L/IMrsw3LoAy449Q3iByGDXpi+FOg3ObUJQ+zMwU
XOjH/KaDVuiRhgsVfo35LPg2WXkZfyatAjHZRmTJV0t7aZg9Pr/ChPY7n8X2hFS7PK2n0L0FZROg
uXFo/jBjar/+Eqx2PKcDk7XbBECY5cGPd4YzKnuKmzEK1kqtLzUnwAIAEv0RCXzvmChNd0e+GQI8
LRm3/Io19E+ngJrXqLFPh48xucuibSXblrC+RIZfb7282YdqETwHalusTHLvx3wynJNLfXipz8nu
Np0NJRPzlUdMvqF6aOwx5KY+6rXUKytrvMH0JTJ/8Hws+hyonDOQf+xc8qw1cCPZCfg2OvcVfH/T
m4qlUaXjYlQj7K/mwXrjUmbNwncw3s1xcnv1BFryz0OWYUDDXtfesk+dxKLuUvUUacDykG3fyHGW
9l0dm+BsN7FzP2ZYsw+eFby7PayPeDTZbnS1ebEHdNzcXA/fqy6HeOQ5CfgYQ3mkzHQyOs97JifT
LdzoQI1oPClepfrrDu9IyprAyNyyOOsKvAEkabHOTqfyTsYysJxoXWrFmUzFc1+gHVGxA/XXbPFI
7IDt3I2IFPvrwmTRpmTgIuQ8OUWeuUEEkSbhf/NxrclBED7hx7JOgoQ3NgJbtjYmL1jZLJfXWiN4
cqMaf4LlkN+ZXmWda1tY5zECTff3Tw5D//2+pOtC1QxXU3VDg8Ft/HpfGiovbfzeNj8PnrfWZx8F
bT6QeWvZ9nNmIm7ngU37K1g6Q7CqKI//FJOjW9Bhd3GuGKiNzLNlW54FA7Ly6pRSfJp0pAWbdkP2
O2ELacWnKuC2Jw/dkEX4ZchzZBVUFSEeRsm2X7mwivzuTs6R8dsQIETP6Fn5KOrUmrrIzQw+m47R
9d+/T3I58cv9W7ds3XVMy3E1YThymfjTE9YsI9yNFav4rBhRtrTJCm3zssBbFCDTW2eiYIeu3Uvu
OO0d+WT0C+a4E6GUqBbmdE4mxbv4pvGtL6wRn1r2Lywn6oMpBvVTVBYLGQ88PdyRDS02sqllWISC
4Hgia6cfjWCobpcttYIFeaOmp8kM0k0itB7jhSTcCMd3uPfG9qceeaN4BsX+Fk/9pVG0+bs/xs66
xxhon6C7+ClU8xvAOEKr9BbHzbz9lJBPlkDf38ZnxCVg2A2VCB2Hu7By8se5LrkqstDYyKYyNvkZ
VuouJt9VILwsYHgHXb6P2rx4xCCbCktTfx9HRVv//afl/Nt6iGetTSHM5PMyBWWMX7/VVVnrDlXM
4HMXtDhBa/mnyaq9a5SW9qnPq37RmG3/NrQB+AHftWArO9ozGjkbLLH7N7Mbkq3TinBrGmmzrgOQ
Ljr4kjttPjhU1u5kU57JWGAKajW2fYhEnF1Y7yDpovKzKfFCviAWiF3swM2lL9Xi6Gljfywwy3hu
RvMcVNF0RpQof3aF+Z16R3MvW8GcpGyKoL6TzbQN+2Xl2v2+mmeWPls1f9LtrewNwY2v9bSqN74r
0kMwQ87AQLbHbuYTWbN2fLts6r4+gtoDaikjsu9jVNkLZMQddgtZjdJUG/XfuOlbc30vFRb1MXKb
DzzHil0c1SRTEpUURqwyVI+7eWjd+Dvbg5xZu6N9byPlNi1MI7fv88o4Vbk57su5Q/bKuNZY9n/5
4OUH+/PPVJCjNDXV1lWDzZr2+0K4R4q6611ffx+FX61yqwBRayr97RDzhUeNxH3Jq8jasKWI7q3S
sa7phPCujcCibFEHT85mZwAHZQs8m0p169wzwkVWg6sZe6TM5AGtqOzk2Nz7/cZQWIziOe6gOkWq
ZTh1LIn3f/+l/rdbtTB1la+zrsKE1XVd+20JGRtm6ehapL3bmvephtR833CX+ekw9KjzwXfUWMhN
9iJFXPoe1Ei/MjLPvZSpyDcx23uMlNAgNbPcO5ROaB1UIDS7Lpmme68bqk2BNfMF+lm/6PWxuStC
jVy8UdQ7QNeghJJp7XiptzfA7x3kWaFG3e0s+3H2n3o/Yh/jKKzF/+WR9m8/fmG6lnA0w9FNd968
//ZIYwE3sWcfq/coTb9n2Zn0vHc/RJF1Cmcsj8TnmCKNVygemauPmDyLW0ccNQy2bhNKNGoW8jSa
ZhCxXo4beQE5WHagZDNnP7y7kaL1+CfUu0NhoAzGAK0Vp7+/wb/lqTrUs1TTmKx7cqDgDiCMCgA9
cMNEfbaljskcs8NWu78NAfV1a+rzEB/NlQVasyMysHV2qer0STimcZBmQzgRZxdfNZudiYguBCya
8iDH5ml8G5uC93cWZhm0O18ZNn0kaui+Tqst2qG8BynvvAdqgj29AxiPDInNJtZ8NRrffbd6u1nC
XEBdROudS5UgxirmDsSGSAfnQXYGWeOfi8lDdHPuyEbWeI03YgZuBvl9O6hzeoiOaCo+GQAi//5n
YsvfwS/3AIs1jQuw1bYdQIj675kBJCsTDS3bd2sAOV7WIckv3AXWkdLbL6Xh9Suzrq1dMDeVHgy3
qjfZvezl0Y17L1nhsTDNp4wlpgyPFtgpHm5fUAO1X1oN/IeTG+pSdroCGxaPnwqHudfJr0HfP+FO
VJ7M0rTvTT8UyxZl5S/A3GFU6ePrVBeg/nBN2WehXzxVSvVJDuiUrF5Y7dhckXuM7wJ/StaJNyif
m3AhB+Qic1eFG4x3XpG5+MR7PPrnS+On98Q+wHpiFaPvBl3BjUwSL53UIu3n93y+yBxtVS2qr+N8
gP7zZ6zKjOoqD0il/ByTgz/mKlFX38Z9xESEUhJril+u9fv1SxtUENtJQfX80bbVUwAn5C3RsReK
yyHb57Viv/YRuvG1/dY1cOiSTq1Qa/KsN7vEDhzKIgv4DlwJBiOInBGHXgk1oc6sS5cNaF4nUENd
t9x3BYU/hEISfia6j100dP8I+lw19ncsPPrgxc2bR0eAfRF5/eJCELifjMZ5BM6mr3sXcbcQN+LH
0a86bO7wPYqQrliycAFhPrRnOXaYcPBKKsWDtcpYX6MYVuVTspC9t0PeLA03mq4JG8ejOWj6VvwQ
SpF6J7/Jn3yIrGCkPW2xYr58hOSE3+b/1vztci2MvlVpCmsh50qZlY/rpViOHdQCS6PcbtZdn+sX
s9AaChy8rD6fDXNM9qqFK25nfz8uRzN846rU2LwZ425JuLs89XPvWW8t49ZBblo7uhIhL3udebQ8
KwYfcArjYmpEkw4JYmItBopaja7ykHsNYgZemC5nNM0t1pjGtLezGS48j2vng9q08Fticf6YGtmt
chJTu+yjUaxRN3o2HHe82upUL7W+q7eyKQ9DprWLvnPSfdcU01XGtBR4sALpSbZkvBjdfe4U4/1H
qDUj9PPb6JLpZnMxs++eRqm4TnA0ItU6vmLr9Z16o39xFc14GLTg1Iz28GqWlg6aBvUmHFJ+HtXH
3GmgVp7GtACXD2NwGY16Wi4T/+QhbfbgqsrwWPsR2QZKhlu/m4ZHUY76ceYfOm6XleQn8YAC5wJS
kLFdrjiQUXg4afGj4BmBLv94ZbtcPKpD2q4trRdr2RzdOLxmY7mUrduIsdSWhi+ULYxlUow+uQSE
vexqo3uGfheKjtVfn+2wibR3pmH19V52yEPSA/vcuKY+a1n11UKOlj2Nrd4HSVE+aC7i2WVj9vex
7WgnrwWQBIi0/JIgQJYi6/gpT9Nsm6GnuDPVvHjG+usqB7yHwrcPgV0rIWp08DrcxrgfHGcg9zQO
Zyiw6QkywOI2QmMlc6fExvFjhBzmFxkualYDMtlQHRbLlUMWIcCafDCH+T1LqjvNR0Q+SGkmVuPt
s6zX16g1lChrktCxBy/9oiOgU8bW8A2jIoDFWGo+dJOPPE7aWDsvUkfuvY59G5Lwm3Mt+6tFUVmy
Ky5Zlo57nscpihWfWphemPQNCADW+Z8Hd25+xIrU4GOciZYbEG7uIqCW+4pV31IqB6SVje6eChAz
KnP7HKg8lqViwDQmD3ZaimPR8y5PRY/iM6qN75MzU5Y0ZTilKik9AzMRYbBJBfm9LBqtfIc3BPoo
cHO4NG37BjXXSrLyfQLkv/XqqdjKZiIOxeABDxvGcjeNRr2Rk5GEXObw3D71ioK8kxePaxkP6nDX
RJr5XExqd0h6w1zJy2iVfVIT0oVe1iMd0KI7mZiWAVvQG94MbIwXpS0NiqbxipH7u4xrPtht8N3S
2GB4jYe7YB4uGkXduRj2reWoQjXPRm1R8gUBfa9bhYJiZz+8jWaDBEC5iPFbW/axYz5bamsvhqae
Xhu/jnF7CsfPZuTDW6/ENz3KdpRJfECYyh853MiIhM65ZMceLChzb/o8rb7HfnpVhk6/Tn6YwZg2
h0sGbH4JYcLbxLGYtX2V1tuNoslZ6w1BvfaiZFGhn3h2TSXzFroGQ7DiLd3EmY9KfvQmAtVlh1VW
yr3Xa8r9YKMDFovyToY+4v+fufNqjlNr8/1XOTX36BAXUDVnLjqqk1rRsnxDOcjknPn05wctb9nt
Pd7vvKqaUpeKAhbQgl6s8Dz/MK3JrdNyUww4zwp0T5OWA1+2LjqBQ9cQHq3IR7ZHl5yHPtEiEM22
dG2nmXvDDMeaaVA4yMSyT7htcmWo3g0pyn0ga+1O6xT9KFeuccQvJBxl2ZbTrmkRA7TBpqWrt6Qi
iWDXDBlsWfEe2hDALdCXEBRJ7T+g1GEewyanvaJQOGF352rPae77D5msFgurj/E8srvq0I2LTA2Q
d0iKS9lJqoNsmSzGtalwOizXtWxuQOJbTvvOjsujDttLcQ9pR9kXqjzsWjvOMdApg/uhIw3uAr54
9vHNqHTnuTE8f+YgPUW+1R2WLoix00kQ+PJVECkzA6j0zlQRjlVgpDUIVmrNpaRX16dNVOX1fV+i
DjMzlzp8u4cqwcCgyHhNAiMuHnKIgkuMwby15Yr8IdGQs6RVN3GLYVPNdYxErRTRy3HTN03z0kNL
ej5tWnWTbxlgBqdNFBXtHbxE8EfjwfEg5IOaud8i9d4JB/kzUPCvARDNp67MnZlbGOZ9VKjlIrWE
dwP7L10FbScfOinvCPL38jbq+ZEikSGxgp/PXMhqfQ3DNryU+WyE0ldXkPKMhVv0CpPs5puieO13
Xg2piKLvASO7WYg1wofc771lkQER/m4larwIRcQbIAfC3re5eonNIi9AposPSZ5o28zp++txK68y
npTrJQ+ggKOZpGgDIqZy/GC6OpBoVyq2U6mtJGguomsPJJ5StelaVO7sYTVtkjUO1i0BveXQJ/ED
elT6LK6lcG+npXdUVeU7jWHz6HtxepnBs1kKhCkf3dRWCPtlMqoslNqNt1e9Kr2tEloQw0XYZtxt
5nqxg808NajNY4Xe7TLrSnk9lVJZULmPigh8Fpds20UBTOmDjoze0Wz1n74XUmC8nM7R6m6lYs8o
5Ka8xXEsBZqcY9kVCv/KRWpxYRVx+Yhc+iPMJOpn0M7JeNtfrMEBqDWeZMA9WXeegVX4eJJngdTS
sDV+HLzodJKw2rlVZNYXt40RqDCD8tYdvylWvZ+/CRBc+ZgU7qOQXOk5zpufvglW7+UgiRltqQFK
dEzGTyn6aVHE1eofJnljrCOdkvWnrDxpNFWXBYEzAEi/x3nqxMk8SYZPYQaehvBnHe7UIlE/xGrw
NLhBeUT4T/3gaSEI1rK473KGPm3vLKaD4GJjawzU+nSKV/XbQAdVNG2OgMk1KnQaPxyXsDqpXaBN
ol1OV0QiEpRFFpKkG0t7PziGWNBcK8zKt0R//Ks0dZJLL8JngdEawh/G4O9dO0pnXsCUMvU72KVx
hzNWJO6nI9zuEc235m4q97Ad4burq2nLV+iK4l6Otr3tfbBKWyCYojEbl8XaKTRpBBJae7il0IPG
zVJKgsswDALwRmzaUd4hr2mbl9OmXgmYoVml7jyrv6Mh/qBaIrk1wya5DZlygMQkk9FkvAtzN+Dl
9ZN4N5WCGKkPf/4FFe088zBmQm1bNojVCFhCxlk4KzBpTfLSapnhdf2aAOGgkb0daBidGHGsCjPt
4FAbsr4TRUKl4l4h2jkkmkVvXDvJF1W2gtusSMPbHBPrjRUaFWnEAGK5jZaojDDxupR9admnWfNR
buiY61irjm5pobaSDZtIUpuPQ9MOl4MBjNNDHO5jrqG8MRACuxI6Djngw0+nQw+pNlbJq9OOV8tq
GLK2JfJDiz3Jhx549nR6mQ3pNiOLjgEXh+UjnCLR42Ifgz59tF6+07bLcGfZiT6fjnINBP0UWsfd
dA00kUhq9gvJCrp5RyTwWkVh7jrDfMGlebt63WUbYGK0DtG2ad+0cLDiWemo655ORc5Z2eu5eJQx
0d27+CteplqM3tu49rrv79b+fJwZ2C/Xs/9aO7tK6NvGGug0uVb5pmwkZx14vj9ngjaMs7ThRom9
aGXUTbp43ecq9bBoakVbTqdNBY2u5nM9Npv16z7TsBBM69V8ZbTDN3DgyGOWisGb58obQyOMNRgt
StWlb92i/57OReLVT2pj3IMf8wDhSEt2QGCSrfxKy5vy05/r928Jf01jjkBaTcBCJ2w7lf+UMEoE
kxxfrbwnhGr8cCvMy1JL7iF4Vc/CqtdGXyqfZNcy5p5qasccTf1N4Q1iDdk/3aeo389SgIMzEFZU
8nEhIeu/ECFI0GlTLaurP//L2nnWRDNtw9QIbgrN0i3dOAucCUV2fY+s1Keh7xaBPZRARFjoUYbn
s2lWl0yTw1krOy/75M7E4hs/u5ka682TmZQ7qH3AzRUoVqQRIE/FcfvkgtefxUYsH1o0w+6kPj6K
WG6fsoIfSMVS5jL2FtCmMzdRD31VENrsdPy104hOXtiWgm0iJdPatJgOBKnQ4lvlp/8A1dCss4aJ
G7dMgYiyMHWyouQZf00ewaIHiZGM9gOCBtOI8nRPfsYdjbxZNcdFrLrp3sngnBPA3pztnzanI16P
nfZFRopWa6Tj9Tde5Oy4183Xc1Mb4g6spgBNWL291RA333mG/QRxgBhIqfcYNJiusbL0ktLxEJig
8w7m/PW0C7RWt6ElHdCmpXC6SCtj41Ravn6JHF13K2d5i5jGtRGkXFJqqJtuUaPaMp4wXURycm8G
fMLdTReBYdZfhVjHTYVGWYdLJ2v1KVGyi4gRMuQExhCOi2mtKvV0hsxyvTwrSGK02mfTgYJXZa4q
CMkWdWYipxcOc0/zm3szEv0VD+S2jhvUvcZF3j3BmArvTuWC0CiD5HI/lQFiUZOk2qcRnjcir9By
dT0FzwZN3kdK/rI27ZsW4Vh6dvC0byotK93cGC7qNO3gZjvZrgk+9NGNoWQZcfEfi6lwsBC8X6V6
n+2m7ddiOUDSmKRBR5LWxm9XGqSVNva8yriQwa8ESh1fWWM/DIwmPAxVcmxP3TAg+RVmrTU4hbF0
dPNBgjMhkwiqYrpIk8fyjVGvprLpKD8eig2qqz0DlbEv/7tvVZp+4zv6y7cGcSfPrc4AshEPAwq6
GDRGSO49lSB+YKVl9hHipnWcNlu1l57Ulii+hgDDvunU5Bgn1Wf8hbUrVOX1q2lNODozQFwyRJ7p
TBMHQDhTQcA8HxuJMl9Om6+L6YwCXdfXXTLJh1mthMikVK10AAiEGJuaWCtPFtJh2ve68ITrzd3M
j7ZEj8MdGl44AI5r06KUnD6dTatkraIV2qjHoPaifeAmKGBZWbK0+BkWRZAVyxiZDVQl0IMmyNVB
fKu/u3mKfkbbJHdlRdy67VV5edos6/rGxjZI1XQnnRtJQeglzxr86DjYs9v6KgmGPcGf6OCSw0P2
1LBmTqVrj12nimVtlMN62kwxB5zpQx8ec690PxSMWBQ70h+joW8gLP9ylmiuY0gyDDergLiAWn7h
bd72gPseHZEW67Rl+pOmXoaipX87HYDSWz8zPUdcd77d7IwsRUK4s7MvoEHHC1iZZC0SgFM7hIXU
67rXh9lUAFTshkhJ9dA4boa6DIKyYQJ63bfU7XSAkaNJLRF0aSz8VLN5GDt6c9/aTFodNNqYORer
kYTzuVsgnAjIKoTAxpBZu3R8Vf+gl0CzxuLACkFzC+YrcVuIpeUZ3XYEF8P7QnpO8qRdPinOdfIi
MRHPmogZbhZuvDKL4eXa1a5L3RfChto138gnZDd4oPVXRZ6TngKC+VTqw1LxK+mI3kJ/29vElTIw
pJdhona3KiqLN7W+n8qmPYViZqCTPDGfNold3Oi6LrZ4Knqb0te0VSgr6cc+KVfTsxBd3cy9aiiv
4ignhdcbxunxIsS8SJI0eVI0XmpceeRN53X5nYHh03RmooRIoGUGnIQSoJKku/bS7nrvE1yN0w+h
OojstRYanRpeHUc5ypO5KBBGkBokLxMdbdMyhycHuTW3Tyv9tIKT0Gnlr6Je/neO+f0ruE5S1sU4
LHj9CslVjX/oltXfe2WcqTQZkKtuasI+75UNw63sWNTdg64P1jGM6iP2HfmTUuOP2aDRsp42E2Q7
RKESMCvIDM7bmhBk3y6c1JWakMdjZvMEQTxIglIAJP7HmqSbNqOMPlhPa6fSXPxDahKZkl+nrePI
irSkMDHIBUKknc95mDuUeQaG+l4vWoQ3Ud2VC025NHXEOKe113323+ybjrPTI66hs16KyUqhGRNt
fILT22bIiTxGtrNt1GzTJ0OgrZXOMVd9Tc9z2sadZoWeMZooXfTU1FW00MrC3OY2gqJGeReYUsSo
TCQb3/Njmmc2g775hvuicg2VSYP053+bjiICEC81CyezabNw7k0gLY8ZsMpVU1qFuIq6JEdrzs8e
1ZrxR+lV+D+Om36WLlzNKe7deNBveP8Y840And7EeSm1cdz0mOlZoROtPZScji1Z3r3pdKtpqw9r
+zitFbUlozKGn15oIj89m3ZKIn5CQcvZvB48nU+UaiWPp56Onc6NanrjaWfT4TruuxosWU1x1q4v
54xV2uyRELAJEiCLttOdBLZ9S+ZSJ3jrNw9NlRDh5Y4EfgVzOOUdiluJaTxlsf/ZC4b4qz8ET3qR
6gz7O4cKaoEAxRzyfjzAp5948I2cpq61gcyNw6XT6jSGUvuQX1bp63Kua/wTrwOrQqkzZ/46lEKh
FM8F2HHrodbjleUP+YbxuHVPmvhG03ztc2Y4IYqJrnalaV525eYlndBYUHvDVcaL9WDLibsx/aJZ
5S0NThl8ncpJPXvLIcKSXq/k0ZvBaZcaw/+rKGJc0Sp29lm1g0dYXg2yfqqxJZErLab9PPV5gD3w
x1FLdd3WZrk2M1v66CFeMx0Q4R+1VFut2KKvHtwnPgGa8YKyqxdzqx+sA+xh7VhmDSmZsaB2SPii
ZCXdqE7p7IY4zhciNuzroIXhgi7ph7JIS+TLMvfBYG6QuUr/2Jhmtu8LHf2kPukfoXn4q8rXEhD5
lPoZwqoS1k9XU2kB58nUk0dUlrqrAtsEpiQcFfrDsO5dCTGk2h8eq6AO5zL2N7vpJNN2lzXSbfdS
2UrXZoKT7PTF8F42pu01i+kkTBejReVYYoOkWXkoArRZhn4A2FGOsyY/0B5eN/GJetnMM6fYEVr6
eXMq9QtCDtO51eiu5OcuId2Y3KOtk/g3PGfru43xskrX14z+1LmzVaBxS8vfyqYzJMdYaqGQwYRs
wsRxjI95VxZIdiA4B1CVkH1IgqZRxSZKR2k6J5PxlTKDXdY7xl04WLen/ZEtiLqBJLaqzrlhNP08
7S8ZkszjEkEASEvRdVxl1cwboSZSj11L7Fn6UQx5ewVOFj+IAFndpgZYgzjv0kwqc3taxa/G3E7b
DsmYNbabaOTQySKGox+SHhnLMseq57Qvz8XBlwdp+xO4ZtznKjc9kHaHxoLhKyi3JvC/FK17awaO
/9y0+Rqn4tSbZfGXGIPwYJbVR2bGhjdLwwBFC3d4LnvnKAqr/YL7zrehSJUnddA7VMEQuOsIe89Q
iUdm1zFNJAUjZhAQ2Gz6IdlBT7OxCHKNq9NB01qpVXhFWVY8n/ZJBZSZmeRxjXi6BhkEf41+5/ep
+PU8q8V6zPOGdNk4cTezkTmHaxq6S0nk+hVzXBk2q6JsEjuoD+C2kIkzvPJO8hgrW0PRfEIp7ui4
oBVn0sJNmubEbvJHUtPEbJpYTK4bKztvAPkz8p+qHmsKocXprCk6EwAaC4J90EQyPOtsN2AgAplV
5fLXKKg1W9crPyqjP9u0sEcmce3GBwzipd20azpUeIhCOuicLl6PNT2cBxXDu4yCwlioau8e1bga
cK8SPc50kX6oArlZqnaa3OOLpcK91dwvWgcEpmQMPWvCbBEi6/M17cJRgU/RH2wf8cPpSoWrvFwp
HQ1aNSGpayEVxoHQVmr43sEaNyKGoYe4HSKE3drcX5WmNPoiUGJGegAPEX/OOUhIoiZBdclKvO/G
tUDJ472bFdVligPhac37a99ZaeqW7VKGyg86QN7axEZh34yrnpDlrWSwmDanhaFZiVieDkLZ0FAx
2uBQKxTKPFUy/7pBejOytOgRyI+6tfS6XKgCqjN6GSiDeUQHoKvF11ak4cM6FqCHli1au7a2uevZ
H4qonkdC7/BIgSKRtE2/mjbBfW1wkjPu8fYJSBdDAItQ367xc+VRM/pO/dL5hGm7P4/TUaBM0opV
EvnJHllesMzI7q7zwW1uFHvo554He12OSD5oY4TJHWNNVevrGyspHl93TWtW3uoLf3QzlDH8UcLY
2uNIbjHphzeH0pwxV8fNad+0GDJGLjM4h1hEWojzoRh0UxAAmyvkwxDSzZBSmLaHcbsrXVBM0za9
+I9tNy4edTlB8yuRP8rgh+NCTr4zQUS0MzGYLwE08EJd3IIVFivPyvydMGP3UFtjwkmqioc6TVC/
QNn3uf4SRWH6PVHBkBaFaj1INHsAB6Lq4LaFuk3NOFxHeZ3fMutE4iPOoy8NhpvTWUqTHd2e1grg
njOnaV3/OfKnGr/Sk8gS6rapyoSFbcPQZKrTrzEvYpReY8mZ89VIR/mDQXN3MbE+ODDf1dItv8Th
sPxo1MhcBxisz0P/0KtY4ykltGLJUPxjrXYbnJCw/MsdjRFZeuUHRbmp7YVmZv46zlLv1ktuo7A6
ppqrb2XJ0LZECzB0SbNo7jc1CBgdUgazJn2Ryj2qX10k03RwORi0aHyu6kdFl/RF1aPfRtyuWkM/
IZysFVBqKg9bC2UrRvCNKcOeQlD6o6ogrpVoH4NnkLPa9ZA+YEZng/RBwVglv4lzlJXsZcVR1nFR
P0j2gFGRSwITrr1xSTY1nkOslHZmcEfQA1VvtS2PRo8Tl9NAR/JRkd5JsknKHYXUWYJP6yoGmbpo
HfypLC+aO4aSrqC6yavWibTVYHytdTXZNIRalibx8bmBkOmKCHg3N4uMsbdRb5zBjy7h4oKVGcAN
hUY6Q6IXQiceapLPv1ym5HhCAw3nOJ91sj/ctYhGBxLujb1Hnw+9F00RNTSX4JikJcC7bNVrljoL
vZbUfVjlCxlBNpwf0JKRWvVzmCLZ14gkXyauk8wkKY8XsatmtwFoQCAF6gERa/VQwQULFb/GkcGb
o3DTbQEc2zscDBE+LyGSkTP07kJIk/OoUwk54usGCDEvNujwLdDDJJkfVJsBHXvEGrKZ6IgYBEP9
NZZzbQ985ovraWvTY8wk8jRIZk7T51ui4W7lxvtY0z90gdC2biWbi9BAvpdRizsPFLvCO1KU5Fju
mdXFe8j88T6nke49RF9rGBlF4GR3np7dG0YVbw2fVLWj7whfH5HFEh9pezeehbk7vuOWlxxSTQSP
hRStFbNtMbXyy3lKOvJGB0zXFPos8kzQD5mHARwOejBlg1nTNNWhFtsBGMRyVPNcYep7qCNrOHgp
ABXJJCsOhW2fObjMyjDXVmanG9ssDz6ksdMenJ6gbIhmhqUUzmXdqzcW89EZTbK1QbYUUWi1u1OC
or6aFqqJcmKXJ1jweQWgq1zWdlpfApXTzH1GNvbYgkRZ9MJDvt/Ehhaw7bx1hlklH9zcMj5A05xZ
nrfLiWJvpVjqNr3dPMXwxw+62oGN1vgZNQCuc1XDWJgZPeBG8JOLpkAgwRksdd0xkl3Eqjn3Je2r
3OZL1VfpXvquO8hJfF3BXcSdHnwtJHnkMXqtWoRJjRF67C0JWNjryDXTBSLKC9G5n4WqNf/QrCm/
xgxo1aACaIZiAAaHovAb6ZLImp2G8NG+xchrbVEAFDvwIwtczQMsgiLUmbAOcWYJLNUZwUMHH+4I
g23Vgi9oWPM/N7K28svkf/pvcAlHsNW2FVKf50zyDsi52lC9v9mMiVHhqAvspNPnxvJGCk1fLQbd
DmciQDfE6qzvmhR+rauq29etPWxS3VrnsskImiDWJSOVbutIHvCnyjdXipejcj6gbVg33kcQSfJV
OXhXYWkqQA0a/xDXarSu8YUwltNkHOPERyn1nZmaBfd+nd/RptpLN2tj/LUiY13I2qMfYTsY6GiI
6SJEw2wMdwe1XfO4kMSpcyEvFbfZxHGpzj1Dbua9qxQ4R5mQWsbNQohoWbbmzoWIhAtBPIs7vAmR
jfxuV763NvzqSU0GhP6y9Da1dHurusq29aU7lKqCDyF1aKZY9pc4RbpO62t5B0pEv0xcmrNUioK1
4ajFLnCXxYiyrevvRq8fqZ1wsopo2beomRZOWO9VuapAeNpYCMjZrsrr6hDFmAMLN63nqOeGs1C2
fKIWyjVS/hLZBB/fzLIfvv/591d+62OpiWN9BJ2uq6ZpnfWxKbqdZm64ybfElLvrprAzzJ4cvZ2T
ZbgrPZVBekaMVx1rZ5an3o1hBf/Aj1F+DUBNddAwDYjixNEwRTrHxqPNl5h2YSffAOKpj2kPwhA3
JbORoKhVpkQYAho/qmrLzOHJ6o2RfcdJxlx7jPFwDgr3ihyG2xDcSe03PTx6ers/Pyb1t9dkTJYC
6uBd0chBnidOFcksO3iywzcljb5ig1btgTtEyLHFLrBOpFWmbK4aFgeQEWumLO7G65VuSQwYvHCb
WivfUL+g5F8fOtxl0VLppV0ECT/oE3nRto26H1p8NP/8bytnsT0eLVLdMkxKS1XsMXl4hmdQQuZf
AIHMb37B+yGHxme7btUFTn2oajhuvklMAaZkqD4Y3pJo9wa1ce1TanUb+jpYsBj30Wtn7ZXUZDPC
lfa2NPtoFliI+aP+P1eoVowdLeXezxV52XvpJYJK8qIq3Z1iIdbg4PknyniB4YjYdO5QLgg1WuvW
IjjWVhHCJDEGm7gZjbrY0aMjdcnKbJEv9kju7nLwlsvccZAucf1mb4qeBAh5Vzi+eHjWaVDO8qD/
kugkAz0ohPNQ6utl73bmKjUsj4lb2izKoMmhD/b2yq21lZcaxY3WVjGk/MhcdhhdrRxdD+jCbYZ3
htsSDhsqCGJavih0t5o7GSM9O/gMk84r8y+SrhuHPGJAJkn43SoWTps5/PeZGfg9wSPnHm6ZvWl1
/3vNQAmazzTY7PoNmrXZZVZWwG8JU6zpYpUtorM+KrtfZQ0fXBQ1tKLBiCqtvI0Yk1M681PsIn0s
GT19U7Zut2zR/JrbwkjubGTML+2mfjbQHowZBajKpQKD7DorGdodQewwIZIBmm6dfm+rWXjp5a0y
6xvdHwgvJHMjj+Y9XuHXminhw5oj/tjKtpfMCPVLN37yMdHJ+GPdoMQ7DCoZTCXKwm2/o84d35Wp
Li71phzmFTFb2VCuUYQffYGg36VDVf5DT3XGoDlVZR09CZN4tY1O3RmDqpYdm/fSdL6JwvcYfjTJ
LDQlexUC2Vkpsl+TpW2aKyGM5kp3FQwxA3eXRnDmaVtWnd7cNaNDH1S/+5gf5c9vmvor9mv67wig
w/BRVJL3pn5G7lRkNSriPAueO8wUccHApreV0xvqSYrNe99eqibGYxmpk3lGuHUVKeVMawEnT8r7
2YCQVdDjw6FFK00R5QqMApE+v4pvUjmxl/LgqathnJ4kYevz80faUo8NbPNS77GiyfmH2/mtvTNJ
Lhg2gANFqOZvAjOa2g5D2LXhc+vXR2DDyp1iA3cvQBjPHXrKRV8X0XWFGho4iWauqD2MNMVS5pVB
gy1puHqXpZJ+6qwaBG1oaoAgg+bObO/t1PrSu31275Lz/yewiH0+muHBayqZGE2zbJ2G5NcZo1D8
Mi6xLHiWXIRvBiQV29R8qKKAoQLypSvRqd3Mk5x0A2eH9BCw2DvUhq/NyN4mijA202SqkbWDVHbg
9ZKN2uKWldbMdxT8KWYu6EqzasuDpmSbgMDhWrHcUbAEYg2Kafa2aAd5pjnlGmugrz1IsScttACu
VMUhiJ1iTWw4vI+bgrAZjWlVd49//uXOEGxTRbR0Jm+WbKhgXe0zvMwQ1ygndGHwbMVqubRD4dKD
O9C+S+tG87NwJzpFLOFKPfcSRlF1t5X60tjFXbGEvYQAcesdtE4u9kbsZehbKx9NjOuvNUva4FjY
SJX+AbIvbpCQNRagF/1ZXkbNnKAK2ieBm18NifOplmvaaIdJFTzXBwdez66o0SL/871Sf377vcH/
MGhRLSqpUMRZm1C0sVFabpI8R4YhL0DStlewgW2MthvX3PgMM4+xHy7AySQHe3Dv9Mr77uSDOg9l
1VhFuu0epkVqE9pFuQexBwNkJXSroK7DG1peZ5NZ5RMWzN1eItxrVfHSl4orDJU7hCoIj8JuvNL5
3651BId86talrbt42keSft2R7rsKkyff3NBPR7hZ4uOAqkFiazMjs6C7ytpDLuqlQ45eC3Vlhyk5
WP6qkVHaxSWsBjeTQI/PTLpG4l6Xjht48xrTkFnpJmPygynWcGvEyazXhYSpSYxUCgSdI7IPyb4a
VY/c2M6xsEcQHCwN/5hRSx+kPsoXpCiO4BfTK7W7r6rBv2TK6RKnF5C64yTDZbiJ5gDB1fmgPTAk
BOJZts+1qHd2XuDlQ+eDGPiMpGJ4jBhGzwYArcsAx5NZPOrwC6PAqjhPrhiz2ztLpP6OJFY6q0Ld
uFQ8p9v2Vv+982uVrEOibJ3R0dVRk2evzpG6II45wzSg22e4dDg5vpQV2n4dLfvKYNQFRY6Ah4y4
zxgK1Y0xAtc05gzrmV3XFIiKBdEHoRd4Wo4OvKpFzA3MENwYZVd6fXnQm+8k6KtjxGBohozIBq23
dq07RfgBoP/WKYgRp/0XK5LcPS14vupcVL0LoHWzoEc7gti4vDPGBQzpGQ6t2d51si9oFD0X8MAv
ldS4QthZv9Xrurs0UVNt0aU9qj6Qys6IvyZ1cdAFqvSV5V63+GxdI5Y6L5X4FueI9Lvp0rWLK2L7
5mOiDGLWk3rYJbJ61RmKetcr3rq3svC6ZY6J5llfXdIsEd9uvRYLIQ8mLXi9S+ET+keelLFFFtvL
gJHJDsR7f3BrQlWDZZfXLv5n/zCiN3+bVZhCMTSDztC0FfCGZ+1wgzMltU6vnwX2MfPQ6xnFxfCy
LLumDWUEdLSsnApZrlS83LNZ4CJ4IhR34WHMuBb+8DXufGMdhQjOBwbC45+IepgzZLLsTRiMESpm
TnTnexwiIYMghUcT5x7gZsxCkbS4vzhipmrQpN22txaK2yPfH7f9Xi4/hVFyqQH6vEUiIMVAMKkP
aJAYqyBVvk+qObBG1niXaBujIweEfFn4FJdNtIA6Ri9Se0xD+K429o0VnBh1DXkAbqjrp7sWUa1w
9PtMyqK+qwNVmQ/NfUzmC921LljKCRJK3pA8dxZII9E11dp1SCiFYxV2Cv+qCZr+4Avjuhqy4jSH
+b+/qMaVk4rc1xRZMcBg1dnmf92nMX//OZ7z1zG/nvFfB/8rGcn0e/XHo9bP6dXn+Lk8P+iXK/Pt
L//d4nP1+ZeNZVL5VX9TPxf97XNZR9WfS0/3gTjeeKFJFe8+/e0S/9JBP1T2/v5C/+d5+r/u++z5
//3H52+xnyz8sir8r9V/vBSNSH9my2NP85di31/Xmu7nT9eIPnPb9TcurpkXvKa2zDAFGgofwkRR
mrgvxZJpXQgbtZARFT196Pr4wp+e53/3GP58hz+e9qnW/PWf//I4/3QHpwd0egrgXt74FHT9gtDL
qI9xfvvqhRCqAJECHH/8GO/u9gVQ/jfevsaPrKvwRagJ04fIyM+VwJIvBHN6jVnFqRLwlN5ZJVB0
5a1PgUqA/JyiI43wt0+Be79Q0U5BN+P01r2nl4D7p/N7W1OgXSAMYfOmv/7KZ7VgbCUsRVFOz4e5
5/uqBbRS9qlqnjUr/5MG0bgwwKXrgjzfjwbv56dg02AiUSjLP2oJc7939hSYmJ9a6X//Kejqha2N
7LFRQObn2zeNCxocWbeMl0pA+fu6fcR/9FMr/e/fvqZcnHgeP14FnufPT8G2LzTiwzZBrNOrcGp7
/vcbhK9pnVTj2IVhXfLz2ADDw3+tOTi7wk8jA5uKDgpzlHabPmc1gWcgj3KqKiPr6fP+mgONsO+/
9hTOxlg/PQU6BZW+T0E7evqcDRCgL10wr6BrHIMC7+tNoLOyT6/nv/8m6NoFslpCsZlF/d39m8oF
/SWUXBnU8fg5PfD//Tfh7Bd8HR8icCdObfQbngJ3SWRH407/usuz9sAiAERjYJ3K390wkWCk8tZO
QaNrRCDJBATzty2CaV8olqErpvLyFN5dXaA5f3OLoFoXBkAg4uvUqp8rgaVe6BY+tWTAT5Xg3Y2S
4Ygpb24QrQvUPg2U415GiVzw56dg8xRMSAga2qfvs1vg/37zIFG9MAVTJvGj1TvrFSxxYenQI8nV
nh7CuxskjrnYN/cNKrNmBspjbnf6nD0FW2MEIcuExl/K3+MIYUQB0G2/oW+QLxS6f7SZ/v6FMPUL
gdIeQsIvVeHdTR5pFl667X//KWi8EQQiuNGXuzxvHO0LYTBzALhwqivvry4wqXlrXSCQggbeiGL6
tVE0xYVJEJoplX56PO+ua9B0wlxvfBM0ZkWqRhpMfqkEPM6fuwYCB+OrgOSweHe/PjnaN4fRdFoC
lWwvOb7Tr8ys8Of7txgfAZ+lZ/zxkry3GQPgnBF597b20LigMgmdvMvpKZzVAmFfqAQodLqOU/m7
aw81Iax/cfZ8Nut4nTcSTAQeQqfAEOH0+a0umAQQDAPvnB995/uaPQISV98cRzEYBzEE0lGGnz7n
b4SgrmiqgRjI6Sm8vxmDbllvHjLbF2OMxGSQ8PI5qwviAuA7sDj7ZY797t4IBbfnN4+Z5QvkSGQZ
rMGvt28rF/gG0C1YL8/n/d3+GPF8Y7PIAIkMuGqBGDtVgrNm0dIuoMaD2AIx8z4bBMV+e1xVv5jg
tWDO//YhTCMEug5gg6dAy7uLqSka/9obq4LCWJiYIbGkl5/6LLqsGARawBfaQnt3rwJZjzfn2caQ
IXBv2P6nmn52+yZTCRg3JCPfXRSN7vo0k3/DRMm8oL8TwHNeuryzuye5Ru1Ahtf+/8xd204bMRD9
lagfgMiFtDwUqYJKoRSo2gLqo9mYrJVNjOyES7++Z9Z2urObFsT4IREvCcnZ2dmxxzNz7EGlsX7t
3iLxIAxLgRJGmPKRKx324xqxtS6gJNIQh2GCLRVMZOcsAdzOgTRapCLbIdoxgKMUnnRLC8go7yHR
CB73fvSMO2cKyOwIJ8PxCEHRCNMBjjusX618Ijo67mEwIKcaS7u7VFrYP6BGJLJwabCH0T5EMx7Y
eDNaRGVlTJtNMU1urOO1EcIrdLRhKWHPfDX9THwjo32DCfXiF1LSrAvQ4ChRHZJ9kThNATqUaOj9
EQujanJR45+JbFRfJ/483mD30uxa6a7ShxOjnXJFie6aRPuKYhKB7OO7T5W6VQvVrKGGRPFfSTpU
rM2DfwHYz1u4NGrEuM78tksOXK/Q5MBztfTKJxGJZNU/pDlfinysKnNn3dIwqYNTFWPjIDqnpjZJ
SVK/H1MrSTkyiNvFymBDYQKrweuVkBT8RFfqUTndRP6ATkXp/VYK4KvsLjEGe/aud4zT0Ra3XO2H
/WEGK8S2X2em7HnGIptUM6B2uhkXGS34KA6TIk+gcWMSTm3eYVUvBT6dqpIZYB8tkuEgxLgVjoHA
8RAJqRY5JCzF0NjNqFqzSEh5iJHtIzeLUHGSwp5156Yx+vom1bx9vJxBsnUxf05ItZIRsmcYJF/t
2viOmkNORaqPcxyGxWaPmMOV46LPllpOm+pA+YZKJHJo71VRrr1erZhND8J6SoxvitLMFOdDIa7K
4AvODXwBtj0yy0bLMSqry8X23uDv/p7NTbE6lwPdrl0bOovgFieY8jlk0Mfh83KVXOhbp1qrp8jn
kerjQj8o7rdAlxpiDS4HfuxN1OLel4a79UjHyoH/RTv0/kyy0kwFqiZVsnOAn+snUzA3BnCizeQA
/2XdPCFFuYmsKoa2blX2jpWz8JR8cAbiU54LnOC4l9bYH2JvhFz+y9JwjY9gLRlg5xVWJDyqiSRp
qUIunUavjCRi/ShH4AmmD97uh7+h7aR/rh5UK0wYgD6QYS31vbRT3Tv1Hd9GhB659D/s+h+GCFoy
UfSleg8X6BoiwSN/JIX/Ce1r7zVbUsRSoBz7iUeVkaotxb1aqTLdORli5DJIYa+1W8CzMWQQZTJM
hNcGkU3LvONmLqnQNwp+B8e88KEJysEow9C80X7V2yp82IQkFt74wi69YdNKrMaLsZ8tttHN2NMM
Odz/I2/LNG32v3XzT2lf27af8eQafaOotHJHfwAAAP//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ratio!$K$144:$K$179</cx:f>
        <cx:nf>ratio!$K$143</cx:nf>
        <cx:lvl ptCount="36" name="2021">
          <cx:pt idx="0">Alabama</cx:pt>
          <cx:pt idx="1">Alaska</cx:pt>
          <cx:pt idx="2">Arizona</cx:pt>
          <cx:pt idx="3">Arkansas</cx:pt>
          <cx:pt idx="4">California</cx:pt>
          <cx:pt idx="5">Connecticut</cx:pt>
          <cx:pt idx="6">Florida</cx:pt>
          <cx:pt idx="7">Georgia</cx:pt>
          <cx:pt idx="8">Hawaii</cx:pt>
          <cx:pt idx="9">Illinois</cx:pt>
          <cx:pt idx="10">Indiana</cx:pt>
          <cx:pt idx="11">Iowa</cx:pt>
          <cx:pt idx="12">Louisiana</cx:pt>
          <cx:pt idx="13">Maine</cx:pt>
          <cx:pt idx="14">Maryland</cx:pt>
          <cx:pt idx="15">Massachusetts</cx:pt>
          <cx:pt idx="16">Mississippi</cx:pt>
          <cx:pt idx="17">Missouri</cx:pt>
          <cx:pt idx="18">Nebraska</cx:pt>
          <cx:pt idx="19">New Hampshire</cx:pt>
          <cx:pt idx="20">New Jersey</cx:pt>
          <cx:pt idx="21">New Mexico</cx:pt>
          <cx:pt idx="22">New York</cx:pt>
          <cx:pt idx="23">North Carolina</cx:pt>
          <cx:pt idx="24">Oklahoma</cx:pt>
          <cx:pt idx="25">Pennsylvania</cx:pt>
          <cx:pt idx="26">South Carolina</cx:pt>
          <cx:pt idx="27">South Dakota</cx:pt>
          <cx:pt idx="28">Tennessee</cx:pt>
          <cx:pt idx="29">Texas</cx:pt>
          <cx:pt idx="30">Utah</cx:pt>
          <cx:pt idx="31">Vermont</cx:pt>
          <cx:pt idx="32">Virginia</cx:pt>
          <cx:pt idx="33">West Virginia</cx:pt>
          <cx:pt idx="34">Wisconsin</cx:pt>
          <cx:pt idx="35">Wyoming</cx:pt>
        </cx:lvl>
      </cx:strDim>
      <cx:numDim type="colorVal">
        <cx:f>ratio!$L$144:$L$179</cx:f>
        <cx:nf>ratio!$L$143</cx:nf>
        <cx:lvl ptCount="36" formatCode="General" name="2.502655938">
          <cx:pt idx="0">0.023822508646798302</cx:pt>
          <cx:pt idx="1">0.104606214807772</cx:pt>
          <cx:pt idx="2">0.034191907172000303</cx:pt>
          <cx:pt idx="3">0.074303479186109397</cx:pt>
          <cx:pt idx="4">0.0082569060703613605</cx:pt>
          <cx:pt idx="5">0.047801002109923003</cx:pt>
          <cx:pt idx="6">0.069525160471134703</cx:pt>
          <cx:pt idx="7">0.0411011130948944</cx:pt>
          <cx:pt idx="8">0.139377011707116</cx:pt>
          <cx:pt idx="9">0.097686755865639199</cx:pt>
          <cx:pt idx="10">0.0886617983154699</cx:pt>
          <cx:pt idx="11">0.024736614473765298</cx:pt>
          <cx:pt idx="12">0.068595910438897095</cx:pt>
          <cx:pt idx="13">0.150881692198444</cx:pt>
          <cx:pt idx="14">0.0204871238831278</cx:pt>
          <cx:pt idx="15">0.076298090473254199</cx:pt>
          <cx:pt idx="16">0.036445792731590099</cx:pt>
          <cx:pt idx="17">0.10903068045874199</cx:pt>
          <cx:pt idx="18">0.10267097314359599</cx:pt>
          <cx:pt idx="19">0.117909485010865</cx:pt>
          <cx:pt idx="20">0.0153755502423888</cx:pt>
          <cx:pt idx="21">0.099070382491046105</cx:pt>
          <cx:pt idx="22">0.024857116900764701</cx:pt>
          <cx:pt idx="23">0.051959679667155201</cx:pt>
          <cx:pt idx="24">0.063038290249234297</cx:pt>
          <cx:pt idx="25">0.0029741641964580699</cx:pt>
          <cx:pt idx="26">0.102575142501848</cx:pt>
          <cx:pt idx="27">0.058359853776764101</cx:pt>
          <cx:pt idx="28">0.085701767893149997</cx:pt>
          <cx:pt idx="29">0.038005520103884902</cx:pt>
          <cx:pt idx="30">0.0446525768969184</cx:pt>
          <cx:pt idx="31">0.098304099713743404</cx:pt>
          <cx:pt idx="32">0.047139054435154301</cx:pt>
          <cx:pt idx="33">0.061158448546814799</cx:pt>
          <cx:pt idx="34">0.10397780582340301</cx:pt>
          <cx:pt idx="35">0.16911626398013399</cx:pt>
        </cx:lvl>
      </cx:numDim>
    </cx:data>
  </cx:chartData>
  <cx:chart>
    <cx:title pos="t" align="ctr" overlay="0">
      <cx:tx>
        <cx:txData>
          <cx:v>2021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2021</a:t>
          </a:r>
        </a:p>
      </cx:txPr>
    </cx:title>
    <cx:plotArea>
      <cx:plotAreaRegion>
        <cx:series layoutId="regionMap" uniqueId="{CB1E4FAE-3696-2741-B133-8C0FD66413A9}">
          <cx:dataId val="0"/>
          <cx:layoutPr>
            <cx:geography cultureLanguage="en-US" cultureRegion="US" attribution="Powered by Bing">
              <cx:geoCache provider="{E9337A44-BEBE-4D9F-B70C-5C5E7DAFC167}">
                <cx:binary>1HxZc+PG0uVf6ejngVwrqnDj+kYY4AqKbDalpmS/INhsCfteWH/9JCipJcG8bn0xmpgRbcMkoSIS
OJWZJ08W8O9j+69jdHcoPrVxlJT/Ora/f/aUyv7122/l0buLD+VF7B+LtEzv1cUxjX9L7+/9491v
P4pD4yfubwRh9tvROxTqrv38n3/Dr7l36WV6PCg/Tb5Wd0W3uyurSJX/sO/srk/HtErUMNyFX/r9
87fEV3c/Pl2pg7orP3+6S5Svuusuu/v986u//Pzpt/Hv/e3YnyIwT1U/YCw1LjiiXNcFNU4v8flT
lCbu427NMC4QlhQRAz/s15+OvTnEMP7NZp2MOvz4UdyV5afH//9t+Ksz+dtev0yth4tipYPt365O
J/vb64v+n3+PvoDTH33zApfxtfrVLjA99pOJX6rCPyr8++e9X7h+4h+eLssDJK/+6n8KibjgmBhI
GgydXvQ1JEJe6IbQCSP4YT9+OvYDJG+x6DwazyNf2Q8n+cfnX8zH/y+x+aYO3tO1eQdcjAtKqJAI
8bOugjG+0IUkhOhjJ/mFHefReLB+hMS36w+JxP6uiNNEvR8YjF0gwQn8M/YOcqHrRDd0+RjQ+NNB
H73j15ach+PnKYwQ2X9MRK7SSnmfrEORRn7yntGLXhiIGhCcHqPTCB+JLobAJsFbziaUt9t1Hqbx
+BFaV9aH9J+bu1J9eg7PL7P/qxP8n6YaSCWMcCEh35xeo+wPYOmYAjVAz2A+HPvBmd5s1nmsRsNf
ncnvn2/2HxKq7V2SlF1UH96VFLDBbXTdgOzzM+m/5GlCXEgqpSEEekBSvg57b7XqPFCvR49w2n5M
cvAljA5eGr9n6OMXXFLGdH4eIwOIHQIujYR4wMh4jdFbLDqPz/PIETZfVh/ShzZp8X8nOQFC1KCC
00cvGcU7YVxgyRkW+NHPyGuE3m7XeZzG40dobT5mcvqj8Pv0XTkEuyAGJURidjYtnZi2zrihc/3k
avg1TG8w6Dw+PweOgPnjrw/pRutD0UWH5MfT1XmHGkheGJwIyiF0vUo/+oVAQCKA+D0gBqzvJVF4
iyXnIXkeOcJkPfmQmGzumk/ru9Y/pk9X6B1QYRfAt6nA7MEd0IhzY6RfYMg8oCmMPOVt1pxH5uXY
ETab9YfExkqT5O6o/GP1npUqvuCCY07pIy0ACF65DrkQVEKsI6NK9Y3WnAfn1eAROtbHrFiH+bY4
xFnp+cXd+zkPoxe65Do2nvAZOY8Y8AO5zUDGA60bc4K3mnUeqNFZjaDaLD6kI639shz+zTL//YCi
4CgESSEf5TdjlIOkcQF8gCBGyANQIxXujUadh+nV4BFI66sPCdIybd6x+GEEBDkofQQ7r1obFIof
hHSMHveP0PmVNedheRg1wmP5x4fEY5hiaVW8p8fIC6oLLhF7lG8gdL1MPQa5YEJQnXL5wNpGmLzF
ovO4PI8cYbP+8iGxWSY//MO7ljjGxdBRE5BVHl+voZH6BVACiXTjkTWwp0D6oLy9waDzyPwcOAJm
ufmQwPwRHb4f3lXEgSyjgyiqP6X7ER0AYCRDlBJoiT68XgPzBoPOA/Nz4AiYPy4/JDDLCPoKqV8+
XZ3/8yoHJFBMGGacP0ucL6MZ5H/M5BDMngjC07EfXeYNFp2H5vlcRtgsPyY2l2nll+8cz9CFISHL
yHE/zsAgXGPoispH1EaB7E22nIflxdARLpcfkwHcdCksLnCfpu07uAy5gBgF7VD86BLQFXjpMhiB
JM0xY5BkzgWzNxh0HpqfA0fA3Pz5IYPZ/C6FVR7vyJahltEZFP1S/JfGG71gjFEBjdKHWgay0Es9
7Q0GnQfm58ARMPOP6THWIfLv0+JdW21UXBDOoNeGHwt+PHIaDIUmFgS426PY+Rqbt9l0Hp6XY0cI
WR8ToUHf+DMtwqdr9D5BjRqEYjnu3vALKP8Rk/xxaQHsf+k0bzHlPCzPI0egbD5mPHtYJDE5hKl6
x6AGa3IY1YGgPfU3R/gAPbggFJwG6yMS8FZ7zqPzevQIoavJh8w4w4yz74ryrnuaw+/gOECgoQdg
cHpeDhBsWL/GYUnrY2UzQultNp3H6OXYEUIb+0MitD74yXvK0PyCQtJhHHprp9fIeXTjgmBwLhDZ
HvaPwPmlOedxeRw2gmQ9/ZCQ3PjlMU1KP3lHnwGfgIWEnIIe8PB6TQag6BSUGJwbsK5jeI2I2ptM
Og/Ni6EjeG6WHxKexaE5+P77YXPiYdAQ0J9I8piocVjuQcBfdDpyll9bch6Sp3EjPBYfE49rWKkG
q/Hv3jGKUQ7qGJQ0TH9UlEcFJ6hnlFGg10/q2qiZ9iaTzmPzYugInuuPKW2uD2V5OHpVeafUe8po
5AKKF8q5zl+HMmh06giEAGhUP0S60RLCN9tzHp/R8BFG649Z3cyitPB/vCOHJvKCQzbBhBqv0ZHQ
q5GCMjIsIDyTaN5gyXlcfg4cITL7mNrmH0V4SMrDOzoMZaBgwsJb+l9EtKGLRg3MOTTaTi/wq5dl
51ssOg/N88gRNn/sPiQB2Nx9Lw5l+I7uwmBxBhGw9AlIwOk17nAaF6BKDyLbeWzeYtF5bJ5HjrDZ
fEzufH3XvqvT4AumU8ngPo8HYEbcDO4rpNBEg/XqjwLoKNn80pzzqDwOG0Fyffsh3QU6gu/qLDqD
BhmDpWjG80qmV90ATi5A1YQEY4yqmF9bch6Op3EjPP74f7Qq/b/fBvrzFtnJQR2mp3trX9wJ+s97
T6cOd/2Ohj7mgLOyzUN6WP74/TMZms0v7toZfuRV9th5cK/rp2X5ch3vi4F3h1L9/lkD7oahI411
Cne+EWkgWMnRwD1DD7vghisg3FjATXECklMyrK7//fOwYgfu0oKWqQRBDunD+kNYgHLaBT8HPSE8
SEXw9dMZbtOoc6HAHn3+lFTxNvUTVf7+WRfo86fs4e8GMzmT8ALRD1YGM7CLCojQ2fGwgz4X/Dn+
X3nhVkVsGOlCE2ViEtf7q7M9HV13UpE5ctJtUSI17WhRW3WiYrMxWn2WJsGyMDCeVZHYBFblxluZ
19cy7Vc+4bfS1T2T+peyDEKLY7MMw0PshGuRolmjMVMGay9Ol2W6odz/midi0wRGZvGmnde4MA2j
VmaeSjkXTr/zW13aOPuqGjaLey+c9GkTmthxF24cbSJUq4mSqTIJjWIrD/vGjCq0r/q1KCSb+G2F
rFxjdkijztKCMjcRjc0a83uVo1Wi/ZWGXmtGHtprgb4xEtWbea/MRCXYDPzQTOvQtxIS3Add25iy
FJssqkOTtHgbRtFCMfGj7sSkMOLa9MuGWHrJFgaN18RVVkjYhGrNPC+qa8Xg2EE5MUR813TdTsuL
ae+5dx2fCKoS0+G5yavGFL52JXTlmA6p16GTrtwSrqZotUmS1F8bFK19Fa3ThC2qJIUh2YTlaKk1
3dYvxEbz0cpH/So10NZw0N7T+IIm3dbJK7MhsyLG+0IrZzwspmXZzX09WhfKv8dZahqaf+OU3c6X
1TXx+G0VutPYLp1yKlK5EbSdx2241sPggHm/6ho4zTBZN7jeechZEndphGrG/GrGSLiuun7Lgm4V
6M3cKEK7MXy7CDSz7oO1LxHMCn+dYYtF4UzU1UwxNfFTsSBRM+cqtHFsbBqCrFTot3lXzoTWbVGv
r1V3g6I+NA3m3dMY5oGrp6uWe0tHxysnZ4smcaddELumxpAyqcSLCo6clk5vRi2e+CqbYEVvwzo6
uDy6dJsp9M23mccXmfLsIClNTFwbFeF6QBg7zb4qiRn24XcWRvfc9e5z1e6Gy5hp/T6XMKlZf43z
eRGiY4cqz8SRFaF23iW6WUg8iZJwmYeV5dJmZyRFYhZps+r1zDFd4pklNewWN9u21xdV59sxNUPM
N2nPN8SDK5i1K+yxhet2K9+L7qWrlInayvJbOkMsXFPe74c52ed8AYneYty3Hd4eZUbWUk7bsL3W
vW7XZOzWo6HdN9iiWbgu8uBwOkZXhWbb0W3p56bbaJFV5e69U0rdjJJ27rbRQaB2pbNyygAVTyST
sLYSBvNPdduaNqaP/FteBfdFWEKQULNYBDbqorXGQpuCn8edv3DScJIW3b7tcyuu5aQN+q3fh+uw
UbM8gLmqFVdhOq2Ddl7k9Y5F1XWhxet6CAfye+v1e6Ovdg01U7fdEYCk0CE1138anbJV0+9F3u8H
BCvUrbQoXDMvPgwXZpiP2G12wm8mWtrvy66a1Lgz64aYwyk5tJq0vDChz7vgBKDR8n7blGirSDNP
3Rlp46VLC/i9YmLA+YSGmAYyMJuG35ZtOTV6vvCZ/G5gq/cgJjisuqo0bzLM7TBsV4NtkQuxrKnV
tY9bK+jJPAiSdeBDKKi8fqXzatI74OtVXM3iMrpvGZv6/m1Tl1Pst9cEq9kwmYy8nOU+2TvKnZB4
r+BK0VrctlkO8wX1e8SWpWZcuVk5K3hga0ExS2kFYbrfiqLdery9jhGfqGSaxe1Wq7q9CJq5TCqI
Mql/kK52Uxvu18uy5RtWoKNXZJbvuJOauL5Fkb6hoj0a3PmW8MY0eHCvkm5FKmzlMJk115+qzk5d
fYOnbqZtnSa9pGk90Rs864ha5H1oR1LfMF5f9znaZszM2+EtX3Dar+h3PQi/ojSwVUEXOYnWcQ62
t+AenQdTAq60HiGr+KukxZeq6ldGpq7Lsp/1kTADp1314AjDf5rvz9Lc1ihMr1YXM+7iVc6rY+m0
2xbmZsGq65yAiwUsmztePy0EXwzBCh4nocweV4mp3MjGor4eAjZri4mbBl8MyGwq6Pc4iA8qz78R
Z1/F7TV1sGf6rD0S7670jaXb6pvBJYeYgAyx8QLADpyoJOBjGPu+Vbvytqqy3MQJZBqD3eYVX0BO
9MwaqR30HjYEApUZ1ltPBQcFx4gSiG5GtfZaoZsN1cHV4kNgNOAf3mXhbYZjxURsTh6H2w0mhWs5
GvtLadoGJ048RZr3pfaLwNSDJjK9jn7rCfdNNyOB3WqKmqSji6h1HQtxdSOD/NAZql7wAB8DV3eX
ucFNoZzskla0tUij2wGE2MvQ66Kp33VoqrcmDYVuQ7r7Fvl9twjqchJ7eWlFVXgbt+3WSMNuBUtr
VgqXf1GNM5M6Uk3DUIOklzRdAnlWaVbCW8OE+2j6ZYSu28arbRw0le3rrHp4d/qu6/1u3sRqWQn9
q+8FZNYHOrVjx2f26d1po7Hi8SOjg9kmSuLSNmRV2m1nFLYh3Juade2kpupSVJ5jI8PRzEiLHEtw
z6eWUfTYPm2aLsd2HDA1c3p+g2Vu9l3l2I5MZm0a3Xg+KaeuchpbGpm7jOvQqqI6n3XI38ONjN6y
i5up9HoIIRVa5EqfYalN+6Se1H04TZg2barShBxgptqtLO/1Qp+FbTTtEm4FnZq0Zi7ySSfgG0Uu
tcxrpnGZJGZeaeUq61L1sKlIq1ZgXL/oRbkRXtHOgBQFpkocQN2fRZq3TVKWToF/7aVpRPzQc2Ph
QRaY5p48FAmW07yqpe0n1V9+K61EC7wptCLNKhC+WektZOOI7fVWqEmWNYkVa3oI4QaZWHFluglM
7D4gx0gL7TrhG8kyZXo1ssJCLtKsu60y6pk9uHlQQPAAF0i6ahcb/c4tOgucbdo5QHQYl39GKFZf
UDA1INjgtJxKCH8tyR2zC8Wt0PQNj5trUnTXIUs3ke6YuSPnPfcPPltoTbFieghNzZ8P4nnkzS95
MkZQEI94MqwG5gaDdXICQZk24skJyVSbdnGywBHw5CSurTQPChMe1BOaBay8N7UQrdJIUxb2GmVq
rT9vymzptdoVMaxowvp6U0AwqiGAVUzfVEzapdrztLdyyCNDgKnrbRm3O09zL0tJLnMZ/GmozMwS
BcQRbQLq33QyPAQEfl8QCI9NUi2Z78xSoKcJr8yK8GWQQ6KqIb7ANUtwaFdFu6scvukE0JW+PqZO
aWqoXPlOcxQMeHnkHwRN1yyDI3XS1hifZqKdY0iBwDEdrd0Zst7hqppUvJ3F6V9DKBVhYBdaO+e9
mmWQwktazWNe7wbupmftPvfQFsJQ2zCLAqVLPPCesJ64EHJMl28SNXNxZbOi3MV1c+yqdp50+ZSX
Q2Klt0bQmjqF/xwxr9Jmr3M448oN15I6XzMgkkp+D7m2gxmmJv8MNMi4Y5jlQ3996MUTPIK5cXMR
qaZOFo1MJqVRmywTwL6bZj5kMKraLdNtJ3OhhP6n+XV6LsrfDkwQdF84xkSCVjmqwxjtKGFVslAe
38dFtGZBtJalWUfVtEEARhSvnUZNBpYXBvXEoWxR0GKadUAPgIcToIm05GbVk0lSAbEC1hwC+S4Q
tkQOeOrfdUj3LC3MRC9mEui8aLdDDk5CeVsb5azJA3sgHI2/rjRtXtb6XPlw6uC1kcEXTtwdXUff
eIROGFDQoCvMPIvWPEb7OA3tACZdkADRTRqziPm0yqdlEK87o5oUYbNzWbIANpvm/ZGIaiISQDNg
l3rTT2sVrhMKWSPod23UrWIBxJ4BM3BpeBjOmfZo32O0D3q0zivAJfyuiWjdMQhOMDb01dQTxZTo
5bQtItvVu5Vo0UrBtC8hvvZsUuXRRhUTyZ1bYK3gsbW8HfKoWyNTed5EUbbJ+vh+SNqybr8kxTT5
kebGvI7bNVbpBDf3RRTMVBOvddbkZtf3xxhNqVMMiczSE0vz202vwCtZirY9Tw49gsq36b64nqOb
iDWJ6eXY7CNjVkJQDsLI7hAzPYnWWQT1QiA2VRseqk5shtoKA6scOFGXuzOtY9OBKkLf7jictEHr
axLiba75NhLA+YJqh+Gi+uAbTc03rtNth88Z6VaoMn0gNUXlrxMoeupWX3tlaDZe35p+WFqp43WW
itgi98P1wP9S0VwzVX/BzfQUarvqWnbNEafBVQ8UAlfoSrMHwlJBKYecYE2gwMV9cGB+sMZJde1I
78AYWKXxW5RAjRDXndU5AZ+F7gpk+tuBD8YJ/AF4b4L4bcSgToz8NYrrXeZdBbl+6XL4rajbs4jd
Bq43TR0yxWF/rL1qR1O+qJPY1urA9gxgu0YxI3pvucL2pTsbGKFSEZDgfOqmCwnEPcu61WnCQ2mu
Vc3cJ2zRNnA9IXoxyF0sSaZDzogysTEiNQGma5G4WQ6lV8LUbijJ6rKeJO4RaVB9DhNuqBGCjMGc
VqFZ5sAp2hgKZUiCpaj3UQ86hNe70zqH4N/X8zqH2gjC8cBm+8y5++fwAYr6mbhFBKxzQBza6RSB
XvtSxok6GuSE8XhRiu6YlHAh+2ZJnW/AxiAtV8wzeVvvZBVfAtkGJaExQ3CkoUIaJlbpGbopFaRf
ZUAhkzbRLgr5KWyffkCQ73nQHesCVnsa3TGQGggP7QYR/8oIjQnSpWtGTVhcAmtppuXXUCO1iVLf
an2N2KyGnJMUGpuiSJlGW3ULmmexRatqG4s8m7sEmYhnxdKX/RruWrjFA9fRe3CTVo+LGSb5ISsM
b+IGGTIFjq6LFBi7SoGBI5o15iYBycvSvcpsSTpvAg/qteoqUN3eyIGD1PeooJmVgoMP8cXr6TIN
AqvJkDVEdZ2p1ZRAcBpizpWroQ3KCzMtvAOSoS3rZk9Ru2sDtlBZaHrYrtNiOuTwyFcQh8tZqqtJ
3vSrIQQaVbQ2YEYO/lcK4wrTqxqq7yhA2+HXlOevXdLOm8a3wy9aIaYpVK7DrAgF2ww/YkBVWkAR
lETVToOiNyStrbJmzsr6Gof6gqfdsYvBAKgu4y7xgSLNFkWmdkZa7dClnws0wV0zr8MewlI2dfPy
PlLVNdXb7eDQSoCO9Yvp93cR0RiUaR3WTMMNbQKDvPly9vkBkPSgCdNFJcL7PFw2AFECccSR7abw
rF7rVjmoTK3IoTvzT3kTn6FlxABtlULsY1jqo7RpsKZK9E4kC8fF245midlF+jKa6DFUXyAD+UFp
tZFjaoa+GVLiLw4PWvA4a0M/XgqwAG44Emh0+EaIlgZOli6IAioFldjAdDSY0gaCqNHsdOofynSp
2q8+j1cFg5oPZD8v6Oa/MGTw79cyrkHhNnUBTR1sDP9/jYBLE8OTpZMsBmo8uDoH3SbSVlKgL10G
skmkdkIkpsy5VWHIbjC7Bso1UMQoAjnPYAs/YUD9bv7ZskHB/rtl8CgQeKwO5liwUWTKQrfpg04m
C6MC4oySFfXoV630Y6ttgNbBwy+nLKy+n8h/VoJ6GXVH0Kmu3XKb8uCAjPZIPSiPTuKZ5P3WnRNd
u8mifq+gsKcBOH4HIg0oX3rczQeuMwg0utHMw4AvPCgPBg0TKagjonYXe4EtY8jQFNwOsGhcOYnS
3PK8ehdUxRSDr0o0y0EacGQ1T6puXshyl3fNIlLcCpkDCp8PQcWZDTwKueU0BxrWxu5ec7tj2KMb
vWUbo6OWoMVW4mrnZPF9blTw8wE87y1PoMK3CBM1kHjIHRFyQDEEdTxO29CsmvraK9LkFx56bnrA
XaaEwxpFxOEO7NfTg0S+EacEKJhHytlAUCojsuPo+0l3bPdYFbCG6h8dk57DnWE69DQksFo5wt1o
sATlHjxzoGNlFFwF8UwP6D5Im10JssAMMvOhayHn9Jpjoqq+hmaAnbPYphCKo5ovcX/llckySdc9
MAPDqKyWJF/gORswGRDIdVHdbWnjgMxKvpRk5SvZm3rSwUWEwrpJLnuoFisQqobfbWQ2o5rJa33B
QJ4bNNMIZoLhxTYm7cpokDVUSDVozjEvpkbgWV38l15iayAM0P2YD3w88euZX36XHjBAHFYTQxfZ
pMXhhIhs4XdEn7aNhBoMc23CMs10zdgl2bQqogpmkbN2pFOZ0Ak5YlWZCHQmkmfTuHK/JGG7b4Rz
7fuVVYNADfokvSURaIdFOo04/bMAsR4eFXgYJL0hGwQ82sRdeVNUkJYJiFWJDw0Nb5dDEvWhj+Au
a7jGA40KUbz2JLslQJua2o5Zd9lqwb1GsgVx+US61azLogOOHFsQIMLbNqMLr+OLDqJ2reStXuPt
IIaDnrPqphq4KxcPKnKqL0jVQ9j17Dz52hIo6eE8tAayoO5uGppaQxYUuF41Eh0dyTYC/zL5nKnY
KBPwaDV4hIogfyuceqGlOdNoshjE7UHwbgF2vBdOdjOccqJni+QX0fZc1OcIBDm4QQhEATLsf9Ez
K0jnCyCtEGxDkKtLkO2h/vmF/5wY2yiiCx3uqGTD1iBydBDfy0MVIZQsmKwTs+EltLii/rpow3nu
GpaARtnXEOW7vgflRELlg9Gq9ML7QYMsDCAjSp/61JgaHA99qIWhkU0IonBN2K2AQCiSyA48GJMW
VhkE36UOh8lrKMtA72JRZA6BOIzbfeWSfR1AqC6K0DVJDyVnvC51w2wFkHHAv3LCAzE6YN1qBU8Z
NYciUtB+7xlsEwJFbikIlmWy5mLXN+2Cgww8GMmBcee6vumofp1CS0cHtiyzbxn0X6Rh9n67DWmw
NprqGgt+68btSurBOino2iPuVCu71UDeBkKFejEJeXEJ02PVu1+kAxVeCd0UUkA5Br1Ps63TG1yJ
3HS8ZFq1IEwBdb3nkC60DhRbqHzqNrQJMcwIkJQRXQzUfzgcKiDQ1AG/TfTqOi6h2ssFVDXIGiog
o40sDWxxnOZ6iOADfzxNg8dO9/YB74eG7RE0sMJ3vcdnUf/8+J/rNIZ/Tw9Jfv5yeJT186f10zOw
//Gv4Oay4VbbcvxHgzU/fwuMebRu6HW/+vC3xvtTo3nUWn94pPZ/2fnGvjuDR7688Ji/9d2/FHfQ
6n5ayXXquD8Meey4Y6zDChcdOtq61DmBx/797LiDT13A6koOvXCs6whz4EpPPXe4rR8eUgKrxeHx
ZvAYOgNseO65w7LL4XkMQHNBz0PG/6Tvjo1hGcFLXoQ4JEUgy4QjWO0p0Tglh2XVhw00J7eJ85dE
eWkneV/aetS3FqgGiy5yZ05a7T2aO3ZvSGWxIvwmW/+Hi7zSkj5LLAPHif28kWmd2E5AL1udQ+Ox
pVufh6l92hQ0XKk8jeYB6NuRyXsntVuViRlutXXkVsQ+bVJRBWYfB5AIoMYx6iJf6hinU+VBHR9E
uj7X215CVvPErAzrZpqVcbioaL0CPeoYRJqzzeFx6zNFjX0ig8jsuZWDjLfVjUnhQo+6ynP/ayjj
paPYBrdSXpIyXvMqLJZJTb/7umdnTq+tXNboZq41ySyHG81C+B0eg+KYJ/bpXQV3Gdg6afdZU7uT
PNW/0DrJ5jzim7BG4UrzgsSqy/KH0zpH5FHdbiPZTdMMAo0f643NZIuhL+frVuFUIJQ2fJUNG6Nu
qU2jQxO7xSp3XDQpWJFYLpyNFtjcz1KbDpuydtOHj6d3OEkg76gQIAMMElfXFlBnmXXuuquwL9Wk
r7rMTGo8SRocP5wDPE9UX3Q9M1Uo3d46nRyCo5lakUXTulE+6BfRdUODS4jT0arrSDXpUklMUoTC
lpXHJxUiX3xWTLDGZiEuWhtrHXQ7XBJN4tKLYKEDqqGlXevlpNEwaKhpYftKX7qOLOcJTwoQdFSa
TXilE7NtRLFyekomIsxDAFnOSOyKORAVvKTGy0s/QuIZndQP2VQrqnvKkjnKOgeELOg+ARfMpoVK
KtBuYdO2rJjKlN8hkXYRkN4SRLugmFc5L2x9cIbTu+dNq3mlTaLUmbOOzygc3j5tTic0+uhTkttF
7zCrINgwPS0DcSisotx+eNu3ZNtEYWT5mPzJDD+z+7bI7NO75494+K4XBaSBOLJOwKekfcT89PF5
Mpze9V2bTzAvayjIwS1Pzij6xADFQNJHNz3NjgayCY19CgswYBKfLt3z5vk76gm0BJm96frEdgdH
jvrOCU0aycTGw+a0J+obZyKzJgCZj6R2+HPTlgqsHfw89gs/gkU4HhBD4flTUrPMLmgQA/iizuwX
n2E5ht6pr6wsQZeVvhPbHqta6JTCcokQVbaqU1hTo8nWjEPVQ4cf9zYfNqePpw0xgtJk0Ac2Y/5n
gOMFxs48q5Nw4WaKTmSbwlITIvsIFh6EypZFAW/zpEvmCbSwisa5kWk7rVKCJsKvNFtSCouR+njW
KCJD82QUmyrfj2w0ONvpCzxc8tOG/nx3+miUKYYFKGiOBYDQDQOIU5J5HPhrSBCTKE/wMlRuuvrf
7J3JcuQ8tqSfiG2chy2HmAdJKaUyc0NTDj8GAgTBAQT49NdDVV3137K2vtb73tAiFFIoGCSBc9w/
B1MZKDgjHkqLSG3Yb2x8z3OnQq9st8X2G5NjcWIepad4e8M32wUViYU5tRE2hhbLyeGC37VgZ4Zp
JmfYQq85j+Tu8yPqx9Gm0rfQtEIJ8AAD2ucLhnGpv2HhYH10q06DW7DyV+fmDVe0P9Xd9jwVWkKU
i9FJmOnGN/tzhppWgSxaS99cGBnH8jHTVWHY/mZFII6bHoKdlnMdtuMX9LPsQLoFmIA+FPkaVWFf
YCW3IKm3VT4Xu6WAas6kf1klE7te4zc0mw9kU1u9AM1CMSWuA3q5fW7td7tudWC77yRWxTGyPKon
ic7LDlstYN+e4Pneo7HrK0jF31sXtI0KZFjZZbmxEFiF4tDBwn5JS2bYtCfYO/juQ9yMLiV1H5p7
R/uLgByPIcKwS9zLcstwNhF5XVRS+eEAzAwdlu1idoRSeA20/ZJT9Gpr0orSl1lRrnwJG7dgfkty
e9AJmJuHmzzkipejpdO56ACkjLSvHPdgDND+dwddtbT58svzCdzjIciaKBd5acEaVNo8t7lHm7Aw
b2zT3X7g7u7xfD4St6IptMDFBuHWKoXhHkU8OmdTIo/wVuaSRyURG616KdMmabv9lAy85GE8n5xT
Z28sgLb02lSJnfR+WjpIo1M7Nwlbwpqsd0V42CSxnqso7io7srbK7cYrk+BWGEu0eJXgII2SRUXV
CMN7F8Gsr3LZ/XHB5u9J4V4X4e5iTFGmIv7TbJG3m1WUNVbN4IjcVrrUNzV0tuUQQs7a6QFv6ibx
NMPIKHHgLQzbzrtZR/HH5Dfc//SWwy6vdTtAJGnlG4pqCw2TB7tAxT8UH8hu3bxTH21QYNOZPDkx
nKMZ0soGRsHzRu+2pJ0P6iifqkWapDRJZ7+sfASdFi+uJhJNTr4E13wA4yaDiWAW8fVPkQ4EsAY+
F4sWsQspmDsgju9rXtHlwb0N5daHR0UNvDL2uyNQhVcJ/otm3nUxYRU47cAy5piioUCVpqffJ2mG
2t/WrDaDDo4eqASMs0UTdql3xYf5ncWOlyYMvCaIqinefgd99JTJ9rkfsmsn8J2mvvoxF9P3XK9l
a4vrquQpznDddiHMAcof/TDNAbhlBxSXQUU7XJ2U0qxM2uUyySB527LW2znVlmFCvCO027fO8eOS
eA8TN9ilsbfUwue7kHNdr3StFHT9ryotfomQYzrxSVDnfuLBhmoWqfg+cymuyUBuFQU32CTUVv7i
lqdiC73GFEmKymD9RcBzlZ1o+WETSVfNR5oG78Cgwnrw4u82xUSTFSCm7NvMxFZbL/6rG7PkuR9f
R0cvQ0Fsk5G5O45d6mrUpeGpVwYfl7eHKYoYyMZONkN+GL3QPoVd8QUf9IkxslSTt+orj2jFHDlO
Mv3DXfRtGwgoSu1fIr/Nm9g3I+C5oWY0vi0BakuDxSDLWS4ebEbfu8p2ncpcsLMf6b8GhSliND7d
KZF6JQ/AmEQP7ECGuhnH7KdN2jv3Cr2zvr6yduONMjSFbhBc5sXeIjexaum75zDrXkZfdNVk5td4
qaOJ3sXMxjNNJfx+mcHGVva4diYAsTdtOFVYUo35mtQY+knZootu9DCiArPT+9ptcOPuDCRMlaY9
wKbYBYd0EvuoW7wrVu35SJIfkWPteWwhECZ0xVSEq37WEPhl1z2tGUoZPwZTGqDy7qefZunELtu8
jw1OGl36b5QwVOJbzGpBI/xW8U5zrUosNYT+IW5rkCPLYRn8sweBBP4IYLbO07/7rZiP+CLQyfL7
ADOsGLzxacslaJiKZjy5ipRV6TZgOvJYBsxB23JV1tWRIMXJWAbydsjLEDP22cE0xPC03DCXkmpY
nsZcL1XQMq8O+xBfrNuqNYVyIX2mDhnjaHN803RW7VpOUaCtUY/m5FGffD7/fEQ6vPL5dJ14NTkP
JdmjrPncoDYd/vHo8ymmxH63Tv1XC3SyNLLnDTZJ6a+8r/mjiPrcrI/a6D+eqsUmgLhOfYh6L8Js
UuvNfYmi0Uf/D19hXCd2zpYsrwcNWtJ7lBKDIQJdUteXU7qMexqTN9uLt0j5bucVk2t0h8pLB8MI
Upr+IkE0ndhjs3lAkT433FpUwDnKIFiNbS01QKUsTngdTiwsJQ1njKHtfBKPTZCYbs8ou4zxoE+9
Mx8d8VwThfLIVmP2nz8eAwYvNDQH6adlpLQ7pWRzJ/QY7sRAedUJyFmcXuCg8jz87cQGZbyPF1SD
bEiOxj8twTr+bTM/qvKQyOzR1l3TR/vzuRke9bAc+rwqsE5eSXSK5uhRT89xAjLs83khWrfrZHYH
8jCgSkRHU34+jIQ/nPijKv98GnDUmu0uflT2azczvwofDzF2Ub/yURhChRVWbTcHiwCwV/AlidTX
VnTmgFkkwFXmkysxGiCgjF9j8Gw8yp88qXByq8C7g2H6vQCB3etVZWc3LWqXDz4ANLCUt/yxaen8
ZxOp2IkkcydvhbsfjOiPNroUay1M4O1p6/9gPcqnIP3FiBua2JmhkixLquRxilCm9N6tMr0Hxh3a
HvVCT9OPRcXJRZv2JCgjt74Y0JrKCFSxJ3rUbeu0m8bww6LlytZJvVwwNQxfPK1AWI3vwczJa5p7
WTkPLKnRjXtgpPrkzbTQz9KQlUFs/nKiVdc5mMNyEgNpuke/6IMngVYLDRna6XinCxnva5qg/vQV
5GienHHm5RhXMWSmLOhxVaotrVmakDr2qL1C03u2YroOqbrhQBQHJRL+FAd/omnsbrE+8n6LQBIM
aR31YKFWTPGA51MJlDVTu6lwGoQIc3e+0XUXpG1lugCuqLL2WS6RD4heg/KV6P9xwpTJCnhq0KGu
lsw2vr9JoKVyPNoxr9s+HuGpsOm2KDvtBmYwn1sAB2Dj852/jn8SB9GgIO0+q2YA/Nd5iraDdTHQ
5lydASHJknvoZOSEj55EpIoLDMGkwLmM+r6C8wSKaUYoweQIP2QbLxMRhsdUTb91uIkdD2Fvemu7
8wyNG6Upqx3cAK8I3NNaAEvL4ye62ODoAFZ4a5I8c0vpLu/sx1iQH14Pynp22tz6eKj6rPeuuPFb
uy+W+DebN7FX8DfBt/nLM8xmzIeJrSWqlj3Kh5sJenHuE4N6DlyeP6vGZSk04Qj2cNBhpOK4uKol
CvRdViTN2B33l7skbolvPPSAgHTuEFv5a46itHGF4GhJOb+FuSBVvwj73GnSHwwm6RUbdM3uktnw
5KOiaBD6mKptDILjKL65nKM9UTiuIrG8pksMjnltw5pOSDbM2CNkO6YMJ9dg9pRCxpUan4ahgu8x
zOynDbaY37XY07FQTYeGNYTocFg0f1cpGtmtmy9pOXhd+xwT/0VDpTngbftGk0Vjlu9xZo7Zvled
LnHcwITY7h6yqaGsbS95a6PGyfiUBWAQfLteRrjQl89HaFHCqvO4X6fp2O8FOuqyR5mKvodUYnXF
AV3f1aNE1E68GM5JHbQ+P4OL9kGPc1JhMgpOyhn4Z2y5FlyD9U+zdcdd0/LVNL4uoH2nxSmWOv3S
dQt9CYgt3zVIimJWv0Qu/H336HE8wu9Lcbfz6l/9wLxR2/ovfv99mXF9KUV32kj/ZlLVNhhdu6of
fwb+NlVxOs67vvAzCjxlO66TLMoQQGFtYbjfJ0HkPR9odxPTz9UnorJzNB7pnJHXYSMnT+j8qEe8
heDq9xpchMlT4Fo0q+Q4m50gowLBnOy5cUFJRw01f54/MhFEl2LhW1UsY1zD28JRFe3QQOtYQCN4
v5chc7slzkTl9+nXblTgh2P+ZZmL8RbQRB2XOHj9HGinbXohCXQNjyTrDUA12nvX7S1yPqe5HwE8
SXeKfYETAXh8PSOaEbOVXJck3EVqkk808m+Yjb5PbTCe+tw+wxgKrkzhDJxhrS1DAtBlBnHrYqgQ
Y9Z54AHssION84aBRhwDFx7RAv8aEiB2jhS2ntPM7loxZ/vjVvS64dmQ12oNT2FOl53IpwHVSp7h
yLIAZ8y3LkazO5oZ1HgY3FlXBHvemaiGapyWSnrBDlysrAu6jgCwxrvd1uXloabagwBK+2sGlDdP
aYNrajqwVAtUU+xxDqs96X/Gq+/jcjAHogCa2OAnSoz10PVOHfwkKSWn/XFLcwbGb9K7vtOVBXi2
77U6FCL7w1G2v8Wo7heNLpJ6XnoNkhMdpD643n3wTCRVm+JSSo2zFRJJDNNK2L7BfS7gWyIOdDOd
Sp5RXptqHTvesHVuK8+3qsrD4q9p4wT84Dyj1KWsyrDgdEW8NkeMAAX2EvSvOiKA45xXwSRF+MuG
+W6WadxYxqZqeoSithTVfPooB/Q6Rrt1DG+fpZg/Z1vZJwB7FjV9nWHu1HDCQWEn0ZvGOB3PIJYS
tWSQGsgKAJp0NaayiyGMXJLVnjvmIMagWJ9n6NZJm6s63ZIrgPcAoo9Xd2yTe7KIX3Z0RS2decnm
8KtIw/kcefG54Mt8oiLUpdzGMsvEcMwT3r4u/mJrun7E60bPq9AYn1xgMIwxeTcb8kSkiK+FdCjq
wxw1J9IiPli1U1ace1+N12C6DUZlKHxbs0ty476QKNt3E18PkKLiElyJaQD+s4oyQW8iQe2NUFG3
K9C+auaXY0C9agFEMPqc8DIv1o9kHF5YN8gm0R1yZ2k7l7ltXzfXRZA1PV52MadXxHshOBT+ZWFb
2/iZR48byp+KsQJda/gFndRfZvPtJZtAeqJjBA6owr+KOYRsEkbHdesb33msJp18kIoqaJBUg4wM
vLUZYmbPy+LtinEkJZaD699G37f3JWrvafwxc768gwrCzLaJsZzz6VfeCRqUGCVv3kyhRPVJcsa9
unaIJ5pnPfrI5yV9jhEmbvcIqD0s9BEi5xS89JjoiJbFhRj67kSBGlEjxbB62GSt0meJEMVkYo89
5hn/iuYI86EVqqEhJaVahAek0DclL6bxIIP1MAQxlK7HCRuNYd3FtoFRbK9xMXn7rh+++TofLwok
2TnDp7depqollWFtIJsdxNZ+SDIMbw4XIjM5BtmksC+eXvfb4JEvHBzOOiU4x3r4HwEHprZNudon
CA+wYl7qVa5xLdDaNtInSTVjomloO1pYFjEpu9VEh7XozZmOHRKX0erV7RyFV/b4LxOU27IPNkyk
CsV8Hrmyk9xAXU+C1wgGY53aaa1ymDVoHzQSFPxFpX3R9PinVW6m8EAZKtROq1tOblaMyXnsxrac
tRDHuRPPgcfWXbHiAGTFnNQriLjSLAUmALTYVe685QiCsqKEIjxog/0aF97B6HA6RyvIboBqojTU
clhBWXCcU/UrTFAUBSaf962XtLe0gCQhdEAOqIp20UrwjWwTa9gG4DkOzXBMFPBrrsYRac/N1Nnq
RTXtvX7/+UUHtKuiIHA3D5mANGr9czagDkZ7ZjATbT3bxVznhzmVl5Zl4zPAGMB+A4bbNYHU9cOL
C131uXr1Bd8OCYm8EydFaRBWuiq5fjdiCzDKEkgXNoaiKAFV71ArQyCdum+xtts+kVt0aaUs9trJ
n7PsxtJ3RXYoDAKage7hnET9haUoLlrIqyCmR35Wq9oF3uBB+oZjeeyywT8mPkwnpIwwJ5NzPrfi
msq4KbxO3WZ/3kXYs/1gGRrDhLy00DavvY9vav2Gu96ul7xDQCBtI93EwDdPIivQpCnvJeE8O39u
8tEgSOGNvAJ8Lu/JMHS7eJUYzglKSC3zcc+AsV1DlvZX7Ha+MO8e8/R7kizFsX08mzP+3eJ8OKOp
NxDwMRYgi/QuM6+/6cVXSCaELwOx4xlBHlM59KxN1tkG+PH60j82tpga0S8vhUGn2ls+3nX8dciK
5RwnStdoHhBtyWZRbVol0KK4Pm8s4EdVdGvdC/An1LNf/I3iXHcbR6p3i/ZBHISlwIGr6DRkR2/h
ecX8eDckMCzNNrI9y1G7Fhi7Kr20/NTJ7W4nXL9K2Z+x0ewQ4qDeeqIrDznFa0GWvIppEOBdl1+r
TeJnjtMQbJD/xbRDSYV/84gKbuh5jxvuf3rRaVfFZkNxLo6xSqY7lloWu3HI/LKfljsEQn1eCXPQ
t+PunPYoGxMItwJQ/DUfa+1FmAwe8RoxAMoFwnAcJAZhiRjJFTxxyaE4PeUzTqLIjB3KzMsy9vqa
QTpkyRrWYohe1yQ8D6PO9x4n7EjyVpahnmGe6KK7d87ct4yYk4AcOHUI1MSFYkcpe+g0xpVrrGjJ
4a9OgYtLGJhF6TB4VlbC4plDzppA9VGTpMpg/ChwXZv0L8bHPz5P9b7o85/UZad1MvKmZqEhu09L
pRE2bpJxu42RAvxZRGtFIU6XA/zhvbN23scCUz1H27RbZfQQ3PSwY96wz3UW1KA7lq+AsC6Ll0bH
KIPfvLls2DsZsNIXKz0ngBn9fBkqo2Z8VosyfciX16Et8gsE3FcSYC4RbQ+vlwVFky7ZMfNKNenh
mLokOqLnxsmxoHtzySO3Am032ID8LqH00D3mz7OFPLUmHS09z4trNyWoehYoSjqY/kTEqnOvs4b4
iTow3jeRj0lmWqb3PlXffWSyqtatH8uCyja3vPncjyXXyT7asveV9jiBweQf1mB5o7lZGqoqD7bb
fWsRr4rJziCIiiEQVDG47Ak2mBxPao5fh+6MFQjtN4BJrF7HWO68ZPmHx/fp9n2af//2/f79M9Iu
r1T3SKylD7FXPrSk4WHELpNqlhYijKJxteWGVjCf+toDxYyRgJexZzroQr0vK5E9GITP53yaKphW
5Ajx0D+5AtGGCIl1hCQoyvc4tic+F8gHxsyUuU+eyVIQxCw4qz99+/lh46OGWg/BSGt/YUATfPkh
o3yBLOsdivHOcV/cPYF1fFofSpkviqxsyVBUUxqsJxL2stYIYJacz+vpc0MFv7XzzPYepJrT5GLT
xBYnt4SLdW67EZ1yEj7jYhlLk+qvyYY0/BIzOpToZRTyBwGpYPrL2i9yyBhpMAxnhysko507imix
EKE3VfGQj6fM88H7b5h5w61AsJwUbwH3hpJwOT3CGaJs9QSjnZK4QguCqPdjTz43xeNPxUPk+/fP
vCjku86pt//wodsIVVKHbiSxiBd+7vnnIzX09m9PP1/IBsfrETdXBBqZoQpG5Ob0+Sj/16PPpwi4
rCcVhq/brG9Uy6iSgxVIVhsEDBMEIdfHpuh7tPjIatYmHpfT5ybB7HXcRgU7CHbnlqPfK9PHw0HA
+fzcfD7dQhSjnCuEOaW9mBzhz4lsPuoAfBmPz7Y9NE3o+Q8Mo/uEFDqMzlDVYRrDrUDBywHOxiyn
+2nwkQWIvIY+RFPPx6b71EtRgyDPmSVfF5CauxHO8kkiAXn6fARiHoV8L5LdNPP7549gJNojzb7O
j91RjP9zMw+G1qsRUWkeivAnKUPSHDyfe+QbB2Boqf5pcohmfUpMKWYHUOZfGxOpyxIG497QDtRI
Yhj6qociDHMwaIqIdwfPpJARoWQyGz/FeRf8g0D//4DY/7QwS4yliv+vgBjE1v+Oh33+wT/xMNw5
OcHdKwHtY5r+XEflX3hYjvXEgizEq+hBESx4RAD/Nx4W/C+cU5BwogB3HIOmjXV4/omHRbiXD/j/
AKgzlvPHDUrz/xc8LMYb/R0Oi3EHWtyUIUmyAAhFGP8n/NmuHjod9EfHnooa0qK7t4VFGDCZSilJ
8jNaXMXzn7kJXoZCIcaC9QlqM+XfdIFcchLHpppX0jZjbI6auHIY8TpOSJg4uXkSSqItWW17Ulm2
Hfpc10kxPg9Bikna5H0ZrDDstzbs6kgiRcVocdw4Zviwq5wIpjLxv3edT5usz/Nyeu3VXriNorEK
SbVN4SmY4L7/7ej9E4T8ewI3/D98JeHjfjv4VsIoBRP736HbYsnHNliL+Lh5WXEgIULaRHg3AYF5
r5BXTPswLFEJtg2Kw5tP6CHcuh9ekCY1H2Q9QtNFfqdAPLtA9cbJpRh8A/IVElqnUqT+UJaTIv0G
aXX4n2B4HL7/OKCgVMDB4AZcqZ8BIIz+g4ZvaSiGdGH62JL2m9RtVA2RfJY29Us5F2rvtuDer+89
y+bKDbookfpej/GYvyv+yNeNBGwCEWm1QoGoMgXDGZAg0o8I4HPMg1nyMIw26K0/zTBkdRQioqVy
UilCbTklAhI4VFhELPdBuD2zQCOS5Y1/ZNJN5dDOZy2YaAZlMemR9zjcsDpHbKCx599CQ96yYY4r
xYKjvw1YriA9Bh1n5zR/IhQF+zQsy44V3dsGTbHdMOiFR+m1RY08V1p5UwNDDxIBxLaO0crf4p8j
/cQCzC/XA/XKY6wL0sIapPfcC8ZmIt4IbdUUZTr/DimFQPsgf3jrjkQgcEFDeRBx+q5Xi9+bsLSN
6rDCgfd1QL6+MqH3C6lsD4b/nNypWA5ZmLnKN4Us55bKkiz+Ra84W7DIAHJsfnZ0cfrahzMgPCuH
asabeApdAVvi51j2iL1SXoar2We8FxV8g4/OvVrToWK28UdOj0EOj7nVM4DL/Bz7WOBiGxG27eR0
7mS+I4J/37a0KVpBkSuL43KKnQOIOF11vIHAoFiSKNnCfdYjNtq5vEoT6VfbpuvFjN+gVeJYrmxA
G2Nto1W4lHFezyM9Iz6/VXLuIYzxFESbyKN72C66CsIa9dGFOL0gjfcFNyfvDmIMEWwAvbk9Gidj
TzKbf7bjDLt528p5i3eU9R9eKi3eEixE65t+h/77meQopd3gvkvzNhqn0bv3XwcX/xjn6WcmoJnG
CwwQC/Vr7n9PnD2HdBzQkLP72M0+vkfznurhO8QQL27RDWUOrZ63NSR/hFrb87DBirM+wHTGAKWE
V+1vY6V4uGeuRV5m9Eg5BGSfDYHE+YMGRanclTp2R5/qHZZRQu9i7mhd9iguLlSN+9njoGTW49SN
v7LwOSrMaSnk2xS0AoW7/fACLHywLFgXikOKxWHJV2w2V1qg75ZgZaXcZT/Q3Yjao8sxkf1QQpqv
YNO85132Kjp2ir3twgfqNxA7ZA3Gw4eHm4JmcVhzQ73wdPpQ4fSdCqRHiNgluJLKni4/5hxrMk34
d1m6ln1+mIJgKbsC9azvcYguLQbW9HVToP0y8XPK879afJZRuFMfRx/eRIcqnDGgZw8/3BZPzCTf
OI5nwOm9a9m503wPCfTNOn3ShjwhN/qrTbADffwRu3XcZ4istH37kvPhygtPVT7hgN+SFwEuc44l
+qGwoCXi3ujfpNlLEvzpceWVObXQSWLxBktpl/qhKHmatbiGsFJWuCFbHtkWy2D5CilYBXlV7IKu
w3vM8JxM6iQYqeiu+rRWwDfwzs8uy7FYS/fMU3crIu8AUaAOhlyU6MxIg/ISw3XRqHW6OdYhFkMU
uDcVHqd2OfKRTqjef4aJvHg9/YL1gEZkwezbAE0X6+pgaZ929Z/+8X+BK9ZtqnazwcJhSCsLQBCP
69tNDyIMl9Io2bEVbRNxGL/Itm8x+W60cuVm7B9ECeFltgZfUjQ0c/DUDsHz4wUO669bkTuyxc9w
bl9IKuoJsnbJ2qmK8vxHbqMLydGBHLOpAByozbft6HyHRSsCgG9Di1jPZhtW+BXEugmaps9Lf0j3
CuJwmaWjrBhN9G5J6Wu7JsGBs+WI2zlBf5tT9EMB2QXxeoebf+zn4D1KmpiPou6y7JZm6p0UI3Tx
5NuMtFOZb7Gu0w8/61mtmb1srIeUWCANuJCKcpojlg+7Y1jyGMH67HUazVAmAa1AmvLjigDoo4LP
q0QBQRuirxGjByHAfNg+XHfA5+5iGL+21D6lUOJgLWVfgwnlfDf9pgzpi2KJfkcIAaoZlEePB2PL
AMhIgzXf8JIr9MsQF5e+yDEHApyTNPoRWtBeA4w/PhK0ww9OJfZWCBTKwGeAc91tXplu5i8bLc8p
KypL5M/Ut/4JitsKgyW9FCvD1M7sY1EkM+xCl9zJHMMJlfKosNiU9dRaEt9hfMHc4wLscxf8kno0
WKlGAYY2eZlFyffOTlHN2/Bj8Nr3kS7XCNJe2UcKfTXx97h/AARD/yozpsowTLDY2QgfZMECN0Xh
4usQdvvV5V84rF0vz77J3GH9AolY8w8+sA8nt2ZJHyQQChE+o6vxwhlrSmGphYFh5SYwVzfkb8FC
wr7Rw5wC0sEO+hFJqwIuUbl2EHbnR+eUltTHUn0Z1vgo8yGa7zT0ewCBxXBNeywQN0/k9wabG6sw
bSX2AdosTnhvmkbEiiD1+qr2k0LUa6r+MH8YSxEov3TR1EjHH235cSYah2eO2iZPXueHAWPaY2aF
AZOVPWGxAxzseP29sQgr+YVuH7rwjSIDtI89smBweXj82euaYgYl+Smczc36ZUyHU6qSqGw9fFqM
W+02f0DGhtqKU+K6SwS/ru3y/ug9MRZLrLkSXtY5/iIs1tCbu/n746ubW1hUj+MBD/4b0cvvzcNF
LKn/bc3WMgHbh3Bd9k4C+UVmSB8uc9AAEv6WjSF8whiGWCx+m9749YBqe2aJKm2hz4XwntbF/Igx
IVYbSNG17d+QNoRmL9AUa62+grCp10jcaKqPi0tfvHC982HcsM4CSLns5C32taUsKcE3YmjaiiOY
rgl/VW4kefvcO0yPVewUDFYnjo9/G6Xx7oHM5Tz9M3GLc95mUE7Zs8Eepv/F3nltOYptWfRX+ge4
A29ehZAJhVWYzIwXRmZkJObgPXx9T46qSnWzq7tHv/dDaAAKOTjAPnuvNTcQs1EghyKlPtcPgBD4
4ua4jTPfCTNv0zVusps8L3vshx8LpYsNKuB237R7CJVGYFej41vteOzy2Tl2k234qDGejBIdD5d6
SqVBjQhx7OZvS+2QLBq1A+q/CaQLJgPdmku/GBP0Fk1ygzSn9s1ESQ/KihnxmnJX2SackSUJzCqn
lOyNjxnUmoBaeoLeW2+pjho3ZICSoMkz1KtDdSvM7EXr3AG1BTMYYRofSHO005hPm7leqK4k+auu
wOmi6JltY9N9SUVsb4ql5TD2pN2E+qz1flEkRRBaKfCYiNNfG4/EJT0FJ+8TrXQYFIsa+W7Kjhf4
8G9nHWaKaBscLlXCvD9sELr26rkgU73RouSpzgVVIU9RYPGgeBjyvvUrLd1k7XGKWnerZJQ2w8bY
Vq6tbSdE0IGKwjfPRvVYO8opMynUzINCeTMyt3YW5qRw62fEn2KL+r3bDnF86jMd6IrF6aHUsCTt
xS7JYcYgJhMdIw3iwHxbtuhkuhFnwrA+qO4qtvprVS5ps31C6Jvs5ZOjIpB6kc3ZyicvLzAes2aZ
iIxQYF3fQi7N6jLsnEGhdIMGrxxVbzvXKvd2Yx9Hi02S3dEWf0hWrV5Vpqv7jardOmDkg75+IflG
crXCaVGk6bCT2vdpoB6/kYtCDZlfhJUfue43qYQvYiMEATZWgYNk5Vjp2jEHcgabz6n3qKvNo9N4
WGVQm5IKLZ4d6mR9OocvJuLgcpXWy7eRS/IjImkbkhuzNd/omtq0bUMuTBESxvww2y0lo1zleNXj
bdJGznFwxqDG90OiWiuOmAZQmnk9ZIvYXe5TgEpc661qbyjtAfvVcmLIxA+NosUPkxtT9p8dh+tA
WwQZImI/0tr0Pg5JB02jjhQg8tAzh8vzOHFTmMJOPzsRYpMm7eMdEQzRXFYPQTTCAzVtLDlYeqwn
S9ewMeZC20ZmrWNRRm/m5JoRJDgbyVIpdyVKU+J2eFytSFWk80pgD+U78Uh5NCMvuU3i5q3LlYko
ERlNRiFLy+s7tYOSp+QEDy61gHiZvZ2iVSBaND6/tabodhysb+QXPpZmERQMiFLbJryh3pshMTsm
uVWRHa7Mc6xho577fmNZS3Jrt1wfiopbRZfDFG1jK3tfuCHhg3CpcgyYqtbrLJ5WI6ij5ik3zeZE
Cs0J0Bw+U9GZ7saFyZSKuXlHwV872aQ6YruJHrQpYa5eWEfm+PAOhzB96rzO3kScMoQaxY+hw/Kt
eDdIqcptq+TFqdCIxNI6al+jOYFGpnhElw4yszAesq+OEz2VoYG0Q6TTrkyG6IWK9y+j5voNu8vH
AtQdvTE08HWM3xBUgEwaneWOIeJuXb0rmIxH0cHWB2JMxz2NtuKcBgrcVnqeQYWgkC2+koVhuld5
84NpD49CpN5e9NEPC4DmsSrNH9nkxCcRDiKY7LbeVl2S3ndhl9wrxmiS856aba/bN/NSzy+KrWhb
AcZnizbtDEfafYkUHPLK0Od+qSOQr1v7cZob1P+iWgaEq0SsRQpMrFofBtV8nEdr8GNPEwH0G/01
cexHUY35IemnO7S11aPnheB4tezgGl17iqbxNXOyEjXDNlwW59EFHtOn5wZ81m2S2Yc4ojDG1OQ8
z4W5SRu0FittNLEboEe5GHajZbhg0CIwmHakB4XHXVWtv4ZEI1tuYsaxtVLvmA1lYOZNdV/VVkbm
ODKPdoYOzjIeo1GoB6UFrSqA8xyyVoeF+KK1JB4W076zyzh6wM3ZYrIA/jIN0Q0a9GIX5+HPbhDV
WZvUbVoMzn6OTYyEOAeOirZ8G3BSH5Jur6AhOSL5PhmDWp4sRm7T2jtyza95MtzEMfUiZ0Rz6MTF
l3DRBMbpHmlY057GiimomifbymFADLgqCOeiU0RWxsEEJqigFeF4D43DPro2CJBZ83alhZCrNgW8
1oV5vGZVcDlbHRCjEiun0Dx1A0bFvqkiP+r7zzTr4od+cr+FufE2eEQy09Lsq3FunhpGblxHAAyi
Er0UUBstRhoJIsnP54XgyAx18hDJu5GUwxknYqBAZ2vyInpK5+o+NPIhgBpdMAFBKrRkiDgV6mhA
UjUjTwNzeVuou+y8NC/2SZrh84J0iJoMuSBkg3LuTuYo+tMG9HTzZCX5IypyoFXY/Ke9PbcoBXqj
2sdToZ5iZX4gnk539Ip0j6GyXwT6N1WtgMkWmRJEznwfikW/aTIzZ9jo3j7pILZY9shVpinmvaqG
N2ZvF6+WMn7tBk29a77UjZK89FO/FWQ5HtHvIiglYIR0elYjoyWqykwIi+jw9WkDo5LQrlnJPfYo
trnR6gFmgHzbTu7PKMcKjk6rPk04HBxr2YH7s7bkSndV5JJas83X2cu7w2ANTI/IwE1Z6h0qFZUU
hsZbnLmNnt45QxjBghxDamK+21WnHB7UzZK1J8Ce6hM5SwDSDE4ERAjdN17teTeUab0buZQkt1XN
LVmpFUAtzbo44Wkno3ZTxLFyEw3pYZyH/JB6FZJDlVyS0kye5WcK2LV5LVFRslBQGde/CkWbMYQA
X0rJF2801euDRMzUhjVcQjeXxaTC60pAAwmkPrrFqIYPepYZ28WdO+IPzrW+S3fjhJbJXEWjXZ7m
gVRHx625jVerMDMM15eb5MPcem9TT6pDdCWCWzPRl5sBKfofi6Ksk6MKIVPNLeqG64Nc0q1pYR6I
HPKy3s1ZslXTLN+K1edoNtRm5FLBPJwI30THb08RmArCNflEn0SuX04pzOU1cKnt1daYYjpW6X15
2RbK0OX6tM29P4ha8c5l3vYt4L5/e618A/lwfcFvq6q6GijHJtX9JmIOen1J7RDPRoWKTPCvLyOf
xb/ES/62qFWkbK2YquP11X/7J7nRVWw0FW2dISRZg6/f3vO3VWjWFVPguLn8X1zDnuv0ycGFzS6R
D7+94p+2Xf9Fmzhzk07dVWu0yIUw2lDfzQKwwcZC1Rq9ZVvGaSCfrk1Effro8SPT5pxECD1tqthM
6nhwwqS/IXlKbU6uu+vGqQ1J3YUItap5ZvJm5znc4KHnLjorz1nhvqAVKvECMAI4rz48Uj4BBKxS
DRji5Q1lDZ6IVn8r8ik0/Xr27GFMzcOp3itGHgOJaBuSAtKgsDoXUlN9n4rl2AzjTyD0IwYy347C
u16vboqcmiaBBTfI2UKf72BeYhRBwiBOt4ZXU+TJphHVc5I4v+KyevCsehsZ3mOpRd/tUpRonMQ9
mdhfDTL3IXmsoc9vpj5xtpWdHJl2fx2SKt9QKvC1HO5xq+ClUQCVq43yHXMTZ50TgYmuDko9Ad+A
VbxUE+pDpad4Grl8ejffGaXyK7QJgD3tuRjN11SMVPexI/S6+ygrCEWIdyTLxg8DP1JEUwHf1qsv
jfnpTmRy0SA+5OpwQIszqGSA1GZEy439wSyw/BjTiZr3KVfgLGnRu77+ZoVyRbv6HtyTgySSADHm
08ZtR/yX9tNuWn2ZUVQ8K6I4jZPndznGt9pBzmk+6Fb/hvbTiEmmZ/XbMFtnqwRBWJomgEnlZ+ua
6tZr0cCuNk5teRUUaw+aiU0Kkfht17QHLEk3GbGbEKFAuAD7P/dmJEf2cD+Ev/CQExZhtcHmxgQ5
bFvsOMZdHRkZboaOuDMzTHSCDSXmBWqqxmzAy14nw402ENd27qkh2PIr4XpbjzyEVyOuc7gm+WZK
+B8p9bmrX2cxj790pqYU0oRrvM/KuKun8Kj1IZLkEeWXd9cVNZdJYw3P71U3fTHpYbxxSu/Zmbbp
fFdbpl90A4ho62An89br3oexxU0wKh+jV99iJhOAx5FGpW8Amr9MYdyQhO2NvVulJ0reOUjcMSV6
Tc60dMf3bVc/SiPnK7deMHAh2eM8dfy5NxJwnra1Y/SMm1GvNd7Gm7chxaS15IWalCJEjjxnY1bW
dDA0zkLX1ZC2E8hH60TGLstwW+c/G2Wc/EUfSr89GBnwyVgpKDkIQNVLyg6EBEz+aWYuyEwdWJ7n
z2ePLgR+tbg/nT57MB2z8/UpFH5Y5wzG8ElvEFPlhUBwQQTrGvYcOLDF4f/vC7V9Y1J2ZC6BehH6
0IbOGeUmMq1HbP2Y2CYr5UyHGR9nn2WyE7F4LjPvlzuqdTCU1Y0ngHMZC6KV0NPfW9WwN2Y74Suo
Ut8ko+rrWeEvjr0Sdc1p65C/17+UGZCXMndIBGUJFQnMXFD26wqncClQYMBRoP40mb27qRYUXQ77
zYvE19lTj/2EecQiawrZ2K8KJBNT8Y6pTYCP51yr7JxJyw2atPv1L0znxM8IXUlwGoHouL8qVvPC
gOdKY9Pcwmu6ATSju21KUnZ1RpahWbg5lvgATYzL/qSudsnU9kvwkqQYym0yVj3VG3uCdxDd55QK
uJs5DhFCdAu1Y7a9YouKVw+yiNYe2QhRq/vWku4B/SPi3bIqSNWpmbalaD3Kt1j4XPG1IT0SGHlj
+UZTP4eZU+Atzh5Eu5BuUgB7OxSoRs4r2yFhZ7/rpRfyfdmRWjpQ/7Lye2YrK2jkGdL2O2rYj4Z8
CEdDe3f3UTPpQZiDQV2mz446ZCPEOcES4ozYyUI7el0L0lS7wGl2cbd37WzfjHUS2DmeRgdZmz9i
DvHDkJAesfW0caw89ecxPRoI07dYrc2N160/v3OSrVsTqTeGRSbP2Wfo03axyXxwwg7jMD/xW0t9
BJk+BkiDPvQ6bvepPkdBrR5bCmlNljMEdZOan/kLQcsRLebJGpSHaU3Yd+sZCYi5yErg/D1EkSKM
N7GnAIZPb0VWfjRrPl3HUkL1oylPd663mkm8cFMZSrJ37IMHieUY6vMH5CWMgMNG0bS3ISF1083J
t3D6NSlz5YsCp33Z3I8a5V2JIWXQqaROVfuXIGWwqypKB2RkwLkCerMWRMhCbXxUYsj3AVLMtCnI
UX+Sg8UWan1L4CptU/FhZDrm4GwhI5hWju9F49PSuB+Ca2ilWK+O0E75wtmga/qDkg/AGTT03W2P
9rrPGr9r+U5ZyU5X0PKFhf2QiryHPdl6G3fqtpzt7H08Cz4RRFrLQ2FiscoqP/QauA71zIAI1WaX
e8rZ5bTc5FWn+d0wMOxDbz8Znth2yiFTPpuszsgbUNnBFj1xE8Vqm0/1m8gestJbtjOyrg3+csOo
9Lu+x6o6Vfhc+3tAWnVQ9XNQGIgw1ZkLX0qQVC8EB3oWHaRY4f9VOf+bKsewVxjaX6DA/4Jtul97
G/3Hv3c2l/Cmywv/UOd4NoAmw7NWFQ6dME0bNcUf7ZI01fyXatK+VAX1hrln7aT0pzrH+xfwa5BP
+Od1OmU6aCz+hDdZ/0KzoxoOL3ONVdTzf1HngAb5d9wunZIc04C1qfMNoRtqxm9iFNNzqxYSvn7L
vH01ssoH/OHExCTW9onq6Ht9tcICnylvBrFmcK/rcmOnRsx5FGqhkiBE0ob7KkbbITe1Y7mgAN9k
TRj6YpyNtWKAdzErVx2EsxJOGpEQdsXKg1RUyocRyB55HGPwjtjMjXXmFDVtXRykrE2uW3p4MqY6
3tOxKaK3w7ghV3AuaPOxXhrestKl4m0we86oZFOTqcB5iJKr7qxZxxAwh1JMqLWxx1DOf0XWR1uR
sb8dx5wGRIgLBOI9exbVjlqitiVghZxkuk9jkp7MEA6DsxjlRiC3rKnVbkOOXjCFYHVBtWyRKpR+
Sc5lExf1h1GSK9Zt57Ey6ADkinNbR0+z2n3JrNrZ6lZd8Qsxd7tLtCZE2z3NP2AUWOFtTQnT7xLv
l42DksrChpChZIOLe6tCVt2nWzcf78zOUgKFjg411XpLFE+akbxbFeVbrKIr1gESSZgdFvVsqwoT
i/598FAB0wF03E7Yj3K62OzXN+zi9stkwYShBD5PBK1WjgpUkObdtKA3dnlSefs1mqSlFTfGsTiX
SkmapMQGvypsU+M27or3KmKvTk6U+4ICAX6a5RQnzbfKdV/CuX7WaoTgrfPqxdpb61JLjcb04OX2
nQdfxROpvnHqJx3ZjNI2mH8Gf5mq08jsdBtH9c+6g6ZfGsVPbkQTOZgNDpYgs4sjN6+PccSaY0ib
A1h+sQedFSxtdhO21k0fUUBSQGeqybT1QiQtjn1s1kt0iwkDdoYF3cWsf+mo5TYUD5Z93HNtjZ48
R4eXoH1aGUcrq17A/DNxL1ZjYWz9YhaPY9qGURhhIHU6UP8j86KFH62k1tbLNPal0zPwmvg94QaB
Haucd40OrsQpN0mdYacavR+VlZFBH5uHgkSriojGq5KGuwIStcUqn7UvQmdXeRox2GDaO3UIb43J
263jqVLLQ6m6T5E2IyJQWyyVS/aYZMdiVB4EyPght28Ux37Qh5nJy0Lih/LWfiyp3Ldi/rnQbiWz
CUYiNKa9q6r7ThCZ9Rav1PKnhgoSyUHx1mjhF6Pw7rvephaszqjpFAsgSY9LuNJ/mp1KP54bp9OI
9gTT+8pN6YqD0M50YyqPjoZPvXq1RvtnX7bNVuT6Rhmo65JzfeZeuewskR69BeSO666QIOwUupEA
Rx/9uradTd+ajwUwzE2dhfdWVh/ySHypvWL0e0EDgdb01RkvhZ7cNW73MgpMe5mXB2RQ4w3OOEpW
dvZWdRE6Pz+3QeXgJBj9rkoPzfM4uBxkJgt4dQMKF3fWUkOkEZA3RitCRW+clozsX09rN+VBLYCr
ukJHcV3Nv/iAb3liPioxlWTRJD9QC5MbyoOwbZ5DO/3BcrJpR/vgKgqsSbrMiSO+b7EzsEEkdXSO
wy16n3Eol025/h5qZxwo3R05SQVNX7Dh+pZlYPRD5C2K9KHVXFpQ1L9SYonIw4jfvHSNevaiCuoJ
jaJIlxuPfXyXNaQBkqx9so3kDRXcTmlDb1N3/XGEbbpRy/FRL+az0++h6ayZ3vR9oNfVJm/tX60L
0nfpBKVWhcZZmfrspQxmDHM1JerxU7XumYgdpsjFr5t8htq0coPGc2egQRJF96KVBuquGemltxRx
EOMUdRduKXFPIB0PH61RntVqeCeuoSi4FPemTjDcKd6eX751HVzo6BvHdCwCh2ZBytS8aqOxHXTz
tUTnD7vG9TFP11pR0ltCPYfcBJxh/qXpxcs41nszSX9NUXFKp2UHIxaSTMTdpEMvgdsCSYFHnarv
NpohKKxUgV5iwqK+o1NVaPviVeXtdddJAzUknSEM9ZABPYKxt6/xj33YKdeKPn5MXetjmXHdTbHL
mySYb9xsDqyC69+yFO6qRrtPBvMUEcqK1PwSJuqnE+o3ZUnHnHgxMU2Yzm3IfNybxpMDZQqmAn2f
wv40qU2AALbmO1VkGinQ69l3AASqGp3VEO5b3t0axnES+aOZo+9wHYX7YGUFTe/dJOiL9E7bZ1nx
lA3ZZ5Qad4vdNjvAgN/pIaCuALPHgfpesp5d01LvDAVDnhbHn4tFL4uRCi0dvXDV4PqCiECo/m63
qO6YXB1qDIBdNA4kMkjZEq/cu0X4MRQL1TtUTxSyf3R69DZNyTlyZ78ckMV3fW0gY0GV1jrq1yLs
3J1lkOtW3Pk41TB2HWc4whiC6ise55hwYgx9y+EiXyjhNsZtrFrLWct7gvB0OJRh7Tf2xPsK804t
JvyWHbqU1D5UtOuqLefLBBbLX0e7p1favnVDA+7+vIsm/Vs0JpQlWuNHbjRPw0huJEn3Xv61iNWD
M0+fTGQCBYtaNhqv4MWei4nEgjP131In7PaLi4uB1EpPHn9TKkC1ozleLw3HzjtorcvkdiqRH+hn
0jQn1+sw2JMs02ussI39qJE38MnWTW7xQsJ811biuznqIDQS0iULA1FNjXXCfWoVFeywVXG9myxI
LZSQS5ABCB9V9HYW42agN0ETYlbrFzJCblZ/tca8pgkB2yuVkVuEc3hLSOGPpcrdjRFimA0G7exg
VyaIQvNmsPnC5G9fMWqdGuBsHHGmVENyTBf7Zyz0ve3U2TYdlR9gRV2SBA9WipB6FMYdaix7Q0r3
vRstdV9W6d5tDYj9JNNVVdAkM6qzvekVQK0tfdv3OrrspHixK05xZsDfDTN9KYAxIFyrP2EWiZ1b
vxpC9YK0QsZYZNkthUQdV7bC6WC8lgOna1y5b065tSr3NRkQ9hlO+EUIO4YL1XyDBfEwr2VnOp6d
7Tz8LIpGDRQcX5OTLttm/kIi7QbwSojHLuF6s6Lb8+mHUVWZr0fqfWX8WEptY44oOLzK2Djf8vvB
pJIbaczjmowrYm62L65p4n/L1S+KonL9GhgJ5Cl2Q8tL1NL9MlUl0BrN2agDzkaumPiJJhzhPZm9
0s793BieNbf6sLxH+ve8j5b7s41LTp8WzkPr6siO0rs5zrd6Wb6GHtrnPlYfW4e+ESlqMXS6zUbH
gg8RyNwqYoJ66VI+jA+9mR17NSE+EtG3zBA/KBt/r8VyHxvpGSfcPTSIO4BaHhg39WS02qZrUZUv
JQNRJ0tjx9PbXHioopb6mZzKe6HYp9IClqBl2XOf2belxm9sp7D0E2WXp+PjWEZfgEgxJxV42mqD
625abLj8bZXCfFH0WN0oOOcbgIrbIpm+WukScvGqHkMCa34KFdEZIsR2TLkJUQQtLX3cTPne0w9W
Jn4WmkazpeUGcA83LZe2HXSpUSOccA3s5527Yt9a60RErpi5u0HotFvP83oEQ94iQ3c7UGqkGulm
R4V9oRDqO8NTaWBqSlsucHOcnbHz8tldxAdYBXKaIfwemfGLDWwD2Qkqd2suuJ215ReBeXRHdqVo
SRkr9Zqejr9P7vjViYefc9996rBniLR/JF5BVlFlX8Vheu4VWpdkPexXjyYqZpcetLA/a3q+n63x
VmvCk63TrWWOmvceKQ5xR7NLyr0oSVinKWJJ56ue5rQGrX/FCKY3s5a9jzqWKg1/8ERAv+jiSetx
lrmkPOIOB7lajHeaKvByDg72L/tHh+w+LJw+IIvIDW/yuY+Xver60di0mO9zqruKvp/Vmtt//2yW
7g+aQsTEve6eC+6UL6ROHDz5KklXur05m9mdPrjgnI3Y2njh01iBJolGcsMphZVYBDiU0IOI+gkz
nucbXtkcYg2aQvo6mcXLHEXc/v0wtxCj52QBxUjdNVYVxktqnggIdk1vWZvamtaOKgj3e/1hiZ2H
MVQfdHzQaHraY1djdwdE4SduDhS8v6WX47PejLGvDCUgMX1LK7QPM5rPrZHRK6Gv0Q5ob2pFLbpK
b+mWy/VF5QRzaelpg/3OWpvBO+b+qOjHAYHKoRP2T+z71IvdfTMBmBIoROKCK1Ttvem08N2VrZsG
RkJPK9UxHxryR6LT3oQTB7Zr7RHcAvFCnJA6+Qm8QTqa1sbO1qjWBOpnp9wAk1XTl9z1aHF2iYFY
0ijJZ89cozyP9HH4LRw1ugWuRdAI+Hf8oqhotAoHzEQ7u+ENHnFjzHEX5s6rYcZvLtWfcnToBsXd
rer9rsw+ex1+aD3cFjrOiOEzicOf0TJ+xSv0o4/tt8gk3vbcG+bfj2bl0AClAhbpkl1Oqv0UV6Hf
rpJMj6yvZn2kenHUtOm2SR4mjftlFJZ7t6TTWBbuNaM/1DrBwpSDhurHuQywZadU26sX3Ks3XWrT
gqJgUuupdUMeO/tOr0yIzfGkMOOLv8XNgylaajEVt3mPJpFdIs76gqjBm+PP1DV3ffRicd+jVcEH
er78ZjIT51CgUYlXApd8EDLNIBdTai0bzDgJPUt4Os/rfVwx1qnXzvmhqEafXlPLoV8VVsOqwvKi
hzjBudIVQ40PrvopX0eDSR0PUh1R8lghrnJjuX48+b0UezEEieu2qdL7PbAmGlMNfXX5Tu6a9BiA
cM0+1CrwUHrzPVy3yYeRMw1n9NqiyUbIntej7btoFjPM6KDxlRVkixaKlEKsRtRcKjXw2hh5PZDC
fNeJ9nlYKbu2cB/QeE675ZKMGRNxtEaxQTMOfdehKg5tvtu2f/3aYv1dltVG6GXBuXbrHpBLlVSf
yUUvn/IbK9bDg8Gg9VZsnGeZYIElQU6ul0pEY11lX2uYdgoaKS2+/FlZq5hL8LdF+d8O1ImFsxae
7WVxyYbALuxkJcRwQNuWvHi7hnVfQB3fyD132UtYrDellc1YFdghcq9QqK8gFmpkXdZt8pjIV8gl
ue0yHOS6fACMmRHrx4fa9JAV9md54DEucWDlrrmOBvlMMyHiqD2EFXJXyC+pSy0g2F2daJt0x2zV
P7oJDl2bxZf9axbOsASKaZAVDi1GHSmQAtqqEe+KlUvb6TNNbVZ1wPqQY0PYL9Gyi6Kaw6oyBzpE
S9vbSLmL8r988N++g1x0MuQYmh7rl/+8HL0kxpQClFzfTuvgiFd6YN8oJdxGYzuds9UBInfVRLqP
pmDXs4b+PCGitd9OqMvOq+P7Mtm7ytLujBiMR5C68bvSQ5u77mFOkRvdcQvucRxQuddKdXjMG0iz
8rsMYf2Q2QtVedUaFr/NOdFHHRTLOtbk+8hXyqX/dpvXV0DUuN1s5UgYUhwqAsK2/N76ZAMqRUB0
HT7rP9j1wj+YK04jmg9yBE89xU/6fvno0gNwWyl9c9Yz7b/9XLvMjmEMBc0rYAXJz76OvSW9cwnd
CA1LuzleRtK69+VIkqvXbaVjBusVydIXql345Xaxkz06kcJAlP8vH65n69+G6GVRPr+QBj14ax5k
3dmXl3SxtVfeurbYXY5qgYRwr0cNJfw/z3D58+RL5Da5Gq2jUB0GfMeC3eQkO/mcKQe7/I/r638f
gnJdHjW5dHmNXL8s/va8XP1t22XYVrVtcwasP6bMiaKszDxGVdtvMv2grW3S1AEyjPydumdR7dVb
mgDruxTArmvhSpJHfLR1J7Cdh2LpnpyU2m0JqT8jDMTa043iqXBB1DQ9ZTDkNuQan4r8VLYTgjZP
78gRUXg6GAoa+lrpD8oq+pAPpVdi0tYaW/XlupOh2CDai8atUzo0YdZDzXcLOATCphM0iR3+/58X
CxdQ8ejqzwJU9DGzX0B+xadxfQiTkbuAXA91xCa+XOx1GJtJgzHAmMZoB/42OsknoogbhQ18APIK
7XnW25J88NbbxnX1um0yJnaxfPqyKJ9y5bC//v//8Pz1nZPJKQ8m4rHp1pqaZXd9+d/e7rKInQNi
+PVDLh/9tw3XL3h9l3/adv10+SzdIt6LsHERD7RW8NuT19dfPk5f77m/vf3SFBFIxu718nbXnfPb
//3tq17fpiMFhkKBudT1o1IGl5ap3/Dwg0e7oPuvi1PS12iiIfbR1xYgyJ/lF0nslw9ym1ySdRm5
2k5i14eqsoc3gVrIW+sy6AL/eJjlxkgg+GknlJIkzbmNSHA/X4aL/3UdOCdysSIiCJXXfdnQQT54
8thE62Xfa0C+lob2JCsz9GTjfi+xFyo3uMBqmdQABeCytqTkNNYSuvxHd+3BCkJrvcpc+l50Ar+a
KdyA+TIVIVyD2A0vnIL1fqRio0N/aR+clYibmSF1JkkBketqUVSXjgA0vX7HaaQFV+C/XCKS2NMK
tCFTmdAsT12SHXIhZuZNAY4SiiNA9rUtiavSk6H6a+m3bU2jOsxCUfy1Kyq2W/Gx8mFc+01ctqXq
tBdIuXD/buRzg+mZ+7gmllyPp2zaIJc0dszNdVuCegUkMOiXeU6LY9u0RL/WSo+bllVoJo+wXLcb
/S1EtRLI8pqstuFJZofIw3ytvs1VIzAuwM+WhTcMkthd1gd5pH/bBrO7JTFYf6Ty9n6pwF2W5YEe
CnJqnev58nDKQyyPnnyw5a3osi7jy4XQi27OCGmIWRIVEculnQNOtAi2zsqgEEn9iUgMH8R6RE3J
W7keUbkxLUpys8SqvbLqCReMVXubqzwNu2uabXJBDoeVoyzXozlN6QSQvVotblA6ipXjCedGd5zt
b+HKAJZEkuvDP20jA3NQklbbSwyHZG/IB+TNyP8cQwTXbXMdddC0yC57amjS9AU0x5L8MCKvOpKD
tAJgQV8tbeEclMcpkodILvZcQkI9inda2zLWr0dCHpjr0YkB4vmKM8++PATXB1kZva5eTkr4Y4GY
xac8DPIA/dOh6tfjM5Y0RYtId8njU9neDuuSvY/WM+1yiOSZ56aD5RfzSEkkdmrOYTLqszMfRFhk
6oUQs0bnRwsOn0EUSjFBVB8hlYRA0mwk+QW8IZwYuX5Z9CIHqGDM/FnuQnXdj5f9vS7JVc0cmDvi
LpRnS5LqbtAK94u8QMozBnUlmDa5eDmXSmSHdkn+rHIpTdtQnejchlBJX68MsaLpvprh341VXRym
YjVyxiSa5bPLStYOiwk/yVK9ybFUr9Tpcn24rsoluc1SFAoPBBBypMUrKEdZ3+P/pRVFl3Tz/yqt
oMfp/yit+By+//z+b8gTQ77kD1GFpqGcAPDr2BqSO1v1/t4RC5TKnyoKHRUFmjvPhCKlIqK4tsAy
LJ6ybLa6Jg5jizavfzb5+gPgcelkFn2W/wD00Czz31UUdNDTHAeQik67LY940vqtaWncmdNQNJVx
F8PWSYfGCpyGWgpQ5mFD2wZ4BuDc/RR9YxWD04Kc1onYum3+k73zWHJcybbsv/S4UQYtBj0hqBkM
rSewyMgMaC0cwNe/Becti6x8t6v6zXtCowRJSPdz9l67Fg4jxeYJ8iPhbFY4bm0l2BWdTuMHkZWC
+bCz6aXigQf+qFOkU7TxQ4uGbURYwKbvl6gQE9ulSjYrtjzArFqxLUfnqUE+ByMhUMnWKm4RKFg7
zUVsEbbnYaLLVVrOem6qyS/mODFX6nxsl1SHJuke0N/XV41F5IsRajuAc91Wa/AZqmJwNok+HNRO
UY94rGAA9mP7jGr50TL65yZTyxfDwz9djNeeG7QHrwcdawzoLsEBINwy65vI0ZdJcoNOK9Q+HcVb
QucKavHC0U6Bbh4ztc9vFTrAjhaJtaf37qm3SZ9ARX+noJHr0rxB0aC+4LvdJvTZPSujFxRWb2XZ
3sbqdAbssbCQkIrqhTi6HL+ruAG2MarzXSreLOTbXIaJWMeIiU191micDohLl0/YYcfkwebco7t4
yx3QgWs7wlYCoYDvHkFTNMkw4M+8xSRW7boybzfGVsOmqOVY0khwZGVXX32vHRE+9njbUVSGMfgJ
owi2nvnTVqrYpxflE25gnwSwhOu49G3tNFPDvhHYnami35i0rZYsoXFteuLLaQXmQtC3ymLLoBS8
pk2M6X901kkSR1jvsFDEBS5OwqKY+6rAQArCvhwnRZVfogIXYC4zs/f8EjjtygS+3KYbHYPqEcdV
sosd5AtGp0brZCa1eVC026oR6dmYmmTjNrDys4marJMaaC8xagzDMbgNE8qVcOub9bJuyjlRHkGn
VVCWkZDm1TbDeLdxsOHsCMBLq7WjZ9ktxpBTgGfsynlw9RSCQVvmvt1/Wc0QnGut/FHEJrkyajGQ
DuLZqwz67jGo1JfQRIUXugIjTBqcZsS0B8xDlPxDczUMg3FtwHKTYWcGHeoSRecLxLEt2n2mSlZ6
GjVAYI5nnBLyolA2mmT/mMWEFiJ88mwx+F5tsNvSKlgHMKv1aGx3UavTxtfG4dywFUXce7so1ht/
oN+ytmsj26tGdrBpfa1o9ru3/GqyFkkMD0VmbeDPoHxKixeK4O2VWy7NHePRyKL+re6Lhyykyawq
w7ocqEp78diu5/E00ow8NbA1D1PUQBWMAxACmpif7ThuVlaIvB5x4lkTLSh/FRplpXEOoda71xTl
gNFYvW5iIgaInnO2bpy/6E5ennMdhHBV0r9yCMLY4cY1rt3cvaIAku+X01VR05BqNiH+jzc1086d
6va/6r4qrxw1uJqhjm0ZgFqrSAuiE2jmxp/0CHO90pVnUrRUEgXKN9rUwSmEx7DBZoYytE2Ju3A7
YBeTba5nZcyAP6XtHq57cIgrMzsbGdLQvhjoQDTUPK1OGZhTtECwBxRVtU0dK4B8vlGGcVipmqXt
GuSm6yQXiKWC4JlufvJIQoxf1iAdBj02/TQHe1YyPWrDdr7lf3aTwZrQF0zNoKOwSPKrKLPsy02W
EMRpBYfWMTnc2OSKjeRGE1134xnjL6Yv1kMaxuY6TyhwV9Nw6hGOWVaHBUW1kc5X5s4NaZtW9K8T
M2h8RfOUtVbAxZM3xnKvj1pEQ9+P5b3CWMZNRDP/8/WJuQ3ri8fy9e+Hl3fKJ/EOsyT50m935Uuj
ZU/blnhbuQj5Fvn8H0vsDcaARqo/uR/S5NxrTB2B7zCMjZap5OWudD3Lx/KefJO8+f5M6ixTEvky
XjA+/v3S92e+n5Ofli84WYYftF+aXSgw8N4sruu//wWK/F3yDZevk0v57e7lY/JbLncNLzlxuGfU
WVnqn4uWj+Uy/va/Xhbxx/+Unxkbup2j0zT+93K/3wde5GGywmL727+QH7v8QfnG76/+Xid/vl2+
8bd/Jz/z2y/9/sbLJ39bvFyoE7agn75/YVUNOiaArFw1wAZmX35e3ph23dIV/2PNy5e+f2gFo6zK
rGbHKfAttIYFecBKvbxrNG38TsPCzkjXdtrRNG30wDonZaHB6qK3iny939ZU1EDJY7udmAUmVUYE
2Vi47C7y2e+XukbPdnagHP94Xj60lg/LJXy/ellKKy1Tvy0xiHBEYNs+EkOCw0HdJCrjd9jWFV6u
5a5SM328PJ5ihb2+iAEffD9ZBOlwSMuXy1vkC/JzQTRpUD3FTZDGHucBxa7pSHugxAkD4tRP+Tlz
vVOdUsYhcQxg0XKvWZxkpJiReQA6aK3nyFDn69gLxt33IYo0lFNBpV/rna6zfssTucdcrlK2GWPg
4uDiZ2jb4ZfT/uJMbq6KYnrPlIrKDpJfoheXm2lpyMgbmzDJv334/T75MbYGerKh8CvH6fcjOkta
Ls7BJAAmVscfReQ120aWKbw5MnzTEG9Bbj+UqIKwIyHPlLk5MkFHNpbkw3oErmp3xX4ibZwhDiHE
vX1UPcU+eg5I4ID4PL8PQ4Ekk5t2uXHLFAlxni8VojJkxfQDb4bIqS735MOqm7Xd4JYHZbSjk7wR
Zer5VAVwjNNOw6LfuAX57KD/GLq5a9lOkTeIdYGeBc5e9sZk30HegIT+QtwjoMVVS5ZjYMQ7e7Rv
ZUDSZMxgCpQRhyzgUpSsyPZHel24EQ4mmVOzj0WGahduORzTDB07IwGErGvG0XFa46gs6LdcENMR
Ifw5Jo0O8EsglbWH+k2r7AU4XnM5W8o1432umdMhqoD2b4x06Q3XhBWIyA4OKtBimHpUN4hR0MyT
Y9KEcujK/ZUCtcRkytQBAR+wMYwSwwRn+FEfkBtoagkOnn0qD3udKxY2WnnPw6GzY05wHipjuGwD
9uyapMQeeyYDgMmX65/sgOEoSK841Nn9d0yVI4s5AenSVNOIcF9+wyRrPjKTVyx35eNsLhgaMMyT
vQ7Z5bLqwCVK02vo/MWk13w3HWRf4dJ+oNmJ8Ds3r4VSaFvnu8toyZahilJwjwQJTss/I5zkDih3
xT+em7oewMoIIsVdzoaeAyVLCbcto8BFtkONSV/m9r89tpdoUeZnIPhl3qi91K8uf2f5o5lc48uN
t4SV5ktsqdydfmviyXzTy3ZYyjFucDAjPKSyl/FH5+T7uS7F2iRc41X2OGUnSbZJFdlpls0M+eTY
VAAROhgL8k/LXUje+76R60A+5GrCcDUx99Yi4pehVmHNSVzefD8kvewNBERGNQgDUSys2ZdpVpe7
hrnA0lxMf5MsWS+FTVDpf93IfKvvh2VrbnOD/CKZttUvJdTvm2mJv5UPQ92td+wWR5cuBrVeof/q
1AmC14J0ljcRDExU9Wyvtq6DvUkOb9j2X9USzCt7YXLVyf6PvPfdH7us06w4tnqjHQJ8GbvesrfE
m3EAz/RBJ+FQKZZRwVVSIW1bSrOhhfp+4pon/5DJIW2VGnHDKsHDlKvxzmkhccT6EkycaUQU62QV
J2QWD2QXu4FjrvXBsY8x6RmreSLiWIZXjaQeIy5EkrrEILcEImsN0ciX/rLMSw6WE7qr25eu9+Uo
oOEEuQmB8RK5LJbw5Z4U5iaclL3cOzoD/9MYZY8YOAvCbDmLyHvfO4NTG8nRRLhY4Hdb4p/HJQja
zD5GhLmU9QvrhLTSOilMBpUa+jhWVord8qoGZ+yIqamA9ILFmQCCmBxCcAzPyIuUbdhk4bomxm1V
DxG5gDhLrmLCl3aEYyWnziz6ndNWd3WqNL45OwrHeaZQ6TZL5Dp9vwZHA/uMDI3V4JTFpkW4tI8I
dtWq9mAkoCT6QngXN7w0yJs0O+hKL5VmLYCV4eGVXHvAmY5FAfjU1FwUIi7DZnUZa4/LKNrRsa5m
vfJsgOomiPU6y6lZwq27dRNs9FjTQHbtDKa9/mXp5uKuz9LAvRj1xUwCaa1e5YWzDh2glTmGRa3r
GOnYJYHUaoh7mqs7gDyqj1qpbONOu6o0sr7IPOc5+eqcRFgZ2+4x6pfq9hw+BXD5tngFylNr/phN
Mnn1NsSUlqBHZnH4LMUxrgfYEK2+CvMiWJFBjq+Z5O3NhRtAKtWuT/Ur+ok3DXWBjYp2ZqV8RS0L
jWDyES86bVzRbYIQMPjgAgYDv0UJgjOlvCkUhRJ9q/4yW45Ft8Fh0aoPbkCKQHNMyo6EvuVG3uuX
YOPA03C6w6w4OMMNcMxkk0Qo4QtOKBtyt0G7yTdw9B5S+8MZmn7bJeRTDCq6duwqezVoxeW/RRU0
PXWk4CzN+u1i5SfWkBuKLOus5zQzzS/l1DyHSodUPJ41tEGIEh07fe4iG7Q3tWkEn/F0TjoiVgxs
fm5HT0qunXxacqWBNWDbVErPl4042W2U935r28knZYdQaScs4mq0k2/5bufJh/JGvg3XH1KA78dy
AWlcRLtKYwMurdbf3ifvqroNm8a2vy6flc+hljzEhUoSlvWZqnm/KbOMCNSyI6luMhX86MlDkafz
2ZsBtEwNDNpE3CeNp2wMgicRPC4lNIWomQAuSEgGszV5P0KRP88VlLM5E+66B9OCvXeASznXJILa
1UvYF7vchR+C8XkD8A+SRIHgpzaGYI2DFS5Z1nwGYzuvROW9lzk5SMSZQ4IdaodwpR76nklNUlHT
8SiGWbmf9ehTS0gFMMz31nDVRQwe3DhR2JwDTdH8ggijD6eJr+axtJ90al97Skz9VoM78p4qJ/m6
IMxuAwY/Ow5BEzzUWv9kj/P4YUaYWOI8cK5r+v3XBFCQM0jJ5SPSS2I4AvUqxKK6qtrYOnSzsDby
RfiM2tinHy3O6W0/wz5OQocon2i+lktlrbGrx5Z59uJS3FjUhYFd8nWdq7xFiZk/iKrRj1BcU+iA
OJFVWim3JcywmF7EW62NzrYoLHRtrTc/iyoiE5k/OXVC8aF1GVdVW2u3zH44IBiv37o2YdbthN0Z
R2hw55ADcuqRglFd46/M1BRmz05fiUacd86IUl/L+ujVAjYsfxXuI3AJaBNxaWfunZXCTLisnRDN
fIxD73YIJ+2qMKbwssjJMffDaOmod5NuD1rC26ZtJ95yXCPyk1GJRpE4QePYWk76gD7sXT6vZqD8
8jAYb/QpX1wCnfDNZc1oEck6mVo/URkkUHDE46opdvhhofBc/jvEFXMTN619GITaP8bpfC8XKCor
9wfL7a6jqbKvQdxGlw1oka2kq8B96jHNNi3BEkfNSsbLBlTbkxfp4n223W6b6kaw11WHMGE9u5JL
Rfip+XIX6wM7uJG7nVyXZq1+Uo1Gba9O8YkUSG8tf35BEkKnO+VzjHICM/64nerKhJ5fendJSIHV
m4zis+jNI1oL/WVEaIczSwmPYdKMd+EI00K+ow9pgdlK8qrEZrI1p6Y+VpyQ7lrFAkeg5uUnTPxd
YMXTax+TTxQZNbHrS3VUK/FEG+xocjn5RCyEmUVvjLb0TRIa7lHzgvZ2ou16WY4Vlxt09sNbZlEJ
UxwLtahRRLdNExKFunxTmJfrEPvXW+s51YbgLHFiYqDdUCbOoRfwf5oRhh9Qo/dw0tncgc6F3s3r
GxUGw2UZtgNeu7Pcd4SF3hpvZHJVYHq/zqJ5uLyjh8I5zHP74bb4jpLM7K7IlVGvraClobB8y8g5
AATzB05LjJSjYlwRYFldOy0+e/lDvWGRl2VX8g1q1ZP+AV7x3HWOd+YSEVzeBciSiAHnx0AmFdd0
pz2nbjezC2oJJfw2+8z++kGlFq1HUxhnwxQlSb5RtU4bof2grnn5PTUy5l5RoutAaRbDA+FUtWFm
P3LSNJcVp82V4WNt78gwawgSCyIVDlimfwzmi3xDO42T36i1ed1pU3Vltrm97sJOvS57Ns8wUKZW
quYnQ3JKkaJTod5FFde2ud3nczHczy7eikGz658txMrM7s2P2iCGJQM6c12zfxK1orqbIYmVZ6UL
7y9L86KHyi2t50CBHkU3Kz058PKu2ZmA7EVu8OGyseRbU6OD/gl5HeiIiRob2AxJj6V1T2u0v7yl
QNJdUJz9MFGvrau0bq4xJotTarXGhjSq+kXN6lu5NI4e8uCa7pnSSrrtOCSO9exGN6L0CBlSyWU2
4OzCxWt+Gkxq4Zfbyp02TfqewRPYK9tIHpyQknSBUOJnzl6peoPynihmsQ7XmdKG15EzAgELXZjA
pP++mBih5Oqxdfd5UJv42Ww74qvDkVA7yFskGimE5ZrVMjJ6ke+ce+S8/aBpd2MweDCjoMR3kPfG
vu4fhINnUb5tAk1YkoL6riRIwgfCJ8+kRkZXMGvokQVO9Dr36Vn+F6/yXtWhN56cSBkI2HIRZeHF
voGlJ8gqZYfThrNcQTWlA0wHM/agVqSHOBomjJGh9UBiK3ibZcVAd9i6tKveF/U4HD1PnB1dKa8C
UyvIvG+7VwycJ/lWKnUfcVRwncxFeYJpmu80ZSzJRvfcOxsNMsVXw/zs82aje43ylhI+txZd2V4V
YIsh8aREzuRZ9yN376Y+tzj+wH8MnqPcQE0By1Gb0TYoh/6lEdNZLivq1C+SlBKYHJmzQ9E2ooXn
0u2EJBjxq63PIfb24xRor2Q5DZsZ48cpmYvwJm8JYrgsY/lR8mEfeso1Nk1x0pZTk/zY8nn5NiP8
/73xX/8vvXHDUnUc+P937MDzryYvi+735vhfn/mrOe5o/zCdpQttqBpWZcug6/0XccAx/mEaJlxr
29RsmiX2b3kgNMQ1nnZNMksJCqE//0/ggP4PR/c0j1eIfVCX1vf/oFW+9MFRYtLfW9gIFjJMS/M8
hx9oGo4JYZ7XPz/u4yJs/8//0v63q5HxGpdAg0Lb+3R7Z2XEd7MmxlUS1sbqtxXzN215Y1nYb19m
gqg1+KcgDDBQsT7+TKroh1o3yjDYT40GxMbtsZYPI4nytRHT++Vc/7Nt4d6k4FGmMxFgr7UyHrB0
IXMZ8vfcQXeaMd+kHCg4FsU6HRlqmSkBexQYn2K40xVAXN+2jVOcEZJY6bVY900LXyZ1sQA67iqx
4qsydAlR5IqvDNggBkLp//0fdf5QH8g/atkqLha2FDqEP9Yq06JsNGA+7afQ3I8EVK6MxE3XkFEI
IZz9FN+Wb8X6J3m0X1ls7KuxuVWJMiausag2cYVZPsiZgudfuZlfZdmA/Zari2/TGExJkfcnO67x
C9HiKVsBGBs7eh+ReLxDsEO5xDUOg20Srhya+qbsjLMTpueMIvyK4qXE9Cm6Wm4p/z7HzCOP2RzB
xY+IcfSryFB9hkTrrNFmGswI8onQhkUzuJkvHBUgFKiGlRN2r1Nttyvki3uIDE9FTD+axN/cdz3M
US6SX7QZFh+Jv7RkWgwdEmVKjgrtCR0s+Pyr5tqXquGXnSIUntP4AYrKWhcjHhLcO+vJTN/KmnlF
4A0fQ20lfm5nYv0fttWy0/25Uzom24m0Uosj9I+dUm3Mysi7mRNnpLhgTvECGek7qcogCCB2FSlz
/qagRB6a8AOGWkWO34j1bFv7VoEYEPQdE4Voj8LTJZILu2pDNGpACMhaj8Wxigp7Y9Xu69giVdBN
CKMq2V9JRJWcy9UONSdlpKzjwjXdaS9kPMKEDOMvyKWQoGNQbLWD1TFhXEF1R9k0wAk2s+n9yCJz
PAJQes2i4spkRI/e3QJAwdCDOucp16vnXhS3ecmO51AnB2x0FWspuKRFfQIC1zqWgzhMur3Wtew6
CQB+EHBB6m6G0t9QW6zfA4ksvAGnI1vRLFTaza53p2rAloKJtmyUJDcA6NcOcO2xTb9IBDuyoe5J
/G3/w8nj7w4p17HJLnJd4o51ZEW/n6ha0+j7yREeFJJKULHiku+G1kRCAapx/YG61Ou/3zG0v/1G
F52TSWHV8ohd+pdvtAatJZGVbzRG41TZCxQ/zn20Te2KuMUXXLPXhkKOX+z2r+nEHsykBjp6qaeb
HhRpE4dfLRjIOtwP/du//21/t896CKjYW0xOMX8yYnStLYpcybw9mBgPSOKOAjnNDJ0fkVuO5fcl
YMcCttf/+GtNdeHmOIS66Ib5xzbwGqRbmVDcPfbAr9FyH9WK84FbJl8toqRNOKZkD7uP//5LKcn9
9yMUGDWCMcTKxn+/RiUhiSGCA3evYiby4/AmFGOzikR2hQxl8J0KU7U5pHS5noLWecTTjzCXdotf
OuqXpnmnfGAa5XFZ4rDLz9i4TjW8ez9Q04mEUmZEmkeZ2SFBJZmyFT8k88n5oHto4+Onk+5nU/xS
NModESzHYmBVTw587RT5Z833brIRzzWpQVss0kCp1FvbKHEd2ARWpll+8GwuAKGxRDYT473MArOV
s+AIjIhmFrpb8C0GI1i3+ezUp7QimDToxY0XEEFrBZTimRVi58blafHLBA0EkIQtsDqPdpvpml/4
ZE7aEqklQ1KrfNxQy+1XFb0w2rrTcuLJxvnKhJFcqgBcxonNVtVbxYayFyPSB3gzPRpD+dRry3u5
tDI/nu4dMmP9WhlU9OjeIxl6/DCPlWvVxquNxzfFeoUNFz6yqKFz6N5WdSPQH9RWgf2BpzTDEtJQ
7v+HPUI3GTP960kbpaCmsSPiVbI9cE7/emwG8HNIcW9GYBuIe4SxhcJ8Q3Vo3iko6xiG37kqlJxI
q86GAZoWtvB5FqBUszo8TCPusmFDRj1GYLUgL8FV95or8LHkSY9/mgtRAH7XEsIXfU6HQu3Dq1LX
nvoEeR/MdGKKtgjtmI72RFpGJnFSRY1eXrE+Y1jrPoEbcFUJOrNcEa6ZJagE8lgIlxwERzPABqKz
oEhPX11hUxqP1bVpeT9K9dBE4t4rRb2NB7JCyrbb6anZnMvZ/JkqmC+DYHocq0BZcc7alOxObbqO
q/mBmNCrzCru3Rr7tj2CJq/K1FpVmv5K3iYkUtPZkjPk4Hf2mLElytqieYiviiFWqOUU7aBc9Nq0
Bejfb6NBebFtkHZNNO3c3Hhq5/ItKHuL2rn10kwAGvMsfkgwW6/qEP4rCehJ4Fy5WPF9u1Wu67k/
jHkQU2127vhemswOwWo9Lqd8CVeKxIORVHt9iDeApWLUCuLcTEm/dllDTsaqMp87QfTBWA/3zGe/
phrnNQzvbVE1GIEqL1nbDr87SKK7iIE1TM0OXiAZiKmXVH4263wWk+cY6FydZgCEpb3OphI+sGKx
9uK53wSGd1Ag/RJbfBhxxS6gXuTL9vTB0IxgWDK9EnDBy+gUeqUWrKcgGQAJkWXjRjXNcnu4adsq
3g6E3fjp0mtOjPIwOsQbFTW7BAV+Or6NGW9FQm3YMAgAg9K+RGXoJzo96qFaLs4GQTVuFnUb16yi
darlrxPytQSW1jOYaTJd6lOcUDtFewXHZwpXCAz3eV/vs9pYd4tTycHEaLIzgElfq07ZM8gd4VBn
+xp/PXt32fv65N15oV35uTI8hG3tkTLRPOUcrszYjbtIOMphaAmBbfX5g/RWO2UxXErsHUT8Z6u2
rm21TjegmRROQ8YOBHHOSRYKRaqH+g5xOe3JaQ3k4qlImbVqA9q/UjVWZVY9jTpgrdnLsAqPpUHJ
RNs5ud5gPuFaGqEPw0/sjNuIPIkwBWRdwE0SU0SJcnZuyrg6IXZYErg2laJ85CW4c9JduNo4i1qd
0dMIX0MLhrdBL+5Dle2f09E6WTQE4Zoc9IERKp1E/KlVvi165cEIODPPBadYMyz2LcFxGcFiBDJz
PLnivgV6D0mEiAiTFJi5QXduaxzVnZbspxSDbL0a31Di5gAdiJ0K6D4qIjmnCRjGNN+R1/LWGCWk
WNI1VnY+4aMJqoD0L+PDo3kT9T8x4IhDIziOiV4kmYNKX10/FK51uNsKLzpXk4E9UinOwDO3dtKB
gY+e03z4VTt1vLRx8OxX1+24CHHfurp/9Fr9PTWPKWXOeoIFDu8ywZoAGaBrioSOjYBuZq37LmDQ
3e2stL6eR5RJc+E0yKMpiU9LinKUPzUZaAI98z5SF4WzlY4PmbfQQB3Dtw1ycRyqbduMU32huPpN
1+C9nYZI34Tpglsmsl3RzXSrLtnCoEKGIngUCr59QlyuhzZEQq1nb7hM2O6waFWRX+UNrgPFrlSf
oe2Lt9D2lURN7yoFo61DsvLK0+o7M7SVbcnsIE2ivTJ2+ZrshoB54yqBnLGKdJvWLAwHDH/iyRWt
DMu9ryN9lZgczFWpg1kyuyfHK+6UrrqhdpesC6BNiSBoqXPdTd0atd/ODlBKzAZzAeWzGgmjougK
XyQPkGe4/cHtIvrFHqB1L0o+gvixab2OECtOmpFxV4TgBmaQFrax60Yz2mlR8ujUnEmTxj6mXgfw
mUTEfVV6E4IGldpZDTbFMZ0NJTCSvdwG44Z4qryJ6EOdLos3E46jHWIBiiqdlCWvJCasYPqhxO8c
5S3B3RQWyWt47lvvbtS4VmN7eWqrZmeOtOk60ESrO7WByWe3+S6tY2djRFO5jipc/tXQb9VcvVLB
1lGihvpu9kRwzsYrSrO3BS1a5T0DPK6b8YAj0yZc2Qg/6dcPWfiZm6Df8lrJfEZTT12VA2/JKsqc
ljjCw31RFe8zyGOwNmAZpkB5Tu0ZIpRWrpnr4+EvSUnoVfN1aKbHnNPLisj0m8QZC1L8sgV6vE4F
08g0I17P+UoSXYUv3SzeqvJFeEQi4EfYiALXsxG9BuFrq5+yglaMmppIPw1vp1UjQQmRvpefFVMc
rmMub+3sbaYR7azhMTQQmoWhGo9xDdnLCcULXCPaegoInCFRKB04Jir8fn5S+mwbiyHaFx5ouJHX
C5Vzbpd+WQMBAA7K2b02aS8lmYHrWrU2ek1AgGq2xBKnObUItWEDu6ex8b6QwoE+dksOtTB7jqqu
IXcrJIkofEJh6yBR8LVEvHUKdb8AzkioWa9Kc5fE6n0uZvp+TqesdGX2MBtwii+aPH9LS2Wncc0V
2LJ29kCV16pA6yue9itKVDQf00fR2bdCLEGAVBEOSjW+dk541RHLjLZh6xVK5JeW8jRNmnkY1W4z
CYQtIwOejUaxeM1lIFv3cMDS6qR3qK4W2QnSHReBSWCDG1IXMQkTQFCTy401W93KLOGud7Z1x3B1
xrhojJDaphw80oLpGem0q7pXH/i7/XEkNvMo733fhEuBIk/Sfq32mAJGgm6OA47SqYDMQM4uGprF
p2nXjL87UE3TEioA+W0mnyBOfOAA2rIu+6NL52m3qCJqC1UbwsAQwTWsGHpiS4Z2SvBk4+bxtmho
tseBzpVDEIUTOegX00Tb9YZ+riwVspWxLoRONkmnnxM9Yg/Nn9jFueya5AhCrCH5Cw28bQ0klCnE
76h6dyIBfVu38NrICPrVN/GtmEGwc835ZWnZ2YnuCJtlpD8RTRaMZ4ZJI4KvCJBP+4Qz4AEE+Snv
y1+NGE9009dE/H64vf1uYttl+jlAB0J1/UvPwlu9U8nopPlEAq/nJ9gbGWWc6edwXe+fYKX8Ygx1
GuplmGLiL1BnLn0Uw1yYPM1EY1ABs7nKOr5ljnNrU3n5O/O+6WjRfz0Koy82g0PCUWlroNgti8NV
J0SJkFsCu6GSLPoqqS6zQXNvrL5EKY/U4SKJYUMDETmFOYeoEkP2laQUeVOITDmS9njNuDvYBkua
+dxzGsuEtaNIUx8bNcUGQmK9DXG5JJ+r+2yXpHm5deU9ua/Es6Wt4ylgnG2EfYRWFl+x1GnJe67Z
E9he2/kmQq8Gwf/R1slYsfL5h17mGu7w6BA36luYUP0RQ/EcuBiAZLRMkn4lQ/DIhGlvZtDcvMK6
0jvcCkYf7+A38XtVax+PXN2ItYdk14dHd6K+E3bYGeKh68ESp4ckZxAXl1Hn4zayfNPofEUtrA2w
gZ9kaKLwpYbZJeQfg0b3wlbx3VJjwhYDXW/6V2ZtDI9A8uCeO9tByXjQ2hqcNzfCZnoSsHqaLvkC
jc350lJ+jUPirZqGoVano/qpwAKGc75Qisf6SLAeEgYInSOdJPT9XwB19Jul9CcnieB4/Mombckk
oQSdq7aSU+55YNlabNP+GjoStXKXViBPxYHxpBEPgl2Z/YMSnixzKbn3WKvZez3PS2IjWXFqlny2
QfpFU3hDkufBHvl/SXMNaMjwRZiNK10lA5o+3T1ORGpsgjc5040yAAr0Sq6udgTVsud8SDsJt2es
+RWKwm1fVP7QaThJbMIPbf0WEFvM5ZkhXBJXH24XPFhNsU8m0/EbI90jd//I7Qk/0qAfFuTilR5f
ZX3mrnMAFeRV6wRE6WJPgpfdfbQlM6hljxlnYHj1Use0Z32TI8XSqB40XV5tLCIYzQYUe6i6FmUE
NqUbsPWTQiV2z+IYx6/AjlVGHn9rvOucpW1FRaAQ06nSgE7TWHNXdtK+BG61cyYqHJZaPms94T4m
Uk3WoDg1AOfXGa0rXzRA/g0GTdTcC6i0DrwnhR9lK93tOBzK9tRrHNxy80ScaWIwM74dJO/YtqrN
MBfPusqlLKEyKKzyJvHghKXqLNZKIO5nE8Z/MCO3tVKD2Cj3TrUonMQ1o2nXc++VWFvETFQlOtaK
k1DFyOz4Le7jOyWg2C73unSMNrmmDqtgZHQiRtXn0dc8M36IsL8shZC0YeeZjRBiGxVH+g8qhC73
MUvMlt2C15i11exQB5fsjGUDQClkSr1UYpzcumsa8zOrqA15wEgpJP2KFfW6MB/wrCSwxLytXKVx
UguAUP5SqKRBwjiniDW5tDL9YGxbMvAZoisnX+q4CwTdblU00EO3EV36kI/jNUp6VlnJXA68qLvC
zK6vs3kGhZZr56xK9wXFhpXFhWIzs8Ovxo7tKovbBcU4KtvAiwSs8pQKD1nIxaZMe51edc54QSQb
faQwXFYmwrsu6yg6kZ8d5tah7wTe2Cl5D02qMJpyNWgUJRr8e4jo7glpS7eU77kcR86pFlpEfknZ
+MngAm2J23VrFt3eCx6ito1xBc0ctDHFmmZf9GVOuHOZYgxjpjB7Iw7g6dAo1iv99y9mBdWmLoJj
F6Y/RLho8PuaZEJ3/srVp27ZgUl3HnzFSwHpBhORq0yPC74kpW6GQfFOVM4uN6jOqUuC9GzFCXUh
ShbseNQvMDpjAlt6MpmSfFFeYTML9zHO9Otstu7agN2WAVSb5d3GQf2DYQJC9bKPzSZmuzHB5RfA
740HwqfVvr5rWxwQ0X+xd2bLbSNdtn6VfgHUQWLGiY5zQXAUqdmSLd0gZNnGPM94+v6QrCqq1P47
/r4/EQ4GQHEyCSQy917rW0XyS50Zabv6WmeoXKlRhmdpMqmGCe2oaWi6KNirwF00jZb+SORZBjrB
GxaHV9IvhB9+Ordo3n3fv16quH5yaqvpISS9XM04qUdLU9apC2WmR+JU4lJbBb1zsHwzXJMJgMYo
aX5WZYIlK4K+J1Dvl/T49rFBgdQlWFVhTPHCcBbUH2i1ZQF61tolXn6IHhJrfKsrXIB2s/aRoLPg
J2W2yGHHochXbWaJI8ucxpj8ndYqt4G7z4roUFT7WtWqNUE1iTHsgrIsDnQKvkZGe682w76gIiW0
GCidQzqBzbJjJ3L0BFycCVRZ5P/qerBeaiRPXpBOT6TF7EVmv/WO8k5CDkhLRBCexgyu0g+WYFoY
xRGlKMh9NeubJVKkTMOEjv34apuDsmr65NCjNkkywbomhwLlpgjge6uBUqvtzVb7UmGIJMTzRq3S
GzIo77tCjTZphkTNJRnHT+u9i8v1WBXWd9Gl39qAxWLkpBu3V1E8phyPtpoTJU4anSCHWPhzsB2a
6kZxjWpHyTYmWyB210gJ8Vd2RB+4SXEE8dVfWe19ZFDPXEXdfqLXvwGi+9OftQpIpl/NG+rMSO30
Yr6SN4FaddmH/ZrckBSm3ZXSFCS8VKLe6UpAcB1TU0ynkwfi3fH6UZmOzQwldE6qNQx5CqKzql4V
oT5lC15RhTPBvhv6t2DgoZd3TkZ1Uc9PPg3ZeXByenX2RqVYsMLlGGzI0dpZQ6qvJkUXV22SgKXm
iimuSjPQruSWvEkSXDQR1+5N2k7albzxO+ggVZMwWwsT/Xyf/MMcRidq/iM2VuqEdeFs0UE9Bp1O
ZhhI4wGnr6Yk0LQARnTg3OhPUjJladwcOi5H5lF1eaOCq/bKz2MVX/9fNybIbNim3bgJcVOja67/
vyjh3xIlgHR0yC3416KEaxQJb/k/Hfvn5/zl2F+yDjQc+/RzhKari3/+rxgEYf1BI1QgOzBcwajL
O/1l4JcxCK6KTpbh2bCWlthfqgTjD92iSG0TgWAioaVi/79QJWhgV/9Z4Vdpn6MW4J9O+J9DF+Of
FX6gu4lGtTu8Je/v3hdUtNWkyPfgYRgwFZUCTYHbPNVZFaGhTPvo1WnQDkEIEiuyZzyzCo/dYloW
cxCvu/yXQ2xuSvQePNr2wSjrGOQoLfKpN7WtoIZht9Sbusp+bsziPhvMW6SPLO0wyatfkqn9Ps9o
mgDWbkQUTmDF9ZcwGd9zLd9ZTI5v02RS74lmWUMhXSUgVIAuds7KtGZ4Q9Co+9bQ0fKKtZ7cMRF+
Vszsqz4R0lL8CoZiQ+rirnbg24vOIGCyTuZdlYKcDPx0F/A0KNAU5OMo+IYaoPMie/pBfQkICHlf
Tm0E+7nnUmcABJnciTy/N4aW5D5ri03nQkBs5jo+0Uw5Kn1ooDpicpt2aCfmgfZp5EY/Klz9pH+i
CTCZ9PRroTUs551iVxDy7EVk/IHYxbiSFuNOo5hZmQkesrBlRuESK2QIqgOUAVZkincnUpjLAHuH
paQ4LEpWB92Aud0sWG1q012YbnPoybdVzpyoTAipNIjYi3T3kaQFKLU00Nq+gN6v5K03J7DqrfKx
4RjYKMIEeGqk30TdjGQvpm+iI1CJsPhgG7kmw2RpATh0HNZDzYsbp+Q2kAtBCL16pdFXIQURBIxj
bOJlvo7EuthGVo0dnm+AcKcOSon9KtL+wZoNwrHBQ3g5mFI4pFrr0V2iPOJMt9UQ1kcuRL/ihNzm
MXMMpOKHsHWNPUXqAZZr/WyXOXNHO3NJzNbegsKEHGqi0orD/pAmIbFJaeHvSZxYftiRqXXFEoFZ
NxXHZKXTad/CzxZgALItZ8p1NrvfRRB3OyuxXwGn5WQ0BQj6JwpH6k1YBbE36OVbhvt6rZDorqgk
BHNdwh5RztZ21E86Sa8KHTzys2PE42lFV1P75apheQiz7psapfOmHin5Oqa+GQnSXutkIqxaSGat
tW+K90Rps6s415gXQ0Xe0SWeTrRK0YWH2r1bJPTB6j5/CMNnP3TTo0Gxg2gMk5luG66VOBNwqOBx
kZsTwyBHEqtaYbypjHez2lG1o7xT36L5y7fBgisnpCfMOL9tQXmU9UnC7D5ExXOYnOKrS/reqjRp
cUR4lms3hzNo2G9ZTSwr2kFAUELxasBzESoBVKTkW03mTzsfr3V1AcDHA8YBjC+rkXremmA9hHsN
68kyov0nqFn1brnk5GGPQWIT5MzOMBGSRvytMp3xYJcEHNeY/sYup93bVwH5ss6mjlyWxyExoBSP
u3WXMrOnh1SSvLEDqcqKyVFfkcGuCzI4J4e4CVWnuGf+4BsnNqPVxDEZ7tq2ONQCgTKtM+IBAtWj
q3MYOWbrYK+zUqS0UGjHJBrIrwdv0XTj3uyYWc/Udz1LhbncRRlJC30xHKhOUckNb8Bf1+vQsXtA
+xxyMIPoOKadvnZy0JmFsTRAis1EiuBWNfJxR8nHUzp/2LqKS98k/RYUgiMsH/Udjf7biuWZEpMk
28CJF3CmDMNjgdfSZlQg2WcPCQBmVle3eaabt4qNk2fwsU0BZb+PO9SQTxETPTyNaxG3LbljCKWD
dlcNTUHnIHJ2Woh7c+r8fW1M8CDHtdIdOjOtb8NYS65aq6Xf2vVQf1Ed4dNNZyxtUUHFMXUpQAJq
TnduoB4vd8lHNOj+scidn3P+2/LED/taGNYEPZUco47SXyUzczy5Rc7B3axYP3Tgi3Goi51kg0kO
HCq9P0N65H1JTWXJDIxfbU/D2avsBl9x494KtF6gUgoVChwi9Y7G8G0zNwdLS/AO+virqtA4zQzU
4E1YxAP6VG5ITgQEQwUgooIGN4ZCFlVMGJRyU95Q6U8wUSxOioXLKG8knYrVHj7kv+8T7QibOBxK
Txln+15wGR1wp6/DZSQkdueBKN+rMvP7baDNXwrayGAJnJvZnPdhE6X7yehuLzNMOeE0gvBAcKC1
y5HzXRFcxnGVADO17qwg+Nr62T3Au3YdiJEOWHDtIKo/6LYKLqEug2xfJxoT7eWXMwUy/zZ4HK0i
V2mzcZ8ku6U11bChfcqA/F45ORq4ZtoHS0dBAws4js5bi76hjfXqSJHwVzHBAFMcK97FdnNLPBym
W+mBXayhqn0DmGo+GLqSF3uJobK1d7e38MFM4MmtYF5XwDmBylMMljeSXNZlCylCboqW4bEOihbX
zmTvFZA5VWuRwjiSLjckkJ5LA+/xBzSbZILpSZJcGffk9DwaatZfZcVVaNnjKsJhRXES70xi9QdO
zlcVd/A2ay3aPVW2xfS7zwhQwjTViHVmMMHu/URszkeArnbQwg2qW2Lx4cl3utx8uk+j9U54A06+
bGjhwUbLN5I1MT2IBdklv6U6ggyXgYiT383lRsK6LrvnrTirMQGrD71Rd1fyZm4n4N8RCXPxXIBS
NkCLUbshgsQYrLHcZYSB9MuvITln59woPwJHg0SBjnEqD4d56R8Ehk7dQdV+gQ4lnjYArZj7u8Fh
Mf09TMN36M14kavl8B6Xw9tZ4JWXXYLB82wv/zLacC9Z9PDITKJLZ4lLtaek+PMR8m81rlGjb8LY
ayYDM9FfL0xPJKOGyPJevpq+nH5y6/wy57dYPoHc+vA2cr/LOhqRFcfp3w+RW/Jlzh/n8laXx8j7
Ch8FxKTQ5chi+/XTH//lrvzDp9c8f9Tz28m/n++Q39mH/8aHTfkoECUzM5AxGU9pDZf400t/ePhv
/ye///tvH/rpleWuvcBSbaipRsrEvNKb8Dgu8FXCWMdgW6liR05nvZd/QIcINFNuZkFETi7lufAo
983siZOEUz40H234D9uAnjf0g4UL+/vNpmSKp1Sx5uXCp37vIjfVx5aSk10QKaxoqa168qlyX96I
EMZQ7Ys1zVdR78vUoV3fgKs1qmM+LP8JYy6xxmnqWuUyujH6Hvcn0rKtbItMOaZhRMFwuTCD3tpZ
de5VSMDyB4u5BIJe9mU/4wI4lruXpxQDCds95liJUZY30ocst2ihU6JGVnLmKMsXKTI60jRkOJN6
P4QwLV8LEwn3ys0P9y6G+Jzouo21YB8n19U3TlG9QEVjMMb1SvSYkh7QjsazFzv4JEfYNlEfvgUo
STfSHS5vpO0+ZjKMyA1Suzal33OqFW6sM/YBXkqMkmKv253xCWLUaCEhW3HKdh0WQMqW01Fvf2To
C5CucNJe3OcwyltUpAcrGn7Mg3tXSf/kgCXUT6xHvxqSbS4HBPl/kwZvxl77wPMun09brpgIxFEn
LCAPeVNmNvNzaezOnMxc+ySyQVlZgD2K+60XyKtLma8nHyJN/7WefqPnYm7UekGtSGyBCsViNzn2
YfL1h7HGtmmKcd0S8JnF6YgFhBaa1lWk9kVikdCRFXjGh7tJe0PfQt/K15cfybei8dCSwqDnLbM3
/f7sV19w3fL3lLt0/t5jamyrsSjIPytiOPCXRp2kcCiSWi8bd4mkJYgMnUIyUW5qgLaIjIiPyWxJ
sOgIVIBrB1AF4Wx5BYWruuJY+IV8JDv/vr9z/8svNnL0nylVbgNP+NoME5ezBGVJLHmlDuzxdci1
tOQrk7+MPKwx1xH2wfJiseXL/438m7y5sMgvv+T5gF5+bPngT7vycZcv5l++FCkDI3OPa3nKXVqI
cjf7wGNfjkL5Mc93zlFC5C3U5/PvFSgdFAFqgJfz9RwWID8BIcycaudNeX7LT8PM768T8AMfXz4q
KImwHZknKm73RZJUJGgkVHxl3ki6BWWTYobBYrySxVfu3LBP9oUk+8qHnzf95YpEnqrZMaeQfVl5
pMqty83lPkqkxnYSGmizyPs0Bsn/WNsv6Qly80MKw/nTl/NIOtH1WLQpSrnxFifkvLVG0kXI9AWS
aBnfHflBKA9qDl13+WVLzobcunz3l/vQuLEyD1DyXR4s3/2ye3mu3Lr8jJc/XF7v03Oj/KlDbskY
BsVBDpydHdI2lPvyzOMbT9qj3D9/+LkUFFKUAbjM3wEIl2PLnd+CBWEqD9cIE+3EqcRvEHYdUxl5
mP5+U77Eeagai6nZw0xaX3AnciyRu3JLUl8uu/K+T6iUf+Nx8iGD/w4ZJz/I95efr5cH6OX0O5P4
zwezvNfV8m4+Jw18ftTlizg/6/Orfr5X/v3DnR82FVGjMrK+iFmNz1h9eRmRA458W7n16b7Lrvyr
JmeBcvNyI3+Py67cks/7l69aXoI45KPlAz+91e/u+/Sqn94pWAb8UQUMHXZnYhK4nL3eV/NOnuuX
m9nRy9mTaJ/LnXLrct8s6c9yv2p1zvbzI+VwKweEy0M//EVu+gbkVPoSDMnLEW3NOVCHy4nyYf+8
Kc+rD/fKffl4eZ79+UzXhiGcErg4C0p6TI6rdyyh2D2Mu3ROLBZP7dbMiTVtK4pv7vCUjLnuqU2H
ML5AF+ASTnhPXZi8QEIhnsqkORiVTvNYWNNLbuR7IJDKEwFA7l2vLYGVfv+I5DbaFvXobtQ4QdxB
C1i1zId8JNpU6D5FvSYtT/NEVxRbU3xYPFezHVFupE7ihRPkRKenX4i/dSX60dqe+T+f/8Pn4WSG
YAmlEc1lhgNV0tnl5VVeWC8354yYy/75kiv3f/fwT/fJS7e87/wOv3ve+R3AmZ6sZoea4ozKkFyM
D9iNCyfjDOG/7A9y2UI9/b/HEZzBGcsV9vJwy2xRWlt2uVLaZVCTT88cm3BM+aAey8JWG8mdWl53
kqfg7zejIAVVSbi5iGooAUVEIuw0LK6EboXfP/DiIXy381OnlPzQxfMQGxBF829JlhrbqKn3FOzs
qwEQqMc6Cq1Yazwj06YjbZ2c0b3R8/4tcuLy1VHwYDeZ+WJ25oM/giwAl+ctw/MmYuq/H4RTLIpQ
2odRPtDanpt1J3CpQxJr1lXTNV5lZrSPY1JmK+qMu1bpjvWrFYTmVguYGVaK0/IWd4QeB3tELMkG
DToqwLmFIRSCWicKlNY8Fn6BZQtLXLbnEv8tsbR5HeEYWCuK/2x13UsQksIUpHSyzSU0hjobVb7F
dUAhfFU5SwXen+qVa8Nas8dRp1Iw3fQhqFXFIp8PNVKx9ZPAK32KFlPJFioFslWHGYITVhKj8dNN
bhQ/gGXeGgp99Llvd1ap/MoUUuQyRYs2Jfl2uCqfU8sgNJfCXFUW9l2PDDYErEpMgL6wvzdN4X9F
lnzvZJjR4girBI1xGgeRp31HotLedBPCY7dSt2Zsbu3at+j55j8mpzyYCoClIhzHLYvkDrJMflcV
qnvLuu/ddkPUYYXtoAkuPFq1FD4GvI40lUssA9R583JbGZTXZiveaj5mysBJkQEr6YZlG5VzNEBV
QZ4BivwrJe6tbUac5xZmHdNPmgikhALTKMEYgG8FgKrskoCyhQAnpbdUPJVcfyQC1zmaU2Ws7Txf
11Xz5M5kWNp24KJocB/jsZ28RG2i+9jsvoVhTC7BqHwp3Kqi8S6+KAWZa7h7DeTqYDE74V/nRFyQ
nIVmsNQHMqUi9ZjXpH3mvcDHNQAzdau3KTOhxc6Jti5HhCeTlTUnWwB6s5T8pXNuEMxPZM23qGUS
hUK5sJ+ySbyx+mRVaaQCuHC/H0G68N/Fb+vnlJk6pUCI03+noexgjiJKPFWsU6VDi7ZJrV1G/1Bf
Rj3qTesx91LS9rBD5Ke6C7AbiA4tS1uu9APdReKuy+jFgBywhTCLFabeZ7cGBBrWufQqXFG/zHrz
Y7EFblJhfTF82jxN/sMuRfh90tXvcTnmj3WfxFc5KOK1VYg1h5wAFUutnH6LZ9TD0Z0j53FIxcke
WIT5Rrml63waCefaD9gWx4IOG3mWSEO7n4Ed5XfJkPxwxLCPGpJg47qgOddaNxMZpJpFIF2nfp+t
XLtmpEioIMDU4TL0gqcYrQlhz5u6qr6lsQlQxa1tT6mxszTxAQnXEhwSvs0tmnNXT6/cgrjw2je+
FVutGBoUhM2rNdBKiKdvwWBPhPZqJ0TFr4rTuZtCiRhR+43aPEzlO+aW8D5WMzrqZT5uAxiOJH4r
Xq/X9cl26tYT1vCi2RYHCTXiKYrw1Sr2O9Rf8GmIS28tk16/BSrYJgXS01WbED8jW2PkKDYF7jHk
nJpHCBF6YdQSdayKVb/0EtOSEOOydH9AK/iVjQNGj2k+YSa9t6vkSDl23Ng2/CjWmiL96kZcDXus
GTWHn1IrjzB211RK94VG3TM3zZ2hJ/fIRBEfRjdc/iwzWaLc7UPA77ghZrxQa+0dhVe5qLdzEpZJ
oSaONCXCLuWLVER6HOIePBdvR2L7s2b2X0GoKNt0mjajxuDPBPMuA8AyjAykujKjSiyzcO8YyOoF
Ukqi+4CM2bb53JuFelX5X+eZ9lGK4j1rng3mOyvNhW+C0OPo1EpCEcS/1/xoU9R+TAx7C1puLo91
uhTJIZwd60JcO120N+pyvDFGMm8jAxNWNHFdygJE7DQAphPzGZy59S+jMKw9ALYlyc2b/ZKERj3J
WMEb1GlhVLZ1HXER7vJDZbAitDSShhXBWR4UAjyJBp4ToBZEnGG49su2Wjk0mbclTZvILYkX6kZE
jEvaICM/Z2A30M+msLuti5jRxTZoyo5Gu3bcl7KlZ6rhQYFhE/xSgvY9mMnyanWCdXX7oBegU4xa
245Gknghgb25GQbX4DWfTLUkJm5KkmOn6Ff69FY1pXKTQmlOQWFeD4rSeUYW9weacvhpemBWsbFL
KwZLhoaVnfWEJS/p2m3dHJ3ANlcd9f6vjI9Hy80I+FU5UPMJhojOYKUJpdzodvJAZX7dImPaqXxj
6wRk8E5PwtdYFDcx2tdVAvCDl1w8EIF2rSn93dzGR7dmeIM89J0V866pKNa60TVNcWx3MdJU2no0
Qv3gWrO00usq5wZsXeTpNbG8IEzoVlnjvRmZAMMAsXtGMe/1PHePgPTpBY+cjkdVeUoF325AmR4a
qWV4evQVOZWzSd98n66+MmMKGGMm1lHQ7aMJjAoeq165r5YIN8207kci0GnMJWFA3Jzt6ytHmxB0
cYpXjrtppqV7M3avdLc5QX1eqDAykIKp8MxMPCVT2N4HPtwqrdB2kNcPXco3lDO41O4YH4VauSvF
39TlCcK3+xBEAcYig+CebN5oFl4RG073kBUFzs1hH6vTVUJHOQVcFgfmHRiBnmEcIStXqCstW6ws
BNZvejPZ5BoU/LLFTOpHgqFvjh47bcKkkVnMpisYAGTSTisBWGajKXjEYUI++eLOntObZOiRV7zq
7px4k95T2tIqbCfzuFExJ1L4wYuE+qxcQWhaDltYsV2Ev6Qnxr1MjobybcLmugt0PJlaCrWwj5qX
GVVoVevzl3FS7qKm4muAzodytVjsKMoux6yyGhzzZUKpMWblcVBSgTdXwXqHvW8f9cOz04R7YefV
oQUo5VkLjT/UDwS8QQxzQnKpLTxsSK53ahQSwa3chR2CKeZNpRsg4SrnB1SHVIbTUIFoF6g3tuKP
Nz6GTTeh+QQgH2Hm9EalzSc9IvxR5vNpJA15Q7+WbyIS2/BQ2KBPi6i/nTNCzPRHVBLEvUSmsh5b
LqipVWMQrJlglpi59I5OcFdxCkaEf2fNtx71xTowyxfH7IlzsMVKRWftuuGvbEpeUJqgoqQucarz
9kGbdHcbmr25hMJ/D7Pki4mPaYMgBuyNDdOrwerv4S15DO2v4KRy2tHgm+q0tDaijE6ZeW0rr1CV
ql3UMdmflKMyzMNpWHpVk2Jtm4J5S9AyFWM0JVIgfIj65mgXs32wfcxeCa7GaGJQrsB5ridh0/VF
Cy06TD3ZHUjIGJFi9+xMzq+6stBwZ5aOqrLiCjVBwsUoW1ehZznttINiRZoU8oWkKw+RcudqFj7b
Jbvc0eqDZnf4MWIsuMFoHbTGNU8sLlgzZD3VZXR2AWnx6Ne3yjesG0zUoTUeNWKs88w5cDU0HiNG
B9s5MKI/ZTN4YcpUR7W+S0bV3abZ8D53xi9iMRbd47yJYuRDmbGEbcfruQR9q/TutoqLtdUhvStM
dzoMvn8DRAFqZHWwl15hRL9zXpIA8riq12qoWDAgUTxm+jICMfjpzXDXjeOVyzyIWVW6m5upXfNF
cty7A5PwRN0pI0JGvVX3Y5wZ99m8RvRCIzTcQyN+yaf6piGR4KYlQmg9hrVymwZiW5f5FjxXedOy
gBaOmt8k0bg12mVpMlRePDmvGXbMNWCOFrU/FFg1cp5Cq1pPzABGv3zAY7crhLEz+hYDkD6WFGOb
GH/8cErzmZzZRKxjC85dJX7YmFaxgMUsFvAVbFGIZqRyxzuWDd+qokVlg+YgxSDoKckAK3Lg8inm
au/m9W7sUBK4NllBExayuXsaEC1c5fFdp+rLDJ1ocSfP3vLMPoHnjD3TrRLoZ6gsOmH2R+rwxA8G
h7TjKBy0dr5x0+xx7Jx3AA/Dt8Jxv1Z1ij5XT39EsWJhs8eQw3R3P+ocX6lxUyfQ+tLa/tqg7KFB
KjbYedKrOScAIddzT2mbYauO6JJ8uA4iJx2+hVMI1M/Eb5t544zYCZ7YEySBaNuokAeLKduoDlV0
Ejm/WmFdbdQxRbDNb2mZkFKUooH4OBHGOnbh1mI+UE8EpzoI07wCzDGYtV7RbwZ9GMBDpuWOzIN+
leNVI0zZG7RU7ALbnfbWHMMmxTxXW4hVI4OJjjaOpOiaqrO261jZ9MG9xvVmq9gDfZiUS26C5ksQ
dEd5E7GKAE+pEZxs+h2XsxbHakXsdUBYFknndrIhco0cuCy+gmi1H5IS3XuLwnNqKT6nzomQE2AY
sL6+ZiyXyOlSvQJVmmfWder5SNjmvkIEo7bZXo9wONe0xcZ6AKIYkzSRBajHmAff4su0xpTFByNZ
mjRXpj2ZeOVTn2Xi5BOLPiAAD2drZRmsknun2WURo2aWTfupie8zyy42IVJ2TmrQfX7ER2kJm/Qz
f+uMugIcSPXssu7v40Xx7yPeCm2Iu2qNOk11IaiwOueE4wjciojRP4D3dRW6hMP6U/qsxjrDPBet
IbSUHQ4tuiMO/rm6eBiH5tmJHkKjfY5bokW6gKjwxNn2eQyoFUpPQIq1H6OXD/jxDGdeJw32RKtb
gl5sfaUXUHid0MUO2IQb+t73QgusHYqyfGcbBMgIkru7mnw/McMXJKgcOZ3PZEbA5VgPwWayw18p
3yXIhsndQWX+GQ3Wd/r3OFdDHwN592pS5Vr5VvpUj4Bq46lFiB3s3CzGgu7n9XrovuHc3Pa2e4rc
bWASPZNUrXn8VVVKcuX7pLFziXjQWIJgrorLrYEoPfADskBnftLSxBvMVTgImvCmKwDlYRfBZ9vN
aPBq8kO0Dnpk9y2D23xT8O3dtnN9o47R0hEobKogOVjdLiW3odYfY2fpwVp2sBbtUoOYbruqqLeN
0NV1VI3lKtdFsLG7OD06MD6lYPb/vI//9xIidQ6Vei/KCR0/wT9Ssvr37v/7UmT8+8/lOZc7//Mf
e9fRe100xa/2f3zU7mdx85b9bD4/6B+vzLv/+enWb+3bP3Y2ElV23/2sp4efDYThv7S1yyP/3T/+
x7+pLRYukLD/QVscvYdR8JZ/JJ5pQj7pT3Gxo/1hCFZSwnDxX2pYG/4WF7vqH4bqCBc+PLJFJMQf
xMXOH8Jx8Xparo5MzRR8ir/ExeIPwGmqDvBG2NBSbPN/Iy7G6vVPbTH4K2TFmLksAz6eoeqfwsGY
b44tvSdxVHzxSJJXce3PPTgk3aSi4H4nO70m/pLxwIbcsSm0aL6tqymkACFu5B6BEM5Vlrr3E8Wk
+yzMuLLNw1HumWMqWM2iXhRl8G5k6s9ca+4LRTHIp691b2Z5sQYqxfJgsDbdFGZHBEDYvSskr0pG
WW5i5r/Xq7x6GMf+pUwT62hb/UNTN8GtVuf6k08m1EoZ1QZSPnrEYshu+a7vmlYZH3Kb6bmFLZDS
l1qHq7rL/GMbIxIMtebW0CiA+Oou04LgXphdv54m6jqR2TCnnYfwzSJCMht7ikBhr66nUeRYT+PF
vu1oG8znxgG3sE+hUTfuZ/JOCf2x7npfUx6z2HzTzUa9H9EDHZnO8qGrd6sIhkf0HMNujtOOnCAE
GpU2vQaqin+moxRC/BHVy8yqt4Y2HlsNwESaNtZmitX+MQtITWShdHKW1S8GE5AfS6oaPx+dS123
b7hOtmvhsyw3RByeHKO/LfHcMf2dDoL0ImCh47aE8/Bzwkxx6obGfXRmy+s0rdj1PQyJJonV20Lz
rfVQgy+L+iTZBFHTnyBsPlpqiM+Gix4TI5Hf5kXqJXZmnSj00VeNnNPQjFd5COisMzFcFTz8Jra5
Ygf1XaT9ylGiRp4bG0C9FCJH+N8dVCdAITfzs4RmcO8ManKd2dBKmX8+mEOLkVRrb5BPsbokLHKt
MJG9d7nK92YcX4et8ppOMxjZ1q2O/oQWMK2eA4TeRwEf1gvV8mFgtuiZdtGupj7Bb55gMtVGWztg
m6aFqCEhQ0bpYdgUd43LFIHVmrOziVlZTfptJ8rh7NP4x1D6HzkpcOTBtgs3UP98wgEWNMBt2qqj
mSa+g3+K+Z2mo86DZOc4WDbzEB8YC0rDk96OBYL36LpRu/Bg6tFjGwbikLPYI24WbaKBVFkEmb/5
MGD9BkSogXX7b5/IwPlgw1AE1kdZ/JO9QIlSvVS6Iji6AYtq1tTx1jRL2LDl8NAlmXFQe9geDYYZ
b7FZ41hU7v3SPNa9YDKu118pulhMApkgpplzVwHJwJnsB6+DMZwskHE0kYYX6Hk4DPU4+OK+ly58
FENxp2PfwX4TKGiQzSeoJ7nObeKGUknbU/hreUZRhNdWisUU/c227Xgi6JZ+Df2ftSGT9oNemgiM
bAWZrNnNt/YUY/BGrzFN9qHqe2edl7fYDqxj2INWVPETenEdUMRSDy08pO9KP5tr1VdsKsjhdW3M
8Zega09MNm1YqDaeAuS8myQR+gGg43WiiODaElDSWX3SvSvD9jqr80dtUl4HN5genJpQlFp9TrTY
OKHAusIiZ9zNNVHlPomqZjxgRnThAMSl9oWeGnJxD/+xehDB8DDiHtsjn2cpCdgYuRY+RMUmBm34
lfk6uuC4e6J5w8kdCVouutKvG0TNE/gFr7PV4hgE8cmKY3ejZy9Z1gabaMBObaRuS1VJvLkOOJAi
ny3oiN1Xe6lAQG3Ahz1U6zJz04PCgnlll6zzw0WrnjXzhlbM0WhyrNfkDKNN1Pv73O42jZYf+EhE
utDHgbI1beIYK7xZDeNpnDuNrHhqLiU03H3M0lwT/Q8b954XxYXitSEVQxEYG0qmZKUr9inEfXns
63Tv2E1zDBNn3VB6OUDgxpLX1i9EaC7LBJTDaWBZOyPsiBhpZ8UzWTuty44XjZdzpDaV/aziYm/8
6WsfRkgtp3jb9oZCJW5iqVsZbrYeG42EL7o9eBddsONWtTJCwzhq8/SF/9PtbPuPhtW7m9iI+utG
WPgwK2cJARA3qYHXtkMNb7vAslqMH17sQjbS/JqgRe25ryY865wdnjr5Nm0dFVhlC06pcNtjqKr7
An/yyfTt+9CKk21MzQkTAqXjynedU2BGeM5dBRDLE4wJujounmxH999YSUfYMwKvplWwI9Vxybh6
VDpliWu0q2sDV0+XucmDmePUbot17hbuzh37cp3rtQDj4/S70QA2UjZfmlaMDw5WV+y9nLyNMl1P
QUzfa8wP9LzwA5Tmoz4K43butqWY9UOja+9KRflwnPl/JpH/BZ7rc2Fi7lD0fIdyFHApbMbTVK9L
MXqiqca71HDwFSX5TRnXyhqQhLvx8+hZE3Sye6vkdAgXVls8UWEP8Rk3Uw+vC7hV0QpY5Q3IFaWP
sFhozAWcMvdaByJ0RnnFa7hKVWNtPhL5gQBSgQ1QpPfMSZpNLlSDAihmhImo3o3TFE9BP303Spox
hh7cEVlA1adSo13ELHOM8mgHUfnVVQDCyZGnmuvXUHUAooYKJVSzfu5z96npUNlQ+Mp2Y/5flJ1Z
b6TKtq3/0EWCCCDg1ZlJ9u5djV9QtRD0fffrz0cu6d59XFurdLWllMu7VhlnQsSMOcf4hmHTIOd9
KBtcf4kxbVdHVgJsa++Er6r/0vi0/RzrsYP8suaiqruoRwU8yY4OldvtaBEc+tEEwBoztIgzw9mP
lf2j0py85Y98EYCYoY739RjYjvV71Dn3YhuSWxj/1K12d/76MBZh+Bi7zXr6xl44EPTZQ3C6rXEV
3te7xqbIaJW8VNPQnedOExNFfy+3HCKsx+a9HMfkAJPIrbAqN2b3XuUIBRoPJ9RSYw9JBjCqc2LQ
WHDkMVmfXGHPpxmv/64asdCGmFSc/NkJiTEEaE1g7OTcd2OhgtsTmeMxj2dA/Uo1pwqi9qFpVXMA
sX5fLmX1NDSg1u2luVRzBQutm+sdGwddv7r7RSxke5/3uFBUTxdYVPdhY3mPvhkRXwBKYlNFIwjZ
EbHRIPvLDFKda2OikUsIKO47PgDCtkKZPrs06+xqbs9ZRAlb6vjY+YTLqhzrDEg/wVzJfyUwyoXM
mgcyW9QFv0tda/AzCYSYImIyFs4k0bZLbDCtNuJz6iGO8BYmlOnoBHOvfo8jz1/cpQvTHCaXQyF/
of1PDunk1Zi3J3vj+hHouZG/QVUSbpLQKQhswkUt++hn6qcFsTTY8ElX/0qoN70F2T+VCnFVwWJy
32SOOGtQMTAeyHPh9HCkxUnIBChSq+38XUELIjBGIg3oapk6ORJUeifz7NRmAj+1PZfk3+DlcmX2
jWb9HNiuxFm2qOiRocQVhD4FWea2lyEBObYGylbioYgn0tRbAYLWrHlMevK/kFcSMJbDC2bMdj+a
cX1dSaWbNhq/9Z0tMA/wEA5dJ1b3x4w/rLu4rGmBNzCocXjHNnBfx6ANGTPBXWODWHu1tVT8bgYP
o23UzpE8QwZ2SU23CFrCxUjGJ6MkXfb2pxFN2sZWld6z1RT01A37JRPxwYGrcaidQe8LotmHPJru
uMfAzqA03lnRdEx6ET5F7cYxzb30vPBzXvUS5yMmg24yH7BMoW5IBFxZh/wARSLSQPth18wcS9Ds
83tH9tvcvFeh3+3onPp7vS61PQ0AGCQOOh0epaPVz19kvsQXQfhpYFcWZmxB+zOBUejWPVs8OEFs
789d5/1KiSY+p8KwXtvBgu9E1ZRR0lK3ND8tCG6ep6z7SlqvXE5yINvi1xSZHQRh58hkiE9wcvN9
FNVvbWW5e1zuxA5NYbcf65am0Pqx61Ho+2WcPqVjX21Zikw97sAp+PddbRzLuX5gYvlbm7KC/Dvv
Te5VG+bM0xTH90Obshks1g+af2eCPuq9BHFm8JDxEMLd6CayZHlzIS0FmSqMZ7Yu252t+wLvosmy
e7DJZt8y+yeDMc7U0fHzr4Ahm3Ot3aclrotnbDvsgDQ8d2XeI5KoMKM7/vSsTdHurITFQsJqxEmK
48uLmkD4ERxGJXY+8GHwbt1jPjEWGtxEB/Fqr7699IX5s0wS/roRcwAjnuoc48BJh/yc9MQEz/wL
G7EMMCXAfxmTDfkl5jc5TPXk7Lu2APrrOuXlnwNko9XyXEC90g5UkZ59udIr9m9Z+q2mGtxizGjv
5kbauzDOp0O8hPDYPAHxNsQR28RFABCVFnaVVozUJ3rms9sdljz7FYauvwHnMvJXmSsjmbGPWnVg
ZzAd+rqvvt7uyjyK5sdhjGkuYsit6uoRr2O+wUJVBcKZvseckDYJk0H0XaaAnUflXdlzxdi0/iw4
3W1Gon7vqK4rfCKltRkK1/7GlXF5HTjTiJp+27tQ+5KBMfmUzXGwyPFEz1EeO68tdlG/TkRFeiz9
Ef0Qt1I8jdhRKlmey0IuKEGqbo/tb73TF9rw+feQFOB7poY9fLL7xjvOZsr0CxrfsR3cZ2loEpyN
7ByBR5t6YZ7sRv+ydfmdI65N4GMNeYGu7t0AlC6p6pQmaZJtx3R0Az8GTT0SVp7N+H4jlEpscjzK
fN/dNx1YN5eWNn0xhhC1g9ggEkc5DNZl6MV3a6bKASGykbMQu74CxoOsacFD5yNh0Wiv8QZDkTap
rRyiQrel645AVgQ2p9h7Cm2MYvbo5/u2HcKL8+6xst2PhfUsaUQYZH7heMaWhdfwmDll+QkW5ITU
BOrZ0ij5ME3vost28qnsQPnOeb/gLRb3fkOpwcQTvERzN1s56NOG8oO9Qp5+KGsy77Mhire2X7vb
wmVtF/1yRIvKluFGX+vca17Slf/szfu+r7NLRJLcRfJm7Tjgg+BOiHyOEogFKkqsfWvbv/lU9Ak8
B54qwHH03o82xJmg7AtCKVsUyU6cP0E6+RRqUmrE0DmbxF2fAh9vsW2xAPh5/T1MW3lxekRXra3O
VprM91guisK7ZiPBdNBRyGJsjPZiOeJa9mF65sK+hav3zglFvu8XGuy5cOCJUXMjm1mdpvZjR4Tm
HSK2GGY4j7cENPOJKvclY56tGHQxerinBkgvDDTgarQPs0VnGun3TOApZFRVZye0K3ITFwnZPEXF
+T+7OqBTz6Pj45j1p7NT287Vgr35TzVHfpNCux1ds1AhyoKGFBBzj/WX2n2Xm1LvFQbGi5kamzHx
LFQavCx619h2+hDGFlrVRCy7vis3nirNg1twqE3E+DMVPEnjQMEoqK1WWcvzCHPmPDYtLem17aar
tfEFGZRagebNKrPhQAEWpZwH1Be2h5ebJvotXFRPiT7fvqqtfBsOGuENyg9CtCvjLvbK+kKF5h0k
rXHNbOiZ/mTx4PQ5JzQWgk2UlPOd4HvQ9fpvMkzSR56V9HEysXzKnsNjJdJARaJ6qNMxvISisyBA
WRO1qBFnZ0p9piUem11D4ht214WmP+BoJjBd61GiJz8QntkIWYr8mQaoBQuwt3YgWiIcNCCTchXY
RfgVXHwOcW99sgqXWKQ+8U69wzFiUPW0qjKM1zEtPlPp9nu8BAAK8/pYcktuMr8MdzWYuAcrBwEY
ZaEGkFrn55TeQySn9Nkoy3mTYQ/ZmD7UscK3zl4s8odxbXoZk7wfJh+WewF2XveRfo2mwjkhiYK7
Sp7gK6v0cpnL6OdltLV6MWulXuIawY9hFe4xnp0GGGIn9mzjyVM5A3sRcjibZcZJZdVWzsmWtm79
Xi4A67XjDPTMhnJvAOB57L3wZeDEHkiHeAAS143NPJXko6ceGEF+6USmQRn5eEwacZVeY11v90pn
WUdOw08jtfBjVWULvGqakJUgl2ehlbG1QwE/a9BYtD2AtyFj9XA3m8X4yOkLmxcTJCsBF64xEFIv
K/CUSEgViYHXuH5bVLNcGroB18Zwn0NFlVbjzrVLwwys2rcvNflIv5IlLi96ZFmCp9HR3BNsvA0z
TYR6TGC1VmeGZuB+fFzKfnQdECTTJUwhLmCxTIlu2BD2Ak0FKR0VPL+SpSFTYpqXm9ZrXwsKikMz
pd2hbchGU223ibNwxPVPKpON1PHewCqMAk+OONiJx2TkX2+LZcztO62JeRjCZ3KIGMHZdnPIWNDZ
bc1pD2HoV5H71RkLK5GregXd4tTYhzi/i8TPz9nUhbRdwU5gGFPn24tdim6/jOMLagx1JkYMMWk+
9YdbAeIZQPmiJt+25JqfpNXxw8EYlcKJNi2Esy1JpqwXZObmibVdlvFX5RfPk6rPYwHajRX1WyTb
kuqhQjXCDhX4nQclPTq0ND2guEvvaDj0fsxkUtzdgw5s6dSHMLnvoSp98rP6ranMK4Gl/luRI+0B
IcZgLLrPC8u6OoZmOmuoA1sGUN6ZFbSGSI9aKEuod72nXvkY3tWSXghQvnM8Lc91Uz00MWFQTDu/
yMri+fbHqwvHm2TkyD469nKynfI1JN/zdpAs25xzY59/6TwaOm3L4dbIy1WGVmwY+el9u2Yeksv9
TbfLrzL2msBvP+O6xqLvor6S+spIvw5mcrVgUEy45BJ32S+l4W5msOaHBZNs1CIO8ji2ymk4VoYp
L6UxPHVFrK/Emn+JsZpQefrfnPWIB7s6W0vpqWBmHOqciQKCRDdkvo2GhAhmZ6SnkHBWt2tBvynk
ps0jd8ORl2Yeo5qAhaYNMpZxBsdddLa1AxDFEfWec5wIcJ1wAiQOq6dSfkP7gOgG4YdbSvMVKQp4
kQrEd1OVJgTBVcVlmvMWS5K/ce3qszF0xd4TC0ehbEgCy22om+WnOacIm/PsfqALevGVx+k+Arec
MV6YZ23vSCaX17nwAmuVwUIDxqVb0chkRk/PxGqri2Gbm5S98iGe8V9DpuB9lEcqwemxLXjQjabC
Kep2WxB/v0cEI9eWlantvTKw6HTuh8iItrE5Oqd8KhDw5smBXlKyxSXPqtAjKCwkmLeGwajhkG3Z
eAjehpBGZaXlqztynMGOUGwTA1Z11KsaybEI70S855jAtL4hbMwBDI4wjIvDs9ATyXVqISQFVkQX
k0pHn3bSMqPjOMgvHty9+8Z2n8mbbOjnRZ9WoRQfrQ/ixKC715FKeUCq/TNNhi3nYfYsJuaHSdfh
xncgayDsrVowJpkBj1yx77q0lzw6w79VYdUXI4sMQgbHwC1n/59mSh/WXxh7PFdTSuDUkA3oAJY7
7N1EbbtFcso/uTHd8Ih36U42lFa2W/6UjSYDXAxBD4dvS3ypOjk1SGaL+DV/MTkNqMI8xFGYUGJZ
jzOo0a2be5T/GrHgGmqpXNo2rk1/h/47bJk6Rlpfjej13Hegv/LUruzwUagCySLG3co5UXnZQQaC
fWcOcA9vraDEsovdWCO2Kr/F3TAS2+K8lqwcYOjMpyS8ynkonswl2vYeJl5JYAHHTAvxlBhtWpnF
uCuyVdw2MMHW4rWrLP8Y2Z0m0AzwdDgu7on79MtEO0vTBb117iX3NfP4+l52+rl1OWj7C6ORjmOu
X4p4E+vQ/wTDETHJwtkhrFhAm9E49yX2z1tHogd+T5eFastLkDSJbGwOI/MvqAmJbt2DMhNkTfZE
x3upljtT+fow2DJclUEXj+WLHpcbvxSRBeK0lhHHmIhESdnHLzjYEYWMmCjhzlVntb44Wl0xIKzU
O4qWWExPqmyNwM9UdBbcOp3lgVBj2J7DXoEb03DgPeOZ2a09AUS2hGIeHf5o+CK/+OtL4Rqf3BJ6
cdfE0cbyRzL5aj/oY5bqrrOeUiuNkRP99oxOHgrUYjJqPLoZNqenWi0AFcV8l7WROq8a/3C0Mdan
VX1pBek4cxWdlsR9N42o3pclQGm3nsKndtQg5pbvZd35LxCeAWl2YOUJNy4P6QLJia5N9uouNSKd
BBpGUqztI1/sK+amiOu50EYN8nO8dD/SlsM3VZF1EolLglSTT/spBd3jo5/JPbhNeWe17OOwPIB5
1ttkQiqwmHAGhEdagqFrOkU989+QEWtalc4bJdABZl+1G4chJPbVDK9J39CfEfrEvyw3ve8tr61H
0Z8A/058Nayqde+xS/L3phpXRZB4re2frWe6+JCU+bgkNUpRnQW10HmQlrLc2CNdMLl0b65ThIFs
KpodsEnOlijfTI/b2ZcLE80eTGg0LV+y2m130vkiyxQbaoKuWYUQfa1xgioxU6D4Qw5iAKaK2Vb4
aopAYlN3y45xJFNaQHz2Y+TyVmeZOX0e6/B3mCKurOm6XbxhCkyW0i9FJZ6jhN5NWlTxbhnZWPiI
QJVXun0cbBRz2rnwdFhXhFH9Ngw7eJUFVS1yfiI3erEhNsp7niKfHIDBjIIl9aogAUh7lyTxF6Ob
o70CsrMlNSvdVK00sCqohmYcqyTwqXKPztULprCuvlagW89+CEjp9v+yZzIXBaGT2MXFNYBzlAwf
NyCR4rPdIxaVaEpyDmlJX4KFnh/DPh6OkRGL60DYLiri8ZHnEGke8w7GYiRjYfd8C+NvSGy6DTYz
+xh6NE04EwHYocN6tZ2ZPrVPLd8XcXun0Ml9dsqfcxwB5TZghyShPbJGgCcDToz6Lsmn8zRyYjRq
74njG01YRoBLM/c7N1/sa+F28DnDBFsZWjGGfqbaTk1+AdKdMrKZWbiWhIIEwtDDmOfyYlq/hY8f
Zh1rpwkVPpLJ17DTzYs3fjZd8egCCMJYryD3a+/HkHV0vzW05LiRHQyW2j/TzHk05uUnYvXuOZI7
Gvj+1rHr8a4j/JVTUfIb/p+7bWr5rRDmqxu5wEBNPw3gAKMImn0DcWY0k/Y6yQe71QFKSXOvk+gB
Y8yLLQaigNlyhz7EtMRt7rrGzxAF2DY2UOTRSUy2tcOZ3GivHWdb3ssWSNvBNF0F04XHJzatM+cb
KMMI9dySyAGEge1ejaAYhieVJh0SAFRN85D/tExkQgnlDqMUKAXougoiUq3cfO8MSnOG75iqUUHC
RR0YHxhZTk8cPSkHEp1V71hbBI8MpYuNVahy/Dt3rC9mnobXOHb96+2rKDIuqNT9Y+dOvbmVmRwO
6Du+jJH3NkZ0CRwZMhKr44jRPi+3r24vxtKap0EYh2JqovuowNEwdfHPWsoUM1NWx/dVOB7bcpgR
qKzfw3gf348t/ixoX4hNZYvbwl1R+KWqzDtJBXZ/ewEAGAU9epx/vgf5FS1ox4RE2VNyb0Zeck/p
vxyjKEfnWiT3/+/7t6+g0bjUBPCkPRWY2qCd0ldecnLc8kKYEie0sv7FRs4SW6t5rSHTTWcUZMEM
kxnw76tNBKTpIGkIb+tQDvRYUniXvv1OHAlPj0WQDtHzBzKDE8qvotyKpW6IV6D4NTWSSAPx/84U
4fiS0pq8DLraWqb/7LpLtJltnRwEK0LY0e+jF/+Y885uDBbB1svuNYiKDbys95GTF/kP+q00q9/F
qD/JMT5w8j/RTwZJ5c8cnmtaOR1C/UbiTTUa+2xhAtrmsiP7oDspaDFxN/4siq+uO3yzGP71UWMd
RhCyFqDdTH3OLIexGjHKTeRe/JlmMWc7qja3J6iqiJ5b5qipo3rCGWqsoXTO7ixOccq/I6oLnYbh
I3h0cKKm5rdigrkVv/fWd4TUJScp+1SOk9oRVsvUZojynZ+k91KAArAH8ENFn2EdSAh49hNh3U3D
wbbL6cFu8CzY7tfFyk6z8nIssjmSCk89ZaS2sxU39/COA46t/UDCnUlvzQ5zxtG+cQxXDHO/dqJj
p38KaYmT6R5iLMv6e+MwkXf1WTqVQrdCfQCJ9WB0Nn28LruomH8QDcPXgmgpcy5alt16x6axoXXs
3Hkt/6YJgd7HtJUaMwSv8ns2IGJOHFliMgCoZoTuJlE7rsNBcp9Od2p+nPzvKciAu6gksAYkhwsB
C734SJhRJQKmVtTDOdAF0eMqYZ7HIUdC/gjfqPMgBg7Oi18plJ3650Ryrlqfi8aMNyTpwIar1I9F
15gmsjTbx974DMr5nsj1J2bH9UZ05E4Qs14HbhOehVQ8Bdj9WtvDxL8qAOraefUYE/mqo8UTW+NG
xc4vP/2Z9oqpaUs6pW4hvNE71gTkuIc8kvNWhoAjK4TEM9Szndl3J/72y4hEFvJafRbJ7GNpbJFk
ZvZLvErVLbc1dxURROzRNu205rMoU8ghEKXZO345yjxQtgciBeCI1fTICk8zPg4wZfIJFCTg5kv9
LBqnDvLFCbyQQZI01BOWKCYKkaro/yLpHaJqxznzpzXJx76h+4hZb0vkdbcznQ7hlf6lbIsPUvdb
hpVeoCbwmn4bEUVkIotWzV44xUNLg0e6k8uUPveCLjXfGUp+5X2FcSNXS0bsclOVnUc53zGg7w0i
OdY9pqSNUiEFzoivZ3Hn8wlXN0qPY3ASuL1RcR44cxLnGzkMYSqa9ikie9J8DqVRZgHpF4+tu55J
UwdDQe37WzpobDiixEMk2+bFFZTN7RAUid3tBl0yN7RbsJ19uV1ImM4ztsMxahjQu8TJTGwVkaov
UaOJJUVjnZJaBcB+A83I2qKp22nkTbvEq1YTxBOB7jZgjYxoHcPfKZhaJOtATo4G0OFkC69mSMTc
6VJwhF3qu9FFQT365vcuI9beqintU7wCOcyrjVH9nJNSbvKKpv1CNOImD99K4MlZTi+lsZpoy8D9
pbdqRN9BXhIMHGVMV+ZvKJu+paxod8oBWRYjqMnaxg3G0HyvZ1o+dDBw3chP/Qi/Xb0SyNQFSxGE
wpsOSnXXMmdUC2uQbO85h4VERs1ab9qj0x21O9yJhSLe9MZ0P1TvDZKXzdjFHm9P+zKPOBRlgZKy
zKOTo/lQXdMN7DY9crD7nCTpdyseUV6zGBcNUQF6jPem57/OE9Sm8KtgJdp2jKNQa9vPJu362KO5
bHucfHX6pVzqGKSo+FGV0aeepy7xBVzUdKJQL5f33M9/qaFFJF+eQ5jcUdV8zd0e0KkcGDUsl7LB
gEZziGZEM237vHNwUQ6PVruKqY1QX00+izwkcimzmZtXSXmhX/oTdcB7tMZlup33e1j8X6HDhltn
RjA2nvmXmMVV6fqf6XYCNJGS/M/yFfSkP5In6xIEfZJV4alPiXebvc9EMHQbNKPZJh4juRcyLmhL
CJu1H2tRBqQ/Na4pB33SWejM2zhQEUu68T6iOvp37dxHMO/t4hyghgLGr1DET/5vLZ+N4lzFzBJO
SevJY7O2v1xfd4GKbfCmmn5+5l9viRh0tLLN4MUqWPQmdxnMGvAeN+MSckTJrUsH2W0v5ue/XOCH
bMDbBbqKy/NRGgrzY6TxEJcuWUhReLI55kV3ZUM1UcRBumhjX3Phm7gdQbqFTBzNbETf5G6kkOX9
v1/GHxpjPkNlmhafoyU93/6QHmoRpGRESA9PqGkYUmCEK7W7LXPnvXQpOrP1w6zIjgnLLPuLvPFD
OihvgGf6Hp+MR+Q0YukPass68lWFOtg9yXUk3TIuTLT2ds5IWuOy/saRi5ekVaX3lyxdsX72/5Gl
u/7kNcXa4s41oUF7HwJC4SUQkZDlDiMoXT8g+zp1o7EFcGAdukjv5zFn2Wqn12LxfuMOaLae/Tjf
qj0oznQMNUbkLN3O/kD/DdooM/j+nCXNcHWckqAOini0Dn+Tp0rCtD9etiSs2VNC2twyH+Wpc07L
x6cyPsm+ob9iLKdxVRCUDB0wo9rDo7Q2TAqaAwI9eyEmLBRLdkGA26AAHcigbTk7ixKQIzN3o+sQ
XQOqTEXzVHVVd+7NClYq+j0ljT1zY0TkC9gyr9+PbcLAgdHEHZEw/aUSMVo5ham2bhPUE4mA95tf
Kbytv4Sq/nl3eg6BTGj1lBIMGT98UGVh17iQQDj39I3vWh7gO1PWpJn2X1pJJagbGsCWSj43bmoG
//5k/Lm68bOV5ficSRyBJPh/LyBZKEbU7617skx3VyxTGyDSJNtPhVu1tk3//ad94Iivt6SjSA0G
Sk5OqPMxxdftINiglnRPWhi/xrJ6Q+N9d+vuk7T4myzNX//+88SqHP7wDDi+LU3pIS3GsvDhrU3r
vKbzUTqnNAwBiRjJhpJ4b5HCQfjF2uxYRwS6pO0fGc9VBVYqFJLdFkTv4TbyqhtlH2VUPd9EozlZ
lxusZzTgQ3B+jh2kLFhLFzkPUVufqKH9vywf4s8F1MMcRWw5JzHJVx8+oEIDDxmx68E1M+AelLTv
k7Z5tHovOk3Knw6WZXyRDMJcn2kugiqseflEj22VI44eCpGq2Ldhr0nkm33GGe7VM6pPQlfR61K8
hQ4so39/0//L7bzGIFs4fyT7/cf33BejNpfKESdaDTT4HaYdjlcXBxSARysEJlGsRgda4VFunv/9
R1v/Zc3jTlaupAGtbPfjfqho3vKzc3GaVvcAzD480R7KnaGB6CKZ5ofNMF+tzqtIXCKXJF01tc1k
YsVUeDn/cjUfspLX2x2DDMuwDUHfdT4mQw+kyMvYd61T5tasV6t6aFk1P4/cf/F+qd44lfPAUR8a
yij/8mSrPx9tH5eOg6BOMbD5c1lh1oW9NDZPlWkSoNXBcSXs4ovjEQOTPS+aEbTEgnyXh+sIx0yw
CGcRQ5LYfVda4Ho3rO+NpQ5LXzoPgzzRud9oq6lw/aFmiNxkCDSDy4fJth6XmNAtwklPkd9Dzh7I
THGgw/diMPedQ5RnFzNyq9DU3uOKX3kRawSrcoK8btj9iOva6TLzt4mdPw+yO/S1X5wZSqyDP2cm
3i1kBTvYFapZa45wIcdEyWYtZbrfWOxlVvGemNGzWLw2SHwGhaMVHqJu43GjbLWKpkuUCHc/TjWB
r5VxseQwv0+jPBgJqiTIHc+NQeFGUXtph3FhLuYz7Gw5USW9uRDwO3iXQmUvpO889m0MijIurL/c
Lv9lw/ZBQkKcYdvjAHFbzH58e9ZFtNo4/k+hOT3OBpSkaLS985I6e5QG35O49Z6GzoTggAwjndEM
JBYHmRY0epEUr/0UOkdzaRgu04KNcHt2oge5bQFqIbVUMyypmmNfO2/OUhA51i/iLxfu/PnE+6Zi
laU89gkjv92J/3HhUTYgW6EGPN1kog4ak8WYfxNj43zP8+bdM+ZTljnqmi5LiPUpYyYNPQREf8KH
wXaKhCan/mLN0uYlBE5E91miHoQKwLBTHtOI0Es3+RQxrdoNTPn2Nuiku65i1oDzObf8LzIZkddb
Rm6fAcgQj4pM/WRN1eOtsoKl7l/yR8QKLIz+JHY4+OkhM1s+27l8mgxmIVnzowkRPW+nTDMpZMk8
1HTwsNf6gfEO3g1TSq7lFh0Wvx/VveQdfshDiB0NbrBD2aHzcsT49S+LyJ92Hd9kj2YVIWKbtI8P
W5hZt+Q6eWxhmXfwafbct6qrd8jZ8Bf5OJmjLgfdvqpG0xJwUFYrCyoloojUr6J9k/5ldbf+2FJd
ybtvW1iIWNvsj9dT65bBJRbpEx/veFQQdjyFSRyizL226SR0T2lXlKurF8KYWQXxglK9UAzedFy2
l56Usr9Uun+u+lySh3XQdF1s53+sdN4i0GTTPDyJWEtkpuS/068g6A1Va2zRnhHI65Rrzlf6/fPR
Jc8rNwdxJghF/i0O/Y96f70WtMbQZdfi1Vl3qP94FnLcORVpWQQ0RmQtUSMUx7YD2cAY8G7s10AM
IZC+Mvfcdq5hbVXPtRlj9RClMFvmOn9krh/y3/T2tua0y2FSJ+dlWt7/cl9Zf+xOLgXFeijB3MQB
4ePRLJMxafOVIjipIY8X76R5zCPzgjrW55yWkrMq8a4UaP4fwtA/GP4ewy+dNZ3HF0M/S/IoN0Qm
vsVR0xybQfckzHn5JZvHaxxMCH2fq3oiQ8kX953fVS+sEPmZiSWGo7HaiZ5luEzbajvbKSkNpf81
LLpf5oL8s5xlGBh409FZVQWpHQWCcCexaS6uwuq4DvNg8ByUhdD0JEp9u1XO0amBgzdzrnadwNte
YRY6O6RKQvjqArv3yBttySAZQI4caBZI5EGuHyxlobd9sswPPNMFXcnxRG80RN5oeJvSdorzJBkL
316qbu4CIMT2/nYAKRnooX6V3WXBLYk7pHAfFhhZxNnnvRJv1kw5n6TRWy6qr1nLETfS2c6wOwvU
MJANEz3IIBdvQ+/lCqaOKMC+9x9ui2hC0/BsesPLXPdfzXLBG2HsRpRWF20Zz60g6yWa0FIoO7pG
1WcG/gmeA98/uc18uJ2kddj8ngoU7IlPolnFTrAplsi6tzLNHpeHh9Z2pr/UHH/e/I7FSR+/se8A
t/p42NUFDhnUXO1Jp5DxyFy71dDVuPPwAAdkeDAXmf//n37H4rG3lc2QQsmP9WYXmaIbprg5eWna
BUZpX0FO+OfEKLIjZDm9XTy57zrCbFZVVo6Z5x+9gtO73uXfHyrx4YBjU6YrT7ATYgZzzD+eKYIF
pVU3js1o2nitlQegTWq2YIeGLbLfPfYN++jG4dWw+3m7+jUWxZ3olMr/BC2OrKGRUZk3XrUuvlOI
0DgWxqZC6DgZObWTzyh/iZ8k479tiTJ7s+DBd9KW+OZJ/G2l9z62l2x+F1e6ruR3EZIz6ro3/cdi
ZmdMKm1E26d4qvXWM2LrtOSOeQLGQV/79mcsi9bp9lVaZJu2mvVxXFOBoS4wR7196YVInogqzLNg
lsYnQPbL6faiqeKRuE8Uno2zvX3LMUqah7QuILWQGiymlIFC1x0kQjiGILXcpikGioeeaMR6YZiS
uPKkncTIiRua/u+XJsoUAnaYevSlPCWxN+8ct/2d+7NBNskysb+3/abJW2iI+UTWtgwHZEuZzA+2
k8IBqZhrJ3Z4AnA3EP3Jrz2RwtGtX86YhRhInIr15faV32oOlGZBXAvm6YRiVZpPhdNhlmmSly6E
EpGtiBLOotlhcu298ExkNlP8UvdsWqxiKObq17wjrOTGcorFslfxW5xHzl7V2NmYJaAXN1wNSSx+
vTkz/7FfoRfEchf1G4cM7GO/0lcAaNWPhv5mdQ2JeTnh8nZMAd6AmZHYtEAUldEB9FC2ASd6FAw3
nhNo+a8FjNsWLctugsu+yTIGrNZsN2ewLpoEP/445563RnJu6T2HQWVbwa08I5j60V6xW1UEYSOz
u/jQYRS7XSUz8GvB7P3Ya1jBpiqcly4VeusDCA04vjCZRyK0dTOjuxiyJK4K8ROHCwglg7CXTdPR
awL/TRBzbb4mkenvI7TDjU2GJp7/TVrzDJlGLdmX2soAH3JT+9nXqIiyhzpBMFumKLDc0XWPN7sO
2xZgopHRldGscTVd8T/snceO49iarV/l4MxZoDeDM5FEeRcmI82EiHT0dnNzk3z6+1FZ1VV10LeB
BnrSFxcJKBWyDAW1zf+v9S3s7RN2edxae85BIh2rBPGqpVW7ZOzYLxCcsgqcuN4K8Q3v7L63lPGq
bOKl8zYmwLKnJD/VTnlG5bKonZyzQ1zaihSTZNcjct3h3DJWac/+KQDisskj9xXBmBlmqGt2dYkf
Mpc1dstUo/8Tv1EjumG1ogxl2Hu/SIyDWdr7mM0+GnXSZPuoO04grGh95FVrfKpK582uyk++APaT
yARfKa74gym7rTZ4zt6KDax8cX1wCXReNQmuvm4wPyKcZe1cFXZIbG26B3OieNNMduOdw1z1Lvb4
XxVKPUd26HfPdYtKHSPZ88OYOi2y3LENXk30XTRhqGU6LP3O1ShvtTHLdaVlVegr5FUARz+ihG13
g89p9HAXRyhs7/ZAh0lLXbgeybsez+4uEEaxUwn6volA13WVJXAc+datcBlwvs7m04wy5lWhEV/l
aZEgTuLHopUXjDwGo63uohuhuuBJhaglscZ7SiIb1sRMbAmszPai1c+Bo1VgnPE9ZxC+AHIhg7S1
CeZMRAYAegHefu5eJlilG93Rw0zLMXu5PshmZl4i02l51gd7cpsXyAwQybpW0jyxi7U102GtikV/
hPV20/PN17GcIiAo9nZcB4iG4mXqnWLEtjoSyC45UyxJDnbGKCR0vhCVJbUtuQLEJqAa2Qw0sC6u
KSjmeKyflM+E79GhDmoLhR7OgpPaTfmPJkcqiravOetpuihTMJwUCCvPQfXETqU/U+ot4DGaZBuR
27qFv+WtC62OD/4ACid34/aVdS3ktcp+YsWEZSUQl6qXxjWwtAxPxDPGnZIUGckYI8RcbIY+oKBC
KvGJ3z85Qu9cp7o/3jOnIlfOp6VbYbkalNduHTvx71osjBvJ0KuW7SwoJACjKT74pYCrjkOrnTMY
Y1FMk0zqn+pmpCZXqdfcDCJmymna9E18Q0Dsv+T5NyYGOqzC8o896eVHdpJtbGLbRMxr73pMFkM0
IIS6B6MhXinLG1u9nSzIf1VxHIv4VI7HKU89rCX9ezFBu0pLCyJiQ7J9hyzpVNf+s9BHh4/0PZHx
IcAnc8wDRHAT4vdtSlt75RZGvHK6ofxQ5h+ksNYjbqtTipp8PwwNuX/8bTSHKa4LSEZLqgZdo2ez
rGwYUp61PN42GvoPowaq2+veduz0bhfl2ZNdUerrG774dVPZZKbiSQPUpQ5pWemHeCo/MOUzUKFR
5dPWKfQFQmJIQt+2Zk0cYEEah01BM3gXS3c1xrV6dFOzBhWR7YtTgwcX9lew09qGb7PuXAn6+JnH
7mayEvqxJl2ayBmdMEU1VcX0uxHO1qepZLncRhu3sr8Q9muuoCGY294nDyIt8huqe/4MGXFmAtID
HWCF80vbxQVGAdxi85WWJIU2fQ42Bm7ibYJtOcQVU+6iucUrERhQPvWLKXXryrYFrRp8mpvqSHCO
kLWiTTKt0Kdmvxv7blN7pn9GQCfDmizDLdItHXwyH31fTCAR8/HgWC2e8+WlaQqDxVtoLUh3fL4c
44tiFAo9hlCfMeilNQntI6B+RDxxtx3LeWkZKktPVPd5ImBPDb1azx20qm7IsfiQJrluI90I+SSz
0PEcvJSTWCwj6blPFaq8ecze9eDNza92Kr3PLrwN4bQFfi2CM7JRDRCVuvVD+1vnKW2WxHkvIUZD
YiiSQ6CRaxVp9qWs7Cnshu7OlvK7mbZ7fwjmg0FiHEspNkbjd+QcuA9L8eQBIV7pteHsbeldizy+
mtS4b6aYPk82nMIiLs6m0IO92UFzny2ktjH2RNBYigwfR4UynZdwQSciklhPqcWx60jsdO1OlBl6
MSTsmt1DmbfGpm7tl0dbRvZWfnA1GKx2Vn2xdBQc/eCe+6o92YvYeowtYDb5uc5swIC5pJ0cxRit
h95GmKfGvcW7GGWjTm5V79I4Mc7O4J5mv/je9llwjZAFWRR4drCp7u0IHLOIl0COaJbH1Ig2yXyq
pqC5oi9DUmw32oHOM5AXvQtCErv1FEgDpSAIAlP2XAd+cnGwTxiT4Z/bzt34s+Vsuki9P5zlPWnM
flsmYTeLMyBvEkMDCDIBsXiPZkjfWKC+h3zTtgYRQ0hbwzGlRlRTiA7p56Np1dUBwn0CbN54aqiO
ZPIb8ZHwup7sLgrIEhta0tSbHIEehnu7wnrvNljf1WJhxCGKT7izaNQlX5EWj/umt+4oWqvNlHUN
IgAZHdnkoZPHGr02Wr87R9gzd6npvKeRZV2cWSxGpexg6sWnaFT2ln6osUpKzAseXp9Ur/pT57kv
QdGsczvTjlEJDpuot+6SN+qlsoR+knYMuBameD/ZFcVisTew/ZoszZ+p7b2Wk6mfihm9CuTnQwGF
nPb2MEA8s5IrcpKtmrE3AyjxzobsMZ6oIT1SfyRtqWf0pSwI0d927q6WvjGMd0dF8eg2MxlbyFsP
FiTijejzq5yd4EbpxE0RUKZ0BBFY0vZrxfCF6l/z5D49ACdx7o33xzoU0fS2CKzkzHrfYhhH0q21
/RJU2lUbrZvJuvdiNIWSk3MmJpQc6gMiD4h/lj88aYE66GOsX3qpCZTwDpQhx82Jw/RumW53O60s
MM3MCO9gFiBUEelXb8jnw6gkjtWgfO4I3kuxGbzosd3sMksEDPfkLs0OmMkqjQ7B2DbP1QwowYA3
ycwJh77hvcYh/zhY4qUtxzfXUNEz1SL0UE1u3gZM1pSHAMxMmUDMl/vlXuTsWvA2Yc0b5lMq9Plm
SsADXam0L5NV3HAiSVfzfkZk0nZoq97ZD2ubzuzPaUd3tJ2pgva5cejyivWNzblRLKYqHGCiwXk0
uEIRUdoXe7f1yYNZmzjHTm1Pl2yOpvKY1y2Z8U5A5LsB3emXCFgAJ0A8SjsVc9HKbWFGwvH50Dom
AMAGjrUgBD1NfCB7iXzyLeLMFV+wYMYWJAtRHWPEkc8kxqL57Ajdi33sx6PMMKhHy5zBVmssk2Nm
f3IB+YObE0iSG0GGb49k7SiaNj0k5XSHBF1vbXuOPrkJapvRXak6G+7xYPOdy4R19WZm5Q7pNxF2
5j2y7FvgjHhAFPnoE17qIC2CV99KTinyvots7VNDHvCTIxrxNAwoIodmtsGfollfzluFJnytOhgu
QqL8lZ41Po+qM66ZtII3Zp8gdCb08Bh9tlMDkGBAH7vpPGjJgZoOs8Y+jx32mx0o+6SVOgZLnRhj
/jIfgak79OgYbaMMFG+AOrTqyvhpQco0HeL4KR9tAE3W+FL2QAtUPuzdAmM3ZUP/pfA/R7MDAMUI
XhT4lV9cEb7WHTEKKdP60i6QcDlx46FaG+qINmIFuEXY8NmrvFtROENzVY2HUocU6ndgD+0BKDhe
47CWrAeKFqq1XxCPTDYbdIOits9MNRN8CBMBUlP9pJQBjB/Y6lp0pVxr5jgddANXRDQ61jZDpHex
amuLmCc/lTSbDr3Xn80xaY8jTRbf6e68HOLfbELCnOfNrg+Qaox6r+26aep3daS/kASRnSYK0o/y
1iySb9VADzfA+boqZZSdsVgzNJvuKy34V1VN1w5c+dFmBTdVMOTtzsEoKhLw6R1eT2OnQV1e9wvL
SGTOW5riwWlFIcJocTVh1Re3ph3ErooDfFaGf2IgGXb4q/2tSfFrk0rxbvbSAkk2zHQTUO7AQV3G
sGrSPujIl2OHnYE76RvS7640y8bPhYMFZdqWReGytB1DN1LI24mfYL9Viavq+/xo9NGx7Iv65Lf5
17gH813EI44Omy5YbdEPeyCSevSzIbItyOc5WdGUoK4wcbaVI7onK2MhGWXd1ykJSM2O0GX56bAS
UYn306TvQnpZsQGQ0p+GuLeOJPpSMKsdeWQ5nJ6hvTfRHF/GNlFbTADBqqNVggQczIlLk9VJ+Awr
VFTw2FH2uCOAbK9z9ylU5hjB5X40zZ9eNzmXUvfPk48vQth4UtopU/sEWeaGTNMvNorj0GVHwaYJ
TvrA57f3ujflMzSYFtO6VOr5AYJibaTzxQ9WBGz+wkwgNTeuEVTNoU26i+bI1xbV4lr0XRk2vhux
YU8l6FWjuFBCjlQ9QiYeiXFF1tuAAJMo60IUvzlULbc7eZl5M5Qvntmfc3ouBtkyvQ5+efTzwL7h
yz3VUF4R3drxnfr9ZsiCNvTiWN/0HrLKSUvac9c2cl107c1o5PRRbtGUrxo97m7gxkE+QYEZZnH1
pHOKh4S/PHiIbeTUX1THAx/WQ0fN1YZ441uOVWhjxKgvW1wVq9zv31ppvQ7YkLEZTcBO7LWXRWDC
YBCtGfm/llqCB60w24viPQ+Bct60OvjCWmXV2n6xw1bLMpeixq7oKgw0RXZpRbl67DK7ijSshfED
gdo6VJ6xFQat19lh7tKXqmUwFNfWTFjwyuIlsn4YwLiwh7cTyypnr7e1+dGP3qEofo1HPDNAcKMw
MQv8kQbb/tG0/BCbpbEhjTje4mzbx7hj8tkSxDLCjkmC5IJz8LstWch5FAZWrtE6q6jHEYRgGrea
+ZpblMQMcse/z2u3+qLNVnypCfSG/Gu8BuQfiNj9bA3OcDPT4tDpXnHK2vI57th42ZYN9yUan9RE
HoPwtDzsc9dfi7TxD2lvnoSMp1Aoy3kfDMJRtck5uHll3diLnjnla1eMB9Qo5kZL8Rg/VnA1o6uR
0r1IUR3zKwUI2oAwegM0b/yCu1n3fiYG9ShcmRi9JbIANfFdFShWE4/9a60YdgJhfRKc66sknvqD
NcNsZ0tYhYE+hQwT6Tbt1Ql68GL+aK+/QJCLgAz40wiFFrMeBch4SQMoNp5D5R1Y7mYYJDrjCoA/
S62VXmYvgbvYKwXCQdS+O7+1tQ36N2IrtIik4zRyMcxkF1xjCqrsXIHewSI0z+MPzwXOR+YXERjl
mCxewWVAF9+bLO32sESwng/zV20HlwfHT3Al61YdydxQ69FKhs0D3wVVAHbSiGw/NntyC02KtQ/R
JI3i/OhSvFzlDkAXJx53ttdRhWVb51eN2NmKZTeh5sJhCnIH9LwVxvJVP5BqH9fVcejzd9m76YWl
fLvqXIu5i3XTIan7J9UHZKQIjyll0h9FUyp5y2062REGJNyN5VSkLqvhs7K7fqv6olrnuUvt0/O6
MPAVG71xsaj0CqFNIvT9Y8aXPSSJuh62Hbut1sIXxjmJDRWo3Qiw/JMrzENq43r29CsmWt0Zm0M1
0jKbAA4BXSE0px/vSDy9ldfRKdW7cJQmMHwGWem74jTr+tPs58ZVdQBCZKfh2FaK7w4bUX/Z7BR9
9LVTUBP8TnI2t0A2fEfUKz1Q2dEG/bWefXdXLM1EHW8e2yho42bd7uifWIcGexBI6Ar904yxyoja
L9yH+cWUYZ+mxlmo9moqcO7ahAGcWvo9ONY3SNKOS7WooTqF0+WQ5brYCKPxN6YrXprCFM9Fl9mE
ePWUErXy3l1d5dhPTh6fO7/+BorbD5vBbnc+4gQKFSS0UvE1XlumqgPM6rHu6nvhwHJTKW6+iAkB
g/kBSfP0nBbgLfLJX/Qb6SV7LlrfObmyMDYMH3fPncAFqDZem6R4Aqme3DMr0WG6UUPeWB0Mjwza
6ROaVZp0LREVjqvIrpny6WbhcsM43BAt07TWk+Yz2Nqm8PcRkJl1I3E0sld2aEUsZ24LFQarr9wB
PwXQ5VQxjXBhr2umXHzYKgnL0fQIbpHMa5pJuTpI3c9q+u4nuLO0BjR9Zo7FVe/K9yiovkiHoslU
vIrSND+Yw4zbFP0jWI/mZDrDd/b8yQbTVEnPYk5uzFYbmwjuswBUsrVwba8oa8NUiO3nznHCmYHz
pWYwmhL/6LBo2iaj/bVpp/QNvcEn32hCML/dD4d6Z5x/8CvfOkupJ2R3lHsDTdnZlLQPfMote6ea
f6i0Bk/eFXSurMF+i6LP7IheSypGz3WcW5s0yW+E5Ol0MtJpOycJBlOV5nsW9GdVUU7Xsmh66Rqd
r08/OXi8W7mKIuWs25maVOLG4gmP15vJEuhiNWfNTPWdUQHGPU5JLukGtW+5I0lkII7gs79YESJC
6W8t4VRPyqg+4adr7lMtflYSGpmpsmKXK837OE/mQqibtWs94f3I1WxvTbZeeyGDjAWUJq7xeJdQ
kOqdV0Qby8sQBVNiW0MgYaxyF1CB07f5uUM9fYzSmQIgEbkzFhn8PMhkDyg5KXQFhb5KzOpFZePH
qNbGbQJC9xwZ6mQtpRF3GgZW22zmyrqbrujopqvJULbRRtJBAjl9yGVs3wmU06KVzaG1rWK1W/Q0
oWU7vCRYNvfuoPPlWH6cmki+6MHBdgv9VtTJriZ66EOcqNAz9fJzR3dlV4CpIJnG6D94bXlg4b8Z
XNzuqzDCq8z5CKEGVKT2bjTTZwX/4y0JsIH7gR8S4+IUfX4uZ2RkQekcvB76FLt43+1PdSKBD/Pe
OEDy1dKSzvA7gK+Tbrh75t+PH/dhNazwv/OP+TpEa7mDF3Jyrubdfy0+ut+pBpvNSqiVIi6qguRC
22hDeJ2fbtK1jUUnDBiFoQNMe/DG3Vn5t1S9oGNvYBV3G1SzO3sThtfw+vmKs2z17q+MNbD8cAzN
rXNsD+k9vQ9v/ieLSKAVq96GNLWWcs4ajyg/Zs9tH0qH1kdIFov/daRdtdcPxWm6q7v5Kj53iNbx
meCJ8mA/rSlck0uME0zrt1LtqOXjXkUJgoNEvyZTOa2dJnlNZLMVANFwS9GolI3f7AEhDrsokzZW
/C5Yk/+rHXxVXbHd1VdfJp9VXY58Ud2QvrX1NWchsGI5q4EGzT1S9OpzkQ/qvW6AAUgyWi4Tkru7
VPrbHFdboYbiI1cylEl1zBozLT5SSV47HRKE3ElavOW2/dEaXCpmGcvNrDpZGD4qDuLlYxeSfgGH
dXvv1QZH5vGeA66KXu7eE77KtlHuxlnipR8Xrd20xxbc568fvSSjjtjg+snMrDt6UNuOUSu64+PH
x7VccGrIsjwbtNOOdL7OWnIuqdxuW0IijkHj1vTLufZvP3Z0R/azM2wy36qO9SPtOYlbeB4G/bLt
WPjPj3vmyCUHyumoEC8BwFFmnT0ahNvHndESF90u2bHLEShlan+5vak8inB4cCpFfuLjIl7yNaMl
e/vP2x7XwNoswz5zdoFr2VjeU1TM19EcET71OHQnbdhX0tMlxqXBhiObYyTiejf1BQlMemPKXQ3e
bXYIXXy8pliSsh/X/u22rAXgZHRFt6ZP+mGu2mTbeSZGJpGk/YYJDSKU1lZHdj7VEUY9nJls3qFj
NBl6zASHEI1qs9D/evG4Lfa6gpJefdKWT/1xQT+W2mka5FyO7gjuRkMiYemM+oOTQtnq+vqYL2+k
aO//0g7+f7L/69T8+Nc/37+XBJWmbDDTb/3fIf1s+/8iLlmyA37PBFjCCf71z0taVT9E3b//J8/6
A+0f/IaoHZWsYyO3RsGFAlj9EP2//qkF3m9sn/B9+K4O5gkbyD//UdVdn/zrn3bwm+XD6QG3bS76
bA8Rzx9of+s3G48TlUMLyWHAK/930P68zd/V93pgoLiHek9TEW6K+VCg/UU+YhEpXvZ2BaJU1+qk
levGo7p9qm34GeEkcLGe8FJZP/C0zhBifK/wrVWH7d97bTOzjH96hqWc75yJtfbBjqhGvqmm68VP
IrWL+n32rEH7PkDs7lbZzJAzWzM4k7EZ6N20vs92ccX0Bz+1btxCvHSON5n0c4V4S82K7UImmkRC
W2RSX0Zlo96SOzlE35xEjvG6cM3YPDXJUNxyzbeaTaQ07FNDrfXlytYBBJ4lbAEqoxUr5JXuJxMq
Pom3eucWvmPuTLy8tDoyM043OjkaX3TfxwLWe0QMkOuEc3tNZgP5kyAcbFY5aCCMH+Y00msW4JBH
ZJxxSZJSO/YL6QYTEwUaKdwzYKJ8SG6yQnaGKqwvAiF4t2zSsWTGDpZokuud1HgnKDuPD2CAskX2
UegQnlVOnpFKSkWrMbGfbYXBJLPmlv1s7Rn9wiNsaD/XUf4VtjkBCJodFMmlj4cSUEHhRbS2deL7
QFXMhIOukA0F0Wfs/nAF9EgQIyMcqwRomhrTkQaPlW0GFg6L+9mbgrvEsKY+WMpvrRceGDTf3WRM
PsSBKr7pqBzFTuQt8Jas68gJ7h16caRzW/0Xl8VfFFqgCK8ko9Vr04ys18rApp0aLLkBP2O2o/IJ
8RBe4Wgec9u0nyq3sLAAUIsgXtEgFGst2sj7ID1s/NtqaPrxKZDwHRnzsizbmCYY/mPX8avShLaQ
Gm0MYVIPtZd8yTv2GCcNU3diuu9a0SztUpPEGLASNetqmcxiInd8qO6gsTT/p+MpS6y0YCafZ0VO
YgDPpMadsfLSzmPtP6Rxqp2AP2FBLk2XLbvdNLMPLdsdvH6NkVd5yGA8299lvqL20RRgmsNIFyVw
AspJ5h5ETWluXbZb+rVpBuMFL7mZUQp2VHshgzSOLxpJoN5b5UCM2UP/8f0jkfMUP2j8uXLOw1Rv
+KuoFWUWxfZMsnKaaGq6WGuP+Rxrnxq7nF4Gz7KeDegtpPilTH3Ane+6N8VnvgF0SnrHocClU7Ia
+yL9Xthm/qp1hKKqCgITsuj0azuAuhs10zlR/muojtoRG+qy2pnN2IceGuyQLWrdrGa96sKk6K2T
3RntJUXTjqqGwouWzxjYUm18LTrX3KnUr0+l13rnMdHzXRCpchMbnsv6wy4PnROrF7eNSSnqac+C
QMv2sbTMgx7Fzps+tVGySoLUwZNn/bBLNb0jD+2utjbYT7VU0ZMaZpa6hlE9NdUQ83mIhLL/IJ78
OpZfh8JoDlJPrZeETS9KHOklF78YeSCgl50YlfGprERKdkhGh3TiqwJOLN9aQQoix89KAdumQgqS
xjnaWtZiQO/ic1xHqb9CKMl+lhHyhtei+lKNdha2MojvrtshY+2yKPQcr8d/gZVwnsYOVp0p6PvS
aAlQAGB56LuLxam4G6DVbW3MBPfBjrR3kutGXqpu3uA39HdfLuGFlTbBL8ug9aHiOrgZaWckmvaw
QFP7jtHchM6W2OU1x0+wSbJM/1nqGRGxshRXg7wzIBxYYFxkG6V5sMWsfUTaCixk8AoKA9OESVlP
cnCxVoHDfaD0ChU93pg0gei9Eb9aDvRPshrBF9UQ6n8WgQdQFPiaY4Yen2e3lVs3wvjnshXD4ACr
ex/Fpk/MrgqI9fXRBQgHNHpJ4WBFvx1TBwWFb9IwM84QTMwdoRYvdPrdazc6AkBSUocRf589Rijn
AE5uPJhNr0EVybRtk1jWsU2NcZ8XZIn5pTletMwsmK0m6Gk9OOaoDBYQtON96xSJu/iI0rNuLSX8
rkHUYFrNTvkka1hp0ELidLur3xHdq6Ym+RCJYrok5HKHpqlnW6QCZOCB+Q4DvMZHxy/7dUbpHV6b
a27Q4Zk7mdhQo8rJf0PJkMGBy5wTjhoKHDkGG+Qz41NUIsDnM/AYkquMrGNV17tAX/r4QJmpayAc
C8iN2U0dNaXanJstNcB0U5FhtdVigyBUs8ZI4Eb91ZsaPFvFJI9kvESw4aG/9Iyb4Rh7FOnrwdjP
7hAB/osHJJ04mpgQfOgKNrb0eI52bdNQEbQJU+khSH6n1gTfIiNZu/GgS1R+Xe6QB6XES2bIW0pw
ir6vxoOWQ5rLZkkHK8MAaXmSv/g0DYeEDui+KiVIJMti+6B7aNWRgH30ELp9yDvfvGmRJzdMmN5O
BVmxLXscpJGGZZuvN4NoPxFZ1jNboLWatq1t+T8TW49PRqqTwTZr3TOUOOraDpjQTMG+QRGJcqCc
EZzOfrywkukmwaM7yhmrbDZIdYMb3ISaLIerwcixm8GYhoXnRmSIkgmb2RYp3qkH6UEnwcDRoLpS
ZkhHSiEWMbJVnB0xx4tLExQpHhbSvYBCFpsxIMTaqkmVCSS2tRUSvPkU1y7L9jmB6YcMEITesDDF
3PkgM4rq7kzagQdWcUOPn8qhwTejtKtpCzpObMYq4BxOu27bZxnQnUoBbsp0uUtUuUwgCmEP8x2N
Bd0BoWdwlpZZvCnGCL1UNuNGhTSQhdmgM4d2enFOJymfNQ0ov1PO1X42avfQT7jONWfkz97OaD87
hhlhBdqewr0TIqMYw7Ry5W7O3SFY2VMu3uuugeWlD/auIgcbyMQoiSDU2iZ5GtyiORQ+QWmryBfd
R1D+89YiD/hqF5kqtqA1TW+TxWzntiIXIrqMKbL6jU5cvdwmhus7e4Kj1Hz2+ZBoGLaz27+O9tyw
j4pk129sCnMXJvWiXlvGUqZ27YmSIHAKmW4zOzBa4ijxCjpRQ1ac1Cb9LEnE+hrPA0l31S8N+//0
Luh/UXLZsoX4r7Y3f+yJ/lH//AepGLL8mv5tp/Pr+b9vdDz3N8pIeHuIB4JPZJhsNH7f6Hjeb4j+
0cLoloVn7rEH+n2jY/m/4ZnFkcbmA0OO57I9+n2jw1248i1sCtiF8Fxz1x8hbvdf9uFf6XN/htP9
NVFpefu/uoxthlHE/qjkTZajrrX85n+VyeM+zI1kGnXmcXMFZISdizOfELpsWakxKamVbmdUMXDV
Gz8cQbtneKHEutLn7ybRvUKPSPOKVzHIS6XuqtnrKcKXTwYN9z69/+Vj/v3g/3aw/n92tIj6cVzw
8Zi4sf9+tJSY3Mb3Y4521I9G4gv4Dw1rOXijkf0JMRX2EEK3cA473h5FwrNHrhXqvckf9q3WfzVZ
uvAlgG2ihzj3QlwCl7T2t8pyD5Ntg/Ij8RIxK8i1VXDzrB9L1QAmCLqn2yICrAStZ4aIqrkvLze5
JWBybuMReae2dlt/Wx5DWhYOP9bkvB0ZrnsVRGt91nhpEDaxBCII9U4+bloesrxk2xi75Qh8CH7L
SylA88KXod58s3n1Pw6qtavNckzLAT4OmIiTWndC1yNwjANPebm4JciDuldEC17gPowC9BApMgau
t1wXC5OFcr8JiFbELKJ9/bY8JindsHN2bcJTuRtZ9uI3JU2EhyKvjMjDntpq4/c3e1lySEzK5H+3
xDEuz7bTYK+X0RdXtEgIeY0U6VebUEbSUM3yXGDhq3hifkUYUAaX5eVY4ZCwurchei2PINv4qeXR
dQ8Tenlb1es/TR/6ci7XiF0ccbJRsvOMvOIFeI/HcfHmreGRIfzrV13eT2hsVJBDPAI4KZNzl20l
j//HvaN/Rdu2NtE9P34BXodwmxXUiN3y8Sy/+/Lmy+9gs7JpK3wcy3vxEUbLde4TNY3mGknTq86h
TVb1ZuPDxt8ANaqwPT4vovEs9mHIt2P8VS7Xh/qema8U3BnqOR36YxpEK3dx1/Dj8mBhjKuaTs0E
6V5fwPvkwNo4lZeULymr03J7NEOMHqJNNn9JeY/ldUWOmRkTas7LLS9hcj3oPZAuVKE5Ktc01n88
1Tf7dYvaKacPmWJ5jLi+3Edkz2oIG5vfjFfLbcSEqdG/6MWwLXn6cgTL05i+3OCzYbFodKM9UU3b
AZouQTcwNbAJ4L1Eae5BNAo4/c9EA651wPjvA1a6TubPBN+/BrGGqNJqvuSiROSNGH2y7lFZUB1x
iUx1CCzxHcSw3klM3qXtAGbgEOkz2ozAFCV9x03lU+Gd2h3KkmJl+v5rXn0yBV0djewBpn1/4ndS
3zDMbko05mRCLLIeI0FOZIWE0HKeydBS/RM1xnUD2HKZoXF93RjE4l+eyv/p2fH/ufRPoGkLDuL/
nv55eq/Eu/hrgfD3p/w+bwb2bw5To0eoMBiAwDQwbv8+b1KO+013cO/i4fUNm3nrzwKh/hvqAx20
CWW7gHs4hj/mTSZi3MjEUmNtZelkG/+deRMTsv33mXNxjOMTJAIUbxleM/ffZs426v0C+KR7MqLo
YGWFDu1e6mevV+Nx9qFy6CmZfFOzg9/fDvipCmKjxAgE1Vsq3CzJEoMcbyKmXPQdj9uIRmmPj2tY
UmFy/MePtVkCw+uc/ePOKvqSRnZzYGP0exn9cY0Ik+rYSWkdhnb/qK4/bv7zvsdtxbxQxf+8u69F
vmss5OuPIn3iM6OkdkwPFHqYln4eIC8jTV0NEWk3j1J/rhPvbbldiTY94bXkoxNAyQUAeQ241W2b
PRlhBZpV/bWKsRQYyDMewU9415EJue7PoZftzjMICjl3JVmSAOIQvmDPe1wIuM94UouPsDUZoCzM
Xiudz5tePxK15TOKqq3W+9ru0ZZ5NAt4vwbXPF2aP38cG+vLLMitEvN48wr6hU6y2FpmeSEZtD8a
Ammma4hlUhqPj4vCwQhHhxqdjt2fSbJwmEhQhD1aQo8LbSYF8VfHyNFRhtG4DEGUiSVKgmLBfxzG
41jm5YAe1x4XHEe/Fbp6+rfG0Z/do54IsRF+/r7K2miPj3D16MxkzoTSuWgP/tp1igTHD7sOy/dn
NNiaJ46PC91SGwPFKNxPxvO+BI0PsF7bzkPyMgbpeKxHJz3O+hYUxngEUEEfjGUEhSESmVMWCSxC
NnJm7zfOOD9tZ8h3fiDOAH9RrJcWzUwLn9kt1obgGCwMO8vArFhJdqlWHdUbXSARBz5+hEq7NsqU
SWgOyKWhrLeqwWKE8HrsozIcyumt8TWofXwz9Mceja7HBasKfY93GMkRva8U7d6WBuMl+z/snceS
40iWRX9lfgBl0GJLrUKLzIgNLCOFQwt3wCG+fg6YXR1Vbd02NrOeDY3BZDAZJAD3996959YFG7nr
fOtzyHW9V08eaJbiMZ7dL8E0GRufsyqdE/xOLbXUkY1dEfU7yrEUfR9HZpRhd4pJtc0YgW8mo1en
oYnqhUDgYFchcjIJKUQ7O/oVtTSDM+qyNSxz64Tde3l2Uwpwk9dnuurnqN7iES6j6RyupsvZ7B/c
Pka8DtVra2li/5SDUbKAElcDagFF3A2nFqk0Q7152jQQ71dlg9GsjMGJoP6uTv4Uci5dB3/Xj8HL
LToeTYMp6M8B3/Xedfom4gCrXixB+g7wCK+jNbnM1673ruemV8K3/H2axnSazL5Cu8Ay7Whm76nx
QyI53BnlBW0A0HkQvetBLZuqBOahasdiReOq2s7IAHBdDWqd6LZDNZl4Sy7AMx5YxBKa3mUg9Uth
+BBc+wijSdXu8zw9MMbfjXaM9rsbzNPVVUtDQJktNr+qwp4aYDjyDZ2zmIvaXoeTKpaD3F4PowsG
paK/H8PH3pI2gRUxI2alBfQJ3BwvoDXIEwU1KnAcrKtu+bEpR2sLiusbra/uJEXTnWwZFTt6yR+C
rDKSiCJy5lFZHXQaHnINTo3eeEX7ThFdVYx7i8/v5Cw3qWP/4971sXCwNFuf7Pv1QhAuo2IUNFwN
5hqaqvbxVCWNTjaxR0cxVRqxo2PJLaphvQ1lm+GBXN4SoL1DS9rw9Rp0fSiIsJq4iP2xG36z+nGA
IMZNzkjnlK8wO5RkpzWqPgStt6E7yNd5PQJ+33XbYF33vj5cZ8hWXr9HKKu3uRN3+L7up4n0ph73
JTNSlNqbzmPSYefReMqEvkUqZOxsEzNvLuDNOIQEWg1Gzesnm6/05NrnIUV2P3nixcfDWBrwbvKJ
60sSbcxCkobzz2seyJ7z6PrZ7+tymBiAPEt8IoFMkSZYjbHPxfBAkAux9yj53Kah/IJ61qS9C5Qy
RWoRBNPakRC2zTkV8I2CduNlEi2NP+x9HCMnpvT96XrPySwkqEZ3KPsIKFLN1wFPTp4wZ3FULD/G
dv+jNet+myRNs56W/6pLUWh7lHZT7ljbOi2L80AL/kxqZs+k3WMKdhqzogWIsty93gSf92yVbZmf
k4ctalpOfhetkglvNPUFdWHh1kfQGiWat6I8T1ZfnnvInFuIosxPOoxKftWJVTVxmRmJsqN7S3wL
2WQQYXA8nJZpgVNGJ9PkCis4imjqlo8gRTdt59TbNgwfKhj/ci7sfVl33cnJyJkKgmIFxI+14PoY
1k57g5KnXTEpG6kigwliP/qXyhxPXqvhf3ac8fs4au6qYgggcRY3kJZHKvhxPvWGXgE/bVnxXQoN
NVFbO54gpNY6hjYm4dgV6CkNDdrf1liso1U7bvPI3sCsiXeYdQ0A1cs3VdK5/v1NXX9M2AjtsU2f
oJCW3TzslegfR+RJme/edqkWBxwLSbnqOodIJrUpWk6B600VQrBxmuq1d3MyTZZtT7Fsdq431XIv
bMrs6FUVsk/TIMp6eayCA48EsiMlTo7DXRk0w8W2UBcnBPTm9qJ7kdZjVg/2CpXrNxtbBPpDrOCF
/pKK+tuk2Lw5g8xR6TFMNCcTviyZ11PwBEzN2mO7wO0zBac0brYYll4LL0F64tMDzocvU47s3uvj
izQajXOZlF8isk+5wfUlcYwD+Nwvpfafc9zEq4RJx54h7IdHW1Y1nB6cjAiz0psOC+3eTgAIhDTT
iyYFj5xGr6WFWW+YpwMtHfxhzi9lE105zd6xj+0tKs9601np/CojclOFq3fOnMVcoNtXtCAoTorX
oBvL25I9HmoeotsQ4ntZ4qzKObhVuYkTF0Uonrb3oO5aQh3JRGb/tNVzDoW4KkklnvXGH6HLsmM8
4KYoGcNgeKvRZ9ZExrIOfGtqJYDPtsRs1uSEg/6xDlin7XvK6Zeymk78z0FSNndxOqiV1y2rT8TS
Mmt/ia00yZWJ/B3b1X4b5FptAqxFq9EtnzFX5psmBXY1zqP1qliTQm3+IgdkXkWF8b0zHX+nF/6u
zDArzSgk50UtNvo/MMYwZYm6Z8sqaFH1dLtFg7Gn0hZFNZuMaJx9AMfptq67vdCKk84SZzSvmA8Y
IosFamiW76Nyvk7TYD3opKQzb6/6EWePb+PPncb3Flsnikd5JHWYiJEAMasXBPgZneroDjRkzSj+
toCR3C4DnBtk2CDQPW2ce5/ZwGO+tHFsp2h2fUnQTzjRBvbMbjsCEva9EJhwdjP6C62BjQOta0wg
Uyde7BbvOwcBLIuqJbAZqgKr6q5ySWklJMwhdggw/hwgZUuqN8QABDJmLHlZsq0Caa1k4JE1mZC+
xCTxPSSNdBcl5uvgRSS5+I+0pEBM1OFbPsHFg952WxFOt1I4vGlmuQ7s9WCsh5veJ1Oq16Q1ThY0
yLDbWXP0VkAGMSLeqX7uxUPup2fGdDVicu2tZCLtlTMlL2hGwOagTIbfnZL3UN93kLuhmSN3cwee
PiIMJyhLgXlT79jzwV7LLbI1VLJZ8OLPcQMiNbt0XsGWFIkE2T2YYwdnPtS2fgC/xpxhQjUggf2O
XvRDCcmFEFn22iUsds9kiJxscwSwOhzG2L/TGdl1Xt8Pq6IkRQ7MPxoIaMFNP5KPEwGNB9heTHTe
zDgg61XE9wIocTaI1VDqJzCtPwwDirDFH26CZHOKbCui+guhBR8E1vC2B2KrkI+ileaLIVgu+agD
8lwD3b8RxFx8WJ3/TbcalV8Ia9jqv8rIooYK8Ph15P9MAkOOhcxhasqjVbPRjnDUnprWp2aaFrWW
HgkXdVk2KLE8FLu76xM+b65P+vyxuv5mvYjKrg/+yz//Hx8rU3kTEYAwTsm6A3SwEovejOjemupo
EaFdf77epMu/fP5IwPef/+yzZ0T3GtzIuJLM99nsXe91vtkchSlAXvs3RGiFDEp4wvWmXJ71+dTP
x673fF+xe/uP//z5Mlnt/eMFp6dc89l8vhBmWHGcEnBry3/6+cS//Aefr6PzeNkuutBQKSr+/ANq
ds77uEBonhEGS9jPl2xZ49JlG9/HCsWvdE1ybpZq+/rg9ebzOZ+P1dNS3X/+/C/PCTTBqpXRvRV+
Vv/laf/yevm1YPiX302Wt/T5WNU3+EN/P/PfvrM+Ir86DyuC6z5frgjNbkf38aFxpTNv6yG4t0KB
nsVio61JqfjLjb/suq6PtdME4TzuZiDWy15LN0sb5fPff//87/8N/8A/XuX6/HyBa3ZjTS3rbmL2
5Lw7sg9SbRLqei2FkSPmw9317gy4iXweTKajQkjozXF9ut77vEmF/dfHzBZ4ARfTw+czrvcqQ+Rr
TDcDEXV/+4Xr7/+7xzhjUqSN/3z253PMKHpgSD3vsJxZp6TU3Mjqp+GX0xYyWfibpfT/Lcz/SeaI
fB1G1n9uYd7+HP7r9FOqn9Nf25j271/7c/znMP6z/SByXQdx4iJL/LONGXh/eCjkYBEC/wLj8dnE
tP5wfNoDoe1FuGYcl87jn01M5oK8GjO7yDbh9EF8/18M/xbM+t+bmIz/PJOeIRAytu4uzdG/D9Ts
Vlal03uIcMZxTR6nwWBZVaSLjJi4JUQvJRgTVAT6bIELIIsiDJDyrTypstv0edw+i6h77JE5bTKa
9JdKkQ2V0plnHlao1RgqWmdFne0U03mSK/x3txzjc5yat/QFvJ01zQ6aLh8sBGD/NvLZcX/NhhJ0
k4KVVJcu4Q1EUm6sDm+hC79lg12URS51pqf2W2xlH5hxsgeFaGsLSu+24qoKnD9/xQNEgJkRteeC
mOGNUlGzLjIDTtlguPu+aO5D4jJvQ108h818QxtJ7eUo1FEA2jNM8xUqvLFFBprimpp+pWT3MTro
235R/SOx9A331LmEu7VcoQHalXeagc4zwsbvxpC9t05U72s6WfdoqDYNmugjZu8lAnVFenx+CnDj
rUw7zdY3EjdvbTvZTYaxYaNMdA+hqmemijVqo1oYR+lWz9nMjKulHNx6uOtityV/UmTlXorhZeol
UUPDPowHJGk4prEKFDjfFoHvlE56XdfmSRviq2gYjSoZPaNBQ24dPNcteVDlkF7KhF4oOAWDZMg9
FtZd2QPZQUgUrbnUkDal42fPCpAEDjjoq54sY8vmJ8m2NJnIw44iHuZD3EgNd6MQkJJbZb+7cHbZ
BFbrfsoOHY5gPsIuW6kOgnGIxKrOyIIKxnIXNLx4Qbxx4fhvXdRXe8dZ1+z5HmsTWZlRajJOpSZp
gyBmtzTphy6/MfiBQRQWvs4wAy0bZTwGFQ0Akafuuw6goM3HIaMmAndo4BVnKjTLV9MY+VKS48TG
f+M4GBDHyAUXPL9Wi3fKI5wszAKHEiyQT52HjiSNb6w5IJ0275Dio7d1J3vYILIA0GRpaF75AA5t
3BpjUGGn4uMFrmMH42MkScwAl4U1Lj9NIWZqR1vddqbHtm446FLLuWiVplsnhgkL07n3TnUyw5fg
UJNuQWIlIRZ2YTO1XZndvGCDso4hd3t0kmGdjVG4F1E57/CGTJVFJyIAj2IzSdwEPZiWwTHuJhIv
qvmudsMA5ztx2ihuIChfYXIBMADoKzmBQkhsU455PXz4/tcGstpTb3zxLATOfKmkl1L0E8xq7Enu
DC80mQvEY8nXXsHiQOEC/mASkMqcOtuWdr1PMrt+bYMlDFn5+zEdqgNJvTi128o71haeLQ6FSxgz
hTM70jkpsB5sSCSY6fXeL7uHWoIdjO1YU/SpbBXQNLghuo2AMd+ktGNfTdtzFTlY7NI8x1Bfg1Jr
/fUANtwBxbcY/g3bmg+yxIyF0jrRSbgunHExf8p024F0aero4ACE8kP73eq8B4g9TMRlQf7ILC6L
r38t7qfSoGMdVuopZOAaTJhgrEAXdCSnGrpYVND57n/6dQwFOoQjM3g8rbMH8lANP9rHQbOex+EZ
ig0T+lHrVVwkah2lEZdF5axqS1f7xm0w21I7jNUQrXVZfKQ68RFvZT8wp1GfiPY5VzHNWA8G7Ewx
gdAYow3fQr8JCKlZEXRg7NAca8PqD+4vEdYpPnG+5zCaD9MI/3Ap8ugeAIvoQD41AZrOMNBPxQKD
YiYLoFjSBC/q8NXwBw7R0JofcoIxB+MnQ58XMU/hxjL00Sl1t0oUMUJVsBdt/TOsYaTHlXe2QX0S
+f5hjGW18mHRdXljH31l1StChj6konk4iB1YFcR4AZ0ms7M0viNOIGnnd/QaGFrTq18zMyYspg93
eTqeCxmUW395EjbLkk+oOqDxcADeFEgoPWgLlT9tvCFDgneAGFq92w7UMQoskh+mdgkBKp9DMFQI
PaZL5HAoVNigjlUcMQ9PCauXARi2HL9vWMLwGojJ27g13ay+oiirU+rDolYQ5FLxMzOaQ98vF9X0
h0g0CNNWrw3D1KSS1FsVTh3WJLjGA4L3lRpBeulFZSl6LltGFa+rWpAU5GDBqzxv56fhrzQw7ItP
gbqfK/9NNaZ/adFu74pSoL0m7+2WZNa945ZqK0uHsg56F/CcOVn3jkYvaHftvT2lVP2FcRCyecgD
t7kLtJFeqkLsE1Xi8bZVR75o8ECqnAZzqY1LKNpTacn8QaqGhCdWFYP8p70rjPgB0SHstKw9e0Ga
75Dq/hgN5yQMO76ZUG/S/7N/zWSFLRQrb1fZTN8hPCkc+NRAc86lqeP0rGyGaV5KL7oN+7OqxzdT
RIwH8OFzGBwI7sUJmIFx16jb3WXd6sNqF2Hycid01fDESXPC5CaCk2EA9yKR5Tahv7ZyRtNcxckH
q71eZ8vLjVTbo/ymTZo0kG0AjNHRRI7d5iR0jSTY1+ljNIOiEP1NPwm5Z2vGH5wmL6qVCZpLEB/C
NIb19WSc+4QiA9GrRKIIY3PceKHYNrk7H1xNvy6DJ+OP1lthiwjHRHQbxOO0i+SrrcCfEcMEQEGU
61pyqTF5WY5i1JDpeIvIfz4gVP0eulR0MGdTuhMAXaphUVu5wQG/gQe8KzMPjk4fO4NQHKd/CnBC
4pK0192Qdmswtt9mGx4I44hNtXjcp3CABNxD3wjdim5WrvUmbwnJbKvBRl9s/WJhdhe7ZtZPWCT8
/hbBxmFShNmmXUcmWCnfHKdb+Kd6oWtclJVPOzeUBKBOFkFG+ZeaKf0lZlu4LGUEBzFWSUc8wGyQ
EOyTJclqHhCtuQlMe185foxAC9/i0FWbGGXWCkTkLs3eVGpCGcxGi/CA5Dly1a0DzWY3RORguny4
6zyeagYqBpD8xv3SGPCTB1jUq5RojuO4yMrRh4MK25GOdzIJ/1Jc5NibMADjwoBPGt83Eky0oL4r
4YxN5pm1MF0T0BqgcCNz0Jh8vtB+GNemD3GEJIThyKIoV0Wd1ndSAcBkSh49Eqz9PZzdJ7+J9b2F
o1+qLHwsqycESnCCAFWccysdzgP896j3LjVrc8naCCfJ4SPKu+iA5tTZC9TuEAeIhQzS+waT3Unk
M1dUQYOTTILFLvwsQye65K3zI4ur+SmvL9OozKeeGY0S+vl6A3L3ZRqn7HYIlH52x8pfs+Bq1OSM
6n3Tnnfol819I7N6nSbNxvN5pc5FV28YUGNr197UPjTBwWEw27QVFv2m80jBg4zmevEzS2J968ax
uYPm0ZLYNwbPprCDY+4SZQCHgASvuaMfGdveTdfObz4dtC3+ZgN+0GA9slem+VR6z6Y3ec9xnu/M
ylIPvx+K4DlVg4mKCSYOU3j3ORecHKqt9QHqBY30oUXgbRgTjebeJgK4G18sg9PXIqsZfD1/Au7v
7x5OanK1+XLtzuCv+A5ExdvYo13dVGYDubTx09uIFA1JmpcOZsI0gWIjG/bHHFujmRO6R/9bL8Z3
8xiSjLg1+N5WMNPIjrWsxS7vM8YsaCDW2EzXTmMxvnQfpiC/A8wZr1Fcn5pBEqYiLOLmPX9az0P3
7ETegkhVr/6YBmSLHwlpo2vXxxEbfhB2cZW+FmKSB9cmP640FkJByQo9DAVTzdr6MpgLUwWoBARO
xAR9/ZV8J5jbGGyY0NuHzt7LmfaZkFBbUE/U0ZnwW+KGiZq2ouoFJse4h4XJR5AcAETvS59PyGK7
cKik3d9ScDxUot+VFv6cloDcTc9it6IdZZIRsc2aPtglKdnYmcvIFwPEM2Hm5ODh9yEmBtqCV4qd
TEHVt7b1gZtKb2AjWCsga/WKlJczbGP66OG4EhUKfWLnaJhGreWtp3nOvqaAyleypuXJhbXditQ0
6MeH62nscYXCLliZo/6RvSt/Lh/YiyB852AOc3nxiEgH6HlGLIS/etmhaKO5SDt4rsqovWvBe3iJ
98HmvMPsFDF8GnvmnsOHyhvngcvNWbYALXKb8GQ/7CqstkJeqKZGi85PwbzuoA2EccRCraIg/1Um
zBNGn1PAb/Mnk/Ak25uO4TIHCSOP4tgJfxJM9GyaVJOlGm2G5M0hNEJm6MPDyHQA9gSnLpSrNHFo
XH8VnnvjiFTtte8zmFHyaIlpJowE5IRXZU/Mjb6GDd9ICa8D4zq961CgzgPiRa4R20UNpKbWF0PG
79iMwk06qiddxZLxU/dDsO7OA7bwrqyatQ7sr2FLgZo3PvqPEe2bShIgBjp4nxpNFQsY49hpMW89
0D++0cENg/NBMCfo5NSnijDp0qHekw1/nVCr1s76S8q4R8AiONLELoRwHlv2JiyDNvqRkL2sSH81
YIZtNes9OeoN6sV60yQ/gmBYhup1vQYYNR4Y9elDwDvGrcHSHeeYtwCAmav1WFCmMf7bAhQPtkNE
xFfUxy+5IP1V5/I4zl5ABTVEZwkmLOpx0dssEs96DvdgYwqwf4F1iHH9I+dozpFoLr5VdndD7ZLS
7hDVlNi3LkbBQ16Luwk32lGp7iY2e732/YkAcNdu1l0UlHektd+1SGU4UOpvbA++5wH0LIv6gSAX
RhzzIZibsxmoZ4FkFWMjfnycNA2wyL4DDmtxyrvGq4dvbT9wcq3GlstFatMjrkocMq702bW0uDXI
N0dnvWB4BOCmqknzvZWXBDZbdCmviLHZtm9gnoFvkB9+0HdnN+lvnDY8pRkEg8r2k9sKRM2W3WF7
jFKuD307h8ceL9yG1hIZojFb6rA1GICwy8u7G99obxLWI6KhyLtPE+smNrDGBJZ/7C24VpU1aNgu
DedoH71YrtNu2GD9rLLmYzbGnFY3x4nNGbuBHww7qEMXC1aE4XNkPnvtd2BrDKbmvjqAZ9z4M+Bd
o+HNAWjb18qXe933zIepU2cE5GI23+zKik5jVDMkGxx7lycs5aJn1+jGrnOuXHUvbOw0rSzeiLxq
JsynhqxrRs0bO3ycekW8jhnU20IC+VlmQQmWLQJxY2cFnwq7ucs+exbyNKJxbaENTupcQMZYswuz
TNqEIkG7u0n10G1aFLtYv6L9HCWCfUqFHFlZN3lbWA+3ahr3FK6EuUS/YCQzdc+jh9bxkYOZKHsU
J3cselpUA30qoOsIjiNn2w0wSw3TfSplLNaBy5Z8NhNrbY9fisQ0933HSNiigya7ig3D/NO1K4Mz
MX2P2YADT4r2bEe+6a5Wa89hYX/I6vgdcRbEzworJsxnVGKM+VfO7H7X1OE44+TW8UHbmMmHCxsI
mexobBhuMyhlQrt1cLzOHVtDSr9FvEYmRX9HrPBTt3CJ4PAdLLZCYFRVty0tD/dox9meu2KdtNlr
qqhlerYGyNDz+OTlJePL4H0OTPmW30E285BvyQR+VE8cqPGdzGNyvMS75fACEfv8fWXUG2tAn0bM
/H1QaRhooI5mTfWKH5TiQGTzjuAtyhLaWVtJNlk1EllGRanW1symycGRNYyGsRVF9oEFlKwMzJFs
ZrIzQecIDPq4XPprtNGa+Hny4B7iFPpyreIyaFAbw7mNWcz2syCh2VtiOvmcr6VEqGJelR1j0r50
0kS9VAfRdhDjKZkfBmgxRJn1xloVIde+dFXCk0aN01ZrdhMSJIO/EA7p7eA/2s8tUb9d6+3ijtO3
ZVe49NCIPGLSTqumBCF8qM0iZUYP9kS1A6QwHFJkqLgfmaEp79FMkQWs15WN5jwsjyQ5GZb3VU4J
w9OAkrhqMf/gthNLq3LSMlmPphBYHPynqMsNaDEALkTRWgfhts9TGIgzeu77eEJXVSToXGo8FJu0
ie8KCqcbXeMThK3yfcDzCQOieCLuoSBHOHvo/OHS68S+YKVFk03hvaVLMq+qkaYL8Q7TY+mkX/qW
ZOGl1ChUc1agBc81WjHENwhLe6tHatgQP1oSGOs24xN58duBY0RlUXURjGYl6RS/o9X+f4LxP0ww
HBw9NPz/8wTjFUY5Ptu/uZf+8Ut/zi+8P2wXgbNvey4jAvxL/5xfhM4ffhAwAYugOITMNjDj/Glf
gu7geVw7TYQWPvAExNt/TjD8P3g1kk4CnwHH/9q+dP1f/mZgQgNCwm3Aa/I2TDNcJhx/ATWE2q/r
ehIEg87tAzYrQJ95hRIB3hGk0E5gG1yayUHLxnoOzrCwc1db9Bc9l/NvkciBcOwRpU7O0Q5uay02
lj0Oh6teF2RNftA59lNOtVPZGC+KvuGkjZfZIpEdYcAmihAUOwVhECYVq6/xSY2PAbJu0YfoudST
b78Q7QaqssKYH9Q3mB7QsyS3+S/cmF+aePxKf9DEXM31YBLj+6Du01fpKfQYw3lONRoZu3mnAvzA
/EDHJolgvfuPKXk6oVL0vnxnq40jIwpCvrGSxTuhKsSUQQB4CPvZGoRpcBpMUa+FzXIWE/VTV4F9
UiheDyHW09yLWcLcZKRccMPj7Lr+yg8IQGRcMEEaIm+3qn4FJdf1kl9uZdSv+KTpfvftt2wsYjou
2aM0X4voB0OwZyfVN1kavYyWQ9G7SB6vSke+vsc01nInFlXlVVpZ0uswMgYhHrnLdGkFcFb8US59
jzU9cOLozWoy13ZOfLdhxi5d+hNpOgnd38r9mhm0EmfItSiHXFwdvH8bq91Wcti/xEn7tfY2vVtQ
cwbq10iY7aVJffrf/Nll3xsnm2KPsji9t3twZ15cEffuGf3KSjQcokgcnEmkdxBkfzSDxnM6ZjM+
1zh6ndzJep1m64jCZWO32OHsoaSdQtuQjrgoN27uW4cwe3DYObIvGnZUl+6dnmR8DFOWMEeyMi7S
zEV73RuQFuB/uJumemF3050i0uLICbR4K64463TEg9NG4J/HEPLxaPB7uqAA3MDgZK8mrPeeepGA
SGYQpbJfUbMmO9QSlL6jjI4jHNOArz8sTCwxodhPWfHTG6LnIbH2g6h/zKHxkTDc3gHhG7ZmPNEQ
pZVaIMRQyCYrz9lXSx7Qogm1raoGERmeQuLs01l5m5I/a0UH77EmBm6XC9RbRlkOG8cM1+aAIhLR
xxkFA744Ca6i9ssnNDpqV1vTxziSKHZV0+IYvggfxXmwnGre6A6bChs9uxukfL+tDeXYb2YD099V
N2wIiCiipbOsrbw7dcuN2xtMszLvtxJ2LN5SGb25ZnmJJcJntJpu2X3PQwYmXd6iAqq6jWImsikl
cp6KvdfW9opfJXvr34dsqsSFy0vKB13/KILyC/j5eEdVzuhCbcfWy1YZrO7jEHurTx1+bBRHRIrD
/gqdUgtvisSW2WFlLlHJBwb8pSwBp5LrcDxETbAw/ay1UbY3uJ5f8qw7ZHIs1mbuKQZvPsS2KjPB
nYt6C4eOFRu26rk21YPsoXzPmX8bEmm8Y0W+bQmp3ftMJIwmuw9aTNjKY9bALp1roRhOg1Mzp3JT
BNDFjC4vwpBodsfJ7++SDL9/w7R60VcsvgBMksUgtzTtER73BrMk5bZM0NDfZjp0dlKbsOsG9HS+
oMPaJ4ff7zP1nlAODuBmemTLJk1Ap0bf0gJ8SYbkW5iofqd4EjOU5iTLfDoMabuef5iLJvkqTI5n
mvvDY84gGRQVUFDoLhW485MThLeNCPhofeCWdVYeqRuZ7AXTb8dLa1hI2GKFQ7JvYLhIsae5vgqM
6ttQolHsJwuBVtqsei4FxFWpjymw011TI95SPaIwrPMPnsWVxgj4lkhSCE6Bky/MFrKGsHVf4I7A
qCqNed8da+FDeSY++zYkU4qW0Xy2oI9w8O7CUQanmaBamYzVvohqqvhhCLgiMLcZJuvUuu7eJ0H8
ZHv5D3sagG/4omKIATCxU9jqW9/cJVN+vC5Eo3RvlMAlMIlquIxj/sTOO97HKn/IaylvR8usH2VE
wpAl5eska65brXq7/iQSQqADJ503TvcFpol1Y5MifDt7aEkJkyPGx8otRhrY9apY8KnHfkLwgGls
7NxyL9jJf3Y6Qc1by4ccEqLLfFeH3Yxitr6F0oNpeBkw8GHTtmoj5wsfLaP+qcOx2IyXiop3tCk8
exIOd9VsE7YXNViNC4f+sR9b1BEI8FqSM6NNONnNPsw0FsW846gbY7GpXNI4zMIAOOKURBbXfoDN
yVe7SJlMktHe3wvKHIjhZ7IdCOqSjbVNxv5eznPIJb9NOewmIJmcUzc1LoAmzsK1S8zfIbfCI4ng
wcmODP/kJ+kF+Fq4D+RQb6ox/8I2nFTBuPZ2hl85l7rLNDo9GD+YtlNSlA13GxfAZpXo1BZp+Ks/
FYJRiho3xEz1J9b0FkVlEWKXSb74Xsket8cA2aRxt82B0x3GKbRPXQ1OftRR9+RNGzcu1F1cNXcJ
FTEUatPfo5nV5L/M4AGttDmVxY/KYRXpIr7TNg/R57vEAZTRczpY5mFgR8Z1gkhlBnjeoTAA/lpE
St2AnvA313/gI6y2AdxPLkpoatP8Pknte/AVmhiFyqdOF4/9gtJNMwZBflRVN43kJ9oGjwXkmF1s
Rs90gcj1cl6BOsbvygORm+q8ucGyqXWWPxEPeLICV59CwtfRhlvdKQzS7pucgDoOBsUUDlBHFTG4
iZDebFn0e4Z18c6U2XmZmYHCbvzxEQ4RCnfjPhvq6MEdwGyhXieR5Bw5BJ/gHyb1KnAIMZ34Vude
so2zsFyH3XMd9rgySkhIKGi/GX306CCSust9gPKebi+0lqZL1YDCshjOe7GNKW+8CbqFNCgjd1eL
JbdB4YfL7/rREcfQBaYjNU+CIUL3OR7eeggb9xbJ1pW94PI7EhExqVWxdp74ik5z4l/YnXaPxtTM
O5+8a416BsFmRfKOIO4P3AnTXbIwhjxZswrNZ1M+JbMky9hmduvGJEpMpVWfbeU+YQgQWLylcZeY
U3Jj+Fxaw/epEuKeTQS0T8Tkh95N9gChwEWSPbtqjKB/QZGBhZi5wMlSaf/ShzkUpHGw1/PckhDM
2TaFdftSWl/n3iKIl4HviaiXMpHBjVUzkDLCia8DBdG4KZzMP2Qek4WFrdsx2MJlDS47tfeh0/vn
qJthYQajd2m69AxVgMW37wgYy+abuNL0zhV9Np1E8w6Ck+TE4C04sL6ZgKfOZdCJd4jH6GKOprtx
vM55aTm+1qQ2TtvEF98Aw8LRJDlrG8nGO2Si7lbKoacw0LE4Fm4ZPoxa3kXZ9KDnSD7PiT1CHnEY
7waGOJG2I43i3GRTtrMbNMMM/N+59K2cJu1eUux5DiFF/OkccezCSjqosDDLJC0uAEi/X7NWHKMJ
0Rv3EL8JMBTvdl7pu4QtImA4kqNK6XYbjHHh3dQ7j9EUgeicrIA5A4G/MFz8HZa+bs++mWAOFbSr
aRakT4+EaBpuJw+WEPlmJoVybavJeqobXi6vVPww1t2XTiWAkUXQQOMfeWPaTX54Gs2VbsIXSQ98
VeaAzAP5UmWWJCCQTjArZ/OmsgZj43+zdybLkSNpkn6Vkb6jBTCYYRmRvrjDd3c6nTt5gZARDOz7
jqfvDyyZqeqsnimZ+1xCqjIyIp0kYIv+qp8aGv1RS7YqJ0JLYrH4srO6PwaT2S9NKoxym+qZYaxT
GuFXPNRXVWSYLlnoZSFgAExlSgFSh/fZIehdpSXMupaLTmx1L2GW6AffzFNPqRJQ1Ew+ndWOZQp3
N+Cv+RJ13w1uS3yW8HiqkO28TTgQQ5b9+b4y43Xhf3JI9uvXyTfqswzIHHD06Le9BshdZZPcayBW
RRxap9qdEzA3VDe6hGnfwsw/RamlblB3srVJv0zC3G9FuwkUXbsa7wo3/uRv8U9YnJ21bRfA0d1A
XOF6N5vIHYId9z5ibqPx1nI3pGrkIRgDPEALW7rAIMUXAaXOoDhuFQdyQ9/IdJ/mOYOXnKCDO4dE
+0tYBmloGztcGn9Gswgfk2SUa9MeXmGyDF5mcjjUweRIXv/DPJsXxwjbbVZRW9YohGOMRvd96t+I
1zFd77Q/eWnG1BSBYi0OQUw12k/7BX7UecuDBo2n1QStBQN9e1OJC6PRLkKbzjHbZ8Nif7Vj1PiY
cImXFzz5YZRVXsN3NNItDe9ZQnsvzWulSCTaS3Ngk6iOWgcRG3vCVzjMsPNjy4b8jC+qI5i/QyeN
1rCDisuYWreoa58GtwQEZjcOyZNy4cYHZ0qzHK8VouBvnnklAnffMI0/ooH9UfCOdpXQodjKPL6y
3HDeKI3moY5Hkgxh2IM8o+KKVRLx1ie4kpt26YGdw2jBCcOz/OBuzJzuzn9HgqBNwG3qfYaIgd+C
2FOeSROqj32LGsJhzGHsVUB16spe2O+SSMRZpJcZyPOKnUkwvCzCgx/ab5MZ7rLaTp9zX79qhGbo
O8jO4QzBK6uSnSTwGi4F7XEZ87UpesoojKk2KsFybde6OBJVPGlBz6s+sOUPWXJ2ZxmeumTmm+zb
8KOT7qbZPJgxIdWcPg2zbL/nTlanXiR8+tz6rAPmrIPsK8/OW/2oIb2uBmdgxtfHAIZhRteN1d2S
sXw3aJInLhERYTFMZvjFYhaDLLTppx7QNeVGcRKb+8lXpsd4aYR84USrasruo7AHXl4UgrZ4pz0C
7vvVTi6dwyRcARGKkw+qfAVbcjjb/nCVebsZ7Nm9uWncoRDCx8selAmWzHKC6FJJ417XgvlY9sUD
yrzLnCygmK+mBAxfxhlWF5q8tM9FaLnXUCE8Aqp3M3IUUyupjrF/64zUTyIhrGTHFAtkGMH14nHo
GvOY4EU5+SLYdFYaHDItjYihDVy7KaxrAo2AUGP6TxLpP7Tdguhy+dFmzQLNu89rO3xH/UTFqbYU
i9/hBKXFja6UO1HoBENwi2xdldS0PrDj2r6B4WrMxn07UWaTBh2OrIand8COETjRrpG0JoeWXQOT
6gg3E43sC6c9xbiZjAIfX+E0T5M79ZRkQ8DGGNJ4OoLpRujAF/MkK7dk2/aN7a7iVsUfbNUCfZ0k
lNUNnh4G3SGE30UfHBNCaYHCzrtdMkEvgZJO2lXXxNEiWkUMpuDkUqXpdnTpsUka+0eAfbHqlGNN
yvsk+H5v2QJW5RdZsvHG+Cxbz33/2xj7p7Do5C5OqNccKrWZIvld6e63SkdShUb2i+qo+hDO7dYt
Y+vCZZgcq0W2rsI1+mLKQ2i47rNw809mKM5+dhmfj0YZkNRGUrEgu1HZw027yU+dkRP4abryMzSY
WIbiTTbZcCiiE0fB8JYTy8HTuUgJ6VvY0siRT69+QIqNd870cG5lSMrOwS2C6aDZ8bnvuxfGU+nG
ACt7UGEBE0ZrT5o2gI6vDULKLRFJelNWjSsOgWraX/zizSUU76q0H8OYQRdQE42azg2tCDzxPcPe
GuzwyHHpGkWNAMFPTUWA7GRpzS6RfEenAdnQt+p3y85gATEH2YTk7wM7nh9yLXocAbkSRNL8Xfc2
NQTw47rbDjU96fyzeIPQ1qy1nAy3tk2taNgGiUIfbEtWtzbCgJAU+1D0TKARVzyfWDhGCypJ+TFl
yyAaO6DxWc1ZsbnHUPoK5Z31ZizYCjtBDxLlYPzIp7tucOQ9S7+6TxkhgHhgo7S68uY3hXOydBvk
jeZwIlOjV0EofRfh4uSz0o9sCjbSxpnckdu/ZK4ZcVJnHtmMVBDMFalAcnRsT2PXXA0d/cXhyyJo
7/9WSZEu3YKAauoJJVUjhdnH7S2nnO6+0XDwVo7GKMxc4AAUPe5nIluMYjXdG9XUcKwxwn3NI1cV
MG8IWwxm+Z0F3PqNoPIM2eA3RWC9J8QBjjOtW3Z/7E60EKiLa8H/B1JOZ7ojPtOZSp8quKQ5Ae6J
Db1TrMrOgn8RWXEnEv8cpfSTxA6jKLPLnhTjZ4JI0bbr5GME8BDojzjVS8eOq/BFz76XHenzHa0q
fOiXX0JaWiq7zW4KmDzg7gUss00HqNMUG7I30hBKVZndHZs46eG2AdANwmTdT8FFNJjcJkjsLd1y
0IPwQ2vUYQvLhYxTl8S3NZ6wosQ42Q9r5VavRifvoHF/jpH4AOK2q32Fnb7Or/UAba+cWbHc1gvT
3nzmu9xTV84AT5Tvoy/3yYjWnUVEtaXJOScn8uMs/XrTCinjizE6e+dzrdz70gmfLDGYKxhRqM8B
NdOSuSM43XDj6Az4U048uNTEdbTAMwm1Y658QramoIMnEQdN6/EePwfDdMnT6jmkTMgrIu05T38G
U4x9REK6kioFXrnu3ZzMwOvVxY44NOGqjNAALAVECHfcGGevg+BgHZTFq0Ib0RYf9pDtqqk/g7sC
jo8zdoUZ/V1E92HISaFM33gmSRRAOepzk05Sq3lvqX3cCcN/cf34VzImcpdo+qmcumHPHr8e2ACE
NCjNgq84iwm2VWw8KCrfMjSKlUXzk5fg/aEkCJhRiLyiPdhGhWdpMO0T4ttLwPyZwVkO6naUVK5m
YicnmpwCJ36WRXOgJYgJnxq5ZBba7Em+kZhmx03XaNW6QLMEHjh7eh6/d+iDhPvpdpoxt7cDX2yb
zX9SzTknwYypiX2SrJ+Dk8HZGAmGhAJQ1d6G2IjFr/rqnPHL1kg85sgHSclSO006ZmdNnQxjQ+OR
5dkt48oKNbkeq28r8j9mIA+k6hN+TuldFzv2JhjliTODcOuj7QKOkbh4aQJfA149dwHGBzXRZoJr
6L5IUGkWi/CGStG9MygK3Yvmw0+cm20keHmZdm6pwDpNjEMMO9lL91gNANkKZBYu03RbxgAemuhU
l+WvwOYgB2dkW1d9fjFs+oHnL2Lzmoea4m71uDsp0LuBHJpD4gxr9DsKYyfjQHckMOgIh27HGuXY
5tnit4jUBJ4fFoAfy+bbr9Rwnel0pRfn1yBk/8ZJhSCCnV9UBGfTH15sztxrqQUhgjcnu8LkW1uX
o1oNZVd9JL7OHF3D9NVOSA6VNkMi4Wuj+QNrt0Lxnii5XH5wvSfKGntKIUhQg70bAkKsuhR3tDsS
iGHeoZndi1MZR+a62IyzD51SYi/T/sBl7WBy8sSli7qgMA0OGlxTvc0mFqrR3855DQjHNvqV6rvn
0IW2WpX019g2oo1Iz62pObBFcJQXPSeztOVBYLxRPZE/PoyGxs6Rc5st+DP0VRvrpCGpizew3eWy
euVKVr/HVsm9dew1qnEghiqtwfzkL6wKJK8Vp8ZuD7uYgsSsvTimopO5vHG6Awp2r80Y3gWBkB1D
bUBkC0IZSDPT6LCiA4uL59jnd3k5PYDmZzIgCChw9/TyRt4sErJFkT0xCue27TJtB54AMHxwtI3Q
UNirQrs3C/CkLLyiLNBzi+s8pA+z3tLxBwp8Hd9lNQY2UPGkmi0nPDVxeKWC2To0/fzhC/2rE+XA
k88liXvMF8sNPXQF+V6yMWbzFQxGuu3DS9R3y6beTwQVVAG/fCg3aVPB5fbNeutaob1reP7ipYQ2
19P8kHM+cLrG3crhNZx8fnygpftuxlIzYMNu85rHPe/xlPh/sGn/mWB+3pTOOMeNx1vScZOMEjaF
RbWSFm5XO2IN0Gf6klWtPdnVx0hhyVrNwVuoSBo1uMCr8WZMTrVphPi06gAQdaTd50lzIMsYH1Pd
gAtKeSXtR+adK8ovnoiMVEfvl+VFaqR+HN1ILrnLiYLBEgiKuX3Ghc/IsZvbM1Hzw9C6HrWWGjAO
skUUvLzQHvtgVYWFfYihHBbpFZMgTuhW+pmnSbhCmX+ZCrrtxple3S6axLav6Sqyy9bDKIqzmn6i
hPIw3KlFs68jcTL1eMdeRz5Dc+H/ZMNbqn8UYQ+gAD1gD1+QZo1JA9ILtIilqfH31aGzAM/ARRSJ
/WpW2ZON5gxzsBlfaTNdjzMjTj/azZn4GAqfUs85fDYAXKxiQ0v2tW035NwF9pPa2Vhjll0pGNoz
llzxg6AsvQ73efTWc6y8xG68njQ02NmioytFNPOREYBFHkqDE56Lly7zTbCBJlPCxbZNBupBY43k
fmg8xb7PflRSB+pbFP5UBjPdsd6WuCkryX+p7CZrTXL1O1ey2xbW76EEkZ+VMvSKZDHEkM6n4e3a
VXzH2mllBoL5HbbojFnSvitEsFYj1Mh+HvkY1AW3RffQCv1j4sNtfYjVRH+G35kV1kfYl9PNotmr
x6+HHbDayqUqUlndMgwBaZwSbHGmkx6K7jaJAqkKWkrMv7c4Vxm97mXuHJDUZ88axC6os3E9BNl0
UE25LeM+OxpD9+qSA1pJ8dI0PTwY7ML9XDzTH/loxfYmKps9bQH7IBuyQ9DryX3Za8k9VbCAonX3
keIV/eRIdLnQ6u8Uy2phWtqV2ZdVXjKKO859yyar29HBDjVUMsFVGj9C/oYlalUaLN5J49yPWXXP
UbvCJGseHGjQdxpZlV1UsldlEX1LpjjDh4Fs6ev3vMMcgCv2LTaaNW2hnC5IEpvWuFzoJ58ZQcty
nnXeoKOVq/LOyQf8gNy62VincjxASL/1ps65UFZv3a8o0/t9PlsfylXRLtcp0aEu4XESiu9bRHMA
9/SN1mNw6pAhnQKJwrAYY8+bZMArUFG9dHRmsjIZNam+msStNoD45qBvXCii66V5x9H48TR7y3ef
Ejl2F5cRQ1Z3+nbwqbumTvjoJJqx6Uz2hNgNj43N2D+usM8zHqlCSUMBzueyY81IzFNsc/TSp/Os
MRGlXpNpqj16DCHTXWuw1IVquXS4SX0BCM6yfmvbZW2PwnmnQ+2eXZxyxiRYnZgCMD7gDM+DGbZf
sLoNzw7zbTESS5oNVmh4O8Pd4H71tMYDx56erIIHJTCHYdVzqZSJ+E4njrHJzHgy1KwXFf/pYvN7
mOtzaVtyM6ZUpzlBDtK5RNSDBM0lNh7JqRn2zQ7swxRg4phRaN3qBX0tO7Zm+2KXRn8clbpG3EqZ
tWTmlXwcyEf/d2ILQEsYMw/VYnocB/r2sgSyjsL7zToKG/XZmZ2H0YdrNAW6OJcOrFNrkNyMe7TP
uvgF5Jurw5wE+952DIxZ7a4cgKNR/rFuXD3cRN342RuWZ/Rl5pX250hDJnaxT9eY9qNTucCP5oxE
ij56fWdWSyEblVCdYa5NM1JeocV3PVARFzMt04aro5PH4Xpt+f69CkW1w/m37zvKAYa5Xfnwz3E8
O7SLT+29Bn3Cy5WzkDlLWhgSwThsOBizeTdNhb2zne5bS16rks3ZdmjWssy7ORmjTTcXHp4PZi7m
De33zajIVdhcLhv49GNEd0Fq8V9V97nThm/jXIMy6ssO+3jNoJpb/c7JCTRkaty2UXmHM/i3VsS8
NtPwmy9IkQHttF1YPxR6/uDe5jkYnhl4bZXllBerVXeKEeKUqJ5MBBda5fsPSWY7iJ0FNtBZrcK4
QvRJ6Fw0h4tV1VemtRWg2vDBiAL6ErVmZZgjDZDKPrYwwjjCxhtB2O3QRc2r7zgb5hzDLgJevJk5
kzBppZmdQuQVoLIjw7V5RTM7pnkbISOlzWyyAy7+o7WKM1bXApqPYVXOBg2IPi0L0lpVD3ttmDl0
i+raF+EbIz8LrOoHuBJQtLl9TX11qwwB9N186KqEQ6ZML7RCMg4TaEFdFjy5468sC8DJTwJfBgXB
RsoN0KJEwDNdK/dKg/eNKpCTNtGCbJZv2OzUafE2cXZNORY1A43GvQ/9dKq3HU/Ertb1zjOrrvTo
KzEg7qfca0KC23ixeyqsIeKEfbFFNMFIbmEt9sPpjUabS5EP6anKuuMYkAqAkAaGw9jHBtcuOY5Y
UCjwNay22XYRqDrDkHdd5jI3YP5EjMst1mHefHQhl6fQzSjYZbjiW4fRx5eUTOwsTseuOborvcw/
l9+NhvEia/taae6Ji9cGaW8VGC8xn9wyRzLMKBIDCCyJOSccbmPbvOiMNudQeyrafjinpXjSqRTP
2Mnri2EyqmgoKgEsT1N4Yz24UTY++am2McIk9jA/UVgA6Y4IYb8KAkCLZUC4yOrJBVFfo3l5zAek
QOAyA1/b/ODa7J9ZXkQLTzRdeytkKBZ8AuYltjWREbMiL+0UUOeR9JnBISlwpb6ROmghQ4dylzaK
UtUEelIpsTQ1SVCvpoy8RNfockMxJMG1rpnvSQde7AFR1I9CsrviUWH72KCJVxRo56COm5B5kTAO
EceuDMwfnCR6uTFIDUlx1e3EZUuZuHqk81n44ynhZ7JWzrB1AhRsMx8+h4mxs5KIMY0zFgcAUQe0
by8xnQ2w7XIrtUqAk8eyjDPaQ1bSnMT2IncuN8G7n4yvnZ8mGzOWGmci/LVWfUxD8rPWcApy5xJO
7sjtKvRptCCJIG2azwng5Zs49q9trj51kp+GijRKWLk0TBVidq0ozybXO+m9dag3SVJ3d5ZxDms9
O2Cp/xyNBHu5j105kUlNtDS4YlzFweyn33Kagdro4++Qgpueq5oJOWWXBtyRzbLvbpa2LzFJYXqn
PCE20n3MEKYnULxui3wdUZK4TjRz2NiWjutoAuzc2w+6VLuIE5dHPV3Mv132HkDZaD2r9oqZMToI
P+Lw7UxeW19zE12MN/9RmIt0E+Z7s21PnensGvJLm34MeU9EKb0ih/kDFibCx6cluHjmx9hvqp1V
PXdzPnn6ZAMuDKm9mJqL3kzPRACfY4FcOMXtDkOB19uIRmkPA6WxP91ChPv+q52st4npwyqS2HeG
yHhIs9iirx1dhI7OLwCY0Pyiqth0RfUHM9GoLcPbfCTfqziyV9xG7CJ7bqgbpDl56Tx3DGZ1AfCl
zp0PaWRtcsbLnLTyWX0m8ThtNDaJY8zEa0M4SyJ/5ZcsB9hW8D75Zpq/0XK+Lqk9zsEO1UNgn0xi
ucAKsTmwXTXooBvuxAfKxacXKk6beuo/iO4MOJ10bJYHzmLkJROaUkdVXCo9OUs0eRTmx9wtbmYn
mrOAw+LXfAEyKKAFBiaXT3ckbmnbzr4gik5SnyCVOZXFJzgFaI+12ChWr4MWubvO/BM7sTzpv3Lu
p57eaYoGSIybViZoY8KCwCKAlytZwnShqs8hObHZMP5Eow+DIuqeDDhPu8Gy3zrZ7aLMMu4NrTPu
UecMmtIRhk3Gwoz25rXPSG6Hvk6pBTzX9dirNz0CdM74VqeFZQohSshBvYNyG66puI3uXdTm4pV9
gq87tsZVRIoc53qHpuIIQrC4qZKoGDaSJFKqT7sEKz89JGixRtNxW3JZyPCdzas0Nl/a/gM6Jx4Q
vU53hKxuPEXZrm8jwuL+OQXcwG1hEWsZNDXlfdSDPaPnpV9V3O9WSR29klo36At7rmFbtOjE23yg
bZBtZhMyzlsHxK2iKb7wI6gecUbdT1jK15CoOJ2mD5PlXPoqf29tB5qnSxmgIpHdJmNOqoojsbAY
R0HpBBSOfb0xTXD1GK4y3048u8YOnjKdngjs6UfVKMXCEKKkztqN+C1HyNJl2E0ScCzMrWpJL5GO
jegEXm4Gskl3OQXyPN4UefjAMfGEpXSuctcjJ0AP/GXOsGtC1wp58yoebJ11j0LXyc7mQxb6HFaF
QlzuWFN7DIfr1i6+ejZ8wM7OKtXoFemoguXqk7+S0YNV6fpX3CikXfVw2qMaNAA5MNfne5BkNBBa
6Bl0RHCwj4F04X1x2yvIAJpa55wi5UoxWqNaCOfVVwZddZcIkLo11UJQJkhy1MhNgov6era1hlSV
FWIgju07lwOUM8MgSfBTeZNTIrCEvIKTKy/kdQ7kFpQX9PSUR0q7NFX27ccA5blJj/p7Hc5M5+YR
L+2DIs8OALpuD1pqQGwFGEc/CjEfuC+RSXdj4Dpyn2KMmRBw4b17hQKYR6nuurdidRcSF8Tv6c9s
qVzgcmx5PHYralFoEG7TDSMgbmMtJ5eZudk0xg9lnnHvavxn0Xwa/xu1mqakQ+eosb2GiKYXSg4r
U6n8VWlXeCcWzx+FddRRpzQjxMb3PGXUPZiLVXlB407oVNVkDQeNYOshq8M7/G2QAH9aImu9fkpd
kW5TzRBrgrkRvzBQ6zEQBqOfHPVq9BIw1+wgbbRNU/AgauEDSEpDcUYROqoQ58bwRUaPNklRJvL+
gwmOevtj8cwrADN+Q9WwM1ZcDwWa/GK2ZCe4yhkLmetQDm4Keq0WFjNv2AXpGXGlLZ+g0hfHfmqN
fbhEAtEu7QVL7fsI4KtmyYDUAKDn0KcRb/k4vmWjSfJ/vSR+HGrI18xwpJfZE7THH/f3D3g66tsH
xO5qq/00ZooaCB2pSq/v52Fem2h6mBFmP/E01d06v5xoO+NgE+PsqBziJe7yamb8VGlghtthuEji
Lga0IBf0sWvVVWIIoH8i+lU6BfRQXg5LU9BfaPrkAN1UG9f93QOF3k49lvGlyymOECabeD0nPIhN
lj107MPETRdTabH4bjU7/ywo49r4Tgg5tpeuNzs91Dx/el+cGIxp7KdZ7xxch7g510YdyJ2tin0X
Zhmgb+3DQIFgvJLfWsKv3gDCYcNre8GHHjMWFR8/TGrmRTpw0aE4RBUD4hBijAw4w7hihuEpEw5e
iuy9eEj00tnEsmYkBoz355cqCY+8cONudtLpOCTRGyiHx8jQ76w2OQ0TunZHWiiOSA4r6oVtPCf0
1bE3ROO1dsLn2f4k4Nnj6gDdnbpyZyo4laVUh8QQf37w2nEKYYJKB2NNbRA/ZscBQVFWclNhceKY
mXCQ9JN2g32wWEmFbRti74spDHNXsci5dp8fYnT3o5/4zpEQhydyW1uBszfWaFKLl5Za8a9UiMXC
mFfrkCgP2781rkVbfnLFfXWoIQKUYl/YAKOlNXI6FilTfnhLclu11QPW6WETZTaIG4z03Eiyod1l
geODXUXVnIgNoTxX2J1SvABcbR7B37/MUAHWQ6G9Wc1IcjDy8Runnz/OYUAx2JwXrzNcHqJUsXvj
4sDhafpUyRIOaGcwL7K7aq4bHAGZ511wh1s7x5TZVuuYs3AQzBHGPKhzDJrlMc/XvsvPDdvpVle8
CTRyQPYMDU9zkTJLpeptbaaPP2+VsWDBBxE2m1IPT5r0703+bhjBPJY/ruefX+a6YLLvXwkBcv3V
buAgmQosn7woq2wrnOklNdx+y6HjFcgcZJUqCbaTCv2jBvrN8Dt9B+3BgOyH727SzyzbGJOXT1sX
uFeq5UnRfT0+SXiVnh6jjY/WsOwO03toQA7WKqo/BkXkpSRNsLKXLWbwq6uaua5Uhf+Wm9rFt+Kl
wK9cW332kJJP2BrB3LAmw5rdlH3w7cKc2EAr4IyBwRnXKCFAC1EtFtq+rZanO5YwofnIJDdL7tSB
3AtIpLrF8GeQKYJZQF3aLHFemtmBuKSHMAdTwe+gsPrQRvYR82GsuuNvBHL2/SU7bbGh/7yAgcmS
oImBSaaGWB0Fch30yyInkkdiYhtTA3iY3HULLJ7cJcawKHjoEwaqbp8S/Ky2NmaflVs2vG6ywHtl
J9xR/yEO9d80Di3xpv+SLnJ1U0FeMJaOWoPcy18Kh+j2pKkyGGsc6vH3rBYgsgISm1sMk6ZQLd0n
PL/CUfKI8QQqwdK0PlmfLjLe3zh8v8b/+X+oanL+uf1IUgelhDRtriJCLR/2H6JOadhPltKhgOs6
9mlbyXqbThmWo0S/iLJ65EbihX5NESHuK6SgsGbgYVICZDgzvuUieCmKx4RX6wzUJT8vTmik5ocy
TJI7C6UsBxISyylEfRr9zRA6uWeLULtKjpOxnSCLg3I5tinoN4IF9MJLGxNly6TTiFr6xZ14Ojo5
B6chycBayeQBtIjEGHcHdjT6w+T+S+91Z2+IMsSXi9WILYdAYM48Vs9A47RaJ58ntSUSABsjifSb
Vkas7kOvDmnC1EAVCyRBcf4JUrbNQNbOaohBWshUewdoqczqUCwqylBpd2JkWJiFY4T5SY9eZ7L9
npXmG6wjJFTC4BBbTn/oZHsAQWVdZVS+iXrIzgH541NkcrGZ/PxBK2vniAxBrKDujbvc4TkvaxBa
Qo3NpjeXHXN2zKu+zBfz0T+7sRa8IKKkATNzbt3m1lELs8NGhWmYSmC5NXdpCqnWLmLnoCtQbzyT
7k6wlG4Qftod5gdjC0b7LVVz9qAp50FW6XwpEKO9tpRiU0Vlf8+61OywZy1adP2V+DmYYty+ZCRo
bjJECuFH93+zVRjHZOJjJjEi4mBkzkn65i6yh/Fs5yyCxdSOF5yCGsV76qoPVfE1hgkEnRu7RP6J
0SCC2BHumVqqTxfTo+eI8iWCW33WmFLiapM8935yDuXMRo+0WGRCPAmNnFM6x+/ETvZ2mZLzlODb
Rkhir5lb1GtInn/MUoidnvEwkUeZ8E8n9Ytrtx9Gagxon0hhw5TqF0nbyEH62T1RVP0SW/2A2LH8
z5wH6mKKNt06ZQESyKlSekXwqqEIMu3XRzjEfmCL0fv5kz9/JsqZZHVTHv7tXwRDZXtWP1HLaaFK
YD9LwDKXHPHJsq3mWizAEmjmATa6Q6jc8aEZazAepPydsUHycV5kjH8gZxAdOrZcF4G9gErTx4LM
66VwgZXpSazzVqKlQvAgiWMBv+edzB+b4YR3KLvXMzvYl5ZJkt6BUOUOLkgNzGNhax0so6q3Qqu/
Ky0UC0yaHaBAxSDtlcNAqOUD501c1QR4Kx79rvPx/YZCbilkJQ7FN/baDktYfUici17nMSdxOqoA
4MwP+M+LVea4kOgpP11BK3lmZivWBmDpa6L+VEE/PDs4aZTRBpsmQaXDmalOUaxvU5/gS+KAALFS
HL62FaMFTvaXExT13hG9PBOGf2y0oLyMvcUc0xi3UWnSx1nWxBa7GSmvqAE32CxkvpwZ5SLkaHgq
iBLNENUph0o5F4e5eRdbOp0IBRn/pOhOsKp+NKaWO+JSeFaEct2Ow3Cywf97DKfrLYbRaGdb8xcS
b73G7Jfu9KnYO+S6PRUgy/yLjQIy6F82CltZwDwdlnqdWOxfNoqkNoRvNXqxx1Gw5uhbr6WRx0dd
ZPFZDZBRgjj5rnmOScykWAacqMD/Piaeq/ToLHrtalRclPKcEAmzlj+oif/iI4olCfu3RsDD7//4
NwXrk4/oWpIULxxt8de9zKktRD48UPvRiCnCCghqDA4DPLxe4qSnFAF3WRZ/+yzlYCardZsKTqfK
1O77ePAM/ZbmSO8h8uEa6Ea76+vRvliY1aLCUWt8SUu7KfMqNEOatDnQI3UW4l/sgkvv01++Cgdm
uOtS/rRUMCmaEf9xEyw1rPT6NBbYxvLqIgN1TwBvZXH58JSh8ksD/BpUSsAaiIZV7aIxl0w0MeSx
+gAabspnWUeR546fjJNwzRWVhl83IxP2f38kJDVU//RJpdAdVxi26f7T95sYouYXfo0TPgY/I6qA
sCFst71wBi8PQMv0zfBrDOpb1Tr1W2v9GidG8bbV1Ls2J9jh+NnJMvPcG/1e2xWZ+5pX9glu/nh2
MHFv6oStXtWVywFb0GHgZ1xY8lJxViVDphiArsrMNnf9UNMHkWU7wZ3i1bfG736+apMzQhEO8ECn
ch9ErkVaFqu/3iLvJDbGCJT9CDUJIgWTvJ9vzf8P5P+LQL7D9eofHiLvs/38H9+Q7MlQfWbf//Fv
3nf6OXzW3//IE/7bn/l7HF/neMJplIOe6erW3+P44IRtypiVQ/Ja8ht/5wmb7r87eN8VJTJSUTa6
HHL/Vxrf+XcpDYPckKWIKQrd/H/hCUv7n1dBZRkGb6bh0F2q/7UTjTt9GAP7rxBzKZB2iHfOODG2
joUbfrkARRmJ1kBOqPSrHyVBY8xB+DPfG/1ANzD2SvQLJi/KyIJ1zExviqVaFUZXeBMhjpOKu3S1
ZdDQbsqmJRudY99yCFeWSU/5byHaU5PVa9wp547Wx60WAEwqFxpsa60by+pOkcO0ytRa3TOq8FNn
ndnhnr4bECMPUSngrmCAo4acKhsJBxbsXzQV30mRzTvZwIBz+BLXCZj2Pm/e5KjuipIviwBZ3aUf
UqspSkUZHseq9WgPxzQS2i+TqQebJPTvHFqFmNblyaYWur3xa9Q6mG1cKNRuISk+FnF60gOu01pH
HKj3w/lkTcEun+WutKOKcJ3yufNz9Mj+k70z2W4b6brsq9SqOf6FLhDAoCbswEakJKuzPcGSG6Hv
gUDz9LVBf1WZll32+uc1SCZF2yIJgoG4956zz3hwe2CCUu8Qd7TpHXGLn8HqGA9ujBcco2aAjPyI
mNhY69MjNBx2anLpeEYNLS53rin1CBtf2ESrOdQ/AaNCL1t669kUD8NgVtvRTtMHdk+fYgbF2dlq
nEUl1Ebbxqb1Vkg0UbK6GMyluOLB5oTEQ+TpBAm/jT/3JRQXzYRxhAcZLRKtBEiDW2fY5l4HWSrP
WbW7HefQ25L3DWdNjCtkxg9VCF8Qp1zL52x2z7kZZpt5RD+DHorMCAfvafhNIJ8lIwTBGSaI+0aZ
9yLtwVBBIaHjE7F0YXrc3UapeWGbhLY+TN8mgmwzTLlKp69ulPmZKc8qt53HICBNVbYOI+9mYuGM
ZxiU9ber803UoKFSx6nWAmgKHLZ7RpMY32V3hokGsNI074G7U0PLm0D1ZyPwihWW3wcVdzG6JDzw
DXLmEXgfeChEYVO4yBnDe9PNcQbmN0L/0lT5XVWnxxHe/yoMgpSpGR8KRdBnzwkOU+VcMK7MZXrI
LIuOSPq5FgwuJdVcDw9aukX2TONyjRwx78Z1ZUVEUKXshHKp7cFS4BGKC/ret7jWb9FibwNJu4lm
8yOvuF4ySBFlMvqscsPY5YqGkoZjbCH8kG2a7a1Qq7Y5vZqmL3HudbgKc77jizZwXw4DVJ4aoUAF
FNfTSEJH6YMrqyQAbrTQeRVZtcaHTl9enw5xEj46BjUD6O0aTFPOOOaD1yHdG9C2lZ5xG9jasQvZ
t/aNdM6T+9A37XDL9v8m1x0f7taDo03YKYNs5ymsPkYTPVsViXVD/AbyMcjz4kDw/T5AxbFyRVff
to63T6aHabLabYYLdWun7mMfnWXmNGwng3U5NiAkEJgtHif0f+zYnCBFGGsxf0xyIm6Ah9BkaJd0
VJaatFHxofrSZAI9xsXKIoANlnaRLDq7alnbtJjBbEngDCyQFyQE5S7U1QfojziqyaVTMlnqDxMJ
wbEtLJSyTbMJnLLaYHRut4NT39coaG+secRz2XkdLU8U+pFVNISyVyhRyrBYGRiaZ5V9QE9i7/NY
Z242tbsgRR4v+27e2ZF+6+GA3AEgHOqecPM4eiijmuiziLqjizCxdflblgTE5M5hsZsi46uMUY4R
dTc8BC0k3QkyB/muhkbD0YAmwBzFm4aLmu7BlZ+6wihWlhUhasuDDRznr0msiIM3xfNsFiAAetQk
pi3XpCA5J8cu5CkZlXGA1btVLjBBgnd6ZgRs6PGI5TtoFF+tumuIyjQZ9w5E0nfa/E2lI12NaWdN
43NikH7jGMTlKOH6FkaB/dTH93JsRx9YG4aswOW6IRvnZJrEclR9uJH5c7Ms/KYx9iedjKptmS2Z
e7re7WecKHYMeyENEm/N2ZLeiIxGZThFZLgrv0yh1/UupFDlso5Oi+HaK4sGo7ypoMe0b6YE3MpI
STu1U61hQGxJr1XmnYZ77lSouGLODM0ryur8FGGdpgpfUA+OTPbFMF861BV7LFNna4RT6ho5LMsZ
hF0IgCGqvXSp0F88pKXgf6V3mhSkQXQh5zLRcXcVU8IsziZruUOVcn0VzfJSrvfq+S2SiTxef8i7
Ydxzov14lUWUohHoOxxNDOvoWzF7qOG0/bhbx87B7Z6FV87H0LEeS90CUAfdYTIcc9fYjCqtnPAt
RFxRah0diUnreg+0gHW0NRK9ukTom3JWb7mow105AZY3k48q41FQM35WM8tqTPS++mTfhYWdbicP
tnc3mceQHe/ByEDt93L0B20+1yMAiP+/Ab3uI/+yATUMPqs/7UB3WdnE334CQv3n3/xnB+qSsEsT
0qEvaojrLvM/qbyu/C+GV4A4PcM0qMz+FWhhGaTyUrO5Dpm9JPc6/+CgTPu/0Gcz+nR1B8ex44n/
zgb01xLXsYRt2YYQfAks/drO/VeHNBxGfaYR1O9FmtGkhGh7qyUg4dqqvkWjY9D/iyLG9lp6w6UZ
DbtJSERZp5ukurPRDZ/Mvr9oXcpOqCL8QoqmgCNFdnkGIhCMFHJrQ51bUbuURUXte/go/1Kmv6tv
hW7aC2eLvbhLuW6a7xoJdR3OLNtj5+t8VFyW412q5SRSBGx8CxMOxMy8qvfkN4mb9y/PbSxxH/9q
Efx4cs8VOl4rjCnvWwQNKhqDNQgNGTopV5V+vbAFYc1t2eQNtIfC2woT7SqFdhdYcf+3dvvvnp+P
jQas5ByzrXfF/WyMaTURvOvnbnsHvTKFEkjqKL5YUHmhtmB165jdHPloW1dgbPrXuX73443+j6LP
aY0WXfu//qfxrkVyff8W797m9Dbp/L87+KPq+jQTHHwhuiUARX0IG/aG1iQMKLmRy+Wu44rixl8b
ha4BqgiCMNt3AeFzMWBwjIv0zy/p96+IxX35chm/tDu6MQoC5tGdr5Us8UYyktVm2PXNn5/FeDda
4I0Lk6+LhFvimBZ15M9dlRbPCmPagMJlNii1GPFtG9LmnkFcrFOnC496WASXuQUiZSpgMYM23Mmm
GdeZrNHIWjAnstFxcMLa/8kf+n/OPZZj/vM5KcjHcYntNkxOySUN598NH1Er04qMrvfb+psM8OM7
WvTVhixG1NUj6qclbDL5a/PmN09qmt5CvTNspHrvcnECBIODa5W9z3VWcLX3ENrouIv/fNh/d9Th
KXmeK/UlrXz5838tV1gpUQCkKW8tRIA+u7yNpnSIQbGQ3/75qX53FP/9VO8+YMfWccYIECvuFHur
nhZk2CffqgR6jyVBc+F938TRdP7zs1rvGgLX88qVLgRB+hKcwFx8/v0OF1asS4nQ+aaEkBrh/IBw
r5+6WOY79h32SmEIT6b+XFXDYyftBN6/2rM0eAu5JCUOV1jbIdF8bXDMPca8gNeNzcRh3XV7NaAl
SW9qQUWmenDbgRa/NaE1+1pgngNcTeuiCd9aWMP7Kb0jKWha471N2Dyb8Q1KnrC7N3rts12LeP+X
d74c0HenraXbUice3pXmL6et2zL+KTu+uJnZATEf43sLX/QqCnlXWqTuOyZZmOO0rVTeY5sBnGD0
docGFJL+KBRBsQ9ZS5Gkax4yWImR2y1hqk1Juwlji1kdJ4upIIS2DaV8JsqLK+f9Au6qQckas2nd
MEkkJ7LFpMAONHQHfR98nBwkcgvQWTOTlz+/ZeN9b3b5tIG6GdayWAn+e/dVTdCIk+2QdX5ZE9jR
9/NpqJPveNUJuR+e5gTF3tzjMBqEGPfFxOHQxNvktRcdwQ1MOO0GGF2R8n9d/2TG4HRBOX2KAiYF
sVViH4Re7/R4tKzOgSKYyUcQ0XtP/5JoqCpyjF6rQXKd1OoeeAqrWacwZNiLiRVP3Sn3gAH3mKbp
fORQYtx7r6yeuv4GhS6mAPSVriXPZqdTowgAUadkRudmRTD84qE+Dr26DyvGIeqUjijarrlUpf2g
6+LJFdlDkwjAc47GyL3ot51CB1GyTU4LwD62JnezrKxNaWJ+6O34GfWRa5CK0I07mkxPVhLf9VLd
0mOhb011707D16kClaNVxbRlIojzgWpJpkfTvZObycm1PQL8R2i7MNK0DoxGfEpbO9+N1VMdS3Tp
NkjtUmVHWydUNSH8AjUhg5pMaR8MpGGr0vsaNeJrKZs7YePNaKEx1uKzaTiP9mx/lDlSPs0bDznt
yFUAgnPVAQlfNVgRndBVjMIpnMt8iYMwgGkUTXdLDuVfzqpfFy4XMKRFuWaT9irluxVkbEPRi4Hv
EYPaXZWPvqtSjYEzyu6RZlsY4ZtBkvqXncBvn1Vw1RW6kMuF4Od1y2s4O8DLcNnVn6EL3fdl9tY3
zmWctafGTl9S+uV/+fb8uvdxadG60vDAJzCleXfJaUNPFVrWs/diULECFrHo5B4aDbJY8yqkmoGQ
nvRuCSgW892fn/zXTacrXHPZnnsoHq7U2H8v0yE4rGRQJW9Xlh+rxiSvytQOOIC1XdWRstHtpfZN
G2T+l8NsWL+skjwxsgr2uRYBee8/XWiKGqUpx9nukTPyDdtaOZQXghLGA1K/15yaYS2YiaNbmS8t
i+eKjtKro54T0Rt/ezW/brZ4NS4NbJrlhvxFYJHG2mw4ldfSvmUXpC/LRlilW8Q9YJ6h66yyoTUu
rdTxD9jlLQS+DUnTpF1FwyPWLvQJmb758ydj/u6jYT9MY8MQiLPsd6dFXZc2EFjZ+qZlEl6Fm6FC
qrJTsXquwumNGRL4OUQ/+MpwkNAXe8mt8sNEDvZNmxmf0MSEq31rd8fI1XCb94bNpJZmJJ/rptPD
RyMxz12sywtbEeWPwyrogvxcz9FbZAcjcBt+9Z/f0nVb8/Ol0RVYlJeKEGmNeD/CC21N04LIQrxA
XINfbLqwvxgyyLeFQtaXEWC/VglESGUhdUuyMd3PrY3kWSxffEg8m1Z3Xs2ZrYtDEx5T82aosJw6
Xkt4ag7hYwCMogtCRdIwsFB4uI+6WdLQc6J5M9pETTTejTfKbi/wqvFRHkKLy+qYZfuQY1TGwPf/
/JZtxjzvdgO8ZQ/+qQV0n+Vs+fN/7fRgWXk5IT0kQKSoiRFTRLg1sTVO+7k2MDpCPxQRZJUBmVxf
EOFTRm8JrisRseFXva3t2Z5PVIFEE1MA0nqx7Bn3OUa8ISk/5oTJg0qnmMXes+uyL5o7PDULdzAj
gmXLpJ/9j2Nt8grwuAk6fiXMCta6So+kr5JsFDD8j+LpFSafoE9tM0IJWmtj6u3DgFP1z0fjvaqK
fcLPR+Pd6jp02YB8fyI2sSfdecqmZo3ssgEiDza2St0c/RuX0QHdgbNgj3DCmYAsxBNy9ds/vxbx
u5WeDTgXaVYhA1Phz5+MO+EKm0Tf+l4ulT/YmGJtM8Xu4iFUN6abWCiJJZqwhSYMWRAy45Z8QbJg
vOrg2RlGZThlQckMR1SohdtiQoVANlkza/MqX/Y4CepKRilfhMkvwZHx2hm9OgCSqlZB7bgbDsYj
v/YRf1SymSUSDuxZNHhdotdyN37Lig6DijRvOzrOJOE4H/NKQODwFo8wuDI/jbBxW/oBHBQbCsvN
N4CePNBA+Npj/cWyg1dDlk8EZ3Ftr7yt7OqXvkOdUwO8jGtEvU34zTWS7PiXY/vrSY+cD9kce2BH
p6Xx86Fl4iiXvmrru3b6GgZdudEIPliVM3v6Pz/TbxZJh80no1Fb8lv15UP+19cLz5JTNLhN/Sos
3pIKrbms9iydd+6AjCsinwkmWLS2C/vxz0/8my0vvTCTGT9JrgSzvi+cayQulcT94ZuF2PYqWch4
o31Iu/YrGn4mMi6+O7NH+1WkzkqEerwFYsd2in39Ol0yUqT7zRY9/vVqdJDvNwmC012A3+Evy+5v
TnQH7ATKcIvNBYXtz8eoCxE6B4ne+kUULiMBUrES8tKyu1HDdxHHb60kWebPh+e6aXm31NPxMz3X
MGnNMWT++Uk9pbVjDC/QN1R/0S2dEQeIHBlvZkfC3wy6tengKEeMu6fL8MEM3IPZEsk5eCStW6V9
N1o4siP8BWR6s9Gc4+kxNoYTg4G/bIF+rdf4IJHwcN2n4NXfb7/A2CmBwLL1QQF1Gx37MesgmA1H
h00qouTtz0fmt2csJZLroehchDk/HxjHS9IwJ0SeAdl56MyzbfOsZuFcWJytVcb5i25yBOP8txP2
14rcdQy6pJyufCD2e15+AhamNOyq9fO5exkm+96QVIegcVLytZpbyhXGH9Sf6RhpayfEx5dA0IqU
Rh0ehHiw89YBnKR2OnaGeWYw+ucD85tWFC9QUjzqfJld7Pk/H5lh6sUctSnfKM1+ZVVhZGp3yQ6q
y5m68XuEqWGlbHfnmNRrcnqoYA6hHsOu05gzHTJEhROH8M+vyv7d58UOmU+K6tZFffvzq+pCdL5W
oTf+1IfJDp9/dGDEc8hawlEZfMtL23lEHcfhkp4G8YeN46EyaSIi6Mvvphw+rIgfrHH83ifRgMI5
vMdn1F7C4uRp1nwCEH+ZWWluaq/uARyKwscGo18KrgteYpw7l2Fb7EXeea64TBSKLVysT842cjz1
0tbnoqJCiEc6PIe2616zUQBzzcqDZiXyGfHRtxkOMtH1kT8U0UgKAZc1q5mrG+aO5I6E//0V2fUc
x2ExluylCar+aUWONDeeROFgViduzZrjZNvbs1qwxNG67MVjHC0mzeYtGf7axP7NXsvjqoPWD1+k
i7bk56eOE4N2P4GevjNmcp/ovb2PNWDZZmABNi0d4zA0zVGpfDhmAf1Ny6oFZgjrLwvKb86YRT2O
FmeZRvxyZQDHNKPPtzFzYR1uADms6lTXt8TglmsZGa/kAxmXqSxuEtts/3K6/qaRj/zGoptLEYMa
8X3T1JyZPgP5q33kugJsZ+SbbgmiISTTNqzNbax5xTqc50NC1EEV1dFfvsW/WWU8nZafjanHsIX3
7uNnp1R0HqRHP+tBHVQeoYHrhLgKCBU5qZr6X98xpdBvakl22LrnSU8itHpfS7qpTXjEbPCcKve+
lKZMoF50zt1I02aHQP0hKxaCw1h7j0iqdU7D4JslI6Ai8I58LGDeXaK94j6Jtj12KoykMalxgxXe
9WZHIGYN8W8J/ukkHu1MWhrC2BazXSNW7JMRQ6ejBIUCKE8Pqgczyl7aCQujbJvktcPAYE1tdt8S
tcYUgWQKvu2UvcUYPxVdhY+m+kGlsV5S2/6C1RxqsDkWfNN79xwayy+yjeAViLEPfsIwdf0D3Rzt
0YbuGhCy9hx7aXKg/RWcgxhCSFna2p3QVXM/m4h/+8G6Z7BBotGbBRd7iSF2XlzrGRVu8l3R128W
hGIfP0oqiPtywC84NIFitF9Qc7tR4H1IpIfzMpxO2KPvZnRFz21hYL2bLO8jcgG0HrKkRWTa9m3h
Zc/sZPoD9pL5Mpo6qpreOHad95kiKD1XxpjcuHOmr7hCFs+EWj7qUO42+YBgwTM6jC7s23KE6a92
KTLWDjPddDMM6hR403qa+vIhieVXM6rmr3pqABzMPnUgkXYF2QbnSfbxuR/J7ZjaYR31QzYjmCr7
bY62h3oPQ1BMBAq2s2wm9yuF9ZEY+Qi8gfxRmVlwu0l+gb6bvXRa0vvG8tP1IRnNQMYDm4wvwDQX
ruzxpStL0Ie0Sa4PGS4KTIiEflbEww0kl+Gm1G314971Mdz0m1Y1AdJUHKEpTC1ajyCQl3v/3Ax5
SFrZQE/OFRU58CiOUFOU8TmAMXUObWIBhxBzVBik5SkadTLTPK0rT7VsPo9OSfUyk20Th2TbXO9h
ec2I+zJ1UidC9J9lM98S42WWGIeujzD5m27jLIEjPKf7snFuuiIQd//cwGZax+xVLjJviUBo09FH
i5ru26kga86s7KcxtaJ9J3N/6PAAITq3g1VKSXVEqvM88QnsIinDbYaI7cF2y51BXvmLFpXlqY2o
ZTS2yThbtA9dZWgfxhLSTobOCoyIdmc09I69uPMDgohRcJNXClyxPkYt6OXrjzlb/PNElHffjodG
aTn5kjId7tgmNOj+if9I4v4Odr/EWmW2UXBPerRYtdqYHVRVB2ujdspdojvJvQ1N7Z4Gk9qOE4qP
eXJovzsqAl8Vq1MwV8m6s6T3nBGk4ldlBYKyMINnB7bRurC7nL0VqkJnnEmKMWhhhGo+F1pApnua
HzWcA/e53jTP+WdCDeZnu42yw9gTgmhV0q8pX57CwJseHKIqG9iDT/XUgGxO0ehUs0W+RLmoISmJ
b502tm6v99i6DtQaK+mS7GYMHXukZLIamOWz3Mk6/UyCijhKF6YHcQQO57e9soGhXcjZht5jdI0v
jAjqVyWflh7lykyB7EEfU3iWLeMBew4RJuoOBVi79WbetqfwCqiocDb66ErfSnliFffZZjSG6qxN
5nwaq3aHtNxoINAyPQ/uO6X6z/AGP6p+OBlzUdw6g2ldypbzpCSibqM1UOZaQtBth+zIyMmnlYnE
mx6EXoPjF+D8W/Q2CQ6OhzmHXOWOzqccpue2VcCZtFFrP4rxWQhEP1Zsg1fWaBwXCekjee1+ItCs
NifnM/NfUt0IEt7jTkg/CgIB2uVxx2KXm1UdruaRZdVyy/YJ0fy0NnGBYDDFWdjMyTP8t88sJNnn
Ai1dVqUPBN03d66ROs9RAj8+zp/HfujvLTcGjPFc2cDB3MYrbxFtPoV9EzyJeE4vSad9vf6U2XF8
LtoMClRQomItND4Neq/3XGRWMnSCB2+5mTobJWU026eMEeimSqB0WAXpqTPNpX1lGqAjAuBSMSYL
5m3l9JRhDN1mUv8yDmO+rsukfejHyDh7dvyhaVX70C03xkj/YCxdcw14vluXStB2LrzhOBQmM6rl
x6TvkocYGpcz6J89jFB+7Y5yPzjeR0R+KfWaw3fRTDlHyLA2iMX80n7ngx72Cu4nFx/XvsOzTD0u
Ng0SqQtjOWhyY+r6LrYHuIdNvWXBc26E5lZb8DYAeeNwug3derq93lNwb1ZlmgGe0pLdNFrM80Zk
r2NeRbdO9uzVYYh4EcuOApx20pVlICujYyNr7DiO5oBONrj2erU3770pB05Bfy2tooucZHkKjbQ6
2RWRNy1RdP4wES2RimLHiLa9N2M0jdZoy1NtutUpd2zOUjlHt9eLXWnzp1EyUOgDjSQKnBvB3MBI
Pd3X2ya8sb0aipVhYmEKXue4OzlRl2+T+nupqa8koHDNoc/GGzh5qj30WQR2ENjkppTjNraRORsk
+uG2h8ldlPnRXFT5lBErQY6PBvfEsqpvcZp+IP8BRWo2EQQdfwfU4MOzXAltsLcgF3kV7PsUprUS
VMZs4pUHG3TTRu1Lh+I6MJtviQI8QfqfIpa9sz+p2PmgawBIaH/ds50HeIokRaYm13wlsJqyh9Ry
+8btuxdz6u7mYZkqV7eZDJerLpOlwEZJgtVIpi+uGeztWXw1zci329gfzWOgPJY1CPcqviCH/DZ3
I8pQC6M9XitmnkAXl1ykUe+qNaNQxJBhqRYqQ7PWpvpIMZQcjXJ+hqt3Vztq3hhgDDFFHKwpu1fw
xWCMxeg6D2NCDn1C5LhVzH4LdGdSpp+CRxWY5EI5fafivK8w628m2dhrkHx0IPPJ4rCxZRW8LSAo
80FPT2rhDjnVU5rWxMYm4kNi6/O6bwlzN1TArkDQrw1y4qxj96tL+gseCkTKcwYT2Qs+ONNcbzR8
iX6bsDPBLrM0GaHS0o2rS/cWvLq7neeBtCMvP3RtccwtRzGb1G7jcXyNZ7IjytnY6A1JiYllfC4q
/UKrBGqWC33O3MiZ2tNr528RbCGGf+ahU4uHvGOoAsMUH3bTuLtJq89mqidgqGS5rivrTm80a9WK
DOyNgdHc/Gj27mVqEf4o8BrbNM+qrZkm7baOaryMWrHTR1xWjKpAv2gKxW9pctJTRxSgpXetMhEr
OiwJtvyuYcHalK71phVklLiitFbp7F3AvNzrrUeFbAjyIRxna5taCeChC/dpABCOxj9k66gOVyrW
AKZIhhbOfJaRglAVASSYrRCze3ljGvFTN8NCI3EX1kbxVtBKXgxAbZ9/d5PkjYTqdDXM0HJ6dhYr
CZM1zfmMbdU+O8r6XBsVAgOoxuKDfRtrDKNDT7HWYUkYda9ZxabGAa50BAwCPmbSnWB5lGkLnXDo
s7MKiKEznVdUHPBMapGCVRPhqu4Vl92FA5cMYFmn7gZ8UrZJ9PGjMDQN9+Fw21TK2sRMPldGPZz6
kutSpeQhN+PGDwoIGaE+H9q6/1pwAUyqKb7vpuZWJej4+ziSG6ATKDmHaSTUgnttTIps6PUH1XLp
GRsANHNYnSqCKE6xpMylzyiMqjplrq0hBYlOHpkFq1qXzdaLvWJT6vSM3aTYqDxsTm4fNqgMSKBf
l4IW/PVBAH31qerCG2scXJ/ZTX0ytIaOYqXXgFDS+mRS3wC2HCrT73XAVssT1jCST9KRrJ7GCOcA
4y66axrjJSnh19ceETeObS/5ymggPiXhGJ8cavdVEbf9RiHxZ7kK9U2mp+1J1HhO63yRfTSwFFXs
Xso03ZNZTRZ9kH9RYQXfPSTjLVfkIPXLQUgThgtegZ1EC7T+FAkyw8pJ+BHDdtTtw4FkPHo5XDNX
2oIgwC+HvNlptY3r9XsoJKCFhkAnysNsT9cb5oKY0E1v32hiO7Z5fGg6YSNRy7MCBgbz/7pxixPs
lZdGCwagMPx0fYgS/CYuZLKFfnuKy7o4zXlUnEhK+uySKLOyeoRlNKKqbe849QKm68pVshxlEuYh
hVZzceLlFcA7+M53uXVIXC78kZ6durDJTulyzxgifxZRt0+L/qOriPfjp+B4vSln2e3swnguMuIK
9UbI1fXxBBpF8ePuIIhesUy5r4spPE1pGp2u9zzgoBrhaXOA9L+1jWGPGZnIrBpalGrql6hqx92P
H8lzAQGhk/dsWwLgSESVR5pfpsXJ6XoDbDU+jSWxvGH+42G3s13s9QmJ2nOVFbvOtgCitAECwL7X
jk2dfjEoTLcMM9yj1SuyXUJ1sZbkuEi2ZyIlXPC7zNDwi0Yu1zXQxP0mA5S8N/jE8TjE6d6ggtua
A9L0OdM2sau7Z7AI3BACQGCMXu1qrTL5kqcINlpJYmX0fXaN4ESTb/EMNM26Aa/h1PpOBILi2nJh
33vzGoctQFRmD1pNrZql+teh14a10bGwTrr3bTK73ehG4zYNYs6mDhOvZ0TzGjR4cXRzut7UI9yd
Y7tsT3yJi6NzfdQL4bGtACAVx+uj/fK3RE3anBXQqsAUuZ11PdpfH7eiwuBLsfxr3eldHAHXh683
119/vacPlr1OvNT98ac/nufH7fWflhpgybxfYv+uL+H6j6rry/3n11W4NDZI9XE1/N/XNl5f/PXv
/HglYspehDnLHy/pn78YBZGzHUf7pTRVzJ57ecGpJvatGLlMh1V3LIC2HK/3suXePz9e710fe/f3
kHJkIP2Lp+vj15shbMxFO/t/fhWUEbGrofJcH5rjDMpmXn5pu4JS2Q1wt3jS3lx//OdmTiiky7nm
077eZU3vj7Y3io2bWccSSuM+qlux9oYaMGdZ3yid9BM0lA6wftHu0i7J/TE3gk01SnelL7PAMZls
ol7ICUrINxxDQ4Agc75yIUIYz+Lsp01EQkMxE33TW3fdZLSYrovx7LhU4hVD7jynOdO0nuHbFchG
giEA7g/fM8KzfOKIGJ+6M/171PtMe2P9i0vpchvR6qDOfsjlJ3ZsZKmykK/qfJZYXywY6TZrj5Nm
39uxuzTCvEewguxzjCFyRcFLScd+pTmzttNn+dmTd8LQQb7WX4IxzI4gwAi3NQ2q/6B7yhJKuh43
GzTDGNtKfIia2fF1TzwU8ESAUNd7Squ7ebJ2sQcatsX9BFjZ9C2ju4EsSrQC/iWIH+7GcgKsN/a4
sgaGwDHhp43CiKEkdj/iYr7ED4Oq72MbHEcFup/4VvDh452ZlG+dLbZ5jkmL6+d3pYzAjzoKD9fq
Nqq1j8lcU1UA2QlGFBYUdjSLFo53MzTskDqKUk1tjbJ0b3KLgIX+tgdhGqT14Deh625oRnp3kiQt
VSTRNnXrb1XYP2odXLFeH0jmKsZTmESvebLTSBfik11kib29MZuo2eZ178uy8E5hgzYhZm8EbhPX
lvndKUDfReopQr71AcgrNpM4uNHQp5yM6TCpEjWSpcMKgIeeeglms56gUr3OC1DcRLNZ4yWpvpV2
CASNEnhnCFLOUlES2BEbzkrpSvpe2OCEweaUTeTDGi02jbZJaWsZ6UXTmnDfBvN3NI7pRdqEwYLb
OOUKV9JEbMq9hfAszqsXLatawMz9yKwDIqRh14Qcx9VeKFs/TGm8p/X0rPESTmKBJlSBYgwYuON2
tjNC9sin2hMJ90p1q0C/maUfSlPdkiGp92z5Co2xfNV3C01eNrAQoeQ3U81EMZcUhCW1Oy0w0oPp
DvAH8SMFzeSD0VQrSH7tKVD36Jg8dibsDZAanJzGeVImKSZw5CYtQ+Kib5I+1w4zgvr11S6eY6O+
wWrFlSiv2AcT3GEF6LtnOomooqJP+Oe4ws9WvLGSprnp6A+1Lsos0ufIBhIh6vTB/UgoTnZ0v0As
aG5rYg6DBu6VMC99SIehHbV4n+rlRTdQfyhhsPRH0bhOSC/bOaL1fLSv3iZK7c9Dpitg1ZjIo5j9
PmEYpACy/TXiF2tEXBoXvdgkJYVTVLJJbUIi0bI6g/CatXQ/4oU0ggdynorJL6v+TpgZJm9+Camk
yaHvW+BO7cBZA6NjwnneZ655yUzGwqlus7XHPLwOShbmTH9dNGCV1rAZ4ehQ19HRz+Y3qAWvWhl/
0srqrR9G+9gbWODYyTsAdZFrYSzahcLL+Rrx772xM7eaEX0lTHk3FqLesuUuiVb25Jk4yiVPG3Bj
XSDnFA0zafp+N+icIKgj2ObSaQc7uxknOHXl7CddnG4Cc/gWx+V0zwqIEEZhZmzqsT/GJFbs4ICm
62bOnQPZBivYCMYpp3YPQdufDMUGzNLNZ8iowS7H13LAbAyoaNa8/aSCU93DPgi9JHroRutbIM5l
dWkT5jiaEtbSCU7u5tLwzkvwRD4L9mZNzld7+RYNVj0c6tG4lWFDEeepnBml9B1SUFYlG2UAl9xg
oo1sWnNFJ4+dhAWm1c1NS6Da+ceNydrYWd5bAMmbHE8IYDpJ0KDFgXXDc66jm7JApiIglkrGgZIR
IM1BjKRiSPtTi3CewBYKGdNlfpGH8AhQ0MU011mplt2k6Yvmf7N3JstxM9t2fhXHneMYQKKNsD2o
BtWTLIoiKU4Qaij0XaJJJJ7eH3jODZ+4HvgFPKmQqPgp/SwUsHPttdaXnEKJskIBDX4EoyaYCBCk
9v2jp2sjkll3GuJRbub6p2PlFgFTujVUkNq7136qvYg4HWvhOd6OaUC9biOBi9jcrQ2dIwyF6kh3
2E9dL+nJjye+VwXFLaROObTsPV8FcELLdztSIx70VJWb/lDSv1NQPppmkZcl/W9VTb9tcwZlzrBT
m2uf2FxbzIn6s7EF9GJx0IX20EJBUUkDYEqf03vg5k+WDY+Vs8xmxLq5sUeBu0Yu7/AAnCjP6rdl
yG/06GkQKFV+YJdjcLkR9KjG5pigekU4r6R+6WPusiQ9XYp8kx+Ije6W4Rbvjl1vjHmx2eaE8lIX
B1iHh3qw1zg4n8yQ7ym4PT52/Ph0+siYqqKWYO2GNBQ9LIXlR33+Hcmb8FEYjbV4DJcgxFnrl0jq
Wbn1WxrUE3rJTEwWe5DMnLHW1rkQCphvjPNT2l9At21JvgePBRNgQrXnXYr2d1bQ4BCCu7vNRf9e
0F140IgvUTOu3WRci8zJyS5rMMZJ3QZRV1g3ChfrS0MdtWpUcfFZpu9Lbtq7hELTSEHqmtLZ3muU
evohx+yxD3m4iOnZWhL8czntRu0aiZnazNrrH0Q6queJBdIuL2pn69e0sTVIXlHjYGALhug64xE/
TUnxR1kJ1d2UcJHBLVjwlOJXSVnjwVGSeyxa19GSS7wffLAhLNRO6DKwCEZZXHrpk0lu4xPB1QVX
1PzLcENx6YY8vM5hmEQlnkrcWLS0O3MIawPf3wNSgHktym5rjXH+1DmcYWMoR1bYzAHR+yZ/upvZ
vNAD69rHhDLmlLst5TSuN9tHklvyScTPkxSQzOkio6DPfsKjUH/DG19EAeHmnTX+kDQqvrg5XJY5
zX7wcetehmBkrHfTmoK0v/aUV+/ZOHUXszXoTVt/izOu2g2eXZzF1MyntERj6GgkV7Oy/hpZeQna
YS9DiuM713+vNPlNTICoJD5nVd3MjyT4af3S0BQMpCSXvs+jbdOc7ltqeRT8mFdITXUqa0ZIzTc6
hAbE5C79cOfpVObBdG+9FLpi0j4Mc1u9ZOV4RIKysKOVf2lRoPl+lEkEc+lvMTySQK2vnfqFINHf
ipyY1lBirUzr8JxXo0PyV9AAkM0nk4ZaPl0m8Q1jnIAQADXEAXOAYyHYbTF26s6komhSLEk4vNRJ
THtd63FrZ0yBi4AJ2f6dBSMNxxOp5DKx9k4Wc8CNhw8bToy3Ur5caqO2MRl4MBXLSeV1NFNgPhZ6
iQxaU+mxcQ+OFt6Jpe2RNphn13GHB51LYqm2NYEB1/YmqXi6xi5sASqeD8I0w2vZMcOq+h1OHPQo
xEtcleGxau1f/mCKU5iL2yyQEcQsKDgYJVVD43Qu2TdRcUpD9Rg412pOPonWIYj6vtoXOXW7Za1A
ITfeaUizOqLRbMTi741bP3F44Ma6RE+YnaNoIp8miA17lPwRhh49xJZ7zzKXUv248jdVSx+jXaOI
GKzAMJrovZdB/jLVClyTZXzCynNaUsg7ZVBiq+JOoaQXCaSqHY1q7UkWFO95sX4FWuJeBImFTWVj
ZU7nit69gIb/uc/ab1ZJwaaHpNzgbjm0XpXTVkA5WILf8TFEHt/YXa93Pos3C1Aqd6QZ64dHz6ec
0ufASTcmtureDT8tJ55OEx23bi/czaAzhj4F3dzmlL2FA8y0EPAYNSsHGhCIEKswoFGMHX1/HJcv
y1qUkNsxSwI3+7CRWE9OEH4kKp5u0t1Tpp0C7yUsUo6UJ7JorxguoMuJltMdJ1p5NDFri7mrr0qf
MU5z8Mt7ijqpfD6IjOKomM780ptPcSFJf/a+jhQ91jsFvyTv/AfZeVvMJ/N3s9/GAIXfYLdcSl/e
8xVgbYj5t2ZWvNYNB0/EtWuQxxA/sOMceGPio3TeYIrHeyOLjQ9P/Yn92nuz8t+truI9fD59dYIp
OMl6YQ+XxDzUi/SW1iRgLKf+XtVzfwO6bT1P6qUtbAIQ2BJuaR4UD9XAnQQpH25hNd2rlIp3nxqk
21Q+uDQL3pMA1zTZ+57Jth/uMRPMX11K/8HINAq2i3nVE7hG6WQ8l0BvkH9juaEWmTTR+tI7yRBJ
f/E3jI3hQ2jeWXtd6fw4JrIBtrMsL2065FdWFPpZ0oJtLAZnDXrbt53rvHf9Qqvc+oJsd8zhf7Sw
8Pa9WfqYUP1sy+xOGCjRLwswmhvPg+mZevdzaqcfCpkY1XpiQ5PiSvONsKeoP644FxhyhxuIH6uo
740oyNf78AI7NbJjX6j3bUq8z0GrgrV7oEWVi+WTvexGOnnxLu6dWui975l1RIdsfhUUgA5FsFxq
hOJ9ZptiQwKdu7Qxsc4ByOR2bnqwAD/dVxyFYknZ5XNwJTs6n8ME83bWqs+sUx07o4XG1raezy4H
1ga85G5KO2K1VQIwKbWTyAqQFa1LUSbtt5rq3A63FKGlqy7Jf4g6jcD2UP6cuczvMSRIuKLJNQvq
pyIV2ZFagVUB1VtPQIZAbYkSp86iGYLozqN26FFQ7rdlP0JPYxmP+3rMJU2vLIMs9xdeVOPkpm1w
mK0MWi2C79eL8dWSPfODaZusule62dM5ZL1MfOLP+UTlXTGa01lnwY86Tj4NwptPFJNglazbE2Yq
ml9joRgZ63a/FNDOtQJZ2EibzXHnJadqSOatrLqEOo+xO7otYK7YQ7nTGvqaka47fnAwrhsNFOUf
BsV02GXB+wJBuhxpS1yEkpfZz1qWIvU7wdiBSyLM9qlh/dLAFyjeKdV54Ex8yK2g2+VedbeXUT5U
EwW8cdxctKYrRFcC3jV3oUOtCkqRPXpw6AR60z0oTDEA/KAmKAV3kDMK5cqHNyjLRzf5Gdp/O3+i
l6FR+Pq88kdjkA+dnTn/ga7e0mq57ZTjnThYe9y9CfzBJqJPTVAMnlbqpbJyeaMgBSRrdhi9wdsE
3EdPRGBQBw7FMGVHMvYvdZq2uzi0xVb5YEbcIfAg0Q/jKS86rCuh2T1QaFH5n8FoY97sKDu2Xf3i
eJVzGocR4lePWWHlNFZ1Te/5MHDuCPAJjBjesNoM7iYzvIR17fLHc3DhNizHOT0CWwM83q2cri37
CYzvhEFofWmjOC8lgQUfyzqnomIAoThgwkPXWmze/bU6W471rsjAlcb73rKZ9A3WfkMLm6GFuBWH
zbGlnQyjQTpuW3ymhzJejlNNffncYnov2p0KEraf7YFSV+evMk/kRzYFSr8bZ+LJsED7xJ1xbEyw
ECXClU39aOXFIyhr48dczb8TGy2kGumuqRcNRWRxrFNj6Mdl8sNbaxTyajVDsMNNVbHQZIna0XpT
CxtA70pQahUl43NFg+D8njc2Y4p/7qi/x37V7aTXdTzq/YT2qpwmDsapTKs9GGiYwYKEvBfbWC6R
ZJgl8NeBnxsatrkVTZ+bIk/fuxFS04LGzyEVPw+MCpxYwUMpF31uwVbR8etfEjeyrB7vuNHTwFoj
ftkUkR+pnbc34CvEIZZxxTakHM6NO/xBDzcPgeggOYlU7RVLNloSf7Im8w46oVh/NojWMAXtExtm
ReaZl8qlgHIWY/zcIS7pmX3tSHrhYkxDyjFveKbimpaBIsEOMRrOt6H+6dtOSTMP+z7ohNauS1v3
OK7negNhDawAnGnivVuDZtm9ixRO5hbcitExOVb+W2qE4E+qtj50Zgp/tl0KzA6zH3E3vPBmzeQa
JGcTsxOPU22did+VG7aqYGY0JnFJoAR4zuJs07QXV0p26OlXFSBEMGF1TZ+O7KV88H1mTm+Yaf9j
eKfTPXwsM3SQDG0tyzt3M/fDCxOU5GIVmGXS/iQCG5AkWX6WnwnYZhkeFrPCTjFvgq7xd0bVyYfR
X16AkXerIuWfqVatYE82mjM1PzhF3f4t9eA9D7H10sGyOnOHOzvaKwjdqJ+jsq3tF9++F8h76d6J
w3Rvd4xvSWP9SunnZMtR/+k5tB/Ax8VbA0Rc0adXLHZB5Lv5H+WuUhdFWICF55Xr0uxsUoSRE8S/
bLt+jPMv3RYhW9vsyfqU8O/IVR0apney6tQF6MX+pQJitE2Glq4aN2eQJVq4pfnH4T5bfbLn5ZBV
Mb5Aw+S5DTgS8hjllVk738TwgYZBsU5WvPnqpAfpnwtroH3dzXl3oC9t25RKQgL853ARP6VPP2hm
pnRatd6Akd8CxTSNpw7EDgd0biXMkfc6/mvBYL6bjqtxQwTUG7V5fvASPpk+XexojiEHagyqIbGR
BCQQJsnwVJTqB9ip7JIM+t7W/jaRXXstSRZsc69hQ7hwHg56bFjKFfyMmQcySARnMIy/YwuJxikG
3mVKohofIJLnzvAuphAqXWD8KgkSm2RaIyRHngeTDi6z4H/PmQOP/AitblXs0DHKyvEx1JTi+li6
UGiTnQMu8uCzbIFnd04qgMJKWw1IOgpvcmS/aHJ+mBoCczcPIQFWBdfOeWgQWYTBHccw7onl0ilh
h1wBds8HuZRvgn7fM8G+5tAuprdtWD/NjsdCn2ZvXCRwrVNnCC9fL9Re/WnR1tD+si5CvMhO7GSe
4qB1gOqIX8yU5u9SOndIeOlDqrsgstLs5k8q5/k6WXskIZj3MecfEme8wT0YThl6R/SW7A2+08Oi
xhkmsHvL23U9NiQvlEErBqYyP9tAH7qiL88J/XWnenbvoqbAx+64aS1Fx3pvyyMjTaZNic/j98C4
NsrgLS4lw7kSxWGG8rOtQgN8sxbfc78+VmP/02764qVFEjqwLsPhMYnuoRrlC0OVBjJRYSWg/axm
RtLpIE5TKIcNQXAqzgqOaW0KeDtToH8KBFMdELBfsczpYKdnafIUHeeYs2HnEjDvC44CCykMK8nP
HYUGVyxz0Wpk39dzEtz7tJm2xtyakdbhh49xjSp0Op8dir/3RLfGbdkMx85uxGXWibsJOYsNOfJb
QS0CQoOyIik40yyNeQsXi+eg3x6qhF2MLgza3Djo3rywOPRNyFGHfDnvcfz8UMalF+UhSCGn41Pe
tzYKTVrHN6jHR3MGsVsyS5+mkpS51/b4nezyIZ1K4zjTOp+4nMuN/Fk3fo3fhm7vkMhgmpOfsBOr
PFTsKVlBzf1paR2OysYtb3qxdU268oS1tKehpjQ1IOK1o0waZjnntm72KKYOjKfK0pJRIQWI6jeP
VWs8VFrSqO0V/UOYJFQftGl5U3wuUzFbZ7ei5q+bY4oQ8MKlBdQQh2730s2uRdzy9kyDfZB1yd2q
NvPt140/mDhN+isKuhls+8Sz4yHTjIomBedNkj8KG9F3caZdaeTThTfT5xKiqThpW/PYFuMNVb7b
yk5632KP5UQq7W9NzYwSK8xHU8FmaMqsX8BS6qfMp8+76ZwfAUILsJmefxL5jn3dVeLVnI7D9Dm0
g/PSCXN4CvLhpe7xT3EeplpbJOWrW6afjedNn02DvufqtTwaPyxE3ZOdLfo6GZ449fZc3ALbOSzh
3P7gMQh5hiqGfQF08zwKYLjhqP2HtMBTEicNKMZp3CVWV54MVulxZr/0WficVgsXkcnpXMMt3hKQ
1lgWK/EwSJ4fcT64j1O7gL2liKBBynvs1hdtViVpWTk/ObOy0QdM5/uCaxzq7is5uXA941Krocon
3Yr5CMv0b9UW3TbI/c7j0I+hyNHzkwqt5AHIXMW64bmOOfki3fgXF51zB1yJggFBRaZtUs1pJCPd
2nnvnrpeZoQAyLYtLXO/xEubM9Tig4Ml4wwc6mxlkONNig/LtR5JJxsHYptpZEtMbtzuP3xrcZnI
m+GUNSrZDZks9sACPBJUkGMphXe+FdCzW67vLJjqFyccxbHjHL0BcnZdzMl8VDO3H5rs8awuivxj
VjSQRldjixOMrFaX+FLJli3Lkl0JNBYPtnVNJMvtZhAVBpLwPlBI/aioEz4XE1cdiaH+EnixeZuc
un+w+/Jkds034RrIzyRzToGUDDSDu7V9Ji4rTMT3WYfPiP3DeQrSnUNEYKObJP6GR/jVUQElhEVX
XDqaPO92zwe+ESHIJkAULN3i/AZBG/HPJqA7p3Z1ZUfLGaudjhVwyWjMB/vezF+hYHfXjaV3nb2k
fxhN82Zxz9j1UGT35foUMUqkWy/JcN7hbVIssNxyadAFx+E5MRrzvoJEvQNhq/J3gTy19Wazf+qn
p2Yoy2tJuICDZ2G9Y0wkwG3JgSzYot44L07qFrdO8EPkQ8P2h4eihfzDdAjNUdO9imY5/qznHOui
1zpnKMUfnAjMiy15JoSZ2FM7+eArKowH/OS8K9ycinJKn9RMF13ArOdYKQrJ+hKwoKJyY7znPL+f
iEHcLZFtaPtzz04OZzzPrewyQereDh15o95VlIYmiquWl2TgvG0sSh3LcTxMU2GdutDNn0Fv7Dyz
2/vcF7eVmKhgRcA4ai9RSDLVWRnEAttQJK8yQ3ZNKnhavOuwnoYOAdop6o+SOkeWqn52r+rRpmDW
GV/ZbWPTu6PseU7xaFcY7qrh3AZ++1qt7FbyhijsR4PYELXW5veYhebfRnQ8An33yRtR+qbe5Luu
tetshe6FYhgKhljvNS1Ru2asHqjcy5ifOKI3RWveTLT+TVKM3wYMyvxc6+wt7ZB3uoC8mIIX6Vha
cKK1ti5D6ARv6tYWJb2huDLZQ0FDtnJKLmXl/QwSrzmk3vTNNpJHmWK4HYt6PtB5zqEt5q+RTnl3
dRBc2NM3bIIhM7tdGR/rkuIfGqmnuyJdosgdvHsS4bMosrtF2pBFie1t+EyS8ohPpP8ir7e9PyM5
BS/eFw3a1NdL7lr+g5M4dP4DEEx2Bvug99Lp5MUrueCtojbfBwneHHRqcBEKe98Il+lQGlN1a7Mc
77brjt9TLm7E3uIVM1V+QD7kSLUAkm37xKIhP2x/aVZEOrPMa5pTfdAGoXu2xbKCAz38nT2relGJ
3wFWoe9Q1+CrarfbQp+TeCrU/EzpL0SOIf6ckYOeszhforbGqBB+6VU1HtO6TQW7G+QrT/bVNdB/
fd+Y550QODsplbG2NNyNh25YUwdZLr67iwJOZ0/i3MeT+N5Z5r9+67U872iL09TzTuPRbLCFl/Vc
nbTShAWq5EOPIvtets9hGzavkx0nz0ooPBd5fg8VaA+KDw5tGr+g6uhrL8IUe17o34s6Tl+tr13E
OLfnKa63IbnPlxS+JPX/PnJKoV+KBqWNkNlFlpgwOOaIi/KJRCWh7N6XmBUW4YL2TDZzOkiJ5hDi
ZqNYYAyjYuQI7WLCrld7+eLK+QCvJyBfUtYPriYHWQs2uRqr+X6iWBCCNw/Vzu2bB7up/iI1BIeO
CuVDaCsBu0DykWDY2MwVC/5Y08GPqulszWFeojHkLMtsrW8eA/+2bdTEfAdjPLSc4XFaOPK2cG5e
ASC9DmMwPvMP+6ulBDyFPWQ/Fqk61tjQNnIo4iu272HPVpMFKxzCxwJHcVBsB3i8lylh4K368S9v
JwJh0vdcSKOI6qpYH8WWeOKk6zxxrByJ/IBjNtx5P8xNsXfetFsVL11iyBfmt2RjGmV6cFvmI1Vz
xlbLgKecjlu0cv9tFOb4HYstR1y/0ndWO9YDDKDdWPj5jQiHywZSf0hvsG5fL8ZksewhA4l+wddY
kx1pjQcsnS0X3qvyjFvPeo7dczaOxb3tY3GJq5l7msWxxvPFy2J9G0LDfrN+l/34EMxh8poadvJI
o8jb7IUtSEm/Id+Wqsevut4qWK4kYOPwTOVN7mwWdIOo1oyoC8FX1sS1GfWd7L8aDS5mAZ0mF/2w
pXrZfhqd8mcO+hZ7VCve8EmlmOy+DRMnktyzaBMVk7ylff3oO1ATODBgAkqplW2WXF6sxDj3Le88
pSlv3mKNR2fyqVD0px+cLKwTwTFxQbJLjvNsVVE4k5mR5VLvQ3ygCCeFA+HCxlm7t5MYBhjZOdJm
8jVFFd+y7P5ZOjb8rvHJG1Kal+Gz7Zd+/Jza4Vm3VrCbnUbdaKo4T41wKY9LgG935mWEuLFxtbGA
Z6qDg7Kd6Z+By/9fqf//aDQVmDOozfvv/+t//LNQ8P/q1H/5rOvPvv/8/PdS/X/9V//ZaWr9w3N9
gsq2hQ/1n/2k/2o1Dc1/CHp3qCYNyKQHvP7Hf2ODOqT/8z+E9w8voBqQjK1JRSBtqP+nVt/5B9U2
dCnR57TiowjZ/+e/718tlP1/+f2/t1LarPKJLP9bjQKNoFRCWSG9+sIj4Ppfeyl9LYWRKrc+pZZP
E/gs27O1vihHDKfBfB07V54bYbfmdjGJTRgdNq9+/eLXn3y9GJWekI1RC//5xdlI+3/7468/+Ppa
PeKXmUc2hSuzCP2nOX/xCRn1uMN+/f6fvwyEPNllOKCBx96xJMRVgxc6+xbtwF+/+noZKRcqWBfl
moO2eMwDUZ+tvjeQQNdfqrgJl/3XL7uVgljQzYZ6KFp707iGjFgMjGd6cQAfwpCx54S7ZVBw2EKO
6ypkOtej056mOVHskW3Hs2X64LtxJ6vNbNcWix0s2Aj7m6rvNERjeq9JwkRIET+tmYgdxNzv0kK3
GQr/t/EoHPNHpb2UREp+pn7HiApniY+pgbDPSruP2haejjk9KSclXKVVs9Uw3bCSkSTF5VGOiaDA
JTH3o8wPpp1kRxd6YLb62YfBjyi5inecjajZEheUVzDGhJk3TkOyISmziyHG+4xvi9wPHXSHuVuW
yFbfi3RKo8qllR171QZfYWRXzhuM6ZceXWTvxSGWsNLeshyEd1pVd46vxbb3MY05RgutMfxGAok0
32KzZbaCd4h4m7aV2N9QD3eYk696YroED2UcIeXkCCJ9S0Y6hK4lkYSAX+5pYcsbc/lupM9qYNkB
zLVe7ZJO2W86+nTBSU+ojqw+0e8wF6cwfVTANmX01dUmx1f5loOchGoQZNRnjU7kWyQzk2zYlVYJ
PSDguZqnwY11xHxEdSAzYsBiyOzw3JXtkyhkd8cc4U7Sx8yH3qzpy0tM34lwT8tNom1nV1s87lpj
efbDnoVLX++BnRiHrMRkOfjYbiX2p1HMNAzCqiqaFdO4rolq6Ktq/S6exsswvzNkDMc2Q/GGlvAB
p5BkZQAjcf0ELd/6Ety4tucns26JGbngN9NM0aWTOr+TwQMcizRITHzdB4FirbPaPjDOHHpA2tvB
9s7w0Q6yAnhsmOo5NOW8mbu4j1QXtJs60fuqF9GcDhTPF0FxTCaxJ70pz+aURa5Up8VjlJHefM0M
Cn/ie2gXJ5dSvjqYSCZJ9xuC6y/E+3ynl+Y+DNTYWwsIiFVI4rYWtUQaT6lAUivMvRXTmSMMO9v6
Wf9cSzXu9JzRjF/IjeFiLjR6PojDsfZoTgfBYe3nBndg21kXApQv0mSJmxnWBR5F5zh/MnvFvRaV
e+QYdLUG6urR8tksZHh8qVX9xdXBwWlU2d7MPDDaEJyIsmgg9iFLDJQTrmJyjPJ9csfk4pQHYwWY
WhVRd5xExOFYYg1aRbjbLDygaPVgkre1jcXADoo9qU4Wv+ERH+HGaODpeGYZRlxA94aoNxal916t
hHoHdwoLQyoz68bZjgJCz5LCZ6gcdnTeR+HHbWRFGQZR1VUfHj7rbW2lZAhjVAURqZsQ/ufoUiTm
Bd7C2xHXO8d2qK0s+jcU6uroi4l5GKFjoIyDXIl5QfxXe7IinCBvOJN4e5B8pgHyKJUfudm0hzQM
e443c472rWgJU9afTp+SSr6DiXe3VivyIzeQA4o3ghY5+S4lSLv+JU1XHZZJGYfU92BjcQC0jGor
Zuk+jabzpyRn1SRjNGbz0zxlOF9KB91I4v/rw2/xOtb1/grb1dl8XKz6JLnGTLbH0bJyeVPb6Daa
VOZhyomLgHRwQ4y1ClXZLvhdZSY/147mzEm2c5HtYlljC6RpNk6fNUiHA5UIj8OEjN26NABBu0pQ
M/dOKligx7R7Ot4rbA0+BxkY5zlJ2KkGtb0j0MKCdGSXWOOE8mu/2S+qO3kDbm1YfxmdWiq+MONP
NUtaV+GCnFTw6czcXib46Ucd8jlvT6Oeio/Sq0/QCDe4Wqp31/nLfmcAc+1O4K6yUwyHcouHNWhq
+0ysjmp+RshElS9zFecbjAYStDQtEgSwvCeXnri87tcMY3xaLO6b45+W/u5jvIjXUPvTbi6ImxW9
IlhVk77kqp4QtMBXOxYEQ33y/ec8QLil3XsbsPOjGZUTsR0YCk2VyE9lVdN1yX8tLTjMQgzuJcY1
6Nkf09R9CJlD0bGArnSj0PAfUmMT5vWvOVQ/Z83xL6u2ozE/cqwfqSvAkkVC4SLCR1a27Ojrojz5
dvxDNqY6BenIUya1TiBVDq5rM0APbFZo/y6PRqnjgyzTo6LsBOT6Uj0ZrUGGwXWosbLjfeU3/SnV
3rhLB3kOiaFZfCTF7HHgSPM7NZbYl1/BWSeRwQxCIGItahX6MIfzfI7djqSeGx5FXjVcwttiEfKx
TpWJiJG+dOxO0flUjFWqouyv5qahir8k02lHU+tZvdf+lpYX+9S/TU57JEdwa8eWG43WB28p3wIT
O1VLq07pUPngZuQDaWmlTFaycEq7YFfzUEl6/aiL5UV6/RAVXr7KtfHqB+i2mSWc58TK9rmxgAbC
f8R9+iHzoCm6onuVYcue1fQeiCVPfTkfjN58zHKZciiEtiEaPhN9jWnMc7xnAxd16AKVxxoUrePL
GVzlzkuqSw4+2AcjzCfn/cvh2bUwWCWo4ZB55p8v9PKxlckDEhbPLXhiY+UUu6lifJig53QpFOOc
eviKVOQJRgtI2vVFAD3GxZHjHA1uFA34tDpyU1+K8p62LVdeGn5MKz25hQM7Jy4L5oR4J1UGXbAB
2fRirtxlGBw/zAASswImTN8uSZh25TQnQf0TmWI8jw7TF+WsK84ZsDPMwynSoJ6THNNHxrq4C4bN
4jcdSJI/8UqHdq0Y/3hoAbhVAc2Pc31kW/CLe37P7rJ7TOjkihJqGc6egaHNU6RFC8/hmbWSqeXK
qHZ0zmWqt6Od6UPu9vd6tYOvXOthI013Wrbmev/OFYlEac8NeyqAVKjRz+iqDNBfaPBqYhkfZ77Y
KcFUXYhnor1ITJx9eUjA2zZX8na90rDN2mS9i/FjY/DJO3igujOQ3T5Bz2OxzrPAcl9EDteb+/9N
hZC+CdFRrNnnwDRSFydnCoOnUWftQAjHqQl6OS/tYwOqd0j97uysRHG7DJ7rfiDKnH3T6SsiNNGO
EWHt65/jUTTIdYKfOqwgla/Mcgt4ebpSzHMMazVcgXO9MrurlXVerZkoA14qaS/EbM0kHY2zcUP7
h5I+En2MqYNo1tk9abHfmxqqOkbvT1SSgeyvl5468g6dD4Pd66wYCZLijCGD0G5msNrTeGx5MIy0
cQi7O1fxhwPYPV8YlukjTnZ8SOgqeq4GIY8qNV8FqnmEQ5VNPODivox3oyZ2WvgO7HjQvwsuhGiQ
3nuQQFXuAU3tUozMHNShTzemics9qD6qTPaHpSQsZ4z92WeOGthAu0n90U3f6IT4VFACtikJizq3
4OfZ5TnskN+TFnxB8ZJ1Brp/K6bz2AtaZXPvZ0j/6z+zj1RgYDLVKACZapnN+ThZbHiWcLT4h0Mq
rsJ35sA0Cu0c/72HwtAAxLSnz6mIjT0pvThZbcwmxpmZJCaqA/aOlzbArJ4MQp+d9RDhAChLEaW3
ZQCjEkMBxO/G9MkuNZCN6hfXgQRdm8xgtKKQ9Z2LO6vK7uBW054Co+5oEGo5x2WD/X6a2m1bY4qu
wmepPbAv64tKfpd+oImJwtfBX/AqhIX+ay4WekeR0Iv1lbZP5TZAWzusWBcHr1Lkl+0PJopw41bc
bEjDDYNDFUSLBVrSbbJL5vp7x802wleXtnq6ZFn3bVJpeWhGf7oYGD81Vk7klqNPxPLcZ8NPpofX
siOiZLAzAaO6DUd8q1URmSrVZ9AgKL5h22GLA6Y8EszNupIllDvORBFGst9VaZ+NovFPfvOGcWnG
mp4hH68fakfh8OpsVMo5pEh9vQptaXRnPEQslktyn+zSLGy0H35OKCNuK9IaJspRMrLMmAduHZ4R
cluBfcVGlk83GWgaY/gRxQNtqyFmt6MMk101YtniZHXLYpWd9VNFpT7pfb6dL5KXRie0r+ZDiuCz
YOtd1pGPKDEsbrSm1H9NfGFtU3/hhrfGJd3u4tUL2+Z6W5cZf/fYOpth1PkpYX+9afrwtcvoRU2s
tZJovcx1arJGGntKib0ffmZ/pAVGo0m319y2Lp4Q455St0vJ/tlVroVhYpG7fFlc1t2M1L47y02r
rh0LlVPqfFR1iGuoqaZdF/z9Cth+vZAkZQKLXXFXFUG/dD27fqWyv17KdnydGkK+ak3vfn2pw2K7
EenU7r9eqPqQG5LF4/9m78yW20aibPtF6EBixitJcACpWdbgF4Qsy5jnGV9/V0K+Jbe7ojvufe6I
ChQ4yiQBZOY5e68Nx11bJ+neoos7BtLWp6bY+dR2Baaf+s3UF3fjxtiJJwWikbqYCCyKGj6TZRCh
vETIgGiNHqWFB11bt0fxSOiEUg/77jnmYuQHi2r4cZ2bn3vpaIH4r7laMw7RmjDbxgtxjOAjIxVP
RwkNbnjsjy1Gmm5sWFYa9a1bAEhTLWLMltra2bXr+oN87Guz3pclWbYJkQCgY+QpdZkH6IaT+0JY
9n6aS0T78Z1m5AitimB+x1Vgbuce7g7gewbQ0nKvayUMaaOojMwuWQZdrYFBabrOx1rnkExWvowi
hSaFvAw3J2HnIlY/qmMV6K+VBA8i0cA8kDURB7Pj3LEUq6mxOtXnJpCjpIiY7SZ1t/jrRk2G5UgT
itaFlXPZKJnG2sHirxtluat1xTqtw9rX3VrHFJ1zaM5N1VflZumrx6IzXPyNfb2bY+MtAEi0Fxiv
zovNQZUsXHwXjtEj2W+nZUlHyqwDxCd8f4VXTXThZ4vMtmI4hQgCAo3UUndSGV0iiyMnN27XTa6o
P1TgXmZnw0l2xbfa1YlephMUY36f0yQ+lw1Gv0HrqgOdW39iUgpMIzvYZNbh5LEQEgtakqiAjYua
2IRpJE/prIevU3GPzIL+piVnX+EuskX8Zgw0mpAg4BNcgruoaOyHqmJqQGxfFeFyaiUCC40719Uo
+9k1yiHAjOrHFW7H2ljKnYWJ17NSkNUgNobHPtLPph2CvaIfvJu0Mjw32ncUZScndftXfHJk3fNf
lejPLQSfjaEFKkq8uDynEB76IkwBOoMG6R0VF4NhfnR99hjR6T+avTrv0R4eopHlWRCV0z157Cco
Sm+k3ol3QA4+RYHnWcv1+yazAMYkBVY0RH/+6AwbFk/TdRXXP1XXQQ63sLQsOyzwFHaG81i6J4KO
7KtB7UpsSwgnc2d0L3GF3T7Tz9XNlOXGPSsQ6H1lPmIKc3dGxBWxnFGJoMUvdmElyCgIoWaFIfOJ
2SpICxttWqvdtGvqogbrgVlyDAhJD43k3hzfaFym3zVMvZ3aWV5Cg5cA4zfnGXuHe82oGO6azhSP
kUmOdedqJ+RxLJyjYr5Abmv3i+KaB3tu3UtUpsYmaVGkNQDA3TC36b9PflWZYjdU6Yww61cTFcvJ
MpMRhR/qv1F3FC9rg8dymZnFwmhDGmBMVzXWIk/vrGEXOeMPMAXtjVm0z1HpoD4UcsBVVEqoboit
yWEwXQdhhRkliug0P4YqKXw6TbzAJbnIlZf/dLAWcBJ9ty+V5HG9i7nQ7N8CIOupa7GZpWEkwTG4
ybRF3fWyxoTFp/HxaDTEfWMzbrE+Om5Lm2VJt5gUuQwKFWCZEX5LVzTCgNMu1KO9QsCoj7Wz8Get
uWVVP37epa1F10qzvnUTqWyaTTzrulHlnmNB2OpwQuMdZqiPblv8lKf1cZ2R3keLkOOij5groDwi
40JrmVyDlitJumcet260qd3NAYevqg6QkK0IPYtJBcFfJz1By4de9zKcZfsU/MS60ilZ1hA2gY54
Ig1v4kCxhPgpQKIeKqwd+UCC4+p71sIWA9kg4wgpqwRCo9wyF8mxCvnxhgmhlNLB6uDjURTpgY9A
ybGCiOuHcjuJVCdQtRO7hXoBqi3rY5gncZ4N5+w4iaD8B3BiM/boI+4jJGCRoE/Iu+MnDdJHC/Ia
ixeqxzGR3tiBRbqryvomqflbQ20INuZtSNfIG2iKb815DK44WumNoWRg1aPtkMOksdc4eE8d4muJ
ejnQ3j+HToa9niI75SMAJZW81IS3vW7fJgPBeIhwd1mN9oksv/s0TH5R1EoPoDDSCVZMpMKjWOBU
ztXwDcIJjco69GYHsh9tDWXT8BNsGmVOSbEtNM9pUYk0ybcs1j/6GTueigQGjiBBuMTHI8M9pC4G
kQi7457+OI5Q1vltNuwnQgEhWU7EDCDUE/oRaWmClSYhsMEMpo3RT6OPn5NruTMXAKP4su2lRsfZ
pu6mIypsj9EHfcslBZi66xf7R5G6p87NLnk9j7Q0+Pju8myOdPlSr0YldVO7eCAaS5i7qiWtUsWb
SpF3x19mcpMirumwY0MTX879LNIDXKiHSYCMZ/KaYDqjet0S9JrVenWBu0dpU0nETYl2OQfno6pO
jHCRYq9A5VFbGio3nZlW6tZXOEGYYhBco1LTHd36MtEP2KLN+h6PrnnUciSEakYqLU1Z0SrnWXf0
Td0pDxT6H7wapKxSiZehpewrp7HF+KayusawpLb3+RK/hMyK7lu037RoEqrnCKqvkDH6YDsfWAjg
JutmSGVhHD20C8mvRsCIt8gcKgx5iEGvbObEQ9tFV5P8oeuZPDBgp1MZWoDztHe7dpa93T1B4URU
ktvfaP08mUYrvKg3jAP22qvRphRCuGzKxK+6riFx01hQAMcnImE9Z5/aSGhHCARXmBuplinkpPbq
3mmm5x7w5kkR86PjZHthze6u4prFqNZc6sGUMOTxmOJLp5gvqn0vcK0rWPwz07rXNBoC8eAGaFFo
nArryqIU17ZEIWVEE/h5iz4nz4K7NLjqZ6XfLFojPJWuiYpej8wbo9jBrqIQMJqeYtJVVwFnGCGt
npys+J2mf6C9/6lr0bVWkFWL1iNjYvwaRrdRH5Kki/yLqiHtdaYHGwonFLAg3zimNW/52xeR6yhJ
kN6SQ0BEdbPUfFkqF5XAd5Tmu9kYv6b3gi4hyVEFjEPVhKYbPRfJOyvViOJdR2RpytHdZTvV0liy
VbeYG8GWu1StDGU/5W312BocIPbyUEPpZ72k71C1FOc+/l72YM6n0cKVZb0kYgQcI83fLX5xvJLN
Dj2XX0nxWlXOe1S7MSOwKBi6dLELKLOQ6+yYebJrtJcyScjnSfVvRqf9iHWcOPWIvzJayqcip1Qu
+jjdxCI6I8It93DXmCpTTSxm8bhQDm9AyAWcc1VvPAax2xwDe7jkZfqYGijs3WQpdtbA5CeHgxUl
M+n2cfEWiglHgwlVDYf1Fo84mNr63qYwMjLraTt93FtFVm5iBiyD9hCIiKUgs9WxlXtVDbqHyNCe
y9l9LdIKq7eI3EPHJb2NrGstiH+FiQFEZwx1shmBYTgJac4CYU0eMYNKwha/gANk2Uabtmln1GsZ
PQWgZcqpH6kbu3MiPEumSCml2WxGtHgbBjZSmWPlR6u0B5M0l0q0IbbwCqP+JAzPQXu4AT/B/OOd
kx31KPh+o5gsygoai2sI6cQyIA0cBGdanUDqjEi1bqryUKo0K9AUPdkZMausmU8EU+JLME8Ghg8K
eCk69LK5pO6CtDnbM6e5aTXHazJ09ioWNN7mamF1xxeRPtSV/ktrliOdNf799vg62p29wQ/Wn/I6
u4oeIS9yNTxbJuz8AhbexnZ5iyGq6qtAGTetkn1XUyKFlLh7polgbmtdu0koDp6SUjnXABc34Lkd
lEfMQLLuBr4amV0D7OY0L4mu8iozLjeVoUHDyvYNAjAwyIXuTTLDi6CF/ZC57/BE+WaWyroKExTJ
8oRqqREFCjwbKGp2XbEcMCtOEcaJ1qLUWzBebkwN6VU7sQad+5Y1EMHoDrEYY4FhjWU5R2Gx7TP7
O9XNd+QTqNbiajONJ1u46mNc2rSDMps1BJPEUH+P5+6coic8ca0hNzw/ARFD2QV21vlpH8Co4I4B
bbBRElkyIiU8HxHAqupNpiVvdNjqPTHlkEFsrmWGkjxgayS3wU7vEQRnG3WiYVdwSkMjngsvq8Ci
pkUKsb2dHg279PO8SfZOjZxriuhARpWKmq5rpPmHi6oN9BarbdwBEaZv5IeNvSfTrtkYM/NKspZ3
9ZQfmf2+1Bm8sUzDk1YP4grz6h5l1JvxnpiZlDoNr3B14k1jlsbJhLq3jLblIUmwNlHRlp6JW4Eg
ivYX1xh7iwMVxto0nLtQ2n64ZhyAFbZcDXrPyUFlU6JCkjt5ydhQ7XGu6eVaeyFLh+VglBmUt4GA
x0DOcb82tpwGJ1ryX+77egpxSlCJWI6F27posWGQJuQXHWJpGqbsxmqJooAqQo1hDtfcnOc8xMhW
+noGKOyP5zcB6AIQxt+q9eXrc/7Y/Xw7+Z6YLC0mp5weQr6Fo/c3YhELXTz5B+Vmfe3Xzc9/xNff
++Ot/3r659+bAd15oVi4VAcJ9Hj5V0ZZzQnlm8OcQNmw/mlhReKIULsHu6F9U6HFHGy46HsstO8U
xQDKdlV6APtYHgtm116VWO/WnB6H4ZmUGEZDHT/sHJXYmho/q4vXZBnn7xG01CKy8RRrvXlUtIWK
lVyVoF1kNvT3Ltr11q8dFjhd338PZL2Q+dPvTeJYKELW26gOXOGtu5GGYgm5Is9qVTvxZSBQMBin
MiepgDv/eHx9P7ugYv35LoRct3+8v6Ul//ed1le6KAE3kVUyc2YM/rxLvuPXP+vzvb5u/9tz/u0+
Q+mck90eallANzEv+iOlRgxEM6xoeTOSxyly0N+Prnvrfeuj6811s77B181/e+2/vRW0EDguOr9F
I5sjNNqoK9E3CPm0HODy9r/eqVcNa46vx0v5ovjrRevt9WELrGLYO6dRtg4a8DqEF8vdoLQJJl93
14fWjQmfHgLd6evlf/2J9aYOAe4zd+B/VWj/gwpN08g6+O9UaNcfP5q3Nn37U4T2+0W/RWiuidLM
MAxCjEyL1ql8v98iNKEa/6Fi8bN0+7cK7R8RmqHLaG1sdRaB14S56IRdtMwT0aeRFPeXyOy/E51B
ev1LdKY6BuGHKOJcW9UtGRiDKO2PUKVM7xVaINFwKQajm5jk1UGDbJwuURAH+R8Kr//P+8KEd3Gd
mEr3l1rs3966MSIF+jcYLWNH+yLZr08qa0tW8uS/ZzBYnKPzhDGanxqcE0E2lucMIRLzM0AADuMv
xd7HaHziaqudCoZLb9B5OU3311zR6G+hI2Js7X202s84+mwb3CqxmcYbtZXCw3WOVpzVrdUDAYAC
suALOCAXfwwcpFx9AoaPqNFO0b91JJwgNetvzYplYVM64XZsytkPioHF1PAEn/KUMcvDytEIbNyJ
6VejfdL0hko7sWebqkSQ0wQKDSh4p2H+ZFMTG8eaZj+ls11PK25t7pgYeLapprzm2MZkfUycemRs
SL5/CjzlOd7Ggr+D1ElL98aksNoPyytXoWuaYrnZBI7d36hlQCk9Xpi2LkjF5qTYJqI1d5BNExAx
ScqEsKuKJy0BBmeZ/clQhl9I34xdOBYPMIQHpH1uvwvSLN+b3SZyWEpUevYU8kPRp0PPB6K01EeH
wg6cYHEEjFmZCs77sbgmkIPy/0SHB2wVaQI/A9bb+8GB02PAygVYGl5s03mioAfiyHJqb2geC8v6
2YWuuiX7ubuaY7hQY5ndNqSYHKixLXkxeo3uPg+JeFis0twbRnVo7fxuqZxXDF4tirh02RYhEJGm
H1DeNBg6lKE9Taly5ST6Sa8pWuiu/j7EUPzGieMgFsZ32qf0lkfo/5n1xMWz3JeFypJbxXOIwg1m
ATTlhHQexUbxRLpL0MgQRqKdE2Ohv1lhi57RNyThhkKmB/7rbbAEH77CRhAQkttUXbAT6ns5DAUM
qDeMJhAfWUnsYovqd5PWF2eQ5mNOyI2Qmps+S/n1yuqmyl10ck6icEhHtUf75GaZCovRuz/bZGpy
fOinXnYz0caURCGyECzt6thrFWXnYQBLlSknK9e9tgaMXNcUfxbzHlS1swmjcqtlEfwUc+YUmBqf
fJ18a9kjudF9iaCbEAlkKWriqSy983CBJYIBUVgJdgyji3aitn9g9PwRocIojZpinYHypcs+VPji
28g89UVleZY5V8QjvBX0DKE8xXjztPnijuapnRfg5FNAXfbOGFikK0mJuCZz7gRsPozR31PEmKqY
fizZ8BpNdXM0U0bjCuO6U8Fyb9FfK7r+zakCc9uP/FYKDmwvwfLu/oDT9yCvryhGDJcfDVTVUFy5
9Yipv7e2TqDBMhsN9VCQCnDuWItaaX7P5dFb3DBhCR+WxPqwmrAsonhpam9Gz+j1R62oHhusFPRp
EctJccDnxsYxj3gzzud+l6B4TxrrLu3oPyasubegi2SLDye1pcEMVOJbOx0OiC60jcC6v8Ruv21C
w59Kzgk7mdJdU+COL/qrRE8fu7x/Tzi7DAVg18AvJu6VEgwR8qkc+fO5VjzSmJ5NKcFZOlIf6YdK
DU12znKcP7EfIhBF1zICF0rG+cKc88Bn+bmEg3Gl59P1hKVlC1Lq2Nf0wbvpts5CFslhax9tOWO1
02+zUiHKtEk7jl3zKrSdH3atjpfGPE5OinYtaO1NYjn3ZcxaMsxogY01mpR+iTemfgN4y9kADF28
MHVmTzFh/xpLO9/Fw4jVnZ6a2u0qlZ4p88tXwx18Eohzaj0zVbkceWI3m9vIqKgJOcG+pdy6EctH
JcWIxE4c2smmKmAY36tg2rZgI6T1vNF3lQF7okJPto1y85Z1fy8gi8WNCLbaiL+pTc38Wm/ie2H1
23p2dNCkDWkGi/KjN5x4s1QslzTI9syW43inDX3MNNe9xXUXDEroZ+XSUAgFBk+TYSMUGd0FN2M7
9FTiInWv4SvZ6T0NvDkJ9vLUmljtXyibzdCifmq5egpojDeLFsFWKAZOOuWjHocXLkjci9YGccKl
jMqfGFxuGAwu0EnphUdcdCMju3PVrPPC8uIm4Dea8VesSShu3nxEFhLCjqKlrXW/5mDu/RbZVdK1
1XGg11eCB9l3VvcrmbppqwA87RzbIBazeimwTac2XtlOiVkBU6nl2gZQUwmcXws9cdYp5mYkXObU
dsMxYSGRK1D8hWvy7WYmOjTFukaQn2/pA5XA58SPcdKQL9DeoUd7igboYkOA4iJsN2hYnkRnCL9A
ZHzo0EiQtjbfOgFKBJVePUGTnDtJvTEXC1NWkC8bq4KhQxm+YynQOhUnMgHqKZ6bsptsKP0fbkyT
Lq2xMmIN2KqLcXZTzuXCmV4JJVbhbOhvAckwRs97h3b/q3Jx4ZEwdCk7a7ksbXw3508O9QufAYg0
W4xgoMk8UIS/zAy6hVR2V4MmJZBAtDrTvuctDzUsji36tuQ2Rse5AVF4ScdauQx9BAoOBXSdR+7R
SCdSnECopzOWxrqez053P1bMMlC00tTC1Ih6OKOSzVK+7k3YJeVw3ROnThkL7c7geq5BfvhoVS85
Afdk6ha/3EFs21ElF4wpHQAaiH3YpY8DPa9dmw/jecYnrzZ2vTGaoWF20TioI/Nd2ops59Qt0mIu
bGEen+MQ9Uqcos00Y0/jH7zV0+GWeSSBCfDuIK3LSB8ux14bj0dQYG8ECyPUhae9H/TxI/QVYKDH
ljYANhvlVUvA9Uyt3ePdo3jRZUbFYO9SXRZwemuMNVBN6h9EPDDFc7pjoFjpRVFzYiydG9KX6CHo
ubvrEd7blgJdKWclZrjLYQ7z7qhP+WGmybhtZbGJEF5p1Kx26pwQ6qxHjN9EPJJQVn9AJIxkQBeE
mNg2KTejJAR4El3Xsp8y1DXNDh17LzFH5VUXVRshCmhYlsoBNJHJMej5hz3r6WWC/pZ0R3WMf8IP
2NSLRhQ9df2TjVSKao7bASsM5stoN/reMZElmYrGaaSgSa7pG4wLI2sV2l4CJ4s2BvOUEQBKgXBu
r6roYpGVZruOiOTSnNQ7pdVRKtURjRtLNEh0o/uialICVSptT8IOU1mrv+IYYA6SnepFpcsSBhye
xfCTJs3PJVF/wFJ8CKIpA8E2MWWmYlCTd+WtGoaG0J0NxrzIM835m4Li72gV+XTVBPqju4wkPNBa
2VaU1YPhJ6RF5B0R/YR+oQxJr3bTwLNmDBth05XnQu/ftS40b1ybPFRX7w5WpTzmuVPdmckW+t7J
qQVG36KBaOU6V8iGyl0iGMgh+Q873SkwuujoS1p72luJSv2otRv6ZLFyzuZlG2FdpGurjgcTziYX
AZS6zcKcPlyU4VGZzJsSXEyaRdCPdKM8qhkJDIU0rUPJj6KkkPjq+DopLWO7lJpJ7ygSiBBJ0VAr
wclb1v02jZjZ6BZmzqSoIHpYcYXiAKfbkNYfYCzrc5tIbJjcQ2R3o5uqOGnKxLTRZuU94XFmtgBF
NizHZ2XOlcOY4ms2e/M6sjmxzbg7zsncn0aGTcwymdSHD4rHJP16ylP9ZDty2m67yoaVY3XUykiV
0SlXM83hXUIpfk81CrfLHBwZKC5Na3fnLJhjSXW+m5MhOE5pYG9G1UYNAhwqxWzid4N9nw1VsXNj
ogwCKjhPuaPfJsLYTqgVvVQLodck2C+w1Ayzqp/7akqu6sC5IsBu6EV5actFvZ2oSupiji69br12
+CMAiwfBMZ3KRwmAO+dV/WBiHVzUwqaldt+qznK7qEvs1UhJgGhKFJ5bEoOpYRpN1MDejw5aqd5S
SKOiDB6wsgDfRSpMpopniMIDM7dNM+Tj9Uj356YYL2GAy58E3npbSk3RKizCSzv46+av+5w0e49D
ZhwB/XB82ShisSgQebpRmpRCi7yXWFjQVVzPKsl0sybgLGpWUFf/uj0QpXuyNLl+0Oi4wHKrvaII
fyUgBzhopYhr3ZR5OJPvMWjnsNbf4k7vt9ZaSVulBK6bS7+ArNd93kYrFVY6Rh9ZzQKHCLvEYKw9
xiYAd1nXWh9YN7FOxswQ9sfemKLhzIXcPJpJurUn4vW2a58+N0B50cSib0+mh+P1AoGDLF8aspr5
tRllKXa9OcOnqQ2z2fctGRi9LOn+1ftXubCzAMFx/Y8c4PMPNDKFYUB4tWre1ndDQkGVdN39upNU
qmOpqdgLZBCAyrwANGMfoGyXu6jvllMo6EJlnA3RWjugl/d7N5CeszqNpz0UKkwGGMlYeCiL17WT
dUD1tU9bq/MJIcv5upB5IvwUKv0pxGhFobLeqEPyBsrA7Dd2H6FklzXVdaPIj2NdUqB/mpcuzBip
T+7RDVNFlRXxdW/KMW9jgdnojNr+qklc9cXrXrXqkI3JfiGI3fD0TK18S4q2gHEv5XHGVIRXVj1+
SWjTAn73p6R21TEyP1mOhJNtJ+jKn5qQdc9o0v5o2v2nYKRdvX1ykzUd8jZtekWUIOuru67LI3/V
360H37oX4//lAJ2KGZt/luJD4iOHzHXoE/+jc3FdwrMTG3NdLD/xqlDuQVRWxzHPDhFC50OYUt5c
N6YUilSyhjm2gT8CHDisdy3oH+DkI5ZJi28mcUEc+EWB5kSqR4TcW28WRgXeSO9/Im7taNh1d/Va
7E/kkYk1hl7B5668PUf0P1M3x1wmszA+AzK+0i3WO9ebi0J/xSTQrLigypRsS6nSXvoLizhgV/LA
UVgyeFGQv0Rr6XXVWK8faP0s031fitSHvoMAZi4iRIBfsplEK4oDZBm/rhdUyIrd+kijwOQ5BsKw
QLs3jVHAGZpR9SUlQj8gQZ2fcqKgo0pAWMtjfd1wTv/em62O4/rr9vqwut7pDunouTNr5H9eR0C1
CqRG3u56DZfQX++2tHqOwO9jqiZq0bXBcfe5ayCw4CqOE3+9E8hxsMlx72z/eCaGhtqf5GbdW584
TIzDVG/ADqscElrS0x20pPKJWypONhBQ8uTQm5e672z609xqUkpttP2Rr45LhaRDKWKY9dDKdKaz
n68w5d5fNy2aVa7FVWV01v7bP2+v6yTzpAaBLet3u36tyLaxtMqvet2M/+z921MicugledDemfJc
pMzEYViKALQ7rLOjTcGTZbaR35QRF89J1KiaVgfsaoa1MSnQcZYXmnrWaNAlFm7yWwKFhpMjtVfo
hvkRXXl4OesuZVwakpJy3JV3yvpr9vJH+2MXjUeOUIyVdBwNBxodXCQ/G0olwUXHlAY4ENnaB8js
eJWiPjP0Vf7XP3+9SQYj6mf5wLqhBUzMR697mvQ7rD66YTU9fN0mURSAYK8cPj+O/EzrXsH1cxq0
+EiZuNlpCLk+P/D6IMJa4IrUoHbEkLLCm6n9SX0vDY+ILBS5O0l1OTVtiGTy4pvLBJZE7q03pzWW
JZfOkS57i0YBEXh1kMiNzqjPtUnujkK5JnHu74NQHpMW4VM0WvjhTOpvezEat38c3+tuF1MKRRTs
INfkeZUepYdMiPMfz1uPbLUT18JUsFx+nSbrc77+Ri2wVxMIEW3X++Io5HzC0hWT0ef8/geuL2kt
csq2E2FXMDjHZZcQNsoETvYIY3mSR3Lvr5vrAzDv7f/lAnwU/Gjz/9CREXRD1P+uI3Pmbfr3dP6z
I/P7RV9YAAz8ArambZmWpAz87sc47n+YtmZTz9ChShmm/gcUwP0PYcBeVOnKWJYmVJoqv/sx8AIM
10GGRE+FQp3kBfw/9Gd0GTj/n5EAqoBKAMueyqTQND7sn90Z3UK8xvgZ+iN9+3W6kNYVy15rou9X
EQLthr5JV9/HgvyYV/CsF6eIjup0FyuZnyjjdCq6hoSAhnKTagfwrqHfe7AJKZyMTcQqFwJ3V0m9
BBXsKE0eUoX8g3HKpbgJw3agUuh0Y6A99fjRaPtY9AsNsH9QDb9RCP8JfWCo//Vz8k2hhFI1SwOz
oP2V5j615mymtN9OQUPPE94pTHdktp8iAzljYTynfiXluGtnOJRTl1CKde0a2nKKgbEQ6lMR6CSf
qWDLpXx8kULyBEV5hLK8kRJzZj3frA7ROV6dhwIVuiE16esmkxJ1S4rVA5fkEYTVMi0uVnKkGxVY
Xylwz1etO8rc8axkJdxFhPCxlMTPUhyvBsjkXSmYJxvrLdVxuTTpzBJZbR6dz5Uly0u3w7Eim0jS
Y7Zu2m5UwVZieVmUu6+7XbtBi5qHBfVrfde6cm4Ya4u8aC5+FBOVEwhX/xwq1vGCXF4GjSC4I2BI
7APUPlSYwbfvy0B/hchrax+DNBvMRojrRNoRSJZ+KdXY9ZJI6/yo5zsrpGEhlNaFSpoYCtwM8epr
mKTFQZdmhxCG2LuQBgiGuCydUrnQcvZxnt1buNT8SjomDEsn4TWV1055c+lwpn5t1vsUBuXWmO1j
leNzjvX2dpLPajn8WgqDR03aOBKEtZsyw+KdajO6FcGTcYwyFqUUboEMGUirB2whcm9eFuG3z8yp
6HaxPN5aJhJXGZTDOIJ+eKFUSpUAtrA7D37L6bAbpSHFkWoSQ5pUAlZgmrStqHLNsI5vM54WFQc6
0WvaPpd2F1caXzTpg1k31WqLkXGGg7TK9NI0k+Ke0eVd6yaU1ppBmmxcU79bVt8NNDLFXzeV80tI
c04mbTohJWtp2ynHiyVtPLU09EBfMH1C0JudIe0+Kb4fdGKkp7i9N9T6uUFilrGI21p4hRzrVZXW
oUmaiJBXtr6iMkwT1kFepq48lQrDVDVayanDh5SvjiS0V6a0KDV4BFaRizQvlQOYfiKKnpiZ5ftA
atxblhKdND210v5EYiD5Am78iChR32bSJDXd9jmY8QbvVCZNVDXeARo1zlFzobJxbhxtabkikAn3
lSqNWLG0ZKXSnKV0uLSkXYtZvb5Vmhl7dPC9N3DjLYGDnsockETLpRFNVOarKot2Ie1g5cRUS6ID
KhczUCRNY1b5zOvtEz+Xhl9iShBRIaeNpNmMZcChk/azRBrR8iESqI5rzGnUI6RZjbw36G3tOZU2
Nq3qAMB1b1iMFX/qj6CEsE/jfCukBa6XZrgIV1wo7XEm/QVpl1NGqtXSQFdJKx1NKfTHuOuIjcK4
iN3OwnenSwOexrTRlpa8IERwH8mJVMhXxFHsHrTVwydw8xWdle9pgyG2C99Lafir5SZz77lwzKfU
XKqtK+2BrFgbnwGzPhp4B+mh1AekcXdUW6lnSIOhIa2GefFIOHO9aSMTYN5qR5TGRNSh5tYUg7LX
cS1SZ5x9wqL1kxt+i0gW9ae0OFtd+stdLY+F30sLZIoXElYI5CpcSw4uSRanWBMy9yWyKWIK6MQq
jkokLOUpoiu5SLOlI22XswypdKQVU8OT2UlzZs9q3Y+kYTPBuTlSKnVwchY4OhdJ9uj6+rrs6evS
8PmY7QcDD2jQcfHFP7Ie5jMu0UzaRS18o4U0kNK0WvxwNZVKeyntKw5hHKcE2/Gv1AYPK0jH8dAj
7l8NqtKqStiKpmFdDVvtKYiV5sh14t7Wn1pB4hHEVUzLJXIeDoj7gVhFTbPNM1Xfess/xqsKNWJJ
vlZ1CvKW+mMSperOpa7EqoCan6B6Z+RC7JICqTupyxM/DjwA8xhXNRnDJs4ERbdwhy7atpm1Y203
HdB4Dq9Cv88mY9oVlnqVR/qrcXDR/+7J7PiwQL4aIFh2YZtYu2aqT64ozCvLlGo7KB1t11c7uL+o
LHmFPnf2tYA15OlxBkEiXRayzxvS2VVo+Bp6bmK/EZ6mWn1QZzqnSbmP0YbfLWHTb1jdBTvXHG4q
OyRUiyBULXX3CWQ/Uy70KRMAO9WKI+risatmOkIY/oUb3MC4TUlHqJ810j2gSkDVlRCQJmb6Eg3N
D7uJuq0ewokg4b3yciXpvDgbllOqWMckrI6RPs6eQ4WAllMvjuSlXk0NHVmMvs3OrHetPtgoklsy
5xSX69GSHajvopxz4c5mdHoxowKLWHL+GbPyzcb6slkKSl4WENjMTazrMtd8rVq2jpJhYH0PgpD/
VwSjtRBnTIvni64im2iI5yNCV2wbwHEAbrRbG5Rvb0MYH5HwxSozs/EeihGIWNwfW1Jib0dLqx+s
Krsy7B7UKQrTxjEaNAwIxrmUEdRS3kyalX8rwOVq6TPgKemKpL0bayawi6Yhg2ymVZf60TKomyIN
r5aK7C1bwAOZ+jtVbUCo9BVJuMN3szOfYsAODCgpuAwo3R4oGmXHCojCPw2TMmw2bdyDtSdUmTzE
RPdYRPX7ml6VocLlruc2vdTM2MhtvTGj+6DrxpsxdF4ReTa7dskJa6Z9ULIic+2XzK3Q6JNpD49R
Nw6aLHfZjv2SaG7oBWCRN1FuiVtW99ptHtFtLoOXKM6dQ1WNj/WIzBuZ9q9M+mHnuL2kjgoOmRkZ
cxooNSXOjAy23661C+uUwDzctb+UtDPOeOnovwSHzjHFKWQBXBR5vZHJqm9li9Vj7Ejsia3EPU6l
oGmVBvUhzFoY1CS5bshu8hsYxhcsPwwhj4aWa0caihcx1fB7+WIAyrvbpT05ozgKmBvbFlPD91m9
wuUyPzkllj8IJF7XK2D3Wo5TcyFjorLPNl4fAAY/ZUsyp9n/YpiEaFdUkbErX3XkVeG3gFq0xE7p
OynZJK4dWW82wINqYy8hRVLDL3BzbRCEELpYzpfKDlKCa0hY6Knr5iYbpWryK1whdde/lEgvHGC6
EsfCavQnP/oDGL271MTtj8vm1lAI3cvyYv9/2Duz3caVsLu+Sl6APzgUWcVbzbJkyZbnviHcbZvz
PBTJp8+i/wQJEiBB7nMjHJzT7WNJZPEb9l67tRNzPfgiZ5PzAkaHOi9MDllmMbwt6OP96e88wO63
0mhfuM6uZjvqheJRzvZ1LiR614JFWJoyuEhH/xoGxaGcne3Qj6j1AxKRlziDNRM4xlFbpq/e44xU
edMX9r2h9L3y0gYXGkvHjjg0O+j/jGQS2lH6PmXVypDJp9fhLouEcxyMbgd9nLQJD+oPENYHqwxg
p+jQ3WSqh6Nbmf0+MI5FH9SrMoZtZDQRSoWsTzd2U75109dEHsoqLLzLVPuszArGDElfv9j2+Doy
rYUq/gQ2wGZFOvztPEPu5Jw3B398hTq/l6NQBwc0SowNAJsYaIqSK7vBlsQdvHguVjYge6cdW6bC
9bzSwiVcLAIkgsJ8R6YVKA1rNDdj212GKjyEfMtM0Ak9Tud2E9Y+QFToUS7mVPaor3VdXaQjtkFo
o81gK78VQ3wWWJfhZdvFySJth0i677L/1K39wvNm7/i5t0G09VPZYLvnkes11kjvIUCCBzF+ZJ/p
XZgXrFzxGxmef+9jWDXSx5ky+9ZSjpVOs+C35ptlx7ekyYOVZ0JJitx/c4Ejucs3cUAZNNge1yEL
F7e6LdszIzNf8mDJFVXF0fwFWlbJW41xq/QIIPFCNR+LZEhJimkWBjRrBXO2VzV8oSjku7XmE8/9
6jFIGcoc6zBdONvOX7zRt8ZzzH2eOXRybnwfwHTfYQZ7sDsBMV/XnMNYGzhSlhkvMh+c4GOCo3D2
fJauWMBWc52O+xoDL+ZwlDGBlZCciIOoi+KjndborLIa96Zii+IseVVxOGy9AeOfTYrremTfswoV
Vo+sJAFVgwS2HnRKPd7wnt0Gf64o5MVvcJagPTuxff2a62EdhEtX5Q5E15OvEnhxtJetTzwBLfcI
hcuZsaeAq3+XZXgdiesJgM/WOUVME/Gmx1zsTEw9m45dxdbP/D/Cqez7NlzPswb4AkNvk2XXYqxf
7Zyc18ElB4pIVE5yNgk8Mb974zA5RFgRMOHvEXytigq3rG8iRil844aJpsHlN6m94Tf5bsZEt24a
8ZwiPFhZnIUeSVptwDKchAFCSVp/hZ+kh8nkXUsD3c+YURP3bXNRfQacenEn2LH9GRbDuHUs+0rW
L2VbyuTNcF/IY7o3G/UPDPOjTCq59ghT3YrMJtQl/ZdYLN6H2P1wBUopvHMEKZZMmy1ID0S6pWaD
k2AuDn1WYHjFW1DhRcyEV+7ozVYGZtALh+McUjmGMDkVpKusgHFnkP1kjD/9FH/oGN1YaFuvfsMM
ZGJqHOl/VZdVR3T5viPiPbIzXNysubZdwsY60EtRgoCXYWL2D7Lw2c/9fyWxbE5Pi1iSYA6B+dhr
uMc+Kzs+Jv+6EHFlnxyt8kdn7fRsGNQcpm1t4vYIbIyKO/ca0ErlP2LECYXzpgfDMx0mAISY4Ula
sR2udxaRyd44uyvF+T4ButlUwayRLsasO5GfEm0CWt2OE1xJqBnxHbNac51xrVKIIjJH/eK4OE/T
Od13HfFKwzjWDDQaptDhS+HEak24w7ZN01tVVN9IXL9tehGRN/bW3Ak5/RlGcgXaRHLT6z9kqj3F
KFcHAz46FlUufISITrnEVnh/JBU80kgeYaPERRAY7yD0D62gcchksRZN/cQPpmxKOMBalb6TPAt3
qGV/PjYjhCKKvA7u067rRu9Udh9xposju9I7a0IZwW2M55ezygzZ30i5BbRAbrUdXnp6uXWiqx7R
K07RaObpn3ggWJxoXdbkOAFuReRJc+llC2gO+SpsM4b/fjWsbI99TDn2yLjm6pm9VbLzQBtF4K+h
1fbUgMFMEsN8ITnRj/1VP2K4iooK8aX7wQSRyxVcXjehe8P0DPRhPkZm9E6gMM9XAymygqTEjDir
sLS2EH+pGLgdKAt6lC6Ip6pccvsvH2Ra2W/qPFQzH4b0SFTK6MDtoIXvhfDUbUeOAMdbGb79h1zj
jFocAhp0IwwgMMurzP/JovSpivEGZ98Gs4B6XEQAjh0gA3MfXNMnV3XoFAkFs7daZGXU9q9JKffK
DV58B7nZ6KvngiJy7TQBho0yADvDgwy60NqlLUL4ll3rWX2hTWSjffMHH943JI6ppNzQBf61BH8H
ETYBAVPoTcSirkAJY8Mvahk88nD8F1sxyHKbCEAha/YKqU0vD/g4HEfgBh6fW6BNbrZSrYM2CNZ6
EhNzN+KEzIrUp7H23N3cO/FOJI7EeRmF+6D1tygByQj0qr++zRs2ovgGBxQE1dDmW79KTqCKiIpF
jbWqbR5IySvW8ddswD484vOttPFPa5jPhErGEZCESh7KbiBTUKzT6Z4zZOhx+eI7W5lx/jyF18oT
UEdJigkGnz+mD/CKL80IDs7QuwC55x8kw86wA5etfygtIqO+uQkrN+WO8zqoZ2cdkG1V4+zftIZD
H3Jq9LzDUYxBxs9eMMTftSROrxQPSp56QA7YHK2a0EH6wyE6B5x0MZ1AxvJ7rRZ3sw5+qKuGS+FP
t7oLwkOWBuldjpKqNpq7vmkPrV+ebUE1n5XDCAV7fnHq8Slo42unBKmPXvRd4RP2iF4hw8a9uVn9
KiLxmBCZ4PavpSuuLbrnHlXxSE0hsY8JmT51DnfLQNUf5fYtbzZoS9DS5dDag1CefGIysIXmBSR2
Ows+Arobo0dH5owntzDWcdR9WyRcbrRZcNLmx77scZl3V3O515zyu26KNxTLHV5xOq4BD1VpWKvE
AlZCV/7Q9S2CMb97bgr7JbCeDE+AGC+Nn7ab7lWIQjM28K5y9YybLEecGDbjv3SuABTJcI2Bk3xN
43M0zA7psUE6Uk5ijqvWmsyhVd+G77VHnk4fS5ro3lwR0vbQotZKvB97IB69xEdfWeFn5PgPEO3I
1a2u6Dl+DCMncIT3bOjuxYPBlvcc5AogjSUtopr4phDxClbKGZvEQt2jHLHGSJMWRLKXGI8Zn+Kl
Mu/HMLaPDpbylDJ1TXZvsGOnDQbGHIGYGqQwV7HejeSnU33d0YFkI5LAaR427RQzQkzUfDdRSSL3
XbnWBOS6g3CB7Bgei/8U0ys4tclTOnk1Ams+ECrDqny2aDqILfCQKh/HBlh2RU5cyMb5GhbVepC5
twrgXbodGhsVT+uREGeZUTKrNOQuzbEfBH2HiH22PsrJTDEIk5mYVsUdQeDRISbecjOa0Fc8RM+U
2IwwZ/0vR125Gvp0q0qiuCtNb+6RrM6IIKF6NenpLlrUr+nOqmDJkkNl78xYvCqXisYYAEyOVXZB
w1/ANJ3/ZtVI8juXEdbzQqwsWomdGip4ubUAVpu+tUkDS6+91UHm4GmOsqfRvOMgIqEV4+zv9OlQ
l+WfsstffELHd9FUfglq3bXxmHnRvVWh+5sKkoqjbhjPKmq+uij01yIW1r5E27qqnVTeBxT51Frz
55j7JIsmmbiImQsBe95DPov55BNrYuR2cl+x1e6aMN/YE88QTtCcyNYoSmkxsP6spAP4vqy8eJs5
BJAFszUdmkNG7NElnjtmaRYxY730NopEDVOLe7tPq72V/TgRzFq/I4s5mxhUdpSWvG/ycNHn8jaR
cQUT42Z/FjaWimfbBFU8CzzYloHlNh+Sh8nAvB+E47NGc4Q2OAbqgCopYP9BDsmkFpLqs11pMtML
QgNmb6jIhSavOFfuk49MFN0oeOQkuUOaP52okjm+ph6Ej2z+xvn4VTGWIQydQPQqeyBmF1/PPJDG
FZiQXjxPb4NE/m2IjG+lCl4LojBk2P8dmf2cakAua/ZiLR56SJgt0tQAGTbHPe4g1bSI1KiRPBv/
ApP4zySdAjhCI2Z45kXnVuXfyeRm28BhKmUrOgIRKGK+q+yRQEhx76XM5xhf79KE4CTeCpwRkhU0
aL7VSLIPODx9MY3oNSiM+E5V42eX1PUZcT51L3lEGzG68DCILnUM7MaRno7TuAwrgfyb1srpyMdE
XqlXWUMV5ySDuyII6xrXstgXdgKLzZLjoZc15X7kb4UG5JwkYrpN5dUYsGgkZtU/xoW5NRv7yGMC
NKR5jArhHovmpwkNfebL+9J1UkFxnllm+Ah4LeMsQQqfpHp32Ins25QS/5el1Lfui7ad8upXF+IR
N4LGGTLQ3oQQtM7DdNjqklWTiloEJQOg7vxaKyIJgwxSKovTM6NZaDUK7FZr1l+yn27hlNyqKbrv
4BsQsgckqX9PUWPua803CnSBTntECxp/110uHiu7f6FdDu7QkxPTAB+SLAEyAmoK4JpMVlR5pEmX
2ylG7G3MBDeU4QOjIw02RqOm7dRTAcVz587qOUCPvLbJQnpsdfxNSCFxTmS9+xOPeJ2WrzoGy1ty
S1p++4nEXO2XbSH4v9Hdxqb/Hnvls9UV3TUYK5hSiAp6ZwrfCQmgQ0nF40ziBkuWaGAJZoOViOO3
ii3BLpzewjnFec0Qda7kR285tzaJNpGPmtiBrLrVvQvwA5iKojYMCzmt46J+THBn0gPBCbbkcLCV
mI6DPkvUmYwvE+L2FPCKKEBylKbRFpZzRCAxQBA9HVwXRZ+qWsil5QyiXAZqY+XzoUzdXdUR6dBk
GonkzD1ZX9w7QxDhnAR1wyVIz2ljLa7uU9YSt1ZIjPOMwL2lm4zScYP6VqzJdFBQF9pvYfB7RgnB
oUMCxNQU943FNHRQ87+8LVdpr6KDQ9pq4dfvQi/IpYD5Su6BQUpdzsQ2OogejO6S9UN9N29sK4Ht
aFkE+ZFpRIGNQc9B8lu6Kwm4OTeDn6C0yF1gZ2f1YmJel15AGxJLgbo4iaEDe/7nWNkO2xmk86LE
YBPGyVE235keMGbFYC/A7xNJaAh5+c22ceCE1cUtha2zAhTG7ZkMV+X3f8IxWQ/tZK4J7Xur8+Gz
jHS0KPVh0CRsO+0y3Tl8WgMRkeupqBjuwIVnXl5eU9rmbd0GexV55oYsWWTh3XSs3LJcDQPVnxbj
s3RxLc2XOMfoxvoNcr2LmJtHiZ0W9U4uQW2O6XoHYFYUXm27M8jpBCqINjeryqfeiF8rWCu+mMSK
wWK2GUABJjnjmaRf5vYz+qOsjcQuDVjXe2ORbj5KRtVv0SD4222/bUxMAnGfh5fcrPSp68QmaYp+
FaGX4bFbb4O0POeWbmEmLYjfurY2dqxvOg29I16jLIXcj4XA0zAwAi6SXWdGPQeVYaMv9rfAYV7S
TLSHMW7sTW0CxzCmco+Ygc2NGf+jbJixk8TYyyR5RmB1gX6DIYktKpBqIPElkfktNTTFvYsFQxPi
y1of8ixUhi+oKTBqO+PWZZ3kc5HhgyQbcqsGGDZZ4tKYPs658K5zXMFEneXNzXka+PF8ETSEHNqL
O41ATyHtf0QAp5txVEs4kB2+kW3f9D8BtfnjbBf+pUUKVTgBKVeIHqYUQFBv91xuj6Ucn5xhqg9d
wFgOOkl77U3rb04E8TZOjWvbDz22lP5sEDZwGTKgPXWVHry62JhCQw9GKQRa1N7rwroWGUh4W55J
u2K87X+n0aeW6TE3uZsq4v+ItcPdUAqI1NSAPXqn/WQXzYqTluI/AXpmRQgZBZaKrkzURgh8Xcq0
dv1bMlc/RdNTIncZaFrnw3fL4ssh0dklKGlqynsAFTAHnZ50NqveNwbHS9Vkpzm3NpUxRngxJU1R
QOmtpxWflOIGQDCIgmZtkE25GUrFRBoJbKb1rQw4fjpwUaE7koLTopOInfCvnJDSdQPhy1UyE0yI
DUNPfrqLp+HsemG0S8b83Pck/yz6b9YbY7OZQuMIcnI4Wem873s3Pffje1O07ZG8o2LxHm1HLzLP
gErCdZ4z16tw5OHnUt1JDwa25QX/IifjDyNjcQfR8tFDaL8Z9PyXagNGVvOZ9V6y7vSyFcIzSTA2
bJis0Bt7FCSpJzz8Jit/dJb6xgPmYbZNDMArkRePcXkw8cBLBie7LvmDzBi6PXBJO/VwD1b/kqYr
t7KxcJdg6bVj2g8rmMO1r+w72YojvkK2DWTk7aoiu8UtIvghHa69wZBCSL7OpJ7/sq68l26WfM/S
PNLj8TCD8hXxLihw2tuEzN4kfa9yXfk3aREB9CoFfFKGF1f0PPsA/9MyWluIQDt0iIR+0lOxa+uu
ntfw9Vnc0ml938T8P23OCsT4G4YEGLbsvnywiV9fSVix26xW8WEIqgNbd5bGNlNtPJE5cx6I9Vbx
AX786pZE+rVQzhNy4DOwa08SfiT+3vPvi2Ek+dmVOE+YGgOP5Vpo0XBQxJKH5aYZnh0mBMUiCwQ0
aK7inGTmvlULRA0rXgZBXVbeH7gvAIGj2XnwzZpTk70iqgE2ES1xO93ovoddcfKzCApSFF4LN8nf
cpImmo7lO7xeYtE6SF7knTCcZF9lD579gm7Uma44+nxs6RRck69STuZ25CeXEJqgq/hx/ewQ0Lht
K9/YMKkjqfPOaBl6Kdfe11j413ooO3KsjDXqE7A0Mh0fUhse0khGo1uOVw/e2z5tjd3sOxos03Sk
iPseCyJBS+aYugeg6PhsD7wK25vy3HJbWXOwjZag6YYJkbD0CV3KvPeLfB/aQ3IJDXVLzZyp9TwY
lMmg5s1OMPzyOtQ9I+beeNkclvGqhYW47T376LdBffl9gfGxjRevrevER0E6N0P/yNxXI8csMzmB
Lixp3si2IBdjKPbmEu9WR86qL1RAsmDrPIxZb58jAHCps5CUh4j+NOj0Ssn5OLuOf4YrvIZT2TyE
A/6/0bsrPWqnsWMDMoUHVQCKtNATTOF86hKs42Qjn+0oDvds2hdzZPapXFFv86wiUUOF0yaYfHtj
6+StZLE5ZSRY1IN9HkcOprKqj8ZrAhlrVeHX2TF31oe45eFuO8RrVPNAcoJFsF9bBQ/hSOUd6kGx
hh7mm5MB5rFm5xz2qXzy8/mfIo7TFq+VQ1kLiY2sDwz2Xp+fk05hReH7cVJ/H3s5yIBYPoT0CI2N
Td138hqyJiZopPI/Thp/YYFVu9r02m0lG7F14wnXWC64BWYyH2auptJ2/2a5j9AmBzpYID8zDXlu
G6QoBQl1KvU+CvIaGyR69yjZw6eExWNSEBGKvXzfZy816LIL4i87Kbe2G17ZhNDRFepI789ThoOf
Ney2IfJ5zYOEYSEYsVLa2GBzGIo2X3pLt7DKBhZqRGajOQiJiR1BGs8ACVmQMb6bWmTCNfLAAgoi
T7FLo8k6ifr2hHF4B5UUkJw5LJ4UZihVB7GBcXdGstLemGS2s/uR31QwfcunI2tAltWUBwab3V1T
3sKYNF5owGTEFL21Mabiw1PPjsVqyBzSc5nhzggKphvM1f3k6DoFGPDMpttmBuR3042WPzh2CdsY
y0fgADRoXcEcvUll0iu1R6Yt4cZKNJ+Z7d4BPWUUzzqCHrmnvjUJiY8AEiTZY9kWdEpjdBch59v7
wmHCrVsCHSaaXg+9nwIB4VlqnSXmtLGy7oOUFgIgSJcO+ti41q4GsOBy7s45YzNTeVtgLNHz4Gm5
VtX8SORuvHWcABVmCdCyd1tKt9k/5X0MK4+R91jhh4w78eVP9PaZXxwGXVr7AlYmYrXpLims13TB
aNLAT3f+8vL7T2LBbXa/5M3ZHHARLzhOCy4nEXdoMJaXXzUG0gT4ndmC8swjNEbNr73BXhwcdBws
fGLwnxXgvEUdVixgUKbR7IX4T7///felXUCinaFe+NVZ+f6mOPljwejTah+ixWjx+69CxtH4UfUh
WaRtMcTSKCMwTmQzSyrODAbxKWhn7W3n0t9wKC8eKV7QFCIASeD3xxo0KmhBjFkLLvX35TXreNNq
UZ8VcFXlAlhdfOP/+a/8Bb/6q0b9/3Sb/4uWmrWW9X/UUj8txJn/sv5sygzO3/+sqP5vf/W/Kaql
+g+XH8Wc5lf//D9Lqp3/cGgbPeEQmQZA0UIG/N9z1tz/sDEYuEjKHE/Y/Kn/Iam2/8NEteZK10WM
bTsgav4fJNW287/lrPnSNV1TSH6oh4rO/F9E1T3zyIJ5TnloGG3sLSK5z3HdP3NMK8bcb40e2tvQ
kgnSjAPTU2G552Q6oRvi1HM9tb/K3Oe6VkF+kfVjIIlc9OdFUmNYeEvCEWBjwPxsukxN1RwG0/+X
JLDrDPTINGgU8Y6g/4tjRHjaG8tNeEGxkTz5PODMpnBewBOoTT4yOrdmZnOj123dKXX2HWSXDW0/
51Gjwp2AQLhqrWHempLoLreAkWuXRCBVo0+ATuiefKKAPNAurF0s0p/kUhlF5dZvquJIyvSdYg2z
aUxNKlQT+vuiYn0IHGMXdAD7Qu1dWoG+rK2yJ2llbCaA6RzqdD7EEPU2MOurk4l6lmGzOuYxqko7
Gl/8iA1YkSXN2XD3/ajiE9HZFCm+bj8MZxxXLd74MEl8ZIKxuAQdUb8B18udp4sv9NIgVcqOur20
LcZUjNFpqdCPeS4ZQnH7zv6ZCDPmbx1rYczkbGbj2tn7tX+0uapQ30rrLtPO32ZJRlNtXZDpcJSx
5T7j4xMkU9fHwm7Ersij/ByOwaEP7JCYroFH6jYnVvlzHtpz7ry4vuufSKKmnkbL5ZhJcZgznpmk
TKl7ytIQFNHG93KEUTFIBKMVV8YbmLB8LENpFAjUANI8ub1xYuWb3TGFx2s8EMhs+tXL4OHhpsbE
LBRH7plWn+drtM36ITgHLWMQHVBaOawIGh4Gj3NpvRXVXJ/NRr6OpUQo58IjnNAVUtQj0x+MkkVT
Px29kjgnvyfBZdKYc6kNkYME7isD+lVnB87RbsKbgFdKUlayVnUVbeu8eDADLzg5xPDxzCRbZYq8
+URSDgjGzn1scAbe+EA3hu8dZt3q58rAutz6Zrdl+TlTTCA7nCtNCjeCsLWRhs4ubL4s3u7Klp58
EMRqU3F+VLlVfTK/pWcIhuKRiSb+bxPgQENtTvnpQhGd3ENRmYQpyewqWeNu0xGJp8tTHUHohPRR
Gg/t8OyFZnUCrnEjPYrxRveE75zlRxNtVRRGp8ryzlS+DmYcTSiNdORjULUUQHl4tIoQ22zdnOnT
NAMxhEbRbB2TrEaZx9pmjVgHkqVLvYO79LEuh/RAjEp9gk9jlPOdJAyGCyh/8uj27SyeHsn2/sp7
ItpsaZp8rwVA5bAvdlHtMw3LPQZ8MXzXGq0KSZMjosJCHwzyJk92cLKMP3Lyn+u4qYnL2+SMnfZ8
UZHu1WZKFANdtuclUoGV6lv/Lm3SFzMXa8P1ifPLiithNLgsnR754Ig6ZB/CEmSrjur5NDqKpRso
4i397V1vKXARRovrLKr0jjnVHYPOfp/CEdi2o91cNc9qv6t3PnHrz439WsApzZVCdGpa8SUMpYWK
wMYnZ8gHOKDPHEHyQev+J1rABLJggx3TGW5ZJXlnE20esVTO1u9Zrkem8PZAWIgLS0ti6rz6wrZL
AtnwSX0iDIvw2owBadcb9wS13/Kq1ndJ7EUbtUxd9SLuM5IahUflx3w+9h9LCnYcbIBgdfVfrZeC
mQkpQZkXHkiaZdUkmm8m0tl21KnFRp0+UCcqf9iQEaZOujFesiTA0uKk3TqvULYUnhUjQIQDRoL0
wwz0djvjrt5GjvoRfvDaOCAGKgscKtEkYl++ITyOL5NCi5PUQcDvPV75aMmWn/JbXXznWde/NJBJ
S7aZCUy4gykwUgrItlZKeUqIZxcmA+oiOweoYi9GQJPk9yEbV5qHQKRgDMvpO4AxTkEuafDp53dd
W7+RlJ2u4wHhlsmf8YvivSE2kW4spHET40shF33x2ElSt4JzZLUse8zi36xq9iJWtzEKNnBWmK/t
tDv2DYhvvJAJEpeMXlm2rKGtPUYdOkDHABcPmCKwSPPpwmlnTzE3ZWS+VhNjnxIiCDvEFHke3kcQ
seNh9MkSUqk8C2GMD6CqDOygbBY9866Xi3x35uBwGhcfcKhzjvkRAMNiKGmNNwE4eGrHeOsSvn6E
cwIGTf91xxw3h6NGbKJtfnTm+sMO578qAiPdNEdvFMOtncjnTN1HZYr4IWS6yBKM0liQ8oSClDfR
ivgRceASy8KtSYRACMTZ2BapuKdEd0mWk/7OSkM0UQS4GPR8d5kFUsoXfruds7zbmOa9Gtz52uFi
oLsqTNpactsAmG205RorfN8GJx1cYKVXEk9B2LrFJReCMVnO+gLJSY6LyGYoVKARd4vEZcAzdXfe
zBhWClRJqUiBXjRvZBNEB7uLrZVFqiTQ1uJzogGiLUyW4A2SmbzZ3dju4triAgMezwErWx9b2IPn
JeHLmBuHfCSuIyKrrp3F1yRldD8nNPWZA1PUggOUK+u5aA9mmb9bUle3fAjfynr+xxA03M4d10w+
xRu3dNsr0nGE6UfaFeQ+xp3VNx/oOOsDQ6uFZw+4O3AXjR1hpHsfBeUTK/sjHgE2f5zfu9oN7Idg
EXg3ynr0PXIgWKC9T+kxGdvgoGw73dqSxErBqOmOKWH3ljLAVvH42JLG+D7YTIFdtmJV0rvPKjBe
OJbIMIy6N2mFX5EgKoCAjvYiiWfd+lQwYKtK85CSK7ZJEWs+iViXYI0bMDOs0PZmDU4qgYH/PnrT
H3vquosVg+b1ESGGtvgczBA6sSRzsPOsi6pj8xQtaXUt/rFPN1LvQRV8RqgPj6bIxXPRs/Ytw0ye
wWKL50E2b4MwuV8sUCFK1eHN9XzkXCQ5HuaJaE1mkmJdSdxTvTveMGwM986Az9aejergoROdg+i7
NggxcL0GV16QEbGBu/qItsW9JprPwxUlduTGZv9SR8cq1eKnhFQWONlZ29N3pMyzjGR1pMMFmMSA
GHFeuNcMFNdpbJH2N6E7MayZO7/vzh7bkbzRhEKgMpr85tnvuIhxJg7/RojPlVffYtWa8CHN9ghC
iwSF8omPis0JFoRj3zn9zmNNc3ayJjypOvmMQwnTo1Y9X4q7KRuLXeUYR89e8rDUWRiiSEALvL2M
Cnft5/ULz96d14TpUdaopXrTvfVV+/CbXNaoPyoQDvXu7D/NsnW2OLuL+5hylbO6o8edSTOMg2+b
h/9adKWBBhLFpbFcOGmjkm1KRB/iYtBObuH8JK12WeQLb9EyPygWq3P7hruq+YKR+xHYFfl8UaDW
hC7xgEvEJp1dvXOiCSF0+TqqpGVcw8LBxPK1ZbICqM6do4/gAaXdfSD1+B0ixI9ENH9MrfNkSPdv
6xflrXCG4yT6e84jThDlZAR81mdPq/hqcVmuxl6zGtXvrgbJl7tUpeXaryBTWs130PE9yjb2rmoQ
pznKja1p/DgBQKlaFSzBzKREnTfq7dgygbJkKnaTgY4us3XHaiSIHzyxycPYeFU9M/JWRxutKvNa
BkZ0tHT6VSn2I61GaVAG41tdttu6At3nT7P/kQ7NfVDz6ydSmgcXXzg2x9dAqQ4clv2j8w5deqGQ
jfbmYu1Oix1twpdTIMH17P5UtGAATKI+sMzEr7/0D1qPGe/VsBCE+Du/f1EL3OCRYEtcEm2JUix4
QrDFbqqE1kiPlWSohs3oFfsMIUDD+KXcGIK4TfJfVrOw1QgGPNMw0aAsqW9hqP/zhfMZtV71aHS2
uSkzzG4ogZXkisOAdCmtYdhTgN2PLHy2QTUzIl/CLn5f9JLvFw/6wypZg4mYcHtWdqzqfYJ1MCUO
HohelmV4TgZ7CcdBt4k3bt6YkokK9zzglkAniNiriggJNNIWHtJd39UXhsrx3nLHgsEUiXOxjbNI
t/0plD3pIhGYrd4lrMpZxj32MhDS1JZbJ0fgKEzvb1cjesl7whF98kFWBJ8813AbNq2K6enmcBci
OAJsRUhpN0WPNZyknRsCGKY8mWt5K4d+K6O/XsrcrfuKBj+kf0iu4CTddbfADpnwnACHh8fAcMV5
XKJSYnOfduRysCRGFGME0a4A9ze7KrkqieWQXfE2zBOJ/kn69wOadnB1jHVSEd9Q1e6t2lsPvU+B
jNv4ZrHOqtz622dt+ESCBGZj0NrbrCDvOw0Sorzn4cMgtGKNFtjcpSGZ1naM1L9jLUY+IQ68CZlp
GzEqIyFcO93TnPhQGjGqJCPYlWbADl1k77DlP0Ti7bvKOksd/Y1chEMpgEajgUmH3aUjKzioLVa7
CQ+tIZivfTd9dHibZrNdmRrZoqoNB3MsxrXlZItMZNImSVfecEqLBILOJUMpE+SIVDKWSS6QG4R1
+yYahkOBd+TQG/a+nRRSB55Zq3xGstnTA+LwSDxIi9WavFljx7j6KrxRkpnK1lmLxXX7OSRgbvvY
vRmtTvjfsiJ0gzw9xdFrqtWnNzoP3LsPRZ++BU7lYTOGqzOaF+HBjaGw//1B5Txah2UxCeP3TrQV
D46KfRGi8BUm8jc7zO1TADZvFTWKtnDoUGSWFXrQ5fLr01zTBTE+iPyMgGOCmiCfcpfmE5HXzgEF
uneHHSvbYwy5Dqx3OrcQzPtRt//Kk0Ob99QOcgYbCiwv9v8re+ex3DgWpelX6Zg9OuDNRMyGniIp
SqT8BqFMKeG9x9PPh6tsUamqrurZzwaJawAqSeCac35jV0izNWcGntugwVs6TFhEJi7Q57ZkO7LU
utGdIfGFRFW580JSskfQS8o2rzSJqKHn7UoDvw+pfpMaNr0lKAbM24k9Dsh+2f0AJzmy+sUAZAqF
Jr5IfDJRvczsO3ZWxpWuFZi2TdRaxwcvanC/nHwiTiMGenvo4c2GaUxzmu6MsOtzbNZHtQnqSViU
+LDEOoq1zJ2CQdwG1nQH0zEnGux7P1kNwaf0PNwWfANzeBA2vYtfVSudUnceKs1JsZVoiVgxSDkr
WRLpvZZxnlh68LlgcVYPMoQ+mBo+sprxW2LHyswG1LaS5LUks1ZWo7hhf+CHMws9y6uIcLve5uYM
kcB7FGr9RaMM7136XBV9clbVd3N0HpIe4IQKYbFrAbNEzZTDGQjYx/4xGcj1qgi9EpTNtg0O7cjD
KbvQqn8ohbJJfZZMo2qtETi5CT3lhaB9lTZ4XDTyc00MEKJoPTOG0ZrVTRNusm4GYBXeb6jhSKy8
OkQkZkZRr+sKAR4vYm9TDlCaPPU9lwrnMKkZOi8qkTK7mhdNAoODyJhnezuzgrDtVENLJgFbLWOQ
Z/6ABbtXF7Mm0hDAxMFiHsihujJce90HSbhXWeqDeau8pYzOc9CCW8pIxACxQSHNhneqvHV9DJ2s
nPYAREYgCJg7V/KsWRDa7TLTlOIIy/otNLJ7Oa+xJUY0GufBcQGk25h3UdvDRXOspaR7/tGqEmCQ
WhcBGkbXz40CmOpZBn85GKAHsAMueKw3JYKZ+RjfgPnY1j0wV/a6eDTgzWnBlIIOfczvfQuPkB6J
Xb98cCRIw7Ef31ROXKGt+KL6EqQCI0YCGoC/gd2PXzOgZYRCRvWa93oVIqub9Ml7XvM4qEjS6W5B
LrLsDr4E1AyiDsjqYTG2CJLpefoql3AqCvNcyCFqqPBAI1eTkb3Empt08uuQ9ptWY5ZztOpaZS4B
jybNLBNLnno8WJbBvJCxZoFimLH/CPQ3O/TfiBs6fnjuPbKtkabxA5VPkRk9d+akurHVS345pchX
cCCxYjFuMZ0kzNrGoG6UQ9vXNZnmBG3VboHP9RYY3caT0ze7LLZ9NlEta5j+KZmW0E+XOitl0EJA
a9ta3uq1m+/ZVO3kULrJSVAR7Tl6ZXgXtPnZ9nMQmDU01Qn/UZkn3pHay7ERbt/NyemrUsxHr+2v
M/RodEIUZZifCDBdBar0I3BB4oNuX+VReCXbwIJ1hnmIHRtUhCqlSFYMasC8dO2mrDEFc3pGXLJr
+O0+jk75c+z093Cs7gGpLEeYQKHdPVSuuXHS/mfgRsVCKYeDFGg/pL44j2St2jB4a2XlZI3dQnba
7Rilz22MUmKYET/CO3zRNDEg5hwQfNe/KViIu2rN68PvwEblWlcJm7JN2Drg2WaGp9wD+tsOebT1
YKY4FX5bef2cFcZdxy6gy8JVzGAew1eoWn1i4M5GX1oniYV7YkbU1dj4M9g//KAw66IckAOKAm+2
jwdCpmB6bwUkOev4AdQRf6NbnSx2ITK22LPalopFrGIXZ+c/CAPf+Fs9ecsK7GTK8qCVHROrDKYa
XB0vlT4c8Kb7Uas6MKMBCQTkBMM+fegNL2MjhTpCxLqslidCaPw+6NtUQjfOiKfdjZ1sBn3dK/Yb
/mrPektaO1RYP2apvTTzFCZDvpO0mxiqJg61Kf/3LKpvyGItPWBuBT72yH8XY8cPG7kq8pYYeOB3
VWvEcUFfzIwq0JamZWWzXoe2UJQg8suGtbVvSOfUZxfkhvoDVkxRZF85BvGPjMtHYtB1KikEQ/tf
aA+zjYqce1A3wNzs8dmfrIwMVxuBfJO6jIi2OJ3/q0q1a1RkB15PZ9vY4BZq5MY1P5WRyHxH+X1p
YvUUaL62ThvykWZzKoBAbXFn9YlxzI2E9L/eTb9Ic6oclD5juyVj6vgHN6p8duUxUG03XQKUOyYt
po5TMCctghyaN0OvYigIgKfdumxlbav4SMSObv8DrbSXFD5LGfg7CwAmSrsEVZSkmwMTuZIInsKA
YQmz0fOiXbcyyODC9RZhgiu6VBKWIjW6qKUGAWWZ1PfoMOPZFXvM0gc9Cj6YUJULzVXitVLBoCyC
pCAmi95wZeX6Vldg/PVJw8IT/Wccd19NH6RcLxeQeR14nzz6MwPe2Ny2kB5WA8CpPXxZdKZHFTNS
zUBrMrGuEkx+IQYiTtwa9x4ynwB6TUN5TeOfgOC1e9snQ1BWzQzPznBXDYoyHy2jw0LJS1exJ8cM
1+VKadoS/KfKGkMhLglj08e/GDhNqEGvDU5j2GSEy/V66xUEP4sA5WbQuejP+f6sNPINwrvNtXEc
m59yrumA3jJgR4zPuoHrqwqAbtHhNDqosjOTpNOYa7D4LUISsuX4S6DVsNYg56lKN4tgpWEBDN+R
eVEH7gIXWa+jCpK+lc81N30YiMJBc75DH8NAVDEA+DYp+nb6EU+FG0cpVMANzo1c6HeKP0Tgov3g
YJa+iotXDPylNU458PntAOhs1UTtj9L37mo8F2d6hRqojVZol6nlUq6qM+Bgm9HAsRYWSq3owCnD
th5g2EE8UmdhzgyRE6hflSNvp+2gg1zpMAY0zXducFNdGSDoZoNX8KS48h63QIxGa3UTASTn77J/
paGTzFPGKnPEFa0tzI1fZMMyCB9LVHxvdNzxFJjFcZ16yyYOQFsn9dIH1BA48gMLXKCFuRVdIS6D
2LMKyS+T1Fmm3nuRVWwjsEVzw0nQJ/fGl8pITJ5rLbtu/RLplwK2qwXY2UA+3BhiNnkI4kqJ+4rA
Y0wAEPxUqzktUSmQ4zG3xRIUr6f2gWh/s+ia97AarnoteYOUDnYqi2ajZD7rZnocPW9pAhApWi0D
ZDai7hchB+2k597ij5JvbQtMaU9UH/YR6+EX1erOdkoIg/y3jDAfAQUPahAsgmLFrqKIi1mS9+ZC
R4tyVXqo45aDnMNnWoV6GsNLqzaK1fDiS9JMrwcFiu68Ks8uIZ0AfdiZFbKBkxEFSjp4Ya51rjT3
yLKA0P/oYHyME4YcaguLd9ypUGWG2EoyLCKgQB7iNJR6hBIksfQKVA/CemDAvV/J8GYM5cFCJ2kB
mQIr6SA/AftSnJDFt75OhvA6T8qXsqt5YuNng+Wu2fd7JNjmxH/n+STSbJhWwKjc3kTT3gBSAsuZ
Q508mjDXZ34EVgek2PskSO34oFUdwl3aOpKbW7XvHskuLpNKwzrPupKc5tfIV9Ia+rvdI4ov59yl
8zYJz16gvQIjAt2XvAGM7D3nFt2Vfq4gtG053V7FOEsv3XqJaekt8vD1iKAAwihLy/SgH1QvlRUt
y6x6YJWng8qyr5veOkhmuPBKdq3wuuO7tqmfcsO9mu5VGtEhzfQdK9Z1rT1BU5+TsWCz1V8pzK2B
3q3dIN15YO+t9MlRh5tONk9OUy1QPjDH9kkFTsoviTcUZBLkOAFqVwaku4DRR1sOqQKTAfx3z8qk
zIxlzCBV1tP+REauHl1upG2Hg5YzVAaJcraH8S6o0qeeQAd0r0VvYQto5vDHs/tYv+NbW/CWbgNc
SZtJchkOrNE1x+n3aiQCukl45COvZRAfmXnr1tVLlxPVQr2+nZkNe+0e1f5MB83vbiDuQa8HkajG
+MeVCTOjTmw918qCMH1xa8bNI84ufN0VM4B6gsMJANuAIDfemOEkn5GtSGc/h4ZWzbKwuK2cW5y6
r/Ho25awxk0EehCwnswHjIegUVcmPtdukx6KstFQNpTuepy5+eZuw5BIlQTQdZb5ZbiOcZTupf6N
rOI8xtxtntfejdZEJ9lOTWLh7aavy50O/2pWSTiIRq6OCLx+LFS8BRv/LYtJuPoFePE+eCD27DMS
QkJGfl+dm7J6NK9d/YXAFkrWICTTnqB1G24AN67TTt1k7JKTcdExPOrNjYeiUc0zgh/nYWIbBaG/
bUL/Tg1ZeKNmONYDWEPwmq4ETb5EvYisC+wrN59k+rGNtF0sUo3m7BIEroFsMeyu0Vonb+PIexCD
yyRIz9ODX0vhaxYT9WBOQ2cezP68hSJfaih8RPhIShg2R+hz1fY9ifYnOBU4mPQ7dtiTer38qHQ2
sgXDr3SiNvZJdTvwys8UE4xj1oKW7JR0x9IDD1F9q8rlOqkmGrN7pxJ9yFm/IMCC90RwnYb5K+nr
56q3Qb/V5MbVZG11P1O8QVPSnro0LkoWLhIjql1LP8CVvoGzux9U+77yibsTjHhDOOluiMylhPUP
RJkH8pgvWJMajfsiG+4tdhO/osK/hwS7iozolpzzFtwwHFASreArnDQ8yu1ayoo702/QqOJVduIf
qkwe2NTOqYfEg9FA6iaiXy+GJnotJfmEttJzwlsvpfm+8cMnaFLPXS1Zc0+HWBpZmyhJbkZSsFpG
7ttTy1URMQEluAMnzhXo7AVzzNaGs61qyk3Gb6LZ9ht/66zoMFmtynWW3Mtk0kzmT+TTb0IsCfXi
HY0EHF7V6yqOXmLUfD0LRQ/f2wdjf22bYE6k9DBq+q7U8vegjeZlhGCV1DxpvFQ4mlyZYJ8XATnT
SL6Nq+A5RQonLsHbhmxwGwYTXrBHQzL2Br4XCHjPcquY+UE+qZhvNPTwMezojtqYHzsVBeFRu5YS
hfDzRA7yrioXQLfS3RFcOpfMKegzeKcMOqY3oN6c8WgzehqKDMid1zNRb5qc/dMpNTppVs+9hFCk
2dQ7M5t2XyVuyOg+WEfUNVAnNwC/OCnUmOlhcdXkxvVuFLdc+TnwPRiaEeMMihAWVLG5mxK0SqGM
JdoAegJSy4S19Y56G2+gzN0puo1l1DC3MkODoV4sazk/xjVoWuushd3WGDTACUT4PfXJGFJtnfSE
gKzhbJlTNKZrJhHi49jqh3BQb5AI+KH1/sYr87WfjHuXLCqyHNdJVL0AATxlyZ3jo8cLv+RxsF9Q
pdv2Rv8zk3IyKYp6XVfRyZ3bY3/fKcVr16zastp3VfXk68OzhSRdEjkPvs0rB+MRBkb9cwD1rRMF
Jy2yzuWMLKbKckorsy04XFCQ3gY6PTYqIGBbcDEBQInOIRaXkIyOJnbAuEb2iRHEdpcmLJmxgxdr
IXKKEADC2I2SrgqWWfNUP2Nugh6WpdyT3To4qToDHXDFHmcT6PGD3vLaowrG3cfdpFeQaxUKjSWP
H4EnQ79hzfs+0O4q9tJxsLxXjmaR3GVxufa02x7zmqorz6ZhrByWEWQHCJdD8YfuzhpyJUk+AWoD
7omi/5o+Fy+OW1lzdrhDHXysR2alClRn+sBEV85Wglde4Dv73mtOjo9Wb8WT4gf3yP2s6jZ7sOal
Mh4Mxfdmbg8fqvLbdWzYO8kn/zx16pPisbE8tnvBu1r5sIcT8y5T89vGX1lI4HeLOEvPNpASvRkX
EXabKtBrVrXGSR5xdIWXPbKBm7nZRDNAK6YyxwdtbNahAVoZX9oKfQZTJygilQS5WezUKKMRYK4w
q+oUuIrRwHTQd5vSao+OaxIm1LduVx0HyToMqKl4SD6Eo7bVn1Dnb+fDXTsGix6dKttujnrw7E2h
zC57Dzv7B9HWrZmSA4WqY3rWjwICj6luPDd+d3X74PqY/wxmsbXl6nV0zZOLyVfX+FtkXsjOaHBS
SOVIVbwYRobIPEGWb0AdYLBeUrJpC4MMeQzRGdcmvsoIeST0mBREgSxpYZFWnYd1AnQB2AAZKNQi
EMRlrlCfpyHTq/onM8H2h+yPOZcqgPS1hhexXFxF2cZRGR5BTRyMAWIm6wkwof/f3PCrlO7PrEHw
dTi9E+pJv2I4MUMSONmf/f/23rPFa/36Hx/XXb8m7//nf92nQf3+9h/n+rV+r/5y3W/kp2n+52Qj
6FggIlSFbfZ/iekqloosrm45pmWojupMtoe/gZ+WAiZUt2DsTnhQrvgtpKvY/+loKioLaPNahFNV
6/8F9Qki9Q8lXd20ubuMhq4G3swBif5NYTZW4LyRaTDeCy07YBqi3fdTlgYJEWettPBC4Jqri2Qs
nbVolSc5PdGqTphM0RrHYI3+22svnf/uWsUhH575C6/Ni5042HFMNOVSdljv7qzp8K0OERUkRz4q
pYpEfd1vPH0s95dDnDtfi4GeSDv2yMAitUcPOZK9ZjoeVAWKxQB5uIPZvVbNQn9UrfotSpm6vZ7E
DBDEDN1ZtKkwoTXgc6XE3R5br18ZTljDapatUUfja3R3w1C4GI1wZuaOu0tdzyRk/VmOXEW7ahFf
iwbZW+qWi+IL6HMPNNeo7PpYsdC80W1lJ8q+2RylzJV/5BGWMwObVDzJ/GwfTwff7eHDypBSvzWI
ojiYQZntI5bzOGpPp/nG8bpoL9riniSp5/ekJb0BP19ttK/DqmxXXu7a16yoEO4ACDsrIcstcrj8
lVY9sIuUbmpioutIwiS7h6eIfBcHV4o4WOglGWD4ZnUNMA1LnsRMFnkBiFabgCQAEq69XGKSzIhA
qK3rrcq+NM6+l3cHL6/u0XxyFwy/RgslNUREHWKvaVSnBv+uE/8PEoYBQCVRJw7TuwIvKQTLOvUz
R9U7/dNF4kax0W6Y+7Nt12ukYEmUD7sOvaAvB1GXq1b/va7V8/vfvzn0e3xkNjCS4mOpBf6ZfYax
rnRTmZe66Z97gmQYDiJaEwI0WBdRre0URQXAb3XtxlYISRs9nN/UHrOT2kP2NaTIf4yQCpp1PVSY
PC3IyQNeRNqnCh/EWfx5VnVwYEXd5czSVHUTki5dAkwO5gpaAmAaQULMRblLW2ONmyTBKQX7vXYk
REzi1D+DtwHGW7bFhiyrTVSLKF4rJeEbxKZlXfjJS+3CvPN1KTgYwGX3yEvpC7ce3FXWwJpJchdn
KSDlBlEsXITyWM2u/cm+WbbK7HqYDoVFFLkHZI2CBA3sQieF2alF8tm52kX+02p6vHTiFzVMWNTn
TiFdTcU0bVsWOdYokfPNXng9+Q99FgUQuBq3ijYmu9GoNey7Ip08HYRSb1FHGZi6jv28qPxoDyvl
B3KG/mZaAS0zpHHnTSuFNsuMn1KNr1Nkudp1grwLli7x+NDG6IbIBQY5KWoGk6u3QczFM6LhxhmN
/uMASIorgq81HpGDrChZPOp07eN+3uvqsI4tL7jN3EydqUOZ/AyIrvRh0z8aCIhZKQoh02ghDox6
7g7E3+9iIgaTS5kf8OiOKbp+UCz3UEuTg1/q1oLpZoSdL+/NSjXf/GAkU2sEj4ntdEu2eOEeO77k
EDhEI0XXNh33oZ5kj1+mwr8RMFcU7dvs4qBVPFn66iDXmLDkby66lpIEDYo69ntkBvE2cHDIm12s
F2phxSAkisXhS/l71y/lv5x+vxa/TPxc6l5fos4h35MRPxXG0B8T6NX3wLDdpErmRNSBak0/szgo
5gjoXkqifYpToKhKsJQCEzh1sacreql0l6Lf5bLPKy71hor22kxc8e+fUaTlocBN5DzYZTSr0A+6
DZCc3btsmxBWrfNXL2pRY9G8h8SRgu1EriBpYuev7a4OvOi1SrJq8kC1N2YcVQ8I7mwT4ordWJNs
HFMU1WrjlPjNwRus5mkwDB8xQGSbFAtlzLSFPJqUFalug4B16QFjVkoSag5+ZS+tWw3zRJb7fZva
wzmJihtrqq/s3id6PLrbIjDSx7GR0X2kvnFCazXUoboGgOG/KDW4f3Qk3SGVcMaC9SeqPSIcdZgH
9zib1bsaFS9MZb3gRWMJ+y9Pn/2ner5uOhbwdU3VNXtyCeBR5On84uE8hppdmbIZvIVKBAtxztQV
ytH4QnjPRFNLZc2Qu9qpGW2m8mx4kWOHtbVXV5gbDtoJrPPjwAuLtQbSRUPMXr1E2HefTM5y4kzU
SSCnoxRl0m/1okffmOxqRL9Lc2gWNyXUks3f3U7UyVW4zv3m1gLLuOybptvLdWLsBWAvyUbvqTZD
cuy83GSLbwpTlx9FV9XXf3dtR/iln13hDFhv5Cpv0IhVHk3EypZKrkxExdpjQygRN8rTG7vptryS
K3B9uPROZ1jDodXrsZv7OPuz9Xs/qQ8QKMy44s9+cOOVK5W04NxOCaxJw/j14ORQDDSzRHzwj/pL
38jN5b0owgfe133iboJoANZ86XK5VtRB7z+qHZBrcaloFPXfL0sc+SRFKggP5CzcMR7umDzDOTiU
8skcCN4FgD1/AGA5jJHHLjiMMENGSiuYJWgCsdMuT2RTIZEb6b0S9uFR9WX1/rM0Op52HwSIqrYE
f5WpNLWJkspMden5P7punD7h8y6Xz/P4BFH6bLt83tR2KX3+ZUYak0HJA1walcA/2CjBzXtDzRaJ
pXsHUSfOLodINHixPjdhHn30+7vOfo/R3T+/yYb55zTC3kmbtkkwlWTVsTXr24ucN0Nm8fTab3AY
Jjy5QWpuKfYfkELhX0t3ohBFm87Ipbuc/P45mJC01s5Fa/EAz5/1xGcRPSXWEyEYZtHqBFZ560Cs
lhmpjLFQ95oeY/idy+remM6A1f8+E3WXVqxGIAR/9hNnHRIhSjoGWFs6rF5htaxq0uLHaPR+H0RD
1jjYIXzWiS4jw/NcNOTGFEAvp+uUqVLcRvQWHR38Mz729x/b1r+Zqy3rr9+xptvsAYkNOdPG8s/B
svcDSfVLTXoLQvlcj6VNci0MD1WEApoYNVl2/WwIYN+yvAwOxWe9TT2p+d/1hFc6JCfVYVqm/cQf
yPnSX9RrnvUzdl+D0jk5dTw2MwZQZe9+jgwfZ1OdPFbFEqoLVAO/kuk4DRCiWRzEGy3OREdWIDpe
kDp3FJUfN7eVKd8++jKgDDYeRRzlKEA6KcqQbDySDD1dX9aChSjKCBDf1gioiFI29QDxj1haD3gx
MF5GWOS2Oxg7ILUVAd0uBw4aJT9xx0PgwuxfyCaFy0sP03hzDbB9GLhYU4CvVkwevEs51/5lxWX+
9Ve02Bzqtuogz0d6a3qTvkx5ntEGQOF87c1IgfpXQaDsm88Deu58i6KM2g2rw9xbanUA1XjqIqqK
lNcrDlqN2JShX0tBpF9HFcFFza8OOlpl1+p0EPUByn3YseGN+a1BtPbItNclecy6Qchwm42BBZwP
saRFoCZPRR8oW0GgqPqmOmoTlWKqz3QTkLXoG4V6dNSbaNfqrXo/qplzY1kBCpG5dq+htnYztRWy
/aUN5Q71XteJp2fw4zJVKrYVjvU7cRZ2w++z+PPs0no58zor3EUqGYV/HsXsv4xihmrqtmGgWgGV
xRCmRl9+m9oEkTfgiP6TfOtCUSxASM1YsGeR2bhAp092ogglRCFaHo44A+PeMRPN3zqGtm9Z84/u
olM/3UP0vHQXtxRFcUs7N46xqiWrgMTRdaAjoYzRa9xc5ztRM3bacB2JaivHFsnrgLxhXgu55NJO
HAuPSAupnlEJhuuP5t93UdhXz8oyMZaZt8xLm0RfKzXlXgkzFFTFqTggK+juEm8pCqgPlPsvnS/d
hqnFl20HU6FlkOfcTlR9nLoNdpe1pWFiWMXZoUrTgYAxxEyLaMRB1ImDwV4LjtbUx+4Q95IHaFF4
1/6uu3T0kVD4uIOoc3LDufrnB0DR/vIEaCDnTR17S5wANUf/xrD2Ld+Nw0Eu34BtjLBurdxZlf4g
HZDIvUFnCMbbVPqoslDKmSFINSw8zQZD/1H+bA+jANi7BfoktSXM6X2jXQ9O9uU2okHcK8BdClGk
SZUhL9HimSynDTU9ZXkJ4JoI2VBb/OuhZqKmxUvn5t6EFJHPsj/2yxRrHHSb5HCrIs5GDs7XUC+K
1KXSheUZeROi4pXvvUx39CMi2dxRd73oBE+3XOsS4P66K5KfuiyvCzTanoIWyNEoWd2VEpvujegR
l2Z3HYcAeGoxXk3jUw+Sdg+xg0GrKwYsojUvJt/xXy2XjhnOIgvNa1OcGbXq1oEZHcPuOeuF45/V
riHFA6p6Jeo+e9R9ES2U3oWQCJMYlkqK7rgbgOGlKOqC2EpWhcPi3xIhB++znLJVh4BFR1En4Tiy
GJWwuhUNl3slInKRqghvVlJ9hUP1sqjt9LrxegIi05mlJiicGqmxwxBg+a1e9BCN05Wi6+UiY7qy
nK78vK3oIepFN/SWPm4rqr5d/udtUcX9l0Wbon/b/FtwPWSd7Rf7fx5Qzf72tHvOGKIvTRY6wnap
JnYxwRttcJ0ZDs1ijrjMJTYE8GsbvhmTS5DmdBVzypCQZceH5Xd/USeuHKf8bfuTB2m66zRLfdzr
z/t/fGgQWr8shrxoSryDeahuW+vky3px87Hym5Z/bMEvNZ6dRDd5SM4KXA+j0G1Uxwh4SsinVHqm
r/GrNc7paIY7syDTKlp7pTfO0wWYC1cfFxBx5QKoPHFVpWuxQpUc2OnMENlGFL0EFw81VvDgnoLp
GCX+bhWR90uriK2LVnnq/O1aBUW2+wzuy3bM+1/uQKoX/e304yB57duYR8okyZ3eiEa0FmErqeWv
RKnSm1hGDLF30IsAG5WlzSqE/9lOq5qwBb4zqINxLAa52VmVgXVZ5XrAeKR56fra0zhiiuYV2drt
G3/B2OKf20Lzz0rULx2vlo6iqg/6jEUWKMfOmEi9TacunXpigUtBi7dS5hwLzAOP1nSWwzcAGDHG
20tDHzn6oZBGCLx0u9SLmzR12n5pIFY4zjS0g+LrwEVWtoU8nhgRa/Iwz9AUMn/WuNI9DW2WrizF
GPBez4cnt8mOZmN3p8j3/+U9sMjhfPEq1FFs1GRdl3UD4X6c58xvMbCmc+1Sxn/iR18S6Ufzp5dS
5Cd648A67TYDfgl6qtZ/IR3l7DCib8+EbSsS0iBIRVEc2vzOBMUGgJIOMH2aBeJ97koUfQVTIy80
bkWpcdP23Abur2iCnqqtlEPTzPWPONcwSMus6zCKn+JaH7Gq2Hb8ld9ignzpp4koFo7Ry8IxFmgq
i0VYAscV/eJYhivKSgvV+69F2JHJorbyFWkv46DF2VkE98UBgxf0r8ocAScW1cjW98j3WiaaflM2
ICzNS/9MGTSg66jV6WEPNmQ6S0zwBMVQ7rspTiPq9SHSofO49l1t59/rtQ6EyhAGJcga2XP/ZSWH
/MpfflMkQPHaMB1b13Tim38us+1CRVi7MrMf1dAhqea6GJ8kzXXYDxEqXKnfH7ys7A/iDJvAamuW
1TV7jcq4Ep2nInCPEKaUdorl2Do4WZBscsfxr2qpm7xrRsRAQWidWUdNZlBB8mol/S6C+cn8Gtsz
q43UN2tAKC+VjWuVmOCBIH5KhAsXd52tG+QUGS4wShHpTYqBEOzjdQONaOa3akS6nszmAngIxLxp
oXU5mD5GQyBdiYJ9NuAUDDqvx+IJ+8+lw+xeQ5IzMaIrNzjbao9a6EOrz5HbNaBDP9amvXdVJz81
8dCdMCLaMQRGD7l1tKwx2vOnRHtxJg72WEIKCdt6l1WxshF1pdOSIVI9sI5iS0fi6S7OERW9bALF
vvFSvOwJP/uKKtHDxDnLRTd9W+XesLsckFcedkmcbJIENK2meTkOcJ9dPsqWzyMKhXdrhECDR7PD
sScpDuBe9KOowrKn2Ml1fxAlxpjf9S0mkqshlPFO/qwTXcjhvCjNUK07Yrzlj1CT02WH5cNWS022
X/ngPSdaqs2JXQ67bEjSRwXTS1GfuS4OmwCdl0Tm/GcMo4lFmYpz1JPUvFV0dNaneoPN+ypyened
ShaaIUjkwr4EaKOg2NN35jnVsuC+zlYi8KRXiiiI+JGOUs3UIgqgfAnVtl+6eahZhWCt/3ltDBH0
L68UY6MFncpWWTmY5vTKfdkd9VqX5k46aj8Sn/fF0mV7Lw6SPYaAa7BwvdTpfg35SSUQ/tEnjWMk
MEk9fl4l+n4riv6wD9NZnPBfsor67EvjcBW2DoHR6TAYqFzjczjp0fyuMoMK9BV2iptCzfSPbr6G
poYpV9gqT3WwnBR81pxiJTsIi+c9SgxKXzh3hSnJwIVyMrpTMR/1EsA2niWiGIKT2ikZ5DhRhHqn
HFtkhEUJbdzszjM+LhQ1iIxvXODHN54T/AxlfIsSk6AzuFF3JlJgw7T+/FYnT3XRn/0udRIStPgM
Trm2b9c1mj3sjA7hjVHynqE4Rg9V20pLsNxMKYPnHsxRRlffiORnefS2stKYb392BTfe7PSpq1Eg
FzVJyqxtOL9kXlr/2p4OWCJle1kGvhfEPmSDAsVL0SrKnd1fs9bXt1KJlzcII/o4reFflziczaGc
p8sv1+GPaE1yKdW+8P0YwF39MlpA20NEH3Z6QuBGFMu809dWBE1KFFFYRIjO7tz1R+fYRSc7bkvk
NrnWk4ony/Cbo+mVyoMfVXh3Ge+NC5oNixnjPBhFcMhN5UnMYqKK3NyO7U1wtDLH2nuRjqYQHC5I
Vqz10aGW8UkgInhZqF9W5aJVLQgLfluuA/gHp6YEEGhAHXWLuhnCqyLQt34PNDRUbVLuk7nBdPCS
vCJhyBnE8IzRzllcqsSZ6CZ6iKI4yLWFCwGkZjiqCLqHXmOvVdfSllkWBE9mhghTMA5o1nae++AM
Rx+nvyfZNdwddBk42lNRdXBMtvB83YpihgJpmyouvlnhs1uZr5EyWBNJuL9yfKCatR/vyrgdXkR9
MNXDsfvbeouYOnJFMOpEOrQ3nWgpiiJFKrKhouGSNr3UNWO9yUd5K1WydnBlP1sx+SHEPBUvB+ez
iNJ+AikTCyTR6rH1xXdxai7xTDmMwdbNC+0QooG99Hodzvmo2YeeXRjCYF2BCSBGZAHGyruW+PJ9
jk6Z0gfFsx5J+jpU43pVgRN/LlT9EDCzn23ddz4uH6du3y5PoKyIepZKk2pmiCAbwkUX+IOW5ajv
JpZ2JepYCSjHalT4HQBDDCl6WAbCsSu78aKj1dwHvWvB9ZyWCT7JRnBwGBO2k/SPqDNMhQyGde+g
Fva1W2o8RRjDZGgiS84tovuYqcXZXHFSaQE5K1j9X8rOZLlxZOnS79J7mGEeFr3hTIqkJGrODSyz
shLzPOPp+4ugqpilv/re7g0MHh4RgCgSiHA/fo5ldOGT6lWAh5FdEdgHv7fv//MbAkq7L28InYAV
ECkqZyHQh2bsS2zTyZS86vO+/Fb6Zg8DS2MDoYxggDYijeP13PYt6653EKvXQ5uiFem6dpCu66G2
kAEYqDUl+Vlt+yxPr+mEUpgu38213HJB5VRCX9eka7khs/vi0xv3WfHo8VOV+AWJZ5BnXQOvkdNF
+1v7DQoBgcHVKftLTMStm6cOL1RDXgqgxXOeRC9JPK4duEDedS3lNxVlMO4G9fTuwUVFMccYnhNv
uHZTIKY8ZSMKsXLBw+pCRecafOgtQn5bCX2Jtt86f1lOfTFvM/OegrFYhOtvk+pjf6Qkwr1HH+0s
85JZNDxqSjK8mTXqBmactkdIMr2jEkwhyPM4e2+M+hw1pGk6GSDOqRy9+LxLFxo8/femxdp30NUD
b+3p3aDmaNdMaHJJU3ZDQXM4llqP7rU/UfhMkP7h9l0OpuylL5EyuX6ZDbscd0YmcNHi6y4PrTgL
7eKlGwr1cGu/9ZVzXn80CmXPcr64mNCCmyENZZOaXIhEUwnTgLktPSu+yIOeRd8oPJzupOUPmvvg
J+/SkGNCx0fNpqVw89b2ZR746tX/ssSyBGrwHztRHTChR1QGkJEhgtBfdi1IkjcZJLXlt5ayAbDB
eXhCnCo4AVTKlgmbj5UFL1Ozko3/5paOtrQ+msYs7+RGs/XuOzvoL9JI6rpZ6aiybaWpjJ12Uv3x
ct3kJon6Z1U4wbGvXWs3aVaE/NNoDavYg7LcqEpq++oJKsW4e4vY+kBKGALgmWfqaMxBo5h2Nt7c
3IyB0dNmi3BBPCnkiRAvldYMhYzA2oFtGvqSJ2BRNIix+Z756IbzWt4UpN75Rk3scC13y37RhY8k
spd2EQxPskdNJeuyQEhtL83Ksd3DIAI90tQMweCbRAMMNXN+LFEeblktne1yms5z1RJV10J1WAed
0iJw2+WIUApXo6jfvNI1d5MXzMsgCMJdMeX9Cqkd7RI60OvOBHcuAbJ1iAJxFou2wncRB5XLdifR
PN6REan0NHywQp20iThASNzcy3Y2fQ/SmiN1TR7bu4OKynmYlf5DPjqaIpg3PcTQW60egruujW0k
UvzHNh2bk4SstXqe7EMPuQ5bPNLlgUq+xyRxmpO0bj0k5E2O+nsO2SMKYKKGyhPu6n8CwHStQf3E
//mlWZpOr8Pq0F99t0emfD5Kn9/9vD0s5VllnvrGrSGp4WVVunFyNMi4Htg3AoaJreGEfiVgGTcd
ifeFgL5VK37tYMRaZG1VfK+y9sFLTf+X3f7o8wleFUWDUAgE4c+m1b7lVBl+BIkdLKFcMQ6lzoZa
VwxA5XrsnOCAcE6R1RT7XEse3URQKsFT8OnI3Sc7ZA3Yq4rYgI9BvMx7HRmHv0NzY47qhdef+BY8
UiZq/vH3SRrE15b4rxPhajXnXgn75E6ybMIO3KGoWhNa7AQwXjZ6mlDSRPOs3OSDEz1GsWUdSnWM
4Kduqc5tTNjYFBXeFrk44OlTP8bTfaq42woQ2/H2/HP4NDas9wCjy/UCtK9t6CpokwCzRDsyfab/
u+ab3Q/UH9EI14j1W5DBHRxqdtdQGVbfHGqRZQ9IEKJVW9fJCQoSJAOEqGtSOfpecQteuq5n3ZXs
XO9qcZDm7VBX6nYw0nB/a+rsZNgaE+LYrxrFyFvSO2uCb+FZJxv5MJJlfXAVdLK0cXa2vWMqqHe7
aHuHlQ19pXCbomM0hjE7j4BEZhVv3Qjea2p1vG2c1vNBy/L8mCYtyhFazZfHhE4RskDnrXKsP5Ci
zP8sE2PheMD40NmcdkpVjz8SBSyF3jX+aiIoDi9JUT9BhrJAis+mcMitnoq4i9ZwPSfob+E0ota5
9xVvI52yKdCA7bcEJPfSVNR0uLMCirYzuExL4jQpxIxGeoKvLF+VFnjcTdWo2RoFoOwuTEklqqZN
xlCeykZ5SIT7egbpCmIaOanGWx9p8ri1t645KofED3WHav46ggkqfodfwrv3q8y778VZpUcQwSOT
tJYOCt3GnU8B94Ldi7NM/IjHijtO77pO4mR03soeIs9gLJtlToinysx4foWwSOWLq8cXeQiUF0SK
/QeFoPMFbpzxTpvqbze/UVN8NMCWu5JtOsUXbjHGLBQcAGbbdIrICwbl95ayZIhn9eIYDSpC7tpE
/a3AV/5LjzKg4m8ozXeD7dklIP5psMl4kVZsBb9ZwsdKg5Sz6FloyvpmCd9k28mfGUHcu7To4ocO
zNz191alBP1HIqHX5boEHsP1deebAPb8MjtPraa8WnC71PXcP8MI2F9ULd9TIaK8mrk1HisDgptB
9IrLwYEjNCzX0pvCz7dCeQp0cQkQRE4Nw3H6oLXdb5uDHjGGbe2jSyh/8XFgZNsWNWFqT1zjOM76
pcucOeU/E6WQdZHpo0yxucgD6bIzWr3WuvWbe0tG4OqGfHAYtQTvxeLv2phOVrHtdTJpPoSdq9mG
pErwSFPI1OdAYZXhnqJM2XJrvnUNNSt7kI4000bRVXUUb9uX1EbsokLV18TIqV227fTPBnAZYmV/
Ohlyhprdti9W6gHZ17r5OJaadgfZCHpmLBJRExAAFCONDh5lwC9q4NSHPnB/azdHIz4Vc/EjCzLj
wstnqaaG9ywjLQVK3V40lBdpxb7zrvWQmEpLJwgKTVdFFY8I6fRB661IO0PfJczIsKk2ihx9JWez
p3o6OLpCkaCL+kKvFTEhTY9UoV9bR9Uks1I7cEoMMNj94Lf3iBRn8GIavMBKFBiR9Suq0yQyXOym
t02tIKSQGigTwnP0hIyKsu3CadqBkOkv6ewiJCq6xAnRFlAg39JB4T/Sh4DX9Kz/LzFw818Wk47q
OJprmHx9DO3LbswA1xmgM5B+E6pSdl91D5qhNJek1ZND2STVAgxNe5FtpdNANlhRxS1N6ZgRP/0y
alS03VR4rfJk2Sg0z0t39DLKYLvbCal1lGjUQF8TjSIj7BhtcycPfmZVUCGp32eF4mEkI0YUyB29
uVPFQXaRppkjVHv13Ab/NkbOM071x3/ZvcrcfpFOQZHvf/7v/wV4DdZdleofcNAgU//H59XUahMO
mTF86H2ebbIAcT9DrCc0cZBnFPHxWo/U9lJHTryXbZFYVFCjjYM8QLN1FOT8ZGOXRO4p0w3nmPQO
W6AiYDNqa5AW/uOsR8L92jb+ffb/32+gHre1gnkr85QWgOBFCIHsndwWSzMw4+ROJialmZiwLN9M
6b11vo1tix5y7H92vplBU3OhVPGX6qg5R7coint3SnaZSO7LA/F6A5oTA54yketPZy+/tx0DvWO1
+lGLkmUwyi16XL2+KxM2kaFrJuwLDFinx97+mfgoEk/1TzvpFLh9x/hQajySbZQ+F9Af5O/BxCNf
gfdrK02EnZ+Vwskfc51kHMixs4HayXuUFs0uVDpKDaQJfdrCHvzpNMT99GrkfyJvkb8PaY7avOmK
bzZTU2kQrQqKCQ/SO5nKkiLMGsCoOrKd4A7kZGoGQ5m8g6tpes8FtGePnZdXl6a3zlmAUJJlxdG+
Ax65qkdIqLIUgZcoFhjZpIp+8OP4iNzCeDKgp9jbkRZuGiuuv7nOD6V1wh9fBvqd9vZfvv/QOv3z
iWGB3XQd3aMiRzUAqblfI/wqQnOFE4UNiE1Sdx2ljctsiJSDOljBe5Qhgl2TyHadGtiXybpVtgdx
52wI7WgbJcrDd08t0gW4AvsMdGR6yahdlt1ytFLvgtAbryYPgm7VxIO6t11kL9FVLBEvG34UkEL+
ysqzZ5k1cqQAXpzOdz+yrCmpZ60QUfQJ0WUq0pUtAkYHramGLTou80NRaQEkEpr+JuaBAjD6RcXy
dR5dYUWJKjU6l9Q4hTbv5SLuzxAYob2bFGzaNNoq14TxVQ+606y81CgdnWUv2SzNqavmndmr32W7
bJJOeZj6ilBia9kIpokryMZGTNloiA10eR5sZdtvF3NhTiNW3Nz91pbx9Dm2KpSzQ+V8TiMvZeWd
Cj1LTfW8mPXaJvsoVl2sYI7qV7Lxy10jC0HEGMDTNm+Cah+ozYORjk4Oo4oWLQc3JfuUsO48xqXe
31WJ5kMb1yn9nbQLF92yNtCitWtM65RAMTTdaKkuBw+xLcdusyenC53TbPr3thliiaYuBSLXIBS/
jzwre1LHwLxTzOzXrQd84b+qPHbWlCfxehIjdTtDKI9KGdjamMMTh5SYUWd31kn2MCFN31UsKlkw
4ZRt1Dmtm1wJH65XyqjJRt5uJsIq5kA1wY8p9nXqbQRd90W26o2bw96iOevrDIVfPRpguW6TOhpF
yEVklls5qzmX/jlKg4NrkRFZtk4bQ27rTzsS7XIQuhOwjELnIrvLpnHmc2zdXkR+uROf59pB0Xjp
SVMeqoAix9TWj3IUxIHKri75n8i7km2Gnh8gRHfPsn9kRvUW8GHIKpopp9H/JtKLR5cChPu6EklA
k3yGOBjzSGRaM7x1a1vUKo/o30B3lj3KLs3sGLypRCRc11Fjis126/WbyWrS71RSpZtxhoLFVPTy
FdKLnUZ1wnd4Y5oVqgw6dCr9eFH6HpJFP/ke5ANYNMotz27gJfe6P7O5E47cHn/1laM8Rn6RULAB
27u8ALwHd6CJ3qein85OqnR7h3fHWl4k9Z8L6NM/RsRrt2k5eNsG8Nk7KLglqDwf2uUm3hAHMy8K
8nloz1XLboQGkKdLvNeAtj0pSA4eygHppnKM1IpaIoKuWpA/Sq+GttrKhk5gK80QoqtjU6TfrlPV
fIcrIGRn9DXVJ6rYo42vz8VamlQCqfexFHoQl4XBMYXGYi6ANxp/yNngZ1IQYxqsJS9h7UlXRvOS
kUEUt3VtIcsPZ1uYXG/VVdr8QGReXaC/rD4Z6cxjwmN/a7AaGyGy+bzn0oQi2Z/DrbyPrlBN8O/5
5z2jhXkPS3h+vWfxdaB6D1E2edXUqub72XF20pJXkfdt6sNwva//dM9y0Ngo/+Oeg6RGYtwqwvs2
HzcDcqnbrvb2ZQKYfK10sLgqMCjnC3k6pZQWLTtYHMrIsdBMFx5XKQq+NKm2vNpIH8IfZbkA7OaA
4WKOQW3zjR+5b9D3lZ+TqXnThkfpvrayfYX7MSHcrSQrYkj6ZCRPcVMRGqgroRETp08AI9OnKntz
+T49yg6doxtr1S3qtTRLNdEvDJYd5ZAMBerVEA75RrY1QCqJXy+pCIHer0+Xn8OYF06FZGV3VbaN
9D59UgOrvZ80e3vrkVVTx5/ZoXUnboSEl0csj4DTsipLcrXcsBxaByNaO+rY7GVbPqrDcTLjj7ma
O8TIqnSlqW68NZEPPKhJnp2CsW6WqPb4OfGIpKhfZhV9hjQsoVCfN2nuNL+mdP5jUDP91S0GZxXD
PHOmHMzdg21FjVNvg8fRh4eY4Ff2jaXxXS4GEQbZ8kTQv8NNBBa1nbOLvPI4FfDOxqAgKMfelq5d
b5EOdBDFC/80Br1aQymo7nrbtU4sZdD5KQNtreQ+KgZJ5S1VKLdfFJi50f0EwT5o391APRcZ/ESo
JaPHNfIhx2O1CSO9+Kl0wR+V2tvvNkrKS3OY/KcmCBSizai7u8b8ee0g18vDl+tGCMM9om7mLR2Y
7187QWiqa/6X6w1V5EAPiWA8KsvaxmbjBrcUwW4UolMqEDRnZU299l2BnNLv9ebDa3JnE9bTuIP5
sXj1TPtQZWLWGo1RKoS7kzH2qKRGibW4jhS4tbCannxPKw8w3vZrOSDLt9R+ud9MPUw3Wjs0ewFB
e549+0H6wS1C5KlB7xcSHjw7CoG+60AveJw103nmZ9dCIBgmm0qv/W9wxlwHGvDA6t3M3lft5qch
rOF6EX8CjM0QD/LBJdPQn3Sn0qCp4NajQTkUUZe/zm447XSXsGLWdt2HUNmWHRRDaM8jaiyqXasL
upMwFImRjdW0kKTp1gNE5d3R7tV0JR0KvCAeT823jn3p1i3raYs0s/JWmPznxUh0p9EOCt30GARz
/GgrPQXe4i5Z8hMoYtl3sRW3g2ClNq5T1jFiHwCYPxDmDrbjXNY7eOen17nQ4bVhZJIZFivVLAP0
oHj30Hrri5lX0ouV5S/VNOSLyK2yHUxz7b2sZpAHq23hNQntbHcrc9AC50kZXX0v3qa1EsMfKA5u
ytoOuUJiS+LlGoFyuJTuHyGlg9cXapkheEmq11jKQbJXn4ZPE8vJk7TsESlOGEB4DRdoP7PM1Q5O
Cq8WnEcvqakoj+h33KHpFbyNTsGHk2T2ItKj4K2uNVQJVdIt0mtnQbpSzKknaIO3RzwhLV31LC0x
oz64wUsuZuxnKBlEJ6viunNWW+RIQGkka9Pt3SOZKPfYWT2r074a9d3gdPe6cNS+oD/9za2M5Y6H
vg1+NQbXgwQM6DFL/+t0QkZ62c7jTziWBzOId37Xw3teeGjnAalvKclpjG0FCpOy3wCOwZ7K/AYl
1stcqyHQeBVZVtk5R6TZGjt49aWt58a40Kuq3YPWYLImfwpsNX5M4bO6DJYV3Fmh92dnp/h0VIwg
HG34mskLkQ7/oytbjXAgIJ+oi8AsFnb8lgaKvc4Uj6iYMKsBJmU/TMqjNEdD30XU7yDW7gsIMQmH
KU/egpD4uFGqvVhIJ2+u5brbWvU/vXE6JtSm+WilCm+vOt9NuNju5VAFQRJDHV9rSDMeAI68yOtk
uVkd5E1lYv7IgmP3325KerNau96UoiQji4WkIlMhKq1EDZaM9UkzH6IJsRsb/J9M/ooubijqslDj
oehKtgaKLxRx6ORcK7H+nujaSc4ZiU4Wwi+kK1DyRVupy7z4KbCy+QUYGAzgZXeRljoULNEi61Fa
LjqpVHQnVws43NEIiuFB+nwSkelUuPfSAjf4BFy0uFq+YbzBNKidpS8Psh8oRUdnZ57nF9UHb9yk
JvwT4vKuCgMovw3/KL1aFqD/6E3t8XqRroA6S0vdO+nNec8T+DZhYRdjfdsSqs2pcwBvob7YZAio
nz61dp3sqQkrnmfbieHNULWVNINUbU9u7b874Pz4FlcJtF++epFOteVSyO96h7xRiucx6YtNjiaM
qC4rngffyI7UKFP5L8eiLpG4KZo1dCV7AVWpF7BwF13DbkBSl3rPjfR6DbFLcLFpPTTn1DDDVZrA
5UgpcXO2YAzVFp04jUO3XwCg9TfXxiqk0GtRNdpDnAmOuiCf4DsRc6jQpmeEQKiw3JN0mbd54udP
mjdk5yoKz6qiIcFWpzMbNs1w9tJrRU17BzMbOIKsKp5kGwHsbxbJ2aNsirzB38mNEAleJpi0Zgc1
aMPTl9lHrbSRW50hlhWmHKHDK5H06kW2aCFrvQla8I30Qd46PHT9dO0uewyjw9eutJKdNN2w7U9x
0V9mZ/yW+317lM3Q8lJ1NCPwIM2gqcyDzxtmIU15GGr9GY379CSv5M1psyMxiK6IuDN5UK3VOGQr
vijpw2CO6tpQUTnmSVNt8rZwVnJgT2rhMvx5/WsbMnKrCcQTGhLMQiG7fp+kMUKC0+dfa+VzvtTV
Wf+8fTcw2QNZb9QXBGSKZntDlTjCL38lxRLwbAAwXIR6/2qSZ8lIzb4O44W0rk3ohi+8chy3YdV9
5tSgXYW/d5765YgMTViOzjo1A6ErBZToljn0G/eiRrn/CbrIEK7ejWP+2c/wumHTOU4HB2kZrYYk
0E6albYnKwkzeATT8A/YmEWl0M2vmv1/9MvxvJozNn9pscl6QGZVBGdoB7XAQoJbb6Ysx76ZEuBa
iM6w9dNZFGTfvHJs07nFqgZts3fH0rtvDO0X6s/Tu+2G4Uapa3trlSzDWLWdpjr1Li2rUNnLj52X
adBAhcHRtwHKyBhde+kRSniEJap6TI30NUyT6b2M0Rl2SirBOl6d7yEfFpHDRYhOGYAxMiloy1Cl
odTZMWTbkiQRaaBbFxQcoR+AtXeFINuIuGEBDtbxKPVQdESCyeudrm1VDj+YPbYANDyYpfflWMMn
DUJm29sInldRTAHKbKpbN+9dCFShfJbexIEGpXT1RQr6bwODPZYyQCSv6YV6ChNvrdXt9GCIw5RF
0wOIwh+TXicHacl2t4P9Uw6VbfKg2goaFGzaSC8JpbSRmtwJyMMzAo6N4JxpNoMwTUVz9gh3RUvp
LcyYLGRtUvqGUzaVwEs9Q9UepeWXYb9AXaO4i5vg99nI+EVBbT/K9IOSnDo9B6IkchawW9Z7tLHU
33IWdqAg2x1BN3vLY3jJqa1R++7j7HwbaE+jupCmPNwGGrlF3p1Bg7gS6s6fV5ID4iz3dwXMzek5
Z52QDySwUE5wdoqS67BGDfb/OGOFT2mF/zqrLdEjImlEKUz1YlNQMVS9dZRWNyrWXagZ36UlD44J
m3eswspoZIN26SGmvvTEU8VgOY0ftYr4dSMw0iRzthQztqFlHSkUCS92uLFQZTqSQX7V5Z8EhyMU
yqHtrlXx8clDXNd3qWEoJ2lRFZEdx0F7lVYN39GxLtx5m1IAc4RdUbseQKp/nlmRB8dvUn3IHin6
Gtce0pxSiKXNMj5R9dxCdg8HFwzRVIWninMeqtS7V4UjE47ChHDWVUkAh8VA0nrUPkcgrfprLvVd
71vpvm+j9oK0tvloJlt/1ptLlnftxeHRTt0/YRTZQbYhPUGFmVl+DmqoIn9EDy93TraF9l6iR0er
zc2zPAzeSHH0HAdQUk7ctHCEbgKPzCQ8Zq+tR4OQmuwnvcrQPPc5sgeKlYyn3LOhFbLdu8GGCsnT
YBhaSIe0hVfxgz9cK+gfw5CSq9wb9KfbWaBM4aoUbUqA10y83723fmNhHUm0/QgFZJXgLKqK/PvP
UErql6r0HmV7TcE8YTP4cwGRVB8h26RsLO3XvmPBQ56OLbdovw3Pyx7pmcFJHlqdvA26wMEbGwnk
5cVZLdrkmWyTXtlv6Ovwqxeios+xRe3XS9j/0a+cjeAENhPQWliPhwkMgmy6tcuzwm6DU+eaDTJI
yfxspv5JKSsIizlJgE/Lk7D6bHFqw114cdArT7BGPndQFB+UWntIffYQkfzPydPGgyG3dKeBAAn/
U1scpMOYdTBHf41w+UvPdpZR8A7dXr1zHTA5ejGiYOJW2jP/SmWLYlK+kmbaWO3RImyzkGYzJmzT
WCkEdaR3S0PRN8MQx4/S6SlFvaj45d0praE9y4nrGPUYT5ihzcReTqzdJ8ILbTDl8RblemWoj2dZ
5SiLH1UgQL25UNIS7i7TeFPjeL5rkqwEy5uab4qdE60FZbtrUTR7q8vmY7KM9CEg/vn8L4PgXVZX
eaHbJ3jcFUCdCWslCgJ7TuB+juTJMEMxWto727CtTaboOapIfkZ8HEyFNI3GZGclXr7SbFuvWs5Z
WD1OU2qCdfOUpQR9qmoH63JnZTAaTP2bpp1y05zeZa+wJHlWl9747rlwM7eil9Erspcc/G+9DKXS
VpBih0RDkv7NpPBazIBQzOdlpfnlsvRq0qHYVMqgrSZdB8fx9yE2tgUxFSBifzVnGu/xBTVvgDys
8igdlEnk56YruqNa9pAwZfyWec+8RG1q77KpsjaJqVrvcNqu0qaOfsQOCCooaNxj7Dj6/dhDxApP
X/RDjPTrOHkRAm/XkRrpazlSdqBk/HNkpWfGdWShueGPKiUlWrS7yI+r7wKmYvnhL6B8RF/K3n6x
GoQ94aWOAL0rCezWo74Bjl08EWkht+X0EIGw4ZOjkmL66EJ4aVuC8SuIicNzaPrlQbOI3/kOyLC4
oagiQCbgR0StHLH76FfigwxQyuZ9jrwKpmwYqIrO6fduXXyw6M9W1WgSi6KQEUpeGIBZcO4Qwoh+
IcFxTOJah4ZZE5UkVgTmxdchc03sHRJFJIkiYoGWPowfpl2cPI93K2JsHx0vhE6zvLNfacUzEtX+
spwSGP+9onhWSVUhz+TNS7TbyudhGtT7FrAdP9niWfZAThTlySl9kE12Df1t7LqIS4r+cwCrXpVp
6Up6CeJDdTiiqyyGyyY3HFfQ5nWP0mpDA4mKSA0Ocu4oqpWNXcTWSpp2ABFnH5TfZN+xyOpzFlnq
wqXkAWxVlD0Tujr3aV58MyLgZiZFvIcasuFXbc43TaMV3yYfbjO+xXwp0GJ9L9UfsruiudF2dFnY
S9PVNg5ycR8FOmo7CCUBqIhJpz5dtWacveV1pu8LPazWctJesQ6oqCuUobbeOjbMfVkXySUpEPuL
zJwFhNPDn130Pq/Cinc10eRL2RbpfTj1a6LyQ4JGZN3t3B7y6qv9/zj4OpW42r9OgJRou4jbYk/A
g5BoOyxjvfdeYi1vTp1WWgvZngMJXJXBYFy71fn4W7fWRQHk1s1msbSHiqg+IQjOemNBEvFnlLTe
onG07ti1s/kGAp/IQBO9qqoX3ts2EoizeIiyPkBHOs5hOBCmXVnWIiFQcJSmb7z0gd2+hqDazmMW
QPomJutta+FQ/J2UMVoA2dT90TRIL+g5wQmW/3cxfLDfTMOJBU+heiltB8LOpFVQcqDKqiYmt0E1
QgHQqdXgz5L4m9V3Z12OnxE364ao/lnmgP9Gpx1eRqOO1qXvQT9QTt0evRtQRH7TInmmdKsSlfZX
EkR/ZnEf/goQtdQN7qPS9Bc3dcd3R/z2lLIwHuK40raGaXeHNpzDU9PnFvo7cfCsigcFaczxh2I3
G6UiJmYGXr9LDNXfTajerNpGNwS5rrsrK4IQ0pwMnoAwS8RXU0GWfad7TXI1h4BfaZYr6UotYvMl
VUey5UaONKwwWyseMVG1lVM5pKt3lR1XVy/qqe0OclI+U9E5LBzWeSkCbnJsaZM9gayzu45F9Djb
+SbgKenNrDbZdS7603JmzyujXQDL99WbihrooNfUq3dGOXtLih0EmLhQ7ZAIiSrDuHqpD7e2sGwh
jSH+/DBSja3a2vbV5N2mbeeuQcxGjM3HYd7qlu9dvXBLo2STVTCaT82+cct2BwTrRWtHOFqrPmtO
8sC/9/MsNmCIm8fj1x6yWxhCbkYiL91KsylRsM1DK10Vo+/dZ6bunry5XaZ96aMWNgHWCklubqog
RFJWNMp+8hAU8Q+EbLW9tKTTVnxCv9mwif/ZNU6JRYFeZPsiLnM7tLr6rOfpcLjN3cyRcueG0CdR
xw/ASQzw49xbVbUPo6qYGP5vPJFVnDMraO5uF0OsMbqrlOIhadXfb3VIeKmC2o/Xsu/tYo6e7IFi
lsdbexco2cH2lVd55dvcUa67SwJj2nUO58l3tJKYdtJdD0pkdsfQC2HZRTD77+Y0Da12IW0UHW6n
Fqm0ghcvBBpKtlKBhRyvp7Jri7j0Imwb7+r5D9O1aUTJXkBqQVxyEvPYQceuSNrmpLjLIPfgbIkR
CjGTmToizdtXAd9yadpWgjQpBXInCkiC15piR9muwUu7r2qVZewwze9ag/C33bjdKSw78yUjGiDb
oXYf93NIvf51criryZFEA+oeFgtaKuyP8oBwoHesxUGabQtqT/Wh7ZFtQ1WRpCbHT7U5ZKJEpv7C
2ieoL3aeMd/xEjaJjQmH7Tv9msAX7xUJwJegfOnRKG2XvW+Y/NtUnq99DpMDrmPrAOHLwhxT1kbN
dpp05QikIXXNDG4eDpMZ5adBHOSZbItIGK0CR4Vk4J8OVOXz34bFClwEalkcvrTLSeRQ0uQ+ckSw
Qv9fLybHarUHTlQVkTlCvykAs40qavQlL9KNOelKp5TarrdHrG9dSyqmW5/BCNSl6inDVm+ceGFR
iPOk6HWwd8osRRgoSF/R33s0KKH6Y278mK9F+3sPL2z/Sw9fqVD+mFs4Pz09O3pdS/CqDfKjrjqQ
ssbIn/7d5KSxUCf6276NqPWk20HQfHLFJLL92tmZVGfVZ5W6tLqufZhK3tCAL4k1EjvxSPfVzq6A
BmpRTVb7cG0sc6rtdUo4ZVshHAhfRGv22DDzi2muDs0Bl0rt8vrGozUqk7pMU79b3tquBFzS/srS
9ZXZ6ze/7N80MKZ+me7rRNL+z5xekvxLUnzxq+PFLoe4OQKi/QZqKEA8ZFwQmAgmiCEQMSGzU1Tq
XRVDVm6EmNLT+Q3ynAHU+Ciht9FGNtq1bRAWmdA4SmoUTYyhuSD0zrNEj5y96yWES4Y6edTdd+mT
LZXnx1A3oB58a7OtyFxEeSrAM1Z9CcEKXIqL7C4PQK5Ztquuc72GbDNDNV4mTtjs9MIddlqmgoHJ
MqoeoiE9NcQ+dmE3vVV+gcabBVMnsqrCI/tQZd4uG603Vppokw6HEpRN0RsTSelUPxRW0jfPSDdk
a6tSqRhwgydYoMcPLUMiqLayljx0VW9QdwYgkSOkM1WJvWXhGDxAmFlDZGZqrwlbZzR4zemnEQvx
K2tASQj6VGc0PDBLpob8XNQ9Kz5JvN6o0/PgqOleTZN4r4h1l1pUxdoYp/G5bOCEiWxAmJqLwruc
CQ5Jgit++7Pv+PmlWX5GQH5VGC1iU5ZOHteZ0pLs0F+2PJOHJmqKndkYZxMd4JP994HQWnCihkI5
ovOnb1W3+ZDOW/uXvvNYoTQTz/86x21omLj9oc30tZz71i7Pbm1z6UbHyH26tdy63trkzSTzSVdc
CuvEzcpelPxF28rOHZIPVnNCYLNAkCowNqObNWuI8orVnD16Tms9KUXrPpe5/lA6U3Kvkkh9bjq0
OGenTe/6IfOeZx95MOIuDp8BXrMZ7I3B8p9SJExvmrw99XKIGYqZ4r7WTkjRfJdOiyqyi8/PhTX3
sU6scp9NAeU2iTz6iMXckYH6P5SdyZKjyrZtvwgz6qILKlGEpCgzMjtYltTgODVffwfkPi+2HXu3
cTuY3EEKhSS8WGuuMdEybO3tYcmPKETR2l2safLe8Mn7xk05wn2npffaS1mp4+1vKzEJbLnT/W/L
dk7lUqtPW8vLiZDYhflcGc4XVa+XfTl2y207UB4MQj4yVCQK9FWN+c8JiaIS5LHr7jvV6m2/2M5o
Eg8k2IOnz1do8gzpWZwcK8CPD5/9/Si8fWWgvvTGptqhP8QlFCbOvUN0czdrnJRm09HBVgukJevB
ICryWJYkqiJ2I6xK6euN+GjIBbD72tquzVJT96WdYlbYZ8O973d2pkwPajqPu5LI1g/cTBrN/iH7
rt+peQmQVRHOdR5Iq20nGouRyWjVr8No4eO2dL+9kjq2ue3qsIwGjBz+9TCzkOCS1m2XIIv1OgTC
KfZsUHDIBhnRUUtxty0pXiEg4cVJPfmZ4J54LVngHGVrd7vtbOlM1qMcy3eC0cVqdr0K8tMWVD4p
V7ylF99yRmhFsVce6wHirl/1lRq2QPz+HvJq/Hfzh7LYGDZqSnwhKhRftkfRUif/am4n/quvWJ8h
3Arb7+0p2tLtGVuskyQPhe0zGY+5hBWXqPIyxGn2pFnYqyVN2/xoB/vVm1TjNe8nE76UGR0KMURf
oJ4TFhDyB26pPWKtubvCFzEeJ7KdAbVt1W1KE7U9UrM67ytUXnd7HKOz1gJ6Nls9uuvrgV1Tcx0N
jB0zwv17NLAs0tvxup3cLmOK/k34Ogu319gOkGQRgccH0lTo0hJzeZc4NcamQfWOEOO+J5F+npw+
O6YDivBoxX9kRpZe62Z1P8QumEgEzc8TydoszQ7pkzEjvfh/z1DgizwqCDedBqdkt2qdDyOORnY9
0sGqQ4gvY//DXrshvtrnfg0OkiVofBTM8UlTS+XB7UblQYDoeWhRXu/HGF7JdmLr285aGttcKuy4
BjlsE3iQS9BHOTevQyHuOmb6Q52L57ZpwBQj7Tq1C4BxDEGVD8irWLRyAbSZfNc3ufmwPTOqkOrE
PROEolbPpaaS3/2rtfE6HNlxijNumW3pNyKS4yEulfJffdtZmWHquYYzDrM3DzisszMa5snlh8lz
t4MlC/3q1a9bw6gZIPwS0R/20s4vR2LitmfdXezNzi13n89q1ufHhsCxaI6c43ZieysR2gcMFLFS
3HBQQFRQa7bJ+yy6/DYIoJMk9Ak4y2U+Ok3r7LfL3IgUAV4CzLvr2f/zs4DfNm99jwuuoQ93nGCG
O9UIwx0Ez9kjk/Tw2d+nFYniZXHZDnLZdiIvVHCTlKZuT9r6+X/n09yNa4jLMW5ku4mwj679RbXU
j7KozT+ZdwRJ5vxW4jZBGuKKd6dV7N3goa8z4qQ7t5WLJ6I7GjdLtP88m0/0A/XwHyPuf/Ny8SMk
u2z03fWh05R4dVl4taZRkWMLQ9/niW6YbvhaqCs1EDFw6z5u2J+N6UONyzFWqQraWlv/2rVd5S1J
dPyb+NWrGsHfCukQs46LafmMSDh52Q6Uzyi7DDjvYWsiFyUigF/6scmoUaSa/aHVuvlmLeXw2pN1
D1yUgOftZIpFz2FJIOtsZ1WnmC5lZaxJC54qyz55ntFxbSe3LiotkNqa821rYffsgGl9iNjeVBgO
jWW40QYGBKU7uPzEIlZUwSeVAFofH9nWntZr2oZ6+yUyK1913OksIV29uHjEUbWNGzFL3uVFUcF2
ud70Nq+trUvVdRye6+Jxu77lJ3sE0sOss17hIiN6GhKTAD4v5lFMIfUdSjE9SCY9vdqgcsZyYvQR
xdOs2qwezfSRvJS64w2NT4uFwwfwU8bNp0kOAnGlDlCxnMElKsMHcuuPGIT8PQ9tBpsnB6JQMc9k
W4vSOcIHhNuCc9TBrAtEAkJBpG8rOB0KcsRFdVYcmT55EYM79gTjN5dAt9mpM4gmDBVrtrLX7ZFi
ITdqhI55ss3XmgGXC6RB/XBBWp/4E7M0oVkiZ0zJoxrVwdhG5s6tdaK4+aokPznT0+ytKyIPCFzM
3/crpLqhocsleNPT6OJmWRFy/1MdKvOfK6DsWahGfAaj+dUbYoxuYw+jVs2Dxq8Q22I7zCyZ8ita
3qwUU2B7FTy47XTOpOB/9eydm16Rt1v+XIrkTomXd0j6u055MYXc2mtvaN9wG3F9FUXYzsS30hoo
spSYwwTqjPAH76FgGLl7iBJUyW7p2sxXRK/ePU/FyIU8oa8v4PxR13R7RM+OEgqwXTsyHVhA9czL
apFdJmSLflJ3jz3heDwN0l+5VWkIBo1uH9dac4BtioGqicAUZlSgixShU/pVs/vle9f0x8hKz+1i
3Qwh1YsHh95nchr2Xoq1IvDkP1H/XVZlGrD3/Z1NGp9F+7XC/iXzqi9DiZhEF/3BoOpYR63mj1LU
vq58ias8sKiM99ljP8o6Mb9TSmaL/GDwyVSeJC/jtL9Vlgk7y3ynGqAJkRyzO5EpHpGUox1URRkD
fcHvuHOsb3qqLwi+WVN6aQ3GfJi/wrbai4oJdi6H9tyI/JraKKuXmLydlbcHOdWUckbDd2Wsqtc+
+tN4OYFE2b4pREdZJyxXAWskoHANht1UMHkszk7V9Ct6TP6TpclOsHxnJJLj7yKL5VWbsQocitd+
GLQ3wwkHxIqBEiWvGnUhuxq0FohSe414mudaVldzmcIaounzkpfXEf70XqNEZr/kfBkkeocj3igy
TOOz13R7Rxd4AtbSoPJlfIJHIFl8dg3e3gk+x0N/R/qxM+U8okI2Q612FQyh0xKlXf/iLDUJy7le
dsA/ZJjgdSl7tLkqVgPAioNM6dXTOFJjVpsVwld0XVHtke1Pnbe4puw963o3LAerZzi3r66zNM8O
puh9Yx+7nvrkKlUByUxBUrn2aVmoYzDhssBOqLSQbbkbjBQmog+GWk3FmtlgaYugNcwg4oesIlJ9
38wNBPfcniScVh421L0V/r/OLbpKR1XbwxG15rkWBLpQR3Lp9iradvrvC8SVBGSv++W0jEeKPapw
lKbEzQvKyQSyOky8VD9YvXpTddGECMkX7rDUlbeC/fGuXa0/e33+zSRmUyazeE8tBmOBwsrAZ/aL
Q1s/5Aqu55Fw9m5SuL+eq6n/mrls4GanSf1K/wEi8AXLKl8np3eODaAJTjb8FC1fT+Itd2HaaagK
IP9k4KG0BMhmvZss8Hfp3APq1+S1SpdmX/QIkWX/u3SwDEeo68AME2K/KKl7G2R0Lhd3zfn7STSn
F83o3yoL6GEmxNeuKoBdRC1fXqmheYiGR9XG+XIkELjX2vqlTYdvsTS7Q2Gl9jG3SagIXEijQVYB
7ze/lOV09FI+kFKUnq+X1vDY1HxYWpG8liN5fb1h6xIlxzwrDwsB5ZOdtA9lWcsDNmpvI/SqJIvK
cHFJrhWxJ8ho5oeujh6kkC8zdm57VRvuItI+Ut0hVNPKi8p+I+iXYdhTuWiFig58ItFy81wk6riT
XfMn0TBLN0HnqfKPjlEPkIdsChr8Kr0ofuoqQztlZSjj3trJxq+d9kUtkvfGVFMopRNbX7e8plh5
H6QxArSO0aZKrzxTEl/scjf/6HCl9/vcxSa2fRC4ZLn2bPuJhweqUwr3UJPuufZIFmXcdteKmubL
UopDNLGGou5G9T0FQhYx/QxEqfVh1DEVWYScbonqncYCY1O3DWtl/o3Zoo4J21drLJ9zyxjPcBUQ
4Seki5mcp2C2kPPVOIkEhKHxgKn4+TtrRXpRNpds7BiDXVyL7cjGwleZxh2ghfeiEBPaVdDls+vt
MjEU/phTnJqM2WU7DImVXciOXopS2iESqBIZ7/Di5u25J7IEhVPx+07+yQzr3Rrnn1LvyIGl5gNi
7AsGsD6wVvCSNgRsI5JfWlDDEF6LVzftrSscpAi7hEKeRNyW93JGhwdR5Cmh8Nvsy2Jfsqjb6RRm
7cBMYduljWhpS3zLtLbcN/qKqKnd/CRLN37IErJs7Wikl8UrrXPESg2WR66F2WhQoZlWy6XO8vFU
TdmMw4ltHDE4nB+HtIxZzFLWijymOQzjqCOpbrW9yKAIlRij72PsqnrKeszEJpk699azJ1gSV41R
nVJU4dAXCi/AK5m8uYkk3koS69U2vDEY8Zp7a9vToGC6XFWZ+9aRtA+kY/XvMksVH6pi8sWYBzzM
UdR/WRp2Tloz1B9KQ07Uy7vpLCzT2lGc2vodw+XHZFHpk1LX8kFZcYc4Ge0DOlV4mj1saiaw3u8o
1fqY7L6HmZCoHzXG1LAYEHDGVom+uV7GD+LpbNjyZvjQvAg2ECqpD89qiS0urvyIa4aIKSqaD0rI
Jl8bTHmPFSNMZ1ZI2BR6BCScaLc1cQnWr5VCFdGUfixdvoJusCSJ57g7NObEJGuaYWqzJ45ic7h2
XTpeW/7Xy4SRO4Iz9spMQDvhlZRaFo71yFqbiJJ3VxapvHY5H9loBoPNuxRRlgd9jmG8ULQcbLyx
RkF7RJqJRPYbt/xCJrxlbSTjB1XFbRpXq+/uUJBibgHrNipwZnWZD0MWdwDJhR00hEhB+RjFrbHw
p50TvM5zQsC+gbGAXufeE8yc8bCI65A386lvs+i68L9A23lAs/hWpFFyJ5AKgItNBMsNRb1pcS+5
7Ze7bc5M2LUEjqICFR+SdVEdsZNVh6wPKGboDoZrBXGPl4CpGvnNHvv67C2aG2rpYuxGsXyr+/rQ
yXo5Nu3IikJ474iDd70cMwpfuP+jBcXv3LgJ/wo+wASPKRpBrQ1lOspTHIwLAq24WmKazsNDllEy
lESUrODfeIdbctXXoTsuCFzZZS9XyO9OEdJi4k4ofCAgEFR9ZAW9Vzq+WtYkIpkeOnxfnkfhEVS3
ykPbG8Ifa4IatRe7u7yObb8ls7xvU2HvMHkbQtiGNobS4B9EvqBbaAmXaSYDasUSGmxo9lAZDSJd
42FWOms/WLiWUNvR4DPkWLyzmzJMzUmb82uitNGl41b1nVj8NJ2lDyyyjKdBNR7SNCOEPDvaHnfS
+ljHSRGY2Vtra809nifdJ6L2jdGbDPOYzCH4ymEeMLppY+UGeqC/Tvak+BXp+kewFUBRcd3sPdUL
0456vpowT97JO9FuxA09wp9aeuapskR0dDQNDgNgDF9Q/q5q+ZXyxgM/iQnfbrKNOarEMI7cKihL
97FQWQXGSuEPrgrzr432hj3PvtYpYefVb0liOw9Vp/yWE1/UZGnGoymaat/O+a/WQL8jcV3Y5f29
7mX2UAzj5CvZDL7IG28d875D6TmwRLsMS9WM9jM+jLtkoFK6j6KwGkUJtUv5bU7meIHbbxwnkQZp
P1kBTtez3wsweWC3KAE1CIzOU31252GkSKduHiDSXVXJlspAKmKAiNKVLEMsy4osKe2LnLwpxINQ
+poc2iNFtvt0ggHqNslyKq2iRVopXru2flIAZwZuT9rRaduvWlLogSE1kzus4ObzIE73E1VyUHbd
uLnaa0y0B5W0H1f9EqXzM7CZIRBemoTUKOFcjcNd2xpo5VgW7LgpsOeYGZWXaUp2du99LSJs0Ttn
INbRHcapkJeptWG6dtN1QmRYMcAeCjd+d8Ak7ydPF0EGEHOZYpvN8MAHhBvnwcZecp84xXtdTtOu
IWS2LySK8iJFTVgr8XUpdfFQTemybyOmqNKGiuVEXnFQssEJujKDjhelR2JwRZgv1dlWdfvCGh9z
Wqs7maDsDE1TjoIbyY/me4GAYyyz5KllPxtbJJoxnGDOp66ka1p2rCpwSEdnZyeMeDqWwtZ2GQIb
P3EDx8puGN1aLG9awKEoJHeWkz+lXnLBqkXuO68DjWaW6gETUOu0OKpHxW+DZQqWs74+5OUB9NR+
6e36kJJ59mOFTy6a1X3ruNKnXLk4YAnBSBIl8b7Luq/ayhds+nZ80UrCQvBFKaXUE1/1vCjoDJvY
U5RNu0KXL3xV7or5+074s8ASQezi2dg5BRqZmKAcan1H7sdCZrtJx/zRAF32nhKfoc41UNAGImrv
ZDCwpDg0FkTTBhIE6vC6e24KSrgMEoEeOX85oaAvJnP2VVbSZq8V6/jzA8zCeEmy4kmJmiUYVC16
TFrjq22Sh18GEWZ9npyhxJu+qSDnqslmCOfisMuk9PQyGOpOWwiHN42mMu5FlM5F6JTyNuzgmEIM
K3yk+41PaZR6VOHWhUNjyb8Ha0EFYdblsIMh8BR5+XKgRnMKMOItWcgq7NSnMkMI4DVnLRv7cBqT
IdwefR5i2+xDHC+J2PTcmZNDuB19+3GuCvfIlytCo1BFaBPvOnQLTrRTvoRJw8SQlWzaPOqSgu3V
3I5kQF9Mx4YEo+l6F6IXrk+o/5pongzzpnqXbkkApTJHeVpSXI6YqL/pbjGHwEbmcDT6aj/gVuPX
tlYCEbYqnw/BPA9KMRBeOE7zUoXMIhWboCnaW339bqeoAjq8J3l9Qi2tBb/ZrAMlrbGhmd0o3A4s
X1mHpvnVIux+iBRVhkuPsU4xWkfJcBhKqH6wFliW+o2sXzEp/Nl2Vf/3s9oebR9TulgaK5VocX0C
j8kxAnTHjpZ9xvbIXZsTOw6+750U1cSb5mBP0Rja8RtFTYKBbq/1tcHugqys52SgbeJKC1q1yc9d
t5BwX3a4iT9pipftq4l/jOSbpYmVBMEKvm2jKGCQWt9AA1CuveYKw0WScT6fI8hWagSKu2hOY9us
NNvI9cHajB11iQqLNWSwkxFu7wCYB3lhZ3kjbSdCJoaVqrM+BGUv2P5GBt6NiChBhVD+/VpXHlur
0SRe07paiNBBDxNqzAPhUMfW/HCX4gdxF5dPNpr45eqWy+6YdqUPPt54CdAcviuhT3Uo18PW3A4m
MA9+5v/b6UjY/74a87/2MGO57KKE1sQYNIP9lc1JD6Cx0O29rZgARqr8hDerR1KHC2LRhQsUQx8X
W196En1m4jRI7jgMKP4O868kghcF4FBTugcsvdJzoZSpb996AZW+T4enKhIPOeNAWJVGERSi/D6X
2DkosMZ8wIxKuOi3tvRwFVkUd+/kEqKfnZBOiLPlGfxfxdi9lDihxk8OWbGofEmd4U2qrnEc1jCB
alllOMWeP0mpX2Zt2VHC743OSy+5h73BRS9Z1q/eVgbpEEKMKaQcxrNS2zm3DvzUZE6B0jhKy6qJ
OKMHvKEZihBmt3rCSoZlFcVYFz6aMywYxfIXss6+MiHScg3dz73YfJksvxIiD716+cWX7QQzotWz
OUKrcvWs26WkyPSx865jshhHgsqCqrEgYwuxs2Rb39SSosaBbVSQFHC1+yKub1ZGxrmu8QvsqyOF
9gsMTURoQ51GvjElWqC2pI6X/APVv7xEFSTZCLbGrlWW5iEHnGFo8PwEw+zBmaR7LjpqNzyFnfJi
Ld3PKU+OztIdB8QyL46T1EdugeoUEUd/ryvs46tM+d6v0EzT1QYUo0lxVVT2Pa037EWRJt9jvHSJ
JAW1M5lfB1ihdpQ6v8uEeBrzgl4p9q2IWL5Ucdb4Up1PjdnaP4jMu8QCGKMctetPBEueSQ1S49I3
FFoRLdnVcZufdYWcplOay6mPvOW4kDrYodI0dovStXuWj7tajNlRbdZ4BwDQtiLS2iW9fUXoDxgz
GZ5xdXgysjr9GuHTTCU4yQT9JRdqvRavAMQ07OW5HdWvXat9VGPXXKKBgkmy/eRh6pKS58yDAzRW
uzin8jfJ8pLi1nxmkNp3c1lcmlJAyVyjdzNS39GQzckbpPKmztk+8QxCqlTs7aK+2MNhjd9QCv5I
Ond5NCW2oYaK3eE8gOt1+xJlo1Wnh0JO7ldJ/Fp6Ltr6NpovBD5jqMjglAYyyCdjJkJdsaFqvdEI
nNzRbuwAjLMUaXtsqT17Sc2Oqncy4b+lejItL/slZ34whFiMJ68uBMSU0jx5WP48GTicB52SVD8L
8RusQEqONBX+Im3vBbUxPnypQ8Fws1QsqPPlRojh16x352VOupex7dynHrBFWqFnngemhSKVDEdb
/rvgzYZbzjsnl1b4n+2/p7crt86tvR22yz+f/dn3/32J7bS9RNs4H+mlcsadwqH6I2VW+fuwHjUW
0Wt7e7TNN0OqctHW/tfDz/Ofl2992+G/+rbX2fpmrat2hiomn71dUfhIggWT6vpQdVjCEE79T68x
mCwI1vOFgmR3r6/nt/bfp/49JjNpQMVSDnGeNOF2EOs0O5rYSvpb22zn/7SVxGMVOeCpPuvxs6Wp
3A5uaQSIiOLnrU+UNqN7Zo7HrW87qNSmq+kYPfztKu38HjOMfT6pGz3vbOrIfD6fVLWLJL/Dhv9f
fZkCaVcb1PNnHztObLVs41abhbZPXREfLRHDtFYa66oKU71GGJUy9U3dd+lq7yVC5BddVaZwiZJy
b1eJ/VTPC9unePYhjNdfUxQXx8wQ+YnECFXLVCeOoOY03Rt2gyyIpUTVo10P7QPc56PLHHuR9sQS
acmLM5Vjx5wt/6WSTnsE7vJWycJZvT3UvcK2i2Elth/HbspY4auP+dSFwFDKizey9mzY3JxQUS2Q
9UBlzkoJP65evieOEQd80N4LAf3HqpPqV3hr1S4Z7WqvLhok1qRni9mLwK7zCSvUpjqasibTowJk
0nQK5Vh67/JhUN8aZ0Qw2uVrNQWRpKK00MObsfGRiV9G27fslBE09rH1voym2JXUzj0XKZACMdU/
iOVjIbR2yVjvrx60/q21HSgUjg8tpd+77fqtr+v1N88a5MPWGtJ6IcM0PXbd7KFT65JdXebjc5VE
FWWw6bhXcJZ43vrSmsUu4qjr1vL6prmkTfkbDM0/FyyT5YDDGNCgrK+xHUr9TzpaydP2Mp5Y0rOK
ha3/ecHQi3V5L4vz1tdw3z50SnT18H2tZ1wiqN69a0uJVTZExYPjxmt4gmF764NP/FRWZFC3Lqse
FtjC9c9tXN+60nGZA1Vo+nFrZnNbP0Ot/ecVqvyg6AiVNlntJnJFDnrPROacspbxFWTLf0S3fy9p
Mb0xtejLZ/9/X0eIHw8F1dAP2+t9Xjho6ctENo6dDd5qEJzqR5CB5tmYVn5Og0/o1rcdhlqtH7v1
EGcKRq36vBz+68TnxVq+OCBb1ftn1/YI3/f68bPPzcrfqidZ/cjU813ZgqDVSRknU/rPo88+W+kQ
EUgv3K5QyDD9vayKm+Kk6IhhOj0CnS/MaKW3dG8xgaB9xJrhsDW1BPg5exLqrh2rxVowWkU+a6xw
vTgdk/KUJWCEt+aY9OI8pehMQDWx90rsN8Mr0Ldhx/u3aZJUP+ktyv1u7O23qZLjCfu+ZrddDD8+
P3VSzLvYpFZ+6GwnjCSLEjsnOqcqWgIkrbBfnaFiC+Yl71vLKrX8Zc0TbK3UjexXvNagJHXl09ZV
9zGriVIsD1sTxZQZ5JP1tYHzsNMngLtWiimR0qfK3vI891VjaXRSKxZ1W7MG9QJ/jUXOdrHBcHGn
guGynYxQdLx+0flZD8E4G9xXQtzV9UXzjuVu53nVw3ZhA9A1iObe48ayC3/rG5l59gk8/YPH/t5L
xUARDVPctE1s29zk6k5EuHPdXnUD5SKBYevLySnaA/44BdrPOD1W0EJe4/FJCFkePKXJD8W4ci9H
+4UggUXyV+v3NaqsNyUfiE4V6hecXJjd56p8s7RpZp3PKOc5dsFa3HAuS0q5s7M2BwUnjt6L3sHu
Fm9IhPEr6c3j1mrEKF8d48zomO7tpTk6qIIAFese5Vu5dpqqKHlrJyJZRUNKijIa/aSB1A0ScgJr
lM8JBpQu+7Qw+wNhrDU25rKchxnYGxXs1TI+efrOXqtQbXWQT9tBL06GqdyMSn7pdSWFzN/MN940
GI56Il5dsHdRDMoiM5LHQWwLSg11GIJQs+rvXTXco6hRX7MY0iSKG1+aXvRSEtfKG9bqqtLw+cwa
6qL1sD1K1jWGXZuPcRUXf7u0KUpDxRies7b4KWzXOLWGQam4BR9uZol7KZvyg7V3+9M1k+swldpv
Cb8h91qLzdKtnRefBXlFDrvrkEtYuOrp0KfiVX8NutWPXc16M7P2nCLk/amVgOGUe+FZ1rNu1xep
qdWh1ojTVkpW7RGwCJLe6RcWfZjQAKYNks5L/IjKrrsJI55AgJ3+lMl3NV7so9dqqzq/ciHMEyOs
cNzDsNYlaKuijMW3APvHsXod+2ytLiyScGviAflI6kV7oPLevkf9TB6qHxtqNYzpnkpzrS/L2gOq
4OzUNjBCLKU6GUNeBVlhyxNBP7k317JydubGM0t//vxCDpIExQ4R1D5TSPST1MIiXO9Sgje2b+pP
o9I9xwsjkMFQe4gjvYaEW6H6wmPhTXe69gbv/8lit/Y2LK721LX6YTsHXNS79Njp+pP9q2dwfjMT
x3vB1cq3bd16Gyxjflmg+m/nJkBwxJrVYGup8Bafm4HI/fo83DSX50qv9lsLDrx4br38kETCwt2u
UZ6I7x+3c71nqU8OToZ/W8JsnrpxOZtqroK10E95UyzXcj106ohDZ6cTrqEl+nY4DK5iwzLS7euk
aw573rn0iejADNg6sZyxr5nFHDPP5aXUsatQR42z0dwtezPFAPVvezu1HUhgmm09XLfG35cqmxaI
e1sTRsWs7TQOYLEZjGt8BiyZUDAEOWxr1usfIAlg8+xV9kzWAjkRzanTuXpx1eUMM/z1b3M7o0kx
hKmVX8ti+DDrrD6XRLyuw9D8c4CA6exFbjfBf50YVW961Hkrn9d2hqMZfjtpjY+AHLTI+ippRzBo
0jOAARhH3ozcnQ7JQDGlVqjxjTuJIgF7WOaHFHnV1rdd584ivm1NtzHvVNwRZVif/9m/NC34Imkr
cBljyVIu0nbJHCVUnHKosq5CYEyJ5VgIkshrX2oyegICipFz2N1raVVvImqS69byvDlapZUVm11O
jl2mHJXRzthIV/2ralf6oy2cLyhGOkQvXIF1BCJPE9cYGokkx1TKfHnYmlqHlINivAIrHM6KucrO
0eihHF6bYDzL2zKmf//w1mVbc5DKIsZJhwusciTEOsJE2ZrpiBuUba6B6O1v2ZYIqcWwsaTh4kJ3
rLukBHdrbe+vi/VTYZfyvr33ctV5TVam4GjD9c0qLJp17E62pkjUhZ9mtRrcrO/NLsEgZYCg1tb2
amk03AtBiJfEMqk1S6vUQGlaGdokCwgkzw1jtQkCW7XJDMW2Vrw5E2N0FsfOdwTEF8mjhAqTO0ZO
yx/iFu8zkdCvAoZ1QFI+eanguvlYqtb+wH7lioKjOInajsLOWBKs6ZT0RB6yOtVAPG96mb0X4Nl+
YeWLv14yvTuu+FWVte3XZj6Fmkjtm5uhviH2k/46k4hvieCzMdBiN7sWU5WhxInjCynSYzYtr/ZS
GT44TuQborAfu6WvF79sNH7e3KlDUd62g4INwY1oqIGg6rsD4TEYcirQ3bEhnxY3A4IrpOfU0Kkw
NnuqWLxuuiCWX86ybX6ItlAwNS7nV6tv+NlNdy2S+ru9JD+rxcUDMX8cZhEdEjv53fRlfktxEthr
haMcKNNX34WVaSxau4Pm6vZbYh9JiRVfjGUZD4aSZntXKS6x4v1kua6G2Hf8NtP6Rz8lJumdxjlp
KEbJsrn7TAAam2RWQGCi+MFLjPzbSJIIKwcXKVJDstLhxs6bydvpCemlBiHAc10fichnpPzwvOiq
7KXooBOTJdC+NEvsnSyPzCfC92LfJOAxTQex0ogWvm2H6MH65lL1fR0r7dkAd04heoNNUwWxviYi
ZoG7JPAyEe9VWZtLx7hN0ze9Y5H0VHe2e5rLHvzhhEBZBsQZlZOmkFejpqk5UDuvgweJjPAnUg/1
WhAB28FXsneVXfkGtMoz0yOITTv+2pSufFl0Jm269JtD4h5xt5MQMeWgmFPyMHnZz7lS0sdphJ27
LOLPQhmM6HTvW9zHbWDhpvBE8lYDN28lYWxVROVT4e7iSjXeUX7+wOJa/DGhYJIL+p32PfbgTkKw
vhbAIcau91UgdfjmxuOzWmvpvUGlsrW2Q2PhOkPhPMGx9YrtEAkdpcvkrc4h4zMYFQ3ZX3ZCG7HP
7JEFj2aqLzOp1b2nk+vemhYgxWuZeY9ba0Bd+DIaFGNP9vCwdRlUHxyd1G52rZtrL95gdKg8ERCt
ra3rfxg7ryVJcWhdPxEReHObmaQvk+W6u26ItnjvefrzIWaG2nVmduwbBTKQVSCEtPQbTPgQfGuS
+CxOmL8+J40vM3OX8Jgr3qz2WbTPowekVQ+Lm8jlqeK7ie1le5EdWNmwX93gNUZTR1Xa51BKQAhY
3biUqaOjnDonM0Hy0kQkTEr2vBrpozjBt6XRjUvs0EQls2pcVlR2H+arSXMy9AT+JEgDJ9GCUHd/
9nJUoNZL4gJ1Rnw1Xv5mvOnybeiMz2NEuGM0FPW59iy05argnKQBX7q8if6YjYmuNHOnJyswn5L+
V+FM2gsxze2oGcMT3wntpRiKn0GM0ISoI0QrbxGndI4gRvUXU2nAc3VO74q2mab65xJHza2o7WV2
euQ6NA6e/sj3vgAMU43p2QmYQUBFC59EgjhK7paxl7vxP2XqGKYbv3QQ7zbV8Gn0B1BenoP2t35I
glB7tvNWe44niUEfTMtJZCPJaU/KBDxENFF6U3vmAzZaabi0z2q2kQdUWo/mfHrpV3vg7h6C6HDb
Sqm1nkQSRzWjXd0PJ8uPrKcGbfT7IZKgmWOsBgrShx2dTsR55jOICAY3tORY03hNtgX1W7vcoMEF
2PzX9ar2T55KnguzH2CUOkpPcOnUvaTU7ZIVZY1e7SqF75nIyX6dH6YSgN2SVT3OmtKDB3DjQRTh
hcV2XhvJW3zt/WdRNk7eWcl4MUSuaqTu2BhVTgt+VCSdOT4UgEPuliJYkKee+f9Gs7Lw0bJ5zRu0
s8xR1Tfs7bJTrPX+k0gcOTjIuTbdi9zgYZ8TVvYhV5Mw3k71HAWuSmsjavOQr3xiqITO6jjar2Wa
E/92ZJmPXlfUNyWEW/bbavfGUMtPIqEfoeDRsVu9lnl6/1rhGHFF0Ud+6nwvulaK+XVtELNOQXmj
rg9rmb0j7D8sF627HsEKZIS2xmCOV4y0HhuMV+75BqY4mqfnDhLEWeRM7KWwbpornCR4Uhq9OX0o
E6cZdf6jajx/pxRlCsgns24isSuihBaEABjqlBWyBEiXvZiq38VwVJ+ryCuevbggvOZE4UGUpWFG
rDICYh5kebEdSw8v5jD1TqKxrtnvfo5KsaYD/ylks3EThlmc98LquZqKp4ZA4R16rzhxxYjc6sFs
JAIdFK+H/mK1escNoDIAPrVjIxWklGJWz/JYRQ91ZJ9EpSjCBEcheF87J2Xsi/tRHy5mFWC7MvXa
a633xdkZqhZU0Oind5VfuFnhSnJf7OraqnYKxikAj3AA0mevl242bok6L76muuwaZvml1rwcPnx3
9Yruzuh8FNsD9qTgJfzw2mhvBAgexAYrnZwZgFMo5XEIsVu2MxBs1UnufJgTUgCmW+7UXcMcZFsz
+8ic9zpS080ESniL0ytEUo+vudjtAx8Du14Hgy5L/RnExKtSWeHB54NAgFsGkg5IuevUizyhNYcF
lcbmAuwkWzokg/rGuovBBvTCrtDk+7RNTqNkSdeyLaDHdr19SjsIcJr2GtV9xPLPZp0M2jPtAvt5
Sg3lPLKjTbyjIZio5Zs0Gxs4Uxt50Fo0aYjWQyeqd07RxZtm4hvJYvhO7m5KUDuPswjfCInBHEsd
3qOvXfUav1OpRy44D9/QdH1hR2gXNkqxz83GvnQpLmAEAjhck7FHAd7UyguiZV9AWAwnT266fWEF
3gakhnffZb+4THBGbkXboPvcby2MmfZjLinXlLlqagzyTUu4cl+mEzZt8jM2LKqbSpObxyqcPHxq
aqWvzlXrVa6s2/2utjC/TOxq2smN+sUf8A8AMdW6Po69pTwVNwP4x61U9VcpCstjilrjFZlEcCV8
U9yktpprkedESdQe/tbkbf1y7K4ACY5thSBjU8XbrCoOTjo4p0wbS/y5AUSZnR5gkQs3ourao1HO
iEC/VVy9x8UcgPAPpJq+M8qlR51d8i13q9sCh2u3qLMRwaPfmLUEXC9umotCik4CcC20JFixtxpf
e82EbSP/KGN1hFenV5ceoMFJmgMeWn0TM2plnlYzRaEbteyD4E1ZosWKZETYN/Krmn7vTOk+SeD5
Io6yTaIb6OU/k62VZ/bfZL6EcYXmmnwe81J50mF46HR7tnvNqo/B31jlVsuC8NpmpX/2B2YYqcL7
i/3kFnpngdxeP/feAqs8ph5oUljh64g/gKvFxFDNsqoOgTn+sGf7+MHGXZxQYBMQCl3ADjUEt6oz
rZPfBThC+JBpFHQ5lbyaIyVfIAJk2z4Kf9VpcSaMrB/5lncxiBXkrao9N/RPlWARMxCGZ/cBU46m
NB4JjKibCHTZzovqZ/zW4JjZtcZLrOWnoGIcjCQdz7+u3hYtMYEqe0TTVL52Yahcmzmx9NFgqx5q
R7YJVN9z9RakXqCorFAkq2XsNWrXj2N7CyhrH+b+L4mdB5QYQhSFCGX87Iy+eGuQNeejfWwzD98T
G06T6rMHIg/QUx2mx3d+DZBnurEiabbse5aFfl8NSbqRiUEmkRzw85YxQ6h3I+Tih8EhwF6p7ciu
sP+EsAqfz6YEoeShFF2gLHUdQF5iJQ02i2AsgHEZDo/eELyeEn9vOrP6bNn98m0vRaBMA95oqwkg
Bj0DeOgdgslCbx/C/KZVoDI1v3tIgyGwX7d2gPNVpkXU2drg8yVvEZrOXTlvQSi3EgYsiiwhH4le
jO97bCwU9vNYjk9DYNZXQo3pdmpHRNHS5gH28hOR5npjoCd/ckZc/ELVM06zFazkdc5Zij37bMw4
Hdxqv9e2cy1Chlm9lhjGkrI8TigsNUrw3gNEPZRt+473gQYn2PRdqYjHux6voqtF8DifCcR+oj4n
ln0B/zAyyx487mD/PrBqJ7rhA1+KcI7TWsyqckgUaVQSqGh8nV23wjiWdplvjBjrOaDrOaA4xwB0
w8dgD5n5bGVsSqk5mltIxz4XRmsT5cmVXRxFh2Js9ENXlc7XxHmBy9TKjfdzMqsdnHe+pc4MkZF+
hlq3zYzUP6uDP2zVUq53rNSdYwfw7GCAAwV3wpaU5LF4ayHcW1gCtp6s75gB3jkY/D4mPRpFFjnE
ZGK30f2XLJXMy5qUfW4tWZOZ/8msoIhVk3FveMwdnd4Ax2inAD1Lx9l7vudsAwf1NYWhb8uSeaPK
Pq+ip2uXqYrYNmX28SvJVDfDTfcsT8g3IRR1w770tzE7REHVuaJbLDojqzM+xHMyi+fo2YCdsF41
t75rxvsmmkduck7hN7cqZKpbVsmh8C052CYWjxFM2ElqWH+0XcLMwwjf4kRF51DPHw1tMPdDFrL+
nhPPvpucFh5ao0Ru3d4Sq47PAcuDc+JZ4U7LIQDAxg4vhqnfVF+DveEM9Cgs3HsQV8T3IreXqtuk
egTXiMHQ/xE4U9KjwICZ8440VGFgiboxe12BwPwnkVr2izAvP+YOdhlagKSWV4DUGFKnIcyCX4OF
7Pm8ESBNWGx7Z6nEcAuOROvGDhxrvwONNfr9yIrT41xCI1cEpU901PxS6+OjHEwD1A7P3A2o0mzH
OYtMwbjtdB6WntgAzawggVfSIj05KaCLHD2/gMg49iOMFOBK963e3qQG/yccnuOd2pY4AArMXDAT
+A3wZ67Vjxmcgsm+HxJFYSrYpg8OW3PnqC7fJuBGr3htgDbMvweYu7/KGV4wTvPLzj06t4gSWHOo
oJpUVjoJHcpybOVOJCOfMABWjrTzRGs0wH0mlSKVAHt6IAXGKtPP4jL5pLyElZ+d0qhgyB5aa1cZ
EfAQthQAweXTNkcxLbRy3Iklc4u/nX7XK1B6K4ACUguwKq75PSRHvLuIAOsxnoK3ACk4xEf3o+8V
O8vCaHJGzu0AaO9ihaeL/m8iob5V/WFd01yaPj1UQ8VnElRgbMXeQcZblrAjVMHqZAXf8qzQviAh
jyLn8KTGvnFMeulpIggw01vlQ6nPxgPRu9xqx8gZAnbrd040OZjNG/cRW2nbREW+tJEzhP80EOPm
xdbV8aok0csgs0oNSh8ZxQDK8GzSVHro2sQ1vwcU6G1RgPDTqt2bbHiD5SrMRTgiGf+0vaU8A9u1
kcaWRhYCOuO0MuPqs6Srd3liOo+wAKwHeXyZQPA9aoARzMzH7zaKvxRMDJCvDIFWFmymiuyUqClz
viIFoClJh7i1A+ZPWgL8xdhlfqttsRfvjrAj8pdWr+rjAFtkK7Iq3tbgjStjE9RSjbluyf/TtOZO
LfxfoymNhzxKpgvCH4/dBNhbx1T7wUfK5cGvlYqdYaQwrc5KXKMyy0MBDVzzYWdIMRJzKX/ezNSw
e6SCrYBNxtzfWNOQuqyiHzTiHIziuzR9aAPAYnhavWBa1pzSGTNTzLi6AITFSbcewhk3WmmjfAIY
EcxIUpGMavgmSZrnRv8UiXLRPJ1fu+pc+NxXp4FOt0nzhFQAPWsV5LRSlf7O24+yxsQweIlqkALe
81D7yd6Hzms2GtyifnhGqBx1QzzvFl0NgRESuKFUZ8FgRxZK3rP2hqhovQSS5PBjtGv/DC7LmFwm
q/wl4lC80UYJl+woDuOJCBIsLP69vspB+9qNioJQIR3GGVLIXBbgUAfc2q/xevA2saTMcQRKfbBY
Lrsq3ywp28V4vN7GX3rXg2Keb1w9X1EcrfhEU4nlyRVQRVE4TOmYHkXL0Gq4M8gi4s0u6pr5IuII
N/dxY1ppshN/ZYzWNBuwCJ/Nrn4Hv5YPQmHEcraQ3PsTGM6f7fz8Bj20jhlq1GIPWCSxuP/iMGKJ
zJYWxncim6blISgkFf+Z+W/KwH36uG4cxU+KP8PxH4Kw7BEn6UrXKYpf4rxk8OGYz49xecKiUOCl
cL2PWF1CGl3LhkJtD0it4MkE6GPB/oreAO2WHephTAZXVqvvAg8skh4YdVvBryOeiuRIWvYmZkSl
lTDG27UrNr0XnFcg++8dzEXXqQOeqImE6L6J62fx7M3YfuiJ++ynSmNYN3ARPxGOm3fK8nNisfxr
cBYGNPn3QwM7rAKhrv2deFziaYijQrHZ1hWHohcYgeqxr4z9SN5lZ/wYHdBn4nBOICLQN6RDqbCK
Ql8wngAiAHNOWNFM7odDcbaFIwVIZFvLzsvhlHSgoczwKH5vqGti1PUuauIv06CexZ1b7hLU0k1u
JONO3GtxV+ImZ/3fKIivzBgA8UzEGeJIlC3dQeRFoiU4htRtAEQT0ce+fRIPfuma4tasvUHUVEQ+
NyUY9p24FeKPVLuK+9P4ubolgs4s1yh/NLNtCHKXy/3VM6ubAF5p+5TZAL3uWSmzBqZtsM8miM6N
Oj6p89AhPttpZFqHyZ9AAuO6t5Ghc6KEW6MnZMRZ/v/98Ie/QRxiewXZXQ3UpeXy9FCTyUCaaOpO
DAHi+94iN340AWQNTwlc3uXmLnCKD2/NB1DF5zuosY2Xh7Ampxr77kyZ3MgO3qU2ld31DjMInlXL
htK9Di5y95hiYrkXf0vnlQ+JOcl7NBq7aVunwbXpVQmYxzwOza+1OFMc/WeZ0xYTwgFBvBM9oYuS
PVMYli5zR1AHpJ10ONZr95kbmOVEA13d9kiwHUUPHlqjP46ZwbKkdDOrx/jInsGV//m7Zp6cvACs
sJNpwBVmQMra96bozlZnAKOWm9Usb8PwNg/LoieJ7FqWE/2ZRyRDnSzXs8oezEryaPkSY6RoL5L1
bf3QRZdDUT+VTn90an0resJyCrYCB+mtqdkgEGMhC/b6gEL3aX3D174sykTWn3uh3HX7GpDeIbDC
vajTRWcXLdbzP3dBkRdPTRwt54j8cvipXmQ/lS3dtijxel+GHmzl2OBP9JMPV26TAI/JE0BunQnC
ef5wqA5EU19loTqqe3wo2KdnXiCeeG+qGINaD9nU3CzmBqwPryoRi0nONw3UiQxQSl+1F2PGqk5D
cct6u93r+sRUolblneznxG46BGY2bPDuBe9gzGa7SH3qq50fFg9WWn548OJXRT9YXqc1LwrXbrL2
FdEk75Pm2GE/KDqjSKp5uBZHagx9SY/gPIm7Ly6Sg2ccwazQ7ToPWv1WvCWw2ikVhx9Ke1v7mhmI
KIl1y4hrsAup7pspuBQBN6yNpOREHBxqSDTjG4ZYfQ074O7ImLjiHotEPPZonp4glMsaeUx+ZKN6
diIt3cvTcIn1AoEypz2KQUZh1G7g7Bao5+6C3F++AFrzC1J+ehIXFE9eHDHSNzMbxgz7X1PvPGIv
Zy+YZS82nz08z/aZ6BHrYCArsnXivPXvU5tB2XUjxPv1LhapxUgaz5+Z1E6NnWdAFxKkEngBX8El
a8zEHeRHRRP21qCcaOiiDIrhLjpmYrIFXrc8jLZ1GgHmsJ97gB6JRnFoblMcw5bZ1bKKChU/Z89N
VZZBGC71faXF2l5cX/xdnhkOp0Z9mLSs2cu6dhNPdX204ihr25+RNoabIc9R+odC/tcCbR04JPHt
F/llYsfytMCRhuUDGH9XSc0Mdn6T9XcIsutHoGnlWbB2+rAtz/SFP0WQpsvzFU9iHWPWB8MH+ncC
PVMfnWpnQJBGFgPL70jOeQlsRvAdCoFuwS0TT0Z0a18m9mgAD/ZyfEP+GcxFg3VEX5/k0qHn8X69
CWutOBJN/vdLMVcbYC/difdJzBTEHyOyy1x8zYujpXAKsf1gQoswg5joSq15lPFYFE3Ezy5TLnGI
wyav2nLIvvZfsPrlQyn+zg+zjOXcIrO3wAKubAhij8GHXsxf2RwhdC1ekylHDmbrj/o7WivEk4Mu
PuZ1EMiuaL4cevMXNAQMgnf4Mo8TPVXM6NZkLRunlC0HBaVIBZjYPAkT/86aLChJkf8wl13++mIa
YOLcDTm6bh3HNfD0vcku1bRFrzdnE+qHLf4QvTqrtiqfxM0WkzpxtN77tYyNIDSvfQgga2Px62t2
PVccrY9xrViv9+ncMHttEepgDGPMFAMnEm5gi0RevHnc8Zhl/Fy//PFToeSbUOrlD9NI8QiXnjd9
9yHan0R3DVXZAjQ9P4OgbZHcED3l3w/F2ctQBSinPtpFsvtMBfFhiqxLuE+cEEHwELVrxboGFBUi
WduJbO/97JUqOy1//dyTF7LH+s4s85mlM4tSR81a9k/+ee/E0dJKHH7Oi5OWq35o9fkHPp8lKWxs
NOaLMiE1K8aVdfYgzv23srWJqF3m2eJwTcTzWLPiSJz3n1f9sJwRrUXDTz/1b2Wfrvrpl/x5wMdo
rmoDGH3zK46HM3sV5bSsVcULLxJCKZAzoRGxeJ/DbGuylk0pnqDQ72hTNhqHSyMx3IqLr00/1IhD
T/dBCLEFv/Ro8bKsb/ynl2p9gdYXTZStp4kz/rPs02n/dvnldZ2ymdyfR6D9hp2NQxvT2nkuLD5c
a7KsZNf8h1jFvzX/VLasJ+bLLr8grvOpzfILfexcFan/I7dOsBVDg1iDiqP1Gy3GkDUrjtYJ2dr4
U9mnrGjndQgGdD+VCkmEODch8vFysvfO9FZ04eVQlIr8RCibZXVapnvVyZ/X4R0wFbTxNS9NM41c
5MXIz1zIJ6JkpIa9hI4832imrRgeiP4jyVqjDPwXXW0ZNEyZGIIYXfJigoSJ+NtOPEmRrMOtyIqu
YIlF/9pm7QZr2acutF5m8OuEkIUN06uXJ33XWmoybcX6NwZgQLgoHl78pg/3yxsvbsqaLMPqmhe3
6z+zomJ9dUXWJ5Dy1/At8p+uIMqmNAY7ocS8Rutgv0ysl3rxfNYza7xKWLylJ4PAiDZHSD6sHNdm
4lyRiInBmhVHn9qJQXQt+/CPi5pPp/ROKbmTdgcq8LGCSoFrgGhBpFxTQHLMH64CR7zmWQxdXhqn
6VHcmSLusvQ4ydamTi3jKJ7w+kSXd/9DMPPDVGFtKo7Eww/zjoje0mgJcmUWoidaFCKToqKV3U9O
wXYMai7KeC9e0SVOKXrAMKlR/VW8yH9FtSrZd7HOZuukZnMwy9JTjEQwLHFIayKpanYrN2veM3wJ
/bPA2BSz7rA1GRiQMSCvkQ9DVfyDrnoXwdk22AAIZbRrxF0Vz6VKoTKpZf5SRPBMBJ9cnR/w1CC6
0yzxzE+3X9zUD49oWboud12sWcTh8pqHbE5Ojj664i6Ln10T8QesWXFjP5UtqzpR85nMubYU1eu/
pAaBujWx1ttgY4hVnJ95b20eDQcNIUBXhTFLFuoZAqT5CZ9Jag2VvTPNQqZnrnUcYJ5qHOPdVPnP
oZIelPkaclyld4VfNRvRamrT4ShNhb6TuxSQXt/nmzrkVReJk9r61nQAeCpgiq5JbO/lMDAyF8kg
DJdZ2btEJUENj9apVv36AU4We82IxkI8T61tnEfyNfGGlxnR/uRDSnmCf1PtUI0bUOUgK8pSBI/S
mO2JakAFIjLL5ClyLJQF9fZujNBCsIAt7FX29g+O4U2PSVn/hO947HSleBsyHVetxHvPCqbkFT7w
Z8+XQYqn9UvnTMZ3h2g9O7uez4aD0qCO0/cbv66qL9UEppclefGqyom5RVEHeFWIbJecz7YAOqHk
KTNK9JtkGSmjiE2mugDHjRFjeT/MNYSSMBPocRQIYuVQ52ZxP41xeS+ORJLmuYXuWZYhLEwQ3sgj
f1eUyA95Y/9NZ/Ps0MizlF8qlxp2JChx7OYA8Mb2WLlFeYTqtQzhU/MwEpVRMNw1aQ4myGl61sN1
bp9BarC95hBsb1D9GrsxfOznBKJL+OjJ8TuymtJJFBUpJt3oLqLKlSN8phns1lj+Y40a9qPMTuhj
IinKdhwGnxUEFZHpAK1KTO5lhqVozxp87Pv2Xolb52GakyoFtmfSt2BX02KtCNQ02SqFhStaz+6M
PmI2NwwqujDe7zEOp/slB5oD5V+LPreeX4aG84DKTLgtg2aD7qnmWoqh78axztB4A0yfa4p+Ni2g
zsBalZ1qqnGzwQoeGQwcwAsnKK4lVLtrPSdrlv55iHNiqD3SRibctEI9Z5OeaFtF15SzSPLR/7sw
70ppOzqw3J0gIdiMqMFL5wEYtc2h+xb32VeNrXRw4dD9ebd0+MwgE0Er5CUqMd30m+3OL0EWq9/G
OgatgCDOiz+kwK7RwXqYFPaSjTE2LqWddWe1i5pjkkT5PY9AgfLfyE/1ING50kS/k7XupUI16M4O
44feLGuor1L1FHVsHFmIPboiKyrYCn1Ffj1zq2HTYdyxGefmkZJgyheB5ZrPYwebIkuCdsuYsftw
spG9W8mkX8SlqlpX7i0nOEIOw6kzRRZtzwen3K1/QePHf4JgipfrVtrUPNRt42YysjZbD4vlzk+f
MSqcCNrnNWtlU79AtKif4J5394SOTyKH0W7zhGkdZKh0QKxpbiHKLK34fFJsv8g2ely4BgLUhvZD
xGI+lGDQXdFP665VT1i5SFA7ERUWShYnZDBj0GzcClWXmgNim8pWZMXtSRN5/lRZYMLm+2MOA0CX
cp7oRQdz+LP8O0mceQczr+CczfcPwWkQeeno4E9Pnxl6HeUUcSiS0p9guK950duGBgnJD4WiWtS0
kDt2/QPAGRB4PjrXxOq/ox/KoKRWX6vKD46d2ftovAfle1HsRX3UB9U+UVFtKifJImAt2biFEw88
1X7oX9s56WN0T2zNO3yo6LoEO5k33zMjFwpDdCmGFA/DORFHokxnlZ1DCkBRLVLCGr/B/2goTlla
r2e3A+aA/5dTErsHXyErh8+XadockdvbcF/IRAO3n/460Vr8yJgXan1NmplHwbajbjQwYFGkvAvn
JENg4k5kR89DsTD0esjrckRwfa4uZJTLN2sjcYSD3oUPX8s+MidHNlGVoCgdPDFGSTpbbwZQfJSl
RO2nU0VW/HCD6ujRQgh8OVX82oczUlV32wKAxueK+a8aiwiy423Kza8J9qQglyY7uTRjmVzsIQRw
oqC82absM8rsVrhxHijPchH0V1utfmSBIj/3Zi4/q0F13zLA3rM3DdMF0UG+fp2G/pdVNerFBFry
Zqdcis2c4i5BzeAtLKUv8JH9B1GpF/6dl0fmo6gDKewmEOqesrnlUL3FvaK/KF6YvyrxSTThm5M+
y3UN/fI+qJLx2vlKcjfMCeJ+ar/R44pDs542jNmg8easaAPRlI0cz/4txz3upTaxS5hLyVvqVOho
K1qzFVmtq/ujhmvqrtANFPE3ptF2T5heIV1kDKobQqh8qztsEWT4eoeZX/kGFKzYmamnHwcsMx8L
c3gBQtN+M4rvk13bXwzJbs5pESKdZKrtt3oCSCFbRvaIiA5aukH3x7fM5huQLXU3RbiIm7X3ogA+
Q8O26cF7chQFjTthDQtf+O8iaJF/VX4qUw0LVGw6XYveqVz82goU5qz8JZUM81wn7Yjmdpe/qDCm
n7B+34hKCRjbCwiMLzB55TtRZHo1+wt2XxxEdkBN4qQ4Y7wV2Sqy9ceJXTqRE1dse/lORutNhRF9
8ccJXEJuBNqlQisGWnTlocJmZncE3aN2BxYPWU+kZd3S662zqOkaz3F1pTfod7idTB4jD4Ix4Vsn
l90Wjk94FlkrlE1gCmF3EVkTIyJ8IFXvKrKTNH63+ebfi9zYpY+M19mjFoHv8Qb/GIS9dEvSRr4L
PWjEgYddVZ+VjwB9XGQnulvhNK9x1MgXwAr9TVUbXpUIVfkytq+igShHF3FfSFV6L4pEoqNyFJoQ
GKpWxXA1xz02Nf2baB5BR3vM9Ftd53u7tUsMCysXGfPiYo5WfglbyHKzWHBxkWSSui1tZGblcRc5
uGipZlg/BIqFFfhovKAQlnyTjdJx0c0sjiILRwdIvZq/FfqAJKXWgSWYmynd6G3Q9ANVkw24K8sN
QPEy+QaKOj1Ax7f2Knsf30xDu2S2ZDzrQWrdFbEBwGJu1ozy7xG05IlPm3LHtE7BjYgje04mJfG2
RPBq8Lt/l61NxJEhNb/LTlUO/3a+2gCAac3ooRqm+n6QSuDSuY30HagunS/R70z2XvWhN99qa0Af
KFPzaxpoJsrGZQIirp++dKV9E00HLblWoeZ8repM3tlVZNwlhYMBS1WhloIu7Ct0pJ8S4ldulG9t
YENXueClsofoe6sAEDM0u35w9NY/S6YVH8IkkJ9RVak24vLW9FUunPpny74RMCI9Qodx1I7EbAtU
dwvj5phojvO6WwhbKtkmTqscZVw0qq4FY+rVLIJd56nRuUKc/K+KpY2oLtZSeCSAn5Hx38mTL0c7
UR+Ae7yKq0WWTaFZQicsLf20ZEW16ijxsOfVDpeWvqLeDD02DrLZw91eL2FY+sUEXn62AkNyEyVX
saXqraMB3veE1019VTTd2ptxOj6O+LjsukauX3kbZaA/tvXO3PmGNo/0p3Ze7D5mSjrkxv72bDa5
/hNOImKROuM8vY+XNo0tSCr+5FZlWd1HalMdda3sz6HdGLj7egW2BK2FPhZgVQY+mJlqgSyW13nf
In94jUNd+i2BtFx+KM0UpOJy49eY9N8DSbK+KmadonasTM+BiTY4UxT/AQq1fUhnUXFZ8pJLl0TG
gXBA8mBDBQLjXBvEzxjITG8KvjEAv0M+lH6pPj7IoJOYYTMJj31b/52ijKy23YuPNUfdPHUtmGV0
iusXp2FN2Hal8gBuowWeg8MSvCtrR3DN846qquFBNVizpIGcpJdJadOLOLKsii1AJBDu2hhZF/xr
nhSrd16yxPmqjJF0p3eOwz1AvrcKkuossq2G8lxmRe1JjTqEqRTmZae2AOqW17bz6kNI35R9IN91
ZeG9htX0TTV89V7kphkBbqnGg2jqKNYlVAzvUeSCzj80SZE86bnqvXoTe4m5UT8XmmW9eofBS61v
EZ/KQzPIzcFqev89Vw9VX5nvBYgsLHPK6tj7ff4Vm7ttZ4T2E+vIKyYP+X3lSYjn+5A32i5QNkvZ
XBHm7DjjrDszWYYDYkcjLxHCa1qo/RZ2hwZiaoHlt69rg1qrtF1ptsa+x1Lwvp0TOsa4q/FG3oms
qGDDNr+vJ9y2sKy+AHbil/22BN2A4eiG2F1+r82JiRTvxZa0u8wqpyeiAF/bIhzfx3AGejTwOdCB
QnIvUb9GUz++D1VobIe5PJzL/2d7G8mltb1ne1wHeNq29m0E3/6+/lr+X9f/n+3F76plD3Pb0V09
M6Jtz4L9VvRjdVMtXT2YcxlyGdVNVGQsfpcy0QShyPpWzGWfzuXLiZyV5BwilW+iSIyZbemUtbyn
Z6R/lcnYRzuZvl+bicohcpxNVcE38IsHKW0MCJNwvgal6n3X4l3fdejY7NJByR9EMug8r7x7UzdK
XbpqEMtXv4SIxyAlMii0y9dmTkTW1CRI90s+LXcdyzW0Hv+uFeVrVpwhytC2u2QhgLa1aLnSmk8Y
9KbBfii4Xd877D9QJHO+xfCZ6FRFdnI8uKTqYD2NZud81xCgI1ro9A+GbWM4GqO3kidyyO4rbGKI
x6e6kPaa6kxfUGToDy1XFYKnb9CyTuI3ghQ4X1c2xh1O2M691ypsdM3XxrziQeWuvYIbMXAd0LS9
WjfDWa0CNLv/cdhZzHWMIIecy+JLVIikQ6vbtQFZwUTvrJOe6AXiOo13S61YuiEQ3e7Uo4ONWDxN
aLpoaMcgQm7pG6Yg8GKioTpIZdodWPwhi6/9KfXmHYmR/ksY4QQft033ENadcpSjJj15Q6LfB76K
J4ZUTG9JkPwBdJj+4eQAO/izpOuoY2H9e8NP5qANrX9f5nV9y+dEk5keBjlyiXMDTZ2pSDWQDaMp
7pUEXjySybLbO3l7L9qLZhg8uZhGjhigIU4Tz57sQObxku3im49Yh4svZfKI6BAGEQbGaForD3t8
0Kp7w2/jQwm15i5OIVVogz5dLRtkMex482KlfXjKkTK+OHponAh75GdnnPpzWg7DSZLD4pJqOcY+
Xhde49pD4qm37GtcjHi9VgRJwjb29lHTyDgwyNXedvIBoiuiywhAdY/sTxRuElntzUPtCd1gsIOM
OKCByq57nlqsfjB3Hl5CA3nkVt90bUBQys/l15o96G0wyNrbYNtoeaN7+gXvmW5ThuNw5+FDhQR1
luzKMQhRwkI/jm8ThA8vmX7Ete16+JF9Zfe6RtcmnLn2U/gMlvRPaMrTDyn+f4ydx3Kk0LZtv4gI
zMZ1gfRGqZJXh1BJVXjv+fo3QOcd1btxG69D4NKRmLXXWnNM7TeJX+TlekCiPLDUbdbycPYHseuX
d7Bi/DvoAyuxeBgZUBkTkE5aTH4X9CWqnfiw6TVgCJgNJ9io461OTHWh8c9A1+qLrU8dKGSuAEZG
5T5rFEAywPvGawythaB83OdCih59yTavpoKadnV4D0WP5E73h32fDtOrMBg7KUrwaBVcKcqUF2AD
5PE1ogFwE5RDv19fpcbJodYG5ZibyuCRSyyOKIJihqpLZ7BuY8jht873KjEBRFx3Wef+WWksW9aV
/3PLz+5jtvIJ+YCf91nXVZWFDo0CnpvhGHjVyxYrx1bqnjsMLI+jL2fgKzgkGbxt8pYDSo9lEaKd
vZnaAp/LZVEVE6IloReHddFPa8VBnRg7mDwgkjNMBgXLRM1D/J5KMZWn0U4qHCyYWyc/+6xz6zqc
xtm7UWlRGnK6sf4/XjcDjCoRqP8/770u/vPRJj4CByIh5591Py9ZP3+MyvmYpa/NFIaP3HN9p4hN
/aD6aCv6XHuQbdPfaUMouXPO32zaRXwzqmK/Lq0vEpr90HaZfdF1aQ+6aL7aXYOksM3bl340K0cb
zOCjDaRHBEX2l1CUbW5xO4AD7gZKrkbsAJS3y+K/JDPuoIPEv6uojnnsNO3rYnfvJnpXXshzn2Qg
7heEAtUlV6pwC850dhIhV5efDetWAqz/7Cew5Cla05W7Z1pkcG5e3mF9ybrjz2JvjKZjDjU1y/9+
yP94a2lM0Aup/nNKjyrAzOVDft5gXUwHeU/xKz561iCZ524MMCDCOhTHF6kPkZCo5k1AcrylxnL3
VQo6DERofa9D6YulUmrtTVIFF1PGuCSWQf1/Ly7rcOoeLtEyWdfRgqls8EWjCrJs/dmw7reuq2o5
24oBV4B1sTW0fBOBhfG6eCK9X9W/I4QLdiHXb0owIX/ry+nZLBm011PjP+Rz3nu0ivX3ahdDwzTH
7M7SgKrEQNwuk94P+4KuWgiOET372FYd9NSGCbLcxQdTjq55KlfbjLHuTYa1S8aA7HWq1xKJ9SJ7
4tuFLjlv6yUxIKDosxDveIq++k1qfJa6f5RJZAaQcNA1JXVCKP1UlK0Bvo8kAwWN7u842Wc/z4tP
rYk/JEGWmrslDfR0Del6jxuWALWgg/TM5mx48uuhgWnOAGLdOppheQozpIDr1hwLz7Pfz42zbo3T
MMPzEqbcunVqjfRaS+I9Wd6Jikd+l9bVw7otFhY5J0BLxOTRXdnK0jXGSYj5QJ+ju3VunchZ8Dar
cnX4WbXO4YYaejE+Pt+v+tkqm5m5iylEOes6swnBTVoNulPgoO7Pfj+fIw/ZpRGFcfRnlX3nGFcq
lEgPY2KXlIh8iidKqpxsq1NOMjoqNOuRsktnUDHrhnUyWlCDXGnZp5akqdr+vEbxpc9yLiHb/fdt
/tlFN2M0ZOub/7xbj02H25tT6X2/77rZT2M+4p89Z0OSXOywhKcZNkKw5e2loUYiiIL1nxeuG74/
cv2CYSb7W1uI5+912voNfj58shNOQd/s5EMTtt7/+pt+9v7P+ypfWQC34fs7LEdhnfvnyy5f7vs7
rVu+P7Qrs7sYsCtS8Z3eWvKpWHZbd/BFTZpnnV23rJNpPfzrrLA60A3Db5uK0EXqhi3RBnZqY3Np
kqhyawwsggipWdDkH3rRTDD06Gns5YMR+vPOtLs/tOVOXgpYUY4+ezXBOlIY+FHY8MHsoTuEaftV
Z769JWY6WSBMo0qNPMWYFpSt/WlIWGTHnSPV3MgBzQpw+JZNjrHB3cqqk2fGmXtEeE+i6W2n57KD
6zE91n5Fc3H3pAQjb4bMDyJ2cu3l5mzG6C8rup5I6GxSsluFUD/CYjhLVD2nAkvECQRDuRT8Comi
Q4Led4+OmGGqnZwiSbmv20S6yTFD3hI/o1vlnwSxCPZyy6ph7JFJpcnle52CiYszF0N2+HlVQCbP
y2qQS/imSrd1Axq0j3ZGcVW1PVLO+aGpHppUDLeBQKg1a1joOUPyYaZlBHhZzBcJnqQSkxUccrA9
qDoTskM7OiNSU2HTb6in114ZcQBbJlPq39cDOv6sOJnBoNP1z6QgW+yiMRu3agFrbF2XQ2DYzbis
kTD9v+u6mUACpKm6q3DRKyzdv8uWCTgKuzSrW2uAa0pbuDgjMcxtXiZRqpV7azInZ13kDqLdYmgU
CIaa71U/6xtDvER6qx3XVZZUqXDJxhm70KbYrOvWiab6KmUimI3rLv9sgJinTc33B6+rdbWgvjsV
+WH94HWdHw6OYbea1041FevlS64bo0TOT7oBgHBZpZNWv5qm5A1BGN8X5aZAEHxrFSW6p2b+d4wq
/zAo2gUQeXoeMau6rRNrhvUP1krf/qxLpz7HxA0yfyJLsYSk0dfwvO6OiZ7oN5L9+vdru8jYzIWP
+1HYNm6eWwza/BSPoVkvrd33Mg5J1bYuUuHS58v2sNTV0xI8x411N9tEB/1cUSuqOnGz7US606NT
sCxoUfyfyajXbx1Zy+Mk0mVYiN4H9z8aM372GxMoR+nMrXd9I1MuDLwrohuGd921LCbv+4yayyig
17h1oCI3d0WdBfeCJNm9GhcPpR+Mp3W3dUJIpjrYApX7dXHdV4Gy7ukVnePrq9Z1KCpSJAnJhTHc
6NpyYN/SXLNvcLnno6Z174FfQwlZ1qtm1uMkFTt+bKH8X3eDgHmgch9e1j2I/G5ypGinaOb8K6ao
3UuBbdwQi5o3HMSqjRJaeBmMs3lbNygtcE+5pDizLq4bAKaIa5USMOK8IUGODVtKyZrm9hH336TX
zz/7huROMTNrzF2qVvHWmuiYAGcZ3peoITzsWZKNZkJGc8228rearUEOh99yD+o5uhdtgzZUS8gf
jORDLS3FVGjxMlknxC4zblm4earzSLRRBtjhSZiF+Aupzwc8/J+5ZRG+3kve4uWHt4ZN/91ireJj
Dn1c57BrzqhfH9tFJdQtLYzr3DoZ1kbJZcKglsbJdSXo2m5nq1S8xxjgSzE9ht+NV0uft0zYXb/K
6kyapWUUuwgffibEyEgd1uVsVT30InsRi/CoW5Q09fIV8CZCeWSs+iO9AuwGDZKkANzd4zpRq3ac
MTiqF/7Gf2fV1P6MEhUGRpODfVw39/2MQnSdjcHOgPxPYsocgPMp2kHZ+z5i1oQFSQJnJLYMSojr
UfzeDOzltGRldrBPsDtAYYZ8QWykSZOQ2HV/pk58+dAi0qLajdh/ebryEODreCy6/tXksJ4i7MC2
rSLew0nYm3Hpqk14m8I+ccfJNuvv/Tna69z6D1DDCjci4FhJuKSd5E716iQQ+xajtqOhFeXBYJCQ
VHHtSHK3G4TxlPKrdX1EoY+oQ+Yf5hRQamJyCyD9LOleXCNiXkRp+dJxbS5/1jqXAW3YVGBBeO72
yrGBbBFUBoUurYTEl6Tj+Z8Dg0SZ42bYDQhFU3ElKfPJ95Nwq0L9U2ShtNH0czHU47EJjeF7oolo
PPrqcuSy6T1T1OqI5Lc62nkFdHydzS27Vzbr7Gq9us6tk8T0K7qdbGgYS+98sdixlFqFQIeg4389
sUrbzA9RBghg0YguP3OdrD/4Z7HLNMgyCr6Z/qJhmpcexfVwFKvmdJ1tZxJeeWZO3s8/s56nP4vr
nK0M2Fsh4OXmXcAJZKItbX8/E70T4a4T+ilZeu/X82CdRMviQIljO0fNeV1V+jrmDoFFNLLaGvSr
o4Eh9fy/fVH8SpWmxn1Uy9GALaqx71mzU4dDAuQLkTzHdOFDVAIbg3WyLsYRFGIlkv7WhJTDCWPI
1pkbs8cVRYrHk2kVnoZNV1uMkxNkWOuG+FN7slUxilFlf0fu58tOx0elXMC6xCP4xhYYziGlnyid
b9SsRzeaXLKiCh0YZRRK5zI8G/TCXAK/c6m3N84wZddM4RGR25Xu2VBWT3LVutwySkroZBbLqjuA
G1iGtrN8j/pe3c8DDkKGhSet+dLWbb4VFGHoYu96vFiaYBu1GFHiBC71GfUR2gQ9HrjcNOI7oSqG
OymTtPGlFluYXt3C/gdPNz9pIj3kZUn+DkuiqBFv1VDhWTilW/BL0UZH6Fe03TkMatnh4YgyOSwK
r0GQEXZnwK/0k8SUdCWZ0msQk1RBS+UCZYu2Q7V4RLcaXbikKChOu3OpDvgbW41XgqhoLHKN/fi3
MTkwVm9jlcLr594+B1MSuxEGW34ey3BNsSiNFNLVvQz4VsP/fMI0s+r/xj6KbJlOKnecdWvnw7qR
ynbfqiEHAQ5dJAyOtAjRijeDoC9meLatJXWJESTxWPNl8uhe7i2KAjvGNA55stOkCSGwRL9/N0g7
IorZpf74TvAcbqwJ/X4pGQlsItp0rJnYU6DNscCj0b7JDw9ye9on1v0IAmlPxVM+00yLe4aFA4Oc
80eXqHTRzHcBwGArsGS8tjoBcwrVUyj9bX28ZerxspxBamy0lzSc/+hsdPOGB2XFIFsy/Wuhdp9V
Bh1J5RJ1laHHrGkaqDeGJo45ciw8EqLnImlwwDXQiaHg9lLSCZpAFD4ncuoa7YIUgbXsjGr74vO8
8KC8Ovgy4w+aUcKx+CyjsiOYEHPv0pUzQfTSL10lbbOg8e8niOtzZf0uU1z1Ajn4mHpp21oMBAel
95YAsDe08ESv3Fa3wy8JDqtTjHgTK+P8alckLEhAKtIfE4tEuEZadNAUMnl2LN9DXLBcbUo9P+wf
J8XaYoRL+0hIK5YkZKqtjJCk5DOplG47V2PnTWFabiXrOZTy3NHjzN/UaU5+ps+3uiEV5znkDYeW
zGCkKHfBGLegKadDJ38w8g9dezL7TVc/NAlWrTV+XeTzN4ZdviltD54FQJKlYXrc9s905GrAjuLQ
xcUzc4gGFXeGv+rYGKY67TRmTmyGe11IstOD7DJi8QxIrBI0SYL5SomPKtnLY9xXLIihstLtFS3Q
2Ta9BHb/4QdVDdSp+Irn11lNgK+l4SfNuZnXqE9YKD719EtSdYGWOpxskKlLbaMdO8sj1zZOnUnK
jCZgw1f/kr4BYWK8xYN+LUaK9ql9Fiq7Zcpw0WSif+7p8abHdbgtm7M/dxjI5tMOe14Dd9k83E+/
cc4mX/2Y5N270mEoL7fTTcRE/t284HoLEoFYo1PoE9yhcyCTHT3DgA0Dzgm3LjqAYPFHz0Fy6hJT
YEmTDuVIkBUKpXLbHcde9lKThD+WAiet3NaZ7t/jbdhuKO3E7liZT8aYeVrecSOQwNCm6Sse96mn
2BS8m7qNnKbJXugXReTYMoYekwi/JLo3jRoj4cUnls7ocdNI6TMw/3vQaZbTvPQGBLoqStDdDwcr
Ur8KKfnKIvWzqTTMAmvI/DJjKDLcu3zopq2VUSyIFHrZrZQ+onAKXhWyoGMG7G+Yigc5rq7VkqjK
p6UQ+0drTKwXBr5wSKts0wsH7l29GSVjkTuXd30YO1FhkC1ZGnWrYDwUCg+FjB4hA3gfrBfumkbg
xsqhzqI7k0YMp0yLa5YUfzPNPFSV8dFEDLxGcQutNPOEnO5pVCEf5Lf4tQw+unprOLa4mQWgqr2K
DvRNp8UQeYY+8QwJN3pVaidH0vPR8zXp04JsFPo9jeiRthGYSqmtaeymsX7E5o0ydCZ2ZAF2+kwm
M8yf8lHeCly9t1Zo0D9Mz0qkc5pJxastF/Gxd4PQWhhiv3othDaePk9zm3rwZ8CFz5/FaLyoxXTf
G66aGdXWCMbLDJozMSDPNfhPKoZxKcBYW0UDZ7BQqaiJ5pD4Pm3axm6IJM+K8Lp/m6Ly3Q7SR6Ps
zqNBT6M8PIdtum/owUlGzom4bbYg2UDT9OcQcCANbYDR6lT3kpIRuFR7Ws31CVVeT/dVUwwkcSeY
cfChgQbgXRHo71M7vuNNnTlmKj01FiCbNlLfmiz5HMDpadX4hr7sD2279MVqu7mPDp3IHidk5G4q
F7/KDnh5BIepT+io5ng8CEzEdgVlAHr+NHJHzbyjAAlMrTkEXXePpxEeghb58aE1/zSiAU3BExaP
bazecwHyF4CyI4kBy0s5B9uUntU2v09A8zjKPOgbYdu70bAPb1kDoA/a0KEY9RbefkKz/ER7RIiP
Jm7sJ0wxiiu6YVr4TLDpKldk6ZPZISvc6p9y1p4TeXjt+FIM/V4imjAgfabPdi2duPM90FxWOl1n
cuiDq4IzfaGruzYe9mPhb5t9M+TbhsPCTYKRP7XD0aG2FxH/D6CAzfIakaXat/ipyQ3GYqN9TgpY
n52WUE/Jt0PE1TtY/p80xUI5oT8tH+sXo2vPqt3eOit18XO4L9vgXc8YNyIhw7phSN9MNPXwSYve
pTSDy4PA+nPm3KAiADY+J2yolYGIZtxYmkyDcbcTjDMONqPlIrtiPVoTB0QyuSoul+7FaEkqz6k1
OnB47tJ4bJzKhAgoCxqOtCx4LIz0T9mOtZO16eBVdodjJKLDOpQPvWz/MjWCyCmEnJ0H/UlriLLL
zn/vWq67uVO3BjBvs+kvGtk7yCmJB+LOkFKqoZUPSpTeKZC7LzAIaXQKSKFp5A7rXuMgmxxGLE9m
buhK5nWqaSP4tyynj4fMyx6aDEZUn0jyVtVgNjR19AsD+NaHbc8Djkjy3v6Sx647K4DIGI3pe8tv
HyUxgd20u3fRQhqfpIi+l+69buxt0IMUbSI8iu3E9lJSBDUFjpTGeC+XJS4egrBKxG4VkBHoZDkj
Y53ss7m3DphMvpgR8B6e4F1ffiktsfE0cHkW8HXi6CykAoe5AYZizOlSRb8Ubj8e6iS6mvDvmaPq
HETFX0xGQ0coHWUl7clvLIxK8t8K5DprrlFJKDiC+ZGFP2d+6YLqZBAsBm1+7W2KhviLgLq6ICB6
JtZ+tihauHqweEWo4+ekMwJIrH68WjaPGmPyEqtbHAZ5mhsYSMUNHNXqJVErro7BNepZvtP7bCQY
TxNHWMRgRkrfRhD97clntye9WAhZ+gjvbRye9GLYKKo+ElhhmhGZsB2M7iYNY3mIpOSmBQTkeNLm
qp7vNDJTVTUPBLRhv0OkrTVG5pEQejLC4Dd8K9ipCT17oVJxBXDSSH9J+n1ERXLwDW3EGbilWnnN
SjBmIO6Fk9Jtu5/1oPYaiJj2ELvxrF/qzqY3tfujS0esls8Rxqw5SWiAj/TeJeUGKeMt7oXYynn1
BmTh2OUzxOdiQTS/VwLj6tFWEOsX4VMpTCIheqAskgROJQfEnUUEZpIW9Nza0bSkYw1pDm5sIO4x
JlQh+kfcgYDshwnPdkPdCm16VGXjXMVcgSFHOBGYSlCV/KObfu+lLcThbBMqxi4yxvd5PNI585TS
kergC1JtMoXjhJX4FSUGbSMz43UDrVI7LSl4/UWCzLf0trnQQ17V5iQpWwPDI8fWpQdRiG0P4Ha5
SRUOHFSkUBMN1LuFLof7R8KNTdJOoAPf+lD7rRrStPXVHlgyElKIhgxP0xS8HRGhbnP2FxLaAQIT
bBND9CvE+G0UwkhKtL+a0eaOMZLu16Emcd8khaiDF1Tl+8iSVahyppfgcupINmeJqasfJFz+4KFc
nvqEqrVK4X7CqihRlV8A+zKPVhkElJriyUmhLy/YROSIPVWlsG8lO6HDpVXGcW8qvUUcEJcuqLkG
ekr7GisVOOr2JEWcbUUtnCYtn+I0R45kHAFjenNB/Dy0Nq6+JCkcIw13A47jUDvnq0ELeym+JsX+
LLM59mhkKzlNu3szH97MZviEJLqfp8k1VOW9GCMdWvIAohfxhT/WOnySIXepg8ileOgT875rLGQZ
cXbprY4CSiVTyLbfYr3F0T7THv32VydkUN0wRHEQw3FHNn1vDPNLqouzUAwu3aDFz4k6Ri2bdyWj
jr7IBy+M5BuGI09qjyum3eXbIJx+hb7e0wto3lNQwcAl9mE2z6+W/csyJJpE1IXFl7Wj27YxATYB
Jvi6wIvVwpug2GJz7vR1R70h3EllfsnTJ7B5NsVOf8856dZlqG3GWGEk1ivsqkb5RlINzbWOTQCw
k6QfvQt4g9sdPSe5uRkq+VVKU0otnbrzR5h7o48ZXgoGrTI7N+jbz7Ci9V7XDsQXTZ4SYAymoxNV
Mvoa7uTkQCStQx1OcamKbFcpeoOPwQ8htSXXpzc3rzTFtaz4azLD15A65TR1mSv1sAFjW50O5vRS
iCjd+OouFRSkc3SoaFCDjYEPTCG61yQPlgw1I38/5l+zjdrlgUCtpFbItOJXJ+1iRKSTkTyNI09v
HVfvbTkQcvRGS5mwoTwcYhJtmzYM5a/SxyMjCctrG4RbDSORrT2NpzJRf6cSgt0whvy+8Iaq9pOO
pCcK4sVWokfFqbjiN7ZkMja0uZSGobnm09aGAjxNpNvp56o8PwmgsxXIAiuUCClVrbhB+5f65EKi
6Kvw07NsSkDN4xJnIV+n9BQ1+xDAhkPTkunUhfo1aGCn0ifFMHMct5R3U5H25jySP7Hp5tHKr6IA
dQqv+wvezAcR9bCt1PA6gxyG7JskLm6wUAjmuzrEwvU28jTlUkRwmH/QEkPrd/8Xf8urb2OxHHGP
UjA6z3rz2VbG01QDI4Ezh5e8Vt/1tfjI+bNAotxHia3upMVyOSync6rLUN+jvNtGEeM0mdi/LIdn
rlHaQGiqX26HxqYOph2vowreBYBvwwO2Qk+JokoeDli7Z4SkvjNUPt1DX/b4UlnaC7ntRzPriDZp
TNVnOs6wrkY6cUoTm2EqtyhfI+Dl2qTJllxvVdNe8yYb6nul0EuV0TNBwvZXwcFz8kG7l9KElKHQ
Xnvqlkow9B7uPwtPxQ7OoS4eg9nYKykBuggw5ePuRAQAaY8xrKXCbq06jUZjSMIkrG52GNyXf7jx
+lR+BpSVY9jfp4KRmlGjp4kHbFGE/BrWGDVMaoEf1PAIgDTd0sN1i83+TFkBoZ+UXkUatB6DwPOw
kFsn7UH5CHLrw+ya50bmxEz0Z7wvHlQj90SATyEWwFDAMZKdjk3N1YKsiw7xfaPJr12r/5bMnrwy
nW6NhnddLJOMiXn+m3OkoZjoD1V3TSo44NwAaINb4M3Km78MXi0pOM+QCkFqnxPVmEncNZ9lNW4r
U3pOsSR2zFAb3KEg8JZ1uhl8zhaimC4vbKTiQnZ0kR4Lv/2dCyQUYTcDpaT9qe4ezFSctMxoXFXq
iKly2u9lANVjLEmeWPx5O1vZIAXHij4uPsMs3AOuONZRuJUT/Su0avJUNVVAnFSxUox26lReEwND
0bpKD2WPZWonlxu6wj8SpaFdVMWhW482cULhOW7pf/NzwMH6hq9w6sI7M8ppEh7OuaTAdzKU0EH0
6A/aL79FQuH7f+dcelSxEhqNInyUkneYibk+q64UyHRjDep1gj3maa3yaXbtQbWjh2Kgso4C8Kv1
l4Mdpu+T0r8kObpq3BagXxX85mi4TslwKWLa8/zggxDiA2PV0DGLfquX03tXLro8mQe5lNl0BM4F
7HGVbjti8yVTOe6o4oWeNpGalSMVA3iVbEL4bus4UiRNfs5S7JQK/VdmDYIKuvQ2B8NZrkBI2/lF
5RYuTGvXFoXlZgOQu7zdREP0GqW1cP9Wevmpa+lvvyzptVSL+wxaY2tm3FyMGrclvQWPd5rzYePj
H0+XE1ptpTyhM3pQpZ7mdJS/qCz20wCWMMQbNI5lknpd3nM20nM+C82TqanC4ArQguSDK7vtPMY4
JUbJdg7MEwrKD0NU7+k83/VwviirGReukBcjgdYmdZ6dF/RgWsFOrWPXHDoajiXcouL5injpCLV2
3lW6ttHBG/D8UfCjTF1L5erqZ7nf4+kARZ828NHqgKzzo0rN/jWaJG9M8imORkTHWZxftPS5E4mH
geqtDtvXsKcEvpyC84TFFI0l8jYwOFHQT1zn1N+REX/1zfZK5vbOB5TPKAEdWlopG1yITqnIHtpQ
fctGQzDQCwlr0VNZNpQn0fJgzKOHtVUgkEnKkDwu94zGHjDVfi3b+JPR7yMq0PYANh9P5dn30L28
6uW5Lv03wgP6MUJCFJ9E/VmikFMrmK10k55srEzd02VEWi+eNEKGKsAfUjoXZildGWu+jBm53bkz
t/hl516hGwNj+tHeZjMomlmkyT6vL3khUSDgDTZWIn0y7nUmtBAi8q39OEvoJjOQlZhkBaMVHPto
YNAIOYHavuSWsY5t8aTvpiZTjlJKBatCiUAlwmSgZoUy8gxlN012dUAeFzn1hAfTqGjZL2lqgMab
SbNbF7/XgaGPuS6b1PdMJByA+EuVZ1WL2biZFXgZLO5P46slImDcGFgY5ji5lT0dChNJOiKnd4M8
siLoPzW1Ttrze7azQqDaCZ9MHxB7hjbPc1o3u54IvR54hvU1CciofcBf+KNr00XZxdNnloaDUHp7
Z/p/TTw73SlVPugj41nT0O4WyyLA5zh9kzqAqoVGaG8Myh8/t7hoiLAz3/+txaJzSRFZHtgAYWtA
nOWc32RwW7KqYzQsIVsonUKTHj7f/Axt9bNvaN+euAn7nX+AxAwgnYxVa6svdgL0W9+Wk3Splo+L
lgqMZtA+NUC+t61n+HlgD3OcJebc7af4PMvGr6y8K2PRO3E6POQB1efUsg51KUhpmneJiprctL7q
UQfiH1S3SU/v46V0YEsZacOxPgk5GNym1rgibFzgUZUd8cfIvSqoRmr4rUdwPXBZa4e8Fxjq6Ize
9loQCmATdHbIBkQCxSxhoiaaCaExqDexXt7Vcf86ZovR4hj3O1/L/g7R3FxaSBsB6W1ZZ6SsBTYP
2EmjPqBpGzuUX6PJvNjBX7XRqMnW+KFZDDjLyMq5PcYP2fDsaxF0IYsxWhhogYPE2hlbWA5jMbqW
HTN2NvXBoaa6iyNZeUls7tawYxndkmIZM/yhlOgkOrIvRi+ujLEfDTl7aTIr3Ui1iGi0CF5hjCBh
t9QdaibZpdGD2+DSdGhiO0TmkCRV5y5pz02vIlZX+Y/Vpdo6SxhD6kmyw8iUV6knjVrYVraMjxkl
fzaQqvR7iisgVJC4U3Ef2pExnITvkpWnlpsYhoKiqX9UUoCAsgbypS9K2qpIWOnlVxJXsF/yYZ9O
5JmVVLcPqji0Wds5U0BhqplJPplm8tGR5ONpU0hOTtNDkxbhIYj7JYBW33QkLg7ZygDcyVjf5Cyj
sKLqv4ul9OS/V2RYXCWRiF3bc0POkjbZ+hggDewIRu59g7MyL0h2djK6k/7ao69z6VEpN3auQ0mf
KHsYi2NNV5Hxi+ZuoF7GCQMZIdnVIZQKwjtnrJPuvsIz3WuwN1qA/Cfy8pdAr9y0I28zQtRQBtKa
xFLlIe4riB88EcJK+G7VRfKlHeRtRkzpTCbK6WjGsVzId3YptJ2Qu2oLIfIwV7HpGEm+CVUMW+aA
h0MQiOY0kG9PLBrc42R8NnKaTOX2iaoZ/38+0/pDRtaPmviYFqTVGbfCqY0NrFf6LSwGKBJVHp1b
k/ppVZO0L7VRQhQLDzK1s83cajyMh+YVRM8m15f4s0AaN/cHPeFOmkbFc27M2t5UC7qZRTEdRbPU
hGraabDfoIfPTGri2hQ/cbQbGxFyWkiDQIDdkAjkQmOYZejPWVpnrqnkvgtyJaeXE9VrGbtYtuUA
oJZL8i4d+Yhk4hLW0lp3hRCLn0J11kX80hocW19pjX0cJTQwcdkj83muDX5xpfOR6InIxAQGtzVK
MobVv+i2TmNxkp1BfY6noLiXSaFwRuWOz7+yCZMG3HdTM9zjs5Vy2mI00lN1JsoyqfVsDKss3Djo
94KBO/bCGRarnch3FIs1GDFbu78UIeYtaGU/ZEO0vzLV3/Tx9KINqC57s39qfLSetAHVuxwjGm7R
7d0Yzewk/RW4BJHWCX6XmtF5ptUdA2qoJA5tFTBKMJE2N8ov+M0coim+9XInYT5toYDpLWw3coQJ
VUk/rUqGTsVspMNhM+dM1n1wa1xIqP7Li5habjdjrh4AlRQzYYXOOSdK5WsM9A9Z/duP8xfoGcwt
AIXr1W1uDBkyjk8e2v8AvsWrhWps5RQFBSVD6DUNIhPyHtLQXwdqzAYuPnHYb5pQerNrYW06pcZw
LUqKC5U/c5POFu54gpoOZS9XVoh0GOcg7iViZVy7A+wjXJgYicdj+xBr/nQ0fJnaBkMfkdOSYwbF
uJVgwdOH/NBKqbytrRuMCwJDeXruR2U/NzJZ4bF+ansqIsbQumqQN+442AqBYjrz7YNL2LRvqUGJ
TPur9tHNYrTPIJinYt+PtBoxHOhGCtChLRGz72t043cBfiRSgZk15k7e0EhfddG/aQG+Xql/STp6
K0X3NVgk9MuYFDzdlY8tSQH83my4v/n/4eu8lttm0nV9K1NzvFEbOazaax0wUyRFikq2T1CSJSOH
Rgaufj9o+bf8e2bNCQod0Exgo/v73mAT/DAeO5/tYYx6wxqCzosys9dCZzwMDtYFWRzfKWaJer41
cstNZbEogKKstI49nzNr4tdl/q4a/WvTqaxY7H6nMfdsZ9HtvkhfwW7gXon6Kfledsa6U135RDF3
VRgTfrHSbYgELmDDVaLEu0zF0LnyjYuovfimqLm3DbEK+JIXY+kBDyQJrgnPWodN39+W7toAPbty
BxO3jfZlHIszT9iYVbCxMEvoc1WRgwMpN2M8E3Yb9h2YtgGQn8q3GJIVW4X4Xlc9fxkKQq9hYUWc
EThJg6I95zbMXOU7sfb+mxLsyL6qSDuZt11Nmm0a8u+OM2uzmGyNqhpgXcevoqnTNvCm+hzNB4vo
WwaS9kZW2anAyojIQ5nYfNp6tqDxh10G/BFMrs5cirG6q3io+FfduCoF87Bfag9xG8XcB+pzjbzE
StN1ZxkYO9e2rZU5ec9BFJqw3IhpF3XWryufjUzWw4OIF9VQiL0Y6ofOKaetHhvRuqvS2wHIGLlj
snNGlYotfx6Mjd02QUd4IFdLJo4lHHMsLH1kKogOr42qbm+70r2mOV9oPqWLrNSq28ZrSjy8Ny4P
fbdEk6UhvYHq2LnyR4L8hBmbcHjtWw0VcYe0fNxqT4YNsrCsv5UCJRcYXSyFsrVXOeeMjNiqnMx6
yaJ17UMd7EixopkzG23073E1rny7a7AvvEmqdtgg/A1y0b/1puAU2OxV2JZtEr0Ml72SEI/R+hsN
/wEWOcM7Uy7iUY570YzqTrQJYRg7eEpH8p8mz6UABelKGX8M+AfHvqHdRpbRrZo8CzZKijOC0Nwf
jgVGM2uehqbzFyYyyEtnVJdOPTI/G9ObObi7ysAmO/7h2NygU5Z+FwPcWtVpWPspmBjlY3DojfKx
SgBTNNxcev0Aj+PgVSB8Aj9c+1GFikerLxzP/D4zTliIo05Se7qx9HXnqIO8Tsm/rLvA3ntAfm4g
Kj5qs814UCpk2wu+AMd8q1PIlvCICoKvm8F3EbWJU/ySyVPrDh5FaIHc2MV47gyyB5bpfw0vIFCY
VZZ+P61bHeh+V53GNkm3wDL2Y+efsQuB+kIsItEGoDoOYwbj+Jzl1ns1DSfTbM+sUpEtDg+JTw/u
TgVAUL1JzJa7e16dkUc523FospytMyInxk5YzV4b8EHPhntlnLRTCxZIBwe8KaJdVrHEbTzjXU+M
dpHb9bNSNBNxroSHAd+bDjNTAHqq3PDQkEsj5vaim01z1DCLjUN33ChN463qqVh6ZsjdEt2lKDMs
A+b6otoiq7QHM8mjPFF1+P3lt9TGTswfDBynlffAal8SM3ltqnDi7te3veB3MSPMC/Fb39hT/S0w
CELG8Uynj8mgGXg86YUbLE0kyogwkLG1+Jq7qtsAfGKGvYmb+JHf/+q8VmXlrQLiBYRpCfrXnrpQ
erZVVvA+1MO11p33Mm2e3bG+JwvhL/VYQSffwTjLQ1FK+GwHTG1G75BHVXANtk0g2VgeuIs2mwRb
fpWss+MbB4TSXjW/d5ciByc2Z7PyBno+O7V0he3OvhtsxB9uRmPcOvyD8qDYZkzcvq18MdroB+Jm
OZFnMWwLFVgb9Pewes+d+hmfKaLReXEW5kbzeXIyp6Ou7O0ys0P9OH/VExds+rBu3QhInWqW+DLA
Oy1n+xllBGDna2+O/k5C012Hk3cagKStcg1pBKDXkVDB9HrhzWBN2iKOwlNZKLhWGtnRhq2W5CLb
NqOlroHNWawu+mWb21utHwLUxkqBBYu46gyMwhp//8S8qdiUBjA6cXcMIV57omGG345l/B4WYhad
avZGrvC5ceU0baI4LG/ZhM0eaGP/pE2hdyCysRxqvMddK9LWg5M/hGV1MVqMIJCp5m1Eqz4D6+oS
LYfvbZ3shK2QIF2+jEYV4yojOaKpdwf8G9G/oSRjNZDEGDB3Ajm1FY1Srvvy3EyqdsizbtPnSrAS
CYuyst4Vuca6lZhwlEf8ekO+dsPpFGVMQH4o8rVaNjeBi3F7oGK7AOJI85R67aUKdOXuSzpU66qr
WQI0wUXRWPT3efEWkNATMWaUXqBEK2XUX+xGnE212WVeOq4bjfVu2iQ28SADslCKIovfX5rAeC3N
Q2Awa+IT6JAO++GBcShMC5p7573jkfJC8MsU7hMZlO2ADRycloPBpjQMWEYMgX6GsHIOe/Uc9S1o
D21fBmm20QgP2Jl9GXRvhvKwHC0FRoojWNey0p/rIXoAYclyFB0qq+kgauT2bT4Z974RX03mlI3r
tNukmrZeqd34PMkhiy7bggQZ1pTrOCYaiWNnHFULXQzGChglJTdgsVOCi6kzouZwuaMi3I6dtnGa
hlUJwUYPz4JFqaRHc6je/Lh7S2pyFfG00MQ1FW3LnwbKn1980UP7LRqs97Yr0OvXV4aallvE78mX
jQgrCHbtdvhKSJaEfZlXBM+Us1FMD6HlPMXOsFN1Yy9ClqpKox+R34HuYYLRaXkgWrXbLo4/NFNZ
C7XkgYE0ROeZG0vwhFX71ypHNjB5NQ0TH7ZkT1D3znaIxKVN8Tz53qoaJ3MbNtqjhw+rEN7XsJ0R
8VF4VHqAFADtcIHIhqOV4Xta6AS4M/dRRcWt9YszgkcdyKvuXnTEYpoAMmzh2CeIYxja+eU1g8iw
8KbxmLfeKposXJToQsbkaKCTQprV3VhudTWs7KWq8SpTVAetfQBpavfgmYSXDQ9ageXe943Ggs1a
MeWSgUYjARiu+Zhg0AndBHkxy6hecrVdKaBUBa6hQ6Sfbc3BMxTdwJiYe1v6u/mRR17gecoTa2GG
Odx0qD6+sO6EUd9a1eAuyTWy7ca0bqEI45K2dr3OwfT0LsjHoTnoLdnggHRKpXxHyQGrR2Kri75C
QRJcqu7w0/bky9NUY1/q7AnBMzdGWslzbdq2WvuUqYTAUEWaGelbBWJ37dksSlgo9rBV5jQgelIR
shNqMBIcYPXr19+Eq23ayjy2joMeSokzZMKcjaCFUxDQbJtTX5rNSSui9kQAYiKt1ys74CP9olbK
YZ/VZnmNTSW5sq2ez2VFUcN/RKeIx6btowXph4G2rCy13v5spqMydGtsDcVZVgEHIA9hmV8/B4n7
IGYed4e1NdXllTiMuAIXuy9VxDtklYG9663w1N1Hh7lXioHphncbrj4HIpAOS7/Xlb3sB9h6uBsE
9vXzqPIAt2QXQqgkbc07k3W1XTdLEHYWMi5/1aWRu9QQ9TnLHmh3jaBdYgLaVtKfzaH7eWBvd+ea
eX/zR73J2gApnZ6E1l/9NWGjYmEeyZPqt5/VKdZqtwEIIzmorE+LEeup0LqwF9mUuvAvMZ6eD8IH
OFWUfXMji7ZXJLMH3LSOhrh98KogPeiCWGIe9C1Pjsa9wwNhmUK/aZa5M5x6lclXXjpWXr0MAOvt
ZTFOvXgLscFcfQwc+P0Rr0KCZvPLVimqc4n20VW+lOuVz2RdzJN8pT7CsnHy3YCABN37VmQ7ttPK
UhYjmKen3tMfM6HwPlT1bAitvpfjaFxJKKMSRzmQlQPqE7nnb2RrE1vLEUwvrJq0uJMHKxXVJqn4
ayGVFYbL1i7QuuizeimbQTQXd7xgtKvwYGYWn/tk0RSCuiKp9TlOUo8D+4F8S5BC3zSNEZ0JsYeb
oh/SCyn4GTlQlndI1DmrIoi6a4Kk5qpGVeF+rIS99GHfPLD2qpZBb6dPDdE3/ndW/xxO6Nk5qeV8
yQcrX6RKW3wzq/IdU1noklX+7HZx9n0oc2iDsfGWTwDZU7f40QysKDJyKmQ4imWnlkwck3rxB1Y0
i+pItApIboYKjWnHwA+wJma509F7KrYhuZB3EhEHo5nEW1o5dw4I/9eoj7+6eVi9qOwJWL3V3led
3O0iidNxE5UB1iieJu4wk0dXM3WYgmbDZVkXJCWUyklh8dMJcScbtEBzmCT8ci2LsqGKCA7FQaqw
3GGoj35lMKxtIGYrWWzmAQpHd9fd4KKo9+s18HougE+TR7N6UYTLqXLUjWJoqBDPfeT4HjnB7SCs
7uOtyoa89tttXpPTkl3k+IOigvPvQvL9hQDPBiN9N3UJdpGkQM+4BWW7VlgxlqBleOJvpqwbZYjv
ETGIlpVmNd+yVLnVrbIPyBHfTa4f/hCZ9QLA23vubd3FArmBNts7KVEVTxyUvDAOjt67GzavHf//
TCcvbnRfer/7YhVIuYTWGvYAP9CUTHe5U9pfB1svlkHQT1dPi4qNZ2fI7WR1dwO6393i2uyfsTWt
V4ZI1CcQhTGCSeFFqMk1n3T91igzhBYMuyc1QS6wTUJxy41DoigoktuErdPWQGvhlCRmum0FKilp
ToIrS/rxlFhGszVyUAW5SfK/NbXspLWjvkXZJjhpnm5v+aM4xySBCFAw4fIvu8kBnWxLqP07w4rD
O1YjLOk0x/4epDfoSthvDfvwRd0E41V2jaxJISrzV9ehq//oakBzvqp4fG+7xmL2bZN70FPxEe+z
be+jbYraMuEMWUfAc9uJsg/XPXahq7JSyfr5/V2m1zgrx/601qOpv5MH7GWdpYGcxEYWtbmf1sHE
DYzS2pZMbRh3x8SyUfUJ9nokho/rwpigsqv71Q1J8LcJNz+Eqoj0g/W/NKWH7A08JXaD7q7ARQWM
ZQ8ZGF7CnYGq8ArQzrCWdX3h+nes7sHoo7hJToh+ss7pjVU/Is8kS33oZ7dIlO1kSQ4EP83bxbjn
AWdmDHmwTMvHuJn/0GcdeM6KVK6t79tf/ch/rHSk7c6yqvTcHEm3aldUWKgPadqsVL0HXUEApdko
sclvhx1kuIaNCB9TmRJiWXp9dngsAASYK4lNJsuPci0qBPiI4370lEWE8wk1zYfPIWRDYQXN2Sal
jua0iwxMX581f1R3MnCfKylvghvzf6kMLFvdKRohfnmh7CgPsgEeKung+eJpKoGPJ569D+YNqAgr
47Yj/nMOMgGsBdXAb0QNa5I8VnHRS4QqrAk+TtGScDSc/D3XC+8uCiDeeIJ4uqzPHO8euQ/13puX
u0JAi1HClv55cShKVKGsEbdpf8zFWta3ITuivi2fyeI4iBMN2KvGpC4zC8tZLeyVQ+1wNy3kaTPi
XJoPHVLmlnKQVVWc0CrLH6ey9rO98yCupZny4496WfyjztJdbZ+JZN27xFDxvRoPoT7+PKhqfRe1
fNbJBC+ehY71RYshH6hlUn4jafdmmaX9ojj5U6Npzd60DXPranG49jID1Q804J/MQiN9BsMj113m
00BDl6lKo2ccLzE1ZsIElaGsa2M8uKhs+WNsrECFM//lw+0oRPY+loh6trX+JbBqFQRp4bJj75Wb
/nmnax2yoiqp+4XaG8HOz3K21g3ULlfPXkpP+4o/uXJFMLs45Doyg5EzAUgY2o3IyvS5U0mijUqq
bRQoXN9sf8kA2bp97qqgvNFElW5UCGL7og2yJ3cc9wQj8xetNwpYT75/yMIuvvpm8EO+3KS7/IJi
KM5OkXW3fkCWYZgvmN8HCEpyWjHYwNwOzC1ykq8xkqQneTDyoT0JswVea7lIHCjs0gUAyZOhR+aw
kH3gcs6nwLThwJmHn8VfQ8juWVk+Z1la7D6HTg1gwabSNetWQA0YhmmPbot3K0t5AgHN6ZC9l8W4
AsUCPHXfu/WtQ0Kw2ddEQECHqdGyEEr1PHbkVePcFF+dibx1NKT1S5Fmz8A8+u9YNJ9a1qPvdWdD
ycoDHOyLaVG40AQWChv5ORztBfBbsgGEjBuYM90+gyfewFOexeUKR6Awp2vlIsJaeiuLnw1JqmT4
IIOz7Ah3n6MnpcNG3ECQ+ujaofA2dQnEtx/seh8a7Y0syYPsYs39ZFHM7CKzD4iXNc5dNKjKPnfh
dWWw1Nmld4go6JCvVtHcLPtUiq8u05SYaGVZ9OGx+p0tvXLzcYmupctKD6zzR2d+p1sNZwmrspw7
CEMM8us1Pq7v/azizuI1aiAFh6Fs+s2yAYd9DZIsv/rzliNSK7A6v+rcum1WCSEwoDtIwsFc0S+V
6rpHocfVES7LM3ti60GFVoXemH0pawdJ2Rg8ucONeJSNFqr2K3Ag5U4twQk2nVFucwe8a9oYwWPk
F8667BBH0OMBHhX0TsxzOqhuQ2Y/TCkoG68IlPcN+TX/Pe9YkhpVYz1kjLUGIJscB8sIV2WcQiAC
KXBPNHM9MNbFsAzrfqp8AqeOzg4Tkh17c0TdDbOJF7LVMch0jo3jH0nPIzAaReltWdvVrQNijRR6
Fb0KJ7up8th6qozSgVMRIAcyZdFzqRBAmDs4f7+SXGpNUN0NX8GLfFxpM2Mty7HWL+SWiLg7In3o
UxhKCHhGd7HvoxulNQUpktTZ9qOtH2KeEcBhspaMdlwcmd+a7Zipzq3J97N2ksS4K1Ls7yJVcR6G
WbIIPd6FEKa7rVt/GhfZ7MHQOqN2ItWZErhEdWuuykHwn8r58NGvqcwCbwvl5xWypRlHHJJ708eC
EHI7Oe41iMT2ahtteF/aaFZECL2tZVEe6GA6dntlZT+zgBAe+uwg6+igmYQDiYD0e99rTZxpu+Bg
52l16sM+WydZ2jzpUfxd/tSa8SOy+vAt5l4lmD5idDFf4yJVdDDna1KHmEIVm/XTZMzpg95/N/OP
a3Iv1Ra6m/28RtjgUpI0P0Cp8g5aM3oHUp7kt3qdhISI82CT8GyocMOmKZdNf56yCDZWShtt0kFk
LSYFJjw+XHUXNZ8elWd81McAEYaFpboc87ni89CkEQbAoF4fJoi063bAcb2OBuNY5HqyjqxYeYYk
f+65C9+sqLuYdW88w1vISYvX/9LVz9qzXLqa4XApvehn1z9GNScVj/VCJIQRX/QqNx5Vvyofgu63
QtS9aJ2tf7Ro3m8tf15TemW/rSsfEMokOpzFa3XgGQvjn4Soaq7laaIhCBDNh9KLUZh0zyq6XYcq
mfdr8jRHg1bBU/XvtbKMMnx1MxmErL1Rucmt4ABlxNympIpvyMorN7Ie4jvBU1mpZYOLLvLcm6Sf
ly9kr9bWWmsnO9SyVp7Kg3AtcmVOGy9KlDN+9pctoxZ8a70qPIzM85eAv8YuHQjMaZnIL36u5Rd5
xir0qSGZevNZP/iBtnMNEvfy0r/3BW36s2+Ddu8CjYMW2WE3OMmDhdAn91Fmrh2RoV3StHC/5eln
n3ok3fFnH9lsqxZiLR3GMhEww+BBQfz9kOeNSnx6PtUVEF/yTB7qgGcX8KRw8VnX6e4oTp/lxJ6S
TZyhYyYvhuKIUtMf4xCuJElT1zbTlUuO7LcxWDg5y3wcVPA1JVwt5Po6L7ogZJBfAjXMLyIdHTji
vrHyRj37vWHXdAj4fdaWhuGsyLQaK3mhPCCtnF/qXTX3lBV1Dz7MZsmxhaeR4TTzPJFuPGGGIBay
CJWp2NYGSkuyqJtQRhW4mkdZjOxoxQNSfyg9Xb8kmfkgq/sI7dbGxEMuHvPxudZI9bKFcPayVbHU
M06a0x1G2eZ9nU8fQ3up2R76uC3RU+IiMh7jGl0h9qPz29JS1AQLSzFue3yVnnUfZ5J/fbfm/G5Z
hoUbMknD8+e7lUMmvNusRqBZwNLfSiX0jMfFpikCcNGzWPqHOvqsp/5ZFHUIE80DQiNbZcM0pMzs
spyq+ddUS/OdLI2ZODBVQvFJtbUXs9aFFhhFF7TdhlVNPHs91M4IlCnMlj5CBbcFSyGsk3yL9EOF
fJbs/XGhY4Rgp4U7+3pEF0upowt4s4CtRX+X4H9xRED+0CqD+6zqvPzoDbCOPO8iuuSxnqtzD55N
lZBOb9rEfR4aI14SiI+OsrWxYzwxxuQp0EBPNyYWO0OvuM8VpLFNXsXDRl6l6z3hyDaObz0l9Z6m
+Chf0lU69YjSKxnA+aX8OCaRW+XKVhbHZPw64TuLhlVdPtSBv5Yv6TXkxrQJ5+u2S/UnE9ZYErmn
JjXIeKgq5GKMrE44ZTunXljkXmLN9sGFmvfjmJrIDf1qHhQwDJ+XTNM0MokisW/xaDUsWCdhdx+E
bXeP0RKhwxRwqB9QRPIGA5l+fPnsobX+Yx8b6Un2x/Wk3hodREtZrOYB5yzuPJa8pq8ya4mmiLf1
DGvbtGN1HnL49iwAgNpXCv9WFZHM1rCDt/CuDbviDQ+nDJxgMHsNmLBtp8aF6N/Hj5Zdv3qGkr8l
vg78xRZfDN0S6wZlwiPRSPtUTprAA8lzvsWKWMmuwiXPp/eqe51SvOFGNeJJYlX9dSq9biFfz4ak
mHa2ePFLoIqKGFiMKYl1qCFVrovIdp8BDpxk1ybWv3auCgdRtzXeFBEd+RkKvxdLh33UX58hYQ/1
8RmKjDWV/AwVrKHHKBevwHe7jS8Sc5OqybQDHJCtdIQ9HmWxq5J8pYeq/mg29c/WyQuM34pqoosd
SaNsA9uZPImhxE8qPukrdVSrW8Dw/V5oSb1DNhkdUSVKVw66eV/GsXsGAm3+cOtDnSrTeyOYJhAh
jyGUc/Xk+dVtTTyzaBFc6I38pc9EuEUvK0P+Lu3LI5E5LKPmsz+KLSLP2AybzZJ9AL2F6EfYEdhA
+01m36aasfYHJTqSNnKXKXHXtawXrg4WCKJzfjSsYl00PZYRQcsVhhdh/OIN7scA/d5wTFy1tNle
z3HUo2mCBZ1LIg5A8RTV+NHYVaG2rqoORYK5QXaRrV6nFwcSCKjoxySoUALbpFVgnUzimyd7Pshi
mPb2YcJcUpZkveyhZeSPSPo4KFPnMdT3+dq+wOMotLJNiOvNUgqww3R9LBH6v48CAJO1Bs5CCqE7
U/1oe25yTzo9/KgvU2fZanr9DbUN2ObdG2rjPMOAv9wFpenvAqSDtm6Y5vdJT5KjUdTuzejVJQLQ
7YuKatMKGUftFulUHNDaNNoMQqmfKlV7DKqkR1IHo6wx956tGA+VWHOSY1uKHg8QY0S1fwwu7DEg
Y+fBHbTy/mjojX1nzQdTB7doFXdjHNmzolh7AoJ5gP8H1rIyk2qvTywrPvu3dR1t1IYtm6yTl3Uh
KPwxarOtLMoGNareka23bj67OSCpnLrIzpA37btU+PXZ7ZTlZweUZViaxeP3z2FqwxHbZoLUJy+S
DW0bDaskDX0oFwwk67QmHzC7jrK9LHaFb2/yqAQNoeKN4wXWs8uW7tB7gABksR7HcI1SjbqTRScp
HhvSXRfIVP49DPVN3bTWczkGENi8qzbE5onUBRL8gfoDGJa6jauSLY2sk4coyusjnCtoy/RVp8LY
+FNV7psu/woWGOq55+srTXXjaz/m1sXUX1tiCxBnsKvYI2MG5XVuLKoiuapmpK5UskNrWffR4Jdf
jVHXDrKElKJ18fJX2V3WRJam7lm0/j5OnBYqqIhGWVdO10EkbeqvARyqjzHYXADXFtNXyC/usvLI
TMek/rV5AorQe73/LPn+R0nOVQMqF59t3d9Kv66Tk9yvnvI6ck79vd6Tq54nwF89P15vbpsFd/7N
dd4QgH4M+n3Qj8kJZmNyshL/2mZjt0OOJTl91suzjzoxkDDrQTbQ/bM6r5jpF7JcT933NACYjz/D
yc+s4iTP5KEWI5oqetpiIPZXg6+p0fBb2XSiXaEG2U3c40P5McznCF2tjGstnrX75vHlQY7FoqBb
/PMf//d//t/34b+C9+JSpGNQ5P+ArXgp0NOq//uftvbPf5Qf1fu3//6nA7rRsz3T1Q1VhURqaTbt
31+uUR7QW/s/udqEfjyU3nc11i372+AP8BXmrVe3qkSjPlrguh9HCGicy80acTFvOOt2AlMc6MVX
f14yh/MyOpsX1NDMHjxCfzeJXGvnetfxgAFeK7vIg5sJd5lX4H3FQol6j4UKJgHpJogT87aaLOPj
kE3arcnUekNumO8atSTzFlR+uVW0oF189pMN5Nww0CwiJJPLiKCole9E7vYnK8+Gkzwzfp3NPVBO
yVnGgTsN2ZqcfF3bN1Fb3JURUFrfHH8rebm6t0Jv3Pznb97y/vzmHdOwbdP1LMN1dMN1//7NR9YI
ji+InLcKG9eTrWfFbd+q6S3uFvM57O2a/MZcI9bWiDMZsI0B6ZD58LM6rjxkA0XtnxSSm6vMVC0E
b4b6zoucCgkF6gbftoCTql0Iq++vctlW30VatbjPhE8CuP45Ihv+pOpPadK0jwakqWsCllvWum0T
nzQfiqEsphpJlcFQEM+fr7HgHqyDtK4g77fWE1iLdDk5eXqQrXmR/Db+UP42vmKo+76tIFr6Gq6n
vt8g1lF3J6LP//mL9ox/+aJtTeU+d0xXg/Jlmn//ols3d1mwBvk7EZEevRi+P/kNB5nHl2ohZQGx
D7U8+R1/NvcFsqh1nt989AvrFqYwOqI3oTlVR8I68GETbrjMHltMM+fKzp3xw/LU98351NF/9iot
+70TrLtEUHp7NKuMdec200vTLMaaePiEQcxGzfR232am+2D52kW2Z+xyiJjrJUxO376tkDde1p07
vfh18jAQY35gDvhjwBT4wVX1DICGyyFFt3SyhkvnOOGx7cuTLCESOF5+1ncXfJ5R4OvK3F90BsqP
wFyMlW9+duHSxsw/LtUVs1pNrE92RQzKI0Q6BAn7aLiqvngYB03D4K0jluQ282cJlC+Osx5bS/2q
ov6/AyxkfxTtMbrN4bDeGy4mQVFhZRimcvW/G3W+vDLQQvjPt4Zuq3+7N0zHcGybv5mtW7qqm67x
x/RHThltNXLFT3ieZtOTqbnmpg5jYCFBumq71j8otuEfwk7chRBktrIk65usdVC/nFtlOSZdDWy6
NHZ9b7KYQIVskYODgYoCPI6I81Tvjc4arkLY5QX6zBLZm/Eqq0jwdptOQX9WFmWDqXv3dtXqR1nl
OH13rPH2kiV5GHythGMfqxvyvd461v1gw/rR2RYEWaEElMZz4c6iaSqRBYvZ83mAGq242fgYdXix
ithh69pBK9+aOJ6AiXVcckHsE8swZZ8ot5FRU2xNszoELWIZVhZk23hOIhMv/3kAmQmkNoUC8NkA
dZs05nyFM18hO+el/aoZvs0aqiQo1QWtOKizHUPz66ySLbKM+5Drop/gAOXAOVd2VAb1Fm21i7SG
ScY8PMmzz4OsQytnYjN8lNWFD6z8s2uD8dUBQjgkAYAb6Eq4yhOKpN9MQvNnWWqbM24p7iP8muxO
dcIzZgMKxljhcFBZWQG7apUnbWyjLXSUdd1rdncVrOGvE/jhu5ofBN8f6x6bY+tehLh+QncRB1mX
ld62aLJx62OsfVB8pYXzMXYHL9XdcvFZlmeffdy5tywGiX0beslaR7IYP3GFSFYI7vkm9MvHz+ev
PDPDFpBmgSfJx1M48Orf+lkFcXMIg9MWGR/zrPEsRF2n0dfGXJQHtSFzk5vlXUHS4masrMhZNB0e
FxW4+T+6xQJNMxXBme6qTr55SOoqPMsD2lHJrTteZGGCIuevXDN8Klp92udTn5kL2eJEbrjSSDJj
Cs2lHjfTweWZA1sivhLaIWMGZECWSqzajkESPcqSPGSpJzZQy8TMroiv8mCWwPnaEvp30oWnvBrf
ar8zHhF6c2VJPuVjZfqtFP5VqpHbfsTj+re2zsewkoVQtgpKe7qB9KLeyLOmH6aPM1mXTD3aA33K
brlNxY1juUgOFpqvrm2nhTP2cQ6zLdlm6L5An+/0vSvIoaLhgKAYWlBboYz+bdtnE24XXnCFfx+t
zDxsHnOLBaHfV/HXoYveY1eJv1u5xu08wLyCoIMaazQizQfl00mCDKRNilKoUNxXO6x/oEDlfsm9
AlnKUsseC+b/lQ/lZv2fJ1TgQn+fUF3DQDZHnydVJlOa5wn3t/VkYvth3ovaeUR9WV3IFWNftqR5
YS/cyMXkoCBwQZgpvZHrTNmaRfXPVlVDyUq2fl4rW5Fy2kPXL+/+3fWfF4R6ExBdqPTxkAs0IvMG
8mfmmMEp1sCgyzO7xXYJOdYOa3UxaCTZYw9Anh7VSyVq+8eStNwSZe7+0YyRL2vHlaLoZ9OMyufJ
jaYbPEZVOIMUfaSx124A8l4W7cBh2S8acZoarXi2rGIJxhW8kEXaL2hCe2e4NWbVnW4/wmW+GmOV
fR8bjPjcJqrvUY20dnUAWS1oYucRdsU1UuxmF1ihuYPyfKPWRf7VUhBwZP2unUwD/VpI09baK+zu
iTDsk1Pr9tuvrtnsECm7QjPUPrq6iI4UfamsrEZ3TiYZ52mFqCD8+aI9gNefZ37kf0+6Hmcno+nd
Vz2brjZ/yldIt+9OONhfAUu1Cy/zp2ef9cmytO3uEYEB+HWe3t6nMYxJ0VbDnfr/WTuv5baVrd0+
EaqQw61IMSdJVPINyrJl5Jzx9GegqWVqaYW9d53/wiiguwFQsgh0z/nN8UmUaULQ1I9pSjCrs0r/
QK5HXvaNXu/MTrdWqtQ7G8cmG6lJGd4jXSdjlohjzmDCp3WCLFg2fW4dqLOXiDcM4wlKmXebZbhO
pWEWo6i063NFaHqGmKF74sGlUUDRKy+BBTCryjsJ6cr4wk9S/mACsCdJb70bHS4vTeZvPKZpq6Lj
x2lJ3h2HbCju0rx4o6JOweFFlyldV4oNGfYpXN4RrKI96WsLRm3SLXpkAK++Z6woRfXPXXPEBS5i
ST6EK8I74x1WKhSjVW30Qy8oTwVc/j4UiBAbs8lJLsfeQiX8vqWsntyLZyS32L94+AabT50zNu9S
FC6ahgphMwvV1YDvG4SaqLlPMldbaI3cbq1wiHggejm6Yz+HP0dZb0wx3ptRjAslJ3ABFgxmGQJq
YuiSddmIQ0rP0KiWho/hIB2KpRCUFrtyErIrBl12nel01I/pNgo+XUYMtoMaYqqcxWtVwtm575jj
uhO1o4GuTMGInZxxUaEAW9LTd81/7UZ//JHyYmZWm8p3ajGmKwRU9kqXPPUkAUGZKEzFW+WVhEY5
J7XtX40qZ495okeLhj+9raHl3V5SUmtOmWc/z9xS5rUYJugb+gehchO1eto0SxHtZTM+XJuu7dWo
PIiji0AuDqrLNf6xTVxE3KFv45dEI7ltBrYxt2TNOzdtUR3qhKpRKfTPosk06k0VKcMRqwX/bDtl
MjcAHS5FZ2jYyUYPIR6IQypFi4fMXOqWHFazCkk3tQwHLR7Rf9VSDV4D8wTQPi8ofABnKiBAWrsf
XlifhOS7nOpYYEnwoDbep2HN0KK9c561yBpWOQF5XFNYrqiFzRrGGD424jCJBv7/WBjPB9PUTq6S
gaMLNrLhUpsmmqjM/abJTv3Rhk8z5XwQiSi75gRmGfn2398nqvrnVbJu64ZNcILQg8GXUyEc9ef3
ScGyfczCFBBv7WsFIVBtyDfdaC/NxlDvimm5PoLedOz642jqux5NfWJkPb3W+z+N/Ot5YiTZWe3x
9x1+nxdEUrnsynS8gWqXw+ZqcO4znZ1ctca+t80B40NaxGaI82EpEUK7+dJRmTGrgKEMxifbTuQ5
EmnEnoa7pxw2vOcLDkCpdFfiSGz0CiYDD4pyphg+Ib+2thuqRuwBVTIUZNOyMTZqnKM1BO4m0MK7
IA2do2gSexIGh/PGG4FP/e5QDJQ2lEWiwHSqWzRsKn4WTFjJs2HvHUkYrVip8eCjTdoyf4ggKKpv
5djF50Cx30eKXB9LBf7WQP3XRnEj40D5vD9XY69a51nnAJv21pZWG/fQXPKHKE+XUWJmz2bahTuj
wQpHHCJXVnlqwdsp+zR/HkY1mGGlamZ5c5DilGQHKbs5OAWTr3lnZGBCMe+q9ENcSVQfELmidEzp
suUwjt8NlTr0IULS5RmB/djk6r3wWE1aczLtDcsHrNnNFUkxXq5/HRFD0QX4qiCf6XJlMeKAsyVG
kOxDODG3cB2TJ95lP4WYQ1Vfm7qpTghfLX3lWtCdVT03KCqJjVMXZ8omLAMLwEFlvMgUwPq9kfxQ
JLQ8YgSfXt40A7oiy7RgJeaUBvlJxBQ8z4eXjvgLWQPL2Kp5ELwM2iyQ7G7rimmK6zfeDqvEXS97
BShmNOy1VE08Zgie0dCpvzxFP3SyFb2VwNfA9Tvus02N7oxJaXQe2kCZu/wwpzhw6kXqSO3e8JNh
1deyuhmwod66vZGtMhs1IULYeBGWXnDH/1gzb7UBYbCXmNWCOfi414phnGdqpq09WRpegD7PrLx3
HhvXLfc92Tzo5LTrLiBdze8ZNj24+oKC29/D5Kig8G96gpGA4Go1vD0xLIrAOkfOL17t0bPOr1DR
xvLVi7v4NjZtQhEhBsuxErkzL27UNzhesSebPwIZvvyIxcjR9Bx1U9VlwIdVi2c8HQ+JGZk/kjh+
T6WuPFtFkf+nqa/x5zjT9KhyFE1XFfDvYF4U/cujqu4jxQLuOzzKRuKgN3qytYYHb0oFnNFOhqNx
VLwmQZjfmFLdHFtoane9qjyL9miMqLmCn5iXoPbyPlqLhYg4DCrj86HoNbN6WwT5nTPa8c5Vgm7h
lz0lO8Q0Zz3RjlctGVGp5lR7OfY6N6ziV2Xm3ylTtJ8lWyHV3ynJmqr0X3VdyVtJrtJ53gDn8q30
vtId9aGc2n1iupTua8O3FlAohWSdTPJFrOhRG2B6CixlJtb7YvkPZr7fB1T/rk1saGv0ADI1mIYW
Lq24ZWZpoCXfY2RVLtucAqWV1eERXbst9lcpQV2MObudOHa9rNt5vdEsahd21pcOMcTMTU4RA2sq
am8TuycRY57gilV3ZaqXdw1QBuJW5kkK2+rOp251l4EYneeyKu9tq6bIVp4WQ7I8WUMG/c8ay+kA
0eIvyy7uQ9eWXhJUBLMoLJXTaE36N8BTm+vpyAM/Tuc3dzndNDz9V0lFy6gN3hHqUreyAsxbwVag
tQAM/lKWAVWJKBaXEg7uL75lvjYullpBgZ2pgxOWaB6c1F7FEY6k4qR0YPWnq6W7A99ePwfZStfc
5MVBSL0dTL+EbsJhLw0P0pgfRS4xLd2DFRrF2YOts+0UiuFFu5d6R1epirMGvD11KM6lxnGh1zVT
cGbyu2roPm+ubRTBd7d6Vmo3Ysi1Qxw2NjYuOd4Q87SrSB2qSXznUGx0y3RD5kU5scOxSsUUGfwM
9qzJJsFqZavxBV1pYdPs/ZIKDNlrqQgLAc8OSdjfw41xZ7mdVo9QitwbwoPNi+xDU0ngIn1X3eq+
9vOM4pxqMUAqpy6PXKjhQVDVBpcIlgfRFnD3FrpU/aPxggetHdPwF4hHpqtTsqqvog2VMtGdPB1l
dgCAwIzuRF/CkejTpqTT7z5tSrr/9TwnKjG+71IVH1e0nDAHKWPKiJLqk9JzysBsstzHU1XIQKFK
I7eN89q94S+yecAgas003vtlseO7WfBKLISacDw0D7ETaxtZQwiQhKr1YJfkY6cCrndY2Xz7SSAo
sNFGNZXubQWtDvydYNN7rn3wCuabhRoPr1nhbQMnrveVHGlLi0jeDYFP7xea+2SyRsbA4zWLauXZ
aqJ8XtjNeNSsfFiNmpqvNReBYyTFYAFCEsixXylbrVSCPfVu8a2Mv8QznqQU1fCZxqGheEb3vw+R
pbAyHHzMC3qeNAUqXK9stTvLj2DMAj1+s7pvTJkhmWCWhR0nbBaoGX3ebS1MjbrU76mxoYNQ38ee
rgz9TW0goJYHwzy1Xf1a5k7/0qJDX1ipTqzRK4eXWtHnUGyc8xB3MH3sLJjJtR68NBk2Chp/Hitx
6Iwl2myvuwfKW1MdEj1gzx7wndLiVVKj6hCjCN4R+ZT8H6nRNQedHNUiyoFS5dOMzRzj6H4Ey4Ui
L1BJCNMmNvDj5rBqu6M4ouyDkjlwvnZGYVMc9cYm9SxnqecVTwaZ+i7kXM0Z8ZV5Q8Vu96328ruQ
vw6PouVbyoYy/wZ46nbQWu+tHhV8B71Af5THw2VigC8HD+onF+bnc14r46pJUkgU06HjgOOS4AZu
L738WF3qmYd/n6ebf3n3mZpGgBjHZktxZNX6EkdXQJWYg1lIZ7RvgF5dDMmGYmyPcpdEm6orJycu
Pzu7+MnxGEusnznefF7Nl/g6djDIfgwUWxUGw5G7USvuxzd5ppnX4YmMJbG4dCxBl7mMnS5tQGbE
fbFWZ1D+rZiqcoCqcRxvayK+72SuN32TRd/qqtVnaNrTExIFdZWx7ljBm0W6Z09hUKCN35Ih3HpM
ysVJgH8joqCmjIeVf0kx50YSnCkvvBGpaR9n13OE66lIRou+30dgsb/2TefVTmX9h0yG9teFEmUk
msGby9T4p8tfslyEb1zdzHvrrKkSTOtmiPLn2ADb44/RsitAcKNIGnMYruyWjVRt62lz6UnxrJ2J
xi6uQASNgz3zEqPH62Tcq6Qwt3mSmluxV/7e+7vDrjMAEo41PjM136a13kw2OVlrP1BzzaTTbput
IhXWDioBMCdT0R+DBBrrtAp6T3LAjZnxU5yUSAEnWZCJYUZ8nIT7OV9L39YerThnqh8fVVgxP5uu
u7XVim9JgfUt+ob0PQBmaFFB9wJPGrG8Jhv36PKM2ywKzH1NkfVqzCN5HcmRvzcGI1voI+Uzjq8/
+Viq3cbQpXaE6DBKm4IwUjJ25zTBekHGxvsd9FFY6/yBZER1ycyABIHUe4v70MdJBMKDy0ksW4vf
Jw1K5r5bJVDbEunl5SRwOuVuWjZd7uSqUneWXZMUiR3Ey1YHnEZhux88jbX3XTFsZddpUbgZ89Bh
skuUsXKZy1Z9761EDLJAw3BjFINziUEmeKZM683HHP+NTo5kSCcKKPH2VxW3wzfkOP2iJJ6yso3Q
mpoLLcxOnh69gJBzDySHy3VVqc9p3bsH0SQ24tBJ4gWB93D3pV2vVHXWJF15mw73UUMVk0iJkgEp
d2LvuhFtkdfmqyjd8YSyW9Zt8kMKpxsDCNfYKZNA3DJbvF3s1MSMCmmC6B0a2diVzoNX9tVaTSLt
ORqdBUk680HGqPiu9LuHWO1JglGZu1JQtqI/VrVbqemDRZaX6aoj/j4X31rFHtKVM+ApKw5Fb2JS
eKUMSyOvfxnT0gzPczK0UmjSxKEUKvuCgs17N/upDZa0q3A02osJrq8sAksu9pc5r2pjZ0F0Xm3n
BKeZzkDfvu2Al5Mp8R/FlIxVpgeWzPd3eegnD8YYfm6HI73rUyN5mMYbWIe/6uouHjR7n9Ry+hg1
WPWJTxQk+Zqpvz3vtFZemaPBf0DiU6JW1whCIz97lGoI49PYIW3ydUJ8eNZFavMw9H6+zG0tXIhE
oRslGlJlHXcQfmXPaXjKZWWYkvfny7x9LHJtPmr4XDA3tjaJ20h4idUsL8O6eDHq6ORNsc42zDcm
eKHXLqLKlEKT4Fhgd7cGbFItA8/R7+M0BiuVS+PPGkeCqPqVurLxmmb3BINB9P3eoWDtS8vnLlQm
KeVUn8akRW29Aht9EikH1NRTjgjNokgqpBUpIzWAsSx623JdF9nwZkPPHliru/x3ztDF1YcYPOuu
QYR8G8Mpf22SEg0yNOQko9LCUZBbx0yS1vwPIxNEyfKY1O1ZjMBCiAVrED/WOXAuJAgBGPCmuG+m
4JsYYQFay4122Oc80+bYSVXHctp0stnh9pYoc1vxKe6MzJBGy9SgP1rhY9IHB02Ni5N4+QD6Z71P
Pln83U591yPqlz4d/T4Pam/7H14+jmz99f1vmYZG5kchUac4lvrnMJ1mSEhx5X44jw4umgoGykHS
ezPH0ds5wnhzmwwVlKJpz2tcFkC6GgfzsHKlmw5x/KJJXWODiUoxV4hNbAtIXGTP5XNkRRAgeVQt
KWwJF6aLO/e1XjYcveqIgQsozxx5ijxWW5Mn6xNikKfUjiCLTEeyB+YxDc8RBZMnxUzdDc9tyIep
ZbwOKImtxEjucqeSDtHY9lO9KeBrRwJNFfV3ft1Wb4nf/DQggr2WRNawDWmH5xC0EhYU8SkavO6Q
wXSlrsjODqVjuatQ6ap1yeoUurOE2qFoH3pVHndxgKfXiJPFUKTqLMTvY2E6ZBVy3nU/HSiWGr+7
VaSEWLu49dsARO8+0ROqZ3UPLZDilN8Vvu2pmlvP+qDDZNbNdGkWeXPnm/k+Rov1Gidgcaa8klx3
/mzoMv9khcVdJ/nhuu8Dc+umhnHZ8Pr08u8gPJhnerxCsyxof3Uq71syNEHhvPgolm9rTS63VMDW
R1JivEqbYLilgBLf38jVjyVPJyQ8hb3AiYTkg+34ACWayLq3XVAUSjN+VzwKj7LJe9C1gG4zuVhk
sv0M2LJ9s+0guym6sroNxyZcUp+mzHgCdM+OSblHqfvtD88YlqVXdP5No53bVHd+Ga10x0p6VZOd
nw+Wgw1NpM7qWgHJkvj2kpJDZ5sB4VqZtoSve4bxJAVUY4x/g0xJBFwZ0HNtoJmLzG1Ygaf1Uc1t
4mjpELw1UXeySba+k3IiZmM5M7BuGNxAItugQt84reEfGJDAo85aHzuEsUXthu3yZM0sNkUBAEqK
tPt2aookqQRCSOWZqGDrROFbl7/0dn7CXzY/t1l5VkonPiJgkh8zSXnKPMU6qGFe7QejPHWhnu5y
II4s4d5DuUl3cuDdg/Md1p6VYFheBpm+k4g9O7cj3mCvnUnUGFO0ciEOpcE82jnLQ1Ntu0Nj4sft
Ydr3qkvh5N7R+FvVafZK3dhr5CHKzk0deec77BW+9jPKfW+J9PGjXXRGBDEJ10xDxLHjV98kC05j
6w6PZEbSYxGHj8xOqsNAweWM6ZOyAf3aPsk2T2pTjpMlQZKfvHe7u8RutX3fWysj1n1YAmZJQE/3
70Qnni/dXdtb1iYfozdyjIzoFGNYO0EEylIcBypebVQwxpDfwJXmRJafmMY0t5rl8FqbDk3NBOnh
KM069cZ8ETj5MOvqSspIxWnp9rKLdpxlEjMufAunVhxv72NblWY+1fed72zSajgVQ2gc7aResvrE
9Uv7ic0bM7ywfut0oz2NNYaelKiUizJ4HUu+hyErnaEJq1+d/kA5efdYRb6zK9wR9Ca8yXkf4UrT
hDzSA6lxV3IXJDc5X+cTVkH5KZ32LF05JTz0t6JJdLZwIpcd9d0zcYi4KTlISvmGbG+bTXWuZSS3
645yUYiSHFqBNxJ5i76HUmqeg2bo7hNgd/F0lGfYKgZeC9lA7iWw2WwyK/3YiyMNR0Lf/H5tug67
jnW0vCC1wd1/n2lhQzAE8S+gJvamL6pwbTeusyV+mawCXfH2XRBUS7/UogOpRKi4uVYcR7u0qJSX
qVvqvJPDm3mVJVmyTe2x3vh8/VdNkNk7LRtw9Rgw/OiLGlYXuo97sILgePROPufxHfg2VAf2mIA6
CcNVq5flOvSc+ojcHEqdE5evqpvuZTyy3wFirxslrb6FJQYtpqUlQOFYGCKkkldt3kQz/MLjW4Uo
6lrB5n7VGdL0yqCcw4bu+B0x7K0ql+a7nScPCnOIWUVQ8dTh09wBx/+la+XB51n46rV8ws6PshNW
Bs2qHOqDzVdpGal2t8QncTjJlk1swfTVZ9mo3lQzCX+l5l6GXALrxDdPJrnnV8uHxFa0SnU/Qt5Y
FCDCdjawcnw8qKDwpOoEZ6nBvZRMQAH6G1Zi/C5DvQCExpzEBKi0aGEEbsdRM/aUMypz3+mUFx2Y
CTEQm0Slo/DIXlQyBS+Bb4yAEORiQ5jSuk+r7l1Bg/MG/CFhRVyZd0nVhFstADFlJ+1wSJxp+WIY
b6GSe2eHktUVnrvN0vSYIinBcNcMqffDQSYHwDQZ7oeEUpQ4BkJSpm3zTHiCBAkjgmnibBdZcgf1
ghq0vlrJlhevrRFQhTJSe8z/ZbQc5No8OjqlKUFXeBSxIlAd1ACWWd5RZBo47tnQ9epkUf8Z5SEl
K1C9ionL0dfxPhgLdUkGub4V4i4ootnc7IJiLaRfTTiJM1BiHkRv1VCbZRn6WZbbFMEjRss5CGuj
bOOZprfdumlwGB1tJX11YuudrEt/KpxQP2Wa/zOYnrkGzjB5K2H6qxKHpYrSXLdBOyz7NkrvPbVz
iFc21Q/TgXILZOIdn6L3Qg6sx0LWR5g30as94BCSTS70ybQZFKoz1ZA/VICPqgTHBITLWFr5rT95
04uBjmOCoAh15+balktgI0uDB8t0FTEsNnrzZF+ufblYbCpLD1VD243P0Drw4s3yFLExAUBCX8yf
Wy3eOaHzzYo0Zx9orK/96mHUcPRUR3U3Vs5WT0p3Yzk2ld15pM1GbPmQntT9yokrFWh+PBzzaROs
0iFJFyyOg1XOSmGO9lt9NiERamXf/yI/N1KMzUSF1XYpxbgl1U522xH75nEZeyPeCzyodcm463mO
rORBCudxYSqPZuhZKzfCQYM/eb6vSvyCZiaej3bFhEvG12d0UY8kmmEtQtzc5h0G2tRzD3j5Fk3T
3pCSezCol1+JtutGqew/hlS2SlwNIA3U1woYdlU92xXWwKmlB09tiXVzmxjaKXJ8lqhoIZDzL0Nt
HHe91qboe2Jv1alFh40PjLhSYwlIhOohIc90U4BOWIs2DB/Mm3YEhIP47wQH2HonFzUHZ1+7nn3v
acySA1X+LkvSgEg5Gze6xEQQABhP92EKTRRSx0QweqHsMX7tZF9FQIBIED6HTQDc38iW2m6bUTNn
UW+XtyZmAoYfkJD0EowY8h5fczxqWa/JEiDeETyi77j3g9Xde6a3dwzTgzMVSgRYomYJdyy7I56W
3TGXhhio1NJ8NJk1ebVXPoKuDffY7THJi+vyMcoz++BE+pm/H8AKwwyGdHqyGy86Wg3BniE9taGd
XDYFq7h50ZIAHqZRoiNEBX+o8x/iwPR9+TazumiCGIynyHPxCVDqftn42ni6tMmGuVRjG+3FNER0
sFrQj4a0Ey15B5BJNvCBqaUGmYRjFbumiT/2Yi2PbrOWvCsVDNWEPmPMZZcnEX9XsdwuYt6E+9LA
dAKWK6woxXH3YsOfgbNuausIXHDcG6XJCyAJ74Cb4myQ8VgU0Axl7GFH85tZGxM1Q7TVdrZRIwr+
stBWsX6s8LCJTbLwPY6NMlznrKD0TXe1kzwMxkwDFnjn86mXgzXEK4mlZaF648kGFUoI4YiCdd4a
ss5rGuWmk6swWUMd17022vvtz0HLSLQ2FLQ4NoHbPIisTeVWzMWmPWoHK6wZp93rprYOZHmHRdsE
9S1hU1IUuWXfdFL86kZ+9M2QCPID9aufeN4rszp0vQe0KMEthEr3aMr8UQTRdxZXJOAbmKNqY/Bq
mQ7FBtAdqlrDITpwI7rU3jI3+M5JXayetOo+0CsvnMlmLBNOso6hE4Iol3H4w6kRu5p0VGCS5SPx
AD0yYlCXknYnNoWvMC3wzWYBl/+jrawbKk16tVj3calfxnUKZOmeUBT0GmeRQ2eD4KHoG0Cc443j
DtlZ8c3qvqsw/+iT7Kxjc+1EsnQ3TdTdplKeNRSrOwIE7uXQyBOg2kMXLhI1D0E0tL10m2c+IHo5
jsnFZj9grWfbMKXAn+9awIpZ7+8MaskwR4vHpeG49jYqpSc/pACsw5ZCb8rqDNG0PGeokXJQgofc
k8qzo+Ho2mJFxxOWQ5s88FJpCc24tXuAs9vt2xz5aRqaP5VxDJ+9JCzXgQxut3C8CH8i0j16VwUr
0RvpPexjX89Rr9DrSsaciIsE9EmX73l/IGOhubfadBf7VAqYLDS3ljQiGGwNbWVoFXW0rmw+GuQ5
VwkCJrzHM/MxIZSwQokvz4nr0wt5d5lnvN6lyDIIsfglPhZKfCvOVZ3WW+ZK3txezm0QnfG2J843
DWaGV2FHgDJe9OJ7Hyx0qlgvh8i0eGEBBliIwWkXk9/sMcoRg2UPe4wS1vDycm7f48lDQnspBmtt
rQI5td1Lb2xWeCvgK4uXHp9ZDrCDLVpSQuJHiEZA3mRYoyVQ8JVhOe2x9QZrATox39nRFvVJcMa5
ulXk7iwpVntOyv7Jp0Z5n+lpvypaHeW+1ndH/HnWgDicraVJgXlpq5XvsATzw6WppXDooJNsdgHa
4A3Gihmhub8BztAdxTXSklJf1s/B0k77WYKBJFO8wILXEsZbz+uV+0Tpf6QEp77nua/eoPIwjolr
hKugtzd1PSanxogeGznynk0npdRLx5MwpNbuuYwg7hJrHxaiF/EA5MgidjaiN9PLh6TK2pMX2NpT
870qEm+l+hQa5h0QcwgP+KVKBVzvkCQnMKRx2Dg5VB0sc6w/dmE/Dhsd0IU6+zTg066eKBDUB8IH
nnHvDp33ZPLjkZBFxts73pPGX9udG2cbcSQZnX4MgeyJo3BMswOeXT/EUckPvdOsAK+hHmjXWBbN
1u7J0YmrhvVIoSbKlHmIi+VxcOWPjS6tLanzjtdmJvz5Jna9RzHo2g6dQbn1BzLFXzoyL5RBhFMt
cB0shhCPYK1j2pjo/XE7t2XBaJSK8hhF1iLo6uHVHk13PtaImgcllfeySrgL7fTcDlkj+0Ppg7P2
s4PYFDGufWIPLJbN1zvlHW6VH23YJP7RmyWgi1oKSsTga4cYHE+9XSN5n3pjiqVIYXcVUQlir5er
VhVE6gpQVtiAzyfAMowpsNvgY0NFfrqJp43Yu3Zcx107voz7L4ZcLz8iiI9A1HLj63ni8Drmeqf/
YsiXS13P/cdP+Y93u36C65Avl68ApH58/H+80/Uy1yFfLnMd8r/9Pv7xMv9+J3Ga+H0o7VAsGj+4
F03Xj3E9/Mdb/OOQa8eXX/n/fqnrj/HlUn/3Sb8M+bu7fWn7P/yk/3ipf/+ktodmSHO1bJYPk/9L
MH0NxeZfjj91kYriLHy5Ps66HGMnmF2ucjm+nPDptL+9g2gUl/p81j9/outdr2Nk8s4jBrJ//jz/
N/dnMcPSu9NDZufXO16u/fX38Ln1//fnvtzxL7+TmhoIo+hw3Pr9014/1Ze26+HXD/qPp4iOTx/9
egnRE083/dImOv6Ltv9iyP9+KTT1DTQXoHl6OFSHpvet2xJFPBYeHOJhVR16Pa1Q7nCIRgs2ZmG7
c8muMryXYTlSMuUwo5y6xcB+8NDEIV4BQ1KXGzWre30uuj08xzDR3aP5pYJONLWjE28Lh1lgruYq
hq3woXSSSjg1FTPSDEgvCU5vDQKu266HenYDoZ58ODY3H7tGP0a4zE2tYqNaHydemy5nTyNcfBKk
WVnF33Fhk9YwxI1ZmiTRkpwU8Sg5ye5RZa70Iq0Pmm2m9xLRl53h1CfRJ0YVfHPBI5f9XJlGiGEq
7JAbn2DLRgwB9cgUKWVqylXFgDjP0HDpIWLB6Sai47+8O4TTk2WoLkHUv7mzM3i7VnXfvFQjAjeV
7I8osdCBTeX64hgTO58yZuej+9qh/x5i6hJDsp4hEMYvp4lzxUaMc35fxcCYcZHpFO9i2YwAsQzJ
AohdsSFKaIWUztB13VwGRbaNV3s9LD+dg/L0j+GfWqnWxyiu12Qc/io/Za2pmwfMyWEkTntxFd+0
LSzTL+1MiII581P+hr6c0Nf+ro28xfUaYoTY5CxvbxpslZbXNrHnx1a7ogzy/Uu7uEhe2dsyH82N
6BRNVtwtEnmYsECdgWaSPKExbbQSfppZOpd20Snaxd51g7zO3IrDsQ1Saommq9gkU9wy/DhXnFZh
rDoPtBKnoiTpF0gAgFuGo+rcmFisnziPIAlgRIm/WiTUhO3MfhE6WX3qPLk+lUpubazWPouma3s9
jmegQjZrDYaKTYIceWHqHual05mi7XIPcaVro7iPbXnD5T6iQ87HF5hAFWxOynTFnj/4dx/1ul9K
d0209vnNpe+yL2p2RfWuXw+oHeq5U+BqTQ53I9eaFsOCK5JqIxW4yBc3riSXf9qvMbmSZ2K4W5dt
v60VUAIAEuCjhtpH7XQkNbjJylMZ9XWj5VW/MIjmi6ZPQ75WXot+L7Qpx/40VJPcTpwuCrELB3S0
2wTfiN7liIwplK5i29z6kygCOL78LckkvEcKShx+j/BNRcGLp8Mpbv1F9BMliM8XotEa/WxH/atB
AGSOk+eHNqgywAWaHpmjKbbHN+U+IIu6vUb/LCVLVmZctzeiLR8hvrKkiO9rsmGXcUgtOqxh62pu
VHl1hwV5sgjqMpz7RggIA6VgihwE157Odcq7vBtKGPK0KVNbQ1G3P6uI0V6ORfeX6/RyeIRR6q1b
s+p2LbXPO6ebQDziOHR9bWur2L7giDi/dBB8Qg/QW82br9UBiXu1ncmSl8+vV2jS8ONaX9ow5NK2
rnr40mzKgbSUVLxpfr88Pr1XLm8bqonGGTEE5dMbRrxY/uWNdHnJdG4gzzxET/h519bMlciYJiCq
wXVk+BmVEekVNvHvvQG5fXVzPRbdbRddzvjSLg5ZQbdLlP8vVdfYQJF11rs452G5rgfS/rpJ3erj
UPfqmwaZyE50ivbLuS3VODNvLMfb62lE1d15mxfKTBdoD7x/gNKiTp+ruhYEiIAV0ONW9aoNcCo2
dWphlR6mLEyDqliHY1ysIy225fvOIHYgA/WciTHlNDASpQrDhH5tyLpt1f4gmmwfGwImo53kzipF
TmYOqJybsbfGFa855Ugxq3oUe1jlzdURK5hru2rwLUhUYymaHBlR7Y3S58YSJ/eOEj/Ov24I6/GT
oPqeB5IzZQam7kDHE0j5fTfRVk237DMs36e7XT+AX8Kdwm/5crdP7WmMXSO+NVSwqusxDoolcWo4
7k2CWbSENYEKzchvku7Nhqo3KynqP2E69zE20Kzxy9jOeim5TVz4B9NTSAE0leyja68IJ6XeSgNi
3126CzMgIonS4aMto7Aq64t4Ic64nCyuA+6foF7hw4KcrlVm6Cjn4opm76/EkK+nTNemtDbYijNE
LwDyeaxaVm/CqZ748xXuH/zXmT9NXBpzJSq++2YI18Oo4mNRRtWmV30sm6hzOYuxYd9+HSu3o0Ga
BumDpAL2tBReSaJmoFJbiWKYiMOpoEDGrezSK6oNRK9lI3QQveLcrCEP+QFycbnOTCdPjhObrVI8
rBOBL9BPXQ9FbwGC5NKbZPk2KHUETZWyDJF4gPuB9Q+ohAqeae/acW3zp14UHMoSmz+MR6dxYtPV
1kcHtRs/RzJ8Y9eRRL2eIG7x5UriFsNkFiw6xODrvePpQ6G+qvYFsibN0jE/GZDjBWYfvlIH5dSD
/OrxCyBZGOi3CPCV18JQEFnlw8OQ/T/azmy5bWTp1k+ECMzDLUdRJCVTsi23bxDtHjDPM57+fEiq
RVnt/9/7RJxzg0BlZhVomQRQmSvXGujPU5KUSngA6UyuOhQ/Vf8cpLP6pEV8YZfpsmre5vVhJN/7
363qo+ukjYriOEjDZgdrcBHG9ns6s8FnIZOl9KdIj4IX2OsOQUW2v3Xj+XNRFeux1ZSv9M8VDzr0
nqizEkXTIu/ONuos4vWgZeSfwpLilSXpyhtO4o1M9d2SOVKpciW3Lf6kpIAwuY+csqk73ZOqJO2h
c0N7l5Gw/6rM0YM8h28RKcDPQxk51i5sLDgXzV6BwQzmrGov78kzAkJHE536D+/KNFXyBj6rqnG0
4lfvq008UVO/80wjj5/V9VWdgs8dOiSoGcG1gFIbLDpmc4+6mTI8vA0pigZnOcy5c6A5ujzbigdW
bXSLu0Zzoyc5eAA8ygQsnozgttCRA2iPRm82KF5P2bjPuqHnJsuEmd//kwNP97qNIm1fxPQIradW
vS/bzjlLyKT7w4PtzvvbBB1e4TvuoHTVywRamVGrtKroGnO97pw8lkURXhcxtLp5DCcKn/IpHGD4
d17lWyuJlQOo6XQDtmnYmcvys+LC32QmwbOSbtRY7Z+Lrhme0YHX19FghXdiG0HcnkBF/QnF+PAs
pqowoQrK1LOzmAbQ6Qgz2bxFLsOSTR9ibN/EJ+EmhONrL6Nlp1V9837K/N/gDhmOHpI4x8kfQaHL
qRy4vStKe7wFfIxCCeJ1qsTI0C/aoFrJWOWbu9UtBOhl4i0mK+IJFfK32eK26ul1sesSMi4z57M6
1MH+Q4jdqDxRA+9LaNXmvdd55r3bKxHYwVnlVA63sfglUtxOCpnoNVLG9i3y6pJQChIT4tvwjEiQ
rCFnt0vac6AY619eTSLZo4arEAq3PZp246NjK8kGUYZkK8PeC7H1xvgIUReqc3BQ7D44/CGFwTZO
Dx/txXgflpmGxHaNirQsMrrP+lQOD4EetICTMmfnsbO82GpWr/x6Hg4ylEPSuTBA9vFJRhX6KZfO
Gjd5EoaPxTLyzCC40Jh5m1LBwnHuoCb3J1hi117XwjLgZb9rtH9HazheZn4iOvSrMn258GiGw66J
MnBKVQ25WDtcakcNn2kEAFfpP8vBiO0WBJHl36eLzW0Aqs4zrHHipVrfPeaBfl+Z3usEvQfCgCQM
P3JMtKJlW2fuy53Eg73NT33h/H2LpzUQeJfdXCSg6qtpHfThdCfDuS07wGh2tJah4qbGU15+zZL0
9WrwgFekL23nYKCPCeqmMEjauAvfoh6BHCnhhd0oTVqcxRahwjOylf9nbB4MGuXOYvCXSRIlQzkY
kR2DoymCzQfHbQgLs7kLLaSH6q+G5pbnEZXMC13FFJvgdVtbAB837dDMO6rw4bOPButFjdwVHObZ
v7wy1+y8lcSmhhs8y3ya+z/Ol4jQ5P/rwxXeri/O2xqAgnfU5ZtHz4roDwjh8EogH/ZXNs07Z1dp
t3RmBBAJWMMfdRsH9/GCsV5JdGdHqIuGxvhJDq1Rm+fSb7Z63U6fcpsmjyz2IX9d/oXJ1P/mN1Z9
uo5cymiNglBLIn+ON698uuwX3pSU2Lu53TIXVZrwOYfu/o5aNZKuHXKhdVLW98AF4ZYCAPs0hus0
Wgr+i6VQY+/eHvO/xXUNWhSf0sqNtrc5AaLoq6kPXtcRh5r+/1zndu3xP3+erp/VNapi1bZKLbQc
Gn3fw+55aH2D9620743TVLEMr16pcUptI74faQHOF4eYBvFeYyS8oilnq7UevSTLFImUtWWojLMK
RCCA8KlNqmkrRnFfryjhI01IW5qvkPFyI5R55T5aTuB8VqVpTHfd3G5VE43ENUkN8z5CIA7oNvf8
NuCRd5KxJ/d38ZPLmdxtWbXt3et7jT9GB7J8ygM/kODR7VIXXYEWktY3m7o47KimM6fWr/Yc5h3z
epoV87det8qDzJdZMkHj67PhmwItyjJfHEOfuSdbnxRkCUb6OaC6BitRneY35usPQ3GIbZotBJBn
Wmv/c6wsnEbB744NI1ptP5eQeK/lzAS0cj3LF1uZKtaznP0Xca7joisO6WjoptsP3Fgy1IHxKnkE
YPaNM0vsddgH73i0UqAFKaoJCRTnZ80Jyhd6jVemmYFxHk0DAHP8bCxmhEESZF5IicrQqmi9hyNJ
AcA8Fy+6RhKeLJBzFi9v9Nc1kGQ0P8VO+BzQrPTCIeFni2ys55HUQ6pK3Rel89T4dn14N0Rb7dCj
6ghOo/Gu3gCysktsm9ZJGC/R8rhYk9EdhQTTX2gum0iJtmoV6ZsrC+YY28kJrZjrBJklB9dIr1Nl
JPNHK4m3DlCaTelWqLPW3bQvtMi4lDRabbuSPJlpWUjiLDZfgfu8LOzmGiKOiQVQEfLy+1Kf/uoC
BMdJDRsXtc7v1ThUz1rXumhNvUz0il3axTV1rXLW7PGuNRwvWnMLne4TRf/7GmnSrAU63SzWcs3b
h0mDDkAIsJgSDPtR7GnrLcqsc7O/LnX7MOKWDxg76fWD3JYrXjQvcQ55jMxwtOwYRUXOjZT+Dqg/
fVs3XToxatMM7lb2ixIO5pvISUfpaNlg3pa4OW6229rzsszM7xTBm/ErKbQXGiqVz20xoSzbmeVd
m9UpiiNwlgF8/OPngDFyP/l1QFpGqIAmlT4ZAyIvIQNUQ9vY2FX2fmguQwkWrwTfhuL9MLewgae3
YKzXQuydJeCBRt/9Br5V8+8DrS3pXaChM61LGMCF7pvcrnGW6GZEzKo2hmPR/p0WlnkfQvF0pJOU
/6pKKSHYUYYCHuXF6hoUlUgJiXdaQuRMDnVDk9TV83FsR61xb/d/lMhu0xe9xMlyMiaJ1NEKDd/y
FNjFKkj6jDZoDsashcrdWJGwn3mOrHsLQuW/09TM0PHLS1KfUZYdGxBRa5RkkHVYJjVu6m2jrot4
t8odxTxXpUrX+jDRAbiQES9DWKOmRy/0u3DtICcjXkvt68vcqumZBrwXdp3Fty5bhLqLyH/pOuBI
Wl9ML34VWSso2fMX30ndVVEE3tcubNBRsejZ7Qw6migbePeaswhcL4wNZhz716EmVA8lvHPileHN
K8H/7dw0DaK1M7Alb5fuT6MDHmPUiElFkeec7YXthPIZKPaJmuFxCKqt2EYglzPqLYt7mZL1BXIE
ywomDV1bT9PrrVsr5R30Ke42oW33Nz2Jvza0GFzUvtIfUVxIV2JHZt7cZMj9HbwF1Ev7M69m2jd/
rtp7/gDNBrhW8hvdbc2qCTz/ASzg/FQq7UXsgZ5VyCibFokxLhI17a4zgRO18Gy+RN+NMB7/HObA
XxXc1i592c53EYS/d6qZBU9sB8HQ2zmK6d/1Fv4TiYTebLrYMbQwr2/W8E3S+ZRP4QYKi5QeqJSs
Ub1IYIqRVoN0O01OegaN5zzmFRoJSmDxNHs7C3JSpWKL3s5u3utZPBbnLoccKwrsS8jb64HvovEg
B5rYzQcr9tW9nRrFInf03iFDNE8vZZm5B4m9RYQGuTPbAnOKvt4T5H75s1an8dZXgf0XDY1jsVKW
a6t30j/aMV7P5jR+DxAN3M414iC3iGYpkfyvEcITlSKmmkXh9N0MFBo+cqg297DbZPyKFDV89Jcd
SBN6zsaCTRkl3zYkEyubE2fZhojfR/AedKB19OAM7RA2wiFeL3X50SBRNillTVPIsqd5N21Zmxrw
eGzqcxsl2R96T8LXqLzyaQKYiAKiou/GuVS+ksG6Rhg0/ayyCeIhO6YlKqc+rBlK8wSB+e+UnrUj
zLrtEzyK00PgjHdGzsdeq8VU7GA/HzYSKwdDTX+Hwg55gWV61UUzPZVw9LMp/cTmct3PiLMBiDM3
7eSM39qGPFxhkB2Zm3b6goLeRlqgoUdlO9yF5ka6nF3d0VaubUPwDuU8Mtu98hz507QNXKWw6ZSB
FlcOoa2q94q1HMCaZ9xFOAVba+q0FHQ/Mu6NVAoWj4QvPe3/02keTJC80A5L32s1jZdouV9D9mVR
w0E3mVtu0+Z/zX6bo80YTBC4cpjB3R5nBCtSd3LuxGQYAX/bDyF5bIzHdArN1QwLx+Y29xYnZ0HS
7OO3pT6EJe6j4mkZ+lxQrujxps2sDWLD+SerTNlomgmSjjoaN40esdNUUxrnO3U+WGb9Yygzb6f3
6rwWhvlkzJqL2Fqvn9c36vn/0aYuc+nwozX1FiNrpXUzrDsYwDdSeLwRRF/Llu/qmGGX2zt/GL5I
1fLqvnJH//v8Wt40DYMmYVmyKzp71xfdFzfaQH65svQxPQ9T34fbRKHVE+r6j8Nk6TJGbyM7we6+
l9FbaLvcx+Rm9maXFWUkdol4ixc7uqrN41u8XFJCve92BQFTubBWy6EofXvb9PWMMNw/Njlb+DPP
euFBYysxlgsvIf36r/Nad6ApSCKHpArO45A4WxT33sfcVmwhXttTjfrT7iv7vqqsh+vfQ4awXtEW
zR/g9i+iynYNE5MrEsdvU69D8XywkfH93Q/QQNMQWto2LXc2YRcoG+NPAPX9YwC0GAwrlPwLWXkT
VBn6PfCESpRMcoIe9oXF++9JbZOcX0slWqShPm/mtLuVyXSuzaCYVklpj2hpMA5m6vz9RClRbMpi
ex9I1/WWu9Uiv4FH3OSENSqL5N/AXhsQD8V/mVTeDko+GZ/kMLe9s3EGxMhutpr2OkqIarDKcqQI
M/TKNwPM+Y9yIFsNRqIm552PPgyOWuE9hnZiPNTjdwl4Z+56bQedbbYW220NcnLgnhrHua4hDjvX
vLMe8Kq5XKp7ux4ooHQ3zyaKCz87eOf4g9Jrj54yn0OclcfPoDQ7vnyefgeDEpQwC60apIb1xdAL
+qwd87HJIVmrlsMSICYJkEPsvDdJ6DIRsLJ1nfjzWrflf15rKtpvXhRr964erhzbap7kEGuFuQ80
v0N8jZfFdVtAiqTPnnno1LR96vvM+9Rn4ZKjmtP1EAzm3leJvo5JXFGLz7XXaId2nE8FW5mP0bfr
yQx1WV9skzl6n0bWl1FXai9RFr6Iru048LpXJUZ4kKG07nizg2oqbI/Sw5PFHmJK2lEGEhTCTE8v
o/k5QtDv2uhDtL9PelBTtUUz2LpzAUtrDb8cmSFz6UB+vdRtqeVSDkncs4ShxBde/Jo+v2UNlc6r
08BlMm+pbCHjjKJUCMgCnP6nMOvRXUmno5jkUMLqtHfmRIfMkbCremJMnGp10zFRnOq+Gs3YqXZa
0dt3spVI5BEnp3KAw9HftAhsrWSbIjbZlsjZzXab8cEmC5hU/VaqW3TbkAZQIEPQgr0jDaNZ1DnU
aooSw0InRrvrK2FYMdVby9KhyOxDPdsp9E/u6qVAOidltqPNINlVSzX15p0C/Y9RA0FDSS9a06fk
bD/A5GUo3pKS49V7Q8MLnJ4qbXid+8FxXWrxJjPfZM/jYefRRVQW1lck2Lu1r8Ho7/aa9dXv9O8+
rEuP4uxafQVJnv65ytD2mPRwL+Ywc/WzMdCHO+qR/XUs1OaQo0O+Ea8VNMo28GLqaMsFfKd6vcB1
ydH5cAGKie8uELmNu4PKFNQrbS7tyQqTNUPSLjLMLAB9k6av06S/V6bcPXX+FG0aK0KWmEaOWYf/
tLMUczfohQ2pRZF8GZX6IgEAKB3ILgLj8TZzptHoR6WxCfZ881s6Z9autQK+Vhas9aiewg8T8bXr
F7DL7SC2fCTLG3v5/mb3onrYVQAlyXNFNN/8PFWGioApl7n06Rbv5k5PccSXyeqCulx1iz6FHOyi
I1Elp3UMBKtdDje32KY5QE56IBEkjo9LXNdBlHI9koXeGHpto6j2z2Ho+ua+L4EuvZkC0EgnY4Ro
b/PPKS2H/dy8iynaaNwnrfdDtGvgStbPtXLVublK19iLnpDYq2wvQWKRM9EUQmpIP/NuczMHmpHC
aUeR9adF3613s/+0aIDIW583keusdTqnlj2FbEAs37X345h8v25RFrucfdh/0Cj8rbdn8LRLBPgy
fRfFI9niZXiLdZbVqjD6ft0Bife6n+mrYQPAyT3GRlaR0snr5yalgU9VZppRssqBR7hyPk82nekQ
1vydtKX7ReP+SQ5P809zXNdH3QAImfSO8czffFiFSqv+qbSPqLH7fy1zrEp/neNrin9CSrQ+zkmB
aNcwraesYFdMRvt7y/151UPi8lg3PXQeasDuK8zm740D9wN8kdM6beBydIap2FBRiR+BHo8H252U
vY7c3cXVvIqdD31Yhgfd8nL5KRo+jX2jf/swSWtrBbZVs7i0NbwH7qQ7B3PwpgzVCV4g6Q+qnV1i
5cbXpB4f0slN/0iMhE5K3t6e4Nes6TElIlRU42s99A+SP/tVxNsa/2METWzIe9EFvHG75Au8FAgX
LzCIbqtS3fpqTU1NA1j4WQAVRaja9yMcW1eYQ1YaQD1Rw9gZI+xVHXy7+9LIe9QMTf1ekBBxHl0X
lfntRhadQEvKooKhoLHTuS7aaciCxYiWAC3mNUV1BiR6q/yEtgE7EBSrrkN66JuL8MZqmMidwLCy
mMS+mOpYzU+yxNs6YooteI9jRePPDH2/DeiRxitIPoLTbOvJY2O5zboLw/yPbtmnt573fUL9epOy
0bpGWK3ar0JAOh5Iu53dxDRQveVToQNoHosy1XA4ymqS/OnNaMGDveo1ha2LzKZoU610OB+WB3Jg
b4pxJr02Zdkj2sgafdbwvXVVPAKo+rejthX2EosjIKN2nZH0Ht/ixRHEpXnSDXiIzyOpqqxo1Ob5
Nb8zGE62GylQn8ZSgwGsn9Tf2+QlDmI4iPpQXUfehMQm+KYTDey3gLyPtnWqgOdTYnc/td3OUlvn
aE++5WxIlyS7HCJFUEZadHVHiu4cI/490A8lyS6l9e6Q6jSxy78MmPXWAP3/0o0wfdzscONszTQJ
X34Rby92PfIKkI0NXGQF9B5pUvMrXXKSMlbdoF5RNrbulmfC2iu1cWXaWYvYZWW8NFRe6pYkJMmB
h7DuypWwbE5uAqWVAt+hDE3b/N8nVZoJOC+fziSpCuhvl4MCTyXwQvQz2vkf2+KIQ9NGEWYA9qSi
pAW7cam51SlGlvISLod8tLZNWcDuvozkAODfjBpeOheLh0z8Y0etWEZwOMLHAbLvrPrB8WaKxzo7
Dr36m5jkYHdecXBVvb3ObKI6POS19RcSPd0R7k9kjLox6Y9WUHRriNAtakxDSb59MYpHIuXsGi5j
M8j+ylNVBS+TjCe2TNq2mvthJVhLbaD7hvdyPDKWGDmTAyxp8BYkp5sZ+l4AnGXXvU6om5L+2Vl9
THQHKSOl9RzuyYrOX66r/e1UBe4mTozpc9OH5FEt76KrYLnCsYQ91NaUozjnQVVpqCyqvXhd16ru
Mj/01+J1edSc7cn5nc7i6bMFF/QzcgBFXdfduqiVx2qAW0wiC4vu7GpCUVDW0Wt+Oo01TFvx6k2H
LDv9rrBh8onAccSfYr28l2UlAiQkhH1K9SSjKIeIki1ndZLVyFl1kNhXEzRadnGKTISkLa1nGzaH
+hefZlYKHhE0UdGg3g18kQ8GNLpnurK5NddB+bmCHGOlDlX0o+CP5pPwCZALajZqEI93XZADuFhS
p2ynUUeNwgpWPIaZXoTGCjRDcuahBF9LadJso5jOJm5jbZ362U+BoYMIgF9lOzWvolW46NApSwnO
X0TqUnJAXj+2D2ISp91AYKN65oAoKhHisDuInGS+2G6LaFYHRjfrHsSuNsqAJA2aWfTra6e6q/K7
MvQv/qyYUH8JpVWQ6RBZaXCkzn78R8azHHKVxRM2HqdowSQ7u84BPi1GuJsJl9NrKNSVSN11lKW8
2t943ktYtNPjLQUwKSZtAX6k3EniQBxRY45bSJTrDTdY45M4Ur2h5l1oLxBkpPdOUeTc+Dx9b2ad
91C26BpkVoSggj/Pa7V24pd2cIuVM2f+75VbPQwDCfnVOH8v2fDxVy1aOkj66q/EzL5aQ5J/7xT+
a+lfnr6wH8gQvUybS9cXJARMC2H2cJzvpsDp7ivVG44RBbKPVy5G8/2VreXKSlg+lFNBnqVIv1O0
f3/lvku+xmWmruPc7B/nKN9BYgYb92wqe7OYlN+Nge+51yX6M3Qg7haKf+9Ez39/Tx1d2xtDrH5K
IDRbO01VfrOa7mUBbTP/b6iNqHTOye+KpqgvQe8kG50f/acg9ZU9/dvxfZTEzXlsUU+3vLn47IQ+
hNGhqf1ASOP1Y2h8DMUPgh+dQRLww8eYZu9fHyMy3eKnj1HzYnM2eE9edyO/52pAvoIiRPYZKtji
YrTcVpaR6akcwPLlSNQ/iIm3rWbjNUa3l6FMD2ewSjJsjfE6nb5up1kvU2kMoMccUmRnNqNNb4TW
s19o2YWtFsCE1npGT8B67oMlCYMI0lFsdRAsqN+F6wqS42cQRtnF9l+nIwlGPTGyyCaYnXrqWvP1
0CxnCfB3W+lBly4jO+pnciupQeJ08UDOg2oPisEqLJUbEWwwNbILlEDmE2ywaOqpf4i5QXrwXqJE
p0ai8nmaTmWlXnhv8ddRWcKHOQ1mfeoXBhU56G2PdCZKUocI+sfDzYE0AtHqW/Q01tui9e/agp2z
Qf7sIMW7NIH7CoYJFzJUcNbihfPaO0ilL9Pnbo0EwYoeeX97BQ7MQxiukBF290Wk1caGPp/iQVuM
aCq4e9WhCX5aDnImXh0Wt1W7eKsW7Ew3tMUhhyTscQ6Nz7qw1C6jyVY/C4Wt+JbRzbdEqm+RP88b
/1mlNGqDRjJgYf5gTdukhUNJXgGvb4NiHKMSnZDlZVFK5XK4RputQZcvFfbbwZtQF55K3n6H0L6L
TcUApBBN3wF2bcrUS16mqC5p9cMu3LRJ5MFkUaVXuzstDGOuP31f7Ld4TTf/4vVt4B5G7mVcGNvl
0CY63SJDF5Fuw3bzBktc5rQzYAfZLeZpFj4EGg+uth3otFjKPJ7nB5vRyPR7qe44xad5npqXD1GD
Ey+1xfuU3f9F4T+tM2wKF27kmBs3DylwVsse32jGSzXxXypljV5nzyblNbRsnUtqqsYzLDtbhecN
milWd1JS9muiVKOnGq9zekgT0aJjg+xLDjQ9bI7ibZEqn6CteAqC0JQ1xNwjLXoKM9aQJQ3yYOCR
kmyVhUWCglUXPpdTVUG/A1CpMqLwuYC4H7IWdz2PsM+uK6NH09D3nV1l2q/ehG21TBXTr+YvEeJ0
aLDbWmjSIAJbO225/FOaK4G5U5jViX9Kc+UsV62wPol3Xirj4qU6TvBSN7955dckw9DR38/9VbD8
1rirJafhmEfOuM5tT/msBNO/zqZRf7UNb2cf4pQ4UFZjU4/7Jk+MYzi6kO4sX1pwEE9TOU7PVt8a
x7KbUCVfvpw1dN8Gu5d3dvky+//EDzFcoHNfDLa6LW2HBBEkJse5CfXjpLc2UsqxsRLbzfGrIbkE
VKxl3s1t5LO9aUNEqz84tGX9lCfupnUNJL4ULXyUQ1akn+lfdUA8/mOSM3jdvDWc8um2EL1MMZZx
A22K7UKB9nN0FAJ2T+0fN7MxBdHtCplTvF7BscBuLaxx3loPwnQrM27BtpI9B0N2UBRYNuleildV
NsY7VJTZAjmufmhntXpQl1KtEmbeUe2AGCyVXp60zVODrDIyCxW6rUuEOLLGPGj0kF0n0V7cbRrE
zSZt9h+QI21XSuqVv7Ul5UhLz8Jj5vflC3pkV3s9oVKEIJG5rZK6+q3kXVXTiuLJyH3YirIJpPFi
75fpdEAFt+kVkqvPgd19ReSi2KC9lzwPKukWORPbsNimxSZn/2/ilIL0Qq5CXT6Oobb2jBm6/eWO
Zu3nfmq/mXo4HScVzLJYkzTT1uPAHaUMDfQrtt0MCbaHCI8CQd6ubmJtL0IXs2M8WFqhPiXZmHyK
Gv1PMUuUG7nqPjfN6dsSpXrO3sjAwxSK+cy7Jt3MFjcB6vHWs9iKMNyMNDleDAt9ktiCCtYBdb2X
CJlgTqQ7FwHYZ7EtE3ob9tZrHsDVgwgQX7KFtTt8AS5dH/y+1rfhkvpysFut9d5esC36vsT/yj7M
Keqzlb8Kx7B7SPLB3SV6X2yLPMy+QGNo3KFL6a1Dv82+DGFN07ITOCvFYxjPPkmJRedIgjUDPp8+
Gx7EmZTx/JRAQhbw6jSgs7XJgkL/rHdDdBmcdrjrE9tVScPZ7X3JwzJdDVrgH0xjr1lN0/8pDqWA
7uqY6WN7fw1Htg+9GUSoQE9VsLDM5fhgRkX30m7s0RxeVKVpEZwaU9RMGAZltzBMKsjALkNUSUvE
FWhlkWE2omAWWMMzlWnv4nb2Wcz8dWEoCgC5l0nNki4qaBlCMHfidbTpOyr17S5J2d/dHrdkR9Jp
FZEhQQvg3WNYnra3h68/bpem3ncB4gtFgQXnjMzL9VktE3Vy0BFkSCcTdnf2kBoq6kuVLevG9ima
/V3bhcGjmDrVRe84rP8Un5huk262nye141wdtW74U+L/bydFUgCUq3SNS57UGR+9OADqUTaDUf2Y
6uCoxLxtPud+W3zOE/9vbXnrqpw6Wrm8TJ6hEzSuQ/vnoXhvwWSsmvNtOCR0nGlpUG085eCbS2fx
aLjzJ0aB9Bn3vxwZTp6vhtSunoCE6GsrC/WLq2vTDlnp+gQRXH8/NIjleI7bPJJfNjYKgIkvc4WQ
xlRU9Q+3Cg+NBt52VQDnhqQAodDM+IHyTvjN1h19nVBuuy7ZKwvto5O/LjnMAJa6wXpdkpbyU8B3
N2qb4ZtS6D3UjJxN9OCt0DkYvuUN15SzYbH9Mq4wZmhiPQhL12ObhTvRBvNJq5xtB4qLCuLkrQzr
rkYoHEVOUQoTzbAy053zm12kxWwSGDyMk5h3wbObIxu84sT0ef6skOq4nrx3/S8xKoCf+36OjF3Q
Gd0mnB3/EHne9M1BzrobivJroxXxOYUhejWi6/FNwiKUHg9wBKOzaTqrUu+9uzjR/X1Is+KGxmRz
Gw0l/9dlOncbo0jR/ZDx1JodtCKmuR0RFUIX1J63hurswTL96VtTcBDeekBX7aOcvdlvJrHPlnaN
NxaYiJis5WzEzlM1OIhdTOL8j/YP6/Mdf/d5fl5fPqcniI63tQfd2nl0te00xUYt/O3QQ2Q76d1j
lyfwvleDS+kij3/UhuMnW7Dt5H/qDpKRZcI1xphjhF5iB1WYmLv0v5e6Wd6Wu06PofS1xwyF8EUN
wSys5VvUlGtPc9Od2EQ7oYP59GFI1ZXR6/Bi8yg1zEA7UBpVr7ixwU3NldW43dmBZf5LVBmvD+C4
fA27wsiWMK8tujOsIfaX5J+wuR3/tdrPYTK98AP+32y+/cbMxhgFpse2tNCkNyrnEjWReQHtOdA/
zBe9UE9pC7OFRDam0d7ZtuHClaizKVni6zmC6jCs4bqVmEmx7FXdgKbTqbFcY5YrwL5svbuCurmG
p4M/n6CN+CTRsuzocd8yrsUhtRnvRwfUiukr2V2KDuZXtaQk4Tt+cJYhVH/7OmujZwVFuudsMjbT
0uOapIZ+dsumWMlwnjXjDjJm9epNxxAgzJjnd+KVJUMEN84yXJacUjj5ZMkcep20C9qzFfjQoige
yYpwrUveZDk0dQZMHDm4k+RSuqCc0cSLgp0MtSQcjrqKZlFfhfnngLrRs5leUykSUFdQPt+mN02l
rj2n22qtgUphEHuXsaJVTQ+m7I9y6KGdcFqAxl0P+8O/Iwa3PdYjj/oPESCnSIsvJY9frOGwf9+M
kYE+PO8smb4FiUNKxTZMjvNCu9/Hyk6I9K+2qx9SfUj2qxoWWCtXtL1VmVQldFhNKadVJ0eGlEyu
Q0HYCKYmHKyr6YapeZskaB2JejPJSELfJuq0I5zCgFbqWC8euzQ5Ij/oPAMNdp4dXf9KG1d9hiTW
QbK8crfkt8etOFtH8c4TKat2cYopz9OHwkl1WGmZnURWvKWlvt7JdFdtNHai9Y/r7GUSUhp74P3R
JzGpbs9LFcTPe/kEY+92xxA94JV4ZQ2dGlyu6v1FTEOp0EE0OMmdfATUtat7S7dVACD/fCKYfVD9
Up7E0qoZqk/zDz+O+oMk4BoIcvdz1ZXXBN4QGe0DD9qLOOVLRjUW0fc4vMgXLExa2j5+nt5kZbkJ
bR365jxxDxHPAbC77qH1quyzpcf554z3JGNMxsegMviOW7q5tvSwuRMnCOn5zoAoYS0T3qZzv8og
cZ2crWsX8YNhPAtoQuchtAHSO8O+A999UlFUrocx+gEN7u92h74PRCPeIQtRY3TSVPvORPHLxKlU
3I0VA5rJN4oa6wdrgeBrSjXdURbXFuhFc6EubK38sk53LqwFAzJI37okMmA7TalgLJXFdpFyWewg
a/V39p/jqRmeda8OuwOtyyMQ1gSkwpL5+5ADLJ2oXBsRBY2b412ysJZMoDPAqplH3MP7voBLY/Av
qHj5F1ujysLrsbfvkbG9wBFAzt+m9WtwvZNE6H6sfRq73+fJsuJ16oX2Qh/+l+8Mdry2FnbgellS
YmUNWdKqajT7litUvU7ytkO92+9pelt2dtyXbGT8gvYgw1pXNyGssF8idh68tvw7TB4VvYWCtpe1
vwyrltUEyPwWtuxjrquJXS6qdGZzu6is1vUwKvfJAHACYbJ9OyfJEV2w9JhpirmfQCE8hkMBjL3Q
3OfOJ3Vd6Vbxmx6Fv0XhUP5VxejdJc4YrowRCHQdFn91XvXbpIT5b1mVx0jjJM7zpPNjLpUwfUSg
4vUqlTa+v4ptRvGWOlgN/fH3ylBfWWNQmh6OYLaEI+adGW3IK63Mr2wyaaHgcAMNiQ3P3abk3p4R
iSnuLaozCPNY5rPYguZbO5j906DxOPAsZIfrGS6sWzzSV0AaG5W31FqrL9fDS9/OiJYW5idrGu17
Y3lZtcFu7LRkiiljz80jxfbRWn0wXsXjxWgskfHWvB8b1/2zSNSTCsvJ7cSxtavF++fkp5gi9qav
UVt9l3dkeVuWF+WpR2y+8dWD2AfPfQwNF+xDOv/WBcgO3NK7kgZe7KaO2Ln5f1i7riZLdSb5i4jA
C14Px9v2PdMvxFi8MAIE/PpNFX2bvrPz7cZG7IsClUo6pw0gVWVlutGWKg9G+VJFUKqAVISxTpBn
hORcOl2tUOgBOTj+S9bWdhBzFKs3IsoDMenRdkoc+6oBcTs3hm/GZ1/Ym74IEd6iAXKRkFsKOG6y
Ldl61P+tdSeJIEzXiVsvQRfSOtmwLbnA768uNQQgxXjEpnH8AvZcBolKRzt2qmua29of2GsF8pqT
40G9L1ba0UYxsaAToPCfmMbBhFX9qkZLe1MXXla9Xxjgx80EBEEcA9lFbuTGS+217TruhH2TBrQF
siYpjkgYgNEhnPxNZUIVITVCHuQVyHcie2rwH4irzgPaG0Ae9HUDSb900I3Nf/YhR2rSFGwnsfJe
FqOruPjGeevjuGWd6cjZl/F0Z2rTmWTIstQc79QYnTBprDHx36IOpx9j/9M88KGA5X6w3xrIMqxA
fBQ/xlbobUcPGBsJGsOLmfrJpquF8VJq3beiHMJfZgIePOzqfoDu2VoNapJm/jMJ4NvhgoKeFMya
mv4yDcM8CbKq86SmREALcBMt7LNTUjtakE8yDRBzyk5ROICknUbaMB3fL2loynQEUJxiOloDEmhc
lVWWGgrBEwPC69ACS85+CAYNrRDNg2anVVBWIn4bC3ljDmq9Vr381guv/YWSqd+x53gvLLfAw+wN
9i1jegbdJxEf8ZutLtlomRthe+zRTMVrEka7SeWPqJHl6ANbE6NunPq5hXRx5gxHgzJQn3w+hmMv
Ho/Ua3UozrejP+0IElQO0CnvG0T0ZoSQgg+BkuXvNuGCgYJEqcmZ/IaPuYQ6ovXI7z+uB26v6OJl
7Rn8GyhP0Zm2XiIsva0/gSUdmBsVpOE2QIGl44KqTKGjVUOTQmg7bRbblPpXQ3urcew+Jp5f4ZSs
awN+h9F67g6ycG+jLFJU7iY+wgUgTkpUQwNgsgtXlsPj3Sdv7JbXzZj3l8XZYYrYO6seP7lByD3Z
DE7RgAv8FQQx/kWUlWOtWsQDDr4VvlamGV5HgXPLGvD7rWuBfGx2Qc3VtEqTUMPTZSzWwBNB1GB5
Pg1mXoHgekMPppbs9tjZV563xVoqZxoJc2TgVroAQDAVs/MfDz9avTAtA2SLKEtXbIeuokeMTI66
TLrUifhwGSKjNFIbqD5gM9QU0sD75Bf3RhmvydFJDJQHWRWzDqYtZ9u8gjVW+wYybXa8KqoCchOG
Yd8l2VTvnaTND9xyxtsEIUhoxKX11wFyj0yLtF+erPduabK3lhVDQJMKN633MjfAPOJ3483CkvOk
Qncv9ESwebtHjMidJ4XAtd356bgxodC3KlSFgKsqFaiphjpA0Mq/WLY0gKtRR3twbcSgv0LpAQgZ
3/1wagJziahq4M0R8ll9TNbLRO6gjwZ5Y6RzbsAMD7cik/XFdKFQL8zChfgOeFT0pBmPpa/fU89V
JroCb0m+71xVnqCm0iI0wLUo2+oV4HcsbPj7Kn6et2uzQyQ1Mbww2XAbB80hM0FIuHwUckv4NkDQ
7Gm1YUz3YZqKqwCpwsbzZLKhO6pUt5We8EddVuaZek3otxded+D9wxg1fq3LjQvExSYt/XcbKlfv
w1Lz5nsRVbX8Uk3WjfzpVgR5vNhEsaw3y0IyFHcWZIsvtA6Cw6DfGFmKIBMoVSrFf2VkyW8hU3bn
9BDvFiFY68kuXIcFRmOYpybiw7OZxrt29IyvuTSgZM2bcUduGVLouYGDfTP15vE/LTuZWrVyJWi4
aNkilPxoESyw0Tprj6rBcFM4U7slFjLqpoitf+rGqkuUZXpTh5tlNJQISuj8d4TXwnMPTaGjyPBT
UteOES0vXQ+FCGo0dRRHZFwBl6i6egrsoVA0/dRFyiC5ZFWbzd1olPolqrRf80rIeFzTiH+jXiQc
59q3+gubpum55aK9adARo7HYsOK7JvevNDYAuXjXjBY4A/CJYNSo77HB2ocgWHlOtEkDpmjc0ljR
m8aDC8JAmtc5XfM4tklAY9UUJU9u8bvCf95OpsC6dyHvH2XBM9By5f3JVeROgA1b+9S0K2jpgC9q
dkE1TW05zj31Up6bwAAmxpa6vTGUV575V+rRJI4N+goBgv5EXVqSed09y9KnUdGe5H2TPWgqasur
2N5hg9FD7iauDgNq96/kgqRMfIUGxWGZ0BZC36EQAAgKtQg1XZGIeZGoqPuDBejyCgwTPlLZlbtK
ax9o5sq2tZWpOTFEtoS/trspvKvyMrxDtWS+TyBvtNLJpzZRZser7kqj1JDzeOR+5N7NTlmDh0uD
/4F53cwHU5LuZNF+mbR8FlcfY6SgsPUz7qxRcAUMiR/p5snBL+djL1DIBGht6n96+w/JmG86hiB4
1eq7tMv7vYtqoccodn7G6VT84LqPzAErnwvQpf3NIWvYsz+W1eyAF2+/r0YcutQKOQ5LDww8MqvE
haY9N6LqwnLNejXFdgqL5LWqh/o6JBFw2srccRnvMgDHt0hGWa/LpPcuduspIlnTVJ7mN+Ng+rhH
krhEeR/kkT41XQjAW9yPUPnFQKPerXQFmXd2xYEnsQZ/TRbfNLHPycpyF+YcaniO7UPWNRcbR5jp
syiwFUzaqP1ZIlalmbb9WyCNVbEx/eq0CGrkwGfjpN3heIjt99GoGhTbqekhxG7m6ZOnN89IefSb
NMduv1FYCFfhI0Rj43XJuiv1mA42hanNRGCMBvAdarTz5PtoFKFcvnZKIKbU1I/5vjfwre6DwTQB
hTViASiE71WNSm6BVgU3yCPy9h64onAW6Jmpv3XyicZDcLutTcufTjQxVxNbKm6Zhqc6T8YjU2UV
devxq6OuqBu5Ie7TsD8bE7S2wcIBfsa6lGdyI49Ji8pd24Es9gDwURd4TlEj4zlqc21AmKflKjF0
eWf0XnUF9kUDmhWpU1dWJf4/KyVO+s8MK8r8exACgsM8t38w4YkTvZy6JvGvkEHbtTHe9EFjRv0W
THrNetnqqQmuzNsTmSRo+ra6ZwEkjfCoSN3hLcyrA4h3tF+GY5whXDp9FWAWCBjq/W/gzdL2Tqf3
e5SXArWpJjEHdYupXh+mIS5vU2jzVTby+JKrqtQsATxaQhJo7n3YHeFwsS5kceQWuBQXkhnAQqHr
o3UM7Ko6P9JAjn+vTZnbyPGbIZRcO3281GBIe+1+V9LoXiNziMCRC1Y0v/atVwH+r21qyGFLTmBt
fZ9jurX9avywo3wva57cd7UVP5qFBWB8roO+qkmTx1yUzRlPnK80OMVxdQFF9YUPbn62xixfQxkX
Aouq63d4A67okppQS/EIUyPjkGGEQbhTCfW4GzL2zndA4vJ7e2T1NQd+dNX2vv4lbgZtXdYmP1A3
Q8YC6pjyOTPUEQw421UMZpgvYVoPwFbo3oHFXnpC1akbYDu06jIhXqYiii+6Nvog0AUMAEKy7Vor
vehYqq5yE8pNj+r4gnglNNGiBskwoLDWoLKJj9T9cDPUagCLgRuNQAVT8x2VHWDYqspvvouYuoqY
p3ojgbTqvOvg8/KMijh3/eGBlARKAFIpA1d5hC0o5ckDmkTlt6h+X4M8NCjOgYsIHMl4IOkPLZJp
m6lGDchQ1sYDSumNh1z42wZRyht5FElqAXHgDytEp8Czy1J3WuFpMx7I2bZQmC3GBpgrTKUZjVoT
4chmY5dyKoLK1bZD73w1oal1yEDHtGoVM4wzhdWJuhCpsZ6dTrx3o2FMtglKlddDLdx9xSEYRmd1
Fz/1XpQyWdNBnkapS6f1xdluZXhCUCddUVartVtQBae83yaNpwGkXHRHYVveSQdqa86OZSEouQZk
WGkC2Sl11oxDshuBAZpXWib8uSYiRVAlXGcxtj1mDqBbXPTZnZ/hjTZM7L4OOUzAEJwG03tbTH3q
QhLBLmQQtXmXBiwuxDrV2mw796toUpzliXWY+0aIl29d8istURZudjcOHc6HajLwdvP6OUpsQVI3
HPPkVEQyO2O3895MXgqwz5/9uKzAvN6cyE4z2tC3QKOqE9WMdWUKbD71IQSDGWoprVAzV2Rz1AD+
/GXAAYraLDQgdIUwOtKoQNrFSfE4OaPzNAjAZMbk1oFy7oksljYdQB/R3Qll6i29XqVVx07kwZGR
WDcCSmiN1rjYUaFUUtTgkKKpMaRkjyjG8lfURUmscf1fPolZdXeXAOLSIAvvd7mDSumpLk6tapLB
Qr8b4wKYoak40RUNl3Y3gJzYGsDb+DEnIncaJ89qqsDn8+cljWtNX28gpZXs7DzK1qQbfihUdViF
/5O12ejy0gGAf3HyPFvnummdBrf8JcKsOxuye2+i1O7OZHM98Os5dn6iwUl5dGBrQBztw4VGBlTQ
gdIZvGqFdr+kqaaexSd9rL+Kj8pyG2kGMlGaihqtBUWl8qIeudLEKW7niXNG65+1luX/vRbZPz5x
Wcv85xNpZZNz64RabDw+8TCqM1TeEoLX++jiuGM+py0eK8sothOfuzSKhHicm83FdjR5GUwRHvBq
O7ZmCsQO2eZLDwCVQ2oYR7JRw90K9cyqQZkBSEpf4xYnCPB2CTY+a4Dfe6n2WrV1+Z1b3quHf4Tv
oIKeL4AnnS/+NaSHA3uBVMZRDXM1839Z4v/dBxJgqPICf/fG6RznXA+uvSKihyLO420DndqZHcJi
UHapKt25tviRX0zvKZlM6/Vvk0LPbGZ2iP8+aUgr6zWy7OQsOYovu0Ib7qhpE5ZDKzNYLBMCcXdu
ojbkWaxEX3XFZskrY2ckOKO60hg/Tc27QAvrMpyX7A1wdeiDCkqoT1Axvbs6jI1dFoIIlmw2MpSr
pmUc1KC82vRgIj2ETOQvozbteG0C1KrsupX5i11G5budgbHtUANf9+KUOEN+2Bf/f9vLGvVrlL2a
E18qewXKS2gyj3OyrAZt7bnzm6clf5b3Zr3rHW8IlvyZRAoTUdjE2y5Jsc6OvuaRPZzINNvjoAxR
UUY5t0kLs3NsVU/LR3d44OzqOh6DZZkm7D8vTQOjkc9L00I6qJzvOtcMJgMVgsKdEBjMAUm55pXr
BlojCtQBDOF1HsETajygruW5UDbya8wQCopAkOxohXkuLfCxigS7Dwqa1KIfDban80qLaVmzTrId
3jfsRIPAgT2kTt6de5Txr4eCYcetNjLzzgMvvmq0kZpVJg880/syH0HVpbq0XXF4hFybDLMT2VwP
BAcAhd9ocHZT67pIhW8XGzd/L8tqo/d5WZrkawhmpVJkOEdhG0TL9mC0pkFq2o9lQ4GjwlhhVzW0
mnOoWuzsaD/jRcBBUJf2M9R1vV6iEAmpiaVLo6hlw/2Snb0Ip54eFcS7cJi++S2ORBHT+zMIxbHH
oz5TRrqiJgk5JGKzZkdTQ7Cs47WhplB/WSEsQfBv9c3DH/Z55U8fMuZ+smIel1uEOPrDwKJH0+71
NwYhVj90kh9Fl/ZBM6TeFRLA7Rk0HignHEv/m1FfyMGBKnFQMnDK10NVXTh0RNY04O4saEx9h7Jz
vXZrmVz8OCqu8QTsAVJbyQ/XfOorY/pmoSh9DR1brrbN4Q4pYsQeBIQ78c4d3wrdFqsks6I7zl37
SgM4AqC2Qg1oKLGbByoN/MuhiTqKoT4yIx5BW6QgUIOQD2STrQOU3diPDzUig1sr0uQtzGPzZjT6
vVCb2hSpJOrJVou3GhjzoQiMgpaIMfOIqMqBilqWQhfqQt3ZOYL8fB4kf7JTMyK1dHQSd/+nXS0L
dmjtWBrt/pP/R/1MNmnxCQU58+Af01G9i/yxLuevt9TbkBsgkfw0VfluWdYEpv6SejKoNTFcXBcJ
nQGY/Fsf4nWNQrPkQWQ+YL8lFBuGxueBYRvVKxMNyvhkk795HlAAUvIffgbyJO52vzubr7OsYNAP
fUAyKMUpJRdB5Vvhb6TOAOPOs+9D8hM1evWz3XXjJsaj8VzrvDwZyK5uJ8/GphLkA6uo8NoflhkF
2pQXv8HB/dI5o/3qawOC+4i8X11N1w9QRdV2DGey+5R7fSBb3Xgb7f4gXSP/rbPp2I1+/QbQJgS6
wH7IOrGKZT896iZPd6FdZ8eaiexme3G0NvxevgFJvxurLP+lj/GXLk/Hl14OI06fBj/7RmefcWeX
G9az8pV1CAcqV6udDgnz4lPdJE5QRWkHCmxHnBLPmB5bYTyCp8N5g0Yz1JxCuz1DP6x6AE3bd7Lj
h0FUpq/lhYO27r4RMYDUibfWfBTXgQAzumoFTy61EeOwb1n998bZuGnCfwBcA5ks5WAKd9yhhjLe
pGbG71D8wu/KEAVeCDhUiNc7xZ0B7TVvVRX4xlN+IxNquDRkpqVvxatBK/eR1qZbqUAf+FNr96aX
JyuEjeXRUu+9eSBEtcAUlnfUi92wvBRmfFkm5SXe+mOcgMTzYyGOhPEaN1O61Qgigg31+8Lkw2JD
rAqv+UFkb5Pi46yybjy1xYo7ivJtJn6bW/Kh5lO/GqLpJIB17QzvCAmbleOCxaPMreuMWZggjYHg
QLoljEPETXFBgcYLDZLJjY2LafXv/gIId6TJIuekNZ4TEB2FXTZfysQ2HkwEzc5/sfc1/2xPzfaL
k4t3/xoAoIDYK/B/88UPU/NhiFBNNUeyeNiLd35XJEHOzAU3KGESqFStAP9C27TgngjtO/xiyuce
kkz7FiXc23a0jC8THrxRx+LveIWBPkVk2nnsnOkGlWoPRBkoSFYzkdMtnwc1U5QIDEVuNc8kBydE
ERjNtICouHUpRMfZPzPpM3UGiCLNdGJP/yIAPiIH7PRQexFtiqixH4AQT7f4Y/hnmSXgG4Z49d4S
VoW8QGxBLbzToUdtgV7VMrMfkC7ajhWbItQkxhtwdBk/UhuVhUDMpi/OpMu1b0rzVspI2/VT3x7d
uh3PyLNDfJyV9UONxzzK83r+FduIpzADuHcVP0xdA8awilVKVcT+KjSdB3/7blNn/bfvFlX6p++W
aBpEdlXtF5VuxYMoAmHF7XEuzlJdAPrbI5V9CVN7QB2JOFQyy+QKkVVQyFG4zmtYvbESMAbMRhdp
2403xNoKaWyOU2vLtgPEzIJ4CPFbJ6MoE7yjI+c8KRWvQTW809lWRBA7Z9WwswbGjxogIRfpdsOF
rqjp0hIMZaHrrpeBug6/J0IPV0XDhq2VRtbBY1X84I2qpG0E1S+QJ2eUeFav5DHalon8pvWM6h8Z
QI89Og54lFhLWv9TjH++JKcJTpQCYGnibOUQ49gPNroRwV2HeahBCfNNrWDFwhLtymiBDOwBC3py
HUCk7Wz6Qm6hDppTp6oQgetx1kiStr22yq2PUMunpv/NbcCdv+OAIkLGinXPTVHsUMqNvB7uvK3p
xNOuUF2ZV0EK3ZDXjNf6MTNdyI5rk/5Vd4ZfY+p7d0g0DzewaaNiXflbhu8GomPIXKlli47vyH9M
2fuyJeLG+6lAZTuotcGwu/WAGQuQXUwOdLSlbqWn6WE++KpRVGwkn7qIZSaHtNaRia5RXeoRcDVK
nH5lGL2z8bmvnx1Cu+Il0btblGfcvX8i1GlOUYs4TT6Z7RlFJqCXKEBUfYZAZ2huowpF5SUb5JbG
qdFY8i11K3M3cLNDDQuahEf9pRR1iVL+3AGDjOcOKzImpXj3sdyuCyohkP1V3jTQsWgA/yWUFrIK
yVtorXeXToYAE0JfCqRykGiUGdD8SN3jEjuvdgvGt3blITQ5rMjYqBG68oCUOZQ1uy32yjBB/TGP
dtbaqAA0HLAzcPAaPwm60XALxZc2s3HP0WXsPVZWnkLhDHFzapCjyiVCuv/0W/ALcfD6k+XTTOpP
WWJAszygtZY5EBJCKF41ZsGsjT3kbn4FPVi71cEFfq2M0Lro3bOh4F7UkJmuplhagZuOfJNgp8Jw
Bgm98xQVAblkZBt93kC/J7Y3ywpNoj/jdBKDps/r+EqDKtnRVw1dRZnTcjApuDDiPOdvyNpOjQ34
rvJymA2lczHuyYdMtlP+M5uWXPrkQ92yLBw7WEZcg5Vrw4WgZCORMJI8eW9SRCMb1Mujnw9eDcKh
6Ndsy2mE3J2Gldu+0H5TBPJTkDJLEqj8xCBPb4FmP+Ps+Dma+UdwkyZ7TvSsJdoLUNDWxdTADyit
eIRS/Jhe6jHn4F7qtHsUoZlB3cYmYjx5tAJjJP85RNkGIEUO7EcC4RonjH91af29jNz2SzMib6+5
sf6ADY8H7kmh4+9YZge8tHqw4DSo5mfZxsXLFfeDw/G7SOV4ni81q9OORoM9Fc9qVBKpEWpcCWTW
CFq8AafBNjFRtAc6jK8AXt5DrLN59KbKP6NYsAnIrnUgXyybuL5loTXd+c6A/YuaEIMrABmj0jnZ
qC9+8krI6UqdP0fl1KwGMPKdqRmlVpx11Sw26nayE4GTm9tyAiBccnERblQ++0DBPggvDHSziYFr
WTcuz5+doS2fEXkFvLHqHsgxKvMrUFLejXpN2vwceD3Oi0CvDrSqeYz7UK1ZqgMtHkTyQN18cqY1
sED2jrqtVyE9iAD3lrpjEgqcxhpvbakPBVdockB2wwpoFJl47ViXoLegUc/tk0vbYodKo/pgNjeE
DO5pEFvXZFU5o74vNM2awLacNSjIaI4tNgcIJRVZeMH/VnihK01WX8CXLfemUTrTyqzDHgH4EUzw
RoGDYQFlZnVFTQRVgGOYoFm6f/NbptEMcqFpS/f/vtTykX8s9cc3WD7jDz8aYEJ2h954DGOILGtQ
CSlXdLk0IP5w1qVVDSsIJeSnZYAloKSvy+KfKdRfhj214tKlqz8/IG+RkTQYWA7/52Xi+uOL0afQ
N5mNy6eS0W1qu1y5tnE/dQnObupLLFOoO7vQJU2pqvQVypv1QbOS8q6FNKSDVNCZK8ZOaqrRAQpE
C6tgNK13m6SrNNtqEDW6jOoOADa6E9umy1Ar8TGXZpQp0HIDMy+LfdJRuz3leBLRpy4DI+h1pCuz
K/di7My7uHc3WZX4wfyJHwsjSoXCbXB4S/rsvOM4JddGup6Xoslx9zVnMr7NS+WdUW3iRKtnF1/z
rxZIiHZgmOiObqd3x/mK5f371V9s5DJ4NstxY2MeNfzjarG5apllVRpYbDVYQoPUxh0Pejf/oeoZ
uKliMKlTN3Qy/6EzIaEtM/MWK48a8mr7uHX6gAZr2/MfSsRbilrql3mS7KAUiCIeRL4AEeWd4DfP
sq6gSal/VpNz1Vy9+ml37BozXHBYvDAVZ5bk4Gby9fDAmuGZAOkEQ48UFh2RgNm+mMiD7EU93VBl
vtJHHAhyJ70DgZ59nyYpu+KBtKEeNdoENufcan/2Y5Qh09cCkVf5tQg8NwSLASuiU5Pb6jxfu1/b
j6ssNd5tdNXntvs1jsd8pZcF+zqPRjvd8B+zrsvuHcfJ7sF77Z5FO53IBHGI7L4FEP8W4lkG1bwh
Csit7+9jkDHdkRc1bSP2mVXKC/WGJM3uG16+loyDSUOtTKZBgLPC1czosNj60moCL9WzHbnQQN4V
KLooUcRDNlozriEnGrV2tl4+NWKdtcsGMFAv60VWbh6YMQCvZXj4wmk5eSfbbe9pGv1IwEXUkDmt
Pq1u1KDhTeevsPwIGU6UEuxf18XEw+Zu8Fl8Xr5Zx8JkZYAmETWp+IWRr3CbcKVpLvv0U9VmCBip
CboqcqHGn8ABIgxhzD8VLcp6H6J7RdEFy8fqLff2Wg3c+vKT9k2vHXVPfll+cQiQgve/yw/Ltxu4
49/K6CutNf8N/aFSUdfxNnenyj6CYUOqYhp5YCZEErSyGL6lon0y8yJ7SiHZeGS6DoSuskPPztLK
9jphHw7wpye2LaiMDl5R2c8diO7ISXdNI2hdvbkklqOtNacsVh0E+B77wXiR7cgvUvXcyp+2wIqA
Obn2jcfGHZo7D6RXrZcZj2TqDVB7RUWUnMg29FG1L5JSD+YJjhk9DsY27DoDTJyA6GFf3acHWhyc
uNkRURFjRV2a4OOfRXON4Z5M/YRQYj70zY4WR7VJcU4t/osG6etqiXFCCje6zZ/eWhJos8Td0GIe
y+RVt6sr+VPjp+m3MmPGmXoDtoe7kJk96ETwA03aEN0DqbKmQTKVkMhc2U04HKmbTZW1ZwmCdeRC
X0GiMk6fHsmgMWi8+PWk7+kLgNZDP0bdgKMkzlQyedUTq7+fbNbdVZP8GUrf/wJp93EDRcBxHw3o
xp22BukWMJqp75+rpoACHyqov4Cn0AYlbtGeqj4BdM28n809FPi6ugZfCGI0wfuJGxRq+xmnt2Dz
M6Q+Tj2vVp+AelYqICZuWA8avnYVha+Uv450/r0TXflUIcm27wQkfhCl9Z+UA6W2sQf8bos3DUHO
76kDAGQm7d+Zld/afDS/dmk7Qg/U5PeulfQ7rzaHY1i7GeIUmQ7WQHt4ykYo43IIdP5Q06FRav9O
MJ0VCAbjXzTchlaOf41cR0mCqiNPPA3MFkaG4rM8Hl6gUQEuZ9gXN6mqz3OfIY2IgNrs5qL2ntxQ
HfG+2qjcltWS9EdIRAeQPB5B843yDm1VjD8LFgNd6puvkB2uAUo0ir0Y2uyl7u0zq4z4O+p58qAC
PPraMVO/lMaI1Jo1Jt8/ZsocYhQ0s3QjwLYtS19raYoEUcTzF7rikZvNV/Ivtr/5Rbqh47lZ5Z/y
bJprjScwg+0/ZfXmHJszPmrO5B4ovTaPMmTJNo5Wo8zkI0dHzrRKXos92Yc0X/EJid1r1VfVzgX9
wKtZVDOflZt7xiazvOYAFBLEefNy5rPCXhr2tAWBtulrL8rfQ5wMVWqAKTgkIG5W0two7HwQuz54
sOs4+w99GaTdKky68ORnkB0BVCYrr8XkIOFiyDUNIE9YXhNoCFrrdBrWwFCFp8UtHJ14O0Y5CwYb
1ZwSQI1TV/T9UyxNvgFL2bCduxOI2Gy3wVcyWf/USWMCgWt+pkFqJANhGIq67qlHqw2Z8b6abcj3
1SJLi7Z9x1tEvDwzWxFnFuSHztIzmiv1hJ6LfeoXTUBdahDkBTFnJK527QOwqTwECMQCW0mJkO0v
a8weasK/1/jbp1g1tF+rHtyT8WhXj1pmnIibIYQ66T5DrdVmUDcFNPoSFYuWtxqi3Y+2nE46xF83
eDiyUyyiOGi9yT6LrLRedNClz7R1HS+PYKGs1hFQc1/ILcxr+2zo0c4zyx5F9e53umOEgHBFjZjF
favr7amNem+tR1nyvSsuZW35b30G2tWpnZKjXuT8UU2k8SYroaFjAi5kJZl7yHKs4wrT/Rkh4BPH
rfyObKkMetuP7zLPMCDmOoFl1ConiChn774OFFk6yDHytYHkaQ+GXnB/2Pp6oCsLR1XJOw/hAlzN
o+rKir857QAVdw9lQqoBKWYX7QQAvTuntZGU7fAkarGNAL8/m3Y+njP3NUNqXfGlzX+MuB3XwkXQ
lf6Wedyn91CWUxpcd46vO285uHYhpijfzGnQgy5LJbT0Irlv3V7b68h03iRKwgPk5aav9TCciUPb
52DvTEr5ptc55CBRf6HJtHjiKL1H6TauoqaCbCgeyU9a2r3bllG64rouNpI3YAay8aBEiUZxpK8c
unl+duvm2/yN1Y/iViD7Io8i7vZQLEif/aI6l6XmP6UgfDriiaLuQjm+KXuu421hxrF9dBmoUv5t
n5DIWJWGqPd4/A0XbPiHy+S4EvrQdrnLzCpZ1foAEQIaYXEyrdraiXelHKFrpkEHwfNVUEt1FxvL
8nEPbFtz36tGgFgf2QvYqEsDi60UTGzr0OwDQrkR3g1n4Htmu+GB8G2LXWPptNOBHV7lRNO6KFv5
VnOP3JrY8A5Pj0gzzBvPHG2TqKvIHd+vyPa3UQBLQZ8DrOQuxX/P0UPqYCsmVj03Df9pIcr4M6nF
FoE4+WYUYbYGfmq8dp6HyJ5Rii3PmRuYfNJWoVcYZ48YEShQTH0HETnsc6IjmahhKopMV0hTQMu1
miBEC/DqNmUdqpVVwR2BuMgGAgDo31juBYGc8uqrxy/vzK8mlOX2qe3gkVxpQ3awdQ1viTqDBnov
IhtiOkb6M8Rd4Zmu863y43RtOE5x9TPdO8VTKTZDxzvUeqNeHGqeP21R/B7Lvn3y4qTdhWFZHKLC
gVKaWow8JguK64lwviG0n65DNvE1071xDwpBwqhT43Neb0LmmBvqShTvPbjvDrbl7NyiAFx8bB8n
HqK0P0uKA3IaKDCEwsM9lEHebTW7aGF64LG7+ZtmRWjhVasGJ5WKZzzW14AsSu0R0TX8FmQSVWuq
/c+Qutoj12viFcaaexApNvcxgjGzjbo0AHR7u7cCjYEAobd78xll4P3RNivFTe0hfNhAGmLpuiBQ
xO/VuqRWBIS05/pBphjGIdX64oomemROm5/7MQsDYvR2/7F3pZWfS0vJMyECvwGXbw5RwmqF29b4
Dr6N/2LuvJYkRbY1/Srb+nrog3AcGDu9L0JHpM4sfYNlZVWhtebp58OjuqOyWuw5NjfTVo2Bu0NG
EOBirV90YP7N9N7p5ITWCz9Eakf9k+7WCA4tXe0Ufm/bhygaW2YXPoYG4tWdTyKLteH8Seg484zd
9B67mO/lCoiBRua5XLWf89jfBtoMx6Btk4MYonBHkoO8njvTL5IrR90GUkiSpgcjydoPqkXYRmIf
Y863YrKVrc/S862mj/u/PFbC8+TLYMnYrncwJdJwoWxwP1O3tKt/PFS1RPyHo7r/VTT8qfancy+N
++VSlat1+zmYT8NE0hUr9OpqJAKwy2vDesqBhGFznM9fCv+uHAf/qzVX3yzbdd92qcHKMhj9a1Dg
9fmcLiu1bT7BVFLvmz6Jeh9rYUHsaZkDdcuEZ1g2qTdba11/vnCmL7zqEjGJY1Zh7iNgXg8yazAo
nrrvTOxLOzwZmJv32VuhNzrP6VCjTZNZu9QGXBwlVXkDCT7fAnuq3tWO8aKojZp8odtKvlzO0aM5
3Gi+/bGT/JiKtQbCuNpdDr1mrHbYI4e71AmCa3uCemWP7xX6vSh6rOlCf7p1hTtcmx0Lmajyjecm
OTewxid9NFZkCyoQIrwSBTNMwsKivFY2NNlyaC+Hqtbq4XaqWtaK5ltV+1fnJjIkc5HlCKhq+S3T
BOaVGNCa1eheVZ3OVHMpH2qJYMDUfqw6t7C+dYnjPuJHu0HhNsgewmAhMHTRNUrdtnjJ4RBvkNUQ
d1qJ69+kOcnbIC3qLU5S8w2Ur/Qky0Tu57Kw7q24tNe9LcOPvZk/ZmkhvkHsB9/odV/C6vfTnbAD
vtEnJkL+jBXoI3iEYrzs2m57H/TA+E69/qrcFLncO2V9dh/yJjO7h9t9lecYI10MibIybPd2FyKG
O2NIdKkwSoHhh3aPgg1KVCWofYIrq8qOhit12E7F90NFPWR0+LF2en2oamMdetjfnlvMYHSqPNsg
bXttN05+9JYJFmhEHNncKgtv1LHaLE38Ys6PceJE1waTT6VnEHfDV98uwns5jOJRn5NbJYZg5YO1
BzYa71SrKZu/wtIL7pnbnlupYnOyaDWmtFpmrn9cC/2Kc6u8KeWucxtrS4QSgPBY6+8jC2043mv/
IQ8b9Ljp/G/gyJCD8vuQoMtg3cxAxTFHbKzHtmjadWHk44fYs557z0m+mlXL6Useyk4rlkp68kV6
GK2Oga1jyBbwTgcN2ijDRJqkN6Ib39CeU80X5wllnxjZdRGHz2qaphYILizXlWv1yUlN1jzBMwgZ
vtwqNS+l69WNfnqj1QwVi/KXKm/HDmrHUi4Gd31pqsqx6UwZGLxqhWDvvIc0k713sBfPDTf8nPnQ
oB202G7jNBxuXQjUQA3a8HOMNYCto71hOpG/f31mYkTzfZ5Z73NmNjdIMOU3zHrzG1Yg8cEetXeu
FUVXVhztAjOrntI07u9l4gBoGXAGHYm5rGtf1w+qVuvt9joI3E/nWn2SXxrIH1dMjli1SKFheUmE
TLVVG4TrdvaQa3fqKKo8ufnlX//17/9+Gf938LW4B0YaFPm/8i67L6K8bX77Req//Ks8Fx+//PaL
8FzLtW2BhoXtoT4ipUv9y/MjSXBaG/8rbNEbw43IfBJN0Ty15gYDguxLnPsB3LSgInTriYPlLaoK
MOkf22SChtt1zhdS56TP85de25zXscEQJlcwVvaJmmENtt0fgJrZ6a2cw2zvKl057FLFKpyqaH92
GUyi9tUxPOLbECDMZZoRJ3a8IRuTYRCCMpHaBIn/Y5lqXGXpRucZP2FPDHp22dh5Nt5Yy2aM23pX
0OmhyPR7bVp3HxDTzw52rzNjtzNZg0dy+3MTda5qrC6Am4K++udbL8w/33opheTJsm1y0FK8vvXI
4xXa0DjyqR2i6UASOAA1ZczbTGjVxzohabJMJ4YZHnTlivpetZBwnqBq68DE/rpVnfvaKQvdH64z
6IvMhjV2mBVrJ9tuwo9pVJub2EqGGwdLzKuqRCdjIjf1bkb0mdsrvyxN0Z8G47001X2cRoJ0ulav
mVFPd10YWychTPpcKA3Of3guPevnmyN0or7cHQE0RNrSfn1zBjepXKDz+dN5ki5LG15+Id6RoSge
cJTtH6Dqv1XdYdTk2k51eepwaQVcK3+YSryKzdB7JgbcbaWd5aim0TGFeYNZg223H8yuvnGWOSKD
4mMe68V7WyuxDCoHmk6FuGqc+1Ar6nuA9jsS9vZTsajpV2jbIneQ+FeqDMmwZN+W6D+qWnVCHY07
e9HlJ2qGa20dCXh7VrYmOBUfZydHtd/PoTyOPpoZ1pDU68aHRRi2T3jX208/tRXGfSPNo4tzx09T
e+UwZ3a2d1oqlf3c3AewkwaCHkx/9WtDRF/rwcvetMuGSGFZ2zECYBxkkexXPdTDU+aV+RuzM+qd
ZszFVtWqs4chPZ9dIN57d443itLUt6Zokx/E5fvWWXplo92pisrUw//wRAjv1RNh67pr8M/GMduB
huxYy+v0Q09Fz2JOSMkETzZDFPZx+ng7GMgrK55hVL0zvMZ8VpMwofXjdWD7460WekzRtBoryDi5
URawZ5dYZR57todVu7VXluWqXdzeIkCAeO9UMeYySXWlTlIV6vBvy84XC/TE3zeNC8pmstz04Ayz
caUL17hSe2JMrGqVRxNoKxJF+kG48fFS/ac25wJRd/v/0Pe87vaXm4kAlBS6dD0TITpPvr6ZSVjr
Rprp/qMzNhOp2MxbGfAX7s1I8wB9Z8a2T738Y6HbWzXXVS3qOoSlN4gBhVuEZ0kjli7c4748NOQZ
ln62XnrXHzaQjG76DvM2GqhiPD4IOhkh4bRgztd1YiDvaurZg+El0UoFW1SFnmnfK8jOREQJkHXX
RJev47JEy8b30gcJzuWf74rn/OkRs4Sj245hIrmrC+unu8KMSgR5m8pHHbvcG2sxzEDaJAHC5qBb
pTRRAxnHm7F8iOScbn6QXi4wNFByyaoM/TyIsS5S8kpa2XcmcHCjbDdNHWtocWfNWkEBCxt5DqyQ
gyt7QQzGwd7pSuf9pVUjQac5OtaNwxIaKv0YUYxICw7qsFvKBheGUjhZfypT7col1HRuvLRTZVPj
MtUW2sd6kfdeOcEsnuiG8RUxgxilLlkdVU1U4bHl19hwqdofWnuiaTDIFd512JnLIzB94nEqd7HZ
zIfcBqiylOvFKOkjCCqimsKKH8F+FzC+7a76xhufzIVAUkJEJnXLSmk5WuqGCQeltCUsh0VYGOSI
zg+Gf8Tcu7zt2giZ+bn1r9zM+ZDmXfuoigqGrk1KDmOnDlWFkUKh0o3nf35GTPtPr46H34ZnYC7g
2YJV+FL/Qz80eTrD3WRVj2FoLFHn/H3c1NHnfAB06I9SvyfzEwHPAwCMvl74uUQRg/y+/7EkrbTD
NxWVDEdGb16f6dW9zgJmuvYyLYLjihaLHOKamBRyterQjeZtWHbzUx86qIoE+S5ajPXKQitukIkF
arocssJoD66zqNwsh1mN+Gjl2uNBHUI0+n5JdYgV8jYCarZ1LZ5yxQiKfLPZRrNsf6BewxZnZlTX
Z+IQgar5mAqobmfqtZ0hJIETmHGmXuM2V9z5lv0D9boMxmbbDVl3/hPq70wQc8B9m4nz0TSd7kGa
XnCX9PBfR0g8H63OxClc17NrEArOGyOojn5YGh9RFWl39Kn+XjWLY/TPS3JdQ+uCd+pZQahyKdrn
y2WtYCYCvJyuLlt2RUAovrxuOjGDG8W6car68A2a6wJ8DtG62mmOU0NGAFqBs0b9IvrC9ClfZXPl
v0362dz42pje5WBDD13Rm0d1JbslA3i50qBnwaNXjpCT8cnq/XFtYhpHcBpusrtsVLldt9O2sa1u
bcj5e5mqUO1GzrJ03Tpfw432mFg1d25ABCUXXfYJAfiTcoZs4/bKHmfvIyBGuY6dKYQ/gX2q09bG
YYwI2BumZfEJ3OyTGzWnxs/fQmZI7nS6w4eJhRGeFxhc20X/hjxXgJ1dULwpsrnBJqDs9+pQVml3
bHqA4+oQE2brvmn0XdxZxQMRdmNT6KnzaFZFeqdXzt6YRudRFY2R325805931lJmiqrBuePc3B/S
/NYs86MK1mIahLphKo8qYBSqDNlS1o4O2OhehxDOZMlFuu2jlhsPUW0T1Cuao+XX1bfeTJ6teHbh
vDb+mmW6uK8Mq9mLtNHAA83INcDi3JVRVzz+1XXS5DhmZbUnYNFvqx5LvDwqH8uFjQIMEpfkhYiS
awWmjU2a80pRpjY2xgGqrZzppdyoIic/Th/cotjMUzG9jRMIGm4lDXItrNiZ3QoIGgUD6SJuaKfl
BmLReBrqtiYDN/RDctPERbVuDN17QJ803FtuGeE4U0zXiUl0Hkii8yRNEgWyCN3PcKq2aRaIb0Hn
XfUtGRl1OnAA70EEYbQH0DTv/rkntH4eLZk1CN3SGRikYRj0Ka87QsJQVWuOWo9hvEGIdfBJLynK
AHJT917YGQekwoiIqLIe76iw7d/MrawwvEElXzql8RD3OfOBocpeCp5KwGXi/aUFGP6ARLUfHZxF
YkXprHSIrLL+6b2tElXpAsSP1B4WjhjjroOmyc7zCAv08boTU3Lbha15ryp0MiD3/3wbjJ/npctt
sHXmDct/UqoV9g/jgTOO4Lxdvbv9jml3vIVJyiuv43yMiBdhAMuc0cu8vPRpYG3EaFU/dwbqjDIF
5K/e/rBEz45MWbz+548sjJ/mOY7hGq7LL+fSeYg/rTxhmhoYDUbx7XlCP/tOjRJ6EH0iJpwuQXnU
dpJ95fn6/vdiNcbXBlCqPxcH6Daei3Wriz5htXFp3cSts7GjKkejaavCnJnjRW9NGy2XIt1OYYNw
MCmPTZ4Y4aMWVN/3MEIQm6GD5pEHhthMy96lXY5F3n9Yjqv1wyUSYjOmswwWLCws6Qmd49eP8zDN
Y1TPdnKYfKhe9trClKWfsdp2mGgSQHIeh3nAUHchnAxdcg/orX53aeFrYiY/ZI6rIfBxbTShMkTj
iJVTiMB0ypgDC7QIn2w9q07DUqsO1SYgETzJMbgOhY5X1R/n54OdwBM2jM/6cPXPz4C5RBdef11e
XtdBJUSYjgMn6/XXhWqRTWSygsOZw2WV63NEhti+d2MGOYlLNFTqZZPMQYMOOOX9lMNpQ6B6lUhU
HIOuR5hPdwhbB6a1n9ByDlkvQN394fhSrzhhbn1+mv/rVQyrUTGtl6Kc6igI258O/73/Wtw+Z1+b
/17O+qPV63P+zXDFv39schO91Az439qfW726Ln/9+6fbPLfPrw62OTPQ6aH7Wk+PX5subX+PxS0t
/28r//VVXQUm49fffnn+kkU5qHViBC/tL9+rltidCQmQqMkf0b7lL3yvXu7Fb7/cf83zBm3N5zxi
knu+5g8nfn1u2t9+0Rzxq2QNSCRQGJbuEs775V/DV1Xl6r/ahmcg6ytN6dmWwZIbMcs2JHBo/koR
7jiIfhieZdn0irDnlirL+9UxbFMunYxF3+iKX36/Cd8Dkudf768DlIap/zTOoM4qBCt+QzeFYxg8
r6+f1DSzmjkr9elAHgak2jBv/Sx+EhMUeh8jjkZ6O1LUd7jIAvcj2036Fj2rDGefJk/tg1c56WNp
rrIG4fgZYei9Rxp/KyMB60+CqHBGnfxESswAMtQDvpvNloRruRnDsd64IarI11mP2E7tZ/i3dfxv
BcE2sMbHcRiLnWe8J1pKdjcinV2IablWAo/K0tDcgW4nbqvU9u8Lwsx9dAQR0uNBIRDz8sJDFAZy
K1IZrpMcZaumSkqsOzscjxeXuSYJ3gPLQIRds7tT50FnrZEoR4SmfRuHj1FcQ/X1mJy1cU+A2fmI
cXG9N1BRm5rg29DIfWMZ/pZwK8BFOBuiMLBRYcgGnp2eUDydoGcM0T7rU31dSYsU/ghiAQY/qMgo
N9esh8muYaO9mcNErlGDTcBw1p9ZaH0LfbcCfK+9lQ4qMjNahatuQhW2T91j1odiE8FhdXw0Yb2Y
IEckmpvEuhnG1lklIiBN3UdrK/eGtS8BQHXCcY+IcYZrx+tQETNRzqwJCdxO4eSvQBOeCglrK0AJ
0sDiLGySa6sXNxbi0Tdgt5fAWtNt67LEriId0DLE62IBtic7qzG3QCP6tTORwZhK/EG8tsewkrAL
QQtb2xO8fy+IkSDbPJH1CGI07Uq4ysUMfXB2mjdyLq/6epgPXgkNsF8lrp2sdK198Y3iuR7BHo2z
vOuwSbmzSXhzUydno+ldv26b9mZOU+2YFsEd2sUO+MvQvPVg9I+F+Aj7or3zgxLvbK+80nr0BTzH
OCC3n26G2d1bhTa9wYwahTfSAnEyeFfTbDsr4oXHNMDrz+/8t6M3ZGtZOM62EWG2nVJrtcvbXF9p
mGOsTDn3azeoGsxTRH/IXHM8EJDBINEZbDBsX+oUhd7IB1qZNf2e5ePOzrWvVQI5FfSzucIaeJUF
ATkhdxcOmnOM534D2LC7ZvnT4Es5ljucBoxrTqkwRuQ58VNunKO1KFaI4L7rg3mLuV93nMseTGSP
IG0YJgd9LKcVEh6ohFdtsAab8WH00P3vTdNdixFLaqf6MoCJxomhefJk4W5IMH3KtOE60/OnGXuf
VQevXLigLYbMQbAlkVvdxKvZ6K0PXp0+IWLebPD2mDcdHve1r/FVkXXfQxi7KZ5Z5U6rfmRdN5lP
U6RnB5ByD57m7nSjQlfWNDfNlDGnjfw3wYCebuShajcieWghDGLE5t6pkqeJafA2a3VEAoz8G6sK
hOWddg2G3eJ58fUVvFfXCOprxMzzlUsGbk38OVxPeXPFh7UeuMufo3g4FSh6rnM6pG1qOp8rp9gX
mVfdWZ73hrzbNYKH1gZIUryRHkDaNnmLFOT1wBSNqb2zauXi/fDJGPsvCdn81Tx27WaSi8iVzgyr
bKst/TdMmS6eV+idxh/8yoAbbiNxgez7jIlp7o4rVNdXmRRXvtsXK8CVxmqED4xhnvhsyXQ+GVW4
y0dUXAYUBBADaNOdbXpvcqmniBNAm2Ua5+x0EQGvR3UqqXiXKkNnGht0azROd3phP5CB7m/LEaK9
SQZtZQhnT5bj0FThKpj248r08rdYInvHIqtgI0AYqFiAjitNp3+w0bV3TfNQmzP+mGjr4qXxwXaH
ZjOgRLhfMtFwZt8XaWkg0N0REeqn8IAdTgLv0q4P3Zi866PeB3y/yOjm8bCF9kw6F7BlazfvZkFH
N7RvCINNcG3d4GDMdBdzBgC5Mvy1tLK7CTKF05toDQzTGj9CZ1XE09sSBfFV5LTu44c5xcUHA+N5
O7vHqUeNNnPs9agnG2dMovWEFcLa1U9WnOrXubeyQaENA65XMxHuVdcFxU0iI/gX9ku1dNeIDG48
iGAbL3NesMg5mHnm7zVmcITvdRTOW0GOKNEADQ0nTfqb2bG/iMx4ZHFPoNmPtS0oCLib84T6fvR5
bi08VKL8fbuF34fHF3pEegBDxzJqPMQlmkQHYFWfEaqutnDX9tosmk1ZGoegcBf5lO6oodG0sgnY
rsx2YwXWt0rm7xKbDmOqPYPwfLTI9cQ7pJYBf9g6shVeCgYxeTSLiUehNb21X1tPlhnd2Ph6rXBD
7Q5aznvMRGTf6yhCkaTclI0Vb+Zu2tkTlFMUWIoKRnuZJeuimDCpbW+BEzxUtb8TmVmtLY+HqJT7
gvhAFaYICDZTuAvCLkaetD+2+jCdQhP0ii3lakjdJx2dknXmmPPObrVxNer9cXZdc4cON0Nxipew
v2GtXa6jnHscyGJfJUw8pB881MYMWjjcirB8GNP5WMQ8clPegcb1o0+9bts3AbZ/cZfwVWxi13UK
N6kawZ96GKd7+UFrkpl1hoFVqOfwM7fusPKG4cXtq3hdu3sz9p+DaZGQRfrCquot+ezxpM/FKqmm
l0RzA1TvgoifZ9gbHnmmIHkZPDD1MpMIw72PJvfFDjNj09XvGlfbD0mLjgaehP08beIKQ4t4Ea/2
14bjXbUyvvP5gG0eY4ja3WhC1LjXWjdVAHQ1ShlkHZzIc/qCdeej/dAQuUKfvVwx29inJe5q/dGu
K4ThtQHN7an5PK7cLAoZiCR6/LV7bZSIPociwE43Dq6zFt3rvn+XTBnucqOLRjwPV2tZxPfDYB+P
uVgvjjRBUbyvOyB9Nb3bGhfTfWQ0bz3kQliMJV/MsXJ3o2bdlXn/do7rAkOHBNdNuwW85Zjwy6c9
Dze8dGxkqxJV4gFxybhKN6y0H/MofJtX1RcNYnqS5SMKP3IfeLjVpS723Taaa5mz9+GnyBA3OvQT
Spxh6100rqBNb0sLmFlm4+nXSXDnftzDmoHiSpoDe5ygDLbFACdTbdDpgaeSZsU2SVoG3EGTvJtV
evQDtNjqMv9xo8rk6A/nCh4AppyyT+jA0+qU/rHB/qA81eR5jiC4J7wvTjFrxlPk2KiwqGNezvTY
txGqQ1lzwoiyPs29RNi4xCzZj1DLisunLOnEuo9qbZUvTpdNUH7fJCh2nw9VhV0OSDMsX0RrTTdZ
+Qvt1Cv6/BQujNOpzY+NMJq9KneXSrWnNqpF01UvNmmC7aVI7alrnK95uZxR+oyS5ZRgSV19nmNp
4d3xFES6R/TITPalltySIbCtdeZH4qQa4C6g40AANw6t4gQHVD6bO+fsnv/Ecux3cbcmVJ+uE9fK
TzXm6ac6w7lupXZV4WXzU5m64k9lUNU3WWPVh5/KL4cozpO8iolQwVFPNmGowT8WZXWql02QhBU8
qYEYpzoGlPUuLSdvOyy/6OVnjQOzOKV6wW+rfuZ0rOuZ2T6N5Di8y5LUR+lnKdOdoDg0wttcTlZ7
P12wTkLWKwCVt1ael6fLRnf68gSp4HsZGFaSyg5iheojqEsl6hlTFzzvBr58byYEvcZpzk+dVuUn
tZfME7cWw4VlMOm+9E3EMwMocDMPA2+rzJ1pjRVTdpJFegyMJrZXTmwt+OLlZwuCirPP++rex5Le
vLBbf6OTMafDWn6+0hyLk9qTKDaf1GZoUYLP9KM5iwRq4ljzjdRuUEluoxvs7UpL+Frte/UaqY3j
xPwK5fJG5Tb4dzdiUWOUnr2ePV4d0CDNCVl0XqLlUO2BGK9PokcCY62OPbABrETbLfqq8oBi7kfN
c7urApzMaqRkSpr6nmIsoMv6jW2cwFv6W7OdPjWVv08IRD0azbWY0Gh3Izi/tf+h9uv0hDVAhN3a
aO4w66l3pePH26g9Dbko3+QFKZfEzR6QUoayGKAOFRb4YRQdImz0lyzmJDYYxbzMPEwtWQlEPVch
7CvAJWl8aGb5YhpGfOg7iZ06TuXG7FgnO9ZvK0I/G2/RampqLz4aI7OIINGObtNFcN6Rlxs6+O1G
v6jMmkiFV3JxwF7UfEtLJieyn6vRDso7VEo2wGHMq27sF+xgtAMHhjtPUDeIf5vWpgqmhCBw/o03
/I1goD/WHusyDfmdQ6fr6S6Dy7VJh00I2Om+bXQ6MCmDIzrF4sZDEsBjVEAquY9uTYsZoVFj8orR
fZEdErPFqXvh2pTL45ctvTIQJbqsvmZoUbuXwp/aqFpvYdNf2hWN/AhiEniX5d2ourSSkl5maTb3
brcrRvPeL3jSZjcqT8ayUYfnDcuStZfCua07UZ5iljMzKiiVPIb6HrFPnnvwuJtK8gZqvXc/6nOP
uBjXaAaeY7VXJ3p5SuoZ683x/lLngyff9BoME1VWLUt8oGZX6sRuOftyicth3tgTajpRtmkiVEmZ
vYbpYQqabZK6OcmTDGSd2r1sUjdu9jDCj3GK9oqwc7Jvy6vAw847ksKtZAlqnMsuFWpPbWTtEVCt
86Dcd7lDX8G5ahMk07PZxDodye9FZVMKaJmM+eVyv9R9iUuHzIYvrspI5zcEQHedaoa7A8WHrd+y
kUDDmHsvP3aQAWFZq11zGZfgbr43LLRza10zGUHZTEDNT1A/goXs6a6BPfqbLuOr1XZgnoa4NA8u
Eyd76WCYl+M7tux5yIGd9y5lwjTcNepPHlLhwt8EBl8jX4Zfb1BfOamvKnLAWLDND0UW4Zsyy1UZ
MYkcphtEZ+moer6l2uuzbNqn2nAILLM6CVlOe7s3Dyxcg23Nq7FikQO8XH2WWXWIxfLZ1IepB2Hi
jA0YR/31UU72riitW6vWqlOMqv3R7T9N8dCdhg4rkFI39/4yQJoyqnfCdR+s5Rs2anyMk6C9Usdj
OqKa1fhevI3HIEIfz85g/QZEhEVaj0c3+dounb/axK0nskO3jAiAOurmKsANau/pKaBzytSmaZN4
VTvcbmN52NR5qqKzUQBdpWr8iNW2S+ppE2Y8Wz+0Wi50+Yvqb6nT/7YMMTHGlMsV1J4671J2Obxc
5vLxLmVxxcvqB8TMGid+51+urBo72cAYdv7sl3PC1A0Ps2FuL0XnJkiBETWxW0RqSTuecHVG8aAP
5K6skzsz5X0vUFuCJgwCDb0q+obl6SN4FRYHQfTkpAqLeXw7tC12zFDkDvMQrB00705FUABoqS0D
9fzlkVFPrnpOLpvRcW9rPzJ3NZlMfTs8xFZcn9xFMiFyGf6HGUWdGfQ5JMtCizFFYBwuY4wlV8by
edSH0GtsTUyZ71x32gaRlR2k5jQnJ0cF2XXLjGWBEZ34CgSb25OVVdExFHW8cL1gsOBn0Z6iybhH
UNGL1gzZIIYSeBbLNRjFZ6QHZrvd1zhKQDTs91GbfSNqXZ0zQv+jxML/S87gVSri7zIU/z8mFoS5
wDH/PrFwl6TPYZG9TiqcT/qeVPDEr4J1K1CQ79mBS1LB0K1flzwpKmembhpLeuD3pILlLDWO4cgl
PSkcSUb596SC9auEa2W70hSkFtBb+58kFQBz/ZS1pcByPDBwBh/DsPhzr5MKdZ+4GDIY1UmL0PAt
QDWDOzo5TuJtUj98NzCFLsdZg989mptOe4Kdaa2Lzhg3IXOjPGuHK5BAcp1rkKnHicezQu9Rj4U4
er6GdoJgDBSCqR0c321nHkPEpq6QlEDMGuBk74s12f7PY4Xa39xgJpdFhALceSMm4+CFXrIT0nNP
s5VhheQG/SbGVHBFRtlhnWC/K20iIFAqWLHomjz1DZpZau+yQY12NKPxNOk4EziedlBVJvPr/HxS
NSColWRBsyu05J0H/f1UTgx0aoOxonnySXlsEhtSqDpMsgwJhJm55KWxqlAbhJfMk9q7XIAgJzgx
O98aIxmSrP4WNsO81tyMeK+eZldqoxtddlXPvjywMNxKMqcnr2E4Pu+1BU40DvHSOenXgeG0R8Jq
63ieUzBgnl6sPA92cxU5u8K/Fu6Mnk1DbMe1gvzqsokN0g1Mz1yIpQQNWfciC9F7IYY5tlleRTK6
hgI+b5vbTOIoXOFus88TZD7jOrs3B/cF+gv21NWMoZeefkhn0OZhVCIg2xMhmJwHH7DWRg+ly4IG
mdqmwHasDpbuTvvYuay0rT7d9Sw31gYc30Mhs2uQ+cxOiWyABahMoh+mcTMOk5hWhAe4bYEEWlPH
Bz2cEozVrJVjwrli/mOE19r0zcqN/KZnCrnh09zgoHPoHHFVxxaEkwkQc2t+DgaC/9GIXQeEWfOm
0jg0ajpsHAWsG4DA80rrB3cVpf0TLkWbMfGmazl23mLUpBHHsVGMQ+YYiMac7obUaw6DsA5NmWe3
Ilym2lnd760h6CEFJxhm2vUw7UWl7UfRzkQ4w2BlZsN17vji2kL9GDxoc+WOhX2tpxGUH3d+p+q8
cuDuESwjLd3DV6GBjFmBmYjjGnz1m8mdrBtj+dRtE77rNXPa1VC2VN28NJDREpa1UdnX57cYe6O6
IdpmNSX5DNmKrzXIiPthp3vP1F6cucXddKqME5T5eG9P3Q06zbzzDZ7spzi20KqUzauyof5Yhwn2
nQHzdKThrzRMyg+TVu/MPGhPtVcQJ+GPM6FddlXhZZOHzlbLbFahugRltYzUhuAvIzdxpY7MZfBM
9Jyl0uy4G8nyAA1of1vBG0Y7jrxcQA8lzKsiBiGHlBraxOa2suR9GqCfoXfTKSpTbYelzC3i8eOp
s2eoeG2NjVEVmSmRbmEc3fE+Cc32VMauue3BgqmYzGBO/aFAKdJTMR0VrDrvlo7Y1EZSHHQf+NT6
JcUW9YRkyXAyl82QPgubX871rPYcOMqWcFGNa3eTpONBhYy8GqsXHAv7LTOPekuXQLBsiRBGZQ+/
UhoIqBZBtq0rrLRXaA/VCFsy50hl/JKMfb8Nl3lvvGymqPu+p8pGt9/HSWrvG0PLVo3v2pvZkIes
ldEBXOm8FWVTrRzfe7ZqL92poJb6SFjlPBtRbWzPd7Ib4P66o7Zmnss8XaQbDLCGw+Q51ca0Z2PF
MFYDAmYlMPJgryvEtdd6W6RrKyhMMl39El74I1bS6qziJAHpyJxPjZ5j8xAzBbJAnul2cIjyap92
XrjLNDnt+rh9a82TPFWuO+7MIn8jfW561FcoYUIPWeu+May1Sc+X/A0/Y2t5myGSNWs1C3m9ZiYq
nV83PYkZO9LAKfbeERFno/s/7J3HcuRYt51fRS+AG/BmmkikpfesCYKsKsJ7j6fXdw7776zbaoWk
uQaFAJDILMIds/YypXUgVReqLdNdW45C5aqEZToxPJdrUwOy7CZKtakUNd57xfwXWikBGfkodFX1
0KtDvZNAXSIQM5sorNWXgFo4iM4rxzUTW2B8kB0wE4LIqEO02XQyoSnioN3O26g3FmY1+k/YKGpg
EaK5M9bunoFleGqmzjgMA3jlu9X9jqDsnZqCbLjNqtCLOr5u8aaWqND8WYsNP3btr8RNgcPFkegP
mXfWHvlY4ugMB9otWmxKk+kQOEVaH9xJTw6WQfLgcmzKhUT2YhJIvLIG7rJgILSar3r+MDXzeJRn
fDl3uTnK6SUsmGtIoe73ZejS0dfVcD3IiyIXEpyyZvsq15fPqdSocgjE0hyNEkNYHcwKyOikF4mz
SZuYbDSejkw8oJklaIIU8VrdG4KwWdNNzJz/tN7MjlExdtZ2XV8OqOwp+FlVts91MjMHewbE9WBd
orSjzGabwwkupJM4vCNaS51AxcvYSk6LxyhAHeNHtaeBQKcbBV46tZt6doYDQsdt06xccLFg9kAD
xoTR3DhWHgd4N6RefRRRcRJbKygepgQzHnKbvqBu663E3S6Qm1yT+7p1uFejtt/J5k0uDNHsXTYl
IFckuBRHkdNu4yqibx1qoBre/kjVaA3kqly4AEGgvA5qIwzIU9QWm1rVSlIdgMjloteGbk+wykm2
QcVKkx73iIZKPBY7fUTZaq9Bb6o/voFA0d7Kv+Ufm2uoKvvSLna2QNYdz9fC3j2GWQ22MzYLxA03
f+0sAs7GflJPctEpiHy6gitSqZGJyrPBxKO3vgrGXwFWyfFZNxVmTfVM5e5JCe1M9UvxZFILCSp9
5F36BkXl5BFDl8J34Rn5lJCAnMJGOdbWJh1jbadPCLKaLECoECRuM+06AsZWvzGy81B1+JyJqbAu
JtGFnC7LVVNsy08uHwtXoGEwjpfP5KHyACCV+uiMPwwx33Sm1EJtQFsntiREKksQl83vNZC+o0Hk
/NDYFFvkvirDgnMjr2Nt2dV4Tptqb5aOtTc441Kn4GGKCiiUAFKwB+841oq7j5wCVnpb/k6KUTtp
iqGdmroiBMvz7iXunAsQ/BvWFmtl0jKXvcDSl2P+bZ/TzRMpDVH2jZrLg+WiKJ0W46vxGzC//Pzl
CLlmi4m0XBtmnIiw7aS4J169ui6S6VauNq1dar4762LAXqT+TIOO2A/XDjU/zEZFs/h3F3rZlGuY
hsXFRn4st2U3e9ksjGZbULw79TPIZqmp8zduL4H6dlyYhUsIfxLvERRHkpA7ILZY4E9y4aozme9u
P7iHEYnKZNTDlVzMxFhuF3pkgRNT69Vw1Qx1x6VHFnP/RQAR4VqF3SEZkTgJYHBoDubC1bDh96++
XJ090RUCwlWnf370x1EJzjNgewUwlzyqDFCt18jiaH0C6RFKttafbqZDoXZ/fYIKfW2/LU+ZtTTF
QR6/ihcFE2+AXrm6ELiXbS6/oncWTDFnHvNzVMUZRWQB1WoS+v3+8T/3XH5S+pLKX5T75k53j1jS
yN3/OIpQCnf5/uR7Vf7v33+IPFRuJ43DUXL7+3+8/JSalo2ve3Zfnh1noYEQqKX8v//xV3z/2ZeP
L7/+f7GvKs6p0wDQ7JgIHddwWTrmoxCrfN3ewhGpjfVAkfyJ4uvsr8mkb2etuTFTdd32E2XOcS1f
0sQdt5VXv2RgVAxmV2gfrWrutdC567K5fmMq/MUQ/aN34MassZ5um1Upd5XO4agGIr/QrcJPuvh5
tkrIIUgpT3gEbcx4IJM0xHanIxAiyBOv3/VV/2RUuDQR5zxsVnqUDd5oT+vkTtuhUV/tCqfcXtMo
Tjtnyh5nJU7aDVIbROPiNM2ZWcCE/Wmu0PHZZA5AjwkaxqfwPVKkBH1PuF1XxoC+db6vy/53iPEc
r+8U+rE6vuv9nAS2/ebCZN44dZoFizP6Ztvulln7YSjkO46k8swDA20X1oOtGEdnsE8Fr8sh67JT
rHDd8s48V1U/0PQl7zFUoJs4/jUtn7kX7nEFDNGTKuMuKuPXflTLjYNDtNkwIS2r+RQh9zf6+lar
UWgkUaNsumj4ZYdUsNEW7/UQRIIq2i5qmbkNbf+qOPYvjBFbWwAYxULfyldh4ywP2UxATLaz2qXa
dHVBoT+3gzg3iFjI77F0ghtTfMJcCwaGXLfLkH8ULWPdpiUeLlHvmoVaTpUY+oY1nMCQpu8yc6j9
yP6xeq5KLLHXHStkKdiOwvJLjbkjN6Lfz23DnbWVYhs5RJIiCdh7bv+hrl28ndvopZu99JwpWekD
nJBpzfQxKLVxr5iZvZkLK5hbM99ByyPCxXA/Up70U0pP7ZvmuO7UOHlaZ+0ZN0TASF25Xm0GoIVw
REa7sJ/78ITxNPEK9Wwcpkh7dHED3xs52TaYjTwkpvvo1njgeBqz94js5F6LCANM931DWMuqK4EH
sLENueT7xPb2ytTUQVRAgUvSEOpAd8W/BjVjRsTChJ19nNDAiUK4v1JiOyCkg5VUbdMKPybLzE/E
Q9x6SasewdTbk+qkV+q4LLfeomTHggTmujFRxfG8alpYYadm78em2WoVybnmtPBwDquxm3V4Zpie
3ekpnueR2Zy6vv/UxSDLVZ35ONWviunSrI746xs1PDrTBamHLVeWvXXtrpW+yUdgU93L0rOpI91v
Rueh9I10UXdKjsiqtLI3gqc/icJ6MF1Vfau76pUYo9JfxgyruAbvpWle2z1eMeO1ql4nnQmpdIYZ
YOoVpvBjQXdAfFHYzjdVuTXtofenTEO8OXR3S/mlrsljtXQUp3SXCm1M2/ck4nS87KGtq2MTzSYA
lvKLjJCXknCjPI5h1XlCz+t2BGPY/T7L4TZQUsVrcux+UbWytqHpPcJ86g7NeUg7c2+aVbVp7Ia8
pWEWIU046ttmyOtmnVZQLYZ5bjApRHMSVnLVYZa1Qc3ym0FuukGngWcfjVNVjF3Q5+k+GRyVeHrv
VLjxvKus9AbTlz6wo+wH4SP0Ad68JQOn9Y2Kls/Bz51KQ+YjcWp3RHG+FiF8shZBMubmh3hSH2tH
CU858ZqxgxV+35jnDO7jvTKbBlyWKds5Wfdr6j1oFbRR0KBQ0iU9c1xzZhbddzeQ2O6i0cDzw94T
SfOEPAFUyi77raurvyDinq3F0ClIJR9IGHzCglQfrSee5Dxfu9Ibr0O9fTFaC8MfFf+OZeRC6y/j
mH/VSUch3mudA7xlwZa1zPoDmIJzwjZhY2rZuxfOh9WunrTYKTddlf0aKidCfRXnyI7mfhObRvFY
2O6O6uwWk7vhLneuOqOAnlzlD+OilduI2l0wRSgR+zqBUr0Y1BTqPqAoWgfJ/DFE0w9s+n1vnZ77
KD+BX+W8IPmjl4zPyiJqfNjUz118XpT5ttTtz7Hc9dCt/MRJT95oG0FDynrlTO52Vr+muCZgVxu/
XK08ZDE2PppHZFu58vglsPmAMtcbTVwg/KmzXR7h2jJ7BD9kZkhUQeHhdVeX29oodcHYRQg8JFhR
BW5eNfC9RohWeBYNaCc2EVNPl64q3+NEfZ3DwA8ML8L1PYEtq5bar4Xy5yZN3kyzKbdWRVJ61Y1Y
mPaar0IK7vQM734ShrZU4bb6j9FpdD+sM+cADlVXIwX4wSTLIQlCNap4NhZ3szi+jW2u75HE6iMN
ezet65Vou7l2ga+nKtmb4fBuGhmc08XdtZN1HhA23WgERLQqyprIMwmwy90b8GZ3l8IDZYrmldsB
eHiTLPV9k2sHeuEm8HpzlzqJEejp+lrFyDGbtLeD0dbLbcygcTON5FMnU3ZPpiISajB2I54/cKNW
tyl3pCP6sI3XmTGj/luv7iLUVj7BXdN2Nheawhc708/dRx2nz+aqfFAPak4zLHcfUmZ2ZLp6s4Sl
zrAgvjVGFOM4Ruyt+rYotTsX++Nt6aXNblTmYPWI2436SCPPnsY4DnF5Go3nvsGhCn3YAM+0ejAV
49kJaSCzpFbv66gc9m2ZGsA8ygPkeSw1BgjuIwSLocfbNq5M5KophNXYU/crlIQMliomMuKBWK9g
FN/NlQpYzS0rHOe4RAutA6TCQHOcM9Gd8bGqautAwscuTH0vzLNbRn69Ty7bc02NeCjjOwcjvXM1
mp8m1jta3RLnTDgVIhQ9mEOwwDh1A3soBBVLRZLYhz+1eH4aVq6jkjYw/0MYcfRjMbhkB8G8YQQ7
6g8YLZysCMapQ5KAYvSBGjtDUHcpMWJkKZlj+ZlXU7WzGoIA43TcAP6OEJ/dDzhuCSAqQ0DD625x
GC+Q4Br+aDj71B2hKFbRb+YcoPgmasTXVilRwRJ0jRHFAiRc36kJlJVqP5VOftLThOGTqnpBphu7
epgemOXSUfPWtZpCCycF4ZB8ZjNSfV1bnpjsPVY6/P8p0bBjhdamlDOtuXcdi2nIWjxYzDq3mTpu
NSx+roneu9cSVTsr/UjUhULOVg+hpyV8XYVDBhe6qe+9sQVrxhoWnR6c/6iGFtBUZyBxrMEzRrcO
cz7lTXFA4DrmXn5mQgKtMncH2oQVVeI5t4jPiYPwftAcwRBnML+re80L8mHWbvDCO7eqevI8evBE
i2Z62nIOhjyhAjMF2AMYx0pfHmpzme8cQy0CVYGKCwae+ENSQ7kFmTyYeA/stOGgR0BfZVGdly77
cqw1gctLFUEdyp9Vav7CRx9ivTMou4ihFSxXdb6d5inIpqeSIeFer7B5spHy1pNKYGeprQeDpoEG
0VPvp36+irNGv11d62ibYLv55AUMkxTfGlHeMof1C6u7ycy4Ze41T5tqBKD0HPLpFSw/9zANt2li
tsdJa9O9Icxp+7xO9g7cn9ww/V5P7B3MdpW+4xOiak3WAK1yonfu1urCq7QSpJ4w/kq667TUdgX9
K8PI8ADH4MGwHx0ES09hq22naOp2HklQvpFtrYbY4BHgfOj1F1NncO85xn0RWa+10W0B8O411xbk
4RJhu7ZGqJo9+GPVilW/MvpzYSgblSu+xEoP4hOpIu75kM/nccjwRXdUwOT5YbAnFf9y7Fyd+eTg
gONDOr7rKXT6vTr/tEp32Y4ufgn5wC4lxPhZbdcX1xHzghC3YKNMNmYI5W5Suh9DRGUOH41+69Qo
kBbqYpCxi4GA1nKht5n6/Al7PTyrkuKXUULgLgrHZj7mwmxKFHWDSSGw3W89Lvpdg93Jts8GCufe
oWptC1ob1cGMEO2DBskUTXhdBzmUDWY5ppAB7KgtkivM/5xXVu17XUrfYNyqJAwy6sqCOlnTLYaB
RIgmww+IV5GPuhNTrQziU59iHNi7QViZDi/T8GHP/VM2oDZuQNWbFYwBj0U/XIO2wyUB1ffHUhac
ne69jkWaAJerm7VuYMCuNdO1eCl4sqcAIO3suLDJKDEB6QMAFa53zFpFnCXOUxYc5XrvjOp+6orx
VJ3HJPm0EseGCG9AHddfEIh9tSu9kjVbOzsaf5vLelNk4gba9ZF7xrQNbVVetFj6eNWz29B/LIX3
Sug7Ws/x91DMz3ocHavI3DOs/wizeDlGHoPl0sMZpCuvYwUXcIw47FzpT7017MvKWrYlFPJMLTaW
ywtZzWayHY35mvSfUxWGDSDQh77Cc6+nyAvWWo82SUShmUS0bgNOpl0NKtIh227mc0+qebqPtjbx
aZt4LZ4xleE6CfmaURjbJV9umbuABFnKuWdMSiuMz8BG7YeXtTSqG2YpOtnxG2Rz+qZewgl7BnO3
xP1P6rZf8YAbQrcCPEY6j7ZtPtNK/Goonu3qwthrY9TwYsT6pvdotUPL3dI/R1ejMtKJRu4WRzgs
g3tKC541Bp7SvNiROu4IiI/cB96eyaozZinIAxaXgl6e/FLXeN04hfVeLX63rCae6+Rwecmn01qA
fjyTnSO495SrN8kIGRT77q2COfWma6uveG0yNLTLIU6WT60UCUmY8Ieh+ANUAvq0mDTPtvSzRnlD
Dk6SkePcMEZ4NXrjsdXHO4MsSFdLbr2Uu1SkEVBqMf00vHXf9PRPTOSbAR4YgavPkYNaoa48QlQz
94TdaEqkBJ6pcMLuPL3S9nERM+6LS0YAhJYEo1eUjMBJbMTseLdouj+XLkipt2w0ndH7MJdckJAu
0lSho0Na9eeI2g2SPOxRlmrYJMgyrzIQhsQSTCdn+jCa7t0dFL9YRYpZ3cWbfEpfFu0D3cI7trNw
bjqr3pQLvXNv+smodTcacYc5VhX6bJMDSahandArm0O4gU6BUYd6Bn3K0Fh4+SHvSKgY8xmO//Cc
LFZ43U6QYW36YV3/rAZY/9kwDjuFaTxrE0YNzk7rVTUYs+zLa6lPK4TPhdix78gTjILYyRlrGtPC
GUELKnoNJBEFXK5U1W6wHrA5ex6mLy8G9ba158nCzSZ33R+K9YwumV4O40vGfM4B3VjOk0WhW/BJ
nYj/v81T5DJqeYxr58aq1cZfq0i7KpeRgxipNqnJyAFJzUw6ta91tCBq7/iF22HcRVEQURrNQ4od
ATbfKFq0iGjxhT8BtRYtH39zbLhV0FAz1xiOtp56LeaoOEyGGy0k9sEmXApVyPw6DJDjbVXbpYqu
+1FkMfy2CXOr3bukV5NAmfLt4BH8oa3eMwTfr76ovgSnxCoIci4rbcNMBYt3bISSl3jy3K2euH6W
5IzOlTcjiQlYhIJ57SQ/zby4s/CLP+K/Y24Kxp3jakDObIxrtVOeu0WjSmyX5XZEXqa9FCFkdqYC
NMb4C2t9/FMZo2TXZIeZ2b3fF/UTnea1Ua/3TsTjWQSGuE9alhLdMxqcY84FHBu9ZRzN06LGaAed
RA8ihIej6j0Yk/ZepbmH1HXeGvaxTu3Ujw3nMQaA3rjmdWZBMcjD8oR2m6gZREHWlN05FuVTaBZN
Nz3ZS/qUjOvDPCf3UbIck76+6bti17Y3Vqa/V5xCiK2z0/ysYyYbk3LXWSuPl0IWCnyxckVUxsR0
HaoNLy4D2ki7NbIIazfjecW4bGOsw35Im68Uc5yNySwBM1UXC7Zn11sOtaViQ4UsqU1wC69CTtdq
7B/mOt7r3C0jNFHu+2pskm22PjXmnB60d4oKxL3Aw8Xf2EnHYtcXPDGtWaKdtJBJrV6QqO2P1XF+
2Ej6xSVWteJr6LwfxjB8luXn1IWoEilwYLT1TBnpvlEav7DLL50/Nl/rryjOHnOreipHY8UO24N0
XTqfHs/zvsuG95IB9gb7P4164ZJtjL76yFN0jK3zWCaUiMwcoGA+mgs5I3r9aFnpue3UV0frHid0
nDFpqVsRYutiKu/D4/jK3Ozei14mc7jVO+UK3fBxUPOftUpVqXWUc64MmOsg7FOj2Ny1I6meVufV
W11rXpWE2I/kPeu730V0Y3QtVCYUYVwe9xrC6aYa4tsQGjtm6tfOaH1ZGiZXGPUBVunY34w6Rga1
DYrESDuug95JTmH/apjdIY7e2jlSjkW/3CshU0FHhYGWPKzJt+vZ/yf0/R+cAgzN1OC3/e8JfY9C
uf8/th9Z1f83Ut9fX/wPqc/+LxOnOup1noFnqC04c385BWCW9l8o8lzDxD8ATwkL5t5/nAKs//JM
U3WB0HR6XseA7wdT4S8TAdMVTgG24Wk0nXzr/8UpwHD+ac2Fg4elqyomAXgWqJYmnAT+sGLxGJz1
jLWUcwp1hm46rIOSiG9/0O3On7vsSBQE0Uld9+ZaodAThie0xW9rodzlS+gwUQe+E6Vxk2SanY77
x0ZDrYGm2uSljwDZhm3uJCsAI1z+1qUeQSztYpTrFhpgLhxGgaxSdz97kOnheDCWKAgjHN6gOuwj
lYaxHUD+53LfNO6dZmQV3BcaegPjldAeQpxtvHeV99tjZArH7WYy559uDXSNEpHS/XI2y+XkArh5
WXllZSQvFrFzDW0L+109e6j65BMDJNh1h7JGXtaoHSnmYooPQS6oB8wMeqvy25QQFn22rpBQI3VI
tm7BYGtUyq84z/eqOZ8B4cqaAV833A1z7mz0vDuOs9uSnAV6xsFJnuCXaJLKNAmfluxFcbC4ocXC
H5hWL5u6e3pqhIrUg30v0n9ixhQsOP0gXdQfGjJtXNvC+ZQOxECczIQEbLBVfpCj9lQ35Ue/Hcce
LcKC4CRtW183IGxn1Rooc/usqVjp4a/Wr8wtrAE4FedlAobsa8XBjESbX9R0vMb9e8CWqLi2Ck43
4yqgtylpYsc7mFKVX+th6ddISzL1aKf1Q1/O8PsRn2tDdrUyfyA8I8ROWE8+GpH5oyyYI6wYiFf5
XRZZt1Y0PJpDtLP5DWK3yNyFVd1uJ13d6gZYcjRGML8V5SYUdYHEmj9bckIVykGbJs+Tnbc+0MrV
9k+VUdtU59Op5yIsdTU/LHN5SIHYA+/TzZIzMiHVr4fwCYuvO6z+8PFKAFCE3lKlWuGSeX/UTESP
Ssb8TmPsFefx82BM2BW0QgQFxZGpzRPi3Y5qz4Ck2cp2I16qG6vD9YGbCU+IScaSaq9FPiM0NyCm
RG52ZVekARL1CdZ838VlfrC6+Aaord4YTmj78Vi+FW79lsUZJnDqi+lkr3VGBEA2go3pjvaCmf3P
hdqAV17rRbZzM0rKjYlOWLMdGD8zKEn1WE32w1q4xypmKL3UiB4jleQRYsqMKLyzwRv08sZRIubL
ifUABX0ml/FgrcxwLaMlJK8nPLPKzv2MBT7jfswb/150OH1sq1IgRW7kbbosK3mhSY3xXMipmkYA
UP97yIx5AyVY26x5w4izKZ7rmlukk3HYRxFwo/mOa9W46eOx25SOmAXkeOGMxn3ej+YBWy80rKrx
qxlbgg6XcesRMRCScrtrBQPMEFywyQlJVhVrl31Ko1FZ2OSCoiEXg2AgyjXJRRSNcTCb7ttfHwo9
RCPFOIN5WVfW2toWA/OM78/++LkiGzdmzeyj1mEpzFOPiBskWW5lLZeJ0N502Rp6BRd2Jj9l04BV
AvX3nm928Xhyh+Sno9ozzQd1wEMX4bKy5PGhoGSK0sY7xGlFGqBXwfwDRO1P0Qp/X67BLLhblkzb
XXbJ/Wmr3yQzlN3L8Yn4kjxsoS/ZrhbTf0WIp3SXehZV6X2xOvq+ldokuU8VH8hD5KKMQusYqfvL
nstRiIBQNCF1LWnctJP85vcvIX/nE7ljTNKHCCBwh0dDvbHG6rEbrHCXkRH8NBXKeUEgg0b/oxZz
Lb2juXGN96l6DleGn16TuPumcpo7rUMJAopmnglswq+vT89g4E/TsrTXWIvrB1srccSGNzH0GF0j
+02OaUftSgdGjtYPYscfEpT+OlnOxJTUO+QRhAQ0QLUFLNp5GfHtVaqgHCt7Q6KIstXX3D21jo7Z
cVQ9o/PGfMNQr7DaHoIejRR19DTo4/48rG+zhocF0uwQMsdbazBDtZT31XABY5R23c8zgvoq646Z
rqKpXLuPptMcZPlGdyiW6pNiGJaXVkPgZTe6z4kXMp51skOfKHYAeaeApxy9N8vwu4yH7sFWw+qO
DCaI7WMgDEGeVjIHTmtV3g0hvgaARtWrPWdBscQPRRqHO6Wz26CObQEJqG9jj4l7FjXuKfPocDtt
2Ma/hhrUX4/vW56u3VSIytzSdCetXNIt6vtmG0Y9PgtACbi9kG9Hvt/RnJt4b+vhWdKdpHQ2brum
PMhtd/RTQZucJxcTEMnEkguG3rfj6Ew7RhPFaZYsQNgCGBC55sDMb7RCXpGON9JxRu2YpxDRvGL9
FhWvAwYO1uwxhxVyLLkIhVgnpdr61065vQjVVY38Kp4rnWnADDFNLki9cFH/8YS2J7tbKHyABdiK
Uh6lcFhqhqVa+Fs9/N/FxM5avwCMK4H6Ny+V/G/4QRhvMm/Rs4OGSd1G5P1gwyOYODW2x4kOEFL0
CdMRW+sA4ZbkeNGaW5TeIT8L7fm3XhYJnW2PbiB5ufjUgzaM5VFr4EOvYpEIfuZlU4txqgkj2BOF
a49MqwVf83tVkpPktjLBFE6z+qcZrR3sMTRGKZRTnkjBCQ6ZTmFm5CwH/HH8PobrSLHIxWNotHx5
X9dCKBVjIYK3amqMDfZQ8i7jpr7lCteHUXDkLnf5H4RY+UG+ZL+JZa6CCx9WMkHlgyDXLou1GRa/
x87k+75LFqhcSKaslJHXUlsetna0K+zmWT4LprYyw5SrmlRjRUr3htzdCuDH1iRkfUq+cqiG5jaL
Stit8rKKSyZ5rr1jZMFQYsQgN+VCXu8o7bQ9cdgHKfW/LBQVEthlU67Jfav93lRpf3T7qUVNLa6p
fNzkWla0NlpQ1/XlU3ZZXJ7By4Po5OZR5cXajwo5aMSsubdZCXWPoKgKET4Lyd2zJGFabk+JQKWT
5reUkX/fu+93VIrc5SrJBjRtGdD63zfOiRQoBv92D43BYwQPsVXeoG/m7veb+71upfVPJ8V/QN6Y
yy2Sd+wf+xwq45C9S5Q24hWWb6skuJITxL2T2/IT6LhMfGP1RRMcye+Xt+24AnK7k+o4gM3iyLAP
V5O84TUUVHb5Kkkqu1y77NMibY8xvYnLLYz0LjQYR5e+BXkRrvuE2FzoN+Vn3weIfVWEAGm0KAR5
Ku2hqsRQp/9e+8c+pW2irSKI76brQvlNmDnsnDxBoB7Dr/PA+b/F/1KGKpoQEqwoj3ntD3kLNdFk
XO5oYYa0aXK7Tkr70KXK9ysoX8mqi2M1iCKNltLK3GDIxujQ4qj41y1cb7ypSb9fScNGbTStaYg4
Ho663ZnMwTqoyPI1/YPHXhvafZkWxDoInlz5rb0W7HX5yoZS+Ns2IQ/vgCWVpKrj58yAUd7pP7Y7
11ZwehEVGKme/b7DQvcqeczfHgPF2Cv7DD+bf7CF5eaF0ixvvdwXUu0Oy8Y7XJrLPFxrLpKgFX+v
8vvvpRdRRso6cycFy1KfbC8ZREZXnsIsmYzfn1H3owQtTnfGiLY4yFX5kVQ8XzYjTPYWCH3K51jj
8vFJVm2xj8QpjRoPsly7LP5tX6kotKKXY6JCOC3820/MzFWCYo2/5M/k8nvUz0hmNpL9H1/7t+/+
Y18W4xuwdgaPo/hb5acYCn84kzUhI2VXNfe+3VGWRcX0S5tEd1RqQhUd8TbJxdjRO132TUjTqUWr
yk5tdQKTp/xcKENBXVLcC/mNaEE4A5eWn5Ff/refkR/88R0UX4GVGuDQnHzcGq9arLuBPOr7576P
HesZnorL1dCIudnLz+UCly/+N/kpjN+NWvCgKJghUF0W+nywaWgDKFqnY4feOxiButvD+LcINold
hgVluYfbhZBILLCd59u1kdLq9JWWndZH7PmRN6Y4izRiLYIeyy0Mize4mhZgMTpvakLhzq2nq0ZI
vMNaLzaE9obl1aJQv6GR+VNXLTdd2fJK2TJhTtiDxWmyTaTljFzIZltu11gTcfJLfw9zDNNunD8K
syZSSjQdqlhIUbLcJLEBsD8tnwlOwApKaIxN0fKMalRy2UJID5yB3CVPSC6iVIMXV+T73rPm+tCJ
jguuaYv5DV2j69UxUWQqUgLBflboGJjqiT5QTfPMpzKzICRJaPtiMUpZRMcq17q+iE+YYECc6U5W
rr5b02oGQ2PREIuFXNOQTZhJNxx60fTO4lC51hJ0jJnHesDDiz9EiJaySecR1ESLLbcnE/LMQn3Y
7C21OiRiOOWIRgFSrEkrGb714ypUkmKwKOXc32toh6CS4nRnrFqQivN0hVZKrlGV93YpkoeUtEk9
0K9DwYyXJy4X9hAP2zK0cOQQzj5FKXRqqhhQVMzlMX8UdjTugNozFQKuKVZ2MQjgntJ8hFhHvHqL
Et01VjXv5IPjCQsFS/qzyNWwF25AZnjVeNF6lKxlFTxr8eXqIOncurrsyyE9GGKuK/X5co17RL9w
2YlSRcGwCtFYJk7isijc1NljrofG7T/7LTGm6CPKcX0HMQG6SIsVlHIvf20Utjhy7bKIxEPaa93r
UERuIH8ol32XXLXnggtvwswz2tE69CaTMSKNouEQQ7y3xBhcLhr5qFnxFgO3+aBmCjdYfqBUBpOD
vvkIxa2RT5vrFZBG5LaFGIrHDQ8cbq7xgRjqXEqZk3z45CIBI4RgUUZfgH1NoANz8tO6t1lJqj02
wiPKE25R2DpD+r1sF1EzHTJIHKFQXaVCf1W5I1ICDPsoBcq9CZqtwLXKn/iDQOb3lvEUhSzk5v+y
D2q04qE/Q76JVUt1S9redDOEFKQw1GRcA1A0JhsPRtxuJZWbPHblcSQJ8ZSoobOLddv2Xa8q9w5W
dUG9Fs1ugewZtKq73mnFAzU9B8eCepvXzWPdre45naun1QzDQ5dYETZg9jt0n/hqQirVYltzRwp7
dZVHhzp0rxlup9fDohpn2OkbLXV4IQiHnjQCIhPN9HPXuIP5pb64iZkdsxGyHuyQhxRmAigMFcaR
0NIpA6ic0zE8tNhwZOGSHBqsG8/1NF5BpgwPUyNGC5O1SyJ13kLsvh4cph9LlzYHPJMi7AoM3ETn
DhlNl9+U6LACxevKvQmPd2M39nDsh+EA3a/wo8aybiJ0LpApFKDg5XUyPMOfnIlytzMZG01BIUIa
hXbs9ekWZKsRWt7mLNcwUvwNY3KEjtXVV0YsB7mF4WfKHG8jcE5/rbXFb4Z29EsplovwG1RCVOZW
biY3mLcBfDIb3yFHISXO26iGWR3IQYsOBJvdUPO5pTmbnmB4uLtFx+sNSzjonaU67aN8+p/svdeO
49CypvlEPKA3t/TyXsrUjZCuKJEUvdXT90d1H/TuAWYGcz8oQFBlVcrQrBURv3tucCUiZLqaxiBR
7WILBN2ZYGBiR9qlbGak7BQtjDBVjmElPnJXME2it6rMJ3IJ9iSzGTWGdGEWO60QjimC0cDEyEJq
GKQ+lfZHe+QLxZJ7j1Fr0CIyt9WWB+LZyE4eLE+9db9gqFk+oqx59YVb3pTjO6TrVjziUNXG04A9
pFfGWWMPranNi/vLhIzZXnN1qHAKJbh7Qs7GWPzWa4a4WfdLKDxwP5ZIHqSZFxpbR9HbVVarjQ2e
jQcGPo3LVxrvS12qAqW8N/6tVsDetUHc1SqbZZ+l7kuEBvoc69I32SngIWCj2UCUTC0N4DaPnKEc
cXES8KEV5NY1sEKyc7wM8ZvLXyRo4pOkU/r7yvjsZ8VLxqVmwBSgf/x2adigqlYoYZcvIf4TJSip
LXWeg/TNsOvJGNZ45itFEWJGTbxxoUFkSkfpvh4E7FV1fOAYRmOd2rSAGSjG/siuot7Ex85OaDBt
k622Ba6mE43YzRvYh/LwDB5K02CHKgU3DdKukhN7eYNvBzfBIpxE7vEwNTc38bmwBD1ZlmYTimnx
nCVJ+V0MgCW5pDTuG5L6/9G7/xf0DvtT6f/RjmP2ixvHfxp8/6/f+F+wHdkM/yWqCn8kVcF4Y0oD
+G/YTjL+S1YUCVdiSzcNMtb+G7SzcOIQLdEwLcNSLXkKPfhv0E76LwutpY7xt6ZZMN+U/y+gHdFK
U27XfxjRY0EqkkJABrg5wY2MGv9P0C6BndZqYAlracTGmnmB098f0YwAGFTreCLRDkBGb+bvh+LR
dLC67vu3GUwqPdiM3k/fD3ENNamOa9N5F2nvh3cZ9y7Q3n/NhxhyapYS6Dqpgt9GSO+H/12w/cfP
8CMNYIwssreSMZlKtXe99n4m11N1r04eYDcDhtfb/+Y/rHBuJYG/fWcYkFsur3Ki/QjV0yujKl1Q
8IUkd2xRKgyQqMs1Ls6wau/kcE3OKE5tTM2AOmk5yP/s/cZ8ru4Er2QDZkOS9Yx9pWlRTmG8axc4
ftZj8m1leu3iutXN75MgcewZ3gudJPmlXG8FbZIHTypiVUDaa0dlsR8jpfMFg8+EnPbUjhbm3ggK
SjGfkVhBcG2tYR0ylaYky9BXvJ/W78HG24pIgQ6SPASIqdPnfFep72ePR27MbnASU6KF3w/Si/mr
2D82Q1dT8lZjGE12kUkFQWeI5mVExscgdx520J0v6YyivuJHsriDXYhNbczkoneKW1/MIiIcOT6Q
HiL18HwStJI0z/m7HXkXmfSEqiMwyP2fBeX/pfD7338dp1GSm/UxMYJS+x8V5bsxeReD7+7k/Yy0
MD2kTLTfpe77k78fjLf55fQw2XexbKo6Kt20/Z/GUk0cI+hKAlkI0wOyaQhAiYMro03GVrlTllD6
oW2VRGEcJmH7b4V6arBHy8kbPxN92Mqd4ONm0tiww4O7AyOsIPjmi4W5FA6ljNS23fPMagMKiee5
gx6IYzU0NHHTdL0NO/aGrsZYJNKK+jT7SP7huGhXl3yF3WNMsJuCw/wMDwaM6pz6tVGGg1r85hoY
XVgxdqmSFh6XXdxdqZmDf2KLskA8W4tsQbbs0MTglfstntiFcGRRE/uxFxmFdzZO6tiPP40FCcRQ
bUQdHM0VKveVLA11GcFb4irMPP0PXpZFaQw6DSTI5JH9x84O2UGJff2sI6jDr1qyyxdTI4edtR1c
XD7TPoipZl6oQ6yQLY9mriE1bLBLw6midWF9F79PD55Pt+mOj51+Fizo016zbA7dNM6zCWeFVtMG
CDDkiXeOuQisfPuxyHdF4tR7fl58DrbhfSWz2MaXfU08kqraxWebe0oOFA9aA+jqyrhhYlHrYeJL
p6vOa6RqXTBClAHPudvjX4vXbPUTY5yLKS4pYMmMTJ/Xjwjvq9mDZ3N0G+LTdBtFifhVtPh1AOBh
QjPcg2qy70E+MgekbffKsMi28kkh0MuRCFKBIs9cPHLrHRUo+GRxuM1fs67y8ImYrKdBpbk39/jV
w8sGi2ZcKT5dRGnpQV8iR2wu2bdxys7w0zcxYig46O3Cqj7Ryhsh1HbQTIui8hbkL5uJIlbzdfdD
gLCVnMzgsUohT2xHGKiTwsI1j8pS+CDEgC/DZat+qX/D8aHZ0UKfFzMGy8jbIchhyC+76W9eAwfa
MbLHH5AtUbEfOAPBWmSlCNUzZpLYBiJW3CX5oVuW52ErX81nWH1MVo6WM1HSlmax5qS2//R0rr5w
BLat2uOC0lIfAIUWqzQW2PSauhNdq4X3mInk8Bx1Rq+cCWeAJP6wpacneYwm7u7rnzUnwb62Zd+s
PeK+5vo/6+d+VBb1n/qLSuLr8WvtWHfG2tMPkUdOpAaR+XW6IeYG4+5hyy6Kba0EDKeky81N0SnN
tdGbbPktW91k4W3WbcbMK9gOdKYbdv0lf2EDnKchmqbX0y8Iuvsta38yZXB/uxV2392qGDz9oi6R
opZPv1tZru7JECI82O4GDeUH7uWxl0IccHTDLheNWx3LVfNaPCzWDFS5ofkPSvJ4hvkM6V1pPmrl
k7XjNtog8IP+qz7hsuw1/Ktxdl2K8Uz+osbHOphbii2Xl8PBfXx51ack2koY/zZRoDsQLpIw30t3
l2Nef72OsAO+8z+LJdQWzHDU/X7g/cOycuKP8aQRd4wxo00X4amz3kewNiIZPj0+p/BlP8cJxe6v
HWT0WbGNmxBCSnXDI8Ajf+F2W4virDje5pMSsQnTrfCDoIXz2wvoF+bce9mR/oc3lB8wMu1h2Z5v
rxmpHeKI5te1BN/ke8CxqcgotIVhobUOyFfGRse6I83TY8xFWbmR4EVfzC/gYOJQgyKI7oR45+Tm
6Ttu791zFX9TNVs/0R4pqbYxVBYQ5c+UsXnV7Ds42vCRd6e4XCVSYB2E0h0YoOQgBA5Gw6OwNIRr
TXSOhFywXlY/0qH5uK3gIxrjFt4EcDykPDF45mcNWXpRQeAnJAOVRNBI5xHFH93GsDFEuNt8fZdo
VxaPx9PD+hIj52f698Qliu4Lp5rd8FEg2Jt6Zts4vA637irXfxMmzd1bjq5sYG1udwWCZIuBW2Hr
zy2vocKMwEwgaX0WCwPeEvQVFAgR0Rt2bXFmcEW73ruL2sGgnkPSy/+lM/6gf/JvA/ZePuu/GFCb
ze8/0ehI9lHw1F2UfiTqSl5DrcXO4rXqZw5etvPn1IpwzYolqmzsRsIh+un0ZQxt5DlDtUgzlHFo
EfOLWOJ40n2bVwth6hZXXR/w8aB719jMPGcSTvmG/drwYSW6bRcOTmSfymxGMx2zjLlqvTOSAeHU
AqHiXJnHe30xhupa2bw2t5M554pmSLIQPowGryUubgkCrFN88BEIEiP8iDRGfDcyZV3UqZvGnnQL
sZfN5INsuaoG7Ozc9qnXH5FKuYqPC006k4hmhHn2OD+adTIse3U1kii7yLzEPzfIzVJX+5XuP+rd
v8khMDgwPEFxKlp0sLZHj6EPcPxjoe8t8gTqBYOt8ruJcLDPmBtRRIaDRihhGMcBYgsTiy3iGOLj
ayJbr6QuJDjLTFf6zeH/y+iU012WeDSZiYBC2S72LESn6aWw7dncK9ukurWtWfGHoqA6CVu1DCTd
Sdl6dYezhGQh/nskOxp7nkLOzcagQR0iL+BA9CVOPm6io9N2k9IrUT8qCys5G30ISXpSEko2fOZL
sbI+n6ad7fjpWAW3xX0xCGuTSsMxL2Xh8pH28qJ72eNyCMxv9ZK74jLdj7WL3S8U5n+C4VbrCNtv
H2Ov1u0ChJeB4mXXZicE3e7lRVtBmpNOuOkXymcZ7vTIzv6q67BGSG5uCl6D9MyFGmaBnrsMQ+N+
hbXdB4HKtyOCbZGpwoJjRE7ZKNqGYD8OqKbJiZYpVy16hVnGfD85K1t8mZBWtrKXJS6IdxWI31D2
Lm196YisOXWJ2+2ePq5s9WFcUCvxKQJqdm0MEOdiWEzwziojonGnLtIdU6BLdeL482aPdlHs4OxV
azaObvCcfFYfYU7jcbMgK5GEjgZHBsZMc+MsnV5/98FTHrBwVq8T/ABSAwkR5B6Etv3Tbosv+LvI
ndEvoNisXVEGxMVpKLzv21l0EI7GLxcOYUEnsblgsqmdJaQfk4YEfMXVxYv5OkAAEvkkXxLT63PK
iyHubHA43/f3QMsDEtLKhaHgy+IkiY/cZFk5XKRixwoP9HWNd41qlzefXJ4U92Y/h6aV7B+6hz5W
R4HyhLzhN7qvfKUkODIA+/LqcpP/sk9DmkAPpJwxuboH+S+kv6Ah+xWpCMy3E11VuWlO4vfTfVkf
pv8QIen4EqXn4NT1CqcDciafPdXttttX+0peSdDb9wqus8wCP0kkbO9c9eV2lJHP++Uh+eHLl4rX
b3iDUeeOcazHvIS54jSDV+uewO8ba3h9wmPeEnm8YTLFf8XpnEiMbK82s9RwMmJURax+7fg61s5t
TVz2hU/Ujvgwo02PNl0edJkbNz5tk/VPozwXcINiaL1LeohNB6P4HnDK/S1xyug/0I8nitvOxpdP
NSFt+hnHHJtdddm/kLRlb3TljiWUXSkv3Ieq2pxrbWzOEWLgJd/OYGWZ8/cDbDVrLkCkMM3qelOw
c+nuVjt/tXi6vJ+9f/Z+iFT+1SLtEOQG7WDa5Pjvt6T4krztVrXc24OSlFT7tMvz+4QLvJ/1E6z4
fvZ8A4Dx9C+pioMCVhCLwRIfovf+5wEbLlg3/3e/rcJZcjW9p47UQiM2HUJNPsoq6kCNqBS1Cfp7
E7za6Q3fBK+HwqG2HnXwlMZ51qVNqOLRTL4pPtRZybb/fqoUwC/jlEskb3WW28aFeURC2d9DXhCx
J65o0WqWR+w1nKbCcj3AojLvXLy62hp9K3FONmUzXUr/hzH8ogoVddYZc5Nh4DexnuaSjidubGGN
ddYDRO9TY6dwZGOZyz7KOoI9gDJWHaK9AV2ub+kBL6rq63aFksWRD/oBk0PJz/EvQbbAXBrvIMN7
/mWXcUvcJ7Uo6gDeg/rzYqKQXN6daNV+yp80SK8F334d42NmC04T6jZGSXe39dXPdlVe6TojpOkq
Mi4XDdDTRAgHs8fuLkSc65/RXNxKV/3QfAujG/3hPMyBVj/zAN6TnLic+7G0U81DCSH/db/xlia1
SPfaN3LN3UCj9UJBv9fWKd3bd+ZnMwoPRq3FssHBnirJqbGCcZqPJBz/MGy8xtR9n8ZOdXUOHVr1
dfxLUUyn1xMc9Vn/5deSwXrtxGQoESGLXNct/ygu7/wafFqJBBDLls/VgQgfolTQ9eSsrkvlW2b/
29UBZwSflnL19BD3YNLpc7oLwha3Iy6YobaDZbjqe1tZk51axx5jVAVCJ9qlX+I9CBaAIaBumjgc
Frwbspayca0c10KfX+KlXvvShafjFzcHZ9JGJnmpcHACjEe796MlV2URO9l3DFOLYKELY1YRDtpF
8H4GZ2AdeyxvR8N5OMlMn71EO1nd/IoAYP8xV0J0bFMuT4CJB6cAmjG+Xs4LfCBsFhY+Kt/QU4VD
c/fQnichP9gLeyCKZKVObFz29z39s7JgjiItJBaWQ7xBy95JjvZy897DMk39rFFX7UUcBSdFHm9S
hOmlwnebXS2DaIXjmp+ykZ+IQpZcdR4tgCR32Q3lLDV8ucfIFFoslxFJLfxI7x2saSqbxdZaEbSA
Hj1sTzFRZ65xKecSXp9Busmv90OCJhpZ2C9cwN0NMmDsRKfmxpXpcF4sr/seari+9v0y9rSW+sOT
f1WabzoqAbtNhCQA0/aTkvogz6pwuHA2ysDyiw3qRvNTRrJ/KiTvuaJ7aaciMCSHtPAtGoGENTj3
MeWR9hTnu+Lp1ZHLaS9yF+fyUnNuIUxLTSM/LCRFnCdN7Q/MztV9y/iJjRMVDN2DtGsRKR3yuxd/
GSvagaf5DzMRRVhp1QwTO+uH4o/2VA+K2TQsk2CmE5HtARP25XtiwIwATuJZ/Gc+g25JHylGTn99
LW/dF7IEuPkI+7OaDxHopQMpmGZorP32S/t+hsbTeTH0KMmM8g3Zu0WHLD1qF188D7Ni82DMNFDE
hMj871hbRE5Gwhz3OHOwS/aJmi56BW3iYnvxKr3hW4JBscDLbpq31E59na6iq/nHFAFzmAMXBqxy
bkMGQJzwdsdUQPig+da+uUjuHy8QFsEpr8rL1b7rcfdM18hqUwYSH+0fS9z9syhdHZctoPl20W3r
tSBTU7ndBQd9Ms2FNZ+L4cRM3/U6SQV+vO2vFsRt0dbx3qcE0y5JwWTSzkpP/CPFqb6OBJRx0Ho0
4TZIhhlB+XfMfzXzrxTDf5tY6zlqdvUZCIx9IiwGVhbNtOHW3zcC3bjUVwpiiTNRcEG8QSQQI964
PK/WftSQB3t96+Ihlaa7NDmSzZNdMNO4J05XBVG/qodpzMISqscoS9l7GQ5Fy5vgywdRc0Cq9/jL
TI0DQwfmBFPm2fJ16bbwbcLbYXQbTicEvh1jLUynPM5u9ZvsuEki5WBobJyrlxIqpo/RP9wDi1wM
3cYD6yR7dC9M0sAl7fH03KHFLldFf2bqxU5007Z3i1LBY8upvg3PWDNBeyzIPmOWJtrjqtjo23Gb
W7YOE4JVaTnBPLmtzxVfwY3Qnl5uR8A15xGmyXiaVgqEfQfOPLeccMGvxNw9EJyywprcjN/sGvUY
TKHrhOOOLSvvIj8lq35rXHG4s5w0csW/QQ1bbrlkIXy3mpsovngPx/scob/JJPThD6SlUUZY2xtV
jAE3nXpxlgt/7+PNiVE9cdexCJifrig6eEc9CXtZ0GffgmJTF74mYWnssPhY2HFRhOThE0ULmDTN
Jyll5TiHZ8AIy/xjqzV75zEGQvpBbCY7FKsoF9ajXxkSrabdHPu9/Ndwmg/cbiDWz95jJM7sLoZW
Lfs3wLPe4w1V1ZUMG6oxuG4i2yz293UOzcG+6zauZIgWsi/A9gIk4AO/nOfHeO1X3Gks2CKzrpZX
tR/SKo1PorZIFSedVTMsbkbsOrmc8hkdKscK9xGqhd7wMGS4ZIJziwNV2HfTQq/Q3/LZOd7qoe5D
7gsdMLxhOqlctcEjvy19grLPQIITiOiDbz43LVfj78OjPUaY7kuRlzw9XUKK6eF0OGrse16F6hGr
lVlxmL4zKwtRhpy71YuYMnvKNQy1b8LJGX5ywm/d6l6EkbFN8BQly7Cmq2TbTqbCSLg5D4yqeieV
vYfuTBeKyjgFD54dcaT1ZPnbr9g2qhKhs6sQo5f51prl18ZQ+9yxalFDyQs0ptx3/R8KRsv0647u
ci2e2BQZCrZ0Sb/5rkaZH8T+Q9tyUpSLeop20Un9JZHTWHeLrmG0Odiw83ExCK2NNM1+Xekn3kaL
enC6fEawNfeoygYLChswF4EiKJ5ybswp5I/f7v+ovUryJQCHnIapzx7DumojfY+dx2Dy9T1wKCjn
ds1Ry23zjFklHmGRe9vVLCTTODqhW8xJ1XL9fl+fcIL7Svaip19xANMJoxPt6j3Qb/uZdNF8lNHV
ZOYj+XcHWCebCcNPkYfoxULzi+WXPMLniU0STwOsojLyWKd7t/6jFkf41EwSApCBlfDFlp7Ma0ed
m6viQ0KZ+U836LZJjTk1TW/jY2OKARObhHPo3OYJgzB+pE6DVdB8q2Wm81zT81+Rf3Cv4MfTuhVA
e+v2J/h35yd3AAVez8bnP9Hda85zgXeCjmjMpyaD2iri8ENOmsMcE5mBPB+W8j9WXSgsQOvCJlpw
lTWH7Ff1MLzLKhc1MXkuy3HXGN7tD1sMVnC9cCb5UDx/AX70f9gdzONtuY9CrtYfPiTGPXWzZFha
FFi02eX8NlMp3QItWcm07VfzjF2hh4ItSP2sxejAxq1uMuJw2n9syxYO9kf5ROmlIZ71gBOW0kZ7
IVNx+FfRUVyK8z1rVKWEsuSTWElo6KBNZcZNWkTm8l7Q9/iTO1O+pLXrvq1vbk6k5t2Fi0X+JQ6R
42fXq/58m2cb7t76NFzQJnBDuRy+32t6xJL8UJ9YFGPmJ8xvjg/KBE+eqZ+vb+uCVHA8JZgkXtmX
NHWTtuv7+MNGQ/l/WyrXW+ne9YX5Q3UiYBWSBVU8Qz5B+XDUdphpmIcE10YNWw9XX8pHWLbppQux
M6PvmaebZDXsxA+tsvNZ+rKfy2yhGlgJgZ3g7GdjutsQ7EixPys8awXni6ImHDx1k2dU4JoXnwlH
9Lh3lmSGhZafba3FEA77/kMKzCXujAXN0nok1olzvWEkDlBx9zkbFX6iFFIe1cXdtKVvjfLkwBpZ
T+uGnX4jMsOGnPI9woplmjmbJKrQjbHyUU0WXlWScwgjxXkstcAKGBP0x8lAZXBJ2mKor5iuCdWc
CW/r5MMCg3jBS6xgUpWlvnloW3sKBLD1zOENEgW/SDe1XIxuHDNs8fdRTgULa8IsimnDvKVElsNU
8igQC6//kebVvLn2x672td6VPwZHdznpVMyt7Gs0hxu6PgrTfa440lXz9Fl+ouNbAAjMaCyME7mI
1gpnv/sMChFzvhf3CGYAnyKTVhb9CH81j2tH+IJ39DH8m8wJcNRZlR9C47c/zfkmEw0ZpjtCjFti
aJFZns2F+M3gChcO9SLMK9wp9gPJFZ7WoF118l+sE+A/TdN8nYZMDBtlrr+gCdr4bDCIZz6UPzzy
EAlthwlSA+NlmEI78rKBnDjlYl9xTRWXzH3Gw/haKp4RmIfyY/IAA4KiGDdG78kwhjHJXk2uHd/o
Mes/Hv1Bg848OnhM3pnNL5mk/4S1wMyr2XPaypvtwGwBv8CfwpRc4kCJ3yCnhgnnb+MY/5QzoMeN
dG4C2oDYpPCxVV4rKXVrLguHINnSPNU4dtX+iyufNjh1CC6DxGtgTZG4QqCGPRHQmG5m7gi0Gpg/
hS050UfKfEzFEc1TsQyrbMSaCHCHvUSiEF6fVLU32k5avHGTrht9GkrlW/Onr0L+M30B8TdG6iUr
Vu2Ubod+73f0VW5qsMVtuY4WRmQXnuxD5eTmoVRmI4lWmlf4+Vd71r7xre6IWXajL5FRMvZJELj+
5aP9/Nd8msO0UYH14Yo3rxf3FRhr9E85xoF1rOe909Hwj1f13/Dg7GHMOmGjd6e9hxqxzHe7myX7
m7B90faXE8b5uqEx3CIg5hXvyP5QliwG2QaQxOKSxTpuAzwHTRzgXo6mLlXGPZCfsALCoHXS99mP
ac86Sd/wkDMzlKwA0FKJgpvh4n6ES/Or/oBZV74A3RxgogrOVZBFgTzVEWCipoOhAvEW5V6lKNem
d7U+CDQCNX1Gfo5BIsokZjODa35RHN/WRDFXBKPPCBXwdPBCGj+XCGLhJ/t8MlsTcGZCgrDTtOCR
nrWwOkiWP5oUMHb8c8cvlS3LTcLnF/m5EdmdopuABqcbAA7sq2IF9DOkcSk9LNOMdexXNF+r6Cqz
jlHde3INwsXZowJOdqjvXtL0CV6m/dzB2mL+Kdv3p8925rWr+ybWVnU3M7yKDdFwsEyOApbsNV+X
yjj+oFp+FssM31kMYKnRrC/jBFcvOye/pL1zqT+XiWN55ieTAMMeWYyujJmeu2EZEWZLUYq1PBJI
ywqQQh9iAEXrs+q5MnjxS0kEBUOonG/gCX9ExX6yycmaO21IXWhRbFyxLmH7Zod76i6LK1FMa/Xv
uUOHPcyMnxxVuEc+/SjjobPECk0PtA/F5ZrI2GG5k7ChBNUZ/UfmNRVSVp+LdlqrOfmUvUeX5EHQ
ZPAywzGIWP5hA1Wc+Hc85SbeiBT+HFISLsUzEdAbgeVIBpl6UduUPaw6D2WIoZCtjlMXHDenE+z7
6eHXhwT/T8lLiAfJwvs1LZxyW5zyPDQEmPFMtj3iiRusITv04NuxP+MaROYAbKFbRLHBR/Hb74Q5
T4CWmpKWG0GnlahX4yqbabYQMjriWqCyK9zuxFx2fLgFBdPB2JJDpW3kOdujelb8yq8vSu4XQpjX
TneSJdTyzG2XD4bGCWOpDk2l/TpE59dBQj6pXCFMNnxAYAigrNBkTv70MGaNNWdKVQCpMvRZdPdf
lddnmB9e9bXuEVPAkcIF9OMB2SA+4YOleo+vIXVuhGo7RIePatCNWwBzAKO+9XXDZWRJuYF1l6cu
AU9fZyYXHjDWRwtMeZK2GGhsymO6Z1MnmUVfCC72a78ARlOefWXDUV2kD4e1+CCqm3jeb3RsbnAc
+LtdxAusypTCe1Z+ZkE8l92Xx1RH+WLY3VyZ/xM7Jjit5MiL6pp5eGDOmtPjwNdRCR/wQDmU2Z1U
BZeRG9/7voo2wyoLUBOAp8QTQve4O1w01HbpsTpyaw5HLjIWPLn0tYPyYbJwbybrppnVOIq87PJP
DLCVs84wpgl6TPQzPx3AZB2jcYG7i79MWVSQ/JkJgZWxRXPsKXcwtccniv4Kx+HEH28efoVl7xqJ
nyfz2JwZxUqK3DsJyUVAIkurBq8BLMOHRfa8+bhlgiLc3vjDIAcmNkWZZyWXFCVBYyw6YS2t2Fgq
cixqh6NnvPG4WHPJcEoM8Ghb+az+Hofn95A52R+A8I6X54qZTgLhMLaB9TyN0qVeVH+VyCXClm4b
y/iEw5+5N8Xp2yndG1litFXaQIDEC3VM/Y6cHb5jTf9BGXaRF/BIV/oGmpAjLsw92OFQecavFnvu
jTlE5RgAhSoB3Qt90X2RFU1GDI3oP3COWbOuBhvLhSEO+v4ctWtJ8RSKtMTLdtFHV9o5k11jZQQi
2IhIbasCdAav1lVal3KD4CmzoZu1x+/Hhabi9gwqTJxBdABPvJbIUOYdtvxtLvDJvO+KU/q0Hz5x
oVgz+UocVPnSyv1XH5LULXncBqWLjZJ8VLfRn7QfwZt/TDwDHWgRp/RPYHqbM5Zw5Qvv1/l8d2ZW
q/oihsoJSFFw84Pwqe+HzwjTnpmsBRBYf2pKlF+8Os4M7rSTEM0axwrAFk8GEgRwvQN2+IOtXqID
i4IuTkQ0tBdYQtKkrM1VH4IzFKjGYqJfnNJ/bKWg/0m2DeCbsG1Fmyu+OCmfKiDP40D2Q3Eyv0fi
jxj+LNoj4MmrnI5nFZioyo68RrOrduI3xr4bi+9aOTUA55uPMpxfV6jF0QS11gwamIseAJmJubh5
sN/kD6jFh/uVyy46iAybHXMD5FNgZLb8+qKtTpgwhEOQUIP9GeQ0nUqGQs6dN+IzPg4qC94hPr0O
cAMyqlpW8NzO2hmehyN357fF71jLfykH1FqmQeRELJxwF8BGD8+bC6wMcAtvykv/xoPu33f1YqqQ
BzZeiAA2FJITA8tFs35u9LXgckrjK4rzdvHwqz2+mjNtm7jldgjUbwXAsLehhSzkUNuaGB1/PC7c
uvf5w812uG+7oIvjsMBLC94LY3nKzp0rzbLgQdSKL0DpMEJ4eIxZGMzvFRaPYvoS7aW5dmudbwt8
+zuNbCNONSjly70vBA2lJZi6jatkdlLDdK9H3lL7V94X3F96qObM6mac519mMbi3CHXQajb0Dohu
XL4Qb5g6ACIa89dOkWc6/qwYmBytubh4snyy9ZRLrksUfSeyFY0v/ZuftdhR/U0OAbhzfWIPm1LZ
X6qV7EpUbA8qIreUt33jxSA1uGbAsHo6LNl8QzUKFDrbEjMXcmunS0Q8Vjt4nwKQGx31k2n5F9V7
oRw7iqSXJ8nQ0sk6t8WfcskrQZY1sYJpnercH3SYL9wIWFDU4J3q4nZ3ta/2+DzGC65PwGv85wQm
2xAxD81KmCfHdgaLSn+j/HSNe3l5H91+RqVesPTxEdkxaRDvoXkBwsaWL1tJn8x1/waqqmV0zpYT
RSxyzeF6G2fWpvy6492IzyPsQzgh4DaF07V2upzy9KDPeYW1ucGIhQ93rj7qKZ4VJabLuj18lKC7
TKfm0RlGh7DUd0wFGgbwV3a6Y4J9zA5i2Q6a6675LC+iW1FHp37xxYot2JAVOoXLR9mwg7DT6HNY
Q2oJDY1BuEOhKZWrqHTGHVW2sUU5gXobg8e22o3H+qBt+0UVpMnsoToGle25ClhgNq3qCwvrmEYz
fS1CIGFnnqyHfwR0ji6kGBQsDisfjvgYgEKD49K743wQjIHlshJ8VIY7nMG6q3N8tk40pY3JxN+2
ThFtEOWXF7nt/CO9rbK7a1DXMjHmp5ZNfQK9cPz3sBzrIz7SMDScyIgUIFv3ym21jqk5aGtK51aT
JkOl7D1/my861Qf5WGvrejug62ZJFKtZ83TvYljSXD7sW7/IinUshvqP/pNgyMKh4iAuDcPVkhAY
/fFBT9V+qCNwiKcDXIkbgviip5Ns+1+xCfNDHGZrnOno4IwvYctO91Q2Twwg4LAoXFwq/VQfiuOy
6UMr2z/SXa+Et7tfArVSmP6RPTViAeY+2F+vUs4Yyy2ZrZyiHzwhsPK/w5OgzeEOMr1nHvaFV0rO
kARtdcEZk16dralknCbBlg25yqqc6TK4K8MrsKYIcxdbXuWLJnDSK681Ulbxc5aWjkCHufH5lLwi
6L8fhNbXTAH0hYajzTA11EoGlDAtyC9hqmiIJ3uyWd+nDTg6jGHzNwTy4sEd1E3YgnasLwkU1Si8
50tiqDWmH3jOKGGerh4wMyKblW8KwIDEZ9C0OdLPOL8vC2YZr6mEpbthbhk5delhPMo1lO1ihub9
eWg2xswENu1CRYGGumSfBpb2IxacKOzHffRCHUN2mP/Q53LrU5HwgZ/ph3SDMlrYAn6ccTdrc1di
UwGMoLaWp8Nfyl6yKXocthfdsGtyLEc28nP1LEIlh8g+Weq+hLPQz/puOzlOgXaBQeYAE/OhWynp
N4llqglZ7DyajGuykLKEuoxaiCJB5fQyDKFkp+yW/wd7Z7LcOJJl0V9pq3V7GeCAY2iz2nCeRGoO
SRuYhgjM84yv7wNGdkV2VlaV9b4XQRNFSmKQgMPfe/eeu3bCDWslHwc82X44uWLrIarDnzzuvG5l
WStkd8mLee/eIk8iHyBulg0D63wnxIKNUVZs9PzdN/f1cFIDGo5nFubQ2ndP1gdwz3mw387T/l9z
/utd3WBVt1Jd/NQCXJ8XOP7cHanQw/EDA8R+vHaV12+VDPbX742eZW7sxr4lzNzdOzPAtKUxFtWc
CYWgKQe5Ba6FT2Ly9Su7QFHfjzqsxurkCJNa8fqt64OSnNxV3dDavn5Pn4iWI3SXn7jeB6W5ccrS
Jalwdn/OUAJtCLE1z1r76/eq+YFyTvm+3oyzt/n61a8Hrs/7+SNAScA6irCDnWUy3ro+KcUKx4o3
/6LrUxs/pzCJZHzoVFJd/G4/FFTj5ohQpfV2Bi9Wt2DZVH2dbyCpbEc0QDJqAJf21riysnX4FLfj
TeWPd4NXNyvf4VPLU0NdrCy8JEnw7hrpvWGKd6l1DegN01y6jDfCGOqjiNYV52vrXYZsMEio17GL
JS8errmFjZdyk6CnI8JwAC5cA8uI8pkwHCxdCGsqQRY7GpG2soVOSePYlMktOtHEiM4ijF/SLu/3
Xcj+FMcJlz6L66bVhgyu6nbYpRaT7bB/z7VcHk0PWVTt70bHXPOp7KOM90hBsa11R3EM0hrtb9NG
6kdXMX3AMfHlaMziHRjlNvPJuAZWNr7hCqlJp2bD0XYWLkskacJnY5SEjCxD9J0KtUXdlf56bJE1
1j0Xwrim2Qz2bJ/kwUsXyUOOOnU2kniMB1q3KIhkIygzjNoNbwjQh9wn80QRTJW68MxUiMhrMiPE
dF1341vye02YMxM+FP61vpkm5uUFoRLEJttfUareiT8jITQEVZMrONk2yoTBQftS0b4hFXVp2oz2
OkPXV7gXWfCEVjhQV3pgm9UlDRDbIQgcsy9nyKI1flC4TffAhpsatVjVUQZEIzRtmJ8wuOcfD9zk
GAbPYdVl914eI3gK5J2uceFQhhpPdoAnNEsnOnF1kh5q9TGMO5UJoCasgWOOm5y3fF0PSNx1AtHX
Ydq+eFpQ7Iv0hxahfPAqBOv2kPSLKVYHl1lAh+kh1Ok5VE0ILLxJ120zrzVJ9h6WuC30c1SUiBTA
ny3yifASO7bfAkhxROdYH24AJF4C78MJgvJYU5sxRF4b8z/yTXqbMrCGc6qwmSY5FPLAYdPLqba3
jXadd8Owa8YJNXfg0g9mpmhY+XPJkbjWe50+ZLnHEYU4MmYxi5zkR9UH1bFwxss00RNxwpEFOuP8
8HoyOdRkMuRJ2LvabyyBxQ8z9b8iq6K1lnBti3VaVJJDtqGHJkvRnSZnxEVvcJZE7AbMqH7Fd4n4
lA5a2TAgqkxLrGVrsRjI5F2VKa2uKnoB7spGzkPrbBcPGozwmf1HXxliHpsE7daPuLRFhvvQmj5t
vyKGJs5SFhWpuoD4FLK/9TiQVgSZ0EqFCV0WPurcBPV39qMXcXvSY1ZuUxorty3ZkYdpuLVcRt3k
EiD994ct4UjxskR0m0sTnaGWoZ5PCFFYeooLat4l+WZU1tHiDehKuocp/PFVB0QdOGxg7hyJxH+q
ohN0fH+R1uz6siK+6/33sB6IVkX3pSEyYIn18YaS+msyhgjj/itNOkakof8S5IyUczsBvybj7WjU
7TKs4mkrWzPb1M7IaYJS1e8ymv/VZIYUwPG3apqezfh2KBhNNcwQh3hE/NxyBAeVs0gETaycwWfo
CkKLR+3ONtPmkktKmHj4BHn+Ogx81rlyx7WAK4ks+6POqe0PXgAQnETPi2PSchTmcwYmjN3ELAEa
GbhEGmLbNEODq6r7IRXma0y7URrMKm16wX5AYospDj2bCBjQXHBqpznEXfiWtE60xkR3NOAjoIqc
zfkdA9LBx5bgoRIJx/LO1ck2aaPkmBuMiaOSnUOjG9qqK/Nqk4nxIptxDcfTX8WOR9lTGQ9gTTLE
7/QM7SG32TKE06adKuw3dnDJdF+eNdm+VLJ9yuHz5e2Ur5tBo4yHgUehBUQwLShAFUP7SZEFoMU0
26nm7L4o+L2sb1J498LzmVOQmnxAi1g26hgo9heRy5DcPZHvucmdFy2mTemlEQN8HAp6NDY7Mv7W
wkqe3GG2K1jtW+ME3l6z2Q731kdipd/HhhgnNfTd0tLowafrwLLlKvaQlkiZBjDVdP1Cjg2SAT2P
V45JvdT2tLSkDxXBb+9mMPfaDdxnM9fmQCv6FJxmKOXqmYhMjrfPUY7Sb1n7+HuYOPdZZO0TZwMU
MmeSV4OgD/tnrb0f+/q5JmGVlwhUO+CgCiyxNUYA1JGhOE6S59A1gk2QKf0gQ2Y0FexvxjhoPHSX
zojTcCoSYd5s3JbNdMbgo7NEiwRaW9b6KMig8r1N16lL7LEbtZUJ16qa9uRIF2urTu7SNB13GWOe
3qm3NsBwgqwnhA1kBTGuGD2E9gk9RlIqNmlcYxDhlwxUOG200tPqkvkc8nZUd6txblPXbMTNkM/U
1ZoUWwLaFQEn2KpoLhdT5xBmS+9LehpDiEZ9SzSaBqlzmhriWM0S9UQOCwrl0rQrii4C+QL5TfnJ
mqwayu0Ua1/k0+UvlNcuOs/xN3MATCzCkAkaJQzCkx7Jgu/QNTTGivCk6s7QC7EOlMaQcKCwj0y6
HrVF7QcGndnBnLdqg4keZMIMU6DFnvmSY9ctSqsutj4m+IVtqfM40DPOD4ATmMW2zPdDm9g8lv5N
UGGUiUVeE2+mol3IoF0fyCvzEMhXgfymO3SXBcf3GoP1Io/ICsE4+UQaCMQGJ2XI2cPJbsz0QWbR
syj9nT6T4/227unDU4zMFnP4pskhqyN8S1xM0sr+VscEHqTmeSS6iQt5sRMtDcxRi3FsNfkX7zgl
u+N+sxzVv4yt8wlh/WGQDYEIbVcfe39vDMwDJPTUo5I+SnOXor5L6UJVrnNys/RdeR7JeBpT/Dy6
HQLHPkDafho5AjlY2dawuyv6eouzldYrk0ZC2cCvs/dCxzXhvWH+lFrmS5oyyBKI2CLbo/AN6WEZ
WoJ3vtS/jFg951WpE+JLKmQ/nkIP0SfhCcVKdQ0hd7pJFjvShaAG/WnvQ4sotBBRg9TLrQPEhBww
PD8GGXRG3ZdUXw1IsYEmlsjOhSIcppowjDE8KFK5cYUuLi2vf9UovzrnY3X2iEgaByfYWT3dmNUY
pead2Wg7n9DLObFi2pZ2t+4q9D9azWTb1BJIiTUhBOF0MOv+tkzIVMqMYBuEdK/0ABV/HpXYkMIW
s+JcAokqWQfsBeqOy3Tonn1QFaQE0n2ponwVk/a70QqG9EkAPdS8ISgPpq3PeFVZGBk1/Yfqm08w
OjzNv0UGPR7Z3/GGFU9eOjn78uQOjfkwSQvfLUiDFEvaxOZkOz3D5zE3OMCnnasfQCXQmIAKISHA
nvpAMUwhTlC30QrZsiI4mi49KZcw4afbwk8x3I5YSWu1tJ1mRFubBstpstFd9TeDy1WiZ/ZTQ0dY
uiNqyL59NgwjAnOW3iJEGCQ4ihJBfanzUYfNYBBrU60hdYKbtUsCkezyaA6mf0+q4sqXwRKqONo+
w7Q2Ztm82W7Rn1LXPY4u5Yqrim03vGXqRhYhIW0FunzbYQQ0htTR9rdAVw9NMqTLltfK2xShJky9
mA1k/Dj6zkeoQLoYhGZvoETf6+QZn1KTpSwb41cVi+9xwxuq6JMSa7EPVPFalUiMRVq/pDJkrqHl
59ArFSLg4dBz5q5Si4iLpuFdILuBoiTB0mQ8aKm2KsLu4hf09vRt6TvaxiGny21mODpp9L0Kvuw+
hUPtf3gxnR0vHsEx6Vxpm2I8G7Z+TgNhLgSEBmNjEhBzXxY01VqqXhZ/t7wjHY9OcJjX22JW9kZl
u3ftUix9A/0Xhk01dTQxfPaeNQ6RUo3P5pBiVnRCkJLQAdeuKo8lIUN57bxCREzJCIJuptM7yrMY
pVBN841g7NsKa8GjxtCsD+vXdIjqZWD06Cb72IZn8VLGR6uTlNCyO1oG148mkJhMspSvRrRzmm9U
gDjRpwHpXYchUo0KHsuy+9SmKVoKQjDT4K4p8UD3WMoCfSSgU2EO7bsQmeLoRxuPDAZE5PGDF1jh
KmmZ1fJp5MtWxesu0eo1YWz0xEvIT4QOrkLKjr0hrFvdLul31Rvy+A5gbHZDynjIYUhhUKUiYU6n
NRctOAP9njPZva+LEyFcwdjOHTe0gpw8aJwK8rKCfk+O3zbwKsbK8LLu6Ck8EY6IbyMVO8PjAySq
iR7I0L4B6YuXYNLX7ObFsm60E1AZzAAqRQVJu3FELK2sO4tq6KCru15jIBaNzxGAoSsU1A70ZJP6
xJUpTnaIYlH/TenCXAaEeyGnm/2y9TPm7uEoC/RWF5N066PKp10JHxxFrAogmw13XadTeVdsZjwj
ohVaOmfDovfqC/9m8ubNss7Byb4UQU59w3GerkAjM991P5yqJQWpiY666G4jX97wHwcNVVOwkUaP
h70rz7YWvcVGHG9rCJurNmXxyzNUgnZ8LwfU453RIC0ZeX+1+XP30JMauneUnpt80yyPNqNojlEz
+xTJWwTnCUmZgKlt0ihmfRpzl8GlN81HaTYMNlRcJTfD3OerC3Gugo92UIdqbOIjBGeODsdkrFP5
uHyQtDqUFT5slaibcNv2hr0PovucrHUmG81noKGpqGgOlA1Fj8tcfTAhidt4+7Oed7egObPxWwQ7
TcjAW+QUF1aJa2sch2rHVQADdGWg00WPCN+nvwnyGWKs+rmVgcdbIooLpdeurcFAsDrJbN9W6Ota
c8qotk0Cl1GTa17hbFs0LhXCRyL/LExV1Y+RpVe5wXiCF0Vm3FhZiBhRH/Wu8lZwkfpzHQe7rptu
JvCtx8xB9zdMxdFtCbAtKg/toBeuVeTdxRXiazFJgDpsdBQQzYWZ1s9WYjOC01ZW/23yfe0AEOS5
Mw3EXF1tL3hR1oLPM9iZgoCNYWDknqn0aGQtRqkG7fQ4clynYmMofA3js5FYWFG1aVhGBcoqciIW
Pkd9P+XaBhqdt6IK/oY0o9Aq6O/lQyAByMyrvs0HisF0WYdnGYZ4g43wLkfYUUgUhsVY7sjmXZW6
8B60CofIxFyY/1iiJ98Sy9h0096o8VYIIzyyLbyjYzIhtui3mSZ/sFB+kRdULu2M6i5re50zIF15
NbGKVWMwXpPJkpiufG2FLgWt4z5mI+FXkcWBajMs7KnhL5LFBnOW/TmFIZoQhO9trVHtWP0rDioC
fYyqOo2K/2yAoroEyrURZcScQzTB3Wh9OP49FoeCnhRJikTy2r180xqGKf08PRpf7J7KJbHqN7IM
6mWxqT3zxcvxlmLBOmgNOo+kDd4bjaZQBDOA1Fji0Xq2VRFDyrosXzjlaDB50P8NzXytjLZf6AbC
U83KJDJ37cOw+oepYqbRWOe4ypEC1A5yPh0BWR9/BXaY3U5I9WXOqCyf61hFCaezhyt6/wSIEJIR
LZAh0U/eFDoPqmIg0jO8Gml++Uaon+1cX+UKG1XdIdWMiyF7mAztwyn04IPa5kt5nNK69Zi5iq6m
QS6rXr2mc3Csanx2WReYVdWOdqYa/GHjl+GrqZnosvZtzwU1NDHz1i1tNZaGU4rCZczw7TdyFRpp
uVU+mxgbVkNl9BsuXYwmzPxg94kDDbL78GRULCVK8dxjdzJ6lYfrutsFcPc2g8PylhGmlHjuUzZF
+FeS62LF8MkbgJInr45e99vJSutTOZgO8y6hr6xQyxHklO9db27nMmOZV2paj5Y5HV0gsW3EviWf
wF11unfDQhcdHemaC78ghlpz9MfCLakN00Eg9cQUp9oXLl7hXTw04xLE+4NjkwpG6BCq/7J+csj2
scbShFdcYkvNjQezYf3LdLNaJT75ZyDztmhUZYH9yXOSlOscPZ6BtS8btArqSGdt0so8VDkwVhvl
gUEe4NYTbEIdnJyGl7EKpRp+BHZJGmEPDlv3tAtYUZzG3AuzDZfCL5ZxFrk7g73Fwc/NzzAV7iWM
ittJw9TZS2PYgLsuWIFxvKQZG3mTYMFIbbxS23Rjw8zSzZqz8UFM4zJl4V9SEZZoe+NVatdMHbxv
oKfXzmQg0gcJ2wfRe1Xk9q1DO5qqYVxYnf3sIr5LsfrheTHHtSrEDzB6295yLCo3cbHb6sun8bbO
K7QSfQEp3kWJMRU060uPbffctc+1NN/4YCEXfeDbu94bz84wkEtsMyMlCoSNXMnmwBYoij2BBmGU
rBg6/St/qiRS1kEs7bZ99X3xHOUwtRKLKjkoshc5TulOqvjoeTVouB77odHOIsumgQmGj1/0LKS5
TrPZqG8r4YBiIPNtYfuB2tRvrWjJ7BmZJk09pg7SEnFZtgTnBILYQh0vj5ZN8NbCjNn+RDuC9L98
GenkeEVAXtel5F0Vg/ZpEbRl1GSsuQKNlRMVb5E1vGuNOMvKOnGtve35ZJ8LTx0GzUiWQVajWKk5
B9OEsLzsZaAq3nkVHBmBmiE7xT1G/mjOau9Z/BtsWVxIhgX1CNdnq/xMZupieIX45jPe8c+/DMbq
rm9mQ5VSYGtdlUeX69P90nZGBtVzEdH144rCPzv8fNL8zF930yvZ93r/55fXH//Tx3/9+NRVyJ5/
3bcdJoz9Vhf9D/7kb6TuX/DnK/f5ygWuZg7qr7vXr67f+8WH/rPv/dlTPGgzRfepV94anq/1EyXu
kYFEhT7/F39+eaUVX+9PV9KvSKF9SDd/oD6BVDnfcHThuP11X0ze/9w3Z58tPprwxSYvbBeT9w5O
s5bE08fTIYmb6RA6otmbHhETxejsvMGAluMwPU27Uh0CLSABO/Ccleuwpbnebcrptwfi+Sm2ZTJ5
EMbu1w9cn3a9K2gKba0+OF6/FSrTPAzSwcnWajEkPANuz/V510euN3la8ccpOu+j0MC4bWUYuqL5
ZVwfbqRSJKF+jqZUCIbdDnerhVYghCJ2ZOMAZWumFdklw3wv4VpcFkx/zah5aCIGNF01VktrTqK4
3sihQRAR5NWEvnFCIQJ1xs6bLxCh6C4cRfcz0sNjzAXcrJiYBXXNuFCIZQxsbEeOanaIZlBUdj3A
57vX76Vpj3S7tatqV/nNKtc77A3XRzqQedPaK7LvSU9X/tfPJXXABXVsLSC72OLi62+4/u7Cn1Hm
geiO/HfC7a+/9/OvXH/tz+dcHxoaJilEI+IK/fuLgj/62yu7Pvv6wO9+9z99+NdvKJyo3rotuQ9/
/1W/+5t56OxC4ogTnQ0wzCyWPycFpKBcIkN996E3ES5KHZ+dPTanmNYzOCnoGZ2TMQwTIa3L99jU
y51dekwF8mBvx2O2t4KoOsEgZ6oUM8dv/F0XgP5vkr3w0a2UOSgvECuEr4v3rtJ+WGaQHsgkU6QC
stWv2LlQcSqqbEgFwrLoiTGzlCRDrtyMOJexh0HUzanpzD6ERSugbioab+4jG7D8HPcsaW6pIZ3V
oJM3MYlRfldiVmJY32UVwk+HWsQcgBrUMDyy9DuxeoL8VDRQ7AXAJo63LS26FXZ51EVW/thYDBDK
ADKIjpKio0tG5q3NvLvBrxgmpr8vB/1B2tmF7S2JVImGEAF6JfDxfNfBmFw0GQwenbpM80LkVA5+
rpy8dB2KZBl67XnQGSy1TDB1gzFdO6vBE989dPkwrryZPEnyFTGoUzFxagHFsdEqw/0YEUo6hahu
SaBceNEl8KaEgEkXCY3efCnCLtdTVNor6erHPOhb5KceYnTAy76DAUSziUdFVtkwB1n5foiDqEXR
k9U078V728bJpsrqDw00b5I0DBoVE/04viVhA020KtBQB/h1PdSgkuHa0VRvtgKAG7eYZ2uaaeao
75SFdjzIEQbkly5Gbmgn5TdcBunCdeCcVMTwLEqHPqkeh2Q96DWxiDHrgzDzYV/a1A4+M9i4Cauj
3Yszc4Kqax5LjX2xTmXaZDBMxjpcMgw+97F+gh6u0I+1ZKM4+Y1ojHLTK+8ipPmRlXPflpcjOIRp
jkixEFELMjDDGBN72Q9I+cfE6zGO+6W4CTJ6aFzOYAqFgvckkWcfyoihddWyqmkHECt2GgtfEnyq
v2iN8d2KxY74byIHs/KGdgAnTDDdpsJ66KxquKX3KH02a7FCAWYp293Z8GhKmiEHYWojrqk43hNo
3K8zVxxt7yE2O3XXJPKHkrj4w+TJZ4OCoz5Dt2u+drUGLqWZvgU74euUCZOEmBrPul6r+WQYOBd+
vVgThdveNjkmPqNN1kXEqmaQPslwhT2rkTHSRgJbZ7a2Yowl13lsf/pdFTzntLc8D5Zv0Iebsgfc
5tHX3Xipd9DicE8z80mWprcveYeEa8BiL3L1pOfNKUldNHAOi6g5U009U+06I3B2TeHd1EFYHUwz
Yx3JofoPGMwxYQ1191om1ZtW8ArSAhFs6t0VuX5bBwOlH+93J9adYitotOOXHgPtrUJ8ArKmhScC
HTUNOqw4RAYeKe8lCBFVT5kGUydI2XTiAW4C7yafLHq9nB/QI8Qn5RqKCm2fuRh8/fZoorDrMfbU
FUgllvMNrFjqXJH6aGrT8iO1aBvUREGsDAv4nom+Tae1h/glrjf2ZPYPaVOhMowQyvDeImBuAnFm
Tw/AT0d0O2ZH4hH9W7vlmkxiHe9C6G8GQ39zIldDDUN0eCXjp9EMW4IiKcP1wFbnLvA+G1pora5A
YkjkXUPL6yrb6Ja4zTlQ1sA960EkHoeuQxYzLtyOzpTyEU11vbdR0yDXhd30j23eM7bsH8u61tCW
Bt+l0RrLkmbBplFofgddkkZt80uZEqNxmSPYmt51lxWe6aROG3gnkVyLDqpwK1ey9hoUo7Q+zKEu
tzNrmjE+SthhzI+Z3zeg81CTIuTYTkKodR9hqoAGlMYoja1apXtpABZSIrhAFiWPfphJCEzvNl7k
NPvG1y7lhC6MYdVTOyWYmrq7vq4J03HofYyFjr1Q881D77SfEaTUBUSUryECSdhXARlwnfYstLLm
Xa/wIClImWUzHjXlYGxr7U0XtbTwc4MGj2HPmbgZZotyeACEix7cDOkWi9Uki+nYIK5JlJ/ezCIz
jlw778JTDP16XaXpiT7pRcDwRYAemus8InJ3LO1q2zbo//thig9jxQftTvXZ9EPgNEUHOlsMrzYB
MBCZhktM3/7QFwxWUgcb1xAZmIZzd68N8WuP4NUehlcivbOtZsHHngT66BGrhSWxMGmVsfQVUvix
G08tEYAHkNx9epcUOmtq5r4XWU0zv8Hia1XPsaOFaGaKB4uhFnnMUEQtrsypsL+s+VS1JCOcOD1V
PScQPTt2e9Pw4WnludfGAmgO//sIx7uuYcl2UizIZfCou7XSkeq65R5dTloiRIACes2t6C3gdoyZ
sUHN37s+MDmw8UrbfMzrxj+6gXoJE8iGUaW1h3Ym2PTzjd7HmCn87CkQQXAI0so9jObwEghAFXVm
jAed3R7yEm4qofy1SpETROigjnGZ6fvSnVZy7h56tdwOcyiCZhvZoaSOdGoSn7WZ73m9kX//6nr3
50ucf4AERQZz6+s3uisIf5hfudPrjyJOgPzYvTZHLK7RRX5LBwjjGUlkbB+B8Pdj3BwcOWewMEjP
F7mVGSvdFQBIKnebwURMq1fDR/uvu+g8r1v66w1JnRMEHG6udwPh0EGnYFuZTdUeYu/NN9th+vmi
jHoOrWrG+i6Yj/DY5HrQRPG0sDhbKC4pIkoJuoQc19+++sP3OsflumlhMKpkRHOSQKaDEAVbWt9o
UV/GsM3bloIu6+cwlr/fkDqdHVp47kuNifPSLBl2EjwF//+KbPVjn5ol07bDjOq/8vojWyFlut4P
Z8z/VNKNcRNjZ10jIq6BF1cya1rdd42j7y0bYpEz30wJQl7RkHXfa/1MqgIWe2gLXGdVrm4CO2eB
sKQ8jG1uHK5fVZqQh6K3cpoZtGL9ORygNIx5L6YoObh3fQ3XryxK3ZVlIuEKwlOhSv3Q1I5+QMfe
BZa3VyU0Exkj+vWLABN8opvjPjDuGYvk5JE45TaIHKBs9evUs8+j1gOxPmdCSCfXiCwTWHbs2jgU
UjcOtRFVq5Zr6KKxUB/YkqVyRifDunRtorBmnljiQVMoEJQWTOvG2iTGq6OWYY55W3heuNVTm8PJ
peRdk87245q3cL1p54pG7z3E9JNBY4gP43pjZ6GzqhIaIlXlZMes07EvCS5oUL0KQpWGKEThzA39
1X1O9OZ2YD56mOab6/t/vWvQUkxSmjm83T4AvfkzYOf22407wFBx0AosJ8DhBzuhIJKBgai03+Yt
ipeSDa87B1/8OgCvd8c5lTUfJ2/V1s6DYfSvBWH1XCNmrWQ0RfUm0IYPA3s8676974fi+J+p2dWB
2YjhLIERTu6e5g7wTZ8rLz1r4JPxNo/X8drGHaa9TV8BBUREm5CsvBU8x7X7WH6Ix/zIaEpDpIpS
e94LwlyO2BAvcTTZp+BpegUv9jVcmFh4T8FjitZja48QTpfpDyCK80k5bGl7MkEs8CUxChgXhrlm
CALdOgIcyTT8JZuBYyBICMrCWgZPuuoBvW5abQvVMeh22v10aT5z7o7IBhcmYggQR8wAXyWnr75C
mNO88KcsZnHIv6qFdo8ZjSFhihsc4Y11Cj90qhjsqS4/NCFnwG8sjninmmjNzrkatjhCpEnqxydi
GPC2BaDRR/31DoDVOrwldttaYDNGaPEo6JSKDbbzaAZNOafx07+VJ9RpgAvW+GMhEiSMXr8KLmfJ
0nqwvtRZPog34+A90I9nr1djxyLDlHcsOLFnYFmRr9G38eJ9DXjDv/UwsJutf9LDvYmBv132LNoW
heTGLFeCKRZy8hPw2amg6F7kLxwHOOAnphNMjU7JMfrAcVksM2+tmxu/wlGAIxa9BcZeAA+tWJQh
I6wl8jhAUf0tO7E5OoGP9+6E2mI7fPgELt5/d5tNMyKVJwuH4qnkYrgzy51rP4jkZy715/BfEMRu
f7LO/yNr09s8zJr6b3+RDjx39oWjn2f7r7/9BeGJpjS2E8p2kKbqShGf/Pvg4qIcCCoydIya2qEQ
SFbW8Q9xzHfxR3vw76GcJugWNpp3G9qrMd3SVrRPzs30yRHCvhaNXjKzXUZrpW8qj23TXiQzJzXy
t4Gz97JbmJ19AUN1ZYitcCUzdvYNW4nk7wWiCcrA5+kHdL9NuklfoXDc4AHdFc/dXXSfPhbPDR2H
pVxV36MDxNqX5N3E4LLtzsmBaz86TI0DFmP9ztiOTCS29h2LGVqDHbIZ7NTIp/HtGxibxi3BAeaK
s4Mw2xXK0snEHdU82zdgmAe62SerW7vt5nvVfVmP6Qkcb/ADYwKGBvsHDihFKuGRKm0FMO01+kAM
qX3Rt0b+2j8wWHgs+dCx2sAq5hHOangNAlk/UrI9hlnvpO44ZBvGj/eIzcpvSCycc745Y5TAq0tv
OOH9OyCJerVDNtm75AOt/kbcGc9QMDfu2v8+fVgYu41t+JjMnEb54hjr8NTutV2wNc/4Qs23ulhi
n1pjvW/uwAAieE6/Eaw44XpB2bRG7ow5kvPUxg3wEa2X4T5T4FoXnGHjZUYAPBra8jtgMvKa2R2s
mmW42gGzBPbJBDvAQHgk2+4hOuJTAKe+1u8ZVuoBO50TLXLo4jO9gcMWGd95XLHLWIlyB5Fhz3/R
3xi3+lea7svd8E4JzkvlAr5Vh/J1PLqv1JVbdm4b9uY7gWNoNYMWzq/qDSUhCtH1Ido662umwz8/
8v+Y2H098C2p6aZlW64rCQf//YEPyL5G0SX7s3S6M56lYDWvMRxeT7b7ImeF6SKE1kXo3AJlE0aj
JxxJ9Uz8nrXK/+bFEITwD2ehbpoonjWT7IM/noUqagarcrv+HEp6hfxrtH1AWDBvEYg2HDZcP1b4
7CLoGMzBLkVz8RngYrN8wj8SXq4v5//zLv5N3oVhWQ6HwT9Pq/8W1p/53Jv8febFbz/1W+aFY/2V
3pxUupLKIcRCY0H9LfPClX91CLGXrmsaJAVY86f8P6kX9l81x5DsnHlE/kNUvWvYmqssU2qOyyv8
P0XV/68jzXRI0KDBpUnT4NfplvGH9Z4qP4hbBcXF9fNqZ3vNcDGbe6WT8qZKvPcIhoKzYqNR6JOx
z3yoHJkGaMg2tG1r9je/e/v+5Pqj/++z8OfLsSV1l6lzLbL0P5yFTDRkgQxIHQ0lHRLIg2ITyc9u
tIuLlr27BRxr5eDhEV1x6d0+Ofzrv0+YyO/Ou9/+PAuA5rqu4TjyDwkgbmRNtStt81gN3iuxVe2D
Gryd1dTZsdc84MoWtrWuaE616sJ/c+3V57f616X3+sc5VDhWuOqiwDb/8H+vAiaCbaxjzU179Z57
Y7y1RgO1Q+usIkKiH0XkH9k3xLk9kaYXUf4mrIdReoxqs8GuyXbLZ/yxTPt62v3rN0YngeUfXpxu
MQDGaaS79vXFf77fh0hq//YX/T8JoOpGTVQ492k2rdFlvaqkLDZl6embtGb309YBjjSTLE9UDeBp
U4DqPiSMTj4kuRj3GYSkfnA2//p1mc4/vi7OBt2VirLHIpGEx3/3urCr1Kk9hOYx6Dxz65ceFqKm
0IiYc3+QSA+QS6NjKBOEB7S7VnXSqUNC5/6QzzMO2JWRKf+bvTPZjhvZsuyv1Mo53gJgBgMwyAm9
b9iTajjBkkQJfWtoDPj62mC8rGheZrxVNa6JB+khSk53wMzuvefswzwU8XfRzkRK9f7esiNOen6c
3dvOmZk6YRhD9yxqdFyzj41ZxalzmZR5V0mnHof6q2q1j2xKHtOFwyBSrvpN9eGrlbnyycqbB26y
HMZ6BR4oc9BcQSiM3eY8hLg+4+iXrmT3GNXUOKkOwBdk/ldLuZ9ttwqvf/9uOX/eV9ZLTNncVopB
v6/QT6/v5h/ercxJoqGIgbWnNdqYGDXKVnlOD3yGWbwuUEMupiV8uWafB+j7o46S1QH8//ZCHIeV
x+FO54b6y40WZ2huk3mWF4+s3/NgJ7elHYmnZTCIb3oYP/nBa2aNPUqe+r489YFlXv7+zfjXK0ex
2QfSY2DnsfuvaUB/eC9oRHaWqgd5GaMEMOxR+livzDCfZBg+yDTb8xn9u+Xtz6fr395/Vnxn/Rwc
toS/XK32yGi7dwt5EbZHW6WGtKfd5zoOHuqIqoKe6nIpvezO7WmJ54t/a+PTQ5AMgLrz/s2t4/7r
eqNs4fqOq4Tkgwj+cjEEkXDGxXLEpc77a51P4irC/jZA8kUuZfhkB/MPzwc6X1Y+NuKUHucyYrM2
9XLSS5VuRdI4t0MPQkszNqalORe7UBVPwq6YnM5MMdsuj0jQqa8lyoJ9XrN4O2O54XYbbv7+w3T/
deVWtmQfs9fFU7p/vbIj12HcpnJ5meTayV2a6L7rYkDNdNMPBm1JG6EjbyzgT61HOHShvWEXzQi1
66Z90gtSz4YqoRkAeAeLLzZi6uCGNgme1UlcRsYZd4WO6d5ir0J4We5spm54ImJ/X/gipj+Szwwv
NIPTEDHD3/96/r+scvxSUoQyXC9X3/7L7ZIXoTIlRqYLCnWOzBb5HbbNy52qob6045chNvW/ORA7
f07D+u1aVYrRk+NzDHH/en+YJujqzm/FJfVC81TG8fzQpN2D04BoDb0uRHEToDMvRHD5eAiY9at3
Opnlv9mU/7L3sNFLuSaAhZITCifiv76SJunrom0b69xHuYW/zn6WRVgcfFyzNOBTQzGX2fsmQIeD
ZFXcupoSNNZw8wIXOlcIDDSOu/gZSVb3bzZt788r6vra/IDTGIc+bmmJZvbPq0iTL9JVjh+e2xCP
p4Ww0fGg7+Ujw2EVh0SFD/SteG23tu/qi0Ot2ZRRcL/uKzHzvJ3b+rC5RmFdJg+8gTLp0RvjFWbf
XnIy76CUcBlXlecfCZNaBdOGQkSHO+Pyg9nMod+do4txBu9qiLi6JW3SuQtS1R7nPiAjT0aPdhzc
NDENQkLdz33XxIDAMYaYxIZtt5778gRbXJmbfdvRdOF4lG/nJXW3GbZX5LfhUcaN/TAdU6euL39/
afMR/vlK8zj6+uzh3LihLVD/qr9c3VWA4seUAsZzDK9be+rVXpJlX6fK2tO9Jw4qmti0SRnLLCRy
C699UyuVbX4LFv09aLS1CUFOAzAFdg19tRQzmkUsEEU/u2fma2BFbflWyvK0ZPk6vAG6kTRGnGdk
l+fQV49msgEE5rRoJDobkH6YwHPXP1cBBPlJTXe4OBEixaPLh+3rcyKJGOnCiLp6kQQHO4bQZEKh
mJ1/BJB9fG/oqGw1/dIbJh9sMo2PNTJauo1YgPBZBVAT1GI1ZlW4Z0HK2GAyx2iY5rtqWvZRMZQX
d2Lu0ruq33M84BKa8kvfoqBZUNKwbhAu1dNQaUUWQtn4XDQ5gVhJ9VQH3hPrWoLaBi5/Mb7NqdnN
2FfQwLaErySENIStZTaNUtF97vkQSEv50LOG3k/4VPDdLclO2fjzOf8f2izR11Izwm+82N/lYuXQ
zTq89jEYszokfFV7riFSa4g2LemeG98QeGpjfzkLquSsdb/4NtqtNIaUJ0bzTbMJPxfFW1ZlX4R3
LBYH18qA1cYfU3PVcqo3y2R/rseYHD4HZki/zoN1Bu2CedJN7UT1QfvQ9YzP0LIvR3He1xUUH9mk
8uSNd+kg1K0OGecxUblUnYbIROdsirF/1irat0HfH8IlUud5mV+zKp2uzLLQ0dnJyS7Vz8oEeLGT
sN0VviaOp05hIjv4zfykjx+Qt+sbXM8kCevkLa/mewk0rIzS8clHsqcnwUG+H55UPubXqKgUPd+o
Ihq0AJJeJy8yb/3HxIkIXIk5eJRlh+xc9SfiMbGpVMUvrXT8ZI3Rr8h2o93koS4ckyLEotpzmPWK
5baKP+UNWdI1aw2ujOSuj8r5xl2C4MvUrMCA6rbNJh/kimwOHFTxnEY+0o1iRFI4z93LMA6Y8JrD
ADlXBHp+Cso1VSMxd5ZH3EIJYXFpmCArLuuTg+p802N735F85bZLBTvPW45ca5DUupUc7PDZiHAV
ErlVwK1UQNOJB8CV6xXeVTaW4YgrNeQrp41+hWmnL/VSv5PWDC4sXGrkgfUdK5m7JTc1PMSCEGRP
454IB+Vstf5ucWu8RuJrVk1PYZ6612XiZCGopA9NIrPLVI231lDsp3ZunzWowFhO0UOv+m02aybb
WelsQ/UzrVBAemUHZo1pPHL6Fckbk2BQIFWXWQavf8nixzlrv0lh9LFDV37UcfENT9gNC0Z4N0rZ
PvALEqSTdeQMutE3GUbzpS/rX5Ycp9t4cJio1CLY2HyqN7Ib0pfY4wqr0rN2UtwwAFFchOeMrPz3
/opdJnmq3ZXpFHDwlr7o7jVwETTA5bmwoTSq9lc4OdZt4elvuujbe+ljDBuW77FdTedqIBnMy8kX
yVOAbjb2pxZvXt29pU4Egc9L7lXNmAJHKM3PIIT5D/Z+mnxBmjT/IP5ZHIAtS+DS0gAgW/JukN18
sC0+LRvXP05KzOGVb2XXurU+dZTDB2/yoYgDsGchqH+UHCmg0wEedJzmAemrPo1BfsWZgRo5QXEI
iuLZNgmMs1CcRmt5QzeFTrRlTu1YfnFqR0hu7fjWAXAaSrRgyEM3K74uhpQ+YUR0mCEERP7p6DYj
8fgRG1UVBe5e9fippddl3HY1AEHdU4bWrvNCvHPc+/HL4Aj4gUX52snMXC0njz61Uv4kUXmGOTnn
lNG8krEaBJNoNE2lmsJPQ5jXdyJiRcqY7G2rBLIwm3V1xHF5YzoQd6SGfjac0G4cGSPDGwZzLcfw
JZnblPttPAjjyHsrUTsjS/zpBluuqLz5Jb4ae+R0LW2IE7F9l9Yh5FJYQJOTxXtHUlOXxoMH01qn
sXceEC3x43K4RloHt9Zy243BtP8ozioq473bA13Pui6BMBqk9aEbKn8zuQt2K4tIEXd1UkgIU6xO
REzf9Kt2wykD7zLny0PVd7xlboXXqAQZYWf6heaYf4lLpjZtDrmnVPUTOq0KLmkGGHOa0M67Rnwe
JbjzJgOMZ7E4iSVnh3D1z2Vesw0mMZ4qfJt0wB3vZvLaYVfVh4maASUzGupa5YaLxH2MLWTvCqTB
TYjngVs393a+6iGhES7gW6a4Cn2dx846huj1tze6ieGbLQ3VYmMedBABGFghbzryro2Ln7VzJPpp
/OWM/LyDQcCwlXnHnt/51q4YWFNUBxrUAjmFcV3cu1NOLpWv9247hV9aPX8ZYWfg1kLh7YbtV6vl
mB3PhPxFTql2dpyX26q1SWxYAHk2a3ERyEm/z5kLKdhPbcJcQFsNhq5RK6tfpRbJNrA8cSWy/bFX
bXkfaMciZ7Ex+3IIruPYd4+cw/H9h4REhpG3L5ouuRSaWVPsdPXZ8vaNbxh3J9QvAgG6vYg90a1Y
N3F86n0g7N2U5Oo0zYbqkthjGVrjIV1Q8picFrshx8LtjbmOXYbWLMs6PscB7pkBHqIl/RunDbpr
G1iYIZhbpiMelW4ZpzPrsF1REof+7FOPj9NW4bgonFDddzUmlxFaBrTVpD/NyrEv7ljchajhW1fM
bynG+aJ3QfPN1q3RcifzbLjTES66yMnDXTeGd1mLIChbmvpgKhjWQU/Ly6WXyubvZqRNQejOZ5bF
eMxRDtfAI8YSsEWg3W5rhTTqMwE1sRRpdjsXNBxu2hbxzse/mLUJgF4F3ir3vhaxM12zKLQ3dPIk
SpnMuyYLLC52Xhf27FmUvdwgffROSULOVjQoINXs4JjZSKkz6DCRfFp7dkZnNy3hT78PfiX1OJ10
IN/Gilljk1HuShuuOFF1Tmh/z60opSTByj9hZBvL3tuHneH6dyErdrh9sLVdbTHeVWqgUJGMUq3w
1JuLNXN9l07zU3rOG4nk3F0uELEIWiKQA/YO+aNuJlITx/LLUK+OrJxwI7tG8eUo0AyGQLyAcWVb
gfpUl7UZZhKswT4STaqUX6bCXTW65ffAHz57BLD65KOq1IRYy8uYQ5wHGxHbUbdoBEYJcw4G85up
ecPBg4DBoC+ey/Embg2pUyHG/k5W224GIRclq9asizZjpm8tF/ESpqVqwAoYvIwTYQ+dYZTFf2eH
j23qZ5IDcsgpiTkFHriVwuuZJY71N7ucvw0QlYfZ+UGEuYNsM7GL53Ge4i1KYbmRjUSW8skaECmV
aGE3qYd0qPPe3cIjmQ+/3i5ziG0dAC4T/vS9ltj6g5CY17pZlXLGu5vHBN5o2zccjHPIgI2GjZNZ
fCxo2yekvZskrh5Hu8XaOw874sRxR+HEYTiOpzPl7cG036X5LvFbjDpwhfOMtB49MfCtipbTr9rW
GvBVYRMKMaX1XZ3Jfkd6tO86AW9F/zw0mBqL1h1PWHvSCBkvGSQap8aNnIqHuB8LzGbm6CiQvcvY
UHvEHhSBhmKn18fZzdlksTlZI17UxkIfUMZwz5YGY6mT9d2mJSrESaHqUPThg584yxZgcENcuGq5
B+RrifzrkNtvZcLUXiqjANxZG+FV94QyH4aIMDbkyytOL4NuroN9qNMBFoVDxE36k4r3KKsEYZ2M
iNTt5Cc2hgfOou9yWRUtCTt37OMP8uHhSst/DGAkHFwt99AC2n21tE9F5RAXixxvlwMZ44R+g+vv
VNaCMblhlfPtI3itn7NHiSGQS7BsEhY0SXSDkIhEybEytpybOnafUbJ227LEP7v49UVmpd6U2Hap
Ks4LKClAM/AMeKFAogWq6Fodw6FJ8aWBV2LTQi88+OUhyt+DxPs5GY89Q6An1nN2mI3/gol03uUt
As8oi4COJ2Kr4vhqO6h2Rc+obgyQblPjP5YNhORgemo4BLN+9AjOrfDHaLFUIiJHtEHbaA+ERQXW
D9MqeKves5gkcs8pep068S6asr4ItCJt6ePGadNx27p7E+Z4tDG6LzXEhLhm+9E9emNn+C4w0xUJ
SRihRd4JyTCWwgXJsD33iDwqR6igdf29AOSBvDvWINHe83HSu7AeYYojxPatduegpr7WZPJNvfN1
dD1sDH1xjTkIYkYYj5VPuJD00LvOhUk+L4e+1XdB5DGrnULiWqR+dF3+TiuCVcsLOXkRv4XGEIhj
F6s5f90y7nPZdHclcZ/Asx6rEXaWEl4Jd7k4e+qr12EyBg5i7uHwR5nLFDbzIDaMCGMmn/eYS5ek
5Cy/c0eAeJ1DOS5pVu1kSeYE1QRLxff0rTbAvKQx3wokMsYKOSkHMFuDAf0k3Ixec873mL3bHeqO
ANE5044nqQY8obnA6jkn7k7HpIF27K6l4xEh538WpAOY9jDGnXN0V2GlGr913pfC7d+tMOd40p/X
LcxFg0S6s7xoka6amk4QYOxc046A6sTGkmUN+VlOCXFK0Crt5pcTszwPBj7vFFIOQwrqg+IuZpeL
wMBs8lA9WD3ZQ6u7EvF7dvTVAmLHDp+mtCE/qhqvtECn5zisYdmmUEDckC6RWNoO9nBVs/vkkPfs
4ghhC/eKmMNNFMo3Op72uYsIm2FcAOhwHIqjEwekD4/G3g8WwPNijiAktYiJ/CldpYntTy8MnFtF
8svIMnx24Euj6/b36MyBeNh4jAJpsjv+nuzu4yvoJtldEpcPYk6W0+/P617CI1zIm5OqTqmobAIZ
XO6Lj28/HihKGjAvih23ETrbDDJbZXljfxiLNrlrhMiZj9fjfG6j6dSvz3Ufz8198p5U2IhrQxr3
5FrH2Nb22W+T+O7jASHoP79SgmhTE+O+M3HwKib1RRYCCIYyNJ0KPYXA/a0rMx++9acWIS2+AixF
TegwJ2hTxMpp0byB7mrgV2irKKHYgKuYsxk8mg9qZrByVHml/UZVbLa+s0x7+HubXPERQjpKy+Zd
VxnynjxDgh+Nj8EKqqT+8WuZwwBHXhSuCKHEJi5Ls3/byj/zK41YH0AQzDCZ9W3nTSDT+4yI3Blb
EIfXra+sd8/rrotMNGHc9Mc8thlsn89ZFt9D+bAP2GDQrDn3NGXwhixUc5jyi5sbprT5HkBfCF1t
ftGt+DanWm0pT34NC5oxJeGoy7XHmAhO/22yLT261Mhv+Uybzu9OWi7JU+CMV+2K5IFIu9xJk9tJ
gthK6Yjinh6v60o5wSNg54asKCrU1VY8eTREtH3ycqrBGgfPhqZHcDHN0KPFwYC6DNW9XtLlromL
+sAmZQ7pipmMstR68gbnKN3J3VJEuydtG5KOyuV9FnXyzPTi1nf75BoErXXsICki/Y7Ce0Uoh6e7
R4g14bHjaHGzlI7/7HhsJlHsjFsrycsLAvB77WG9KOJiOmblXB7zHC+BPfXm4FdgOWegUSJpyTJM
nYzsX+ASFrA33YNAQASYHjp3rB9sWmU3xq83fhlq8FGoY12EdokVkzlpe1ddVc+qbe+9NMuvNVhD
3frQ5Js02QcuL7mK3eDAvjmRz/YAwsnf4ZxzHj30REXQ7qYojT+Purz7cEHXzb7HY3qTKjRbTeuh
1Hb7ccfd8rW2CmS9Rb/cFAZshz8XJD77r5nfs7yjA79dNVngOPadYR+Ih7R7LoCquLK+eEn9o2uJ
JZYgZ47LGMBtmdldXc+8haP/aXFdbKSdU0JHS5IDwJtxZ0x8ridx5qCaH7pAKioUqS6mqvY+xW0u
QxIR5wd3EXDZY8R2jCRDOJUKIpomxJKJ4IqA6eanhuN9Hw/tpY7rz25d2tAAC+/o+7l1xTzyHM45
OrW63QeK/b/vi/Jal/RPYjhxvQnjz10TfbMCN8WeFwC+kt0VwcWrU3gEFhqYdIoe3blZrFd7TggZ
F+JEuR0QPgg64aP4dOs2PvWjuqVTFD8MGv1NWUEoykXcHkr6h7eNPZLmKTPnVttoJZnHhntcDMt8
8/Hkx5+ZKm+8DZ4rcpQsqVBFSzt5nibcGSkzYBpWHAE2E+yCuSr7xzEk4JWtsLipTVHj+6qld61x
Uu5KBfw2LCV6ydEwCcCIT3eEGAw/eAE5hX0Fn5lYaixNVT0j/1b9cZrUSxiJkIT0ct76SPkUbdFD
M7XIHkFHwChwmGu5k31qMsrngtScxEPLyXX8lCz4h8yXbCIEShQpYU8iv2rbHvkMAFrMDT5lK4bz
LCqOnixYNnXoDnKJSLkbebUscujsYyhNxyZIjxN8gQ0Aq/dU4LPy560rK8DIuPTa1Kv2pQy3Q3cf
UpDhTyA+9abNkx9CJc7uQ0+fEfU1JIqoeY2QWrqDOtnxp2Yc5vPHA/fRE6zKH9IKWEkD07Ls0mpZ
AoDZw0TP/uOr2qw9/CaDf1qtJq8Pbb5N0b8NBdpb4yvSCTAOUKEEtDSTpZ7OY2FtOI2dF0enl3Fc
h3Ir0hoE+wDtYAxAb054w1RsbGCCcPNEQ/8kEFdVcW/YLM02mJV9iCGoFAlK2rAoThrACGMd9TxP
6oeG5AUX4mN9dV6m1niH0Wkep24ewW4QlGY8gxkejF463iQRVJ1O4Dqqh7SinGT90mKi+h+ycyI0
ZzyYKLtk+Fm20px8qS/WMjGr4qi+VaV3ynO60W1c//K63Lqw+h/pwhGzN8j5mAeHtKHkm5WAcjF0
xTlowtdm8dPH1Acd7cU/B9mqcz3zio2H5HDsWR0pyUjeWp0NCoBCU4ZgLiwoFU0FWbqsyZigio0L
n5AWVk6YOBFM4tZAbekKIjSmfIdbn8MhrYgbOw8/idFyQatZz6az1w4IbnniTEKf5j4Grpg5WXhv
Y6okYqt7G6klT1lKY90pWKJGLu5sRsw3yB30FqAt2s73QwEpyM1W23zeImqhDTa785my80bO2fIg
nJM1GX2gy3+IlXxqGGkhAh3anQUEcEEy6fVpuBsym1QMqZIDXlNK7EZuM84k9owI1sFutY0s8TV1
XJscwO62l115KoyzZXgbHZKmODBSCDZJCU/KNT9ozVlUa7T0FMdQ+ot+TL0TLO27TZOoLHxauO3a
8jFlv0uab37uJneJeVySWR6XnCzduOkPKGc0Y+LgLi2lwM8MDQWnPwS4CT9n3THGhsfcuF28oxky
3lREZyQLzK5RDfxuQcKpjlDwqlE/W1mCdQ7zR0GdTeGTbQqr/qzYGPYxNtUAxmjkRV/L0MZe4oTE
qSK+RwFMNmHNurRZGpPuDGSrmbqav4xhSu62W6+pH8c8ivZO8x0bW3pUQJJgmCIeVk+xHItt70bv
nbJ+erEodnD2CmB57VuKngcPH4drWTBKa33qoDTxz3bbyD0LxGvilM+Qi+JdrKKvU6mWbYaHco+Z
JdxMGl1DzrJ/6CrmNH3p43wVkDvFpyiOv4bgPDaNmFHxqiAGQJXCGCHZeVdRrSYQoYo8YpgqcKZa
QEWDyhS7hbpda+He+XOGTlkw8ci7p6wbfiwGcXL4a0o5LbSMndx0ai5R1SD5JiWMFO4gHXaL/WXp
Ulr46YrnWGFcTTDvl3BMd8RMo6svSfCyoPlMP8JmbXEwkd5OIKyyriVptI45pqcbIBoHJsLseIVB
nOXMV4cWxR4Z2atnqmI76eKTpzp4gZysbkqPQ3PYIDhPS0h2eaEeF0u+zfaoWA8CgMAk70AWwYDg
kkBI33mCiC9X8Nh6eVu/vGwGd9+1xU7NBHPQnKbl4VxwWIoDw1fW+Ll9RyLG7RHodxtf09b0BrV7
Bi3Exa6TOzSBJurx0OcAvow0MuwA4+byapX1Y7gEoPrAu+t+ss9tM7a7Rs7mYbQv2XqQpPkF9CaF
9xnR1WYQZzokYE72bCjhLxO+V7RzhHoB7QTBzZlUheh1nSLbsqwCq1CtxN0BDFK2y1c/7vvXLE2g
Ryfj/TCG8SNmwSNEpfyl2GB3vOki+BVTwZoQWU12cC3myZPNIb6U83iZONu5fkz0Mx5BRzXX1V4Y
eq9VEHxTRd0cA0IjWtBu901NRC99+v2SdhmQXQqL0qV8cnRxny7jpRyEeS4ZGZIa1r8ssRVdElkF
VzkknK/kdhJhBANWhofG56DUlDAKcxqg9O+pjko8zkvaQlRTjPNnbM/MDbj+BucVn7BBPUxsRt6c
rVHGz96S/hwsDMoUzdVtWZs7bwimw+wK4m6b8ke1jJQYmdZHYQXfkGwBvW2E/cmNF1KnUwJEoEgf
G9KChzxoGbibh4oD1zmp6LzI8HO9DjsiN34Tpv5cTp1zw3AtPsLm+eHW/Db1OIDOLktGRsuiD33m
V7u67wGwKufBjhv7UPklGfUNx5UUO4JD/EeSp/sqJIMiiOUGMhpZBLSaNlGKK0XzKd6M/EMvXly9
1/7wQ7Z2fgAwfOvVKriKdDzmqElOXdAQlg19pEhq7AdOQdyqxw7NDCnY6qRZ2fhNfKz4cUDZpMBU
Qyw2kx1oelaDc0AX8515dL9hPPgYsBYfRFBkm1mh/Ld1h/6wQoSfqfmuLKwQzC/hEh3dy9RrmHAZ
+Rg75UEJ6s+yJQ8Ik5WXsroNksPPHJWctmTr7uKQjL1mdg5DGj4NYMHPUQzeJzaB2iFM3UDHu628
CXTSnJ/R6sS7EbLlTY15Oi+YhztJSVZfzKYbJbO/F6n7NYJcvEkQRxQuOFN8wCeblRP8M0NRGrq5
h7VyGbna1xhoQzyMwxmajuBWZ/oYtVZyFjtoUHbBPDMzbfKpGQgotTmK1ExuNja6VILYiSAAUTaz
1Shx8qrY2bs2Ca/jgjwqXFSDhTK75H5/qsbuS+eDcMC6Rty5PQUbL8ogkM0g0Cbx3Xi5fRwC4JbF
TIXexviL9Hxo47a4drlEpWgkEMiUsALLyq3nCA7nyohOfSaGOLbvle93JCD5FmGLppHXGmU9CbrE
dFekZeTKc49Nva/4lO4tWEeO6Ni8Uc9sZNIBMfVTpmcTzVay22Yma73W7SZRDVdo0nMs1EDdbatH
X0EEF9IcrOkKdn0dDKcM2oFvURbFLiNxC50SQcVrJ8cntROAEa5AX+7cLg/PAQ3jB0RULzaqNIjr
7l0xSWsfQCfdZm4bHRywA+qLa4iJoD9TXiXzdQxxX6my4TxjIdhHHVEyQeVA3EEy6OCYTcuYCUi6
bhsaJXU4ndlA70YCqSRl6b2nR+ajjr66XddtChUjoR2a66i627GN+r2A7CnHurhrF/wOesG5jAaO
uSFacogXhryE0bQcSqAPL/bsYJBoX/2ZWyWwitfGHpp9Ek30y219WXQC0BFdxtYbveUOJvoWPU1/
ljhPN40eAZaFgIqjOWaolg4ndDHH2CX2NmxdKlyy3GhIdIweqF2zjmw1X6bAGGJkV7oe+pskY4IC
eA8WQ1nv5syfHybP5tAZ6WAXDDBJ867fVXJ5sBScaEyomK7cBmGDjyEu1LK86xpnPowzxLPO9Q2e
1J4SVASE046fAKBq2733a4vs1AiWo29QkCSjfzMMrdi7krb7bJjkNCMzE0iCTzFSwecydC95x/vW
OhlAZTvcNGbYaWv8nPL2bezYW4ix6bZZHF4mE756S/bdIUeRc+HA1pv98eHjufHP/+PjOQtqMTsC
kJHAzsGWNQyjVwvrh130Nwvrx5cfT348gDuCeAe4bjN0VYfxMDpFre7OmZt1Z2tx+jUAgO9/fxLI
V3du2btwBq9ffvxJUHEAbXqG7KXvU3+DXiFXNe+gf6w/XVbLJarZJnO7/i8bLWiA//rSLqvyhPeA
DaRqzr8/tOOMj+r37/2Zc2iqsh9WlpA4wa93Xjz7qZvmdi+92jtYrj58/L/f/4DdRpir3CYAZeG3
v71aJ14AsX+88I+HZP1l/WG8jm2acayH01O6hof1bZ+4/Quo6ccPey9j1ec2FyVQggjkco52Tyla
oet3H09NASl9OpbPEvQ3K2iMlSnP61NKh7WnCb9gkxNzehwjxqxtGX9Ti/f+8eP56ituZNAdnOpF
S2JNXcPhmAwK/zdH0f+38LzMzc///I9v7yVLYbpSc370fzTjuEI5SDb/ZwvPHTr/5H9tvnU1pJ5v
/82P/tPH43v/kJ5LjyaAcuIyZ0Xo+U8fTyD/ITjRSRs5OcdizDz/x8cj1D88PD6IaAOk1vwYP7Wu
SMl//ocQ/+CPOswaRejZ4NHF/42PRzjuX1WUoUOKARxNT+G1t4W/as//oGf3c9OWyHBgftuePCjT
vHrBHJFUSIxf4w6PmfCTxzijxCid4mD3MUF8jS2esIs28BMW8vJKRppTpeiuteEOyUi1Txeruk74
cKhVpEcWDaeuZnxgUr2P4yp7rq01bSCdyqsemuaz6PA50AFO7eUtGthPq3BqUbNXzQV3PfcFEhuA
po7/COyAkD5mQ89+PmzzWMWb2cEBQHtz3sPTdoHJpiFU337YO62Ktm7Son8wwDnqWZsffQjtJkBA
kTNFushKFcfFEAA4OvP0xe5o2urUfE3Zfq22J/i2Y9/L0LB8nue1L5n40HlJOzBlPLyaGbtDYs0N
avalf9VlwCbc9B4jZkikKPmT1worS+kVGMoXusCmvpuXxxlJHeKm9lvoh+zTUGidFnssgrngipEo
QYFj7SfCM+reuRMi/Rw2Cb5klWzbpRyvYXlFGTVf6INtI96sTzbpAbCkxSkLl5dalWJneWO3VUr+
tFD+1jX/nA3OapsvLfLBgkKKLJYqaZJjtUxPQz4C+HSfGZBt0liW+8p29N6Smv54fc30EH6ibgLZ
7FUP8UAO71RO+xJ6PlN8hFVzN9TH8JBPMXrHiTw/DCtHY0bnQZrxqepGYNADGViYjhJixFoI31cr
KDxmZe2urzlf9Z1drppj96z9NKTB0mWfIo7TMl2qBytA0CXJzzg28p37qD3mwM2PrO/2fRpGxSqT
e9FoJaCfakK0E30fuCV8NS9qTmEzUn6hLF3NIWbv8eEwI8bpyrkTHZnd0UZZqdMcuW6qci62FiTq
Y4/CEuC/l1ycyfpVa/t7Y9nzcY5b8WjDkRwjQSQK3hYP9h+t+qbf4IARu95W8Vm4mHmDFBnmKFIE
H1FGOpIKkD+NoXjA3o9SafzffJ3JUtxKG22fSBEpKSVlTqtvKAqKnokCg62+7/X0d4kz+OPewZ0Q
9jnYBkqV+TV7r81oGVDqZ22L5I62KLnz5vbsE3ZxCPOuPIsk5bmHraTBKQAAhwyqb3PqWRcVjeBR
2XhiSKIfi2T8lETlLuLJOil/UsQdTiclfXg5toHoT6FMpp+moM/5bVMB7M0IHObLwHIhIn8bVEzG
f5vjOCDXGTiKR4cnePkzoiQLBv/hzKiqLabXfLKYS/IjX3vRXO1jBptwVEh5Yw2xtzKQxPbkIk5g
wGmWmDiehzHvziO040UGd0QVQTvvwtVRcbohMkgBvTb2M6XcYZpZRrZntPreg8cVD8Vo+fYnbN65
jcycJdG8aSWeemjKelv6bQTnG6xfY5aUUIh7ztGQvIlQ1g+6sJ4Q+J8i30bRH6jX0PCLc4ovF5wO
Blw3wG8PFYWpHxGnnMAX3jtvTkv8y9yY3s5MZzJPrYn+BrhWHcXnnI30zjbscEt7Cq2g812ANwn4
pZi5ayfA/IgpJQYhTXijSY6JuigZsqSjdW9HUXUBrbqP6/yT3qzaFKqIGTatm/HF0LAGwAtdCism
jLSu1VED8zKE3Z5CgnU2jp5f8zEvr55k5WMWpGEMY38C6/SuNDa0mS4XOln2Yfr+pnDlIks2io8o
JjkQ6QFFJl7tDEi5q8fxVkZmtk69MrzzppkMZRWiZ8DwtXZzBLvSyLor+CDrUSbialVtflWD9zjP
tCN1MdMxBW5/Xy3zNVbef4Y+3FaFcwwIUGPjMm9VVqptvin6OD6isSTGAsrZsfe8ZoPTTm/TGu1G
FCIyiSzYMHFp/HHiYiAd2gKJ5OxkaHeAxFw4HSQFMbAqizu3th/zqXujTfAezb9Ax61rydO/DUUk
7huiQ1a58gwa277bB3q2WDXV3Pe9JDx8YUhW3lcQ+Ux+/cm/l7V5qhN7IHTAHw4dnoDVEGfjnZsZ
1m4Sjl6Eu7vMEyMp5Kr4jJ1BXj3beJmEfc5qlyAYb9tYPvQl7CYby4yJzmu7f3GE498QFjrApgjv
nByFvCFmWqlETudKJe9pZD4F0WicFYuNPkmT53r6Bo107UJLvcSG8Z553bksvXgzJ254ShBCrKyw
s9YWMHlmph43LQv5ewt+IHkG/GaYPmeRf04un9mjJtl1daWPgQOtF8dNsy6iNjponvhN6+v6ET2F
Le2fgAHpK02wA0wpeIgUIdUMYMKneEosNEvRbRQJ46d6IVzFxmURqWQj40qz1P1ZNlZ4iKr83Q8d
1KZJRg2ahP2aoBOsUrNByLRfEvRcxzRf0Ceb2SmeOzLPAD1m4941C31VbMeF6XkAIkDG0dWJO12V
BIoYrdqrGR6cN2bzMSCwhC0sOqF6ytnBo9W7QCD9xBG5MXvXehmAaJ5AXz7MtKuEw7nOTfIMBcPA
XN/scfyw9uvwVu+5qZkZMkzZDJX1z5qmrwyz7OtknkWf69cpHW4URl9zDkarQoqMzLB5CXq9NO2i
awiqNrZlor6QnQ6w6Ib3sjlhfsPMBThtjbY7uVjSPP93kTDDPYZKcSvGnrlFyiaQf3Mndh1CxjRr
zU1SVyyAZJM9sK+hf7W+rEo4j8kgzCMtmX1nJXa0iytu6lCy1JAN4fV126EfNMPimfZu3kI6VdvO
gliREf5xSO0GhbxFagXyO5RVyXTCcwzw0sxWuT98Y61LATOfUXPF+9YkLK2uEpONb7Dx2l6f7arY
9wPukcYZaG7sK5odcWvb+5GF5VmaEaj6ojiWCfM1dlPELfrzzgzdhgVN2Tw22j9rDiAWina3ZtsN
Vb9u3Ls+D0+Q50kHK+GzeGn6t4IH9CANhm7d8EhDM2/LoBlvgeie2sZwnmuzRfEJWiI3KyInyEIy
YJ3eZfFnijcQQ+D0UwsHKKkGxhaSFx9GKr6MM7G5bQPUEmVFkBP3x5y0V6m/53Ve9TB8Pge56Jwh
6JcDixI3sVBNpzz7RVkTUTWhV+GVtrcq+FB6CTuqio5uvyV1eZhjBFNIFXpGM1eWGxSP8UAoQmUe
/IGk3KZ2AFapCkFeb4V3rlP87TCBk8Vm7tyQzrcBAHhsBlU/2IbxNhSEp8nqCSsECIz9bxlBp4tg
1bzhkzB3gn55g6Y4f2dq3Y0cbcb8YDrJtxdTdkgLFplEQ6WoC4F9lvUeWDyx3Pojd25GKIcr8s4v
R6JdzeaDUARlsqhpHjFzooxrvTOY7F1F88P2cNXKND+n/fTPduzwrvUDD4HAzKXgRTbSIzA4cc76
oDXLTcdubZubZUi1FrcPGaXWKFm0B3H3QM0KGY6fIvmZ47ySMkgPIeEKDPVCGKI2U7zUc18zqyFH
KZnFISvgoFhe4qzGXrTnxEnXPQYZFjLFEmg4vcimizBf+yi46+jQLsYCJx6uIbXbKif3KS/xCc0t
7/mWr8i1jGe6b8tX9btXlfwNG2KXqmspkQYGw6O2CEhmco37pjhA9fUZmU/i5LCnWCrsKsYeQiED
kq6GvuQznrplsnwNpQaUx9xV9Rl3JyEmiYkTKwqnS4FjHur7+LAkG3bQ5I/NyJbMGDVGVtXDqKEI
rxc3Qd8kYhem+U+ec+WyxgOmlyOji6YSC1nrwVxR/RK24AJrY4C7UoZd0WYYCAfVDCd7uVGapAem
FMvjbzHE10ug+KjYkZZPyCnRR/qddZ2BnftIi++8ZYPZpeUiGSmfvNFfINdosKswfUwIRrrw/0+p
q2DCY98GoEImc+TMNXF/PYZBObHeXoqywRvGOzQKBT8SdK9lG+uzGLLPuGihYhl5egeXsTr2pHVt
sPsmd86Qb3N6Ijaq8POUi95Rw/06dGNMjmmfYNYI+KfG1HmqbVVt3GLSW8FtuXXIS7bgIg83W0/m
fY2d7Pd/Rr0K+bLgs2fltM99Ywt/O7sF2uC9y3EcuqI9FijX1lNfYhum2EbURIh0ZIGdmwBmGTaF
bxdRUxvAA5lWF0jzeSorQ0b70LYOXqsuuUbgz9/cbExwtmpSLBO6z96iwnLoA1auI7Y4Df95qlT4
8bhT0zb5lpbgDWmXQNdLaJlxEhrrHC3GOmjseTOwldtrrRCgpySAVPgFUt0frWDCJt+01n1RmvG8
KqqQsa9h8QiELDXTIH6PE3aPDCCBwC3HAC8dW9zX2K1mlEuWs2lnVZOwi5oPWB4d1DAcXFwLG8sK
7vWQ588mUHddUwEXGDADCsYNmSYBU9IxPKNqfMqE27MgFriskO/RXHHT4ZvaiLT0DhlWo7lBFwYu
udg5HoTHTo9q4z2VLiArEJGcokmXcYG7NdW0X8Pyxy2QxtObXhykfuuxHWn8YYPowrrW+EdM7Byn
LEku5VS+RaF2efzYLajcjhaQ4EeTLVHgi/86Lnx3p5oRDP7s84KSidpBMln1GtV/0s2gfZR7YZ6c
n5yBqEdWhNio3RjV+UigiIVPxaycH1PViIb8nMTQAP1oHqXQUQOfyLmqIYG1XxJWSD9aGu5ITcna
b7MnViH8xHvzX0H9su3jMCbJuP+enJKXmy26U0l119J8YhYBCKGzSqHzi/SdQF61jzLRrYbJCHZ1
BV22JHZglSRMyosQPulkKYKHanVomjI/SFOHBK8J75DgQkHb5l7QtwHwlfaJhEJiaCIfRqrskAY1
zjf6tDVUymKLl9PaT35bH9w9Sz/IWAnXfcu5vfNl9eU603czIy0iMWlugM2WyKWQ7eT6UvnGsQTd
eqgX3mbn2ePNtEaX13AazlPZ0Ja3HMIlo87cmv3L6PefdK58Qtr7SFzaN6JqAUdZTvtQFw+YHffc
4u3V5z7aS0Y5mwpnecjQat/ZG3tONd663lu3Lu9Fh9XQTtSJSZoSHoGomf+qeCYrrUIUjs1znSN2
vINQbD67gWvziszpPvJKYhboTbk98hsJPkfALi3hvArrQRuEe5esJK2y5ljn9yMJnHfEi6THKPfZ
s3g51hbTaxbAwEzAkubyK5rFqYzMb29IjKQJ0CYg9rl5L9pyZ2gm91nov4Zms+9EmeyCWHcsdah2
4Pg4az3fwekjAxNpNh1Bu+80aaVlGgiyoaG4tZNCn2yTJGUuV+BYWwQn6fjFrdvxjujAsZ+SwzzV
D1PWTucsHdZz7GOVIqy8sdu1F2rnQt+xj9tcPZAyifbbWOY5rwn8d9h9yj1C/CDkos04VMlY2ug4
qd4KQgRNvwdsGWGy9SETFM3A+YJWEHphzDCd7CdjVo9m1pgPhfrsm46GdSgeSjPbmU2rt8WcYb7k
OjiiVVvXnTwT9GMclni8dWaxCsYkyvmOAp23cXScIDfQDl8IIn1PW6N5rdixGX3+pzWMCHt99O7H
fXZGwPX5e2PFKK6Ia8LdjgdjV6CL6xnEzKZbP4UJ54td25fEmomG6lqyLV10lxwrlOyPdtCmr6GN
+2nyltU13xuJSWzFsn2Gweg6CAlKrPGDPWGHectGnUG/WzQHpU3zGVveikZEHLTBQ81dfW8t3+1o
gB8iLjk6stdv9+imKsbte2+k3lsC7cjVaIErBpRzFQu0Q2IG/9yZtVCaugdhG81tpAS0plvmdOVH
bJDI1cbMjmygrmpMmU0tCsc8/hfLWlyc0MEoGlYruBMW4Uk5toPRYojRiPDe3UrdkXs3TqsGSzpB
qvssHIxjE83JORpJTAwSAH7BWHmXvCiMQ6W6J6zSfP11Io59BmjJspcFqPYZIpLBJ6cwuqSDY+0X
58AqmMaJHCop/3ToaSp5LJ2heTexI0mTqSYrpPkqszE8pLFPid+QuFgYIKqLHzW2pANWGNQXL2Qo
9EdIBghBhSypKfbA9XC7PTSZeRMzjnecBtkDlc3wUH0qORe7wa6rTQ1glcwnTE2Z4dzCMMQpId5Q
GdufgfHu+8SGRLZz0iboURcBxJls4RPfzHB1G4kSwqr3EsP+IY0457nFjY1hGAxjMvFoxDj1y8jr
7wezP8bpwDTXVslT3lVsifOCU7PE6UUm94pVfXGyh+aGXoNhpupZ5uShByveytfIizgsRP7aJI+j
C1gzdtxvFMeI8wwI91IWTCOH5yhIvKscjgEz9DvNvWzBHj04DUF9jYv9FABFTsYDjMU+G6HlKeXv
GZwzxco9/pE47U6jb2BBHRLyVAlgOUQGtTWm22CXJ75al6CrMdgRF+6USP5+JxY9SuVVNuAoMSJS
AuBBtds+MKAJ1ySClpg+92QA4OVgVu5l4QOopFth042nrrzvxq5/nZaEVO7n+0Gq794p9FNC6spT
SVhxQJh4ouTD4ILCNE0DWERnxLsmc49GJ4K1oXzSrhxwWRR3lyFI3ggrbE4cl6TgMGdAK6bWBWE9
eNnG7IisoGKsH2ASmewD+XswLgVwBNLwVoadhasIqZEarA+LqTnuXHfbpW305nqIW5L6tXK+yQQb
lgmH2vSCmISE4HtzGX8o1Bh5OOqj5ybVCeLKvesOFLZNnj7GY/Hkzq23p/oii3yS95Q6wTEgDfqg
Q8KSw75AI50ShpHijV77FdmSKADJwupMdtoEA7ekK6+IgGZj369q5eXUR9wVGEeSdUMcQF+y0RtK
XMT9ZD6AmgCJbORfyrBW4ZwE+4g1HDfORDnMkWz9UoFHbzqkYNXxfKRH12WoEHhEaAYexM6qOQHU
xwxgr5qYsXGS3owZgm2ixxOWxvEkfsaI0eCyQ7S8nsD7yHkSjFB2re9/GtXIorbgmOzgP1PcA5Os
mbgafJKRx8ShsQSeMiAXdQVSsenFlQrE3iFS7k5eQ96I6rDRNI1RHBwkiC7UcYbmHQnBTK8IEtFU
/m537QKqaoJSd06sJ8ZGqO9sBKvdwsAdSUNV/NiY3aIu9+rwgbYCixGSQzuT9yLQzk7E7j2o5WSP
oPVR+hYNb4r0A7h8sf39Osl2mvl+ydWy0zZdE7F3MHTx4nXFJZaBiVzD3aQ97j9Kag5XYq7XZuQU
RLXZ4fq75dA+uSjElmSTYZ/B6qiquWHRzIeAch3OmThOFcPBRRC9Rc7Ql62/c/rkrajTn7IoFtcW
2ZnL9hZ3aneynfSfR8LzdgnDoC2Gk5zU2J/CNqmIO/P2w1h9jw6XNYujwkhw9uiPGfZ+DOibGFN5
KMjfcxawh7d8CBIYE0E4WaiYWVMLQ+GTzUaC6JdH5PcDI98WHC8R7QZpvCd20sneZ6+cLAvmabSG
LSkWf9pQo5K0kicsX+aacg9+47TsJWRxlELBDM8GmgZ0d6Vp8krnyS2f4Ke6Ue5sGqKSXfDETAcL
QpuL+jSDcJ/UaGNIWtsjwTw5ljSaLHJOk2EbsZneGbmGHpv+FBKHVuk9z3H61xeQW0FpsLxhkcEt
SeKHPk5G2JxMOwh3ViheCc3tT5askXD32DJDhpSgnakC030zGg/NCOh6KkkqUBYJBWFmnCbyJldE
TDeM3XghqvxF2EhdO4GvPXIh2KvxgSeXKxD2dbekuriY8nay8c+IUAG6xuW8Zz7BwxMExAD21ksx
t+YqTLyDwyFwJKmPKMSy8HdzOb3o1LY3vzuSGbABoYDLv3UPoncS94bqkg+FMxnoC/BRrzFOpek8
h8Zo7YTh2SeRT68WhA3U6K2xGpUjWWME+8QYOLO7QL5PLqhPU5wC05cbO2HKzcQK5REoCqxns6vQ
BS1ZDFkZoO8ds2230HngjUxRVyEc4MPUlPWOVvP233O5qAom5oyLvv9FRv2lnrznTP847WsdhTdj
CnFqdtWXRyYekwuNDyV3ryoTDqjW5N9IyIbULUZFw+AUxhO9Aht5ZCxsrJqmdcGE+S17HWkfytyz
TgZ/GPLGMnDkNXbz1lsu47UdFRRFPJQpobsz8IWOvv2bMkW7yF6bxtxEhkTcKG9MHNdEqlcnQ+ov
ZZWfIoLgnOfnPlmys5/G5mEOxk+pIZQZXkmDM/TvRl6+Nd8qvCdpD92wfyeamLxCXPeE+b7UonkC
AnQyBsYyU38rFWE8FhZorgQ8aCFPd7cRJr67KtMvSR1ufUO9hHzqiRzS7QAB5OBolPqjXw6HgWip
bLwPqso+st3oTllo8SN2c/Qo2GwRy1HxzkzIKkjnORNtlsxYGCM4sneQB2LkOIjLnKl4VMkITZhN
UrZxrEyjSUIBmEEcJpSS2R0BEkUU3BApM43IzW6dNcm9NCBYcIVPEU47E5Q2q1aSrrBB26QehHbP
6njWYhlpYDVzsBhPbrZtuvEnXiju+QGa1UbVJJmyMuW7DzEyT3Z2rGd5CGtwTwENkem2w8GGWd2F
gTyYy9kDMbA4iVieuqocmaJh/fIM/CxWSnKezg/9wL1dVhVtkq1/cBI1W0Sa1MyZNdDkM/piPoDk
Naap1PoSud47BXGAnqm6qkXK0uHCoMJ2zAOoLLGPTLs5YSP7YDNBixGraO1MAe8NX8Rndih4cwpR
USkNcpEQZ7t5EncgGHHmZYTD+52A3AI03yE0BIkjoSEeaj13HN8yU/c7W02v5fLHfGxeJ1Xx6jTG
IxVCx4TZvwrOn9/r7vcDWdHdCctjvo0d9VCJ8DxaId/foqepF0lQY6dPlbMI0X2sl2URmqSkBFjh
+4pexaIvBMpfsKFevtrK5+ceBjNvbfSBqBaqNUQaVJNdcC8WKKIO0OR017IFQugmvNGTYvpSQ7kN
IvZoLZqp/27p5Sv//dWQfvWRb628hkCwsTDeWWAWa5Fnr+OjDVHd5Qdblg0hFxS+JeUM41mFGzDH
UFAhgJP9Ks68G/fVsK3b6qaLWO5oSueTIzCwCBPj35x5Fz2aI5b6/s3ysq8ucOEuTwNyoZTyN7Ms
SYds/9FLdeJsNS7PtQ2pZaWwzmA+VKBCTUVUep8fa4JEJXj/fWcOr9jZhi3HebGa/YR5PFo5GAcy
W2VlJbepQi3mpHGwSbXP1ZWi9CQiTJ9Sk5BT6RylwxxznO39773NAKs7Gs2XLYxnGY3XcHlSlO2f
g8A94J26Nehw9l7jYeZqk5lpGVsElKLXrknHPcmxBHiwnCzdvbSr16mHhOLG9X0CDsFmInTGHrUl
Y17e7Jr8xrj0OYrd8Y5XskUIMDwH/XClsn2kW1Mb5dT1llwfYy2j/J9jckDQK2+0kKSIz+mb4p1U
deVE6ThdBlke2rdEdNZxbiaP/AjUwW7Q51sp/hLmTvVUYHPipPP3Uc8wb/CB99ACrhLV1FcmojUS
ZM5kABWLL1in5Xga4FnC4OEUXAZztlcEu+S5io1unYfhI+eEz1iRMYbDZlsx2S5NTkYTZk5XD/62
SXCTtCg8Gd6CdM+E4A1s7GsbRaiTNOkhMCNvzcSOFHXDQHjuCOTzzQ5rN+OCTH1EqULfa1LEeNMV
RXtzJoGIaQKKmy4arm2ACIDCJK27Lz/O/wheYtzo6PYdkzAx9Bv2auirz9y1Pg3sHnbrnEVpkzAd
/8G81N8VU4taQBnDEZ3uohgxG2I/cevl4AWM/kZwz5GOx+SWxLItsBhHNl4WtjUbnYwGl4GHsXK2
XzXUxoPZ/QjTODTYmI92iRaG/Ixcm85DHPPDa70EmVzmxaugip89FraHZuoOSU8U1eD89QvfYNMW
HB16yXXtEv6li3914afvOme80qDKb8LkU+8reIDrmArygBFV7mbb+YujwoVpS/Yw3Amm9z4oNlz6
7jyqdR+VxPyaANO1CHbCZUCG3nPFcNlCR+xhKFjAbsS3jytfuq88BGusVNMqbBDiAytrZRBvnGUz
j0nhGg1pcLDam+iR7hh1vp6SiAKPcMtl6iyCL5uCdVmnfONV0BvBb4bYW81RMBFKrThwfQzGiajd
HS5Z3uDZUTvuwIbI9PlxDsDAxqe6joMjEqxpjZKhue/i/iGAbANnZ5Vp84fxvfOggBzQSl1Iz2g3
Paku+yFiXNc1DN3T9GrSYDuwnDZNEOw5oOKDKkpnTSv9nnXHMhU/fj0wm7CBkURao0kSRbn3nXzv
MxjitKJKEfiQ58uC+fC112+9eTqPEJMIzJ3AAGDWGiWqLVsiG8NQuilq4BGOcgmYdLz2YNne3/4y
b8eI+V+d4diapDTXhRuzLJ8341awQCN1SX5a9bPt2TWcTjQK0QgVhP0Vyp8lQ0oQ5wSvfXgvUMi6
Sf6IuIJwwCStWSgvvhd1SFBaM3XYMnykg8LUtWYrQxvfsXRsp4F9Iw71JJfnUSzdGgodUsaBQQVn
VxTvHnLyzAU2wSnoVdjuqKlDug4LhbjNoWFIlk1Nkv3R+PXIAuALc0qNfXGa7qzchxncwM+JQutH
MQ+uxNnAqLMNQkwnZYXVmxgnuzLo7/DGrCpykQ2uuSUJEznYkrMAxgOP0Yb0txtdHpe0SKFPRPOW
1BccQQvONkUHVOMKdIxhFWYDCSBz9pgxKNhgh/jj1c7T3NbkiePkLMv46F9dRVK1abM2Yu64TjWx
ArhV8PFDmWusrTuJ5NB2uUYpY+0wuLE9dEiKljbxBQk/OyA7N6MONGCheF8mzonFKMkXfrmPpWHu
fTM/4rUo1+gsk03gWbBeGvOb1S98MywtWA0yBjHW+CDiONuMNzqcGqMOaT++BX1PzZ+gMPpV4ROt
k8bju1tcApir7G/kH9Iuq40aPNAFEe/zrOg/EP8Q5tFiUARre2YRTL47xjfFH9mlarzV+YgXLhqR
IS1/ywDnc1cVhFBIVE6YRTxGQcfYNspHN8sfYviBJ/Y3eJf96V8hwvFg5+7FVmSy0EJAeEmajW2F
XLxJIXdWEF6ToVr5fisPHfK8LO3vghxbqC37CtCMXJdVOWyEUbBoZm+x5Pyyg0aMVA4ZBI/go7Ye
8zafX8oMLFu0lQOl9WBZ5i6K4d41HneRk5EbN3mDIABL36Ebg8ZX1uM2my0CJF1iXSbSbpoOocv4
FJDevYOyChOjidjuZsvTgOI4jFIL9wVKu6Gdt0LEz51rvkGBxX0LvMRHJqpMWAF+/EJk9LxDokGb
zvOBiMxuHknLC8+sqS4DwsNVlbrRTlvmWbn+W6gLf9OB1o6DMTq7sj4lmQOUkil+27gIYxZzTUz9
PxOENptsjMi1LzgfwmSLLuuhKtOr743NzjR5bJSsfcR9lbGrsuiUEQeOen/6iO/HTn7bKW/Xqcxf
yha7jej1ZyS1tQPguMrCdEIGZy5jyOyczrQWeY81b1GD9YTyRiSc2JghK9CazLos7mXNKox6Pnr1
HTem8IDtBT776AqnPWHd5p04UkNz9qFr/5XZV6LrSdVyX5SHu0Uslfuv0vv3w3+/9WicsMu5/6Vd
GVOVMOQgYCPLMP39LwTpN5vqf7/9/dX//79lTDFWLY3nrFO5CRWDW38JBetj4QEgpM9ETG/uVK1g
5OBJgjCP2qjd/4+f+vurMG6H0++v/vfh//lvv7+N/+/P+38+RcqRZiFyuk0jzYSTpgLS1dThNdSx
2gbmPK5F0aLMm/x5YzSMZ8I53uZh/SIH+RN0QY2lGVIRTGdvRW7hOVch0xES5XYSOfLa5bNkj8y0
hZlKrYSGqDwpq2cgSPCg37VMC4c+vuPJ23PEgs0Be7omcXkEbIpjKYSNAYUP0qKFAbNhzOGwql0R
N34O+P9TiO4YHcu6mw8M2/zPTzMx9UWm/zgzR1K8OeY6sNdbt2r3jtTDyjK/oJpjN/R/wXdMkeBW
tZ2Ny5OekOG7eSp860NxdBx9d5OP9mdp+Q9T4Ht7YhdoHS38RsMfq3TNsx/BDmtZgroec6FpmPjx
XGsd28wMiYfpexRFlkuczFJRur7x2mX/RKMzYo0+WnP6y3A13MzCfwmq1mWoPu3tpi1PRZLEYEHQ
1ZAlLkmV3SdlJ3f+QGc/jMXPPMUXaheuQdG8oodeqLYcBZh67ikXtoqOaBUSYbqNzO6W+WvVGzdU
RPaGb+plqN09XXrEZ4gae0303TCgwGwdjTCL+uxg1eo5N0Kbtxox22YXtZCV+qs9Zx+qG56wMRNv
5ZCnO2Q6RdMjGbYEwVmFHTk3M1HQtk0KNAY95yQL9ZwaZkfNS0cH6gwPUIJtxxsnhcO3vk+7zjhV
GtopxICBxfBP5fDGbTGQnYvGNk7FGDPIwoZXrCqvrc+whix21SsOza7egjqINlGWwPModL4Nx+yR
dLGnUCsydlOrJ9DVm4Eajt7JzYilVVNWbRsnl0dAlsjfGacOmnBlTkG+Ombp5EHudS04ULRF8KdO
z5MmDoukh4Ncery+KKHJ9CS3BTVaCShC48oMMussvfmNRpFgTm3iBxxIQ/LrU1kmaL5H8/D7/Zv1
1XahAotR3LMtZ5I5uXTe2ZtH8q0Diise0L2Fr2RvJ2clSoEsgcEyQ+lbh3l9bTF++v2LNOAIl+/J
GBg5h9CXW2YGPSkHB3QbYCtmZrFkQ4CEm3BGtYYFBQ63dhX2/aGfnL3tiImlFV5WkE9k43Kc3UP2
PRVZx7/bM9OHFxx47tpwfDg8Bg8O9TAaV7r/RO8o8j7qkF5Qeg3q1KFfTyXlW0oiUxxdlGO+tSNU
N+yvcIPNOzt2923qfcx5+j7WPZrGsTh4g/9h+yEeRzPunnrckmIWISGNZKrC7JHSlkie04pRkf9u
wpTeeXbMcD+aPpKSZNQyYR7VxwaMrRjfsoJ3+lQ41V+ReRAMk/jWIWRYicpdx0O6XzI3b3nIZov4
wlcytfTFSKnXaR+2YNzBdjgqvmZJfBAGWEujkOElbl19hAAr9jpj6jLgSRy1cYCtwsaxBsqE0QGN
d3g1O5N25su10uQun79y9EVT5QH2u8mAjWOJqGPXTOFjunRRw5KxZ83oFhSbB/aO8YaF2jM0/wig
WUwS1bJ1KEr9J8Z9gJqry7emSqeTtTx+rcOoHtcRyUz53KxZL59Dq6S+T5huCSpSzN9etPfzBoiT
y96qjN/iEhekHuJ8g5sCW5ZH3iH3djCD/STRzDHJFYwDdMCdy9ZhGrcp5pX1PGlNS7PkMKKZYbcz
fPQ6Gk92Nw7/fdAlQL3BYm4Abv4Cs73fm2wiFGzrXVod83SOT35rCdYI5WNvOoSustD4/dAtEYuO
MBYIm/86JqO7wncA9cHBYW/3408mCm+tNFLnqpvPlExFstwgCahMK3jO8UwSYYKioGdgfXI7wdhp
+TAXPSPCls1it8RImlb0Opd8btb03Gqu1Z2tfGl66h8rIj/g9w+iAKCxWs40V1j/iFVp10MkX2UN
iIdH46Ar2KhxX18U+qaPsmSDVyI0y/3xrV422IVKko0Ykh/kUuERvI649g3qd6+TDAMj4xW9Yjb7
0QMi43Y9GjCXhJfI3dC4DbfmyB5AxAXkeZLPGceF59n4NzGvp5OQZ7eJ3KtuWWnns1n/VeWWVFew
82s5mNwq9vvQsSgWAjGWM6jomsjqjvl5ukeRkVOXdZeMr77WeXHzPefP2NhPgQznDwM8vPaG8W9m
RxeNCXMOP+qMnfZsOBEbHNCFg4qbDVu7Vyuc1vEMsaqPmeBPWAZmIEZrbZXRu9XpD3tw6p+peQMn
s05zAQZRunRLg7ORuf3PX2K2Y7AHqxha09bvLXrDHMGWjReFFGIire3I/wuLCh11C3NtQgYYLC73
yUMiWpuzfvIWCbguavVpAg4rG9KunZtbRd3m/7B3XktuI1uXfpV5AZyASyRwS+9NeekGUXLw3uPp
5wPU/0hdfUYdcz+hCIpkkVUgCCQy917rW6L0on0Fpd1OimdqVDSu4sktQHosyrh3Ed7MPvCfiGan
jB6Q0ElTnzODkU0W4bsO6+QoXNSUWNmbDbPsfC88RCVRlj1maORyTKToi6sJY188dMhGTcdov9o1
Rn3Cu8snco+gyJecRemDNQC9cvFmF4OWHkJIzmgFEHYNRe7hgNEwRfE9Wr7M955NDVYfvjtGfCL2
GG9nZ/7QC39vl0i+WbzD2OzYUU5jiGtja9qeobDZmigsHvF8sc7F0/RdeDttVPLdyAwX8MTYHD1f
4JhpNBIKkWr3JW1FeGwnvcm2Q9YV59Y3xltjNf4WBgklYMptZ9tS7zVyaeTL1UTyieiuhhRT21KF
Hx832qdKHzFCT3R9ObUp5puENeEhegUZmZ/TKMzPSRkAk8uprv58SCF/CzRugF8H69Ucu5td+2/+
gMcrsenwNLn+EIIjXBlOi56qCPJ1rBSTTcRRlpFfkxgpJONdH+GgB40ZueDWa1m9STlGJ09M+zyn
ckMouXkqIuVZNLqzpg6QEsb5Q5PWdIkcXmgHtaxR4US1JmppQTu4cWk3MWWF/5ZHiFzj8VD55F+3
6AGMuDsE/hDd7MfOipAQiTRd2oTP7HWnh7GLb7vqkGNi3mBKrJvUknJMMxmD8U5JANHaLgiZ33yO
/yVrS0yxCr/yppiUaqbAz6hjG9Ql5sEP+S+N78ZBXkMStPQKE89Y6ee2Vg+BXjt3dtemoTZ1iEwj
rSFHgwo2yeOxVTr/5ORKpgYeYvZ4CGIULeFLO0XQwhYnZyEKyIPtRJIsgW9F5KoYf1mhDPgRSzCN
8crLqx1JF+FhYAqPYiC2nurYqfB+NBoZJ+jwMyg5FBLUcU09yd/pufspTo0OlH8R7vXGuObu6J1/
3dhJWu1ir3nytIK+lsk8CdLBWR3AJNJfq/J1rmoPjXTcf9mN5t+TsebdaBvatDelbbArP2T6dD6G
iFEHO1R38lveetqnpgxbOGChvcB0Y1HhaIO38Q14GZofSRQEZXzjAbUjYJw4zvYNrMEH+q/VVZrj
Bs0CBhYzwf4yscA4cTHjNPJJhV2/j5xygb7Eu/UwZlfs+wqEtvU11srqgDjYv+vYEJFc+J/jMkZT
1I/Jixb06crMYD8zRIMLsSr3IrVmbwPiOSIJvdU6Pj2zKvY1fWfmZ5X2Ypv0z/98uBkfklKmHUSm
GlNA3cImK+XkX/3Nn5oajZv56AJ2je6u+jRp12QQQxvL+LihPjCVFMCxyqI+tipSVr/dhBwD285o
gj3l4YtL6P3Jp0MhJ0rdbGALRV3shCfAEdFvXH4TeeJd7XXRj8Nz0geXXgUe4kZoGRU3+QSaon1U
OvOIhufPn42/+89ziQ8Hst62kAtr5scIkwEXa9qOyN4t8F3ISymfbrrMCD77eYUF0ssKTiW+CLpX
YG+Lql/kSqB8sQE7uFAWmFLH+c4E7bZObZqt9E+BMQ2N+lxCoFnJMqHUzWEFiCFDvELH9uqRAP/b
vUj4FzIn6svQhMDk9Kj+2jJEWuqQvlq1W27sLeKf/oArV7uMWQUbzFPlJzdP9olJNy7t1Re1Dj8F
ehs8M7tptjEOmJ0pG/0hRgi+QIuEELMbLCTqyitVH+sRqwSYyZAI+ZI1BzwpsMUFfZPdEFt7i/Rw
bGlH3b+VNkS9wtPsRy56B6Tl5KsVsX/KHcu/sJhlQHDxUpZh7x6rIgVdaLXfW5pdrll/zpoBugTR
OgtdPNQtOoZIimIBfMV8zKnlb/OkTw8wmPiWNYykSYGcD2u/9Vb02VUrRyi+dbKj+ukeLavHUBu4
YCwa23sKYRiswbhYF2x2OC6UZIfpMuA6QQ2SJNOATv6oYFHpNhU05U/Y3hCOV3vOXfy7nVOfdJhh
qdlyOerK/C2V1oQrHJ7RYpmH0BfJrjbKYStqpJhtqEuUVbWxjplm+G6mffrzUWj8cyQSUmpCwgJX
VQnE5O9nGA2eQIHTE+/mLEcV6bJBafMs29e41W8Q2iCseKW1ppioH2Mtyij5kXuOhJ4Vv93Bb556
joGqf0kEdV5IuPADVfrk6kDoQTIMq9HB3kE+RbpqJlX9WNsLWUPnTAZqkFVpr43MoX7v+p8QtiHa
oDq6NJPxrNa8MrY7sUvoVf7Lx56uU3+/jqGmwPVGjJk0NHUOsvptYFFEoYyNLv0dvOdrEA36VR8C
b2nFSnDxRHNMUh0cq5c+ZbqDTL5VmydWNFelgz00lFVzq0w8lq3U6f4I76y4pO9SrDSQyeBZzlvU
317SohychJBj/67h/lsYCg5ALwyfOYnylUNPLCqrC0Sfg56JHeXoaBP3MKmg8ohVrCdiU4htRf9r
NdLO+pddoFn//OohEpgC8oStUX38GM8oWzXHEVzAgNfz9jrEnn1uQA5rif5mybq+j57lHwov+CpN
tBtmkL928MpK6fUTW5uCHFC+T3F0rVvtMR4iVMyJbjwl0oO/mMbUfYP+KIqyfXWCT6BmnFvbtV+K
XlV3egFgLFRM9cUI5QpFCmdaFeJXIUKoNlzk+7Sx/Sx+SWm8XUFevSpeHSwDNwoPlVI2j448uNDQ
nhoqQqsi6fNd02S3OFe7a0kL+QSW97OtVi0y02RT5QPqcGG9VEMorrVumlfGy7fYDNSVpZMx0dZB
/YB+yDjBGiChpiHwykuwh3TKucFVtBw9U6yDbsyvFa2aFclQ51lbwpi9BzeKRFDtbeQhxfiQC+0B
ziM5x0X5YBi1feoRRD0kLAZzZ0RxjF5yS6/1qGQ5npM6DbZ2I3BTwC1rRudYqwWtAhKlGPLsu9Ca
aKtYtbr0a89cdwqCVGyKXm6iQJe5fdIF6TQCLR5JITFLj679JgdHXeOmjhZYwNJl18TuLU60KxWH
eBu2McgZGyVxlXrlOmD5Ds0vKVa9LRHfaQr0Xj1Kb2rQ7JCcIt8LWJe7I8VuoQEpGf0uPKLprhaW
QtGc8A1yygtN35p1xFDwwuSK+V9MRU8B4BpWX4RGikY5Dki5xvaTKo1qO/qIUHBGMvdrMDjmKSSF
Fno1L/N/kOFzQ7d51pBsXbuE4qiJwxTwLoYPll23Mm6ctSUF9OCBgkswaBGt9RQtoERtMQTqEz7z
7A7RnNgBi3f6rsVcfbRfUIotDMm6D4WpdUqagQZP7irPfx5ZtA+pgtPczpK6NIkWNTXTcub00d+G
Fl9TKAy1UtnSTe1BqYfaNZauu0TRTRjoaH5rWUQ/pHnorgbwbetcmumh8zWiIMi173sKdwoM13Pm
OP0NMqm/bxwua4nvPAkH6mkJsmDTyk7bGYb1WqcgrvIhgVUmqms9KBNcvSUQ3I/ri+MqS0fYELf1
W+9H/m1q992ZkOKtIGFzHaSofgkmoGSlE4/d1vUiqVve51FO6WUacxUyorMFMnbZiq5ZdVilz8JM
aJtnmkZnOHunbU6l2s7OjU/wLkRTBWCZJi86SUNLwwqqjd+VhB9pWLeToX5NOl3euihYG7jNJp/e
JvEPidJUX0kF2wfQ9hBa3nT9C+WLdqdkdMuzcDMyibhIZrhcSToy5eBQrEcrXHUMyOuu5a94Ong+
NXHHnWF5tzoNkdywBKM1N+zhXojV7IMX8mhYlPViNx93CRWbRTwl9mCjPUdDAZ3CvKcjmism3sbB
Fw52wFoSQR7QkU48x1ib2LAXJB0Z1yhlao4w6YQOc6kpOZMNjF5ljDKmw5p0tFJP3SBjn0RtkxIC
cTV6F/EU4ryh8mUTCuyixQzJfNmRfVVcAvQgI9iKtelhxkMlGXph8tWJEAY40MC00tWPusSrOB+x
/x/z8y+YH0Nwgv52cq/e6/f/9T1lrB8u7wmAoNf3yofeT6jR74ifv972F+JH06z/OJohLEvYjiGE
SQrnX4gfTTf/I5lgQNbRufT+T0q38x8V2hmjqa1bGrfMTP6i+5jiP4JYFgOZFeMHg4f2/0L3mS/f
v6Y4ps2F3dZYQKkWXHedafPfZ3ZjNhaNghb7HtEgWaVlNOyrGvy0p06JWEm6TgzEGbaOFxj+ztbq
iEBV1WyTdVpyqHK7IHLG2eFgUKlPRz9+25P/pZCgG3+bgM1b54CElyqx3RY76MO80xNcr6Rfm3dW
wgvwIOY5dqYem62IfRBrd0TVD0LLLCTgIQ0yoONLaWk0Lzyi7CW0vfWsiCYRceHbIjy5I3oKVu7M
srTOvzZuQCpVSh/Wagn/cL/8y+b/ff741+Yb5KUSECqJmfgQ4UmwWNSVmWaix+rzT+WYhTDvmKNF
+EGXOfmexC/5zs1XF43RfRpQ1d9q+ESJJf2T4ZvBSffiQ1Hb6UXiw7W5ktV2rT07ebkPMsVepYmb
cCUuyn3bVg+61KsjRHnkCwkKjFyVp0SJ7//ymaZd/vcDRlLX0VTbIfPZYAXz9wNGNwIvdYidvHOg
p9uyogPcMtvbqB05ijqmTYS14hRxfCALYpnnZgWhT5o/nMgL7bbkDz7P9QGJ65EeuHYx7Sc9COgV
hZH5YEH2oFOAH87x6vWfN32OHf7HpnPumJxRnFXGh6MpzVO38XJHv2sQ3FRLCR8AYHZJUS7iJHCX
0mt98n2nDv0QnaEh9p9zeLdEoQmhtDvqo5jhShYnvTf2G6PJkkUX4TWB17cs+AhHYrnPSusFSwrB
wHjL1L/aCtSfrFPhrCJlkpIssjCAy8jQT4xgSb/UorqN0g1Vj6FV/bpOKAoWwUjQa+f7m4Lsiq3S
5bSfjCu1bZUYFCzwozv69xykCzzFfNEojrYvBu8S+BYC3OkmIkayZWIjLL9Z4gY7D30R7AW2og1O
P5Ta4KQ7Lxs+Oxm4TbsLXlsla87MtuM1Q0W/rQjNXtghIRSmWrfX+V4XtTdCJIBmTz43qGTZBSLe
PtMcnF+05roOhLoVPVkjiS5lH2lrRTNroirKYt9XaklQSP5tsDDrJEH1hpQcsX9vm8RU5juRVP8W
bfyBWzadflK35vhXXcAt+1g6gYFB7wcizB339KmVzbRQLMuti3aZAEJzb0v90hmT5n2onv2A2WKU
2MinvcxbjjpkVx/lWUN1V4sI0qKwfO+UlRfRZ8GEPq7G0jk7InVe/3yYfqj4/LXZDgOztBmS+f/v
ZxhTZhnCvtbuo0Bfqlr+gxdZV0OSC6dbpCgVqR7yxZMnZEs7PRO/cQiU6LFy3sk61tGOBT9sdE27
zoY4UCWTP8An4atIx9Xgg0348+bOi+APZxWwOcOWFkoD1f44RreOk0YFevc74cPFjWLiEsP0Z+SI
J7/J0AbZwDnD1KaOYp40UG0nzQufg8iu93/eEGMqh/5jQxyVwrPK1kDH+/t+Q/LJNFflW6JeBleR
Knv5GvvM4jNwwj5dhpek/RRlqfmIgfLs6T0QRdRO13lXDlW9QfMcX3D1EN+GqAmTmxrq+7xIIXdW
Gq2YUDnN6xk/RRXfJ3KvB+1DG5nZJQV727mag8YboWopC/WkKOlwUMIYtz4CzD9/1P92iBiGajKl
mJLu/zGS6UQIO0QEqveqD76aDautjsk52gtDruJQPAxV9MPK7LuiFMiO3J4YXMs4a0ML/z0wRlIV
62Y72GO59yXTxTpRWxRS/XZ0COUpFEwef95g658XcupH5nTN4J/8Rzw9uC+VClKr32fDqI4/d8sg
TdG6+ZoPkKvxy2B2IU1p0chIrBuKQwCVQnMP93zVROKmIa/C2tZ/FXZrnzSfFiZLls90qeCdqiwy
KRBHe+Cb125kqaJbrbG3TeqTnr1TfQNdWAavJ+Uv7AC5HEAM0OTMK39TqgbaV00mp4bQlZNKIAFF
rqPU+4dI1SdDPzwxOySTSelhaUUtqWI2mCu73XNVsK9hP9YrNdVvaeWJH0qIRDnItTuA34MRNqSS
hNqj5ngGZWOlXGh6Bhl8ivtNk/7sWuhFEr9cm9OH0kuikv68381prPhwTkidU0KlI0MT3P5QPQ7R
lDX0/bS74+TxiDa9fSAmKTuOEn6HpVj9A+FVHflzWXwahhE5UTfsZ7JGq+AfTlSIYU1l4vDXtmaq
XJoGM7owSbkIVY8uM9ERng3PN/eem3Zi1tlED6J8J3QLyh0kAmeXDuajl1oO3djwGuEierJtJFSp
fhyNBmBdRgZTMbjdWafHPHbRLrez+LEtRggztcm6rwGtz3Vwkivn60REzl7PWJL9eU99iIKfR11p
mEA2VZP9JdQPewojF4Vd19TuAAde4SrhYmz8N2DXGYVj4Bk2TtiF25UFPPAkOYoBYRDSlgW19/w4
uDGL6Xw4pwYBI3/eMuvjLJKqG2MaCwdVE6itP25ZUoN5VgmpvNPvAoCBCvTmCPw/TvTsFop9Inf0
RJee0jyyBhw+tGfcgmwE28qV5U8cnhG1OzGUAngtKfbk42SLoGnVE/lE51HPABy6Vrw1dUDolGiC
TTRjwRofoo+x8ybYU2e8dhbXRaUbNfL/LHMHZPsdxku3Rx+eKiPshFgAhzdTb9nH+ZYyl7Pw0Vfi
F1OXFKA4+A3MrmqbG8uEYLHe9aEyBY6/0WQGSdskItH3HEKOErVfdQJMhKYNlyh6D6OhOaGzyGOG
ZuYeGXN1/SVKNG2De5WqWJ4nG8fryqXvoHevPLy8AnviGm8aBCvgHv82/jqm8+HEYrmkckIZU3sT
h5n9oTc32pEjqeB4dyXqskuikDxnKjHRHXjHl5lyEqL4Frh9Dc13sPd1GBwcI/WfanSoe8K246Uv
v9h9GV3E0JgmcrtxXJk5ESJMvfdSlra/JL2y3hBdVWGp/wL2mbVN2LrrAYf/JauCDYTB6KYiy6sL
WF1u/0xmkHqmwhk60VVtSXxih6lbPyy/Bo21TVDwwnIWwn/oWt16TGrlQKRQs9BDApRSc9236Ols
Tukpi7w5pxAwTTJ4mavSAWscT11xxQmPDfFeqz5+kKj5V0hdz35rOTvSLJYhiphD7kMQx+qRbtUy
V4HDmTpOadnR3I564qeme3pz78nTk1O+EF52F48lBcaoj66i6NZJhqfWUErUi8Sv516DpEqoKQVJ
ZGlepD84Y+feaYxYzSm1OqIyivBV62S5C3GykcKRrccIvxj1RI60GPo/Zj1CMGVw9XzbgduQt1sZ
VnLLrzVQiCMbqTtYqRzoqEUF0BE1w8jXM+m9FPHbUCJnaAj1W46V6q2tXj+0hTKcnFwDvV+tK4f5
AJGR/d21SQpGHRZeBhiOi951rLXRJ1+xWw67tPT5nMK8IHI5IRUIrvESeTIKu4CAbDXCKdkanTFl
AeHrV+ts3Wv2MhHt91DvYsBK1SVpYxWuiduvyoZQY7ibdzStJucyZy8MtW9aqLiIyYjDHbsCxbXa
XsKJKkpy22eYQ+9UtP1NOMVxgO9YcM3Q0P9YN2TPb2Xoj7cg6zYEBQSrEhQFRCPwpHmV7YrIimGj
Vt/MGExFL6n7la2tPpV1tod+OlLAJz1TsQEpQGfaAQtDzYylMVD6cY0Jl4SdCVgaD9Yt51TZ9blT
n/MV6x+XFG4S07LmOwJwwj/LKjzHGnIoJvbUBAkGubhkw13iEqtw0pR7W7OTo+4MU0xdQYGO661T
OANhO11ydvPq3MDNWaim3d9lZeE70JVlm/KxLCo6VzvWUWvblCCDwIc2Au91IbsEaf7QWFTaWIV5
416qWnTp4h9ZzAnWx8S2aWpxcdhmlylX5lX9eTBcb9UItNaBTk0HDhF5ZvjbAN8b1rG22mbblSRw
8lR5xfVZEWY21ouRJv86JGj2SFPWW2fCzFe+icvNVvsXk3edFFVNKQ0o9muv8PnbcQd8p4Z8YKq3
uK7V2zAO3S3cixRecVCzk+AEgA9MjMmCM+X++YF3gRx5wLkrTolvvTcudVQhx11Q99ZVi9tiG9Ol
XbhCEUvPBk5jSUJl9NL5OvjmMm6Nz71rK1vSOWA09XUDnJ0jH55bNB6M0WOs9evvsg77izPdyBw5
YmFTFGJtJ49IJCP0AfG3IUFOMNZdvVeQI2f4EoG0mk/gcs5l6Xo4RQ1YhE7Z7jS/fMHKOWFZ9SO4
5PGChpF+pIWakD6wwmH7BZ3ut8FVJGGXSD+02mlPI+JiJmMYvbWyP+biGWBxdYhG7LUJYEjTGeVt
nst4YXDFYx5cXFlePN/1dx7hgFuoHSnODYP5XVug5qpCa+1XbXbopFxChpa3Jus/F1jP46L3H83I
XKPWB9lmjG+0a4pNUkigNw08vqKV2RMw0ByJJsOXdmWc8ldNHu4qAJ3URCoXbxDcNwvxSm3RzNXa
vtz5rfLdrzVj35TuzcB4s6icxqTJqz8r/kjyuU3baAgE3qaGJd3ht7us3nm87fUkPbCaLQ7tZBFn
WZT/fKhD/J3XuQUhEM6VUXncmJPVWaT2qK7HnrH652PVhzuHF2qJOTI7FJMPab7xe+WsY6jc9JOP
vylE+dsNMEg1yMVepibHR88ou5a2/o0sAhLhDOZF1iQ9j4QcDsF0g9prOLi5XCgW6KECTEjB5e7g
d4gwdT3Zh54yUPlv338+7Qcn39KjbT7ZsMvZiw0j+NAExI7QrcT/VSTVIYHUJ1nSo89FhL8Y6A8c
5ht/8hhDya0Odex/BUKMbz4G/+865MXpmToAQoifPdN7xnBc0tOYPIZEdZBxgbchHlDxGr7vEJyr
BUeZcrKMZYuifxwe8QcDA9QTuHgAzwn62rdzKsLkwSb7KDt8eDhOOtZRKcRCOhXeTjPvF22VvhDy
QzbhiD96vhknmMevh+WgmLuWTFJnSieYEwi4FueH+eF8z+swAFPy58dwTjalplRLAyZN2WuPYYxd
EV6qt5QxLaaOwR7KOTI5XyfszorGbWZlT8iOECR7+DHbaKCXR1SMYtfHssiQcsLSza1z1wHmM1Qs
hqVs8ejaFhFLQDqRzxdIbUyLdOSiI8i065Z2RxBg7DzVoPQ3HpKAtaLH7x3aK7K+xYKxEmNDG1kr
TAH4zCZTZQ6B1RfgjcjCXlRg9BddkbCjqFcculL9oTjKu4OTK1Akp6fPCpekiH1Jyl05hbHhYl15
LUBYpjgngOeYvzIUiVO0H1HtxQ4sP1Esm24SqtZjlTCN8CZmdXsCdzev1QlPI+zNEkG08t2acia2
I2yykva9UR0pDe3SiccRJ50TURUcOdWmGy5fe8crq+38VDiRJ+bXzffm53699ud7/68//vUbhE9x
sG4VH4/r3/9mUjGkLn79mbxQIQcOPdmj03bNL4/m1+gFNA0tlXSmSNb9ucXz+/JpVoT++3uJeXSk
IcqnyBiexmXU1nwjI2u9+Tf82vpff+/nh0Fiy5zfW2neoCBjhd8dp/0mJC/rmNkCToXCAsnO6m9h
6G6V3sCSMAIu0AmCxJbk4oGab0jvRNEYqsZShDUDPgG9+tAC/dbsAsSiBtJHECIcCqkeVSsiu9OB
eEStnGJYrn/FPWvhQPXFIW3xbESdQJOUCnJqlNp/7GybM3n+8XzTsA46oJ2PljrhbUsHnqC5nH/C
VVAchhDiQAicfH7d/NR8Mz9MMF3sFAElZfol8/MixiEy38OnStVADR0wNPyi+Q3M5GOuxHQe8DTY
O+AQi9BW6n0S1QgVSi6erqLCnI7BTNjJKHbhG2HqjyIR9pryU0YEk0BPPN9NE6UaiQOdyAnzE/MN
BkIsFuEEbMgmLTv4bqySGleA+Yaw7b/uzQ9n9oykFR0tfr3G/j+v/vXc/L751R9+Te/ReXYqmzGm
UycaitQpIujT4Yl608bKF/VPHv62jU4PgAlQ0ieHXzdpYRG99OvxIMTvP/7wcH5dPangf73DG3wb
RNn/+bX/7S1MB3DBEzy98htqHT9fnSSZ89fd0ejZil/vxJmIsYpLjiCb2/B1d+fawf9s/K+X/fqj
ChFbv23T/IMPr5u7Yb+e++2Dzz/58JbOgRg9GmfHyG9kBlJw/LmT+gYVUk52BbsJiURVP6rTXbw1
CXKvac/kUZsmkLklcAIpdvN39usbnR+iH2ABlmQY9Bc/789P/3rpfG/+osF/eiNFlukNbavhEwAU
Nm4NSB6tqjPv72g0ryGfrAoW4jNgBxykIP97OgL6UQ+rt34aSZx56LBKVkfaBJbq4fiiQ0720QxQ
mkA16XRTVjbpzvPd+cYVHlmuaJmBE1k5Pm7BCmP61dMv9aeLqdA1pOi6e4wVTNVCKTeBCjx73qvz
91Iy8d3oRfaUs6rbu9MMBqdEjYDsOQ7q9bwDP+z++bnfvqJ8Pkx/7vVfd90o57AJmuaz3XhfwdfS
xRJBhm96xJDREP/hFDK9NwgLJ3YbhnTRP2CDi4ClsOIibNBWKhsnbS63FvzdZT/1MM2IzFEpG3+d
13W1bR0gcBlTSYhiY3mmBXHuC714FcRJucbJTu+uJjzEuQMOJw+PS4Y8pfG1LygozEuRoWNB1rDX
6wtZ6+WRmN57gSIfcQMTZkIfxHAxsaSvTYZgrnl0iSpC2zO9sM5B4z+NpSKZIphPYVeExGHZXzIG
K9DAoboIOvj9CjkOyz5wPhcIyS8ZPngsGoY75Y4eEUdQGrPUz45vW5tWD8ddbWufIGzj6yOEutET
BbpqnV+jsdiUTYpZTnX7TdqxoFfM4T0Y+8+p0mZH3MYKRVwWT3SYdOYGjoWtHCOCESGdAy3W79G2
fB1pAG+6BBYdaBfvppI1iywsNct76A0vwsrkfkglrpZk2KhV4xAaCudYqs5DkXrBg6zIpAD7/Nxi
Ol7THI5X2pB7K2PI7HWYdOJdbymYGdrobSsv2HecDFcvo1oV+HG7KeCvOqH6KgZTcIl1nWWQ9JND
t7ykg02MdJl+nWF4bQ6cNk7DHXXQGwNSAS/T8vdxgGMttFokntGdXLXkCegiyW7QF3t9UF+gRqgG
tI6MgA0CplXAkUiXGwuNYD22mOdh/nZDxKUwRPtVkQS+5Pv4OkqS15xcHAOX66DbRxu6Qz+SjDpl
pCYWkYGpthQFBmDkM6aPoslOX2wS4xXjqUdX+T45fgiSa/Sdlnkx8YPgU/rmFIFPXQitKm46MAws
rBpZVshYiswG76b0zLNdjCNZe22HpthJrR8eAoLtBNJ9RYrmrtc9JRRjoEeZ2NERZV7FoRay0ONC
p9jyMpqut09DmpghMX7EsBOZga8jjFZNC0g3bvMXr5Xa3swCgg3dGNcANURVQFgu3QgLAL7AY98p
n5sdMIr70EfOKfaTZqEmPpI+7Qs0yA5WCO2EofKGhYnRcelahdgbltiiM3QgAdgKw0WOlMlmepQR
JZogdb2EjvZC/4YZLCv0jaZ1a87u7ALwcqMOXbI0kjI9aqV89HNDPyXvIy3nl9r5oufDwwBh9q4F
5meDFOSb17uC0OLhTAsvuQgJ+4O5CganDBj6kFUvZQ8lQS+ic6yXITHX/de0pEblETl9HhTYbU1H
H8lRa5ywafNEAt66U8N+PWPN0ip76Qw737M+3SOKAK5k9Kd24iTLoIXHL1j/puWx1UZnreshW8cO
Jm7UxEcxjM9hHpdPkwfSBYkQGRvP8qq7nZABk8HUCkRMqZiuqBZLpkhY+MNx6Lcl7oEtTZt+yWRz
Sjfy1BMO6mybxfQPinTwjg5QxFTAxQDhvigj8o6IuTKJa3de+1aPT2YFI7rVESmpIzXCQR1B2GCZ
Qg6JGC5N9HCnFYRiEpYJ0gETTBK+DR1bzmofIWNZv5EyLBd6G7tnOJzfhzp9I1lzw0vSDVR4jm61
yY9F3zQPSA8edWi7HNng9dwxR53FrIxe/BcnHrVLmtuXxicedpDKJ3Je80uNdQWbtr7MEaYhU8Rt
Rdv1q65mT05fPdUeTmAPEDaM+nOY5G+ZUl4sUfZbFcIBoOBPag3KOENKA9mlJHaF9qNmfFfDfac5
5bv2prvpeFZ8hdDyfS4b7SkYPgeSIPisNT/jT7R2gFUeahH+EBHkyT6mbwLcMI8TlMGsZZ8qOtSo
FIdynwwPuDLVddtbWL2AKT92LRVGuBEk11jVFvku2rVQecZ4sJPypMeh/uQb9qqnHXAShQ5k28Y8
mUwMuMEm/3bw1D0AkE0rhtfRhPpFAkN9EeSLkxNFeJcjH1XYWZAmagr9fr/qCT/eKi4rwEGRHmrO
MIfGBb006E6pikgTp75ZN/mjXtmUtIz86jddsrJxep+S8UvWDeXdplzX6N0jUzlr3dE96ONueDOq
iCij+FQZof/ooDPean5IVt+c5JB2/rNiuO1dqhTCRmDMRNY093b4GgAZ/KJU5A7nBR7VOuKgpRqZ
sozuQGlJoLdl63XUgKL8PuCtWdpxNcWcTMFBMdWEZry3NXjB+RnX8GAB9un3KHTiHdRBJOmZtVX7
9GSbQtmNFXMo/GYI+11OmDwDW5Pzd8ywJVon7JtNhyZyUTRJRGk4Cp8HfPMlMSvLwU7Ca+02JYc1
bpLOKblBPt4TB3YoAyS4HBMAZPVjU3FhkBZS4JyEC0tgxZiEld4QvCtqKQlDmYbthFr0kOLGKZlU
MvXCaBXXPaV7coMYW3cjc6ibtOrtwVDJ5eltRa6hBdVcek3lMY4sgF7mD6wh3UsuwkOkWgFCkTh4
qGIQ/1XgbdUsHG9gvN4Nf8jOFWD/RUWf+lDfieEYjlZhwuFAIEPbhaW8KbekBHvUuxOuYVRFdWvf
Zlb3TGmFw1epR5K3jGVmeObBRn7OXKl7pzivgopnCW9jdD+boYN4CNaIg+f2UnZ3L//Enxz3xCzX
m0Eb33wLQuug+gTMKW1F594YMHdQMnXZM0vIhc91RkCRCt1mlZSuhNkTvXpx7dLR03Fvdnq1Ka2B
0pxKbzd3fdgelU+ihx6/mWb83IIBSHVKrA5QGIxRncV8oH+KRKojLjMjcti8a19S/QwtNiJUCE4m
NmfXGf+bvTNZjlRZt/SrXKs5u2gdKKuqQRCdolWbknKCKTMl+r5x4OnrA+27tU/eY3bs1PhOwiA6
KSLAcf//tb41OjvKwhRXwGiq4o3mHSxxu9vxRRpZJl+NHHSOINk+qOnMFfSZ7oZBYVrZkr/k3g5A
O9d6nj5AqK/WfURqBJpXlMB9zFExTldtMuKDy1pZ4jK8Thq0VBEM3yJWzVSQp+jRh0QdBL7lVdY4
7fBHew5YINzOvyLi5HZqz+naIiDaxHZzURJC4obRgFZl2s+q+cGsDr8H0HRoFjmHS1e+08y5tzpd
/UVKN4VkVzxz9So38E/XWLT0uzK1n8Ipm96wcvvYdyYARUbFnLFPnKOZiBomRqXsMPoDUbKke9ME
By6h2IOq/IddlhuS0CGERNoEkmlSKLP53WkKQveEW/+Kopp5PeqRTZR20b5JWGnUzKVPLMU7N7Hv
lGaeefnpvvMRxCeac4cEt/5MByFtiS6bRiIv1LRyK4ErQUDsKAsLvOKZRAAxG9zwDohXN0i/O2GW
raxUVCeoXwiIh+CotvArkkSqMyKGpPfAuHXyzLm10JX7ZBXRC42OtAT3lLKpq5jTazXTCioGg4Z2
DFwKynAFPpMV2jb/UHXGfYxmBns0GdSV0jBbFkl6Q7OKVw807FIm+2T3wjNx9dPivCE4WV3FT6W9
xOW2MMBsFSGS69yWgzuSCqW+DllarlONC4pNUzUfepTHzOlxGRn70h5+VZZ2HcZtKQVjdWYT+pO4
t6hAr9gDnTUM9ptkmtljGcSrzLJvq7h4LTWA4x0kLywy6M6nGXhE921H1pg68yNiNBFtfxNq2X08
Kv2NCy11PSjOBxMe46jUDfQL15xuBtzQgmvbVQdUAIKYWUXvwI53hjfR0IAxlS56stTkmpmYuQaf
aZMABxSRRrQh35zqkmFx0pvAk1JxyUODNJTku1WO9nve+G8mwWaGOtyTVX8lVOoV05h7td3yOXcT
7dDqZrbRy2ZkvglNu4otaw/o44iVmbylCKlfCHruTIrGjig3ECRKn13QYh3C+T0zMgo8ncA8V3vs
MdQZ+P7otE3OoQ0JfHdU5x6bzgYaknVMC+y/8Yh2DnFhtlPLXt9pJnksqG0/qI3DOs/5ssgK48SF
61WKcT/h7iykf2Z61BwcQ+wgrU0XNUJtUA+3PQGAQfZaYaK/1UO3XGmQ1tdWUUxX8hqg1xi1v3EU
6vgGlFCtNXb+2N6SmNjdJAAxCvNBVKl51lq4OANkkrMe9ncpYDEis7DT+ymIAFRT21QrD8BHASc6
DlmMszwziFIMW0qYbhlfPeolDU0Oq6YbBJmrCPtyXc+T8UQZLj96g/5Nh5R9kZcAFfYc7GQXOTY/
NafwTBrUJFPOTDliKIA3YBPTipEW8AR7I4zWyzGOTJbUzqy8kZH8QIa4C7WK12LdRUGS0h/VaVdH
SPURSB2rjtAoXPhrZDgqk6MiOQjUo8IHPU+c+bfQUU50aYoLYFkFQCbGYcAGCKLjdVBxvV9uEsSu
5yobn2Vid3tmftlpyjCUOdB36eeD5YtRIqVwFkJzzPYsbx4bUiba5KWpTaSSLtwSX5T+1kQ3spGS
NcjSdiqABsXSN86xX337szQwpzYECaER3DkkJ57Xb0fkphPstlPOegT6uZ6tk5lAlrjOLzr+ewaD
7liBoK+SRDsGsQCsE4/H0SAFx1ct5QwlaFro5WttUO5NOb6zvsbfPVo/9CFP1zFZHHsZFtqKNdEx
tawXGnzOjZOELoJc9VcxlRJtUA7E2bSaY9eFBGG7JUZnAO5ho8CUVjp/reotKl0T4EVuUhcqqMGb
dQrwU1bJKnWziqT0UQedy25YDiY6AlKUFNuNuLolxabJi96DLyt3rIjJcODk8ijbpMe8UGFgZdOt
SDMFQ+a4wmLWQN4GgKO5ZCahT0B9tWn6bk8jwni2il8qeUQ2jIBTy2rshnn4M8dMc2yM+5aqxl2S
uBeFlNVVq6rZtguJ7BvxvbdtKIiSQt0TBKZ5Z7nKkfrCqjHj/Jy2BoBLmDpC9aHRBE64nXBjeaHf
ZZ5O5fWgx/A1+7RhPo+sawtbuwVCFT031BTPVk2ajBXgjqG2FW3S0HZ3IUA7uBSmJKeMeWaJ6vfI
m42mzyk2VuNeNAK1W637K2UukKRt86uMevJVyuBWD/prOGcTDq2GRBn22ZHrLtyjElh4xGoRn5R+
yM2ZHwxVde8iFNxg3UUnR84HXd/qkqVFtWsxjHswl7KNYsTDuhhxZbX6vTnG74Wkxxo0+bBLyAYh
ODZx9xaNMi9vtQ+lUY2z3WSbieTAq5SyweAaHSaOUm+onW6fC9rnydzcxvCvXfC4LvGGJS0vhJAq
0AGhDofCduUtCC6Sa2YiuLzCEXmCSnIWRFdvTRtKZOeqmMa18UyClLlqyQA420F6VaqaxLB5QRLA
ar9kU/c8deEWYKH+S5KRnpGDDhqzI+yPIdFtRfTY1/C9zd6+VI1efXezflub6U9ddwPW4zooXyXa
Jz4qCmKnohXGseyuA3zqtjPSQSn9DS7Thpl56VKsyG+RXxo3fs3ZkJbhhslYAzYVXptN7QG6nksa
IzhdlgwSyA4tzwbsv7T7sz5UiKIKfWP7wt/XpW9Sy6JxLmviblp1ZLU+93BiTYsB0rNGoH1Jp72s
IR4hvpwixI6lIR8Na+QT0uanYeDrmyHGi9EmB38Imy1pZrBlOh9wl9bRwcDCAL4ion+nvrnMoKyq
5jtOypc+SZRDZ+nxvWbQDCF4y6xHPERYEhyHxYtqpoLzNcixnQY/QJD2tBnvA4aLS6jkH9kIu89g
Se4kQIib0M3IU0Vw2XQ54/6UEibAUs+jj6Js+zQ64I5MCNiR8ckZr0DIicqCTAJGRCPArHlS4tzd
JE5E3lDmG6iZJtiovt4enIKefZOZ9iFpR6ZpSadv2yLSaDiZW87oHKEkJypIytZXrjqo5aSvTQiR
andUE4yVIeqmFJjLEIIRZZiVYD2JSQ/LXdFXD6QtOIjAzwYt/D06bzi6MFo/62tqc4/nbbrWpTte
xyXPFNjSdsr957GswTPrDthzAi6uhrzlahSdlMZ+WUowqS1Nzwp1bZ+8GkWq0cNFEFR4LafbZA40
EXt13QRJt1Pq96gmQ2mIpHmb9/0vKKhHNwVy2cQqSn3AFp49WA9WQyBZVVjIJqqR2UHh3vXwwG+S
smbNagw+VdLyg499Z1TRU5YH+rqhZOoZMIlXeWkxOepnS+Es4Qh99XurxfHaCRJ1rWctAb4GtEPQ
D+KqdyA5RnM7zEFkJSLutZjyaauEfkW2REH5z2ZmbRhleq9r6ZPTR/fuEJg3AUGlGxCTiDzVPtuq
LjDKIrMIg7SJKKWJoF5MCIAHqzTeOyQWJ40AoUGL4SO7qCciteZwc2GnxZkC0hPOLsoUwO1TZJOf
TSish1eHCUaPxrEprXOYkBcUJ/4V/OPWsQvrTZZnnYCRk5FRR8pi3CdWPP1KIIN6pGxxPNV4aLsI
H7LWFe+LGN4fnB85hIrnFbUqkj8sIlhUPiRU6qm5CrBxlv5kDYP8mAzC4lgxIY4zgY9pP5hwRdd2
IgTPqIcUHmdx2wtivYisMLYx7tRtwtnsUW32CAmsz4V0TlZAKBV1WzLrAKKvmU09tXEV7Wg3ox6Y
Y8UQHL2aZVkfqwCPRGcTolEDhwNlmLbQuBro885A66MWJ+ELb1QzNElxcfT7TqWz7dLbd4PwcaQl
gVQXfUheaF5cCWuNqhiCsaqdprQ0zz6y6AGnijk+wCkEFxTWoKLj2vKW0mMcVODm2ls9GajSK2Oy
Ndv4pZojp2OhfIOBHBDMMjHtSPA1R7N40VXW+szLy6UWHKR7X9qxfVxuUsXkmGsysA6+gXLTfA9Z
oyIcRj23kuSijPGFWXJxyhMxPCcgpomB2uQkhV6NPHEfS9N9SDkRjgH2ZdG481mdUIwbUkpcIHau
KOGaq146O9dXU8b4jepQdlUw2dhu+lG5PTjbcuJC1pRnI8nUI02W9mYkDwkratgeLDT/WqKcKnII
ngD6Jnf1D70hyzYqkieuztopJyJpRbqtqegxwSqStB5tpGUD9JYA+tpTpqTZDU3qIOKocdHOtQWt
vmeJouyXnLcJcmQV0v9QHZIpiWsJlfBY9Yz2iaE85C17emetx1Zzz2OW3CwR2pVSk1ii6d+jqnM2
WlZzRjkVsDKH8AoSvVeSSS0O4AG7eU4NK9QNL9GJa8Fwvx/jrGAI0vw9ChHkQmNGbYmMIa8Xeb5m
MSKAlFQPamMMO6mF2zY07PvchtzYotUrHO2S5cn3dpoVNH3Z3OdwMXMJJTVmrXYsCwtGbU6hkAQ6
EriVcFcMunqFbQqah8HRnJiCj4Z2a4RltMvpUM7w6GwLu0d4XW6TdsGMeIdGtz44VFjCoUCyJ/TT
mCo/FNmLXe6U09Yu6pzUom946od96AOmbHPRU1iNzn5O1neQ9u0pdYJy5Q9ddqmTHy7JRpGjZ28x
o+nKQL6C4wdyT9LKTa4b8dbSYkYjERVrqAwkLkvNeLF6isMJOPYi9Q9pozwaZVtemoBxyzYBYFW1
tiYsYLqrhz6/9YePnKb8pg9ZXVDyGW9F6MdXGDkg0fKXWiXzCJRShTRPRUYTTT0a2bw9dzmgp95i
/aA7K0321hnTkXWGvP0zIzvlpnBG5Uqz/wHKiOZRrqsvA4AulcAOikEPXHPc1Vhl9hFYht+AgFVw
aUKmuafunTwoygdhT8WOnmHvgV7U7mWZnAYqI+dUJTnOCQjSTuIoPInEuBI4Vlxdzc4uafP0uaP3
HBdIsj0lQrAnzNw+KgaCVSWX5iYyTb5kFmePkS45SLSgPxktUU99B6tF1pO9XwwXumQGpTesKGkV
FTtHRd4YC+dUzVgLPVCKkxzj505SyVM19bagYdWEJDstOch2qdVUonTIGsye+AiofmOCJ5qW33fO
h3OsFoGtsHd6BEfSVmGbhRHFuyEebq2AFWfg39WhBluzYVnmO+M2lXq6SfwCNnGKwIkfy2NOo61R
h9pnMVVvU0Yc9zBDPgHGiK1ZJ6/BPJ7Ytg+msVXugqaP0aePAwQpW1kzjbSBT1YbFtV3CyKKvoGy
qySk7WpuO5YNl33potkzS0LD5hlrzrQYSUy8KjsuDhS7HDiBo7vKWwgpPSnMqiIoPnEdrrQGTZZN
8oTfHCsLXkFTznzAHr8ZnwlNInF3TkdBLhi0bwRV0RyRPylgJvuRHDfQqpnjaWUNwzZCzm/ogClK
qR1LdYqvrJNLlgKR5TmhRS8iLwvMogEF19bSHino91S6qbHuLVuOj2ZsxncBQ1YAirNX7fFBNhbP
UCMHXZnm9eU8PYvgCU36ieICRqNYoUVSkKPr1x26HCw0oxbqjzbxsC0S3oxiJjMNyrzSKd8F3K0b
hXnxJZdgMiJznSiR+A5I0raJmrA7o2Vg6pyjNg+ema12e5XfTal0rybkhMkfnN86juq9Pod5ptmx
R82Hi5b0vAFj0AoFtXuiiXUogiq+XQBOYqDU27RxeyiRW9DTFJfSaaP1xILrVAv92Rffh0C03/ix
niLpSPoVNagKo0NdIAbWnTNOKTT1J4KHf5h6JS++s9Mzt2H9zAKo9F3mHyK7h1NBn7Pe5VZXvuq2
spFZ9JDpUN2UTrS3U5HdmFXsFVZIhvHcmQMzINE7SGcPT5dfT49ANFW6dtHN+GiPj52JAH0sSMgc
03S8FuGAQEvIV8sx+JBE+emFsVdYKZ1S84eCHHcH03hNU6ListnZazqYgTemIjy2hcrIoSX+tyxs
N06IeySHJbLKqwmGYx1RDQlQMKeTGayb0SjJSqIE28pjN/by9jFArHQkKHqVxd+YOlUkK4BosJJa
3XRi2ju+QatEEcYNoRRPSKWHo2sO8jjSKRoayzh0MqnONYKVnetMP8inAj6lG9lx2SqsMj/KRIOX
WQPbN4rpEJjcLFuEfuAMVUZqSWlztkmcEXOoW2uhE6g1f/R0HdmYEwUop7viXmIfopPMz5z3IbJE
8hRWhZ3jV0gm7XGsg9qrbGzsdeCAECQa6FzTvl/sZTnt1Ycp/okQ61qZvnhtWK+ErvZaDnZ3b4Cx
O9oSJHIrSxDRClyIZDYVRBQDm2I661C+74z4O7JE66E1k505uj0Cs071siPoFhJCC52kt/ajiLKX
kJn/jvYDVV3U61yUJ3vL3PZAy4z5F8TxKBheTBX8pBY6A+GlBovILH5b9BHAaihPy6g6T6Yk7ybQ
UZdLAigqxykBmPSP8K/1E4Ha/oYy1FvHPxKj1VuhpvjQwLASs8ppXKti1quAQjPNb5k23CPPc9dB
XPyMgffvNF9Zj7pF+t1knQk0KODu4N51zW4dwys5uE5/rGkXHV0/O5VdQBJ5iY3XLJh1G5D716Vb
HOgZPwX43g9MkwQJUs03qqdcHQCsrD4lsrV+iQgn2kazcDlXnJJ2ILkaaQerq8RHt0Hf7WybjOpJ
JA3FG/OQXnL52KVOtQkcRolc9TGe053y4nwkJ6/LSFofKJjXrkZZUcI77uuEYOQMFlOXFNZdFIkU
fap1E5/RQPpPRlPRjGe091yBIiWyU2qj+fiGNLzaq9YhUBRxppTFtF9XYOCo+pOT2u9AmfeS6+Yu
o/OSdXP2jnAiXJfUdCfL4jowFnuEVcRJIUHIQwrPVb83JEAjJfuB0aXY9UVEfA1MW5wlzb4hIaQR
cpfA0v0p901Rk5kou/tCr69OKOt1bSnpWnbUPwFLiFWU9MY6TFyNmbauXau+JRMP23JGgAYltRV2
IpvxpSxXemmTeuqzygMCtB7dvNrs3ZQ8xEbYkLMDMm07O0vPQ979HGKNuqSf3Bij/VRptEgqOyHI
zIxxi5NutGlLIjXpW2ARLPS1cFztzALlrvY1oNFW/RoY6kUvmuy2tfStEcngDLfxduxCwKlq6q8Z
CMdDGGCoV3OVfhj9J9Z/s+ZRXhTTVsmpau4XP0Frao8IPIublhjBi2nGD3Fd9PspF99ak+hoQudG
XCrKL0typcjCpNooM/t38CU2PbpOALo045S37VtQA/2L+nEWkFqfxuf/JqL8CyKKbbs4FP/n//3f
P4f/FbwX/wWIMgdGv/9so59d+3ciyufL/gSi2NoftuOqdOz0P9knfwFRbOMPW6eyoEJZAtTgCpx3
/0lF0f9Am6dR1jZM3Z7dml9UFPUPnMXgVaCr2JrO0ffvUFFwJP+Dvc+CvGLMrDsQLBisQbH85ga1
9JFhs4j6fZ2q+5AAba8LqpMZ2ZEXTrnrMZ69tMpHUhv3jko2SwkYbIMbgPCDWDSr3ElxZaH/8+hv
PZeFeVVb5xGTb3IIiHk69tXH0KX0QsxmZSviEhUpkOXoJlWVfIXLz/VwBTK+B0R/2L0/rNLC3CEz
i1jO+LNe4ClykcPQ/75ooXJXukrEJMx+a4bkyaYRy/GPCSqQZ6K3s5V9q24sX7ZrnRR6raLKwvwX
gBxZj1Jy7dXeSB5Gd1qAhR6efAf4hB6Zd+5436Pnr+EiK1P+OHO3wlqwIot/dNIFchaeZe2fhhY1
MCq4RGM1UrYZKOtOkGvY1y9TWD6CI7zv/eq1IRiHQMdNQ77SOvPtb6YR3mL2/uhr/nlhlS9pEX2g
F6TDU/A120K/E+jaaksjzobvKaEXuArs+sUs4HeH2ET1ne83m1jmFwaKjaqZO2zkqOHiF0LJd4Em
ufJiXFoTEWvgg69rB+U4X5vfsNYxeEns08NiurgJ2sygxptsDDHiQ6YsJQS/qplAbTRJSCARTK34
HxClEbYdI9UzoVzqcjWEwmGi7NyYg/hOE/inX/O6qJ9IrYlp6MrsGOWQd0OfxinlMo6UOZJCTN81
ooZik7lPEqYkfQ3BjahE5IETuAPlOvFz6vv5jWOuwqvl14YC/ItIo2DkeyiJzNpUg/NMtwj/RDxA
EizSuyaoDlY19BTFvEjIaZWUtO4tms+yHyie4oGgw37pckJLjCnfdFVNpAxCV4RYwVPS4Fjz4WSs
WVp/4Bd0N2mc74kqvHAFwcUEFrp1GotqVaN5bWE/1y3zAdawP4GxETRfuzO3ilV5cCaiD0cHk3vE
PquGuB0vzGIcSK3Dgtgeb5Ve+6nXPzWQvvd6Q6EuhY4fdKjByPOuXEErxT+Yk5psafFHe5JvpVPD
SGn4X6Vl3/S+fRNSalhOFh8ImqeG/WbCqe1N6keJ7gl1p3GX9Zwzteo+VkPwHE3pJYn4fWEGZKp1
10ek8CIwviPsEc8zJu61CRwlrnI+ZrkNYpNCil8ON3r6c6BuUJZ5vxY5BlQ8LqvgXpUd4hnX5roH
3Mvhgt6l7rtP0l2U3Zc6wrmcbC1T/aCAh2ZYn088MlmgzgWrzKJgOpLC6SYUCXS+lVovni25D9OC
nkbCmaA+a6iZOUYxDGkKpN36ZEoOEZtIB4/eB++WQ8uZZPCiFaBg24IWgFo1rlc39YuMBe2+myxw
8lUPsNJTOOnox+6qMjv5BodDZDzaLjP6nsiHQJsOU/IjqagNOnS7Kr7rjv9CJd7cpCTS4QtFUYJk
d0tcya0Dxc1zbE6aGrkr+omaTnJ2g+IRVw8hZy20EjpgPC6c+IehQQJkbHSw9/gv+GDHfcdPaJv2
o14zu4MJvOEREi1dZnZoU5J1Sm4zbUaIqUFIxpEl8SHYoLQT/q6wqasw1jL/GU80vS+JsGPEgrd5
yQiUMe0gvkeiNSEbS2Eg82LyTrKSgQVFr4vc2kv1xkLXVqkrHQNwiQFuW6cwnB2C+SiIMqlAxObp
JQITWRNL6FIjXImuZJUb2ZchZrAs6vpNL9wPVNUJEvZ03YQVROBqxP5Hjl/BFNlpIGq0gXFLAM2h
Dg0dBgsfyA2/NQ3DUWIXujdK4xThEOPzFM2aqi+8VKAHLHZzLgbI3/giiEtzzoF/JFk2WrmR8aCg
Xx5axaT7Yq7IwCnWapx8GAW5KTRsSPINrYtU+AV7urleHoiOqKbcXoWj86R2FgEAdPghWlZndSbB
F11cIJrFB+baBcMbUuiVHXREhan5jrh70xuSftNrLKjQ8RSeNN1bDdW9aVyVjJ9C8fMTFO2f8Na9
QGOpHpbxrw7hkiFnVZb1IlsJDc/GgEh0FDF5Y/mjTPCM5o31SJo3qgo4hGuU/6S3kYMEjJWIZcaS
oNHvRibx68Bt7+00fFDr7tfQDZj2Uh0VcstgAcXPTn4tR/ngIswJQ7D9ZC6JnTRlyNEwRqtyprca
0dbJcJ6Rt1bfVIYzrJYLFimikTcp/KOF0rBmABKMS9Bg7WRFP4y+RCvTvtld/hGa2Y5Ik9ei4jDQ
tPQXlRyyzg1ExYGe7ah4AP/szRu/UVlXu4q1SokTrViVHoeGVMXBorZYbkefFMsgAiWhi8skbSx2
tA7gO1A4pFtQhf6miyxqNw7XqUl9VylROBP9aiKm7iYjw+mcV69RR9esDLgYsbxnKB8QFdmw9ldT
TzmNht5FaVw+V06n2I6zN9IennHjH+DvrIgj280uqVJV31ndx4jChu904AJQFuSaieDNNM2eos/J
kq8hKWVkB1sNFiIaBfUAZFQKBhuAgzdux6thwOZbQPz7IIOUWkuCLJGUA9PS2k1HRsRK2spj07Oi
rx307n6n3/UdC/JuGOBAMkCKWYHVN1yJVRYKXtqj22VVG8QT6Zl8CNmRaR2HMtiNLGzoMxs2v2uq
ttsM5Dk1Ky6HnDyk4jHjQNPCkyOY0sTB9REDohIoj4BFXzAvJ4cBML6HwBrhoUnuAM5Cyjxbt+NK
GRpnqy3m+RvTBsUqHxQa3l7onolo9BndUnUdVmp+QrMXFEpIbFHyEZU6DXJYljblm3FSX5Yjx8XI
yxFAArrCiidXxMYeCIjvuMRtzVwgZZpMgtiU5ip7/zmKs31qsjwPLuAmEg4kM/eswW7X5Grd6hPB
HG1s8/tTHI41utAFSZJ1lL87UqtwnApWaqr/1naWtemxbIQd4gVMyJWN0p6pUqIwzSJYxSKB0y7a
WW7Ux9t2DkylBLPXhWhRZg5/3lQjNf5a9vh3xjpnyrQRQ+8eQJPtnLbU9szAX8NKcJUIkD6wQJ8n
x/JQs+reyCJ9TkF3kBA8v9u9FdpvgW3FW6cs9Wzl15N2CBpuPvcJekvXeY8ISS8n/xAW6RWZDUtS
Q31wHJy8FAiID8/x+VL1w8yK7q/TejpZJKhgM+gOS3rvsrvcdPMD/nakCnYQ5g+pJe1hCVsXVVug
I0Aj00V6eKT5ezXFaEE5ES0Vjdpd1bFGdBCWT1evHZyEW+HIuTZNNCs+Gy0LtZ0aCYsoKD9co/KJ
abUlnbvL9HzXmC3umiUlfjE1IcB7smo33VbLA1XCIddGtcLMO2gPU0vTbOw2EZYGfk/ioN3En24i
gHFOVyfHML+MSavSwAhwOo9acEKxS6VlxrilfsWknVx6v01PSoGm3QgNcXDSThxc09iEwqR0rbSr
Os8ffOtdDLn/0ExwXBu3/1kUdX8KbRXfPOBbyqEVeV/G7GjkrzyJ8HvpBOJAe5y8uT69Sds43VQ1
B4yDK+HQ9r6iEfTHJqYcpjgi/Vj2ojKF1N5R2tEmVuqZkIcYOz4hI2ylNgIqO0C7bJfHGKrIdtDt
V2gxHY75HpVtJ15sVTTbQkebIMPEOAiwK0Qm/7WvDwHBkHn4KwOojOd8hjB9biIJg7SXMHf0+TtK
XeoHTfHnWKfQPWayidZMc7BwDQ7tgEzHutIr2D1xUQdkPS17OqzqmmUWXJrBQcrWO6lyXG6a+cmf
u7L8RuALyeZFa6PXLVEzZRRJW7fVNroEcKPaoj+C0GJtiMlgnczKd+GHVMR0C21yHSBdUa2j5rjW
scpy8bnlm7WNMF6BezXftzylq/xD3kwHTcQmEYu8CKCSBSSWOp9dl4PXNeoZKtjZl3H/jsrhWA5q
/ZrMAaeORcAx0cFEMLldf5SVnB0kyilGDGBTM3yI2ka5tJl1JEWJRrsBVKSa3QdKQ+CmXqAHXXZJ
1rkYWYgdb668lVLVH1My8E7NRN9D9indcS0rt6nrBOs2MuT3EsOUPdjJXWLpCbDB4TWjrPSt7Fxr
Q4C0sUpyi+k5gaIENQDitMXj3+oLt584q//IO4KII7oH/+d/aPNq/ItyZc2rdVMA+BKCg8Vxfwc7
wgTVJxMm1B7Var7T/c28VoXX7qyN3HnsamY1BmR5CkE48CKuXv8/f9/UQKwJB9GV+lu1wB1NfXTb
kq67PTxZU3WpbSaTLPaMKPnFZF9vkHl2cNIJ2/kX+L1/hEP9+dFtoQnd1FzV/R3wxeQfyP6U44Ea
WSfOC0acb48D0ciEcqDyMVXwZ03wCUD679rXv6h96QYT278dHP+l+HV5l/9xfge6V/y99vXny/6T
Bqwaf6iqKSwYvqoQEBz/Kn5pKuBfy7Dx/1FYsLn4/lX8Muz5Rapp8yoqcM4cqvMnEtjQ/jB0gOKE
xbi2ipPK+beKX+4/sq0s1XVVU7OolVBsE65l/nY4VzGsGhnk2NEq1l+AUGgvlt20o3N1ih1BgDP+
xPoATALZi3CZeoVg4RUWmKuQRMxNFVo/zQx/k2GdCsm1oAm5Fiw3Btz9g6875kbJxu+ZplcHg3yo
A7XphozSeTN3MPxvls3Oz+vPx5fdxPYrmvdMZJoeT0Uxk0poPd5WGcvThdyx3GjMyMAlzCSPkgTt
myj75czOeHe2vi839l9byy7wnGAzagpx0rPVmyp+NotbsgOx9hjYls12osebZ9Dd2hn30M0O5SWy
7Wt32XI1SbFnBLYz25eD+YZrbP63G6szw11nWsdk9vEPs/F/uVlSXqViKdspak7LXSVrf2+k3+FV
Pc1AVnEhtwJPI9tFcZ9qBA37/QwCMWc6yOemjZPqJhnuLWQEfKfNiGVqZq0sN8tuHMVk9EXKR604
HWobhl0ASmT9jZYSD0ebtk9KT31lYc6cyv5Xm1Gw6Qw5C8TQZLnZuQ27aw0CcDs2dKkJo6WMyZqi
Jnpzlw79ox/G9JJqdQ+u6RHDMmkXYX1hSmbtRrvaqGUc3BK1WpGPCRK0PprzFj0cmiOa9uYnKG7Q
um5qafZbA/0iOdlTtinklEa0n+kKFjcBobSfP1MsqifoSpU/nXPd/Lb8fgEGGCZ4plO3t2YhBVy8
FkcrDkHSzE1y7QtVvAP1prU4oyk4nv/kU7h/bX3dZ5TSpJP61yPLc752l3f4uk9diBdV2m/qsSv3
X8/7F2/z+8PL2wZ6aP2Jz/h8PDnWU1x/sjSWv2kt/9xv/8Oy++/fh+7E8pKctNKvN8hqptpfu8vW
cl+fQs5QLHfL9Py3P/X5FXx9Jb89vOwOeUzNu2va9bIbSq3c4RQ5pPPp8oUhWegmnwSSZsagfO0v
d9Z5jNlmec3yyCcHZXlo2efiuAMwGnqh3tLkm0/brwe/dr/u+/rzf2OofD28bH095+u/yduqpXxB
s/7ryf/secujy40SdO62xrX8ddfXS7/u+/psX/cljX6thRg5wufvRBf2E/KpYBvO/AMFuM8BbNvc
p9cYImtd6Vj6/LapO7CglDG4Ih8GwSIqCF9U+zRPEIEBJIf3+Hq333aX90rsOYtqecTlZCPfYf7j
ox+b+9ZPP//eP3vdct/ni5f3Wf6Rz3f42l+2lmf+dl+RDfoNEoTiRsLdBpPxncCTjDBsmGvlIXLT
Qf3cj1IxTN7y0N82rRHgUprOw+jvDzF9I1tyt3A2InseLMZc4vKPcthE85jfzwSOerkk/O1JwfLU
5TGaVzDx/3rqstsJ+rZjYl3iudWN7BAc18zoWm4ajdXTSiOrZjuNOK/nB5bnLVvWQvD62l9e/LX7
9Tbki//5rqFqEROV65ZH3aA/EInUExPD1nJjFWgCKgezzd8eaBvIxgkTY4S3RI//480/u69NGHdr
MBTzB11IHcvWwgRZtpJpZg8tjwTasC/NXtsN7f9j77yyG8e2LduV6gDuAA78LwnQSqIMZVI/GFIo
Et4DB6b1NYHIvIrKuq/ea0D9cJAiRYkGOPvsvdZcqUuQOfbZ0+SQfqkV8S+gyG8P/nV1fQqYIDxF
Nzu7RGTR4deuctlQ9hKtVl6Fctux1zpZy+K2XsRiOSkuN9c7EHnSjq/KVxUd31FdAGbrhbDVgc16
IhzfdMO3cXmr9HaOUB2A4g1V8JOj0+J71XQChQdOTmun4bvJ8N19iErzUy1G3BaxmE+jTRqRXC4K
k9dbyBZzY9Wd1h7Dei3pAhqyZXWcFgnasFxoY0f/i917RNOVNqAUzS405scmKNk3LlSM9TNfP99p
+ZAz/OsZEZd8i/r1u2Mui2B2nmm58fs6aKW0sCpSqQeQces7sb4xASQrAy7UnpaicXJ71zit1yKz
+evaZPX0ivoSU0ReTDNRyJwe2FVRaVABYmDFGX8SUanSf1HRk6NQPoiRvNWRpEz0YlQxpk7Ts6ls
IKhmo88+s4XQj3Mmmmmk0rFWekZCKLzAafUIKhzoDOQJwWrGE+GMClCvpaoz1uotXaq39TbOjL9/
uN5e71kvitmlzqsEYAIQIUhl1tvf9//2oPVJ1ttZhgBPiO7219+ZqQw9N0DkMCv6k6MNObS7DlW5
uvDYdAqbXxcj0cdBNegHLT9YWmgexXL/eqEvldd6DZ86Quz19vqb34/pFJV7/vHw78c0OKeJWFaD
rRVX5Wm9mNGvs/Avt/mWIQGtlnL3P94/WSGCp9JJoF3+H49ZH/0/+Nn6kF9/Zf2VIB6+QgBn/vef
W699v1Q5MiTADOdu1xe1vlvfL/cfN9cXmip7c37ollXo+0JbFqHvm+GyggTL0qN1wQ61vcUXdlla
ynU1+37gem20M9a179/5vvvX08aZXqCx+/sPrj+02+Vd/cefXR/zX/7Moobf6qg5LRUbvIB5elov
uhCP/q/bv11d7yoU7a8H/fORLfhdzj//5f2/PdM/H/rb7V9Xf3vuUYwcdQgOfz31/3X/+tA5Lstj
q3399jf+89X//Je+/+l0QlXnVsnut/9gvfr9kN+eYr3nn7fXH/7267/u/+3fIRHaaNmCkZcufrvI
/n0TvTA6N2U6rI/4/vn3L0BFJxB5hn3/718i9VGchJnl+hIA+dcTIyrTfv2JcmKHmMd7stFgay4X
I5nJJ5zz8OMxPmab9er6w/XurKvYDX8/cr0WZZHmTXS+8Ir9+26rXzbL6/2/PR3KyfZED7FSt+vV
9f5ff2m9nTTzFQ9itmt74r0wS/Evrb++XvvtOb//pe+7+bgfFa1YEj9GxZeNeFmPle8jYr1phJZW
ILxezzYS+gK5cRyA66PUvLK9AHHKhuWU+LEV8hatFdCw1DrfF07RReD10D3aY22wFLlad0rK7q8L
Rc6Av9bb+Zya6na96v5sepMIO3fZzyIg4Dy/lGfjUs5938wXyOCJuIdiv7I9wdG9U/vQQZh0xXfa
/idama+AhTzD7DimIL9N7SkEgXQqe/kG4xINRotelJnH+xLWTU+fYzjlaUr37GIf9Zvl1a3b9++L
dYdPqGBE0BbLDPbM5Kz2ArdzSIG7dqp1FnOrs7dpnTTsDkH+GhZCWAJazfHMWGCnokk48d3RGtCi
Dtmks2J6SZNevveuayti7TDkozn4tWWEyDqldlq7UP+/YfffNOx0QnP/n2q1159t979e4oYeR/zx
e8/ur9/8W7BmL6o0nRa96lhrXNa/e3aO+BetPLqvBhlVKM+Wdt7fgjX1X5aOucF20LER4GvTO/y7
Z2f/S3NJKmc2QLdNLDK3vxV1f3W823/c/r0DjgLX/mcPXLfICSN329Zgbehr0NdvgYLhZAxAx8Lo
SAuJkZsof+aybrdMOC6tTXNlgKTjZxUFXN33jAudHDfuTYru/g4HemRYR0LyICyFe4bLybYoGKyY
S4ZfO4Q7jBiokINLP8JhRx5PBy4MmZXWSB1Qvk5kCQW3sYX7byY8Wj0JHdhIE2Jl6EWT+vBFX4cP
uL0VXuLa9nrU431F+HBYHSBvIPOHmbxTLdeXHTGmdX1snLE8GoSWe3JioCWK4cMOo/zGII0pITNv
qwXjWYbZfDPMjMTtFA1zVF9yOTNnQwieaQ7DOuYVmdCObtRG+yIobpVSqz3APJaviac+gnOup73E
9C4xzhA0P1qgb/PJMvwaDPRiHyC0YEpdZG0Vpw0kY1twUvnecMqamCBF9bM47ZfK7CntTWdHgloj
mZJMBY1T0X80EzJAYwGPI0lHIyzAp1bI9vpx8K2pum2GkbysGK+JVWO60hT4JaBpatgEteRzgl0b
98kOsU2yaPd2Efytqy6dx9xp0Z+T8D2aWEmE2d46Wr7RDnklrlUnhxs1Uq6aYMXo2hcrGh5Mo9nK
wdrViIKsZtoUTQ2X6nUWMdqyya9V5TxU7sVC0y5791m1qw+DmZOsYL+lerMDogQduHOOy716Bt6H
zQX6o/Z9SHC7mgU9gy4nBBcV3h3TTjo7VtfijS5hJ43aNtaKgbBPXLKddRrCjkVTl6ewNDOC3/FL
S/UtLtv0Zp4E5qFRKwFFUczUYFlioQS42KoOmLqh7RO0dZ7uAJUKaOntE4PhoYwgXrZgIUq+4JuO
LCl0ULZ57uOsfiNHBID0uYOHwhcuBGaJVcmrtHkgtSvflpMI91mOZMEZf2A9v6qC6Za2+IyHML0V
TYQQQ9UfK03cYJJ/EJl7KdMoJI763Qgz2280/JJ0Ny9IRTdjPA8H6CHOJkURbzJ79PscLghyDDAm
Gn4FJY1ucNdscqJooFBre1JmZt7J+tTKat4Yg7vXp37yYO5HfqgDS+jDwM/7/lXgfDmGpDH4fdR4
nAk4zMYKshFymQohZtAoD1KYtWfXzSUi0T5om73WysErDR3AUF76WW5jL4yjJzqjVCMz/YCu1TZ1
Zd91Rl7fQo3bke85PEdXQ1S4Gh+dXCiomQpzo1bzV9KRloev/ct06rsgmHZuoXIsoiuED9cQUCGr
nvTSZvBLp4veBpOUVuA27rhwkOaWLLTABnq+5bB5S5LH2szgRA7MXW1B1Kdm3tlNUu/iMNo202uh
jT+hydj7SJp3tTUee62BDqkBPjTxe82pVmLVk/fThHqox/CF2FYw/O4VLxn6A3KLGvJm+NB0SDzU
4KGVF1SYs9+4Ec+Q3dlFCUQktXSUXoIGtgFES0LxREmp5ySi9uSXxIzP2g93ms2t1n6MOA89W7U9
mAQfKlRHPwzpHWjC2NlBv7cl0LgmaQm+dgoJC6L50QuV3HA0HfusmY+1AOSTDXJC6hI8jrUbPEc5
CX/ZUx7Vpd8BrEYwb3glzqlTW1i8mDL6SXXoa+6gX+KhDTeZbl/0MJCnMRpebFfPT5HxElgJArWR
qcCAxjWNnAcJfS+tZA57acam7zYIDYBZIsrDNDVU3U3uIBBI/owV64XeOdt+JpiemYqfQ49mJ8fg
P1nYwRRTvdp53vpD+yNk2nsHo5Ks1UxVN9BWgO1ZGrKxT4d4XsBoTuS5GC8jgAU6aSCeQyCDU5fz
fsQRgTrSCB8sgp8wSXfKlG+ruOLTbeJ8H5iTZ3VNu5EwvzcG+VmpjSUr1c9jBVEHB/a2iYznvAL2
hs+0JkX9ODEMOAUFQT0liBp4Ygz2NWWTo+nZRciZUJj3YF3C51o9tA4ECznsx4roPxAEoSdZJQPC
Uh9yVwXWBOALYSRTKkKdPM30zQX8rMCXkGL0wwFLo5mOlY8dRN0wjaUBUjw1GRyFzA2T/Zy675Zr
y0P+JwaLt8QxQCBk9UM7oR7VDuOMuBFA+SXDGp9ZYL3GBWNQ9YQ/gP5oOt3xYpWOjRo2e92qcupn
kpXiLMQZGBD8gDswMXW+O/ELawGtiFRN97YSancy0o+yYVkb8vpeT1vnnrxJcH4FmHwcqqMworO1
WNQQsxz7roANxQ72Jraq2/YAIlC5GF2IvAqrrW30rJBSPRuq+xS3in5CA5Ey+FG5yIb8qCTWIara
g5nYvtb1T7NdP4OXvqYBX5QwfY3KwiHKYnglCzWnuVXvhqqfjqVdw4q09H0eKrM36O6xjsnVpUPG
eRX7jEJ+Hfwphz7lA5ywanC2QMOaO3cAflHOMFyY/0OQnd3dJF1EcMr0EKBcZrcwf/WodpF41M6O
Q+0dRMJjT7wxvTe+/26NHLTii0nNQRowkIkteDjmlhtR9ph68/JiIm4vUWx6SKIjr2QntjGqn1A/
+109lj/rfrKYUiEk0OIcrasBf9gk2RKL/wlA7dITjv7IR/3a9A5xy4bxGFKAxFkiN73r9j6TwI3b
l6RN5uoRJNNNi+h+q7McIQiaPIm/iUVB3tryLRbxgQx4x8vRkFp5eDDHPL8AxUVNLML32rbbXUzy
9kGVJPSUc/QsS9BuUy7ekTDuQTWzwJMX4Lbjq9Wk5HnU+VVL7VezH3c88dY6kUMZHPRKi3wEz+Jg
uR1955APFJggztj4w1TmAVNz+KOMNGD4TrrXhX626gGXksM7piokdjCKfpYQ9W1Cym+EZYgleknz
LNtlGTPFS55Rd1lW9pF0WIKzDv9BTcqQWZdIrBT5SLzzS9bL2SvrKPRKQHw2tIYJjedNONKXJwnh
uXZ1KCgJZ652UNLbMoH0ZdszcdcjKnyYlaL6VINav9OLJdjcQiyHm5+tMbT1OHqINYwDaWV+VEi8
fa2ZH2KlwnqGunEO36bK5YxYv1uNciXOEn96FAQbg2ks1nKlPRAPe9saaYvkEqVUbAJv1BOTcB/t
zzzH0kpOC/6q2cGxJDgtDXZyrNrIz5wFrhO8khXJWEckO5vP+Ui1kt04JHObBee6eAiaXd5Ciepa
qGNOaJZb/FzTrp5gNDQNMl9yQWf7M0krzAULCZN2dZYKGAeo+iWS5K0i1E8irt4NJDvHFhAfxIT4
rOUujtsZbapyKVRO0QVB9GyRi8egri8IsMuN2SePyQw1OnpAYJ778HIoKbNlrk1i+FabsYpUZX61
sReWrUFEUCM8Fa3mVKs6QGb1scQTf9dR+9gRJbqLXhfkQbQxxXJyT4x6zyw38PpHUx2IiS+bB1yX
N05Obg6SR/SZIzIVhXSjIYBtYChtyyo76944SuXAGan353Zu/siN+pWSl9oO3tNWl3Atiqq974sJ
jIWmwJsi5aEy9Pqadp2zQULYEwQPAoAWvsPRzftts+uv+B0sbjA0ZP882igHeUHIX50x2M1MtMFm
JLFn6OiTRp3E43kcvCARPa0HGCBKQk3e5++mPNo1GVh6/9Ko7U5JbIpUQ9zJ0NHhghn1ZphLYrer
5jhJXXqji8q/NZsAfTKOCc2lNlOYY7STo286xU4vSaDOFNZ9/V5Xo7kpkFYsea6sa0oY+VZOEo0M
hhe8RsQjFreTTQRHiQPvLaiSH3KRBSfpeGkj+bPXW32bGFYIYtm8V9ls3Jg9Z5Q48UYU0Rs9sDD1
LXfx/SsDoz1aQ/zZ6vKsOnxH4TEqXpSJzwg1IWkHqMXKmBz2+nUyp58wiR/bhDhEKlZSDUZx0+Im
MvdFXdwWGpTRsm0Nz6SbwXTM2dhq9AnlZt5QibyT5Xp0gNqN8z1K9lPbVx/soh4sOb2gS99hciIX
gpzjrH7vlKHbY9NnNju7j7kM92ZACwQAWaQmBHGCfdjOj1blPppj+AGviHe48RsTIJaAkd2EH4HS
H90GyDWDNnpZ1HFLlCAC8UDrPVeiE8mck5rZ6EBAewh4E6iePcBbBzR6n672PM6zP7N7kwCRKiJX
0MQ8G/YYb1of9tg1mNwfVJ9/2JJzCMG5WwWft3brGnjSSbVPWFocNWNvUNzPHac/O7ifweAVUfUS
K7joFVJunfbecENk6Zn9CKoGdcXcslUqANEk6LdHRNgd+81QnpanSrL8oTI6T1r6ScvTCbsU+lmh
jBfTijD5N/fJLPBRlIcE6q4poesHnKGVwM/gxKogV0uzjWAlEHbFeQF/BqMnx6qxfIqHUtVe9LpB
c6wx2knNT1KJgrK8JXIK6HudXlGS3iZVc5ls5V4EGd7UP/qq9JW0vAnJcLJbxavgLs1VFd+8IURO
dpjNrlGhQi3mrKwdg1JYnLwNqKjGe11WV3zkt+TFwKj3haJQFNowDeA2usjKZW1+9rl7Q/2LWysa
cQcZuFFrawc6DSoZkzkt89J6ZCmgEMBHU1PaWQmR2KL3ySz54ZrjQxaMdAQStn3CvjcxHeuVvMYx
evqcpsHy0RQxqmo33+XNwY3YvINaUET9lJRYmLUh3SBgJHuPaIFKyZGJi1Pn6gdgxaSRiFdnhgqQ
cG4fWJGW91wZnGuDJW8h8ATVrRyqDxv4doEXK5CWtSlN26MRe48SB4g5Wd+t9JkyVZyCtrRBnikr
XuheZJRR7J4hLt2nlsRwRAIOQh7z6bGyouZMO73H6JGS8Jyn9ykBVkedeM6SjsutkqrqTWy2MHnn
9thJThpVRAUws49C7IpoV/Ey1TqGYM4Tq63YKCv1VnfknrW/P4V6dxuH6mXs6QCwcCWQlmBfDspT
XAoQULAWlABMVddCzRV88UtQwoBeg3MRjjdzanPeBQTWlPXP0uIfCHDJ6BxDM0OZS1vbr6DX5KFk
F4H0a8al3y50ELdnzDbfgfeloRwcRE8MOj3Sj4ayLpbDJsjKHBECYIWw2tO5oowL9TszSvqdfWc5
t01NWZBEgs18dEvt+AkL8FMZju3iUUwGVgsLGOmWb8/dNEHCHNmiAQ+KD3NVfsLVc465UUkka4i0
tHzYRW57jw0o2nZK+WpZyXnEKI09UP1slGG6qvGldgL6sUFRMlI1r0bo3LL03Us9UXDz2Xt7Uq6W
VC5oo14E4wpOinSr1MrdKbG42CZ89L7E65fWmDRIdEfGPnG09Qe+l0xP1IXa7ALJKNJbci2cuzjU
zmkgIiTzESLWODopabaTZFFsS3KW/IzvHVD+fh9V4h2bAUV09cOQmN3HxvKSMgNur9p+InR1W6bl
RxkwLsb4mc32Teoued1h3F2LOD0GbuJHUdOdMzqenqlGp3Deq0OE11BiObJbNO1WGnqARIBGBO4e
8hf7dm34ypO22ma2km8iUoPaitOGRqvTz1OSHelc+6MtzqT1cJCNT0kkQQJgTMqL7l1zRLLpKGyG
jCxwQ5mOJkDeLYCd8xTRYOv64C00rE29OEKHVN0VbgvRudG1g9YMd7DgYvajNCfjGQdcbf2ZSw7Q
3q7ZSZryzepS9gvDEyNe8DBN02/iEt5+67IrGTJbP7vNzOy3Uh5g2Rcej4b+tZCdwdzuR71LD0IE
7O5m88CaitXEgbAkgbZcKMVJ2mKxHWzyp1LTPEyjhaUrI/gvt33DCAhabWlvwIqSj2P/VeoDLG+G
lqzcA90q/bbuDeeoherguUbrl6KnLsjHGzwVpJJXLWiv5t4ey71GK3YzjHL0a2WXavUPM6AVmFjJ
1zxajBrY0G2pRH/Y6PtzWyt2Q0aSVu/YyVlW6lPjtgeVzEbP6MP7Tg0f9FgBXCL5Vrs2IFOSRip2
OdSCY79F0AwBNkzuq8z4gQOBsX4ib4B3385asEtFsxyieu419gIwqZAjQC49FuIaYB2dgSwGgNO3
oAvvsKrBjEq6h6zUr71S0hyYlPdCEboHzgXzgK2zG0MBHqoKRDIqE4UIRpUERyumblPxvZi5ZHi0
b4LupWxD+rGh5VdukvtGCuRI6BjZcjqj4O7QXfpwEdwvBSSDNdORspKQyD9TznsaqodA5gesuPlG
iTNEHM1YnBYoeQXkgoIsr31sgD4ZF842wmg9AywNblBSYjmrfzSKAXGJr/KyZXpwMywH9nIRgow4
RUlm7iytvdfHTjugiUeMmlBblJZ9GqL2r2vgRmYgsGAc3UBRcKDQQ4/Z63imQ+9zvcijzDohGrdO
Yqr5Aq4/7NwYsInOob4qZfsQt4ROw+qY6Khkwx6H0WJaKWtGhlWhRh6tGSwii0DAWC70MGS0vCod
plUwoIeAV+nCsNlItIMxxdOednJ9wiV5GPIctNMqb1jkC+u1oaOocaZjVrGAwY859uVDrtUxEA0U
msHgshVZ/3pEjMGpInvPKkoX4x7YLZiDyDTWf2a9tioK/vEzqlDYLJU4EMMmThKQxmZwbXCGzexs
gewpG9rQAE0t8ddFVCzWBSjj+qLXHZeJY7TmOq1X7TW1qV5EWc4i24071h/0PDd1rKLabVHYAtpI
9hx5aAziiLBBYjGhmOHHWV1F60XPUeMPQv34/pEwnRNVbrUnHYGW2vcd34ak9WfJlDPn7Ti1f98x
lAwwdPxGm7Li9LZkxLGVLE/fF26jE8ay3o4JKKqx/W4Tl6PAWXI+c9Ere7tXcIFgsCL5OfWcvH6y
syC/LUPqYamwmg40sGtstjmQG1LOY6yGcvY1hHyeKnPda7pmYak4YEKOJTCqHnMn2AY2K4mrKJx4
EGOwEjzkBQs/0afqYxY0EFmokRLWUhDLs2A9HeIbGwr1BiMKO2eRguCS1s9ZKN0BJ/SRPYF500/x
Hhd47ld0pZTxSYQECuRUt3QhQcsazhVYCkk7zE8xz+bPU9IOUHLI5eFLeU4MfYlrkNvRpAORTskV
L091o1QpDXo78jlHn6YQmdHMAI995iD8MujvjQwMkzpHvlZOza4qit1M6h/rjZ6gPexZVe3wNOsu
/Dn4QNtZ9gQI9Oq4zVP1UKhTfyoD+Uet5M/qCGEtoR/EyLsf8gf2ifo2Miv7mGHUtAYiBDhJ6syD
9kS7c1FSxInwk71vdl8pWozyNXMZ2kC6MwavKaqvWpSXVr0LDXGodbYqOh5wm75nbr6kWic3MCN+
5or11LCpBkV/BvKUQV0paX0awdbIEjIvxDOE+Yk58iZPnSOqOebLESGKoRyv7WSfkvQqF9lUqA+X
oDce3QZctpvAC58IvShfaMaz3y9g26CXe54Mzriwx7eyl+9R7t4vf7ZyiKPCL4NvFNN9FCdfBeIv
SQefQdz0FkBchM8Kp1/Nn+DOvBrA4bh7wF2lvhU9Z9Zybr6GRn/reIVmQmNkSYol0r39gyk7XTXx
1HQ3ZR9bGxqVgK6m9nV5dVuDdsNtalnz3p3x1srw3lUozksyBGntngbqiU7eJaHDzs0gCdm8VgH1
z8zhkVVLuHmlPtfduJeCRN0o7r/aoaO8Yp9LB5y1UhyrhVDUdleRjIFvqnnH+cw5CvibsQAsugAX
rBrP+hDnP1NCHpiYSABpE85RksijsGG1xHU/YVnc6Np0rYT7wwrN+dxW9KA0mFFb8tg76LbWwLS+
pu7ryFZXooaOw97sadMTroGyMHUkRN/YugdxyKZgJgiZWUYGQcXPm67fFjMvoWCyt7x1DIr0j5rU
GKkr73eYNyOP/AN3Y/fmm2INXthZT1qf7JlSGreCEVwiO2UbCHreAXyATQBty4LJt3weDVaqXRNh
bVTK9labnFfZqB+cK3WvKPU/ZIkH1gh4zTVm6YzQlLQB7ke6RCgaIA8DOBIjaK6WkdJAmCwKG/0C
uYTghKFudvRr8NUl5o1Gs+5g2aV6wi74ORUQ6UT7EFvtn7i9lc08I6LNS0lfELFf7M5A2xhEqHyK
no4vCoL/+1w5fDyus60N92Z268eg17+GXML6Dei5LkHFhMAuKfK8Qu6KY5uQ7rT9Ei2iN8d4sWIO
0iCWHI7lS2NrFxd62Q6KMYJCcKRZ/cImCzwus3sgkgYxOUOTHF2QLm3KljLPzSsTdYMvKc1fd7DZ
uek4enEp6MS1wMuQlM5x7NV/qP1ce2YesKrGfCROczZtFKaKeWfEOVnoZF1H82sr66MwhgtGz13c
LWBe7C7bNMb3PZjaQVrRNYnMeudYzVKmMrxzFGMfhrB+O6XmxJkstTu7LVfsp9aiMQLkeeMc6Ga/
KZEOpxot53ROgZU2jfVeU4K1ZqGzlqZeUDmPwDM+HZvJDV+bQu9/inJ+qOp7W5T+ZNAGBP1Ox487
EjNlEAyRYfnCE2WA8dz1FZJjdUPBkgIjJeoNQOq2p0zJB5abA0icHf/a7PUWvTh3II06oBNDsSA8
cxqfo7Ii+CBVHvM0u6nkpxLi93NkBxhLPU74irZWgwecbNa7gNBLvUURY/YhqQxOtqltsix15ZBa
0x19qgfLtu71rHsoemVTFJYHbfey/t2py8BvpjBBrS4DD1I+Rq2KMg9VgjZTchtqzLeT/OENBRIV
UTrteoJcbLCeTF3DFjUBgHy325eOiFh5lj2iSZPNFLWf9I+tzbEkYQNvnaa4dYvg0YJpoE9Dgzf7
w6WPu7FM80fFeWtAbtw29XNCel7bRGezUO50V57iiLPi6N47dJP0jkZR2C2AAUP/aLMJ0b39Dgbl
Tyf7VEtkzszOrgXahxZOs1rYGmZzpu54Zzi5DjSF6bCO6mEemnfauAtREfu20+0LTrRKUX8kYf6I
mOLSYN0A+DsfsOpmnswBUVOD3ERqeFJd42qqBiAi3jPUVRtqy2M82ZkHG/N9ClEzLPaiCilFxRhm
o9A+pSb3mb6eEpNEppxxZ0/LuM+q50SOZE0/qmb3Qw2pcfB8dkNLwhLGYtnvs05eVBYDLWJkY0zH
CtYpnwt9SafS8m0NTzhrCJtKpgX4kYh9A8kf9pC4deLYn1TjrZ7VZXoVnEsSpAvUCb09ZewSmaWo
ILLr6o+kl68tLmkwRfFFjxoo/0n8MHTFF0FSjN6N/s3Jar/t2s96Mt7zungpMsqCPn6uLfkHkYgE
XhbjA7VGsWP/aLMAxOM2G9KPiBAA7LOwB5ZBQ9F8mnyegQOCN2KgP5aa72QaWKDpKUyU7iEp1Ztq
9IRa11tmffolCzRyQuq4gAUi563JoVTqXmzziVYgD/xiiPkmmA0x9DFodlF5CJNUBl4dc0kt/ehq
FAEBCwVjMSSnXX2r5syLDd4Y5AQJpISB+a0I/2jRMatTfcZ3wvDCYaVEQnKm83pvKmoEIviYjMbH
AE+It/rqTNoHTTPyjge5V1w0DXpe/FiO7wBm5rbtrC0tNrAyggTa0bCuhgpjJ5KcfSymcIM+3Zg2
kzanwV9tCXviVNof8D6Yl7ZP2YAK5UdZ8yym8lIsdNy2JgQjp25BYf6KNOAA+aDxVQuQeUTLeC33
7e5LWPSnulDBhK1oy9J8KWRAoVJzysSqgxvhhwJqnBaz9tmC955J2pxdWH8Y2CyEPFvRmC6yDu0I
Rnw+KKdai59TkvJ2YZkSOu3cq4Bwzz2TEjzNlCwzE5mSAWkZXN3YelMj5gJhMN5OUDI7VZ6t1kl9
rW7PQR9Bkiiqn1NdcMoQ80OB3cmOU2Kk8/Rcsh2iq8AopHPqja0nqJrsD72NYS7ZpmfD06ORlPhW
Oh4K8Lb4IestCYsWkSeO2DA9GPalYr6SUDYc6zanS6cxn7Tj11rMl54ich84gqggkT5QAqFRmOw3
hDeHZm7AjyVRQ5omeUSlzoy7n3xNhe6X9XcTzVXZ1yOnDACntCsIneG8wodr7AoleqzrsPa1oAw2
hDRYZQhftH0TcwK+YdRnDxW+1boLtphsKE0vCOqU/Ym8ou7E9IbMivmLYdC5atlVlK15pwXS3gNT
eearAJesvhfmMIDfL0kES54HlUBk5DvhNi5YyGrQSMk4lB7yMGDz5JFSNfPKOUUdC7RDwUTfp20z
DhWOFQDIKUWerSCYslxi1JKiPlThcSZOfBOyIVRrrIAS+Cf1ojHQJ7Du3QlhSAkyOqNvtWfmrO6l
luKE1D+rMCUxwzy66V3DJvuh1+bzGIX6kZFZp5IwFnY5lQ0LFphg2PehMx+NagbVqpqbuUrQStHN
q/qcOjJSN407Pne0hQYB550UkloKgsHU5qVry9zTzTe3+oE2tPWUNg42qogf83h+LHTadA0zy6kN
h8cgfXDK8DzTE7EV2mIl3Xurz4YdCdF/NvPMSCkeCPeZwcqRJXM0zf5P4eYQW4NpbyTqs6G8E9v2
UzUwOhWiOOsFyhldxjezRgirGwqT8l33YwhpYs5elmyXoHArJhjoCebWIwO12CkW+KO+Cg+YOO6k
NqqeMQmag123CyIt9ulHOxuRQn+ZdZVz4lR4kc4awqdGbZPgNwedHdFEnbKAgFoXoAtukxKziTO+
0J6hR2gp9g6c8WeBV2OTV8HTMNpvmiCrrK+f+4JcFrQwzV7JrTtYlPSipy+toSObESMVNExtwmxh
7fTwL1zlOFdIbVOMq5C1Q9NjDeVrmrX3iQWrNsIH59kkuXWAz2qXXn3oJB+Q8Deiz9+GDPlT0L+3
kbsruoa5fBXUFFTDLQPx22lkcqDWofXAbNbWi59WIZ1tGjD16HugvAPbz3DOD+1sX5wYg1g+Sw02
qQ0XZRYXMzQotGh1mvouauO9HAT2lFH7HKYCQmkG+D9MDqx94b7UnvHg5FvGxIhPspzUStzHTpbf
JyYEo0KXD7i4nqT91SY5sQlOBOebFnbXv1kJRpQmv81M3HcwOiiy2aq4dpZBw5tvdLVnmwtwgBQa
48S4+5DGlt+5M730Vj2w64NX75CxmNw2o2+V+XMcg/TM9XlTGY3uueo8emi5A5BHdUFoj9uHGnRW
69OYRtJe8sTyZaw9RobaHccBkXs7WW/9p1OK6JDWTJNoMfY2PCJziTRJOrZcRbWDf/dMdNqzY9a3
kbDiveNY+LsIRDPr5zgAwe/m85MllPQUc/xS8GWJ34mKzPEl66TJeuGjktmLrmOyVhw0vcM9xABn
DgPBwXoxGzrrWhB/WI6Ij1LIS6uYTOfHXnrZCA7vf7N3JttxI1m2/ZeaIxdaM9igJt43dPZ0iZpg
USKJvu/x9bWBiEwpIuNFvprXBHKnJDocjcHs3nP2CcJh3MwUUJV18lFzxrUQ+k2kWT0xwly5dZ6t
WxgSa/hIyBWTA80c4mDGvjuQ8mgWXfsQ++yZGXUo9Dp6uD6IbX14/z+hdtYgcf0PQm3TcIy/JStc
whrpdBX+qtH+/T/9rtF2YScoR83YBEeYED37j7r57//SlPMP4KNIrBfM5y/SbMMwBA1B1zJ1a/5w
fn8T/Pd/WWImLZgosw1DB6rt2v8rabZp/glPAgEQ/pON3dN1iWByZkF68Ys0G4VPVLalH5xMlvwu
GrgCV8Z+sf8n2JJPY5w4eydGSj2/Wzak5WwrXY8O+hgXx854d+YS77Jx87FmYjm/Rx1EA62ZoBqm
G8+GhA6YWhwiN//W6LROFYBA1ugOA3b6IWpaLWFWXUAE0uRR/Q771gAcEXZfmEY3HmnW/mDSdW6N
Oy9FwTwImKc66OWsgtueQRyFkjAvWNrpCaZuvCdlkrAwysIiFuroaTwpSyBrQK9B2dFlrYXhbEAh
IW0xh/gOV7/o5ams1PQFjlBWjv26VclNHvOfM+97XSCN83OPMgBaDsrfoo4V/ZgyRascMwVCdLdx
DbrLFgpqfDyAUT2v6LAWWiye/bljO4vhmNuUJBATILozNYiChJmsw9prYNbQS+38YW+Y3t3gB29G
GGN8rSLwP4X+YZnPqjbGXTSS7VmThULvm8whfAGUMog0JMUM5U4CsAsowktBzvS6Yf27Jah71+bn
wirifeRHnyKSj3FpmseGBhpMuJihS94ngX/vUhQmj2fY6AKxYjzn2jHVNMwWiAK5Qe4U3PlJuA23
LD/Nmel+LrOQnJ2RZMDeE/DITMTAUSnvAVsZsPbpcqi4vqs0sJionoA5xuyxJHVlBcz5ecoiumDM
+UGLR6c0f4yMdnqrzd1Q9h+DCr1j6rF0Rki9IYYXiGGiw+zJkyenV5vCxbEEIcHelM3MJYQHuIoV
+QrkPzasBCJvlzaUj0KtH46BlpzomIwuSXNU6RpmwfazSqvq5DXa0e7cS1oV2pFDc5ZlTpyMY32g
TO1XrdcYG2zHFtA17T7s2E3HoFaMZ1jn21VJ0h1kVQtWZZKpetxFBw9l48Yv9Ho9+dl47PMx3MaV
8TBNhlznkRk8U33bZmOG/aFEB1gCi4MZ1Wh3OustAYD96Ojd69AiOoXQQgInNMDMENmWGCCzr7uN
azP19bUEHEU5BBTjs/cweUBnTKk31se7qScHONAcNHiKvTedkx6RC55bOsLSgeQmEz6qZVWPwies
NaCPGDTcZ27Vc8QdZ6S/36xb135nuZh+C/AKl6jV7RRJo0vQCnGP9hx6K91nf8peicA2sGGF9iEI
vWlX54/ElYS73K7JfCODt9RQWaLEWzGv3kfAR3cO/qR9KkHIg8QuA21gituhzQ2Y9xPRtzOC9tyF
LKjDpLjNU26esiIcb6y1PbkvHXHBk0+Xi26pI3aUn0lZ6phcNZnNHW4G+r5JybeXJrrOfIQ6oNNU
E3G27skWIqaaQjNTUhOlp5MEaOiN8M4c0JDwYJ0lxOn40tTatAdQkq4192Cmmv+E0lBdIpcatu6i
tYFj1LdkpmryJk/te57gLaU61Z0LE9s1EURzD3gvas7xTQjRDtwtBUIYWOrohwQ61O2qjatg56f1
wywEagRWUViiWwrhQFsz0LFJqzFnmsNRKR2P3TTddXX9VeuCL5Ed43Cxiaac6jI/Vp67y/kdhZN/
r+DVAe9HpMdU0vQn0isz+Jqa0t8ADq/QWHhwECme9j71h/QzSLpTq4p3D+3ErelC1uhRiZOiAE29
GqRYY5mhzqsjofJGipMQ18AN0Axos3KNASbaNIVLN0cyRSW7ju633NmJcZ4mcQeVjGwzQW5u3Nbf
8epQnVPqIyztry2WNHIZwoDqYXEHCRc2GQFPm8DUi73V0x2Aq76hW2ZtxlAcUVhoxFCOb6NNvAER
SjRRZX3Qqd1u9TC4WL517jsWS6wPbsC4IazJ+mbnxile2O5QJ6F5X5n0OrxDJPV8XzREyNSjT7fd
H29nI+R0lQO5rWgrqKBM7nuPYCRHnwRcsb1Bc3ZfSr88oGB4L7vwR5S5EUlXAWGmGrGkwfhFNrEL
TwWPs+MOvEDRZDvTWxXS5jdQqvKLhNoXGoaRwmTljze3P8R6/zkOeb41YvvS12qkIKtvkmigr59N
2jYbyDbg0fKg209lnjvvsqecnHxtKBA99aFyVkiUGKN73C2J3n80qFooA3SPniPcjasG6qeWOte0
xNa2oX8LqxsSmy5R5tEUptlJG7AaUsqlnnEy0CE3BeuQxPOpWMyAbgXBk4Zt9yN1CK/0/SedmS2y
OkaV9HZUprXXpxEhpdKvVv3QWlWCIRu+GzToYksexLRS3w3I/wZVPJY5VHZG6LB6TlKYGQQMzGV8
aIpB4pmgfj74NbdfOeMry2/aOE5bK2HNqlTv7XQYwOvEy2eG4PAigulrSDYZzfkQcRQVXq6Pb1RL
rW2uN6+NIFtqEj4TeEP2RPFGuxrDjiQknZsf/iaB3ZhCAmDTY0g6jzLCr5Y0o7MjYPa7DQBMR6+3
VUS9AbQbRglVlrfhyEIfG1l46VWydfruiHDUQs2O8NzPOK2SOJg2E/VmRIO5EQQsibjuTo49zXmM
IHQR/M6hyfD/ypgnxRwdy7P2zikDiJNkOCZ6HpyoCB8XlBHxB8VNISnEoaI6lJVPT6dNBDlU+rXV
u69WCIRxrLOtbtEuGuZuZh5bPwKSwkXlwFctCDYy432GPm1tCsZzssaPtG4fhdvdw2lO1iy39arm
Ng5r7Qe6JMvutWelR3e+1aGxYLlNHzdpJiCUYTii83YZdcbpa1xw89pmpw6+H1GSzeqvPHWcXTZW
pJvgXlpJB2UVhVONNRT0RcuoVgybFHPoktZYcDxZE3dfIS/VieHIGmoKiC7rXSeKYzXU37wpZ200
yvBUOcZH2DDPQNOBlZpCtkOcXklW+XqsXZ0WdjptnTRHleOigiIjy7g39Anwi5O8DDMIEPOdsZam
7t1WfTax1HQpiskpvonxXSP/8Mhn+qoZ1lf2clzXatbvGJp/RSQ7Etu2t31pkQPNJLJiCVYgJN3G
Kfnz3F4o+3XQwU4+HakkgQTnab2p05QRzLVu7LkT48YhT8HCx2kYxsxIWXM/5Gg1HESrWDVRuabG
LqUewjxUEDUGlLY2nEPdzaIix7il9W6e9YGKee/Y75Wr8oOA+jE5zFhaFF+upOXc4zoZBYxeO09P
WkfwUtq3Bi1ilrkIhzZIEsnXUS5hTuWBtWFwVhYl3LSlM1hp5ocfWzUtNPHNbuxyM8BcH7KYsp+P
1yjryAzpbRK543zHMycgOJsAFFASRCVyPMecmgsRgWsgl3Tz9PrOKuxvg8m1EtrQs1QabdLY+Ubk
ALmBsu6eGz0g67Hl8bi8LTuy47qIu5GUQp4gSt1HLZPT0XGODTfHpo1a+v5JDl7ZznapDDFV6vP4
DeJxXSCY20vaNoyC+WOJj6xBXEtsTVdeU5+UblFglilh0jIdwSGtZxdw2+kGzgE5quWmLB80ROKb
JJMBTTkwwCHLFNpaEVRLeW+wxkA3UKFa5JSnESN3WoTgkiXpcmUqLpNHhT+dvhTabPQzNPts0Ak1
MfHV+QFIa7+VwtHAwMf7mpzelcq96GYy4+9DNHnrBHktvqg+3STKPNtGg2NhKO5U0NVYqqikCTWu
rTbZuVSiLgKQC+JFbAii3Ma1tcfxy/pDdjvWHPWXKUEtEafJeVQhkwI9f0Jw4G2NwGrIB8JhaOTi
po8nMg7iam9LfrlDpds1Hwezfa1DdTQD+TrmNGH0OLCoNtDxzgFeRz3D6GAAklaRtUPHSQeS8DZz
uFTEDd7qBl/ERXnq+EDR3breTv63ADrVqWrWkccKhoXD18q1aUKZPFbNptszNP4Iq9QmCSI9V6mi
jznlR4uKJZFamThhxT34p6CWxGv73Q+HvO+LwYN9DbiNfoHtPWlR947MAtGwE8K00h47v2qugSPS
fRi8gzbXd3hw0IJO0TnRUPyNp8keaM22rwot1x1LGX1S4UWWBGp1iKCZuwKIq6ioldPXjrP2Nkaw
T4c4+/S3etRdOOcUZXTCbFU53RWN5J4OKK6bnWnukmEivEvt2h6mqHSOUu/zVVKZ/rESIWUtuoic
cIGDyv1hCo1plmbapHIzMpZd/YLLJTo4xcY3uEmDrAJ4OnIdITknoOAm84kzi8qJ54B0j+TQUl51
60dNj4gqHJT9lkbONo/ybUiS9rsZkVfRGdzaBU5lJ8ngsKfcyayBcYrFYP2HGzJS76rGTJ4xWTBA
0/7GMqIBMxy6BAeHdySg1tlWmc5cmeOyRmhN31mHLTslRr6PoXnoI0nron9qQwyTLPf9vQ6718Os
cKhTHquQmu+Gfnq1ivR+0M32prM7cxdSIcMLawNDyOaJVZ1Busi4HY1p60PPXQHNfzA7qyemNUGs
TtKkYHE/2CYMfGckxER2x6ErxC60nWEPko+OAHFpDShT7EwU97WE3Atl/KhdN+E+TT9RsO8CdP4X
o+vuUJ4CgCdCA0MI2rXO655VbIhzZdM2DmKe8YMlNz7zAtLOeyZjaZmsLctjaonuEM/GBzFbYktY
59ZJ5BP2ZxKeLIQJsWvom7GgAqCyoryUEa3bvqLh74dbxTiwo2tl7Qy9My4u7exG1+kizUG8pOkO
ibS3ykbfXodfKlHNxHccDOgHn4JGMHfs5GnUJK0lCSU/QtqKJ5uwEfaN09Z91KHxUg9E30p/ZVX+
WffskMkcSxhoGfSmgk3SMZgUqnX2rRk/whc8m2gtsW8Tn00NolkLj2aNMWTo8+P6RDuQfJZYnyWq
+Fk1rGR4zFHzOdmLmYdorPh1KT1nnu3c/EPynZnvm2k6ERUHfFI913aWc7fpqSLvuirsW2TEBsPR
QYwS4zSTN2C+3A6Sr5BhGl4Vpf5FUB8g6JnJ/VisHVzCmvsc9rGzjTy3Bevb3i/iu0WGxzgFaXl5
P7W59Yssr4Dl3aIhd0WNp0Z7KKs82ijM3adlUzr4ZfJ5s7xl8DaQ5fdkiqeJeSrmTZD0No+jKrgV
qK73eBQdZm3qXnixd1w+rZ6VgMsGwGd96iSo6H/uhI6udeWQ4YDS+J/QreXVX72tCYLIM60+ynkH
9dTRT7V8y/XMOC5vlh+Dz0Hc3lUfemUQYQZjdUWni4nTvLPLK5oqdwnT/F07eLMXbf5bLZxw+4b+
EfmDeSK0/HfZohVlKAxNcoztFnmoaNqOuYglo1Mb3DcN7HfZEI84anpzaIGslww8p3zeLK8U9bnf
XlWcpuVfNEwAzC163HAjetvE7U0/bkG1WTXWuk7P+43WdsD7JpzPJ2v+f8NQswDlNNme0g9Vh9Xu
jzQ4jAUKQee/fojXn7lmiSqMte69VsX9yQPkxDSSV2re/PxZxmz9kNnRGhREf2qE8fsm0bqKAJHw
eRBzuU0aj/4MD6P6l586CI/0z7pwdr9CzPrXxkh0FKjzpiR8cOPqSDT6XIRHQA6kYWhxcRhn3eqC
PZPM0bmgyWe3qxkWm2bZmolX+9tbXBHYkVskmfZcIVy4cTF34tEQr63v9ycIh9keRdbNYOX9iWhH
kHLzz92ceHbqoJ2Gpgizd97Mccrj2MJvkSzhy0TRBiU4Fnh/+mpEl4UDFw9OUh8WDL0mXTJIehjz
C+zt5yYxByhwYhx2+ZAR0FM0Jz4/OiFJivQJ6ptvgLmftBl4P6t6qdZZZPgCw/RzebIc9MBREbQk
WQCr/7lZePO/oeeXH95b828wZsR8OP/Ccv6gdiQPlvof77GbIjdLJG3jKn9GgMBc1VZopIdw46N1
aSRdVUtnmZRlqMJdfwDB0FxVXzBdVzFjOvScboBxGcU9dZFJ/MAhhjgtImg9RtSNndet0I1o3kjW
TUzMpAOzdd3nQEg6x3sluPvBD6p9p3fOro2Mp9JSX+At9citcUtExAqT3UnG4MBSumwuQQOhIBXi
PdKebIU0Z0gDtSZ/4Do6/o0Fo3jXMltfqaBXu3R8T8MhoeNI+iuhVYgAEaVrtrOL8IEf+qyLNxmL
hkNke3N43Ukz02ibW8nVdwc8NzNbIklR4amW9QVGLbtKnvLCtTZ+2nwypWuPrcOsVIuvYYyMVkSM
l/SWk9EBxMAlKOZyOZ2B1YSydKdc2d5FOb/W1QhMmfz8Yg1oHNOyj3dRlYkVEICV3szxldZ7g8on
aRTrCfKB2XPt1da5LvIRWXkDmd7yyHynz02YjhJvWnKt0fZsnEpoK5Ww4DLRc5HwoO3yXh5rFTkn
N6pQESWVuMisOsZRd6XpdemqfDyVOcszm2+2SpBo3BM4s8bp/VKm45ocGFqavfYlt7JnYH0TkQ/z
KjPr9nD1wb3RoZ8c+C+vnUJSaUmyWEFMVl9CJyGMQQhqG5p5lIbx2lo8VSU6kW2eDebR768RRMJn
KlmIR4g6VGT6qqSfl53Jw+DjlqrxkTmERaxLZQxbabRfO8dluldSgGrEGw2b5Lvo2tdMDuhDZfC9
wdBOa1wjKLnnZABTHVZan33ngEPKiJDpyJ2ig4g2I9/7nfnepd0TsYQrDbKL72PS84A5Dy11T2U4
+0ZRAKEssRrEgKIZ8Vic2i4jOG1m8nHUlvL7XdYfPH0QG0KkyV7IZbxXNp5rFP8B1GP/A5iEs7KY
kNNbmKtr3cNUatPBQCI1lS0rO72A8pInN6MdlRurVi+sEBA6DCwxG+YIYf2NWsG3fsD56DvkZCP0
YbFk8SgJwvyeNnJIlYM2roX51ByDl64iDbyWFYUq6qvrOgvOqXFfPU4mXzymrc0U/HWyXAItCojw
ZGFSCJ2lF3mPyph4TKy7BEtcuLW4ughPQ9PeotZ0Xu00TA8ZKZQpbqDBGq66gYLE75pv+C2T2XsA
10JymdURmSNoQfdtrkGqyV59TgzrcHz1PoYnTOCUbVgx1m50rODirKBLIkMq5yZU6j0DfCHx2XHz
nTEbXQ0nuHBzreZWRiKxnGNIIDc3lUfwRYQOhLNgOcXIbN8XKbpyS/oEK3O4qcVYKELcN99FkuXB
+2Z57twVJkAYIJlkgFLqG2HbEsnzbbRdkicLImcMslT8MFiHQWI8GJ5Oez3+RmEbramfo+4ojnTM
/TNj6zbLmz2TuC2mKbHVBpZ2gSgICyf/quXZu3eaEBmdWT2jM0SRX71rGn96ASDRboCMCbRzg9NF
7MiY+OHY5OQRUvZZETLTT4NxzcN+AluBiJO50bPokeGJuKNS4MXtVtpK7FJvgNnSUX9WDMPMpz3S
oHpi5YK0uCN4K8nGUxGIlz5uzHuQFwjgcq48ryidY46nZh1r4i2r85dswFEpmwZbpZXufLc8lA6h
M1nsdMCLs0MLzmKF2iXaZj4qTZ/HKcb1V7cNOmQc441poWFuYGNEIYsb00KgiZVRsLi8DZKr0xE7
LaryiqrIO2lWtyvRD1GfDadr34EWJ2uIytrkHCsikPLRokRr7gqrGg+JEd7YobrGRVitG9c29wZG
YOoh6X4cw0sX+waLrnRlJ+gzgvG7r9XTPvKGGAmzeGbi+UUPUJBG5G5JxfM/DyqIUmju4ftcwhAO
j66+tN4Ykd+YGNwz/TXwCqrJ8qT3FouRglRVOcqn3ja206jvbXO0VhH9GBZ8TsFSGUtd0n0p6Rwg
cAQnLru3MO9N1rXGYz2QrtSYEEhKr0Jh5vc3nd7e1WnyQTHQRqwWzPjpzqYuRt8SHVnuhcdo/tny
F8smnFF06YzAjvzkSl0TmsrELGXZlCWT05ZB18XWisAi87HN27f9iJlYVY9gWvq9T85xSfJKV7V7
kTNnWDbewi6f345eg4cZYY+3qz1jUwxbtyR0rTBprbRadx6xX+9dGhOuMR3bUAfhSk2SNh1+H9qf
JTk+FFfnqGZp18Mh8eJLmvDgUaq4CwYe4yoyXBz7Pdx/fGXHWNdHZvhg/weU8gyvhQnNifkrD8ma
GQrQYSHhaEYg3Zefl1Ni7slvY1HvPsBFyGGG0Z4M40eyyNA8Wil5REIxscY20sAPLBabTopUS9HK
Oso5O0jAWOChClEv03I0aLpeoC0lOdyaXHC5Rpuebb+nIsLyyh9nCnOPdZTUqdwhDpjejDAR79k+
004xb5ZXy6aPEpZUy8usxfM0x63p8TlDAX4eYsugP2x8FLPnaHS5txObCdyI6WhLtezd16EUN5og
pTGvK3jDvGWph6IYT0019tQ/5nMkZyT9b6+6CbtMVN2Ugyw3rglRbaoiTEESCWbihfFasfhbh/NH
2UNG7RxfwEThNPL7Bz0Ntb1li/RAiCBcM6aBPzdoxZpTbZKJuFpeLn8zYhL3TNYLqKvTc9D4SDEh
NeNlf43na5IAz3JCy15dcIMQXv3zZ42oLx0JQNyorPzE1PhE/XQ0VGcV5/zPllf0o5tjm137CGs7
I6d1wvHPnQBfcdYz2DN0eNkY8+pgmmb8cIAKGMwRtZl5FaFmOOXyatk4Ecpco8+LTU3gz9nstH2U
UacOI+LvrBnMrNWg32ofNDhmCGHBSTWLErk5F113skl2BctbcY3NU/1lI0Ow7KYvb9N5WdeE7kc+
UiXlsX4kDypsrYBpOFO4LOTawWDWnqRfS5YtqAFDICInGnaAYRfIZFtAQzbESMbV7LX7uSHIJTkY
PkvYJdKB45puJwIZlhgHLQrK07JR/3pllci7Lck16jSBC6ylvY0t759qkRbtZyyKw2YMJjkntOnm
oRF4wmecN04T7jbHYj3jU8ddTsQSTJEsoO66kuCMaF9T+Wh6mvhMyYscih3yd+dcWsa5oQVEgRKK
6P63bIWZYMD9fggQv8booPJu3472YcnDQN73SB4nxtT51OMzxO3WO/OQV9eeTdps/9C4E+0c2TJX
93IKv3bDznb2wTXbdb8shDQHFWucf61nV6G1SF1meout5LRegj3mB/ypnP92eWtnVbO3VHNs5sVc
BzwaK4EOq3qyGSiteS2I6z/kydGyAqknOkMBjSe3oyhstd+FOUJGieqdOa9C5YxhT2LyVHkI8n7w
O2qeVcix6PL2DNcpPBaUFRYJzrBYLZeXSx5JVVvVge7BZtn1oPw6ioS8wXlPyfhlQWSZzUXWnMIu
NlHvacv1jFJuKtUOovA510frGIjD8ivHBQK9vFw2ehz+9tm0qsrTsjEXSvzP9103W2Xt6UFr42/o
W/cCU/e+XvJDzNnryRViTKQYawdvmAeX+WeVjTxX0oXYLN/YJvAwock04+i1+utE9NEmGoaVPh+O
4Ab/uIUtFm45pud13sfWb/fmsovo/1B+gwffoAVhbpm6370xf0nm8khdjv5ezKWU+Z03hu/dkHZb
OUF99Wgfru3Aq9fGgtaed2u5X5a3ywazEfawNmg3naLmvuz5MGrlzgKNpVAj+3aCuoSzG8kZs+yM
0COsXRyyCOz69tilaXwSFrd82tIPL8avPME0zNVpsi/i6kFLZkPek0UO6EHF7a2RGSwffMjirGk2
A7WWFUHDly7U75lBUIxk5DKThoDEDl1rWPrjyhKUr0sj4B7UTrgKqV4X3Y+CuiYep/TRLcyvUSNe
ReLeloWhNqwooUgURAxIx7khUGPaF1HE41xvTk6Rn2tZvDqtRb/D0REt4klIJaqcETAdMvRvvjJJ
dujMFLIn2dCBR8eVymJngW4qQxvOxJnM0Qu4NprtTr/BSnQb9cm3vE4YZ+0LlkcCpuP8B+X4+rGj
VtklAz3rYMQRqh8a5mPubOhkVggGR2s20tW9TZWIC2X6ezfCyi0fDOkN28LGTDSI8G5ImBmHWLa2
7mhvLawQayapTFQadOFV/oM7EnOFxqTMDMEkmnoNLycCXO/WyB/oFmTnsXQEloPsCEez/Z7r91gP
7B+BB7eS9QlP+Zw5apf6G7fXr76t3SkKF9vIiOOj6JtPQzGvL4GJDSWW/TrX1G65GSk6t4cIMfyQ
Vfq+F+5+GUUUItxpvbwkhRk3+HhEhsC4NjbGnYEUe6eCTEElJqP+/7Se/19aT92xreVQ/T8i5C9v
df2G+6T+aJr6D4LP3/7n74JPof6hSFwzXNfm+vxV8kmIvKMLYUlHWqZt8i9+MnnNfxAwIaUrXOGY
lm39zNGyjX+Y5OkpHUno75DfPzF4/47J+29AXteQSD8tx3BsehMKgemvqk9lsdqMC6046DO7wtZR
snOXBwxIlCho3rq08H85SH+Rg/dXn8hM1gbxISwCEv/0iUlmM+4PBkzdbU30IZrF4sWkJWmDVuk9
aoh//3Fwjf+YuscX5IO4uZDc2raL4vbXL+g3mjdVBdVZI0GSRO9ek+O1mOI3UU7X//VHuZZr2jos
N76daf/xozqZGCqvJgrBdfwZJ/Gnp4WfobV1Y//733/SvNN/iBLkcoIe69qG5Br4t7PWoH2pA2co
Dp7Wq61yWfuCY8C3yozrPxw/g2v+3z5LwI2GDk2DFTHyH78VCsaUfj/fyooJIu8s/eqW1aZwxXnA
bYdFGdVLDjWkapCe0k2SIDdYjW8nM7v8/bf+U+Kb7fKtmc0iKZrJ0TaK5z+cSomkQWuo9R6U0nZ6
7F1EOz5ivL8a2ngdiuGxtuWHF/4eI/jbXf0XF+zyDf98tIVFk0e6plDK+dMR0Awnt6SRcwlp8THC
UUCGBJj4/rFshkdArlSL/Jsom67R4u/XwrcKBGOBHHYWP1jAJsVzJOLnvz8af71bMHEtlNu2EH++
dRGitMTOZMWhsQn+9hMHjzOfRqE2Xulu897qF8pJ/CAi6AjQ8ZqU5IcxTiFBtN2T64wwcDEsEaX8
9zv2l6fJkSbDk9R1hpc/nqYJpcYY5imZYrTeD0VnAkCjpDeOPTe4zR0hcZCZzWth4uj8+482jL+6
WH/57PnvfxGxu66yOyp/NJYc667XqdW1PtH1PhMosxqug644FNFw6IX4HoYvGSCX/3C//MV4w5D9
89v/aXjr4zRg1s8eTPSXWbXhLhqw9uQaoe0MCX//fU3d+PejjfQfH4pSUtmmKf90ceZe6rhpXqRg
rIodJtGzyOPPXp897XSZd3aZ7sts0yXhS4sMfDUGWoNOo38k/ObQkGmwavXxTGPpc0zGs/K4diyN
eQTtCkq41wLitIq7W19vH1mDPOYRSov8y8AAp8LoDcyMRV96uE4JkOX8hvZ/K2CHUgui4Mm/xwqN
iZUycJ/vKaI9jaO3LnKmg7V742fTuRRcoHHMP3IapoRWe5tNiN2kg0q1p8FFwwZxZfg2dP2jbQss
M7M1EfH2TDoNCEDnjGbQrkIkuvYs6B/f+nq4R1xKrd0ipWU45op9pFu0nuLsvpED0G/irtdp2lJM
Bj2Slv5h9KxdHU1XtEcHu36P2+gtkfo5RlG67mBi28hvi77bmir6TJ3kMzejz/l6MhWXsDGnx4bZ
g+XUP9x5KJ6PjB4T0B2YwMV7ZueD+UOTYF2QN3+KINybUl5qVpqrnu+FuugAS+k5aVqAvjXz9OG6
DB6NGM7UcYFlIkqHYJS+EVl8tSsOkMmI1yv4jf04Phqhy8lu33qNLwcFbmNGzartmgCFHddBTwbw
OjeoP6aS00KDbwvu4NR6DGDz4fec6LPH9WDm2rPT+BzJPP2s0nqnquCzkf7FJMt8ZY+pto4CHcFr
8UNR8ERGw571DD3OpF+7sEOl9jG4pL07LhVLJr2uSbULU9c1KhTtROOuyOlTeDZ74rnTw2C5XLDT
Vbndo1LTAcbBOYg7/r+q1fYhrnOeLoWPmZ1DkHlQlUJktwPg3+Rt/ohs6h+Dfr7QMGHMnxeO5bea
VZTSkjdr0s/OfKSY/NwOhbiVsX7VenoCtvYZ5/GbQeB8B/tsRdegxOOB5gBEs/9g5QhHRgqlMIk2
2Me4pnwHXZuPs4pqKS3yOiUhhevTrj1WNPlNB8l0hfntbAuK5/RrrhN7xDqn2ZVFqK3rMnqL4kCj
V1beCb/7cEM+zrQ4WRXKrn0Z3xKDYGwNVhAw0hqET9xXN8vey5jvNxjd4/zcjUok1+GbCf2N9IG3
Hl9CP9o3qpEJwiwUPgCoZvDJdb6U+/nhjBLxVmtRF00e5TWDcxPyjN1TIUXL012tKip2dZXXdN/G
FwPbzY09zHKOBE0zrI95DiO8asluH7g+cLL6VnS3XI6l46Op4cadUq6DSku+Wqb/IHEorj3JRy9D
CSWmz14MVwLvrmZ+YLhF8dpfMcNbK0NjLC690t1o07jDUEPouwremo55BDCiuY8YU6cjGpw54TJs
4Ym54gkw1/3AJVT49noY6LNHzXg15hO1zn39hwe2NJQPGARhlcj2kbZO8Clz/LOJztDXAJqSRfwi
q/hNK+1DGTbfqM52I/dAx+Vi+PGbqxXg8fSB0DMeWQAkYA25KKn6UrP2yz9Q7d4ve24y2V3decxs
NHZrgO0GQI+PMviUpQNVadZt7Zba2h3PA2Rl2Pk5IeSVtO3dVA0ob2HOkxV70VuOjaLBvu911I+4
hSpp0g0Oh5mdhkNW+eHOqYYLmQL5hl7EVRB/u2pEjraV/Ua/Ma6dgjt9qALkc0RTQSQx1DYEXZzT
wNx4l8nxnZtY48BQtO62LG7d3O6pTCO/0oP+ZFnlUaIP3NTF/Jic08o0AEw7oWvP3FvhPhLo7zUN
DlZTX0q8/ys3yMCDFPYTzCWwdwOW3aSIXuZiFGQfO90qpH2rxNC3kcZ9lQQcK9GPVx1G4Ga5IJfJ
i2ijz/lxoKfJp+ML0kg5NAxxTYN1c2z099LTn6IAdr5uPPSeOo8ETtCdzjeecNFuL6dobL60Kt0D
lYXOwxXYppi43RONH5fCLRdUFmVvhgG6xsA8hIY53o0s5NHrgk0YuhwbZfvRep3aOrl4KmE6HHsv
Qt9hZbsQutQqGYu5F+7VO8uvXjDLhXu/Dndumd40SpObqjS+i7Z2Nt4U0/5VcbOpG1w1GOtAFPdc
85av7ZGahJzAFrmcSTKQTLkpi8lcF8P/UHZmzXEjWZb+K2P9jhrAsTnMuuchArGTwX19gVEUiX3f
8evn81DWVKWqLavHLDOMkigxFsD9+r3nfAfEB9itozvy5G2N+9CiqQyA02S2u5R+Rf9YkNmbLAZN
Lr0lfcGASrMU3iEuQKtEHbHuOSGi3MgQ/p3yugDQSfuQsl3OX7XszqJn3ZrZMwGAfjl6DuCn5k0a
VDxIZkaYfaZqa9r8sIHFvE7MeiXjYWOnjPIun12ZcQ8NS/ddWM9t09+QmsGoLCcj3vTERxrBIE/1
WFsNuDhEI7N1pHR4pMF88BfPwsJwXLjj3rJCzGqqJrLEhOjc5pDkJR5qIweNg4lKPVuw7tsQOuyI
80U0mr6VwxHqVS0L9CBZ91+Tnk9roG5lwYtKrPK+6JznYuIWiAKw78V4J9RabjtnIupjdO7couFo
vroY0mA48XHYfY6i0sg3URVwL4t1zN5Wtfbz5MqvbOK2NaX+5I6u7jMTYGiOqZtmOnkU2chXfCqZ
38npquZ4sLWq/MhBs/NNIN3rNBwRavTAaIUNIa1AYlnFG2Tmve8kebOx2BeBrzrlfgmvWpyZ3OEU
Bj33sl/UE8gyZYspHkQnh4eihgckQCSJRX7O+UgzS44/YE+to9Q5AuVx3sNNr7vbFlDxI5KOK/qr
1Z7DdwwgLX6V7aCfkNeOV5oEOR5nAbqA5CRqOKtBFYO9xU/vwcVbdwJ8m5VF6I2j8pPQFZD8Narl
QsNhYzyTIkDXNPbWYsqeYrZSX4+3Ll3hw4y+Dil7ttPrpd5wQUN4mop41+ayVKhM3XfievZnMW/K
1Dk0kXkNcPehYAiwct8vZ3KLyx7G6KbrMeUz9cMVNeEpMunkMt1vbHFrT9jmjbK8SR1QiTamrCqq
oMMMqGWzKN/Es3w24rnE0lj5NQigdZj3t7ox8M3wmDCchycCRE611dfb3sFv4nTzsIH0Baqj7n5q
o3MmQatHJNNtYzOGJ1rlJ8y8NG/t9N7LuIryZzkiwqpUydBM7Kip3mrrKmDWGpUgqAJCGAzKPNv9
7Ca2D72HxN+NaY/W9aYxjavAZYoda025NiDpSOqtYbJeLQ1kHpMPSirwlesk5GBSmx23vsP9P3vW
fgCyBtol2rkmP9CrbQ/gg40TPGULGJguAgqTSORdrsuZ3FD0+8B9JZPiuFrpce+HTar7fVeOnPlQ
MjaJbu+jqdmO7lxfRQbqvjns2ZGmbX/Jy/aamxQyC8yzavYLCPRGl7qb1p3xawyDkoqTVLAgEWKK
SxklM7+QMWITQVCbhNYG3rzZjwNgRpytNSR5nL4NGQC9vS+1IMDTi/uoI3zAdyq4MZpmMJmi8kPG
82No0adApmSBUD/d6bodLoB4Awbp22xc5mRDtrvsdIVZcshUSlenNdbYg63D0izpLqRPwHLm7YKi
uBc1U/olj46xDM1975l+xK6wY2avzMTRtYc5jo77UxbU+XYe2h9ZrQXbOcwjuMLpO1hhDx/Sa+0A
xdAFDECjpSjq4nBnAQmSnfNIBHu85fTmbIF8XTtz++RJdNkz8VZoyqPSp/3sY+zkfurlXk4hBSJj
xpXRm+vC4CJYVEkpDTHsht472RwfVtIznguAhityTM2VRplsY0xczVX2oTbMX92lDot/ybCT+icp
uXy4160VFKXBBkqIbp8Sms8pdRlmGYt2KrWa/V1QZ+EUWQ2yAI6fsgjGkbe7lK1o/snWm3lm7UvW
zeywnGZguFXbJh9vJw97r44fRjMmnimSZ0YIq5Qab315T1DxPJZFecua9IKG63wpdTuFKpGio4Ue
J89CUrylYXePSqIUX93M6270+sOrdqpSLgMBBglvIqa8tYOlagevBCC+9mazdrAIBrDBQsiupr1X
/3uCF502yffSACAbIpA7YRbcaBmQYKL+qILGUsVV9ExL04+moNDIbWjatYz3mm/KprmK5MbiYLpV
eo7EmgBUW0D+GaP5sud8lwfaJgDQHWBXWmkGQ0yNjxH5htI9U8/06l2IZCP9PnafwOn8WHBnwZyH
RGumH8Li/R+XlhMn5zTN8RJkj0gZE/hgGSeSnSh4c8vs1h2m8+LaD7l0zh6dQ0wtLEskgJBiVAbq
FrOXZ5t9mkQacrGSCutKXz/Y6hgyTuljBVxnr9VZtjVku/g46U/mUFxproV8ppbTJoiLt9k624Lz
pWuvDCKSL93QUHI0NdU7q6U8/CqpuuLOTVjnIDfBuNER3bbB2lvYUNWxFBnCu+j2GlTPNraMX1do
2LcpyJnlRMAs/HR8703OZ62edi+RD5RGyKyX08LAWFmY+o0zmiU6R44vTjzrK+Egpc+8fVqxUxv5
cI+IYlzlkbGHIHlvjjN5JBTHvcsbT2XPAW2bx/G35nkTSLQBNzt1D+y0I7GK107ZczJthxMqs+fL
Z9Cj5NqYxbKPlPR2UOtqUaqzhTof67g3LWf+6HPyf6sGo5skHRJZ3ow1Q52SzWzZT6521hXFztFp
Vi/ch8aQcXGpJyHaEmgyL7dw8mtVTPE+UYirw2qVACCwn9zEA5CJurEQ4sqpuSdae76rteIKmcQp
S7sbQRtiNlADzPzNFDko+K34W/U/7HD4MZZPltOsK/SyfsI1UpjRrUdLj3SjfdnL92oA/FFhfYUv
x5bhxh+mOqKPISVZ8HJpv12evKH2HDAqRJjlNCogqIKbFd+IOP2x5G9qaU6f1wMs6iFh98xytbRc
8BBazkFOL8WYTjI37iYDZmZkTtdmwo6p2TdYzhCilk9qweiL6pVxXqqz2rgTiWIxkNHLsU2rVepE
1l5RaFAEc9YjY3pl1g+XbjLSHZOt/l2TDs0zwfEyhSKo9mVBUAUolq9m4J5Wh/qhpGTvDaYVbuld
WZbNDgASpgvKGYUMNtzI9GAKL88X9pgemjHilp0BX/Vy1y6qO1br2c+q6+z15ZqXZn2qft1oWwn5
oW/f04kDiFpoq5ciHn42NckwLCXqU42Wfu+U9seURR+JgRk4XYetgz4zK1hmtJvZFNe6V4Jzibkq
VAtiaLl7wmm6t93HtI8+a2O7FHRVGodwN9c8BD1LxqLekyG4m5bpVb1MR1PMWBbFqnPOtqSZ6Wp8
9qpx2beQxKla2UieBHdH7dCoGC1IDoTyRP5lNmB2tbsKOkwYQWDi4TCW51prv6cqu8d3sl0ggOMz
Y02lUF+FUXGYagjaaoCRGHO4alriZ3WaXkOBRoAJpJVx7lANHzuMvmeLrgb4WW0dtdqBUc/OoEgE
U4qsVj3EjWpOoaAsSafRYwbGc7R3MvhJE5cgpnV+LpojZ5xuXSebN5fGQvSY2VA+A0F6YD1y4YXY
K2kjEZdXcYFDvijJmKOsj7773jCozOizk91NpA/INtXxML38o2hIjMzEdqB34qigE9WUE1O+g0i3
i1uacyR00D5LdrFnIpKUoCs6NFAtq7rHm5MIXiYvcWrGHzQPN3WDpatnlN4bFH65kb92eHgu90MX
WHyEQFjLmAPVrEnfyZ2f9tJxFqpnfnLabZWH0pYvpiP2ssNeyICA2691H03i1IFDcdQOEGZOZnY0
6DFCPhXrmZyhteCCVsd79vuhDr8hvsOLQ0/dk0i5cmR6aMb+Phun3VxhfNZo/gOlsEKg4dOqUhW1
TRf2ctIKVassm1gZCoRkMDnwhqv9kYELU3/u61xj141puhX21ahxPEoiVgNSu4np8VRyQ0hzKuID
sTMuyXoRLKR07vJopsKp9hxP4byicqIzGO1q5v3rxlNqtTl+wEnp7ZLDaEbwXtNM8w0OyLpZ3kXA
wldFh6EhaM+CeDi7ZnkdkqcuxFE6tCwxBAf9LJrBOF/OnsXi4G8jwS1reYs6N39q0HqOCaK9OeiJ
ou9yfL62+wFDnYrhHJrW2Zry70uXRtN40U0GJbUiE8XRpdzZYA0xgQbrgtbkZbOjVExxu3DZ2hyN
PVtAIUsoT2f3pxvJlo+T9zEnmwglkvwiL41/MseMVWGWvHSyiRyhAWPy3mFdoe1EjUwMxW2Z5O5W
LSWzOvdWHjMk8qterMn57ieLBiI2gZIuQmxG30l1i9ItWiULHaUFhdHS3VQaR++gJGhlzlAe4DWh
nTATJGrGp8uZGesALWe1t6XQ8Tad63zVLZY+1axeVGtK2NyThZkSiVne0GVYMayGk9j2PiGoW62l
IBF2wp7V5x/NQNQk0AxN9pgj+XutJjijVsvNpZq7vFBKL0DO6LE5pMKCmDhiqg/d7PhHYdoOoYjv
QqO+b2X1w2PACOUWyK/+BpdAxZEiZwizdzeuJNlWJuaBxPjVE3AsqusR5kEBsVpd9VN6X6dYpTWZ
cVfWxa4t5jctoFap3Pi8eHcjbEU+gKA7mYop3TmiOPbXxCnTDAwasY8LMrp5aUdrOuiy4lDQzD8D
033RLLBfHM93dgg+xPKwn9Re/lrV3TGs8i3RCcMkubTsItvmpCVG9WdFONQ2sm+CoTxoevW2hNJd
zy5n3aBrr1orrA5F6gLPg/wIbzY7jSIW15M+9A+znj/luP613J72Kdb7CtUHYLT7you0jUv7Djgf
MSb9XNkYb7XmuV22y2QDAm+lXy5mfWWYWXITlNYpp/cA27zf6kN9JpoaqkcGFTsVg9w6aIM2Vdjb
6xrw7jYzKBuSnjim2NSvkCutoiFatjrxu34VBMM+TMbHpjcdYsnQeVNuczz6KEbT8gNJdl66tXME
7W2lvXclbicDwz9wIeltKj19yWvEQWNvp1dGMIodRpPbYpS4vMCc3JNO1YG7x1x08f+kyh5kL3Z9
SEjxDcXkHi8PgcFX/VtZECnNteD88WDjLeqSmfIflgqNjsJ0t7jG7tC2OsfLA/A90gq4c4BflMDj
sBNhdb3JYifczIOGHxORXWQQ7tJE9IudiJXmYj8adVa7gLQR3ylJzGqz7PNi5Otz/a2oGChkSWxs
8giuVDmS8H55iNPgzWtmbyPM2j5OMvrnh8vvJRWVR1SnP2L0vHNWzgfeTetIMJYFB4uvfvulGfUm
YugGnlxdnCz8YBvHw1+rFYl+/MdDNaJPRDGUbIY6oIVTTzGJCwWmQYThtjb0e5PkI+7+esTM77IK
mPFVGpoPObK67QiXciLgdqNjKcs7giIuD32EQK5p1X1Fw3/zjz9IyPBCqanU40TpHS8PtPvFr6/6
NMVbuKg/cUfVm9QJFh3ruL71NJ3hXqXft6lBDFudhNu0oDUYBbBbioJwFxE/mU5TX1kd7H+Q+/le
I0KDlHPzvuyI5sR68qA7zRV/PJ0RqcGJTDMw2NlAmh4I2rUjPYzMRWPe2YYm7uIIxbQDTGiDlpOw
FMNutxYVAYvO7LUMf2XHBaV+SaO9vh35GZdfTaNtbOjwa/5I7squ73k64ThX94uZV/ezZbm0xulT
XH7P5RjWeb1zi4ZrSvUSu8yZpti8dZcYE1SZ3cT+xNHQIYwmGujuIwjG2aze57bXINFevrSL6KeB
cmvjkFrDEcAwUZTzFanAf3z16/d0BwBGaL3KkczWdAwI+BXum6a73Xby0vpkFW54yu0V9g0Ix+rh
8tU0RA80zvDhVOzgbgu5LHSy74RB+yZlbHi8/NblQU+9P36JQzNZuYCwNix62UEwZxD0JI929M6T
uUsHrnJRdgSxZNZ5vvO6YGDaxIOc50+2Iwt98hI8zGJXjs2DTagQtr15D5dqI9Rd/Et9OXv6rreS
KyJBQi6/YCO1otvScb+yZ4PfEaGg/rf1TTed3b5JT7ZJO9xsyLGOWWr8qFb1abNB6RYeG3WLt+RS
0rpDUj7GRHlZ8V2uFM5D6kjceGq1ydRCUwbljuRrQIhWTQxKSE6XXwkQKTDRDKxQ4hxJzEVyFHt8
oJWbSoS/LdYbw6GgA/mbqn/KAZm3TXJ50ydddAKQuZDsg+tpWDRsi07xWdf87Hln9TpPwWqIbVBP
JhQpNcblS11axMdInCq0IqZ1EcTW0V10i0A0vro8BFbzx1exXYlt7kl2zv4wuxW5DMr8GsG3Os6E
j/766vJ7dvgEimY50D322OcmRSKIcXe0VQxoPJAdpm4bTpPRvsPBO9mxyxY9D7dVFL9mEY5Hc2pw
BmFpMcLuSaQunzzW+3nWN+QNZzQexvAqiOVR9CbJnF0AisazadI54cHiyAP9Ep5bpf8IpIWY9dQm
+j4qp3evrp4Xu3tBqBisoTrtR+pSTr4iOc6CEj6czScbgeeqj5uElQQGQ0EPo9U0+h7Wuw7cfz0M
7U9ira47oJq7LBTV5tusiKgxbO7ZUdqHaBbOxnCRkcE9l45b+WUKFtdz29fEzn+0jvzBwQTKjwvq
pw9/THUAN6pZT257X4R4J8rFZh4ybUMtOqgXgPt7R10muSWmyCQsl1ovmSlue4nNC+XFYxeNPk2W
NVB10p8zOqgTa1vtrQ3TPQPO26aQ7uPMfGsW/pFmib7lxDY3IuONI1qNhp2/hFWI1SuSj8ILf6CU
/2ESrt3Wd3FKaFwWUsERICPWAGlfyRS9WszjUguGcYJ5rwP6114IPNfnTlzlZfzKKnSd6lFz0GC8
ZG5NHlnf34q6Ijp06uf9AuIuJy1oYw4BduUYu7pi6jCLG1bN3VTgPKGaba4Whw44o6jvROBsvXR5
LK0nhEE/qZcRqYNAljwOLuGbFicsa8ou87oA7yKRc/s8aO4MnbAVl+PTpaOXeOG3agVNlwOVTodF
5sW6E3ithpR4Ont8bjwI6jbZjQlyC70LOECaa5uDjkAUvsJ7SNHpNrdpDQ7NST9iT39AZA84PeTM
DHZpHbuw1Ab6AvalhYSUoKctlMXZh6ilttpbtXf8a72NpSRmf5KCeTqnAmRNOBGEaVi/6YvaZQmt
vqV9ZZb2HnafScMFFBCppKuJGYlb5T+o9GD610C3c1D0l3aXx0CtJxwRorm9aam6aVDEGB3VyeDy
Viq2vSWJMRsPoeA4S8mj2sLteUqI1+5tDpd9wHm7slGMzN+OyUXQJ9SEuruHRFth8Yo/ysQxtm39
Blv2g6gAjfw/1ToAAsdyTckPgafXrhxkLH/9phi/kUMtqd4UNKSGa9lK//i7Li8U4Sxpieyb3IBK
NZ+alCOrekoky18b7om0+dBrSFDtpf/XP1v8Nz8bkJ3ghxoIoEiB+7Pgq7UGG/hHle0rNfHOAzpG
/CAjerZpM2jCPpe4JhzUIvNkPINJOgBbPqpTGGNRHCCI4RsL4ga6lrnvrpvMO0wWLZ+/fpbOv4jC
PN3QXduTUvdMk6Hhn59lQbpXajkpl43kWUYdB0QIOeOKZZjD5KzaawX22crpQTd66KqQjOHC/lZi
DmhovDBSFlFkQPjjRIzW4MNUZzmZof50y+IjafKPjFYh18TWEhRlYRIhnwfEUN5eJIihrs7tqh3Y
1da5fk1mGCJTyKHwotPgmPDNINjx3SyCZMNBHnwSaYxsuOEynVL1LKVJbnyrYvemJrvG/LsfZztb
E2h2P+fRV1yMN2+ek92rAxt9ng+nGe+zpiUWbXoRqskYO3BoAOIj8igXRo+NOT9kU7T/6/faMP9F
HMubDabXtB3X1aHj/qaIq6a41CStD1yHKT453dqgUeX0q/QmjVrJrFapovLqQI+GpCMSe/0EOsbZ
GMDMTHrJdkBHWbrkXGqk3hFeEI/7FtMWVjaLTZh+zpJnLjlfIf2TxhvurYABcGWUV0tLeifY5e98
0QYWt67cOvUM0Ux9JhEdCxP2eR59hOSgrgHsMnLmo1MDxSKmSZaMrP0NZxQdjcrKzKm6hOo9JwKO
Jd032gxlQ7vNYQvdJN3tGDGYSg2gCHmZvboLJ2Jm2h+58hPHuNfBNiK+DNz3DFggwFX+PMp4uMxb
e+0rS8ZqS89BM7pqkxTdZw6HlnZ9npN7y4/IxngX6cVHL2g35qa+k1HHyEvP8dwShJeYrhqNENA8
FvpTN/MGCzo+Fq25VDRXGk0uNAy8atvr7i+9dtJvzpabHqJK+8LrAW6lANxNRPibMVDuBQA5uyTl
gKWjK4MFjpClLFcFjlEtF9DdkroCic5+rCWYnj+EmczHEdkUeHL72eYPmRAcw3L8YY0QZp1iG1j9
tUlQVqVEAk7MqAHC2t5stHfg/Cy6PNX6EJbRF3jY+z4thxusUDi7ex0xQD89mwEWmqnGpz52zTEr
26d/c7n+NzuKYQvH0HECkCWrPAD/rFgNezQmhEyne7D1PB82Vpffo4YjORCKuAu9JMIdhiIHm3ap
hndqYFYqJZ2lNAx1l/0b/e6/Kr49Ewy1sLmPBB1J8dtT6mZndCpiLPeZHb5VeXJL+XxQre9sJLCn
mQ+BUpyV4/CspFfg+T8CvX4xpf1v3pv/ZnE3PfTWAouEhSTy9zu5j/shIL0v3ncRVPep567qV3pC
sifKlm6NUvyz4ag2LPan0zB/CZGct6q/4Sj9GHqKNabggmBi+aj38SMEH5gg1LHruJr+jRLX+xeZ
PGQm1hwU8p5hmNbvOlwKbIsx+BjtpzQJfKiGW5QVvj4QriMDoYbZF2yW425sPrZToZ8iEYxHV7ca
mDm0b7z4ak7jcdPHKqduibGAqm4Ujl2WXiv26bOaK71FmFf23jO5Uwge9DHn8FiU2qoavBbEyfSU
z0npA1QorkXehLQ4LKhHtvfscRYS+r1oHghrbTaXnjhAMXafZtmL1PTp9HmbYaSxlr1UNjmjWV30
mwqw15bbYt2hrHxycrF1cu/s4AK/9sifiWfmFtDp/dCqnGPScNuYZEWuhWEs29jTXpqqzfwY+S5X
sP46Z4h1NRN4YQ8iEvFEQU9NetojZK5vnT0iEtHt4LAgL0Xx4EVoo0IzJ1ra1A6ebt/iZf62S4IV
HHMfJFkDhxRGyFxOybZ2GmKDlvqq9qrqPpsxqzkpq1U+d9O+ieOvbozLX9XH//6TNeCXm+YTmUET
h1H32y//zyNZ82X+n+rv/L/vufhx/vGr6/gTDWX53f3ld+2+yvNH/tX+/k1/+pf56X88O/+j+/jT
LzYXU9Nd/8VQ5avts+7vriD1nf/TP/xfX/8Ta5Sh/Dv/tM6pn/DH31Qv4b/+g9cCkIJ159c/d/j5
X//xx9/5OwVf/xsVIa4SVwc6T0OANeYPEL60/+YQ9SR0Zdtx3H92Ramt/u/4e/1v3GwWcEKKe8OW
4v+Lfo88/7fCnuIRLo2HH4sUNWE7qqj4J+MAqcOFDEqZ7du8+ioTumhqqVnqb+wgx0kTVOFe+hTn
oObNcDdHrC0yInQmW4xrpmVYprJhE0rMl4y8dUzvQFCk0EPOvgmBRYG7CRpYFEbrgbIZjTvZa2c5
MnUJwXFz6jS/m1mv0I65XwvGe93RvFMCz2ub0asFF26dNQ5OPvUuOo7JIAOGADCy8+ozgJR2k+XA
Jka7w5/dQv8we3nOxetoQGKzs2RNaBe3Q2mTPqeVKGLtxHfM9lrLZ7mF3sg0rcvRIyYJ2logd3Di
tFWUip/FZId+spg++1Okx+O6ScW5KK13o5lZZcvF4E8JQU/0D0Rjt0EW0OgA6pp7+WFeRrblpJf4
tOXN0MH1TckGdg3luSTxxHVtYxdboEaTKHoYYBbXQYkGW0nqm1h+ejl8UHuKNpyncr9rKdPpR5Ep
kNj3wPx4uhWWhmEk5/tUElF4sMbBz1HVo0hWpUuF+hShtYXqqB99a4nuNGf+sjLtKgkdP7bNXZqD
fi6WXTwZ5PZYtMWzajyYZIDyn5izu9QBLYu4rc6NBc69vCXG/FlGKDgCMtUcxHprIwQ+3XSMi0ad
+WGt0oKaiEBY8mpWuYkCqMOSDAj1Zz7E5ybVvsUQ+B15W3qyM0W0oxv+6YlgnxXFCyATrgdnR+f+
M3VDEty76oZsDwSlzS2cmZcgt2jBIB+DCAAinkiaRLYNoVgEz8X93aIpaUAu78fOetNYi62mpPl1
RaLDT+rHVdr1gEWSq1kskPlcyToM8hXl5gYW45WljdamBhQTzKTczKyY2byVbmRxKaT3wgQPPng7
yyJsh2DwlYkUtYQ020FYWyHEDhH3ifA0EoWGkcvzuyxqthLgFgeC8ORk7YMdGOgh5k/T/pp7CFdT
pCOrQilohBYtJ3B9K1QQCAqN7hpwcXWYQWqtgjG7riTGEwGgmiGMLbat7Xg0aLHDR0m+JTQhuu71
5IC5t3/IWh94c71nYcnvxvrU0cM7dfH0OKGk3WsJykbSz4EM2MHB9oLXpcuUOtsWsBAwVqM4lQn8
VgnXFBGljVIPTGzShv7iJhmYGWuiqYfCVRLwrms9Nm0+zDqI3F3bs4HqSjE0B+1jC4jmEEVoHpks
vkM1UKKltKvlOiH3yo2Q57apTvp06B0AqT0lk4n+zYVvaSIQGpeF1Jf4StV5HGdJITWG5S0CabWJ
huYKNd4MGIWmHAnw686ybspUNmtXjXg9FS4dxBTmrFLb3m3vBhnre+OnNleeCnuwfUNMDs03IrvL
KNh4c+pwxlEvuppuZZGMWwLCYRHF9R64ZLDXMCGDyPd2o2Gg+OxbFYQ8AjpIayoxw1wezYi3xot+
xBpW+2pCzDHL9MYBqrKKvOzYMNq6c42ByFv86X6SpKexs/G0l+QaOe5rqnnG2a56P3OSrenF9lVj
h59tlw6Yn8Xz2MQoXGC0kW7HCbYOewucFqnYpmUIX7aj3OZoGzC1SGwvNR0o8Er+JKq3rHftraVZ
/SmrIBozIVmmT2vJ40d7Sv3FaIg+G5GqT0aH8UcBdW3spGvQZb8m4M6i8XrCtAN+edLc00BnDU7z
z8Btmk1tOMOGuguU8ODyt4mNv9Qko26tU/DKLJbOc2cBEgUvsR1qMa9akW6nLmruS7LgQvrwG1JG
GSmPDpAohw5qTfidVkX4RBpj34bFk9lGCBE9d2eCwzoRqnKwovidDZTI8SW4jwFiCMOd7vS68yPC
hOncTvDdrdYlckn1ClCYPHdF8eHq0zVZe+ONIdlQpBd85kjYNnpD97Roomsj+qEl5BTAnWCkYjf2
Gi/oE3yZZxqIuKMK8um4+DctdNKdp4/ZJterGzrEYMXBWI0N8k5mKxAhhtmPBpVNotBo1LAn1I5g
8AJ67FpNuy+O3jQpxO0MdjIiMXDrDcAYiI/KkdNPb5Hbl2fDDZ+HGXykFzOtZqjgVwz917YhYx94
0b29MN1pQv0GyhQmIOw2CBPHV0u0y9lq3PuhtMni7niqRhQYK9MdI9+QzXJQ2XdPpabfotqfQOFI
Yi8nPHIVcuwyIeSgi4fpNaqMaza0di8aMz7O1W1RLtlmTi0DgV3Qkn/GOyKiaZUuQbuTQ9HeRCXz
E9TLOWkwsFzKc5bYnJv7+MABadObXfNmE+m6jgoIsebM51fM41UfttFNQPqACCsgefYA2Y/8BvYa
52VxradZYAtjsp41cbEphPcwkHYFrbl5SZfsczAD7wixGFRt6u0XuUDJ9YEtSGhxub1rdJK5SBrj
lOu8JlC7VkaVnEcPPMZ4dLpl2CGRwgVq0WgOgfFSAi+nqt+YozbcF0MywY3wbmRUDaj7p2TnGXV+
lGzGWd6nZ5lY11FOi5WlWlCJzGcdIbXfa432qHNDw6Xs3hLXTfEg6sWuKZHG63I2eWMZ6lgwWnwP
kx1ZZYiI3NRsVn1Fhq9dFZ6fU8wf+yRq2bIOc2IzP29GQFHaLuCqOjQcb9aDlsVnJ8v29QC6ZGEY
XbKdCKBQp0lBnJ23XKn7UEe/6R6Zg0I9zAhNZbJsjWALiq7yB5EyQOUgUeWVWDsWZwjRaKBgkXGu
Z1l124Zgj3XpESKyVBA4MiN5TzVkDotTqn0p0/AG9QRkeG66MYm1OSYO4LVgYbXUdZ2gkzZ6CZvn
Pvpuu/fZQ6arey3NL7d+DF3h3SfdyYsQx+H3yXdlSSEhIiPcNCmK0XHOCDF3wvTGgi2GPflAu4RC
bjLRR1GK6Hp77odkWOfzBMgD1aNBGOC6cbvmlJbuRxSizDMi9RnTzmOw9RA32SkA04+81pkOIuTS
dPXK2DhV9kU55B27sLZ8PYXbnja8GUQusmku4qURBY4h08beoGn9tuu4VSzhNw0DgK6yD1UZH9Gf
Dt8CjrPh7gcof69WPhk7J48tjqcLNRa4VGRoA7Eo9oBkcwEEHFvU2RyEq20vqsZPi/YTVk64N+He
7UVvb8d83seju6p7e7zOxrMEVATaOJd36pKp6PvcTcP9WGv5pl7SxtecjhlrgQkhCOajx8WGniV2
jhed8Dxk9+gcuk1EdbttwvAaYBUr6BTsRiRB695wtd2cEjEeSXcLxrm4RTHsMwq6YwDb3uaiKW8U
TWgxmA7ni/kozf4xdWKUcjN63IV2P3gYd4I2YLoYGRNUYUo8briNuQap1e0cpwT30Tsul0D1A5lT
epocJWCI+TaGDvrGitJNhUb0xnPe86hzyUsW2d4lHxaZ3fQaltXVnIs3G9YTRHdMUciraWN29JTh
iq+1mU166OEZy6CwNlXFVoBV5mjI6abMC90fSNMdZqZWVZ7uAKPfhMBh0MmR94IIZO2hAaR00UCP
FrF3jwz1w8EhqEUBpps5uNaq4gskwL6un2vD++E2GDiKfqdg/ekIRmcsvyKk3nb85sn+Zo6ZQg0c
Nxj32ISpfMDdO2hht5tC8xDb3jW16Y2mW4cgcIiBBxY+jfuGaIDQpYfZwWw1KSJ6gv+kiapqbrdz
NO7gXa2RMe60pdl2Gt4AB2X01DJjTFDToTJb6Z7nG8uyt0z73mwDdPGu+8PuF1+G3dXUVg98IzKs
IdoCX7yTufPITtut6BMMFN5YvdqXgGjbpo+wE/XBiSnUTnTS5R1PiQTvjevKr+z6WX2TwE8obW8/
zWC1kvG+toIr+X/ZO48lx9E0y75K2+xRA/0Di96AAKVTuvYNzCW01nj6OfAs66zMahuxnw2TTo/I
oACBT9x7bmZEbq4r94VSHxomT6wul91pxZWWMJZ0Mq/FZO05sn86AyJ7AI4wKddlCREI5y5Gt25d
MvKrZn1t1eV9WwTPQ30NUMlzxD60wcWI5bVESCIrqUOl6d+mfmmgZaKyrvm52SooAMdlA8fvjR4Z
MzDap0pPtsu/S0PtINg/DoJrvDSBXdbv60kq0WfDxJJC1bNGU+ANgGMoNAbGlu9lAzKivJKXL8jR
tLPVAIscN9BBgHsqCpuGmHiSqYy2rCddWo9doI2tUxHusZp1e2NAkp3V6JjpTftZ6FhREf7mif3U
j6rX5srr2DQvQ93cjchVlOq9qftHVtpNchO+op6AlKwnY/yU8OXN1psuxLMfwhIqs4e8i2550rw1
+niSqK5x692FdblBiLgtm+JDm+RLr6pHs6Zg6Ui4MskPUMV0n4/Wg8kWbyMF6guQTowbGj7Zbpf1
9+hh8FSVZwp6zyoMosu1iZE987s8fTD6dBuey5qL6+wzQoeCzswPHJWU7+jICIKWgMjHBVN8VpZ8
G2JySuuLpGaXxudIQYaA/2URlgiDQfdon7M9hl+WObjg6fTg/pG0YK4KA3uFdCNtgS+keqkAUjFK
ZpWQeF2RHBnDeSS7OHIV3JqMxWHZjvgHSFKeszvRRHsz6dZxq66NzjgNebvX5/IsV9O5VkWGIUna
tpgLKrxRCm3YEqRjSsYdo4Hn3hB4FTBGDkbOkQMCr4leu0S+EmEjJiVzBQKL2NBvptS9NEl/4CS0
LO2/ZU0/6BKR5GShxvN44pXe6VylR1bu0FnfGBiepMk6GXr1nYwPtZJdKhnKJELjYH5s5WZTDxR6
c8NC1PoqAwi0mnKxzeBREs0uEkDcM3tfEAYy9Qpq6gptBpHPMtfUNMsu9WjhFgBMmycWmQLTK46Q
31NmnuqovBoSqVGlWSELZ9dcTNFG90kejSebiKWK5jANxYesGdhcUUX2zYOlbsIkPdtWsJYFaU4N
7VaW7Sw0J0WeLA3jI8/1RzH8q9n5bzLuf2t8E231FHCCmxNCAnAHwaL6akPU9LNqPfaZ/igrzRfQ
8I+gxQ4gCjYgsksq1l2MndIcPgM128gM15ny2tvAiF9xe7y3xI4NoX4icIjUlvDF8B/yRlkkz/Wm
7nWU28ERt9Sh7AdoAdABnNngaz+RLVZo7PeV6UdFOYE0W37OxwXSaywVMBpAoby0rYU0ke20ZKPO
lvZ5abwMGjEwE3mMZX/qEhSF6Wsnxe85n4lvJ/ddEXqxLYMJLmAu2/mmI8FNkunRje6eE0bgBJLi
SrA7QYftJXO8mAnE0SzcNFq1ldtpE9NYaKg+Vdu/j2OywHVlE6gTkTYc2uboGR2Go9zJZ54iINqY
lgi4PafFregrLyS9kBia5oBmRJwYNJ7xGKHrVmo2bxFk2il6iioEA2XakfTXhV8EcayrXj+j49Np
23XXSEeQGFRLFfl9hG6YuBHQmnJ2hVLasrZChS2NX1kaP5WMqDcBliwniXNmJMN1AudHnLn0UHPZ
dPysPE61uid4mgQY8YRVlGSpMtsQnL6up3BXKOapta9lXF0TQ2vY8OSvjUYiVVzTtM2XWScaD4vf
MMm3wWbopFXryKyf7bG4VlpdMfjK6Ux18G1pXTr6FLEFG9isw7gvdMyD+Gw7phOElPTYDYZ2I7XN
G2kvVzbLc66c8ig9Z222MyV5o7QDGebSOTOAGSjEzCS0RmPlGskjCTqPuVkeJtHfdVrsotFaxU3+
Yk/zQ5wp93pJeH01HaFaY4n31RrxVswCklCYpjA8nM0uQUxcufx5U9AG6ua25WRishVRTfLCYTAQ
VKapAkFY+4LSZkSFFIz6zdCGSy3ylzA7S1F+iHWuuHR/Mmo1dq7bRQ/WaS8KeqAC/WvDMaLJ5roy
/D054y9yHz8Q91zrm4BzRD+KI6PH0xwtX/uieWL/6dVQqy0zOFIAU2kNyQqrdt6bV+wBrbf8v3J5
uguZUuQTfrY2kq4q+Rai+KqDzou13wNfDMGWwolPJa1dwpi+YbYSzd79NKoggVFzk7nwVHt6Zit7
7Xl1HRcKJT8smFFLrghZInpsUsmONObnusqP5Jl7KZDkTusvpgktvJLKiRIfjUxIRNU43i2fV9XB
Mzf7J1tt37ImPbWVsSkJU+6IK4zKm1pi1QJ6h5p1qo/59JXqwU8EKL3FqMJumsCWWk8AlHbEedMK
k0YWuT52lKVGxIeKHzLnT090UejMqOg1/xxIAnuuf1XUFlR7LJwYqioVVnHf1vekFhnofDCwAdaB
w+iqY7NN9BxcaLRumGSzvCXHw+jARec4290aJTwPBGz+1wxUolVldEfcArJn51C4adDvY/2tMYYz
nSsFU1pQsU3XFHWbnd8XDR7FpCc/iDAEB5rDRg4CzKD5WZbM11ZF8ji2IIa07Ctppv3YfQcsrziB
P4Fc1l0N4juHbLoZNALcR4W5adWhn5bi6kBs4uJ7J32qpqt3BbF3OlqATscV1fbFpWj6I/yEeZ8a
NOjJWK1E1Ft73UBwTYbikakzVR0hjENlbsXMdLsoqLFi6iPNsn7SNmcG1qpbIsV6r5N8+W7m/Gkq
VEYGWWe6FtoXQgSY2yFhdZoZrk1FC79OsFsQ7EdudAdBmbPaBKkGvZPbtzaRmWnLkrpp7sdCxVhl
BaFngC/sTD+EBBY80BF8zCHK7aohpa3rGZnDEViJmlRHzQqjoxqilFEqHTCVffGVSt0MunYht+MM
DyTF9SU9VXZq8DEGD7M0XnQ/f/INQSBLmzSuNnaSC29A38ZlMm7SFDBKqirUzTmU5oWQLuzQI9aI
YPKheYKsbrvyJJ7VAodblI+7mutWrZsvhgRioKHVi6jlUI8GkqdXN0OSYXKWceuqXV+TcIPRL5BZ
3QM2YauSF05WstvsLXtTVZigumhaM2ZvT45fChtDU0UaZq89FuknS4Z3yHZLOGini8eafSZSC2ub
Cz5C/ICyKpGKyBltSjZaZJh3tkChaC47nMCmGc/taMXQICE8PkCcVcTvYYkYHgD9zsDwRP1WQo9O
FWMVZ9VOS8GZBBJSVlxod/HUCT4NDIV2YwG+if03Y6A8DSIwmFJTG5uQPXo3cihpCYEphdljs+lR
ahgjwN/exHteJPckinzH/bwtCbpag32OOFLBEaXmJazHnwyUh2M8Z0VBB1DM+OUfpVh/KkIVBYMh
3TfLkVzXrEVaC6IA5iASqUhJ9NBGowACv1vkxITXYh0mHGz1PBgOKljgo6FLpxqC/B3S+hLH2gOs
hyc26IF+qefyIMr8XOYW8hMOWaOHpNP4w+ukWF+zvjGtDKNXWOFo8Seq/91cpN8IZN2F69ApNu+g
gRASe91TORjEHRjTrlP1Q9lWH1zijvIwjStFpsPV66EBGlMfC0WlBP9UMJjrF6CBH9j53c6SiF/t
OTEhr90kfnOjv87ooFK0gMvosMQCYoc2kVraV1qyD8OZiUtS0ryIIsHYplbp5Zlw5VAi4w9YGh9B
xhc4s9XdyNIBX/5mGMVDr/evPul0IdLauUx2umnszEDB7Ggyj5OUHZds8g2q6DRYHUYZzLEqwZr+
MH7RVrG66jBtJ7mbFIh1hgWKIidk5tr9zpoHd5CV2xBHX+zzAX1X9+Txfqj1dCQ3jVorHz/l0dgm
qNg0jKmdEOS7NI/ywNXHrj+l4lkj93bnc+VtWvzZOt9kRtLELjKwW3M0gshmLovj16K7qJIYjwSZ
B74GO0eVPkRA2lBcQgRD2opmGevYiSXXs8m00JnN8TsM6yvR3SBbbuxQ3EomipMwPC4X9X0wpg9q
1p0VH1lqHF6LLj0Yi1J4aOUdE+aeLhFjG/PqnCBawB74ONjXswoxUa3O+RdyjC1C4T1dkrsormob
rk5hqseqT98D6vuV7hvXIRk2Y1+tAxmjF5Lv0Ry+UzN5Nfz2RZaNcyvVnRdm6T28ssSMv6b8O4gZ
aOTUjXrLOF0YB5EpR8k2MW9IjqbNgTNO3alWbJsXAtW/Ht8VXcajPgngLfASSjnGmNxb9w3RC7oo
sdPSatnyTB2TctDN43JwHgMUmausbg7IacZNVpbfUlTvkRuu61k9gU68Rq14tXv70TdT0NQp7rFi
QTIMFCPA/kcpu1hIpRDqtk9BxUoxBsvxGGTjORbk0EHh2pozjsduLL7Rfe/I57r0+eRF8Bi2oR44
MHsWtD4YWQnyMtPeBvOnLPo/kpF+Q5H+/PHPoKQ/H/vbH/n9xZ+P/Rmo5EfNJpk0Vk+ESzaZeR/F
hbJGbGI7yIME7r8s39sL9Bqhhs6Keb7lMZ5JfUGrq8vN770/b/4vHsPKitTaZyxC9k+yaxdGNfxw
YOBLXqyyAMvJKy7+uPn9EVxiuxPzYy13fXuIF9j5EqqKjGYUgWuEmerIPoAZePQafcnydPUxI9n8
925JFiig9+XRGbSur1soeayIk7Kdjdn+90Yi3/af9xDTFaaPoiy12w0iyx18Jp7v79P84+5iQdr/
/rxQFRjY+Y4o62RFCVfvx6Co90B5/nnz+9jvj7+/EFbQ87n/16+b5Z5IcY5xvSCwUCdFhJklD5b5
kz72LRtN2PRs0Mp9q6tc2GRimoIEUDvr1Iosd+79efP7WCZVaGu6D6vsLziGv1Lo2TvYkijbrQSu
MuM4oUUfM+ubkyYSIFMtqXdE1OSuvk1sSMdkrzylYMx72MhrSx2+k9Ya6FK5seh70qbAVq1Mkwu2
05tmTpOakfsucJcaw6Ti7wIrP/dRSVKkjhWhljm5Tv0pga7i4eTEMMH3ZyQWUQm4CNItg7AznmVY
4fueJiCejeIkkD2tVPjh3lyADQtMAgCTH1lUe2209L3dDdPJGucbBPlkr8JVOoRFsJeniqjssNr2
uZ/QWztxM+Snpiq7U4t4nDOqeWDLUDgM573C6KFL9/5qbBT+GbUo+LrxYRZZFq8DNpfUpHgNAktq
yAvJMAE3GZMPVd5Jg3zVBtTcvVGTX4lqZC7MHQbIYkcd7jyafpoe5YDAirzVTr2qaaepDfj2ayNS
ZfM8a+WPyJLI4690pwx6RZbrRzRN5oYD+xK1o0Wekebjr8JGXGo4v8c3xWaMYpXqd6O22TEvqN9n
li8dXALBf2Nr9JkWTLyruFTdPqw5U9vN+zBiyQDLkJ9JLcnPM/iBzjCcvp7Jm2e6GPcyhB6TT2Xh
Tqw0uZ29JMnyUyhEdgIUxnZpPBpzsDhLUlYqjNtygFUYsWugd60qjkhqxZEZKRHo+U0NKsEoq5ru
zC1xAz9AZlczKzbHrAj7ydUZ/09dti6qTIdSlZjqpKKVYA6QeQqhrpASppOCf3aC13UXLc+E3ZPE
do7yRpFxCPjC6jajGfCpdCOssBL6khrY6Snp1ReudzJ53uUDBYgnLx8iGyWUJixUMnZy/Kkw58hK
KlMjmoLH/vj1728MWFsgDAremMMcbfMS/1c2ZM+abX115kwifEXtGhf3ej0yQqtPfohETvIfx5E0
q/EdqsS33MUPE7EvSUbwIviBYVQeIhiMTqsrT4WWgAOyyzehkgilABRlxXEb5r47ZClALEm+M1oq
RcUc7goWMFtJLIbPfYn5r8mp82IoRyGKbuALxPnBborkHqim6J/1Qt32Sdu4KUwap/Ubzw7xL5s+
daqQ7FsVpCOkq1Bf5VbPBkXpHwAKedJoXYcI0TwhIJcKCA4DrT3traONBSVYazwN/nC0puR1kHTK
VBpP/GwXJUM6oyCfhddUUZaMtucbVegMcaNjUC/PmTi2rFF7DWY+yJo6ie7J13XTjrFVL4CPaTkE
Tobfn0NFESYy+a0ry00mMiKvCq1HwHywLJyM/qz9GPR2TqVAPTGC8eYTmgTyrGDSh5zYpHZQzIvf
B2JlG9FaUovxQOCBRXBE/9KZ2k2fb3PIYRPWwaWT1PQuttFspKO/UuG5ln1xkCICSktIIFk7ciLU
l9isYlX10rNfsnlVQeJ5bGm3Ncnvvs/XKcFqYCm6N8Q3A/x/UT/Ybc50WOSPU5250qTdVRUUss4w
r5YS7so2/tSVy9BjPoosdhaF1b7lKD6SwpzWE3EW1ALfeVnYO6DL0kUaQ+GWHSs1WVUPhJxrZgB/
NvAT16DPQwMSn2f8Zi5AvG2cTpvRUO/kmIqyUXcdi7AxVzqnQbk9FHm5UkaoQESZkEyicFAWM9IM
mSyGaDgWwUFQxblRgw0qzZLKY0CBqD2rvkWgfwiBg7BjVykTA7+pY/t+aqJxGxp4X4jpUA5V8N6H
ivrcGQxcDIJehAh2UTdq7pRIz4p0qqjPygIFil5XX2mlcJru90UZ/igK530h46qt0wv5d2WPhamb
ggU9iZVG+DI0IRpoKYTAUXMFDpt5v5SSjYa1A24GY4qo8My6U1b1yCQimpr32GqZ1JcIhn2Mb8QU
4L74shozPwjsqrR8hKUEplacR8YJjjpZW4HCdEu3m9/qpnxEMfVBUNJ33H1pOi7BXp1815yDLedd
/ZLxZmX479RcRa5Hx88+YHy0ymgil2QSzM7adv0OkqVbV4yXW1MnR/s3DLYdz0o4dh68qdgFfVi6
eG6NO+M9lLR5bdBR8nGfy0Ax8NIr31U4n80oU3e5WVtePJKswYbeqUNb9uaBEHu7ZVZoqpTNDD3C
qYQIg/7QwYupu6FWwn8I9Y7n04xuBrYC5kN1TWk9PUmtF78i+5laTJ4tNZ9qn28CKZ0fpDnecUYK
94GSn4wCHlsgK/ehQc2sZvmIK4w4M9FV27DVqd/S/HuUEnTt8UQ7zJmNka55jA0kOoV/h0PyhHEe
5ZudMhlrap3dGdovjHKeUOu3bpLtjVnWV8ayNiYa5UysDZyY8JYmxKtrbCo8YDU3dtZbJkPWKRBw
uZq2lHdxCHMTYVhG/jqFi2Vgay7SAvwIcSua1v0sHPiM7EX+3/gfTfVuid56SrtzCAk4gMtboT2g
UKvdfpB9ryZUDwrhhSmLtQZXw/S5nVacbfRNT21MIpvyUUvY4DJl6RYq87tgAowvUQzeCFYO+OKX
3KLJ7DtpoP6BWFpBENdwMuq5bjlRi8YRdwmJqLTUeGbkdZXvEl7ZqibXw5ssxT9IwXfeCOR1FsJt
FmPqAXcc5v+RfROkWesYWrJ1nBbQxqCLlTz7uldkUbKVDTGxKiZ+TBZosAOrip02l9Gh58xqSj5E
0RzVxSAcBz32yJ7w5CUeVh5q36vwtaddJ+0h35pOoyPl6oEgkcZuxrUrWp59QkYm0oMg2w9QoiUj
OvzxyPLwXC9dQPig4TAh17lbYrzt9IAfnEtVUDZw5+rq+Y8f0Zxsal0ZIDMPxPFEBH2FS/E3BWws
kvDwe494AYQGRuxNRujvIUch4fy9O9cMnAFBZa6Wg1Cb8U7/Pv57A4e5WMd598JP7VYeQjQacnpo
AqQR4XIvsmhd2kzbTcxT+QrmO7mc80PZ4DCA22fDIp5p7VtzyU0RZumpxAo5wmAvDArxDTNUzmkL
Oz8n90OIg8PjA7orefWHerkBLTcAkJCefx9KQM+sUJbkq6oFtbAbmizaVZLhmY1qb62AuB+hNoff
m34gFG0sDUzbdrdVzUZyRW1y9lpoAUOqG07KGMTF2cyoCudpPhnABcSEHlBChpXzB+I4G9x2DsoD
nvrigLakApFe5hzX2YcS1BKXrmSLB+HU1SPLRSz5DvYPHYZU0hyQO4IQrJEKQIroXENGiRcFY3TQ
goJcKxF/0rZyPKAiPQy0J6t8ZHERYwNKlZGBCTbdQ6lP5YHZQnlo5Q5FRwk1SNMKSonF3t6XcuUy
XbCZPHbVQR0HawMa4K6FRXrosqA+5EYDHawJlrNLwCLk90ER5y6HFEPwyCYbWRa1Z+UVV4wpPCQW
MBL99x/EzSTwtBfk6h765U0IRhYGXRMdqwDgVR3JkOJ47jHjp8PvvTbi2trFFFHNVJ+xKUfXesFs
KPWnGsjzzmbnm6pRvSl6sWsLeVzL1XAIdR3wTUk9I83duc14ApE8vqis4N3Kqu/KvIHhLPekcXf9
G9wmTlaVkaBIoZzD2PzOG72ehy49stYuXQvfHzqhQDJQSoFWZD6Jm9gPcDYPAJwC9vD4nqK1ftVv
/kCtN9nVJgrNN61vnuIMIbQE4yIrkVz2M64nWGUo1uP4Dw/M/7dDPEwlpoZ30nlzSpu2jj7bf7U2
gKqzSTn5n/9quPiLHeL0PfzH9j0rmzCqv/+bv/lPU4SQ/4FdEQETFmoVA8I/DRFC/YdhWESYLEao
vxoidOMf7KUUA/g/ZmTct/iR/2mQ0NV/YGcQFn7TX3+ErP2/OCSMf7M3CcH/ySRqYDFAy+bfPGE6
69ugssS8tQNmQJF51LLQsyJPeqzuECdB11fXldgTmllUbvfQvuufwUP7xJkdLscEcGdaj/NKSM9t
yVlkAxFOyRFdrgzmiPLWxpssuTlIpUfqfK53xLOlm8xV1/m7FjOt85QYc68bPipf1cF2CXJElP1/
cOkq/+YlXl6jbS2eEo3kHftv0Q21r06KyiBoK8/iCbTYLezmTWVpl3jQP7u6+5EkcEplEr0akXL7
lwPivwkZ0e2/O1AQINk6ThZh6LKQUXr91YFSEJwKMUWbt9ajPRzkn+JWn/VwJb+16+yHOcNi+f4R
9/qtIOLyQMp0ci+traN9D35oPlelp18Vxgt31V59z07zLrkmzINPUe0M165cNV50mt4tGmUy4e5F
vJljt9iOn4z077SLvCmt78BYpIvw+pPvZPDgnbw2EAGxV7E9dIwjWKdZOPBpne6teswe+2YlaTuD
AZDw2Log0VJoHlAdVCtazeYuuxvW8tfo9Nq2hacC1xijKT5it76vTuyklQPS2b3mZm/FI5qW8DN+
4OWsx+f8Z95ItzlaR0d/CyoqUZ2exNwtctlz7MnWOv6etpnbwbf1IoSKpfOjHsBZtDa8TGmHzKL5
wFnP8kVyIUEgf9NdaVe/QebNqGQfLZAslOUqkBIneMBfymi22aTxdbrMYhUcA/AfYEyvyTdiS1oA
6Vg8GBuGR0gRnrPhARwdZnrejuBuesnfzTWrZKpQ4ydmOXg0SalQ9kng5fEqCLbgmDC7cFXmzI4k
MEG+Ob0gOde040yBmCpeLl91eT11jrjWb8PB/Cgu/rktTuo9wzvsbX2xJdMGHZp9izbSidLqFOzZ
BwUX89BjMHERLjL7Ld/TfUVnGDpM4V3tJ/Zwt3TrrAZ34gwfbewlPTsepiguvMMXtaHRukRALY7W
gUg9MaxycxV7rZcf5o2+Dj29Wdmxx0gec+6XfyxVxzzOLzic0Oee/VX6Fh7Voxbw1nKJIjd8hmjA
7mh24o24GxUnJ2bzYD3b1CG6C0g2/a6v5LaNJ5UZ9Vl+ZSNu3IKdqJ1Q0GuS/bYalJX9AOvn16uC
Q+iO1l/dgpPcIRw5qzeS7qzH4MM8dc2hhQby7D9aV5RLHNpI11q3Y7a4M0/ZedjJrZdpd+La6J6U
euU2/xjYRK/iLf3bC9rA2LG3yIPjo32xn2YWVd2G7ebo4XPm2+Gk3/2JerY7qPEDHN/qXOzMcwNL
AfhxR/VDHt1+eFGXD01nDUVOHP2Tm3rtu7mNXCZUChOV1YyeZlWs7auxDzonxNWyggdkDDuFtb1j
ftbYg3iBKA88saNgC2beSEcZNvGRoo2OQDiU/ScSVbpdeExi+gzOgRrjMJlFoUc12JluH3gBG4uv
9DH0IAy8JrUDVNaZtuOFYFJzQ76gsYOo9za522kbPpJYD2OMnXJwFq0bsId+8N+bH4mc29pRcb3s
pmfyJD1KGPuKwR3/EqLYeidHzohsc9VAJj5r3aN97Y/ta4jg2RGv001+pnhycQvJN+XMrO9/f35c
/Hd/AW9YikpCmS0UReEyZ/zN1K+ms2UMplphimjd3J43aiaeraj5w9H5F0Pnf+RddimivG3+83/8
20l4+WeQ9Qhb5mKnmn8DNdS1NHUy6/CtoQzstcSzPY27KRi/54Yt5wR0BE8gl/j/qgX+m1O/qv77
1ZXxjypbhm7qwtJZFP313E9clm6OdoNoU2J+OEW+Z4x5vC3pOuHJatIbYCsntVM8xU9xYIPitt4L
bSA/lHUfmz5zp5fTQ7Gw3OaF6sZCfl53KPfahfiWgH4bAwmfmFU3a0WbcDXJkY7EU8X+pyokSMzF
4CRVc2pHThkpUwIbiY28sObyhTqnD1AOtVjsE/jWVdM8qSVwOdQqC8u3s1cpFmRPs+Yb2jgSm0su
9MEE4rd3Jqt4bA3R3QeU7Ue6e1To+AmyhPVkTcu/s1sEnws9b1o4esw6WJWhHDVI34SXmBqfHT44
xBzpugaFigmc3Uy2LgD0yVmibDRqcPQnOB+SGFFUjnPN9AlopV0ugSivhgGWtJL3lyjnJfCxt5wO
LNb6zbqqlcWGl1X0lvYz6nPJhVjDQLwGpMFg7aQiRnWiQr5PTF8/Rn2FaW4mz7lQmZkWhgS3bNoa
VX01UyKO5Skj8JapJgS8hXZk/agPoYKqOc5DIKsq6sEgRf5vsIpmY8ySnGwmMnLlnClkwqAtlpmC
MhqPdTzrQh648An9PIHJ2JiS/jHYo36yyZpPmab5nUi3fa9CimgN4lsaxRuH+KIVEmZCnlluzA+G
+k6mhkk4W/ZVF7q/NUqT69msnuO+PYYS0q+2MI21GplPXYS6Rc8WQReD6BQVEfBNarQaYdlsmvcM
9O/lEopgopxkK9xKk3FRxq9qNG4zy3RW59MzodlP5QgY99zJeNObsbmNYX4f+8GDGjVfbByAn3MA
z2js2B48L/f1wYNegYg5kmIogxpCMDylhoy0DOf6Fp/FkNvEIs0mGVL4DXR2zV6GGGFVx8EpLI3H
SJ2P0qIX0W0+aUvdFzE2ESnVpW1dkLfZD3CuYPQ7dUdkEGAk2RoKmmimN9L4PXGoy1L6MJYqpi5Y
Eoj6OPEly3p+IyUdSqygq7lQmBeZbZwzcWVoWdFwLkDfmPLupPNRYYtSlsG6G+5ZqWGHwMWqMuDq
Ulefwg19qbt8ZrIvrcf0206DtdA7AhYMd8iFV8/pChXuVr+YZc4VFJQX+cF5gVmO5b+VdbieANWO
LHBQ8tTRKhsiNq1vRk8ziPg+ofDKje84fJ/H+7lHSzX2j5ji7mwt3FlCJpgiwl8DGW5GT0qJ1o+R
ecgYHNC1B/omyrLzxNyOGYwv0H2L5aJRd9odMwOrc4iYxv8bF9OwM1odpW1JbPCUK9VONfNpG2fd
tkFOCSNOGbtDXtU3qQj8jV5g8gGFUCNhDpV90MwKO0hbdkrNwqHZq8EWj+Fe6dgAJD7T9ZIZhKXI
uK0KHKDQRiHWcWNiKt2nUU3NptotXNnWuvhtn69yiaisWGlqlJAa3ucl3hx7W7IXJmlLhPk6vw9F
1nPes5WGzQuJc/lDRmhjP1zu9eon3wgGU0ZurCCIwo6rdFzc9QLya1NOn6Od+vuwU7+rAOGpqvaR
d4lW6eTI5/nWDCvKRUqAcmu5zbG42kRrb1iDUzL6r+ojWIXXuPQI9DrCyzkSgQLQ6tAkKxOJ0mWG
YNesktfpnu9+dQd1fvypN4rXUyHcaSfr1YGOaznyK6Ja/Ry+N3f6esTm6vgn/GEHSnYZLJ+jvvAZ
mS/WobkPt7obLThszvNngU9gEdmsMsXNdN6oFYLnQXfrZiVO8sVG/EV5mri1yWzP6QO8zwjudsqV
OKaA/ACnflXgy4s7lCr8NUGBSI6NY3xYF+vL2lXfUf8asoyLXb3FYMNf7H8qzWMBdEc+Npo3yV7l
CVXPCttXerI34ql4oJAPLoRYPImN2MjnaCPwrHIRyyk0tJ/0jWB26I4f8xsyL7GpGq9AFBUvylYo
Forptod2q1S0KuueydCeDW7aLwPVFcpoRNQIqkyFbY4XqOtp2I7WmvxlFXpYc1D0nYGhi28bdit/
JR/RCHMuNWQHIwLclZLMEpY6DDAh/XqDeTGU1cjLu1acmw5IoLzIAoaLBoETAteTFVoZ5LKYxILS
CwhK2JQuGC7rZPHMAfbskM7UL2q50ZR1zqZ+WrGBSI2VFDrGWd1b0Y6bY87Lw7QCtMdaW+gj3eGF
9zhZshI3LQsNbavyfpiLIQKpZhw6xFBD/CW+JvLQn/NuUV1+G/5Kqw/1B/5YPp7FTeAhJyQaHdm6
uWe+Rxdi5reh3432q3TiFGafDGNvvkql16PDpvXeLeJh0AXBvTjpXz3pV4lHS9aSuU0sWot/g5rR
ehBwx5ngk+pwML8MT7rOT/6Z/ql5rVEt5rf2ASkv/3bwRun7kt+Vu/6LngxXqf6N7u9kHrP3rljJ
yKyeh8doXDHXtU98bVgpF1trWJn5qngkaeIeB0/eOtYr3wANQZijIunFWY+6HqAdB/hjFXjIt0/J
o0GpiiJHOZgxOnOP3OfnHt3XsGVM1u55vgwZcebynaSEkjxkl8h7HtBf4CQWFUIbdlxTsONl8r/u
+0uh/C/2zmO7dS27ov/iPt5ADg03TBLMokhlqYNxpXuFHA4y8PWegF49qm5V2a6+OxhIBBVI4Jy9
15rrhc5+Zi9sEgqNVRi7UUz/d2ExkUSTsDSOJEBYB29vMwO1mdfwn1pzDRHDMVhkK9lD7vjkj5vU
XJrxJmkO0rueueGdr2wRIRpIFhmInZzbAXzLCC3ipt+1x5iYQ/iBaOugzS/Epjw0OIX39R59AwSG
YpH8xLEVvcjOMTl6BEsjqIZZzWA72+Xv0NY8ZnMot4hAW1gvfK6GcdmHqM6W4JClrco9o3mPXH2b
ITw/BlsU7BZ48pcE69SSwQATMNoTT8iS4tt6Q2Nf6lag5itYxTgiVfw/JC3xEVn6ptsdBRPybAUB
hk8NU1TqAm7yVkLW7Za9sQwuzMizfRw/tBtGec6D7SybZ9AOWr+xl9qO7PQXZa1uzMdkQzHnNZVR
1C2MXXITrrXHjLqCax0PueKO913q9thDFuJMcum2f63X0S4Ml/pNzG3MX5H9w437J4I+f5uedK7b
vugb+43f4cJM1862wZ6UEhJS0CMfE6gyroNTadXfgiceyiWJSVm+lk/eHSEX8PSZ1RXLbsW0vL6r
bqVXcTDuGzZe7IuTL96CXXXwKKQwTLgQJu6A4uGu3d6DgrU3Izf9nbN23oEpPPEIrc+gg5Vjv85P
/qn8GLUFLT/1BuWzcytpS3p9+mPxTg39hjus/qCdwsf44G91bDDaXh9w79NwJNZxm8THot4V8tm8
6DfWff5EZ5YBJqXKzF/R4qWPW/5kakDu16HcKS9WtR9vmdKdeMJQCmGOGL7T2q3VheO7AV9Wa2UR
RoTMMYX+vOfvnq70F3HIkEXqbvmiaK4GuvwWi04NfmuNI7L1toG0RdHG/8kL1vwueXyR+2Ou79QI
adwCVYHXrLMbyiow06P8yKxS+VmJd0YVDlkl9VG/BA/I7hAtr+2LunHulWAl6MSZC18GNgd4fhm6
JU3LXaCutGbRH0Oo3aSCncSpxDkEtM5cKnwrP9type342PnP40d6mm9zuuvv0zeqKx3K47fU3zIs
ctzhjKF2H1/8cK8p75iMI6Cq3U34ht68S2hH7UnIpKxuFw0jXry89JNRRx287qHB8+BLnwBHNjbK
n+jM/ccBopg4D/G+vR/c4EN5lpwVMwJMqa9UIDAm3FIAIb1SuU1241pclHqBVyq9+G88l7gZaNoP
p103N+1tfkcUgvFBKgChMM+yjBt/ZcpLhz9AR4PmxC+HYFPhOWwqbvLYF49wQUZzGRsbNDFYRnio
KNztXqO32lrGtygmhkv/4nn3NBJjBqA7jU8sBkejXBFk0yy8N98nZRXGoFu8i8f8jZar/lSEd9HZ
Lg6OsTW20es08JTWRK2iucWDGK5KrC57lAMarG+3fVa2xZpeCZgFgq6WGHg29Y7paXMTxkh0NkJd
N79sss6yBbdN+vIyQt9X+14eT949iVCu99r8AiVcMAp4aFFwk2eD3zdZ+CfZTR8teemd84u+9O+K
YzouyeeOF+JTWzdvBfWNz2GfQnuD87usmNSN/NnbQwc0i0H4Pc+88OIsh3Mrw/Pf1fvQHd70ZiUe
uavjGs24KrWxU3wo79tiz1NE29pPJmVKkJy3FJR+aGv5FxuKsen8XU+dmRJrvyGRMiLth1SpB5Xq
5cG4IxfSCNZBckl/aVhJWzf9ZVh4GC+jc4iVNXF+2VqzTj46ETBWO4/H4iC/6ZRbEv29HWUmJ7TT
/JfRTFekcaHycfNqTYN4ETKx7RAeCQiwcVOuEoZAIgSJJ7tWMbXNPcpqKKD1m4EJ+kuWLb2bUvus
yo8yWJVnfqeBZ1S7RFX1izFMdos3Kbxo9Ab9JYCTfG/VLv5CB8jka9Qwxl3ovzz+jdneQIrIR/8R
dAif4+ChPbY/rY/ujRZv7C/Hd4GuHAH7Ki+X3mdlTr75RceceU8t2Xj20U1MT6GlsrH2482wSo/p
JmV0uerMRXeKGWaUKKz1TS6tlXZF069diFPoEqc4kJn3U94xRAw3Jbrng34jthT8uL0I1z8lr9ku
2oDSqd4bhICUNR/EIa+I3lvwpLi1N+Jk2wd50/8iUfXEp1KCuPow3gQ32Yfz4N/WN2m00N8JR3wq
jy2fAjIrnnr0M9mnMp6n2IlkydRriHb4CUIUGh+WvSloUzhMZZDx8UGXqlUfpkQA276KSWCQCRPS
+Tv30ND3I7PYwCAlGDa7gr9nOqDI9U1LTuFGplvo1glPW9SgCuQMFvN589r8MpxE3MjjuOKm3CgH
pw+VqRXLiSSEFhCGzolfb7sUUXUlK8SHoJKBLAo+g/tMLSp9ZculijyCv1eh+ZP02ATHRPwl5nUi
MPB1B6jGoxQEZ1oo4cqw4kvoBAfTsPnZnJrKrZ7K61biCTJaUyZkhvef6Dy0MjB6qR+p3DzMfB2q
ESMqiS66Bxq6suwSOIBMMcox+JW9wCdmp35VYjNwRVN19wp0oDAlMUGoVNhxYpMbQmMLJQvA5AQC
XVVpxBl49g810HlwScUKniXs0ZI4tjJRV6pD/xbXAUVz1UvXhKAGYFDXhtCJdY5AbYY+wHboFyX2
rzBh6MmjEDZifScYHQEqRWoa2YuyRw2e9Djm5Ko76A3P9SIeKaTYdGij5CJ5YsRorXg3QaW9Ir9p
FyP3h4jE2F02UMnUpeiuyLu9XVgHi4eTF9Cg1mSM5QnpfIIRcpd7lyT03nQtrva1mlGs75k+R9z/
qtFYJ/G6Q++1V618F/sH5tdnNCnJStVHSuJqGrtDmDITGRhUpLW+8zvnMZgiPKMp0hibUWVB4C76
F6wD6g5fJ32yGvka8dRNWe5JqPqlF8R2GC3xXmTYokH1iHykABI1evKq43ajjgIpB78Eep+xLkFT
9Hejf0mzzHhJse5KSIh7uX7NmpHyMo3kyHsQxqciFRj7/OSpDRKeqyImarN0PkVmHZSqJ8dKIlJW
zvgZ0kFxRY+6TbWxnabjs0Rk5bbuNaxscvA5IgmDs7MobawDAZq2rUctD4neo7B0e9tEEHaEZFP7
Njs6DH73PExvppLVGSsDjEf049ClDJwpmNPIVNYVR1qGkSpjrVG3qE3xe2uE18U6MXiELi9K9dCM
zxAhntssOJk8Q1vsTIuyzZ/Jk+2+XptGxqds72IFD3ZBFm1FPQ0+OlP+xL5NTHy88Ngeall/yXr0
EMI1ybgCbSELnjr45J64KwegwX1+AutD8apnrNr7IGVCXGQMUbW8fswEhIFM1xhrd8572a+U0HvX
TYbGoEUPVs6AuUCnZenk7+ivJOW+lA0VxxhJfwVyFuvUcEQtvPYLpgwI+RhZidByQ3x/Spn6u7tg
8gnlAzM6hN2bXAmZzFTkqAnrgsDsSYo6pk0Wuk1Lfo0LEkNJ5GRU7G0Gh3pQilw8rPelipfaiVoD
5PYj4bTobDVuKQl+LTeoEoTgIcY3DO6uGHC12KEgo5VIzn1L9pZh+Q+k10yhlJuWeSkoJHmpSPIF
b8W6qsB+S+GDF0Q/DB2VaKXgwrTregeiGLtVVfBcVB04Ti11C/Lasx0qiMcwpIPILdLVUMMtShIQ
ZI1+m9+AG3KyS9iVj4oYpjLZgG2rUhaBUt85HQ4nIXePqQ57PVRNZjLWYCJ1oG0BvDbqctrJsuVv
iZMkYhgbsZJfNP60fDpJrCx1hrRGqRM6FDfPUU54mZfQi+Eenh4d8aTZTNGULHq1aof2VeQNJ53o
YzJYH9ouAqBerTwVv52dydhTmUv3LXJdQ5KGFSnZ6m1BH1CS83ZtOlCZEousIAcLih7395EtKCkk
zg9MyBZSvPQRUfEibPlfaY6GmKMnyBTW1qmgzFDX3i+yAFZa2zwjlATtN4BfM5MocouBxpqs9/uq
3duV+hb0DGSL+lU2D75SnOhrbAsLS5tdV7+cnsZ9Wq3kSjDAz27yQaM2gxB5eZcD1yfS+152bILT
y03bmXTaarnbpWX5s0j2ziBjzEl5nGaICO0QRxfZQRSbrOQ1Rnkd0/1FmneT5OiE6CUw4GGKM7z+
MAcH+4BgYF8FmGyBGqDcU491Q1WkJMSErmt3R4YpA48ovMikABiJkW41Qdu3z5sl0v57v4T4lhBQ
umjiYltV4642MbpEpXzIS9iGkZzcYYR4bfFZL0SKRwc6OZNlxkTk91xySfrRtw2yce3Wb9F5KsZt
1zs+/40GcCBJIgu8NLZk9eukCkjdNdiEelpuvVhGPMScOPN9FJVxYmHYTx/zvmNXQVmt7NoDIQCP
stWvKoCpcQXfUHRJQmu1o/rbqhsUXd6C0C7KHa12UkYVe+pAHJkeN4sx2RtGNv4Y0cxhdJB2kaxc
UpsxaFIXj12fMIk263soccXS66wLMXGMxXVu8OoUcFGB8WoS5k30Wn2daVVrGZsKNEUs8AMQz6Vp
aJAKCn04VZRlqGSYFYsDaLh7id//KaR4HufxS2zFwUQBZ7TIg0whLYpuW4clgwRh2ZHwumkpJeQI
h2Bc6uE6KJjYWxV6rdojvzqUmnwXoQZsxpBQcT8K117Wtrdxn+/byLaAG0w+B9UBVkYurkZfZwkL
i+mfytSQ/EU9dqJl16fwhXHZjbKyhepG2kTduLakQKUkfobiuInMtl/hPh9WHWHF8ahWy0rm/296
41oLmJcpiFiWXiSdBx3Pu1Ho0aok7wy5WL4WuZVtok797ERLGTeBtPTQSrLh2qa5FEPE1KEiPkoN
Qjq7gTvq2Xaw63tcT9Q165KgPnubWGQlWaVx6VIeucXY7MLeOcX8icBYW8fC9KQVCaZhRNMqScJ7
MWAVEpXxrCLgW8px+hp78mNXBsMGGimNOufZkn0KfW2/xpwOo9ip0l3rmy86/iYIntIKw2lMkyaz
Fopurfl3d5AG1Be8RcbCNKkJ2FPN2lCTu1GSDuhe74G76Yx0dUPHLMHXONW7BzvLjaVvKz+Juixv
9KjaUMfHOa8XYg2A586vdnlivZsqYrgqI3UpHT6j3A/WNl44wkGBkui62/TU1xSJEVuow4U34WKI
nm+1JT4sgcZfMflIkKsGubOvzFW8VlCLL1EPK0uiZR49ufGPbcNEQUcdkXsNkdpReB+nEYFWMFqg
aKAKErSy4xYJBCzhxHNWPR2NoaOu4dfWjaoxMuDGdgPZDkKQc/G8iljVYQTombW3rbaGMkdfPmgI
8yiJXgKQou/ntd82+ymnKUBa7iNwDekMuYqGSrCb8p2ui3mfXZL+FMr+m4+vbT8vRMs3gBsWaVFT
bpSnqK9AILV9RTQMrGIsu1PKVDvlTYFpIZ9qyqCCM8mkdMqlgnaVrfqWqKqQzCqd8KrSL+p9O+VZ
6VSdjCnhCs/LnwuiwS7QZqz1OCVioaaGQKNOOVlz4M68gKms7OtXZ8rUIqb3z0WIvADoGslbFeSW
OR9nTsrBLVGvLUO+S7sptAtr1lmecrzaKdErmbK95m73/4sE/xeRIKxjNA1/6QL+AZn8X2U4ktTw
XR349ZI/xYGK7Pwh67KioxCbSOM6AOY/BYKKov+BgMBEvK2ohHGYSMeyvKyD//wPzfpDlie5Hgp6
SzGtSaf4N4Ky8oemToEUFnp5w1Hsf0cfqJgTi/m7QoPhgIEIkYgLVeYH0rXfFBqpsKqqj7Ei2VrS
uKGox/286Pt43BMwO+7VKTYpK1DukhTGzEFULHAw/7k2bYZj8pzVJoECNbY0Oj8EHnkEvH9FH4EQ
wlQX7GuJukUD2v1rbd7sps15n5V2tLfmnZKIG/ziwU7uI0x6+fCAn8Qfl85kVJXJ3YYboo5HNai9
9fRF3F8XwBUQq83bKd81Mln19FlXR9xqVZjty+lHCLDixMxZJJYGSnFuRxI96sl+OS9UUSN6HPuS
7euqmjgfYYz+yq8y6l/z4bYduz/PjNKM4n0SR4wcWxQ5phoJioPTX8weEgFlw3cj7sWYC6Z9X4c7
kR4qiJcyvDwcscaAI5aBEaDHvzaTJMBEnEnBlD/Ns76mOzLGBiG906rfjWrytXfexkQH9qMXiIW8
rJEZe00Y6uk3vy4Uc/r1fYWWMQ4L/vwGboCFkhYophUe+EFhUndqo0J27Spkns64W6EmP+2eT7ie
1ZXqk9FpEvZNbkeDEHfDwAdDy9JqP68pf62FeItk4JJ/d1gOe0+hbs3gUMJC59lNtY/rgj/SfOK8
rbbTH/LboevVv10z06Y/7VDTHkoGmqe/vXvxdXh69/lHmq/x9U7z6vXnnF+YFpSU+KzFUqzuyYpG
GDit4RlR95qRUFuaV+ed80KMyRvkdM+97prX0ull85ohpAHiD3K+add1//UFRjUFFmKPk5R832c2
f3ncDSy/1ufd14U1fVa+js87/+n2t0vNq6HoonVsaA/Xl8xrX9f5/RLf3vcfViPnp4Yvbff7O3y7
EnIUpCitSmd9/mX+h3f6v73z9Yf+9nt/u/b1+Lw2L74d/rY6HwpN2hx6ovEYjfOlavP1v36857V/
ue/re/H7YTLEsu1vO6Wcb8381WGeNdFMpm/YdVEAepVdCeYv8y0MbsAKvfX1NdcTf7vsfMAcL0EI
xHM20hO29t1Nf92cj84O+3kfiqKIUtfkvf+H1fnU+dC8dr3u1a8/X8OAaY/uYLpGOl9uXjW6mitf
3+l6jX+2b34bQ6e91HTJej5Xxa/bvsyrbRS0shshP9nIHRRl3O17CqDFnhoOLYioSbCITzvnhZ1Q
mVt+HZrPmvdSi8GxZI2C3qmIYMnXUtSSNMurRjkyx/t5VTYIP7/9dhmV6ORFXxBPl8Y+ZZWva0ma
vogwAoXeOia6izBf5caZaBqF2b+Hpf7qjXQZUnTUGaSCZV8273GiR5i/CPBsaQN3yFTygLxOqYLd
BSiUzmx4KJK8cJOpvoOCoEn3muV/aGPbkpbT0y2JlXRJjrTlfvspv36NQcezOoRlAJyIR1o73cfJ
XeZZOj9k/9W+6q+jXy+bXjG/9l9uOpCseYr+/aX/D5chV6aBOk+pcHpLZ37Yzu/0tTrvnS9jz8/9
+Q3+5U+SIjAKsCBuvv80VZ9DAR3uivlJJhPA9wV3mNdgSDNU+Gvf7+dcD1/Pue4rhEkb67o90yN+
u6zaljw/553XS/x7bzNf9vou18vM+5wofk1jvHeDw3ihnx5d6vQ0ndfmffMmT/CzEsk0QKYz5v1t
wOQYMxEv+1qdD0Xzc3V+zW9XnDfT+Qk5H/46c37ROF10Xvs6ft3+umagS6tBMhKg7ISSURs9GWph
HBSZMpaEjQ6eZd7JZF+kA7W1hsDzSqbyAhvSwYxFd8qO5dXoaVNn20TmHRTvMVllK3sA4MTzuaZ2
bFEMMqBzl2l6rBwn37Y1NKFCplYT22+ajhyqCPdx9WZK9k6Ji3TX2UJldgqsU7fu4IQSoydTrJIq
8RGNrb5qGWG4IWot0x/PvvA2FXC8fVwmkNFC8SBbkr4J8uolCaUPGjGIXJXGcafkSb+TSQIgA9s3
nisnczZO6MD/7aylEQcbHZVMk0zCrCQj5h0SaSWCj9jLiQbsgI1MCQaG17kT4Sst+spte4oBmaVv
0QyC8Qg/Y9BtRIDlMnp/E3+tDF2rc3BtxvGPIaFjiiU6O0xBpivbtPZgKp5TLe5PaVgcZdoROWN3
oAvWfdvl0c4Qa4fUoqXIheOmDtx4TK/wPrvwzlRGaWX6aNt+tBk1VszJAf9JMJA64afHsBtf8iT8
YdUjJp7uVa7usRuehU4NQmzzVCbryJruc0bALJ3GfzEQbBeHMt51UOPEHkYGwWUEalx0E9a32fDp
VacgtTrP4LbRy+4w29q1L3Fb9FBZBNpFhfVEzX+fekH7mFiYT+JguKNzcsxC8WoYXo90BzvNcKHk
uY/U4hARCFWkCjgYUSLHKgSa0w76t1JTtUnArNIcC2gtDxyNZ8Qe8v+amyq4x2ytk3qQNk7l2ini
N0s4H3A8IQFUqn2ESbdyTAF4xsnDXWCpEEkvXknDswjB1gsy0hCP1hsFX7HuT1XvpZlkjP2NECZ2
yK9ljt0OG+RrFqjRbdsU46V5oa/eN8hrCDhB1yT9kmirCKLMp8DA3BnzTUkWauIDh65G7azRrsqz
tW8UeGEcXFe10aOWoeJKDRZAUoaaDVwLIYS6tg6ypNqJyfEYRiEiDXtKcBYgFsIQFLXnEzOTiq3m
1K9+3HxixO1XmqjxRMS3rVyn7jBUxq0xOfeXbex4p0KrzYNNEizxcCHC25+S6XvrDsVKAixpIYhz
WtaNsneq4pMG5NmYYj7gIG9GFwZDRcxBWGyc+CyilsyXkjBUs4JVaAQJ+JG0wIziwa0FPTnyh2Nm
o5upAg2s5cszKnfF2EGSVUyu44VTwN5rPfYXszZLlyQAHpVqs59fMRRBsArkAVRKdc48v3i1DVpC
ynioLWud8v2o4rRceToizii6NIz2F0WV2FhZiYX1EEHFMr4D4GR7aIAKvpEIgZZgskb5+6M3ysTF
ykzmuz8U5z4zd0PvDNsyceQV6T9LWlzNpZis5A0dQZ72+ZR2EKbnIeQ/oWsOep3Bfhy7lmd4KfvL
oiFPwdJ8asyG/qA2PclXUX1faoG9Hcd9OobR5PUq8KbnBhMyhtAi9qsb2d6nQWBsei05E4ONjyRG
bZTnxmMgNSQKgcJquzgnBnNEPlYpy9qngUQs7nqM2h9QnatF32V0qPjiL4moR42CNa+GQmhI3qYB
ubFWY4gKfFAfpQbzlVGTQOOJNlo6w5vGYMTUqmziaZF0YUOONUsuELalAQSb9CBdrBUbz25HWOQU
ezqpjaesS6NExhw0yXMuD0uto0NS8JMRmFTdiM7BVdWi4ZJnxm5GqwkWF0xb2v4EDdPyodWgtsGv
sfV+kUOIln/cmlF/T8cbHnNhbOwaJrckYL4rAOVqiX5hn9cPuSrxofByVIRSEmxqTbtvMWKuxtDZ
QRHMQCL0wxmMCX6uEJ0Ued2LIKDrW6cG3Nkc/x6W53Xt4arI03GDAcAVoj+BXntJHUS5+sSaJy2J
QL/xFVm1eies4olvH4rFsiHXlYxc3ByY9B1vnXc689GYwroP0ztSxaYvMePIAyFqtP0fQ76mm0b7
oeTwdrq6F0tFQM2g8HTfA+xdWS3CgKEOcBrV1JAlk4h45UFpGJbVTnuUjTfkzrgy1WDr1CjU4SpT
lC/TeyqtaOhK5CBSRhUXk/zGdGrjPqET0Nq0W29Nar4HYjio+1baBh7sQJATOs0BbVWVOgd1oBeE
W9V2ffMCOU0hN5rvJMgJNBBCgrVnnO2mPokehD+N4WnI2thw/+JdXD+XjKLgyJHKwO2uruM3JggY
31qSU2rHWVM+5vNhFhS7yQTY1GWEPLbUd6UcEbs7VOcYo+oQ6dFlCr/hbgfWbhj0Q0j6zYov3qrx
kR91AgGqHkY3Gtzasabd0jb9srH0zdB6T6MJCFnvnadBlZHuURhdwGWk3Oz9KBsDKTk21y5OqW/F
5q+0hLxg9QNKpczPth4zASSIKrjxEE2VF5ZuYh1UM5is9R6dk95R1nUgkJoqOGqAWbwKIIKQ39By
WDRcF2Uh29vBQkfUZ/krFbV0N7aMiBoThI1hPvbtsDaV9DEbe8DG6B6Rjli0ZdDKBM54FLZeM1uv
AKXDmQOmr5LVEpxiO+9QDRgIrehMLysb1evY+a6WRbflnUxy0skmwNSKSEHP+W5YMeACbiT1qm5/
tE3o+p7er0LTO2tWghDLVw0+0PJexDU8AYoTXQz9P2z0eFNF4ZOXRsl+jCRC3vV3nTZHoIz+HjfJ
9MkgNVSVyzXp8yf6eMlGD0lOMIejN/2lC6U95ZnFZKngzkesmFLUnZvZcAU0O/yJuAVtt85AoQpx
3tG0Rwueo1+wJaQCalsA7MgebApEDffjvek76wCU2k0WhYCrDbVxdbBfTSCbrq8VIJ/l/L5i5CDI
FFzVdX12NAHJqdWWSa0Wt4apPqlTv9Hb9GaDZkFDWmdFBTZAwFECMHasHDmJf5t26Q0FmVHqH0O1
fS863kqObEDDgNQsw9qXrSeO8GjvCP5E2w0lvouCn3H/ZOJkGNT+M+kkOisW/FqCUndV1vWkHsV4
QfTJCGMS/tV/Tmky9BZA5qpExthOYC01OTh5LYKMgK7ZQljtgA87chZNhicqjDNvJxhCy2V+LGBb
uKasV1t6lollw0zA1Qs2ilZZDEMewcTYkFsTKiRr6UKTd4Lm6Jjr2pZ7nJsqjncDpubO1tsPkJt8
AEC7hjZ/uCAJ1xFxMIx8moMITJM6r3kQWDGTIdw56GhoNcVGpxxqZ8wYzwt6QIjw1VhaOnmhbZg+
YPp5I/hJu62U6daZZPHG7KHUNO0H1BJuJqTpithbjfThofMVTOs2eVVgJtNNJi7pHWnOOBqy4sbX
5Du1S5uVJmf3RtP89CuI9TJdrMIKXpLIQb3fByqhtcKVQ7XZBmnvjqLn1hxEwYF0Z4BhYB3pPtk6
So0wAARCnQF5eHHkOchwy7T5cxekZEByX9DURU8bFEswKfpGCPI2jAoZMjHLK19+a+vhTTLata81
SGW1/C517HCT1JjcMwOQbzIOK1klVEn2MF03YTS6dJBvI7NEFsbDOCARs4mt6KaI2pMR/ixt9VR2
qvmsAS5Kwn0hMd7uY2rdI27pkSC6ugWZqzsGtn1j5DOKBlOykF/ZiHYZokmLzvaCZZArdD87hS8f
8nHyQRmZgIDGMhV56glREIKTmp6T79FjjiQTe3LkubWCESPrImgc+GrCuvGxdoxu5w83HmEe68xP
njHT+5usJHq5Yf4D4Ll4rPODjmhiydeL0QGRKjBGKXegd1hVcfCjGcIHmTy8VeZ1n2qtHC2nBd81
tJ+m/0g5HnFVNXx2aa89GYHAaSIV08Cy19xOgfsZ5TRxTawvcFR8HWhO5aOkbtGAN7K/saWb1One
kV7FN1SO1gQC6nulr0hlC8WyHH3wdI22pUb/w8irYdHVIxg8eWcGcM3Br/wqbJQkieeSi/hBjFC5
ELpJ0cZByuJ02HWT+meZes5a9P2BfDkg0WqIiYWHQmE5HyaxcnmEmbF0bgyr2uilyRMzgVfl+Re7
jJ9yMgE7xX7UqxapC5PkhWYND6Un+K82jwrQFQggbYGbIT61cnXkLg1Uu6Z0R6hZouZPua7+CPLu
KIH+G/KWPjv+deAF4ymXUGvEtRLgr9PVTYkfKpSUy8wSAwvmnYtRJGfhHXTJQcA/7+r6dociIL75
2kc+F8CWvEu/CGTzKb7qBau07IlUmahk8+XaUftRjygiBHhuLRjvK3FfJXp37jA511ZJCkmGjqob
43bRmVHED0LQAzIFCSP5uI9EY7ltW+MaDw8GhuSQEsGpVXr/Uk+LIfEuJRDzLM0PxLYY53lBOXJc
RsPISDS3/tyXmYPYjA10MPmvfc2I7ExFegDkQcImaXi36bRo+DCilDnzpVC55ddoQ1NVPY/TgtIs
dq8BitK8WdUBeIjSCm+7ST/y12nz/srUn0OGv/t5P6Ri9ZwUmFXSrsrd67ma6qm7yocBM5/y7cBk
/2f4ct1jqDkesyFHKDW98XzAC/AkObW2YnJarOZd88EwlpEsm8P9vMugOX2yLGnV+UF0oVaYw/I8
14oSXjrRf2Jc9Xadot3IQ5Qc+97Qz/PCHvlekWBhrK/7kgEGGLk3yTKWpYjoYcouR01q9rERG+dw
Wswnk7pEO8dD4xjUIMkyG/+Ul/iEwBiFvfnaLicePMBxfQlKmuNBYaiMjPpzVNm3o8M9pB0F0fGi
0c+OE0u3qGP8aUNjevO1YGr1SlTYuB9IbJMYhYyodjPsLNfzeiSQ22RE1DdfCIwckqg0PKfI704F
4XJfn6ixgLPQoyB0krS6zRl9XXTJ9i8qDMfC8/vDfNq8MAXWNM/Oiu28OZ9LfkS9MgRI+/lV8z51
UMHMk9SSNFAfQZQ55yTTnDMQ1nGij735xMKe5/2qlba3Jg4GL7Jlfo/pNK8ZdoWlBjfzGcwCz3Ko
aJRt+PzlQ1hvSY80z6LIrXORBcJVAnvE/zla5/mAUkcV8CpsgvPmfIDwL7wUiVhqUQxCoXaQVFap
hsg5HBi5tcbxem4ghLVw4sraJKqI1vaAF2mUvOBSZIa9QlhL5JnlQRIg78QjuJHqWyVEeGmmhV5X
9Y6aEijFvpe/cAD/ryL4X1QEUyTy/6QiWIKuK3/8zL/LCL5e85eMQEVGoNnEqmumoqk2qIG/yQgm
hYEpy+gBDBAF6Aj+khHoyh+yopkMA0EdyXT4wQP9TUZg/uE4PEKpEk7YHGQK/46OgB/jNxmBzSTQ
IuvAsklT1x39N9CQnAYFRulRIvIwSDF5NWLfVTRpjL/WvvYV/aRUHUI6zt28Pp/1D8d6j8FEOaDN
/3Z8ut68OS/QUMHMsf1ujfz6XMcN3izq3pegRfGeTdTqeG5dEC3cL1PfDsErsjOcOiXzohgGptBf
J5XkaECWno7NZyV/f+q3y13PuV5pXqPezaS96V7bhpiq68Hf3rXTI1QJ18Pz2m/nfP1klYTlMcVg
sLqekynVM0kxDjQEzGVW2SIWRM2djcCkZd0k/qCLvXpi+rN3Xlhm9XfbcQ6/ej4yMpFVJMPfza+e
dyUtLWjlYV6/njhvzovrmV+nT2/77Q3+2eHf9vlZbqM1NW+mkk9jAq2+Xmle0xwLaZgw17Q2aYNr
MWL/eXVeRNPO6yYJgBzWG+Di885Gk3lOOZX19a+8/hd/+6fOm9n8/8cjMk4Vc3C6ZmGSwqhPXcbp
oxZNLba8t0KXSBc+tfOHNE8LIsCUQv46cd43v+TrdfNHGpKDRglaOc2f02HeNx+GLXkQWhDDSORN
ko6ZRxMSr/bttfOq2kEVaKxuPW99fTmmn2je/LrotKkFhKJIp04vKYaineYrNa3Oi7BT2h3hBVkY
NfvBp/6KBgcFWTwtMsKV9/MmXBNClSXmGTygqr2Vk/5M9ZTVeoDn7wt/pwRptqI4QWrqJLWZF02F
70nmv89gtgm3lj248/4ZzT6vybG3UbNS3pQqDW9v0o5ETkx/+LqtlTl532b2qvYobebF3Lyd1+au
q5LQq503mVc9j0NhMwniLwctEUxIpm97Y/oyeZLMkpiMduOUFrBMOoFzP9GfhT7fVrWQmf3A12P4
b/bOa7ttLMq2P3TRAzm8kmAQRSUruKQXDEu2kHM4AL6+5zmqKrp9+3b/wH0wDUAgCSKcsPfac1EF
ntcFOphEKgJLtehLeRHDqgk61j3hBocyFf1G/ZxKaYnU4hcevihLBJAB5ooVjMfyTqPIFjSfe8xs
0mm7y+F7RuaFZquTc5f3biNPB9LP+qRW1QtWQH+v5mV74/eJv1dA+IFgK6iA1SbZrstzVJYEhNal
f1BnQSXB1ZL6Nn1EYDKDDc2MbiYRmAIDXYn4QsJm8iG8FLnuCDw1TlsWHQxhwiavYE/mpgeGv/XI
bFBtsmQ9uvWv48JdDqRCxh1aU9tDETQSCXVNbKg0I0ZER7VJXaHLtYqoNwXDX5ARR5pUlC9NX8X7
r1WCb+1podJl20WyhF+XSMqISZu85SLPeQmwQ9sLe73K2no6rISiIdXyN7VkG+bOtHGl44p3J01p
0ORSMEvJkCaVaG2i9ehAx5/+IDrKeRPJks81alY7uajWqzV7NHxsG53Jbk7aZAGDVIsRUPmTWvLB
eXIzxWeld1D6hXwAckJWB9GDkijEBPs3DPx4bxD/RX4RyZN8UUuXVX+lvB0b+0+1aRzjV3+aXVk8
xi3hYY538gvgO1a83oxGPpzUpiQezAMWJUecjr83dkF7/++PhQdKcfNlfUZEtTFnqrEuv/DrZ1rU
gUCrwPO+GQzzSi/PykTg8ivVqvq9AFDak43uYPa76JAWlPDo9pRuL8IPT2k+flN+1LiIu56A8yWV
JyMmDWRlsnz32/2q7o4676HMufgWWWTskY2oJ1i+BKN2KBPLOFw22XZ52yY8eSZKvVNm0cVfXuKV
TBQ+P8js5FfWfiv2rT7dZ+h3GBgwiVYWFWo1U9YRat0xqMyp14nSWzUgUNID9aL7ZcNt0077Ants
TEOsIGzMoQk9ec+7cyROpYc2KCsngbFRNZ/Utqha3rx6kNb2TnatXtyCyhw4otRPJnA7rNUZNqNB
73hxivhyhajyDhsl79EAzYQBq48su137U1OW6Pbp9/pTIF+mmRKhQMfFBzwz/XduZtzw8gb/WkeX
SJoqSHi8YyMEscyjpi5/Jy+kelnxQabGbgEAYLYU3MerR+rH9FAXWtJ+Y9B0lDRwOjA3Bt8iT5+6
udXSZXXoqMSqwRqBeaHQfgEIo17i2PjuTOkkJYYoLZQyU7540mTjsk2t1muFtFMtqh3Vny+rapuV
xcnBXNxrtYYlGW2z2u9rUW397XO+Fn3QBe5Au4fzhLbv+vasBAxKm2D2oGt1TBRNdwpHEgKhbYBd
njRs7GoHpI2oyjw0G+6zQg4lBzVkMipaDVtu7NWi+juNyh25lGyjF8R7KiktEbKTwfeKo1SLaqN6
aeSf1ZKmK4ml1L9c3kNbhOTmwRqd9OtD1J/UVvVBxOn5zNykqrHp3YahiVxP5bvUTmp3TH3BwaZO
JeQAJf76MxVljGfVnmS+GeTK9xBPQfAqX3Kls7ms/7d/LtW4We2p3kQ1zX/5TPX2y1d8/fmPb8su
78FJGdDG2HwdgXrfb0f5tePXZ3gygR9HvrmlwLoB9Ss7vV7Q6al1irSmMI4GpFxym3oZ/11Sq6tP
76R2VkuX96rVcW0TvOA2asWOPTpWtag77rpu1c4aNZl/f+fX1svnXL6KHhGLMUS51Gb+832Xr1dL
l51/+8TLZ/1xiH+85bLfnNJS+CksGR5WQz626mX9d+mPVWspSX6RG8bFjZ1N2be1crRxebEdTDQi
Z/mpNumjFPcGcmh22eWPVfWH/+e2uk7yMB2piFf7WWq88MdnfX3Lf/t3/O2ibevKqh91xP/+UHXs
ahu2rzRSavGyj/oz6ed//nLZXe3jGLFzNbWA44V1FESF1RlUL+rkCW3gknuGQHScu48QrKgeLMYp
rNUgr5ymm0RC7Ho5SkPOgRjaocAbqgrrl5evjV0F5Sto0Rv9uZMl3/n1kepD1Lp6+9dGta4vxbwz
KvKmPiFbsj5i2whdYyLbYepegMPSNUwX2i7FWBF22s52Opwn2wZclG1phLZVt0fWn/rtuQf41PbH
iWQVUm5oGrocQCtN+6jGkkq0biYJv99Hy0gtv17vojHAagejiZNaStrS+Vqy08k7MNU/omBhzijH
T4EaVWUYjZKKNOFgFnEKY+gaAG+FbkeO+OaUuT9qFIZcqey/Y/miNroaWM3JBB1We8Y3Mwm6faHH
M6STBFT9jLPsNPoONpC8jHbdXKUDbgGyrEYVv6ilcuopVGPM0OmVfhrki/Cweew7y9jFtfNuj/p4
muQ86PKitrmMEEILjCLnuk83GgFKKA6WdjL7NdkWmuuQd8/+Wjuy3aXqjjH+ZHQmXygKnyDQfNfV
SFKdCUeOq9SJUUvqRf2hkJUSw4RBZ1q64vT1YhbJsV/9faTaRlXkgK8PTauqf/haVFv1CiiqnQWQ
sKihCFwjADab8nvjbjn+ubMhW+tLGYVaotiisbgYFJqQ/v33BZey31fVH9S2tDXIKAUznqpV+3fV
hpvZ1BZbCWxZue3yB7U0y1MVzCTLcjmaV9dXLV1eJnkPqGuutqnVwZBBn8v619I6PiQrRcf512xB
fqD6g3qzel8Kym5wbSg2ssu9VHFcVjXVRSZqstfL3rdVitDLrkkKcinSQTH9tlNhpYc0HXbJxFQV
7VXU4wQ/UoPrFZx40/MZHBkNs14XXCkTjAQpA7SyyWrGs3oZW0EElZpCKtl6OgUDqaR6GUupv0T7
SvnY2Hw14C2+V383ZKolKg193jVk48nt+supwLMZ+yZxsuQUzZAvl9VxtRNwbv/+WS2pfdTearWJ
9OL4/0u+qiEdlv8lWGvqtv8/cuFvfnQLkZOfv0dr/37TP0h4h2it5+ky9KrrXzHZf7DwwX/ASyRO
6zi65xsmgdR/ir6C//BMC0cc3/QtNzDsCxWeejDCq5bhuY5ne7pHIPcfav3fpNr+j/XfabkGv+b3
mi++X5aWoR4N9CAwXVmT1nz8+JZWMWxd4/9Atsy6Mslx5lhHQa2spG7bTF+R0+SLVm7rGQ5mXkQO
tAxmDtMsolORe2CcWgNokfszSPBIw/WM5Ga2+y3w/ffB/peDk9Dc35HBHJxneb7umPxM3/4TWT8U
pDY0dDtHrR8hcGCvbU2Q+xysr5eBMJZddi+L7R3scjoYQDdQ4FPV/D8fhLwKfx4EQidZrufQtJjm
H0Bh4Kz61DrJfKSiKD1gWscQp5Gi6oaT4kVPMjlTxtZt1Lm/oGVVzc6Z0MNp9BAcYhEJUvbGYw3L
0cwGG3hpinBUL96KQWKFom3Qc8xa4hfb/+3Anf/70A1XJ7Bv2b7Jlf4Thz+Oi59OuE0dCftj+D7C
1SswO7GsYxHFoA9mWm+/TK+9JEPKoXcOcIwNmuvXVOdXDlpxjzJ3QnDGDyG/yyAigy/tYrnE9x1z
pwYpLMDIG/rTbCbU/gVETafolZNkga0ZMGHia4YkfUCdhohvwvl2bjH306EdlQi7tmbLsBYZHoD6
o+F1lPjPo7nTrQxwWp2BxWEyvfebb6ZtmduIWdvehbsCjkLsEFMBVAdJAkC4xaCWHHJ+w0gZpjYG
KUEEucNAVNX7AM66JWLO4FRX9tg8xrE03IL6uJJGxwMLO2+z6ndF7gDdSc1jDjeE6+aDuSxwbgOW
NMxOi/auPGSlTiBpxb/PCcTJHZM2tCgaQVnB3h1gcDe7b4LSY58xPWQaELW86Zxtb+Oha8CPaTw0
1ARswqR3fUKDf8WVlx6TpMWMK0LZBVX1M8Cj+EqUE9JpH021GZFjFPZftb9igS1v8MikQyrSSqez
tijFzJo3kRJCK/NrzGw+Ch2jcCvzc0TcMSXczh1vx8LadqZta7YixGoRNCYiRNdqqMvOXoiat2Hq
aUcKNXmqaqjrGUS3fkXm7aKSAQ4BEDdzD2C7cYIKUMjgS4+JdOLf2Ta10G0P7lKgxAmEv3UaMD2E
yMpN35i/XE/zuZUiPtcH2RcJ5DryR2iT/qmhAu59voTHIfadp9YGT+B74nvvZm8O6BdSyqEW5G8d
Cn+rtaBLl8HTaEF0aBMHFQawD7Af0B/14yLjqksXX4vJ3ac9MqTZyr7PTv6m/lIaXKZJiD2J8cel
5ZoHI0z2FQFkD3uAmPW4mZIJkZiroQER/bMNcihcMvtFw2y+xeFxP1WTdEhHb5+jtm45d17DY90S
0fOa+DxnxbMJcd7VHFQ4I/EtFz3Ipu7Sfe4H+E2aPUavd1IPhlkzjUeXUokA9+U2MiRmhuiMMFy0
q7gYw+PWr6yMSLuoDZrlxg/VL4hTpvh1tTzayDnwt+ZOzTqHB3NK70kL5+E62Z/CnY52J85WJp7E
CohBg0slCJkB/cPmo68ORkOz1Gl9/g0OWIKYftYS76oSYoRH3u0rCx2cbzX3fYtxmAdnEhvzm4nS
XmjgIHRAmeD4KG+MyYt3wWrDx4nRPOfoAEJHrK/ZtIitqcM+nZMJC8rA3/Qz+8c76nvbg+k5DRRy
/IIDbbmb1uIlcwznZAo8kw0QKO2y5HtqsZ67DrzoJH5BcG52TYGsLRMwoBenx4YYwGuCosfS0UJk
kcevs7h7cQ8SYZWWz0Mpim1a8EbKcY+dNmDc0wdcUp/piGrGa90hiFCa+V4Hi7wdRH0OXB9g+MSt
xGWWhuHUkdL4tRQwb7XIvIu1F1v3P0bH5gm0/XPXTtukMxj8FQTqRzxHaNn8DPywujbNyP1RB8Xb
supRqGGEZGVQcU0gepJlJVIEfQQwiay7UIyMxrihfPy9K+ki8mIB5cyzAy8AavfM40ztgId0Eumv
D3aGR1tdkXGgYRYCyMWs/XLm5Fs383gtAJF9m6Oei6zcpkffaCisifl1eF+RqIAQOxd8eiLyA8T3
MKm4RrWZfdaNuk1d7uOBk9LUsFu9LpxrlOvJTwQDCEzzN1AKzU59EaMUnuj55IyWuWu52XE0TV96
v72zMroXdZvQN5i7WMTfgHyQe8VJnMkqwYngRyYShKng9OQtsgpaM6aBn33tY6BGTjJd471vwD3w
0m8J1C/onhUS5w7dmJF/mjodEBmFejNmMKQMM+cRN4o7KCxULqTOrgdAtZnlBbTckuMlzxPcQdOa
tjbRkE2ph4HsK7RyCYmKfyAwBGSakrSW9z6SaRoCu6COp+aE+joSiHUYBZm17z1mWPQKoPrkjRkt
dN5pnH8irNBDLal2izXn+3rt34c0ajaBiSJ6Gh/VXWQFNCt2vP4g+XeHm9jOi+gldJPL2cobvM+d
ArZoeV5MY4KXm1CeXqPFHuHt1R33NlN/4K5u/UYVerGdYzynJve14tIFJo1KKZvoukOjVLqGVJaf
qhYlu/pbUzbYmrQfVeIFWyVRN9I+OomWsheaYhlT1wPOqTbID5paILDpiyu/eYHlgpr0rrSqN7S8
y2aCbppN0dMEVWDjlOia0XuixQ1oknWH3rCRHUeA4fdQrEjPY/qdrM1CQ1vvDBsbjzTLftrYx22m
pn3uObdQ32BJwwTatQ6rgxmfkYW/uQnZDFThWzWzSgMvVD02/II8HIMEanq/7x2uYkGx0tYprT22
e88Tvz6c/PJNjQMwPaXmQaeb5Joojdcur26XGCJR5IEOs+bvA16omyy3eOD7/DNvxtfG9u5LR9vi
jHhGfUcujdZlzfLPan7COriFHh29aTM31wJJjDb6DDmu3tHV0g26hzKeqU9qaMjMtbyqKHlIGLUA
BIieLB0TzbQ7qh8CwjmnHpyoA73QqjOQbjv/A759GsBL+nosOKepaSLIbGUkmJP7NQQxUqox2xK8
D+1Y03NbDKh2l8YNdviFNlZ0cE2qgXAThKbcPk7D+gJOeuaBzmP7Fl3PLm3wScXMiIHs7DC6D4DY
u0nY94MfdmDtKd7SdnUBNxKb5s66XVrtJ5MScITSLpr6FfDIVA80EnMy2vP3uJC1ULJZNRK62Lzh
7KDjfgtiWjuUx9PWvHWldRlCQtozzkWP3DRsyojGxyCDqnkCiBXjK8vhELL5lMwSiSkfWZPKjDhz
2u2Q8yxrMR9me8vP2MfNBQY8InymIsABfIfiKO1XYGMBgG/GMV9bZt+RHOpu9ZXgnWkQaItt7aUW
xafn07U6AfdPnSLo1IJP5ht7pwmSsKMLXiroPN2RNAf6bC9+6BPo74yUlwPR2XI725iyDcVTg5/m
3lr4kVUd4zWwXPUmrbLmeIBz9Ho/LPYR52OGRQkN6LSk2Bzl8V3t6rBfSm6Yqi8/+nH8ZrYrg7SU
x9zyOK+Z811juDFZK06Or71s2LPMwN+wJuY3j8thFC/5aFEYNH1GBY/OalM/ZYHx5xEstok53A0M
9BDtJZ++/P6Sgi6wahtXF4KEe3k/dsVbllX3jfZeICHcmlFwV2eqH63vhzjRyehzi7j5G/laP0Sy
kYdah2QgkzjeWoeVPNrXS0pphw27Ija4V3sLIHRfM0TM6zd1+wUTgn68Dst62uG/+qNcY+lEjLqD
J12N5+q5vFfDoNR8LYQRbVVjnBn+kxqDqEY86+lcKXB9iKyBt+XQG/W8ezPjaCcv5Tj2zxRc0MMZ
PCJW5T81KATnqn/LGmY1AHG8Gdrws9XA4lwZZgRYZdIJUHEd9fmHGvt67mDuIoBPvqVdE/6lQsxu
6yPtAeLytPhEbc7TzYC76PPXgOkNVAOGkK6Oe+WYfqZG/pZERFsXt3xoI3tLYRGwpZOxdPdkivc1
gmjI5My0swwp+ZwP2HkwRF1l879i2xjDINnSHzHagNE5e8ZrNNHAdt10THrnjfo1c2cv7mMR5A9V
xrme0uLN620EpB18Yjl3xydA+E9jGjyhoaSNpHZvWJw31TuuGhNX08WCXKSnliE4E4p0oFLx3raL
t7RnVAO69CcDlNCTo3jS0U9mzE+Wv30WyTmIweLKcUNQ2ow/ex6qOvtklMg0hH4P+0tK0flBhuwC
grw+E/lgENCeu97dkUTVN3Hq/DCrX9iV0BKj4qwK8z4/NFr+S937niuIxUUphQ5yjyINbcbK22lk
FFON/SOO3DfkSulf8pVBS/qXHC+gQnsqfCbdU8p42HKp15fnxhfrTaqZ88aZp/d6eMtbOkx1mVcI
57KeLsjidQ/p7h4EylGzi7NIaHvasXoze461M7NDajXeoU8DCsz7Dz3aGEtq0Fhnn3KKBKVUNmiP
Anrg130s++HWto/6wmGVI8P2vLyfhH8WxsOiA3T3M4ZIizn+Yqj5ZrsukEVAV6VTfA7WFMGvX3ZL
J+e5IunDNIZ/zGyJBN78TSS5fSWGc6OX6U3T5Ndaw4WwEVG17qodNa19tVLnedD9H0kQ3HpFfV+4
PF+10QPcdYufleNNh4w7d3+HslgwJnlKV4lZTMR0sK80OfnT5SwlrU0wK5SNiNAk5TCvABNNj8Ap
HFgXEW+oBpUyBmD0TNdrZ8a8xYi/Jp1Q8N0Scztsh8yd0aQvuRP95dXLebSwDfI1hhamGz27dJB4
6mrQgXM6yRULibqs00NrW+TBzeXQpMZ5bDCK1iMbOL+hBccktu6qIvicMHrZ5KIAzIjlZvBuYiZ0
iCaempHC1HnSqVIdqzOd9Tn2GYn1a3FlxoJivw5AcuS4wBkrkGO1sfzQOy6SvM89b7qixtHD7xw/
Zb8cHnkYyfpIpcuX/AbKWBTWtUbytwKOixEPQeDMx0wkkIHi3CI1Iu6rIqn13VT6xh7A1+1F26OW
lOhHr+aE0b8JBrjBdjVUIhJd4NJees4R46tkb7fTsyW/Wh0ElLwYO3KZwlMbRwraZeYk3X1Joqb0
rgU0t9dl1HpiIEaeCpZnbHljmKvkwm9KB5QzaYED0GXT1y5f9AVTJhLUnzSVoNDNlBlw1GIuNTME
lInky8tl58s2RW6YZZpZbbuAHC7bfhNfqI2XfdRb/rttf3wqcGIiVURq/v55pfqRk9KAXb5HHV6P
pzk1YDn1mPKg1AsR8i+IhFFqXX+tPjwfArv8/aQEP2uUU1dW3S4nkmObxHI1XAv00s52RmdVCARl
GtDC07en3BVBnFqPPRe3Rr+FI0fuJUAadRDFjO1NNZ705G0c0KRyLgWJtRi7uj6at3Cd3NPo2QDs
XH9wTxy3c1Ib1UvbFkloxQj1nZgkFVEwHDmiHI1rDxsuLnB3Vks0p94pRY+Ips84wr28H5rI3tdL
DK+oa8xTQkAGLPX0YC6A7DWceXZ9135AX9g0ERMOLIeDbU/SbVt65Y5yRPToBVJWoWcHnlt+oM5U
pNSAYUZudayD6RglFFu6QLC3qY35kRfYz+TPgp/jsssW69R1SxvGmd9v42jaGmZT7hy3dHd2lt5M
NVP5q8DBmcTXoxz+PGZjUSTHIFqzh5NvD8mt08uSpkrDlrs3TzyrOBnlKQMIKLnEE5+yfHpoJgpk
jL661XxAkFUX3EbkMr30OdZjTJUHbWtFVIREAsOP3lgj7Me1PQKtG8k6Q+2Th4XnfvRRft9YFJ3h
70o9+7QypSkId+YxlAJnZXoaxXcorNBrxPerRrGgVo/HdTQfR3ig16Kg9GBsJT7e8n+Zi/3hQ3PY
aq3mEXcqfwY9FoN9O3y05WGap3k3t5RtaU5zqNPh3snG277BHaEu53OcAEedXRre1hGYUNn+FWmC
m2oQ4QQkCO8IATlz/Ik0C/glKO6dZUcaFtTerk04ZJcbwi+8Yx0ZBWW5wtoO+Bh0hVXfzaXX0lQz
Alxi71h2VLMO8G2OZRbgI9LDnkSnQmwHTx+zS77NpesyaMnta92hVHMpsE2M7REjxD6rtsJ/RDqI
K0W5/GUmEtBOMow8ASIUv2+2a2ABAo2xSZzL5XYCtHT0sgVD0tbYtyPgW5sKV8ePX1FdBTuqpK4D
9EfberKWq6nowh5qPkp2yims6c2wu4gIzBSK4NFMCUMLxsemmLBXyAVFYZa/GxpfGsW1x8bysTR1
mWQ20fCTI2C+YkTBIbeaazy+w2pCH9um+FwS0vA32nKw9eSUI5sP46TDXgjTTKzWr9Y4HZ6ywKxv
89U7Y05ZRaQtq7z+QTxO3yIK3sFLcK6C1gutCRXW2DcfTA2PVAq/2XSNh5yRWCXrSajQBvqaE0PM
Or6qTXeEU/EhiKEs4NZ7OxG75gZKKNamiJLii72pT0cEKaBna3vv9JTGj47xBtEgJg9u3+ki2ldA
RLjvQfMOlnhxh+SeMMKzG/mH0aKxcJP2vnaDm9LwnqKIkEjn43hmpHe9JpYnrdffmbgSUnGz61Gr
vxsJXiiBN943+LhDGxRwWBrsaNLJv6qC9r0Q2dEQQULlNZAPQqi33gDpNRdAKIYOR44YjcpkvRMa
ek/W7GaizEUrqJtOq1v31k7ggnYxeRLc4uiMm4PfR2etqGlnEC1Ws/bQl/kPY2wIyPZYODgRQRvj
tppBCsDBozNzYW1SMkrXPE3HrvW+L7NX3Jk4L8noXOWuQC/q9he1+LtJznlXcznnFVGEcp13UUAR
doboAcSMe99ZTXdsR2u/mMnT0JQ3QTbjUjXK2GNg3Al0H0smxtNKw22leAYR+OZBLQCLZP6V38c7
rO/MzSjWdDeiAu8nG/EbB5A4/QHOsH6uigxzVbFcZbMGdaTM7+EhNrSdxrir3aS7frAm28Hug9lZ
5k77KInu9SEg2ISiaDcs7otjO88z5lERs5e6n3baiC+IKV6g0t0zkguDyXU3qeNQF4x3Tdr/iNYb
p8ye2to+0NQ9pWBZp5XYXx1990juoUoxvw8T8d7WOQ6udcKl8VSaVCNPGoYJDEjyGn5ObLWPTYlJ
MqmgaDkOab3HVJsMB3PEklxfkppbs5meINOHq+mBGmWKg//b1nfmBwRcHxYGbGlU4+dAzmCU5P5N
QRHutjWKMDeocPSLg0DUr9vjR5bMxCaoxNoOZXAeWzQbMpahEWEktE6mRMPNYEeW7HbtzZumbp4G
13irSvOO3BYonOEqmsr3gAyhI29pI872Z2qmk/OAnlzrI2rlInrp8jw0Nb3lqxEVu9nT7tOmu/Nt
64aK/adFo9kI6vomm0J7Mt8Tk2Gw2XbHSjdeRGw+eG67j5GfOFa8ENZy2o1tMCzHKvx27tvrPMMN
sBmP9oRtCee87HD7Xc2/jLm5N4r4bKbiznSJHzgegfa1xt/QHsK0KB88vTh3MWM11MMCH7IMk6oV
QjkDcsJUdkYNbeF9s5hzwYIe74sVTn4y77Kue9F0CwPA+KGy7Rd5aeRHpZ6AroOqlsiY2d1k/l+U
8kNa9ptN2k2vke9+zK33RA14gNZgnr3ngssxzs3rwjMk1hVZ57MTJe9O7x4DH2uiwiHjJYHahXcV
r+6p0eBqUV1s5AVF87a4IQaPuAFDIELg4zxcafPbvEx4FxM6BVG0y5M4tOf4B/GUb8u3JS6YM+oZ
fOthY0dIcYspPiRr8E0ryVDQLA2HomiZql6vWrWGghO/FLRsqffQ++WPCtjAUEOZmI9F32EH175p
2bgSTNJ+9LRkICWgEfuIblcDd2Ay9zfoog7dDZ6oZ6FRx9ZlerMx2vwb0v9fxMS+M1QJ26b56NJr
P+M2rOiutsQPrpbakKTm67ksj3MxExftr9eVGjnXoNA1yP2HhQCHJ5yEGbY4jp1t7aoc++jC8O7t
pcLXl6kkQdHyHHltRnTEuXYJr0lliMbDLOzrIcOZqCokMSMOF7dfQwcfinZuf8GDQsvaB1SXxG6o
485Qas417iXHrKloDSrsXlxU3oM/v/d5++729PqVzU2o56RYKer3sOAxkJMR5faTJUxq/Jx78ZlM
TXmoDHPbO2YEEKlhGuXEr7hScLZXg8Qqw4M5EDuhTXFIKe0a6iNGHaOX9FT3tlealz1bC/OjtjQP
5YxFT55UeEfPTKlgZuAGannwdIgcZ9o3ItwPrkZhYoYBhePOxGjNnCu/IGvJjG8LgyQZeclD9A8E
lJkOwj2ol1EcM02/zmbIxbR+H4YRvTixlh6glr2OlRXviS/Nm24e32oSqMnMJU3vJX5Fn1HBDhV9
OgwqLG/Lg6PRY9v2QUOxNZncIyIrv48BgdPcoiS2SgW4PcJtdK435oIVdiTG1yVJ9kjySWrVLeJO
WflfpdpzXNick6J91qblxk2T5xLnPc/0ZtwkgAcMYoTogv+QawL6Me+Ag+sbgOAgYOp0R7YM04F1
+qQUr9iEDrku6pUTjDqCe1FSJE5Mzsrf7ZXxNWM9Fz9dzIqZC+dl+pDN7UFENtZiDSVldwboMN94
b1cyr/xb0EUwXt+O0nioE3vXmR51su8bvxHUHiF03adExVq0jaVjE4bF7QeLRfk2n77b/Ptv6YxD
DsP7riCMjvfK6JfbnhtE5ytcPl5+GrwVxA/GYUp+dJMW/vNWM2lojRCLyF0Ccldzqb4ObfVRfsSI
kVoewY/y4PbzcYzk5aoJN9tKn9f1Xn5u3OKXxv9y54jvGBPf20QGpg3yqGarelnh5af5ky/ZIATm
iJ0FFVhyOqQmcTHtyPeWhomCXJZ/418TdDB20wNCrY3aziDVgAzWZQQs9HeBwSyWZlai/m9I7zKr
QI5z6LDsDHDvCni/3KUxvL1clo9jwOdnVYD/ZH/Eycvur037jnYIbzPy94P+Kb+8knC1hk/IUvHQ
ZMDOrGk/8A4juw5YncqAEE7Fg3NobGcj95Df1yToo+sqlMfq9G1BjXn0ZqXBUX55043IxPgBJK4B
vV2RS57bKpQfJ49Lfq0mfw5YK/Xb+YzWOcTMtuS7E1+HS44pJNAF+ecOQL08PfLnyVP4z08NOCoT
CWBM3KxdmUxYjOBIrCHD3tF+71ugVCXbejJgi1eGclnuU5Pv1913nWmLXdcnnV177Orl7mmsH3Tw
NBEfB08Ma134L8SxiFC0ibeXm2L+XPf+Ue7SDGm4jsxQdCyujOJDfhTwJkXUdAm6L133Lmog57xH
7hPUt8V6J/eQx1TVv5Lbfw4qZqM8AtSgV/Kr+IobQfVHxeQ56w31dfLjXDEe+RirkxiY5VuwHqnd
YPSS7dyqPpcwpmuSWH5V3c8mgcUuXk8DmtewyrJNNXZtOJlkOmIr/fQYbFs8VZmA2rJqbnNIAA7S
3eNlJyUIzZB90t0+aTO3awmVb03Kpzgzg2u91I8jGXMTE53EzXTuJWLResWt6CfDTRZF8wE5wieE
lOM8k80GDZjuqxw/CuFgd97hLdZm5zbGPDcRdDYmtWHFeznNJQl3707JIOyWG3Uqb+kkCZbJpIjd
Ptl1T9lQ6eFz28NISu2+ohAUqW+ZXFlx9UhVx1O0+qh1Bkg0jHEINxSnvp4e5L8yaM1dI2ViUgrW
IxoygbXup73h9WSw6ES2IqHmKZrwofI+tGAAzuEs34eoQxzrEKLWUyLfKyM2x0JuYHXes7Vmr2BQ
/K2Lb07BhEEk9BDN2+IMj7mEjK0OQXbXJNtkLfQZ9sQ0Tr/C/ce5WmSH1WUYesYtQWO3Yezpx/qT
Cnf7NtF0rYaDh1U4EElN5ishUnK2SxImnU0+JrWOi2anx6CD4EaMlduboPBSAlsYqUTIivomxr+E
oiBSZvqAggIK+IfdpTAXY2aPpuD4q181bKaws4pX9BM7XcO90SW5fyU646iXJJBwZwBlEe3aofle
NUZ1FjbWQ1GTAh2y9ytVafTvUCTtUX9sCmLaJNPeopqCr7UF8ySTFNg0p8fWYq6jkpOMnY+VR+yg
Sgh0m+j6sPTAOiEayMQWdMMBQZVFLAfLhSVoztO13hT2VQMJqQsIRiwitVC2ksyEUnFWIfziqqw5
TKW8woUcd5pGoP+b9ukMGE6PiGXje1NshYHuragf44hBqrrRfQ/P9LFyd50RODt7xl2yZCazeFN6
qHqSflXZgPSTeedR3vKN5lGvKxxMxNuzuzjW1aJxVccJ39KccaPm+8fKWcSNx2iJtIpzp3unoNZe
1mj+SP3V2KVBtldf3ULGwy9GS3ezWSXbyY6rK53xtVO1W+QMiEhmq779yVRQzis9dIw8rMjcpBys
qm6yNRVhH/vXZcp9IXT3pZh9zOgFgdOxcPZTwLhlTe+iul4O6cI7vczZOjojKhRhT5ZUZgjaaJxT
hlkzlJLhUDntU1kRak4E6n5ziU6WDVgCS1/cIaic+O5EtY93YPDozt26r4ykOoj5gxFnDVRqMQ9o
Gq6HHorlbP6lGyQnElGcmQc6W4hG+X4U1b2V1B/ku5MNypsAsigQ66i9H/vkbLjZp1/cBAFDo7bo
bOp8iTrLZyHCJAIBxPyM1mXcNpggkXzAdGliEvGf7J3HkuNIlq5fZWz26IF24JrdDTWDDIaWG1hk
RhBaazz9/dyzxqyn+1qPzX5WXZVZHYIk3M/5paF3Z5+4nhCccIpQb+V4RF0p6ftDp0pCUamk8pKf
hyGPqMr40x2tW4N5X2RIRLqR8Yg6JzrC+CgB20R+RE2NZI9td4TqopQmIeyo90hsgS5SpEGTwcsx
fnymDEzrQKoa5L8RCnbvLM4jcVF7yB6IGx7gvjIvXU98UMICV1DbB+VIMNJ5cOst18GOdGc4n5Eu
3kDACJQ9hVAlEvP7SSeCu/GGzYKgf11YTGXym4ww0UVgvGVV+dlmDtXe6ICkyourg+kRsmwhGi2P
eYBzl49Z5tGil+s/kj9Twpxl4Bzmm54cC90EWPFtOJOqyNsj7IiKn/isbMeKs6fdzkDS6p3qJP00
jfzeqvgs4OX70Eb6k1tIbbNPxC4bBc/ztI26Xt84ARd+t/j9mYqxy6RPb1HYfhCHxoY5oOSJI4fc
NKmRQYTybCxgRAW/YTNVZOFFVkqybsiVHSKs9MP4G4EYjacJgYshEJkWujwIPZoItxkPY5/hFK4z
/5xr3q5yzLOdDo8L1DfQIR8Qd2BZj+WbZAcFYwSWIjr8CFEtraeq9aV+f97EZT+tiNj0MRg62dF3
7TurdD4Tl+72vv2lJ3DI1sIMUOjdOh54C3xigupwbRD7qmjGmsKIKMBiEvXDuEHT09EsR4zV4Emd
lqSZ+obtwe69nYCTyiHniB19TSd/nzi8co2A0xbdtUi85z/iqbH9KqqrNj7E5REP7SnNpC5WUn5Z
7N4upkFeNB9zvB6InyOx6Wh2XEfVgKCmbRCNhMWnZOxcSbJP2ICJTI2vkhR0veq1Ncen1CCiVe4b
w8ynFyCYzLbKpfy0eSyoWdY1Yn8Vd9ajEqlK/70hZXecOIDKBO6z9kkkdYwq3AxZ8qe+5ff0f8Kf
8v+jqlY1Hv9VVW24FImYSKuFR3MIXSN/L/luTB40NLDdIajQUMy9IkVhfj0vocemcJ4WxKGHvAVG
tGk2TxZ/rbQLmMzpAdVg3aU8Su84+CYudqlVqslKo160vKfgKSPyg7Eo8MVR/RtZvbxLaOB4TbDJ
hATbR517O1tsOFiSkqxnfxugI31J4NXSLeKPFBzyuv1rQbTzz3LyP7+2JRyD393/h34TZFxENiR1
d2BNO2QcHNNi3PoC8ajG1bxamtu0upbz5G1Mw3FWtWdYFIlKzUWZ8ECwyaEKYFwp0d/NUuYToQTY
wiyR3ye+6lYOYItPgfuA4MSjfZNXT92iAGzrFEHBkHGtmVH+NDQ0TfMFkRrEVzk2RfJzmkop8mTx
fvzR2kuBQ1EABQX1fM+U9YETzEPyUH7mLs3SSCuPWJLiQxqdqp86Xu4ajRimf/2iWf4/yd8Nl1/U
tFzP8SF3/+FF84SXikGz2oMWW7LmO3he4CiFHIkUlzs1T50JLabElEoeAetyLG3gOHm1sLCcRelj
lXW0l6HQLiE1w0ocs4yMXsvC4SFI5mSNy05p1/LKuXyEIj16ACb9+KNms62XwYTHXViRpLghHOPD
kjYP3TBxqUZHImzDCFBaPoH/+tcX//yZsRwODVwYHkrGf7IgEFmTmn4ctgddb006rDZa4BHvEHFN
5FoIv4UzXonpdZPy+JYcfyXS0yzeyjiXInCpJg/m4M6plrNFfj+H32FxOery4dhWSCzVwDDVFECj
NCjlpRLa+efs8coUvv9cZDnf0ABuQQPB+aOdgnyEI/KXP9Ihh6R0hsjkmhGtuSKZbDsK0lJCDyVV
MqHwyCZsScUBZ5nSISWjTbJBWx1dj2BOV95tdmT49C7bx1IKsUhertZGBg1kAR/FrODEH6D+TD/1
AO1ROL+kSBMW0br4AbhdoatIknOIlVWDspn4G3TcAGD2sUaJtfnX7wiNjvIj918PMEHsEWYa3fMt
V+j/EDDk9JpVZfPYHJIy54RkWN13HsW0po1mpxgv7uLSv90JrtK6v3Hd2tw0Q3TlTq56hM1mF77M
8sNXSZ1VURenyM9vPapt1iTtMQ3FxVtDI7dfwF/9OZRa42i75OAOdbLVDPNLH5dvEYefaM92Yxs/
m3529VIOjlx7AmfhQm1MOBRUZWlDL3hbitvE7j8X4rK3cx3wfrgftdRx2gHYkDZE8Taas20utJeg
I887r/rxzhfTtlu6k1Z3+i4dzI3XFM6pMEbn5CB3TVMrPzTQJBFfmnrkiZqloeFPCuNI/dcmzuu7
FqzuYBH6x+DV4k4tW2IJerSzm2oEbszIbudow7xRfkoNvqhdwE4OPKkMU3I2q0OB7ljf8sQnEx+P
MEOa22TXzA93ncfZ5NhMgUpJpf7eZJCzGu1BH8JrgStXS6xVYbbfaqAM8+re1WAwm6KnwEg+GVK4
1QjneQmas9yLwyp+F0lz9MvghZPyU66mbNHWepbYEJGM76PvvAd6tUkdSqVJX8U64jd7YMhzvTBx
+RozAmkBq3ApP6QwiIl/bWsRY5qTXu1heqjz/GTqkcuSiIY+tpjCF/97LsJXqosPSqnaRV9l2P/S
TPm1InYIwrtFgSXCwQ3KuqltB2oW+SsYO6ritlrKJhrXxblxxXOqoeCVqi45cVKraUoxSEZNcXb2
sujo0fUX4BG0mIF7uXcUAw+dnvfskU19iNGQeoAIIgLqkAI6O4J2SulAtQt+XLPNlx3cE9p7u3ru
DfT8NfXQnlyFmWS3LcLIXdtbD15QvhNSjeVg4ZvrXf0a1+a7esCjpoo2TjE9RMmAAqAKMcCQbFgl
UyBtoga8ipRrOxtCYN9I1bp3LI3Dhr1n5YzJ3mEn97SGUS5n/DOIFtsaQn+c6vKxisv7WfomOqjk
jvXYb7n89SCjldgOnjXA801gGOvGohdWrd2dBnAyGEABC+O9IeWPpcb/MZmOUTye+/ALpF+jjICP
bRSdDKPh9oAzyizvVLko/JPOik+EaBOsUiGSKIr3MccV7WFkS0eIa5jxlz4tafBGnubQ7TiSaXyf
mONxnr3xQJoNQI/IqTonWnyHIQ3Iok8fy2LgPtF9Z09gy73DbnnEIZ5tMFdCAHrjGQPuL4de2CfS
PlIrHc5ahBdswcTSiRcvqjmOmlzHGADiFKP31CMK4wXFMFVXAMh2sb0ropbqF9Matmzo3ibFWNH3
BHN3mLnJJSZe1J8kStqxqdoQd50U9iDSLA6iJWtdqpM6bD1zvEp4J7YUMATYhD1CbiiCTLXihi4h
d9NMurWatOXWBDXfR1QXRoR+HPNuNm8Wn7b1wk63WGDutd5QJZLLOl/S/WIvOoKu94oqLy5vGcXj
tNfJ5E8dDYyhNA3rBkmadSNE+9c/QRsaKZkfmqk/LIZr7pCvHSrdMjeRaz27frngGn8d69gFX0KK
Ms61kzPB848dZFDfxXtiBCb0imSRm6I5IXmYDnVAllwsErKWl6v6l1b+ifonHHWQoI2NzLaYky33
uIMA0LtdEK8fbFv4p4BW7L1XWG9x7afnKZyorF0odDBygsRlIXzYlrc9+8+hHJdLKERyyJKMftWM
zjTCqHNS5QttXQ5xtQZGdE7RYN4jonP26qdUP4UliI8vrPZK0Qga+LJoED/EUCrebKwD1tB1OVrO
PveGvRnO0dHNqEDoatoZg8Rf03+OZrOMT4Wud4dKVs4bkIdby0DH26IQPHn5a90jrzNJaEtF454q
OYQERomebmqnPWazBzvs6Jp3vD0pU7AbzJ0QLdOrn+i7JZ43k2l+WyOZPElvNicyY5rTFBm/a8Tp
u3wqe8pGyfFCIRPuCO3ephM5vcKmK9wFJTyNpgyTCqENOYufgtB7pQA7xmSnI2chu3nI3XUvQ/vp
bzuN84PTzZei5XGJfOPeJG/ZAzFBP6i1yWF6CguSY7z4ZuEHIFK4ABgKKEHICO0iJPom7Odur+cu
NGwtA3EcmYzUUwwyLJAoxMIa9yq1DIF9ckzKAO0xzgUwQpmZxFpIMV9843FSc/EQuKW+RoiUF8+8
RS256GK2vOgSoxDfmNKjwjIWk2EPGdeSaCMVwGmLE6UsO5RZWrFu2hBYXUQHZeGiaw8EOB2uVOGB
T2mkf8tTiwaOcYO8+juL3Bc7X17UdJEPdH7Dk+1HEzov7Nr3IUTt6EH3oeSmKI44/HSZuo0u/QxO
CdCe2B0oz1ZJo7NpivcRhqrZKXdjk/6aw/Ck5NmFmblrwSANXdfwMGJaG13tgj5qp35KJZiWENES
5PdTtEHUeGNExsWwa0QmzOtL70N/tc9qTmpmro8xzPdEoBGAEPjNWiPVTYqdDQDvNbXGD/L6VBpy
zC+o+hvOfn6LBJTicQlAf/OWVH8pDdaRnTOmN89LnX9KPaxUn7sWCnSMTVCJsly5+owxQQblUirU
nJhpgpYaRmmXr1SNSHPK7NwGTJcdJkSS/6J1Va/TOrtJwBVXfc/36ZA+pzWiM62vWa34E2WSWcJK
X9Epg7Z/iNjcRbwTGRhBno57ox+fly4ejuT9kI9jRbdNNpY7Kl6VZ0sJhKcGG0Gjs4sO6Oy3osZZ
hpDyalEru8I8h5/MYr+tp8VbxS4ZiR3O14QUXJ558zBp9aXR/efQWeAqzXu2W7wh7vhMJdo5z+Ir
wcw8q1BQvfacTiAOrot3oJk/KXKWyff11pzrewoUDsXsYjRxDmqBFlJt3LfiDrXE3Zi31m5oUXER
wHzMFJom/YC+dqQ15l7PwG/ykMDpju6qnqQSn1jhzHrKJKBZSXeNloDH6LV/GqOeocU6Oya6KTb9
ocX5wv/GI1jlLIqA4JCJTu463dWUNIAa31iBlULIYMkIg58houpXfSKWyAKLZIxcJWZ1YYgeVwps
mQL2EzFkb8Lv9kncvGNNO4bwK/iK03GjJyNOIn7o9pj3yFXsiemJpPxh7WIYsHrySQjY+2w1eskz
7U19g9AJEPRwPljFRGM9tQjStGNzPnDa1m9y9lT4QWAzidROuJHzeVs3TynUtezJwR0FaJMkrPWR
Vp7jRqvW3iges9m61Fp3GwtU0OT6ppu28UkwjxHVwt+6Pi+dr1cYZxLarVwPgTy4ZO88jw4xQOH0
phvooU3BA9KNvD2hE5voEPgPCaKhTXsW34Bb6PlHaQLLS/kOuT/e4JfbwY39cyetqMRw8M11ix/N
hqdTK6LGl/BFdOsN4bcW3pZ4zkGrX3QruJITn6KbTPcl9p3NJKh3wYJ5Pxb8rAF5v7BHolvbQ3lH
J+GG0wery0TnlRb+MgpeQzmlcmFv3Vl8LmP9eShn/0PP8yuZ8cDoPLfkjD+4Xk7ZVvWTBunRkABI
DvKLr1c/pnPzPYCcWvJnnJh/K9Enm8RfCI3UfJRD5JytckI1aG6uiBOmX4kMD51F4zBqPDp+YDsb
TRs30WBhbqTgYe9EqHWtKbkqRMRD6RBqAV3dAIEbG9Jd/bEWzatgMJ681PvyKO4Gg9rKeSmiHF4f
KIdCa8UrIK1DZfhZ0C+4XcjMB9Q7pdL9/ucsC3mj6cf69Kf0ywujnyJya9DoCid1X2wCspF3k7Gb
IzZ5ROIchy2+iRk21BoZqq19VfYsONJz12pIGgdKNqRpRe7jciVxZtZrZjK+SRqta/QzczmzKkh/
fWJ9xemMYVA6PNR+VEXc2mFEx0BJ0JsY/GdlnFIODEN+qOpZeymosi+wUysATuHWprx/RIsppRtx
3xCogK40xPLL4JdLPRXlGET086CmAJGHfjKw2VMSrwgA5c/R8TmuAtRfpCYhpZVbh21667jdURzf
uJS6ycl+MDQb7/OD61/6pdvnpVmsaIvJjnFrIMZyPVicOCNRNyq4Wl562+XNcE6JTXKoTbOI1Yps
l7gu+xjCf0y62mVY3MeuKoK1I11lWjeAelu/Z3nKpuygY0cUmNYgPGdfw0/mVjxExcGedlWEpFWP
XbG1rY3Z8S4qR6wez9xEhb/FTjtlRktqIYt+PrLtqR/BTjhxx6D+sCMdfzoPtzbZd+1UcLtyIiXE
alLohWtfANDqLcNBOtrbOpjvjdlAgIHrol/84mhVuiC/GyMRZo0bZRAdw4Pt9KxG3Qarp1bcKYJT
LbnmgG/PEudeS+HZQd+bvPywOm0XlsulHXlQles2EPCVTj31O+tX70/PvtZOm87GoBZPhX1M9JHJ
xP0usUHsulycqwIB7SwA8qtZt45l8MsuI7AHncz7MDiomI651+Zb037NQoqi8nHAWCIRHye08fzR
F3MGm74RPt6DiSO0mcdrmWroP0XKQ1cm6yy7T6gCSj2mplJaDJVnWTlPoqU+cqI9+3b9oSi3eeau
87r5Y/GNc6IvD4MMykMKDzDmp1KlUGxqP/lQjjecotyrUf+LyKa7Cd32WIrnrp5eKVDfitR9HoPh
tikpdpL7K1V6OaoxPFsy1yEItZLeEggZSTe7NWZZfni1T2o6eQ2jFiarqEyBfOISwXm9wnHg/7n5
kqq5b3vYY9jMnXQgqqcrteadXbcnrzCRLqUvdsivUib10e/R0AXdKpPjHY3Y5lY9crlkZBSpIYmi
fvglXKMEAdfrfTa/Zja7e8eHy0pI09e/i57nUtOi3eByctJa+hlK5NgTaF11H9mHvJK9NPylUYqk
KMw/lLTR0P4j1q70RPWLdg4050kxveo9RGoBV58AOjeQ+U3VHHsBN9GKZ4gmbhY5I5U6J1PvYZdD
f32cpjxZSTKelNyfwR7eu2B8AA6DcEjDZBMdYpfHowLAUJ8GOk2rrXouFIagQbBA+fAFwSf3sy4e
5cyMaDPdKOZCEVid8xV43ZPyEvlYm1caokZnSchN8sIZIHF5pQ4SSUMQ0SnCJK1+VhvQcJVlJFOS
tr8KUyAoynDQKVHv9AfE7JgKFKg6LedQfiCrnt1ZztK9RZ4CO+hRa4p73zN5Rjh4jYzDt2Vmon8P
xQNqbwah6WDJG89D8omVO7uX85hVTpuc6BrpFyQbQmJfctIyGD3Vq5xE9tvI3OlNAD7Kqmi8iIWK
VmL44SVbjVuMCm2mHfKPT7MdXiXXF0foU5b6Ug3JXn0tR7K6SwWTmjT1M4v/tdCwRE8agbu883S8
YCzO5TnOqQ9st8/omlQY0ITqROHNU2ggOIWTkKwL+jN3rcuOwKCvKOmJr/XYLTtJYSI1g/PyeFvy
5h578zvxlYel9l+wPkBcgGWgqDdv0yx6V89QbRjjTkwNhhVREpw2b70Oh4nMqJGWOHcq+fh74b0y
0nrSgC/dvEL7zgApcDFRx1kBl3ryyfSG7BPgSF/Yg9VJ0UNoG/O0TRmUpsSUL8arojiWnFCCyn2a
o5f+x5npopls7p5AXCh3/SxYqVc+0AX5DNBLRXa1RPEZ5+N97M/YLUND8d+22NUW2mPln9Q8LlWz
4ubM2+I8yzABIluLXTXtbfwApc3eID+sc8xs30l0So4tcGTxhozTnXIVynkullEIVo79VToQlWzE
sfIdFb5AxjWkNvIp3JrawRLl2sUVtC3iANg44VMrHyxonxvaGR/MEL5M1+ZxZ2N2Hiv7YIXlVQkG
kNjDmVI2MVpht/lsGs1AUZ7fx0vPgBK6n3hhDvIl46R71/15J9eZWHpr7Ta/jwTTsSS/5amXVP0W
tX/BchRaq3HKviUGOfbMkMrBzf3xGpKlQ5IDn2svxRqs4/WRc3oF9NvjE10C50gAebxWv0I0TMDe
5BDWZeSiC39SDIb6bE5e8KxyLVJs1tyRqH+78FCSCZBWOu09jvnpz6xLGc9VXIKne+HyOGkQZ7XJ
y60Cg1hDKhO/athqLmJgPC02bnNWiJoe+vpxztyajZflr+dt8Sv8sT3RhhpGYj4WaljBCXVP9wg+
2ugqX1H53SKrYSOTjo7W1P9g0rltkmO3VCvHSc8FCPLiFHQlSZhfZzE1NkWTf/dZfCsnpyVlRGO2
3WVJjKu44LMDrfKqG8AwAR7R3BhH4rff6h4DrgDocOUg4Zg2NbHhclJnRit96QQSQhnjn1zhYzkF
zbQDFt/y47LoQab/scUz2Uy9YHX2wHINEpYaF5i0nJZ5zbSRYqlg2w3zjUy+ACaC3pEOBzL6fnQI
D7J//bU5cJDkV6SjgLuBOPaGD57CBmZLw61DVw9asgQPSLqgxhh+08yzlx93dSamScy365Od4kNc
Hdd/JqCUGMHUmKlHHlJ+57dXYoHo83NiR9Ha84rgBk6Tmj3N3UgMXEUWeLGzY4+6qKgCQ5rioxmU
t3QwS+XMkOr5iSyBgQOYd5VnubWlm+ksZy9bwIdW4XKZqCpYt3GDik+8kFtZIeN+UWCCwjG0lsrg
fjCfVDhGk82obdMWtSd+oCHlGKUxjR3aEjdRVj5YEZ+chcvGpRJi1z4vNlc3/cDgTF6PXeM62wQg
pRrW09pxniIY8FWhLYep4zNQFFzsuj8YuzI99DLmJRcl9VI2GSTu/OWNP8qlHlD11xo+r3kPVuOx
pDpVfI5w6nrewFVAQc7eH816LYUBHRsRMHy1zgYOePp0zlPEOWQFNdd13EEq3ERGD49W0Bz2tOgC
9HFg3J3G6rXjSJbISl6CxxjVoWYzEj6iP8TDV7VAd0v7RA/N6zDSCEvfwDpNs3ivMpYC6BIN1nbs
rc00ThHrOeLbkQVDuOlPWpXHOdMZAV0aZIWU+kqgHnXZxxznXyYlkSiJiF8YF52zDsmWKRBnaJh0
4nprVwi5xsw9xaQpIqmzH3Kp+MjG4VI3tCLPZnyxPTRYDSVTFCbBElQhw7vDUwk4ux24WsLZtVfZ
AvpWg5JudD/YKMlF53psnk54dhlS1rXPeRwsP4LBFm0OrpdCUE/6h3Vd8ve8xo3hNKQANYKvNyXO
hicUYVfqbpV4KHLR0s0h62kb8PSTGv8+ObKZqbpvjeEroduoj/mRRfNJkxMFr0hyaSMMr5ITU8k7
sQsBUjt8Uc3WrpqtbxWAwltdM5W8qXCVOK1vtXJ4kvdmjQYd4L4/kVCFjVyu8AnskDB4zNsw+132
b+oIVedZkXzGLkuBVaGltN8yP94HMfiAO0z1amqaWwH3umPN/9QiZ2vk1UNU/wxe/1XV8OpewnuW
mYxsMaq69SQwYFrpubWlOImDRkWFMIxXK9L8wF8/5XZXhP7Bi+nXRahjFS4gT7ivl7M5RDIeoAWv
Qb+8syv/pFEJmxvpLxXKkWuccLmEpvEQ0EoKZElO87NP7DYjBRMYSfsbiX4JQgGUpmNcopvRi99R
HALuTSsFc1ZQPfQAe3t/EPFBBUMppRf1xVbIPaCEA5L8S11EtF6Y/iB5YjIK+mBl1+mPChZyXG4U
v7Q23MBvfWL/JG32IgOM5LWplwkmjbL59sr2FhHlt6LrUPvt57Z6WzzmIFJ3KrJdZG4DKKfUDA0d
assWZjeSDx+R/s9YNI+KADYEjB0Azcr2/XuyAO8C5H5bTBkctbTOEE77JNenaWK8LwlkgpIEzBuE
TLBiOsylxK+381s39c31Umg/Chw2XWknngbgqX4NQ4KQ1eF9N1qU8EXjobGW4TpDiE4Gfg5TUb8b
EL+t1YcUYpQy5cFd5y2prRDxj32Eela++ny40fVAQOZddQYmPEutEu6Fg5r91O5GO3ucB9vFg9PM
3NjBMyLwfzUIHxFmWwQ0IdGN90Rv77vEfTNMjmTUpr8iKamNjIb8fBOKlDnEarxHj532Jh6qt87w
6g30ztp3uwtaM4TwMkpMbmmTjETC72ev7PhDKqWHPCM6QAP8lPB62T63MtpUrTedTBpTNGrfm9+O
TTNr73xnzoSjUMZJyM1GoqMxNyAh6MbamgS2RFa2jL8W0j4rpSA20pBk8O7mXr+NygWpgMV+Zjv1
DWmdHKOF+JIPRJIjTTPx1cgpWgng0pZJSyzxR32XNCwUufxFIzkBdP2ddnCbvNgGExXsntE+qPyu
dOG6jr0dunmPDdAkuw+6desiDW9LK+JZDrRdMWOcViGQlayMNN1niY4vpfgutOZLJlrJnRHi4wVP
y4GGr3uZKVLGznkB9ABEZmacbNhT/4nY0ndchPgwOck57jhX7vNFf1bZh5n88X3tPOmavq3p59y0
Mo2OJJF8H9CzUrYnQMwvhbIYEydH1JJ7rjcvJTg/xtMYGWBsbeRLOC9pxY88PHpSzFNSzw6BggiG
VcvKitdMV6y6klDKxVM9uYtM15M7mMKewChuLKaXzM5/WxI/la+yVy23eeXdiAq6bnF/52ONTQaJ
rp5fZ5l5JOxvM54e5NtjOW5K2+t2AnyADKCARL4bGiATnA3tZlPPe2rXj1j4uNCh8eRfm4xoEy6N
VS0nK/kyq4lYwulqv54ED71KK5L/9Uw6HGpxRma1AXbEK+A8Tk+zPCjkDY7nKO1I3uunBJFERen4
rEnfJsi2pW2dnH2YreETX/KHQ60ekJXLwE1ODa/EIkdtT8L3ZF3eudRnK5Xn0qO4bmrvUd0kAyof
4o50Rnn4/aRiEuEj+uESWJgv+Y0dhGS2cUT1t2nRf8izRt39TrBcLIRHW3Si9ryTUWw9cpyVGcbX
gByMlaPHJ6Mi2zAuqveufJot51klSMmh17WWz6zwTzjwZPygFa+WMHzrLnobfVSa9V092LvULp1N
U/GGyqlCXTaahxt0nndIIr1AjqoSvTAvLWEJK3pDjkkxHrFJ3SHRf20p81zhrn8uxscoh0nGEvFc
m6YFkZhwdKWfar7VClujrHoVt85L2dDloVAHwwAMcBycjWZo/VFB/m/93H+TaGzYnofg8z/+MyN4
89V9/duPykK+fOU///ffj8V3/FV8/X2g8V//n78CjT37b6Q4SFUcc5eOIg751V+Bxp73N93XhW3r
huc4f/7qr0Rj+ueE4/NUCbZC27U9gob/s39O/E3wF0gLLd/zTUd4/5NEY8u3ZWbx3+vDkCsaHl/O
dyw4GNP8B31Yb2LNXUCZjjM3nN3vM65WGK84vwtmGafn6/C6vbgQEhpvKZHHZjQTYjcb+QNLvkkc
nL0HhYSR0BFuaF1BOMeYob/jI9s2X12ba4Q1mb9cZmbKyOlddU37ZiCWohZYB8lijNEIed2pLGHt
s7yfEGiU1F7TF45BJpbBswVHVdseOzruOVnPerrsq94aTvPITYqaB46jhsIQRS+hiLOfkQkTYWoc
Zh9guhylv1a/RbFpbjQTdL+uk1+zibVGszGPtqiKC6gw7Eb9owaG3kifi2Cr2AS5g1dXcoOW5SGu
x8gSgbLNjvgsNZpf5xxQu2qyU60Rt2x59b4MRy6EgENvMMpbo902DeVV5MJ/M4N9JBkdf7kOXr9U
1+HN140dKFp26qVmlgnR35hMrX6Si/0sGRJXo4k7CPFk2hPdz4PhHLDEbDN/tOijoNIYy+xRH76i
3v9JGexrU8CbpvuhMO70MKPplYzhxR7rVwfzGzFINC130W1gTN3FTiAzKX1fx3F0j0I925ql/Su0
o+4usl1HbgQ194P+pD3lkRESE0u4vUXxTyPDWbzI2M5m4V/8YNIf6v6adHe+aYZv44TlMB8xqhLK
9ru3hbgZ3Z5A2o7WNXQeF5q89/kiHudYdo/ntnsHyZsmfMPBSDZumo3bdhHhfZt1AuGN9qgxQK/r
Mv12a5i8gXrute/49TrRxnAfi/yxHEr6fAwDF1acWKuE/QhuxnpAYFpCkhPXPFTZ74BoUQjxigCW
DGpqRPXXCq0lUFl7iYtg6xeN9RBFsgh8yOddPIfFaXD5oYua8JhX4grdo5nNjyRPGRurHNtjIIj1
Nd3qbExyxuP606y6X02tQxLUPJ5mUoouhW/4JFrM/bbT3acxLas3dKKAURsvC/tNxZC3C2QP2xDa
ZI12GaYJarQX0WdwTphnSiy+nUYyVEVN+4LhMJjC8Wi2LQOiaAmOddyD688wBmlR72I0dg4IXiEb
aqOcwmu6Yi+u8ylGe3ruB5SaQYMKMDRJW8Dw5/WavplNbd+GJFvmZX0nPNbIqUCO35MfxgQjzkaZ
7hwMHsT5sD+NlFaeY739Ig/rrW9neiyYRuiI/mT2uSPIBtMigZWkGleP9Mk656x+ECOoR5pEvRRy
oAwcaNoYxE8axiq9eRMsg7k3bGERpwmyn0W7tJ0j6gXy31qaMh1r876YmoPJ+701e/qbNNYoy2kc
Zo91XCDiSauBEdMgv8ZIiE+b7WXjjnN5cnr3Hot5dCi5nVniOnc3xutR5sIudfeezPUp6Ul4ylpi
Gb3lNw1K9ibu3dswqWgnn6pqN4bdQ+/0PymFtmvNJJgcccBGOIAigehJFMGQnLnCfqxvkdKf7a4k
mwyr42oBflt1Z2LCLqGhb4pwvnRkT22K1Nnp+XJIRQCpXi4pHnQOINsJva3hLZDHya1mmdHacqto
mw39jaHrOHQNCuC0HNldP54NPh3HqZjoEcMGxyhOTl5RP0SY2sBqgc96Qpx6x7q1M4722Ldov02i
DUkjj3olPhy5IIaoO0ftLTP7eIeQ702zTXvlUAi4xvlWrJfUftB8Imo6aw7fU7q9aIwjsrQrOCPc
8jnS/fdonJxtYQyIJszB209N/YVq/TLE0Yjus3z15koc2gFpc5QWh2aMf4yyHB98H6GovXjP+aAF
O1vrvKeSHTsEtd5bZXgfLP3jFOeEobrEExlNN974nONGX1BAOOFShVRd+d41NGJ0mGb/UnW5/eDE
P143dXtXZnKMTr1NtIlYBrt/X1A4tYv7Thz3balnj9qkP6If+bZZeMkwzoG0yZ1DfCM7RvuO5vs7
QypdDFwXYTWFa5Oa7q3nTSXGmn246OkuMS3iOy9Imqu73hAvRWQstyw5dGVXkba36o9Ct+NTYmhn
K/W1XVouX1OdVPvFiH6spZzOibgaS+geM/9YaGQ/eS5GvgoENDH6B2GRplsvd1aQLI92wBlqpsG2
n3qTVyEhpJlysFXdxuU+Hp27xKdz3REzqEGWjdgzvHZLarBFANGaTfspJF3F1HT9jqBi1AJOTk9B
TxZBTxhtBPlyBl79CuwiuUmr9BUd+XjxK6QnpEKunGqqHvMJ70RKHIltcxq4rPheHDq3TV08jCb0
St6SNtP7EIp4drJtq1c/VE3q5yZFw2DF+P2IUvxyG7e5mZ0EQYGZ3NYBmyXdVf3eQctJB3SIQjVo
MeVbJMAHfnmy9PHXYjkXPam1V8tttr3t/yJHG7F37Tl7hD60Ef4/9s5jyXEtSdOvMtbrQRm0WPQG
gqAmQ4sNLCIyA1prPP184K2uvJVdXXdmP2ZpkZQACBz48eP+C3hjMJmLq6Dpeylkvo2t5Uc69J/J
3Kt+u7YiEBSbDwSlfYJceABX91CY2sOcWBMcBfDRas9U0S8Sitdd/SimpDhCrg+QbBevkljyT4g9
uHKxPNZ0/LyefliVMxcC7tSxXUevOpQeo4qChTXng9tVU3JqKG0kuqDvpgbDtCiJZqdisUz3qsvd
SfqWpwZhn0o/GZ24DXvUT2f6VdHSITKYM0HjxLRI8zZVQvxkKp3sSxENP+mZSMMIgETWmZcC6Q9H
ml/bhiX1CmBKkFY+aW3k5uRPB5wpruHMWgVbNPXcDdm8Mwb5I6hbSG1Gb5zCQYxokwiSTxPbQnij
+wH4ZjrWaF4CeYcUq/FLkseytqA5UCOajL7clFL5pKv1+4qx3aYULGhy0tnpLAAbXfYQd43iEg1N
CWhVJeQvUVyrG2OoUFjOqk00AG6EikfMribBk4XlM26j0pGS4kwPm3qI1kmOFKvPUKjljVzF5G8Q
SZtniFSB4EOtBcbaQauQKkndmHis2smQecgZLjbc869opM8rk+nZGVhNFpOhWxk5Eb7Cf65Kax8E
AHWmRXoT+q4liWsIbGmIWFKGVMssh44V0zfrUFcLJOKaVLOOBvRU9oN4yaZ6k5UKcLZe73eYNOCk
V8hEWiASoUAOUi7Js6nU4iXJT5FgPcT4ju+UmCYDvT1PrcEJLe0hT0xo8XO8UioHQI/YD1nz80Kg
n7SSRKkcN2ZmbgZJYjErJDKu8YmwMaH5oD5c77qmlnddQKUmr86pKr7fbHxnsnwK5KMFLlKP50MQ
abU/CeI+NYoHKG7lZioQJ7UV6nV7Y8aR05LBLXqIK1AyyKMfoIBwM8waFJX74DFWo8eYlbE9D83g
ZmGKaoGpNqXXlVFECzOGL7L+0Uq8cTcYiv79+e1Fcmxplzb3ykgL325W4956dajju4kXGvxemOUK
rQAVfJU5Ytt4e7uI4W9ovXipeyi5zCL1/vboXz39V69Ng2xAjo0N5E35btagx1zl2G79j1u5fS6o
JWra+tTTle2FlVnH3m9/tHRVr/z1vCOHdzEgWew/vfOnh7dP3rYZUjKAF9cgpf+PrQkCAN8wRDxH
NEmm/tju/+2vlEIYyVo16g63AE4NGEz+2tsfv+C2Kdr9DG9FQK3nHycRopVOvzg1nVbF9dMCYFej
+4QSwjoUGkrJ9u2Nch0Bt0c0GUGRBExnv95oGsKNsY6yTA1gXHRdB7Dj5nb7y6T4prwZJMWhJJmH
8c5FX0Pdn/7cXrMUkLZhkeJkWySL3/XZVv6HnGaagVXEC6UjR5ezhVZIHW2yHM+I9YJGyEY53epY
ZeVTDv2UptDt0W+vqaq5FZOh92eDvOUg05TwVavYqzPi7aNWzSgXIkp50xqV4WSxH/piOP+Cv4ry
VRY/7pFZCQGLrvv59Wde91iOmH7/eg31uE1mLJp/k7KkuVHswwV3zWBMjzd/51+vD8OEUVkpH28m
yj2UaWYb9nn7EpIp95FUlBsLQg5gibDG7uz2zipQqsjQln6Jo94e/fZUnvEFW9QDI/p4E2RdjyCD
/+zfjFB/WaKaqwfw7SlsXRnoYxK7N9vbX46ot6d/vMa4c4Pe9tPddd4s+2sZ29cEDZC82wvq5kW0
bD+jZNviqeCNG7rItnF6mfZQpXfzhsquq/nI9bbGdkTwQ9tcl/3LuPE7j+YVYqNehTR8crQCT1p2
wYM/pPv8mJmOHzw0nnYHLmdz1G1kOFzgCLPt41znYgDuva07OxKc69K+po37kpjOcXLS3UthuC9I
V+qX+YsXepcdUtZ9AA27lD+kHBrSAze2nx9fgocO1hCJTkxnwXSWfbwjC77j2BDvYec+2yaEfbdu
YdeutF8ckLI2bKc6AsXkVtYDHBCcLUCWIgnRO+NrXJ/U4sJpWXK/Xa6l9sXpmVPRWxY0PF/hgK3a
X5cC8agl7hAP2det16HMPYMVhpGE6ohnzZd6uerGLggRFd6JMq288sy+g1PWhV5Gpj5exw2XRAo8
ZCuRM8nSLaYswzf9fmoWlJ6lyIEMZI4vHEd67E2fw1B7QLagDmzEj5gUdujsF+SLdqs49HbN0OMB
Ty11Uy07mux0QuPY7nJPvSCzII4HMCXInHIRSAl0i46R3X/BJJGp2SOBrG+l94Eub0+kcmgyBKHb
pA8jkoy14mCWFWeAR84k/+vOpjM6d1yF8nVRNwltjN5h75DiaZrHOx2lLyo6mSteFua1U499Srxj
WNhh7xSzh/0L1qaAIzzzwbzUMI0uWXBlxvL4T30pPdkn3sl36JBgSRQgAtP5KZKATvysXBQQ+w6q
Pomt3hcnWXJwr9yjMGjvcaUZH1lhUrIdzU/xS+y3KEGNph99itcMCPXoDj/B2BfvnJ18fg7uiYp4
Rpyz6KP3lk30OLhx6syf2/ZR3HiU1NtjuYubUyd4Vv6zKl1Z2KFKdJ862WeRn5JR3+TpM2StJoSp
WJ/E+9623NgFPv0dfJEsalyvxTlXp0g+dOfiKauOwu5b5capx7dhN2V3nbxFsCffaUQMbLIMnExY
gkaTWwcdEHzFJcXRsr3yPX0rHLldHpMPhgAIhY1o7FRpcROvfxjO+Y8qdppnKdmZYFYVp5o9rlPy
rFd3Vsv1qR6l3A/ru7Z44+sdDkDoN4BKubT41TQuV11ijZ170/QugIOdL4xHLlnvvCx78cvnzf6V
Wsm7lGyhDLB4h8jdegykbNkW31bmAk9q76UK9YwL+05mBqSbfXP5Kxjw3DeVQwlRrU4MrjByURtY
BxpX1nwoYGc98+PYJDdExIU12vtu9mp1HdF4Ysw4HbM2W06FOiA+YrPRAoLceFCFDcFglr8FJOy7
/oORDI9OljDcOUbhiUGZoVlKA1Td8GIPoKIqDma7z25nqUj3qflUV49W9dUrP6La8RHVrJtd2exw
WzAobDUbNhknR6H5xEFEZQOa+aA0m1w+DiT3QwaUQvKxtt5K/YcSXAeFFHDZ5fVdOtdYRtIifxMR
fECkXK5O5gOMoBrmITIh9pghWje+AE6nsrIbWItHks8movLHS0FX97ltvbAhEQM5RODiN9O2BLoD
8wQcjOLQJfsyJXvepCAil6v1bl64wqCmOa+D8xE75qWzz3F0r/nzF3cwNimEJ24TwgKk4o6q6za3
LiBxPpQ7EN7I3jqE8vS45ERPHnE5DB+dbW+N3cTYN4YS+/ABAn8RVycWRYi4Z0Td4lvjicehHGmW
sRLbyGRjCBtL+AN9IBwqPwg/Gwp17yuvEcW3L3GD0ZHdNlvwxxkimhv1Qb8YJ3o6jJO498E5EeiV
PYOQI5n28ysUwDPngLobVQx/UV97XMBDL7jMm1G2w0ciZ3zkwhX2wNky+icOQeXDGrrEHtbkr+a0
mTeImM9fRB9C6cS9hq6fybQYbKW95K8zB9J3yHo61Ro1i2eCZe+yuO+Bd9oJMDF+g+GjbaJfTGj6
e0a98KR2fvEtvJdM7sJm2HOxKOPIF13C/sbLd5ZBXmrnyfub+iCcfk6BJ35x6nqXowBYzZ3E7bhu
PnmhkkLY1eLdEnDnO7xLqL7tXsl99JXLI0jaD+Md/yFbeDLuOnt8BWf7btwx/XEdDZ8TFH2MXzzw
URBp1lkE1Al6vIijMA8zsYtc6HUmVHGVsaU9YgVAnmzGhlJcK5kReYFLxmS23C1cUYYWx1rYsZMf
WdgzHNBc4XIonC5SyXS3/mRH/Ppg5DFdYFxmd/v6yPxlXrhK1h1Xc2EmbjeLkx6Nu5ztMR/4L8Y7
y7Ajip30m10+TlBQfPEinIQnac9F4t9L8jw5X5wE/WFyuC6cJu3EGechv5+fxeBnCkVXlPtUO1Re
RAfUlu6YXjRk5crn7Fl+4DKWR6bn4ME4dR4jWiFG+VZCyOJcGSdmP+2Ouwxzx9BNPqLiIHP9HBnf
jnnLHhH9Dt1VZ5GDHi3GDIOFNSnfJFRSZ90QRdvXN75MjpIzpK38QKgMdwiLxUcuPMEneyYMSnvu
PPolR34ZMQBtI1c7vfErlHd+DdgH5lDOrGZ3Xits2JXx/ta0yHZ7AoYV7IoZi4AawoV2890cesZd
j7o3txHXBUKiuok+oM23zJM7pOlcoiSDlZ4PB2D4nOG8cZU74j/fmtZBqk+YEXjALeEEQltuPZbi
CwKf2yq4tl/c1oHhc1WKBfMnZ05JGzx2bZ0Q9YSD6HbCkW/OEOnNh3WUql4m+TID/aiIflDvKBpP
JAvqZrwiIMOak2wvvDdwX/LnZXqgfhBReO2fmDdBhpn1e4PQl6aNV04BTKVrMoNR8XvggLsBHx+v
gOG6W2v6jPoO5QWkBoGp0ls1GgSNT8K9QTFwi3Kso0l7tOOwqTsN1EqituVzTb9RB/2QRQhqKCzh
d50BmcCtRadqr00DU+exon2QyaaXSI52+jAfWKQDWLcJDdMa5GTJtpxxgjn7dJ3r1yL3EYWK30cu
vEg1wAmRbk+hXcfgP7tuB9r/uJ58CawbKdomHh9espzK4oa0CXBRD4T4ID/I0lHPL4Qog7LE+DXt
pZkKxloEqBw6Im9MpyObAWLsqEB9Gma1qfYwWEFWsXzWTrq1r7iINEQkP0Apuzhbk6cO6zAwy1OF
JR97egpbVF/Mc9Rs5vlKZi6OvlyeIoYrGTHUcVdUcD9ise2Rgyz34UkrPSU/RPlPk7X+M1Or8ZSw
omQAh57CfRq6tH7IadYBdlwp7uT6X4xZpnPybMYuYrKWO14bddO+DbODJn6HD5roIytWv879Ttzh
X0Ew77eJupmgiIMEQp/CPHc8vZvMs4QvK7gty9UVz/d9glzX3AvAjDaMtPKVeMUImEQH5LI4bXrU
v0mHQjeuTip8XQ+WGLYeRAHCyuwASZTkHU1BVhhkK5Mj/jARywTdJj6Ow4EDZsXB2PIRwWpZ7zC9
kruBsbaRNQetwdKABBj+X7+VzkjQkhtk5CkkwiMTlKOcpnkro5l6bL+m9jvHcFK4o7uHithy3+H3
9yi9Y3fo4eAaIBCK6ktzgHpjkhoTkFUU0iDCUmXPxOlaU5HukEA1Pq1GYsEfvdWy7iUfaAFiAJnF
1kOW7LXuOfX5YsgSdRPn9wskZ4q6u/wdqCNWCRDNksaLkK/vHISxs8OSXuI7wSO39DQGF5w01l8M
wK4B9xkfEQUSlFP7BlKMcc1EStba3etbWhawb3vBgSxxBlX4xS1XJrBWbOxD6C7D4gHJxP1Im4FE
zgKHvKPyNdnWC/WmmXp86CCZWX9130xTxsEqPFDrwolgwsWNVL9LT2UC6W0LMzw/jVhvuTQ72zuM
TRZw9IFd7+m00D2JNiIFRFKXXHAWRAYGT9U9cJ4N0CN4MJRrdXT0ECq3BWfCXg3lR+UqvgEDZQhN
3Mq5PfQ/gM/a11rwI3WTC5Rjf5jRtUM6un8e6XRr+0R4TRk2jTMpJ6E+8ArYsNU/y9bOc7EJFFcl
8iN4MwGsRB68c1p0g73W+qnrRKG3Hj/1yk/Kvck7dI8SyOIbyGlqf9dFF0v8oKHOT9GBrRbbkOxZ
d4G96qieOObjPZYUm+h8S0zQZ2dx9I7BA3DAe8QZ8p/h03xlwkMNB+0dFTU5KrsybiXhFkcWmVk3
F1Zj7WOikIb4goNjGEX6+15100PBNGgXL0K/QQQieAy2LLphX6GSBpdHz/ZiYoBGRN65He60+5bC
sIqJnZ933ElQatr63SD+1O8DDMwuZOUUuaT3wspccLT74E7PbeUHwov5c/COBAkVEbtBq/EhPFHf
1e4tRFCqTxNzqmJXofBLM/JBAh40IPxwkt6Do3Xf1ZJTdmbKsBy2STIyK3KZ1WEHFkc+BrjePEx7
4g9DwUDv1+ZaZ8q2No5ad25otDcH3D5i7RrCe85eUWYvo9mPojeFA6Cia4NSzFVglzqgg6PUOs0l
+1oUt78r3sb3VX82dpmBiZIHNNzc+Di7c2Bb+/bIrIxWKfKJzSf/RxeE+J+6K40YsOkYr1GM1oeL
NZyBPQSqq44OpIIQ8ZxTjjJN59VU2gAefBAxMCdKAMeP8A0coAsFiiSOdkSeyF+90EGbd3bwvmym
o3aMiG5edwwlIuGAF5kdfpj+KdwujyhYgMe3sKAKOSMIKxkuLArQC9D/vdjYI5xNrsx6z1mij1Yw
ryIFQrfaqU75bm2kDTGTydyrn0PTNU/6E0UWDxAfEAugwIx3XCg6xPNB62+w3ZUo3NFHtVAXtCvW
V9togxTAFLi6YDfZKQZTuUkRloCudhEOhznf0cbQ78JD7YdPcr/FBzH1EfvUKMxdiKbqG87F8DJs
ZZunnrJV3PzeQtk2OkaEMxctc+GgXWAsPMhEBdzzttOxhJodfig2dIUBiYJXJFtp/rjBW+2LNRUA
H8F7FNt99djvVubo9SE4a250NC4CJQXbuJReeQC5PT3ACBW8iCxUPubfE8u7C+Il02PsZRt9dMLl
VX8L3/unTnRxyUjcGnLcluhz4mIly1EEj9A59WQzrb5I9xpKwKc5PZfyoTS9pn3gQrdwqx1EjaAC
Yyi5obU1Cigug8Qg2fLLE7jfNSaWqOzslTMSKfLO8NrX5IUoKr7RIQv9m8fFLoZX3BxKFRwGjndQ
z96r+FGPXe5i6b5Wr+hQSQBB1Z0pfZN1mc2WHEFsdgma7mTdObZ0VENF+42lE9MfGYKAgga5WQno
o5kAFYav6/+lBtCbpMhNjqaHjIoH9LDdoSqL85V8QH8go67CsYQ7NCBZztuL7nROfxxfDSAI5LTm
S36M/RxD6T6e/eYFjEIZeuoqAoQHbiUcaGaxqqKlQ6sNgVPdBrLa36lQ7k8yOhE0ZhBeRF+r8FDV
L/otYsyN4Y8Qd9XkiXSTFfr8msruMnuk+uC1resi3VHqF3fFumYHSeLF7ARVdmFDNUM4zZsPRoFs
E+KM3KdtMyfvkG0RWPCic7Qdf9D6Y9VUQOuhb2KHT6guqw+G173gGQnEwo6fe2MTQr49lTYW30Tv
8KmjNWQrm+k1/Y5f+k8U9kvK7670pVE9ca1tCi7ccoJ5J7bHdH5vv7OqshFqS4jj1glwd45o2F34
DUySGAe6gIwDOQ2XtjgNKLlFPok+37aIvNrOdrSZwAdRPgABRIZAlAfRUQkuIjUPUeq0PgYh2tbc
keQ/LPW+dfL7mJGRoJf0Ud41Ee6xgHEO4J8oDlnn6AINCWpc9gItpB0xsMD+xA5+JIXkpbvcRGBT
0RSH01j07rSP33qEUv1QWVcv0fOAQrnsaouT3AvAmFg+W/Vb9UxJ9atL7si0BD9Xr33nhurZKvcS
amkA57tywXvdTTHfQMEXvvhuPEsv5lsv2H7ts7w/ckui7fDQvehvEVGUlvimDME8Iyc4bWE+pT3o
Nc0HKtDjmGezCvzOz3L5U0P4v1OPyv1EPvGEdKY8nNIPmXUvZiUMkdKWNjH3YNB4NAlK2ssv1Wf1
iWLsSds3rOypa1yAC4AWUOoHHDsAuzqDjVOmo/xMEISIybav1lnBEoEFBXRM09cuU3UXUl/Yd3tR
+g6O3Wf8VL1U3pqVXYLHQtmGHYoVkANsaUIvNPhZtyjBwDfJHaakDP1q+cmEAvOzsxFbW7bhgdKA
gYKCJ0Dstlmir5eFJaM/fHb2YiPrBQF3G9F0O0zbbjuBRYC25gxbIkl4R3p7Qgmgth+rDa49xutC
GQ2nEXcp4CN6w8O9dQ7f6VdFBn3VN/GBGtszvhIwCom2z9ELKVTCVWa3WLvVT+Y1szYlOQCGW8TZ
F+OslS518YtCJE9ti+KnnWzgYrV+ftJeph8AVst35b58CnY9vskv8X56ZCT+rJPrUGDsg9d6uDfu
H1WB3/ZVO/GTZBtnzLiX1hHO6R4FF2ZkhkJwzdxucWt/gLfqhO85kEX7kkZbFLtk8XU56I6+Jzlb
+WLyXTcG23TcdSvzQjh2QngN46rch/nE2v/2cERDBb3bmRxSNKxNOJY46nZDSs+Ivg8scQOA10Dr
Y6QDdHvNquNDBY7HT9cWVrR6pwGRoCAjN5Qkk2WEQ/WPd/L10a+najiAexAfO4zynG7tzt2+f/tz
+2inJmxpTrHPUKaaOPDP30/lRkIjZB+LWOp1ApIMtz94hzR/vBZUIyl6ZGofFpghT2c5bPTRnz76
2zdvX9fK9s9bK5ug3GRp+6Bp+GVFTeTRqN2itVnvb3+wLGYft4eQu8Ao3h7ij9VKqPMUhQ9z5fDr
48M/DvPXa1Yo1H/fxO3F22fyrIm3TDU4oP/Xrm6v/3r6x6Moj0Tnt3dSFYJ/3TI1/XrDVDp2cnte
juRlUlUhrbNu+0+7v50AEKFoDwgzt1UbkkByT+eVNXggoyh+rTXcuJg3QwWtqKlzuBP1VtOMCH0m
U/RlpT6FOT2vOKF2tSiPUiqQj44P8OC2fcXyL1XUnTB0mtsDn2jQTug6pnY9Mu8hYX+aaXdqVRii
BiycAhxlJ1JGEyxwtcoL/M0RXouEhA0a5dEqyIQGe+qA5UXxwULsOU5Mf8glvDfLQd0MAyrqDbCC
NDCsraIBk43SFyyqJmRjtF03N7sxFx+rG9YnHSY2OeGnKBEFy+RhHJdDHpCeobZTDLObSFsI6N6k
klvW6TXJX8OQPIUqB8qArmZaO5QYSBVX7suYNRuriVmvxJeozTeqBLVRUbCE+xBNpBT6GnRRgktf
3iABJXyI+nJX4FIZhJ/joNALKlg3E3As+bI0mHKBUTHpkmqQRfruZPTY6+gLRZ3AeJ+AizqTWVyB
moVO2VQaiyPQkawA6L4yi2jWWxgC1qtUCjrlOAinKDuPgfFz7ibZxX35B0iSkxgar2EKhFXuF39K
8VPZh2P2VYxNbo/FQhIQteBX+++oMD9pIxeHXlQGH+mAyI/iGOYZ7HGgiZrGcrqTgel2xYsxJ/TK
pX2zmiPW+i7P6bMswXGK5fu2Ga7zLNvx2ICOKvZzSkeoKQBldZu8S51m1MnFCPdBA6pRlZ96C27q
o66iFlEaqDlriy/p5iGk5tlp75ymzxbQn2RlF0lO8EjRoZLBK1ik0JPx2K2oeuScMyWRflZJ/9mG
+LROC2QIkTm+AeTCGZt149gZMFCFRougPMAA6yQ074HO2lat4J+BMmRYqV/QEZ0mQGa8m1/zqqEO
avVUU5UMnFHxEw2L3I564TC2pTvh2LhNa8OH6SrZGtriprr2qUksk0SYd1Gd/CiRNJIN0Q3z8aky
mV3nTsNXfWin3ZAmR5waAe1qaGLh0GjnYlad4fG9IYkHX0Q2BThLrCdz+XnqpXKH+COkuIWQIktg
ZVrcvo1JcMEGvrHWp/uEajbCrUbcJBgoqj8ZSZ4kdc/4gX3gKXYJ6EpjWgoHTZyeJgwAhgyCpl6D
3B1gFkviaTbCByMq9rmk4M5hUf5QRvl+em5yCjqZNcgorrVeheKKE8bqk9Kb2IRo8kf9JSrWd50i
apuWnK4Jq/LImA+yJgWbsWbj1jwzeQ3BodPiwRbQz/IibS9FwnkREV7U1OAM+BV3lO4nNnOyG7B4
yCr9CTQ5+ocy6Nu5DhH20z6QoAfOW5JH0xFb8J/whEakazGXP5I59+ZA6TG4LU0nXc6Any8YPpF/
NLO1UcPgO0AG7zj2r5pEmKvFaa9luu5JCt1tmMsmaHREi7L8e7Ud7qyRWdw075qgJclAcaYYvtV2
eQDtjBNiuJoTBjH6WGVy0PX2Je5ZXeTyiPcOiF461jQ78MFKveo5Q3DQ77TlXAnCc8S9ydnVXmPd
qjaSQEUmFlEGnelV6mik9cn7PEovQwT8S2660BcFVswou0NOmBXKQ/OqdDXulFY/YQV00GMEcJRZ
POdRRqY6htfy59BUP4Jupb/TgMz3OK6Lbq0ilhcZ6AnLuBXqRuvJQ0atTZPXlJCOSzDHe8vEWGmh
+6kJlD0FYs+2yQIqZlN8jbDn0qr2qUZml3N+XhoZolrgTn1C11QQX0KToldqPQZjDSFt8YWqusaq
Qu2jYGJojAVJpjz+VqcHhDdUhNV0yBFldJVVlOkVPaMiD4s1sRAUkkGYOoI2gOjSYTKpaeeIQ/Yl
wHwGXN19qzrlLVhyu1BNP1OCt9Mp0afZLMkOaPB0wG5tPxO/s7osETVBI5KYNBvdA9IC310so+nT
rfTkELS6ao2UIJgFgT1geGei6owAZOIlbf2aTtXotF1xUa4KlRChAsGS/9RyWXZ+6Crtgjp6y7pP
PVq41UV5RBdILBwJFVKA+ns5vxOC5hxOdXsGXb2iSimoSyU6JHLQbIMxo1vT5c9C1H9qsoLxtry2
utZandq4kCQx1ygR16/n8SnWF1xH6U0C+5SxYEUUj75nNQNglz0hq/bCZBi+WKq0gVNh9Z2yYIBQ
BDHB9k5VeVUKel9AcXF0D8YXcULRNcZdtIGT7hST3IKp1l5EVGzQHysYtT0aRXqTPqLn8VUOkVe2
/d6KnCmkWFshSZhlgEsMdBftZNa1IwbIm7lj9RlREfPKHDWbIchQ21NLyRlbR1H2Qn80lFX0WqTN
gOMAWBOEwCQ8ok8hJUcrB/RpKPMXfiU1YteUjHIMsISBgn5qnvMeB2YEvjDkmuiTFJg4k+lIFNqr
4r5v63YzqOJi6y0lAFPei8FCQIynyY0DbFwaKXFiwGFe21dfuFxsbzyp/08p+ytKmSWbyr+jlB3L
Hhfd30llf3zrv0hl5t9MBGEtiGWmauiaDkft76QyS/2bqOIlbsqWJEq8o/3H//o7qUxR/ibKpiwi
oKbLhiVbxj9IZTIbtFRTtAxZtkTmHun/hVSGksA/c8okiQlAVlQJQxU4Gwh78P7Xx31chO1//of0
v+O5GfsylmijawO+7FFrUV6aH2usV0BWx44u64JXoLvkzxSQtCkfafWbYLgGqmY1OI5U3swGBUxL
T4+mpMH9qE8T3C+mlvxJSjLXKkYJWQ0TRE3WtW7XmaYfVDXqclO0g4JPW63z6x5JDnyP3jK1zoF0
QIuPK6F2+4Z+FmLNlzaqaYE0LV7DOX268hV2N3YyCYzwopdI6bEimLS1HxAYx8Ua+w2JEt5uJPZp
jb6T2Yuo5ZYWJWwOos4/cCnut7raPDZ1S7U35LeWGJXiqkO5WUWWPqRTH9Toh0qF0P/sjEHcYWy9
paVIL7ZX7KwS5g30L3AKRfZR5Wygqeb9VM/5Zq6tEv+aejqs5mnoGVeWOV5YpW5FqRSRNoVdGw/4
AerTj9Z8g3heuUjHYZQOCt0xS1mBgoBKQh4nOh5E+PehOAzOSweIIg0Gtn3w20MB+kmvA+AK6VEk
pvrOulP54+b/H101bq4ZfyIdMkBUFZqfxihhzEFK/ucBksxmM5RDVe0qBcXI1Rzj9iczWcBoSCrY
ITojCNX2F7HnoFQIWwvapH+czD/dXf/C4eM3y4bboViKqMDD1E1UMX7jP8roHhKh02o3Cg01lKp4
UyRHbWhb9ddQzp9QZfwZq9lfnYHfaJfrbg2WaIYJ+RPRb+W3M7D0wGbbSM92UByPCIbiZPgkrRE4
oumGl1mzEgBjNxnJxquGGrXQjgVWtdSOuL/x7l2e//15kH8zb7gdEVKCoqRzw2IYQOT4802Ls0w7
5gUChWrEiUgKQXVaqyMJwGh0KktIyH2DRo6a6dBAsfAuECMQshRr+AWKiYKRYzhaP4cJ0VBdX4BH
lHBF1k3pQepNCglAGyQP//6glfWgfhtIhqayvlGhO6EH99vVC7kD4iJPOGjE0qAozluMQmevGwQD
/1ISSgR+YlcZ6zddQrCnDrkP0WDR0aaAVtTIP2p9LnwFUQ4bW2d6UDgExPVTBvO/nuTZLsmeSK2c
DMZoV5JBZ3Kb7gcIFKiRzZ9W354hJXIi5PgHSm0dDP+10RfJ97JZg3XIrMe/+MW/+Tmsl8kyoP2a
hiJaKmzjf75M2J9mUY7C/Q65752ChwnVh5hK6/gUmYt8hDUMk5GugSiryV5Cl9wRBMwMskVnGT4a
4aZSKI8PQ77BqheyYKNtSMQRTSQXkyfrcajJqZPgjAn34Omr/KFVQRQqsuDDqiTAdn2d7rVUEjeF
1n/U6DBtG/TtEc8rkH40nDhUPXUI/up+YXL67UJromgahkrBjb/Gb/cL6pTGTO0jgfmAS4HVj5xy
PFyC7FPog96vvwu0owtZErypxTYd8fHGazyjRY7KghzjTjqGYOjZ5JKmnv/ikvyrY5MkTZZNDW1u
VRb/+ZI0NflXh4jBrp6ps6QGTtjla2k2TAktkBDBUEiENe82HciDiC1YhdZHSB1fycCmjIBhuvU2
7+X31ohWW9PU60L9jmHZuv1Qm3Q1oUxJS/OtqSJqHvLjYs17DRCiqV3rUGq2goxveonIFazS/Nom
g+oiS+FUUpXv4yR+x1BAP/37ny399xCmiSg14lmg65ahi7/N8oggjnGoV8lu0YMSslByZbEHh0iH
WI0eyF1R0+ouOn/slIMV8GSZKQVJdXSfoAGxLWIIin9xSL8lHnj2cRiYwkKQJ/UQb2T3PyUeaiyM
uE0DEo4Ci3tVxOky0lUfCZJdkRnqLqI7vA0H8SBbpuaiB33GB1pw2lz6qyNZb8M/BabbkWiSzHAw
DVHVpN/GK46yutAI3KYdxpua+qNdKfY5jF9qc+PoyMQh1qXhfoHkiQY3aiFRte3ytfGKTpSjdMZT
ZsrgQ/pF32iyhg+6/BfHqKzj8r8dI149ls7MRzRZz+afzlavZ22jlxOhpNXOVocoGvo7GF6Xz4Js
tu9K7S5ojByMGBOWKvo0BnSRtFEWz1oMNMJSf6QJC3uz+kFtLXmYpFVjEbhNYuZXWciwB0aKwikt
tUDzKx8gYmEu0YOPLWe5PcGjop3Y0EAwqr88+79NC+vZlyyTOX31sNLF3+/IAVG1uNa6eCeqNPnr
/0PYee1GrmTb9osIkEET5Gt6K+9fCKlUxaB3Qfv1Z1D7XHSfwkX3w06UtlKpFJNkrFhrzjG13qi6
xwDoI34jbYOBph65jNCRaKumrFh2r6E95UT9lAQOyuE0kBuRJsZ/uWbcv6qN5Y0J6XDAbcLEBD3O
/3vIexLjyjmUaN+SYA83aiHClwlr/fTkmrioxwTtSJzOD35okzAdC2JceNw5zW4UwOVmwmMYbhbu
BmqBgdw73pTAco+OmKzDnKGQxCvvySG7NaEf4blDeAiZHTCU4R3iLO6e7NG0MM8mxifWsSPwo3ad
Tfp7TJ2KVBDIaqHDbNYRbIjd/L6Da4hTBWeuBnW7roVCWgZQ4aJ8/U2cPHjorrsh7MW6LXo+R50e
arfSn/6cXEdx4lBvS62yQ4AKsgsiMvPSOdnokqFWGBN+EfJG7v/zTUD+f24CLidzEEh2SIHp/XU7
plwNh1kaBpEWqjkMS+YULGyE3/zhWed6d3be34eBF0Jk6YtdXZNKOOd1tfMs0EpWJPZtk9k4AkeX
VAd746o8uZt8bPJ9WbH9J63Uduqd50SvYUa+LNezv46CBtc/ZeZqCIYY9byDliMNg11tVrdV3zjv
hIFJkG3snC4QybNdMwdvSbTkIzcCAWcRhscJ4fdpZuhXKpiIGehsaqfl/jCehxSVYTf8GVqpN+7A
zD1yUDt4IEZWA+5KwbX8qdrpds6YNTU++wWIm3gjguig00W8YqDjisJGHWxC3SyfWXTlMdEfsuCD
wHBxX5TTLe+YRiYJYbNRJidnHk9+5Qb/JSXN+mu95CLwTc5/k50btar39wdkBoUu2yWo1og1fPOi
vU3DwjxUI2LiyZrIIdTbcgHF1r6mkBmLJy8jgUD65b0iYm6bSYCsBlpDOwXUARlEb//zKfRzd/6/
d0ZgLVyeUgqfx783BbEhOImMFh/QUsDWQ/+Yh1G0LUlRnX2fI85ltopjROOkMuyyhvonqsuPKaZM
ltMicKsAXM9yAozFBuy/vDv6BX/dt33IML5g6+ACgfH/OsEnv3VbZ0w4yxrh7GPCIdZRN3xkiWRy
IgAHVuMwnQ1HT+cij20Cyg+wpZEI/Cx6qo42//kN2f/s6P86YDbuYyJ+2Erx1v6qSrOmIv6pFuGB
NFkG/XabYhin7LL8Y9EXxhvf2mHnK8ARx2qfV7+DTFSfdvluLWjQ0rabX52/lKqK5JHZV2en/E05
051DORQ0pLxsp2L7LszncTuoGnYYt8V11nNV9NaMjSF7iTr8rL3SUAfG6K6RcI9zruojH+U1Gdvv
siqTq5eU1aHV810oSq7zqA9PkiO5I+UT41fQ23uvib+aRCmSRxGAQHnrt0FCFQw95mQn8q6jwjgR
zArhn4FC6/i/ECEIut0OFkfHHoNDXUTnLuOlkqBs4bvIGs1W9BB4s38sFYt/HkHKFHR2T1USMskr
5yVqqP3Dx90y9e7tnZj8b7shOiHDi3vqGf9on1CrQs39wbRNYuh991wSiLqRykmehP/OwVZXG3BU
aDohLAM1QwBPU2b18AK05SMRrrS7DbNoeAkhy3ctbT+QJ5sYbbrY+KJqziyoH4Yc5nsbVa1DZNvW
nREtA4R3T9nSuYimhAjjkpRmyxjP9HwVMoecejYPEf70znteOC61XrxJA7nBKE886OiPZ+QhyGlY
fQ9BhwKp7IAbBipUe6bK3tuMTcsR+0b1ExJLsWDUxEOXJZ9yBgc8ycnY+62D+Mpb1hDP33uD7Wze
uAne5JaB+C9xj+2gQ4LN0cXookdmMg58kn6/EwS+H+wwrzaNwglVSRx3ox5BbcyGuqtEXm+YZRxC
4WBWIY5irwVX9Vx0xnF2EjKyoAMA6JAv4DtoiVfFQqDHy+MhwKhNRF3QV959PYOsjIoSpWfARHLw
fykHo3shMV7SA0JWQ44w7o2xeWLbnO+8LpX85ITRgAb9Luw5l1VR6qPXDN+D7AFMkP6FmKPCtlNM
EVi86pbmBfq6FnmybM/wAfNDQJfbmRFwUFQhpp7xRtaWJtjdsrbYoN0NE6GzE7S0hYaWbKtW7oXT
XM0kU9fUY1whEojgXmFsLItJY+R67IurfMRf6tyTtLVgnkfq1G7ENlV2aIfGeBl75NFpzOu7uVt+
BZNCmZXmvVlbpD2xbSQR6J+iuynCXRJ06DKsHHeph8wmxebEFkccy6zKGVpZ28hAnMPgkBpRkgbS
SHvcyzD1d/RcXkOrQNvW0m9P+yC+yzL033PL8mX7LyWY8vvGIjWUnHFrF5Zmfw3IHXixF8SqEs/C
iMYX0QpagUwC0UchOTSUwqrfR2JXeu2eZIuQmAGiSirf29FDZ187PvbAEq/UQFWSh4fAYLzqkXoQ
GF50NfNfvYn+bHZCdzOmQXSVy5uO2+DWyqS/ViXiwVYyd/fYJe9Sm4yVXkU1Ye9I8UFr17aKbgTe
IbhRRIVZ17SfjZVDNOO6cZiFG0nhXswCPVvVWcCN5v7JycVBlUly6Ufb2ZoGS3kAzIbwz3VWeOal
t8Zr6A16S3q3eW+M3cZa/vCyAaRi9Rgm4DyNL36l0y0gkefUEhfqR+Og8qK59QVvDghP+Kr0/GLM
2EOlEVjX2Ye2C+H42IkY3fAw2y+VTAh4LxVjUJtdLqthrBhscFntqtYtLp7dMCmLU+e1EJG3Iduq
OINSwM1pMKKtQ4exR+rdtcHs7Nm6c5x8+hNQug9x6rUMXsWwtkb/F+FfqFUjND9GwoyDps9DE1nB
o/eT7zIlAmdM8lFhgd1TqWlKyZtJxlsKDbb+9fzmNNx66g5eQQaMoQl/5z1dA3aN36Jk5FG7dsck
0Ohv47nhEObBfZ+2HmcfIxK22exwiuhAoASywckhx7g4IOp4yjFQ3JqEXG2cGFFCqe1qnw5XGd7y
UWZHa2i+ZDC6NCit6ph13Id6o7dvaJO8WRQyuatb8t9idQUmcM5isZ+BIrmKa7BsbGNjBy6m1awF
bp20GAsHBLY//rXhsyidFz2YxTVNKrHpG1nvKjJJY9DGFZ3xm59XJV8+WZuxH25JSWq2pm8rtBYf
zthwrxrw+qsMTcrUtMhfzeo6t+Jo27mz0TYaR0EuUyWCU+ZwQpv9iLzQGiDBq/OcJM19PfkYulr7
NFsEj+muf2xyL9llkV2v86DxdpNFnOhceg/V1Fi3ina47HysKcLJTsNMPldsN+bRCkooJ1G/YN+H
rTFklN9eEOINyM6gwNadS9M1LJ0AuXs9XYeyec4wqoWp3b9l3afOad6wY7ERhac3o0LDkjR8wDGx
gUMONIQeVLPjfjEgKkbCqovktmxccM0eA2yAAZRrg0B9T85KmSpWNRbBOgfpCxc9dawzIQzbwMS2
mRCXMRS5f0HCXhCNfHBqcE6cscdMibc5kNZFSYS8qTqZUtcwhikB7YA1ugpKzTay04egSM+V/xQo
dg/BtMjqMc84McutaXpQPBNUkWxB5bbHeA9UrWvOpofjI26MbaiQRxRTZR8s8imJwpHWLpj9ZxK6
v5FtFdfAUac5p8nVgbNfd7DPojSczvPQNnujT7ZmqtAUJK7HPqZbl1403mZOEewDhop5/6fVJsLI
2XjIHFRcbc4MZUpVvclSRL4S333TorXNxxmmVzIfnSwo95IZDtK6Tu38vEzx4AzVMUiaF7DIH/Cj
xtyD3xF7tIinde2HJMEvAw/u40ic8CTFMJ+RuobPzIYba2MUEiSUzXNF5FgXgQfOjx/jjjYjl1zL
okt8yrQAbQhN3dsDyLZUf5oxQb2sxOOU3xr0v1fs/Gg7NTuwuPVu8guPLjQDktZ7iYa53NZtiJNi
Du9lzTg0BzjiacNYhyM4hWmMdp2ubiAqMKahdto1loNfyn2kpN4Ikj0uHWNkaFT+burnjjZM9oV6
uOi+qqjBC0ozZmrt90hiHhvD7OA76VNDa4Sw8u6tG4g86FkGEOGid+41dhTXLrJ1Swbc2ggp20R6
bswq3gDC26fxXK3NOanx5Re4A9MuxL0XuwcbuiwD4605zmrVm/2meh36CqkL3Q3AcSzNcSSeyEIX
HQ7FlMTBjWMT5mqljg3bOtfboUYkMdgj7Vvv2yLcIBkaxcCtxctoJDvDp5wIO73DmbcFkfgeK3tX
p+2wzZp2n8ToVumwInWGzqPEeDGDEefMYLxBOOPjnj7Z22POrbHGE+3hZOORSBikLOBPN+S5gS60
22fFBo6yQpLBCc+GcIINoU1flmeTGpUTi8ciRwNGXfuCll3i7RMbcUJbYyxrkuBUBN65KRnczdG8
SkbjNi22wVxJmHPRSkoy8lJZc9i7lBiWPLwbwmClwaetE42FOAW1hSPD7FesXrd2tAd9HE5NuhrZ
OHVKgsVYFE2V+Iy76kpgFApvMnsBWP0SAKOC6AJ0HR0+uUGc9DjQqdxudNRoluvGXKvwCyLWgyfz
x8rDudtXz5p+w2qmrUF4D5t0B6RRilq4yM1DEHHjC2jLrMKMy2Wok1+pFrAS8fbN3bPSEDXoJQIX
JJ8MzHOAESKyNh9tmRf3uR8cFLcCNNkohpKlG2giENo3lXqsmkkRauY2V0aAXBI1Kqdpbj4ojliy
e1jEngqevdhk6bSKPSmMxaldHvoFoUJSAUQEksHXP1/+fOPnKT9f/vOw6Flj0llZ1n7+SdzQVqMn
/XkegirWsZ8noqH8f8/5+Xqq4SNzFzr/fPXPE63ADHawjfEsLj/3b79qeekhJQZjXasQy6SxyHnJ
0K3IFf37lYWuxLz995edWrGhEY9ze/mrft7nz7/++cl/ftm/vUoUCJABSbYrRR/P+NM4HqYbmxTy
SYREnffy8+N/vb9/e8m/nvPXgfv70PzzOsvLRl3xHJAtvZqia+SyXXe0CbmhbftbpsKHPkEdMMjx
M8i6A7VqB8EpctbI4eaT0UhgNkDO0aSVE6NSJCdJi1UisvrhzvYp8JN8eMtVt1MQVvu0uGYNbdC2
cjHa6V3jpKAgtHoZNOIanXb+1tQIUuI6AnYy9q/EKgRXmYMsMofw2GrCyWDKgtvKa8xfaUXaqt0T
1pOSnR0aOQmK6tQSc3Mpmb2DeL14fk4adnAciRFAfM4WjA2I2voqtFaeMP8QLRU9JOZXM7jsgdPY
PxQNnkQCrsadf5wL6nNjnD+bGCboqLbRQMqGWeGnwvFS0+3bYFMqNkk2XjM3GY4Z2qBVM+BkA97Z
QLTauGGJhWa8aKWWgDXzUPazXNdTxlbK193ekw3WPe8p5Fy5mhNKODdB5OL0au8bd53oMFku2RJ2
D1yhkgzI0eW7hvEQbRt2bMTaOiE5HVIy7eKgtaHBdLMDgulkd5n5GNPq3jSz/OX3ZC5pO8BhrDRy
qaPHqbOS4jujZhNoozythp3lVkAKZYYAPCRJcWps1GYGLHnokVcaE9Q9fbgpc+MmH2v8Uf4RMtuV
vsanaS2q0w6HE6LCvGUfpAYcl1I/J3boX0hp38UNR88OpvfKCu5cpkn7JrHo5OJy6QeNTWNoGhwx
SUyPNr2vbNLBZRTIw0iCm5NxQ3Wy6KxESRJXczMUbnYswoE5lv0qekTLXk8hUsu05N3STreT9kK2
UX7rwy6L6huJ1fLiwNBeWZz1q7H0EernDg482KektyT8bHAU3EB3cUUUIYq855S0s7U/Gxis83Kn
ippJjud0iOXxu9N7IP/F3xcNkmoP0bLf0fJQTDKnoNjIIvFWebcE4RgdJFDTQB+71Iue4aGgnEC1
ZgJBlDtH8QGk33dKVtQuN+1vch/VfkRCeLDI0lhI/Gur5x2jM5k3QhKGNXXVHX9ae82ZJhTMlW+M
xKShIX+3GQIXA13aSsSdBdfI7Q4dgDMgtkW16DINeMZ2XR8RVp0LLHcbv46SRzl+O2ZrHvkhtdIj
eEDEWltynT76vh7OjfxK5sdmnrNDPfs08O32OvlrQkSa7RxpllMxf4KURrkWD7dZET6lkfPNFMlB
M4hkcTqmrnEKFbbLOs/CQy99Y60cyG/EsjLQDXHqFHOAwyYt38au4NS3Y5+a2YNjqOtbO4HZSOdo
xaQ5vRCdvFUNEwHTlSzETcCdq27OAp3aNpm/fJPWGS4gO0fE0AgypMxMvsKnzYHQ0EhiTPfUtun9
Mh6YumFk1fbinU2aLrr6i+t+mbbCYjcZd82MrkXlkcLITsJANsEJNM1Rb+Oov22ydlpnIkc2bFbW
oa7dj6KT3DQc0kAsF6uwjNGMiCEn4qnSb1aqzkiYx31nz99mggA6nx5FNezjP10YWUAxvRPaOOyz
0vrDCTisiYOihkicF0uCVaLO34faybe4PSb0wVAJ9DwdCAPjBESKotAaFjYNfrbJgJcni/acAN6Q
fVFjjDqKz2XmnGYvM9YxqIFxGT5HonkIigTqSUfunUtOVhq/BKa9qkRRnVozTPZxYl1LOe77WZyE
E9BFxb9KusSTERsNlnB6qrJGn+cbYPSbb/CDW6/0KUJdGi1FIkr4sDZBc3n/lNC2sOvkT274976G
84glHHXr7GzjhzavwRjW+IvRVt7naM4nl1hThgW2tL6hXWMs1WTwRvUrQMtylUSoAbohJ7TdDPcJ
HoeNMdADD0KNKn0GkSsNwE7lTD0D0r9xaCZYeutZ/Jp0ass7FGvR1TBvsJq8VBVWANsePkNkEyuR
WcCSuonR9Ry9JKmDU2sKd+3Seppn75QUlBRtJuSDrdVO4sQZIRW7tbQvRE6uVGN8tQn3h0G+kbTA
hqUR5bXXegFBvEirO5n1x2Sa9ZIE0nPzm45Ra9yZdVzvobue5pRYOMpwWI+S2ZkKm25vFP6Lisb4
XJv5u0ehV2sTEGVH2lEb0i4bRu9pnoeDRWYBVFnS6EmM48NJ1mVcOmsVDOxnc+akZTIeANBtvExn
bOjDT0WUJtYP3R+6rLzGnfvR0cDdBZoMwknuaYq+9Qhtz0Sf/PZGntthH5pLNokx3sC2SghOHugL
+zFnpgpc4udEgbHNsqtDLnZewX7DJ7h4N3RtsevlCYglHN8QJgFlfu3jKEzjdLoQGo2db8BnGdb6
QXj0NGone2q7neHBoLC5e7JVBQiT9WQmJ8I6N2rZ4rWtgOCon6qAfb3fpYDVKrff2l5v7mOHip+l
6mS2+A0IwmQ/2OCaSeAiGIiRD66O/oRyPiJUkXtKEW7LA5PtuW3YRGhAtSbdRNLYBfPHMN8FJQun
qabzmOTYX/tjhS/NwVDHjdPLOg9f5+KwSePnkEYmXugR2Fc8oo6enoqipylsx8OuNOnmcfsesD0Z
NR4uGSGsbbF69WN5aLxAbwHIQqEh/xrUBzPsIMy2/MYpTPI981Z8yaA9HT86wK/OObBJse4sg5qG
1KatCS51m7t0QGhWNIxhVgVjuksd/S7iDCtdI4GBgDDd0hN6SLrC33cWYl45Ps5EwRGptspqnEvI
LKoTHMX4Fcrma+dojyZBS3Fk1WdjZIxeVMdwdqmBmmzvhsF8C8d9VXuGPHMRfbsl4OhBpfYJ0jUe
A1vcGEOutmFUc2voxRuY5J0PjzB3Dux2aNSRaJG34wjzHQ9F4CY3tfSOTYIXkap82LV4to5ebRP1
fdDkMp6wUJXexoc9fQ5Ecp1UHhwmc3oYQ7x9EHHbptl7CZhQpgUsEh8iHkDqbeNq4vBYHYE4BiMh
HfSbxu6g2VTOSx0MD1PZvtSKcXatYIlXo9gZ823nhNDZhL6SaFmunFxfHSc4m5F9Z7QNR2CQqwEU
grckzjJwv0ncPudir8ONv/Q72/Y17FDKl5PcOEsEDHcS1PzsxzhHrHGtMVO4LaI1gq/6kxVdylE/
MScASmwE+Ya+/8Ns3ekGj69joXiqNamjzhRu+oS304Gzno3mgj7Q2fYjXlYZQNVxvfomNCt1Bb/6
0FlkE4iSfiSTd8u4HXXwmLdAUos46U60bmlKF8RYbZOKbso//7PrGa83iIOEhCk4ZeOAG9kABp1U
9nMkmFF1kUEgWZsIJjLDxGpUkvTjlITVkPOaHDwlt+UcmKefBxkZJDkqSqcEdPbPgxfOJcQ0oKTw
VTvMVzy0AvrnbNqHFpIwqPnuDaVfCN9MitOQYVnTugIgBeP6PHjPOlbMCUghekedu03tTiJGD8ZT
BeF4H9klmasQJX8eDDP433+xXEEupCG0/vl/MDvcsQYzLRa3IlTlU7z8K9SLf9CCtL4vLffotDjy
ItpSp+HnL/zX13aXS/LJfCauuSQ0zO0SSHeVhnTValieM1PAImb/gNsOVutK+9GrSCGt0BKaILof
f35nYSvc0v/69THdtzYPg0OSe8OJlnWSr4IC5E43G49ONw6n9p1Bc3NSy/d/njSOKN5GAalitkNu
0BpSwhr5Rr7yCnftVew/IknUQ2Y1jNELVbAq0o1o+gnqBZF2Kzsu1kWdOGQ7czIWZq/XU0FZwRnQ
V/QWeUjbPDvNN/7yR+VOyJ8zB3ReqjA+BqGc9rSDDv98c9m/80EyKBy/ZsLamIG5OElrvZBddc5f
wrD7flz2nz8PCUsFKbPO4lA1agZXXX3Kk2SD2vcm8XI0qJVONlRxFsEEZXMal4fUaJHMMC7XhyaZ
N5i+BAHWVNuD4Yv31J310Y/TBePqnmQafdZebRB/xvmrdb7rplSffh7oZ2+sTlIqD7VcTxnJCUmp
//ebP//Kli8bv2KSovFQFFiF1gpE+tpeemuyH1/aDFcQaubIWjo4QoHz6J5LD1KBOet31rh37oD4
9sB1+Iho+gxQlxTIBVJgq735J8IZs5r74T7ziTg3X5zMYZoZ9nR5zZeZfe0KyeqdGO1XS1gvbh+3
aw1IJci9hzDud+CnsOmI7khN/Juwr030EbndW50zDrUzXtotiltpDPcoMF/afgB4YTyPHhWI7D/N
HoYMWGm9MeovEmI+EV/ejw3woKDCm4VmCUd9cTZo8kODoGUuBCQlWyNgpzQjf7Bl1JdTMnJXKk+l
nC6pmtnULf/rXw8t/SiGDp06FhO40uWbmazrPRlKp5/v/fXUOFtOvp+X/Pm22Wm5bUbn9a/n9UGP
vv7nf/48b25dbOM1qIM0ZypU5GBpJht8Q2H+qd2B/AHULnUQv5GpFW8auk15RTS7pAKA8RRo6Efm
xjdAYof+uYG+vPUy8zqGubdmLnhvtP5tCL4SkQWUtBqn3RDxgQAoh9sfPjj2MgmDYxmlAXtYDC2u
zbdan9FGHxMON+pKPnLJWeafjvSH22pcx8U4bN2yuQLSDy8erKMhBjZHyvsU9MkDGTIJFT3FTVGm
CdiN5Dy2+XjjKi6rZundRVnBHKPSXzUyz32J5LMW+YFGgjgYZf3Etl9S09V714Wa4EK0FmiUoR8W
M8ZV69FK6vHgdBFFN1lV0qfGmFiu97Z3YzfBYVR1ezfO2b5uTX1SoTjiwpSLtbbZJ/54UGxZKBVR
XCtE5ns6kez1tfVHkkt8Sp1p06ZMkhIb1MNY0qJx5q1kzZ8wMVk+pLsy/bTiTO+E5/1qM/8qvfYe
V/Sdp6Nvxy3Ms6mMTRRdKpby5yEVezPFJpz48GVMit+pxZrnY1QK1HPe+ILZMIM6K5++y9Z/qQX5
X/UyCGhLecPV8RwHCr2BFcGKtH1w7eoraYc37vb8ieXRsQV7CaWenGC8I5CuIi2M6dg4r/OU60wP
1a4v64GZy9ztkXz9Nr7ZZw2XxPeeLC8atohQ5QbvxBOOE31ynWleGzpTay+Sf6pyCAHwXsOiRbbW
2CfmmHkAw6ptwp2bzo9L8GPuCnCU+avtOb/Iyoy4dJl9MFcDcYMWWjONHSXvxw7jRUsFILVjiNT1
YbUnU++OVi9VLptzW20HQxy6trsU41zuXKPgFkGYimPGd4ZtfUhb3Q1Rf5cgBnDJ3FgNjsJ8Hkaw
2YKa1nW6cQmhM5xlp7mtU+88Vd7tbDO8SlGSCJfEDinGp8hiCFw06tuwZ0F3wTgXdYswqbuO+fju
pJSryh7u0lIStkSvQrsP5tC/qqx/K5S6StgYCT17N6kCrGj5hy/Rn809sBGDy8IZSng5xSefPtAG
J7r3MvWLWmvBiKijmNILN3qTudK315aXzht+j5bzu2Mkzw36c8wQtLXukuTR3c1F3mB8bjVmRXGR
+fSVt/6fCqF5hZAgaBqTq9O6s9tvNDBfveV9iCfdYR5FUUwsZF3+mkyPo69+jz4mdxm6IHbG5Ebl
9ns6L60Awcyi7V+mQIzsiRLEAn7EJarpUIC9QeD+znkZbxNT0mQv7ZspMl+07wGrQSdMH97c1cvr
oBdpKOoJa5nG9Gz7zaMF/5ap6oDqjChQN2zJ4guHRQYoqfXw3pmFYHaLXyADs21LMBslbzxtCZMw
neEpqXW1xy/OqL8+q06/a8JjGf2/xn6abjuW1dyCzin7MDg3o1inGJq14d6qEVqGVQjaoDU9CjTk
VjFAwbPGG7v36IJlfGQdCU9NTdg4gw0217cqEqzqt9ViG3Lq54Ymr0fuDvECnDDLPUtAuItCdTQV
0GBmUrTWnF+DiQxHJABEfUttBN54KITdk98mDwOcqZrO61gxPulKJiAGrV+cPIsZdnxKlqw5/rCD
0fgHrtJFJwxHur3vbOMzDMi49NCJMt9cT5jbI249RKEak7fpVIipUd92KaEtkXtYUrZz7JhlPrzQ
YCI39w/i56ILmBDI9KEsp8dez6/VADgqsDLyAPJLQ6jDivDUfe+if7RoYFnxL4QhaWbf2ykWFamD
L8s1W3KBsRWrwd61sYmixiV9r4jbfWGXqFxbpCSfEVq6VdCDzBqgwVm8D+ymgzLu3BAqmjkjqGFe
2dlftCYgueFTcsLql9bjq0NfJ6ng1JTTb3D75rrxQmZX0t0bun1RsffM1IImWkcHOc6G37pcsBOW
D5Uu2nf1e2iG45pd1o2ZG9fEmn/5cfBCauPWZ1KIIA5ugDtTNBQvRsNqWwIXjhSZSdR+LDxNvet9
8FotjX2M02xPnfaNYRL+/sSvDlgVsHn1Pbo2YVI9jGS/iB6DM/uXFMpv45lwwlRubpDN0Cwv/pi0
RVlceyimIRclaoIpqXdsk5/m9pcRYzvq0oazReuz1YecRAj64fE/5o2FcaxG1FZiHsfKQAmc959T
JONrHDSvUUFOpNeawW1EN3XFLPnLYihwWEIDtnEOsRqn9doxGEQgTMg3Bk63zWxwPJMQuttk0QKd
hX0pZ/qspiQjp1fmTbDI6M0qPEW+e+OPnvNYT492n6LUK5FXEKa7ckOdMKeA75cTzsJylG9IWPkV
UtSc67nlEA94Rbpw2M9dVB9sNmIgCUnPyuwIj3GFfL302F+apmkxfm7/pNZwyAJkTzGZueiLBOZj
tIxgOZFWFR0U/Fj7cCf9qgYeiqfbz6pHnSzwaKft95Sb8RY2Ag1oncbnwp3ua+Z5l8DR8uLFtdjh
LVEIxdzyYuVBRZ6MuAYi+4p6OV8I5tHHkZnYEMj60i0PfgkZbrT4ePHueSex+E6mMTuXIy1ys4Lw
ENtsENN06Syhljw1WRfsFhvmlOXWgf7ZrZegnvt58LuZYjbf5LUb7FNXTqe4hTPCiU7+0uBSWrOI
Wg70jCEFf2GwlNz8PFgTyj0iokjTnO98BvckqQyLKxHR58rSAYlKIVoRb8RZmBDB0qP6FXXpXEYW
QwzZUKyccgQy37XmI7Vq/yiPFXlEj74LHyszXXH2uhL7tmb61edD86StMd/hiqBKxNdNyCanXKRd
494un6OulHc/X3iRRebmMsMvjXLVOy5oAsHlBfIVRXfatsAOZsW66lHNVKbNSqc5PJ4onAv5NL9b
h7gEWzTeJZtxVllAaDwmdGuvJv3VVIh/ZGjfBHJENteFxtZLsUVkdILXDkFr23kQei8E2z1NYutq
6BuH0tJguJ5rXg0SoDOXTPknk56LDm5Gfz/Y1fTIq2xEog8Ti/ptmtTQn3urRIbXg2oZPF6TtOvY
ukQTS1wrUsSM5FLxIY84tp2OLYNamP0dZJ7ePhoBFiNFOZElVnLuCHIpG++QBPWDnoEMpLFFSiI9
c0x0DDFm4zo2brfxFbW716G8Qx6jN1xmUB00uMcRsAyMXaLiI9KXWJnilh+2zWjnccgIUacRb1T0
FdtW+5uhR32BeAATpXMiJcagHddSK8oT4cp3ZZ8cLRp/VFBE8BnixSe2avVj6O0qJ16bUUuSOju/
we7w57GAbh0/2VpONB2xH1whBMirSsYMtldzW83OZW7zYjfK5j3tje/AGRy0pGSgRYu8pczYEOQc
CPQ6bF3D9JwVmI8pAqEW4qhn/P7lTNPN3BePZdGnzDzBhpYtfENFDWeXLJsFppZYkl/bRPHWz6do
lfXOnzRcIOh085A4jTcyCc/Lf7PL6pvIYR3WQf2qEIkx1lTNkJ39UDxVUzzd+gM8qp77vw2WbZzU
O2nPD2VrrP6HvfNqbptLs/Vfmep79CCHqtPnggQzRVHBkqwblGXLyDnj159nb3k+uX16Zmrup8pG
gSApJoS933etZ01aGCBkSVF4QT3g4ko+E70zP445VZulqfsIoIDvweEyO8Ccgxu+ZUmLoNaYKQ3M
5XKTxN+zwvIOTPYpoNotsbrNDNywQIYZB1iKFdsiGrdmRtxgyQ49imANFHuCq9FqJZ2oNUNoCVR6
ZPYzLpnk2oXjSx0w/Ij6fg8XQfUXwCBe0uabITdP89QLyzRpWh5DJlvryn1IbhWjmS7akxDKKCJX
sUPm4Vavx+AIu4KjUs26e0PToff+CFIvYgyO4nqitXoKkujaW4NyIH3ouQtJYqCnj08p0k4tGfN+
6YYIsDLo2Tk1QrGPq5veoDS8eGl9mjttWwON8efJPUR9BYcf81UCGwX21XKXadk1qnN7X3iQgOh3
xOfCqpRVOjm3XA+/qFP1lUNIPUQKWk93abyDo8GALqnk6Xr5pNOF2sEfeitgjB57K75HVSzcJtN5
Tswbu49dZsGML9pifGpSUgDhdQYzPY/JpjhrhySulQBo7IQOybK81kPTU1a0zq2KfcCsmFHpxHRC
s3MCrJTJkf0rppZXXa1mWU91j/nHqXCfFybIfqQ04V1RDYDbe+vkVsraQrRMV8J6zlBEGNbg4jAR
iRyF+aYtGikdqUsNnY7EJp4qP/C6N2mNl99YXnTDJgXWhDEpaLGFLl8AKakqVbvKdU4tX61fNGXr
lyZDxEyr4JcwskJhjvsThQh1YIoUrpmcW8+6G3qyrKWFQpr91LGzTjY7+DqwJtCZlrXsLRT9l8q8
l49qugaFpoenFUwBYu+CMcgQQRCDCuDxo8PutTqECLq7c0bbA2FYMCoAEq4ZAIa82oQgXiQ3Iq66
r22EI6kLJAtx3E3ptQbPBS/Q1VtpzVShbIVz/shcn57ZEu3pvZxSLWWwiZumTN+iMVT3mk0xuF1g
HFrxW2EiYkXSAtNDeO010FrjSAO3yJEwBRwBgM+Ydy5dsROhjWa0zgVKAAM4Jk1keopp4Vl4NaoR
mzeyUeJe0hXjwI7fBvNc6HzNKMatmWE+JiZ/MjOqYR3WwSEz+MbRRR1zjFarFgdsb6OZjbNHs554
6RSrMTWTvVkN195gxJW1PD0K6H4HTQVaOOhX8pFkuhJ8JE6pqQUjJzSDr8kQPIbdzJmOHhLyNWa7
/Zz5o6f8NIbBW+c1VLphoUOTYqBusIags1ovSIyUWv/B+VRY2NKrVlGL08cCdpDLa6RQW6MIKcSo
l36cDOfYMr45GuejVG0uZcSIWq2w6eqc5yP6x8gZORasW2U0+ZF0675mJ5l5V26rPE4ZnvIqmb92
PXMxu6Lro8T82CbRZdGcMDBSUJm1rS++GZqRRI+6DO7aSYnXEwoPCpw7B3GhATjP77XoTV5Plto5
ZGFxmKEN6tb3qGLqUHk8RZbvGrBj4qETY8mpGF6ihd9OKxUFp2aBHRoRSszPd9GTW1Mzip1dTfkp
8YCjNRgI2r6btnnEJNfVGc672ah8saNuOo6aua9V9bK0dkt2Yt/dlPTcc3qmByctpoMYA9sZOKDM
4KQZz+bXPhzN68AwUp30BsNftlHIgLqmnejwLD69tsIfx4ksgt7+2oZkEcuFMvSvUaSEx1mpLFLs
47MS9mqwpjI3gK6Kw1OxOM/RqCCftWb9Zp7UeE/opsFsZ7qn2T7sFl29ryziUjmXWCejB0aVD4yH
ptavmOLva3j7Xqbp67rV7qKeXbSblc1oc5EUO5UqsA5Rb74ojsC/duL7o7x2tGacaWYAM54iKJ/y
PHmEG3XeTsz556lziJtjOtm5e6fOAN459FjRItC4q1U/GyHUEqTkUW9Cdqv1UOLAnH2wCRgYDCuP
YcIoZmp6Q/5CSwOmK2n9cSCGh1KNX5IBJWjq4GZg/HhnpdXFmUhTcha/wd3T5g5q0yZmXxqVS8lI
BokDg6bMTh/MziqQ4bzjsHMhyiPA1pitrxy0Q7w3wQlt6k092k9d5TZMgxguhah7irZ+ahgZr+uJ
c5A8EVFeKYErGN6qIqN4HWSKxcH+thRiNto7zP3j+LarOfod+hL07hnckp80xUxujeKQO3T9qawN
Gye/zVWQJWMw13sVSgQjRfQiuomiI54Z73mcjft2eNYUDNcBwzITLgxDfVrGcNq7rDniekFtO3BR
ld+Tbb8oI9o0U8Mzr+MYkm+4WiaSWBltkWj8ZWEg6DN05VoPA0UjxS6mib6N2AUQpmjv8xxNPsek
r5QmbqwesYQ7BgxaQagjGoMq0nOsxipAwrBIqBlwwtI1TjUpcp+uG3pGPTQdooqeqXMoU9p4cRUd
Gyd6E+b/rs3e8oK9CSEtYm9N8XXAVeTpDQ+h1j3N7FZ4lCCp/NoF1Yamd4LnmyjUR6JSUs5Y6cz5
sdg2RX1JPZCGjXuItegFFz0ZXyNGNKgQDEt4UNkRxZ1bTH2DxltTW3tXMbBTLXN9teGUH1zyZeac
bMOd7zFsOuBgiG8gjSJEZII+oF2JsvfaxeqiEVXtVRclxCDoaAjmxPlqAMOEKALNPmfydmbCl/Jw
UhZdWpacxRw9efPa+UaW1LGRGKucWTwyiZISXDL7immfHVGn5NS+AO8VlIs0v1ZOfxNzkgGj/tZp
cFKho3GBUvPNUpj0+pc9TMfItyifrxTxO36cE8kiULR03Hpj8gZlNFrXBmaZTPNjfTBOGekRnTV6
EAU52t35ljlJdKnpQoHG7OfnYYgAvqMqIAgvnJ9zPIfqCCW5NPr3mILOvp4s9eqW6vs0PYReqb9S
qEDxXCzLOTbtZG8ZcPNDzOq+QoGqVNXsWNZkZ1l6f2NAKs8HJn+eZuo3pAbDQV3QWZdzsCPenuMk
gJBSIN9E28/uXIE8WNUOcYEAHP24aWv6u8WbVWgAPDKOR7GHNBohDd78RdeLG5gCl7EEBxI0Q4Ik
MjiojXmg9s0kp4epTUHZH8XeY6k1JylGiao4E0wewLyAk4qRKQaHFEecGbqvSz8fnQyfs22mz+J8
yHGC6sDZwMJ8i5zgsUzru4IEom6OfmSZvY/GgrNaYvUrqhprRDMDP6nzUDO8NkYqhEYsKvsZw11T
HET1xAu1JYW9xRJWyLy6DclIwurL7l0x7MB3CwR4pvimckb24Kj6mbOXF+xA5FboJ0xzCVw+8jYS
Gh59chpOeuO+Vap7SE0Pd6B+iDR4w1VXfQ9al32WnUvtrcfJpU9uEmUvuO75vCoISLVnxLxLwcXX
Hdi1TRopXPySNxsz9SpcvL04dvWkXbY5b2dS3Mep43TXqAnYPKW79CpjxV4MJyaDQOgat7Jb3gYV
B4Na4JZuKXVb4KFLdHhg8HlcM+DSTuz5tnaVh34wFdrx2N8YRVSLd9GFN3heuBAQyd2uOo+TXITX
anIudcruL0FU8nAJE484y+JGQTtNbZHfN8SE0PdJsrYqTksB4ngMG0+22MzxMK0GcPgYSzg74K/1
c8Afpeat59m8QLDlWzAdUvjgav6MzaXYie3qLKIc6tz1swGpEJKhJqj5JU06pvONOQa9L19LPLbl
BAceCQh6BTNHTHcqRyUoQsQQ9PENjihRpeeiExVtSjBBJ+N9N4VCt8TmZFv17BQunqbMbvjxcq5h
fZ696blxbFIX+5jgZCUxLG+HimIQCoGdzcdevATQeX6yXPhUUE4Z+ykLMRvWd6tiphLkXJ8jStBO
VHm7TFHtDSOfp4HIRqVhcsfeTwgVlgFpzXVJN2AHEpXCqdgEKQEeLVPxPGOI4Lie7wA/ormDIUMZ
jYdaB8iNvM1mDEbYb0LhxFWYCojLJjtHiSd92WHRUDZLjfssxbVR1K8lv9wmSb0vLcYaLVbu4haA
Upx7dE1NkgTR3UHwNtWdVgPDD9r2wRz7p07MsrLGOXWDAdEv5DLtqrTLo/Ga4O32syV+G3UO+sa0
d723MGNLGdbWuDgwIDVAulHV0o1CUrJ4lIzF/jhKPhKsXd7tT3nuxktHoUFDwT6VxLkXM+NGfrLJ
MB7cukouzmy+Z/kbGDN48LTUZ+eMiw4hfoamFyfzwUjj+VhrUPRjgIu+5SREmjVxSqwwx3SWVBRh
bAd0UU7ynla6D7Rz1sUYkRhBVwOjMPIg3HcaR9DBTLLN6E1f0n6OfK9JEeHMLS1+tYvXFA9HH0nP
Rh214EYRuHHdmR9dA00UBz9ujYHWSu0t+6Ftrxrv8ZQ4CNlmqzmY8Vhvm/m2peK1oFtyk+DJK7Tm
UGHLQYdj74YQ1+BSwdOAGaHFcYrV1Gu2ndFzjQ0ZAGFuKNduVJBZUXdXsEeYWuY0u9cMlDclp2+M
NAOiPr1Pblpm8ETB5H6hqMV1YrZ4vyDg7NGTfCB9/pdO+N/QCQ1IytAa/v3//p8Plpv/rfv2b+9F
F3fz5Vv+/o+/Pc8lXerwb782Hn7842+/nvOLTYia9++qZUDjEgwOxzEgnPxiE2I75i4HLgsQKtNw
gLb8QhOa1t9VzTBtLtPwe0xPB+nRln0X/eNvpvp3D5KHpqoAI1THBSX3H2/u+gEgaP+4/W8U2wmf
LTpYg39QechUtlTNxE2p6SavYwhuzG/EG22B3tV49Xgx6hcuMA4X25qCyLSyzCtd09++mV8v/vuL
GX+guv6/V/uDAcThh3Nh5NWCm/kn1Vf7qZx85FrBHYEMIJ6t55LgkxtjVz7GaM1eqk38jun3YJK3
tSLhGEPxeXzSzmgLDzRlSnrSgKSIRSCM5L9+qxpckH+GSgDjABZFtc0w4HPw4/0JldBajZO3qd04
rQqLih7JsRALD/sYqhDFaY+MyZ111ekutJJHp12mg5LP2CT62kLKhQf2KNeS0INOMlHyjgAag9El
HVXv4/QkF+AayJggsbyuiumohCM5gNoCFAEt3Fpuw2RgrzR7rvw68Tw/BZdJIbUetouLJK8TRh25
cNsIK1+xYHmEk0YlT2DxY5VG1CoW2id5exCiMHmTkfG1cGuiiUNEb7aF6afUaOYbQv/0ueiF0Gl2
EnsbLqQi9Fl9lIucs/muslCB/rWp0WKsXYujpSu+JM/XRMq1KvKue6einI2hEZDX5KCbFS9pOaO+
L2oiRYScy1SEisaWS7kBSD4SUHMQ0nJtJnq2CXZUYLalWdVHcyCPHOHOrzVPrMmbLUrEjlwySwjm
cqlqa4WoTi5qsaZNdAhGNaZCLNV5QpjnFCbK08/bJS7PTTYFzxCCGSKq+m6AU3vMG1RYi6XeqHEX
bOWmblGozFHVsDdUkr+6KsoDQBM/3SGpN7a4JTfJxedNrU7gNSBfUwgdh4nC57fEIulChBXyk8tf
xW3Cs9PmVDvF55WfUq7RzUDlJVdVN6224EwePj+hnorgAHnbkTJC1eh/VJHSIm5GsudOFTvp54eV
axqqpD2Hwwa3SHtUVKOlUsJaXJfDbjCXgzvVIU1o60nel8VBiIvKWA06eB5baUkIE5I5KJ28tKd3
4dbty6ePm4ZrwHHf6WJPsCyX5HOxJvcO3VL1/chlTG6Xm/jFsV547POhl/IV1fqEbi/I+mWtRXAJ
3RY25xQqaLk9SvYm/UP0MjD/VobQJY6jw2pYzEQ3LYhXJi8Gai00h6PprNOSCElHvAe52w7iPX+s
Lf1dTpMUs8Zf+2uFEQkNptiL2xIuRRs0N/LdlPIt/bWwRFyGV0EglfdSJ+aIKxdrPwiFX+ByqqBz
hK5L3JSL6a+1f/WQzIQS3bSz4psidEKd2UPDPEVqaGG12NkYkDUPYam8F4Vrc/zjJg5GfeV5Lf5X
yjtMkqi5GQbY9418Cs1mpl1Z//L55+WaSItHh08MnHjZJmo56iZQ/Q3m5ePYcuTPYiHX5LYZPRXK
3SY2AVIwEZMbYWYhGaJqvfm4+7dHduq7MuCSS8Q5i5pDcZRrE2SR5kWuzjTIl41clYsaU2XEJWOD
/xPbw+cd8tn158bPvyYfo7gg7LLCTUgx4ptP//r6bXNEMqLo9zBCxkPNdXZZc4xUR5yH4sfOaw/g
DtQq+dGckP1Dfl65gAGS7rCtnj7uNe2F812EWx9rnPhm9Iioyxg/WDkzyLcT4xzMzsYSf+TjsfJR
8nap6b/+srwp75DbPv7cb88BjJvvgOCdtEZnfEse+pSIg+xf/ZnPbfpouAs1v+6HAywFoEJH9CW7
qTta4wY4xzd5KxGbVLG/ZhHBjnIbI3ASV8Qdn4s/t8loGNsyCPLj20CXjahWPqZYop+z+PD/8rny
aZ/3UD3meZ+35dqfLyXeyOe2sMcw4vE1zMz2G1X/WXI22wzigmtEJKtMVbZXCvXFDGJrIxW/cjGK
q15NK9bJFH2qdgPOdAuP5ypdSopUS0yhVO1ACIxm03OiYOFa6r2R5M3WENehz4XUIX/elGtFXL+3
cUVWs3gdFbDSumCiinWWy1wxdrm66Ub0bUbYN740vsoFuuDi+Hnzt23iqtekNcG4ZSZ2eydQN4XJ
l1WMrUjcrpkI0yxKRjjOumce3Kwvt2nTvfJ1DAeknefEjrJdbDtg/bi2qPnAOX14MG9NBBAfrymd
u8ji+fu1WWJBTHNSACev3FBeUpGXppsZVQRcSoQVekf4ixSyD3k7MmQTl86IqcvHAgstziM7XCiC
lVtoWwASh+/yu6H7VpDWVlTLodUvmfhG5Lckhemp094m3pLswrbFFzFaP/vEqE89anV6ld/qNgpx
UoV7L4VkS2GfGIvwSHRYlHDwtmKEJXXYFF7BXgxVcB+DwdnKbWJ3MEBu7Jsp4Q23yuIdRpw0GpeQ
tnZan8HSna15Tx1j3XkOaTCPp7IRxbA2t3dWGB1qCx2ZhlLxY7GY/S32ipTp67wnlsi9VFQgIn15
rCkFbFEOHoexuo81Bjil5jSIF6nHBoVzl8DCItgShopqEZgkF+Jke/Ty6dfNjzuoUdPGLQiJSoAB
ysXHHiBXY7zuazdluo3vgIuso1ycyNHXars08JxMXEzUIh0dI1G3tIfBHcPbbrJoXUPLW00641a7
R+aCmhSNhwUXSsu1n+1EEVQXFzm50ORV2ot/3cT3q+0WIFNwV35Uk3YtMoNsTFcZjnKtTvKJun/U
QIXiIMz5BHTpF36Z3257Kic7ynBiM43t9uM+l1PHYOHf+dwkH/HxN/J+YEiGSYQ5MfTaNWSx6liL
RZa5NKPkag/MB3Di0PkOag9CyEZPlBXFo6qU67h8kFybxPlZrn3eIR/38ZRlin9g62o3cpuDOQZC
u7m1q4IzgViolIn5+sQqOzsuFrSceGeD7ii3OdB4cJM2Z1Cb1kFukndG4diLoV2HhyLFRo/9FOZi
A6rBVTfNGICD663rFNjmlj2FS7oeHbIGFdZo01+ENiG2dc176IbNRgfWfpSbLEBfvmoAiOjEIz7v
+Lw5IuxGropAkjLgahg3ruKzA2jUq3aoni/ZLkyoO5w0b2O5m/G5eHc10mJRwHF13LW+/ZhdmHbc
A2DBTbBCX38/o/Oadl1CUYzy/6m2GZ77c3PfjucmvohZkog1PM7DU69/G6jYRekuc4kYIyDyyUxu
tWSXg1xRTmVy6ySgxThmdo52clH0K7ClinOB72o699OZMJ/A83NabMrBxUpInDiUQY+05EOaH9K5
XDfTNuBzbe1jcXbBl3HFXnffF2LMN/nPOlo3HUCLtaO8EmVr8fkfOudgUcJU51uyqvL0GXOeQbnX
j77YFOPeYF2apLToj32ERo5+z5ow+wTTw1rEWMBcN3aOurXzQ09CXbwFElCbtwgHki9Ncm3Vt+xG
3Vars3WsvuHeuExUiVd0PtbL0ThaayJZzrSsf9Lr+9Yi9diUPqJKzkR0U1+93UTOsP5Duys24yF9
Uf3qidgNf9oTTAumYz/sRdJ8fHU2ZITaVyadJFMeXD+/0fbVW8zEsrugyOiIlkfcFG8hoaJGsM+0
Nqt+i6Jk7PxSWQX+G4jl2+JgbZdH9Mukv90pl/B9/hE9VT/Lc32emPmvm03+UgCxY5r9pYPUctEf
2xfTf+/2y+nQvwYH3lW8W3b0L+845qxjeT0a097ZVfNqBskFF5KGjOMvOD92Rb6x65cu2cfR/Uji
Uu2TNm3X+4C2hbsivBss4spz1vbDQgg9IS0/TKiWpN98Dcst4m9bYJJ9lCyk4o7wH5jW4uBzVgnF
gelIXEzSrpEjVBS61ea1OZ0dEZ94h1lvXTzYGI3AFW5igFS40p+NBd/kDi05Z0hQZM4X8paCM1KH
O90vbsLt9EqFtP2hnxE+i0wDbx8Clpn8+SGDGeJtu2nfeRtAEAlES/seTkPxzahO6rL92uV+AjM0
3VflZdyq3ytlUy2bDXpTrhDqKi5W85vzA9X1gDTUOmG6cdRTwFAY3uEtGSTpUz2vT9bjAOfrpG0r
v3y2fkRcBxFRt+xJ5+A+VH3nK3GtM5CoVw+vDA0zEoRPprkfXudHrzrr5l49M/a6y161d7VbU5lQ
30Qg0RGPDXtlfdbKNaOfXZH61doLDxljFHsdTesZKBFdu2ilPxe7bvDR5DhP9ttwl1/dl/ow3ZB+
ik4dsAWHvzIc3MAfHwYAA+DmfqAwf/c4fLQNzCGQE5O2zcqtCddM9CPWeP+7aa3d4Da4o6KLydID
aklH6V29Gb8p37Mr4eNrJmmP+DJ/pI9w32p8hYiFVx39xPS5fiZs9o7qADrtDQ63amVfyj0atuUF
0P3lab63HpS9cU3esf6ST4QbwPLVn3Hh28dpC/lIJMzsmi9IpO/0vXlSDzRUmycdg+s3mjHpAXg9
2cDKCxQrZxv4pGP6/SPNVM6FRMYJhflqAAGC8Y+GEqdsJhB3wyu0jwZhDh8RlNVKPYc+59RnUzui
7XyArMBHLzdEZA8rndkvIv+VvsXBeud9TX20zeRU03V5zXfWhljV2L2l86i2G9q+u8wPjzg0Rt82
1+juzhxuyZYiHSIyimTsh2d6HMSLbyhJYFsOUa3vlguVZXfaWrvp7nuwD8/MPPfFfuFAzcjBvHZ7
9TBy5qEQ7aF/WyG2h26n+/UD3+mhI6I5TX3s8gV7agiDbhWCjFP9hMP66r3UKkkbdGDof25pIxrs
+WRQXZw9TCmX/XAXUN7ZhZt0Xe+Sr+MNtDLmXokCHmRN1LH1TN+pZN/L18bZ9cNDfQ62+dF+QhPk
7lDG7hGO3jp00E5wh6u9wTUFOZ/vrEljL0ibSjbv82169r6Z1/QLmJhd9IY53bpMWQ48/K/roovx
A7e9uCYanDbyIev2FI+OKh2oXWQEF81lYINktjwGJfN1U8yN+nEk6KK1+02suy82cfaIOUx7RH9f
Vb1vUAE7DuIpci0UExK5NlpGV+w/Vj01VjdJNpzosgEtEI/J5OzmP3+2zNSsW2IGHGj2QEDtddqV
7cl1fkZl4TChirz+2P+1SBr8qYqRDUe5Ju9A7/6q4OimjiQaWWNDfP2ywLpJ9UNL5QpVpSYIB5wp
5SoWzWXVwljxHdukS9FGDDjHOiAk1B2mY1Q5Wb7COplw3qUGkcjbAfbCo2NkeCHTeW83HsNpojkp
hboUiORaF4lJwefthqLjLo7Ukz2YmU+8I0hYLQcoJBYQRBj0irXPbZo3jLu86a8BWK9YY+dHcaDh
TReVrLrQIKElmrILwtvQVtWj62SMQeyCTJoIMlcvxtJy0WHXBFulbUdRXfhchKIA+nlThwe7jQb1
VlbZJjFrk2tN5XLK/dxo2oJRg4oNmiSzQBsMiGou5l6WgztREpRr2M6plCFW3ucRPWtbe8hUmrYu
GAMuH3jsoddVp6CvaihnmrY1Dc7H/RPa/vEw4slXrAkc3V8FJNUtyBNPbXEwxmjM47pbjsgqEjD4
oLZ0jzzjSGfk2Q+xD+iC9p24qY4x4jqGShg4Hp2wVTHnTthvo0V7rBq33tIDmI70Aaajp03GDsTJ
PlzEL96Y1nM+V+5mQMhA60/U6yAj4c0M3Mp3y4GZivi9Phef24ZBxU0RnOnc5UcNHiNDpb6cBbnu
EQ0aaiIAXk5g71F9UNoWJTrRBVlbw8BZT9SOzVZUkT6Kx5/FZAwar+SHcmJFNrNSysk4Yts8MffF
rGTXbzOICI4RmibbEm3+gLKJmRsLNSeeWB1JZW5sDWIvZVX5A8vF500XvBgfkomhyphc/ryasBgr
s6MxMRLueLLR3BWiO8o7tSg6fyxEDdmqGjaiaPFzL2JIUncBmkmNCp2ssOKdb44ft111yj9o3P/b
jPtvmnE6JiUaYf95Mw4BTyv+VVX8e0Pu1/M+w8LoyWkaDVtHsx1abH815Dzt77ZpiqbPZyvOoBWn
gvAmVoxXh6JPO/BXK85Q/64RvqJ5HuAZ3aZq/D9pxeF2+KMbR5/JIquDd2bTETTxcvxzN45Apxr9
XZsesqGM997YvWKsvHhQItZmMQVHmoG+pwwLY+bU3aNYOIQUktdWF9FbxxKNAJSgS2e+po3RnTyg
GOBoyoOtVN84rnFmaP07TECUH7RyQECm2FfC8edQ6sW5navbzEH664TpAmwGnhMD7Tmcd7PTwHtU
hgv+WZXqTorm20f0KARfTrYbQTuvOuNnoxP7M1nhyRzz7GRd+3BeNmhaX/M6xO3d1852TpBTUoSL
erxb2F3wBz3YBTIvCsipb4RRSjRjth1J3tvnA35D+kU7ytuAaN1YwSNVercJebzrRQFVBXyEwN8g
u6SKlV4nq+2ZBQ7tLp5oHi6ZSrRsHn5XGs0jTrczHrvOiOnlBF8jI4lJVR+iixMwvu9Qf/oOjC8c
Csu4IQqIFM44P5i5YcaoFSsozImCfNaj3eE5iKDTCb95Ezu8OSpUG8uI9m7QpzTqs+5GF+wgr6Oj
kQ431MtJzkqrXY4270qN9QHsM4EaSZo+uCpi2vIwRMXw3jAxXdrg62iiA8jRWKzJKIJsJxwv9ejX
sdA0lq2ziic391NbfyoC1/R1bX7UqmLeeW3DHxKaSE5f6xKAtg8E5OSO43RdHH7QyojmXTml5WFh
nmEtSnb2tBr/C3/YcBVjE5fNNwOspXz03EWwehbvNMX3eSBcGhB2lUphOsEfTHBFrV3VS/0xQBg6
YzJjpKTAP8E0QbGggZ7Fh1Spm82ZHZ3wc1PF6+LvQ2QlJyqFCYbq8deijWiEft6U98rHyW3/6qa8
IzATdTdZ5lneUoQzDS0cVYGkR3X5x2vIv0e2L/fI1SU3yaEI7fvP15Vvw0y4KKyW/rk2Wmp5//xG
5d+02KvxXpHd81+/Pflc+Qwuo9oGVj3JUuIzf94hb4JWpEwiV397fx+PVJYnyyZfNQzhiP32wN9W
5QPlyywthtLAqtaTjn4kQlJIIgmLVtM7FDxuh11qVs8j2Crahrnny76T5ZEtjYDrscjPdjqkvy2U
2UzPjp6xDbjsGo9SQwgv26bR1LZGsHPq8at8jtzau8u8MlyBoAzNozW2z42aMfPSdTJDjaRu9/Nw
jpT6Jp5KJqgeu5KG0/MM5kQ5yzUjyt3NEqjNqtOn7pQ5NOy8ccEPpjN/BGlapEjxVW1v54tx9lzX
OCti4VmxfjbXRagTf9r22bPlqMZO3q93ur132uEcOArRDwoCW9XWw+2ApeEchrZ5lmsdwLhVO8/3
HmrpFg1UoLBjLXpinUNEZOsANTbguv/Y5kQA1XqV0rN4xNwE3xsvQseWGvt4HO1TlRf2KRoZH2gR
cbCm+N6BYxiln6CDPkdkMnp0/JMGrAxFfFL9XPUsHyUXqp1pHzcNN8KyMaYv4KhKTp7ZtzGo852R
IywMvJmEAYghuutZp1bn/6zWDD9rrCchczSz+J4GyAGQP+bbAgr3Te6kT0XV2bumHkl/rD0memUO
nL5Xx5WxlNPZoV2AZSdyd15ePubFPGF8ZzFRGAWu3VApFI/Qm+s4LMYp50x/HK3oEl3jkYBchUxs
IKyldZji8hDBbjknYjFMiXFsyW1RqUVvMvDebisM+w5/EIJfCssyLclqeLUNNTsvAaJq1AtNi2Zq
LJTlDKtwOatBs5zbJE8PCz5XhrS/ti9jWK+IAAXeKx6WiJ1err3V5hHdTXmeM6IM3Wgbk0jC18FP
UJBcSeun0m8LUx0OVQdZQ3WhZWMuWw9Dk50D7DbncIEiNOirwuoeBhNvJOeN8zwt2mHOx71ZdnYF
zTo1IBuCHzKU0NpVhvUkd6zGUCZsgGJs7QbZDQ2WHMo4dc7WnJutvGkqbbudTWhrjKDzm85rSn90
hJe7YfbTBqgkkvAuC/Nrg/tpUzrUXMqUakIaCoBAUmWHHlXselJaDy5sqN06Vr4jOiR7jpWCZn6Q
3Op2RDq9aDNNVgJ3HcwOo2ExNTLFRpBeAASaESnJiHeklnCcz4aZXPvYKBto8rZ8YiJVJfL2Hw+X
N3V+HhCB/a18aUfHw1DFsb3+4wm//emP1SLPvrSBzoj+853I15Mvv+R5yDxhDKp1iEN4/dub+O3x
TdFqcLSLcB2qYkCuCMmDXLiiZ/V5UwKX/tgm70U6G+3ISqLPsCMOU6cKr9rbInQuRk9aOCiqTRkk
HHD2G9Embx1QMV/N6zd7cV4RCww3KGU7Px3ibJcsLxZWvAnoELU2mwPITMl59ojinhJzhztgEPZL
skEmm2cIWmFnZgAE42rbZtl8yCvtWfGag00JHjWnTyKVu9IjLGOWU90PdrGPivkerdG0CsaBz6xE
t0q10frU9Al+onpZohs04IEpGJc3dpgT5olVmrMESdd5Zp2tOKBGQp3RoXKnaYhM2pFBmlsf0ISD
bhhsv+348yVsQdupK9rZ+ssItBHRReIgXt7kTa7eOAjXwQK2j5pJqkXwHA2APrkud3u7NGb6qvW0
SRf3kpTNNk2jcR3lymte5QhCY4u8nsnd4/8WafZa7pftEhMqH/fnPudSy4lwBSee9JySMlKiHsAs
9CsMjd4BdyokE9L11lYZHNIuEkMUK0boMh0IyAkB4EWZr9eEWxkh8vvSNQ6RNcwrU1WnjVZjMC0X
Sgxui7W79qYaE+/4TFLChAvFov9qOHcKvwMOmGQPEDGmc0AnIrFQGo8RFEHA/d+qoaUlYe36MGpX
qfEjtggJy9UHW5sSPzSrm1kxiBvI2xc7bAPfDsxhg6gT14XnHYMsRx8K08CPFeJ10T89VrozreHN
V9tusV/DZYA6q+IEHNk9GYvZ19nq83ORNq/Fk9MDGFmyajcqcH5ztX9pycjyvcl5Gx2VnhGWxrRr
YuzI08rwWiiFYzH6+qgwqJhCehpp/f/YO5PluJEs7T4R2gA4AAe2gRhJBmdSEjcwUqQwz3BMT9/H
I8s6ZeqyLGv7t/+iqjOrJTIGwOF+73fP4d03b7aZkYU9S39iVqKBh64CPA6LDV+RjueUw6hjYpTh
m2/rGn0lKjjKuqeOFFFHTJVHU0Ac+cTEuatIhIPWXsfiPHA5DimU4mkKODRoVFAdM4vigmqqze4l
6feAeelc1L+k01HIjJR5TSZ3mqr3usKbwwjosQNUkSzlwHitd2M2QG4rszgEHZ+g8GZNaWVaHejG
KLrgWqQj4VhCu60l3qDqLg8eddUuybtzOnEt+V50lAHzMO7ABeo35l1njE8l+LeRAjjtXbbPqwuP
Jgr4poguM/n3EiSG2rUOPosMuBoqOopbBb0hwR80XXQQSVYaSDqqGHnIfJNPUhe+g0Pi8n8Dnw5M
/GK1kh4YQwdmFKNKAjGniL8l+H8AEDGkWklGWirUKOZVx4jxrrbqO7nwGt0RGJ0L0xW34r6MMyhh
YoIzt1MouTZm4TCrYh5h8S2vENZfPJG+z54BTajI423p2eJQqNuWtOnGGFhW3JTxjMpPEOTAYt0u
iyuxqAQvDGMBG+2H7diQfYs7TNCwMTHbboK1YnzLng5uJUQYlZwB+zh2rrP8zkOEvmmTxA9TKovg
RIiBOWPN4Yi2TBB/j1RB1bmfv09t3e78abhNUunT4GuQBFV3LpHR3QC5cWtNg3305sB4n5Ou2FdM
WcCMB5668LrhiiDtast0VwY6GJmYezfOX92CwQk7qVMKwIlBWYzPRy1E9kVmHPR8x96ETLBN/dje
VVF/1lscdE80E4viQIF1wG/Se1epl4R1HBfhbC7rVjXGeXXJmLPs50wQMLptwPuLHyMv8K9rNRKc
gvqbGJ4fjotrQlxBK1fF/r3BTr6aZR7O735MFd0z/ODosoYYmZ2ykWK6zzLZylc2zWmGp06++cuO
ZHRMZQngMI7BGOct713RKR2HgkM4Hy0oJhzEIJ1lU20Nvo3MZVpWpM2nHqkfPnxB7cyZvRxq3vzG
iRWe8IiqHtQOKsqktvTWLjquem7EieijM/h37uCZ2JkeG3U8fmpvCshfWJkCbzwNwUqnNZ8ek1X+
qMbODVPH94FCseL1oO+uBrKLVtUx4BAVhBvH0xq30EZjJ4HUNJQs7EUI80bs3M6X+9FwPmN66GsU
PfW6qh3fl14VXUcgC2k0OL8SShhwVFJ1FBnAlMS7YqUi2Bv8EF136oqEY7rhvNlGl10tBNgU48ZR
0f7oKh5KzjD8atJYhSUf9IZ11d4m+jia2NM5MRJAPEX63MmBk4XGsI+664S0CIIzFFNhbqwOb0rr
ltlxqmhQ+P5OZrSaA4NxA2StxYR2elTbOoBmrJauCsveYcyxMm+5Cm6EX94hmXmspvwcm4+0+s8m
Pfa2gmcIE60brpGsosBxfsR28Tq5fA2elW2CGY91Eb+66+gdKm8iX1k9Nnqog8EldptNvW2g6wEy
32cWGo5JRrTcK+/NKdUQ1iNQRqtXCMN+2lkNx9aZhjBoU9RwTGQw/5puR5LDOXQyhV+IsSllQLfo
Ml9unMVq9veND0/Hb72nyqetVnH7wRtDDlH1nwWyH9hvzoHcyE9vTcxHx/jyy/Go+jh4nFvGUlZO
Q97sHkRL89kdv3cZGwt/uZ/smJ1/Gb+Doc5CI29BpyYxW2RyxUOzsRtnz8fOSKuNlXdt0q+pdX54
A3UTFhH6kA1abNhhVGij64JR4pCsEF+iIY+Bz3AbD0b6eSPLbuPWYOD9mXk/has0S37I1H0XFXAn
AWfsignj56SiaBO/NOX6maykjqHAKdRe/vfVA5ZdJwaKs/WurvleE+YSY44NTCnS/61K7ET+kh1p
ug7J/EjtPbRisFWVHog9MKvCTzVAvVZvQ4sd1h0YcotGMtVZdzv6SAj7ZAQFmTuSovGy3o4Rkl8z
r98qajSVmT8uU/VmuA0d8YGuxrh0h2HpXCpxMS2zElyj3nLZmkngdDygrYzTaaHPvqsLVyYN/CvZ
xgfH8vfV5J5FMJqHojXqfeCO+9bz2j2I3j1D/qwfZgflLU93DIt9I/jabEaPI9AMCqoYmuBu8Re4
B664HhlFTEXuhc4URMwWBethBsS1BQhyHxTz3TL9cmk97OfSqMJpyJ29v7bZriyTb0rFDph156lS
5uuSdOLgJxzhM3W2ilpcx+LKFeZ0esvzlQEoD3Z0SreBPei1PU/V9Wy7JaGB9ntAg+lQuvKL6aav
2GbZjDx6qwwHwqDu64xMBuD9IrrFnzvdMYHahAa2JK92OH0mPkMC/glUhH/0AQZvIj9jPtebhpvu
gRE7E1pIZm0LJJ/3anVuh3Zi4rT1GUJqVo+WY/JyFGb91ni7eC0AxUzZferEcBbKYA7LTh/ZIVnV
lDpA6hcNWLMhYn8dHW3pxHeTAKHDcHJfdh7aHueXXQIim9MYeO1A25SlGFBmZvY37Ovq3PpI2DSp
aM7x76Ebz1pJEoJD6X6TOvN6VjHTVdz9V6nTU3fgrS/ZfJiU/IY/ld21XY5btfbsp8WNRTAB9yEZ
jLWbdxUQyJNv4XEw4pdKKyhcjZDvgiKh4Vf+MNzlaSD3x5O2NXdu0P2gGO6dkPBkw97J7Z80FY2t
a6/MHQv7dVroV60LQf5O+KFr3hWWA7MetIWdqOsgUzwUjfg8xM3t2I/M+hr0+Ry3dgDOtzfYwY/g
JBlqXgPII4RsGCbFl463azO2MAaSR4TuUM7ploTVPDyb8Y2nCcRYsxlWA0pc2hafvs0wuAyUuY3L
gMML43+REcywAtU3kBw7a5j0V8EJJwJ9LDUDeWoyNGSmpArch3ns3rvgkl2wyZbmJ7OpOvM5Ab+J
7uzEARI++N+WucdgB3y5AcKcaxjzhcqs+cwVoObCgticaHZzsbM0yTl5K4BBhqksxi1cokMNAIzS
xmGZp8cUbuexMZKz6bfyelWZt900TpkhBjksub0nW1+dlLSnPWNDauN1LjnkMbtVqrotNINarxZN
w1RbLCJIxFT5k/0EtDrQ9OpIc6wbgNazJluPmnHtaNp1YNifjeZfcwhiIpbif0O0LtCMbLzG3cyP
Y1Dx2shpHZRRQ7reDV5HatffADE0V7OOCzP5Dva4+hTFk2rzhZJ87B8GQN2pJnYvHezuUlO8m/iL
+WZN9dZ8b5xbGSEZU5buzqeBuou6It1NVgVCeK7KfV2lxxmooOFlCIMMXcIajj518h2nHpre7Ikd
TRxvNXtcjwcyiE3UjqUj0nzyMdETxNFdLB2cbwhUuJJdQDgT07Pjfef3PmQMUPNFYDzLICa5ZkLm
zvtTjQMhWCF9zAN66fK4gk73NUN91DR1mH03q+arGz2zkYz/QTnT9PVWc9hjTWTnWHlyNKJds9pT
oO2s5IAh4UpsTJiRIKuCq1YRpXA81uCRZyFAMyCprWbBK6DwqOtQPmtOPJPf1nU5did6DbQpNE0+
lqRjBrVvl+wZ+VPFI3x4nLVkNB4nmFHKoxZnMeDDa8VXUW17Ta5XEkkDJHtsrmyCNd2+4IKCVHKU
NuGXOICAL1NY+Ium4neajw9TNRyD1Q5xgYRtUZjo7NwvJmjTa8ArP9Ls6Gva/pDA3U8A8A+A+E2j
GDliRAS9pHxf4qYIiRizD5bTUXXLbUC9OYz7zAkXss4m0zJYSiRHG+ExYzwdx9l7JoWBSFM7Ahpt
C3BZ+hm3/xHHeAQihAK4lzXAlC6/HcB2FIrDMxBJxjGaljxw8tBYsLsKYjizia1gbd8E/Xarf+2K
tqXH3NfnNTUWvqLv+ZJwmu2Mj44ihWXOmBCsFtLEGsqGQZSylY9GAWGa6vvVoD0KQhsVctQKAYoF
4siQ3hISKNxDzA4jYqgb6EQJaoa1vY0Zyjl36Ejv0yJv90xQD7uqe60IzfM8oZCjTQ8DAmy3YAQ4
nrFA5NoH0WozxIgiQsSRQrLKttQ2q2+9oAa8zvZuzddPjoKri2cCcv+5QTyR8I1R4wbzk96LiS30
AP44n+dEi14fHOQVORKLEZlFZ0xyJz1aHoArVmZcCS8GMeaB9z6ay4MBCp+6KgfSVXhd6Czpc6HN
GRYKDYVKo0Kpkfr2udOODfp/DTt5PQT9StEIooBjvlIVBV/hDI+DvkmpR24X7e6okHhM2uYBdD7/
WMdOX2rEn6xpoU2n/R8pIpAMi2iIyeEwG+sR8jCukIs1RPtD9HTjwUQpMmXOKzFXgI0uaR8vWX+t
k+h3gwEfrYU50f6M4hHW2fTkjxPksvnTXRVm4MW4Is3wPZpjtatqUDiJIAnQR8GvUiFAaTChrKKw
jjw2K/Y3TLHQZbnjshh25VI5TIgjU0m1VqXXT0cf04pJY3YTtB8FBhYo289iNNN9GkERU41FKTp/
MLG2TBd9S4/IZcXo0mq1S+ZUaJUZPNDSl3T9sLQEZsYGk2gtzAqUhPoqJM8INnoB0eFmSQA9Wegs
p6lmLh8WIy9ckpGLE6rHxfdOiGaXNJYIedjCMrSp2lJjgYVfBcGxVA1utxLQo1xOQsttaiJauG5c
Qz4DNLxjvMHd1Pn8XpFaJuzrM4QGVTUb+jPlya0R98xHlE9j/5G1yXTdCvFWDtWumem9Wlq+I7SG
x5s/2WOi5fHoNrpqvF79+qRGgJd83NrQthuJCOVa7iO05iemCrYZtPqHrujXOq4b4kXkRiU78rbv
qbxU93ZA4zlxjGWbdBjeLFbsxh/920DU0BcRvx/IzHwi7av2Vld8YuJJj0kLH1K6Hk1GxbD9hYkl
WTyBoqmRHDVyIwNILM+KCsdUjT5mjc+mViHVBO4NLUdq/PjADbSxMoLYQZEiWcfh5adOesyLlEuj
XV6WoY9C+vXFfgF8MqTQ+MGMbQMtZ5pqNE2J4hXXLoHWsYKO5hjnPhvpqnTlnZP1N4vWPRF8wQtJ
6fhKaBkUkZRay6FmrYmavO42Zfvq4o9ylOEQKZ7uDQYFjtwxVA2wTQVaO8VQeIdVBhVVXxr7Vsup
HK2pgqZwDy/3h+cCnLASBFRjHdwI76VIgwW4lT4eAcIm9qK2rE+H0qzeOVmdV4xKq+HfTS1IxaWJ
KAsab0NDLWykUnBYfEKAoujPhpfEMLyYWFxcjwnLBOANbJ+x+kyXBsbYdLJ7npu9YLpgROM1Bs5P
EAklmf8nUdxPWvcFyYb9rFaANVoGBq8ELZgWhMG9cdCF+eI49TCcOouEnpuDH52JoZngT6iWHioj
qLigJjb1aMhSx3uWJPZcLSjrFlRlzailZUzyY5OiNjDfeFprNiq33oqGGLK/XLtaetPMcjyl2NBs
rUVrtCDNxZRmMnjMCZIt+pzuRFo9oNR+pzdlb+TJZlhrX3aEedFIUoXWIrYUIVuCmI21+ZfUqjYq
p8kOvua4Lzgo7TrrlJJBu4fYesPU1iYfYsLrKr5Cf1YCckQHx6zYPZ1/CIJZRUo8s9g1RB6FnIJC
9dgysxijljPh+SVaNrdq7VyvBXTjMHtU0pNXdiJia3NR2yaw/7ZIT2tPSXUx3iLZ7yMwS9/l4h2Y
65nu0x7pnaP1d4sW4aHJY0a4Q44H1X+9mrQwj/aAOvAUp/zZz++SK4GGxHEwk5HroyfvgN0sBEsN
Lh642VK/KN0nukwWX6J17kVP+Pe/X/6p+5/p478yePqv+JeZor///fJPf/+9y48FMxGHIMRMbgVm
AbFkMn7MFGuxx5zwdPkjf/2Yv37rv/2Rvh5rBCRib//6Q5ffw9OQJvTfv/yvvymRLw9anUjDlzMl
4Njx4lW8/KK/X99fP6caLMyeSBl/+7EdzkbOTOm/ooZ/vM2//uDlnfSXgUV0kJcfnVB6Qumo//hf
L0kHFf/+4C7/G+JpouhaOnn5178/UVPLKVNhXcMEfYm0ttINqFWmWfOmuXjbxPTqLeEaje2HbgHD
h5PLyBNzhpZNooaHrm2RUBs5FLNnfrj1hIdYYLaDEyz8A+QBC7sZlbBlVS8FK1yGfRPO1U+O/Brv
mLUbHrHTLvMWlnlCclNA+94emNVQ2XZeiEZ6FepG1cJnJc/iZo/F+DEWlUnApCThhxvU1JLQciEU
uBgS8Ft8YwHMGFF96hZGpwWjmWrOjVjf855cNQPzN5PtHAItJWWLId29URm3ogQXUKxgUEQWT9te
C00pUGwmDKemYEHNgKFthJty1U8Yn1aEqNywON3uvJglshoV1ij3mgH6q65FpZoKZg1SeCZaslph
W51TcFCeV9LoLu1rRvY+wJzV25oWl9CuVi1tDUTPQARzIxh+iq3UaleB45UH29FomJDSc0EJFlhB
LW+ZjO/kdAhA44klmhMKarabEaxr6KYdJEaksgl2WbdffhDL4eQw7COtnw3w0DpaSJtqNa3pNK8l
rtqagfrtiL120hpbUwtthVbbZlpya6kB7Oj6Hez5c601uI0W4pKvzJkiUARqoZVh+7V2thbodlql
O2mpbmVB+mHEvGXjtzbkjvxDayLhtfLrSEt5u4XKgMOkeai0snfU8l6lNb6Dlo6smH1brfiVTv48
4fw1POS/NHt+rIgpKKRJ2lHdx7KNFa5gHmo7g4jHfoBBbGmhsMQsnGIYbilxtlo5bEu68uVa3bKM
7QKtJXa1oDi7qIpxFpu4ixstMSYCh0uo914n/MazFh1XWnk8wBmMeCCsQbeCjavvhjV47VdmzrEl
l3N6T4K23jqJ+mHOytu5FlzNaJByf8k8eQ1UpN/Sh/8GeKExHc1fEA4NAqGq4Hq2C0BC0z08wih/
AC+SyFmKVFGcWhaaLuVoBFcyp7OQQlwtTNIdqRM9k8YWO6MkT28MyOP9mKow9kMrNMQJeuiBHgqz
SHGsrq3SCB6cGYVHAugu50KoZf/EUhD/hxduabjFny/cM7kchO8KhiD/eOErZm5voUZ7ohGMs9pz
iWtQzgOETudMZfj7+synp18kd26WpFeLQMPzzx8eIJP/9Rqof3jC0lFIn10e///f2CQpjCKMb2V6
Iqyx3DWFfcqtLDmx84NhukrjWEMb20ecDoyWLYMyr3BDJFXz459fx4WB8sdnQVTUCRzLBgrieTq1
+dvryGsYVMDEYwa/omWfMBZ4UgPteZNFcOqz7+Ma14e6wL7hx+3Zz635mFJsGRvn1ES9cR4Rn9yw
oYdw4k/nmMAMz6uCJ7qVTDsnZpkmEWqdIxlfR4575Q9Tf26M3kY+Tj+8M+hJV0UE4yS13j1/HI9z
3TIyWcuby3+l+p+GYv3+z2/731y70g6EY0lp+SYuJP31/Pa2lTn4yTAm8cmz7DKc+gboV5AvOyuW
+8bVqpWVaceWMQ2E4BD2m1M5V/T3i5Vt+3xTlfF4LM3JOVpuOZ4iJ7kwDINN10TjoVgT+6js6Qmy
k9hfXvn/j0f/h3i0BUSI+/gf4tHvafX1ezD6X3/jX8Foz/uvQHiu4wnb9XzhBn+TiiSgIi4Cy7ek
Z3sBReG/UUXyvxzuTtuXDPFykjfF/+SjHaHxRtI1pQl/QoM0/y/5aEvf77/fh1yDtOT4QfQOA8/y
eHm/X5CDzExj0PUEtTDQ2cCwtCivb021sX9aV92bejZOlDvA1Z3YAvz2Qf2bldziDf7xy7n1Xdcn
7M27ca0/fnlduXULQ2gF3k24galOEorTLU5eGPRmuplhKXpfHNf+H3/tH3wmxH/u2KX82u67aums
3injsFNFCN4j6hmEYx71P/zKPzPoPkip39/oH6tu7gVd5FMuPA60KNYHi8hxv4tR/hKUzl7/+e0h
X/pfv863yC2wutimJJRv//G59oXRUJxpLxQ5Yn0A3KQjtB+QnR5wIhL/ebITNWBEL4iHLfvM7ByU
E0k2SeMIXQpybiRSmRH56JuCIKwWzrRTCztp7Up3y9JK/Im1moe8+Y1JJmtTZ5a5X9joKTjrwAc3
M5/HRkyyAuTOiasT5XDIeRyDkY52STbdRUZL0SObQA3Svk3Xni7l3NONbH1O4uNISuWUDLV5cmq4
Igixw5XS/EzJfdetFIqFV95GuAKZOeu2ldN9ywOa6UY6vwifthGR7adZFtHTWaU2YNUmPU7Tau4i
ikpbzcm2QH4zd/XeLzNXnnhPlhU3QLW8uKYXThVNYadwr3oPLo4l+rOc6tCmJVQlCuLB8FPU0B+j
lSBHJb7cEg5qQy3VHl8mkFI95RnDnb4t9iRDaEHQGjMUJoSItrmFA2jCEuD1sz6sjQAUP1RK5ddb
BF2t0SE5pCaSI5D2mqZ7MwkC0HpnbCnlHLoY8L5r2TJI7M9bUR/b/Cciny+26y18KL4Jm10q+RTe
cky8yPfL0KrWB4IvpF6LZdepKdrxsR2NdvleGVcePrXdQCSKkAbkgsLCFGkxZ12nO8ep3ySjhlmK
tUQtX/k6vySMDrsxcrNuflmmNAkLBFVjRQwql+uXEOVL3Hwyxvau+pbZNl8P0GVwjJTB7FVW7uTU
vEXs+g3p7e0KlYnwxhe3Kb/MCUTGMBRb/XNKMb+Yi3u31PdeCwU072mR4cRIGxdYNwcB1D+PsGXY
lHfzdq0M/khd7xy7v1nTqApxy09bZTT4abQUpBDMbJc9n5rf2NvJQxBPE2xzmn3EmGXtfBnStw8W
nEKnNEmQGfeRzXFdZumvXrMsyx47RWIMN8TOmSQQ67CxC9g6wplRCvafQe0TiUzkvFNwQMqcP22s
4sssOJwUMdecvXph4JFxsOombH1eSOsQnlurtQzNEUOnmdnnIpBHXIZgKlpes+yZabW6R2flMiks
66bOAvY/VHJ2NFXhHRjJierVDtkogPiW66fNB6ZAyLbXUJNT0pWQAtqOS4a/MLaHyxcd+Cw6bfTu
B/49PysmRMAaH/FhTEwYNBgO+O3Dlk3UOW7shwXQ5+XyrWxoaxGqLCvzxu3sFw/xwlTMGBN9Gxz/
Me8ioj4F7y4yLDSsa85MPOdVSpb5SV8381I95+V0u9guQZtieLNaLw57NHx1jV3IkYw6E8lkJNjm
aDWjua1c9VUYJEkWBnFGhRN3Wq+lLbOTMhl3aWCDjXl3j2XPOvSqP/vN8GJU9Pwzxcd3ufJMhm9Z
d0kNxUTxbG7DIqVRRtwMnlAU71x9x9VIaEN5MNtkT9c/2eBopyjm2KSUibYrm/H/GGGtP8DoBD/p
bjrD/Cqt4cmestvcZhLU4U619H8Jyvxhr1jjHebxA296GemdMfjavUk2/1sarg8c/xivD5aDX3FE
5HZewvE1GjsbwiRH83Io6QG1s0OgCrVJjBw+UuVJX05+bYzbxWYxiwdma5r0pRCvXWs7e9NnrNQt
vQe3NvaZxw2Z5Oh06uV1aCjNRCa3OGTm/QX9ffk+oWAsvTZi079VlBQ2qqCEXka8KeYgyfNzYcfO
19CzUI0L30jhs/jP07ayo0cfUPcm40t1VvurK0gMCarotEQeE4G3hRc2zPyPVVA/UBF+6BhCVV31
Yth5t4dbT0go7S5/f16HvSvrb4E9vbTj8tIFOj0V3WETacg/zjKMs/lF+zwwPT2plZww0BVwPdi7
a14nYk/WmK5861L3pa2YkmgkSAPxVWfAll2uRtYytBziYXKKBwYiHsqg/cUxZzu69ia29X3s8I2u
Mx9Xb+R7UnZqY+Jd0cE43AByOThGeRWt/VmZfBSAZXBuo51I+FhnvbiDvds0krCiHBIAXboNH09e
u6GHJsNumc9dYfDUDLDvgYr/wu3C2pnRNxruRnVoV1Di+XEeWT+NgLcW+0AQZvpvfdC96Y9kaXnE
2BTOafgzRJwXC1Cw9fIGLbpvm1YlV5cL3m2GN0zrV2QqmkOw7np+Z7hYPEfT2j3IfvjBEzmm8Z+Q
4eELD6Il2pl9+SCd/syj/S0R8fcup9iSSufgyTW/WXiMK0kYIEiBX89Efgdb7FRXfKyW1xBeZFXD
31IDqcopP3QrE7SIcjbpRLday7qmKX/wp2450vlDbNpECA9l/8D8ArGwoGOEp/MOVuLedE3FLZR0
S2hN5UNXcVMQZLl36uRWkTFsK6Ae2txb6CdfMhRnkQ0PjlEr/JrJE8/oa75CprNIDHU5Ekp/eqFm
Xe4dUhebPKurcJiDX5STmYbmCZCU+PPIm216n7cwJCnGYpdRnxUktsEde+XjFw29YXkJZALLgSl0
Vlnj0FDF2vopKc+UTufSX3fT84pNzZT53WB3oAq8FljT7H/vWsKqiqMgwwEbu5XjrrRA+MilQ/VI
u2hnuvwoHqqfDKvsmtK5pwxu8QAk58p/6oGq3UKEvLFH+xuquK3PFEJBqd2IMnU9ZYO6ZlyXq9Td
j1VJz93wCCwq2lpp6rTIFn54euihrSd+1Wy/TRZuYYYVq6TpMQis6jR67a6e4uCOiMsDliqDNRZF
bDQwCoGwIhwn2jdFQeTSF7yppPL5OAtK7ZxXnykV4eEANgVXqfgwao7bvkdcXBJl3CTKMFm0KUQx
2ousvqTCsTK/hAVaAeoYTllbCbrCk5aRPCgv+qCgkzOmb7wZg81ex1j4NJaRCCcR0pZZjHIi1Wjb
j8bon7oAv0BGP454tUuwYt7LjA0cb6XZlh0jI6Za/aPhdDf22t6Jyauu+zV/jQ0WnxGP1U6s2a5B
L+KO5tFn9nrvMQePsg8RoiS8SE+WzLpV0nylkn4E9/RzJSV6lQmamiOjNqPrh8swPtNFoetpa4cp
ycAhMf0N/6FowzO9cyYg0v0nq93EtP58EwtwKsMMe8mfFGZDVROMi94JExGXvryIFLoO0dejs9zZ
jOcQZ3zD0JZuW2QIlAuLifsjYW9Q06ERaWCHdRrvM8P8ZsQRRdehOXpk0I5rMxRoI2lTzjil7GxA
HMshdJMnzvMi0kdBkWsrhzEmD+3Q3xssgF5BVDEFwPYHvWh3mGf/1gF6XqUCXKGJxRNQdJolDCnI
01zLD4Yk3W1hlPahgYi9zp+j5KaKEsah0qw4sQCzKRigPvoD0Q7SiuZxsOvHqgA2Qtj+Z8+tCdH6
kz6P2iRj8tOh6Uu9XC6bDE4Wndl1G7Dj3WbLEO101N6dP1dzpAdcFSMbrZp1e825W1hyWyNI2eDx
4i9XFAsFWWjmHNzonKIuoDm3j2RHqIjVI15urImQjq1I0fiOXR35JIQ+SVBithaq5nGU3sxGdF+4
n3HBl917hOSQLJ/RuBbEZLnSdIZqrpmGWPyope2VfuTDyHRJmXICycgXBh6FVmKogKWJTTl+Hm2i
ahCbtfW6PQQBnvQW0iPDNl9SYdCCt/MdwA2CEkUrD/nkvpdk0dhsnWikj/eAu1gGXPSgcXSIeITv
s95jdzUNv+aOB/E05x+cimhh2gDEm5bwV152UGJAqzdNzBMdVy2XcbYdBGlnqF/0WO1X17bbcLBw
1XQxdhCrvpVpboQiYRgkvVgckvyxMQcaGIAP8lolB2ZbIQYjMtzYfUu7NGM9Guww0BMmpFmhbbji
xkmRGlU4EtpVx7HKUGlXwew4t17tfioOrGhMMK7g+BkwEvHQd+RnGdu/KmfNrzqXrS2kP2A1Nt8r
OA0wTl57QouXh72pSVO5+lZ446PUlWWrhm7iohyNffKghR0ND12ybEdp0QeQGRIM9cvt5mjnEj1h
X5y9MAyX7DFwTCf2qLcuzH+7oB6fkvhmoGBsr3u2FoMFJAm+zTzncHmo2qJqZP4p6xWHDcEl7Sk8
y2a+9xZMn7GM9qKbMSn1/vcht9xt5xhPaSMf7QaYT26U/aEQK4I+Ge8RbLFrxkWC2o5N7NIAecmO
weimZ+FGT9EZp5r72Od1h1kJVTTJvYxAkGMSMo/IUIE6XzlzSJdI78CoerZ+yFVH/Q1vPwX4ucAi
t1tCGqw2NK2cb2j3Bny5wZMnluHEzopBkdmLGMVIcOgGkiV8YuBSEG8ZZ+7rYAruphVUU0rJgBb9
EuJWqBjZ8ekymPazazt3hj9/OF2xbCVzXKqIbzOGSk8VFPmo8CCONPMH6cmARZH7zGLaBLoT+OsZ
ljIwnIHLfZh2dUaEj6BnQOODUIzvdPgTiN7snH64mQd9u2XddPQUkzh02za29q9w2uTyhGAbzjGD
jNI1CAPpK61wkL27JvlpG7mpu2eAnoiJFUDNZ7UMV84YZmqIK/yEp9Vgr58QVN3zVSV1vKUCcSS1
7YaepPbQU2+ocnhMdIKMTDIKY66kpfPremrOA/NjJG6Xg61DjynNIF2yZXB538wzcwuV+AFXhVb2
CPIQH4I0kreJVEf6szPXK4ddDUnr9r12DM4FM1Qjy7lqzehG2ThT/PlgjK2kRlI+mGv7lS8EsXgE
h0FHuCbJzIX1n+uXeuHR66sf5kLcpobXstTNQ50a700MbZJ9dr8pzZbHCRO8o8UzjW0O0L/gcUhI
k9xZtQcxres+zQlYQdVoQW9FVxRSwn7NZQs1Zw4ACz0ql5MssIMk1KqyTMQ6S+ZM4eKg++XXPFUO
lcN8XY5RtBt9Zuc9JSwGgzGsV4T3wBrPsgJ06Cb7yCpvGatdKeNzfUbM4pQVNFEyarViXN5p1FfZ
N49jmTzRtn29GFY8nUkD20+ssmBRlca1MF2DVJnTYWupvzUDI39F5dU0+XY29agNOQOCDIyLdLm/
XjcrgZ+YV8CnezN34qFPnTPJrSLszDo7ZI21V4WYdZMeZ4TnHx3XuSHcqYFm2dmIqKRABUIou4r7
xoDEgBgSIhfcNHqsDBpyQtnKvNyXRftiVtRPZox2kTZYokZ3wH2V9x6BAgowmCWXhuPdMFbBVrGx
33gTi2AE0Mxrx/tBzB3VIRZxZXqvHpukvcXUD+ieLpSO8pBFm6f03jCR2i4JuZgyU7+8xGu32eHi
AqoahDR2H7NHkmh2mE3XpPLswOEImUprRVcFBrgNwZ+izCumB2sJx0y+NEsaEG4gbuu23W5pv9lU
MHAGYjSuWN6yzD9EkJJD+nvDrm1uleR2TJYiuSkytj+LY1zVpv1YTP13WQ3mlmw+PeRyuc2ZQ2ZB
IdYiaAjTqoYMhElZWRZZ976HZJOyhCU4ZfKKQLZIGFjO5/E8D/PMqY2J65yS4HEpl2m/WPV8NASx
e8G/1UUjvqlM3iiEwPvV6CrGStf6mnwWcOA1IGzV/Ddh57EcOZpe0XfRHhHwZotEAukNmckkuUHQ
wnuPp9cBRyFpRgppMR011V2sNMCPz9x7rrDt2ZvDOcq2haxdFRRZ+5wiyF+O+kQ0dqIPB2+MG+65
xdhi+NKqmZj8os3NVhWmY5TrJJBNs/IZNvWNRc1ZhgrqKEs+kzVNxP8ONbtVQ+V2to5kpNXbbki3
vSyf04qd+IiGUQ2qwSsznq7ZIuXpQwZOxHQTSf2PZ7WOGXA10KbFIV2TZfHA1pqQUtc3QNcZIo69
GUrbDM6vU6k1Q072cWZqK9VkQsmLjMww8BJggs8GzFx/IV2lnBJezSQTm955HIaHHxfEA7GFW6VT
uCuX7LnCUOptNfydi/G9X168JRGYqTdMXWtgfoPft1Abs3SNrYByWHv4xaxge/RXtV5/l5nwlqKq
cZpkTHeofm5aqoHwWz5AWUOP21BWkBbiloSkAFpQsftFFu6wuAbWGbooxjWMFNaLqWEV1VQ+05y0
3LVmJm5m1k48qrt0qve6ll1DgalhY/HEHFjRrWA/xUza+GRyd9CxqnHVoMhLSE1ZwhcRAUPeiycX
g1HDVprrq+0AKuNlJ1Y0q0go4coBIoZJvPnCM8q4TpNfiHo+RmkODzsKnYTd/bp402tpgD5Hxz16
I6apIpPEXTswfMznmHtFSn//0nmSMO5cTaMs97uWaEqJa56Le9wz8f3WOhy6XcorqwX1iEv/3MeQ
GkdWebm0BBzKyUUthU/QgVGAY1kWyw+rxucwkLG34VEk7YJ3XfiVsZp5RsoBHJCOiYwktDzkfdDZ
WRNiBKcFkr10msKjVGebYsl7461QZXXDNVLyg4Driv2upKGjTr7zkfN9sqrYy+/FPK6Jo0PNrEGJ
qAywFH+hT4lPYiyhJytFIp2oMbKDZoWM5zSuP1PQT5qBESKWc+ThSxpcpAzaCtlTCG0C0ZdRI02v
dSZBIGE4gJCXgHq1/34yO9BbY07kSld8vHLyNQyjQ0Bado2mj7mxYo8pylFHoUJRbnGapJ+RYIGl
yQdk5TOZ9p0GYw+sjF3OzMaLoToPson+mOziFcFg96FVBZTLrAPwpD1KfNvU1rLu1pJ+HgQG0K24
JSQcuEl2E741rFHz3CKsSJHDTaF2rabIbUsFzrCgulofulVZbju1+qi0LRIacjUrWvJG8z91Hy4o
0aAUV+h76/VsEfZhRKAnA918KKOy19OGcJlpRo8oHQSdMXbVuFnD/T7wLkwAMUmNDT22OE6ZjXZ2
sy7q/tuSGSmjaDjpIB60BClmEDfTungaAZDqQOwZ0UEq1DJKRINnXlv7bqk3h6AEO2d20k0oRU54
pC/90mSEwkJJDq9BHm61Gv9iVaCeERPl4ZMwqFbVhylPLG064UqF+lESdjgRtRYH5oE9wbWROOwG
YVdizcCqVn+MyVTiCCk2esRbq8fig8HgIxqV2ywg6U1SN2qHo8DOEes2OuKgjImzlLKPRp+fVSF/
U2t+IxHqvdVgQpk0gVrLKiGxlk9pGaarZlFCzxqxyqRtMcd6/YsUKyPrgFyDUl4pvhQBQWWL8GYF
FyJaTS+ZJL1XE/lPrSqv2WrSJQIOtI2Ck7zLgBtXyIRg/f8jO6qO6IFxEqJX3YiQPTyE4MTNZQM5
B2OIwMBfS7S1KJ1HJyNpbqWpT4WuWs+KT/BIRBNINOAq95FIjY2ZeIjM+T5Ys+hxra/6Vo4cQiS5
JVeWz3JeFGvTHkz0O+CkhitE7Y1hjO9yTLpZpJwb5kvrGM3LCqPmhUbSYH5OmGLGrEnWj0lD4vLU
GI9Z019FHUKdnFE64ZVH7ZCfwiUt6k/I28d07mLQUXTCSvnLlAqX2K2/Jm/x6UpqT0kn4koQos86
mcZTo3HsR0LEKiSIeQ1ItuaJEDJEPPgkrOJZ6hWTDEsmelOA9z4nNGUry2Xl6n5rXYfME7Ofobc+
c1O5CGSb21jq3sae06KtF3XWTYAW7oYxsVupNS3JZ8SUURjNTKZTczVgNUWBhqXrr7FtlY3m1/hm
ua1SBYWHkV3NtOUrjDkgxxDa/pIva3WUJYZk3HopeKqrblGiDqEzlbu/gqUi7Av5fA80S7gC3qod
oTIuY5wXB2K0yqsubntFfMkGKXKbWtR32hg94q4KdoKUNm4yKS4IyBBv8oAdvNbvWoXqgkxxxgKR
V/u6v8+oXQDY2VVVyps6S57IkKpOutltizatvbkJYk+VvNicBfLNlFs4jd+NQKKswNB/T7FX7zEK
rYQRcFAusILx6ea7ceZp0hQ8dEEUrGRf56TiMzONgji0vr7V2j0TomBLclawER4VJmfc1Nu5Nnck
8YrMQ6hT/56FgcAPiOUnFAA8DUb9FGg8sk30g4rAAJh0S2GdasdKAYEi4HpxhNK4/UU11iNyYMT7
i1if3ejIGlHky/s76FEsoP8f/GuL2xIrdfT5d+kiPKfFF1NNtJNqqUBDxn6D8IvenkJIsQ5iZl5E
onkxcfanaA4IqScyziCTztbL/l0lMc/sEWL/3ef0K79KzfdOtF8dgdRKq/IXEMTa9PmxqIZjnK2F
4vgTEaTL1dCn1s1aXmOxlFtVMjstVnhOOVoLDq1VtXh6i7xgJzYxCIX9ppesexFubMDq8CORi9Fg
ERYcK7PboaBCTqbJOzm2Pix4OTvi0fCom9MmBicKhzkDnrG4uwslzh1fZd6R9v61U58VBouwB3AG
FSkGWd5jRMgKw39aNRFD2cxTeW46Vt/1QMsu/Mb9AFRtijonxw2rGwb3oJLN1Ce8SJl+Q57J/W4F
lJJLPhq9l0JSrbA2R2C8UimtrdAydr2xk1r9e25Ca6c0wDRQBSgOStnx9PerrumBnpWyxEJ/xMnq
R6nTmQTEppQCEWpPuw16+DsKtgpQcUBlCQJ0hKm8kwSTbKVkY4xXWeCejdtMs2FylPjyJ2IHTE7r
QHrIkb9nX5nupF7gTg4ZUxCvLZ1LUSESd6GoMGtwwjig6+H5uEGCddFMERGolUXnVkx/UpWnzKjX
ON8oH3VfTl+rWPFq0fKUVH0rknC8ztpEKxldQiYzRCfF37kImlqSAZTg0HTUzn8n0N1g3Y+3ssze
pwEbez/g54yNYx4689xZWOba+GQt2d/V3JNPHVWPPPGZRtFMCTsRGCIx1fHrxCvnnuzivVbT25WB
5UQJTSsP7UOhMVmQKwVrXVVGnlHoX8BYbE1OuWdLtPGaGeAkjtM3o6guw/JAm7WzUtYiD7wYHbAS
42uLiOeSoum3a/t93GInRxdx6ekjbC1q3vK8ggMofPtldBTaHKetIjJ6C3GLZxZ7jSggxtQI/EeA
oPPdwMKn4CGP51tRkW47Gs2PxV4eEAGjTua9ZUteJAt6/EdxT4HMapUgm4h8REN7lyN53uGQnHlR
tPs5o3MpQmCXY2GYsr7ZVmVyyspK9nK56ihIGrdQWGBJfv8hDHl+G4mnobRMPeZa93wqCxCspElS
sa5GXP9Qkdl/Roq48xtI1AzGTkaCH1xTYCFS3SxT8LE/qCW8A8TRObGqd5n2jMR5DWV0CACn9h0e
fCZl4KRuff5X1PmJ7fjO14HkDwYi5CA3j/CqWmhh0kfaInwd01TyBq5GJ+XidUmInJF39rWXCSw/
1Tw5KMn0K7MQcbp+mncysyVPTfLXPGTZackjwyG2/G44ur2vD3t4PFuCE3xP11qqI1n2xngB+M0z
bl+9SNnY9qx3hU5EbRJhxgkW7QTAVJVECehiw3MJ7dHRNR6hFDbEP7LrM425ejLUddhVaKcLC9M/
g04dWg5bF32TC0ritnF/TtRB2pVzRmIb9P98BugY0Q8FlQYMJTXOpRFItB1LFMTfPwqe4sSeYcgg
jnf+z1/KIheY1Kgt1sFS1d0qb07/+KPsD/lXf/9t1daz8vr3EyLxFvsyXup56SwWqT1BKnbN98g8
nh8bZ23kKrF/F4NS28758ZZHZn1OBwW2UB4oHp1NhptftlCgzNaVCCWYuyWZCSMZnxvJchMBsNQY
B2crrIWPJ30uarshT/40GVwsufyZt8ZPcp0CAYdIC7ejnPxz2Qz7JLTmC+8hIh4GS2qsrQ0z6uxS
7K2zKJfQ2M1gPQVydM0jtsdpF+Iy6X40jXMsA1+NsC1hv8/f9yzxQJ+JePXBtiWpdSAjfgujrHDj
snxLwqRlkjC8xZCestHv8UOFvTeYOO8SGi3qGuUY1GqLEYXvUInm+1gOncteP8eDCYwxy0bPAp3k
QGeiecm0/lgVcY6iZQRuT68nUzJlcQ6KQNnXkZ9QWSdPWQbYSUiK+ygjzFjSS2Z0X5zNS+ZE1j3a
wocuWD5PCTFkQAkveo3hZdAHNCdNvWcmhbl1JsIbG5m2E2SBI0ZK1K2C7g/r+bh0WAUHQrtKjOKX
0SJFupY+rALrZmS4wDVKvt5dHXRMSiu7kOBLZsudriLPs5QxesqV4tQPhgEPOTGQsTZYAaxsW4ls
lwfMWS3YAxb2gRNnGSt3pFWmPvEUJrXVBtJsuoQ7NifMk5s6aNqTIsqZN6M1X8ZoltewVmP6oHV3
VDpYCmakwrimtwwAo3MoWpshXbV0pDvyhn6m3EweCCpsMwdaHAbjNm/QfkSgQPH5TeD4NWZ5ed/2
awIqOzfJudhRa9lVmpGO04SsvsokWOswEuxO4P5PyvJ7DhWkuaH5VJYDk4kl5A3A9OUfVMs/8CQE
IxfclL6bZD1bSFe/MgC4rsDbYbG7M+biN4Zgpw0TJIAKWVGkHjRD27N7g8SDdaGWlGqZLD2Q5YVr
vHo3LmLtBFbEp4KGddqGM0zXiylE3bWLAGXJAQNLHK0wimY8zIWvQ8wZjG0Oc08wsmydst3Cz6lo
3Cq9cYRwAGjIgK7S0ZBvakAf+5hx0TZsUM/3mD62ldKEcAd5G1z+2TawdGVfiEVDD2LJB73zoVck
snKM/dJ0oVhrp8Jnwx6Hx6ZS/RN6KIiucixeDMnP13mlQMln24PChZxfCOzBk8Qc0tEkrX9iAts5
g6AJTwrR1r1AAWcG2fjcqqzWa4BKt0rFfiLUlXjrLNCqgWpkdyQ79aoyCgrgUGfJyaJ8K/k0VCp3
2Ar8Tf0y0MaAMkrqF6uuucLJkMMRTW06il3+0lYskWDCpS+SaSZMCtgLiyCn8Yk28QtRwelKnuoQ
t26FaE5KgheCxrJVS5F6H3NEBCnYqTsHEwP5pjTuyKswCgMxvPgJcRhTITPhRh5l1igS//5vHM7y
SfMLYHXRK0wxnbgHduu+JbBarIRLGGvaNtKb4eQHan9q22g4DXmpHLqQPeby+0A18P5ZWc+eytCO
jdTu69jYSFBXXtrEvGMaWWRkn+k4RA4+eWYiRKuvMzN4i+dWW6Vhzfo4aAxHH0lf0fOY7IYhqtdN
lzFb7/kihLGQHLRuX+wrJzeqa40xta6uyShkbCVK01GmLmEwApQxabMPYQIcKUrFJdbjwZvLE6T/
wkurxLjMvGIBnlgexDuMj+lTpnEcswHOmL1anGd9ji6K1+8nRCMng+zzIGIjqJYoJVQgPYvIERpP
WDMAF9Z1FC74fqM/amrP9oRknx2iHWKx6+6pDcDe1sXsVc3AtgZaMSABfPRDvBsXzZc/c8j3Pfvk
UYE9WZjDCuC7XxlkSiYRlR3lFA+B9j0XC0K/YrXByFx/m37MwC05/cWIBmmJ4Ttb8sUIJhLKhdvk
L30tW5IVXAONw51DJO+bQ1XzaNDDiq2f7mFeEFyEYCUCAXgrZqgQIR1B9VKKhoI97XHoGeZ8UDRd
P8YUmzRNlmsqE3YUdVDtnBHw2SjiA5uvfVPjvFF9s3DBQMjAm+pxw+WHQTc7C/1YIWKFY9xHDM+N
KeDPYgVVDWgfWhoCC9F1evoxd0QQ7GsSm+kcYhaLanxvdKm6BNNIJANDMY7t2VOKatrRCslB9DJj
OX4KGCMcjAptS66I/rEJh3ClYKHqsPLtkMSt8kJR2f2nHCVBvUogUoMlYSbAm5y3adjOF2PGy1nO
R1OUklNj6u40dOohjUhPyg3DxBWsw4GKwswGL+31AT5fXZPPbAURqirKQ4jLH9yq9xAhM1fWdNbB
t6LfkJQlSBq7bAO+s+HU2qSBxtCyYFbb1TFw04ahQDwZpFUOZ4QWo8FxbIl6tuPZ768nPYTsNPWP
YmQ/MokWudhdDnhiVIe96tN6yMa5BbvvAB+a7K6Usx30KxHgQXcAsVMQqo6FHjhqBVpWOgUzeWUd
1xur9WSliGFxo62TUBvp+3q0SIsY4Z1KNTTtUoV2O8GpoDNJdxqIl/UwocQrgjdBtJC9MzL2pq66
TGPGo6GW1A3P0FdZpg0KFXMZ/mxqoz5ZsiCu1CaN3bwyU89PlGpt+YirWj3YdSbxMlVZXxuFDrin
IHCyDgiGkIcAw8EfOLIP0DhpJy7G/mAYrTuMab3HA3b+axz5JO060wUvrIj3TLOAcQEKgl7z0KTq
V0Gv5VXVaem64/24qWwcNQM5bpr3+joR6aMrUUYZLgSnOZPLQzPTXgjKlK0zXWWs41tMCRHjrYYM
3Xgfxy8wHdJdMhMzJMr63tJbuLlau1Hj+KIVEHPyNNDJoVG7rREN9EJtkEr7oOikPdAvooGWh//f
7/39o1/+rT9byNK0emJYnUGjyXRD2dR6swk0ooKQsZnCijx4VwUCvFXGSdxHy7/4+5Wcs+bPLVgv
1QiZyDxCs1Wvfeth1CESC6UCnLvZRiVqXvvXAbn7jaCsLVa/S/5qvvdf1mHJvwofkuAKDH7XlFXq
C+2Ceq24ENT1cDWno/9BYFY7XJuKsApOb3sZq0yrRgXiaEtvQe+WXrwRN9D11voXv3EunnX+KDJ6
iX6jsLMXmUz60/xmxCDmVojstEuOJYjx9d04RO58FERX2LwQ2QVWhKpkPmdgLW6sCMVPnNqnGNvj
c/KpG66Kz6+0YYA7WKnz7/KWMGirjkZ57kNHvwYvarZpqs++PHIgNKwYeY6wysz3UrOeUluRnS5w
gYl1R5TRECgZW3OZ4YCMMLxDIIwPfuohhZGfqs9CtLtNlh5N4yYIX7x1xHmuck/aFdIeZkzDd7VF
WEI4UPgBcXY8qci06hWYP69KbtkzVbeab4HXicgVOTuueEi6bf4Sv5BOxqK6R9RrrAuv09bKi/qZ
ynsZMyuY+/CnPSp3axdzqW46wLEGuT5dZff76oC+LcW4+d5/wFBVrqFjXnhz00r9ghX1KMdd/xre
uhfJrZUVUtsj1IRytqdnnmpIiDw6TmmNXKQ/ASorV3WKCsPO7yKOYgy+t1hYws/GHje647en+QwU
Nj6AjA7RUOJIGOwUzhLRVLv5edhgfwFQzZ+L12y39gax3KU9EcyWvUhn7ZZjEtOvnbxJUfgeVeJ/
7b4DQ+xaz+LVuMmTI3PhCFuR67pyXrsd3oCZ2TAUuUO2N48Mjmkkb/E2HZcrIKDjmDbBg4UdEIYf
MnnfhOu4S1Hoe9l2Xqv7O8LJdXjMeDMPSHoIapgmfzWUvB+1w+zvJH2PjPtJiaqwOZwh07Tv2CEe
HMCZsi3g50beoHooMVoeqidrGyK+blYG4GdbVLbx3RRXHZ0ssTgMmblViYuq3PxEH46WYFoJRK+8
pIuu2uEbAc8c1E5zkO14FzyPd8GLTxqx5sa9zi9atAVs6wfOQ7rKF39LbZpgtny0AKp/6j3OO1hA
DEuYrboB4W4oQd8ap3it9z5jwEfnqo7wFNmQTvgT7SYMXdQk4Wn8SHf10biUHkDNVXNQvBIEov2X
KvdI3jGEPBtXNC7Fq2oXzKKDtZpAyF5D8mx/41/YmIgnmoqIKeUkKoRHSXuGPsM7R5nyyZ5vEdSj
APeYfqfI8jBoo2bc9pv82frUCIF6L+7CipVJ6am3dm8OyB020mfzLiZrFq3WWjhWW7GDEkhGHuF3
RIyZz1K4Gr50G3qo152z58XRgxR3tglceE6HjXBjVgRYmRFY54g31ZW/mtf4A3R7tTY87Tobdv0o
U8d8pk+cf0n5bdNNdhCflat1DeMtYzB/OzNAPvEJ0azHpFjazaegOq1HuQEEZTXou3BXnPXXwTXe
/UO9D7x8U/4CqfVX8We1bJpsK9sbbE/44UC97E4kJGzDnm7fGU/pNWXWBfLSTu/M7V9FZZWcY9XR
KJpw2mwyDiDMM6iBfgPxSPQVwMtl6/ONjnOaMMCcBqQ1yopwr/qGZ6HiWcNFA7UYsIWFNM/RqD0B
nSlbPnm7fAk/BAOv0ar5omMd1+0EetlmGUuo7rrZSJcQ9bEXE1237w5RzZfNxQRvaXk0LdoH2zyX
V7FlSugA+8ujvTB4BkmbQNN41KybnX9XS/ydK7F+QhA5zhfhWWbv+BTf0XMLjIJtAvyIkZKO0wbj
nbpBP9euOHW/gpN5JA2yd+C7HoTn8WId5rPAEpWK4WgdAu3o/wzmKj4ILl0iPgzlxhNRonZ71W7G
xXgLnnkkvBlb5Vs4NBvuv5imnoEBaUjNKtzUL/UOMVCEUnQlnq01ZoZV+Kb/Bntk4gHLV1t+g4Kq
DjYbiZ4d6UY6WRDVPRa51q4J0CkQTcbN7FjW2nyGSFn/Elwo7OJ3ka/0SdpK56r7iA/Zw+fSpgZH
rzyQR0fXhkymcPg/RXtOOcrIuq04D8XBU8ncItssm9z412pfBFjLjgZytFWPI69lsY04geZwZ6mo
a53uLSNCfcNKCU2FwXW+FY6sYFFZQ15DLMMCZDNfw9wTYdCvA+hbq3BtIM2+KhNRcu2LdZREr9xj
gtQMu/KAoniQCG7SGfTAut1QusuX6Cc44no3v8V+q3OmXibJRrvQOQYYNoqm0VG/8k27Z8cJ+TKq
7n0Lu2Al56txj8w3XBen/M16pUaXDpVgG8aKNaDwwZwfOa7/rZ0Sgu0uiUro2oyexW4/LRGdHgLj
Y+1zLDjCVX8O+qs+7uZ96jQeYFMMQF51DOz+M3/It+mVwCbzk9FPuDP3+SkjluyNQMpp3Xxxyy25
lnvlU3ji03WlnR/CE7CN4cwHMVerqHGiW0KCo3WNYURJW5k1GnF/At8S97StPMRop5vrcaslB8kG
aubNiDRe202LchcLO1yEb5/Ir9EBuk8iIxmLx/63FTfQJWSZWZCXvzQIBlf9XXib+aT79UAzdjb3
kcK+aQ19Pd2n+Z74Unp/uyJNUv1UrWt3RphYjNMKKMGXvwXgZEVu9xRrG2FwmzuWffyLpEYhUc34
8PYYFKc19LGg3AxnrTvooYcbQz4YvwXXNgwezTaO7OS1K+QjRXieqDeAnr/U1wGZ/GeO5nJN3PB4
EdwASQ3KWgNlsq0WMFWpV0oP6l+7qeczV1hzgQgo5U4orlhYIX/o9mnrmFiRiGR74r83BBuoAtOn
6Wns90biLtpKcr3wTJK6FhKJ7ZqQ1Ggx9SuVQlzcdfXYtk5j3mgkhe5IwVb+1E+t9Uzyp08Z+h6D
xblyQCF/kqM7Q8H8qTlH5xxP5W6o1sFz90iwtbN40TijMA45xtakcCm/RAPA1yp40c6jgk8F/N8a
ZYC+CYpTlUCOsSnnUCFFp+DDfJePHBLpT0w8o8HsbgMQ7Z1g02246/btm/pUpt7ERhhN6bNSQFXD
NqWsQizrmVOuK1Cz723mkZbSZ/tCWU35GezfgvNdmQAI5+fiu3wvQ5wbNq3fEp+m/QTaGrtH/ou3
K1N/8JZNr3gXsWGloPBQgGpYGFfUjK1rnGvZhu7tCje4Lt2+eWbb6T8EwZ6PM/Gr+nPxSvigvzFv
AeXXLn/Bg7pS2hVEj/RYak7Jl4V1BDoQNyvfEhfbtZJWNQqUVXqnjmvzjwAKG6PR48hc78HrxByK
eYDH1w4CBQYdkxhRNMIPrb8Kl+wZp8wICZPbjK4DqegnYs/5hwdbhTFiH1BKgDvfiw90K88NXccO
aKHGrv1kbsCg8fERIq1dwdCybXuZXJ8a9ZMLX9j16Y66FcMPWPRV/h5VTv3TEYErccvweEJVhyD/
JeeoJqaSusXJrsleITPbJTnRNbfR0TyUeMFMquCVcQzPVA7BO/dMuu+LHVHrqBpb0S6f9XlXxu7i
t01QsK9r67YQQrjatJ12MjJ73DNXZ06hboDyFKULa4WNZ/nM+jd4lziwqKig2XDO7hPTS198yZmL
7zfhvRzfxeK65H6+MnUOhK3vUkFBAIpthNSUZ2N9G9XKM59IBCatI70SlhtR+4i29c2XwVM1oYyn
odmC9jhmt/FuwkB4twyHTOfQZsr+PWm2dsPQwnZSUp35UrPyc6uHuOFr9J98JEUDz7t9SOEnuwyC
TYjxd25Q8vV6V91l18BDZGtyfu4ImDgUH71pB/v0FpxKWiiLWgmkW/zDIOBJ/WQ/QyNKwWqusclY
BxTLgZ0gFt9Fl/yJly1dxHfxqtwYZvDX4o6iR3jD69OjSEbOvgee8hkI+/Sd2R2NQvrT+HsEJMuW
/RZ8cxpnAixSuz3BU33NP+PfegMG3tyWa/XLP5iYNX16PmpkuzhaT3gZmeuVh2GXEZblNOvwO4vZ
YdEPbVoblcxrvYvXPKMWLNArowKe190ro4+2WtUYWxzZCc7qk/CWEbcrTm4ZLGnKwiXhPET4yUfe
fsTMl77qX55aQ+W00PIaZ9iCBVfW/pe/bx5BvY8R827lg+AYuwybW+jAre7MrehWb5bOScQdyof9
i4Re0Gxrhw/EQCvh+EvSqnWtr+0dMedjQQnjf0T4yb2KItSdDiHczHX8y+knpY4eOUBwGPAF9k8P
aoengrpGn81Tvn1011A5pN/aK1fnU/The9mG8AEo4dbeOEn4C7/ZLSC6sOaXkAHm2lCQwtvqu3AQ
Cc2wlTWEI0h4JD7vWZ044ZHLamzW8ZagdSzwF+l5OWwWkRg9nLGVLuXSxJpsGKBL28FpukuvrxUp
963D2IelLZ5zHozVe4qWfTW66okLhy8pvMr7cEn6NZ/Swo5+41v/xUNAeJbc/C2/TaTP8Jy4+t64
NZ45o7gpjG+2bgflMO1A1xtv4O+1dDU/88PGtzYAY7wlgpHhLdmW4ZaK2P9BOU67jvY2/iEFKKMy
UlFO2uERe5X4xCkfQFa2mUXigbkVp+IDObp1WOabAlufNTHJzyH3k+0/0h+u4f6VEnraoccUr9GZ
40jmyMFyBo1l1Tyah/bWPDgeYRHvMRJcKnd40Luqx/wgucZ+C/hxbbzW3G0VgtLC5fDksNTeqK3v
/fuwYRvzKO8I1EhSQEe6I/sAu90rDTso9+ZQopOsnMYVWfmx7Hsh7uMxfdbXSmAss0oQheXOcDNf
p3FvOf3J/xrGR9y4AqHAoleo9JY2qv6NcUoY/XPb4PChiRuwMdri23IDjadq2Je/vqvJm5l4CCqA
ziUIKvD4DwtP20+n8swpiObQ2k282Nqrn7Td6PEJiAdlTeJzesdjHNoJ86D8ZYQeyVyIByXLrdNS
PuMl/Mwpy8I1YOLvyvSSZs0B/hA4yBfhgg169lh+NK/YKWQaT+kq3CNtFWikSLPdVz0DEfRgpf5O
YDWz+/tVMuo9DtQSjNAsxo5Rc0sj3sfQ9B4kPl+ekgwzg4ZIivZ4ZUMx2Ud/v58gwsqStuJSsZJ9
I/XmOiZrlp9FYwcYjbH1nL4KqdK4hOryvvVGkHci4RpI5cwEojazsyrGXRJRe6FSRiE6dJdEBOGc
5ryesOyxOk/cDMCvpV2M7GaBXw14vMk3MYzmoEoj5dJY/Mc/RrM+dmqpewlpTzuQ5qwoVQrKtCbZ
1PqxforG6g+W0EF6Rs7FEBZ9wjorBTqVv3/o850ci8BjucAQE4FxuW5rMPlpaD4QWdabsKQwR/eI
BZHBs4r3FCUHI9pp/ha1+CYkl4CJxVAGwJAS8r3H+jSo8reciI2dgyBe6ebV5/3uoor1X5URZ1DR
c/kC/beFu7sKph+l9I9+C5kqUIGqqt1rrMsNt4qI/5gvolOJzRYFQoSGmcfjeDWaLvFmrBZMZlic
+eWL2jwmFfXq8uvIHCvUIs23EMc3Ky2f67F5aoUZHNmsroqRIDO9ZIQ6PaZSULxWFTdM1l1pMi4J
2dOlIJ8UGk9ibJ9ySX02fJojQ9ZII5noWGplI6f+1We5sx5a86XsZs1NggWyOs73YZbPfB0UMIXq
Mycqv00BOB7YSqcWxy9T1oSd5Yc4+sKND4q3ycdm2+Gy4pxJ0y2Iaw6tcTOIU3iqBUwnmDEmz686
rxdhKkbqssVsjKOZWuO+zykyrZ5hYAXZTBJmwHWW/DUxNF6bC/00QpzhBJKPf/Qxd9qvOsCSF+Bb
2wTdggOlXOhIdcbAfoqrkG5YMlf/9l+In/+NXPOvKC/TRLwEPctScWfyl/4L0EUfUznvBbPeDCp8
iMICU9DzvJD9aNtk8NayyqvVeAdRnIdxPd3/77/+f/Jdlr/dkhTR1NkQqf/CdzFGbWy1wqg3YjL8
+qPqiE3A6CBmigHyLLL9WmfaJeKV/r//Xgns0D8De3jbkqwYlqmx3FLl5YX9N3yV2OjlKI9SzaaF
jPoap1ite5ExXCYdL/wsoqbP6iM2vKNuoedknUxnWyhb1Rp2/89LWd7jP4GL/l6KISuqalm8on/5
BqREEyfkofXGF8EixJUAFkL4d9LOazluLduyv3LjvKMuPDZu3FMP6Q1dkkkjvSAokYL3G/bre4BV
3S0lM5htIqoUR6LJTGBjm7XmHPM9yAWqyNvg1i/oT05AGIYvUHGvfbS8cpy77IRbf7gwHEir/fRe
dA0tqiFMS3dP3wthX5qu5CG98hIqaRaxwE9YgWQoXgO8aJ4izAt3wjg3AHUsHg4WE9U2P/HT6NiN
RaFUGxuSPif39NExrCnBegE8XSLe5PI7mvxeFB7AmGxd40Qte7b2yAFwmSQ7I/HIWqKIpmKlJf6A
vb5p8UNevMJ2i+Oqqp4EGpBiQJkqU25v0dACLyFHcCBCHLYMhTx8fVPP3VPdMBwssnD9dPVkXBNc
U7Aq+fVGpCyENniYmV12Fx6ej0F6OnIMnWfHUuFvOY7+5yDucToPkkBV8qKsI2yaQ5s6gLcpfkue
mIISrNPBsi1acAwu/9GJbR9Z1/g/SAbokgNM7X6W1MVdd+WZ4op7vy4E0HM5MUugiJbV9TgA0Cjs
cq3WoDSb4FdepdXq64ulf6Jn8QQYug0t1xWaq5nTEPntYXQts9fI5+Q44LI19Z0cWoGNxolWy5By
T8cqTDepY2x7aE/qVFYm3KRKnnytQ+AYQxix+3ff1d9FXD3WE3OBsGBgGJ1/56WiuvCMnJ07DJPG
HYuXo9sfX//t7Rq1a+dOyNtlZM0bDaoNhqv5OGGntLR9jGmpT57+7721jwxqlz4COGoyM4I85aX3
cu7pMZi4VRNFPcLQkyFADpeqKWKoNrFF98SZUhkm2sgQUBMqdUD5Fs+TbCcGNm2MLkjfvr53Zx9f
g0BCU4XzZjMQT+4dfpN/jcEeQdGi0nSKzG2ISHR4FAQdgsvPZ/X05OHLigGCTDen1R8iQV1pwsn0
2OSwsffv3gREGRH7z2WkvUsnpuDqXxdJAbsn4ZRN+IPhDsc28H7Aidhjo6RgGrW7ibIkJwzV1x9M
O39lhQ2K3NBN8WleQoPKAFKrTZ3vLRLrZ7aBKxDVGjE38loS0bwdNXebUDiPIL98/ern1kVG2EQ8
UwHunZJBzd4zGzNlTRgmTo9CaaIb6aa2IIoBLD5GVkaBpJMXPvO5WctUISaZ8H0g2Z3g5OK+ydqB
UKvN2HMvEdx8t0X+/etPduk1Tla70JI6PlEGLCK/69Gu1qZIL0y+Z8ckD4NmuDwXNLlPx6QbwWrR
JQ9FSRZxRwtgYBZxewaYlWeH/gMTRHi3VTbX+GUOmJpoxqMfTpKrxCsBKrfXrYo/VOjaohtITzQd
KgbBEHwPCYyQNQrglsRsWGDDIxwSKqMTMMp37ovQ+zEBx8gA7C/cnE/AUxYSVbWEQTK96iLZP1lT
TKtoDAVY0MZHnD6D3UyzJ0mXOiIoILg8Zk6dPOLupuUA7sZXSromBVvfws0WX99D99MugXfiCJfN
qqVrzumkU9qOKobCKDdl9kuB92kGgIxdRxK/Yw+HvpLe3gBYERj7r1/38+4E1aRAWOfYQjeIsz+Z
a3xNjmTClJtxJLBI55kEO4oJtGjxozHpVkCyv37FacT/ucIafD5hORjnLTCvJ6PVrUlWHwaBO8wU
8CNQZrOVfSmq6On/4XVMXdW4wczm5vTJf1tSbM5whls5+UZQuxk9fa10mBlK78JeUxjnPs9vr3Oy
7VWMxPYQjuQbkBRScc0Fmm9O+WQ/9sgCtNykr3ifEM+c11HPvF18M6OtU0ZHPj61hrZpV4o7aa6M
dGmgx9IMwhYjdkKzMUh5x9kg+Brkgw4FW2kCuCH/i2Or22O/L9RsDT9UWfaWiqIXuk/jCkQVnv/g
p/jAdI9jfmRsrbL2VyM5A2mQXnUmHTqtdXLiS0wE8LlcBvn4E5+5Avk3BpfD6duy6OUXzU/42cgL
4sDnQJzh2unj185ZcDyl1eaT7+Em4pvmoJQA+1hgburkgiRqRtoRHyNg+uBbl9oqwlXoOlZvHvwi
+KXCxFvEHh1sxxLUMEfNWVWW9aKu9Gi849BcrokT4+REA7y1sdtEMeIB0QdP4Tge/fD265GinVmY
2FA6Fo8ghHfDOt0tJcmoGBzT8k2UAgTQg+4BpvrB6PQHUbk/qEa0M3WID9h5nt00uqvdwATS1GH1
v8pDa0fEyQPm9RdLK5daUDyOSvKdgKGElVpWszzR1+MQUNgp7UWo+k8VIcLcXI8MRU1b9576VtX4
q534gK2NLpUZPBE5SNEMIKjh/ki67sGS7s0omwedpLW69VZmlNEQSd2bqgyWJjZCafIDURLOjb5Z
BB1ezuiQ6ibZ59FBl+0Dljm/eouGbGsY2tvga2tPcW7gwZDoWumvTaatSSSBeMxl9zy6WGFIilC6
LEkjI05TaebT+9TNLl7UTvMQ2Nrbx8+19lWd1wfUtyDiIVToyPlk4u56w9tYtAWbSn2to3bj9cxp
mvli6NkWn8UuCbNriMR3vmXe+iQn20H1qIz5NW4XmDtB8Bh08bcqKMYrGcDk8XzlXmb1tdk4byDA
qeaL6jnHjngXty7erewOa1x+zxmUMeVhuLowQqZp8GTSIsxU0yg+WagynZPJxEuhlurVgDoaDFnu
VwOhRj4sBJc6ZEqgXJi6byECdiQZFXIWldse1z1NUM/oNhfeyzRBnrwXQ3dMcBMuLA/39IhClaVt
uyLNN+BAkKfvYkUh7SvM0yWBUPPG1todwnt1rhTda+/In1quPtQVyhpCY81l3hZ0E4XibzvZX1jE
tM+nDoMTmmrbuiagYp7O7ZU/tErQEJHtYxmg3lUIpLI0XhCXg9ruq29eSsw0J4BkUztwtgKl2zaN
6l1Y1CY48uklgm/LeiaExf9Pz4pyiEXnDQ14WfEIESBd4/9LleUHNwRTx6yP+oGkUMSJRr6tJpqG
nDznZusiK04iHI32TyvdJ9gJKMv3d/D+xuvcI1qgxViim/Fcd1HOepVcjLZyZ7QJnyWUOsQ52Fpm
Pq48IsuwbCQXFs9zMxXnIwMkg0VtQ9dP9mF1LIskxlMFobW5kbpL6716hUFFFkV1LLvsmDQD0h9j
BBaTv3498j7voM1pNdUckNCOa1knK3fcFribtAg7iqDdhF+JRIrhSLVuFdolGRLp/aggHvr6Rc+M
KXbt4K4dh42Rodonn7io87zx2ybZ5DGST7SEBDm8jnYD9CO6tTx00hkeuf41jZwDKuq3r1/+Ywv4
59NmqgYfWydo0bat042ZHyZFZiZlQmqYNOkttowOW0d6p5Jabd5GiX1oMQfQ3ibEJlNAW3RUJ8rW
nPWqeK4a49hMXxZhfEtuSkBcjqBikr8Ow73RXIPx20U5Fn2nunS3Pk8TvHEOHWzaLYu3f7KzKy3q
1naT8sYx3QcGbuBRvEWY8EFQXjgdnBsYBkU/m8vETsg6eakAqbAnpBtvSDp8NhwcHr6zTq3mmqzG
EcsYJ0rpPn99Yz5vmPl4ENMNIOfTZHO67TILwJqKiFEC8evd4jUftCNIhoVaaI8flzz20qWpOxfG
4+ftq6lyJDc+Nuu88MlDYNUUMaRHeqvSNLuBzD7TjG9DW736+uNp566ppVLuMgRkQf20jMu2qw9D
fvfGz6yD3XKGz3nQKLixVObfSsW4ignSjFRrJWALmPWU82TgtGqGbYgoEEiVBQdudJ4V79LIOjMJ
cQ00lf270FVCuE8eyV7R+4x4pRittLEfw+DBsHrmAO9KhnLftN80L0LkE8GI0i4NNWtaaU+fx2nq
cywgYaw0J6/NAiJdKEfxhtxFnA8Y/aiAwFpQnZx5Pe+2EqbbDIMmuAZIJJlBwhJ4e1x1/m2ACX7W
td44Bz54/QG8FRpGQMFDTSjGmhi/GGINK4EfznjsKZhperXAGYcopCAmzauze9LfQ9KeIMh8QMdk
YWKgx02CT4xQQsQQHywDpRRLqwNe9PHtAPHIqcSNWWAip9QKDq7rvsva2lUtSIYxVydTvE/UhVHO
YR+D5Ah/UNdD+dYD91PydgOIy53rWvkK4HlVTMeACwNuekg/XVjhTqUZTbjm6YAbIxiugclER47O
dy9CLxdYS3vYpRVqtBIgimc1uzyDRIJp6g13ztIo6ruv38TZh4vIAdoXrg4W/2QiSc2SzYOfJxs8
nUiq+NhqrB2FIy8c2s7UGxnBrs25l0ndptbHxfjtcIjbjUTCMks2nUHTCW2iIC9ywqTWZbtjC3WE
eYAenHsjDesQNPpV5bVXnRgvvZHPO5WpQq/RJhIUP7n6f76RMVKxEYNm3Wg13IuGPxZ9ta791zgd
XqzJylnXyY+qtG4mI3wqfvzfX3CugsmCbgpVPa3I8RjYbRwwmw2x9zZd7wp9WVp5FyZr/fMhmSIY
MyN9Bsr3+ulT29dxpo05M4Yd02Jw4fzPkiJBneUc4kGD8sCcFRlyE7Y2EVOSUQ55ftaiMdFJ0mYv
jdIcIufosuWd2neh6T6nMHN0j7CBHnlgrSFwujwNn5ttSGcwNdoOZ8oywq4ECL82RtnZ7JRO7pSi
eOVSzjNdvxrUi7P+2eukG7DuwF6IT52bhIvk2FS/NkN/q2gNSOS4eG0om4KEFChrkvBHk/wwAb90
Criqjh2pXe7CDAHM1wPDmZ6A0+mAG0WT19QMwklO1jm30QE8+WW8wWSMSwfQvwD8AIGyhFoZov3C
JJXL+i5gN8GW4OCKeq2Kb44wjynamvy997GuhOTY12yXIhZIUNMBUQ780brEinW9dW253vUg9aPo
KWYUDAbVKF5NGT+5hnxIi/zV7dWrAlD9rEY5aVbfKkFcsK+grmW/RKmaEqR7HLXy3oDWVLjhBB5+
D3Oa7YFIjWWu21d4jO9bAwRM4ZAR2hjgLdQVHf6F5zgAT+3nLOSYy7Anur3tVbCW+lXAcJjFVghr
5/vHfzs2AWbTVS5KKipB/iNSL62q5tl771BhZf7D23e6ta+8eioppKxsZbXLgC2JuN11NDkX0wNR
dR36oGDYWFpTcYD5YXOlI1c7RlX2GvnVT8J8t6NqHpWQXabsmLDLqnyAxXE3mlXHttQl9zn4Gf3Q
XJAjTYAowR7ucHhtclhk8cSZchIbZbRivxGnSa60Rdyjge5xmotJ2wJ+DgEfvFSBW6fFSZD797Km
n+UoF5aBcxsMTTU5RmLwdqdj3J+zYuI0fRQCENkoUptpfXbv995OjZaaXz7m1fCqFmh1vOTg5sOF
M45+ZgnSmAynTTPNWuN0v69rPNUmKRKb0dPewLW9APt/crRgWbrZAzmAjWZsjM3wbk/GMgvhTvCi
EgeVe8araOVDVgLUEwVdv2KqVK3rHgGF7mUr6j1Yqlz5EFTJ9utn9dzsSk1Ls9nvsx/7dOxuoa32
lZ/nmy5C0eZk27KhvpN2D1Wcbcci3qkdmXoBDi1UmkPGm0NHMuvU5iGRqCOcAOtMcJs448+oN19S
ob6NsOAi8ailAyGB6oUz1dnbq2m0JenFcKY7XX1NxY3CStT5BjvdTWl3FaKhJ18We1UNDz6brSzp
l0PkE5dqXcwVOrOx5rWnyrOuWS5z9Z9jiymvk7VZMrYIT5nrjGatN694atYE2VlK9ICzfheM6luR
qG/UqQn+1tZZ591YevOANX8WE9M1a4BPG2p2/fWdPHfY5c1xnCGHjcbtRyLTb/uS1KtI7cq5k6PM
X8CNrYbReokspks/cGacT6/UjNqSb1k3pCzuzN5/uvAOzpyruDOqawibA5Y43QYWjhnKNKO6VA7t
w3R/OiJL/RqIuXwx3fZBVeOnPLWv+ljchPjJ0HnkkfES1eObdPwDIbQvGZB9xcQ162gXns4zy7FG
th/Ppcma9Kk738K3zEbq0CihG87V+btllcekZgCFfnkQTXapGXxusBjEbOmWpqNuOZ2IGBlertdj
tqE6sKp81PDwTGaQVxeFHTxEwcA/9hce5zMHd/r1qmUYdKBN3Z1mqN/GQDF2PRnhFK9wLD+P6Bh7
vOGOvPbz7FLh2zl3t39/rdNVXoniyDSnQpkLH6sOPQymGqQuTjha+Fr2OQA2gazRNNaBWt6MRe5g
whF7Mbg8tPYCy/pxIvqmprPy6edVxbBVc/MZUH1KJ590EnBLybgutCYEw6Nua6U4YoklZHBmSIq1
UCT2zr5oquMH+RiJZkr7ETZf8W5mGimn7AutFuxKNG7rQNuWmUMCeXs7hG++7izdOkNJ5+wEHmxK
Lnqfb2Q+rNXS3RdVe+OmQF+UYV2N9Y3SlccYgE9DdnyEATRpr9OWSO8Gl1rZ/IoieWxr3qWf3fQZ
BJPUGx+shE6J7hJplGPSnocOCJukH2fFD7ENYo5nuenCfPHUF6JsvsW1valAlimDMcwBabvkh6qE
5BgQaVYlfrQPwqXLR1mZqCRx45k7G02QE/nlKu1RSqvpa4E0i8oiaaSB3I/+kMBCzVhH7JIkn5wR
CF5gbRqjDhTJD3c8wThBabWsSWlFuCk72HSAorohIiCiie+blE2iQeDjhM9P+BUTdR9ZIqwE6ybo
nYCobXS+ggr2jBCGF69EZx25xjojFkgoxQGMHh4dRv0osgOo84VRsB9z1H5bZyyFFtS4GL9wS3aQ
G7+72IOcsD4KT+wtUb23YX7wq+yg1BIthYfmycTSnv+shfasJ/gWszh/ivotLMOZY4O7pXHw7ABH
8gpM3kCK3WATWPyu2LtWCbVqAAcYgbWSynYaEr1dHtzB2Qt7wETKm5zmASDpa/StayOGe+gFV13Y
vOSO3y+yZlh/PV2efX40x9GYHAxkKycHVrusSznYTEh67S0qmxk56O6GgsQLVELmYC+b0d3zES/M
g+c2KdQ/OL0ipkCrdPKyVjDAUPEHXGS0fzTVvcnilHp+dmEmOrscWewwp44tbUT35HVMxEHA691s
0w3upukaPFGQ4FPculRTcuR0syIMDm6lX4fE4pTa5Z3CuRmfRdWxucZUYU8Pjm6RlmnRWXQU8HAk
JYrTBv17p9hX/PMNQgEOfWLm+eM9k/8yCFG8gkS8UisAyYLiY0Mgj5TVXawTqSXsvZfqdLAsYMke
QTQd5MxZqmU8grW38ZPsLfflfRP4O7jie3dogSmQNtVaFQ6FjGq+T1CIj4E47ZrFkNtHowEDR6r9
vBmmHmGizPUKWmkwTE4nlVzibNxkI4E7gTPXXOcmDVSE/G96HSPMaTHgk+s1c4zwviwOlcjRsJuY
BlQ5vk53M4cMhv+rjxcisp84SsWpDbRhAJ8VHSp4S5B72Yl895QO4cLUsQuYNww4egvNDynUtNG1
YJNKVgEx3yFVqDp15EKPWp8qAxhHDYRw4oVrIj9IIUCgLpPiHSMVYFIVNjcJ0Iit4SD5JpEG0jwW
fVeuBjT/TiF98A4uDm0NDgW9R6e1d7WKiTKpiCzu8di20dMYF9A30kkkjucz9HiBCSv49TN4br20
p9hUF70bQ3V6Rn9bL0O1ttIsbjPoh/SY9MfUTvZDp65jjbia/6+XOj2itQW84Rzk4yZwIClm8IUz
auxgEuedVC58rLO7ZJtzFboU5Ggc5/78XGqpF3lpVnyueFMHpOn52TLo89W0b4+04ZvmEy+Gkx3c
8IWPeW7XQ5WGkhRbLc5hJ1tku0JWkCVMLz1tXwjoaYrlRcobJ3D3WsH95e9fX9jzr2hRyZ+CTT9V
G4BTo26BY7ipogoDWHWEKvOqecNznlTvkjUEqtPy65f8mDpOKhyUdahfT61U3TkV/4x1AdWfBIVN
1CfB3CTksEXjiNnSJWhUrWajtB9q2ExkwXXJgxDHMobiWA3sEapuavXleMzlQWGhqjG74jNNJTvS
cCRKHWmDpeRQJ0gecVJrHyN6o9DlYYobt+Re2/OxGte+V8i5I3jeOlxpZA1Q2963cHQXPCv7MIQv
RfO2nmveQ5VgjJMw4VLX2OSp/ti75V2mZMPMoxKLoHkRyACasKvEC538BGqzHa7jyX1e1kCTEAAS
EpbPOX1mczj+3yIBdcICjvf1VT07ahmzBq0gWtNoUP8ctV1PADPkvXTTlcV7Mjy50EZib9yCr7vR
zaVsFhF+x/FSIfPcAIIHRCGTgq756WRQt8oQFLqdbiBUv0cjt88d69chka/ppMHoq+IA9+f49Yc9
t/rTeULxrk5/fOyuf5t5VLeKESRDPoxZQnJwNXMXnda09Fe5tYuEdpvk5XHan3z9uudmvN9e9/T8
HI1m0uaWmmJs7tciYYxFor7pdO25ytubr1/LPVOhJoXYRiTGsZRZ4aRULjtBoAehTBsji+77vu0W
IbJ1n2qsXiWSGJfil0WYG92ncT2oAV52ATODuqHGjfa82plZ9cbw35Ic+pFt97eRbxxgVfapB+DU
SBD5Kdqbb+PFqk1geZ71LUIjudR1ZHk9sXs1jMEgApxjjY+yAWkyxg/MjbB7IU+tgmzLnhZbNG6T
Grc2yW3PH+YSW0QqsU/Y7tybOMeNVCqcNzTw1zNOXhSMc/b6SnYkZqPGEkLd2dPWfmuRcSdr0vQI
hkRKtcys7ls7mh0hcBx7NGmtkXvdeLYPybkDfkmmCUuwhDERz30dhnBs9AczCXbTvrmsjGfBjriv
GRtEKiz9oH82/ZEYLHmM8uaGuIdi6cTKvo+tZQd+NlSCX8pYDUsrkDsyZuWNVQWkRWF+JaH3whJz
7qFxpwBqGg88raeiziQpanSXBXX1gtNVbjy34Cikaj5bhbWn4fssiSi7MNPr5waviyYDN4RDq/h0
PHG+9MktZIKwE+dGB3iP7NbTF1o9LyHhhlM6lDa14OrQ3dheRKRh6t30YRRt/Ch9qBramoVO2zcl
tUOPfmVe8YLennCrdpzQEvEeFi+8hAagOtisZdJiAdYsaBBfPxdnnAImHgt0HjrTDbXKk+fCV4YE
TWUC88hLV+incLirVLz7SrsxUz4V+VvFLMTUpwzw12MlIGzPdRFmDzkVch8jouLKddswC8vsgVQ9
9FtYndakFuDEhd9OpEfy1BorzzaAxxcQL6VCAEWiTtHQKrmvYRtsvv5QnxO/QT8iGtCmzZSg/DON
mN9mNNceRCp1I9n0erQsKaqDUhNHmdvtvNL7leZ6xSJPQYenunYM4Ctwhs+w9/pkg8gsXocxxwCo
lSIQF+ahc0IMRNu0jqZdgvOpMOv31kiOPZNtIYKrJkxelaQ8BDnGaMvEiCzJOKngeNdWfwT+eBv0
8tqi9TVrPU6esnaeulUaZO8y5kZBqUfmlr4PpBU4Hb+iycSe0BrUPqby68I1Vc/MoGgjkAogcKOx
c9rVVCPPtykbpeizK4KUYvx+zcC04ak7kp/RiHB1+zEPt12wczvQA3kUj9euCruhC97UodRvaaDR
3U4gBhnelM/ZlKjetOHVH3lchuQH+ZDZssvkLXRUuCckK7oFNY7M5mmxwlZZRHBVye3kYRugjlsi
vGeyAlCZ5c4miV2TtN2Ms5QwdrlOQo4RUBeeOl9wU4IdADUgfQkFiraFPxB47/gU75/r0gjQGrrK
Ui0LlKeKcS+s8DlDhjQzGlObdQV7JaGIq9j96XRMwXbUvPmWuvAsdjNZu0HItijt7xBL333P3/U+
7Cc/sha+kR+m9aR1HonB/D5tCmViPNdVddSa5k2n10ff/LkNdY3uP7/YUOUxYM/fde3WLSQN8mAP
tb5d+GH369pTjRuX1cA3o3hNtRBLelUSmeI6B+KQOT5CBGSKbWF+FXIzJhN3dFC/Z/nw88JYODcU
EKQZKqIVDrWnXbWBZkJSSyPd9FGegIU0ZuB971O/7tec57g+oXtoTYUQz2n+wmcTp9oFZcmZTQsG
QYHO3JpW9NMCL3HXZZlOGzQ35/Z1SfFkOyCGW7fk2iAn3bhDuRzxkc5CWMuXnuIzsz+lEno6lHHZ
IZ5W3zN67E2XhtkmbgiRLLJoY+YwzBxA9wujxF6VY0a6EtaDxTOwSr0AeGi98Yqc3OdAirWeRTde
U+pbY5giAFsXCCG5XKq1bZveu4aWuSAw6RgKgkPZW6zZ1bAnrKp/rWL/+bP/L/89v/vXMaH+53/z
9595QfCqH8iTv/7zmKf877+nn/lf3/PnT/zzmuS2vM5/yS+/a/2e37ym7/XpN/3xm3n1f7+7xat8
/eMvywxdzXBo3qvh/r1uEvnxLvgc03f+n37xP94/fstxKN7//uv1jVsAjRjb80/517+/tH37+y8m
MJU14T9/f4V/f3n6CH//tU1Q7uJmPPND76+1/PsvRTj/YLuBTFQg35nab937x7+72j8sFccq/yzs
ybHG0MnySgZ//2Xq05f4dyR4k05h0vLXeTN9ybD/4VIbEvwIW9TpN/71P9/bH3fxf9/V/8ia9C4P
M1n//ZeFvYsV7o9ToabTc0Th5ZoIwpkC/lwBQzs0o0QDd2w2j3XuutvBgxc71ESXvQxmRUs0JbSC
ZBv4T05lLokHqZeiVMXKjMM3uy9+jaVUNlZQlXNlgKXre5jEQvduqNt0JxIyK9kuzshX3w2FmV4J
nYNaGjbwZPx9oUXWkzrvhfbTNzrnoS8t0nt7wSrsjPddPQo4Q0ysuqZ6d1YzzN1eD9YIj+TKLnli
USd37I9luzLqRJslL11elNuuB2bW6ld9EhMJXyVrrYue3cHVF7HwhwXbwHjhWCZIIJVVtQKwpQWh
v1YKy7qqo+RJDP64B8LnZJm+6v1NJ9kcsIT6L9DblAaw25Bl1Z2eZrj2SPNwHI5706rrdBysI8PA
K9l3uy6hsy7VGrZdJrybIkD45JGOaw1ttmaenhFsUz2rfQUfr5/ElBgh1kZhQle1DGjUcH1G8i9E
7ZU3H39IW9+KshzgiXIEAufmJjods0bLKZS5xOwokbFMI0NZi6zCSBNCtHItSIC8HoLocW1pkBwq
chbY5i5LbfSWSIaAfRREaZkuqYp907TLQoVCl43aJjaH96qjweEa3TKplZUjEhJ98v7W7OGkJvoI
LjLu7+iOO7OIsnvf5rDZWsWY15G5HmNIPn1kuLtxUXuQ/yp2lksUYUcMtCSB9tnezDoIaxXFusDm
3Gx0ubcb3Vuh7dg5GI+jWjfLNE/CpQmNKcrBUJZyRDqWKLPUitJn0qdvRQJtJfeLPQvji+ppkJRr
86BQQ2VBl4hqaFXf2brXzjJHfPesoFtlsLL0Jin2oeuEoJ1Bw6Zh1OwMdiMYQSH8ETVSk1MDWI0t
GnV0YyH7UJ85jUyvst5O/vUHH40IjuShDZOruKjxwVZ4SPziltPiN46Ci7wHV2Tp5TibDJazzis2
aSnCjSB9k7olEoRMb5ieW4kzpkYUZ0Faq/Ek9HEMvkzV7h27muvBKG8FFVTq8eF1HBur2je0pd5g
EJNKdywhHd9QN94qMdHtiZGLHzHZMuCtKRrb9f1QF8OCFdBfhoT2sZa0pRa92yK4zjzthxnk1tLz
WI2VrG1vy0q7U0oyu3ISTRa04xBXqIWLzj4kc6K/QU3r7rI0PGhE+iz7xoYVKrWfIvUBsdUqMVqE
DQNg2CiuWy0cpYE054aku5lXow9OlxZSrs07L2m3RRqR/NxCOMXqYcxNwuDigZav0OD2p9Ap5qUF
9NOHTBJAqXRRh7Thchz1n1YVH5kvlRX5O/x0BTNyKMRz1Iqa2+mRDG2KrQA4jolnxDdBucLMIGQS
xXGndtHKzaCA9lQw5nlMWHtuYhkeHGftp8Wu15cw7RdamK68HpS6CfiQE+ttYLObLIbusc0JYxsn
VLpCMD1TYzUXerewdbQjjtb9wK76pCeFNktLubFKKJGEwCH5UnrS+PqyvvGVCmzdocfLEBQqY9sk
BjK2kbHnRjoPxI8q+MYJrF+926mug9Z+yxR8K9EwM++kzG4T4hTmcV2+DIL47kTglaVGkK9CE6ew
l0MybOsMYm4zpTUH452aJb8InXtAyURJz16kJaW8EpyJ8PpdiFRoj+Io2jZGADkdEFVgxj/oPWz9
goK4LrtfZNCHCwJRflIul/Oi8lRm3n7XMGsuOF2BeC2xCIwh2aJT3GiGZYhYkCn4RpvUkw+pn/xq
SZiaVeZgLULNht6aV3c0CjCplXfEFQVCIgK1xmfXBA5cJB6HZH1TMt6GurlBIfYYJuX3rA/v6oSE
b99W/I2NjWxWjLBPPdF8T70hBNNFFLqlT/7gBIuA7bBU6R59TH8e9hlwfHQOU4qwxOST+kjrquIt
ew8weSdB0u/0Qb2xJUeIhKy6KBXXutNvg1SnWjoY6yiwiHZOOCPqheqviaScwmSNZ91Lvid0FYif
Gd6KUN0W3fANb2OxKlvjxY8LHEJl+Nyr2k0QNNZaeylUIO0Uc/RFPXmZ0hBCZhk6KvXJ+jnMo73X
eN28I9JnVqo42I16fEBV/qshxMmb8kI872AhKCLdVpkH+q98xJaDBEpsChnlt27tO0s7GXdah4gi
Fy96YkdXdAS5xGT1rIgNI+Qp6G5ppAkpxdzWw/ZWGWinFtUb9mRA5hGpjpLXmslmGeo0FttQvIZh
eN1qcOE0vC2Ed9iPSlU/6B0rqxfJd9Oq9qKKlBvDUVb0SG59C8Q8CeFFxswdkfG+D4jI7TJ4yRTj
vRXo9z0WCr7G81HEabsFzgJC81dYW69mI9A1h+ZjqZOrHef1MnVbHaJICwLrJVLN+8EvzesGOves
nbKXlPCBqUfUE43ZBtncsW7IpN9n7vg4ODmRMz3Ax8G+dTvxaintk00Ws2eY74IViESBeNlZxAOk
3TzUh29lZyiLIh7IStO1bWITkFUb2ne2Efm2iaaWLfeMfTTpDk68GBz9W+q1xQ1vD2a0MSzAD+js
MuIr1O79NtTAI8lpDu+a4dHkwVh05Hf66RuP6rhVgo61GG64zS0eqDXMpvRzt6Lz0teQQBtlb01x
6qD83zuDVPkSTGwT4skn7+el9qx7lSJK5Rfmz7I/eKVBTLQ9Qc04KyBBhNhWW8G+cTSq/HDj4dlg
u6vmWnA7jHTKpU+NJTGYurDNNylLaUFlkQRWAx0YHU8mngZEYpn+0N3kVlrGtVplP3Rpfffrp771
4C0iGXLoEZgM2UYcSWyRgfXYJlNHGBpvZjvrTMZka8lVzP5jjNNrp8p2UVe9godAhQy+NTHvtdK/
1gX9wtIGdDrs/gdX57WcutZl4SdSlXK4VQQBBhtjtn2jMra3EsoRPX1/8unu0/1XneNtMEFaYa4Z
xhxD7qXQhLhr0Oqr9KDNVGeJiY3wILm5YTX6tbgk0OYoY7Dgp+/S0ryVw98+6Yag6uTSLibog+N7
9QWe7pF/KcMSJDm0eXTA/+lKKPxj7RtMqOzOkfGT3p/qaYTUbVnjsmyGCVCzKBwo0SotwuZBMIO+
ss2kQWH4MMsT6XbDESLjIy3rXamQksVBOMS1hux2bpmQ2lL8I/N0TJTF6XD9WLCOPN4WyN4XfXk2
2vgWj/2FUlBorn6l2Chh+a0q8YmuJBjqusJHVO44k9LjnijFUiFZMllFR1xAsz1yK4HWfiGhH++P
UOcnFL32RQlNp7mpRtjCGq9EtA7A8LKD5uRsZNCzS7F46SXITawC0zIXqIo8EMA19W0+ZbPTz9cF
qeXVOYUmcjbpCTfkzZzIKpesSU7aW4FkAemQqQvCgGIxq0QC6NTr+LcmfJ8lZNxRIl3vrUCLwSh5
jQVjeD4GvSp/IFRyyGLhZiAio0mw0ZeS7kQTnaXxoiHqpW7H+g78tTI3pL3lHMo5ErqvUlvCnQw1
czR2B7nLpKC/M/2j3m5KiM9bMN0UhEsUOyAf1VfGjKLOJq8D2WNncPGyZGACKtdDRszacBBAESfN
RK3391fNHCwXKeu7na1/Nul8/++//D5OG0j7kCFQ/nn171t+/yAz9vB0r5/274/fv/z70JBXve9H
uvmP5//P1/+++PfC/uM1eZ7tFHkog5xqv+T9vo4TtvvvX7H7yFv8+1WNJm1MZUpw1qNQq4ZzZeS1
//vBvz/AwbXhvw9/f9Or7v8+Rztngga7gw7sw7MG87P4/Y7fV6n//6X/PKeGIn4qYbJZhp2aV+Gw
/liKQQLkDpWuBiURHKHrk7+v+f2htX0VznoL76z+WiWgoP7j/f8+HHP4zYfeSByUieCd/fcvKLfn
QcMI/epwzUA1mNIZLxnFLff3OWOEsXO601acU9b0u0f3jP4azEdJWldhUtABwgnDr4MQn8oenSfo
GadkLxw6FaUa8K4H4okMMnYPSlSc0sjjpA5NJHTep2flTG7wCOx4csYdngudyhe4fCOnvi5XPFKZ
HNsXHf90h0EluYTpqwTZsFqczT0yEpkeIhTF5rHTn+xoPUFAtFyHw1wbz/dX86SAuvqCQhvVqPax
l/CHnbsrwbIJ7//kDz/sX2IVUqMyDbkfbe+kO2oxgrFJPyG9Fgs4bgI9KKQQgUZ+7b+g74UaEdQK
bOHV+DFHDuTRCUeLq9y6A1B3SOwD5YopQaHKvyO968B/9IbqwQ5FEYnMWQEdMOA2VzgjCjBwpB3u
8Nj60quqhgl93RJEz55ujk9F7JzuR/O0YC0gqgyQ9hClBlKezEuORVi9xL1fvQgVsOo9P7V9CeU/
fAxbWf6z0E8KGM1ED0048FOC5VSwux9YR+mB9OEXi8d5S9yD2kRQBCtZvbCxEGmnpuxwJJctFHwA
StA3FzawohBahzIU6jmnuqO+wvGpvs4vmXgRPk8dilyRu2zAfSu7+7n4wEDfT1RPNihBnssz6XYH
RW4frj1Cs3gDTA8n1zbs4tPy/xjW8QFvLjU/ZCmFCEpZeO8sPaRRkuwaJFKU6sDoQWqRuqDvs08Y
YjdIZf9Rj7X3RWAa761DP7nwmMJC/AFB9D4mVf98nR1k0+10v5Zxw9qDNALxSsJD+x45J5gZ243p
nnJn5Gn6wdafVebCRn2Kvs3tCOs3IiHv0au5BUsc6Kf0oG/17/LGv1Cu/rRXiP5v6UWCc+BbGPz+
qmYgZOzoFHv0Ltq4XwyAsgHqUnwkaK6GEnls90c8ldfC0U+cilAM6lsoGOBYpccr/Yjev6yLeULS
dPRAuBXejCZhHFqw08q2rJ1IIkFUZ9CE4N7tAJZK6NNjr7o0P/kHMBJfzF3F/aiejvHLH2hFJYBP
zs6gtInqj01F2dU2OohESEMjGw4+k+IZjP6QcwfSC3jF9BLttacf5eUlHbeC89PXXnure6SO3eyY
elQ7DckZLq+Zi3AbIHY6nNEsctLnOQnu763iFuwlgAawdU7oBuSk/BvhJ34ujw+Y5etj1djLJr9Q
8h3hiAyaYNmlMyNVHWA23gmpv60uPcmkD2lx/+dZEhp+HBYmAEVyKS9DxQ7wGyVzO4Y3DpfFBdjP
NjpCU/4DRy1rGRJOSC3XJmOnfuv2RCiy9aYG5FnI9TjLF4vt65DtZ3+lCoWqMH0aDu2xP/cKJuRx
NA8o9TjpG63xWzo2/B91224aBTE+N+1dw/tnpfzkTmA5d2JU23i47fULqeaN4Jiv5Hw4v8sepmIu
BXaL3kWpPj8IT5ELrfxss3iKdTszmayyHTJicbgOZvezpSZhT5fcQ9XKLo91eYjirUGOI4yLnRhq
X7A6zg5UR89QeUZoMLGT0fPYpk/JCRyVZTjVATbuD5IkmbNcUw+iYz//SL08bMgOhcQ51TMOEyNX
QS5mj8WzPzW2ccvwUjzxsGyTZOdXKJrLbvH0UdUn+Xn4Ww4Oo9IK/uAsqEIlDh0tcB+nT5XlNJ/d
U/pCO+XA7qU28iF/wycvSm94uqSymtFLA/KTiyvVksNGhntzXmBOdCz1c/zWOrfsD03vq7Nr2R+L
K9Jf+TcVj5li30Cd6I6MYsaT1vj5BY7dazMAb+EZOCI12hMMm0wUqvXHhOSmw54ofqqgFRx8K+U2
/ZRAbuVV9hMTlnowcB1YLFXAqHhxCMEEbEF/hueJUtGR0Vl2oGFRXrbbm+nCYUlsBK++YvogFfh8
Vnry2Kvje3WgOnVBlvNPPkL5GvwS6RchuzCGLdO+L3v2SIrSzIuy6YLhIrlIW8LnRou/8JKRr5F8
4HOIiPN6aFsrb2bqp5/Mxb1aT4yzcuOw5AhsIPW/uzHGYULp9qPFDlPe8hgDiMSeUw56f7498FRF
d6a0yvFXzc4696Rqqk8kHe15AwW9+K24K2RQPyQ+Lcfr2qs7RxjegGOCOM69FBcvk19IXN5fP5Bi
qD7j5/sZivDjC5co/rRnbni96QOmZ45oW9mw37YZxS9I/pFgXJ6QL0DOZP0/nrbLDUZgeLz97jKL
bmrYi0ue9ck17k70XJ6qS3WJkbqH4nuyGQkICKbKeeTerAf3L3EAAPtDd7yGsxtkPleQg4qC27rx
6CQQHxxJY+5kQiB3TEPxw8mAGbkOcJgKDuc5Ulz1kXXO8RaFjS16EMhsWFbZt/lX73xNJtTkjPJZ
Qh17pQk4oHxOUm4QaaFn6VZC9syoSDf5pwgNzPmdCiTFbNmJyM9B65ade8tHdTcNtyoHke/D8aR1
IT9DmPkAO9pAkBdKpk9Z7PUiahTPyzb90QbIaLraqwxUUdHUEd+SV6vHWELdm78SeN/6q3hho/4k
LoIDcajsmo/MbRyMJzajsRPZ0W4wCtLTGNt+vBs+9bDesg3+xJ/Rh7BTts0u9gWXBIDpoNpry2HV
nZqOeNy+n+TPeAeOHuq7zokM79cwuRgnF3YVdNfubyekRWwSdABlWwtEDUo2F1MKGELn4a2TqHBk
qHbmvq7LtAlGskZ2vTMVO13r/XbnQ0fcP7b3zxIXDVsXMzZdYGYuO9881TsBW0jQIEgkK3CHluqj
xIdTQ36CR3oUJxVVdZXzCwndHBLuaD/2jqz4UrGBNsYwUXk9J6R+06SlnWwbM7V6ttXUXZb60kvu
GM5PAOGPsNm5YqDZ+J5ny7If9CAWXm/ZEn1U5B38uLWHj/aYgFQ/wYbsBZFPNgsi6N7WHVb5i+Km
MO940/N8jKZj3NzuhlN8NcJrewdj/q0QTYK6PAg78PaAfREZAbcen6ShDpem8IS3jNqn7rCWi435
GWcd1XfobTa98Xk3WRzDtnZ7CX2b5VWtQXZsG+i5UYSYnNk4k+LUoj3sTqqXC4FQfsmv0MbAm4ly
t9yMK4EEue9DtLHQNnfJJNDeE2J2pM3dL4+Zu6gb5YZt4zzBkZZW7NJss/0HZq54Lk3m1sddaeBF
DBqwpwi+XxM23hHLk4AZCIcf2sgvqI9JqPhiOFxcUBzqesR4vHTI47w0+p58fKmFaJ/Fo/e17ADw
L5FtqnaXA7UKRiRpSCXLF4WtzXHl6ewxty+fae7pnPa81JvaV3/UH6HeQHj8MwWKiRvxXh/Z58YV
NZStiJjOloyJDHU817PYZFfs4kXSWMIwQXskiVs4kqUAUDU6VzMp6NjVAfysrPF+ihVjx082wjjn
YVj9HXnaadQiyARVXlZuZXarPIezeiSlstwPbeoLL1H2FM8OxYoP40+kuqb6NMMkTgr4W1gFRtfx
wPbdOVJgUuaaA84EBKkZ7ftRIPDYddm2PuO6kH4Up22j2pT/6tFR1rn02P5D/paHWeazn5HBoPDE
2fuqThst3msrebt+eISiNw4e3EVVfpp3tM7CzWD5fRMW910i/gjqPku9onQ/Ulh60CjDLZK9KEhS
BLI4p5c/GUIPT+3pcakmb5J9sXoZG4/6/ICwEEpMly6lMxKUtf3QcdK2in5QuvNDeIvmd8gJ4JLH
uKC0Vnz0aEpk9rUnw4wLjlBF5yA3cpwR6PUNCzkzDwfjEcTDEQd12UEnz5pH9sNOjHDgFIAAPcjc
gqDugEwIhz+E0pf7WchfKeqED0g5p6126zgJptMdZDj1A9aPLQ8ugZm0GetNW8CJGs71RoleVylC
rEHloPxG0c2uFKwZJMg9vJXVrUXmU7zvDKIt5TRIMMfTzeH0NZL1zvRj/kwIxpCShRuStjMjoB8m
H0hJVa9JTGkL3RJ6FiNHRPqAoTlSpI3HIKM1RHEm6M1bv8zDvN0YxQ5BImQP5uEvcQI9DeaZXIga
gQGyEYGjRqfQYEB/zMMtM9hEgnvuR5b3EPYlaGCUcpAniYPjuvw21rGkGmYFlGPywtW+6uQl25Yo
sPo6YtzZ/kFHFE4Y5whqC071eKbR557sSUeXFnHrPk8phnQiZMAvRQ43PwEJwC8d5M7K/F3QsvNM
J2p+YQKWG95gijx9mOecy01+KnJUIKGNoJZMuWSXYAfVT9M4taLfiCFHtoTohnqbPlRyW7caOkFi
mR9OJVlzfuRoA6fcY9iIJ1geKH7t1ZizHCd2ruEz8x4/GBsRTGXm01HEMU3pWLwHarp54C8LFzpw
Cj8BoYc037WVvCL5jgQb3x2CfFidt+n8ykVjcxA0UOowJhfCUYTDhK1bkOMT3PGV44Hzye6P7Bsz
VChh+0c6HfFfG/LhPn4HTeAb8lcOPFdozeSf/f4Djjn7o/5WNvP1C3EQ/d2CvOkbLimBOI2gNP1M
MUyPA5NwNfBpWKJvpAU6uz0Ry27SQ/GcIZhDjp3MLOHdp3CmXWI+6wzSp+KOxxlipy/cLsNROMaM
/Wvt14J7R2XkYm7b23jFlpZu85yy9sCKAvgLOvrRPKpJVJHxUvlZHotDHnJDdn/WNmvyIGgnfz14
ybrfMsHH3BDpoaVzLFEfepm/B9SLWxLtox2Lm1S3NZIRrOrGK7qPmVWJ3gkcIjJ5D0jFkL1gZaIq
dKF+uD4C4KZuU3BW1HNPsDxPh/Ugmc/sLb6JyD1oLpix6nkI2HA519fEjonN2pdnNi87kp44xSNf
gE1HlHCwZdynaZM4LUXwrbRPIEoVnMdP6tXfdGolNM97CAcVIS0QBLJO81e8SM9sd76lIGg49egN
f+foT/6kz+iD7SrkFnHv9MPv9cTjMfsSvWVv+Rx71QEnv64392M0HMvsfTHCTva5KRCRfFxB9wtA
Wc7Ij2UtmA4XBYfKumZ/1vYTX0LXYCP/kGASbrkXFV9G7Q7Psoeng4FENgmbSVp1PrG0+iORqnTF
vURr6X0lnyVd4B/FLTNuBO2RXAl6PWSeUjRTPRGPlsFBNDpFy5DEUdp1+KIkq6no32lmwf0ktKjU
VdEm/dDfu9pn18TYP8HODzhNmvX6Y4x+7IHXn3yC9hFOAlTG3qtAcs3AqLaEGcjsKCgi6se0+CvZ
1pUv7ycfSJ7AcdyssJCs98TRTWJPfBV8mN1w4Rdt359iuoNepif0aORt1CY23qyqnKpoI77r5D70
k8n++mEBbRE4SR0ZVSsHkzU48rId3fyz3SOPVL9qCF99RTVIDacAuDB6sW+dRoo4qhOReUFgba+X
/rX50oJpP70mu+jaXiYOTIJOhDGQFzPt5NmJe+fcGtdKRJXD+ZzDrLVJJ9qF767aObgQLiLZucth
T/9g/hn9Hc+Vta9YXvWGNFeeniGThSKRnUhnVWq5BtQE474e/0yfK+0hYREiHfhC/fu1/lv0FD/I
NxGzAdmsO4qqTv5xP79WMFXvu2e8keFD57hG0kve9SReIV+vNiAuSDP2+LFkB7qfR2fDnWhCRu8u
9G/9KLvAesE330H3QHyJYtlADlN+l98zn4kU8ye0W+CsgwBM3uVUdJc9UBGU4XDI8qA84wsUH/Ij
eDWohrFSG4cMCAkMMj3YaeDA5EHWZMdP1gZ3H3G2wwPQbO2L8k5gDc1bgYJGdxAXcs1etu9y4JvQ
dF/qyJvUE81q9ZWcb22AhqE1C2e/2xVvZn+c2xdm/SBSAB52+citHq0WT+B+qzgIGnJwWQy4lVcb
e/HxhwxdqYeisYeYQFtu/EdGxgKCs/7zpES7QtFAb14ASM7dTl/9UD09oYK2qavN66oomHzfC3cU
dnzHQMY/iP6WR1b9F7kRSw3mTTduTcNrIxeDtifGX/MjwPU2ETxRGNbI5YO6F4NuCWRkiK4UO3on
T4cLX5LzwOMlWiJhWYdC5GwZ6B7yi0uEGFzk9Nf+yj9rxm2jXa2XpnypyDijQaW/DwK6VsIT6x7m
3DwYUV70+uuI+VlqDzcMq3Ek0jDLT3EabY4qE/XUwZ3vBywqX0P6mqiNzZxg1XF/Ux8GdR+lvlRz
remND7sRXOZoZLodenPE6yR05Z2GdC7Rpj1fhSeOIVDIWBgQJxR+cKJqT443SM5VgZw/pbnbjv68
WQfkgyvqJgzpqknHWUkUzYkIOiwlh2F6vxawOGBuz8Tq9bkgqtGzp/nGaCFM7fAk7j7mKllXH0YP
vzR6Hy7JF6ELfjG5XAxk6mOWjI2c7Qgsdj93RILeU/WMi5mR9KMmhITTcsO6zX8KKRh5DUwfy46e
+u5QPwiUSWqwtZ7w2u/bLj48HmRjNhKn9BWhwPkmUcSmxZnUTCT5ebAltEcuCKxIIKrueBWRXiQK
2+UIxmWvImVK9NjTY2d6whODnDZORq5QtS1qOIfponpIjDc2frXPJlNu/RksGQrazD6SVcSg73j3
d/LCkkP2n1AIl0IiZ4WPoDMHbzGxIqgOD2cEog4pOw6gpuzC7v6i5opHlesOKXc1nCZPi8jB4JaA
jMhGVNXc6mfSYIMBeHaJw2z7RziTE8VkBHkSklLispggNRinn5h0zl+VQ7FBwK3yq8XBrYJInBEF
mJITIuUhQVL0/pgOyrU85h5n2zvDJmbXCD+L+NskQ5MjfuMK4m22zff0I4+3mAauprjMNz4Js6IR
sIuogOKmHu+gp151gloHTgqz2is3FdViDNxHcp6e0nldgflblBEkeNEhy4+GhsAOGKwzVktmZIgt
zsoGKtg3KsnaY49I/RtNhR+8vo5h2XH6W44E+nnesZFJVoMEQ1KUBU6myeTwQckNqVwGBNtV4GLl
HoH6Go6A3Zg8y7Qzi5JSAD+E1l6LR0CpjWIo8Wv+ymtJ7DQ4F7knaz7zzmwgFc77ZlJChNUoRhin
BI+v8Xgf3bU46DA+AupyoZzlDXyUVW5jkqPaleqMuS2t90r424OOeURrGi4NybXP+kdp+Xq8qdUt
nnOn7ArtKmD6uWYhcss2QO3m3gaz+FgXT7pGHphsQmvAL0AkWJWwp5ge86A6InD6kbDNSwRX4CRg
qZxxTNSY1lgfkCFXz7XyyfyiSKxn8unMbkOCtFnHhvvtlQtfiCVjPGpMyvzKX4vWQWy8lD2yifxO
yFVdxNlR4fJBqksdNxTWK7Z38l3P3wzqML3zdr5nDVdWCU2akPCzlB3Dyh1xXzXuzsiMuIKy4ZIk
6vWUwPjzArxmrecY44mzkBFnvFQBtgcoEFxzWd2g2uZiDBNIA8ke4uKaWSRFiSyUy2fqKA+NiJRs
KvEPd30n2djkb6T9ecDlk1mngzGixwCJd/LWWEpOPkJqqebAXW+TEKVaVwlzxr0SDUb56jkyqZzz
jCrt2AIJDcnmAxk/PoUbYNb70eGuWFstLnPkcvVcI1OEVWApRfCfzJAKnO8uJcoPq3C4o6/EB58w
VhtR+KuStkcTcyORQxt98iSkKgfTWxet6enSH9YKD0m5ytr62f98M99g9VsuQSWsBukGYQH1cZfw
pFbsloU6eVwo9/oAEdQTDAdzvWX4+XoO/vL8WEKGlfdTGV8nNHZ4E/dO8xrTyO2w6BWPq2IT8Rde
wnRMwUzTabreNncrzw6Xdu/oY1mHgGtM0cDDktcuH8ed8yaul0WwTlINbNMtQbbZ6wQSg6KbuZZv
xEe3j0KCjfjO2YOXRKLFMWlZP0wffDEsLodFIGLy+V5uh/+W7swH6qR5kHBE8ZI8NVGzqp4N7ciu
0NQtW56Wq17bDlQFNNFG+ZGbBf/GJPJh68ZIaS8NGs0dGop1r8ZOJf4xfSaWDcJ38EKmnTvkNlWb
Oxr1oHmO5Y2AbVgQy36GfZAXicjkyXi/7rhuZfrmNwVaIJE/U9W1XOmV/m6SJ0JOMuHMmufLI1DP
AlBO72Gcsh7dNrcyTtzPxFLCH9wYy55p4LXWsiZQIoAppJ/ldUmt0Fcy7rg7rFVgnZfpR2sDcKOM
MlfB65gGyQyZhoWUAip2SGOCmFQuvCER95O1p17H+mAq4XWMiqCRAr6JmjvtbF0aZgJbnSKgtaO3
TkLo9XeBc9nLnsIG2yJHnmPYscj60/BCgTRunXUvZk7/egfiOTPGXtLgtoDSCSix0V6JMHnpKskn
7O9cHftYSzw8R4TouowuM4i7JQcaqJfFcjEn1kDr8HsGTKxDovK+LdQDkDZR9k0dyg9UZL1k8R9l
UInowQeW4oEYyyUv1nxRuzLHXOYYvbL3jO7MQ253RXDVDhgO/PJI2hij3QquBKcK6jwoJ7DudnRn
YB8InkA4LvX2d/htdIAhh4WMk+izuajz9p8RxpYKCJKmZFSR03aJhfPWgc3EfJu3YN24s4fgMSXs
RcZH6wI2HN1KbMH2pL6Rw2M0usWrcjqsXFYhmAJDhrYTvrCgRMq68Jk6BoqqtZJ4YHXuAD4ZWCwQ
j1vNWwMp1Mi5bpqn2IplyJhKKo7GujjYkPQc1rZPTu6b+2NeWZYRdTt1zU9O9511a54j7onAicWY
hgwsYR6XxP2vgCADcJFDB3tEMt+OqzU2BR+ZqmFbXJZlx9evi2AklemMzOeMSjuIk0Aly0lURgc5
VSxvpmMJXaLaHkYaw6zGCbCeTtOR7wcL9JLqf9iM1i75AqVavKzrFXZAglRz+9D9rPwgemCREeAS
A6tEbdUEHw4Eo3txjrxGuIpgPH+3HXos+riOtMIIIBTJAfnMmYlroXRA4Vz4ZsVym2pB14Co8NYB
112VipTlaG8JsQO2HHgXFUbQUy6KvNFjNyrPQPqbV/JsIDkscycJJdAoMkTPxj0K2Abr/lGdxgRf
6NbA704tdKPDnieY6qbZtQ1BBcoGgI+d6Sl6Y0RF+QCyKyNzL7vsgAobIttWt9E1+h82rXlb17Xy
zFySaBUpiFL2bFLE3skU4rLdfXbW0PkALsnkYoFK0qTAuVBdYNzQqAixw7JsYf0J8ZsnA3y/TIup
E1EjHzeaGhS9m8ce5rlSQ5YhdwGRBgG0gKPOBm29jKDkg3C3ybZW8oT8JkjQWGTzeH0W0ErBTgOR
aWb0En8KXyBWMGPqTxMK1mY2X4rK6xhT3Bvrj9E+150LBnFdScMWZDniCEgligdLcDuGZ9kp8ROV
vbjZjcnugXI9Qpz961r1IpWQwI2Cj+Dc2xBbJZNy6td1zV5Es0v9JI0Au6wS1M2GhclUsGRB/JOS
gnvo8cQO1Mj14WQZNlukjC8cRib6EcJaxJvMHX/CtK8+R7LtnoUbj81ky0fFyavOLdRbZo2TvBQ5
7UMhf4GFoHisd8Er0XlZH+ouvDktwMhklwC2NuzZ2qyeNPteAPv5TkaErzc6l53HJ1Nx4tyGp5AP
kFmNFP0fqwFZz2z6iOUtlgSAMnzzZQnnI00kz2xLwOlR99Zg6Du/HkOZj1q8PvW6/osFTw0kUp7Z
uj0s9bQrLF6SvczcEGAHdoXQuUvj6mIgQQTKvqQvEo/JWQaapSmaboSHL5I6j91aeGZ2prtXjzt1
2ZDIYbgF6JPwuDAsv8aIzVqf7u+sGbYUV4YlWsZ1snkRixljhOVgimIxEO9bJg3LUwBaQf2XjcxN
pm73CSAEA8V5J2hbXj4EE3Ez/vLdKcCsFU4lHTFjQ3poTXDG+OZuTBtkzdpZfR/OPpJlPGQMcc7Y
LeJMjHqigqNZpO3XIgPTyruKmMYcMOMHS+KwoyUnm2GWUN9WiQrttvp7fBQuSB5gQu5LR38HAOGV
ar8cWf3x5IjDlj1DPu2ufL6ACaAkgyfG3RtfGPkTuVGCdeLV9fgGeUL6E2TR3dFWmEHfgfrbgrQg
mczh3JJhosN7aZ0e9UbfnK0COKmqlrYlYjw0KyUr1OhVqDT9zGCuj4W2pFo0anrGx2Ngm2bpwqFt
ZFDC8BTM+vS0mNBNmTAPh5pKsknJRrfIQXLCJZMGta4+p/WshNJQKaHVSMDIMkBUpVpsaVj7yHra
KIr+ISPHwJoSm3wrTgmFboGmllRvS09o8ymMRGMM4yGKC3uSZXbSpIjOKGLEZ4vEWatLU/ho82Od
6oIvLcxIN6mXSZ+gHoJKgcaKGcvVI3Y5Jq8NIhjBnT5eTquoCo1F+26L+HOKOGRqhdM5WYpggE0M
vyaOTYQ3AE3DrmvdvdyQzrOpVL6+vvP37ZGuoyaem8ffp9pcKXByxPPv32AlfSAxgUe0tgWV8tyj
IK334dSkDNkw7lMZmGj+vz/keAGI+fu4TwzAoHJtOlLDxm3VugnjPPmfH0oXaFrFUYL4K+6G+PLv
CzI9+zIf+uApZUkRaP3RoqUFF+n/Pv79bUTbU4KycEtnc0XdQwPF+PvrXaz4VajqLCjLZSc0IDuF
vH24szqjcW0Y7JEUvL/bR/Ao/V6tKYAIbZu8h7F//fX3yX/euL4bZCd/+ffJOo+2Y0sM1nfkelAy
zZzfb/79ka0zk/9ezu+vv09qdXO1RCqJs0K3UlyIDXElJ129Duzvj2l9+B/P/f7h9zl5SDZKpqeB
Ykz7wrijAz3GDVCXBkFaOqeNJKaHOm/eWlHuUL5NDLenviHH3eSKI5rNsg7K3NoPmal72t2oAhj5
LhOZmQWwmGau6e2MzEA5/+3uYkvkF91iLb/jETRhFVm9NzUahZEFTFtGCi0zRgAEYxkfSwGgjAIR
ulSvjXRJR86zNjNc8o7OJgMcP8QAdv4YTAjyplPdcyCPouYM5R1VLX3VVrk/tfPaTWiqcHSN5rKx
ZvNWdOdWIyGotVL5KlIKSQnXxRRuzNhsskCTawohJEnUVn9+yNKpER9VoEBdhmpzZPcz7skDzGGg
tXqFYNmgExKQn6seMKLeMy9VOdKqcXjpwFXWZK1Q+4oOdTFstRHNYkmhCNfCFjYPVA1NYi1Lg9L4
PpGHqlXPornPK2ZGOn5A1Nf3bgsVhNsa+zyWWiLy5nseBA5olFEcnWxbXFNMz4Scaj2HEL2HhkNV
IXGljKhQoCqzQMrhN3Au1uNoutNIftQSIf6fQIQUEhFGUaVvCMxswdOnOszXVUb8XBlGupUWMEgV
WWak0kgk5hFlouFjrBi0tplUMq9vikXsUM54myJS6zQrumNBR9v8QX8g2sTGCOKfxn8l+dM8IoHA
MokdY6jU4F5lN4sMkIa26mZWBA6vO85jUlKAGUhW6RH1qIXcjpguE5i2LKalaSgPRSOf5TXqohVi
a5JCBOpFB60B8sg6ztbErhkFIxCT6b0auGJByAEFQhmApIf2JHJ2GUMSlnO84NgD9qyT/N3o8UZF
7WZllraPBw64QqPRtE7jqwQdBQEwDpIgP3ZDQkt/A5fVzlJGGiVgBRoNWF7v0ureSxXESVN5P9AO
NlXTuO/aUTmUco2q5wBCikIvLSjLTjK0P42sACUYUeYe0ooNZLrIct/lOH6eymOn6NYV/ehx0Txr
UmDDnMttllb9dqg1yI9q1A6F9mAY2oR8Xv+hx5rkT1MDVoXN6zSC8TxIKede+kCzPjbTdRER56QG
jG+18V1CCYqMI71tcHV+NwLuXFwoUG/gjwhjWULeaABmKLpyO6TiLoF6ADLAyc2WRwFSaaJ5Lxve
81SgCrT0SLhKnL8P9duIjWkztTT20fbxpIy5HCr5EsK/j/f/iD41GOGIRKZDN8Zw8b4WjeGPqmTt
27rZ008DP2WOSE4k/VUeHQ00NYkzjgBqDQCSem0HgWEWQNIts129vpCaUFxeep3m2a5r5bAEHEGb
39YcDVBs8oMgqYZir73rXUiH1OCIkfYtFlURFJUeRNKdk6DtLlNbfkz6nZY2SI4X5f60rnQ6dS3R
04S7vEdW8GbmNeJnaeKZCS1vEy0qjdQFM/63aqEbI22mtKalWafVprTAerTLlO4yzhGrH1N3iWj2
noiKV9AiMBCjoQO20YytMOBvaXIl+nJshEU9crAY0cPNh6RxaBreSqKwbCelfDyrSbLJYNFhiRS3
eyQfzBLwel/NcCoTxw20uekTlbWpI22YtO9qN2+gnRaQ0wCmIawNkvW8xL5idpeHeJ+3iqjsG6aG
lCPo7zixnMeg/GgT8Q0dVxM5AbwiSXo8zdR3pzgjEEq15aipyrW1pI7Mx5Ju21TBJ6xIRLWPnpiQ
Jiy9zsGbteO8rSSEtqqEKrLg0wiruJVCm47Y6Gd02elWj9UpSCNIiB5yWYYLjox+r2BiqZXnATm7
SLIaH2Ocb+XsoseV+NRH/8XemWy3rWxb9l+yH28gUKMrsRBLlZZldTBk+xh1jQgUX58T0LnP5zkz
78vsZ4eDokiQBIFAxN5rzVWfg2i2Tib9LDdLzJd+0jR1kGJ1rZDE6r6PU/BzhKh2VwzJrykG5GFa
8ZdqE2E5PVT+u0hmotzr6hI2U75PMR3jHjA+8kUiYQAjPfl1ezbqOjlnMn4tXc06j07GlMsL2eAM
m74ediLzoGQW9StH6W3diPriFj3Lcz0wbw6cfJt0gi5g5Dzbot3ms0PuxwhFbAzPaWdayGmL/Hau
mXaSC9mfc1a7eUbbpbFpA/mZdE8q1C99anaHCIcOjYelRIJ3OGrT5JJkzc72il+dJ/EHyB8hJnVM
oMNw6Kwk2zqu+bUvomEb2w55gbp2d4WnD40Du2iwTXfnDCyPvNbeFUb+KrWFRqObHgU8U8zYet4W
frEJKtKXYzPoz+ZoMbdlaFG2NneDYaqzWRcPwzB/G6v+vi06agTZaN3Nhj7bRG/u+yTW1KCHZ5uq
4X1K0G0uK4LcIPQWPdRNz3VKSp0TEhdh4Yw2w4NJlilLC9EeewdDUudSVGh6M3/B/nM/TONZ6Owq
UjfYenOBC4IJPYCYhisq2nmZUkFJRfmzTKttnjpb5u/2R2jgfeZgfyptSanc8w8JM/S7IkLW4cbq
LKbgSWJDjso2oGXilwi4N6Lq0rtad18CVzK0C6qK0mWxNUf+j2Rmtln5CqmMS52qNaODa1DSzErP
OfTDdgp22cjiUGqkJn2M0rTqqc35DeeMIdXe9ipU5qm+4Hocs/IXxv0bxb74qOe3ptX+bZTALys1
39/F8TLPQXKZ4nvfKdA2qG+TPSJmnVgNmKdpTk99047nVoxED8QgcFwm5lHbv8biaXDQo2dB1+zC
VP9MJjt8DugsGVWiwAn4/iWK9I+o88I9WB6nvmtqWrdmP1IGmKtDUzClz2RxitvCfnSy7ofs9b41
mW40PkXw1p/fkhAhRoNLuJ4mTuN3r+u2QMjAAElNu1mGXILm7CrHy2QlsJVqWqh+au0GCfJ48Fjk
sAzvK4cFLzxYiJBVjFXS+9YmwWEw1TcuOE+A47KbaiFK1CRK9uO2DkPnXAf5aZRzj9t8qTEZ1fMY
kISZooOb8nGJF8fg61CgB1BMe7Cz8D+7zbZtzk5izvdeopoLYALK+hMTFioEfqy7rRzre0v2Llgh
Wq8jRpwsTnGSpnPI2JR996swJa9FoQ6C9wM0nZLr6EB4GAwQ+d4mNjeskZyTHEW38yb51XKz+1kN
7kXm7Su2da6TSzZniiHdNBlyxoni3lQGD5nLTwkoAlWTad3AOqDPaQz1xpWPVMz6vOhYUDQFmIDy
UtpdSgV8gTi5tbPNo+6Yat28dsgWdzX9degOT67bUr6wa36ynAmdNujSN7KkNNzaJea96rlPFcth
B8Mdjq5DokzzQOb9Q9cYyZ1KAdUx+aZy5nUaNFJV7zts2MiB+bPwc/BnmfM+kVm5ie32NGAypmgp
31u7uS8qK0ABNYOu4+Rxs2nL4pGd67hkW7opU1JR7Ep3nHZ23zr4sZlGCEamHPj5UFEHISPovWLu
u7UK4y9SgujZGwM066GNT0lzBzBxKalGDGMWB3hIuzYflDyEuvBvrarA78YwWQ44LYjAohLevVhG
7l8aTWW3Mqu7KllsCAg+S+nI0xjOV8PQ8s4EDnHHetoa5mVWgHQ9i4zdaM/IGRGEsaA+yqzNHlUS
pLCtaa5niy2yIl8c/fxknY0w2xMq7lI1S8LbwBkP7oD9yPcUiz5oCPjydMz1KqMmFWY3tpwtpid7
38onrN9T9Oo75EXNWYl3rJJv0VvuYcFPmdRvIGxl5y6gnAIDi2ueaYTXycsWvwDtExLivhgGdRHX
lvKhXki4NlObGzsq5u3Y+TjlLVgQthftkAGm+zoEPB/31Qkf41/N5CXHAEoYlZPuXbn1YYbYRckh
H3YzGN+wRbkdeF15bCmjlQRYzYYf3fcWP25HVHNjzCwMHYN6tW8gIwO6txFLfFhVdm8kSE5cenXA
nCVtD+2EHJ1VBCWnBNV/P/fHGf9L11+FqaOLb6T3pj2IF5a7FtfOH3PbNbd2d9IuCGLHp9eoxFNV
eoewZKHgKbqaRsjlO+/popfelcXQpsysH0MWw0vMSGtJ7aKk7TCj3+rfdDi+UnZwWD75jHLgIyuv
bTBQBPU5VNZAQyI/ZCzuj17dMrY08bGj0y+g5u+zJtN4Ivk5sTTvxQzGsR+cZRVq6OPUWQgnI3qG
iqlzmaMMlRbuEzkUB6/orQcbfJimPKKjMLnEk0DaHjTNleOT4TS15k3qGIydfs902xU/gcqmMCGT
tzHhsmrEnI0cLZzQTGGxD43lrpUwl5G9dpJhdHIj96aObJ8ntN8qa7C2/dS+G4PT0lRMOEXJInPi
+U0mxpc4pVU4a9ryfjCEyP9p9YfTNNOgbt7jpJFba4xoUqI172rk/zFRPTKONcuuIoOXaD0Lb9B7
A/oofQ8ySb4PEfJrKKlINRYSZm+1+baNH/N5ep3nCQsZ1K69qopr2XVf5piIyTyKnnPna6f1jzEN
ENHGLCVryhwbPm5N1A7quM44dmOBOwQFiQRgbRn+UfvZJW7PMGLf2xkkQ2EFJw/awE3guD7aW/3U
BYV+zIzhL2vARuI7uEJ0Ejg3nZdlz06Sv7nDa11Vzs/Zfi6T7LEY2+agypk2UDouTWc6QV1AuTWz
LyMXJPKW+1+6CfRdH9DLg1ujudLPwR6CUkZlEUUj/JYPAUKQKcKw1RPeM4GGbyuzrwxYeqfSEKVk
yfhe6+RHUuU/ay+CQAqPo5WhOpdoKTVXVW/2fwadIbfuggZJ+vn1Q/lyvBpKbIOCnQS3oto3xN82
5rYlQfRBtvrOywrWNEO/KxnBb5Ucz1pH1sGM1vy8y1xUmlqCR+uinu9G6Bq3RGtiO1CAIxL3UJhL
zWUxJg4tRYyprymIqwb43sxkyqzv8fjSumg4d+OGAI4g+MsqRLVLVfe9dPnFzSSs99Ps3lu5pCKd
eruO0NjMY21X+1hpbIEbUJUNFn0E46MNCSTAt8Wvzuljx5tu9NB6ZGQ3jTo2GbCxCohsCq86qH8m
tCn7vvjlhEOEQh4PaouAmZEmDIwPUSAnktE8baecPnJCM07YLl2a9nspcUGF/m7qGlJY7Yrh1WYp
F+r4q+q6t1HP833uPAQFTuOM2IY9zA/gxTNQJSGYMXfU0gO2IfLusSfbaBcPnfr/oLf/K9Ab4YqA
A//PnLfbjzz5VbVlQnLB5wYXPNznq/4GvUlp/4ckftQj8s22HFj1/+NfrDdyf/7DppobeMzMbdPx
YMr9Zr0ZpOEFgTRIACTPCEDbv1hvYOAsAi08GHS+BT9O/r+w3sw/QIhL/p804aq7EEcs27T/yFnp
Zws4mlLjlSJ8sJWs6muqhWdt1OOelHL9pbKp4yibTn6TOPQlW8Zp2Sc1q2D1rEPwgCzJfkRFddZj
ANTAKq+Ji/o65jJhIgE3AnEM7ek9EUyKAW/rAyuduy6g3ur7I0pnQt6C3nd3//gh/oba/ReI3QKG
/wfCbvlitkF+IlhawybDbYFQ/gPiapdTnQWx0tfItIr9gDnG7O0fpIA5zCaiEvKNx+yuUFQvWuSV
SnX+uR1GCZLN/quP5/oUjBj53Xq8mBI+uqVEv/NN7V7arN4aQ6sevCTGyU0a+J0cI7r/foiC0g9/
6mxI7gwCuypPSXqPFVAVs9PbMKUTltBc2btG+auv4uHUsmS4mex+uaANh0iXoB3UkJ6yvoM673Xe
fpporrqjDE8W9pJQEK7bhdr6okbkLyQ70ScE6ESSdTn54tmdawv4BUN0FKEe/Pf71P0jh2Ldp64H
nJA8HhI3zD9ov3YCoMNl4L0ykvU7DeppF2hbbaPei140TTWnnqejmG0+bCKSfVmn7301/PTtqNsn
QWOeur5GPpUZ91ori5QaQELUK7DqsUgbW+c5dfPsiZD2G3a0+SUIWJG2ofMW5egCdI4uVDPTP0Uj
VkjbRy/NcuemTAya+FWLRNRNn8HYlzQkM2LH8rimE2oW1dUeZYwmh3x2TjpJN8TP7zXSR0OBk980
Eu/5ZA7yxfLYl8H84Mdu8TpFzoaq3LDpnTq+ZLK6n7RitpWgZZhmpBqm85QlFOhhbRavZn9tHDQ/
lpU/J4U7HH/f6CAZj9PEkv/f/x7yfz15ScY1YMWADZKutdKC/3GMexMXAFHn3bV0UC3O1cnPWvra
OhV3bazCmzQ0k5MGk3cZtZ3gMGNGH5bbxoyXpXh6NEvnqnrbOCMBhDxHg7nfMNUzXv/954RZ+V9O
RU+SW+J7S4gdUe2m9QdN0jHGiIhaIoUMU7D+y5xL6ZJJBHQv2ajJDf6bt/sTSm0s70dcleHZvkue
iP/HqU9m7TQ3bVxdqaFDMxKsG3owF0KYzla20r5OfVZuE2sOnhtOqBuDhFo3UNUJ2vBNpGzjyXuC
rBq99pZRHIwBQmyDsbxRN3mfiFf6abg+W+YSVWiUiBMm71KBx0Hbhtm6M0L3vwlEW8eqf45l7D3T
MB3TtmyXVIE/v5BHNgr2riK5Ush893Kc7V68MDF82TJcRc1t5OJMorSut52uxdliJEILgUowdZun
JDEjMpjibS95kTUxGna1fFhvMjv4S9LtPVgJp+AkSY4ZoBqdxhldURe3O1O1jOySb+eVM55k9J9p
2AzHxm9x/hdaHmdKyUcjwYnWtV5+NTzMxdSOva9BQYkkjo8kPsRXiu/AG/oc/V1BEYZcAoYAmjy0
gnBfO9l4EbR3ZU8BG4r4eJRebYHSA9vEWv7Kqqa/DbmgblSSyLPvh4viNZvvIjfvTmFV0hOx+/K/
4fQ6C+j7j/1OioMpaV2YC998Of/+cX4ZrnKIUQrFZfJve1JVaPA7w6PvtG9DLBh4NX3+ofWHDSzm
n5n0UyacEm4GOpaG5vJtC1jvPmaBCUVJgDoyvfApncR4A/kr/QtzKT2k6adS2dXOrMNouul7WvkA
WXyKaFk8TQ/gbbKb1skZiUrX/rAlhpugfrIbH5Vo2+HI07N3azbTQ1oXw3nOZrVx7EAcolI+D2Zm
Y9FobHrgvoZ4YLCccYxmV9qjfZeU7laIcrijANiwkivza4QvSYftN51RXMqtun21vcfW7Mavfuf0
F+b7/35gAK//Bwva8AixY0RwA+Y6cEe9hUT7j11MtGxitHFvXfoCOQtcRHkKfFIljW7EzBThi81n
1yffnH+sN6Mfhqg2l+e0QtAv//0aGYofNSXqfzz0j6c4XiobRFe88PfWdFekt9qbahSFy3bXf4d5
+q+7n8+cXcSZAISwdLv4M9cHBRAx+muQC36/cP3H51uuHzAujBAPk/36+Zi1foLfbz4FGT9G6CkS
4eKecuP/5jv9fvbf25VYz3zsAcsOWV+x3vvja31+pvU/n2+q6uI+lRtWYWrv9L5xqv5zh4Z26yM9
Xf5e/7PeTOvuX+/anLJZc425xu+lllQnuugssMck5IHdQW6sOgUAcOFMBCP2OVFjQNd4lQfmsa/a
mX/NOf22qf8yieGXrmx5UJl1BvP/yxh78mam5KXP4o98pJEQZ+P3ujCcTaooLw2ej5p9PNHWqr+E
CgwBdUPE/G60n9vyq5kwXa2c+VIqY5u06BxVWZy44KMOlLmmtSO2FuHIN3FIganuYcxFABZpRppX
01xQDePjILic06K4SfBT9AMKzSFMktu5xzuRefjYCMfZmSELTt8Yn4eSYVRptpH4HgyH9C9mZ/NS
OaYBju+MRnY3mO7XzjevbvKzSfVVZ156SSxx4GeDc+e2DxTb71UUUFNKBw8qERCzwu2njacEWroC
gX7gJ3uAoU+xpbgguXrH6ftu5+9+AUrWmVBhJtTeHauzMQDHeNZslvdgmvlUQO8L17+tBbTvLKsx
XzcuKRJxgCNJvs0j9S/fOmYW9aeoi0+iNxb38LT1nUDdtW6LNrU1z06DFyevsrcMqmfcgamQOSp8
p3427XbJzDWf0qi9BA26EVIsnuaI1Wzd1fsm6ODn6KMow5cwqEEnjJijDMygSv/wxhGKDwEJvaQo
O1aNdW/Z71lf34ZVbe37CXtujCDE79pbcsjLvR/hukKQO5pyw7hN666+E417amPXPXLFPrEgbjcq
zpNd6rcbJ5PsB7IGiXH/kTQg5b1SgA5klCS78a72xl0khXGYPJIpxMgBVvot7qT+XChajaV2DmNM
7dlGKtlGPcYZh8t73JzpQ+3dSYcHWnwpozpUYmoeE5mpdBjNDq3brFJmNwVDceZBUcorZAAYsmFj
FfnY3goTZrFHrDU7HwlZC7Ky9YQJiVDQXzHHX96QHfPx1XbSn26ldtXYQk2y0ydy4FtA8N6xMrLp
thoaf9cMmOLgBVpefM4FVUWRPPVc54GJyDNpXM/awA6FTDKxS7hnA+1dO78LaTX2ufM6pqioh9q+
rWPV8pPph7Zx203PSm+mMxFbSO5U5brbqK2vwjHVtkrp6iedBJoSId1vbCBOodzqtHyxdE3cNbzX
rqphURh2hWYQQ+Q00jjobYbWdM6pXsHpMmvaTej/5prQjpr2E7NufVVFT215MM6RhauvpbphTC4Z
s2huXKxS0o/p4MLnPg5y2pWp912L6J4BKz/6XfY6ERnPyq6e7krTOk4hjm0nM45FhLfb9nJOUjd6
tGHOcmpBGQs/Clf0G4vJxi4akeQ7Tn80phoFeDRd9YuX5vcLJ89gQETvBrONhCZM0z7cHaJTrqqz
kbAru71Jne4FojWYs1mehVcNtB44lUdszDPzSzJzgD/JeZemAbK1CMM/PWJpdAVC7uYbx1CDfMv3
76wMypNTENzRDDPCv8b5Jnz23+ho7Eg1kCG7Io20UFSTxuzsu1W79fJC3lTKfjaZod5w2S6JZUdh
bYqGgIsAQgCFpFs+IeaAxDuxHPru5PS7lz2dOO5M4Va8isRi9HOjr9rDyqUV5kxSt4j/2jtJehkb
H3pd5IFLGfNNWsUslCZy5ZyScZI81s2c2ulj7icQG6buoTOIG2jtA/kRCT+A1dJtqhFILhkdYR9A
mNEo+2DQQuzL3jPiLm7YkZ3rYvHov8b0yscMPVTrIZtqx6zdBKq/Ts5D1QjzQJIWuqIavPwwAwGL
3cd+Nv2tNbFo7Ivg1C45kwG4KPQB4OFyw9rbEidI04iTvkc5ZJ7wTXhB7zwnWPcjxkP8GVi87BAi
gdkWz2WIoDLsbXXLuuguzEOid5x3Feizqeh8ZKX14pj+2Qv5hec+RqkBg3oKA9RZyYy5HDXE2FOO
NSs54mz54ATT+1wlXzIGztup7Uy0cs0eniFKkaS8rQdbbsYs2hfAKUZY1VCNVX0D7xx0vVe/Npnx
BIxj/lYG6L0yiB9lkMpbYblvbTNeY4bOupj3KjTVzvPqXVPZ8S1MV1TtMZSGIUPwBeV9Py59sVCM
EzkANKGMpU9pSWbQlvUsRR5TwKkYAUzMMlPVvyhhgS6QotkUAolLQAgb0gUHcEvz4KXjc6pn2kfx
xdDhX6rM/pJqURxq3KfzTEKbHN+MEqK2jMEEJTZOoKSO6R6OCigWkG17UBVrK2SbTvnVbWsGaQ5y
tKh647asmmJSxOOCtlGLteyInML+QV7A3TSF8s2Ey7slom846SgQVOZxf6/PWG/WP7MZ8Z3hxiMO
2Flv15ctr5fsmB9+xHtTRxVP/ahGeuU5UO8sSl+S3vi1bgPh5UWgf/vacD3d2YVhHofAE/eToGs/
L9so/Udd5P13mqnJpiKL+jr2VXfO1cKBDVrxTRftdt0W3f7pxuMa/miKsTqwFKPNXQzVKY1L42b2
8g9P1O1Ps5DYibv+Tdik1vimqM6UXYaLMGIIYoYq3oUb7dansusBemZIM9JYT6zehuwQz3P72Noc
up9b05d06vIfpicGlNCGcW+Ufn/0Y6F3klLLl7AO3pzlfQ2VXXToxW+TooszGhHRsKSJXkBSQzK3
g+l9xi81SBfRngfPZ1KNembKcxpZNW/JgQgIrJHy0VChfbM+jagsy4axMXViycss23vC++TR6foG
7UWbvHqm/7o+05nta1rE5lcV+SNex9E+FaKLrgQ6CbvcSISE76Rub6rGwWMSAS8yiH16DtoWSNY0
mXcecq9HuzHxny3fZTGftkbZfR8rdPHt7Mf3iJOCozuFGbJKpAW95b+sO0jmzQOXq+Zr7tD/4jwY
Tg2A86vjDemmMohAqrCor0+t3UTBHaucJ5St+Z1b4R4qVdI85RZ97PUpAbNd0p3CD+Ekwa0vhX0l
Yiw7CZGLbeNXzisSoef1qZGKnoZ0KRsQj7Fta6c6FRx315beBFM1ZX/0efD3jvTRUZTU959kiOzD
j6CZyKE3nsJK6883HtAq1MqnZx2xDadDDaDkVJ87o7Gv/TROtzFisR+D/VXMufmhQ/rgjW6Nc5VX
/dWkOvj5hFKcWssmMikhi1CINjxrZCtX1Kk+DTar/IH1NW8H+b1wY0x39lBdJnuwLroC+rm+BY4K
zQFnuITNAIOaL6HrdZdBucWmSSfvO+7zz4/SKqqrvRdcfIJWLrJWHSgdn2tyZ+XnEJ/n8oGZ8jm3
AHrqazUK67w+wQhS/2MCZrR8HhdCzG1J5Nc1y+3+HHT0goaZdENaSJ9vVMQ4B6oqoNlMgsjZaLwA
c5Tjv5PE8fkM6hBQ+f2iuWfwdE7xRIJHX039ewdQY30XJxggeyVS3ucsp0994NXbmBHvW8xRuX7Q
ro2Q0lollEJULhhrGZqWxf03N6l4Kl9l7vl5zCDsHrLI8o9zbpjbyc7jb+Wkduu7hJbvIDJz75JU
II2ymvmokzLYcjBNb/SdSBlnO71wJOkqbvboTC1Kca65O9cV6ZuOysO6nXiklBCn7fjYmQIQkT83
Oyfl9GJ6cFyfkUU9/CBOiUek0fbBLAxirbHaKtOrXisZ3TrjPH4kcKk3jjEl9Ngr88lpjB+DyMYP
Th7YsqEb3uN8bi8GEpdbb3mBYeZn6pLOl9ykxWe4LGzC2BzeZXdaX2g66bjtqWscuZ4Tw0lTeOf6
5Zf1n3XlxxRQa/c6OH5/HWscGutWyTp6Gsh1fUnbzj04TW5jZkumD0TlJmPhRz+2ZMwZcXUIcqP5
YlLgWz++4fbDLWUtZKtRON7LHBvMukGtx/fe8bJn1VnWManQYa+Pl3HNIrIfvtVTxeykTPu7YXTM
19mz79aPWFlTtKFTLM9pn1gPDrlIn1t0M9S7o5f7j0nqmic9MVavm3TDYGPmKn7zxx7quSDXFG1x
9mbAeFw3qUfiuvw5YdFutOFjP2GxD1wWacLvoLeVElRG1yCI6BLrPPeDACLFdx/r+ECZZ36tSof1
maTHnY7B/K0GciHVND/Q5iBFwsZPPNbISRM0BM/KF98+PxV5lriEquHeSBz74ouldbv8gF0MqS/y
yi96RkPRB4hxzFGBFjJu1k+r5sHZNl3iHOIckFZlhtSIzerpc+90iHHAyneM5aF3deIu/txqKzGO
Uhh99uSQH0crHz5/wFycTC70737UqJ1llRwyY+V+8duE5SlfUkjsLeshpqIhRK3BYQfX3X43071h
LlY+Lt2RzMZjYJstvkH51oc+IQY1UKGeyJZDm7rvQqYEqVhOc6liODmyhP/u2pV3qTOscL43QRzR
mquqegoMB/2VZ2HsMVisSlvuB8Ne+GQqv2Xm59+n/fw09a19qYIONFkdYJ5QxP/N390pEw9mYs9o
b2Cv6G6wN8HoThvaL++eX9OekQkxH4MPHtIPDkk6QGMMYbiP2keywxow8Xrv4iE1vo1sGuEBkZhy
NvWzyO13yhh3eeo7r8pEdW6aWqMj78EGe5yjnVOP21hjjUDB3JzCxqs/b6ICuqNHPWn50cqjt2ih
OZ64i16qOCptnjAVxHsSdaEV/efjfz5vffJ6Y+El+XztqOwYaylM0eVl6wbWZ8y65T3Wu78fZBgP
bitilFBeIgW6WdnfmYbWYtceUUQd5QK/my5sC8eXKxCZZOVr6dnUXxJWQLHo533l969J/FbQ4WJC
XOQYgnR97JRdH5vlJlMGc91aM+cvcRPJsCNWqU/YuYbApj6T9sEu2uXuh9cb00EEGNUImOsRfVU1
TLpccREYyVDS956t3M8n6Cnrj1nV4+lZbtZ72cmgOHVnjeZzlg9YbuPu2Bt/VfTd/0aEr5zwKYAF
7AQIliMwdcGimVYFbfxGvyVYLE5IrjLiQJB1YJ23nea+8KyzF7Ud3A0A6Jxl3dYEs39TZW0I8IUF
Q9roL+uXozpaHwuCWI2akQPF2bG3v2c9WxWsVHall3yRsPFvuq6H1hvD/Mt4QT+07CuJzAonmTwn
shK79bH1v2XHFN0llyZWWLTLkSL9oiwqS8LlWYnXuNnWDxZbKfmKNau4aoWsz6lYPGKILtqXLuNh
qxMPMQEX28rUVxtrdqFYWnp4p2VZdEffV92xnqzuCLcKwkOJXDl0VXgMszjbUL1C6bLsgM+tOy2+
pfXvIkFymY6OWqKaDjJMcZqQHTFL3MkRQxUtFsI1Z7rWi6ECnnNC8pMzo1t1dUo0Wd8+KrtUi50C
3IuCWGl2HnT1idSHJFuckeAvQfMFYje3w2tiJzuvaghHiIIAPfut3TvJJxB/ReOjCqcIqfF9Of4o
YU/S26trEH8yNaetjC3iv8bwx9B1P1OPZCdftRntNetq67Let5V7n8/A9sxxeNXLKWQsZ2Qnmr/v
tXTOKPGLoUSAa+ttj7zyrmyt1zkJ3EuYn11feQ+iauITii/mh2ntHxQbuXQDNmmi1Oxd2wjW6amD
VZoIkk0iE1hE2KQ75Q540xFNmTqbSPrSwdbSUl1RlKeHaNavvYO3o0+t/FR2dv00TyB0kilyL45b
WdDQRI7CPnZuaUJ6u5DQrCOGA+sYApwJppG5xRiyNObScBtMwsKJUJX3vnIAh1EgjuAkGvWSYDG9
oJsPH7IqSLdWnldbx8jnJ1FSZeR9sLQparboV5OjnOhwpA6czHyQ8q4ucvMY28EFtY/36dP7NJOp
psr3nZWdUpbIx/WmGK2HRZTEctYkLooBLE4Z7n7fZAKv9VAFLV9H/Iiy5IsR+MiXrCY8ikq9urHY
dtlIs4GCiIcf8WgITnlPvzsI3OFdmA+xZTZHr3NYgvvpXWyx0Nk2zPw5r3UCdDRjB5my3Q9WdV6N
kL9vKheNwNyaAD+K6nsYFwEorgnFuut/fv5hce4hKkdiXet489sMR8lJYel7DSoMCh0nKEIjIOZl
TlC0iQtxfWj1I673dJCiw/Cc11lwAuYjRoCbSHIa4uPqIDpaRJV6IxlE9MSp1jwUKO04EyOsaipM
KQd3MdLB9TgH/9cyGopg0kcH3lsfzcZh8LPp5BTjOUurAPUykjHP4zLa5IH6vFn/JMjQy1Eo8B+D
8rlbDdVhtfWtN4Ul4MSU5VLsisl3W27qSOcQQVGgSgOJdQl8ttLGCwHjwzEO+Qjrjb+4R9d7q490
vcfG4JQ39PIzPKjHfnGQrvfsMfznn+s/jNpDfufWd9Fij11vrMUdmzXFl8g2010sA9Ivlhvy07pj
uHggfz/mZ4jr0zjCgLS4IUNSpZiEFzDUfK/GNeZ+UZE70wK1pn/YJwl7IeSvAFQrbPKjZugFnqzr
kwx8nH/jEpRG143SqM/YbhoDZWhaoOZuHqpXW88UamzjMeyxqheLlWqQoNT6ifEiWnqwou+RO7RL
o5R9td64zNZvKiNBF77sElWAOZB5QJVyOSrWr5O1nEMhy3WAVKXlK1R22YehnPTk6GjTTBIP2zJO
rcOWWtLHK2qGNELCB8prCnCNlRPmPYx4he3xiNAFRAsBMDfVHBjQYYvokHUAqzBC5DeFx6lmlgYm
+vXvQKUYQFR+MIe03BhU1dABw95rghpLcrnNrZBrcWxysCuymG9yL8J3GKqX1euLDLc6rh7d9d4f
j0UuB2LQN3RcOS5UXwXbGrXBJZ0LotFiINFZlZVneoVBR5G5Ahjj+0iFo3GPHbanu8tizKzsl6zE
t2KMqQ8Q09wplrkf9GCIBAkIhyO1BpJvCNxsaASIhlBe1JgoSsARj1sQjxYhtIWKh8ArUL5jvDB6
zEtCi/WlcNrx5Gsr32TPsROMT2U3B9cSjUFlCX1MAxqCVkxvyaYlfuNGOLemJJruh6aebt1elJvQ
d00KhAFWgc4caNMg2KYWazpn6VT7InPjh2L4n+ydyXLcyrqd38VznEg0icYRnpDVdywWi6SoCUKi
tBN9l+if3h949nXss+17rj33pEIkQxJZBBKZ/1rrW2lOLNKC0BDlipFyshxXPHnB8TI8E98S65HW
TmqEh+HZk5JjFJ2au4gMtIWx+oqfnSmxa19Dv8ZzGCDdNFgsPYYv38wAwmxeL6t1AlFcpn16MvGJ
kfdYEtU0Z52okAQYFVHN0OcqgOOS/MKdXJ2/PmIWzxawXCCSCaF9HUjnfSTwNxme+b1zDHdtOybu
CyI476MD1Gb5vFf1qAhWZO5dO23emrzZlmUib8FQfjQT1WlBajNTqlt3Z00YYKxZ3ishm3cHnX9f
xSauZ1Xo99KcJZzlAlFo+aoP/qGWGSCUKoD0nasJypUZGXtBV86D10/Nu+eCLfEDGCcOHn7Xntdp
XqZbIdqIUQ5VS8N4ay+pm+inrxdbVzHmiTHYJ3WKU6IqzR+t0WAeyOWd7DtVKQkbDy2z6doht3P2
eKtbw38jRRjviiE9I6R0a6OMrKta/jTFcw6+YoEmOVAfkOqhq1HG+RxRqfRoSZDR0zyVK7xfCzIH
L/qYJUBIE4HNjTAyyXhWoKyj1klE0trpIiOv0ImHrqiqt4DcI2AFzbDNmY2VZWM688l6btg3tA+C
Z+XPXr0Eab9TlS3eRnoc9JjSa+qq+u5ZY7Yvxh6ylXxhniwuWhuSb4LAcmIC/AwcPWP7o4w8yrKR
VEEG2iRJeRQGrX5u6rwjIFOGv+20BY6jsRKtTd3th6au3hoEjo7I3xOGXUxfo31xg+KGMmXd48hu
7y5xWi9Z2kvbZN+MnX4q+Clcb8p3rd0Wp687PaaSjx4wci5IXRN/h98aj7oCAkfWnW2rgXzIR6aH
ac8QNcqNB0nVVhGtenP0tDNoHX/3xmzbYCz/OeDifgz7RF36bPyox2o6IYsy+5a2t/d8aT3L5WXu
55NMmKPnwkk5sXisfzUXWUAE4Ir36bHDWvFgNs2wikN3erYliKA+Qm0L7RRUGGaRYkLQtkL2nvTv
2t8shpUP0Qj7tDKjn75mKxE2D+ja3Qe+K3c1ak25XqDKexAwtnBr/7taRgmMKqsTAlH36FEJu6lS
KZA+punTz9y1D2DhIwh6HFFZlK+Ub3erSsAeN5ypfWnzmhW0nuPPUcUrv/Lc30ZCodLG6Ae1ZXvm
H0oAMixk0QcGSLXJ/Sg/DJ0Injug27Mc381A2a+1FDEC4gIrj4T1KsP6zw+/vorCiUgq2SqWFNuC
IWZxHifnm0PJ4bYOAUbTO+oQORu/9Y2J484a/tBSzJc+glRJWOFpwgwAQiZgg+swAZZunj4xtaSc
plFopfHE3ITxrnA/gxz5HotHBIYHIQCVZNop4Xu32RSLDANQ0rHn4V7AZFDOH6LtwYfW2XtRENjA
vJM/ZYpdUhxQ+JnT9bfNpzT5NsTNBm9i8urE4wetmMkD94f/w9L+c+1b9e/BLZFmwhCyc7lj+BPG
IMI94sKSZbmkxKeTuL5pOtSHyXPdezhjI0/YEWwN7wu5BSLdHvvhKc7MjyxW896ZdXt2Zm9lukn1
VrGy54nz2ruEGHPu+cJ2AP0aCqr/5Jt7LiJoY9Iv6WqG0t3prj1Mjisx+rcvZZ3dzdpu16Q7vmfE
X+GsWJxrdBvftKGJ8ndEVtVc9e/8nW9pAx65rbkxGqTix9pbImct860pqDiiOY7/PpcQugCIpMTC
v9ko/HmxH2thPtm1htYRiU3thB0DU0AOjJJ2jJmAsLmDs8PdLpbna7k22lSuI4u5jB1m+glVmANj
D+kFf3wLQdjyXpqJxJwuC/eQpTaaniy9Q5t2as/0aN7amQQBKaKPSJGMmzPjZ2QaaHQJWARbTQZx
DaP51OMvZxzQYAe7OtuEjh+LpjcvOuneRsMi/lPm8kSG4HvTmM1LpqrqEC7zTddv5A+fQCnxUd1K
8z6YFhAsIt43IhoALGOdsfNdGotn70dSmSsjKkm7u661nkOSmKblEmpLkmSrZwZzflm3+16C7E2a
gNNZ62dbZBEeYkJN4KkWQllcelvUr/LsdAH8G8egNq+CYiP76lY14N39tgQ988/fIFnUla2su5vr
ceUHqf5BifAGN7KxlUOU7f1yeVeE/VKnsb0XKdXHVYiOaxKUtns53qJ5NC5LkvLrI+kCBuKZos8g
HrCAzAt2NcxW0ovtX+lc/mqkST6X3/5aaehamfZ+gMkAL56yFYPEFtWXtkXIgDrzqkeMFyYNOB9B
/1pEyXRyB3/CUKmNsy2c/DhNerESiaPO5/94aeBnG91vlIzrkIQYCw2brUU807dUTqeM2vvX2Jg8
bFFTBDg8oYsr7YIn7kpqk1oTIAyerd+0ahPOjyASIVMlL1m+bxrtH5rJ9Q5KGC/aVlyFWjMhda35
UhYpZG64JHosIgB8bQRxP6PCIqJe5OswrfOuPRJo3g+DDl4y08AAE8fXLsf2MLqBvrBEeaV/yQaO
VdXyE+J/Ms51yAYLJmAyvOZi6s4ML/yLbkFVGXUv35oogsFFWGkMzYr2WJK+c63LdUxP9bmVdUCV
eP5Keug95nj4Zo0KejC4uDGsq49FefwRR3WxcpLBXU96YoeWIyDw02Rnh0LLh5b5wsEYpnYrq+KT
Ce8T5YnW85Aqf5MyHltVOhHbzqcvTA40qbUACQqn1hSkMktXOQ21y21CUyn0pZiC0XSSP0WVu8sR
fnjGYp8fHbb2S+tjvFKlBtLXLD95+KpsYsEZPtbPcNlRGuPOxQC7LmPnsfSfbbuGL9j3/U+fB4vb
BdGaeVGGPciMr3O/6PehsRLW3L0aYQIavox51IVMlGYAqDbrHx1raXKS2n4hv+zu3NiYwTLH2WrA
hL1TwUjJLNoHEr7+kQ+IQF2TU1ivUNWoGTkN5HoOlhvfah+AQuYk5Y44HwFgmwWbukuqXfKSPnZb
AUMQGYBV3zR57zvsYrMxUElF/nznRM6q8srsXRaCEQvzerpOeea7bfBT8LAQkcpfKi95ajwNgr13
g6fYsltS31F/nMpYHXMIFVuzRE+1OrQst//Iy1oh3hIcHj1zq4OWZ1isvkkQFnzD8EkBEJZmpc8x
HPtMkDh5qO2+uFoJXBO+BfQnk6MQPzbfFHxfMo34G9RzlUA65FvPgJKyfOV1Im7cwA19Ky3KKEDq
cnIaaCRYxfMiamAX04/izj389iCis6MS/ZbnB7aozmqOEKeaYxXzlC+bCRpAXoKSpEzWDCxKYooM
siFfOTb+2Bw5K18MF09W2A6vY5Od67SzyV6CbiscizFfEtlHtlk83fRH1NbJdexkfRSpcc4iSNKA
aghCTU50ZvIF2TgT0SnN6GjI4WWZcQiNIjeuoZqJB/fcylAo3PcmRaMsureWjGkW55eWWOvFqGdz
38ro+vWpPDWx0+agD6tsulRWelex8O69aKlsM4P3Poa0E9fv/bgdGZ3cIJ0wAHZra9uPtBJXMH79
kjmJZ1J6C5BJVfOqt5tiqwy2OrncWsgV320XxTcp5XfpdvUtqVjtdZ67P0VN71dJ8DClQ/jRbonR
qPh70sECraVb7FpFI2uLLykpxuAxz51sbxiOfkklFyzyx84PlCb5L2GcWLlNLjUsXng3GEo1LcFk
GERq+tl2y3HX/j4qGNbJGIa7YQ4o/47T09Szzykbn9gkyYofLbbiXiwsudSzIMqMM8EP3olk6sZ3
gidUbOGnQGDyxnf2LBgpw+bWOfbKqlT6zBmiWA0wC6jPIYQsGWAsswN1/nqJR5t/tzDBGgLPb5zW
u3+9pIx2J6t5GOJ8fB9yzFB1opJtbINrVlAVxGCIQxh12VmHPI6dAgeMObbpLmsjcUjDgc6RXFff
mVRdWzv8Zkhj9xUJD2eWgqTj+Op3fnYpQNWz3CUdaWHHBSutkXMwpGQAQLI+204LXMBA9rm3M0IN
jcTvfW088JQyL2EFTds1HM7qcX6nerw8Cqa1cJCma8uBJkgN6GcdFYI+JcEgpVMOKkrgIR8ce99i
2qPB1TxPJD4Zsns1exMjAdg+S65Jzm3jkD13rkM7bh+clDvScdCVmMxyBGcDU4vn4c1uqzo/CAbf
kE23adrbB6p32V37aFQMMYObv+AuMvVd217w1pVedcjYjuARLemuGmWxeeOQTzcX9ehPGEzWvWcN
p2hripK2biK1rxLMXm+K4VxbixqYa/OpUY4HI7r4ZjaR+YSP5Vi0cb23O7d49QoTWFGdIMjUah1P
QPZCP4l/jtMB4ONA+fq9HqbhbpHItpr0FzpWezak0s+cgHP0PViSYwh2L8/LkrBPUp+9AeFV6MHG
m9UhQYjWA37qkd4sQZ2zeGS7tg0aNhi8uBp6TGtT8h2L/CTTJtmxByI9P46Mz0qJPDwIeY/a9kkV
Dr2dlg8vxMKQ0qiXyp6zx75Ly4+iUgg4nvxtI7O7RQDgz5bs4mWwrQs/OeSypO3UDsU5R2o5Y8eD
BdcYp5bWjIKx1IfXY6yt24gWVhW+t8yEdyh4jPs4vjNzvsYNMabazu9ha3XPNgQrmReo9OxDc9GI
Hx0ACliYaMadCap7RDXdS99jZFTn9pvwYQrHk8H4P0W8tlzsAuPkZS9DbjKq9/WveM5evQqbTt/F
1AmMIPARtZ0Nc73GtMKTNnv/Jfeqc5TmS+5cHsaSIdnUTJROstI9MPRg9yYU3TdMdZ5GyAycCfS7
q0vn6etTUQTDvijpPJFVycyQp2YWi3DNYxVmcAWVosdmeZos+ekw0nosO+M9r+fxEHb1cI0dNV5N
WUGMJQKIctNhIkJNTiR1bdkI6oUT34WoUr1q4i7docdQW4Hxcof6bjP5UO4pseonDwtE61vqPBDX
urXMM0g0Gq/0boN0ls6GaFqysQ3bO7tdfMTgXN1cyc1UGCWAXAceXJAhikwMJwuGqjvfjAIqBSF5
GFn5as0ZN9+cX2uSKWvHCVhjffPVjeE7KJWyYTBLvAwTFWBphxmxicN1Gc7qnDnBny9x0AQHoth5
zjpV/chzwz1+vRi6xQxBLpCRS0CLbisYI5T1C2Z/89nrgPmKGNhfpTLC6g3nUAwQcGbm0XeeqUCP
3KZ9TpaXmkoQw8GB5FEe0qKqrkw6CQaRfpgF1sZpMvu1O81U/7JbYdRN8hs9D7yy26kHO0+KHVq0
uc78Wj42Y2U9xY2d0dEWUIZoMDacBmPY6mmkzoJJKgGewj8UQ+RvzLh+6VzPPzLS9o+BiiCXJXO9
NtwyB5Wiy1NsFPOLTu7Osu4qM/a3fT40d6whHOR1C2231b9yF5uJM0XzCjZcdZAZZg3X1/kOl/oh
qBYXTPFDhznVC/2XGXTqnoaYGzMUr0Cw2nOYYr1Ka8vYG6aixtPwLmPZufep5X6PCYr981zdR9MM
C4NVbMYD1zbfg7qHCuRyBpWhDdJ6+RCDyMktZzzijAgeRFlEB2s0nSd4kjX20tl5LGT1zdbAEobh
1zCY3XXWiihDiRuoYwR75iy5SU2vJE41ZZxOg3rl4y6RThS+Jw5lbOlA8Z8Vd1duNJR8i2qbsFtw
wU3obc3lUo1K4AJkIg5DX+t12C8Cdhw6x/HrZbww9akpclbUJEfYeXb4bQ9uaokLFCkIfEPxlltD
/YjR2P5w63mXz7b7XLsEB8pyX5a2+8tRCl9xl4y3watP7A6C3RBDsEvKNHlFDgwu8WIn9+3mIBv2
1r4TOLeCPteqYaaX2tEhZxzVJNCIwwQvpF1122Ia0fit4ldcK448sb5kyUCxhYpowWOgcvA6GlQc
K7jhm04ezTSi5m/5ELNXD7ixVdfZN08jjYSnsm8o6fa5V2xDnHEzl2smpRD8p0ycS9GLczZAoMkT
HommrfTL2H3khhXfLE9ras7NraGsj8IV4hVIICk5o/jzT1+fM3q/eZhze+u1BvZJQlcvdhacGaP0
H/PEiKuaeoxNJvjfERAAgESWDBMPEmFUuGyemr4zGH2xh2Z8iWvQkn2WEgBwMSx3Q948SW3FcBNn
G6JrL18dH7PmVLrtN34khLE4KX90rf/awM+LudW3kZyZL4r2uvBomDsQgQLKSbxfRqP/c0nJWomH
QztS2T4TeJ4EVIM907jw7mi801ZEe3iUjRdbEDaLYr0kByCdE7JtDpYww0NKqZwznJKsp36p7cIf
rUzwxlfutz6R3qZs3V+Dx+TX7DKcLxYGrDoTVL0KMiZiLtIPjIvvCnHyWMz8EwOn8b3bYk8oA0M9
s35it0+J8WXYjZhRIhVk9Ri9fL0YU0n8Zg68gzXk9Wr24CEOlRefvl7iDoGjjuwfXxPcCJ+laSgQ
wl3322KJ3Nfq2rJ67VJj7HYJ81f09B5yrovMbBvGugRUir3aJAUZ1wludjOHdEfeqw5zRN2+7dGz
oJJ1psNgu/XarUgM5k+OIbcu2tdOMvZ9TCGDPdRRwBEIZXLn/ySDFjy3DLgedebnW+QAvWZJsx9L
yUDZtI9yGQ/XzmD9f+LC/xVxgailJD78nyMXdj+GH3H8V9zCn3/lP3gL0vmHL1xTWgQLPWgGw2/d
/o//Zpiu+IflwBRyTN+RnrAJIv4JW7Csf1i26ZFpJzHsuOSB/hdswfT/EYgA4CvJZc/kK/9PsAXT
/lcogRP4ODtJObqWC7yBSdjfaAvCDbI5kcp6ERUZ7WzKOvgyzBKSwjyncWq8Z9h/H6qhOJpt57z6
s4iwkjYQ1HIsaJwL3lBWzBUZBZxEMVYHMSO8kuFa4QczYHtyJkArbLacBcJHboB8XbXtfuhsyrBq
iRPZN4qTnep7XPkb0ca0JbbGYUpR34ETDSvDBTQdULTnIeuvO1MZu7DHJ64GvZtMimU473NXE8B+
zIJqoVcP9o5VoaLQfPB2ePsKEC56vs4jgohwSyaFEUtp6nfPtVqIUQIzWzdk6UOrE//cgqabtfta
F9HKCvRLXUKAdMOKaQTsTMUAGOTsbmYuvQuUpx8KDyKkXR5NJ8k2XEtYOeJQrUO8aLTxkXyKnMF5
Amr4qRsKDqfK2TYJj6W8GsCCG+7PVk7vfuE0l0F5z6g21RN+IZ/uSWpyEeqeJ9kyGWXXD1I2oK0K
TP5tqJKVwxmFWF/4R13xAHPTIN+MnN7JjmeghGhErUn+pkOqd1bQTWth6mI3UrKV9ENHbFud8zHs
8RzWKzNznQNm8z/Kckifhs74ZsTiqktrvuUSYalLtQL302xaD+kMkg2CaaNMElQZtOFC/DHwMx7j
SHyiLbkXMtcUEY4JCHPR0vQ4z/d69DAStFGxrUqvvqL8/lfkAdf6l2T014Xsuj4p+0DgkTH/nkjP
Zwd/X6jdl4LVNhVht5N2x7R+BA8WSpJy0mR4x/8LNTL5LiQn/ConQ8k07SAji/A3HF3QhaZHP1i5
HdKe7W4xUhA69/a1fijdQN3NsmLgNhH/Qvd9jlOGTDOjYriUHQcSmPyQ1C6ZmTIeZQ8fGC04NUpp
oBV5Wx+ljqZtL17ZBh20fTBg3SIFY2h94QC7hWvFCJ+YDmJ69ulV6Q+vn/U7isc2mL23PuvkDXzE
up+H71Ze4BfTXKoB85RO2yVZ2ummQWA92h29fh7Gv3uToRwVNqllHonBy18Wues/M+d/xZlY4l8h
CrzjDllpFiHfF8JxpLNk1f8SlK5811ehqIoXjwnZKppalI5oWg99ZJ9tRfVPSG2XitRTdhpTOCPk
zK9j1X9vBeTlFGo7D0A65qqu+ZRd0TzgywFqQrD/NDG0w6F4xjZGy5uPkxSwH0fUGqe7qYBt6Wow
D7DuORmEHX3riX01aTftOPsd4vEnZ2jCi1X/rtOliCKLr3WU0hsMLQS3Z074OQRbNsavFiL4kXep
OBlAtqBSegcyBjTf1eNV+uEb6q61beoiPriVOVBAMmBXxhZKaKb6GAQ7zKwqtnk3G1ta6DWRNaxe
Tbuug5EQt199sHn1r4hIh8D1c6rS7V+F252GxqKdhcVtsnW8xS5DDTPYTfgew8mhxULmwlu3zhIN
tMuHzh/pJ0ywq9rsex4dVQaIEVQRc5aiNLm0H7I8cqgVMkHeu5dMzIvlQQYru5XbyBr2eew9mn1J
0UaFYKITWitk91nO0FkjOzxVzusysn6RTr+H8iJw8IHeVzblTGV0a33DB0bZcygaEmZcHUWoedBt
E+Ixui2aUyE03b+ZgfKp8ZUmMwqey2G0mJ86Z8CsgoFtNY1oE5mOh00Q+ekujqn3CiIv52qejgIP
Gn2enb+qKLqos9S5QPX2mmk4YoPhSdJzS899NR1rfGHkQcuD51LOMKhu7+DZCIMlHZiRJKg9aiyY
isfYy3Chz9KRL5g+CVh1IDYnRtW9pEqnrH61HEweGgtKemcF8WPop59FpCGbZotnnbaothVnrisg
aHQjMRcictusokRUx47FxKrm4jwMU7GZTGYbtVKbGpzf04hoHuXONezI1RWh3I7QftfdJKutS3Tj
/PXiFXQ+1pyVJn6yB1Wk1a7IJTUJEvk0A1w8D/5324rVRuDc3JiVu+MmSHdkyVfBJDXVYoXzUAzW
uEvAmzyi+6cHW1OPDLhs68zAQ6bZ4/GUqlM08HS0/OqKWvLZNdGw+/fLgGn/68IrBdSdwDWFbZt2
YFO78jdegqX6MFS9x6Y8a6hrihZccVGT7vYw6xK238+B0zyntX+YRgDdjUdZytxhrAaNzs2CmT0N
Js6QuKQJGuEHKPo3rMjVo8njfd+r8desBFnJnNEqi0U3njQ1G5msD35huFujgeKZV1gQjbZ7zCMb
6o1ffQPpxEh9HvFsSK5kQ03x40APBOTjLF673jZ6YmLnUcPVUL5imSe4rvidcS2vc8s01o5d/HZD
uztGqqNG1SINUVZhj+MV72pjAZmE2FRHY73ByE1xTwQrYhjjBB8p1dPwK63w57hYrrBa5MeGcveu
HLOdHfgHkXkWOE3WflI6aMw2pX8V/z2dwAbBHG6sk11hOG4FknzS0WxQupmzbQ0PlXyk37m1U+Cc
hSGP9STe+jz63lfxT9dQwRYOJFx6d5FqMOj1ivZGOcmjBnMYte68KQJg4J4jF49/MRwajR+7onh5
5gY+whyx8C5QLxejfYAEaZ3zUNjVgz/lYo30x75MpuoYK3697ZgMKxf1lQUg3eqG36gVDzswWum5
xZu2wspHiacaSAmr9BdnX1rFpltsgORy8Gs9CtvQNysR3Smr3buNLOeU+cks/G1ZV/mpmz3FuZOX
3dh3f/z7q9ZdLsq/clQYRbJ59oSPti2ZUP4NALRwxw01N+FNh2OwCkhxHkO3Co5za+mdcKy3qsl3
hjGPt15+JnMwnR1Jwd3SWhbP9Q8RgsQtMiozRcYu2BrJtlslmQgcRCc8bi1qws2YdHIYyQeCOfKf
ycVPH37B4NsPRHRbqheoTRPx1qHniMN6vpa+RbmeJK8Q+E2/cop8PNfEUR5sr5k3czxmJ0t1wQN2
75CeP4If8UCEXqYLpZS2HG2f+/G5CD3/NIYuDMqioy0IhewmQxQucs9Ipo14Qx/jsMvRdbChzLIT
dE9yWLfcOdckH/NVuZhQPEm7Uwzn8N+/8V/0tr+98c5ytjFdS9geZsd/3TQUzN8aM1LeLXMhHY8J
iMa6YvX8BtI/vKIdEVNywBeUvtwMLZ5uqDaljrtThZYPHd9IbtCzikiSamyzaTPFKYHDtHoToZDH
vlYGgk0fXAwKFHmu2LCmTXkpGmEsYeQjo8d0H5aKQSJLBglp7e0YK3AmwLBwzCY7vZtCPsER/2gK
VLK5jyI4y2FxImgFd1Xol5bGF0jCGXj2WOzRuMLDv3+PmBH/71en4zmeaVoWKC3n728So5q4mZ1h
cRGaPDHxpT3F5rOeRXeAiSm2/J/fXGupd+jH7iC6eeS4ksBC7U0KAUmIPMJPL7Yplhr2viOI0zBn
W+tg+q88SjCLNDDpHyHuq4L5LAIwnHaYN6zbBdz/Ku4PaYtcUyfk9oSzK/UpyvuT8CqkqAqrI8Di
4oEM86Z1oeYH2vs5RbncsSrOdw8DazPawR5X3pFoTQxSM8fvB0SoEXS8VewYV5YPfxzi0HTJHBa5
NO7FEQV3Y4iJE05QOoe6LfxTDm37QaNj76diouopvSSKHI7B2G5XxO+90TWnuIMo1KWora6tgHdF
zl2QP32kMoGJtqagiY0EC8lBqbh/TOKc85UFjDbqh2FrjRvHAORUa4qSqDnwH9paAjnlthw466zH
AWxE40f0kZda7YbcNVdJsSBA9pa5SJYBHaIGm6Yr8d14bRBEYWKe5eehweARLV1QpXsqCfjc4lls
jBZzat3W7mUuQ4+YCNJwIONvna1ZNvSIwpr+tMax/eFjfoxbVEwQcf4uZ084sBW/gtn7BaRpGhd+
7oTVpcix/Zpd42y/nkAUf1x9FqhTKepLXBlPRBb8J8IY+HAwNK3pSZsL6GyOHPa1MNxDGZiko+AU
Z+BxJVB3BnrGoYrcvSga9QYOgsbFKZ4QlqMDPW2koibxnreoDQNO0hTiE3kdY+LUSWIOy5te9z38
Y3yjxTHxvWtbveZWnjzVNaccC6uKhbUYoYyVR+Xb2OrtIzYWbLt9dxwcosvkmn57ZuetBPGETYUi
BQgvT+82CZjYiHA1q3JT6SymiYoPfTh+zEc/IVeXe0akn5iwAo69FuqjTwwKIy22Qfon2C1lD+PQ
vtgEMzfRBJPAazFYTKMSDMeF/8952ef439Xv8v9wPmIx+/tdHNgOx1HTl/JrYPM36JtfwHLUaV/f
8ILEjyOi7aqSnXfQTFQuPJRus8vSL5vCefJS48WKQjK4ta7W2TDW2ymswblTtrSWnO5GW+JiSCAb
xuHVyItnUgHFne5n12rnZ2El0S4GEMewIQJS6Gs62XwXz1xPFWVpVbQg+HIrNM/tr3WWDAV+wUwP
e8IK/CZUNzz5KZxIv7+JzA7uCms7gA4fWBAF2DgDqBxigPLIMxNabEU1nNX745YdLt3AweK8B99E
KRYmDM9wwx0OoehxjEgdBAZpjGzwNg2uv6Mx+/4lrEu160gyPFRuTTonVcWT7OyjMaFT1cHiIytU
9+FV8z4hgnt3zboH1A7oqB4BqRTVc0+MmoFMGb3ac13v0sX8kRljcs/DFxfBBKvJbJxJAmV7nL4Z
/SsBRMeQ1Y0h+TPwOHEGgjuv8BqckhDD7uA3TD6k/a4hNz+Sw05Pbs0+v48cDKiTSCh+9z7zUhU3
1QlqaCPsMB5hpAcK04vAHhi9sp1RCR1sGb1Gq6rHUQQfH8KDCWKCGQLuGDJKseTJFRfd3k450AHh
ZzcPVXwD3HxbsNkjlZCHF6smx4I1VJKNT9qtHxEUa7HYX7BwMtcYjLe4B01chJXYNpPJGud2HDPY
dNAiIo+FdRciqo+y7EnbhjAuQjzpMICjFWYFsoH54CLBBmoTwhADzu42XDp13a59wnW7LAAUhEPx
PUooRKtHYZPD0YSDlIl3Pws4w2ri+QkOYd6HldTpJzx48wUlId3K0l5oGYV+cpEJvbJF0Rvq/HMR
q6oWPkGppxXquHVSZHL30ETgQwbhMXTgY8e4uMusy14zU/5kYGOe6+Wjtg7Q8eZbXWf2IWOYeaev
KF0r06ESM37LtWE9aaFJBUS291g1hId9jW4ZitznVxikN9/ysA6VHL+d9I+wGX66te8+J2+WTUw9
0sO8GXeEzsrn2PiFFRu4XtP4xyjDa0Yo2d5OPaRZ7Af+qzNDz2CKiJ6YZLgbBs5dPAbejIV8EC0E
DkL2LkEiQVqC5++ImxfXfx7fs4lC0HYscFLK4rVSZbftRCEOlbjjw2HLU9rxh9/nu7o5t7MqT7OS
/gYi6S/TTvzjlFsgD1vM70BbNsqM4ovA4fA8qHZPgMXdKMcoWF6r6S0NuezYHEVRSyvGOHHxpKgj
uSRtNrGKn3KYVzun+KhGAFGO6y099PLUO1V59UYKSY1+zK6V07wgB6kNWqEB1SzIznNX99QeM57s
45E9maEnavMS2tkBWQKZWJqRA4qBqA/gaulpwrRMcrOmR3XZ0GNDkRUzB0gawrUukaqC1Yi356FI
adQjl+VunR6Lbhubm1i1/n1XsDe6sVvZI9gCWXSiV3DgxrqiLDxpmx1tNAljMKgHbjWxDeT89NBh
UN3lZNgRxqC82IkJvKKipUWWa9FS6ZUVUUwapgmvBDr7BzKRVO+qvl3hDgoxquQNb1SsCEMNgG50
TJv2ONAiUQ8vmP4z6F3TuLX7iRAsYKSvbfMkQWZUzZ7D+8scTiniNiUHhTFZF/jxWTDRT5V8Ijtm
G6oUxMmqwa4g9qFXhdH/ZOw8llzHsiz7LzVHNsSFMqvKAUFQupOu1QTmEloDF+Lre4EvMl9kVFZ1
T9xIkE6NK87Ze22an8QaAgi5UoZ6Pg2S8F63QuMuhWAxq2oORlPj1S7snda2rzbG7J2aT+OezEdS
uQFteWlsD/As67eZYrGvGjmQBGe4o4fg8qG5N5wsDRHY/XDKKsASdWH8ZDVU/3TUpmcxFSTigLUS
Vc2YJtLmLm0s9A9PmtsWLw61cyI00OcT39XuLNbuv2bK//MvU2X79//k+mdZTQjQo+4vV//+AJW5
zP9z+Z9/3udf/+Pv1/FnU7blT/e/3mv7XZ7e8+/2r3f6l0fm2f94dev37v1frvicMt1023830913
22fd5VUw5S/3/P+98Q/09sNUff/Xf7x/5XGxRm/UxJ/dn9tEVEyW7dH/3Fl6+IZ78G/+44/Gkmv8
zaRp8297S6r1N4tiDBtckIeOswBp/+gtGdbfBCBqSuQ4ZDVVW5pbbdl30X/9h27+zUH7IhxBUQeO
NxXff7z7PxY8v762f78Aopb2F5Qm+xdT0KKydaGBxREX1PefKsRqpyiyLsHliaSRO6uV97UkkawL
8daWtkU1jMRlPaju8hDXiDtPV0XvrqkEEQTAXfSsusLtgkvRdTam09wZZv7egO1larR3AKk2kFAe
XAFjz3Cj28p07gfM5U1prptoNnGoRDD0ZvGYIv2gJ6C3V6bRvBcqgBky0OupZvjRz5Zmr4xYO1BB
rjG6BiQUZxu7b5/pL5tUdnDsEJi4Cmrztjbak9mMCBaKAYOEO8YrpTZush4BCGtalGTpxhy7o96T
aRbOs9conzhAwg3VRhutt73CP7jSaeyR1YJNKKMdNtt7LGzEmcVa5TspHC2tf8pVgkK0dOCNFVti
QB5al5DkAT3v0Cc4NuoBUkRMcRolvlf1+cYJ2rfa0TZsBa56eyGA6dHesvk8PGPAnqo1h1LaSP+y
Oj+WA3msFAvpychQv87zST3aCYzG5RoJSfr15ZLWWAZ9ffXasVEWzhOfc1HG7rZkhuNdiPZKNbXx
2AICo8A7w5m1XOVcmGV4ExhzuODStkU5kJpDrAOhC6ROu2at3qDrmn0HwuGvq30Z1Dfs+1KAYBtD
nyI/NmPxYMtWP5S2FGjQZATnJ3gOCS45q25YbZBGUipUnOB8+dM4k3KmLnwvjY/cHe1dMNudTnPH
mk85E+2xyPVthQKXzLuGmTvgW4aAlAjPyCsCw+mgr1HSGeGGKnp0hAZoeMv2nCTb1LkayCS9aqYl
8HiscKKO9hX2voYVZ1CtSVmIbsbGjk8xOoN86tFUdBGw0UbVx202FDeupSrXFgmb9+0UR9spjAmM
ts3uvmhMcauphDXsI6E1j6pS8kd9Az0Y3F+u6CbwsaGUNzYRD9qQWI8S+yQU0fiFKmJ2NFSJdshq
kxcohtV6UslIS1rjBcHv9BAY3ROSMfmRIG8g3luIW2kF2oF2B8wOApIIplf7Iz2Ik62EyndNpWqg
13CSNcRAmeHMUdWwOFAeMB90yzi5VtKdLBVGNoK1+xGLw5dT5/twqFBslQVyasWKXsuBU5yqGKjh
HGvuaN1FQ5q8aYGmrNClOfcTqwA/VO2I/YLlrpxCznum83BX8z3fzgFF4Dh1zDdnDvcV+48PqYNa
VoDyjyiyW7ucdxGgIZZ4RvuCzcPPAks/mwHmf3VojO2owFF3pyF8SlPSoenyCZ8ws/ApTw3Hlyax
RJdb3UHfar1IgZXazi6t+unZbrVnRBnlTSvoTI0NJEAnMIESta38ysHCVMFdOrfEgDj1McupMxGy
sjQbLBd1YOxcRRrgQ1G01UNkwbVNeOqM2oJfJ7N8cIKmPaCaeaTmg+UhC99zJQYnH4r5pkRPieoR
QaKek/PhcLId68qwD6OD1TrL3PG+VIbxvtD1Xc9SzBvaAp7scnyIiJvr4knzL/ewIZ7sGkmDRUa5
h+Nxuk0be7w1RTdcF3F8+H2I7zLdhmp8jC0Lwz20yGe1MvLt7JRIVJarIM5Gwj0DXlUeHptB4h7Q
0nNQpu2tOffp44RWwEqHN9bT8/VQR8UDNs5TXLQhxmCujSFJUDq6yB1KRNJTRueBEWjpwk4hfb6U
YoIarp3GNB9oD/Q3jek+mcgIbNXK7kr8S7ddWWyLgR2tsCbTVxOqK6IZs2slBa5l9MnGCXUrXZrw
Maq1B6qPwwG+IOIhOzDvK2Ghxs2C+hsBJbBUeSVrW19bSkUXIkvJA8Myf+b7U6h8y2hrT0GxU92S
1p/S3ivs4Y890+UaFnS1sUk03FWWcQ5VGX85jnZ2UCN9jptes/bYwadnoHHmoXfx81yurks2kOum
r5eYbGG/ZPyqcAWlzwL69JFkaHCMee68DNDHPZWf1yoeKsO3yWl86X3kJM2LOg/BMYvr2qN//SMV
zieiJc4IWeWTpRgKya6YkhtJLpPrtiQjhUpwSzQXeTS0hUHJ2vbakbW4aaa28CTbyRNaYbqKLpGs
sm+CnQWw98ku+VJyu4vpxBQn6LfueQAz6LHcCw8XI5NtohOOsulFD9xmg2opxtVX9rfsWMArqtE9
WbaM1ZTRd2ZZUqtOuiu6PvJGpJXCaZ70z42pbLAlFAdLgUY5trRahV20e4gc9GLJd/ZjugKby63Q
qKiKsCLI5z2qQKzTFmVwfDX9LbE1/fHXseVqIUksrHL1KaD/eu0sfy6XhoLXM0hC27sxlRhUdHm8
XEozsAbpjP8tj4LRx1TL4rZgeFLBfK0J14owzOjVOkkXzo2b1zcZAmU7bX9QVWtbV/ZEPwo6szLE
aSSs7BAX+Ew1J89WMx8Cvx9IqmHuUgKEneHWrwb4h30ah7gKl8D1Mt4QYsXEPpischqbHiyqTqj3
yUk/VGlzk6McuFUYZaHqwflQrG9tZkEkmBS2uTpPNMfb+ijTKvOsWL0HEI1wMQm03WwE1tp2GndT
IkLAuPQash/TQqn7IyEgO3NoPhiECZyqFfeM9JpArLJ/ru00uZZifBekH4u+wpZrMj/0KUmz1XQf
ywzuvkS3bXQdT4sNB91SdzDsT3tKHuakZkRNvUGJtFWL8lkz55AL9U8Qa17fk9BZW4i32067oQRK
YJUuv4xx2uPnaSl4aDH1QrNelSJB4pbYZOyK9mUGNqomPS1+NdM3VGNhN8bkREXoeSu3InsR6y5n
6xO6HFC9hu+aBmnWYe6Dr3oyav1Ty/Gl2epJUYPR68WrU0Vb6qG3Pe5SZJDUGXs7wvxHpm0cW49h
3z6Bctm2VkCrqseBX03faYVrxcwUr8ffgk/kkz669FzQqSw1bGNA8DRRAiO4nEbrLYkXtPE26qCS
rSKDN1SIKIS++ngJdaY96TZVu8VrT0pqo8GCoHQ9EDkLTZ9yZRx+6jgDVmpu3lb0aursM06al1mA
t12qQ0BZF+vJVaBlh3qo0DKb2nPZqfeBnd6VPVjb3OJ8Qo5jrYZheoK3R9Af2NvQ3AW6cmCPew5m
BV+hvebX5M+s/2Z5M7aO5zT5Uq9W7qShvFPSuFVDCPCoOhLF2k1IeVNGYhy44wMuXCrFStUS/YR8
ki1htEIQWoaUV2R2V9iYKOACILMAy2gk9ZqzH4O5Y31aQxwRV8Mp2ST7WjfbFXIGbxxyzmzDuqpT
Yx2K+rG0u1XnMtfj6avqcx0KcmwiqioU+SkurWwqlquRtpFeDC5euKFdE2tF7RQusxpAtXXtM03I
lYFSt7CL4KjXXFqW3bHKAJNjTuuD4pS58tXO62M5F58FarFtq0wPRL5V664ZEj5GY5frM1LQOliZ
NSeiq2oeIj9MHu50Q+QpQoSEKMLOCUh64Otpov5+Inc5V5NkVThqA5OxogTVaBt+6hEqDqpvdLKf
1NI4papNWIZrxH5tJq9zbdirFjU1SnjatzSRZ1cfWcjJpzY3XtvlcTTNfA2b7GT0Ae0ch67gFH3X
gnPEUOpP+r/kvfZt4lmPGOrfSCD5SJZANEpiDRV0o4JASEx30To/Tj59oDm80rslHK/IGy9C9J22
5sA8aa3xq75Lw3maNPEtreF7iusrUX23rVDJOM+vRBHtzSXii2zvz8iMb7shxSpkVu9aaZVLzDPT
10TzjblIxtUbVnB3xTywdcxxV0bRNQvmF22QzyF6ptayTqDsbjMdJnCJJHDK8ao7/XUJ6kigH2Rp
pK/KJvqKNINiPj/AXEx0/4EByD5BLF1Z5yYl6ZcgMwLmLAX/CnYUvCY3ODk5KZuCH8kMucswuKYM
N0D5SKYQb7j/b0LmX0vBNVyOc7lBT3UVtmJXSyMCUB8D018nTX4jZVBt+9n25rDIVk2en6G5MGRF
m6ZZQqEJY1/XA3gk502kbrZC8PbdOwNtMIh4LWZCEC8gnwKPRQNMl9lKd8YQn9tM77aWJm+cCcRK
1rwFbr8vFTvZiEUQlLUtiIH4moob5Eo8WVsLrLkmanU31abfKuU7LnMEMDYIsEJVTHJOXEjFVcN6
A8u1wC7AlMRn4M5jdC3QxE+g8G/sJniIy+YnnVowChLKuZFtApShn+Fdcu/0BgX0Iia9yHgOAqb2
sK2UtQKzSJptvmGV1e5Nl59U4QIuRlZ/Jkv1WYtEtqiaAEXEE9pKkCjNumYrt3OV4bpd3JtK9hCT
T7eiQCnWmUFOVU+YVVALyuuMJqFEQV27JBZMkbvRLIf0WyTgW2WEzdkL6ynqwJmaTkGvZEo20gXa
qgb2MeVbo6uw0RZN9mTI0K/U7KwoeO1q0zkPg9PCUsg3VuImLFpIKa7UJR6aod/DRfVmoUfZs0/c
m1EU+HQn8l1jIitPSv3QELS8hk33pVEN5iQn6Gpw8ZBURP6xIJ7w7Hb1S0sSDYJNf2Ljf5/mwDKI
OH7XjSURumTsezMVXQC8wN7dOeybLb58TLDqvCpj+zaagg3bWserG+fOwiixChucVLrFdNkQAKE0
yPw759yaxS1dXMuzcRq0Pa6OIglwtyjHgenVyd3u4DSELhTVpDy2weQpZDytGzd+MbMs2zTmgJRD
/YkmPDR9Fxe7Ks2R1deCjTUQ/XbBGDYL1TDJIKIwlvzj+uWg4VrPqT7b/uX4kBfVwWqn/36/y82J
Gh/YjdXby782EDGJjI32f3nIy41EySsbMapXl4e8HBpquR7Rt69mh4k2MMLiqNoTFpAccwZR561h
gmEpT8lEIakYvqOcxWw3qS8UPK7jPcTndqUr3b5su7PoGiRxIE1iGm1Fb72YsfxIq/nbTqbv2mhg
WE/BunWNvTEM33OKwAig+AOT2BE3Obym0YM2klHFFhRshf49TURuY4Ns6EyUE8RI+QXDxqZ7wywg
Te2qrqy1iAuEL70BFKUjlr11cDb+Rjj+xjrOWUAdHWmoh5u63yHnW19uvPzBCphv5sF8rNNR8aUe
v+cRth0VW6EcBC0vhKioTkdv1DE5gz0baMGGZM0vnMMazA/TtQNW63L9gjys+l3aZbeQwtVtm+So
ANqSLEiqSRMK6kNqZSRumazOZj1/zsQcbWbbKA54kMnTjpI3WNZk8YBvOKrSIA5n+aP/85JF/Y+l
VMhJPOYpHCk93U9DtSr0BWgAtbs1ToptfumITQz1vtPDp2wIjy3kD8r9167ZfEZt8GjH4y6K+cDH
E+2UYbGyGaqvK8VBaP1WJvO1oZEWbgnaRwoZQaay0nuVxBe5jcea/cw6i9j08Ntgk+K5vFiimEKv
rXQfDkSKePNWVgaRs73fWWgsXeWtXsLdBpuQwNH9qiYSzttgtSwRTJPlLHG8tovlVTOPdtEcuvp2
DPvrqqghFmISJAtBU5W3LhjW1P5Y4tc+TbdV3Udv2qxe4zvnXJpDdD19QDWlIZBYqDcOMqx1RGND
D3YGVXl31KlpktIwZ9gDxVESAIF5O1WqK6EmW1JW81WPAXty9LMeJOc0hO4/Jr21aophK9lQrwiN
4W3STkBVnz2UPYXLMjuY7KKc7IGoBDaGevCsYcMJlIT9BeRa/SzsZqAj0X0EDmhUbFNk51QZ5vy9
gasc6Ez1kwL3cjPl4ExOe9S7/kD3DZE9iAU5uuUSTUhXnVWL6SCJAImzQnZb7WnJwPGqAKb0V3Ue
PJaVpa5VkZ4Twgm8sjpPAp1XI16nIAAyGxUeU9OhTG56M0LZ0NIajUxg/VSxD3Pf0VCaWV+2yQZ+
znPQO/6oGaaXxREV1ih+QFPf0zddyZpdAAsOfvokjlbN/cxyf+W4OPoaCxpFK6bHiBATT6BfXyv1
a0TZwSE/iB0THaH2EzgvONO09pM4+UzK3FlTuKUyScK9PlyLNHsbA6xLxtLrK8LGF0O1gxEOeWIx
ypdB9DVNRn+KyXbJ0c3B2wm8zHGfSZhrVkHfP5BcwlaGhqwohpc6i72ky74Hq33WxLSl1/3ZufTo
SREpN6aOpUGH5ZbP95neQBJTe8UT6PFNVXkE0emuBQqlaEIr3fTmEc1KlsV3ua2eQ1yI2EZvZVgp
e617EaLdKd1zT1S1EVX+0Nd7NRN3STGRGGRrJ+yCsZfVces50vxpFONa0XCM1sm5rKcVK3QgBS2i
Z2MyqKGc2kx+w196DZMbQ4NfT1D6uqjyfLF/EU9vMaKZJmmMA+oWGYSvfVV+ala6N1rlahT9OQif
HE5EQ7IKcUABVE5wq7no8EKWIpaG56JVnwmeOZpjcQ+sYd1mA3N0epzrzCPS7T4nUFd05XuKgwpV
N9FrhKa3NDn71whT77aaxUeQ4E+1HbyVuKIfoii9z+fqJ2Kg0Of6p1LI1A2620xlzLFx97Uoc8ri
A5XdR8CgoGn5D94b3CAVLk37bQKN0GO2Z5xat4KE8Kqk9i+1Mt8MGsNKinE8Rj3zCogo2blYHjC1
YjMDcyB8zq5HEofIJ3HeqgALQhsDnRl6ch9tqmbOOO7c6ZHkGWcTTiX6ZZaqQUUep4IpTO81xFnG
Y8MU0IfaWRA2vlpcNRriYyyjKODYCiaYe5n6NlTbbjMNCpf5qTOF4cAkHlh/NTSyYlgETcWpnId9
N4a3RDjcWYJF2UyluKfsYdYYH9IbUQ5IP2PljNL00JpGQkwTQnx1XMWGfV8jSPFAaKBBWFPxdahO
awjh3bsIgnno0Cy1WRuqoT6vhhpUgp3xdktws1AbEuohEyvozLdCFjwAmW6XjxjQ6oOLdcezGBFS
C4VQF30q7MvWU3XROKAsfU3Q3Ge0I2GladMiYX/UR+16sLhSEADWzA2jZz6be5JlUEB90hRGshlH
7gq9xUsWZ69G7CxbKxfkefrUhEm2Gh6HotT4t/h8OZG6jJ9+9cPi4xHFfOmHS9RMp7JHc25qi4bs
MLlU2xVdB8Wqsf9olNWkjs+2xZvSA9bsCvHLVKSYJtP5WtfYF1npFe0xHov0c4NfDDM6uSx0u7ZR
r4Jcrdb4TW/QcX5kNkKM3q1vQg2SgA6YeSrJJMl0PsAmoYK9bLfLSWL+DbUrq8IcqKXuiW9/L4si
9hDZZitlxJ4FMZRsDt5g6Ji7ibnDs2wClQLz0aytt9FcoGvaY4AjwpPDD2vcpz67pxVe4t131gFc
sDW/rQzm20A0OA1ffq+OgvQ4CllHTkTaI3Jh0/djDpbq1wN0nnG6CyueP+tlv6l6wYSq6x+5A04C
FHYymcG12fePQzZ6OcEQp7l2wSO0tP5b9ahnM2xdi422O0DlRCxPyZV1aUvxCVlWJDWabrNHJmC5
iTKd1mERokPTtddZg5aTPE20YFZ5GlBnWEbIun0lSuvdMohKckhPsjBYXDkZ61Ack/qKn0qzGksT
6avaQXVgbpUj2ZK6Lgx2Z+bE/GODEAMAbyMv6bV41Zjg/DDgQNaNWE1oCaYE3EzalhDMG1uJLJAS
3VJ6TR0sMM5myGy8PXH02PQGAOym2TSd+zyr09YYus++dsRqFDP0fTM825lLWAJV0s647+rxuTLc
E6J3XmytvFCxNVXUmWNUFogaKFFaUcw8y4QWx9NHHMFFmGuy6NPmZ4Z/BaWIPSt9PiSCWH07m4mA
oGGf+rq7D+IPyvY2pxB2cULSC0N/bZdqCtPG1+iovshtvrgoTf25Im1Js+9WVtvJTaSXTxHSs7Lj
BcgI4gGkdWpIbu9rSKKuFLQxiIkknICluynDeg0OYlsLaW46zf1kefNIPm/PSkhZk7gjWZNMP2PU
feaN2HSIF1aqG+urQLPYQAYbtTBKKF89AgT2T/ATx9zn6z3aIfWkiewAhF/Guid1gn2KCxUofYRr
SjFqzWKpFyfbqscjEVRUacNSQ7uKhzYJg+hJrfQl2CoEyTcHOQXydzFbuLCXEN1AXhejiNeCSAQa
eCPltXbD8DytzYF9Oj2og4MGCoP/g5pWgAMZ89ySDRqpmHvbrd6FTjspCvddPlLEkt8O2iz6Ks8p
VO7VoOWP45BOm5jIS09GycbEKV2k6uyX2nSayva7UGpzo7TGRlDn16onraMvbcU2xbw4/qiOCInk
AUHfViG12kzO8AQxSU3Od9861P/p6xWUqxXSelZhLmhBD1CqkDqis2tWUuYWYCV1lVRAZQrdfbZG
PvEmlO9FP8WkTfmuBoW2M3oVQYrqt619y4b2IQqGdz0l2mDqyLgiwWfbqcZrk9vTNsAq6cmxeWsz
6lsQvpN1NEIZIoeJyUk7mzQKTQxiXuQw8hlKeq1AICV2QlBUT/yUboqvB0zpLNkhVdguTZzGYgma
ObtqhjrYm+M6lwpJHbjABUKp3lYRuxrtOlA1a51Ymob6J/mqaZl5Q5E8oCDqVvoCsGgKhZGdIiDP
jFenWwPciNej0r6ZQURghsHCWA103yVwwNOa+SlU8ITlva56gwMI0yqcad2r42dvc8jM9RsH3LDn
jIfwghCxBo6Odwus3LcjZAZRecThuqsa1IsB8SPkTzVrEkCUJc9KepTc76YWigyBtoiw66LzdYdg
GugGi6iAxaT5HNjGrRiRpgcxVUIsjmvXLl5LPG9u/9QnfbGOSnfaZTLQjkSaaQV0HqH3rG0f7Eq3
15IB5pDP8IMwtMa09a1TkHEm03kydsh6TeIAhEoeujQ2+Eio7FvNxPyjfaOhR/Q4MtG65qbBBXqA
LzTkqPOmCQdRO2CLmjM/E9Z+cJnikqLZs5a+hWZR7ZIhulZQM+7jbNzHqUuPLlP3YQYUc3ZYhlhC
eLY+eyMG4K3SQ0VLwMQULUsE0YwbR/YlE0zXQG5lQz63ykvZ2Ie4JjCpqtZExx3VsBo9mC8Y8xpH
88WU6ERvy24VpDNjEYEYZHlOHzriiesMbAXds2yt5ndxOC5JmPY1uW8jTVpOjFD1wfOmV0UQ3wf9
wMLD4ZVNEVU7Aa2JVu0ujtJNQncSiml/xz4WvokKZSmhUysLOzvIotzOwGb14sYsaCxU7LPJTMnu
BlwkzyCiqeGUlaksTj9/7izYezpeJqYZ4bbnQAcqoSQS34fpvEcAOleaJDMETIw3or/bQEf7IDdh
XWLCW8+RzRirwMGcqIiIMDmZhX5gCr2rbGsvbQxhZtdHzCZluSKpvCbOQFikJ/QU2+xP9D/FzgS0
zaieOL7GHGWVLVw7HdmZSYVnoB8Z2toHae3tsUcvXqfNMbLtR2dCFR8EWXqGyGI22abiLe1C2B57
tiVHFNWC/gHlEKQRexgnHpIjrERqfjP185Vhw1VZYG0qyvi8SWl1EKKp6bZkdqhjz5ZdSHOJHVNj
z/6cRveGUwA8CslIyOJKvQXbSitRMR5rt7yTEViwvoYqIqXxGAf1ZoY0SqKcUPdSq0qvcQcs226F
1RCudFDMN7gRcU8WW35310aqnBAVoPwYG/KmJHUJ9nCId+L6YM7Kex0lj84LBf1jpjwNYtobJdu9
ITQBlblMPeq3MciRRUH2BHz7Ugui49C/E/uDKxSFEPKGWylhowAjxnNojKxcndzyBTzpFd3oZ6nD
EhwLYzPNmC8wBO6SCQ0zdGhUtm6xTvMO0HNpOdSRnFPkAjluQbxgx4iu8yazT0pqH0MQRBusbJTW
+tcY9dB2qsisUlELm+Y1sQCvVAfZiXRN6FnoAnVsa+woCk+QsU7nQ5wyGCFDj1vYsXZ2Dkgup7lM
zq4l23WnU8lmuj1KmnQeIZwfVinIsBAAGw35wtgO/b3QvrTWqb3ETkgRRTKPJ6y/zrdOINdDQ1Kh
UhCrmLL+TXu5dfHVsjr0pz5mS0VRvjYK4Jgp9g/2dJicUhH4WsqIbcLXbySFbxOPNTLtYDoZRQbG
O8yPY6WBpulr1UNqshN2+xNqCWWu9EcAg1tXfCOOtAzfquNDjySGeWBjR0S/xcPZNZUD0nU/mICZ
ObF87MrkPhGULcnhOMCzfZx4N7rs3qYY8EiH8h4dCghYnVRHu9iIosj8clL5qcth+ZqSu87IrW2O
/kfT+pvAJc+Lb43tfn6fCtTd1RxlW1lidu/K9EuP6PJAHHgIAkIJtfS1p/0OZJeByK3bd0CCO1bS
qo1XMwsJa7DL8odG1dNMvK7K7k5QtV0FYf9ka+N1OzkBYV2U6waZEzwGSLiPs3drMnRGTv3o6upX
YMFBJTWJFMfSeZDWNpKGtSmT4Waa6hNEK2uFAmmHsKb3A4q4RE/o7dZJW6LCh5TNJyvgTLXr274W
x9g2XZ+Mzg2m2uCQafo9Zn5JV4VGoZowaQfPNKaaDcUKvpsuouCkk3bQVsAEmTwFFQ0vHvM3TPuw
cZdpyYlGxn33kDCPe32WbKtctphm0PuP7CcrC6gnTvhvWnEluw+EVyFccUmdrpjc7BAS82GNdLYH
ml2oloRnYTUBm0S2rUxIHm6Oll1T6RDuvYJ0G/FF+4W0i01URuytbkEWnQwD/H9rLcpkZUuU6UbV
tKdZVb6acBSHtir3jbroxa+cB22MimMbOquhTCzqneG9ZXxb4GZvymS+DfsaeFgM6CAaTyOIzX7Z
cbVpg97OTFeTNU+eWl8Hcy6vy65tto5RERLphOqqtroCy1H5DOZDfbFa864xzI/STF/CXAu2IpkI
kSaS174zKbBuDTdNjkijcEzPLDhLvA/XVs4AmQrHo8zUrFW4bh5i8f1YPaftPO6DihwJ1aw/ylbW
JMgYHnx3vDhGx8DAErPsKfhUjdL4TQemIcQn3iGRnNoq9Osab7GSnYJJSfeanKazZidXWdiRLIEb
Z2/N6pnCAYFECXQgwm5qBmM16utdJ7SWfcmg+h0VeoJ/wMyD6WCBPbT4a5PgK8ppsY115SeWu8Un
QtgD/SXQqYrfo7JeUxzZjmZwUpSQOcvgZ+DI5DRN1j0wduNOZCStDZidxlC7ByBg7Ea1CFmaQsI3
LVLOSFiRNPYPmuNeKwBD1uqoPaKUf8DbPm+IjlYWD7920A0H/jFlx6khTHvKTZqHKXRKDWio6GZf
E33H+V5BQ16q2dg0n3BqQLVwuvcWiNo2YqQpLCUnKZUKWRB15JagrNYygWYtzbD1FG67RweiMpS8
ZUgqvHwolA2998arYtpAXJqYw+Bs1DmkkIGw3T57l2atnbVe+kP+gaExfcqC7DbODBJzLb+rCGh0
M1lSlQYs5m76aMBHicoO+ibGs8vuV4E6Yn11Tfes1L3rx1ZB8kq0RGrr5rZmXlaJqbTCnIWpa7fs
A6vz0OnMlPIwlNXsY6HcM06xmyqi5yEhrTOFocKKPdiOy47zK3a64iTi+LUC47TNKVeDUysw96eE
k7TlznDEQUWZtDdq1tZDOfbrxrcNlk9TOL8ZbIZHm7YrhFdfXXAacfcS6E3sE17x2upNgA+Yrgkr
5O+hqQBOt0CO3a5r1y4+GY6zQO6HKfVte5Mr/F7noW8R3baMXA0vVi9c8hIJ6oyKhDaEfawYbOwS
GpWs1WeV1f3alvJBDRvy7ZYyMYHGFebs7iGP3W7TtdaEr4YsR5MwqpXN4CSTNMD4jKEjaaPHQjdz
fKMC7axuLPlrmC7UiJEPLUnth8b0jrfqp0vHCqGUfVM2qsD6PxOMQ9/BQ7jylMYsAYe5eOoHPjdh
9PM6s8uTVGtqvPo8Yk0dHlRJui3Jt2QHZUAIkCG0ZurRotpHbjjyRkV0dHHr/gpvulyinoJY8/99
TL/kpP2+47TEPxHflP/654qlkGfVUQfyJylq73LHy32q2kJod7lOHd+ZvN/PGKQA8Vgj8QriKeKm
yz/86eLvx/91i8lgozv7//FV/HqRv56R+Q5/85+PhCIAE1aLPjtaDfjVy8Ncnv3XC7k8G/SxEubG
7zemQKncXe5aE2nV/Pr8fj345ejvR7lcUu2x4XzgR7p35Vtoif7gAMrY48vW9502lgwzMdFmy6UA
7cOvS7+POTN4QcJc/nGfBJEVVbV/3vNyKVxG6t/H2iDzxiARu8vxX49wufXXP/9+rt//95eHMaGU
wesINU+zqKNDAloAFVN4/v1CQBIuscfL6/7TRbwX0D9/P1rRFOFGH83HNB/YmstUnTZOr0LwJ4Dn
8ieZZhKtlj9/Ofb76uVS0dlXNhH1m78cv/z/5djlQX5fnVmFsvcpsMstT/b7ht9P9vvY5S4kRJGM
/e8e63LsLw9zuQoCvl5p7f9l7zyWXEeyLfsrbT1ulEE44MDgTUiCmqH1BBYSWgMO8fW9cLOsM+u+
7CrreU9uZggGSRBwHD9n77Vt/N09s5f/8zb+eLu/vv71dEVfJfP6tz/zxy/93Z/99Zh09o5e2wP9
wBOH4ZOyzBAalKblSxnEjNGWf377EqI+sUK//XjQt8nsbhNv6bjoxG79etCf//z2Pb0E8WKN0If+
fIbfnubPx/72VH/3e4YX8Jr+/FvoC+tjc5x/ffvXAwQk+OyPd/bnH/jLz397kl9f/v5jzcur/ZT0
/t8egj//7J+v42//zK9f/O13fn2PgKXWH6T13WMXX6PzRUb4K+WuGDpGH0aOIfYm7IZ4+8dyMVhP
mk3G33yJzOrx12pQ0sIjuQ1SpYC6Tura0n3IfTOF4YfyVW0dS1tuYimMMoJ1cB3smP42J0ITm5O9
/B/dukawxXaIfDRSe8d7vjJTWme6mz/oQaPvvSjZpaN6qPuYluOCZpYFrJixRf3XL27oQF23Rnmx
Z24cQU/NjLnwZqrUlwiCDcg0F1Fax96DOSw9wHqR604kWdUo0kw92EEF/vKy8cGovHQb1Ygi8rFE
XAS3ZTKC2DdzqqQwvUB1J3o01kvcM1V0dlBBXUjGWsMaIrFgyq9yAy0AQ2x74zkFggBKYabolS/S
Lrit6v4w6pOEaTzrt4JQqD1Am5XlsF0d5TOlCVubLjWQsFPomG4L87xbKjFm4Cpnq88x3UB+pGOT
XAvTcNbMfDQf/DKzXPoxmFoQ+s+PpEUfSAq6oNKt1nErXuuhBmM2ZVsKqNi3ubdToZwJCqbtSdj9
hh17uWmLwxT1UMdT9hgJbUCNZJlNmBgr3WIKEHRkIA01x87urH3gRtEDwKn1XJnDWgtcAsnZmLfu
dJ2q8aeVHBhXea/M1BmPLkRsklfWMQD4oEj0I3Fq447Z2dlU5J9kVsK+pYmea/WTBBSQuk5FMBKB
sgNqLLWq23cm42+tcXexcDjSmLlXVTsAvRyHJ2rJcdvWOpFJ0GllDEWNoT26QB7r0EreWdo03ZlL
Emg/aFTm2byWQfrWKvIKGN/n+0qjQVD1ETCA2Rh2osMmi0bDNwVvPETXuE/d2xEy8N5tedEj6Y7M
kErtqBd80NXWiqS3ZgaJrzx0dcYGXEudyc4+0n66IJ83zXhZziAzcTpY+PM3I2zK5JbxQC3e4NcE
IAD6zzonMcXk8lsjA1QQopHKRZEk5lJPBPspSQZvO5Cxilm9hTiaId+yRKrt5pSUTYeg4qUhywzH
7J6DOEXM7wAvLRBeTbnBC+a5HJRkmwLX9bofcWo2vY2OTtvmYRvcTqB85tr9qDIgSqEevk+KLFJX
09aDQV1mQFFxrOhEYsOWCNUvbVG+wlmlrz3OLx7EHdQne0P7lh5xO2ZsxQciyqCdJfotkFSX3Ods
E0TqYTJc/GneuSd+aFVqdF5T1YBETj/T2ui3c01hTOOx2hKxFS0VtE14MS6pot/gSaUXouEA5pJe
D91AU9wwruGOQydi+trr73YtKHsmCd23uW/T+hExfQb6x/Mdr3o1OnXFDI3oT6tb4LBPJcSatWgT
OuOYomnSKPYbxqiDwS0D5FOMOxIZ7W2hYR2tjTsnEU9aQlMU21qWsUdqc1LZSPo8Wq4RAhPs9/Bt
bX42PYeeeicQqWFqXH4l88tMdCwytehTjyNm9+ajW0ePCvcB9HMI/cPJM7a6o7z3bgT5RbtqnBDj
JXDTVk5g/hQZemrdeU0Gm+j1+VnBuhYmv5Ybw8XS0d91s0h8haSlq9pzgD6E1tS0S6PIWcVkwOyn
D0cBy84Iy+vfyGhlLtRNN+ABN0OPZ9Chk4hJgrUbVBYqwwKRFGlmaGE2IefEuikBhqXJu+IgrZoK
IQw2i0NFKiR4Baa8HXtEQuwzCWgnassTYOUmt4Nb1CidPwResl5GyM6Yb6yiZyHQ6Dhk2Qu0smxj
QL1H2Ec7om3z58o2rLXdTZtsTEkkSYd54zQ6DZmRiRgqe7/VsicnMW/VuDSnn5XD1LeOU6yUCCJi
86vUUtyn5mdbW3Q5YCATwxquepnjmOkp1/IgXccGQho3Y6oVTeGLgUphzNF1DlN5ryf1Vd1ORCFB
oOppdLY0rMyBFxwRG9xivYON2fij5tDX1AGnLPyP0hEbCyxTW4fjoSQhmU+kSJ1qi16E9mjnhOvE
ODRM1WUrMQ9l5VWe0tgiiayuHRJ/Kr8cxU3kZvlG6Nk+wh1O7mKHAXsI0H+4w7Fjsh46hdjU3HX9
3sLiLPBFbxyN2Q3ivgl9QzFuAkv7dGsGfIHCkR1bTAYGNErS2TH1foCKDUc5F7tSmDt7Hi5pVDwW
o74VJFWCQ0EeMtXZa2xzmmnli6eXyVGtwwjmfVXfoQF+yO3saZq7bCOa9iFq5s9ydJ7NEl3NkmHh
1FsnHC+zu5HE8qyNFimr4TiXskJGU7ZMUkuGMo5oD4RsGavY2UEHx12CUu2Vqf0bILIHp+rPo2Ov
En1A4JrtW5G9piPnRNK1WxOYzcpS54gwq2zC56Y3NLXSyryJNYztDdcnaQV2tmfXjfowY9YXDw4S
+3KCYGi/Td34FrbMBGWGJNQlJ6GLmfjm0BoIabbq8VXV83fCkFaBjZtVfOhF/sB8dcEll3cVrtI+
1piOpwb/WNE9OXzdDmyg8lODSLYcwys8+ffWbQ9hjy2H7qZfuDnSj05+tyTsAYtmcN4vKTM4+Zc7
LdeSGFZ1oZMWuXiEuuI2DQHpGAgjfExRu9HxDq95S0pPzVizHBnTY1IL1wSqQBWPuTdr5gkoBPvl
AEG7kOZ+0VHXVQClVhJzbH/qOcYjfXjpeVEHvXqOq7Re6VP25DXaiZXvPm6CatX3kkMfXi2cwNI2
d10y7Mcy2Lb7lhZyy2FhkUAqEWO5Wg2MCd9gxpCWIysoFYt6oYNc10IdGD0S/cr7rLdQM5gFJhWu
3sENvgkWPJYpjEpg3c+oQs6m192Q77GW/XBbdeEb2QqMQTzaUJABXiUJeehDSrVuZ5palqA3PHNu
pEJ3iESkbGiMgYpm9F1LP3NJ7kQ/zQeiQIIyv8IbgNoGMxCeGS6X/tnpaMvNmTuuSPy+zhIaJLh8
OJoCPaeVhw9A5b6rxbiSd5Aoa69/jGnE75uIqQqCHolrAY8BunNADiekWwt8L3jDBrNhyTW3Tl5v
ZasuVuNdurICthegpc9gSgK4ZtqLrgALdZ6iTnVDSTrJDElJWRxkyWGUEgdBjspq05uSwDQ87PRZ
CGfI79FTV5xziJnQUK/stonvOkKoA4cQSYw3g3vrfelj358NyDWErtp7N+geNDGxm/P6NzS/q2mC
ZGQM/VvTettQuUw1YvjdHpK5jCZNw1QkK8t6g2yei4cirEYTWBNqyfq5kIvzFDa9cg/unD1LivqK
O3ivKnTg1MYTuetJqbgZxmfokzsVDtejl3C61PGdwfKzaXuutSBIGRPW5zAuf2Qb0x43GJen1mPQ
QtUZiw9jRJUyNy2lNyahIHYhYBSXPqxPDsViSJNNeeEVJcgqaeyLGadP1NpPUH2qtR0a6KPN8ZOu
FMMWV41Xrsetxpk2qdu/hxXcQOncamFCe9ypkW7XC8MZlD+9W1vlTJsceMfCpQYDLbiFqvWjtsSn
QowxmhVzd21ljANpSYNvmPZIYaVxb5Xsg53+Bhsqw14tvbHojTNz/aAlVuwYswF5mplizpHaocu1
Wubbhls8oiD6YKdcr+20RvZqMPGXnDTajxmY73EJj81hOhhH3akSV3mli7UXISbOcgrR2Ybh0abu
2sOUk8z2pem9h5zINUY7lifOpH37SN6J5UFgidXI71R4k0DOQERSv45NcuyL+Y4Q8GOnqrdaAOwZ
PURjOuigSiAZHavg0YVPs6r1kLoTUz5aWQzgLloOHYQA4hTGK/NeOdMqLuz3pM+jlRomMKzk7wpr
ejB1zEsJV2DEEU5Jv1okZ982ghIgotCCyUgFfRg74xshI8x9HjPJVZrnQ+3nBscJPPRVOOaXCSvz
skkyKcfaS5vazxqMAYGNDLmqejHbk2ZsHX1kDGBr96IkRESwHWORKjEGuvhApyd38e4OgV+lKQub
Zp2sqH2Fx/thEja/DUx1r0+BP3VGsp7CLFvHDRWh7XH2l9rk+RQmIVcI+EJq/C5G0lem1o/FuGLl
jP03Q+1f6ya4QgCSk6nfxqjrAQfJTeoxu9c8zhJpm++2637HzJewCpYHyxz2ajIhe5nGXW17SKcM
D1GxhXUuLUm+scm5ie0OyqrYj27KYNyc1gaiSGmQVxei510bHhIexB0viVEfmqADFsfZViL6a7Pq
McmKS6Q7R0Uqy1xSPw+dxwzeMAEfZ4vlL9msStLzaAW8VOJrQpJU5TMEbchYnKb9rSyGV9kOn3He
7WeG2o5pvKHvtDeVNaSkfterYGyw9c0DAwFOnkrcq1Te9gxDV1OSXxSOJY0Z5ULofk1s9Cfon8jQ
IXAKQrTH1n1VNC65HZIYoai4ZLY4C4PJZxqSJzePGDV0SZZHdFKAJTYRUwFPDI+m0h51ry+2YTTd
4XAjj2qUtzlxF0olAaC/+cUlS4leOyKTXK4K5sjrrksosCkwHYkvKTGJrBrsI7KxlWr6XScj9EO4
nrPHGgfoUU+CPefkuqkia6ExshNTCN7wGxS+Zjp0no8kuCNyJwRnFcYzGCy8p4UETa6/aFl2dJve
3AUjQYlk2JXENq/DWvZIqrrPqIZDa1sH6gs84RQYA+miVJXsvoZrPT1QSdsHbVGeKLhvRqkcnsbx
qfc1fB/eS1FbaPDc5GuS0UvURf40YUjWVG+tE89EdDU9lyLO/MDcZWBIVuR05iuikn0nYbQn+heC
5OjSMO3cBAmfmucQB9x6JF81BhZOuefXkkV85aSP5DBRu5YIWquBkkM55FO5bbViCAA+XnpHUX5V
gQxXaVRddWG0tQg2w/Q6nqrU/AAEsQ+ipGfThh657j7jYXpMUbFttRLqZs0V73uaZG/ocSkNQ3tV
TFsvw61KgjZaz65m8hUyCi2DcF0HvsgUkUyY7ODq0wuJ4y+YnPAX0TSxBSPIIrBBtsbtPhrJ73Sp
s0niMb8GC1NH9mgwu94hfHuTqFnkPNI/8fJDalVfCxxsSwLgV5Jh9R3UsK3N6GoOEarW/LNul/m9
Pl83kbeXNyN3Uy7FK5zK77EZgJZSPyBZrgIPn1fMGmXIxs+VfPKM8TQ1GkqOml18aTXXqhHoypj+
SaZXqWfutKUVHlVkYiK69DMAaNsYAaPDsHlVVcMT1yhqEFKhl+XQ8Ztw2vG4VT4Dgk6T6GBk+iMe
VG0TM/17EibakaEObrvoyxufa9d6Rj/zIPOeahPqCrHF9boNIEsi6kCRhJZSslug4OXaRLNb1rsa
xJH1qjsm/g/racx7jQPa3JUcvFUxWLdalk6bTlgvCu6HEQKAmtFq8cl4MJVt8RDOzt5YdG8ijFpK
YTKUEYy47GExKeLvIt+APhyuR2XeeFF4W32z8AYhYr7aOo+Rus0EOzWnMdHtAMlGy/ISNa0J67C8
srPhYUSnsJ2i+CaR6gx4WVsR0XIlGMNu2ASeB2ze42TdG+9Iqd8lzuVW58RM7ScZOffEuG7w518i
aKpphwUlm45tw9USYp12x31r6S99Z39oEkkI7+uAqWqLG5dmTML9X84w2XRTHer+Kq2dS8sC4Ik4
Xzed8Rosm1dXC8+Eyq9qozynJpQ/TbWfVf0LwP2U9aQm0yEdGP5ReOtQCvOAs4Uqpi9I9Jl13FQ2
E+Qy6D4KoW6riEhWN7HZ0/T3MhMnRBbtmiEFNRVSe5eJJS8MaLzIk28KABj4utmtiMH8jPJon9jp
scFbrKf2V+Q29KmaptoIAjW3Y7wzp4rY1HRcN3V2gMqHn0Sv/Lq031OjPTYQjxsQnAQb479NOusj
CorbJgYp7aCIiq4lNIR2Hs6FBv0mdZBuxOAvBusODhnujOBnLrQHc/Gs4dh50NI3hcbBnqGlhzqU
78FE25lXG6szPmXfHWCN30PECQ9lkX51JPlwoLK3yVDPaYFVpbBwGrcl7zkerqZ0uJRJfI+F4p0S
4l1fZM6yVFsQb299FQJE1bmRazlh9dFcivVsSuTN/a9O5bgbWTI3xENR8sfmEdU63YToDS5svMxU
QcCFJ1TQd7k7iJXUtdc5HM46Ia6RV1xMlnCgKLuuLJEYDCaqms6Ph/glzhqx/qnt6tO2so+gqgIK
+PI21yChyZzFxcEdE2D+cOrTTCRIgO3VoaOXpUZ1srL8HjHkqpBoSArUL9OAhSkyCKBKUMUSAqA4
G+Upnslp1EmIhyoZ7kBEEiwEQnFMVlLG6XYO5Skri3dH1G9Ix69VHrh+zHnKFfKM20H6Wr/xivIC
UT7cmU2ylgNJCVIrAOjPV8DTj0WmSPG2LR8ep8X9B0KLDRLY5OpCRan2tkJhvuipRxeL3fKmKsu7
GyXNGzBN7Mqp6DiLi4uVPUGQ2cBWvWmi7iVSaF+XU3Ce4N3DVsSR4XCi0Mu/wu63oyP+Esjuis7t
ddAGOrsEc2B1Mnw7AT8s8vsuMl/z0YGC+yu+eqh2rjeTCtRxYyzie9QL3Id1mjI0j6s9u7H7bspf
qi75ZPf7MLhkq0j8IFYxBxsIAi8A95oqeKU86A9RRIkS0Kg/a67wG3RUa8T2xILmJjmtxBDpyWRR
MtThOZ+0M7GM2hV7zecxp7c79yA8K0hnKC0G9vQIcTDU0BkXWbovmktRagwI+AMwrLRP9r2rqVcP
IgZfO87aVcWu/BASgR7iFjuqeGDTCJXWmlptXSWI7qvJ3k1tbhy1DC1zTfgtkwgY2Zkb6bs8MHYw
9WpAhy5y/MlzQWda+YLYRlMDmWP368s/vhfk+4TrkvHNRmZxiha4MrlXdcDpZV7ussjdhMX44or4
wuCn3zoST1XtTYdS5imOA/nm0Ec2MFCvpNVre97PdjYoVHsR0Okz8jVbm6cZ9O1OUaE3A/cw1dCA
jLv7ipRjiO0u7R7uPgTYHoShvJ0MfqQkUXvKGA3V9I3ntgZGjGMT6WtGcCZUx9KitHcG4xs3MBcN
FXYeBB8L83VNi8jdQFUSHhb5SEeC1TgsS259xDmyNM81RJvuXgbyM/JMzC9ilUwswkEfHCxiHnRB
x6rzzGcvveqRIuARvtTL08XLBMZySKUaorfBc59cARHDLfYC/81aTcl51p07kMlVAoYBZc19EeJw
x8h0aCpBS1Ne42FcNdL9akZbcjOE5GVnt8kyOvC0nLYhibpCDwdcEBZXhFdMxNF1x16he6yJ2ViV
E5I1hG5c1tahUOLb08lH1OGnoBOv04hOqBP0K0NWLWeWJVfmhPEOhNR1k6iXMW8ph8YEW6OV/wzx
3F66tNuFtLd1m52yFXrcYCcgLLiqfC/SX+JJXrzwBxVUctKbxYvAhrOK3YLlMbnPh6fAwpaiQH0j
zkQeW2L9HrsSlXCJMsNL2DtLZHkwZHbwm43n1GO1TjsgdSktFmhQ9s6IT1B2IasoccUe+8HR8+c2
dzNfazAYKAMERajBCnPNXbxI4RIUmXyIJN5KfS/oHNKkQqdJ2xPjL9mfJp+xWWn1cdacq9FO0x3K
IB5lnixmYVsg9+8zhsR8oFUZKIYrKuRRQFHZCI3s4TTA2G6RuevUcQw/mNWDkZUUqlaNsxjSz8qi
YWVXX2lS3zReMeyzaXEXZXhGTHHo8q5HusNgCmjziOwmfe9p8nG3KTXMpnTMyPc9hIlaCmjz1Xbw
v9KtDHf8dnOjEypJLgXytmX0FLzVdFgwLmnUrt0Z4wCmQQyVYQZNj2LkNgDzAmSOZmeva5D1r5S2
IGjyvvK9wm6o+Rl7OGpwDz04X9r9/cC8jBPGs0KCuyOSSCjvVmOT9rd1zhCotVs+mqE80Ze/hDZc
hZ6+zUhkgzHQ1qSWqg6JwkLDbmpHtBHYgT7WLx1jdxylLGLSlHhs4ksh9GuvEuRr6D2puFN5mOsE
g0Za+JEpQPKF3BzCULSngX576mJpSNLxiSg3WBjdI1MzPv9iBjZHRzaIiQbIStrq7FtzjK/OqSF2
gQjsZj0QN3PuJPPTuqFpX1mjdmo4i2GAAQvskHuygXjxvMIv7KX+LDubpMuDnbKSZnH5VDiztcdz
lrCEldNRtMtMaOHf9wYkWtL0GurazF7BhFS+iDgttEGYJ+aNeceFxjbLsZ+IQclxiRFk4RItaUKJ
sMmcWhMRDNvMXS7J62zkKdKJS9jKGnsthLBQ0dVn/LXPncOxDYyO4JKYeAIu9mmTj0+NwzuuSdJc
mykGszF0WNYYyTiueoahTeI3hm+XpuQpLG91WiicUQy6+VT8KG2hPIJEIGEvuDaqaWvVLKHGUmVJ
Zj1Ec6IET0K1F2zcV7pGyJ7Zi2LHsNiKSBT2kGFGkeL5iG8gwPguNwNfJdMzOIZzpaSCmpCU6Cmx
VhQTI6IZgMAYz/yS9iNyjSNghx+V5fQb6fbHkBkqjUOPLDQAFrTNnerL7DIO0ZTcqMWp6wbuUxYp
d49PSZGqW1WrDg3qxgRY3RcnsN+0XkhOoZFH+76oLmLqWG7GwjxIE2cnZYXNOScq42sM7Xfd/FHj
/NUX9S2get+26xtiyvRjCzNbb4N3tHs8WpgOhu6HALLUZqxYMjMqHkcb1NXAjNnBP5VEym8j7dVr
hItUodFJtEiRFAhN+tnsfkapYKbD2GuNMpZaY6YWmahY2dfuzJK1Mh+ndMNt+5BYwXR0sOKsYrY+
ougpZsNy3GqVtsuq+L7TMn3buDcmkYZbqU9PagRQBaf5GUP7Y6eYiDgDvruwaMEAAaInTWTm1YeX
iKjijMTr1voxVXzjsttnE8xdUanxWZhsB3r8aquIgK0Vmc6lHV2HJa6EkhSRmlplaNHzluoVeASa
7uCS9gD/Rf81uDT0ofwTpxxqDx1NAbIfvFVoFg7ND+tRBWwPk6zLfbQg7xpb9yaSZNPImFiFJLnV
RAWEhlxdtkgkhgPPp8Op2PNBjaP5XxXfujV8dEqnYnGGvcHas0uLEtZn9oGjnARNG3OJ5rIzNmVz
xztKOKvwFZFhk+0iC4znXG9SLdnnRJszqiV4rPWSY4kueW3V8JHwAk6Vd+I8KtZGjdcm6obhqsKa
JRqELCPorKh/n6bymjtsQhVsrTCVxDBRC3Qg1XZKAFTjLKPr7yXVjT5XX0mLFqSLkntT94J1VNN6
jUobQl9N4wQDXX9dOOs41z7ptQ9vGtl3IkHGrokr1TJmm8fiU0r4oFKwNWraq3px5iSGPu8Il2iv
4+Ufm+5brpG0+etb+FQ+lU3noSK7g1uB+wC4YNznCMRXKRIIGkTp1tU8yIKNmjZVzTocVMZD0scJ
54H+TAjFsDFMU5JStSfixd6I2XsmGgKoTENPu2zzwW8CNjL5MFMLEUhR1od6bB8UUPmdiQHJV8CU
xlSEzI6ZzsECIUcXr9LKcbEodS7eX4NJHCUca6yDyp6dV1r6VtP2V6py77KCA1rM+FUro7nqPOJG
oHK73PRdBPAaWTvrekium2CiyU+bEUfhB+FwMEklY/mkN54sfPKoO96qugh20YjBugRd1sjrnInY
Bgs7cmKU80GlbRUjViPT2k0JtCzBtBU4Cmt4eUybftzmeQ08LLgCSnYJHfYqbMvQwQLgH7SUfoyB
HtqrKoqc8ZslFxibdG8Mq7mt+5Q2jAOJY2L+KbgvhVnHTgBvZqBukgDXeGxboK+LnLCTDPxbbbg/
0lZ4D7unsUNpJhrKDTmhsG0n1mdr/hKju2+sJWrjRzqcoHOefRK5irxGdtR+hMlXxRSeBqt6bFLE
FB0nl9k+jGl78hoUPvg0fXTmj0YK10B64lOoBp+8ZYCW80xrHZiSGJxqlTF/8VXoHDwkP8cqGR+N
GQtfWGlM20sOgBRfcAN2faStcYpk25HE982QZA8QIpibSpz8yMiR003XinQFOhLBa3SDAoVVZR0M
4PTNbqOp5gJ4LNshyzhMKriuWgbEcgmwM4itoKeXsPxPz3lhfzfzeBHgDahSN1EQnTAkk5LiOBqC
oHabCnxa6VKdMUe5dpIIS3faYthU1r62u4MBManPx3ttmo1LjxbIrGxuA/EeLoVN8W59m6kFzhhW
hFZ2M32ulJsBx82s13mN6ImYklPHLI2e27spuu6M/pPV3p22Wtd5xBiWa09EnC3xbVbC5QtZ68tm
1wrj4KiMWzmAZD8zqrfMibHWjdiVTO07tPv3VKQfHURlzn5zN9R8LiIe1jBx0q0zt+BqaUImSe5r
JP9StuLnM0uQIAIXGx0GJrY2h1mhWUb4xAp7TLrkkc//Tn40+CU3If0C2rQ0/VtPx3fItsoOv8d2
vGtN+V1l3bM7tfdMIaCQJlrIQe+YO+MuqwO2A8JY1DvMUTU8144Ab6RHnrvqcxK/paYzdZaBdapq
48MIBjBLBTqxZZpVkOOzYqcGLKyoDmp0Tqo5Tta0k1xBBeq9nIU7cLQXq49/GhMnNizrcVcCah4C
3PPNdyHbZ68K6UYX5XVNiH3AnZM1PYNft8+FuowAJfDODgxP/N6NkdTpotoS0M64Wma+vdhcWHy+
pPnNQNP1o9m7jEjSNoUhPrM8JHRFj44whI6jPf8ylF8qAGEU7vnZARSYFnW+6yZb95HN2VQXEBsL
Z2cMY3huu6rehm19hw/Mh33P5Z+KY8OmNOxqDaM86IHcqztWeIxkyXcEcQ3TQncgV4z3DU5ROHRx
KG/ZhDmhr00DFojIO9HZWI9tsdwHY8MfZfEQVc2N1VubEagDLyPeDPhoNy7d8nVDz88BmLuqGZev
iY4x1tJKz4lT34awblfmWDGxGhlijHlCsyrb1R1Rr0N13c26AbVZbXFNgFdLKcqqdl8WoD56esJx
AXmHLAXfjeZLDL96HUQ1YZpVdwzd5BCEOkJ1FEcGAEYffs1zzGYxG/G7qJYSgExvzaDoBwDxFTLQ
qxPACl6oxRuY/e9OV18LvSPmkOzQzqDezTrcIdTV2rrISljbw00XWh+VOIUWq+YYD5Jx2I+HxqEU
NsRK5X3LqXun+SVq94kJym4sQmYl6cliU0rwATzm0LyWyXgdDUiqB+JDe+NQhVm+NWgPOLlzM5qY
4WhPNbuq1gkvtECbNeZzO8K7qWmY2kQ32B0Btl7hXBWzdU9Y/J1gTdm6sidybN55lXEMuJMLN1n3
JQMyB2RSQi6rhQUuwSJh1qO1QUbJV25IsVOhi2nhGetdfohLUNXKIHGioyqh2egVIxIALTuLsfkK
EvWVkiQQJDOZpndZ3fdcNBNWmPIF3f1XPNrfvSr9ANK5pWfVTtdG5mUTIMOaXbsTfdCSZWCPgYzm
mXZtlfNDZMunRI573bQOmDLrjdaZ53jQFrwsGp2eG6Ld4rU9/6Cl9mu94obRNmvlia1dc4fVhw8k
6zdZ+iGsBXCQHmjq3mIJI3myK5/nwNs0oA+wOhmPXtmgRvJeox5pO5NOshcQUiC06xHOjmc7d+/x
WtHgzt1HvVHnPiivf6H8/3/qwX9IPTDpjZIT8H9PPbj6Hv7Ha9mkfw0++OeD/hl8II1/uPYS3+cK
QxKcKv8M1ZbeP6RD59URYP/5j8mP/hl8IOx/6Ibt2rruSMNynSWv6Z/BB0InE8GzbM/AtGp7NHD+
X4IPjN9iD4RrAzuTtmXZOskEjrPEu32+38VF2P7X/zT+l6Gcmi1ASB6VHmbXCsDWXbDMeSgABu5L
m9kIZmZyFKth8MPIkJI6IxnzLwftb/KnjH9N9rZ/vQr4OfQrXY4FKb3/+ipUq2vIXI3iUJDfsq3s
4F55+WVWkwFNha3GlDeXhuaKQmTshHTAQ7v7mUYYuZE9J+DCaHz9+5dkLqmKfwn/W16S0OFgSF0K
gkLd3w4MYClTVq5eHBjKKFpoBNwSXmfgz5RfeZfoNxDt9jXkvp1lhR+EppfcUBwHFQmtQ1u7C3Cb
+z3Sxp1lkwGaZjkjAW9mRK+TC8UQY9hVFpw0WXah71bgzErZ7Kko9oNpBEctHB///Tsy/jUD+ddB
tnXJ2eZyQrnG7xnINbTBEa1fcdC9WacdNxrckcrGr+JgbVWe2JtBE+/adDT3BpSylI4o9Hjig6qz
OxaAOKV5XZjuc8Dmy/8Pr41T/fejjX7UtYQDntGVy/n+19MQvGvSDK7MD1043IH1WSLksgP3gWkX
MgynnAaVN1n1q+31HbFKZr4yh/qQORFBdJgbrnMN0DmykP/wuv7biekYXIS8KuF4Oh/Uckz/cnkk
3AoqswVSTxRj3RVwOPWeVog2wdg0ijNGbHRnnecDHkx2Zjg8VflQUqXRaSI4wkBiHv2HE9NeroV/
OTGlrS/SGtuDU+CZ7vKS//KSJuTucxiMam8lBC7aSUAYapP7uulqFy+Lm/uliQD5+LYesuShMJyF
9hkx+3Dibd5AB9CDarwqwMetSsX0ifgkQTEZHmhl6s/NwNhIBc1ltjJIR67GjTsVD86EAsxR+lEQ
YVgQsXYxxmty2uwD0QqE4VbmvImBP07uaPkqmD7KZUDGvhgbQFmeRQtOoanaA/lwr1HXmfhEsOpk
ibEniuzKGhpCm8pmumqKjTtNP3FSm75OLMFmJLx8I0UB1KAfyRz3mngzo6xbDQVz7sl0H/79J26i
XfnvB9gw+D7Xve7ppvjtABf5/2bvTJbb1rJt+ysZ2UcGNmo0buOxAgkWoiRKstxByLaMjbouv/4N
0OelT56Md7Nxu7eDICmZpkhiY6+15hzTdcKYRvJeGzoy67LioofBscqh4FON14e4YuB2p8WPAXbq
3JiPEH3yayzzqwJ5igRzJWFfrIRHt68/F/7MjhHbvJno6khc0eNUBVRcc3CUTEHKKo48BAYu76+2
YVUiqhaDxXvQMiqVjrtOR4zvBbWkP2jGNXG0mzvJ/iCbBRdec7jfStww9Fskb70LJkiXk8WQQMiH
+yGV7kUEYA+HAlheZxVHu8mf+Bi7C0knDNlbU9x6I58eZfAAML0jhikTnprM4jazCSUIVT7QhGH2
MqnKli/PzIxnY2lFyr4uo05WzRqMTBmuzaKpdjIs8kNJephhzMm5XXJ2aatD/8s34yjCs5ZKdTdj
Ij5wgduoFskInNxQjLU62cupMU4WUQzxKRFFe7IcXj3zQUZgUP8yomAes/htUppuz6WNkZIglzuH
KnTBIaNhLLlYtnqFEads+hLugtBy9zTICg6fCTOR7G0b+lMpDlzYY+T7GXw7YyqOwuno4sioORHB
B+xwnnxFGiOd/3KXZp2+T2hd5n3/QvfW8e+fEZKtel1J5GH20LQ7XVffTekKP6zYp46DaZ7iFlVZ
plzCss2p8VL7xFX14FZ29Gi3zjFrM50gjiR6DMhXflRjV66WPEy9RvehKJV47nI7YGVGBmqN1G2a
FZ6YqU8ER+fTZUChvNGMCfJUOp00O6axFRp0Xa0oPiBuUT2q869RG+anZhSwPkARM7xAtZiYI7BA
sshJmJxBp4Oid3pDW/qaMbtmDs2kYioa5AVwTbBDpiWRzwuWWWd8inED+5TK0QMQN4JoeqPEEk4O
UA4XhxQ7fb4WOcowAhZwWsTRoZq6j7GupmsHzvPat9kr7rMjdgidwLBRfzLUSqG0MNhvcE831BsU
Td5kUbgPEztxq4TFYKbzoQthpt8PqC2jg+uk4MqXx2Y3d379IDH5O1rmLtv7YzKm5GGFGr1MK+bT
/Zd1XPIbAM3G1s0Qs8KhxO4cNuFjvRzSbGZms1BN73enisUU5y4dk9ry7g8xTgc1hzm/0WHhYJ2X
nqYlISNvaXshKug1C4yCwpaDGps+3rb5oi6/IR2126dOi/ERMFejW9f7oSXO1p+M6fv9XlY7Mypp
IFBsHP2pQWHVkwj8fD+MffDuzCA/ljJr1TDdRnsQ09m2WwblaZb5M9SCq5syTTBHt30OkcBxgZ1P
iOngWejuq4jgomVDMzzriINFEb6WeWbvKWomAlti5rtWA3QWM+lKdRsFHmPS0cQhUXoMqvLdYZgR
gbmKkuilJSgzU8l5ZUzzShPZxU+Q2QdhIOKDzGFvKqS/KcT/a01pamtfnUzvr3S4g2567az2aCAO
h0pV7y0Mxzn67T2ST5iSrrmJCSc5pkGMQy92twqTYrMjhpEEgmrbDKRqRpl5IhUE0pld116CjAai
OrLeyamJFKmGyUuzBJfgQMMSZ7xAYR/9hEiX7VyMoKxceHrSgXWiBnC1Ft5cMOqUOumD9Rg8yjT7
2uodEeAsvvsMd0Bedw4GDLQqQMbBAfaZpzJtXlOIv8QtqluWrupqyfwxUodbgBdlO4TL/N+Uge8K
+toMxmgZOiGWs4hZ+fJugi9WDnNer4RJMUnnA6Rl/AaCsL2qGD7jqgx/rU8I5PXbxHe5br44qlI+
cqW6ZPqMSSlyabE747NtDZEHX3WkDvHmlEfZuiNR00f4ScP41WiMeWdEzaXTBtpQA4uE5ThLR9qF
Ozxk9MEILHKcCseUXKNuzN/DdH62mBWeorBxtzlCQcYEQDSYgmwh4Sk+YmkpqG1dSf4Mn9/VCaPh
2Ib2lf41JFzI59uKoCKw4vaedme9UgTNF7bCRLIuUAEnsNho6NNuzpwl5YygEkXmiKAU8U0lWIT9
arctadrRAumKY9zrMb/VytMI1RmE4XBCDqKLfL7gpTzmRay8zfMeHaFBbhjUQSdC9aFH5WXuHPgH
+Hg8m7nlzlCkPw8kTyb9WwStEmJacFP1ZB0mqvmcgIemDUqibyuU17ALHYhxBQLZ3kYpGs5Xp3qs
zZiuRQNc2S7Hkv8eTpjaOlxY+/noMNg9yOme5CvSB+I9Ld9N6QDF8ZrGMRkrVWb6pZOxA1+aLBBE
3ZNc9gGZshtbs/at0DD9uelBSwKXKb6rTpFsVGabe70rSRtFfqe6n3KAER0E+hc2NeYBeO9nFBeg
klQC0RTSKURHMpM5zfU2txZ4CNGOe1o14xMULNpWtsHl2GkJWtUS21OXOXjd4Yroc8v4KBqnfI9s
+UoeiwlKuMbhZ5TRpkuZlFtC1w9GF9Z+F8Bjr5H/NMxqcQ0lB7WyLkTb2iUSc9jdmKCabI/z6ipg
o3sKZPsSfE3llhAs7QJbUkwShWMH9eH+4pU2bB7Lzj0X9Mh9lcidlTkVCKuWebeb4VaAPrOT7q3v
q5plAD+Q3iJlZLeMMTCK3yuJbKRNIG/xl01KDV89lg1Q5QhMkxzB1cUdGmD2qBW5AntXrx7Suq/3
Y7NrGqU8FH3Z7/vxszbRZg0FII45qH+WswNZNeQCjqZjTdf2QJAl4V5hUe/TQtd9Lmr5FriSuXZF
g6w5pPcoE/iTTcNS2AXjmwbSey0n/oQkyjImSoVy0GK+TctztEGQr/NcVB7foAN9SqjSc8xYDLHX
VkdDEA6JuR1DiGSsKy7sTuuU5RXKtVI5McpKNzOBAJuusbd8TbRN266j2PpMjWi+ynarRQDQtNaF
XRvjWTAmx+9KOuQycmIPeCN2SqhGjdunt27YdErlbIloqI4DGBIolre6E/hjGMeNXfEGkqqEh+ne
tI48RGbPWOIqZtIooaHfwlpyLCd+6Sb1Z20iJYVrFT/VHR6aZtI/+l5BlCGycicU5ChS6QcEjT2y
soj/JzU5dVvmoBsocBersdmb6lm8V+SIr26523X9eOLKwluMY0a2XKN6NC3PXYZ4WHG3fTUgscvl
cCwtE5ztZAVntqnaxtaS7IuQ5FIPcf+p282B3sMZFRwuXwNtYp3l1pGYSPPoNh0W/17zCQvkBOGR
aBiso6OlE6kZerKNob/Rllx+Ut7/VVceaaYSv57Zcp3m0XCquxBcCwjONXL3AeLTFOIdoUxiFMVd
Jfjh4tjdDUOp7iIz+8ocWDn2YRQyA+XW/WDLXm4GFZGjGaJCw/thKEc3xgSi9TTJl99rosQfaUZ7
4+z+tFsN3Y6KFBp2IV1US/t1yEHCrqq+CjZRD5/PpvzC5rqKN6ZapA+ARN9VOss7Rb0ISrpHo7qO
qWVdFZS/QxGURG1r5r6ig8MUaCqf7o9hviFmu+4dryl1ha20gixikkiTE7lG3sfYf7lHY5WhCnSk
1f1uuCcyu93xNUZWBdEYOYS5SGZq/RFzov44JYQVkNbOWHcGxFrTbTlUOtFDoyXGizq0p04Nq2ea
8gju9CdbINIrpoW4RreXNr6oTo6bvDBCsRkf44wyBhv3Zhnu1FCKJ9z86pO0BBZjXmDQ0pItBvCn
kUbGhGAConXL6YPISivtPeVGcXJYf7GekOhjKsqDYPTjT7Oq+sNczEw7l/t2iVDYNspq4xTWKqZA
OpIhjngkS5kV0UTzDSV80jun9qDuOcdSjsSUsLHrhnH274ciZdj+p/tyYpzrwIXcYmti5e0m6zMS
zbS1xJ5OMY6XynxMy673bU6iI/ty9Bmg8UAMuBv+RXzEVVF7Y1NdtGCGjxKZXxQVFVlqY2lk33AY
cyLbUX6m2y7MTlqXfqkL6xt0h/CopPVedWOLZ4tOfQFZep7CR3WIGd1Gl7qmHGm1Gzu8fSy6ywg9
B28Yurs0w44z6Omp5SrgmIOCom38WmHUWVda/KaoBv5JlTlUHN0sZiarGvgSe7QeGOTikAMgnbnf
zdn4WFBzg9O/kHnTrfv5PVPxGFg50u6QMQ7Dob6NCy+Hk7qSTsi3FHOwAP8ZG+0jm5M3uVxhyFzy
pmLXqFq1Kau9Jgi0Tg9aLa9JbgUenk/E46gVRR4iAhpQ8KRk/WHQOwx2A9Cz99VG/Si6J/b5aOIr
wj3mkV2NqG2xiEq0tdmPezxcCehMRexTi3OqQlQXqUW9Jh3oE60Ksk0z+RiTGXWV7eDKtVpgEKsx
YIfuhOS50GpbTz0Eb3pKvr0sl/dDZmKxlmj3Y/cTHDFg4K7xKt06CKdF3m+YjxY5EKu2RqKMH2Gl
5CXxWJj3h97JVonO5LeMtX1sKU8K5ipMz729HdF34JZgE7+0dzKmjIlDhosLtMJCr1o1sO2taQZG
XjO5LpBJIF6XWEsph4pM/Ax4q8shyDdE2jsbRbARaJPqI3nX4zK7Ip0FoUasxm7pIOfQbH+wcDyw
DDGP0WFUosY3MS3Y1V7Pip+DiQokiBkei9E1X8MluLMyD0XUunRALYH4GZ2EisfuBVTAlxqKIElb
lMCGG5D3h9GOfOrm2DCjfEwAaK7UvP4a5UX5xkdyRgbwWlfACqO6+sDUGmPLqmavGZgzMUYO1uBT
UfezhlC0J0fDBkbvpDoNM1uXFyV1ifvQEEwkqb1rWuW1Z/kBC+AcmcA527Lk8uUEIO00gRQuqAO5
b1OEgLP65M6XrowKr7HL8pGMPrCk4yojom61BJhTlFua12PtK4sgO/VpCf+6e1FFq55Uhs0bvsJE
seUVb6KGJHUBspTA3zZmWqN1VNT+4Jrt15zG0WpwGr/QxiXfCdYBzcwHPRX2VdKgzhXrynyxNyb1
o1SHikwo2zgSwzntkbCjboxUL+mdR3W2znNAFmhiCtMjCw18fQ9cNxl67C+3gabyXmEmuaFLXT0U
VfRM8PYGfrxz4lNDPIGM8hioro1IgJYyURQbu5uto5Fw9h/sMal2orcXfQLXjVDRXtzFacVGAQ9j
OEBh5NWnRvzoWAyri5ikgHJ6tV2IMXiikNROXUWjGkjfHMX5Bvjjo1BgMudjCNWK2SJOHGQZOMEb
bDRr9J7OSg+rh75oLokCbkUuSKSEQKJVpAYBZVG1H5pKg3YAg4bexAAADfX+DFIBTJ8vuoLrZmYX
sOjmF8d0Sn9pXc/r+81GkDqyagIdFlz51enSYDWqtwJglJIMBqiChhiQMks1X5bUlKVNgFT1DXPu
t5gGBYaORWjRa6bj3+/n2JNGGcmDFZWFX2pgrlCpAGtd7t4PoAGwI/1/f3ynJ/7+7cFeAMODfHa0
3BOYPKveercTpGTY9TVraynGLgPzs+9RnO7r5RfoTPlzQWh0hbK9xhu5aaVdwYbngOZQ7KYfkhqc
iKCRzdopSLvokCpMXq2HrmRa00X9Yx6Up8SNHT/PEDWkZfYxZSPqB70B7Np1ij9rDw0AVipNxdki
68Sza8kBfUE8PwVVBjwI+ORODOGj7dVNkD1HiBxr1dE97ND5L+LbyNh3rGvtCJd6o3ulO9jPXc1Y
xe2dN3XMipsbTMVttknyCTHp9sNBKawEcLAzXSTZcBvTRpeUQL9FGC54a1I/UKW6D5nj88F1dDKm
/DAbAfjpuQW/r4xK5i85WDRXjeeRhassE98t5h982IzRe8U8GEOOs5gAUeJoyBvFznkZ5Kx7qWsR
cmyu42jmalw3BRXgZGz6wqGtm9JZ6dCrPZhxc3aKIj9WXe65fJM3ikoKXA/tEzKWRBnebDVSIL5Y
WVYfAfWwXEZESzTMy05Jml90USivpesMOwhwziFtw/7RXTCljB/a72NCSuzcev3cGs+2LQuPUyDH
/yfzVyIxjnkeKx9dQPfOcER/GcltIoGSoE2KgG3JZnzxZ79Qda0LezTe+1A+4hWwPzM0bT0YbI01
5iGF0n0i5oB0YHXaV0Zjfcty3aH0MvlcVRrpaSef3JGBTo/dak1BbW8K8KMHTRn0jZ2RNtYF2L9m
QLEbQr90ri0QC1wak0U5xJ6KloUWRwOcjKA+AqutS4gDnn5gITbABZSTXSO8gFluwKxIf+qAVSko
rQNBGDEao/whEb240WzzQxoKi1t7OppUcJNeyOcaJTES1XJtV4zjuqy1Ly0zXuTxs7KvgWtujQnh
CDUCUjiq4BBcyDp2+gJ1dbu2wNxuOnbmZC2dp9i0z3FNZKmqWN9rp5kO5td8bNtLh8d/xKkemap2
LGHRMgsUxmGIyYauUfSehxo6E3qak0gJTLbVESeCURxYM8+9iLtHLbPQNrElNkCRFHR8r7GKiFqT
XKTE6MBp7Z66hotxE6rOhiDmH02VITAOQM8oNFeJYZH5zlIZ4Na13MV1iD9rjJozyRPDJh5gtSmz
SlTGVO+7bnqXEi3FONTicm9LuabuMTaynoT6geqy3OX4M72+db6AlS43Ekuun0ZgEyb0fJ2m8R0b
a6ae4fwaTVW+16bhmU9rOlg5SpEogbyUI3leQWZErWHjy0VISDIeXzCWCMhJMZHHCd3hpuD3pV6/
uS18JqTPq2oiCLxP2xNtTvM0ine7ywhyb+pHOSM5za2wPSuYHDODS1o9NKNnTu+TS3JV7qqnMGm3
Jm+vP0X5FzTEw7G3rGMMBgqf6/AWoii6ItcnG5IUX30AQqWOjGySyUJRT7RqopFNMIfNw0xrO7SZ
2BgDAYszFLJjG3VPJCbSSTd/YFlB8w5qcwgVNtuxMW0bPV8q9ZbOpOKwP8623aDbHpLQcDMO7Xd1
mORxVkyMAP1Y7Pt9gX3Ry4CSnmUFlz0N6aQpM8nVjunpU734zkpwWUvnAHSKtQlaUGhumO9re8gP
IIEggsCc2U8Jbwea90uUOfZ7DUl6BQOofZi0RUbWJ88hARyE1JXaMWnFxqoMdTtOWFExEBfnQFkL
lyrS1TQLXnG0kxOFp6ShN3Sd6s0N5T+t4vKN1Z5duBrvZj3Ov7bzYSLAu9ONCFE3s2Y2ScTTqjCd
HqKQnZDN5OkqG5ZDvW6VU1wrPKkWXgeTZgA0y7NjEBLcNV2yExQh25CpxNqaef/Y2FpHWTjdsSvc
l2F0scguMFZR5/qLbeCFNQFiibI10TZ2bs9EJdaOoCo/ez21dmUaK37ePUUY5rDMLvZSrrB2Puee
RLlKJ9sQXlnPGEU6Oa0l8/kJ6tCjiC3dIy0DFLWq9hcLHEmJfjaIW+M0h6V9cMfi1RCxPJkNQseJ
5IptWsKymrIm5EuoJI8OT7GJHBDMmh4HnirJ6lxyKbBtUP8fm1bCcnMn61iwZ7zHYaPCbD0q3Ops
Kmrnw/bycsAX50har2pmdGDY9FdGFcAicmRxu3HZWoiagS+wOvpLxNFtNKeE+TUNJLmADVwg1mjR
CWumcYJXrefS6xuRNvulkfSeEU2oMaPypC+HiESrqQ67YzCwIyzB8606xlJ+ZDFsLiNxI3mh9YJ4
UaNVRzqpGTKzXKybQflJkDmROl1Q3nTD6R8UvECm866ak3lriIq8zTT9CWR9j9S+PdupqE+k3e7t
QRCcMceBzzsy06eLbu1Umhd4HczznBb+MI2zY4YB8ShD7Bk5mfTrSlT5ccRFRE05npWYLZ9UcWam
ptWNGy2MPvETpECITcO31NQ5uO0r2EMmB5i51xauPPw1XNhpt2rcrNNw9qOE0I+AlgXJMiwYvMDR
zxumAqj1xG7sQ5p+hDMauH/D/hDTF6rxedf7smvwyPegSAq0FCsz4voya0GIFLUth4s0HbGLUwbx
fd6+aHo07PNhMf0POSOmNNeHM7Ens8uSnDT2Q13VzUO7HO7LTsoZjA4l2dvjA0NL9uoV4PyLvYyp
jVE0Z3N80EITcHrMCh9DIGZ+JpIHsoBSDMLKZ1JQdOftYO2HVDAbdfsN8nIeC/IzdqjmZMSp57CN
PdbWaG7LOUkPMs6oFKRkympTgbr6S16D+m8NVd0qRhBz5Q6t89ASJzZk6jkZWx9BY3Z0h0QeKrzA
e9Y9JLmuAOrO2uylxfwhbdKZVdJAn4ktOudtrb4HOklacrAQR87iSlxzt86wU6FBwRPdRFXuGTWI
v1JNvw5Ck5tkcMGfmPkyNcfaj02H/b5vq3p4w/5Nw26cjqGJwFPGdrdC5PN9kkbtTQGsGEVqR8nc
6H1Uya6wQDjWbEkhkYTBmVw05HTmYjmiuw0LAnV7Ib4lmN/nKGN6wCY0RzvP3lZBmzdpdHa8XtfM
FVRp9xbnrufKdj2wd8W+RT+hzzSfkBUiotXigRb9NkHz/jH26qcZdt8xDhX7wG2mW0l7mtbCLSr1
aD+0NJfu34f7N4N0Gs9gy7Et27TYaFkWHNLQ4jwPI77xTfJi1EvyAO0Mr8mN+jGnMp0kjkdVBz5U
0SpjDvWVgApou1w3Vgzj61MYixsDcAhxJFRjMSIjjs4WZR/jTpj9zVOfZMYBtBmq6ZHcuL4uxtfc
NT8VDHbYT1IVXFmrvcwdu9Z81mbvvgjrBVMl0FOzRy7P9wFZCuEQjYpIs4LxkTPZrGOY9uigzfPc
2K/ALttbrrrGGVjpa1I9Wsz/ny24FTe3xogg80h4MiYWd3LV2jeGEj494g0uX8tBR9b069Y8uX/c
lZOBzCqKADOYUOvaKHYPuuHapKJ1aeXfD3k+vIk6STcjEgzDBX4MMovJPaEw/+9mwlj7MExnms0L
gZiDuZRm7oJCvt9Su4irByr3YMMpH6NOJYjUMWkm0y6BaYn2eLmdRxZy5lqHvaQpKflWQeZDd//j
4DoYg1f40EVbqRAOuh8JYa7beF68OsOC+20XuPD9lkgKizXceottkyyYnqaZ/+vmuNyMQo0XarMa
SZItN8yVS19w0fLn5XC/+/tg2pLIuIRZbWQmhX9/gvsT/nqqfz5WG+5mxjC1xw1Vz+s0SYOtOQ6v
919L7o/dnyCBVZSu7i/hL0+YlIizEDO+VvRI/cIa+CCUWFb+r/vLg6HEuDYgytjkPckHDraVddNT
5DO7K/z7rd93A6mwUcUD/5fH72//Xx77fff3v9cZ82AC+eczpyGmeuaDHVt7PkD5+1O831cUwhCx
IIc+X36VwWVk+IFRG346SMgzrZkhyHATbxgcl9bh8/0XFOObqzXlYbTHEseIgPh/f157zvlG3G8G
BUjH+0/ut4R0mq0at99/P3R/3Fl+7X4L+ljjkXJ/+P1098d/PWcx0vgDcozBVmMRpoPX+rBZ/rh1
v3v/QRdRgacJTNSofHYZfh7aUtLB7a0U+AtnFDGtjc++aKWRc3m4f8zy/nX7/bGmya5fTqr7mTRG
XeXfD/1yy7AmMC1zJLdKOIx+Veajr9Gep6nH3d+H+2OZnKkMsTnEEHnRRqdZAXWRPySMOUnuB4CX
4TaEMolcBEqXG/dIndALpCYDZHQu9WrRNUnsnUkN1wH74hTR7nPVaetkNqkUJoot54abrV4xbvbi
bEEy9tYuqyqglPJF5PmTntCCHcbtxCgf1EWI8z0UyA4mjw2adnTAPkUkUK0nKjySLfqXNNIeMi12
dtqU/HBc6h0G4S9WwX+YtctkkXNayYs3Z9LJPWwwpwYy9BpdP8NGoVSqEOqFFeojc3zVKvOh1eLw
FBrhTs5LszkKTkFiSd/mBa6GFcHS3+jFMStnMAr66JCUAZ8MT4iKAP8hjqWWSN1sqpawEaJh0jRD
1JJYC7PsHBgkCeodng1mw10LfMiKH1TbPRpTE6zp1vWLkSDupg0s4jcjra90zLwueBFqKDZycr6X
JlZZQr2L1j00YfKd1Rq63sDfE0ZerDjotarpOxHT2O0yPm4Gsw7wg1VYmi/aYH8oqqc2GcBRu/3u
tMxZJtcGSiuYFwRNAmFvYoIjNYoFLuMRmG4JZGMddYmxUgJ126mmCdg5+lpFQNmGLgV7oAH1RGwR
M7npM2rLILiS+EC8yMRWPifl1i6B/Lh4CAATMM2hIeM42m6ggWq0oBLRo8yUbgKIUuo8p9g4hc47
11CJ+QDIDkrYxctcQe5KmTI/d8V7YXmaS5mlZ2zxyxpHeQ9Ntb3kBTSJAiaD4XZk+rKv2bT6uqem
TRt8V2y/GARi2TN04QWIbVZjVXVMrOhKalp0dmv9eWoBj4EO7CAHJk+0qM787Q2wCcLvEFPFOzvi
3atJYo3NGdiylb9ydv4U7aad6ZMS+ICnv4XiQEYKrGVtH8wGMwxdLrzMamt16jcKiIZTViPvje82
8YuYhwCHIUncBW35NrU67L0i+haVxGmiid4sPsvtbEKN0DPxNNkmuT3Bxhz8MgFRUre8x12NFysg
Yp4hShZ49WjssSATgoZyZ6cq2CNb2Y4vWgqIcVSUacsuWfNySUZFXRX9Pg5Hd23I1riNmFWzQc2P
M3DxlZNl5m3ORfPIVH03L2XD/aEQ1lLdDeJJzSFtmyPJP001vwPoM8/Z3NoHOybLJTZoF8yhZh9C
c7RvSgdLUQ8CdcdcEUGnGdxG1MUHlyJxVVQ5J6geQVOyTIHcx9A2AX9BY5T5o2Hl87PEgVTUWK6V
KWDHo/K1cdH4oWtBr0SIlkVnoulv4zjFOC7jFy4U/e1+aEd/HBv1OS5OEWlfz3Gl/4AB5VJjBVCg
DOg/sQoyNJ4/0wjMvga55hrpCkk+kKRLeGFxlkK4suflNFGip1DavjT0U8Fg1unN/ljNJjOCFihU
Zj/prW4/jSLaTencX9VOe65y0srVzOVHE73qSc9JxIE7OagCLq9IdFaNGrFNIcaNAGdJTlYNkazR
L4LKDsZbe0T4/cF+h6g52oj0/WDAwR4eTnb8muFQZvc/1NugGfkWDDeEHnil+mFYEWzD1om45TlV
z5XlGGcIXcY515ArjugadnD+LM7kGHRhaaW0/e11FEoBbs54rPqe6RLQ2i3tKsiQyps+9tZZb53T
iO5qP89VtMkyOW5wSpSbOgL8gBhPAn1rP6dUe0ZZIZ9b2vMyaLMXazhOxK49m3CXpZm8ZWIaToE7
ledYEU931U1V05WMCtUP53rfW/z3/72yWCyOgX8RboOoNG3dxM0hLFX7q9Vi7rXYjWxIOIlwkv3Q
M/RuswAuhSTDDtHiM4CQelPP085cxB2j1Ub/4SVo/+b2cByHBVUVplAZBOp/kbO7hP90MYL+fUbO
oxN02LpCVgBlkNGGC9l7qrE/RxBQ7tyilxeIuVADMrFWSDdeN5UO85TG4XERm6q9yB56J7y1DJcP
lKvqZVGB3rtR//0bpy2C67+8cY6tqrgn0OEbqN7/VfGOmwEcfTHyxrmghVJTOIewDy5Ch1eJeMHw
zN4pNmMvDr01SY+yKXmHKyGwggK3OwWN4X6M21I48pulqa8FzRyaP+YnAhXTYP1iC0w35trgJF9l
UTT7/+H1/5u5gXfd1XAROK7Fn3EXnP+LYj/GMyOsgqUO874CiHUTtRCDQ7NmyDbBsIUPskbyRJZa
an/prYjlwTjHOLWJPyyMLdr+0+B8M5MYyqjlfHGXDkgVl++cedcYdoI3lgXYmkyasIEBubRpt77/
Ef9rAbtN5ed//f2DXV6+iZq2jr63f3ZzCVXV//Rxbz7aj7995m3UTpePjH/4f9KPbx/Zx7//kz/8
X47xD8flVLNcRzM0wQrw978Nn037X39XHOcfjJQ13cYSZAmOOD3+8H/p+L9UFgtyEnTDsmwXd9If
/i9d/YemGbrrLqcDThBX/I/8XzwNrhteBk5FTdX/6ryKRamx1hvKvs1ad6c5Y7zWZxdm6VDsUcwg
0cr30NPVVUiLeTVCh1zPfZD8h4Xp32xoy8tgpLs45HTV0bS/GMBmBKRTP/cgjkvGc6zfzpGxzDe7
IQSEQJqwIpc4akqi1xKYCQiN2FJpVAN/+uiuv5aUv8FyvBZR3i7+tr+eqbwMl/VRNzTdxSll8tH/
2VuDhy9m8qUHe7U2yk1AmMB2Eop2UHBI9fZhGIoviRVcOUG/pFAkgU+061IwKSTkRGEn3MMuiRDk
/YeXZRh/9aS4XDjcxYuEbUvotros7H9aQsakMSsQlrRHe9TwmdoxfYqrB0KsnVNG+OFqHI1xAzRG
8etZQ4mEX4euhmYgEqKDDoTVKrZ0ySwv6ECaLVJTMab1CTFCAmzg1Gj5vId3ewUEb5ymfx7S0sb0
ag7JppwcwsaGwlwo4OMDl9+JKKXpjektec9sISimleIc0uYmYEf9RD1o+cajGT5V9LjW7ogQZ4Hz
KvOgHEKR/3QDZwTSAxQNZ+62aZnZVek5EGmztdRFfVwn7VnNmh89GheY+Agu1S4/q/H87BRsvJXp
exC28M3iArns1g79oB9az7HpjiVTfwxJBHS2RdT3a+oWfVcp1cWOf7hTQrzCIIFtprTpKvAEepVi
IGHvAuEm3jldh3XGPaoKu0gmWaeUlX0nEIyuTBuCB3pjVDHxoZb5xuqblNmQY+zA58M9PTgSDVDM
y0qyn1OlZgelJFdel+5nu3wgS4d3iN4yE1/b2KKGnMMeDAfpucm8VDWN4buOTp3ZOt7Qk69YTdFn
ngESGG2LnVn1kzHFlZHYtdLRUBkBO/e+eoyfc0QGg53VNExy0okL7MMwkx4SCMBzSQTl2ENVCM1p
berQcmxcwmFmeEAW8W93M/JcKNQQE66oXPd2niCIcs1noVtUO0imevKk4ZTVw6qUFIjZ8OJoKC+U
qeq2CinQfjlW3yxBXrN9FbP9FRG+gouTukIhedMdSfIrxfh/2Tuz5UiRrUs/EccY3HFoa+uLCGIO
zalUKm+wklJinmeevj/IqqM6Zf+xfoG+QRAjiiDAfe+1vsXo2dIf2rG9VUn6YYhJbHC/ADzJZrVt
rBGpx4DWMVevRvkUGZC/QTFFd7H+Fiyi2UQCM6KzGhIRnOmjfrCS4WME1SUpiDL/dZdMRWbcMRW8
PdgjkHT5eNNNBibzoLPuRZbDqK3hszoMEqhZga3N7PcpMMh3i5kDEqX7mdqm2CYGI+W0Ywxu2Mx2
oDBlBwOa6d6KAuXFopQ3uU+3IhkQU1YQL0rDrI9uap0LJLuEKJK+pkkWaL8kk9llVV9arF+LrA2l
h34HRdhyh0b85RSl826tzpRjeGcHDfHWS/1mvYlmA5S6dXtdtF3+bLhoR78esq4lS9lnfcbXHett
X5vrWi3HmUm7pL+GvAIVSjRvh1G8IEy3d+tt3VJ1XNeEOSt64OkLgT/GvPtdiYxE0Vy+HmgAK1kS
km1vvXtdgBwKiW5bCpccMlS8+EjrLXDSnFxf3vX3jb+X66MiN3E284Ahft2sl2eua+titjsH+Nv6
1L/tyaTrpPlOBhYXHepgRYbu+vCvfXMCzYH3tu7Ceuu07vz68mDT2LF1tVp3l1MIEQeoC4Wdog1D
eUcHk8NL4/DUAuONBrm1MQU/HizI07YGgd+GgbMHcn0PJJMCoA60HBB8PdbDORyZBormV9bdYYqM
v9u2ec0zm8pv3j+oav4urO6zRQlK8ggtOknpwy9RaqfQo4/W3MzMaUYdGQvFOSMInNu0ro++HjwK
dL07GTFNJov4ESHihs7inZ/o7nGq2gczcNxDT6IMfpOd6kKLFlYtvHDhOMughLvhiNswn/xrnv9k
qnAzlg4koRjIB+dvCEZu+dH2ip6iXR9zWlSgbJgkRjLGH6MbT26uRwc08rfa6GOiCNOT6Kf5m4k5
xNea90ZNuzkS5q7Oh3GbyYIEzKB6yGeYOSMTRa8MRbeJMB0vaCfp6WpCGjGVaDjmFI22cfKp13M6
QP3ShC456PjvNjALt3U0oR+KMpPT73yHA+2j4vf7WnV3dtgxrNased/+SlRgX+0IAQ7sydgziYvf
de1y0QKA2OF72NUOUDQU3vsKipne7lGEqA0NTUIJivF5QmgMltSs9z30UbBJFzRq8l7NAebsycdx
J+U+6n7VQ/Yh5vmt1+tnqdX5o9YjbDQ19+gmXOqCISrviAgCcRo0mDiYel3EJ+M9d+OTC1NA19z0
4ZQiwez/aEa09wqJ/ZZE8mIHigfqIX2mEOuVgcCYwg0nAFiK5JGTITyTTjKD/szoa25QB9C/67wm
vXfWMG7aVfSmw8+o6Ak6NS6yrn4ZTjnspwDhIm2oMfwRQSjysAyGJ1V1Z5irOzVEFuEfeBwjEzek
RDCXVuMRi8ITJpL60IvsYBkRPBrDfjOz6sMeRxNUU1XtYFUAnXHTFsXOxbDpYzpkrKOCvp2RniJG
AthCK3ozjMhoALlTmuUIMCtr3yjrZMTyOEkTQdN0YIhx1MEuexzYdzb+HVTbjDeFHZRHs8AASaQK
6v9dMIXYKtpEuy8YzQDF+ZgxVG4SP5j3sY/pqx1+MpufgUvTC0FXkkYZZfXw1EsbzrfKMKdIwND0
yFX+7LekN2OG/2ZD7+gfHSF3ztg+Zj4FQK02/6j78miFOdyg0gGr7IQ/aB1sbR31AmStkdiNOyZ5
YH56MpZMLlCjv03cytn2mpleozq410PyiuT82NvW45T1PwZCo7fKGUdMwPFe6wO1Ne17Rn5YeIJm
O6MA0fD84SEZH2tDZHt7Aalos/XpOoBuAgQNBbyrXGX07ZgBOpn+c6zoXYdu+S5ychEQ2bZ0KB1a
mRFXsSR6GlwwIS7J9F53yNWNbZV3Y4ytjssP/cDR3RkBZaTxBP/2bGbOvaOq+8aGsT9qYsPA6RXJ
8o0u1Pea5GbCVTkO8X85qNjxUd3j3OKDnpwHv2520ui/FU5P8uxCOquDFCCp5j4qn8Iv8jM8MOR6
j0pyEa6nxoPGeSxV/wLXW1JDoI22FPX7EHcn8tEWw/GG2KirDYBSBV5g9xE8+elqt6gMEUZcc0Rj
49x3l3p+NOfQ3DkY3OBzlT9Li0SdThjf4xaJ9yCsbwpv1gJGjvzwRgdAOGGRcUb9j2ncJpr/rIX2
ORH17SLZJUPxKXAz7IjxhObY+ZUP2UtR4p3Qo6N7mTrsk0hFYVdTrr1VpI/pm5yAstu0Iuc9yidm
U8s9622/7zZSm7EUwb3oEL9VXGSOaW/+WB/ll4sXrBsJGOTyfwuwqzuYOodNi0GLfwZ6FKXN/Jb2
EWbfUWzmMJtuzVLuWlPLdmmVVpvEXmRzMylzUV3yazQB4yk69iARfURARH77jv6pjn1RTVdksmoX
RvljLYhoKBtFfc1Ei2Yw0itw4u4V/RL0rtiCZy5pdKDHG0P7ho2I/3DZE9rR885Gr8lZVfHx9Xqy
c0knGIDVemUngVtGn0E753ejVbDAlLARff/HENY9XE0XSXMxlQTBjP5NpybrBlxCMvO3gE7Qmm2G
yMT8MN0h3Gra+FMrUXTQ0WaK5OOsHp1Tphf3TQSdMc+pLOJ9wmff3TpZEu10q/zUkCcmygKk3gZ3
g2lZXPRaKpuQLJWfpjdvOhJqnlKc9MI+mUXfnQdZ3whIxeSc6A8yNfWTyprsWk6ZFzqwCoxgsZwv
X2KZZfE+IFseCwEYdMAMdJsqIlBK2Z+mWu2CLKIZAq2rE5V7aqsSRH0z5LcgAobcT26JuMNoOVVv
URGcLUFUiBsP6EtHNLHERqPnIJ7aQIYLi/oztNlHOoxW0y9NLY6sZJbFLfntN0Y/LUNw+VLlnPdl
ox+JE/GKVr06km+FrLWSud/U35pEoveJfuS6NNGKzO9AnfsnIp/qrZC571FUlVz7ARYZZHGSH1xd
QA2ccro1cAJYuObwgeIcDbHOgW7P3xGTZxt5jIeAyVDLyEWohCx532+hcUdvbjAOR7DaCQrNwsto
q598c/7lFOO9dN9sDM5WMZzXRb+saYWajO262nQGtJX1LivoHC5SzOjoF5drq3hZi8lMTjdf2+vd
oqzRZ6+rZOxxPxN5PsDl8f/jjdQGvcSiaYW1dNiuome7mf6UP0dmjAvzv22uDwa6+eeDv567Pu1r
c137eilHAC4fU5Jw1ldeX4DztyQy9OQvvVdNR8Owrn0t/utteNg7Bo3/w/MqTvwRVXvPFxhPvl5K
mTE6ka/tbGn1rpu/X+vrrSI6XX8+kgTvzO9RgpC1o6v49+P/dn8glqiD9VUSB2/F395vfb2uI+DK
mcwdQ6VW3xbLeyaV5ES9rqZ9g5jFfE5nnVGBH98RMpky8LSA5Eu4cUVg3BH1h9clmUhbYIp3ioOm
3eYJoZy5cnyv6tJ2lwQZzgdYdKMKNvXMUd2lUILtrPBqURBb1CncLG3W7CvQdzcO9fa9FjYg35bN
PjDSm0gjP0sL5bgfsIhfjcb6HutSYNpiKp1K3yRWA/60Bx34GOW1caL2a10VgWazXj8pVFyhiI8d
kqprHEbptQzrcKtbXMOM0N7OQ9OfnFq/ixUx8QyLpvo6sXsLJj9E23JU7Vxcp/78zER8vva5Nl/X
Nac2GSQULlfa5Q5jWaCxPhMlHZ+aKvrzYcFszAj3JurKhoHz1oLex57M8jXK7PwmJsEKDx5zgibR
CTOxfM9pZ2OnYyitLTSemGKCK02T4GpQu2jiQEI7qYxNSNCJR6SHpoHuKGjK4/K8oNVMubDxGfGC
TOe5vMzFeOVsCpQsyL5VplScl3lEHWjDNdHoCU1JQLZDai84yjJjmp5SYRij78qsS+IJQV/GhJGR
4JG/hy62IL+jte021dEJxSWbdXnR+vaIsDA/zykBNgVOyIM9Rn/41Vjs2zj6UcO+OJAEi5UmddD7
LmvrwqLSfkW8MW/NNGe+RCYOtR8NIe21nxOyh9ZHIVPJ91RmljB0nJ1YE+yLtIwjmUj4vg317jKd
vwLkXMCLLRhJtrrlSGF+QZ1S2D1Xqr9uCxWllRE1fT88ljmj3njOxHU9sNY1px+AZ0h4W51hTgwc
22s3dPYR4aN1dYfWOiRx/DK7wiw9okfx51zVctd6vz2U1tWBgbooEkO8T9Rsh12gF/NJlswop4Lo
KR2RqpLgkkd+JFdTz7TrupYGjsMEjOQkNyuBEl5VS0RP1Emt8iyp5bs0rV6I58DXDV3UrGgHy6RP
rraZJldLta+1dXDRG+7XWwN4SJ6NoWuLJywmP/2vR64PXxcK15TdfROuTPbdlLRnq89cT9A/ZTTN
VxRmosUyymfYLgf9ujA6jKAzVBmurSUTQRlf5nD4c6FFQQ/4etn+vQrRc1pm7cTqaPP39Q7knvGl
iLvuPx643rW+2nr/uqnIf0U8Yhm/3+brjq93XW/72nTbygIQwJD367avNy2tJjtP3YsVo0fY1GEE
7OTfu14GNlMA4S5y1L/27+sdv3avWvccpWiBLMCW2/WegYOLEDSE18vrfb33P3bvH5vrg/+xG+tz
18f1bfROEs5NjeDmEIgUqw9oEU2WyVNC9KQzhCRo1qSeCroo98ja5NEqrR+03rTbuDZzPMCUJxml
4yFzQnnjQo7GPznf+oV7sfTxXa81ADEJlGTiEzovl6lxLlLTvFJ8vA/kbB8Z1YdTO98F8QtcowOO
EWsHDOjdZJy7c2wX2ETLTFcUDrJ8fp3EA3WbUrf0ZW4Z/nTyQ1SkauPMjbMbFkstimbI1m3JEWwa
B9E5r34+6Tc2JteQeQ2yZ46UwRqxVDjKpBeHnlE1DAclPqa9ZtwHGF7xxeU/M31yXvrwj7JFB1KP
BjLaDSAtYG01ziciEjYtyn+Cvylzz06PuDNPXkONy/I8kMYjKgpJQ2e9A4V8RywlTkulA60l6qp2
jFHR9q+N79xnaHv2miDVFbxwbLwwT5OXdEp3M9/RjvM5kqACLaTmkBBQQe5B0+A++YgRtkU8cSbK
HBoAI9JjkMWM++ELE3Q7+w1TJ1e8ydJFBaoPJwRsyaNZJJIKekjwU1AnB1cvCJAbmrux5qa8aAeq
wePWEE10mDtMEGajvw1V87PVF4EEMRgw3619VP6YYxk8ZU1yoAOKnKpub4aBy38hIMtXZrRX9Xin
0aztJwo6/JRRzB3nUSRMwaD8t3b9oNPlrBOSdrtewzaS+sNFzggBozvI1M0h1v1zAcTkOjoTfqAC
2a9EE3zb/owxrF4HTIXfWjc6t5QvwTYANuhyv9lS/JL7UCNzyCgL+050TJeKTIAbaTAb96V8NOJg
n9dIvfoC7bI2GDc+sfNxmeFkyZGHpX7oXKpo+DCBhR5YADab0umIxKbbUTtLFpzffPAzU8MPSJZO
T1LGiQEJJNFQ2yVMiXd6hkUoJgttH4qe5JVp1h7KKbztnKHDCgPmoO/sJU2oNI/FFH+K0Enu8P2Q
Q8oRRaWN1J9oOOBJ7vYukIQ9/FG569LhjVkfilx73iWONE+gP08JIX2/23L/v+n7/2r6MpWn4/rf
uZ+nYvjPlu/vJ/zZ83X1fxlSKVp1YsFz/tXvde1/2WDZDdtUhqtMe4EJ/sX7tP7Fr5vusLDQCPA8
JA5fvE+LBrB0dEg8Qi3P+j//+338X8FH8WdHs/nH9n90OKGO/6eaQndhfQoGc5YAbqcs6x89zilr
2z5XkXOurORlJDEcXLbcNTmywKU8qvvxd/jW0ZXJ7rWJ5uYSMp/dKljD2sKi1+B3YwWj0xfP/bV0
fobVNJyIYqLA9ByhWO/K9JP0w+hICNKvUf0kINu4iFRtO/ySR5VE5jdLn3dUnEFd6/U1woJz2w3P
YAeSU5Yj4ATy9M2kL/8wqfKqNXi1yiFH2Bxh28614WDnvntOBudJlNhy61ZZXpJBX6ydKxeijQ/k
kCFQEuxJRCIW0RftHuX1jsklgkhDRac8wdyP3O8ldGP9rjBp4KZEnpRxMN9KZXgx2iwK8cJ6qHL7
Q9kpdKSw/yD4k7NxLa+R244n4TTP1QhXQaVNt7F80MyisLSLEEC0hvaVYqp2G3W110MhItbFR/dn
jM8kJmxLS9yYosve6PleiiY6BsU8PYx+rp8Mgtcci3Rf8p1mcqfN+ODDaTHanniunul9LdXJqcrU
I8gRo0x5x/gsj5ZMYPpsGGQYxkwyutSlmj1nMM0Nbur5UifWUaQnUju8sTKIoJJHN1TNzkKi6yYQ
fZxwekN5aV6njnq7GggtRNd2K/rOIOc6RXeY/xR18zyZEbV0n95hGtIV83G65dALGNIziSxpD1Ag
p5LeE+s+DWhPi+S+bWrz3NkW+bzzY5cZ1bkpdrE9mRtDAp5JI0X06840e33pElPeJxeXab34tKz8
YvlDe8m1+opT0r1CRd/b36mtk9jjUmQeNbWd0/BNDKTa1SZ4yj4xz20gb0H9ZYTbReMxKjArpMRM
BzDgkzHTDnrcveYKqk00T9mub8lnyH15Mk3jMlQQXxsVpDsKkPl2DKloM8DgUsf4q+/Vr7yQ8Q5y
JM3KwP+FUWo4WgnS3iRwIi+JpshrjQhRgKYeZE75sx8owsqAqybT4p+5Ho7HVLTofmc8877cUPVo
T5lWnKQKAJZj0QZMjSPYf4H1vyLpbHBPdG8NHPDnhAPsUBnCk6XzQ9LsIMvS8agxU74zy4e67imh
FUN/jY1PUY/pDcMQlPp5qEPT8gtvCc3Ekl5fbGPIL/ziRi+u9Usmyu5UusA3Gcm8dDZxDCKBxxGq
zL7qxbs2NvXB7bPXYGoRIjvp7JkA8c7Q3kxXyVvd9K+M8IgXiODLOMP0auHCP6StwShFandDJhQ/
bWgXQGfiUD9lSEu7XtC2FvlNZmRIGXF8HHPX3tslmleJRR1LcqtwhPrACpNu206NPMq22pNs95YT
V8UYMQ220QAU3o2TH20qNr7qKdtJxmI/ozRy903OVDJ0HuuBExclLQKNSJUznegiG4R3lc9Rg1XR
mCVuG3SomzCzUM6bKbKy5iE150/h656TYGojSL5z4UZh4P1w7OBkF5okU5FMQX+qjmOcvbPfhLUl
6oSAdiJsqkH/TKQJYODighl7WwwTCo2uQaAWvY62Raui0XZNhtCwn50dIMXnjJP2xp7abImFIGuv
JRy7bspp+1gXAkKXT9yHtMfkVnsMqnav8jw6mWV6J5qh33fSfsejhTuDkQ0wjyrfM65AZp505gln
CK3YlLwSO76vG7sHNE8CtRiCQ96SvZBJyF625kBPuYOxyqAlMZBgFAGxe34S7yYt3LvV7G9bAvzm
OkFkTz5VFkf5Rgc7I6p5kZAMHsauGf7+LxgmiTcmABbAde4zMTneZNc/bQZPGzHyX1YtyuxmVi/Z
x+gOKUy5ej7VLd0YQpJCHAlXN4IA0UX5e0FqPRC55DbpNHBhRqt5eo/S3e9OUcguF8yiNxjD3FOe
mSRRmRILsvYxLwPSaMRRSYev9qzhI1GDu51Glwl5ZAXfuebu0bLezzXZWzrQQS+epmsco3VI8+xN
2NqzpvsXY2g8g+kBnRgTKYnWv1S0E6lqbWu8g+e0NhTKcBp1aRM8uVn/WPW53M+jVe8sQWIhnndr
P4Y9k5NRPaEfRo9QoF9C22TeJdu0/z5Zjn/u4hYVhKlGbyCfadOUxnRAuZjd6oqOtLVU+UWDWAY7
e7MrxHzvJ3WL2rWiGMScZ0QqtpljNd0nBv4JA9Mm7C8m0shANn6g3DMZgkBhENVsRqQZnummNZZ3
DQ6Six47NNsjdcJjEXUnbQoyD6jl7FVNX6NP7aD7NXF77lsIPL2cby0b0FFvZ6ZXFt0l8hkRd86I
alRLn52JzCLyJ551fTI8J2jCnepHnKDT2KOBNznCTcJPqDupXT2TVCr7gtJSMXHy9dv9YNeEYZbX
DPrdhSYQgCmzudoNPxNJitfdgCrZDqzbGf7D2YTn0CyT6zwiS9mMjr1P09rWWtIeFjsgV3ZsKQO+
wZJCCKMWYG3GgDBqsLkiz9j3ixBWowKoIHJgbFV1UW12dBn2k5TQxTunVu6BOsRBS7WI9AKDIzcu
2xPOK4+GIkBMV3AgOPjjQtMhC0UQT/mkRaV2DIlP2ExR8M1XqMe5wlcH2y/77QBG8Fh34FRCJBHS
Nq7SpxEcxrG8EWVPTHi5r0ptvGaSiWPay1NH9PjOHmoCwUSe3TURwwAXOYxWHYIg1Z6I6whOcAdB
c6GYXgQ96RXM2mGqggBmDIET1ViRNLTYzcLFU+Okadw9tRRIVcDMI5iVMWOBoOMWBJMkUcNuPKTC
8+/ieVc7v8x2wn3LNHkppH+V1MVSG1dmtwALqBk1/dO4uImdDol3VSjYtMSsgzWx4SSFMcF1HGZn
u7R+xnAGcKdigqWQsKk5iR31Vj9KvZvO62IGV7aTCHcTOKXg3vt3gDMV57DFEKZny7edwpsVi4Er
k3N39KXm2SNScDybABQid2QomuRY+53ygNoW+UwlWjp3ieI6kMg+2moJwWHUrnZG274RR0OEb4I7
Zt3JEU07P0eytYvF6zV2Ev4YvZON1TzXmb33gwaluFY/+0mLMH6xFDoSVIzhNte4mILDuhWUDvXQ
nr6dxYE4Ldaodc1EcfJ7bd1cFxleCquM3GNnDPV5XTT/XptMSztFAZEgfnQJHWyIBYp+X48vFfVS
3FOxl3eOscX4Hm/zmBCUQqI7QGGAdE2U9+vuDspyDiEECHv2izP19j8X1tAuXqp/b9t4DHaBb7+M
iwZIpE6OYjBImZwvP/sxqqF2MZfh2lrje65zgnkWqY7oa25bVxvBx5voNH3X4003XgBwVNgNsMD1
vaFN23U1lQTlEZ/qeOvXmvw23XVBimlyWa43GKK4n/FsE+03vgYVvsuVebOufS2sxb25onOEnnk2
RejNzAx8ay6uRwtl+lkui3WznpIPvWyq3ddNSVknG6w7jLMWw+T6Wcj1Y1k/q8aUV2lG5Ip/o2Qw
n0NZ4/8DqU7BCSZRF5mI4pdFsy6cT3Au6AmGAj2JjgYzCZijQIXvz2NPI5zBDioeBbbz3wu3Toaz
nkIdStz5OSOX7owjT8NfuBxzEb/PCgDYrHUNyZosnJ5Ac91uPlJ9HnQaC4Ct4IAfNcYdf2seOUtj
6G/NHX02xW7U2te1KbUulJFzunTsas/AkXPf4l5HUTFvYrSRMIi6W7+ug8Mo5g5EWlM/ugpo6nrn
ig6wEJNs2woliAgIsoVrM7YbHZc5PRdab19NrnXNmBz6c2vTCyHL98ihAr5+Ket3sX5RfULig52r
J2JPqfT5q0vUdrE/kWS8fjP/OH6bYWBO1cQjbeq/DmzlMsvqsTp1VU4e6nIgj5w1KBxO0GFqBgT/
7Hatn5I7llSvMuBlJ6YTvz+C9b9c/19qivP56z/ntJ3vHRSF2US3u6/RJOvWLzB+/SYcc0Ezx3gw
mBErgRtMmjVjbwsahT6L1yYIiHDuKZq2eJqnAsodkJ3YITPInOHLuU77ofOtODSnxnSYftQLWTRd
km/yPI24jrsWCTFtcvO1GLFKbxXsuQaQkyvSbmfPi7gNPY0iDxb832MfOqHXuTeLFtYM/PvaZu6m
hVzokSjiBY82mmmfRCMei7Z4IieKKyZlVoHdTCUM3o0MJxZRdWN/E+f5O6L279gDof5pCTO/Rdmq
f4/DhE6ZU/4I+vyHqXx7GwOM4anxLZLZ9FiI8UGv4cRX8X4YM7jCQ4WgEzGS3VsvXcPMs2b0TqGu
2Xe0Jfi86BkEaXcc/Imhj+q/xaVZXgJqja01OEda8M80rJW3DFR1gUNTTyIQ1DrX10BvT52jYGGR
RWpAzXEz51tsZYTAJdHFeVtq3NA9suNESe5RwoMeJqc/N0LcpPX7aD448yN60mhPSQ+wX5ZcaQ2+
MSHJtpGm3WpQNBY1IJQhwWzdgV+cEHG3sQmUouag8Y3VT3TRUIHdT07yy5+iGUNfyAk0Df5oOgYr
2qTjleuSqyNHSNGqPxKv/ejUkPGZ6pkYQwzHJha2aO8RLTFOGAk4FRnZokN20xUVscVxf6OP332l
2k0b2DfklWzbmihxhpDRBksRlv/Wg0T37JARhXQCYVnMuMpJotPcglwat61I/mhk/62xnZ89H8Ic
gu7oBrDZri2f6jQ5Iy96rFJguhY+R+Ao74nJnLoHYraJh+ZB+AoFIpC/OnVNovmi7x1xTWNvPk++
T3sTHAQ+/I+6tkiOs6pTZ4YK/mh3n5X9Liz2sxgvrRsvZrfPJkI75xIl5pXNBvGqvFZxumtksS06
tERGFSkylWGYlnrzmJUYh6cjCN1gi23jDYrxY+xOsA4S+yadEJmhlroukY1WPp3bbLoQbrenQRVs
ejG+551xG2b181yrp8RwX127I7mN3xFkT3nSrQQdXeXcQzQ75Hp6OyT0MBmTHmq7+1EU2SN7uSE0
G92TgREOKPzOJ6JqP5Jp7k065kifPcgKZu4qgu3F1xAMgFUFA8dkh06jn6nX9LbaRwP2XESUWykk
KSOZex+NzQ/8/2cl/WnrN80PnFc+btTk1Jo2OQgOEue5DtDJjEl/MaMqOuSz9lrniev5RsGl4NQx
6VFFo/a+YzO5rfo/dLPj5KcBvDJdIjVmTgd2R2QzMB54G/BKfc0LkxrzLUirvZZGFzs3vjXOEuZB
ngggjYzQdWCkFg0Q3h5j6EhZrs76ATVwM9FPDpDyISdrRIurcNCrg0PAdRfnn2kFd7G3yx8O/cxt
2bu7wjA+2sltvLDob5ELIRTUUSkhWsWLX7pEZvaVNwggPEn0OCXhdOlAPW+C/mAlCL/KLHSPekIz
WSntHANyv+pmcCV0nCzYQY/vyw4xCtbaQyPVoxvW6bZAKekR0LgR6aj28WR/MrIIdlbXV8Sl3Ssz
MLhOfJ+a6IF5MY12EV0LF7sumLFPq3OrrVtRkKitP0ZZ04MDWpJDrN7Ns7h0CFe38KA3oxM2HOW/
cFGr3RwjD3QWziEY4JEGRGQ5N7LES+Nn/JBn29zj5Ni4Ma9d6uSpKT9/Jg7kvsmpxmaJ1R/0Vhhn
BrCEswUNhxSFwIlAh4AegqZwI3QAJ+P5DddETsyGzLazIny7TeWd7mJpSzXi1UHlb+oWpnXSByd8
YhuqDDhKfeczjtNxxzREbrGXdl6sIuK+yTcOZfmjoWJ95bRGtgvfJokLn5Q9pj2CIs8SSXlE6PNU
cQ6CilB9hikCGotIQVB1HyFVlE01fDpoij0tB6GLPoPW4kMU9omXABpAka1f27q7o0H2i0vMteFE
tgfKw5ij/dH1zgeX9H5rjZB/XbA9Rqaf4vhXItHODXM3EBHCtTFmTNYJiwaV01C92sdwDvmPKYNI
QHQ7DbRjicZ1kxRzTVlSC86Z7xWOe2/0XeRJjbMMo9poY+kDoRFiIaDO2hu6N/phE8gUskk4H0SP
dQLiwSZzZmNnNpTJDigM72Sk6h68Nm00pyw90jgsryeFobsp/KV9Jn7Wo8oZZ3bDocgkwtaP2uEn
nxkuDsts2FgGrHCHXSvaftqY1M8xgXTnqghfiQHJt3PrAUTdhv2Q36EHnx586dvEvkXQdMZAR2UN
+01Y9LeI3+5R82kJ0UiFbqT73rQfm7hUIEKTmNjOo2VVw1WznTeUFTcaszDPFhmsRPEtT+aIWUMC
hqrghBZ0/b3fW+TTlkjF/BiI8XhLp17cgCT/FeH5n2N8lcIaSKyczG4fnhNCuL2xSS8RZ4mtZoPA
M1LQBmSrv0Ryl7WNuFDw3gZltxHSeAw49FNjb0FWlWp4T6zkW9HdNLkjCWpoEo/+r7vt0R9MkUtO
QjZTgbOxwTvtIfK16H7qDyMcYXLJBzTUuouoWErXi2q0vZF5jy6y81LxklDfRn3BMbUuVG+jtc79
o5GX3wQntsEbFJp3mNlUvCgOlZD8dtSCARrUyPijhIt/8ImYtwSAJfSD8hFaN529nAwRRltY9Eec
KSTz3UZ4yzbpmD/F/VvUXnyADjvyjiMYBD4GZ8t6xi3PBsK9llh610e9QC+iPk5p/4rW8o1xE/rb
9KeO/n5IUmS0ceFZUIUQvT8QW+7vGjX8GkOB9Gm80u0Vu0zNjI/FH5KY53OblzYT5dOsM72K2vSj
E+oRa3u/aZvWk1b8Vpribabi4ZUtsbGjYKrZcdQ5BEeZUY9vovDJy+wKQnyIs4EPkpOrHjDf1zrI
CJB4cUAU22EyMMbM8pFQc9Kgq2wnM0zkhgtnohj2ZhpDSZqXUtKQfQfeU+w61ZCB21onJCIQjWR3
mbDMn/HJ3CkDX37mxBrNWdf2mqggThOyiJ7UORdGQU++B3hIlEJ1DdHNJ3qGL08BM44kOvWeYGP9
vSpb33P5HrMyNPedbWD21d0/hjInQXLJRdxSdZq3/MSzjbMUzDtjuqrqdiAPmhTj4luWKmJ8tImW
q2E153ZKdYSFi/lm3darAD30Muv6nq4wlbWOkEVxd163vxZRGXK6kJzptVydx8koQcoNFrQQPfSm
5RU0nTeI1jkb0U5lGMW/KS35CMeClC3CkP8Ct/w26ix7gZt+3vqKaMxiedN4lGlz7EW9OIpuUBK9
OpQy4HW63Rn7G5PMCSh43uaFsc2deWGQ9lxXoO1SEQiCASgfWsthWbAD19kI8sN6u26/YhmcTojF
hrPV4UtxOgaC8yQNOIZFfUZg3tFwozOybiq7dZH8lPZSLAMKtxQ5Qh1D4LFkOBNUhBDR7mo2UQ5c
Vy3lEbksqNz8fZG2hPH8X/bOYzlyJUvT7zJ7lEGLxSwmgNAMapXcwJjMJLR06Kefz8Fbxew7XdPW
+97AgNACcD/+n19gHYWiQboqmXIlP4XGvdblVGpJ/miNKDEsuOendbO6ySxDxteylUMoF85p2iG2
kZt17/u2Sh1vuxH2OH7dgPJyBR6F8OvQWnoybobj7xvLNg4qqCmHVZOVL5KXYNcH6Fz9aZlq3FjT
kGZRa0E9wZuxO+USzmpKEv/CJsVJP4fLhXqq2iopz7MVR5zqZhFYa7Jnys26Jx/RQOk+IEI1A9Hh
zNLFt64Br9Lq+oETv8dKV9U1vqLdwp5XFf1U2LqO8xl7AwFkR6Rw/iC9hsPVdtgaPQWuRXaz3pZG
jJzrnjaZOtafNgBn2f/WjNWVsqGaUGLtZIZI5jPcieVBicD0ZHak6mb8Y51aqqd10/5r72+HFLxi
m9UQhdbPp1STwakcaIIvjD7V+NqsN89dh1VNRajqgqiEZUK2x4TxmpAgDnP5YddPnFEk+I5taDCo
5YchXfqEFTl+yvJw3dhNlwZNe5/VzMRFjnQOevz6/n98CPkjkSngFBsI+nwoeTxzIkBE5gqXERqh
+2g27Y0HecQnXThizYULiPpSRCxWFnSoxDS0GBLBvLJmB9fKCU0wfFqjrc3rpcCCpaiAtJUBNFuE
3RXJK1izuOl7NuU/qYH83MDXdNYx5dSq5LdllU8VoXdhNpcyRAsr7gyiqz330Jcyfq6prM6U+awl
FJqHQyIKSahsdsZsnjtWNKQHW3vMFe2gVeLgUw0m1pv7JYRwpbfRGdC35ZZjm2hPlTb8VpACbOzB
FVgoKfwKDnYzVIpBO5Bq30GbdAb1QYEcg20sMQsrE+J/SCP/FWnEs1Bl/3vOyP9ps/dSvIv/YBWw
PuefVgEe/BDLdBydnoEOgPoHdcT8B7wRD3kgWa2Wa0lSxz+tAmyoI66UhUtix5oH+0/qiGGQIotO
y3Olsh5nI/e/Qx3RSeX4j9QRTePloNRBgdAs1qF/N+LAeUk3a8rto5WzVDSgMAZRAUEksZ5zE15F
rwNRj7b5gQrPET5Xsn2km/jDmRoVepckOtjzg2sXP4SXs/JcXArfCk45WYlPBN5eKImTo7H001Y3
EioEhMNkZfXqPG1THUQxDT1zM/TOSzSneEIr6TbG4giTK5emv7GZQQUuyDTSaacUyHdzbbZ2uk5Y
S4INa51pP5Gch6kqrtQyGfwYGfGmc7DkK/B9kg2Lz2ww7AeB3nHUzUDv0/gGzvchFxQYZZ+zavVQ
LaeTau1pE6NDMcEcVRvCxBzfmnQBj7nKpFG8HcmnfqprfLXcxp2DvqGeGhbzunCr5TZNUg3b+0UN
xF1sj92V4hJNrTq0wasq8w5VTtmLwjypUrqTlkKTmwIXKsh0Y1U3nuZKpjPNKU/FmkU3KYvMguVG
1Fe/S8v5HZLtsm/a6tVjAMJQqSzPI0SBhUIgphDBmGkIN9faIMZj1Z9qL6R32YqLgKBm66mxx9P0
eSz0h0LBrLYs4hdvadLt1GUmOby4PtlG1+6W8TPMp5uuDW/zNIN/r2bq3hzQkydDbQMIFIesT8wz
9OGN1ajeDUQlVG0UgmOvE2dnai9hhUqnK8ECwyykoZLsWhsUOrRYBTZKtTO9Qd1Xo3XB8GXnNtE+
9dzTUMGlx41LelFAqIalGO21zC1IfmhsskPBCiLLe6yt0to0EqnByAK9GJlZy1i+VWp2j1fkkYIU
OQKm3Ljgw1JVGCBFh1ZwIV70CCABONqcYBXgpGbT6VtkXIJCW7COnkS6R4Mf6FH5ARLM7DHdw+Qv
3RnWf4k0PbWmtxhGs58TMQPxAa6oinihj460dbVDh32LCgcWH6oh23ae9ovV+ZMntkhuH9vcrU5O
XvC9NOfdnNIfpjtDeiI0wG+s6p1aGKRxzEqgRlqoIJAE1ET6pajmTGLf4VlNA2zhsq2e2ZPvkKGE
z5j5Q62T34uO1FHHDoEmk7kbIUZ1pl/kOf5TSzeQ0gIvaSyi9wH32GNGQBKrDMjh8yvNqQMT2X7W
u2AEwmE5EXn3DubihvLbWmL1XkzWx5Dgw5OV0SEtxS8EfuAd+Rzzg+p3AqZWHg/G9rlKXZzD+dSb
3gUrVAEMpt6+hZzkj5WvCfrwisOqt8nS82COmDukVUUn8iPToFiZJlivjX1BoxtvZgoPZ2BR5leQ
RjR8mB2MManNkG43UK7H8h6TyWFvL4O9Z6n/HPe0yGzc0Ccu6BgwpVbNH1CG/bjtWFyiiyShc6Nu
x2q88J2qEV1V4t6nXHGd615ZiU4fxEk3ujWQ0eVJUeTQ4yw3tns9MwLFVY5D7tyZpE+ZERGETZ8e
JhN4dhIS02+TDS5cH/owphvw5tsGsep2zpPHSImHgJyLS+SlrGBKTQ8KqFygipBeCLn9hOVDPEVO
9HGvEuOrbQ2lTSngzDcoWHg0te0x/NHY0xhvJqSLZtr7BnzkQzJBUQVe+IQ1Ag0jn8JzdE+EB221
sFEeTJ3GrfMrL2E7F2lqkqKWc+nAPakiM96SsJT5HkZ5RZjjGgrVYPKi17UhxxzAaW4iIKiG1vKT
xfkx4qg0TZCxuSjHYx1JUDg0LqmL+3TRtCIwOEGNYbpEOnjHXHvULUuFmwnF0KZYyG21B6i6uplM
ODBNbyMq9EC1wCEV56eZXFqrBfghsjDKELA4dRlUIi92bQy1m38NN7F8V/TpDVrPfDdnRDUioGyD
AmPqgyvdLITqHdOyPcVcKqyuMVhuJyW5IuMVB/8sPGQ5Lfj8VzU5xP+N2DtG7q2OemqDd5kaeJlO
Tk7uEBLaD1sFr59zP0b3elcp6GqVAdGKDgARDLVymVVoygaesH4CtzyqNfvkFJiWz7bIod1xZiCP
KUJxIbRI3y4q3AAXTzog41TZdzMAvYcXh1bH2K7HxCFhMBrtuqZ4Dq1SZTIDrI9FgpfdCMY92DaS
YHLNSMwhiLrNdzp05PdJy/UDNSVTrOqqW68rb4ap/pEkjitlJdcTmN12EtMrJHX1OPWvSlcKwrRU
GV2twDumZUb30fUtDaP2JLtpI8gYDAYMyoiyZNrK3qIr6AubEc/bVO2U7dO5RYncouDIDevZJVS0
YbWzbYZWCVKrYGVgQYdKQ8zFEPHTgid7GJbqfsyzKIB7BFsjyt4xK3lKqxYBh3tAm8daHdMNpKLb
wYAfBun/QMafiSIY+zt7OLhzP0Eoam7KYcm3lneKDNqXphQ308mPejs5ha5xaEs20ByBs0ZEh5r3
PNjxU+K5u8giycX29qppGBu3Hq7aNOGj9hH/LPpKfNqtFrkn0vyQWXUgyd0eyG9nBhq2Y/MMD78K
7NALg3rhgfUCIRHLZG0T6qcymwmEJfyo4zMqDCT0sxPlkAywvpWuvbCWAWMJ57u5sN+iJoRuMY3H
JdG8swVePKH2ZGkD9k+/GkgvJ8+ljy9hal8lkHiv6NdghIRLE16zwZg0RK4ERNydy9BBklCbn55B
cqg27zCPEE9x057qqGLMBTifRq+iae1BwlPiGwgK+UU7CxmaUlgTXqEL5mlJbx9dqiaXPOcg6QHa
l/C3170UeKb5rVWBuI1kNWNyGU55cdQwQ9kq0I+smx5b8iDTmjfSJlgjQTHTRohbZBIQNNHWy6bD
2iXrswRxcxWMYd8ytpg/Wy7EIFf710GphD/n9R6thh0sr47avc2VWUACc28rqrdzXsyC3qEZna3M
eyODEcYMzCmu3OwxVRSPRSSzdh+FUA5U1Tul/IBOaJJHGYkwMAoaK1jR7GOTCF5tkvkdj1gwxDu1
+K03hEams4W7hTiGY/5uZqgHBZ2EDbY4KuMRg5VIRHpw1IVoOe9Op5MCX49KMDHnlzkxGqhd3bQp
cfRBdS0w+FNJLucKo0vU6RAmFE6PXgt9BAYZ5hQaJnvNdFyIpdqmXQyeW4VH1wGShUxHzeQxdlEF
9pvBPU4G/3o2k3ZCJFG8GeArekPSX9VigXlqaUXQEqIQRCHYnkeoa2HUA6am8XuexaOfVe2OzItr
5qVp61TGHERAOJyRnKBo4l4kN2vpHwfcgug4jeold9AypM5uIH4UIwX91XKamhxRUj5dQZK8rLky
vP/n0eWnTgVnbXgSSlrDIIDdS8+W1NOrGmTjCK8r2cwqEStLLF0d43KjaTTHUsuAfYfTKbSjrRLG
N94IbdboZj5So94veX3AoPI+hrHnWwvQYypoV/MntILWrma8kIA84yBB7khahjA3DbqlGol/UNCc
YCT+4ZB31p70PsIB+DP9YrK9LdHJ+dEm5yJbXnNql/0AcBToUztcHAyMtKL52YdRE7Rl9DNZ+q0+
0JcC8Sj3E1HvGJ9PiP8j2IQsOYgkHz41QScuIup06xgMyvOIIMpsYlm2mZSblJqhOf0YqtG4Hj/J
+HqfY3vXVMal0PH9SHLyl+LeeCXV+9BnuGya0O0I4EFTOaFGaiRdv/J8MATRpvVOjMRN6LCDWAz1
akDg0L3TTGhWijbdGQ7W5GJ6zIa6D6a6gWHXmeW2nVx48qKBrqbCcSDz4F5UDO+Wkj7gDU7ccocp
CQ6LzQ5T4/dEVW9KihU5G8Jq9fwk94ARbBTB5dH55TrRFqKWtkG0w3XSouEf1aOdD+eq+LXEngKt
j94DmoYzK1eV3OIjdumQEUgGTSrxQa30RqVXTi78zMrstzjDBVamwgmce7Ht4AraNOM2FTSFTWdX
hAwrAOy63Wzx5qx2nNZhgfGEyrIlcMisiPBRJIrQvvRhhavoGH4s9ljtZuac3imNbYnZkw+lAB27
EmhhXm2MXQYrE0KgUfhzHFN85d2NCc/WWgaXIQ7qAXSwc8YFeGwN/SbGz8CP0u7FjWOYlEP6VgjY
0KlSXwxUuZuisYcNUA80vX48p0yMd/2cXpTY64+YHnN6uCPZDWNC83Qhe8v4RHTwgCM+RiLaxYU/
uhk8OhS4d23zTL2JxE5NnG5vhuKqtGuWMa2BuA2CxoBmFXvoo5Jhw+M2xnNEd3/T9GO1t7Hk3zCH
LqzCgHnOtn5DahNToaqfjHKykeqR5YjSLogs5QO/HoivxLYLulYiK2pasiLamWEI0CSIqFV+piMw
EVhAtAkrZjjLoCZhsaOB6sfxTlejk7ntWMx3cwyvsAIPa+j7UNQyn8souZhCDHZ8FrgEEm2aMjNY
rYJkM51+Yph6DWlpl2qxt6+yevKR3/7AOOhFU8PuwXNITy+x2EhrSPOe6afRk1Pyz2UwTncRS/Zy
Zm3S3Js1q3lvGRYG/tAmxo1Wmlq/axnCCzvJvJ0tqLJSwiVSszf9vMoePWeAYey1h6o3H+kCooZu
5x0InNmrj2lqbMREUFvTt9Uu1uIzLv+YuhQLRnZu80zyOkT2uau3UWL9VIT1VKfk4wn91bMKWEBp
y7xHGWVogRVrJYLENAnQoc27JrODIcdgJIsgQgi8pGIL57UMovxQ/egERoNVog47fXwbk7g6VwwF
Sem6+zTWHzCL8TGjo3VV7AdVT7YJhqmUCLcqfVpI5OT/QhCfrA4TDmi3yAI/yih+SV1ykjBcvSwk
km6YLyft01Pat4jYZrdTd2YLNdUFednoYtzqBR2nUOuRStsz7H2uYdTfzCGZRmQEGCiWdRsgiPAY
idsyexvpllzpo0DfSTioo46/+vJTHz0vqFA/gj33fohIGLrtSHSxQoPJhmq7hOMQLPD7Szib2yJK
aatV18SXh3ehMm5iwsxOmW4Qd6spG6V3L2oybVm9KdtC0blCXfc+J3HxgJ+XX9B7BR9QWZ7O/QiT
xw4q4qE6E8523INRCZKvHFd91McG7YyxvBTOrlKyEP46g0sVapes6PRDR8Vjp7hiD6PCPBqhNG3d
+hrD64wJlXWTkZcXzVLMfefiN9ZO6jMkhqfW4Eqzu2e7cZcduquPsYq4AfrNbDbYtlI59KKLUZ7S
ZtejS1EXj4PKEJV4oBZDz7VZpA/w1EeY1sAyfppHDzl8NdZi86VrgIa6eh45nVT9vlyS10yH96LF
tNLScnxfrP0o0vqI0uvVNib/gmvsQ7LEj4tBWLUuGMASfHlXgqXo+a+/dtfjtPiV9S4pY5jlHxpl
gdhDV2PdaLa7t7nm9uvRyrprIAruCWW61RE1zoWjHsO49OjmYPYX9urNAJGai6Q/isLEwUtyPa3Z
xVhu3R1zV8atUnVpCSNZ1h++6J4tOug8oosaw/G+i+GCzdAGSgOeS6zZ7TbS41vh6M+9oLlQu0N5
IF2K1TGNS5LgrI9RubVjq/855vWxIXRvMwirPGNJYMOqslsgjhGSMdA/nwylgtLk/J5R+4FfzZHI
MwALC+adq1lbfulyqxV4xWl6diMvV7yUMpS1D6pD71Olg2CEzkUZ8QRkPdsHSVRDu+4BgbSEJZ16
MEQ334e0PChOcLrIu3uclT4YivBrMuwLNEBka/mbPY7XVaSMQaWgy8mia905t4n5NJLFtl8SmgIV
TJ+i5tSu3WIbe/riq+pbojG0Fz0yqTQH2p9d/T7HdTZASfGD6eGsqTSjUpo3RYou1bWsq7AuqeiU
zNy3teYFTu5eZ539A0+d19or7psaghUF4kdPhBbJG+ekghhn2lq/p8WEsH3IdU56GSte41NPqcdJ
q972XnvRZjRaToVWzuUS0kuthiclrp1ZNQ5WXj4sypaS7G6wlGxfdZ0CzDq8Frh6OkZISFhREMsI
fSVPZH/W2LVl7GdrvgSxtOE+yrMzcMK1aaBHm5Vmt5JDR89Au9CjRYc1+xeVV1/pvZKyu1JH10Mr
Rv+roF6DWAEdFI7hQIai8rGmcmJkdCM4lfbrUdgUT6Jwf9L97v1G5CJYcjLk1ovDltRyE7NaBhmZ
RtLbJ3w/jVNHu6atYbxgCJiPbmBMzashO5rj4kFXpYas8dFYZsj6NiOVZB0rE5yJhDhBsBKYvOtH
he9B0owzxu4+iQzcNbM3VB13bUrJv3LH102RRXjYfB9r/FFqasfH9SOum7lEpfb1kQn7NYHTjxUr
o85IvV0ToYqDLJ56GQzvYYJo1obtJRLw5ciGI+iE1WZz7NyX9WI0HBAtHWX7SqtfXx3XwX++unxv
I0sASCO36M8Nb5IrZYF/B9/Ycnr0FuvvsB6XsUcShz7fW0b/0xv0cx8Dn4yCf9fq230YN6hRUGXj
/rOYlFOsx1DJ84lYjNGhNr3uOCZZt1dk8sn6SddRZD2sWoM0VrluaiW1Y/3orZG/NsxWTDF02T0k
CT0asQP9lu5QhtXWdRh+456uYaj3d50Izd1kpXjsfbGCV4Kw4uH90ZTePZ0KeOqzeSD/bthTgzEm
FJ5XH4iSBZaysHYoJmVvYKo4orJRz2oSmgQ3EXk8TPEIp0CSuSNSNroWS8xijfHBdp6EHUlExkuL
tUyOvVGv4YThyMYwYj6/UoRO19i0VR9wca4PssJYx99MNpq9Ulx38/oXYpyIpRTVqJRjrATpb4ej
9YxTE+VzIRN1O5fkgICsADDTXYUEKS+Vf210Gy0EdTpZpjI7qK+Jz9ykUgjg8WTCqYUT1JJyUCU0
NUtR0hPtEf65ydbMqmM9NzErDOt3IXu4RW5duyAFOxJ7h9O6MbB92lodl7wjeQkGXErOeWNy/NRr
wY1CAnWcnNEGpjmxpmjiyhKHxjzElThNznge1gHiDP0r/3a9Imt5Pq97cUIEUEcEEM6LGXQyyRv4
FgQs8tT46O2eWVaTbeBIhvv29pNapt1x/R90qWz4+kdAc1xd+VAGi6WgnfxsRizWWOrBSjM79IhR
2u4JqHwiXs8JrKS4mRXXuKhy0yQxcjN93gkRP6sWS7qJwJev+7RW2VupjXvVVFlXuWQPLYq6daFH
BIRDmVe2C9KV41+2PgC3THFGc0KSA/dpxXgl7PBzNDvGjEYh/Gyc92o2kK8wwsaCBtbChORC27R1
WWC/bxyG3BMHARqqkdTFABVa8aWxwCCsqfe2Iw4cV1NFXmc+PIAtgOC2FEm6/NAqOahBrSwDNsuq
fomlHaWCJbevmMtPb+6ZHo3+qnPM8yDKQ7ZAPkZCSL6UVl7C+bPqtRh3GAGGBOCGL8ucHZM2pWlu
q7u0Y/U8jrOJ0bDQtQtDpn4Z2t4hmpCGgpnlV3HWLIe+UbCaGPJdxxILnanyo8FwV/QpKGdVnN2w
dLHKaUMECpOFcQRpsNpUvEGoxkhOzV/7Zhm3MLrh5Y3uR9IWt0VWgTqIId33DTW2epW4BNHFdnJF
rGl9xsqaH5N4wcDWRMryBCtXH0egBMaQUZy/N85E7qfhLlpQYqMzOPYudr07gFsVD8S5yc8ESkBP
XjpqkGjw+4SpDueXwJphbbgCAsK6Z6b6VtHI0VTVvDgbi5t/bRwXkNOzKM565/c0O0kAM2KbeBXJ
F3NEdhyxMad1j8QR/Wvv+45Y1DqMmVKHiQbuvN6hxibVX00C2Pfj1ldZH2xqybMAX981KvqswdTt
k16lcLTXXc/RlMNsxkjMSXppVX+99XvTjpXz9aSylR5MFrE32mBQok0OtKNORRUjZxJwctg2qnua
VB1DmEI9tOGMbG5htOHkRGsNCbvtfgKuQOseoLsU494bw/hcz1wxXm1smQr4XxgeI0M5qUycx5pR
dZwZNgvFxDk1R8nnRNl41ma0Hek4BaKgmNRCcnB0xrVOyaqdxSiwMSztw4pVLm/xIulxoCt+ZXev
RoWszHC7XV+Jx4RwPmBa72XMXMniQIvKVQXc2l8T3vQrrxFpIUCOfWMkRCNqt6RF2iuGeTKy/E0b
L+k8gmOApA02TDPcPz8mFYNUg58sb8WH59DzdhFuTsZj6r2aM8B4YiHf78z5iSkboYXX6f48gnRV
GIq5NL5cOwU56VhnF3BaKnPfxMljrOZIfTvXwgcG+WdVvOQi3YWGDvJo9EyyjHgWPF8hiFXpLOC2
Mr11RXwK81h22OLHoXhLUB8zrt0Ys1IRHVjghaCoQV2EGKLKi71CT5FvGQfro1ZOoEMNxcIS+1qK
cqF1yvraBdbWSIqESjxIjnJ3lrCsrPqRP346Sk3zyznYTXoLl8UKdIepdMm7n8wM487Vb3JlOtHH
v52qaT+m8Wsz02Pz8seOxiknFu0sghnH8rF1pOI3ySKY+ZwBjJR7z5tgXEZT4xs4xi282AC6iJsh
vxHBuaKuQIwxEEUnBfsUqiRgPy60hFIv9XxdZDqN/UfRJTg0GDifMwByBYdoUrmA9QZPcXUhtyYM
f3QaMCUJSljVHScX9+Iiea/pBDhFvEPUdZ1XdHOUW0WvTyF9EtvL75DBdz0RVV1YXkM122gIUuLJ
+zU45TV297QUhuQd4sZWOhPXxsCMdgfPOvMzYWy9qsQ3VTPOiteSOBRtihjaZY/HHZiBO6BHVYMq
VTamh6+jqV8BBEJwc9XLGA77fqT8NNQtXYgr4HNTn67zT0UfDongX7UQtdRE65Y54ZnRWejRc2tr
D5p9FZLt1BrXWYExIfjfwzQCrtFAPjaTl55nxZ4Cy0a4vQyGduZq187r3rrpjYhUdpextIjTt3rR
SjhHFJeZueBqpxcvugWvKsWbC6Q/jumsxxvcJccNPYeGa5wYYVekd31z8FyqN7KH25NactnbLdpw
Qos4FgJDC+jJjBt6BxF06idfspv70WxYwzHyjlFm/IipPeCazjpLIfpwcp0JVsGfiRdBe2rlRo9H
YCmIuFydiPTxdL/u0U+u7EX4vy0aTtaxiV1KMRDl2rpxHOdOFEu7qzug400iizn44fXii+mnvaip
nxcsYhy54sBe6OCGzryP61DSCapNTkgqhY+8c7pJRZF/pTFqcvVCKAAVWqEOnQ+tG9v6JoV6kuBC
nnKtlLE+I1zFrtYhMmuTaYTQKrbKH0+DbgPLAacjJGYMwfClY5iS4GBJgs+yWtLRhcYZyU3Bkuek
vq2Uzm5BMVzyTUpFTnnrg9qChkGME1Gs43gpYjwtWawh5lt3p1QmzbVbTcY+Cjd60VdlZJGg0wIs
lV/qq3qkGWT2sDKU3DH68xRR7Ol9ARQvJXwYKDbMGhXrme/jUkNlM0bd3utGqTr519uTyN2eaOzR
6WZskY6YRWa6vt1Af18TCtfb1r11o+jVVcWlT33kTUhre+cwOfE2zJcfholNNK30Z2tAHMdcoAHB
ATJVpUOTrsI7vez7VxXuMYxj2Syk/LV7wpaBAlHFOeit5sSiCYRpxmndRAsXbKRMCG5w5l43FpJZ
N1TSQ7d+Q7FUZZBT8oAEpAgLIgUYS0uTHcmuTzlpkgjUcyzlMepug7pVGaf7AemxrLVZd7LcSNDw
ilW2/E00Hjvv4X/Iems6z39B1jNMW8d+6d+z9Z669/hPpt5fT/iLqqep3j9UaHcurkwUiob0a/or
1Yem1T9gfOkw+1T606qJkdQ/XZ50+Hi6bbu2KvnFmgm/TuC/EP/v/2U4BP6oklunOZbjarr136Lq
Wa50cfojM4t0L+iAqkHwkGHqnv33pK+qIUG8IrLlYmtKTJtZwggrA/uPXXtds9M+RKW77v79AWa+
N5Cv9jtUZyhTKme5TWLL3Qiv6jAQZ6yyR1rplTVSPJm0YKQGbVZuY0cbsThwr9pWYS0fmi5V7/I5
VSg3yhnbAbxYmKCnLN1VrWLLJQbGJFOE8K3V533qRNfFArd3jFOM9JbXmHpjgzFccqhNluwZk79e
9PSpIJX5nomfEX7bWVD0aKUh72G2sn4TsqXL6mbdVbTKXR7WXbNY6FK5SzUGQ8jaLoZ1/tcTEinj
//op/niZ9Vl//Erro9YbsezaJ2LR9hAFB0iAcijUMtpAr+suJs75zjTjx3WMXG9aN3ig4mEgF+H/
2W3wnv45V/wxbZjKwLJmfeb6pPXp34frbd9vQ/Ylr7Ee/z+7//93//6A616U1NZxTtrpyPhcn1SX
Nfa6N8jDde/7Dkxl/7rt+3GRJQOV//aU77vXp6yHTIIY5SZ4T/5nD9YsewG5lm/6xyt+3bo+3Yqw
V9+su4kD1bKJvz7s3z7T9/utr/W3t1oPyQsUyKBN+jn/+j41joVMhvI4Dl3dL2solPUs05nLdZus
hQL9CQoHuZtLaMEuGpwE2mq/3vT1wFLe8f2Qr9dYH/31IHn39+Efd2dY/dJJAHYhFl7uro/628ut
h//+7vUtxu9PGUlkJib/d6TkLptNKm0cMvn510c2a3CKB1cwaDtU3l/H+JX99aD14evhosTpabxf
n7re8P1KRKtTxqzHCBHL07r3/cxyDWD5fo4rtUY9BSgeAcqNUeOT0WmkzW+s790+hMlVaIhN1vsn
aJdBbXnghwqyejhLiPB6lBWjogxBZt4VlmWxfqGeRAAgTmUirpwZUw6nU+YDCjq/XmQgsyszub92
tbV5wa+JVFoCkNa6u94ad87ZTKN4vx6tm/WJ6+O+D/94yfXG9e71gd/PW28LdZpjVVrGgLXgAVA6
qp8gClAnw/a8SOBKxSVrY1u4joZ59/aNBRtiYlBH1cPWlroaGd/pVyhTqMIAVkcvmU4mAvxDCdU4
m5vrxWweKwxhAjBeSlyvmIqTbV21hZiPX8Yw8nuve9+b1amjJCtChgnQQJG/x9IicJaVKgN7a7wg
YIWQ62j2IW4bsOx4nFgJsYED2+ySRXtMikmKr6RpSjiEj6jK70QS9v6KbrIEg4Q1Eui5HhZ0T82O
b6EPfYpfU4bnAhUnpaqrVWQMANV/I4FO23j7yOt3HcpD3POeLWN4N9xe2xWCbJ6k7OuzJ1q4jF7H
DKEa4Q7h4EOYU0vWvXpopD7Hg6YDAgsMu+4Jt8W8AQh5BUrdpI3RxwqJI4GRrq0wUUugdN39vjEZ
WEhDxditkOK6+cZ8v29rZ+xA4c5ff6HM69UE/xpWsXb0yG3HzJkUSUKyb2hpKnu7JcZGATCk41wI
zYfYSHdDJfmj7W91bxi/TkRD/nPfp9+6t97W5C3cq8HEr8hRzwrl9x7lOMKkGSGata6vvo/XvUbv
J97Ma+cDToQwcofplNXQkkFuYX6WZZxuk/U4drlrakL+lRFvrNJ0ACnwQm3QvpcLJN8ReynsLqbT
127HAq8X+jFelh2cEfOEZWOziWoVSStGCq5sJ2aV5n5tmv5ojqwZbKmG6lqB27mx0A53SymXlauw
aTEEivodZNF4QhDr13Tepg3hINp8BxoyP6iIqeKjeJje3Jg0a5z1EKP55BYclM8q3kdGsKoD4WP5
2S8carPbZNjX0StS1XoKWpVu8uv2w6iv4TSY4oD5rBpvB7xO8LRKAH+2VhT7s3MoXXiw15F6SwZE
Y/7qw/ehkC+dtr7h+VAA8inonscYWsVWjd8L4wpGUJmzuDn37iEn8htughfY1Ws8H4vlt65jcSDj
1k7JuLMigk19VcFcGe6qP7jDbjSfbNndOBrGeYhenN92fZytJ7KQq37baoc2vVT2c4z/e34VxmDb
G5wPzOyqjC9kQNTqwW0Rnm1JdTWJh142S98FNTp5fk5pZ8uAA9k6Ty5IlXrvqACKLr7yOdEvdHRs
k/vXlrTghSYAPcYb2jdFucNjUOmvZve+zPdj/1JgV9NHt3X3yx727ck9O4RzkIw97K0EQp6P0VmZ
HyH1YIdzQGDX4Sqf3QMrQdAI1euIFRYM0IK4koPxPqIXLuGqIFfIjnp2VQgyU/1KvUYlLHBb4fc1
HhMDKH1T3GK+hLekgNNZbbpPPffV1/bZVUAhD8YncJJGvXajXQoRKDm2UVs7Rh6Ck/weQG14Ts/k
4Iw3EYSNp+6SBFBuIuL8wl1Fd6KDxH+cjH2N50u6sdrfeLYt+TmqLkA3WnKowh2mAa7+M8U5x2GY
JJR4uVK9O4jCJIe77T5eTq1zm/XnNDkNC9eFITnTmzT7hDBriguubcu59uTvLTUhiB74bsDfnyU9
FCtgDFM4TacYMqePIzF28+awX+qz9ck1a1q/YtDtKWh0jBhO2mfV3pXZEZDCkCGzPr+T0qSET504
O4HlGvcoGRUF3QUf7hIv1r3h52ZBZZxAtnZz5yu0MD204Xiy4XLnw7fHyV3tDqRFq1f1vUWf13z0
wDPUA4CxOBa480sl+M6pzuTZ0edouysHEQh0bHgScJzMqwWDmO3/Ze88tiS3tTX9Lj1u3kVvBj3o
8N6kz5pwZVaV6L3n0/dHhI6ilKeObve8lyQIAEFGZEQQAPf+Tf+tf/bRANsooJ2MK8DIDvJI2x6M
ejWEq37Nn+mBOjLiTUNsZ0SIYqb8DL+ZEm+1RwcD9OiiUx86tOvNFeAOaaFL73J6DKxz8GaQ8x/X
ZrtTTHbg8+Td0XYVt4K3TpRLjguNHDyMZLhGqKHctWW4lfFz8vyFoq8AJVoD4ZxF1+FxsGixRFFm
ZbSjTpAfaZGGDLF0CMvPOllHHnwg5amxoS0vyHckDnTZufkDgQfn2a7nxlI7QXUgeIneIbrOLhh0
dzkxMN7heZsWsGkEq1foi/BYlL1JKK4wceYzzVzIpDmSWSWB/ZnjlMNnfuLHbB2dk7ZHjmSTVUsJ
EUjmzWYGpGFGNsQDE060N14grq1lSJs+8+AEQ5NMx5sBurDZWPGy3jQP6g9XW0blhrdmIaTi6ij2
nMp8zXtyK8BABxXLOG3mzL3n/BWHQz1Ya84+Bge1xEM9Ux9TpCDRa2UqVrpDixiDvPI/m+A0OosG
WYqPyeKhIBMwYIsanFqkwohsh/PgOX1NjrCEz6CulvUIrnM1WhiBfdO0s+8umgxaJILYeFKAwynW
MOwVyO76sYS9gExQ/gwGvbCXlrQnytpCeSBpcCWVrOgbSSYPhnfspr44r6BjnO/Zi7WP9U2/QZLh
EVGQXN961xEFmBk0iv7VIdNOQi1ddMDLwYdwLwNVf5O1HbraQaoCx9tUMWvd3EX7D0wzHgvsgrn7
Drn0BC+rGZ/0cTcM146H0urDmfQsWBgQPSPbwJeMDOLMwCOonA/oHWSPT43/NCCPh8pBXZM43jXx
0sK7qHn0wj9QTW11Hh9w1gr8VyJ2s7Y+qt659dEHoiGvtBbu1jq2H+QRbOwmcg9mv2mZWYJdLuNE
CeP9oEh7xNj5hBC+KO0Z7G0oFSlUOHQQUBnBc4Q6qM0f9gfv8uy/wdHi6tGeBxpfIwA2AxLqP6GT
sO6gSgGFAaYFeBLzRlCC63ihFcsC1tynYs2ytV+uwcE84SVizkkhzaVZuELFslx8hw+bv+bDwrxE
y3KrXzWEo1YwcPbDBVCP9s3d1LDZjbkF029mLSNycz9ypoMX7ykk+/ZonTo4Z7OUHDk5mNceTRt3
g3Kn96xf7B/5xjt6x5/la0Nm8xTWMxDvpTuHXQua6pmGtJTm6O4+VAsIfxsUUWbwb+aEfVfGw/fZ
T8Tmv1crc7H1kYO9aKd0o14GJgU2AM86qhxYp7yGryhqKsmsfDUeMHXSrBly7TgpuU/Ic/J/P8Yn
CtTMqmq3KK/jzARV6eJayxYfm2CFsnFdzQ13DsUZEJ2HFN6CVLSVoXW38rrlNuYX5wOgn2ffqnV+
DkgFgDFae9UDj0v4EbkjWM3VsAx28AXmpDShHZQ6UOzTuNMAHSuLT2cGk3hDTrFRV8rrVm8W3TcX
8PRhWHobK5vhIfZdflFIUYJZ//C4DZJddjU2yVV+9nbR0QlZEmbgYt3wRFY5e87WIe9qHVztdzxn
Oaa8JtGywIXj0+JdL2HfAL7ys20250kLqDolfcGM8PkVLT8DvQY+9leZO4wwEU9Pz8qTigryo/pS
ndJFumovxqEHJnGJ9uZcg2MxWzXOXOdDmxsH7VCd2gt8pvU3CerNYTwUJw1o39zbSDQdf3nk9kY2
B4z+eADNVT7VLmvGbDWyQRjSR0bguDXjSeeA+v87Op3gCj/wy9q5u2/VB8SbE2mMbGav2X0ciP4e
fLybVxgAzaM5al0LDClnJHuOYANnDFlkx3iFLfY8vNRb057nT9Epf5Legod+0XyET84sfLJm8h/F
S7fMt8YMX6BoVr97ryasx4XzhLutaTEFLCiTelYulBWrxiszGT8dPmHoaGC62CDCycBGAmTUZXwo
D7Y/z7eo/G6wvD0YT/kCbbN5unYu6RxHhXdi1yhJgShEgekdvYk59JI5M5SMQs/MfJe0Dck8Fpf3
hL9q7a3ZlGzjPT+Hl/CpPnR/RCd73R6Kj5hdD5GvN/mPt+SEwNLS/cN/T38kG5lPgjnG2Bv75uhI
8xGO/WP62BxJMa+ab/JzcAVkD7qJnxU3VTB7kn+mCwbK/Xx4VsDOzp6cz+YbiUx9Ge2La7KxP/Tn
8n04MREyQeof5Xv4XZ93J6yP+8doH+3VZ+TELsVVf0YYa86HulaPlHNUs3iBzzyaM/usqjnYUfIe
B3KK82znv00/uo302qfT9AbUkhmu+AaGuznCEKCznyVX3HvOLIm74ie/1ewZ34/tuA9X1TOqMswx
9Sv+pNmR1Sn6KX739SsGVP6Mf3vuokW/R9FND1EXAoi+AwcTZCg1zVBm434OfgKlrl85xs2EfJKp
7G2eUfho8A1lweJjQtuENeNz/AwfgfeiguoS929XiowW4dqQZ7XNbSJ9wrZQmEaNVY/dOLduejF3
3qbf9nwhw6n/Ub4DjQSvh3vFLH3q2JJ/B2cK6uBFOo8rZeVtYDw1obKpypn80mlv0VreettgC3CW
xD6iLEttJx21Y50FS+sh+TmwtUN6y/mBSFZBkhGysNNfold0ZFFb9K/DA4I35/HQDFdkBvdsKYw+
4l6R37M5TK+Ne/kZXMFrkoiDBaaMC7TbvV14Dq7jay8mQDFLuOxuWYgAhj9nPz14JjP+cuOz4cRi
BnmPZEfAMvjZHU0mgpd6my76rcKj2kd9hoT7idSdJM27Byea2x/Uynf/zTi0ZwiuvOvx4IXz6oHk
GSLFfO/to/UqP5dnJFiicZ1cp/3BN+Wz+MZbBEwU4Lr8sx0O4ysLYvs58jUCc0mnyZiJjS1Cd6yY
lgB9ztRyNuyG5We7YYfHs+aDdkLfewZece7PUWI9M5eyTH4DCQMsp3qOSUHP4nN35HONNmjuLqV9
AwHrrO6Qjp2xBZor3+QtTmHmwVnaMMVnyCKiAbMsFummZ7ox185ZXsunbIPVjvHkvZJtXAzEq8gW
c/N6m0+ke5bGGr1Nd9NfzUM7w3FpHp55332xVJgkce5Z8TT2WrDifFo/xve6mxs/lHfjjBz7Ilw5
p/Q135vbeu9Xc+dBDZedtYRKzpKmXtgOEofhR/uMWh7Tc7nt5uVC2iuP9rpYs0PlyusLNI0H9hQd
Muj89d4Oxsca6M5P0lfjJtlU82KubMJV+Bhco6uxT1fdw6pEfHFiF3G39tJCfUbjpLpyz7ovxBb5
AvWfkIBSPBtfho/hI7+UT9FDcqoPKbMglltn/8l6VM7ot41bd2euk5N9lZfhInz/JIn70O9bbmdt
M/0DEsHv8L6cmy/qR3zBLQXsRBdvCjRNwDK9TRg4eB1soeZSMHuz/SMrjfxSuVhprdgX78DmL4O1
Q3h3y/PCNVwpJ7aZ/GpVFApmSPtB0u+2/RO8h60zLtJwpdrL0fopQ9S2vWtkDnyLyHZZT/UTIHiP
HPYMreP0KXtwXnkTn1gXzBroAoDGpmhry8bKVCENzWKej0TYTZoCkUKtWRS3vgpSuA1ySASdBLBV
1O5ytbdolK00q6wLrzyFEMYV2r2iEJGoe1PUPGhbQMnw2xahKPF+AAnu0N7KEcZSHiMUkra+16GU
3+VbLe/mSl2hrNmxF2zRGZW+IQntK2O7IqWyLFoEuAcZL0ubu7pDbDqQuo1iRQiQyh40w8Jfl7HH
A/BU8OhiAj7aCsSeAKmKWlVp5WZE+V2gSCtwJpPI2pRXKEmb36qREAyasvhmXGXb1IcXFNhEMO1n
zy6T5Qg1ZIXswQOa2/ivpxoPvCiWNbtBKy6lTmwwMIk4KFMXtOl25/sK4nFD9KnUJtGXSfjVZ0ed
9x4Jqr6fNuUJgo0x0pom26BJg5ioFhkBOZStuREFDkCPPFj3Y3ZSJ40ds5DOBGo3pVciiSbxnjQP
MoORvfYtoKQmGpD4n/CKtTWlR0S1gVsF+QOs/i+gXxHXFSFfS2ToOhTKE9dL1nfdaKEq/UVQOpfw
XykhDnvpABFHiEnXhVHu2qkQTVGATMeiuOMJTMRBRZFLUqEuRdV03WuN5CK2V//iBdTqqJLVLwLK
zkd/CXtYgCIT2qOfIsMC9yFqKDgDDJj6ftcU48RpkYRgAQGk4RusEgLd1c9Irn7KiKGSW2UCiBpu
VZl1plbAuNfg6ZwSN9JJp1cAQwZHLneFovXrELvpxN2itYDnd6MxE+lExfMpa4M0HdahUw1w135M
/QjZg/6SychbLt2CKGNSNNClFK05N0WpYPxtFrtRzYtdQVQdCLaJR6Hd4LQ0tcQBR4Z1E0wgh186
xXm3tqjiVO2kVg7Mj5irwYSvlgSRISAQP64MZOQnMgJ10S2KlFzlLp6Ke/N+tKhcIq5tvBbD7v23
q2hNCYbwfsjs0quNiO4qKyxt3soB5qqDbBwDhywo5JABlj2RTbfXTT5egLVw57KdpLfq0lF65BGM
co351vZ+TNS8SafLHkfetzhBM4tKRgKOC4iiQCwN9+8KqlaWtyo2NowXJxG9BsyqiDTiNBwsHSNv
l7r33triBHGquGhoTRh2Ub1f7zZSdN5Pv59zu/zX4b3hpauybB+/nCJesLPgtXclMe37Ze7jvr6z
X9q/fWf3ly6MKF6rQKlup4hL/vLuf/nrblVxpnv/jH95pVtVDLj9gU7DcybMPxxQpk9avJP/+JmI
V7YwTf7zy/vlle9/55c/Rlz2397B/SXGb2OtP5Ome6+mfEY6Tf7jhJMXxZe+L83fDSEHQFzry2UU
kbS6Dxe1+xhx2awweQK7j7kf/l3f15cRl/hy2dsYQEAPNfm2FYSzFEDvlID1kDZdF1W4q6eFvJnW
W3H0S9MSGU4E/9PbQFtkVcXwW1WMz4g1AYZu1r+7hBghivtlbq9yfzf/8bwvb+w/XkaMu7+SuN69
D9V/f/n/sUf/N9gjcEHyP0GP/nf8UUV/t5cTZ/wLe6Q6/4V9nA162tJkHQb1v7BHiqX+l67LgJNU
Q3VA/Th/QY8s5b803WY4WvOGZgCM+At6ZHDIkB2OapqlA2nX/1+gR5rF3/IL8mh6PwiHGbqCnR1v
2/6KPLKtFn2bRtZ/jlX9R9kPCDLjr3Rqm5jwSqmMHwE5mEipQ5zDGpgdvqLBeqrCrWJZ7TorkcYm
f3z1/HZcNk3C+mkY2SPTdXXFYgF2QZw/isJr0JJp4sRY+96QP3pFrh8bw77gzBdOhEdCASA2MFmY
zuCmG3aNjhnvOOIPgglBvtKCFodPvLFZqI73wspb8jl+7ffg/hCTqLoiWdwPi5oYI2qYgkkH6A33
7lR1X0oraVb6xPGr/EJ5iy3lZBQlCowRwgFK07wPZZ8u2t4wT7EXxbtI1nBehXL+qMvtOCssFbGK
EbpNKmclGgFucdTZYm7czH2+d4l+Udz7YNgsqwIlFNEvBWZ16JqrpGWoFsdF3u/Tqagir9+LJr+0
eOOUyb/12yrqHV2Wx1j3TKNFcWtnfcQxcSEMHLYlOowbS4w3bmelab9NYX7NrJL0XJlV1dXriBXq
+EjByNQTbJwb4nA+mob7aPAQ2vladYMk2eu5FG9JhlkEkVObCEGa9EdRG7uMLJJdVeF+OioO1EWG
nZVR2ys5BPRWRmXxHowu+4+25XHN8ew3wkhe4uTvjptjaYE+quU0/cnvE1SBcBt8V5SAbFepV3s7
bPQX1GvnVpcX79A/0o2lld5KDIMGeUW1QHuwQrP75fQCWg7UQ9AhudXAFGInFhDuLy63Jvh1/WS6
5NQSl6yomcqSSqL1bJoqDqlN3vKLKKRFAa4QZdzMORtTAZZw7zeKDuPuX/2NnyIMr3pX0SWKZhyd
sx5H7SJIuj+v4TuERTOvT3BCC7sDniTkamSjPYxJS1QFEV4Q2H87IIbc+6qAbSJA4GyJiLa1rzSy
xUpVvIpWM4LSmNS1rf3Xti/FHMKSnfxLnFgAbHVtcR+Zlslk49rCe713BjUByAIYAG7ENQEdChi0
6xJ63ClJm/qhyZV6X6bBFdG28EerVKdB9pMPPHN4Ls8d73mokEMJMks9q7lP9q9Xkr0bdvneCrx+
bWROs/fkXOqe/bpxy6WrJhLyA0AE8LRUNjDugsutiFMy5VgU/9I1HZRspLiNyHOW9wNB6wSXH2rf
+3+eOw1MwspdhsB25qGawSqqyceEigPtG0qwKHSV77kxfQLff/UFLiHuUEISpOnrh1KPm4NsS7eT
XIiyWyvA/2HIVAygmzE94HkpGth8oer2S9UfKv0wODnhuJKEjjjSTaeFKroMM913ewRQSOCUleyf
bNy+ZOJzx7Bh3gMB6Z/qqd/wUFxnutVJhgxQiG/jmtH983hSyT+0RNkNrQ9Ns9bRgSvj4QG091S/
FZ2ak9AYrHlRRMqtb7SYHSO3PGRTV+8lKTyTCAWqf51U+4iKfbmoe7tA5rXnwoMY4cl+erFRlB9l
tUGviNatK2qqVdgRYRbNWKnSy6SCeB9778djsFolkoTEPPf0TqiQjXrrHrtQdeZ+byTfbaTrpXj8
lBFFWUhNEh3tIWYAsvFiVfjvBxD6z3Ki8r/sB/50df2bi6v8dZFF80dT4eDzH2au6tdFNgOGntUI
VP00HashXKjLBwznlINqoCCCI6lhroukfpZUBZ1Z7B2RGgzGbI0YjPLQIIAyQGQ8ew2fudIa2VYe
IIqX00HR53sKiRyICbuxC4wj1i3bRC8je5uG4Wc8YoWFrdA6H70PhNGkp7gtemyNU7SraYmia7ex
2SR/NvLgIPtjcKn9jrxpTUxGdpzmIEbmCWp5aYqKnWgiej+rTBLlFmI75zg2pJ02DhLi1nL4OsbF
xfOT8IciI4MQNajdmoG2SoPIWqFKfkh8cDJ5F8qXINQtgk1asHOrVjnytJsvTVdOn1F+J58I9HiN
+B5uB41KYr9LsW9rW/1BaiiAZ0MhgYK5HfpwarYxcGTvIFpimE00YRHnvPRQWfrDbRhiRGiE+PAG
L5ld6WsIlBK0hsB6Niz5bJZe++l6kTLj1zVexqIcYR96uGUmffbpngi3NYgPwLdF8YjtTx2Zp3/+
0aA79WVn5liWoxiWjoCsic+wwh4w//7xEKRe9b/+h/I/rVDtE9QvvR+dJSuLuC2jh9ZTxqtGYi9U
EdQuWqefjXVxMe0hWQ0uCCEt7JMnOU8AcaREszsv7PdaAVRXGnV3z3wi7dmLgmtIJGVRZK27vx8Q
NdEnxonml777uV8O/G7wvY8dJtn53kJAQE2XeaAbx1yPpC2GslCHW729JFJhz31d0t8Gq3l0tE7/
o8QmMq8073vjJwq5IU8zDp0Po9+wKm3XlbINs3Bq+2wRyNROvbeq6DVrA8wJeum34dNA0e+oCExE
gMIPXYhXa4E6xxa5hPzshKDnMPBw3uysPg9K5v4MJJyI2iLfInafzBWnk0+x2gCTCdsKIFNCsyb+
iPIC1T4uzmFuRvCRGCe6BiT2kdsPWeYwA2JpMD77InIOtca9NmaJv6wyhDaR2YiuXkQh57VMH7uC
Us+iq9ZK0dWGb4+0j1WQTqZPjNMl9E0TmySwaIoCTS9p14TD271L79sEgSxtq/GR4wHbqRteJQSo
FmnPEehTxLXMvSh0reig3yiEvqcdwv2AqIm+Cnfk3x9uykid9aovLb6cV8NkJ4FSaR8jypsH0/F+
4uSinHq7MV4sfJo9zQuelNHrHv0hWyJWJz0gmp4dcgf9MKX2lU/T0jeuZ6uv1piQJG4RAus8X35k
cfkuBqgR5FDDqB4dIyi2+qDLq1zSpFcIDWs975RPxyVloalOdzYjOz+w+owLcSBee2m09kY1AQup
kaB0R++I5rd/HEw1qxADAuUE5+7E1th/xO3yEmQ+HEPd9B+VTHI2odViFT0dFEUrlZehVOSjaN1H
FNhaPIqz/rqGGKGmeFuIa9QhuKROTQjk4pqYYoLkoiAmqiERjZ0ElxkZs3u1v4yIbq4t2P3Lwmik
F7fFFozHOHxDfFt6kTFjZqvKaiCOmmUPMNSWHv0olcBgQTidRsFFK9b/3bT191nLklnoDN2BSmMo
jslz7d9nLdeP+gB7sfRnBNr1kqkt+ZzQrcgI+/s2KpFsik5KkJTk8zyMj2tLfbZho+zqUDr4sQ1v
JdB6GXW5OFuJ1c2OYm1XwRnfBW2aObDT8bMbLcL5ZpR2tyDH3wzYf12qp6fxXx+HefuT37oOolmx
mXTtaSX/ZdIdYtRcR7N3f0hdeCwgpLz0wFSa2NbeKi1vtmnn2QtT0/S3UOaJtW0LHih4YH4qsmQ7
YkL+ho5PgDELQETRdJvsR6xV5UWzJelqGd7j7ew8tVZ67QNzna6Nlfu1ko96gDdP9y3oQTl7SV7t
ZQg2OcoBVG/t2vqzFhlFnqyMfKj2ddZIy2xAySzLsrA9o2A2rwzSLGFj8Cb0ZhvZRlsiUhHZ+yC2
rFsR9hWKdKLdITqFaowK0ijBjkSsfrrrLYO6tt9gM1arXs36rZPl5SP30A8xoOTunlmIKjyMY2xt
3Qyf4Qq73vcYd2I9cKIPJBYmD2+mOAif6jPsO3mVVvDE5db8takPIAdDTXpMLN074mvnH0VNFD7R
a/QL7Qbdsb8dCEYv2f3zr9eECPb16+eZV5NZeTQLBffp+C9fv6KhS+f0ofmjBVVunoygwb4Ki9s+
kc/EYIcHzUEzSIPItPDxjlwZU1MciKUa0XNzuA3zqs4lFTclC7t45igkkgGBqPYVyol7jUrfAZuX
wMWy3as+IqOF90i0NjyHiH+cgW2QUwRjIzPE2mY6QwwcPe+VCdvYizNEP+zK6aqiI/V0sJ5cVbTE
GeKqieKDiPnrKv5QavPQgPslxgUwVAq067AbMmBD1Yho36pTW9RE0dm+setM9v/IvlBtJmmVUjOQ
P4zS1T9/C4r6718DgS8diXydeIZG+OzvXwN0WuyuA0OFwY8cXeAW0Tkp4wcHGP/OQj/+LIp2UKJz
GGgg03I0xUSfGCtqZW1py05x2vmXA32Bh3vrD29f+gdsa0559/ilG/nl6Kx6Id7Mg495Mi0xQhSI
Z6LbEGuwU/56W7eahl44WpfS7dXvRyspHTdqjXj8vU/U0sqLjh7PN/f++4tJWNPgNintxUHRH+hg
sH27jNfJ5IsyTpnRsY4cMNWi/bUqBrgQHcmHTWN/qf5ymo++ApqfXy82tWspx7M3l4CMYpN1NOUY
B+WpZiVIQTf9EaOVx6D3HjV4AocCIdqZ3TXIOfj10M7UzLcP4gg6ntjsTs2B+NSqRgx3Fk3kaUfy
u+dKVV5Hp/IeiED1JzSr5JkljfJ7nID/RGVbOYyenT7lsboX/TxMY0xZ2+g7+IHyrpoPA3SZN5Mo
1TZH0GUhRv3mqkpajIt//uGq5r8vH/geqLJtGiprCPPZ33+46J+jrNuqyQ+CHnzDptuDHmiwmo66
coUwarQXrSxUfXnhq4BliLgChpmG/HKkCze9Gxe3rnqQAxllABtEiqNjsv7X4H70nNuYKkc/YIDL
Xftus5Y75i01ataB0tcnZezsK3qd7H9IZjtW6mBzSheOQ9jcGBF6kUgWXtWpyEezRF8cQT3RJ8ZF
NT4ssmk2a9HXxd4eBpK/tcsUvIjSGXtRuxeiz/SR8WOK9mbigKXCbLlVf3feL4eNqBs2SDzuxkml
6cv1vzR/d6miYkkczMXvhjp1ja4Hn9EetSXpkFmpdBC1IKhe2siQ1l/6+2nYvU/DomDmZPq0NSGO
fD//y7hO9/J52ZnG4ssB7DNcRIWmq1Ze2ixs3i0csL86xRVNQmQbhzia3xj6fnIM2hOiCvejs/eq
qKxWUk2/OGj3UYCUqRYYt3H3M4i+XV1XRtXgr4vcTxPX9HXM2R6J7soHm/eylKW6e6lV412bQt9R
b4KxSPUPsw3bOUGEYu0Subz0XrwsTbv4hnH8uIiHkieMprAOfgXfQdJd9OoI1IjHfjP285mE8slj
r3bRxirCepOG/qKLC/esuuMmt638Raoq75zH9XviZsVL6EX5oSmQCxTNJvCtbRIBSLqNTRp1XTZj
uIymwV2Jo+IhCSa52bRB768Py+0gm+M6N6TgscsIaadWbP2QnffQ7tFMLxRSElIwPiBcZ2/bECw+
dgbTit6MDzlmLyhBltJG9BlIF1+GwL6dILoI9jer1C+aheeFI9qBXMn1tKuTZ/5RjGh71LQ7Qlw4
chfd3HQQGkX/FfnQ24zXG+BgLZco0KAUPMozU4pCHL3PjPcDEWuLoRKXvnd14iL3CfX+Svc+MVr5
6/J46G3Fuu2NI+t47UQwraYV/taeVvRBMchpKO7x3nVf/pXf7AbEuPvm4Mvl7ufyEYDHEm1d6fz/
ZrOg/d3lRrdkQ8MdSjE0SwGAYkzJul+3bJLiSRbGEMArNWlvlvg5z/IgajdRYuezW9sJfP9SFfpk
QFlnm1unXdj5sR9hAAAlsoGPaj6qMqO5QMJQWYhT6gjZ7zIbdWybuvBc6HjapOzIF5pkhmfRJwoT
+Up4EzI8kOmAMRVWqXrrFuQXzlL/vMpo0+7nLhYw/cU8XJnTv6SYySxOi9Avm1StjKsSt5Pqu156
WxVy5SHOXZz0ivBnXzqjvDKKKj/cqp7zWueStWNtkL97kvuUsW69KD6SM25vOPvKsaojW3p9kZSZ
usC4z99bjQJEqzLb49hrzpOZqKvAl+03tMPSTWvp5rK3fOet1puP3K3MS5x58dVzvHfC+td//lun
HOjXv1XBP8my2Q7Kyr8JIyhOZKu9KqffzbBHyD7szQcMILDh8k1oQLRkJB/XKIkr81gakKhOzOzq
KXy14miCjvkuVpNy5mLetooKyDmRO7r7fijcvajlWnduUctfixYZTxCAoioKY6gwPhrkXecZaCGS
ltsVUlvua1Bt6xatzLMfgJG0iEI82X7hzRsn12fNpJDpV7bE6xqBd/BMCiKp0l7URN+oq+G2sZDP
nA5+GSbGNlHrQaGYDkvldK0gaE/eEBTPbDuNFSpk6WrEwfalHhACRX2gAjdHE/WxV2T1jbNoyeqi
6Mf6xell7YLk2pUdaLj5569J+ZpG5jfp8INkQ4Rkhq4qX4OVrqTIfV4a0mcgGfm6SaVvWtymGGFS
uEYfk6AJL7xNh7BOkMjHQE43zWCm18AI02vZeMkZy9a5IxUwIuC5m5cAqFvQBgNZ5Q+jk9yzuJYy
XdBGgHyU9fJ0fw0j4Du12VOK64l+KSifPSWFhKeO1yb3Gr5+19k3rqHss7AeV7FroskaJv486Nru
o6uVTYIk9h923K3T2LQ/1A6zJvyJvMchHOtVq6RY9kRWvWxLxMJ0Mzvd00H6WPBWNQVu0j1FVJoP
jmNoB5EiGpy0ATRe/PakoKlx08MQ9cGaThDXkOy+OU6vUvuxEiNQjLrt/RUMqbgEyDTP8yKrH7Ax
b45lUJ6CSK4fRBc3BexWHzst0VRaB311HwWubFHgknfQ3fJnGuXZpdMC59pr9mPHXfVWmtW4ahA4
5q5qzLfCb45t66AwlfjxuewAi+ZTf5v0qEoOdrxN3WGAERnjCwBfea8P8cqsO+l4L3zZ/LNZ1v2z
G7XE2B99tdX2xLH/LFRX1/ZxYzjFzPUqfRsb8UL0iSGT/TEYaF9ZRzKxgjLMmlf1e2m12qtcF8Mx
KWQS11MTsZ5+VWqDucLBQHst2RLMujb1Tn+ek3mF/qB4vrn2O7842VqBwjh/xvfKPI5yjm5vgh2R
KbUHFA+zRxOGLHJRGEoNxoCUpKTvLDS0nwE/bBJyLt80si9LSYsS3LmC4C0EhiDGJ75icXfmOltK
TnfQMuPk9xSS+oZAbnOz8fuPgStFUeWvKyF3nWWINRAdYVv5+vCBC0leJkigf6Ldrsy13DaRRaYo
RjhpdSIDup6aXZOXJBNldVParBP3cT5Cl3s3dg9Fp9WIwsGSaKxeWXtD47y2kKDCVh0/Qgcqbifb
3gHji2GnDenWk9TykhomC1Jqbi0/qC6iq9ZDBxOWSpnd+8QBYzS5geP26LqcWZQO7I8kU1YGMulk
27EL35MuQCXQh51htOBIRNPzcry3zXLo9req6DXNSnXnvwwQ1Twn5xOG/Va06ulqt9HT2Q64S7xt
InPf6hKBUsnNH/XeDzZVZLNzGFL5wStNfMJGC05oaA2rsMr8gygwhvAPQ57i/x0gjX7vEzV7Ovof
+7Soi/au+XQfJYaSIxvQ82udhZ9XiMXlDc7QUoFKmR5bEC9MV90a0+OZOz284am1qlwFiMrUNVhx
dpYSxNOmluiqWqjqJCbQPVPd8KJaHcs+D6JaVg3vBXDuje5hy9bk5vDuBz6sWbd4cuNIJ+0HtVgM
44sxZqkdBacuxdy1LfUH0Q8apsPzwfK2ognrAqH+5N0I4Y9BBsUUK9qHxsSGxKPhCZcBhAshb4Lu
ebz1+Ik28+IeZRazNM54Fud736j3at+UfAUUEqLn8B+7cDciKP5Y+Z68K0NM78VRf2xBN8hDDstd
MRZD6AUnYCqooPVxhrlUBClglJ0Zj+juZ4fjW1Dr7k+M6l7JaZevXdUZC3k6qfAlLA89M0TOPGjg
C5QRj4aiaqU8Jd4KiTz8XFQ1zNPXeYheATHsQluohm6ThXI2nl7jpYeJVjWzpWQjcjtpS8bRAOe0
FokfOUkx74sGkIiR98omIp73oxMfXR+VI0K4p3QKXXhuaiyjWuoX+miHmOeO1sXXawftU2krWkWe
WRdRw/sJAllmnuw4ICthY0QsD1gSiTnXDoZ2U6vBu5h3jdSFoywOiHYy9otxyNX9l/k5MLSHrulx
VwyDnDUqcZEyz7qrlWEm45Vq8Bw7JHrrKPHf9cz8YQHP/t5nw661gbjPnO4qRejPNhENs27dkyjs
4v/wdV5LbivLtv0iRMCbV7qmN+3UrReEtCTBFLwHvv4MFLXFtXXPuS8VyCxDiQ0CVZkz57TTY+zb
axXNEoqU5w5Fsfxznmkf0WSQzJYdSuvp56LsnryMulx/nGjcVDtK022SqQXbgF3Vdr0tneJ6Hze7
7r3S5ueh3qfIcdxiV7kUePJLVCX5SgtjcznFKny6c6Ox0Qf29WznZKB8aFFWvS0q9NLpC/IwPxVa
9yYtSGy6l7KKv1sJzAnIK1AE7lr+RTZeGdfIgmW8af/4Wlsol973Nkhuoqnzx+8IZz61dj/5JOWi
qyVnTp7laJoMlraRTjlYzbp4V8XZWTh5s5sFOj5Gw9s2Vkrui6DytW3j79IdR6Z4QhKh3Uiz40Zf
xDzMLnaGcK7XKCvpb1yEZsiiQwKsucmHGBBIHgV8Fa4WcNC1c+1rrkBlkBc8CGAP9a6wFAMp07zq
my9IwwPfCW5gn4AtGD3Vu0PXb8yxQ6DLV+ARnRuhQzyzeNiDMmXIPMFr3s3dqewO4qI9CFtvDhq0
JLs20RXYipXs6nhKSjWyEv0AdO4MzfAPOd5hafpRe4Hu1iaz2vIOE4nzPqTDTY6MdPUdKXj3zYKk
bKMkyN95CKL991qBa0LVaRdXmA20Q59oTrmRl+YgjHIhLwdq5gsE5Xeq6WoHG5Z9OCShpbC7nRPY
5VuZas3KTiA16zg0vql+1Kx73iAbtq3VG9xtfJFhra1lr5f2vPd9Cx6fuRcSWbGr7cxcSrNOeaSZ
2qAspAkXWXZsO/Yp0sz4gzmJaT8HVOAQmuvCnx6c0a3f18FC9QnWuK7zNfYhHY00F+7+ulbWlq/5
/DY6qgHcMNj2CI22Sy0Rzrkci3CNgJj+amYNDKdOMX6rG/XQVobyFeLbHSmx4NWuQ/c6GeOa02dc
Q20uPn27Tk863I+vuRp1a6s1g2WemdmOFOx4yC3eMGN6lA1Mk8CC/pit5qTHfm4ePsW3hzWScgS/
mmDcaFkMVy302bIh8t0czDAm1dW4Ngmt1FWeFEp/tgYBg4tsci+Ndl3WfHu45NWkUP5hRjnldGna
rCLTGL+muncBiCNeGycqD9IfzP5YVS4KMm9DVxkH9Ak47wboioRjmJ8JKOdneaXCgn5OuvF37zib
0id7PWTbj71fTR9mHRZLnfqMs2EP9aki5bVUirr8joTeciqQzR2DttrUKOHurKLUXxDf/qZP7ICB
i25Dr6nO+RhXkKJwpRPvW3HItpfEyvg7KS5O2QOdMOm8wKp4HON7dMjJY21B8++M2ZPskL77CpYe
vThs0Z5MvT56vMZA6EYX8HXkrEsXAY/ZHOugv5s+oXrEJ4pjXyEKlk/VeGiKviQi5IjrVHQ9EWiV
fzrH5QXaKO21Rop3JbSIMuooNt4y1yqJSabWovpvU6nsfuOPhPXSb76bcxOXqfGqom362RnIsKGh
adzMJrE3Q9mYhzxR64PXQjiIwGFxA65hLKfSJgAOQ+ITv9zk0nnmexZl6s6YLekCNJNcEgcCKuiH
4Eq1SIXztdCdQlW+drX5i63Kk1vY4bPWd9NTYzsq6gFge0P4XdPJbl+1qHOOhZrkSz0tu8/GSRQE
LKLhFOn29NLo5slL3fZTz/J0M0Q64JF5OvgdeCay+FYq8ZNM3BOgcPcyWS8bZ+ZJkleyI5dp/ccY
M/HDFXLua01pzRfdjDdd0jVfEn6fB8RngqVvhpQ4w2C9gXLFvffyt6Nuu+ydo+xV0YPMjBSZ9Kb0
r1kJri8e1VOu+jFQrNy/kpadKYbIX8+WdMkmyz7HwTYuJkDB66R41LEn3lUVWQQpTZrv/LKu3/XU
MhdNWjkHaSb68K0Ze+ssrczXqRcs42dpuco6cIb2RU3taBmX5Qq1HftYj719nHN00HHMl9KWTdQP
PsK/0HY8BsqOv8wW+TuwYcW/1nss8tfY/23NpiQHqvYtSqmg7S6tHkRbo4oaSk9dRcBoMzNCmXG6
VsWX0W7tH03Hz8pEzHJBMO1SRonyWXsWFfyGETz3893a9ep4GJOCyDvVkxttVMXWH4hzD3DXHayC
dHzFU+RrYMUIcirFq/RHYfTbn2nJxWI79Kx335o0Cq/lQNitKAYoB6zy7MRD8G6huLA1M85gNeSg
7xXxBzlAsZP56W8Olwhtr6M9tQW/j6D+nsHPP4BN+4oaNCwqsQvDZZj0z/YQx/e13Tj+Eehp8TIE
tQEHhUOVPvf45wS5lFzbqCh7H5qpIBlpOufCAFSdzf+qHm4WJE7h2+jIGSkxWHCJApeNxH9LqLi8
enT8Ne4vUw5GkoFicQhFV4+l5NVf6z0+A9ZW6A/1iQpxVCs3Vj4O27ocm0+32uRdK77W8Kw+uQl/
plhzxVeCPMsOimdiocYEhgOGdzkszRtkxaz+1beTaJ8ZcNJEzVgdht6hgl4V9eFhdrNPQHjIBme+
lPZ94J8pD1+RD1AWi8pf/W+Dw6ai4BNhiqWWQ3EmDO4C3YOXqI7/CRHDPkESq71WI3TxAn7UbaP4
xkKJeGWFC/jUoROZMcd8PRYs35H/r5CTO0SHMrLDe5DJ9Yi8xXX05R5Beky427ESHOp5sDpRP8tP
Otwr6BWR4UMaJULG6H41+xRIA3+ZRrEEBOEdDdvhWDI30nw0eQDwvdF+Pjx/jYJdzloifdYDc2sR
ccvhT5mxcSNYIuB8TYvWGqbWKDA7jcJbeVQGv8LNn4G7Uj5jdKkWpTGhb5gn2knRhLpSci/7TBBM
DYVv/xgH592wg/49C2xrbVa1fogRvzq1UYmAewI9e1+kyl5Hvn3n+LOYnmErF9vsfjeDaULbxqnl
ydaS4Co7GqVvLmq7kcYYm76zcEYI8Qna7WuIJDLKOWGhUcVPDT2u0Et+dVH4M1JdsluK4FQQTtMp
JBm3r6aewny3L56BJiIPzQv6ezIkjGASe6RrU3g25NbwV3iZNV5aGyC5MZhrLao2oe9BAKFMzfey
20jEc1S6znJIy+hsz6g+RDF2Yz7lNxOpo4VuZvp36MMvYSP8N62JTOgrTPavsJK/ma7/XCNT+HVw
rLdJTfNnR3TZs+q4bBRKtHOlKTuUqt6m1GScpUtxUrL3JAIb4wunZXAPWvFDE/UXSMkpdnHqZmN4
wUDFtZguHA2hfY+G7B8zp5JSlD/SriRJ7WnilvhKueOfXj95JMxfwyaOEKJgSD3aTwb875+UcqAO
WDr+EV1y99jzulu16OZ9Wl26lZ9LQJwblT3qc2FV9rrO/P482NPvJgfedUiDjnKK//g9d4gJJsUg
/EuOTajb/WfwY8zYky7IRzgtWmHdIl+Nn+KhDN/Z6s1F5mG6vZtu7S6TkP+ENCcthgMeAvO9NC2B
vHaHjvWBYFr4bs2sqqUmqpPsjRr/g4C0c+ZRGr1zDD4Xg9Ne7wuRaA9SyPXkRA2mAR82zVs7wpco
X94pKaxeoEorX9rS1/YxWdMKzbL5Pf54vQOS60uiyY0d7Djwxc2zierRE3DNb1rTAR8tx6Tc5cn0
D8DhaduqNZoSJT8UpE7L93ZES1KI2vsBpfBCH3NAK6VRn1siyV+jzMogiyzbZ6QkOAgqQG1tv88O
HsGLpwLxuRtRdRUlNBGvULH10V0ewfKUYK0Lz4qfZeO1yU4Fs3S+W1FNnNZWdvaUiPsAV7GmJyPu
2qWDTPysW6RYYjjJxtebBIma2R69j26KN1Md+O+574SHHi2ipSkm7z3SRyiBMgf1y9lEsATe6kbz
drIXIaofRWa6ZznVSrpFqxIuI/BRPBuJdR9ku4WOLC6EYnIOgoHJNkuzYK02wdo32ZpMvVkd+3z0
tM1YOCUCH7DDGHHtapwKIbBVY9QoVrIr93JtIccb8k+QjoW2CpJUX9ZshC4akhEQ4qc3aeVW0Fz+
26/q/Qj//DxWT5JejjVCvb4PA7P6rzWkX7qGaOyPhKrecjVdy8MQWSx93bXk0B09jb4MCHJLf6oO
+tqGl3bnzf7/Hi/9XZXnr1XAkcM2/EPbtaDI5ys9BV6uI/S4VgTB8mFUpm2Oxs/icUNaJsmNqS8P
0uU6rneVt2zl7xsyfLuyKJWK9Er/5f/c3skOvbF+FrUWsi/6r/3kYyvYil4j9txSt29/EDTpP4mA
w4Jjxd7amc0w6i/ER9kIJbGOxhqpHuk3hMeNXU2826AbeO3Y51ecNwLdeFPCNKLIzaS6JFWVT6Er
Xyu/s26GZ4hz5EHgJv22y0aOo3lBQMtDzC7v7H2vev6eW49A95+6jVpzkmUixmYbzKUd7DeUq49c
prRk7UcRq9Vm6vVhJX2pY6FBHyO4q5XdGjAKJDBDZb3EiVOsLK8qn/h6rReC5uqhtA1qngvFfJFD
/kwYgHNyVI6BaHpq+jpAijrpTnTTZ0tUPBPzNH6NlR4OyNrZd/ZE2C5rBv+cOqlPmVF6HSwI0cE5
7LMEAZkOWiP2D81pnOF4stHng5ewnA+/7+qddMXzAS2cG5ug1hLEpyBBY3KenXzIwpRg9FYZqlQQ
Ng2nuyljhaYoTlFhQ/QyRw6rSeeB6sJCS57wiU2Q/yIbIJ1fjMEuKSvw/JdJwHXK5h1x4tlsfXYs
ZqF8NUXjVMsA6Wl2V+NVjs0jz4O6s1XuqxnRHHd2Yota0lJ5QV1Pf5n+GXoV8i5lzNWFbUbdfmh6
a4Mimr0z4/cMfM4v1adWxbOajyAsgpWT2T/sqEYXJE45XiOMRxLDtM+qFte3KjOrm4YsonRlWcd5
fB7RDI1zlp1y2OxyfQ1aVZTlOAECoaMc2IU9Mw+rVaRFL2qFnDwbGlie9RnoIbvvI0ttmlaDAafG
v2bKQVYQ/BA9KqYDYbXnqjZuqWmOHxOMHU+Ej7qNNKkX+Jrw8LrW0XQfpTXE1NwG2HnEQXFu2NNw
M07oOT98WZCFOzKkJWWMjQm/EeqdHbJR8SwPV/Z1dPAHOzxIUzZTHmSklWCeKPOCrbB0aomCVrG8
FGBwkFiep8uZzYb8JhLjtV1uk7Crn4MypP7WdLofQKO40LvvaqICBqiM+tJA6b8PNF5Pfm8DLeyU
r6Qmuh96rO99od3SBObmNEjb4KntLFLoEdl++IrhastMNlRdO12NXkVlt8qMt44KBkTz1KuVqcbb
gCVmS/b1VNzIPnUeOfcVldDuff/vPNmnzRjoP/NMLwFNHopwWYsCTqshI6M2+u0OlHn/xGugeMkN
CBXzGc5kz1x0xARju1m3aWR+78FFLcY21a/KVOWHXpT5WgMP87Vkb1ZMxvc2mP/kqPKSy43EGZgp
FE9zh4byGQqi4mvV86Op6tDYR1bDDVo6vArntZO4vwyBEr2HGmETvdfyrdYI5QiISbDpNa19XKYW
dK3d76vBzreoAodbI09n4M885NErrx7TQrNAoTyD0ZDtOrRYhv0ROIhKFEIMT4OX+B9DCg9kZqbf
eE01a11Di9Tm8fzK13S1efAtgtCH0yWeule/CgGniVbdeKPSvSqxgJwtrNHPmns7taYekXCEkTl+
QwysRqXJEM8W5bWv1MkTCFbN6fBYqXbAq+fzVMYvKE+rDpUv2iPaksYy6GJlCRUOZu3wx5+bzrXR
PJWX94GzUyjxu8ad9PQYJ6/KKbiBtqPUvqjeeezXv6o55kBlww+2vB0kkOhqFTZ82VbYFsd6iNSD
GcUQdSrDWVTOcOucdLwNScWWCKCAdMnGQmNLD+v2Ii0i2MPt3isnhBU7hA5N4McalcfjOynhDZ+X
lU1kuuPBC6t3aaU8Ss5a0QMSmkuBAag7h24uF27m5mGmSvAlUlHzCmRFsewA1682G3OuHpa2bGrh
CzDkJeS3LPD3qv+y4yh4LnXTpSDdSrcaqOGV5ijqu6kDw7CROXjyg0Z777Rypr4erH05aclunIPr
gQ5SKcyifJNkYfoWOt70hCystkI5KXmLs1Lf2TC5L8deTd46SyCImMH6dDdDqpR0L3+TVqmA3vVK
OO4nT5SHKjbKg7x6NApKhcVC2jG5LPc+sg7a8hA3TbyIilZb20r76qM5vkiDpn+L6rjeVwNU1NKM
bSs5ZHpmLUo1Hd7ycAQVZMJuLHudQXGP3QD7VGJb/VsfudYJSol/stnKCHec43h8l31NmRgXLyqu
cqIIfAOO7fAg+xIzsm6lo2xkX14UDvhFmAbmVbyMN16ToQ7KP24wQ/Gm8TQK4miEBXGbOan5Ksdl
I5SbFRFR+dlOb65Is7ursK3haGjt7M3vx52wSFVSLZC/TWHzRc29+iz73BgYsB4P4ig7+Zmny9Sr
4r3sVZwoXyFAk2+lmXfECbJhQPQ8hj2sKtxDBnHXqfjvZhxXndprR+me2qogQm1Ov4fFGvVTUDgg
VBvp9UqOgW+AMVMzTdtEr26/TTlR9svZcRurGz80IfhHrWJf2L26ZztAzIlXNpAeKzGORusOS4Vk
+qrxDY8/1ezsy8qfGdfmQW4EklqdCC72+nR6NNMQqCc9NqGUt/SdNluyU/rFSPybOnCveupR211I
Z6ZRxY7sAsvcJ+dRtK4raBTZ5P3qCtBtpHxB6vaaWOWDnaCvRRMGAMO7O/ZRtm7bpPeutMyeo9GZ
+Tj+jJGXihLD0s2XnTvjcBGIbyx1xLP3pRnX71HJ233wrIB4DGall8+TUOOrtMwW8WmjG1/YvXDU
yI8iKKFqqEq4dnUS5IgqG/MTy7yFpRg3Y4ScYoy8XLxkq5OtjC7PN8LknlumDpn2QCVvdre1ClrB
1J2OqambN7mOW/ACz4zrNK+Xx1FztkYfyDkfIV0UXMH2LJpf0nX3Q3z3lIdmvZT/COnrEJxbuV3Q
rsNOyzeaB2m6OZ+ixBTUl2CiWtT0oeGcD1zV3Ei/AgVFqKnGSQ41y763FnxTd99jmJz1Z6z0p+5Y
HjWd+74tovGr70NooOXqx4Bw8RbZ12YTU9sn/YFvTx9uNTVbSy3bjWeW0YKNSng0y7hfNmVpPrVp
1z2PkBY9h9o2dBvzJj3sUPQtcU4FvnDPT5Zxhl6z4lr1Tgmc7tkExHfVOP/fewEEUXwUwc4vJ4ep
+NkBJV7Z7Sje26Hcodmi34w2ERQW2hSu8KDQ0sh9C79JZx257UvVOSRfmJANhCtyuznIPpv9/sVT
xi+yLyBce9J1pEvbJtKf3c56D6bqh+7n3WtcBvZLYW9qpfGaJcu9KZ6vnMy5D+ZAZ+mKvNnKoei+
TU+QldQ8LOhNJ987/llHH2u5TizYr/bRTCur6RdjPhmV82mpyIwXyASNk7QCtSEW1Az9Wsk5LHmR
X53n8bITiTrrRa2tv8cTv+3XstM3pgoddfOCuiSgpQR+0skd3L1dWGJR9IX5zEvKfIauwFrEaAvu
miq0njMNpvCxiLayUw4LtcFc1QHh+Mcsq3/JKVa7yTl6gU4oXPzW8jFp0Kpn19fjk5yDlL27d+cP
NufP/OuDpRnE8VFU0ZttdxB0WlW9UkXov0OX8stDpvtnaLzmipFQeU3lsebqMJJGQQtaxQB8xGtm
U6JAfBC5T2BN4RCUg5C8RQ7KA73jWu9+kW6DrIP+YUhf6rmpgp6aEwWETJYn6YvnspHQI+soLTnC
KWtn4XkmWrzzBK9L42M1et8d07HQ0XRQBAaV3ILUcvod1cBw8olQnDt30Hep011ARAxQycs28r3g
pKmfcsTdRemlOEsbwfg1yDj1oM0u6bcnDidZXKKOkLfdJTdqjiCJKD+n2qhWpaqNexgu/S999eqm
evE59aq/7bumXVuRKIlBJhTFiKnmEapAIesVxXM+N6YPl344hcVO+gxNI+DLMah1g2cK8fJnnyAs
6I68W8g+OaqA6IHCjPJk9Z2BNA0NgpGosFtNvJG+Gq2kC2QSxsUJnRsHF33/cJVGa54j7abX7AsW
cnoBVJwffLrkF01JzY/JFtZRNorrEeqSl3lXcokG/bhKOR0tH4Pqof09nHyvxQ70P2YYtLuBzOwO
3bJ/eG78HCDrIe45TUfNRyKgRnXohYJfh3S+6n/L0E3QdEP5ZXXeRgnU8vtoQ12bNqn1MobCW0+K
Yx9jo9b2EXxKM6wa3n8C+rEVgNOyVsZQO59hkrobLbaGJ202FZJ3sCRZX1zDd3ZxpwXrXJBkz0Mo
KZLJN7ZWohhfvCB7o8TQuupDFr9OZFeluxZhfFDCbEDYnVGB4XurtEvN/+8k5HTQOpjgtR0IThda
+N0OLX1VNI3Br2EMLgGqHxjFB+fKT1MFVdOZlvVclv5RuiuNuoSxqup1GyXlRyagvy2G3ibBPKDw
HMHqOM8edJ0wopO218RN9wPJGHj6HBg8wAltkmIMPo0xvM6KPDBgNNGFMH4JpQ5+2G60FT+MObgZ
hJ/ltOljq/gIM81mozHFqzAffI4uprYGb4neLgGUjhPjqdP0aKnM2e2qJwQ0dkZ8AjkrXnm9HGSa
u4pCeGPdxnqSyXHq25Y9WZ53tL/Lw1hUwUoOM6j+oe6tyi4mTB63cbQ+5LJlLtI1FEhAmeZPaddu
65efdQIflWM38Vpm1rvJ/ySz3RP7rGueqFO5kItOhRKtLNABu3r8bnUqIhyaMb7EIjS2BblJlA10
N9xm1DwdJ4s8gmgb70ltQpOyhqZrzk1HCcMQ96j3dJrGnSd9eXRqAiS5Zssyu27DfljsFHtUDlUB
CXjdp95rVI7KxfKSo7SEYU6vM+fJ3OV2fXvIc5jiCVBQTUSJ3jGvyNNHLfWLvmbC8J7k4Ufqev8U
naX88H20oGISP4uGjY7bV+M/8IygE4gI4jvcMdEMMCqB5g7duo+G6mVShhEqrRLKidnsqEy+emq4
GjWtIbxtgNbMKFhYh4bvnwvdBbUGtIoHOZTPPUaflithQHIg+5SwGE6hWVKkSWdYC0YI7Qcq8+Io
KCnY8LkktYTRLIuO88VUpualaFXtDgLTh/JXpo4p/AEk1Rw2uCsJDtO6YZNx6P+iVXWxNUwLzNtg
2J9VTsi1rr/xKx7WSUg5OY/WX7ofjtTFlKjHdvAdrWpj5AksIjZByJHLhvINAJnykoFc5iPqPOXc
/N3/r6GP+UbTwlj9sOX0u1k1xAvKTL+5LXGjoRDdN0cFFuKo+UxM4JZwSwDUDi+Rp4Tf9ABVkbIz
vVdky0wOnkK9EB7XnjwqZmFgq+qDEtfhwlDtZF+lln+Dcqp7Cr2QHfPQ+Dfp66mGWHIvQwWfIZ1F
BQP3YQL/TlZM5VML5PljrOxvbl6Ka0UJw0uWGk8hDwhOq7CtiskGicxzz163A0EiUAzt0dfr3oXf
GBiDF6JgPpKAzMB+PDeAJLZqqOdbcDfKc9jzGyrYN70ZQnP51dQpuTW/+jIVw7DQbUucrNlUPGQY
3Dx6g/IHiGnnPEt3kw3eThRpuEKKuv7CO94HlG90W9nretYvynK9s+yULmk2eX8wqfh/G4Z+2nq9
cNdm32qfRMRObedbL3qmBScnrF/F4KJLonbxDHLgw3UtRpoURSd9NsHYVWjQZ4JiVEwKE5S94pMJ
h+AqejOiIjhrIXF9xfrM8vCLao3Wa11n+gasWL6u+QJeDX9G0jpVCGe2Yr26JCfOZhG/JX3tLfSm
HzZKZRxby2lfuhnhmUFQA8A3FodxxoDCJhXspkRFxWvulePiJlpWbABv0upHHT6IFMilW3o3QMLF
HpydfQ2BAnDf1sM/GvpqbpelX30zDtfs7dne6K56bgtLX8oRBaxySh7/0xC1WtYu+Xh/AtXhVA5q
Lh60TXXrIJY4ne0yOvpVnX04sRaCFhPt3jL89KNHarnnNfTWOnZ37ouQHAJfxEeXWD5c8Zb+ZFQj
IuYB8RFIv6Dh14C45F24Tkpu80inzM0xDeUcg+zcDwWvGX7/1qseoHRhlEVxM5MQsSRDUU5er/1u
1KR8tuDk2D38DcjLxBzQ3cp6nQqEYfhUpvzSgnH+5SP7WNlq8k8WEdGzK8BOVF2KTddyTlQHtT/Y
Ex+s6qn93BS6v9AhbvnuFPom1q3xlxH4SPf06tdaz6ulOgbe0bJipGMEql0q5dXvkZGhahl341Ka
VWjbT2BWyNLNvbqAkSNMfWsDPq16J3GbrxzNcbfj3GvrBIxsE7pu2ctmiLrlhr+EQnDifdI1+M8K
cZMrFQgh2HndvwLTGV9HAzH3eUXd0LOtX+T2pR2GbwC62l++uzPVpv5JMhh9EqEVbzblNOt6NLNT
qhHct8I0exqJ895U4JLLMbTyb8KtttToNb/S0tr1BFq+xiGSRFlUTTehRxR1K2mzz4pwPJmqyCH4
aPU3Y07VuhSr/rRRGJln8wj4kdpCfW+SxAFM4OXccdTEJxTfPg0wN1wtDwSwHjsbq+Z7BMbf7ZXs
FdCoFu1Kp6kOsNXUxLRGJyZFYorqIBvZ9TBtPQJU5cJb9q85WUJVhVZ6ypbXR36u5qYGc7LSqr5b
wVSZn4kvAWGT3Vrtin/1RJzp2LEzRvZS1fLmcTBohl3u8i6+N1YesDvqm03ZJ+BV546+9AFmZLX+
CWGWv2ulWSHLDgshgNV5iGpNs6qB35F8QVycjHiVL+TlGGjz5YRoUu5353tP2fnRoev8MtzIy3+N
D93LSIDl5pn1JiI68mVSjexEThFI2WxGTVBvDYOHg+aj+Ke2urEiaDJtZS9v6nIx5W1/kr0k1WHu
UtQXayzLl3nJodGUd7lk1E7NQppyyZ7s10qaAdub+5LShB3iyTJLZ8tvUN3XDdGqgHIsSMrUaPHw
yave8ae91Vcoqkn70ch5D1NePXxsWLa115zI8JiQCbw1RUpBuNG51zZw3KtLLVdi59Px4TeHAS3D
BMyEHMH51r0mMyqxIRJLhuo/U/WKr0a3u34hxyGEapCU5fksnvqwdU/VfKW58e8r6eOo9Lv3r3H/
Wy+gBPe+Xp4EJx82VyF0Z98M1BPCRESFrOuZSM/JS9Oc2HXIy/sAOZZknr5AQ7O+T5W+Ss6Xl/+a
RLrE2Rea1azG0EkpFFCqbdQB1E2TKrhOaRBQs6GxrayA6ZSZR/LxT8cokNOmfH4phz38noBjlucF
cHtC1e5CdjemfgJV3B8e45RYj/Z1NH4MluXsGt9TN06tDntdeMO+s8wMqrTZRrx23Edq7pvrR79Z
ZPTLodJ5H3+3dTNAuohoPVWTCCmpl8zNpm9Bjj6YmmTNPoyi/kXXmg/p99F2s8ZxqHVK89nmJXoQ
3BBEVa6ZC4MaN3uzqmpbYdsRGvWW1CN6wMEA6exUNvYBlOV9tJzC5tJDIuZVGuT+mNVbysYjxYUu
JGvKxkjAFgPh5amihuhMufUcPJ2rZBd9nZkEeYTHLytT9l0vKE0NxjffSJtboerlLSnEu1kU4wec
CbATbkoUJd6at8p3urfa7wyuUf7t3iTW+fe1jVZomAbThTJtdxnbub7pjULnfAVRFJCln5XROkc9
SobXqAKhGaqcnqLYH17Z6gbblh34SvYqdZ6c6sn7LjuT0tDYIh3AJSQt+pLVRjOCizF2IBrN0jvJ
Jm1Jci8sf2yeOsWLF3f70S+vnLLdqmai79tWqO1Tg1LJqsiIrnpx0R2sjljFwveV9iBtZ3bKq798
bqJTSk9kko2YAYWIboL3cY3o2HROcEEr9ndjOdAFD/FUbv7qoGAAnqvSRTzpzwzie8ElNZGq5H5Z
/uWXa/ph/jLC1bGT1mDr/RGe/5Us6JHVPpPW5zvLzKnV+k/Zj/RbHNIoRXsUEjFmZzDu4bpfuVQP
PZaTPrnmn7HS9dfqehgcNLust+YwCYVqZsg6LL/deiKNCyoR2pE0XZ/nu84V8yW2vMpgSl0YSXTU
w4Knj+MbZyi8zLOpI4ACumqldUpxtkcfImItyrRVrMQZoPu512T/0Hce6qTcKGCV+d9VY/Rl1LmN
MrNL19LMfCtfQd5S7sANx18MLf6pz9Am2SmsZ34lzhtj/CsJxmupKdEXsIze3u6gM5SDgqFExMgt
ddANrM/POlmCh6wPcvAQ+qeKdPTNtW3yadwT0l2nVgUtrR3d/1G6yVlO+XqHPhTZZylscZWQBvYo
9Q0PFTzJ9YF0AIP+lyfXPmPRiStg4fqOl/i/17l/Tm19PNbokebzKVfet9kIpoBAc3ioVH+0lwDo
gYbNDZWNzSqb0FTrsqKlXFFp42NKwepRXjXSOU02h3O9CTm5zYNkf1Trze/x91FygkjJqEN1BjT3
r0Vk931S7ITi2KIVBA+bQFr5qWu9VwK8yiE0B6s6ycuozwIqrHCO/CB5aFDUANoPQT9TodCR+yDy
/4ezs1iyXNfW9RM5wgzdyQyJldVxFJrZMj39/axZq3KfdXecxukoLLAn2pLG+IFoSOwrx4joyKLI
L4P3s3X9eDWHEcuFTDrKTOR/T0rKLgAB1VGOVIxw0/Y17kPegEAKBNVKn9GkNfvzhwzbo/63u1F7
pb/8rQ4RmtSYqqLNpqF/1KzSZFj2lZUcBy1ug+2nkltr4NM6v0BskWW5/K0+roCC0YBcTtZD6pz6
u/ZhW5Zxl0Vt6+IcmyFw+5CnVxc2yj5y6ozfThj3HP/je1IFMEYUX11+tnk8g1dN4pB4nS8lOwqn
9hejTobxs01V7S9eMrVHeSXZznN11YAfh0bEmYZWxDfFqR+vJ5tq18xJz4oneQ6+RweiSPo+Yo8F
eb8cTkbL86rzvY4VKia+OYIdghfuY0q1tkh2zQNGP8AtPB4OwXxiKQfJQz8g8ajFbrP+XI3V88ru
s/qvxdlnx+eC7X8f0iQN7o/AXzZDx8ZnAt8QiKC++sCZURueC7u/BaOFITjTvAUwjbaqcN6IwOLN
OtecpK6vuaFVV8erfg5WBar6b5McMeoGlkYo+u5GCynipCuVMyqrESa73fieTtApB+G3TzjO2+u0
VPyz13baztSa9KAj4Hxq3CnYGkVb3xTT6ldxFmWv01Sxae4s9y0VQ3dUhAo+igSJC0yTIsiG7FRW
Ry2PvJPuB3SKzvzTKUfo+hifTD1cqGyM1dSKb8WcWIyj2Lm4dreWNVkoPAUOqdH+7MYgiYGhRv22
9CrMaG3fXjV2ah6aALJ5EIXK1hwn96VTajatuX5sLTCFpLRvXnRxLCtB/pEiYTa+t0j3Zq7TXmXt
0R54B/aCyokExDRz7Zqvvh1ZBzlCTdP07iK+vCB1be1MJ1BxlFZMIAlNHW4/r65mCIH2OYnzz7ai
SZX1ZOCRLC8jLygqMW5Jq/OJ5jdlzcWQY5ldhmGxeLwFTzVYG9jai9lMY7C0UaY4h22HiSyfQJ4m
bCO/FYRP/+en64cRAZkM0Pz8tuVwdNgfn+6z6e8n/HwHsemSEokDe/d4yZztBkAVlg+frxk7Dgo8
ORm4z1ftIsVfQ4X78wnlBeso//MJH99WFLpI/c6f7nFt3QpY7/Dp5Gh5ffkJG4TTPt9kP3/CrH38
fo+vpZ9965Phz6eTZ6uOdVACF1TU/EXIs4ss/xrrtXX4vLxD2nEx1Eq8AoZXPYM7mvmuankubeE+
kSp7bnTH+4B8g8Ze7gOw1PzqvdDyZWkr2aXQPXPtTVgJtE5x5cFkPec6Eblw8nnKRAlZz9TUT4pm
fJOdsqgAYxiWNz7G1x2k+ZYA6EbmQ/s4FCe3TH5+jvc04ofM+Sw4XXUlDIW1XjXLtGfDsGpiV3sK
g0J/Qvnq5A6tco7n2lg5/SGM+Wplpxxm+0jWs9oO0cFkiN+GyFG4SB7P15CF3pbDOuuc8j/a/KTZ
eLbTXB+vMsYNMX9fX8iXkWe1ZoQriF1mB1kdtLG5AG5+1ORZQ4ucUWVXyJH+fb+hjs3gpLk32RQj
+LBDTKJYfr5fNMN/F2raHOWItI3Ds6M3j3cqm9B2Jw46JCHZPj6QbDM+kqATj68EsH+5VeMMGL/x
dfDOhp/nl0bRILCOQXSVR1aKET1oonInq46VouRe6SAQIrONV/8a7SXqsK9hO35eQI6QBa/g5+Of
V/hstpMyhoz/zyt8dqSV+PMqBSQU9ONZD6kdGslqmK2BMhPaZtGx0S3FgFIfJHuW84hZT95wJOvs
km6vq4vnYZUwqGF7N0AXrMjn2C9K6GIZbOTDF6vpw4U2GOP3uGjPtdv5v72JXE0eDqwJO7LKLM3w
FHV14FNq+MMxtV+tEyhfwsxzUQgT+asOr2eVoa96h7rE1tQw1AtvV9vaYeccHaVz917u1vtB4Z9r
FI60YWHlpfk/uLnGE1CtUuDCPpcaS/7W6LK97BkMb2Yc5eSSF3qXjadHq2N4i4GJYA2iIucnaPmV
8e1tWuL9ipZuhMbyZFnlczpbu+dJYz5V6A9to6bcR7UWETP1gqvqgQcBX6wgQNmly0TP2vPU2OpT
rDavst0NEgMTu7o98HTX4FQaq7x0lA/wrNrG032bRDKnD/250AWiu70Z7rk1tLVsZod47KtBfYnv
1hS60MDstEX81YNnuWGZSBCSjG967AczPTZN2cJRng8nHdUK19IOvRYUxBfDVeR25Xoa8+zVs0mf
iQFzBNex09dSwVbBLsB3yGonoFzFhfpb1ialdVFI987yTDRfrCdU0pdoIzMXz4Wb70CWtC+y0ifl
FuX29i7PzeLp1Qwi9SJrfBKUiP0wPsmhaQ8IUBCq3xM+UF4y9p97bgUMe82yiYjVUxiDhse4kxvr
KYr+tE0ZfC4UrhuAwhZhPzkwHvR/uueBtpjKgz8W4I3/tpfWHGjo1IQH6fSW4LYCrLpK3ztl1JH/
Z+aXVaMk5mnEZnAIAGm9swZ4U60qvkFXn94EPs/zOVrupVej7PgfU3P1GD6TrbESmE9JXYt0vuKD
Eph7R42HY+9M7ln2TuS/wSEFryPoqrtltJe6TbN3E0u349TihypPKrqp2NhgLDbyJKtUFVC+EZsH
HFaOqPf7myCBhimLWPryeBE+PFjL/Wk0wBISHUUKZgrq+jkmrDUmQr+LxKhRW45wUuYbxo+bzn50
/St5xkdNNtWiD5Z5OnILzSM8UtpHrbXIeA0lCUiEUF8V7BvZJnAlAsHePoZcAIL5t2Y131F2APYT
zTRx0ylviVlZW9ufZs7cgOyhwpTtCbuZmdXeAmnv8lvjQJ/S5jS6JjCLArr0w/arcpFkhfpahjap
FlPXCWSb3q5HIWrvKdOMJymjNVqyxWuTsjXjT9n/IL62elypypN92Xfmt8SEqWBDDH8WLVGvNo2y
s6EWZO6SIdhFquNfQwdXeFdLsvfIVn5mjmP9Sof74zqYXt0VrFY+hNW3gK865e6h+rDC9A+XpiF9
nbC1eonwg3jpGpygEid/kk1xY04LWBsgq+fOSmTVpiCcjvEpJ/BsTE6d2QMRnXtL9JRf2uPntcjH
zVGtpD3JfsfLsrVw+JMpH7knupexy1YVAs7veGlpwC8iA3NQqkZpORs7FBXS3W3zzk4MK6dkgD4h
ezN/Q+IDBRQ/q5+gVj2aBzsLj3kxo6PnUWnBPQd9ZNiOqrCOvdKmC9NS+vOsT7FSm7BfmvY0nGWb
LIAiDOd0Lqa4tVdYOjFkPqNHuncEu0qPrOsqEq2f3bJN9iIHB3oqt49qk8ZL0U/+pbED59wWDm7l
xuR+IwR3CAZ/eisnDBwKv6m2cDKjL4E54S2R4joNoXmV65N5ijotvuWkb6D16s63PB7fNcwnAjIb
i9DPe3CNfXT7LJzWPzcsdI6QGSt3gflosp8UO8SwlnFp5PwZHESoLptqfk5sKHkLm1DdorLahvtf
1tldbKqMryey8vHWIGh2mHqgPJId0I3pj3pCWUkyB1pqQHpC1JxgFYxe9EO1RXSR7IC5r51H/h/O
k1cxrWHvanV0VSeoAkpDIt63Eu8ptHrvyW2Aj7g28ny0jCpBH2RyMKqf+2Sbjcfy4LXTVdZSK0l2
TY9yWYgJXL60/eaGTO9wjucTCl93NxMuUpFu2U8hHitIaGZsTIzWftKLyb2nDjAX+mRLY1vK2ofP
vkqLBtXGOInXBgSQswYq263reBnHSf2mFfmfI9kGzUo8j0O5BEMRffX634Zd1F+c0s73DgS3tWz2
g+joOcIk2cvTCusYpAyyPvoaT+oPKPvdPUxEcRmN0cE2mMs0uYFUROH0F89Qs7uvm79ku+WVeMc3
lY1sDfeZ51Yn2c6ztUU7MxP72MqCL7FJcn6+jtIr6TZFgm0rq7w76++763t3WBfzu0Bh5oh17Z93
17GUWva6v2mQUomrvvhVOdqViGzxZYoLa2Ung3r2W686VgVij30fJa9TB0SBMErxCzb4MmkH8yoM
PVsJ0/CRugwwAZmPPotMKOPW7pKTZ4v/bJdjTdV8C0w3fO0686iltv7FHyp0yPIkPFeagB6v+sVa
z3znfdDTqx+52s/YKJ5AxWXvRsDH6utCOcbG1J9Rp4A5aobNB1j5fcDa+6fml1+x5jJf1VrJN25J
8N2IWvXSB1M0i2b6XxMlWMuhyCFFAOjL5qWA/b3pTBEcVKjsV9SjhqWujdzEo9khPj76oNom09kb
sbdjg5FIsaD3Ka/bRT+N6VerjL6XWeN/J5JwKRDo+FXp01rlsR8uvO6M6EkRL4SN/A2MkQXUj41Z
ZPUvL1RvmKmJ70YX/Zq60NopttdvVJxHnn3Ae0X5jFxE8dzVFRvQ0dc2sq2bzPoKcWyXF33xGIFc
YbD0UpMwBg5zYxE9hXnsXcvIAsU8H8HEb1YiLaJ16yInsg5RHOMX8I61TlKa6ZV9o1UlT4/e1oeX
FLtttE4cxItIdwuu888pjza+1ccp8vqhVmjreIjaTep2yiJWUuXqu71+TEeAcklQ1N+6+A38sfM9
rYW/RGxcO/OD2WcToeVlPXeI8UcGD/lbbPfxOqjZB9gjEJVS7ZFXS2Ln+2SWMDJE+KXsk24TubG6
V0pLfXJjfJLliKGzXww4mK9RbgY79EFdwHt2/Soy7VkOQJIoWyDqB+SsaeqtrkQ6XwH5IqCYwOua
Lw6Y7J2SZuWmxgjGEUn4huK/vk9Nr1+7g2p9tUexipx8fPfrwdy5Or4hsr1Wv7dDlH4I7Ny2AvjR
VvMi+2uaZdZXwyWiMKSqs61En36M6XfZl8Bx3rCtNnZYtkzvo9GsZLtmsVGNm0wn5jWEbwSUd/Il
iO9gKa1EW8NOlWVthVidsZc4yqNyrn62yQ4zrP+/Ib3pmfAphLn617kDSPsDOvZ4lyHxJ4s6Bqdc
RaXxH2151hdX3kS8JVOAF9HfwencgT+Bi8629fNf7XoL5TYM2vO/2v2gyM8CxH+X2OOygbW87Pv+
Pbea+l7NzEUXDZ/j3yZY780dc5pHE1m2miASrFiFbW1ojtqqxFHvHhSWsW7NAcGTzvM2pWGWZ4+d
3g5W7HBUW35P0uL+PrC98pgVYbdrUPk8Wz6KOm1SksFQcPFL0EK+hXGDJoBfB8+Z1qEQG7MYjXX1
AgyguNa2oW5srfMXeW75bKwf34U67tBIYGdq2/lVtskjP/WsA8ygi6wZXhwgZZSF1bkhIRWlfX59
tMV1hoVgpqarcBzVZ8jgwaGdagCsvjlW7PXCJQDo/i57rbStVk6EPaisGonbn8qx+F7UmfrcmLW4
ILZ4SgMf1V49jsjoWslOVk1T6xd5GfuP3qiftqaX+E9kT4OXVhcrOcqdWL/UJut4FbYiwC+0ZkZr
Ik/Y+/EprM32LTLrZTIayDE7RAonsxNrWRVt8hNu/Hhzsy655+w9rTYFJOqZxrq0qxbdS07KcKsq
yJjs1AJ/V8e2mqfaJQpsptFZzMq2SWtF547JX/bJIujbei30sF7btjalAKHFzbRsdRuAINnnkZ9d
ZaGZ1exgbmNoZxT5oy1qpwy2UhDiAmoDZ5wHyzZ5BIOz3qmCBOdnm6+E/gq1F20B8rCc1l06kBuZ
NXgyT2SHGFLTNqV+4zzk7DoheEB5r55u+L+j9MCE4f6KK/+3Lgb1LauVCVhSE17bonF3KMJHaC3a
5qXX4O+WRlm9aXEZkd+oul9geS3D8H4bdfwSv+S1ajJDjfajaDMHhbouu1dJgaXp/2zv5s5/tRHb
wHFFLFIr/F1ZQaNfPPDMUDLUaW0CLDgXk6GBjYx/IXA+ouoyjkd59Fk4lpZttUTAosbezZuLkHUI
rMf5MDbql04nQ/xp9CbbdQWevmx7DP47TvZ+Dh5qrVqnqunvFNhoW8xWR9BGdvSua4qCdqBq7eMm
iN7DJPsW2V5zZeKO3s05C542b4HvDISGs2d5ylQ1+oGUYb+Ug1J2sCC/YHsQhWVOGZk2ph5mkTU4
xqsdm9oqS8bmmmp6utPUKgO/YNinKk7TTVgP2pMDSWzZQyf56CfniSD7DORn+UXSauHDZI98liGh
adRL6I7tk9kwg2SVpp40tGoPuasEu6lSp2sZ5uNqxMj0re/ZJZdfeOZkJ9MqSQHETb8gwKUmK+Ct
6SmYaVKegAq5kHVZAMmLQTiICY/G5J8eeQ05XI55nCPruoJia999jI2Z3cNZ+lob+uI05BVSbDTF
cxMIBOsc9+1WNsmiN3VxJVawkOd8tssjfdbEfrQx4jH07/WRBts+LqhmxOmypLm6YV6c5Hh1ipSN
b00NQCzD21oEto5TFVeHtug9QvAiPLuNYWzAtyU3dPHdFRuX8bkYrZaEsVHNc26JOZMRrFwB78xM
TO2IYgsiBtmsFqLVbbKRjbGWu9Xj0A1QaPaJpo1HddSBoGnsp4tANM9dn4IEN32C1ZmabVXRI4w4
lOZ+zOpqn8+RyRhFxs3k1emtVGQoWw9eTLXIlrbaVF/wEQ7RCSW02CFMCpszZ6k8bv15E7UAWLju
+gqpMb9wto47LqwZ8NFVSnRgA47f21x1QuEv4EsopzjNure/w4QDutAdYMwUofFnmN/YPqZlDPO4
mmyXV7PnYeBa/nMYqxAbnMCUnpK2rbdK6pLcT0b9ObLt+h7yBLfb0KqWvg4poEOR4FB7qf7s2Lm+
KwILJv882MXc5jmH2jMPNcusWGpg3XZyqKa26UEowLVl1XRaDC+9St/1DikhZIPU5yxEWdPyrOSt
DNj1iEm3v7Qxi2F+fu1bMiElEbbaTyXvWHOlCG0Tq1i4hLniRVBv2WbkaPRE+bpJsuquKI25bARU
8zru0GgSGaFDkgDfIJGfi1AQt4jdXVAX7m/yc6/+EFcfZWaVS0epzCcDlNymRUf1bMeJsRdjZuyw
YOgu8opI/eSIcvmoZndD+K0uWJ0yd82x48cVqwz0znxFs/PK5TiLFJrAovZyj/PfdkH/aiMjVh3C
jND2ZO1CSIpxYQ45Djtjts7QH0KlWzHK7B61ZfFaieq16A39Mvpd/sq7LAA3WkRk5s5JKZC6c436
IHsd0cTod1rdTvaS9ahQd/Jt/Dk5lzCstWmIdQ+NuIChqcC/G+mHG6kna3ZdsR22J4HvfclNe5Yb
jcTFixuAmZ3msz1vIYQlVbdoDKf9NW38QCl/1Wk6ABBBEkst+w+oHd7JV+o/RSuacZ0WqbH4V8e/
qnbdsNuCHCnbp6hAO8TDQjCbTO8UtoShEV9n0xpb7PCraPjJigxB5qH/jfLhG4bi4RcvQycYXlF/
jdPB2jXwcuC6uOU1IyG8Qmbb3trm6C2Z3vja50JAMDjamouO3GBgLy4bC8fxMJYeEzLTls/8NUWL
yAzMU980/osf9PONorcYM1LNOq9e18LC8mIejEuAvZ0ME7mNuRoKDx1nzJAfl3JKT1xCRbzKUyd2
xU8IHi2deajdin7J0ifapOwn4EUGU7IqUzaehaEMxrvIePw0K/YNQ7gAkjzg/BAhOmCtymTsf6ml
9pyTZfzmd3az0B3be8PBbFziuZs9q0KN1ghPH73MQScwHNFsjadiP4DEQflEU4plW3cHlhoueHZ6
NcdMt4rlpqsi8fPnbC5GMgtkGu6yRfWDk+dMe5Wucxja3lnXCmvCtxv6tGr72QqIUK+uZH89EhEu
OvSKG+GfY+Lyy8oc3EUeqi+JA/vKRpJhO5J+2th+Xi+lspAUDopnAmxblLN1PLBWdWrwV0n1N8fk
47mJfpU1lRA6yOsXPFWbm4bm8KEu8noV5I71MXbFTyezsnvpNcoFeWiS3lbPfYTPwxyNvJNNbr5n
ofhp8Z19MLkIvC+BBcSGiJYoNt9wm+8vBSSmdeS6IIk9B8tMrW/2dQDd2kdvcsQtCIMhdTpxt3zV
Jh6Q+IDgeNd2wcb2QFii9xb99PhhjFrRdokWKzsCgN/HGmHzzESAvEIP/Q+XBYXIXC+dd3M0/S1W
J/nWrkpxD+3ynPqjjg2Zwda/zn6oLcouBJ3DmxNX914J4/0wRPYREW8UIefCSq9B+a2owjZYBD18
0SLqfvf6RjXU7RBV3pew8Pt1a6j10WUDcQ14i8tYsMgyUHDY4LptXutJBMueWCRsoSpGKdoLk0Ur
Egfap3o1NDF902aLVcRT8oXvlCX/qHFTqO57iNbud9eNUFbpIZwxocRbu0YZxVet/t2zgWvVZtj9
CKxxWwcViTthvHS56cHSU+6Bne9aE7GF0UF0ZEz0ZdtiMt1nobtN0CQ/FkMz7GxXOfhTka+10TtO
adMtVIIeBGLEsOkiw94UvvgSOnmLw7sbLZp8jL6jy3Rzrcr5VXLzIOWMBywy6BtPadsD0q8HD37z
hQGzmTkMhUs+gktPgIEMQRjfZYFAmXZUElTp56ZEUZAVy1xrTW5HO/fOqJ3VHhadW94qOycaX9Qv
0MfTK8LO6muhaG+oFDoXPS6b82jVtz4GylNmcXyMvF+xKvKTiuiEFw/jPnBQQAHeX5gn5eILmIqh
nX30oDK2YNORZpqrymhf58jWk613/UXYLcR1BVCbqcTRqlZFeNQ9cdZa4aJZPyMOZ2Bi6HHEEuFn
UoZgpEbkC2S7LCBjgaeXQ2TdC5uvLPrzVeePrwNuStcqjV9brWguBFq5k6aeDF/fdG+qm8cLSBbZ
to66ny6ZkDs2wcZ5GByojWYYLVltFCeO7rIT0fj+3g0OcOUp+U5YnxG9Zo17L0rKxaMe6c6wGBs9
BVSXd+tycKu3yojFGhvMciurtmEz/Xga+rLBBP/NK8dl30IDJcpm5MfHocOu9eibMP2WM6jimATm
E6lgZRn22C6G3iFvxls1xtbVzUC19u3a9Iyf7OuqhRq333vT6m5Tm5F2KpD5rKOPqeY+jBV9OYq4
+d2bz73roPKThN6pIs20QIWqWw0J5BkRY0UeKcLfYY1HwInb+Zah5HnL5yPS0LdMTytInDTJzq6A
KNX3PCtlVdXN7KJo9fcEVE+B09lLnagdcxCyULLqRMF0Hl2CZcxzL2A++6dMFEtoEPZLWajZIgIm
QOJ8+E83uWmuponBrBva3/6bmZwcITs8poe9MfLqfz3rHJSyxyj9XfmlexgqtB9dgb8NrJtsF5kw
rOBnwkyu0SZjyz1ujNKorpNbO5AtVUEMJ7h5bVXsCpbqx9wlLxdy+++YQ0jOFUgpIHg4XRFlLtZ+
FKlPYkocXIZ69aVM73XNAnS26713XRzvOhNH+Djw2usYzckXL60/dD8/qxV3epIOuK0DZyLKZSxt
x8huhrDMnfAndQdWGifzQk/XmuVUe83maoC75ymjr8hMsy6FtbzW1dr+5ZbZszZiE9QUqoptjbLu
rbj8zS7vEvIs/Ag63mEfJgUSTZHY1WN7cbmVtonu9tvBcseb6rjBCg1o/V0lQanbWfw7t89ksoCO
czPf7KF1PpwQndOq05onEkxiU6VtAdalBhtNGIs1V3MrGlMs88ZJvlfFsAyLOv2lhjUmCHmUvtpA
Azcd0ifHaTJQabHA8oZer5HTH896a7ovrudpPLI3RLmqb1FoQe901ergm70DnrD/pQUJD0rXAYpv
NTZAeBEfkSKO10Ruxkvm2eWis6zvsVYGL1ARx52GcOoW0VPvlT06UpF58AMZCwCEeTY+jZnZQ/up
1U2dd+IdXdSDHBHZ7QRrjfic3jfFVgzNTnWCdI8mhL3XyD+c+C0TUn+tfUV6wltFCPmvxUDQfdSj
8ZQT9l0Mkee/WKZJOKgeDjP2pDdQCK4G0IJDm54jgHowaup2XVvYVAd8lysbx889k4vyJuIpXLid
S/p77m2Ei+OMZb6o6qxF6hcsilom0hpIhWF2/V4IoteTq+UfXur86kGa3iovNm+FEf7ErD2HAO0t
SnDUS3h8KCx4qr3HRGrcDl2SPwX6HLkuRPPDRjwri4T2i13Or0qNnNcK6ae1piUf7liXK/Ke3i2b
CzDLKKmSO9r5tqIr6Hs02mqqwSyFfu3d5EDPs4HmxySxP9tKZbCJ/vJgma8ih6XElW7u49qPi6U2
5jriOnQ9wWYlCNduUeZnJWgwIJhShJ86Iz2BuvjqAJg8R4a1LsLmGQnqaKlP+mlqvKOZEcd1PFc7
l5i6L6cx1FZW2w47L230PT4k47Wci2iXj4RcQBlEuzLwopVpC/3dHtHTr4fhN2S4KezZsSNr9VoT
b180rVesewSSeFymwXQgg7AMTcXCKKo0duoIiC2tbI1YTeDs/ETJl/zluV+19Evo6cjAuJjAGGo5
nibIqsvMIB0d28aw6q2ECL06OlDqhOgWSSueEQvKdrLts4AV9s+QxtX7de/0xoLVyNkkVfDuNj1h
GMeM3mY1ylWXWcYt8UJvE0LO9jNrS0ZqOkEwyneBheNNr1co/kTtua+N7BlFBdbVuOyBvTKHvWzT
MqAvqMsCB1XcG1sB55emE4aaZjsy9ykwWCXjNvFNVZTxEJrFdACPzbfjk8GIIPWfBNgjFoLJF6Uh
7dBDwl13CDDvsmpw7yqGpqqjd2x6cJqH90qsNGKPE0ZimQZZdAIznO+jiYCFC8xjVTmTvjJCz0fc
pX8KiIZ7lk0Kf4oV+9yCUPThq92VIijurKVntjO2EZPNqikAvftqYwSAuWHIIi9t61dcvgiiJ+YL
/x8bjM4Shff85orZSVm8OpCRb0Q+s0dRkZdeVSiErcd5lOyIq8a/tOUPWcHaVV2TME1WjlNPNxSm
vIWhtQNZFmO6PdpUy97qqWuCf2WI7GC3YF4tIJJzS9nHyVK1MHBvFVGfBs+pTkKkf45SpBZQ6EaG
EdFrQMpyzOOQJxH/q1TtNikz4bm28DNWVKvcZprnw6qk4G/g7UXrEL/Pp7NV20wAWXxvKyXh9uex
yArWwQMXhW6MTaCQ1JZzl22tWxBobJAtjV2dbVLjk6Qjqgvqbzupeb4qqvEikAO6qSgbLA0/DO4h
73pLaC4lW9ijmh9MNxcw0Ymbrum1FbqCJtO0bx69Us+2bWx+dGGXnMPuJ0Hw+pKKsdx4ro9aTIQD
UeMjuimP0FRGJkcefhatcxmqYSR0iv3IYKs2RhMOetVK+uGjivLVwt5iYZlK+8bzXlu2sR88V26N
U1tc+1db5U8RJYj2RMnRFrgR68JiapmrsugR9YAF6RVDsZBd+kDcOu9XSp/qN6N5iqQ4k2qn2PPw
BT+0m1TCcXtYYaQvJkgl7Hr1OdSHgZsUWJJFFWosC0JbbLRANR4CTnUrsF8ddPSFZgknOa7H1wq9
aPuUFOgIlHGQroSjmYc2gq/vAeZ60UK7eWI7vVCHrHhB+XENTFK5zwt1XzTau5F61anOIv9Rtcos
W8ZjH28QcMFjJe8GZY1dq7JNgek+NWbxA+oEGLG87w/ca9GiJ1N1t4oEvJyXTlvL8wFc1cpbiLfV
Uz9mS1PUzUswjvVLkbm3EjHhSxko9Ytn9NayG0fBE5aq62r+lhRFvPJb/2IVZX/uytG/5NjLo88Z
vwdZXO8jNSwhbgTJu50QmyQOGe1kbwKPGow8qTLZ6ysYV+WJ8qy6pvrE/LGTzYPT5ac0LEA2sdEE
IDmFiDeQwbSMJl3Bh7BfrTRBwFtHOxxGlf2aNcS+AZqpK3euWqOqbcuC6V1JHOs1g6UEJFRL1/Jc
3euCLQrfYv04V4AcZrY3UPhlMCu8ZlNMfoBOGpdKuiFCtB3+l6zqmFSuUeZXN3Jw3oNJN5EdffSq
QZITugnL7ePcYfBXCP6oWznYgEyxqkPXf/SmdiNWDjT7nRysRj2gp25Ow8rXnUJlabZtsgU3urMc
r7t2wehssmgqT25yLIjQveD21Wlq/zIzaV6yengjP+edC5QFdig8oK5vDP1VtOkeSrt3dAwFNRbZ
1mrfqglm1qOpM/rkYoJU8NVSj5Auzc0j2ZGD2+OvLcfndZSu2D9HGLbjbuLkPUu8iDyxGqfY1pG7
yLThR15a3beyDHWM0Q3rCi893kXoRrWkw27CSl6FilWY7eX6gZh6t4y9IXivCR1vDHQONrJXa7D9
aKsUd5G5tzCB9DVFd/t/rJ3Hkty8EqWfiBH0ZlvetW/ZDUPS1U/vPZ9+PqBazVaPdE3MaIEAMhMg
VV1Fwpw8J4hc42P3ramy4KCHBaTlA9t2cWbXm0ap6j3IZd5bbjBPJw+ZCmsbW86vaiqqppZV+vpN
wJuqmWnlLhHZXoH1iLht8NHmv0fS8rRRoAH6aPBte/BThIhES7EG8y4OpkfZiue8uK1A58kWGCvr
YqDQs4oEvfpcQ/LkjiN852JUBDqNnWDX2sS2YtxNvvpSmMrRUUg5XMxM+MtT6gOmFEGLPTXhXAyn
yF6/cxRBrK4qP5v2S7AMYT+CtY4N1/zr5fyeBaNVa9oHhAl25HdPX9zZ9jdz6w2XScvVG1Vnu6vT
AQ7GrJHDCbKJSCgKyaISskKylhqW4MFAGHZ2UBSSNu21lhbikLlHnvadQwZLL6y9iH6IkWU3NH8D
eBQgstjOgKivozbsLQN74lCqW4Fk3iTTnJ+KJnopyA3MT+x85ydZWxxL3OJ4F/dfhCzDAzeD8F6O
v/STzSVmudJ/EfJuqKXvX+/yr1db7mAJeTd8Eyi/bv+vV1qGWULeDbOE/G+fx1+H+fdXkt3k56H1
E/qOYfQoTcttLM2/XuKvIYvj3Uf+vw+1/DfeDfWnO30X8qervbP9f7zTvw717+/UDcKa2aFRINo7
MbWLxM9QFv+m/caVNCG9cs4Ir72u7c5Mirfta4c33f54BWmUQ11H+U/xy1WXu1YHVGi2i+ftSP9p
vP90fRYzLL0HM2Z2vlzxOur7z+Gt9f/1utcrvv2fyKu303xvVUO/W/63y129sy3N9zf61y7S8ebW
lyGkJxV/8nc26fgvbP9FyP8+lOvVUOfWxrdJsaJzp/SCIRGw2Tl9LaQnmabqpBv30iwtstbIDkus
7dfxWbprDpCOXoosmzEEj4XRmeugscitai3loYhSCNTa8ZlVMES2opWWZBL24FuEX/aZI9M+cfr+
j/RLuw9P1G6uYcSSNlk0I2wZtgkIrIVs/wJd9B2kHuld5SrpcXA9BJ8H8nxdO7kWMFSmN2UOA6mI
MpIEJTnpjRwFOFugXq426dYT82cPgIqdsw5qGTlUGY7kOZe6ur0G+rBKbhorcuFJtsgvKWYkdljZ
g8NETHUXJmi5uvDdWOTPD9WdyaYB5/Yx2T2iOUVOdVdpaXWnaZ2xD8wK6Lrs3RvNdPArkA1vejuj
BzA5775ALsiIsmNjl8gSWe3DMpYcOhyMhk3N4HwdL8qq7hLnKbS8vy4pw/JxGG90JhbXMHNmiebo
B0+tR5KY0QsKhEL9VaweemRS1N8I13cq+VfzNOwt/m5nQLnBJWyElr0UvJdG2X1xV+BEPMUzT9nQ
gapwy4qk0xymj8I5lpUTXhueFnmgYYS9BI4LwRWbV9ce0rh0U5w5WXPo0W7f9LlGNlO9HdIsP7/v
OGtTeOxi5eHdWLJpFfYNO93WUWsstOpThNZmdQhuoy4LbmUNsFeAbmsd7H0gs5xr410cMm7w5uRm
JrNUhC49rwMZ/aPrJin7ppF5ksXM1tkJZWTzJGsIpk3HTMlW0pm9hsmmb5pBTsIJPQqSoxGbVVa9
pwIvQ20shHisq/TbXlG0W2ntEZPbgqk11tJx9YpwWRtmlS1vPbjI2CWCEyd7p5RQeoDXeIldvIkW
PiEypLNh+5vTmAvzYOrut8VugyfU4dPKC055fHUvPcvFPDQMQdUNUJiIu369r2szJ1WPVEN3K2/C
cgKdT6TOYNhy/ZMsrKJAsf5aLtYhsbEW5ISwWyhiM5AtCF9PKN/N6aC8GcCsSjYM0iFVrgNeO70Z
sB7helVgaNjoMKOfTVHEcdmdZVPWluKdjTw9aGNZiK0Xx/80wNLteg199HYF1HY5C596vGQsEVFA
1rP7UA3z+9jKWV3FCEpIB/ttCRrUiNQWcKTDS+ueSAWY85Vsgz19MTpW+IzQgrqTdtBj3mnpscTW
UthSDiP7LjHvmmUwko3htcdZTb4oXc5JRmnB5GbGyVMEQO3oOmwaqHzDPlW9cZARJHB5rLm98N4R
MPa8ILuutNMaSJUDhb+Ak/QCTtJNgHrKubQ5ehRVaWyFR9aWGNmlGXfOiHzTEirNf2pGEqKyjJSq
863ft9PD7Fn3ZpsNzxUL7lNp6vV2qtP8W2BaHCkBsGLrbILkTRxBqYn/ubIAriYV9Gtx2/orpZ2O
EmwsUciyaBvXX1uWl20Xm4Qt52TVbTPwW2vpuMKTfc+P94bLV/8N6Dlo++QI8+L3a2BHFncTwZiL
wJV/8irPO7FyNfOVrMoCLnYLCEGDpv3VWpOmPVa6tTOWSMhOfWQ4RQznRsjEikJ2d6s2AmDJtkBp
NyOMoTmE6uoctMjmRM1tXcL7LGuyKKeMbNvcBNXhNy+O5LWWBoAcYHI29zJYNQzkoJMQTtTWae7G
PP0Y+54D+XAK5FRJJ3RDftlijrLupCMUtb/ZszH/mL6OkfTPbFuWl9Yrkxu4/5ObrnY2jcfWJ6Re
LybpnKthBk/SaOUREtqLOrvTsJIxzQCCmnNPlOFzLyE/UIyV9W0T7WU17ayfbqQX+zc2ean4nxJe
8IusK2yZjqORQXRneqdMFKOtwUi5tGUNnWB0Sezm8N6u9N7pT7bRCv2TgugTmu4i5jqqtMq27COL
fiL1ZC09VTWpB06Ve8vW7k0zLD+27DeHKkB2Ow3ND+x6tHZXfgyCXEVBfQDXrxYfNSTk76zBfpI9
4tJNb+qSSWNpsltrdzxoTFKuz2Ee+mdZy4by6xS49k62hqnyz0EDJJmX+6+Q+LW22AZgpqjh+KhP
CO/iuHaW48gR312uJVtnk7eZ4MT/rd8S/NI3UlGhcKKdGkbFvprN4EFRa1joKy/9zO7dF2s0tX8Q
1/Ysk6NfN4ifUidpv3h9wpFO3IePYezyzLRi5Wy3dnp+N04H6dc5HGr4bvgSXzS1cY6DUrL/BO3A
qkU85xIhLzHddLAC7voY6CVYBLv+FCeKt01h61o5bJRzYJol28Eou0snCg7r3haLTYZoqrZNalc5
LnbZYWnKMGnLS8M+zImHVttvQ1rl/PYKS38j5jiizbJ737JIhEoRd3BgJd/LZqqW2a2XpbcAbJNy
3eWoWQQhaluh0cLzNaLApRnRuIJUa+Dg/LeiQK8XvVcLbu+VdMWDBo+1rJZBhgpsxbbaG6NfFfbW
GGJQbl7T7SIt0UTKQfgki86EQAKt+wfZCioIcJaIQYQNRETO/CuCWRP4Rw15b63Kmw3HjsFNLUmS
qjZl2u4X41Yaoc4MbyZJiJSKIGn8e8zSZ4lpBO2SdMSxERxUsHowCJXGB7hCEl8rP/QNSnS/Gr88
lVIpu5zsKJJhxHPPCIptDJXDWj4Gl6diMcGMGwrHYrs+R4XDnHw20sVjVRbLUItj6bYMtQQXCDax
X5vlPNfb+Ylc/3HlcuJ+mhP0YvTMCThrJaUodfyuWjdwlYSd/jgKJ8QY7rrTQGbL2FGxrXPUCL3b
wugrjlWis1vr0Z30RiV/kTyDxlw2HU7mb81gFEJC6lM9bXvyYxqQdEAWhNy5Wxgbv7PDY47QxSVz
YOFiTVQmG1mFWHxqVm4BspM01HrXTvnYrCpDfQm9+peusjZEgoNhYq0im+yyk800AsJLlOLRJdv4
1m8N7Xni0HNtJI55BDWlPYe148J2H/goTpdQhanmsLbF6auF5OvRMqof1ay6LFeFDUxjAAisq4+z
OIeVhRlo5jFq2x+y1YkzWxkbkbrzx1gx5tJd1uS4WqHUR1i60vOYDBX568ynND6HO7MGMCNtvUa2
Zuv53n6uCuW2JE93O7U9anNjUK7HJtNOsyzSBoBTIeQEV9LwxiX8BVwfpyDrX2oy5E20kUSf80Kt
D6B36pOuQiz5qjYoJQdls4iKM8ci4VmaWqlK2GQcndlqLij4f+kTyuDaJnNOGXWgx0gWvukxauXZ
sp3gfB1AepZR5hy6683rbUx9w0H5HKRrKyp/cpRaPnECVT0pSvqVs/7+YoqWplrjAcgkUlYioqz0
6qmIug3U5/O9jNeqGSHikRQp6VQsu3nQW7buRXfZyfdTDcARWt/XC7hpdpPlFrn9RlmuB7ZKVnbi
FWcZDIpgPuoTmULy+ihEqMfJ5VgS4mqnNz51TW3cOArwWNl0AkiV55asHNmsPKdZqWbi3OSBon56
6dP3mnGjZPCM+5VnfFr6MImN73Udtb8QTsvISb9nYHDuClFwhKndhXpmbUehXrrYpCMzC3QSElR+
ZFMWMiQ0o6cRdOJpMckaOaOjzebMMg5nh+7Jz6H8fb3cNVIn19wfPbCu4hZkMTomDOp5uB98pT1b
rD1L2Ab09qyP9cEegungam0LPS2mVLcNslZkW1al9dpHdrcbDhGB4lbNNpzBP3dt8YcOhUrOZxIp
B61jCSGLtA98UFei3aiKfjWS7vLiXgLf2WbRo7M776WzdJtGqu81cPnvh7ZSz83Q9vxt2JLUl4Mx
wd8IL0i6SVCc+ax13sCb1kSk0w6Kz5r7AVJk5yNEZ/VNEyMZ6Ixp/jn3p3LrBqSXs8SG6LlWV06h
ahtPIPORgs7PlkBuypq0zQDRgRULjyyK15psQpOG27NSaHkG8eIthqPKnPkCL3V3r4VZf69rlr8Z
BhRvFputVsFNU/p7aRpIuoRlVlC6GpM7HqVRFjHEEHsbQIfgue7ul8J+ilu/uAed6bBUtEjiLJra
A3DPBavYVm8yCzQbKaabGHrNQ8lp9ceu4RNqYgvJYaHETP4v2dV+155N0RxaEKxkCPsX6bXd8Nsw
edOt7AoC9i6r9epe+lyz3HemnT5KX6S0KxA46bPmad6HAflhGF48W3mOYMq7B7DZnAsfRKpoZVAb
XGudlyJCoPXNUTpGK6jvvdrtDjBpMR8RwYujC5WjqpkdgheEyVhwbMGuCwCmLLFydETkqiQMr72v
vrAGjqEY2lYJAn/nDSE8BGlQ3MlCtZCGmlsEdGUTQeMXR1M2UNOoarBbgnPhRXJi2IRJCfXc6yjJ
qBV3Qah726ErEQh6dcge1sCuXaw4kDGZys6GafvIdexjrqEaI8gpVSG1hywXWsGS1nJpL26ECyG8
lO2pbatDY5K8HCbzvuD8H5anoL/3DZ3vm6gZyU2MBuAdZ8ovltgvBrHrwx9IBghHX7Y1GQyASdkt
3vpKSp5+7METCAHtcfBa534SBVm5qADX7I6lWuTch5nl3Fua7+zbMXFWi83UFO1ChtNZmmRXGQuN
zarN9RCMIqNJpxYE0fUyi225jNeTcdzDTXP2Qqc/kphNcnpazp9sptybzOzYjxRNFzYq0vbNh7FX
mqfEdPaBqs9gTfrgnIIwXUeyaTrJNu2C5iC9UTV+i31xVA8650PFt1dGwa0C8T0LQkQrGLpqtHwH
LUe0l805rkBRaqF3I5taDeJTyT/lRtjd8qZKr53QZ4F5GKaGrYwqDUtZ1TV4ftnMHQg7dQS3zYqv
rV0WKC1AB3RsSiff89A1njhs4EkOkcC/Ihv6bQjxv8MROK4dpL7v3sWa8ASgxUJsnqLyzvRxQ/Ku
t2nV2Tj3opA1WURIUZ2dKvQrONDxKMCtVr2RtBBu0kzq5tHw2vjTkLRe/FzmXfupVLufWhftXKeq
HspB1Z9JSwceWTfMFKPQeB5Be2wCa/D30huZrPdRLTEAYBA8ofx9TnxgUokIrtlDvCcF/CSdsn9c
/UhdVkPSEpbxl6BWYLgW0UoJsf8MsbxqWeom5af2KAuSr1QrfBysvnwkmXNmL0mF7HL2k3TtpixX
c9OEGPU1vu2LvRFa1q3u6D/9DEGycdDSu6HgScl0EnZ80Ih3nSikY8xz+xiM2YfWrn6ZRIc8d8ub
2o7X1/jODk5xON90kqJUkM/L2lK0f7BNmfWf4pZuccz3v1DacWOmQQJW2odxZzLJGBY5p3oT6jAG
UchaX3JOspLtd26woNEhjPyLtF9HkF3exS22NzElXB07fg8/NbXSmWRw4TdXWrrI2vu7yU32hkam
dau/BsoRl7FlnBEq1rbiqQJTNxoB68GFVZpvbVLuLMEtLdtQm0SAhwE0LrZhNNAwetMWHTtplH2W
onad+FSWg/IAcNB66pv8h1JYw0W22HLVd6zNrE3P9+YJ4ZBDlBTjJe9cDZUcMjUmO9bRN831O2mT
RZ9bkFy6erGVzVKZwe5W/Xxkz5bvf1eHH0FDR2SoaR1agUW+M72pu0mSxiNPJQpOimB+ZVA2rgEI
hXMdgEEPwjtZs3TeNoXWwY78uwOVMXaPfeuTtNtzFkNDIUK09J9m4CBJjpEVbgg5xKjzmFNsFGTJ
Db0OLGPriQMD/0eKMMk5a9Pi7IzxQ2Ra2T5+NUl7ZddhuXpfHclox8oHfe0t/W+CXkeTtr8PWfre
r9HbMtgDcnK32uDlN00a9RAtkGlQkmOyiuw+/JkD8ySJ6B/+Mp8NuLE+zVrRbnzNTe+KAiZByP30
w2RX2p3NHG1j9125JnXf4/ChnS+hCTx7V4ekEjmNM27eGGVVFkYAQL1vDR+4FphtsN36fFncExT3
3arz+ZjQTf62OCLoYdFYQ/NSzYpH3rY8jqEjlS0yJcxzU8xfZEsWQ2mKL81Qb/VmKh6lTY0ggqln
lx83Jh/RbI5qo630mcIE/Ym+nxWjWy+2LGvd1dQDVl8GGpPvvoZ2+XVU0sFOpMnFKzmGtOUe3LJ+
OsY7aWNyFK0rPWoP8IzcFeWExAcyS4+9Z4838GbexKJFmnz1OMHCv4M0bd7IpizYw/8JUD5md5Kw
tLG8O58Tb9lJmlqyrfcwG/TrGmJo8oTHCSSZjzTjWOp3Keh4s5yj21a0pF0PbfPM3OEkW646m6AU
9anaO0huraTxWjSqfufrSIUZHUxz0hYOqnFrTvGqyep4a3tKdRuVFqezUPMeUkczbvl/uwCeHe1D
b3OAovZm+K+p1NYZZCgkc/fmKTej4ltYkbjqwkoF2ZGibJO5ci4mDCUnr1HNvcOmyH1PPuQGChb1
k1VE3znhqv9x4j2KGsGO50y9d8ieu+883V4XVYDN7jpvVTA3v3Std5JeW0lgvE8nvuJojdoHFSzk
MUXiZmPotX0hbf4nlAohCRQakt7CtBSLzYaj/VCoHfnmREi7Mk5lD5f1r27kbv6/DPenq0qbuEPW
Xfo2AClfi+PLVhSdOHmVBclGmxjA72UxyYhAn7Rdp6v8QUWstMn+skki6CN4d+soW8u4ZMnkcIHs
C9KlTh2wciGznD1XfUqyqPMVKnvvruGEbWry6lDoanSbDy3Zv5ZhP7AbhPKU50OuhA7pClkM6+to
dU9DwjdYGZu1NXDGySr/fOVXfUO1KquTl+nbujJJlRHMqrphUciaKGTILNhZO7FrHc3ZP7NeTnc8
0aC5HsP+O8kqp4q0yk8B5EZ78sv7QxX5MTI26neL79ghdx3odwqn+DiSgLT33HnaymYztv0WoaZ8
L5v+PMQb1TLio2x6uiC/QujiPPGo/BjAZEW6EdRblaoqN+g/g2vOoV+rVFf/MGr5S7MW+62y6SWe
DxVZ/+KVzey+NLdToP7s59mD+dVWUR1KTbC+bZ6Ajh5YwdgaiiX8ZzaZ0qs3siWLLMwEkYX+Mx6M
PNuOzlG32ehn28AgHUY1rjUxWScxpho4BCLRTDpMpByuXn5qJilKIjqtLX1b6gPcs69ur7KMciNH
vA5LZu1qyn1l2yIVs+7TvjhZSYZOIHKxmxn8+XfVgoRB974q82BtZy2MTl3t5k9GYnxHxDPbl0EA
TqcLihtZuP7YXgb3Tjampqq6zeI0lEBbWzUSS2NXDQcIDT/6eUUyoVfrK093lNtWCIZwGhDc5Sls
S5ZmvLGXVR6Yq8GFfDJqO/YNCJO9YKDtj3OP0iXHF/GXToej0rbcb+0Q8KJLSnjie/IyuqHt4Ywo
vG/QBH3Tyr5+Mo0pOTFV0rZQPA/fEqbHqeF9M9mp46S2VMHC6tqjObs/ZT/WAby+STt5GMl45Dyi
M3nvRtaVkkwdn0zN1r6SUYp2JxCRo1w6yiJjKRQ6Ja8psZqURVSR9qm2FQLhuePCNFzOzk3p2Ru5
CHVjIdeWB2vNb9W7JonVu6Lxv9RRoB1lSxbSGSf+aiA37maxG7puXrrSmCukKtXG+2jPxnxj+9G0
6lVEBWdI5raePrp72cwU6wOqzmvUWNHEELQ1phaHfGp6eJG1ZA6zZiWrQeAmzWpxqW7LoqXWQIbT
5U3gSxXZv5XZ2h5sjvN4iUURsAuTb2pj+OwUdreXDtS3fKRPouKTbeZkHJZ12PC3HkAPyWooaHdi
IWohXjiXayGYfK7ta1DHkZuG1heEWAIzLVHRDXxuGsvP0EFjFF5qha1i9Fxn/dAK7Z4GuDxv9dg4
tJmuf1B7/8UL9V18mgaU4ZgnuCty6YLvs5Ps69g0/4Fh/9jEHZt8kDSwfPSPduMU93IjP9WreaUG
eXiWzUALw22lQk3mJs6HZpzRR0rmr7bvlru0Hdl89Jz6s7AXlT59JWUWWla+whzvrCsQUqdCHaPP
pptAZuw1z90EC2QW9T+l2c2GcF8a48rKDjZrtBPM3TA1i5r5e3NSxkHIF+K+Vq/hIXArpMMhz33t
826ca7SGvEC+WsYMPOfBIQ9iX+fOcFGCYkDwHikra9DuOrTMTcR8sUlvoo7DRRZFnT8rY+Dskya2
/RtpgxoEDI1e1ivZA5BJxPa0GLXK5+Sgcf5TIv6K1jc5SWU67JLXZC7+gM68kl4rir8Ujdod5lbT
yWoQPaKw5SSotCOy9F4DZRYYlD72xWq/sYxNEqgteyY0JZOQuuUQY6/Uib0r4TOD7VrX1E0QtP+U
JVv5SlqhE0jeC5kVv8Te+b8i+94NLw4pAH+1CYaMdw43d0h+XYaR0VIl/ioc//v4fxpmsV3l4197
5BbMKvx2uZtI3E0k5KFl9HKvVqg/BmZurDSlqTbsMRT3KIzl946ogS8ggcm+kxZZzCEqcvVgO29C
vbSdWA8drl1eRxirKeMx5ndb2VMObbpqfzuxlyVNZtaHKF5YJtvIURjv5tgKvJXGe/WmdIetJpuy
X1amBceZqrlTA9LGSfPru0sEInS5M3l18n0dHvhzv18cXtv154ZNx+ttmKoQAVM2CDk7DxnbTp3H
RqluVe5D2njmDbiXk/SpwlQMDkQdxsTsSDSloy27YVtrnrfRY+bha1Zw/qrBL9SgnWsMf9Q7G/Ke
ixyFp0L3gJrN4gf71x5hdblx3OTgRp1121pFyvs14whUa1QgOjAb3Mazad3KmhvUxjFo26drnOwS
DOm/cj+fDxn/DDa+6eHwkzi0jRGtbDGqjFuGErjQySmL0/WSGlwZEVlZm0GcNg59F5CCV5YH2UTr
HCFgi1Qk2XQzqD7q7gnBAPeMvoRzLd41pUPaei+OduUUxjAPgv0z4iFdoW9TP6AxVz9EMWdeZqmT
8TVMNR8zBXkmb20ymLdgu0kH2DpkU8bJvm3M3MNkg/na9914TRO2+7IhF1tD9fxsFv1L4XXOeWDS
QAo8TEskU/1yCMnyCiEE6DituCnqHdzlcE5AM1hpVbCRI7ypymFltPT4MIjwQ0MaaVYRj0J8E0nM
MkMTvo29CynTbLINFmrp5ZCpm2ubLFT3co2avAAGCzv8/sZjyU6F6A/rOctv8gSZhqfMV8zaV84z
WYXMryispFSQYebUD0IfXTslYxldIvJcYZ83TnGW7gL2OA+xQ1rVXFbWiTNb+xCYw6NiDGRZw4q8
Mua+3bGAmr4m7CKQfzp91gM4EfiGtLs67a/23K7nq33I9Dd2GT8DJ7nGm2mn3KCqCCXLCH3SUFW3
tVDXTROWx205RadZaO8ODtICGgJ6u0aI7RosXA78osKN9AZQs158O+EFJfpW+WTfq0p06EQs0gfu
yQ38j1CYzg+N3Rurpoa1By44ZBws45uhdchjBH0EnblJiqve6Ks09pLbPirTJxSX7irYxL8As8p3
dtAoEKx55RePTGb2j0qS/dBo58Af1cTshhTN+gbqagSEKkSABre+mgI7hKCIk/z6RqsV9tIy4Nky
WMZIh2zKonTIY/cDFHmCUHC+LIGypghK52L4sQwvzXKQxTaE0dfO+ZKOxbyrjSbQdtVsk7SosFzb
IERarXmONkyjhMuKk+oydgZP8cyL0x0bSNnq/+oFlio+GZ6xuQ4ix7sGmUn/SVOM+hAbcXS7FHYB
inqY1osFeqToFh5LtBLmyHpmSzI4StsSImtN6c5rX9OUzeLQJpdu7JoGe6vPyDsUF7saZbWoQXbA
3rQxUvPtXRgOW3Fd2X1z62Q4Bf7UnzzVeSmkTTalY2m+CYkrJV29ab8Oo8y+ufaR1VpL79L5r2M5
4sJKW4YHNJuPUHvM+2h0wlUtKLRamP2hAnDLTal4xjkPPai3JNVWAmnUTcL5znqyIjZ7/XpSUbmk
j1rwR5lm/SxDoB+IYFZCgCkISuswpo7D7LFWvgyDdiRzDjZuNRw5/BLc5cJezdVPI4GpI4pD/bZs
zVMTdrtB6U9xYxXfw8xteEsayocoNqvN2CjDva1a0d6BW+PsIj2x7tKpRNpOh/y+bb9ljRN/MErF
uS9IJM6he/vgcx7zXAQn6ZIF1A9AmtUG3UCimVc8NI25QnP3R4VW8HNi6Lw/DWUtWxZiRs/OyI/M
TbrNxFx74xgrW4mSpyDs+qdkzOKNm/ntPs3s/kktiviGJ+BH6ZTFGPhfXWaLF9mCjsPZNya5m7HK
ttCawVwxmOeEL4PNTdrt2Qi+mbqWA7+5YA4jSHx6GLLBnIgmzCdbp9X3VQobUBQpAy/hX0o8UhhH
SxuInS3wpYujaspvyLw4UCyzC6BkIadMY3IvkVagDO+qNkvuJQhL+BrRkr4gju8aNVVXU8usw7Ha
kuPCRF2B1S8fncIsHplLkyyRz/leNqXDKMgTjmPnVpoaq68veus8X+NFp0ARcqkBi5506uN0PZjt
99gLurMM4STDvWtne7100NR2rfKQvDSauUocJsFJGfUWVMGpf/Qy5S6uA4XFEsDPWyTL+ttsaDj/
V1OSVnyoPPeGQ84CGkX13vc1gw/Rb9aVFXJEJl6mqZ7AbRwj+yNaspDOQkQsYf/eNvWo8I0Nyb2J
si1sF3ZC1tQudCPbKc7c8ziG1R0aJdUaldbsx3+OyBhj/H2MTqvQJDGK4FAlafvUTMpnn3u8FKJV
5114mIdRWyuK2TwZxdg+Jeln3UyTR2mx0BhBydAadtIXTZ5za47wJAVN+5DGOrDmyrxlbYoyd9b3
3wde2aGlxJ9bxzN2jWdExyJR7duOh4E9uP655jVXk65LdZw9ZeuWACBRfXehw5wRW5pb/cME9dK1
qfe2/qHrfedNc/HK4D/1zdn7O8B5m816e5GFp8J8wEu3gMrxl03W1A7GC7aCfU5BcgHwnDJkdVWY
JTdXYyfQpHHnHDLbmE9zCTu2JGXvUEDineQ899qsHKa+A6qf69EXtTLWkH6G3wFOAgeL3A+6EyOR
WILBSXqIXY3o1hoU/TaBQYbkJn4mlywot1enHbfO0Q7UTyEpDRz1+B+LhkeEZ8/dvkfAZlN4s/Fc
hWZz5vijX8mmDjn4fdQkiPTUSrc2jE+aXnZP0ldDsJAoVXgrW1o5lWv3do54lN/DgeOep0RJ1gAA
kBeZ7Ommr2ZjjdxS+N0xnB0zJetT35awiugwZNmTEn4shSCYCJA9EyFMUo8wOsmeTK2j73Nl7fLJ
sT4Nw1Du+2QbBlB/zyCG639FFTqHU6spH+1++F5bdXInW6r+sela9QOQuu6Bw7WbNC1Q/u58TjL1
NFjLpp4P2R4osL0Fp/c5Iz/+WNV2PoOyV+ZDCepaT9kaUkVhhSOcU6+1MYMpg8XAsJMOWWhlal/j
HAg/zpCGrZf+acMhCvJHXQMDhB/unBwVrdHtWBnXU3LrdarOEzPVHmFqHtZJ2bh86HOwapzahI7L
GNelGxRnu6sq91rN/LI4a67FFrRTwsio/OgM2LnZcCuQGhqBgU+8pQpjQBana4cn3Rea4ZkZ/0h9
f83WY/dPFvf3JmRUX+aJH4xpVOV96yXloR9s9gi1TL814krdhBoH9nB2f5OdJvdYwkL007GGbBWq
ef0h7xFarx2/X9UBCuCcD/YwivKbayazPrSJ3T2zJyG0xsC2S29dhAGHPOYP6XSKwHvig5EuWSB3
/hH9bu9Gtgy7cdeGO4A4E0NDXfzHsaSzUmb397EiBE9MQ/NuTNFZjhXrz0GamRu57dZbXYq6UdS+
7Ne9afej4q6zDsahRsytWx3ujxk+mANcEdZzqsXOrurzZNuKuXYf11DfKjyBe9FUR2O+Zdeac19a
ilbqT2PyIDvKwRyrPKLgMfDOw49AUEW2Vuad5ViqMf75SsGHMoh49RiBfy0CvbWAjoZJtOv6pltJ
j9dXL27ZvMaoWaMdwXkcl85xycoigD9opU0Gj9EajNtZt9E2A8bKWWDK81WYfEF7robaFCHLRPUa
nUWAaxUtPs1Q5Kmu9sVSQ2DGbefvhqCYvhoz3FO/zF0F0640q84fzb9Fy0Fysaf3W7Q0h3H8L6+A
23hU3f7AysnaJ7DRP5tT8KO36+kHJCGPCgREH009tkiuslQyN2uWP908r2QENIu7offI5vTDEkB7
98mItXFtcAJ/w2wS5lVVaYsb2e7AjQ+CF8obfjC1RrarMP/Jg/IWXRn3y6DXqB1V7Go77Kfua3h2
Tk7TKZe+9/TtXAzNM8TmA7xyzfijqA3x4DH/YWNoD+vwqsu9+bkH2AI/iQrGS3xqVg3c4w92NNRu
WrNUnwMXLtjBsl7iI4SilvjFLuJ7Ee87xMvx5Qf6e/xy3YBx3sXL+/k9/g/jy/uvxf07U7EdOUB5
Njzr/xB2ZsttI9m6fpWOvt6IDSTmE6fPBWdSFEmNlnSDkG0V5nnG058PySrLdndU38DIlZmgxQHI
XOsfPgK97b+1qEBPcYI/jLOASRci+G9mO1IG4hv+6d+HyLAPiNx2LDhNc4d6ULTxHG98Q68NKbZK
+WILNI/LOY558fiGIs/S+BHPINpd4/P4yTG6HdmTZpFiuHJTG3FVLZJUsW7KXrcx8OjESvbIg+z4
bMqzqtaZ8lt3HrWHNhiG3Wd81HqTTFmgPuC6jC5TGovXoqufHKqqf6C3myo2emPt1O8GPGqWAzIs
m6RwK6T9OOCnVR1lU57Jg9JTLveNpkYJhUeSAkWrmJpbeYgLt7kN54NseuZgLpF4aVafscpoyWPL
tq9M0UY3/Gkh58kpsmMsUJWF01kh72+rr92kY/VW+U+5Y4bHrre1a3yMkDgZEgs7TRVHEvYGxqnr
kX+Jk/RQ2i0u6glorq2bYdyNdrtyJNELb86Gijzps/5dNj0MIdsbN2e7ZY8PuINMDw7eBVBKO8wX
5xi0mxFjVxYcoQXNzxIXyG3jQzO4SOACy0D52K3KpT84MAoScZK9VjjzrECJrTU9mB5ahLjm3TCL
yWapq7r7EgXjFw1dwj+S+GKjZOgvLAt8xDTzBJHVX7cJ6xaRAzvo1PZNwHDrtzjPBSckoOYtpt5j
5YsS17BT7QBkgIawm1oWB9kaSI2c5Vl5rrtyuJ4rPGNXpkh4zwaAQHD4YQ2lPtTzEmbibZUVQ76t
upElM4J6S4qTw60JbStDCwqlH7376tX5cihGA73bQln7ahoeYq2f7mszQnIWYbndoJru2mmCeuMM
OMZqij88N/Es+NhkwV5E7fA8OpG2YAOY4cNA71TGPFEwwDPScMClpOSJ8eOACeSfTfZH0UFxS/To
0QI6QYPqnmq7XbIWoWoSadw2Yh9PnLkJzx7Ruy5bRYPOn6Tbs7pmDpaYFPzaKmrxUiizh3gdu2cK
btWNAboEbyilgy8ZBBsu3izKBnZE5jjiTh5Y3J91VUPK0Ee77BpHdsBQiksNcvsuTyCmhGJCdvuv
KUZY9uQNg5fP0IRI507VSWh/XoY6KcY2PBmvU2uEKZfJ1GYrzcMIuQKMcxtPQv+CFH/pq82X3BT+
yUHMcyHDaixw0DCsFw1VS+r9zgYLdnBTMQnFlSJmuLKa7au4cpVVG1XskfLM2Eydlp6d2M+uhxSr
E4yhkcC2gKKccpCVW1XHh82s2/Gc+p0F+0az35Bo3hSGn3/kffOSV9rwbNhqv1ZEVB9xeOuPeZOX
q160zWNXpt6KEnm4q7Vweia/AIzGryBf9Nr4HDjtmwLWBJogLdU3Wd+k/YORNcajCnaKj3d6znDm
uQSTey8HlfNXBs6DtrBDlJZF1m4VdYg3pYF+H9yX4Unv3KPCc/fdctDB1AfAOWGI6ySUTHTphr55
L0codLmdOHcDymI3vQYOYASp/V6SfNNdu/iC8n6y820/3NaN2bzOJSM5AJdeNHDHrDtUnRAPIiyf
W/KuW59cwK6ahV8bV9MeZ8TRJq7s8IDpLyRIxKyWmH2Jr4PyRymU8TuAUu5+8MXvA9cOd3oR6jun
9tS7xkfbG+Gx6Tv4IQS0lG+V7yTgbmpx8W1sq+vOxnIWqEOW19GNOytIy4M3TuoR7E+6GWdoxWfs
euYgMu00fKGuPeY8MNB4i23dIGj/uA7vjYURKvZqZZENB3+ySS3+firb8iAMYzio0Ej+fZDaKCpl
Z78fDmZUchUAjAEYIaQSVEBmeqh1J78KzbuiGrpL5L5Hho6tepIG2dEfvXvZZ7uNeRcUnbqrMjCp
PZSCaBmbgbHuckujhjW3fVRml9yac2TfGO4aaDwWzjYtUfkbC6HtpoqSNGR2m3WwRsWnnsB/Y2DZ
tZe6DoH9q/1JthC8bS+F5ZBhzmKxljF5mPUU8CrQThiZcCkZazzxkmpKc7iOMF9E6h/IUExoiXZw
t3KwFnjHzPjHUth3VO+jc6K6mMwEzl2ql/ZdlprNAU/tcCGbvj2IM26KpPA6Z3qvtf4wCJAuihtP
u0YxjA2LDvUVACLyp8q+HpQ7Mk/d3WCX8cExhbvwPf8Po4jnJd/sYW0+WCVrk4a62WJAQflJxFGy
qr2y5vUTjABACd7aNQsW24ayrqaVc9MGak3FNu/O3mxXgETs+NC2oARHQ0lffB/bZttGqM6yUBeA
531XeHX8FRc/f9GlBsYePZJqsVMLzCAioBl2lz4iF4sXVhvZdy2Jv/U4AD+ENq5tmrKGjQHwYGdl
Qr/pWPTu/Y630VHne4RqNTtj6uNb6N/ciqwhPmO1yGORXcDdOJuZlH4xPWBvppIewZBtsB0T7ZVB
e8E/IYZxyI/aRsi2Cezyu6GO+yKbRfg9E8ZwO2FxkAbjwuo0+2mysMcN24pNtV/BkBbxyq396gUE
Es4Qeo74sG5XL0WyYC/kv4yqlR+REkmWclRiw/nWEwfbkXkSki8rJ8mQRRV1dzJrr+I3bVVYoZbK
sxO4kCJdshO56B5MX1mq4zEwT11ShHjWDNlBYKH0TS+y76ZqRq+qBnwxjBx8ZTWLumuSTABlLaQu
Ur86SbsegWi/bTlloS/Uvu7Ozkwjk0xaybgFi9khh9/dOzMdV4b62EedJenEwXWS4mGCu3jAZLpb
lFXc7QYwcRvskdRz3IQh+hXaSbZAygJMmQ8oFzbbGH1inpC+Ea1LvRcLpUite+RYxGIcLO+ta8sz
LhCOv+BRa82CtrzqbZjFMEfKLNxkes6TstdjBXBUgqeriGyIGY19S5pKn1Y+hCvWie3x2iw7T2wa
E0Emh7I0H0MUbZxYU9WDGtf4bCEzukiEV97KQzoXbyre+eEajLMd6jXGUXaqqYH6CDmydWli5pE4
oEIaw49OiZ5uLAXp+xEcGD/j3LhEnatfgrwrTxAMUXX9K1TPZw0Kk94w2jef8SFWjKVVd8VGC2Mf
nWgMO3fXy3FHBLszmtdLyQtjOdoe66r/Q6sntPWHIP9IT3XvNB9KbLYLwynHB6eaXP5Soz+ws3VX
fZN/ZQVg4aJBCblTs4BKGBQ72fzsuDYpXsVund3+Fh+MVl1F6Gqv5LDPQ56TwjCyi4wYTlo4q2HU
2qUw3Gw9eAdV+N29PAQOb60nOnUvmyiVayj+osQz1N29wrfwHpnLbOs7Du7y8ywZQ00T9roWuQc5
rm8gvsSTt7lOmIflIsg29eSNKzmrr4zuvqrUZyxJ86MMDQ5es10dneQksHs5biPBrqBCcdJ6EnGj
hnOlXvUkY5Hl5+4pXhU/9TeGpfsH0sravTYh7ypHDHb9leyW+lCrTrWvzLrfeA1ewWoe7eu8MHVM
XoR3Khv4/q1rHlElQcIVL4GVacwiVVgTrpCBrfbkLZ0Xi4dLWNjGcxBq0bEHg7YsPMt50YOaW6Fa
Reyyc/PZ9LA/SZ1g2eQg5jXNifd1qmtH8GnhNoqi/pw3TbFGbVS9J1tvLY26jp7LMtTQl0nRpbfG
NwVDiG91F+2LWNd5tjnjNvQmD14Jhzbg5uxmo2B3Qzbe8hDWT8ZXz0ycZTO5000Zd/ZTmFjroJiI
o7+y1SZ0U81MH14zQVa6Q9bVIxOBC7lOCWSePubAwoJiKM5tMVV3XtC/y+mFI6xVaiLLLqhex2F6
S7JZ37suUPO2GLqTbtvZOsBt99EsNRMKaxa+1xbu0XLLU/X7sOutPxA5eDKtOH8N87xcqrUm7rNh
9Dfyij1bj+sVbXRbT0raYz41WPljOQwm0H4tfDeD7lbEgk0UV8xAVXzXqHiN32bvGV0EzqsV6nwe
vaUf9TQwHoIeGEaf2K+9DpRFQX1gb6Ai/aD6CbtIBAqmQs0w9MquKDo/M9ob7hztUqLoQLW2yzH7
6jlliAGV5ywrrRI736XZdwliSX2PazL5GjDUjbENFSzCZe8Qs0MLgGQvZa9eQmq3oRbi7WfeKK5w
VmgW+1+TYM3DX/tatlqDaVeqHs2wTs6jYmQzVW14nBFmRS72VW2NT+z1i4MvomAtgWW/xsM5LoFo
v8YL1gv/KS7HK0NRUZFMzZ2aRP4mdbUAC3o9ego6Xdm2MfoHthfFT71QioMlML+UvbmWKOw7Rp5I
c6/rCtzUh+R20uYiTlN/lXAPQ+mSQ98jU/CJ/pAx6p2U43+gP5TBSA4yJgEisqM2qQvUgENtHaFj
F4e2W2fSKSMrkXgtHe7stbCwPCleGxyvn6tZQJ8kIApn89Dkw4w3bQ6qUWYKjLE1TvJMzGcI+p8H
ZUoOMvQZzzOr2fY/ZskOCuJ/TvUa86dZIpi+V1Nt7ISmRec2je1VDt1nZRaorMuYPPhQG3aicHG1
gsRzrquuZYEL9w+el7HsprjjL/wxBXewrVu2zs11nLyW50GabGbiyk9BRfWslT2Bd2jNOlRWnZFX
uwqh20Xi1gGGm/MrxLyCvLa8znX2/ApG0dmr1NPIO+mte2dNGkw7bai+u/pHkUfDV7PI9CVvQ3qm
tGweAgzCNgK73XOgxSYeabW9VlKXnaXWZc+W2sHOKUW7G+ZmZlZIL8dOdZC9iDl0QJmC/jiqYfZs
tumbG/XWCU539mxEbOX5VR2agK+NmvCq9aQWr2D4kDcKjOgUKW76AHPoLOOmk+cgNCANTzgqvdp9
sRpdK3vG9t24Kfrwz+leisRYiIr6SbeS/zjdB9Tyak35dToi7MaNb7tiaac6aAw99JaxS7Yn1kf2
Ak4bfanbFxdRo6emqpWLn1BIT53oS6sHzoEUT4OnTRF/Gdi1blS7Bi3FZ7JwFaveitHDYU6vgtPQ
4M4+oA+9q0cskhR/7FZNUJjPU2j9USS4U5TJHdRkltgzCQO+xiKy8pOjG8NROu1KP945xPcdOw7z
L4veH6GqxLOwTyMPCGvV7qukvI9Qp1a3cAKan5p4x7R7rKLuy1bNT0FcwTD03HSlGwYKiPMhTdu3
BLmU/diVGAeOTZSeNRTHl5FttxvZlOPUuSMdBUXESs+uF6iGauXqCSi8Th8fB48sQqTXLzgQllTI
R3MFGmlOKCC4jSZ3cjvwUHs2m2QRm3HzYuiWevAGR1nKWb4v2mVqYhMte9WXEXm/FxIt4TFNcFKD
492weo/S1Vh7xaEOVWtFWjPYdAlPcDQGOgseIzsw27ie5gh11wByj+CHyJJ0VP/joE73+iyTs2Lt
7SyavuL5jkbZkuxj9OQ0McgsvFI/0hqknmd9j4AhkDa2pwc9w4Z2GAz/xjDhsyEVEa4VG869WeX4
FU2km6mmo49ofu25C1Ma9JG2xDZhO3iFvYe7bZ3q0C1X7piIl0qYZ/lCRhjsYriQWMPxIC3UCahB
7kVneWbV5XdFCWwKgb/Ey6pxMbDHXTwl9bkbFDacnWp2x86q+6M8a7PozzO7N5UbNQQqzoDP8G9D
cUfvr71tN+uqWAWJyZiyWdwG6c7FyupaNuv5gG5LEb3IzmKGi+ThYkyc5FEWv2zFeGeplN3KLvwD
spXA32IrO1mCJNdrlaGrHNKBcnIQC/+CiZ25wqgJaFMIm13GvPmMvPtaUQXlYlwKr/HSE/Wuo3q7
kCM+JyQh0lKuPZSgNP+6SJjyX3FCRH7ml5FxOSvuHGPlxtiRy46frs4LGucwUos7thLtU505t+HY
gQSZW46WPilq6J5ky67z7146a3KMafdk4+iO12QxHc25WYBnXpSG0wOdYKaKaM1S+G53aOupe4q7
YFym+OTt5Vwy3lhLRsa0k3MHlRv22AfG9vp/0FAY8TpcE+RchyLXptXVZCN7+9gzgT7O/nolFpxV
amGh2PXFs2dFu0kV9ptlKNYqAfwAeSgoHuEPXq5xVDlWMfv5ozpkzb1jiHcZl9cJxxp1TreZLlYG
97prJudtaA2Nu21TnYMwdk+WMC3SEBoagk06rOoBW8nSCfoLLMz+osz0/IrH5KS6QM5+xE1hBisK
lyYrNEbIDt/UMKvIUGCZQ36hKi7CruM5w6zkRsZSI44W3DHNVblvIsDfGqv4demKcR9T2Hzs8+mu
qXp8ghpygaNdd4+WDRkRh4BjP7euoQA1kwrNWdmK4KvhZZ70N7I5elG29pNg3HgxGESnba1NJpk7
auC1i2I+xTx+Y1RdMC9hiLUzu0cD11usmigAhDPjcLUp3qbudMgKW3ltuKWaKStyttY7REb5doGI
fG1Sd4eJWv7EQ6K+QSF2dtgljkbQtxHXG1V7MPssD1bjJShL7SZkmX2jw5NxWjLkgpv2wuyH6j5T
MncXjNGwHaJkfEzF8I3Uv/UtsriPoJfwJS+MZOOAvDiQTA8vSOAiJ2PF1jcnu7fUof3aCCx+bc9K
Tq4GKKCuQb0qdmrcoI1QLzzWPdzmaMqDF/fGzZyYAe4/B386dWVUb8t0Q30Yzce5vzG1eOnOW02W
90sMCbwj+WvDWfW2Gq5CRbFXbdrYJxy8W/Y8Eb+WoCh3na7b4Gvo8M0awGhnDpAUuVnvZJCKlnPt
NoMAsolrdYsBpa5Vq6F3ourWdI93rrmdjaWw8BqblLvx8IG5S4VNQzTd+y4bTkRWTrIlJ1A9VFfD
vFVVlaJNWdi2yzKpq4sc4vEM20+5Zi101IDvzfngC8Q3/Cx297Kpd35yCtQdjOcLlHvS+tWzifqC
v4A4f6/yX34N/DjGLinMH1S4K2s1xWKgQJVlb3tTsGe35J8SN8QPidzLQ+CXyoIffvPWlcmfVxTU
QP66Yo1u1tadMnWNVajYGVqMpkVVeS8IMX9Ull5dApgE2D26zzI86irplXRyt848qrD1rSlC7ZHd
9oTpuzD5rIl36OOuBrDcB5yp6pcsXcl/w+TYD5bOlhc6nZ0XcLGT4ecm7pbKgiKUtUzHCaOl3qiO
kQLhdDPOp91sBSQPtVbaeIcwpkAApVnI4OcYHeXerVmk6jLMSDtKZ2BNjLusoVAV8ZtcmGA0n0Y7
EdSBJnjAfu6v+6pxnhtr/gblXzAWc09+H/5xbQHa3NWs9laB0eZfxjJtuLV62d73lHDleF63UUpw
18LFqSvteFJ5fbflK5u/ZIietHPi1oACs4qLGPtPhGjvTN+OF1ibTe8tSFKeYGlyJ+I4oXzqw1b8
IdUoz6Tg4lWV8drDRptVrrf5HNdFfboMrVRfZnjz9W3WX8b5kJQOeXS/+GhTNEBkS8Z1P4RFWo6s
RdFfvg5zk6o8F+aLHPUZbkYWOKbI091nR1mQwIpsAIzyavL1arXTwLvqWfxe9P7a4NZwSuoBn6t2
DO8zsDxLYYFCHSsADH2Ql2+a1jxjehl+ZDrVUNFy13W1bdZqBVtAwz8Ip8ZUSjE/9DHQX9xyDMjg
pMOj6ONhlRWlcemQgNmIOqpvWwGjRPTGTOjsu9UnXr4LhnbpFC4UPQpmVFj6oL6V3TV8UJxh+o+a
DeK2JB2MFE8eYxOX302thY+OBowrUwpy77HA/A2jST7tsDm04PFeYObJ4RF5ln3c1cGyqvt8x10K
2cU6MlbBfMOVh6aJiuDajs0qqxZ6DZP8n//43//3f78N/8f/yC+kUvw8+0fWppc8zJr6X/+0nH/+
o7iG99//9U/D1lhtUh92ddUVtqkZKv3f3u9DQIf/+qf2Pw4r497D0fZrorG6GTLuT/JgOkgrCqXe
+3k13CqmbvQrLdeGWy2PTrWbNfvPsTKuFuKJLyq5e8fjczFLFeLZYD/iiZLsKCAnK9lsNVPcVJjv
8JbTCzLBO+tedJStvvbsR2jv4I2uvTorSyQvz7IjFwPUqjJH18xBqMvoknXb6MWL74TO3pmSZiWb
aA1my8pJo+NgFMVLuwJRnb7EOsWgZNKSpRykxl23ckmF7o0sfMqc7DQ1Q3XRDK/YuX7eLTQ9hz4u
g1npQFcLvKNskVKtLpWmjOusduOVU6bVJbe797//XOT7/vvn4iDz6TiGJhzbFr9+LmOBGgqp2eZr
g3IOmLr8rhir7q5X8idpCq9nYIqyybQ20mI+6tRnOYrdRMJmmh2Br2UfxcyZkQez01o8feIPoHnV
HR858ShuDz9GmXOm5EdI9S0DVV61XRZ+NDwn6FZMHuUC2QIbDBklfA6apL3PJgcyL2N8xatPkWmQ
Fbn8/Zth2f/2JbU1RwhXdzShObo6f4l/+pIKQI9Tx1bx61TVzUYz2nRjsDbck8ZMnqI+PztGpL5n
TkqBpTVD8tlBdA7cRFnIjsIxntDW9R6gG0eHLnXHdTyU2OxVzQPmo1hWTklw3zVRsr82g7l0IOsH
KgnZbatEGM8ESQsH80ePrDGM6LnHPVZlnxUHeSYU3b79nCtnfV70p8HMl68rR3zGvQE4K9KBfN+B
ctwU2ejf2DDN82s70LGx5N3ayl5rHvI5DoG84DrDlTM+u5MozawlpvP+f7mLCDHfJn79urq6remm
sOfNs6Nbv35CtarV6JlD7u6UsNz0qeriHoT+j+NCqCTNwL4Ua7RT5FXdsWhcSPpd3rzYtQhv9KTL
7kIzyu60BPfPpHeNvYxdDx3MDz8oMCSdx8kY4rYpuYuu3cpmO1rZXV8IhyRq0mxG+eKeV1DUzctu
DSXEQwYDmnJs6FmzGCoFXWY95rQEUU+K1KmXsa0VRzcp4MH8dNogOLyLJu/iqTVo9yjjHe8Tc8dv
0zpOQxlvh14Pz3mUiDWw0f4u4hexwogxfvQ7UlTs0r1npeihmA2T8poEwVdFBXyuCOeI3vT0CBfr
vjK0ZjcBjCLN2cYXQa7zIs/gynznAigz/gjlDSKHUZM+G+40ONcJRenDzEzBhX7ObzpohR5puFDh
15jPgm+TlZfxO2kViMk2Iku+WtpLw+zx+RUmtN/5LLYnpNrlaT2F7jUomwDNjUPzhxlT+/WXYLXj
OR2YrN0mAMIsD368M5xR2VPcjFGwVmp9qTkBFgCQ6I9I4HvHRGm6G/LNEOBpybjlV6yhfzoF1LxG
jX06fI7JXRZtK9m2hPU1Mvx66+XNPlSL4ClQ22Jlkns/5pPhnFzqw0t9Tna36WwomZgvPGLyDdVD
Y48hN/VRr6VeWVnjFaYvkfmD52PR50DlnIH8Y+eSZ62BG8lOwLfRua/g+5veVCyNKh0XoxphfzUP
1huXMmsWvoHxbo6T26sn0JJ/HrIMAxr2uvaWfeokFnWXqqdIA5aHbPtGjrO0D3VsgrPdxM7tmGHN
PnhW8Ob2sD7i0WS70dXmxR7QcXNzPXyruhzikeck4GMM5YEy08noPO+JnEy3cKMDNaLxpHiV6q87
vCMpawIjc8virCvwBpCkxTo7ncobGcvAcqJ1qRVnMhVPfYF2RMUO1F+zxSOxA7ZzNyJS7K8Lk0Wb
koGLkPPkFHnmBhFEmoS/5vNak4MgfMKPZZ0ECW9sBLZsbUxesLJZLq+1RvDkRjX+BMshvzG9yjrX
trDOYwSa7u+fHIb++31J14WqGa6m6oYGg9v49b40VF7a+L1tvg+et9ZnHwVtPpB5a9n2c2YibueB
TfsrWDpDsKooj/8Uk6Nb0GE3ca4YqI3Ms2VbngUDsvLqlFJ8mnSkBZt2Q/Y7YQtpxacq4LYnD92Q
RfhlyHNkFVQVIR5GybZfubCK/O5GzpHx6xAgRE/oWfko6tSausjNDD6bjtH1379Pcjnxy/1bt2zd
dUzLcTVhOHKZ+NMT1iwj3I0Vq3hXjChb2mSFtnlZ4C0KkOm1M1GwQ9fuOXec9oZ8MvoFc9yJUEpU
C3M6J5PiXXzT+N4X1ohPLfsXlhP1wRSD+iUqi4WMB54e7siGFhvZ1DIsQkFwPJK1049GMFTXy5Za
wYK8UdPTZAbpJhFaj/FCEm6E4zvce2P7S4+8UTyDYn+Lp/7SKNr8zR9jZ91jDLRP0F38Eqr5FWAc
oVV6jeNm3n5JyCdLoO9v4zPiEjDshkqEjsNNWDn5w1yXXBVZaGxkUxmb/AwrdReT7yoQXhYwvIMu
30dtXjxgkE2Fpak/xlHR1n//aTn/th7iWWtTCDP5vExBGePXb3VV1rpDFTN474IWJ2gt/zJZtXcX
paV96vOqXzRm278ObQB+wHct2MqO9oRGzgZL7P7V7IZk67Qi3JpG2qzrAKSLDr7kRpsPDpW1G9mU
ZzIWmIJajW0fIhFnF9Y7SLqo/GxKvJAviAViFztwc+lLtTh62tgfC8wynprRPAdVNJ0RJcqfXGF+
UO9obmUrmJOUTRHUN7KZtmG/rFy731fzzNJnq+ZPur2VvSG48bWeVvXGd0V6CGbIGRjI9tjNfCJr
1o5vl03d10dQe0AtZUT2fY4qe4GMuMNuIatRmmqj/js3fWuu76XCoj5GbvOe51ixi6OaZEqiksKI
VYbqcTcPrRt/Z3uQM2t3tG9tpNymhWnk9m1eGacqN8d9OXfIXhnXGsv+Lx+8/GB//pkKcpSmptq6
arBZ035fCPdIUXe96+tvo/CrVW4VIGpNpb8eYr7wqJG4z3kVWRu2FNGtVTrWXTohvGsjsChb1MGT
s9kZwEHZAs+mUt0694xwkdXgasYeKTN5QCsqOzk2936/MRQWo3iOO6hOkWoZTh1L4v3ff6n/7VYt
TF3l66yrMGF1Xdd+W0LGhlk6uhZpb7bmfakhNd823GV+Ogw96nzwHTUWcpO9SBGXvgU10q+MzHMv
ZSryTcz2HiMlNEjNLPcOpRNaBxUIza5LpunW64ZqU2DNfIF+1i96fWxuilAjF28U9Q7QNSihZFo7
XurtDfB7B3lWqFF3Pct+nP2n3s/Y5zgKa/F/eaT9249fmK4lHM1wdNOdN++/PdJYwE3s2cfqLUrT
jyw7k573bocosk7hjOWR+BxTpPEKxSNz9RmTZ3HriKOGwdZ1QolGzUKeRtMMItbLcSMvIAfLDpRs
5uyHdzNStB7/hHp3KAyUwRigteL0t1f4tzxVh3qWahqTdU8OFNwBhFEBoAdumKjPttQxmWN22Gq3
1yGgvq5NfR7io7myQGt2RAa2zi5VnT4KxzQO0mwIJ+Ls4qtmszMR0YWARVMe5Ng8ja9jU/D+zsIs
g3bnK8Omj0QN3ddptUU7lLcg5Z23QE2wp3cA45EhsdnEmi9G47tvVm83S5gLqItovXOpEsRYxdyB
2BDp4DzIziBr/HMxeYhuzh3ZyBqv8UbMwM0gv20HdU4P0RFNxRcDQOTf/0xs+Tv45R5gsaZxAbba
tgMIUf89M4BkZaKhZftmDSDHyzok+YW7wDpSevu5NLx+Zda1tQvmptKD4Vb1JruVvTy6ce8lKzwW
pvmYscSU4dECO8XD7StqoPZzq4H/cHJDXcpOV2DD4vFT4TD3Ovld0PePuBOVJ7M07VvTD8WyRVn5
KzB3GFX6+DLVBag/XFP2WegXj5VSfZEDOiWrF1Y7NnfIPcY3gT8l68QblPcmXMgBucjcVeEG441X
ZC4+8R6P/vnS+Ok9sg+wHlnF6LtBV3Ajk8RLJ7VI+/k9ny8yR1tVi+q7cT5A//kzVmVGdScPSKX8
HJODP+cqUVdfx33GRIRSEmuKX671+/VLG1QQ20lB9fzBttVTACfkNdGxF4rLIdvntWK/9BG68bX9
2jVw6JJOrVBr8qxXu8QOHMoiC/gOXAkGI4icEYdeCTWhzqxLlw1oXidQQ1233HcFhT+EQhJ+JrqP
XTR0/wj6XDX2Nyw8+uDZzZsHR4B9EXn97EIQuJ2MxnkAzqavexdxtxA34ofRrzps7vA9ipCuWLJw
AWE+tGc5dphw8EoqxYO1ylhfoxhW5VOykL3XQ94sDTea7hI2jkdz0PSt+CGUIvVOfpM/+RRZwUh7
2mLFfPkMyQm/zf+t+dvlWhh9q9IU1kLOlTIrn9dLsRw7qAWWRrndrLs+1y9moTUUOHhZfT4b5pjs
VQtXXM/+flyOZvjGVamxeTPG3ZJwd3nq596T3lrGtYPctHZ0JUJe9jrzaHlWDD7gFMbF1IgmHRLE
xFoMFLUa3clD7jWIGXhhupzRNNdYYxrT3s5muPA8rp0PatPCb4nF+XNqZLfKSUztso9GsUbd6Mlw
3PHOVqd6qfVdvZVNeRgyrV30nZPuu6aY7mRMS4EHK5CeZEvGi9Hd504x3n6GWjNCP7+NLpluNhcz
+/A0SsV1gqMRqdbxBVuvD+qN/sVVNON+0IJTM9rDi1laOmga1JtwSPl5VB9zp4FaeRrTAlw+jMFl
NOppuUz8k4e02b2rKsND7UdkGygZbv1uGh5EOerHmX/ouF1Wkp/EAwqcC0hBxna54kBG4eGkxQ+C
ZwS6/OMd2+XiQR3Sdm1pvVjL5ujG4V02lkvZuo4YS21p+ELZwlgmxfj/OTuv3bixdVu/ysG+JzbT
ZADOXhesnEvZ8g1h2RJzznz6/ZHyarXlBffBaTQKTMWSK5Bz/v8Y3/CoJQD2Msu15uraIVBbRn9d
uiUm0twK3eiq3bxjfog7ZJ9rW2gTy6ornfnoeU9tyic/zotbxQaeXdSiO0WmpZzdBkESItLiJQZA
loB1fMqSJN2k8BS3Qs7yB6K/buYDvgaqZ+59s5ICaHT4OuxaP/WW1VN7GvoLFtjkjBnAeT9CYSRz
kCL9+HHEfJiXp6SoGTXKZF22GCyXFlUEn2jyXvTTexaXB8UDIu8nrMZG7e7StNNW0BoKyJoUdMze
TV40ADpFZPQ/CCpCWEyk5m07euBxktrYuqE8cO21zPdDYn5ztmF+N2gqz+6Ka5omw477cQKx4qnB
6UVIXw8AsMp+PtjT6se2PNH5GCej5RqFm+349HK/ENW3mMkBSWnC3ZMRYoZFZl58mdvyTAwYh/jW
TAr1mHe8y2PeQXyG2vh1tCbLkiL150SmpKcTJqLqTFJRfi/yWim+4htCfeTbGV6apnnGmmvEafF1
ROS/casx38yrsbrPexd5WD8U23HQq/X8ZJCQiwyf21MnSeCd3GhYzdv9KtjWoSIe8lFu93Gni+V8
GqU0z3JMudBNO9ABDdzJWBg6bkG3f9aJMXYKcw4oGocbgty/ztsVD+02+u452KD/EvUHfzpcrSV5
axPYt5qPymVx0SuDli8K6JNm5BLEzq5/HkQNAqBwIvLWFl1kiQdDbkynr6vxS+1VEWlPwfBNhB6+
9VL9oYXpljaJhwhTesvwRoYUdC4FM3bfoc297rKkfI285EbqW+1m9IIUx7Torymy+QWGCXcdRerE
9pUadzuodcZYr/erlRvGTgk/8WILKXUdTcEhWPKWrqPUg5IfPqu+bDPDKkrp5HaKdOpNOGCRWhzm
TR/b5yW5czv+UQw4P+3QfU1ajbzYpuwNErrG6GLFAdgeXXIfhlSLUTTb0tXOcu+GGY7laFg46MSy
zfC69CxU/4YW5TGUte6g9Yp+kWtPXMgLiSYs22reND8kCG2IaembPa1IKtgNQwZbVvyHLkJwi/Ql
QkXSBA+QOsxL1BZcr9hpuFF/52mvWREED7mslktrSMg8svv61E8PuRqCd0jLreym9Um2TB6mpXnn
fFiha/lCYOJbzds+HVfEPbGXxj2mHeVYqvJ46OykIECnCu/Hnja4h/jiNSA3o9bd11b4geOCnqLf
6o0rD8XY+5Mw8BXrMFYcgVT6YKqAYxUcaS3ASq3dSnp9fV+FKq8fhwo6jGOudPx2D3VKgEGZ8zMJ
RVI+FBgFVwSD+RvLM4qHVANnyVXdJC2GVbXQCRK1MqCX02pgmubWhyW9mFetpi32DDDD91WIivYB
XyL6o+ngZDTkk5p7P2L13o1G+RtS8O8hEs3nvipcxyuFeR+XarXMLMO/wf2XrcOul0+9VPQU+Qd5
Hw98SLGRg1ghz2dhyGpzxWEbbWX+2xnKUJ8x5YmlVw4Kk+z2h6L43Rs/DamM47eQkZ0TEY3wWASD
vypzJMJvVqomy8iI+QXIoWEfu0LdErPIDyDXjce0SLV97g7DdVor6px3yvPTB1TAsSMp2gjEVE4e
TE9HEu1J5X7eayspzEW49kji2au2fQflzh7X8ypd43DTUdBbjUOaPMCj0p2kkaKjnVX+RVWVNy6G
7VPgJ9k2x2ezMgBTPnmZrVD2y2WoLOy1W/+o+nV2W6dcQYQH2GbabBZ6ecDNPF9Q26ca3u0q7yt5
M+/lywLlPi5j9FmcsuuWJTKlRx2M3sXs9L+9LqbAZDU/R2v6tUo8oyG31S2JYxnS5ILIrsgIzh6o
xaVVJtUTuPQnnEl8P8NuQcfbfrFGF6HW9CSB92TT+4Ko8OlJvoVSSyPW+Gn04/cnGVa3sMrcevG6
BECFGVa33vRKier//ZUQwVVPaek9GZInvSZF+7dXwtW7HSXD4VoqUIlOzfi5RT8/lEm9/odJ3lTr
yOZm/XtXnjaaqssGhTMESL/XeZrUzX1Jxk9hhr4G+LOJDmqZqo+JGj6PXlhdAP+pj74WoWCtyvu+
YOjTDe5yPggvNrHGSK3fn+LXwz7UURXNq5NgcgOFTuOD4xRWL3VL2CTadj4jiEhUFnlEk27aOwTh
JSKC5qowK99T/QnOWeamWz8mZ4HRGuAPMQZHz44zxw+ZUmZBj7s06UnGio37+Qivf4L51t7N+31i
R3jt+jyvBQq3omSQ4/1g+49WZRsAUzRm47KxcUtNmoSE1hFvKfagabWS0nAbRWGI3ohVOy568Jq2
uZ1X9drAGZrX6sG3hjsuxI+qZaS3ZtSmtxFTDpSYdDLanN/Cwgv58QZpcpj3ohhpTn/+BBXtc+dh
6oTatiyo1Ri4hMSnclZocjUpKqtjhtcPGwqEo0b3duTC6CbAsWrCtMNTI2T9YJQpXyr+rRjtXBrN
xiCubvqiylZ4m5dZdFsQYr2zIlHTRgwxltuwRGXAxJtKDqTVkOXtF7nlxtwkWn3xKgvaSj7uYklt
v4xtN25HgYzTBw73pdAgb4yUwM6GTkIO+vD3p2MPqXdWxU+nm86WNzhkbcsoTh3xJI8D8uz56VU+
ZvucLjoBXBxWTHKKVE/KY4L69Mn6+Zq2XUUHy071xXyUJwD6KVwdD/M5YCLR1ByWkhX2i55K4FWF
MHfNCV/wuLydPzbZAk2M1gNtm7fNDy5RPGsduu77U8E5K0e9MJ5kQnSPHvmK20xL4L1NSx/b/tPS
n48zQ/vn+ey/lj6dJQpssUE6Ta9Vvqlayd2EfhAsmKCN0yxtvFESP16Lps2WH9s8pRmXbaNoq/lp
845WV4uFnpjt5mObKSyAaYNarEU3/kAHDh6zUgS/PE/eCY0y1ig6SNVVYN3Cf88WRuo3z2or7tGP
+YhwpBUbMDDJVnHWirb6+ufv928Nf01jjkBbzcCFTtl23v+3hlFqMMkJ1Np/BlQTRHvD3FZaeo/B
q341rGYjhkr5KnuWWPiqqV0KmPq70h+NDWb/7JhBv3cyhIMOCiu+5NODBNZ/aUQoQedVtarPf/6T
tc9dE820halR3DQ0S7d08alwZiiyF/h0pb6OQ78M7bFCIsKDHudkPptmvWWaHDmd7P7cJvcmEd/k
2TlqorfPZlodsPYhN1ewWNFGwDyVJN2zh17fSUQinzqYYXfSkFyMRO6e85IPSCVSZpv4S2zTuZeq
p6EuKW32OvnaWcxN3rAthdhE9sxL88N8IEqFjtyqIPsHqYZmfbow8Q+3TAOIsmHqdEXpM/7aPMJF
jxIjneIHDC6YIi6yI/0ZbwryZtGcHhLVy45ujuecAvbu0/Z5dT7i49h5WywyWK2xTtbfdJJPx32s
fjw3szHu4GoKYcLq3a0G3PzgC/sZ4wA1kEofCGgwPbG29Iq90yE4QRc9zvnrvAm1Vr/jSjrCpmXn
fJJOJsapsgJ9C46uv5XzogOmcRVhximllu+mVzZQW6YnzCeR3MJ3kE94h/kkOMyGc0R03LxTVE20
cvNOnxslh5gaIUNOZAzR9DAv1ZWeOWCWm9WnHWkCq92ZDzT4qSxUBZBs2eQmOL1oXPha0N6bsTGc
eUNum6SF7jU9FP0zjqno7n2/QWmUQXJ1nPchYlHTtD5mMZk3RlHDcvV8hcwGTT7GSvFzad42P0TT
3k8Hz9vmvVWtmzvhQafpRi8/yHZD8WGIb4SS59TF//0w7xwtgPfrTB/yw7z+sVsOQRrTNOhp0trk
7UqjtNamO68yPcjoV0KlSc7WdB9GRhOdxjq9dO+3YUTya8JaG3QK094pzQcEZ0onEVXFfJK2SOQb
0aznffNRQTKWO6irAwOV6V7+n15VaYdd4Oo/XzVMenlh9QLJRjKOEHQJaIxB7j1XKH5wpeX2BeOm
dZlXO3WQntWOKr4GgOHY9mp6SdL6G/nC2hmqvH6elwxXZwZISoZR5DrTxBERzrwjZJ5PjERVrObV
j4f5GSVc149NMs0Hp1EiMCl1J50QAgFjU1Nr7cuGdJq3fTz4hucvvDyI91SPowMMLxIAp6X5oZLc
IXPmRbpW8Ro26iVs/PgYeikELCtPVxYfw7IM83KVgNmAKgEPmiJXj/GtefOKDH5G16Z3VU3duhtU
efW+WjXNjU1skKrpbrYQaUnppchb8ug42Le75pyG45HiT3zy6OGBPRWW49a69tT3qrFqRDVu5tWM
cEBHH4foUviV91gyYlHsWH+Kx6HFsPzLs4z2mmCSYbhZh9QF1OqFX/N+QNz35BpZuck6pj9Z5ucQ
LYPb+QBIb4Nj+q5x7QO7PYg8AyHc2/kLatDpBFYuWcsU4dQBsJB6bQZ9dOYdSMVuqJTUD63r5dBl
AMpGKer1wFL38wGigEktUXRpLfJU80WUuHp739lMWl0Ybcycy/VkwvnWLwEnIrKKMLAxZNa2bqDq
j3qFNGvaHVoRam6D+UrSlcbK8kW/n8TF+L5Az0m+dChm4lwvL1MTeNZszPDyaOdXeYIv164Pfeb9
NGyoffuDfkJ+QwbacC6LgvYUEsznSh9XSlBLF3gLw+1gU1fK0ZBuo1Ttb1UoizeNfpz3zVtKxcxR
J/nGYl6ldnGj67qxJ1PR31WBpq0jWcm+DGm1nt8Lo2/ahV+P1TmJC1p4gxDvby8g5mWaZumzovGj
JpVH3vV+X9wJAp/mZ6ZKBAItF3gSKoRKku7ZK7sf/K94Nd4/CNUFstdZMDo1sjouclykC6MEjCC1
IC9THbZpVeCTw9xa2O8Lw7xAktD7wl+7Bvn/55jfX4LzpFVTTsOCj5eQPFX8w21Z/f2uTDKVJiNy
1U3NsD/flYXwajsxmv5B10frEsXNhfiO4llpyMdsYbRs5tUUbIdRqhTMSjqDi66hBDl0SzfzpDbi
7THzRQoQD5OgFCKJ//eSpJs2o4wh3MxL73sL4x9ak2BKfp22TiMr2pKGSUAuEiLt85yHuUNV5Gio
7/WyA7wJdVcuNWVr6sA456WPbfZ/2DYfZ2cXUkOdQUroSsGMiXcBxel9OxZUHmPb3bdqvhvSMdQ2
Su+a66HhzvO+TjrNGp4xTJQ+fm6bOl5qVWnuCxugqKjuQlOKGZUZ6S7wg4TLM6vh0P4gfVG5YmXS
MP0FP+ajqAAkK80iyWxeLd17E0nLU46sct1WVmmc4z4tYM0F+ZPaMP6o/Jr8x2k1yLOlp7nlvZeM
+g2/P8Z8k0BnMEleymwSN31melbkxhsfktOlo8t7NN1+Pa8NUWNf5qWysWQoY+TpRSb4aWfeKBnJ
MwQtd/dx8Px8qlRreXrq+7Hzc+OGu/G8se1JHQ88DZesprgbL5ALxipd/kQJ2EQJkMf7+V8S2vYt
nUud4m3QPrR1SoWXf5FBXsECT3kPcSs1xXOeBN/8cEy+B2P4rJeZzrC/d/mCWihACYe8nw4IuE88
BKLgUtfZSOam4dL74jyGUoeIT1YZmmqha/wRHwOrUmlyd/ExlIJQSuYC7rjN2OjJ2grGYsd43Lqn
TXyjaYH2LRduBDHR086a5udnr6i4CU07Gn885/ywHmw59XZmULbrouOCU4Xf5/20nv3VGBNJr9fy
lM3gdiuN4f85jhlXdIqdf1Pt8AmXVwvWTxV7GrnSct7Ou74IiQf+MrFUN11jVhszt6UvPvCa+YCY
/KiV2mnlHr56eJ8GFGimE8qeXi6sYbROuIe1S5W3tGSmHY1LwxeSlXSjupV7GJOkWBqJsK9hh8MF
LuljVWYV+LLcexDMDXJPGZ5a08yPQ6nDTxrS4QmbR7CuAy1Fkc/eIAesKhH9dJ73lnieTD19grLU
n0tiE5iScFQUjONm8CRgSE0wPtVhEy1k4m8O85NM21s1oNvupaqTrmZKkuz8wvhedqbtt8v5SYQu
xsvatYwdSLPqVIawWcZhRNhRTbOmINQePlbJifq5WuRueaC09PfVeW9QUnKYn1tP6UpB4VHSTeg9
2jqNf+G7+8Brxc9Fbn3tlE9duHsFG7e0+m3f/AzJFSstMmQ0IbsodV3xpeirEmQHwDmEqpTsIxo0
rWrs4mxC07m5TK6UGR7ywRV30Wjdvm+PbYOqG0piq+7dG0bTr/P2iiHJIqkAAmBaiq9JndeOP0lN
pIG4lsS39IsxFt0ZnSx5ECFY3bZBWAOcd2Wmtbl/XySvxtzP6y7NmA2xmzByuMkCw9FP6QDGsiqI
6nnfVhTGKZBHaf83cc20zVNuBiTtLhcLhq+o3NoweCk779YM3eC17YoNScWZ7+TJS0JAeOjkzYWZ
sfCdLAohWnjjazW4F6O0uhfSd36MZaY8q6PeQwUDcNdT9nagxIPZdU0TpGDMDAIDm819SHbhabYW
Ra5pcT5oXqq0mqwoy0oW8zapxDLjSD7nSOZz0EEINvA73+bdH8+zOqLHfH/MVq2b9I4N5hyvaeSt
JKPQz8xxZdysirJL7bA5odsCEyf86k7yGStbY9l+hRR3cT3Uio609NK2fXc3BZOpaXY2zS4mz0uU
gz+i/Jn8T/VANIWhJZnTlr2JAI0Hin3YRHIy62wvZCCCmVXl9FcIau3e86svypTPNj/Yk5O48ZIT
AfHSYd40H2r4QCFdOKfLj2NNn+RBRfjbOCzFUlUH76Im9Uh6lTGQTBfrpzqU25VqZ+k9uVgq3lvN
e9F6JDAVY2injfJlBNbne9ZHE4FP0R/sAPjhfKbSU36eKZsCWjVDUjeGVIoTpa1MBP7JmlZihqGn
pBtjwG5dEawrU5pyEdhjxnqID5F8zgVKSKomYb1lITn201KoFMnRy8t6m5FA+L7k/7Xt097Mq7qV
jJUfdYC8t6mN4r6ZFn1DlveS4GFenR+EZqXG6v0gyIZCJWiDQ63IUBaZkgfXFvRmbGnxE5IfdW/p
TbVUDazO8DIgg/lUB7CrJVcr1shhnXbAQ8uXnd1Y+8Lz7ccybhaxofdkpGCRSLt2WM+r6L52JMmJ
e7J9QtrFGMBi6NsNea681Yy+s6ByvxLaHiySbAKUSVq5TuMgPYLlRcsMdndTjF57o9jjsPB93Oty
TPNBmypM3lRrqrtA31lp+fSxaV6yik5fBlOaoUzgjxIl1pFEcotJP745SHNioU6r87b5YcwZuTh4
DomItIDzQQy6KSmALRT6YYB0c1AK8/o4rfeVh4ppXucu/u91LymfdDmF+ZXKX2T0w0kpp29MEIF2
poL5EkIDP9KNW7TCxtq38uBgmIl3aqyp4STV5UOTpdAvIPu+Ni9xHGVvqYqGtCxV60HisodwIK5P
Xleq+8xMok1cNMUts04QH0kRv7QEbs7PUtr84g1crRDuuQsurZs/V/5U8as9iS6hbpuqTFnYFkKT
+Tr9WvOiRum3lpy730U24Q9GzTsk1PrwwLyplVe9JNG4+iIaMNchAeuLKDgNKtF4SoWtWBJKcGnU
fkcSEpF/hasxIsvOQVhWu8ZeamYebJI882/99DaO6kumefpeloS2p1pAoEuWx4ugbVDA6JgymDXp
y0weoH71scylg9PhoIXxuW6eFF3Sl/UAv426Xb3BfkI5WSux1NQ+sRbK3pjEN6aMewqg9BdVAa6V
al/CV5Sz2nXMHgijs1H6QDBW6W+SHGWlR1lxlU1SNg+SPRJU5NHAxGsvtnRTkwXGSulghncUPaB6
q111EQNJXG6LHSmAIn2QZJOWO4RUJyWndZ2gTF12LvlUlh8vXKFka6xu8rpzY209iu+Nrqa7llLL
yqQ+vhCATNdUwPuFWeaMvUWzc8cg3uLFRSszohuKROaA6MXQSYaaFPAnVxk9nkjAcE4Kp5eD8a4D
Gh1KpDcOPvd87L0wRdTIXKFjklYI7/L1oFmqE/kdrfuoLpYyQDaSH2DJSJ36LcpA9rVGWqxSz00d
SSqSZeKp+W2IGhBJgXoCYq2earxgkRI0JDL4Cwg3/R7BsX0gwRDweYWRjJ6hfxdhmlzEvUrJkVw3
RIhFuYPDt4SHSTM/rHcjHHtgDblj9FQMwrH5nsiFdkQ+8+L52sb0GTMZRRamjtsOxZ5quFd7yTHR
9Mc+NLS9V8vmMhLgexm1eItQsWuyI42KHss9s7rkiJk/ORZcpAcf6GuDI6MM3fzO1/N7IepkLwJa
1a5+oHx9AYtlfOHau/Mtwt3JHbf89JRpRvhUSvFGMbuOUKugWmS0I290xHRtqTuxb6J+yH0C4EjQ
wykbOm3b1qfG2I/IIFYTzXNNqO+pia3x5GcIVCSTrjgWtmPukjIr41xbm70u9nkRPmaJ253cgaJs
BDPDUkp32wzqjcV81OGSbO3AlgKFVvs7JSyb8/ygmpAT+yIlgs8vEV0VsnbQhgqpnGYec7qxlw4l
ynIwfPD9JjG0iG0XnTs6tXzyCks8YtN0LN8/FFSx91Ii9bvBbp8T/OMnXe3RRmt8jBoC14WqESzM
jB5xI/rJZVsCSHBHS930jGSXiWouAkn7LnfFSg1Ubi9D35/kNLnWeBdJp0dfi0kePMag1csobQhC
T/wVBQt7E3tmtgSivDR675uhau0/XNaUX2sGXNWwAmhCEYjBsSj8ZrqksmZnEX60Hwl4rT0EQOOA
fmRJqnlIRFAMnYnoENdJcak6FA9dcrhjArZVC7+gsBZ/vsjayi+T//mvISUcYKttK7Q+PzvJeyTn
asvX+4fNmBgKR1MSJ529tpY/WWiGejnqduQYIdwQq7feNCn63tR1f2w6e9xlurUpZJMRNEWsLSOV
fu9KPvKnOjDXil9AOR9hGzat/wVFknyuRv8cVaaC1KANTkmjxpuGXAixmifjBCc+SVngOmoe3gdN
ccc11V55eZeQrxWLTSlrT0FM7GCowxDTjQiG2VTuDhu74e0CidMUhrxSvHaXJJW68IXcLgZPKUmO
MjG1TKulYcSrqjMPHkYkUggSJ+nJJgQb+WbXgb8RQf2spiOgvzy7zSzd3quesu8C6Q5SVfgY8R1y
FMt+STLQddrQyAdUIvo29bicZVIcboSrlofQW5WTyrZp3sSgX/h24skq49XQQTMt3ag5qnJdo/C0
iRCQ80NdNPUpTggHNrysWUDPjZxItgKqFsoVlL9ENyEgN7Maxrc/f/7Kb/dYvonT9xF1uq6apvXp
HpvB7TQL4aU/UlPur21p54Q9uXq3oMtwV/kqg/ScGq86fTvzIvNvhBX+gz9G+bUANX8HhSkwilNH
IxTpszYeNl9q2qWd/kCIpz5lAwpD0pTMVsKiVpsSZQhs/FDVVrnLO6u3In8jScbc+IzxSA6Kjooc
RfsI3UkTtAM+eu52f36b1N9+JlOzFFEHvxWNHuTnxqkimVWPT3b8oWTxd2LQ6iNyhxgcW+Ih6wSt
Mndz1ag8oYzYMGXxdv6g9CtqwOiFu8xaB0J9geTfnHrSZWGpDNIhxoQfDqm87LpWPY4dOZp//rOV
T7U93lpQ3TJOSktV7Kl5+EnPoETMvxACmT+Ckt+HHIlvdtOpS5L6oGq4XrFLTQNNyVg/Cn9FtXsH
bVz7mln9jnsdLliC+7hr591ZanOHcqW9r8whdkILmD/0/4XC14qxo6XcB4UirwY/2wJUkpd15R0U
C1iDS+afUSVLAkeMXe+N1ZJSo7XpLIpjXR0DJkkI2CTNaOJix0+u1KdrswNf7NPcPRToLVeF64Iu
8YL2aBoDDRD6rnh8yfBssrByinB4SXWagT4WwkUkDc1q8HpznQnLZ+KWtcsqbAvsg4O99hpt7Wei
vNG6OsGUH5urnqCrtavrIbdwm+Gd8DrKYWONQUwrlqXu1Qs3Z6Rnh99w0vlV8SLpujgVMQMySSLv
VrFI2izwvztmGAwUj9x7vGX2rtODt4aBEjafebDZDzuYtfk2r2rkt5QpNtxilT3Q2QDK7ndZIwcX
ooZWtgRRZbW/M6bmlM78lLjIgEhGX99VndevOphfC9sQ6Z0Nxnxrt82rgD2YMApQla2Cg+yaVwzt
Lih2mBDJCE337nC01Tza+kWnOEOrByPlhXQhingxkBV+1UyJHNYC+GMn237qUOqXboL0S6rT8Se6
QUkOBFQymEqVpde9QedO7qpMN7Z6W42LmpqtLJQrRPgpFwj7XTbW1T/cqT45aN6/yjo8CZN6tQ2n
7pODqpFdm9+l6f4wysBn+NGmTmRK9jpCsrNW5KChS9u2Z8MQ7Vn3FAIxQ++QxXjmubase729a6eE
Pqx+9wkfyp9/aeqv2q/5r6OAjsNHUWnem/onc6ciq3GZFHn42hOmSAoGMb2dnN3wPcmIeR+6rWoS
PJbTOlnklFvXsVI5Woc4eSbv5yMgq3Agh0OL15piVGs0ClT6gjq5yeTUXsmjr67HaXqSRl3Axx9r
Kz0RxOZl/lPNJecf/jm/Xe9MmgvCRnCgGKr5G2BGU7txjPoueu2C5oJsWLlTbOTuJQrjhcudcjk0
ZXytoaGhk2gXijrgSFMsZVELLtiSRqp3VSnZ195qUNBGpoYIMmzvzO7ezqyXwRvye4+e/z+JRezP
oxneeE2lE6Nplq1zIfl1xmgoQZVURBa8Sh7gmxGkYpeZD3UcMlQAX7o2erV3fMnNdnh2aA8hi72D
Nnw1Y3ufKobYzZOpVtZOUtWj10t3akdaVtYw31HIp3A81JVm3VUnTcl3IYXDjWJ5E7AEYw3ENHtf
dqPsaG61IRro+4BS7FmLLIQrdXkKE7fcUBuO7pO2pGzGxbRu+qc/f3KfFGzzF9HSmbxZslDRutqf
9DJj0kBO6KPw1UrUamVHhscd3MX2XVk3WpBHB6NXjBVeqddBIiiq6ffSUIlD0pcr3EsAiDv/pPVy
eRSJn8O3Vr6YBNdfNUvakVjYSrX+iNmXNEjMGkvUi4FTVHG7oKgC+yT0ivOYul8bueEa7TKpwuf6
4OLrOZQNLPI//1v5/vz2eaP/YdCiWnxJDcX4dE0ou0RUlpemr7EQ8hIlbXfGDWwTtN165i5gmHlJ
gmiJTiY92aN3p9f+m1uM6iKSVbGOdds7zQ+ZTWkXcg+wB4GyErtV2DTRDVded5db1TMRzP1Rotxr
1ckqkMozgco9oArKo7gbzzp/21UHOBTw3draukemfSzp15523zlKnwNzx306Js2SHAeoBqmtOSK3
sLvK2kNhNCuXHr0W6cqBUHK0/HUrQ9olJaxBN5Nij89Nbo3UvbauF/qLhtAQp/LSqfnBFGu8FUnq
DLohEWqSgErBoHMB+5Ae64l65CV2QYQ9QHC0NPxhopEepSEulrQoLugXs7Pa39f1GGyZcnrU6Q1M
3UmakzLcxguE4Opi1B4YEiLxrLrXxmgOdlGS5cPNBxi4Q1MxusQMo50RQesqJPHESSYOvyFKooqL
9MyY3T5YRhYcaGJlTh3pYqv4br8frOGtDxqVrkOq7N0p0dVV01e/KUBdUMd0CA3ojzkpHW5BLmUN
26/nyr4WjLqwyFHwkIH7TKVQXUwVuLY1HaJnDn1bAhUL40dDL8m0nBJ4VYuaG5ohvDHKofKH6qS3
bzTo60vMYMgBI7KD9dZtdLeMHhH6792SGnE2vFix5B25ghfr3oPqXSKtc8IBdgS1cfkgpgcc0g4J
rfnRc/MXGEWvJT7wrZKJM2Bn/VZvmn5rQlPt4NJe1ABJZS+S72lTnnQDKn1tedeOnK0rsNRFpSS3
JEdkb6bHrd04U9s3n1JlNJyB1sMhldVzLxT1blD8zWDl0bVjjgnzbKi3XJaob3d+R4SQj5MWvd7W
CCj9gydlbJEn9ipkZHJA8T6cvIZS1WjZ1dUj/+wfRvTmb7MK01CEJrgZmraC3vDTdbglmZJvnd68
GsTHLCJ/YBSX4Muy7IZrKCOgi2UVfCGrtUqWe+6EHsATQ/GWPsGMGyMYvyd9IDZxBHA+FIDHv1L1
MB0wWfYuCqcKFTMnbudHEiIxg4DC4xLnnfBmOJGRdqS/uIajatikvW6wloo3gO9PuuEoV1+jON1q
iD5vQQRkBAimzQkGiViHmfI2U3NwjWzILtF2oqcHBL4sek6qNl5iHeMu0vhMQ3itLgnEGk+MusE8
gDfUC7JDB1QrmvI+06ps7ppQVRZje5/Q+YK71ocrOQWh5I/pa2+hNDL6tt54Lg2laPoKu2VwbsN2
OAWGuNZjXr7PYf77F2pcNVPkvmdgxRCD1Z9W/3WfJfz/f6fn/HXMr8/41yn4Tkcye6v/eNTmNTt/
S16rzwf9cmZe/edft/xWf/tlZZXWQT3cNK/lcPtaNXH9573v/w7geNOJZireffbbKf6fDvo3Ze8/
n+j/vM5/1/2Qv/7Pf337kQTpMqjqMvhe/9fPXZPSn9nydKf5i9j317nmf8+fzhF/45/d/ODk/8vc
ufTGbQNx/KsYvZeQROp1aIAiOSRNkxR9JOhRWStewetVINl59NP3R5FyRO0mcXcWKIVc4rVnydG8
58+hLhVqWieEKRxD4aFMtOv3V/7jH8tKFTXTQiwqenpwfXzhgp9fY8O3dzhz20nN/coDdn5rB45B
jgvgXoRcMEZRerHzMdbbz1RRZAWIFOD49smj234BlF+4fc1LNhnnRZCE6aEyshSCKlEFOb0mq3BC
AJciE4LUpFIuIASMn0sNoxGOcoG9q4zZKczNcFoXkxKwf5yfzBRoxWCIGk3/8pZXUmCtRJWmqeMP
uWdcUpDlFMKFXDCJquoCqLyT9CTB4C25UJaq0lVVM4nBccGJXUSygK2upVzQucpB55uCbuf0rLhQ
4zYY1Jgks66QAUcmC5QnnK9auZj/4BxNpmptz9DZMTqBEOQKs5uYKveqwOdxbZ8RSMb5qtO3r1Pl
TrvMBmEtBLXSVMlRBe82/i9V2PR3+1sbwRHc7pcREtc+PswcrCgs4qMaQQeLagfcTc9KEupaJXao
bEZ+MT3xGUVN8fthXFhFmgsu4BozIoCUCdrTswqTOMSlyK4IEGxpJC5NwGXXTj1P1wSjFcPFirQm
lzy2/zJVRA0cTE7AXtvHMTwmp8BBUmejBVxgl9S3NDu93+XSKqILFWUwjIF3ntEFy5RkU6lTsK6R
MVElUKCjFqGsVVrlJi1Tz4XoZAFzLrYIWaVy4FB0GZCqpRBUmTIVt/WCA3BCEl2uwEm5VGwQK8XM
05z5eT5WhuCSCzVcKDmKoZkAG6dbYN3iIDFTZUHiWMxWb+UVqkJVhkOidKwdE6ILEm1HWuwbMmoH
BMq2wz09Ky7UmggiSWgQ+M9jjBAsFgK3LfANiUpx/0yoOq4QpVEF8wYZp+xFIboUGrPg3fbpXNBo
BOUYNup3uTaOtSrIURPgG05W4pMFkhqpLFBOYhKgxXKFRrEsVEkpnpTKOPZE5xq0odgn1ARNVpRp
moGJFwLYuXQNlE+sKjB4uYju7dOpFhcTKaCkGT1vOp3uLZMVLvdfER8BIsYzzkoSW8YARMniD2X2
MFcIU2HoPjkurKSgqFVGgcLgOtzn0dlDXRTVA7Pnr+aNlFQByeAUCBHccyALJQWEPOcGodl3xpU9
ApXPxHWUnDiIEMgwH3961hpRICs6yxmJ4rgQX8ZgqkocMtfK1khKggT/rGShUMD/AQfWPseOTiNS
7rwWx8yJYihLkoC4CLdfp9Sd7T1FledPfNu3FU+hWSRAAgeQVeDmnBCszGKlFQMCwK2BG4rTIKS1
vK5q1AQyBnl/lAlThIDrADzpCi3R1dRSzdKEopASC1MzpJbkX/WqupzmFFpAWdaFjk4V6Hq4Wvfp
qYKxJUNA78w8cJK+2n5JKsG5I1qy0VXRcNcukz9998AO8He02YBrTs9q97QYkQ6GEdf0W6cnviAx
d2opYILB5FMr1amPEVdxgS0iaUaCghlzTIpOEkC4ZtJs0TbZai6lAKnl3vSKC1SUFYVG0OyJ94zR
iQKVHaExLAxJkcEcMPRxelb1RO61VCgDNVXf2o2ptZDk9joWWbqUKbRdcyURMr7MFumsFPbILWby
XjoemiE8gEf3WC0mB+wuJyhX144LPNh3f2Eumh0SWCC1bB8y+EWL7HKkvyC9HgVp1ASxWnw4Q66m
7/F/7jd4+NXBd827mn/4tGuHZthsuWPUgt/8Mi2M7qcfft41b5ubZtlDdYXiLys5AKTdv/jvEB6v
V3St1ojpDt0//T4kPEVocsLXzX5sxnmJFmqW1tbmSyk/bnbdu37Yd8GqnVMV02Yc39Bc9vMq7arL
wl6oKacMfH1z23GsciY2EZ8iISnxJ+2u+dgM7ZJyxX1N8/+PAiEfJHczbvKif3fxmBlxN29Dttep
PoMUcvh56C6D9+mbbFLOAHAdrsIlcxGhzcOklJ/C8a6b6Uzi7aJ6KeFnl802EMCUi6JxEGK6O4Zh
MCRjpjQt2RUsxaQ509msrIgreYgp9x9DsXAdJynZ54e2qeB245k1p+vLc1Z2t7n+PFOamEzKfgYl
+bW/68YDNruaipQfLxgJFlgPX8OV0+W2sWZ/uWQH7RvbIpGTHsdms70b29vbQKYzF0+J6XebbXfV
hHgo8qoz+IIXHb6Aw5+BZHPxmm2ry5c9jh3/3r8PbJPvzp2Den83rEmfZeE9c1xDG5KljOCXs+Rl
+3ZoVtETdUKL55Hy42X7oQn9FnApTQwuJ/zx4mlz837cdqFb93Csc9D/pR24AXVeq7VUQDVtJ/sc
xF+0n7pN4MYgbmEz5yD+dz9cz5T8ui1YVUy6H263F4+bocdThsrpgE/n+YInDL1Z6b7mhIh8/a+2
Xchxg7Scgez1jogkzGo8SFrKkFdDy40h8xKnV2nACc4/ON0P/8blm+Pn3YdmlSZ4iLt03b9v+8v2
4tl44NssoEe++j/6u68IIrBke1BBun73BYeCaMlTP5KS/xPut+PYBiGFbwXKaX8Ks0oP1ZbS/eu2
2c47t4LosQxSsq/b4QbPFlAGKHMGQ/i6I7NZibc/0iZd9JsGv8Owm1A1gRyYM6jmm3a8vTi6eHcU
S7z4btz0+7ELzIrvxotpf+45THgVvE1Xw/025WOVpvtTgIf1p/l037E/C4tr9jc2u7YZHv0LAAD/
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ratio!$K$182:$K$217</cx:f>
        <cx:nf>ratio!$K$181</cx:nf>
        <cx:lvl ptCount="36" name="2022">
          <cx:pt idx="0">Alabama</cx:pt>
          <cx:pt idx="1">Alaska</cx:pt>
          <cx:pt idx="2">Arizona</cx:pt>
          <cx:pt idx="3">Arkansas</cx:pt>
          <cx:pt idx="4">California</cx:pt>
          <cx:pt idx="5">Connecticut</cx:pt>
          <cx:pt idx="6">Florida</cx:pt>
          <cx:pt idx="7">Georgia</cx:pt>
          <cx:pt idx="8">Hawaii</cx:pt>
          <cx:pt idx="9">Illinois</cx:pt>
          <cx:pt idx="10">Indiana</cx:pt>
          <cx:pt idx="11">Iowa</cx:pt>
          <cx:pt idx="12">Louisiana</cx:pt>
          <cx:pt idx="13">Maine</cx:pt>
          <cx:pt idx="14">Maryland</cx:pt>
          <cx:pt idx="15">Massachusetts</cx:pt>
          <cx:pt idx="16">Mississippi</cx:pt>
          <cx:pt idx="17">Missouri</cx:pt>
          <cx:pt idx="18">Nebraska</cx:pt>
          <cx:pt idx="19">New Hampshire</cx:pt>
          <cx:pt idx="20">New Jersey</cx:pt>
          <cx:pt idx="21">New Mexico</cx:pt>
          <cx:pt idx="22">New York</cx:pt>
          <cx:pt idx="23">North Carolina</cx:pt>
          <cx:pt idx="24">Oklahoma</cx:pt>
          <cx:pt idx="25">Pennsylvania</cx:pt>
          <cx:pt idx="26">South Carolina</cx:pt>
          <cx:pt idx="27">South Dakota</cx:pt>
          <cx:pt idx="28">Tennessee</cx:pt>
          <cx:pt idx="29">Texas</cx:pt>
          <cx:pt idx="30">Utah</cx:pt>
          <cx:pt idx="31">Vermont</cx:pt>
          <cx:pt idx="32">Virginia</cx:pt>
          <cx:pt idx="33">West Virginia</cx:pt>
          <cx:pt idx="34">Wisconsin</cx:pt>
          <cx:pt idx="35">Wyoming</cx:pt>
        </cx:lvl>
      </cx:strDim>
      <cx:numDim type="colorVal">
        <cx:f>ratio!$L$182:$L$217</cx:f>
        <cx:nf>ratio!$L$181</cx:nf>
        <cx:lvl ptCount="36" formatCode="General" name="0.108664106">
          <cx:pt idx="0">0.000867115359450848</cx:pt>
          <cx:pt idx="1">0.0087243024988310804</cx:pt>
          <cx:pt idx="2">0.0025682149832379798</cx:pt>
          <cx:pt idx="3">0.0023640374739340199</cx:pt>
          <cx:pt idx="4">0.00041251015710180302</cx:pt>
          <cx:pt idx="5">0.0018200846339354801</cx:pt>
          <cx:pt idx="6">0.00190156604078171</cx:pt>
          <cx:pt idx="7">0.00081555036454184903</cx:pt>
          <cx:pt idx="8">0.0047215795627817301</cx:pt>
          <cx:pt idx="9">0.0041885126345251704</cx:pt>
          <cx:pt idx="10">0.0047563038221511197</cx:pt>
          <cx:pt idx="11">0.0010935733195605599</cx:pt>
          <cx:pt idx="12">0.0026360271715580902</cx:pt>
          <cx:pt idx="13">0.0035370378390864299</cx:pt>
          <cx:pt idx="14">0.00043798035901412201</cx:pt>
          <cx:pt idx="15">0.0032225843293028598</cx:pt>
          <cx:pt idx="16">0.0013265048942928701</cx:pt>
          <cx:pt idx="17">0.0035448611895485798</cx:pt>
          <cx:pt idx="18">0.0064026895361251404</cx:pt>
          <cx:pt idx="19">0.0042286904462415197</cx:pt>
          <cx:pt idx="20">0.000215943100720505</cx:pt>
          <cx:pt idx="21">0.0027917840162320902</cx:pt>
          <cx:pt idx="22">0.0011434582170965701</cx:pt>
          <cx:pt idx="23">0.0020562721300446301</cx:pt>
          <cx:pt idx="24">0.0030101000049753699</cx:pt>
          <cx:pt idx="25">0.00029293845640551599</cx:pt>
          <cx:pt idx="26">0.0022148042056292401</cx:pt>
          <cx:pt idx="27">0.0023081387169386599</cx:pt>
          <cx:pt idx="28">0.0030348845800776299</cx:pt>
          <cx:pt idx="29">0.00164171504009448</cx:pt>
          <cx:pt idx="30">0.00053241836251774705</cx:pt>
          <cx:pt idx="31">0.0115908163643782</cx:pt>
          <cx:pt idx="32">0.00104795016916334</cx:pt>
          <cx:pt idx="33">0.0033799846323365398</cx:pt>
          <cx:pt idx="34">0.00351291692766056</cx:pt>
          <cx:pt idx="35">0.0103202547038861</cx:pt>
        </cx:lvl>
      </cx:numDim>
    </cx:data>
  </cx:chartData>
  <cx:chart>
    <cx:title pos="t" align="ctr" overlay="0">
      <cx:tx>
        <cx:txData>
          <cx:v>2022 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2022  </a:t>
          </a:r>
        </a:p>
      </cx:txPr>
    </cx:title>
    <cx:plotArea>
      <cx:plotAreaRegion>
        <cx:series layoutId="regionMap" uniqueId="{A53B006D-032E-D24E-BD93-152B1245C90B}">
          <cx:dataId val="0"/>
          <cx:layoutPr>
            <cx:geography cultureLanguage="en-US" cultureRegion="US" attribution="Powered by Bing">
              <cx:geoCache provider="{E9337A44-BEBE-4D9F-B70C-5C5E7DAFC167}">
                <cx:binary>1HxZc+PG0uVf6ejngVwrqnDj+kYY4AqKbDalpmS/INhsCfteWH/9JCipJcG8bn0xmpgRbcMkoSIS
OJWZJ08W8O9j+69jdHcoPrVxlJT/Ora/f/aUyv7122/l0buLD+VF7B+LtEzv1cUxjX9L7+/9491v
P4pD4yfubwRh9tvROxTqrv38n3/Dr7l36WV6PCg/Tb5Wd0W3uyurSJX/sO/srk/HtErUMNyFX/r9
87fEV3c/Pl2pg7orP3+6S5Svuusuu/v986u//Pzpt/Hv/e3YnyIwT1U/YCw1LjiiXNcFNU4v8flT
lCbu427NMC4QlhQRAz/s15+OvTnEMP7NZp2MOvz4UdyV5afH//9t+Ksz+dtev0yth4tipYPt365O
J/vb64v+n3+PvoDTH33zApfxtfrVLjA99pOJX6rCPyr8++e9X7h+4h+eLssDJK/+6n8KibjgmBhI
GgydXvQ1JEJe6IbQCSP4YT9+OvYDJG+x6DwazyNf2Q8n+cfnX8zH/y+x+aYO3tO1eQdcjAtKqJAI
8bOugjG+0IUkhOhjJ/mFHefReLB+hMS36w+JxP6uiNNEvR8YjF0gwQn8M/YOcqHrRDd0+RjQ+NNB
H73j15ach+PnKYwQ2X9MRK7SSnmfrEORRn7yntGLXhiIGhCcHqPTCB+JLobAJsFbziaUt9t1Hqbx
+BFaV9aH9J+bu1J9eg7PL7P/qxP8n6YaSCWMcCEh35xeo+wPYOmYAjVAz2A+HPvBmd5s1nmsRsNf
ncnvn2/2HxKq7V2SlF1UH96VFLDBbXTdgOzzM+m/5GlCXEgqpSEEekBSvg57b7XqPFCvR49w2n5M
cvAljA5eGr9n6OMXXFLGdH4eIwOIHQIujYR4wMh4jdFbLDqPz/PIETZfVh/ShzZp8X8nOQFC1KCC
00cvGcU7YVxgyRkW+NHPyGuE3m7XeZzG40dobT5mcvqj8Pv0XTkEuyAGJURidjYtnZi2zrihc/3k
avg1TG8w6Dw+PweOgPnjrw/pRutD0UWH5MfT1XmHGkheGJwIyiF0vUo/+oVAQCKA+D0gBqzvJVF4
iyXnIXkeOcJkPfmQmGzumk/ru9Y/pk9X6B1QYRfAt6nA7MEd0IhzY6RfYMg8oCmMPOVt1pxH5uXY
ETab9YfExkqT5O6o/GP1npUqvuCCY07pIy0ACF65DrkQVEKsI6NK9Y3WnAfn1eAROtbHrFiH+bY4
xFnp+cXd+zkPoxe65Do2nvAZOY8Y8AO5zUDGA60bc4K3mnUeqNFZjaDaLD6kI639shz+zTL//YCi
4CgESSEf5TdjlIOkcQF8gCBGyANQIxXujUadh+nV4BFI66sPCdIybd6x+GEEBDkofQQ7r1obFIof
hHSMHveP0PmVNedheRg1wmP5x4fEY5hiaVW8p8fIC6oLLhF7lG8gdL1MPQa5YEJQnXL5wNpGmLzF
ovO4PI8cYbP+8iGxWSY//MO7ljjGxdBRE5BVHl+voZH6BVACiXTjkTWwp0D6oLy9waDzyPwcOAJm
ufmQwPwRHb4f3lXEgSyjgyiqP6X7ER0AYCRDlBJoiT68XgPzBoPOA/Nz4AiYPy4/JDDLCPoKqV8+
XZ3/8yoHJFBMGGacP0ucL6MZ5H/M5BDMngjC07EfXeYNFp2H5vlcRtgsPyY2l2nll+8cz9CFISHL
yHE/zsAgXGPoispH1EaB7E22nIflxdARLpcfkwHcdCksLnCfpu07uAy5gBgF7VD86BLQFXjpMhiB
JM0xY5BkzgWzNxh0HpqfA0fA3Pz5IYPZ/C6FVR7vyJahltEZFP1S/JfGG71gjFEBjdKHWgay0Es9
7Q0GnQfm58ARMPOP6THWIfLv0+JdW21UXBDOoNeGHwt+PHIaDIUmFgS426PY+Rqbt9l0Hp6XY0cI
WR8ToUHf+DMtwqdr9D5BjRqEYjnu3vALKP8Rk/xxaQHsf+k0bzHlPCzPI0egbD5mPHtYJDE5hKl6
x6AGa3IY1YGgPfU3R/gAPbggFJwG6yMS8FZ7zqPzevQIoavJh8w4w4yz74ryrnuaw+/gOECgoQdg
cHpeDhBsWL/GYUnrY2UzQultNp3H6OXYEUIb+0MitD74yXvK0PyCQtJhHHprp9fIeXTjgmBwLhDZ
HvaPwPmlOedxeRw2gmQ9/ZCQ3PjlMU1KP3lHnwGfgIWEnIIe8PB6TQag6BSUGJwbsK5jeI2I2ptM
Og/Ni6EjeG6WHxKexaE5+P77YXPiYdAQ0J9I8piocVjuQcBfdDpyll9bch6Sp3EjPBYfE49rWKkG
q/Hv3jGKUQ7qGJQ0TH9UlEcFJ6hnlFGg10/q2qiZ9iaTzmPzYugInuuPKW2uD2V5OHpVeafUe8po
5AKKF8q5zl+HMmh06giEAGhUP0S60RLCN9tzHp/R8BFG649Z3cyitPB/vCOHJvKCQzbBhBqv0ZHQ
q5GCMjIsIDyTaN5gyXlcfg4cITL7mNrmH0V4SMrDOzoMZaBgwsJb+l9EtKGLRg3MOTTaTi/wq5dl
51ssOg/N88gRNn/sPiQB2Nx9Lw5l+I7uwmBxBhGw9AlIwOk17nAaF6BKDyLbeWzeYtF5bJ5HjrDZ
fEzufH3XvqvT4AumU8ngPo8HYEbcDO4rpNBEg/XqjwLoKNn80pzzqDwOG0Fyffsh3QU6gu/qLDqD
BhmDpWjG80qmV90ATi5A1YQEY4yqmF9bch6Op3EjPP74f7Qq/b/fBvrzFtnJQR2mp3trX9wJ+s97
T6cOd/2Ohj7mgLOyzUN6WP74/TMZms0v7toZfuRV9th5cK/rp2X5ch3vi4F3h1L9/lkD7oahI411
Cne+EWkgWMnRwD1DD7vghisg3FjATXECklMyrK7//fOwYgfu0oKWqQRBDunD+kNYgHLaBT8HPSE8
SEXw9dMZbtOoc6HAHn3+lFTxNvUTVf7+WRfo86fs4e8GMzmT8ALRD1YGM7CLCojQ2fGwgz4X/Dn+
X3nhVkVsGOlCE2ViEtf7q7M9HV13UpE5ctJtUSI17WhRW3WiYrMxWn2WJsGyMDCeVZHYBFblxluZ
19cy7Vc+4bfS1T2T+peyDEKLY7MMw0PshGuRolmjMVMGay9Ol2W6odz/midi0wRGZvGmnde4MA2j
VmaeSjkXTr/zW13aOPuqGjaLey+c9GkTmthxF24cbSJUq4mSqTIJjWIrD/vGjCq0r/q1KCSb+G2F
rFxjdkijztKCMjcRjc0a83uVo1Wi/ZWGXmtGHtprgb4xEtWbea/MRCXYDPzQTOvQtxIS3Add25iy
FJssqkOTtHgbRtFCMfGj7sSkMOLa9MuGWHrJFgaN18RVVkjYhGrNPC+qa8Xg2EE5MUR813TdTsuL
ae+5dx2fCKoS0+G5yavGFL52JXTlmA6p16GTrtwSrqZotUmS1F8bFK19Fa3ThC2qJIUh2YTlaKk1
3dYvxEbz0cpH/So10NZw0N7T+IIm3dbJK7MhsyLG+0IrZzwspmXZzX09WhfKv8dZahqaf+OU3c6X
1TXx+G0VutPYLp1yKlK5EbSdx2241sPggHm/6ho4zTBZN7jeechZEndphGrG/GrGSLiuun7Lgm4V
6M3cKEK7MXy7CDSz7oO1LxHMCn+dYYtF4UzU1UwxNfFTsSBRM+cqtHFsbBqCrFTot3lXzoTWbVGv
r1V3g6I+NA3m3dMY5oGrp6uWe0tHxysnZ4smcaddELumxpAyqcSLCo6clk5vRi2e+CqbYEVvwzo6
uDy6dJsp9M23mccXmfLsIClNTFwbFeF6QBg7zb4qiRn24XcWRvfc9e5z1e6Gy5hp/T6XMKlZf43z
eRGiY4cqz8SRFaF23iW6WUg8iZJwmYeV5dJmZyRFYhZps+r1zDFd4pklNewWN9u21xdV59sxNUPM
N2nPN8SDK5i1K+yxhet2K9+L7qWrlInayvJbOkMsXFPe74c52ed8AYneYty3Hd4eZUbWUk7bsL3W
vW7XZOzWo6HdN9iiWbgu8uBwOkZXhWbb0W3p56bbaJFV5e69U0rdjJJ27rbRQaB2pbNyygAVTyST
sLYSBvNPdduaNqaP/FteBfdFWEKQULNYBDbqorXGQpuCn8edv3DScJIW3b7tcyuu5aQN+q3fh+uw
UbM8gLmqFVdhOq2Ddl7k9Y5F1XWhxet6CAfye+v1e6Ovdg01U7fdEYCk0CE1138anbJV0+9F3u8H
BCvUrbQoXDMvPgwXZpiP2G12wm8mWtrvy66a1Lgz64aYwyk5tJq0vDChz7vgBKDR8n7blGirSDNP
3Rlp46VLC/i9YmLA+YSGmAYyMJuG35ZtOTV6vvCZ/G5gq/cgJjisuqo0bzLM7TBsV4NtkQuxrKnV
tY9bK+jJPAiSdeBDKKi8fqXzatI74OtVXM3iMrpvGZv6/m1Tl1Pst9cEq9kwmYy8nOU+2TvKnZB4
r+BK0VrctlkO8wX1e8SWpWZcuVk5K3hga0ExS2kFYbrfiqLdery9jhGfqGSaxe1Wq7q9CJq5TCqI
Mql/kK52Uxvu18uy5RtWoKNXZJbvuJOauL5Fkb6hoj0a3PmW8MY0eHCvkm5FKmzlMJk115+qzk5d
fYOnbqZtnSa9pGk90Rs864ha5H1oR1LfMF5f9znaZszM2+EtX3Dar+h3PQi/ojSwVUEXOYnWcQ62
t+AenQdTAq60HiGr+KukxZeq6ldGpq7Lsp/1kTADp1314AjDf5rvz9Lc1ihMr1YXM+7iVc6rY+m0
2xbmZsGq65yAiwUsmztePy0EXwzBCh4nocweV4mp3MjGor4eAjZri4mbBl8MyGwq6Pc4iA8qz78R
Z1/F7TV1sGf6rD0S7670jaXb6pvBJYeYgAyx8QLADpyoJOBjGPu+Vbvytqqy3MQJZBqD3eYVX0BO
9MwaqR30HjYEApUZ1ltPBQcFx4gSiG5GtfZaoZsN1cHV4kNgNOAf3mXhbYZjxURsTh6H2w0mhWs5
GvtLadoGJ048RZr3pfaLwNSDJjK9jn7rCfdNNyOB3WqKmqSji6h1HQtxdSOD/NAZql7wAB8DV3eX
ucFNoZzskla0tUij2wGE2MvQ66Kp33VoqrcmDYVuQ7r7Fvl9twjqchJ7eWlFVXgbt+3WSMNuBUtr
VgqXf1GNM5M6Uk3DUIOklzRdAnlWaVbCW8OE+2j6ZYSu28arbRw0le3rrHp4d/qu6/1u3sRqWQn9
q+8FZNYHOrVjx2f26d1po7Hi8SOjg9kmSuLSNmRV2m1nFLYh3Juade2kpupSVJ5jI8PRzEiLHEtw
z6eWUfTYPm2aLsd2HDA1c3p+g2Vu9l3l2I5MZm0a3Xg+KaeuchpbGpm7jOvQqqI6n3XI38ONjN6y
i5up9HoIIRVa5EqfYalN+6Se1H04TZg2barShBxgptqtLO/1Qp+FbTTtEm4FnZq0Zi7ySSfgG0Uu
tcxrpnGZJGZeaeUq61L1sKlIq1ZgXL/oRbkRXtHOgBQFpkocQN2fRZq3TVKWToF/7aVpRPzQc2Ph
QRaY5p48FAmW07yqpe0n1V9+K61EC7wptCLNKhC+WektZOOI7fVWqEmWNYkVa3oI4QaZWHFluglM
7D4gx0gL7TrhG8kyZXo1ssJCLtKsu60y6pk9uHlQQPAAF0i6ahcb/c4tOgucbdo5QHQYl39GKFZf
UDA1INjgtJxKCH8tyR2zC8Wt0PQNj5trUnTXIUs3ke6YuSPnPfcPPltoTbFieghNzZ8P4nnkzS95
MkZQEI94MqwG5gaDdXICQZk24skJyVSbdnGywBHw5CSurTQPChMe1BOaBay8N7UQrdJIUxb2GmVq
rT9vymzptdoVMaxowvp6U0AwqiGAVUzfVEzapdrztLdyyCNDgKnrbRm3O09zL0tJLnMZ/GmozMwS
BcQRbQLq33QyPAQEfl8QCI9NUi2Z78xSoKcJr8yK8GWQQ6KqIb7ANUtwaFdFu6scvukE0JW+PqZO
aWqoXPlOcxQMeHnkHwRN1yyDI3XS1hifZqKdY0iBwDEdrd0Zst7hqppUvJ3F6V9DKBVhYBdaO+e9
mmWQwktazWNe7wbupmftPvfQFsJQ2zCLAqVLPPCesJ64EHJMl28SNXNxZbOi3MV1c+yqdp50+ZSX
Q2Klt0bQmjqF/xwxr9Jmr3M448oN15I6XzMgkkp+D7m2gxmmJv8MNMi4Y5jlQ3996MUTPIK5cXMR
qaZOFo1MJqVRmywTwL6bZj5kMKraLdNtJ3OhhP6n+XV6LsrfDkwQdF84xkSCVjmqwxjtKGFVslAe
38dFtGZBtJalWUfVtEEARhSvnUZNBpYXBvXEoWxR0GKadUAPgIcToIm05GbVk0lSAbEC1hwC+S4Q
tkQOeOrfdUj3LC3MRC9mEui8aLdDDk5CeVsb5azJA3sgHI2/rjRtXtb6XPlw6uC1kcEXTtwdXUff
eIROGFDQoCvMPIvWPEb7OA3tACZdkADRTRqziPm0yqdlEK87o5oUYbNzWbIANpvm/ZGIaiISQDNg
l3rTT2sVrhMKWSPod23UrWIBxJ4BM3BpeBjOmfZo32O0D3q0zivAJfyuiWjdMQhOMDb01dQTxZTo
5bQtItvVu5Vo0UrBtC8hvvZsUuXRRhUTyZ1bYK3gsbW8HfKoWyNTed5EUbbJ+vh+SNqybr8kxTT5
kebGvI7bNVbpBDf3RRTMVBOvddbkZtf3xxhNqVMMiczSE0vz202vwCtZirY9Tw49gsq36b64nqOb
iDWJ6eXY7CNjVkJQDsLI7hAzPYnWWQT1QiA2VRseqk5shtoKA6scOFGXuzOtY9OBKkLf7jictEHr
axLiba75NhLA+YJqh+Gi+uAbTc03rtNth88Z6VaoMn0gNUXlrxMoeupWX3tlaDZe35p+WFqp43WW
itgi98P1wP9S0VwzVX/BzfQUarvqWnbNEafBVQ8UAlfoSrMHwlJBKYecYE2gwMV9cGB+sMZJde1I
78AYWKXxW5RAjRDXndU5AZ+F7gpk+tuBD8YJ/AF4b4L4bcSgToz8NYrrXeZdBbl+6XL4rajbs4jd
Bq43TR0yxWF/rL1qR1O+qJPY1urA9gxgu0YxI3pvucL2pTsbGKFSEZDgfOqmCwnEPcu61WnCQ2mu
Vc3cJ2zRNnA9IXoxyF0sSaZDzogysTEiNQGma5G4WQ6lV8LUbijJ6rKeJO4RaVB9DhNuqBGCjMGc
VqFZ5sAp2hgKZUiCpaj3UQ86hNe70zqH4N/X8zqH2gjC8cBm+8y5++fwAYr6mbhFBKxzQBza6RSB
XvtSxok6GuSE8XhRiu6YlHAh+2ZJnW/AxiAtV8wzeVvvZBVfAtkGJaExQ3CkoUIaJlbpGbopFaRf
ZUAhkzbRLgr5KWyffkCQ73nQHesCVnsa3TGQGggP7QYR/8oIjQnSpWtGTVhcAmtppuXXUCO1iVLf
an2N2KyGnJMUGpuiSJlGW3ULmmexRatqG4s8m7sEmYhnxdKX/RruWrjFA9fRe3CTVo+LGSb5ISsM
b+IGGTIFjq6LFBi7SoGBI5o15iYBycvSvcpsSTpvAg/qteoqUN3eyIGD1PeooJmVgoMP8cXr6TIN
AqvJkDVEdZ2p1ZRAcBpizpWroQ3KCzMtvAOSoS3rZk9Ru2sDtlBZaHrYrtNiOuTwyFcQh8tZqqtJ
3vSrIQQaVbQ2YEYO/lcK4wrTqxqq7yhA2+HXlOevXdLOm8a3wy9aIaYpVK7DrAgF2ww/YkBVWkAR
lETVToOiNyStrbJmzsr6Gof6gqfdsYvBAKgu4y7xgSLNFkWmdkZa7dClnws0wV0zr8MewlI2dfPy
PlLVNdXb7eDQSoCO9Yvp93cR0RiUaR3WTMMNbQKDvPly9vkBkPSgCdNFJcL7PFw2AFECccSR7abw
rF7rVjmoTK3IoTvzT3kTn6FlxABtlULsY1jqo7RpsKZK9E4kC8fF245midlF+jKa6DFUXyAD+UFp
tZFjaoa+GVLiLw4PWvA4a0M/XgqwAG44Emh0+EaIlgZOli6IAioFldjAdDSY0gaCqNHsdOofynSp
2q8+j1cFg5oPZD8v6Oa/MGTw79cyrkHhNnUBTR1sDP9/jYBLE8OTpZMsBmo8uDoH3SbSVlKgL10G
skmkdkIkpsy5VWHIbjC7Bso1UMQoAjnPYAs/YUD9bv7ZskHB/rtl8CgQeKwO5liwUWTKQrfpg04m
C6MC4oySFfXoV630Y6ttgNbBwy+nLKy+n8h/VoJ6GXVH0Kmu3XKb8uCAjPZIPSiPTuKZ5P3WnRNd
u8mifq+gsKcBOH4HIg0oX3rczQeuMwg0utHMw4AvPCgPBg0TKagjonYXe4EtY8jQFNwOsGhcOYnS
3PK8ehdUxRSDr0o0y0EacGQ1T6puXshyl3fNIlLcCpkDCp8PQcWZDTwKueU0BxrWxu5ec7tj2KMb
vWUbo6OWoMVW4mrnZPF9blTw8wE87y1PoMK3CBM1kHjIHRFyQDEEdTxO29CsmvraK9LkFx56bnrA
XaaEwxpFxOEO7NfTg0S+EacEKJhHytlAUCojsuPo+0l3bPdYFbCG6h8dk57DnWE69DQksFo5wt1o
sATlHjxzoGNlFFwF8UwP6D5Im10JssAMMvOhayHn9Jpjoqq+hmaAnbPYphCKo5ovcX/llckySdc9
MAPDqKyWJF/gORswGRDIdVHdbWnjgMxKvpRk5SvZm3rSwUWEwrpJLnuoFisQqobfbWQ2o5rJa33B
QJ4bNNMIZoLhxTYm7cpokDVUSDVozjEvpkbgWV38l15iayAM0P2YD3w88euZX36XHjBAHFYTQxfZ
pMXhhIhs4XdEn7aNhBoMc23CMs10zdgl2bQqogpmkbN2pFOZ0Ak5YlWZCHQmkmfTuHK/JGG7b4Rz
7fuVVYNADfokvSURaIdFOo04/bMAsR4eFXgYJL0hGwQ82sRdeVNUkJYJiFWJDw0Nb5dDEvWhj+Au
a7jGA40KUbz2JLslQJua2o5Zd9lqwb1GsgVx+US61azLogOOHFsQIMLbNqMLr+OLDqJ2reStXuPt
IIaDnrPqphq4KxcPKnKqL0jVQ9j17Dz52hIo6eE8tAayoO5uGppaQxYUuF41Eh0dyTYC/zL5nKnY
KBPwaDV4hIogfyuceqGlOdNoshjE7UHwbgF2vBdOdjOccqJni+QX0fZc1OcIBDm4QQhEATLsf9Ez
K0jnCyCtEGxDkKtLkO2h/vmF/5wY2yiiCx3uqGTD1iBydBDfy0MVIZQsmKwTs+EltLii/rpow3nu
GpaARtnXEOW7vgflRELlg9Gq9ML7QYMsDCAjSp/61JgaHA99qIWhkU0IonBN2K2AQCiSyA48GJMW
VhkE36UOh8lrKMtA72JRZA6BOIzbfeWSfR1AqC6K0DVJDyVnvC51w2wFkHHAv3LCAzE6YN1qBU8Z
NYciUtB+7xlsEwJFbikIlmWy5mLXN+2Cgww8GMmBcee6vumofp1CS0cHtiyzbxn0X6Rh9n67DWmw
NprqGgt+68btSurBOino2iPuVCu71UDeBkKFejEJeXEJ02PVu1+kAxVeCd0UUkA5Br1Ps63TG1yJ
3HS8ZFq1IEwBdb3nkC60DhRbqHzqNrQJMcwIkJQRXQzUfzgcKiDQ1AG/TfTqOi6h2ssFVDXIGiog
o40sDWxxnOZ6iOADfzxNg8dO9/YB74eG7RE0sMJ3vcdnUf/8+J/rNIZ/Tw9Jfv5yeJT186f10zOw
//Gv4Oay4VbbcvxHgzU/fwuMebRu6HW/+vC3xvtTo3nUWn94pPZ/2fnGvjuDR7688Ji/9d2/FHfQ
6n5ayXXquD8Meey4Y6zDChcdOtq61DmBx/797LiDT13A6koOvXCs6whz4EpPPXe4rR8eUgKrxeHx
ZvAYOgNseO65w7LL4XkMQHNBz0PG/6Tvjo1hGcFLXoQ4JEUgy4QjWO0p0Tglh2XVhw00J7eJ85dE
eWkneV/aetS3FqgGiy5yZ05a7T2aO3ZvSGWxIvwmW/+Hi7zSkj5LLAPHif28kWmd2E5AL1udQ+Ox
pVufh6l92hQ0XKk8jeYB6NuRyXsntVuViRlutXXkVsQ+bVJRBWYfB5AIoMYx6iJf6hinU+VBHR9E
uj7X215CVvPErAzrZpqVcbioaL0CPeoYRJqzzeFx6zNFjX0ig8jsuZWDjLfVjUnhQo+6ynP/ayjj
paPYBrdSXpIyXvMqLJZJTb/7umdnTq+tXNboZq41ySyHG81C+B0eg+KYJ/bpXQV3Gdg6afdZU7uT
PNW/0DrJ5jzim7BG4UrzgsSqy/KH0zpH5FHdbiPZTdMMAo0f643NZIuhL+frVuFUIJQ2fJUNG6Nu
qU2jQxO7xSp3XDQpWJFYLpyNFtjcz1KbDpuydtOHj6d3OEkg76gQIAMMElfXFlBnmXXuuquwL9Wk
r7rMTGo8SRocP5wDPE9UX3Q9M1Uo3d46nRyCo5lakUXTulE+6BfRdUODS4jT0arrSDXpUklMUoTC
lpXHJxUiX3xWTLDGZiEuWhtrHXQ7XBJN4tKLYKEDqqGlXevlpNEwaKhpYftKX7qOLOcJTwoQdFSa
TXilE7NtRLFyekomIsxDAFnOSOyKORAVvKTGy0s/QuIZndQP2VQrqnvKkjnKOgeELOg+ARfMpoVK
KtBuYdO2rJjKlN8hkXYRkN4SRLugmFc5L2x9cIbTu+dNq3mlTaLUmbOOzygc3j5tTic0+uhTkttF
7zCrINgwPS0DcSisotx+eNu3ZNtEYWT5mPzJDD+z+7bI7NO75494+K4XBaSBOLJOwKekfcT89PF5
Mpze9V2bTzAvayjIwS1Pzij6xADFQNJHNz3NjgayCY19CgswYBKfLt3z5vk76gm0BJm96frEdgdH
jvrOCU0aycTGw+a0J+obZyKzJgCZj6R2+HPTlgqsHfw89gs/gkU4HhBD4flTUrPMLmgQA/iizuwX
n2E5ht6pr6wsQZeVvhPbHqta6JTCcokQVbaqU1hTo8nWjEPVQ4cf9zYfNqePpw0xgtJk0Ac2Y/5n
gOMFxs48q5Nw4WaKTmSbwlITIvsIFh6EypZFAW/zpEvmCbSwisa5kWk7rVKCJsKvNFtSCouR+njW
KCJD82QUmyrfj2w0ONvpCzxc8tOG/nx3+miUKYYFKGiOBYDQDQOIU5J5HPhrSBCTKE/wMlRuuvrf
7J3JcuQ8tqSfiG2chy2HmAdJKaUyc0NTDj8GAgTBAQT49NdDVV3137K2vtb73tAiFFIoGCSBc9w/
B1MZKDgjHkqLSG3Yb2x8z3OnQq9st8X2G5NjcWIepad4e8M32wUViYU5tRE2hhbLyeGC37VgZ4Zp
JmfYQq85j+Tu8yPqx9Gm0rfQtEIJ8AAD2ucLhnGpv2HhYH10q06DW7DyV+fmDVe0P9Xd9jwVWkKU
i9FJmOnGN/tzhppWgSxaS99cGBnH8jHTVWHY/mZFII6bHoKdlnMdtuMX9LPsQLoFmIA+FPkaVWFf
YCW3IKm3VT4Xu6WAas6kf1klE7te4zc0mw9kU1u9AM1CMSWuA3q5fW7td7tudWC77yRWxTGyPKon
ic7LDlstYN+e4Pneo7HrK0jF31sXtI0KZFjZZbmxEFiF4tDBwn5JS2bYtCfYO/juQ9yMLiV1H5p7
R/uLgByPIcKwS9zLcstwNhF5XVRS+eEAzAwdlu1idoRSeA20/ZJT9Gpr0orSl1lRrnwJG7dgfkty
e9AJmJuHmzzkipejpdO56ACkjLSvHPdgDND+dwddtbT58svzCdzjIciaKBd5acEaVNo8t7lHm7Aw
b2zT3X7g7u7xfD4St6IptMDFBuHWKoXhHkU8OmdTIo/wVuaSRyURG616KdMmabv9lAy85GE8n5xT
Z28sgLb02lSJnfR+WjpIo1M7Nwlbwpqsd0V42CSxnqso7io7srbK7cYrk+BWGEu0eJXgII2SRUXV
CMN7F8Gsr3LZ/XHB5u9J4V4X4e5iTFGmIv7TbJG3m1WUNVbN4IjcVrrUNzV0tuUQQs7a6QFv6ibx
NMPIKHHgLQzbzrtZR/HH5Dfc//SWwy6vdTtAJGnlG4pqCw2TB7tAxT8UH8hu3bxTH21QYNOZPDkx
nKMZ0soGRsHzRu+2pJ0P6iifqkWapDRJZ7+sfASdFi+uJhJNTr4E13wA4yaDiWAW8fVPkQ4EsAY+
F4sWsQspmDsgju9rXtHlwb0N5daHR0UNvDL2uyNQhVcJ/otm3nUxYRU47cAy5piioUCVpqffJ2mG
2t/WrDaDDo4eqASMs0UTdql3xYf5ncWOlyYMvCaIqinefgd99JTJ9rkfsmsn8J2mvvoxF9P3XK9l
a4vrquQpznDddiHMAcof/TDNAbhlBxSXQUU7XJ2U0qxM2uUyySB527LW2znVlmFCvCO027fO8eOS
eA8TN9ilsbfUwue7kHNdr3StFHT9ryotfomQYzrxSVDnfuLBhmoWqfg+cymuyUBuFQU32CTUVv7i
lqdiC73GFEmKymD9RcBzlZ1o+WETSVfNR5oG78Cgwnrw4u82xUSTFSCm7NvMxFZbL/6rG7PkuR9f
R0cvQ0Fsk5G5O45d6mrUpeGpVwYfl7eHKYoYyMZONkN+GL3QPoVd8QUf9IkxslSTt+orj2jFHDlO
Mv3DXfRtGwgoSu1fIr/Nm9g3I+C5oWY0vi0BakuDxSDLWS4ebEbfu8p2ncpcsLMf6b8GhSliND7d
KZF6JQ/AmEQP7ECGuhnH7KdN2jv3Cr2zvr6yduONMjSFbhBc5sXeIjexaum75zDrXkZfdNVk5td4
qaOJ3sXMxjNNJfx+mcHGVva4diYAsTdtOFVYUo35mtQY+knZootu9DCiArPT+9ptcOPuDCRMlaY9
wKbYBYd0EvuoW7wrVu35SJIfkWPteWwhECZ0xVSEq37WEPhl1z2tGUoZPwZTGqDy7qefZunELtu8
jw1OGl36b5QwVOJbzGpBI/xW8U5zrUosNYT+IW5rkCPLYRn8sweBBP4IYLbO07/7rZiP+CLQyfL7
ADOsGLzxacslaJiKZjy5ipRV6TZgOvJYBsxB23JV1tWRIMXJWAbydsjLEDP22cE0xPC03DCXkmpY
nsZcL1XQMq8O+xBfrNuqNYVyIX2mDhnjaHN803RW7VpOUaCtUY/m5FGffD7/fEQ6vPL5dJ14NTkP
JdmjrPncoDYd/vHo8ymmxH63Tv1XC3SyNLLnDTZJ6a+8r/mjiPrcrI/a6D+eqsUmgLhOfYh6L8Js
UuvNfYmi0Uf/D19hXCd2zpYsrwcNWtJ7lBKDIQJdUteXU7qMexqTN9uLt0j5bucVk2t0h8pLB8MI
Upr+IkE0ndhjs3lAkT433FpUwDnKIFiNbS01QKUsTngdTiwsJQ1njKHtfBKPTZCYbs8ou4zxoE+9
Mx8d8VwThfLIVmP2nz8eAwYvNDQH6adlpLQ7pWRzJ/QY7sRAedUJyFmcXuCg8jz87cQGZbyPF1SD
bEiOxj8twTr+bTM/qvKQyOzR1l3TR/vzuRke9bAc+rwqsE5eSXSK5uhRT89xAjLs83khWrfrZHYH
8jCgSkRHU34+jIQ/nPijKv98GnDUmu0uflT2azczvwofDzF2Ub/yURhChRVWbTcHiwCwV/AlidTX
VnTmgFkkwFXmkysxGiCgjF9j8Gw8yp88qXByq8C7g2H6vQCB3etVZWc3LWqXDz4ANLCUt/yxaen8
ZxOp2IkkcydvhbsfjOiPNroUay1M4O1p6/9gPcqnIP3FiBua2JmhkixLquRxilCm9N6tMr0Hxh3a
HvVCT9OPRcXJRZv2JCgjt74Y0JrKCFSxJ3rUbeu0m8bww6LlytZJvVwwNQxfPK1AWI3vwczJa5p7
WTkPLKnRjXtgpPrkzbTQz9KQlUFs/nKiVdc5mMNyEgNpuke/6IMngVYLDRna6XinCxnva5qg/vQV
5GienHHm5RhXMWSmLOhxVaotrVmakDr2qL1C03u2YroOqbrhQBQHJRL+FAd/omnsbrE+8n6LQBIM
aR31YKFWTPGA51MJlDVTu6lwGoQIc3e+0XUXpG1lugCuqLL2WS6RD4heg/KV6P9xwpTJCnhq0KGu
lsw2vr9JoKVyPNoxr9s+HuGpsOm2KDvtBmYwn1sAB2Dj852/jn8SB9GgIO0+q2YA/Nd5iraDdTHQ
5lydASHJknvoZOSEj55EpIoLDMGkwLmM+r6C8wSKaUYoweQIP2QbLxMRhsdUTb91uIkdD2Fvemu7
8wyNG6Upqx3cAK8I3NNaAEvL4ye62ODoAFZ4a5I8c0vpLu/sx1iQH14Pynp22tz6eKj6rPeuuPFb
uy+W+DebN7FX8DfBt/nLM8xmzIeJrSWqlj3Kh5sJenHuE4N6DlyeP6vGZSk04Qj2cNBhpOK4uKol
CvRdViTN2B33l7skbolvPPSAgHTuEFv5a46itHGF4GhJOb+FuSBVvwj73GnSHwwm6RUbdM3uktnw
5KOiaBD6mKptDILjKL65nKM9UTiuIrG8pksMjnltw5pOSDbM2CNkO6YMJ9dg9pRCxpUan4ahgu8x
zOynDbaY37XY07FQTYeGNYTocFg0f1cpGtmtmy9pOXhd+xwT/0VDpTngbftGk0Vjlu9xZo7Zvled
LnHcwITY7h6yqaGsbS95a6PGyfiUBWAQfLteRrjQl89HaFHCqvO4X6fp2O8FOuqyR5mKvodUYnXF
AV3f1aNE1E68GM5JHbQ+P4OL9kGPc1JhMgpOyhn4Z2y5FlyD9U+zdcdd0/LVNL4uoH2nxSmWOv3S
dQt9CYgt3zVIimJWv0Qu/H336HE8wu9Lcbfz6l/9wLxR2/ovfv99mXF9KUV32kj/ZlLVNhhdu6of
fwb+NlVxOs67vvAzCjxlO66TLMoQQGFtYbjfJ0HkPR9odxPTz9UnorJzNB7pnJHXYSMnT+j8qEe8
heDq9xpchMlT4Fo0q+Q4m50gowLBnOy5cUFJRw01f54/MhFEl2LhW1UsY1zD28JRFe3QQOtYQCN4
v5chc7slzkTl9+nXblTgh2P+ZZmL8RbQRB2XOHj9HGinbXohCXQNjyTrDUA12nvX7S1yPqe5HwE8
SXeKfYETAXh8PSOaEbOVXJck3EVqkk808m+Yjb5PbTCe+tw+wxgKrkzhDJxhrS1DAtBlBnHrYqgQ
Y9Z54AHssION84aBRhwDFx7RAv8aEiB2jhS2ntPM7loxZ/vjVvS64dmQ12oNT2FOl53IpwHVSp7h
yLIAZ8y3LkazO5oZ1HgY3FlXBHvemaiGapyWSnrBDlysrAu6jgCwxrvd1uXloabagwBK+2sGlDdP
aYNrajqwVAtUU+xxDqs96X/Gq+/jcjAHogCa2OAnSoz10PVOHfwkKSWn/XFLcwbGb9K7vtOVBXi2
77U6FCL7w1G2v8Wo7heNLpJ6XnoNkhMdpD643n3wTCRVm+JSSo2zFRJJDNNK2L7BfS7gWyIOdDOd
Sp5RXptqHTvesHVuK8+3qsrD4q9p4wT84Dyj1KWsyrDgdEW8NkeMAAX2EvSvOiKA45xXwSRF+MuG
+W6WadxYxqZqeoSithTVfPooB/Q6Rrt1DG+fpZg/Z1vZJwB7FjV9nWHu1HDCQWEn0ZvGOB3PIJYS
tWSQGsgKAJp0NaayiyGMXJLVnjvmIMagWJ9n6NZJm6s63ZIrgPcAoo9Xd2yTe7KIX3Z0RS2decnm
8KtIw/kcefG54Mt8oiLUpdzGMsvEcMwT3r4u/mJrun7E60bPq9AYn1xgMIwxeTcb8kSkiK+FdCjq
wxw1J9IiPli1U1ace1+N12C6DUZlKHxbs0ty476QKNt3E18PkKLiElyJaQD+s4oyQW8iQe2NUFG3
K9C+auaXY0C9agFEMPqc8DIv1o9kHF5YN8gm0R1yZ2k7l7ltXzfXRZA1PV52MadXxHshOBT+ZWFb
2/iZR48byp+KsQJda/gFndRfZvPtJZtAeqJjBA6owr+KOYRsEkbHdesb33msJp18kIoqaJBUg4wM
vLUZYmbPy+LtinEkJZaD699G37f3JWrvafwxc768gwrCzLaJsZzz6VfeCRqUGCVv3kyhRPVJcsa9
unaIJ5pnPfrI5yV9jhEmbvcIqD0s9BEi5xS89JjoiJbFhRj67kSBGlEjxbB62GSt0meJEMVkYo89
5hn/iuYI86EVqqEhJaVahAek0DclL6bxIIP1MAQxlK7HCRuNYd3FtoFRbK9xMXn7rh+++TofLwok
2TnDp7depqollWFtIJsdxNZ+SDIMbw4XIjM5BtmksC+eXvfb4JEvHBzOOiU4x3r4HwEHprZNudon
CA+wYl7qVa5xLdDaNtInSTVjomloO1pYFjEpu9VEh7XozZmOHRKX0erV7RyFV/b4LxOU27IPNkyk
CsV8Hrmyk9xAXU+C1wgGY53aaa1ymDVoHzQSFPxFpX3R9PinVW6m8EAZKtROq1tOblaMyXnsxrac
tRDHuRPPgcfWXbHiAGTFnNQriLjSLAUmALTYVe685QiCsqKEIjxog/0aF97B6HA6RyvIboBqojTU
clhBWXCcU/UrTFAUBSaf962XtLe0gCQhdEAOqIp20UrwjWwTa9gG4DkOzXBMFPBrrsYRac/N1Nnq
RTXtvX7/+UUHtKuiIHA3D5mANGr9czagDkZ7ZjATbT3bxVznhzmVl5Zl4zPAGMB+A4bbNYHU9cOL
C131uXr1Bd8OCYm8EydFaRBWuiq5fjdiCzDKEkgXNoaiKAFV71ArQyCdum+xtts+kVt0aaUs9trJ
n7PsxtJ3RXYoDAKage7hnET9haUoLlrIqyCmR35Wq9oF3uBB+oZjeeyywT8mPkwnpIwwJ5NzPrfi
msq4KbxO3WZ/3kXYs/1gGRrDhLy00DavvY9vav2Gu96ul7xDQCBtI93EwDdPIivQpCnvJeE8O39u
8tEgSOGNvAJ8Lu/JMHS7eJUYzglKSC3zcc+AsV1DlvZX7Ha+MO8e8/R7kizFsX08mzP+3eJ8OKOp
NxDwMRYgi/QuM6+/6cVXSCaELwOx4xlBHlM59KxN1tkG+PH60j82tpga0S8vhUGn2ls+3nX8dciK
5RwnStdoHhBtyWZRbVol0KK4Pm8s4EdVdGvdC/An1LNf/I3iXHcbR6p3i/ZBHISlwIGr6DRkR2/h
ecX8eDckMCzNNrI9y1G7Fhi7Kr20/NTJ7W4nXL9K2Z+x0ewQ4qDeeqIrDznFa0GWvIppEOBdl1+r
TeJnjtMQbJD/xbRDSYV/84gKbuh5jxvuf3rRaVfFZkNxLo6xSqY7lloWu3HI/LKfljsEQn1eCXPQ
t+PunPYoGxMItwJQ/DUfa+1FmAwe8RoxAMoFwnAcJAZhiRjJFTxxyaE4PeUzTqLIjB3KzMsy9vqa
QTpkyRrWYohe1yQ8D6PO9x4n7EjyVpahnmGe6KK7d87ct4yYk4AcOHUI1MSFYkcpe+g0xpVrrGjJ
4a9OgYtLGJhF6TB4VlbC4plDzppA9VGTpMpg/ChwXZv0L8bHPz5P9b7o85/UZad1MvKmZqEhu09L
pRE2bpJxu42RAvxZRGtFIU6XA/zhvbN23scCUz1H27RbZfQQ3PSwY96wz3UW1KA7lq+AsC6Ll0bH
KIPfvLls2DsZsNIXKz0ngBn9fBkqo2Z8VosyfciX16Et8gsE3FcSYC4RbQ+vlwVFky7ZMfNKNenh
mLokOqLnxsmxoHtzySO3Am032ID8LqH00D3mz7OFPLUmHS09z4trNyWoehYoSjqY/kTEqnOvs4b4
iTow3jeRj0lmWqb3PlXffWSyqtatH8uCyja3vPncjyXXyT7asveV9jiBweQf1mB5o7lZGqoqD7bb
fWsRr4rJziCIiiEQVDG47Ak2mBxPao5fh+6MFQjtN4BJrF7HWO68ZPmHx/fp9n2af//2/f79M9Iu
r1T3SKylD7FXPrSk4WHELpNqlhYijKJxteWGVjCf+toDxYyRgJexZzroQr0vK5E9GITP53yaKphW
5Ajx0D+5AtGGCIl1hCQoyvc4tic+F8gHxsyUuU+eyVIQxCw4qz99+/lh46OGWg/BSGt/YUATfPkh
o3yBLOsdivHOcV/cPYF1fFofSpkviqxsyVBUUxqsJxL2stYIYJacz+vpc0MFv7XzzPYepJrT5GLT
xBYnt4SLdW67EZ1yEj7jYhlLk+qvyYY0/BIzOpToZRTyBwGpYPrL2i9yyBhpMAxnhysko507imix
EKE3VfGQj6fM88H7b5h5w61AsJwUbwH3hpJwOT3CGaJs9QSjnZK4QguCqPdjTz43xeNPxUPk+/fP
vCjku86pt//wodsIVVKHbiSxiBd+7vnnIzX09m9PP1/IBsfrETdXBBqZoQpG5Ob0+Sj/16PPpwi4
rCcVhq/brG9Uy6iSgxVIVhsEDBMEIdfHpuh7tPjIatYmHpfT5ybB7HXcRgU7CHbnlqPfK9PHw0HA
+fzcfD7dQhSjnCuEOaW9mBzhz4lsPuoAfBmPz7Y9NE3o+Q8Mo/uEFDqMzlDVYRrDrUDBywHOxiyn
+2nwkQWIvIY+RFPPx6b71EtRgyDPmSVfF5CauxHO8kkiAXn6fARiHoV8L5LdNPP7549gJNojzb7O
j91RjP9zMw+G1qsRUWkeivAnKUPSHDyfe+QbB2Boqf5pcohmfUpMKWYHUOZfGxOpyxIG497QDtRI
Yhj6qociDHMwaIqIdwfPpJARoWQyGz/FeRf8g0D//4DY/7QwS4yliv+vgBjE1v+Oh33+wT/xMNw5
OcHdKwHtY5r+XEflX3hYjvXEgizEq+hBESx4RAD/Nx4W/C+cU5BwogB3HIOmjXV4/omHRbiXD/j/
AKgzlvPHDUrz/xc8LMYb/R0Oi3EHWtyUIUmyAAhFGP8n/NmuHjod9EfHnooa0qK7t4VFGDCZSilJ
8jNaXMXzn7kJXoZCIcaC9QlqM+XfdIFcchLHpppX0jZjbI6auHIY8TpOSJg4uXkSSqItWW17Ulm2
Hfpc10kxPg9Bikna5H0ZrDDstzbs6kgiRcVocdw4Zviwq5wIpjLxv3edT5usz/Nyeu3VXriNorEK
SbVN4SmY4L7/7ej9E4T8ewI3/D98JeHjfjv4VsIoBRP736HbYsnHNliL+Lh5WXEgIULaRHg3AYF5
r5BXTPswLFEJtg2Kw5tP6CHcuh9ekCY1H2Q9QtNFfqdAPLtA9cbJpRh8A/IVElqnUqT+UJaTIv0G
aXX4n2B4HL7/OKCgVMDB4AZcqZ8BIIz+g4ZvaSiGdGH62JL2m9RtVA2RfJY29Us5F2rvtuDer+89
y+bKDbookfpej/GYvyv+yNeNBGwCEWm1QoGoMgXDGZAg0o8I4HPMg1nyMIw26K0/zTBkdRQioqVy
UilCbTklAhI4VFhELPdBuD2zQCOS5Y1/ZNJN5dDOZy2YaAZlMemR9zjcsDpHbKCx599CQ96yYY4r
xYKjvw1YriA9Bh1n5zR/IhQF+zQsy44V3dsGTbHdMOiFR+m1RY08V1p5UwNDDxIBxLaO0crf4p8j
/cQCzC/XA/XKY6wL0sIapPfcC8ZmIt4IbdUUZTr/DimFQPsgf3jrjkQgcEFDeRBx+q5Xi9+bsLSN
6rDCgfd1QL6+MqH3C6lsD4b/nNypWA5ZmLnKN4Us55bKkiz+Ra84W7DIAHJsfnZ0cfrahzMgPCuH
asabeApdAVvi51j2iL1SXoar2We8FxV8g4/OvVrToWK28UdOj0EOj7nVM4DL/Bz7WOBiGxG27eR0
7mS+I4J/37a0KVpBkSuL43KKnQOIOF11vIHAoFiSKNnCfdYjNtq5vEoT6VfbpuvFjN+gVeJYrmxA
G2Nto1W4lHFezyM9Iz6/VXLuIYzxFESbyKN72C66CsIa9dGFOL0gjfcFNyfvDmIMEWwAvbk9Gidj
TzKbf7bjDLt528p5i3eU9R9eKi3eEixE65t+h/77meQopd3gvkvzNhqn0bv3XwcX/xjn6WcmoJnG
CwwQC/Vr7n9PnD2HdBzQkLP72M0+vkfznurhO8QQL27RDWUOrZ63NSR/hFrb87DBirM+wHTGAKWE
V+1vY6V4uGeuRV5m9Eg5BGSfDYHE+YMGRanclTp2R5/qHZZRQu9i7mhd9iguLlSN+9njoGTW49SN
v7LwOSrMaSnk2xS0AoW7/fACLHywLFgXikOKxWHJV2w2V1qg75ZgZaXcZT/Q3Yjao8sxkf1QQpqv
YNO85132Kjp2ir3twgfqNxA7ZA3Gw4eHm4JmcVhzQ73wdPpQ4fSdCqRHiNgluJLKni4/5hxrMk34
d1m6ln1+mIJgKbsC9azvcYguLQbW9HVToP0y8XPK879afJZRuFMfRx/eRIcqnDGgZw8/3BZPzCTf
OI5nwOm9a9m503wPCfTNOn3ShjwhN/qrTbADffwRu3XcZ4istH37kvPhygtPVT7hgN+SFwEuc44l
+qGwoCXi3ujfpNlLEvzpceWVObXQSWLxBktpl/qhKHmatbiGsFJWuCFbHtkWy2D5CilYBXlV7IKu
w3vM8JxM6iQYqeiu+rRWwDfwzs8uy7FYS/fMU3crIu8AUaAOhlyU6MxIg/ISw3XRqHW6OdYhFkMU
uDcVHqd2OfKRTqjef4aJvHg9/YL1gEZkwezbAE0X6+pgaZ929Z/+8X+BK9ZtqnazwcJhSCsLQBCP
69tNDyIMl9Io2bEVbRNxGL/Itm8x+W60cuVm7B9ECeFltgZfUjQ0c/DUDsHz4wUO669bkTuyxc9w
bl9IKuoJsnbJ2qmK8vxHbqMLydGBHLOpAByozbft6HyHRSsCgG9Di1jPZhtW+BXEugmaps9Lf0j3
CuJwmaWjrBhN9G5J6Wu7JsGBs+WI2zlBf5tT9EMB2QXxeoebf+zn4D1KmpiPou6y7JZm6p0UI3Tx
5NuMtFOZb7Gu0w8/61mtmb1srIeUWCANuJCKcpojlg+7Y1jyGMH67HUazVAmAa1AmvLjigDoo4LP
q0QBQRuirxGjByHAfNg+XHfA5+5iGL+21D6lUOJgLWVfgwnlfDf9pgzpi2KJfkcIAaoZlEePB2PL
AMhIgzXf8JIr9MsQF5e+yDEHApyTNPoRWtBeA4w/PhK0ww9OJfZWCBTKwGeAc91tXplu5i8bLc8p
KypL5M/Ut/4JitsKgyW9FCvD1M7sY1EkM+xCl9zJHMMJlfKosNiU9dRaEt9hfMHc4wLscxf8kno0
WKlGAYY2eZlFyffOTlHN2/Bj8Nr3kS7XCNJe2UcKfTXx97h/AARD/yozpsowTLDY2QgfZMECN0Xh
4usQdvvV5V84rF0vz77J3GH9AolY8w8+sA8nt2ZJHyQQChE+o6vxwhlrSmGphYFh5SYwVzfkb8FC
wr7Rw5wC0sEO+hFJqwIuUbl2EHbnR+eUltTHUn0Z1vgo8yGa7zT0ewCBxXBNeywQN0/k9wabG6sw
bSX2AdosTnhvmkbEiiD1+qr2k0LUa6r+MH8YSxEov3TR1EjHH235cSYah2eO2iZPXueHAWPaY2aF
AZOVPWGxAxzseP29sQgr+YVuH7rwjSIDtI89smBweXj82euaYgYl+Smczc36ZUyHU6qSqGw9fFqM
W+02f0DGhtqKU+K6SwS/ru3y/ug9MRZLrLkSXtY5/iIs1tCbu/n746ubW1hUj+MBD/4b0cvvzcNF
LKn/bc3WMgHbh3Bd9k4C+UVmSB8uc9AAEv6WjSF8whiGWCx+m9749YBqe2aJKm2hz4XwntbF/Igx
IVYbSNG17d+QNoRmL9AUa62+grCp10jcaKqPi0tfvHC982HcsM4CSLns5C32taUsKcE3YmjaiiOY
rgl/VW4kefvcO0yPVewUDFYnjo9/G6Xx7oHM5Tz9M3GLc95mUE7Zs8Eepv/F3nltOYptWfRX+ge4
A29ehZAJhVWYzIwXRmZkJObgPXx9T46qSnWzq7tHv/dDaAAKOTjAPnuvNTcQs1EghyKlPtcPgBD4
4ua4jTPfCTNv0zVusps8L3vshx8LpYsNKuB237R7CJVGYFej41vteOzy2Tl2k234qDGejBIdD5d6
SqVBjQhx7OZvS+2QLBq1A+q/CaQLJgPdmku/GBP0Fk1ygzSn9s1ESQ/KihnxmnJX2SackSUJzCqn
lOyNjxnUmoBaeoLeW2+pjho3ZICSoMkz1KtDdSvM7EXr3AG1BTMYYRofSHO005hPm7leqK4k+auu
wOmi6JltY9N9SUVsb4ql5TD2pN2E+qz1flEkRRBaKfCYiNNfG4/EJT0FJ+8TrXQYFIsa+W7Kjhf4
8G9nHWaKaBscLlXCvD9sELr26rkgU73RouSpzgVVIU9RYPGgeBjyvvUrLd1k7XGKWnerZJQ2w8bY
Vq6tbSdE0IGKwjfPRvVYO8opMynUzINCeTMyt3YW5qRw62fEn2KL+r3bDnF86jMd6IrF6aHUsCTt
xS7JYcYgJhMdIw3iwHxbtuhkuhFnwrA+qO4qtvprVS5ps31C6Jvs5ZOjIpB6kc3ZyicvLzAes2aZ
iIxQYF3fQi7N6jLsnEGhdIMGrxxVbzvXKvd2Yx9Hi02S3dEWf0hWrV5Vpqv7jardOmDkg75+IflG
crXCaVGk6bCT2vdpoB6/kYtCDZlfhJUfue43qYQvYiMEATZWgYNk5Vjp2jEHcgabz6n3qKvNo9N4
WGVQm5IKLZ4d6mR9OocvJuLgcpXWy7eRS/IjImkbkhuzNd/omtq0bUMuTBESxvww2y0lo1zleNXj
bdJGznFwxqDG90OiWiuOmAZQmnk9ZIvYXe5TgEpc661qbyjtAfvVcmLIxA+NosUPkxtT9p8dh+tA
WwQZImI/0tr0Pg5JB02jjhQg8tAzh8vzOHFTmMJOPzsRYpMm7eMdEQzRXFYPQTTCAzVtLDlYeqwn
S9ewMeZC20ZmrWNRRm/m5JoRJDgbyVIpdyVKU+J2eFytSFWk80pgD+U78Uh5NCMvuU3i5q3LlYko
ERlNRiFLy+s7tYOSp+QEDy61gHiZvZ2iVSBaND6/tabodhysb+QXPpZmERQMiFLbJryh3pshMTsm
uVWRHa7Mc6xho577fmNZS3Jrt1wfiopbRZfDFG1jK3tfuCHhg3CpcgyYqtbrLJ5WI6ij5ik3zeZE
Cs0J0Bw+U9GZ7saFyZSKuXlHwV872aQ6YruJHrQpYa5eWEfm+PAOhzB96rzO3kScMoQaxY+hw/Kt
eDdIqcptq+TFqdCIxNI6al+jOYFGpnhElw4yszAesq+OEz2VoYG0Q6TTrkyG6IWK9y+j5voNu8vH
AtQdvTE08HWM3xBUgEwaneWOIeJuXb0rmIxH0cHWB2JMxz2NtuKcBgrcVnqeQYWgkC2+koVhuld5
84NpD49CpN5e9NEPC4DmsSrNH9nkxCcRDiKY7LbeVl2S3ndhl9wrxmiS856aba/bN/NSzy+KrWhb
AcZnizbtDEfafYkUHPLK0Od+qSOQr1v7cZob1P+iWgaEq0SsRQpMrFofBtV8nEdr8GNPEwH0G/01
cexHUY35IemnO7S11aPnheB4tezgGl17iqbxNXOyEjXDNlwW59EFHtOn5wZ81m2S2Yc4ojDG1OQ8
z4W5SRu0FittNLEboEe5GHajZbhg0CIwmHakB4XHXVWtv4ZEI1tuYsaxtVLvmA1lYOZNdV/VVkbm
ODKPdoYOzjIeo1GoB6UFrSqA8xyyVoeF+KK1JB4W076zyzh6wM3ZYrIA/jIN0Q0a9GIX5+HPbhDV
WZvUbVoMzn6OTYyEOAeOirZ8G3BSH5Jur6AhOSL5PhmDWp4sRm7T2jtyza95MtzEMfUiZ0Rz6MTF
l3DRBMbpHmlY057GiimomifbymFADLgqCOeiU0RWxsEEJqigFeF4D43DPro2CJBZ83alhZCrNgW8
1oV5vGZVcDlbHRCjEiun0Dx1A0bFvqkiP+r7zzTr4od+cr+FufE2eEQy09Lsq3FunhpGblxHAAyi
Er0UUBstRhoJIsnP54XgyAx18hDJu5GUwxknYqBAZ2vyInpK5+o+NPIhgBpdMAFBKrRkiDgV6mhA
UjUjTwNzeVuou+y8NC/2SZrh84J0iJoMuSBkg3LuTuYo+tMG9HTzZCX5IypyoFXY/Ke9PbcoBXqj
2sdToZ5iZX4gnk539Ip0j6GyXwT6N1WtgMkWmRJEznwfikW/aTIzZ9jo3j7pILZY9shVpinmvaqG
N2ZvF6+WMn7tBk29a77UjZK89FO/FWQ5HtHvIiglYIR0elYjoyWqykwIi+jw9WkDo5LQrlnJPfYo
trnR6gFmgHzbTu7PKMcKjk6rPk04HBxr2YH7s7bkSndV5JJas83X2cu7w2ANTI/IwE1Z6h0qFZUU
hsZbnLmNnt45QxjBghxDamK+21WnHB7UzZK1J8Ce6hM5SwDSDE4ERAjdN17teTeUab0buZQkt1XN
LVmpFUAtzbo44Wkno3ZTxLFyEw3pYZyH/JB6FZJDlVyS0kye5WcK2LV5LVFRslBQGde/CkWbMYQA
X0rJF2801euDRMzUhjVcQjeXxaTC60pAAwmkPrrFqIYPepYZ28WdO+IPzrW+S3fjhJbJXEWjXZ7m
gVRHx625jVerMDMM15eb5MPcem9TT6pDdCWCWzPRl5sBKfofi6Ksk6MKIVPNLeqG64Nc0q1pYR6I
HPKy3s1ZslXTLN+K1edoNtRm5FLBPJwI30THb08RmArCNflEn0SuX04pzOU1cKnt1daYYjpW6X15
2RbK0OX6tM29P4ha8c5l3vYt4L5/e618A/lwfcFvq6q6GijHJtX9JmIOen1J7RDPRoWKTPCvLyOf
xb/ES/62qFWkbK2YquP11X/7J7nRVWw0FW2dISRZg6/f3vO3VWjWFVPguLn8X1zDnuv0ycGFzS6R
D7+94p+2Xf9Fmzhzk07dVWu0yIUw2lDfzQKwwcZC1Rq9ZVvGaSCfrk1Effro8SPT5pxECD1tqthM
6nhwwqS/IXlKbU6uu+vGqQ1J3YUItap5ZvJm5znc4KHnLjorz1nhvqAVKvECMAI4rz48Uj4BBKxS
DRji5Q1lDZ6IVn8r8ik0/Xr27GFMzcOp3itGHgOJaBuSAtKgsDoXUlN9n4rl2AzjTyD0IwYy347C
u16vboqcmiaBBTfI2UKf72BeYhRBwiBOt4ZXU+TJphHVc5I4v+KyevCsehsZ3mOpRd/tUpRonMQ9
mdhfDTL3IXmsoc9vpj5xtpWdHJl2fx2SKt9QKvC1HO5xq+ClUQCVq43yHXMTZ50TgYmuDko9Ad+A
VbxUE+pDpad4Grl8ejffGaXyK7QJgD3tuRjN11SMVPexI/S6+ygrCEWIdyTLxg8DP1JEUwHf1qsv
jfnpTmRy0SA+5OpwQIszqGSA1GZEy439wSyw/BjTiZr3KVfgLGnRu77+ZoVyRbv6HtyTgySSADHm
08ZtR/yX9tNuWn2ZUVQ8K6I4jZPndznGt9pBzmk+6Fb/hvbTiEmmZ/XbMFtnqwRBWJomgEnlZ+ua
6tZr0cCuNk5teRUUaw+aiU0Kkfht17QHLEk3GbGbEKFAuAD7P/dmJEf2cD+Ev/CQExZhtcHmxgQ5
bFvsOMZdHRkZboaOuDMzTHSCDSXmBWqqxmzAy14nw402ENd27qkh2PIr4XpbjzyEVyOuc7gm+WZK
+B8p9bmrX2cxj790pqYU0oRrvM/KuKun8Kj1IZLkEeWXd9cVNZdJYw3P71U3fTHpYbxxSu/Zmbbp
fFdbpl90A4ho62An89br3oexxU0wKh+jV99iJhOAx5FGpW8Amr9MYdyQhO2NvVulJ0reOUjcMSV6
Tc60dMf3bVc/SiPnK7deMHAh2eM8dfy5NxJwnra1Y/SMm1GvNd7Gm7chxaS15IWalCJEjjxnY1bW
dDA0zkLX1ZC2E8hH60TGLstwW+c/G2Wc/EUfSr89GBnwyVgpKDkIQNVLyg6EBEz+aWYuyEwdWJ7n
z2ePLgR+tbg/nT57MB2z8/UpFH5Y5wzG8ElvEFPlhUBwQQTrGvYcOLDF4f/vC7V9Y1J2ZC6BehH6
0IbOGeUmMq1HbP2Y2CYr5UyHGR9nn2WyE7F4LjPvlzuqdTCU1Y0ngHMZC6KV0NPfW9WwN2Y74Suo
Ut8ko+rrWeEvjr0Sdc1p65C/17+UGZCXMndIBGUJFQnMXFD26wqncClQYMBRoP40mb27qRYUXQ77
zYvE19lTj/2EecQiawrZ2K8KJBNT8Y6pTYCP51yr7JxJyw2atPv1L0znxM8IXUlwGoHouL8qVvPC
gOdKY9Pcwmu6ATSju21KUnZ1RpahWbg5lvgATYzL/qSudsnU9kvwkqQYym0yVj3VG3uCdxDd55QK
uJs5DhFCdAu1Y7a9YouKVw+yiNYe2QhRq/vWku4B/SPi3bIqSNWpmbalaD3Kt1j4XPG1IT0SGHlj
+UZTP4eZU+Atzh5Eu5BuUgB7OxSoRs4r2yFhZ7/rpRfyfdmRWjpQ/7Lye2YrK2jkGdL2O2rYj4Z8
CEdDe3f3UTPpQZiDQV2mz446ZCPEOcES4ozYyUI7el0L0lS7wGl2cbd37WzfjHUS2DmeRgdZmz9i
DvHDkJAesfW0caw89ecxPRoI07dYrc2N160/v3OSrVsTqTeGRSbP2Wfo03axyXxwwg7jMD/xW0t9
BJk+BkiDPvQ6bvepPkdBrR5bCmlNljMEdZOan/kLQcsRLebJGpSHaU3Yd+sZCYi5yErg/D1EkSKM
N7GnAIZPb0VWfjRrPl3HUkL1oylPd663mkm8cFMZSrJ37IMHieUY6vMH5CWMgMNG0bS3ISF1083J
t3D6NSlz5YsCp33Z3I8a5V2JIWXQqaROVfuXIGWwqypKB2RkwLkCerMWRMhCbXxUYsj3AVLMtCnI
UX+Sg8UWan1L4CptU/FhZDrm4GwhI5hWju9F49PSuB+Ca2ilWK+O0E75wtmga/qDkg/AGTT03W2P
9rrPGr9r+U5ZyU5X0PKFhf2QiryHPdl6G3fqtpzt7H08Cz4RRFrLQ2FiscoqP/QauA71zIAI1WaX
e8rZ5bTc5FWn+d0wMOxDbz8Znth2yiFTPpuszsgbUNnBFj1xE8Vqm0/1m8gestJbtjOyrg3+csOo
9Lu+x6o6Vfhc+3tAWnVQ9XNQGIgw1ZkLX0qQVC8EB3oWHaRY4f9VOf+bKsewVxjaX6DA/4Jtul97
G/3Hv3c2l/Cmywv/UOd4NoAmw7NWFQ6dME0bNcUf7ZI01fyXatK+VAX1hrln7aT0pzrH+xfwa5BP
+Od1OmU6aCz+hDdZ/0KzoxoOL3ONVdTzf1HngAb5d9wunZIc04C1qfMNoRtqxm9iFNNzqxYSvn7L
vH01ssoH/OHExCTW9onq6Ht9tcICnylvBrFmcK/rcmOnRsx5FGqhkiBE0ob7KkbbITe1Y7mgAN9k
TRj6YpyNtWKAdzErVx2EsxJOGpEQdsXKg1RUyocRyB55HGPwjtjMjXXmFDVtXRykrE2uW3p4MqY6
3tOxKaK3w7ghV3AuaPOxXhrestKl4m0we86oZFOTqcB5iJKr7qxZxxAwh1JMqLWxx1DOf0XWR1uR
sb8dx5wGRIgLBOI9exbVjlqitiVghZxkuk9jkp7MEA6DsxjlRiC3rKnVbkOOXjCFYHVBtWyRKpR+
Sc5lExf1h1GSK9Zt57Ey6ADkinNbR0+z2n3JrNrZ6lZd8Qsxd7tLtCZE2z3NP2AUWOFtTQnT7xLv
l42DksrChpChZIOLe6tCVt2nWzcf78zOUgKFjg411XpLFE+akbxbFeVbrKIr1gESSZgdFvVsqwoT
i/598FAB0wF03E7Yj3K62OzXN+zi9stkwYShBD5PBK1WjgpUkObdtKA3dnlSefs1mqSlFTfGsTiX
SkmapMQGvypsU+M27or3KmKvTk6U+4ICAX6a5RQnzbfKdV/CuX7WaoTgrfPqxdpb61JLjcb04OX2
nQdfxROpvnHqJx3ZjNI2mH8Gf5mq08jsdBtH9c+6g6ZfGsVPbkQTOZgNDpYgs4sjN6+PccSaY0ib
A1h+sQedFSxtdhO21k0fUUBSQGeqybT1QiQtjn1s1kt0iwkDdoYF3cWsf+mo5TYUD5Z93HNtjZ48
R4eXoH1aGUcrq17A/DNxL1ZjYWz9YhaPY9qGURhhIHU6UP8j86KFH62k1tbLNPal0zPwmvg94QaB
Haucd40OrsQpN0mdYacavR+VlZFBH5uHgkSriojGq5KGuwIStcUqn7UvQmdXeRox2GDaO3UIb43J
263jqVLLQ6m6T5E2IyJQWyyVS/aYZMdiVB4EyPght28Ux37Qh5nJy0Lih/LWfiyp3Ldi/rnQbiWz
CUYiNKa9q6r7ThCZ9Rav1PKnhgoSyUHx1mjhF6Pw7rvephaszqjpFAsgSY9LuNJ/mp1KP54bp9OI
9gTT+8pN6YqD0M50YyqPjoZPvXq1RvtnX7bNVuT6Rhmo65JzfeZeuewskR69BeSO666QIOwUupEA
Rx/9uradTd+ajwUwzE2dhfdWVh/ySHypvWL0e0EDgdb01RkvhZ7cNW73MgpMe5mXB2RQ4w3OOEpW
dvZWdRE6Pz+3QeXgJBj9rkoPzfM4uBxkJgt4dQMKF3fWUkOkEZA3RitCRW+clozsX09rN+VBLYCr
ukJHcV3Nv/iAb3liPioxlWTRJD9QC5MbyoOwbZ5DO/3BcrJpR/vgKgqsSbrMiSO+b7EzsEEkdXSO
wy16n3Eol025/h5qZxwo3R05SQVNX7Dh+pZlYPRD5C2K9KHVXFpQ1L9SYonIw4jfvHSNevaiCuoJ
jaJIlxuPfXyXNaQBkqx9so3kDRXcTmlDb1N3/XGEbbpRy/FRL+az0++h6ayZ3vR9oNfVJm/tX60L
0nfpBKVWhcZZmfrspQxmDHM1JerxU7XumYgdpsjFr5t8htq0coPGc2egQRJF96KVBuquGemltxRx
EOMUdRduKXFPIB0PH61RntVqeCeuoSi4FPemTjDcKd6eX751HVzo6BvHdCwCh2ZBytS8aqOxHXTz
tUTnD7vG9TFP11pR0ltCPYfcBJxh/qXpxcs41nszSX9NUXFKp2UHIxaSTMTdpEMvgdsCSYFHnarv
NpohKKxUgV5iwqK+o1NVaPviVeXtdddJAzUknSEM9ZABPYKxt6/xj33YKdeKPn5MXetjmXHdTbHL
mySYb9xsDqyC69+yFO6qRrtPBvMUEcqK1PwSJuqnE+o3ZUnHnHgxMU2Yzm3IfNybxpMDZQqmAn2f
wv40qU2AALbmO1VkGinQ69l3AASqGp3VEO5b3t0axnES+aOZo+9wHYX7YGUFTe/dJOiL9E7bZ1nx
lA3ZZ5Qad4vdNjvAgN/pIaCuALPHgfpesp5d01LvDAVDnhbHn4tFL4uRCi0dvXDV4PqCiECo/m63
qO6YXB1qDIBdNA4kMkjZEq/cu0X4MRQL1TtUTxSyf3R69DZNyTlyZ78ckMV3fW0gY0GV1jrq1yLs
3J1lkOtW3Pk41TB2HWc4whiC6ise55hwYgx9y+EiXyjhNsZtrFrLWct7gvB0OJRh7Tf2xPsK804t
JvyWHbqU1D5UtOuqLefLBBbLX0e7p1favnVDA+7+vIsm/Vs0JpQlWuNHbjRPw0huJEn3Xv61iNWD
M0+fTGQCBYtaNhqv4MWei4nEgjP131In7PaLi4uB1EpPHn9TKkC1ozleLw3HzjtorcvkdiqRH+hn
0jQn1+sw2JMs02ussI39qJE38MnWTW7xQsJ811biuznqIDQS0iULA1FNjXXCfWoVFeywVXG9myxI
LZSQS5ABCB9V9HYW42agN0ETYlbrFzJCblZ/tca8pgkB2yuVkVuEc3hLSOGPpcrdjRFimA0G7exg
VyaIQvNmsPnC5G9fMWqdGuBsHHGmVENyTBf7Zyz0ve3U2TYdlR9gRV2SBA9WipB6FMYdaix7Q0r3
vRstdV9W6d5tDYj9JNNVVdAkM6qzvekVQK0tfdv3OrrspHixK05xZsDfDTN9KYAxIFyrP2EWiZ1b
vxpC9YK0QsZYZNkthUQdV7bC6WC8lgOna1y5b065tSr3NRkQ9hlO+EUIO4YL1XyDBfEwr2VnOp6d
7Tz8LIpGDRQcX5OTLttm/kIi7QbwSojHLuF6s6Lb8+mHUVWZr0fqfWX8WEptY44oOLzK2Djf8vvB
pJIbaczjmowrYm62L65p4n/L1S+KonL9GhgJ5Cl2Q8tL1NL9MlUl0BrN2agDzkaumPiJJhzhPZm9
0s793BieNbf6sLxH+ve8j5b7s41LTp8WzkPr6siO0rs5zrd6Wb6GHtrnPlYfW4e+ESlqMXS6zUbH
gg8RyNwqYoJ66VI+jA+9mR17NSE+EtG3zBA/KBt/r8VyHxvpGSfcPTSIO4BaHhg39WS02qZrUZUv
JQNRJ0tjx9PbXHioopb6mZzKe6HYp9IClqBl2XOf2belxm9sp7D0E2WXp+PjWEZfgEgxJxV42mqD
625abLj8bZXCfFH0WN0oOOcbgIrbIpm+WukScvGqHkMCa34KFdEZIsR2TLkJUQQtLX3cTPne0w9W
Jn4WmkazpeUGcA83LZe2HXSpUSOccA3s5527Yt9a60RErpi5u0HotFvP83oEQ94iQ3c7UGqkGulm
R4V9oRDqO8NTaWBqSlsucHOcnbHz8tldxAdYBXKaIfwemfGLDWwD2Qkqd2suuJ215ReBeXRHdqVo
SRkr9Zqejr9P7vjViYefc9996rBniLR/JF5BVlFlX8Vheu4VWpdkPexXjyYqZpcetLA/a3q+n63x
VmvCk63TrWWOmvceKQ5xR7NLyr0oSVinKWJJ56ue5rQGrX/FCKY3s5a9jzqWKg1/8ERAv+jiSetx
lrmkPOIOB7lajHeaKvByDg72L/tHh+w+LJw+IIvIDW/yuY+Xver60di0mO9zqruKvp/Vmtt//2yW
7g+aQsTEve6eC+6UL6ROHDz5KklXur05m9mdPrjgnI3Y2njh01iBJolGcsMphZVYBDiU0IOI+gkz
nucbXtkcYg2aQvo6mcXLHEXc/v0wtxCj52QBxUjdNVYVxktqnggIdk1vWZvamtaOKgj3e/1hiZ2H
MVQfdHzQaHraY1djdwdE4SduDhS8v6WX47PejLGvDCUgMX1LK7QPM5rPrZHRK6Gv0Q5ob2pFLbpK
b+mWy/VF5QRzaelpg/3OWpvBO+b+qOjHAYHKoRP2T+z71IvdfTMBmBIoROKCK1Ttvem08N2VrZsG
RkJPK9UxHxryR6LT3oQTB7Zr7RHcAvFCnJA6+Qm8QTqa1sbO1qjWBOpnp9wAk1XTl9z1aHF2iYFY
0ijJZ89cozyP9HH4LRw1ugWuRdAI+Hf8oqhotAoHzEQ7u+ENHnFjzHEX5s6rYcZvLtWfcnToBsXd
rer9rsw+ex1+aD3cFjrOiOEzicOf0TJ+xSv0o4/tt8gk3vbcG+bfj2bl0AClAhbpkl1Oqv0UV6Hf
rpJMj6yvZn2kenHUtOm2SR4mjftlFJZ7t6TTWBbuNaM/1DrBwpSDhurHuQywZadU26sX3Ks3XWrT
gqJgUuupdUMeO/tOr0yIzfGkMOOLv8XNgylaajEVt3mPJpFdIs76gqjBm+PP1DV3ffRicd+jVcEH
er78ZjIT51CgUYlXApd8EDLNIBdTai0bzDgJPUt4Os/rfVwx1qnXzvmhqEafXlPLoV8VVsOqwvKi
hzjBudIVQ40PrvopX0eDSR0PUh1R8lghrnJjuX48+b0UezEEieu2qdL7PbAmGlMNfXX5Tu6a9BiA
cM0+1CrwUHrzPVy3yYeRMw1n9NqiyUbIntej7btoFjPM6KDxlRVkixaKlEKsRtRcKjXw2hh5PZDC
fNeJ9nlYKbu2cB/QeE675ZKMGRNxtEaxQTMOfdehKg5tvtu2f/3aYv1dltVG6GXBuXbrHpBLlVSf
yUUvn/IbK9bDg8Gg9VZsnGeZYIElQU6ul0pEY11lX2uYdgoaKS2+/FlZq5hL8LdF+d8O1ImFsxae
7WVxyYbALuxkJcRwQNuWvHi7hnVfQB3fyD132UtYrDellc1YFdghcq9QqK8gFmpkXdZt8pjIV8gl
ue0yHOS6fACMmRHrx4fa9JAV9md54DEucWDlrrmOBvlMMyHiqD2EFXJXyC+pSy0g2F2daJt0x2zV
P7oJDl2bxZf9axbOsASKaZAVDi1GHSmQAtqqEe+KlUvb6TNNbVZ1wPqQY0PYL9Gyi6Kaw6oyBzpE
S9vbSLmL8r988N++g1x0MuQYmh7rl/+8HL0kxpQClFzfTuvgiFd6YN8oJdxGYzuds9UBInfVRLqP
pmDXs4b+PCGitd9OqMvOq+P7Mtm7ytLujBiMR5C68bvSQ5u77mFOkRvdcQvucRxQuddKdXjMG0iz
8rsMYf2Q2QtVedUaFr/NOdFHHRTLOtbk+8hXyqX/dpvXV0DUuN1s5UgYUhwqAsK2/N76ZAMqRUB0
HT7rP9j1wj+YK04jmg9yBE89xU/6fvno0gNwWyl9c9Yz7b/9XLvMjmEMBc0rYAXJz76OvSW9cwnd
CA1LuzleRtK69+VIkqvXbaVjBusVydIXql345Xaxkz06kcJAlP8vH65n69+G6GVRPr+QBj14ax5k
3dmXl3SxtVfeurbYXY5qgYRwr0cNJfw/z3D58+RL5Da5Gq2jUB0GfMeC3eQkO/mcKQe7/I/r638f
gnJdHjW5dHmNXL8s/va8XP1t22XYVrVtcwasP6bMiaKszDxGVdtvMv2grW3S1AEyjPydumdR7dVb
mgDruxTArmvhSpJHfLR1J7Cdh2LpnpyU2m0JqT8jDMTa043iqXBB1DQ9ZTDkNuQan4r8VLYTgjZP
78gRUXg6GAoa+lrpD8oq+pAPpVdi0tYaW/XlupOh2CDai8atUzo0YdZDzXcLOATCphM0iR3+/58X
CxdQ8ejqzwJU9DGzX0B+xadxfQiTkbuAXA91xCa+XOx1GJtJgzHAmMZoB/42OsknoogbhQ18APIK
7XnW25J88NbbxnX1um0yJnaxfPqyKJ9y5bC//v//8Pz1nZPJKQ8m4rHp1pqaZXd9+d/e7rKInQNi
+PVDLh/9tw3XL3h9l3/adv10+SzdIt6LsHERD7RW8NuT19dfPk5f77m/vf3SFBFIxu718nbXnfPb
//3tq17fpiMFhkKBudT1o1IGl5ap3/Dwg0e7oPuvi1PS12iiIfbR1xYgyJ/lF0nslw9ym1ySdRm5
2k5i14eqsoc3gVrIW+sy6AL/eJjlxkgg+GknlJIkzbmNSHA/X4aL/3UdOCdysSIiCJXXfdnQQT54
8thE62Xfa0C+lob2JCsz9GTjfi+xFyo3uMBqmdQABeCytqTkNNYSuvxHd+3BCkJrvcpc+l50Ar+a
KdyA+TIVIVyD2A0vnIL1fqRio0N/aR+clYibmSF1JkkBketqUVSXjgA0vX7HaaQFV+C/XCKS2NMK
tCFTmdAsT12SHXIhZuZNAY4SiiNA9rUtiavSk6H6a+m3bU2jOsxCUfy1Kyq2W/Gx8mFc+01ctqXq
tBdIuXD/buRzg+mZ+7gmllyPp2zaIJc0dszNdVuCegUkMOiXeU6LY9u0RL/WSo+bllVoJo+wXLcb
/S1EtRLI8pqstuFJZofIw3ytvs1VIzAuwM+WhTcMkthd1gd5pH/bBrO7JTFYf6Ty9n6pwF2W5YEe
CnJqnev58nDKQyyPnnyw5a3osi7jy4XQi27OCGmIWRIVEculnQNOtAi2zsqgEEn9iUgMH8R6RE3J
W7keUbkxLUpys8SqvbLqCReMVXubqzwNu2uabXJBDoeVoyzXozlN6QSQvVotblA6ipXjCedGd5zt
b+HKAJZEkuvDP20jA3NQklbbSwyHZG/IB+TNyP8cQwTXbXMdddC0yC57amjS9AU0x5L8MCKvOpKD
tAJgQV8tbeEclMcpkodILvZcQkI9inda2zLWr0dCHpjr0YkB4vmKM8++PATXB1kZva5eTkr4Y4GY
xac8DPIA/dOh6tfjM5Y0RYtId8njU9neDuuSvY/WM+1yiOSZ56aD5RfzSEkkdmrOYTLqszMfRFhk
6oUQs0bnRwsOn0EUSjFBVB8hlYRA0mwk+QW8IZwYuX5Z9CIHqGDM/FnuQnXdj5f9vS7JVc0cmDvi
LpRnS5LqbtAK94u8QMozBnUlmDa5eDmXSmSHdkn+rHIpTdtQnejchlBJX68MsaLpvprh341VXRym
YjVyxiSa5bPLStYOiwk/yVK9ybFUr9Tpcn24rsoluc1SFAoPBBBypMUrKEdZ3+P/pRVFl3Tz/yqt
oMfp/yit+By+//z+b8gTQ77kD1GFpqGcAPDr2BqSO1v1/t4RC5TKnyoKHRUFmjvPhCKlIqK4tsAy
LJ6ybLa6Jg5jizavfzb5+gPgcelkFn2W/wD00Czz31UUdNDTHAeQik67LY940vqtaWncmdNQNJVx
F8PWSYfGCpyGWgpQ5mFD2wZ4BuDc/RR9YxWD04Kc1onYum3+k73zWHJcybbsv/S4UQYtBj0hqBkM
rSewyMgMaC0cwNe/Becti6x8t6v6zXtCowRJSPdz9l67Fg4jxeYJ8iPhbFY4bm0l2BWdTuMHkZWC
+bCz6aXigQf+qFOkU7TxQ4uGbURYwKbvl6gQE9ulSjYrtjzArFqxLUfnqUE+ByMhUMnWKm4RKFg7
zUVsEbbnYaLLVVrOem6qyS/mODFX6nxsl1SHJuke0N/XV41F5IsRajuAc91Wa/AZqmJwNok+HNRO
UY94rGAA9mP7jGr50TL65yZTyxfDwz9djNeeG7QHrwcdawzoLsEBINwy65vI0ZdJcoNOK9Q+HcVb
QucKavHC0U6Bbh4ztc9vFTrAjhaJtaf37qm3SZ9ARX+noJHr0rxB0aC+4LvdJvTZPSujFxRWb2XZ
3sbqdAbssbCQkIrqhTi6HL+ruAG2MarzXSreLOTbXIaJWMeIiU191micDohLl0/YYcfkwebco7t4
yx3QgWs7wlYCoYDvHkFTNMkw4M+8xSRW7boybzfGVsOmqOVY0khwZGVXX32vHRE+9njbUVSGMfgJ
owi2nvnTVqrYpxflE25gnwSwhOu49G3tNFPDvhHYnami35i0rZYsoXFteuLLaQXmQtC3ymLLoBS8
pk2M6X901kkSR1jvsFDEBS5OwqKY+6rAQArCvhwnRZVfogIXYC4zs/f8EjjtygS+3KYbHYPqEcdV
sosd5AtGp0brZCa1eVC026oR6dmYmmTjNrDys4marJMaaC8xagzDMbgNE8qVcOub9bJuyjlRHkGn
VVCWkZDm1TbDeLdxsOHsCMBLq7WjZ9ktxpBTgGfsynlw9RSCQVvmvt1/Wc0QnGut/FHEJrkyajGQ
DuLZqwz67jGo1JfQRIUXugIjTBqcZsS0B8xDlPxDczUMg3FtwHKTYWcGHeoSRecLxLEt2n2mSlZ6
GjVAYI5nnBLyolA2mmT/mMWEFiJ88mwx+F5tsNvSKlgHMKv1aGx3UavTxtfG4dywFUXce7so1ht/
oN+ytmsj26tGdrBpfa1o9ru3/GqyFkkMD0VmbeDPoHxKixeK4O2VWy7NHePRyKL+re6Lhyykyawq
w7ocqEp78diu5/E00ow8NbA1D1PUQBWMAxACmpif7ThuVlaIvB5x4lkTLSh/FRplpXEOoda71xTl
gNFYvW5iIgaInnO2bpy/6E5ennMdhHBV0r9yCMLY4cY1rt3cvaIAku+X01VR05BqNiH+jzc1086d
6va/6r4qrxw1uJqhjm0ZgFqrSAuiE2jmxp/0CHO90pVnUrRUEgXKN9rUwSmEx7DBZoYytE2Ju3A7
YBeTba5nZcyAP6XtHq57cIgrMzsbGdLQvhjoQDTUPK1OGZhTtECwBxRVtU0dK4B8vlGGcVipmqXt
GuSm6yQXiKWC4JlufvJIQoxf1iAdBj02/TQHe1YyPWrDdr7lf3aTwZrQF0zNoKOwSPKrKLPsy02W
EMRpBYfWMTnc2OSKjeRGE1134xnjL6Yv1kMaxuY6TyhwV9Nw6hGOWVaHBUW1kc5X5s4NaZtW9K8T
M2h8RfOUtVbAxZM3xnKvj1pEQ9+P5b3CWMZNRDP/8/WJuQ3ri8fy9e+Hl3fKJ/EOsyT50m935Uuj
ZU/blnhbuQj5Fvn8H0vsDcaARqo/uR/S5NxrTB2B7zCMjZap5OWudD3Lx/KefJO8+f5M6ixTEvky
XjA+/v3S92e+n5Ofli84WYYftF+aXSgw8N4sruu//wWK/F3yDZevk0v57e7lY/JbLncNLzlxuGfU
WVnqn4uWj+Uy/va/Xhbxx/+Unxkbup2j0zT+93K/3wde5GGywmL727+QH7v8QfnG76/+Xid/vl2+
8bd/Jz/z2y/9/sbLJ39bvFyoE7agn75/YVUNOiaArFw1wAZmX35e3ph23dIV/2PNy5e+f2gFo6zK
rGbHKfAttIYFecBKvbxrNG38TsPCzkjXdtrRNG30wDonZaHB6qK3iny939ZU1EDJY7udmAUmVUYE
2Vi47C7y2e+XukbPdnagHP94Xj60lg/LJXy/ellKKy1Tvy0xiHBEYNs+EkOCw0HdJCrjd9jWFV6u
5a5SM328PJ5ihb2+iAEffD9ZBOlwSMuXy1vkC/JzQTRpUD3FTZDGHucBxa7pSHugxAkD4tRP+Tlz
vVOdUsYhcQxg0XKvWZxkpJiReQA6aK3nyFDn69gLxt33IYo0lFNBpV/rna6zfssTucdcrlK2GWPg
4uDiZ2jb4ZfT/uJMbq6KYnrPlIrKDpJfoheXm2lpyMgbmzDJv334/T75MbYGerKh8CvH6fcjOkta
Ls7BJAAmVscfReQ120aWKbw5MnzTEG9Bbj+UqIKwIyHPlLk5MkFHNpbkw3oErmp3xX4ibZwhDiHE
vX1UPcU+eg5I4ID4PL8PQ4Ekk5t2uXHLFAlxni8VojJkxfQDb4bIqS735MOqm7Xd4JYHZbSjk7wR
Zer5VAVwjNNOw6LfuAX57KD/GLq5a9lOkTeIdYGeBc5e9sZk30HegIT+QtwjoMVVS5ZjYMQ7e7Rv
ZUDSZMxgCpQRhyzgUpSsyPZHel24EQ4mmVOzj0WGahduORzTDB07IwGErGvG0XFa46gs6LdcENMR
Ifw5Jo0O8EsglbWH+k2r7AU4XnM5W8o1432umdMhqoD2b4x06Q3XhBWIyA4OKtBimHpUN4hR0MyT
Y9KEcujK/ZUCtcRkytQBAR+wMYwSwwRn+FEfkBtoagkOnn0qD3udKxY2WnnPw6GzY05wHipjuGwD
9uyapMQeeyYDgMmX65/sgOEoSK841Nn9d0yVI4s5AenSVNOIcF9+wyRrPjKTVyx35eNsLhgaMMyT
vQ7Z5bLqwCVK02vo/MWk13w3HWRf4dJ+oNmJ8Ds3r4VSaFvnu8toyZahilJwjwQJTss/I5zkDih3
xT+em7oewMoIIsVdzoaeAyVLCbcto8BFtkONSV/m9r89tpdoUeZnIPhl3qi91K8uf2f5o5lc48uN
t4SV5ktsqdydfmviyXzTy3ZYyjFucDAjPKSyl/FH5+T7uS7F2iRc41X2OGUnSbZJFdlpls0M+eTY
VAAROhgL8k/LXUje+76R60A+5GrCcDUx99Yi4pehVmHNSVzefD8kvewNBERGNQgDUSys2ZdpVpe7
hrnA0lxMf5MsWS+FTVDpf93IfKvvh2VrbnOD/CKZttUvJdTvm2mJv5UPQ92td+wWR5cuBrVeof/q
1AmC14J0ljcRDExU9Wyvtq6DvUkOb9j2X9USzCt7YXLVyf6PvPfdH7us06w4tnqjHQJ8GbvesrfE
m3EAz/RBJ+FQKZZRwVVSIW1bSrOhhfp+4pon/5DJIW2VGnHDKsHDlKvxzmkhccT6EkycaUQU62QV
J2QWD2QXu4FjrvXBsY8x6RmreSLiWIZXjaQeIy5EkrrEILcEImsN0ciX/rLMSw6WE7qr25eu9+Uo
oOEEuQmB8RK5LJbw5Z4U5iaclL3cOzoD/9MYZY8YOAvCbDmLyHvfO4NTG8nRRLhY4Hdb4p/HJQja
zD5GhLmU9QvrhLTSOilMBpUa+jhWVord8qoGZ+yIqamA9ILFmQCCmBxCcAzPyIuUbdhk4bomxm1V
DxG5gDhLrmLCl3aEYyWnziz6ndNWd3WqNL45OwrHeaZQ6TZL5Dp9vwZHA/uMDI3V4JTFpkW4tI8I
dtWq9mAkoCT6QngXN7w0yJs0O+hKL5VmLYCV4eGVXHvAmY5FAfjU1FwUIi7DZnUZa4/LKNrRsa5m
vfJsgOomiPU6y6lZwq27dRNs9FjTQHbtDKa9/mXp5uKuz9LAvRj1xUwCaa1e5YWzDh2glTmGRa3r
GOnYJYHUaoh7mqs7gDyqj1qpbONOu6o0sr7IPOc5+eqcRFgZ2+4x6pfq9hw+BXD5tngFylNr/phN
Mnn1NsSUlqBHZnH4LMUxrgfYEK2+CvMiWJFBjq+Z5O3NhRtAKtWuT/Ur+ok3DXWBjYp2ZqV8RS0L
jWDyES86bVzRbYIQMPjgAgYDv0UJgjOlvCkUhRJ9q/4yW45Ft8Fh0aoPbkCKQHNMyo6EvuVG3uuX
YOPA03C6w6w4OMMNcMxkk0Qo4QtOKBtyt0G7yTdw9B5S+8MZmn7bJeRTDCq6duwqezVoxeW/RRU0
PXWk4CzN+u1i5SfWkBuKLOus5zQzzS/l1DyHSodUPJ41tEGIEh07fe4iG7Q3tWkEn/F0TjoiVgxs
fm5HT0qunXxacqWBNWDbVErPl4042W2U935r28knZYdQaScs4mq0k2/5bufJh/JGvg3XH1KA78dy
AWlcRLtKYwMurdbf3ifvqroNm8a2vy6flc+hljzEhUoSlvWZqnm/KbOMCNSyI6luMhX86MlDkafz
2ZsBtEwNDNpE3CeNp2wMgicRPC4lNIWomQAuSEgGszV5P0KRP88VlLM5E+66B9OCvXeASznXJILa
1UvYF7vchR+C8XkD8A+SRIHgpzaGYI2DFS5Z1nwGYzuvROW9lzk5SMSZQ4IdaodwpR76nklNUlHT
8SiGWbmf9ehTS0gFMMz31nDVRQwe3DhR2JwDTdH8ggijD6eJr+axtJ90al97Skz9VoM78p4qJ/m6
IMxuAwY/Ow5BEzzUWv9kj/P4YUaYWOI8cK5r+v3XBFCQM0jJ5SPSS2I4AvUqxKK6qtrYOnSzsDby
RfiM2tinHy3O6W0/wz5OQocon2i+lktlrbGrx5Z59uJS3FjUhYFd8nWdq7xFiZk/iKrRj1BcU+iA
OJFVWim3JcywmF7EW62NzrYoLHRtrTc/iyoiE5k/OXVC8aF1GVdVW2u3zH44IBiv37o2YdbthN0Z
R2hw55ADcuqRglFd46/M1BRmz05fiUacd86IUl/L+ujVAjYsfxXuI3AJaBNxaWfunZXCTLisnRDN
fIxD73YIJ+2qMKbwssjJMffDaOmod5NuD1rC26ZtJ95yXCPyk1GJRpE4QePYWk76gD7sXT6vZqD8
8jAYb/QpX1wCnfDNZc1oEck6mVo/URkkUHDE46opdvhhofBc/jvEFXMTN619GITaP8bpfC8XKCor
9wfL7a6jqbKvQdxGlw1oka2kq8B96jHNNi3BEkfNSsbLBlTbkxfp4n223W6b6kaw11WHMGE9u5JL
Rfip+XIX6wM7uJG7nVyXZq1+Uo1Gba9O8YkUSG8tf35BEkKnO+VzjHICM/64nerKhJ5fendJSIHV
m4zis+jNI1oL/WVEaIczSwmPYdKMd+EI00K+ow9pgdlK8qrEZrI1p6Y+VpyQ7lrFAkeg5uUnTPxd
YMXTax+TTxQZNbHrS3VUK/FEG+xocjn5RCyEmUVvjLb0TRIa7lHzgvZ2ou16WY4Vlxt09sNbZlEJ
UxwLtahRRLdNExKFunxTmJfrEPvXW+s51YbgLHFiYqDdUCbOoRfwf5oRhh9Qo/dw0tncgc6F3s3r
GxUGw2UZtgNeu7Pcd4SF3hpvZHJVYHq/zqJ5uLyjh8I5zHP74bb4jpLM7K7IlVGvraClobB8y8g5
AATzB05LjJSjYlwRYFldOy0+e/lDvWGRl2VX8g1q1ZP+AV7x3HWOd+YSEVzeBciSiAHnx0AmFdd0
pz2nbjezC2oJJfw2+8z++kGlFq1HUxhnwxQlSb5RtU4bof2grnn5PTUy5l5RoutAaRbDA+FUtWFm
P3LSNJcVp82V4WNt78gwawgSCyIVDlimfwzmi3xDO42T36i1ed1pU3Vltrm97sJOvS57Ns8wUKZW
quYnQ3JKkaJTod5FFde2ud3nczHczy7eikGz658txMrM7s2P2iCGJQM6c12zfxK1orqbIYmVZ6UL
7y9L86KHyi2t50CBHkU3Kz058PKu2ZmA7EVu8OGyseRbU6OD/gl5HeiIiRob2AxJj6V1T2u0v7yl
QNJdUJz9MFGvrau0bq4xJotTarXGhjSq+kXN6lu5NI4e8uCa7pnSSrrtOCSO9exGN6L0CBlSyWU2
4OzCxWt+Gkxq4Zfbyp02TfqewRPYK9tIHpyQknSBUOJnzl6peoPynihmsQ7XmdKG15EzAgELXZjA
pP++mBih5Oqxdfd5UJv42Ww74qvDkVA7yFskGimE5ZrVMjJ6ke+ce+S8/aBpd2MweDCjoMR3kPfG
vu4fhINnUb5tAk1YkoL6riRIwgfCJ8+kRkZXMGvokQVO9Dr36Vn+F6/yXtWhN56cSBkI2HIRZeHF
voGlJ8gqZYfThrNcQTWlA0wHM/agVqSHOBomjJGh9UBiK3ibZcVAd9i6tKveF/U4HD1PnB1dKa8C
UyvIvG+7VwycJ/lWKnUfcVRwncxFeYJpmu80ZSzJRvfcOxsNMsVXw/zs82aje43ylhI+txZd2V4V
YIsh8aREzuRZ9yN376Y+tzj+wH8MnqPcQE0By1Gb0TYoh/6lEdNZLivq1C+SlBKYHJmzQ9E2ooXn
0u2EJBjxq63PIfb24xRor2Q5DZsZ48cpmYvwJm8JYrgsY/lR8mEfeso1Nk1x0pZTk/zY8nn5NiP8
/73xX/8vvXHDUnUc+P937MDzryYvi+735vhfn/mrOe5o/zCdpQttqBpWZcug6/0XccAx/mEaJlxr
29RsmiX2b3kgNMQ1nnZNMksJCqE//0/ggP4PR/c0j1eIfVCX1vf/oFW+9MFRYtLfW9gIFjJMS/M8
hx9oGo4JYZ7XPz/u4yJs/8//0v63q5HxGpdAg0Lb+3R7Z2XEd7MmxlUS1sbqtxXzN215Y1nYb19m
gqg1+KcgDDBQsT7+TKroh1o3yjDYT40GxMbtsZYPI4nytRHT++Vc/7Nt4d6k4FGmMxFgr7UyHrB0
IXMZ8vfcQXeaMd+kHCg4FsU6HRlqmSkBexQYn2K40xVAXN+2jVOcEZJY6bVY900LXyZ1sQA67iqx
4qsydAlR5IqvDNggBkLp//0fdf5QH8g/atkqLha2FDqEP9Yq06JsNGA+7afQ3I8EVK6MxE3XkFEI
IZz9FN+Wb8X6J3m0X1ls7KuxuVWJMiausag2cYVZPsiZgudfuZlfZdmA/Zari2/TGExJkfcnO67x
C9HiKVsBGBs7eh+ReLxDsEO5xDUOg20Srhya+qbsjLMTpueMIvyK4qXE9Cm6Wm4p/z7HzCOP2RzB
xY+IcfSryFB9hkTrrNFmGswI8onQhkUzuJkvHBUgFKiGlRN2r1Nttyvki3uIDE9FTD+axN/cdz3M
US6SX7QZFh+Jv7RkWgwdEmVKjgrtCR0s+Pyr5tqXquGXnSIUntP4AYrKWhcjHhLcO+vJTN/KmnlF
4A0fQ20lfm5nYv0fttWy0/25Uzom24m0Uosj9I+dUm3Mysi7mRNnpLhgTvECGek7qcogCCB2FSlz
/qagRB6a8AOGWkWO34j1bFv7VoEYEPQdE4Voj8LTJZILu2pDNGpACMhaj8Wxigp7Y9Xu69giVdBN
CKMq2V9JRJWcy9UONSdlpKzjwjXdaS9kPMKEDOMvyKWQoGNQbLWD1TFhXEF1R9k0wAk2s+n9yCJz
PAJQes2i4spkRI/e3QJAwdCDOucp16vnXhS3ecmO51AnB2x0FWspuKRFfQIC1zqWgzhMur3Wtew6
CQB+EHBB6m6G0t9QW6zfA4ksvAGnI1vRLFTaza53p2rAloKJtmyUJDcA6NcOcO2xTb9IBDuyoe5J
/G3/w8nj7w4p17HJLnJd4o51ZEW/n6ha0+j7yREeFJJKULHiku+G1kRCAapx/YG61Ou/3zG0v/1G
F52TSWHV8ohd+pdvtAatJZGVbzRG41TZCxQ/zn20Te2KuMUXXLPXhkKOX+z2r+nEHsykBjp6qaeb
HhRpE4dfLRjIOtwP/du//21/t896CKjYW0xOMX8yYnStLYpcybw9mBgPSOKOAjnNDJ0fkVuO5fcl
YMcCttf/+GtNdeHmOIS66Ib5xzbwGqRbmVDcPfbAr9FyH9WK84FbJl8toqRNOKZkD7uP//5LKcn9
9yMUGDWCMcTKxn+/RiUhiSGCA3evYiby4/AmFGOzikR2hQxl8J0KU7U5pHS5noLWecTTjzCXdotf
OuqXpnmnfGAa5XFZ4rDLz9i4TjW8ez9Q04mEUmZEmkeZ2SFBJZmyFT8k88n5oHto4+Onk+5nU/xS
NModESzHYmBVTw587RT5Z833brIRzzWpQVss0kCp1FvbKHEd2ARWpll+8GwuAKGxRDYT473MArOV
s+AIjIhmFrpb8C0GI1i3+ezUp7QimDToxY0XEEFrBZTimRVi58blafHLBA0EkIQtsDqPdpvpml/4
ZE7aEqklQ1KrfNxQy+1XFb0w2rrTcuLJxvnKhJFcqgBcxonNVtVbxYayFyPSB3gzPRpD+dRry3u5
tDI/nu4dMmP9WhlU9OjeIxl6/DCPlWvVxquNxzfFeoUNFz6yqKFz6N5WdSPQH9RWgf2BpzTDEtJQ
7v+HPUI3GTP960kbpaCmsSPiVbI9cE7/emwG8HNIcW9GYBuIe4SxhcJ8Q3Vo3iko6xiG37kqlJxI
q86GAZoWtvB5FqBUszo8TCPusmFDRj1GYLUgL8FV95or8LHkSY9/mgtRAH7XEsIXfU6HQu3Dq1LX
nvoEeR/MdGKKtgjtmI72RFpGJnFSRY1eXrE+Y1jrPoEbcFUJOrNcEa6ZJagE8lgIlxwERzPABqKz
oEhPX11hUxqP1bVpeT9K9dBE4t4rRb2NB7JCyrbb6anZnMvZ/JkqmC+DYHocq0BZcc7alOxObbqO
q/mBmNCrzCru3Rr7tj2CJq/K1FpVmv5K3iYkUtPZkjPk4Hf2mLElytqieYiviiFWqOUU7aBc9Nq0
Bejfb6NBebFtkHZNNO3c3Hhq5/ItKHuL2rn10kwAGvMsfkgwW6/qEP4rCehJ4Fy5WPF9u1Wu67k/
jHkQU2127vhemswOwWo9Lqd8CVeKxIORVHt9iDeApWLUCuLcTEm/dllDTsaqMp87QfTBWA/3zGe/
phrnNQzvbVE1GIEqL1nbDr87SKK7iIE1TM0OXiAZiKmXVH4263wWk+cY6FydZgCEpb3OphI+sGKx
9uK53wSGd1Ag/RJbfBhxxS6gXuTL9vTB0IxgWDK9EnDBy+gUeqUWrKcgGQAJkWXjRjXNcnu4adsq
3g6E3fjp0mtOjPIwOsQbFTW7BAV+Or6NGW9FQm3YMAgAg9K+RGXoJzo96qFaLs4GQTVuFnUb16yi
darlrxPytQSW1jOYaTJd6lOcUDtFewXHZwpXCAz3eV/vs9pYd4tTycHEaLIzgElfq07ZM8gd4VBn
+xp/PXt32fv65N15oV35uTI8hG3tkTLRPOUcrszYjbtIOMphaAmBbfX5g/RWO2UxXErsHUT8Z6u2
rm21TjegmRROQ8YOBHHOSRYKRaqH+g5xOe3JaQ3k4qlImbVqA9q/UjVWZVY9jTpgrdnLsAqPpUHJ
RNs5ud5gPuFaGqEPw0/sjNuIPIkwBWRdwE0SU0SJcnZuyrg6IXZYErg2laJ85CW4c9JduNo4i1qd
0dMIX0MLhrdBL+5Dle2f09E6WTQE4Zoc9IERKp1E/KlVvi165cEIODPPBadYMyz2LcFxGcFiBDJz
PLnivgV6D0mEiAiTFJi5QXduaxzVnZbspxSDbL0a31Di5gAdiJ0K6D4qIjmnCRjGNN+R1/LWGCWk
WNI1VnY+4aMJqoD0L+PDo3kT9T8x4IhDIziOiV4kmYNKX10/FK51uNsKLzpXk4E9UinOwDO3dtKB
gY+e03z4VTt1vLRx8OxX1+24CHHfurp/9Fr9PTWPKWXOeoIFDu8ywZoAGaBrioSOjYBuZq37LmDQ
3e2stL6eR5RJc+E0yKMpiU9LinKUPzUZaAI98z5SF4WzlY4PmbfQQB3Dtw1ycRyqbduMU32huPpN
1+C9nYZI34Tpglsmsl3RzXSrLtnCoEKGIngUCr59QlyuhzZEQq1nb7hM2O6waFWRX+UNrgPFrlSf
oe2Lt9D2lURN7yoFo61DsvLK0+o7M7SVbcnsIE2ivTJ2+ZrshoB54yqBnLGKdJvWLAwHDH/iyRWt
DMu9ryN9lZgczFWpg1kyuyfHK+6UrrqhdpesC6BNiSBoqXPdTd0atd/ODlBKzAZzAeWzGgmjougK
XyQPkGe4/cHtIvrFHqB1L0o+gvixab2OECtOmpFxV4TgBmaQFrax60Yz2mlR8ujUnEmTxj6mXgfw
mUTEfVV6E4IGldpZDTbFMZ0NJTCSvdwG44Z4qryJ6EOdLos3E46jHWIBiiqdlCWvJCasYPqhxO8c
5S3B3RQWyWt47lvvbtS4VmN7eWqrZmeOtOk60ESrO7WByWe3+S6tY2djRFO5jipc/tXQb9VcvVLB
1lGihvpu9kRwzsYrSrO3BS1a5T0DPK6b8YAj0yZc2Qg/6dcPWfiZm6Df8lrJfEZTT12VA2/JKsqc
ljjCw31RFe8zyGOwNmAZpkB5Tu0ZIpRWrpnr4+EvSUnoVfN1aKbHnNPLisj0m8QZC1L8sgV6vE4F
08g0I17P+UoSXYUv3SzeqvJFeEQi4EfYiALXsxG9BuFrq5+yglaMmppIPw1vp1UjQQmRvpefFVMc
rmMub+3sbaYR7azhMTQQmoWhGo9xDdnLCcULXCPaegoInCFRKB04Jir8fn5S+mwbiyHaFx5ouJHX
C5Vzbpd+WQMBAA7K2b02aS8lmYHrWrU2ek1AgGq2xBKnObUItWEDu6ex8b6QwoE+dksOtTB7jqqu
IXcrJIkofEJh6yBR8LVEvHUKdb8AzkioWa9Kc5fE6n0uZvp+TqesdGX2MBtwii+aPH9LS2Wncc0V
2LJ29kCV16pA6yue9itKVDQf00fR2bdCLEGAVBEOSjW+dk541RHLjLZh6xVK5JeW8jRNmnkY1W4z
CYQtIwOejUaxeM1lIFv3cMDS6qR3qK4W2QnSHReBSWCDG1IXMQkTQFCTy401W93KLOGud7Z1x3B1
xrhojJDaphw80oLpGem0q7pXH/i7/XEkNvMo733fhEuBIk/Sfq32mAJGgm6OA47SqYDMQM4uGprF
p2nXjL87UE3TEioA+W0mnyBOfOAA2rIu+6NL52m3qCJqC1UbwsAQwTWsGHpiS4Z2SvBk4+bxtmho
tseBzpVDEIUTOegX00Tb9YZ+riwVspWxLoRONkmnnxM9Yg/Nn9jFueya5AhCrCH5Cw28bQ0klCnE
76h6dyIBfVu38NrICPrVN/GtmEGwc835ZWnZ2YnuCJtlpD8RTRaMZ4ZJI4KvCJBP+4Qz4AEE+Snv
y1+NGE9009dE/H64vf1uYttl+jlAB0J1/UvPwlu9U8nopPlEAq/nJ9gbGWWc6edwXe+fYKX8Ygx1
GuplmGLiL1BnLn0Uw1yYPM1EY1ABs7nKOr5ljnNrU3n5O/O+6WjRfz0Koy82g0PCUWlroNgti8NV
J0SJkFsCu6GSLPoqqS6zQXNvrL5EKY/U4SKJYUMDETmFOYeoEkP2laQUeVOITDmS9njNuDvYBkua
+dxzGsuEtaNIUx8bNcUGQmK9DXG5JJ+r+2yXpHm5deU9ua/Es6Wt4ylgnG2EfYRWFl+x1GnJe67Z
E9he2/kmQq8Gwf/R1slYsfL5h17mGu7w6BA36luYUP0RQ/EcuBiAZLRMkn4lQ/DIhGlvZtDcvMK6
0jvcCkYf7+A38XtVax+PXN2ItYdk14dHd6K+E3bYGeKh68ESp4ckZxAXl1Hn4zayfNPofEUtrA2w
gZ9kaKLwpYbZJeQfg0b3wlbx3VJjwhYDXW/6V2ZtDI9A8uCeO9tByXjQ2hqcNzfCZnoSsHqaLvkC
jc350lJ+jUPirZqGoVano/qpwAKGc75Qisf6SLAeEgYInSOdJPT9XwB19Jul9CcnieB4/Mombckk
oQSdq7aSU+55YNlabNP+GjoStXKXViBPxYHxpBEPgl2Z/YMSnixzKbn3WKvZez3PS2IjWXFqlny2
QfpFU3hDkufBHvl/SXMNaMjwRZiNK10lA5o+3T1ORGpsgjc5040yAAr0Sq6udgTVsud8SDsJt2es
+RWKwm1fVP7QaThJbMIPbf0WEFvM5ZkhXBJXH24XPFhNsU8m0/EbI90jd//I7Qk/0qAfFuTilR5f
ZX3mrnMAFeRV6wRE6WJPgpfdfbQlM6hljxlnYHj1Use0Z32TI8XSqB40XV5tLCIYzQYUe6i6FmUE
NqUbsPWTQiV2z+IYx6/AjlVGHn9rvOucpW1FRaAQ06nSgE7TWHNXdtK+BG61cyYqHJZaPms94T4m
Uk3WoDg1AOfXGa0rXzRA/g0GTdTcC6i0DrwnhR9lK93tOBzK9tRrHNxy80ScaWIwM74dJO/YtqrN
MBfPusqlLKEyKKzyJvHghKXqLNZKIO5nE8Z/MCO3tVKD2Cj3TrUonMQ1o2nXc++VWFvETFQlOtaK
k1DFyOz4Le7jOyWg2C73unSMNrmmDqtgZHQiRtXn0dc8M36IsL8shZC0YeeZjRBiGxVH+g8qhC73
MUvMlt2C15i11exQB5fsjGUDQClkSr1UYpzcumsa8zOrqA15wEgpJP2KFfW6MB/wrCSwxLytXKVx
UguAUP5SqKRBwjiniDW5tDL9YGxbMvAZoisnX+q4CwTdblU00EO3EV36kI/jNUp6VlnJXA68qLvC
zK6vs3kGhZZr56xK9wXFhpXFhWIzs8Ovxo7tKovbBcU4KtvAiwSs8pQKD1nIxaZMe51edc54QSQb
faQwXFYmwrsu6yg6kZ8d5tah7wTe2Cl5D02qMJpyNWgUJRr8e4jo7glpS7eU77kcR86pFlpEfknZ
+MngAm2J23VrFt3eCx6ito1xBc0ctDHFmmZf9GVOuHOZYgxjpjB7Iw7g6dAo1iv99y9mBdWmLoJj
F6Y/RLho8PuaZEJ3/srVp27ZgUl3HnzFSwHpBhORq0yPC74kpW6GQfFOVM4uN6jOqUuC9GzFCXUh
ShbseNQvMDpjAlt6MpmSfFFeYTML9zHO9Otstu7agN2WAVSb5d3GQf2DYQJC9bKPzSZmuzHB5RfA
740HwqfVvr5rWxwQ0X+xd2bLbSNdtn6VfgHUQWLGiY5zQXAUqdmSLd0gZNnGPM94+v6QrCqq1P47
/r4/EQ4GQHEyCSQy917rW0XyS50Zabv6WmeoXKlRhmdpMqmGCe2oaWi6KNirwF00jZb+SORZBjrB
GxaHV9IvhB9+Ordo3n3fv16quH5yaqvpISS9XM04qUdLU9apC2WmR+JU4lJbBb1zsHwzXJMJgMYo
aX5WZYIlK4K+J1Dvl/T49rFBgdQlWFVhTPHCcBbUH2i1ZQF61tolXn6IHhJrfKsrXIB2s/aRoLPg
J2W2yGHHochXbWaJI8ucxpj8ndYqt4G7z4roUFT7WtWqNUE1iTHsgrIsDnQKvkZGe682w76gIiW0
GCidQzqBzbJjJ3L0BFycCVRZ5P/qerBeaiRPXpBOT6TF7EVmv/WO8k5CDkhLRBCexgyu0g+WYFoY
xRGlKMh9NeubJVKkTMOEjv34apuDsmr65NCjNkkywbomhwLlpgjge6uBUqvtzVb7UmGIJMTzRq3S
GzIo77tCjTZphkTNJRnHT+u9i8v1WBXWd9Gl39qAxWLkpBu3V1E8phyPtpoTJU4anSCHWPhzsB2a
6kZxjWpHyTYmWyB210gJ8Vd2RB+4SXEE8dVfWe19ZFDPXEXdfqLXvwGi+9OftQpIpl/NG+rMSO30
Yr6SN4FaddmH/ZrckBSm3ZXSFCS8VKLe6UpAcB1TU0ynkwfi3fH6UZmOzQwldE6qNQx5CqKzql4V
oT5lC15RhTPBvhv6t2DgoZd3TkZ1Uc9PPg3ZeXByenX2RqVYsMLlGGzI0dpZQ6qvJkUXV22SgKXm
iimuSjPQruSWvEkSXDQR1+5N2k7albzxO+ggVZMwWwsT/Xyf/MMcRidq/iM2VuqEdeFs0UE9Bp1O
ZhhI4wGnr6Yk0LQARnTg3OhPUjJladwcOi5H5lF1eaOCq/bKz2MVX/9fNybIbNim3bgJcVOja67/
vyjh3xIlgHR0yC3416KEaxQJb/k/Hfvn5/zl2F+yDjQc+/RzhKari3/+rxgEYf1BI1QgOzBcwajL
O/1l4JcxCK6KTpbh2bCWlthfqgTjD92iSG0TgWAioaVi/79QJWhgV/9Z4Vdpn6MW4J9O+J9DF+Of
FX6gu4lGtTu8Je/v3hdUtNWkyPfgYRgwFZUCTYHbPNVZFaGhTPvo1WnQDkEIEiuyZzyzCo/dYloW
cxCvu/yXQ2xuSvQePNr2wSjrGOQoLfKpN7WtoIZht9Sbusp+bsziPhvMW6SPLO0wyatfkqn9Ps9o
mgDWbkQUTmDF9ZcwGd9zLd9ZTI5v02RS74lmWUMhXSUgVIAuds7KtGZ4Q9Co+9bQ0fKKtZ7cMRF+
Vszsqz4R0lL8CoZiQ+rirnbg24vOIGCyTuZdlYKcDPx0F/A0KNAU5OMo+IYaoPMie/pBfQkICHlf
Tm0E+7nnUmcABJnciTy/N4aW5D5ri03nQkBs5jo+0Uw5Kn1ooDpicpt2aCfmgfZp5EY/Klz9pH+i
CTCZ9PRroTUs551iVxDy7EVk/IHYxbiSFuNOo5hZmQkesrBlRuESK2QIqgOUAVZkincnUpjLAHuH
paQ4LEpWB92Aud0sWG1q012YbnPoybdVzpyoTAipNIjYi3T3kaQFKLU00Nq+gN6v5K03J7DqrfKx
4RjYKMIEeGqk30TdjGQvpm+iI1CJsPhgG7kmw2RpATh0HNZDzYsbp+Q2kAtBCL16pdFXIQURBIxj
bOJlvo7EuthGVo0dnm+AcKcOSon9KtL+wZoNwrHBQ3g5mFI4pFrr0V2iPOJMt9UQ1kcuRL/ihNzm
MXMMpOKHsHWNPUXqAZZr/WyXOXNHO3NJzNbegsKEHGqi0orD/pAmIbFJaeHvSZxYftiRqXXFEoFZ
NxXHZKXTad/CzxZgALItZ8p1NrvfRRB3OyuxXwGn5WQ0BQj6JwpH6k1YBbE36OVbhvt6rZDorqgk
BHNdwh5RztZ21E86Sa8KHTzys2PE42lFV1P75apheQiz7psapfOmHin5Oqa+GQnSXutkIqxaSGat
tW+K90Rps6s415gXQ0Xe0SWeTrRK0YWH2r1bJPTB6j5/CMNnP3TTo0Gxg2gMk5luG66VOBNwqOBx
kZsTwyBHEqtaYbypjHez2lG1o7xT36L5y7fBgisnpCfMOL9tQXmU9UnC7D5ExXOYnOKrS/reqjRp
cUR4lms3hzNo2G9ZTSwr2kFAUELxasBzESoBVKTkW03mTzsfr3V1AcDHA8YBjC+rkXremmA9hHsN
68kyov0nqFn1brnk5GGPQWIT5MzOMBGSRvytMp3xYJcEHNeY/sYup93bVwH5ss6mjlyWxyExoBSP
u3WXMrOnh1SSvLEDqcqKyVFfkcGuCzI4J4e4CVWnuGf+4BsnNqPVxDEZ7tq2ONQCgTKtM+IBAtWj
q3MYOWbrYK+zUqS0UGjHJBrIrwdv0XTj3uyYWc/Udz1LhbncRRlJC30xHKhOUckNb8Bf1+vQsXtA
+xxyMIPoOKadvnZy0JmFsTRAis1EiuBWNfJxR8nHUzp/2LqKS98k/RYUgiMsH/Udjf7biuWZEpMk
28CJF3CmDMNjgdfSZlQg2WcPCQBmVle3eaabt4qNk2fwsU0BZb+PO9SQTxETPTyNaxG3LbljCKWD
dlcNTUHnIHJ2Woh7c+r8fW1M8CDHtdIdOjOtb8NYS65aq6Xf2vVQf1Ed4dNNZyxtUUHFMXUpQAJq
TnduoB4vd8lHNOj+scidn3P+2/LED/taGNYEPZUco47SXyUzczy5Rc7B3axYP3Tgi3Goi51kg0kO
HCq9P0N65H1JTWXJDIxfbU/D2avsBl9x494KtF6gUgoVChwi9Y7G8G0zNwdLS/AO+virqtA4zQzU
4E1YxAP6VG5ITgQEQwUgooIGN4ZCFlVMGJRyU95Q6U8wUSxOioXLKG8knYrVHj7kv+8T7QibOBxK
Txln+15wGR1wp6/DZSQkdueBKN+rMvP7baDNXwrayGAJnJvZnPdhE6X7yehuLzNMOeE0gvBAcKC1
y5HzXRFcxnGVADO17qwg+Nr62T3Au3YdiJEOWHDtIKo/6LYKLqEug2xfJxoT7eWXMwUy/zZ4HK0i
V2mzcZ8ku6U11bChfcqA/F45ORq4ZtoHS0dBAws4js5bi76hjfXqSJHwVzHBAFMcK97FdnNLPBym
W+mBXayhqn0DmGo+GLqSF3uJobK1d7e38MFM4MmtYF5XwDmBylMMljeSXNZlCylCboqW4bEOihbX
zmTvFZA5VWuRwjiSLjckkJ5LA+/xBzSbZILpSZJcGffk9DwaatZfZcVVaNnjKsJhRXES70xi9QdO
zlcVd/A2ay3aPVW2xfS7zwhQwjTViHVmMMHu/URszkeArnbQwg2qW2Lx4cl3utx8uk+j9U54A06+
bGjhwUbLN5I1MT2IBdklv6U6ggyXgYiT383lRsK6LrvnrTirMQGrD71Rd1fyZm4n4N8RCXPxXIBS
NkCLUbshgsQYrLHcZYSB9MuvITln59woPwJHg0SBjnEqD4d56R8Ehk7dQdV+gQ4lnjYArZj7u8Fh
Mf09TMN36M14kavl8B6Xw9tZ4JWXXYLB82wv/zLacC9Z9PDITKJLZ4lLtaek+PMR8m81rlGjb8LY
ayYDM9FfL0xPJKOGyPJevpq+nH5y6/wy57dYPoHc+vA2cr/LOhqRFcfp3w+RW/Jlzh/n8laXx8j7
Ch8FxKTQ5chi+/XTH//lrvzDp9c8f9Tz28m/n++Q39mH/8aHTfkoECUzM5AxGU9pDZf400t/ePhv
/ye///tvH/rpleWuvcBSbaipRsrEvNKb8Dgu8FXCWMdgW6liR05nvZd/QIcINFNuZkFETi7lufAo
983siZOEUz40H234D9uAnjf0g4UL+/vNpmSKp1Sx5uXCp37vIjfVx5aSk10QKaxoqa168qlyX96I
EMZQ7Ys1zVdR78vUoV3fgKs1qmM+LP8JYy6xxmnqWuUyujH6Hvcn0rKtbItMOaZhRMFwuTCD3tpZ
de5VSMDyB4u5BIJe9mU/4wI4lruXpxQDCds95liJUZY30ocst2ihU6JGVnLmKMsXKTI60jRkOJN6
P4QwLV8LEwn3ys0P9y6G+Jzouo21YB8n19U3TlG9QEVjMMb1SvSYkh7QjsazFzv4JEfYNlEfvgUo
STfSHS5vpO0+ZjKMyA1Suzal33OqFW6sM/YBXkqMkmKv253xCWLUaCEhW3HKdh0WQMqW01Fvf2To
C5CucNJe3OcwyltUpAcrGn7Mg3tXSf/kgCXUT6xHvxqSbS4HBPl/kwZvxl77wPMun09brpgIxFEn
LCAPeVNmNvNzaezOnMxc+ySyQVlZgD2K+60XyKtLma8nHyJN/7WefqPnYm7UekGtSGyBCsViNzn2
YfL1h7HGtmmKcd0S8JnF6YgFhBaa1lWk9kVikdCRFXjGh7tJe0PfQt/K15cfybei8dCSwqDnLbM3
/f7sV19w3fL3lLt0/t5jamyrsSjIPytiOPCXRp2kcCiSWi8bd4mkJYgMnUIyUW5qgLaIjIiPyWxJ
sOgIVIBrB1AF4Wx5BYWruuJY+IV8JDv/vr9z/8svNnL0nylVbgNP+NoME5ezBGVJLHmlDuzxdci1
tOQrk7+MPKwx1xH2wfJiseXL/438m7y5sMgvv+T5gF5+bPngT7vycZcv5l++FCkDI3OPa3nKXVqI
cjf7wGNfjkL5Mc93zlFC5C3U5/PvFSgdFAFqgJfz9RwWID8BIcycaudNeX7LT8PM768T8AMfXz4q
KImwHZknKm73RZJUJGgkVHxl3ki6BWWTYobBYrySxVfu3LBP9oUk+8qHnzf95YpEnqrZMaeQfVl5
pMqty83lPkqkxnYSGmizyPs0Bsn/WNsv6Qly80MKw/nTl/NIOtH1WLQpSrnxFifkvLVG0kXI9AWS
aBnfHflBKA9qDl13+WVLzobcunz3l/vQuLEyD1DyXR4s3/2ye3mu3Lr8jJc/XF7v03Oj/KlDbskY
BsVBDpydHdI2lPvyzOMbT9qj3D9/+LkUFFKUAbjM3wEIl2PLnd+CBWEqD9cIE+3EqcRvEHYdUxl5
mP5+U77Eeagai6nZw0xaX3AnciyRu3JLUl8uu/K+T6iUf+Nx8iGD/w4ZJz/I95efr5cH6OX0O5P4
zwezvNfV8m4+Jw18ftTlizg/6/Orfr5X/v3DnR82FVGjMrK+iFmNz1h9eRmRA458W7n16b7Lrvyr
JmeBcvNyI3+Py67cks/7l69aXoI45KPlAz+91e/u+/Sqn94pWAb8UQUMHXZnYhK4nL3eV/NOnuuX
m9nRy9mTaJ/LnXLrct8s6c9yv2p1zvbzI+VwKweEy0M//EVu+gbkVPoSDMnLEW3NOVCHy4nyYf+8
Kc+rD/fKffl4eZ79+UzXhiGcErg4C0p6TI6rdyyh2D2Mu3ROLBZP7dbMiTVtK4pv7vCUjLnuqU2H
ML5AF+ASTnhPXZi8QEIhnsqkORiVTvNYWNNLbuR7IJDKEwFA7l2vLYGVfv+I5DbaFvXobtQ4QdxB
C1i1zId8JNpU6D5FvSYtT/NEVxRbU3xYPFezHVFupE7ihRPkRKenX4i/dSX60dqe+T+f/8Pn4WSG
YAmlEc1lhgNV0tnl5VVeWC8354yYy/75kiv3f/fwT/fJS7e87/wOv3ve+R3AmZ6sZoea4ozKkFyM
D9iNCyfjDOG/7A9y2UI9/b/HEZzBGcsV9vJwy2xRWlt2uVLaZVCTT88cm3BM+aAey8JWG8mdWl53
kqfg7zejIAVVSbi5iGooAUVEIuw0LK6EboXfP/DiIXy381OnlPzQxfMQGxBF829JlhrbqKn3FOzs
qwEQqMc6Cq1Yazwj06YjbZ2c0b3R8/4tcuLy1VHwYDeZ+WJ25oM/giwAl+ctw/MmYuq/H4RTLIpQ
2odRPtDanpt1J3CpQxJr1lXTNV5lZrSPY1JmK+qMu1bpjvWrFYTmVguYGVaK0/IWd4QeB3tELMkG
DToqwLmFIRSCWicKlNY8Fn6BZQtLXLbnEv8tsbR5HeEYWCuK/2x13UsQksIUpHSyzSU0hjobVb7F
dUAhfFU5SwXen+qVa8Nas8dRp1Iw3fQhqFXFIp8PNVKx9ZPAK32KFlPJFioFslWHGYITVhKj8dNN
bhQ/gGXeGgp99Llvd1ap/MoUUuQyRYs2Jfl2uCqfU8sgNJfCXFUW9l2PDDYErEpMgL6wvzdN4X9F
lnzvZJjR4girBI1xGgeRp31HotLedBPCY7dSt2Zsbu3at+j55j8mpzyYCoClIhzHLYvkDrJMflcV
qnvLuu/ddkPUYYXtoAkuPFq1FD4GvI40lUssA9R583JbGZTXZiveaj5mysBJkQEr6YZlG5VzNEBV
QZ4BivwrJe6tbUac5xZmHdNPmgikhALTKMEYgG8FgKrskoCyhQAnpbdUPJVcfyQC1zmaU2Ws7Txf
11Xz5M5kWNp24KJocB/jsZ28RG2i+9jsvoVhTC7BqHwp3Kqi8S6+KAWZa7h7DeTqYDE74V/nRFyQ
nIVmsNQHMqUi9ZjXpH3mvcDHNQAzdau3KTOhxc6Jti5HhCeTlTUnWwB6s5T8pXNuEMxPZM23qGUS
hUK5sJ+ySbyx+mRVaaQCuHC/H0G68N/Fb+vnlJk6pUCI03+noexgjiJKPFWsU6VDi7ZJrV1G/1Bf
Rj3qTesx91LS9rBD5Ke6C7AbiA4tS1uu9APdReKuy+jFgBywhTCLFabeZ7cGBBrWufQqXFG/zHrz
Y7EFblJhfTF82jxN/sMuRfh90tXvcTnmj3WfxFc5KOK1VYg1h5wAFUutnH6LZ9TD0Z0j53FIxcke
WIT5Rrml63waCefaD9gWx4IOG3mWSEO7n4Ed5XfJkPxwxLCPGpJg47qgOddaNxMZpJpFIF2nfp+t
XLtmpEioIMDU4TL0gqcYrQlhz5u6qr6lsQlQxa1tT6mxszTxAQnXEhwSvs0tmnNXT6/cgrjw2je+
FVutGBoUhM2rNdBKiKdvwWBPhPZqJ0TFr4rTuZtCiRhR+43aPEzlO+aW8D5WMzrqZT5uAxiOJH4r
Xq/X9cl26tYT1vCi2RYHCTXiKYrw1Sr2O9Rf8GmIS28tk16/BSrYJgXS01WbED8jW2PkKDYF7jHk
nJpHCBF6YdQSdayKVb/0EtOSEOOydH9AK/iVjQNGj2k+YSa9t6vkSDl23Ng2/CjWmiL96kZcDXus
GTWHn1IrjzB211RK94VG3TM3zZ2hJ/fIRBEfRjdc/iwzWaLc7UPA77ghZrxQa+0dhVe5qLdzEpZJ
oSaONCXCLuWLVER6HOIePBdvR2L7s2b2X0GoKNt0mjajxuDPBPMuA8AyjAykujKjSiyzcO8YyOoF
Ukqi+4CM2bb53JuFelX5X+eZ9lGK4j1rng3mOyvNhW+C0OPo1EpCEcS/1/xoU9R+TAx7C1puLo91
uhTJIZwd60JcO120N+pyvDFGMm8jAxNWNHFdygJE7DQAphPzGZy59S+jMKw9ALYlyc2b/ZKERj3J
WMEb1GlhVLZ1HXER7vJDZbAitDSShhXBWR4UAjyJBp4ToBZEnGG49su2Wjk0mbclTZvILYkX6kZE
jEvaICM/Z2A30M+msLuti5jRxTZoyo5Gu3bcl7KlZ6rhQYFhE/xSgvY9mMnyanWCdXX7oBegU4xa
245Gknghgb25GQbX4DWfTLUkJm5KkmOn6Ff69FY1pXKTQmlOQWFeD4rSeUYW9weacvhpemBWsbFL
KwZLhoaVnfWEJS/p2m3dHJ3ANlcd9f6vjI9Hy80I+FU5UPMJhojOYKUJpdzodvJAZX7dImPaqXxj
6wRk8E5PwtdYFDcx2tdVAvCDl1w8EIF2rSn93dzGR7dmeIM89J0V866pKNa60TVNcWx3MdJU2no0
Qv3gWrO00usq5wZsXeTpNbG8IEzoVlnjvRmZAMMAsXtGMe/1PHePgPTpBY+cjkdVeUoF325AmR4a
qWV4evQVOZWzSd98n66+MmMKGGMm1lHQ7aMJjAoeq165r5YIN8207kci0GnMJWFA3Jzt6ytHmxB0
cYpXjrtppqV7M3avdLc5QX1eqDAykIKp8MxMPCVT2N4HPtwqrdB2kNcPXco3lDO41O4YH4VauSvF
39TlCcK3+xBEAcYig+CebN5oFl4RG073kBUFzs1hH6vTVUJHOQVcFgfmHRiBnmEcIStXqCstW6ws
BNZvejPZ5BoU/LLFTOpHgqFvjh47bcKkkVnMpisYAGTSTisBWGajKXjEYUI++eLOntObZOiRV7zq
7px4k95T2tIqbCfzuFExJ1L4wYuE+qxcQWhaDltYsV2Ev6Qnxr1MjobybcLmugt0PJlaCrWwj5qX
GVVoVevzl3FS7qKm4muAzodytVjsKMoux6yyGhzzZUKpMWblcVBSgTdXwXqHvW8f9cOz04R7YefV
oQUo5VkLjT/UDwS8QQxzQnKpLTxsSK53ahQSwa3chR2CKeZNpRsg4SrnB1SHVIbTUIFoF6g3tuKP
Nz6GTTeh+QQgH2Hm9EalzSc9IvxR5vNpJA15Q7+WbyIS2/BQ2KBPi6i/nTNCzPRHVBLEvUSmsh5b
LqipVWMQrJlglpi59I5OcFdxCkaEf2fNtx71xTowyxfH7IlzsMVKRWftuuGvbEpeUJqgoqQucarz
9kGbdHcbmr25hMJ/D7Pki4mPaYMgBuyNDdOrwerv4S15DO2v4KRy2tHgm+q0tDaijE6ZeW0rr1CV
ql3UMdmflKMyzMNpWHpVk2Jtm4J5S9AyFWM0JVIgfIj65mgXs32wfcxeCa7GaGJQrsB5ridh0/VF
Cy06TD3ZHUjIGJFi9+xMzq+6stBwZ5aOqrLiCjVBwsUoW1ehZznttINiRZoU8oWkKw+RcudqFj7b
Jbvc0eqDZnf4MWIsuMFoHbTGNU8sLlgzZD3VZXR2AWnx6Ne3yjesG0zUoTUeNWKs88w5cDU0HiNG
B9s5MKI/ZTN4YcpUR7W+S0bV3abZ8D53xi9iMRbd47yJYuRDmbGEbcfruQR9q/TutoqLtdUhvStM
dzoMvn8DRAFqZHWwl15hRL9zXpIA8riq12qoWDAgUTxm+jICMfjpzXDXjeOVyzyIWVW6m5upXfNF
cty7A5PwRN0pI0JGvVX3Y5wZ99m8RvRCIzTcQyN+yaf6piGR4KYlQmg9hrVymwZiW5f5FjxXedOy
gBaOmt8k0bg12mVpMlRePDmvGXbMNWCOFrU/FFg1cp5Cq1pPzABGv3zAY7crhLEz+hYDkD6WFGOb
GH/8cErzmZzZRKxjC85dJX7YmFaxgMUsFvAVbFGIZqRyxzuWDd+qokVlg+YgxSDoKckAK3Lg8inm
au/m9W7sUBK4NllBExayuXsaEC1c5fFdp+rLDJ1ocSfP3vLMPoHnjD3TrRLoZ6gsOmH2R+rwxA8G
h7TjKBy0dr5x0+xx7Jx3AA/Dt8Jxv1Z1ij5XT39EsWJhs8eQw3R3P+ocX6lxUyfQ+tLa/tqg7KFB
KjbYedKrOScAIddzT2mbYauO6JJ8uA4iJx2+hVMI1M/Eb5t544zYCZ7YEySBaNuokAeLKduoDlV0
Ejm/WmFdbdQxRbDNb2mZkFKUooH4OBHGOnbh1mI+UE8EpzoI07wCzDGYtV7RbwZ9GMBDpuWOzIN+
leNVI0zZG7RU7ALbnfbWHMMmxTxXW4hVI4OJjjaOpOiaqrO261jZ9MG9xvVmq9gDfZiUS26C5ksQ
dEd5E7GKAE+pEZxs+h2XsxbHakXsdUBYFknndrIhco0cuCy+gmi1H5IS3XuLwnNqKT6nzomQE2AY
sL6+ZiyXyOlSvQJVmmfWder5SNjmvkIEo7bZXo9wONe0xcZ6AKIYkzSRBajHmAff4su0xpTFByNZ
mjRXpj2ZeOVTn2Xi5BOLPiAAD2drZRmsknun2WURo2aWTfupie8zyy42IVJ2TmrQfX7ER2kJm/Qz
f+uMugIcSPXssu7v40Xx7yPeCm2Iu2qNOk11IaiwOueE4wjciojRP4D3dRW6hMP6U/qsxjrDPBet
IbSUHQ4tuiMO/rm6eBiH5tmJHkKjfY5bokW6gKjwxNn2eQyoFUpPQIq1H6OXD/jxDGdeJw32RKtb
gl5sfaUXUHid0MUO2IQb+t73QgusHYqyfGcbBMgIkru7mnw/McMXJKgcOZ3PZEbA5VgPwWayw18p
3yXIhsndQWX+GQ3Wd/r3OFdDHwN592pS5Vr5VvpUj4Bq46lFiB3s3CzGgu7n9XrovuHc3Pa2e4rc
bWASPZNUrXn8VVVKcuX7pLFziXjQWIJgrorLrYEoPfADskBnftLSxBvMVTgImvCmKwDlYRfBZ9vN
aPBq8kO0Dnpk9y2D23xT8O3dtnN9o47R0hEobKogOVjdLiW3odYfY2fpwVp2sBbtUoOYbruqqLeN
0NV1VI3lKtdFsLG7OD06MD6lYPb/vI//9xIidQ6Vei/KCR0/wT9Ssvr37v/7UmT8+8/lOZc7//Mf
e9fRe100xa/2f3zU7mdx85b9bD4/6B+vzLv/+enWb+3bP3Y2ElV23/2sp4efDYThv7S1yyP/3T/+
x7+pLRYukLD/QVscvYdR8JZ/JJ5pQj7pT3Gxo/1hCFZSwnDxX2pYG/4WF7vqH4bqCBc+PLJFJMQf
xMXOH8Jx8Xparo5MzRR8ir/ExeIPwGmqDvBG2NBSbPN/Iy7G6vVPbTH4K2TFmLksAz6eoeqfwsGY
b44tvSdxVHzxSJJXce3PPTgk3aSi4H4nO70m/pLxwIbcsSm0aL6tqymkACFu5B6BEM5Vlrr3E8Wk
+yzMuLLNw1HumWMqWM2iXhRl8G5k6s9ca+4LRTHIp691b2Z5sQYqxfJgsDbdFGZHBEDYvSskr0pG
WW5i5r/Xq7x6GMf+pUwT62hb/UNTN8GtVuf6k08m1EoZ1QZSPnrEYshu+a7vmlYZH3Kb6bmFLZDS
l1qHq7rL/GMbIxIMtebW0CiA+Oou04LgXphdv54m6jqR2TCnnYfwzSJCMht7ikBhr66nUeRYT+PF
vu1oG8znxgG3sE+hUTfuZ/JOCf2x7npfUx6z2HzTzUa9H9EDHZnO8qGrd6sIhkf0HMNujtOOnCAE
GpU2vQaqin+moxRC/BHVy8yqt4Y2HlsNwESaNtZmitX+MQtITWShdHKW1S8GE5AfS6oaPx+dS123
b7hOtmvhsyw3RByeHKO/LfHcMf2dDoL0ImCh47aE8/Bzwkxx6obGfXRmy+s0rdj1PQyJJonV20Lz
rfVQgy+L+iTZBFHTnyBsPlpqiM+Gix4TI5Hf5kXqJXZmnSj00VeNnNPQjFd5COisMzFcFTz8Jra5
Ygf1XaT9ylGiRp4bG0C9FCJH+N8dVCdAITfzs4RmcO8ManKd2dBKmX8+mEOLkVRrb5BPsbokLHKt
MJG9d7nK92YcX4et8ppOMxjZ1q2O/oQWMK2eA4TeRwEf1gvV8mFgtuiZdtGupj7Bb55gMtVGWztg
m6aFqCEhQ0bpYdgUd43LFIHVmrOziVlZTfptJ8rh7NP4x1D6HzkpcOTBtgs3UP98wgEWNMBt2qqj
mSa+g3+K+Z2mo86DZOc4WDbzEB8YC0rDk96OBYL36LpRu/Bg6tFjGwbikLPYI24WbaKBVFkEmb/5
MGD9BkSogXX7b5/IwPlgw1AE1kdZ/JO9QIlSvVS6Iji6AYtq1tTx1jRL2LDl8NAlmXFQe9geDYYZ
b7FZ41hU7v3SPNa9YDKu118pulhMApkgpplzVwHJwJnsB6+DMZwskHE0kYYX6Hk4DPU4+OK+ly58
FENxp2PfwX4TKGiQzSeoJ7nObeKGUknbU/hreUZRhNdWisUU/c227Xgi6JZ+Df2ftSGT9oNemgiM
bAWZrNnNt/YUY/BGrzFN9qHqe2edl7fYDqxj2INWVPETenEdUMRSDy08pO9KP5tr1VdsKsjhdW3M
8Zega09MNm1YqDaeAuS8myQR+gGg43WiiODaElDSWX3SvSvD9jqr80dtUl4HN5genJpQlFp9TrTY
OKHAusIiZ9zNNVHlPomqZjxgRnThAMSl9oWeGnJxD/+xehDB8DDiHtsjn2cpCdgYuRY+RMUmBm34
lfk6uuC4e6J5w8kdCVouutKvG0TNE/gFr7PV4hgE8cmKY3ejZy9Z1gabaMBObaRuS1VJvLkOOJAi
ny3oiN1Xe6lAQG3Ahz1U6zJz04PCgnlll6zzw0WrnjXzhlbM0WhyrNfkDKNN1Pv73O42jZYf+EhE
utDHgbI1beIYK7xZDeNpnDuNrHhqLiU03H3M0lwT/Q8b954XxYXitSEVQxEYG0qmZKUr9inEfXns
63Tv2E1zDBNn3VB6OUDgxpLX1i9EaC7LBJTDaWBZOyPsiBhpZ8UzWTuty44XjZdzpDaV/aziYm/8
6WsfRkgtp3jb9oZCJW5iqVsZbrYeG42EL7o9eBddsONWtTJCwzhq8/SF/9PtbPuPhtW7m9iI+utG
WPgwK2cJARA3qYHXtkMNb7vAslqMH17sQjbS/JqgRe25ryY865wdnjr5Nm0dFVhlC06pcNtjqKr7
An/yyfTt+9CKk21MzQkTAqXjynedU2BGeM5dBRDLE4wJujounmxH999YSUfYMwKvplWwI9Vxybh6
VDpliWu0q2sDV0+XucmDmePUbot17hbuzh37cp3rtQDj4/S70QA2UjZfmlaMDw5WV+y9nLyNMl1P
QUzfa8wP9LzwA5Tmoz4K43butqWY9UOja+9KRflwnPl/JpH/BZ7rc2Fi7lD0fIdyFHApbMbTVK9L
MXqiqca71HDwFSX5TRnXyhqQhLvx8+hZE3Sye6vkdAgXVls8UWEP8Rk3Uw+vC7hV0QpY5Q3IFaWP
sFhozAWcMvdaByJ0RnnFa7hKVWNtPhL5gQBSgQ1QpPfMSZpNLlSDAihmhImo3o3TFE9BP303Spox
hh7cEVlA1adSo13ELHOM8mgHUfnVVQDCyZGnmuvXUHUAooYKJVSzfu5z96npUNlQ+Mp2Y/5flJ1Z
b6TKtq3/0EWCCCDg1ZlJ9u5djV9QtRD0fffrz0cu6d59XFurdLWllMu7VhlnQsSMOcf4hmHTIOd9
KBtcf4kxbVdHVgJsa++Er6r/0vi0/RzrsYP8suaiqruoRwU8yY4OldvtaBEc+tEEwBoztIgzw9mP
lf2j0py85Y98EYCYoY739RjYjvV71Dn3YhuSWxj/1K12d/76MBZh+Bi7zXr6xl44EPTZQ3C6rXEV
3te7xqbIaJW8VNPQnedOExNFfy+3HCKsx+a9HMfkAJPIrbAqN2b3XuUIBRoPJ9RSYw9JBjCqc2LQ
WHDkMVmfXGHPpxmv/64asdCGmFSc/NkJiTEEaE1g7OTcd2OhgtsTmeMxj2dA/Uo1pwqi9qFpVXMA
sX5fLmX1NDSg1u2luVRzBQutm+sdGwddv7r7RSxke5/3uFBUTxdYVPdhY3mPvhkRXwBKYlNFIwjZ
EbHRIPvLDFKda2OikUsIKO47PgDCtkKZPrs06+xqbs9ZRAlb6vjY+YTLqhzrDEg/wVzJfyUwyoXM
mgcyW9QFv0tda/AzCYSYImIyFs4k0bZLbDCtNuJz6iGO8BYmlOnoBHOvfo8jz1/cpQvTHCaXQyF/
of1PDunk1Zi3J3vj+hHouZG/QVUSbpLQKQhswkUt++hn6qcFsTTY8ElX/0qoN70F2T+VCnFVwWJy
32SOOGtQMTAeyHPh9HCkxUnIBChSq+38XUELIjBGIg3oapk6ORJUeifz7NRmAj+1PZfk3+DlcmX2
jWb9HNiuxFm2qOiRocQVhD4FWea2lyEBObYGylbioYgn0tRbAYLWrHlMevK/kFcSMJbDC2bMdj+a
cX1dSaWbNhq/9Z0tMA/wEA5dJ1b3x4w/rLu4rGmBNzCocXjHNnBfx6ANGTPBXWODWHu1tVT8bgYP
o23UzpE8QwZ2SU23CFrCxUjGJ6MkXfb2pxFN2sZWld6z1RT01A37JRPxwYGrcaidQe8LotmHPJru
uMfAzqA03lnRdEx6ET5F7cYxzb30vPBzXvUS5yMmg24yH7BMoW5IBFxZh/wARSLSQPth18wcS9Ds
83tH9tvcvFeh3+3onPp7vS61PQ0AGCQOOh0epaPVz19kvsQXQfhpYFcWZmxB+zOBUejWPVs8OEFs
789d5/1KiSY+p8KwXtvBgu9E1ZRR0lK3ND8tCG6ep6z7SlqvXE5yINvi1xSZHQRh58hkiE9wcvN9
FNVvbWW5e1zuxA5NYbcf65am0Pqx61Ho+2WcPqVjX21Zikw97sAp+PddbRzLuX5gYvlbm7KC/Dvv
Te5VG+bM0xTH90Obshks1g+af2eCPuq9BHFm8JDxEMLd6CayZHlzIS0FmSqMZ7Yu252t+wLvosmy
e7DJZt8y+yeDMc7U0fHzr4Ahm3Ot3aclrotnbDvsgDQ8d2XeI5KoMKM7/vSsTdHurITFQsJqxEmK
48uLmkD4ERxGJXY+8GHwbt1jPjEWGtxEB/Fqr7699IX5s0wS/roRcwAjnuoc48BJh/yc9MQEz/wL
G7EMMCXAfxmTDfkl5jc5TPXk7Lu2APrrOuXlnwNko9XyXEC90g5UkZ59udIr9m9Z+q2mGtxizGjv
5kbauzDOp0O8hPDYPAHxNsQR28RFABCVFnaVVozUJ3rms9sdljz7FYauvwHnMvJXmSsjmbGPWnVg
ZzAd+rqvvt7uyjyK5sdhjGkuYsit6uoRr2O+wUJVBcKZvseckDYJk0H0XaaAnUflXdlzxdi0/iw4
3W1Gon7vqK4rfCKltRkK1/7GlXF5HTjTiJp+27tQ+5KBMfmUzXGwyPFEz1EeO68tdlG/TkRFeiz9
Ef0Qt1I8jdhRKlmey0IuKEGqbo/tb73TF9rw+feQFOB7poY9fLL7xjvOZsr0CxrfsR3cZ2loEpyN
7ByBR5t6YZ7sRv+ydfmdI65N4GMNeYGu7t0AlC6p6pQmaZJtx3R0Az8GTT0SVp7N+H4jlEpscjzK
fN/dNx1YN5eWNn0xhhC1g9ggEkc5DNZl6MV3a6bKASGykbMQu74CxoOsacFD5yNh0Wiv8QZDkTap
rRyiQrel645AVgQ2p9h7Cm2MYvbo5/u2HcKL8+6xst2PhfUsaUQYZH7heMaWhdfwmDll+QkW5ITU
BOrZ0ij5ME3vost28qnsQPnOeb/gLRb3fkOpwcQTvERzN1s56NOG8oO9Qp5+KGsy77Mhire2X7vb
wmVtF/1yRIvKluFGX+vca17Slf/szfu+r7NLRJLcRfJm7Tjgg+BOiHyOEogFKkqsfWvbv/lU9Ak8
B54qwHH03o82xJmg7AtCKVsUyU6cP0E6+RRqUmrE0DmbxF2fAh9vsW2xAPh5/T1MW3lxekRXra3O
VprM91guisK7ZiPBdNBRyGJsjPZiOeJa9mF65sK+hav3zglFvu8XGuy5cOCJUXMjm1mdpvZjR4Tm
HSK2GGY4j7cENPOJKvclY56tGHQxerinBkgvDDTgarQPs0VnGun3TOApZFRVZye0K3ITFwnZPEXF
+T+7OqBTz6Pj45j1p7NT287Vgr35TzVHfpNCux1ds1AhyoKGFBBzj/WX2n2Xm1LvFQbGi5kamzHx
LFQavCx619h2+hDGFlrVRCy7vis3nirNg1twqE3E+DMVPEnjQMEoqK1WWcvzCHPmPDYtLem17aar
tfEFGZRagebNKrPhQAEWpZwH1Be2h5ebJvotXFRPiT7fvqqtfBsOGuENyg9CtCvjLvbK+kKF5h0k
rXHNbOiZ/mTx4PQ5JzQWgk2UlPOd4HvQ9fpvMkzSR56V9HEysXzKnsNjJdJARaJ6qNMxvISisyBA
WRO1qBFnZ0p9piUem11D4ht214WmP+BoJjBd61GiJz8QntkIWYr8mQaoBQuwt3YgWiIcNCCTchXY
RfgVXHwOcW99sgqXWKQ+8U69wzFiUPW0qjKM1zEtPlPp9nu8BAAK8/pYcktuMr8MdzWYuAcrBwEY
ZaEGkFrn55TeQySn9Nkoy3mTYQ/ZmD7UscK3zl4s8odxbXoZk7wfJh+WewF2XveRfo2mwjkhiYK7
Sp7gK6v0cpnL6OdltLV6MWulXuIawY9hFe4xnp0GGGIn9mzjyVM5A3sRcjibZcZJZdVWzsmWtm79
Xi4A67XjDPTMhnJvAOB57L3wZeDEHkiHeAAS143NPJXko6ceGEF+6USmQRn5eEwacZVeY11v90pn
WUdOw08jtfBjVWULvGqakJUgl2ehlbG1QwE/a9BYtD2AtyFj9XA3m8X4yOkLmxcTJCsBF64xEFIv
K/CUSEgViYHXuH5bVLNcGroB18Zwn0NFlVbjzrVLwwys2rcvNflIv5IlLi96ZFmCp9HR3BNsvA0z
TYR6TGC1VmeGZuB+fFzKfnQdECTTJUwhLmCxTIlu2BD2Ak0FKR0VPL+SpSFTYpqXm9ZrXwsKikMz
pd2hbchGU223ibNwxPVPKpON1PHewCqMAk+OONiJx2TkX2+LZcztO62JeRjCZ3KIGMHZdnPIWNDZ
bc1pD2HoV5H71RkLK5GregXd4tTYhzi/i8TPz9nUhbRdwU5gGFPn24tdim6/jOMLagx1JkYMMWk+
9YdbAeIZQPmiJt+25JqfpNXxw8EYlcKJNi2Esy1JpqwXZObmibVdlvFX5RfPk6rPYwHajRX1WyTb
kuqhQjXCDhX4nQclPTq0ND2guEvvaDj0fsxkUtzdgw5s6dSHMLnvoSp98rP6ranMK4Gl/luRI+0B
IcZgLLrPC8u6OoZmOmuoA1sGUN6ZFbSGSI9aKEuod72nXvkY3tWSXghQvnM8Lc91Uz00MWFQTDu/
yMri+fbHqwvHm2TkyD469nKynfI1JN/zdpAs25xzY59/6TwaOm3L4dbIy1WGVmwY+el9u2Yeksv9
TbfLrzL2msBvP+O6xqLvor6S+spIvw5mcrVgUEy45BJ32S+l4W5msOaHBZNs1CIO8ji2ymk4VoYp
L6UxPHVFrK/Emn+JsZpQefrfnPWIB7s6W0vpqWBmHOqciQKCRDdkvo2GhAhmZ6SnkHBWt2tBvynk
ps0jd8ORl2Yeo5qAhaYNMpZxBsdddLa1AxDFEfWec5wIcJ1wAiQOq6dSfkP7gOgG4YdbSvMVKQp4
kQrEd1OVJgTBVcVlmvMWS5K/ce3qszF0xd4TC0ehbEgCy22om+WnOacIm/PsfqALevGVx+k+Arec
MV6YZ23vSCaX17nwAmuVwUIDxqVb0chkRk/PxGqri2Gbm5S98iGe8V9DpuB9lEcqwemxLXjQjabC
Kep2WxB/v0cEI9eWlantvTKw6HTuh8iItrE5Oqd8KhDw5smBXlKyxSXPqtAjKCwkmLeGwajhkG3Z
eAjehpBGZaXlqztynMGOUGwTA1Z11KsaybEI70S855jAtL4hbMwBDI4wjIvDs9ATyXVqISQFVkQX
k0pHn3bSMqPjOMgvHty9+8Z2n8mbbOjnRZ9WoRQfrQ/ixKC715FKeUCq/TNNhi3nYfYsJuaHSdfh
xncgayDsrVowJpkBj1yx77q0lzw6w79VYdUXI4sMQgbHwC1n/59mSh/WXxh7PFdTSuDUkA3oAJY7
7N1EbbtFcso/uTHd8Ih36U42lFa2W/6UjSYDXAxBD4dvS3ypOjk1SGaL+DV/MTkNqMI8xFGYUGJZ
jzOo0a2be5T/GrHgGmqpXNo2rk1/h/47bJk6Rlpfjej13Hegv/LUruzwUagCySLG3co5UXnZQQaC
fWcOcA9vraDEsovdWCO2Kr/F3TAS2+K8lqwcYOjMpyS8ynkonswl2vYeJl5JYAHHTAvxlBhtWpnF
uCuyVdw2MMHW4rWrLP8Y2Z0m0AzwdDgu7on79MtEO0vTBb117iX3NfP4+l52+rl1OWj7C6ORjmOu
X4p4E+vQ/wTDETHJwtkhrFhAm9E49yX2z1tHogd+T5eFastLkDSJbGwOI/MvqAmJbt2DMhNkTfZE
x3upljtT+fow2DJclUEXj+WLHpcbvxSRBeK0lhHHmIhESdnHLzjYEYWMmCjhzlVntb44Wl0xIKzU
O4qWWExPqmyNwM9UdBbcOp3lgVBj2J7DXoEb03DgPeOZ2a09AUS2hGIeHf5o+CK/+OtL4Rqf3BJ6
cdfE0cbyRzL5aj/oY5bqrrOeUiuNkRP99oxOHgrUYjJqPLoZNqenWi0AFcV8l7WROq8a/3C0Mdan
VX1pBek4cxWdlsR9N42o3pclQGm3nsKndtQg5pbvZd35LxCeAWl2YOUJNy4P6QLJia5N9uouNSKd
BBpGUqztI1/sK+amiOu50EYN8nO8dD/SlsM3VZF1EolLglSTT/spBd3jo5/JPbhNeWe17OOwPIB5
1ttkQiqwmHAGhEdagqFrOkU989+QEWtalc4bJdABZl+1G4chJPbVDK9J39CfEfrEvyw3ve8tr61H
0Z8A/058Nayqde+xS/L3phpXRZB4re2frWe6+JCU+bgkNUpRnQW10HmQlrLc2CNdMLl0b65ThIFs
KpodsEnOlijfTI/b2ZcLE80eTGg0LV+y2m130vkiyxQbaoKuWYUQfa1xgioxU6D4Qw5iAKaK2Vb4
aopAYlN3y45xJFNaQHz2Y+TyVmeZOX0e6/B3mCKurOm6XbxhCkyW0i9FJZ6jhN5NWlTxbhnZWPiI
QJVXun0cbBRz2rnwdFhXhFH9Ngw7eJUFVS1yfiI3erEhNsp7niKfHIDBjIIl9aogAUh7lyTxF6Ob
o70CsrMlNSvdVK00sCqohmYcqyTwqXKPztULprCuvlagW89+CEjp9v+yZzIXBaGT2MXFNYBzlAwf
NyCR4rPdIxaVaEpyDmlJX4KFnh/DPh6OkRGL60DYLiri8ZHnEGke8w7GYiRjYfd8C+NvSGy6DTYz
+xh6NE04EwHYocN6tZ2ZPrVPLd8XcXun0Ml9dsqfcxwB5TZghyShPbJGgCcDToz6Lsmn8zRyYjRq
74njG01YRoBLM/c7N1/sa+F28DnDBFsZWjGGfqbaTk1+AdKdMrKZWbiWhIIEwtDDmOfyYlq/hY8f
Zh1rpwkVPpLJ17DTzYs3fjZd8egCCMJYryD3a+/HkHV0vzW05LiRHQyW2j/TzHk05uUnYvXuOZI7
Gvj+1rHr8a4j/JVTUfIb/p+7bWr5rRDmqxu5wEBNPw3gAKMImn0DcWY0k/Y6yQe71QFKSXOvk+gB
Y8yLLQaigNlyhz7EtMRt7rrGzxAF2DY2UOTRSUy2tcOZ3GivHWdb3ssWSNvBNF0F04XHJzatM+cb
KMMI9dySyAGEge1ejaAYhieVJh0SAFRN85D/tExkQgnlDqMUKAXougoiUq3cfO8MSnOG75iqUUHC
RR0YHxhZTk8cPSkHEp1V71hbBI8MpYuNVahy/Dt3rC9mnobXOHb96+2rKDIuqNT9Y+dOvbmVmRwO
6Du+jJH3NkZ0CRwZMhKr44jRPi+3r24vxtKap0EYh2JqovuowNEwdfHPWsoUM1NWx/dVOB7bcpgR
qKzfw3gf348t/ixoX4hNZYvbwl1R+KWqzDtJBXZ/ewEAGAU9epx/vgf5FS1ox4RE2VNyb0Zeck/p
vxyjKEfnWiT3/+/7t6+g0bjUBPCkPRWY2qCd0ldecnLc8kKYEie0sv7FRs4SW6t5rSHTTWcUZMEM
kxnw76tNBKTpIGkIb+tQDvRYUniXvv1OHAlPj0WQDtHzBzKDE8qvotyKpW6IV6D4NTWSSAPx/84U
4fiS0pq8DLraWqb/7LpLtJltnRwEK0LY0e+jF/+Y885uDBbB1svuNYiKDbys95GTF/kP+q00q9/F
qD/JMT5w8j/RTwZJ5c8cnmtaOR1C/UbiTTUa+2xhAtrmsiP7oDspaDFxN/4siq+uO3yzGP71UWMd
RhCyFqDdTH3OLIexGjHKTeRe/JlmMWc7qja3J6iqiJ5b5qipo3rCGWqsoXTO7ixOccq/I6oLnYbh
I3h0cKKm5rdigrkVv/fWd4TUJScp+1SOk9oRVsvUZojynZ+k91KAArAH8ENFn2EdSAh49hNh3U3D
wbbL6cFu8CzY7tfFyk6z8nIssjmSCk89ZaS2sxU39/COA46t/UDCnUlvzQ5zxtG+cQxXDHO/dqJj
p38KaYmT6R5iLMv6e+MwkXf1WTqVQrdCfQCJ9WB0Nn28LruomH8QDcPXgmgpcy5alt16x6axoXXs
3Hkt/6YJgd7HtJUaMwSv8ns2IGJOHFliMgCoZoTuJlE7rsNBcp9Od2p+nPzvKciAu6gksAYkhwsB
C734SJhRJQKmVtTDOdAF0eMqYZ7HIUdC/gjfqPMgBg7Oi18plJ3650Ryrlqfi8aMNyTpwIar1I9F
15gmsjTbx974DMr5nsj1J2bH9UZ05E4Qs14HbhOehVQ8Bdj9WtvDxL8qAOraefUYE/mqo8UTW+NG
xc4vP/2Z9oqpaUs6pW4hvNE71gTkuIc8kvNWhoAjK4TEM9Szndl3J/72y4hEFvJafRbJ7GNpbJFk
ZvZLvErVLbc1dxURROzRNu205rMoU8ghEKXZO345yjxQtgciBeCI1fTICk8zPg4wZfIJFCTg5kv9
LBqnDvLFCbyQQZI01BOWKCYKkaro/yLpHaJqxznzpzXJx76h+4hZb0vkdbcznQ7hlf6lbIsPUvdb
hpVeoCbwmn4bEUVkIotWzV44xUNLg0e6k8uUPveCLjXfGUp+5X2FcSNXS0bsclOVnUc53zGg7w0i
OdY9pqSNUiEFzoivZ3Hn8wlXN0qPY3ASuL1RcR44cxLnGzkMYSqa9ikie9J8DqVRZgHpF4+tu55J
UwdDQe37WzpobDiixEMk2+bFFZTN7RAUid3tBl0yN7RbsJ19uV1ImM4ztsMxahjQu8TJTGwVkaov
UaOJJUVjnZJaBcB+A83I2qKp22nkTbvEq1YTxBOB7jZgjYxoHcPfKZhaJOtATo4G0OFkC69mSMTc
6VJwhF3qu9FFQT365vcuI9beqintU7wCOcyrjVH9nJNSbvKKpv1CNOImD99K4MlZTi+lsZpoy8D9
pbdqRN9BXhIMHGVMV+ZvKJu+paxod8oBWRYjqMnaxg3G0HyvZ1o+dDBw3chP/Qi/Xb0SyNQFSxGE
wpsOSnXXMmdUC2uQbO85h4VERs1ab9qj0x21O9yJhSLe9MZ0P1TvDZKXzdjFHm9P+zKPOBRlgZKy
zKOTo/lQXdMN7DY9crD7nCTpdyseUV6zGBcNUQF6jPem57/OE9Sm8KtgJdp2jKNQa9vPJu362KO5
bHucfHX6pVzqGKSo+FGV0aeepy7xBVzUdKJQL5f33M9/qaFFJF+eQ5jcUdV8zd0e0KkcGDUsl7LB
gEZziGZEM237vHNwUQ6PVruKqY1QX00+izwkcimzmZtXSXmhX/oTdcB7tMZlup33e1j8X6HDhltn
RjA2nvmXmMVV6fqf6XYCNJGS/M/yFfSkP5In6xIEfZJV4alPiXebvc9EMHQbNKPZJh4juRcyLmhL
CJu1H2tRBqQ/Na4pB33SWejM2zhQEUu68T6iOvp37dxHMO/t4hyghgLGr1DET/5vLZ+N4lzFzBJO
SevJY7O2v1xfd4GKbfCmmn5+5l9viRh0tLLN4MUqWPQmdxnMGvAeN+MSckTJrUsH2W0v5ue/XOCH
bMDbBbqKy/NRGgrzY6TxEJcuWUhReLI55kV3ZUM1UcRBumhjX3Phm7gdQbqFTBzNbETf5G6kkOX9
v1/GHxpjPkNlmhafoyU93/6QHmoRpGRESA9PqGkYUmCEK7W7LXPnvXQpOrP1w6zIjgnLLPuLvPFD
OihvgGf6Hp+MR+Q0YukPass68lWFOtg9yXUk3TIuTLT2ds5IWuOy/saRi5ekVaX3lyxdsX72/5Gl
u/7kNcXa4s41oUF7HwJC4SUQkZDlDiMoXT8g+zp1o7EFcGAdukjv5zFn2Wqn12LxfuMOaLae/Tjf
qj0oznQMNUbkLN3O/kD/DdooM/j+nCXNcHWckqAOini0Dn+Tp0rCtD9etiSs2VNC2twyH+Wpc07L
x6cyPsm+ob9iLKdxVRCUDB0wo9rDo7Q2TAqaAwI9eyEmLBRLdkGA26AAHcigbTk7ixKQIzN3o+sQ
XQOqTEXzVHVVd+7NClYq+j0ljT1zY0TkC9gyr9+PbcLAgdHEHZEw/aUSMVo5ham2bhPUE4mA95tf
Kbytv4Sq/nl3eg6BTGj1lBIMGT98UGVh17iQQDj39I3vWh7gO1PWpJn2X1pJJagbGsCWSj43bmoG
//5k/Lm68bOV5ficSRyBJPh/LyBZKEbU7617skx3VyxTGyDSJNtPhVu1tk3//ad94Iivt6SjSA0G
Sk5OqPMxxdftINiglnRPWhi/xrJ6Q+N9d+vuk7T4myzNX//+88SqHP7wDDi+LU3pIS3GsvDhrU3r
vKbzUTqnNAwBiRjJhpJ4b5HCQfjF2uxYRwS6pO0fGc9VBVYqFJLdFkTv4TbyqhtlH2VUPd9EozlZ
lxusZzTgQ3B+jh2kLFhLFzkPUVufqKH9vywf4s8F1MMcRWw5JzHJVx8+oEIDDxmx68E1M+AelLTv
k7Z5tHovOk3Knw6WZXyRDMJcn2kugiqseflEj22VI44eCpGq2Ldhr0nkm33GGe7VM6pPQlfR61K8
hQ4so39/0//L7bzGIFs4fyT7/cf33BejNpfKESdaDTT4HaYdjlcXBxSARysEJlGsRgda4VFunv/9
R1v/Zc3jTlaupAGtbPfjfqho3vKzc3GaVvcAzD480R7KnaGB6CKZ5ofNMF+tzqtIXCKXJF01tc1k
YsVUeDn/cjUfspLX2x2DDMuwDUHfdT4mQw+kyMvYd61T5tasV6t6aFk1P4/cf/F+qd44lfPAUR8a
yij/8mSrPx9tH5eOg6BOMbD5c1lh1oW9NDZPlWkSoNXBcSXs4ovjEQOTPS+aEbTEgnyXh+sIx0yw
CGcRQ5LYfVda4Ho3rO+NpQ5LXzoPgzzRud9oq6lw/aFmiNxkCDSDy4fJth6XmNAtwklPkd9Dzh7I
THGgw/diMPedQ5RnFzNyq9DU3uOKX3kRawSrcoK8btj9iOva6TLzt4mdPw+yO/S1X5wZSqyDP2cm
3i1kBTvYFapZa45wIcdEyWYtZbrfWOxlVvGemNGzWLw2SHwGhaMVHqJu43GjbLWKpkuUCHc/TjWB
r5VxseQwv0+jPBgJqiTIHc+NQeFGUXtph3FhLuYz7Gw5USW9uRDwO3iXQmUvpO889m0MijIurL/c
Lv9lw/ZBQkKcYdvjAHFbzH58e9ZFtNo4/k+hOT3OBpSkaLS985I6e5QG35O49Z6GzoTggAwjndEM
JBYHmRY0epEUr/0UOkdzaRgu04KNcHt2oge5bQFqIbVUMyypmmNfO2/OUhA51i/iLxfu/PnE+6Zi
laU89gkjv92J/3HhUTYgW6EGPN1kog4ak8WYfxNj43zP8+bdM+ZTljnqmi5LiPUpYyYNPQREf8KH
wXaKhCan/mLN0uYlBE5E91miHoQKwLBTHtOI0Es3+RQxrdoNTPn2Nuiku65i1oDzObf8LzIZkddb
Rm6fAcgQj4pM/WRN1eOtsoKl7l/yR8QKLIz+JHY4+OkhM1s+27l8mgxmIVnzowkRPW+nTDMpZMk8
1HTwsNf6gfEO3g1TSq7lFh0Wvx/VveQdfshDiB0NbrBD2aHzcsT49S+LyJ92Hd9kj2YVIWKbtI8P
W5hZt+Q6eWxhmXfwafbct6qrd8jZ8Bf5OJmjLgfdvqpG0xJwUFYrCyoloojUr6J9k/5ldbf+2FJd
ybtvW1iIWNvsj9dT65bBJRbpEx/veFQQdjyFSRyizL226SR0T2lXlKurF8KYWQXxglK9UAzedFy2
l56Usr9Uun+u+lySh3XQdF1s53+sdN4i0GTTPDyJWEtkpuS/068g6A1Va2zRnhHI65Rrzlf6/fPR
Jc8rNwdxJghF/i0O/Y96f70WtMbQZdfi1Vl3qP94FnLcORVpWQQ0RmQtUSMUx7YD2cAY8G7s10AM
IZC+Mvfcdq5hbVXPtRlj9RClMFvmOn9krh/y3/T2tua0y2FSJ+dlWt7/cl9Zf+xOLgXFeijB3MQB
4ePRLJMxafOVIjipIY8X76R5zCPzgjrW55yWkrMq8a4UaP4fwtA/GP4ewy+dNZ3HF0M/S/IoN0Qm
vsVR0xybQfckzHn5JZvHaxxMCH2fq3oiQ8kX953fVS+sEPmZiSWGo7HaiZ5luEzbajvbKSkNpf81
LLpf5oL8s5xlGBh409FZVQWpHQWCcCexaS6uwuq4DvNg8ByUhdD0JEp9u1XO0amBgzdzrnadwNte
YRY6O6RKQvjqArv3yBttySAZQI4caBZI5EGuHyxlobd9sswPPNMFXcnxRG80RN5oeJvSdorzJBkL
316qbu4CIMT2/nYAKRnooX6V3WXBLYk7pHAfFhhZxNnnvRJv1kw5n6TRWy6qr1nLETfS2c6wOwvU
MJANEz3IIBdvQ+/lCqaOKMC+9x9ui2hC0/BsesPLXPdfzXLBG2HsRpRWF20Zz60g6yWa0FIoO7pG
1WcG/gmeA98/uc18uJ2kddj8ngoU7IlPolnFTrAplsi6tzLNHpeHh9Z2pr/UHH/e/I7FSR+/se8A
t/p42NUFDhnUXO1Jp5DxyFy71dDVuPPwAAdkeDAXmf//n37H4rG3lc2QQsmP9WYXmaIbprg5eWna
BUZpX0FO+OfEKLIjZDm9XTy57zrCbFZVVo6Z5x+9gtO73uXfHyrx4YBjU6YrT7ATYgZzzD+eKYIF
pVU3js1o2nitlQegTWq2YIeGLbLfPfYN++jG4dWw+3m7+jUWxZ3olMr/BC2OrKGRUZk3XrUuvlOI
0DgWxqZC6DgZObWTzyh/iZ8k479tiTJ7s+DBd9KW+OZJ/G2l9z62l2x+F1e6ruR3EZIz6ro3/cdi
ZmdMKm1E26d4qvXWM2LrtOSOeQLGQV/79mcsi9bp9lVaZJu2mvVxXFOBoS4wR7196YVInogqzLNg
lsYnQPbL6faiqeKRuE8Uno2zvX3LMUqah7QuILWQGiymlIFC1x0kQjiGILXcpikGioeeaMR6YZiS
uPKkncTIiRua/u+XJsoUAnaYevSlPCWxN+8ct/2d+7NBNskysb+3/abJW2iI+UTWtgwHZEuZzA+2
k8IBqZhrJ3Z4AnA3EP3Jrz2RwtGtX86YhRhInIr15faV32oOlGZBXAvm6YRiVZpPhdNhlmmSly6E
EpGtiBLOotlhcu298ExkNlP8UvdsWqxiKObq17wjrOTGcorFslfxW5xHzl7V2NmYJaAXN1wNSSx+
vTkz/7FfoRfEchf1G4cM7GO/0lcAaNWPhv5mdQ2JeTnh8nZMAd6AmZHYtEAUldEB9FC2ASd6FAw3
nhNo+a8FjNsWLctugsu+yTIGrNZsN2ewLpoEP/445563RnJu6T2HQWVbwa08I5j60V6xW1UEYSOz
u/jQYRS7XSUz8GvB7P3Ya1jBpiqcly4VeusDCA04vjCZRyK0dTOjuxiyJK4K8ROHCwglg7CXTdPR
awL/TRBzbb4mkenvI7TDjU2GJp7/TVrzDJlGLdmX2soAH3JT+9nXqIiyhzpBMFumKLDc0XWPN7sO
2xZgopHRldGscTVd8T/snceO49iarV/l4MxZoDeDM5FEeRcmI82EiHT0dnNzk3z6+1FZ1VV10LeB
BnrSFxcJKBWyDAW1zf+v9S3s7RN2edxae85BIh2rBPGqpVW7ZOzYLxCcsgqcuN4K8Q3v7L63lPGq
bOKl8zYmwLKnJD/VTnlG5bKonZyzQ1zaihSTZNcjct3h3DJWac/+KQDisskj9xXBmBlmqGt2dYkf
Mpc1dstUo/8Tv1EjumG1ogxl2Hu/SIyDWdr7mM0+GnXSZPuoO04grGh95FVrfKpK582uyk++APaT
yARfKa74gym7rTZ4zt6KDax8cX1wCXReNQmuvm4wPyKcZe1cFXZIbG26B3OieNNMduOdw1z1Lvb4
XxVKPUd26HfPdYtKHSPZ88OYOi2y3LENXk30XTRhqGU6LP3O1ShvtTHLdaVlVegr5FUARz+ihG13
g89p9HAXRyhs7/ZAh0lLXbgeybsez+4uEEaxUwn6volA13WVJXAc+datcBlwvs7m04wy5lWhEV/l
aZEgTuLHopUXjDwGo63uohuhuuBJhaglscZ7SiIb1sRMbAmszPai1c+Bo1VgnPE9ZxC+AHIhg7S1
CeZMRAYAegHefu5eJlilG93Rw0zLMXu5PshmZl4i02l51gd7cpsXyAwQybpW0jyxi7U102GtikV/
hPV20/PN17GcIiAo9nZcB4iG4mXqnWLEtjoSyC45UyxJDnbGKCR0vhCVJbUtuQLEJqAa2Qw0sC6u
KSjmeKyflM+E79GhDmoLhR7OgpPaTfmPJkcqiravOetpuihTMJwUCCvPQfXETqU/U+ot4DGaZBuR
27qFv+WtC62OD/4ACid34/aVdS3ktcp+YsWEZSUQl6qXxjWwtAxPxDPGnZIUGckYI8RcbIY+oKBC
KvGJ3z85Qu9cp7o/3jOnIlfOp6VbYbkalNduHTvx71osjBvJ0KuW7SwoJACjKT74pYCrjkOrnTMY
Y1FMk0zqn+pmpCZXqdfcDCJmymna9E18Q0Dsv+T5NyYGOqzC8o896eVHdpJtbGLbRMxr73pMFkM0
IIS6B6MhXinLG1u9nSzIf1VxHIv4VI7HKU89rCX9ezFBu0pLCyJiQ7J9hyzpVNf+s9BHh4/0PZHx
IcAnc8wDRHAT4vdtSlt75RZGvHK6ofxQ5h+ksNYjbqtTipp8PwwNuX/8bTSHKa4LSEZLqgZdo2ez
rGwYUp61PN42GvoPowaq2+veduz0bhfl2ZNdUerrG774dVPZZKbiSQPUpQ5pWemHeCo/MOUzUKFR
5dPWKfQFQmJIQt+2Zk0cYEEah01BM3gXS3c1xrV6dFOzBhWR7YtTgwcX9lew09qGb7PuXAn6+JnH
7mayEvqxJl2ayBmdMEU1VcX0uxHO1qepZLncRhu3sr8Q9muuoCGY294nDyIt8huqe/4MGXFmAtID
HWCF80vbxQVGAdxi85WWJIU2fQ42Bm7ibYJtOcQVU+6iucUrERhQPvWLKXXryrYFrRp8mpvqSHCO
kLWiTTKt0Kdmvxv7blN7pn9GQCfDmizDLdItHXwyH31fTCAR8/HgWC2e8+WlaQqDxVtoLUh3fL4c
44tiFAo9hlCfMeilNQntI6B+RDxxtx3LeWkZKktPVPd5ImBPDb1azx20qm7IsfiQJrluI90I+SSz
0PEcvJSTWCwj6blPFaq8ecze9eDNza92Kr3PLrwN4bQFfi2CM7JRDRCVuvVD+1vnKW2WxHkvIUZD
YiiSQ6CRaxVp9qWs7Cnshu7OlvK7mbZ7fwjmg0FiHEspNkbjd+QcuA9L8eQBIV7pteHsbeldizy+
mtS4b6aYPk82nMIiLs6m0IO92UFzny2ktjH2RNBYigwfR4UynZdwQSciklhPqcWx60jsdO1OlBl6
MSTsmt1DmbfGpm7tl0dbRvZWfnA1GKx2Vn2xdBQc/eCe+6o92YvYeowtYDb5uc5swIC5pJ0cxRit
h95GmKfGvcW7GGWjTm5V79I4Mc7O4J5mv/je9llwjZAFWRR4drCp7u0IHLOIl0COaJbH1Ig2yXyq
pqC5oi9DUmw32oHOM5AXvQtCErv1FEgDpSAIAlP2XAd+cnGwTxiT4Z/bzt34s+Vsuki9P5zlPWnM
flsmYTeLMyBvEkMDCDIBsXiPZkjfWKC+h3zTtgYRQ0hbwzGlRlRTiA7p56Np1dUBwn0CbN54aqiO
ZPIb8ZHwup7sLgrIEhta0tSbHIEehnu7wnrvNljf1WJhxCGKT7izaNQlX5EWj/umt+4oWqvNlHUN
IgAZHdnkoZPHGr02Wr87R9gzd6npvKeRZV2cWSxGpexg6sWnaFT2ln6osUpKzAseXp9Ur/pT57kv
QdGsczvTjlEJDpuot+6SN+qlsoR+knYMuBameD/ZFcVisTew/ZoszZ+p7b2Wk6mfihm9CuTnQwGF
nPb2MEA8s5IrcpKtmrE3AyjxzobsMZ6oIT1SfyRtqWf0pSwI0d927q6WvjGMd0dF8eg2MxlbyFsP
FiTijejzq5yd4EbpxE0RUKZ0BBFY0vZrxfCF6l/z5D49ACdx7o33xzoU0fS2CKzkzHrfYhhH0q21
/RJU2lUbrZvJuvdiNIWSk3MmJpQc6gMiD4h/lj88aYE66GOsX3qpCZTwDpQhx82Jw/RumW53O60s
MM3MCO9gFiBUEelXb8jnw6gkjtWgfO4I3kuxGbzosd3sMksEDPfkLs0OmMkqjQ7B2DbP1QwowYA3
ycwJh77hvcYh/zhY4qUtxzfXUNEz1SL0UE1u3gZM1pSHAMxMmUDMl/vlXuTsWvA2Yc0b5lMq9Plm
SsADXam0L5NV3HAiSVfzfkZk0nZoq97ZD2ubzuzPaUd3tJ2pgva5cejyivWNzblRLKYqHGCiwXk0
uEIRUdoXe7f1yYNZmzjHTm1Pl2yOpvKY1y2Z8U5A5LsB3emXCFgAJ0A8SjsVc9HKbWFGwvH50Dom
AMAGjrUgBD1NfCB7iXzyLeLMFV+wYMYWJAtRHWPEkc8kxqL57Ajdi33sx6PMMKhHy5zBVmssk2Nm
f3IB+YObE0iSG0GGb49k7SiaNj0k5XSHBF1vbXuOPrkJapvRXak6G+7xYPOdy4R19WZm5Q7pNxF2
5j2y7FvgjHhAFPnoE17qIC2CV99KTinyvots7VNDHvCTIxrxNAwoIodmtsGfollfzluFJnytOhgu
QqL8lZ41Po+qM66ZtII3Zp8gdCb08Bh9tlMDkGBAH7vpPGjJgZoOs8Y+jx32mx0o+6SVOgZLnRhj
/jIfgak79OgYbaMMFG+AOrTqyvhpQco0HeL4KR9tAE3W+FL2QAtUPuzdAmM3ZUP/pfA/R7MDAMUI
XhT4lV9cEb7WHTEKKdP60i6QcDlx46FaG+qINmIFuEXY8NmrvFtROENzVY2HUocU6ndgD+0BKDhe
47CWrAeKFqq1XxCPTDYbdIOits9MNRN8CBMBUlP9pJQBjB/Y6lp0pVxr5jgddANXRDQ61jZDpHex
amuLmCc/lTSbDr3Xn80xaY8jTRbf6e68HOLfbELCnOfNrg+Qaox6r+26aep3daS/kASRnSYK0o/y
1iySb9VADzfA+boqZZSdsVgzNJvuKy34V1VN1w5c+dFmBTdVMOTtzsEoKhLw6R1eT2OnQV1e9wvL
SGTOW5riwWlFIcJocTVh1Re3ph3ErooDfFaGf2IgGXb4q/2tSfFrk0rxbvbSAkk2zHQTUO7AQV3G
sGrSPujIl2OHnYE76RvS7640y8bPhYMFZdqWReGytB1DN1LI24mfYL9Viavq+/xo9NGx7Iv65Lf5
17gH813EI44Omy5YbdEPeyCSevSzIbItyOc5WdGUoK4wcbaVI7onK2MhGWXd1ykJSM2O0GX56bAS
UYn306TvQnpZsQGQ0p+GuLeOJPpSMKsdeWQ5nJ6hvTfRHF/GNlFbTADBqqNVggQczIlLk9VJ+Awr
VFTw2FH2uCOAbK9z9ylU5hjB5X40zZ9eNzmXUvfPk48vQth4UtopU/sEWeaGTNMvNorj0GVHwaYJ
TvrA57f3ujflMzSYFtO6VOr5AYJibaTzxQ9WBGz+wkwgNTeuEVTNoU26i+bI1xbV4lr0XRk2vhux
YU8l6FWjuFBCjlQ9QiYeiXFF1tuAAJMo60IUvzlULbc7eZl5M5Qvntmfc3ouBtkyvQ5+efTzwL7h
yz3VUF4R3drxnfr9ZsiCNvTiWN/0HrLKSUvac9c2cl107c1o5PRRbtGUrxo97m7gxkE+QYEZZnH1
pHOKh4S/PHiIbeTUX1THAx/WQ0fN1YZ441uOVWhjxKgvW1wVq9zv31ppvQ7YkLEZTcBO7LWXRWDC
YBCtGfm/llqCB60w24viPQ+Bct60OvjCWmXV2n6xw1bLMpeixq7oKgw0RXZpRbl67DK7ijSshfED
gdo6VJ6xFQat19lh7tKXqmUwFNfWTFjwyuIlsn4YwLiwh7cTyypnr7e1+dGP3qEofo1HPDNAcKMw
MQv8kQbb/tG0/BCbpbEhjTje4mzbx7hj8tkSxDLCjkmC5IJz8LstWch5FAZWrtE6q6jHEYRgGrea
+ZpblMQMcse/z2u3+qLNVnypCfSG/Gu8BuQfiNj9bA3OcDPT4tDpXnHK2vI57th42ZYN9yUan9RE
HoPwtDzsc9dfi7TxD2lvnoSMp1Aoy3kfDMJRtck5uHll3diLnjnla1eMB9Qo5kZL8Rg/VnA1o6uR
0r1IUR3zKwUI2oAwegM0b/yCu1n3fiYG9ShcmRi9JbIANfFdFShWE4/9a60YdgJhfRKc66sknvqD
NcNsZ0tYhYE+hQwT6Tbt1Ql68GL+aK+/QJCLgAz40wiFFrMeBch4SQMoNp5D5R1Y7mYYJDrjCoA/
S62VXmYvgbvYKwXCQdS+O7+1tQ36N2IrtIik4zRyMcxkF1xjCqrsXIHewSI0z+MPzwXOR+YXERjl
mCxewWVAF9+bLO32sESwng/zV20HlwfHT3Al61YdydxQ69FKhs0D3wVVAHbSiGw/NntyC02KtQ/R
JI3i/OhSvFzlDkAXJx53ttdRhWVb51eN2NmKZTeh5sJhCnIH9LwVxvJVP5BqH9fVcejzd9m76YWl
fLvqXIu5i3XTIan7J9UHZKQIjyll0h9FUyp5y2062REGJNyN5VSkLqvhs7K7fqv6olrnuUvt0/O6
MPAVG71xsaj0CqFNIvT9Y8aXPSSJuh62Hbut1sIXxjmJDRWo3Qiw/JMrzENq43r29CsmWt0Zm0M1
0jKbAA4BXSE0px/vSDy9ldfRKdW7cJQmMHwGWem74jTr+tPs58ZVdQBCZKfh2FaK7w4bUX/Z7BR9
9LVTUBP8TnI2t0A2fEfUKz1Q2dEG/bWefXdXLM1EHW8e2yho42bd7uifWIcGexBI6Ar904yxyoja
L9yH+cWUYZ+mxlmo9moqcO7ahAGcWvo9ONY3SNKOS7WooTqF0+WQ5brYCKPxN6YrXprCFM9Fl9mE
ePWUErXy3l1d5dhPTh6fO7/+BorbD5vBbnc+4gQKFSS0UvE1XlumqgPM6rHu6nvhwHJTKW6+iAkB
g/kBSfP0nBbgLfLJX/Qb6SV7LlrfObmyMDYMH3fPncAFqDZem6R4Aqme3DMr0WG6UUPeWB0Mjwza
6ROaVZp0LREVjqvIrpny6WbhcsM43BAt07TWk+Yz2Nqm8PcRkJl1I3E0sld2aEUsZ24LFQarr9wB
PwXQ5VQxjXBhr2umXHzYKgnL0fQIbpHMa5pJuTpI3c9q+u4nuLO0BjR9Zo7FVe/K9yiovkiHoslU
vIrSND+Yw4zbFP0jWI/mZDrDd/b8yQbTVEnPYk5uzFYbmwjuswBUsrVwba8oa8NUiO3nznHCmYHz
pWYwmhL/6LBo2iaj/bVpp/QNvcEn32hCML/dD4d6Z5x/8CvfOkupJ2R3lHsDTdnZlLQPfMote6ea
f6i0Bk/eFXSurMF+i6LP7IheSypGz3WcW5s0yW+E5Ol0MtJpOycJBlOV5nsW9GdVUU7Xsmh66Rqd
r08/OXi8W7mKIuWs25maVOLG4gmP15vJEuhiNWfNTPWdUQHGPU5JLukGtW+5I0lkII7gs79YESJC
6W8t4VRPyqg+4adr7lMtflYSGpmpsmKXK837OE/mQqibtWs94f3I1WxvTbZeeyGDjAWUJq7xeJdQ
kOqdV0Qby8sQBVNiW0MgYaxyF1CB07f5uUM9fYzSmQIgEbkzFhn8PMhkDyg5KXQFhb5KzOpFZePH
qNbGbQJC9xwZ6mQtpRF3GgZW22zmyrqbrujopqvJULbRRtJBAjl9yGVs3wmU06KVzaG1rWK1W/Q0
oWU7vCRYNvfuoPPlWH6cmki+6MHBdgv9VtTJriZ66EOcqNAz9fJzR3dlV4CpIJnG6D94bXlg4b8Z
XNzuqzDCq8z5CKEGVKT2bjTTZwX/4y0JsIH7gR8S4+IUfX4uZ2RkQekcvB76FLt43+1PdSKBD/Pe
OEDy1dKSzvA7gK+Tbrh75t+PH/dhNazwv/OP+TpEa7mDF3Jyrubdfy0+ut+pBpvNSqiVIi6qguRC
22hDeJ2fbtK1jUUnDBiFoQNMe/DG3Vn5t1S9oGNvYBV3G1SzO3sThtfw+vmKs2z17q+MNbD8cAzN
rXNsD+k9vQ9v/ieLSKAVq96GNLWWcs4ajyg/Zs9tH0qH1kdIFov/daRdtdcPxWm6q7v5Kj53iNbx
meCJ8mA/rSlck0uME0zrt1LtqOXjXkUJgoNEvyZTOa2dJnlNZLMVANFwS9GolI3f7AEhDrsokzZW
/C5Yk/+rHXxVXbHd1VdfJp9VXY58Ud2QvrX1NWchsGI5q4EGzT1S9OpzkQ/qvW6AAUgyWi4Tkru7
VPrbHFdboYbiI1cylEl1zBozLT5SSV47HRKE3ElavOW2/dEaXCpmGcvNrDpZGD4qDuLlYxeSfgGH
dXvv1QZH5vGeA66KXu7eE77KtlHuxlnipR8Xrd20xxbc568fvSSjjtjg+snMrDt6UNuOUSu64+PH
x7VccGrIsjwbtNOOdL7OWnIuqdxuW0IijkHj1vTLufZvP3Z0R/azM2wy36qO9SPtOYlbeB4G/bLt
WPjPj3vmyCUHyumoEC8BwFFmnT0ahNvHndESF90u2bHLEShlan+5vak8inB4cCpFfuLjIl7yNaMl
e/vP2x7XwNoswz5zdoFr2VjeU1TM19EcET71OHQnbdhX0tMlxqXBhiObYyTiejf1BQlMemPKXQ3e
bXYIXXy8pliSsh/X/u22rAXgZHRFt6ZP+mGu2mTbeSZGJpGk/YYJDSKU1lZHdj7VEUY9nJls3qFj
NBl6zASHEI1qs9D/evG4Lfa6gpJefdKWT/1xQT+W2mka5FyO7gjuRkMiYemM+oOTQtnq+vqYL2+k
aO//0g7+f7L/69T8+Nc/37+XBJWmbDDTb/3fIf1s+/8iLlmyA37PBFjCCf71z0taVT9E3b//J8/6
A+0f/IaoHZWsYyO3RsGFAlj9EP2//qkF3m9sn/B9+K4O5gkbyD//UdVdn/zrn3bwm+XD6QG3bS76
bA8Rzx9of+s3G48TlUMLyWHAK/930P68zd/V93pgoLiHek9TEW6K+VCg/UU+YhEpXvZ2BaJU1+qk
levGo7p9qm34GeEkcLGe8FJZP/C0zhBifK/wrVWH7d97bTOzjH96hqWc75yJtfbBjqhGvqmm68VP
IrWL+n32rEH7PkDs7lbZzJAzWzM4k7EZ6N20vs92ccX0Bz+1btxCvHSON5n0c4V4S82K7UImmkRC
W2RSX0Zlo96SOzlE35xEjvG6cM3YPDXJUNxyzbeaTaQ07FNDrfXlytYBBJ4lbAEqoxUr5JXuJxMq
Pom3eucWvmPuTLy8tDoyM043OjkaX3TfxwLWe0QMkOuEc3tNZgP5kyAcbFY5aCCMH+Y00msW4JBH
ZJxxSZJSO/YL6QYTEwUaKdwzYKJ8SG6yQnaGKqwvAiF4t2zSsWTGDpZokuud1HgnKDuPD2CAskX2
UegQnlVOnpFKSkWrMbGfbYXBJLPmlv1s7Rn9wiNsaD/XUf4VtjkBCJodFMmlj4cSUEHhRbS2deL7
QFXMhIOukA0F0Wfs/nAF9EgQIyMcqwRomhrTkQaPlW0GFg6L+9mbgrvEsKY+WMpvrRceGDTf3WRM
PsSBKr7pqBzFTuQt8Jas68gJ7h16caRzW/0Xl8VfFFqgCK8ko9Vr04ys18rApp0aLLkBP2O2o/IJ
8RBe4Wgec9u0nyq3sLAAUIsgXtEgFGst2sj7ID1s/NtqaPrxKZDwHRnzsizbmCYY/mPX8avShLaQ
Gm0MYVIPtZd8yTv2GCcNU3diuu9a0SztUpPEGLASNetqmcxiInd8qO6gsTT/p+MpS6y0YCafZ0VO
YgDPpMadsfLSzmPtP6Rxqp2AP2FBLk2XLbvdNLMPLdsdvH6NkVd5yGA8299lvqL20RRgmsNIFyVw
AspJ5h5ETWluXbZb+rVpBuMFL7mZUQp2VHshgzSOLxpJoN5b5UCM2UP/8f0jkfMUP2j8uXLOw1Rv
+KuoFWUWxfZMsnKaaGq6WGuP+Rxrnxq7nF4Gz7KeDegtpPilTH3Ane+6N8VnvgF0SnrHocClU7Ia
+yL9Xthm/qp1hKKqCgITsuj0azuAuhs10zlR/muojtoRG+qy2pnN2IceGuyQLWrdrGa96sKk6K2T
3RntJUXTjqqGwouWzxjYUm18LTrX3KnUr0+l13rnMdHzXRCpchMbnsv6wy4PnROrF7eNSSnqac+C
QMv2sbTMgx7Fzps+tVGySoLUwZNn/bBLNb0jD+2utjbYT7VU0ZMaZpa6hlE9NdUQ83mIhLL/IJ78
OpZfh8JoDlJPrZeETS9KHOklF78YeSCgl50YlfGprERKdkhGh3TiqwJOLN9aQQoix89KAdumQgqS
xjnaWtZiQO/ic1xHqb9CKMl+lhHyhtei+lKNdha2MojvrtshY+2yKPQcr8d/gZVwnsYOVp0p6PvS
aAlQAGB56LuLxam4G6DVbW3MBPfBjrR3kutGXqpu3uA39HdfLuGFlTbBL8ug9aHiOrgZaWckmvaw
QFP7jtHchM6W2OU1x0+wSbJM/1nqGRGxshRXg7wzIBxYYFxkG6V5sMWsfUTaCixk8AoKA9OESVlP
cnCxVoHDfaD0ChU93pg0gei9Eb9aDvRPshrBF9UQ6n8WgQdQFPiaY4Yen2e3lVs3wvjnshXD4ACr
ex/Fpk/MrgqI9fXRBQgHNHpJ4WBFvx1TBwWFb9IwM84QTMwdoRYvdPrdazc6AkBSUocRf589Rijn
AE5uPJhNr0EVybRtk1jWsU2NcZ8XZIn5pTletMwsmK0m6Gk9OOaoDBYQtON96xSJu/iI0rNuLSX8
rkHUYFrNTvkka1hp0ELidLur3xHdq6Ym+RCJYrok5HKHpqlnW6QCZOCB+Q4DvMZHxy/7dUbpHV6b
a27Q4Zk7mdhQo8rJf0PJkMGBy5wTjhoKHDkGG+Qz41NUIsDnM/AYkquMrGNV17tAX/r4QJmpayAc
C8iN2U0dNaXanJstNcB0U5FhtdVigyBUs8ZI4Eb91ZsaPFvFJI9kvESw4aG/9Iyb4Rh7FOnrwdjP
7hAB/osHJJ04mpgQfOgKNrb0eI52bdNQEbQJU+khSH6n1gTfIiNZu/GgS1R+Xe6QB6XES2bIW0pw
ir6vxoOWQ5rLZkkHK8MAaXmSv/g0DYeEDui+KiVIJMti+6B7aNWRgH30ELp9yDvfvGmRJzdMmN5O
BVmxLXscpJGGZZuvN4NoPxFZ1jNboLWatq1t+T8TW49PRqqTwTZr3TOUOOraDpjQTMG+QRGJcqCc
EZzOfrywkukmwaM7yhmrbDZIdYMb3ISaLIerwcixm8GYhoXnRmSIkgmb2RYp3qkH6UEnwcDRoLpS
ZkhHSiEWMbJVnB0xx4tLExQpHhbSvYBCFpsxIMTaqkmVCSS2tRUSvPkU1y7L9jmB6YcMEITesDDF
3PkgM4rq7kzagQdWcUOPn8qhwTejtKtpCzpObMYq4BxOu27bZxnQnUoBbsp0uUtUuUwgCmEP8x2N
Bd0BoWdwlpZZvCnGCL1UNuNGhTSQhdmgM4d2enFOJymfNQ0ov1PO1X42avfQT7jONWfkz97OaD87
hhlhBdqewr0TIqMYw7Ry5W7O3SFY2VMu3uuugeWlD/auIgcbyMQoiSDU2iZ5GtyiORQ+QWmryBfd
R1D+89YiD/hqF5kqtqA1TW+TxWzntiIXIrqMKbL6jU5cvdwmhus7e4Kj1Hz2+ZBoGLaz27+O9tyw
j4pk129sCnMXJvWiXlvGUqZ27YmSIHAKmW4zOzBa4ijxCjpRQ1ac1Cb9LEnE+hrPA0l31S8N+//0
Luh/UXLZsoX4r7Y3f+yJ/lH//AepGLL8mv5tp/Pr+b9vdDz3N8pIeHuIB4JPZJhsNH7f6Hjeb4j+
0cLoloVn7rEH+n2jY/m/4ZnFkcbmA0OO57I9+n2jw1248i1sCtiF8Fxz1x8hbvdf9uFf6XN/htP9
NVFpefu/uoxthlHE/qjkTZajrrX85n+VyeM+zI1kGnXmcXMFZISdizOfELpsWakxKamVbmdUMXDV
Gz8cQbtneKHEutLn7ybRvUKPSPOKVzHIS6XuqtnrKcKXTwYN9z69/+Vj/v3g/3aw/n92tIj6cVzw
8Zi4sf9+tJSY3Mb3Y4521I9G4gv4Dw1rOXijkf0JMRX2EEK3cA473h5FwrNHrhXqvckf9q3WfzVZ
uvAlgG2ihzj3QlwCl7T2t8pyD5Ntg/Ij8RIxK8i1VXDzrB9L1QAmCLqn2yICrAStZ4aIqrkvLze5
JWBybuMReae2dlt/Wx5DWhYOP9bkvB0ZrnsVRGt91nhpEDaxBCII9U4+bloesrxk2xi75Qh8CH7L
SylA88KXod58s3n1Pw6qtavNckzLAT4OmIiTWndC1yNwjANPebm4JciDuldEC17gPowC9BApMgau
t1wXC5OFcr8JiFbELKJ9/bY8JindsHN2bcJTuRtZ9uI3JU2EhyKvjMjDntpq4/c3e1lySEzK5H+3
xDEuz7bTYK+X0RdXtEgIeY0U6VebUEbSUM3yXGDhq3hifkUYUAaX5eVY4ZCwurchei2PINv4qeXR
dQ8Tenlb1es/TR/6ci7XiF0ccbJRsvOMvOIFeI/HcfHmreGRIfzrV13eT2hsVJBDPAI4KZNzl20l
j//HvaN/Rdu2NtE9P34BXodwmxXUiN3y8Sy/+/Lmy+9gs7JpK3wcy3vxEUbLde4TNY3mGknTq86h
TVb1ZuPDxt8ANaqwPT4vovEs9mHIt2P8VS7Xh/qema8U3BnqOR36YxpEK3dx1/Dj8mBhjKuaTs0E
6V5fwPvkwNo4lZeULymr03J7NEOMHqJNNn9JeY/ldUWOmRkTas7LLS9hcj3oPZAuVKE5Ktc01n88
1Tf7dYvaKacPmWJ5jLi+3Edkz2oIG5vfjFfLbcSEqdG/6MWwLXn6cgTL05i+3OCzYbFodKM9UU3b
AZouQTcwNbAJ4L1Eae5BNAo4/c9EA651wPjvA1a6TubPBN+/BrGGqNJqvuSiROSNGH2y7lFZUB1x
iUx1CCzxHcSw3klM3qXtAGbgEOkz2ozAFCV9x03lU+Gd2h3KkmJl+v5rXn0yBV0djewBpn1/4ndS
3zDMbko05mRCLLIeI0FOZIWE0HKeydBS/RM1xnUD2HKZoXF93RjE4l+eyv/p2fH/ufRPoGkLDuL/
nv55eq/Eu/hrgfD3p/w+bwb2bw5To0eoMBiAwDQwbv8+b1KO+013cO/i4fUNm3nrzwKh/hvqAx20
CWW7gHs4hj/mTSZi3MjEUmNtZelkG/+deRMTsv33mXNxjOMTJAIUbxleM/ffZs426v0C+KR7MqLo
YGWFDu1e6mevV+Nx9qFy6CmZfFOzg9/fDvipCmKjxAgE1Vsq3CzJEoMcbyKmXPQdj9uIRmmPj2tY
UmFy/MePtVkCw+uc/ePOKvqSRnZzYGP0exn9cY0Ik+rYSWkdhnb/qK4/bv7zvsdtxbxQxf+8u69F
vmss5OuPIn3iM6OkdkwPFHqYln4eIC8jTV0NEWk3j1J/rhPvbbldiTY94bXkoxNAyQUAeQ241W2b
PRlhBZpV/bWKsRQYyDMewU9415EJue7PoZftzjMICjl3JVmSAOIQvmDPe1wIuM94UouPsDUZoCzM
Xiudz5tePxK15TOKqq3W+9ru0ZZ5NAt4vwbXPF2aP38cG+vLLMitEvN48wr6hU6y2FpmeSEZtD8a
Ammma4hlUhqPj4vCwQhHhxqdjt2fSbJwmEhQhD1aQo8LbSYF8VfHyNFRhtG4DEGUiSVKgmLBfxzG
41jm5YAe1x4XHEe/Fbp6+rfG0Z/do54IsRF+/r7K2miPj3D16MxkzoTSuWgP/tp1igTHD7sOy/dn
NNiaJ46PC91SGwPFKNxPxvO+BI0PsF7bzkPyMgbpeKxHJz3O+hYUxngEUEEfjGUEhSESmVMWCSxC
NnJm7zfOOD9tZ8h3fiDOAH9RrJcWzUwLn9kt1obgGCwMO8vArFhJdqlWHdUbXSARBz5+hEq7NsqU
SWgOyKWhrLeqwWKE8HrsozIcyumt8TWofXwz9Mceja7HBasKfY93GMkRva8U7d6WBuMl+z/snceS
40iWRX9lfgBl0GJLrUKLzIgNLCOFQwt3wCG+fg6YXR1Vbd02NrOeDY3BZDAZJAD3996959YFG7nr
fOtzyHW9V08eaJbiMZ7dL8E0GRufsyqdE/xOLbXUkY1dEfU7yrEUfR9HZpRhd4pJtc0YgW8mo1en
oYnqhUDgYFchcjIJKUQ7O/oVtTSDM+qyNSxz64Tde3l2Uwpwk9dnuurnqN7iES6j6RyupsvZ7B/c
Pka8DtVra2li/5SDUbKAElcDagFF3A2nFqk0Q7152jQQ71dlg9GsjMGJoP6uTv4Uci5dB3/Xj8HL
LToeTYMp6M8B3/Xedfom4gCrXixB+g7wCK+jNbnM1673ruemV8K3/H2axnSazL5Cu8Ay7Whm76nx
QyI53BnlBW0A0HkQvetBLZuqBOahasdiReOq2s7IAHBdDWqd6LZDNZl4Sy7AMx5YxBKa3mUg9Uth
+BBc+wijSdXu8zw9MMbfjXaM9rsbzNPVVUtDQJktNr+qwp4aYDjyDZ2zmIvaXoeTKpaD3F4PowsG
paK/H8PH3pI2gRUxI2alBfQJ3BwvoDXIEwU1KnAcrKtu+bEpR2sLiusbra/uJEXTnWwZFTt6yR+C
rDKSiCJy5lFZHXQaHnINTo3eeEX7ThFdVYx7i8/v5Cw3qWP/4971sXCwNFuf7Pv1QhAuo2IUNFwN
5hqaqvbxVCWNTjaxR0cxVRqxo2PJLaphvQ1lm+GBXN4SoL1DS9rw9Rp0fSiIsJq4iP2xG36z+nGA
IMZNzkjnlK8wO5RkpzWqPgStt6E7yNd5PQJ+33XbYF33vj5cZ8hWXr9HKKu3uRN3+L7up4n0ph73
JTNSlNqbzmPSYefReMqEvkUqZOxsEzNvLuDNOIQEWg1Gzesnm6/05NrnIUV2P3nixcfDWBrwbvKJ
60sSbcxCkobzz2seyJ7z6PrZ7+tymBiAPEt8IoFMkSZYjbHPxfBAkAux9yj53Kah/IJ61qS9C5Qy
RWoRBNPakRC2zTkV8I2CduNlEi2NP+x9HCMnpvT96XrPySwkqEZ3KPsIKFLN1wFPTp4wZ3FULD/G
dv+jNet+myRNs56W/6pLUWh7lHZT7ljbOi2L80AL/kxqZs+k3WMKdhqzogWIsty93gSf92yVbZmf
k4ctalpOfhetkglvNPUFdWHh1kfQGiWat6I8T1ZfnnvInFuIosxPOoxKftWJVTVxmRmJsqN7S3wL
2WQQYXA8nJZpgVNGJ9PkCis4imjqlo8gRTdt59TbNgwfKhj/ci7sfVl33cnJyJkKgmIFxI+14PoY
1k57g5KnXTEpG6kigwliP/qXyhxPXqvhf3ac8fs4au6qYgggcRY3kJZHKvhxPvWGXgE/bVnxXQoN
NVFbO54gpNY6hjYm4dgV6CkNDdrf1liso1U7bvPI3sCsiXeYdQ0A1cs3VdK5/v1NXX9M2AjtsU2f
oJCW3TzslegfR+RJme/edqkWBxwLSbnqOodIJrUpWk6B600VQrBxmuq1d3MyTZZtT7Fsdq431XIv
bMrs6FUVsk/TIMp6eayCA48EsiMlTo7DXRk0w8W2UBcnBPTm9qJ7kdZjVg/2CpXrNxtbBPpDrOCF
/pKK+tuk2Lw5g8xR6TFMNCcTviyZ11PwBEzN2mO7wO0zBac0brYYll4LL0F64tMDzocvU47s3uvj
izQajXOZlF8isk+5wfUlcYwD+Nwvpfafc9zEq4RJx54h7IdHW1Y1nB6cjAiz0psOC+3eTgAIhDTT
iyYFj5xGr6WFWW+YpwMtHfxhzi9lE105zd6xj+0tKs9601np/CojclOFq3fOnMVcoNtXtCAoTorX
oBvL25I9HmoeotsQ4ntZ4qzKObhVuYkTF0Uonrb3oO5aQh3JRGb/tNVzDoW4KkklnvXGH6HLsmM8
4KYoGcNgeKvRZ9ZExrIOfGtqJYDPtsRs1uSEg/6xDlin7XvK6Zeymk78z0FSNndxOqiV1y2rT8TS
Mmt/ia00yZWJ/B3b1X4b5FptAqxFq9EtnzFX5psmBXY1zqP1qliTQm3+IgdkXkWF8b0zHX+nF/6u
zDArzSgk50UtNvo/MMYwZYm6Z8sqaFH1dLtFg7Gn0hZFNZuMaJx9AMfptq67vdCKk84SZzSvmA8Y
IosFamiW76Nyvk7TYD3opKQzb6/6EWePb+PPncb3Flsnikd5JHWYiJEAMasXBPgZneroDjRkzSj+
toCR3C4DnBtk2CDQPW2ce5/ZwGO+tHFsp2h2fUnQTzjRBvbMbjsCEva9EJhwdjP6C62BjQOta0wg
Uyde7BbvOwcBLIuqJbAZqgKr6q5ySWklJMwhdggw/hwgZUuqN8QABDJmLHlZsq0Caa1k4JE1mZC+
xCTxPSSNdBcl5uvgRSS5+I+0pEBM1OFbPsHFg952WxFOt1I4vGlmuQ7s9WCsh5veJ1Oq16Q1ThY0
yLDbWXP0VkAGMSLeqX7uxUPup2fGdDVicu2tZCLtlTMlL2hGwOagTIbfnZL3UN93kLuhmSN3cwee
PiIMJyhLgXlT79jzwV7LLbI1VLJZ8OLPcQMiNbt0XsGWFIkE2T2YYwdnPtS2fgC/xpxhQjUggf2O
XvRDCcmFEFn22iUsds9kiJxscwSwOhzG2L/TGdl1Xt8Pq6IkRQ7MPxoIaMFNP5KPEwGNB9heTHTe
zDgg61XE9wIocTaI1VDqJzCtPwwDirDFH26CZHOKbCui+guhBR8E1vC2B2KrkI+ileaLIVgu+agD
8lwD3b8RxFx8WJ3/TbcalV8Ia9jqv8rIooYK8Ph15P9MAkOOhcxhasqjVbPRjnDUnprWp2aaFrWW
HgkXdVk2KLE8FLu76xM+b65P+vyxuv5mvYjKrg/+yz//Hx8rU3kTEYAwTsm6A3SwEovejOjemupo
EaFdf77epMu/fP5IwPef/+yzZ0T3GtzIuJLM99nsXe91vtkchSlAXvs3RGiFDEp4wvWmXJ71+dTP
x673fF+xe/uP//z5Mlnt/eMFp6dc89l8vhBmWHGcEnBry3/6+cS//Aefr6PzeNkuutBQKSr+/ANq
ds77uEBonhEGS9jPl2xZ49JlG9/HCsWvdE1ybpZq+/rg9ebzOZ+P1dNS3X/+/C/PCTTBqpXRvRV+
Vv/laf/yevm1YPiX302Wt/T5WNU3+EN/P/PfvrM+Ir86DyuC6z5frgjNbkf38aFxpTNv6yG4t0KB
nsVio61JqfjLjb/suq6PtdME4TzuZiDWy15LN0sb5fPff//87/8N/8A/XuX6/HyBa3ZjTS3rbmL2
5Lw7sg9SbRLqei2FkSPmw9317gy4iXweTKajQkjozXF9ut77vEmF/dfHzBZ4ARfTw+czrvcqQ+Rr
TDcDEXV/+4Xr7/+7xzhjUqSN/3z253PMKHpgSD3vsJxZp6TU3Mjqp+GX0xYyWfibpfT/Lcz/SeaI
fB1G1n9uYd7+HP7r9FOqn9Nf25j271/7c/znMP6z/SByXQdx4iJL/LONGXh/eCjkYBEC/wLj8dnE
tP5wfNoDoe1FuGYcl87jn01M5oK8GjO7yDbh9EF8/18M/xbM+t+bmIz/PJOeIRAytu4uzdG/D9Ts
Vlal03uIcMZxTR6nwWBZVaSLjJi4JUQvJRgTVAT6bIELIIsiDJDyrTypstv0edw+i6h77JE5bTKa
9JdKkQ2V0plnHlao1RgqWmdFne0U03mSK/x3txzjc5yat/QFvJ01zQ6aLh8sBGD/NvLZcX/NhhJ0
k4KVVJcu4Q1EUm6sDm+hC79lg12URS51pqf2W2xlH5hxsgeFaGsLSu+24qoKnD9/xQNEgJkRteeC
mOGNUlGzLjIDTtlguPu+aO5D4jJvQ108h818QxtJ7eUo1FEA2jNM8xUqvLFFBprimpp+pWT3MTro
235R/SOx9A331LmEu7VcoQHalXeagc4zwsbvxpC9t05U72s6WfdoqDYNmugjZu8lAnVFenx+CnDj
rUw7zdY3EjdvbTvZTYaxYaNMdA+hqmemijVqo1oYR+lWz9nMjKulHNx6uOtityV/UmTlXorhZeol
UUPDPowHJGk4prEKFDjfFoHvlE56XdfmSRviq2gYjSoZPaNBQ24dPNcteVDlkF7KhF4oOAWDZMg9
FtZd2QPZQUgUrbnUkDal42fPCpAEDjjoq54sY8vmJ8m2NJnIw44iHuZD3EgNd6MQkJJbZb+7cHbZ
BFbrfsoOHY5gPsIuW6kOgnGIxKrOyIIKxnIXNLx4Qbxx4fhvXdRXe8dZ1+z5HmsTWZlRajJOpSZp
gyBmtzTphy6/MfiBQRQWvs4wAy0bZTwGFQ0Akafuuw6goM3HIaMmAndo4BVnKjTLV9MY+VKS48TG
f+M4GBDHyAUXPL9Wi3fKI5wszAKHEiyQT52HjiSNb6w5IJ0275Dio7d1J3vYILIA0GRpaF75AA5t
3BpjUGGn4uMFrmMH42MkScwAl4U1Lj9NIWZqR1vddqbHtm446FLLuWiVplsnhgkL07n3TnUyw5fg
UJNuQWIlIRZ2YTO1XZndvGCDso4hd3t0kmGdjVG4F1E57/CGTJVFJyIAj2IzSdwEPZiWwTHuJhIv
qvmudsMA5ztx2ihuIChfYXIBMADoKzmBQkhsU455PXz4/tcGstpTb3zxLATOfKmkl1L0E8xq7Enu
DC80mQvEY8nXXsHiQOEC/mASkMqcOtuWdr1PMrt+bYMlDFn5+zEdqgNJvTi128o71haeLQ6FSxgz
hTM70jkpsB5sSCSY6fXeL7uHWoIdjO1YU/SpbBXQNLghuo2AMd+ktGNfTdtzFTlY7NI8x1Bfg1Jr
/fUANtwBxbcY/g3bmg+yxIyF0jrRSbgunHExf8p024F0aero4ACE8kP73eq8B4g9TMRlQf7ILC6L
r38t7qfSoGMdVuopZOAaTJhgrEAXdCSnGrpYVND57n/6dQwFOoQjM3g8rbMH8lANP9rHQbOex+EZ
ig0T+lHrVVwkah2lEZdF5axqS1f7xm0w21I7jNUQrXVZfKQ68RFvZT8wp1GfiPY5VzHNWA8G7Ewx
gdAYow3fQr8JCKlZEXRg7NAca8PqD+4vEdYpPnG+5zCaD9MI/3Ap8ugeAIvoQD41AZrOMNBPxQKD
YiYLoFjSBC/q8NXwBw7R0JofcoIxB+MnQ58XMU/hxjL00Sl1t0oUMUJVsBdt/TOsYaTHlXe2QX0S
+f5hjGW18mHRdXljH31l1StChj6konk4iB1YFcR4AZ0ms7M0viNOIGnnd/QaGFrTq18zMyYspg93
eTqeCxmUW395EjbLkk+oOqDxcADeFEgoPWgLlT9tvCFDgneAGFq92w7UMQoskh+mdgkBKp9DMFQI
PaZL5HAoVNigjlUcMQ9PCauXARi2HL9vWMLwGojJ27g13ay+oiirU+rDolYQ5FLxMzOaQ98vF9X0
h0g0CNNWrw3D1KSS1FsVTh3WJLjGA4L3lRpBeulFZSl6LltGFa+rWpAU5GDBqzxv56fhrzQw7ItP
gbqfK/9NNaZ/adFu74pSoL0m7+2WZNa945ZqK0uHsg56F/CcOVn3jkYvaHftvT2lVP2FcRCyecgD
t7kLtJFeqkLsE1Xi8bZVR75o8ECqnAZzqY1LKNpTacn8QaqGhCdWFYP8p70rjPgB0SHstKw9e0Ga
75Dq/hgN5yQMO76ZUG/S/7N/zWSFLRQrb1fZTN8hPCkc+NRAc86lqeP0rGyGaV5KL7oN+7OqxzdT
RIwH8OFzGBwI7sUJmIFx16jb3WXd6sNqF2Hycid01fDESXPC5CaCk2EA9yKR5Tahv7ZyRtNcxckH
q71eZ8vLjVTbo/ymTZo0kG0AjNHRRI7d5iR0jSTY1+ljNIOiEP1NPwm5Z2vGH5wmL6qVCZpLEB/C
NIb19WSc+4QiA9GrRKIIY3PceKHYNrk7H1xNvy6DJ+OP1lthiwjHRHQbxOO0i+SrrcCfEcMEQEGU
61pyqTF5WY5i1JDpeIvIfz4gVP0eulR0MGdTuhMAXaphUVu5wQG/gQe8KzMPjk4fO4NQHKd/CnBC
4pK0192Qdmswtt9mGx4I44hNtXjcp3CABNxD3wjdim5WrvUmbwnJbKvBRl9s/WJhdhe7ZtZPWCT8
/hbBxmFShNmmXUcmWCnfHKdb+Kd6oWtclJVPOzeUBKBOFkFG+ZeaKf0lZlu4LGUEBzFWSUc8wGyQ
EOyTJclqHhCtuQlMe185foxAC9/i0FWbGGXWCkTkLs3eVGpCGcxGi/CA5Dly1a0DzWY3RORguny4
6zyeagYqBpD8xv3SGPCTB1jUq5RojuO4yMrRh4MK25GOdzIJ/1Jc5NibMADjwoBPGt83Eky0oL4r
4YxN5pm1MF0T0BqgcCNz0Jh8vtB+GNemD3GEJIThyKIoV0Wd1ndSAcBkSh49Eqz9PZzdJ7+J9b2F
o1+qLHwsqycESnCCAFWccysdzgP896j3LjVrc8naCCfJ4SPKu+iA5tTZC9TuEAeIhQzS+waT3Unk
M1dUQYOTTILFLvwsQye65K3zI4ur+SmvL9OozKeeGY0S+vl6A3L3ZRqn7HYIlH52x8pfs+Bq1OSM
6n3Tnnfol819I7N6nSbNxvN5pc5FV28YUGNr197UPjTBwWEw27QVFv2m80jBg4zmevEzS2J968ax
uYPm0ZLYNwbPprCDY+4SZQCHgASvuaMfGdveTdfObz4dtC3+ZgN+0GA9slem+VR6z6Y3ec9xnu/M
ylIPvx+K4DlVg4mKCSYOU3j3ORecHKqt9QHqBY30oUXgbRgTjebeJgK4G18sg9PXIqsZfD1/Au7v
7x5OanK1+XLtzuCv+A5ExdvYo13dVGYDubTx09uIFA1JmpcOZsI0gWIjG/bHHFujmRO6R/9bL8Z3
8xiSjLg1+N5WMNPIjrWsxS7vM8YsaCDW2EzXTmMxvnQfpiC/A8wZr1Fcn5pBEqYiLOLmPX9az0P3
7ETegkhVr/6YBmSLHwlpo2vXxxEbfhB2cZW+FmKSB9cmP640FkJByQo9DAVTzdr6MpgLUwWoBARO
xAR9/ZV8J5jbGGyY0NuHzt7LmfaZkFBbUE/U0ZnwW+KGiZq2ouoFJse4h4XJR5AcAETvS59PyGK7
cKik3d9ScDxUot+VFv6cloDcTc9it6IdZZIRsc2aPtglKdnYmcvIFwPEM2Hm5ODh9yEmBtqCV4qd
TEHVt7b1gZtKb2AjWCsga/WKlJczbGP66OG4EhUKfWLnaJhGreWtp3nOvqaAyleypuXJhbXditQ0
6MeH62nscYXCLliZo/6RvSt/Lh/YiyB852AOc3nxiEgH6HlGLIS/etmhaKO5SDt4rsqovWvBe3iJ
98HmvMPsFDF8GnvmnsOHyhvngcvNWbYALXKb8GQ/7CqstkJeqKZGi85PwbzuoA2EccRCraIg/1Um
zBNGn1PAb/Mnk/Ak25uO4TIHCSOP4tgJfxJM9GyaVJOlGm2G5M0hNEJm6MPDyHQA9gSnLpSrNHFo
XH8VnnvjiFTtte8zmFHyaIlpJowE5IRXZU/Mjb6GDd9ICa8D4zq961CgzgPiRa4R20UNpKbWF0PG
79iMwk06qiddxZLxU/dDsO7OA7bwrqyatQ7sr2FLgZo3PvqPEe2bShIgBjp4nxpNFQsY49hpMW89
0D++0cENg/NBMCfo5NSnijDp0qHekw1/nVCr1s76S8q4R8AiONLELoRwHlv2JiyDNvqRkL2sSH81
YIZtNes9OeoN6sV60yQ/gmBYhup1vQYYNR4Y9elDwDvGrcHSHeeYtwCAmav1WFCmMf7bAhQPtkNE
xFfUxy+5IP1V5/I4zl5ABTVEZwkmLOpx0dssEs96DvdgYwqwf4F1iHH9I+dozpFoLr5VdndD7ZLS
7hDVlNi3LkbBQ16Luwk32lGp7iY2e732/YkAcNdu1l0UlHektd+1SGU4UOpvbA++5wH0LIv6gSAX
RhzzIZibsxmoZ4FkFWMjfnycNA2wyL4DDmtxyrvGq4dvbT9wcq3GlstFatMjrkocMq702bW0uDXI
N0dnvWB4BOCmqknzvZWXBDZbdCmviLHZtm9gnoFvkB9+0HdnN+lvnDY8pRkEg8r2k9sKRM2W3WF7
jFKuD307h8ceL9yG1hIZojFb6rA1GICwy8u7G99obxLWI6KhyLtPE+smNrDGBJZ/7C24VpU1aNgu
DedoH71YrtNu2GD9rLLmYzbGnFY3x4nNGbuBHww7qEMXC1aE4XNkPnvtd2BrDKbmvjqAZ9z4M+Bd
o+HNAWjb18qXe933zIepU2cE5GI23+zKik5jVDMkGxx7lycs5aJn1+jGrnOuXHUvbOw0rSzeiLxq
JsynhqxrRs0bO3ycekW8jhnU20IC+VlmQQmWLQJxY2cFnwq7ucs+exbyNKJxbaENTupcQMZYswuz
TNqEIkG7u0n10G1aFLtYv6L9HCWCfUqFHFlZN3lbWA+3ahr3FK6EuUS/YCQzdc+jh9bxkYOZKHsU
J3cselpUA30qoOsIjiNn2w0wSw3TfSplLNaBy5Z8NhNrbY9fisQ0933HSNiigya7ig3D/NO1K4Mz
MX2P2YADT4r2bEe+6a5Wa89hYX/I6vgdcRbEzworJsxnVGKM+VfO7H7X1OE44+TW8UHbmMmHCxsI
mexobBhuMyhlQrt1cLzOHVtDSr9FvEYmRX9HrPBTt3CJ4PAdLLZCYFRVty0tD/dox9meu2KdtNlr
qqhlerYGyNDz+OTlJePL4H0OTPmW30E285BvyQR+VE8cqPGdzGNyvMS75fACEfv8fWXUG2tAn0bM
/H1QaRhooI5mTfWKH5TiQGTzjuAtyhLaWVtJNlk1EllGRanW1symycGRNYyGsRVF9oEFlKwMzJFs
ZrIzQecIDPq4XPprtNGa+Hny4B7iFPpyreIyaFAbw7mNWcz2syCh2VtiOvmcr6VEqGJelR1j0r50
0kS9VAfRdhDjKZkfBmgxRJn1xloVIde+dFXCk0aN01ZrdhMSJIO/EA7p7eA/2s8tUb9d6+3ijtO3
ZVe49NCIPGLSTqumBCF8qM0iZUYP9kS1A6QwHFJkqLgfmaEp79FMkQWs15WN5jwsjyQ5GZb3VU4J
w9OAkrhqMf/gthNLq3LSMlmPphBYHPynqMsNaDEALkTRWgfhts9TGIgzeu77eEJXVSToXGo8FJu0
ie8KCqcbXeMThK3yfcDzCQOieCLuoSBHOHvo/OHS68S+YKVFk03hvaVLMq+qkaYL8Q7TY+mkX/qW
ZOGl1ChUc1agBc81WjHENwhLe6tHatgQP1oSGOs24xN58duBY0RlUXURjGYl6RS/o9X+f4LxP0ww
HBw9NPz/8wTjFUY5Ptu/uZf+8Ut/zi+8P2wXgbNvey4jAvxL/5xfhM4ffhAwAYugOITMNjDj/Glf
gu7geVw7TYQWPvAExNt/TjD8P3g1kk4CnwHH/9q+dP1f/mZgQgNCwm3Aa/I2TDNcJhx/ATWE2q/r
ehIEg87tAzYrQJ95hRIB3hGk0E5gG1yayUHLxnoOzrCwc1db9Bc9l/NvkciBcOwRpU7O0Q5uay02
lj0Oh6teF2RNftA59lNOtVPZGC+KvuGkjZfZIpEdYcAmihAUOwVhECYVq6/xSY2PAbJu0YfoudST
b78Q7QaqssKYH9Q3mB7QsyS3+S/cmF+aePxKf9DEXM31YBLj+6Du01fpKfQYw3lONRoZu3mnAvzA
/EDHJolgvfuPKXk6oVL0vnxnq40jIwpCvrGSxTuhKsSUQQB4CPvZGoRpcBpMUa+FzXIWE/VTV4F9
UiheDyHW09yLWcLcZKRccMPj7Lr+yg8IQGRcMEEaIm+3qn4FJdf1kl9uZdSv+KTpfvftt2wsYjou
2aM0X4voB0OwZyfVN1kavYyWQ9G7SB6vSke+vsc01nInFlXlVVpZ0uswMgYhHrnLdGkFcFb8US59
jzU9cOLozWoy13ZOfLdhxi5d+hNpOgnd38r9mhm0EmfItSiHXFwdvH8bq91Wcti/xEn7tfY2vVtQ
cwbq10iY7aVJffrf/Nll3xsnm2KPsji9t3twZ15cEffuGf3KSjQcokgcnEmkdxBkfzSDxnM6ZjM+
1zh6ndzJep1m64jCZWO32OHsoaSdQtuQjrgoN27uW4cwe3DYObIvGnZUl+6dnmR8DFOWMEeyMi7S
zEV73RuQFuB/uJumemF3050i0uLICbR4K64463TEg9NG4J/HEPLxaPB7uqAA3MDgZK8mrPeeepGA
SGYQpbJfUbMmO9QSlL6jjI4jHNOArz8sTCwxodhPWfHTG6LnIbH2g6h/zKHxkTDc3gHhG7ZmPNEQ
pZVaIMRQyCYrz9lXSx7Qogm1raoGERmeQuLs01l5m5I/a0UH77EmBm6XC9RbRlkOG8cM1+aAIhLR
xxkFA744Ca6i9ssnNDpqV1vTxziSKHZV0+IYvggfxXmwnGre6A6bChs9uxukfL+tDeXYb2YD099V
N2wIiCiipbOsrbw7dcuN2xtMszLvtxJ2LN5SGb25ZnmJJcJntJpu2X3PQwYmXd6iAqq6jWImsikl
cp6KvdfW9opfJXvr34dsqsSFy0vKB13/KILyC/j5eEdVzuhCbcfWy1YZrO7jEHurTx1+bBRHRIrD
/gqdUgtvisSW2WFlLlHJBwb8pSwBp5LrcDxETbAw/ay1UbY3uJ5f8qw7ZHIs1mbuKQZvPsS2KjPB
nYt6C4eOFRu26rk21YPsoXzPmX8bEmm8Y0W+bQmp3ftMJIwmuw9aTNjKY9bALp1roRhOg1Mzp3JT
BNDFjC4vwpBodsfJ7++SDL9/w7R60VcsvgBMksUgtzTtER73BrMk5bZM0NDfZjp0dlKbsOsG9HS+
oMPaJ4ff7zP1nlAODuBmemTLJk1Ap0bf0gJ8SYbkW5iofqd4EjOU5iTLfDoMabuef5iLJvkqTI5n
mvvDY84gGRQVUFDoLhW485MThLeNCPhofeCWdVYeqRuZ7AXTb8dLa1hI2GKFQ7JvYLhIsae5vgqM
6ttQolHsJwuBVtqsei4FxFWpjymw011TI95SPaIwrPMPnsWVxgj4lkhSCE6Bky/MFrKGsHVf4I7A
qCqNed8da+FDeSY++zYkU4qW0Xy2oI9w8O7CUQanmaBamYzVvohqqvhhCLgiMLcZJuvUuu7eJ0H8
ZHv5D3sagG/4omKIATCxU9jqW9/cJVN+vC5Eo3RvlMAlMIlquIxj/sTOO97HKn/IaylvR8usH2VE
wpAl5eska65brXq7/iQSQqADJ503TvcFpol1Y5MifDt7aEkJkyPGx8otRhrY9apY8KnHfkLwgGls
7NxyL9jJf3Y6Qc1by4ccEqLLfFeH3Yxitr6F0oNpeBkw8GHTtmoj5wsfLaP+qcOx2IyXiop3tCk8
exIOd9VsE7YXNViNC4f+sR9b1BEI8FqSM6NNONnNPsw0FsW846gbY7GpXNI4zMIAOOKURBbXfoDN
yVe7SJlMktHe3wvKHIjhZ7IdCOqSjbVNxv5eznPIJb9NOewmIJmcUzc1LoAmzsK1S8zfIbfCI4ng
wcmODP/kJ+kF+Fq4D+RQb6ox/8I2nFTBuPZ2hl85l7rLNDo9GD+YtlNSlA13GxfAZpXo1BZp+Ks/
FYJRiho3xEz1J9b0FkVlEWKXSb74Xsket8cA2aRxt82B0x3GKbRPXQ1OftRR9+RNGzcu1F1cNXcJ
FTEUatPfo5nV5L/M4AGttDmVxY/KYRXpIr7TNg/R57vEAZTRczpY5mFgR8Z1gkhlBnjeoTAA/lpE
St2AnvA313/gI6y2AdxPLkpoatP8Pknte/AVmhiFyqdOF4/9gtJNMwZBflRVN43kJ9oGjwXkmF1s
Rs90gcj1cl6BOsbvygORm+q8ucGyqXWWPxEPeLICV59CwtfRhlvdKQzS7pucgDoOBsUUDlBHFTG4
iZDebFn0e4Z18c6U2XmZmYHCbvzxEQ4RCnfjPhvq6MEdwGyhXieR5Bw5BJ/gHyb1KnAIMZ34Vude
so2zsFyH3XMd9rgySkhIKGi/GX306CCSust9gPKebi+0lqZL1YDCshjOe7GNKW+8CbqFNCgjd1eL
JbdB4YfL7/rREcfQBaYjNU+CIUL3OR7eeggb9xbJ1pW94PI7EhExqVWxdp74ik5z4l/YnXaPxtTM
O5+8a416BsFmRfKOIO4P3AnTXbIwhjxZswrNZ1M+JbMky9hmduvGJEpMpVWfbeU+YQgQWLylcZeY
U3Jj+Fxaw/epEuKeTQS0T8Tkh95N9gChwEWSPbtqjKB/QZGBhZi5wMlSaf/ShzkUpHGw1/PckhDM
2TaFdftSWl/n3iKIl4HviaiXMpHBjVUzkDLCia8DBdG4KZzMP2Qek4WFrdsx2MJlDS47tfeh0/vn
qJthYQajd2m69AxVgMW37wgYy+abuNL0zhV9Np1E8w6Ck+TE4C04sL6ZgKfOZdCJd4jH6GKOprtx
vM55aTm+1qQ2TtvEF98Aw8LRJDlrG8nGO2Si7lbKoacw0LE4Fm4ZPoxa3kXZ9KDnSD7PiT1CHnEY
7waGOJG2I43i3GRTtrMbNMMM/N+59K2cJu1eUux5DiFF/OkccezCSjqosDDLJC0uAEi/X7NWHKMJ
0Rv3EL8JMBTvdl7pu4QtImA4kqNK6XYbjHHh3dQ7j9EUgeicrIA5A4G/MFz8HZa+bs++mWAOFbSr
aRakT4+EaBpuJw+WEPlmJoVybavJeqobXi6vVPww1t2XTiWAkUXQQOMfeWPaTX54Gs2VbsIXSQ98
VeaAzAP5UmWWJCCQTjArZ/OmsgZj43+zdybLkSNpkn6Vkb6jBTCYYRmRvrjDd3c6nTt5gZARDOz7
jqfvDyyZqeqsnimZ+1xCqjIyIp0kYIv+qp8aGv1RS7YqJ0JLYrH4srO6PwaT2S9NKoxym+qZYaxT
GuFXPNRXVWSYLlnoZSFgAExlSgFSh/fZIehdpSXMupaLTmx1L2GW6AffzFNPqRJQ1Ew+ndWOZQp3
N+Cv+RJ13w1uS3yW8HiqkO28TTgQQ5b9+b4y43Xhf3JI9uvXyTfqswzIHHD06Le9BshdZZPcayBW
RRxap9qdEzA3VDe6hGnfwsw/RamlblB3srVJv0zC3G9FuwkUXbsa7wo3/uRv8U9YnJ21bRfA0d1A
XOF6N5vIHYId9z5ibqPx1nI3pGrkIRgDPEALW7rAIMUXAaXOoDhuFQdyQ9/IdJ/mOYOXnKCDO4dE
+0tYBmloGztcGn9Gswgfk2SUa9MeXmGyDF5mcjjUweRIXv/DPJsXxwjbbVZRW9YohGOMRvd96t+I
1zFd77Q/eWnG1BSBYi0OQUw12k/7BX7UecuDBo2n1QStBQN9e1OJC6PRLkKbzjHbZ8Nif7Vj1PiY
cImXFzz5YZRVXsN3NNItDe9ZQnsvzWulSCTaS3Ngk6iOWgcRG3vCVzjMsPNjy4b8jC+qI5i/QyeN
1rCDisuYWreoa58GtwQEZjcOyZNy4cYHZ0qzHK8VouBvnnklAnffMI0/ooH9UfCOdpXQodjKPL6y
3HDeKI3moY5Hkgxh2IM8o+KKVRLx1ie4kpt26YGdw2jBCcOz/OBuzJzuzn9HgqBNwG3qfYaIgd+C
2FOeSROqj32LGsJhzGHsVUB16spe2O+SSMRZpJcZyPOKnUkwvCzCgx/ab5MZ7rLaTp9zX79qhGbo
O8jO4QzBK6uSnSTwGi4F7XEZ87UpesoojKk2KsFybde6OBJVPGlBz6s+sOUPWXJ2ZxmeumTmm+zb
8KOT7qbZPJgxIdWcPg2zbL/nTlanXiR8+tz6rAPmrIPsK8/OW/2oIb2uBmdgxtfHAIZhRteN1d2S
sXw3aJInLhERYTFMZvjFYhaDLLTppx7QNeVGcRKb+8lXpsd4aYR84USrasruo7AHXl4UgrZ4pz0C
7vvVTi6dwyRcARGKkw+qfAVbcjjb/nCVebsZ7Nm9uWncoRDCx8selAmWzHKC6FJJ417XgvlY9sUD
yrzLnCygmK+mBAxfxhlWF5q8tM9FaLnXUCE8Aqp3M3IUUyupjrF/64zUTyIhrGTHFAtkGMH14nHo
GvOY4EU5+SLYdFYaHDItjYihDVy7KaxrAo2AUGP6TxLpP7Tdguhy+dFmzQLNu89rO3xH/UTFqbYU
i9/hBKXFja6UO1HoBENwi2xdldS0PrDj2r6B4WrMxn07UWaTBh2OrIand8COETjRrpG0JoeWXQOT
6gg3E43sC6c9xbiZjAIfX+E0T5M79ZRkQ8DGGNJ4OoLpRujAF/MkK7dk2/aN7a7iVsUfbNUCfZ0k
lNUNnh4G3SGE30UfHBNCaYHCzrtdMkEvgZJO2lXXxNEiWkUMpuDkUqXpdnTpsUka+0eAfbHqlGNN
yvsk+H5v2QJW5RdZsvHG+Cxbz33/2xj7p7Do5C5OqNccKrWZIvld6e63SkdShUb2i+qo+hDO7dYt
Y+vCZZgcq0W2rsI1+mLKQ2i47rNw809mKM5+dhmfj0YZkNRGUrEgu1HZw027yU+dkRP4abryMzSY
WIbiTTbZcCiiE0fB8JYTy8HTuUgJ6VvY0siRT69+QIqNd870cG5lSMrOwS2C6aDZ8bnvuxfGU+nG
ACt7UGEBE0ZrT5o2gI6vDULKLRFJelNWjSsOgWraX/zizSUU76q0H8OYQRdQE42azg2tCDzxPcPe
GuzwyHHpGkWNAMFPTUWA7GRpzS6RfEenAdnQt+p3y85gATEH2YTk7wM7nh9yLXocAbkSRNL8Xfc2
NQTw47rbDjU96fyzeIPQ1qy1nAy3tk2taNgGiUIfbEtWtzbCgJAU+1D0TKARVzyfWDhGCypJ+TFl
yyAaO6DxWc1ZsbnHUPoK5Z31ZizYCjtBDxLlYPzIp7tucOQ9S7+6TxkhgHhgo7S68uY3hXOydBvk
jeZwIlOjV0EofRfh4uSz0o9sCjbSxpnckdu/ZK4ZcVJnHtmMVBDMFalAcnRsT2PXXA0d/cXhyyJo
7/9WSZEu3YKAauoJJVUjhdnH7S2nnO6+0XDwVo7GKMxc4AAUPe5nIluMYjXdG9XUcKwxwn3NI1cV
MG8IWwxm+Z0F3PqNoPIM2eA3RWC9J8QBjjOtW3Z/7E60EKiLa8H/B1JOZ7ojPtOZSp8quKQ5Ae6J
Db1TrMrOgn8RWXEnEv8cpfSTxA6jKLPLnhTjZ4JI0bbr5GME8BDojzjVS8eOq/BFz76XHenzHa0q
fOiXX0JaWiq7zW4KmDzg7gUss00HqNMUG7I30hBKVZndHZs46eG2AdANwmTdT8FFNJjcJkjsLd1y
0IPwQ2vUYQvLhYxTl8S3NZ6wosQ42Q9r5VavRifvoHF/jpH4AOK2q32Fnb7Or/UAba+cWbHc1gvT
3nzmu9xTV84AT5Tvoy/3yYjWnUVEtaXJOScn8uMs/XrTCinjizE6e+dzrdz70gmfLDGYKxhRqM8B
NdOSuSM43XDj6Az4U048uNTEdbTAMwm1Y658QramoIMnEQdN6/EePwfDdMnT6jmkTMgrIu05T38G
U4x9REK6kioFXrnu3ZzMwOvVxY44NOGqjNAALAVECHfcGGevg+BgHZTFq0Ib0RYf9pDtqqk/g7sC
jo8zdoUZ/V1E92HISaFM33gmSRRAOepzk05Sq3lvqX3cCcN/cf34VzImcpdo+qmcumHPHr8e2ACE
NCjNgq84iwm2VWw8KCrfMjSKlUXzk5fg/aEkCJhRiLyiPdhGhWdpMO0T4ttLwPyZwVkO6naUVK5m
YicnmpwCJ36WRXOgJYgJnxq5ZBba7Em+kZhmx03XaNW6QLMEHjh7eh6/d+iDhPvpdpoxt7cDX2yb
zX9SzTknwYypiX2SrJ+Dk8HZGAmGhAJQ1d6G2IjFr/rqnPHL1kg85sgHSclSO006ZmdNnQxjQ+OR
5dkt48oKNbkeq28r8j9mIA+k6hN+TuldFzv2JhjliTODcOuj7QKOkbh4aQJfA149dwHGBzXRZoJr
6L5IUGkWi/CGStG9MygK3Yvmw0+cm20keHmZdm6pwDpNjEMMO9lL91gNANkKZBYu03RbxgAemuhU
l+WvwOYgB2dkW1d9fjFs+oHnL2Lzmoea4m71uDsp0LuBHJpD4gxr9DsKYyfjQHckMOgIh27HGuXY
5tnit4jUBJ4fFoAfy+bbr9Rwnel0pRfn1yBk/8ZJhSCCnV9UBGfTH15sztxrqQUhgjcnu8LkW1uX
o1oNZVd9JL7OHF3D9NVOSA6VNkMi4Wuj+QNrt0Lxnii5XH5wvSfKGntKIUhQg70bAkKsuhR3tDsS
iGHeoZndi1MZR+a62IyzD51SYi/T/sBl7WBy8sSli7qgMA0OGlxTvc0mFqrR3855DQjHNvqV6rvn
0IW2WpX019g2oo1Iz62pObBFcJQXPSeztOVBYLxRPZE/PoyGxs6Rc5st+DP0VRvrpCGpizew3eWy
euVKVr/HVsm9dew1qnEghiqtwfzkL6wKJK8Vp8ZuD7uYgsSsvTimopO5vHG6Awp2r80Y3gWBkB1D
bUBkC0IZSDPT6LCiA4uL59jnd3k5PYDmZzIgCChw9/TyRt4sErJFkT0xCue27TJtB54AMHxwtI3Q
UNirQrs3C/CkLLyiLNBzi+s8pA+z3tLxBwp8Hd9lNQY2UPGkmi0nPDVxeKWC2To0/fzhC/2rE+XA
k88liXvMF8sNPXQF+V6yMWbzFQxGuu3DS9R3y6beTwQVVAG/fCg3aVPB5fbNeutaob1reP7ipYQ2
19P8kHM+cLrG3crhNZx8fnygpftuxlIzYMNu85rHPe/xlPh/sGn/mWB+3pTOOMeNx1vScZOMEjaF
RbWSFm5XO2IN0Gf6klWtPdnVx0hhyVrNwVuoSBo1uMCr8WZMTrVphPi06gAQdaTd50lzIMsYH1Pd
gAtKeSXtR+adK8ovnoiMVEfvl+VFaqR+HN1ILrnLiYLBEgiKuX3Ghc/IsZvbM1Hzw9C6HrWWGjAO
skUUvLzQHvtgVYWFfYihHBbpFZMgTuhW+pmnSbhCmX+ZCrrtxple3S6axLav6Sqyy9bDKIqzmn6i
hPIw3KlFs68jcTL1eMdeRz5Dc+H/ZMNbqn8UYQ+gAD1gD1+QZo1JA9ILtIilqfH31aGzAM/ARRSJ
/WpW2ZON5gxzsBlfaTNdjzMjTj/azZn4GAqfUs85fDYAXKxiQ0v2tW035NwF9pPa2Vhjll0pGNoz
llzxg6AsvQ73efTWc6y8xG68njQ02NmioytFNPOREYBFHkqDE56Lly7zTbCBJlPCxbZNBupBY43k
fmg8xb7PflRSB+pbFP5UBjPdsd6WuCkryX+p7CZrTXL1O1ey2xbW76EEkZ+VMvSKZDHEkM6n4e3a
VXzH2mllBoL5HbbojFnSvitEsFYj1Mh+HvkY1AW3RffQCv1j4sNtfYjVRH+G35kV1kfYl9PNotmr
x6+HHbDayqUqUlndMgwBaZwSbHGmkx6K7jaJAqkKWkrMv7c4Vxm97mXuHJDUZ88axC6os3E9BNl0
UE25LeM+OxpD9+qSA1pJ8dI0PTwY7ML9XDzTH/loxfYmKps9bQH7IBuyQ9DryX3Za8k9VbCAonX3
keIV/eRIdLnQ6u8Uy2phWtqV2ZdVXjKKO859yyar29HBDjVUMsFVGj9C/oYlalUaLN5J49yPWXXP
UbvCJGseHGjQdxpZlV1UsldlEX1LpjjDh4Fs6ev3vMMcgCv2LTaaNW2hnC5IEpvWuFzoJ58ZQcty
nnXeoKOVq/LOyQf8gNy62VincjxASL/1ps65UFZv3a8o0/t9PlsfylXRLtcp0aEu4XESiu9bRHMA
9/SN1mNw6pAhnQKJwrAYY8+bZMArUFG9dHRmsjIZNam+msStNoD45qBvXCii66V5x9H48TR7y3ef
Ejl2F5cRQ1Z3+nbwqbumTvjoJJqx6Uz2hNgNj43N2D+usM8zHqlCSUMBzueyY81IzFNsc/TSp/Os
MRGlXpNpqj16DCHTXWuw1IVquXS4SX0BCM6yfmvbZW2PwnmnQ+2eXZxyxiRYnZgCMD7gDM+DGbZf
sLoNzw7zbTESS5oNVmh4O8Pd4H71tMYDx56erIIHJTCHYdVzqZSJ+E4njrHJzHgy1KwXFf/pYvN7
mOtzaVtyM6ZUpzlBDtK5RNSDBM0lNh7JqRn2zQ7swxRg4phRaN3qBX0tO7Zm+2KXRn8clbpG3EqZ
tWTmlXwcyEf/d2ILQEsYMw/VYnocB/r2sgSyjsL7zToKG/XZmZ2H0YdrNAW6OJcOrFNrkNyMe7TP
uvgF5Jurw5wE+952DIxZ7a4cgKNR/rFuXD3cRN342RuWZ/Rl5pX250hDJnaxT9eY9qNTucCP5oxE
ij56fWdWSyEblVCdYa5NM1JeocV3PVARFzMt04aro5PH4Xpt+f69CkW1w/m37zvKAYa5Xfnwz3E8
O7SLT+29Bn3Cy5WzkDlLWhgSwThsOBizeTdNhb2zne5bS16rks3ZdmjWssy7ORmjTTcXHp4PZi7m
De33zajIVdhcLhv49GNEd0Fq8V9V97nThm/jXIMy6ssO+3jNoJpb/c7JCTRkaty2UXmHM/i3VsS8
NtPwmy9IkQHttF1YPxR6/uDe5jkYnhl4bZXllBerVXeKEeKUqJ5MBBda5fsPSWY7iJ0FNtBZrcK4
QvRJ6Fw0h4tV1VemtRWg2vDBiAL6ErVmZZgjDZDKPrYwwjjCxhtB2O3QRc2r7zgb5hzDLgJevJk5
kzBppZmdQuQVoLIjw7V5RTM7pnkbISOlzWyyAy7+o7WKM1bXApqPYVXOBg2IPi0L0lpVD3ttmDl0
i+raF+EbIz8LrOoHuBJQtLl9TX11qwwB9N186KqEQ6ZML7RCMg4TaEFdFjy5468sC8DJTwJfBgXB
RsoN0KJEwDNdK/dKg/eNKpCTNtGCbJZv2OzUafE2cXZNORY1A43GvQ/9dKq3HU/Ertb1zjOrrvTo
KzEg7qfca0KC23ixeyqsIeKEfbFFNMFIbmEt9sPpjUabS5EP6anKuuMYkAqAkAaGw9jHBtcuOY5Y
UCjwNay22XYRqDrDkHdd5jI3YP5EjMst1mHefHQhl6fQzSjYZbjiW4fRx5eUTOwsTseuOborvcw/
l9+NhvEia/taae6Ji9cGaW8VGC8xn9wyRzLMKBIDCCyJOSccbmPbvOiMNudQeyrafjinpXjSqRTP
2Mnri2EyqmgoKgEsT1N4Yz24UTY++am2McIk9jA/UVgA6Y4IYb8KAkCLZUC4yOrJBVFfo3l5zAek
QOAyA1/b/ODa7J9ZXkQLTzRdeytkKBZ8AuYltjWREbMiL+0UUOeR9JnBISlwpb6ROmghQ4dylzaK
UtUEelIpsTQ1SVCvpoy8RNfockMxJMG1rpnvSQde7AFR1I9CsrviUWH72KCJVxRo56COm5B5kTAO
EceuDMwfnCR6uTFIDUlx1e3EZUuZuHqk81n44ynhZ7JWzrB1AhRsMx8+h4mxs5KIMY0zFgcAUQe0
by8xnQ2w7XIrtUqAk8eyjDPaQ1bSnMT2IncuN8G7n4yvnZ8mGzOWGmci/LVWfUxD8rPWcApy5xJO
7sjtKvRptCCJIG2azwng5Zs49q9trj51kp+GijRKWLk0TBVidq0ozybXO+m9dag3SVJ3d5ZxDms9
O2Cp/xyNBHu5j105kUlNtDS4YlzFweyn33Kagdro4++Qgpueq5oJOWWXBtyRzbLvbpa2LzFJYXqn
PCE20n3MEKYnULxui3wdUZK4TjRz2NiWjutoAuzc2w+6VLuIE5dHPV3Mv132HkDZaD2r9oqZMToI
P+Lw7UxeW19zE12MN/9RmIt0E+Z7s21PnensGvJLm34MeU9EKb0ih/kDFibCx6cluHjmx9hvqp1V
PXdzPnn6ZAMuDKm9mJqL3kzPRACfY4FcOMXtDkOB19uIRmkPA6WxP91ChPv+q52st4npwyqS2HeG
yHhIs9iirx1dhI7OLwCY0Pyiqth0RfUHM9GoLcPbfCTfqziyV9xG7CJ7bqgbpDl56Tx3DGZ1AfCl
zp0PaWRtcsbLnLTyWX0m8ThtNDaJY8zEa0M4SyJ/5ZcsB9hW8D75Zpq/0XK+Lqk9zsEO1UNgn0xi
ucAKsTmwXTXooBvuxAfKxacXKk6beuo/iO4MOJ10bJYHzmLkJROaUkdVXCo9OUs0eRTmx9wtbmYn
mrOAw+LXfAEyKKAFBiaXT3ckbmnbzr4gik5SnyCVOZXFJzgFaI+12ChWr4MWubvO/BM7sTzpv3Lu
p57eaYoGSIybViZoY8KCwCKAlytZwnShqs8hObHZMP5Eow+DIuqeDDhPu8Gy3zrZ7aLMMu4NrTPu
UecMmtIRhk3Gwoz25rXPSG6Hvk6pBTzX9dirNz0CdM74VqeFZQohSshBvYNyG66puI3uXdTm4pV9
gq87tsZVRIoc53qHpuIIQrC4qZKoGDaSJFKqT7sEKz89JGixRtNxW3JZyPCdzas0Nl/a/gM6Jx4Q
vU53hKxuPEXZrm8jwuL+OQXcwG1hEWsZNDXlfdSDPaPnpV9V3O9WSR29klo36At7rmFbtOjE23yg
bZBtZhMyzlsHxK2iKb7wI6gecUbdT1jK15CoOJ2mD5PlXPoqf29tB5qnSxmgIpHdJmNOqoojsbAY
R0HpBBSOfb0xTXD1GK4y3048u8YOnjKdngjs6UfVKMXCEKKkztqN+C1HyNJl2E0ScCzMrWpJL5GO
jegEXm4Gskl3OQXyPN4UefjAMfGEpXSuctcjJ0AP/GXOsGtC1wp58yoebJ11j0LXyc7mQxb6HFaF
QlzuWFN7DIfr1i6+ejZ8wM7OKtXoFemoguXqk7+S0YNV6fpX3CikXfVw2qMaNAA5MNfne5BkNBBa
6Bl0RHCwj4F04X1x2yvIAJpa55wi5UoxWqNaCOfVVwZddZcIkLo11UJQJkhy1MhNgov6era1hlSV
FWIgju07lwOUM8MgSfBTeZNTIrCEvIKTKy/kdQ7kFpQX9PSUR0q7NFX27ccA5blJj/p7Hc5M5+YR
L+2DIs8OALpuD1pqQGwFGEc/CjEfuC+RSXdj4Dpyn2KMmRBw4b17hQKYR6nuurdidRcSF8Tv6c9s
qVzgcmx5PHYralFoEG7TDSMgbmMtJ5eZudk0xg9lnnHvavxn0Xwa/xu1mqakQ+eosb2GiKYXSg4r
U6n8VWlXeCcWzx+FddRRpzQjxMb3PGXUPZiLVXlB407oVNVkDQeNYOshq8M7/G2QAH9aImu9fkpd
kW5TzRBrgrkRvzBQ6zEQBqOfHPVq9BIw1+wgbbRNU/AgauEDSEpDcUYROqoQ58bwRUaPNklRJvL+
gwmOevtj8cwrADN+Q9WwM1ZcDwWa/GK2ZCe4yhkLmetQDm4Keq0WFjNv2AXpGXGlLZ+g0hfHfmqN
fbhEAtEu7QVL7fsI4KtmyYDUAKDn0KcRb/k4vmWjSfJ/vSR+HGrI18xwpJfZE7THH/f3D3g66tsH
xO5qq/00ZooaCB2pSq/v52Fem2h6mBFmP/E01d06v5xoO+NgE+PsqBziJe7yamb8VGlghtthuEji
Lga0IBf0sWvVVWIIoH8i+lU6BfRQXg5LU9BfaPrkAN1UG9f93QOF3k49lvGlyymOECabeD0nPIhN
lj107MPETRdTabH4bjU7/ywo49r4Tgg5tpeuNzs91Dx/el+cGIxp7KdZ7xxch7g510YdyJ2tin0X
Zhmgb+3DQIFgvJLfWsKv3gDCYcNre8GHHjMWFR8/TGrmRTpw0aE4RBUD4hBijAw4w7hihuEpEw5e
iuy9eEj00tnEsmYkBoz355cqCY+8cONudtLpOCTRGyiHx8jQ76w2OQ0TunZHWiiOSA4r6oVtPCf0
1bE3ROO1dsLn2f4k4Nnj6gDdnbpyZyo4laVUh8QQf37w2nEKYYJKB2NNbRA/ZscBQVFWclNhceKY
mXCQ9JN2g32wWEmFbRti74spDHNXsci5dp8fYnT3o5/4zpEQhydyW1uBszfWaFKLl5Za8a9UiMXC
mFfrkCgP2781rkVbfnLFfXWoIQKUYl/YAKOlNXI6FilTfnhLclu11QPW6WETZTaIG4z03Eiyod1l
geODXUXVnIgNoTxX2J1SvABcbR7B37/MUAHWQ6G9Wc1IcjDy8Runnz/OYUAx2JwXrzNcHqJUsXvj
4sDhafpUyRIOaGcwL7K7aq4bHAGZ511wh1s7x5TZVuuYs3AQzBHGPKhzDJrlMc/XvsvPDdvpVle8
CTRyQPYMDU9zkTJLpeptbaaPP2+VsWDBBxE2m1IPT5r0703+bhjBPJY/ruefX+a6YLLvXwkBcv3V
buAgmQosn7woq2wrnOklNdx+y6HjFcgcZJUqCbaTCv2jBvrN8Dt9B+3BgOyH727SzyzbGJOXT1sX
uFeq5UnRfT0+SXiVnh6jjY/WsOwO03toQA7WKqo/BkXkpSRNsLKXLWbwq6uaua5Uhf+Wm9rFt+Kl
wK9cW332kJJP2BrB3LAmw5rdlH3w7cKc2EAr4IyBwRnXKCFAC1EtFtq+rZanO5YwofnIJDdL7tSB
3AtIpLrF8GeQKYJZQF3aLHFemtmBuKSHMAdTwe+gsPrQRvYR82GsuuNvBHL2/SU7bbGh/7yAgcmS
oImBSaaGWB0Fch30yyInkkdiYhtTA3iY3HULLJ7cJcawKHjoEwaqbp8S/Ky2NmaflVs2vG6ywHtl
J9xR/yEO9d80Di3xpv+SLnJ1U0FeMJaOWoPcy18Kh+j2pKkyGGsc6vH3rBYgsgISm1sMk6ZQLd0n
PL/CUfKI8QQqwdK0PlmfLjLe3zh8v8b/+X+oanL+uf1IUgelhDRtriJCLR/2H6JOadhPltKhgOs6
9mlbyXqbThmWo0S/iLJ65EbihX5NESHuK6SgsGbgYVICZDgzvuUieCmKx4RX6wzUJT8vTmik5ocy
TJI7C6UsBxISyylEfRr9zRA6uWeLULtKjpOxnSCLg3I5tinoN4IF9MJLGxNly6TTiFr6xZ14Ojo5
B6chycBayeQBtIjEGHcHdjT6w+T+S+91Z2+IMsSXi9WILYdAYM48Vs9A47RaJ58ntSUSABsjifSb
Vkas7kOvDmnC1EAVCyRBcf4JUrbNQNbOaohBWshUewdoqczqUCwqylBpd2JkWJiFY4T5SY9eZ7L9
npXmG6wjJFTC4BBbTn/oZHsAQWVdZVS+iXrIzgH541NkcrGZ/PxBK2vniAxBrKDujbvc4TkvaxBa
Qo3NpjeXHXN2zKu+zBfz0T+7sRa8IKKkATNzbt3m1lELs8NGhWmYSmC5NXdpCqnWLmLnoCtQbzyT
7k6wlG4Qftod5gdjC0b7LVVz9qAp50FW6XwpEKO9tpRiU0Vlf8+61OywZy1adP2V+DmYYty+ZCRo
bjJECuFH93+zVRjHZOJjJjEi4mBkzkn65i6yh/Fs5yyCxdSOF5yCGsV76qoPVfE1hgkEnRu7RP6J
0SCC2BHumVqqTxfTo+eI8iWCW33WmFLiapM8935yDuXMRo+0WGRCPAmNnFM6x+/ETvZ2mZLzlODb
Rkhir5lb1GtInn/MUoidnvEwkUeZ8E8n9Ytrtx9Gagxon0hhw5TqF0nbyEH62T1RVP0SW/2A2LH8
z5wH6mKKNt06ZQESyKlSekXwqqEIMu3XRzjEfmCL0fv5kz9/JsqZZHVTHv7tXwRDZXtWP1HLaaFK
YD9LwDKXHPHJsq3mWizAEmjmATa6Q6jc8aEZazAepPydsUHycV5kjH8gZxAdOrZcF4G9gErTx4LM
66VwgZXpSazzVqKlQvAgiWMBv+edzB+b4YR3KLvXMzvYl5ZJkt6BUOUOLkgNzGNhax0so6q3Qqu/
Ky0UC0yaHaBAxSDtlcNAqOUD501c1QR4Kx79rvPx/YZCbilkJQ7FN/baDktYfUici17nMSdxOqoA
4MwP+M+LVea4kOgpP11BK3lmZivWBmDpa6L+VEE/PDs4aZTRBpsmQaXDmalOUaxvU5/gS+KAALFS
HL62FaMFTvaXExT13hG9PBOGf2y0oLyMvcUc0xi3UWnSx1nWxBa7GSmvqAE32CxkvpwZ5SLkaHgq
iBLNENUph0o5F4e5eRdbOp0IBRn/pOhOsKp+NKaWO+JSeFaEct2Ow3Cywf97DKfrLYbRaGdb8xcS
b73G7Jfu9KnYO+S6PRUgy/yLjQIy6F82CltZwDwdlnqdWOxfNoqkNoRvNXqxx1Gw5uhbr6WRx0dd
ZPFZDZBRgjj5rnmOScykWAacqMD/Piaeq/ToLHrtalRclPKcEAmzlj+oif/iI4olCfu3RsDD7//4
NwXrk4/oWpIULxxt8de9zKktRD48UPvRiCnCCghqDA4DPLxe4qSnFAF3WRZ/+yzlYCardZsKTqfK
1O77ePAM/ZbmSO8h8uEa6Ea76+vRvliY1aLCUWt8SUu7KfMqNEOatDnQI3UW4l/sgkvv01++Cgdm
uOtS/rRUMCmaEf9xEyw1rPT6NBbYxvLqIgN1TwBvZXH58JSh8ksD/BpUSsAaiIZV7aIxl0w0MeSx
+gAabspnWUeR546fjJNwzRWVhl83IxP2f38kJDVU//RJpdAdVxi26f7T95sYouYXfo0TPgY/I6qA
sCFst71wBi8PQMv0zfBrDOpb1Tr1W2v9GidG8bbV1Ls2J9jh+NnJMvPcG/1e2xWZ+5pX9glu/nh2
MHFv6oStXtWVywFb0GHgZ1xY8lJxViVDphiArsrMNnf9UNMHkWU7wZ3i1bfG736+apMzQhEO8ECn
ch9ErkVaFqu/3iLvJDbGCJT9CDUJIgWTvJ9vzf8P5P+LQL7D9eofHiLvs/38H9+Q7MlQfWbf//Fv
3nf6OXzW3//IE/7bn/l7HF/neMJplIOe6erW3+P44IRtypiVQ/Ja8ht/5wmb7r87eN8VJTJSUTa6
HHL/Vxrf+XcpDYPckKWIKQrd/H/hCUv7n1dBZRkGb6bh0F2q/7UTjTt9GAP7rxBzKZB2iHfOODG2
joUbfrkARRmJ1kBOqPSrHyVBY8xB+DPfG/1ANzD2SvQLJi/KyIJ1zExviqVaFUZXeBMhjpOKu3S1
ZdDQbsqmJRudY99yCFeWSU/5byHaU5PVa9wp547Wx60WAEwqFxpsa60by+pOkcO0ytRa3TOq8FNn
ndnhnr4bECMPUSngrmCAo4acKhsJBxbsXzQV30mRzTvZwIBz+BLXCZj2Pm/e5KjuipIviwBZ3aUf
UqspSkUZHseq9WgPxzQS2i+TqQebJPTvHFqFmNblyaYWur3xa9Q6mG1cKNRuISk+FnF60gOu01pH
HKj3w/lkTcEun+WutKOKcJ3yufNz9Mj+k70z2W4b6brsq9SqOf6FLhDAoCbswEakJKuzPcGSG6Hv
gUDz9LVBf1WZll32+uc1SCZF2yIJgoG4956zz3hwe2CCUu8Qd7TpHXGLn8HqGA9ujBcco2aAjPyI
mNhY69MjNBx2anLpeEYNLS53rin1CBtf2ESrOdQ/AaNCL1t669kUD8NgVtvRTtMHdk+fYgbF2dlq
nEUl1Ebbxqb1Vkg0UbK6GMyluOLB5oTEQ+TpBAm/jT/3JRQXzYRxhAcZLRKtBEiDW2fY5l4HWSrP
WbW7HefQ25L3DWdNjCtkxg9VCF8Qp1zL52x2z7kZZpt5RD+DHorMCAfvafhNIJ8lIwTBGSaI+0aZ
9yLtwVBBIaHjE7F0YXrc3UapeWGbhLY+TN8mgmwzTLlKp69ulPmZKc8qt53HICBNVbYOI+9mYuGM
ZxiU9ber803UoKFSx6nWAmgKHLZ7RpMY32V3hokGsNI074G7U0PLm0D1ZyPwihWW3wcVdzG6JDzw
DXLmEXgfeChEYVO4yBnDe9PNcQbmN0L/0lT5XVWnxxHe/yoMgpSpGR8KRdBnzwkOU+VcMK7MZXrI
LIuOSPq5FgwuJdVcDw9aukX2TONyjRwx78Z1ZUVEUKXshHKp7cFS4BGKC/ret7jWb9FibwNJu4lm
8yOvuF4ySBFlMvqscsPY5YqGkoZjbCH8kG2a7a1Qq7Y5vZqmL3HudbgKc77jizZwXw4DVJ4aoUAF
FNfTSEJH6YMrqyQAbrTQeRVZtcaHTl9enw5xEj46BjUD6O0aTFPOOOaD1yHdG9C2lZ5xG9jasQvZ
t/aNdM6T+9A37XDL9v8m1x0f7taDo03YKYNs5ymsPkYTPVsViXVD/AbyMcjz4kDw/T5AxbFyRVff
to63T6aHabLabYYLdWun7mMfnWXmNGwng3U5NiAkEJgtHif0f+zYnCBFGGsxf0xyIm6Ah9BkaJd0
VJaatFHxofrSZAI9xsXKIoANlnaRLDq7alnbtJjBbEngDCyQFyQE5S7U1QfojziqyaVTMlnqDxMJ
wbEtLJSyTbMJnLLaYHRut4NT39coaG+secRz2XkdLU8U+pFVNISyVyhRyrBYGRiaZ5V9QE9i7/NY
Z242tbsgRR4v+27e2ZF+6+GA3AEgHOqecPM4eiijmuiziLqjizCxdflblgTE5M5hsZsi46uMUY4R
dTc8BC0k3QkyB/muhkbD0YAmwBzFm4aLmu7BlZ+6wihWlhUhasuDDRznr0msiIM3xfNsFiAAetQk
pi3XpCA5J8cu5CkZlXGA1btVLjBBgnd6ZgRs6PGI5TtoFF+tumuIyjQZ9w5E0nfa/E2lI12NaWdN
43NikH7jGMTlKOH6FkaB/dTH93JsRx9YG4aswOW6IRvnZJrEclR9uJH5c7Ms/KYx9iedjKptmS2Z
e7re7WecKHYMeyENEm/N2ZLeiIxGZThFZLgrv0yh1/UupFDlso5Oi+HaK4sGo7ypoMe0b6YE3MpI
STu1U61hQGxJr1XmnYZ77lSouGLODM0ryur8FGGdpgpfUA+OTPbFMF861BV7LFNna4RT6ho5LMsZ
hF0IgCGqvXSp0F88pKXgf6V3mhSkQXQh5zLRcXcVU8IsziZruUOVcn0VzfJSrvfq+S2SiTxef8i7
Ydxzov14lUWUohHoOxxNDOvoWzF7qOG0/bhbx87B7Z6FV87H0LEeS90CUAfdYTIcc9fYjCqtnPAt
RFxRah0diUnreg+0gHW0NRK9ukTom3JWb7mow105AZY3k48q41FQM35WM8tqTPS++mTfhYWdbicP
tnc3mceQHe/ByEDt93L0B20+1yMAiP+/Ab3uI/+yATUMPqs/7UB3WdnE334CQv3n3/xnB+qSsEsT
0qEvaojrLvM/qbyu/C+GV4A4PcM0qMz+FWhhGaTyUrO5Dpm9JPc6/+CgTPu/0Gcz+nR1B8ex44n/
zgb01xLXsYRt2YYQfAks/drO/VeHNBxGfaYR1O9FmtGkhGh7qyUg4dqqvkWjY9D/iyLG9lp6w6UZ
DbtJSERZp5ukurPRDZ/Mvr9oXcpOqCL8QoqmgCNFdnkGIhCMFHJrQ51bUbuURUXte/go/1Kmv6tv
hW7aC2eLvbhLuW6a7xoJdR3OLNtj5+t8VFyW412q5SRSBGx8CxMOxMy8qvfkN4mb9y/PbSxxH/9q
Efx4cs8VOl4rjCnvWwQNKhqDNQgNGTopV5V+vbAFYc1t2eQNtIfC2woT7SqFdhdYcf+3dvvvnp+P
jQas5ByzrXfF/WyMaTURvOvnbnsHvTKFEkjqKL5YUHmhtmB165jdHPloW1dgbPrXuX73443+j6LP
aY0WXfu//qfxrkVyff8W797m9Dbp/L87+KPq+jQTHHwhuiUARX0IG/aG1iQMKLmRy+Wu44rixl8b
ha4BqgiCMNt3AeFzMWBwjIv0zy/p96+IxX35chm/tDu6MQoC5tGdr5Us8UYyktVm2PXNn5/FeDda
4I0Lk6+LhFvimBZ15M9dlRbPCmPagMJlNii1GPFtG9LmnkFcrFOnC496WASXuQUiZSpgMYM23Mmm
GdeZrNHIWjAnstFxcMLa/8kf+n/OPZZj/vM5KcjHcYntNkxOySUN598NH1Er04qMrvfb+psM8OM7
WvTVhixG1NUj6qclbDL5a/PmN09qmt5CvTNspHrvcnECBIODa5W9z3VWcLX3ENrouIv/fNh/d9Th
KXmeK/UlrXz5838tV1gpUQCkKW8tRIA+u7yNpnSIQbGQ3/75qX53FP/9VO8+YMfWccYIECvuFHur
nhZk2CffqgR6jyVBc+F938TRdP7zs1rvGgLX88qVLgRB+hKcwFx8/v0OF1asS4nQ+aaEkBrh/IBw
r5+6WOY79h32SmEIT6b+XFXDYyftBN6/2rM0eAu5JCUOV1jbIdF8bXDMPca8gNeNzcRh3XV7NaAl
SW9qQUWmenDbgRa/NaE1+1pgngNcTeuiCd9aWMP7Kb0jKWha471N2Dyb8Q1KnrC7N3rts12LeP+X
d74c0HenraXbUice3pXmL6et2zL+KTu+uJnZATEf43sLX/QqCnlXWqTuOyZZmOO0rVTeY5sBnGD0
docGFJL+KBRBsQ9ZS5Gkax4yWImR2y1hqk1Juwlji1kdJ4upIIS2DaV8JsqLK+f9Au6qQckas2nd
MEkkJ7LFpMAONHQHfR98nBwkcgvQWTOTlz+/ZeN9b3b5tIG6GdayWAn+e/dVTdCIk+2QdX5ZE9jR
9/NpqJPveNUJuR+e5gTF3tzjMBqEGPfFxOHQxNvktRcdwQ1MOO0GGF2R8n9d/2TG4HRBOX2KAiYF
sVViH4Re7/R4tKzOgSKYyUcQ0XtP/5JoqCpyjF6rQXKd1OoeeAqrWacwZNiLiRVP3Sn3gAH3mKbp
fORQYtx7r6yeuv4GhS6mAPSVriXPZqdTowgAUadkRudmRTD84qE+Dr26DyvGIeqUjijarrlUpf2g
6+LJFdlDkwjAc47GyL3ot51CB1GyTU4LwD62JnezrKxNaWJ+6O34GfWRa5CK0I07mkxPVhLf9VLd
0mOhb011707D16kClaNVxbRlIojzgWpJpkfTvZObycm1PQL8R2i7MNK0DoxGfEpbO9+N1VMdS3Tp
NkjtUmVHWydUNSH8AjUhg5pMaR8MpGGr0vsaNeJrKZs7YePNaKEx1uKzaTiP9mx/lDlSPs0bDznt
yFUAgnPVAQlfNVgRndBVjMIpnMt8iYMwgGkUTXdLDuVfzqpfFy4XMKRFuWaT9irluxVkbEPRi4Hv
EYPaXZWPvqtSjYEzyu6RZlsY4ZtBkvqXncBvn1Vw1RW6kMuF4Od1y2s4O8DLcNnVn6EL3fdl9tY3
zmWctafGTl9S+uV/+fb8uvdxadG60vDAJzCleXfJaUNPFVrWs/diULECFrHo5B4aDbJY8yqkmoGQ
nvRuCSgW892fn/zXTacrXHPZnnsoHq7U2H8v0yE4rGRQJW9Xlh+rxiSvytQOOIC1XdWRstHtpfZN
G2T+l8NsWL+skjwxsgr2uRYBee8/XWiKGqUpx9nukTPyDdtaOZQXghLGA1K/15yaYS2YiaNbmS8t
i+eKjtKro54T0Rt/ezW/brZ4NS4NbJrlhvxFYJHG2mw4ldfSvmUXpC/LRlilW8Q9YJ6h66yyoTUu
rdTxD9jlLQS+DUnTpF1FwyPWLvQJmb758ydj/u6jYT9MY8MQiLPsd6dFXZc2EFjZ+qZlEl6Fm6FC
qrJTsXquwumNGRL4OUQ/+MpwkNAXe8mt8sNEDvZNmxmf0MSEq31rd8fI1XCb94bNpJZmJJ/rptPD
RyMxz12sywtbEeWPwyrogvxcz9FbZAcjcBt+9Z/f0nVb8/Ol0RVYlJeKEGmNeD/CC21N04LIQrxA
XINfbLqwvxgyyLeFQtaXEWC/VglESGUhdUuyMd3PrY3kWSxffEg8m1Z3Xs2ZrYtDEx5T82aosJw6
Xkt4ag7hYwCMogtCRdIwsFB4uI+6WdLQc6J5M9pETTTejTfKbi/wqvFRHkKLy+qYZfuQY1TGwPf/
/JZtxjzvdgO8ZQ/+qQV0n+Vs+fN/7fRgWXk5IT0kQKSoiRFTRLg1sTVO+7k2MDpCPxQRZJUBmVxf
EOFTRm8JrisRseFXva3t2Z5PVIFEE1MA0nqx7Bn3OUa8ISk/5oTJg0qnmMXes+uyL5o7PDULdzAj
gmXLpJ/9j2Nt8grwuAk6fiXMCta6So+kr5JsFDD8j+LpFSafoE9tM0IJWmtj6u3DgFP1z0fjvaqK
fcLPR+Pd6jp02YB8fyI2sSfdecqmZo3ssgEiDza2St0c/RuX0QHdgbNgj3DCmYAsxBNy9ds/vxbx
u5WeDTgXaVYhA1Phz5+MO+EKm0Tf+l4ulT/YmGJtM8Xu4iFUN6abWCiJJZqwhSYMWRAy45Z8QbJg
vOrg2RlGZThlQckMR1SohdtiQoVANlkza/MqX/Y4CepKRilfhMkvwZHx2hm9OgCSqlZB7bgbDsYj
v/YRf1SymSUSDuxZNHhdotdyN37Lig6DijRvOzrOJOE4H/NKQODwFo8wuDI/jbBxW/oBHBQbCsvN
N4CePNBA+Npj/cWyg1dDlk8EZ3Ftr7yt7OqXvkOdUwO8jGtEvU34zTWS7PiXY/vrSY+cD9kce2BH
p6Xx86Fl4iiXvmrru3b6GgZdudEIPliVM3v6Pz/TbxZJh80no1Fb8lv15UP+19cLz5JTNLhN/Sos
3pIKrbms9iydd+6AjCsinwkmWLS2C/vxz0/8my0vvTCTGT9JrgSzvi+cayQulcT94ZuF2PYqWch4
o31Iu/YrGn4mMi6+O7NH+1WkzkqEerwFYsd2in39Ol0yUqT7zRY9/vVqdJDvNwmC012A3+Evy+5v
TnQH7ATKcIvNBYXtz8eoCxE6B4ne+kUULiMBUrES8tKyu1HDdxHHb60kWebPh+e6aXm31NPxMz3X
MGnNMWT++Uk9pbVjDC/QN1R/0S2dEQeIHBlvZkfC3wy6tengKEeMu6fL8MEM3IPZEsk5eCStW6V9
N1o4siP8BWR6s9Gc4+kxNoYTg4G/bIF+rdf4IJHwcN2n4NXfb7/A2CmBwLL1QQF1Gx37MesgmA1H
h00qouTtz0fmt2csJZLroehchDk/HxjHS9IwJ0SeAdl56MyzbfOsZuFcWJytVcb5i25yBOP8txP2
14rcdQy6pJyufCD2e15+AhamNOyq9fO5exkm+96QVIegcVLytZpbyhXGH9Sf6RhpayfEx5dA0IqU
Rh0ehHiw89YBnKR2OnaGeWYw+ucD85tWFC9QUjzqfJld7Pk/H5lh6sUctSnfKM1+ZVVhZGp3yQ6q
y5m68XuEqWGlbHfnmNRrcnqoYA6hHsOu05gzHTJEhROH8M+vyv7d58UOmU+K6tZFffvzq+pCdL5W
oTf+1IfJDp9/dGDEc8hawlEZfMtL23lEHcfhkp4G8YeN46EyaSIi6Mvvphw+rIgfrHH83ifRgMI5
vMdn1F7C4uRp1nwCEH+ZWWluaq/uARyKwscGo18KrgteYpw7l2Fb7EXeea64TBSKLVysT842cjz1
0tbnoqJCiEc6PIe2616zUQBzzcqDZiXyGfHRtxkOMtH1kT8U0UgKAZc1q5mrG+aO5I6E//0V2fUc
x2ExluylCar+aUWONDeeROFgViduzZrjZNvbs1qwxNG67MVjHC0mzeYtGf7axP7NXsvjqoPWD1+k
i7bk56eOE4N2P4GevjNmcp/ovb2PNWDZZmABNi0d4zA0zVGpfDhmAf1Ny6oFZgjrLwvKb86YRT2O
FmeZRvxyZQDHNKPPtzFzYR1uADms6lTXt8TglmsZGa/kAxmXqSxuEtts/3K6/qaRj/zGoptLEYMa
8X3T1JyZPgP5q33kugJsZ+SbbgmiISTTNqzNbax5xTqc50NC1EEV1dFfvsW/WWU8nZafjanHsIX3
7uNnp1R0HqRHP+tBHVQeoYHrhLgKCBU5qZr6X98xpdBvakl22LrnSU8itHpfS7qpTXjEbPCcKve+
lKZMoF50zt1I02aHQP0hKxaCw1h7j0iqdU7D4JslI6Ai8I58LGDeXaK94j6Jtj12KoykMalxgxXe
9WZHIGYN8W8J/ukkHu1MWhrC2BazXSNW7JMRQ6ejBIUCKE8Pqgczyl7aCQujbJvktcPAYE1tdt8S
tcYUgWQKvu2UvcUYPxVdhY+m+kGlsV5S2/6C1RxqsDkWfNN79xwayy+yjeAViLEPfsIwdf0D3Rzt
0YbuGhCy9hx7aXKg/RWcgxhCSFna2p3QVXM/m4h/+8G6Z7BBotGbBRd7iSF2XlzrGRVu8l3R128W
hGIfP0oqiPtywC84NIFitF9Qc7tR4H1IpIfzMpxO2KPvZnRFz21hYL2bLO8jcgG0HrKkRWTa9m3h
Zc/sZPoD9pL5Mpo6qpreOHad95kiKD1XxpjcuHOmr7hCFs+EWj7qUO42+YBgwTM6jC7s23KE6a92
KTLWDjPddDMM6hR403qa+vIhieVXM6rmr3pqABzMPnUgkXYF2QbnSfbxuR/J7ZjaYR31QzYjmCr7
bY62h3oPQ1BMBAq2s2wm9yuF9ZEY+Qi8gfxRmVlwu0l+gb6bvXRa0vvG8tP1IRnNQMYDm4wvwDQX
ruzxpStL0Ie0Sa4PGS4KTIiEflbEww0kl+Gm1G314971Mdz0m1Y1AdJUHKEpTC1ajyCQl3v/3Ax5
SFrZQE/OFRU58CiOUFOU8TmAMXUObWIBhxBzVBik5SkadTLTPK0rT7VsPo9OSfUyk20Th2TbXO9h
ec2I+zJ1UidC9J9lM98S42WWGIeujzD5m27jLIEjPKf7snFuuiIQd//cwGZax+xVLjJviUBo09FH
i5ru26kga86s7KcxtaJ9J3N/6PAAITq3g1VKSXVEqvM88QnsIinDbYaI7cF2y51BXvmLFpXlqY2o
ZTS2yThbtA9dZWgfxhLSTobOCoyIdmc09I69uPMDgohRcJNXClyxPkYt6OXrjzlb/PNElHffjodG
aTn5kjId7tgmNOj+if9I4v4Odr/EWmW2UXBPerRYtdqYHVRVB2ujdspdojvJvQ1N7Z4Gk9qOE4qP
eXJovzsqAl8Vq1MwV8m6s6T3nBGk4ldlBYKyMINnB7bRurC7nL0VqkJnnEmKMWhhhGo+F1pApnua
HzWcA/e53jTP+WdCDeZnu42yw9gTgmhV0q8pX57CwJseHKIqG9iDT/XUgGxO0ehUs0W+RLmoISmJ
b502tm6v99i6DtQaK+mS7GYMHXukZLIamOWz3Mk6/UyCijhKF6YHcQQO57e9soGhXcjZht5jdI0v
jAjqVyWflh7lykyB7EEfU3iWLeMBew4RJuoOBVi79WbetqfwCqiocDb66ErfSnliFffZZjSG6qxN
5nwaq3aHtNxoINAyPQ/uO6X6z/AGP6p+OBlzUdw6g2ldypbzpCSibqM1UOZaQtBth+zIyMmnlYnE
mx6EXoPjF+D8W/Q2CQ6OhzmHXOWOzqccpue2VcCZtFFrP4rxWQhEP1Zsg1fWaBwXCekjee1+ItCs
NifnM/NfUt0IEt7jTkg/CgIB2uVxx2KXm1UdruaRZdVyy/YJ0fy0NnGBYDDFWdjMyTP8t88sJNnn
Ai1dVqUPBN03d66ROs9RAj8+zp/HfujvLTcGjPFc2cDB3MYrbxFtPoV9EzyJeE4vSad9vf6U2XF8
LtoMClRQomItND4Neq/3XGRWMnSCB2+5mTobJWU026eMEeimSqB0WAXpqTPNpX1lGqAjAuBSMSYL
5m3l9JRhDN1mUv8yDmO+rsukfejHyDh7dvyhaVX70C03xkj/YCxdcw14vluXStB2LrzhOBQmM6rl
x6TvkocYGpcz6J89jFB+7Y5yPzjeR0R+KfWaw3fRTDlHyLA2iMX80n7ngx72Cu4nFx/XvsOzTD0u
Ng0SqQtjOWhyY+r6LrYHuIdNvWXBc26E5lZb8DYAeeNwug3derq93lNwb1ZlmgGe0pLdNFrM80Zk
r2NeRbdO9uzVYYh4EcuOApx20pVlICujYyNr7DiO5oBONrj2erU3770pB05Bfy2tooucZHkKjbQ6
2RWRNy1RdP4wES2RimLHiLa9N2M0jdZoy1NtutUpd2zOUjlHt9eLXWnzp1EyUOgDjSQKnBvB3MBI
Pd3X2ya8sb0aipVhYmEKXue4OzlRl2+T+nupqa8koHDNoc/GGzh5qj30WQR2ENjkppTjNraRORsk
+uG2h8ldlPnRXFT5lBErQY6PBvfEsqpvcZp+IP8BRWo2EQQdfwfU4MOzXAltsLcgF3kV7PsUprUS
VMZs4pUHG3TTRu1Lh+I6MJtviQI8QfqfIpa9sz+p2PmgawBIaH/ds50HeIokRaYm13wlsJqyh9Ry
+8btuxdz6u7mYZkqV7eZDJerLpOlwEZJgtVIpi+uGeztWXw1zci329gfzWOgPJY1CPcqviCH/DZ3
I8pQC6M9XitmnkAXl1ykUe+qNaNQxJBhqRYqQ7PWpvpIMZQcjXJ+hqt3Vztq3hhgDDFFHKwpu1fw
xWCMxeg6D2NCDn1C5LhVzH4LdGdSpp+CRxWY5EI5fafivK8w628m2dhrkHx0IPPJ4rCxZRW8LSAo
80FPT2rhDjnVU5rWxMYm4kNi6/O6bwlzN1TArkDQrw1y4qxj96tL+gseCkTKcwYT2Qs+ONNcbzR8
iX6bsDPBLrM0GaHS0o2rS/cWvLq7neeBtCMvP3RtccwtRzGb1G7jcXyNZ7IjytnY6A1JiYllfC4q
/UKrBGqWC33O3MiZ2tNr528RbCGGf+ahU4uHvGOoAsMUH3bTuLtJq89mqidgqGS5rivrTm80a9WK
DOyNgdHc/Gj27mVqEf4o8BrbNM+qrZkm7baOaryMWrHTR1xWjKpAv2gKxW9pctJTRxSgpXetMhEr
OiwJtvyuYcHalK71phVklLiitFbp7F3AvNzrrUeFbAjyIRxna5taCeChC/dpABCOxj9k66gOVyrW
AKZIhhbOfJaRglAVASSYrRCze3ljGvFTN8NCI3EX1kbxVtBKXgxAbZ9/d5PkjYTqdDXM0HJ6dhYr
CZM1zfmMbdU+O8r6XBsVAgOoxuKDfRtrDKNDT7HWYUkYda9ZxabGAa50BAwCPmbSnWB5lGkLnXDo
s7MKiKEznVdUHPBMapGCVRPhqu4Vl92FA5cMYFmn7gZ8UrZJ9PGjMDQN9+Fw21TK2sRMPldGPZz6
kutSpeQhN+PGDwoIGaE+H9q6/1pwAUyqKb7vpuZWJej4+ziSG6ATKDmHaSTUgnttTIps6PUH1XLp
GRsANHNYnSqCKE6xpMylzyiMqjplrq0hBYlOHpkFq1qXzdaLvWJT6vSM3aTYqDxsTm4fNqgMSKBf
l4IW/PVBAH31qerCG2scXJ/ZTX0ytIaOYqXXgFDS+mRS3wC2HCrT73XAVssT1jCST9KRrJ7GCOcA
4y66axrjJSnh19ceETeObS/5ymggPiXhGJ8cavdVEbf9RiHxZ7kK9U2mp+1J1HhO63yRfTSwFFXs
Xso03ZNZTRZ9kH9RYQXfPSTjLVfkIPXLQUgThgtegZ1EC7T+FAkyw8pJ+BHDdtTtw4FkPHo5XDNX
2oIgwC+HvNlptY3r9XsoJKCFhkAnysNsT9cb5oKY0E1v32hiO7Z5fGg6YSNRy7MCBgbz/7pxixPs
lZdGCwagMPx0fYgS/CYuZLKFfnuKy7o4zXlUnEhK+uySKLOyeoRlNKKqbe849QKm68pVshxlEuYh
hVZzceLlFcA7+M53uXVIXC78kZ6durDJTulyzxgifxZRt0+L/qOriPfjp+B4vSln2e3swnguMuIK
9UbI1fXxBBpF8ePuIIhesUy5r4spPE1pGp2u9zzgoBrhaXOA9L+1jWGPGZnIrBpalGrql6hqx92P
H8lzAQGhk/dsWwLgSESVR5pfpsXJ6XoDbDU+jSWxvGH+42G3s13s9QmJ2nOVFbvOtgCitAECwL7X
jk2dfjEoTLcMM9yj1SuyXUJ1sZbkuEi2ZyIlXPC7zNDwi0Yu1zXQxP0mA5S8N/jE8TjE6d6ggtua
A9L0OdM2sau7Z7AI3BACQGCMXu1qrTL5kqcINlpJYmX0fXaN4ESTb/EMNM26Aa/h1PpOBILi2nJh
33vzGoctQFRmD1pNrZql+teh14a10bGwTrr3bTK73ehG4zYNYs6mDhOvZ0TzGjR4cXRzut7UI9yd
Y7tsT3yJi6NzfdQL4bGtACAVx+uj/fK3RE3anBXQqsAUuZ11PdpfH7eiwuBLsfxr3eldHAHXh683
119/vacPlr1OvNT98ac/nufH7fWflhpgybxfYv+uL+H6j6rry/3n11W4NDZI9XE1/N/XNl5f/PXv
/HglYspehDnLHy/pn78YBZGzHUf7pTRVzJ57ecGpJvatGLlMh1V3LIC2HK/3suXePz9e710fe/f3
kHJkIP2Lp+vj15shbMxFO/t/fhWUEbGrofJcH5rjDMpmXn5pu4JS2Q1wt3jS3lx//OdmTiiky7nm
077eZU3vj7Y3io2bWccSSuM+qlux9oYaMGdZ3yid9BM0lA6wftHu0i7J/TE3gk01SnelL7PAMZls
ol7ICUrINxxDQ4Agc75yIUIYz+Lsp01EQkMxE33TW3fdZLSYrovx7LhU4hVD7jynOdO0nuHbFchG
giEA7g/fM8KzfOKIGJ+6M/171PtMe2P9i0vpchvR6qDOfsjlJ3ZsZKmykK/qfJZYXywY6TZrj5Nm
39uxuzTCvEewguxzjCFyRcFLScd+pTmzttNn+dmTd8LQQb7WX4IxzI4gwAi3NQ2q/6B7yhJKuh43
GzTDGNtKfIia2fF1TzwU8ESAUNd7Squ7ebJ2sQcatsX9BFjZ9C2ju4EsSrQC/iWIH+7GcgKsN/a4
sgaGwDHhp43CiKEkdj/iYr7ED4Oq72MbHEcFup/4VvDh452ZlG+dLbZ5jkmL6+d3pYzAjzoKD9fq
Nqq1j8lcU1UA2QlGFBYUdjSLFo53MzTskDqKUk1tjbJ0b3KLgIX+tgdhGqT14Deh625oRnp3kiQt
VSTRNnXrb1XYP2odXLFeH0jmKsZTmESvebLTSBfik11kib29MZuo2eZ178uy8E5hgzYhZm8EbhPX
lvndKUDfReopQr71AcgrNpM4uNHQp5yM6TCpEjWSpcMKgIeeeglms56gUr3OC1DcRLNZ4yWpvpV2
CASNEnhnCFLOUlES2BEbzkrpSvpe2OCEweaUTeTDGi02jbZJaWsZ6UXTmnDfBvN3NI7pRdqEwYLb
OOUKV9JEbMq9hfAszqsXLatawMz9yKwDIqRh14Qcx9VeKFs/TGm8p/X0rPESTmKBJlSBYgwYuON2
tjNC9sin2hMJ90p1q0C/maUfSlPdkiGp92z5Co2xfNV3C01eNrAQoeQ3U81EMZcUhCW1Oy0w0oPp
DvAH8SMFzeSD0VQrSH7tKVD36Jg8dibsDZAanJzGeVImKSZw5CYtQ+Kib5I+1w4zgvr11S6eY6O+
wWrFlSiv2AcT3GEF6LtnOomooqJP+Oe4ws9WvLGSprnp6A+1Lsos0ufIBhIh6vTB/UgoTnZ0v0As
aG5rYg6DBu6VMC99SIehHbV4n+rlRTdQfyhhsPRH0bhOSC/bOaL1fLSv3iZK7c9Dpitg1ZjIo5j9
PmEYpACy/TXiF2tEXBoXvdgkJYVTVLJJbUIi0bI6g/CatXQ/4oU0ggdynorJL6v+TpgZJm9+Camk
yaHvW+BO7cBZA6NjwnneZ655yUzGwqlus7XHPLwOShbmTH9dNGCV1rAZ4ehQ19HRz+Y3qAWvWhl/
0srqrR9G+9gbWODYyTsAdZFrYSzahcLL+Rrx772xM7eaEX0lTHk3FqLesuUuiVb25Jk4yiVPG3Bj
XSDnFA0zafp+N+icIKgj2ObSaQc7uxknOHXl7CddnG4Cc/gWx+V0zwqIEEZhZmzqsT/GJFbs4ICm
62bOnQPZBivYCMYpp3YPQdufDMUGzNLNZ8iowS7H13LAbAyoaNa8/aSCU93DPgi9JHroRutbIM5l
dWkT5jiaEtbSCU7u5tLwzkvwRD4L9mZNzld7+RYNVj0c6tG4lWFDEeepnBml9B1SUFYlG2UAl9xg
oo1sWnNFJ4+dhAWm1c1NS6Da+ceNydrYWd5bAMmbHE8IYDpJ0KDFgXXDc66jm7JApiIglkrGgZIR
IM1BjKRiSPtTi3CewBYKGdNlfpGH8AhQ0MU011mplt2k6Yvmf7N3JstxM9t2fhXHneMYQKKNsD2o
BtWTLIoiKU4Qaij0XaJJJJ7eH3jODZ+4HvgFPKmQqPgp/SwUsHPttdaXnEKJskIBDX4EoyaYCBCk
9v2jp2sjkll3GuJRbub6p2PlFgFTujVUkNq7136qvYg4HWvhOd6OaUC9biOBi9jcrQ2dIwyF6kh3
2E9dL+nJjye+VwXFLaROObTsPV8FcELLdztSIx70VJWb/lDSv1NQPppmkZcl/W9VTb9tcwZlzrBT
m2uf2FxbzIn6s7EF9GJx0IX20EJBUUkDYEqf03vg5k+WDY+Vs8xmxLq5sUeBu0Yu7/AAnCjP6rdl
yG/06GkQKFV+YJdjcLkR9KjG5pigekU4r6R+6WPusiQ9XYp8kx+Ije6W4Rbvjl1vjHmx2eaE8lIX
B1iHh3qw1zg4n8yQ7ym4PT52/Ph0+siYqqKWYO2GNBQ9LIXlR33+Hcmb8FEYjbV4DJcgxFnrl0jq
Wbn1WxrUE3rJTEwWe5DMnLHW1rkQCphvjPNT2l9At21JvgePBRNgQrXnXYr2d1bQ4BCCu7vNRf9e
0F140IgvUTOu3WRci8zJyS5rMMZJ3QZRV1g3ChfrS0MdtWpUcfFZpu9Lbtq7hELTSEHqmtLZ3muU
evohx+yxD3m4iOnZWhL8czntRu0aiZnazNrrH0Q6queJBdIuL2pn69e0sTVIXlHjYGALhug64xE/
TUnxR1kJ1d2UcJHBLVjwlOJXSVnjwVGSeyxa19GSS7wffLAhLNRO6DKwCEZZXHrpk0lu4xPB1QVX
1PzLcENx6YY8vM5hmEQlnkrcWLS0O3MIawPf3wNSgHktym5rjXH+1DmcYWMoR1bYzAHR+yZ/upvZ
vNAD69rHhDLmlLst5TSuN9tHklvyScTPkxSQzOkio6DPfsKjUH/DG19EAeHmnTX+kDQqvrg5XJY5
zX7wcetehmBkrHfTmoK0v/aUV+/ZOHUXszXoTVt/izOu2g2eXZzF1MyntERj6GgkV7Oy/hpZeQna
YS9DiuM713+vNPlNTICoJD5nVd3MjyT4af3S0BQMpCSXvs+jbdOc7ltqeRT8mFdITXUqa0ZIzTc6
hAbE5C79cOfpVObBdG+9FLpi0j4Mc1u9ZOV4RIKysKOVf2lRoPl+lEkEc+lvMTySQK2vnfqFINHf
ipyY1lBirUzr8JxXo0PyV9AAkM0nk4ZaPl0m8Q1jnIAQADXEAXOAYyHYbTF26s6komhSLEk4vNRJ
THtd63FrZ0yBi4AJ2f6dBSMNxxOp5DKx9k4Wc8CNhw8bToy3Ur5caqO2MRl4MBXLSeV1NFNgPhZ6
iQxaU+mxcQ+OFt6Jpe2RNphn13GHB51LYqm2NYEB1/YmqXi6xi5sASqeD8I0w2vZMcOq+h1OHPQo
xEtcleGxau1f/mCKU5iL2yyQEcQsKDgYJVVD43Qu2TdRcUpD9Rg412pOPonWIYj6vtoXOXW7Za1A
ITfeaUizOqLRbMTi741bP3F44Ma6RE+YnaNoIp8miA17lPwRhh49xJZ7zzKXUv248jdVSx+jXaOI
GKzAMJrovZdB/jLVClyTZXzCynNaUsg7ZVBiq+JOoaQXCaSqHY1q7UkWFO95sX4FWuJeBImFTWVj
ZU7nit69gIb/uc/ab1ZJwaaHpNzgbjm0XpXTVkA5WILf8TFEHt/YXa93Pos3C1Aqd6QZ64dHz6ec
0ufASTcmtureDT8tJ55OEx23bi/czaAzhj4F3dzmlL2FA8y0EPAYNSsHGhCIEKswoFGMHX1/HJcv
y1qUkNsxSwI3+7CRWE9OEH4kKp5u0t1Tpp0C7yUsUo6UJ7JorxguoMuJltMdJ1p5NDFri7mrr0qf
MU5z8Mt7ijqpfD6IjOKomM780ptPcSFJf/a+jhQ91jsFvyTv/AfZeVvMJ/N3s9/GAIXfYLdcSl/e
8xVgbYj5t2ZWvNYNB0/EtWuQxxA/sOMceGPio3TeYIrHeyOLjQ9P/Yn92nuz8t+truI9fD59dYIp
OMl6YQ+XxDzUi/SW1iRgLKf+XtVzfwO6bT1P6qUtbAIQ2BJuaR4UD9XAnQQpH25hNd2rlIp3nxqk
21Q+uDQL3pMA1zTZ+57Jth/uMRPMX11K/8HINAq2i3nVE7hG6WQ8l0BvkH9juaEWmTTR+tI7yRBJ
f/E3jI3hQ2jeWXtd6fw4JrIBtrMsL2065FdWFPpZ0oJtLAZnDXrbt53rvHf9Qqvc+oJsd8zhf7Sw
8Pa9WfqYUP1sy+xOGCjRLwswmhvPg+mZevdzaqcfCpkY1XpiQ5PiSvONsKeoP644FxhyhxuIH6uo
740oyNf78AI7NbJjX6j3bUq8z0GrgrV7oEWVi+WTvexGOnnxLu6dWui975l1RIdsfhUUgA5FsFxq
hOJ9ZptiQwKdu7Qxsc4ByOR2bnqwAD/dVxyFYknZ5XNwJTs6n8ME83bWqs+sUx07o4XG1raezy4H
1ga85G5KO2K1VQIwKbWTyAqQFa1LUSbtt5rq3A63FKGlqy7Jf4g6jcD2UP6cuczvMSRIuKLJNQvq
pyIV2ZFagVUB1VtPQIZAbYkSp86iGYLozqN26FFQ7rdlP0JPYxmP+3rMJU2vLIMs9xdeVOPkpm1w
mK0MWi2C79eL8dWSPfODaZusule62dM5ZL1MfOLP+UTlXTGa01lnwY86Tj4NwptPFJNglazbE2Yq
ml9joRgZ63a/FNDOtQJZ2EibzXHnJadqSOatrLqEOo+xO7otYK7YQ7nTGvqaka47fnAwrhsNFOUf
BsV02GXB+wJBuhxpS1yEkpfZz1qWIvU7wdiBSyLM9qlh/dLAFyjeKdV54Ex8yK2g2+VedbeXUT5U
EwW8cdxctKYrRFcC3jV3oUOtCkqRPXpw6AR60z0oTDEA/KAmKAV3kDMK5cqHNyjLRzf5Gdp/O3+i
l6FR+Pq88kdjkA+dnTn/ga7e0mq57ZTjnThYe9y9CfzBJqJPTVAMnlbqpbJyeaMgBSRrdhi9wdsE
3EdPRGBQBw7FMGVHMvYvdZq2uzi0xVb5YEbcIfAg0Q/jKS86rCuh2T1QaFH5n8FoY97sKDu2Xf3i
eJVzGocR4lePWWHlNFZ1Te/5MHDuCPAJjBjesNoM7iYzvIR17fLHc3DhNizHOT0CWwM83q2cri37
CYzvhEFofWmjOC8lgQUfyzqnomIAoThgwkPXWmze/bU6W471rsjAlcb73rKZ9A3WfkMLm6GFuBWH
zbGlnQyjQTpuW3ymhzJejlNNffncYnov2p0KEraf7YFSV+evMk/kRzYFSr8bZ+LJsED7xJ1xbEyw
ECXClU39aOXFIyhr48dczb8TGy2kGumuqRcNRWRxrFNj6Mdl8sNbaxTyajVDsMNNVbHQZIna0XpT
CxtA70pQahUl43NFg+D8njc2Y4p/7qi/x37V7aTXdTzq/YT2qpwmDsapTKs9GGiYwYKEvBfbWC6R
ZJgl8NeBnxsatrkVTZ+bIk/fuxFS04LGzyEVPw+MCpxYwUMpF31uwVbR8etfEjeyrB7vuNHTwFoj
ftkUkR+pnbc34CvEIZZxxTakHM6NO/xBDzcPgeggOYlU7RVLNloSf7Im8w46oVh/NojWMAXtExtm
ReaZl8qlgHIWY/zcIS7pmX3tSHrhYkxDyjFveKbimpaBIsEOMRrOt6H+6dtOSTMP+z7ohNauS1v3
OK7negNhDawAnGnivVuDZtm9ixRO5hbcitExOVb+W2qE4E+qtj50Zgp/tl0KzA6zH3E3vPBmzeQa
JGcTsxOPU22did+VG7aqYGY0JnFJoAR4zuJs07QXV0p26OlXFSBEMGF1TZ+O7KV88H1mTm+Yaf9j
eKfTPXwsM3SQDG0tyzt3M/fDCxOU5GIVmGXS/iQCG5AkWX6WnwnYZhkeFrPCTjFvgq7xd0bVyYfR
X16AkXerIuWfqVatYE82mjM1PzhF3f4t9eA9D7H10sGyOnOHOzvaKwjdqJ+jsq3tF9++F8h76d6J
w3Rvd4xvSWP9SunnZMtR/+k5tB/Ax8VbA0Rc0adXLHZB5Lv5H+WuUhdFWICF55Xr0uxsUoSRE8S/
bLt+jPMv3RYhW9vsyfqU8O/IVR0apney6tQF6MX+pQJitE2Glq4aN2eQJVq4pfnH4T5bfbLn5ZBV
Mb5Aw+S5DTgS8hjllVk738TwgYZBsU5WvPnqpAfpnwtroH3dzXl3oC9t25RKQgL853ARP6VPP2hm
pnRatd6Akd8CxTSNpw7EDgd0biXMkfc6/mvBYL6bjqtxQwTUG7V5fvASPpk+XexojiEHagyqIbGR
BCQQJsnwVJTqB9ip7JIM+t7W/jaRXXstSRZsc69hQ7hwHg56bFjKFfyMmQcySARnMIy/YwuJxikG
3mVKohofIJLnzvAuphAqXWD8KgkSm2RaIyRHngeTDi6z4H/PmQOP/AitblXs0DHKyvEx1JTi+li6
UGiTnQMu8uCzbIFnd04qgMJKWw1IOgpvcmS/aHJ+mBoCczcPIQFWBdfOeWgQWYTBHccw7onl0ilh
h1wBds8HuZRvgn7fM8G+5tAuprdtWD/NjsdCn2ZvXCRwrVNnCC9fL9Re/WnR1tD+si5CvMhO7GSe
4qB1gOqIX8yU5u9SOndIeOlDqrsgstLs5k8q5/k6WXskIZj3MecfEme8wT0YThl6R/SW7A2+08Oi
xhkmsHvL23U9NiQvlEErBqYyP9tAH7qiL88J/XWnenbvoqbAx+64aS1Fx3pvyyMjTaZNic/j98C4
NsrgLS4lw7kSxWGG8rOtQgN8sxbfc78+VmP/02764qVFEjqwLsPhMYnuoRrlC0OVBjJRYSWg/axm
RtLpIE5TKIcNQXAqzgqOaW0KeDtToH8KBFMdELBfsczpYKdnafIUHeeYs2HnEjDvC44CCykMK8nP
HYUGVyxz0Wpk39dzEtz7tJm2xtyakdbhh49xjSp0Op8dir/3RLfGbdkMx85uxGXWibsJOYsNOfJb
QS0CQoOyIik40yyNeQsXi+eg3x6qhF2MLgza3Djo3rywOPRNyFGHfDnvcfz8UMalF+UhSCGn41Pe
tzYKTVrHN6jHR3MGsVsyS5+mkpS51/b4nezyIZ1K4zjTOp+4nMuN/Fk3fo3fhm7vkMhgmpOfsBOr
PFTsKVlBzf1paR2OysYtb3qxdU268oS1tKehpjQ1IOK1o0waZjnntm72KKYOjKfK0pJRIQWI6jeP
VWs8VFrSqO0V/UOYJFQftGl5U3wuUzFbZ7ei5q+bY4oQ8MKlBdQQh2730s2uRdzy9kyDfZB1yd2q
NvPt140/mDhN+isKuhls+8Sz4yHTjIomBedNkj8KG9F3caZdaeTThTfT5xKiqThpW/PYFuMNVb7b
yk5632KP5UQq7W9NzYwSK8xHU8FmaMqsX8BS6qfMp8+76ZwfAUILsJmefxL5jn3dVeLVnI7D9Dm0
g/PSCXN4CvLhpe7xT3EeplpbJOWrW6afjedNn02DvufqtTwaPyxE3ZOdLfo6GZ449fZc3ALbOSzh
3P7gMQh5hiqGfQF08zwKYLjhqP2HtMBTEicNKMZp3CVWV54MVulxZr/0WficVgsXkcnpXMMt3hKQ
1lgWK/EwSJ4fcT64j1O7gL2liKBBynvs1hdtViVpWTk/ObOy0QdM5/uCaxzq7is5uXA941Krocon
3Yr5CMv0b9UW3TbI/c7j0I+hyNHzkwqt5AHIXMW64bmOOfki3fgXF51zB1yJggFBRaZtUs1pJCPd
2nnvnrpeZoQAyLYtLXO/xEubM9Tig4Ml4wwc6mxlkONNig/LtR5JJxsHYptpZEtMbtzuP3xrcZnI
m+GUNSrZDZks9sACPBJUkGMphXe+FdCzW67vLJjqFyccxbHjHL0BcnZdzMl8VDO3H5rs8awuivxj
VjSQRldjixOMrFaX+FLJli3Lkl0JNBYPtnVNJMvtZhAVBpLwPlBI/aioEz4XE1cdiaH+EnixeZuc
un+w+/Jkds034RrIzyRzToGUDDSDu7V9Ji4rTMT3WYfPiP3DeQrSnUNEYKObJP6GR/jVUQElhEVX
XDqaPO92zwe+ESHIJkAULN3i/AZBG/HPJqA7p3Z1ZUfLGaudjhVwyWjMB/vezF+hYHfXjaV3nb2k
fxhN82Zxz9j1UGT35foUMUqkWy/JcN7hbVIssNxyadAFx+E5MRrzvoJEvQNhq/J3gTy19Wazf+qn
p2Yoy2tJuICDZ2G9Y0wkwG3JgSzYot44L07qFrdO8EPkQ8P2h4eihfzDdAjNUdO9imY5/qznHOui
1zpnKMUfnAjMiy15JoSZ2FM7+eArKowH/OS8K9ycinJKn9RMF13ArOdYKQrJ+hKwoKJyY7znPL+f
iEHcLZFtaPtzz04OZzzPrewyQereDh15o95VlIYmiquWl2TgvG0sSh3LcTxMU2GdutDNn0Fv7Dyz
2/vcF7eVmKhgRcA4ai9RSDLVWRnEAttQJK8yQ3ZNKnhavOuwnoYOAdop6o+SOkeWqn52r+rRpmDW
GV/ZbWPTu6PseU7xaFcY7qrh3AZ++1qt7FbyhijsR4PYELXW5veYhebfRnQ8An33yRtR+qbe5Luu
tetshe6FYhgKhljvNS1Ru2asHqjcy5ifOKI3RWveTLT+TVKM3wYMyvxc6+wt7ZB3uoC8mIIX6Vha
cKK1ti5D6ARv6tYWJb2huDLZQ0FDtnJKLmXl/QwSrzmk3vTNNpJHmWK4HYt6PtB5zqEt5q+RTnl3
dRBc2NM3bIIhM7tdGR/rkuIfGqmnuyJdosgdvHsS4bMosrtF2pBFie1t+EyS8ohPpP8ir7e9PyM5
BS/eFw3a1NdL7lr+g5M4dP4DEEx2Bvug99Lp5MUrueCtojbfBwneHHRqcBEKe98Il+lQGlN1a7Mc
77brjt9TLm7E3uIVM1V+QD7kSLUAkm37xKIhP2x/aVZEOrPMa5pTfdAGoXu2xbKCAz38nT2relGJ
3wFWoe9Q1+CrarfbQp+TeCrU/EzpL0SOIf6ckYOeszhforbGqBB+6VU1HtO6TQW7G+QrT/bVNdB/
fd+Y550QODsplbG2NNyNh25YUwdZLr67iwJOZ0/i3MeT+N5Z5r9+67U872iL09TzTuPRbLCFl/Vc
nbTShAWq5EOPIvtets9hGzavkx0nz0ooPBd5fg8VaA+KDw5tGr+g6uhrL8IUe17o34s6Tl+tr13E
OLfnKa63IbnPlxS+JPX/PnJKoV+KBqWNkNlFlpgwOOaIi/KJRCWh7N6XmBUW4YL2TDZzOkiJ5hDi
ZqNYYAyjYuQI7WLCrld7+eLK+QCvJyBfUtYPriYHWQs2uRqr+X6iWBCCNw/Vzu2bB7up/iI1BIeO
CuVDaCsBu0DykWDY2MwVC/5Y08GPqulszWFeojHkLMtsrW8eA/+2bdTEfAdjPLSc4XFaOPK2cG5e
ASC9DmMwPvMP+6ulBDyFPWQ/Fqk61tjQNnIo4iu272HPVpMFKxzCxwJHcVBsB3i8lylh4K368S9v
JwJh0vdcSKOI6qpYH8WWeOKk6zxxrByJ/IBjNtx5P8xNsXfetFsVL11iyBfmt2RjGmV6cFvmI1Vz
xlbLgKecjlu0cv9tFOb4HYstR1y/0ndWO9YDDKDdWPj5jQiHywZSf0hvsG5fL8ZksewhA4l+wddY
kx1pjQcsnS0X3qvyjFvPeo7dczaOxb3tY3GJq5l7msWxxvPFy2J9G0LDfrN+l/34EMxh8poadvJI
o8jb7IUtSEm/Id+Wqsevut4qWK4kYOPwTOVN7mwWdIOo1oyoC8FX1sS1GfWd7L8aDS5mAZ0mF/2w
pXrZfhqd8mcO+hZ7VCve8EmlmOy+DRMnktyzaBMVk7ylff3oO1ATODBgAkqplW2WXF6sxDj3Le88
pSlv3mKNR2fyqVD0px+cLKwTwTFxQbJLjvNsVVE4k5mR5VLvQ3ygCCeFA+HCxlm7t5MYBhjZOdJm
8jVFFd+y7P5ZOjb8rvHJG1Kal+Gz7Zd+/Jza4Vm3VrCbnUbdaKo4T41wKY9LgG935mWEuLFxtbGA
Z6qDg7Kd6Z+By/9fqf//aDQVmDOozfvv/+t//LNQ8P/q1H/5rOvPvv/8/PdS/X/9V//ZaWr9w3N9
gsq2hQ/1n/2k/2o1Dc1/CHp3qCYNyKQHvP7Hf2ODOqT/8z+E9w8voBqQjK1JRSBtqP+nVt/5B9U2
dCnR57TiowjZ/+e/718tlP1/+f2/t1LarPKJLP9bjQKNoFRCWSG9+sIj4Ppfeyl9LYWRKrc+pZZP
E/gs27O1vihHDKfBfB07V54bYbfmdjGJTRgdNq9+/eLXn3y9GJWekI1RC//5xdlI+3/7468/+Ppa
PeKXmUc2hSuzCP2nOX/xCRn1uMN+/f6fvwyEPNllOKCBx96xJMRVgxc6+xbtwF+/+noZKRcqWBfl
moO2eMwDUZ+tvjeQQNdfqrgJl/3XL7uVgljQzYZ6KFp707iGjFgMjGd6cQAfwpCx54S7ZVBw2EKO
6ypkOtej056mOVHskW3Hs2X64LtxJ6vNbNcWix0s2Aj7m6rvNERjeq9JwkRIET+tmYgdxNzv0kK3
GQr/t/EoHPNHpb2UREp+pn7HiApniY+pgbDPSruP2haejjk9KSclXKVVs9Uw3bCSkSTF5VGOiaDA
JTH3o8wPpp1kRxd6YLb62YfBjyi5inecjajZEheUVzDGhJk3TkOyISmziyHG+4xvi9wPHXSHuVuW
yFbfi3RKo8qllR171QZfYWRXzhuM6ZceXWTvxSGWsNLeshyEd1pVd46vxbb3MY05RgutMfxGAok0
32KzZbaCd4h4m7aV2N9QD3eYk696YroED2UcIeXkCCJ9S0Y6hK4lkYSAX+5pYcsbc/lupM9qYNkB
zLVe7ZJO2W86+nTBSU+ojqw+0e8wF6cwfVTANmX01dUmx1f5loOchGoQZNRnjU7kWyQzk2zYlVYJ
PSDguZqnwY11xHxEdSAzYsBiyOzw3JXtkyhkd8cc4U7Sx8yH3qzpy0tM34lwT8tNom1nV1s87lpj
efbDnoVLX++BnRiHrMRkOfjYbiX2p1HMNAzCqiqaFdO4rolq6Ktq/S6exsswvzNkDMc2Q/GGlvAB
p5BkZQAjcf0ELd/6Ety4tucns26JGbngN9NM0aWTOr+TwQMcizRITHzdB4FirbPaPjDOHHpA2tvB
9s7w0Q6yAnhsmOo5NOW8mbu4j1QXtJs60fuqF9GcDhTPF0FxTCaxJ70pz+aURa5Up8VjlJHefM0M
Cn/ie2gXJ5dSvjqYSCZJ9xuC6y/E+3ynl+Y+DNTYWwsIiFVI4rYWtUQaT6lAUivMvRXTmSMMO9v6
Wf9cSzXu9JzRjF/IjeFiLjR6PojDsfZoTgfBYe3nBndg21kXApQv0mSJmxnWBR5F5zh/MnvFvRaV
e+QYdLUG6urR8tksZHh8qVX9xdXBwWlU2d7MPDDaEJyIsmgg9iFLDJQTrmJyjPJ9csfk4pQHYwWY
WhVRd5xExOFYYg1aRbjbLDygaPVgkre1jcXADoo9qU4Wv+ERH+HGaODpeGYZRlxA94aoNxal916t
hHoHdwoLQyoz68bZjgJCz5LCZ6gcdnTeR+HHbWRFGQZR1VUfHj7rbW2lZAhjVAURqZsQ/ufoUiTm
Bd7C2xHXO8d2qK0s+jcU6uroi4l5GKFjoIyDXIl5QfxXe7IinCBvOJN4e5B8pgHyKJUfudm0hzQM
e443c472rWgJU9afTp+SSr6DiXe3VivyIzeQA4o3ghY5+S4lSLv+JU1XHZZJGYfU92BjcQC0jGor
Zuk+jabzpyRn1SRjNGbz0zxlOF9KB91I4v/rw2/xOtb1/grb1dl8XKz6JLnGTLbH0bJyeVPb6Daa
VOZhyomLgHRwQ4y1ClXZLvhdZSY/147mzEm2c5HtYlljC6RpNk6fNUiHA5UIj8OEjN26NABBu0pQ
M/dOKligx7R7Ot4rbA0+BxkY5zlJ2KkGtb0j0MKCdGSXWOOE8mu/2S+qO3kDbm1YfxmdWiq+MONP
NUtaV+GCnFTw6czcXib46Ucd8jlvT6Oeio/Sq0/QCDe4Wqp31/nLfmcAc+1O4K6yUwyHcouHNWhq
+0ysjmp+RshElS9zFecbjAYStDQtEgSwvCeXnri87tcMY3xaLO6b45+W/u5jvIjXUPvTbi6ImxW9
IlhVk77kqp4QtMBXOxYEQ33y/ec8QLil3XsbsPOjGZUTsR0YCk2VyE9lVdN1yX8tLTjMQgzuJcY1
6Nkf09R9CJlD0bGArnSj0PAfUmMT5vWvOVQ/Z83xL6u2ozE/cqwfqSvAkkVC4SLCR1a27Ojrojz5
dvxDNqY6BenIUya1TiBVDq5rM0APbFZo/y6PRqnjgyzTo6LsBOT6Uj0ZrUGGwXWosbLjfeU3/SnV
3rhLB3kOiaFZfCTF7HHgSPM7NZbYl1/BWSeRwQxCIGItahX6MIfzfI7djqSeGx5FXjVcwttiEfKx
TpWJiJG+dOxO0flUjFWqouyv5qahir8k02lHU+tZvdf+lpYX+9S/TU57JEdwa8eWG43WB28p3wIT
O1VLq07pUPngZuQDaWmlTFaycEq7YFfzUEl6/aiL5UV6/RAVXr7KtfHqB+i2mSWc58TK9rmxgAbC
f8R9+iHzoCm6onuVYcue1fQeiCVPfTkfjN58zHKZciiEtiEaPhN9jWnMc7xnAxd16AKVxxoUrePL
GVzlzkuqSw4+2AcjzCfn/cvh2bUwWCWo4ZB55p8v9PKxlckDEhbPLXhiY+UUu6lifJig53QpFOOc
eviKVOQJRgtI2vVFAD3GxZHjHA1uFA34tDpyU1+K8p62LVdeGn5MKz25hQM7Jy4L5oR4J1UGXbAB
2fRirtxlGBw/zAASswImTN8uSZh25TQnQf0TmWI8jw7TF+WsK84ZsDPMwynSoJ6THNNHxrq4C4bN
4jcdSJI/8UqHdq0Y/3hoAbhVAc2Pc31kW/CLe37P7rJ7TOjkihJqGc6egaHNU6RFC8/hmbWSqeXK
qHZ0zmWqt6Od6UPu9vd6tYOvXOthI013Wrbmev/OFYlEac8NeyqAVKjRz+iqDNBfaPBqYhkfZ77Y
KcFUXYhnor1ITJx9eUjA2zZX8na90rDN2mS9i/FjY/DJO3igujOQ3T5Bz2OxzrPAcl9EDteb+/9N
hZC+CdFRrNnnwDRSFydnCoOnUWftQAjHqQl6OS/tYwOqd0j97uysRHG7DJ7rfiDKnH3T6SsiNNGO
EWHt65/jUTTIdYKfOqwgla/Mcgt4ebpSzHMMazVcgXO9MrurlXVerZkoA14qaS/EbM0kHY2zcUP7
h5I+En2MqYNo1tk9abHfmxqqOkbvT1SSgeyvl5468g6dD4Pd66wYCZLijCGD0G5msNrTeGx5MIy0
cQi7O1fxhwPYPV8YlukjTnZ8SOgqeq4GIY8qNV8FqnmEQ5VNPODivox3oyZ2WvgO7HjQvwsuhGiQ
3nuQQFXuAU3tUozMHNShTzemics9qD6qTPaHpSQsZ4z92WeOGthAu0n90U3f6IT4VFACtikJizq3
4OfZ5TnskN+TFnxB8ZJ1Brp/K6bz2AtaZXPvZ0j/6z+zj1RgYDLVKACZapnN+ThZbHiWcLT4h0Mq
rsJ35sA0Cu0c/72HwtAAxLSnz6mIjT0pvThZbcwmxpmZJCaqA/aOlzbArJ4MQp+d9RDhAChLEaW3
ZQCjEkMBxO/G9MkuNZCN6hfXgQRdm8xgtKKQ9Z2LO6vK7uBW054Co+5oEGo5x2WD/X6a2m1bY4qu
wmepPbAv64tKfpd+oImJwtfBX/AqhIX+ay4WekeR0Iv1lbZP5TZAWzusWBcHr1Lkl+0PJopw41bc
bEjDDYNDFUSLBVrSbbJL5vp7x802wleXtnq6ZFn3bVJpeWhGf7oYGD81Vk7klqNPxPLcZ8NPpofX
siOiZLAzAaO6DUd8q1URmSrVZ9AgKL5h22GLA6Y8EszNupIllDvORBFGst9VaZ+NovFPfvOGcWnG
mp4hH68fakfh8OpsVMo5pEh9vQptaXRnPEQslktyn+zSLGy0H35OKCNuK9IaJspRMrLMmAduHZ4R
cluBfcVGlk83GWgaY/gRxQNtqyFmt6MMk101YtniZHXLYpWd9VNFpT7pfb6dL5KXRie0r+ZDiuCz
YOtd1pGPKDEsbrSm1H9NfGFtU3/hhrfGJd3u4tUL2+Z6W5cZf/fYOpth1PkpYX+9afrwtcvoRU2s
tZJovcx1arJGGntKib0ffmZ/pAVGo0m319y2Lp4Q455St0vJ/tlVroVhYpG7fFlc1t2M1L47y02r
rh0LlVPqfFR1iGuoqaZdF/z9Cth+vZAkZQKLXXFXFUG/dD27fqWyv17KdnydGkK+ak3vfn2pw2K7
EenU7r9eqPqQG5LF4/9m78yW20aibPtF6EBixitJcACpWdbgF4Qsy5jnGV9/V0K+Jbe7ojvufe6I
ChQ4yiQBZOY5e68Nx11bJ+neoos7BtLWp6bY+dR2Baaf+s3UF3fjxtiJJwWikbqYCCyKGj6TZRCh
vETIgGiNHqWFB11bt0fxSOiEUg/77jnmYuQHi2r4cZ2bn3vpaIH4r7laMw7RmjDbxgtxjOAjIxVP
RwkNbnjsjy1Gmm5sWFYa9a1bAEhTLWLMltra2bXr+oN87Guz3pclWbYJkQCgY+QpdZkH6IaT+0JY
9n6aS0T78Z1m5AitimB+x1Vgbuce7g7gewbQ0nKvayUMaaOojMwuWQZdrYFBabrOx1rnkExWvowi
hSaFvAw3J2HnIlY/qmMV6K+VBA8i0cA8kDURB7Pj3LEUq6mxOtXnJpCjpIiY7SZ1t/jrRk2G5UgT
itaFlXPZKJnG2sHirxtluat1xTqtw9rX3VrHFJ1zaM5N1VflZumrx6IzXPyNfb2bY+MtAEi0Fxiv
zovNQZUsXHwXjtEj2W+nZUlHyqwDxCd8f4VXTXThZ4vMtmI4hQgCAo3UUndSGV0iiyMnN27XTa6o
P1TgXmZnw0l2xbfa1YlephMUY36f0yQ+lw1Gv0HrqgOdW39iUgpMIzvYZNbh5LEQEgtakqiAjYua
2IRpJE/prIevU3GPzIL+piVnX+EuskX8Zgw0mpAg4BNcgruoaOyHqmJqQGxfFeFyaiUCC40719Uo
+9k1yiHAjOrHFW7H2ljKnYWJ17NSkNUgNobHPtLPph2CvaIfvJu0Mjw32ncUZScndftXfHJk3fNf
lejPLQSfjaEFKkq8uDynEB76IkwBOoMG6R0VF4NhfnR99hjR6T+avTrv0R4eopHlWRCV0z157Cco
Sm+k3ol3QA4+RYHnWcv1+yazAMYkBVY0RH/+6AwbFk/TdRXXP1XXQQ63sLQsOyzwFHaG81i6J4KO
7KtB7UpsSwgnc2d0L3GF3T7Tz9XNlOXGPSsQ6H1lPmIKc3dGxBWxnFGJoMUvdmElyCgIoWaFIfOJ
2SpICxttWqvdtGvqogbrgVlyDAhJD43k3hzfaFym3zVMvZ3aWV5Cg5cA4zfnGXuHe82oGO6azhSP
kUmOdedqJ+RxLJyjYr5Abmv3i+KaB3tu3UtUpsYmaVGkNQDA3TC36b9PflWZYjdU6Yww61cTFcvJ
MpMRhR/qv1F3FC9rg8dymZnFwmhDGmBMVzXWIk/vrGEXOeMPMAXtjVm0z1HpoD4UcsBVVEqoboit
yWEwXQdhhRkliug0P4YqKXw6TbzAJbnIlZf/dLAWcBJ9ty+V5HG9i7nQ7N8CIOupa7GZpWEkwTG4
ybRF3fWyxoTFp/HxaDTEfWMzbrE+Om5Lm2VJt5gUuQwKFWCZEX5LVzTCgNMu1KO9QsCoj7Wz8Get
uWVVP37epa1F10qzvnUTqWyaTTzrulHlnmNB2OpwQuMdZqiPblv8lKf1cZ2R3keLkOOij5groDwi
40JrmVyDlitJumcet260qd3NAYevqg6QkK0IPYtJBcFfJz1By4de9zKcZfsU/MS60ilZ1hA2gY54
Ig1v4kCxhPgpQKIeKqwd+UCC4+p71sIWA9kg4wgpqwRCo9wyF8mxCvnxhgmhlNLB6uDjURTpgY9A
ybGCiOuHcjuJVCdQtRO7hXoBqi3rY5gncZ4N5+w4iaD8B3BiM/boI+4jJGCRoE/Iu+MnDdJHC/Ia
ixeqxzGR3tiBRbqryvomqflbQ20INuZtSNfIG2iKb815DK44WumNoWRg1aPtkMOksdc4eE8d4muJ
ejnQ3j+HToa9niI75SMAJZW81IS3vW7fJgPBeIhwd1mN9oksv/s0TH5R1EoPoDDSCVZMpMKjWOBU
ztXwDcIJjco69GYHsh9tDWXT8BNsGmVOSbEtNM9pUYk0ybcs1j/6GTueigQGjiBBuMTHI8M9pC4G
kQi7457+OI5Q1vltNuwnQgEhWU7EDCDUE/oRaWmClSYhsMEMpo3RT6OPn5NruTMXAKP4su2lRsfZ
pu6mIypsj9EHfcslBZi66xf7R5G6p87NLnk9j7Q0+Pju8myOdPlSr0YldVO7eCAaS5i7qiWtUsWb
SpF3x19mcpMirumwY0MTX879LNIDXKiHSYCMZ/KaYDqjet0S9JrVenWBu0dpU0nETYl2OQfno6pO
jHCRYq9A5VFbGio3nZlW6tZXOEGYYhBco1LTHd36MtEP2KLN+h6PrnnUciSEakYqLU1Z0SrnWXf0
Td0pDxT6H7wapKxSiZehpewrp7HF+KayusawpLb3+RK/hMyK7lu037RoEqrnCKqvkDH6YDsfWAjg
JutmSGVhHD20C8mvRsCIt8gcKgx5iEGvbObEQ9tFV5P8oeuZPDBgp1MZWoDztHe7dpa93T1B4URU
ktvfaP08mUYrvKg3jAP22qvRphRCuGzKxK+6riFx01hQAMcnImE9Z5/aSGhHCARXmBuplinkpPbq
3mmm5x7w5kkR86PjZHthze6u4prFqNZc6sGUMOTxmOJLp5gvqn0vcK0rWPwz07rXNBoC8eAGaFFo
nArryqIU17ZEIWVEE/h5iz4nz4K7NLjqZ6XfLFojPJWuiYpej8wbo9jBrqIQMJqeYtJVVwFnGCGt
npys+J2mf6C9/6lr0bVWkFWL1iNjYvwaRrdRH5Kki/yLqiHtdaYHGwonFLAg3zimNW/52xeR6yhJ
kN6SQ0BEdbPUfFkqF5XAd5Tmu9kYv6b3gi4hyVEFjEPVhKYbPRfJOyvViOJdR2RpytHdZTvV0liy
VbeYG8GWu1StDGU/5W312BocIPbyUEPpZ72k71C1FOc+/l72YM6n0cKVZb0kYgQcI83fLX5xvJLN
Dj2XX0nxWlXOe1S7MSOwKBi6dLELKLOQ6+yYebJrtJcyScjnSfVvRqf9iHWcOPWIvzJayqcip1Qu
+jjdxCI6I8It93DXmCpTTSxm8bhQDm9AyAWcc1VvPAax2xwDe7jkZfqYGijs3WQpdtbA5CeHgxUl
M+n2cfEWiglHgwlVDYf1Fo84mNr63qYwMjLraTt93FtFVm5iBiyD9hCIiKUgs9WxlXtVDbqHyNCe
y9l9LdIKq7eI3EPHJb2NrGstiH+FiQFEZwx1shmBYTgJac4CYU0eMYNKwha/gANk2Uabtmln1GsZ
PQWgZcqpH6kbu3MiPEumSCml2WxGtHgbBjZSmWPlR6u0B5M0l0q0IbbwCqP+JAzPQXu4AT/B/OOd
kx31KPh+o5gsygoai2sI6cQyIA0cBGdanUDqjEi1bqryUKo0K9AUPdkZMausmU8EU+JLME8Ghg8K
eCk69LK5pO6CtDnbM6e5aTXHazJ09ioWNN7mamF1xxeRPtSV/ktrliOdNf799vg62p29wQ/Wn/I6
u4oeIS9yNTxbJuz8AhbexnZ5iyGq6qtAGTetkn1XUyKFlLh7polgbmtdu0koDp6SUjnXABc34Lkd
lEfMQLLuBr4amV0D7OY0L4mu8iozLjeVoUHDyvYNAjAwyIXuTTLDi6CF/ZC57/BE+WaWyroKExTJ
8oRqqREFCjwbKGp2XbEcMCtOEcaJ1qLUWzBebkwN6VU7sQad+5Y1EMHoDrEYY4FhjWU5R2Gx7TP7
O9XNd+QTqNbiajONJ1u46mNc2rSDMps1BJPEUH+P5+6coic8ca0hNzw/ARFD2QV21vlpH8Co4I4B
bbBRElkyIiU8HxHAqupNpiVvdNjqPTHlkEFsrmWGkjxgayS3wU7vEQRnG3WiYVdwSkMjngsvq8Ci
pkUKsb2dHg279PO8SfZOjZxriuhARpWKmq5rpPmHi6oN9BarbdwBEaZv5IeNvSfTrtkYM/NKspZ3
9ZQfmf2+1Bm8sUzDk1YP4grz6h5l1JvxnpiZlDoNr3B14k1jlsbJhLq3jLblIUmwNlHRlp6JW4Eg
ivYX1xh7iwMVxto0nLtQ2n64ZhyAFbZcDXrPyUFlU6JCkjt5ydhQ7XGu6eVaeyFLh+VglBmUt4GA
x0DOcb82tpwGJ1ryX+77egpxSlCJWI6F27posWGQJuQXHWJpGqbsxmqJooAqQo1hDtfcnOc8xMhW
+noGKOyP5zcB6AIQxt+q9eXrc/7Y/Xw7+Z6YLC0mp5weQr6Fo/c3YhELXTz5B+Vmfe3Xzc9/xNff
++Ot/3r659+bAd15oVi4VAcJ9Hj5V0ZZzQnlm8OcQNmw/mlhReKIULsHu6F9U6HFHGy46HsstO8U
xQDKdlV6APtYHgtm116VWO/WnB6H4ZmUGEZDHT/sHJXYmho/q4vXZBnn7xG01CKy8RRrvXlUtIWK
lVyVoF1kNvT3Ltr11q8dFjhd338PZL2Q+dPvTeJYKELW26gOXOGtu5GGYgm5Is9qVTvxZSBQMBin
MiepgDv/eHx9P7ugYv35LoRct3+8v6Ul//ed1le6KAE3kVUyc2YM/rxLvuPXP+vzvb5u/9tz/u0+
Q+mck90eallANzEv+iOlRgxEM6xoeTOSxyly0N+Prnvrfeuj6811s77B181/e+2/vRW0EDguOr9F
I5sjNNqoK9E3CPm0HODy9r/eqVcNa46vx0v5ovjrRevt9WELrGLYO6dRtg4a8DqEF8vdoLQJJl93
14fWjQmfHgLd6evlf/2J9aYOAe4zd+B/VWj/gwpN08g6+O9UaNcfP5q3Nn37U4T2+0W/RWiuidLM
MAxCjEyL1ql8v98iNKEa/6Fi8bN0+7cK7R8RmqHLaG1sdRaB14S56IRdtMwT0aeRFPeXyOy/E51B
ev1LdKY6BuGHKOJcW9UtGRiDKO2PUKVM7xVaINFwKQajm5jk1UGDbJwuURAH+R8Kr//P+8KEd3Gd
mEr3l1rs3966MSIF+jcYLWNH+yLZr08qa0tW8uS/ZzBYnKPzhDGanxqcE0E2lucMIRLzM0AADuMv
xd7HaHziaqudCoZLb9B5OU3311zR6G+hI2Js7X202s84+mwb3CqxmcYbtZXCw3WOVpzVrdUDAYAC
suALOCAXfwwcpFx9AoaPqNFO0b91JJwgNetvzYplYVM64XZsytkPioHF1PAEn/KUMcvDytEIbNyJ
6VejfdL0hko7sWebqkSQ0wQKDSh4p2H+ZFMTG8eaZj+ls11PK25t7pgYeLapprzm2MZkfUycemRs
SL5/CjzlOd7Ggr+D1ElL98aksNoPyytXoWuaYrnZBI7d36hlQCk9Xpi2LkjF5qTYJqI1d5BNExAx
ScqEsKuKJy0BBmeZ/clQhl9I34xdOBYPMIQHpH1uvwvSLN+b3SZyWEpUevYU8kPRp0PPB6K01EeH
wg6cYHEEjFmZCs77sbgmkIPy/0SHB2wVaQI/A9bb+8GB02PAygVYGl5s03mioAfiyHJqb2geC8v6
2YWuuiX7ubuaY7hQY5ndNqSYHKixLXkxeo3uPg+JeFis0twbRnVo7fxuqZxXDF4tirh02RYhEJGm
H1DeNBg6lKE9Taly5ST6Sa8pWuiu/j7EUPzGieMgFsZ32qf0lkfo/5n1xMWz3JeFypJbxXOIwg1m
ATTlhHQexUbxRLpL0MgQRqKdE2Ohv1lhi57RNyThhkKmB/7rbbAEH77CRhAQkttUXbAT6ns5DAUM
qDeMJhAfWUnsYovqd5PWF2eQ5mNOyI2Qmps+S/n1yuqmyl10ck6icEhHtUf75GaZCovRuz/bZGpy
fOinXnYz0caURCGyECzt6thrFWXnYQBLlSknK9e9tgaMXNcUfxbzHlS1swmjcqtlEfwUc+YUmBqf
fJ18a9kjudF9iaCbEAlkKWriqSy983CBJYIBUVgJdgyji3aitn9g9PwRocIojZpinYHypcs+VPji
28g89UVleZY5V8QjvBX0DKE8xXjztPnijuapnRfg5FNAXfbOGFikK0mJuCZz7gRsPozR31PEmKqY
fizZ8BpNdXM0U0bjCuO6U8Fyb9FfK7r+zakCc9uP/FYKDmwvwfLu/oDT9yCvryhGDJcfDVTVUFy5
9Yipv7e2TqDBMhsN9VCQCnDuWItaaX7P5dFb3DBhCR+WxPqwmrAsonhpam9Gz+j1R62oHhusFPRp
EctJccDnxsYxj3gzzud+l6B4TxrrLu3oPyasubegi2SLDye1pcEMVOJbOx0OiC60jcC6v8Ruv21C
w59Kzgk7mdJdU+COL/qrRE8fu7x/Tzi7DAVg18AvJu6VEgwR8qkc+fO5VjzSmJ5NKcFZOlIf6YdK
DU12znKcP7EfIhBF1zICF0rG+cKc88Bn+bmEg3Gl59P1hKVlC1Lq2Nf0wbvpts5CFslhax9tOWO1
02+zUiHKtEk7jl3zKrSdH3atjpfGPE5OinYtaO1NYjn3ZcxaMsxogY01mpR+iTemfgN4y9kADF28
MHVmTzFh/xpLO9/Fw4jVnZ6a2u0qlZ4p88tXwx18Eohzaj0zVbkceWI3m9vIqKgJOcG+pdy6EctH
JcWIxE4c2smmKmAY36tg2rZgI6T1vNF3lQF7okJPto1y85Z1fy8gi8WNCLbaiL+pTc38Wm/ie2H1
23p2dNCkDWkGi/KjN5x4s1QslzTI9syW43inDX3MNNe9xXUXDEroZ+XSUAgFBk+TYSMUGd0FN2M7
9FTiInWv4SvZ6T0NvDkJ9vLUmljtXyibzdCifmq5egpojDeLFsFWKAZOOuWjHocXLkjci9YGccKl
jMqfGFxuGAwu0EnphUdcdCMju3PVrPPC8uIm4Dea8VesSShu3nxEFhLCjqKlrXW/5mDu/RbZVdK1
1XGg11eCB9l3VvcrmbppqwA87RzbIBazeimwTac2XtlOiVkBU6nl2gZQUwmcXws9cdYp5mYkXObU
dsMxYSGRK1D8hWvy7WYmOjTFukaQn2/pA5XA58SPcdKQL9DeoUd7igboYkOA4iJsN2hYnkRnCL9A
ZHzo0EiQtjbfOgFKBJVePUGTnDtJvTEXC1NWkC8bq4KhQxm+YynQOhUnMgHqKZ6bsptsKP0fbkyT
Lq2xMmIN2KqLcXZTzuXCmV4JJVbhbOhvAckwRs97h3b/q3Jx4ZEwdCk7a7ksbXw3508O9QufAYg0
W4xgoMk8UIS/zAy6hVR2V4MmJZBAtDrTvuctDzUsji36tuQ2Rse5AVF4ScdauQx9BAoOBXSdR+7R
SCdSnECopzOWxrqez053P1bMMlC00tTC1Ih6OKOSzVK+7k3YJeVw3ROnThkL7c7geq5BfvhoVS85
Afdk6ha/3EFs21ElF4wpHQAaiH3YpY8DPa9dmw/jecYnrzZ2vTGaoWF20TioI/Nd2ops59Qt0mIu
bGEen+MQ9Uqcos00Y0/jH7zV0+GWeSSBCfDuIK3LSB8ux14bj0dQYG8ECyPUhae9H/TxI/QVYKDH
ljYANhvlVUvA9Uyt3ePdo3jRZUbFYO9SXRZwemuMNVBN6h9EPDDFc7pjoFjpRVFzYiydG9KX6CHo
ubvrEd7blgJdKWclZrjLYQ7z7qhP+WGmybhtZbGJEF5p1Kx26pwQ6qxHjN9EPJJQVn9AJIxkQBeE
mNg2KTejJAR4El3Xsp8y1DXNDh17LzFH5VUXVRshCmhYlsoBNJHJMej5hz3r6WWC/pZ0R3WMf8IP
2NSLRhQ9df2TjVSKao7bASsM5stoN/reMZElmYrGaaSgSa7pG4wLI2sV2l4CJ4s2BvOUEQBKgXBu
r6roYpGVZruOiOTSnNQ7pdVRKtURjRtLNEh0o/uialICVSptT8IOU1mrv+IYYA6SnepFpcsSBhye
xfCTJs3PJVF/wFJ8CKIpA8E2MWWmYlCTd+WtGoaG0J0NxrzIM835m4Li72gV+XTVBPqju4wkPNBa
2VaU1YPhJ6RF5B0R/YR+oQxJr3bTwLNmDBth05XnQu/ftS40b1ybPFRX7w5WpTzmuVPdmckW+t7J
qQVG36KBaOU6V8iGyl0iGMgh+Q873SkwuujoS1p72luJSv2otRv6ZLFyzuZlG2FdpGurjgcTziYX
AZS6zcKcPlyU4VGZzJsSXEyaRdCPdKM8qhkJDIU0rUPJj6KkkPjq+DopLWO7lJpJ7ygSiBBJ0VAr
wclb1v02jZjZ6BZmzqSoIHpYcYXiAKfbkNYfYCzrc5tIbJjcQ2R3o5uqOGnKxLTRZuU94XFmtgBF
NizHZ2XOlcOY4ms2e/M6sjmxzbg7zsncn0aGTcwymdSHD4rHJP16ylP9ZDty2m67yoaVY3XUykiV
0SlXM83hXUIpfk81CrfLHBwZKC5Na3fnLJhjSXW+m5MhOE5pYG9G1UYNAhwqxWzid4N9nw1VsXNj
ogwCKjhPuaPfJsLYTqgVvVQLodck2C+w1Ayzqp/7akqu6sC5IsBu6EV5actFvZ2oSupiji69br12
+CMAiwfBMZ3KRwmAO+dV/WBiHVzUwqaldt+qznK7qEvs1UhJgGhKFJ5bEoOpYRpN1MDejw5aqd5S
SKOiDB6wsgDfRSpMpopniMIDM7dNM+Tj9Uj356YYL2GAy58E3npbSk3RKizCSzv46+av+5w0e49D
ZhwB/XB82ShisSgQebpRmpRCi7yXWFjQVVzPKsl0sybgLGpWUFf/uj0QpXuyNLl+0Oi4wHKrvaII
fyUgBzhopYhr3ZR5OJPvMWjnsNbf4k7vt9ZaSVulBK6bS7+ArNd93kYrFVY6Rh9ZzQKHCLvEYKw9
xiYAd1nXWh9YN7FOxswQ9sfemKLhzIXcPJpJurUn4vW2a58+N0B50cSib0+mh+P1AoGDLF8aspr5
tRllKXa9OcOnqQ2z2fctGRi9LOn+1ftXubCzAMFx/Y8c4PMPNDKFYUB4tWre1ndDQkGVdN39upNU
qmOpqdgLZBCAyrwANGMfoGyXu6jvllMo6EJlnA3RWjugl/d7N5CeszqNpz0UKkwGGMlYeCiL17WT
dUD1tU9bq/MJIcv5upB5IvwUKv0pxGhFobLeqEPyBsrA7Dd2H6FklzXVdaPIj2NdUqB/mpcuzBip
T+7RDVNFlRXxdW/KMW9jgdnojNr+qklc9cXrXrXqkI3JfiGI3fD0TK18S4q2gHEv5XHGVIRXVj1+
SWjTAn73p6R21TEyP1mOhJNtJ+jKn5qQdc9o0v5o2v2nYKRdvX1ykzUd8jZtekWUIOuru67LI3/V
360H37oX4//lAJ2KGZt/luJD4iOHzHXoE/+jc3FdwrMTG3NdLD/xqlDuQVRWxzHPDhFC50OYUt5c
N6YUilSyhjm2gT8CHDisdy3oH+DkI5ZJi28mcUEc+EWB5kSqR4TcW28WRgXeSO9/Im7taNh1d/Va
7E/kkYk1hl7B5668PUf0P1M3x1wmszA+AzK+0i3WO9ebi0J/xSTQrLigypRsS6nSXvoLizhgV/LA
UVgyeFGQv0Rr6XXVWK8faP0s031fitSHvoMAZi4iRIBfsplEK4oDZBm/rhdUyIrd+kijwOQ5BsKw
QLs3jVHAGZpR9SUlQj8gQZ2fcqKgo0pAWMtjfd1wTv/em62O4/rr9vqwut7pDunouTNr5H9eR0C1
CqRG3u56DZfQX++2tHqOwO9jqiZq0bXBcfe5ayCw4CqOE3+9E8hxsMlx72z/eCaGhtqf5GbdW584
TIzDVG/ADqscElrS0x20pPKJWypONhBQ8uTQm5e672z609xqUkpttP2Rr45LhaRDKWKY9dDKdKaz
n68w5d5fNy2aVa7FVWV01v7bP2+v6yTzpAaBLet3u36tyLaxtMqvet2M/+z921MicugledDemfJc
pMzEYViKALQ7rLOjTcGTZbaR35QRF89J1KiaVgfsaoa1MSnQcZYXmnrWaNAlFm7yWwKFhpMjtVfo
hvkRXXl4OesuZVwakpJy3JV3yvpr9vJH+2MXjUeOUIyVdBwNBxodXCQ/G0olwUXHlAY4ENnaB8js
eJWiPjP0Vf7XP3+9SQYj6mf5wLqhBUzMR697mvQ7rD66YTU9fN0mURSAYK8cPj+O/EzrXsH1cxq0
+EiZuNlpCLk+P/D6IMJa4IrUoHbEkLLCm6n9SX0vDY+ILBS5O0l1OTVtiGTy4pvLBJZE7q03pzWW
JZfOkS57i0YBEXh1kMiNzqjPtUnujkK5JnHu74NQHpMW4VM0WvjhTOpvezEat38c3+tuF1MKRRTs
INfkeZUepYdMiPMfz1uPbLUT18JUsFx+nSbrc77+Ri2wVxMIEW3X++Io5HzC0hWT0ef8/geuL2kt
csq2E2FXMDjHZZcQNsoETvYIY3mSR3Lvr5vrAzDv7f/lAnwU/Gjz/9CREXRD1P+uI3Pmbfr3dP6z
I/P7RV9YAAz8ArambZmWpAz87sc47n+YtmZTz9ChShmm/gcUwP0PYcBeVOnKWJYmVJoqv/sx8AIM
10GGRE+FQp3kBfw/9Gd0GTj/n5EAqoBKAMueyqTQND7sn90Z3UK8xvgZ+iN9+3W6kNYVy15rou9X
EQLthr5JV9/HgvyYV/CsF6eIjup0FyuZnyjjdCq6hoSAhnKTagfwrqHfe7AJKZyMTcQqFwJ3V0m9
BBXsKE0eUoX8g3HKpbgJw3agUuh0Y6A99fjRaPtY9AsNsH9QDb9RCP8JfWCo//Vz8k2hhFI1SwOz
oP2V5j615mymtN9OQUPPE94pTHdktp8iAzljYTynfiXluGtnOJRTl1CKde0a2nKKgbEQ6lMR6CSf
qWDLpXx8kULyBEV5hLK8kRJzZj3frA7ROV6dhwIVuiE16esmkxJ1S4rVA5fkEYTVMi0uVnKkGxVY
Xylwz1etO8rc8axkJdxFhPCxlMTPUhyvBsjkXSmYJxvrLdVxuTTpzBJZbR6dz5Uly0u3w7Eim0jS
Y7Zu2m5UwVZieVmUu6+7XbtBi5qHBfVrfde6cm4Ya4u8aC5+FBOVEwhX/xwq1vGCXF4GjSC4I2BI
7APUPlSYwbfvy0B/hchrax+DNBvMRojrRNoRSJZ+KdXY9ZJI6/yo5zsrpGEhlNaFSpoYCtwM8epr
mKTFQZdmhxCG2LuQBgiGuCydUrnQcvZxnt1buNT8SjomDEsn4TWV1055c+lwpn5t1vsUBuXWmO1j
leNzjvX2dpLPajn8WgqDR03aOBKEtZsyw+KdajO6FcGTcYwyFqUUboEMGUirB2whcm9eFuG3z8yp
6HaxPN5aJhJXGZTDOIJ+eKFUSpUAtrA7D37L6bAbpSHFkWoSQ5pUAlZgmrStqHLNsI5vM54WFQc6
0WvaPpd2F1caXzTpg1k31WqLkXGGg7TK9NI0k+Ke0eVd6yaU1ppBmmxcU79bVt8NNDLFXzeV80tI
c04mbTohJWtp2ynHiyVtPLU09EBfMH1C0JudIe0+Kb4fdGKkp7i9N9T6uUFilrGI21p4hRzrVZXW
oUmaiJBXtr6iMkwT1kFepq48lQrDVDVayanDh5SvjiS0V6a0KDV4BFaRizQvlQOYfiKKnpiZ5ftA
atxblhKdND210v5EYiD5Am78iChR32bSJDXd9jmY8QbvVCZNVDXeARo1zlFzobJxbhxtabkikAn3
lSqNWLG0ZKXSnKV0uLSkXYtZvb5Vmhl7dPC9N3DjLYGDnsockETLpRFNVOarKot2Ie1g5cRUS6ID
KhczUCRNY1b5zOvtEz+Xhl9iShBRIaeNpNmMZcChk/azRBrR8iESqI5rzGnUI6RZjbw36G3tOZU2
Nq3qAMB1b1iMFX/qj6CEsE/jfCukBa6XZrgIV1wo7XEm/QVpl1NGqtXSQFdJKx1NKfTHuOuIjcK4
iN3OwnenSwOexrTRlpa8IERwH8mJVMhXxFHsHrTVwydw8xWdle9pgyG2C99Lafir5SZz77lwzKfU
XKqtK+2BrFgbnwGzPhp4B+mh1AekcXdUW6lnSIOhIa2GefFIOHO9aSMTYN5qR5TGRNSh5tYUg7LX
cS1SZ5x9wqL1kxt+i0gW9ae0OFtd+stdLY+F30sLZIoXElYI5CpcSw4uSRanWBMy9yWyKWIK6MQq
jkokLOUpoiu5SLOlI22XswypdKQVU8OT2UlzZs9q3Y+kYTPBuTlSKnVwchY4OhdJ9uj6+rrs6evS
8PmY7QcDD2jQcfHFP7Ie5jMu0UzaRS18o4U0kNK0WvxwNZVKeyntKw5hHKcE2/Gv1AYPK0jH8dAj
7l8NqtKqStiKpmFdDVvtKYiV5sh14t7Wn1pB4hHEVUzLJXIeDoj7gVhFTbPNM1Xfess/xqsKNWJJ
vlZ1CvKW+mMSperOpa7EqoCan6B6Z+RC7JICqTupyxM/DjwA8xhXNRnDJs4ERbdwhy7atpm1Y203
HdB4Dq9Cv88mY9oVlnqVR/qrcXDR/+7J7PiwQL4aIFh2YZtYu2aqT64ozCvLlGo7KB1t11c7uL+o
LHmFPnf2tYA15OlxBkEiXRayzxvS2VVo+Bp6bmK/EZ6mWn1QZzqnSbmP0YbfLWHTb1jdBTvXHG4q
OyRUiyBULXX3CWQ/Uy70KRMAO9WKI+risatmOkIY/oUb3MC4TUlHqJ810j2gSkDVlRCQJmb6Eg3N
D7uJuq0ewokg4b3yciXpvDgbllOqWMckrI6RPs6eQ4WAllMvjuSlXk0NHVmMvs3OrHetPtgoklsy
5xSX69GSHajvopxz4c5mdHoxowKLWHL+GbPyzcb6slkKSl4WENjMTazrMtd8rVq2jpJhYH0PgpD/
VwSjtRBnTIvni64im2iI5yNCV2wbwHEAbrRbG5Rvb0MYH5HwxSozs/EeihGIWNwfW1Jib0dLqx+s
Krsy7B7UKQrTxjEaNAwIxrmUEdRS3kyalX8rwOVq6TPgKemKpL0bayawi6Yhg2ymVZf60TKomyIN
r5aK7C1bwAOZ+jtVbUCo9BVJuMN3szOfYsAODCgpuAwo3R4oGmXHCojCPw2TMmw2bdyDtSdUmTzE
RPdYRPX7ml6VocLlruc2vdTM2MhtvTGj+6DrxpsxdF4ReTa7dskJa6Z9ULIic+2XzK3Q6JNpD49R
Nw6aLHfZjv2SaG7oBWCRN1FuiVtW99ptHtFtLoOXKM6dQ1WNj/WIzBuZ9q9M+mHnuL2kjgoOmRkZ
cxooNSXOjAy23661C+uUwDzctb+UtDPOeOnovwSHzjHFKWQBXBR5vZHJqm9li9Vj7Ejsia3EPU6l
oGmVBvUhzFoY1CS5bshu8hsYxhcsPwwhj4aWa0caihcx1fB7+WIAyrvbpT05ozgKmBvbFlPD91m9
wuUyPzkllj8IJF7XK2D3Wo5TcyFjorLPNl4fAAY/ZUsyp9n/YpiEaFdUkbErX3XkVeG3gFq0xE7p
OynZJK4dWW82wINqYy8hRVLDL3BzbRCEELpYzpfKDlKCa0hY6Knr5iYbpWryK1whdde/lEgvHGC6
EsfCavQnP/oDGL271MTtj8vm1lAI3cvyYv9/2Duz3caVsLu+Sl6APzgUWcVbzbJkyZbnviHcbZvz
PBTJp8+i/wQJEiBB7nMjHJzT7WNJZPEb9l67tRNzPfgiZ5PzAkaHOi9MDllmMbwt6OP96e88wO63
0mhfuM6uZjvqheJRzvZ1LiR614JFWJoyuEhH/xoGxaGcne3Qj6j1AxKRlziDNRM4xlFbpq/e44xU
edMX9r2h9L3y0gYXGkvHjjg0O+j/jGQS2lH6PmXVypDJp9fhLouEcxyMbgd9nLQJD+oPENYHqwxg
p+jQ3WSqh6Nbmf0+MI5FH9SrMoZtZDQRSoWsTzd2U75109dEHsoqLLzLVPuszArGDElfv9j2+Doy
rYUq/gQ2wGZFOvztPEPu5Jw3B398hTq/l6NQBwc0SowNAJsYaIqSK7vBlsQdvHguVjYge6cdW6bC
9bzSwiVcLAIkgsJ8R6YVKA1rNDdj212GKjyEfMtM0Ak9Tud2E9Y+QFToUS7mVPaor3VdXaQjtkFo
o81gK78VQ3wWWJfhZdvFySJth0i677L/1K39wvNm7/i5t0G09VPZYLvnkes11kjvIUCCBzF+ZJ/p
XZgXrFzxGxmef+9jWDXSx5ky+9ZSjpVOs+C35ptlx7ekyYOVZ0JJitx/c4Ejucs3cUAZNNge1yEL
F7e6LdszIzNf8mDJFVXF0fwFWlbJW41xq/QIIPFCNR+LZEhJimkWBjRrBXO2VzV8oSjku7XmE8/9
6jFIGcoc6zBdONvOX7zRt8ZzzH2eOXRybnwfwHTfYQZ7sDsBMV/XnMNYGzhSlhkvMh+c4GOCo3D2
fJauWMBWc52O+xoDL+ZwlDGBlZCciIOoi+KjndborLIa96Zii+IseVVxOGy9AeOfTYrremTfswoV
Vo+sJAFVgwS2HnRKPd7wnt0Gf64o5MVvcJagPTuxff2a62EdhEtX5Q5E15OvEnhxtJetTzwBLfcI
hcuZsaeAq3+XZXgdiesJgM/WOUVME/Gmx1zsTEw9m45dxdbP/D/Cqez7NlzPswb4AkNvk2XXYqxf
7Zyc18ElB4pIVE5yNgk8Mb974zA5RFgRMOHvEXytigq3rG8iRil844aJpsHlN6m94Tf5bsZEt24a
8ZwiPFhZnIUeSVptwDKchAFCSVp/hZ+kh8nkXUsD3c+YURP3bXNRfQacenEn2LH9GRbDuHUs+0rW
L2VbyuTNcF/IY7o3G/UPDPOjTCq59ghT3YrMJtQl/ZdYLN6H2P1wBUopvHMEKZZMmy1ID0S6pWaD
k2AuDn1WYHjFW1DhRcyEV+7ozVYGZtALh+McUjmGMDkVpKusgHFnkP1kjD/9FH/oGN1YaFuvfsMM
ZGJqHOl/VZdVR3T5viPiPbIzXNysubZdwsY60EtRgoCXYWL2D7Lw2c/9fyWxbE5Pi1iSYA6B+dhr
uMc+Kzs+Jv+6EHFlnxyt8kdn7fRsGNQcpm1t4vYIbIyKO/ca0ErlP2LECYXzpgfDMx0mAISY4Ula
sR2udxaRyd44uyvF+T4ButlUwayRLsasO5GfEm0CWt2OE1xJqBnxHbNac51xrVKIIjJH/eK4OE/T
Od13HfFKwzjWDDQaptDhS+HEak24w7ZN01tVVN9IXL9tehGRN/bW3Ak5/RlGcgXaRHLT6z9kqj3F
KFcHAz46FlUufISITrnEVnh/JBU80kgeYaPERRAY7yD0D62gcchksRZN/cQPpmxKOMBalb6TPAt3
qGV/PjYjhCKKvA7u067rRu9Udh9xposju9I7a0IZwW2M55ezygzZ30i5BbRAbrUdXnp6uXWiqx7R
K07RaObpn3ggWJxoXdbkOAFuReRJc+llC2gO+SpsM4b/fjWsbI99TDn2yLjm6pm9VbLzQBtF4K+h
1fbUgMFMEsN8ITnRj/1VP2K4iooK8aX7wQSRyxVcXjehe8P0DPRhPkZm9E6gMM9XAymygqTEjDir
sLS2EH+pGLgdKAt6lC6Ip6pccvsvH2Ra2W/qPFQzH4b0SFTK6MDtoIXvhfDUbUeOAMdbGb79h1zj
jFocAhp0IwwgMMurzP/JovSpivEGZ98Gs4B6XEQAjh0gA3MfXNMnV3XoFAkFs7daZGXU9q9JKffK
DV58B7nZ6KvngiJy7TQBho0yADvDgwy60NqlLUL4ll3rWX2hTWSjffMHH943JI6ppNzQBf61BH8H
ETYBAVPoTcSirkAJY8Mvahk88nD8F1sxyHKbCEAha/YKqU0vD/g4HEfgBh6fW6BNbrZSrYM2CNZ6
EhNzN+KEzIrUp7H23N3cO/FOJI7EeRmF+6D1tygByQj0qr++zRs2ovgGBxQE1dDmW79KTqCKiIpF
jbWqbR5IySvW8ddswD484vOttPFPa5jPhErGEZCESh7KbiBTUKzT6Z4zZOhx+eI7W5lx/jyF18oT
UEdJigkGnz+mD/CKL80IDs7QuwC55x8kw86wA5etfygtIqO+uQkrN+WO8zqoZ2cdkG1V4+zftIZD
H3Jq9LzDUYxBxs9eMMTftSROrxQPSp56QA7YHK2a0EH6wyE6B5x0MZ1AxvJ7rRZ3sw5+qKuGS+FP
t7oLwkOWBuldjpKqNpq7vmkPrV+ebUE1n5XDCAV7fnHq8Slo42unBKmPXvRd4RP2iF4hw8a9uVn9
KiLxmBCZ4PavpSuuLbrnHlXxSE0hsY8JmT51DnfLQNUf5fYtbzZoS9DS5dDag1CefGIysIXmBSR2
Ows+Arobo0dH5owntzDWcdR9WyRcbrRZcNLmx77scZl3V3O515zyu26KNxTLHV5xOq4BD1VpWKvE
AlZCV/7Q9S2CMb97bgr7JbCeDE+AGC+Nn7ab7lWIQjM28K5y9YybLEecGDbjv3SuABTJcI2Bk3xN
43M0zA7psUE6Uk5ijqvWmsyhVd+G77VHnk4fS5ro3lwR0vbQotZKvB97IB69xEdfWeFn5PgPEO3I
1a2u6Dl+DCMncIT3bOjuxYPBlvcc5AogjSUtopr4phDxClbKGZvEQt2jHLHGSJMWRLKXGI8Zn+Kl
Mu/HMLaPDpbylDJ1TXZvsGOnDQbGHIGYGqQwV7HejeSnU33d0YFkI5LAaR427RQzQkzUfDdRSSL3
XbnWBOS6g3CB7Bgei/8U0ys4tclTOnk1Ams+ECrDqny2aDqILfCQKh/HBlh2RU5cyMb5GhbVepC5
twrgXbodGhsVT+uREGeZUTKrNOQuzbEfBH2HiH22PsrJTDEIk5mYVsUdQeDRISbecjOa0Fc8RM+U
2IwwZ/0vR125Gvp0q0qiuCtNb+6RrM6IIKF6NenpLlrUr+nOqmDJkkNl78xYvCqXisYYAEyOVXZB
w1/ANJ3/ZtVI8juXEdbzQqwsWomdGip4ubUAVpu+tUkDS6+91UHm4GmOsqfRvOMgIqEV4+zv9OlQ
l+WfsstffELHd9FUfglq3bXxmHnRvVWh+5sKkoqjbhjPKmq+uij01yIW1r5E27qqnVTeBxT51Frz
55j7JIsmmbiImQsBe95DPov55BNrYuR2cl+x1e6aMN/YE88QTtCcyNYoSmkxsP6spAP4vqy8eJs5
BJAFszUdmkNG7NElnjtmaRYxY730NopEDVOLe7tPq72V/TgRzFq/I4s5mxhUdpSWvG/ycNHn8jaR
cQUT42Z/FjaWimfbBFU8CzzYloHlNh+Sh8nAvB+E47NGc4Q2OAbqgCopYP9BDsmkFpLqs11pMtML
QgNmb6jIhSavOFfuk49MFN0oeOQkuUOaP52okjm+ph6Ej2z+xvn4VTGWIQydQPQqeyBmF1/PPJDG
FZiQXjxPb4NE/m2IjG+lCl4LojBk2P8dmf2cakAua/ZiLR56SJgt0tQAGTbHPe4g1bSI1KiRPBv/
ApP4zySdAjhCI2Z45kXnVuXfyeRm28BhKmUrOgIRKGK+q+yRQEhx76XM5xhf79KE4CTeCpwRkhU0
aL7VSLIPODx9MY3oNSiM+E5V42eX1PUZcT51L3lEGzG68DCILnUM7MaRno7TuAwrgfyb1srpyMdE
XqlXWUMV5ySDuyII6xrXstgXdgKLzZLjoZc15X7kb4UG5JwkYrpN5dUYsGgkZtU/xoW5NRv7yGMC
NKR5jArhHovmpwkNfebL+9J1UkFxnllm+Ah4LeMsQQqfpHp32Ins25QS/5el1Lfui7ad8upXF+IR
N4LGGTLQ3oQQtM7DdNjqklWTiloEJQOg7vxaKyIJgwxSKovTM6NZaDUK7FZr1l+yn27hlNyqKbrv
4BsQsgckqX9PUWPua803CnSBTntECxp/110uHiu7f6FdDu7QkxPTAB+SLAEyAmoK4JpMVlR5pEmX
2ylG7G3MBDeU4QOjIw02RqOm7dRTAcVz587qOUCPvLbJQnpsdfxNSCFxTmS9+xOPeJ2WrzoGy1ty
S1p++4nEXO2XbSH4v9Hdxqb/Hnvls9UV3TUYK5hSiAp6ZwrfCQmgQ0nF40ziBkuWaGAJZoOViOO3
ii3BLpzewjnFec0Qda7kR285tzaJNpGPmtiBrLrVvQvwA5iKojYMCzmt46J+THBn0gPBCbbkcLCV
mI6DPkvUmYwvE+L2FPCKKEBylKbRFpZzRCAxQBA9HVwXRZ+qWsil5QyiXAZqY+XzoUzdXdUR6dBk
GonkzD1ZX9w7QxDhnAR1wyVIz2ljLa7uU9YSt1ZIjPOMwL2lm4zScYP6VqzJdFBQF9pvYfB7RgnB
oUMCxNQU943FNHRQ87+8LVdpr6KDQ9pq4dfvQi/IpYD5Su6BQUpdzsQ2OogejO6S9UN9N29sK4Ht
aFkE+ZFpRIGNQc9B8lu6Kwm4OTeDn6C0yF1gZ2f1YmJel15AGxJLgbo4iaEDe/7nWNkO2xmk86LE
YBPGyVE235keMGbFYC/A7xNJaAh5+c22ceCE1cUtha2zAhTG7ZkMV+X3f8IxWQ/tZK4J7Xur8+Gz
jHS0KPVh0CRsO+0y3Tl8WgMRkeupqBjuwIVnXl5eU9rmbd0GexV55oYsWWTh3XSs3LJcDQPVnxbj
s3RxLc2XOMfoxvoNcr2LmJtHiZ0W9U4uQW2O6XoHYFYUXm27M8jpBCqINjeryqfeiF8rWCu+mMSK
wWK2GUABJjnjmaRf5vYz+qOsjcQuDVjXe2ORbj5KRtVv0SD4222/bUxMAnGfh5fcrPSp68QmaYp+
FaGX4bFbb4O0POeWbmEmLYjfurY2dqxvOg29I16jLIXcj4XA0zAwAi6SXWdGPQeVYaMv9rfAYV7S
TLSHMW7sTW0CxzCmco+Ygc2NGf+jbJixk8TYyyR5RmB1gX6DIYktKpBqIPElkfktNTTFvYsFQxPi
y1of8ixUhi+oKTBqO+PWZZ3kc5HhgyQbcqsGGDZZ4tKYPs658K5zXMFEneXNzXka+PF8ETSEHNqL
O41ATyHtf0QAp5txVEs4kB2+kW3f9D8BtfnjbBf+pUUKVTgBKVeIHqYUQFBv91xuj6Ucn5xhqg9d
wFgOOkl77U3rb04E8TZOjWvbDz22lP5sEDZwGTKgPXWVHry62JhCQw9GKQRa1N7rwroWGUh4W55J
u2K87X+n0aeW6TE3uZsq4v+ItcPdUAqI1NSAPXqn/WQXzYqTluI/AXpmRQgZBZaKrkzURgh8Xcq0
dv1bMlc/RdNTIncZaFrnw3fL4ssh0dklKGlqynsAFTAHnZ50NqveNwbHS9Vkpzm3NpUxRngxJU1R
QOmtpxWflOIGQDCIgmZtkE25GUrFRBoJbKb1rQw4fjpwUaE7koLTopOInfCvnJDSdQPhy1UyE0yI
DUNPfrqLp+HsemG0S8b83Pck/yz6b9YbY7OZQuMIcnI4Wem873s3Pffje1O07ZG8o2LxHm1HLzLP
gErCdZ4z16tw5OHnUt1JDwa25QX/IifjDyNjcQfR8tFDaL8Z9PyXagNGVvOZ9V6y7vSyFcIzSTA2
bJis0Bt7FCSpJzz8Jit/dJb6xgPmYbZNDMArkRePcXkw8cBLBie7LvmDzBi6PXBJO/VwD1b/kqYr
t7KxcJdg6bVj2g8rmMO1r+w72YojvkK2DWTk7aoiu8UtIvghHa69wZBCSL7OpJ7/sq68l26WfM/S
PNLj8TCD8hXxLihw2tuEzN4kfa9yXfk3aREB9CoFfFKGF1f0PPsA/9MyWluIQDt0iIR+0lOxa+uu
ntfw9Vnc0ml938T8P23OCsT4G4YEGLbsvnywiV9fSVix26xW8WEIqgNbd5bGNlNtPJE5cx6I9Vbx
AX786pZE+rVQzhNy4DOwa08SfiT+3vPvi2Ek+dmVOE+YGgOP5Vpo0XBQxJKH5aYZnh0mBMUiCwQ0
aK7inGTmvlULRA0rXgZBXVbeH7gvAIGj2XnwzZpTk70iqgE2ES1xO93ovoddcfKzCApSFF4LN8nf
cpImmo7lO7xeYtE6SF7knTCcZF9lD579gm7Uma44+nxs6RRck69STuZ25CeXEJqgq/hx/ewQ0Lht
K9/YMKkjqfPOaBl6Kdfe11j413ooO3KsjDXqE7A0Mh0fUhse0khGo1uOVw/e2z5tjd3sOxos03Sk
iPseCyJBS+aYugeg6PhsD7wK25vy3HJbWXOwjZag6YYJkbD0CV3KvPeLfB/aQ3IJDXVLzZyp9TwY
lMmg5s1OMPzyOtQ9I+beeNkclvGqhYW47T376LdBffl9gfGxjRevrevER0E6N0P/yNxXI8csMzmB
Lixp3si2IBdjKPbmEu9WR86qL1RAsmDrPIxZb58jAHCps5CUh4j+NOj0Ssn5OLuOf4YrvIZT2TyE
A/6/0bsrPWqnsWMDMoUHVQCKtNATTOF86hKs42Qjn+0oDvds2hdzZPapXFFv86wiUUOF0yaYfHtj
6+StZLE5ZSRY1IN9HkcOprKqj8ZrAhlrVeHX2TF31oe45eFuO8RrVPNAcoJFsF9bBQ/hSOUd6kGx
hh7mm5MB5rFm5xz2qXzy8/mfIo7TFq+VQ1kLiY2sDwz2Xp+fk05hReH7cVJ/H3s5yIBYPoT0CI2N
Td138hqyJiZopPI/Thp/YYFVu9r02m0lG7F14wnXWC64BWYyH2auptJ2/2a5j9AmBzpYID8zDXlu
G6QoBQl1KvU+CvIaGyR69yjZw6eExWNSEBGKvXzfZy816LIL4i87Kbe2G17ZhNDRFepI789ThoOf
Ney2IfJ5zYOEYSEYsVLa2GBzGIo2X3pLt7DKBhZqRGajOQiJiR1BGs8ACVmQMb6bWmTCNfLAAgoi
T7FLo8k6ifr2hHF4B5UUkJw5LJ4UZihVB7GBcXdGstLemGS2s/uR31QwfcunI2tAltWUBwab3V1T
3sKYNF5owGTEFL21Mabiw1PPjsVqyBzSc5nhzggKphvM1f3k6DoFGPDMpttmBuR3042WPzh2CdsY
y0fgADRoXcEcvUll0iu1R6Yt4cZKNJ+Z7d4BPWUUzzqCHrmnvjUJiY8AEiTZY9kWdEpjdBch59v7
wmHCrVsCHSaaXg+9nwIB4VlqnSXmtLGy7oOUFgIgSJcO+ti41q4GsOBy7s45YzNTeVtgLNHz4Gm5
VtX8SORuvHWcABVmCdCyd1tKt9k/5X0MK4+R91jhh4w78eVP9PaZXxwGXVr7AlYmYrXpLims13TB
aNLAT3f+8vL7T2LBbXa/5M3ZHHARLzhOCy4nEXdoMJaXXzUG0gT4ndmC8swjNEbNr73BXhwcdBws
fGLwnxXgvEUdVixgUKbR7IX4T7///felXUCinaFe+NVZ+f6mOPljwejTah+ixWjx+69CxtH4UfUh
WaRtMcTSKCMwTmQzSyrODAbxKWhn7W3n0t9wKC8eKV7QFCIASeD3xxo0KmhBjFkLLvX35TXreNNq
UZ8VcFXlAlhdfOP/+a/8Bb/6q0b9/3Sb/4uWmrWW9X/UUj8txJn/sv5sygzO3/+sqP5vf/W/Kaql
+g+XH8Wc5lf//D9Lqp3/cGgbPeEQmQZA0UIG/N9z1tz/sDEYuEjKHE/Y/Kn/Iam2/8NEteZK10WM
bTsgav4fJNW287/lrPnSNV1TSH6oh4rO/F9E1T3zyIJ5TnloGG3sLSK5z3HdP3NMK8bcb40e2tvQ
kgnSjAPTU2G552Q6oRvi1HM9tb/K3Oe6VkF+kfVjIIlc9OdFUmNYeEvCEWBjwPxsukxN1RwG0/+X
JLDrDPTINGgU8Y6g/4tjRHjaG8tNeEGxkTz5PODMpnBewBOoTT4yOrdmZnOj123dKXX2HWSXDW0/
51Gjwp2AQLhqrWHempLoLreAkWuXRCBVo0+ATuiefKKAPNAurF0s0p/kUhlF5dZvquJIyvSdYg2z
aUxNKlQT+vuiYn0IHGMXdAD7Qu1dWoG+rK2yJ2llbCaA6RzqdD7EEPU2MOurk4l6lmGzOuYxqko7
Gl/8iA1YkSXN2XD3/ajiE9HZFCm+bj8MZxxXLd74MEl8ZIKxuAQdUb8B18udp4sv9NIgVcqOur20
LcZUjNFpqdCPeS4ZQnH7zv6ZCDPmbx1rYczkbGbj2tn7tX+0uapQ30rrLtPO32ZJRlNtXZDpcJSx
5T7j4xMkU9fHwm7Ersij/ByOwaEP7JCYroFH6jYnVvlzHtpz7ry4vuufSKKmnkbL5ZhJcZgznpmk
TKl7ytIQFNHG93KEUTFIBKMVV8YbmLB8LENpFAjUANI8ub1xYuWb3TGFx2s8EMhs+tXL4OHhpsbE
LBRH7plWn+drtM36ITgHLWMQHVBaOawIGh4Gj3NpvRXVXJ/NRr6OpUQo58IjnNAVUtQj0x+MkkVT
Px29kjgnvyfBZdKYc6kNkYME7isD+lVnB87RbsKbgFdKUlayVnUVbeu8eDADLzg5xPDxzCRbZYq8
+URSDgjGzn1scAbe+EA3hu8dZt3q58rAutz6Zrdl+TlTTCA7nCtNCjeCsLWRhs4ubL4s3u7Klp58
EMRqU3F+VLlVfTK/pWcIhuKRiSb+bxPgQENtTvnpQhGd3ENRmYQpyewqWeNu0xGJp8tTHUHohPRR
Gg/t8OyFZnUCrnEjPYrxRveE75zlRxNtVRRGp8ryzlS+DmYcTSiNdORjULUUQHl4tIoQ22zdnOnT
NAMxhEbRbB2TrEaZx9pmjVgHkqVLvYO79LEuh/RAjEp9gk9jlPOdJAyGCyh/8uj27SyeHsn2/sp7
ItpsaZp8rwVA5bAvdlHtMw3LPQZ8MXzXGq0KSZMjosJCHwzyJk92cLKMP3Lyn+u4qYnL2+SMnfZ8
UZHu1WZKFANdtuclUoGV6lv/Lm3SFzMXa8P1ifPLiithNLgsnR754Ig6ZB/CEmSrjur5NDqKpRso
4i397V1vKXARRovrLKr0jjnVHYPOfp/CEdi2o91cNc9qv6t3PnHrz439WsApzZVCdGpa8SUMpYWK
wMYnZ8gHOKDPHEHyQev+J1rABLJggx3TGW5ZJXlnE20esVTO1u9Zrkem8PZAWIgLS0ti6rz6wrZL
AtnwSX0iDIvw2owBadcb9wS13/Kq1ndJ7EUbtUxd9SLuM5IahUflx3w+9h9LCnYcbIBgdfVfrZeC
mQkpQZkXHkiaZdUkmm8m0tl21KnFRp0+UCcqf9iQEaZOujFesiTA0uKk3TqvULYUnhUjQIQDRoL0
wwz0djvjrt5GjvoRfvDaOCAGKgscKtEkYl++ITyOL5NCi5PUQcDvPV75aMmWn/JbXXznWde/NJBJ
S7aZCUy4gykwUgrItlZKeUqIZxcmA+oiOweoYi9GQJPk9yEbV5qHQKRgDMvpO4AxTkEuafDp53dd
W7+RlJ2u4wHhlsmf8YvivSE2kW4spHET40shF33x2ElSt4JzZLUse8zi36xq9iJWtzEKNnBWmK/t
tDv2DYhvvJAJEpeMXlm2rKGtPUYdOkDHABcPmCKwSPPpwmlnTzE3ZWS+VhNjnxIiCDvEFHke3kcQ
seNh9MkSUqk8C2GMD6CqDOygbBY9866Xi3x35uBwGhcfcKhzjvkRAMNiKGmNNwE4eGrHeOsSvn6E
cwIGTf91xxw3h6NGbKJtfnTm+sMO578qAiPdNEdvFMOtncjnTN1HZYr4IWS6yBKM0liQ8oSClDfR
ivgRceASy8KtSYRACMTZ2BapuKdEd0mWk/7OSkM0UQS4GPR8d5kFUsoXfruds7zbmOa9Gtz52uFi
oLsqTNpactsAmG205RorfN8GJx1cYKVXEk9B2LrFJReCMVnO+gLJSY6LyGYoVKARd4vEZcAzdXfe
zBhWClRJqUiBXjRvZBNEB7uLrZVFqiTQ1uJzogGiLUyW4A2SmbzZ3dju4triAgMezwErWx9b2IPn
JeHLmBuHfCSuIyKrrp3F1yRldD8nNPWZA1PUggOUK+u5aA9mmb9bUle3fAjfynr+xxA03M4d10w+
xRu3dNsr0nGE6UfaFeQ+xp3VNx/oOOsDQ6uFZw+4O3AXjR1hpHsfBeUTK/sjHgE2f5zfu9oN7Idg
EXg3ynr0PXIgWKC9T+kxGdvgoGw73dqSxErBqOmOKWH3ljLAVvH42JLG+D7YTIFdtmJV0rvPKjBe
OJbIMIy6N2mFX5EgKoCAjvYiiWfd+lQwYKtK85CSK7ZJEWs+iViXYI0bMDOs0PZmDU4qgYH/PnrT
H3vquosVg+b1ESGGtvgczBA6sSRzsPOsi6pj8xQtaXUt/rFPN1LvQRV8RqgPj6bIxXPRs/Ytw0ye
wWKL50E2b4MwuV8sUCFK1eHN9XzkXCQ5HuaJaE1mkmJdSdxTvTveMGwM986Az9aejergoROdg+i7
NggxcL0GV16QEbGBu/qItsW9JprPwxUlduTGZv9SR8cq1eKnhFQWONlZ29N3pMyzjGR1pMMFmMSA
GHFeuNcMFNdpbJH2N6E7MayZO7/vzh7bkbzRhEKgMpr85tnvuIhxJg7/RojPlVffYtWa8CHN9ghC
iwSF8omPis0JFoRj3zn9zmNNc3ayJjypOvmMQwnTo1Y9X4q7KRuLXeUYR89e8rDUWRiiSEALvL2M
Cnft5/ULz96d14TpUdaopXrTvfVV+/CbXNaoPyoQDvXu7D/NsnW2OLuL+5hylbO6o8edSTOMg2+b
h/9adKWBBhLFpbFcOGmjkm1KRB/iYtBObuH8JK12WeQLb9EyPygWq3P7hruq+YKR+xHYFfl8UaDW
hC7xgEvEJp1dvXOiCSF0+TqqpGVcw8LBxPK1ZbICqM6do4/gAaXdfSD1+B0ixI9ENH9MrfNkSPdv
6xflrXCG4yT6e84jThDlZAR81mdPq/hqcVmuxl6zGtXvrgbJl7tUpeXaryBTWs130PE9yjb2rmoQ
pznKja1p/DgBQKlaFSzBzKREnTfq7dgygbJkKnaTgY4us3XHaiSIHzyxycPYeFU9M/JWRxutKvNa
BkZ0tHT6VSn2I61GaVAG41tdttu6At3nT7P/kQ7NfVDz6ydSmgcXXzg2x9dAqQ4clv2j8w5deqGQ
jfbmYu1Oix1twpdTIMH17P5UtGAATKI+sMzEr7/0D1qPGe/VsBCE+Du/f1EL3OCRYEtcEm2JUix4
QrDFbqqE1kiPlWSohs3oFfsMIUDD+KXcGIK4TfJfVrOw1QgGPNMw0aAsqW9hqP/zhfMZtV71aHS2
uSkzzG4ogZXkisOAdCmtYdhTgN2PLHy2QTUzIl/CLn5f9JLvFw/6wypZg4mYcHtWdqzqfYJ1MCUO
HohelmV4TgZ7CcdBt4k3bt6YkokK9zzglkAniNiriggJNNIWHtJd39UXhsrx3nLHgsEUiXOxjbNI
t/0plD3pIhGYrd4lrMpZxj32MhDS1JZbJ0fgKEzvb1cjesl7whF98kFWBJ8813AbNq2K6enmcBci
OAJsRUhpN0WPNZyknRsCGKY8mWt5K4d+K6O/XsrcrfuKBj+kf0iu4CTddbfADpnwnACHh8fAcMV5
XKJSYnOfduRysCRGFGME0a4A9ze7KrkqieWQXfE2zBOJ/kn69wOadnB1jHVSEd9Q1e6t2lsPvU+B
jNv4ZrHOqtz622dt+ESCBGZj0NrbrCDvOw0Sorzn4cMgtGKNFtjcpSGZ1naM1L9jLUY+IQ68CZlp
GzEqIyFcO93TnPhQGjGqJCPYlWbADl1k77DlP0Ti7bvKOksd/Y1chEMpgEajgUmH3aUjKzioLVa7
CQ+tIZivfTd9dHibZrNdmRrZoqoNB3MsxrXlZItMZNImSVfecEqLBILOJUMpE+SIVDKWSS6QG4R1
+yYahkOBd+TQG/a+nRRSB55Zq3xGstnTA+LwSDxIi9WavFljx7j6KrxRkpnK1lmLxXX7OSRgbvvY
vRmtTvjfsiJ0gzw9xdFrqtWnNzoP3LsPRZ++BU7lYTOGqzOaF+HBjaGw//1B5Txah2UxCeP3TrQV
D46KfRGi8BUm8jc7zO1TADZvFTWKtnDoUGSWFXrQ5fLr01zTBTE+iPyMgGOCmiCfcpfmE5HXzgEF
uneHHSvbYwy5Dqx3OrcQzPtRt//Kk0Ob99QOcgYbCiwv9v8re+ex3DgWpelX6Zg9OuDNRMyGniIp
SqT8BqFMKeG9x9PPh6tsUamqrurZzwaJawAqSeCac35jV0izNWcGntugwVs6TFhEJi7Q57ZkO7LU
utGdIfGFRFW580JSskfQS8o2rzSJqKHn7UoDvw+pfpMaNr0lKAbM24k9Dsh+2f0AJzmy+sUAZAqF
Jr5IfDJRvczsO3ZWxpWuFZi2TdRaxwcvanC/nHwiTiMGenvo4c2GaUxzmu6MsOtzbNZHtQnqSViU
+LDEOoq1zJ2CQdwG1nQH0zEnGux7P1kNwaf0PNwWfANzeBA2vYtfVSudUnceKs1JsZVoiVgxSDkr
WRLpvZZxnlh68LlgcVYPMoQ+mBo+sprxW2LHyswG1LaS5LUks1ZWo7hhf+CHMws9y6uIcLve5uYM
kcB7FGr9RaMM7136XBV9clbVd3N0HpIe4IQKYbFrAbNEzZTDGQjYx/4xGcj1qgi9EpTNtg0O7cjD
KbvQqn8ohbJJfZZMo2qtETi5CT3lhaB9lTZ4XDTyc00MEKJoPTOG0ZrVTRNusm4GYBXeb6jhSKy8
OkQkZkZRr+sKAR4vYm9TDlCaPPU9lwrnMKkZOi8qkTK7mhdNAoODyJhnezuzgrDtVENLJgFbLWOQ
Z/6ABbtXF7Mm0hDAxMFiHsihujJce90HSbhXWeqDeau8pYzOc9CCW8pIxACxQSHNhneqvHV9DJ2s
nPYAREYgCJg7V/KsWRDa7TLTlOIIy/otNLJ7Oa+xJUY0GufBcQGk25h3UdvDRXOspaR7/tGqEmCQ
WhcBGkbXz40CmOpZBn85GKAHsAMueKw3JYKZ+RjfgPnY1j0wV/a6eDTgzWnBlIIOfczvfQuPkB6J
Xb98cCRIw7Ef31ROXKGt+KL6EqQCI0YCGoC/gd2PXzOgZYRCRvWa93oVIqub9Ml7XvM4qEjS6W5B
LrLsDr4E1AyiDsjqYTG2CJLpefoql3AqCvNcyCFqqPBAI1eTkb3Empt08uuQ9ptWY5ZztOpaZS4B
jybNLBNLnno8WJbBvJCxZoFimLH/CPQ3O/TfiBs6fnjuPbKtkabxA5VPkRk9d+akurHVS345pchX
cCCxYjFuMZ0kzNrGoG6UQ9vXNZnmBG3VboHP9RYY3caT0ze7LLZ9NlEta5j+KZmW0E+XOitl0EJA
a9ta3uq1m+/ZVO3kULrJSVAR7Tl6ZXgXtPnZ9nMQmDU01Qn/UZkn3pHay7ERbt/NyemrUsxHr+2v
M/RodEIUZZifCDBdBar0I3BB4oNuX+VReCXbwIJ1hnmIHRtUhCqlSFYMasC8dO2mrDEFc3pGXLJr
+O0+jk75c+z093Cs7gGpLEeYQKHdPVSuuXHS/mfgRsVCKYeDFGg/pL44j2St2jB4a2XlZI3dQnba
7Rilz22MUmKYET/CO3zRNDEg5hwQfNe/KViIu2rN68PvwEblWlcJm7JN2Drg2WaGp9wD+tsOebT1
YKY4FX5bef2cFcZdxy6gy8JVzGAew1eoWn1i4M5GX1oniYV7YkbU1dj4M9g//KAw66IckAOKAm+2
jwdCpmB6bwUkOev4AdQRf6NbnSx2ITK22LPalopFrGIXZ+c/CAPf+Fs9ecsK7GTK8qCVHROrDKYa
XB0vlT4c8Kb7Uas6MKMBCQTkBMM+fegNL2MjhTpCxLqslidCaPw+6NtUQjfOiKfdjZ1sBn3dK/Yb
/mrPektaO1RYP2apvTTzFCZDvpO0mxiqJg61Kf/3LKpvyGItPWBuBT72yH8XY8cPG7kq8pYYeOB3
VWvEcUFfzIwq0JamZWWzXoe2UJQg8suGtbVvSOfUZxfkhvoDVkxRZF85BvGPjMtHYtB1KikEQ/tf
aA+zjYqce1A3wNzs8dmfrIwMVxuBfJO6jIi2OJ3/q0q1a1RkB15PZ9vY4BZq5MY1P5WRyHxH+X1p
YvUUaL62ThvykWZzKoBAbXFn9YlxzI2E9L/eTb9Ic6oclD5juyVj6vgHN6p8duUxUG03XQKUOyYt
po5TMCctghyaN0OvYigIgKfdumxlbav4SMSObv8DrbSXFD5LGfg7CwAmSrsEVZSkmwMTuZIInsKA
YQmz0fOiXbcyyODC9RZhgiu6VBKWIjW6qKUGAWWZ1PfoMOPZFXvM0gc9Cj6YUJULzVXitVLBoCyC
pCAmi95wZeX6Vldg/PVJw8IT/Wccd19NH6RcLxeQeR14nzz6MwPe2Ny2kB5WA8CpPXxZdKZHFTNS
zUBrMrGuEkx+IQYiTtwa9x4ynwB6TUN5TeOfgOC1e9snQ1BWzQzPznBXDYoyHy2jw0LJS1exJ8cM
1+VKadoS/KfKGkMhLglj08e/GDhNqEGvDU5j2GSEy/V66xUEP4sA5WbQuejP+f6sNPINwrvNtXEc
m59yrumA3jJgR4zPuoHrqwqAbtHhNDqosjOTpNOYa7D4LUISsuX4S6DVsNYg56lKN4tgpWEBDN+R
eVEH7gIXWa+jCpK+lc81N30YiMJBc75DH8NAVDEA+DYp+nb6EU+FG0cpVMANzo1c6HeKP0Tgov3g
YJa+iotXDPylNU458PntAOhs1UTtj9L37mo8F2d6hRqojVZol6nlUq6qM+Bgm9HAsRYWSq3owCnD
th5g2EE8UmdhzgyRE6hflSNvp+2gg1zpMAY0zXducFNdGSDoZoNX8KS48h63QIxGa3UTASTn77J/
paGTzFPGKnPEFa0tzI1fZMMyCB9LVHxvdNzxFJjFcZ16yyYOQFsn9dIH1BA48gMLXKCFuRVdIS6D
2LMKyS+T1Fmm3nuRVWwjsEVzw0nQJ/fGl8pITJ5rLbtu/RLplwK2qwXY2UA+3BhiNnkI4kqJ+4rA
Y0wAEPxUqzktUSmQ4zG3xRIUr6f2gWh/s+ia97AarnoteYOUDnYqi2ajZD7rZnocPW9pAhApWi0D
ZDai7hchB+2k597ij5JvbQtMaU9UH/YR6+EX1erOdkoIg/y3jDAfAQUPahAsgmLFrqKIi1mS9+ZC
R4tyVXqo45aDnMNnWoV6GsNLqzaK1fDiS9JMrwcFiu68Ks8uIZ0AfdiZFbKBkxEFSjp4Ya51rjT3
yLKA0P/oYHyME4YcaguLd9ypUGWG2EoyLCKgQB7iNJR6hBIksfQKVA/CemDAvV/J8GYM5cFCJ2kB
mQIr6SA/AftSnJDFt75OhvA6T8qXsqt5YuNng+Wu2fd7JNjmxH/n+STSbJhWwKjc3kTT3gBSAsuZ
Q508mjDXZ34EVgek2PskSO34oFUdwl3aOpKbW7XvHskuLpNKwzrPupKc5tfIV9Ia+rvdI4ov59yl
8zYJz16gvQIjAt2XvAGM7D3nFt2Vfq4gtG053V7FOEsv3XqJaekt8vD1iKAAwihLy/SgH1QvlRUt
y6x6YJWng8qyr5veOkhmuPBKdq3wuuO7tqmfcsO9mu5VGtEhzfQdK9Z1rT1BU5+TsWCz1V8pzK2B
3q3dIN15YO+t9MlRh5tONk9OUy1QPjDH9kkFTsoviTcUZBLkOAFqVwaku4DRR1sOqQKTAfx3z8qk
zIxlzCBV1tP+REauHl1upG2Hg5YzVAaJcraH8S6o0qeeQAd0r0VvYQto5vDHs/tYv+NbW/CWbgNc
SZtJchkOrNE1x+n3aiQCukl45COvZRAfmXnr1tVLlxPVQr2+nZkNe+0e1f5MB83vbiDuQa8HkajG
+MeVCTOjTmw918qCMH1xa8bNI84ufN0VM4B6gsMJANuAIDfemOEkn5GtSGc/h4ZWzbKwuK2cW5y6
r/Ho25awxk0EehCwnswHjIegUVcmPtdukx6KstFQNpTuepy5+eZuw5BIlQTQdZb5ZbiOcZTupf6N
rOI8xtxtntfejdZEJ9lOTWLh7aavy50O/2pWSTiIRq6OCLx+LFS8BRv/LYtJuPoFePE+eCD27DMS
QkJGfl+dm7J6NK9d/YXAFkrWICTTnqB1G24AN67TTt1k7JKTcdExPOrNjYeiUc0zgh/nYWIbBaG/
bUL/Tg1ZeKNmONYDWEPwmq4ETb5EvYisC+wrN59k+rGNtF0sUo3m7BIEroFsMeyu0Vonb+PIexCD
yyRIz9ODX0vhaxYT9WBOQ2cezP68hSJfaih8RPhIShg2R+hz1fY9ifYnOBU4mPQ7dtiTer38qHQ2
sgXDr3SiNvZJdTvwys8UE4xj1oKW7JR0x9IDD1F9q8rlOqkmGrN7pxJ9yFm/IMCC90RwnYb5K+nr
56q3Qb/V5MbVZG11P1O8QVPSnro0LkoWLhIjql1LP8CVvoGzux9U+77yibsTjHhDOOluiMylhPUP
RJkH8pgvWJMajfsiG+4tdhO/osK/hwS7iozolpzzFtwwHFASreArnDQ8yu1ayoo702/QqOJVduIf
qkwe2NTOqYfEg9FA6iaiXy+GJnotJfmEttJzwlsvpfm+8cMnaFLPXS1Zc0+HWBpZmyhJbkZSsFpG
7ttTy1URMQEluAMnzhXo7AVzzNaGs61qyk3Gb6LZ9ht/66zoMFmtynWW3Mtk0kzmT+TTb0IsCfXi
HY0EHF7V6yqOXmLUfD0LRQ/f2wdjf22bYE6k9DBq+q7U8vegjeZlhGCV1DxpvFQ4mlyZYJ8XATnT
SL6Nq+A5RQonLsHbhmxwGwYTXrBHQzL2Br4XCHjPcquY+UE+qZhvNPTwMezojtqYHzsVBeFRu5YS
hfDzRA7yrioXQLfS3RFcOpfMKegzeKcMOqY3oN6c8WgzehqKDMid1zNRb5qc/dMpNTppVs+9hFCk
2dQ7M5t2XyVuyOg+WEfUNVAnNwC/OCnUmOlhcdXkxvVuFLdc+TnwPRiaEeMMihAWVLG5mxK0SqGM
JdoAegJSy4S19Y56G2+gzN0puo1l1DC3MkODoV4sazk/xjVoWuushd3WGDTACUT4PfXJGFJtnfSE
gKzhbJlTNKZrJhHi49jqh3BQb5AI+KH1/sYr87WfjHuXLCqyHNdJVL0AATxlyZ3jo8cLv+RxsF9Q
pdv2Rv8zk3IyKYp6XVfRyZ3bY3/fKcVr16zastp3VfXk68OzhSRdEjkPvs0rB+MRBkb9cwD1rRMF
Jy2yzuWMLKbKckorsy04XFCQ3gY6PTYqIGBbcDEBQInOIRaXkIyOJnbAuEb2iRHEdpcmLJmxgxdr
IXKKEADC2I2SrgqWWfNUP2Nugh6WpdyT3To4qToDHXDFHmcT6PGD3vLaowrG3cfdpFeQaxUKjSWP
H4EnQ79hzfs+0O4q9tJxsLxXjmaR3GVxufa02x7zmqorz6ZhrByWEWQHCJdD8YfuzhpyJUk+AWoD
7omi/5o+Fy+OW1lzdrhDHXysR2alClRn+sBEV85Wglde4Dv73mtOjo9Wb8WT4gf3yP2s6jZ7sOal
Mh4Mxfdmbg8fqvLbdWzYO8kn/zx16pPisbE8tnvBu1r5sIcT8y5T89vGX1lI4HeLOEvPNpASvRkX
EXabKtBrVrXGSR5xdIWXPbKBm7nZRDNAK6YyxwdtbNahAVoZX9oKfQZTJygilQS5WezUKKMRYK4w
q+oUuIrRwHTQd5vSao+OaxIm1LduVx0HyToMqKl4SD6Eo7bVn1Dnb+fDXTsGix6dKttujnrw7E2h
zC57Dzv7B9HWrZmSA4WqY3rWjwICj6luPDd+d3X74PqY/wxmsbXl6nV0zZOLyVfX+FtkXsjOaHBS
SOVIVbwYRobIPEGWb0AdYLBeUrJpC4MMeQzRGdcmvsoIeST0mBREgSxpYZFWnYd1AnQB2AAZKNQi
EMRlrlCfpyHTq/onM8H2h+yPOZcqgPS1hhexXFxF2cZRGR5BTRyMAWIm6wkwof/f3PCrlO7PrEHw
dTi9E+pJv2I4MUMSONmf/f/23rPFa/36Hx/XXb8m7//nf92nQf3+9h/n+rV+r/5y3W/kp2n+52Qj
6FggIlSFbfZ/iekqloosrm45pmWojupMtoe/gZ+WAiZUt2DsTnhQrvgtpKvY/+loKioLaPNahFNV
6/8F9Qki9Q8lXd20ubuMhq4G3swBif5NYTZW4LyRaTDeCy07YBqi3fdTlgYJEWettPBC4Jqri2Qs
nbVolSc5PdGqTphM0RrHYI3+22svnf/uWsUhH575C6/Ni5042HFMNOVSdljv7qzp8K0OERUkRz4q
pYpEfd1vPH0s95dDnDtfi4GeSDv2yMAitUcPOZK9ZjoeVAWKxQB5uIPZvVbNQn9UrfotSpm6vZ7E
DBDEDN1ZtKkwoTXgc6XE3R5br18ZTljDapatUUfja3R3w1C4GI1wZuaOu0tdzyRk/VmOXEW7ahFf
iwbZW+qWi+IL6HMPNNeo7PpYsdC80W1lJ8q+2RylzJV/5BGWMwObVDzJ/GwfTwff7eHDypBSvzWI
ojiYQZntI5bzOGpPp/nG8bpoL9riniSp5/ekJb0BP19ttK/DqmxXXu7a16yoEO4ACDsrIcstcrj8
lVY9sIuUbmpioutIwiS7h6eIfBcHV4o4WOglGWD4ZnUNMA1LnsRMFnkBiFabgCQAEq69XGKSzIhA
qK3rrcq+NM6+l3cHL6/u0XxyFwy/RgslNUREHWKvaVSnBv+uE/8PEoYBQCVRJw7TuwIvKQTLOvUz
R9U7/dNF4kax0W6Y+7Nt12ukYEmUD7sOvaAvB1GXq1b/va7V8/vfvzn0e3xkNjCS4mOpBf6ZfYax
rnRTmZe66Z97gmQYDiJaEwI0WBdRre0URQXAb3XtxlYISRs9nN/UHrOT2kP2NaTIf4yQCpp1PVSY
PC3IyQNeRNqnCh/EWfx5VnVwYEXd5czSVHUTki5dAkwO5gpaAmAaQULMRblLW2ONmyTBKQX7vXYk
REzi1D+DtwHGW7bFhiyrTVSLKF4rJeEbxKZlXfjJS+3CvPN1KTgYwGX3yEvpC7ce3FXWwJpJchdn
KSDlBlEsXITyWM2u/cm+WbbK7HqYDoVFFLkHZI2CBA3sQieF2alF8tm52kX+02p6vHTiFzVMWNTn
TiFdTcU0bVsWOdYokfPNXng9+Q99FgUQuBq3ijYmu9GoNey7Ip08HYRSb1FHGZi6jv28qPxoDyvl
B3KG/mZaAS0zpHHnTSuFNsuMn1KNr1Nkudp1grwLli7x+NDG6IbIBQY5KWoGk6u3QczFM6LhxhmN
/uMASIorgq81HpGDrChZPOp07eN+3uvqsI4tL7jN3EydqUOZ/AyIrvRh0z8aCIhZKQoh02ghDox6
7g7E3+9iIgaTS5kf8OiOKbp+UCz3UEuTg1/q1oLpZoSdL+/NSjXf/GAkU2sEj4ntdEu2eOEeO77k
EDhEI0XXNh33oZ5kj1+mwr8RMFcU7dvs4qBVPFn66iDXmLDkby66lpIEDYo69ntkBvE2cHDIm12s
F2phxSAkisXhS/l71y/lv5x+vxa/TPxc6l5fos4h35MRPxXG0B8T6NX3wLDdpErmRNSBak0/szgo
5gjoXkqifYpToKhKsJQCEzh1sacreql0l6Lf5bLPKy71hor22kxc8e+fUaTlocBN5DzYZTSr0A+6
DZCc3btsmxBWrfNXL2pRY9G8h8SRgu1EriBpYuev7a4OvOi1SrJq8kC1N2YcVQ8I7mwT4ordWJNs
HFMU1WrjlPjNwRus5mkwDB8xQGSbFAtlzLSFPJqUFalug4B16QFjVkoSag5+ZS+tWw3zRJb7fZva
wzmJihtrqq/s3id6PLrbIjDSx7GR0X2kvnFCazXUoboGgOG/KDW4f3Qk3SGVcMaC9SeqPSIcdZgH
9zib1bsaFS9MZb3gRWMJ+y9Pn/2ner5uOhbwdU3VNXtyCeBR5On84uE8hppdmbIZvIVKBAtxztQV
ytH4QnjPRFNLZc2Qu9qpGW2m8mx4kWOHtbVXV5gbDtoJrPPjwAuLtQbSRUPMXr1E2HefTM5y4kzU
SSCnoxRl0m/1okffmOxqRL9Lc2gWNyXUks3f3U7UyVW4zv3m1gLLuOybptvLdWLsBWAvyUbvqTZD
cuy83GSLbwpTlx9FV9XXf3dtR/iln13hDFhv5Cpv0IhVHk3EypZKrkxExdpjQygRN8rTG7vptryS
K3B9uPROZ1jDodXrsZv7OPuz9Xs/qQ8QKMy44s9+cOOVK5W04NxOCaxJw/j14ORQDDSzRHzwj/pL
38jN5b0owgfe133iboJoANZ86XK5VtRB7z+qHZBrcaloFPXfL0sc+SRFKggP5CzcMR7umDzDOTiU
8skcCN4FgD1/AGA5jJHHLjiMMENGSiuYJWgCsdMuT2RTIZEb6b0S9uFR9WX1/rM0Op52HwSIqrYE
f5WpNLWJkspMden5P7punD7h8y6Xz/P4BFH6bLt83tR2KX3+ZUYak0HJA1walcA/2CjBzXtDzRaJ
pXsHUSfOLodINHixPjdhHn30+7vOfo/R3T+/yYb55zTC3kmbtkkwlWTVsTXr24ucN0Nm8fTab3AY
Jjy5QWpuKfYfkELhX0t3ohBFm87Ipbuc/P45mJC01s5Fa/EAz5/1xGcRPSXWEyEYZtHqBFZ560Cs
lhmpjLFQ95oeY/idy+remM6A1f8+E3WXVqxGIAR/9hNnHRIhSjoGWFs6rF5htaxq0uLHaPR+H0RD
1jjYIXzWiS4jw/NcNOTGFEAvp+uUqVLcRvQWHR38Mz729x/b1r+Zqy3rr9+xptvsAYkNOdPG8s/B
svcDSfVLTXoLQvlcj6VNci0MD1WEApoYNVl2/WwIYN+yvAwOxWe9TT2p+d/1hFc6JCfVYVqm/cQf
yPnSX9RrnvUzdl+D0jk5dTw2MwZQZe9+jgwfZ1OdPFbFEqoLVAO/kuk4DRCiWRzEGy3OREdWIDpe
kDp3FJUfN7eVKd8++jKgDDYeRRzlKEA6KcqQbDySDD1dX9aChSjKCBDf1gioiFI29QDxj1haD3gx
MF5GWOS2Oxg7ILUVAd0uBw4aJT9xx0PgwuxfyCaFy0sP03hzDbB9GLhYU4CvVkwevEs51/5lxWX+
9Ve02Bzqtuogz0d6a3qTvkx5ntEGQOF87c1IgfpXQaDsm88Deu58i6KM2g2rw9xbanUA1XjqIqqK
lNcrDlqN2JShX0tBpF9HFcFFza8OOlpl1+p0EPUByn3YseGN+a1BtPbItNclecy6Qchwm42BBZwP
saRFoCZPRR8oW0GgqPqmOmoTlWKqz3QTkLXoG4V6dNSbaNfqrXo/qplzY1kBCpG5dq+htnYztRWy
/aUN5Q71XteJp2fw4zJVKrYVjvU7cRZ2w++z+PPs0no58zor3EUqGYV/HsXsv4xihmrqtmGgWgGV
xRCmRl9+m9oEkTfgiP6TfOtCUSxASM1YsGeR2bhAp092ogglRCFaHo44A+PeMRPN3zqGtm9Z84/u
olM/3UP0vHQXtxRFcUs7N46xqiWrgMTRdaAjoYzRa9xc5ztRM3bacB2JaivHFsnrgLxhXgu55NJO
HAuPSAupnlEJhuuP5t93UdhXz8oyMZaZt8xLm0RfKzXlXgkzFFTFqTggK+juEm8pCqgPlPsvnS/d
hqnFl20HU6FlkOfcTlR9nLoNdpe1pWFiWMXZoUrTgYAxxEyLaMRB1ImDwV4LjtbUx+4Q95IHaFF4
1/6uu3T0kVD4uIOoc3LDufrnB0DR/vIEaCDnTR17S5wANUf/xrD2Ld+Nw0Eu34BtjLBurdxZlf4g
HZDIvUFnCMbbVPqoslDKmSFINSw8zQZD/1H+bA+jANi7BfoktSXM6X2jXQ9O9uU2okHcK8BdClGk
SZUhL9HimSynDTU9ZXkJ4JoI2VBb/OuhZqKmxUvn5t6EFJHPsj/2yxRrHHSb5HCrIs5GDs7XUC+K
1KXSheUZeROi4pXvvUx39CMi2dxRd73oBE+3XOsS4P66K5KfuiyvCzTanoIWyNEoWd2VEpvujegR
l2Z3HYcAeGoxXk3jUw+Sdg+xg0GrKwYsojUvJt/xXy2XjhnOIgvNa1OcGbXq1oEZHcPuOeuF45/V
riHFA6p6Jeo+e9R9ES2U3oWQCJMYlkqK7rgbgOGlKOqC2EpWhcPi3xIhB++znLJVh4BFR1En4Tiy
GJWwuhUNl3slInKRqghvVlJ9hUP1sqjt9LrxegIi05mlJiicGqmxwxBg+a1e9BCN05Wi6+UiY7qy
nK78vK3oIepFN/SWPm4rqr5d/udtUcX9l0Wbon/b/FtwPWSd7Rf7fx5Qzf72tHvOGKIvTRY6wnap
JnYxwRttcJ0ZDs1ijrjMJTYE8GsbvhmTS5DmdBVzypCQZceH5Xd/USeuHKf8bfuTB2m66zRLfdzr
z/t/fGgQWr8shrxoSryDeahuW+vky3px87Hym5Z/bMEvNZ6dRDd5SM4KXA+j0G1Uxwh4SsinVHqm
r/GrNc7paIY7syDTKlp7pTfO0wWYC1cfFxBx5QKoPHFVpWuxQpUc2OnMENlGFL0EFw81VvDgnoLp
GCX+bhWR90uriK2LVnnq/O1aBUW2+wzuy3bM+1/uQKoX/e304yB57duYR8okyZ3eiEa0FmErqeWv
RKnSm1hGDLF30IsAG5WlzSqE/9lOq5qwBb4zqINxLAa52VmVgXVZ5XrAeKR56fra0zhiiuYV2drt
G3/B2OKf20Lzz0rULx2vlo6iqg/6jEUWKMfOmEi9TacunXpigUtBi7dS5hwLzAOP1nSWwzcAGDHG
20tDHzn6oZBGCLx0u9SLmzR12n5pIFY4zjS0g+LrwEVWtoU8nhgRa/Iwz9AUMn/WuNI9DW2WrizF
GPBez4cnt8mOZmN3p8j3/+U9sMjhfPEq1FFs1GRdl3UD4X6c58xvMbCmc+1Sxn/iR18S6Ufzp5dS
5Cd648A67TYDfgl6qtZ/IR3l7DCib8+EbSsS0iBIRVEc2vzOBMUGgJIOMH2aBeJ97koUfQVTIy80
bkWpcdP23Abur2iCnqqtlEPTzPWPONcwSMus6zCKn+JaH7Gq2Hb8ld9ignzpp4koFo7Ry8IxFmgq
i0VYAscV/eJYhivKSgvV+69F2JHJorbyFWkv46DF2VkE98UBgxf0r8ocAScW1cjW98j3WiaaflM2
ICzNS/9MGTSg66jV6WEPNmQ6S0zwBMVQ7rspTiPq9SHSofO49l1t59/rtQ6EyhAGJcga2XP/ZSWH
/MpfflMkQPHaMB1b13Tim38us+1CRVi7MrMf1dAhqea6GJ8kzXXYDxEqXKnfH7ys7A/iDJvAamuW
1TV7jcq4Ep2nInCPEKaUdorl2Do4WZBscsfxr2qpm7xrRsRAQWidWUdNZlBB8mol/S6C+cn8Gtsz
q43UN2tAKC+VjWuVmOCBIH5KhAsXd52tG+QUGS4wShHpTYqBEOzjdQONaOa3akS6nszmAngIxLxp
oXU5mD5GQyBdiYJ9NuAUDDqvx+IJ+8+lw+xeQ5IzMaIrNzjbao9a6EOrz5HbNaBDP9amvXdVJz81
8dCdMCLaMQRGD7l1tKwx2vOnRHtxJg72WEIKCdt6l1WxshF1pdOSIVI9sI5iS0fi6S7OERW9bALF
vvFSvOwJP/uKKtHDxDnLRTd9W+XesLsckFcedkmcbJIENK2meTkOcJ9dPsqWzyMKhXdrhECDR7PD
sScpDuBe9KOowrKn2Ml1fxAlxpjf9S0mkqshlPFO/qwTXcjhvCjNUK07Yrzlj1CT02WH5cNWS022
X/ngPSdaqs2JXQ67bEjSRwXTS1GfuS4OmwCdl0Tm/GcMo4lFmYpz1JPUvFV0dNaneoPN+ypyened
ShaaIUjkwr4EaKOg2NN35jnVsuC+zlYi8KRXiiiI+JGOUs3UIgqgfAnVtl+6eahZhWCt/3ltDBH0
L68UY6MFncpWWTmY5vTKfdkd9VqX5k46aj8Sn/fF0mV7Lw6SPYaAa7BwvdTpfg35SSUQ/tEnjWMk
MEk9fl4l+n4riv6wD9NZnPBfsor67EvjcBW2DoHR6TAYqFzjczjp0fyuMoMK9BV2iptCzfSPbr6G
poYpV9gqT3WwnBR81pxiJTsIi+c9SgxKXzh3hSnJwIVyMrpTMR/1EsA2niWiGIKT2ikZ5DhRhHqn
HFtkhEUJbdzszjM+LhQ1iIxvXODHN54T/AxlfIsSk6AzuFF3JlJgw7T+/FYnT3XRn/0udRIStPgM
Trm2b9c1mj3sjA7hjVHynqE4Rg9V20pLsNxMKYPnHsxRRlffiORnefS2stKYb392BTfe7PSpq1Eg
FzVJyqxtOL9kXlr/2p4OWCJle1kGvhfEPmSDAsVL0SrKnd1fs9bXt1KJlzcII/o4reFflziczaGc
p8sv1+GPaE1yKdW+8P0YwF39MlpA20NEH3Z6QuBGFMu809dWBE1KFFFYRIjO7tz1R+fYRSc7bkvk
NrnWk4ony/Cbo+mVyoMfVXh3Ge+NC5oNixnjPBhFcMhN5UnMYqKK3NyO7U1wtDLH2nuRjqYQHC5I
Vqz10aGW8UkgInhZqF9W5aJVLQgLfluuA/gHp6YEEGhAHXWLuhnCqyLQt34PNDRUbVLuk7nBdPCS
vCJhyBnE8IzRzllcqsSZ6CZ6iKI4yLWFCwGkZjiqCLqHXmOvVdfSllkWBE9mhghTMA5o1nae++AM
Rx+nvyfZNdwddBk42lNRdXBMtvB83YpihgJpmyouvlnhs1uZr5EyWBNJuL9yfKCatR/vyrgdXkR9
MNXDsfvbeouYOnJFMOpEOrQ3nWgpiiJFKrKhouGSNr3UNWO9yUd5K1WydnBlP1sx+SHEPBUvB+ez
iNJ+AikTCyTR6rH1xXdxai7xTDmMwdbNC+0QooG99Hodzvmo2YeeXRjCYF2BCSBGZAHGyruW+PJ9
jk6Z0gfFsx5J+jpU43pVgRN/LlT9EDCzn23ddz4uH6du3y5PoKyIepZKk2pmiCAbwkUX+IOW5ajv
JpZ2JepYCSjHalT4HQBDDCl6WAbCsSu78aKj1dwHvWvB9ZyWCT7JRnBwGBO2k/SPqDNMhQyGde+g
Fva1W2o8RRjDZGgiS84tovuYqcXZXHFSaQE5K1j9X8rOZLlxZOnS79J7mGEeFr3hTIqkJGrODSyz
shLzPOPp+4ugqpilv/re7g0MHh4RgCgSiHA/fo5ldOGT6lWAh5FdEdgHv7fv//MbAkq7L28InYAV
ECkqZyHQh2bsS2zTyZS86vO+/Fb6Zg8DS2MDoYxggDYijeP13PYt6653EKvXQ5uiFem6dpCu66G2
kAEYqDUl+Vlt+yxPr+mEUpgu38213HJB5VRCX9eka7khs/vi0xv3WfHo8VOV+AWJZ5BnXQOvkdNF
+1v7DQoBgcHVKftLTMStm6cOL1RDXgqgxXOeRC9JPK4duEDedS3lNxVlMO4G9fTuwUVFMccYnhNv
uHZTIKY8ZSMKsXLBw+pCRecafOgtQn5bCX2Jtt86f1lOfTFvM/OegrFYhOtvk+pjf6Qkwr1HH+0s
85JZNDxqSjK8mTXqBmactkdIMr2jEkwhyPM4e2+M+hw1pGk6GSDOqRy9+LxLFxo8/femxdp30NUD
b+3p3aDmaNdMaHJJU3ZDQXM4llqP7rU/UfhMkP7h9l0OpuylL5EyuX6ZDbscd0YmcNHi6y4PrTgL
7eKlGwr1cGu/9ZVzXn80CmXPcr64mNCCmyENZZOaXIhEUwnTgLktPSu+yIOeRd8oPJzupOUPmvvg
J+/SkGNCx0fNpqVw89b2ZR746tX/ssSyBGrwHztRHTChR1QGkJEhgtBfdi1IkjcZJLXlt5ayAbDB
eXhCnCo4AVTKlgmbj5UFL1Ozko3/5paOtrQ+msYs7+RGs/XuOzvoL9JI6rpZ6aiybaWpjJ12Uv3x
ct3kJon6Z1U4wbGvXWs3aVaE/NNoDavYg7LcqEpq++oJKsW4e4vY+kBKGALgmWfqaMxBo5h2Nt7c
3IyB0dNmi3BBPCnkiRAvldYMhYzA2oFtGvqSJ2BRNIix+Z756IbzWt4UpN75Rk3scC13y37RhY8k
spd2EQxPskdNJeuyQEhtL83Ksd3DIAI90tQMweCbRAMMNXN+LFEeblktne1yms5z1RJV10J1WAed
0iJw2+WIUApXo6jfvNI1d5MXzMsgCMJdMeX9Cqkd7RI60OvOBHcuAbJ1iAJxFou2wncRB5XLdifR
PN6REan0NHywQp20iThASNzcy3Y2fQ/SmiN1TR7bu4OKynmYlf5DPjqaIpg3PcTQW60egruujW0k
UvzHNh2bk4SstXqe7EMPuQ5bPNLlgUq+xyRxmpO0bj0k5E2O+nsO2SMKYKKGyhPu6n8CwHStQf3E
//mlWZpOr8Pq0F99t0emfD5Kn9/9vD0s5VllnvrGrSGp4WVVunFyNMi4Htg3AoaJreGEfiVgGTcd
ifeFgL5VK37tYMRaZG1VfK+y9sFLTf+X3f7o8wleFUWDUAgE4c+m1b7lVBl+BIkdLKFcMQ6lzoZa
VwxA5XrsnOCAcE6R1RT7XEse3URQKsFT8OnI3Sc7ZA3Yq4rYgI9BvMx7HRmHv0NzY47qhdef+BY8
UiZq/vH3SRrE15b4rxPhajXnXgn75E6ybMIO3KGoWhNa7AQwXjZ6mlDSRPOs3OSDEz1GsWUdSnWM
4Kduqc5tTNjYFBXeFrk44OlTP8bTfaq42woQ2/H2/HP4NDas9wCjy/UCtK9t6CpokwCzRDsyfab/
u+ab3Q/UH9EI14j1W5DBHRxqdtdQGVbfHGqRZQ9IEKJVW9fJCQoSJAOEqGtSOfpecQteuq5n3ZXs
XO9qcZDm7VBX6nYw0nB/a+rsZNgaE+LYrxrFyFvSO2uCb+FZJxv5MJJlfXAVdLK0cXa2vWMqqHe7
aHuHlQ19pXCbomM0hjE7j4BEZhVv3Qjea2p1vG2c1vNBy/L8mCYtyhFazZfHhE4RskDnrXKsP5Ci
zP8sE2PheMD40NmcdkpVjz8SBSyF3jX+aiIoDi9JUT9BhrJAis+mcMitnoq4i9ZwPSfob+E0ota5
9xVvI52yKdCA7bcEJPfSVNR0uLMCirYzuExL4jQpxIxGeoKvLF+VFnjcTdWo2RoFoOwuTEklqqZN
xlCeykZ5SIT7egbpCmIaOanGWx9p8ri1t645KofED3WHav46ggkqfodfwrv3q8y778VZpUcQwSOT
tJYOCt3GnU8B94Ldi7NM/IjHijtO77pO4mR03soeIs9gLJtlToinysx4foWwSOWLq8cXeQiUF0SK
/QeFoPMFbpzxTpvqbze/UVN8NMCWu5JtOsUXbjHGLBQcAGbbdIrICwbl95ayZIhn9eIYDSpC7tpE
/a3AV/5LjzKg4m8ozXeD7dklIP5psMl4kVZsBb9ZwsdKg5Sz6FloyvpmCd9k28mfGUHcu7To4ocO
zNz191alBP1HIqHX5boEHsP1deebAPb8MjtPraa8WnC71PXcP8MI2F9ULd9TIaK8mrk1HisDgptB
9IrLwYEjNCzX0pvCz7dCeQp0cQkQRE4Nw3H6oLXdb5uDHjGGbe2jSyh/8XFgZNsWNWFqT1zjOM76
pcucOeU/E6WQdZHpo0yxucgD6bIzWr3WuvWbe0tG4OqGfHAYtQTvxeLv2phOVrHtdTJpPoSdq9mG
pErwSFPI1OdAYZXhnqJM2XJrvnUNNSt7kI4000bRVXUUb9uX1EbsokLV18TIqV227fTPBnAZYmV/
Ohlyhprdti9W6gHZ17r5OJaadgfZCHpmLBJRExAAFCONDh5lwC9q4NSHPnB/azdHIz4Vc/EjCzLj
wstnqaaG9ywjLQVK3V40lBdpxb7zrvWQmEpLJwgKTVdFFY8I6fRB661IO0PfJczIsKk2ihx9JWez
p3o6OLpCkaCL+kKvFTEhTY9UoV9bR9Uks1I7cEoMMNj94Lf3iBRn8GIavMBKFBiR9Suq0yQyXOym
t02tIKSQGigTwnP0hIyKsu3CadqBkOkv6ewiJCq6xAnRFlAg39JB4T/Sh4DX9Kz/LzFw818Wk47q
OJprmHx9DO3LbswA1xmgM5B+E6pSdl91D5qhNJek1ZND2STVAgxNe5FtpdNANlhRxS1N6ZgRP/0y
alS03VR4rfJk2Sg0z0t39DLKYLvbCal1lGjUQF8TjSIj7BhtcycPfmZVUCGp32eF4mEkI0YUyB29
uVPFQXaRppkjVHv13Ab/NkbOM071x3/ZvcrcfpFOQZHvf/7v/wV4DdZdleofcNAgU//H59XUahMO
mTF86H2ebbIAcT9DrCc0cZBnFPHxWo/U9lJHTryXbZFYVFCjjYM8QLN1FOT8ZGOXRO4p0w3nmPQO
W6AiYDNqa5AW/uOsR8L92jb+ffb/32+gHre1gnkr85QWgOBFCIHsndwWSzMw4+ROJialmZiwLN9M
6b11vo1tix5y7H92vplBU3OhVPGX6qg5R7coint3SnaZSO7LA/F6A5oTA54yketPZy+/tx0DvWO1
+lGLkmUwyi16XL2+KxM2kaFrJuwLDFinx97+mfgoEk/1TzvpFLh9x/hQajySbZQ+F9Af5O/BxCNf
gfdrK02EnZ+Vwskfc51kHMixs4HayXuUFs0uVDpKDaQJfdrCHvzpNMT99GrkfyJvkb8PaY7avOmK
bzZTU2kQrQqKCQ/SO5nKkiLMGsCoOrKd4A7kZGoGQ5m8g6tpes8FtGePnZdXl6a3zlmAUJJlxdG+
Ax65qkdIqLIUgZcoFhjZpIp+8OP4iNzCeDKgp9jbkRZuGiuuv7nOD6V1wh9fBvqd9vZfvv/QOv3z
iWGB3XQd3aMiRzUAqblfI/wqQnOFE4UNiE1Sdx2ljctsiJSDOljBe5Qhgl2TyHadGtiXybpVtgdx
52wI7WgbJcrDd08t0gW4AvsMdGR6yahdlt1ytFLvgtAbryYPgm7VxIO6t11kL9FVLBEvG34UkEL+
ysqzZ5k1cqQAXpzOdz+yrCmpZ60QUfQJ0WUq0pUtAkYHramGLTou80NRaQEkEpr+JuaBAjD6RcXy
dR5dYUWJKjU6l9Q4hTbv5SLuzxAYob2bFGzaNNoq14TxVQ+606y81CgdnWUv2SzNqavmndmr32W7
bJJOeZj6ilBia9kIpokryMZGTNloiA10eR5sZdtvF3NhTiNW3Nz91pbx9Dm2KpSzQ+V8TiMvZeWd
Cj1LTfW8mPXaJvsoVl2sYI7qV7Lxy10jC0HEGMDTNm+Cah+ozYORjk4Oo4oWLQc3JfuUsO48xqXe
31WJ5kMb1yn9nbQLF92yNtCitWtM65RAMTTdaKkuBw+xLcdusyenC53TbPr3thliiaYuBSLXIBS/
jzwre1LHwLxTzOzXrQd84b+qPHbWlCfxehIjdTtDKI9KGdjamMMTh5SYUWd31kn2MCFN31UsKlkw
4ZRt1Dmtm1wJH65XyqjJRt5uJsIq5kA1wY8p9nXqbQRd90W26o2bw96iOevrDIVfPRpguW6TOhpF
yEVklls5qzmX/jlKg4NrkRFZtk4bQ27rTzsS7XIQuhOwjELnIrvLpnHmc2zdXkR+uROf59pB0Xjp
SVMeqoAix9TWj3IUxIHKri75n8i7km2Gnh8gRHfPsn9kRvUW8GHIKpopp9H/JtKLR5cChPu6EklA
k3yGOBjzSGRaM7x1a1vUKo/o30B3lj3KLs3sGLypRCRc11Fjis126/WbyWrS71RSpZtxhoLFVPTy
FdKLnUZ1wnd4Y5oVqgw6dCr9eFH6HpJFP/ke5ANYNMotz27gJfe6P7O5E47cHn/1laM8Rn6RULAB
27u8ALwHd6CJ3qein85OqnR7h3fHWl4k9Z8L6NM/RsRrt2k5eNsG8Nk7KLglqDwf2uUm3hAHMy8K
8nloz1XLboQGkKdLvNeAtj0pSA4eygHppnKM1IpaIoKuWpA/Sq+GttrKhk5gK80QoqtjU6TfrlPV
fIcrIGRn9DXVJ6rYo42vz8VamlQCqfexFHoQl4XBMYXGYi6ANxp/yNngZ1IQYxqsJS9h7UlXRvOS
kUEUt3VtIcsPZ1uYXG/VVdr8QGReXaC/rD4Z6cxjwmN/a7AaGyGy+bzn0oQi2Z/DrbyPrlBN8O/5
5z2jhXkPS3h+vWfxdaB6D1E2edXUqub72XF20pJXkfdt6sNwva//dM9y0Ngo/+Oeg6RGYtwqwvs2
HzcDcqnbrvb2ZQKYfK10sLgqMCjnC3k6pZQWLTtYHMrIsdBMFx5XKQq+NKm2vNpIH8IfZbkA7OaA
4WKOQW3zjR+5b9D3lZ+TqXnThkfpvrayfYX7MSHcrSQrYkj6ZCRPcVMRGqgroRETp08AI9OnKntz
+T49yg6doxtr1S3qtTRLNdEvDJYd5ZAMBerVEA75RrY1QCqJXy+pCIHer0+Xn8OYF06FZGV3VbaN
9D59UgOrvZ80e3vrkVVTx5/ZoXUnboSEl0csj4DTsipLcrXcsBxaByNaO+rY7GVbPqrDcTLjj7ma
O8TIqnSlqW68NZEPPKhJnp2CsW6WqPb4OfGIpKhfZhV9hjQsoVCfN2nuNL+mdP5jUDP91S0GZxXD
PHOmHMzdg21FjVNvg8fRh4eY4Ff2jaXxXS4GEQbZ8kTQv8NNBBa1nbOLvPI4FfDOxqAgKMfelq5d
b5EOdBDFC/80Br1aQymo7nrbtU4sZdD5KQNtreQ+KgZJ5S1VKLdfFJi50f0EwT5o391APRcZ/ESo
JaPHNfIhx2O1CSO9+Kl0wR+V2tvvNkrKS3OY/KcmCBSizai7u8b8ee0g18vDl+tGCMM9om7mLR2Y
7187QWiqa/6X6w1V5EAPiWA8KsvaxmbjBrcUwW4UolMqEDRnZU299l2BnNLv9ebDa3JnE9bTuIP5
sXj1TPtQZWLWGo1RKoS7kzH2qKRGibW4jhS4tbCannxPKw8w3vZrOSDLt9R+ud9MPUw3Wjs0ewFB
e549+0H6wS1C5KlB7xcSHjw7CoG+60AveJw103nmZ9dCIBgmm0qv/W9wxlwHGvDA6t3M3lft5qch
rOF6EX8CjM0QD/LBJdPQn3Sn0qCp4NajQTkUUZe/zm447XSXsGLWdt2HUNmWHRRDaM8jaiyqXasL
upMwFImRjdW0kKTp1gNE5d3R7tV0JR0KvCAeT823jn3p1i3raYs0s/JWmPznxUh0p9EOCt30GARz
/GgrPQXe4i5Z8hMoYtl3sRW3g2ClNq5T1jFiHwCYPxDmDrbjXNY7eOen17nQ4bVhZJIZFivVLAP0
oHj30Hrri5lX0ouV5S/VNOSLyK2yHUxz7b2sZpAHq23hNQntbHcrc9AC50kZXX0v3qa1EsMfKA5u
ytoOuUJiS+LlGoFyuJTuHyGlg9cXapkheEmq11jKQbJXn4ZPE8vJk7TsESlOGEB4DRdoP7PM1Q5O
Cq8WnEcvqakoj+h33KHpFbyNTsGHk2T2ItKj4K2uNVQJVdIt0mtnQbpSzKknaIO3RzwhLV31LC0x
oz64wUsuZuxnKBlEJ6viunNWW+RIQGkka9Pt3SOZKPfYWT2r074a9d3gdPe6cNS+oD/9za2M5Y6H
vg1+NQbXgwQM6DFL/+t0QkZ62c7jTziWBzOId37Xw3teeGjnAalvKclpjG0FCpOy3wCOwZ7K/AYl
1stcqyHQeBVZVtk5R6TZGjt49aWt58a40Kuq3YPWYLImfwpsNX5M4bO6DJYV3Fmh92dnp/h0VIwg
HG34mskLkQ7/oytbjXAgIJ+oi8AsFnb8lgaKvc4Uj6iYMKsBJmU/TMqjNEdD30XU7yDW7gsIMQmH
KU/egpD4uFGqvVhIJ2+u5brbWvU/vXE6JtSm+WilCm+vOt9NuNju5VAFQRJDHV9rSDMeAI68yOtk
uVkd5E1lYv7IgmP3325KerNau96UoiQji4WkIlMhKq1EDZaM9UkzH6IJsRsb/J9M/ooubijqslDj
oehKtgaKLxRx6ORcK7H+nujaSc4ZiU4Wwi+kK1DyRVupy7z4KbCy+QUYGAzgZXeRljoULNEi61Fa
LjqpVHQnVws43NEIiuFB+nwSkelUuPfSAjf4BFy0uFq+YbzBNKidpS8Psh8oRUdnZ57nF9UHb9yk
JvwT4vKuCgMovw3/KL1aFqD/6E3t8XqRroA6S0vdO+nNec8T+DZhYRdjfdsSqs2pcwBvob7YZAio
nz61dp3sqQkrnmfbieHNULWVNINUbU9u7b874Pz4FlcJtF++epFOteVSyO96h7xRiucx6YtNjiaM
qC4rngffyI7UKFP5L8eiLpG4KZo1dCV7AVWpF7BwF13DbkBSl3rPjfR6DbFLcLFpPTTn1DDDVZrA
5UgpcXO2YAzVFp04jUO3XwCg9TfXxiqk0GtRNdpDnAmOuiCf4DsRc6jQpmeEQKiw3JN0mbd54udP
mjdk5yoKz6qiIcFWpzMbNs1w9tJrRU17BzMbOIKsKp5kGwHsbxbJ2aNsirzB38mNEAleJpi0Zgc1
aMPTl9lHrbSRW50hlhWmHKHDK5H06kW2aCFrvQla8I30Qd46PHT9dO0uewyjw9eutJKdNN2w7U9x
0V9mZ/yW+317lM3Q8lJ1NCPwIM2gqcyDzxtmIU15GGr9GY379CSv5M1psyMxiK6IuDN5UK3VOGQr
vijpw2CO6tpQUTnmSVNt8rZwVnJgT2rhMvx5/WsbMnKrCcQTGhLMQiG7fp+kMUKC0+dfa+VzvtTV
Wf+8fTcw2QNZb9QXBGSKZntDlTjCL38lxRLwbAAwXIR6/2qSZ8lIzb4O44W0rk3ohi+8chy3YdV9
5tSgXYW/d5765YgMTViOzjo1A6ErBZToljn0G/eiRrn/CbrIEK7ejWP+2c/wumHTOU4HB2kZrYYk
0E6albYnKwkzeATT8A/YmEWl0M2vmv1/9MvxvJozNn9pscl6QGZVBGdoB7XAQoJbb6Ysx76ZEuBa
iM6w9dNZFGTfvHJs07nFqgZts3fH0rtvDO0X6s/Tu+2G4Uapa3trlSzDWLWdpjr1Li2rUNnLj52X
adBAhcHRtwHKyBhde+kRSniEJap6TI30NUyT6b2M0Rl2SirBOl6d7yEfFpHDRYhOGYAxMiloy1Cl
odTZMWTbkiQRaaBbFxQcoR+AtXeFINuIuGEBDtbxKPVQdESCyeudrm1VDj+YPbYANDyYpfflWMMn
DUJm29sInldRTAHKbKpbN+9dCFShfJbexIEGpXT1RQr6bwODPZYyQCSv6YV6ChNvrdXt9GCIw5RF
0wOIwh+TXicHacl2t4P9Uw6VbfKg2goaFGzaSC8JpbSRmtwJyMMzAo6N4JxpNoMwTUVz9gh3RUvp
LcyYLGRtUvqGUzaVwEs9Q9UepeWXYb9AXaO4i5vg99nI+EVBbT/K9IOSnDo9B6IkchawW9Z7tLHU
33IWdqAg2x1BN3vLY3jJqa1R++7j7HwbaE+jupCmPNwGGrlF3p1Bg7gS6s6fV5ID4iz3dwXMzek5
Z52QDySwUE5wdoqS67BGDfb/OGOFT2mF/zqrLdEjImlEKUz1YlNQMVS9dZRWNyrWXagZ36UlD44J
m3eswspoZIN26SGmvvTEU8VgOY0ftYr4dSMw0iRzthQztqFlHSkUCS92uLFQZTqSQX7V5Z8EhyMU
yqHtrlXx8clDXNd3qWEoJ2lRFZEdx0F7lVYN39GxLtx5m1IAc4RdUbseQKp/nlmRB8dvUn3IHin6
Gtce0pxSiKXNMj5R9dxCdg8HFwzRVIWninMeqtS7V4UjE47ChHDWVUkAh8VA0nrUPkcgrfprLvVd
71vpvm+j9oK0tvloJlt/1ptLlnftxeHRTt0/YRTZQbYhPUGFmVl+DmqoIn9EDy93TraF9l6iR0er
zc2zPAzeSHH0HAdQUk7ctHCEbgKPzCQ8Zq+tR4OQmuwnvcrQPPc5sgeKlYyn3LOhFbLdu8GGCsnT
YBhaSIe0hVfxgz9cK+gfw5CSq9wb9KfbWaBM4aoUbUqA10y83723fmNhHUm0/QgFZJXgLKqK/PvP
UErql6r0HmV7TcE8YTP4cwGRVB8h26RsLO3XvmPBQ56OLbdovw3Pyx7pmcFJHlqdvA26wMEbGwnk
5cVZLdrkmWyTXtlv6Ovwqxeios+xRe3XS9j/0a+cjeAENhPQWliPhwkMgmy6tcuzwm6DU+eaDTJI
yfxspv5JKSsIizlJgE/Lk7D6bHFqw114cdArT7BGPndQFB+UWntIffYQkfzPydPGgyG3dKeBAAn/
U1scpMOYdTBHf41w+UvPdpZR8A7dXr1zHTA5ejGiYOJW2jP/SmWLYlK+kmbaWO3RImyzkGYzJmzT
WCkEdaR3S0PRN8MQx4/S6SlFvaj45d0praE9y4nrGPUYT5ihzcReTqzdJ8ILbTDl8RblemWoj2dZ
5SiLH1UgQL25UNIS7i7TeFPjeL5rkqwEy5uab4qdE60FZbtrUTR7q8vmY7KM9CEg/vn8L4PgXVZX
eaHbJ3jcFUCdCWslCgJ7TuB+juTJMEMxWto727CtTaboOapIfkZ8HEyFNI3GZGclXr7SbFuvWs5Z
WD1OU2qCdfOUpQR9qmoH63JnZTAaTP2bpp1y05zeZa+wJHlWl9747rlwM7eil9Erspcc/G+9DKXS
VpBih0RDkv7NpPBazIBQzOdlpfnlsvRq0qHYVMqgrSZdB8fx9yE2tgUxFSBifzVnGu/xBTVvgDys
8igdlEnk56YruqNa9pAwZfyWec+8RG1q77KpsjaJqVrvcNqu0qaOfsQOCCooaNxj7Dj6/dhDxApP
X/RDjPTrOHkRAm/XkRrpazlSdqBk/HNkpWfGdWShueGPKiUlWrS7yI+r7wKmYvnhL6B8RF/K3n6x
GoQ94aWOAL0rCezWo74Bjl08EWkht+X0EIGw4ZOjkmL66EJ4aVuC8SuIicNzaPrlQbOI3/kOyLC4
oagiQCbgR0StHLH76FfigwxQyuZ9jrwKpmwYqIrO6fduXXyw6M9W1WgSi6KQEUpeGIBZcO4Qwoh+
IcFxTOJah4ZZE5UkVgTmxdchc03sHRJFJIkiYoGWPowfpl2cPI93K2JsHx0vhE6zvLNfacUzEtX+
spwSGP+9onhWSVUhz+TNS7TbyudhGtT7FrAdP9niWfZAThTlySl9kE12Df1t7LqIS4r+cwCrXpVp
6Up6CeJDdTiiqyyGyyY3HFfQ5nWP0mpDA4mKSA0Ocu4oqpWNXcTWSpp2ABFnH5TfZN+xyOpzFlnq
wqXkAWxVlD0Tujr3aV58MyLgZiZFvIcasuFXbc43TaMV3yYfbjO+xXwp0GJ9L9UfsruiudF2dFnY
S9PVNg5ycR8FOmo7CCUBqIhJpz5dtWacveV1pu8LPazWctJesQ6oqCuUobbeOjbMfVkXySUpEPuL
zJwFhNPDn130Pq/Cinc10eRL2RbpfTj1a6LyQ4JGZN3t3B7y6qv9/zj4OpW42r9OgJRou4jbYk/A
g5BoOyxjvfdeYi1vTp1WWgvZngMJXJXBYFy71fn4W7fWRQHk1s1msbSHiqg+IQjOemNBEvFnlLTe
onG07ti1s/kGAp/IQBO9qqoX3ts2EoizeIiyPkBHOs5hOBCmXVnWIiFQcJSmb7z0gd2+hqDazmMW
QPomJutta+FQ/J2UMVoA2dT90TRIL+g5wQmW/3cxfLDfTMOJBU+heiltB8LOpFVQcqDKqiYmt0E1
QgHQqdXgz5L4m9V3Z12OnxE364ao/lnmgP9Gpx1eRqOO1qXvQT9QTt0evRtQRH7TInmmdKsSlfZX
EkR/ZnEf/goQtdQN7qPS9Bc3dcd3R/z2lLIwHuK40raGaXeHNpzDU9PnFvo7cfCsigcFaczxh2I3
G6UiJmYGXr9LDNXfTajerNpGNwS5rrsrK4IQ0pwMnoAwS8RXU0GWfad7TXI1h4BfaZYr6UotYvMl
VUey5UaONKwwWyseMVG1lVM5pKt3lR1XVy/qqe0OclI+U9E5LBzWeSkCbnJsaZM9gayzu45F9Djb
+SbgKenNrDbZdS7603JmzyujXQDL99WbihrooNfUq3dGOXtLih0EmLhQ7ZAIiSrDuHqpD7e2sGwh
jSH+/DBSja3a2vbV5N2mbeeuQcxGjM3HYd7qlu9dvXBLo2STVTCaT82+cct2BwTrRWtHOFqrPmtO
8sC/9/MsNmCIm8fj1x6yWxhCbkYiL91KsylRsM1DK10Vo+/dZ6bunry5XaZ96aMWNgHWCklubqog
RFJWNMp+8hAU8Q+EbLW9tKTTVnxCv9mwif/ZNU6JRYFeZPsiLnM7tLr6rOfpcLjN3cyRcueG0CdR
xw/ASQzw49xbVbUPo6qYGP5vPJFVnDMraO5uF0OsMbqrlOIhadXfb3VIeKmC2o/Xsu/tYo6e7IFi
lsdbexco2cH2lVd55dvcUa67SwJj2nUO58l3tJKYdtJdD0pkdsfQC2HZRTD77+Y0Da12IW0UHW6n
Fqm0ghcvBBpKtlKBhRyvp7Jri7j0Imwb7+r5D9O1aUTJXkBqQVxyEvPYQceuSNrmpLjLIPfgbIkR
CjGTmToizdtXAd9yadpWgjQpBXInCkiC15piR9muwUu7r2qVZewwze9ag/C33bjdKSw78yUjGiDb
oXYf93NIvf51criryZFEA+oeFgtaKuyP8oBwoHesxUGabQtqT/Wh7ZFtQ1WRpCbHT7U5ZKJEpv7C
2ieoL3aeMd/xEjaJjQmH7Tv9msAX7xUJwJegfOnRKG2XvW+Y/NtUnq99DpMDrmPrAOHLwhxT1kbN
dpp05QikIXXNDG4eDpMZ5adBHOSZbItIGK0CR4Vk4J8OVOXz34bFClwEalkcvrTLSeRQ0uQ+ckSw
Qv9fLybHarUHTlQVkTlCvykAs40qavQlL9KNOelKp5TarrdHrG9dSyqmW5/BCNSl6inDVm+ceGFR
iPOk6HWwd8osRRgoSF/R33s0KKH6Y278mK9F+3sPL2z/Sw9fqVD+mFs4Pz09O3pdS/CqDfKjrjqQ
ssbIn/7d5KSxUCf6276NqPWk20HQfHLFJLL92tmZVGfVZ5W6tLqufZhK3tCAL4k1EjvxSPfVzq6A
BmpRTVb7cG0sc6rtdUo4ZVshHAhfRGv22DDzi2muDs0Bl0rt8vrGozUqk7pMU79b3tquBFzS/srS
9ZXZ6ze/7N80MKZ+me7rRNL+z5xekvxLUnzxq+PFLoe4OQKi/QZqKEA8ZFwQmAgmiCEQMSGzU1Tq
XRVDVm6EmNLT+Q3ynAHU+Ciht9FGNtq1bRAWmdA4SmoUTYyhuSD0zrNEj5y96yWES4Y6edTdd+mT
LZXnx1A3oB58a7OtyFxEeSrAM1Z9CcEKXIqL7C4PQK5Ztquuc72GbDNDNV4mTtjs9MIddlqmgoHJ
MqoeoiE9NcQ+dmE3vVV+gcabBVMnsqrCI/tQZd4uG603Vppokw6HEpRN0RsTSelUPxRW0jfPSDdk
a6tSqRhwgydYoMcPLUMiqLayljx0VW9QdwYgkSOkM1WJvWXhGDxAmFlDZGZqrwlbZzR4zemnEQvx
K2tASQj6VGc0PDBLpob8XNQ9Kz5JvN6o0/PgqOleTZN4r4h1l1pUxdoYp/G5bOCEiWxAmJqLwruc
CQ5Jgit++7Pv+PmlWX5GQH5VGC1iU5ZOHteZ0pLs0F+2PJOHJmqKndkYZxMd4JP994HQWnCihkI5
ovOnb1W3+ZDOW/uXvvNYoTQTz/86x21omLj9oc30tZz71i7Pbm1z6UbHyH26tdy63trkzSTzSVdc
CuvEzcpelPxF28rOHZIPVnNCYLNAkCowNqObNWuI8orVnD16Tms9KUXrPpe5/lA6U3Kvkkh9bjq0
OGenTe/6IfOeZx95MOIuDp8BXrMZ7I3B8p9SJExvmrw99XKIGYqZ4r7WTkjRfJdOiyqyi8/PhTX3
sU6scp9NAeU2iTz6iMXckYH6P5SdyZKjyrZtvwgz6qILKlGEpCgzMjtYltTgODVffwfkPi+2HXu3
cTuY3EEKhSS8WGuuMdEybO3tYcmPKETR2l2safLe8Mn7xk05wn2npffaS1mp4+1vKzEJbLnT/W/L
dk7lUqtPW8vLiZDYhflcGc4XVa+XfTl2y207UB4MQj4yVCQK9FWN+c8JiaIS5LHr7jvV6m2/2M5o
Eg8k2IOnz1do8gzpWZwcK8CPD5/9/Si8fWWgvvTGptqhP8QlFCbOvUN0czdrnJRm09HBVgukJevB
ICryWJYkqiJ2I6xK6euN+GjIBbD72tquzVJT96WdYlbYZ8O973d2pkwPajqPu5LI1g/cTBrN/iH7
rt+peQmQVRHOdR5Iq20nGouRyWjVr8No4eO2dL+9kjq2ue3qsIwGjBz+9TCzkOCS1m2XIIv1OgTC
KfZsUHDIBhnRUUtxty0pXiEg4cVJPfmZ4J54LVngHGVrd7vtbOlM1qMcy3eC0cVqdr0K8tMWVD4p
V7ylF99yRmhFsVce6wHirl/1lRq2QPz+HvJq/Hfzh7LYGDZqSnwhKhRftkfRUif/am4n/quvWJ8h
3Arb7+0p2tLtGVuskyQPhe0zGY+5hBWXqPIyxGn2pFnYqyVN2/xoB/vVm1TjNe8nE76UGR0KMURf
oJ4TFhDyB26pPWKtubvCFzEeJ7KdAbVt1W1KE7U9UrM67ytUXnd7HKOz1gJ6Nls9uuvrgV1Tcx0N
jB0zwv17NLAs0tvxup3cLmOK/k34Ogu319gOkGQRgccH0lTo0hJzeZc4NcamQfWOEOO+J5F+npw+
O6YDivBoxX9kRpZe62Z1P8QumEgEzc8TydoszQ7pkzEjvfh/z1DgizwqCDedBqdkt2qdDyOORnY9
0sGqQ4gvY//DXrshvtrnfg0OkiVofBTM8UlTS+XB7UblQYDoeWhRXu/HGF7JdmLr285aGttcKuy4
BjlsE3iQS9BHOTevQyHuOmb6Q52L57ZpwBQj7Tq1C4BxDEGVD8irWLRyAbSZfNc3ufmwPTOqkOrE
PROEolbPpaaS3/2rtfE6HNlxijNumW3pNyKS4yEulfJffdtZmWHquYYzDrM3DzisszMa5snlh8lz
t4MlC/3q1a9bw6gZIPwS0R/20s4vR2LitmfdXezNzi13n89q1ufHhsCxaI6c43ZieysR2gcMFLFS
3HBQQFRQa7bJ+yy6/DYIoJMk9Ak4y2U+Ok3r7LfL3IgUAV4CzLvr2f/zs4DfNm99jwuuoQ93nGCG
O9UIwx0Ez9kjk/Tw2d+nFYniZXHZDnLZdiIvVHCTlKZuT9r6+X/n09yNa4jLMW5ku4mwj679RbXU
j7KozT+ZdwRJ5vxW4jZBGuKKd6dV7N3goa8z4qQ7t5WLJ6I7GjdLtP88m0/0A/XwHyPuf/Ny8SMk
u2z03fWh05R4dVl4taZRkWMLQ9/niW6YbvhaqCs1EDFw6z5u2J+N6UONyzFWqQraWlv/2rVd5S1J
dPyb+NWrGsHfCukQs46LafmMSDh52Q6Uzyi7DDjvYWsiFyUigF/6scmoUaSa/aHVuvlmLeXw2pN1
D1yUgOftZIpFz2FJIOtsZ1WnmC5lZaxJC54qyz55ntFxbSe3LiotkNqa821rYffsgGl9iNjeVBgO
jWW40QYGBKU7uPzEIlZUwSeVAFofH9nWntZr2oZ6+yUyK1913OksIV29uHjEUbWNGzFL3uVFUcF2
ud70Nq+trUvVdRye6+Jxu77lJ3sE0sOss17hIiN6GhKTAD4v5lFMIfUdSjE9SCY9vdqgcsZyYvQR
xdOs2qwezfSRvJS64w2NT4uFwwfwU8bNp0kOAnGlDlCxnMElKsMHcuuPGIT8PQ9tBpsnB6JQMc9k
W4vSOcIHhNuCc9TBrAtEAkJBpG8rOB0KcsRFdVYcmT55EYM79gTjN5dAt9mpM4gmDBVrtrLX7ZFi
ITdqhI55ss3XmgGXC6RB/XBBWp/4E7M0oVkiZ0zJoxrVwdhG5s6tdaK4+aokPznT0+ytKyIPCFzM
3/crpLqhocsleNPT6OJmWRFy/1MdKvOfK6DsWahGfAaj+dUbYoxuYw+jVs2Dxq8Q22I7zCyZ8ita
3qwUU2B7FTy47XTOpOB/9eydm16Rt1v+XIrkTomXd0j6u055MYXc2mtvaN9wG3F9FUXYzsS30hoo
spSYwwTqjPAH76FgGLl7iBJUyW7p2sxXRK/ePU/FyIU8oa8v4PxR13R7RM+OEgqwXTsyHVhA9czL
apFdJmSLflJ3jz3heDwN0l+5VWkIBo1uH9dac4BtioGqicAUZlSgixShU/pVs/vle9f0x8hKz+1i
3Qwh1YsHh95nchr2Xoq1IvDkP1H/XVZlGrD3/Z1NGp9F+7XC/iXzqi9DiZhEF/3BoOpYR63mj1LU
vq58ias8sKiM99ljP8o6Mb9TSmaL/GDwyVSeJC/jtL9Vlgk7y3ynGqAJkRyzO5EpHpGUox1URRkD
fcHvuHOsb3qqLwi+WVN6aQ3GfJi/wrbai4oJdi6H9tyI/JraKKuXmLydlbcHOdWUckbDd2Wsqtc+
+tN4OYFE2b4pREdZJyxXAWskoHANht1UMHkszk7V9Ct6TP6TpclOsHxnJJLj7yKL5VWbsQocitd+
GLQ3wwkHxIqBEiWvGnUhuxq0FohSe414mudaVldzmcIaounzkpfXEf70XqNEZr/kfBkkeocj3igy
TOOz13R7Rxd4AtbSoPJlfIJHIFl8dg3e3gk+x0N/R/qxM+U8okI2Q612FQyh0xKlXf/iLDUJy7le
dsA/ZJjgdSl7tLkqVgPAioNM6dXTOFJjVpsVwld0XVHtke1Pnbe4puw963o3LAerZzi3r66zNM8O
puh9Yx+7nvrkKlUByUxBUrn2aVmoYzDhssBOqLSQbbkbjBQmog+GWk3FmtlgaYugNcwg4oesIlJ9
38wNBPfcniScVh421L0V/r/OLbpKR1XbwxG15rkWBLpQR3Lp9iradvrvC8SVBGSv++W0jEeKPapw
lKbEzQvKyQSyOky8VD9YvXpTddGECMkX7rDUlbeC/fGuXa0/e33+zSRmUyazeE8tBmOBwsrAZ/aL
Q1s/5Aqu55Fw9m5SuL+eq6n/mrls4GanSf1K/wEi8AXLKl8np3eODaAJTjb8FC1fT+Itd2HaaagK
IP9k4KG0BMhmvZss8Hfp3APq1+S1SpdmX/QIkWX/u3SwDEeo68AME2K/KKl7G2R0Lhd3zfn7STSn
F83o3yoL6GEmxNeuKoBdRC1fXqmheYiGR9XG+XIkELjX2vqlTYdvsTS7Q2Gl9jG3SagIXEijQVYB
7ze/lOV09FI+kFKUnq+X1vDY1HxYWpG8liN5fb1h6xIlxzwrDwsB5ZOdtA9lWcsDNmpvI/SqJIvK
cHFJrhWxJ8ho5oeujh6kkC8zdm57VRvuItI+Ut0hVNPKi8p+I+iXYdhTuWiFig58ItFy81wk6riT
XfMn0TBLN0HnqfKPjlEPkIdsChr8Kr0ofuoqQztlZSjj3trJxq+d9kUtkvfGVFMopRNbX7e8plh5
H6QxArSO0aZKrzxTEl/scjf/6HCl9/vcxSa2fRC4ZLn2bPuJhweqUwr3UJPuufZIFmXcdteKmubL
UopDNLGGou5G9T0FQhYx/QxEqfVh1DEVWYScbonqncYCY1O3DWtl/o3Zoo4J21drLJ9zyxjPcBUQ
4Seki5mcp2C2kPPVOIkEhKHxgKn4+TtrRXpRNpds7BiDXVyL7cjGwleZxh2ghfeiEBPaVdDls+vt
MjEU/phTnJqM2WU7DImVXciOXopS2iESqBIZ7/Di5u25J7IEhVPx+07+yQzr3Rrnn1LvyIGl5gNi
7AsGsD6wVvCSNgRsI5JfWlDDEF6LVzftrSscpAi7hEKeRNyW93JGhwdR5Cmh8Nvsy2Jfsqjb6RRm
7cBMYduljWhpS3zLtLbcN/qKqKnd/CRLN37IErJs7Wikl8UrrXPESg2WR66F2WhQoZlWy6XO8vFU
TdmMw4ltHDE4nB+HtIxZzFLWijymOQzjqCOpbrW9yKAIlRij72PsqnrKeszEJpk699azJ1gSV41R
nVJU4dAXCi/AK5m8uYkk3koS69U2vDEY8Zp7a9vToGC6XFWZ+9aRtA+kY/XvMksVH6pi8sWYBzzM
UdR/WRp2Tloz1B9KQ07Uy7vpLCzT2lGc2vodw+XHZFHpk1LX8kFZcYc4Ge0DOlV4mj1saiaw3u8o
1fqY7L6HmZCoHzXG1LAYEHDGVom+uV7GD+LpbNjyZvjQvAg2ECqpD89qiS0urvyIa4aIKSqaD0rI
Jl8bTHmPFSNMZ1ZI2BR6BCScaLc1cQnWr5VCFdGUfixdvoJusCSJ57g7NObEJGuaYWqzJ45ic7h2
XTpeW/7Xy4SRO4Iz9spMQDvhlZRaFo71yFqbiJJ3VxapvHY5H9loBoPNuxRRlgd9jmG8ULQcbLyx
RkF7RJqJRPYbt/xCJrxlbSTjB1XFbRpXq+/uUJBibgHrNipwZnWZD0MWdwDJhR00hEhB+RjFrbHw
p50TvM5zQsC+gbGAXufeE8yc8bCI65A386lvs+i68L9A23lAs/hWpFFyJ5AKgItNBMsNRb1pcS+5
7Ze7bc5M2LUEjqICFR+SdVEdsZNVh6wPKGboDoZrBXGPl4CpGvnNHvv67C2aG2rpYuxGsXyr+/rQ
yXo5Nu3IikJ474iDd70cMwpfuP+jBcXv3LgJ/wo+wASPKRpBrQ1lOspTHIwLAq24WmKazsNDllEy
lESUrODfeIdbctXXoTsuCFzZZS9XyO9OEdJi4k4ofCAgEFR9ZAW9Vzq+WtYkIpkeOnxfnkfhEVS3
ykPbG8Ifa4IatRe7u7yObb8ls7xvU2HvMHkbQtiGNobS4B9EvqBbaAmXaSYDasUSGmxo9lAZDSJd
42FWOms/WLiWUNvR4DPkWLyzmzJMzUmb82uitNGl41b1nVj8NJ2lDyyyjKdBNR7SNCOEPDvaHnfS
+ljHSRGY2Vtra809nifdJ6L2jdGbDPOYzCH4ymEeMLppY+UGeqC/Tvak+BXp+kewFUBRcd3sPdUL
0456vpowT97JO9FuxA09wp9aeuapskR0dDQNDgNgDF9Q/q5q+ZXyxgM/iQnfbrKNOarEMI7cKihL
97FQWQXGSuEPrgrzr432hj3PvtYpYefVb0liOw9Vp/yWE1/UZGnGoymaat/O+a/WQL8jcV3Y5f29
7mX2UAzj5CvZDL7IG28d875D6TmwRLsMS9WM9jM+jLtkoFK6j6KwGkUJtUv5bU7meIHbbxwnkQZp
P1kBTtez3wsweWC3KAE1CIzOU31252GkSKduHiDSXVXJlspAKmKAiNKVLEMsy4osKe2LnLwpxINQ
+poc2iNFtvt0ggHqNslyKq2iRVopXru2flIAZwZuT9rRaduvWlLogSE1kzus4ObzIE73E1VyUHbd
uLnaa0y0B5W0H1f9EqXzM7CZIRBemoTUKOFcjcNd2xpo5VgW7LgpsOeYGZWXaUp2du99LSJs0Ttn
INbRHcapkJeptWG6dtN1QmRYMcAeCjd+d8Ak7ydPF0EGEHOZYpvN8MAHhBvnwcZecp84xXtdTtOu
IWS2LySK8iJFTVgr8XUpdfFQTemybyOmqNKGiuVEXnFQssEJujKDjhelR2JwRZgv1dlWdfvCGh9z
Wqs7maDsDE1TjoIbyY/me4GAYyyz5KllPxtbJJoxnGDOp66ka1p2rCpwSEdnZyeMeDqWwtZ2GQIb
P3EDx8puGN1aLG9awKEoJHeWkz+lXnLBqkXuO68DjWaW6gETUOu0OKpHxW+DZQqWs74+5OUB9NR+
6e36kJJ59mOFTy6a1X3ruNKnXLk4YAnBSBIl8b7Luq/ayhds+nZ80UrCQvBFKaXUE1/1vCjoDJvY
U5RNu0KXL3xV7or5+074s8ASQezi2dg5BRqZmKAcan1H7sdCZrtJx/zRAF32nhKfoc41UNAGImrv
ZDCwpDg0FkTTBhIE6vC6e24KSrgMEoEeOX85oaAvJnP2VVbSZq8V6/jzA8zCeEmy4kmJmiUYVC16
TFrjq22Sh18GEWZ9npyhxJu+qSDnqslmCOfisMuk9PQyGOpOWwiHN42mMu5FlM5F6JTyNuzgmEIM
K3yk+41PaZR6VOHWhUNjyb8Ha0EFYdblsIMh8BR5+XKgRnMKMOItWcgq7NSnMkMI4DVnLRv7cBqT
IdwefR5i2+xDHC+J2PTcmZNDuB19+3GuCvfIlytCo1BFaBPvOnQLTrRTvoRJw8SQlWzaPOqSgu3V
3I5kQF9Mx4YEo+l6F6IXrk+o/5pongzzpnqXbkkApTJHeVpSXI6YqL/pbjGHwEbmcDT6aj/gVuPX
tlYCEbYqnw/BPA9KMRBeOE7zUoXMIhWboCnaW339bqeoAjq8J3l9Qi2tBb/ZrAMlrbGhmd0o3A4s
X1mHpvnVIux+iBRVhkuPsU4xWkfJcBhKqH6wFliW+o2sXzEp/Nl2Vf/3s9oebR9TulgaK5VocX0C
j8kxAnTHjpZ9xvbIXZsTOw6+750U1cSb5mBP0Rja8RtFTYKBbq/1tcHugqys52SgbeJKC1q1yc9d
t5BwX3a4iT9pipftq4l/jOSbpYmVBMEKvm2jKGCQWt9AA1CuveYKw0WScT6fI8hWagSKu2hOY9us
NNvI9cHajB11iQqLNWSwkxFu7wCYB3lhZ3kjbSdCJoaVqrM+BGUv2P5GBt6NiChBhVD+/VpXHlur
0SRe07paiNBBDxNqzAPhUMfW/HCX4gdxF5dPNpr45eqWy+6YdqUPPt54CdAcviuhT3Uo18PW3A4m
MA9+5v/b6UjY/74a87/2MGO57KKE1sQYNIP9lc1JD6Cx0O29rZgARqr8hDerR1KHC2LRhQsUQx8X
W196En1m4jRI7jgMKP4O868kghcF4FBTugcsvdJzoZSpb996AZW+T4enKhIPOeNAWJVGERSi/D6X
2DkosMZ8wIxKuOi3tvRwFVkUd+/kEqKfnZBOiLPlGfxfxdi9lDihxk8OWbGofEmd4U2qrnEc1jCB
alllOMWeP0mpX2Zt2VHC743OSy+5h73BRS9Z1q/eVgbpEEKMKaQcxrNS2zm3DvzUZE6B0jhKy6qJ
OKMHvKEZihBmt3rCSoZlFcVYFz6aMywYxfIXss6+MiHScg3dz73YfJksvxIiD716+cWX7QQzotWz
OUKrcvWs26WkyPSx865jshhHgsqCqrEgYwuxs2Rb39SSosaBbVSQFHC1+yKub1ZGxrmu8QvsqyOF
9gsMTURoQ51GvjElWqC2pI6X/APVv7xEFSTZCLbGrlWW5iEHnGFo8PwEw+zBmaR7LjpqNzyFnfJi
Ld3PKU+OztIdB8QyL46T1EdugeoUEUd/ryvs46tM+d6v0EzT1QYUo0lxVVT2Pa037EWRJt9jvHSJ
JAW1M5lfB1ihdpQ6v8uEeBrzgl4p9q2IWL5Ucdb4Up1PjdnaP4jMu8QCGKMctetPBEueSQ1S49I3
FFoRLdnVcZufdYWcplOay6mPvOW4kDrYodI0dovStXuWj7tajNlRbdZ4BwDQtiLS2iW9fUXoDxgz
GZ5xdXgysjr9GuHTTCU4yQT9JRdqvRavAMQ07OW5HdWvXat9VGPXXKKBgkmy/eRh6pKS58yDAzRW
uzin8jfJ8pLi1nxmkNp3c1lcmlJAyVyjdzNS39GQzckbpPKmztk+8QxCqlTs7aK+2MNhjd9QCv5I
Ond5NCW2oYaK3eE8gOt1+xJlo1Wnh0JO7ldJ/Fp6Ltr6NpovBD5jqMjglAYyyCdjJkJdsaFqvdEI
nNzRbuwAjLMUaXtsqT17Sc2Oqncy4b+lejItL/slZ34whFiMJ68uBMSU0jx5WP48GTicB52SVD8L
8RusQEqONBX+Im3vBbUxPnypQ8Fws1QsqPPlRojh16x352VOupex7dynHrBFWqFnngemhSKVDEdb
/rvgzYZbzjsnl1b4n+2/p7crt86tvR22yz+f/dn3/32J7bS9RNs4H+mlcsadwqH6I2VW+fuwHjUW
0Wt7e7TNN0OqctHW/tfDz/Ofl2992+G/+rbX2fpmrat2hiomn71dUfhIggWT6vpQdVjCEE79T68x
mCwI1vOFgmR3r6/nt/bfp/49JjNpQMVSDnGeNOF2EOs0O5rYSvpb22zn/7SVxGMVOeCpPuvxs6Wp
3A5uaQSIiOLnrU+UNqN7Zo7HrW87qNSmq+kYPfztKu38HjOMfT6pGz3vbOrIfD6fVLWLJL/Dhv9f
fZkCaVcb1PNnHztObLVs41abhbZPXREfLRHDtFYa66oKU71GGJUy9U3dd+lq7yVC5BddVaZwiZJy
b1eJ/VTPC9unePYhjNdfUxQXx8wQ+YnECFXLVCeOoOY03Rt2gyyIpUTVo10P7QPc56PLHHuR9sQS
acmLM5Vjx5wt/6WSTnsE7vJWycJZvT3UvcK2i2Elth/HbspY4auP+dSFwFDKizey9mzY3JxQUS2Q
9UBlzkoJP65evieOEQd80N4LAf3HqpPqV3hr1S4Z7WqvLhok1qRni9mLwK7zCSvUpjqasibTowJk
0nQK5Vh67/JhUN8aZ0Qw2uVrNQWRpKK00MObsfGRiV9G27fslBE09rH1voym2JXUzj0XKZACMdU/
iOVjIbR2yVjvrx60/q21HSgUjg8tpd+77fqtr+v1N88a5MPWGtJ6IcM0PXbd7KFT65JdXebjc5VE
FWWw6bhXcJZ43vrSmsUu4qjr1vL6prmkTfkbDM0/FyyT5YDDGNCgrK+xHUr9TzpaydP2Mp5Y0rOK
ha3/ecHQi3V5L4vz1tdw3z50SnT18H2tZ1wiqN69a0uJVTZExYPjxmt4gmF764NP/FRWZFC3Lqse
FtjC9c9tXN+60nGZA1Vo+nFrZnNbP0Ot/ecVqvyg6AiVNlntJnJFDnrPROacspbxFWTLf0S3fy9p
Mb0xtejLZ/9/X0eIHw8F1dAP2+t9Xjho6ctENo6dDd5qEJzqR5CB5tmYVn5Og0/o1rcdhlqtH7v1
EGcKRq36vBz+68TnxVq+OCBb1ftn1/YI3/f68bPPzcrfqidZ/cjU813ZgqDVSRknU/rPo88+W+kQ
EUgv3K5QyDD9vayKm+Kk6IhhOj0CnS/MaKW3dG8xgaB9xJrhsDW1BPg5exLqrh2rxVowWkU+a6xw
vTgdk/KUJWCEt+aY9OI8pehMQDWx90rsN8Mr0Ldhx/u3aZJUP+ktyv1u7O23qZLjCfu+ZrddDD8+
P3VSzLvYpFZ+6GwnjCSLEjsnOqcqWgIkrbBfnaFiC+Yl71vLKrX8Zc0TbK3UjexXvNagJHXl09ZV
9zGriVIsD1sTxZQZ5JP1tYHzsNMngLtWiimR0qfK3vI891VjaXRSKxZ1W7MG9QJ/jUXOdrHBcHGn
guGynYxQdLx+0flZD8E4G9xXQtzV9UXzjuVu53nVw3ZhA9A1iObe48ayC3/rG5l59gk8/YPH/t5L
xUARDVPctE1s29zk6k5EuHPdXnUD5SKBYevLySnaA/44BdrPOD1W0EJe4/FJCFkePKXJD8W4ci9H
+4UggUXyV+v3NaqsNyUfiE4V6hecXJjd56p8s7RpZp3PKOc5dsFa3HAuS0q5s7M2BwUnjt6L3sHu
Fm9IhPEr6c3j1mrEKF8d48zomO7tpTk6qIIAFese5Vu5dpqqKHlrJyJZRUNKijIa/aSB1A0ScgJr
lM8JBpQu+7Qw+wNhrDU25rKchxnYGxXs1TI+efrOXqtQbXWQT9tBL06GqdyMSn7pdSWFzN/MN940
GI56Il5dsHdRDMoiM5LHQWwLSg11GIJQs+rvXTXco6hRX7MY0iSKG1+aXvRSEtfKG9bqqtLw+cwa
6qL1sD1K1jWGXZuPcRUXf7u0KUpDxRies7b4KWzXOLWGQam4BR9uZol7KZvyg7V3+9M1k+swldpv
Cb8h91qLzdKtnRefBXlFDrvrkEtYuOrp0KfiVX8NutWPXc16M7P2nCLk/amVgOGUe+FZ1rNu1xep
qdWh1ojTVkpW7RGwCJLe6RcWfZjQAKYNks5L/IjKrrsJI55AgJ3+lMl3NV7so9dqqzq/ciHMEyOs
cNzDsNYlaKuijMW3APvHsXod+2ytLiyScGviAflI6kV7oPLevkf9TB6qHxtqNYzpnkpzrS/L2gOq
4OzUNjBCLKU6GUNeBVlhyxNBP7k317JydubGM0t//vxCDpIExQ4R1D5TSPST1MIiXO9Sgje2b+pP
o9I9xwsjkMFQe4gjvYaEW6H6wmPhTXe69gbv/8lit/Y2LK721LX6YTsHXNS79Njp+pP9q2dwfjMT
x3vB1cq3bd16Gyxjflmg+m/nJkBwxJrVYGup8Bafm4HI/fo83DSX50qv9lsLDrx4br38kETCwt2u
UZ6I7x+3c71nqU8OToZ/W8JsnrpxOZtqroK10E95UyzXcj106ohDZ6cTrqEl+nY4DK5iwzLS7euk
aw573rn0iejADNg6sZyxr5nFHDPP5aXUsatQR42z0dwtezPFAPVvezu1HUhgmm09XLfG35cqmxaI
e1sTRsWs7TQOYLEZjGt8BiyZUDAEOWxr1usfIAlg8+xV9kzWAjkRzanTuXpx1eUMM/z1b3M7o0kx
hKmVX8ti+DDrrD6XRLyuw9D8c4CA6exFbjfBf50YVW961Hkrn9d2hqMZfjtpjY+AHLTI+ippRzBo
0jOAARhH3ozcnQ7JQDGlVqjxjTuJIgF7WOaHFHnV1rdd584ivm1NtzHvVNwRZVif/9m/NC34Imkr
cBljyVIu0nbJHCVUnHKosq5CYEyJ5VgIkshrX2oyegICipFz2N1raVVvImqS69byvDlapZUVm11O
jl2mHJXRzthIV/2ralf6oy2cLyhGOkQvXIF1BCJPE9cYGokkx1TKfHnYmlqHlINivAIrHM6KucrO
0eihHF6bYDzL2zKmf//w1mVbc5DKIsZJhwusciTEOsJE2ZrpiBuUba6B6O1v2ZYIqcWwsaTh4kJ3
rLukBHdrbe+vi/VTYZfyvr33ctV5TVam4GjD9c0qLJp17E62pkjUhZ9mtRrcrO/NLsEgZYCg1tb2
amk03AtBiJfEMqk1S6vUQGlaGdokCwgkzw1jtQkCW7XJDMW2Vrw5E2N0FsfOdwTEF8mjhAqTO0ZO
yx/iFu8zkdCvAoZ1QFI+eanguvlYqtb+wH7lioKjOInajsLOWBKs6ZT0RB6yOtVAPG96mb0X4Nl+
YeWLv14yvTuu+FWVte3XZj6Fmkjtm5uhviH2k/46k4hvieCzMdBiN7sWU5WhxInjCynSYzYtr/ZS
GT44TuQborAfu6WvF79sNH7e3KlDUd62g4INwY1oqIGg6rsD4TEYcirQ3bEhnxY3A4IrpOfU0Kkw
NnuqWLxuuiCWX86ybX6ItlAwNS7nV6tv+NlNdy2S+ru9JD+rxcUDMX8cZhEdEjv53fRlfktxEthr
haMcKNNX34WVaSxau4Pm6vZbYh9JiRVfjGUZD4aSZntXKS6x4v1kua6G2Hf8NtP6Rz8lJumdxjlp
KEbJsrn7TAAam2RWQGCi+MFLjPzbSJIIKwcXKVJDstLhxs6bydvpCemlBiHAc10fichnpPzwvOiq
7KXooBOTJdC+NEvsnSyPzCfC92LfJOAxTQex0ogWvm2H6MH65lL1fR0r7dkAd04heoNNUwWxviYi
ZoG7JPAyEe9VWZtLx7hN0ze9Y5H0VHe2e5rLHvzhhEBZBsQZlZOmkFejpqk5UDuvgweJjPAnUg/1
WhAB28FXsneVXfkGtMoz0yOITTv+2pSufFl0Jm269JtD4h5xt5MQMeWgmFPyMHnZz7lS0sdphJ27
LOLPQhmM6HTvW9zHbWDhpvBE8lYDN28lYWxVROVT4e7iSjXeUX7+wOJa/DGhYJIL+p32PfbgTkKw
vhbAIcau91UgdfjmxuOzWmvpvUGlsrW2Q2PhOkPhPMGx9YrtEAkdpcvkrc4h4zMYFQ3ZX3ZCG7HP
7JEFj2aqLzOp1b2nk+vemhYgxWuZeY9ba0Bd+DIaFGNP9vCwdRlUHxyd1G52rZtrL95gdKg8ERCt
ra3rfxg7ryVJcWhdPxEReHObmaQvk+W6u26ItnjvefrzIWaG2nVmduwbBTKQVSCEtPQbTPgQfGuS
+CxOmL8+J40vM3OX8Jgr3qz2WbTPowekVQ+Lm8jlqeK7ie1le5EdWNmwX93gNUZTR1Xa51BKQAhY
3biUqaOjnDonM0Hy0kQkTEr2vBrpozjBt6XRjUvs0EQls2pcVlR2H+arSXMy9AT+JEgDJ9GCUHd/
9nJUoNZL4gJ1Rnw1Xv5mvOnybeiMz2NEuGM0FPW59iy05argnKQBX7q8if6YjYmuNHOnJyswn5L+
V+FM2gsxze2oGcMT3wntpRiKn0GM0ISoI0QrbxGndI4gRvUXU2nAc3VO74q2mab65xJHza2o7WV2
euQ6NA6e/sj3vgAMU43p2QmYQUBFC59EgjhK7paxl7vxP2XqGKYbv3QQ7zbV8Gn0B1BenoP2t35I
glB7tvNWe44niUEfTMtJZCPJaU/KBDxENFF6U3vmAzZaabi0z2q2kQdUWo/mfHrpV3vg7h6C6HDb
Sqm1nkQSRzWjXd0PJ8uPrKcGbfT7IZKgmWOsBgrShx2dTsR55jOICAY3tORY03hNtgX1W7vcoMEF
2PzX9ar2T55KnguzH2CUOkpPcOnUvaTU7ZIVZY1e7SqF75nIyX6dH6YSgN2SVT3OmtKDB3DjQRTh
hcV2XhvJW3zt/WdRNk7eWcl4MUSuaqTu2BhVTgt+VCSdOT4UgEPuliJYkKee+f9Gs7Lw0bJ5zRu0
s8xR1Tfs7bJTrPX+k0gcOTjIuTbdi9zgYZ8TVvYhV5Mw3k71HAWuSmsjavOQr3xiqITO6jjar2Wa
E/92ZJmPXlfUNyWEW/bbavfGUMtPIqEfoeDRsVu9lnl6/1rhGHFF0Ud+6nwvulaK+XVtELNOQXmj
rg9rmb0j7D8sF627HsEKZIS2xmCOV4y0HhuMV+75BqY4mqfnDhLEWeRM7KWwbpornCR4Uhq9OX0o
E6cZdf6jajx/pxRlCsgns24isSuihBaEABjqlBWyBEiXvZiq38VwVJ+ryCuevbggvOZE4UGUpWFG
rDICYh5kebEdSw8v5jD1TqKxrtnvfo5KsaYD/ylks3EThlmc98LquZqKp4ZA4R16rzhxxYjc6sFs
JAIdFK+H/mK1escNoDIAPrVjIxWklGJWz/JYRQ91ZJ9EpSjCBEcheF87J2Xsi/tRHy5mFWC7MvXa
a633xdkZqhZU0Oind5VfuFnhSnJf7OraqnYKxikAj3AA0mevl242bok6L76muuwaZvml1rwcPnx3
9Yruzuh8FNsD9qTgJfzw2mhvBAgexAYrnZwZgFMo5XEIsVu2MxBs1UnufJgTUgCmW+7UXcMcZFsz
+8ic9zpS080ESniL0ytEUo+vudjtAx8Du14Hgy5L/RnExKtSWeHB54NAgFsGkg5IuevUizyhNYcF
lcbmAuwkWzokg/rGuovBBvTCrtDk+7RNTqNkSdeyLaDHdr19SjsIcJr2GtV9xPLPZp0M2jPtAvt5
Sg3lPLKjTbyjIZio5Zs0Gxs4Uxt50Fo0aYjWQyeqd07RxZtm4hvJYvhO7m5KUDuPswjfCInBHEsd
3qOvXfUav1OpRy44D9/QdH1hR2gXNkqxz83GvnQpLmAEAjhck7FHAd7UyguiZV9AWAwnT266fWEF
3gakhnffZb+4THBGbkXboPvcby2MmfZjLinXlLlqagzyTUu4cl+mEzZt8jM2LKqbSpObxyqcPHxq
aqWvzlXrVa6s2/2utjC/TOxq2smN+sUf8A8AMdW6Po69pTwVNwP4x61U9VcpCstjilrjFZlEcCV8
U9yktpprkedESdQe/tbkbf1y7K4ACY5thSBjU8XbrCoOTjo4p0wbS/y5AUSZnR5gkQs3ourao1HO
iEC/VVy9x8UcgPAPpJq+M8qlR51d8i13q9sCh2u3qLMRwaPfmLUEXC9umotCik4CcC20JFixtxpf
e82EbSP/KGN1hFenV5ceoMFJmgMeWn0TM2plnlYzRaEbteyD4E1ZosWKZETYN/Krmn7vTOk+SeD5
Io6yTaIb6OU/k62VZ/bfZL6EcYXmmnwe81J50mF46HR7tnvNqo/B31jlVsuC8NpmpX/2B2YYqcL7
i/3kFnpngdxeP/feAqs8ph5oUljh64g/gKvFxFDNsqoOgTn+sGf7+MHGXZxQYBMQCl3ADjUEt6oz
rZPfBThC+JBpFHQ5lbyaIyVfIAJk2z4Kf9VpcSaMrB/5lncxiBXkrao9N/RPlWARMxCGZ/cBU46m
NB4JjKibCHTZzovqZ/zW4JjZtcZLrOWnoGIcjCQdz7+u3hYtMYEqe0TTVL52Yahcmzmx9NFgqx5q
R7YJVN9z9RakXqCorFAkq2XsNWrXj2N7CyhrH+b+L4mdB5QYQhSFCGX87Iy+eGuQNeejfWwzD98T
G06T6rMHIg/QUx2mx3d+DZBnurEiabbse5aFfl8NSbqRiUEmkRzw85YxQ6h3I+Tih8EhwF6p7ciu
sP+EsAqfz6YEoeShFF2gLHUdQF5iJQ02i2AsgHEZDo/eELyeEn9vOrP6bNn98m0vRaBMA95oqwkg
Bj0DeOgdgslCbx/C/KZVoDI1v3tIgyGwX7d2gPNVpkXU2drg8yVvEZrOXTlvQSi3EgYsiiwhH4le
jO97bCwU9vNYjk9DYNZXQo3pdmpHRNHS5gH28hOR5npjoCd/ckZc/ELVM06zFazkdc5Zij37bMw4
Hdxqv9e2cy1Chlm9lhjGkrI8TigsNUrw3gNEPZRt+473gQYn2PRdqYjHux6voqtF8DifCcR+oj4n
ln0B/zAyyx487mD/PrBqJ7rhA1+KcI7TWsyqckgUaVQSqGh8nV23wjiWdplvjBjrOaDrOaA4xwB0
w8dgD5n5bGVsSqk5mltIxz4XRmsT5cmVXRxFh2Js9ENXlc7XxHmBy9TKjfdzMqsdnHe+pc4MkZF+
hlq3zYzUP6uDP2zVUq53rNSdYwfw7GCAAwV3wpaU5LF4ayHcW1gCtp6s75gB3jkY/D4mPRpFFjnE
ZGK30f2XLJXMy5qUfW4tWZOZ/8msoIhVk3FveMwdnd4Ax2inAD1Lx9l7vudsAwf1NYWhb8uSeaPK
Pq+ip2uXqYrYNmX28SvJVDfDTfcsT8g3IRR1w770tzE7REHVuaJbLDojqzM+xHMyi+fo2YCdsF41
t75rxvsmmkduck7hN7cqZKpbVsmh8C052CYWjxFM2ElqWH+0XcLMwwjf4kRF51DPHw1tMPdDFrL+
nhPPvpucFh5ao0Ru3d4Sq47PAcuDc+JZ4U7LIQDAxg4vhqnfVF+DveEM9Cgs3HsQV8T3IreXqtuk
egTXiMHQ/xE4U9KjwICZ8440VGFgiboxe12BwPwnkVr2izAvP+YOdhlagKSWV4DUGFKnIcyCX4OF
7Pm8ESBNWGx7Z6nEcAuOROvGDhxrvwONNfr9yIrT41xCI1cEpU901PxS6+OjHEwD1A7P3A2o0mzH
OYtMwbjtdB6WntgAzawggVfSIj05KaCLHD2/gMg49iOMFOBK963e3qQG/yccnuOd2pY4AArMXDAT
+A3wZ67Vjxmcgsm+HxJFYSrYpg8OW3PnqC7fJuBGr3htgDbMvweYu7/KGV4wTvPLzj06t4gSWHOo
oJpUVjoJHcpybOVOJCOfMABWjrTzRGs0wH0mlSKVAHt6IAXGKtPP4jL5pLyElZ+d0qhgyB5aa1cZ
EfAQthQAweXTNkcxLbRy3Iklc4u/nX7XK1B6K4ACUguwKq75PSRHvLuIAOsxnoK3ACk4xEf3o+8V
O8vCaHJGzu0AaO9ihaeL/m8iob5V/WFd01yaPj1UQ8VnElRgbMXeQcZblrAjVMHqZAXf8qzQviAh
jyLn8KTGvnFMeulpIggw01vlQ6nPxgPRu9xqx8gZAnbrd040OZjNG/cRW2nbREW+tJEzhP80EOPm
xdbV8aok0csgs0oNSh8ZxQDK8GzSVHro2sQ1vwcU6G1RgPDTqt2bbHiD5SrMRTgiGf+0vaU8A9u1
kcaWRhYCOuO0MuPqs6Srd3liOo+wAKwHeXyZQPA9aoARzMzH7zaKvxRMDJCvDIFWFmymiuyUqClz
viIFoClJh7i1A+ZPWgL8xdhlfqttsRfvjrAj8pdWr+rjAFtkK7Iq3tbgjStjE9RSjbluyf/TtOZO
LfxfoymNhzxKpgvCH4/dBNhbx1T7wUfK5cGvlYqdYaQwrc5KXKMyy0MBDVzzYWdIMRJzKX/ezNSw
e6SCrYBNxtzfWNOQuqyiHzTiHIziuzR9aAPAYnhavWBa1pzSGTNTzLi6AITFSbcewhk3WmmjfAIY
EcxIUpGMavgmSZrnRv8UiXLRPJ1fu+pc+NxXp4FOt0nzhFQAPWsV5LRSlf7O24+yxsQweIlqkALe
81D7yd6Hzms2GtyifnhGqBx1QzzvFl0NgRESuKFUZ8FgRxZK3rP2hqhovQSS5PBjtGv/DC7LmFwm
q/wl4lC80UYJl+woDuOJCBIsLP69vspB+9qNioJQIR3GGVLIXBbgUAfc2q/xevA2saTMcQRKfbBY
Lrsq3ywp28V4vN7GX3rXg2Keb1w9X1EcrfhEU4nlyRVQRVE4TOmYHkXL0Gq4M8gi4s0u6pr5IuII
N/dxY1ppshN/ZYzWNBuwCJ/Nrn4Hv5YPQmHEcraQ3PsTGM6f7fz8Bj20jhlq1GIPWCSxuP/iMGKJ
zJYWxncim6blISgkFf+Z+W/KwH36uG4cxU+KP8PxH4Kw7BEn6UrXKYpf4rxk8OGYz49xecKiUOCl
cL2PWF1CGl3LhkJtD0it4MkE6GPB/oreAO2WHephTAZXVqvvAg8skh4YdVvBryOeiuRIWvYmZkSl
lTDG27UrNr0XnFcg++8dzEXXqQOeqImE6L6J62fx7M3YfuiJ++ynSmNYN3ARPxGOm3fK8nNisfxr
cBYGNPn3QwM7rAKhrv2deFziaYijQrHZ1hWHohcYgeqxr4z9SN5lZ/wYHdBn4nBOICLQN6RDqbCK
Ql8wngAiAHNOWNFM7odDcbaFIwVIZFvLzsvhlHSgoczwKH5vqGti1PUuauIv06CexZ1b7hLU0k1u
JONO3GtxV+ImZ/3fKIivzBgA8UzEGeJIlC3dQeRFoiU4htRtAEQT0ce+fRIPfuma4tasvUHUVEQ+
NyUY9p24FeKPVLuK+9P4ubolgs4s1yh/NLNtCHKXy/3VM6ubAF5p+5TZAL3uWSmzBqZtsM8miM6N
Oj6p89AhPttpZFqHyZ9AAuO6t5Ghc6KEW6MnZMRZ/v/98Ie/QRxiewXZXQ3UpeXy9FCTyUCaaOpO
DAHi+94iN340AWQNTwlc3uXmLnCKD2/NB1DF5zuosY2Xh7Ampxr77kyZ3MgO3qU2ld31DjMInlXL
htK9Di5y95hiYrkXf0vnlQ+JOcl7NBq7aVunwbXpVQmYxzwOza+1OFMc/WeZ0xYTwgFBvBM9oYuS
PVMYli5zR1AHpJ10ONZr95kbmOVEA13d9kiwHUUPHlqjP46ZwbKkdDOrx/jInsGV//m7Zp6cvACs
sJNpwBVmQMra96bozlZnAKOWm9Usb8PwNg/LoieJ7FqWE/2ZRyRDnSzXs8oezEryaPkSY6RoL5L1
bf3QRZdDUT+VTn90an0resJyCrYCB+mtqdkgEGMhC/b6gEL3aX3D174sykTWn3uh3HX7GpDeIbDC
vajTRWcXLdbzP3dBkRdPTRwt54j8cvipXmQ/lS3dtijxel+GHmzl2OBP9JMPV26TAI/JE0BunQnC
ef5wqA5EU19loTqqe3wo2KdnXiCeeG+qGINaD9nU3CzmBqwPryoRi0nONw3UiQxQSl+1F2PGqk5D
cct6u93r+sRUolblneznxG46BGY2bPDuBe9gzGa7SH3qq50fFg9WWn548OJXRT9YXqc1LwrXbrL2
FdEk75Pm2GE/KDqjSKp5uBZHagx9SY/gPIm7Ly6Sg2ccwazQ7ToPWv1WvCWw2ikVhx9Ke1v7mhmI
KIl1y4hrsAup7pspuBQBN6yNpOREHBxqSDTjG4ZYfQ074O7ImLjiHotEPPZonp4glMsaeUx+ZKN6
diIt3cvTcIn1AoEypz2KQUZh1G7g7Bao5+6C3F++AFrzC1J+ehIXFE9eHDHSNzMbxgz7X1PvPGIv
Zy+YZS82nz08z/aZ6BHrYCArsnXivPXvU5tB2XUjxPv1LhapxUgaz5+Z1E6NnWdAFxKkEngBX8El
a8zEHeRHRRP21qCcaOiiDIrhLjpmYrIFXrc8jLZ1GgHmsJ97gB6JRnFoblMcw5bZ1bKKChU/Z89N
VZZBGC71faXF2l5cX/xdnhkOp0Z9mLSs2cu6dhNPdX204ihr25+RNoabIc9R+odC/tcCbR04JPHt
F/llYsfytMCRhuUDGH9XSc0Mdn6T9XcIsutHoGnlWbB2+rAtz/SFP0WQpsvzFU9iHWPWB8MH+ncC
PVMfnWpnQJBGFgPL70jOeQlsRvAdCoFuwS0TT0Z0a18m9mgAD/ZyfEP+GcxFg3VEX5/k0qHn8X69
CWutOBJN/vdLMVcbYC/difdJzBTEHyOyy1x8zYujpXAKsf1gQoswg5joSq15lPFYFE3Ezy5TLnGI
wyav2nLIvvZfsPrlQyn+zg+zjOXcIrO3wAKubAhij8GHXsxf2RwhdC1ekylHDmbrj/o7WivEk4Mu
PuZ1EMiuaL4cevMXNAQMgnf4Mo8TPVXM6NZkLRunlC0HBaVIBZjYPAkT/86aLChJkf8wl13++mIa
YOLcDTm6bh3HNfD0vcku1bRFrzdnE+qHLf4QvTqrtiqfxM0WkzpxtN77tYyNIDSvfQgga2Px62t2
PVccrY9xrViv9+ncMHttEepgDGPMFAMnEm5gi0RevHnc8Zhl/Fy//PFToeSbUOrlD9NI8QiXnjd9
9yHan0R3DVXZAjQ9P4OgbZHcED3l3w/F2ctQBSinPtpFsvtMBfFhiqxLuE+cEEHwELVrxboGFBUi
WduJbO/97JUqOy1//dyTF7LH+s4s85mlM4tSR81a9k/+ee/E0dJKHH7Oi5OWq35o9fkHPp8lKWxs
NOaLMiE1K8aVdfYgzv23srWJqF3m2eJwTcTzWLPiSJz3n1f9sJwRrUXDTz/1b2Wfrvrpl/x5wMdo
rmoDGH3zK46HM3sV5bSsVcULLxJCKZAzoRGxeJ/DbGuylk0pnqDQ72hTNhqHSyMx3IqLr00/1IhD
T/dBCLEFv/Ro8bKsb/ynl2p9gdYXTZStp4kz/rPs02n/dvnldZ2ymdyfR6D9hp2NQxvT2nkuLD5c
a7KsZNf8h1jFvzX/VLasJ+bLLr8grvOpzfILfexcFan/I7dOsBVDg1iDiqP1Gy3GkDUrjtYJ2dr4
U9mnrGjndQgGdD+VCkmEODch8vFysvfO9FZ04eVQlIr8RCibZXVapnvVyZ/X4R0wFbTxNS9NM41c
5MXIz1zIJ6JkpIa9hI4832imrRgeiP4jyVqjDPwXXW0ZNEyZGIIYXfJigoSJ+NtOPEmRrMOtyIqu
YIlF/9pm7QZr2acutF5m8OuEkIUN06uXJ33XWmoybcX6NwZgQLgoHl78pg/3yxsvbsqaLMPqmhe3
6z+zomJ9dUXWJ5Dy1/At8p+uIMqmNAY7ocS8Rutgv0ysl3rxfNYza7xKWLylJ4PAiDZHSD6sHNdm
4lyRiInBmhVHn9qJQXQt+/CPi5pPp/ROKbmTdgcq8LGCSoFrgGhBpFxTQHLMH64CR7zmWQxdXhqn
6VHcmSLusvQ4ydamTi3jKJ7w+kSXd/9DMPPDVGFtKo7Eww/zjoje0mgJcmUWoidaFCKToqKV3U9O
wXYMai7KeC9e0SVOKXrAMKlR/VW8yH9FtSrZd7HOZuukZnMwy9JTjEQwLHFIayKpanYrN2veM3wJ
/bPA2BSz7rA1GRiQMSCvkQ9DVfyDrnoXwdk22AAIZbRrxF0Vz6VKoTKpZf5SRPBMBJ9cnR/w1CC6
0yzxzE+3X9zUD49oWboud12sWcTh8pqHbE5Ojj664i6Ln10T8QesWXFjP5UtqzpR85nMubYU1eu/
pAaBujWx1ttgY4hVnJ95b20eDQcNIUBXhTFLFuoZAqT5CZ9Jag2VvTPNQqZnrnUcYJ5qHOPdVPnP
oZIelPkaclyld4VfNRvRamrT4ShNhb6TuxSQXt/nmzrkVReJk9r61nQAeCpgiq5JbO/lMDAyF8kg
DJdZ2btEJUENj9apVv36AU4We82IxkI8T61tnEfyNfGGlxnR/uRDSnmCf1PtUI0bUOUgK8pSBI/S
mO2JakAFIjLL5ClyLJQF9fZujNBCsIAt7FX29g+O4U2PSVn/hO947HSleBsyHVetxHvPCqbkFT7w
Z8+XQYqn9UvnTMZ3h2g9O7uez4aD0qCO0/cbv66qL9UEppclefGqyom5RVEHeFWIbJecz7YAOqHk
KTNK9JtkGSmjiE2mugDHjRFjeT/MNYSSMBPocRQIYuVQ52ZxP41xeS+ORJLmuYXuWZYhLEwQ3sgj
f1eUyA95Y/9NZ/Ps0MizlF8qlxp2JChx7OYA8Mb2WLlFeYTqtQzhU/MwEpVRMNw1aQ4myGl61sN1
bp9BarC95hBsb1D9GrsxfOznBKJL+OjJ8TuymtJJFBUpJt3oLqLKlSN8phns1lj+Y40a9qPMTuhj
IinKdhwGnxUEFZHpAK1KTO5lhqVozxp87Pv2Xolb52GakyoFtmfSt2BX02KtCNQ02SqFhStaz+6M
PmI2NwwqujDe7zEOp/slB5oD5V+LPreeX4aG84DKTLgtg2aD7qnmWoqh78axztB4A0yfa4p+Ni2g
zsBalZ1qqnGzwQoeGQwcwAsnKK4lVLtrPSdrlv55iHNiqD3SRibctEI9Z5OeaFtF15SzSPLR/7sw
70ppOzqw3J0gIdiMqMFL5wEYtc2h+xb32VeNrXRw4dD9ebd0+MwgE0Er5CUqMd30m+3OL0EWq9/G
OgatgCDOiz+kwK7RwXqYFPaSjTE2LqWddWe1i5pjkkT5PY9AgfLfyE/1ING50kS/k7XupUI16M4O
44feLGuor1L1FHVsHFmIPboiKyrYCn1Ffj1zq2HTYdyxGefmkZJgyheB5ZrPYwebIkuCdsuYsftw
spG9W8mkX8SlqlpX7i0nOEIOw6kzRRZtzwen3K1/QePHf4JgipfrVtrUPNRt42YysjZbD4vlzk+f
MSqcCNrnNWtlU79AtKif4J5394SOTyKH0W7zhGkdZKh0QKxpbiHKLK34fFJsv8g2ely4BgLUhvZD
xGI+lGDQXdFP665VT1i5SFA7ERUWShYnZDBj0GzcClWXmgNim8pWZMXtSRN5/lRZYMLm+2MOA0CX
cp7oRQdz+LP8O0mceQczr+CczfcPwWkQeeno4E9Pnxl6HeUUcSiS0p9guK950duGBgnJD4WiWtS0
kDt2/QPAGRB4PjrXxOq/ox/KoKRWX6vKD46d2ftovAfle1HsRX3UB9U+UVFtKifJImAt2biFEw88
1X7oX9s56WN0T2zNO3yo6LoEO5k33zMjFwpDdCmGFA/DORFHokxnlZ1DCkBRLVLCGr/B/2goTlla
r2e3A+aA/5dTErsHXyErh8+XadockdvbcF/IRAO3n/460Vr8yJgXan1NmplHwbajbjQwYFGkvAvn
JENg4k5kR89DsTD0esjrckRwfa4uZJTLN2sjcYSD3oUPX8s+MidHNlGVoCgdPDFGSTpbbwZQfJSl
RO2nU0VW/HCD6ujRQgh8OVX82oczUlV32wKAxueK+a8aiwiy423Kza8J9qQglyY7uTRjmVzsIQRw
oqC82absM8rsVrhxHijPchH0V1utfmSBIj/3Zi4/q0F13zLA3rM3DdMF0UG+fp2G/pdVNerFBFry
Zqdcis2c4i5BzeAtLKUv8JH9B1GpF/6dl0fmo6gDKewmEOqesrnlUL3FvaK/KF6YvyrxSTThm5M+
y3UN/fI+qJLx2vlKcjfMCeJ+ar/R44pDs542jNmg8easaAPRlI0cz/4txz3upTaxS5hLyVvqVOho
K1qzFVmtq/ujhmvqrtANFPE3ptF2T5heIV1kDKobQqh8qztsEWT4eoeZX/kGFKzYmamnHwcsMx8L
c3gBQtN+M4rvk13bXwzJbs5pESKdZKrtt3oCSCFbRvaIiA5aukH3x7fM5huQLXU3RbiIm7X3ogA+
Q8O26cF7chQFjTthDQtf+O8iaJF/VX4qUw0LVGw6XYveqVz82goU5qz8JZUM81wn7Yjmdpe/qDCm
n7B+34hKCRjbCwiMLzB55TtRZHo1+wt2XxxEdkBN4qQ4Y7wV2Sqy9ceJXTqRE1dse/lORutNhRF9
8ccJXEJuBNqlQisGWnTlocJmZncE3aN2BxYPWU+kZd3S662zqOkaz3F1pTfod7idTB4jD4Ix4Vsn
l90Wjk94FlkrlE1gCmF3EVkTIyJ8IFXvKrKTNH63+ebfi9zYpY+M19mjFoHv8Qb/GIS9dEvSRr4L
PWjEgYddVZ+VjwB9XGQnulvhNK9x1MgXwAr9TVUbXpUIVfkytq+igShHF3FfSFV6L4pEoqNyFJoQ
GKpWxXA1xz02Nf2baB5BR3vM9Ftd53u7tUsMCysXGfPiYo5WfglbyHKzWHBxkWSSui1tZGblcRc5
uGipZlg/BIqFFfhovKAQlnyTjdJx0c0sjiILRwdIvZq/FfqAJKXWgSWYmynd6G3Q9ANVkw24K8sN
QPEy+QaKOj1Ax7f2Knsf30xDu2S2ZDzrQWrdFbEBwGJu1ozy7xG05IlPm3LHtE7BjYgje04mJfG2
RPBq8Lt/l61NxJEhNb/LTlUO/3a+2gCAac3ooRqm+n6QSuDSuY30HagunS/R70z2XvWhN99qa0Af
KFPzaxpoJsrGZQIirp++dKV9E00HLblWoeZ8repM3tlVZNwlhYMBS1WhloIu7Ct0pJ8S4ldulG9t
YENXueClsofoe6sAEDM0u35w9NY/S6YVH8IkkJ9RVak24vLW9FUunPpny74RMCI9Qodx1I7EbAtU
dwvj5phojvO6WwhbKtkmTqscZVw0qq4FY+rVLIJd56nRuUKc/K+KpY2oLtZSeCSAn5Hx38mTL0c7
UR+Ae7yKq0WWTaFZQicsLf20ZEW16ijxsOfVDpeWvqLeDD02DrLZw91eL2FY+sUEXn62AkNyEyVX
saXqraMB3veE1019VTTd2ptxOj6O+LjsukauX3kbZaA/tvXO3PmGNo/0p3Ze7D5mSjrkxv72bDa5
/hNOImKROuM8vY+XNo0tSCr+5FZlWd1HalMdda3sz6HdGLj7egW2BK2FPhZgVQY+mJlqgSyW13nf
In94jUNd+i2BtFx+KM0UpOJy49eY9N8DSbK+KmadonasTM+BiTY4UxT/AQq1fUhnUXFZ8pJLl0TG
gXBA8mBDBQLjXBvEzxjITG8KvjEAv0M+lH6pPj7IoJOYYTMJj31b/52ijKy23YuPNUfdPHUtmGV0
iusXp2FN2Hal8gBuowWeg8MSvCtrR3DN846qquFBNVizpIGcpJdJadOLOLKsii1AJBDu2hhZF/xr
nhSrd16yxPmqjJF0p3eOwz1AvrcKkuossq2G8lxmRe1JjTqEqRTmZae2AOqW17bz6kNI35R9IN91
ZeG9htX0TTV89V7kphkBbqnGg2jqKNYlVAzvUeSCzj80SZE86bnqvXoTe4m5UT8XmmW9eofBS61v
EZ/KQzPIzcFqev89Vw9VX5nvBYgsLHPK6tj7ff4Vm7ttZ4T2E+vIKyYP+X3lSYjn+5A32i5QNkvZ
XBHm7DjjrDszWYYDYkcjLxHCa1qo/RZ2hwZiaoHlt69rg1qrtF1ptsa+x1Lwvp0TOsa4q/FG3oms
qGDDNr+vJ9y2sKy+AHbil/22BN2A4eiG2F1+r82JiRTvxZa0u8wqpyeiAF/bIhzfx3AGejTwOdCB
QnIvUb9GUz++D1VobIe5PJzL/2d7G8mltb1ne1wHeNq29m0E3/6+/lr+X9f/n+3F76plD3Pb0V09
M6Jtz4L9VvRjdVMtXT2YcxlyGdVNVGQsfpcy0QShyPpWzGWfzuXLiZyV5BwilW+iSIyZbemUtbyn
Z6R/lcnYRzuZvl+bicohcpxNVcE38IsHKW0MCJNwvgal6n3X4l3fdejY7NJByR9EMug8r7x7UzdK
XbpqEMtXv4SIxyAlMii0y9dmTkTW1CRI90s+LXcdyzW0Hv+uFeVrVpwhytC2u2QhgLa1aLnSmk8Y
9KbBfii4Xd877D9QJHO+xfCZ6FRFdnI8uKTqYD2NZud81xCgI1ro9A+GbWM4GqO3kidyyO4rbGKI
x6e6kPaa6kxfUGToDy1XFYKnb9CyTuI3ghQ4X1c2xh1O2M691ypsdM3XxrziQeWuvYIbMXAd0LS9
WjfDWa0CNLv/cdhZzHWMIIecy+JLVIikQ6vbtQFZwUTvrJOe6AXiOo13S61YuiEQ3e7Uo4ONWDxN
aLpoaMcgQm7pG6Yg8GKioTpIZdodWPwhi6/9KfXmHYmR/ksY4QQft033ENadcpSjJj15Q6LfB76K
J4ZUTG9JkPwBdJj+4eQAO/izpOuoY2H9e8NP5qANrX9f5nV9y+dEk5keBjlyiXMDTZ2pSDWQDaMp
7pUEXjySybLbO3l7L9qLZhg8uZhGjhigIU4Tz57sQObxku3im49Yh4svZfKI6BAGEQbGaForD3t8
0Kp7w2/jQwm15i5OIVVogz5dLRtkMex482KlfXjKkTK+OHponAh75GdnnPpzWg7DSZLD4pJqOcY+
Xhde49pD4qm37GtcjHi9VgRJwjb29lHTyDgwyNXedvIBoiuiywhAdY/sTxRuElntzUPtCd1gsIOM
OKCByq57nlqsfjB3Hl5CA3nkVt90bUBQys/l15o96G0wyNrbYNtoeaN7+gXvmW5ThuNw5+FDhQR1
luzKMQhRwkI/jm8ThA8vmX7Ete16+JF9Zfe6RtcmnLn2U/gMlvRPaMrTDyn+f4ydx3Kk0LZtv4gI
zMZ1gfRGqZJXh1BJVXjv+fo3QOcd1btxG69D4NKRmLXXWnNM7TeJX+TlekCiPLDUbdbycPYHseuX
d7Bi/DvoAyuxeBgZUBkTkE5aTH4X9CWqnfiw6TVgCJgNJ9io461OTHWh8c9A1+qLrU8dKGSuAEZG
5T5rFEAywPvGawythaB83OdCih59yTavpoKadnV4D0WP5E73h32fDtOrMBg7KUrwaBVcKcqUF2AD
5PE1ogFwE5RDv19fpcbJodYG5ZibyuCRSyyOKIJihqpLZ7BuY8jht873KjEBRFx3Wef+WWksW9aV
/3PLz+5jtvIJ+YCf91nXVZWFDo0CnpvhGHjVyxYrx1bqnjsMLI+jL2fgKzgkGbxt8pYDSo9lEaKd
vZnaAp/LZVEVE6IloReHddFPa8VBnRg7mDwgkjNMBgXLRM1D/J5KMZWn0U4qHCyYWyc/+6xz6zqc
xtm7UWlRGnK6sf4/XjcDjCoRqP8/770u/vPRJj4CByIh5591Py9ZP3+MyvmYpa/NFIaP3HN9p4hN
/aD6aCv6XHuQbdPfaUMouXPO32zaRXwzqmK/Lq0vEpr90HaZfdF1aQ+6aL7aXYOksM3bl340K0cb
zOCjDaRHBEX2l1CUbW5xO4AD7gZKrkbsAJS3y+K/JDPuoIPEv6uojnnsNO3rYnfvJnpXXshzn2Qg
7heEAtUlV6pwC850dhIhV5efDetWAqz/7Cew5Cla05W7Z1pkcG5e3mF9ybrjz2JvjKZjDjU1y/9+
yP94a2lM0Aup/nNKjyrAzOVDft5gXUwHeU/xKz561iCZ524MMCDCOhTHF6kPkZCo5k1AcrylxnL3
VQo6DERofa9D6YulUmrtTVIFF1PGuCSWQf1/Ly7rcOoeLtEyWdfRgqls8EWjCrJs/dmw7reuq2o5
24oBV4B1sTW0fBOBhfG6eCK9X9W/I4QLdiHXb0owIX/ry+nZLBm011PjP+Rz3nu0ivX3ahdDwzTH
7M7SgKrEQNwuk94P+4KuWgiOET372FYd9NSGCbLcxQdTjq55KlfbjLHuTYa1S8aA7HWq1xKJ9SJ7
4tuFLjlv6yUxIKDosxDveIq++k1qfJa6f5RJZAaQcNA1JXVCKP1UlK0Bvo8kAwWN7u842Wc/z4tP
rYk/JEGWmrslDfR0Del6jxuWALWgg/TM5mx48uuhgWnOAGLdOppheQozpIDr1hwLz7Pfz42zbo3T
MMPzEqbcunVqjfRaS+I9Wd6Jikd+l9bVw7otFhY5J0BLxOTRXdnK0jXGSYj5QJ+ju3VunchZ8Dar
cnX4WbXO4YYaejE+Pt+v+tkqm5m5iylEOes6swnBTVoNulPgoO7Pfj+fIw/ZpRGFcfRnlX3nGFcq
lEgPY2KXlIh8iidKqpxsq1NOMjoqNOuRsktnUDHrhnUyWlCDXGnZp5akqdr+vEbxpc9yLiHb/fdt
/tlFN2M0ZOub/7xbj02H25tT6X2/77rZT2M+4p89Z0OSXOywhKcZNkKw5e2loUYiiIL1nxeuG74/
cv2CYSb7W1uI5+912voNfj58shNOQd/s5EMTtt7/+pt+9v7P+ypfWQC34fs7LEdhnfvnyy5f7vs7
rVu+P7Qrs7sYsCtS8Z3eWvKpWHZbd/BFTZpnnV23rJNpPfzrrLA60A3Db5uK0EXqhi3RBnZqY3Np
kqhyawwsggipWdDkH3rRTDD06Gns5YMR+vPOtLs/tOVOXgpYUY4+ezXBOlIY+FHY8MHsoTuEaftV
Z769JWY6WSBMo0qNPMWYFpSt/WlIWGTHnSPV3MgBzQpw+JZNjrHB3cqqk2fGmXtEeE+i6W2n57KD
6zE91n5Fc3H3pAQjb4bMDyJ2cu3l5mzG6C8rup5I6GxSsluFUD/CYjhLVD2nAkvECQRDuRT8Comi
Q4Led4+OmGGqnZwiSbmv20S6yTFD3hI/o1vlnwSxCPZyy6ph7JFJpcnle52CiYszF0N2+HlVQCbP
y2qQS/imSrd1Axq0j3ZGcVW1PVLO+aGpHppUDLeBQKg1a1joOUPyYaZlBHhZzBcJnqQSkxUccrA9
qDoTskM7OiNSU2HTb6in114ZcQBbJlPq39cDOv6sOJnBoNP1z6QgW+yiMRu3agFrbF2XQ2DYzbis
kTD9v+u6mUACpKm6q3DRKyzdv8uWCTgKuzSrW2uAa0pbuDgjMcxtXiZRqpV7azInZ13kDqLdYmgU
CIaa71U/6xtDvER6qx3XVZZUqXDJxhm70KbYrOvWiab6KmUimI3rLv9sgJinTc33B6+rdbWgvjsV
+WH94HWdHw6OYbea1041FevlS64bo0TOT7oBgHBZpZNWv5qm5A1BGN8X5aZAEHxrFSW6p2b+d4wq
/zAo2gUQeXoeMau6rRNrhvUP1krf/qxLpz7HxA0yfyJLsYSk0dfwvO6OiZ7oN5L9+vdru8jYzIWP
+1HYNm6eWwza/BSPoVkvrd33Mg5J1bYuUuHS58v2sNTV0xI8x411N9tEB/1cUSuqOnGz7US606NT
sCxoUfyfyajXbx1Zy+Mk0mVYiN4H9z8aM372GxMoR+nMrXd9I1MuDLwrohuGd921LCbv+4yayyig
17h1oCI3d0WdBfeCJNm9GhcPpR+Mp3W3dUJIpjrYApX7dXHdV4Gy7ukVnePrq9Z1KCpSJAnJhTHc
6NpyYN/SXLNvcLnno6Z174FfQwlZ1qtm1uMkFTt+bKH8X3eDgHmgch9e1j2I/G5ypGinaOb8K6ao
3UuBbdwQi5o3HMSqjRJaeBmMs3lbNygtcE+5pDizLq4bAKaIa5USMOK8IUGODVtKyZrm9hH336TX
zz/7huROMTNrzF2qVvHWmuiYAGcZ3peoITzsWZKNZkJGc8228rearUEOh99yD+o5uhdtgzZUS8gf
jORDLS3FVGjxMlknxC4zblm4earzSLRRBtjhSZiF+Aupzwc8/J+5ZRG+3kve4uWHt4ZN/91ireJj
Dn1c57BrzqhfH9tFJdQtLYzr3DoZ1kbJZcKglsbJdSXo2m5nq1S8xxjgSzE9ht+NV0uft0zYXb/K
6kyapWUUuwgffibEyEgd1uVsVT30InsRi/CoW5Q09fIV8CZCeWSs+iO9AuwGDZKkANzd4zpRq3ac
MTiqF/7Gf2fV1P6MEhUGRpODfVw39/2MQnSdjcHOgPxPYsocgPMp2kHZ+z5i1oQFSQJnJLYMSojr
UfzeDOzltGRldrBPsDtAYYZ8QWykSZOQ2HV/pk58+dAi0qLajdh/ebryEODreCy6/tXksJ4i7MC2
rSLew0nYm3Hpqk14m8I+ccfJNuvv/Tna69z6D1DDCjci4FhJuKSd5E716iQQ+xajtqOhFeXBYJCQ
VHHtSHK3G4TxlPKrdX1EoY+oQ+Yf5hRQamJyCyD9LOleXCNiXkRp+dJxbS5/1jqXAW3YVGBBeO72
yrGBbBFUBoUurYTEl6Tj+Z8Dg0SZ42bYDQhFU3ElKfPJ95Nwq0L9U2ShtNH0czHU47EJjeF7oolo
PPrqcuSy6T1T1OqI5Lc62nkFdHydzS27Vzbr7Gq9us6tk8T0K7qdbGgYS+98sdixlFqFQIeg4389
sUrbzA9RBghg0YguP3OdrD/4Z7HLNMgyCr6Z/qJhmpcexfVwFKvmdJ1tZxJeeWZO3s8/s56nP4vr
nK0M2Fsh4OXmXcAJZKItbX8/E70T4a4T+ilZeu/X82CdRMviQIljO0fNeV1V+jrmDoFFNLLaGvSr
o4Eh9fy/fVH8SpWmxn1Uy9GALaqx71mzU4dDAuQLkTzHdOFDVAIbg3WyLsYRFGIlkv7WhJTDCWPI
1pkbs8cVRYrHk2kVnoZNV1uMkxNkWOuG+FN7slUxilFlf0fu58tOx0elXMC6xCP4xhYYziGlnyid
b9SsRzeaXLKiCh0YZRRK5zI8G/TCXAK/c6m3N84wZddM4RGR25Xu2VBWT3LVutwySkroZBbLqjuA
G1iGtrN8j/pe3c8DDkKGhSet+dLWbb4VFGHoYu96vFiaYBu1GFHiBC71GfUR2gQ9HrjcNOI7oSqG
OymTtPGlFluYXt3C/gdPNz9pIj3kZUn+DkuiqBFv1VDhWTilW/BL0UZH6Fe03TkMatnh4YgyOSwK
r0GQEXZnwK/0k8SUdCWZ0msQk1RBS+UCZYu2Q7V4RLcaXbikKChOu3OpDvgbW41XgqhoLHKN/fi3
MTkwVm9jlcLr594+B1MSuxEGW34ey3BNsSiNFNLVvQz4VsP/fMI0s+r/xj6KbJlOKnecdWvnw7qR
ynbfqiEHAQ5dJAyOtAjRijeDoC9meLatJXWJESTxWPNl8uhe7i2KAjvGNA55stOkCSGwRL9/N0g7
IorZpf74TvAcbqwJ/X4pGQlsItp0rJnYU6DNscCj0b7JDw9ye9on1v0IAmlPxVM+00yLe4aFA4Oc
80eXqHTRzHcBwGArsGS8tjoBcwrVUyj9bX28ZerxspxBamy0lzSc/+hsdPOGB2XFIFsy/Wuhdp9V
Bh1J5RJ1laHHrGkaqDeGJo45ciw8EqLnImlwwDXQiaHg9lLSCZpAFD4ncuoa7YIUgbXsjGr74vO8
8KC8Ovgy4w+aUcKx+CyjsiOYEHPv0pUzQfTSL10lbbOg8e8niOtzZf0uU1z1Ajn4mHpp21oMBAel
95YAsDe08ESv3Fa3wy8JDqtTjHgTK+P8alckLEhAKtIfE4tEuEZadNAUMnl2LN9DXLBcbUo9P+wf
J8XaYoRL+0hIK5YkZKqtjJCk5DOplG47V2PnTWFabiXrOZTy3NHjzN/UaU5+ps+3uiEV5znkDYeW
zGCkKHfBGLegKadDJ38w8g9dezL7TVc/NAlWrTV+XeTzN4ZdviltD54FQJKlYXrc9s905GrAjuLQ
xcUzc4gGFXeGv+rYGKY67TRmTmyGe11IstOD7DJi8QxIrBI0SYL5SomPKtnLY9xXLIihstLtFS3Q
2Ta9BHb/4QdVDdSp+Irn11lNgK+l4SfNuZnXqE9YKD719EtSdYGWOpxskKlLbaMdO8sj1zZOnUnK
jCZgw1f/kr4BYWK8xYN+LUaK9ql9Fiq7Zcpw0WSif+7p8abHdbgtm7M/dxjI5tMOe14Dd9k83E+/
cc4mX/2Y5N270mEoL7fTTcRE/t284HoLEoFYo1PoE9yhcyCTHT3DgA0Dzgm3LjqAYPFHz0Fy6hJT
YEmTDuVIkBUKpXLbHcde9lKThD+WAiet3NaZ7t/jbdhuKO3E7liZT8aYeVrecSOQwNCm6Sse96mn
2BS8m7qNnKbJXugXReTYMoYekwi/JLo3jRoj4cUnls7ocdNI6TMw/3vQaZbTvPQGBLoqStDdDwcr
Ur8KKfnKIvWzqTTMAmvI/DJjKDLcu3zopq2VUSyIFHrZrZQ+onAKXhWyoGMG7G+Yigc5rq7VkqjK
p6UQ+0drTKwXBr5wSKts0wsH7l29GSVjkTuXd30YO1FhkC1ZGnWrYDwUCg+FjB4hA3gfrBfumkbg
xsqhzqI7k0YMp0yLa5YUfzPNPFSV8dFEDLxGcQutNPOEnO5pVCEf5Lf4tQw+unprOLa4mQWgqr2K
DvRNp8UQeYY+8QwJN3pVaidH0vPR8zXp04JsFPo9jeiRthGYSqmtaeymsX7E5o0ydCZ2ZAF2+kwm
M8yf8lHeCly9t1Zo0D9Mz0qkc5pJxastF/Gxd4PQWhhiv3othDaePk9zm3rwZ8CFz5/FaLyoxXTf
G66aGdXWCMbLDJozMSDPNfhPKoZxKcBYW0UDZ7BQqaiJ5pD4Pm3axm6IJM+K8Lp/m6Ly3Q7SR6Ps
zqNBT6M8PIdtum/owUlGzom4bbYg2UDT9OcQcCANbYDR6lT3kpIRuFR7Ws31CVVeT/dVUwwkcSeY
cfChgQbgXRHo71M7vuNNnTlmKj01FiCbNlLfmiz5HMDpadX4hr7sD2279MVqu7mPDp3IHidk5G4q
F7/KDnh5BIepT+io5ng8CEzEdgVlAHr+NHJHzbyjAAlMrTkEXXePpxEeghb58aE1/zSiAU3BExaP
bazecwHyF4CyI4kBy0s5B9uUntU2v09A8zjKPOgbYdu70bAPb1kDoA/a0KEY9RbefkKz/ER7RIiP
Jm7sJ0wxiiu6YVr4TLDpKldk6ZPZISvc6p9y1p4TeXjt+FIM/V4imjAgfabPdi2duPM90FxWOl1n
cuiDq4IzfaGruzYe9mPhb5t9M+TbhsPCTYKRP7XD0aG2FxH/D6CAzfIakaXat/ipyQ3GYqN9TgpY
n52WUE/Jt0PE1TtY/p80xUI5oT8tH+sXo2vPqt3eOit18XO4L9vgXc8YNyIhw7phSN9MNPXwSYve
pTSDy4PA+nPm3KAiADY+J2yolYGIZtxYmkyDcbcTjDMONqPlIrtiPVoTB0QyuSoul+7FaEkqz6k1
OnB47tJ4bJzKhAgoCxqOtCx4LIz0T9mOtZO16eBVdodjJKLDOpQPvWz/MjWCyCmEnJ0H/UlriLLL
zn/vWq67uVO3BjBvs+kvGtk7yCmJB+LOkFKqoZUPSpTeKZC7LzAIaXQKSKFp5A7rXuMgmxxGLE9m
buhK5nWqaSP4tyynj4fMyx6aDEZUn0jyVtVgNjR19AsD+NaHbc8Djkjy3v6Sx647K4DIGI3pe8tv
HyUxgd20u3fRQhqfpIi+l+69buxt0IMUbSI8iu3E9lJSBDUFjpTGeC+XJS4egrBKxG4VkBHoZDkj
Y53ss7m3DphMvpgR8B6e4F1ffiktsfE0cHkW8HXi6CykAoe5AYZizOlSRb8Ubj8e6iS6mvDvmaPq
HETFX0xGQ0coHWUl7clvLIxK8t8K5DprrlFJKDiC+ZGFP2d+6YLqZBAsBm1+7W2KhviLgLq6ICB6
JtZ+tihauHqweEWo4+ekMwJIrH68WjaPGmPyEqtbHAZ5mhsYSMUNHNXqJVErro7BNepZvtP7bCQY
TxNHWMRgRkrfRhD97clntye9WAhZ+gjvbRye9GLYKKo+ElhhmhGZsB2M7iYNY3mIpOSmBQTkeNLm
qp7vNDJTVTUPBLRhv0OkrTVG5pEQejLC4Dd8K9ipCT17oVJxBXDSSH9J+n1ERXLwDW3EGbilWnnN
SjBmIO6Fk9Jtu5/1oPYaiJj2ELvxrF/qzqY3tfujS0esls8Rxqw5SWiAj/TeJeUGKeMt7oXYynn1
BmTh2OUzxOdiQTS/VwLj6tFWEOsX4VMpTCIheqAskgROJQfEnUUEZpIW9Nza0bSkYw1pDm5sIO4x
JlQh+kfcgYDshwnPdkPdCm16VGXjXMVcgSFHOBGYSlCV/KObfu+lLcThbBMqxi4yxvd5PNI585TS
kergC1JtMoXjhJX4FSUGbSMz43UDrVI7LSl4/UWCzLf0trnQQ17V5iQpWwPDI8fWpQdRiG0P4Ha5
SRUOHFSkUBMN1LuFLof7R8KNTdJOoAPf+lD7rRrStPXVHlgyElKIhgxP0xS8HRGhbnP2FxLaAQIT
bBND9CvE+G0UwkhKtL+a0eaOMZLu16Emcd8khaiDF1Tl+8iSVahyppfgcupINmeJqasfJFz+4KFc
nvqEqrVK4X7CqihRlV8A+zKPVhkElJriyUmhLy/YROSIPVWlsG8lO6HDpVXGcW8qvUUcEJcuqLkG
ekr7GisVOOr2JEWcbUUtnCYtn+I0R45kHAFjenNB/Dy0Nq6+JCkcIw13A47jUDvnq0ELeym+JsX+
LLM59mhkKzlNu3szH97MZviEJLqfp8k1VOW9GCMdWvIAohfxhT/WOnySIXepg8ileOgT875rLGQZ
cXbprY4CSiVTyLbfYr3F0T7THv32VydkUN0wRHEQw3FHNn1vDPNLqouzUAwu3aDFz4k6Ri2bdyWj
jr7IBy+M5BuGI09qjyum3eXbIJx+hb7e0wto3lNQwcAl9mE2z6+W/csyJJpE1IXFl7Wj27YxATYB
Jvi6wIvVwpug2GJz7vR1R70h3EllfsnTJ7B5NsVOf8856dZlqG3GWGEk1ivsqkb5RlINzbWOTQCw
k6QfvQt4g9sdPSe5uRkq+VVKU0otnbrzR5h7o48ZXgoGrTI7N+jbz7Ci9V7XDsQXTZ4SYAymoxNV
Mvoa7uTkQCStQx1OcamKbFcpeoOPwQ8htSXXpzc3rzTFtaz4azLD15A65TR1mSv1sAFjW50O5vRS
iCjd+OouFRSkc3SoaFCDjYEPTCG61yQPlgw1I38/5l+zjdrlgUCtpFbItOJXJ+1iRKSTkTyNI09v
HVfvbTkQcvRGS5mwoTwcYhJtmzYM5a/SxyMjCctrG4RbDSORrT2NpzJRf6cSgt0whvy+8Iaq9pOO
pCcK4sVWokfFqbjiN7ZkMja0uZSGobnm09aGAjxNpNvp56o8PwmgsxXIAiuUCClVrbhB+5f65EKi
6Kvw07NsSkDN4xJnIV+n9BQ1+xDAhkPTkunUhfo1aGCn0ifFMHMct5R3U5H25jySP7Hp5tHKr6IA
dQqv+wvezAcR9bCt1PA6gxyG7JskLm6wUAjmuzrEwvU28jTlUkRwmH/QEkPrd/8Xf8urb2OxHHGP
UjA6z3rz2VbG01QDI4Ezh5e8Vt/1tfjI+bNAotxHia3upMVyOSync6rLUN+jvNtGEeM0mdi/LIdn
rlHaQGiqX26HxqYOph2vowreBYBvwwO2Qk+JokoeDli7Z4SkvjNUPt1DX/b4UlnaC7ntRzPriDZp
TNVnOs6wrkY6cUoTm2EqtyhfI+Dl2qTJllxvVdNe8yYb6nul0EuV0TNBwvZXwcFz8kG7l9KElKHQ
Xnvqlkow9B7uPwtPxQ7OoS4eg9nYKykBuggw5ePuRAQAaY8xrKXCbq06jUZjSMIkrG52GNyXf7jx
+lR+BpSVY9jfp4KRmlGjp4kHbFGE/BrWGDVMaoEf1PAIgDTd0sN1i83+TFkBoZ+UXkUatB6DwPOw
kFsn7UH5CHLrw+ya50bmxEz0Z7wvHlQj90SATyEWwFDAMZKdjk3N1YKsiw7xfaPJr12r/5bMnrwy
nW6NhnddLJOMiXn+m3OkoZjoD1V3TSo44NwAaINb4M3Km78MXi0pOM+QCkFqnxPVmEncNZ9lNW4r
U3pOsSR2zFAb3KEg8JZ1uhl8zhaimC4vbKTiQnZ0kR4Lv/2dCyQUYTcDpaT9qe4ezFSctMxoXFXq
iKly2u9lANVjLEmeWPx5O1vZIAXHij4uPsMs3AOuONZRuJUT/Su0avJUNVVAnFSxUox26lReEwND
0bpKD2WPZWonlxu6wj8SpaFdVMWhW482cULhOW7pf/NzwMH6hq9w6sI7M8ppEh7OuaTAdzKU0EH0
6A/aL79FQuH7f+dcelSxEhqNInyUkneYibk+q64UyHRjDep1gj3maa3yaXbtQbWjh2Kgso4C8Kv1
l4Mdpu+T0r8kObpq3BagXxX85mi4TslwKWLa8/zggxDiA2PV0DGLfquX03tXLro8mQe5lNl0BM4F
7HGVbjti8yVTOe6o4oWeNpGalSMVA3iVbEL4bus4UiRNfs5S7JQK/VdmDYIKuvQ2B8NZrkBI2/lF
5RYuTGvXFoXlZgOQu7zdREP0GqW1cP9Wevmpa+lvvyzptVSL+wxaY2tm3FyMGrclvQWPd5rzYePj
H0+XE1ptpTyhM3pQpZ7mdJS/qCz20wCWMMQbNI5lknpd3nM20nM+C82TqanC4ArQguSDK7vtPMY4
JUbJdg7MEwrKD0NU7+k83/VwviirGReukBcjgdYmdZ6dF/RgWsFOrWPXHDoajiXcouL5injpCLV2
3lW6ttHBG/D8UfCjTF1L5erqZ7nf4+kARZ828NHqgKzzo0rN/jWaJG9M8imORkTHWZxftPS5E4mH
geqtDtvXsKcEvpyC84TFFI0l8jYwOFHQT1zn1N+REX/1zfZK5vbOB5TPKAEdWlopG1yITqnIHtpQ
fctGQzDQCwlr0VNZNpQn0fJgzKOHtVUgkEnKkDwu94zGHjDVfi3b+JPR7yMq0PYANh9P5dn30L28
6uW5Lv03wgP6MUJCFJ9E/VmikFMrmK10k55srEzd02VEWi+eNEKGKsAfUjoXZildGWu+jBm53bkz
t/hl516hGwNj+tHeZjMomlmkyT6vL3khUSDgDTZWIn0y7nUmtBAi8q39OEvoJjOQlZhkBaMVHPto
YNAIOYHavuSWsY5t8aTvpiZTjlJKBatCiUAlwmSgZoUy8gxlN012dUAeFzn1hAfTqGjZL2lqgMab
SbNbF7/XgaGPuS6b1PdMJByA+EuVZ1WL2biZFXgZLO5P46slImDcGFgY5ji5lT0dChNJOiKnd4M8
siLoPzW1Ttrze7azQqDaCZ9MHxB7hjbPc1o3u54IvR54hvU1CciofcBf+KNr00XZxdNnloaDUHp7
Z/p/TTw73SlVPugj41nT0O4WyyLA5zh9kzqAqoVGaG8Myh8/t7hoiLAz3/+txaJzSRFZHtgAYWtA
nOWc32RwW7KqYzQsIVsonUKTHj7f/Axt9bNvaN+euAn7nX+AxAwgnYxVa6svdgL0W9+Wk3Splo+L
lgqMZtA+NUC+t61n+HlgD3OcJebc7af4PMvGr6y8K2PRO3E6POQB1efUsg51KUhpmneJiprctL7q
UQfiH1S3SU/v46V0YEsZacOxPgk5GNym1rgibFzgUZUd8cfIvSqoRmr4rUdwPXBZa4e8Fxjq6Ize
9loQCmATdHbIBkQCxSxhoiaaCaExqDexXt7Vcf86ZovR4hj3O1/L/g7R3FxaSBsB6W1ZZ6SsBTYP
2EmjPqBpGzuUX6PJvNjBX7XRqMnW+KFZDDjLyMq5PcYP2fDsaxF0IYsxWhhogYPE2hlbWA5jMbqW
HTN2NvXBoaa6iyNZeUls7tawYxndkmIZM/yhlOgkOrIvRi+ujLEfDTl7aTIr3Ui1iGi0CF5hjCBh
t9QdaibZpdGD2+DSdGhiO0TmkCRV5y5pz02vIlZX+Y/Vpdo6SxhD6kmyw8iUV6knjVrYVraMjxkl
fzaQqvR7iisgVJC4U3Ef2pExnITvkpWnlpsYhoKiqX9UUoCAsgbypS9K2qpIWOnlVxJXsF/yYZ9O
5JmVVLcPqji0Wds5U0BhqplJPplm8tGR5ONpU0hOTtNDkxbhIYj7JYBW33QkLg7ZygDcyVjf5Cyj
sKLqv4ul9OS/V2RYXCWRiF3bc0POkjbZ+hggDewIRu59g7MyL0h2djK6k/7ao69z6VEpN3auQ0mf
KHsYi2NNV5Hxi+ZuoF7GCQMZIdnVIZQKwjtnrJPuvsIz3WuwN1qA/Cfy8pdAr9y0I28zQtRQBtKa
xFLlIe4riB88EcJK+G7VRfKlHeRtRkzpTCbK6WjGsVzId3YptJ2Qu2oLIfIwV7HpGEm+CVUMW+aA
h0MQiOY0kG9PLBrc42R8NnKaTOX2iaoZ/38+0/pDRtaPmviYFqTVGbfCqY0NrFf6LSwGKBJVHp1b
k/ppVZO0L7VRQhQLDzK1s83cajyMh+YVRM8m15f4s0AaN/cHPeFOmkbFc27M2t5UC7qZRTEdRbPU
hGraabDfoIfPTGri2hQ/cbQbGxFyWkiDQIDdkAjkQmOYZejPWVpnrqnkvgtyJaeXE9VrGbtYtuUA
oJZL8i4d+Yhk4hLW0lp3hRCLn0J11kX80hocW19pjX0cJTQwcdkj83muDX5xpfOR6InIxAQGtzVK
MobVv+i2TmNxkp1BfY6noLiXSaFwRuWOz7+yCZMG3HdTM9zjs5Vy2mI00lN1JsoyqfVsDKss3Djo
94KBO/bCGRarnch3FIs1GDFbu78UIeYtaGU/ZEO0vzLV3/Tx9KINqC57s39qfLSetAHVuxwjGm7R
7d0Yzewk/RW4BJHWCX6XmtF5ptUdA2qoJA5tFTBKMJE2N8ov+M0coim+9XInYT5toYDpLWw3coQJ
VUk/rUqGTsVspMNhM+dM1n1wa1xIqP7Li5habjdjrh4AlRQzYYXOOSdK5WsM9A9Z/duP8xfoGcwt
AIXr1W1uDBkyjk8e2v8AvsWrhWps5RQFBSVD6DUNIhPyHtLQXwdqzAYuPnHYb5pQerNrYW06pcZw
LUqKC5U/c5POFu54gpoOZS9XVoh0GOcg7iViZVy7A+wjXJgYicdj+xBr/nQ0fJnaBkMfkdOSYwbF
uJVgwdOH/NBKqbytrRuMCwJDeXruR2U/NzJZ4bF+ansqIsbQumqQN+442AqBYjrz7YNL2LRvqUGJ
TPur9tHNYrTPIJinYt+PtBoxHOhGCtChLRGz72t043cBfiRSgZk15k7e0EhfddG/aQG+Xql/STp6
K0X3NVgk9MuYFDzdlY8tSQH83my4v/n/4eu8lttm0nV9K1NzvFEbOazaax0wUyRFikq2T1CSJSOH
Rgaufj9o+bf8e2bNCQod0Exgo/v73mAT/DAeO5/tYYx6wxqCzosys9dCZzwMDtYFWRzfKWaJer41
cstNZbEogKKstI49nzNr4tdl/q4a/WvTqaxY7H6nMfdsZ9HtvkhfwW7gXon6Kfledsa6U135RDF3
VRgTfrHSbYgELmDDVaLEu0zF0LnyjYuovfimqLm3DbEK+JIXY+kBDyQJrgnPWodN39+W7toAPbty
BxO3jfZlHIszT9iYVbCxMEvoc1WRgwMpN2M8E3Yb9h2YtgGQn8q3GJIVW4X4Xlc9fxkKQq9hYUWc
EThJg6I95zbMXOU7sfb+mxLsyL6qSDuZt11Nmm0a8u+OM2uzmGyNqhpgXcevoqnTNvCm+hzNB4vo
WwaS9kZW2anAyojIQ5nYfNp6tqDxh10G/BFMrs5cirG6q3io+FfduCoF87Bfag9xG8XcB+pzjbzE
StN1ZxkYO9e2rZU5ec9BFJqw3IhpF3XWryufjUzWw4OIF9VQiL0Y6ofOKaetHhvRuqvS2wHIGLlj
snNGlYotfx6Mjd02QUd4IFdLJo4lHHMsLH1kKogOr42qbm+70r2mOV9oPqWLrNSq28ZrSjy8Ny4P
fbdEk6UhvYHq2LnyR4L8hBmbcHjtWw0VcYe0fNxqT4YNsrCsv5UCJRcYXSyFsrVXOeeMjNiqnMx6
yaJ17UMd7EixopkzG23073E1rny7a7AvvEmqdtgg/A1y0b/1puAU2OxV2JZtEr0Ml72SEI/R+hsN
/wEWOcM7Uy7iUY570YzqTrQJYRg7eEpH8p8mz6UABelKGX8M+AfHvqHdRpbRrZo8CzZKijOC0Nwf
jgVGM2uehqbzFyYyyEtnVJdOPTI/G9ObObi7ysAmO/7h2NygU5Z+FwPcWtVpWPspmBjlY3DojfKx
SgBTNNxcev0Aj+PgVSB8Aj9c+1GFikerLxzP/D4zTliIo05Se7qx9HXnqIO8Tsm/rLvA3ntAfm4g
Kj5qs814UCpk2wu+AMd8q1PIlvCICoKvm8F3EbWJU/ySyVPrDh5FaIHc2MV47gyyB5bpfw0vIFCY
VZZ+P61bHeh+V53GNkm3wDL2Y+efsQuB+kIsItEGoDoOYwbj+Jzl1ns1DSfTbM+sUpEtDg+JTw/u
TgVAUL1JzJa7e16dkUc523FospytMyInxk5YzV4b8EHPhntlnLRTCxZIBwe8KaJdVrHEbTzjXU+M
dpHb9bNSNBNxroSHAd+bDjNTAHqq3PDQkEsj5vaim01z1DCLjUN33ChN463qqVh6ZsjdEt2lKDMs
A+b6otoiq7QHM8mjPFF1+P3lt9TGTswfDBynlffAal8SM3ltqnDi7te3veB3MSPMC/Fb39hT/S0w
CELG8Uynj8mgGXg86YUbLE0kyogwkLG1+Jq7qtsAfGKGvYmb+JHf/+q8VmXlrQLiBYRpCfrXnrpQ
erZVVvA+1MO11p33Mm2e3bG+JwvhL/VYQSffwTjLQ1FK+GwHTG1G75BHVXANtk0g2VgeuIs2mwRb
fpWss+MbB4TSXjW/d5ciByc2Z7PyBno+O7V0he3OvhtsxB9uRmPcOvyD8qDYZkzcvq18MdroB+Jm
OZFnMWwLFVgb9Pewes+d+hmfKaLReXEW5kbzeXIyp6Ou7O0ys0P9OH/VExds+rBu3QhInWqW+DLA
Oy1n+xllBGDna2+O/k5C012Hk3cagKStcg1pBKDXkVDB9HrhzWBN2iKOwlNZKLhWGtnRhq2W5CLb
NqOlroHNWawu+mWb21utHwLUxkqBBYu46gyMwhp//8S8qdiUBjA6cXcMIV57omGG345l/B4WYhad
avZGrvC5ceU0baI4LG/ZhM0eaGP/pE2hdyCysRxqvMddK9LWg5M/hGV1MVqMIJCp5m1Eqz4D6+oS
LYfvbZ3shK2QIF2+jEYV4yojOaKpdwf8G9G/oSRjNZDEGDB3Ajm1FY1Srvvy3EyqdsizbtPnSrAS
CYuyst4Vuca6lZhwlEf8ekO+dsPpFGVMQH4o8rVaNjeBi3F7oGK7AOJI85R67aUKdOXuSzpU66qr
WQI0wUXRWPT3efEWkNATMWaUXqBEK2XUX+xGnE212WVeOq4bjfVu2iQ28SADslCKIovfX5rAeC3N
Q2Awa+IT6JAO++GBcShMC5p7573jkfJC8MsU7hMZlO2ADRycloPBpjQMWEYMgX6GsHIOe/Uc9S1o
D21fBmm20QgP2Jl9GXRvhvKwHC0FRoojWNey0p/rIXoAYclyFB0qq+kgauT2bT4Z974RX03mlI3r
tNukmrZeqd34PMkhiy7bggQZ1pTrOCYaiWNnHFULXQzGChglJTdgsVOCi6kzouZwuaMi3I6dtnGa
hlUJwUYPz4JFqaRHc6je/Lh7S2pyFfG00MQ1FW3LnwbKn1980UP7LRqs97Yr0OvXV4aallvE78mX
jQgrCHbtdvhKSJaEfZlXBM+Us1FMD6HlPMXOsFN1Yy9ClqpKox+R34HuYYLRaXkgWrXbLo4/NFNZ
C7XkgYE0ROeZG0vwhFX71ypHNjB5NQ0TH7ZkT1D3znaIxKVN8Tz53qoaJ3MbNtqjhw+rEN7XsJ0R
8VF4VHqAFADtcIHIhqOV4Xta6AS4M/dRRcWt9YszgkcdyKvuXnTEYpoAMmzh2CeIYxja+eU1g8iw
8KbxmLfeKposXJToQsbkaKCTQprV3VhudTWs7KWq8SpTVAetfQBpavfgmYSXDQ9ageXe943Ggs1a
MeWSgUYjARiu+Zhg0AndBHkxy6hecrVdKaBUBa6hQ6Sfbc3BMxTdwJiYe1v6u/mRR17gecoTa2GG
Odx0qD6+sO6EUd9a1eAuyTWy7ca0bqEI45K2dr3OwfT0LsjHoTnoLdnggHRKpXxHyQGrR2Kri75C
QRJcqu7w0/bky9NUY1/q7AnBMzdGWslzbdq2WvuUqYTAUEWaGelbBWJ37dksSlgo9rBV5jQgelIR
shNqMBIcYPXr19+Eq23ayjy2joMeSokzZMKcjaCFUxDQbJtTX5rNSSui9kQAYiKt1ys74CP9olbK
YZ/VZnmNTSW5sq2ez2VFUcN/RKeIx6btowXph4G2rCy13v5spqMydGtsDcVZVgEHIA9hmV8/B4n7
IGYed4e1NdXllTiMuAIXuy9VxDtklYG9663w1N1Hh7lXioHphncbrj4HIpAOS7/Xlb3sB9h6uBsE
9vXzqPIAt2QXQqgkbc07k3W1XTdLEHYWMi5/1aWRu9QQ9TnLHmh3jaBdYgLaVtKfzaH7eWBvd+ea
eX/zR73J2gApnZ6E1l/9NWGjYmEeyZPqt5/VKdZqtwEIIzmorE+LEeup0LqwF9mUuvAvMZ6eD8IH
OFWUfXMji7ZXJLMH3LSOhrh98KogPeiCWGIe9C1Pjsa9wwNhmUK/aZa5M5x6lclXXjpWXr0MAOvt
ZTFOvXgLscFcfQwc+P0Rr0KCZvPLVimqc4n20VW+lOuVz2RdzJN8pT7CsnHy3YCABN37VmQ7ttPK
UhYjmKen3tMfM6HwPlT1bAitvpfjaFxJKKMSRzmQlQPqE7nnb2RrE1vLEUwvrJq0uJMHKxXVJqn4
ayGVFYbL1i7QuuizeimbQTQXd7xgtKvwYGYWn/tk0RSCuiKp9TlOUo8D+4F8S5BC3zSNEZ0JsYeb
oh/SCyn4GTlQlndI1DmrIoi6a4Kk5qpGVeF+rIS99GHfPLD2qpZBb6dPDdE3/ndW/xxO6Nk5qeV8
yQcrX6RKW3wzq/IdU1noklX+7HZx9n0oc2iDsfGWTwDZU7f40QysKDJyKmQ4imWnlkwck3rxB1Y0
i+pItApIboYKjWnHwA+wJma509F7KrYhuZB3EhEHo5nEW1o5dw4I/9eoj7+6eVi9qOwJWL3V3led
3O0iidNxE5UB1iieJu4wk0dXM3WYgmbDZVkXJCWUyklh8dMJcScbtEBzmCT8ci2LsqGKCA7FQaqw
3GGoj35lMKxtIGYrWWzmAQpHd9fd4KKo9+s18HougE+TR7N6UYTLqXLUjWJoqBDPfeT4HjnB7SCs
7uOtyoa89tttXpPTkl3k+IOigvPvQvL9hQDPBiN9N3UJdpGkQM+4BWW7VlgxlqBleOJvpqwbZYjv
ETGIlpVmNd+yVLnVrbIPyBHfTa4f/hCZ9QLA23vubd3FArmBNts7KVEVTxyUvDAOjt67GzavHf//
TCcvbnRfer/7YhVIuYTWGvYAP9CUTHe5U9pfB1svlkHQT1dPi4qNZ2fI7WR1dwO6393i2uyfsTWt
V4ZI1CcQhTGCSeFFqMk1n3T91igzhBYMuyc1QS6wTUJxy41DoigoktuErdPWQGvhlCRmum0FKilp
ToIrS/rxlFhGszVyUAW5SfK/NbXspLWjvkXZJjhpnm5v+aM4xySBCFAw4fIvu8kBnWxLqP07w4rD
O1YjLOk0x/4epDfoSthvDfvwRd0E41V2jaxJISrzV9ehq//oakBzvqp4fG+7xmL2bZN70FPxEe+z
be+jbYraMuEMWUfAc9uJsg/XPXahq7JSyfr5/V2m1zgrx/601qOpv5MH7GWdpYGcxEYWtbmf1sHE
DYzS2pZMbRh3x8SyUfUJ9nokho/rwpigsqv71Q1J8LcJNz+Eqoj0g/W/NKWH7A08JXaD7q7ARQWM
ZQ8ZGF7CnYGq8ArQzrCWdX3h+nes7sHoo7hJToh+ss7pjVU/Is8kS33oZ7dIlO1kSQ4EP83bxbjn
AWdmDHmwTMvHuJn/0GcdeM6KVK6t79tf/ch/rHSk7c6yqvTcHEm3aldUWKgPadqsVL0HXUEApdko
sclvhx1kuIaNCB9TmRJiWXp9dngsAASYK4lNJsuPci0qBPiI4370lEWE8wk1zYfPIWRDYQXN2Sal
jua0iwxMX581f1R3MnCfKylvghvzf6kMLFvdKRohfnmh7CgPsgEeKung+eJpKoGPJ569D+YNqAgr
47Yj/nMOMgGsBdXAb0QNa5I8VnHRS4QqrAk+TtGScDSc/D3XC+8uCiDeeIJ4uqzPHO8euQ/13puX
u0JAi1HClv55cShKVKGsEbdpf8zFWta3ITuivi2fyeI4iBMN2KvGpC4zC8tZLeyVQ+1wNy3kaTPi
XJoPHVLmlnKQVVWc0CrLH6ey9rO98yCupZny4496WfyjztJdbZ+JZN27xFDxvRoPoT7+PKhqfRe1
fNbJBC+ehY71RYshH6hlUn4jafdmmaX9ojj5U6Npzd60DXPranG49jID1Q804J/MQiN9BsMj113m
00BDl6lKo2ccLzE1ZsIElaGsa2M8uKhs+WNsrECFM//lw+0oRPY+loh6trX+JbBqFQRp4bJj75Wb
/nmnax2yoiqp+4XaG8HOz3K21g3ULlfPXkpP+4o/uXJFMLs45Doyg5EzAUgY2o3IyvS5U0mijUqq
bRQoXN9sf8kA2bp97qqgvNFElW5UCGL7og2yJ3cc9wQj8xetNwpYT75/yMIuvvpm8EO+3KS7/IJi
KM5OkXW3fkCWYZgvmN8HCEpyWjHYwNwOzC1ykq8xkqQneTDyoT0JswVea7lIHCjs0gUAyZOhR+aw
kH3gcs6nwLThwJmHn8VfQ8juWVk+Z1la7D6HTg1gwabSNetWQA0YhmmPbot3K0t5AgHN6ZC9l8W4
AsUCPHXfu/WtQ0Kw2ddEQECHqdGyEEr1PHbkVePcFF+dibx1NKT1S5Fmz8A8+u9YNJ9a1qPvdWdD
ycoDHOyLaVG40AQWChv5ORztBfBbsgGEjBuYM90+gyfewFOexeUKR6Awp2vlIsJaeiuLnw1JqmT4
IIOz7Ah3n6MnpcNG3ECQ+ujaofA2dQnEtx/seh8a7Y0syYPsYs39ZFHM7CKzD4iXNc5dNKjKPnfh
dWWw1Nmld4go6JCvVtHcLPtUiq8u05SYaGVZ9OGx+p0tvXLzcYmupctKD6zzR2d+p1sNZwmrspw7
CEMM8us1Pq7v/azizuI1aiAFh6Fs+s2yAYd9DZIsv/rzliNSK7A6v+rcum1WCSEwoDtIwsFc0S+V
6rpHocfVES7LM3ti60GFVoXemH0pawdJ2Rg8ucONeJSNFqr2K3Ag5U4twQk2nVFucwe8a9oYwWPk
F8667BBH0OMBHhX0TsxzOqhuQ2Y/TCkoG68IlPcN+TX/Pe9YkhpVYz1kjLUGIJscB8sIV2WcQiAC
KXBPNHM9MNbFsAzrfqp8AqeOzg4Tkh17c0TdDbOJF7LVMch0jo3jH0nPIzAaReltWdvVrQNijRR6
Fb0KJ7up8th6qozSgVMRIAcyZdFzqRBAmDs4f7+SXGpNUN0NX8GLfFxpM2Mty7HWL+SWiLg7In3o
UxhKCHhGd7HvoxulNQUpktTZ9qOtH2KeEcBhspaMdlwcmd+a7Zipzq3J97N2ksS4K1Ls7yJVcR6G
WbIIPd6FEKa7rVt/GhfZ7MHQOqN2ItWZErhEdWuuykHwn8r58NGvqcwCbwvl5xWypRlHHJJ708eC
EHI7Oe41iMT2ahtteF/aaFZECL2tZVEe6GA6dntlZT+zgBAe+uwg6+igmYQDiYD0e99rTZxpu+Bg
52l16sM+WydZ2jzpUfxd/tSa8SOy+vAt5l4lmD5idDFf4yJVdDDna1KHmEIVm/XTZMzpg95/N/OP
a3Iv1Ra6m/28RtjgUpI0P0Cp8g5aM3oHUp7kt3qdhISI82CT8GyocMOmKZdNf56yCDZWShtt0kFk
LSYFJjw+XHUXNZ8elWd81McAEYaFpboc87ni89CkEQbAoF4fJoi063bAcb2OBuNY5HqyjqxYeYYk
f+65C9+sqLuYdW88w1vISYvX/9LVz9qzXLqa4XApvehn1z9GNScVj/VCJIQRX/QqNx5Vvyofgu63
QtS9aJ2tf7Ro3m8tf15TemW/rSsfEMokOpzFa3XgGQvjn4Soaq7laaIhCBDNh9KLUZh0zyq6XYcq
mfdr8jRHg1bBU/XvtbKMMnx1MxmErL1Rucmt4ABlxNympIpvyMorN7Ie4jvBU1mpZYOLLvLcm6Sf
ly9kr9bWWmsnO9SyVp7Kg3AtcmVOGy9KlDN+9pctoxZ8a70qPIzM85eAv8YuHQjMaZnIL36u5Rd5
xir0qSGZevNZP/iBtnMNEvfy0r/3BW36s2+Ddu8CjYMW2WE3OMmDhdAn91Fmrh2RoV3StHC/5eln
n3ok3fFnH9lsqxZiLR3GMhEww+BBQfz9kOeNSnx6PtUVEF/yTB7qgGcX8KRw8VnX6e4oTp/lxJ6S
TZyhYyYvhuKIUtMf4xCuJElT1zbTlUuO7LcxWDg5y3wcVPA1JVwt5Po6L7ogZJBfAjXMLyIdHTji
vrHyRj37vWHXdAj4fdaWhuGsyLQaK3mhPCCtnF/qXTX3lBV1Dz7MZsmxhaeR4TTzPJFuPGGGIBay
CJWp2NYGSkuyqJtQRhW4mkdZjOxoxQNSfyg9Xb8kmfkgq/sI7dbGxEMuHvPxudZI9bKFcPayVbHU
M06a0x1G2eZ9nU8fQ3up2R76uC3RU+IiMh7jGl0h9qPz29JS1AQLSzFue3yVnnUfZ5J/fbfm/G5Z
hoUbMknD8+e7lUMmvNusRqBZwNLfSiX0jMfFpikCcNGzWPqHOvqsp/5ZFHUIE80DQiNbZcM0pMzs
spyq+ddUS/OdLI2ZODBVQvFJtbUXs9aFFhhFF7TdhlVNPHs91M4IlCnMlj5CBbcFSyGsk3yL9EOF
fJbs/XGhY4Rgp4U7+3pEF0upowt4s4CtRX+X4H9xRED+0CqD+6zqvPzoDbCOPO8iuuSxnqtzD55N
lZBOb9rEfR4aI14SiI+OsrWxYzwxxuQp0EBPNyYWO0OvuM8VpLFNXsXDRl6l6z3hyDaObz0l9Z6m
+Chf0lU69YjSKxnA+aX8OCaRW+XKVhbHZPw64TuLhlVdPtSBv5Yv6TXkxrQJ5+u2S/UnE9ZYErmn
JjXIeKgq5GKMrE44ZTunXljkXmLN9sGFmvfjmJrIDf1qHhQwDJ+XTNM0MokisW/xaDUsWCdhdx+E
bXeP0RKhwxRwqB9QRPIGA5l+fPnsobX+Yx8b6Un2x/Wk3hodREtZrOYB5yzuPJa8pq8ya4mmiLf1
DGvbtGN1HnL49iwAgNpXCv9WFZHM1rCDt/CuDbviDQ+nDJxgMHsNmLBtp8aF6N/Hj5Zdv3qGkr8l
vg78xRZfDN0S6wZlwiPRSPtUTprAA8lzvsWKWMmuwiXPp/eqe51SvOFGNeJJYlX9dSq9biFfz4ak
mHa2ePFLoIqKGFiMKYl1qCFVrovIdp8BDpxk1ybWv3auCgdRtzXeFBEd+RkKvxdLh33UX58hYQ/1
8RmKjDWV/AwVrKHHKBevwHe7jS8Sc5OqybQDHJCtdIQ9HmWxq5J8pYeq/mg29c/WyQuM34pqoosd
SaNsA9uZPImhxE8qPukrdVSrW8Dw/V5oSb1DNhkdUSVKVw66eV/GsXsGAm3+cOtDnSrTeyOYJhAh
jyGUc/Xk+dVtTTyzaBFc6I38pc9EuEUvK0P+Lu3LI5E5LKPmsz+KLSLP2AybzZJ9AL2F6EfYEdhA
+01m36aasfYHJTqSNnKXKXHXtawXrg4WCKJzfjSsYl00PZYRQcsVhhdh/OIN7scA/d5wTFy1tNle
z3HUo2mCBZ1LIg5A8RTV+NHYVaG2rqoORYK5QXaRrV6nFwcSCKjoxySoUALbpFVgnUzimyd7Pshi
mPb2YcJcUpZkveyhZeSPSPo4KFPnMdT3+dq+wOMotLJNiOvNUgqww3R9LBH6v48CAJO1Bs5CCqE7
U/1oe25yTzo9/KgvU2fZanr9DbUN2ObdG2rjPMOAv9wFpenvAqSDtm6Y5vdJT5KjUdTuzejVJQLQ
7YuKatMKGUftFulUHNDaNNoMQqmfKlV7DKqkR1IHo6wx956tGA+VWHOSY1uKHg8QY0S1fwwu7DEg
Y+fBHbTy/mjojX1nzQdTB7doFXdjHNmzolh7AoJ5gP8H1rIyk2qvTywrPvu3dR1t1IYtm6yTl3Uh
KPwxarOtLMoGNareka23bj67OSCpnLrIzpA37btU+PXZ7ZTlZweUZViaxeP3z2FqwxHbZoLUJy+S
DW0bDaskDX0oFwwk67QmHzC7jrK9LHaFb2/yqAQNoeKN4wXWs8uW7tB7gABksR7HcI1SjbqTRScp
HhvSXRfIVP49DPVN3bTWczkGENi8qzbE5onUBRL8gfoDGJa6jauSLY2sk4coyusjnCtoy/RVp8LY
+FNV7psu/woWGOq55+srTXXjaz/m1sXUX1tiCxBnsKvYI2MG5XVuLKoiuapmpK5UskNrWffR4Jdf
jVHXDrKElKJ18fJX2V3WRJam7lm0/j5OnBYqqIhGWVdO10EkbeqvARyqjzHYXADXFtNXyC/usvLI
TMek/rV5AorQe73/LPn+R0nOVQMqF59t3d9Kv66Tk9yvnvI6ck79vd6Tq54nwF89P15vbpsFd/7N
dd4QgH4M+n3Qj8kJZmNyshL/2mZjt0OOJTl91suzjzoxkDDrQTbQ/bM6r5jpF7JcT933NACYjz/D
yc+s4iTP5KEWI5oqetpiIPZXg6+p0fBb2XSiXaEG2U3c40P5McznCF2tjGstnrX75vHlQY7FoqBb
/PMf//d//t/34b+C9+JSpGNQ5P+ArXgp0NOq//uftvbPf5Qf1fu3//6nA7rRsz3T1Q1VhURqaTbt
31+uUR7QW/s/udqEfjyU3nc11i372+AP8BXmrVe3qkSjPlrguh9HCGicy80acTFvOOt2AlMc6MVX
f14yh/MyOpsX1NDMHjxCfzeJXGvnetfxgAFeK7vIg5sJd5lX4H3FQol6j4UKJgHpJogT87aaLOPj
kE3arcnUekNumO8atSTzFlR+uVW0oF189pMN5Nww0CwiJJPLiKCole9E7vYnK8+Gkzwzfp3NPVBO
yVnGgTsN2ZqcfF3bN1Fb3JURUFrfHH8rebm6t0Jv3Pznb97y/vzmHdOwbdP1LMN1dMN1//7NR9YI
ji+InLcKG9eTrWfFbd+q6S3uFvM57O2a/MZcI9bWiDMZsI0B6ZD58LM6rjxkA0XtnxSSm6vMVC0E
b4b6zoucCgkF6gbftoCTql0Iq++vctlW30VatbjPhE8CuP45Ihv+pOpPadK0jwakqWsCllvWum0T
nzQfiqEsphpJlcFQEM+fr7HgHqyDtK4g77fWE1iLdDk5eXqQrXmR/Db+UP42vmKo+76tIFr6Gq6n
vt8g1lF3J6LP//mL9ox/+aJtTeU+d0xXg/Jlmn//ols3d1mwBvk7EZEevRi+P/kNB5nHl2ohZQGx
D7U8+R1/NvcFsqh1nt989AvrFqYwOqI3oTlVR8I68GETbrjMHltMM+fKzp3xw/LU98351NF/9iot
+70TrLtEUHp7NKuMdec200vTLMaaePiEQcxGzfR232am+2D52kW2Z+xyiJjrJUxO376tkDde1p07
vfh18jAQY35gDvhjwBT4wVX1DICGyyFFt3SyhkvnOOGx7cuTLCESOF5+1ncXfJ5R4OvK3F90BsqP
wFyMlW9+duHSxsw/LtUVs1pNrE92RQzKI0Q6BAn7aLiqvngYB03D4K0jluQ282cJlC+Osx5bS/2q
ov6/AyxkfxTtMbrN4bDeGy4mQVFhZRimcvW/G3W+vDLQQvjPt4Zuq3+7N0zHcGybv5mtW7qqm67x
x/RHThltNXLFT3ieZtOTqbnmpg5jYCFBumq71j8otuEfwk7chRBktrIk65usdVC/nFtlOSZdDWy6
NHZ9b7KYQIVskYODgYoCPI6I81Tvjc4arkLY5QX6zBLZm/Eqq0jwdptOQX9WFmWDqXv3dtXqR1nl
OH13rPH2kiV5GHythGMfqxvyvd461v1gw/rR2RYEWaEElMZz4c6iaSqRBYvZ83mAGq242fgYdXix
ithh69pBK9+aOJ6AiXVcckHsE8swZZ8ot5FRU2xNszoELWIZVhZk23hOIhMv/3kAmQmkNoUC8NkA
dZs05nyFM18hO+el/aoZvs0aqiQo1QWtOKizHUPz66ySLbKM+5Drop/gAOXAOVd2VAb1Fm21i7SG
ScY8PMmzz4OsQytnYjN8lNWFD6z8s2uD8dUBQjgkAYAb6Eq4yhOKpN9MQvNnWWqbM24p7iP8muxO
dcIzZgMKxljhcFBZWQG7apUnbWyjLXSUdd1rdncVrOGvE/jhu5ofBN8f6x6bY+tehLh+QncRB1mX
ld62aLJx62OsfVB8pYXzMXYHL9XdcvFZlmeffdy5tywGiX0beslaR7IYP3GFSFYI7vkm9MvHz+ev
PDPDFpBmgSfJx1M48Orf+lkFcXMIg9MWGR/zrPEsRF2n0dfGXJQHtSFzk5vlXUHS4masrMhZNB0e
FxW4+T+6xQJNMxXBme6qTr55SOoqPMsD2lHJrTteZGGCIuevXDN8Klp92udTn5kL2eJEbrjSSDJj
Cs2lHjfTweWZA1sivhLaIWMGZECWSqzajkESPcqSPGSpJzZQy8TMroiv8mCWwPnaEvp30oWnvBrf
ar8zHhF6c2VJPuVjZfqtFP5VqpHbfsTj+re2zsewkoVQtgpKe7qB9KLeyLOmH6aPM1mXTD3aA33K
brlNxY1juUgOFpqvrm2nhTP2cQ6zLdlm6L5An+/0vSvIoaLhgKAYWlBboYz+bdtnE24XXnCFfx+t
zDxsHnOLBaHfV/HXoYveY1eJv1u5xu08wLyCoIMaazQizQfl00mCDKRNilKoUNxXO6x/oEDlfsm9
AlnKUsseC+b/lQ/lZv2fJ1TgQn+fUF3DQDZHnydVJlOa5wn3t/VkYvth3ovaeUR9WV3IFWNftqR5
YS/cyMXkoCBwQZgpvZHrTNmaRfXPVlVDyUq2fl4rW5Fy2kPXL+/+3fWfF4R6ExBdqPTxkAs0IvMG
8mfmmMEp1sCgyzO7xXYJOdYOa3UxaCTZYw9Anh7VSyVq+8eStNwSZe7+0YyRL2vHlaLoZ9OMyufJ
jaYbPEZVOIMUfaSx124A8l4W7cBh2S8acZoarXi2rGIJxhW8kEXaL2hCe2e4NWbVnW4/wmW+GmOV
fR8bjPjcJqrvUY20dnUAWS1oYucRdsU1UuxmF1ihuYPyfKPWRf7VUhBwZP2unUwD/VpI09baK+zu
iTDsk1Pr9tuvrtnsECm7QjPUPrq6iI4UfamsrEZ3TiYZ52mFqCD8+aI9gNefZ37kf0+6Hmcno+nd
Vz2brjZ/yldIt+9OONhfAUu1Cy/zp2ef9cmytO3uEYEB+HWe3t6nMYxJ0VbDnfr/WTuv5baVrd0+
EaqQw61IMSdJVPINyrJl5Jzx9GegqWVqaYW9d53/wiiguwFQsgh0z/nN8UmUaULQ1I9pSjCrs0r/
QK5HXvaNXu/MTrdWqtQ7G8cmG6lJGd4jXSdjlohjzmDCp3WCLFg2fW4dqLOXiDcM4wlKmXebZbhO
pWEWo6i063NFaHqGmKF74sGlUUDRKy+BBTCryjsJ6cr4wk9S/mACsCdJb70bHS4vTeZvPKZpq6Lj
x2lJ3h2HbCju0rx4o6JOweFFlyldV4oNGfYpXN4RrKI96WsLRm3SLXpkAK++Z6woRfXPXXPEBS5i
ST6EK8I74x1WKhSjVW30Qy8oTwVc/j4UiBAbs8lJLsfeQiX8vqWsntyLZyS32L94+AabT50zNu9S
FC6ahgphMwvV1YDvG4SaqLlPMldbaI3cbq1wiHggejm6Yz+HP0dZb0wx3ptRjAslJ3ABFgxmGQJq
YuiSddmIQ0rP0KiWho/hIB2KpRCUFrtyErIrBl12nel01I/pNgo+XUYMtoMaYqqcxWtVwtm575jj
uhO1o4GuTMGInZxxUaEAW9LTd81/7UZ//JHyYmZWm8p3ajGmKwRU9kqXPPUkAUGZKEzFW+WVhEY5
J7XtX40qZ495okeLhj+9raHl3V5SUmtOmWc/z9xS5rUYJugb+gehchO1eto0SxHtZTM+XJuu7dWo
PIiji0AuDqrLNf6xTVxE3KFv45dEI7ltBrYxt2TNOzdtUR3qhKpRKfTPosk06k0VKcMRqwX/bDtl
MjcAHS5FZ2jYyUYPIR6IQypFi4fMXOqWHFazCkk3tQwHLR7Rf9VSDV4D8wTQPi8ofABnKiBAWrsf
XlifhOS7nOpYYEnwoDbep2HN0KK9c561yBpWOQF5XFNYrqiFzRrGGD424jCJBv7/WBjPB9PUTq6S
gaMLNrLhUpsmmqjM/abJTv3Rhk8z5XwQiSi75gRmGfn2398nqvrnVbJu64ZNcILQg8GXUyEc9ef3
ScGyfczCFBBv7WsFIVBtyDfdaC/NxlDvimm5PoLedOz642jqux5NfWJkPb3W+z+N/Ot5YiTZWe3x
9x1+nxdEUrnsynS8gWqXw+ZqcO4znZ1ctca+t80B40NaxGaI82EpEUK7+dJRmTGrgKEMxifbTuQ5
EmnEnoa7pxw2vOcLDkCpdFfiSGz0CiYDD4pyphg+Ib+2thuqRuwBVTIUZNOyMTZqnKM1BO4m0MK7
IA2do2gSexIGh/PGG4FP/e5QDJQ2lEWiwHSqWzRsKn4WTFjJs2HvHUkYrVip8eCjTdoyf4ggKKpv
5djF50Cx30eKXB9LBf7WQP3XRnEj40D5vD9XY69a51nnAJv21pZWG/fQXPKHKE+XUWJmz2bahTuj
wQpHHCJXVnlqwdsp+zR/HkY1mGGlamZ5c5DilGQHKbs5OAWTr3lnZGBCMe+q9ENcSVQfELmidEzp
suUwjt8NlTr0IULS5RmB/djk6r3wWE1aczLtDcsHrNnNFUkxXq5/HRFD0QX4qiCf6XJlMeKAsyVG
kOxDODG3cB2TJ95lP4WYQ1Vfm7qpTghfLX3lWtCdVT03KCqJjVMXZ8omLAMLwEFlvMgUwPq9kfxQ
JLQ8YgSfXt40A7oiy7RgJeaUBvlJxBQ8z4eXjvgLWQPL2Kp5ELwM2iyQ7G7rimmK6zfeDqvEXS97
BShmNOy1VE08Zgie0dCpvzxFP3SyFb2VwNfA9Tvus02N7oxJaXQe2kCZu/wwpzhw6kXqSO3e8JNh
1deyuhmwod66vZGtMhs1IULYeBGWXnDH/1gzb7UBYbCXmNWCOfi414phnGdqpq09WRpegD7PrLx3
HhvXLfc92Tzo5LTrLiBdze8ZNj24+oKC29/D5Kig8G96gpGA4Go1vD0xLIrAOkfOL17t0bPOr1DR
xvLVi7v4NjZtQhEhBsuxErkzL27UNzhesSebPwIZvvyIxcjR9Bx1U9VlwIdVi2c8HQ+JGZk/kjh+
T6WuPFtFkf+nqa/x5zjT9KhyFE1XFfDvYF4U/cujqu4jxQLuOzzKRuKgN3qytYYHb0oFnNFOhqNx
VLwmQZjfmFLdHFtoane9qjyL9miMqLmCn5iXoPbyPlqLhYg4DCrj86HoNbN6WwT5nTPa8c5Vgm7h
lz0lO8Q0Zz3RjlctGVGp5lR7OfY6N6ziV2Xm3ylTtJ8lWyHV3ynJmqr0X3VdyVtJrtJ53gDn8q30
vtId9aGc2n1iupTua8O3FlAohWSdTPJFrOhRG2B6CixlJtb7YvkPZr7fB1T/rk1saGv0ADI1mIYW
Lq24ZWZpoCXfY2RVLtucAqWV1eERXbst9lcpQV2MObudOHa9rNt5vdEsahd21pcOMcTMTU4RA2sq
am8TuycRY57gilV3ZaqXdw1QBuJW5kkK2+rOp251l4EYneeyKu9tq6bIVp4WQ7I8WUMG/c8ay+kA
0eIvyy7uQ9eWXhJUBLMoLJXTaE36N8BTm+vpyAM/Tuc3dzndNDz9V0lFy6gN3hHqUreyAsxbwVag
tQAM/lKWAVWJKBaXEg7uL75lvjYullpBgZ2pgxOWaB6c1F7FEY6k4qR0YPWnq6W7A99ePwfZStfc
5MVBSL0dTL+EbsJhLw0P0pgfRS4xLd2DFRrF2YOts+0UiuFFu5d6R1epirMGvD11KM6lxnGh1zVT
cGbyu2roPm+ubRTBd7d6Vmo3Ysi1Qxw2NjYuOd4Q87SrSB2qSXznUGx0y3RD5kU5scOxSsUUGfwM
9qzJJsFqZavxBV1pYdPs/ZIKDNlrqQgLAc8OSdjfw41xZ7mdVo9QitwbwoPNi+xDU0ngIn1X3eq+
9vOM4pxqMUAqpy6PXKjhQVDVBpcIlgfRFnD3FrpU/aPxggetHdPwF4hHpqtTsqqvog2VMtGdPB1l
dgCAwIzuRF/CkejTpqTT7z5tSrr/9TwnKjG+71IVH1e0nDAHKWPKiJLqk9JzysBsstzHU1XIQKFK
I7eN89q94S+yecAgas003vtlseO7WfBKLISacDw0D7ETaxtZQwiQhKr1YJfkY6cCrndY2Xz7SSAo
sNFGNZXubQWtDvydYNN7rn3wCuabhRoPr1nhbQMnrveVHGlLi0jeDYFP7xea+2SyRsbA4zWLauXZ
aqJ8XtjNeNSsfFiNmpqvNReBYyTFYAFCEsixXylbrVSCPfVu8a2Mv8QznqQU1fCZxqGheEb3vw+R
pbAyHHzMC3qeNAUqXK9stTvLj2DMAj1+s7pvTJkhmWCWhR0nbBaoGX3ebS1MjbrU76mxoYNQ38ee
rgz9TW0goJYHwzy1Xf1a5k7/0qJDX1ipTqzRK4eXWtHnUGyc8xB3MH3sLJjJtR68NBk2Chp/Hitx
6Iwl2myvuwfKW1MdEj1gzx7wndLiVVKj6hCjCN4R+ZT8H6nRNQedHNUiyoFS5dOMzRzj6H4Ey4Ui
L1BJCNMmNvDj5rBqu6M4ouyDkjlwvnZGYVMc9cYm9SxnqecVTwaZ+i7kXM0Z8ZV5Q8Vu96328ruQ
vw6PouVbyoYy/wZ46nbQWu+tHhV8B71Af5THw2VigC8HD+onF+bnc14r46pJUkgU06HjgOOS4AZu
L738WF3qmYd/n6ebf3n3mZpGgBjHZktxZNX6EkdXQJWYg1lIZ7RvgF5dDMmGYmyPcpdEm6orJycu
Pzu7+MnxGEusnznefF7Nl/g6djDIfgwUWxUGw5G7USvuxzd5ppnX4YmMJbG4dCxBl7mMnS5tQGbE
fbFWZ1D+rZiqcoCqcRxvayK+72SuN32TRd/qqtVnaNrTExIFdZWx7ljBm0W6Z09hUKCN35Ih3HpM
ysVJgH8joqCmjIeVf0kx50YSnCkvvBGpaR9n13OE66lIRou+30dgsb/2TefVTmX9h0yG9teFEmUk
msGby9T4p8tfslyEb1zdzHvrrKkSTOtmiPLn2ADb44/RsitAcKNIGnMYruyWjVRt62lz6UnxrJ2J
xi6uQASNgz3zEqPH62Tcq6Qwt3mSmluxV/7e+7vDrjMAEo41PjM136a13kw2OVlrP1BzzaTTbput
IhXWDioBMCdT0R+DBBrrtAp6T3LAjZnxU5yUSAEnWZCJYUZ8nIT7OV9L39YerThnqh8fVVgxP5uu
u7XVim9JgfUt+ob0PQBmaFFB9wJPGrG8Jhv36PKM2ywKzH1NkfVqzCN5HcmRvzcGI1voI+Uzjq8/
+Viq3cbQpXaE6DBKm4IwUjJ25zTBekHGxvsd9FFY6/yBZER1ycyABIHUe4v70MdJBMKDy0ksW4vf
Jw1K5r5bJVDbEunl5SRwOuVuWjZd7uSqUneWXZMUiR3Ey1YHnEZhux88jbX3XTFsZddpUbgZ89Bh
skuUsXKZy1Z9761EDLJAw3BjFINziUEmeKZM683HHP+NTo5kSCcKKPH2VxW3wzfkOP2iJJ6yso3Q
mpoLLcxOnh69gJBzDySHy3VVqc9p3bsH0SQ24tBJ4gWB93D3pV2vVHXWJF15mw73UUMVk0iJkgEp
d2LvuhFtkdfmqyjd8YSyW9Zt8kMKpxsDCNfYKZNA3DJbvF3s1MSMCmmC6B0a2diVzoNX9tVaTSLt
ORqdBUk680HGqPiu9LuHWO1JglGZu1JQtqI/VrVbqemDRZaX6aoj/j4X31rFHtKVM+ApKw5Fb2JS
eKUMSyOvfxnT0gzPczK0UmjSxKEUKvuCgs17N/upDZa0q3A02osJrq8sAksu9pc5r2pjZ0F0Xm3n
BKeZzkDfvu2Al5Mp8R/FlIxVpgeWzPd3eegnD8YYfm6HI73rUyN5mMYbWIe/6uouHjR7n9Ry+hg1
WPWJTxQk+Zqpvz3vtFZemaPBf0DiU6JW1whCIz97lGoI49PYIW3ydUJ8eNZFavMw9H6+zG0tXIhE
oRslGlJlHXcQfmXPaXjKZWWYkvfny7x9LHJtPmr4XDA3tjaJ20h4idUsL8O6eDHq6ORNsc42zDcm
eKHXLqLKlEKT4Fhgd7cGbFItA8/R7+M0BiuVS+PPGkeCqPqVurLxmmb3BINB9P3eoWDtS8vnLlQm
KeVUn8akRW29Aht9EikH1NRTjgjNokgqpBUpIzWAsSx623JdF9nwZkPPHliru/x3ztDF1YcYPOuu
QYR8G8Mpf22SEg0yNOQko9LCUZBbx0yS1vwPIxNEyfKY1O1ZjMBCiAVrED/WOXAuJAgBGPCmuG+m
4JsYYQFay4122Oc80+bYSVXHctp0stnh9pYoc1vxKe6MzJBGy9SgP1rhY9IHB02Ni5N4+QD6Z71P
Pln83U591yPqlz4d/T4Pam/7H14+jmz99f1vmYZG5kchUac4lvrnMJ1mSEhx5X44jw4umgoGykHS
ezPH0ds5wnhzmwwVlKJpz2tcFkC6GgfzsHKlmw5x/KJJXWODiUoxV4hNbAtIXGTP5XNkRRAgeVQt
KWwJF6aLO/e1XjYcveqIgQsozxx5ijxWW5Mn6xNikKfUjiCLTEeyB+YxDc8RBZMnxUzdDc9tyIep
ZbwOKImtxEjucqeSDtHY9lO9KeBrRwJNFfV3ft1Wb4nf/DQggr2WRNawDWmH5xC0EhYU8SkavO6Q
wXSlrsjODqVjuatQ6ap1yeoUurOE2qFoH3pVHndxgKfXiJPFUKTqLMTvY2E6ZBVy3nU/HSiWGr+7
VaSEWLu49dsARO8+0ROqZ3UPLZDilN8Vvu2pmlvP+qDDZNbNdGkWeXPnm/k+Rov1Gidgcaa8klx3
/mzoMv9khcVdJ/nhuu8Dc+umhnHZ8Pr08u8gPJhnerxCsyxof3Uq71syNEHhvPgolm9rTS63VMDW
R1JivEqbYLilgBLf38jVjyVPJyQ8hb3AiYTkg+34ACWayLq3XVAUSjN+VzwKj7LJe9C1gG4zuVhk
sv0M2LJ9s+0guym6sroNxyZcUp+mzHgCdM+OSblHqfvtD88YlqVXdP5No53bVHd+Ga10x0p6VZOd
nw+Wgw1NpM7qWgHJkvj2kpJDZ5sB4VqZtoSve4bxJAVUY4x/g0xJBFwZ0HNtoJmLzG1Ygaf1Uc1t
4mjpELw1UXeySba+k3IiZmM5M7BuGNxAItugQt84reEfGJDAo85aHzuEsUXthu3yZM0sNkUBAEqK
tPt2aookqQRCSOWZqGDrROFbl7/0dn7CXzY/t1l5VkonPiJgkh8zSXnKPMU6qGFe7QejPHWhnu5y
II4s4d5DuUl3cuDdg/Md1p6VYFheBpm+k4g9O7cj3mCvnUnUGFO0ciEOpcE82jnLQ1Ntu0Nj4sft
Ydr3qkvh5N7R+FvVafZK3dhr5CHKzk0deec77BW+9jPKfW+J9PGjXXRGBDEJ10xDxLHjV98kC05j
6w6PZEbSYxGHj8xOqsNAweWM6ZOyAf3aPsk2T2pTjpMlQZKfvHe7u8RutX3fWysj1n1YAmZJQE/3
70Qnni/dXdtb1iYfozdyjIzoFGNYO0EEylIcBypebVQwxpDfwJXmRJafmMY0t5rl8FqbDk3NBOnh
KM069cZ8ETj5MOvqSspIxWnp9rKLdpxlEjMufAunVhxv72NblWY+1fed72zSajgVQ2gc7aResvrE
9Uv7ic0bM7ywfut0oz2NNYaelKiUizJ4HUu+hyErnaEJq1+d/kA5efdYRb6zK9wR9Ca8yXkf4UrT
hDzSA6lxV3IXJDc5X+cTVkH5KZ32LF05JTz0t6JJdLZwIpcd9d0zcYi4KTlISvmGbG+bTXWuZSS3
645yUYiSHFqBNxJ5i76HUmqeg2bo7hNgd/F0lGfYKgZeC9lA7iWw2WwyK/3YiyMNR0Lf/H5tug67
jnW0vCC1wd1/n2lhQzAE8S+gJvamL6pwbTeusyV+mawCXfH2XRBUS7/UogOpRKi4uVYcR7u0qJSX
qVvqvJPDm3mVJVmyTe2x3vh8/VdNkNk7LRtw9Rgw/OiLGlYXuo97sILgePROPufxHfg2VAf2mIA6
CcNVq5flOvSc+ojcHEqdE5evqpvuZTyy3wFirxslrb6FJQYtpqUlQOFYGCKkkldt3kQz/MLjW4Uo
6lrB5n7VGdL0yqCcw4bu+B0x7K0ql+a7nScPCnOIWUVQ8dTh09wBx/+la+XB51n46rV8ws6PshNW
Bs2qHOqDzVdpGal2t8QncTjJlk1swfTVZ9mo3lQzCX+l5l6GXALrxDdPJrnnV8uHxFa0SnU/Qt5Y
FCDCdjawcnw8qKDwpOoEZ6nBvZRMQAH6G1Zi/C5DvQCExpzEBKi0aGEEbsdRM/aUMypz3+mUFx2Y
CTEQm0Slo/DIXlQyBS+Bb4yAEORiQ5jSuk+r7l1Bg/MG/CFhRVyZd0nVhFstADFlJ+1wSJxp+WIY
b6GSe2eHktUVnrvN0vSYIinBcNcMqffDQSYHwDQZ7oeEUpQ4BkJSpm3zTHiCBAkjgmnibBdZcgf1
ghq0vlrJlhevrRFQhTJSe8z/ZbQc5No8OjqlKUFXeBSxIlAd1ACWWd5RZBo47tnQ9epkUf8Z5SEl
K1C9ionL0dfxPhgLdUkGub4V4i4ootnc7IJiLaRfTTiJM1BiHkRv1VCbZRn6WZbbFMEjRss5CGuj
bOOZprfdumlwGB1tJX11YuudrEt/KpxQP2Wa/zOYnrkGzjB5K2H6qxKHpYrSXLdBOyz7NkrvPbVz
iFc21Q/TgXILZOIdn6L3Qg6sx0LWR5g30as94BCSTS70ybQZFKoz1ZA/VICPqgTHBITLWFr5rT95
04uBjmOCoAh15+balktgI0uDB8t0FTEsNnrzZF+ufblYbCpLD1VD243P0Drw4s3yFLExAUBCX8yf
Wy3eOaHzzYo0Zx9orK/96mHUcPRUR3U3Vs5WT0p3Yzk2ld15pM1GbPmQntT9yokrFWh+PBzzaROs
0iFJFyyOg1XOSmGO9lt9NiERamXf/yI/N1KMzUSF1XYpxbgl1U522xH75nEZeyPeCzyodcm463mO
rORBCudxYSqPZuhZKzfCQYM/eb6vSvyCZiaej3bFhEvG12d0UY8kmmEtQtzc5h0G2tRzD3j5Fk3T
3pCSezCol1+JtutGqew/hlS2SlwNIA3U1woYdlU92xXWwKmlB09tiXVzmxjaKXJ8lqhoIZDzL0Nt
HHe91qboe2Jv1alFh40PjLhSYwlIhOohIc90U4BOWIs2DB/Mm3YEhIP47wQH2HonFzUHZ1+7nn3v
acySA1X+LkvSgEg5Gze6xEQQABhP92EKTRRSx0QweqHsMX7tZF9FQIBIED6HTQDc38iW2m6bUTNn
UW+XtyZmAoYfkJD0EowY8h5fczxqWa/JEiDeETyi77j3g9Xde6a3dwzTgzMVSgRYomYJdyy7I56W
3TGXhhio1NJ8NJk1ebVXPoKuDffY7THJi+vyMcoz++BE+pm/H8AKwwyGdHqyGy86Wg3BniE9taGd
XDYFq7h50ZIAHqZRoiNEBX+o8x/iwPR9+TazumiCGIynyHPxCVDqftn42ni6tMmGuVRjG+3FNER0
sFrQj4a0Ey15B5BJNvCBqaUGmYRjFbumiT/2Yi2PbrOWvCsVDNWEPmPMZZcnEX9XsdwuYt6E+9LA
dAKWK6woxXH3YsOfgbNuausIXHDcG6XJCyAJ74Cb4myQ8VgU0Axl7GFH85tZGxM1Q7TVdrZRIwr+
stBWsX6s8LCJTbLwPY6NMlznrKD0TXe1kzwMxkwDFnjn86mXgzXEK4mlZaF648kGFUoI4YiCdd4a
ss5rGuWmk6swWUMd17022vvtz0HLSLQ2FLQ4NoHbPIisTeVWzMWmPWoHK6wZp93rprYOZHmHRdsE
9S1hU1IUuWXfdFL86kZ+9M2QCPID9aufeN4rszp0vQe0KMEthEr3aMr8UQTRdxZXJOAbmKNqY/Bq
mQ7FBtAdqlrDITpwI7rU3jI3+M5JXayetOo+0CsvnMlmLBNOso6hE4Iol3H4w6kRu5p0VGCS5SPx
AD0yYlCXknYnNoWvMC3wzWYBl/+jrawbKk16tVj3calfxnUKZOmeUBT0GmeRQ2eD4KHoG0Cc443j
DtlZ8c3qvqsw/+iT7Kxjc+1EsnQ3TdTdplKeNRSrOwIE7uXQyBOg2kMXLhI1D0E0tL10m2c+IHo5
jsnFZj9grWfbMKXAn+9awIpZ7+8MaskwR4vHpeG49jYqpSc/pACsw5ZCb8rqDNG0PGeokXJQgofc
k8qzo+Ho2mJFxxOWQ5s88FJpCc24tXuAs9vt2xz5aRqaP5VxDJ+9JCzXgQxut3C8CH8i0j16VwUr
0RvpPexjX89Rr9DrSsaciIsE9EmX73l/IGOhubfadBf7VAqYLDS3ljQiGGwNbWVoFXW0rmw+GuQ5
VwkCJrzHM/MxIZSwQokvz4nr0wt5d5lnvN6lyDIIsfglPhZKfCvOVZ3WW+ZK3txezm0QnfG2J843
DWaGV2FHgDJe9OJ7Hyx0qlgvh8i0eGEBBliIwWkXk9/sMcoRg2UPe4wS1vDycm7f48lDQnspBmtt
rQI5td1Lb2xWeCvgK4uXHp9ZDrCDLVpSQuJHiEZA3mRYoyVQ8JVhOe2x9QZrATox39nRFvVJcMa5
ulXk7iwpVntOyv7Jp0Z5n+lpvypaHeW+1ndH/HnWgDicraVJgXlpq5XvsATzw6WppXDooJNsdgHa
4A3Gihmhub8BztAdxTXSklJf1s/B0k77WYKBJFO8wILXEsZbz+uV+0Tpf6QEp77nua/eoPIwjolr
hKugtzd1PSanxogeGznynk0npdRLx5MwpNbuuYwg7hJrHxaiF/EA5MgidjaiN9PLh6TK2pMX2NpT
870qEm+l+hQa5h0QcwgP+KVKBVzvkCQnMKRx2Dg5VB0sc6w/dmE/Dhsd0IU6+zTg066eKBDUB8IH
nnHvDp33ZPLjkZBFxts73pPGX9udG2cbcSQZnX4MgeyJo3BMswOeXT/EUckPvdOsAK+hHmjXWBbN
1u7J0YmrhvVIoSbKlHmIi+VxcOWPjS6tLanzjtdmJvz5Jna9RzHo2g6dQbn1BzLFXzoyL5RBhFMt
cB0shhCPYK1j2pjo/XE7t2XBaJSK8hhF1iLo6uHVHk13PtaImgcllfeySrgL7fTcDlkj+0Ppg7P2
s4PYFDGufWIPLJbN1zvlHW6VH23YJP7RmyWgi1oKSsTga4cYHE+9XSN5n3pjiqVIYXcVUQlir5er
VhVE6gpQVtiAzyfAMowpsNvgY0NFfrqJp43Yu3Zcx107voz7L4ZcLz8iiI9A1HLj63ni8Drmeqf/
YsiXS13P/cdP+Y93u36C65Avl68ApH58/H+80/Uy1yFfLnMd8r/9Pv7xMv9+J3Ga+H0o7VAsGj+4
F03Xj3E9/Mdb/OOQa8eXX/n/fqnrj/HlUn/3Sb8M+bu7fWn7P/yk/3ipf/+ktodmSHO1bJYPk/9L
MH0NxeZfjj91kYriLHy5Ps66HGMnmF2ucjm+nPDptL+9g2gUl/p81j9/outdr2Nk8s4jBrJ//jz/
N/dnMcPSu9NDZufXO16u/fX38Ln1//fnvtzxL7+TmhoIo+hw3Pr9014/1Ze26+HXD/qPp4iOTx/9
egnRE083/dImOv6Ltv9iyP9+KTT1DTQXoHl6OFSHpvet2xJFPBYeHOJhVR16Pa1Q7nCIRgs2ZmG7
c8muMryXYTlSMuUwo5y6xcB+8NDEIV4BQ1KXGzWre30uuj08xzDR3aP5pYJONLWjE28Lh1lgruYq
hq3woXSSSjg1FTPSDEgvCU5vDQKu266HenYDoZ58ODY3H7tGP0a4zE2tYqNaHydemy5nTyNcfBKk
WVnF33Fhk9YwxI1ZmiTRkpwU8Sg5ye5RZa70Iq0Pmm2m9xLRl53h1CfRJ0YVfHPBI5f9XJlGiGEq
7JAbn2DLRgwB9cgUKWVqylXFgDjP0HDpIWLB6Sai47+8O4TTk2WoLkHUv7mzM3i7VnXfvFQjAjeV
7I8osdCBTeX64hgTO58yZuej+9qh/x5i6hJDsp4hEMYvp4lzxUaMc35fxcCYcZHpFO9i2YwAsQzJ
AohdsSFKaIWUztB13VwGRbaNV3s9LD+dg/L0j+GfWqnWxyiu12Qc/io/Za2pmwfMyWEkTntxFd+0
LSzTL+1MiII581P+hr6c0Nf+ro28xfUaYoTY5CxvbxpslZbXNrHnx1a7ogzy/Uu7uEhe2dsyH82N
6BRNVtwtEnmYsECdgWaSPKExbbQSfppZOpd20Snaxd51g7zO3IrDsQ1Saommq9gkU9wy/DhXnFZh
rDoPtBKnoiTpF0gAgFuGo+rcmFisnziPIAlgRIm/WiTUhO3MfhE6WX3qPLk+lUpubazWPouma3s9
jmegQjZrDYaKTYIceWHqHual05mi7XIPcaVro7iPbXnD5T6iQ87HF5hAFWxOynTFnj/4dx/1ul9K
d0209vnNpe+yL2p2RfWuXw+oHeq5U+BqTQ53I9eaFsOCK5JqIxW4yBc3riSXf9qvMbmSZ2K4W5dt
v60VUAIAEuCjhtpH7XQkNbjJylMZ9XWj5VW/MIjmi6ZPQ75WXot+L7Qpx/40VJPcTpwuCrELB3S0
2wTfiN7liIwplK5i29z6kygCOL78LckkvEcKShx+j/BNRcGLp8Mpbv1F9BMliM8XotEa/WxH/atB
AGSOk+eHNqgywAWaHpmjKbbHN+U+IIu6vUb/LCVLVmZctzeiLR8hvrKkiO9rsmGXcUgtOqxh62pu
VHl1hwV5sgjqMpz7RggIA6VgihwE157Odcq7vBtKGPK0KVNbQ1G3P6uI0V6ORfeX6/RyeIRR6q1b
s+p2LbXPO6ebQDziOHR9bWur2L7giDi/dBB8Qg/QW82br9UBiXu1ncmSl8+vV2jS8ONaX9ow5NK2
rnr40mzKgbSUVLxpfr88Pr1XLm8bqonGGTEE5dMbRrxY/uWNdHnJdG4gzzxET/h519bMlciYJiCq
wXVk+BmVEekVNvHvvQG5fXVzPRbdbRddzvjSLg5ZQbdLlP8vVdfYQJF11rs452G5rgfS/rpJ3erj
UPfqmwaZyE50ivbLuS3VODNvLMfb62lE1d15mxfKTBdoD7x/gNKiTp+ruhYEiIAV0ONW9aoNcCo2
dWphlR6mLEyDqliHY1ysIy225fvOIHYgA/WciTHlNDASpQrDhH5tyLpt1f4gmmwfGwImo53kzipF
TmYOqJybsbfGFa855Ugxq3oUe1jlzdURK5hru2rwLUhUYymaHBlR7Y3S58YSJ/eOEj/Ov24I6/GT
oPqeB5IzZQam7kDHE0j5fTfRVk237DMs36e7XT+AX8Kdwm/5crdP7WmMXSO+NVSwqusxDoolcWo4
7k2CWbSENYEKzchvku7Nhqo3KynqP2E69zE20Kzxy9jOeim5TVz4B9NTSAE0leyja68IJ6XeSgNi
3126CzMgIonS4aMto7Aq64t4Ic64nCyuA+6foF7hw4KcrlVm6Cjn4opm76/EkK+nTNemtDbYijNE
LwDyeaxaVm/CqZ748xXuH/zXmT9NXBpzJSq++2YI18Oo4mNRRtWmV30sm6hzOYuxYd9+HSu3o0Ga
BumDpAL2tBReSaJmoFJbiWKYiMOpoEDGrezSK6oNRK9lI3QQveLcrCEP+QFycbnOTCdPjhObrVI8
rBOBL9BPXQ9FbwGC5NKbZPk2KHUETZWyDJF4gPuB9Q+ohAqeae/acW3zp14UHMoSmz+MR6dxYtPV
1kcHtRs/RzJ8Y9eRRL2eIG7x5UriFsNkFiw6xODrvePpQ6G+qvYFsibN0jE/GZDjBWYfvlIH5dSD
/OrxCyBZGOi3CPCV18JQEFnlw8OQ/T/azmy5bWTp1k+ECMzDLUdRJCVTsi23bxDtHjDPM57+fEiq
RVnt/9/7RJxzg0BlZhVomQRQmSvXGujPU5KUSngA6UyuOhQ/Vf8cpLP6pEV8YZfpsmre5vVhJN/7
363qo+ukjYriOEjDZgdrcBHG9ns6s8FnIZOl9KdIj4IX2OsOQUW2v3Xj+XNRFeux1ZSv9M8VDzr0
nqizEkXTIu/ONuos4vWgZeSfwpLilSXpyhtO4o1M9d2SOVKpciW3Lf6kpIAwuY+csqk73ZOqJO2h
c0N7l5Gw/6rM0YM8h28RKcDPQxk51i5sLDgXzV6BwQzmrGov78kzAkJHE536D+/KNFXyBj6rqnG0
4lfvq008UVO/80wjj5/V9VWdgs8dOiSoGcG1gFIbLDpmc4+6mTI8vA0pigZnOcy5c6A5ujzbigdW
bXSLu0Zzoyc5eAA8ygQsnozgttCRA2iPRm82KF5P2bjPuqHnJsuEmd//kwNP97qNIm1fxPQIradW
vS/bzjlLyKT7w4PtzvvbBB1e4TvuoHTVywRamVGrtKroGnO97pw8lkURXhcxtLp5DCcKn/IpHGD4
d17lWyuJlQOo6XQDtmnYmcvys+LC32QmwbOSbtRY7Z+Lrhme0YHX19FghXdiG0HcnkBF/QnF+PAs
pqowoQrK1LOzmAbQ6Qgz2bxFLsOSTR9ibN/EJ+EmhONrL6Nlp1V9837K/N/gDhmOHpI4x8kfQaHL
qRy4vStKe7wFfIxCCeJ1qsTI0C/aoFrJWOWbu9UtBOhl4i0mK+IJFfK32eK26ul1sesSMi4z57M6
1MH+Q4jdqDxRA+9LaNXmvdd55r3bKxHYwVnlVA63sfglUtxOCpnoNVLG9i3y6pJQChIT4tvwjEiQ
rCFnt0vac6AY619eTSLZo4arEAq3PZp246NjK8kGUYZkK8PeC7H1xvgIUReqc3BQ7D44/CGFwTZO
Dx/txXgflpmGxHaNirQsMrrP+lQOD4EetICTMmfnsbO82GpWr/x6Hg4ylEPSuTBA9vFJRhX6KZfO
Gjd5EoaPxTLyzCC40Jh5m1LBwnHuoCb3J1hi117XwjLgZb9rtH9HazheZn4iOvSrMn258GiGw66J
MnBKVQ25WDtcakcNn2kEAFfpP8vBiO0WBJHl36eLzW0Aqs4zrHHipVrfPeaBfl+Z3usEvQfCgCQM
P3JMtKJlW2fuy53Eg73NT33h/H2LpzUQeJfdXCSg6qtpHfThdCfDuS07wGh2tJah4qbGU15+zZL0
9WrwgFekL23nYKCPCeqmMEjauAvfoh6BHCnhhd0oTVqcxRahwjOylf9nbB4MGuXOYvCXSRIlQzkY
kR2DoymCzQfHbQgLs7kLLaSH6q+G5pbnEZXMC13FFJvgdVtbAB837dDMO6rw4bOPButFjdwVHObZ
v7wy1+y8lcSmhhs8y3ya+z/Ol4jQ5P/rwxXeri/O2xqAgnfU5ZtHz4roDwjh8EogH/ZXNs07Z1dp
t3RmBBAJWMMfdRsH9/GCsV5JdGdHqIuGxvhJDq1Rm+fSb7Z63U6fcpsmjyz2IX9d/oXJ1P/mN1Z9
uo5cymiNglBLIn+ON698uuwX3pSU2Lu53TIXVZrwOYfu/o5aNZKuHXKhdVLW98AF4ZYCAPs0hus0
Wgr+i6VQY+/eHvO/xXUNWhSf0sqNtrc5AaLoq6kPXtcRh5r+/1zndu3xP3+erp/VNapi1bZKLbQc
Gn3fw+55aH2D9620743TVLEMr16pcUptI74faQHOF4eYBvFeYyS8oilnq7UevSTLFImUtWWojLMK
RCCA8KlNqmkrRnFfryjhI01IW5qvkPFyI5R55T5aTuB8VqVpTHfd3G5VE43ENUkN8z5CIA7oNvf8
NuCRd5KxJ/d38ZPLmdxtWbXt3et7jT9GB7J8ygM/kODR7VIXXYEWktY3m7o47KimM6fWr/Yc5h3z
epoV87det8qDzJdZMkHj67PhmwItyjJfHEOfuSdbnxRkCUb6OaC6BitRneY35usPQ3GIbZotBJBn
Wmv/c6wsnEbB744NI1ptP5eQeK/lzAS0cj3LF1uZKtaznP0Xca7joisO6WjoptsP3Fgy1IHxKnkE
YPaNM0vsddgH73i0UqAFKaoJCRTnZ80Jyhd6jVemmYFxHk0DAHP8bCxmhEESZF5IicrQqmi9hyNJ
AcA8Fy+6RhKeLJBzFi9v9Nc1kGQ0P8VO+BzQrPTCIeFni2ys55HUQ6pK3Rel89T4dn14N0Rb7dCj
6ghOo/Gu3gCysktsm9ZJGC/R8rhYk9EdhQTTX2gum0iJtmoV6ZsrC+YY28kJrZjrBJklB9dIr1Nl
JPNHK4m3DlCaTelWqLPW3bQvtMi4lDRabbuSPJlpWUjiLDZfgfu8LOzmGiKOiQVQEfLy+1Kf/uoC
BMdJDRsXtc7v1ThUz1rXumhNvUz0il3axTV1rXLW7PGuNRwvWnMLne4TRf/7GmnSrAU63SzWcs3b
h0mDDkAIsJgSDPtR7GnrLcqsc7O/LnX7MOKWDxg76fWD3JYrXjQvcQ55jMxwtOwYRUXOjZT+Dqg/
fVs3XToxatMM7lb2ixIO5pvISUfpaNlg3pa4OW6229rzsszM7xTBm/ErKbQXGiqVz20xoSzbmeVd
m9UpiiNwlgF8/OPngDFyP/l1QFpGqIAmlT4ZAyIvIQNUQ9vY2FX2fmguQwkWrwTfhuL9MLewgae3
YKzXQuydJeCBRt/9Br5V8+8DrS3pXaChM61LGMCF7pvcrnGW6GZEzKo2hmPR/p0WlnkfQvF0pJOU
/6pKKSHYUYYCHuXF6hoUlUgJiXdaQuRMDnVDk9TV83FsR61xb/d/lMhu0xe9xMlyMiaJ1NEKDd/y
FNjFKkj6jDZoDsashcrdWJGwn3mOrHsLQuW/09TM0PHLS1KfUZYdGxBRa5RkkHVYJjVu6m2jrot4
t8odxTxXpUrX+jDRAbiQES9DWKOmRy/0u3DtICcjXkvt68vcqumZBrwXdp3Fty5bhLqLyH/pOuBI
Wl9ML34VWSso2fMX30ndVVEE3tcubNBRsejZ7Qw6migbePeaswhcL4wNZhz716EmVA8lvHPileHN
K8H/7dw0DaK1M7Alb5fuT6MDHmPUiElFkeec7YXthPIZKPaJmuFxCKqt2EYglzPqLYt7mZL1BXIE
ywomDV1bT9PrrVsr5R30Ke42oW33Nz2Jvza0GFzUvtIfUVxIV2JHZt7cZMj9HbwF1Ev7M69m2jd/
rtp7/gDNBrhW8hvdbc2qCTz/ASzg/FQq7UXsgZ5VyCibFokxLhI17a4zgRO18Gy+RN+NMB7/HObA
XxXc1i592c53EYS/d6qZBU9sB8HQ2zmK6d/1Fv4TiYTebLrYMbQwr2/W8E3S+ZRP4QYKi5QeqJSs
Ub1IYIqRVoN0O01OegaN5zzmFRoJSmDxNHs7C3JSpWKL3s5u3utZPBbnLoccKwrsS8jb64HvovEg
B5rYzQcr9tW9nRrFInf03iFDNE8vZZm5B4m9RYQGuTPbAnOKvt4T5H75s1an8dZXgf0XDY1jsVKW
a6t30j/aMV7P5jR+DxAN3M414iC3iGYpkfyvEcITlSKmmkXh9N0MFBo+cqg297DbZPyKFDV89Jcd
SBN6zsaCTRkl3zYkEyubE2fZhojfR/AedKB19OAM7RA2wiFeL3X50SBRNillTVPIsqd5N21Zmxrw
eGzqcxsl2R96T8LXqLzyaQKYiAKiou/GuVS+ksG6Rhg0/ayyCeIhO6YlKqc+rBlK8wSB+e+UnrUj
zLrtEzyK00PgjHdGzsdeq8VU7GA/HzYSKwdDTX+Hwg55gWV61UUzPZVw9LMp/cTmct3PiLMBiDM3
7eSM39qGPFxhkB2Zm3b6goLeRlqgoUdlO9yF5ka6nF3d0VaubUPwDuU8Mtu98hz507QNXKWw6ZSB
FlcOoa2q94q1HMCaZ9xFOAVba+q0FHQ/Mu6NVAoWj4QvPe3/02keTJC80A5L32s1jZdouV9D9mVR
w0E3mVtu0+Z/zX6bo80YTBC4cpjB3R5nBCtSd3LuxGQYAX/bDyF5bIzHdArN1QwLx+Y29xYnZ0HS
7OO3pT6EJe6j4mkZ+lxQrujxps2sDWLD+SerTNlomgmSjjoaN40esdNUUxrnO3U+WGb9Yygzb6f3
6rwWhvlkzJqL2Fqvn9c36vn/0aYuc+nwozX1FiNrpXUzrDsYwDdSeLwRRF/Llu/qmGGX2zt/GL5I
1fLqvnJH//v8Wt40DYMmYVmyKzp71xfdFzfaQH65svQxPQ9T34fbRKHVE+r6j8Nk6TJGbyM7we6+
l9FbaLvcx+Rm9maXFWUkdol4ixc7uqrN41u8XFJCve92BQFTubBWy6EofXvb9PWMMNw/Njlb+DPP
euFBYysxlgsvIf36r/Nad6ApSCKHpArO45A4WxT33sfcVmwhXttTjfrT7iv7vqqsh+vfQ4awXtEW
zR/g9i+iynYNE5MrEsdvU69D8XywkfH93Q/QQNMQWto2LXc2YRcoG+NPAPX9YwC0GAwrlPwLWXkT
VBn6PfCESpRMcoIe9oXF++9JbZOcX0slWqShPm/mtLuVyXSuzaCYVklpj2hpMA5m6vz9RClRbMpi
ex9I1/WWu9Uiv4FH3OSENSqL5N/AXhsQD8V/mVTeDko+GZ/kMLe9s3EGxMhutpr2OkqIarDKcqQI
M/TKNwPM+Y9yIFsNRqIm552PPgyOWuE9hnZiPNTjdwl4Z+56bQedbbYW220NcnLgnhrHua4hDjvX
vLMe8Kq5XKp7ux4ooHQ3zyaKCz87eOf4g9Jrj54yn0OclcfPoDQ7vnyefgeDEpQwC60apIb1xdAL
+qwd87HJIVmrlsMSICYJkEPsvDdJ6DIRsLJ1nfjzWrflf15rKtpvXhRr964erhzbap7kEGuFuQ80
v0N8jZfFdVtAiqTPnnno1LR96vvM+9Rn4ZKjmtP1EAzm3leJvo5JXFGLz7XXaId2nE8FW5mP0bfr
yQx1WV9skzl6n0bWl1FXai9RFr6Iru048LpXJUZ4kKG07nizg2oqbI/Sw5PFHmJK2lEGEhTCTE8v
o/k5QtDv2uhDtL9PelBTtUUz2LpzAUtrDb8cmSFz6UB+vdRtqeVSDkncs4ShxBde/Jo+v2UNlc6r
08BlMm+pbCHjjKJUCMgCnP6nMOvRXUmno5jkUMLqtHfmRIfMkbCremJMnGp10zFRnOq+Gs3YqXZa
0dt3spVI5BEnp3KAw9HftAhsrWSbIjbZlsjZzXab8cEmC5hU/VaqW3TbkAZQIEPQgr0jDaNZ1DnU
aooSw0InRrvrK2FYMdVby9KhyOxDPdsp9E/u6qVAOidltqPNINlVSzX15p0C/Y9RA0FDSS9a06fk
bD/A5GUo3pKS49V7Q8MLnJ4qbXid+8FxXWrxJjPfZM/jYefRRVQW1lck2Lu1r8Ho7/aa9dXv9O8+
rEuP4uxafQVJnv65ytD2mPRwL+Ywc/WzMdCHO+qR/XUs1OaQo0O+Ea8VNMo28GLqaMsFfKd6vcB1
ydH5cAGKie8uELmNu4PKFNQrbS7tyQqTNUPSLjLMLAB9k6av06S/V6bcPXX+FG0aK0KWmEaOWYf/
tLMUczfohQ2pRZF8GZX6IgEAKB3ILgLj8TZzptHoR6WxCfZ881s6Z9autQK+Vhas9aiewg8T8bXr
F7DL7SC2fCTLG3v5/mb3onrYVQAlyXNFNN/8PFWGioApl7n06Rbv5k5PccSXyeqCulx1iz6FHOyi
I1Elp3UMBKtdDje32KY5QE56IBEkjo9LXNdBlHI9koXeGHpto6j2z2Ho+ua+L4EuvZkC0EgnY4Ro
b/PPKS2H/dy8iynaaNwnrfdDtGvgStbPtXLVublK19iLnpDYq2wvQWKRM9EUQmpIP/NuczMHmpHC
aUeR9adF3613s/+0aIDIW583keusdTqnlj2FbEAs37X345h8v25RFrucfdh/0Cj8rbdn8LRLBPgy
fRfFI9niZXiLdZbVqjD6ft0Bife6n+mrYQPAyT3GRlaR0snr5yalgU9VZppRssqBR7hyPk82nekQ
1vydtKX7ReP+SQ5P809zXNdH3QAImfSO8czffFiFSqv+qbSPqLH7fy1zrEp/neNrin9CSrQ+zkmB
aNcwraesYFdMRvt7y/151UPi8lg3PXQeasDuK8zm740D9wN8kdM6beBydIap2FBRiR+BHo8H252U
vY7c3cXVvIqdD31Yhgfd8nL5KRo+jX2jf/swSWtrBbZVs7i0NbwH7qQ7B3PwpgzVCV4g6Q+qnV1i
5cbXpB4f0slN/0iMhE5K3t6e4Nes6TElIlRU42s99A+SP/tVxNsa/2METWzIe9EFvHG75Au8FAgX
LzCIbqtS3fpqTU1NA1j4WQAVRaja9yMcW1eYQ1YaQD1Rw9gZI+xVHXy7+9LIe9QMTf1ekBBxHl0X
lfntRhadQEvKooKhoLHTuS7aaciCxYiWAC3mNUV1BiR6q/yEtgE7EBSrrkN66JuL8MZqmMidwLCy
mMS+mOpYzU+yxNs6YooteI9jRePPDH2/DeiRxitIPoLTbOvJY2O5zboLw/yPbtmnt573fUL9epOy
0bpGWK3ar0JAOh5Iu53dxDRQveVToQNoHosy1XA4ymqS/OnNaMGDveo1ha2LzKZoU610OB+WB3Jg
b4pxJr02Zdkj2sgafdbwvXVVPAKo+rejthX2EosjIKN2nZH0Ht/ixRHEpXnSDXiIzyOpqqxo1Ob5
Nb8zGE62GylQn8ZSgwGsn9Tf2+QlDmI4iPpQXUfehMQm+KYTDey3gLyPtnWqgOdTYnc/td3OUlvn
aE++5WxIlyS7HCJFUEZadHVHiu4cI/490A8lyS6l9e6Q6jSxy78MmPXWAP3/0o0wfdzscONszTQJ
X34Rby92PfIKkI0NXGQF9B5pUvMrXXKSMlbdoF5RNrbulmfC2iu1cWXaWYvYZWW8NFRe6pYkJMmB
h7DuypWwbE5uAqWVAt+hDE3b/N8nVZoJOC+fziSpCuhvl4MCTyXwQvQz2vkf2+KIQ9NGEWYA9qSi
pAW7cam51SlGlvISLod8tLZNWcDuvozkAODfjBpeOheLh0z8Y0etWEZwOMLHAbLvrPrB8WaKxzo7
Dr36m5jkYHdecXBVvb3ObKI6POS19RcSPd0R7k9kjLox6Y9WUHRriNAtakxDSb59MYpHIuXsGi5j
M8j+ylNVBS+TjCe2TNq2mvthJVhLbaD7hvdyPDKWGDmTAyxp8BYkp5sZ+l4AnGXXvU6om5L+2Vl9
THQHKSOl9RzuyYrOX66r/e1UBe4mTozpc9OH5FEt76KrYLnCsYQ91NaUozjnQVVpqCyqvXhd16ru
Mj/01+J1edSc7cn5nc7i6bMFF/QzcgBFXdfduqiVx2qAW0wiC4vu7GpCUVDW0Wt+Oo01TFvx6k2H
LDv9rrBh8onAccSfYr28l2UlAiQkhH1K9SSjKIeIki1ndZLVyFl1kNhXEzRadnGKTISkLa1nGzaH
+hefZlYKHhE0UdGg3g18kQ8GNLpnurK5NddB+bmCHGOlDlX0o+CP5pPwCZALajZqEI93XZADuFhS
p2ynUUeNwgpWPIaZXoTGCjRDcuahBF9LadJso5jOJm5jbZ362U+BoYMIgF9lOzWvolW46NApSwnO
X0TqUnJAXj+2D2ISp91AYKN65oAoKhHisDuInGS+2G6LaFYHRjfrHsSuNsqAJA2aWfTra6e6q/K7
MvQv/qyYUH8JpVWQ6RBZaXCkzn78R8azHHKVxRM2HqdowSQ7u84BPi1GuJsJl9NrKNSVSN11lKW8
2t943ktYtNPjLQUwKSZtAX6k3EniQBxRY45bSJTrDTdY45M4Ur2h5l1oLxBkpPdOUeTc+Dx9b2ad
91C26BpkVoSggj/Pa7V24pd2cIuVM2f+75VbPQwDCfnVOH8v2fDxVy1aOkj66q/EzL5aQ5J/7xT+
a+lfnr6wH8gQvUybS9cXJARMC2H2cJzvpsDp7ivVG44RBbKPVy5G8/2VreXKSlg+lFNBnqVIv1O0
f3/lvku+xmWmruPc7B/nKN9BYgYb92wqe7OYlN+Nge+51yX6M3Qg7haKf+9Ez39/Tx1d2xtDrH5K
IDRbO01VfrOa7mUBbTP/b6iNqHTOye+KpqgvQe8kG50f/acg9ZU9/dvxfZTEzXlsUU+3vLn47IQ+
hNGhqf1ASOP1Y2h8DMUPgh+dQRLww8eYZu9fHyMy3eKnj1HzYnM2eE9edyO/52pAvoIiRPYZKtji
YrTcVpaR6akcwPLlSNQ/iIm3rWbjNUa3l6FMD2ewSjJsjfE6nb5up1kvU2kMoMccUmRnNqNNb4TW
s19o2YWtFsCE1npGT8B67oMlCYMI0lFsdRAsqN+F6wqS42cQRtnF9l+nIwlGPTGyyCaYnXrqWvP1
0CxnCfB3W+lBly4jO+pnciupQeJ08UDOg2oPisEqLJUbEWwwNbILlEDmE2ywaOqpf4i5QXrwXqJE
p0ai8nmaTmWlXnhv8ddRWcKHOQ1mfeoXBhU56G2PdCZKUocI+sfDzYE0AtHqW/Q01tui9e/agp2z
Qf7sIMW7NIH7CoYJFzJUcNbihfPaO0ilL9Pnbo0EwYoeeX97BQ7MQxiukBF290Wk1caGPp/iQVuM
aCq4e9WhCX5aDnImXh0Wt1W7eKsW7Ew3tMUhhyTscQ6Nz7qw1C6jyVY/C4Wt+JbRzbdEqm+RP88b
/1mlNGqDRjJgYf5gTdukhUNJXgGvb4NiHKMSnZDlZVFK5XK4RputQZcvFfbbwZtQF55K3n6H0L6L
TcUApBBN3wF2bcrUS16mqC5p9cMu3LRJ5MFkUaVXuzstDGOuP31f7Ld4TTf/4vVt4B5G7mVcGNvl
0CY63SJDF5Fuw3bzBktc5rQzYAfZLeZpFj4EGg+uth3otFjKPJ7nB5vRyPR7qe44xad5npqXD1GD
Ey+1xfuU3f9F4T+tM2wKF27kmBs3DylwVsse32jGSzXxXypljV5nzyblNbRsnUtqqsYzLDtbhecN
milWd1JS9muiVKOnGq9zekgT0aJjg+xLDjQ9bI7ibZEqn6CteAqC0JQ1xNwjLXoKM9aQJQ3yYOCR
kmyVhUWCglUXPpdTVUG/A1CpMqLwuYC4H7IWdz2PsM+uK6NH09D3nV1l2q/ehG21TBXTr+YvEeJ0
aLDbWmjSIAJbO225/FOaK4G5U5jViX9Kc+UsV62wPol3Xirj4qU6TvBSN7955dckw9DR38/9VbD8
1rirJafhmEfOuM5tT/msBNO/zqZRf7UNb2cf4pQ4UFZjU4/7Jk+MYzi6kO4sX1pwEE9TOU7PVt8a
x7KbUCVfvpw1dN8Gu5d3dvky+//EDzFcoHNfDLa6LW2HBBEkJse5CfXjpLc2UsqxsRLbzfGrIbkE
VKxl3s1t5LO9aUNEqz84tGX9lCfupnUNJL4ULXyUQ1akn+lfdUA8/mOSM3jdvDWc8um2EL1MMZZx
A22K7UKB9nN0FAJ2T+0fN7MxBdHtCplTvF7BscBuLaxx3loPwnQrM27BtpI9B0N2UBRYNuleildV
NsY7VJTZAjmufmhntXpQl1KtEmbeUe2AGCyVXp60zVODrDIyCxW6rUuEOLLGPGj0kF0n0V7cbRrE
zSZt9h+QI21XSuqVv7Ul5UhLz8Jj5vflC3pkV3s9oVKEIJG5rZK6+q3kXVXTiuLJyH3YirIJpPFi
75fpdEAFt+kVkqvPgd19ReSi2KC9lzwPKukWORPbsNimxSZn/2/ilIL0Qq5CXT6Oobb2jBm6/eWO
Zu3nfmq/mXo4HScVzLJYkzTT1uPAHaUMDfQrtt0MCbaHCI8CQd6ubmJtL0IXs2M8WFqhPiXZmHyK
Gv1PMUuUG7nqPjfN6dsSpXrO3sjAwxSK+cy7Jt3MFjcB6vHWs9iKMNyMNDleDAt9ktiCCtYBdb2X
CJlgTqQ7FwHYZ7EtE3ob9tZrHsDVgwgQX7KFtTt8AS5dH/y+1rfhkvpysFut9d5esC36vsT/yj7M
Keqzlb8Kx7B7SPLB3SV6X2yLPMy+QGNo3KFL6a1Dv82+DGFN07ITOCvFYxjPPkmJRedIgjUDPp8+
Gx7EmZTx/JRAQhbw6jSgs7XJgkL/rHdDdBmcdrjrE9tVScPZ7X3JwzJdDVrgH0xjr1lN0/8pDqWA
7uqY6WN7fw1Htg+9GUSoQE9VsLDM5fhgRkX30m7s0RxeVKVpEZwaU9RMGAZltzBMKsjALkNUSUvE
FWhlkWE2omAWWMMzlWnv4nb2Wcz8dWEoCgC5l0nNki4qaBlCMHfidbTpOyr17S5J2d/dHrdkR9Jp
FZEhQQvg3WNYnra3h68/bpem3ncB4gtFgQXnjMzL9VktE3Vy0BFkSCcTdnf2kBoq6kuVLevG9ima
/V3bhcGjmDrVRe84rP8Un5huk262nye141wdtW74U+L/bydFUgCUq3SNS57UGR+9OADqUTaDUf2Y
6uCoxLxtPud+W3zOE/9vbXnrqpw6Wrm8TJ6hEzSuQ/vnoXhvwWSsmvNtOCR0nGlpUG085eCbS2fx
aLjzJ0aB9Bn3vxwZTp6vhtSunoCE6GsrC/WLq2vTDlnp+gQRXH8/NIjleI7bPJJfNjYKgIkvc4WQ
xlRU9Q+3Cg+NBt52VQDnhqQAodDM+IHyTvjN1h19nVBuuy7ZKwvto5O/LjnMAJa6wXpdkpbyU8B3
N2qb4ZtS6D3UjJxN9OCt0DkYvuUN15SzYbH9Mq4wZmhiPQhL12ObhTvRBvNJq5xtB4qLCuLkrQzr
rkYoHEVOUQoTzbAy053zm12kxWwSGDyMk5h3wbObIxu84sT0ef6skOq4nrx3/S8xKoCf+36OjF3Q
Gd0mnB3/EHne9M1BzrobivJroxXxOYUhejWi6/FNwiKUHg9wBKOzaTqrUu+9uzjR/X1Is+KGxmRz
Gw0l/9dlOncbo0jR/ZDx1JodtCKmuR0RFUIX1J63hurswTL96VtTcBDeekBX7aOcvdlvJrHPlnaN
NxaYiJis5WzEzlM1OIhdTOL8j/YP6/Mdf/d5fl5fPqcniI63tQfd2nl0te00xUYt/O3QQ2Q76d1j
lyfwvleDS+kij3/UhuMnW7Dt5H/qDpKRZcI1xphjhF5iB1WYmLv0v5e6Wd6Wu06PofS1xwyF8EUN
wSys5VvUlGtPc9Od2EQ7oYP59GFI1ZXR6/Bi8yg1zEA7UBpVr7ixwU3NldW43dmBZf5LVBmvD+C4
fA27wsiWMK8tujOsIfaX5J+wuR3/tdrPYTK98AP+32y+/cbMxhgFpse2tNCkNyrnEjWReQHtOdA/
zBe9UE9pC7OFRDam0d7ZtuHClaizKVni6zmC6jCs4bqVmEmx7FXdgKbTqbFcY5YrwL5svbuCurmG
p4M/n6CN+CTRsuzocd8yrsUhtRnvRwfUiukr2V2KDuZXtaQk4Tt+cJYhVH/7OmujZwVFuudsMjbT
0uOapIZ+dsumWMlwnjXjDjJm9epNxxAgzJjnd+KVJUMEN84yXJacUjj5ZMkcep20C9qzFfjQoige
yYpwrUveZDk0dQZMHDm4k+RSuqCc0cSLgp0MtSQcjrqKZlFfhfnngLrRs5leUykSUFdQPt+mN02l
rj2n22qtgUphEHuXsaJVTQ+m7I9y6KGdcFqAxl0P+8O/Iwa3PdYjj/oPESCnSIsvJY9frOGwf9+M
kYE+PO8smb4FiUNKxTZMjvNCu9/Hyk6I9K+2qx9SfUj2qxoWWCtXtL1VmVQldFhNKadVJ0eGlEyu
Q0HYCKYmHKyr6YapeZskaB2JejPJSELfJuq0I5zCgFbqWC8euzQ5Ij/oPAMNdp4dXf9KG1d9hiTW
QbK8crfkt8etOFtH8c4TKat2cYopz9OHwkl1WGmZnURWvKWlvt7JdFdtNHai9Y/r7GUSUhp74P3R
JzGpbs9LFcTPe/kEY+92xxA94JV4ZQ2dGlyu6v1FTEOp0EE0OMmdfATUtat7S7dVACD/fCKYfVD9
Up7E0qoZqk/zDz+O+oMk4BoIcvdz1ZXXBN4QGe0DD9qLOOVLRjUW0fc4vMgXLExa2j5+nt5kZbkJ
bR365jxxDxHPAbC77qH1quyzpcf554z3JGNMxsegMviOW7q5tvSwuRMnCOn5zoAoYS0T3qZzv8og
cZ2crWsX8YNhPAtoQuchtAHSO8O+A999UlFUrocx+gEN7u92h74PRCPeIQtRY3TSVPvORPHLxKlU
3I0VA5rJN4oa6wdrgeBrSjXdURbXFuhFc6EubK38sk53LqwFAzJI37okMmA7TalgLJXFdpFyWewg
a/V39p/jqRmeda8OuwOtyyMQ1gSkwpL5+5ADLJ2oXBsRBY2b412ysJZMoDPAqplH3MP7voBLY/Av
qHj5F1ujysLrsbfvkbG9wBFAzt+m9WtwvZNE6H6sfRq73+fJsuJ16oX2Qh/+l+8Mdry2FnbgellS
YmUNWdKqajT7litUvU7ytkO92+9pelt2dtyXbGT8gvYgw1pXNyGssF8idh68tvw7TB4VvYWCtpe1
vwyrltUEyPwWtuxjrquJXS6qdGZzu6is1vUwKvfJAHACYbJ9OyfJEV2w9JhpirmfQCE8hkMBjL3Q
3OfOJ3Vd6Vbxmx6Fv0XhUP5VxejdJc4YrowRCHQdFn91XvXbpIT5b1mVx0jjJM7zpPNjLpUwfUSg
4vUqlTa+v4ptRvGWOlgN/fH3ylBfWWNQmh6OYLaEI+adGW3IK63Mr2wyaaHgcAMNiQ3P3abk3p4R
iSnuLaozCPNY5rPYguZbO5j906DxOPAsZIfrGS6sWzzSV0AaG5W31FqrL9fDS9/OiJYW5idrGu17
Y3lZtcFu7LRkiiljz80jxfbRWn0wXsXjxWgskfHWvB8b1/2zSNSTCsvJ7cSxtavF++fkp5gi9qav
UVt9l3dkeVuWF+WpR2y+8dWD2AfPfQwNF+xDOv/WBcgO3NK7kgZe7KaO2Ln5f1i7riZLdSb5i4jA
C14Px9v2PdMvxFi8MAIE/PpNFX2bvrPz7cZG7IsClUo6pw0gVWVlutGWKg9G+VJFUKqAVISxTpBn
hORcOl2tUOgBOTj+S9bWdhBzFKs3IsoDMenRdkoc+6oBcTs3hm/GZ1/Ym74IEd6iAXKRkFsKOG6y
Ldl61P+tdSeJIEzXiVsvQRfSOtmwLbnA768uNQQgxXjEpnH8AvZcBolKRzt2qmua29of2GsF8pqT
40G9L1ba0UYxsaAToPCfmMbBhFX9qkZLe1MXXla9Xxjgx80EBEEcA9lFbuTGS+217TruhH2TBrQF
siYpjkgYgNEhnPxNZUIVITVCHuQVyHcie2rwH4irzgPaG0Ae9HUDSb900I3Nf/YhR2rSFGwnsfJe
FqOruPjGeevjuGWd6cjZl/F0Z2rTmWTIstQc79QYnTBprDHx36IOpx9j/9M88KGA5X6w3xrIMqxA
fBQ/xlbobUcPGBsJGsOLmfrJpquF8VJq3beiHMJfZgIePOzqfoDu2VoNapJm/jMJ4NvhgoKeFMya
mv4yDcM8CbKq86SmREALcBMt7LNTUjtakE8yDRBzyk5ROICknUbaMB3fL2loynQEUJxiOloDEmhc
lVWWGgrBEwPC69ACS85+CAYNrRDNg2anVVBWIn4bC3ljDmq9Vr381guv/YWSqd+x53gvLLfAw+wN
9i1jegbdJxEf8ZutLtlomRthe+zRTMVrEka7SeWPqJHl6ANbE6NunPq5hXRx5gxHgzJQn3w+hmMv
Ho/Ua3UozrejP+0IElQO0CnvG0T0ZoSQgg+BkuXvNuGCgYJEqcmZ/IaPuYQ6ovXI7z+uB26v6OJl
7Rn8GyhP0Zm2XiIsva0/gSUdmBsVpOE2QIGl44KqTKGjVUOTQmg7bRbblPpXQ3urcew+Jp5f4ZSs
awN+h9F67g6ycG+jLFJU7iY+wgUgTkpUQwNgsgtXlsPj3Sdv7JbXzZj3l8XZYYrYO6seP7lByD3Z
DE7RgAv8FQQx/kWUlWOtWsQDDr4VvlamGV5HgXPLGvD7rWuBfGx2Qc3VtEqTUMPTZSzWwBNB1GB5
Pg1mXoHgekMPppbs9tjZV563xVoqZxoJc2TgVroAQDAVs/MfDz9avTAtA2SLKEtXbIeuokeMTI66
TLrUifhwGSKjNFIbqD5gM9QU0sD75Bf3RhmvydFJDJQHWRWzDqYtZ9u8gjVW+wYybXa8KqoCchOG
Yd8l2VTvnaTND9xyxtsEIUhoxKX11wFyj0yLtF+erPduabK3lhVDQJMKN633MjfAPOJ3483CkvOk
Qncv9ESwebtHjMidJ4XAtd356bgxodC3KlSFgKsqFaiphjpA0Mq/WLY0gKtRR3twbcSgv0LpAQgZ
3/1wagJziahq4M0R8ll9TNbLRO6gjwZ5Y6RzbsAMD7cik/XFdKFQL8zChfgOeFT0pBmPpa/fU89V
JroCb0m+71xVnqCm0iI0wLUo2+oV4HcsbPj7Kn6et2uzQyQ1Mbww2XAbB80hM0FIuHwUckv4NkDQ
7Gm1YUz3YZqKqwCpwsbzZLKhO6pUt5We8EddVuaZek3otxded+D9wxg1fq3LjQvExSYt/XcbKlfv
w1Lz5nsRVbX8Uk3WjfzpVgR5vNhEsaw3y0IyFHcWZIsvtA6Cw6DfGFmKIBMoVSrFf2VkyW8hU3bn
9BDvFiFY68kuXIcFRmOYpybiw7OZxrt29IyvuTSgZM2bcUduGVLouYGDfTP15vE/LTuZWrVyJWi4
aNkilPxoESyw0Tprj6rBcFM4U7slFjLqpoitf+rGqkuUZXpTh5tlNJQISuj8d4TXwnMPTaGjyPBT
UteOES0vXQ+FCGo0dRRHZFwBl6i6egrsoVA0/dRFyiC5ZFWbzd1olPolqrRf80rIeFzTiH+jXiQc
59q3+gubpum55aK9adARo7HYsOK7JvevNDYAuXjXjBY4A/CJYNSo77HB2ocgWHlOtEkDpmjc0ljR
m8aDC8JAmtc5XfM4tklAY9UUJU9u8bvCf95OpsC6dyHvH2XBM9By5f3JVeROgA1b+9S0K2jpgC9q
dkE1TW05zj31Up6bwAAmxpa6vTGUV575V+rRJI4N+goBgv5EXVqSed09y9KnUdGe5H2TPWgqasur
2N5hg9FD7iauDgNq96/kgqRMfIUGxWGZ0BZC36EQAAgKtQg1XZGIeZGoqPuDBejyCgwTPlLZlbtK
ax9o5sq2tZWpOTFEtoS/trspvKvyMrxDtWS+TyBvtNLJpzZRZser7kqj1JDzeOR+5N7NTlmDh0uD
/4F53cwHU5LuZNF+mbR8FlcfY6SgsPUz7qxRcAUMiR/p5snBL+djL1DIBGht6n96+w/JmG86hiB4
1eq7tMv7vYtqoccodn7G6VT84LqPzAErnwvQpf3NIWvYsz+W1eyAF2+/r0YcutQKOQ5LDww8MqvE
haY9N6LqwnLNejXFdgqL5LWqh/o6JBFw2srccRnvMgDHt0hGWa/LpPcuduspIlnTVJ7mN+Ng+rhH
krhEeR/kkT41XQjAW9yPUPnFQKPerXQFmXd2xYEnsQZ/TRbfNLHPycpyF+YcaniO7UPWNRcbR5jp
syiwFUzaqP1ZIlalmbb9WyCNVbEx/eq0CGrkwGfjpN3heIjt99GoGhTbqekhxG7m6ZOnN89IefSb
NMduv1FYCFfhI0Rj43XJuiv1mA42hanNRGCMBvAdarTz5PtoFKFcvnZKIKbU1I/5vjfwre6DwTQB
hTViASiE71WNSm6BVgU3yCPy9h64onAW6Jmpv3XyicZDcLutTcufTjQxVxNbKm6Zhqc6T8YjU2UV
devxq6OuqBu5Ie7TsD8bE7S2wcIBfsa6lGdyI49Ji8pd24Es9gDwURd4TlEj4zlqc21AmKflKjF0
eWf0XnUF9kUDmhWpU1dWJf4/KyVO+s8MK8r8exACgsM8t38w4YkTvZy6JvGvkEHbtTHe9EFjRv0W
THrNetnqqQmuzNsTmSRo+ra6ZwEkjfCoSN3hLcyrA4h3tF+GY5whXDp9FWAWCBjq/W/gzdL2Tqf3
e5SXArWpJjEHdYupXh+mIS5vU2jzVTby+JKrqtQsATxaQhJo7n3YHeFwsS5kceQWuBQXkhnAQqHr
o3UM7Ko6P9JAjn+vTZnbyPGbIZRcO3281GBIe+1+V9LoXiNziMCRC1Y0v/atVwH+r21qyGFLTmBt
fZ9jurX9avywo3wva57cd7UVP5qFBWB8roO+qkmTx1yUzRlPnK80OMVxdQFF9YUPbn62xixfQxkX
Aouq63d4A67okppQS/EIUyPjkGGEQbhTCfW4GzL2zndA4vJ7e2T1NQd+dNX2vv4lbgZtXdYmP1A3
Q8YC6pjyOTPUEQw421UMZpgvYVoPwFbo3oHFXnpC1akbYDu06jIhXqYiii+6Nvog0AUMAEKy7Vor
vehYqq5yE8pNj+r4gnglNNGiBskwoLDWoLKJj9T9cDPUagCLgRuNQAVT8x2VHWDYqspvvouYuoqY
p3ojgbTqvOvg8/KMijh3/eGBlARKAFIpA1d5hC0o5ckDmkTlt6h+X4M8NCjOgYsIHMl4IOkPLZJp
m6lGDchQ1sYDSumNh1z42wZRyht5FElqAXHgDytEp8Czy1J3WuFpMx7I2bZQmC3GBpgrTKUZjVoT
4chmY5dyKoLK1bZD73w1oal1yEDHtGoVM4wzhdWJuhCpsZ6dTrx3o2FMtglKlddDLdx9xSEYRmd1
Fz/1XpQyWdNBnkapS6f1xdluZXhCUCddUVartVtQBae83yaNpwGkXHRHYVveSQdqa86OZSEouQZk
WGkC2Sl11oxDshuBAZpXWib8uSYiRVAlXGcxtj1mDqBbXPTZnZ/hjTZM7L4OOUzAEJwG03tbTH3q
QhLBLmQQtXmXBiwuxDrV2mw796toUpzliXWY+0aIl29d8istURZudjcOHc6HajLwdvP6OUpsQVI3
HPPkVEQyO2O3895MXgqwz5/9uKzAvN6cyE4z2tC3QKOqE9WMdWUKbD71IQSDGWoprVAzV2Rz1AD+
/GXAAYraLDQgdIUwOtKoQNrFSfE4OaPzNAjAZMbk1oFy7oksljYdQB/R3Qll6i29XqVVx07kwZGR
WDcCSmiN1rjYUaFUUtTgkKKpMaRkjyjG8lfURUmscf1fPolZdXeXAOLSIAvvd7mDSumpLk6tapLB
Qr8b4wKYoak40RUNl3Y3gJzYGsDb+DEnIncaJ89qqsDn8+cljWtNX28gpZXs7DzK1qQbfihUdViF
/5O12ejy0gGAf3HyPFvnummdBrf8JcKsOxuye2+i1O7OZHM98Os5dn6iwUl5dGBrQBztw4VGBlTQ
gdIZvGqFdr+kqaaexSd9rL+Kj8pyG2kGMlGaihqtBUWl8qIeudLEKW7niXNG65+1luX/vRbZPz5x
Wcv85xNpZZNz64RabDw+8TCqM1TeEoLX++jiuGM+py0eK8sothOfuzSKhHicm83FdjR5GUwRHvBq
O7ZmCsQO2eZLDwCVQ2oYR7JRw90K9cyqQZkBSEpf4xYnCPB2CTY+a4Dfe6n2WrV1+Z1b3quHf4Tv
oIKeL4AnnS/+NaSHA3uBVMZRDXM1839Z4v/dBxJgqPICf/fG6RznXA+uvSKihyLO420DndqZHcJi
UHapKt25tviRX0zvKZlM6/Vvk0LPbGZ2iP8+aUgr6zWy7OQsOYovu0Ib7qhpE5ZDKzNYLBMCcXdu
ojbkWaxEX3XFZskrY2ckOKO60hg/Tc27QAvrMpyX7A1wdeiDCkqoT1Axvbs6jI1dFoIIlmw2MpSr
pmUc1KC82vRgIj2ETOQvozbteG0C1KrsupX5i11G5budgbHtUANf9+KUOEN+2Bf/f9vLGvVrlL2a
E18qewXKS2gyj3OyrAZt7bnzm6clf5b3Zr3rHW8IlvyZRAoTUdjE2y5Jsc6OvuaRPZzINNvjoAxR
UUY5t0kLs3NsVU/LR3d44OzqOh6DZZkm7D8vTQOjkc9L00I6qJzvOtcMJgMVgsKdEBjMAUm55pXr
BlojCtQBDOF1HsETajygruW5UDbya8wQCopAkOxohXkuLfCxigS7Dwqa1KIfDban80qLaVmzTrId
3jfsRIPAgT2kTt6de5Txr4eCYcetNjLzzgMvvmq0kZpVJg880/syH0HVpbq0XXF4hFybDLMT2VwP
BAcAhd9ocHZT67pIhW8XGzd/L8tqo/d5WZrkawhmpVJkOEdhG0TL9mC0pkFq2o9lQ4GjwlhhVzW0
mnOoWuzsaD/jRcBBUJf2M9R1vV6iEAmpiaVLo6hlw/2Snb0Ip54eFcS7cJi++S2ORBHT+zMIxbHH
oz5TRrqiJgk5JGKzZkdTQ7Cs47WhplB/WSEsQfBv9c3DH/Z55U8fMuZ+smIel1uEOPrDwKJH0+71
NwYhVj90kh9Fl/ZBM6TeFRLA7Rk0HignHEv/m1FfyMGBKnFQMnDK10NVXTh0RNY04O4saEx9h7Jz
vXZrmVz8OCqu8QTsAVJbyQ/XfOorY/pmoSh9DR1brrbN4Q4pYsQeBIQ78c4d3wrdFqsks6I7zl37
SgM4AqC2Qg1oKLGbByoN/MuhiTqKoT4yIx5BW6QgUIOQD2STrQOU3diPDzUig1sr0uQtzGPzZjT6
vVCb2hSpJOrJVou3GhjzoQiMgpaIMfOIqMqBilqWQhfqQt3ZOYL8fB4kf7JTMyK1dHQSd/+nXS0L
dmjtWBrt/pP/R/1MNmnxCQU58+Af01G9i/yxLuevt9TbkBsgkfw0VfluWdYEpv6SejKoNTFcXBcJ
nQGY/Fsf4nWNQrPkQWQ+YL8lFBuGxueBYRvVKxMNyvhkk795HlAAUvIffgbyJO52vzubr7OsYNAP
fUAyKMUpJRdB5Vvhb6TOAOPOs+9D8hM1evWz3XXjJsaj8VzrvDwZyK5uJ8/GphLkA6uo8NoflhkF
2pQXv8HB/dI5o/3qawOC+4i8X11N1w9QRdV2DGey+5R7fSBb3Xgb7f4gXSP/rbPp2I1+/QbQJgS6
wH7IOrGKZT896iZPd6FdZ8eaiexme3G0NvxevgFJvxurLP+lj/GXLk/Hl14OI06fBj/7RmefcWeX
G9az8pV1CAcqV6udDgnz4lPdJE5QRWkHCmxHnBLPmB5bYTyCp8N5g0Yz1JxCuz1DP6x6AE3bd7Lj
h0FUpq/lhYO27r4RMYDUibfWfBTXgQAzumoFTy61EeOwb1n998bZuGnCfwBcA5ks5WAKd9yhhjLe
pGbG71D8wu/KEAVeCDhUiNc7xZ0B7TVvVRX4xlN+IxNquDRkpqVvxatBK/eR1qZbqUAf+FNr96aX
JyuEjeXRUu+9eSBEtcAUlnfUi92wvBRmfFkm5SXe+mOcgMTzYyGOhPEaN1O61Qgigg31+8Lkw2JD
rAqv+UFkb5Pi46yybjy1xYo7ivJtJn6bW/Kh5lO/GqLpJIB17QzvCAmbleOCxaPMreuMWZggjYHg
QLoljEPETXFBgcYLDZLJjY2LafXv/gIId6TJIuekNZ4TEB2FXTZfysQ2HkwEzc5/sfc1/2xPzfaL
k4t3/xoAoIDYK/B/88UPU/NhiFBNNUeyeNiLd35XJEHOzAU3KGESqFStAP9C27TgngjtO/xiyuce
kkz7FiXc23a0jC8THrxRx+LveIWBPkVk2nnsnOkGlWoPRBkoSFYzkdMtnwc1U5QIDEVuNc8kBydE
ERjNtICouHUpRMfZPzPpM3UGiCLNdGJP/yIAPiIH7PRQexFtiqixH4AQT7f4Y/hnmSXgG4Z49d4S
VoW8QGxBLbzToUdtgV7VMrMfkC7ajhWbItQkxhtwdBk/UhuVhUDMpi/OpMu1b0rzVspI2/VT3x7d
uh3PyLNDfJyV9UONxzzK83r+FduIpzADuHcVP0xdA8awilVKVcT+KjSdB3/7blNn/bfvFlX6p++W
aBpEdlXtF5VuxYMoAmHF7XEuzlJdAPrbI5V9CVN7QB2JOFQyy+QKkVVQyFG4zmtYvbESMAbMRhdp
2403xNoKaWyOU2vLtgPEzIJ4CPFbJ6MoE7yjI+c8KRWvQTW809lWRBA7Z9WwswbGjxogIRfpdsOF
rqjp0hIMZaHrrpeBug6/J0IPV0XDhq2VRtbBY1X84I2qpG0E1S+QJ2eUeFav5DHalon8pvWM6h8Z
QI89Og54lFhLWv9TjH++JKcJTpQCYGnibOUQ49gPNroRwV2HeahBCfNNrWDFwhLtymiBDOwBC3py
HUCk7Wz6Qm6hDppTp6oQgetx1kiStr22yq2PUMunpv/NbcCdv+OAIkLGinXPTVHsUMqNvB7uvK3p
xNOuUF2ZV0EK3ZDXjNf6MTNdyI5rk/5Vd4ZfY+p7d0g0DzewaaNiXflbhu8GomPIXKlli47vyH9M
2fuyJeLG+6lAZTuotcGwu/WAGQuQXUwOdLSlbqWn6WE++KpRVGwkn7qIZSaHtNaRia5RXeoRcDVK
nH5lGL2z8bmvnx1Cu+Il0btblGfcvX8i1GlOUYs4TT6Z7RlFJqCXKEBUfYZAZ2huowpF5SUb5JbG
qdFY8i11K3M3cLNDDQuahEf9pRR1iVL+3AGDjOcOKzImpXj3sdyuCyohkP1V3jTQsWgA/yWUFrIK
yVtorXeXToYAE0JfCqRykGiUGdD8SN3jEjuvdgvGt3blITQ5rMjYqBG68oCUOZQ1uy32yjBB/TGP
dtbaqAA0HLAzcPAaPwm60XALxZc2s3HP0WXsPVZWnkLhDHFzapCjyiVCuv/0W/ALcfD6k+XTTOpP
WWJAszygtZY5EBJCKF41ZsGsjT3kbn4FPVi71cEFfq2M0Lro3bOh4F7UkJmuplhagZuOfJNgp8Jw
Bgm98xQVAblkZBt93kC/J7Y3ywpNoj/jdBKDps/r+EqDKtnRVw1dRZnTcjApuDDiPOdvyNpOjQ34
rvJymA2lczHuyYdMtlP+M5uWXPrkQ92yLBw7WEZcg5Vrw4WgZCORMJI8eW9SRCMb1Mujnw9eDcKh
6Ndsy2mE3J2Gldu+0H5TBPJTkDJLEqj8xCBPb4FmP+Ps+Dma+UdwkyZ7TvSsJdoLUNDWxdTADyit
eIRS/Jhe6jHn4F7qtHsUoZlB3cYmYjx5tAJjJP85RNkGIEUO7EcC4RonjH91af29jNz2SzMib6+5
sf6ADY8H7kmh4+9YZge8tHqw4DSo5mfZxsXLFfeDw/G7SOV4ni81q9OORoM9Fc9qVBKpEWpcCWTW
CFq8AafBNjFRtAc6jK8AXt5DrLN59KbKP6NYsAnIrnUgXyybuL5loTXd+c6A/YuaEIMrABmj0jnZ
qC9+8krI6UqdP0fl1KwGMPKdqRmlVpx11Sw26nayE4GTm9tyAiBccnERblQ++0DBPggvDHSziYFr
WTcuz5+doS2fEXkFvLHqHsgxKvMrUFLejXpN2vwceD3Oi0CvDrSqeYz7UK1ZqgMtHkTyQN18cqY1
sED2jrqtVyE9iAD3lrpjEgqcxhpvbakPBVdockB2wwpoFJl47ViXoLegUc/tk0vbYodKo/pgNjeE
DO5pEFvXZFU5o74vNM2awLacNSjIaI4tNgcIJRVZeMH/VnihK01WX8CXLfemUTrTyqzDHgH4EUzw
RoGDYQFlZnVFTQRVgGOYoFm6f/NbptEMcqFpS/f/vtTykX8s9cc3WD7jDz8aYEJ2h954DGOILGtQ
CSlXdLk0IP5w1qVVDSsIJeSnZYAloKSvy+KfKdRfhj214tKlqz8/IG+RkTQYWA7/52Xi+uOL0afQ
N5mNy6eS0W1qu1y5tnE/dQnObupLLFOoO7vQJU2pqvQVypv1QbOS8q6FNKSDVNCZK8ZOaqrRAQpE
C6tgNK13m6SrNNtqEDW6jOoOADa6E9umy1Ar8TGXZpQp0HIDMy+LfdJRuz3leBLRpy4DI+h1pCuz
K/di7My7uHc3WZX4wfyJHwsjSoXCbXB4S/rsvOM4JddGup6Xoslx9zVnMr7NS+WdUW3iRKtnF1/z
rxZIiHZgmOiObqd3x/mK5f371V9s5DJ4NstxY2MeNfzjarG5apllVRpYbDVYQoPUxh0Pejf/oeoZ
uKliMKlTN3Qy/6EzIaEtM/MWK48a8mr7uHX6gAZr2/MfSsRbilrql3mS7KAUiCIeRL4AEeWd4DfP
sq6gSal/VpNz1Vy9+ml37BozXHBYvDAVZ5bk4Gby9fDAmuGZAOkEQ48UFh2RgNm+mMiD7EU93VBl
vtJHHAhyJ70DgZ59nyYpu+KBtKEeNdoENufcan/2Y5Qh09cCkVf5tQg8NwSLASuiU5Pb6jxfu1/b
j6ssNd5tdNXntvs1jsd8pZcF+zqPRjvd8B+zrsvuHcfJ7sF77Z5FO53IBHGI7L4FEP8W4lkG1bwh
Csit7+9jkDHdkRc1bSP2mVXKC/WGJM3uG16+loyDSUOtTKZBgLPC1czosNj60moCL9WzHbnQQN4V
KLooUcRDNlozriEnGrV2tl4+NWKdtcsGMFAv60VWbh6YMQCvZXj4wmk5eSfbbe9pGv1IwEXUkDmt
Pq1u1KDhTeevsPwIGU6UEuxf18XEw+Zu8Fl8Xr5Zx8JkZYAmETWp+IWRr3CbcKVpLvv0U9VmCBip
CboqcqHGn8ABIgxhzD8VLcp6H6J7RdEFy8fqLff2Wg3c+vKT9k2vHXVPfll+cQiQgve/yw/Ltxu4
49/K6CutNf8N/aFSUdfxNnenyj6CYUOqYhp5YCZEErSyGL6lon0y8yJ7SiHZeGS6DoSuskPPztLK
9jphHw7wpye2LaiMDl5R2c8diO7ISXdNI2hdvbkklqOtNacsVh0E+B77wXiR7cgvUvXcyp+2wIqA
Obn2jcfGHZo7D6RXrZcZj2TqDVB7RUWUnMg29FG1L5JSD+YJjhk9DsY27DoDTJyA6GFf3acHWhyc
uNkRURFjRV2a4OOfRXON4Z5M/YRQYj70zY4WR7VJcU4t/osG6etqiXFCCje6zZ/eWhJos8Td0GIe
y+RVt6sr+VPjp+m3MmPGmXoDtoe7kJk96ETwA03aEN0DqbKmQTKVkMhc2U04HKmbTZW1ZwmCdeRC
X0GiMk6fHsmgMWi8+PWk7+kLgNZDP0bdgKMkzlQyedUTq7+fbNbdVZP8GUrf/wJp93EDRcBxHw3o
xp22BukWMJqp75+rpoACHyqov4Cn0AYlbtGeqj4BdM28n809FPi6ugZfCGI0wfuJGxRq+xmnt2Dz
M6Q+Tj2vVp+AelYqICZuWA8avnYVha+Uv450/r0TXflUIcm27wQkfhCl9Z+UA6W2sQf8bos3DUHO
76kDAGQm7d+Zld/afDS/dmk7Qg/U5PeulfQ7rzaHY1i7GeIUmQ7WQHt4ykYo43IIdP5Q06FRav9O
MJ0VCAbjXzTchlaOf41cR0mCqiNPPA3MFkaG4rM8Hl6gUQEuZ9gXN6mqz3OfIY2IgNrs5qL2ntxQ
HfG+2qjcltWS9EdIRAeQPB5B843yDm1VjD8LFgNd6puvkB2uAUo0ir0Y2uyl7u0zq4z4O+p58qAC
PPraMVO/lMaI1Jo1Jt8/ZsocYhQ0s3QjwLYtS19raYoEUcTzF7rikZvNV/Ivtr/5Rbqh47lZ5Z/y
bJprjScwg+0/ZfXmHJszPmrO5B4ovTaPMmTJNo5Wo8zkI0dHzrRKXos92Yc0X/EJid1r1VfVzgX9
wKtZVDOflZt7xiazvOYAFBLEefNy5rPCXhr2tAWBtulrL8rfQ5wMVWqAKTgkIG5W0two7HwQuz54
sOs4+w99GaTdKky68ORnkB0BVCYrr8XkIOFiyDUNIE9YXhNoCFrrdBrWwFCFp8UtHJ14O0Y5CwYb
1ZwSQI1TV/T9UyxNvgFL2bCduxOI2Gy3wVcyWf/USWMCgWt+pkFqJANhGIq67qlHqw2Z8b6abcj3
1SJLi7Z9x1tEvDwzWxFnFuSHztIzmiv1hJ6LfeoXTUBdahDkBTFnJK527QOwqTwECMQCW0mJkO0v
a8weasK/1/jbp1g1tF+rHtyT8WhXj1pmnIibIYQ66T5DrdVmUDcFNPoSFYuWtxqi3Y+2nE46xF83
eDiyUyyiOGi9yT6LrLRedNClz7R1HS+PYKGs1hFQc1/ILcxr+2zo0c4zyx5F9e53umOEgHBFjZjF
favr7amNem+tR1nyvSsuZW35b30G2tWpnZKjXuT8UU2k8SYroaFjAi5kJZl7yHKs4wrT/Rkh4BPH
rfyObKkMetuP7zLPMCDmOoFl1ConiChn774OFFk6yDHytYHkaQ+GXnB/2Pp6oCsLR1XJOw/hAlzN
o+rKir857QAVdw9lQqoBKWYX7QQAvTuntZGU7fAkarGNAL8/m3Y+njP3NUNqXfGlzX+MuB3XwkXQ
lf6Wedyn91CWUxpcd46vO285uHYhpijfzGnQgy5LJbT0Irlv3V7b68h03iRKwgPk5aav9TCciUPb
52DvTEr5ptc55CBRf6HJtHjiKL1H6TauoqaCbCgeyU9a2r3bllG64rouNpI3YAay8aBEiUZxpK8c
unl+duvm2/yN1Y/iViD7Io8i7vZQLEif/aI6l6XmP6UgfDriiaLuQjm+KXuu421hxrF9dBmoUv5t
n5DIWJWGqPd4/A0XbPiHy+S4EvrQdrnLzCpZ1foAEQIaYXEyrdraiXelHKFrpkEHwfNVUEt1FxvL
8nEPbFtz36tGgFgf2QvYqEsDi60UTGzr0OwDQrkR3g1n4Htmu+GB8G2LXWPptNOBHV7lRNO6KFv5
VnOP3JrY8A5Pj0gzzBvPHG2TqKvIHd+vyPa3UQBLQZ8DrOQuxX/P0UPqYCsmVj03Df9pIcr4M6nF
FoE4+WYUYbYGfmq8dp6HyJ5Rii3PmRuYfNJWoVcYZ48YEShQTH0HETnsc6IjmahhKopMV0hTQMu1
miBEC/DqNmUdqpVVwR2BuMgGAgDo31juBYGc8uqrxy/vzK8mlOX2qe3gkVxpQ3awdQ1viTqDBnov
IhtiOkb6M8Rd4Zmu863y43RtOE5x9TPdO8VTKTZDxzvUeqNeHGqeP21R/B7Lvn3y4qTdhWFZHKLC
gVKaWow8JguK64lwviG0n65DNvE1071xDwpBwqhT43Neb0LmmBvqShTvPbjvDrbl7NyiAFx8bB8n
HqK0P0uKA3IaKDCEwsM9lEHebTW7aGF64LG7+ZtmRWjhVasGJ5WKZzzW14AsSu0R0TX8FmQSVWuq
/c+Qutoj12viFcaaexApNvcxgjGzjbo0AHR7u7cCjYEAobd78xll4P3RNivFTe0hfNhAGmLpuiBQ
xO/VuqRWBIS05/pBphjGIdX64oomemROm5/7MQsDYvR2/7F3pZWfS0vJMyECvwGXbw5RwmqF29b4
Dr6N/2LuvJYkRbY1/Srb+nrog3AcGDu9L0JHpM4sfYNlZVWhtebp58OjuqOyWuw5NjfTVo2Bu0NG
EOBirV90YP7N9N7p5ITWCz9Eakf9k+7WCA4tXe0Ufm/bhygaW2YXPoYG4tWdTyKLteH8Seg484zd
9B67mO/lCoiBRua5XLWf89jfBtoMx6Btk4MYonBHkoO8njvTL5IrR90GUkiSpgcjydoPqkXYRmIf
Y863YrKVrc/S862mj/u/PFbC8+TLYMnYrncwJdJwoWxwP1O3tKt/PFS1RPyHo7r/VTT8qfancy+N
++VSlat1+zmYT8NE0hUr9OpqJAKwy2vDesqBhGFznM9fCv+uHAf/qzVX3yzbdd92qcHKMhj9a1Dg
9fmcLiu1bT7BVFLvmz6Jeh9rYUHsaZkDdcuEZ1g2qTdba11/vnCmL7zqEjGJY1Zh7iNgXg8yazAo
nrrvTOxLOzwZmJv32VuhNzrP6VCjTZNZu9QGXBwlVXkDCT7fAnuq3tWO8aKojZp8odtKvlzO0aM5
3Gi+/bGT/JiKtQbCuNpdDr1mrHbYI4e71AmCa3uCemWP7xX6vSh6rOlCf7p1hTtcmx0Lmajyjecm
OTewxid9NFZkCyoQIrwSBTNMwsKivFY2NNlyaC+Hqtbq4XaqWtaK5ltV+1fnJjIkc5HlCKhq+S3T
BOaVGNCa1eheVZ3OVHMpH2qJYMDUfqw6t7C+dYnjPuJHu0HhNsgewmAhMHTRNUrdtnjJ4RBvkNUQ
d1qJ69+kOcnbIC3qLU5S8w2Ur/Qky0Tu57Kw7q24tNe9LcOPvZk/ZmkhvkHsB9/odV/C6vfTnbAD
vtEnJkL+jBXoI3iEYrzs2m57H/TA+E69/qrcFLncO2V9dh/yJjO7h9t9lecYI10MibIybPd2FyKG
O2NIdKkwSoHhh3aPgg1KVCWofYIrq8qOhit12E7F90NFPWR0+LF2en2oamMdetjfnlvMYHSqPNsg
bXttN05+9JYJFmhEHNncKgtv1LHaLE38Ys6PceJE1waTT6VnEHfDV98uwns5jOJRn5NbJYZg5YO1
BzYa71SrKZu/wtIL7pnbnlupYnOyaDWmtFpmrn9cC/2Kc6u8KeWucxtrS4QSgPBY6+8jC2043mv/
IQ8b9Ljp/G/gyJCD8vuQoMtg3cxAxTFHbKzHtmjadWHk44fYs557z0m+mlXL6Useyk4rlkp68kV6
GK2Oga1jyBbwTgcN2ijDRJqkN6Ib39CeU80X5wllnxjZdRGHz2qaphYILizXlWv1yUlN1jzBMwgZ
vtwqNS+l69WNfnqj1QwVi/KXKm/HDmrHUi4Gd31pqsqx6UwZGLxqhWDvvIc0k713sBfPDTf8nPnQ
oB202G7jNBxuXQjUQA3a8HOMNYCto71hOpG/f31mYkTzfZ5Z73NmNjdIMOU3zHrzG1Yg8cEetXeu
FUVXVhztAjOrntI07u9l4gBoGXAGHYm5rGtf1w+qVuvt9joI3E/nWn2SXxrIH1dMjli1SKFheUmE
TLVVG4TrdvaQa3fqKKo8ufnlX//17/9+Gf938LW4B0YaFPm/8i67L6K8bX77Req//Ks8Fx+//PaL
8FzLtW2BhoXtoT4ipUv9y/MjSXBaG/8rbNEbw43IfBJN0Ty15gYDguxLnPsB3LSgInTriYPlLaoK
MOkf22SChtt1zhdS56TP85de25zXscEQJlcwVvaJmmENtt0fgJrZ6a2cw2zvKl057FLFKpyqaH92
GUyi9tUxPOLbECDMZZoRJ3a8IRuTYRCCMpHaBIn/Y5lqXGXpRucZP2FPDHp22dh5Nt5Yy2aM23pX
0OmhyPR7bVp3HxDTzw52rzNjtzNZg0dy+3MTda5qrC6Am4K++udbL8w/33opheTJsm1y0FK8vvXI
4xXa0DjyqR2i6UASOAA1ZczbTGjVxzohabJMJ4YZHnTlivpetZBwnqBq68DE/rpVnfvaKQvdH64z
6IvMhjV2mBVrJ9tuwo9pVJub2EqGGwdLzKuqRCdjIjf1bkb0mdsrvyxN0Z8G47001X2cRoJ0ulav
mVFPd10YWychTPpcKA3Of3guPevnmyN0or7cHQE0RNrSfn1zBjepXKDz+dN5ki5LG15+Id6RoSge
cJTtH6Dqv1XdYdTk2k51eepwaQVcK3+YSryKzdB7JgbcbaWd5aim0TGFeYNZg223H8yuvnGWOSKD
4mMe68V7WyuxDCoHmk6FuGqc+1Ar6nuA9jsS9vZTsajpV2jbIneQ+FeqDMmwZN+W6D+qWnVCHY07
e9HlJ2qGa20dCXh7VrYmOBUfZydHtd/PoTyOPpoZ1pDU68aHRRi2T3jX208/tRXGfSPNo4tzx09T
e+UwZ3a2d1oqlf3c3AewkwaCHkx/9WtDRF/rwcvetMuGSGFZ2zECYBxkkexXPdTDU+aV+RuzM+qd
ZszFVtWqs4chPZ9dIN57d443itLUt6Zokx/E5fvWWXplo92pisrUw//wRAjv1RNh67pr8M/GMduB
huxYy+v0Q09Fz2JOSMkETzZDFPZx+ng7GMgrK55hVL0zvMZ8VpMwofXjdWD7460WekzRtBoryDi5
URawZ5dYZR57todVu7VXluWqXdzeIkCAeO9UMeYySXWlTlIV6vBvy84XC/TE3zeNC8pmstz04Ayz
caUL17hSe2JMrGqVRxNoKxJF+kG48fFS/ac25wJRd/v/0Pe87vaXm4kAlBS6dD0TITpPvr6ZSVjr
Rprp/qMzNhOp2MxbGfAX7s1I8wB9Z8a2T738Y6HbWzXXVS3qOoSlN4gBhVuEZ0kjli7c4748NOQZ
ln62XnrXHzaQjG76DvM2GqhiPD4IOhkh4bRgztd1YiDvaurZg+El0UoFW1SFnmnfK8jOREQJkHXX
RJev47JEy8b30gcJzuWf74rn/OkRs4Sj245hIrmrC+unu8KMSgR5m8pHHbvcG2sxzEDaJAHC5qBb
pTRRAxnHm7F8iOScbn6QXi4wNFByyaoM/TyIsS5S8kpa2XcmcHCjbDdNHWtocWfNWkEBCxt5DqyQ
gyt7QQzGwd7pSuf9pVUjQac5OtaNwxIaKv0YUYxICw7qsFvKBheGUjhZfypT7col1HRuvLRTZVPj
MtUW2sd6kfdeOcEsnuiG8RUxgxilLlkdVU1U4bHl19hwqdofWnuiaTDIFd512JnLIzB94nEqd7HZ
zIfcBqiylOvFKOkjCCqimsKKH8F+FzC+7a76xhufzIVAUkJEJnXLSmk5WuqGCQeltCUsh0VYGOSI
zg+Gf8Tcu7zt2giZ+bn1r9zM+ZDmXfuoigqGrk1KDmOnDlWFkUKh0o3nf35GTPtPr46H34ZnYC7g
2YJV+FL/Qz80eTrD3WRVj2FoLFHn/H3c1NHnfAB06I9SvyfzEwHPAwCMvl74uUQRg/y+/7EkrbTD
NxWVDEdGb16f6dW9zgJmuvYyLYLjihaLHOKamBRyterQjeZtWHbzUx86qIoE+S5ajPXKQitukIkF
arocssJoD66zqNwsh1mN+Gjl2uNBHUI0+n5JdYgV8jYCarZ1LZ5yxQiKfLPZRrNsf6BewxZnZlTX
Z+IQgar5mAqobmfqtZ0hJIETmHGmXuM2V9z5lv0D9boMxmbbDVl3/hPq70wQc8B9m4nz0TSd7kGa
XnCX9PBfR0g8H63OxClc17NrEArOGyOojn5YGh9RFWl39Kn+XjWLY/TPS3JdQ+uCd+pZQahyKdrn
y2WtYCYCvJyuLlt2RUAovrxuOjGDG8W6car68A2a6wJ8DtG62mmOU0NGAFqBs0b9IvrC9ClfZXPl
v0362dz42pje5WBDD13Rm0d1JbslA3i50qBnwaNXjpCT8cnq/XFtYhpHcBpusrtsVLldt9O2sa1u
bcj5e5mqUO1GzrJ03Tpfw432mFg1d25ABCUXXfYJAfiTcoZs4/bKHmfvIyBGuY6dKYQ/gX2q09bG
YYwI2BumZfEJ3OyTGzWnxs/fQmZI7nS6w4eJhRGeFxhc20X/hjxXgJ1dULwpsrnBJqDs9+pQVml3
bHqA4+oQE2brvmn0XdxZxQMRdmNT6KnzaFZFeqdXzt6YRudRFY2R325805931lJmiqrBuePc3B/S
/NYs86MK1mIahLphKo8qYBSqDNlS1o4O2OhehxDOZMlFuu2jlhsPUW0T1Cuao+XX1bfeTJ6teHbh
vDb+mmW6uK8Mq9mLtNHAA83INcDi3JVRVzz+1XXS5DhmZbUnYNFvqx5LvDwqH8uFjQIMEpfkhYiS
awWmjU2a80pRpjY2xgGqrZzppdyoIic/Th/cotjMUzG9jRMIGm4lDXItrNiZ3QoIGgUD6SJuaKfl
BmLReBrqtiYDN/RDctPERbVuDN17QJ803FtuGeE4U0zXiUl0Hkii8yRNEgWyCN3PcKq2aRaIb0Hn
XfUtGRl1OnAA70EEYbQH0DTv/rkntH4eLZk1CN3SGRikYRj0Ka87QsJQVWuOWo9hvEGIdfBJLynK
AHJT917YGQekwoiIqLIe76iw7d/MrawwvEElXzql8RD3OfOBocpeCp5KwGXi/aUFGP6ARLUfHZxF
YkXprHSIrLL+6b2tElXpAsSP1B4WjhjjroOmyc7zCAv08boTU3Lbha15ryp0MiD3/3wbjJ/npctt
sHXmDct/UqoV9g/jgTOO4Lxdvbv9jml3vIVJyiuv43yMiBdhAMuc0cu8vPRpYG3EaFU/dwbqjDIF
5K/e/rBEz45MWbz+548sjJ/mOY7hGq7LL+fSeYg/rTxhmhoYDUbx7XlCP/tOjRJ6EH0iJpwuQXnU
dpJ95fn6/vdiNcbXBlCqPxcH6Daei3Wriz5htXFp3cSts7GjKkejaavCnJnjRW9NGy2XIt1OYYNw
MCmPTZ4Y4aMWVN/3MEIQm6GD5pEHhthMy96lXY5F3n9Yjqv1wyUSYjOmswwWLCws6Qmd49eP8zDN
Y1TPdnKYfKhe9trClKWfsdp2mGgSQHIeh3nAUHchnAxdcg/orX53aeFrYiY/ZI6rIfBxbTShMkTj
iJVTiMB0ypgDC7QIn2w9q07DUqsO1SYgETzJMbgOhY5X1R/n54OdwBM2jM/6cPXPz4C5RBdef11e
XtdBJUSYjgMn6/XXhWqRTWSygsOZw2WV63NEhti+d2MGOYlLNFTqZZPMQYMOOOX9lMNpQ6B6lUhU
HIOuR5hPdwhbB6a1n9ByDlkvQN394fhSrzhhbn1+mv/rVQyrUTGtl6Kc6igI258O/73/Wtw+Z1+b
/17O+qPV63P+zXDFv39schO91Az439qfW726Ln/9+6fbPLfPrw62OTPQ6aH7Wk+PX5subX+PxS0t
/28r//VVXQUm49fffnn+kkU5qHViBC/tL9+rltidCQmQqMkf0b7lL3yvXu7Fb7/cf83zBm3N5zxi
knu+5g8nfn1u2t9+0Rzxq2QNSCRQGJbuEs775V/DV1Xl6r/ahmcg6ytN6dmWwZIbMcs2JHBo/koR
7jiIfhieZdn0irDnlirL+9UxbFMunYxF3+iKX36/Cd8Dkudf768DlIap/zTOoM4qBCt+QzeFYxg8
r6+f1DSzmjkr9elAHgak2jBv/Sx+EhMUeh8jjkZ6O1LUd7jIAvcj2036Fj2rDGefJk/tg1c56WNp
rrIG4fgZYei9Rxp/KyMB60+CqHBGnfxESswAMtQDvpvNloRruRnDsd64IarI11mP2E7tZ/i3dfxv
BcE2sMbHcRiLnWe8J1pKdjcinV2IablWAo/K0tDcgW4nbqvU9u8Lwsx9dAQR0uNBIRDz8sJDFAZy
K1IZrpMcZaumSkqsOzscjxeXuSYJ3gPLQIRds7tT50FnrZEoR4SmfRuHj1FcQ/X1mJy1cU+A2fmI
cXG9N1BRm5rg29DIfWMZ/pZwK8BFOBuiMLBRYcgGnp2eUDydoGcM0T7rU31dSYsU/ghiAQY/qMgo
N9esh8muYaO9mcNErlGDTcBw1p9ZaH0LfbcCfK+9lQ4qMjNahatuQhW2T91j1odiE8FhdXw0Yb2Y
IEckmpvEuhnG1lklIiBN3UdrK/eGtS8BQHXCcY+IcYZrx+tQETNRzqwJCdxO4eSvQBOeCglrK0AJ
0sDiLGySa6sXNxbi0Tdgt5fAWtNt67LEriId0DLE62IBtic7qzG3QCP6tTORwZhK/EG8tsewkrAL
QQtb2xO8fy+IkSDbPJH1CGI07Uq4ysUMfXB2mjdyLq/6epgPXgkNsF8lrp2sdK198Y3iuR7BHo2z
vOuwSbmzSXhzUydno+ldv26b9mZOU+2YFsEd2sUO+MvQvPVg9I+F+Aj7or3zgxLvbK+80nr0BTzH
OCC3n26G2d1bhTa9wYwahTfSAnEyeFfTbDsr4oXHNMDrz+/8t6M3ZGtZOM62EWG2nVJrtcvbXF9p
mGOsTDn3azeoGsxTRH/IXHM8EJDBINEZbDBsX+oUhd7IB1qZNf2e5ePOzrWvVQI5FfSzucIaeJUF
ATkhdxcOmnOM534D2LC7ZvnT4Es5ljucBoxrTqkwRuQ58VNunKO1KFaI4L7rg3mLuV93nMseTGSP
IG0YJgd9LKcVEh6ohFdtsAab8WH00P3vTdNdixFLaqf6MoCJxomhefJk4W5IMH3KtOE60/OnGXuf
VQevXLigLYbMQbAlkVvdxKvZ6K0PXp0+IWLebPD2mDcdHve1r/FVkXXfQxi7KZ5Z5U6rfmRdN5lP
U6RnB5ByD57m7nSjQlfWNDfNlDGnjfw3wYCebuShajcieWghDGLE5t6pkqeJafA2a3VEAoz8G6sK
hOWddg2G3eJ58fUVvFfXCOprxMzzlUsGbk38OVxPeXPFh7UeuMufo3g4FSh6rnM6pG1qOp8rp9gX
mVfdWZ73hrzbNYKH1gZIUryRHkDaNnmLFOT1wBSNqb2zauXi/fDJGPsvCdn81Tx27WaSi8iVzgyr
bKst/TdMmS6eV+idxh/8yoAbbiNxgez7jIlp7o4rVNdXmRRXvtsXK8CVxmqED4xhnvhsyXQ+GVW4
y0dUXAYUBBADaNOdbXpvcqmniBNAm2Ua5+x0EQGvR3UqqXiXKkNnGht0azROd3phP5CB7m/LEaK9
SQZtZQhnT5bj0FThKpj248r08rdYInvHIqtgI0AYqFiAjitNp3+w0bV3TfNQmzP+mGjr4qXxwXaH
ZjOgRLhfMtFwZt8XaWkg0N0REeqn8IAdTgLv0q4P3Zi866PeB3y/yOjm8bCF9kw6F7BlazfvZkFH
N7RvCINNcG3d4GDMdBdzBgC5Mvy1tLK7CTKF05toDQzTGj9CZ1XE09sSBfFV5LTu44c5xcUHA+N5
O7vHqUeNNnPs9agnG2dMovWEFcLa1U9WnOrXubeyQaENA65XMxHuVdcFxU0iI/gX9ku1dNeIDG48
iGAbL3NesMg5mHnm7zVmcITvdRTOW0GOKNEADQ0nTfqb2bG/iMx4ZHFPoNmPtS0oCLib84T6fvR5
bi08VKL8fbuF34fHF3pEegBDxzJqPMQlmkQHYFWfEaqutnDX9tosmk1ZGoegcBf5lO6oodG0sgnY
rsx2YwXWt0rm7xKbDmOqPYPwfLTI9cQ7pJYBf9g6shVeCgYxeTSLiUehNb21X1tPlhnd2Ph6rXBD
7Q5aznvMRGTf6yhCkaTclI0Vb+Zu2tkTlFMUWIoKRnuZJeuimDCpbW+BEzxUtb8TmVmtLY+HqJT7
gvhAFaYICDZTuAvCLkaetD+2+jCdQhP0ii3lakjdJx2dknXmmPPObrVxNer9cXZdc4cON0Nxipew
v2GtXa6jnHscyGJfJUw8pB881MYMWjjcirB8GNP5WMQ8clPegcb1o0+9bts3AbZ/cZfwVWxi13UK
N6kawZ96GKd7+UFrkpl1hoFVqOfwM7fusPKG4cXtq3hdu3sz9p+DaZGQRfrCquot+ezxpM/FKqmm
l0RzA1TvgoifZ9gbHnmmIHkZPDD1MpMIw72PJvfFDjNj09XvGlfbD0mLjgaehP08beIKQ4t4Ea/2
14bjXbUyvvP5gG0eY4ja3WhC1LjXWjdVAHQ1ShlkHZzIc/qCdeej/dAQuUKfvVwx29inJe5q/dGu
K4ThtQHN7an5PK7cLAoZiCR6/LV7bZSIPociwE43Dq6zFt3rvn+XTBnucqOLRjwPV2tZxPfDYB+P
uVgvjjRBUbyvOyB9Nb3bGhfTfWQ0bz3kQliMJV/MsXJ3o2bdlXn/do7rAkOHBNdNuwW85Zjwy6c9
Dze8dGxkqxJV4gFxybhKN6y0H/MofJtX1RcNYnqS5SMKP3IfeLjVpS723Taaa5mz9+GnyBA3OvQT
Spxh6100rqBNb0sLmFlm4+nXSXDnftzDmoHiSpoDe5ygDLbFACdTbdDpgaeSZsU2SVoG3EGTvJtV
evQDtNjqMv9xo8rk6A/nCh4AppyyT+jA0+qU/rHB/qA81eR5jiC4J7wvTjFrxlPk2KiwqGNezvTY
txGqQ1lzwoiyPs29RNi4xCzZj1DLisunLOnEuo9qbZUvTpdNUH7fJCh2nw9VhV0OSDMsX0RrTTdZ
+Qvt1Cv6/BQujNOpzY+NMJq9KneXSrWnNqpF01UvNmmC7aVI7alrnK95uZxR+oyS5ZRgSV19nmNp
4d3xFES6R/TITPalltySIbCtdeZH4qQa4C6g40AANw6t4gQHVD6bO+fsnv/Ecux3cbcmVJ+uE9fK
TzXm6ac6w7lupXZV4WXzU5m64k9lUNU3WWPVh5/KL4cozpO8iolQwVFPNmGowT8WZXWql02QhBU8
qYEYpzoGlPUuLSdvOyy/6OVnjQOzOKV6wW+rfuZ0rOuZ2T6N5Di8y5LUR+lnKdOdoDg0wttcTlZ7
P12wTkLWKwCVt1ael6fLRnf68gSp4HsZGFaSyg5iheojqEsl6hlTFzzvBr58byYEvcZpzk+dVuUn
tZfME7cWw4VlMOm+9E3EMwMocDMPA2+rzJ1pjRVTdpJFegyMJrZXTmwt+OLlZwuCirPP++rex5Le
vLBbf6OTMafDWn6+0hyLk9qTKDaf1GZoUYLP9KM5iwRq4ljzjdRuUEluoxvs7UpL+Frte/UaqY3j
xPwK5fJG5Tb4dzdiUWOUnr2ePV4d0CDNCVl0XqLlUO2BGK9PokcCY62OPbABrETbLfqq8oBi7kfN
c7urApzMaqRkSpr6nmIsoMv6jW2cwFv6W7OdPjWVv08IRD0azbWY0Gh3Izi/tf+h9uv0hDVAhN3a
aO4w66l3pePH26g9Dbko3+QFKZfEzR6QUoayGKAOFRb4YRQdImz0lyzmJDYYxbzMPEwtWQlEPVch
7CvAJWl8aGb5YhpGfOg7iZ06TuXG7FgnO9ZvK0I/G2/RampqLz4aI7OIINGObtNFcN6Rlxs6+O1G
v6jMmkiFV3JxwF7UfEtLJieyn6vRDso7VEo2wGHMq27sF+xgtAMHhjtPUDeIf5vWpgqmhCBw/o03
/I1goD/WHusyDfmdQ6fr6S6Dy7VJh00I2Om+bXQ6MCmDIzrF4sZDEsBjVEAquY9uTYsZoVFj8orR
fZEdErPFqXvh2pTL45ctvTIQJbqsvmZoUbuXwp/aqFpvYdNf2hWN/AhiEniX5d2ourSSkl5maTb3
brcrRvPeL3jSZjcqT8ayUYfnDcuStZfCua07UZ5iljMzKiiVPIb6HrFPnnvwuJtK8gZqvXc/6nOP
uBjXaAaeY7VXJ3p5SuoZ683x/lLngyff9BoME1VWLUt8oGZX6sRuOftyicth3tgTajpRtmkiVEmZ
vYbpYQqabZK6OcmTDGSd2r1sUjdu9jDCj3GK9oqwc7Jvy6vAw847ksKtZAlqnMsuFWpPbWTtEVCt
86Dcd7lDX8G5ahMk07PZxDodye9FZVMKaJmM+eVyv9R9iUuHzIYvrspI5zcEQHedaoa7A8WHrd+y
kUDDmHsvP3aQAWFZq11zGZfgbr43LLRza10zGUHZTEDNT1A/goXs6a6BPfqbLuOr1XZgnoa4NA8u
Eyd76WCYl+M7tux5yIGd9y5lwjTcNepPHlLhwt8EBl8jX4Zfb1BfOamvKnLAWLDND0UW4Zsyy1UZ
MYkcphtEZ+moer6l2uuzbNqn2nAILLM6CVlOe7s3Dyxcg23Nq7FikQO8XH2WWXWIxfLZ1IepB2Hi
jA0YR/31UU72riitW6vWqlOMqv3R7T9N8dCdhg4rkFI39/4yQJoyqnfCdR+s5Rs2anyMk6C9Usdj
OqKa1fhevI3HIEIfz85g/QZEhEVaj0c3+dounb/axK0nskO3jAiAOurmKsANau/pKaBzytSmaZN4
VTvcbmN52NR5qqKzUQBdpWr8iNW2S+ppE2Y8Wz+0Wi50+Yvqb6nT/7YMMTHGlMsV1J4671J2Obxc
5vLxLmVxxcvqB8TMGid+51+urBo72cAYdv7sl3PC1A0Ps2FuL0XnJkiBETWxW0RqSTuecHVG8aAP
5K6skzsz5X0vUFuCJgwCDb0q+obl6SN4FRYHQfTkpAqLeXw7tC12zFDkDvMQrB00705FUABoqS0D
9fzlkVFPrnpOLpvRcW9rPzJ3NZlMfTs8xFZcn9xFMiFyGf6HGUWdGfQ5JMtCizFFYBwuY4wlV8by
edSH0GtsTUyZ71x32gaRlR2k5jQnJ0cF2XXLjGWBEZ34CgSb25OVVdExFHW8cL1gsOBn0Z6iybhH
UNGL1gzZIIYSeBbLNRjFZ6QHZrvd1zhKQDTs91GbfSNqXZ0zQv+jxML/S87gVSri7zIU/z8mFoS5
wDH/PrFwl6TPYZG9TiqcT/qeVPDEr4J1K1CQ79mBS1LB0K1flzwpKmembhpLeuD3pILlLDWO4cgl
PSkcSUb596SC9auEa2W70hSkFtBb+58kFQBz/ZS1pcByPDBwBh/DsPhzr5MKdZ+4GDIY1UmL0PAt
QDWDOzo5TuJtUj98NzCFLsdZg989mptOe4Kdaa2Lzhg3IXOjPGuHK5BAcp1rkKnHicezQu9Rj4U4
er6GdoJgDBSCqR0c321nHkPEpq6QlEDMGuBk74s12f7PY4Xa39xgJpdFhALceSMm4+CFXrIT0nNP
s5VhheQG/SbGVHBFRtlhnWC/K20iIFAqWLHomjz1DZpZau+yQY12NKPxNOk4EziedlBVJvPr/HxS
NSColWRBsyu05J0H/f1UTgx0aoOxonnySXlsEhtSqDpMsgwJhJm55KWxqlAbhJfMk9q7XIAgJzgx
O98aIxmSrP4WNsO81tyMeK+eZldqoxtddlXPvjywMNxKMqcnr2E4Pu+1BU40DvHSOenXgeG0R8Jq
63ieUzBgnl6sPA92cxU5u8K/Fu6Mnk1DbMe1gvzqsokN0g1Mz1yIpQQNWfciC9F7IYY5tlleRTK6
hgI+b5vbTOIoXOFus88TZD7jOrs3B/cF+gv21NWMoZeefkhn0OZhVCIg2xMhmJwHH7DWRg+ly4IG
mdqmwHasDpbuTvvYuay0rT7d9Sw31gYc30Mhs2uQ+cxOiWyABahMoh+mcTMOk5hWhAe4bYEEWlPH
Bz2cEozVrJVjwrli/mOE19r0zcqN/KZnCrnh09zgoHPoHHFVxxaEkwkQc2t+DgaC/9GIXQeEWfOm
0jg0ajpsHAWsG4DA80rrB3cVpf0TLkWbMfGmazl23mLUpBHHsVGMQ+YYiMac7obUaw6DsA5NmWe3
Ilym2lnd760h6CEFJxhm2vUw7UWl7UfRzkQ4w2BlZsN17vji2kL9GDxoc+WOhX2tpxGUH3d+p+q8
cuDuESwjLd3DV6GBjFmBmYjjGnz1m8mdrBtj+dRtE77rNXPa1VC2VN28NJDREpa1UdnX57cYe6O6
IdpmNSX5DNmKrzXIiPthp3vP1F6cucXddKqME5T5eG9P3Q06zbzzDZ7spzi20KqUzauyof5Yhwn2
nQHzdKThrzRMyg+TVu/MPGhPtVcQJ+GPM6FddlXhZZOHzlbLbFahugRltYzUhuAvIzdxpY7MZfBM
9Jyl0uy4G8nyAA1of1vBG0Y7jrxcQA8lzKsiBiGHlBraxOa2suR9GqCfoXfTKSpTbYelzC3i8eOp
s2eoeG2NjVEVmSmRbmEc3fE+Cc32VMauue3BgqmYzGBO/aFAKdJTMR0VrDrvlo7Y1EZSHHQf+NT6
JcUW9YRkyXAyl82QPgubX871rPYcOMqWcFGNa3eTpONBhYy8GqsXHAv7LTOPekuXQLBsiRBGZQ+/
UhoIqBZBtq0rrLRXaA/VCFsy50hl/JKMfb8Nl3lvvGymqPu+p8pGt9/HSWrvG0PLVo3v2pvZkIes
ldEBXOm8FWVTrRzfe7ZqL92poJb6SFjlPBtRbWzPd7Ib4P66o7Zmnss8XaQbDLCGw+Q51ca0Z2PF
MFYDAmYlMPJgryvEtdd6W6RrKyhMMl39El74I1bS6qziJAHpyJxPjZ5j8xAzBbJAnul2cIjyap92
XrjLNDnt+rh9a82TPFWuO+7MIn8jfW561FcoYUIPWeu+May1Sc+X/A0/Y2t5myGSNWs1C3m9ZiYq
nV83PYkZO9LAKfbeERFno/s/7J3HcuRYt51fRS+AG/BmmkikpfesCYKsKsJ7j6fXdw7776zbaoWk
uQaFAJDILMIds/YypXUgVReqLdNdW45C5aqEZToxPJdrUwOy7CZKtakUNd57xfwXWikBGfkodFX1
0KtDvZNAXSIQM5sorNWXgFo4iM4rxzUTW2B8kB0wE4LIqEO02XQyoSnioN3O26g3FmY1+k/YKGpg
EaK5M9bunoFleGqmzjgMA3jlu9X9jqDsnZqCbLjNqtCLOr5u8aaWqND8WYsNP3btr8RNgcPFkegP
mXfWHvlY4ugMB9otWmxKk+kQOEVaH9xJTw6WQfLgcmzKhUT2YhJIvLIG7rJgILSar3r+MDXzeJRn
fDl3uTnK6SUsmGtIoe73ZejS0dfVcD3IiyIXEpyyZvsq15fPqdSocgjE0hyNEkNYHcwKyOikF4mz
SZuYbDSejkw8oJklaIIU8VrdG4KwWdNNzJz/tN7MjlExdtZ2XV8OqOwp+FlVts91MjMHewbE9WBd
orSjzGabwwkupJM4vCNaS51AxcvYSk6LxyhAHeNHtaeBQKcbBV46tZt6doYDQsdt06xccLFg9kAD
xoTR3DhWHgd4N6RefRRRcRJbKygepgQzHnKbvqBu663E3S6Qm1yT+7p1uFejtt/J5k0uDNHsXTYl
IFckuBRHkdNu4yqibx1qoBre/kjVaA3kqly4AEGgvA5qIwzIU9QWm1rVSlIdgMjloteGbk+wykm2
QcVKkx73iIZKPBY7fUTZaq9Bb6o/voFA0d7Kv+Ufm2uoKvvSLna2QNYdz9fC3j2GWQ22MzYLxA03
f+0sAs7GflJPctEpiHy6gitSqZGJyrPBxKO3vgrGXwFWyfFZNxVmTfVM5e5JCe1M9UvxZFILCSp9
5F36BkXl5BFDl8J34Rn5lJCAnMJGOdbWJh1jbadPCLKaLECoECRuM+06AsZWvzGy81B1+JyJqbAu
JtGFnC7LVVNsy08uHwtXoGEwjpfP5KHyACCV+uiMPwwx33Sm1EJtQFsntiREKksQl83vNZC+o0Hk
/NDYFFvkvirDgnMjr2Nt2dV4Tptqb5aOtTc441Kn4GGKCiiUAFKwB+841oq7j5wCVnpb/k6KUTtp
iqGdmroiBMvz7iXunAsQ/BvWFmtl0jKXvcDSl2P+bZ/TzRMpDVH2jZrLg+WiKJ0W46vxGzC//Pzl
CLlmi4m0XBtmnIiw7aS4J169ui6S6VauNq1dar4762LAXqT+TIOO2A/XDjU/zEZFs/h3F3rZlGuY
hsXFRn4st2U3e9ksjGZbULw79TPIZqmp8zduL4H6dlyYhUsIfxLvERRHkpA7ILZY4E9y4aozme9u
P7iHEYnKZNTDlVzMxFhuF3pkgRNT69Vw1Qx1x6VHFnP/RQAR4VqF3SEZkTgJYHBoDubC1bDh96++
XJ090RUCwlWnf370x1EJzjNgewUwlzyqDFCt18jiaH0C6RFKttafbqZDoXZ/fYIKfW2/LU+ZtTTF
QR6/ihcFE2+AXrm6ELiXbS6/oncWTDFnHvNzVMUZRWQB1WoS+v3+8T/3XH5S+pLKX5T75k53j1jS
yN3/OIpQCnf5/uR7Vf7v33+IPFRuJ43DUXL7+3+8/JSalo2ve3Zfnh1noYEQqKX8v//xV3z/2ZeP
L7/+f7GvKs6p0wDQ7JgIHddwWTrmoxCrfN3ewhGpjfVAkfyJ4uvsr8mkb2etuTFTdd32E2XOcS1f
0sQdt5VXv2RgVAxmV2gfrWrutdC567K5fmMq/MUQ/aN34MassZ5um1Upd5XO4agGIr/QrcJPuvh5
tkrIIUgpT3gEbcx4IJM0xHanIxAiyBOv3/VV/2RUuDQR5zxsVnqUDd5oT+vkTtuhUV/tCqfcXtMo
Tjtnyh5nJU7aDVIbROPiNM2ZWcCE/Wmu0PHZZA5AjwkaxqfwPVKkBH1PuF1XxoC+db6vy/53iPEc
r+8U+rE6vuv9nAS2/ebCZN44dZoFizP6Ztvulln7YSjkO46k8swDA20X1oOtGEdnsE8Fr8sh67JT
rHDd8s48V1U/0PQl7zFUoJs4/jUtn7kX7nEFDNGTKuMuKuPXflTLjYNDtNkwIS2r+RQh9zf6+lar
UWgkUaNsumj4ZYdUsNEW7/UQRIIq2i5qmbkNbf+qOPYvjBFbWwAYxULfyldh4ywP2UxATLaz2qXa
dHVBoT+3gzg3iFjI77F0ghtTfMJcCwaGXLfLkH8ULWPdpiUeLlHvmoVaTpUY+oY1nMCQpu8yc6j9
yP6xeq5KLLHXHStkKdiOwvJLjbkjN6Lfz23DnbWVYhs5RJIiCdh7bv+hrl28ndvopZu99JwpWekD
nJBpzfQxKLVxr5iZvZkLK5hbM99ByyPCxXA/Up70U0pP7ZvmuO7UOHlaZ+0ZN0TASF25Xm0GoIVw
REa7sJ/78ITxNPEK9Wwcpkh7dHED3xs52TaYjTwkpvvo1njgeBqz94js5F6LCANM931DWMuqK4EH
sLENueT7xPb2ytTUQVRAgUvSEOpAd8W/BjVjRsTChJ19nNDAiUK4v1JiOyCkg5VUbdMKPybLzE/E
Q9x6SasewdTbk+qkV+q4LLfeomTHggTmujFRxfG8alpYYadm78em2WoVybnmtPBwDquxm3V4Zpie
3ekpnueR2Zy6vv/UxSDLVZ35ONWviunSrI746xs1PDrTBamHLVeWvXXtrpW+yUdgU93L0rOpI91v
Rueh9I10UXdKjsiqtLI3gqc/icJ6MF1Vfau76pUYo9JfxgyruAbvpWle2z1eMeO1ql4nnQmpdIYZ
YOoVpvBjQXdAfFHYzjdVuTXtofenTEO8OXR3S/mlrsljtXQUp3SXCm1M2/ck4nS87KGtq2MTzSYA
lvKLjJCXknCjPI5h1XlCz+t2BGPY/T7L4TZQUsVrcux+UbWytqHpPcJ86g7NeUg7c2+aVbVp7Ia8
pWEWIU046ttmyOtmnVZQLYZ5bjApRHMSVnLVYZa1Qc3ym0FuukGngWcfjVNVjF3Q5+k+GRyVeHrv
VLjxvKus9AbTlz6wo+wH4SP0Ad68JQOn9Y2Kls/Bz51KQ+YjcWp3RHG+FiF8shZBMubmh3hSH2tH
CU858ZqxgxV+35jnDO7jvTKbBlyWKds5Wfdr6j1oFbRR0KBQ0iU9c1xzZhbddzeQ2O6i0cDzw94T
SfOEPAFUyi77raurvyDinq3F0ClIJR9IGHzCglQfrSee5Dxfu9Ibr0O9fTFaC8MfFf+OZeRC6y/j
mH/VSUch3mudA7xlwZa1zPoDmIJzwjZhY2rZuxfOh9WunrTYKTddlf0aKidCfRXnyI7mfhObRvFY
2O6O6uwWk7vhLneuOqOAnlzlD+OilduI2l0wRSgR+zqBUr0Y1BTqPqAoWgfJ/DFE0w9s+n1vnZ77
KD+BX+W8IPmjl4zPyiJqfNjUz118XpT5ttTtz7Hc9dCt/MRJT95oG0FDynrlTO52Vr+muCZgVxu/
XK08ZDE2PppHZFu58vglsPmAMtcbTVwg/KmzXR7h2jJ7BD9kZkhUQeHhdVeX29oodcHYRQg8JFhR
BW5eNfC9RohWeBYNaCc2EVNPl64q3+NEfZ3DwA8ML8L1PYEtq5bar4Xy5yZN3kyzKbdWRVJ61Y1Y
mPaar0IK7vQM734ShrZU4bb6j9FpdD+sM+cADlVXIwX4wSTLIQlCNap4NhZ3szi+jW2u75HE6iMN
ezet65Vou7l2ga+nKtmb4fBuGhmc08XdtZN1HhA23WgERLQqyprIMwmwy90b8GZ3l8IDZYrmldsB
eHiTLPV9k2sHeuEm8HpzlzqJEejp+lrFyDGbtLeD0dbLbcygcTON5FMnU3ZPpiISajB2I54/cKNW
tyl3pCP6sI3XmTGj/luv7iLUVj7BXdN2Nheawhc708/dRx2nz+aqfFAPak4zLHcfUmZ2ZLp6s4Sl
zrAgvjVGFOM4Ruyt+rYotTsX++Nt6aXNblTmYPWI2436SCPPnsY4DnF5Go3nvsGhCn3YAM+0ejAV
49kJaSCzpFbv66gc9m2ZGsA8ygPkeSw1BgjuIwSLocfbNq5M5KophNXYU/crlIQMliomMuKBWK9g
FN/NlQpYzS0rHOe4RAutA6TCQHOcM9Gd8bGqautAwscuTH0vzLNbRn69Ty7bc02NeCjjOwcjvXM1
mp8m1jta3RLnTDgVIhQ9mEOwwDh1A3soBBVLRZLYhz+1eH4aVq6jkjYw/0MYcfRjMbhkB8G8YQQ7
6g8YLZysCMapQ5KAYvSBGjtDUHcpMWJkKZlj+ZlXU7WzGoIA43TcAP6OEJ/dDzhuCSAqQ0DD625x
GC+Q4Br+aDj71B2hKFbRb+YcoPgmasTXVilRwRJ0jRHFAiRc36kJlJVqP5VOftLThOGTqnpBphu7
epgemOXSUfPWtZpCCycF4ZB8ZjNSfV1bnpjsPVY6/P8p0bBjhdamlDOtuXcdi2nIWjxYzDq3mTpu
NSx+roneu9cSVTsr/UjUhULOVg+hpyV8XYVDBhe6qe+9sQVrxhoWnR6c/6iGFtBUZyBxrMEzRrcO
cz7lTXFA4DrmXn5mQgKtMncH2oQVVeI5t4jPiYPwftAcwRBnML+re80L8mHWbvDCO7eqevI8evBE
i2Z62nIOhjyhAjMF2AMYx0pfHmpzme8cQy0CVYGKCwae+ENSQ7kFmTyYeA/stOGgR0BfZVGdly77
cqw1gctLFUEdyp9Vav7CRx9ivTMou4ihFSxXdb6d5inIpqeSIeFer7B5spHy1pNKYGeprQeDpoEG
0VPvp36+irNGv11d62ibYLv55AUMkxTfGlHeMof1C6u7ycy4Ze41T5tqBKD0HPLpFSw/9zANt2li
tsdJa9O9Icxp+7xO9g7cn9ww/V5P7B3MdpW+4xOiak3WAK1yonfu1urCq7QSpJ4w/kq667TUdgX9
K8PI8ADH4MGwHx0ES09hq22naOp2HklQvpFtrYbY4BHgfOj1F1NncO85xn0RWa+10W0B8O411xbk
4RJhu7ZGqJo9+GPVilW/MvpzYSgblSu+xEoP4hOpIu75kM/nccjwRXdUwOT5YbAnFf9y7Fyd+eTg
gONDOr7rKXT6vTr/tEp32Y4ufgn5wC4lxPhZbdcX1xHzghC3YKNMNmYI5W5Suh9DRGUOH41+69Qo
kBbqYpCxi4GA1nKht5n6/Al7PTyrkuKXUULgLgrHZj7mwmxKFHWDSSGw3W89Lvpdg93Jts8GCufe
oWptC1ob1cGMEO2DBskUTXhdBzmUDWY5ppAB7KgtkivM/5xXVu17XUrfYNyqJAwy6sqCOlnTLYaB
RIgmww+IV5GPuhNTrQziU59iHNi7QViZDi/T8GHP/VM2oDZuQNWbFYwBj0U/XIO2wyUB1ffHUhac
ne69jkWaAJerm7VuYMCuNdO1eCl4sqcAIO3suLDJKDEB6QMAFa53zFpFnCXOUxYc5XrvjOp+6orx
VJ3HJPm0EseGCG9AHddfEIh9tSu9kjVbOzsaf5vLelNk4gba9ZF7xrQNbVVetFj6eNWz29B/LIX3
Sug7Ws/x91DMz3ocHavI3DOs/wizeDlGHoPl0sMZpCuvYwUXcIw47FzpT7017MvKWrYlFPJMLTaW
ywtZzWayHY35mvSfUxWGDSDQh77Cc6+nyAvWWo82SUShmUS0bgNOpl0NKtIh227mc0+qebqPtjbx
aZt4LZ4xleE6CfmaURjbJV9umbuABFnKuWdMSiuMz8BG7YeXtTSqG2YpOtnxG2Rz+qZewgl7BnO3
xP1P6rZf8YAbQrcCPEY6j7ZtPtNK/Goonu3qwthrY9TwYsT6pvdotUPL3dI/R1ejMtKJRu4WRzgs
g3tKC541Bp7SvNiROu4IiI/cB96eyaozZinIAxaXgl6e/FLXeN04hfVeLX63rCae6+Rwecmn01qA
fjyTnSO495SrN8kIGRT77q2COfWma6uveG0yNLTLIU6WT60UCUmY8Ieh+ANUAvq0mDTPtvSzRnlD
Dk6SkePcMEZ4NXrjsdXHO4MsSFdLbr2Uu1SkEVBqMf00vHXf9PRPTOSbAR4YgavPkYNaoa48QlQz
94TdaEqkBJ6pcMLuPL3S9nERM+6LS0YAhJYEo1eUjMBJbMTseLdouj+XLkipt2w0ndH7MJdckJAu
0lSho0Na9eeI2g2SPOxRlmrYJMgyrzIQhsQSTCdn+jCa7t0dFL9YRYpZ3cWbfEpfFu0D3cI7trNw
bjqr3pQLvXNv+smodTcacYc5VhX6bJMDSahandArm0O4gU6BUYd6Bn3K0Fh4+SHvSKgY8xmO//Cc
LFZ43U6QYW36YV3/rAZY/9kwDjuFaTxrE0YNzk7rVTUYs+zLa6lPK4TPhdix78gTjILYyRlrGtPC
GUELKnoNJBEFXK5U1W6wHrA5ex6mLy8G9ba158nCzSZ33R+K9YwumV4O40vGfM4B3VjOk0WhW/BJ
nYj/v81T5DJqeYxr58aq1cZfq0i7KpeRgxipNqnJyAFJzUw6ta91tCBq7/iF22HcRVEQURrNQ4od
ATbfKFq0iGjxhT8BtRYtH39zbLhV0FAz1xiOtp56LeaoOEyGGy0k9sEmXApVyPw6DJDjbVXbpYqu
+1FkMfy2CXOr3bukV5NAmfLt4BH8oa3eMwTfr76ovgSnxCoIci4rbcNMBYt3bISSl3jy3K2euH6W
5IzOlTcjiQlYhIJ57SQ/zby4s/CLP+K/Y24Kxp3jakDObIxrtVOeu0WjSmyX5XZEXqa9FCFkdqYC
NMb4C2t9/FMZo2TXZIeZ2b3fF/UTnea1Ua/3TsTjWQSGuE9alhLdMxqcY84FHBu9ZRzN06LGaAed
RA8ihIej6j0Yk/ZepbmH1HXeGvaxTu3Ujw3nMQaA3rjmdWZBMcjD8oR2m6gZREHWlN05FuVTaBZN
Nz3ZS/qUjOvDPCf3UbIck76+6bti17Y3Vqa/V5xCiK2z0/ysYyYbk3LXWSuPl0IWCnyxckVUxsR0
HaoNLy4D2ki7NbIIazfjecW4bGOsw35Im68Uc5yNySwBM1UXC7Zn11sOtaViQ4UsqU1wC69CTtdq
7B/mOt7r3C0jNFHu+2pskm22PjXmnB60d4oKxL3Aw8Xf2EnHYtcXPDGtWaKdtJBJrV6QqO2P1XF+
2Ej6xSVWteJr6LwfxjB8luXn1IWoEilwYLT1TBnpvlEav7DLL50/Nl/rryjOHnOreipHY8UO24N0
XTqfHs/zvsuG95IB9gb7P4164ZJtjL76yFN0jK3zWCaUiMwcoGA+mgs5I3r9aFnpue3UV0frHid0
nDFpqVsRYutiKu/D4/jK3Ozei14mc7jVO+UK3fBxUPOftUpVqXWUc64MmOsg7FOj2Ny1I6meVufV
W11rXpWE2I/kPeu730V0Y3QtVCYUYVwe9xrC6aYa4tsQGjtm6tfOaH1ZGiZXGPUBVunY34w6Rga1
DYrESDuug95JTmH/apjdIY7e2jlSjkW/3CshU0FHhYGWPKzJt+vZ/yf0/R+cAgzN1OC3/e8JfY9C
uf8/th9Z1f83Ut9fX/wPqc/+LxOnOup1noFnqC04c385BWCW9l8o8lzDxD8ATwkL5t5/nAKs//JM
U3WB0HR6XseA7wdT4S8TAdMVTgG24Wk0nXzr/8UpwHD+ac2Fg4elqyomAXgWqJYmnAT+sGLxGJz1
jLWUcwp1hm46rIOSiG9/0O3On7vsSBQE0Uld9+ZaodAThie0xW9rodzlS+gwUQe+E6Vxk2SanY77
x0ZDrYGm2uSljwDZhm3uJCsAI1z+1qUeQSztYpTrFhpgLhxGgaxSdz97kOnheDCWKAgjHN6gOuwj
lYaxHUD+53LfNO6dZmQV3BcaegPjldAeQpxtvHeV99tjZArH7WYy559uDXSNEpHS/XI2y+XkArh5
WXllZSQvFrFzDW0L+109e6j65BMDJNh1h7JGXtaoHSnmYooPQS6oB8wMeqvy25QQFn22rpBQI3VI
tm7BYGtUyq84z/eqOZ8B4cqaAV833A1z7mz0vDuOs9uSnAV6xsFJnuCXaJLKNAmfluxFcbC4ocXC
H5hWL5u6e3pqhIrUg30v0n9ixhQsOP0gXdQfGjJtXNvC+ZQOxECczIQEbLBVfpCj9lQ35Ue/Hcce
LcKC4CRtW183IGxn1Rooc/usqVjp4a/Wr8wtrAE4FedlAobsa8XBjESbX9R0vMb9e8CWqLi2Ck43
4yqgtylpYsc7mFKVX+th6ddISzL1aKf1Q1/O8PsRn2tDdrUyfyA8I8ROWE8+GpH5oyyYI6wYiFf5
XRZZt1Y0PJpDtLP5DWK3yNyFVd1uJ13d6gZYcjRGML8V5SYUdYHEmj9bckIVykGbJs+Tnbc+0MrV
9k+VUdtU59Op5yIsdTU/LHN5SIHYA+/TzZIzMiHVr4fwCYuvO6z+8PFKAFCE3lKlWuGSeX/UTESP
Ssb8TmPsFefx82BM2BW0QgQFxZGpzRPi3Y5qz4Ck2cp2I16qG6vD9YGbCU+IScaSaq9FPiM0NyCm
RG52ZVekARL1CdZ838VlfrC6+Aaord4YTmj78Vi+FW79lsUZJnDqi+lkr3VGBEA2go3pjvaCmf3P
hdqAV17rRbZzM0rKjYlOWLMdGD8zKEn1WE32w1q4xypmKL3UiB4jleQRYsqMKLyzwRv08sZRIubL
ifUABX0ml/FgrcxwLaMlJK8nPLPKzv2MBT7jfswb/150OH1sq1IgRW7kbbosK3mhSY3xXMipmkYA
UP97yIx5AyVY26x5w4izKZ7rmlukk3HYRxFwo/mOa9W46eOx25SOmAXkeOGMxn3ej+YBWy80rKrx
qxlbgg6XcesRMRCScrtrBQPMEFywyQlJVhVrl31Ko1FZ2OSCoiEXg2AgyjXJRRSNcTCb7ttfHwo9
RCPFOIN5WVfW2toWA/OM78/++LkiGzdmzeyj1mEpzFOPiBskWW5lLZeJ0N502Rp6BRd2Jj9l04BV
AvX3nm928Xhyh+Sno9ozzQd1wEMX4bKy5PGhoGSK0sY7xGlFGqBXwfwDRO1P0Qp/X67BLLhblkzb
XXbJ/Wmr3yQzlN3L8Yn4kjxsoS/ZrhbTf0WIp3SXehZV6X2xOvq+ldokuU8VH8hD5KKMQusYqfvL
nstRiIBQNCF1LWnctJP85vcvIX/nE7ljTNKHCCBwh0dDvbHG6rEbrHCXkRH8NBXKeUEgg0b/oxZz
Lb2juXGN96l6DleGn16TuPumcpo7rUMJAopmnglswq+vT89g4E/TsrTXWIvrB1srccSGNzH0GF0j
+02OaUftSgdGjtYPYscfEpT+OlnOxJTUO+QRhAQ0QLUFLNp5GfHtVaqgHCt7Q6KIstXX3D21jo7Z
cVQ9o/PGfMNQr7DaHoIejRR19DTo4/48rG+zhocF0uwQMsdbazBDtZT31XABY5R23c8zgvoq646Z
rqKpXLuPptMcZPlGdyiW6pNiGJaXVkPgZTe6z4kXMp51skOfKHYAeaeApxy9N8vwu4yH7sFWw+qO
DCaI7WMgDEGeVjIHTmtV3g0hvgaARtWrPWdBscQPRRqHO6Wz26CObQEJqG9jj4l7FjXuKfPocDtt
2Ma/hhrUX4/vW56u3VSIytzSdCetXNIt6vtmG0Y9PgtACbi9kG9Hvt/RnJt4b+vhWdKdpHQ2brum
PMhtd/RTQZucJxcTEMnEkguG3rfj6Ew7RhPFaZYsQNgCGBC55sDMb7RCXpGON9JxRu2YpxDRvGL9
FhWvAwYO1uwxhxVyLLkIhVgnpdr61065vQjVVY38Kp4rnWnADDFNLki9cFH/8YS2J7tbKHyABdiK
Uh6lcFhqhqVa+Fs9/N/FxM5avwCMK4H6Ny+V/G/4QRhvMm/Rs4OGSd1G5P1gwyOYODW2x4kOEFL0
CdMRW+sA4ZbkeNGaW5TeIT8L7fm3XhYJnW2PbiB5ufjUgzaM5VFr4EOvYpEIfuZlU4txqgkj2BOF
a49MqwVf83tVkpPktjLBFE6z+qcZrR3sMTRGKZRTnkjBCQ6ZTmFm5CwH/HH8PobrSLHIxWNotHx5
X9dCKBVjIYK3amqMDfZQ8i7jpr7lCteHUXDkLnf5H4RY+UG+ZL+JZa6CCx9WMkHlgyDXLou1GRa/
x87k+75LFqhcSKaslJHXUlsetna0K+zmWT4LprYyw5SrmlRjRUr3htzdCuDH1iRkfUq+cqiG5jaL
Stit8rKKSyZ5rr1jZMFQYsQgN+VCXu8o7bQ9cdgHKfW/LBQVEthlU67Jfav93lRpf3T7qUVNLa6p
fNzkWla0NlpQ1/XlU3ZZXJ7By4Po5OZR5cXajwo5aMSsubdZCXWPoKgKET4Lyd2zJGFabk+JQKWT
5reUkX/fu+93VIrc5SrJBjRtGdD63zfOiRQoBv92D43BYwQPsVXeoG/m7veb+71upfVPJ8V/QN6Y
yy2Sd+wf+xwq45C9S5Q24hWWb6skuJITxL2T2/IT6LhMfGP1RRMcye+Xt+24AnK7k+o4gM3iyLAP
V5O84TUUVHb5Kkkqu1y77NMibY8xvYnLLYz0LjQYR5e+BXkRrvuE2FzoN+Vn3weIfVWEAGm0KAR5
Ku2hqsRQp/9e+8c+pW2irSKI76brQvlNmDnsnDxBoB7Dr/PA+b/F/1KGKpoQEqwoj3ntD3kLNdFk
XO5oYYa0aXK7Tkr70KXK9ysoX8mqi2M1iCKNltLK3GDIxujQ4qj41y1cb7ypSb9fScNGbTStaYg4
Ho663ZnMwTqoyPI1/YPHXhvafZkWxDoInlz5rb0W7HX5yoZS+Ns2IQ/vgCWVpKrj58yAUd7pP7Y7
11ZwehEVGKme/b7DQvcqeczfHgPF2Cv7DD+bf7CF5eaF0ixvvdwXUu0Oy8Y7XJrLPFxrLpKgFX+v
8vvvpRdRRso6cycFy1KfbC8ZREZXnsIsmYzfn1H3owQtTnfGiLY4yFX5kVQ8XzYjTPYWCH3K51jj
8vFJVm2xj8QpjRoPsly7LP5tX6kotKKXY6JCOC3820/MzFWCYo2/5M/k8nvUz0hmNpL9H1/7t+/+
Y18W4xuwdgaPo/hb5acYCn84kzUhI2VXNfe+3VGWRcX0S5tEd1RqQhUd8TbJxdjRO132TUjTqUWr
yk5tdQKTp/xcKENBXVLcC/mNaEE4A5eWn5Ff/refkR/88R0UX4GVGuDQnHzcGq9arLuBPOr7576P
HesZnorL1dCIudnLz+UCly/+N/kpjN+NWvCgKJghUF0W+nywaWgDKFqnY4feOxiButvD+LcINold
hgVluYfbhZBILLCd59u1kdLq9JWWndZH7PmRN6Y4izRiLYIeyy0Mize4mhZgMTpvakLhzq2nq0ZI
vMNaLzaE9obl1aJQv6GR+VNXLTdd2fJK2TJhTtiDxWmyTaTljFzIZltu11gTcfJLfw9zDNNunD8K
syZSSjQdqlhIUbLcJLEBsD8tnwlOwApKaIxN0fKMalRy2UJID5yB3CVPSC6iVIMXV+T73rPm+tCJ
jguuaYv5DV2j69UxUWQqUgLBflboGJjqiT5QTfPMpzKzICRJaPtiMUpZRMcq17q+iE+YYECc6U5W
rr5b02oGQ2PREIuFXNOQTZhJNxx60fTO4lC51hJ0jJnHesDDiz9EiJaySecR1ESLLbcnE/LMQn3Y
7C21OiRiOOWIRgFSrEkrGb714ypUkmKwKOXc32toh6CS4nRnrFqQivN0hVZKrlGV93YpkoeUtEk9
0K9DwYyXJy4X9hAP2zK0cOQQzj5FKXRqqhhQVMzlMX8UdjTugNozFQKuKVZ2MQjgntJ8hFhHvHqL
Et01VjXv5IPjCQsFS/qzyNWwF25AZnjVeNF6lKxlFTxr8eXqIOncurrsyyE9GGKuK/X5co17RL9w
2YlSRcGwCtFYJk7isijc1NljrofG7T/7LTGm6CPKcX0HMQG6SIsVlHIvf20Utjhy7bKIxEPaa93r
UERuIH8ol32XXLXnggtvwswz2tE69CaTMSKNouEQQ7y3xBhcLhr5qFnxFgO3+aBmCjdYfqBUBpOD
vvkIxa2RT5vrFZBG5LaFGIrHDQ8cbq7xgRjqXEqZk3z45CIBI4RgUUZfgH1NoANz8tO6t1lJqj02
wiPKE25R2DpD+r1sF1EzHTJIHKFQXaVCf1W5I1ICDPsoBcq9CZqtwLXKn/iDQOb3lvEUhSzk5v+y
D2q04qE/Q76JVUt1S9redDOEFKQw1GRcA1A0JhsPRtxuJZWbPHblcSQJ8ZSoobOLddv2Xa8q9w5W
dUG9Fs1ugewZtKq73mnFAzU9B8eCepvXzWPdre45naun1QzDQ5dYETZg9jt0n/hqQirVYltzRwp7
dZVHhzp0rxlup9fDohpn2OkbLXV4IQiHnjQCIhPN9HPXuIP5pb64iZkdsxGyHuyQhxRmAigMFcaR
0NIpA6ic0zE8tNhwZOGSHBqsG8/1NF5BpgwPUyNGC5O1SyJ13kLsvh4cph9LlzYHPJMi7AoM3ETn
DhlNl9+U6LACxevKvQmPd2M39nDsh+EA3a/wo8aybiJ0LpApFKDg5XUyPMOfnIlytzMZG01BIUIa
hXbs9ekWZKsRWt7mLNcwUvwNY3KEjtXVV0YsB7mF4WfKHG8jcE5/rbXFb4Z29EsplovwG1RCVOZW
biY3mLcBfDIb3yFHISXO26iGWR3IQYsOBJvdUPO5pTmbnmB4uLtFx+sNSzjonaU67aN8+p/svdeO
49CypvlEPKA3t/TyXsrUjZCuKJEUvdXT90d1H/TuAWYGcz8oQFBlVcrQrBURv3tucCUiZLqaxiBR
7WILBN2ZYGBiR9qlbGak7BQtjDBVjmElPnJXME2it6rMJ3IJ9iSzGTWGdGEWO60QjimC0cDEyEJq
GKQ+lfZHe+QLxZJ7j1Fr0CIyt9WWB+LZyE4eLE+9db9gqFk+oqx59YVb3pTjO6TrVjziUNXG04A9
pFfGWWMPranNi/vLhIzZXnN1qHAKJbh7Qs7GWPzWa4a4WfdLKDxwP5ZIHqSZFxpbR9HbVVarjQ2e
jQcGPo3LVxrvS12qAqW8N/6tVsDetUHc1SqbZZ+l7kuEBvoc69I32SngIWCj2UCUTC0N4DaPnKEc
cXES8KEV5NY1sEKyc7wM8ZvLXyRo4pOkU/r7yvjsZ8VLxqVmwBSgf/x2adigqlYoYZcvIf4TJSip
LXWeg/TNsOvJGNZ45itFEWJGTbxxoUFkSkfpvh4E7FV1fOAYRmOd2rSAGSjG/siuot7Ex85OaDBt
k622Ba6mE43YzRvYh/LwDB5K02CHKgU3DdKukhN7eYNvBzfBIpxE7vEwNTc38bmwBD1ZlmYTimnx
nCVJ+V0MgCW5pDTuG5L6/9G7/xf0DvtT6f/RjmP2ixvHfxp8/6/f+F+wHdkM/yWqCn8kVcF4Y0oD
+G/YTjL+S1YUCVdiSzcNMtb+G7SzcOIQLdEwLcNSLXkKPfhv0E76LwutpY7xt6ZZMN+U/y+gHdFK
U27XfxjRY0EqkkJABrg5wY2MGv9P0C6BndZqYAlracTGmnmB098f0YwAGFTreCLRDkBGb+bvh+LR
dLC67vu3GUwqPdiM3k/fD3ENNamOa9N5F2nvh3cZ9y7Q3n/NhxhyapYS6Dqpgt9GSO+H/12w/cfP
8CMNYIwssreSMZlKtXe99n4m11N1r04eYDcDhtfb/+Y/rHBuJYG/fWcYkFsur3Ki/QjV0yujKl1Q
8IUkd2xRKgyQqMs1Ls6wau/kcE3OKE5tTM2AOmk5yP/s/cZ8ru4Er2QDZkOS9Yx9pWlRTmG8axc4
ftZj8m1leu3iutXN75MgcewZ3gudJPmlXG8FbZIHTypiVUDaa0dlsR8jpfMFg8+EnPbUjhbm3ggK
SjGfkVhBcG2tYR0ylaYky9BXvJ/W78HG24pIgQ6SPASIqdPnfFep72ePR27MbnASU6KF3w/Si/mr
2D82Q1dT8lZjGE12kUkFQWeI5mVExscgdx520J0v6YyivuJHsriDXYhNbczkoneKW1/MIiIcOT6Q
HiL18HwStJI0z/m7HXkXmfSEqiMwyP2fBeX/pfD7338dp1GSm/UxMYJS+x8V5bsxeReD7+7k/Yy0
MD2kTLTfpe77k78fjLf55fQw2XexbKo6Kt20/Z/GUk0cI+hKAlkI0wOyaQhAiYMro03GVrlTllD6
oW2VRGEcJmH7b4V6arBHy8kbPxN92Mqd4ONm0tiww4O7AyOsIPjmi4W5FA6ljNS23fPMagMKiee5
gx6IYzU0NHHTdL0NO/aGrsZYJNKK+jT7SP7huGhXl3yF3WNMsJuCw/wMDwaM6pz6tVGGg1r85hoY
XVgxdqmSFh6XXdxdqZmDf2KLskA8W4tsQbbs0MTglfstntiFcGRRE/uxFxmFdzZO6tiPP40FCcRQ
bUQdHM0VKveVLA11GcFb4irMPP0PXpZFaQw6DSTI5JH9x84O2UGJff2sI6jDr1qyyxdTI4edtR1c
XD7TPoipZl6oQ6yQLY9mriE1bLBLw6midWF9F79PD55Pt+mOj51+Fizo016zbA7dNM6zCWeFVtMG
CDDkiXeOuQisfPuxyHdF4tR7fl58DrbhfSWz2MaXfU08kqraxWebe0oOFA9aA+jqyrhhYlHrYeJL
p6vOa6RqXTBClAHPudvjX4vXbPUTY5yLKS4pYMmMTJ/Xjwjvq9mDZ3N0G+LTdBtFifhVtPh1AOBh
QjPcg2qy70E+MgekbffKsMi28kkh0MuRCFKBIs9cPHLrHRUo+GRxuM1fs67y8ImYrKdBpbk39/jV
w8sGi2ZcKT5dRGnpQV8iR2wu2bdxys7w0zcxYig46O3Cqj7Ryhsh1HbQTIui8hbkL5uJIlbzdfdD
gLCVnMzgsUohT2xHGKiTwsI1j8pS+CDEgC/DZat+qX/D8aHZ0UKfFzMGy8jbIchhyC+76W9eAwfa
MbLHH5AtUbEfOAPBWmSlCNUzZpLYBiJW3CX5oVuW52ErX81nWH1MVo6WM1HSlmax5qS2//R0rr5w
BLat2uOC0lIfAIUWqzQW2PSauhNdq4X3mInk8Bx1Rq+cCWeAJP6wpacneYwm7u7rnzUnwb62Zd+s
PeK+5vo/6+d+VBb1n/qLSuLr8WvtWHfG2tMPkUdOpAaR+XW6IeYG4+5hyy6Kba0EDKeky81N0SnN
tdGbbPktW91k4W3WbcbMK9gOdKYbdv0lf2EDnKchmqbX0y8Iuvsta38yZXB/uxV2392qGDz9oi6R
opZPv1tZru7JECI82O4GDeUH7uWxl0IccHTDLheNWx3LVfNaPCzWDFS5ofkPSvJ4hvkM6V1pPmrl
k7XjNtog8IP+qz7hsuw1/Ktxdl2K8Uz+osbHOphbii2Xl8PBfXx51ack2koY/zZRoDsQLpIw30t3
l2Nef72OsAO+8z+LJdQWzHDU/X7g/cOycuKP8aQRd4wxo00X4amz3kewNiIZPj0+p/BlP8cJxe6v
HWT0WbGNmxBCSnXDI8Ajf+F2W4virDje5pMSsQnTrfCDoIXz2wvoF+bce9mR/oc3lB8wMu1h2Z5v
rxmpHeKI5te1BN/ke8CxqcgotIVhobUOyFfGRse6I83TY8xFWbmR4EVfzC/gYOJQgyKI7oR45+Tm
6Ttu791zFX9TNVs/0R4pqbYxVBYQ5c+UsXnV7Ds42vCRd6e4XCVSYB2E0h0YoOQgBA5Gw6OwNIRr
TXSOhFywXlY/0qH5uK3gIxrjFt4EcDykPDF45mcNWXpRQeAnJAOVRNBI5xHFH93GsDFEuNt8fZdo
VxaPx9PD+hIj52f698Qliu4Lp5rd8FEg2Jt6Zts4vA637irXfxMmzd1bjq5sYG1udwWCZIuBW2Hr
zy2vocKMwEwgaX0WCwPeEvQVFAgR0Rt2bXFmcEW73ruL2sGgnkPSy/+lM/6gf/JvA/ZePuu/GFCb
ze8/0ehI9lHw1F2UfiTqSl5DrcXO4rXqZw5etvPn1IpwzYolqmzsRsIh+un0ZQxt5DlDtUgzlHFo
EfOLWOJ40n2bVwth6hZXXR/w8aB719jMPGcSTvmG/drwYSW6bRcOTmSfymxGMx2zjLlqvTOSAeHU
AqHiXJnHe30xhupa2bw2t5M554pmSLIQPowGryUubgkCrFN88BEIEiP8iDRGfDcyZV3UqZvGnnQL
sZfN5INsuaoG7Ozc9qnXH5FKuYqPC006k4hmhHn2OD+adTIse3U1kii7yLzEPzfIzVJX+5XuP+rd
v8khMDgwPEFxKlp0sLZHj6EPcPxjoe8t8gTqBYOt8ruJcLDPmBtRRIaDRihhGMcBYgsTiy3iGOLj
ayJbr6QuJDjLTFf6zeH/y+iU012WeDSZiYBC2S72LESn6aWw7dncK9ukurWtWfGHoqA6CVu1DCTd
Sdl6dYezhGQh/nskOxp7nkLOzcagQR0iL+BA9CVOPm6io9N2k9IrUT8qCys5G30ISXpSEko2fOZL
sbI+n6ad7fjpWAW3xX0xCGuTSsMxL2Xh8pH28qJ72eNyCMxv9ZK74jLdj7WL3S8U5n+C4VbrCNtv
H2Ov1u0ChJeB4mXXZicE3e7lRVtBmpNOuOkXymcZ7vTIzv6q67BGSG5uCl6D9MyFGmaBnrsMQ+N+
hbXdB4HKtyOCbZGpwoJjRE7ZKNqGYD8OqKbJiZYpVy16hVnGfD85K1t8mZBWtrKXJS6IdxWI31D2
Lm196YisOXWJ2+2ePq5s9WFcUCvxKQJqdm0MEOdiWEzwziojonGnLtIdU6BLdeL482aPdlHs4OxV
azaObvCcfFYfYU7jcbMgK5GEjgZHBsZMc+MsnV5/98FTHrBwVq8T/ABSAwkR5B6Etv3Tbosv+LvI
ndEvoNisXVEGxMVpKLzv21l0EI7GLxcOYUEnsblgsqmdJaQfk4YEfMXVxYv5OkAAEvkkXxLT63PK
iyHubHA43/f3QMsDEtLKhaHgy+IkiY/cZFk5XKRixwoP9HWNd41qlzefXJ4U92Y/h6aV7B+6hz5W
R4HyhLzhN7qvfKUkODIA+/LqcpP/sk9DmkAPpJwxuboH+S+kv6Ah+xWpCMy3E11VuWlO4vfTfVkf
pv8QIen4EqXn4NT1CqcDciafPdXttttX+0peSdDb9wqus8wCP0kkbO9c9eV2lJHP++Uh+eHLl4rX
b3iDUeeOcazHvIS54jSDV+uewO8ba3h9wmPeEnm8YTLFf8XpnEiMbK82s9RwMmJURax+7fg61s5t
TVz2hU/Ujvgwo02PNl0edJkbNz5tk/VPozwXcINiaL1LeohNB6P4HnDK/S1xyug/0I8nitvOxpdP
NSFt+hnHHJtdddm/kLRlb3TljiWUXSkv3Ieq2pxrbWzOEWLgJd/OYGWZ8/cDbDVrLkCkMM3qelOw
c+nuVjt/tXi6vJ+9f/Z+iFT+1SLtEOQG7WDa5Pjvt6T4krztVrXc24OSlFT7tMvz+4QLvJ/1E6z4
fvZ8A4Dx9C+pioMCVhCLwRIfovf+5wEbLlg3/3e/rcJZcjW9p47UQiM2HUJNPsoq6kCNqBS1Cfp7
E7za6Q3fBK+HwqG2HnXwlMZ51qVNqOLRTL4pPtRZybb/fqoUwC/jlEskb3WW28aFeURC2d9DXhCx
J65o0WqWR+w1nKbCcj3AojLvXLy62hp9K3FONmUzXUr/hzH8ogoVddYZc5Nh4DexnuaSjidubGGN
ddYDRO9TY6dwZGOZyz7KOoI9gDJWHaK9AV2ub+kBL6rq63aFksWRD/oBk0PJz/EvQbbAXBrvIMN7
/mWXcUvcJ7Uo6gDeg/rzYqKQXN6daNV+yp80SK8F334d42NmC04T6jZGSXe39dXPdlVe6TojpOkq
Mi4XDdDTRAgHs8fuLkSc65/RXNxKV/3QfAujG/3hPMyBVj/zAN6TnLic+7G0U81DCSH/db/xlia1
SPfaN3LN3UCj9UJBv9fWKd3bd+ZnMwoPRq3FssHBnirJqbGCcZqPJBz/MGy8xtR9n8ZOdXUOHVr1
dfxLUUyn1xMc9Vn/5deSwXrtxGQoESGLXNct/ygu7/wafFqJBBDLls/VgQgfolTQ9eSsrkvlW2b/
29UBZwSflnL19BD3YNLpc7oLwha3Iy6YobaDZbjqe1tZk51axx5jVAVCJ9qlX+I9CBaAIaBumjgc
Frwbspayca0c10KfX+KlXvvShafjFzcHZ9JGJnmpcHACjEe796MlV2URO9l3DFOLYKELY1YRDtpF
8H4GZ2AdeyxvR8N5OMlMn71EO1nd/IoAYP8xV0J0bFMuT4CJB6cAmjG+Xs4LfCBsFhY+Kt/QU4VD
c/fQnichP9gLeyCKZKVObFz29z39s7JgjiItJBaWQ7xBy95JjvZy897DMk39rFFX7UUcBSdFHm9S
hOmlwnebXS2DaIXjmp+ykZ+IQpZcdR4tgCR32Q3lLDV8ucfIFFoslxFJLfxI7x2saSqbxdZaEbSA
Hj1sTzFRZ65xKecSXp9Busmv90OCJhpZ2C9cwN0NMmDsRKfmxpXpcF4sr/seari+9v0y9rSW+sOT
f1WabzoqAbtNhCQA0/aTkvogz6pwuHA2ysDyiw3qRvNTRrJ/KiTvuaJ7aaciMCSHtPAtGoGENTj3
MeWR9hTnu+Lp1ZHLaS9yF+fyUnNuIUxLTSM/LCRFnCdN7Q/MztV9y/iJjRMVDN2DtGsRKR3yuxd/
GSvagaf5DzMRRVhp1QwTO+uH4o/2VA+K2TQsk2CmE5HtARP25XtiwIwATuJZ/Gc+g25JHylGTn99
LW/dF7IEuPkI+7OaDxHopQMpmGZorP32S/t+hsbTeTH0KMmM8g3Zu0WHLD1qF188D7Ni82DMNFDE
hMj871hbRE5Gwhz3OHOwS/aJmi56BW3iYnvxKr3hW4JBscDLbpq31E59na6iq/nHFAFzmAMXBqxy
bkMGQJzwdsdUQPig+da+uUjuHy8QFsEpr8rL1b7rcfdM18hqUwYSH+0fS9z9syhdHZctoPl20W3r
tSBTU7ndBQd9Ms2FNZ+L4cRM3/U6SQV+vO2vFsRt0dbx3qcE0y5JwWTSzkpP/CPFqb6OBJRx0Ho0
4TZIhhlB+XfMfzXzrxTDf5tY6zlqdvUZCIx9IiwGVhbNtOHW3zcC3bjUVwpiiTNRcEG8QSQQI964
PK/WftSQB3t96+Ihlaa7NDmSzZNdMNO4J05XBVG/qodpzMISqscoS9l7GQ5Fy5vgywdRc0Cq9/jL
TI0DQwfmBFPm2fJ16bbwbcLbYXQbTicEvh1jLUynPM5u9ZvsuEki5WBobJyrlxIqpo/RP9wDi1wM
3cYD6yR7dC9M0sAl7fH03KHFLldFf2bqxU5007Z3i1LBY8upvg3PWDNBeyzIPmOWJtrjqtjo23Gb
W7YOE4JVaTnBPLmtzxVfwY3Qnl5uR8A15xGmyXiaVgqEfQfOPLeccMGvxNw9EJyywprcjN/sGvUY
TKHrhOOOLSvvIj8lq35rXHG4s5w0csW/QQ1bbrlkIXy3mpsovngPx/scob/JJPThD6SlUUZY2xtV
jAE3nXpxlgt/7+PNiVE9cdexCJifrig6eEc9CXtZ0GffgmJTF74mYWnssPhY2HFRhOThE0ULmDTN
Jyll5TiHZ8AIy/xjqzV75zEGQvpBbCY7FKsoF9ajXxkSrabdHPu9/Ndwmg/cbiDWz95jJM7sLoZW
Lfs3wLPe4w1V1ZUMG6oxuG4i2yz293UOzcG+6zauZIgWsi/A9gIk4AO/nOfHeO1X3Gks2CKzrpZX
tR/SKo1PorZIFSedVTMsbkbsOrmc8hkdKscK9xGqhd7wMGS4ZIJziwNV2HfTQq/Q3/LZOd7qoe5D
7gsdMLxhOqlctcEjvy19grLPQIITiOiDbz43LVfj78OjPUaY7kuRlzw9XUKK6eF0OGrse16F6hGr
lVlxmL4zKwtRhpy71YuYMnvKNQy1b8LJGX5ywm/d6l6EkbFN8BQly7Cmq2TbTqbCSLg5D4yqeieV
vYfuTBeKyjgFD54dcaT1ZPnbr9g2qhKhs6sQo5f51prl18ZQ+9yxalFDyQs0ptx3/R8KRsv0647u
ci2e2BQZCrZ0Sb/5rkaZH8T+Q9tyUpSLeop20Un9JZHTWHeLrmG0Odiw83ExCK2NNM1+Xekn3kaL
enC6fEawNfeoygYLChswF4EiKJ5ybswp5I/f7v+ovUryJQCHnIapzx7DumojfY+dx2Dy9T1wKCjn
ds1Ry23zjFklHmGRe9vVLCTTODqhW8xJ1XL9fl+fcIL7Svaip19xANMJoxPt6j3Qb/uZdNF8lNHV
ZOYj+XcHWCebCcNPkYfoxULzi+WXPMLniU0STwOsojLyWKd7t/6jFkf41EwSApCBlfDFlp7Ma0ed
m6viQ0KZ+U836LZJjTk1TW/jY2OKARObhHPo3OYJgzB+pE6DVdB8q2Wm81zT81+Rf3Cv4MfTuhVA
e+v2J/h35yd3AAVez8bnP9Hda85zgXeCjmjMpyaD2iri8ENOmsMcE5mBPB+W8j9WXSgsQOvCJlpw
lTWH7Ff1MLzLKhc1MXkuy3HXGN7tD1sMVnC9cCb5UDx/AX70f9gdzONtuY9CrtYfPiTGPXWzZFha
FFi02eX8NlMp3QItWcm07VfzjF2hh4ItSP2sxejAxq1uMuJw2n9syxYO9kf5ROmlIZ71gBOW0kZ7
IVNx+FfRUVyK8z1rVKWEsuSTWElo6KBNZcZNWkTm8l7Q9/iTO1O+pLXrvq1vbk6k5t2Fi0X+JQ6R
42fXq/58m2cb7t76NFzQJnBDuRy+32t6xJL8UJ9YFGPmJ8xvjg/KBE+eqZ+vb+uCVHA8JZgkXtmX
NHWTtuv7+MNGQ/l/WyrXW+ne9YX5Q3UiYBWSBVU8Qz5B+XDUdphpmIcE10YNWw9XX8pHWLbppQux
M6PvmaebZDXsxA+tsvNZ+rKfy2yhGlgJgZ3g7GdjutsQ7EixPys8awXni6ImHDx1k2dU4JoXnwlH
9Lh3lmSGhZafba3FEA77/kMKzCXujAXN0nok1olzvWEkDlBx9zkbFX6iFFIe1cXdtKVvjfLkwBpZ
T+uGnX4jMsOGnPI9woplmjmbJKrQjbHyUU0WXlWScwgjxXkstcAKGBP0x8lAZXBJ2mKor5iuCdWc
CW/r5MMCg3jBS6xgUpWlvnloW3sKBLD1zOENEgW/SDe1XIxuHDNs8fdRTgULa8IsimnDvKVElsNU
8igQC6//kebVvLn2x672td6VPwZHdznpVMyt7Gs0hxu6PgrTfa440lXz9Fl+ouNbAAjMaCyME7mI
1gpnv/sMChFzvhf3CGYAnyKTVhb9CH81j2tH+IJ39DH8m8wJcNRZlR9C47c/zfkmEw0ZpjtCjFti
aJFZns2F+M3gChcO9SLMK9wp9gPJFZ7WoF118l+sE+A/TdN8nYZMDBtlrr+gCdr4bDCIZz6UPzzy
EAlthwlSA+NlmEI78rKBnDjlYl9xTRWXzH3Gw/haKp4RmIfyY/IAA4KiGDdG78kwhjHJXk2uHd/o
Mes/Hv1Bg848OnhM3pnNL5mk/4S1wMyr2XPaypvtwGwBv8CfwpRc4kCJ3yCnhgnnb+MY/5QzoMeN
dG4C2oDYpPCxVV4rKXVrLguHINnSPNU4dtX+iyufNjh1CC6DxGtgTZG4QqCGPRHQmG5m7gi0Gpg/
hS050UfKfEzFEc1TsQyrbMSaCHCHvUSiEF6fVLU32k5avHGTrht9GkrlW/Onr0L+M30B8TdG6iUr
Vu2Ubod+73f0VW5qsMVtuY4WRmQXnuxD5eTmoVRmI4lWmlf4+Vd71r7xre6IWXajL5FRMvZJELj+
5aP9/Nd8msO0UYH14Yo3rxf3FRhr9E85xoF1rOe909Hwj1f13/Dg7GHMOmGjd6e9hxqxzHe7myX7
m7B90faXE8b5uqEx3CIg5hXvyP5QliwG2QaQxOKSxTpuAzwHTRzgXo6mLlXGPZCfsALCoHXS99mP
ac86Sd/wkDMzlKwA0FKJgpvh4n6ES/Or/oBZV74A3RxgogrOVZBFgTzVEWCipoOhAvEW5V6lKNem
d7U+CDQCNX1Gfo5BIsokZjODa35RHN/WRDFXBKPPCBXwdPBCGj+XCGLhJ/t8MlsTcGZCgrDTtOCR
nrWwOkiWP5oUMHb8c8cvlS3LTcLnF/m5EdmdopuABqcbAA7sq2IF9DOkcSk9LNOMdexXNF+r6Cqz
jlHde3INwsXZowJOdqjvXtL0CV6m/dzB2mL+Kdv3p8925rWr+ybWVnU3M7yKDdFwsEyOApbsNV+X
yjj+oFp+FssM31kMYKnRrC/jBFcvOye/pL1zqT+XiWN55ieTAMMeWYyujJmeu2EZEWZLUYq1PBJI
ywqQQh9iAEXrs+q5MnjxS0kEBUOonG/gCX9ExX6yycmaO21IXWhRbFyxLmH7Zod76i6LK1FMa/Xv
uUOHPcyMnxxVuEc+/SjjobPECk0PtA/F5ZrI2GG5k7ChBNUZ/UfmNRVSVp+LdlqrOfmUvUeX5EHQ
ZPAywzGIWP5hA1Wc+Hc85SbeiBT+HFISLsUzEdAbgeVIBpl6UduUPaw6D2WIoZCtjlMXHDenE+z7
6eHXhwT/T8lLiAfJwvs1LZxyW5zyPDQEmPFMtj3iiRusITv04NuxP+MaROYAbKFbRLHBR/Hb74Q5
T4CWmpKWG0GnlahX4yqbabYQMjriWqCyK9zuxFx2fLgFBdPB2JJDpW3kOdujelb8yq8vSu4XQpjX
TneSJdTyzG2XD4bGCWOpDk2l/TpE59dBQj6pXCFMNnxAYAigrNBkTv70MGaNNWdKVQCpMvRZdPdf
lddnmB9e9bXuEVPAkcIF9OMB2SA+4YOleo+vIXVuhGo7RIePatCNWwBzAKO+9XXDZWRJuYF1l6cu
AU9fZyYXHjDWRwtMeZK2GGhsymO6Z1MnmUVfCC72a78ARlOefWXDUV2kD4e1+CCqm3jeb3RsbnAc
+LtdxAusypTCe1Z+ZkE8l92Xx1RH+WLY3VyZ/xM7Jjit5MiL6pp5eGDOmtPjwNdRCR/wQDmU2Z1U
BZeRG9/7voo2wyoLUBOAp8QTQve4O1w01HbpsTpyaw5HLjIWPLn0tYPyYbJwbybrppnVOIq87PJP
DLCVs84wpgl6TPQzPx3AZB2jcYG7i79MWVSQ/JkJgZWxRXPsKXcwtccniv4Kx+HEH28efoVl7xqJ
nyfz2JwZxUqK3DsJyUVAIkurBq8BLMOHRfa8+bhlgiLc3vjDIAcmNkWZZyWXFCVBYyw6YS2t2Fgq
cixqh6NnvPG4WHPJcEoM8Ghb+az+Hofn95A52R+A8I6X54qZTgLhMLaB9TyN0qVeVH+VyCXClm4b
y/iEw5+5N8Xp2yndG1litFXaQIDEC3VM/Y6cHb5jTf9BGXaRF/BIV/oGmpAjLsw92OFQecavFnvu
jTlE5RgAhSoB3Qt90X2RFU1GDI3oP3COWbOuBhvLhSEO+v4ctWtJ8RSKtMTLdtFHV9o5k11jZQQi
2IhIbasCdAav1lVal3KD4CmzoZu1x+/Hhabi9gwqTJxBdABPvJbIUOYdtvxtLvDJvO+KU/q0Hz5x
oVgz+UocVPnSyv1XH5LULXncBqWLjZJ8VLfRn7QfwZt/TDwDHWgRp/RPYHqbM5Zw5Qvv1/l8d2ZW
q/oihsoJSFFw84Pwqe+HzwjTnpmsBRBYf2pKlF+8Os4M7rSTEM0axwrAFk8GEgRwvQN2+IOtXqID
i4IuTkQ0tBdYQtKkrM1VH4IzFKjGYqJfnNJ/bKWg/0m2DeCbsG1Fmyu+OCmfKiDP40D2Q3Eyv0fi
jxj+LNoj4MmrnI5nFZioyo68RrOrduI3xr4bi+9aOTUA55uPMpxfV6jF0QS11gwamIseAJmJubh5
sN/kD6jFh/uVyy46iAybHXMD5FNgZLb8+qKtTpgwhEOQUIP9GeQ0nUqGQs6dN+IzPg4qC94hPr0O
cAMyqlpW8NzO2hmehyN357fF71jLfykH1FqmQeRELJxwF8BGD8+bC6wMcAtvykv/xoPu33f1YqqQ
BzZeiAA2FJITA8tFs35u9LXgckrjK4rzdvHwqz2+mjNtm7jldgjUbwXAsLehhSzkUNuaGB1/PC7c
uvf5w812uG+7oIvjsMBLC94LY3nKzp0rzbLgQdSKL0DpMEJ4eIxZGMzvFRaPYvoS7aW5dmudbwt8
+zuNbCNONSjly70vBA2lJZi6jatkdlLDdK9H3lL7V94X3F96qObM6mac519mMbi3CHXQajb0Dohu
XL4Qb5g6ACIa89dOkWc6/qwYmBytubh4snyy9ZRLrksUfSeyFY0v/ZuftdhR/U0OAbhzfWIPm1LZ
X6qV7EpUbA8qIreUt33jxSA1uGbAsHo6LNl8QzUKFDrbEjMXcmunS0Q8Vjt4nwKQGx31k2n5F9V7
oRw7iqSXJ8nQ0sk6t8WfcskrQZY1sYJpnercH3SYL9wIWFDU4J3q4nZ3ta/2+DzGC65PwGv85wQm
2xAxD81KmCfHdgaLSn+j/HSNe3l5H91+RqVesPTxEdkxaRDvoXkBwsaWL1tJn8x1/waqqmV0zpYT
RSxyzeF6G2fWpvy6492IzyPsQzgh4DaF07V2upzy9KDPeYW1ucGIhQ93rj7qKZ4VJabLuj18lKC7
TKfm0RlGh7DUd0wFGgbwV3a6Y4J9zA5i2Q6a6675LC+iW1FHp37xxYot2JAVOoXLR9mwg7DT6HNY
Q2oJDY1BuEOhKZWrqHTGHVW2sUU5gXobg8e22o3H+qBt+0UVpMnsoToGle25ClhgNq3qCwvrmEYz
fS1CIGFnnqyHfwR0ji6kGBQsDisfjvgYgEKD49K743wQjIHlshJ8VIY7nMG6q3N8tk40pY3JxN+2
ThFtEOWXF7nt/CO9rbK7a1DXMjHmp5ZNfQK9cPz3sBzrIz7SMDScyIgUIFv3ym21jqk5aGtK51aT
JkOl7D1/my861Qf5WGvrejug62ZJFKtZ83TvYljSXD7sW7/IinUshvqP/pNgyMKh4iAuDcPVkhAY
/fFBT9V+qCNwiKcDXIkbgviip5Ns+1+xCfNDHGZrnOno4IwvYctO91Q2Twwg4LAoXFwq/VQfiuOy
6UMr2z/SXa+Et7tfArVSmP6RPTViAeY+2F+vUs4Yyy2ZrZyiHzwhsPK/w5OgzeEOMr1nHvaFV0rO
kARtdcEZk16dralknCbBlg25yqqc6TK4K8MrsKYIcxdbXuWLJnDSK681Ulbxc5aWjkCHufH5lLwi
6L8fhNbXTAH0hYajzTA11EoGlDAtyC9hqmiIJ3uyWd+nDTg6jGHzNwTy4sEd1E3YgnasLwkU1Si8
50tiqDWmH3jOKGGerh4wMyKblW8KwIDEZ9C0OdLPOL8vC2YZr6mEpbthbhk5delhPMo1lO1ihub9
eWg2xswENu1CRYGGumSfBpb2IxacKOzHffRCHUN2mP/Q53LrU5HwgZ/ph3SDMlrYAn6ccTdrc1di
UwGMoLaWp8Nfyl6yKXocthfdsGtyLEc28nP1LEIlh8g+Weq+hLPQz/puOzlOgXaBQeYAE/OhWynp
N4llqglZ7DyajGuykLKEuoxaiCJB5fQyDKFkp+yW/wd7Z7LcOJJl0V9pq3V7GeCAY2iz2nCeRGoO
SRuYhgjM84yv7wNGdkV2VlaV9b4XQRNFSmKQgMPfe/eeu3bCDWslHwc82X44uWLrIarDnzzuvG5l
WStkd8mLee/eIk8iHyBulg0D63wnxIKNUVZs9PzdN/f1cFIDGo5nFubQ2ndP1gdwz3mw387T/l9z
/utd3WBVt1Jd/NQCXJ8XOP7cHanQw/EDA8R+vHaV12+VDPbX742eZW7sxr4lzNzdOzPAtKUxFtWc
CYWgKQe5Ba6FT2Ly9Su7QFHfjzqsxurkCJNa8fqt64OSnNxV3dDavn5Pn4iWI3SXn7jeB6W5ccrS
Jalwdn/OUAJtCLE1z1r76/eq+YFyTvm+3oyzt/n61a8Hrs/7+SNAScA6irCDnWUy3ro+KcUKx4o3
/6LrUxs/pzCJZHzoVFJd/G4/FFTj5ohQpfV2Bi9Wt2DZVH2dbyCpbEc0QDJqAJf21riysnX4FLfj
TeWPd4NXNyvf4VPLU0NdrCy8JEnw7hrpvWGKd6l1DegN01y6jDfCGOqjiNYV52vrXYZsMEio17GL
JS8errmFjZdyk6CnI8JwAC5cA8uI8pkwHCxdCGsqQRY7GpG2soVOSePYlMktOtHEiM4ijF/SLu/3
Xcj+FMcJlz6L66bVhgyu6nbYpRaT7bB/z7VcHk0PWVTt70bHXPOp7KOM90hBsa11R3EM0hrtb9NG
6kdXMX3AMfHlaMziHRjlNvPJuAZWNr7hCqlJp2bD0XYWLkskacJnY5SEjCxD9J0KtUXdlf56bJE1
1j0Xwrim2Qz2bJ/kwUsXyUOOOnU2kniMB1q3KIhkIygzjNoNbwjQh9wn80QRTJW68MxUiMhrMiPE
dF1341vye02YMxM+FP61vpkm5uUFoRLEJttfUareiT8jITQEVZMrONk2yoTBQftS0b4hFXVp2oz2
OkPXV7gXWfCEVjhQV3pgm9UlDRDbIQgcsy9nyKI1flC4TffAhpsatVjVUQZEIzRtmJ8wuOcfD9zk
GAbPYdVl914eI3gK5J2uceFQhhpPdoAnNEsnOnF1kh5q9TGMO5UJoCasgWOOm5y3fF0PSNx1AtHX
Ydq+eFpQ7Iv0hxahfPAqBOv2kPSLKVYHl1lAh+kh1Ok5VE0ILLxJ120zrzVJ9h6WuC30c1SUiBTA
ny3yifASO7bfAkhxROdYH24AJF4C78MJgvJYU5sxRF4b8z/yTXqbMrCGc6qwmSY5FPLAYdPLqba3
jXadd8Owa8YJNXfg0g9mpmhY+XPJkbjWe50+ZLnHEYU4MmYxi5zkR9UH1bFwxss00RNxwpEFOuP8
8HoyOdRkMuRJ2LvabyyBxQ8z9b8iq6K1lnBti3VaVJJDtqGHJkvRnSZnxEVvcJZE7AbMqH7Fd4n4
lA5a2TAgqkxLrGVrsRjI5F2VKa2uKnoB7spGzkPrbBcPGozwmf1HXxliHpsE7daPuLRFhvvQmj5t
vyKGJs5SFhWpuoD4FLK/9TiQVgSZ0EqFCV0WPurcBPV39qMXcXvSY1ZuUxorty3ZkYdpuLVcRt3k
EiD994ct4UjxskR0m0sTnaGWoZ5PCFFYeooLat4l+WZU1tHiDehKuocp/PFVB0QdOGxg7hyJxH+q
ohN0fH+R1uz6siK+6/33sB6IVkX3pSEyYIn18YaS+msyhgjj/itNOkakof8S5IyUczsBvybj7WjU
7TKs4mkrWzPb1M7IaYJS1e8ymv/VZIYUwPG3apqezfh2KBhNNcwQh3hE/NxyBAeVs0gETaycwWfo
CkKLR+3ONtPmkktKmHj4BHn+Ogx81rlyx7WAK4ks+6POqe0PXgAQnETPi2PSchTmcwYmjN3ELAEa
GbhEGmLbNEODq6r7IRXma0y7URrMKm16wX5AYospDj2bCBjQXHBqpznEXfiWtE60xkR3NOAjoIqc
zfkdA9LBx5bgoRIJx/LO1ck2aaPkmBuMiaOSnUOjG9qqK/Nqk4nxIptxDcfTX8WOR9lTGQ9gTTLE
7/QM7SG32TKE06adKuw3dnDJdF+eNdm+VLJ9yuHz5e2Ur5tBo4yHgUehBUQwLShAFUP7SZEFoMU0
26nm7L4o+L2sb1J498LzmVOQmnxAi1g26hgo9heRy5DcPZHvucmdFy2mTemlEQN8HAp6NDY7Mv7W
wkqe3GG2K1jtW+ME3l6z2Q731kdipd/HhhgnNfTd0tLowafrwLLlKvaQlkiZBjDVdP1Cjg2SAT2P
V45JvdT2tLSkDxXBb+9mMPfaDdxnM9fmQCv6FJxmKOXqmYhMjrfPUY7Sb1n7+HuYOPdZZO0TZwMU
MmeSV4OgD/tnrb0f+/q5JmGVlwhUO+CgCiyxNUYA1JGhOE6S59A1gk2QKf0gQ2Y0FexvxjhoPHSX
zojTcCoSYd5s3JbNdMbgo7NEiwRaW9b6KMig8r1N16lL7LEbtZUJ16qa9uRIF2urTu7SNB13GWOe
3qm3NsBwgqwnhA1kBTGuGD2E9gk9RlIqNmlcYxDhlwxUOG200tPqkvkc8nZUd6txblPXbMTNkM/U
1ZoUWwLaFQEn2KpoLhdT5xBmS+9LehpDiEZ9SzSaBqlzmhriWM0S9UQOCwrl0rQrii4C+QL5TfnJ
mqwayu0Ua1/k0+UvlNcuOs/xN3MATCzCkAkaJQzCkx7Jgu/QNTTGivCk6s7QC7EOlMaQcKCwj0y6
HrVF7QcGndnBnLdqg4keZMIMU6DFnvmSY9ctSqsutj4m+IVtqfM40DPOD4ATmMW2zPdDm9g8lv5N
UGGUiUVeE2+mol3IoF0fyCvzEMhXgfymO3SXBcf3GoP1Io/ICsE4+UQaCMQGJ2XI2cPJbsz0QWbR
syj9nT6T4/227unDU4zMFnP4pskhqyN8S1xM0sr+VscEHqTmeSS6iQt5sRMtDcxRi3FsNfkX7zgl
u+N+sxzVv4yt8wlh/WGQDYEIbVcfe39vDMwDJPTUo5I+SnOXor5L6UJVrnNys/RdeR7JeBpT/Dy6
HQLHPkDafho5AjlY2dawuyv6eouzldYrk0ZC2cCvs/dCxzXhvWH+lFrmS5oyyBKI2CLbo/AN6WEZ
WoJ3vtS/jFg951WpE+JLKmQ/nkIP0SfhCcVKdQ0hd7pJFjvShaAG/WnvQ4sotBBRg9TLrQPEhBww
PD8GGXRG3ZdUXw1IsYEmlsjOhSIcppowjDE8KFK5cYUuLi2vf9UovzrnY3X2iEgaByfYWT3dmNUY
pead2Wg7n9DLObFi2pZ2t+4q9D9azWTb1BJIiTUhBOF0MOv+tkzIVMqMYBuEdK/0ABV/HpXYkMIW
s+JcAokqWQfsBeqOy3Tonn1QFaQE0n2ponwVk/a70QqG9EkAPdS8ISgPpq3PeFVZGBk1/Yfqm08w
OjzNv0UGPR7Z3/GGFU9eOjn78uQOjfkwSQvfLUiDFEvaxOZkOz3D5zE3OMCnnasfQCXQmIAKISHA
nvpAMUwhTlC30QrZsiI4mi49KZcw4afbwk8x3I5YSWu1tJ1mRFubBstpstFd9TeDy1WiZ/ZTQ0dY
uiNqyL59NgwjAnOW3iJEGCQ4ihJBfanzUYfNYBBrU60hdYKbtUsCkezyaA6mf0+q4sqXwRKqONo+
w7Q2Ztm82W7Rn1LXPY4u5Yqrim03vGXqRhYhIW0FunzbYQQ0htTR9rdAVw9NMqTLltfK2xShJky9
mA1k/Dj6zkeoQLoYhGZvoETf6+QZn1KTpSwb41cVi+9xwxuq6JMSa7EPVPFalUiMRVq/pDJkrqHl
59ArFSLg4dBz5q5Si4iLpuFdILuBoiTB0mQ8aKm2KsLu4hf09vRt6TvaxiGny21mODpp9L0Kvuw+
hUPtf3gxnR0vHsEx6Vxpm2I8G7Z+TgNhLgSEBmNjEhBzXxY01VqqXhZ/t7wjHY9OcJjX22JW9kZl
u3ftUix9A/0Xhk01dTQxfPaeNQ6RUo3P5pBiVnRCkJLQAdeuKo8lIUN57bxCREzJCIJuptM7yrMY
pVBN841g7NsKa8GjxtCsD+vXdIjqZWD06Cb72IZn8VLGR6uTlNCyO1oG148mkJhMspSvRrRzmm9U
gDjRpwHpXYchUo0KHsuy+9SmKVoKQjDT4K4p8UD3WMoCfSSgU2EO7bsQmeLoRxuPDAZE5PGDF1jh
KmmZ1fJp5MtWxesu0eo1YWz0xEvIT4QOrkLKjr0hrFvdLul31Rvy+A5gbHZDynjIYUhhUKUiYU6n
NRctOAP9njPZva+LEyFcwdjOHTe0gpw8aJwK8rKCfk+O3zbwKsbK8LLu6Ck8EY6IbyMVO8PjAySq
iR7I0L4B6YuXYNLX7ObFsm60E1AZzAAqRQVJu3FELK2sO4tq6KCru15jIBaNzxGAoSsU1A70ZJP6
xJUpTnaIYlH/TenCXAaEeyGnm/2y9TPm7uEoC/RWF5N066PKp10JHxxFrAogmw13XadTeVdsZjwj
ohVaOmfDovfqC/9m8ubNss7Byb4UQU59w3GerkAjM991P5yqJQWpiY666G4jX97wHwcNVVOwkUaP
h70rz7YWvcVGHG9rCJurNmXxyzNUgnZ8LwfU453RIC0ZeX+1+XP30JMauneUnpt80yyPNqNojlEz
+xTJWwTnCUmZgKlt0ihmfRpzl8GlN81HaTYMNlRcJTfD3OerC3Gugo92UIdqbOIjBGeODsdkrFP5
uHyQtDqUFT5slaibcNv2hr0PovucrHUmG81noKGpqGgOlA1Fj8tcfTAhidt4+7Oed7egObPxWwQ7
TcjAW+QUF1aJa2sch2rHVQADdGWg00WPCN+nvwnyGWKs+rmVgcdbIooLpdeurcFAsDrJbN9W6Ota
c8qotk0Cl1GTa17hbFs0LhXCRyL/LExV1Y+RpVe5wXiCF0Vm3FhZiBhRH/Wu8lZwkfpzHQe7rptu
JvCtx8xB9zdMxdFtCbAtKg/toBeuVeTdxRXiazFJgDpsdBQQzYWZ1s9WYjOC01ZW/23yfe0AEOS5
Mw3EXF1tL3hR1oLPM9iZgoCNYWDknqn0aGQtRqkG7fQ4clynYmMofA3js5FYWFG1aVhGBcoqciIW
Pkd9P+XaBhqdt6IK/oY0o9Aq6O/lQyAByMyrvs0HisF0WYdnGYZ4g43wLkfYUUgUhsVY7sjmXZW6
8B60CofIxFyY/1iiJ98Sy9h0096o8VYIIzyyLbyjYzIhtui3mSZ/sFB+kRdULu2M6i5re50zIF15
NbGKVWMwXpPJkpiufG2FLgWt4z5mI+FXkcWBajMs7KnhL5LFBnOW/TmFIZoQhO9trVHtWP0rDioC
fYyqOo2K/2yAoroEyrURZcScQzTB3Wh9OP49FoeCnhRJikTy2r180xqGKf08PRpf7J7KJbHqN7IM
6mWxqT3zxcvxlmLBOmgNOo+kDd4bjaZQBDOA1Fji0Xq2VRFDyrosXzjlaDB50P8NzXytjLZf6AbC
U83KJDJ37cOw+oepYqbRWOe4ypEC1A5yPh0BWR9/BXaY3U5I9WXOqCyf61hFCaezhyt6/wSIEJIR
LZAh0U/eFDoPqmIg0jO8Gml++Uaon+1cX+UKG1XdIdWMiyF7mAztwyn04IPa5kt5nNK69Zi5iq6m
QS6rXr2mc3Csanx2WReYVdWOdqYa/GHjl+GrqZnosvZtzwU1NDHz1i1tNZaGU4rCZczw7TdyFRpp
uVU+mxgbVkNl9BsuXYwmzPxg94kDDbL78GRULCVK8dxjdzJ6lYfrutsFcPc2g8PylhGmlHjuUzZF
+FeS62LF8MkbgJInr45e99vJSutTOZgO8y6hr6xQyxHklO9db27nMmOZV2paj5Y5HV0gsW3EviWf
wF11unfDQhcdHemaC78ghlpz9MfCLakN00Eg9cQUp9oXLl7hXTw04xLE+4NjkwpG6BCq/7J+csj2
scbShFdcYkvNjQezYf3LdLNaJT75ZyDztmhUZYH9yXOSlOscPZ6BtS8btArqSGdt0so8VDkwVhvl
gUEe4NYTbEIdnJyGl7EKpRp+BHZJGmEPDlv3tAtYUZzG3AuzDZfCL5ZxFrk7g73Fwc/NzzAV7iWM
ittJw9TZS2PYgLsuWIFxvKQZG3mTYMFIbbxS23Rjw8zSzZqz8UFM4zJl4V9SEZZoe+NVatdMHbxv
oKfXzmQg0gcJ2wfRe1Xk9q1DO5qqYVxYnf3sIr5LsfrheTHHtSrEDzB6295yLCo3cbHb6sun8bbO
K7QSfQEp3kWJMRU060uPbffctc+1NN/4YCEXfeDbu94bz84wkEtsMyMlCoSNXMnmwBYoij2BBmGU
rBg6/St/qiRS1kEs7bZ99X3xHOUwtRKLKjkoshc5TulOqvjoeTVouB77odHOIsumgQmGj1/0LKS5
TrPZqG8r4YBiIPNtYfuB2tRvrWjJ7BmZJk09pg7SEnFZtgTnBILYQh0vj5ZN8NbCjNn+RDuC9L98
GenkeEVAXtel5F0Vg/ZpEbRl1GSsuQKNlRMVb5E1vGuNOMvKOnGtve35ZJ8LTx0GzUiWQVajWKk5
B9OEsLzsZaAq3nkVHBmBmiE7xT1G/mjOau9Z/BtsWVxIhgX1CNdnq/xMZupieIX45jPe8c+/DMbq
rm9mQ5VSYGtdlUeX69P90nZGBtVzEdH144rCPzv8fNL8zF930yvZ93r/55fXH//Tx3/9+NRVyJ5/
3bcdJoz9Vhf9D/7kb6TuX/DnK/f5ygWuZg7qr7vXr67f+8WH/rPv/dlTPGgzRfepV94anq/1EyXu
kYFEhT7/F39+eaUVX+9PV9KvSKF9SDd/oD6BVDnfcHThuP11X0ze/9w3Z58tPprwxSYvbBeT9w5O
s5bE08fTIYmb6RA6otmbHhETxejsvMGAluMwPU27Uh0CLSABO/Ccleuwpbnebcrptwfi+Sm2ZTJ5
EMbu1w9cn3a9K2gKba0+OF6/FSrTPAzSwcnWajEkPANuz/V510euN3la8ccpOu+j0MC4bWUYuqL5
ZVwfbqRSJKF+jqZUCIbdDnerhVYghCJ2ZOMAZWumFdklw3wv4VpcFkx/zah5aCIGNF01VktrTqK4
3sihQRAR5NWEvnFCIQJ1xs6bLxCh6C4cRfcz0sNjzAXcrJiYBXXNuFCIZQxsbEeOanaIZlBUdj3A
57vX76Vpj3S7tatqV/nNKtc77A3XRzqQedPaK7LvSU9X/tfPJXXABXVsLSC72OLi62+4/u7Cn1Hm
geiO/HfC7a+/9/OvXH/tz+dcHxoaJilEI+IK/fuLgj/62yu7Pvv6wO9+9z99+NdvKJyo3rotuQ9/
/1W/+5t56OxC4ogTnQ0wzCyWPycFpKBcIkN996E3ES5KHZ+dPTanmNYzOCnoGZ2TMQwTIa3L99jU
y51dekwF8mBvx2O2t4KoOsEgZ6oUM8dv/F0XgP5vkr3w0a2UOSgvECuEr4v3rtJ+WGaQHsgkU6QC
stWv2LlQcSqqbEgFwrLoiTGzlCRDrtyMOJexh0HUzanpzD6ERSugbioab+4jG7D8HPcsaW6pIZ3V
oJM3MYlRfldiVmJY32UVwk+HWsQcgBrUMDyy9DuxeoL8VDRQ7AXAJo63LS26FXZ51EVW/thYDBDK
ADKIjpKio0tG5q3NvLvBrxgmpr8vB/1B2tmF7S2JVImGEAF6JfDxfNfBmFw0GQwenbpM80LkVA5+
rpy8dB2KZBl67XnQGSy1TDB1gzFdO6vBE989dPkwrryZPEnyFTGoUzFxagHFsdEqw/0YEUo6hahu
SaBceNEl8KaEgEkXCY3efCnCLtdTVNor6erHPOhb5KceYnTAy76DAUSziUdFVtkwB1n5foiDqEXR
k9U078V728bJpsrqDw00b5I0DBoVE/04viVhA020KtBQB/h1PdSgkuHa0VRvtgKAG7eYZ2uaaeao
75SFdjzIEQbkly5Gbmgn5TdcBunCdeCcVMTwLEqHPqkeh2Q96DWxiDHrgzDzYV/a1A4+M9i4Cauj
3Yszc4Kqax5LjX2xTmXaZDBMxjpcMgw+97F+gh6u0I+1ZKM4+Y1ojHLTK+8ipPmRlXPflpcjOIRp
jkixEFELMjDDGBN72Q9I+cfE6zGO+6W4CTJ6aFzOYAqFgvckkWcfyoihddWyqmkHECt2GgtfEnyq
v2iN8d2KxY74byIHs/KGdgAnTDDdpsJ66KxquKX3KH02a7FCAWYp293Z8GhKmiEHYWojrqk43hNo
3K8zVxxt7yE2O3XXJPKHkrj4w+TJZ4OCoz5Dt2u+drUGLqWZvgU74euUCZOEmBrPul6r+WQYOBd+
vVgThdveNjkmPqNN1kXEqmaQPslwhT2rkTHSRgJbZ7a2Yowl13lsf/pdFTzntLc8D5Zv0Iebsgfc
5tHX3Xipd9DicE8z80mWprcveYeEa8BiL3L1pOfNKUldNHAOi6g5U009U+06I3B2TeHd1EFYHUwz
Yx3JofoPGMwxYQ1191om1ZtW8ArSAhFs6t0VuX5bBwOlH+93J9adYitotOOXHgPtrUJ8ArKmhScC
HTUNOqw4RAYeKe8lCBFVT5kGUydI2XTiAW4C7yafLHq9nB/QI8Qn5RqKCm2fuRh8/fZoorDrMfbU
FUgllvMNrFjqXJH6aGrT8iO1aBvUREGsDAv4nom+Tae1h/glrjf2ZPYPaVOhMowQyvDeImBuAnFm
Tw/AT0d0O2ZH4hH9W7vlmkxiHe9C6G8GQ39zIldDDUN0eCXjp9EMW4IiKcP1wFbnLvA+G1pora5A
YkjkXUPL6yrb6Ja4zTlQ1sA960EkHoeuQxYzLtyOzpTyEU11vbdR0yDXhd30j23eM7bsH8u61tCW
Bt+l0RrLkmbBplFofgddkkZt80uZEqNxmSPYmt51lxWe6aROG3gnkVyLDqpwK1ey9hoUo7Q+zKEu
tzNrmjE+SthhzI+Z3zeg81CTIuTYTkKodR9hqoAGlMYoja1apXtpABZSIrhAFiWPfphJCEzvNl7k
NPvG1y7lhC6MYdVTOyWYmrq7vq4J03HofYyFjr1Q881D77SfEaTUBUSUryECSdhXARlwnfYstLLm
Xa/wIClImWUzHjXlYGxr7U0XtbTwc4MGj2HPmbgZZotyeACEix7cDOkWi9Uki+nYIK5JlJ/ezCIz
jlw778JTDP16XaXpiT7pRcDwRYAemus8InJ3LO1q2zbo//thig9jxQftTvXZ9EPgNEUHOlsMrzYB
MBCZhktM3/7QFwxWUgcb1xAZmIZzd68N8WuP4NUehlcivbOtZsHHngT66BGrhSWxMGmVsfQVUvix
G08tEYAHkNx9epcUOmtq5r4XWU0zv8Hia1XPsaOFaGaKB4uhFnnMUEQtrsypsL+s+VS1JCOcOD1V
PScQPTt2e9Pw4WnludfGAmgO//sIx7uuYcl2UizIZfCou7XSkeq65R5dTloiRIACes2t6C3gdoyZ
sUHN37s+MDmw8UrbfMzrxj+6gXoJE8iGUaW1h3Ym2PTzjd7HmCn87CkQQXAI0so9jObwEghAFXVm
jAed3R7yEm4qofy1SpETROigjnGZ6fvSnVZy7h56tdwOcyiCZhvZoaSOdGoSn7WZ73m9kX//6nr3
50ucf4AERQZz6+s3uisIf5hfudPrjyJOgPzYvTZHLK7RRX5LBwjjGUlkbB+B8Pdj3BwcOWewMEjP
F7mVGSvdFQBIKnebwURMq1fDR/uvu+g8r1v66w1JnRMEHG6udwPh0EGnYFuZTdUeYu/NN9th+vmi
jHoOrWrG+i6Yj/DY5HrQRPG0sDhbKC4pIkoJuoQc19+++sP3OsflumlhMKpkRHOSQKaDEAVbWt9o
UV/GsM3bloIu6+cwlr/fkDqdHVp47kuNifPSLBl2EjwF//+KbPVjn5ol07bDjOq/8vojWyFlut4P
Z8z/VNKNcRNjZ10jIq6BF1cya1rdd42j7y0bYpEz30wJQl7RkHXfa/1MqgIWe2gLXGdVrm4CO2eB
sKQ8jG1uHK5fVZqQh6K3cpoZtGL9ORygNIx5L6YoObh3fQ3XryxK3ZVlIuEKwlOhSv3Q1I5+QMfe
BZa3VyU0Exkj+vWLABN8opvjPjDuGYvk5JE45TaIHKBs9evUs8+j1gOxPmdCSCfXiCwTWHbs2jgU
UjcOtRFVq5Zr6KKxUB/YkqVyRifDunRtorBmnljiQVMoEJQWTOvG2iTGq6OWYY55W3heuNVTm8PJ
peRdk87245q3cL1p54pG7z3E9JNBY4gP43pjZ6GzqhIaIlXlZMes07EvCS5oUL0KQpWGKEThzA39
1X1O9OZ2YD56mOab6/t/vWvQUkxSmjm83T4AvfkzYOf22407wFBx0AosJ8DhBzuhIJKBgai03+Yt
ipeSDa87B1/8OgCvd8c5lTUfJ2/V1s6DYfSvBWH1XCNmrWQ0RfUm0IYPA3s8676974fi+J+p2dWB
2YjhLIERTu6e5g7wTZ8rLz1r4JPxNo/X8drGHaa9TV8BBUREm5CsvBU8x7X7WH6Ix/zIaEpDpIpS
e94LwlyO2BAvcTTZp+BpegUv9jVcmFh4T8FjitZja48QTpfpDyCK80k5bGl7MkEs8CUxChgXhrlm
CALdOgIcyTT8JZuBYyBICMrCWgZPuuoBvW5abQvVMeh22v10aT5z7o7IBhcmYggQR8wAXyWnr75C
mNO88KcsZnHIv6qFdo8ZjSFhihsc4Y11Cj90qhjsqS4/NCFnwG8sjninmmjNzrkatjhCpEnqxydi
GPC2BaDRR/31DoDVOrwldttaYDNGaPEo6JSKDbbzaAZNOafx07+VJ9RpgAvW+GMhEiSMXr8KLmfJ
0nqwvtRZPog34+A90I9nr1djxyLDlHcsOLFnYFmRr9G38eJ9DXjDv/UwsJutf9LDvYmBv132LNoW
heTGLFeCKRZy8hPw2amg6F7kLxwHOOAnphNMjU7JMfrAcVksM2+tmxu/wlGAIxa9BcZeAA+tWJQh
I6wl8jhAUf0tO7E5OoGP9+6E2mI7fPgELt5/d5tNMyKVJwuH4qnkYrgzy51rP4jkZy715/BfEMRu
f7LO/yNr09s8zJr6b3+RDjx39oWjn2f7r7/9BeGJpjS2E8p2kKbqShGf/Pvg4qIcCCoydIya2qEQ
SFbW8Q9xzHfxR3vw76GcJugWNpp3G9qrMd3SVrRPzs30yRHCvhaNXjKzXUZrpW8qj23TXiQzJzXy
t4Gz97JbmJ19AUN1ZYitcCUzdvYNW4nk7wWiCcrA5+kHdL9NuklfoXDc4AHdFc/dXXSfPhbPDR2H
pVxV36MDxNqX5N3E4LLtzsmBaz86TI0DFmP9ztiOTCS29h2LGVqDHbIZ7NTIp/HtGxibxi3BAeaK
s4Mw2xXK0snEHdU82zdgmAe62SerW7vt5nvVfVmP6Qkcb/ADYwKGBvsHDihFKuGRKm0FMO01+kAM
qX3Rt0b+2j8wWHgs+dCx2sAq5hHOangNAlk/UrI9hlnvpO44ZBvGj/eIzcpvSCycc745Y5TAq0tv
OOH9OyCJerVDNtm75AOt/kbcGc9QMDfu2v8+fVgYu41t+JjMnEb54hjr8NTutV2wNc/4Qs23ulhi
n1pjvW/uwAAieE6/Eaw44XpB2bRG7ow5kvPUxg3wEa2X4T5T4FoXnGHjZUYAPBra8jtgMvKa2R2s
mmW42gGzBPbJBDvAQHgk2+4hOuJTAKe+1u8ZVuoBO50TLXLo4jO9gcMWGd95XLHLWIlyB5Fhz3/R
3xi3+lea7svd8E4JzkvlAr5Vh/J1PLqv1JVbdm4b9uY7gWNoNYMWzq/qDSUhCtH1Ido662umwz8/
8v+Y2H098C2p6aZlW64rCQf//YEPyL5G0SX7s3S6M56lYDWvMRxeT7b7ImeF6SKE1kXo3AJlE0aj
JxxJ9Uz8nrXK/+bFEITwD2ehbpoonjWT7IM/noUqagarcrv+HEp6hfxrtH1AWDBvEYg2HDZcP1b4
7CLoGMzBLkVz8RngYrN8wj8SXq4v5//zLv5N3oVhWQ6HwT9Pq/8W1p/53Jv8febFbz/1W+aFY/2V
3pxUupLKIcRCY0H9LfPClX91CLGXrmsaJAVY86f8P6kX9l81x5DsnHlE/kNUvWvYmqssU2qOyyv8
P0XV/68jzXRI0KDBpUnT4NfplvGH9Z4qP4hbBcXF9fNqZ3vNcDGbe6WT8qZKvPcIhoKzYqNR6JOx
z3yoHJkGaMg2tG1r9je/e/v+5Pqj/++z8OfLsSV1l6lzLbL0P5yFTDRkgQxIHQ0lHRLIg2ITyc9u
tIuLlr27BRxr5eDhEV1x6d0+Ofzrv0+YyO/Ou9/+PAuA5rqu4TjyDwkgbmRNtStt81gN3iuxVe2D
Gryd1dTZsdc84MoWtrWuaE616sJ/c+3V57f616X3+sc5VDhWuOqiwDb/8H+vAiaCbaxjzU179Z57
Y7y1RgO1Q+usIkKiH0XkH9k3xLk9kaYXUf4mrIdReoxqs8GuyXbLZ/yxTPt62v3rN0YngeUfXpxu
MQDGaaS79vXFf77fh0hq//YX/T8JoOpGTVQ492k2rdFlvaqkLDZl6embtGb309YBjjSTLE9UDeBp
U4DqPiSMTj4kuRj3GYSkfnA2//p1mc4/vi7OBt2VirLHIpGEx3/3urCr1Kk9hOYx6Dxz65ceFqKm
0IiYc3+QSA+QS6NjKBOEB7S7VnXSqUNC5/6QzzMO2JWRKf+bvTPZjhvZsuyv1Mo53gJgBgMwyAm9
b9iTajjBkkQJfWtoDPj62mC8rGheZrxVNa6JB+khSk53wMzuvefswzwU8XfRzkRK9f7esiNOen6c
3dvOmZk6YRhD9yxqdFyzj41ZxalzmZR5V0mnHof6q2q1j2xKHtOFwyBSrvpN9eGrlbnyycqbB26y
HMZ6BR4oc9BcQSiM3eY8hLg+4+iXrmT3GNXUOKkOwBdk/ldLuZ9ttwqvf/9uOX/eV9ZLTNncVopB
v6/QT6/v5h/ercxJoqGIgbWnNdqYGDXKVnlOD3yGWbwuUEMupiV8uWafB+j7o46S1QH8//ZCHIeV
x+FO54b6y40WZ2huk3mWF4+s3/NgJ7elHYmnZTCIb3oYP/nBa2aNPUqe+r489YFlXv7+zfjXK0ex
2QfSY2DnsfuvaUB/eC9oRHaWqgd5GaMEMOxR+livzDCfZBg+yDTb8xn9u+Xtz6fr395/Vnxn/Rwc
toS/XK32yGi7dwt5EbZHW6WGtKfd5zoOHuqIqoKe6nIpvezO7WmJ54t/a+PTQ5AMgLrz/s2t4/7r
eqNs4fqOq4Tkgwj+cjEEkXDGxXLEpc77a51P4irC/jZA8kUuZfhkB/MPzwc6X1Y+NuKUHucyYrM2
9XLSS5VuRdI4t0MPQkszNqalORe7UBVPwq6YnM5MMdsuj0jQqa8lyoJ9XrN4O2O54XYbbv7+w3T/
deVWtmQfs9fFU7p/vbIj12HcpnJ5meTayV2a6L7rYkDNdNMPBm1JG6EjbyzgT61HOHShvWEXzQi1
66Z90gtSz4YqoRkAeAeLLzZi6uCGNgme1UlcRsYZd4WO6d5ir0J4We5spm54ImJ/X/gipj+Szwwv
NIPTEDHD3/96/r+scvxSUoQyXC9X3/7L7ZIXoTIlRqYLCnWOzBb5HbbNy52qob6045chNvW/ORA7
f07D+u1aVYrRk+NzDHH/en+YJujqzm/FJfVC81TG8fzQpN2D04BoDb0uRHEToDMvRHD5eAiY9at3
Opnlv9mU/7L3sNFLuSaAhZITCifiv76SJunrom0b69xHuYW/zn6WRVgcfFyzNOBTQzGX2fsmQIeD
ZFXcupoSNNZw8wIXOlcIDDSOu/gZSVb3bzZt788r6vra/IDTGIc+bmmJZvbPq0iTL9JVjh+e2xCP
p4Ww0fGg7+Ujw2EVh0SFD/SteG23tu/qi0Ot2ZRRcL/uKzHzvJ3b+rC5RmFdJg+8gTLp0RvjFWbf
XnIy76CUcBlXlecfCZNaBdOGQkSHO+Pyg9nMod+do4txBu9qiLi6JW3SuQtS1R7nPiAjT0aPdhzc
NDENQkLdz33XxIDAMYaYxIZtt5778gRbXJmbfdvRdOF4lG/nJXW3GbZX5LfhUcaN/TAdU6euL39/
afMR/vlK8zj6+uzh3LihLVD/qr9c3VWA4seUAsZzDK9be+rVXpJlX6fK2tO9Jw4qmti0SRnLLCRy
C699UyuVbX4LFv09aLS1CUFOAzAFdg19tRQzmkUsEEU/u2fma2BFbflWyvK0ZPk6vAG6kTRGnGdk
l+fQV49msgEE5rRoJDobkH6YwHPXP1cBBPlJTXe4OBEixaPLh+3rcyKJGOnCiLp6kQQHO4bQZEKh
mJ1/BJB9fG/oqGw1/dIbJh9sMo2PNTJauo1YgPBZBVAT1GI1ZlW4Z0HK2GAyx2iY5rtqWvZRMZQX
d2Lu0ruq33M84BKa8kvfoqBZUNKwbhAu1dNQaUUWQtn4XDQ5gVhJ9VQH3hPrWoLaBi5/Mb7NqdnN
2FfQwLaErySENIStZTaNUtF97vkQSEv50LOG3k/4VPDdLclO2fjzOf8f2izR11Izwm+82N/lYuXQ
zTq89jEYszokfFV7riFSa4g2LemeG98QeGpjfzkLquSsdb/4NtqtNIaUJ0bzTbMJPxfFW1ZlX4R3
LBYH18qA1cYfU3PVcqo3y2R/rseYHD4HZki/zoN1Bu2CedJN7UT1QfvQ9YzP0LIvR3He1xUUH9mk
8uSNd+kg1K0OGecxUblUnYbIROdsirF/1irat0HfH8IlUud5mV+zKp2uzLLQ0dnJyS7Vz8oEeLGT
sN0VviaOp05hIjv4zfykjx+Qt+sbXM8kCevkLa/mewk0rIzS8clHsqcnwUG+H55UPubXqKgUPd+o
Ihq0AJJeJy8yb/3HxIkIXIk5eJRlh+xc9SfiMbGpVMUvrXT8ZI3Rr8h2o93koS4ckyLEotpzmPWK
5baKP+UNWdI1aw2ujOSuj8r5xl2C4MvUrMCA6rbNJh/kimwOHFTxnEY+0o1iRFI4z93LMA6Y8JrD
ADlXBHp+Cso1VSMxd5ZH3EIJYXFpmCArLuuTg+p802N735F85bZLBTvPW45ca5DUupUc7PDZiHAV
ErlVwK1UQNOJB8CV6xXeVTaW4YgrNeQrp41+hWmnL/VSv5PWDC4sXGrkgfUdK5m7JTc1PMSCEGRP
454IB+Vstf5ucWu8RuJrVk1PYZ6612XiZCGopA9NIrPLVI231lDsp3ZunzWowFhO0UOv+m02aybb
WelsQ/UzrVBAemUHZo1pPHL6Fckbk2BQIFWXWQavf8nixzlrv0lh9LFDV37UcfENT9gNC0Z4N0rZ
PvALEqSTdeQMutE3GUbzpS/rX5Ycp9t4cJio1CLY2HyqN7Ib0pfY4wqr0rN2UtwwAFFchOeMrPz3
/opdJnmq3ZXpFHDwlr7o7jVwETTA5bmwoTSq9lc4OdZt4elvuujbe+ljDBuW77FdTedqIBnMy8kX
yVOAbjb2pxZvXt29pU4Egc9L7lXNmAJHKM3PIIT5D/Z+mnxBmjT/IP5ZHIAtS+DS0gAgW/JukN18
sC0+LRvXP05KzOGVb2XXurU+dZTDB2/yoYgDsGchqH+UHCmg0wEedJzmAemrPo1BfsWZgRo5QXEI
iuLZNgmMs1CcRmt5QzeFTrRlTu1YfnFqR0hu7fjWAXAaSrRgyEM3K74uhpQ+YUR0mCEERP7p6DYj
8fgRG1UVBe5e9fippddl3HY1AEHdU4bWrvNCvHPc+/HL4Aj4gUX52snMXC0njz61Uv4kUXmGOTnn
lNG8krEaBJNoNE2lmsJPQ5jXdyJiRcqY7G2rBLIwm3V1xHF5YzoQd6SGfjac0G4cGSPDGwZzLcfw
JZnblPttPAjjyHsrUTsjS/zpBluuqLz5Jb4ae+R0LW2IE7F9l9Yh5FJYQJOTxXtHUlOXxoMH01qn
sXceEC3x43K4RloHt9Zy243BtP8ozioq473bA13Pui6BMBqk9aEbKn8zuQt2K4tIEXd1UkgIU6xO
REzf9Kt2wykD7zLny0PVd7xlboXXqAQZYWf6heaYf4lLpjZtDrmnVPUTOq0KLmkGGHOa0M67Rnwe
JbjzJgOMZ7E4iSVnh3D1z2Vesw0mMZ4qfJt0wB3vZvLaYVfVh4maASUzGupa5YaLxH2MLWTvCqTB
TYjngVs393a+6iGhES7gW6a4Cn2dx846huj1tze6ieGbLQ3VYmMedBABGFghbzryro2Ln7VzJPpp
/OWM/LyDQcCwlXnHnt/51q4YWFNUBxrUAjmFcV3cu1NOLpWv9247hV9aPX8ZYWfg1kLh7YbtV6vl
mB3PhPxFTql2dpyX26q1SWxYAHk2a3ERyEm/z5kLKdhPbcJcQFsNhq5RK6tfpRbJNrA8cSWy/bFX
bXkfaMciZ7Ex+3IIruPYd4+cw/H9h4REhpG3L5ouuRSaWVPsdPXZ8vaNbxh3J9QvAgG6vYg90a1Y
N3F86n0g7N2U5Oo0zYbqkthjGVrjIV1Q8picFrshx8LtjbmOXYbWLMs6PscB7pkBHqIl/RunDbpr
G1iYIZhbpiMelW4ZpzPrsF1REof+7FOPj9NW4bgonFDddzUmlxFaBrTVpD/NyrEv7ljchajhW1fM
bynG+aJ3QfPN1q3RcifzbLjTES66yMnDXTeGd1mLIChbmvpgKhjWQU/Ly6WXyubvZqRNQejOZ5bF
eMxRDtfAI8YSsEWg3W5rhTTqMwE1sRRpdjsXNBxu2hbxzse/mLUJgF4F3ir3vhaxM12zKLQ3dPIk
SpnMuyYLLC52Xhf27FmUvdwgffROSULOVjQoINXs4JjZSKkz6DCRfFp7dkZnNy3hT78PfiX1OJ10
IN/Gilljk1HuShuuOFF1Tmh/z60opSTByj9hZBvL3tuHneH6dyErdrh9sLVdbTHeVWqgUJGMUq3w
1JuLNXN9l07zU3rOG4nk3F0uELEIWiKQA/YO+aNuJlITx/LLUK+OrJxwI7tG8eUo0AyGQLyAcWVb
gfpUl7UZZhKswT4STaqUX6bCXTW65ffAHz57BLD65KOq1IRYy8uYQ5wHGxHbUbdoBEYJcw4G85up
ecPBg4DBoC+ey/Embg2pUyHG/k5W224GIRclq9asizZjpm8tF/ESpqVqwAoYvIwTYQ+dYZTFf2eH
j23qZ5IDcsgpiTkFHriVwuuZJY71N7ucvw0QlYfZ+UGEuYNsM7GL53Ge4i1KYbmRjUSW8skaECmV
aGE3qYd0qPPe3cIjmQ+/3i5ziG0dAC4T/vS9ltj6g5CY17pZlXLGu5vHBN5o2zccjHPIgI2GjZNZ
fCxo2yekvZskrh5Hu8XaOw874sRxR+HEYTiOpzPl7cG036X5LvFbjDpwhfOMtB49MfCtipbTr9rW
GvBVYRMKMaX1XZ3Jfkd6tO86AW9F/zw0mBqL1h1PWHvSCBkvGSQap8aNnIqHuB8LzGbm6CiQvcvY
UHvEHhSBhmKn18fZzdlksTlZI17UxkIfUMZwz5YGY6mT9d2mJSrESaHqUPThg584yxZgcENcuGq5
B+RrifzrkNtvZcLUXiqjANxZG+FV94QyH4aIMDbkyytOL4NuroN9qNMBFoVDxE36k4r3KKsEYZ2M
iNTt5Cc2hgfOou9yWRUtCTt37OMP8uHhSst/DGAkHFwt99AC2n21tE9F5RAXixxvlwMZ44R+g+vv
VNaCMblhlfPtI3itn7NHiSGQS7BsEhY0SXSDkIhEybEytpybOnafUbJ227LEP7v49UVmpd6U2Hap
Ks4LKClAM/AMeKFAogWq6Fodw6FJ8aWBV2LTQi88+OUhyt+DxPs5GY89Q6An1nN2mI3/gol03uUt
As8oi4COJ2Kr4vhqO6h2Rc+obgyQblPjP5YNhORgemo4BLN+9AjOrfDHaLFUIiJHtEHbaA+ERQXW
D9MqeKves5gkcs8pep068S6asr4ItCJt6ePGadNx27p7E+Z4tDG6LzXEhLhm+9E9emNn+C4w0xUJ
SRihRd4JyTCWwgXJsD33iDwqR6igdf29AOSBvDvWINHe83HSu7AeYYojxPatduegpr7WZPJNvfN1
dD1sDH1xjTkIYkYYj5VPuJD00LvOhUk+L4e+1XdB5DGrnULiWqR+dF3+TiuCVcsLOXkRv4XGEIhj
F6s5f90y7nPZdHclcZ/Asx6rEXaWEl4Jd7k4e+qr12EyBg5i7uHwR5nLFDbzIDaMCGMmn/eYS5ek
5Cy/c0eAeJ1DOS5pVu1kSeYE1QRLxff0rTbAvKQx3wokMsYKOSkHMFuDAf0k3Ixec873mL3bHeqO
ANE5044nqQY8obnA6jkn7k7HpIF27K6l4xEh538WpAOY9jDGnXN0V2GlGr913pfC7d+tMOd40p/X
LcxFg0S6s7xoka6amk4QYOxc046A6sTGkmUN+VlOCXFK0Crt5pcTszwPBj7vFFIOQwrqg+IuZpeL
wMBs8lA9WD3ZQ6u7EvF7dvTVAmLHDp+mtCE/qhqvtECn5zisYdmmUEDckC6RWNoO9nBVs/vkkPfs
4ghhC/eKmMNNFMo3Op72uYsIm2FcAOhwHIqjEwekD4/G3g8WwPNijiAktYiJ/CldpYntTy8MnFtF
8svIMnx24Euj6/b36MyBeNh4jAJpsjv+nuzu4yvoJtldEpcPYk6W0+/P617CI1zIm5OqTqmobAIZ
XO6Lj28/HihKGjAvih23ETrbDDJbZXljfxiLNrlrhMiZj9fjfG6j6dSvz3Ufz8198p5U2IhrQxr3
5FrH2Nb22W+T+O7jASHoP79SgmhTE+O+M3HwKib1RRYCCIYyNJ0KPYXA/a0rMx++9acWIS2+AixF
TegwJ2hTxMpp0byB7mrgV2irKKHYgKuYsxk8mg9qZrByVHml/UZVbLa+s0x7+HubXPERQjpKy+Zd
VxnynjxDgh+Nj8EKqqT+8WuZwwBHXhSuCKHEJi5Ls3/byj/zK41YH0AQzDCZ9W3nTSDT+4yI3Blb
EIfXra+sd8/rrotMNGHc9Mc8thlsn89ZFt9D+bAP2GDQrDn3NGXwhixUc5jyi5sbprT5HkBfCF1t
ftGt+DanWm0pT34NC5oxJeGoy7XHmAhO/22yLT261Mhv+Uybzu9OWi7JU+CMV+2K5IFIu9xJk9tJ
gthK6Yjinh6v60o5wSNg54asKCrU1VY8eTREtH3ycqrBGgfPhqZHcDHN0KPFwYC6DNW9XtLlromL
+sAmZQ7pipmMstR68gbnKN3J3VJEuydtG5KOyuV9FnXyzPTi1nf75BoErXXsICki/Y7Ce0Uoh6e7
R4g14bHjaHGzlI7/7HhsJlHsjFsrycsLAvB77WG9KOJiOmblXB7zHC+BPfXm4FdgOWegUSJpyTJM
nYzsX+ASFrA33YNAQASYHjp3rB9sWmU3xq83fhlq8FGoY12EdokVkzlpe1ddVc+qbe+9NMuvNVhD
3frQ5Js02QcuL7mK3eDAvjmRz/YAwsnf4ZxzHj30REXQ7qYojT+Purz7cEHXzb7HY3qTKjRbTeuh
1Hb7ccfd8rW2CmS9Rb/cFAZshz8XJD77r5nfs7yjA79dNVngOPadYR+Ih7R7LoCquLK+eEn9o2uJ
JZYgZ47LGMBtmdldXc+8haP/aXFdbKSdU0JHS5IDwJtxZ0x8ridx5qCaH7pAKioUqS6mqvY+xW0u
QxIR5wd3EXDZY8R2jCRDOJUKIpomxJKJ4IqA6eanhuN9Hw/tpY7rz25d2tAAC+/o+7l1xTzyHM45
OrW63QeK/b/vi/Jal/RPYjhxvQnjz10TfbMCN8WeFwC+kt0VwcWrU3gEFhqYdIoe3blZrFd7TggZ
F+JEuR0QPgg64aP4dOs2PvWjuqVTFD8MGv1NWUEoykXcHkr6h7eNPZLmKTPnVttoJZnHhntcDMt8
8/Hkx5+ZKm+8DZ4rcpQsqVBFSzt5nibcGSkzYBpWHAE2E+yCuSr7xzEk4JWtsLipTVHj+6qld61x
Uu5KBfw2LCV6ydEwCcCIT3eEGAw/eAE5hX0Fn5lYaixNVT0j/1b9cZrUSxiJkIT0ct76SPkUbdFD
M7XIHkFHwChwmGu5k31qMsrngtScxEPLyXX8lCz4h8yXbCIEShQpYU8iv2rbHvkMAFrMDT5lK4bz
LCqOnixYNnXoDnKJSLkbebUscujsYyhNxyZIjxN8gQ0Aq/dU4LPy560rK8DIuPTa1Kv2pQy3Q3cf
UpDhTyA+9abNkx9CJc7uQ0+fEfU1JIqoeY2QWrqDOtnxp2Yc5vPHA/fRE6zKH9IKWEkD07Ls0mpZ
AoDZw0TP/uOr2qw9/CaDf1qtJq8Pbb5N0b8NBdpb4yvSCTAOUKEEtDSTpZ7OY2FtOI2dF0enl3Fc
h3Ir0hoE+wDtYAxAb054w1RsbGCCcPNEQ/8kEFdVcW/YLM02mJV9iCGoFAlK2rAoThrACGMd9TxP
6oeG5AUX4mN9dV6m1niH0Wkep24ewW4QlGY8gxkejF463iQRVJ1O4Dqqh7SinGT90mKi+h+ycyI0
ZzyYKLtk+Fm20px8qS/WMjGr4qi+VaV3ynO60W1c//K63Lqw+h/pwhGzN8j5mAeHtKHkm5WAcjF0
xTlowtdm8dPH1Acd7cU/B9mqcz3zio2H5HDsWR0pyUjeWp0NCoBCU4ZgLiwoFU0FWbqsyZigio0L
n5AWVk6YOBFM4tZAbekKIjSmfIdbn8MhrYgbOw8/idFyQatZz6az1w4IbnniTEKf5j4Grpg5WXhv
Y6okYqt7G6klT1lKY90pWKJGLu5sRsw3yB30FqAt2s73QwEpyM1W23zeImqhDTa785my80bO2fIg
nJM1GX2gy3+IlXxqGGkhAh3anQUEcEEy6fVpuBsym1QMqZIDXlNK7EZuM84k9owI1sFutY0s8TV1
XJscwO62l115KoyzZXgbHZKmODBSCDZJCU/KNT9ozVlUa7T0FMdQ+ot+TL0TLO27TZOoLHxauO3a
8jFlv0uab37uJneJeVySWR6XnCzduOkPKGc0Y+LgLi2lwM8MDQWnPwS4CT9n3THGhsfcuF28oxky
3lREZyQLzK5RDfxuQcKpjlDwqlE/W1mCdQ7zR0GdTeGTbQqr/qzYGPYxNtUAxmjkRV/L0MZe4oTE
qSK+RwFMNmHNurRZGpPuDGSrmbqav4xhSu62W6+pH8c8ivZO8x0bW3pUQJJgmCIeVk+xHItt70bv
nbJ+erEodnD2CmB57VuKngcPH4drWTBKa33qoDTxz3bbyD0LxGvilM+Qi+JdrKKvU6mWbYaHco+Z
JdxMGl1DzrJ/6CrmNH3p43wVkDvFpyiOv4bgPDaNmFHxqiAGQJXCGCHZeVdRrSYQoYo8YpgqcKZa
QEWDyhS7hbpda+He+XOGTlkw8ci7p6wbfiwGcXL4a0o5LbSMndx0ai5R1SD5JiWMFO4gHXaL/WXp
Ulr46YrnWGFcTTDvl3BMd8RMo6svSfCyoPlMP8JmbXEwkd5OIKyyriVptI45pqcbIBoHJsLseIVB
nOXMV4cWxR4Z2atnqmI76eKTpzp4gZysbkqPQ3PYIDhPS0h2eaEeF0u+zfaoWA8CgMAk70AWwYDg
kkBI33mCiC9X8Nh6eVu/vGwGd9+1xU7NBHPQnKbl4VxwWIoDw1fW+Ll9RyLG7RHodxtf09b0BrV7
Bi3Exa6TOzSBJurx0OcAvow0MuwA4+byapX1Y7gEoPrAu+t+ss9tM7a7Rs7mYbQv2XqQpPkF9CaF
9xnR1WYQZzokYE72bCjhLxO+V7RzhHoB7QTBzZlUheh1nSLbsqwCq1CtxN0BDFK2y1c/7vvXLE2g
Ryfj/TCG8SNmwSNEpfyl2GB3vOki+BVTwZoQWU12cC3myZPNIb6U83iZONu5fkz0Mx5BRzXX1V4Y
eq9VEHxTRd0cA0IjWtBu901NRC99+v2SdhmQXQqL0qV8cnRxny7jpRyEeS4ZGZIa1r8ssRVdElkF
VzkknK/kdhJhBANWhofG56DUlDAKcxqg9O+pjko8zkvaQlRTjPNnbM/MDbj+BucVn7BBPUxsRt6c
rVHGz96S/hwsDMoUzdVtWZs7bwimw+wK4m6b8ke1jJQYmdZHYQXfkGwBvW2E/cmNF1KnUwJEoEgf
G9KChzxoGbibh4oD1zmp6LzI8HO9DjsiN34Tpv5cTp1zw3AtPsLm+eHW/Db1OIDOLktGRsuiD33m
V7u67wGwKufBjhv7UPklGfUNx5UUO4JD/EeSp/sqJIMiiOUGMhpZBLSaNlGKK0XzKd6M/EMvXly9
1/7wQ7Z2fgAwfOvVKriKdDzmqElOXdAQlg19pEhq7AdOQdyqxw7NDCnY6qRZ2fhNfKz4cUDZpMBU
Qyw2kx1oelaDc0AX8515dL9hPPgYsBYfRFBkm1mh/Ld1h/6wQoSfqfmuLKwQzC/hEh3dy9RrmHAZ
+Rg75UEJ6s+yJQ8Ik5WXsroNksPPHJWctmTr7uKQjL1mdg5DGj4NYMHPUQzeJzaB2iFM3UDHu628
CXTSnJ/R6sS7EbLlTY15Oi+YhztJSVZfzKYbJbO/F6n7NYJcvEkQRxQuOFN8wCeblRP8M0NRGrq5
h7VyGbna1xhoQzyMwxmajuBWZ/oYtVZyFjtoUHbBPDMzbfKpGQgotTmK1ExuNja6VILYiSAAUTaz
1Shx8qrY2bs2Ca/jgjwqXFSDhTK75H5/qsbuS+eDcMC6Rty5PQUbL8ogkM0g0Cbx3Xi5fRwC4JbF
TIXexviL9Hxo47a4drlEpWgkEMiUsALLyq3nCA7nyohOfSaGOLbvle93JCD5FmGLppHXGmU9CbrE
dFekZeTKc49Nva/4lO4tWEeO6Ni8Uc9sZNIBMfVTpmcTzVay22Yma73W7SZRDVdo0nMs1EDdbatH
X0EEF9IcrOkKdn0dDKcM2oFvURbFLiNxC50SQcVrJ8cntROAEa5AX+7cLg/PAQ3jB0RULzaqNIjr
7l0xSWsfQCfdZm4bHRywA+qLa4iJoD9TXiXzdQxxX6my4TxjIdhHHVEyQeVA3EEy6OCYTcuYCUi6
bhsaJXU4ndlA70YCqSRl6b2nR+ajjr66XddtChUjoR2a66i627GN+r2A7CnHurhrF/wOesG5jAaO
uSFacogXhryE0bQcSqAPL/bsYJBoX/2ZWyWwitfGHpp9Ek30y219WXQC0BFdxtYbveUOJvoWPU1/
ljhPN40eAZaFgIqjOWaolg4ndDHH2CX2NmxdKlyy3GhIdIweqF2zjmw1X6bAGGJkV7oe+pskY4IC
eA8WQ1nv5syfHybP5tAZ6WAXDDBJ867fVXJ5sBScaEyomK7cBmGDjyEu1LK86xpnPowzxLPO9Q2e
1J4SVASE046fAKBq2733a4vs1AiWo29QkCSjfzMMrdi7krb7bJjkNCMzE0iCTzFSwecydC95x/vW
OhlAZTvcNGbYaWv8nPL2bezYW4ix6bZZHF4mE756S/bdIUeRc+HA1pv98eHjufHP/+PjOQtqMTsC
kJHAzsGWNQyjVwvrh130Nwvrx5cfT348gDuCeAe4bjN0VYfxMDpFre7OmZt1Z2tx+jUAgO9/fxLI
V3du2btwBq9ffvxJUHEAbXqG7KXvU3+DXiFXNe+gf6w/XVbLJarZJnO7/i8bLWiA//rSLqvyhPeA
DaRqzr8/tOOMj+r37/2Zc2iqsh9WlpA4wa93Xjz7qZvmdi+92jtYrj58/L/f/4DdRpir3CYAZeG3
v71aJ14AsX+88I+HZP1l/WG8jm2acayH01O6hof1bZ+4/Quo6ccPey9j1ec2FyVQggjkco52Tyla
oet3H09NASl9OpbPEvQ3K2iMlSnP61NKh7WnCb9gkxNzehwjxqxtGX9Ti/f+8eP56ituZNAdnOpF
S2JNXcPhmAwK/zdH0f+38LzMzc///I9v7yVLYbpSc370fzTjuEI5SDb/ZwvPHTr/5H9tvnU1pJ5v
/82P/tPH43v/kJ5LjyaAcuIyZ0Xo+U8fTyD/ITjRSRs5OcdizDz/x8cj1D88PD6IaAOk1vwYP7Wu
SMl//ocQ/+CPOswaRejZ4NHF/42PRzjuX1WUoUOKARxNT+G1t4W/as//oGf3c9OWyHBgftuePCjT
vHrBHJFUSIxf4w6PmfCTxzijxCid4mD3MUF8jS2esIs28BMW8vJKRppTpeiuteEOyUi1Txeruk74
cKhVpEcWDaeuZnxgUr2P4yp7rq01bSCdyqsemuaz6PA50AFO7eUtGthPq3BqUbNXzQV3PfcFEhuA
po7/COyAkD5mQ89+PmzzWMWb2cEBQHtz3sPTdoHJpiFU337YO62Ktm7Son8wwDnqWZsffQjtJkBA
kTNFushKFcfFEAA4OvP0xe5o2urUfE3Zfq22J/i2Y9/L0LB8nue1L5n40HlJOzBlPLyaGbtDYs0N
avalf9VlwCbc9B4jZkikKPmT1worS+kVGMoXusCmvpuXxxlJHeKm9lvoh+zTUGidFnssgrngipEo
QYFj7SfCM+reuRMi/Rw2Cb5klWzbpRyvYXlFGTVf6INtI96sTzbpAbCkxSkLl5dalWJneWO3VUr+
tFD+1jX/nA3OapsvLfLBgkKKLJYqaZJjtUxPQz4C+HSfGZBt0liW+8p29N6Smv54fc30EH6ibgLZ
7FUP8UAO71RO+xJ6PlN8hFVzN9TH8JBPMXrHiTw/DCtHY0bnQZrxqepGYNADGViYjhJixFoI31cr
KDxmZe2urzlf9Z1drppj96z9NKTB0mWfIo7TMl2qBytA0CXJzzg28p37qD3mwM2PrO/2fRpGxSqT
e9FoJaCfakK0E30fuCV8NS9qTmEzUn6hLF3NIWbv8eEwI8bpyrkTHZnd0UZZqdMcuW6qci62FiTq
Y4/CEuC/l1ycyfpVa/t7Y9nzcY5b8WjDkRwjQSQK3hYP9h+t+qbf4IARu95W8Vm4mHmDFBnmKFIE
H1FGOpIKkD+NoXjA3o9SafzffJ3JUtxKG22fSBEpKSVlTqtvKAqKnokCg62+7/X0d4kz+OPewZ0Q
9jnYBkqV+TV7r81oGVDqZ22L5I62KLnz5vbsE3ZxCPOuPIsk5bmHraTBKQAAhwyqb3PqWRcVjeBR
2XhiSKIfi2T8lETlLuLJOil/UsQdTiclfXg5toHoT6FMpp+moM/5bVMB7M0IHObLwHIhIn8bVEzG
f5vjOCDXGTiKR4cnePkzoiQLBv/hzKiqLabXfLKYS/IjX3vRXO1jBptwVEh5Yw2xtzKQxPbkIk5g
wGmWmDiehzHvziO040UGd0QVQTvvwtVRcbohMkgBvTb2M6XcYZpZRrZntPreg8cVD8Vo+fYnbN65
jcycJdG8aSWeemjKelv6bQTnG6xfY5aUUIh7ztGQvIlQ1g+6sJ4Q+J8i30bRH6jX0PCLc4ovF5wO
Blw3wG8PFYWpHxGnnMAX3jtvTkv8y9yY3s5MZzJPrYn+BrhWHcXnnI30zjbscEt7Cq2g812ANwn4
pZi5ayfA/IgpJQYhTXijSY6JuigZsqSjdW9HUXUBrbqP6/yT3qzaFKqIGTatm/HF0LAGwAtdCism
jLSu1VED8zKE3Z5CgnU2jp5f8zEvr55k5WMWpGEMY38C6/SuNDa0mS4XOln2Yfr+pnDlIks2io8o
JjkQ6QFFJl7tDEi5q8fxVkZmtk69MrzzppkMZRWiZ8DwtXZzBLvSyLor+CDrUSbialVtflWD9zjP
tCN1MdMxBW5/Xy3zNVbef4Y+3FaFcwwIUGPjMm9VVqptvin6OD6isSTGAsrZsfe8ZoPTTm/TGu1G
FCIyiSzYMHFp/HHiYiAd2gKJ5OxkaHeAxFw4HSQFMbAqizu3th/zqXujTfAezb9Ax61rydO/DUUk
7huiQ1a58gwa277bB3q2WDXV3Pe9JDx8YUhW3lcQ+Ux+/cm/l7V5qhN7IHTAHw4dnoDVEGfjnZsZ
1m4Sjl6Eu7vMEyMp5Kr4jJ1BXj3beJmEfc5qlyAYb9tYPvQl7CYby4yJzmu7f3GE498QFjrApgjv
nByFvCFmWqlETudKJe9pZD4F0WicFYuNPkmT53r6Bo107UJLvcSG8Z553bksvXgzJ254ShBCrKyw
s9YWMHlmph43LQv5ewt+IHkG/GaYPmeRf04un9mjJtl1daWPgQOtF8dNsy6iNjponvhN6+v6ET2F
Le2fgAHpK02wA0wpeIgUIdUMYMKneEosNEvRbRQJ46d6IVzFxmURqWQj40qz1P1ZNlZ4iKr83Q8d
1KZJRg2ahP2aoBOsUrNByLRfEvRcxzRf0Ceb2SmeOzLPAD1m4941C31VbMeF6XkAIkDG0dWJO12V
BIoYrdqrGR6cN2bzMSCwhC0sOqF6ytnBo9W7QCD9xBG5MXvXehmAaJ5AXz7MtKuEw7nOTfIMBcPA
XN/scfyw9uvwVu+5qZkZMkzZDJX1z5qmrwyz7OtknkWf69cpHW4URl9zDkarQoqMzLB5CXq9NO2i
awiqNrZlor6QnQ6w6Ib3sjlhfsPMBThtjbY7uVjSPP93kTDDPYZKcSvGnrlFyiaQf3Mndh1CxjRr
zU1SVyyAZJM9sK+hf7W+rEo4j8kgzCMtmX1nJXa0iytu6lCy1JAN4fV126EfNMPimfZu3kI6VdvO
gliREf5xSO0GhbxFagXyO5RVyXTCcwzw0sxWuT98Y61LATOfUXPF+9YkLK2uEpONb7Dx2l6f7arY
9wPukcYZaG7sK5odcWvb+5GF5VmaEaj6ojiWCfM1dlPELfrzzgzdhgVN2Tw22j9rDiAWina3ZtsN
Vb9u3Ls+D0+Q50kHK+GzeGn6t4IH9CANhm7d8EhDM2/LoBlvgeie2sZwnmuzRfEJWiI3KyInyEIy
YJ3eZfFnijcQQ+D0UwsHKKkGxhaSFx9GKr6MM7G5bQPUEmVFkBP3x5y0V6m/53Ve9TB8Pge56Jwh
6JcDixI3sVBNpzz7RVkTUTWhV+GVtrcq+FB6CTuqio5uvyV1eZhjBFNIFXpGM1eWGxSP8UAoQmUe
/IGk3KZ2AFapCkFeb4V3rlP87TCBk8Vm7tyQzrcBAHhsBlU/2IbxNhSEp8nqCSsECIz9bxlBp4tg
1bzhkzB3gn55g6Y4f2dq3Y0cbcb8YDrJtxdTdkgLFplEQ6WoC4F9lvUeWDyx3Pojd25GKIcr8s4v
R6JdzeaDUARlsqhpHjFzooxrvTOY7F1F88P2cNXKND+n/fTPduzwrvUDD4HAzKXgRTbSIzA4cc76
oDXLTcdubZubZUi1FrcPGaXWKFm0B3H3QM0KGY6fIvmZ47ySMkgPIeEKDPVCGKI2U7zUc18zqyFH
KZnFISvgoFhe4qzGXrTnxEnXPQYZFjLFEmg4vcimizBf+yi46+jQLsYCJx6uIbXbKif3KS/xCc0t
7/mWr8i1jGe6b8tX9btXlfwNG2KXqmspkQYGw6O2CEhmco37pjhA9fUZmU/i5LCnWCrsKsYeQiED
kq6GvuQznrplsnwNpQaUx9xV9Rl3JyEmiYkTKwqnS4FjHur7+LAkG3bQ5I/NyJbMGDVGVtXDqKEI
rxc3Qd8kYhem+U+ec+WyxgOmlyOji6YSC1nrwVxR/RK24AJrY4C7UoZd0WYYCAfVDCd7uVGapAem
FMvjbzHE10ug+KjYkZZPyCnRR/qddZ2BnftIi++8ZYPZpeUiGSmfvNFfINdosKswfUwIRrrw/0+p
q2DCY98GoEImc+TMNXF/PYZBObHeXoqywRvGOzQKBT8SdK9lG+uzGLLPuGihYhl5egeXsTr2pHVt
sPsmd86Qb3N6Ijaq8POUi95Rw/06dGNMjmmfYNYI+KfG1HmqbVVt3GLSW8FtuXXIS7bgIg83W0/m
fY2d7Pd/Rr0K+bLgs2fltM99Ywt/O7sF2uC9y3EcuqI9FijX1lNfYhum2EbURIh0ZIGdmwBmGTaF
bxdRUxvAA5lWF0jzeSorQ0b70LYOXqsuuUbgz9/cbExwtmpSLBO6z96iwnLoA1auI7Y4Df95qlT4
8bhT0zb5lpbgDWmXQNdLaJlxEhrrHC3GOmjseTOwldtrrRCgpySAVPgFUt0frWDCJt+01n1RmvG8
KqqQsa9h8QiELDXTIH6PE3aPDCCBwC3HAC8dW9zX2K1mlEuWs2lnVZOwi5oPWB4d1DAcXFwLG8sK
7vWQ588mUHddUwEXGDADCsYNmSYBU9IxPKNqfMqE27MgFriskO/RXHHT4ZvaiLT0DhlWo7lBFwYu
udg5HoTHTo9q4z2VLiArEJGcokmXcYG7NdW0X8Pyxy2QxtObXhykfuuxHWn8YYPowrrW+EdM7Byn
LEku5VS+RaF2efzYLajcjhaQ4EeTLVHgi/86Lnx3p5oRDP7s84KSidpBMln1GtV/0s2gfZR7YZ6c
n5yBqEdWhNio3RjV+UigiIVPxaycH1PViIb8nMTQAP1oHqXQUQOfyLmqIYG1XxJWSD9aGu5ITcna
b7MnViH8xHvzX0H9su3jMCbJuP+enJKXmy26U0l119J8YhYBCKGzSqHzi/SdQF61jzLRrYbJCHZ1
BV22JHZglSRMyosQPulkKYKHanVomjI/SFOHBK8J75DgQkHb5l7QtwHwlfaJhEJiaCIfRqrskAY1
zjf6tDVUymKLl9PaT35bH9w9Sz/IWAnXfcu5vfNl9eU603czIy0iMWlugM2WyKWQ7eT6UvnGsQTd
eqgX3mbn2ePNtEaX13AazlPZ0Ja3HMIlo87cmv3L6PefdK58Qtr7SFzaN6JqAUdZTvtQFw+YHffc
4u3V5z7aS0Y5mwpnecjQat/ZG3tONd663lu3Lu9Fh9XQTtSJSZoSHoGomf+qeCYrrUIUjs1znSN2
vINQbD67gWvziszpPvJKYhboTbk98hsJPkfALi3hvArrQRuEe5esJK2y5ljn9yMJnHfEi6THKPfZ
s3g51hbTaxbAwEzAkubyK5rFqYzMb29IjKQJ0CYg9rl5L9pyZ2gm91nov4Zms+9EmeyCWHcsdah2
4Pg4az3fwekjAxNpNh1Bu+80aaVlGgiyoaG4tZNCn2yTJGUuV+BYWwQn6fjFrdvxjujAsZ+SwzzV
D1PWTucsHdZz7GOVIqy8sdu1F2rnQt+xj9tcPZAyifbbWOY5rwn8d9h9yj1C/CDkos04VMlY2ug4
qd4KQgRNvwdsGWGy9SETFM3A+YJWEHphzDCd7CdjVo9m1pgPhfrsm46GdSgeSjPbmU2rt8WcYb7k
OjiiVVvXnTwT9GMclni8dWaxCsYkyvmOAp23cXScIDfQDl8IIn1PW6N5rdixGX3+pzWMCHt99O7H
fXZGwPX5e2PFKK6Ia8LdjgdjV6CL6xnEzKZbP4UJ54td25fEmomG6lqyLV10lxwrlOyPdtCmr6GN
+2nyltU13xuJSWzFsn2Gweg6CAlKrPGDPWGHectGnUG/WzQHpU3zGVveikZEHLTBQ81dfW8t3+1o
gB8iLjk6stdv9+imKsbte2+k3lsC7cjVaIErBpRzFQu0Q2IG/9yZtVCaugdhG81tpAS0plvmdOVH
bJDI1cbMjmygrmpMmU0tCsc8/hfLWlyc0MEoGlYruBMW4Uk5toPRYojRiPDe3UrdkXs3TqsGSzpB
qvssHIxjE83JORpJTAwSAH7BWHmXvCiMQ6W6J6zSfP11Io59BmjJspcFqPYZIpLBJ6cwuqSDY+0X
58AqmMaJHCop/3ToaSp5LJ2heTexI0mTqSYrpPkqszE8pLFPid+QuFgYIKqLHzW2pANWGNQXL2Qo
9EdIBghBhSypKfbA9XC7PTSZeRMzjnecBtkDlc3wUH0qORe7wa6rTQ1glcwnTE2Z4dzCMMQpId5Q
GdufgfHu+8SGRLZz0iboURcBxJls4RPfzHB1G4kSwqr3EsP+IY0457nFjY1hGAxjMvFoxDj1y8jr
7wezP8bpwDTXVslT3lVsifOCU7PE6UUm94pVfXGyh+aGXoNhpupZ5uShByveytfIizgsRP7aJI+j
C1gzdtxvFMeI8wwI91IWTCOH5yhIvKscjgEz9DvNvWzBHj04DUF9jYv9FABFTsYDjMU+G6HlKeXv
GZwzxco9/pE47U6jb2BBHRLyVAlgOUQGtTWm22CXJ75al6CrMdgRF+6USP5+JxY9SuVVNuAoMSJS
AuBBtds+MKAJ1ySClpg+92QA4OVgVu5l4QOopFth042nrrzvxq5/nZaEVO7n+0Gq794p9FNC6spT
SVhxQJh4ouTD4ILCNE0DWERnxLsmc49GJ4K1oXzSrhxwWRR3lyFI3ggrbE4cl6TgMGdAK6bWBWE9
eNnG7IisoGKsH2ASmewD+XswLgVwBNLwVoadhasIqZEarA+LqTnuXHfbpW305nqIW5L6tXK+yQQb
lgmH2vSCmISE4HtzGX8o1Bh5OOqj5ybVCeLKvesOFLZNnj7GY/Hkzq23p/oii3yS95Q6wTEgDfqg
Q8KSw75AI50ShpHijV77FdmSKADJwupMdtoEA7ekK6+IgGZj369q5eXUR9wVGEeSdUMcQF+y0RtK
XMT9ZD6AmgCJbORfyrBW4ZwE+4g1HDfORDnMkWz9UoFHbzqkYNXxfKRH12WoEHhEaAYexM6qOQHU
xwxgr5qYsXGS3owZgm2ixxOWxvEkfsaI0eCyQ7S8nsD7yHkSjFB2re9/GtXIorbgmOzgP1PcA5Os
mbgafJKRx8ShsQSeMiAXdQVSsenFlQrE3iFS7k5eQ96I6rDRNI1RHBwkiC7UcYbmHQnBTK8IEtFU
/m537QKqaoJSd06sJ8ZGqO9sBKvdwsAdSUNV/NiY3aIu9+rwgbYCixGSQzuT9yLQzk7E7j2o5WSP
oPVR+hYNb4r0A7h8sf39Osl2mvl+ydWy0zZdE7F3MHTx4nXFJZaBiVzD3aQ97j9Kag5XYq7XZuQU
RLXZ4fq75dA+uSjElmSTYZ/B6qiquWHRzIeAch3OmThOFcPBRRC9Rc7Ql62/c/rkrajTn7IoFtcW
2ZnL9hZ3aneynfSfR8LzdgnDoC2Gk5zU2J/CNqmIO/P2w1h9jw6XNYujwkhw9uiPGfZ+DOibGFN5
KMjfcxawh7d8CBIYE0E4WaiYWVMLQ+GTzUaC6JdH5PcDI98WHC8R7QZpvCd20sneZ6+cLAvmabSG
LSkWf9pQo5K0kicsX+aacg9+47TsJWRxlELBDM8GmgZ0d6Vp8krnyS2f4Ke6Ue5sGqKSXfDETAcL
QpuL+jSDcJ/UaGNIWtsjwTw5ljSaLHJOk2EbsZneGbmGHpv+FBKHVuk9z3H61xeQW0FpsLxhkcEt
SeKHPk5G2JxMOwh3ViheCc3tT5askXD32DJDhpSgnakC030zGg/NCOh6KkkqUBYJBWFmnCbyJldE
TDeM3XghqvxF2EhdO4GvPXIh2KvxgSeXKxD2dbekuriY8nay8c+IUAG6xuW8Zz7BwxMExAD21ksx
t+YqTLyDwyFwJKmPKMSy8HdzOb3o1LY3vzuSGbABoYDLv3UPoncS94bqkg+FMxnoC/BRrzFOpek8
h8Zo7YTh2SeRT68WhA3U6K2xGpUjWWME+8QYOLO7QL5PLqhPU5wC05cbO2HKzcQK5REoCqxns6vQ
BS1ZDFkZoO8ds2230HngjUxRVyEc4MPUlPWOVvP233O5qAom5oyLvv9FRv2lnrznTP847WsdhTdj
CnFqdtWXRyYekwuNDyV3ryoTDqjW5N9IyIbULUZFw+AUxhO9Aht5ZCxsrJqmdcGE+S17HWkfytyz
TgZ/GPLGMnDkNXbz1lsu47UdFRRFPJQpobsz8IWOvv2bMkW7yF6bxtxEhkTcKG9MHNdEqlcnQ+ov
ZZWfIoLgnOfnPlmys5/G5mEOxk+pIZQZXkmDM/TvRl6+Nd8qvCdpD92wfyeamLxCXPeE+b7UonkC
AnQyBsYyU38rFWE8FhZorgQ8aCFPd7cRJr67KtMvSR1ufUO9hHzqiRzS7QAB5OBolPqjXw6HgWip
bLwPqso+st3oTllo8SN2c/Qo2GwRy1HxzkzIKkjnORNtlsxYGCM4sneQB2LkOIjLnKl4VMkITZhN
UrZxrEyjSUIBmEEcJpSS2R0BEkUU3BApM43IzW6dNcm9NCBYcIVPEU47E5Q2q1aSrrBB26QehHbP
6njWYhlpYDVzsBhPbrZtuvEnXiju+QGa1UbVJJmyMuW7DzEyT3Z2rGd5CGtwTwENkem2w8GGWd2F
gTyYy9kDMbA4iVieuqocmaJh/fIM/CxWSnKezg/9wL1dVhVtkq1/cBI1W0Sa1MyZNdDkM/piPoDk
Naap1PoSud47BXGAnqm6qkXK0uHCoMJ2zAOoLLGPTLs5YSP7YDNBixGraO1MAe8NX8Rndih4cwpR
USkNcpEQZ7t5EncgGHHmZYTD+52A3AI03yE0BIkjoSEeaj13HN8yU/c7W02v5fLHfGxeJ1Xx6jTG
IxVCx4TZvwrOn9/r7vcDWdHdCctjvo0d9VCJ8DxaId/foqepF0lQY6dPlbMI0X2sl2URmqSkBFjh
+4pexaIvBMpfsKFevtrK5+ceBjNvbfSBqBaqNUQaVJNdcC8WKKIO0OR017IFQugmvNGTYvpSQ7kN
IvZoLZqp/27p5Sv//dWQfvWRb628hkCwsTDeWWAWa5Fnr+OjDVHd5Qdblg0hFxS+JeUM41mFGzDH
UFAhgJP9Ks68G/fVsK3b6qaLWO5oSueTIzCwCBPj35x5Fz2aI5b6/s3ysq8ucOEuTwNyoZTyN7Ms
SYds/9FLdeJsNS7PtQ2pZaWwzmA+VKBCTUVUep8fa4JEJXj/fWcOr9jZhi3HebGa/YR5PFo5GAcy
W2VlJbepQi3mpHGwSbXP1ZWi9CQiTJ9Sk5BT6RylwxxznO39773NAKs7Gs2XLYxnGY3XcHlSlO2f
g8A94J26Nehw9l7jYeZqk5lpGVsElKLXrknHPcmxBHiwnCzdvbSr16mHhOLG9X0CDsFmInTGHrUl
Y17e7Jr8xrj0OYrd8Y5XskUIMDwH/XClsn2kW1Mb5dT1llwfYy2j/J9jckDQK2+0kKSIz+mb4p1U
deVE6ThdBlke2rdEdNZxbiaP/AjUwW7Q51sp/hLmTvVUYHPipPP3Uc8wb/CB99ACrhLV1FcmojUS
ZM5kABWLL1in5Xga4FnC4OEUXAZztlcEu+S5io1unYfhI+eEz1iRMYbDZlsx2S5NTkYTZk5XD/62
SXCTtCg8Gd6CdM+E4A1s7GsbRaiTNOkhMCNvzcSOFHXDQHjuCOTzzQ5rN+OCTH1EqULfa1LEeNMV
RXtzJoGIaQKKmy4arm2ACIDCJK27Lz/O/wheYtzo6PYdkzAx9Bv2auirz9y1Pg3sHnbrnEVpkzAd
/8G81N8VU4taQBnDEZ3uohgxG2I/cevl4AWM/kZwz5GOx+SWxLItsBhHNl4WtjUbnYwGl4GHsXK2
XzXUxoPZ/QjTODTYmI92iRaG/Ixcm85DHPPDa70EmVzmxaugip89FraHZuoOSU8U1eD89QvfYNMW
HB16yXXtEv6li3914afvOme80qDKb8LkU+8reIDrmArygBFV7mbb+YujwoVpS/Yw3Amm9z4oNlz6
7jyqdR+VxPyaANO1CHbCZUCG3nPFcNlCR+xhKFjAbsS3jytfuq88BGusVNMqbBDiAytrZRBvnGUz
j0nhGg1pcLDam+iR7hh1vp6SiAKPcMtl6iyCL5uCdVmnfONV0BvBb4bYW81RMBFKrThwfQzGiajd
HS5Z3uDZUTvuwIbI9PlxDsDAxqe6joMjEqxpjZKhue/i/iGAbANnZ5Vp84fxvfOggBzQSl1Iz2g3
Paku+yFiXNc1DN3T9GrSYDuwnDZNEOw5oOKDKkpnTSv9nnXHMhU/fj0wm7CBkURao0kSRbn3nXzv
MxjitKJKEfiQ58uC+fC112+9eTqPEJMIzJ3AAGDWGiWqLVsiG8NQuilq4BGOcgmYdLz2YNne3/4y
b8eI+V+d4diapDTXhRuzLJ8341awQCN1SX5a9bPt2TWcTjQK0QgVhP0Vyp8lQ0oQ5wSvfXgvUMi6
Sf6IuIJwwCStWSgvvhd1SFBaM3XYMnykg8LUtWYrQxvfsXRsp4F9Iw71JJfnUSzdGgodUsaBQQVn
VxTvHnLyzAU2wSnoVdjuqKlDug4LhbjNoWFIlk1Nkv3R+PXIAuALc0qNfXGa7qzchxncwM+JQutH
MQ+uxNnAqLMNQkwnZYXVmxgnuzLo7/DGrCpykQ2uuSUJEznYkrMAxgOP0Yb0txtdHpe0SKFPRPOW
1BccQQvONkUHVOMKdIxhFWYDCSBz9pgxKNhgh/jj1c7T3NbkiePkLMv46F9dRVK1abM2Yu64TjWx
ArhV8PFDmWusrTuJ5NB2uUYpY+0wuLE9dEiKljbxBQk/OyA7N6MONGCheF8mzonFKMkXfrmPpWHu
fTM/4rUo1+gsk03gWbBeGvOb1S98MywtWA0yBjHW+CDiONuMNzqcGqMOaT++BX1PzZ+gMPpV4ROt
k8bju1tcApir7G/kH9Iuq40aPNAFEe/zrOg/EP8Q5tFiUARre2YRTL47xjfFH9mlarzV+YgXLhqR
IS1/ywDnc1cVhFBIVE6YRTxGQcfYNspHN8sfYviBJ/Y3eJf96V8hwvFg5+7FVmSy0EJAeEmajW2F
XLxJIXdWEF6ToVr5fisPHfK8LO3vghxbqC37CtCMXJdVOWyEUbBoZm+x5Pyyg0aMVA4ZBI/go7Ye
8zafX8oMLFu0lQOl9WBZ5i6K4d41HneRk5EbN3mDIABL36Ebg8ZX1uM2my0CJF1iXSbSbpoOocv4
FJDevYOyChOjidjuZsvTgOI4jFIL9wVKu6Gdt0LEz51rvkGBxX0LvMRHJqpMWAF+/EJk9LxDokGb
zvOBiMxuHknLC8+sqS4DwsNVlbrRTlvmWbn+W6gLf9OB1o6DMTq7sj4lmQOUkil+27gIYxZzTUz9
PxOENptsjMi1LzgfwmSLLuuhKtOr743NzjR5bJSsfcR9lbGrsuiUEQeOen/6iO/HTn7bKW/Xqcxf
yha7jej1ZyS1tQPguMrCdEIGZy5jyOyczrQWeY81b1GD9YTyRiSc2JghK9CazLos7mXNKox6Pnr1
HTem8IDtBT776AqnPWHd5p04UkNz9qFr/5XZV6LrSdVyX5SHu0Uslfuv0vv3w3+/9WicsMu5/6Vd
GVOVMOQgYCPLMP39LwTpN5vqf7/9/dX//79lTDFWLY3nrFO5CRWDW38JBetj4QEgpM9ETG/uVK1g
5OBJgjCP2qjd/4+f+vurMG6H0++v/vfh//lvv7+N/+/P+38+RcqRZiFyuk0jzYSTpgLS1dThNdSx
2gbmPK5F0aLMm/x5YzSMZ8I53uZh/SIH+RN0QY2lGVIRTGdvRW7hOVch0xES5XYSOfLa5bNkj8y0
hZlKrYSGqDwpq2cgSPCg37VMC4c+vuPJ23PEgs0Be7omcXkEbIpjKYSNAYUP0qKFAbNhzOGwql0R
N34O+P9TiO4YHcu6mw8M2/zPTzMx9UWm/zgzR1K8OeY6sNdbt2r3jtTDyjK/oJpjN/R/wXdMkeBW
tZ2Ny5OekOG7eSp860NxdBx9d5OP9mdp+Q9T4Ht7YhdoHS38RsMfq3TNsx/BDmtZgroec6FpmPjx
XGsd28wMiYfpexRFlkuczFJRur7x2mX/RKMzYo0+WnP6y3A13MzCfwmq1mWoPu3tpi1PRZLEYEHQ
1ZAlLkmV3SdlJ3f+QGc/jMXPPMUXaheuQdG8oodeqLYcBZh67ikXtoqOaBUSYbqNzO6W+WvVGzdU
RPaGb+plqN09XXrEZ4gae0303TCgwGwdjTCL+uxg1eo5N0Kbtxox22YXtZCV+qs9Zx+qG56wMRNv
5ZCnO2Q6RdMjGbYEwVmFHTk3M1HQtk0KNAY95yQL9ZwaZkfNS0cH6gwPUIJtxxsnhcO3vk+7zjhV
GtopxICBxfBP5fDGbTGQnYvGNk7FGDPIwoZXrCqvrc+whix21SsOza7egjqINlGWwPModL4Nx+yR
dLGnUCsydlOrJ9DVm4Eajt7JzYilVVNWbRsnl0dAlsjfGacOmnBlTkG+Ombp5EHudS04ULRF8KdO
z5MmDoukh4Ncery+KKHJ9CS3BTVaCShC48oMMussvfmNRpFgTm3iBxxIQ/LrU1kmaL5H8/D7/Zv1
1XahAotR3LMtZ5I5uXTe2ZtH8q0Diise0L2Fr2RvJ2clSoEsgcEyQ+lbh3l9bTF++v2LNOAIl+/J
GBg5h9CXW2YGPSkHB3QbYCtmZrFkQ4CEm3BGtYYFBQ63dhX2/aGfnL3tiImlFV5WkE9k43Kc3UP2
PRVZx7/bM9OHFxx47tpwfDg8Bg8O9TAaV7r/RO8o8j7qkF5Qeg3q1KFfTyXlW0oiUxxdlGO+tSNU
N+yvcIPNOzt2923qfcx5+j7WPZrGsTh4g/9h+yEeRzPunnrckmIWISGNZKrC7JHSlkie04pRkf9u
wpTeeXbMcD+aPpKSZNQyYR7VxwaMrRjfsoJ3+lQ41V+ReRAMk/jWIWRYicpdx0O6XzI3b3nIZov4
wlcytfTFSKnXaR+2YNzBdjgqvmZJfBAGWEujkOElbl19hAAr9jpj6jLgSRy1cYCtwsaxBsqE0QGN
d3g1O5N25su10uQun79y9EVT5QH2u8mAjWOJqGPXTOFjunRRw5KxZ83oFhSbB/aO8YaF2jM0/wig
WUwS1bJ1KEr9J8Z9gJqry7emSqeTtTx+rcOoHtcRyUz53KxZL59Dq6S+T5huCSpSzN9etPfzBoiT
y96qjN/iEhekHuJ8g5sCW5ZH3iH3djCD/STRzDHJFYwDdMCdy9ZhGrcp5pX1PGlNS7PkMKKZYbcz
fPQ6Gk92Nw7/fdAlQL3BYm4Abv4Cs73fm2wiFGzrXVod83SOT35rCdYI5WNvOoSustD4/dAtEYuO
MBYIm/86JqO7wncA9cHBYW/3408mCm+tNFLnqpvPlExFstwgCahMK3jO8UwSYYKioGdgfXI7wdhp
+TAXPSPCls1it8RImlb0Opd8btb03Gqu1Z2tfGl66h8rIj/g9w+iAKCxWs40V1j/iFVp10MkX2UN
iIdH46Ar2KhxX18U+qaPsmSDVyI0y/3xrV422IVKko0Ykh/kUuERvI649g3qd6+TDAMj4xW9Yjb7
0QMi43Y9GjCXhJfI3dC4DbfmyB5AxAXkeZLPGceF59n4NzGvp5OQZ7eJ3KtuWWnns1n/VeWWVFew
82s5mNwq9vvQsSgWAjGWM6jomsjqjvl5ukeRkVOXdZeMr77WeXHzPefP2NhPgQznDwM8vPaG8W9m
RxeNCXMOP+qMnfZsOBEbHNCFg4qbDVu7Vyuc1vEMsaqPmeBPWAZmIEZrbZXRu9XpD3tw6p+peQMn
s05zAQZRunRLg7ORuf3PX2K2Y7AHqxha09bvLXrDHMGWjReFFGIire3I/wuLCh11C3NtQgYYLC73
yUMiWpuzfvIWCbguavVpAg4rG9KunZtbRd3m/7B3XktuI1uXfpV5AZyASyRwS+9NeekGUXLw3uPp
5wPU/0hdfUYdcz+hCIpkkVUgCCQy917rW6L0on0Fpd1OimdqVDSu4sktQHosyrh3Ed7MPvCfiGan
jB6Q0ElTnzODkU0W4bsO6+QoXNSUWNmbDbPsfC88RCVRlj1maORyTKToi6sJY188dMhGTcdov9o1
Rn3Cu8snco+gyJecRemDNQC9cvFmF4OWHkJIzmgFEHYNRe7hgNEwRfE9Wr7M955NDVYfvjtGfCL2
GG9nZ/7QC39vl0i+WbzD2OzYUU5jiGtja9qeobDZmigsHvF8sc7F0/RdeDttVPLdyAwX8MTYHD1f
4JhpNBIKkWr3JW1FeGwnvcm2Q9YV59Y3xltjNf4WBgklYMptZ9tS7zVyaeTL1UTyieiuhhRT21KF
Hx832qdKHzFCT3R9ObUp5puENeEhegUZmZ/TKMzPSRkAk8uprv58SCF/CzRugF8H69Ucu5td+2/+
gMcrsenwNLn+EIIjXBlOi56qCPJ1rBSTTcRRlpFfkxgpJONdH+GgB40ZueDWa1m9STlGJ09M+zyn
ckMouXkqIuVZNLqzpg6QEsb5Q5PWdIkcXmgHtaxR4US1JmppQTu4cWk3MWWF/5ZHiFzj8VD55F+3
6AGMuDsE/hDd7MfOipAQiTRd2oTP7HWnh7GLb7vqkGNi3mBKrJvUknJMMxmD8U5JANHaLgiZ33yO
/yVrS0yxCr/yppiUaqbAz6hjG9Ql5sEP+S+N78ZBXkMStPQKE89Y6ee2Vg+BXjt3dtemoTZ1iEwj
rSFHgwo2yeOxVTr/5ORKpgYeYvZ4CGIULeFLO0XQwhYnZyEKyIPtRJIsgW9F5KoYf1mhDPgRSzCN
8crLqx1JF+FhYAqPYiC2nurYqfB+NBoZJ+jwMyg5FBLUcU09yd/pufspTo0OlH8R7vXGuObu6J1/
3dhJWu1ir3nytIK+lsk8CdLBWR3AJNJfq/J1rmoPjXTcf9mN5t+TsebdaBvatDelbbArP2T6dD6G
iFEHO1R38lveetqnpgxbOGChvcB0Y1HhaIO38Q14GZofSRQEZXzjAbUjYJw4zvYNrMEH+q/VVZrj
Bs0CBhYzwf4yscA4cTHjNPJJhV2/j5xygb7Eu/UwZlfs+wqEtvU11srqgDjYv+vYEJFc+J/jMkZT
1I/Jixb06crMYD8zRIMLsSr3IrVmbwPiOSIJvdU6Pj2zKvY1fWfmZ5X2Ypv0z/98uBkfklKmHUSm
GlNA3cImK+XkX/3Nn5oajZv56AJ2je6u+jRp12QQQxvL+LihPjCVFMCxyqI+tipSVr/dhBwD285o
gj3l4YtL6P3Jp0MhJ0rdbGALRV3shCfAEdFvXH4TeeJd7XXRj8Nz0geXXgUe4kZoGRU3+QSaon1U
OvOIhufPn42/+89ziQ8Hst62kAtr5scIkwEXa9qOyN4t8F3ISymfbrrMCD77eYUF0ssKTiW+CLpX
YG+Lql/kSqB8sQE7uFAWmFLH+c4E7bZObZqt9E+BMQ2N+lxCoFnJMqHUzWEFiCFDvELH9uqRAP/b
vUj4FzIn6svQhMDk9Kj+2jJEWuqQvlq1W27sLeKf/oArV7uMWQUbzFPlJzdP9olJNy7t1Re1Dj8F
ehs8M7tptjEOmJ0pG/0hRgi+QIuEELMbLCTqyitVH+sRqwSYyZAI+ZI1BzwpsMUFfZPdEFt7i/Rw
bGlH3b+VNkS9wtPsRy56B6Tl5KsVsX/KHcu/sJhlQHDxUpZh7x6rIgVdaLXfW5pdrll/zpoBugTR
OgtdPNQtOoZIimIBfMV8zKnlb/OkTw8wmPiWNYykSYGcD2u/9Vb02VUrRyi+dbKj+ukeLavHUBu4
YCwa23sKYRiswbhYF2x2OC6UZIfpMuA6QQ2SJNOATv6oYFHpNhU05U/Y3hCOV3vOXfy7nVOfdJhh
qdlyOerK/C2V1oQrHJ7RYpmH0BfJrjbKYStqpJhtqEuUVbWxjplm+G6mffrzUWj8cyQSUmpCwgJX
VQnE5O9nGA2eQIHTE+/mLEcV6bJBafMs29e41W8Q2iCseKW1ppioH2Mtyij5kXuOhJ4Vv93Bb556
joGqf0kEdV5IuPADVfrk6kDoQTIMq9HB3kE+RbpqJlX9WNsLWUPnTAZqkFVpr43MoX7v+p8QtiHa
oDq6NJPxrNa8MrY7sUvoVf7Lx56uU3+/jqGmwPVGjJk0NHUOsvptYFFEoYyNLv0dvOdrEA36VR8C
b2nFSnDxRHNMUh0cq5c+ZbqDTL5VmydWNFelgz00lFVzq0w8lq3U6f4I76y4pO9SrDSQyeBZzlvU
317SohychJBj/67h/lsYCg5ALwyfOYnylUNPLCqrC0Sfg56JHeXoaBP3MKmg8ohVrCdiU4htRf9r
NdLO+pddoFn//OohEpgC8oStUX38GM8oWzXHEVzAgNfz9jrEnn1uQA5rif5mybq+j57lHwov+CpN
tBtmkL928MpK6fUTW5uCHFC+T3F0rVvtMR4iVMyJbjwl0oO/mMbUfYP+KIqyfXWCT6BmnFvbtV+K
XlV3egFgLFRM9cUI5QpFCmdaFeJXIUKoNlzk+7Sx/Sx+SWm8XUFevSpeHSwDNwoPlVI2j448uNDQ
nhoqQqsi6fNd02S3OFe7a0kL+QSW97OtVi0y02RT5QPqcGG9VEMorrVumlfGy7fYDNSVpZMx0dZB
/YB+yDjBGiChpiHwykuwh3TKucFVtBw9U6yDbsyvFa2aFclQ51lbwpi9BzeKRFDtbeQhxfiQC+0B
ziM5x0X5YBi1feoRRD0kLAZzZ0RxjF5yS6/1qGQ5npM6DbZ2I3BTwC1rRudYqwWtAhKlGPLsu9Ca
aKtYtbr0a89cdwqCVGyKXm6iQJe5fdIF6TQCLR5JITFLj679JgdHXeOmjhZYwNJl18TuLU60KxWH
eBu2McgZGyVxlXrlOmD5Ds0vKVa9LRHfaQr0Xj1Kb2rQ7JCcIt8LWJe7I8VuoQEpGf0uPKLprhaW
QtGc8A1yygtN35p1xFDwwuSK+V9MRU8B4BpWX4RGikY5Dki5xvaTKo1qO/qIUHBGMvdrMDjmKSSF
Fno1L/N/kOFzQ7d51pBsXbuE4qiJwxTwLoYPll23Mm6ctSUF9OCBgkswaBGt9RQtoERtMQTqEz7z
7A7RnNgBi3f6rsVcfbRfUIotDMm6D4WpdUqagQZP7irPfx5ZtA+pgtPczpK6NIkWNTXTcub00d+G
Fl9TKAy1UtnSTe1BqYfaNZauu0TRTRjoaH5rWUQ/pHnorgbwbetcmumh8zWiIMi173sKdwoM13Pm
OP0NMqm/bxwua4nvPAkH6mkJsmDTyk7bGYb1WqcgrvIhgVUmqms9KBNcvSUQ3I/ri+MqS0fYELf1
W+9H/m1q992ZkOKtIGFzHaSofgkmoGSlE4/d1vUiqVve51FO6WUacxUyorMFMnbZiq5ZdVilz8JM
aJtnmkZnOHunbU6l2s7OjU/wLkRTBWCZJi86SUNLwwqqjd+VhB9pWLeToX5NOl3euihYG7jNJp/e
JvEPidJUX0kF2wfQ9hBa3nT9C+WLdqdkdMuzcDMyibhIZrhcSToy5eBQrEcrXHUMyOuu5a94Ong+
NXHHnWF5tzoNkdywBKM1N+zhXojV7IMX8mhYlPViNx93CRWbRTwl9mCjPUdDAZ3CvKcjmism3sbB
Fw52wFoSQR7QkU48x1ib2LAXJB0Z1yhlao4w6YQOc6kpOZMNjF5ljDKmw5p0tFJP3SBjn0RtkxIC
cTV6F/EU4ryh8mUTCuyixQzJfNmRfVVcAvQgI9iKtelhxkMlGXph8tWJEAY40MC00tWPusSrOB+x
/x/z8y+YH0Nwgv52cq/e6/f/9T1lrB8u7wmAoNf3yofeT6jR74ifv972F+JH06z/OJohLEvYjiGE
SQrnX4gfTTf/I5lgQNbRufT+T0q38x8V2hmjqa1bGrfMTP6i+5jiP4JYFgOZFeMHg4f2/0L3mS/f
v6Y4ps2F3dZYQKkWXHedafPfZ3ZjNhaNghb7HtEgWaVlNOyrGvy0p06JWEm6TgzEGbaOFxj+ztbq
iEBV1WyTdVpyqHK7IHLG2eFgUKlPRz9+25P/pZCgG3+bgM1b54CElyqx3RY76MO80xNcr6Rfm3dW
wgvwIOY5dqYem62IfRBrd0TVD0LLLCTgIQ0yoONLaWk0Lzyi7CW0vfWsiCYRceHbIjy5I3oKVu7M
srTOvzZuQCpVSh/Wagn/cL/8y+b/ff741+Yb5KUSECqJmfgQ4UmwWNSVmWaix+rzT+WYhTDvmKNF
+EGXOfmexC/5zs1XF43RfRpQ1d9q+ESJJf2T4ZvBSffiQ1Hb6UXiw7W5ktV2rT07ebkPMsVepYmb
cCUuyn3bVg+61KsjRHnkCwkKjFyVp0SJ7//ymaZd/vcDRlLX0VTbIfPZYAXz9wNGNwIvdYidvHOg
p9uyogPcMtvbqB05ijqmTYS14hRxfCALYpnnZgWhT5o/nMgL7bbkDz7P9QGJ65EeuHYx7Sc9COgV
hZH5YEH2oFOAH87x6vWfN32OHf7HpnPumJxRnFXGh6MpzVO38XJHv2sQ3FRLCR8AYHZJUS7iJHCX
0mt98n2nDv0QnaEh9p9zeLdEoQmhtDvqo5jhShYnvTf2G6PJkkUX4TWB17cs+AhHYrnPSusFSwrB
wHjL1L/aCtSfrFPhrCJlkpIssjCAy8jQT4xgSb/UorqN0g1Vj6FV/bpOKAoWwUjQa+f7m4Lsiq3S
5bSfjCu1bZUYFCzwozv69xykCzzFfNEojrYvBu8S+BYC3OkmIkayZWIjLL9Z4gY7D30R7AW2og1O
P5Ta4KQ7Lxs+Oxm4TbsLXlsla87MtuM1Q0W/rQjNXtghIRSmWrfX+V4XtTdCJIBmTz43qGTZBSLe
PtMcnF+05roOhLoVPVkjiS5lH2lrRTNroirKYt9XaklQSP5tsDDrJEH1hpQcsX9vm8RU5juRVP8W
bfyBWzadflK35vhXXcAt+1g6gYFB7wcizB339KmVzbRQLMuti3aZAEJzb0v90hmT5n2onv2A2WKU
2MinvcxbjjpkVx/lWUN1V4sI0qKwfO+UlRfRZ8GEPq7G0jk7InVe/3yYfqj4/LXZDgOztBmS+f/v
ZxhTZhnCvtbuo0Bfqlr+gxdZV0OSC6dbpCgVqR7yxZMnZEs7PRO/cQiU6LFy3sk61tGOBT9sdE27
zoY4UCWTP8An4atIx9Xgg0348+bOi+APZxWwOcOWFkoD1f44RreOk0YFevc74cPFjWLiEsP0Z+SI
J7/J0AbZwDnD1KaOYp40UG0nzQufg8iu93/eEGMqh/5jQxyVwrPK1kDH+/t+Q/LJNFflW6JeBleR
Knv5GvvM4jNwwj5dhpek/RRlqfmIgfLs6T0QRdRO13lXDlW9QfMcX3D1EN+GqAmTmxrq+7xIIXdW
Gq2YUDnN6xk/RRXfJ3KvB+1DG5nZJQV727mag8YboWopC/WkKOlwUMIYtz4CzD9/1P92iBiGajKl
mJLu/zGS6UQIO0QEqveqD76aDautjsk52gtDruJQPAxV9MPK7LuiFMiO3J4YXMs4a0ML/z0wRlIV
62Y72GO59yXTxTpRWxRS/XZ0COUpFEwef95g658XcupH5nTN4J/8Rzw9uC+VClKr32fDqI4/d8sg
TdG6+ZoPkKvxy2B2IU1p0chIrBuKQwCVQnMP93zVROKmIa/C2tZ/FXZrnzSfFiZLls90qeCdqiwy
KRBHe+Cb125kqaJbrbG3TeqTnr1TfQNdWAavJ+Uv7AC5HEAM0OTMK39TqgbaV00mp4bQlZNKIAFF
rqPU+4dI1SdDPzwxOySTSelhaUUtqWI2mCu73XNVsK9hP9YrNdVvaeWJH0qIRDnItTuA34MRNqSS
hNqj5ngGZWOlXGh6Bhl8ivtNk/7sWuhFEr9cm9OH0kuikv68381prPhwTkidU0KlI0MT3P5QPQ7R
lDX0/bS74+TxiDa9fSAmKTuOEn6HpVj9A+FVHflzWXwahhE5UTfsZ7JGq+AfTlSIYU1l4vDXtmaq
XJoGM7owSbkIVY8uM9ERng3PN/eem3Zi1tlED6J8J3QLyh0kAmeXDuajl1oO3djwGuEierJtJFSp
fhyNBmBdRgZTMbjdWafHPHbRLrez+LEtRggztcm6rwGtz3Vwkivn60REzl7PWJL9eU99iIKfR11p
mEA2VZP9JdQPewojF4Vd19TuAAde4SrhYmz8N2DXGYVj4Bk2TtiF25UFPPAkOYoBYRDSlgW19/w4
uDGL6Xw4pwYBI3/eMuvjLJKqG2MaCwdVE6itP25ZUoN5VgmpvNPvAoCBCvTmCPw/TvTsFop9Inf0
RJee0jyyBhw+tGfcgmwE28qV5U8cnhG1OzGUAngtKfbk42SLoGnVE/lE51HPABy6Vrw1dUDolGiC
TTRjwRofoo+x8ybYU2e8dhbXRaUbNfL/LHMHZPsdxku3Rx+eKiPshFgAhzdTb9nH+ZYyl7Pw0Vfi
F1OXFKA4+A3MrmqbG8uEYLHe9aEyBY6/0WQGSdskItH3HEKOErVfdQJMhKYNlyh6D6OhOaGzyGOG
ZuYeGXN1/SVKNG2De5WqWJ4nG8fryqXvoHevPLy8AnviGm8aBCvgHv82/jqm8+HEYrmkckIZU3sT
h5n9oTc32pEjqeB4dyXqskuikDxnKjHRHXjHl5lyEqL4Frh9Dc13sPd1GBwcI/WfanSoe8K246Uv
v9h9GV3E0JgmcrtxXJk5ESJMvfdSlra/JL2y3hBdVWGp/wL2mbVN2LrrAYf/JauCDYTB6KYiy6sL
WF1u/0xmkHqmwhk60VVtSXxih6lbPyy/Bo21TVDwwnIWwn/oWt16TGrlQKRQs9BDApRSc9236Ols
Tukpi7w5pxAwTTJ4mavSAWscT11xxQmPDfFeqz5+kKj5V0hdz35rOTvSLJYhiphD7kMQx+qRbtUy
V4HDmTpOadnR3I564qeme3pz78nTk1O+EF52F48lBcaoj66i6NZJhqfWUErUi8Sv516DpEqoKQVJ
ZGlepD84Y+feaYxYzSm1OqIyivBV62S5C3GykcKRrccIvxj1RI60GPo/Zj1CMGVw9XzbgduQt1sZ
VnLLrzVQiCMbqTtYqRzoqEUF0BE1w8jXM+m9FPHbUCJnaAj1W46V6q2tXj+0hTKcnFwDvV+tK4f5
AJGR/d21SQpGHRZeBhiOi951rLXRJ1+xWw67tPT5nMK8IHI5IRUIrvESeTIKu4CAbDXCKdkanTFl
AeHrV+ts3Wv2MhHt91DvYsBK1SVpYxWuiduvyoZQY7ibdzStJucyZy8MtW9aqLiIyYjDHbsCxbXa
XsKJKkpy22eYQ+9UtP1NOMVxgO9YcM3Q0P9YN2TPb2Xoj7cg6zYEBQSrEhQFRCPwpHmV7YrIimGj
Vt/MGExFL6n7la2tPpV1tod+OlLAJz1TsQEpQGfaAQtDzYylMVD6cY0Jl4SdCVgaD9Yt51TZ9blT
n/MV6x+XFG4S07LmOwJwwj/LKjzHGnIoJvbUBAkGubhkw13iEqtw0pR7W7OTo+4MU0xdQYGO661T
OANhO11ydvPq3MDNWaim3d9lZeE70JVlm/KxLCo6VzvWUWvblCCDwIc2Au91IbsEaf7QWFTaWIV5
416qWnTp4h9ZzAnWx8S2aWpxcdhmlylX5lX9eTBcb9UItNaBTk0HDhF5ZvjbAN8b1rG22mbblSRw
8lR5xfVZEWY21ouRJv86JGj2SFPWW2fCzFe+icvNVvsXk3edFFVNKQ0o9muv8PnbcQd8p4Z8YKq3
uK7V2zAO3S3cixRecVCzk+AEgA9MjMmCM+X++YF3gRx5wLkrTolvvTcudVQhx11Q99ZVi9tiG9Ol
XbhCEUvPBk5jSUJl9NL5OvjmMm6Nz71rK1vSOWA09XUDnJ0jH55bNB6M0WOs9evvsg77izPdyBw5
YmFTFGJtJ49IJCP0AfG3IUFOMNZdvVeQI2f4EoG0mk/gcs5l6Xo4RQ1YhE7Z7jS/fMHKOWFZ9SO4
5PGChpF+pIWakD6wwmH7BZ3ut8FVJGGXSD+02mlPI+JiJmMYvbWyP+biGWBxdYhG7LUJYEjTGeVt
nst4YXDFYx5cXFlePN/1dx7hgFuoHSnODYP5XVug5qpCa+1XbXbopFxChpa3Jus/F1jP46L3H83I
XKPWB9lmjG+0a4pNUkigNw08vqKV2RMw0ByJJsOXdmWc8ldNHu4qAJ3URCoXbxDcNwvxSm3RzNXa
vtz5rfLdrzVj35TuzcB4s6icxqTJqz8r/kjyuU3baAgE3qaGJd3ht7us3nm87fUkPbCaLQ7tZBFn
WZT/fKhD/J3XuQUhEM6VUXncmJPVWaT2qK7HnrH652PVhzuHF2qJOTI7FJMPab7xe+WsY6jc9JOP
vylE+dsNMEg1yMVepibHR88ou5a2/o0sAhLhDOZF1iQ9j4QcDsF0g9prOLi5XCgW6KECTEjB5e7g
d4gwdT3Zh54yUPlv338+7Qcn39KjbT7ZsMvZiw0j+NAExI7QrcT/VSTVIYHUJ1nSo89FhL8Y6A8c
5ht/8hhDya0Odex/BUKMbz4G/+865MXpmToAQoifPdN7xnBc0tOYPIZEdZBxgbchHlDxGr7vEJyr
BUeZcrKMZYuifxwe8QcDA9QTuHgAzwn62rdzKsLkwSb7KDt8eDhOOtZRKcRCOhXeTjPvF22VvhDy
QzbhiD96vhknmMevh+WgmLuWTFJnSieYEwi4FueH+eF8z+swAFPy58dwTjalplRLAyZN2WuPYYxd
EV6qt5QxLaaOwR7KOTI5XyfszorGbWZlT8iOECR7+DHbaKCXR1SMYtfHssiQcsLSza1z1wHmM1Qs
hqVs8ejaFhFLQDqRzxdIbUyLdOSiI8i065Z2RxBg7DzVoPQ3HpKAtaLH7x3aK7K+xYKxEmNDG1kr
TAH4zCZTZQ6B1RfgjcjCXlRg9BddkbCjqFcculL9oTjKu4OTK1Akp6fPCpekiH1Jyl05hbHhYl15
LUBYpjgngOeYvzIUiVO0H1HtxQ4sP1Esm24SqtZjlTCN8CZmdXsCdzev1QlPI+zNEkG08t2acia2
I2yykva9UR0pDe3SiccRJ50TURUcOdWmGy5fe8crq+38VDiRJ+bXzffm53699ud7/68//vUbhE9x
sG4VH4/r3/9mUjGkLn79mbxQIQcOPdmj03bNL4/m1+gFNA0tlXSmSNb9ucXz+/JpVoT++3uJeXSk
IcqnyBiexmXU1nwjI2u9+Tf82vpff+/nh0Fiy5zfW2neoCBjhd8dp/0mJC/rmNkCToXCAsnO6m9h
6G6V3sCSMAIu0AmCxJbk4oGab0jvRNEYqsZShDUDPgG9+tAC/dbsAsSiBtJHECIcCqkeVSsiu9OB
eEStnGJYrn/FPWvhQPXFIW3xbESdQJOUCnJqlNp/7GybM3n+8XzTsA46oJ2PljrhbUsHnqC5nH/C
VVAchhDiQAicfH7d/NR8Mz9MMF3sFAElZfol8/MixiEy38OnStVADR0wNPyi+Q3M5GOuxHQe8DTY
O+AQi9BW6n0S1QgVSi6erqLCnI7BTNjJKHbhG2HqjyIR9pryU0YEk0BPPN9NE6UaiQOdyAnzE/MN
BkIsFuEEbMgmLTv4bqySGleA+Yaw7b/uzQ9n9oykFR0tfr3G/j+v/vXc/L751R9+Te/ReXYqmzGm
UycaitQpIujT4Yl608bKF/VPHv62jU4PgAlQ0ieHXzdpYRG99OvxIMTvP/7wcH5dPangf73DG3wb
RNn/+bX/7S1MB3DBEzy98htqHT9fnSSZ89fd0ejZil/vxJmIsYpLjiCb2/B1d+fawf9s/K+X/fqj
ChFbv23T/IMPr5u7Yb+e++2Dzz/58JbOgRg9GmfHyG9kBlJw/LmT+gYVUk52BbsJiURVP6rTXbw1
CXKvac/kUZsmkLklcAIpdvN39usbnR+iH2ABlmQY9Bc/789P/3rpfG/+osF/eiNFlukNbavhEwAU
Nm4NSB6tqjPv72g0ryGfrAoW4jNgBxykIP97OgL6UQ+rt34aSZx56LBKVkfaBJbq4fiiQ0720QxQ
mkA16XRTVjbpzvPd+cYVHlmuaJmBE1k5Pm7BCmP61dMv9aeLqdA1pOi6e4wVTNVCKTeBCjx73qvz
91Iy8d3oRfaUs6rbu9MMBqdEjYDsOQ7q9bwDP+z++bnfvqJ8Pkx/7vVfd90o57AJmuaz3XhfwdfS
xRJBhm96xJDREP/hFDK9NwgLJ3YbhnTRP2CDi4ClsOIibNBWKhsnbS63FvzdZT/1MM2IzFEpG3+d
13W1bR0gcBlTSYhiY3mmBXHuC714FcRJucbJTu+uJjzEuQMOJw+PS4Y8pfG1LygozEuRoWNB1rDX
6wtZ6+WRmN57gSIfcQMTZkIfxHAxsaSvTYZgrnl0iSpC2zO9sM5B4z+NpSKZIphPYVeExGHZXzIG
K9DAoboIOvj9CjkOyz5wPhcIyS8ZPngsGoY75Y4eEUdQGrPUz45vW5tWD8ddbWufIGzj6yOEutET
BbpqnV+jsdiUTYpZTnX7TdqxoFfM4T0Y+8+p0mZH3MYKRVwWT3SYdOYGjoWtHCOCESGdAy3W79G2
fB1pAG+6BBYdaBfvppI1iywsNct76A0vwsrkfkglrpZk2KhV4xAaCudYqs5DkXrBg6zIpAD7/Nxi
Ol7THI5X2pB7K2PI7HWYdOJdbymYGdrobSsv2HecDFcvo1oV+HG7KeCvOqH6KgZTcIl1nWWQ9JND
t7ykg02MdJl+nWF4bQ6cNk7DHXXQGwNSAS/T8vdxgGMttFokntGdXLXkCegiyW7QF3t9UF+gRqgG
tI6MgA0CplXAkUiXGwuNYD22mOdh/nZDxKUwRPtVkQS+5Pv4OkqS15xcHAOX66DbRxu6Qz+SjDpl
pCYWkYGpthQFBmDkM6aPoslOX2wS4xXjqUdX+T45fgiSa/Sdlnkx8YPgU/rmFIFPXQitKm46MAws
rBpZVshYiswG76b0zLNdjCNZe22HpthJrR8eAoLtBNJ9RYrmrtc9JRRjoEeZ2NERZV7FoRay0ONC
p9jyMpqut09DmpghMX7EsBOZga8jjFZNC0g3bvMXr5Xa3swCgg3dGNcANURVQFgu3QgLAL7AY98p
n5sdMIr70EfOKfaTZqEmPpI+7Qs0yA5WCO2EofKGhYnRcelahdgbltiiM3QgAdgKw0WOlMlmepQR
JZogdb2EjvZC/4YZLCv0jaZ1a87u7ALwcqMOXbI0kjI9aqV89HNDPyXvIy3nl9r5oufDwwBh9q4F
5meDFOSb17uC0OLhTAsvuQgJ+4O5CganDBj6kFUvZQ8lQS+ic6yXITHX/de0pEblETl9HhTYbU1H
H8lRa5ywafNEAt66U8N+PWPN0ip76Qw737M+3SOKAK5k9Kd24iTLoIXHL1j/puWx1UZnreshW8cO
Jm7UxEcxjM9hHpdPkwfSBYkQGRvP8qq7nZABk8HUCkRMqZiuqBZLpkhY+MNx6Lcl7oEtTZt+yWRz
Sjfy1BMO6mybxfQPinTwjg5QxFTAxQDhvigj8o6IuTKJa3de+1aPT2YFI7rVESmpIzXCQR1B2GCZ
Qg6JGC5N9HCnFYRiEpYJ0gETTBK+DR1bzmofIWNZv5EyLBd6G7tnOJzfhzp9I1lzw0vSDVR4jm61
yY9F3zQPSA8edWi7HNng9dwxR53FrIxe/BcnHrVLmtuXxicedpDKJ3Je80uNdQWbtr7MEaYhU8Rt
Rdv1q65mT05fPdUeTmAPEDaM+nOY5G+ZUl4sUfZbFcIBoOBPag3KOENKA9mlJHaF9qNmfFfDfac5
5bv2prvpeFZ8hdDyfS4b7SkYPgeSIPisNT/jT7R2gFUeahH+EBHkyT6mbwLcMI8TlMGsZZ8qOtSo
FIdynwwPuDLVddtbWL2AKT92LRVGuBEk11jVFvku2rVQecZ4sJPypMeh/uQb9qqnHXAShQ5k28Y8
mUwMuMEm/3bw1D0AkE0rhtfRhPpFAkN9EeSLkxNFeJcjH1XYWZAmagr9fr/qCT/eKi4rwEGRHmrO
MIfGBb006E6pikgTp75ZN/mjXtmUtIz86jddsrJxep+S8UvWDeXdplzX6N0jUzlr3dE96ONueDOq
iCij+FQZof/ooDPean5IVt+c5JB2/rNiuO1dqhTCRmDMRNY093b4GgAZ/KJU5A7nBR7VOuKgpRqZ
sozuQGlJoLdl63XUgKL8PuCtWdpxNcWcTMFBMdWEZry3NXjB+RnX8GAB9un3KHTiHdRBJOmZtVX7
9GSbQtmNFXMo/GYI+11OmDwDW5Pzd8ywJVon7JtNhyZyUTRJRGk4Cp8HfPMlMSvLwU7Ca+02JYc1
bpLOKblBPt4TB3YoAyS4HBMAZPVjU3FhkBZS4JyEC0tgxZiEld4QvCtqKQlDmYbthFr0kOLGKZlU
MvXCaBXXPaV7coMYW3cjc6ibtOrtwVDJ5eltRa6hBdVcek3lMY4sgF7mD6wh3UsuwkOkWgFCkTh4
qGIQ/1XgbdUsHG9gvN4Nf8jOFWD/RUWf+lDfieEYjlZhwuFAIEPbhaW8KbekBHvUuxOuYVRFdWvf
Zlb3TGmFw1epR5K3jGVmeObBRn7OXKl7pzivgopnCW9jdD+boYN4CNaIg+f2UnZ3L//Enxz3xCzX
m0Eb33wLQuug+gTMKW1F594YMHdQMnXZM0vIhc91RkCRCt1mlZSuhNkTvXpx7dLR03Fvdnq1Ka2B
0pxKbzd3fdgelU+ihx6/mWb83IIBSHVKrA5QGIxRncV8oH+KRKojLjMjcti8a19S/QwtNiJUCE4m
NmfXGf+bvTNZjlRZt/SrXKs5u2gdKKuqQRCdolWbknKCKTMl+r5x4OnrA+27tU/eY3bs1PhOwiA6
KSLAcf//tb41OjvKwhRXwGiq4o3mHSxxu9vxRRpZJl+NHHSOINk+qOnMFfSZ7oZBYVrZkr/k3g5A
O9d6nj5AqK/WfURqBJpXlMB9zFExTldtMuKDy1pZ4jK8Thq0VBEM3yJWzVSQp+jRh0QdBL7lVdY4
7fBHew5YINzOvyLi5HZqz+naIiDaxHZzURJC4obRgFZl2s+q+cGsDr8H0HRoFjmHS1e+08y5tzpd
/UVKN4VkVzxz9So38E/XWLT0uzK1n8Ipm96wcvvYdyYARUbFnLFPnKOZiBomRqXsMPoDUbKke9ME
By6h2IOq/IddlhuS0CGERNoEkmlSKLP53WkKQveEW/+Kopp5PeqRTZR20b5JWGnUzKVPLMU7N7Hv
lGaeefnpvvMRxCeac4cEt/5MByFtiS6bRiIv1LRyK4ErQUDsKAsLvOKZRAAxG9zwDohXN0i/O2GW
raxUVCeoXwiIh+CotvArkkSqMyKGpPfAuHXyzLm10JX7ZBXRC42OtAT3lLKpq5jTazXTCioGg4Z2
DFwKynAFPpMV2jb/UHXGfYxmBns0GdSV0jBbFkl6Q7OKVw807FIm+2T3wjNx9dPivCE4WV3FT6W9
xOW2MMBsFSGS69yWgzuSCqW+DllarlONC4pNUzUfepTHzOlxGRn70h5+VZZ2HcZtKQVjdWYT+pO4
t6hAr9gDnTUM9ptkmtljGcSrzLJvq7h4LTWA4x0kLywy6M6nGXhE921H1pg68yNiNBFtfxNq2X08
Kv2NCy11PSjOBxMe46jUDfQL15xuBtzQgmvbVQdUAIKYWUXvwI53hjfR0IAxlS56stTkmpmYuQaf
aZMABxSRRrQh35zqkmFx0pvAk1JxyUODNJTku1WO9nve+G8mwWaGOtyTVX8lVOoV05h7td3yOXcT
7dDqZrbRy2ZkvglNu4otaw/o44iVmbylCKlfCHruTIrGjig3ECRKn13QYh3C+T0zMgo8ncA8V3vs
MdQZ+P7otE3OoQ0JfHdU5x6bzgYaknVMC+y/8Yh2DnFhtlPLXt9pJnksqG0/qI3DOs/5ssgK48SF
61WKcT/h7iykf2Z61BwcQ+wgrU0XNUJtUA+3PQGAQfZaYaK/1UO3XGmQ1tdWUUxX8hqg1xi1v3EU
6vgGlFCtNXb+2N6SmNjdJAAxCvNBVKl51lq4OANkkrMe9ncpYDEis7DT+ymIAFRT21QrD8BHASc6
DlmMszwziFIMW0qYbhlfPeolDU0Oq6YbBJmrCPtyXc+T8UQZLj96g/5Nh5R9kZcAFfYc7GQXOTY/
NafwTBrUJFPOTDliKIA3YBPTipEW8AR7I4zWyzGOTJbUzqy8kZH8QIa4C7WK12LdRUGS0h/VaVdH
SPURSB2rjtAoXPhrZDgqk6MiOQjUo8IHPU+c+bfQUU50aYoLYFkFQCbGYcAGCKLjdVBxvV9uEsSu
5yobn2Vid3tmftlpyjCUOdB36eeD5YtRIqVwFkJzzPYsbx4bUiba5KWpTaSSLtwSX5T+1kQ3spGS
NcjSdiqABsXSN86xX337szQwpzYECaER3DkkJ57Xb0fkphPstlPOegT6uZ6tk5lAlrjOLzr+ewaD
7liBoK+SRDsGsQCsE4/H0SAFx1ct5QwlaFro5WttUO5NOb6zvsbfPVo/9CFP1zFZHHsZFtqKNdEx
tawXGnzOjZOELoJc9VcxlRJtUA7E2bSaY9eFBGG7JUZnAO5ho8CUVjp/reotKl0T4EVuUhcqqMGb
dQrwU1bJKnWziqT0UQedy25YDiY6AlKUFNuNuLolxabJi96DLyt3rIjJcODk8ijbpMe8UGFgZdOt
SDMFQ+a4wmLWQN4GgKO5ZCahT0B9tWn6bk8jwni2il8qeUQ2jIBTy2rshnn4M8dMc2yM+5aqxl2S
uBeFlNVVq6rZtguJ7BvxvbdtKIiSQt0TBKZ5Z7nKkfrCqjHj/Jy2BoBLmDpC9aHRBE64nXBjeaHf
ZZ5O5fWgx/A1+7RhPo+sawtbuwVCFT031BTPVk2ajBXgjqG2FW3S0HZ3IUA7uBSmJKeMeWaJ6vfI
m42mzyk2VuNeNAK1W637K2UukKRt86uMevJVyuBWD/prOGcTDq2GRBn22ZHrLtyjElh4xGoRn5R+
yM2ZHwxVde8iFNxg3UUnR84HXd/qkqVFtWsxjHswl7KNYsTDuhhxZbX6vTnG74Wkxxo0+bBLyAYh
ODZx9xaNMi9vtQ+lUY2z3WSbieTAq5SyweAaHSaOUm+onW6fC9rnydzcxvCvXfC4LvGGJS0vhJAq
0AGhDofCduUtCC6Sa2YiuLzCEXmCSnIWRFdvTRtKZOeqmMa18UyClLlqyQA420F6VaqaxLB5QRLA
ar9kU/c8deEWYKH+S5KRnpGDDhqzI+yPIdFtRfTY1/C9zd6+VI1efXezflub6U9ddwPW4zooXyXa
Jz4qCmKnohXGseyuA3zqtjPSQSn9DS7Thpl56VKsyG+RXxo3fs3ZkJbhhslYAzYVXptN7QG6nksa
IzhdlgwSyA4tzwbsv7T7sz5UiKIKfWP7wt/XpW9Sy6JxLmviblp1ZLU+93BiTYsB0rNGoH1Jp72s
IR4hvpwixI6lIR8Na+QT0uanYeDrmyHGi9EmB38Imy1pZrBlOh9wl9bRwcDCAL4ion+nvrnMoKyq
5jtOypc+SZRDZ+nxvWbQDCF4y6xHPERYEhyHxYtqpoLzNcixnQY/QJD2tBnvA4aLS6jkH9kIu89g
Se4kQIib0M3IU0Vw2XQ54/6UEibAUs+jj6Js+zQ64I5MCNiR8ckZr0DIicqCTAJGRCPArHlS4tzd
JE5E3lDmG6iZJtiovt4enIKefZOZ9iFpR6ZpSadv2yLSaDiZW87oHKEkJypIytZXrjqo5aSvTQiR
andUE4yVIeqmFJjLEIIRZZiVYD2JSQ/LXdFXD6QtOIjAzwYt/D06bzi6MFo/62tqc4/nbbrWpTte
xyXPFNjSdsr957GswTPrDthzAi6uhrzlahSdlMZ+WUowqS1Nzwp1bZ+8GkWq0cNFEFR4LafbZA40
EXt13QRJt1Pq96gmQ2mIpHmb9/0vKKhHNwVy2cQqSn3AFp49WA9WQyBZVVjIJqqR2UHh3vXwwG+S
smbNagw+VdLyg499Z1TRU5YH+rqhZOoZMIlXeWkxOepnS+Es4Qh99XurxfHaCRJ1rWctAb4GtEPQ
D+KqdyA5RnM7zEFkJSLutZjyaauEfkW2REH5z2ZmbRhleq9r6ZPTR/fuEJg3AUGlGxCTiDzVPtuq
LjDKIrMIg7SJKKWJoF5MCIAHqzTeOyQWJ40AoUGL4SO7qCciteZwc2GnxZkC0hPOLsoUwO1TZJOf
TSish1eHCUaPxrEprXOYkBcUJ/4V/OPWsQvrTZZnnYCRk5FRR8pi3CdWPP1KIIN6pGxxPNV4aLsI
H7LWFe+LGN4fnB85hIrnFbUqkj8sIlhUPiRU6qm5CrBxlv5kDYP8mAzC4lgxIY4zgY9pP5hwRdd2
IgTPqIcUHmdx2wtivYisMLYx7tRtwtnsUW32CAmsz4V0TlZAKBV1WzLrAKKvmU09tXEV7Wg3ox6Y
Y8UQHL2aZVkfqwCPRGcTolEDhwNlmLbQuBro885A66MWJ+ELb1QzNElxcfT7TqWz7dLbd4PwcaQl
gVQXfUheaF5cCWuNqhiCsaqdprQ0zz6y6AGnijk+wCkEFxTWoKLj2vKW0mMcVODm2ls9GajSK2Oy
Ndv4pZojp2OhfIOBHBDMMjHtSPA1R7N40VXW+szLy6UWHKR7X9qxfVxuUsXkmGsysA6+gXLTfA9Z
oyIcRj23kuSijPGFWXJxyhMxPCcgpomB2uQkhV6NPHEfS9N9SDkRjgH2ZdG481mdUIwbUkpcIHau
KOGaq146O9dXU8b4jepQdlUw2dhu+lG5PTjbcuJC1pRnI8nUI02W9mYkDwkratgeLDT/WqKcKnII
ngD6Jnf1D70hyzYqkieuztopJyJpRbqtqegxwSqStB5tpGUD9JYA+tpTpqTZDU3qIOKocdHOtQWt
vmeJouyXnLcJcmQV0v9QHZIpiWsJlfBY9Yz2iaE85C17emetx1Zzz2OW3CwR2pVSk1ii6d+jqnM2
WlZzRjkVsDKH8AoSvVeSSS0O4AG7eU4NK9QNL9GJa8Fwvx/jrGAI0vw9ChHkQmNGbYmMIa8Xeb5m
MSKAlFQPamMMO6mF2zY07PvchtzYotUrHO2S5cn3dpoVNH3Z3OdwMXMJJTVmrXYsCwtGbU6hkAQ6
EriVcFcMunqFbQqah8HRnJiCj4Z2a4RltMvpUM7w6GwLu0d4XW6TdsGMeIdGtz44VFjCoUCyJ/TT
mCo/FNmLXe6U09Yu6pzUom946od96AOmbHPRU1iNzn5O1neQ9u0pdYJy5Q9ddqmTHy7JRpGjZ28x
o+nKQL6C4wdyT9LKTa4b8dbSYkYjERVrqAwkLkvNeLF6isMJOPYi9Q9pozwaZVtemoBxyzYBYFW1
tiYsYLqrhz6/9YePnKb8pg9ZXVDyGW9F6MdXGDkg0fKXWiXzCJRShTRPRUYTTT0a2bw9dzmgp95i
/aA7K0321hnTkXWGvP0zIzvlpnBG5Uqz/wHKiOZRrqsvA4AulcAOikEPXHPc1Vhl9hFYht+AgFVw
aUKmuafunTwoygdhT8WOnmHvgV7U7mWZnAYqI+dUJTnOCQjSTuIoPInEuBI4Vlxdzc4uafP0uaP3
HBdIsj0lQrAnzNw+KgaCVSWX5iYyTb5kFmePkS45SLSgPxktUU99B6tF1pO9XwwXumQGpTesKGkV
FTtHRd4YC+dUzVgLPVCKkxzj505SyVM19bagYdWEJDstOch2qdVUonTIGsye+AiofmOCJ5qW33fO
h3OsFoGtsHd6BEfSVmGbhRHFuyEebq2AFWfg39WhBluzYVnmO+M2lXq6SfwCNnGKwIkfy2NOo61R
h9pnMVVvU0Yc9zBDPgHGiK1ZJ6/BPJ7Ytg+msVXugqaP0aePAwQpW1kzjbSBT1YbFtV3CyKKvoGy
qySk7WpuO5YNl33potkzS0LD5hlrzrQYSUy8KjsuDhS7HDiBo7vKWwgpPSnMqiIoPnEdrrQGTZZN
8oTfHCsLXkFTznzAHr8ZnwlNInF3TkdBLhi0bwRV0RyRPylgJvuRHDfQqpnjaWUNwzZCzm/ogClK
qR1LdYqvrJNLlgKR5TmhRS8iLwvMogEF19bSHino91S6qbHuLVuOj2ZsxncBQ1YAirNX7fFBNhbP
UCMHXZnm9eU8PYvgCU36ieICRqNYoUVSkKPr1x26HCw0oxbqjzbxsC0S3oxiJjMNyrzSKd8F3K0b
hXnxJZdgMiJznSiR+A5I0raJmrA7o2Vg6pyjNg+ema12e5XfTal0rybkhMkfnN86juq9Pod5ptmx
R82Hi5b0vAFj0AoFtXuiiXUogiq+XQBOYqDU27RxeyiRW9DTFJfSaaP1xILrVAv92Rffh0C03/ix
niLpSPoVNagKo0NdIAbWnTNOKTT1J4KHf5h6JS++s9Mzt2H9zAKo9F3mHyK7h1NBn7Pe5VZXvuq2
spFZ9JDpUN2UTrS3U5HdmFXsFVZIhvHcmQMzINE7SGcPT5dfT49ANFW6dtHN+GiPj52JAH0sSMgc
03S8FuGAQEvIV8sx+JBE+emFsVdYKZ1S84eCHHcH03hNU6ListnZazqYgTemIjy2hcrIoSX+tyxs
N06IeySHJbLKqwmGYx1RDQlQMKeTGayb0SjJSqIE28pjN/by9jFArHQkKHqVxd+YOlUkK4BosJJa
3XRi2ju+QatEEcYNoRRPSKWHo2sO8jjSKRoayzh0MqnONYKVnetMP8inAj6lG9lx2SqsMj/KRIOX
WQPbN4rpEJjcLFuEfuAMVUZqSWlztkmcEXOoW2uhE6g1f/R0HdmYEwUop7viXmIfopPMz5z3IbJE
8hRWhZ3jV0gm7XGsg9qrbGzsdeCAECQa6FzTvl/sZTnt1Ycp/okQ61qZvnhtWK+ErvZaDnZ3b4Cx
O9oSJHIrSxDRClyIZDYVRBQDm2I661C+74z4O7JE66E1k505uj0Cs071siPoFhJCC52kt/ajiLKX
kJn/jvYDVV3U61yUJ3vL3PZAy4z5F8TxKBheTBX8pBY6A+GlBovILH5b9BHAaihPy6g6T6Yk7ybQ
UZdLAigqxykBmPSP8K/1E4Ha/oYy1FvHPxKj1VuhpvjQwLASs8ppXKti1quAQjPNb5k23CPPc9dB
XPyMgffvNF9Zj7pF+t1knQk0KODu4N51zW4dwys5uE5/rGkXHV0/O5VdQBJ5iY3XLJh1G5D716Vb
HOgZPwX43g9MkwQJUs03qqdcHQCsrD4lsrV+iQgn2kazcDlXnJJ2ILkaaQerq8RHt0Hf7WybjOpJ
JA3FG/OQXnL52KVOtQkcRolc9TGe053y4nwkJ6/LSFofKJjXrkZZUcI77uuEYOQMFlOXFNZdFIkU
fap1E5/RQPpPRlPRjGe091yBIiWyU2qj+fiGNLzaq9YhUBRxppTFtF9XYOCo+pOT2u9AmfeS6+Yu
o/OSdXP2jnAiXJfUdCfL4jowFnuEVcRJIUHIQwrPVb83JEAjJfuB0aXY9UVEfA1MW5wlzb4hIaQR
cpfA0v0p901Rk5kou/tCr69OKOt1bSnpWnbUPwFLiFWU9MY6TFyNmbauXau+JRMP23JGgAYltRV2
IpvxpSxXemmTeuqzygMCtB7dvNrs3ZQ8xEbYkLMDMm07O0vPQ979HGKNuqSf3Bij/VRptEgqOyHI
zIxxi5NutGlLIjXpW2ARLPS1cFztzALlrvY1oNFW/RoY6kUvmuy2tfStEcngDLfxduxCwKlq6q8Z
CMdDGGCoV3OVfhj9J9Z/s+ZRXhTTVsmpau4XP0Frao8IPIublhjBi2nGD3Fd9PspF99ak+hoQudG
XCrKL0typcjCpNooM/t38CU2PbpOALo045S37VtQA/2L+nEWkFqfxuf/JqL8CyKKbbs4FP/n//3f
P4f/FbwX/wWIMgdGv/9so59d+3ciyufL/gSi2NoftuOqdOz0P9knfwFRbOMPW6eyoEJZAtTgCpx3
/0lF0f9Am6dR1jZM3Z7dml9UFPUPnMXgVaCr2JrO0ffvUFFwJP+Dvc+CvGLMrDsQLBisQbH85ga1
9JFhs4j6fZ2q+5AAba8LqpMZ2ZEXTrnrMZ69tMpHUhv3jko2SwkYbIMbgPCDWDSr3ElxZaH/8+hv
PZeFeVVb5xGTb3IIiHk69tXH0KX0QsxmZSviEhUpkOXoJlWVfIXLz/VwBTK+B0R/2L0/rNLC3CEz
i1jO+LNe4ClykcPQ/75ooXJXukrEJMx+a4bkyaYRy/GPCSqQZ6K3s5V9q24sX7ZrnRR6raLKwvwX
gBxZj1Jy7dXeSB5Gd1qAhR6efAf4hB6Zd+5436Pnr+EiK1P+OHO3wlqwIot/dNIFchaeZe2fhhY1
MCq4RGM1UrYZKOtOkGvY1y9TWD6CI7zv/eq1IRiHQMdNQ77SOvPtb6YR3mL2/uhr/nlhlS9pEX2g
F6TDU/A120K/E+jaaksjzobvKaEXuArs+sUs4HeH2ET1ne83m1jmFwaKjaqZO2zkqOHiF0LJd4Em
ufJiXFoTEWvgg69rB+U4X5vfsNYxeEns08NiurgJ2sygxptsDDHiQ6YsJQS/qplAbTRJSCARTK34
HxClEbYdI9UzoVzqcjWEwmGi7NyYg/hOE/inX/O6qJ9IrYlp6MrsGOWQd0OfxinlMo6UOZJCTN81
ooZik7lPEqYkfQ3BjahE5IETuAPlOvFz6vv5jWOuwqvl14YC/ItIo2DkeyiJzNpUg/NMtwj/RDxA
EizSuyaoDlY19BTFvEjIaZWUtO4tms+yHyie4oGgw37pckJLjCnfdFVNpAxCV4RYwVPS4Fjz4WSs
WVp/4Bd0N2mc74kqvHAFwcUEFrp1GotqVaN5bWE/1y3zAdawP4GxETRfuzO3ilV5cCaiD0cHk3vE
PquGuB0vzGIcSK3Dgtgeb5Ve+6nXPzWQvvd6Q6EuhY4fdKjByPOuXEErxT+Yk5psafFHe5JvpVPD
SGn4X6Vl3/S+fRNSalhOFh8ImqeG/WbCqe1N6keJ7gl1p3GX9Zwzteo+VkPwHE3pJYn4fWEGZKp1
10ek8CIwviPsEc8zJu61CRwlrnI+ZrkNYpNCil8ON3r6c6BuUJZ5vxY5BlQ8LqvgXpUd4hnX5roH
3Mvhgt6l7rtP0l2U3Zc6wrmcbC1T/aCAh2ZYn088MlmgzgWrzKJgOpLC6SYUCXS+lVovni25D9OC
nkbCmaA+a6iZOUYxDGkKpN36ZEoOEZtIB4/eB++WQ8uZZPCiFaBg24IWgFo1rlc39YuMBe2+myxw
8lUPsNJTOOnox+6qMjv5BodDZDzaLjP6nsiHQJsOU/IjqagNOnS7Kr7rjv9CJd7cpCTS4QtFUYJk
d0tcya0Dxc1zbE6aGrkr+omaTnJ2g+IRVw8hZy20EjpgPC6c+IehQQJkbHSw9/gv+GDHfcdPaJv2
o14zu4MJvOEREi1dZnZoU5J1Sm4zbUaIqUFIxpEl8SHYoLQT/q6wqasw1jL/GU80vS+JsGPEgrd5
yQiUMe0gvkeiNSEbS2Eg82LyTrKSgQVFr4vc2kv1xkLXVqkrHQNwiQFuW6cwnB2C+SiIMqlAxObp
JQITWRNL6FIjXImuZJUb2ZchZrAs6vpNL9wPVNUJEvZ03YQVROBqxP5Hjl/BFNlpIGq0gXFLAM2h
Dg0dBgsfyA2/NQ3DUWIXujdK4xThEOPzFM2aqi+8VKAHLHZzLgbI3/giiEtzzoF/JFk2WrmR8aCg
Xx5axaT7Yq7IwCnWapx8GAW5KTRsSPINrYtU+AV7urleHoiOqKbcXoWj86R2FgEAdPghWlZndSbB
F11cIJrFB+baBcMbUuiVHXREhan5jrh70xuSftNrLKjQ8RSeNN1bDdW9aVyVjJ9C8fMTFO2f8Na9
QGOpHpbxrw7hkiFnVZb1IlsJDc/GgEh0FDF5Y/mjTPCM5o31SJo3qgo4hGuU/6S3kYMEjJWIZcaS
oNHvRibx68Bt7+00fFDr7tfQDZj2Uh0VcstgAcXPTn4tR/ngIswJQ7D9ZC6JnTRlyNEwRqtyprca
0dbJcJ6Rt1bfVIYzrJYLFimikTcp/KOF0rBmABKMS9Bg7WRFP4y+RCvTvtld/hGa2Y5Ik9ei4jDQ
tPQXlRyyzg1ExYGe7ah4AP/szRu/UVlXu4q1SokTrViVHoeGVMXBorZYbkefFMsgAiWhi8skbSx2
tA7gO1A4pFtQhf6miyxqNw7XqUl9VylROBP9aiKm7iYjw+mcV69RR9esDLgYsbxnKB8QFdmw9ldT
TzmNht5FaVw+V06n2I6zN9IennHjH+DvrIgj280uqVJV31ndx4jChu904AJQFuSaieDNNM2eos/J
kq8hKWVkB1sNFiIaBfUAZFQKBhuAgzdux6thwOZbQPz7IIOUWkuCLJGUA9PS2k1HRsRK2spj07Oi
rx307n6n3/UdC/JuGOBAMkCKWYHVN1yJVRYKXtqj22VVG8QT6Zl8CNmRaR2HMtiNLGzoMxs2v2uq
ttsM5Dk1Ky6HnDyk4jHjQNPCkyOY0sTB9REDohIoj4BFXzAvJ4cBML6HwBrhoUnuAM5Cyjxbt+NK
GRpnqy3m+RvTBsUqHxQa3l7onolo9BndUnUdVmp+QrMXFEpIbFHyEZU6DXJYljblm3FSX5Yjx8XI
yxFAArrCiidXxMYeCIjvuMRtzVwgZZpMgtiU5ip7/zmKs31qsjwPLuAmEg4kM/eswW7X5Grd6hPB
HG1s8/tTHI41utAFSZJ1lL87UqtwnApWaqr/1naWtemxbIQd4gVMyJWN0p6pUqIwzSJYxSKB0y7a
WW7Ux9t2DkylBLPXhWhRZg5/3lQjNf5a9vh3xjpnyrQRQ+8eQJPtnLbU9szAX8NKcJUIkD6wQJ8n
x/JQs+reyCJ9TkF3kBA8v9u9FdpvgW3FW6cs9Wzl15N2CBpuPvcJekvXeY8ISS8n/xAW6RWZDUtS
Q31wHJy8FAiID8/x+VL1w8yK7q/TejpZJKhgM+gOS3rvsrvcdPMD/nakCnYQ5g+pJe1hCVsXVVug
I0Aj00V6eKT5ezXFaEE5ES0Vjdpd1bFGdBCWT1evHZyEW+HIuTZNNCs+Gy0LtZ0aCYsoKD9co/KJ
abUlnbvL9HzXmC3umiUlfjE1IcB7smo33VbLA1XCIddGtcLMO2gPU0vTbOw2EZYGfk/ioN3En24i
gHFOVyfHML+MSavSwAhwOo9acEKxS6VlxrilfsWknVx6v01PSoGm3QgNcXDSThxc09iEwqR0rbSr
Os8ffOtdDLn/0ExwXBu3/1kUdX8KbRXfPOBbyqEVeV/G7GjkrzyJ8HvpBOJAe5y8uT69Sds43VQ1
B4yDK+HQ9r6iEfTHJqYcpjgi/Vj2ojKF1N5R2tEmVuqZkIcYOz4hI2ylNgIqO0C7bJfHGKrIdtDt
V2gxHY75HpVtJ15sVTTbQkebIMPEOAiwK0Qm/7WvDwHBkHn4KwOojOd8hjB9biIJg7SXMHf0+TtK
XeoHTfHnWKfQPWayidZMc7BwDQ7tgEzHutIr2D1xUQdkPS17OqzqmmUWXJrBQcrWO6lyXG6a+cmf
u7L8RuALyeZFa6PXLVEzZRRJW7fVNroEcKPaoj+C0GJtiMlgnczKd+GHVMR0C21yHSBdUa2j5rjW
scpy8bnlm7WNMF6BezXftzylq/xD3kwHTcQmEYu8CKCSBSSWOp9dl4PXNeoZKtjZl3H/jsrhWA5q
/ZrMAaeORcAx0cFEMLldf5SVnB0kyilGDGBTM3yI2ka5tJl1JEWJRrsBVKSa3QdKQ+CmXqAHXXZJ
1rkYWYgdb668lVLVH1My8E7NRN9D9indcS0rt6nrBOs2MuT3EsOUPdjJXWLpCbDB4TWjrPSt7Fxr
Q4C0sUpyi+k5gaIENQDitMXj3+oLt584q//IO4KII7oH/+d/aPNq/ItyZc2rdVMA+BKCg8Vxfwc7
wgTVJxMm1B7Var7T/c28VoXX7qyN3HnsamY1BmR5CkE48CKuXv8/f9/UQKwJB9GV+lu1wB1NfXTb
kq67PTxZU3WpbSaTLPaMKPnFZF9vkHl2cNIJ2/kX+L1/hEP9+dFtoQnd1FzV/R3wxeQfyP6U44Ea
WSfOC0acb48D0ciEcqDyMVXwZ03wCUD679rXv6h96QYT278dHP+l+HV5l/9xfge6V/y99vXny/6T
Bqwaf6iqKSwYvqoQEBz/Kn5pKuBfy7Dx/1FYsLn4/lX8Muz5Rapp8yoqcM4cqvMnEtjQ/jB0gOKE
xbi2ipPK+beKX+4/sq0s1XVVU7OolVBsE65l/nY4VzGsGhnk2NEq1l+AUGgvlt20o3N1ih1BgDP+
xPoATALZi3CZeoVg4RUWmKuQRMxNFVo/zQx/k2GdCsm1oAm5Fiw3Btz9g6875kbJxu+ZplcHg3yo
A7XphozSeTN3MPxvls3Oz+vPx5fdxPYrmvdMZJoeT0Uxk0poPd5WGcvThdyx3GjMyMAlzCSPkgTt
myj75czOeHe2vi839l9byy7wnGAzagpx0rPVmyp+NotbsgOx9hjYls12osebZ9Dd2hn30M0O5SWy
7Wt32XI1SbFnBLYz25eD+YZrbP63G6szw11nWsdk9vEPs/F/uVlSXqViKdspak7LXSVrf2+k3+FV
Pc1AVnEhtwJPI9tFcZ9qBA37/QwCMWc6yOemjZPqJhnuLWQEfKfNiGVqZq0sN8tuHMVk9EXKR604
HWobhl0ASmT9jZYSD0ebtk9KT31lYc6cyv5Xm1Gw6Qw5C8TQZLnZuQ27aw0CcDs2dKkJo6WMyZqi
Jnpzlw79ox/G9JJqdQ+u6RHDMmkXYX1hSmbtRrvaqGUc3BK1WpGPCRK0PprzFj0cmiOa9uYnKG7Q
um5qafZbA/0iOdlTtinklEa0n+kKFjcBobSfP1MsqifoSpU/nXPd/Lb8fgEGGCZ4plO3t2YhBVy8
FkcrDkHSzE1y7QtVvAP1prU4oyk4nv/kU7h/bX3dZ5TSpJP61yPLc752l3f4uk9diBdV2m/qsSv3
X8/7F2/z+8PL2wZ6aP2Jz/h8PDnWU1x/sjSWv2kt/9xv/8Oy++/fh+7E8pKctNKvN8hqptpfu8vW
cl+fQs5QLHfL9Py3P/X5FXx9Jb89vOwOeUzNu2va9bIbSq3c4RQ5pPPp8oUhWegmnwSSZsagfO0v
d9Z5jNlmec3yyCcHZXlo2efiuAMwGnqh3tLkm0/brwe/dr/u+/rzf2OofD28bH095+u/yduqpXxB
s/7ryf/secujy40SdO62xrX8ddfXS7/u+/psX/cljX6thRg5wufvRBf2E/KpYBvO/AMFuM8BbNvc
p9cYImtd6Vj6/LapO7CglDG4Ih8GwSIqCF9U+zRPEIEBJIf3+Hq333aX90rsOYtqecTlZCPfYf7j
ox+b+9ZPP//eP3vdct/ni5f3Wf6Rz3f42l+2lmf+dl+RDfoNEoTiRsLdBpPxncCTjDBsmGvlIXLT
Qf3cj1IxTN7y0N82rRHgUprOw+jvDzF9I1tyt3A2InseLMZc4vKPcthE85jfzwSOerkk/O1JwfLU
5TGaVzDx/3rqstsJ+rZjYl3iudWN7BAc18zoWm4ajdXTSiOrZjuNOK/nB5bnLVvWQvD62l9e/LX7
9Tbki//5rqFqEROV65ZH3aA/EInUExPD1nJjFWgCKgezzd8eaBvIxgkTY4S3RI//480/u69NGHdr
MBTzB11IHcvWwgRZtpJpZg8tjwTasC/NXtsN7f9j77yyG8e2LduV6gDuAA78LwnQSqIMZVI/GFIo
Et4DB6b1NYHIvIrKuq/ea0D9cJAiRYkGOPvsvdZcqUuQOfbZ0+SQfqkV8S+gyG8P/nV1fQqYIDxF
Nzu7RGTR4deuctlQ9hKtVl6Fctux1zpZy+K2XsRiOSkuN9c7EHnSjq/KVxUd31FdAGbrhbDVgc16
IhzfdMO3cXmr9HaOUB2A4g1V8JOj0+J71XQChQdOTmun4bvJ8N19iErzUy1G3BaxmE+jTRqRXC4K
k9dbyBZzY9Wd1h7Dei3pAhqyZXWcFgnasFxoY0f/i917RNOVNqAUzS405scmKNk3LlSM9TNfP99p
+ZAz/OsZEZd8i/r1u2Mui2B2nmm58fs6aKW0sCpSqQeQces7sb4xASQrAy7UnpaicXJ71zit1yKz
+evaZPX0ivoSU0ReTDNRyJwe2FVRaVABYmDFGX8SUanSf1HRk6NQPoiRvNWRpEz0YlQxpk7Ts6ls
IKhmo88+s4XQj3Mmmmmk0rFWekZCKLzAafUIKhzoDOQJwWrGE+GMClCvpaoz1uotXaq39TbOjL9/
uN5e71kvitmlzqsEYAIQIUhl1tvf9//2oPVJ1ttZhgBPiO7219+ZqQw9N0DkMCv6k6MNObS7DlW5
uvDYdAqbXxcj0cdBNegHLT9YWmgexXL/eqEvldd6DZ86Quz19vqb34/pFJV7/vHw78c0OKeJWFaD
rRVX5Wm9mNGvs/Avt/mWIQGtlnL3P94/WSGCp9JJoF3+H49ZH/0/+Nn6kF9/Zf2VIB6+QgBn/vef
W699v1Q5MiTADOdu1xe1vlvfL/cfN9cXmip7c37ollXo+0JbFqHvm+GyggTL0qN1wQ61vcUXdlla
ynU1+37gem20M9a179/5vvvX08aZXqCx+/sPrj+02+Vd/cefXR/zX/7Moobf6qg5LRUbvIB5elov
uhCP/q/bv11d7yoU7a8H/fORLfhdzj//5f2/PdM/H/rb7V9Xf3vuUYwcdQgOfz31/3X/+tA5Lstj
q3399jf+89X//Je+/+l0QlXnVsnut/9gvfr9kN+eYr3nn7fXH/7267/u/+3fIRHaaNmCkZcufrvI
/n0TvTA6N2U6rI/4/vn3L0BFJxB5hn3/718i9VGchJnl+hIA+dcTIyrTfv2JcmKHmMd7stFgay4X
I5nJJ5zz8OMxPmab9er6w/XurKvYDX8/cr0WZZHmTXS+8Ir9+26rXzbL6/2/PR3KyfZED7FSt+vV
9f5ff2m9nTTzFQ9itmt74r0wS/Evrb++XvvtOb//pe+7+bgfFa1YEj9GxZeNeFmPle8jYr1phJZW
ILxezzYS+gK5cRyA66PUvLK9AHHKhuWU+LEV8hatFdCw1DrfF07RReD10D3aY22wFLlad0rK7q8L
Rc6Av9bb+Zya6na96v5sepMIO3fZzyIg4Dy/lGfjUs5938wXyOCJuIdiv7I9wdG9U/vQQZh0xXfa
/idama+AhTzD7DimIL9N7SkEgXQqe/kG4xINRotelJnH+xLWTU+fYzjlaUr37GIf9Zvl1a3b9++L
dYdPqGBE0BbLDPbM5Kz2ArdzSIG7dqp1FnOrs7dpnTTsDkH+GhZCWAJazfHMWGCnokk48d3RGtCi
Dtmks2J6SZNevveuayti7TDkozn4tWWEyDqldlq7UP+/YfffNOx0QnP/n2q1159t979e4oYeR/zx
e8/ur9/8W7BmL6o0nRa96lhrXNa/e3aO+BetPLqvBhlVKM+Wdt7fgjX1X5aOucF20LER4GvTO/y7
Z2f/S3NJKmc2QLdNLDK3vxV1f3W823/c/r0DjgLX/mcPXLfICSN329Zgbehr0NdvgYLhZAxAx8Lo
SAuJkZsof+aybrdMOC6tTXNlgKTjZxUFXN33jAudHDfuTYru/g4HemRYR0LyICyFe4bLybYoGKyY
S4ZfO4Q7jBiokINLP8JhRx5PBy4MmZXWSB1Qvk5kCQW3sYX7byY8Wj0JHdhIE2Jl6EWT+vBFX4cP
uL0VXuLa9nrU431F+HBYHSBvIPOHmbxTLdeXHTGmdX1snLE8GoSWe3JioCWK4cMOo/zGII0pITNv
qwXjWYbZfDPMjMTtFA1zVF9yOTNnQwieaQ7DOuYVmdCObtRG+yIobpVSqz3APJaviac+gnOup73E
9C4xzhA0P1qgb/PJMvwaDPRiHyC0YEpdZG0Vpw0kY1twUvnecMqamCBF9bM47ZfK7CntTWdHgloj
mZJMBY1T0X80EzJAYwGPI0lHIyzAp1bI9vpx8K2pum2GkbysGK+JVWO60hT4JaBpatgEteRzgl0b
98kOsU2yaPd2Efytqy6dx9xp0Z+T8D2aWEmE2d46Wr7RDnklrlUnhxs1Uq6aYMXo2hcrGh5Mo9nK
wdrViIKsZtoUTQ2X6nUWMdqyya9V5TxU7sVC0y5791m1qw+DmZOsYL+lerMDogQduHOOy716Bt6H
zQX6o/Z9SHC7mgU9gy4nBBcV3h3TTjo7VtfijS5hJ43aNtaKgbBPXLKddRrCjkVTl6ewNDOC3/FL
S/UtLtv0Zp4E5qFRKwFFUczUYFlioQS42KoOmLqh7RO0dZ7uAJUKaOntE4PhoYwgXrZgIUq+4JuO
LCl0ULZ57uOsfiNHBID0uYOHwhcuBGaJVcmrtHkgtSvflpMI91mOZMEZf2A9v6qC6Za2+IyHML0V
TYQQQ9UfK03cYJJ/EJl7KdMoJI763Qgz2280/JJ0Ny9IRTdjPA8H6CHOJkURbzJ79PscLghyDDAm
Gn4FJY1ucNdscqJooFBre1JmZt7J+tTKat4Yg7vXp37yYO5HfqgDS+jDwM/7/lXgfDmGpDH4fdR4
nAk4zMYKshFymQohZtAoD1KYtWfXzSUi0T5om73WysErDR3AUF76WW5jL4yjJzqjVCMz/YCu1TZ1
Zd91Rl7fQo3bke85PEdXQ1S4Gh+dXCiomQpzo1bzV9KRloev/ct06rsgmHZuoXIsoiuED9cQUCGr
nvTSZvBLp4veBpOUVuA27rhwkOaWLLTABnq+5bB5S5LH2szgRA7MXW1B1Kdm3tlNUu/iMNo202uh
jT+hydj7SJp3tTUee62BDqkBPjTxe82pVmLVk/fThHqox/CF2FYw/O4VLxn6A3KLGvJm+NB0SDzU
4KGVF1SYs9+4Ec+Q3dlFCUQktXSUXoIGtgFES0LxREmp5ySi9uSXxIzP2g93ms2t1n6MOA89W7U9
mAQfKlRHPwzpHWjC2NlBv7cl0LgmaQm+dgoJC6L50QuV3HA0HfusmY+1AOSTDXJC6hI8jrUbPEc5
CX/ZUx7Vpd8BrEYwb3glzqlTW1i8mDL6SXXoa+6gX+KhDTeZbl/0MJCnMRpebFfPT5HxElgJArWR
qcCAxjWNnAcJfS+tZA57acam7zYIDYBZIsrDNDVU3U3uIBBI/owV64XeOdt+JpiemYqfQ49mJ8fg
P1nYwRRTvdp53vpD+yNk2nsHo5Ks1UxVN9BWgO1ZGrKxT4d4XsBoTuS5GC8jgAU6aSCeQyCDU5fz
fsQRgTrSCB8sgp8wSXfKlG+ruOLTbeJ8H5iTZ3VNu5EwvzcG+VmpjSUr1c9jBVEHB/a2iYznvAL2
hs+0JkX9ODEMOAUFQT0liBp4Ygz2NWWTo+nZRciZUJj3YF3C51o9tA4ECznsx4roPxAEoSdZJQPC
Uh9yVwXWBOALYSRTKkKdPM30zQX8rMCXkGL0wwFLo5mOlY8dRN0wjaUBUjw1GRyFzA2T/Zy675Zr
y0P+JwaLt8QxQCBk9UM7oR7VDuOMuBFA+SXDGp9ZYL3GBWNQ9YQ/gP5oOt3xYpWOjRo2e92qcupn
kpXiLMQZGBD8gDswMXW+O/ELawGtiFRN97YSancy0o+yYVkb8vpeT1vnnrxJcH4FmHwcqqMworO1
WNQQsxz7roANxQ72Jraq2/YAIlC5GF2IvAqrrW30rJBSPRuq+xS3in5CA5Ey+FG5yIb8qCTWIara
g5nYvtb1T7NdP4OXvqYBX5QwfY3KwiHKYnglCzWnuVXvhqqfjqVdw4q09H0eKrM36O6xjsnVpUPG
eRX7jEJ+Hfwphz7lA5ywanC2QMOaO3cAflHOMFyY/0OQnd3dJF1EcMr0EKBcZrcwf/WodpF41M6O
Q+0dRMJjT7wxvTe+/26NHLTii0nNQRowkIkteDjmlhtR9ph68/JiIm4vUWx6SKIjr2QntjGqn1A/
+109lj/rfrKYUiEk0OIcrasBf9gk2RKL/wlA7dITjv7IR/3a9A5xy4bxGFKAxFkiN73r9j6TwI3b
l6RN5uoRJNNNi+h+q7McIQiaPIm/iUVB3tryLRbxgQx4x8vRkFp5eDDHPL8AxUVNLML32rbbXUzy
9kGVJPSUc/QsS9BuUy7ekTDuQTWzwJMX4Lbjq9Wk5HnU+VVL7VezH3c88dY6kUMZHPRKi3wEz+Jg
uR1955APFJggztj4w1TmAVNz+KOMNGD4TrrXhX626gGXksM7piokdjCKfpYQ9W1Cym+EZYgleknz
LNtlGTPFS55Rd1lW9pF0WIKzDv9BTcqQWZdIrBT5SLzzS9bL2SvrKPRKQHw2tIYJjedNONKXJwnh
uXZ1KCgJZ652UNLbMoH0ZdszcdcjKnyYlaL6VINav9OLJdjcQiyHm5+tMbT1OHqINYwDaWV+VEi8
fa2ZH2KlwnqGunEO36bK5YxYv1uNciXOEn96FAQbg2ks1nKlPRAPe9saaYvkEqVUbAJv1BOTcB/t
zzzH0kpOC/6q2cGxJDgtDXZyrNrIz5wFrhO8khXJWEckO5vP+Ui1kt04JHObBee6eAiaXd5Ciepa
qGNOaJZb/FzTrp5gNDQNMl9yQWf7M0krzAULCZN2dZYKGAeo+iWS5K0i1E8irt4NJDvHFhAfxIT4
rOUujtsZbapyKVRO0QVB9GyRi8egri8IsMuN2SePyQw1OnpAYJ778HIoKbNlrk1i+FabsYpUZX61
sReWrUFEUCM8Fa3mVKs6QGb1scQTf9dR+9gRJbqLXhfkQbQxxXJyT4x6zyw38PpHUx2IiS+bB1yX
N05Obg6SR/SZIzIVhXSjIYBtYChtyyo76944SuXAGan353Zu/siN+pWSl9oO3tNWl3Atiqq974sJ
jIWmwJsi5aEy9Pqadp2zQULYEwQPAoAWvsPRzftts+uv+B0sbjA0ZP882igHeUHIX50x2M1MtMFm
JLFn6OiTRp3E43kcvCARPa0HGCBKQk3e5++mPNo1GVh6/9Ko7U5JbIpUQ9zJ0NHhghn1ZphLYrer
5jhJXXqji8q/NZsAfTKOCc2lNlOYY7STo286xU4vSaDOFNZ9/V5Xo7kpkFYsea6sa0oY+VZOEo0M
hhe8RsQjFreTTQRHiQPvLaiSH3KRBSfpeGkj+bPXW32bGFYIYtm8V9ls3Jg9Z5Q48UYU0Rs9sDD1
LXfx/SsDoz1aQ/zZ6vKsOnxH4TEqXpSJzwg1IWkHqMXKmBz2+nUyp58wiR/bhDhEKlZSDUZx0+Im
MvdFXdwWGpTRsm0Nz6SbwXTM2dhq9AnlZt5QibyT5Xp0gNqN8z1K9lPbVx/soh4sOb2gS99hciIX
gpzjrH7vlKHbY9NnNju7j7kM92ZACwQAWaQmBHGCfdjOj1blPppj+AGviHe48RsTIJaAkd2EH4HS
H90GyDWDNnpZ1HFLlCAC8UDrPVeiE8mck5rZ6EBAewh4E6iePcBbBzR6n672PM6zP7N7kwCRKiJX
0MQ8G/YYb1of9tg1mNwfVJ9/2JJzCMG5WwWft3brGnjSSbVPWFocNWNvUNzPHac/O7ifweAVUfUS
K7joFVJunfbecENk6Zn9CKoGdcXcslUqANEk6LdHRNgd+81QnpanSrL8oTI6T1r6ScvTCbsU+lmh
jBfTijD5N/fJLPBRlIcE6q4poesHnKGVwM/gxKogV0uzjWAlEHbFeQF/BqMnx6qxfIqHUtVe9LpB
c6wx2knNT1KJgrK8JXIK6HudXlGS3iZVc5ls5V4EGd7UP/qq9JW0vAnJcLJbxavgLs1VFd+8IURO
dpjNrlGhQi3mrKwdg1JYnLwNqKjGe11WV3zkt+TFwKj3haJQFNowDeA2usjKZW1+9rl7Q/2LWysa
cQcZuFFrawc6DSoZkzkt89J6ZCmgEMBHU1PaWQmR2KL3ySz54ZrjQxaMdAQStn3CvjcxHeuVvMYx
evqcpsHy0RQxqmo33+XNwY3YvINaUET9lJRYmLUh3SBgJHuPaIFKyZGJi1Pn6gdgxaSRiFdnhgqQ
cG4fWJGW91wZnGuDJW8h8ATVrRyqDxv4doEXK5CWtSlN26MRe48SB4g5Wd+t9JkyVZyCtrRBnikr
XuheZJRR7J4hLt2nlsRwRAIOQh7z6bGyouZMO73H6JGS8Jyn9ykBVkedeM6SjsutkqrqTWy2MHnn
9thJThpVRAUws49C7IpoV/Ey1TqGYM4Tq63YKCv1VnfknrW/P4V6dxuH6mXs6QCwcCWQlmBfDspT
XAoQULAWlABMVddCzRV88UtQwoBeg3MRjjdzanPeBQTWlPXP0uIfCHDJ6BxDM0OZS1vbr6DX5KFk
F4H0a8al3y50ELdnzDbfgfeloRwcRE8MOj3Sj4ayLpbDJsjKHBECYIWw2tO5oowL9TszSvqdfWc5
t01NWZBEgs18dEvt+AkL8FMZju3iUUwGVgsLGOmWb8/dNEHCHNmiAQ+KD3NVfsLVc465UUkka4i0
tHzYRW57jw0o2nZK+WpZyXnEKI09UP1slGG6qvGldgL6sUFRMlI1r0bo3LL03Us9UXDz2Xt7Uq6W
VC5oo14E4wpOinSr1MrdKbG42CZ89L7E65fWmDRIdEfGPnG09Qe+l0xP1IXa7ALJKNJbci2cuzjU
zmkgIiTzESLWODopabaTZFFsS3KW/IzvHVD+fh9V4h2bAUV09cOQmN3HxvKSMgNur9p+InR1W6bl
RxkwLsb4mc32Teoued1h3F2LOD0GbuJHUdOdMzqenqlGp3Deq0OE11BiObJbNO1WGnqARIBGBO4e
8hf7dm34ypO22ma2km8iUoPaitOGRqvTz1OSHelc+6MtzqT1cJCNT0kkQQJgTMqL7l1zRLLpKGyG
jCxwQ5mOJkDeLYCd8xTRYOv64C00rE29OEKHVN0VbgvRudG1g9YMd7DgYvajNCfjGQdcbf2ZSw7Q
3q7ZSZryzepS9gvDEyNe8DBN02/iEt5+67IrGTJbP7vNzOy3Uh5g2Rcej4b+tZCdwdzuR71LD0IE
7O5m88CaitXEgbAkgbZcKMVJ2mKxHWzyp1LTPEyjhaUrI/gvt33DCAhabWlvwIqSj2P/VeoDLG+G
lqzcA90q/bbuDeeoherguUbrl6KnLsjHGzwVpJJXLWiv5t4ey71GK3YzjHL0a2WXavUPM6AVmFjJ
1zxajBrY0G2pRH/Y6PtzWyt2Q0aSVu/YyVlW6lPjtgeVzEbP6MP7Tg0f9FgBXCL5Vrs2IFOSRip2
OdSCY79F0AwBNkzuq8z4gQOBsX4ib4B3385asEtFsxyieu419gIwqZAjQC49FuIaYB2dgSwGgNO3
oAvvsKrBjEq6h6zUr71S0hyYlPdCEboHzgXzgK2zG0MBHqoKRDIqE4UIRpUERyumblPxvZi5ZHi0
b4LupWxD+rGh5VdukvtGCuRI6BjZcjqj4O7QXfpwEdwvBSSDNdORspKQyD9TznsaqodA5gesuPlG
iTNEHM1YnBYoeQXkgoIsr31sgD4ZF842wmg9AywNblBSYjmrfzSKAXGJr/KyZXpwMywH9nIRgow4
RUlm7iytvdfHTjugiUeMmlBblJZ9GqL2r2vgRmYgsGAc3UBRcKDQQ4/Z63imQ+9zvcijzDohGrdO
Yqr5Aq4/7NwYsInOob4qZfsQt4ROw+qY6Khkwx6H0WJaKWtGhlWhRh6tGSwii0DAWC70MGS0vCod
plUwoIeAV+nCsNlItIMxxdOednJ9wiV5GPIctNMqb1jkC+u1oaOocaZjVrGAwY859uVDrtUxEA0U
msHgshVZ/3pEjMGpInvPKkoX4x7YLZiDyDTWf2a9tioK/vEzqlDYLJU4EMMmThKQxmZwbXCGzexs
gewpG9rQAE0t8ddFVCzWBSjj+qLXHZeJY7TmOq1X7TW1qV5EWc4i24071h/0PDd1rKLabVHYAtpI
9hx5aAziiLBBYjGhmOHHWV1F60XPUeMPQv34/pEwnRNVbrUnHYGW2vcd34ak9WfJlDPn7Ti1f98x
lAwwdPxGm7Li9LZkxLGVLE/fF26jE8ay3o4JKKqx/W4Tl6PAWXI+c9Ere7tXcIFgsCL5OfWcvH6y
syC/LUPqYamwmg40sGtstjmQG1LOY6yGcvY1hHyeKnPda7pmYak4YEKOJTCqHnMn2AY2K4mrKJx4
EGOwEjzkBQs/0afqYxY0EFmokRLWUhDLs2A9HeIbGwr1BiMKO2eRguCS1s9ZKN0BJ/SRPYF500/x
Hhd47ld0pZTxSYQECuRUt3QhQcsazhVYCkk7zE8xz+bPU9IOUHLI5eFLeU4MfYlrkNvRpAORTskV
L091o1QpDXo78jlHn6YQmdHMAI995iD8MujvjQwMkzpHvlZOza4qit1M6h/rjZ6gPexZVe3wNOsu
/Dn4QNtZ9gQI9Oq4zVP1UKhTfyoD+Uet5M/qCGEtoR/EyLsf8gf2ifo2Miv7mGHUtAYiBDhJ6syD
9kS7c1FSxInwk71vdl8pWozyNXMZ2kC6MwavKaqvWpSXVr0LDXGodbYqOh5wm75nbr6kWic3MCN+
5or11LCpBkV/BvKUQV0paX0awdbIEjIvxDOE+Yk58iZPnSOqOebLESGKoRyv7WSfkvQqF9lUqA+X
oDce3QZctpvAC58IvShfaMaz3y9g26CXe54Mzriwx7eyl+9R7t4vf7ZyiKPCL4NvFNN9FCdfBeIv
SQefQdz0FkBchM8Kp1/Nn+DOvBrA4bh7wF2lvhU9Z9Zybr6GRn/reIVmQmNkSYol0r39gyk7XTXx
1HQ3ZR9bGxqVgK6m9nV5dVuDdsNtalnz3p3x1srw3lUozksyBGntngbqiU7eJaHDzs0gCdm8VgH1
z8zhkVVLuHmlPtfduJeCRN0o7r/aoaO8Yp9LB5y1UhyrhVDUdleRjIFvqnnH+cw5CvibsQAsugAX
rBrP+hDnP1NCHpiYSABpE85RksijsGG1xHU/YVnc6Np0rYT7wwrN+dxW9KA0mFFb8tg76LbWwLS+
pu7ryFZXooaOw97sadMTroGyMHUkRN/YugdxyKZgJgiZWUYGQcXPm67fFjMvoWCyt7x1DIr0j5rU
GKkr73eYNyOP/AN3Y/fmm2INXthZT1qf7JlSGreCEVwiO2UbCHreAXyATQBty4LJt3weDVaqXRNh
bVTK9labnFfZqB+cK3WvKPU/ZIkH1gh4zTVm6YzQlLQB7ke6RCgaIA8DOBIjaK6WkdJAmCwKG/0C
uYTghKFudvRr8NUl5o1Gs+5g2aV6wi74ORUQ6UT7EFvtn7i9lc08I6LNS0lfELFf7M5A2xhEqHyK
no4vCoL/+1w5fDyus60N92Z268eg17+GXML6Dei5LkHFhMAuKfK8Qu6KY5uQ7rT9Ei2iN8d4sWIO
0iCWHI7lS2NrFxd62Q6KMYJCcKRZ/cImCzwus3sgkgYxOUOTHF2QLm3KljLPzSsTdYMvKc1fd7DZ
uek4enEp6MS1wMuQlM5x7NV/qP1ce2YesKrGfCROczZtFKaKeWfEOVnoZF1H82sr66MwhgtGz13c
LWBe7C7bNMb3PZjaQVrRNYnMeudYzVKmMrxzFGMfhrB+O6XmxJkstTu7LVfsp9aiMQLkeeMc6Ga/
KZEOpxot53ROgZU2jfVeU4K1ZqGzlqZeUDmPwDM+HZvJDV+bQu9/inJ+qOp7W5T+ZNAGBP1Ox487
EjNlEAyRYfnCE2WA8dz1FZJjdUPBkgIjJeoNQOq2p0zJB5abA0icHf/a7PUWvTh3II06oBNDsSA8
cxqfo7Ii+CBVHvM0u6nkpxLi93NkBxhLPU74irZWgwecbNa7gNBLvUURY/YhqQxOtqltsix15ZBa
0x19qgfLtu71rHsoemVTFJYHbfey/t2py8BvpjBBrS4DD1I+Rq2KMg9VgjZTchtqzLeT/OENBRIV
UTrteoJcbLCeTF3DFjUBgHy325eOiFh5lj2iSZPNFLWf9I+tzbEkYQNvnaa4dYvg0YJpoE9Dgzf7
w6WPu7FM80fFeWtAbtw29XNCel7bRGezUO50V57iiLPi6N47dJP0jkZR2C2AAUP/aLMJ0b39Dgbl
Tyf7VEtkzszOrgXahxZOs1rYGmZzpu54Zzi5DjSF6bCO6mEemnfauAtREfu20+0LTrRKUX8kYf6I
mOLSYN0A+DsfsOpmnswBUVOD3ERqeFJd42qqBiAi3jPUVRtqy2M82ZkHG/N9ClEzLPaiCilFxRhm
o9A+pSb3mb6eEpNEppxxZ0/LuM+q50SOZE0/qmb3Qw2pcfB8dkNLwhLGYtnvs05eVBYDLWJkY0zH
CtYpnwt9SafS8m0NTzhrCJtKpgX4kYh9A8kf9pC4deLYn1TjrZ7VZXoVnEsSpAvUCb09ZewSmaWo
ILLr6o+kl68tLmkwRfFFjxoo/0n8MHTFF0FSjN6N/s3Jar/t2s96Mt7zungpMsqCPn6uLfkHkYgE
XhbjA7VGsWP/aLMAxOM2G9KPiBAA7LOwB5ZBQ9F8mnyegQOCN2KgP5aa72QaWKDpKUyU7iEp1Ztq
9IRa11tmffolCzRyQuq4gAUi563JoVTqXmzziVYgD/xiiPkmmA0x9DFodlF5CJNUBl4dc0kt/ehq
FAEBCwVjMSSnXX2r5syLDd4Y5AQJpISB+a0I/2jRMatTfcZ3wvDCYaVEQnKm83pvKmoEIviYjMbH
AE+It/rqTNoHTTPyjge5V1w0DXpe/FiO7wBm5rbtrC0tNrAyggTa0bCuhgpjJ5KcfSymcIM+3Zg2
kzanwV9tCXviVNof8D6Yl7ZP2YAK5UdZ8yym8lIsdNy2JgQjp25BYf6KNOAA+aDxVQuQeUTLeC33
7e5LWPSnulDBhK1oy9J8KWRAoVJzysSqgxvhhwJqnBaz9tmC955J2pxdWH8Y2CyEPFvRmC6yDu0I
Rnw+KKdai59TkvJ2YZkSOu3cq4Bwzz2TEjzNlCwzE5mSAWkZXN3YelMj5gJhMN5OUDI7VZ6t1kl9
rW7PQR9Bkiiqn1NdcMoQ80OB3cmOU2Kk8/Rcsh2iq8AopHPqja0nqJrsD72NYS7ZpmfD06ORlPhW
Oh4K8Lb4IestCYsWkSeO2DA9GPalYr6SUDYc6zanS6cxn7Tj11rMl54ich84gqggkT5QAqFRmOw3
hDeHZm7AjyVRQ5omeUSlzoy7n3xNhe6X9XcTzVXZ1yOnDACntCsIneG8wodr7AoleqzrsPa1oAw2
hDRYZQhftH0TcwK+YdRnDxW+1boLtphsKE0vCOqU/Ym8ou7E9IbMivmLYdC5atlVlK15pwXS3gNT
eearAJesvhfmMIDfL0kES54HlUBk5DvhNi5YyGrQSMk4lB7yMGDz5JFSNfPKOUUdC7RDwUTfp20z
DhWOFQDIKUWerSCYslxi1JKiPlThcSZOfBOyIVRrrIAS+Cf1ojHQJ7Du3QlhSAkyOqNvtWfmrO6l
luKE1D+rMCUxwzy66V3DJvuh1+bzGIX6kZFZp5IwFnY5lQ0LFphg2PehMx+NagbVqpqbuUrQStHN
q/qcOjJSN407Pne0hQYB550UkloKgsHU5qVry9zTzTe3+oE2tPWUNg42qogf83h+LHTadA0zy6kN
h8cgfXDK8DzTE7EV2mIl3Xurz4YdCdF/NvPMSCkeCPeZwcqRJXM0zf5P4eYQW4NpbyTqs6G8E9v2
UzUwOhWiOOsFyhldxjezRgirGwqT8l33YwhpYs5elmyXoHArJhjoCebWIwO12CkW+KO+Cg+YOO6k
NqqeMQmag123CyIt9ulHOxuRQn+ZdZVz4lR4kc4awqdGbZPgNwedHdFEnbKAgFoXoAtukxKziTO+
0J6hR2gp9g6c8WeBV2OTV8HTMNpvmiCrrK+f+4JcFrQwzV7JrTtYlPSipy+toSObESMVNExtwmxh
7fTwL1zlOFdIbVOMq5C1Q9NjDeVrmrX3iQWrNsIH59kkuXWAz2qXXn3oJB+Q8Deiz9+GDPlT0L+3
kbsruoa5fBXUFFTDLQPx22lkcqDWofXAbNbWi59WIZ1tGjD16HugvAPbz3DOD+1sX5wYg1g+Sw02
qQ0XZRYXMzQotGh1mvouauO9HAT2lFH7HKYCQmkG+D9MDqx94b7UnvHg5FvGxIhPspzUStzHTpbf
JyYEo0KXD7i4nqT91SY5sQlOBOebFnbXv1kJRpQmv81M3HcwOiiy2aq4dpZBw5tvdLVnmwtwgBQa
48S4+5DGlt+5M730Vj2w64NX75CxmNw2o2+V+XMcg/TM9XlTGY3uueo8emi5A5BHdUFoj9uHGnRW
69OYRtJe8sTyZaw9RobaHccBkXs7WW/9p1OK6JDWTJNoMfY2PCJziTRJOrZcRbWDf/dMdNqzY9a3
kbDiveNY+LsIRDPr5zgAwe/m85MllPQUc/xS8GWJ34mKzPEl66TJeuGjktmLrmOyVhw0vcM9xABn
DgPBwXoxGzrrWhB/WI6Ij1LIS6uYTOfHXnrZCA7vf7N3JttxI1m2/ZeaIxdaM9igJt43dPZ0iZpg
USKJvu/x9bWBiEwpIuNFvprXBHKnJDocjcHs3nP2CcJh3MwUUJV18lFzxrUQ+k2kWT0xwly5dZ6t
WxgSa/hIyBWTA80c4mDGvjuQ8mgWXfsQ++yZGXUo9Dp6uD6IbX14/z+hdtYgcf0PQm3TcIy/JStc
whrpdBX+qtH+/T/9rtF2YScoR83YBEeYED37j7r57//SlPMP4KNIrBfM5y/SbMMwBA1B1zJ1a/5w
fn8T/Pd/WWImLZgosw1DB6rt2v8rabZp/glPAgEQ/pON3dN1iWByZkF68Ys0G4VPVLalH5xMlvwu
GrgCV8Z+sf8n2JJPY5w4eydGSj2/Wzak5WwrXY8O+hgXx854d+YS77Jx87FmYjm/Rx1EA62ZoBqm
G8+GhA6YWhwiN//W6LROFYBA1ugOA3b6IWpaLWFWXUAE0uRR/Q771gAcEXZfmEY3HmnW/mDSdW6N
Oy9FwTwImKc66OWsgtueQRyFkjAvWNrpCaZuvCdlkrAwysIiFuroaTwpSyBrQK9B2dFlrYXhbEAh
IW0xh/gOV7/o5ams1PQFjlBWjv26VclNHvOfM+97XSCN83OPMgBaDsrfoo4V/ZgyRascMwVCdLdx
DbrLFgpqfDyAUT2v6LAWWiye/bljO4vhmNuUJBATILozNYiChJmsw9prYNbQS+38YW+Y3t3gB29G
GGN8rSLwP4X+YZnPqjbGXTSS7VmThULvm8whfAGUMog0JMUM5U4CsAsowktBzvS6Yf27Jah71+bn
wirifeRHnyKSj3FpmseGBhpMuJihS94ngX/vUhQmj2fY6AKxYjzn2jHVNMwWiAK5Qe4U3PlJuA23
LD/Nmel+LrOQnJ2RZMDeE/DITMTAUSnvAVsZsPbpcqi4vqs0sJionoA5xuyxJHVlBcz5ecoiumDM
+UGLR6c0f4yMdnqrzd1Q9h+DCr1j6rF0Rki9IYYXiGGiw+zJkyenV5vCxbEEIcHelM3MJYQHuIoV
+QrkPzasBCJvlzaUj0KtH46BlpzomIwuSXNU6RpmwfazSqvq5DXa0e7cS1oV2pFDc5ZlTpyMY32g
TO1XrdcYG2zHFtA17T7s2E3HoFaMZ1jn21VJ0h1kVQtWZZKpetxFBw9l48Yv9Ho9+dl47PMx3MaV
8TBNhlznkRk8U33bZmOG/aFEB1gCi4MZ1Wh3OustAYD96Ojd69AiOoXQQgInNMDMENmWGCCzr7uN
azP19bUEHEU5BBTjs/cweUBnTKk31se7qScHONAcNHiKvTedkx6RC55bOsLSgeQmEz6qZVWPwies
NaCPGDTcZ27Vc8QdZ6S/36xb135nuZh+C/AKl6jV7RRJo0vQCnGP9hx6K91nf8peicA2sGGF9iEI
vWlX54/ElYS73K7JfCODt9RQWaLEWzGv3kfAR3cO/qR9KkHIg8QuA21gituhzQ2Y9xPRtzOC9tyF
LKjDpLjNU26esiIcb6y1PbkvHXHBk0+Xi26pI3aUn0lZ6phcNZnNHW4G+r5JybeXJrrOfIQ6oNNU
E3G27skWIqaaQjNTUhOlp5MEaOiN8M4c0JDwYJ0lxOn40tTatAdQkq4192Cmmv+E0lBdIpcatu6i
tYFj1LdkpmryJk/te57gLaU61Z0LE9s1EURzD3gvas7xTQjRDtwtBUIYWOrohwQ61O2qjatg56f1
wywEagRWUViiWwrhQFsz0LFJqzFnmsNRKR2P3TTddXX9VeuCL5Ed43Cxiaac6jI/Vp67y/kdhZN/
r+DVAe9HpMdU0vQn0isz+Jqa0t8ADq/QWHhwECme9j71h/QzSLpTq4p3D+3ErelC1uhRiZOiAE29
GqRYY5mhzqsjofJGipMQ18AN0Axos3KNASbaNIVLN0cyRSW7ju633NmJcZ4mcQeVjGwzQW5u3Nbf
8epQnVPqIyztry2WNHIZwoDqYXEHCRc2GQFPm8DUi73V0x2Aq76hW2ZtxlAcUVhoxFCOb6NNvAER
SjRRZX3Qqd1u9TC4WL517jsWS6wPbsC4IazJ+mbnxile2O5QJ6F5X5n0OrxDJPV8XzREyNSjT7fd
H29nI+R0lQO5rWgrqKBM7nuPYCRHnwRcsb1Bc3ZfSr88oGB4L7vwR5S5EUlXAWGmGrGkwfhFNrEL
TwWPs+MOvEDRZDvTWxXS5jdQqvKLhNoXGoaRwmTljze3P8R6/zkOeb41YvvS12qkIKtvkmigr59N
2jYbyDbg0fKg209lnjvvsqecnHxtKBA99aFyVkiUGKN73C2J3n80qFooA3SPniPcjasG6qeWOte0
xNa2oX8LqxsSmy5R5tEUptlJG7AaUsqlnnEy0CE3BeuQxPOpWMyAbgXBk4Zt9yN1CK/0/SedmS2y
OkaV9HZUprXXpxEhpdKvVv3QWlWCIRu+GzToYksexLRS3w3I/wZVPJY5VHZG6LB6TlKYGQQMzGV8
aIpB4pmgfj74NbdfOeMry2/aOE5bK2HNqlTv7XQYwOvEy2eG4PAigulrSDYZzfkQcRQVXq6Pb1RL
rW2uN6+NIFtqEj4TeEP2RPFGuxrDjiQknZsf/iaB3ZhCAmDTY0g6jzLCr5Y0o7MjYPa7DQBMR6+3
VUS9AbQbRglVlrfhyEIfG1l46VWydfruiHDUQs2O8NzPOK2SOJg2E/VmRIO5EQQsibjuTo49zXmM
IHQR/M6hyfD/ypgnxRwdy7P2zikDiJNkOCZ6HpyoCB8XlBHxB8VNISnEoaI6lJVPT6dNBDlU+rXV
u69WCIRxrLOtbtEuGuZuZh5bPwKSwkXlwFctCDYy432GPm1tCsZzssaPtG4fhdvdw2lO1iy39arm
Ng5r7Qe6JMvutWelR3e+1aGxYLlNHzdpJiCUYTii83YZdcbpa1xw89pmpw6+H1GSzeqvPHWcXTZW
pJvgXlpJB2UVhVONNRT0RcuoVgybFHPoktZYcDxZE3dfIS/VieHIGmoKiC7rXSeKYzXU37wpZ200
yvBUOcZH2DDPQNOBlZpCtkOcXklW+XqsXZ0WdjptnTRHleOigiIjy7g39Anwi5O8DDMIEPOdsZam
7t1WfTax1HQpiskpvonxXSP/8Mhn+qoZ1lf2clzXatbvGJp/RSQ7Etu2t31pkQPNJLJiCVYgJN3G
Kfnz3F4o+3XQwU4+HakkgQTnab2p05QRzLVu7LkT48YhT8HCx2kYxsxIWXM/5Gg1HESrWDVRuabG
LqUewjxUEDUGlLY2nEPdzaIix7il9W6e9YGKee/Y75Wr8oOA+jE5zFhaFF+upOXc4zoZBYxeO09P
WkfwUtq3Bi1ilrkIhzZIEsnXUS5hTuWBtWFwVhYl3LSlM1hp5ocfWzUtNPHNbuxyM8BcH7KYsp+P
1yjryAzpbRK543zHMycgOJsAFFASRCVyPMecmgsRgWsgl3Tz9PrOKuxvg8m1EtrQs1QabdLY+Ubk
ALmBsu6eGz0g67Hl8bi8LTuy47qIu5GUQp4gSt1HLZPT0XGODTfHpo1a+v5JDl7ZznapDDFV6vP4
DeJxXSCY20vaNoyC+WOJj6xBXEtsTVdeU5+UblFglilh0jIdwSGtZxdw2+kGzgE5quWmLB80ROKb
JJMBTTkwwCHLFNpaEVRLeW+wxkA3UKFa5JSnESN3WoTgkiXpcmUqLpNHhT+dvhTabPQzNPts0Ak1
MfHV+QFIa7+VwtHAwMf7mpzelcq96GYy4+9DNHnrBHktvqg+3STKPNtGg2NhKO5U0NVYqqikCTWu
rTbZuVSiLgKQC+JFbAii3Ma1tcfxy/pDdjvWHPWXKUEtEafJeVQhkwI9f0Jw4G2NwGrIB8JhaOTi
po8nMg7iam9LfrlDpds1Hwezfa1DdTQD+TrmNGH0OLCoNtDxzgFeRz3D6GAAklaRtUPHSQeS8DZz
uFTEDd7qBl/ERXnq+EDR3breTv63ADrVqWrWkccKhoXD18q1aUKZPFbNptszNP4Iq9QmCSI9V6mi
jznlR4uKJZFamThhxT34p6CWxGv73Q+HvO+LwYN9DbiNfoHtPWlR947MAtGwE8K00h47v2qugSPS
fRi8gzbXd3hw0IJO0TnRUPyNp8keaM22rwot1x1LGX1S4UWWBGp1iKCZuwKIq6ioldPXjrP2Nkaw
T4c4+/S3etRdOOcUZXTCbFU53RWN5J4OKK6bnWnukmEivEvt2h6mqHSOUu/zVVKZ/rESIWUtuoic
cIGDyv1hCo1plmbapHIzMpZd/YLLJTo4xcY3uEmDrAJ4OnIdITknoOAm84kzi8qJ54B0j+TQUl51
60dNj4gqHJT9lkbONo/ybUiS9rsZkVfRGdzaBU5lJ8ngsKfcyayBcYrFYP2HGzJS76rGTJ4xWTBA
0/7GMqIBMxy6BAeHdySg1tlWmc5cmeOyRmhN31mHLTslRr6PoXnoI0nron9qQwyTLPf9vQ6718Os
cKhTHquQmu+Gfnq1ivR+0M32prM7cxdSIcMLawNDyOaJVZ1Busi4HY1p60PPXQHNfzA7qyemNUGs
TtKkYHE/2CYMfGckxER2x6ErxC60nWEPko+OAHFpDShT7EwU97WE3Atl/KhdN+E+TT9RsO8CdP4X
o+vuUJ4CgCdCA0MI2rXO655VbIhzZdM2DmKe8YMlNz7zAtLOeyZjaZmsLctjaonuEM/GBzFbYktY
59ZJ5BP2ZxKeLIQJsWvom7GgAqCyoryUEa3bvqLh74dbxTiwo2tl7Qy9My4u7exG1+kizUG8pOkO
ibS3ykbfXodfKlHNxHccDOgHn4JGMHfs5GnUJK0lCSU/QtqKJ5uwEfaN09Z91KHxUg9E30p/ZVX+
WffskMkcSxhoGfSmgk3SMZgUqnX2rRk/whc8m2gtsW8Tn00NolkLj2aNMWTo8+P6RDuQfJZYnyWq
+Fk1rGR4zFHzOdmLmYdorPh1KT1nnu3c/EPynZnvm2k6ERUHfFI913aWc7fpqSLvuirsW2TEBsPR
QYwS4zSTN2C+3A6Sr5BhGl4Vpf5FUB8g6JnJ/VisHVzCmvsc9rGzjTy3Bevb3i/iu0WGxzgFaXl5
P7W59Yssr4Dl3aIhd0WNp0Z7KKs82ijM3adlUzr4ZfJ5s7xl8DaQ5fdkiqeJeSrmTZD0No+jKrgV
qK73eBQdZm3qXnixd1w+rZ6VgMsGwGd96iSo6H/uhI6udeWQ4YDS+J/QreXVX72tCYLIM60+ynkH
9dTRT7V8y/XMOC5vlh+Dz0Hc3lUfemUQYQZjdUWni4nTvLPLK5oqdwnT/F07eLMXbf5bLZxw+4b+
EfmDeSK0/HfZohVlKAxNcoztFnmoaNqOuYglo1Mb3DcN7HfZEI84anpzaIGslww8p3zeLK8U9bnf
XlWcpuVfNEwAzC163HAjetvE7U0/bkG1WTXWuk7P+43WdsD7JpzPJ2v+f8NQswDlNNme0g9Vh9Xu
jzQ4jAUKQee/fojXn7lmiSqMte69VsX9yQPkxDSSV2re/PxZxmz9kNnRGhREf2qE8fsm0bqKAJHw
eRBzuU0aj/4MD6P6l586CI/0z7pwdr9CzPrXxkh0FKjzpiR8cOPqSDT6XIRHQA6kYWhxcRhn3eqC
PZPM0bmgyWe3qxkWm2bZmolX+9tbXBHYkVskmfZcIVy4cTF34tEQr63v9ycIh9keRdbNYOX9iWhH
kHLzz92ceHbqoJ2Gpgizd97Mccrj2MJvkSzhy0TRBiU4Fnh/+mpEl4UDFw9OUh8WDL0mXTJIehjz
C+zt5yYxByhwYhx2+ZAR0FM0Jz4/OiFJivQJ6ptvgLmftBl4P6t6qdZZZPgCw/RzebIc9MBREbQk
WQCr/7lZePO/oeeXH95b828wZsR8OP/Ccv6gdiQPlvof77GbIjdLJG3jKn9GgMBc1VZopIdw46N1
aSRdVUtnmZRlqMJdfwDB0FxVXzBdVzFjOvScboBxGcU9dZFJ/MAhhjgtImg9RtSNndet0I1o3kjW
TUzMpAOzdd3nQEg6x3sluPvBD6p9p3fOro2Mp9JSX+At9citcUtExAqT3UnG4MBSumwuQQOhIBXi
PdKebIU0Z0gDtSZ/4Do6/o0Fo3jXMltfqaBXu3R8T8MhoeNI+iuhVYgAEaVrtrOL8IEf+qyLNxmL
hkNke3N43Ukz02ibW8nVdwc8NzNbIklR4amW9QVGLbtKnvLCtTZ+2nwypWuPrcOsVIuvYYyMVkSM
l/SWk9EBxMAlKOZyOZ2B1YSydKdc2d5FOb/W1QhMmfz8Yg1oHNOyj3dRlYkVEICV3szxldZ7g8on
aRTrCfKB2XPt1da5LvIRWXkDmd7yyHynz02YjhJvWnKt0fZsnEpoK5Ww4DLRc5HwoO3yXh5rFTkn
N6pQESWVuMisOsZRd6XpdemqfDyVOcszm2+2SpBo3BM4s8bp/VKm45ocGFqavfYlt7JnYH0TkQ/z
KjPr9nD1wb3RoZ8c+C+vnUJSaUmyWEFMVl9CJyGMQQhqG5p5lIbx2lo8VSU6kW2eDebR768RRMJn
KlmIR4g6VGT6qqSfl53Jw+DjlqrxkTmERaxLZQxbabRfO8dluldSgGrEGw2b5Lvo2tdMDuhDZfC9
wdBOa1wjKLnnZABTHVZan33ngEPKiJDpyJ2ig4g2I9/7nfnepd0TsYQrDbKL72PS84A5Dy11T2U4
+0ZRAKEssRrEgKIZ8Vic2i4jOG1m8nHUlvL7XdYfPH0QG0KkyV7IZbxXNp5rFP8B1GP/A5iEs7KY
kNNbmKtr3cNUatPBQCI1lS0rO72A8pInN6MdlRurVi+sEBA6DCwxG+YIYf2NWsG3fsD56DvkZCP0
YbFk8SgJwvyeNnJIlYM2roX51ByDl64iDbyWFYUq6qvrOgvOqXFfPU4mXzymrc0U/HWyXAItCojw
ZGFSCJ2lF3mPyph4TKy7BEtcuLW4ughPQ9PeotZ0Xu00TA8ZKZQpbqDBGq66gYLE75pv+C2T2XsA
10JymdURmSNoQfdtrkGqyV59TgzrcHz1PoYnTOCUbVgx1m50rODirKBLIkMq5yZU6j0DfCHx2XHz
nTEbXQ0nuHBzreZWRiKxnGNIIDc3lUfwRYQOhLNgOcXIbN8XKbpyS/oEK3O4qcVYKELcN99FkuXB
+2Z57twVJkAYIJlkgFLqG2HbEsnzbbRdkicLImcMslT8MFiHQWI8GJ5Oez3+RmEbramfo+4ojnTM
/TNj6zbLmz2TuC2mKbHVBpZ2gSgICyf/quXZu3eaEBmdWT2jM0SRX71rGn96ASDRboCMCbRzg9NF
7MiY+OHY5OQRUvZZETLTT4NxzcN+AluBiJO50bPokeGJuKNS4MXtVtpK7FJvgNnSUX9WDMPMpz3S
oHpi5YK0uCN4K8nGUxGIlz5uzHuQFwjgcq48ryidY46nZh1r4i2r85dswFEpmwZbpZXufLc8lA6h
M1nsdMCLs0MLzmKF2iXaZj4qTZ/HKcb1V7cNOmQc441poWFuYGNEIYsb00KgiZVRsLi8DZKr0xE7
LaryiqrIO2lWtyvRD1GfDadr34EWJ2uIytrkHCsikPLRokRr7gqrGg+JEd7YobrGRVitG9c29wZG
YOoh6X4cw0sX+waLrnRlJ+gzgvG7r9XTPvKGGAmzeGbi+UUPUJBG5G5JxfM/DyqIUmju4ftcwhAO
j66+tN4Ykd+YGNwz/TXwCqrJ8qT3FouRglRVOcqn3ja206jvbXO0VhH9GBZ8TsFSGUtd0n0p6Rwg
cAQnLru3MO9N1rXGYz2QrtSYEEhKr0Jh5vc3nd7e1WnyQTHQRqwWzPjpzqYuRt8SHVnuhcdo/tny
F8smnFF06YzAjvzkSl0TmsrELGXZlCWT05ZB18XWisAi87HN27f9iJlYVY9gWvq9T85xSfJKV7V7
kTNnWDbewi6f345eg4cZYY+3qz1jUwxbtyR0rTBprbRadx6xX+9dGhOuMR3bUAfhSk2SNh1+H9qf
JTk+FFfnqGZp18Mh8eJLmvDgUaq4CwYe4yoyXBz7Pdx/fGXHWNdHZvhg/weU8gyvhQnNifkrD8ma
GQrQYSHhaEYg3Zefl1Ni7slvY1HvPsBFyGGG0Z4M40eyyNA8Wil5REIxscY20sAPLBabTopUS9HK
Oso5O0jAWOChClEv03I0aLpeoC0lOdyaXHC5Rpuebb+nIsLyyh9nCnOPdZTUqdwhDpjejDAR79k+
004xb5ZXy6aPEpZUy8usxfM0x63p8TlDAX4eYsugP2x8FLPnaHS5txObCdyI6WhLtezd16EUN5og
pTGvK3jDvGWph6IYT0019tQ/5nMkZyT9b6+6CbtMVN2Ugyw3rglRbaoiTEESCWbihfFasfhbh/NH
2UNG7RxfwEThNPL7Bz0Ntb1li/RAiCBcM6aBPzdoxZpTbZKJuFpeLn8zYhL3TNYLqKvTc9D4SDEh
NeNlf43na5IAz3JCy15dcIMQXv3zZ42oLx0JQNyorPzE1PhE/XQ0VGcV5/zPllf0o5tjm137CGs7
I6d1wvHPnQBfcdYz2DN0eNkY8+pgmmb8cIAKGMwRtZl5FaFmOOXyatk4Ecpco8+LTU3gz9nstH2U
UacOI+LvrBnMrNWg32ofNDhmCGHBSTWLErk5F113skl2BctbcY3NU/1lI0Ow7KYvb9N5WdeE7kc+
UiXlsX4kDypsrYBpOFO4LOTawWDWnqRfS5YtqAFDICInGnaAYRfIZFtAQzbESMbV7LX7uSHIJTkY
PkvYJdKB45puJwIZlhgHLQrK07JR/3pllci7Lck16jSBC6ylvY0t759qkRbtZyyKw2YMJjkntOnm
oRF4wmecN04T7jbHYj3jU8ddTsQSTJEsoO66kuCMaF9T+Wh6mvhMyYscih3yd+dcWsa5oQVEgRKK
6P63bIWZYMD9fggQv8booPJu3472YcnDQN73SB4nxtT51OMzxO3WO/OQV9eeTdps/9C4E+0c2TJX
93IKv3bDznb2wTXbdb8shDQHFWucf61nV6G1SF1meout5LRegj3mB/ypnP92eWtnVbO3VHNs5sVc
BzwaK4EOq3qyGSiteS2I6z/kydGyAqknOkMBjSe3oyhstd+FOUJGieqdOa9C5YxhT2LyVHkI8n7w
O2qeVcix6PL2DNcpPBaUFRYJzrBYLZeXSx5JVVvVge7BZtn1oPw6ioS8wXlPyfhlQWSZzUXWnMIu
NlHvacv1jFJuKtUOovA510frGIjD8ivHBQK9vFw2ehz+9tm0qsrTsjEXSvzP9103W2Xt6UFr42/o
W/cCU/e+XvJDzNnryRViTKQYawdvmAeX+WeVjTxX0oXYLN/YJvAwock04+i1+utE9NEmGoaVPh+O
4Ab/uIUtFm45pud13sfWb/fmsovo/1B+gwffoAVhbpm6370xf0nm8khdjv5ezKWU+Z03hu/dkHZb
OUF99Wgfru3Aq9fGgtaed2u5X5a3ywazEfawNmg3naLmvuz5MGrlzgKNpVAj+3aCuoSzG8kZs+yM
0COsXRyyCOz69tilaXwSFrd82tIPL8avPME0zNVpsi/i6kFLZkPek0UO6EHF7a2RGSwffMjirGk2
A7WWFUHDly7U75lBUIxk5DKThoDEDl1rWPrjyhKUr0sj4B7UTrgKqV4X3Y+CuiYep/TRLcyvUSNe
ReLeloWhNqwooUgURAxIx7khUGPaF1HE41xvTk6Rn2tZvDqtRb/D0REt4klIJaqcETAdMvRvvjJJ
dujMFLIn2dCBR8eVymJngW4qQxvOxJnM0Qu4NprtTr/BSnQb9cm3vE4YZ+0LlkcCpuP8B+X4+rGj
VtklAz3rYMQRqh8a5mPubOhkVggGR2s20tW9TZWIC2X6ezfCyi0fDOkN28LGTDSI8G5ImBmHWLa2
7mhvLawQayapTFQadOFV/oM7EnOFxqTMDMEkmnoNLycCXO/WyB/oFmTnsXQEloPsCEez/Z7r91gP
7B+BB7eS9QlP+Zw5apf6G7fXr76t3SkKF9vIiOOj6JtPQzGvL4GJDSWW/TrX1G65GSk6t4cIMfyQ
Vfq+F+5+GUUUItxpvbwkhRk3+HhEhsC4NjbGnYEUe6eCTEElJqP+/7Se/19aT92xreVQ/T8i5C9v
df2G+6T+aJr6D4LP3/7n74JPof6hSFwzXNfm+vxV8kmIvKMLYUlHWqZt8i9+MnnNfxAwIaUrXOGY
lm39zNGyjX+Y5OkpHUno75DfPzF4/47J+29AXteQSD8tx3BsehMKgemvqk9lsdqMC6046DO7wtZR
snOXBwxIlCho3rq08H85SH+Rg/dXn8hM1gbxISwCEv/0iUlmM+4PBkzdbU30IZrF4sWkJWmDVuk9
aoh//3Fwjf+YuscX5IO4uZDc2raL4vbXL+g3mjdVBdVZI0GSRO9ek+O1mOI3UU7X//VHuZZr2jos
N76daf/xozqZGCqvJgrBdfwZJ/Gnp4WfobV1Y//733/SvNN/iBLkcoIe69qG5Br4t7PWoH2pA2co
Dp7Wq61yWfuCY8C3yozrPxw/g2v+3z5LwI2GDk2DFTHyH78VCsaUfj/fyooJIu8s/eqW1aZwxXnA
bYdFGdVLDjWkapCe0k2SIDdYjW8nM7v8/bf+U+Kb7fKtmc0iKZrJ0TaK5z+cSomkQWuo9R6U0nZ6
7F1EOz5ivL8a2ngdiuGxtuWHF/4eI/jbXf0XF+zyDf98tIVFk0e6plDK+dMR0Awnt6SRcwlp8THC
UUCGBJj4/rFshkdArlSL/Jsom67R4u/XwrcKBGOBHHYWP1jAJsVzJOLnvz8af71bMHEtlNu2EH++
dRGitMTOZMWhsQn+9hMHjzOfRqE2Xulu897qF8pJ/CAi6AjQ8ZqU5IcxTiFBtN2T64wwcDEsEaX8
9zv2l6fJkSbDk9R1hpc/nqYJpcYY5imZYrTeD0VnAkCjpDeOPTe4zR0hcZCZzWth4uj8+482jL+6
WH/57PnvfxGxu66yOyp/NJYc667XqdW1PtH1PhMosxqug644FNFw6IX4HoYvGSCX/3C//MV4w5D9
89v/aXjr4zRg1s8eTPSXWbXhLhqw9uQaoe0MCX//fU3d+PejjfQfH4pSUtmmKf90ceZe6rhpXqRg
rIodJtGzyOPPXp897XSZd3aZ7sts0yXhS4sMfDUGWoNOo38k/ObQkGmwavXxTGPpc0zGs/K4diyN
eQTtCkq41wLitIq7W19vH1mDPOYRSov8y8AAp8LoDcyMRV96uE4JkOX8hvZ/K2CHUgui4Mm/xwqN
iZUycJ/vKaI9jaO3LnKmg7V742fTuRRcoHHMP3IapoRWe5tNiN2kg0q1p8FFwwZxZfg2dP2jbQss
M7M1EfH2TDoNCEDnjGbQrkIkuvYs6B/f+nq4R1xKrd0ipWU45op9pFu0nuLsvpED0G/irtdp2lJM
Bj2Slv5h9KxdHU1XtEcHu36P2+gtkfo5RlG67mBi28hvi77bmir6TJ3kMzejz/l6MhWXsDGnx4bZ
g+XUP9x5KJ6PjB4T0B2YwMV7ZueD+UOTYF2QN3+KINybUl5qVpqrnu+FuugAS+k5aVqAvjXz9OG6
DB6NGM7UcYFlIkqHYJS+EVl8tSsOkMmI1yv4jf04Phqhy8lu33qNLwcFbmNGzartmgCFHddBTwbw
OjeoP6aS00KDbwvu4NR6DGDz4fec6LPH9WDm2rPT+BzJPP2s0nqnquCzkf7FJMt8ZY+pto4CHcFr
8UNR8ERGw571DD3OpF+7sEOl9jG4pL07LhVLJr2uSbULU9c1KhTtROOuyOlTeDZ74rnTw2C5XLDT
Vbndo1LTAcbBOYg7/r+q1fYhrnOeLoWPmZ1DkHlQlUJktwPg3+Rt/ohs6h+Dfr7QMGHMnxeO5bea
VZTSkjdr0s/OfKSY/NwOhbiVsX7VenoCtvYZ5/GbQeB8B/tsRdegxOOB5gBEs/9g5QhHRgqlMIk2
2Me4pnwHXZuPs4pqKS3yOiUhhevTrj1WNPlNB8l0hfntbAuK5/RrrhN7xDqn2ZVFqK3rMnqL4kCj
V1beCb/7cEM+zrQ4WRXKrn0Z3xKDYGwNVhAw0hqET9xXN8vey5jvNxjd4/zcjUok1+GbCf2N9IG3
Hl9CP9o3qpEJwiwUPgCoZvDJdb6U+/nhjBLxVmtRF00e5TWDcxPyjN1TIUXL012tKip2dZXXdN/G
FwPbzY09zHKOBE0zrI95DiO8asluH7g+cLL6VnS3XI6l46Op4cadUq6DSku+Wqb/IHEorj3JRy9D
CSWmz14MVwLvrmZ+YLhF8dpfMcNbK0NjLC690t1o07jDUEPouwremo55BDCiuY8YU6cjGpw54TJs
4Ym54gkw1/3AJVT49noY6LNHzXg15hO1zn39hwe2NJQPGARhlcj2kbZO8Clz/LOJztDXAJqSRfwi
q/hNK+1DGTbfqM52I/dAx+Vi+PGbqxXg8fSB0DMeWQAkYA25KKn6UrP2yz9Q7d4ve24y2V3decxs
NHZrgO0GQI+PMviUpQNVadZt7Zba2h3PA2Rl2Pk5IeSVtO3dVA0ob2HOkxV70VuOjaLBvu911I+4
hSpp0g0Oh5mdhkNW+eHOqYYLmQL5hl7EVRB/u2pEjraV/Ua/Ma6dgjt9qALkc0RTQSQx1DYEXZzT
wNx4l8nxnZtY48BQtO62LG7d3O6pTCO/0oP+ZFnlUaIP3NTF/Jic08o0AEw7oWvP3FvhPhLo7zUN
DlZTX0q8/ys3yMCDFPYTzCWwdwOW3aSIXuZiFGQfO90qpH2rxNC3kcZ9lQQcK9GPVx1G4Ga5IJfJ
i2ijz/lxoKfJp+ML0kg5NAxxTYN1c2z099LTn6IAdr5uPPSeOo8ETtCdzjeecNFuL6dobL60Kt0D
lYXOwxXYppi43RONH5fCLRdUFmVvhgG6xsA8hIY53o0s5NHrgk0YuhwbZfvRep3aOrl4KmE6HHsv
Qt9hZbsQutQqGYu5F+7VO8uvXjDLhXu/Dndumd40SpObqjS+i7Z2Nt4U0/5VcbOpG1w1GOtAFPdc
85av7ZGahJzAFrmcSTKQTLkpi8lcF8P/UHZmzXEjWZb+K2P9jhrAsTnMuuchArGTwX19gVEUiX3f
8evn81DWVKWqLavHLDOMkigxFsD9+r3nfAfEB9itozvy5G2N+9CiqQyA02S2u5R+Rf9YkNmbLAZN
Lr0lfcGASrMU3iEuQKtEHbHuOSGi3MgQ/p3yugDQSfuQsl3OX7XszqJn3ZrZMwGAfjl6DuCn5k0a
VDxIZkaYfaZqa9r8sIHFvE7MeiXjYWOnjPIun12ZcQ8NS/ddWM9t09+QmsGoLCcj3vTERxrBIE/1
WFsNuDhEI7N1pHR4pMF88BfPwsJwXLjj3rJCzGqqJrLEhOjc5pDkJR5qIweNg4lKPVuw7tsQOuyI
80U0mr6VwxHqVS0L9CBZ91+Tnk9roG5lwYtKrPK+6JznYuIWiAKw78V4J9RabjtnIupjdO7couFo
vroY0mA48XHYfY6i0sg3URVwL4t1zN5Wtfbz5MqvbOK2NaX+5I6u7jMTYGiOqZtmOnkU2chXfCqZ
38npquZ4sLWq/MhBs/NNIN3rNBwRavTAaIUNIa1AYlnFG2Tmve8kebOx2BeBrzrlfgmvWpyZ3OEU
Bj33sl/UE8gyZYspHkQnh4eihgckQCSJRX7O+UgzS44/YE+to9Q5AuVx3sNNr7vbFlDxI5KOK/qr
1Z7DdwwgLX6V7aCfkNeOV5oEOR5nAbqA5CRqOKtBFYO9xU/vwcVbdwJ8m5VF6I2j8pPQFZD8Narl
QsNhYzyTIkDXNPbWYsqeYrZSX4+3Ll3hw4y+Dil7ttPrpd5wQUN4mop41+ayVKhM3XfievZnMW/K
1Dk0kXkNcPehYAiwct8vZ3KLyx7G6KbrMeUz9cMVNeEpMunkMt1vbHFrT9jmjbK8SR1QiTamrCqq
oMMMqGWzKN/Es3w24rnE0lj5NQigdZj3t7ox8M3wmDCchycCRE611dfb3sFv4nTzsIH0Baqj7n5q
o3MmQatHJNNtYzOGJ1rlJ8y8NG/t9N7LuIryZzkiwqpUydBM7Kip3mrrKmDWGpUgqAJCGAzKPNv9
7Ca2D72HxN+NaY/W9aYxjavAZYoda025NiDpSOqtYbJeLQ1kHpMPSirwlesk5GBSmx23vsP9P3vW
fgCyBtol2rkmP9CrbQ/gg40TPGULGJguAgqTSORdrsuZ3FD0+8B9JZPiuFrpce+HTar7fVeOnPlQ
MjaJbu+jqdmO7lxfRQbqvjns2ZGmbX/Jy/aamxQyC8yzavYLCPRGl7qb1p3xawyDkoqTVLAgEWKK
SxklM7+QMWITQVCbhNYG3rzZjwNgRpytNSR5nL4NGQC9vS+1IMDTi/uoI3zAdyq4MZpmMJmi8kPG
82No0adApmSBUD/d6bodLoB4Awbp22xc5mRDtrvsdIVZcshUSlenNdbYg63D0izpLqRPwHLm7YKi
uBc1U/olj46xDM1975l+xK6wY2avzMTRtYc5jo77UxbU+XYe2h9ZrQXbOcwjuMLpO1hhDx/Sa+0A
xdAFDECjpSjq4nBnAQmSnfNIBHu85fTmbIF8XTtz++RJdNkz8VZoyqPSp/3sY+zkfurlXk4hBSJj
xpXRm+vC4CJYVEkpDTHsht472RwfVtIznguAhityTM2VRplsY0xczVX2oTbMX92lDot/ybCT+icp
uXy4160VFKXBBkqIbp8Sms8pdRlmGYt2KrWa/V1QZ+EUWQ2yAI6fsgjGkbe7lK1o/snWm3lm7UvW
zeywnGZguFXbJh9vJw97r44fRjMmnimSZ0YIq5Qab315T1DxPJZFecua9IKG63wpdTuFKpGio4Ue
J89CUrylYXePSqIUX93M6270+sOrdqpSLgMBBglvIqa8tYOlagevBCC+9mazdrAIBrDBQsiupr1X
/3uCF502yffSACAbIpA7YRbcaBmQYKL+qILGUsVV9ExL04+moNDIbWjatYz3mm/KprmK5MbiYLpV
eo7EmgBUW0D+GaP5sud8lwfaJgDQHWBXWmkGQ0yNjxH5htI9U8/06l2IZCP9PnafwOn8WHBnwZyH
RGumH8Li/R+XlhMn5zTN8RJkj0gZE/hgGSeSnSh4c8vs1h2m8+LaD7l0zh6dQ0wtLEskgJBiVAbq
FrOXZ5t9mkQacrGSCutKXz/Y6hgyTuljBVxnr9VZtjVku/g46U/mUFxproV8ppbTJoiLt9k624Lz
pWuvDCKSL93QUHI0NdU7q6U8/CqpuuLOTVjnIDfBuNER3bbB2lvYUNWxFBnCu+j2GlTPNraMX1do
2LcpyJnlRMAs/HR8703OZ62edi+RD5RGyKyX08LAWFmY+o0zmiU6R44vTjzrK+Egpc+8fVqxUxv5
cI+IYlzlkbGHIHlvjjN5JBTHvcsbT2XPAW2bx/G35nkTSLQBNzt1D+y0I7GK107ZczJthxMqs+fL
Z9Cj5NqYxbKPlPR2UOtqUaqzhTof67g3LWf+6HPyf6sGo5skHRJZ3ow1Q52SzWzZT6521hXFztFp
Vi/ch8aQcXGpJyHaEmgyL7dw8mtVTPE+UYirw2qVACCwn9zEA5CJurEQ4sqpuSdae76rteIKmcQp
S7sbQRtiNlADzPzNFDko+K34W/U/7HD4MZZPltOsK/SyfsI1UpjRrUdLj3SjfdnL92oA/FFhfYUv
x5bhxh+mOqKPISVZ8HJpv12evKH2HDAqRJjlNCogqIKbFd+IOP2x5G9qaU6f1wMs6iFh98xytbRc
8BBazkFOL8WYTjI37iYDZmZkTtdmwo6p2TdYzhCilk9qweiL6pVxXqqz2rgTiWIxkNHLsU2rVepE
1l5RaFAEc9YjY3pl1g+XbjLSHZOt/l2TDs0zwfEyhSKo9mVBUAUolq9m4J5Wh/qhpGTvDaYVbuld
WZbNDgASpgvKGYUMNtzI9GAKL88X9pgemjHilp0BX/Vy1y6qO1br2c+q6+z15ZqXZn2qft1oWwn5
oW/f04kDiFpoq5ciHn42NckwLCXqU42Wfu+U9seURR+JgRk4XYetgz4zK1hmtJvZFNe6V4Jzibkq
VAtiaLl7wmm6t93HtI8+a2O7FHRVGodwN9c8BD1LxqLekyG4m5bpVb1MR1PMWBbFqnPOtqSZ6Wp8
9qpx2beQxKla2UieBHdH7dCoGC1IDoTyRP5lNmB2tbsKOkwYQWDi4TCW51prv6cqu8d3sl0ggOMz
Y02lUF+FUXGYagjaaoCRGHO4alriZ3WaXkOBRoAJpJVx7lANHzuMvmeLrgb4WW0dtdqBUc/OoEgE
U4qsVj3EjWpOoaAsSafRYwbGc7R3MvhJE5cgpnV+LpojZ5xuXSebN5fGQvSY2VA+A0F6YD1y4YXY
K2kjEZdXcYFDvijJmKOsj7773jCozOizk91NpA/INtXxML38o2hIjMzEdqB34qigE9WUE1O+g0i3
i1uacyR00D5LdrFnIpKUoCs6NFAtq7rHm5MIXiYvcWrGHzQPN3WDpatnlN4bFH65kb92eHgu90MX
WHyEQFjLmAPVrEnfyZ2f9tJxFqpnfnLabZWH0pYvpiP2ssNeyICA2691H03i1IFDcdQOEGZOZnY0
6DFCPhXrmZyhteCCVsd79vuhDr8hvsOLQ0/dk0i5cmR6aMb+Phun3VxhfNZo/gOlsEKg4dOqUhW1
TRf2ctIKVassm1gZCoRkMDnwhqv9kYELU3/u61xj141puhX21ahxPEoiVgNSu4np8VRyQ0hzKuID
sTMuyXoRLKR07vJopsKp9hxP4byicqIzGO1q5v3rxlNqtTl+wEnp7ZLDaEbwXtNM8w0OyLpZ3kXA
wldFh6EhaM+CeDi7ZnkdkqcuxFE6tCwxBAf9LJrBOF/OnsXi4G8jwS1reYs6N39q0HqOCaK9OeiJ
ou9yfL62+wFDnYrhHJrW2Zry70uXRtN40U0GJbUiE8XRpdzZYA0xgQbrgtbkZbOjVExxu3DZ2hyN
PVtAIUsoT2f3pxvJlo+T9zEnmwglkvwiL41/MseMVWGWvHSyiRyhAWPy3mFdoe1EjUwMxW2Z5O5W
LSWzOvdWHjMk8qterMn57ieLBiI2gZIuQmxG30l1i9ItWiULHaUFhdHS3VQaR++gJGhlzlAe4DWh
nTATJGrGp8uZGesALWe1t6XQ8Tad63zVLZY+1axeVGtK2NyThZkSiVne0GVYMayGk9j2PiGoW62l
IBF2wp7V5x/NQNQk0AxN9pgj+XutJjijVsvNpZq7vFBKL0DO6LE5pMKCmDhiqg/d7PhHYdoOoYjv
QqO+b2X1w2PACOUWyK/+BpdAxZEiZwizdzeuJNlWJuaBxPjVE3AsqusR5kEBsVpd9VN6X6dYpTWZ
cVfWxa4t5jctoFap3Pi8eHcjbEU+gKA7mYop3TmiOPbXxCnTDAwasY8LMrp5aUdrOuiy4lDQzD8D
033RLLBfHM93dgg+xPKwn9Re/lrV3TGs8i3RCcMkubTsItvmpCVG9WdFONQ2sm+CoTxoevW2hNJd
zy5n3aBrr1orrA5F6gLPg/wIbzY7jSIW15M+9A+znj/luP613J72Kdb7CtUHYLT7you0jUv7Djgf
MSb9XNkYb7XmuV22y2QDAm+lXy5mfWWYWXITlNYpp/cA27zf6kN9JpoaqkcGFTsVg9w6aIM2Vdjb
6xrw7jYzKBuSnjim2NSvkCutoiFatjrxu34VBMM+TMbHpjcdYsnQeVNuczz6KEbT8gNJdl66tXME
7W2lvXclbicDwz9wIeltKj19yWvEQWNvp1dGMIodRpPbYpS4vMCc3JNO1YG7x1x08f+kyh5kL3Z9
SEjxDcXkHi8PgcFX/VtZECnNteD88WDjLeqSmfIflgqNjsJ0t7jG7tC2OsfLA/A90gq4c4BflMDj
sBNhdb3JYifczIOGHxORXWQQ7tJE9IudiJXmYj8adVa7gLQR3ylJzGqz7PNi5Otz/a2oGChkSWxs
8giuVDmS8H55iNPgzWtmbyPM2j5OMvrnh8vvJRWVR1SnP2L0vHNWzgfeTetIMJYFB4uvfvulGfUm
YugGnlxdnCz8YBvHw1+rFYl+/MdDNaJPRDGUbIY6oIVTTzGJCwWmQYThtjb0e5PkI+7+esTM77IK
mPFVGpoPObK67QiXciLgdqNjKcs7giIuD32EQK5p1X1Fw3/zjz9IyPBCqanU40TpHS8PtPvFr6/6
NMVbuKg/cUfVm9QJFh3ruL71NJ3hXqXft6lBDFudhNu0oDUYBbBbioJwFxE/mU5TX1kd7H+Q+/le
I0KDlHPzvuyI5sR68qA7zRV/PJ0RqcGJTDMw2NlAmh4I2rUjPYzMRWPe2YYm7uIIxbQDTGiDlpOw
FMNutxYVAYvO7LUMf2XHBaV+SaO9vh35GZdfTaNtbOjwa/5I7squ73k64ThX94uZV/ezZbm0xulT
XH7P5RjWeb1zi4ZrSvUSu8yZpti8dZcYE1SZ3cT+xNHQIYwmGujuIwjG2aze57bXINFevrSL6KeB
cmvjkFrDEcAwUZTzFanAf3z16/d0BwBGaL3KkczWdAwI+BXum6a73Xby0vpkFW54yu0V9g0Ix+rh
8tU0RA80zvDhVOzgbgu5LHSy74RB+yZlbHi8/NblQU+9P36JQzNZuYCwNix62UEwZxD0JI929M6T
uUsHrnJRdgSxZNZ5vvO6YGDaxIOc50+2Iwt98hI8zGJXjs2DTagQtr15D5dqI9Rd/Et9OXv6rreS
KyJBQi6/YCO1otvScb+yZ4PfEaGg/rf1TTed3b5JT7ZJO9xsyLGOWWr8qFb1abNB6RYeG3WLt+RS
0rpDUj7GRHlZ8V2uFM5D6kjceGq1ydRCUwbljuRrQIhWTQxKSE6XXwkQKTDRDKxQ4hxJzEVyFHt8
oJWbSoS/LdYbw6GgA/mbqn/KAZm3TXJ50ydddAKQuZDsg+tpWDRsi07xWdf87Hln9TpPwWqIbVBP
JhQpNcblS11axMdInCq0IqZ1EcTW0V10i0A0vro8BFbzx1exXYlt7kl2zv4wuxW5DMr8GsG3Os6E
j/766vJ7dvgEimY50D322OcmRSKIcXe0VQxoPJAdpm4bTpPRvsPBO9mxyxY9D7dVFL9mEY5Hc2pw
BmFpMcLuSaQunzzW+3nWN+QNZzQexvAqiOVR9CbJnF0AisazadI54cHiyAP9Ep5bpf8IpIWY9dQm
+j4qp3evrp4Xu3tBqBisoTrtR+pSTr4iOc6CEj6czScbgeeqj5uElQQGQ0EPo9U0+h7Wuw7cfz0M
7U9ira47oJq7LBTV5tusiKgxbO7ZUdqHaBbOxnCRkcE9l45b+WUKFtdz29fEzn+0jvzBwQTKjwvq
pw9/THUAN6pZT257X4R4J8rFZh4ybUMtOqgXgPt7R10muSWmyCQsl1ovmSlue4nNC+XFYxeNPk2W
NVB10p8zOqgTa1vtrQ3TPQPO26aQ7uPMfGsW/pFmib7lxDY3IuONI1qNhp2/hFWI1SuSj8ILf6CU
/2ESrt3Wd3FKaFwWUsERICPWAGlfyRS9WszjUguGcYJ5rwP6114IPNfnTlzlZfzKKnSd6lFz0GC8
ZG5NHlnf34q6Ijp06uf9AuIuJy1oYw4BduUYu7pi6jCLG1bN3VTgPKGaba4Whw44o6jvROBsvXR5
LK0nhEE/qZcRqYNAljwOLuGbFicsa8ou87oA7yKRc/s8aO4MnbAVl+PTpaOXeOG3agVNlwOVTodF
5sW6E3ithpR4Ont8bjwI6jbZjQlyC70LOECaa5uDjkAUvsJ7SNHpNrdpDQ7NST9iT39AZA84PeTM
DHZpHbuw1Ab6AvalhYSUoKctlMXZh6ilttpbtXf8a72NpSRmf5KCeTqnAmRNOBGEaVi/6YvaZQmt
vqV9ZZb2HnafScMFFBCppKuJGYlb5T+o9GD610C3c1D0l3aXx0CtJxwRorm9aam6aVDEGB3VyeDy
Viq2vSWJMRsPoeA4S8mj2sLteUqI1+5tDpd9wHm7slGMzN+OyUXQJ9SEuruHRFth8Yo/ysQxtm39
Blv2g6gAjfw/1ToAAsdyTckPgafXrhxkLH/9phi/kUMtqd4UNKSGa9lK//i7Li8U4Sxpieyb3IBK
NZ+alCOrekoky18b7om0+dBrSFDtpf/XP1v8Nz8bkJ3ghxoIoEiB+7Pgq7UGG/hHle0rNfHOAzpG
/CAjerZpM2jCPpe4JhzUIvNkPINJOgBbPqpTGGNRHCCI4RsL4ga6lrnvrpvMO0wWLZ+/fpbOv4jC
PN3QXduTUvdMk6Hhn59lQbpXajkpl43kWUYdB0QIOeOKZZjD5KzaawX22crpQTd66KqQjOHC/lZi
DmhovDBSFlFkQPjjRIzW4MNUZzmZof50y+IjafKPjFYh18TWEhRlYRIhnwfEUN5eJIihrs7tqh3Y
1da5fk1mGCJTyKHwotPgmPDNINjx3SyCZMNBHnwSaYxsuOEynVL1LKVJbnyrYvemJrvG/LsfZztb
E2h2P+fRV1yMN2+ek92rAxt9ng+nGe+zpiUWbXoRqskYO3BoAOIj8igXRo+NOT9kU7T/6/faMP9F
HMubDabXtB3X1aHj/qaIq6a41CStD1yHKT453dqgUeX0q/QmjVrJrFapovLqQI+GpCMSe/0EOsbZ
GMDMTHrJdkBHWbrkXGqk3hFeEI/7FtMWVjaLTZh+zpJnLjlfIf2TxhvurYABcGWUV0tLeifY5e98
0QYWt67cOvUM0Ux9JhEdCxP2eR59hOSgrgHsMnLmo1MDxSKmSZaMrP0NZxQdjcrKzKm6hOo9JwKO
Jd032gxlQ7vNYQvdJN3tGDGYSg2gCHmZvboLJ2Jm2h+58hPHuNfBNiK+DNz3DFggwFX+PMp4uMxb
e+0rS8ZqS89BM7pqkxTdZw6HlnZ9npN7y4/IxngX6cVHL2g35qa+k1HHyEvP8dwShJeYrhqNENA8
FvpTN/MGCzo+Fq25VDRXGk0uNAy8atvr7i+9dtJvzpabHqJK+8LrAW6lANxNRPibMVDuBQA5uyTl
gKWjK4MFjpClLFcFjlEtF9DdkroCic5+rCWYnj+EmczHEdkUeHL72eYPmRAcw3L8YY0QZp1iG1j9
tUlQVqVEAk7MqAHC2t5stHfg/Cy6PNX6EJbRF3jY+z4thxusUDi7ex0xQD89mwEWmqnGpz52zTEr
26d/c7n+NzuKYQvH0HECkCWrPAD/rFgNezQmhEyne7D1PB82Vpffo4YjORCKuAu9JMIdhiIHm3ap
hndqYFYqJZ2lNAx1l/0b/e6/Kr49Ewy1sLmPBB1J8dtT6mZndCpiLPeZHb5VeXJL+XxQre9sJLCn
mQ+BUpyV4/CspFfg+T8CvX4xpf1v3pv/ZnE3PfTWAouEhSTy9zu5j/shIL0v3ncRVPep567qV3pC
sifKlm6NUvyz4ag2LPan0zB/CZGct6q/4Sj9GHqKNabggmBi+aj38SMEH5gg1LHruJr+jRLX+xeZ
PGQm1hwU8p5hmNbvOlwKbIsx+BjtpzQJfKiGW5QVvj4QriMDoYbZF2yW425sPrZToZ8iEYxHV7ca
mDm0b7z4ak7jcdPHKqduibGAqm4Ujl2WXiv26bOaK71FmFf23jO5Uwge9DHn8FiU2qoavBbEyfSU
z0npA1QorkXehLQ4LKhHtvfscRYS+r1oHghrbTaXnjhAMXafZtmL1PTp9HmbYaSxlr1UNjmjWV30
mwqw15bbYt2hrHxycrF1cu/s4AK/9sifiWfmFtDp/dCqnGPScNuYZEWuhWEs29jTXpqqzfwY+S5X
sP46Z4h1NRN4YQ8iEvFEQU9NetojZK5vnT0iEtHt4LAgL0Xx4EVoo0IzJ1ra1A6ebt/iZf62S4IV
HHMfJFkDhxRGyFxOybZ2GmKDlvqq9qrqPpsxqzkpq1U+d9O+ieOvbozLX9XH//6TNeCXm+YTmUET
h1H32y//zyNZ82X+n+rv/L/vufhx/vGr6/gTDWX53f3ld+2+yvNH/tX+/k1/+pf56X88O/+j+/jT
LzYXU9Nd/8VQ5avts+7vriD1nf/TP/xfX/8Ta5Sh/Dv/tM6pn/DH31Qv4b/+g9cCkIJ159c/d/j5
X//xx9/5OwVf/xsVIa4SVwc6T0OANeYPEL60/+YQ9SR0Zdtx3H92Ramt/u/4e/1v3GwWcEKKe8OW
4v+Lfo88/7fCnuIRLo2HH4sUNWE7qqj4J+MAqcOFDEqZ7du8+ioTumhqqVnqb+wgx0kTVOFe+hTn
oObNcDdHrC0yInQmW4xrpmVYprJhE0rMl4y8dUzvQFCk0EPOvgmBRYG7CRpYFEbrgbIZjTvZa2c5
MnUJwXFz6jS/m1mv0I65XwvGe93RvFMCz2ub0asFF26dNQ5OPvUuOo7JIAOGADCy8+ozgJR2k+XA
Jka7w5/dQv8we3nOxetoQGKzs2RNaBe3Q2mTPqeVKGLtxHfM9lrLZ7mF3sg0rcvRIyYJ2logd3Di
tFWUip/FZId+spg++1Okx+O6ScW5KK13o5lZZcvF4E8JQU/0D0Rjt0EW0OgA6pp7+WFeRrblpJf4
tOXN0MH1TckGdg3luSTxxHVtYxdboEaTKHoYYBbXQYkGW0nqm1h+ejl8UHuKNpyncr9rKdPpR5Ep
kNj3wPx4uhWWhmEk5/tUElF4sMbBz1HVo0hWpUuF+hShtYXqqB99a4nuNGf+sjLtKgkdP7bNXZqD
fi6WXTwZ5PZYtMWzajyYZIDyn5izu9QBLYu4rc6NBc69vCXG/FlGKDgCMtUcxHprIwQ+3XSMi0ad
+WGt0oKaiEBY8mpWuYkCqMOSDAj1Zz7E5ybVvsUQ+B15W3qyM0W0oxv+6YlgnxXFCyATrgdnR+f+
M3VDEty76oZsDwSlzS2cmZcgt2jBIB+DCAAinkiaRLYNoVgEz8X93aIpaUAu78fOetNYi62mpPl1
RaLDT+rHVdr1gEWSq1kskPlcyToM8hXl5gYW45WljdamBhQTzKTczKyY2byVbmRxKaT3wgQPPng7
yyJsh2DwlYkUtYQ020FYWyHEDhH3ifA0EoWGkcvzuyxqthLgFgeC8ORk7YMdGOgh5k/T/pp7CFdT
pCOrQilohBYtJ3B9K1QQCAqN7hpwcXWYQWqtgjG7riTGEwGgmiGMLbat7Xg0aLHDR0m+JTQhuu71
5IC5t3/IWh94c71nYcnvxvrU0cM7dfH0OKGk3WsJykbSz4EM2MHB9oLXpcuUOtsWsBAwVqM4lQn8
VgnXFBGljVIPTGzShv7iJhmYGWuiqYfCVRLwrms9Nm0+zDqI3F3bs4HqSjE0B+1jC4jmEEVoHpks
vkM1UKKltKvlOiH3yo2Q57apTvp06B0AqT0lk4n+zYVvaSIQGpeF1Jf4StV5HGdJITWG5S0CabWJ
huYKNd4MGIWmHAnw686ybspUNmtXjXg9FS4dxBTmrFLb3m3vBhnre+OnNleeCnuwfUNMDs03IrvL
KNh4c+pwxlEvuppuZZGMWwLCYRHF9R64ZLDXMCGDyPd2o2Gg+OxbFYQ8AjpIayoxw1wezYi3xot+
xBpW+2pCzDHL9MYBqrKKvOzYMNq6c42ByFv86X6SpKexs/G0l+QaOe5rqnnG2a56P3OSrenF9lVj
h59tlw6Yn8Xz2MQoXGC0kW7HCbYOewucFqnYpmUIX7aj3OZoGzC1SGwvNR0o8Er+JKq3rHftraVZ
/SmrIBozIVmmT2vJ40d7Sv3FaIg+G5GqT0aH8UcBdW3spGvQZb8m4M6i8XrCtAN+edLc00BnDU7z
z8Btmk1tOMOGuguU8ODyt4mNv9Qko26tU/DKLJbOc2cBEgUvsR1qMa9akW6nLmruS7LgQvrwG1JG
GSmPDpAohw5qTfidVkX4RBpj34bFk9lGCBE9d2eCwzoRqnKwovidDZTI8SW4jwFiCMOd7vS68yPC
hOncTvDdrdYlckn1ClCYPHdF8eHq0zVZe+ONIdlQpBd85kjYNnpD97Roomsj+qEl5BTAnWCkYjf2
Gi/oE3yZZxqIuKMK8um4+DctdNKdp4/ZJterGzrEYMXBWI0N8k5mKxAhhtmPBpVNotBo1LAn1I5g
8AJ67FpNuy+O3jQpxO0MdjIiMXDrDcAYiI/KkdNPb5Hbl2fDDZ+HGXykFzOtZqjgVwz917YhYx94
0b29MN1pQv0GyhQmIOw2CBPHV0u0y9lq3PuhtMni7niqRhQYK9MdI9+QzXJQ2XdPpabfotqfQOFI
Yi8nPHIVcuwyIeSgi4fpNaqMaza0di8aMz7O1W1RLtlmTi0DgV3Qkn/GOyKiaZUuQbuTQ9HeRCXz
E9TLOWkwsFzKc5bYnJv7+MABadObXfNmE+m6jgoIsebM51fM41UfttFNQPqACCsgefYA2Y/8BvYa
52VxradZYAtjsp41cbEphPcwkHYFrbl5SZfsczAD7wixGFRt6u0XuUDJ9YEtSGhxub1rdJK5SBrj
lOu8JlC7VkaVnEcPPMZ4dLpl2CGRwgVq0WgOgfFSAi+nqt+YozbcF0MywY3wbmRUDaj7p2TnGXV+
lGzGWd6nZ5lY11FOi5WlWlCJzGcdIbXfa432qHNDw6Xs3hLXTfEg6sWuKZHG63I2eWMZ6lgwWnwP
kx1ZZYiI3NRsVn1Fhq9dFZ6fU8wf+yRq2bIOc2IzP29GQFHaLuCqOjQcb9aDlsVnJ8v29QC6ZGEY
XbKdCKBQp0lBnJ23XKn7UEe/6R6Zg0I9zAhNZbJsjWALiq7yB5EyQOUgUeWVWDsWZwjRaKBgkXGu
Z1l124Zgj3XpESKyVBA4MiN5TzVkDotTqn0p0/AG9QRkeG66MYm1OSYO4LVgYbXUdZ2gkzZ6CZvn
Pvpuu/fZQ6arey3NL7d+DF3h3SfdyYsQx+H3yXdlSSEhIiPcNCmK0XHOCDF3wvTGgi2GPflAu4RC
bjLRR1GK6Hp77odkWOfzBMgD1aNBGOC6cbvmlJbuRxSizDMi9RnTzmOw9RA32SkA04+81pkOIuTS
dPXK2DhV9kU55B27sLZ8PYXbnja8GUQusmku4qURBY4h08beoGn9tuu4VSzhNw0DgK6yD1UZH9Gf
Dt8CjrPh7gcof69WPhk7J48tjqcLNRa4VGRoA7Eo9oBkcwEEHFvU2RyEq20vqsZPi/YTVk64N+He
7UVvb8d83seju6p7e7zOxrMEVATaOJd36pKp6PvcTcP9WGv5pl7SxtecjhlrgQkhCOajx8WGniV2
jhed8Dxk9+gcuk1EdbttwvAaYBUr6BTsRiRB695wtd2cEjEeSXcLxrm4RTHsMwq6YwDb3uaiKW8U
TWgxmA7ni/kozf4xdWKUcjN63IV2P3gYd4I2YLoYGRNUYUo8briNuQap1e0cpwT30Tsul0D1A5lT
epocJWCI+TaGDvrGitJNhUb0xnPe86hzyUsW2d4lHxaZ3fQaltXVnIs3G9YTRHdMUciraWN29JTh
iq+1mU166OEZy6CwNlXFVoBV5mjI6abMC90fSNMdZqZWVZ7uAKPfhMBh0MmR94IIZO2hAaR00UCP
FrF3jwz1w8EhqEUBpps5uNaq4gskwL6un2vD++E2GDiKfqdg/ekIRmcsvyKk3nb85sn+Zo6ZQg0c
Nxj32ISpfMDdO2hht5tC8xDb3jW16Y2mW4cgcIiBBxY+jfuGaIDQpYfZwWw1KSJ6gv+kiapqbrdz
NO7gXa2RMe60pdl2Gt4AB2X01DJjTFDToTJb6Z7nG8uyt0z73mwDdPGu+8PuF1+G3dXUVg98IzKs
IdoCX7yTufPITtut6BMMFN5YvdqXgGjbpo+wE/XBiSnUTnTS5R1PiQTvjevKr+z6WX2TwE8obW8/
zWC1kvG+toIr+X/ZO48lx9E0y75K2+xRA/0Di96AAKVTuvYNzCW01nj6OfAs66zMahuxnw2TTo/I
oACBT9x7bmZEbq4r94VSHxomT6wul91pxZWWMJZ0Mq/FZO05sn86AyJ7AI4wKddlCREI5y5Gt25d
MvKrZn1t1eV9WwTPQ30NUMlzxD60wcWI5bVESCIrqUOl6d+mfmmgZaKyrvm52SooAMdlA8fvjR4Z
MzDap0pPtsu/S0PtINg/DoJrvDSBXdbv60kq0WfDxJJC1bNGU+ANgGMoNAbGlu9lAzKivJKXL8jR
tLPVAIscN9BBgHsqCpuGmHiSqYy2rCddWo9doI2tUxHusZp1e2NAkp3V6JjpTftZ6FhREf7mif3U
j6rX5srr2DQvQ93cjchVlOq9qftHVtpNchO+op6AlKwnY/yU8OXN1psuxLMfwhIqs4e8i2550rw1
+niSqK5x692FdblBiLgtm+JDm+RLr6pHs6Zg6Ui4MskPUMV0n4/Wg8kWbyMF6guQTowbGj7Zbpf1
9+hh8FSVZwp6zyoMosu1iZE987s8fTD6dBuey5qL6+wzQoeCzswPHJWU7+jICIKWgMjHBVN8VpZ8
G2JySuuLpGaXxudIQYaA/2URlgiDQfdon7M9hl+WObjg6fTg/pG0YK4KA3uFdCNtgS+keqkAUjFK
ZpWQeF2RHBnDeSS7OHIV3JqMxWHZjvgHSFKeszvRRHsz6dZxq66NzjgNebvX5/IsV9O5VkWGIUna
tpgLKrxRCm3YEqRjSsYdo4Hn3hB4FTBGDkbOkQMCr4leu0S+EmEjJiVzBQKL2NBvptS9NEl/4CS0
LO2/ZU0/6BKR5GShxvN44pXe6VylR1bu0FnfGBiepMk6GXr1nYwPtZJdKhnKJELjYH5s5WZTDxR6
c8NC1PoqAwi0mnKxzeBREs0uEkDcM3tfEAYy9Qpq6gptBpHPMtfUNMsu9WjhFgBMmycWmQLTK46Q
31NmnuqovBoSqVGlWSELZ9dcTNFG90kejSebiKWK5jANxYesGdhcUUX2zYOlbsIkPdtWsJYFaU4N
7VaW7Sw0J0WeLA3jI8/1RzH8q9n5bzLuf2t8E231FHCCmxNCAnAHwaL6akPU9LNqPfaZ/igrzRfQ
8I+gxQ4gCjYgsksq1l2MndIcPgM128gM15ny2tvAiF9xe7y3xI4NoX4icIjUlvDF8B/yRlkkz/Wm
7nWU28ERt9Sh7AdoAdABnNngaz+RLVZo7PeV6UdFOYE0W37OxwXSaywVMBpAoby0rYU0ke20ZKPO
lvZ5abwMGjEwE3mMZX/qEhSF6Wsnxe85n4lvJ/ddEXqxLYMJLmAu2/mmI8FNkunRje6eE0bgBJLi
SrA7QYftJXO8mAnE0SzcNFq1ldtpE9NYaKg+Vdu/j2OywHVlE6gTkTYc2uboGR2Go9zJZ54iINqY
lgi4PafFregrLyS9kBia5oBmRJwYNJ7xGKHrVmo2bxFk2il6iioEA2XakfTXhV8EcayrXj+j49Np
23XXSEeQGFRLFfl9hG6YuBHQmnJ2hVLasrZChS2NX1kaP5WMqDcBliwniXNmJMN1AudHnLn0UHPZ
dPysPE61uid4mgQY8YRVlGSpMtsQnL6up3BXKOapta9lXF0TQ2vY8OSvjUYiVVzTtM2XWScaD4vf
MMm3wWbopFXryKyf7bG4VlpdMfjK6Ux18G1pXTr6FLEFG9isw7gvdMyD+Gw7phOElPTYDYZ2I7XN
G2kvVzbLc66c8ig9Z222MyV5o7QDGebSOTOAGSjEzCS0RmPlGskjCTqPuVkeJtHfdVrsotFaxU3+
Yk/zQ5wp93pJeH01HaFaY4n31RrxVswCklCYpjA8nM0uQUxcufx5U9AG6ua25WRishVRTfLCYTAQ
VKapAkFY+4LSZkSFFIz6zdCGSy3ylzA7S1F+iHWuuHR/Mmo1dq7bRQ/WaS8KeqAC/WvDMaLJ5roy
/D054y9yHz8Q91zrm4BzRD+KI6PH0xwtX/uieWL/6dVQqy0zOFIAU2kNyQqrdt6bV+wBrbf8v3J5
uguZUuQTfrY2kq4q+Rai+KqDzou13wNfDMGWwolPJa1dwpi+YbYSzd79NKoggVFzk7nwVHt6Zit7
7Xl1HRcKJT8smFFLrghZInpsUsmONObnusqP5Jl7KZDkTusvpgktvJLKiRIfjUxIRNU43i2fV9XB
Mzf7J1tt37ImPbWVsSkJU+6IK4zKm1pi1QJ6h5p1qo/59JXqwU8EKL3FqMJumsCWWk8AlHbEedMK
k0YWuT52lKVGxIeKHzLnT090UejMqOg1/xxIAnuuf1XUFlR7LJwYqioVVnHf1vekFhnofDCwAdaB
w+iqY7NN9BxcaLRumGSzvCXHw+jARec4290aJTwPBGz+1wxUolVldEfcArJn51C4adDvY/2tMYYz
nSsFU1pQsU3XFHWbnd8XDR7FpCc/iDAEB5rDRg4CzKD5WZbM11ZF8ji2IIa07Ctppv3YfQcsrziB
P4Fc1l0N4juHbLoZNALcR4W5adWhn5bi6kBs4uJ7J32qpqt3BbF3OlqATscV1fbFpWj6I/yEeZ8a
NOjJWK1E1Ft73UBwTYbikakzVR0hjENlbsXMdLsoqLFi6iPNsn7SNmcG1qpbIsV6r5N8+W7m/Gkq
VEYGWWe6FtoXQgSY2yFhdZoZrk1FC79OsFsQ7EdudAdBmbPaBKkGvZPbtzaRmWnLkrpp7sdCxVhl
BaFngC/sTD+EBBY80BF8zCHK7aohpa3rGZnDEViJmlRHzQqjoxqilFEqHTCVffGVSt0MunYht+MM
DyTF9SU9VXZq8DEGD7M0XnQ/f/INQSBLmzSuNnaSC29A38ZlMm7SFDBKqirUzTmU5oWQLuzQI9aI
YPKheYKsbrvyJJ7VAodblI+7mutWrZsvhgRioKHVi6jlUI8GkqdXN0OSYXKWceuqXV+TcIPRL5BZ
3QM2YauSF05WstvsLXtTVZigumhaM2ZvT45fChtDU0UaZq89FuknS4Z3yHZLOGini8eafSZSC2ub
Cz5C/ICyKpGKyBltSjZaZJh3tkChaC47nMCmGc/taMXQICE8PkCcVcTvYYkYHgD9zsDwRP1WQo9O
FWMVZ9VOS8GZBBJSVlxod/HUCT4NDIV2YwG+if03Y6A8DSIwmFJTG5uQPXo3cihpCYEphdljs+lR
ahgjwN/exHteJPckinzH/bwtCbpag32OOFLBEaXmJazHnwyUh2M8Z0VBB1DM+OUfpVh/KkIVBYMh
3TfLkVzXrEVaC6IA5iASqUhJ9NBGowACv1vkxITXYh0mHGz1PBgOKljgo6FLpxqC/B3S+hLH2gOs
hyc26IF+qefyIMr8XOYW8hMOWaOHpNP4w+ukWF+zvjGtDKNXWOFo8Seq/91cpN8IZN2F69ApNu+g
gRASe91TORjEHRjTrlP1Q9lWH1zijvIwjStFpsPV66EBGlMfC0WlBP9UMJjrF6CBH9j53c6SiF/t
OTEhr90kfnOjv87ooFK0gMvosMQCYoc2kVraV1qyD8OZiUtS0ryIIsHYplbp5Zlw5VAi4w9YGh9B
xhc4s9XdyNIBX/5mGMVDr/evPul0IdLauUx2umnszEDB7Ggyj5OUHZds8g2q6DRYHUYZzLEqwZr+
MH7RVrG66jBtJ7mbFIh1hgWKIidk5tr9zpoHd5CV2xBHX+zzAX1X9+Txfqj1dCQ3jVorHz/l0dgm
qNg0jKmdEOS7NI/ywNXHrj+l4lkj93bnc+VtWvzZOt9kRtLELjKwW3M0gshmLovj16K7qJIYjwSZ
B74GO0eVPkRA2lBcQgRD2opmGevYiSXXs8m00JnN8TsM6yvR3SBbbuxQ3EomipMwPC4X9X0wpg9q
1p0VH1lqHF6LLj0Yi1J4aOUdE+aeLhFjG/PqnCBawB74ONjXswoxUa3O+RdyjC1C4T1dkrsormob
rk5hqseqT98D6vuV7hvXIRk2Y1+tAxmjF5Lv0Ry+UzN5Nfz2RZaNcyvVnRdm6T28ssSMv6b8O4gZ
aOTUjXrLOF0YB5EpR8k2MW9IjqbNgTNO3alWbJsXAtW/Ht8VXcajPgngLfASSjnGmNxb9w3RC7oo
sdPSatnyTB2TctDN43JwHgMUmausbg7IacZNVpbfUlTvkRuu61k9gU68Rq14tXv70TdT0NQp7rFi
QTIMFCPA/kcpu1hIpRDqtk9BxUoxBsvxGGTjORbk0EHh2pozjsduLL7Rfe/I57r0+eRF8Bi2oR44
MHsWtD4YWQnyMtPeBvOnLPo/kpF+Q5H+/PHPoKQ/H/vbH/n9xZ+P/Rmo5EfNJpk0Vk+ESzaZeR/F
hbJGbGI7yIME7r8s39sL9Bqhhs6Keb7lMZ5JfUGrq8vN770/b/4vHsPKitTaZyxC9k+yaxdGNfxw
YOBLXqyyAMvJKy7+uPn9EVxiuxPzYy13fXuIF9j5EqqKjGYUgWuEmerIPoAZePQafcnydPUxI9n8
925JFiig9+XRGbSur1soeayIk7Kdjdn+90Yi3/af9xDTFaaPoiy12w0iyx18Jp7v79P84+5iQdr/
/rxQFRjY+Y4o62RFCVfvx6Co90B5/nnz+9jvj7+/EFbQ87n/16+b5Z5IcY5xvSCwUCdFhJklD5b5
kz72LRtN2PRs0Mp9q6tc2GRimoIEUDvr1Iosd+79efP7WCZVaGu6D6vsLziGv1Lo2TvYkijbrQSu
MuM4oUUfM+ubkyYSIFMtqXdE1OSuvk1sSMdkrzylYMx72MhrSx2+k9Ya6FK5seh70qbAVq1Mkwu2
05tmTpOakfsucJcaw6Ti7wIrP/dRSVKkjhWhljm5Tv0pga7i4eTEMMH3ZyQWUQm4CNItg7AznmVY
4fueJiCejeIkkD2tVPjh3lyADQtMAgCTH1lUe2209L3dDdPJGucbBPlkr8JVOoRFsJeniqjssNr2
uZ/QWztxM+Snpiq7U4t4nDOqeWDLUDgM573C6KFL9/5qbBT+GbUo+LrxYRZZFq8DNpfUpHgNAktq
yAvJMAE3GZMPVd5Jg3zVBtTcvVGTX4lqZC7MHQbIYkcd7jyafpoe5YDAirzVTr2qaaepDfj2ayNS
ZfM8a+WPyJLI4690pwx6RZbrRzRN5oYD+xK1o0Wekebjr8JGXGo4v8c3xWaMYpXqd6O22TEvqN9n
li8dXALBf2Nr9JkWTLyruFTdPqw5U9vN+zBiyQDLkJ9JLcnPM/iBzjCcvp7Jm2e6GPcyhB6TT2Xh
Tqw0uZ29JMnyUyhEdgIUxnZpPBpzsDhLUlYqjNtygFUYsWugd60qjkhqxZEZKRHo+U0NKsEoq5ru
zC1xAz9AZlczKzbHrAj7ydUZ/09dti6qTIdSlZjqpKKVYA6QeQqhrpASppOCf3aC13UXLc+E3ZPE
do7yRpFxCPjC6jajGfCpdCOssBL6khrY6Snp1ReudzJ53uUDBYgnLx8iGyWUJixUMnZy/Kkw58hK
KlMjmoLH/vj1728MWFsgDAremMMcbfMS/1c2ZM+abX115kwifEXtGhf3ej0yQqtPfohETvIfx5E0
q/EdqsS33MUPE7EvSUbwIviBYVQeIhiMTqsrT4WWgAOyyzehkgilABRlxXEb5r47ZClALEm+M1oq
RcUc7goWMFtJLIbPfYn5r8mp82IoRyGKbuALxPnBborkHqim6J/1Qt32Sdu4KUwap/Ubzw7xL5s+
daqQ7FsVpCOkq1Bf5VbPBkXpHwAKedJoXYcI0TwhIJcKCA4DrT3traONBSVYazwN/nC0puR1kHTK
VBpP/GwXJUM6oyCfhddUUZaMtucbVegMcaNjUC/PmTi2rFF7DWY+yJo6ie7J13XTjrFVL4CPaTkE
Tobfn0NFESYy+a0ry00mMiKvCq1HwHywLJyM/qz9GPR2TqVAPTGC8eYTmgTyrGDSh5zYpHZQzIvf
B2JlG9FaUovxQOCBRXBE/9KZ2k2fb3PIYRPWwaWT1PQuttFspKO/UuG5ln1xkCICSktIIFk7ciLU
l9isYlX10rNfsnlVQeJ5bGm3Ncnvvs/XKcFqYCm6N8Q3A/x/UT/Ybc50WOSPU5250qTdVRUUss4w
r5YS7so2/tSVy9BjPoosdhaF1b7lKD6SwpzWE3EW1ALfeVnYO6DL0kUaQ+GWHSs1WVUPhJxrZgB/
NvAT16DPQwMSn2f8Zi5AvG2cTpvRUO/kmIqyUXcdi7AxVzqnQbk9FHm5UkaoQESZkEyicFAWM9IM
mSyGaDgWwUFQxblRgw0qzZLKY0CBqD2rvkWgfwiBg7BjVykTA7+pY/t+aqJxGxp4X4jpUA5V8N6H
ivrcGQxcDIJehAh2UTdq7pRIz4p0qqjPygIFil5XX2mlcJru90UZ/igK530h46qt0wv5d2WPhamb
ggU9iZVG+DI0IRpoKYTAUXMFDpt5v5SSjYa1A24GY4qo8My6U1b1yCQimpr32GqZ1JcIhn2Mb8QU
4L74shozPwjsqrR8hKUEplacR8YJjjpZW4HCdEu3m9/qpnxEMfVBUNJ33H1pOi7BXp1815yDLedd
/ZLxZmX479RcRa5Hx88+YHy0ymgil2QSzM7adv0OkqVbV4yXW1MnR/s3DLYdz0o4dh68qdgFfVi6
eG6NO+M9lLR5bdBR8nGfy0Ax8NIr31U4n80oU3e5WVtePJKswYbeqUNb9uaBEHu7ZVZoqpTNDD3C
qYQIg/7QwYupu6FWwn8I9Y7n04xuBrYC5kN1TWk9PUmtF78i+5laTJ4tNZ9qn28CKZ0fpDnecUYK
94GSn4wCHlsgK/ehQc2sZvmIK4w4M9FV27DVqd/S/HuUEnTt8UQ7zJmNka55jA0kOoV/h0PyhHEe
5ZudMhlrap3dGdovjHKeUOu3bpLtjVnWV8ayNiYa5UysDZyY8JYmxKtrbCo8YDU3dtZbJkPWKRBw
uZq2lHdxCHMTYVhG/jqFi2Vgay7SAvwIcSua1v0sHPiM7EX+3/gfTfVuid56SrtzCAk4gMtboT2g
UKvdfpB9ryZUDwrhhSmLtQZXw/S5nVacbfRNT21MIpvyUUvY4DJl6RYq87tgAowvUQzeCFYO+OKX
3KLJ7DtpoP6BWFpBENdwMuq5bjlRi8YRdwmJqLTUeGbkdZXvEl7ZqibXw5ssxT9IwXfeCOR1FsJt
FmPqAXcc5v+RfROkWesYWrJ1nBbQxqCLlTz7uldkUbKVDTGxKiZ+TBZosAOrip02l9Gh58xqSj5E
0RzVxSAcBz32yJ7w5CUeVh5q36vwtaddJ+0h35pOoyPl6oEgkcZuxrUrWp59QkYm0oMg2w9QoiUj
OvzxyPLwXC9dQPig4TAh17lbYrzt9IAfnEtVUDZw5+rq+Y8f0Zxsal0ZIDMPxPFEBH2FS/E3BWws
kvDwe494AYQGRuxNRujvIUch4fy9O9cMnAFBZa6Wg1Cb8U7/Pv57A4e5WMd598JP7VYeQjQacnpo
AqQR4XIvsmhd2kzbTcxT+QrmO7mc80PZ4DCA22fDIp5p7VtzyU0RZumpxAo5wmAvDArxDTNUzmkL
Oz8n90OIg8PjA7orefWHerkBLTcAkJCefx9KQM+sUJbkq6oFtbAbmizaVZLhmY1qb62AuB+hNoff
m34gFG0sDUzbdrdVzUZyRW1y9lpoAUOqG07KGMTF2cyoCudpPhnABcSEHlBChpXzB+I4G9x2DsoD
nvrigLakApFe5hzX2YcS1BKXrmSLB+HU1SPLRSz5DvYPHYZU0hyQO4IQrJEKQIroXENGiRcFY3TQ
goJcKxF/0rZyPKAiPQy0J6t8ZHERYwNKlZGBCTbdQ6lP5YHZQnlo5Q5FRwk1SNMKSonF3t6XcuUy
XbCZPHbVQR0HawMa4K6FRXrosqA+5EYDHawJlrNLwCLk90ER5y6HFEPwyCYbWRa1Z+UVV4wpPCQW
MBL99x/EzSTwtBfk6h765U0IRhYGXRMdqwDgVR3JkOJ47jHjp8PvvTbi2trFFFHNVJ+xKUfXesFs
KPWnGsjzzmbnm6pRvSl6sWsLeVzL1XAIdR3wTUk9I83duc14ApE8vqis4N3Kqu/KvIHhLPekcXf9
G9wmTlaVkaBIoZzD2PzOG72ehy49stYuXQvfHzqhQDJQSoFWZD6Jm9gPcDYPAJwC9vD4nqK1ftVv
/kCtN9nVJgrNN61vnuIMIbQE4yIrkVz2M64nWGUo1uP4Dw/M/7dDPEwlpoZ30nlzSpu2jj7bf7U2
gKqzSTn5n/9quPiLHeL0PfzH9j0rmzCqv/+bv/lPU4SQ/4FdEQETFmoVA8I/DRFC/YdhWESYLEao
vxoidOMf7KUUA/g/ZmTct/iR/2mQ0NV/YGcQFn7TX3+ErP2/OCSMf7M3CcH/ySRqYDFAy+bfPGE6
69ugssS8tQNmQJF51LLQsyJPeqzuECdB11fXldgTmllUbvfQvuufwUP7xJkdLscEcGdaj/NKSM9t
yVlkAxFOyRFdrgzmiPLWxpssuTlIpUfqfK53xLOlm8xV1/m7FjOt85QYc68bPipf1cF2CXJElP1/
cOkq/+YlXl6jbS2eEo3kHftv0Q21r06KyiBoK8/iCbTYLezmTWVpl3jQP7u6+5EkcEplEr0akXL7
lwPivwkZ0e2/O1AQINk6ThZh6LKQUXr91YFSEJwKMUWbt9ajPRzkn+JWn/VwJb+16+yHOcNi+f4R
9/qtIOLyQMp0ci+traN9D35oPlelp18Vxgt31V59z07zLrkmzINPUe0M165cNV50mt4tGmUy4e5F
vJljt9iOn4z077SLvCmt78BYpIvw+pPvZPDgnbw2EAGxV7E9dIwjWKdZOPBpne6teswe+2YlaTuD
AZDw2Log0VJoHlAdVCtazeYuuxvW8tfo9Nq2hacC1xijKT5it76vTuyklQPS2b3mZm/FI5qW8DN+
4OWsx+f8Z95ItzlaR0d/CyoqUZ2exNwtctlz7MnWOv6etpnbwbf1IoSKpfOjHsBZtDa8TGmHzKL5
wFnP8kVyIUEgf9NdaVe/QebNqGQfLZAslOUqkBIneMBfymi22aTxdbrMYhUcA/AfYEyvyTdiS1oA
6Vg8GBuGR0gRnrPhARwdZnrejuBuesnfzTWrZKpQ4ydmOXg0SalQ9kng5fEqCLbgmDC7cFXmzI4k
MEG+Ob0gOde040yBmCpeLl91eT11jrjWb8PB/Cgu/rktTuo9wzvsbX2xJdMGHZp9izbSidLqFOzZ
BwUX89BjMHERLjL7Ld/TfUVnGDpM4V3tJ/Zwt3TrrAZ34gwfbewlPTsepiguvMMXtaHRukRALY7W
gUg9MaxycxV7rZcf5o2+Dj29Wdmxx0gec+6XfyxVxzzOLzic0Oee/VX6Fh7Voxbw1nKJIjd8hmjA
7mh24o24GxUnJ2bzYD3b1CG6C0g2/a6v5LaNJ5UZ9Vl+ZSNu3IKdqJ1Q0GuS/bYalJX9AOvn16uC
Q+iO1l/dgpPcIRw5qzeS7qzH4MM8dc2hhQby7D9aV5RLHNpI11q3Y7a4M0/ZedjJrZdpd+La6J6U
euU2/xjYRK/iLf3bC9rA2LG3yIPjo32xn2YWVd2G7ebo4XPm2+Gk3/2JerY7qPEDHN/qXOzMcwNL
AfhxR/VDHt1+eFGXD01nDUVOHP2Tm3rtu7mNXCZUChOV1YyeZlWs7auxDzonxNWyggdkDDuFtb1j
ftbYg3iBKA88saNgC2beSEcZNvGRoo2OQDiU/ScSVbpdeExi+gzOgRrjMJlFoUc12JluH3gBG4uv
9DH0IAy8JrUDVNaZtuOFYFJzQ76gsYOo9za522kbPpJYD2OMnXJwFq0bsId+8N+bH4mc29pRcb3s
pmfyJD1KGPuKwR3/EqLYeidHzohsc9VAJj5r3aN97Y/ta4jg2RGv001+pnhycQvJN+XMrO9/f35c
/Hd/AW9YikpCmS0UReEyZ/zN1K+ms2UMplphimjd3J43aiaeraj5w9H5F0Pnf+RddimivG3+83/8
20l4+WeQ9Qhb5mKnmn8DNdS1NHUy6/CtoQzstcSzPY27KRi/54Yt5wR0BE8gl/j/qgX+m1O/qv77
1ZXxjypbhm7qwtJZFP313E9clm6OdoNoU2J+OEW+Z4x5vC3pOuHJatIbYCsntVM8xU9xYIPitt4L
bSA/lHUfmz5zp5fTQ7Gw3OaF6sZCfl53KPfahfiWgH4bAwmfmFU3a0WbcDXJkY7EU8X+pyokSMzF
4CRVc2pHThkpUwIbiY28sObyhTqnD1AOtVjsE/jWVdM8qSVwOdQqC8u3s1cpFmRPs+Yb2jgSm0su
9MEE4rd3Jqt4bA3R3QeU7Ue6e1To+AmyhPVkTcu/s1sEnws9b1o4esw6WJWhHDVI34SXmBqfHT44
xBzpugaFigmc3Uy2LgD0yVmibDRqcPQnOB+SGFFUjnPN9AlopV0ugSivhgGWtJL3lyjnJfCxt5wO
LNb6zbqqlcWGl1X0lvYz6nPJhVjDQLwGpMFg7aQiRnWiQr5PTF8/Rn2FaW4mz7lQmZkWhgS3bNoa
VX01UyKO5Skj8JapJgS8hXZk/agPoYKqOc5DIKsq6sEgRf5vsIpmY8ySnGwmMnLlnClkwqAtlpmC
MhqPdTzrQh648An9PIHJ2JiS/jHYo36yyZpPmab5nUi3fa9CimgN4lsaxRuH+KIVEmZCnlluzA+G
+k6mhkk4W/ZVF7q/NUqT69msnuO+PYYS0q+2MI21GplPXYS6Rc8WQReD6BQVEfBNarQaYdlsmvcM
9O/lEopgopxkK9xKk3FRxq9qNG4zy3RW59MzodlP5QgY99zJeNObsbmNYX4f+8GDGjVfbByAn3MA
z2js2B48L/f1wYNegYg5kmIogxpCMDylhoy0DOf6Fp/FkNvEIs0mGVL4DXR2zV6GGGFVx8EpLI3H
SJ2P0qIX0W0+aUvdFzE2ESnVpW1dkLfZD3CuYPQ7dUdkEGAk2RoKmmimN9L4PXGoy1L6MJYqpi5Y
Eoj6OPEly3p+IyUdSqygq7lQmBeZbZwzcWVoWdFwLkDfmPLupPNRYYtSlsG6G+5ZqWGHwMWqMuDq
Ulefwg19qbt8ZrIvrcf0206DtdA7AhYMd8iFV8/pChXuVr+YZc4VFJQX+cF5gVmO5b+VdbieANWO
LHBQ8tTRKhsiNq1vRk8ziPg+ofDKje84fJ/H+7lHSzX2j5ji7mwt3FlCJpgiwl8DGW5GT0qJ1o+R
ecgYHNC1B/omyrLzxNyOGYwv0H2L5aJRd9odMwOrc4iYxv8bF9OwM1odpW1JbPCUK9VONfNpG2fd
tkFOCSNOGbtDXtU3qQj8jV5g8gGFUCNhDpV90MwKO0hbdkrNwqHZq8EWj+Fe6dgAJD7T9ZIZhKXI
uK0KHKDQRiHWcWNiKt2nUU3NptotXNnWuvhtn69yiaisWGlqlJAa3ucl3hx7W7IXJmlLhPk6vw9F
1nPes5WGzQuJc/lDRmhjP1zu9eon3wgGU0ZurCCIwo6rdFzc9QLya1NOn6Od+vuwU7+rAOGpqvaR
d4lW6eTI5/nWDCvKRUqAcmu5zbG42kRrb1iDUzL6r+ojWIXXuPQI9DrCyzkSgQLQ6tAkKxOJ0mWG
YNesktfpnu9+dQd1fvypN4rXUyHcaSfr1YGOaznyK6Ja/Ry+N3f6esTm6vgn/GEHSnYZLJ+jvvAZ
mS/WobkPt7obLThszvNngU9gEdmsMsXNdN6oFYLnQXfrZiVO8sVG/EV5mri1yWzP6QO8zwjudsqV
OKaA/ACnflXgy4s7lCr8NUGBSI6NY3xYF+vL2lXfUf8asoyLXb3FYMNf7H8qzWMBdEc+Npo3yV7l
CVXPCttXerI34ql4oJAPLoRYPImN2MjnaCPwrHIRyyk0tJ/0jWB26I4f8xsyL7GpGq9AFBUvylYo
Forptod2q1S0KuueydCeDW7aLwPVFcpoRNQIqkyFbY4XqOtp2I7WmvxlFXpYc1D0nYGhi28bdit/
JR/RCHMuNWQHIwLclZLMEpY6DDAh/XqDeTGU1cjLu1acmw5IoLzIAoaLBoETAteTFVoZ5LKYxILS
CwhK2JQuGC7rZPHMAfbskM7UL2q50ZR1zqZ+WrGBSI2VFDrGWd1b0Y6bY87Lw7QCtMdaW+gj3eGF
9zhZshI3LQsNbavyfpiLIQKpZhw6xFBD/CW+JvLQn/NuUV1+G/5Kqw/1B/5YPp7FTeAhJyQaHdm6
uWe+Rxdi5reh3432q3TiFGafDGNvvkql16PDpvXeLeJh0AXBvTjpXz3pV4lHS9aSuU0sWot/g5rR
ehBwx5ngk+pwML8MT7rOT/6Z/ql5rVEt5rf2ASkv/3bwRun7kt+Vu/6LngxXqf6N7u9kHrP3rljJ
yKyeh8doXDHXtU98bVgpF1trWJn5qngkaeIeB0/eOtYr3wANQZijIunFWY+6HqAdB/hjFXjIt0/J
o0GpiiJHOZgxOnOP3OfnHt3XsGVM1u55vgwZcebynaSEkjxkl8h7HtBf4CQWFUIbdlxTsONl8r/u
+0uh/C/2zmO7dS27ov/iPt5ADg03TBLMokhlqYNxpXuFHA4y8PWegF49qm5V2a6+OxhIBBVI4Jy9
15rrhc5+Zi9sEgqNVRi7UUz/d2ExkUSTsDSOJEBYB29vMwO1mdfwn1pzDRHDMVhkK9lD7vjkj5vU
XJrxJmkO0rueueGdr2wRIRpIFhmInZzbAXzLCC3ipt+1x5iYQ/iBaOugzS/Epjw0OIX39R59AwSG
YpH8xLEVvcjOMTl6BEsjqIZZzWA72+Xv0NY8ZnMot4hAW1gvfK6GcdmHqM6W4JClrco9o3mPXH2b
ITw/BlsU7BZ48pcE69SSwQATMNoTT8iS4tt6Q2Nf6lag5itYxTgiVfw/JC3xEVn6ptsdBRPybAUB
hk8NU1TqAm7yVkLW7Za9sQwuzMizfRw/tBtGec6D7SybZ9AOWr+xl9qO7PQXZa1uzMdkQzHnNZVR
1C2MXXITrrXHjLqCax0PueKO913q9thDFuJMcum2f63X0S4Ml/pNzG3MX5H9w437J4I+f5uedK7b
vugb+43f4cJM1862wZ6UEhJS0CMfE6gyroNTadXfgiceyiWJSVm+lk/eHSEX8PSZ1RXLbsW0vL6r
bqVXcTDuGzZe7IuTL96CXXXwKKQwTLgQJu6A4uGu3d6DgrU3Izf9nbN23oEpPPEIrc+gg5Vjv85P
/qn8GLUFLT/1BuWzcytpS3p9+mPxTg39hjus/qCdwsf44G91bDDaXh9w79NwJNZxm8THot4V8tm8
6DfWff5EZ5YBJqXKzF/R4qWPW/5kakDu16HcKS9WtR9vmdKdeMJQCmGOGL7T2q3VheO7AV9Wa2UR
RoTMMYX+vOfvnq70F3HIkEXqbvmiaK4GuvwWi04NfmuNI7L1toG0RdHG/8kL1vwueXyR+2Ou79QI
adwCVYHXrLMbyiow06P8yKxS+VmJd0YVDlkl9VG/BA/I7hAtr+2LunHulWAl6MSZC18GNgd4fhm6
JU3LXaCutGbRH0Oo3aSCncSpxDkEtM5cKnwrP9type342PnP40d6mm9zuuvv0zeqKx3K47fU3zIs
ctzhjKF2H1/8cK8p75iMI6Cq3U34ht68S2hH7UnIpKxuFw0jXry89JNRRx287qHB8+BLnwBHNjbK
n+jM/ccBopg4D/G+vR/c4EN5lpwVMwJMqa9UIDAm3FIAIb1SuU1241pclHqBVyq9+G88l7gZaNoP
p103N+1tfkcUgvFBKgChMM+yjBt/ZcpLhz9AR4PmxC+HYFPhOWwqbvLYF49wQUZzGRsbNDFYRnio
KNztXqO32lrGtygmhkv/4nn3NBJjBqA7jU8sBkejXBFk0yy8N98nZRXGoFu8i8f8jZar/lSEd9HZ
Lg6OsTW20es08JTWRK2iucWDGK5KrC57lAMarG+3fVa2xZpeCZgFgq6WGHg29Y7paXMTxkh0NkJd
N79sss6yBbdN+vIyQt9X+14eT949iVCu99r8AiVcMAp4aFFwk2eD3zdZ+CfZTR8teemd84u+9O+K
YzouyeeOF+JTWzdvBfWNz2GfQnuD87usmNSN/NnbQwc0i0H4Pc+88OIsh3Mrw/Pf1fvQHd70ZiUe
uavjGs24KrWxU3wo79tiz1NE29pPJmVKkJy3FJR+aGv5FxuKsen8XU+dmRJrvyGRMiLth1SpB5Xq
5cG4IxfSCNZBckl/aVhJWzf9ZVh4GC+jc4iVNXF+2VqzTj46ETBWO4/H4iC/6ZRbEv29HWUmJ7TT
/JfRTFekcaHycfNqTYN4ETKx7RAeCQiwcVOuEoZAIgSJJ7tWMbXNPcpqKKD1m4EJ+kuWLb2bUvus
yo8yWJVnfqeBZ1S7RFX1izFMdos3Kbxo9Ab9JYCTfG/VLv5CB8jka9Qwxl3ovzz+jdneQIrIR/8R
dAif4+ChPbY/rY/ujRZv7C/Hd4GuHAH7Ki+X3mdlTr75RceceU8t2Xj20U1MT6GlsrH2482wSo/p
JmV0uerMRXeKGWaUKKz1TS6tlXZF069diFPoEqc4kJn3U94xRAw3Jbrng34jthT8uL0I1z8lr9ku
2oDSqd4bhICUNR/EIa+I3lvwpLi1N+Jk2wd50/8iUfXEp1KCuPow3gQ32Yfz4N/WN2m00N8JR3wq
jy2fAjIrnnr0M9mnMp6n2IlkydRriHb4CUIUGh+WvSloUzhMZZDx8UGXqlUfpkQA276KSWCQCRPS
+Tv30ND3I7PYwCAlGDa7gr9nOqDI9U1LTuFGplvo1glPW9SgCuQMFvN589r8MpxE3MjjuOKm3CgH
pw+VqRXLiSSEFhCGzolfb7sUUXUlK8SHoJKBLAo+g/tMLSp9ZculijyCv1eh+ZP02ATHRPwl5nUi
MPB1B6jGoxQEZ1oo4cqw4kvoBAfTsPnZnJrKrZ7K61biCTJaUyZkhvef6Dy0MjB6qR+p3DzMfB2q
ESMqiS66Bxq6suwSOIBMMcox+JW9wCdmp35VYjNwRVN19wp0oDAlMUGoVNhxYpMbQmMLJQvA5AQC
XVVpxBl49g810HlwScUKniXs0ZI4tjJRV6pD/xbXAUVz1UvXhKAGYFDXhtCJdY5AbYY+wHboFyX2
rzBh6MmjEDZifScYHQEqRWoa2YuyRw2e9Djm5Ko76A3P9SIeKaTYdGij5CJ5YsRorXg3QaW9Ir9p
FyP3h4jE2F02UMnUpeiuyLu9XVgHi4eTF9Cg1mSM5QnpfIIRcpd7lyT03nQtrva1mlGs75k+R9z/
qtFYJ/G6Q++1V618F/sH5tdnNCnJStVHSuJqGrtDmDITGRhUpLW+8zvnMZgiPKMp0hibUWVB4C76
F6wD6g5fJ32yGvka8dRNWe5JqPqlF8R2GC3xXmTYokH1iHykABI1evKq43ajjgIpB78Eep+xLkFT
9Hejf0mzzHhJse5KSIh7uX7NmpHyMo3kyHsQxqciFRj7/OSpDRKeqyImarN0PkVmHZSqJ8dKIlJW
zvgZ0kFxRY+6TbWxnabjs0Rk5bbuNaxscvA5IgmDs7MobawDAZq2rUctD4neo7B0e9tEEHaEZFP7
Njs6DH73PExvppLVGSsDjEf049ClDJwpmNPIVNYVR1qGkSpjrVG3qE3xe2uE18U6MXiELi9K9dCM
zxAhntssOJk8Q1vsTIuyzZ/Jk+2+XptGxqds72IFD3ZBFm1FPQ0+OlP+xL5NTHy88Ngeall/yXr0
EMI1ybgCbSELnjr45J64KwegwX1+AutD8apnrNr7IGVCXGQMUbW8fswEhIFM1xhrd8572a+U0HvX
TYbGoEUPVs6AuUCnZenk7+ivJOW+lA0VxxhJfwVyFuvUcEQtvPYLpgwI+RhZidByQ3x/Spn6u7tg
8gnlAzM6hN2bXAmZzFTkqAnrgsDsSYo6pk0Wuk1Lfo0LEkNJ5GRU7G0Gh3pQilw8rPelipfaiVoD
5PYj4bTobDVuKQl+LTeoEoTgIcY3DO6uGHC12KEgo5VIzn1L9pZh+Q+k10yhlJuWeSkoJHmpSPIF
b8W6qsB+S+GDF0Q/DB2VaKXgwrTregeiGLtVVfBcVB04Ti11C/Lasx0qiMcwpIPILdLVUMMtShIQ
ZI1+m9+AG3KyS9iVj4oYpjLZgG2rUhaBUt85HQ4nIXePqQ57PVRNZjLWYCJ1oG0BvDbqctrJsuVv
iZMkYhgbsZJfNP60fDpJrCx1hrRGqRM6FDfPUU54mZfQi+Eenh4d8aTZTNGULHq1aof2VeQNJ53o
YzJYH9ouAqBerTwVv52dydhTmUv3LXJdQ5KGFSnZ6m1BH1CS83ZtOlCZEousIAcLih7395EtKCkk
zg9MyBZSvPQRUfEibPlfaY6GmKMnyBTW1qmgzFDX3i+yAFZa2zwjlATtN4BfM5MocouBxpqs9/uq
3duV+hb0DGSL+lU2D75SnOhrbAsLS5tdV7+cnsZ9Wq3kSjDAz27yQaM2gxB5eZcD1yfS+152bILT
y03bmXTaarnbpWX5s0j2ziBjzEl5nGaICO0QRxfZQRSbrOQ1Rnkd0/1FmneT5OiE6CUw4GGKM7z+
MAcH+4BgYF8FmGyBGqDcU491Q1WkJMSErmt3R4YpA48ovMikABiJkW41Qdu3z5sl0v57v4T4lhBQ
umjiYltV4642MbpEpXzIS9iGkZzcYYR4bfFZL0SKRwc6OZNlxkTk91xySfrRtw2yce3Wb9F5KsZt
1zs+/40GcCBJIgu8NLZk9eukCkjdNdiEelpuvVhGPMScOPN9FJVxYmHYTx/zvmNXQVmt7NoDIQCP
stWvKoCpcQXfUHRJQmu1o/rbqhsUXd6C0C7KHa12UkYVe+pAHJkeN4sx2RtGNv4Y0cxhdJB2kaxc
UpsxaFIXj12fMIk263soccXS66wLMXGMxXVu8OoUcFGB8WoS5k30Wn2daVVrGZsKNEUs8AMQz6Vp
aJAKCn04VZRlqGSYFYsDaLh7id//KaR4HufxS2zFwUQBZ7TIg0whLYpuW4clgwRh2ZHwumkpJeQI
h2Bc6uE6KJjYWxV6rdojvzqUmnwXoQZsxpBQcT8K117Wtrdxn+/byLaAG0w+B9UBVkYurkZfZwkL
i+mfytSQ/EU9dqJl16fwhXHZjbKyhepG2kTduLakQKUkfobiuInMtl/hPh9WHWHF8ahWy0rm/296
41oLmJcpiFiWXiSdBx3Pu1Ho0aok7wy5WL4WuZVtok797ERLGTeBtPTQSrLh2qa5FEPE1KEiPkoN
Qjq7gTvq2Xaw63tcT9Q165KgPnubWGQlWaVx6VIeucXY7MLeOcX8icBYW8fC9KQVCaZhRNMqScJ7
MWAVEpXxrCLgW8px+hp78mNXBsMGGimNOufZkn0KfW2/xpwOo9ip0l3rmy86/iYIntIKw2lMkyaz
Fopurfl3d5AG1Be8RcbCNKkJ2FPN2lCTu1GSDuhe74G76Yx0dUPHLMHXONW7BzvLjaVvKz+Juixv
9KjaUMfHOa8XYg2A586vdnlivZsqYrgqI3UpHT6j3A/WNl44wkGBkui62/TU1xSJEVuow4U34WKI
nm+1JT4sgcZfMflIkKsGubOvzFW8VlCLL1EPK0uiZR49ufGPbcNEQUcdkXsNkdpReB+nEYFWMFqg
aKAKErSy4xYJBCzhxHNWPR2NoaOu4dfWjaoxMuDGdgPZDkKQc/G8iljVYQTombW3rbaGMkdfPmgI
8yiJXgKQou/ntd82+ymnKUBa7iNwDekMuYqGSrCb8p2ui3mfXZL+FMr+m4+vbT8vRMs3gBsWaVFT
bpSnqK9AILV9RTQMrGIsu1PKVDvlTYFpIZ9qyqCCM8mkdMqlgnaVrfqWqKqQzCqd8KrSL+p9O+VZ
6VSdjCnhCs/LnwuiwS7QZqz1OCVioaaGQKNOOVlz4M68gKms7OtXZ8rUIqb3z0WIvADoGslbFeSW
OR9nTsrBLVGvLUO+S7sptAtr1lmecrzaKdErmbK95m73/4sE/xeRIKxjNA1/6QL+AZn8X2U4ktTw
XR349ZI/xYGK7Pwh67KioxCbSOM6AOY/BYKKov+BgMBEvK2ohHGYSMeyvKyD//wPzfpDlie5Hgp6
SzGtSaf4N4Ky8oemToEUFnp5w1Hsf0cfqJgTi/m7QoPhgIEIkYgLVeYH0rXfFBqpsKqqj7Ei2VrS
uKGox/286Pt43BMwO+7VKTYpK1DukhTGzEFULHAw/7k2bYZj8pzVJoECNbY0Oj8EHnkEvH9FH4EQ
wlQX7GuJukUD2v1rbd7sps15n5V2tLfmnZKIG/ziwU7uI0x6+fCAn8Qfl85kVJXJ3YYboo5HNai9
9fRF3F8XwBUQq83bKd81Mln19FlXR9xqVZjty+lHCLDixMxZJJYGSnFuRxI96sl+OS9UUSN6HPuS
7euqmjgfYYz+yq8y6l/z4bYduz/PjNKM4n0SR4wcWxQ5phoJioPTX8weEgFlw3cj7sWYC6Z9X4c7
kR4qiJcyvDwcscaAI5aBEaDHvzaTJMBEnEnBlD/Ns76mOzLGBiG906rfjWrytXfexkQH9qMXiIW8
rJEZe00Y6uk3vy4Uc/r1fYWWMQ4L/vwGboCFkhYophUe+EFhUndqo0J27Spkns64W6EmP+2eT7ie
1ZXqk9FpEvZNbkeDEHfDwAdDy9JqP68pf62FeItk4JJ/d1gOe0+hbs3gUMJC59lNtY/rgj/SfOK8
rbbTH/LboevVv10z06Y/7VDTHkoGmqe/vXvxdXh69/lHmq/x9U7z6vXnnF+YFpSU+KzFUqzuyYpG
GDit4RlR95qRUFuaV+ed80KMyRvkdM+97prX0ull85ohpAHiD3K+add1//UFRjUFFmKPk5R832c2
f3ncDSy/1ufd14U1fVa+js87/+n2t0vNq6HoonVsaA/Xl8xrX9f5/RLf3vcfViPnp4Yvbff7O3y7
EnIUpCitSmd9/mX+h3f6v73z9Yf+9nt/u/b1+Lw2L74d/rY6HwpN2hx6ovEYjfOlavP1v36857V/
ue/re/H7YTLEsu1vO6Wcb8381WGeNdFMpm/YdVEAepVdCeYv8y0MbsAKvfX1NdcTf7vsfMAcL0EI
xHM20hO29t1Nf92cj84O+3kfiqKIUtfkvf+H1fnU+dC8dr3u1a8/X8OAaY/uYLpGOl9uXjW6mitf
3+l6jX+2b34bQ6e91HTJej5Xxa/bvsyrbRS0shshP9nIHRRl3O17CqDFnhoOLYioSbCITzvnhZ1Q
mVt+HZrPmvdSi8GxZI2C3qmIYMnXUtSSNMurRjkyx/t5VTYIP7/9dhmV6ORFXxBPl8Y+ZZWva0ma
vogwAoXeOia6izBf5caZaBqF2b+Hpf7qjXQZUnTUGaSCZV8273GiR5i/CPBsaQN3yFTygLxOqYLd
BSiUzmx4KJK8cJOpvoOCoEn3muV/aGPbkpbT0y2JlXRJjrTlfvspv36NQcezOoRlAJyIR1o73cfJ
XeZZOj9k/9W+6q+jXy+bXjG/9l9uOpCseYr+/aX/D5chV6aBOk+pcHpLZ37Yzu/0tTrvnS9jz8/9
+Q3+5U+SIjAKsCBuvv80VZ9DAR3uivlJJhPA9wV3mNdgSDNU+Gvf7+dcD1/Pue4rhEkb67o90yN+
u6zaljw/553XS/x7bzNf9vou18vM+5wofk1jvHeDw3ihnx5d6vQ0ndfmffMmT/CzEsk0QKYz5v1t
wOQYMxEv+1qdD0Xzc3V+zW9XnDfT+Qk5H/46c37ROF10Xvs6ft3+umagS6tBMhKg7ISSURs9GWph
HBSZMpaEjQ6eZd7JZF+kA7W1hsDzSqbyAhvSwYxFd8qO5dXoaVNn20TmHRTvMVllK3sA4MTzuaZ2
bFEMMqBzl2l6rBwn37Y1NKFCplYT22+ajhyqCPdx9WZK9k6Ji3TX2UJldgqsU7fu4IQSoydTrJIq
8RGNrb5qGWG4IWot0x/PvvA2FXC8fVwmkNFC8SBbkr4J8uolCaUPGjGIXJXGcafkSb+TSQIgA9s3
nisnczZO6MD/7aylEQcbHZVMk0zCrCQj5h0SaSWCj9jLiQbsgI1MCQaG17kT4Sst+spte4oBmaVv
0QyC8Qg/Y9BtRIDlMnp/E3+tDF2rc3BtxvGPIaFjiiU6O0xBpivbtPZgKp5TLe5PaVgcZdoROWN3
oAvWfdvl0c4Qa4fUoqXIheOmDtx4TK/wPrvwzlRGaWX6aNt+tBk1VszJAf9JMJA64afHsBtf8iT8
YdUjJp7uVa7usRuehU4NQmzzVCbryJruc0bALJ3GfzEQbBeHMt51UOPEHkYGwWUEalx0E9a32fDp
VacgtTrP4LbRy+4w29q1L3Fb9FBZBNpFhfVEzX+fekH7mFiYT+JguKNzcsxC8WoYXo90BzvNcKHk
uY/U4hARCFWkCjgYUSLHKgSa0w76t1JTtUnArNIcC2gtDxyNZ8Qe8v+amyq4x2ytk3qQNk7l2ini
N0s4H3A8IQFUqn2ESbdyTAF4xsnDXWCpEEkvXknDswjB1gsy0hCP1hsFX7HuT1XvpZlkjP2NECZ2
yK9ljt0OG+RrFqjRbdsU46V5oa/eN8hrCDhB1yT9kmirCKLMp8DA3BnzTUkWauIDh65G7azRrsqz
tW8UeGEcXFe10aOWoeJKDRZAUoaaDVwLIYS6tg6ypNqJyfEYRiEiDXtKcBYgFsIQFLXnEzOTiq3m
1K9+3HxixO1XmqjxRMS3rVyn7jBUxq0xOfeXbex4p0KrzYNNEizxcCHC25+S6XvrDsVKAixpIYhz
WtaNsneq4pMG5NmYYj7gIG9GFwZDRcxBWGyc+CyilsyXkjBUs4JVaAQJ+JG0wIziwa0FPTnyh2Nm
o5upAg2s5cszKnfF2EGSVUyu44VTwN5rPfYXszZLlyQAHpVqs59fMRRBsArkAVRKdc48v3i1DVpC
ynioLWud8v2o4rRceToizii6NIz2F0WV2FhZiYX1EEHFMr4D4GR7aIAKvpEIgZZgskb5+6M3ysTF
ykzmuz8U5z4zd0PvDNsyceQV6T9LWlzNpZis5A0dQZ72+ZR2EKbnIeQ/oWsOep3Bfhy7lmd4KfvL
oiFPwdJ8asyG/qA2PclXUX1faoG9Hcd9OobR5PUq8KbnBhMyhtAi9qsb2d6nQWBsei05E4ONjyRG
bZTnxmMgNSQKgcJquzgnBnNEPlYpy9qngUQs7nqM2h9QnatF32V0qPjiL4moR42CNa+GQmhI3qYB
ubFWY4gKfFAfpQbzlVGTQOOJNlo6w5vGYMTUqmziaZF0YUOONUsuELalAQSb9CBdrBUbz25HWOQU
ezqpjaesS6NExhw0yXMuD0uto0NS8JMRmFTdiM7BVdWi4ZJnxm5GqwkWF0xb2v4EDdPyodWgtsGv
sfV+kUOIln/cmlF/T8cbHnNhbOwaJrckYL4rAOVqiX5hn9cPuSrxofByVIRSEmxqTbtvMWKuxtDZ
QRHMQCL0wxmMCX6uEJ0Ued2LIKDrW6cG3Nkc/x6W53Xt4arI03GDAcAVoj+BXntJHUS5+sSaJy2J
QL/xFVm1eies4olvH4rFsiHXlYxc3ByY9B1vnXc689GYwroP0ztSxaYvMePIAyFqtP0fQ76mm0b7
oeTwdrq6F0tFQM2g8HTfA+xdWS3CgKEOcBrV1JAlk4h45UFpGJbVTnuUjTfkzrgy1WDr1CjU4SpT
lC/TeyqtaOhK5CBSRhUXk/zGdGrjPqET0Nq0W29Nar4HYjio+1baBh7sQJATOs0BbVWVOgd1oBeE
W9V2ffMCOU0hN5rvJMgJNBBCgrVnnO2mPokehD+N4WnI2thw/+JdXD+XjKLgyJHKwO2uruM3JggY
31qSU2rHWVM+5vNhFhS7yQTY1GWEPLbUd6UcEbs7VOcYo+oQ6dFlCr/hbgfWbhj0Q0j6zYov3qrx
kR91AgGqHkY3Gtzasabd0jb9srH0zdB6T6MJCFnvnadBlZHuURhdwGWk3Oz9KBsDKTk21y5OqW/F
5q+0hLxg9QNKpczPth4zASSIKrjxEE2VF5ZuYh1UM5is9R6dk95R1nUgkJoqOGqAWbwKIIKQ39By
WDRcF2Uh29vBQkfUZ/krFbV0N7aMiBoThI1hPvbtsDaV9DEbe8DG6B6Rjli0ZdDKBM54FLZeM1uv
AKXDmQOmr5LVEpxiO+9QDRgIrehMLysb1evY+a6WRbflnUxy0skmwNSKSEHP+W5YMeACbiT1qm5/
tE3o+p7er0LTO2tWghDLVw0+0PJexDU8AYoTXQz9P2z0eFNF4ZOXRsl+jCRC3vV3nTZHoIz+HjfJ
9MkgNVSVyzXp8yf6eMlGD0lOMIejN/2lC6U95ZnFZKngzkesmFLUnZvZcAU0O/yJuAVtt85AoQpx
3tG0Rwueo1+wJaQCalsA7MgebApEDffjvek76wCU2k0WhYCrDbVxdbBfTSCbrq8VIJ/l/L5i5CDI
FFzVdX12NAHJqdWWSa0Wt4apPqlTv9Hb9GaDZkFDWmdFBTZAwFECMHasHDmJf5t26Q0FmVHqH0O1
fS863kqObEDDgNQsw9qXrSeO8GjvCP5E2w0lvouCn3H/ZOJkGNT+M+kkOisW/FqCUndV1vWkHsV4
QfTJCGMS/tV/Tmky9BZA5qpExthOYC01OTh5LYKMgK7ZQljtgA87chZNhicqjDNvJxhCy2V+LGBb
uKasV1t6lollw0zA1Qs2ilZZDEMewcTYkFsTKiRr6UKTd4Lm6Jjr2pZ7nJsqjncDpubO1tsPkJt8
AEC7hjZ/uCAJ1xFxMIx8moMITJM6r3kQWDGTIdw56GhoNcVGpxxqZ8wYzwt6QIjw1VhaOnmhbZg+
YPp5I/hJu62U6daZZPHG7KHUNO0H1BJuJqTpithbjfThofMVTOs2eVVgJtNNJi7pHWnOOBqy4sbX
5Du1S5uVJmf3RtP89CuI9TJdrMIKXpLIQb3fByqhtcKVQ7XZBmnvjqLn1hxEwYF0Z4BhYB3pPtk6
So0wAARCnQF5eHHkOchwy7T5cxekZEByX9DURU8bFEswKfpGCPI2jAoZMjHLK19+a+vhTTLata81
SGW1/C517HCT1JjcMwOQbzIOK1klVEn2MF03YTS6dJBvI7NEFsbDOCARs4mt6KaI2pMR/ixt9VR2
qvmsAS5Kwn0hMd7uY2rdI27pkSC6ugWZqzsGtn1j5DOKBlOykF/ZiHYZokmLzvaCZZArdD87hS8f
8nHyQRmZgIDGMhV56glREIKTmp6T79FjjiQTe3LkubWCESPrImgc+GrCuvGxdoxu5w83HmEe68xP
njHT+5usJHq5Yf4D4Ll4rPODjmhiydeL0QGRKjBGKXegd1hVcfCjGcIHmTy8VeZ1n2qtHC2nBd81
tJ+m/0g5HnFVNXx2aa89GYHAaSIV08Cy19xOgfsZ5TRxTawvcFR8HWhO5aOkbtGAN7K/saWb1One
kV7FN1SO1gQC6nulr0hlC8WyHH3wdI22pUb/w8irYdHVIxg8eWcGcM3Br/wqbJQkieeSi/hBjFC5
ELpJ0cZByuJ02HWT+meZes5a9P2BfDkg0WqIiYWHQmE5HyaxcnmEmbF0bgyr2uilyRMzgVfl+Re7
jJ9yMgE7xX7UqxapC5PkhWYND6Un+K82jwrQFQggbYGbIT61cnXkLg1Uu6Z0R6hZouZPua7+CPLu
KIH+G/KWPjv+deAF4ymXUGvEtRLgr9PVTYkfKpSUy8wSAwvmnYtRJGfhHXTJQcA/7+r6dociIL75
2kc+F8CWvEu/CGTzKb7qBau07IlUmahk8+XaUftRjygiBHhuLRjvK3FfJXp37jA511ZJCkmGjqob
43bRmVHED0LQAzIFCSP5uI9EY7ltW+MaDw8GhuSQEsGpVXr/Uk+LIfEuJRDzLM0PxLYY53lBOXJc
RsPISDS3/tyXmYPYjA10MPmvfc2I7ExFegDkQcImaXi36bRo+DCilDnzpVC55ddoQ1NVPY/TgtIs
dq8BitK8WdUBeIjSCm+7ST/y12nz/srUn0OGv/t5P6Ri9ZwUmFXSrsrd67ma6qm7yocBM5/y7cBk
/2f4ct1jqDkesyFHKDW98XzAC/AkObW2YnJarOZd88EwlpEsm8P9vMugOX2yLGnV+UF0oVaYw/I8
14oSXjrRf2Jc9Xadot3IQ5Qc+97Qz/PCHvlekWBhrK/7kgEGGLk3yTKWpYjoYcouR01q9rERG+dw
Wswnk7pEO8dD4xjUIMkyG/+Ul/iEwBiFvfnaLicePMBxfQlKmuNBYaiMjPpzVNm3o8M9pB0F0fGi
0c+OE0u3qGP8aUNjevO1YGr1SlTYuB9IbJMYhYyodjPsLNfzeiSQ22RE1DdfCIwckqg0PKfI704F
4XJfn6ixgLPQoyB0krS6zRl9XXTJ9i8qDMfC8/vDfNq8MAXWNM/Oiu28OZ9LfkS9MgRI+/lV8z51
UMHMk9SSNFAfQZQ55yTTnDMQ1nGij735xMKe5/2qlba3Jg4GL7Jlfo/pNK8ZdoWlBjfzGcwCz3Ko
aJRt+PzlQ1hvSY80z6LIrXORBcJVAnvE/zla5/mAUkcV8CpsgvPmfIDwL7wUiVhqUQxCoXaQVFap
hsg5HBi5tcbxem4ghLVw4sraJKqI1vaAF2mUvOBSZIa9QlhL5JnlQRIg78QjuJHqWyVEeGmmhV5X
9Y6aEijFvpe/cAD/ryL4X1QEUyTy/6QiWIKuK3/8zL/LCL5e85eMQEVGoNnEqmumoqk2qIG/yQgm
hYEpy+gBDBAF6Aj+khHoyh+yopkMA0EdyXT4wQP9TUZg/uE4PEKpEk7YHGQK/46OgB/jNxmBzSTQ
IuvAsklT1x39N9CQnAYFRulRIvIwSDF5NWLfVTRpjL/WvvYV/aRUHUI6zt28Pp/1D8d6j8FEOaDN
/3Z8ut68OS/QUMHMsf1ujfz6XMcN3izq3pegRfGeTdTqeG5dEC3cL1PfDsErsjOcOiXzohgGptBf
J5XkaECWno7NZyV/f+q3y13PuV5pXqPezaS96V7bhpiq68Hf3rXTI1QJ18Pz2m/nfP1klYTlMcVg
sLqekynVM0kxDjQEzGVW2SIWRM2djcCkZd0k/qCLvXpi+rN3Xlhm9XfbcQ6/ej4yMpFVJMPfza+e
dyUtLWjlYV6/njhvzovrmV+nT2/77Q3+2eHf9vlZbqM1NW+mkk9jAq2+Xmle0xwLaZgw17Q2aYNr
MWL/eXVeRNPO6yYJgBzWG+Di885Gk3lOOZX19a+8/hd/+6fOm9n8/8cjMk4Vc3C6ZmGSwqhPXcbp
oxZNLba8t0KXSBc+tfOHNE8LIsCUQv46cd43v+TrdfNHGpKDRglaOc2f02HeNx+GLXkQWhDDSORN
ko6ZRxMSr/bttfOq2kEVaKxuPW99fTmmn2je/LrotKkFhKJIp04vKYaineYrNa3Oi7BT2h3hBVkY
NfvBp/6KBgcFWTwtMsKV9/MmXBNClSXmGTygqr2Vk/5M9ZTVeoDn7wt/pwRptqI4QWrqJLWZF02F
70nmv89gtgm3lj248/4ZzT6vybG3UbNS3pQqDW9v0o5ETkx/+LqtlTl532b2qvYobebF3Lyd1+au
q5LQq503mVc9j0NhMwniLwctEUxIpm97Y/oyeZLMkpiMduOUFrBMOoFzP9GfhT7fVrWQmf3A12P4
b/bOa7ttLMq2P3TRAzm8kmAQRSUruKQXDEu2kHM4AL6+5zmqKrp9+3b/wH0wDUAgCSKcsPfac1EF
ntcFOphEKgJLtehLeRHDqgk61j3hBocyFf1G/ZxKaYnU4hcevihLBJAB5ooVjMfyTqPIFjSfe8xs
0mm7y+F7RuaFZquTc5f3biNPB9LP+qRW1QtWQH+v5mV74/eJv1dA+IFgK6iA1SbZrstzVJYEhNal
f1BnQSXB1ZL6Nn1EYDKDDc2MbiYRmAIDXYn4QsJm8iG8FLnuCDw1TlsWHQxhwiavYE/mpgeGv/XI
bFBtsmQ9uvWv48JdDqRCxh1aU9tDETQSCXVNbKg0I0ZER7VJXaHLtYqoNwXDX5ARR5pUlC9NX8X7
r1WCb+1podJl20WyhF+XSMqISZu85SLPeQmwQ9sLe73K2no6rISiIdXyN7VkG+bOtHGl44p3J01p
0ORSMEvJkCaVaG2i9ehAx5/+IDrKeRPJks81alY7uajWqzV7NHxsG53Jbk7aZAGDVIsRUPmTWvLB
eXIzxWeld1D6hXwAckJWB9GDkijEBPs3DPx4bxD/RX4RyZN8UUuXVX+lvB0b+0+1aRzjV3+aXVk8
xi3hYY538gvgO1a83oxGPpzUpiQezAMWJUecjr83dkF7/++PhQdKcfNlfUZEtTFnqrEuv/DrZ1rU
gUCrwPO+GQzzSi/PykTg8ivVqvq9AFDak43uYPa76JAWlPDo9pRuL8IPT2k+flN+1LiIu56A8yWV
JyMmDWRlsnz32/2q7o4676HMufgWWWTskY2oJ1i+BKN2KBPLOFw22XZ52yY8eSZKvVNm0cVfXuKV
TBQ+P8js5FfWfiv2rT7dZ+h3GBgwiVYWFWo1U9YRat0xqMyp14nSWzUgUNID9aL7ZcNt0077Ants
TEOsIGzMoQk9ec+7cyROpYc2KCsngbFRNZ/Utqha3rx6kNb2TnatXtyCyhw4otRPJnA7rNUZNqNB
73hxivhyhajyDhsl79EAzYQBq48su137U1OW6Pbp9/pTIF+mmRKhQMfFBzwz/XduZtzw8gb/WkeX
SJoqSHi8YyMEscyjpi5/Jy+kelnxQabGbgEAYLYU3MerR+rH9FAXWtJ+Y9B0lDRwOjA3Bt8iT5+6
udXSZXXoqMSqwRqBeaHQfgEIo17i2PjuTOkkJYYoLZQyU7540mTjsk2t1muFtFMtqh3Vny+rapuV
xcnBXNxrtYYlGW2z2u9rUW397XO+Fn3QBe5Au4fzhLbv+vasBAxKm2D2oGt1TBRNdwpHEgKhbYBd
njRs7GoHpI2oyjw0G+6zQg4lBzVkMipaDVtu7NWi+juNyh25lGyjF8R7KiktEbKTwfeKo1SLaqN6
aeSf1ZKmK4ml1L9c3kNbhOTmwRqd9OtD1J/UVvVBxOn5zNykqrHp3YahiVxP5bvUTmp3TH3BwaZO
JeQAJf76MxVljGfVnmS+GeTK9xBPQfAqX3Kls7ms/7d/LtW4We2p3kQ1zX/5TPX2y1d8/fmPb8su
78FJGdDG2HwdgXrfb0f5tePXZ3gygR9HvrmlwLoB9Ss7vV7Q6al1irSmMI4GpFxym3oZ/11Sq6tP
76R2VkuX96rVcW0TvOA2asWOPTpWtag77rpu1c4aNZl/f+fX1svnXL6KHhGLMUS51Gb+832Xr1dL
l51/+8TLZ/1xiH+85bLfnNJS+CksGR5WQz626mX9d+mPVWspSX6RG8bFjZ1N2be1crRxebEdTDQi
Z/mpNumjFPcGcmh22eWPVfWH/+e2uk7yMB2piFf7WWq88MdnfX3Lf/t3/O2ibevKqh91xP/+UHXs
ahu2rzRSavGyj/oz6ed//nLZXe3jGLFzNbWA44V1FESF1RlUL+rkCW3gknuGQHScu48QrKgeLMYp
rNUgr5ymm0RC7Ho5SkPOgRjaocAbqgrrl5evjV0F5Sto0Rv9uZMl3/n1kepD1Lp6+9dGta4vxbwz
KvKmPiFbsj5i2whdYyLbYepegMPSNUwX2i7FWBF22s52Opwn2wZclG1phLZVt0fWn/rtuQf41PbH
iWQVUm5oGrocQCtN+6jGkkq0biYJv99Hy0gtv17vojHAagejiZNaStrS+Vqy08k7MNU/omBhzijH
T4EaVWUYjZKKNOFgFnEKY+gaAG+FbkeO+OaUuT9qFIZcqey/Y/miNroaWM3JBB1We8Y3Mwm6faHH
M6STBFT9jLPsNPoONpC8jHbdXKUDbgGyrEYVv6ilcuopVGPM0OmVfhrki/Cweew7y9jFtfNuj/p4
muQ86PKitrmMEEILjCLnuk83GgFKKA6WdjL7NdkWmuuQd8/+Wjuy3aXqjjH+ZHQmXygKnyDQfNfV
SFKdCUeOq9SJUUvqRf2hkJUSw4RBZ1q64vT1YhbJsV/9faTaRlXkgK8PTauqf/haVFv1CiiqnQWQ
sKihCFwjADab8nvjbjn+ubMhW+tLGYVaotiisbgYFJqQ/v33BZey31fVH9S2tDXIKAUznqpV+3fV
hpvZ1BZbCWxZue3yB7U0y1MVzCTLcjmaV9dXLV1eJnkPqGuutqnVwZBBn8v619I6PiQrRcf512xB
fqD6g3qzel8Kym5wbSg2ssu9VHFcVjXVRSZqstfL3rdVitDLrkkKcinSQTH9tlNhpYc0HXbJxFQV
7VXU4wQ/UoPrFZx40/MZHBkNs14XXCkTjAQpA7SyyWrGs3oZW0EElZpCKtl6OgUDqaR6GUupv0T7
SvnY2Hw14C2+V383ZKolKg193jVk48nt+supwLMZ+yZxsuQUzZAvl9VxtRNwbv/+WS2pfdTearWJ
9OL4/0u+qiEdlv8lWGvqtv8/cuFvfnQLkZOfv0dr/37TP0h4h2it5+ky9KrrXzHZf7DwwX/ASyRO
6zi65xsmgdR/ir6C//BMC0cc3/QtNzDsCxWeejDCq5bhuY5ne7pHIPcfav3fpNr+j/XfabkGv+b3
mi++X5aWoR4N9CAwXVmT1nz8+JZWMWxd4/9Atsy6Mslx5lhHQa2spG7bTF+R0+SLVm7rGQ5mXkQO
tAxmDtMsolORe2CcWgNokfszSPBIw/WM5Ga2+y3w/ffB/peDk9Dc35HBHJxneb7umPxM3/4TWT8U
pDY0dDtHrR8hcGCvbU2Q+xysr5eBMJZddi+L7R3scjoYQDdQ4FPV/D8fhLwKfx4EQidZrufQtJjm
H0Bh4Kz61DrJfKSiKD1gWscQp5Gi6oaT4kVPMjlTxtZt1Lm/oGVVzc6Z0MNp9BAcYhEJUvbGYw3L
0cwGG3hpinBUL96KQWKFom3Qc8xa4hfb/+3Anf/70A1XJ7Bv2b7Jlf4Thz+Oi59OuE0dCftj+D7C
1SswO7GsYxHFoA9mWm+/TK+9JEPKoXcOcIwNmuvXVOdXDlpxjzJ3QnDGDyG/yyAigy/tYrnE9x1z
pwYpLMDIG/rTbCbU/gVETafolZNkga0ZMGHia4YkfUCdhohvwvl2bjH306EdlQi7tmbLsBYZHoD6
o+F1lPjPo7nTrQxwWp2BxWEyvfebb6ZtmduIWdvehbsCjkLsEFMBVAdJAkC4xaCWHHJ+w0gZpjYG
KUEEucNAVNX7AM66JWLO4FRX9tg8xrE03IL6uJJGxwMLO2+z6ndF7gDdSc1jDjeE6+aDuSxwbgOW
NMxOi/auPGSlTiBpxb/PCcTJHZM2tCgaQVnB3h1gcDe7b4LSY58xPWQaELW86Zxtb+Oha8CPaTw0
1ARswqR3fUKDf8WVlx6TpMWMK0LZBVX1M8Cj+EqUE9JpH021GZFjFPZftb9igS1v8MikQyrSSqez
tijFzJo3kRJCK/NrzGw+Ch2jcCvzc0TcMSXczh1vx8LadqZta7YixGoRNCYiRNdqqMvOXoiat2Hq
aUcKNXmqaqjrGUS3fkXm7aKSAQ4BEDdzD2C7cYIKUMjgS4+JdOLf2Ta10G0P7lKgxAmEv3UaMD2E
yMpN35i/XE/zuZUiPtcH2RcJ5DryR2iT/qmhAu59voTHIfadp9YGT+B74nvvZm8O6BdSyqEW5G8d
Cn+rtaBLl8HTaEF0aBMHFQawD7Af0B/14yLjqksXX4vJ3ac9MqTZyr7PTv6m/lIaXKZJiD2J8cel
5ZoHI0z2FQFkD3uAmPW4mZIJkZiroQER/bMNcihcMvtFw2y+xeFxP1WTdEhHb5+jtm45d17DY90S
0fOa+DxnxbMJcd7VHFQ4I/EtFz3Ipu7Sfe4H+E2aPUavd1IPhlkzjUeXUokA9+U2MiRmhuiMMFy0
q7gYw+PWr6yMSLuoDZrlxg/VL4hTpvh1tTzayDnwt+ZOzTqHB3NK70kL5+E62Z/CnY52J85WJp7E
CohBg0slCJkB/cPmo68ORkOz1Gl9/g0OWIKYftYS76oSYoRH3u0rCx2cbzX3fYtxmAdnEhvzm4nS
XmjgIHRAmeD4KG+MyYt3wWrDx4nRPOfoAEJHrK/ZtIitqcM+nZMJC8rA3/Qz+8c76nvbg+k5DRRy
/IIDbbmb1uIlcwznZAo8kw0QKO2y5HtqsZ67DrzoJH5BcG52TYGsLRMwoBenx4YYwGuCosfS0UJk
kcevs7h7cQ8SYZWWz0Mpim1a8EbKcY+dNmDc0wdcUp/piGrGa90hiFCa+V4Hi7wdRH0OXB9g+MSt
xGWWhuHUkdL4tRQwb7XIvIu1F1v3P0bH5gm0/XPXTtukMxj8FQTqRzxHaNn8DPywujbNyP1RB8Xb
supRqGGEZGVQcU0gepJlJVIEfQQwiay7UIyMxrihfPy9K+ki8mIB5cyzAy8AavfM40ztgId0Eumv
D3aGR1tdkXGgYRYCyMWs/XLm5Fs383gtAJF9m6Oei6zcpkffaCisifl1eF+RqIAQOxd8eiLyA8T3
MKm4RrWZfdaNuk1d7uOBk9LUsFu9LpxrlOvJTwQDCEzzN1AKzU59EaMUnuj55IyWuWu52XE0TV96
v72zMroXdZvQN5i7WMTfgHyQe8VJnMkqwYngRyYShKng9OQtsgpaM6aBn33tY6BGTjJd471vwD3w
0m8J1C/onhUS5w7dmJF/mjodEBmFejNmMKQMM+cRN4o7KCxULqTOrgdAtZnlBbTckuMlzxPcQdOa
tjbRkE2ph4HsK7RyCYmKfyAwBGSakrSW9z6SaRoCu6COp+aE+joSiHUYBZm17z1mWPQKoPrkjRkt
dN5pnH8irNBDLal2izXn+3rt34c0ajaBiSJ6Gh/VXWQFNCt2vP4g+XeHm9jOi+gldJPL2cobvM+d
ArZoeV5MY4KXm1CeXqPFHuHt1R33NlN/4K5u/UYVerGdYzynJve14tIFJo1KKZvoukOjVLqGVJaf
qhYlu/pbUzbYmrQfVeIFWyVRN9I+OomWsheaYhlT1wPOqTbID5paILDpiyu/eYHlgpr0rrSqN7S8
y2aCbppN0dMEVWDjlOia0XuixQ1oknWH3rCRHUeA4fdQrEjPY/qdrM1CQ1vvDBsbjzTLftrYx22m
pn3uObdQ32BJwwTatQ6rgxmfkYW/uQnZDFThWzWzSgMvVD02/II8HIMEanq/7x2uYkGx0tYprT22
e88Tvz6c/PJNjQMwPaXmQaeb5Joojdcur26XGCJR5IEOs+bvA16omyy3eOD7/DNvxtfG9u5LR9vi
jHhGfUcujdZlzfLPan7COriFHh29aTM31wJJjDb6DDmu3tHV0g26hzKeqU9qaMjMtbyqKHlIGLUA
BIieLB0TzbQ7qh8CwjmnHpyoA73QqjOQbjv/A759GsBL+nosOKepaSLIbGUkmJP7NQQxUqox2xK8
D+1Y03NbDKh2l8YNdviFNlZ0cE2qgXAThKbcPk7D+gJOeuaBzmP7Fl3PLm3wScXMiIHs7DC6D4DY
u0nY94MfdmDtKd7SdnUBNxKb5s66XVrtJ5MScITSLpr6FfDIVA80EnMy2vP3uJC1ULJZNRK62Lzh
7KDjfgtiWjuUx9PWvHWldRlCQtozzkWP3DRsyojGxyCDqnkCiBXjK8vhELL5lMwSiSkfWZPKjDhz
2u2Q8yxrMR9me8vP2MfNBQY8InymIsABfIfiKO1XYGMBgG/GMV9bZt+RHOpu9ZXgnWkQaItt7aUW
xafn07U6AfdPnSLo1IJP5ht7pwmSsKMLXiroPN2RNAf6bC9+6BPo74yUlwPR2XI725iyDcVTg5/m
3lr4kVUd4zWwXPUmrbLmeIBz9Ho/LPYR52OGRQkN6LSk2Bzl8V3t6rBfSm6Yqi8/+nH8ZrYrg7SU
x9zyOK+Z811juDFZK06Or71s2LPMwN+wJuY3j8thFC/5aFEYNH1GBY/OalM/ZYHx5xEstok53A0M
9BDtJZ++/P6Sgi6wahtXF4KEe3k/dsVbllX3jfZeICHcmlFwV2eqH63vhzjRyehzi7j5G/laP0Sy
kYdah2QgkzjeWoeVPNrXS0pphw27Ija4V3sLIHRfM0TM6zd1+wUTgn68Dst62uG/+qNcY+lEjLqD
J12N5+q5vFfDoNR8LYQRbVVjnBn+kxqDqEY86+lcKXB9iKyBt+XQG/W8ezPjaCcv5Tj2zxRc0MMZ
PCJW5T81KATnqn/LGmY1AHG8Gdrws9XA4lwZZgRYZdIJUHEd9fmHGvt67mDuIoBPvqVdE/6lQsxu
6yPtAeLytPhEbc7TzYC76PPXgOkNVAOGkK6Oe+WYfqZG/pZERFsXt3xoI3tLYRGwpZOxdPdkivc1
gmjI5My0swwp+ZwP2HkwRF1l879i2xjDINnSHzHagNE5e8ZrNNHAdt10THrnjfo1c2cv7mMR5A9V
xrme0uLN620EpB18Yjl3xydA+E9jGjyhoaSNpHZvWJw31TuuGhNX08WCXKSnliE4E4p0oFLx3raL
t7RnVAO69CcDlNCTo3jS0U9mzE+Wv30WyTmIweLKcUNQ2ow/ex6qOvtklMg0hH4P+0tK0flBhuwC
grw+E/lgENCeu97dkUTVN3Hq/DCrX9iV0BKj4qwK8z4/NFr+S937niuIxUUphQ5yjyINbcbK22lk
FFON/SOO3DfkSulf8pVBS/qXHC+gQnsqfCbdU8p42HKp15fnxhfrTaqZ88aZp/d6eMtbOkx1mVcI
57KeLsjidQ/p7h4EylGzi7NIaHvasXoze461M7NDajXeoU8DCsz7Dz3aGEtq0Fhnn3KKBKVUNmiP
Anrg130s++HWto/6wmGVI8P2vLyfhH8WxsOiA3T3M4ZIizn+Yqj5ZrsukEVAV6VTfA7WFMGvX3ZL
J+e5IunDNIZ/zGyJBN78TSS5fSWGc6OX6U3T5Ndaw4WwEVG17qodNa19tVLnedD9H0kQ3HpFfV+4
PF+10QPcdYufleNNh4w7d3+HslgwJnlKV4lZTMR0sK80OfnT5SwlrU0wK5SNiNAk5TCvABNNj8Ap
HFgXEW+oBpUyBmD0TNdrZ8a8xYi/Jp1Q8N0Scztsh8yd0aQvuRP95dXLebSwDfI1hhamGz27dJB4
6mrQgXM6yRULibqs00NrW+TBzeXQpMZ5bDCK1iMbOL+hBccktu6qIvicMHrZ5KIAzIjlZvBuYiZ0
iCaempHC1HnSqVIdqzOd9Tn2GYn1a3FlxoJivw5AcuS4wBkrkGO1sfzQOy6SvM89b7qixtHD7xw/
Zb8cHnkYyfpIpcuX/AbKWBTWtUbytwKOixEPQeDMx0wkkIHi3CI1Iu6rIqn13VT6xh7A1+1F26OW
lOhHr+aE0b8JBrjBdjVUIhJd4NJees4R46tkb7fTsyW/Wh0ElLwYO3KZwlMbRwraZeYk3X1Joqb0
rgU0t9dl1HpiIEaeCpZnbHljmKvkwm9KB5QzaYED0GXT1y5f9AVTJhLUnzSVoNDNlBlw1GIuNTME
lInky8tl58s2RW6YZZpZbbuAHC7bfhNfqI2XfdRb/rttf3wqcGIiVURq/v55pfqRk9KAXb5HHV6P
pzk1YDn1mPKg1AsR8i+IhFFqXX+tPjwfArv8/aQEP2uUU1dW3S4nkmObxHI1XAv00s52RmdVCARl
GtDC07en3BVBnFqPPRe3Rr+FI0fuJUAadRDFjO1NNZ705G0c0KRyLgWJtRi7uj6at3Cd3NPo2QDs
XH9wTxy3c1Ib1UvbFkloxQj1nZgkFVEwHDmiHI1rDxsuLnB3Vks0p94pRY+Ips84wr28H5rI3tdL
DK+oa8xTQkAGLPX0YC6A7DWceXZ9135AX9g0ERMOLIeDbU/SbVt65Y5yRPToBVJWoWcHnlt+oM5U
pNSAYUZudayD6RglFFu6QLC3qY35kRfYz+TPgp/jsssW69R1SxvGmd9v42jaGmZT7hy3dHd2lt5M
NVP5q8DBmcTXoxz+PGZjUSTHIFqzh5NvD8mt08uSpkrDlrs3TzyrOBnlKQMIKLnEE5+yfHpoJgpk
jL661XxAkFUX3EbkMr30OdZjTJUHbWtFVIREAsOP3lgj7Me1PQKtG8k6Q+2Th4XnfvRRft9YFJ3h
70o9+7QypSkId+YxlAJnZXoaxXcorNBrxPerRrGgVo/HdTQfR3ig16Kg9GBsJT7e8n+Zi/3hQ3PY
aq3mEXcqfwY9FoN9O3y05WGap3k3t5RtaU5zqNPh3snG277BHaEu53OcAEedXRre1hGYUNn+FWmC
m2oQ4QQkCO8IATlz/Ik0C/glKO6dZUcaFtTerk04ZJcbwi+8Yx0ZBWW5wtoO+Bh0hVXfzaXX0lQz
Alxi71h2VLMO8G2OZRbgI9LDnkSnQmwHTx+zS77NpesyaMnta92hVHMpsE2M7REjxD6rtsJ/RDqI
K0W5/GUmEtBOMow8ASIUv2+2a2ABAo2xSZzL5XYCtHT0sgVD0tbYtyPgW5sKV8ePX1FdBTuqpK4D
9EfberKWq6nowh5qPkp2yims6c2wu4gIzBSK4NFMCUMLxsemmLBXyAVFYZa/GxpfGsW1x8bysTR1
mWQ20fCTI2C+YkTBIbeaazy+w2pCH9um+FwS0vA32nKw9eSUI5sP46TDXgjTTKzWr9Y4HZ6ywKxv
89U7Y05ZRaQtq7z+QTxO3yIK3sFLcK6C1gutCRXW2DcfTA2PVAq/2XSNh5yRWCXrSajQBvqaE0PM
Or6qTXeEU/EhiKEs4NZ7OxG75gZKKNamiJLii72pT0cEKaBna3vv9JTGj47xBtEgJg9u3+ki2ldA
RLjvQfMOlnhxh+SeMMKzG/mH0aKxcJP2vnaDm9LwnqKIkEjn43hmpHe9JpYnrdffmbgSUnGz61Gr
vxsJXiiBN943+LhDGxRwWBrsaNLJv6qC9r0Q2dEQQULlNZAPQqi33gDpNRdAKIYOR44YjcpkvRMa
ek/W7GaizEUrqJtOq1v31k7ggnYxeRLc4uiMm4PfR2etqGlnEC1Ws/bQl/kPY2wIyPZYODgRQRvj
tppBCsDBozNzYW1SMkrXPE3HrvW+L7NX3Jk4L8noXOWuQC/q9he1+LtJznlXcznnFVGEcp13UUAR
doboAcSMe99ZTXdsR2u/mMnT0JQ3QTbjUjXK2GNg3Al0H0smxtNKw22leAYR+OZBLQCLZP6V38c7
rO/MzSjWdDeiAu8nG/EbB5A4/QHOsH6uigxzVbFcZbMGdaTM7+EhNrSdxrir3aS7frAm28Hug9lZ
5k77KInu9SEg2ISiaDcs7otjO88z5lERs5e6n3baiC+IKV6g0t0zkguDyXU3qeNQF4x3Tdr/iNYb
p8ye2to+0NQ9pWBZp5XYXx1990juoUoxvw8T8d7WOQ6udcKl8VSaVCNPGoYJDEjyGn5ObLWPTYlJ
MqmgaDkOab3HVJsMB3PEklxfkppbs5meINOHq+mBGmWKg//b1nfmBwRcHxYGbGlU4+dAzmCU5P5N
QRHutjWKMDeocPSLg0DUr9vjR5bMxCaoxNoOZXAeWzQbMpahEWEktE6mRMPNYEeW7HbtzZumbp4G
13irSvOO3BYonOEqmsr3gAyhI29pI872Z2qmk/OAnlzrI2rlInrp8jw0Nb3lqxEVu9nT7tOmu/Nt
64aK/adFo9kI6vomm0J7Mt8Tk2Gw2XbHSjdeRGw+eG67j5GfOFa8ENZy2o1tMCzHKvx27tvrPMMN
sBmP9oRtCee87HD7Xc2/jLm5N4r4bKbiznSJHzgegfa1xt/QHsK0KB88vTh3MWM11MMCH7IMk6oV
QjkDcsJUdkYNbeF9s5hzwYIe74sVTn4y77Kue9F0CwPA+KGy7Rd5aeRHpZ6AroOqlsiY2d1k/l+U
8kNa9ptN2k2vke9+zK33RA14gNZgnr3ngssxzs3rwjMk1hVZ57MTJe9O7x4DH2uiwiHjJYHahXcV
r+6p0eBqUV1s5AVF87a4IQaPuAFDIELg4zxcafPbvEx4FxM6BVG0y5M4tOf4B/GUb8u3JS6YM+oZ
fOthY0dIcYspPiRr8E0ryVDQLA2HomiZql6vWrWGghO/FLRsqffQ++WPCtjAUEOZmI9F32EH175p
2bgSTNJ+9LRkICWgEfuIblcDd2Ay9zfoog7dDZ6oZ6FRx9ZlerMx2vwb0v9fxMS+M1QJ26b56NJr
P+M2rOiutsQPrpbakKTm67ksj3MxExftr9eVGjnXoNA1yP2HhQCHJ5yEGbY4jp1t7aoc++jC8O7t
pcLXl6kkQdHyHHltRnTEuXYJr0lliMbDLOzrIcOZqCokMSMOF7dfQwcfinZuf8GDQsvaB1SXxG6o
485Qas417iXHrKloDSrsXlxU3oM/v/d5++729PqVzU2o56RYKer3sOAxkJMR5faTJUxq/Jx78ZlM
TXmoDHPbO2YEEKlhGuXEr7hScLZXg8Qqw4M5EDuhTXFIKe0a6iNGHaOX9FT3tlealz1bC/OjtjQP
5YxFT55UeEfPTKlgZuAGannwdIgcZ9o3ItwPrkZhYoYBhePOxGjNnCu/IGvJjG8LgyQZeclD9A8E
lJkOwj2ol1EcM02/zmbIxbR+H4YRvTixlh6glr2OlRXviS/Nm24e32oSqMnMJU3vJX5Fn1HBDhV9
OgwqLG/Lg6PRY9v2QUOxNZncIyIrv48BgdPcoiS2SgW4PcJtdK435oIVdiTG1yVJ9kjySWrVLeJO
WflfpdpzXNick6J91qblxk2T5xLnPc/0ZtwkgAcMYoTogv+QawL6Me+Ag+sbgOAgYOp0R7YM04F1
+qQUr9iEDrku6pUTjDqCe1FSJE5Mzsrf7ZXxNWM9Fz9dzIqZC+dl+pDN7UFENtZiDSVldwboMN94
b1cyr/xb0EUwXt+O0nioE3vXmR51su8bvxHUHiF03adExVq0jaVjE4bF7QeLRfk2n77b/Ptv6YxD
DsP7riCMjvfK6JfbnhtE5ytcPl5+GrwVxA/GYUp+dJMW/vNWM2lojRCLyF0Ccldzqb4ObfVRfsSI
kVoewY/y4PbzcYzk5aoJN9tKn9f1Xn5u3OKXxv9y54jvGBPf20QGpg3yqGarelnh5af5ky/ZIATm
iJ0FFVhyOqQmcTHtyPeWhomCXJZ/418TdDB20wNCrY3aziDVgAzWZQQs9HeBwSyWZlai/m9I7zKr
QI5z6LDsDHDvCni/3KUxvL1clo9jwOdnVYD/ZH/Eycvur037jnYIbzPy94P+Kb+8knC1hk/IUvHQ
ZMDOrGk/8A4juw5YncqAEE7Fg3NobGcj95Df1yToo+sqlMfq9G1BjXn0ZqXBUX55043IxPgBJK4B
vV2RS57bKpQfJ49Lfq0mfw5YK/Xb+YzWOcTMtuS7E1+HS44pJNAF+ecOQL08PfLnyVP4z08NOCoT
CWBM3KxdmUxYjOBIrCHD3tF+71ugVCXbejJgi1eGclnuU5Pv1913nWmLXdcnnV177Orl7mmsH3Tw
NBEfB08Ma134L8SxiFC0ibeXm2L+XPf+Ue7SDGm4jsxQdCyujOJDfhTwJkXUdAm6L133Lmog57xH
7hPUt8V6J/eQx1TVv5Lbfw4qZqM8AtSgV/Kr+IobQfVHxeQ56w31dfLjXDEe+RirkxiY5VuwHqnd
YPSS7dyqPpcwpmuSWH5V3c8mgcUuXk8DmtewyrJNNXZtOJlkOmIr/fQYbFs8VZmA2rJqbnNIAA7S
3eNlJyUIzZB90t0+aTO3awmVb03Kpzgzg2u91I8jGXMTE53EzXTuJWLResWt6CfDTRZF8wE5wieE
lOM8k80GDZjuqxw/CuFgd97hLdZm5zbGPDcRdDYmtWHFeznNJQl3707JIOyWG3Uqb+kkCZbJpIjd
Ptl1T9lQ6eFz28NISu2+ohAUqW+ZXFlx9UhVx1O0+qh1Bkg0jHEINxSnvp4e5L8yaM1dI2ViUgrW
IxoygbXup73h9WSw6ES2IqHmKZrwofI+tGAAzuEs34eoQxzrEKLWUyLfKyM2x0JuYHXes7Vmr2BQ
/K2Lb07BhEEk9BDN2+IMj7mEjK0OQXbXJNtkLfQZ9sQ0Tr/C/ce5WmSH1WUYesYtQWO3Yezpx/qT
Cnf7NtF0rYaDh1U4EElN5ishUnK2SxImnU0+JrWOi2anx6CD4EaMlduboPBSAlsYqUTIivomxr+E
oiBSZvqAggIK+IfdpTAXY2aPpuD4q181bKaws4pX9BM7XcO90SW5fyU646iXJJBwZwBlEe3aofle
NUZ1FjbWQ1GTAh2y9ytVafTvUCTtUX9sCmLaJNPeopqCr7UF8ySTFNg0p8fWYq6jkpOMnY+VR+yg
Sgh0m+j6sPTAOiEayMQWdMMBQZVFLAfLhSVoztO13hT2VQMJqQsIRiwitVC2ksyEUnFWIfziqqw5
TKW8woUcd5pGoP+b9ukMGE6PiGXje1NshYHuragf44hBqrrRfQ/P9LFyd50RODt7xl2yZCazeFN6
qHqSflXZgPSTeedR3vKN5lGvKxxMxNuzuzjW1aJxVccJ39KccaPm+8fKWcSNx2iJtIpzp3unoNZe
1mj+SP3V2KVBtldf3ULGwy9GS3ezWSXbyY6rK53xtVO1W+QMiEhmq779yVRQzis9dIw8rMjcpBys
qm6yNRVhH/vXZcp9IXT3pZh9zOgFgdOxcPZTwLhlTe+iul4O6cI7vczZOjojKhRhT5ZUZgjaaJxT
hlkzlJLhUDntU1kRak4E6n5ziU6WDVgCS1/cIaic+O5EtY93YPDozt26r4ykOoj5gxFnDVRqMQ9o
Gq6HHorlbP6lGyQnElGcmQc6W4hG+X4U1b2V1B/ku5MNypsAsigQ66i9H/vkbLjZp1/cBAFDo7bo
bOp8iTrLZyHCJAIBxPyM1mXcNpggkXzAdGliEvGf7J3HkuNIlq5fZWz26IF24JrdDTWDDIaWG1hk
RhBaazz9/dyzxqyn+1qPzX5WXZVZHYIk3M/5paF3Z5+4nhCccIpQb+V4RF0p6ftDp0pCUamk8pKf
hyGPqMr40x2tW4N5X2RIRLqR8Yg6JzrC+CgB20R+RE2NZI9td4TqopQmIeyo90hsgS5SpEGTwcsx
fnymDEzrQKoa5L8RCnbvLM4jcVF7yB6IGx7gvjIvXU98UMICV1DbB+VIMNJ5cOst18GOdGc4n5Eu
3kDACJQ9hVAlEvP7SSeCu/GGzYKgf11YTGXym4ww0UVgvGVV+dlmDtXe6ICkyourg+kRsmwhGi2P
eYBzl49Z5tGil+s/kj9Twpxl4Bzmm54cC90EWPFtOJOqyNsj7IiKn/isbMeKs6fdzkDS6p3qJP00
jfzeqvgs4OX70Eb6k1tIbbNPxC4bBc/ztI26Xt84ARd+t/j9mYqxy6RPb1HYfhCHxoY5oOSJI4fc
NKmRQYTybCxgRAW/YTNVZOFFVkqybsiVHSKs9MP4G4EYjacJgYshEJkWujwIPZoItxkPY5/hFK4z
/5xr3q5yzLOdDo8L1DfQIR8Qd2BZj+WbZAcFYwSWIjr8CFEtraeq9aV+f97EZT+tiNj0MRg62dF3
7TurdD4Tl+72vv2lJ3DI1sIMUOjdOh54C3xigupwbRD7qmjGmsKIKMBiEvXDuEHT09EsR4zV4Emd
lqSZ+obtwe69nYCTyiHniB19TSd/nzi8co2A0xbdtUi85z/iqbH9KqqrNj7E5REP7SnNpC5WUn5Z
7N4upkFeNB9zvB6InyOx6Wh2XEfVgKCmbRCNhMWnZOxcSbJP2ICJTI2vkhR0veq1Ncen1CCiVe4b
w8ynFyCYzLbKpfy0eSyoWdY1Yn8Vd9ajEqlK/70hZXecOIDKBO6z9kkkdYwq3AxZ8qe+5ff0f8Kf
8v+jqlY1Hv9VVW24FImYSKuFR3MIXSN/L/luTB40NLDdIajQUMy9IkVhfj0vocemcJ4WxKGHvAVG
tGk2TxZ/rbQLmMzpAdVg3aU8Su84+CYudqlVqslKo160vKfgKSPyg7Eo8MVR/RtZvbxLaOB4TbDJ
hATbR517O1tsOFiSkqxnfxugI31J4NXSLeKPFBzyuv1rQbTzz3LyP7+2JRyD393/h34TZFxENiR1
d2BNO2QcHNNi3PoC8ajG1bxamtu0upbz5G1Mw3FWtWdYFIlKzUWZ8ECwyaEKYFwp0d/NUuYToQTY
wiyR3ye+6lYOYItPgfuA4MSjfZNXT92iAGzrFEHBkHGtmVH+NDQ0TfMFkRrEVzk2RfJzmkop8mTx
fvzR2kuBQ1EABQX1fM+U9YETzEPyUH7mLs3SSCuPWJLiQxqdqp86Xu4ajRimf/2iWf4/yd8Nl1/U
tFzP8SF3/+FF84SXikGz2oMWW7LmO3he4CiFHIkUlzs1T50JLabElEoeAetyLG3gOHm1sLCcRelj
lXW0l6HQLiE1w0ocs4yMXsvC4SFI5mSNy05p1/LKuXyEIj16ACb9+KNms62XwYTHXViRpLghHOPD
kjYP3TBxqUZHImzDCFBaPoH/+tcX//yZsRwODVwYHkrGf7IgEFmTmn4ctgddb006rDZa4BHvEHFN
5FoIv4UzXonpdZPy+JYcfyXS0yzeyjiXInCpJg/m4M6plrNFfj+H32FxOery4dhWSCzVwDDVFECj
NCjlpRLa+efs8coUvv9cZDnf0ABuQQPB+aOdgnyEI/KXP9Ihh6R0hsjkmhGtuSKZbDsK0lJCDyVV
MqHwyCZsScUBZ5nSISWjTbJBWx1dj2BOV95tdmT49C7bx1IKsUhertZGBg1kAR/FrODEH6D+TD/1
AO1ROL+kSBMW0br4AbhdoatIknOIlVWDspn4G3TcAGD2sUaJtfnX7wiNjvIj918PMEHsEWYa3fMt
V+j/EDDk9JpVZfPYHJIy54RkWN13HsW0po1mpxgv7uLSv90JrtK6v3Hd2tw0Q3TlTq56hM1mF77M
8sNXSZ1VURenyM9vPapt1iTtMQ3FxVtDI7dfwF/9OZRa42i75OAOdbLVDPNLH5dvEYefaM92Yxs/
m3529VIOjlx7AmfhQm1MOBRUZWlDL3hbitvE7j8X4rK3cx3wfrgftdRx2gHYkDZE8Taas20utJeg
I887r/rxzhfTtlu6k1Z3+i4dzI3XFM6pMEbn5CB3TVMrPzTQJBFfmnrkiZqloeFPCuNI/dcmzuu7
FqzuYBH6x+DV4k4tW2IJerSzm2oEbszIbudow7xRfkoNvqhdwE4OPKkMU3I2q0OB7ljf8sQnEx+P
MEOa22TXzA93ncfZ5NhMgUpJpf7eZJCzGu1BH8JrgStXS6xVYbbfaqAM8+re1WAwm6KnwEg+GVK4
1QjneQmas9yLwyp+F0lz9MvghZPyU66mbNHWepbYEJGM76PvvAd6tUkdSqVJX8U64jd7YMhzvTBx
+RozAmkBq3ApP6QwiIl/bWsRY5qTXu1heqjz/GTqkcuSiIY+tpjCF/97LsJXqosPSqnaRV9l2P/S
TPm1InYIwrtFgSXCwQ3KuqltB2oW+SsYO6ritlrKJhrXxblxxXOqoeCVqi45cVKraUoxSEZNcXb2
sujo0fUX4BG0mIF7uXcUAw+dnvfskU19iNGQeoAIIgLqkAI6O4J2SulAtQt+XLPNlx3cE9p7u3ru
DfT8NfXQnlyFmWS3LcLIXdtbD15QvhNSjeVg4ZvrXf0a1+a7esCjpoo2TjE9RMmAAqAKMcCQbFgl
UyBtoga8ipRrOxtCYN9I1bp3LI3Dhr1n5YzJ3mEn97SGUS5n/DOIFtsaQn+c6vKxisv7WfomOqjk
jvXYb7n89SCjldgOnjXA801gGOvGohdWrd2dBnAyGEABC+O9IeWPpcb/MZmOUTye+/ALpF+jjICP
bRSdDKPh9oAzyizvVLko/JPOik+EaBOsUiGSKIr3MccV7WFkS0eIa5jxlz4tafBGnubQ7TiSaXyf
mONxnr3xQJoNQI/IqTonWnyHIQ3Iok8fy2LgPtF9Z09gy73DbnnEIZ5tMFdCAHrjGQPuL4de2CfS
PlIrHc5ahBdswcTSiRcvqjmOmlzHGADiFKP31CMK4wXFMFVXAMh2sb0ropbqF9Matmzo3ibFWNH3
BHN3mLnJJSZe1J8kStqxqdoQd50U9iDSLA6iJWtdqpM6bD1zvEp4J7YUMATYhD1CbiiCTLXihi4h
d9NMurWatOXWBDXfR1QXRoR+HPNuNm8Wn7b1wk63WGDutd5QJZLLOl/S/WIvOoKu94oqLy5vGcXj
tNfJ5E8dDYyhNA3rBkmadSNE+9c/QRsaKZkfmqk/LIZr7pCvHSrdMjeRaz27frngGn8d69gFX0KK
Ms61kzPB848dZFDfxXtiBCb0imSRm6I5IXmYDnVAllwsErKWl6v6l1b+ifonHHWQoI2NzLaYky33
uIMA0LtdEK8fbFv4p4BW7L1XWG9x7afnKZyorF0odDBygsRlIXzYlrc9+8+hHJdLKERyyJKMftWM
zjTCqHNS5QttXQ5xtQZGdE7RYN4jonP26qdUP4UliI8vrPZK0Qga+LJoED/EUCrebKwD1tB1OVrO
PveGvRnO0dHNqEDoatoZg8Rf03+OZrOMT4Wud4dKVs4bkIdby0DH26IQPHn5a90jrzNJaEtF454q
OYQERomebmqnPWazBzvs6Jp3vD0pU7AbzJ0QLdOrn+i7JZ43k2l+WyOZPElvNicyY5rTFBm/a8Tp
u3wqe8pGyfFCIRPuCO3ephM5vcKmK9wFJTyNpgyTCqENOYufgtB7pQA7xmSnI2chu3nI3XUvQ/vp
bzuN84PTzZei5XGJfOPeJG/ZAzFBP6i1yWF6CguSY7z4ZuEHIFK4ABgKKEHICO0iJPom7Odur+cu
NGwtA3EcmYzUUwwyLJAoxMIa9yq1DIF9ckzKAO0xzgUwQpmZxFpIMV9843FSc/EQuKW+RoiUF8+8
RS256GK2vOgSoxDfmNKjwjIWk2EPGdeSaCMVwGmLE6UsO5RZWrFu2hBYXUQHZeGiaw8EOB2uVOGB
T2mkf8tTiwaOcYO8+juL3Bc7X17UdJEPdH7Dk+1HEzov7Nr3IUTt6EH3oeSmKI44/HSZuo0u/QxO
CdCe2B0oz1ZJo7NpivcRhqrZKXdjk/6aw/Ck5NmFmblrwSANXdfwMGJaG13tgj5qp35KJZiWENES
5PdTtEHUeGNExsWwa0QmzOtL70N/tc9qTmpmro8xzPdEoBGAEPjNWiPVTYqdDQDvNbXGD/L6VBpy
zC+o+hvOfn6LBJTicQlAf/OWVH8pDdaRnTOmN89LnX9KPaxUn7sWCnSMTVCJsly5+owxQQblUirU
nJhpgpYaRmmXr1SNSHPK7NwGTJcdJkSS/6J1Va/TOrtJwBVXfc/36ZA+pzWiM62vWa34E2WSWcJK
X9Epg7Z/iNjcRbwTGRhBno57ox+fly4ejuT9kI9jRbdNNpY7Kl6VZ0sJhKcGG0Gjs4sO6Oy3osZZ
hpDyalEru8I8h5/MYr+tp8VbxS4ZiR3O14QUXJ558zBp9aXR/efQWeAqzXu2W7wh7vhMJdo5z+Ir
wcw8q1BQvfacTiAOrot3oJk/KXKWyff11pzrewoUDsXsYjRxDmqBFlJt3LfiDrXE3Zi31m5oUXER
wHzMFJom/YC+dqQ15l7PwG/ykMDpju6qnqQSn1jhzHrKJKBZSXeNloDH6LV/GqOeocU6Oya6KTb9
ocX5wv/GI1jlLIqA4JCJTu463dWUNIAa31iBlULIYMkIg58houpXfSKWyAKLZIxcJWZ1YYgeVwps
mQL2EzFkb8Lv9kncvGNNO4bwK/iK03GjJyNOIn7o9pj3yFXsiemJpPxh7WIYsHrySQjY+2w1eskz
7U19g9AJEPRwPljFRGM9tQjStGNzPnDa1m9y9lT4QWAzidROuJHzeVs3TynUtezJwR0FaJMkrPWR
Vp7jRqvW3iges9m61Fp3GwtU0OT6ppu28UkwjxHVwt+6Pi+dr1cYZxLarVwPgTy4ZO88jw4xQOH0
phvooU3BA9KNvD2hE5voEPgPCaKhTXsW34Bb6PlHaQLLS/kOuT/e4JfbwY39cyetqMRw8M11ix/N
hqdTK6LGl/BFdOsN4bcW3pZ4zkGrX3QruJITn6KbTPcl9p3NJKh3wYJ5Pxb8rAF5v7BHolvbQ3lH
J+GG0wery0TnlRb+MgpeQzmlcmFv3Vl8LmP9eShn/0PP8yuZ8cDoPLfkjD+4Xk7ZVvWTBunRkABI
DvKLr1c/pnPzPYCcWvJnnJh/K9Enm8RfCI3UfJRD5JytckI1aG6uiBOmX4kMD51F4zBqPDp+YDsb
TRs30WBhbqTgYe9EqHWtKbkqRMRD6RBqAV3dAIEbG9Jd/bEWzatgMJ681PvyKO4Gg9rKeSmiHF4f
KIdCa8UrIK1DZfhZ0C+4XcjMB9Q7pdL9/ucsC3mj6cf69Kf0ywujnyJya9DoCid1X2wCspF3k7Gb
IzZ5ROIchy2+iRk21BoZqq19VfYsONJz12pIGgdKNqRpRe7jciVxZtZrZjK+SRqta/QzczmzKkh/
fWJ9xemMYVA6PNR+VEXc2mFEx0BJ0JsY/GdlnFIODEN+qOpZeymosi+wUysATuHWprx/RIsppRtx
3xCogK40xPLL4JdLPRXlGET086CmAJGHfjKw2VMSrwgA5c/R8TmuAtRfpCYhpZVbh21667jdURzf
uJS6ycl+MDQb7/OD61/6pdvnpVmsaIvJjnFrIMZyPVicOCNRNyq4Wl562+XNcE6JTXKoTbOI1Yps
l7gu+xjCf0y62mVY3MeuKoK1I11lWjeAelu/Z3nKpuygY0cUmNYgPGdfw0/mVjxExcGedlWEpFWP
XbG1rY3Z8S4qR6wez9xEhb/FTjtlRktqIYt+PrLtqR/BTjhxx6D+sCMdfzoPtzbZd+1UcLtyIiXE
alLohWtfANDqLcNBOtrbOpjvjdlAgIHrol/84mhVuiC/GyMRZo0bZRAdw4Pt9KxG3Qarp1bcKYJT
LbnmgG/PEudeS+HZQd+bvPywOm0XlsulHXlQles2EPCVTj31O+tX70/PvtZOm87GoBZPhX1M9JHJ
xP0usUHsulycqwIB7SwA8qtZt45l8MsuI7AHncz7MDiomI651+Zb037NQoqi8nHAWCIRHye08fzR
F3MGm74RPt6DiSO0mcdrmWroP0XKQ1cm6yy7T6gCSj2mplJaDJVnWTlPoqU+cqI9+3b9oSi3eeau
87r5Y/GNc6IvD4MMykMKDzDmp1KlUGxqP/lQjjecotyrUf+LyKa7Cd32WIrnrp5eKVDfitR9HoPh
tikpdpL7K1V6OaoxPFsy1yEItZLeEggZSTe7NWZZfni1T2o6eQ2jFiarqEyBfOISwXm9wnHg/7n5
kqq5b3vYY9jMnXQgqqcrteadXbcnrzCRLqUvdsivUib10e/R0AXdKpPjHY3Y5lY9crlkZBSpIYmi
fvglXKMEAdfrfTa/Zja7e8eHy0pI09e/i57nUtOi3eByctJa+hlK5NgTaF11H9mHvJK9NPylUYqk
KMw/lLTR0P4j1q70RPWLdg4050kxveo9RGoBV58AOjeQ+U3VHHsBN9GKZ4gmbhY5I5U6J1PvYZdD
f32cpjxZSTKelNyfwR7eu2B8AA6DcEjDZBMdYpfHowLAUJ8GOk2rrXouFIagQbBA+fAFwSf3sy4e
5cyMaDPdKOZCEVid8xV43ZPyEvlYm1caokZnSchN8sIZIHF5pQ4SSUMQ0SnCJK1+VhvQcJVlJFOS
tr8KUyAoynDQKVHv9AfE7JgKFKg6LedQfiCrnt1ZztK9RZ4CO+hRa4p73zN5Rjh4jYzDt2Vmon8P
xQNqbwah6WDJG89D8omVO7uX85hVTpuc6BrpFyQbQmJfctIyGD3Vq5xE9tvI3OlNAD7Kqmi8iIWK
VmL44SVbjVuMCm2mHfKPT7MdXiXXF0foU5b6Ug3JXn0tR7K6SwWTmjT1M4v/tdCwRE8agbu883S8
YCzO5TnOqQ9st8/omlQY0ITqROHNU2ggOIWTkKwL+jN3rcuOwKCvKOmJr/XYLTtJYSI1g/PyeFvy
5h578zvxlYel9l+wPkBcgGWgqDdv0yx6V89QbRjjTkwNhhVREpw2b70Oh4nMqJGWOHcq+fh74b0y
0nrSgC/dvEL7zgApcDFRx1kBl3ryyfSG7BPgSF/Yg9VJ0UNoG/O0TRmUpsSUL8arojiWnFCCyn2a
o5f+x5npopls7p5AXCh3/SxYqVc+0AX5DNBLRXa1RPEZ5+N97M/YLUND8d+22NUW2mPln9Q8LlWz
4ubM2+I8yzABIluLXTXtbfwApc3eID+sc8xs30l0So4tcGTxhozTnXIVynkullEIVo79VToQlWzE
sfIdFb5AxjWkNvIp3JrawRLl2sUVtC3iANg44VMrHyxonxvaGR/MEL5M1+ZxZ2N2Hiv7YIXlVQkG
kNjDmVI2MVpht/lsGs1AUZ7fx0vPgBK6n3hhDvIl46R71/15J9eZWHpr7Ta/jwTTsSS/5amXVP0W
tX/BchRaq3HKviUGOfbMkMrBzf3xGpKlQ5IDn2svxRqs4/WRc3oF9NvjE10C50gAebxWv0I0TMDe
5BDWZeSiC39SDIb6bE5e8KxyLVJs1tyRqH+78FCSCZBWOu09jvnpz6xLGc9VXIKne+HyOGkQZ7XJ
y60Cg1hDKhO/athqLmJgPC02bnNWiJoe+vpxztyajZflr+dt8Sv8sT3RhhpGYj4WaljBCXVP9wg+
2ugqX1H53SKrYSOTjo7W1P9g0rltkmO3VCvHSc8FCPLiFHQlSZhfZzE1NkWTf/dZfCsnpyVlRGO2
3WVJjKu44LMDrfKqG8AwAR7R3BhH4rff6h4DrgDocOUg4Zg2NbHhclJnRit96QQSQhnjn1zhYzkF
zbQDFt/y47LoQab/scUz2Uy9YHX2wHINEpYaF5i0nJZ5zbSRYqlg2w3zjUy+ACaC3pEOBzL6fnQI
D7J//bU5cJDkV6SjgLuBOPaGD57CBmZLw61DVw9asgQPSLqgxhh+08yzlx93dSamScy365Od4kNc
Hdd/JqCUGMHUmKlHHlJ+57dXYoHo83NiR9Ha84rgBk6Tmj3N3UgMXEUWeLGzY4+6qKgCQ5rioxmU
t3QwS+XMkOr5iSyBgQOYd5VnubWlm+ksZy9bwIdW4XKZqCpYt3GDik+8kFtZIeN+UWCCwjG0lsrg
fjCfVDhGk82obdMWtSd+oCHlGKUxjR3aEjdRVj5YEZ+chcvGpRJi1z4vNlc3/cDgTF6PXeM62wQg
pRrW09pxniIY8FWhLYep4zNQFFzsuj8YuzI99DLmJRcl9VI2GSTu/OWNP8qlHlD11xo+r3kPVuOx
pDpVfI5w6nrewFVAQc7eH816LYUBHRsRMHy1zgYOePp0zlPEOWQFNdd13EEq3ERGD49W0Bz2tOgC
9HFg3J3G6rXjSJbISl6CxxjVoWYzEj6iP8TDV7VAd0v7RA/N6zDSCEvfwDpNs3ivMpYC6BIN1nbs
rc00ThHrOeLbkQVDuOlPWpXHOdMZAV0aZIWU+kqgHnXZxxznXyYlkSiJiF8YF52zDsmWKRBnaJh0
4nprVwi5xsw9xaQpIqmzH3Kp+MjG4VI3tCLPZnyxPTRYDSVTFCbBElQhw7vDUwk4ux24WsLZtVfZ
AvpWg5JudD/YKMlF53psnk54dhlS1rXPeRwsP4LBFm0OrpdCUE/6h3Vd8ve8xo3hNKQANYKvNyXO
hicUYVfqbpV4KHLR0s0h62kb8PSTGv8+ObKZqbpvjeEroduoj/mRRfNJkxMFr0hyaSMMr5ITU8k7
sQsBUjt8Uc3WrpqtbxWAwltdM5W8qXCVOK1vtXJ4kvdmjQYd4L4/kVCFjVyu8AnskDB4zNsw+132
b+oIVedZkXzGLkuBVaGltN8yP94HMfiAO0z1amqaWwH3umPN/9QiZ2vk1UNU/wxe/1XV8OpewnuW
mYxsMaq69SQwYFrpubWlOImDRkWFMIxXK9L8wF8/5XZXhP7Bi+nXRahjFS4gT7ivl7M5RDIeoAWv
Qb+8syv/pFEJmxvpLxXKkWuccLmEpvEQ0EoKZElO87NP7DYjBRMYSfsbiX4JQgGUpmNcopvRi99R
HALuTSsFc1ZQPfQAe3t/EPFBBUMppRf1xVbIPaCEA5L8S11EtF6Y/iB5YjIK+mBl1+mPChZyXG4U
v7Q23MBvfWL/JG32IgOM5LWplwkmjbL59sr2FhHlt6LrUPvt57Z6WzzmIFJ3KrJdZG4DKKfUDA0d
assWZjeSDx+R/s9YNI+KADYEjB0Azcr2/XuyAO8C5H5bTBkctbTOEE77JNenaWK8LwlkgpIEzBuE
TLBiOsylxK+381s39c31Umg/Chw2XWknngbgqX4NQ4KQ1eF9N1qU8EXjobGW4TpDiE4Gfg5TUb8b
EL+t1YcUYpQy5cFd5y2prRDxj32Eela++ny40fVAQOZddQYmPEutEu6Fg5r91O5GO3ucB9vFg9PM
3NjBMyLwfzUIHxFmWwQ0IdGN90Rv77vEfTNMjmTUpr8iKamNjIb8fBOKlDnEarxHj532Jh6qt87w
6g30ztp3uwtaM4TwMkpMbmmTjETC72ev7PhDKqWHPCM6QAP8lPB62T63MtpUrTedTBpTNGrfm9+O
TTNr73xnzoSjUMZJyM1GoqMxNyAh6MbamgS2RFa2jL8W0j4rpSA20pBk8O7mXr+NygWpgMV+Zjv1
DWmdHKOF+JIPRJIjTTPx1cgpWgng0pZJSyzxR32XNCwUufxFIzkBdP2ddnCbvNgGExXsntE+qPyu
dOG6jr0dunmPDdAkuw+6desiDW9LK+JZDrRdMWOcViGQlayMNN1niY4vpfgutOZLJlrJnRHi4wVP
y4GGr3uZKVLGznkB9ABEZmacbNhT/4nY0ndchPgwOck57jhX7vNFf1bZh5n88X3tPOmavq3p59y0
Mo2OJJF8H9CzUrYnQMwvhbIYEydH1JJ7rjcvJTg/xtMYGWBsbeRLOC9pxY88PHpSzFNSzw6BggiG
VcvKitdMV6y6klDKxVM9uYtM15M7mMKewChuLKaXzM5/WxI/la+yVy23eeXdiAq6bnF/52ONTQaJ
rp5fZ5l5JOxvM54e5NtjOW5K2+t2AnyADKCARL4bGiATnA3tZlPPe2rXj1j4uNCh8eRfm4xoEy6N
VS0nK/kyq4lYwulqv54ED71KK5L/9Uw6HGpxRma1AXbEK+A8Tk+zPCjkDY7nKO1I3uunBJFERen4
rEnfJsi2pW2dnH2YreETX/KHQ60ekJXLwE1ODa/EIkdtT8L3ZF3eudRnK5Xn0qO4bmrvUd0kAyof
4o50Rnn4/aRiEuEj+uESWJgv+Y0dhGS2cUT1t2nRf8izRt39TrBcLIRHW3Si9ryTUWw9cpyVGcbX
gByMlaPHJ6Mi2zAuqveufJot51klSMmh17WWz6zwTzjwZPygFa+WMHzrLnobfVSa9V092LvULp1N
U/GGyqlCXTaahxt0nndIIr1AjqoSvTAvLWEJK3pDjkkxHrFJ3SHRf20p81zhrn8uxscoh0nGEvFc
m6YFkZhwdKWfar7VClujrHoVt85L2dDloVAHwwAMcBycjWZo/VFB/m/93H+TaGzYnofg8z/+MyN4
89V9/duPykK+fOU///ffj8V3/FV8/X2g8V//n78CjT37b6Q4SFUcc5eOIg751V+Bxp73N93XhW3r
huc4f/7qr0Rj+ueE4/NUCbZC27U9gob/s39O/E3wF0gLLd/zTUd4/5NEY8u3ZWbx3+vDkCsaHl/O
dyw4GNP8B31Yb2LNXUCZjjM3nN3vM65WGK84vwtmGafn6/C6vbgQEhpvKZHHZjQTYjcb+QNLvkkc
nL0HhYSR0BFuaF1BOMeYob/jI9s2X12ba4Q1mb9cZmbKyOlddU37ZiCWohZYB8lijNEIed2pLGHt
s7yfEGiU1F7TF45BJpbBswVHVdseOzruOVnPerrsq94aTvPITYqaB46jhsIQRS+hiLOfkQkTYWoc
Zh9guhylv1a/RbFpbjQTdL+uk1+zibVGszGPtqiKC6gw7Eb9owaG3kifi2Cr2AS5g1dXcoOW5SGu
x8gSgbLNjvgsNZpf5xxQu2qyU60Rt2x59b4MRy6EgENvMMpbo902DeVV5MJ/M4N9JBkdf7kOXr9U
1+HN140dKFp26qVmlgnR35hMrX6Si/0sGRJXo4k7CPFk2hPdz4PhHLDEbDN/tOijoNIYy+xRH76i
3v9JGexrU8CbpvuhMO70MKPplYzhxR7rVwfzGzFINC130W1gTN3FTiAzKX1fx3F0j0I925ql/Su0
o+4usl1HbgQ194P+pD3lkRESE0u4vUXxTyPDWbzI2M5m4V/8YNIf6v6adHe+aYZv44TlMB8xqhLK
9ru3hbgZ3Z5A2o7WNXQeF5q89/kiHudYdo/ntnsHyZsmfMPBSDZumo3bdhHhfZt1AuGN9qgxQK/r
Mv12a5i8gXrute/49TrRxnAfi/yxHEr6fAwDF1acWKuE/QhuxnpAYFpCkhPXPFTZ74BoUQjxigCW
DGpqRPXXCq0lUFl7iYtg6xeN9RBFsgh8yOddPIfFaXD5oYua8JhX4grdo5nNjyRPGRurHNtjIIj1
Nd3qbExyxuP606y6X02tQxLUPJ5mUoouhW/4JFrM/bbT3acxLas3dKKAURsvC/tNxZC3C2QP2xDa
ZI12GaYJarQX0WdwTphnSiy+nUYyVEVN+4LhMJjC8Wi2LQOiaAmOddyD688wBmlR72I0dg4IXiEb
aqOcwmu6Yi+u8ylGe3ruB5SaQYMKMDRJW8Dw5/WavplNbd+GJFvmZX0nPNbIqUCO35MfxgQjzkaZ
7hwMHsT5sD+NlFaeY739Ig/rrW9neiyYRuiI/mT2uSPIBtMigZWkGleP9Mk656x+ECOoR5pEvRRy
oAwcaNoYxE8axiq9eRMsg7k3bGERpwmyn0W7tJ0j6gXy31qaMh1r876YmoPJ+701e/qbNNYoy2kc
Zo91XCDiSauBEdMgv8ZIiE+b7WXjjnN5cnr3Hot5dCi5nVniOnc3xutR5sIudfeezPUp6Ul4ylpi
Gb3lNw1K9ibu3dswqWgnn6pqN4bdQ+/0PymFtmvNJJgcccBGOIAigehJFMGQnLnCfqxvkdKf7a4k
mwyr42oBflt1Z2LCLqGhb4pwvnRkT22K1Nnp+XJIRQCpXi4pHnQOINsJva3hLZDHya1mmdHacqto
mw39jaHrOHQNCuC0HNldP54NPh3HqZjoEcMGxyhOTl5RP0SY2sBqgc96Qpx6x7q1M4722Ldov02i
DUkjj3olPhy5IIaoO0ftLTP7eIeQ702zTXvlUAi4xvlWrJfUftB8Imo6aw7fU7q9aIwjsrQrOCPc
8jnS/fdonJxtYQyIJszB209N/YVq/TLE0Yjus3z15koc2gFpc5QWh2aMf4yyHB98H6GovXjP+aAF
O1vrvKeSHTsEtd5bZXgfLP3jFOeEobrEExlNN974nONGX1BAOOFShVRd+d41NGJ0mGb/UnW5/eDE
P143dXtXZnKMTr1NtIlYBrt/X1A4tYv7Thz3balnj9qkP6If+bZZeMkwzoG0yZ1DfCM7RvuO5vs7
QypdDFwXYTWFa5Oa7q3nTSXGmn246OkuMS3iOy9Imqu73hAvRWQstyw5dGVXkba36o9Ct+NTYmhn
K/W1XVouX1OdVPvFiH6spZzOibgaS+geM/9YaGQ/eS5GvgoENDH6B2GRplsvd1aQLI92wBlqpsG2
n3qTVyEhpJlysFXdxuU+Hp27xKdz3REzqEGWjdgzvHZLarBFANGaTfspJF3F1HT9jqBi1AJOTk9B
TxZBTxhtBPlyBl79CuwiuUmr9BUd+XjxK6QnpEKunGqqHvMJ70RKHIltcxq4rPheHDq3TV08jCb0
St6SNtP7EIp4drJtq1c/VE3q5yZFw2DF+P2IUvxyG7e5mZ0EQYGZ3NYBmyXdVf3eQctJB3SIQjVo
MeVbJMAHfnmy9PHXYjkXPam1V8tttr3t/yJHG7F37Tl7hD60Ef4/9s5jyXEtSdOvMtbrQRm0WPQG
gqAmQ4sNLCIyA1prPP184K2uvJVdXXdmP2ZpkZQACBz48eP+C3hjMJmLq6Dpeylkvo2t5Uc69J/J
3Kt+u7YiEBSbDwSlfYJceABX91CY2sOcWBMcBfDRas9U0S8Sitdd/SimpDhCrg+QbBevkljyT4g9
uHKxPNZ0/LyefliVMxcC7tSxXUevOpQeo4qChTXng9tVU3JqKG0kuqDvpgbDtCiJZqdisUz3qsvd
SfqWpwZhn0o/GZ24DXvUT2f6VdHSITKYM0HjxLRI8zZVQvxkKp3sSxENP+mZSMMIgETWmZcC6Q9H
ml/bhiX1CmBKkFY+aW3k5uRPB5wpruHMWgVbNPXcDdm8Mwb5I6hbSG1Gb5zCQYxokwiSTxPbQnij
+wH4ZjrWaF4CeYcUq/FLkseytqA5UCOajL7clFL5pKv1+4qx3aYULGhy0tnpLAAbXfYQd43iEg1N
CWhVJeQvUVyrG2OoUFjOqk00AG6EikfMribBk4XlM26j0pGS4kwPm3qI1kmOFKvPUKjljVzF5G8Q
SZtniFSB4EOtBcbaQauQKkndmHis2smQecgZLjbc869opM8rk+nZGVhNFpOhWxk5Eb7Cf65Kax8E
AHWmRXoT+q4liWsIbGmIWFKGVMssh44V0zfrUFcLJOKaVLOOBvRU9oN4yaZ6k5UKcLZe73eYNOCk
V8hEWiASoUAOUi7Js6nU4iXJT5FgPcT4ju+UmCYDvT1PrcEJLe0hT0xo8XO8UioHQI/YD1nz80Kg
n7SSRKkcN2ZmbgZJYjErJDKu8YmwMaH5oD5c77qmlnddQKUmr86pKr7fbHxnsnwK5KMFLlKP50MQ
abU/CeI+NYoHKG7lZioQJ7UV6nV7Y8aR05LBLXqIK1AyyKMfoIBwM8waFJX74DFWo8eYlbE9D83g
ZmGKaoGpNqXXlVFECzOGL7L+0Uq8cTcYiv79+e1Fcmxplzb3ykgL325W4956dajju4kXGvxemOUK
rQAVfJU5Ytt4e7uI4W9ovXipeyi5zCL1/vboXz39V69Ng2xAjo0N5E35btagx1zl2G79j1u5fS6o
JWra+tTTle2FlVnH3m9/tHRVr/z1vCOHdzEgWew/vfOnh7dP3rYZUjKAF9cgpf+PrQkCAN8wRDxH
NEmm/tju/+2vlEIYyVo16g63AE4NGEz+2tsfv+C2Kdr9DG9FQK3nHycRopVOvzg1nVbF9dMCYFej
+4QSwjoUGkrJ9u2Nch0Bt0c0GUGRBExnv95oGsKNsY6yTA1gXHRdB7Dj5nb7y6T4prwZJMWhJJmH
8c5FX0Pdn/7cXrMUkLZhkeJkWySL3/XZVv6HnGaagVXEC6UjR5ezhVZIHW2yHM+I9YJGyEY53epY
ZeVTDv2UptDt0W+vqaq5FZOh92eDvOUg05TwVavYqzPi7aNWzSgXIkp50xqV4WSxH/piOP+Cv4ry
VRY/7pFZCQGLrvv59Wde91iOmH7/eg31uE1mLJp/k7KkuVHswwV3zWBMjzd/51+vD8OEUVkpH28m
yj2UaWYb9nn7EpIp95FUlBsLQg5gibDG7uz2zipQqsjQln6Jo94e/fZUnvEFW9QDI/p4E2RdjyCD
/+zfjFB/WaKaqwfw7SlsXRnoYxK7N9vbX46ot6d/vMa4c4Pe9tPddd4s+2sZ29cEDZC82wvq5kW0
bD+jZNviqeCNG7rItnF6mfZQpXfzhsquq/nI9bbGdkTwQ9tcl/3LuPE7j+YVYqNehTR8crQCT1p2
wYM/pPv8mJmOHzw0nnYHLmdz1G1kOFzgCLPt41znYgDuva07OxKc69K+po37kpjOcXLS3UthuC9I
V+qX+YsXepcdUtZ9AA27lD+kHBrSAze2nx9fgocO1hCJTkxnwXSWfbwjC77j2BDvYec+2yaEfbdu
YdeutF8ckLI2bKc6AsXkVtYDHBCcLUCWIgnRO+NrXJ/U4sJpWXK/Xa6l9sXpmVPRWxY0PF/hgK3a
X5cC8agl7hAP2det16HMPYMVhpGE6ohnzZd6uerGLggRFd6JMq288sy+g1PWhV5Gpj5exw2XRAo8
ZCuRM8nSLaYswzf9fmoWlJ6lyIEMZI4vHEd67E2fw1B7QLagDmzEj5gUdujsF+SLdqs49HbN0OMB
Ty11Uy07mux0QuPY7nJPvSCzII4HMCXInHIRSAl0i46R3X/BJJGp2SOBrG+l94Eub0+kcmgyBKHb
pA8jkoy14mCWFWeAR84k/+vOpjM6d1yF8nVRNwltjN5h75DiaZrHOx2lLyo6mSteFua1U499Srxj
WNhh7xSzh/0L1qaAIzzzwbzUMI0uWXBlxvL4T30pPdkn3sl36JBgSRQgAtP5KZKATvysXBQQ+w6q
Pomt3hcnWXJwr9yjMGjvcaUZH1lhUrIdzU/xS+y3KEGNph99itcMCPXoDj/B2BfvnJ18fg7uiYp4
Rpyz6KP3lk30OLhx6syf2/ZR3HiU1NtjuYubUyd4Vv6zKl1Z2KFKdJ862WeRn5JR3+TpM2StJoSp
WJ/E+9623NgFPv0dfJEsalyvxTlXp0g+dOfiKauOwu5b5capx7dhN2V3nbxFsCffaUQMbLIMnExY
gkaTWwcdEHzFJcXRsr3yPX0rHLldHpMPhgAIhY1o7FRpcROvfxjO+Y8qdppnKdmZYFYVp5o9rlPy
rFd3Vsv1qR6l3A/ru7Z44+sdDkDoN4BKubT41TQuV11ijZ170/QugIOdL4xHLlnvvCx78cvnzf6V
Wsm7lGyhDLB4h8jdegykbNkW31bmAk9q76UK9YwL+05mBqSbfXP5Kxjw3DeVQwlRrU4MrjByURtY
BxpX1nwoYGc98+PYJDdExIU12vtu9mp1HdF4Ysw4HbM2W06FOiA+YrPRAoLceFCFDcFglr8FJOy7
/oORDI9OljDcOUbhiUGZoVlKA1Td8GIPoKIqDma7z25nqUj3qflUV49W9dUrP6La8RHVrJtd2exw
WzAobDUbNhknR6H5xEFEZQOa+aA0m1w+DiT3QwaUQvKxtt5K/YcSXAeFFHDZ5fVdOtdYRtIifxMR
fECkXK5O5gOMoBrmITIh9pghWje+AE6nsrIbWItHks8movLHS0FX97ltvbAhEQM5RODiN9O2BLoD
8wQcjOLQJfsyJXvepCAil6v1bl64wqCmOa+D8xE75qWzz3F0r/nzF3cwNimEJ24TwgKk4o6q6za3
LiBxPpQ7EN7I3jqE8vS45ERPHnE5DB+dbW+N3cTYN4YS+/ABAn8RVycWRYi4Z0Td4lvjicehHGmW
sRLbyGRjCBtL+AN9IBwqPwg/Gwp17yuvEcW3L3GD0ZHdNlvwxxkimhv1Qb8YJ3o6jJO498E5EeiV
PYOQI5n28ysUwDPngLobVQx/UV97XMBDL7jMm1G2w0ciZ3zkwhX2wNky+icOQeXDGrrEHtbkr+a0
mTeImM9fRB9C6cS9hq6fybQYbKW95K8zB9J3yHo61Ro1i2eCZe+yuO+Bd9oJMDF+g+GjbaJfTGj6
e0a98KR2fvEtvJdM7sJm2HOxKOPIF13C/sbLd5ZBXmrnyfub+iCcfk6BJ35x6nqXowBYzZ3E7bhu
PnmhkkLY1eLdEnDnO7xLqL7tXsl99JXLI0jaD+Md/yFbeDLuOnt8BWf7btwx/XEdDZ8TFH2MXzzw
URBp1lkE1Al6vIijMA8zsYtc6HUmVHGVsaU9YgVAnmzGhlJcK5kReYFLxmS23C1cUYYWx1rYsZMf
WdgzHNBc4XIonC5SyXS3/mRH/Ppg5DFdYFxmd/v6yPxlXrhK1h1Xc2EmbjeLkx6Nu5ztMR/4L8Y7
y7Ajip30m10+TlBQfPEinIQnac9F4t9L8jw5X5wE/WFyuC6cJu3EGechv5+fxeBnCkVXlPtUO1Re
RAfUlu6YXjRk5crn7Fl+4DKWR6bn4ME4dR4jWiFG+VZCyOJcGSdmP+2Ouwxzx9BNPqLiIHP9HBnf
jnnLHhH9Dt1VZ5GDHi3GDIOFNSnfJFRSZ90QRdvXN75MjpIzpK38QKgMdwiLxUcuPMEneyYMSnvu
PPolR34ZMQBtI1c7vfErlHd+DdgH5lDOrGZ3Xits2JXx/ta0yHZ7AoYV7IoZi4AawoV2890cesZd
j7o3txHXBUKiuok+oM23zJM7pOlcoiSDlZ4PB2D4nOG8cZU74j/fmtZBqk+YEXjALeEEQltuPZbi
CwKf2yq4tl/c1oHhc1WKBfMnZ05JGzx2bZ0Q9YSD6HbCkW/OEOnNh3WUql4m+TID/aiIflDvKBpP
JAvqZrwiIMOak2wvvDdwX/LnZXqgfhBReO2fmDdBhpn1e4PQl6aNV04BTKVrMoNR8XvggLsBHx+v
gOG6W2v6jPoO5QWkBoGp0ls1GgSNT8K9QTFwi3Kso0l7tOOwqTsN1EqituVzTb9RB/2QRQhqKCzh
d50BmcCtRadqr00DU+exon2QyaaXSI52+jAfWKQDWLcJDdMa5GTJtpxxgjn7dJ3r1yL3EYWK30cu
vEg1wAmRbk+hXcfgP7tuB9r/uJ58CawbKdomHh9espzK4oa0CXBRD4T4ID/I0lHPL4Qog7LE+DXt
pZkKxloEqBw6Im9MpyObAWLsqEB9Gma1qfYwWEFWsXzWTrq1r7iINEQkP0Apuzhbk6cO6zAwy1OF
JR97egpbVF/Mc9Rs5vlKZi6OvlyeIoYrGTHUcVdUcD9ise2Rgyz34UkrPSU/RPlPk7X+M1Or8ZSw
omQAh57CfRq6tH7IadYBdlwp7uT6X4xZpnPybMYuYrKWO14bddO+DbODJn6HD5roIytWv879Ttzh
X0Ew77eJupmgiIMEQp/CPHc8vZvMs4QvK7gty9UVz/d9glzX3AvAjDaMtPKVeMUImEQH5LI4bXrU
v0mHQjeuTip8XQ+WGLYeRAHCyuwASZTkHU1BVhhkK5Mj/jARywTdJj6Ow4EDZsXB2PIRwWpZ7zC9
kruBsbaRNQetwdKABBj+X7+VzkjQkhtk5CkkwiMTlKOcpnkro5l6bL+m9jvHcFK4o7uHithy3+H3
9yi9Y3fo4eAaIBCK6ktzgHpjkhoTkFUU0iDCUmXPxOlaU5HukEA1Pq1GYsEfvdWy7iUfaAFiAJnF
1kOW7LXuOfX5YsgSdRPn9wskZ4q6u/wdqCNWCRDNksaLkK/vHISxs8OSXuI7wSO39DQGF5w01l8M
wK4B9xkfEQUSlFP7BlKMcc1EStba3etbWhawb3vBgSxxBlX4xS1XJrBWbOxD6C7D4gHJxP1Im4FE
zgKHvKPyNdnWC/WmmXp86CCZWX9130xTxsEqPFDrwolgwsWNVL9LT2UC6W0LMzw/jVhvuTQ72zuM
TRZw9IFd7+m00D2JNiIFRFKXXHAWRAYGT9U9cJ4N0CN4MJRrdXT0ECq3BWfCXg3lR+UqvgEDZQhN
3Mq5PfQ/gM/a11rwI3WTC5Rjf5jRtUM6un8e6XRr+0R4TRk2jTMpJ6E+8ArYsNU/y9bOc7EJFFcl
8iN4MwGsRB68c1p0g73W+qnrRKG3Hj/1yk/Kvck7dI8SyOIbyGlqf9dFF0v8oKHOT9GBrRbbkOxZ
d4G96qieOObjPZYUm+h8S0zQZ2dx9I7BA3DAe8QZ8p/h03xlwkMNB+0dFTU5KrsybiXhFkcWmVk3
F1Zj7WOikIb4goNjGEX6+15100PBNGgXL0K/QQQieAy2LLphX6GSBpdHz/ZiYoBGRN65He60+5bC
sIqJnZ933ElQatr63SD+1O8DDMwuZOUUuaT3wspccLT74E7PbeUHwov5c/COBAkVEbtBq/EhPFHf
1e4tRFCqTxNzqmJXofBLM/JBAh40IPxwkt6Do3Xf1ZJTdmbKsBy2STIyK3KZ1WEHFkc+BrjePEx7
4g9DwUDv1+ZaZ8q2No5ad25otDcH3D5i7RrCe85eUWYvo9mPojeFA6Cia4NSzFVglzqgg6PUOs0l
+1oUt78r3sb3VX82dpmBiZIHNNzc+Di7c2Bb+/bIrIxWKfKJzSf/RxeE+J+6K40YsOkYr1GM1oeL
NZyBPQSqq44OpIIQ8ZxTjjJN59VU2gAefBAxMCdKAMeP8A0coAsFiiSOdkSeyF+90EGbd3bwvmym
o3aMiG5edwwlIuGAF5kdfpj+KdwujyhYgMe3sKAKOSMIKxkuLArQC9D/vdjYI5xNrsx6z1mij1Yw
ryIFQrfaqU75bm2kDTGTydyrn0PTNU/6E0UWDxAfEAugwIx3XCg6xPNB62+w3ZUo3NFHtVAXtCvW
V9togxTAFLi6YDfZKQZTuUkRloCudhEOhznf0cbQ78JD7YdPcr/FBzH1EfvUKMxdiKbqG87F8DJs
ZZunnrJV3PzeQtk2OkaEMxctc+GgXWAsPMhEBdzzttOxhJodfig2dIUBiYJXJFtp/rjBW+2LNRUA
H8F7FNt99djvVubo9SE4a250NC4CJQXbuJReeQC5PT3ACBW8iCxUPubfE8u7C+Il02PsZRt9dMLl
VX8L3/unTnRxyUjcGnLcluhz4mIly1EEj9A59WQzrb5I9xpKwKc5PZfyoTS9pn3gQrdwqx1EjaAC
Yyi5obU1Cigug8Qg2fLLE7jfNSaWqOzslTMSKfLO8NrX5IUoKr7RIQv9m8fFLoZX3BxKFRwGjndQ
z96r+FGPXe5i6b5Wr+hQSQBB1Z0pfZN1mc2WHEFsdgma7mTdObZ0VENF+42lE9MfGYKAgga5WQno
o5kAFYav6/+lBtCbpMhNjqaHjIoH9LDdoSqL85V8QH8go67CsYQ7NCBZztuL7nROfxxfDSAI5LTm
S36M/RxD6T6e/eYFjEIZeuoqAoQHbiUcaGaxqqKlQ6sNgVPdBrLa36lQ7k8yOhE0ZhBeRF+r8FDV
L/otYsyN4Y8Qd9XkiXSTFfr8msruMnuk+uC1resi3VHqF3fFumYHSeLF7ARVdmFDNUM4zZsPRoFs
E+KM3KdtMyfvkG0RWPCic7Qdf9D6Y9VUQOuhb2KHT6guqw+G173gGQnEwo6fe2MTQr49lTYW30Tv
8KmjNWQrm+k1/Y5f+k8U9kvK7670pVE9ca1tCi7ccoJ5J7bHdH5vv7OqshFqS4jj1glwd45o2F34
DUySGAe6gIwDOQ2XtjgNKLlFPok+37aIvNrOdrSZwAdRPgABRIZAlAfRUQkuIjUPUeq0PgYh2tbc
keQ/LPW+dfL7mJGRoJf0Ud41Ee6xgHEO4J8oDlnn6AINCWpc9gItpB0xsMD+xA5+JIXkpbvcRGBT
0RSH01j07rSP33qEUv1QWVcv0fOAQrnsaouT3AvAmFg+W/Vb9UxJ9atL7si0BD9Xr33nhurZKvcS
amkA57tywXvdTTHfQMEXvvhuPEsv5lsv2H7ts7w/ckui7fDQvehvEVGUlvimDME8Iyc4bWE+pT3o
Nc0HKtDjmGezCvzOz3L5U0P4v1OPyv1EPvGEdKY8nNIPmXUvZiUMkdKWNjH3YNB4NAlK2ssv1Wf1
iWLsSds3rOypa1yAC4AWUOoHHDsAuzqDjVOmo/xMEISIybav1lnBEoEFBXRM09cuU3UXUl/Yd3tR
+g6O3Wf8VL1U3pqVXYLHQtmGHYoVkANsaUIvNPhZtyjBwDfJHaakDP1q+cmEAvOzsxFbW7bhgdKA
gYKCJ0Dstlmir5eFJaM/fHb2YiPrBQF3G9F0O0zbbjuBRYC25gxbIkl4R3p7Qgmgth+rDa49xutC
GQ2nEXcp4CN6w8O9dQ7f6VdFBn3VN/GBGtszvhIwCom2z9ELKVTCVWa3WLvVT+Y1szYlOQCGW8TZ
F+OslS518YtCJE9ti+KnnWzgYrV+ftJeph8AVst35b58CnY9vskv8X56ZCT+rJPrUGDsg9d6uDfu
H1WB3/ZVO/GTZBtnzLiX1hHO6R4FF2ZkhkJwzdxucWt/gLfqhO85kEX7kkZbFLtk8XU56I6+Jzlb
+WLyXTcG23TcdSvzQjh2QngN46rch/nE2v/2cERDBb3bmRxSNKxNOJY46nZDSs+Ivg8scQOA10Dr
Y6QDdHvNquNDBY7HT9cWVrR6pwGRoCAjN5Qkk2WEQ/WPd/L10a+najiAexAfO4zynG7tzt2+f/tz
+2inJmxpTrHPUKaaOPDP30/lRkIjZB+LWOp1ApIMtz94hzR/vBZUIyl6ZGofFpghT2c5bPTRnz76
2zdvX9fK9s9bK5ug3GRp+6Bp+GVFTeTRqN2itVnvb3+wLGYft4eQu8Ao3h7ij9VKqPMUhQ9z5fDr
48M/DvPXa1Yo1H/fxO3F22fyrIm3TDU4oP/Xrm6v/3r6x6Moj0Tnt3dSFYJ/3TI1/XrDVDp2cnte
juRlUlUhrbNu+0+7v50AEKFoDwgzt1UbkkByT+eVNXggoyh+rTXcuJg3QwWtqKlzuBP1VtOMCH0m
U/RlpT6FOT2vOKF2tSiPUiqQj44P8OC2fcXyL1XUnTB0mtsDn2jQTug6pnY9Mu8hYX+aaXdqVRii
BiycAhxlJ1JGEyxwtcoL/M0RXouEhA0a5dEqyIQGe+qA5UXxwULsOU5Mf8glvDfLQd0MAyrqDbCC
NDCsraIBk43SFyyqJmRjtF03N7sxFx+rG9YnHSY2OeGnKBEFy+RhHJdDHpCeobZTDLObSFsI6N6k
klvW6TXJX8OQPIUqB8qArmZaO5QYSBVX7suYNRuriVmvxJeozTeqBLVRUbCE+xBNpBT6GnRRgktf
3iABJXyI+nJX4FIZhJ/joNALKlg3E3As+bI0mHKBUTHpkmqQRfruZPTY6+gLRZ3AeJ+AizqTWVyB
moVO2VQaiyPQkawA6L4yi2jWWxgC1qtUCjrlOAinKDuPgfFz7ibZxX35B0iSkxgar2EKhFXuF39K
8VPZh2P2VYxNbo/FQhIQteBX+++oMD9pIxeHXlQGH+mAyI/iGOYZ7HGgiZrGcrqTgel2xYsxJ/TK
pX2zmiPW+i7P6bMswXGK5fu2Ga7zLNvx2ICOKvZzSkeoKQBldZu8S51m1MnFCPdBA6pRlZ96C27q
o66iFlEaqDlriy/p5iGk5tlp75ymzxbQn2RlF0lO8EjRoZLBK1ik0JPx2K2oeuScMyWRflZJ/9mG
+LROC2QIkTm+AeTCGZt149gZMFCFRougPMAA6yQ074HO2lat4J+BMmRYqV/QEZ0mQGa8m1/zqqEO
avVUU5UMnFHxEw2L3I564TC2pTvh2LhNa8OH6SrZGtriprr2qUksk0SYd1Gd/CiRNJIN0Q3z8aky
mV3nTsNXfWin3ZAmR5waAe1qaGLh0GjnYlad4fG9IYkHX0Q2BThLrCdz+XnqpXKH+COkuIWQIktg
ZVrcvo1JcMEGvrHWp/uEajbCrUbcJBgoqj8ZSZ4kdc/4gX3gKXYJ6EpjWgoHTZyeJgwAhgyCpl6D
3B1gFkviaTbCByMq9rmk4M5hUf5QRvl+em5yCjqZNcgorrVeheKKE8bqk9Kb2IRo8kf9JSrWd50i
apuWnK4Jq/LImA+yJgWbsWbj1jwzeQ3BodPiwRbQz/IibS9FwnkREV7U1OAM+BV3lO4nNnOyG7B4
yCr9CTQ5+ocy6Nu5DhH20z6QoAfOW5JH0xFb8J/whEakazGXP5I59+ZA6TG4LU0nXc6Any8YPpF/
NLO1UcPgO0AG7zj2r5pEmKvFaa9luu5JCt1tmMsmaHREi7L8e7Ud7qyRWdw075qgJclAcaYYvtV2
eQDtjBNiuJoTBjH6WGVy0PX2Je5ZXeTyiPcOiF461jQ78MFKveo5Q3DQ77TlXAnCc8S9ydnVXmPd
qjaSQEUmFlEGnelV6mik9cn7PEovQwT8S2660BcFVswou0NOmBXKQ/OqdDXulFY/YQV00GMEcJRZ
POdRRqY6htfy59BUP4Jupb/TgMz3OK6Lbq0ilhcZ6AnLuBXqRuvJQ0atTZPXlJCOSzDHe8vEWGmh
+6kJlD0FYs+2yQIqZlN8jbDn0qr2qUZml3N+XhoZolrgTn1C11QQX0KToldqPQZjDSFt8YWqusaq
Qu2jYGJojAVJpjz+VqcHhDdUhNV0yBFldJVVlOkVPaMiD4s1sRAUkkGYOoI2gOjSYTKpaeeIQ/Yl
wHwGXN19qzrlLVhyu1BNP1OCt9Mp0afZLMkOaPB0wG5tPxO/s7osETVBI5KYNBvdA9IC310so+nT
rfTkELS6ao2UIJgFgT1geGei6owAZOIlbf2aTtXotF1xUa4KlRChAsGS/9RyWXZ+6Crtgjp6y7pP
PVq41UV5RBdILBwJFVKA+ns5vxOC5hxOdXsGXb2iSimoSyU6JHLQbIMxo1vT5c9C1H9qsoLxtry2
utZandq4kCQx1ygR16/n8SnWF1xH6U0C+5SxYEUUj75nNQNglz0hq/bCZBi+WKq0gVNh9Z2yYIBQ
BDHB9k5VeVUKel9AcXF0D8YXcULRNcZdtIGT7hST3IKp1l5EVGzQHysYtT0aRXqTPqLn8VUOkVe2
/d6KnCmkWFshSZhlgEsMdBftZNa1IwbIm7lj9RlREfPKHDWbIchQ21NLyRlbR1H2Qn80lFX0WqTN
gOMAWBOEwCQ8ok8hJUcrB/RpKPMXfiU1YteUjHIMsISBgn5qnvMeB2YEvjDkmuiTFJg4k+lIFNqr
4r5v63YzqOJi6y0lAFPei8FCQIynyY0DbFwaKXFiwGFe21dfuFxsbzyp/08p+ytKmSWbyr+jlB3L
Hhfd30llf3zrv0hl5t9MBGEtiGWmauiaDkft76QyS/2bqOIlbsqWJEq8o/3H//o7qUxR/ibKpiwi
oKbLhiVbxj9IZTIbtFRTtAxZtkTmHun/hVSGksA/c8okiQlAVlQJQxU4Gwh78P7Xx31chO1//of0
v+O5GfsylmijawO+7FFrUV6aH2usV0BWx44u64JXoLvkzxSQtCkfafWbYLgGqmY1OI5U3swGBUxL
T4+mpMH9qE8T3C+mlvxJSjLXKkYJWQ0TRE3WtW7XmaYfVDXqclO0g4JPW63z6x5JDnyP3jK1zoF0
QIuPK6F2+4Z+FmLNlzaqaYE0LV7DOX268hV2N3YyCYzwopdI6bEimLS1HxAYx8Ua+w2JEt5uJPZp
jb6T2Yuo5ZYWJWwOos4/cCnut7raPDZ1S7U35LeWGJXiqkO5WUWWPqRTH9Toh0qF0P/sjEHcYWy9
paVIL7ZX7KwS5g30L3AKRfZR5Wygqeb9VM/5Zq6tEv+aejqs5mnoGVeWOV5YpW5FqRSRNoVdGw/4
AerTj9Z8g3heuUjHYZQOCt0xS1mBgoBKQh4nOh5E+PehOAzOSweIIg0Gtn3w20MB+kmvA+AK6VEk
pvrOulP54+b/H101bq4ZfyIdMkBUFZqfxihhzEFK/ucBksxmM5RDVe0qBcXI1Rzj9iczWcBoSCrY
ITojCNX2F7HnoFQIWwvapH+czD/dXf/C4eM3y4bboViKqMDD1E1UMX7jP8roHhKh02o3Cg01lKp4
UyRHbWhb9ddQzp9QZfwZq9lfnYHfaJfrbg2WaIYJ+RPRb+W3M7D0wGbbSM92UByPCIbiZPgkrRE4
oumGl1mzEgBjNxnJxquGGrXQjgVWtdSOuL/x7l2e//15kH8zb7gdEVKCoqRzw2IYQOT4802Ls0w7
5gUChWrEiUgKQXVaqyMJwGh0KktIyH2DRo6a6dBAsfAuECMQshRr+AWKiYKRYzhaP4cJ0VBdX4BH
lHBF1k3pQepNCglAGyQP//6glfWgfhtIhqayvlGhO6EH99vVC7kD4iJPOGjE0qAozluMQmevGwQD
/1ISSgR+YlcZ6zddQrCnDrkP0WDR0aaAVtTIP2p9LnwFUQ4bW2d6UDgExPVTBvO/nuTZLsmeSK2c
DMZoV5JBZ3Kb7gcIFKiRzZ9W354hJXIi5PgHSm0dDP+10RfJ97JZg3XIrMe/+MW/+Tmsl8kyoP2a
hiJaKmzjf75M2J9mUY7C/Q65752ChwnVh5hK6/gUmYt8hDUMk5GugSiryV5Cl9wRBMwMskVnGT4a
4aZSKI8PQ77BqheyYKNtSMQRTSQXkyfrcajJqZPgjAn34Omr/KFVQRQqsuDDqiTAdn2d7rVUEjeF
1n/U6DBtG/TtEc8rkH40nDhUPXUI/up+YXL67UJromgahkrBjb/Gb/cL6pTGTO0jgfmAS4HVj5xy
PFyC7FPog96vvwu0owtZErypxTYd8fHGazyjRY7KghzjTjqGYOjZ5JKmnv/ikvyrY5MkTZZNDW1u
VRb/+ZI0NflXh4jBrp6ps6QGTtjla2k2TAktkBDBUEiENe82HciDiC1YhdZHSB1fycCmjIBhuvU2
7+X31ohWW9PU60L9jmHZuv1Qm3Q1oUxJS/OtqSJqHvLjYs17DRCiqV3rUGq2goxveonIFazS/Nom
g+oiS+FUUpXv4yR+x1BAP/37ny399xCmiSg14lmg65ahi7/N8oggjnGoV8lu0YMSslByZbEHh0iH
WI0eyF1R0+ouOn/slIMV8GSZKQVJdXSfoAGxLWIIin9xSL8lHnj2cRiYwkKQJ/UQb2T3PyUeaiyM
uE0DEo4Ci3tVxOky0lUfCZJdkRnqLqI7vA0H8SBbpuaiB33GB1pw2lz6qyNZb8M/BabbkWiSzHAw
DVHVpN/GK46yutAI3KYdxpua+qNdKfY5jF9qc+PoyMQh1qXhfoHkiQY3aiFRte3ytfGKTpSjdMZT
ZsrgQ/pF32iyhg+6/BfHqKzj8r8dI149ls7MRzRZz+afzlavZ22jlxOhpNXOVocoGvo7GF6Xz4Js
tu9K7S5ojByMGBOWKvo0BnSRtFEWz1oMNMJSf6QJC3uz+kFtLXmYpFVjEbhNYuZXWciwB0aKwikt
tUDzKx8gYmEu0YOPLWe5PcGjop3Y0EAwqr88+79NC+vZlyyTOX31sNLF3+/IAVG1uNa6eCeqNPnr
/0PYee1GrmTb9osIkEET5Gt6K+9fCKlUxaB3Qfv1Z1D7XHSfwkX3w06UtlKpFJNkrFhrzjG13qi6
xwDoI34jbYOBph65jNCRaKumrFh2r6E95UT9lAQOyuE0kBuRJsZ/uWbcv6qN5Y0J6XDAbcLEBD3O
/3vIexLjyjmUaN+SYA83aiHClwlr/fTkmrioxwTtSJzOD35okzAdC2JceNw5zW4UwOVmwmMYbhbu
BmqBgdw73pTAco+OmKzDnKGQxCvvySG7NaEf4blDeAiZHTCU4R3iLO6e7NG0MM8mxifWsSPwo3ad
Tfp7TJ2KVBDIaqHDbNYRbIjd/L6Da4hTBWeuBnW7roVCWgZQ4aJ8/U2cPHjorrsh7MW6LXo+R50e
arfSn/6cXEdx4lBvS62yQ4AKsgsiMvPSOdnokqFWGBN+EfJG7v/zTUD+f24CLidzEEh2SIHp/XU7
plwNh1kaBpEWqjkMS+YULGyE3/zhWed6d3be34eBF0Jk6YtdXZNKOOd1tfMs0EpWJPZtk9k4AkeX
VAd746o8uZt8bPJ9WbH9J63Uduqd50SvYUa+LNezv46CBtc/ZeZqCIYY9byDliMNg11tVrdV3zjv
hIFJkG3snC4QybNdMwdvSbTkIzcCAWcRhscJ4fdpZuhXKpiIGehsaqfl/jCehxSVYTf8GVqpN+7A
zD1yUDt4IEZWA+5KwbX8qdrpds6YNTU++wWIm3gjguig00W8YqDjisJGHWxC3SyfWXTlMdEfsuCD
wHBxX5TTLe+YRiYJYbNRJidnHk9+5Qb/JSXN+mu95CLwTc5/k50btar39wdkBoUu2yWo1og1fPOi
vU3DwjxUI2LiyZrIIdTbcgHF1r6mkBmLJy8jgUD65b0iYm6bSYCsBlpDOwXUARlEb//zKfRzd/6/
d0ZgLVyeUgqfx783BbEhOImMFh/QUsDWQ/+Yh1G0LUlRnX2fI85ltopjROOkMuyyhvonqsuPKaZM
ltMicKsAXM9yAozFBuy/vDv6BX/dt33IML5g6+ACgfH/OsEnv3VbZ0w4yxrh7GPCIdZRN3xkiWRy
IgAHVuMwnQ1HT+cij20Cyg+wpZEI/Cx6qo42//kN2f/s6P86YDbuYyJ+2Erx1v6qSrOmIv6pFuGB
NFkG/XabYhin7LL8Y9EXxhvf2mHnK8ARx2qfV7+DTFSfdvluLWjQ0rabX52/lKqK5JHZV2en/E05
051DORQ0pLxsp2L7LszncTuoGnYYt8V11nNV9NaMjSF7iTr8rL3SUAfG6K6RcI9zruojH+U1Gdvv
siqTq5eU1aHV810oSq7zqA9PkiO5I+UT41fQ23uvib+aRCmSRxGAQHnrt0FCFQw95mQn8q6jwjgR
zArhn4FC6/i/ECEIut0OFkfHHoNDXUTnLuOlkqBs4bvIGs1W9BB4s38sFYt/HkHKFHR2T1USMskr
5yVqqP3Dx90y9e7tnZj8b7shOiHDi3vqGf9on1CrQs39wbRNYuh991wSiLqRykmehP/OwVZXG3BU
aDohLAM1QwBPU2b18AK05SMRrrS7DbNoeAkhy3ctbT+QJ5sYbbrY+KJqziyoH4Yc5nsbVa1DZNvW
nREtA4R3T9nSuYimhAjjkpRmyxjP9HwVMoecejYPEf70znteOC61XrxJA7nBKE886OiPZ+QhyGlY
fQ9BhwKp7IAbBipUe6bK3tuMTcsR+0b1ExJLsWDUxEOXJZ9yBgc8ycnY+62D+Mpb1hDP33uD7Wze
uAne5JaB+C9xj+2gQ4LN0cXookdmMg58kn6/EwS+H+wwrzaNwglVSRx3ox5BbcyGuqtEXm+YZRxC
4WBWIY5irwVX9Vx0xnF2EjKyoAMA6JAv4DtoiVfFQqDHy+MhwKhNRF3QV959PYOsjIoSpWfARHLw
fykHo3shMV7SA0JWQ44w7o2xeWLbnO+8LpX85ITRgAb9Luw5l1VR6qPXDN+D7AFMkP6FmKPCtlNM
EVi86pbmBfq6FnmybM/wAfNDQJfbmRFwUFQhpp7xRtaWJtjdsrbYoN0NE6GzE7S0hYaWbKtW7oXT
XM0kU9fUY1whEojgXmFsLItJY+R67IurfMRf6tyTtLVgnkfq1G7ENlV2aIfGeBl75NFpzOu7uVt+
BZNCmZXmvVlbpD2xbSQR6J+iuynCXRJ06DKsHHeph8wmxebEFkccy6zKGVpZ28hAnMPgkBpRkgbS
SHvcyzD1d/RcXkOrQNvW0m9P+yC+yzL033PL8mX7LyWY8vvGIjWUnHFrF5Zmfw3IHXixF8SqEs/C
iMYX0QpagUwC0UchOTSUwqrfR2JXeu2eZIuQmAGiSirf29FDZ187PvbAEq/UQFWSh4fAYLzqkXoQ
GF50NfNfvYn+bHZCdzOmQXSVy5uO2+DWyqS/ViXiwVYyd/fYJe9Sm4yVXkU1Ye9I8UFr17aKbgTe
IbhRRIVZ17SfjZVDNOO6cZiFG0nhXswCPVvVWcCN5v7JycVBlUly6Ufb2ZoGS3kAzIbwz3VWeOal
t8Zr6A16S3q3eW+M3cZa/vCyAaRi9Rgm4DyNL36l0y0gkefUEhfqR+Og8qK59QVvDghP+Kr0/GLM
2EOlEVjX2Ye2C+H42IkY3fAw2y+VTAh4LxVjUJtdLqthrBhscFntqtYtLp7dMCmLU+e1EJG3Iduq
OINSwM1pMKKtQ4exR+rdtcHs7Nm6c5x8+hNQug9x6rUMXsWwtkb/F+FfqFUjND9GwoyDps9DE1nB
o/eT7zIlAmdM8lFhgd1TqWlKyZtJxlsKDbb+9fzmNNx66g5eQQaMoQl/5z1dA3aN36Jk5FG7dsck
0Ohv47nhEObBfZ+2HmcfIxK22exwiuhAoASywckhx7g4IOp4yjFQ3JqEXG2cGFFCqe1qnw5XGd7y
UWZHa2i+ZDC6NCit6ph13Id6o7dvaJO8WRQyuatb8t9idQUmcM5isZ+BIrmKa7BsbGNjBy6m1awF
bp20GAsHBLY//rXhsyidFz2YxTVNKrHpG1nvKjJJY9DGFZ3xm59XJV8+WZuxH25JSWq2pm8rtBYf
zthwrxrw+qsMTcrUtMhfzeo6t+Jo27mz0TYaR0EuUyWCU+ZwQpv9iLzQGiDBq/OcJM19PfkYulr7
NFsEj+muf2xyL9llkV2v86DxdpNFnOhceg/V1Fi3ina47HysKcLJTsNMPldsN+bRCkooJ1G/YN+H
rTFklN9eEOINyM6gwNadS9M1LJ0AuXs9XYeyec4wqoWp3b9l3afOad6wY7ERhac3o0LDkjR8wDGx
gUMONIQeVLPjfjEgKkbCqovktmxccM0eA2yAAZRrg0B9T85KmSpWNRbBOgfpCxc9dawzIQzbwMS2
mRCXMRS5f0HCXhCNfHBqcE6cscdMibc5kNZFSYS8qTqZUtcwhikB7YA1ugpKzTay04egSM+V/xQo
dg/BtMjqMc84McutaXpQPBNUkWxB5bbHeA9UrWvOpofjI26MbaiQRxRTZR8s8imJwpHWLpj9ZxK6
v5FtFdfAUac5p8nVgbNfd7DPojSczvPQNnujT7ZmqtAUJK7HPqZbl1403mZOEewDhop5/6fVJsLI
2XjIHFRcbc4MZUpVvclSRL4S333TorXNxxmmVzIfnSwo95IZDtK6Tu38vEzx4AzVMUiaF7DIH/Cj
xtyD3xF7tIinde2HJMEvAw/u40ic8CTFMJ+RuobPzIYba2MUEiSUzXNF5FgXgQfOjx/jjjYjl1zL
okt8yrQAbQhN3dsDyLZUf5oxQb2sxOOU3xr0v1fs/Gg7NTuwuPVu8guPLjQDktZ7iYa53NZtiJNi
Du9lzTg0BzjiacNYhyM4hWmMdp2ubiAqMKahdto1loNfyn2kpN4Ikj0uHWNkaFT+burnjjZM9oV6
uOi+qqjBC0ozZmrt90hiHhvD7OA76VNDa4Sw8u6tG4g86FkGEOGid+41dhTXLrJ1Swbc2ggp20R6
bswq3gDC26fxXK3NOanx5Re4A9MuxL0XuwcbuiwD4605zmrVm/2meh36CqkL3Q3AcSzNcSSeyEIX
HQ7FlMTBjWMT5mqljg3bOtfboUYkMdgj7Vvv2yLcIBkaxcCtxctoJDvDp5wIO73DmbcFkfgeK3tX
p+2wzZp2n8ToVumwInWGzqPEeDGDEefMYLxBOOPjnj7Z22POrbHGE+3hZOORSBikLOBPN+S5gS60
22fFBo6yQpLBCc+GcIINoU1flmeTGpUTi8ciRwNGXfuCll3i7RMbcUJbYyxrkuBUBN65KRnczdG8
SkbjNi22wVxJmHPRSkoy8lJZc9i7lBiWPLwbwmClwaetE42FOAW1hSPD7FesXrd2tAd9HE5NuhrZ
OHVKgsVYFE2V+Iy76kpgFApvMnsBWP0SAKOC6AJ0HR0+uUGc9DjQqdxudNRoluvGXKvwCyLWgyfz
x8rDudtXz5p+w2qmrUF4D5t0B6RRilq4yM1DEHHjC2jLrMKMy2Wok1+pFrAS8fbN3bPSEDXoJQIX
JJ8MzHOAESKyNh9tmRf3uR8cFLcCNNkohpKlG2giENo3lXqsmkkRauY2V0aAXBI1Kqdpbj4ojliy
e1jEngqevdhk6bSKPSmMxaldHvoFoUJSAUQEksHXP1/+fOPnKT9f/vOw6Flj0llZ1n7+SdzQVqMn
/XkegirWsZ8noqH8f8/5+Xqq4SNzFzr/fPXPE63ADHawjfEsLj/3b79qeekhJQZjXasQy6SxyHnJ
0K3IFf37lYWuxLz995edWrGhEY9ze/mrft7nz7/++cl/ftm/vUoUCJABSbYrRR/P+NM4HqYbmxTy
SYREnffy8+N/vb9/e8m/nvPXgfv70PzzOsvLRl3xHJAtvZqia+SyXXe0CbmhbftbpsKHPkEdMMjx
M8i6A7VqB8EpctbI4eaT0UhgNkDO0aSVE6NSJCdJi1UisvrhzvYp8JN8eMtVt1MQVvu0uGYNbdC2
cjHa6V3jpKAgtHoZNOIanXb+1tQIUuI6AnYy9q/EKgRXmYMsMofw2GrCyWDKgtvKa8xfaUXaqt0T
1pOSnR0aOQmK6tQSc3Mpmb2DeL14fk4adnAciRFAfM4WjA2I2voqtFaeMP8QLRU9JOZXM7jsgdPY
PxQNnkQCrsadf5wL6nNjnD+bGCboqLbRQMqGWeGnwvFS0+3bYFMqNkk2XjM3GY4Z2qBVM+BkA97Z
QLTauGGJhWa8aKWWgDXzUPazXNdTxlbK193ekw3WPe8p5Fy5mhNKODdB5OL0au8bd53oMFku2RJ2
D1yhkgzI0eW7hvEQbRt2bMTaOiE5HVIy7eKgtaHBdLMDgulkd5n5GNPq3jSz/OX3ZC5pO8BhrDRy
qaPHqbOS4jujZhNoozythp3lVkAKZYYAPCRJcWps1GYGLHnokVcaE9Q9fbgpc+MmH2v8Uf4RMtuV
vsanaS2q0w6HE6LCvGUfpAYcl1I/J3boX0hp38UNR88OpvfKCu5cpkn7JrHo5OJy6QeNTWNoGhwx
SUyPNr2vbNLBZRTIw0iCm5NxQ3Wy6KxESRJXczMUbnYswoE5lv0qekTLXk8hUsu05N3STreT9kK2
UX7rwy6L6huJ1fLiwNBeWZz1q7H0EernDg482KektyT8bHAU3EB3cUUUIYq855S0s7U/Gxis83Kn
ippJjud0iOXxu9N7IP/F3xcNkmoP0bLf0fJQTDKnoNjIIvFWebcE4RgdJFDTQB+71Iue4aGgnEC1
ZgJBlDtH8QGk33dKVtQuN+1vch/VfkRCeLDI0lhI/Gur5x2jM5k3QhKGNXXVHX9ae82ZJhTMlW+M
xKShIX+3GQIXA13aSsSdBdfI7Q4dgDMgtkW16DINeMZ2XR8RVp0LLHcbv46SRzl+O2ZrHvkhtdIj
eEDEWltynT76vh7OjfxK5sdmnrNDPfs08O32OvlrQkSa7RxpllMxf4KURrkWD7dZET6lkfPNFMlB
M4hkcTqmrnEKFbbLOs/CQy99Y60cyG/EsjLQDXHqFHOAwyYt38au4NS3Y5+a2YNjqOtbO4HZSOdo
xaQ5vRCdvFUNEwHTlSzETcCdq27OAp3aNpm/fJPWGS4gO0fE0AgypMxMvsKnzYHQ0EhiTPfUtun9
Mh6YumFk1fbinU2aLrr6i+t+mbbCYjcZd82MrkXlkcLITsJANsEJNM1Rb+Oov22ydlpnIkc2bFbW
oa7dj6KT3DQc0kAsF6uwjNGMiCEn4qnSb1aqzkiYx31nz99mggA6nx5FNezjP10YWUAxvRPaOOyz
0vrDCTisiYOihkicF0uCVaLO34faybe4PSb0wVAJ9DwdCAPjBESKotAaFjYNfrbJgJcni/acAN6Q
fVFjjDqKz2XmnGYvM9YxqIFxGT5HonkIigTqSUfunUtOVhq/BKa9qkRRnVozTPZxYl1LOe77WZyE
E9BFxb9KusSTERsNlnB6qrJGn+cbYPSbb/CDW6/0KUJdGi1FIkr4sDZBc3n/lNC2sOvkT274976G
84glHHXr7GzjhzavwRjW+IvRVt7naM4nl1hThgW2tL6hXWMs1WTwRvUrQMtylUSoAbohJ7TdDPcJ
HoeNMdADD0KNKn0GkSsNwE7lTD0D0r9xaCZYeutZ/Jp0ass7FGvR1TBvsJq8VBVWANsePkNkEyuR
WcCSuonR9Ry9JKmDU2sKd+3Seppn75QUlBRtJuSDrdVO4sQZIRW7tbQvRE6uVGN8tQn3h0G+kbTA
hqUR5bXXegFBvEirO5n1x2Sa9ZIE0nPzm45Ra9yZdVzvobue5pRYOMpwWI+S2ZkKm25vFP6Lisb4
XJv5u0ehV2sTEGVH2lEb0i4bRu9pnoeDRWYBVFnS6EmM48NJ1mVcOmsVDOxnc+akZTIeANBtvExn
bOjDT0WUJtYP3R+6rLzGnfvR0cDdBZoMwknuaYq+9Qhtz0Sf/PZGntthH5pLNokx3sC2SghOHugL
+zFnpgpc4udEgbHNsqtDLnZewX7DJ7h4N3RtsevlCYglHN8QJgFlfu3jKEzjdLoQGo2db8BnGdb6
QXj0NGone2q7neHBoLC5e7JVBQiT9WQmJ8I6N2rZ4rWtgOCon6qAfb3fpYDVKrff2l5v7mOHip+l
6mS2+A0IwmQ/2OCaSeAiGIiRD66O/oRyPiJUkXtKEW7LA5PtuW3YRGhAtSbdRNLYBfPHMN8FJQun
qabzmOTYX/tjhS/NwVDHjdPLOg9f5+KwSePnkEYmXugR2Fc8oo6enoqipylsx8OuNOnmcfsesD0Z
NR4uGSGsbbF69WN5aLxAbwHIQqEh/xrUBzPsIMy2/MYpTPI981Z8yaA9HT86wK/OObBJse4sg5qG
1KatCS51m7t0QGhWNIxhVgVjuksd/S7iDCtdI4GBgDDd0hN6SLrC33cWYl45Ps5EwRGptspqnEvI
LKoTHMX4Fcrma+dojyZBS3Fk1WdjZIxeVMdwdqmBmmzvhsF8C8d9VXuGPHMRfbsl4OhBpfYJ0jUe
A1vcGEOutmFUc2voxRuY5J0PjzB3Dux2aNSRaJG34wjzHQ9F4CY3tfSOTYIXkap82LV4to5ebRP1
fdDkMp6wUJXexoc9fQ5Ecp1UHhwmc3oYQ7x9EHHbptl7CZhQpgUsEh8iHkDqbeNq4vBYHYE4BiMh
HfSbxu6g2VTOSx0MD1PZvtSKcXatYIlXo9gZ823nhNDZhL6SaFmunFxfHSc4m5F9Z7QNR2CQqwEU
grckzjJwv0ncPudir8ONv/Q72/Y17FDKl5PcOEsEDHcS1PzsxzhHrHGtMVO4LaI1gq/6kxVdylE/
MScASmwE+Ya+/8Ns3ekGj69joXiqNamjzhRu+oS304Gzno3mgj7Q2fYjXlYZQNVxvfomNCt1Bb/6
0FlkE4iSfiSTd8u4HXXwmLdAUos46U60bmlKF8RYbZOKbso//7PrGa83iIOEhCk4ZeOAG9kABp1U
9nMkmFF1kUEgWZsIJjLDxGpUkvTjlITVkPOaHDwlt+UcmKefBxkZJDkqSqcEdPbPgxfOJcQ0oKTw
VTvMVzy0AvrnbNqHFpIwqPnuDaVfCN9MitOQYVnTugIgBeP6PHjPOlbMCUghekedu03tTiJGD8ZT
BeF4H9klmasQJX8eDDP433+xXEEupCG0/vl/MDvcsQYzLRa3IlTlU7z8K9SLf9CCtL4vLffotDjy
ItpSp+HnL/zX13aXS/LJfCauuSQ0zO0SSHeVhnTValieM1PAImb/gNsOVutK+9GrSCGt0BKaILof
f35nYSvc0v/69THdtzYPg0OSe8OJlnWSr4IC5E43G49ONw6n9p1Bc3NSy/d/njSOKN5GAalitkNu
0BpSwhr5Rr7yCnftVew/IknUQ2Y1jNELVbAq0o1o+gnqBZF2Kzsu1kWdOGQ7czIWZq/XU0FZwRnQ
V/QWeUjbPDvNN/7yR+VOyJ8zB3ReqjA+BqGc9rSDDv98c9m/80EyKBy/ZsLamIG5OElrvZBddc5f
wrD7flz2nz8PCUsFKbPO4lA1agZXXX3Kk2SD2vcm8XI0qJVONlRxFsEEZXMal4fUaJHMMC7XhyaZ
N5i+BAHWVNuD4Yv31J310Y/TBePqnmQafdZebRB/xvmrdb7rplSffh7oZ2+sTlIqD7VcTxnJCUmp
//ebP//Kli8bv2KSovFQFFiF1gpE+tpeemuyH1/aDFcQaubIWjo4QoHz6J5LD1KBOet31rh37oD4
9sB1+Iho+gxQlxTIBVJgq735J8IZs5r74T7ziTg3X5zMYZoZ9nR5zZeZfe0KyeqdGO1XS1gvbh+3
aw1IJci9hzDud+CnsOmI7khN/Juwr030EbndW50zDrUzXtotiltpDPcoMF/afgB4YTyPHhWI7D/N
HoYMWGm9MeovEmI+EV/ejw3woKDCm4VmCUd9cTZo8kODoGUuBCQlWyNgpzQjf7Bl1JdTMnJXKk+l
nC6pmtnULf/rXw8t/SiGDp06FhO40uWbmazrPRlKp5/v/fXUOFtOvp+X/Pm22Wm5bUbn9a/n9UGP
vv7nf/48b25dbOM1qIM0ZypU5GBpJht8Q2H+qd2B/AHULnUQv5GpFW8auk15RTS7pAKA8RRo6Efm
xjdAYof+uYG+vPUy8zqGubdmLnhvtP5tCL4SkQWUtBqn3RDxgQAoh9sfPjj2MgmDYxmlAXtYDC2u
zbdan9FGHxMON+pKPnLJWeafjvSH22pcx8U4bN2yuQLSDy8erKMhBjZHyvsU9MkDGTIJFT3FTVGm
CdiN5Dy2+XjjKi6rZundRVnBHKPSXzUyz32J5LMW+YFGgjgYZf3Etl9S09V714Wa4EK0FmiUoR8W
M8ZV69FK6vHgdBFFN1lV0qfGmFiu97Z3YzfBYVR1ezfO2b5uTX1SoTjiwpSLtbbZJ/54UGxZKBVR
XCtE5ns6kez1tfVHkkt8Sp1p06ZMkhIb1MNY0qJx5q1kzZ8wMVk+pLsy/bTiTO+E5/1qM/8qvfYe
V/Sdp6Nvxy3Ms6mMTRRdKpby5yEVezPFJpz48GVMit+pxZrnY1QK1HPe+ILZMIM6K5++y9Z/qQX5
X/UyCGhLecPV8RwHCr2BFcGKtH1w7eoraYc37vb8ieXRsQV7CaWenGC8I5CuIi2M6dg4r/OU60wP
1a4v64GZy9ztkXz9Nr7ZZw2XxPeeLC8atohQ5QbvxBOOE31ynWleGzpTay+Sf6pyCAHwXsOiRbbW
2CfmmHkAw6ptwp2bzo9L8GPuCnCU+avtOb/Iyoy4dJl9MFcDcYMWWjONHSXvxw7jRUsFILVjiNT1
YbUnU++OVi9VLptzW20HQxy6trsU41zuXKPgFkGYimPGd4ZtfUhb3Q1Rf5cgBnDJ3FgNjsJ8Hkaw
2YKa1nW6cQmhM5xlp7mtU+88Vd7tbDO8SlGSCJfEDinGp8hiCFw06tuwZ0F3wTgXdYswqbuO+fju
pJSryh7u0lIStkSvQrsP5tC/qqx/K5S6StgYCT17N6kCrGj5hy/Rn809sBGDy8IZSng5xSefPtAG
J7r3MvWLWmvBiKijmNILN3qTudK315aXzht+j5bzu2Mkzw36c8wQtLXukuTR3c1F3mB8bjVmRXGR
+fSVt/6fCqF5hZAgaBqTq9O6s9tvNDBfveV9iCfdYR5FUUwsZF3+mkyPo69+jz4mdxm6IHbG5Ebl
9ns6L60Awcyi7V+mQIzsiRLEAn7EJarpUIC9QeD+znkZbxNT0mQv7ZspMl+07wGrQSdMH97c1cvr
oBdpKOoJa5nG9Gz7zaMF/5ap6oDqjChQN2zJ4guHRQYoqfXw3pmFYHaLXyADs21LMBslbzxtCZMw
neEpqXW1xy/OqL8+q06/a8JjGf2/xn6abjuW1dyCzin7MDg3o1inGJq14d6qEVqGVQjaoDU9CjTk
VjFAwbPGG7v36IJlfGQdCU9NTdg4gw0217cqEqzqt9ViG3Lq54Ymr0fuDvECnDDLPUtAuItCdTQV
0GBmUrTWnF+DiQxHJABEfUttBN54KITdk98mDwOcqZrO61gxPulKJiAGrV+cPIsZdnxKlqw5/rCD
0fgHrtJFJwxHur3vbOMzDMi49NCJMt9cT5jbI249RKEak7fpVIipUd92KaEtkXtYUrZz7JhlPrzQ
YCI39w/i56ILmBDI9KEsp8dez6/VADgqsDLyAPJLQ6jDivDUfe+if7RoYFnxL4QhaWbf2ykWFamD
L8s1W3KBsRWrwd61sYmixiV9r4jbfWGXqFxbpCSfEVq6VdCDzBqgwVm8D+ymgzLu3BAqmjkjqGFe
2dlftCYgueFTcsLql9bjq0NfJ6ng1JTTb3D75rrxQmZX0t0bun1RsffM1IImWkcHOc6G37pcsBOW
D5Uu2nf1e2iG45pd1o2ZG9fEmn/5cfBCauPWZ1KIIA5ugDtTNBQvRsNqWwIXjhSZSdR+LDxNvet9
8FotjX2M02xPnfaNYRL+/sSvDlgVsHn1Pbo2YVI9jGS/iB6DM/uXFMpv45lwwlRubpDN0Cwv/pi0
RVlceyimIRclaoIpqXdsk5/m9pcRYzvq0oazReuz1YecRAj64fE/5o2FcaxG1FZiHsfKQAmc959T
JONrHDSvUUFOpNeawW1EN3XFLPnLYihwWEIDtnEOsRqn9doxGEQgTMg3Bk63zWxwPJMQuttk0QKd
hX0pZ/qspiQjp1fmTbDI6M0qPEW+e+OPnvNYT492n6LUK5FXEKa7ckOdMKeA75cTzsJylG9IWPkV
UtSc67nlEA94Rbpw2M9dVB9sNmIgCUnPyuwIj3GFfL302F+apmkxfm7/pNZwyAJkTzGZueiLBOZj
tIxgOZFWFR0U/Fj7cCf9qgYeiqfbz6pHnSzwaKft95Sb8RY2Ag1oncbnwp3ua+Z5l8DR8uLFtdjh
LVEIxdzyYuVBRZ6MuAYi+4p6OV8I5tHHkZnYEMj60i0PfgkZbrT4ePHueSex+E6mMTuXIy1ys4Lw
ENtsENN06Syhljw1WRfsFhvmlOXWgf7ZrZegnvt58LuZYjbf5LUb7FNXTqe4hTPCiU7+0uBSWrOI
Wg70jCEFf2GwlNz8PFgTyj0iokjTnO98BvckqQyLKxHR58rSAYlKIVoRb8RZmBDB0qP6FXXpXEYW
QwzZUKyccgQy37XmI7Vq/yiPFXlEj74LHyszXXH2uhL7tmb61edD86StMd/hiqBKxNdNyCanXKRd
494un6OulHc/X3iRRebmMsMvjXLVOy5oAsHlBfIVRXfatsAOZsW66lHNVKbNSqc5PJ4onAv5NL9b
h7gEWzTeJZtxVllAaDwmdGuvJv3VVIh/ZGjfBHJENteFxtZLsUVkdILXDkFr23kQei8E2z1NYutq
6BuH0tJguJ5rXg0SoDOXTPknk56LDm5Gfz/Y1fTIq2xEog8Ti/ptmtTQn3urRIbXg2oZPF6TtOvY
ukQTS1wrUsSM5FLxIY84tp2OLYNamP0dZJ7ePhoBFiNFOZElVnLuCHIpG++QBPWDnoEMpLFFSiI9
c0x0DDFm4zo2brfxFbW716G8Qx6jN1xmUB00uMcRsAyMXaLiI9KXWJnilh+2zWjnccgIUacRb1T0
FdtW+5uhR32BeAATpXMiJcagHddSK8oT4cp3ZZ8cLRp/VFBE8BnixSe2avVj6O0qJ16bUUuSOju/
we7w57GAbh0/2VpONB2xH1whBMirSsYMtldzW83OZW7zYjfK5j3tje/AGRy0pGSgRYu8pczYEOQc
CPQ6bF3D9JwVmI8pAqEW4qhn/P7lTNPN3BePZdGnzDzBhpYtfENFDWeXLJsFppZYkl/bRPHWz6do
lfXOnzRcIOh085A4jTcyCc/Lf7PL6pvIYR3WQf2qEIkx1lTNkJ39UDxVUzzd+gM8qp77vw2WbZzU
O2nPD2VrrP6HvfNqbptLs/Vfmep79CCHqtPnggQzRVHBkqwblGXLyDnj159nb3k+uX16Zmrup8pG
gSApJoS933etZ01aGCBkSVF4QT3g4ko+E70zP445VZulqfsIoIDvweEyO8Ccgxu+ZUmLoNaYKQ3M
5XKTxN+zwvIOTPYpoNotsbrNDNywQIYZB1iKFdsiGrdmRtxgyQ49imANFHuCq9FqJZ2oNUNoCVR6
ZPYzLpnk2oXjSx0w/Ij6fg8XQfUXwCBe0uabITdP89QLyzRpWh5DJlvryn1IbhWjmS7akxDKKCJX
sUPm4Vavx+AIu4KjUs26e0PToff+CFIvYgyO4nqitXoKkujaW4NyIH3ouQtJYqCnj08p0k4tGfN+
6YYIsDLo2Tk1QrGPq5veoDS8eGl9mjttWwON8efJPUR9BYcf81UCGwX21XKXadk1qnN7X3iQgOh3
xOfCqpRVOjm3XA+/qFP1lUNIPUQKWk93abyDo8GALqnk6Xr5pNOF2sEfeitgjB57K75HVSzcJtN5
Tswbu49dZsGML9pifGpSUgDhdQYzPY/JpjhrhySulQBo7IQOybK81kPTU1a0zq2KfcCsmFHpxHRC
s3MCrJTJkf0rppZXXa1mWU91j/nHqXCfFybIfqQ04V1RDYDbe+vkVsraQrRMV8J6zlBEGNbg4jAR
iRyF+aYtGikdqUsNnY7EJp4qP/C6N2mNl99YXnTDJgXWhDEpaLGFLl8AKakqVbvKdU4tX61fNGXr
lyZDxEyr4JcwskJhjvsThQh1YIoUrpmcW8+6G3qyrKWFQpr91LGzTjY7+DqwJtCZlrXsLRT9l8q8
l49qugaFpoenFUwBYu+CMcgQQRCDCuDxo8PutTqECLq7c0bbA2FYMCoAEq4ZAIa82oQgXiQ3Iq66
r22EI6kLJAtx3E3ptQbPBS/Q1VtpzVShbIVz/shcn57ZEu3pvZxSLWWwiZumTN+iMVT3mk0xuF1g
HFrxW2EiYkXSAtNDeO010FrjSAO3yJEwBRwBgM+Ydy5dsROhjWa0zgVKAAM4Jk1keopp4Vl4NaoR
mzeyUeJe0hXjwI7fBvNc6HzNKMatmWE+JiZ/MjOqYR3WwSEz+MbRRR1zjFarFgdsb6OZjbNHs554
6RSrMTWTvVkN195gxJW1PD0K6H4HTQVaOOhX8pFkuhJ8JE6pqQUjJzSDr8kQPIbdzJmOHhLyNWa7
/Zz5o6f8NIbBW+c1VLphoUOTYqBusIags1ovSIyUWv/B+VRY2NKrVlGL08cCdpDLa6RQW6MIKcSo
l36cDOfYMr45GuejVG0uZcSIWq2w6eqc5yP6x8gZORasW2U0+ZF0675mJ5l5V26rPE4ZnvIqmb92
PXMxu6Lro8T82CbRZdGcMDBSUJm1rS++GZqRRI+6DO7aSYnXEwoPCpw7B3GhATjP77XoTV5Plto5
ZGFxmKEN6tb3qGLqUHk8RZbvGrBj4qETY8mpGF6ihd9OKxUFp2aBHRoRSszPd9GTW1Mzip1dTfkp
8YCjNRgI2r6btnnEJNfVGc672ah8saNuOo6aua9V9bK0dkt2Yt/dlPTcc3qmByctpoMYA9sZOKDM
4KQZz+bXPhzN68AwUp30BsNftlHIgLqmnejwLD69tsIfx4ksgt7+2oZkEcuFMvSvUaSEx1mpLFLs
47MS9mqwpjI3gK6Kw1OxOM/RqCCftWb9Zp7UeE/opsFsZ7qn2T7sFl29ryziUjmXWCejB0aVD4yH
ptavmOLva3j7Xqbp67rV7qKeXbSblc1oc5EUO5UqsA5Rb74ojsC/duL7o7x2tGacaWYAM54iKJ/y
PHmEG3XeTsz556lziJtjOtm5e6fOAN459FjRItC4q1U/GyHUEqTkUW9Cdqv1UOLAnH2wCRgYDCuP
YcIoZmp6Q/5CSwOmK2n9cSCGh1KNX5IBJWjq4GZg/HhnpdXFmUhTcha/wd3T5g5q0yZmXxqVS8lI
BokDg6bMTh/MziqQ4bzjsHMhyiPA1pitrxy0Q7w3wQlt6k092k9d5TZMgxguhah7irZ+ahgZr+uJ
c5A8EVFeKYErGN6qIqN4HWSKxcH+thRiNto7zP3j+LarOfod+hL07hnckp80xUxujeKQO3T9qawN
Gye/zVWQJWMw13sVSgQjRfQiuomiI54Z73mcjft2eNYUDNcBwzITLgxDfVrGcNq7rDniekFtO3BR
ld+Tbb8oI9o0U8Mzr+MYkm+4WiaSWBltkWj8ZWEg6DN05VoPA0UjxS6mib6N2AUQpmjv8xxNPsek
r5QmbqwesYQ7BgxaQagjGoMq0nOsxipAwrBIqBlwwtI1TjUpcp+uG3pGPTQdooqeqXMoU9p4cRUd
Gyd6E+b/rs3e8oK9CSEtYm9N8XXAVeTpDQ+h1j3N7FZ4lCCp/NoF1Yamd4LnmyjUR6JSUs5Y6cz5
sdg2RX1JPZCGjXuItegFFz0ZXyNGNKgQDEt4UNkRxZ1bTH2DxltTW3tXMbBTLXN9teGUH1zyZeac
bMOd7zFsOuBgiG8gjSJEZII+oF2JsvfaxeqiEVXtVRclxCDoaAjmxPlqAMOEKALNPmfydmbCl/Jw
UhZdWpacxRw9efPa+UaW1LGRGKucWTwyiZISXDL7immfHVGn5NS+AO8VlIs0v1ZOfxNzkgGj/tZp
cFKho3GBUvPNUpj0+pc9TMfItyifrxTxO36cE8kiULR03Hpj8gZlNFrXBmaZTPNjfTBOGekRnTV6
EAU52t35ljlJdKnpQoHG7OfnYYgAvqMqIAgvnJ9zPIfqCCW5NPr3mILOvp4s9eqW6vs0PYReqb9S
qEDxXCzLOTbtZG8ZcPNDzOq+QoGqVNXsWNZkZ1l6f2NAKs8HJn+eZuo3pAbDQV3QWZdzsCPenuMk
gJBSIN9E28/uXIE8WNUOcYEAHP24aWv6u8WbVWgAPDKOR7GHNBohDd78RdeLG5gCl7EEBxI0Q4Ik
MjiojXmg9s0kp4epTUHZH8XeY6k1JylGiao4E0wewLyAk4qRKQaHFEecGbqvSz8fnQyfs22mz+J8
yHGC6sDZwMJ8i5zgsUzru4IEom6OfmSZvY/GgrNaYvUrqhprRDMDP6nzUDO8NkYqhEYsKvsZw11T
HET1xAu1JYW9xRJWyLy6DclIwurL7l0x7MB3CwR4pvimckb24Kj6mbOXF+xA5FboJ0xzCVw+8jYS
Gh59chpOeuO+Vap7SE0Pd6B+iDR4w1VXfQ9al32WnUvtrcfJpU9uEmUvuO75vCoISLVnxLxLwcXX
Hdi1TRopXPySNxsz9SpcvL04dvWkXbY5b2dS3Mep43TXqAnYPKW79CpjxV4MJyaDQOgat7Jb3gYV
B4Na4JZuKXVb4KFLdHhg8HlcM+DSTuz5tnaVh34wFdrx2N8YRVSLd9GFN3heuBAQyd2uOo+TXITX
anIudcruL0FU8nAJE484y+JGQTtNbZHfN8SE0PdJsrYqTksB4ngMG0+22MzxMK0GcPgYSzg74K/1
c8Afpeat59m8QLDlWzAdUvjgav6MzaXYie3qLKIc6tz1swGpEJKhJqj5JU06pvONOQa9L19LPLbl
BAceCQh6BTNHTHcqRyUoQsQQ9PENjihRpeeiExVtSjBBJ+N9N4VCt8TmZFv17BQunqbMbvjxcq5h
fZ696blxbFIX+5jgZCUxLG+HimIQCoGdzcdevATQeX6yXPhUUE4Z+ykLMRvWd6tiphLkXJ8jStBO
VHm7TFHtDSOfp4HIRqVhcsfeTwgVlgFpzXVJN2AHEpXCqdgEKQEeLVPxPGOI4Lie7wA/ormDIUMZ
jYdaB8iNvM1mDEbYb0LhxFWYCojLJjtHiSd92WHRUDZLjfssxbVR1K8lv9wmSb0vLcYaLVbu4haA
Upx7dE1NkgTR3UHwNtWdVgPDD9r2wRz7p07MsrLGOXWDAdEv5DLtqrTLo/Ga4O32syV+G3UO+sa0
d723MGNLGdbWuDgwIDVAulHV0o1CUrJ4lIzF/jhKPhKsXd7tT3nuxktHoUFDwT6VxLkXM+NGfrLJ
MB7cukouzmy+Z/kbGDN48LTUZ+eMiw4hfoamFyfzwUjj+VhrUPRjgIu+5SREmjVxSqwwx3SWVBRh
bAd0UU7ynla6D7Rz1sUYkRhBVwOjMPIg3HcaR9DBTLLN6E1f0n6OfK9JEeHMLS1+tYvXFA9HH0nP
Rh214EYRuHHdmR9dA00UBz9ujYHWSu0t+6Ftrxrv8ZQ4CNlmqzmY8Vhvm/m2peK1oFtyk+DJK7Tm
UGHLQYdj74YQ1+BSwdOAGaHFcYrV1Gu2ndFzjQ0ZAGFuKNduVJBZUXdXsEeYWuY0u9cMlDclp2+M
NAOiPr1Pblpm8ETB5H6hqMV1YrZ4vyDg7NGTfCB9/pdO+N/QCQ1IytAa/v3//p8Plpv/rfv2b+9F
F3fz5Vv+/o+/Pc8lXerwb782Hn7842+/nvOLTYia9++qZUDjEgwOxzEgnPxiE2I75i4HLgsQKtNw
gLb8QhOa1t9VzTBtLtPwe0xPB+nRln0X/eNvpvp3D5KHpqoAI1THBSX3H2/u+gEgaP+4/W8U2wmf
LTpYg39QechUtlTNxE2p6SavYwhuzG/EG22B3tV49Xgx6hcuMA4X25qCyLSyzCtd09++mV8v/vuL
GX+guv6/V/uDAcThh3Nh5NWCm/kn1Vf7qZx85FrBHYEMIJ6t55LgkxtjVz7GaM1eqk38jun3YJK3
tSLhGEPxeXzSzmgLDzRlSnrSgKSIRSCM5L9+qxpckH+GSgDjABZFtc0w4HPw4/0JldBajZO3qd04
rQqLih7JsRALD/sYqhDFaY+MyZ111ekutJJHp12mg5LP2CT62kLKhQf2KNeS0INOMlHyjgAag9El
HVXv4/QkF+AayJggsbyuiumohCM5gNoCFAEt3Fpuw2RgrzR7rvw68Tw/BZdJIbUetouLJK8TRh25
cNsIK1+xYHmEk0YlT2DxY5VG1CoW2id5exCiMHmTkfG1cGuiiUNEb7aF6afUaOYbQv/0ueiF0Gl2
EnsbLqQi9Fl9lIucs/muslCB/rWp0WKsXYujpSu+JM/XRMq1KvKue6einI2hEZDX5KCbFS9pOaO+
L2oiRYScy1SEisaWS7kBSD4SUHMQ0nJtJnq2CXZUYLalWdVHcyCPHOHOrzVPrMmbLUrEjlwySwjm
cqlqa4WoTi5qsaZNdAhGNaZCLNV5QpjnFCbK08/bJS7PTTYFzxCCGSKq+m6AU3vMG1RYi6XeqHEX
bOWmblGozFHVsDdUkr+6KsoDQBM/3SGpN7a4JTfJxedNrU7gNSBfUwgdh4nC57fEIulChBXyk8tf
xW3Cs9PmVDvF55WfUq7RzUDlJVdVN6224EwePj+hnorgAHnbkTJC1eh/VJHSIm5GsudOFTvp54eV
axqqpD2Hwwa3SHtUVKOlUsJaXJfDbjCXgzvVIU1o60nel8VBiIvKWA06eB5baUkIE5I5KJ28tKd3
4dbty6ePm4ZrwHHf6WJPsCyX5HOxJvcO3VL1/chlTG6Xm/jFsV547POhl/IV1fqEbi/I+mWtRXAJ
3RY25xQqaLk9SvYm/UP0MjD/VobQJY6jw2pYzEQ3LYhXJi8Gai00h6PprNOSCElHvAe52w7iPX+s
Lf1dTpMUs8Zf+2uFEQkNptiL2xIuRRs0N/LdlPIt/bWwRFyGV0EglfdSJ+aIKxdrPwiFX+ByqqBz
hK5L3JSL6a+1f/WQzIQS3bSz4psidEKd2UPDPEVqaGG12NkYkDUPYam8F4Vrc/zjJg5GfeV5Lf5X
yjtMkqi5GQbY9418Cs1mpl1Z//L55+WaSItHh08MnHjZJmo56iZQ/Q3m5ePYcuTPYiHX5LYZPRXK
3SY2AVIwEZMbYWYhGaJqvfm4+7dHduq7MuCSS8Q5i5pDcZRrE2SR5kWuzjTIl41clYsaU2XEJWOD
/xPbw+cd8tn158bPvyYfo7gg7LLCTUgx4ptP//r6bXNEMqLo9zBCxkPNdXZZc4xUR5yH4sfOaw/g
DtQq+dGckP1Dfl65gAGS7rCtnj7uNe2F812EWx9rnPhm9Iioyxg/WDkzyLcT4xzMzsYSf+TjsfJR
8nap6b/+srwp75DbPv7cb88BjJvvgOCdtEZnfEse+pSIg+xf/ZnPbfpouAs1v+6HAywFoEJH9CW7
qTta4wY4xzd5KxGbVLG/ZhHBjnIbI3ASV8Qdn4s/t8loGNsyCPLj20CXjahWPqZYop+z+PD/8rny
aZ/3UD3meZ+35dqfLyXeyOe2sMcw4vE1zMz2G1X/WXI22wzigmtEJKtMVbZXCvXFDGJrIxW/cjGK
q15NK9bJFH2qdgPOdAuP5ypdSopUS0yhVO1ACIxm03OiYOFa6r2R5M3WENehz4XUIX/elGtFXL+3
cUVWs3gdFbDSumCiinWWy1wxdrm66Ub0bUbYN740vsoFuuDi+Hnzt23iqtekNcG4ZSZ2eydQN4XJ
l1WMrUjcrpkI0yxKRjjOumce3Kwvt2nTvfJ1DAeknefEjrJdbDtg/bi2qPnAOX14MG9NBBAfrymd
u8ji+fu1WWJBTHNSACev3FBeUpGXppsZVQRcSoQVekf4ixSyD3k7MmQTl86IqcvHAgstziM7XCiC
lVtoWwASh+/yu6H7VpDWVlTLodUvmfhG5Lckhemp094m3pLswrbFFzFaP/vEqE89anV6ld/qNgpx
UoV7L4VkS2GfGIvwSHRYlHDwtmKEJXXYFF7BXgxVcB+DwdnKbWJ3MEBu7Jsp4Q23yuIdRpw0GpeQ
tnZan8HSna15Tx1j3XkOaTCPp7IRxbA2t3dWGB1qCx2ZhlLxY7GY/S32ipTp67wnlsi9VFQgIn15
rCkFbFEOHoexuo81Bjil5jSIF6nHBoVzl8DCItgShopqEZgkF+Jke/Ty6dfNjzuoUdPGLQiJSoAB
ysXHHiBXY7zuazdluo3vgIuso1ycyNHXars08JxMXEzUIh0dI1G3tIfBHcPbbrJoXUPLW00641a7
R+aCmhSNhwUXSsu1n+1EEVQXFzm50ORV2ot/3cT3q+0WIFNwV35Uk3YtMoNsTFcZjnKtTvKJun/U
QIXiIMz5BHTpF36Z3257Kic7ynBiM43t9uM+l1PHYOHf+dwkH/HxN/J+YEiGSYQ5MfTaNWSx6liL
RZa5NKPkag/MB3Di0PkOag9CyEZPlBXFo6qU67h8kFybxPlZrn3eIR/38ZRlin9g62o3cpuDOQZC
u7m1q4IzgViolIn5+sQqOzsuFrSceGeD7ii3OdB4cJM2Z1Cb1kFukndG4diLoV2HhyLFRo/9FOZi
A6rBVTfNGICD663rFNjmlj2FS7oeHbIGFdZo01+ENiG2dc176IbNRgfWfpSbLEBfvmoAiOjEIz7v
+Lw5IuxGropAkjLgahg3ruKzA2jUq3aoni/ZLkyoO5w0b2O5m/G5eHc10mJRwHF13LW+/ZhdmHbc
A2DBTbBCX38/o/Oadl1CUYzy/6m2GZ77c3PfjucmvohZkog1PM7DU69/G6jYRekuc4kYIyDyyUxu
tWSXg1xRTmVy6ySgxThmdo52clH0K7ClinOB72o699OZMJ/A83NabMrBxUpInDiUQY+05EOaH9K5
XDfTNuBzbe1jcXbBl3HFXnffF2LMN/nPOlo3HUCLtaO8EmVr8fkfOudgUcJU51uyqvL0GXOeQbnX
j77YFOPeYF2apLToj32ERo5+z5ow+wTTw1rEWMBcN3aOurXzQ09CXbwFElCbtwgHki9Ncm3Vt+xG
3Vars3WsvuHeuExUiVd0PtbL0ThaayJZzrSsf9Lr+9Yi9diUPqJKzkR0U1+93UTOsP5Duys24yF9
Uf3qidgNf9oTTAumYz/sRdJ8fHU2ZITaVyadJFMeXD+/0fbVW8zEsrugyOiIlkfcFG8hoaJGsM+0
Nqt+i6Jk7PxSWQX+G4jl2+JgbZdH9Mukv90pl/B9/hE9VT/Lc32emPmvm03+UgCxY5r9pYPUctEf
2xfTf+/2y+nQvwYH3lW8W3b0L+845qxjeT0a097ZVfNqBskFF5KGjOMvOD92Rb6x65cu2cfR/Uji
Uu2TNm3X+4C2hbsivBss4spz1vbDQgg9IS0/TKiWpN98Dcst4m9bYJJ9lCyk4o7wH5jW4uBzVgnF
gelIXEzSrpEjVBS61ea1OZ0dEZ94h1lvXTzYGI3AFW5igFS40p+NBd/kDi05Z0hQZM4X8paCM1KH
O90vbsLt9EqFtP2hnxE+i0wDbx8Clpn8+SGDGeJtu2nfeRtAEAlES/seTkPxzahO6rL92uV+AjM0
3VflZdyq3ytlUy2bDXpTrhDqKi5W85vzA9X1gDTUOmG6cdRTwFAY3uEtGSTpUz2vT9bjAOfrpG0r
v3y2fkRcBxFRt+xJ5+A+VH3nK3GtM5CoVw+vDA0zEoRPprkfXudHrzrr5l49M/a6y161d7VbU5lQ
30Qg0RGPDXtlfdbKNaOfXZH61doLDxljFHsdTesZKBFdu2ilPxe7bvDR5DhP9ttwl1/dl/ow3ZB+
ik4dsAWHvzIc3MAfHwYAA+DmfqAwf/c4fLQNzCGQE5O2zcqtCddM9CPWeP+7aa3d4Da4o6KLydID
aklH6V29Gb8p37Mr4eNrJmmP+DJ/pI9w32p8hYiFVx39xPS5fiZs9o7qADrtDQ63amVfyj0atuUF
0P3lab63HpS9cU3esf6ST4QbwPLVn3Hh28dpC/lIJMzsmi9IpO/0vXlSDzRUmycdg+s3mjHpAXg9
2cDKCxQrZxv4pGP6/SPNVM6FRMYJhflqAAGC8Y+GEqdsJhB3wyu0jwZhDh8RlNVKPYc+59RnUzui
7XyArMBHLzdEZA8rndkvIv+VvsXBeud9TX20zeRU03V5zXfWhljV2L2l86i2G9q+u8wPjzg0Rt82
1+juzhxuyZYiHSIyimTsh2d6HMSLbyhJYFsOUa3vlguVZXfaWrvp7nuwD8/MPPfFfuFAzcjBvHZ7
9TBy5qEQ7aF/WyG2h26n+/UD3+mhI6I5TX3s8gV7agiDbhWCjFP9hMP66r3UKkkbdGDof25pIxrs
+WRQXZw9TCmX/XAXUN7ZhZt0Xe+Sr+MNtDLmXokCHmRN1LH1TN+pZN/L18bZ9cNDfQ62+dF+QhPk
7lDG7hGO3jp00E5wh6u9wTUFOZ/vrEljL0ibSjbv82169r6Z1/QLmJhd9IY53bpMWQ48/K/roovx
A7e9uCYanDbyIev2FI+OKh2oXWQEF81lYINktjwGJfN1U8yN+nEk6KK1+02suy82cfaIOUx7RH9f
Vb1vUAE7DuIpci0UExK5NlpGV+w/Vj01VjdJNpzosgEtEI/J5OzmP3+2zNSsW2IGHGj2QEDtddqV
7cl1fkZl4TChirz+2P+1SBr8qYqRDUe5Ju9A7/6q4OimjiQaWWNDfP2ywLpJ9UNL5QpVpSYIB5wp
5SoWzWXVwljxHdukS9FGDDjHOiAk1B2mY1Q5Wb7COplw3qUGkcjbAfbCo2NkeCHTeW83HsNpojkp
hboUiORaF4lJwefthqLjLo7Ukz2YmU+8I0hYLQcoJBYQRBj0irXPbZo3jLu86a8BWK9YY+dHcaDh
TReVrLrQIKElmrILwtvQVtWj62SMQeyCTJoIMlcvxtJy0WHXBFulbUdRXfhchKIA+nlThwe7jQb1
VlbZJjFrk2tN5XLK/dxo2oJRg4oNmiSzQBsMiGou5l6WgztREpRr2M6plCFW3ucRPWtbe8hUmrYu
GAMuH3jsoddVp6CvaihnmrY1Dc7H/RPa/vEw4slXrAkc3V8FJNUtyBNPbXEwxmjM47pbjsgqEjD4
oLZ0jzzjSGfk2Q+xD+iC9p24qY4x4jqGShg4Hp2wVTHnTthvo0V7rBq33tIDmI70Aaajp03GDsTJ
PlzEL96Y1nM+V+5mQMhA60/U6yAj4c0M3Mp3y4GZivi9Phef24ZBxU0RnOnc5UcNHiNDpb6cBbnu
EQ0aaiIAXk5g71F9UNoWJTrRBVlbw8BZT9SOzVZUkT6Kx5/FZAwar+SHcmJFNrNSysk4Yts8MffF
rGTXbzOICI4RmibbEm3+gLKJmRsLNSeeWB1JZW5sDWIvZVX5A8vF500XvBgfkomhyphc/ryasBgr
s6MxMRLueLLR3BWiO8o7tSg6fyxEDdmqGjaiaPFzL2JIUncBmkmNCp2ssOKdb44ft111yj9o3P/b
jPtvmnE6JiUaYf95Mw4BTyv+VVX8e0Pu1/M+w8LoyWkaDVtHsx1abH815Dzt77ZpiqbPZyvOoBWn
gvAmVoxXh6JPO/BXK85Q/64RvqJ5HuAZ3aZq/D9pxeF2+KMbR5/JIquDd2bTETTxcvxzN45Apxr9
XZsesqGM997YvWKsvHhQItZmMQVHmoG+pwwLY+bU3aNYOIQUktdWF9FbxxKNAJSgS2e+po3RnTyg
GOBoyoOtVN84rnFmaP07TECUH7RyQECm2FfC8edQ6sW5navbzEH664TpAmwGnhMD7Tmcd7PTwHtU
hgv+WZXqTorm20f0KARfTrYbQTuvOuNnoxP7M1nhyRzz7GRd+3BeNmhaX/M6xO3d1852TpBTUoSL
erxb2F3wBz3YBTIvCsipb4RRSjRjth1J3tvnA35D+kU7ytuAaN1YwSNVercJebzrRQFVBXyEwN8g
u6SKlV4nq+2ZBQ7tLp5oHi6ZSrRsHn5XGs0jTrczHrvOiOnlBF8jI4lJVR+iixMwvu9Qf/oOjC8c
Csu4IQqIFM44P5i5YcaoFSsozImCfNaj3eE5iKDTCb95Ezu8OSpUG8uI9m7QpzTqs+5GF+wgr6Oj
kQ431MtJzkqrXY4270qN9QHsM4EaSZo+uCpi2vIwRMXw3jAxXdrg62iiA8jRWKzJKIJsJxwv9ejX
sdA0lq2ziic391NbfyoC1/R1bX7UqmLeeW3DHxKaSE5f6xKAtg8E5OSO43RdHH7QyojmXTml5WFh
nmEtSnb2tBr/C3/YcBVjE5fNNwOspXz03EWwehbvNMX3eSBcGhB2lUphOsEfTHBFrV3VS/0xQBg6
YzJjpKTAP8E0QbGggZ7Fh1Spm82ZHZ3wc1PF6+LvQ2QlJyqFCYbq8deijWiEft6U98rHyW3/6qa8
IzATdTdZ5lneUoQzDS0cVYGkR3X5x2vIv0e2L/fI1SU3yaEI7fvP15Vvw0y4KKyW/rk2Wmp5//xG
5d+02KvxXpHd81+/Pflc+Qwuo9oGVj3JUuIzf94hb4JWpEwiV397fx+PVJYnyyZfNQzhiP32wN9W
5QPlyywthtLAqtaTjn4kQlJIIgmLVtM7FDxuh11qVs8j2Crahrnny76T5ZEtjYDrscjPdjqkvy2U
2UzPjp6xDbjsGo9SQwgv26bR1LZGsHPq8at8jtzau8u8MlyBoAzNozW2z42aMfPSdTJDjaRu9/Nw
jpT6Jp5KJqgeu5KG0/MM5kQ5yzUjyt3NEqjNqtOn7pQ5NOy8ccEPpjN/BGlapEjxVW1v54tx9lzX
OCti4VmxfjbXRagTf9r22bPlqMZO3q93ur132uEcOArRDwoCW9XWw+2ApeEchrZ5lmsdwLhVO8/3
HmrpFg1UoLBjLXpinUNEZOsANTbguv/Y5kQA1XqV0rN4xNwE3xsvQseWGvt4HO1TlRf2KRoZH2gR
cbCm+N6BYxiln6CDPkdkMnp0/JMGrAxFfFL9XPUsHyUXqp1pHzcNN8KyMaYv4KhKTp7ZtzGo852R
IywMvJmEAYghuutZp1bn/6zWDD9rrCchczSz+J4GyAGQP+bbAgr3Te6kT0XV2bumHkl/rD0memUO
nL5Xx5WxlNPZoV2AZSdyd15ePubFPGF8ZzFRGAWu3VApFI/Qm+s4LMYp50x/HK3oEl3jkYBchUxs
IKyldZji8hDBbjknYjFMiXFsyW1RqUVvMvDebisM+w5/EIJfCssyLclqeLUNNTsvAaJq1AtNi2Zq
LJTlDKtwOatBs5zbJE8PCz5XhrS/ti9jWK+IAAXeKx6WiJ1err3V5hHdTXmeM6IM3Wgbk0jC18FP
UJBcSeun0m8LUx0OVQdZQ3WhZWMuWw9Dk50D7DbncIEiNOirwuoeBhNvJOeN8zwt2mHOx71ZdnYF
zTo1IBuCHzKU0NpVhvUkd6zGUCZsgGJs7QbZDQ2WHMo4dc7WnJutvGkqbbudTWhrjKDzm85rSn90
hJe7YfbTBqgkkvAuC/Nrg/tpUzrUXMqUakIaCoBAUmWHHlXselJaDy5sqN06Vr4jOiR7jpWCZn6Q
3Op2RDq9aDNNVgJ3HcwOo2ExNTLFRpBeAASaESnJiHeklnCcz4aZXPvYKBto8rZ8YiJVJfL2Hw+X
N3V+HhCB/a18aUfHw1DFsb3+4wm//emP1SLPvrSBzoj+853I15Mvv+R5yDxhDKp1iEN4/dub+O3x
TdFqcLSLcB2qYkCuCMmDXLiiZ/V5UwKX/tgm70U6G+3ISqLPsCMOU6cKr9rbInQuRk9aOCiqTRkk
HHD2G9Embx1QMV/N6zd7cV4RCww3KGU7Px3ibJcsLxZWvAnoELU2mwPITMl59ojinhJzhztgEPZL
skEmm2cIWmFnZgAE42rbZtl8yCvtWfGag00JHjWnTyKVu9IjLGOWU90PdrGPivkerdG0CsaBz6xE
t0q10frU9Al+onpZohs04IEpGJc3dpgT5olVmrMESdd5Zp2tOKBGQp3RoXKnaYhM2pFBmlsf0ISD
bhhsv+348yVsQdupK9rZ+ssItBHRReIgXt7kTa7eOAjXwQK2j5pJqkXwHA2APrkud3u7NGb6qvW0
SRf3kpTNNk2jcR3lymte5QhCY4u8nsnd4/8WafZa7pftEhMqH/fnPudSy4lwBSee9JySMlKiHsAs
9CsMjd4BdyokE9L11lYZHNIuEkMUK0boMh0IyAkB4EWZr9eEWxkh8vvSNQ6RNcwrU1WnjVZjMC0X
Sgxui7W79qYaE+/4TFLChAvFov9qOHcKvwMOmGQPEDGmc0AnIrFQGo8RFEHA/d+qoaUlYe36MGpX
qfEjtggJy9UHW5sSPzSrm1kxiBvI2xc7bAPfDsxhg6gT14XnHYMsRx8K08CPFeJ10T89VrozreHN
V9tusV/DZYA6q+IEHNk9GYvZ19nq83ORNq/Fk9MDGFmyajcqcH5ztX9pycjyvcl5Gx2VnhGWxrRr
YuzI08rwWiiFYzH6+qgwqJhCehpp/f/YO5PluJEs7T4R2gA4AAe2gRhJBmdSEjcwUqQwz3BMT9/H
I8s6ZeqyLGv7t/+iqjOrJTIGwOF+73fP4d03b7aZkYU9S39iVqKBh64CPA6LDV+RjueUw6hjYpTh
m2/rGn0lKjjKuqeOFFFHTJVHU0Ac+cTEuatIhIPWXsfiPHA5DimU4mkKODRoVFAdM4vigmqqze4l
6feAeelc1L+k01HIjJR5TSZ3mqr3usKbwwjosQNUkSzlwHitd2M2QG4rszgEHZ+g8GZNaWVaHejG
KLrgWqQj4VhCu60l3qDqLg8eddUuybtzOnEt+V50lAHzMO7ABeo35l1njE8l+LeRAjjtXbbPqwuP
Jgr4poguM/n3EiSG2rUOPosMuBoqOopbBb0hwR80XXQQSVYaSDqqGHnIfJNPUhe+g0Pi8n8Dnw5M
/GK1kh4YQwdmFKNKAjGniL8l+H8AEDGkWklGWirUKOZVx4jxrrbqO7nwGt0RGJ0L0xW34r6MMyhh
YoIzt1MouTZm4TCrYh5h8S2vENZfPJG+z54BTajI423p2eJQqNuWtOnGGFhW3JTxjMpPEOTAYt0u
iyuxqAQvDGMBG+2H7diQfYs7TNCwMTHbboK1YnzLng5uJUQYlZwB+zh2rrP8zkOEvmmTxA9TKovg
RIiBOWPN4Yi2TBB/j1RB1bmfv09t3e78abhNUunT4GuQBFV3LpHR3QC5cWtNg3305sB4n5Ou2FdM
WcCMB5668LrhiiDtast0VwY6GJmYezfOX92CwQk7qVMKwIlBWYzPRy1E9kVmHPR8x96ETLBN/dje
VVF/1lscdE80E4viQIF1wG/Se1epl4R1HBfhbC7rVjXGeXXJmLPs50wQMLptwPuLHyMv8K9rNRKc
gvqbGJ4fjotrQlxBK1fF/r3BTr6aZR7O735MFd0z/ODosoYYmZ2ykWK6zzLZylc2zWmGp06++cuO
ZHRMZQngMI7BGOct713RKR2HgkM4Hy0oJhzEIJ1lU20Nvo3MZVpWpM2nHqkfPnxB7cyZvRxq3vzG
iRWe8IiqHtQOKsqktvTWLjquem7EieijM/h37uCZ2JkeG3U8fmpvCshfWJkCbzwNwUqnNZ8ek1X+
qMbODVPH94FCseL1oO+uBrKLVtUx4BAVhBvH0xq30EZjJ4HUNJQs7EUI80bs3M6X+9FwPmN66GsU
PfW6qh3fl14VXUcgC2k0OL8SShhwVFJ1FBnAlMS7YqUi2Bv8EF136oqEY7rhvNlGl10tBNgU48ZR
0f7oKh5KzjD8atJYhSUf9IZ11d4m+jia2NM5MRJAPEX63MmBk4XGsI+664S0CIIzFFNhbqwOb0rr
ltlxqmhQ+P5OZrSaA4NxA2StxYR2elTbOoBmrJauCsveYcyxMm+5Cm6EX94hmXmspvwcm4+0+s8m
Pfa2gmcIE60brpGsosBxfsR28Tq5fA2elW2CGY91Eb+66+gdKm8iX1k9Nnqog8EldptNvW2g6wEy
32cWGo5JRrTcK+/NKdUQ1iNQRqtXCMN+2lkNx9aZhjBoU9RwTGQw/5puR5LDOXQyhV+IsSllQLfo
Ml9unMVq9veND0/Hb72nyqetVnH7wRtDDlH1nwWyH9hvzoHcyE9vTcxHx/jyy/Go+jh4nFvGUlZO
Q97sHkRL89kdv3cZGwt/uZ/smJ1/Gb+Doc5CI29BpyYxW2RyxUOzsRtnz8fOSKuNlXdt0q+pdX54
A3UTFhH6kA1abNhhVGij64JR4pCsEF+iIY+Bz3AbD0b6eSPLbuPWYOD9mXk/has0S37I1H0XFXAn
AWfsignj56SiaBO/NOX6maykjqHAKdRe/vfVA5ZdJwaKs/WurvleE+YSY44NTCnS/61K7ET+kh1p
ug7J/EjtPbRisFWVHog9MKvCTzVAvVZvQ4sd1h0YcotGMtVZdzv6SAj7ZAQFmTuSovGy3o4Rkl8z
r98qajSVmT8uU/VmuA0d8YGuxrh0h2HpXCpxMS2zElyj3nLZmkngdDygrYzTaaHPvqsLVyYN/CvZ
xgfH8vfV5J5FMJqHojXqfeCO+9bz2j2I3j1D/qwfZgflLU93DIt9I/jabEaPI9AMCqoYmuBu8Re4
B664HhlFTEXuhc4URMwWBethBsS1BQhyHxTz3TL9cmk97OfSqMJpyJ29v7bZriyTb0rFDph156lS
5uuSdOLgJxzhM3W2ilpcx+LKFeZ0esvzlQEoD3Z0SreBPei1PU/V9Wy7JaGB9ntAg+lQuvKL6aav
2GbZjDx6qwwHwqDu64xMBuD9IrrFnzvdMYHahAa2JK92OH0mPkMC/glUhH/0AQZvIj9jPtebhpvu
gRE7E1pIZm0LJJ/3anVuh3Zi4rT1GUJqVo+WY/JyFGb91ni7eC0AxUzZferEcBbKYA7LTh/ZIVnV
lDpA6hcNWLMhYn8dHW3pxHeTAKHDcHJfdh7aHueXXQIim9MYeO1A25SlGFBmZvY37Ovq3PpI2DSp
aM7x76Ebz1pJEoJD6X6TOvN6VjHTVdz9V6nTU3fgrS/ZfJiU/IY/ld21XY5btfbsp8WNRTAB9yEZ
jLWbdxUQyJNv4XEw4pdKKyhcjZDvgiKh4Vf+MNzlaSD3x5O2NXdu0P2gGO6dkPBkw97J7Z80FY2t
a6/MHQv7dVroV60LQf5O+KFr3hWWA7MetIWdqOsgUzwUjfg8xM3t2I/M+hr0+Ry3dgDOtzfYwY/g
JBlqXgPII4RsGCbFl463azO2MAaSR4TuUM7ploTVPDyb8Y2nCcRYsxlWA0pc2hafvs0wuAyUuY3L
gMML43+REcywAtU3kBw7a5j0V8EJJwJ9LDUDeWoyNGSmpArch3ns3rvgkl2wyZbmJ7OpOvM5Ab+J
7uzEARI++N+WucdgB3y5AcKcaxjzhcqs+cwVoObCgticaHZzsbM0yTl5K4BBhqksxi1cokMNAIzS
xmGZp8cUbuexMZKz6bfyelWZt900TpkhBjksub0nW1+dlLSnPWNDauN1LjnkMbtVqrotNINarxZN
w1RbLCJIxFT5k/0EtDrQ9OpIc6wbgNazJluPmnHtaNp1YNifjeZfcwhiIpbif0O0LtCMbLzG3cyP
Y1Dx2shpHZRRQ7reDV5HatffADE0V7OOCzP5Dva4+hTFk2rzhZJ87B8GQN2pJnYvHezuUlO8m/iL
+WZN9dZ8b5xbGSEZU5buzqeBuou6It1NVgVCeK7KfV2lxxmooOFlCIMMXcIajj518h2nHpre7Ikd
TRxvNXtcjwcyiE3UjqUj0nzyMdETxNFdLB2cbwhUuJJdQDgT07Pjfef3PmQMUPNFYDzLICa5ZkLm
zvtTjQMhWCF9zAN66fK4gk73NUN91DR1mH03q+arGz2zkYz/QTnT9PVWc9hjTWTnWHlyNKJds9pT
oO2s5IAh4UpsTJiRIKuCq1YRpXA81uCRZyFAMyCprWbBK6DwqOtQPmtOPJPf1nU5did6DbQpNE0+
lqRjBrVvl+wZ+VPFI3x4nLVkNB4nmFHKoxZnMeDDa8VXUW17Ta5XEkkDJHtsrmyCNd2+4IKCVHKU
NuGXOICAL1NY+Ium4neajw9TNRyD1Q5xgYRtUZjo7NwvJmjTa8ArP9Ls6Gva/pDA3U8A8A+A+E2j
GDliRAS9pHxf4qYIiRizD5bTUXXLbUC9OYz7zAkXss4m0zJYSiRHG+ExYzwdx9l7JoWBSFM7Ahpt
C3BZ+hm3/xHHeAQihAK4lzXAlC6/HcB2FIrDMxBJxjGaljxw8tBYsLsKYjizia1gbd8E/Xarf+2K
tqXH3NfnNTUWvqLv+ZJwmu2Mj44ihWXOmBCsFtLEGsqGQZSylY9GAWGa6vvVoD0KQhsVctQKAYoF
4siQ3hISKNxDzA4jYqgb6EQJaoa1vY0Zyjl36Ejv0yJv90xQD7uqe60IzfM8oZCjTQ8DAmy3YAQ4
nrFA5NoH0WozxIgiQsSRQrLKttQ2q2+9oAa8zvZuzddPjoKri2cCcv+5QTyR8I1R4wbzk96LiS30
AP44n+dEi14fHOQVORKLEZlFZ0xyJz1aHoArVmZcCS8GMeaB9z6ay4MBCp+6KgfSVXhd6Czpc6HN
GRYKDYVKo0Kpkfr2udOODfp/DTt5PQT9StEIooBjvlIVBV/hDI+DvkmpR24X7e6okHhM2uYBdD7/
WMdOX2rEn6xpoU2n/R8pIpAMi2iIyeEwG+sR8jCukIs1RPtD9HTjwUQpMmXOKzFXgI0uaR8vWX+t
k+h3gwEfrYU50f6M4hHW2fTkjxPksvnTXRVm4MW4Is3wPZpjtatqUDiJIAnQR8GvUiFAaTChrKKw
jjw2K/Y3TLHQZbnjshh25VI5TIgjU0m1VqXXT0cf04pJY3YTtB8FBhYo289iNNN9GkERU41FKTp/
MLG2TBd9S4/IZcXo0mq1S+ZUaJUZPNDSl3T9sLQEZsYGk2gtzAqUhPoqJM8INnoB0eFmSQA9Wegs
p6lmLh8WIy9ckpGLE6rHxfdOiGaXNJYIedjCMrSp2lJjgYVfBcGxVA1utxLQo1xOQsttaiJauG5c
Qz4DNLxjvMHd1Pn8XpFaJuzrM4QGVTUb+jPlya0R98xHlE9j/5G1yXTdCvFWDtWumem9Wlq+I7SG
x5s/2WOi5fHoNrpqvF79+qRGgJd83NrQthuJCOVa7iO05iemCrYZtPqHrujXOq4b4kXkRiU78rbv
qbxU93ZA4zlxjGWbdBjeLFbsxh/920DU0BcRvx/IzHwi7av2Vld8YuJJj0kLH1K6Hk1GxbD9hYkl
WTyBoqmRHDVyIwNILM+KCsdUjT5mjc+mViHVBO4NLUdq/PjADbSxMoLYQZEiWcfh5adOesyLlEuj
XV6WoY9C+vXFfgF8MqTQ+MGMbQMtZ5pqNE2J4hXXLoHWsYKO5hjnPhvpqnTlnZP1N4vWPRF8wQtJ
6fhKaBkUkZRay6FmrYmavO42Zfvq4o9ylOEQKZ7uDQYFjtwxVA2wTQVaO8VQeIdVBhVVXxr7Vsup
HK2pgqZwDy/3h+cCnLASBFRjHdwI76VIgwW4lT4eAcIm9qK2rE+H0qzeOVmdV4xKq+HfTS1IxaWJ
KAsab0NDLWykUnBYfEKAoujPhpfEMLyYWFxcjwnLBOANbJ+x+kyXBsbYdLJ7npu9YLpgROM1Bs5P
EAklmf8nUdxPWvcFyYb9rFaANVoGBq8ELZgWhMG9cdCF+eI49TCcOouEnpuDH52JoZngT6iWHioj
qLigJjb1aMhSx3uWJPZcLSjrFlRlzailZUzyY5OiNjDfeFprNiq33oqGGLK/XLtaetPMcjyl2NBs
rUVrtCDNxZRmMnjMCZIt+pzuRFo9oNR+pzdlb+TJZlhrX3aEedFIUoXWIrYUIVuCmI21+ZfUqjYq
p8kOvua4Lzgo7TrrlJJBu4fYesPU1iYfYsLrKr5Cf1YCckQHx6zYPZ1/CIJZRUo8s9g1RB6FnIJC
9dgysxijljPh+SVaNrdq7VyvBXTjMHtU0pNXdiJia3NR2yaw/7ZIT2tPSXUx3iLZ7yMwS9/l4h2Y
65nu0x7pnaP1d4sW4aHJY0a4Q44H1X+9mrQwj/aAOvAUp/zZz++SK4GGxHEwk5HroyfvgN0sBEsN
Lh642VK/KN0nukwWX6J17kVP+Pe/X/6p+5/p478yePqv+JeZor///fJPf/+9y48FMxGHIMRMbgVm
AbFkMn7MFGuxx5zwdPkjf/2Yv37rv/2Rvh5rBCRib//6Q5ffw9OQJvTfv/yvvymRLw9anUjDlzMl
4Njx4lW8/KK/X99fP6caLMyeSBl/+7EdzkbOTOm/ooZ/vM2//uDlnfSXgUV0kJcfnVB6Qumo//hf
L0kHFf/+4C7/G+JpouhaOnn5178/UVPLKVNhXcMEfYm0ttINqFWmWfOmuXjbxPTqLeEaje2HbgHD
h5PLyBNzhpZNooaHrm2RUBs5FLNnfrj1hIdYYLaDEyz8A+QBC7sZlbBlVS8FK1yGfRPO1U+O/Brv
mLUbHrHTLvMWlnlCclNA+94emNVQ2XZeiEZ6FepG1cJnJc/iZo/F+DEWlUnApCThhxvU1JLQciEU
uBgS8Ft8YwHMGFF96hZGpwWjmWrOjVjf855cNQPzN5PtHAItJWWLId29URm3ogQXUKxgUEQWT9te
C00pUGwmDKemYEHNgKFthJty1U8Yn1aEqNywON3uvJglshoV1ij3mgH6q65FpZoKZg1SeCZaslph
W51TcFCeV9LoLu1rRvY+wJzV25oWl9CuVi1tDUTPQARzIxh+iq3UaleB45UH29FomJDSc0EJFlhB
LW+ZjO/kdAhA44klmhMKarabEaxr6KYdJEaksgl2WbdffhDL4eQw7COtnw3w0DpaSJtqNa3pNK8l
rtqagfrtiL120hpbUwtthVbbZlpya6kB7Oj6Hez5c601uI0W4pKvzJkiUARqoZVh+7V2thbodlql
O2mpbmVB+mHEvGXjtzbkjvxDayLhtfLrSEt5u4XKgMOkeai0snfU8l6lNb6Dlo6smH1brfiVTv48
4fw1POS/NHt+rIgpKKRJ2lHdx7KNFa5gHmo7g4jHfoBBbGmhsMQsnGIYbilxtlo5bEu68uVa3bKM
7QKtJXa1oDi7qIpxFpu4ixstMSYCh0uo914n/MazFh1XWnk8wBmMeCCsQbeCjavvhjV47VdmzrEl
l3N6T4K23jqJ+mHOytu5FlzNaJByf8k8eQ1UpN/Sh/8GeKExHc1fEA4NAqGq4Hq2C0BC0z08wih/
AC+SyFmKVFGcWhaaLuVoBFcyp7OQQlwtTNIdqRM9k8YWO6MkT28MyOP9mKow9kMrNMQJeuiBHgqz
SHGsrq3SCB6cGYVHAugu50KoZf/EUhD/hxduabjFny/cM7kchO8KhiD/eOErZm5voUZ7ohGMs9pz
iWtQzgOETudMZfj7+synp18kd26WpFeLQMPzzx8eIJP/9Rqof3jC0lFIn10e///f2CQpjCKMb2V6
Iqyx3DWFfcqtLDmx84NhukrjWEMb20ecDoyWLYMyr3BDJFXz459fx4WB8sdnQVTUCRzLBgrieTq1
+dvryGsYVMDEYwa/omWfMBZ4UgPteZNFcOqz7+Ma14e6wL7hx+3Zz635mFJsGRvn1ES9cR4Rn9yw
oYdw4k/nmMAMz6uCJ7qVTDsnZpkmEWqdIxlfR4575Q9Tf26M3kY+Tj+8M+hJV0UE4yS13j1/HI9z
3TIyWcuby3+l+p+GYv3+z2/731y70g6EY0lp+SYuJP31/Pa2lTn4yTAm8cmz7DKc+gboV5AvOyuW
+8bVqpWVaceWMQ2E4BD2m1M5V/T3i5Vt+3xTlfF4LM3JOVpuOZ4iJ7kwDINN10TjoVgT+6js6Qmy
k9hfXvn/j0f/h3i0BUSI+/gf4tHvafX1ezD6X3/jX8Foz/uvQHiu4wnb9XzhBn+TiiSgIi4Cy7ek
Z3sBReG/UUXyvxzuTtuXDPFykjfF/+SjHaHxRtI1pQl/QoM0/y/5aEvf77/fh1yDtOT4QfQOA8/y
eHm/X5CDzExj0PUEtTDQ2cCwtCivb021sX9aV92bejZOlDvA1Z3YAvz2Qf2bldziDf7xy7n1Xdcn
7M27ca0/fnlduXULQ2gF3k24galOEorTLU5eGPRmuplhKXpfHNf+H3/tH3wmxH/u2KX82u67aums
3injsFNFCN4j6hmEYx71P/zKPzPoPkip39/oH6tu7gVd5FMuPA60KNYHi8hxv4tR/hKUzl7/+e0h
X/pfv863yC2wutimJJRv//G59oXRUJxpLxQ5Yn0A3KQjtB+QnR5wIhL/ebITNWBEL4iHLfvM7ByU
E0k2SeMIXQpybiRSmRH56JuCIKwWzrRTCztp7Up3y9JK/Im1moe8+Y1JJmtTZ5a5X9joKTjrwAc3
M5/HRkyyAuTOiasT5XDIeRyDkY52STbdRUZL0SObQA3Svk3Xni7l3NONbH1O4uNISuWUDLV5cmq4
Igixw5XS/EzJfdetFIqFV95GuAKZOeu2ldN9ywOa6UY6vwifthGR7adZFtHTWaU2YNUmPU7Tau4i
ikpbzcm2QH4zd/XeLzNXnnhPlhU3QLW8uKYXThVNYadwr3oPLo4l+rOc6tCmJVQlCuLB8FPU0B+j
lSBHJb7cEg5qQy3VHl8mkFI95RnDnb4t9iRDaEHQGjMUJoSItrmFA2jCEuD1sz6sjQAUP1RK5ddb
BF2t0SE5pCaSI5D2mqZ7MwkC0HpnbCnlHLoY8L5r2TJI7M9bUR/b/Cciny+26y18KL4Jm10q+RTe
cky8yPfL0KrWB4IvpF6LZdepKdrxsR2NdvleGVcePrXdQCSKkAbkgsLCFGkxZ12nO8ep3ySjhlmK
tUQtX/k6vySMDrsxcrNuflmmNAkLBFVjRQwql+uXEOVL3Hwyxvau+pbZNl8P0GVwjJTB7FVW7uTU
vEXs+g3p7e0KlYnwxhe3Kb/MCUTGMBRb/XNKMb+Yi3u31PdeCwU072mR4cRIGxdYNwcB1D+PsGXY
lHfzdq0M/khd7xy7v1nTqApxy09bZTT4abQUpBDMbJc9n5rf2NvJQxBPE2xzmn3EmGXtfBnStw8W
nEKnNEmQGfeRzXFdZumvXrMsyx47RWIMN8TOmSQQ67CxC9g6wplRCvafQe0TiUzkvFNwQMqcP22s
4sssOJwUMdecvXph4JFxsOombH1eSOsQnlurtQzNEUOnmdnnIpBHXIZgKlpes+yZabW6R2flMiks
66bOAvY/VHJ2NFXhHRjJierVDtkogPiW66fNB6ZAyLbXUJNT0pWQAtqOS4a/MLaHyxcd+Cw6bfTu
B/49PysmRMAaH/FhTEwYNBgO+O3Dlk3UOW7shwXQ5+XyrWxoaxGqLCvzxu3sFw/xwlTMGBN9Gxz/
Me8ioj4F7y4yLDSsa85MPOdVSpb5SV8381I95+V0u9guQZtieLNaLw57NHx1jV3IkYw6E8lkJNjm
aDWjua1c9VUYJEkWBnFGhRN3Wq+lLbOTMhl3aWCDjXl3j2XPOvSqP/vN8GJU9Pwzxcd3ufJMhm9Z
d0kNxUTxbG7DIqVRRtwMnlAU71x9x9VIaEN5MNtkT9c/2eBopyjm2KSUibYrm/H/GGGtP8DoBD/p
bjrD/Cqt4cmestvcZhLU4U619H8Jyvxhr1jjHebxA296GemdMfjavUk2/1sarg8c/xivD5aDX3FE
5HZewvE1GjsbwiRH83Io6QG1s0OgCrVJjBw+UuVJX05+bYzbxWYxiwdma5r0pRCvXWs7e9NnrNQt
vQe3NvaZxw2Z5Oh06uV1aCjNRCa3OGTm/QX9ffk+oWAsvTZi079VlBQ2qqCEXka8KeYgyfNzYcfO
19CzUI0L30jhs/jP07ayo0cfUPcm40t1VvurK0gMCarotEQeE4G3hRc2zPyPVVA/UBF+6BhCVV31
Yth5t4dbT0go7S5/f16HvSvrb4E9vbTj8tIFOj0V3WETacg/zjKMs/lF+zwwPT2plZww0BVwPdi7
a14nYk/WmK5861L3pa2YkmgkSAPxVWfAll2uRtYytBziYXKKBwYiHsqg/cUxZzu69ia29X3s8I2u
Mx9Xb+R7UnZqY+Jd0cE43AByOThGeRWt/VmZfBSAZXBuo51I+FhnvbiDvds0krCiHBIAXboNH09e
u6GHJsNumc9dYfDUDLDvgYr/wu3C2pnRNxruRnVoV1Di+XEeWT+NgLcW+0AQZvpvfdC96Y9kaXnE
2BTOafgzRJwXC1Cw9fIGLbpvm1YlV5cL3m2GN0zrV2QqmkOw7np+Z7hYPEfT2j3IfvjBEzmm8Z+Q
4eELD6Il2pl9+SCd/syj/S0R8fcup9iSSufgyTW/WXiMK0kYIEiBX89Efgdb7FRXfKyW1xBeZFXD
31IDqcopP3QrE7SIcjbpRLday7qmKX/wp2450vlDbNpECA9l/8D8ArGwoGOEp/MOVuLedE3FLZR0
S2hN5UNXcVMQZLl36uRWkTFsK6Ae2txb6CdfMhRnkQ0PjlEr/JrJE8/oa75CprNIDHU5Ekp/eqFm
Xe4dUhebPKurcJiDX5STmYbmCZCU+PPIm216n7cwJCnGYpdRnxUktsEde+XjFw29YXkJZALLgSl0
Vlnj0FDF2vopKc+UTufSX3fT84pNzZT53WB3oAq8FljT7H/vWsKqiqMgwwEbu5XjrrRA+MilQ/VI
u2hnuvwoHqqfDKvsmtK5pwxu8QAk58p/6oGq3UKEvLFH+xuquK3PFEJBqd2IMnU9ZYO6ZlyXq9Td
j1VJz93wCCwq2lpp6rTIFn54euihrSd+1Wy/TRZuYYYVq6TpMQis6jR67a6e4uCOiMsDliqDNRZF
bDQwCoGwIhwn2jdFQeTSF7yppPL5OAtK7ZxXnykV4eEANgVXqfgwao7bvkdcXBJl3CTKMFm0KUQx
2ousvqTCsTK/hAVaAeoYTllbCbrCk5aRPCgv+qCgkzOmb7wZg81ex1j4NJaRCCcR0pZZjHIi1Wjb
j8bon7oAv0BGP454tUuwYt7LjA0cb6XZlh0jI6Za/aPhdDf22t6Jyauu+zV/jQ0WnxGP1U6s2a5B
L+KO5tFn9nrvMQePsg8RoiS8SE+WzLpV0nylkn4E9/RzJSV6lQmamiOjNqPrh8swPtNFoetpa4cp
ycAhMf0N/6FowzO9cyYg0v0nq93EtP58EwtwKsMMe8mfFGZDVROMi94JExGXvryIFLoO0dejs9zZ
jOcQZ3zD0JZuW2QIlAuLifsjYW9Q06ERaWCHdRrvM8P8ZsQRRdehOXpk0I5rMxRoI2lTzjil7GxA
HMshdJMnzvMi0kdBkWsrhzEmD+3Q3xssgF5BVDEFwPYHvWh3mGf/1gF6XqUCXKGJxRNQdJolDCnI
01zLD4Yk3W1hlPahgYi9zp+j5KaKEsah0qw4sQCzKRigPvoD0Q7SiuZxsOvHqgA2Qtj+Z8+tCdH6
kz6P2iRj8tOh6Uu9XC6bDE4Wndl1G7Dj3WbLEO101N6dP1dzpAdcFSMbrZp1e825W1hyWyNI2eDx
4i9XFAsFWWjmHNzonKIuoDm3j2RHqIjVI15urImQjq1I0fiOXR35JIQ+SVBithaq5nGU3sxGdF+4
n3HBl917hOSQLJ/RuBbEZLnSdIZqrpmGWPyope2VfuTDyHRJmXICycgXBh6FVmKogKWJTTl+Hm2i
ahCbtfW6PQQBnvQW0iPDNl9SYdCCt/MdwA2CEkUrD/nkvpdk0dhsnWikj/eAu1gGXPSgcXSIeITv
s95jdzUNv+aOB/E05x+cimhh2gDEm5bwV152UGJAqzdNzBMdVy2XcbYdBGlnqF/0WO1X17bbcLBw
1XQxdhCrvpVpboQiYRgkvVgckvyxMQcaGIAP8lolB2ZbIQYjMtzYfUu7NGM9Guww0BMmpFmhbbji
xkmRGlU4EtpVx7HKUGlXwew4t17tfioOrGhMMK7g+BkwEvHQd+RnGdu/KmfNrzqXrS2kP2A1Nt8r
OA0wTl57QouXh72pSVO5+lZ446PUlWWrhm7iohyNffKghR0ND12ybEdp0QeQGRIM9cvt5mjnEj1h
X5y9MAyX7DFwTCf2qLcuzH+7oB6fkvhmoGBsr3u2FoMFJAm+zTzncHmo2qJqZP4p6xWHDcEl7Sk8
y2a+9xZMn7GM9qKbMSn1/vcht9xt5xhPaSMf7QaYT26U/aEQK4I+Ge8RbLFrxkWC2o5N7NIAecmO
weimZ+FGT9EZp5r72Od1h1kJVTTJvYxAkGMSMo/IUIE6XzlzSJdI78CoerZ+yFVH/Q1vPwX4ucAi
t1tCGqw2NK2cb2j3Bny5wZMnluHEzopBkdmLGMVIcOgGkiV8YuBSEG8ZZ+7rYAruphVUU0rJgBb9
EuJWqBjZ8ekymPazazt3hj9/OF2xbCVzXKqIbzOGSk8VFPmo8CCONPMH6cmARZH7zGLaBLoT+OsZ
ljIwnIHLfZh2dUaEj6BnQOODUIzvdPgTiN7snH64mQd9u2XddPQUkzh02za29q9w2uTyhGAbzjGD
jNI1CAPpK61wkL27JvlpG7mpu2eAnoiJFUDNZ7UMV84YZmqIK/yEp9Vgr58QVN3zVSV1vKUCcSS1
7YaepPbQU2+ocnhMdIKMTDIKY66kpfPremrOA/NjJG6Xg61DjynNIF2yZXB538wzcwuV+AFXhVb2
CPIQH4I0kreJVEf6szPXK4ddDUnr9r12DM4FM1Qjy7lqzehG2ThT/PlgjK2kRlI+mGv7lS8EsXgE
h0FHuCbJzIX1n+uXeuHR66sf5kLcpobXstTNQ50a700MbZJ9dr8pzZbHCRO8o8UzjW0O0L/gcUhI
k9xZtQcxres+zQlYQdVoQW9FVxRSwn7NZQs1Zw4ACz0ql5MssIMk1KqyTMQ6S+ZM4eKg++XXPFUO
lcN8XY5RtBt9Zuc9JSwGgzGsV4T3wBrPsgJ06Cb7yCpvGatdKeNzfUbM4pQVNFEyarViXN5p1FfZ
N49jmTzRtn29GFY8nUkD20+ssmBRlca1MF2DVJnTYWupvzUDI39F5dU0+XY29agNOQOCDIyLdLm/
XjcrgZ+YV8CnezN34qFPnTPJrSLszDo7ZI21V4WYdZMeZ4TnHx3XuSHcqYFm2dmIqKRABUIou4r7
xoDEgBgSIhfcNHqsDBpyQtnKvNyXRftiVtRPZox2kTZYokZ3wH2V9x6BAgowmCWXhuPdMFbBVrGx
33gTi2AE0Mxrx/tBzB3VIRZxZXqvHpukvcXUD+ieLpSO8pBFm6f03jCR2i4JuZgyU7+8xGu32eHi
AqoahDR2H7NHkmh2mE3XpPLswOEImUprRVcFBrgNwZ+izCumB2sJx0y+NEsaEG4gbuu23W5pv9lU
MHAGYjSuWN6yzD9EkJJD+nvDrm1uleR2TJYiuSkytj+LY1zVpv1YTP13WQ3mlmw+PeRyuc2ZQ2ZB
IdYiaAjTqoYMhElZWRZZ976HZJOyhCU4ZfKKQLZIGFjO5/E8D/PMqY2J65yS4HEpl2m/WPV8NASx
e8G/1UUjvqlM3iiEwPvV6CrGStf6mnwWcOA1IGzV/Ddh57EcOZpe0XfRHhHwZotEAukNmckkuUHQ
wnuPp9cBRyFpRgppMR011V2sNMCPz9x7rrDt2ZvDOcq2haxdFRRZ+5wiyF+O+kQ0dqIPB2+MG+65
xdhi+NKqmZj8os3NVhWmY5TrJJBNs/IZNvWNRc1ZhgrqKEs+kzVNxP8ONbtVQ+V2to5kpNXbbki3
vSyf04qd+IiGUQ2qwSsznq7ZIuXpQwZOxHQTSf2PZ7WOGXA10KbFIV2TZfHA1pqQUtc3QNcZIo69
GUrbDM6vU6k1Q072cWZqK9VkQsmLjMww8BJggs8GzFx/IV2lnBJezSQTm955HIaHHxfEA7GFW6VT
uCuX7LnCUOptNfydi/G9X168JRGYqTdMXWtgfoPft1Abs3SNrYByWHv4xaxge/RXtV5/l5nwlqKq
cZpkTHeofm5aqoHwWz5AWUOP21BWkBbiloSkAFpQsftFFu6wuAbWGbooxjWMFNaLqWEV1VQ+05y0
3LVmJm5m1k48qrt0qve6ll1DgalhY/HEHFjRrWA/xUza+GRyd9CxqnHVoMhLSE1ZwhcRAUPeiycX
g1HDVprrq+0AKuNlJ1Y0q0go4coBIoZJvPnCM8q4TpNfiHo+RmkODzsKnYTd/bp402tpgD5Hxz16
I6apIpPEXTswfMznmHtFSn//0nmSMO5cTaMs97uWaEqJa56Le9wz8f3WOhy6XcorqwX1iEv/3MeQ
GkdWebm0BBzKyUUthU/QgVGAY1kWyw+rxucwkLG34VEk7YJ3XfiVsZp5RsoBHJCOiYwktDzkfdDZ
WRNiBKcFkr10msKjVGebYsl7461QZXXDNVLyg4Driv2upKGjTr7zkfN9sqrYy+/FPK6Jo0PNrEGJ
qAywFH+hT4lPYiyhJytFIp2oMbKDZoWM5zSuP1PQT5qBESKWc+ThSxpcpAzaCtlTCG0C0ZdRI02v
dSZBIGE4gJCXgHq1/34yO9BbY07kSld8vHLyNQyjQ0Bado2mj7mxYo8pylFHoUJRbnGapJ+RYIGl
yQdk5TOZ9p0GYw+sjF3OzMaLoToPson+mOziFcFg96FVBZTLrAPwpD1KfNvU1rLu1pJ+HgQG0K24
JSQcuEl2E741rFHz3CKsSJHDTaF2rabIbUsFzrCgulofulVZbju1+qi0LRIacjUrWvJG8z91Hy4o
0aAUV+h76/VsEfZhRKAnA918KKOy19OGcJlpRo8oHQSdMXbVuFnD/T7wLkwAMUmNDT22OE6ZjXZ2
sy7q/tuSGSmjaDjpIB60BClmEDfTungaAZDqQOwZ0UEq1DJKRINnXlv7bqk3h6AEO2d20k0oRU54
pC/90mSEwkJJDq9BHm61Gv9iVaCeERPl4ZMwqFbVhylPLG064UqF+lESdjgRtRYH5oE9wbWROOwG
YVdizcCqVn+MyVTiCCk2esRbq8fig8HgIxqV2ywg6U1SN2qHo8DOEes2OuKgjImzlLKPRp+fVSF/
U2t+IxHqvdVgQpk0gVrLKiGxlk9pGaarZlFCzxqxyqRtMcd6/YsUKyPrgFyDUl4pvhQBQWWL8GYF
FyJaTS+ZJL1XE/lPrSqv2WrSJQIOtI2Ck7zLgBtXyIRg/f8jO6qO6IFxEqJX3YiQPTyE4MTNZQM5
B2OIwMBfS7S1KJ1HJyNpbqWpT4WuWs+KT/BIRBNINOAq95FIjY2ZeIjM+T5Ys+hxra/6Vo4cQiS5
JVeWz3JeFGvTHkz0O+CkhitE7Y1hjO9yTLpZpJwb5kvrGM3LCqPmhUbSYH5OmGLGrEnWj0lD4vLU
GI9Z019FHUKdnFE64ZVH7ZCfwiUt6k/I28d07mLQUXTCSvnLlAqX2K2/Jm/x6UpqT0kn4koQos86
mcZTo3HsR0LEKiSIeQ1ItuaJEDJEPPgkrOJZ6hWTDEsmelOA9z4nNGUry2Xl6n5rXYfME7Ofobc+
c1O5CGSb21jq3sae06KtF3XWTYAW7oYxsVupNS3JZ8SUURjNTKZTczVgNUWBhqXrr7FtlY3m1/hm
ua1SBYWHkV3NtOUrjDkgxxDa/pIva3WUJYZk3HopeKqrblGiDqEzlbu/gqUi7Av5fA80S7gC3qod
oTIuY5wXB2K0yqsubntFfMkGKXKbWtR32hg94q4KdoKUNm4yKS4IyBBv8oAdvNbvWoXqgkxxxgKR
V/u6v8+oXQDY2VVVyps6S57IkKpOutltizatvbkJYk+VvNicBfLNlFs4jd+NQKKswNB/T7FX7zEK
rYQRcFAusILx6ea7ceZp0hQ8dEEUrGRf56TiMzONgji0vr7V2j0TomBLclawER4VJmfc1Nu5Nnck
8YrMQ6hT/56FgcAPiOUnFAA8DUb9FGg8sk30g4rAAJh0S2GdasdKAYEi4HpxhNK4/UU11iNyYMT7
i1if3ejIGlHky/s76FEsoP8f/GuL2xIrdfT5d+kiPKfFF1NNtJNqqUBDxn6D8IvenkJIsQ5iZl5E
onkxcfanaA4IqScyziCTztbL/l0lMc/sEWL/3ef0K79KzfdOtF8dgdRKq/IXEMTa9PmxqIZjnK2F
4vgTEaTL1dCn1s1aXmOxlFtVMjstVnhOOVoLDq1VtXh6i7xgJzYxCIX9ppesexFubMDq8CORi9Fg
ERYcK7PboaBCTqbJOzm2Pix4OTvi0fCom9MmBicKhzkDnrG4uwslzh1fZd6R9v61U58VBouwB3AG
FSkGWd5jRMgKw39aNRFD2cxTeW46Vt/1QMsu/Mb9AFRtijonxw2rGwb3oJLN1Ce8SJl+Q57J/W4F
lJJLPhq9l0JSrbA2R2C8UimtrdAydr2xk1r9e25Ca6c0wDRQBSgOStnx9PerrumBnpWyxEJ/xMnq
R6nTmQTEppQCEWpPuw16+DsKtgpQcUBlCQJ0hKm8kwSTbKVkY4xXWeCejdtMs2FylPjyJ2IHTE7r
QHrIkb9nX5nupF7gTg4ZUxCvLZ1LUSESd6GoMGtwwjig6+H5uEGCddFMERGolUXnVkx/UpWnzKjX
ON8oH3VfTl+rWPFq0fKUVH0rknC8ztpEKxldQiYzRCfF37kImlqSAZTg0HTUzn8n0N1g3Y+3ssze
pwEbez/g54yNYx4689xZWOba+GQt2d/V3JNPHVWPPPGZRtFMCTsRGCIx1fHrxCvnnuzivVbT25WB
5UQJTSsP7UOhMVmQKwVrXVVGnlHoX8BYbE1OuWdLtPGaGeAkjtM3o6guw/JAm7WzUtYiD7wYHbAS
42uLiOeSoum3a/t93GInRxdx6ekjbC1q3vK8ggMofPtldBTaHKetIjJ6C3GLZxZ7jSggxtQI/EeA
oPPdwMKn4CGP51tRkW47Gs2PxV4eEAGjTua9ZUteJAt6/EdxT4HMapUgm4h8REN7lyN53uGQnHlR
tPs5o3MpQmCXY2GYsr7ZVmVyyspK9nK56ihIGrdQWGBJfv8hDHl+G4mnobRMPeZa93wqCxCspElS
sa5GXP9Qkdl/Roq48xtI1AzGTkaCH1xTYCFS3SxT8LE/qCW8A8TRObGqd5n2jMR5DWV0CACn9h0e
fCZl4KRuff5X1PmJ7fjO14HkDwYi5CA3j/CqWmhh0kfaInwd01TyBq5GJ+XidUmInJF39rWXCSw/
1Tw5KMn0K7MQcbp+mncysyVPTfLXPGTZackjwyG2/G44ur2vD3t4PFuCE3xP11qqI1n2xngB+M0z
bl+9SNnY9qx3hU5EbRJhxgkW7QTAVJVECehiw3MJ7dHRNR6hFDbEP7LrM425ejLUddhVaKcLC9M/
g04dWg5bF32TC0ritnF/TtRB2pVzRmIb9P98BugY0Q8FlQYMJTXOpRFItB1LFMTfPwqe4sSeYcgg
jnf+z1/KIheY1Kgt1sFS1d0qb07/+KPsD/lXf/9t1daz8vr3EyLxFvsyXup56SwWqT1BKnbN98g8
nh8bZ23kKrF/F4NS28758ZZHZn1OBwW2UB4oHp1NhptftlCgzNaVCCWYuyWZCSMZnxvJchMBsNQY
B2crrIWPJ30uarshT/40GVwsufyZt8ZPcp0CAYdIC7ejnPxz2Qz7JLTmC+8hIh4GS2qsrQ0z6uxS
7K2zKJfQ2M1gPQVydM0jtsdpF+Iy6X40jXMsA1+NsC1hv8/f9yzxQJ+JePXBtiWpdSAjfgujrHDj
snxLwqRlkjC8xZCestHv8UOFvTeYOO8SGi3qGuUY1GqLEYXvUInm+1gOncteP8eDCYwxy0bPAp3k
QGeiecm0/lgVcY6iZQRuT68nUzJlcQ6KQNnXkZ9QWSdPWQbYSUiK+ygjzFjSS2Z0X5zNS+ZE1j3a
wocuWD5PCTFkQAkveo3hZdAHNCdNvWcmhbl1JsIbG5m2E2SBI0ZK1K2C7g/r+bh0WAUHQrtKjOKX
0SJFupY+rALrZmS4wDVKvt5dHXRMSiu7kOBLZsudriLPs5QxesqV4tQPhgEPOTGQsTZYAaxsW4ls
lwfMWS3YAxb2gRNnGSt3pFWmPvEUJrXVBtJsuoQ7NifMk5s6aNqTIsqZN6M1X8ZoltewVmP6oHV3
VDpYCmakwrimtwwAo3MoWpshXbV0pDvyhn6m3EweCCpsMwdaHAbjNm/QfkSgQPH5TeD4NWZ5ed/2
awIqOzfJudhRa9lVmpGO04SsvsokWOswEuxO4P5PyvJ7DhWkuaH5VJYDk4kl5A3A9OUfVMs/8CQE
IxfclL6bZD1bSFe/MgC4rsDbYbG7M+biN4Zgpw0TJIAKWVGkHjRD27N7g8SDdaGWlGqZLD2Q5YVr
vHo3LmLtBFbEp4KGddqGM0zXiylE3bWLAGXJAQNLHK0wimY8zIWvQ8wZjG0Oc08wsmydst3Cz6lo
3Cq9cYRwAGjIgK7S0ZBvakAf+5hx0TZsUM/3mD62ldKEcAd5G1z+2TawdGVfiEVDD2LJB73zoVck
snKM/dJ0oVhrp8Jnwx6Hx6ZS/RN6KIiucixeDMnP13mlQMln24PChZxfCOzBk8Qc0tEkrX9iAts5
g6AJTwrR1r1AAWcG2fjcqqzWa4BKt0rFfiLUlXjrLNCqgWpkdyQ79aoyCgrgUGfJyaJ8K/k0VCp3
2Ar8Tf0y0MaAMkrqF6uuucLJkMMRTW06il3+0lYskWDCpS+SaSZMCtgLiyCn8Yk28QtRwelKnuoQ
t26FaE5KgheCxrJVS5F6H3NEBCnYqTsHEwP5pjTuyKswCgMxvPgJcRhTITPhRh5l1igS//5vHM7y
SfMLYHXRK0wxnbgHduu+JbBarIRLGGvaNtKb4eQHan9q22g4DXmpHLqQPeby+0A18P5ZWc+eytCO
jdTu69jYSFBXXtrEvGMaWWRkn+k4RA4+eWYiRKuvMzN4i+dWW6Vhzfo4aAxHH0lf0fOY7IYhqtdN
lzFb7/kihLGQHLRuX+wrJzeqa40xta6uyShkbCVK01GmLmEwApQxabMPYQIcKUrFJdbjwZvLE6T/
wkurxLjMvGIBnlgexDuMj+lTpnEcswHOmL1anGd9ji6K1+8nRCMng+zzIGIjqJYoJVQgPYvIERpP
WDMAF9Z1FC74fqM/amrP9oRknx2iHWKx6+6pDcDe1sXsVc3AtgZaMSABfPRDvBsXzZc/c8j3Pfvk
UYE9WZjDCuC7XxlkSiYRlR3lFA+B9j0XC0K/YrXByFx/m37MwC05/cWIBmmJ4Ttb8sUIJhLKhdvk
L30tW5IVXAONw51DJO+bQ1XzaNDDiq2f7mFeEFyEYCUCAXgrZqgQIR1B9VKKhoI97XHoGeZ8UDRd
P8YUmzRNlmsqE3YUdVDtnBHw2SjiA5uvfVPjvFF9s3DBQMjAm+pxw+WHQTc7C/1YIWKFY9xHDM+N
KeDPYgVVDWgfWhoCC9F1evoxd0QQ7GsSm+kcYhaLanxvdKm6BNNIJANDMY7t2VOKatrRCslB9DJj
OX4KGCMcjAptS66I/rEJh3ClYKHqsPLtkMSt8kJR2f2nHCVBvUogUoMlYSbAm5y3adjOF2PGy1nO
R1OUklNj6u40dOohjUhPyg3DxBWsw4GKwswGL+31AT5fXZPPbAURqirKQ4jLH9yq9xAhM1fWdNbB
t6LfkJQlSBq7bAO+s+HU2qSBxtCyYFbb1TFw04ahQDwZpFUOZ4QWo8FxbIl6tuPZ768nPYTsNPWP
YmQ/MokWudhdDnhiVIe96tN6yMa5BbvvAB+a7K6Usx30KxHgQXcAsVMQqo6FHjhqBVpWOgUzeWUd
1xur9WSliGFxo62TUBvp+3q0SIsY4Z1KNTTtUoV2O8GpoDNJdxqIl/UwocQrgjdBtJC9MzL2pq66
TGPGo6GW1A3P0FdZpg0KFXMZ/mxqoz5ZsiCu1CaN3bwyU89PlGpt+YirWj3YdSbxMlVZXxuFDrin
IHCyDgiGkIcAw8EfOLIP0DhpJy7G/mAYrTuMab3HA3b+axz5JO060wUvrIj3TLOAcQEKgl7z0KTq
V0Gv5VXVaem64/24qWwcNQM5bpr3+joR6aMrUUYZLgSnOZPLQzPTXgjKlK0zXWWs41tMCRHjrYYM
3Xgfxy8wHdJdMhMzJMr63tJbuLlau1Hj+KIVEHPyNNDJoVG7rREN9EJtkEr7oOikPdAvooGWh//f
7/39o1/+rT9byNK0emJYnUGjyXRD2dR6swk0ooKQsZnCijx4VwUCvFXGSdxHy7/4+5Wcs+bPLVgv
1QiZyDxCs1Wvfeth1CESC6UCnLvZRiVqXvvXAbn7jaCsLVa/S/5qvvdf1mHJvwofkuAKDH7XlFXq
C+2Ceq24ENT1cDWno/9BYFY7XJuKsApOb3sZq0yrRgXiaEtvQe+WXrwRN9D11voXv3EunnX+KDJ6
iX6jsLMXmUz60/xmxCDmVojstEuOJYjx9d04RO58FERX2LwQ2QVWhKpkPmdgLW6sCMVPnNqnGNvj
c/KpG66Kz6+0YYA7WKnz7/KWMGirjkZ57kNHvwYvarZpqs++PHIgNKwYeY6wysz3UrOeUluRnS5w
gYl1R5TRECgZW3OZ4YCMMLxDIIwPfuohhZGfqs9CtLtNlh5N4yYIX7x1xHmuck/aFdIeZkzDd7VF
WEI4UPgBcXY8qci06hWYP69KbtkzVbeab4HXicgVOTuueEi6bf4Sv5BOxqK6R9RrrAuv09bKi/qZ
ynsZMyuY+/CnPSp3axdzqW46wLEGuT5dZff76oC+LcW4+d5/wFBVrqFjXnhz00r9ghX1KMdd/xre
uhfJrZUVUtsj1IRytqdnnmpIiDw6TmmNXKQ/ASorV3WKCsPO7yKOYgy+t1hYws/GHje647en+QwU
Nj6AjA7RUOJIGOwUzhLRVLv5edhgfwFQzZ+L12y39gax3KU9EcyWvUhn7ZZjEtOvnbxJUfgeVeJ/
7b4DQ+xaz+LVuMmTI3PhCFuR67pyXrsd3oCZ2TAUuUO2N48Mjmkkb/E2HZcrIKDjmDbBg4UdEIYf
MnnfhOu4S1Hoe9l2Xqv7O8LJdXjMeDMPSHoIapgmfzWUvB+1w+zvJH2PjPtJiaqwOZwh07Tv2CEe
HMCZsi3g50beoHooMVoeqidrGyK+blYG4GdbVLbx3RRXHZ0ssTgMmblViYuq3PxEH46WYFoJRK+8
pIuu2uEbAc8c1E5zkO14FzyPd8GLTxqx5sa9zi9atAVs6wfOQ7rKF39LbZpgtny0AKp/6j3OO1hA
DEuYrboB4W4oQd8ap3it9z5jwEfnqo7wFNmQTvgT7SYMXdQk4Wn8SHf10biUHkDNVXNQvBIEov2X
KvdI3jGEPBtXNC7Fq2oXzKKDtZpAyF5D8mx/41/YmIgnmoqIKeUkKoRHSXuGPsM7R5nyyZ5vEdSj
APeYfqfI8jBoo2bc9pv82frUCIF6L+7CipVJ6am3dm8OyB020mfzLiZrFq3WWjhWW7GDEkhGHuF3
RIyZz1K4Gr50G3qo152z58XRgxR3tglceE6HjXBjVgRYmRFY54g31ZW/mtf4A3R7tTY87Tobdv0o
U8d8pk+cf0n5bdNNdhCflat1DeMtYzB/OzNAPvEJ0azHpFjazaegOq1HuQEEZTXou3BXnPXXwTXe
/UO9D7x8U/4CqfVX8We1bJpsK9sbbE/44UC97E4kJGzDnm7fGU/pNWXWBfLSTu/M7V9FZZWcY9XR
KJpw2mwyDiDMM6iBfgPxSPQVwMtl6/ONjnOaMMCcBqQ1yopwr/qGZ6HiWcNFA7UYsIWFNM/RqD0B
nSlbPnm7fAk/BAOv0ar5omMd1+0EetlmGUuo7rrZSJcQ9bEXE1237w5RzZfNxQRvaXk0LdoH2zyX
V7FlSugA+8ujvTB4BkmbQNN41KybnX9XS/ydK7F+QhA5zhfhWWbv+BTf0XMLjIJtAvyIkZKO0wbj
nbpBP9euOHW/gpN5JA2yd+C7HoTn8WId5rPAEpWK4WgdAu3o/wzmKj4ILl0iPgzlxhNRonZ71W7G
xXgLnnkkvBlb5Vs4NBvuv5imnoEBaUjNKtzUL/UOMVCEUnQlnq01ZoZV+Kb/Bntk4gHLV1t+g4Kq
DjYbiZ4d6UY6WRDVPRa51q4J0CkQTcbN7FjW2nyGSFn/Elwo7OJ3ka/0SdpK56r7iA/Zw+fSpgZH
rzyQR0fXhkymcPg/RXtOOcrIuq04D8XBU8ncItssm9z412pfBFjLjgZytFWPI69lsY04geZwZ6mo
a53uLSNCfcNKCU2FwXW+FY6sYFFZQ15DLMMCZDNfw9wTYdCvA+hbq3BtIM2+KhNRcu2LdZREr9xj
gtQMu/KAoniQCG7SGfTAut1QusuX6Cc44no3v8V+q3OmXibJRrvQOQYYNoqm0VG/8k27Z8cJ+TKq
7n0Lu2Al56txj8w3XBen/M16pUaXDpVgG8aKNaDwwZwfOa7/rZ0Sgu0uiUro2oyexW4/LRGdHgLj
Y+1zLDjCVX8O+qs+7uZ96jQeYFMMQF51DOz+M3/It+mVwCbzk9FPuDP3+SkjluyNQMpp3Xxxyy25
lnvlU3ji03WlnR/CE7CN4cwHMVerqHGiW0KCo3WNYURJW5k1GnF/At8S97StPMRop5vrcaslB8kG
aubNiDRe202LchcLO1yEb5/Ir9EBuk8iIxmLx/63FTfQJWSZWZCXvzQIBlf9XXib+aT79UAzdjb3
kcK+aQ19Pd2n+Z74Unp/uyJNUv1UrWt3RphYjNMKKMGXvwXgZEVu9xRrG2FwmzuWffyLpEYhUc34
8PYYFKc19LGg3AxnrTvooYcbQz4YvwXXNgwezTaO7OS1K+QjRXieqDeAnr/U1wGZ/GeO5nJN3PB4
EdwASQ3KWgNlsq0WMFWpV0oP6l+7qeczV1hzgQgo5U4orlhYIX/o9mnrmFiRiGR74r83BBuoAtOn
6Wns90biLtpKcr3wTJK6FhKJ7ZqQ1Ggx9SuVQlzcdfXYtk5j3mgkhe5IwVb+1E+t9Uzyp08Z+h6D
xblyQCF/kqM7Q8H8qTlH5xxP5W6o1sFz90iwtbN40TijMA45xtakcCm/RAPA1yp40c6jgk8F/N8a
ZYC+CYpTlUCOsSnnUCFFp+DDfJePHBLpT0w8o8HsbgMQ7Z1g02246/btm/pUpt7ERhhN6bNSQFXD
NqWsQizrmVOuK1Cz723mkZbSZ/tCWU35GezfgvNdmQAI5+fiu3wvQ5wbNq3fEp+m/QTaGrtH/ou3
K1N/8JZNr3gXsWGloPBQgGpYGFfUjK1rnGvZhu7tCje4Lt2+eWbb6T8EwZ6PM/Gr+nPxSvigvzFv
AeXXLn/Bg7pS2hVEj/RYak7Jl4V1BDoQNyvfEhfbtZJWNQqUVXqnjmvzjwAKG6PR48hc78HrxByK
eYDH1w4CBQYdkxhRNMIPrb8Kl+wZp8wICZPbjK4DqegnYs/5hwdbhTFiH1BKgDvfiw90K88NXccO
aKHGrv1kbsCg8fERIq1dwdCybXuZXJ8a9ZMLX9j16Y66FcMPWPRV/h5VTv3TEYErccvweEJVhyD/
JeeoJqaSusXJrsleITPbJTnRNbfR0TyUeMFMquCVcQzPVA7BO/dMuu+LHVHrqBpb0S6f9XlXxu7i
t01QsK9r67YQQrjatJ12MjJ73DNXZ06hboDyFKULa4WNZ/nM+jd4lziwqKig2XDO7hPTS198yZmL
7zfhvRzfxeK65H6+MnUOhK3vUkFBAIpthNSUZ2N9G9XKM59IBCatI70SlhtR+4i29c2XwVM1oYyn
odmC9jhmt/FuwkB4twyHTOfQZsr+PWm2dsPQwnZSUp35UrPyc6uHuOFr9J98JEUDz7t9SOEnuwyC
TYjxd25Q8vV6V91l18BDZGtyfu4ImDgUH71pB/v0FpxKWiiLWgmkW/zDIOBJ/WQ/QyNKwWqusclY
BxTLgZ0gFt9Fl/yJly1dxHfxqtwYZvDX4o6iR3jD69OjSEbOvgee8hkI+/Sd2R2NQvrT+HsEJMuW
/RZ8cxpnAixSuz3BU33NP+PfegMG3tyWa/XLP5iYNX16PmpkuzhaT3gZmeuVh2GXEZblNOvwO4vZ
YdEPbVoblcxrvYvXPKMWLNArowKe190ro4+2WtUYWxzZCc7qk/CWEbcrTm4ZLGnKwiXhPET4yUfe
fsTMl77qX55aQ+W00PIaZ9iCBVfW/pe/bx5BvY8R827lg+AYuwybW+jAre7MrehWb5bOScQdyof9
i4Re0Gxrhw/EQCvh+EvSqnWtr+0dMedjQQnjf0T4yb2KItSdDiHczHX8y+knpY4eOUBwGPAF9k8P
aoengrpGn81Tvn1011A5pN/aK1fnU/The9mG8AEo4dbeOEn4C7/ZLSC6sOaXkAHm2lCQwtvqu3AQ
Cc2wlTWEI0h4JD7vWZ044ZHLamzW8ZagdSzwF+l5OWwWkRg9nLGVLuXSxJpsGKBL28FpukuvrxUp
963D2IelLZ5zHozVe4qWfTW66okLhy8pvMr7cEn6NZ/Swo5+41v/xUNAeJbc/C2/TaTP8Jy4+t64
NZ45o7gpjG+2bgflMO1A1xtv4O+1dDU/88PGtzYAY7wlgpHhLdmW4ZaK2P9BOU67jvY2/iEFKKMy
UlFO2uERe5X4xCkfQFa2mUXigbkVp+IDObp1WOabAlufNTHJzyH3k+0/0h+u4f6VEnraoccUr9GZ
40jmyMFyBo1l1Tyah/bWPDgeYRHvMRJcKnd40Luqx/wgucZ+C/hxbbzW3G0VgtLC5fDksNTeqK3v
/fuwYRvzKO8I1EhSQEe6I/sAu90rDTso9+ZQopOsnMYVWfmx7Hsh7uMxfdbXSmAss0oQheXOcDNf
p3FvOf3J/xrGR9y4AqHAoleo9JY2qv6NcUoY/XPb4PChiRuwMdri23IDjadq2Je/vqvJm5l4CCqA
ziUIKvD4DwtP20+n8swpiObQ2k282Nqrn7Td6PEJiAdlTeJzesdjHNoJ86D8ZYQeyVyIByXLrdNS
PuMl/Mwpy8I1YOLvyvSSZs0B/hA4yBfhgg169lh+NK/YKWQaT+kq3CNtFWikSLPdVz0DEfRgpf5O
YDWz+/tVMuo9DtQSjNAsxo5Rc0sj3sfQ9B4kPl+ekgwzg4ZIivZ4ZUMx2Ud/v58gwsqStuJSsZJ9
I/XmOiZrlp9FYwcYjbH1nL4KqdK4hOryvvVGkHci4RpI5cwEojazsyrGXRJRe6FSRiE6dJdEBOGc
5ryesOyxOk/cDMCvpV2M7GaBXw14vMk3MYzmoEoj5dJY/Mc/RrM+dmqpewlpTzuQ5qwoVQrKtCbZ
1PqxforG6g+W0EF6Rs7FEBZ9wjorBTqVv3/o850ci8BjucAQE4FxuW5rMPlpaD4QWdabsKQwR/eI
BZHBs4r3FCUHI9pp/ha1+CYkl4CJxVAGwJAS8r3H+jSo8reciI2dgyBe6ebV5/3uoor1X5URZ1DR
c/kC/beFu7sKph+l9I9+C5kqUIGqqt1rrMsNt4qI/5gvolOJzRYFQoSGmcfjeDWaLvFmrBZMZlic
+eWL2jwmFfXq8uvIHCvUIs23EMc3Ky2f67F5aoUZHNmsroqRIDO9ZIQ6PaZSULxWFTdM1l1pMi4J
2dOlIJ8UGk9ibJ9ySX02fJojQ9ZII5noWGplI6f+1We5sx5a86XsZs1NggWyOs73YZbPfB0UMIXq
Mycqv00BOB7YSqcWxy9T1oSd5Yc4+sKND4q3ycdm2+Gy4pxJ0y2Iaw6tcTOIU3iqBUwnmDEmz686
rxdhKkbqssVsjKOZWuO+zykyrZ5hYAXZTBJmwHWW/DUxNF6bC/00QpzhBJKPf/Qxd9qvOsCSF+Bb
2wTdggOlXOhIdcbAfoqrkG5YMlf/9l+In/+NXPOvKC/TRLwEPctScWfyl/4L0EUfUznvBbPeDCp8
iMICU9DzvJD9aNtk8NayyqvVeAdRnIdxPd3/77/+f/Jdlr/dkhTR1NkQqf/CdzFGbWy1wqg3YjL8
+qPqiE3A6CBmigHyLLL9WmfaJeKV/r//Xgns0D8De3jbkqwYlqmx3FLl5YX9N3yV2OjlKI9SzaaF
jPoap1ite5ExXCYdL/wsoqbP6iM2vKNuoedknUxnWyhb1Rp2/89LWd7jP4GL/l6KISuqalm8on/5
BqREEyfkofXGF8EixJUAFkL4d9LOazluLduyv3LjvKMuPDZu3FMP6Q1dkkkjvSAokYL3G/bre4BV
3S0lM5htIqoUR6LJTGBjm7XmHPM9yAWqyNvg1i/oT05AGIYvUHGvfbS8cpy77IRbf7gwHEir/fRe
dA0tqiFMS3dP3wthX5qu5CG98hIqaRaxwE9YgWQoXgO8aJ4izAt3wjg3AHUsHg4WE9U2P/HT6NiN
RaFUGxuSPif39NExrCnBegE8XSLe5PI7mvxeFB7AmGxd40Qte7b2yAFwmSQ7I/HIWqKIpmKlJf6A
vb5p8UNevMJ2i+Oqqp4EGpBiQJkqU25v0dACLyFHcCBCHLYMhTx8fVPP3VPdMBwssnD9dPVkXBNc
U7Aq+fVGpCyENniYmV12Fx6ej0F6OnIMnWfHUuFvOY7+5yDucToPkkBV8qKsI2yaQ5s6gLcpfkue
mIISrNPBsi1acAwu/9GJbR9Z1/g/SAbokgNM7X6W1MVdd+WZ4op7vy4E0HM5MUugiJbV9TgA0Cjs
cq3WoDSb4FdepdXq64ulf6Jn8QQYug0t1xWaq5nTEPntYXQts9fI5+Q44LI19Z0cWoGNxolWy5By
T8cqTDepY2x7aE/qVFYm3KRKnnytQ+AYQxix+3ff1d9FXD3WE3OBsGBgGJ1/56WiuvCMnJ07DJPG
HYuXo9sfX//t7Rq1a+dOyNtlZM0bDaoNhqv5OGGntLR9jGmpT57+7721jwxqlz4COGoyM4I85aX3
cu7pMZi4VRNFPcLQkyFADpeqKWKoNrFF98SZUhkm2sgQUBMqdUD5Fs+TbCcGNm2MLkjfvr53Zx9f
g0BCU4XzZjMQT+4dfpN/jcEeQdGi0nSKzG2ISHR4FAQdgsvPZ/X05OHLigGCTDen1R8iQV1pwsn0
2OSwsffv3gREGRH7z2WkvUsnpuDqXxdJAbsn4ZRN+IPhDsc28H7Aidhjo6RgGrW7ibIkJwzV1x9M
O39lhQ2K3NBN8WleQoPKAFKrTZ3vLRLrZ7aBKxDVGjE38loS0bwdNXebUDiPIL98/ern1kVG2EQ8
UwHunZJBzd4zGzNlTRgmTo9CaaIb6aa2IIoBLD5GVkaBpJMXPvO5WctUISaZ8H0g2Z3g5OK+ydqB
UKvN2HMvEdx8t0X+/etPduk1Tla70JI6PlEGLCK/69Gu1qZIL0y+Z8ckD4NmuDwXNLlPx6QbwWrR
JQ9FSRZxRwtgYBZxewaYlWeH/gMTRHi3VTbX+GUOmJpoxqMfTpKrxCsBKrfXrYo/VOjaohtITzQd
KgbBEHwPCYyQNQrglsRsWGDDIxwSKqMTMMp37ovQ+zEBx8gA7C/cnE/AUxYSVbWEQTK96iLZP1lT
TKtoDAVY0MZHnD6D3UyzJ0mXOiIoILg8Zk6dPOLupuUA7sZXSromBVvfws0WX99D99MugXfiCJfN
qqVrzumkU9qOKobCKDdl9kuB92kGgIxdRxK/Yw+HvpLe3gBYERj7r1/38+4E1aRAWOfYQjeIsz+Z
a3xNjmTClJtxJLBI55kEO4oJtGjxozHpVkCyv37FacT/ucIafD5hORjnLTCvJ6PVrUlWHwaBO8wU
8CNQZrOVfSmq6On/4XVMXdW4wczm5vTJf1tSbM5whls5+UZQuxk9fa10mBlK78JeUxjnPs9vr3Oy
7VWMxPYQjuQbkBRScc0Fmm9O+WQ/9sgCtNykr3ifEM+c11HPvF18M6OtU0ZHPj61hrZpV4o7aa6M
dGmgx9IMwhYjdkKzMUh5x9kg+Brkgw4FW2kCuCH/i2Or22O/L9RsDT9UWfaWiqIXuk/jCkQVnv/g
p/jAdI9jfmRsrbL2VyM5A2mQXnUmHTqtdXLiS0wE8LlcBvn4E5+5Avk3BpfD6duy6OUXzU/42cgL
4sDnQJzh2unj185ZcDyl1eaT7+Em4pvmoJQA+1hgburkgiRqRtoRHyNg+uBbl9oqwlXoOlZvHvwi
+KXCxFvEHh1sxxLUMEfNWVWW9aKu9Gi849BcrokT4+REA7y1sdtEMeIB0QdP4Tge/fD265GinVmY
2FA6Fo8ghHfDOt0tJcmoGBzT8k2UAgTQg+4BpvrB6PQHUbk/qEa0M3WID9h5nt00uqvdwATS1GH1
v8pDa0fEyQPm9RdLK5daUDyOSvKdgKGElVpWszzR1+MQUNgp7UWo+k8VIcLcXI8MRU1b9576VtX4
q534gK2NLpUZPBE5SNEMIKjh/ki67sGS7s0omwedpLW69VZmlNEQSd2bqgyWJjZCafIDURLOjb5Z
BB1ezuiQ6ibZ59FBl+0Dljm/eouGbGsY2tvga2tPcW7gwZDoWumvTaatSSSBeMxl9zy6WGFIilC6
LEkjI05TaebT+9TNLl7UTvMQ2Nrbx8+19lWd1wfUtyDiIVToyPlk4u56w9tYtAWbSn2to3bj9cxp
mvli6NkWn8UuCbNriMR3vmXe+iQn20H1qIz5NW4XmDtB8Bh08bcqKMYrGcDk8XzlXmb1tdk4byDA
qeaL6jnHjngXty7erewOa1x+zxmUMeVhuLowQqZp8GTSIsxU0yg+WagynZPJxEuhlurVgDoaDFnu
VwOhRj4sBJc6ZEqgXJi6byECdiQZFXIWldse1z1NUM/oNhfeyzRBnrwXQ3dMcBMuLA/39IhClaVt
uyLNN+BAkKfvYkUh7SvM0yWBUPPG1todwnt1rhTda+/In1quPtQVyhpCY81l3hZ0E4XibzvZX1jE
tM+nDoMTmmrbuiagYp7O7ZU/tErQEJHtYxmg3lUIpLI0XhCXg9ruq29eSsw0J4BkUztwtgKl2zaN
6l1Y1CY48uklgm/LeiaExf9Pz4pyiEXnDQ14WfEIESBd4/9LleUHNwRTx6yP+oGkUMSJRr6tJpqG
nDznZusiK04iHI32TyvdJ9gJKMv3d/D+xuvcI1qgxViim/Fcd1HOepVcjLZyZ7QJnyWUOsQ52Fpm
Pq48IsuwbCQXFs9zMxXnIwMkg0VtQ9dP9mF1LIskxlMFobW5kbpL6716hUFFFkV1LLvsmDQD0h9j
BBaTv3498j7voM1pNdUckNCOa1knK3fcFribtAg7iqDdhF+JRIrhSLVuFdolGRLp/aggHvr6Rc+M
KXbt4K4dh42Rodonn7io87zx2ybZ5DGST7SEBDm8jnYD9CO6tTx00hkeuf41jZwDKuq3r1/+Ywv4
59NmqgYfWydo0bat042ZHyZFZiZlQmqYNOkttowOW0d6p5Jabd5GiX1oMQfQ3ibEJlNAW3RUJ8rW
nPWqeK4a49hMXxZhfEtuSkBcjqBikr8Ow73RXIPx20U5Fn2nunS3Pk8TvHEOHWzaLYu3f7KzKy3q
1naT8sYx3QcGbuBRvEWY8EFQXjgdnBsYBkU/m8vETsg6eakAqbAnpBtvSDp8NhwcHr6zTq3mmqzG
EcsYJ0rpPn99Yz5vmPl4ENMNIOfTZHO67TILwJqKiFEC8evd4jUftCNIhoVaaI8flzz20qWpOxfG
4+ftq6lyJDc+Nuu88MlDYNUUMaRHeqvSNLuBzD7TjG9DW736+uNp566ppVLuMgRkQf20jMu2qw9D
fvfGz6yD3XKGz3nQKLixVObfSsW4ignSjFRrJWALmPWU82TgtGqGbYgoEEiVBQdudJ4V79LIOjMJ
cQ00lf270FVCuE8eyV7R+4x4pRittLEfw+DBsHrmAO9KhnLftN80L0LkE8GI0i4NNWtaaU+fx2nq
cywgYaw0J6/NAiJdKEfxhtxFnA8Y/aiAwFpQnZx5Pe+2EqbbDIMmuAZIJJlBwhJ4e1x1/m2ACX7W
td44Bz54/QG8FRpGQMFDTSjGmhi/GGINK4EfznjsKZhperXAGYcopCAmzauze9LfQ9KeIMh8QMdk
YWKgx02CT4xQQsQQHywDpRRLqwNe9PHtAPHIqcSNWWAip9QKDq7rvsva2lUtSIYxVydTvE/UhVHO
YR+D5Ah/UNdD+dYD91PydgOIy53rWvkK4HlVTMeACwNuekg/XVjhTqUZTbjm6YAbIxiugclER47O
dy9CLxdYS3vYpRVqtBIgimc1uzyDRIJp6g13ztIo6ruv38TZh4vIAdoXrg4W/2QiSc2SzYOfJxs8
nUiq+NhqrB2FIy8c2s7UGxnBrs25l0ndptbHxfjtcIjbjUTCMks2nUHTCW2iIC9ywqTWZbtjC3WE
eYAenHsjDesQNPpV5bVXnRgvvZHPO5WpQq/RJhIUP7n6f76RMVKxEYNm3Wg13IuGPxZ9ta791zgd
XqzJylnXyY+qtG4mI3wqfvzfX3CugsmCbgpVPa3I8RjYbRwwmw2x9zZd7wp9WVp5FyZr/fMhmSIY
MyN9Bsr3+ulT29dxpo05M4Yd02Jw4fzPkiJBneUc4kGD8sCcFRlyE7Y2EVOSUQ55ftaiMdFJ0mYv
jdIcIufosuWd2neh6T6nMHN0j7CBHnlgrSFwujwNn5ttSGcwNdoOZ8oywq4ECL82RtnZ7JRO7pSi
eOVSzjNdvxrUi7P+2eukG7DuwF6IT52bhIvk2FS/NkN/q2gNSOS4eG0om4KEFChrkvBHk/wwAb90
Criqjh2pXe7CDAHM1wPDmZ6A0+mAG0WT19QMwklO1jm30QE8+WW8wWSMSwfQvwD8AIGyhFoZov3C
JJXL+i5gN8GW4OCKeq2Kb44wjynamvy997GuhOTY12yXIhZIUNMBUQ780brEinW9dW253vUg9aPo
KWYUDAbVKF5NGT+5hnxIi/zV7dWrAlD9rEY5aVbfKkFcsK+grmW/RKmaEqR7HLXy3oDWVLjhBB5+
D3Oa7YFIjWWu21d4jO9bAwRM4ZAR2hjgLdQVHf6F5zgAT+3nLOSYy7Anur3tVbCW+lXAcJjFVghr
5/vHfzs2AWbTVS5KKipB/iNSL62q5tl771BhZf7D23e6ta+8eioppKxsZbXLgC2JuN11NDkX0wNR
dR36oGDYWFpTcYD5YXOlI1c7RlX2GvnVT8J8t6NqHpWQXabsmLDLqnyAxXE3mlXHttQl9zn4Gf3Q
XJAjTYAowR7ucHhtclhk8cSZchIbZbRivxGnSa60Rdyjge5xmotJ2wJ+DgEfvFSBW6fFSZD797Km
n+UoF5aBcxsMTTU5RmLwdqdj3J+zYuI0fRQCENkoUptpfXbv995OjZaaXz7m1fCqFmh1vOTg5sOF
M45+ZgnSmAynTTPNWuN0v69rPNUmKRKb0dPewLW9APt/crRgWbrZAzmAjWZsjM3wbk/GMgvhTvCi
EgeVe8araOVDVgLUEwVdv2KqVK3rHgGF7mUr6j1Yqlz5EFTJ9utn9dzsSk1Ls9nvsx/7dOxuoa32
lZ/nmy5C0eZk27KhvpN2D1Wcbcci3qkdmXoBDi1UmkPGm0NHMuvU5iGRqCOcAOtMcJs448+oN19S
ob6NsOAi8ailAyGB6oUz1dnbq2m0JenFcKY7XX1NxY3CStT5BjvdTWl3FaKhJ18We1UNDz6brSzp
l0PkE5dqXcwVOrOx5rWnyrOuWS5z9Z9jiymvk7VZMrYIT5nrjGatN694atYE2VlK9ICzfheM6luR
qG/UqQn+1tZZ591YevOANX8WE9M1a4BPG2p2/fWdPHfY5c1xnCGHjcbtRyLTb/uS1KtI7cq5k6PM
X8CNrYbReokspks/cGacT6/UjNqSb1k3pCzuzN5/uvAOzpyruDOqawibA5Y43QYWjhnKNKO6VA7t
w3R/OiJL/RqIuXwx3fZBVeOnPLWv+ljchPjJ0HnkkfES1eObdPwDIbQvGZB9xcQ162gXns4zy7FG
th/Ppcma9Kk738K3zEbq0CihG87V+btllcekZgCFfnkQTXapGXxusBjEbOmWpqNuOZ2IGBlertdj
tqE6sKp81PDwTGaQVxeFHTxEwcA/9hce5zMHd/r1qmUYdKBN3Z1mqN/GQDF2PRnhFK9wLD+P6Bh7
vOGOvPbz7FLh2zl3t39/rdNVXoniyDSnQpkLH6sOPQymGqQuTjha+Fr2OQA2gazRNNaBWt6MRe5g
whF7Mbg8tPYCy/pxIvqmprPy6edVxbBVc/MZUH1KJ590EnBLybgutCYEw6Nua6U4YoklZHBmSIq1
UCT2zr5oquMH+RiJZkr7ETZf8W5mGimn7AutFuxKNG7rQNuWmUMCeXs7hG++7izdOkNJ5+wEHmxK
Lnqfb2Q+rNXS3RdVe+OmQF+UYV2N9Y3SlccYgE9DdnyEATRpr9OWSO8Gl1rZ/IoieWxr3qWf3fQZ
BJPUGx+shE6J7hJplGPSnocOCJukH2fFD7ENYo5nuenCfPHUF6JsvsW1valAlimDMcwBabvkh6qE
5BgQaVYlfrQPwqXLR1mZqCRx45k7G02QE/nlKu1RSqvpa4E0i8oiaaSB3I/+kMBCzVhH7JIkn5wR
CF5gbRqjDhTJD3c8wThBabWsSWlFuCk72HSAorohIiCiie+blE2iQeDjhM9P+BUTdR9ZIqwE6ybo
nYCobXS+ggr2jBCGF69EZx25xjojFkgoxQGMHh4dRv0osgOo84VRsB9z1H5bZyyFFtS4GL9wS3aQ
G7+72IOcsD4KT+wtUb23YX7wq+yg1BIthYfmycTSnv+shfasJ/gWszh/ivotLMOZY4O7pXHw7ABH
8gpM3kCK3WATWPyu2LtWCbVqAAcYgbWSynYaEr1dHtzB2Qt7wETKm5zmASDpa/StayOGe+gFV13Y
vOSO3y+yZlh/PV2efX40x9GYHAxkKycHVrusSznYTEh67S0qmxk56O6GgsQLVELmYC+b0d3zES/M
g+c2KdQ/OL0ipkCrdPKyVjDAUPEHXGS0fzTVvcnilHp+dmEmOrscWewwp44tbUT35HVMxEHA691s
0w3upukaPFGQ4FPculRTcuR0syIMDm6lX4fE4pTa5Z3CuRmfRdWxucZUYU8Pjm6RlmnRWXQU8HAk
JYrTBv17p9hX/PMNQgEOfWLm+eM9k/8yCFG8gkS8UisAyYLiY0Mgj5TVXawTqSXsvZfqdLAsYMke
QTQd5MxZqmU8grW38ZPsLfflfRP4O7jie3dogSmQNtVaFQ6FjGq+T1CIj4E47ZrFkNtHowEDR6r9
vBmmHmGizPUKWmkwTE4nlVzibNxkI4E7gTPXXOcmDVSE/G96HSPMaTHgk+s1c4zwviwOlcjRsJuY
BlQ5vk53M4cMhv+rjxcisp84SsWpDbRhAJ8VHSp4S5B72Yl895QO4cLUsQuYNww4egvNDynUtNG1
YJNKVgEx3yFVqDp15EKPWp8qAxhHDYRw4oVrIj9IIUCgLpPiHSMVYFIVNjcJ0Iit4SD5JpEG0jwW
fVeuBjT/TiF98A4uDm0NDgW9R6e1d7WKiTKpiCzu8di20dMYF9A30kkkjucz9HiBCSv49TN4br20
p9hUF70bQ3V6Rn9bL0O1ttIsbjPoh/SY9MfUTvZDp65jjbia/6+XOj2itQW84Rzk4yZwIClm8IUz
auxgEuedVC58rLO7ZJtzFboU5Ggc5/78XGqpF3lpVnyueFMHpOn52TLo89W0b4+04ZvmEy+Gkx3c
8IWPeW7XQ5WGkhRbLc5hJ1tku0JWkCVMLz1tXwjoaYrlRcobJ3D3WsH95e9fX9jzr2hRyZ+CTT9V
G4BTo26BY7ipogoDWHWEKvOqecNznlTvkjUEqtPy65f8mDpOKhyUdahfT61U3TkV/4x1AdWfBIVN
1CfB3CTksEXjiNnSJWhUrWajtB9q2ExkwXXJgxDHMobiWA3sEapuavXleMzlQWGhqjG74jNNJTvS
cCRKHWmDpeRQJ0gecVJrHyN6o9DlYYobt+Re2/OxGte+V8i5I3jeOlxpZA1Q2963cHQXPCv7MIQv
RfO2nmveQ5VgjJMw4VLX2OSp/ti75V2mZMPMoxKLoHkRyACasKvEC538BGqzHa7jyX1e1kCTEAAS
EpbPOX1mczj+3yIBdcICjvf1VT07ahmzBq0gWtNoUP8ctV1PADPkvXTTlcV7Mjy50EZib9yCr7vR
zaVsFhF+x/FSIfPcAIIHRCGTgq756WRQt8oQFLqdbiBUv0cjt88d69chka/ppMHoq+IA9+f49Yc9
t/rTeULxrk5/fOyuf5t5VLeKESRDPoxZQnJwNXMXnda09Fe5tYuEdpvk5XHan3z9uudmvN9e9/T8
HI1m0uaWmmJs7tciYYxFor7pdO25ytubr1/LPVOhJoXYRiTGsZRZ4aRULjtBoAehTBsji+77vu0W
IbJ1n2qsXiWSGJfil0WYG92ncT2oAV52ATODuqHGjfa82plZ9cbw35Ic+pFt97eRbxxgVfapB+DU
SBD5Kdqbb+PFqk1geZ71LUIjudR1ZHk9sXs1jMEgApxjjY+yAWkyxg/MjbB7IU+tgmzLnhZbNG6T
Grc2yW3PH+YSW0QqsU/Y7tybOMeNVCqcNzTw1zNOXhSMc/b6SnYkZqPGEkLd2dPWfmuRcSdr0vQI
hkRKtcys7ls7mh0hcBx7NGmtkXvdeLYPybkDfkmmCUuwhDERz30dhnBs9AczCXbTvrmsjGfBjriv
GRtEKiz9oH82/ZEYLHmM8uaGuIdi6cTKvo+tZQd+NlSCX8pYDUsrkDsyZuWNVQWkRWF+JaH3whJz
7qFxpwBqGg88raeiziQpanSXBXX1gtNVbjy34Cikaj5bhbWn4fssiSi7MNPr5waviyYDN4RDq/h0
PHG+9MktZIKwE+dGB3iP7NbTF1o9LyHhhlM6lDa14OrQ3dheRKRh6t30YRRt/Ch9qBramoVO2zcl
tUOPfmVe8YLennCrdpzQEvEeFi+8hAagOtisZdJiAdYsaBBfPxdnnAImHgt0HjrTDbXKk+fCV4YE
TWUC88hLV+incLirVLz7SrsxUz4V+VvFLMTUpwzw12MlIGzPdRFmDzkVch8jouLKddswC8vsgVQ9
9FtYndakFuDEhd9OpEfy1BorzzaAxxcQL6VCAEWiTtHQKrmvYRtsvv5QnxO/QT8iGtCmzZSg/DON
mN9mNNceRCp1I9n0erQsKaqDUhNHmdvtvNL7leZ6xSJPQYenunYM4Ctwhs+w9/pkg8gsXocxxwCo
lSIQF+ahc0IMRNu0jqZdgvOpMOv31kiOPZNtIYKrJkxelaQ8BDnGaMvEiCzJOKngeNdWfwT+eBv0
8tqi9TVrPU6esnaeulUaZO8y5kZBqUfmlr4PpBU4Hb+iycSe0BrUPqby68I1Vc/MoGgjkAogcKOx
c9rVVCPPtykbpeizK4KUYvx+zcC04ak7kp/RiHB1+zEPt12wczvQA3kUj9euCruhC97UodRvaaDR
3U4gBhnelM/ZlKjetOHVH3lchuQH+ZDZssvkLXRUuCckK7oFNY7M5mmxwlZZRHBVye3kYRugjlsi
vGeyAlCZ5c4miV2TtN2Ms5QwdrlOQo4RUBeeOl9wU4IdADUgfQkFiraFPxB47/gU75/r0gjQGrrK
Ui0LlKeKcS+s8DlDhjQzGlObdQV7JaGIq9j96XRMwXbUvPmWuvAsdjNZu0HItijt7xBL333P3/U+
7Cc/sha+kR+m9aR1HonB/D5tCmViPNdVddSa5k2n10ff/LkNdY3uP7/YUOUxYM/fde3WLSQN8mAP
tb5d+GH369pTjRuX1cA3o3hNtRBLelUSmeI6B+KQOT5CBGSKbWF+FXIzJhN3dFC/Z/nw88JYODcU
EKQZKqIVDrWnXbWBZkJSSyPd9FGegIU0ZuB971O/7tec57g+oXtoTYUQz2n+wmcTp9oFZcmZTQsG
QYHO3JpW9NMCL3HXZZlOGzQ35/Z1SfFkOyCGW7fk2iAn3bhDuRzxkc5CWMuXnuIzsz+lEno6lHHZ
IZ5W3zN67E2XhtkmbgiRLLJoY+YwzBxA9wujxF6VY0a6EtaDxTOwSr0AeGi98Yqc3OdAirWeRTde
U+pbY5giAFsXCCG5XKq1bZveu4aWuSAw6RgKgkPZW6zZ1bAnrKp/rWL/+bP/L/89v/vXMaH+53/z
9595QfCqH8iTv/7zmKf877+nn/lf3/PnT/zzmuS2vM5/yS+/a/2e37ym7/XpN/3xm3n1f7+7xat8
/eMvywxdzXBo3qvh/r1uEvnxLvgc03f+n37xP94/fstxKN7//uv1jVsAjRjb80/517+/tH37+y8m
MJU14T9/f4V/f3n6CH//tU1Q7uJmPPND76+1/PsvRTj/YLuBTFQg35nab937x7+72j8sFccq/yzs
ybHG0MnySgZ//2Xq05f4dyR4k05h0vLXeTN9ybD/4VIbEvwIW9TpN/71P9/bH3fxf9/V/8ia9C4P
M1n//ZeFvYsV7o9ToabTc0Th5ZoIwpkC/lwBQzs0o0QDd2w2j3XuutvBgxc71ESXvQxmRUs0JbSC
ZBv4T05lLokHqZeiVMXKjMM3uy9+jaVUNlZQlXNlgKXre5jEQvduqNt0JxIyK9kuzshX3w2FmV4J
nYNaGjbwZPx9oUXWkzrvhfbTNzrnoS8t0nt7wSrsjPddPQo4Q0ysuqZ6d1YzzN1eD9YIj+TKLnli
USd37I9luzLqRJslL11elNuuB2bW6ld9EhMJXyVrrYue3cHVF7HwhwXbwHjhWCZIIJVVtQKwpQWh
v1YKy7qqo+RJDP64B8LnZJm+6v1NJ9kcsIT6L9DblAaw25Bl1Z2eZrj2SPNwHI5706rrdBysI8PA
K9l3uy6hsy7VGrZdJrybIkD45JGOaw1ttmaenhFsUz2rfQUfr5/ElBgh1kZhQle1DGjUcH1G8i9E
7ZU3H39IW9+KshzgiXIEAufmJjods0bLKZS5xOwokbFMI0NZi6zCSBNCtHItSIC8HoLocW1pkBwq
chbY5i5LbfSWSIaAfRREaZkuqYp907TLQoVCl43aJjaH96qjweEa3TKplZUjEhJ98v7W7OGkJvoI
LjLu7+iOO7OIsnvf5rDZWsWY15G5HmNIPn1kuLtxUXuQ/yp2lksUYUcMtCSB9tnezDoIaxXFusDm
3Gx0ubcb3Vuh7dg5GI+jWjfLNE/CpQmNKcrBUJZyRDqWKLPUitJn0qdvRQJtJfeLPQvji+ppkJRr
86BQQ2VBl4hqaFXf2brXzjJHfPesoFtlsLL0Jin2oeuEoJ1Bw6Zh1OwMdiMYQSH8ETVSk1MDWI0t
GnV0YyH7UJ85jUyvst5O/vUHH40IjuShDZOruKjxwVZ4SPziltPiN46Ci7wHV2Tp5TibDJazzis2
aSnCjSB9k7olEoRMb5ieW4kzpkYUZ0Faq/Ek9HEMvkzV7h27muvBKG8FFVTq8eF1HBur2je0pd5g
EJNKdywhHd9QN94qMdHtiZGLHzHZMuCtKRrb9f1QF8OCFdBfhoT2sZa0pRa92yK4zjzthxnk1tLz
WI2VrG1vy0q7U0oyu3ISTRa04xBXqIWLzj4kc6K/QU3r7rI0PGhE+iz7xoYVKrWfIvUBsdUqMVqE
DQNg2CiuWy0cpYE054aku5lXow9OlxZSrs07L2m3RRqR/NxCOMXqYcxNwuDigZav0OD2p9Ap5qUF
9NOHTBJAqXRRh7Thchz1n1YVH5kvlRX5O/x0BTNyKMRz1Iqa2+mRDG2KrQA4jolnxDdBucLMIGQS
xXGndtHKzaCA9lQw5nlMWHtuYhkeHGftp8Wu15cw7RdamK68HpS6CfiQE+ttYLObLIbusc0JYxsn
VLpCMD1TYzUXerewdbQjjtb9wK76pCeFNktLubFKKJGEwCH5UnrS+PqyvvGVCmzdocfLEBQqY9sk
BjK2kbHnRjoPxI8q+MYJrF+926mug9Z+yxR8K9EwM++kzG4T4hTmcV2+DIL47kTglaVGkK9CE6ew
l0MybOsMYm4zpTUH452aJb8InXtAyURJz16kJaW8EpyJ8PpdiFRoj+Io2jZGADkdEFVgxj/oPWz9
goK4LrtfZNCHCwJRflIul/Oi8lRm3n7XMGsuOF2BeC2xCIwh2aJT3GiGZYhYkCn4RpvUkw+pn/xq
SZiaVeZgLULNht6aV3c0CjCplXfEFQVCIgK1xmfXBA5cJB6HZH1TMt6GurlBIfYYJuX3rA/v6oSE
b99W/I2NjWxWjLBPPdF8T70hBNNFFLqlT/7gBIuA7bBU6R59TH8e9hlwfHQOU4qwxOST+kjrquIt
ew8weSdB0u/0Qb2xJUeIhKy6KBXXutNvg1SnWjoY6yiwiHZOOCPqheqviaScwmSNZ91Lvid0FYif
Gd6KUN0W3fANb2OxKlvjxY8LHEJl+Nyr2k0QNNZaeylUIO0Uc/RFPXmZ0hBCZhk6KvXJ+jnMo73X
eN28I9JnVqo42I16fEBV/qshxMmb8kI872AhKCLdVpkH+q98xJaDBEpsChnlt27tO0s7GXdah4gi
Fy96YkdXdAS5xGT1rIgNI+Qp6G5ppAkpxdzWw/ZWGWinFtUb9mRA5hGpjpLXmslmGeo0FttQvIZh
eN1qcOE0vC2Ed9iPSlU/6B0rqxfJd9Oq9qKKlBvDUVb0SG59C8Q8CeFFxswdkfG+D4jI7TJ4yRTj
vRXo9z0WCr7G81HEabsFzgJC81dYW69mI9A1h+ZjqZOrHef1MnVbHaJICwLrJVLN+8EvzesGOves
nbKXlPCBqUfUE43ZBtncsW7IpN9n7vg4ODmRMz3Ax8G+dTvxaintk00Ws2eY74IViESBeNlZxAOk
3TzUh29lZyiLIh7IStO1bWITkFUb2ne2Efm2iaaWLfeMfTTpDk68GBz9W+q1xQ1vD2a0MSzAD+js
MuIr1O79NtTAI8lpDu+a4dHkwVh05Hf66RuP6rhVgo61GG64zS0eqDXMpvRzt6Lz0teQQBtlb01x
6qD83zuDVPkSTGwT4skn7+el9qx7lSJK5Rfmz7I/eKVBTLQ9Qc04KyBBhNhWW8G+cTSq/HDj4dlg
u6vmWnA7jHTKpU+NJTGYurDNNylLaUFlkQRWAx0YHU8mngZEYpn+0N3kVlrGtVplP3Rpfffrp771
4C0iGXLoEZgM2UYcSWyRgfXYJlNHGBpvZjvrTMZka8lVzP5jjNNrp8p2UVe9godAhQy+NTHvtdK/
1gX9wtIGdDrs/gdX57WcutZl4SdSlXK4VQQBBhtjtn2jMra3EsoRPX1/8unu0/1XneNtMEFaYa4Z
xhxD7qXQhLhr0Oqr9KDNVGeJiY3wILm5YTX6tbgk0OYoY7Dgp+/S0ryVw98+6Yag6uTSLibog+N7
9QWe7pF/KcMSJDm0eXTA/+lKKPxj7RtMqOzOkfGT3p/qaYTUbVnjsmyGCVCzKBwo0SotwuZBMIO+
ss2kQWH4MMsT6XbDESLjIy3rXamQksVBOMS1hux2bpmQ2lL8I/N0TJTF6XD9WLCOPN4WyN4XfXk2
2vgWj/2FUlBorn6l2Chh+a0q8YmuJBjqusJHVO44k9LjnijFUiFZMllFR1xAsz1yK4HWfiGhH++P
UOcnFL32RQlNp7mpRtjCGq9EtA7A8LKD5uRsZNCzS7F46SXITawC0zIXqIo8EMA19W0+ZbPTz9cF
qeXVOYUmcjbpCTfkzZzIKpesSU7aW4FkAemQqQvCgGIxq0QC6NTr+LcmfJ8lZNxRIl3vrUCLwSh5
jQVjeD4GvSp/IFRyyGLhZiAio0mw0ZeS7kQTnaXxoiHqpW7H+g78tTI3pL3lHMo5ErqvUlvCnQw1
czR2B7nLpKC/M/2j3m5KiM9bMN0UhEsUOyAf1VfGjKLOJq8D2WNncPGyZGACKtdDRszacBBAESfN
RK3391fNHCwXKeu7na1/Nul8/++//D5OG0j7kCFQ/nn171t+/yAz9vB0r5/274/fv/z70JBXve9H
uvmP5//P1/+++PfC/uM1eZ7tFHkog5xqv+T9vo4TtvvvX7H7yFv8+1WNJm1MZUpw1qNQq4ZzZeS1
//vBvz/AwbXhvw9/f9Or7v8+Rztngga7gw7sw7MG87P4/Y7fV6n//6X/PKeGIn4qYbJZhp2aV+Gw
/liKQQLkDpWuBiURHKHrk7+v+f2htX0VznoL76z+WiWgoP7j/f8+HHP4zYfeSByUieCd/fcvKLfn
QcMI/epwzUA1mNIZLxnFLff3OWOEsXO601acU9b0u0f3jP4azEdJWldhUtABwgnDr4MQn8oenSfo
GadkLxw6FaUa8K4H4okMMnYPSlSc0sjjpA5NJHTep2flTG7wCOx4csYdngudyhe4fCOnvi5XPFKZ
HNsXHf90h0EluYTpqwTZsFqczT0yEpkeIhTF5rHTn+xoPUFAtFyHw1wbz/dX86SAuvqCQhvVqPax
l/CHnbsrwbIJ7//kDz/sX2IVUqMyDbkfbe+kO2oxgrFJPyG9Fgs4bgI9KKQQgUZ+7b+g74UaEdQK
bOHV+DFHDuTRCUeLq9y6A1B3SOwD5YopQaHKvyO968B/9IbqwQ5FEYnMWQEdMOA2VzgjCjBwpB3u
8Nj60quqhgl93RJEz55ujk9F7JzuR/O0YC0gqgyQ9hClBlKezEuORVi9xL1fvQgVsOo9P7V9CeU/
fAxbWf6z0E8KGM1ED0048FOC5VSwux9YR+mB9OEXi8d5S9yD2kRQBCtZvbCxEGmnpuxwJJctFHwA
StA3FzawohBahzIU6jmnuqO+wvGpvs4vmXgRPk8dilyRu2zAfSu7+7n4wEDfT1RPNihBnssz6XYH
RW4frj1Cs3gDTA8n1zbs4tPy/xjW8QFvLjU/ZCmFCEpZeO8sPaRRkuwaJFKU6sDoQWqRuqDvs08Y
YjdIZf9Rj7X3RWAa761DP7nwmMJC/AFB9D4mVf98nR1k0+10v5Zxw9qDNALxSsJD+x45J5gZ243p
nnJn5Gn6wdafVebCRn2Kvs3tCOs3IiHv0au5BUsc6Kf0oG/17/LGv1Cu/rRXiP5v6UWCc+BbGPz+
qmYgZOzoFHv0Ltq4XwyAsgHqUnwkaK6GEnls90c8ldfC0U+cilAM6lsoGOBYpccr/Yjev6yLeULS
dPRAuBXejCZhHFqw08q2rJ1IIkFUZ9CE4N7tAJZK6NNjr7o0P/kHMBJfzF3F/aiejvHLH2hFJYBP
zs6gtInqj01F2dU2OohESEMjGw4+k+IZjP6QcwfSC3jF9BLttacf5eUlHbeC89PXXnure6SO3eyY
elQ7DckZLq+Zi3AbIHY6nNEsctLnOQnu763iFuwlgAawdU7oBuSk/BvhJ34ujw+Y5etj1djLJr9Q
8h3hiAyaYNmlMyNVHWA23gmpv60uPcmkD2lx/+dZEhp+HBYmAEVyKS9DxQ7wGyVzO4Y3DpfFBdjP
NjpCU/4DRy1rGRJOSC3XJmOnfuv2RCiy9aYG5FnI9TjLF4vt65DtZ3+lCoWqMH0aDu2xP/cKJuRx
NA8o9TjpG63xWzo2/B91224aBTE+N+1dw/tnpfzkTmA5d2JU23i47fULqeaN4Jiv5Hw4v8sepmIu
BXaL3kWpPj8IT5ELrfxss3iKdTszmayyHTJicbgOZvezpSZhT5fcQ9XKLo91eYjirUGOI4yLnRhq
X7A6zg5UR89QeUZoMLGT0fPYpk/JCRyVZTjVATbuD5IkmbNcUw+iYz//SL08bMgOhcQ51TMOEyNX
QS5mj8WzPzW2ccvwUjzxsGyTZOdXKJrLbvH0UdUn+Xn4Ww4Oo9IK/uAsqEIlDh0tcB+nT5XlNJ/d
U/pCO+XA7qU28iF/wycvSm94uqSymtFLA/KTiyvVksNGhntzXmBOdCz1c/zWOrfsD03vq7Nr2R+L
K9Jf+TcVj5li30Cd6I6MYsaT1vj5BY7dazMAb+EZOCI12hMMm0wUqvXHhOSmw54ofqqgFRx8K+U2
/ZRAbuVV9hMTlnowcB1YLFXAqHhxCMEEbEF/hueJUtGR0Vl2oGFRXrbbm+nCYUlsBK++YvogFfh8
Vnry2Kvje3WgOnVBlvNPPkL5GvwS6RchuzCGLdO+L3v2SIrSzIuy6YLhIrlIW8LnRou/8JKRr5F8
4HOIiPN6aFsrb2bqp5/Mxb1aT4yzcuOw5AhsIPW/uzHGYULp9qPFDlPe8hgDiMSeUw56f7498FRF
d6a0yvFXzc4696Rqqk8kHe15AwW9+K24K2RQPyQ+Lcfr2qs7RxjegGOCOM69FBcvk19IXN5fP5Bi
qD7j5/sZivDjC5co/rRnbni96QOmZ45oW9mw37YZxS9I/pFgXJ6QL0DOZP0/nrbLDUZgeLz97jKL
bmrYi0ue9ck17k70XJ6qS3WJkbqH4nuyGQkICKbKeeTerAf3L3EAAPtDd7yGsxtkPleQg4qC27rx
6CQQHxxJY+5kQiB3TEPxw8mAGbkOcJgKDuc5Ulz1kXXO8RaFjS16EMhsWFbZt/lX73xNJtTkjPJZ
Qh17pQk4oHxOUm4QaaFn6VZC9syoSDf5pwgNzPmdCiTFbNmJyM9B65ade8tHdTcNtyoHke/D8aR1
IT9DmPkAO9pAkBdKpk9Z7PUiahTPyzb90QbIaLraqwxUUdHUEd+SV6vHWELdm78SeN/6q3hho/4k
LoIDcajsmo/MbRyMJzajsRPZ0W4wCtLTGNt+vBs+9bDesg3+xJ/Rh7BTts0u9gWXBIDpoNpry2HV
nZqOeNy+n+TPeAeOHuq7zokM79cwuRgnF3YVdNfubyekRWwSdABlWwtEDUo2F1MKGELn4a2TqHBk
qHbmvq7LtAlGskZ2vTMVO13r/XbnQ0fcP7b3zxIXDVsXMzZdYGYuO9881TsBW0jQIEgkK3CHluqj
xIdTQ36CR3oUJxVVdZXzCwndHBLuaD/2jqz4UrGBNsYwUXk9J6R+06SlnWwbM7V6ttXUXZb60kvu
GM5PAOGPsNm5YqDZ+J5ny7If9CAWXm/ZEn1U5B38uLWHj/aYgFQ/wYbsBZFPNgsi6N7WHVb5i+Km
MO940/N8jKZj3NzuhlN8NcJrewdj/q0QTYK6PAg78PaAfREZAbcen6ShDpem8IS3jNqn7rCWi435
GWcd1XfobTa98Xk3WRzDtnZ7CX2b5VWtQXZsG+i5UYSYnNk4k+LUoj3sTqqXC4FQfsmv0MbAm4ly
t9yMK4EEue9DtLHQNnfJJNDeE2J2pM3dL4+Zu6gb5YZt4zzBkZZW7NJss/0HZq54Lk3m1sddaeBF
DBqwpwi+XxM23hHLk4AZCIcf2sgvqI9JqPhiOFxcUBzqesR4vHTI47w0+p58fKmFaJ/Fo/e17ADw
L5FtqnaXA7UKRiRpSCXLF4WtzXHl6ewxty+fae7pnPa81JvaV3/UH6HeQHj8MwWKiRvxXh/Z58YV
NZStiJjOloyJDHU817PYZFfs4kXSWMIwQXskiVs4kqUAUDU6VzMp6NjVAfysrPF+ihVjx082wjjn
YVj9HXnaadQiyARVXlZuZXarPIezeiSlstwPbeoLL1H2FM8OxYoP40+kuqb6NMMkTgr4W1gFRtfx
wPbdOVJgUuaaA84EBKkZ7ftRIPDYddm2PuO6kH4Up22j2pT/6tFR1rn02P5D/paHWeazn5HBoPDE
2fuqThst3msrebt+eISiNw4e3EVVfpp3tM7CzWD5fRMW910i/gjqPku9onQ/Ulh60CjDLZK9KEhS
BLI4p5c/GUIPT+3pcakmb5J9sXoZG4/6/ICwEEpMly6lMxKUtf3QcdK2in5QuvNDeIvmd8gJ4JLH
uKC0Vnz0aEpk9rUnw4wLjlBF5yA3cpwR6PUNCzkzDwfjEcTDEQd12UEnz5pH9sNOjHDgFIAAPcjc
gqDugEwIhz+E0pf7WchfKeqED0g5p6126zgJptMdZDj1A9aPLQ8ugZm0GetNW8CJGs71RoleVylC
rEHloPxG0c2uFKwZJMg9vJXVrUXmU7zvDKIt5TRIMMfTzeH0NZL1zvRj/kwIxpCShRuStjMjoB8m
H0hJVa9JTGkL3RJ6FiNHRPqAoTlSpI3HIKM1RHEm6M1bv8zDvN0YxQ5BImQP5uEvcQI9DeaZXIga
gQGyEYGjRqfQYEB/zMMtM9hEgnvuR5b3EPYlaGCUcpAniYPjuvw21rGkGmYFlGPywtW+6uQl25Yo
sPo6YtzZ/kFHFE4Y5whqC071eKbR557sSUeXFnHrPk8phnQiZMAvRQ43PwEJwC8d5M7K/F3QsvNM
J2p+YQKWG95gijx9mOecy01+KnJUIKGNoJZMuWSXYAfVT9M4taLfiCFHtoTohnqbPlRyW7caOkFi
mR9OJVlzfuRoA6fcY9iIJ1geKH7t1ZizHCd2ruEz8x4/GBsRTGXm01HEMU3pWLwHarp54C8LFzpw
Cj8BoYc037WVvCL5jgQb3x2CfFidt+n8ykVjcxA0UOowJhfCUYTDhK1bkOMT3PGV44Hzye6P7Bsz
VChh+0c6HfFfG/LhPn4HTeAb8lcOPFdozeSf/f4Djjn7o/5WNvP1C3EQ/d2CvOkbLimBOI2gNP1M
MUyPA5NwNfBpWKJvpAU6uz0Ry27SQ/GcIZhDjp3MLOHdp3CmXWI+6wzSp+KOxxlipy/cLsNROMaM
/Wvt14J7R2XkYm7b23jFlpZu85yy9sCKAvgLOvrRPKpJVJHxUvlZHotDHnJDdn/WNmvyIGgnfz14
ybrfMsHH3BDpoaVzLFEfepm/B9SLWxLtox2Lm1S3NZIRrOrGK7qPmVWJ3gkcIjJ5D0jFkL1gZaIq
dKF+uD4C4KZuU3BW1HNPsDxPh/Ugmc/sLb6JyD1oLpix6nkI2HA519fEjonN2pdnNi87kp44xSNf
gE1HlHCwZdynaZM4LUXwrbRPIEoVnMdP6tXfdGolNM97CAcVIS0QBLJO81e8SM9sd76lIGg49egN
f+foT/6kz+iD7SrkFnHv9MPv9cTjMfsSvWVv+Rx71QEnv64392M0HMvsfTHCTva5KRCRfFxB9wtA
Wc7Ij2UtmA4XBYfKumZ/1vYTX0LXYCP/kGASbrkXFV9G7Q7Psoeng4FENgmbSVp1PrG0+iORqnTF
vURr6X0lnyVd4B/FLTNuBO2RXAl6PWSeUjRTPRGPlsFBNDpFy5DEUdp1+KIkq6no32lmwf0ktKjU
VdEm/dDfu9pn18TYP8HODzhNmvX6Y4x+7IHXn3yC9hFOAlTG3qtAcs3AqLaEGcjsKCgi6se0+CvZ
1pUv7ycfSJ7AcdyssJCs98TRTWJPfBV8mN1w4Rdt359iuoNepif0aORt1CY23qyqnKpoI77r5D70
k8n++mEBbRE4SR0ZVSsHkzU48rId3fyz3SOPVL9qCF99RTVIDacAuDB6sW+dRoo4qhOReUFgba+X
/rX50oJpP70mu+jaXiYOTIJOhDGQFzPt5NmJe+fcGtdKRJXD+ZzDrLVJJ9qF767aObgQLiLZucth
T/9g/hn9Hc+Vta9YXvWGNFeeniGThSKRnUhnVWq5BtQE474e/0yfK+0hYREiHfhC/fu1/lv0FD/I
NxGzAdmsO4qqTv5xP79WMFXvu2e8keFD57hG0kve9SReIV+vNiAuSDP2+LFkB7qfR2fDnWhCRu8u
9G/9KLvAesE330H3QHyJYtlADlN+l98zn4kU8ye0W+CsgwBM3uVUdJc9UBGU4XDI8qA84wsUH/Ij
eDWohrFSG4cMCAkMMj3YaeDA5EHWZMdP1gZ3H3G2wwPQbO2L8k5gDc1bgYJGdxAXcs1etu9y4JvQ
dF/qyJvUE81q9ZWcb22AhqE1C2e/2xVvZn+c2xdm/SBSAB52+citHq0WT+B+qzgIGnJwWQy4lVcb
e/HxhwxdqYeisYeYQFtu/EdGxgKCs/7zpES7QtFAb14ASM7dTl/9UD09oYK2qavN66oomHzfC3cU
dnzHQMY/iP6WR1b9F7kRSw3mTTduTcNrIxeDtifGX/MjwPU2ETxRGNbI5YO6F4NuCWRkiK4UO3on
T4cLX5LzwOMlWiJhWYdC5GwZ6B7yi0uEGFzk9Nf+yj9rxm2jXa2XpnypyDijQaW/DwK6VsIT6x7m
3DwYUV70+uuI+VlqDzcMq3Ek0jDLT3EabY4qE/XUwZ3vBywqX0P6mqiNzZxg1XF/Ux8GdR+lvlRz
remND7sRXOZoZLodenPE6yR05Z2GdC7Rpj1fhSeOIVDIWBgQJxR+cKJqT443SM5VgZw/pbnbjv68
WQfkgyvqJgzpqknHWUkUzYkIOiwlh2F6vxawOGBuz8Tq9bkgqtGzp/nGaCFM7fAk7j7mKllXH0YP
vzR6Hy7JF6ELfjG5XAxk6mOWjI2c7Qgsdj93RILeU/WMi5mR9KMmhITTcsO6zX8KKRh5DUwfy46e
+u5QPwiUSWqwtZ7w2u/bLj48HmRjNhKn9BWhwPkmUcSmxZnUTCT5ebAltEcuCKxIIKrueBWRXiQK
2+UIxmWvImVK9NjTY2d6whODnDZORq5QtS1qOIfponpIjDc2frXPJlNu/RksGQrazD6SVcSg73j3
d/LCkkP2n1AIl0IiZ4WPoDMHbzGxIqgOD2cEog4pOw6gpuzC7v6i5opHlesOKXc1nCZPi8jB4JaA
jMhGVNXc6mfSYIMBeHaJw2z7RziTE8VkBHkSklLispggNRinn5h0zl+VQ7FBwK3yq8XBrYJInBEF
mJITIuUhQVL0/pgOyrU85h5n2zvDJmbXCD+L+NskQ5MjfuMK4m22zff0I4+3mAauprjMNz4Js6IR
sIuogOKmHu+gp151gloHTgqz2is3FdViDNxHcp6e0nldgflblBEkeNEhy4+GhsAOGKwzVktmZIgt
zsoGKtg3KsnaY49I/RtNhR+8vo5h2XH6W44E+nnesZFJVoMEQ1KUBU6myeTwQckNqVwGBNtV4GLl
HoH6Go6A3Zg8y7Qzi5JSAD+E1l6LR0CpjWIo8Wv+ymtJ7DQ4F7knaz7zzmwgFc77ZlJChNUoRhin
BI+v8Xgf3bU46DA+AupyoZzlDXyUVW5jkqPaleqMuS2t90r424OOeURrGi4NybXP+kdp+Xq8qdUt
nnOn7ArtKmD6uWYhcss2QO3m3gaz+FgXT7pGHphsQmvAL0AkWJWwp5ge86A6InD6kbDNSwRX4CRg
qZxxTNSY1lgfkCFXz7XyyfyiSKxn8unMbkOCtFnHhvvtlQtfiCVjPGpMyvzKX4vWQWy8lD2yifxO
yFVdxNlR4fJBqksdNxTWK7Z38l3P3wzqML3zdr5nDVdWCU2akPCzlB3Dyh1xXzXuzsiMuIKy4ZIk
6vWUwPjzArxmrecY44mzkBFnvFQBtgcoEFxzWd2g2uZiDBNIA8ke4uKaWSRFiSyUy2fqKA+NiJRs
KvEPd30n2djkb6T9ecDlk1mngzGixwCJd/LWWEpOPkJqqebAXW+TEKVaVwlzxr0SDUb56jkyqZzz
jCrt2AIJDcnmAxk/PoUbYNb70eGuWFstLnPkcvVcI1OEVWApRfCfzJAKnO8uJcoPq3C4o6/EB58w
VhtR+KuStkcTcyORQxt98iSkKgfTWxet6enSH9YKD0m5ytr62f98M99g9VsuQSWsBukGYQH1cZfw
pFbsloU6eVwo9/oAEdQTDAdzvWX4+XoO/vL8WEKGlfdTGV8nNHZ4E/dO8xrTyO2w6BWPq2IT8Rde
wnRMwUzTabreNncrzw6Xdu/oY1mHgGtM0cDDktcuH8ed8yaul0WwTlINbNMtQbbZ6wQSg6KbuZZv
xEe3j0KCjfjO2YOXRKLFMWlZP0wffDEsLodFIGLy+V5uh/+W7swH6qR5kHBE8ZI8NVGzqp4N7ciu
0NQtW56Wq17bDlQFNNFG+ZGbBf/GJPJh68ZIaS8NGs0dGop1r8ZOJf4xfSaWDcJ38EKmnTvkNlWb
Oxr1oHmO5Y2AbVgQy36GfZAXicjkyXi/7rhuZfrmNwVaIJE/U9W1XOmV/m6SJ0JOMuHMmufLI1DP
AlBO72Gcsh7dNrcyTtzPxFLCH9wYy55p4LXWsiZQIoAppJ/ldUmt0Fcy7rg7rFVgnZfpR2sDcKOM
MlfB65gGyQyZhoWUAip2SGOCmFQuvCER95O1p17H+mAq4XWMiqCRAr6JmjvtbF0aZgJbnSKgtaO3
TkLo9XeBc9nLnsIG2yJHnmPYscj60/BCgTRunXUvZk7/egfiOTPGXtLgtoDSCSix0V6JMHnpKskn
7O9cHftYSzw8R4TouowuM4i7JQcaqJfFcjEn1kDr8HsGTKxDovK+LdQDkDZR9k0dyg9UZL1k8R9l
UInowQeW4oEYyyUv1nxRuzLHXOYYvbL3jO7MQ253RXDVDhgO/PJI2hij3QquBKcK6jwoJ7DudnRn
YB8InkA4LvX2d/htdIAhh4WMk+izuajz9p8RxpYKCJKmZFSR03aJhfPWgc3EfJu3YN24s4fgMSXs
RcZH6wI2HN1KbMH2pL6Rw2M0usWrcjqsXFYhmAJDhrYTvrCgRMq68Jk6BoqqtZJ4YHXuAD4ZWCwQ
j1vNWwMp1Mi5bpqn2IplyJhKKo7GujjYkPQc1rZPTu6b+2NeWZYRdTt1zU9O9511a54j7onAicWY
hgwsYR6XxP2vgCADcJFDB3tEMt+OqzU2BR+ZqmFbXJZlx9evi2AklemMzOeMSjuIk0Aly0lURgc5
VSxvpmMJXaLaHkYaw6zGCbCeTtOR7wcL9JLqf9iM1i75AqVavKzrFXZAglRz+9D9rPwgemCREeAS
A6tEbdUEHw4Eo3txjrxGuIpgPH+3HXos+riOtMIIIBTJAfnMmYlroXRA4Vz4ZsVym2pB14Co8NYB
112VipTlaG8JsQO2HHgXFUbQUy6KvNFjNyrPQPqbV/JsIDkscycJJdAoMkTPxj0K2Abr/lGdxgRf
6NbA704tdKPDnieY6qbZtQ1BBcoGgI+d6Sl6Y0RF+QCyKyNzL7vsgAobIttWt9E1+h82rXlb17Xy
zFySaBUpiFL2bFLE3skU4rLdfXbW0PkALsnkYoFK0qTAuVBdYNzQqAixw7JsYf0J8ZsnA3y/TIup
E1EjHzeaGhS9m8ce5rlSQ5YhdwGRBgG0gKPOBm29jKDkg3C3ybZW8oT8JkjQWGTzeH0W0ErBTgOR
aWb0En8KXyBWMGPqTxMK1mY2X4rK6xhT3Bvrj9E+150LBnFdScMWZDniCEgligdLcDuGZ9kp8ROV
vbjZjcnugXI9Qpz961r1IpWQwI2Cj+Dc2xBbJZNy6td1zV5Es0v9JI0Au6wS1M2GhclUsGRB/JOS
gnvo8cQO1Mj14WQZNlukjC8cRib6EcJaxJvMHX/CtK8+R7LtnoUbj81ky0fFyavOLdRbZo2TvBQ5
7UMhf4GFoHisd8Er0XlZH+ouvDktwMhklwC2NuzZ2qyeNPteAPv5TkaErzc6l53HJ1Nx4tyGp5AP
kFmNFP0fqwFZz2z6iOUtlgSAMnzzZQnnI00kz2xLwOlR99Zg6Du/HkOZj1q8PvW6/osFTw0kUp7Z
uj0s9bQrLF6SvczcEGAHdoXQuUvj6mIgQQTKvqQvEo/JWQaapSmaboSHL5I6j91aeGZ2prtXjzt1
2ZDIYbgF6JPwuDAsv8aIzVqf7u+sGbYUV4YlWsZ1snkRixljhOVgimIxEO9bJg3LUwBaQf2XjcxN
pm73CSAEA8V5J2hbXj4EE3Ez/vLdKcCsFU4lHTFjQ3poTXDG+OZuTBtkzdpZfR/OPpJlPGQMcc7Y
LeJMjHqigqNZpO3XIgPTyruKmMYcMOMHS+KwoyUnm2GWUN9WiQrttvp7fBQuSB5gQu5LR38HAOGV
ar8cWf3x5IjDlj1DPu2ufL6ACaAkgyfG3RtfGPkTuVGCdeLV9fgGeUL6E2TR3dFWmEHfgfrbgrQg
mczh3JJhosN7aZ0e9UbfnK0COKmqlrYlYjw0KyUr1OhVqDT9zGCuj4W2pFo0anrGx2Ngm2bpwqFt
ZFDC8BTM+vS0mNBNmTAPh5pKsknJRrfIQXLCJZMGta4+p/WshNJQKaHVSMDIMkBUpVpsaVj7yHra
KIr+ISPHwJoSm3wrTgmFboGmllRvS09o8ymMRGMM4yGKC3uSZXbSpIjOKGLEZ4vEWatLU/ho82Od
6oIvLcxIN6mXSZ+gHoJKgcaKGcvVI3Y5Jq8NIhjBnT5eTquoCo1F+26L+HOKOGRqhdM5WYpggE0M
vyaOTYQ3AE3DrmvdvdyQzrOpVL6+vvP37ZGuoyaem8ffp9pcKXByxPPv32AlfSAxgUe0tgWV8tyj
IK334dSkDNkw7lMZmGj+vz/keAGI+fu4TwzAoHJtOlLDxm3VugnjPPmfH0oXaFrFUYL4K+6G+PLv
CzI9+zIf+uApZUkRaP3RoqUFF+n/Pv79bUTbU4KycEtnc0XdQwPF+PvrXaz4VajqLCjLZSc0IDuF
vH24szqjcW0Y7JEUvL/bR/Ao/V6tKYAIbZu8h7F//fX3yX/euL4bZCd/+ffJOo+2Y0sM1nfkelAy
zZzfb/79ka0zk/9ezu+vv09qdXO1RCqJs0K3UlyIDXElJ129Duzvj2l9+B/P/f7h9zl5SDZKpqeB
Ykz7wrijAz3GDVCXBkFaOqeNJKaHOm/eWlHuUL5NDLenviHH3eSKI5rNsg7K3NoPmal72t2oAhj5
LhOZmQWwmGau6e2MzEA5/+3uYkvkF91iLb/jETRhFVm9NzUahZEFTFtGCi0zRgAEYxkfSwGgjAIR
ulSvjXRJR86zNjNc8o7OJgMcP8QAdv4YTAjyplPdcyCPouYM5R1VLX3VVrk/tfPaTWiqcHSN5rKx
ZvNWdOdWIyGotVL5KlIKSQnXxRRuzNhsskCTawohJEnUVn9+yNKpER9VoEBdhmpzZPcz7skDzGGg
tXqFYNmgExKQn6seMKLeMy9VOdKqcXjpwFXWZK1Q+4oOdTFstRHNYkmhCNfCFjYPVA1NYi1Lg9L4
PpGHqlXPornPK2ZGOn5A1Nf3bgsVhNsa+zyWWiLy5nseBA5olFEcnWxbXFNMz4Scaj2HEL2HhkNV
IXGljKhQoCqzQMrhN3Au1uNoutNIftQSIf6fQIQUEhFGUaVvCMxswdOnOszXVUb8XBlGupUWMEgV
WWak0kgk5hFlouFjrBi0tplUMq9vikXsUM54myJS6zQrumNBR9v8QX8g2sTGCOKfxn8l+dM8IoHA
MokdY6jU4F5lN4sMkIa26mZWBA6vO85jUlKAGUhW6RH1qIXcjpguE5i2LKalaSgPRSOf5TXqohVi
a5JCBOpFB60B8sg6ztbErhkFIxCT6b0auGJByAEFQhmApIf2JHJ2GUMSlnO84NgD9qyT/N3o8UZF
7WZllraPBw64QqPRtE7jqwQdBQEwDpIgP3ZDQkt/A5fVzlJGGiVgBRoNWF7v0ureSxXESVN5P9AO
NlXTuO/aUTmUco2q5wBCikIvLSjLTjK0P42sACUYUeYe0ooNZLrIct/lOH6eymOn6NYV/ehx0Txr
UmDDnMttllb9dqg1yI9q1A6F9mAY2oR8Xv+hx5rkT1MDVoXN6zSC8TxIKede+kCzPjbTdRER56QG
jG+18V1CCYqMI71tcHV+NwLuXFwoUG/gjwhjWULeaABmKLpyO6TiLoF6ADLAyc2WRwFSaaJ5Lxve
81SgCrT0SLhKnL8P9duIjWkztTT20fbxpIy5HCr5EsK/j/f/iD41GOGIRKZDN8Zw8b4WjeGPqmTt
27rZ008DP2WOSE4k/VUeHQ00NYkzjgBqDQCSem0HgWEWQNIts129vpCaUFxeep3m2a5r5bAEHEGb
39YcDVBs8oMgqYZir73rXUiH1OCIkfYtFlURFJUeRNKdk6DtLlNbfkz6nZY2SI4X5f60rnQ6dS3R
04S7vEdW8GbmNeJnaeKZCS1vEy0qjdQFM/63aqEbI22mtKalWafVprTAerTLlO4yzhGrH1N3iWj2
noiKV9AiMBCjoQO20YytMOBvaXIl+nJshEU9crAY0cPNh6RxaBreSqKwbCelfDyrSbLJYNFhiRS3
eyQfzBLwel/NcCoTxw20uekTlbWpI22YtO9qN2+gnRaQ0wCmIawNkvW8xL5idpeHeJ+3iqjsG6aG
lCPo7zixnMeg/GgT8Q0dVxM5AbwiSXo8zdR3pzgjEEq15aipyrW1pI7Mx5Ju21TBJ6xIRLWPnpiQ
Jiy9zsGbteO8rSSEtqqEKrLg0wiruJVCm47Y6Gd02elWj9UpSCNIiB5yWYYLjox+r2BiqZXnATm7
SLIaH2Ocb+XsoseV+NRH/8XemWy3rWxb9l+yH28gUKMrsRBLlZZldTBk+xh1jQgUX58T0LnP5zkz
78vsZ4eDokiQBIFAxN5rzVWfg2i2Tib9LDdLzJd+0jR1kGJ1rZDE6r6PU/BzhKh2VwzJrykG5GFa
8ZdqE2E5PVT+u0hmotzr6hI2U75PMR3jHjA+8kUiYQAjPfl1ezbqOjlnMn4tXc06j07GlMsL2eAM
m74ediLzoGQW9StH6W3diPriFj3Lcz0wbw6cfJt0gi5g5Dzbot3ms0PuxwhFbAzPaWdayGmL/Hau
mXaSC9mfc1a7eUbbpbFpA/mZdE8q1C99anaHCIcOjYelRIJ3OGrT5JJkzc72il+dJ/EHyB8hJnVM
oMNw6Kwk2zqu+bUvomEb2w55gbp2d4WnD40Du2iwTXfnDCyPvNbeFUb+KrWFRqObHgU8U8zYet4W
frEJKtKXYzPoz+ZoMbdlaFG2NneDYaqzWRcPwzB/G6v+vi06agTZaN3Nhj7bRG/u+yTW1KCHZ5uq
4X1K0G0uK4LcIPQWPdRNz3VKSp0TEhdh4Yw2w4NJlilLC9EeewdDUudSVGh6M3/B/nM/TONZ6Owq
UjfYenOBC4IJPYCYhisq2nmZUkFJRfmzTKttnjpb5u/2R2jgfeZgfyptSanc8w8JM/S7IkLW4cbq
LKbgSWJDjso2oGXilwi4N6Lq0rtad18CVzK0C6qK0mWxNUf+j2Rmtln5CqmMS52qNaODa1DSzErP
OfTDdgp22cjiUGqkJn2M0rTqqc35DeeMIdXe9ipU5qm+4Hocs/IXxv0bxb74qOe3ptX+bZTALys1
39/F8TLPQXKZ4nvfKdA2qG+TPSJmnVgNmKdpTk99047nVoxED8QgcFwm5lHbv8biaXDQo2dB1+zC
VP9MJjt8DugsGVWiwAn4/iWK9I+o88I9WB6nvmtqWrdmP1IGmKtDUzClz2RxitvCfnSy7ofs9b41
mW40PkXw1p/fkhAhRoNLuJ4mTuN3r+u2QMjAAElNu1mGXILm7CrHy2QlsJVqWqh+au0GCfJ48Fjk
sAzvK4cFLzxYiJBVjFXS+9YmwWEw1TcuOE+A47KbaiFK1CRK9uO2DkPnXAf5aZRzj9t8qTEZ1fMY
kISZooOb8nGJF8fg61CgB1BMe7Cz8D+7zbZtzk5izvdeopoLYALK+hMTFioEfqy7rRzre0v2Llgh
Wq8jRpwsTnGSpnPI2JR996swJa9FoQ6C9wM0nZLr6EB4GAwQ+d4mNjeskZyTHEW38yb51XKz+1kN
7kXm7Su2da6TSzZniiHdNBlyxoni3lQGD5nLTwkoAlWTad3AOqDPaQz1xpWPVMz6vOhYUDQFmIDy
UtpdSgV8gTi5tbPNo+6Yat28dsgWdzX9degOT67bUr6wa36ynAmdNujSN7KkNNzaJea96rlPFcth
B8Mdjq5DokzzQOb9Q9cYyZ1KAdUx+aZy5nUaNFJV7zts2MiB+bPwc/BnmfM+kVm5ie32NGAypmgp
31u7uS8qK0ABNYOu4+Rxs2nL4pGd67hkW7opU1JR7Ep3nHZ23zr4sZlGCEamHPj5UFEHISPovWLu
u7UK4y9SgujZGwM066GNT0lzBzBxKalGDGMWB3hIuzYflDyEuvBvrarA78YwWQ44LYjAohLevVhG
7l8aTWW3Mqu7KllsCAg+S+nI0xjOV8PQ8s4EDnHHetoa5mVWgHQ9i4zdaM/IGRGEsaA+yqzNHlUS
pLCtaa5niy2yIl8c/fxknY0w2xMq7lI1S8LbwBkP7oD9yPcUiz5oCPjydMz1KqMmFWY3tpwtpid7
38onrN9T9Oo75EXNWYl3rJJv0VvuYcFPmdRvIGxl5y6gnAIDi2ueaYTXycsWvwDtExLivhgGdRHX
lvKhXki4NlObGzsq5u3Y+TjlLVgQthftkAGm+zoEPB/31Qkf41/N5CXHAEoYlZPuXbn1YYbYRckh
H3YzGN+wRbkdeF15bCmjlQRYzYYf3fcWP25HVHNjzCwMHYN6tW8gIwO6txFLfFhVdm8kSE5cenXA
nCVtD+2EHJ1VBCWnBNV/P/fHGf9L11+FqaOLb6T3pj2IF5a7FtfOH3PbNbd2d9IuCGLHp9eoxFNV
eoewZKHgKbqaRsjlO+/popfelcXQpsysH0MWw0vMSGtJ7aKk7TCj3+rfdDi+UnZwWD75jHLgIyuv
bTBQBPU5VNZAQyI/ZCzuj17dMrY08bGj0y+g5u+zJtN4Ivk5sTTvxQzGsR+cZRVq6OPUWQgnI3qG
iqlzmaMMlRbuEzkUB6/orQcbfJimPKKjMLnEk0DaHjTNleOT4TS15k3qGIydfs902xU/gcqmMCGT
tzHhsmrEnI0cLZzQTGGxD43lrpUwl5G9dpJhdHIj96aObJ8ntN8qa7C2/dS+G4PT0lRMOEXJInPi
+U0mxpc4pVU4a9ryfjCEyP9p9YfTNNOgbt7jpJFba4xoUqI172rk/zFRPTKONcuuIoOXaD0Lb9B7
A/oofQ8ySb4PEfJrKKlINRYSZm+1+baNH/N5ep3nCQsZ1K69qopr2XVf5piIyTyKnnPna6f1jzEN
ENHGLCVryhwbPm5N1A7quM44dmOBOwQFiQRgbRn+UfvZJW7PMGLf2xkkQ2EFJw/awE3guD7aW/3U
BYV+zIzhL2vARuI7uEJ0Ejg3nZdlz06Sv7nDa11Vzs/Zfi6T7LEY2+agypk2UDouTWc6QV1AuTWz
LyMXJPKW+1+6CfRdH9DLg1ujudLPwR6CUkZlEUUj/JYPAUKQKcKw1RPeM4GGbyuzrwxYeqfSEKVk
yfhe6+RHUuU/ay+CQAqPo5WhOpdoKTVXVW/2fwadIbfuggZJ+vn1Q/lyvBpKbIOCnQS3oto3xN82
5rYlQfRBtvrOywrWNEO/KxnBb5Ucz1pH1sGM1vy8y1xUmlqCR+uinu9G6Bq3RGtiO1CAIxL3UJhL
zWUxJg4tRYyprymIqwb43sxkyqzv8fjSumg4d+OGAI4g+MsqRLVLVfe9dPnFzSSs99Ps3lu5pCKd
eruO0NjMY21X+1hpbIEbUJUNFn0E46MNCSTAt8Wvzuljx5tu9NB6ZGQ3jTo2GbCxCohsCq86qH8m
tCn7vvjlhEOEQh4PaouAmZEmDIwPUSAnktE8baecPnJCM07YLl2a9nspcUGF/m7qGlJY7Yrh1WYp
F+r4q+q6t1HP833uPAQFTuOM2IY9zA/gxTNQJSGYMXfU0gO2IfLusSfbaBcPnfr/oLf/K9Ab4YqA
A//PnLfbjzz5VbVlQnLB5wYXPNznq/4GvUlp/4ckftQj8s22HFj1/+NfrDdyf/7DppobeMzMbdPx
YMr9Zr0ZpOEFgTRIACTPCEDbv1hvYOAsAi08GHS+BT9O/r+w3sw/QIhL/p804aq7EEcs27T/yFnp
Zws4mlLjlSJ8sJWs6muqhWdt1OOelHL9pbKp4yibTn6TOPQlW8Zp2Sc1q2D1rEPwgCzJfkRFddZj
ANTAKq+Ji/o65jJhIgE3AnEM7ek9EUyKAW/rAyuduy6g3ur7I0pnQt6C3nd3//gh/oba/ReI3QKG
/wfCbvlitkF+IlhawybDbYFQ/gPiapdTnQWx0tfItIr9gDnG7O0fpIA5zCaiEvKNx+yuUFQvWuSV
SnX+uR1GCZLN/quP5/oUjBj53Xq8mBI+uqVEv/NN7V7arN4aQ6sevCTGyU0a+J0cI7r/foiC0g9/
6mxI7gwCuypPSXqPFVAVs9PbMKUTltBc2btG+auv4uHUsmS4mex+uaANh0iXoB3UkJ6yvoM673Xe
fpporrqjDE8W9pJQEK7bhdr6okbkLyQ70ScE6ESSdTn54tmdawv4BUN0FKEe/Pf71P0jh2Ldp64H
nJA8HhI3zD9ov3YCoMNl4L0ykvU7DeppF2hbbaPei140TTWnnqejmG0+bCKSfVmn7301/PTtqNsn
QWOeur5GPpUZ91ori5QaQELUK7DqsUgbW+c5dfPsiZD2G3a0+SUIWJG2ofMW5egCdI4uVDPTP0Uj
VkjbRy/NcuemTAya+FWLRNRNn8HYlzQkM2LH8rimE2oW1dUeZYwmh3x2TjpJN8TP7zXSR0OBk980
Eu/5ZA7yxfLYl8H84Mdu8TpFzoaq3LDpnTq+ZLK6n7RitpWgZZhmpBqm85QlFOhhbRavZn9tHDQ/
lpU/J4U7HH/f6CAZj9PEkv/f/x7yfz15ScY1YMWADZKutdKC/3GMexMXAFHn3bV0UC3O1cnPWvra
OhV3bazCmzQ0k5MGk3cZtZ3gMGNGH5bbxoyXpXh6NEvnqnrbOCMBhDxHg7nfMNUzXv/954RZ+V9O
RU+SW+J7S4gdUe2m9QdN0jHGiIhaIoUMU7D+y5xL6ZJJBHQv2ajJDf6bt/sTSm0s70dcleHZvkue
iP/HqU9m7TQ3bVxdqaFDMxKsG3owF0KYzla20r5OfVZuE2sOnhtOqBuDhFo3UNUJ2vBNpGzjyXuC
rBq99pZRHIwBQmyDsbxRN3mfiFf6abg+W+YSVWiUiBMm71KBx0Hbhtm6M0L3vwlEW8eqf45l7D3T
MB3TtmyXVIE/v5BHNgr2riK5Ush893Kc7V68MDF82TJcRc1t5OJMorSut52uxdliJEILgUowdZun
JDEjMpjibS95kTUxGna1fFhvMjv4S9LtPVgJp+AkSY4ZoBqdxhldURe3O1O1jOySb+eVM55k9J9p
2AzHxm9x/hdaHmdKyUcjwYnWtV5+NTzMxdSOva9BQYkkjo8kPsRXiu/AG/oc/V1BEYZcAoYAmjy0
gnBfO9l4EbR3ZU8BG4r4eJRebYHSA9vEWv7Kqqa/DbmgblSSyLPvh4viNZvvIjfvTmFV0hOx+/K/
4fQ6C+j7j/1OioMpaV2YC998Of/+cX4ZrnKIUQrFZfJve1JVaPA7w6PvtG9DLBh4NX3+ofWHDSzm
n5n0UyacEm4GOpaG5vJtC1jvPmaBCUVJgDoyvfApncR4A/kr/QtzKT2k6adS2dXOrMNouul7WvkA
WXyKaFk8TQ/gbbKb1skZiUrX/rAlhpugfrIbH5Vo2+HI07N3azbTQ1oXw3nOZrVx7EAcolI+D2Zm
Y9FobHrgvoZ4YLCccYxmV9qjfZeU7laIcrijANiwkivza4QvSYftN51RXMqtun21vcfW7Mavfuf0
F+b7/35gAK//Bwva8AixY0RwA+Y6cEe9hUT7j11MtGxitHFvXfoCOQtcRHkKfFIljW7EzBThi81n
1yffnH+sN6Mfhqg2l+e0QtAv//0aGYofNSXqfzz0j6c4XiobRFe88PfWdFekt9qbahSFy3bXf4d5
+q+7n8+cXcSZAISwdLv4M9cHBRAx+muQC36/cP3H51uuHzAujBAPk/36+Zi1foLfbz4FGT9G6CkS
4eKecuP/5jv9fvbf25VYz3zsAcsOWV+x3vvja31+pvU/n2+q6uI+lRtWYWrv9L5xqv5zh4Z26yM9
Xf5e/7PeTOvuX+/anLJZc425xu+lllQnuugssMck5IHdQW6sOgUAcOFMBCP2OVFjQNd4lQfmsa/a
mX/NOf22qf8yieGXrmx5UJl1BvP/yxh78mam5KXP4o98pJEQZ+P3ujCcTaooLw2ej5p9PNHWqr+E
CgwBdUPE/G60n9vyq5kwXa2c+VIqY5u06BxVWZy44KMOlLmmtSO2FuHIN3FIganuYcxFABZpRppX
01xQDePjILic06K4SfBT9AMKzSFMktu5xzuRefjYCMfZmSELTt8Yn4eSYVRptpH4HgyH9C9mZ/NS
OaYBju+MRnY3mO7XzjevbvKzSfVVZ156SSxx4GeDc+e2DxTb71UUUFNKBw8qERCzwu2njacEWroC
gX7gJ3uAoU+xpbgguXrH6ftu5+9+AUrWmVBhJtTeHauzMQDHeNZslvdgmvlUQO8L17+tBbTvLKsx
XzcuKRJxgCNJvs0j9S/fOmYW9aeoi0+iNxb38LT1nUDdtW6LNrU1z06DFyevsrcMqmfcgamQOSp8
p3427XbJzDWf0qi9BA26EVIsnuaI1Wzd1fsm6ODn6KMow5cwqEEnjJijDMygSv/wxhGKDwEJvaQo
O1aNdW/Z71lf34ZVbe37CXtujCDE79pbcsjLvR/hukKQO5pyw7hN666+E417amPXPXLFPrEgbjcq
zpNd6rcbJ5PsB7IGiXH/kTQg5b1SgA5klCS78a72xl0khXGYPJIpxMgBVvot7qT+XChajaV2DmNM
7dlGKtlGPcYZh8t73JzpQ+3dSYcHWnwpozpUYmoeE5mpdBjNDq3brFJmNwVDceZBUcorZAAYsmFj
FfnY3goTZrFHrDU7HwlZC7Ky9YQJiVDQXzHHX96QHfPx1XbSn26ldtXYQk2y0ydy4FtA8N6xMrLp
thoaf9cMmOLgBVpefM4FVUWRPPVc54GJyDNpXM/awA6FTDKxS7hnA+1dO78LaTX2ufM6pqioh9q+
rWPV8pPph7Zx203PSm+mMxFbSO5U5brbqK2vwjHVtkrp6iedBJoSId1vbCBOodzqtHyxdE3cNbzX
rqphURh2hWYQQ+Q00jjobYbWdM6pXsHpMmvaTej/5prQjpr2E7NufVVFT215MM6RhauvpbphTC4Z
s2huXKxS0o/p4MLnPg5y2pWp912L6J4BKz/6XfY6ERnPyq6e7krTOk4hjm0nM45FhLfb9nJOUjd6
tGHOcmpBGQs/Clf0G4vJxi4akeQ7Tn80phoFeDRd9YuX5vcLJ89gQETvBrONhCZM0z7cHaJTrqqz
kbAru71Jne4FojWYs1mehVcNtB44lUdszDPzSzJzgD/JeZemAbK1CMM/PWJpdAVC7uYbx1CDfMv3
76wMypNTENzRDDPCv8b5Jnz23+ho7Eg1kCG7Io20UFSTxuzsu1W79fJC3lTKfjaZod5w2S6JZUdh
bYqGgIsAQgCFpFs+IeaAxDuxHPru5PS7lz2dOO5M4Va8isRi9HOjr9rDyqUV5kxSt4j/2jtJehkb
H3pd5IFLGfNNWsUslCZy5ZyScZI81s2c2ulj7icQG6buoTOIG2jtA/kRCT+A1dJtqhFILhkdYR9A
mNEo+2DQQuzL3jPiLm7YkZ3rYvHov8b0yscMPVTrIZtqx6zdBKq/Ts5D1QjzQJIWuqIavPwwAwGL
3cd+Nv2tNbFo7Ivg1C45kwG4KPQB4OFyw9rbEidI04iTvkc5ZJ7wTXhB7zwnWPcjxkP8GVi87BAi
gdkWz2WIoDLsbXXLuuguzEOid5x3Feizqeh8ZKX14pj+2Qv5hec+RqkBg3oKA9RZyYy5HDXE2FOO
NSs54mz54ATT+1wlXzIGztup7Uy0cs0eniFKkaS8rQdbbsYs2hfAKUZY1VCNVX0D7xx0vVe/Npnx
BIxj/lYG6L0yiB9lkMpbYblvbTNeY4bOupj3KjTVzvPqXVPZ8S1MV1TtMZSGIUPwBeV9Py59sVCM
EzkANKGMpU9pSWbQlvUsRR5TwKkYAUzMMlPVvyhhgS6QotkUAolLQAgb0gUHcEvz4KXjc6pn2kfx
xdDhX6rM/pJqURxq3KfzTEKbHN+MEqK2jMEEJTZOoKSO6R6OCigWkG17UBVrK2SbTvnVbWsGaQ5y
tKh647asmmJSxOOCtlGLteyInML+QV7A3TSF8s2Ey7slom846SgQVOZxf6/PWG/WP7MZ8Z3hxiMO
2Flv15ctr5fsmB9+xHtTRxVP/ahGeuU5UO8sSl+S3vi1bgPh5UWgf/vacD3d2YVhHofAE/eToGs/
L9so/Udd5P13mqnJpiKL+jr2VXfO1cKBDVrxTRftdt0W3f7pxuMa/miKsTqwFKPNXQzVKY1L42b2
8g9P1O1Ps5DYibv+Tdik1vimqM6UXYaLMGIIYoYq3oUb7dansusBemZIM9JYT6zehuwQz3P72Noc
up9b05d06vIfpicGlNCGcW+Ufn/0Y6F3klLLl7AO3pzlfQ2VXXToxW+TooszGhHRsKSJXkBSQzK3
g+l9xi81SBfRngfPZ1KNembKcxpZNW/JgQgIrJHy0VChfbM+jagsy4axMXViycss23vC++TR6foG
7UWbvHqm/7o+05nta1rE5lcV+SNex9E+FaKLrgQ6CbvcSISE76Rub6rGwWMSAS8yiH16DtoWSNY0
mXcecq9HuzHxny3fZTGftkbZfR8rdPHt7Mf3iJOCozuFGbJKpAW95b+sO0jmzQOXq+Zr7tD/4jwY
Tg2A86vjDemmMohAqrCor0+t3UTBHaucJ5St+Z1b4R4qVdI85RZ97PUpAbNd0p3CD+Ekwa0vhX0l
Yiw7CZGLbeNXzisSoef1qZGKnoZ0KRsQj7Fta6c6FRx315beBFM1ZX/0efD3jvTRUZTU959kiOzD
j6CZyKE3nsJK6883HtAq1MqnZx2xDadDDaDkVJ87o7Gv/TROtzFisR+D/VXMufmhQ/rgjW6Nc5VX
/dWkOvj5hFKcWssmMikhi1CINjxrZCtX1Kk+DTar/IH1NW8H+b1wY0x39lBdJnuwLroC+rm+BY4K
zQFnuITNAIOaL6HrdZdBucWmSSfvO+7zz4/SKqqrvRdcfIJWLrJWHSgdn2tyZ+XnEJ/n8oGZ8jm3
AHrqazUK67w+wQhS/2MCZrR8HhdCzG1J5Nc1y+3+HHT0goaZdENaSJ9vVMQ4B6oqoNlMgsjZaLwA
c5Tjv5PE8fkM6hBQ+f2iuWfwdE7xRIJHX039ewdQY30XJxggeyVS3ucsp0994NXbmBHvW8xRuX7Q
ro2Q0lollEJULhhrGZqWxf03N6l4Kl9l7vl5zCDsHrLI8o9zbpjbyc7jb+Wkduu7hJbvIDJz75JU
II2ymvmokzLYcjBNb/SdSBlnO71wJOkqbvboTC1Kca65O9cV6ZuOysO6nXiklBCn7fjYmQIQkT83
Oyfl9GJ6cFyfkUU9/CBOiUek0fbBLAxirbHaKtOrXisZ3TrjPH4kcKk3jjEl9Ngr88lpjB+DyMYP
Th7YsqEb3uN8bi8GEpdbb3mBYeZn6pLOl9ykxWe4LGzC2BzeZXdaX2g66bjtqWscuZ4Tw0lTeOf6
5Zf1n3XlxxRQa/c6OH5/HWscGutWyTp6Gsh1fUnbzj04TW5jZkumD0TlJmPhRz+2ZMwZcXUIcqP5
YlLgWz++4fbDLWUtZKtRON7LHBvMukGtx/fe8bJn1VnWManQYa+Pl3HNIrIfvtVTxeykTPu7YXTM
19mz79aPWFlTtKFTLM9pn1gPDrlIn1t0M9S7o5f7j0nqmic9MVavm3TDYGPmKn7zxx7quSDXFG1x
9mbAeFw3qUfiuvw5YdFutOFjP2GxD1wWacLvoLeVElRG1yCI6BLrPPeDACLFdx/r+ECZZ36tSof1
maTHnY7B/K0GciHVND/Q5iBFwsZPPNbISRM0BM/KF98+PxV5lriEquHeSBz74ouldbv8gF0MqS/y
yi96RkPRB4hxzFGBFjJu1k+r5sHZNl3iHOIckFZlhtSIzerpc+90iHHAyneM5aF3deIu/txqKzGO
Uhh99uSQH0crHz5/wFycTC70737UqJ1llRwyY+V+8duE5SlfUkjsLeshpqIhRK3BYQfX3X43071h
LlY+Lt2RzMZjYJstvkH51oc+IQY1UKGeyJZDm7rvQqYEqVhOc6liODmyhP/u2pV3qTOscL43QRzR
mquqegoMB/2VZ2HsMVisSlvuB8Ne+GQqv2Xm59+n/fw09a19qYIONFkdYJ5QxP/N390pEw9mYs9o
b2Cv6G6wN8HoThvaL++eX9OekQkxH4MPHtIPDkk6QGMMYbiP2keywxow8Xrv4iE1vo1sGuEBkZhy
NvWzyO13yhh3eeo7r8pEdW6aWqMj78EGe5yjnVOP21hjjUDB3JzCxqs/b6ICuqNHPWn50cqjt2ih
OZ64i16qOCptnjAVxHsSdaEV/efjfz5vffJ6Y+El+XztqOwYaylM0eVl6wbWZ8y65T3Wu78fZBgP
bitilFBeIgW6WdnfmYbWYtceUUQd5QK/my5sC8eXKxCZZOVr6dnUXxJWQLHo533l969J/FbQ4WJC
XOQYgnR97JRdH5vlJlMGc91aM+cvcRPJsCNWqU/YuYbApj6T9sEu2uXuh9cb00EEGNUImOsRfVU1
TLpccREYyVDS956t3M8n6Cnrj1nV4+lZbtZ72cmgOHVnjeZzlg9YbuPu2Bt/VfTd/0aEr5zwKYAF
7AQIliMwdcGimVYFbfxGvyVYLE5IrjLiQJB1YJ23nea+8KyzF7Ud3A0A6Jxl3dYEs39TZW0I8IUF
Q9roL+uXozpaHwuCWI2akQPF2bG3v2c9WxWsVHall3yRsPFvuq6H1hvD/Mt4QT+07CuJzAonmTwn
shK79bH1v2XHFN0llyZWWLTLkSL9oiwqS8LlWYnXuNnWDxZbKfmKNau4aoWsz6lYPGKILtqXLuNh
qxMPMQEX28rUVxtrdqFYWnp4p2VZdEffV92xnqzuCLcKwkOJXDl0VXgMszjbUL1C6bLsgM+tOy2+
pfXvIkFymY6OWqKaDjJMcZqQHTFL3MkRQxUtFsI1Z7rWi6ECnnNC8pMzo1t1dUo0Wd8+KrtUi50C
3IuCWGl2HnT1idSHJFuckeAvQfMFYje3w2tiJzuvaghHiIIAPfut3TvJJxB/ReOjCqcIqfF9Of4o
YU/S26trEH8yNaetjC3iv8bwx9B1P1OPZCdftRntNetq67Let5V7n8/A9sxxeNXLKWQsZ2Qnmr/v
tXTOKPGLoUSAa+ttj7zyrmyt1zkJ3EuYn11feQ+iauITii/mh2ntHxQbuXQDNmmi1Oxd2wjW6amD
VZoIkk0iE1hE2KQ75Q540xFNmTqbSPrSwdbSUl1RlKeHaNavvYO3o0+t/FR2dv00TyB0kilyL45b
WdDQRI7CPnZuaUJ6u5DQrCOGA+sYApwJppG5xRiyNObScBtMwsKJUJX3vnIAh1EgjuAkGvWSYDG9
oJsPH7IqSLdWnldbx8jnJ1FSZeR9sLQparboV5OjnOhwpA6czHyQ8q4ucvMY28EFtY/36dP7NJOp
psr3nZWdUpbIx/WmGK2HRZTEctYkLooBLE4Z7n7fZAKv9VAFLV9H/Iiy5IsR+MiXrCY8ikq9urHY
dtlIs4GCiIcf8WgITnlPvzsI3OFdmA+xZTZHr3NYgvvpXWyx0Nk2zPw5r3UCdDRjB5my3Q9WdV6N
kL9vKheNwNyaAD+K6nsYFwEorgnFuut/fv5hce4hKkdiXet489sMR8lJYel7DSoMCh0nKEIjIOZl
TlC0iQtxfWj1I673dJCiw/Cc11lwAuYjRoCbSHIa4uPqIDpaRJV6IxlE9MSp1jwUKO04EyOsaipM
KQd3MdLB9TgH/9cyGopg0kcH3lsfzcZh8LPp5BTjOUurAPUykjHP4zLa5IH6vFn/JMjQy1Eo8B+D
8rlbDdVhtfWtN4Ul4MSU5VLsisl3W27qSOcQQVGgSgOJdQl8ttLGCwHjwzEO+Qjrjb+4R9d7q490
vcfG4JQ39PIzPKjHfnGQrvfsMfznn+s/jNpDfufWd9Fij11vrMUdmzXFl8g2010sA9Ivlhvy07pj
uHggfz/mZ4jr0zjCgLS4IUNSpZiEFzDUfK/GNeZ+UZE70wK1pn/YJwl7IeSvAFQrbPKjZugFnqzr
kwx8nH/jEpRG143SqM/YbhoDZWhaoOZuHqpXW88UamzjMeyxqheLlWqQoNT6ifEiWnqwou+RO7RL
o5R9td64zNZvKiNBF77sElWAOZB5QJVyOSrWr5O1nEMhy3WAVKXlK1R22YehnPTk6GjTTBIP2zJO
rcOWWtLHK2qGNELCB8prCnCNlRPmPYx4he3xiNAFRAsBMDfVHBjQYYvokHUAqzBC5DeFx6lmlgYm
+vXvQKUYQFR+MIe03BhU1dABw95rghpLcrnNrZBrcWxysCuymG9yL8J3GKqX1euLDLc6rh7d9d4f
j0UuB2LQN3RcOS5UXwXbGrXBJZ0LotFiINFZlZVneoVBR5G5Ahjj+0iFo3GPHbanu8tizKzsl6zE
t2KMqQ8Q09wplrkf9GCIBAkIhyO1BpJvCNxsaASIhlBe1JgoSsARj1sQjxYhtIWKh8ArUL5jvDB6
zEtCi/WlcNrx5Gsr32TPsROMT2U3B9cSjUFlCX1MAxqCVkxvyaYlfuNGOLemJJruh6aebt1elJvQ
d00KhAFWgc4caNMg2KYWazpn6VT7InPjh2L4n+ydyXLcyrqd38VznEg0icYRnpDVdywWi6SoCUKi
tBN9l+if3h949nXss+17rj33pEIkQxJZBBKZ/1rrW2lOLNKC0BDlipFyshxXPHnB8TI8E98S65HW
TmqEh+HZk5JjFJ2au4gMtIWx+oqfnSmxa19Dv8ZzGCDdNFgsPYYv38wAwmxeL6t1AlFcpn16MvGJ
kfdYEtU0Z52okAQYFVHN0OcqgOOS/MKdXJ2/PmIWzxawXCCSCaF9HUjnfSTwNxme+b1zDHdtOybu
CyI476MD1Gb5vFf1qAhWZO5dO23emrzZlmUib8FQfjQT1WlBajNTqlt3Z00YYKxZ3ishm3cHnX9f
xSauZ1Xo99KcJZzlAlFo+aoP/qGWGSCUKoD0nasJypUZGXtBV86D10/Nu+eCLfEDGCcOHn7Xntdp
XqZbIdqIUQ5VS8N4ay+pm+inrxdbVzHmiTHYJ3WKU6IqzR+t0WAeyOWd7DtVKQkbDy2z6doht3P2
eKtbw38jRRjviiE9I6R0a6OMrKta/jTFcw6+YoEmOVAfkOqhq1HG+RxRqfRoSZDR0zyVK7xfCzIH
L/qYJUBIE4HNjTAyyXhWoKyj1klE0trpIiOv0ImHrqiqt4DcI2AFzbDNmY2VZWM688l6btg3tA+C
Z+XPXr0Eab9TlS3eRnoc9JjSa+qq+u5ZY7Yvxh6ylXxhniwuWhuSb4LAcmIC/AwcPWP7o4w8yrKR
VEEG2iRJeRQGrX5u6rwjIFOGv+20BY6jsRKtTd3th6au3hoEjo7I3xOGXUxfo31xg+KGMmXd48hu
7y5xWi9Z2kvbZN+MnX4q+Clcb8p3rd0Wp687PaaSjx4wci5IXRN/h98aj7oCAkfWnW2rgXzIR6aH
ac8QNcqNB0nVVhGtenP0tDNoHX/3xmzbYCz/OeDifgz7RF36bPyox2o6IYsy+5a2t/d8aT3L5WXu
55NMmKPnwkk5sXisfzUXWUAE4Ir36bHDWvFgNs2wikN3erYliKA+Qm0L7RRUGGaRYkLQtkL2nvTv
2t8shpUP0Qj7tDKjn75mKxE2D+ja3Qe+K3c1ak25XqDKexAwtnBr/7taRgmMKqsTAlH36FEJu6lS
KZA+punTz9y1D2DhIwh6HFFZlK+Ub3erSsAeN5ypfWnzmhW0nuPPUcUrv/Lc30ZCodLG6Ae1ZXvm
H0oAMixk0QcGSLXJ/Sg/DJ0Injug27Mc381A2a+1FDEC4gIrj4T1KsP6zw+/vorCiUgq2SqWFNuC
IWZxHifnm0PJ4bYOAUbTO+oQORu/9Y2J484a/tBSzJc+glRJWOFpwgwAQiZgg+swAZZunj4xtaSc
plFopfHE3ITxrnA/gxz5HotHBIYHIQCVZNop4Xu32RSLDANQ0rHn4V7AZFDOH6LtwYfW2XtRENjA
vJM/ZYpdUhxQ+JnT9bfNpzT5NsTNBm9i8urE4wetmMkD94f/w9L+c+1b9e/BLZFmwhCyc7lj+BPG
IMI94sKSZbmkxKeTuL5pOtSHyXPdezhjI0/YEWwN7wu5BSLdHvvhKc7MjyxW896ZdXt2Zm9lukn1
VrGy54nz2ruEGHPu+cJ2AP0aCqr/5Jt7LiJoY9Iv6WqG0t3prj1Mjisx+rcvZZ3dzdpu16Q7vmfE
X+GsWJxrdBvftKGJ8ndEVtVc9e/8nW9pAx65rbkxGqTix9pbImct860pqDiiOY7/PpcQugCIpMTC
v9ko/HmxH2thPtm1htYRiU3thB0DU0AOjJJ2jJmAsLmDs8PdLpbna7k22lSuI4u5jB1m+glVmANj
D+kFf3wLQdjyXpqJxJwuC/eQpTaaniy9Q5t2as/0aN7amQQBKaKPSJGMmzPjZ2QaaHQJWARbTQZx
DaP51OMvZxzQYAe7OtuEjh+LpjcvOuneRsMi/lPm8kSG4HvTmM1LpqrqEC7zTddv5A+fQCnxUd1K
8z6YFhAsIt43IhoALGOdsfNdGotn70dSmSsjKkm7u661nkOSmKblEmpLkmSrZwZzflm3+16C7E2a
gNNZ62dbZBEeYkJN4KkWQllcelvUr/LsdAH8G8egNq+CYiP76lY14N39tgQ988/fIFnUla2su5vr
ceUHqf5BifAGN7KxlUOU7f1yeVeE/VKnsb0XKdXHVYiOaxKUtns53qJ5NC5LkvLrI+kCBuKZos8g
HrCAzAt2NcxW0ovtX+lc/mqkST6X3/5aaehamfZ+gMkAL56yFYPEFtWXtkXIgDrzqkeMFyYNOB9B
/1pEyXRyB3/CUKmNsy2c/DhNerESiaPO5/94aeBnG91vlIzrkIQYCw2brUU807dUTqeM2vvX2Jg8
bFFTBDg8oYsr7YIn7kpqk1oTIAyerd+0ahPOjyASIVMlL1m+bxrtH5rJ9Q5KGC/aVlyFWjMhda35
UhYpZG64JHosIgB8bQRxP6PCIqJe5OswrfOuPRJo3g+DDl4y08AAE8fXLsf2MLqBvrBEeaV/yQaO
VdXyE+J/Ms51yAYLJmAyvOZi6s4ML/yLbkFVGXUv35oogsFFWGkMzYr2WJK+c63LdUxP9bmVdUCV
eP5Keug95nj4Zo0KejC4uDGsq49FefwRR3WxcpLBXU96YoeWIyDw02Rnh0LLh5b5wsEYpnYrq+KT
Ce8T5YnW85Aqf5MyHltVOhHbzqcvTA40qbUACQqn1hSkMktXOQ21y21CUyn0pZiC0XSSP0WVu8sR
fnjGYp8fHbb2S+tjvFKlBtLXLD95+KpsYsEZPtbPcNlRGuPOxQC7LmPnsfSfbbuGL9j3/U+fB4vb
BdGaeVGGPciMr3O/6PehsRLW3L0aYQIavox51IVMlGYAqDbrHx1raXKS2n4hv+zu3NiYwTLH2WrA
hL1TwUjJLNoHEr7+kQ+IQF2TU1ivUNWoGTkN5HoOlhvfah+AQuYk5Y44HwFgmwWbukuqXfKSPnZb
AUMQGYBV3zR57zvsYrMxUElF/nznRM6q8srsXRaCEQvzerpOeea7bfBT8LAQkcpfKi95ajwNgr13
g6fYsltS31F/nMpYHXMIFVuzRE+1OrQst//Iy1oh3hIcHj1zq4OWZ1isvkkQFnzD8EkBEJZmpc8x
HPtMkDh5qO2+uFoJXBO+BfQnk6MQPzbfFHxfMo34G9RzlUA65FvPgJKyfOV1Im7cwA19Ky3KKEDq
cnIaaCRYxfMiamAX04/izj389iCis6MS/ZbnB7aozmqOEKeaYxXzlC+bCRpAXoKSpEzWDCxKYooM
siFfOTb+2Bw5K18MF09W2A6vY5Od67SzyV6CbiscizFfEtlHtlk83fRH1NbJdexkfRSpcc4iSNKA
aghCTU50ZvIF2TgT0SnN6GjI4WWZcQiNIjeuoZqJB/fcylAo3PcmRaMsureWjGkW55eWWOvFqGdz
38ro+vWpPDWx0+agD6tsulRWelex8O69aKlsM4P3Poa0E9fv/bgdGZ3cIJ0wAHZra9uPtBJXMH79
kjmJZ1J6C5BJVfOqt5tiqwy2OrncWsgV320XxTcp5XfpdvUtqVjtdZ67P0VN71dJ8DClQ/jRbonR
qPh70sECraVb7FpFI2uLLykpxuAxz51sbxiOfkklFyzyx84PlCb5L2GcWLlNLjUsXng3GEo1LcFk
GERq+tl2y3HX/j4qGNbJGIa7YQ4o/47T09Szzykbn9gkyYofLbbiXiwsudSzIMqMM8EP3olk6sZ3
gidUbOGnQGDyxnf2LBgpw+bWOfbKqlT6zBmiWA0wC6jPIYQsGWAsswN1/nqJR5t/tzDBGgLPb5zW
u3+9pIx2J6t5GOJ8fB9yzFB1opJtbINrVlAVxGCIQxh12VmHPI6dAgeMObbpLmsjcUjDgc6RXFff
mVRdWzv8Zkhj9xUJD2eWgqTj+Op3fnYpQNWz3CUdaWHHBSutkXMwpGQAQLI+204LXMBA9rm3M0IN
jcTvfW088JQyL2EFTds1HM7qcX6nerw8Cqa1cJCma8uBJkgN6GcdFYI+JcEgpVMOKkrgIR8ce99i
2qPB1TxPJD4Zsns1exMjAdg+S65Jzm3jkD13rkM7bh+clDvScdCVmMxyBGcDU4vn4c1uqzo/CAbf
kE23adrbB6p32V37aFQMMYObv+AuMvVd217w1pVedcjYjuARLemuGmWxeeOQTzcX9ehPGEzWvWcN
p2hripK2biK1rxLMXm+K4VxbixqYa/OpUY4HI7r4ZjaR+YSP5Vi0cb23O7d49QoTWFGdIMjUah1P
QPZCP4l/jtMB4ONA+fq9HqbhbpHItpr0FzpWezak0s+cgHP0PViSYwh2L8/LkrBPUp+9AeFV6MHG
m9UhQYjWA37qkd4sQZ2zeGS7tg0aNhi8uBp6TGtT8h2L/CTTJtmxByI9P46Mz0qJPDwIeY/a9kkV
Dr2dlg8vxMKQ0qiXyp6zx75Ly4+iUgg4nvxtI7O7RQDgz5bs4mWwrQs/OeSypO3UDsU5R2o5Y8eD
BdcYp5bWjIKx1IfXY6yt24gWVhW+t8yEdyh4jPs4vjNzvsYNMabazu9ha3XPNgQrmReo9OxDc9GI
Hx0ACliYaMadCap7RDXdS99jZFTn9pvwYQrHk8H4P0W8tlzsAuPkZS9DbjKq9/WveM5evQqbTt/F
1AmMIPARtZ0Nc73GtMKTNnv/Jfeqc5TmS+5cHsaSIdnUTJROstI9MPRg9yYU3TdMdZ5GyAycCfS7
q0vn6etTUQTDvijpPJFVycyQp2YWi3DNYxVmcAWVosdmeZos+ekw0nosO+M9r+fxEHb1cI0dNV5N
WUGMJQKIctNhIkJNTiR1bdkI6oUT34WoUr1q4i7docdQW4Hxcof6bjP5UO4pseonDwtE61vqPBDX
urXMM0g0Gq/0boN0ls6GaFqysQ3bO7tdfMTgXN1cyc1UGCWAXAceXJAhikwMJwuGqjvfjAIqBSF5
GFn5as0ZN9+cX2uSKWvHCVhjffPVjeE7KJWyYTBLvAwTFWBphxmxicN1Gc7qnDnBny9x0AQHoth5
zjpV/chzwz1+vRi6xQxBLpCRS0CLbisYI5T1C2Z/89nrgPmKGNhfpTLC6g3nUAwQcGbm0XeeqUCP
3KZ9TpaXmkoQw8GB5FEe0qKqrkw6CQaRfpgF1sZpMvu1O81U/7JbYdRN8hs9D7yy26kHO0+KHVq0
uc78Wj42Y2U9xY2d0dEWUIZoMDacBmPY6mmkzoJJKgGewj8UQ+RvzLh+6VzPPzLS9o+BiiCXJXO9
NtwyB5Wiy1NsFPOLTu7Osu4qM/a3fT40d6whHOR1C2231b9yF5uJM0XzCjZcdZAZZg3X1/kOl/oh
qBYXTPFDhznVC/2XGXTqnoaYGzMUr0Cw2nOYYr1Ka8vYG6aixtPwLmPZufep5X6PCYr981zdR9MM
C4NVbMYD1zbfg7qHCuRyBpWhDdJ6+RCDyMktZzzijAgeRFlEB2s0nSd4kjX20tl5LGT1zdbAEobh
1zCY3XXWiihDiRuoYwR75iy5SU2vJE41ZZxOg3rl4y6RThS+Jw5lbOlA8Z8Vd1duNJR8i2qbsFtw
wU3obc3lUo1K4AJkIg5DX+t12C8Cdhw6x/HrZbww9akpclbUJEfYeXb4bQ9uaokLFCkIfEPxlltD
/YjR2P5w63mXz7b7XLsEB8pyX5a2+8tRCl9xl4y3watP7A6C3RBDsEvKNHlFDgwu8WIn9+3mIBv2
1r4TOLeCPteqYaaX2tEhZxzVJNCIwwQvpF1122Ia0fit4ldcK448sb5kyUCxhYpowWOgcvA6GlQc
K7jhm04ezTSi5m/5ELNXD7ixVdfZN08jjYSnsm8o6fa5V2xDnHEzl2smpRD8p0ycS9GLczZAoMkT
HommrfTL2H3khhXfLE9ras7NraGsj8IV4hVIICk5o/jzT1+fM3q/eZhze+u1BvZJQlcvdhacGaP0
H/PEiKuaeoxNJvjfERAAgESWDBMPEmFUuGyemr4zGH2xh2Z8iWvQkn2WEgBwMSx3Q948SW3FcBNn
G6JrL18dH7PmVLrtN34khLE4KX90rf/awM+LudW3kZyZL4r2uvBomDsQgQLKSbxfRqP/c0nJWomH
QztS2T4TeJ4EVIM907jw7mi801ZEe3iUjRdbEDaLYr0kByCdE7JtDpYww0NKqZwznJKsp36p7cIf
rUzwxlfutz6R3qZs3V+Dx+TX7DKcLxYGrDoTVL0KMiZiLtIPjIvvCnHyWMz8EwOn8b3bYk8oA0M9
s35it0+J8WXYjZhRIhVk9Ri9fL0YU0n8Zg68gzXk9Wr24CEOlRefvl7iDoGjjuwfXxPcCJ+laSgQ
wl3322KJ3Nfq2rJ67VJj7HYJ81f09B5yrovMbBvGugRUir3aJAUZ1wludjOHdEfeqw5zRN2+7dGz
oJJ1psNgu/XarUgM5k+OIbcu2tdOMvZ9TCGDPdRRwBEIZXLn/ySDFjy3DLgedebnW+QAvWZJsx9L
yUDZtI9yGQ/XzmD9f+LC/xVxgailJD78nyMXdj+GH3H8V9zCn3/lP3gL0vmHL1xTWgQLPWgGw2/d
/o//Zpiu+IflwBRyTN+RnrAJIv4JW7Csf1i26ZFpJzHsuOSB/hdswfT/EYgA4CvJZc/kK/9PsAXT
/lcogRP4ODtJObqWC7yBSdjfaAvCDbI5kcp6ERUZ7WzKOvgyzBKSwjyncWq8Z9h/H6qhOJpt57z6
s4iwkjYQ1HIsaJwL3lBWzBUZBZxEMVYHMSO8kuFa4QczYHtyJkArbLacBcJHboB8XbXtfuhsyrBq
iRPZN4qTnep7XPkb0ca0JbbGYUpR34ETDSvDBTQdULTnIeuvO1MZu7DHJ64GvZtMimU473NXE8B+
zIJqoVcP9o5VoaLQfPB2ePsKEC56vs4jgohwSyaFEUtp6nfPtVqIUQIzWzdk6UOrE//cgqabtfta
F9HKCvRLXUKAdMOKaQTsTMUAGOTsbmYuvQuUpx8KDyKkXR5NJ8k2XEtYOeJQrUO8aLTxkXyKnMF5
Amr4qRsKDqfK2TYJj6W8GsCCG+7PVk7vfuE0l0F5z6g21RN+IZ/uSWpyEeqeJ9kyGWXXD1I2oK0K
TP5tqJKVwxmFWF/4R13xAHPTIN+MnN7JjmeghGhErUn+pkOqd1bQTWth6mI3UrKV9ENHbFud8zHs
8RzWKzNznQNm8z/Kckifhs74ZsTiqktrvuUSYalLtQL302xaD+kMkg2CaaNMElQZtOFC/DHwMx7j
SHyiLbkXMtcUEY4JCHPR0vQ4z/d69DAStFGxrUqvvqL8/lfkAdf6l2T014Xsuj4p+0DgkTH/nkjP
Zwd/X6jdl4LVNhVht5N2x7R+BA8WSpJy0mR4x/8LNTL5LiQn/ConQ8k07SAji/A3HF3QhaZHP1i5
HdKe7W4xUhA69/a1fijdQN3NsmLgNhH/Qvd9jlOGTDOjYriUHQcSmPyQ1C6ZmTIeZQ8fGC04NUpp
oBV5Wx+ljqZtL17ZBh20fTBg3SIFY2h94QC7hWvFCJ+YDmJ69ulV6Q+vn/U7isc2mL23PuvkDXzE
up+H71Ze4BfTXKoB85RO2yVZ2ummQWA92h29fh7Gv3uToRwVNqllHonBy18Wues/M+d/xZlY4l8h
CrzjDllpFiHfF8JxpLNk1f8SlK5811ehqIoXjwnZKppalI5oWg99ZJ9tRfVPSG2XitRTdhpTOCPk
zK9j1X9vBeTlFGo7D0A65qqu+ZRd0TzgywFqQrD/NDG0w6F4xjZGy5uPkxSwH0fUGqe7qYBt6Wow
D7DuORmEHX3riX01aTftOPsd4vEnZ2jCi1X/rtOliCKLr3WU0hsMLQS3Z074OQRbNsavFiL4kXep
OBlAtqBSegcyBjTf1eNV+uEb6q61beoiPriVOVBAMmBXxhZKaKb6GAQ7zKwqtnk3G1ta6DWRNaxe
Tbuug5EQt199sHn1r4hIh8D1c6rS7V+F252GxqKdhcVtsnW8xS5DDTPYTfgew8mhxULmwlu3zhIN
tMuHzh/pJ0ywq9rsex4dVQaIEVQRc5aiNLm0H7I8cqgVMkHeu5dMzIvlQQYru5XbyBr2eew9mn1J
0UaFYKITWitk91nO0FkjOzxVzusysn6RTr+H8iJw8IHeVzblTGV0a33DB0bZcygaEmZcHUWoedBt
E+Ixui2aUyE03b+ZgfKp8ZUmMwqey2G0mJ86Z8CsgoFtNY1oE5mOh00Q+ekujqn3CiIv52qejgIP
Gn2enb+qKLqos9S5QPX2mmk4YoPhSdJzS899NR1rfGHkQcuD51LOMKhu7+DZCIMlHZiRJKg9aiyY
isfYy3Chz9KRL5g+CVh1IDYnRtW9pEqnrH61HEweGgtKemcF8WPop59FpCGbZotnnbaothVnrisg
aHQjMRcictusokRUx47FxKrm4jwMU7GZTGYbtVKbGpzf04hoHuXONezI1RWh3I7QftfdJKutS3Tj
/PXiFXQ+1pyVJn6yB1Wk1a7IJTUJEvk0A1w8D/5324rVRuDc3JiVu+MmSHdkyVfBJDXVYoXzUAzW
uEvAmzyi+6cHW1OPDLhs68zAQ6bZ4/GUqlM08HS0/OqKWvLZNdGw+/fLgGn/68IrBdSdwDWFbZt2
YFO78jdegqX6MFS9x6Y8a6hrihZccVGT7vYw6xK238+B0zyntX+YRgDdjUdZytxhrAaNzs2CmT0N
Js6QuKQJGuEHKPo3rMjVo8njfd+r8desBFnJnNEqi0U3njQ1G5msD35huFujgeKZV1gQjbZ7zCMb
6o1ffQPpxEh9HvFsSK5kQ03x40APBOTjLF673jZ6YmLnUcPVUL5imSe4rvidcS2vc8s01o5d/HZD
uztGqqNG1SINUVZhj+MV72pjAZmE2FRHY73ByE1xTwQrYhjjBB8p1dPwK63w57hYrrBa5MeGcveu
HLOdHfgHkXkWOE3WflI6aMw2pX8V/z2dwAbBHG6sk11hOG4FknzS0WxQupmzbQ0PlXyk37m1U+Cc
hSGP9STe+jz63lfxT9dQwRYOJFx6d5FqMOj1ivZGOcmjBnMYte68KQJg4J4jF49/MRwajR+7onh5
5gY+whyx8C5QLxejfYAEaZ3zUNjVgz/lYo30x75MpuoYK3697ZgMKxf1lQUg3eqG36gVDzswWum5
xZu2wspHiacaSAmr9BdnX1rFpltsgORy8Gs9CtvQNysR3Smr3buNLOeU+cks/G1ZV/mpmz3FuZOX
3dh3f/z7q9ZdLsq/clQYRbJ59oSPti2ZUP4NALRwxw01N+FNh2OwCkhxHkO3Co5za+mdcKy3qsl3
hjGPt15+JnMwnR1Jwd3SWhbP9Q8RgsQtMiozRcYu2BrJtlslmQgcRCc8bi1qws2YdHIYyQeCOfKf
ycVPH37B4NsPRHRbqheoTRPx1qHniMN6vpa+RbmeJK8Q+E2/cop8PNfEUR5sr5k3czxmJ0t1wQN2
75CeP4If8UCEXqYLpZS2HG2f+/G5CD3/NIYuDMqioy0IhewmQxQucs9Ipo14Qx/jsMvRdbChzLIT
dE9yWLfcOdckH/NVuZhQPEm7Uwzn8N+/8V/0tr+98c5ytjFdS9geZsd/3TQUzN8aM1LeLXMhHY8J
iMa6YvX8BtI/vKIdEVNywBeUvtwMLZ5uqDaljrtThZYPHd9IbtCzikiSamyzaTPFKYHDtHoToZDH
vlYGgk0fXAwKFHmu2LCmTXkpGmEsYeQjo8d0H5aKQSJLBglp7e0YK3AmwLBwzCY7vZtCPsER/2gK
VLK5jyI4y2FxImgFd1Xol5bGF0jCGXj2WOzRuMLDv3+PmBH/71en4zmeaVoWKC3n728So5q4mZ1h
cRGaPDHxpT3F5rOeRXeAiSm2/J/fXGupd+jH7iC6eeS4ksBC7U0KAUmIPMJPL7Yplhr2viOI0zBn
W+tg+q88SjCLNDDpHyHuq4L5LAIwnHaYN6zbBdz/Ku4PaYtcUyfk9oSzK/UpyvuT8CqkqAqrI8Di
4oEM86Z1oeYH2vs5RbncsSrOdw8DazPawR5X3pFoTQxSM8fvB0SoEXS8VewYV5YPfxzi0HTJHBa5
NO7FEQV3Y4iJE05QOoe6LfxTDm37QaNj76diouopvSSKHI7B2G5XxO+90TWnuIMo1KWora6tgHdF
zl2QP32kMoGJtqagiY0EC8lBqbh/TOKc85UFjDbqh2FrjRvHAORUa4qSqDnwH9paAjnlthw466zH
AWxE40f0kZda7YbcNVdJsSBA9pa5SJYBHaIGm6Yr8d14bRBEYWKe5eehweARLV1QpXsqCfjc4lls
jBZzat3W7mUuQ4+YCNJwIONvna1ZNvSIwpr+tMax/eFjfoxbVEwQcf4uZ084sBW/gtn7BaRpGhd+
7oTVpcix/Zpd42y/nkAUf1x9FqhTKepLXBlPRBb8J8IY+HAwNK3pSZsL6GyOHPa1MNxDGZiko+AU
Z+BxJVB3BnrGoYrcvSga9QYOgsbFKZ4QlqMDPW2koibxnreoDQNO0hTiE3kdY+LUSWIOy5te9z38
Y3yjxTHxvWtbveZWnjzVNaccC6uKhbUYoYyVR+Xb2OrtIzYWbLt9dxwcosvkmn57ZuetBPGETYUi
BQgvT+82CZjYiHA1q3JT6SymiYoPfTh+zEc/IVeXe0akn5iwAo69FuqjTwwKIy22Qfon2C1lD+PQ
vtgEMzfRBJPAazFYTKMSDMeF/8952ef439Xv8v9wPmIx+/tdHNgOx1HTl/JrYPM36JtfwHLUaV/f
8ILEjyOi7aqSnXfQTFQuPJRus8vSL5vCefJS48WKQjK4ta7W2TDW2ymswblTtrSWnO5GW+JiSCAb
xuHVyItnUgHFne5n12rnZ2El0S4GEMewIQJS6Gs62XwXz1xPFWVpVbQg+HIrNM/tr3WWDAV+wUwP
e8IK/CZUNzz5KZxIv7+JzA7uCms7gA4fWBAF2DgDqBxigPLIMxNabEU1nNX745YdLt3AweK8B99E
KRYmDM9wwx0OoehxjEgdBAZpjGzwNg2uv6Mx+/4lrEu160gyPFRuTTonVcWT7OyjMaFT1cHiIytU
9+FV8z4hgnt3zboH1A7oqB4BqRTVc0+MmoFMGb3ac13v0sX8kRljcs/DFxfBBKvJbJxJAmV7nL4Z
/SsBRMeQ1Y0h+TPwOHEGgjuv8BqckhDD7uA3TD6k/a4hNz+Sw05Pbs0+v48cDKiTSCh+9z7zUhU3
1QlqaCPsMB5hpAcK04vAHhi9sp1RCR1sGb1Gq6rHUQQfH8KDCWKCGQLuGDJKseTJFRfd3k450AHh
ZzcPVXwD3HxbsNkjlZCHF6smx4I1VJKNT9qtHxEUa7HYX7BwMtcYjLe4B01chJXYNpPJGud2HDPY
dNAiIo+FdRciqo+y7EnbhjAuQjzpMICjFWYFsoH54CLBBmoTwhADzu42XDp13a59wnW7LAAUhEPx
PUooRKtHYZPD0YSDlIl3Pws4w2ri+QkOYd6HldTpJzx48wUlId3K0l5oGYV+cpEJvbJF0Rvq/HMR
q6oWPkGppxXquHVSZHL30ETgQwbhMXTgY8e4uMusy14zU/5kYGOe6+Wjtg7Q8eZbXWf2IWOYeaev
KF0r06ESM37LtWE9aaFJBUS291g1hId9jW4ZitznVxikN9/ysA6VHL+d9I+wGX66te8+J2+WTUw9
0sO8GXeEzsrn2PiFFRu4XtP4xyjDa0Yo2d5OPaRZ7Af+qzNDz2CKiJ6YZLgbBs5dPAbejIV8EC0E
DkL2LkEiQVqC5++ImxfXfx7fs4lC0HYscFLK4rVSZbftRCEOlbjjw2HLU9rxh9/nu7o5t7MqT7OS
/gYi6S/TTvzjlFsgD1vM70BbNsqM4ovA4fA8qHZPgMXdKMcoWF6r6S0NuezYHEVRSyvGOHHxpKgj
uSRtNrGKn3KYVzun+KhGAFGO6y099PLUO1V59UYKSY1+zK6V07wgB6kNWqEB1SzIznNX99QeM57s
45E9maEnavMS2tkBWQKZWJqRA4qBqA/gaulpwrRMcrOmR3XZ0GNDkRUzB0gawrUukaqC1Yi356FI
adQjl+VunR6Lbhubm1i1/n1XsDe6sVvZI9gCWXSiV3DgxrqiLDxpmx1tNAljMKgHbjWxDeT89NBh
UN3lZNgRxqC82IkJvKKipUWWa9FS6ZUVUUwapgmvBDr7BzKRVO+qvl3hDgoxquQNb1SsCEMNgG50
TJv2ONAiUQ8vmP4z6F3TuLX7iRAsYKSvbfMkQWZUzZ7D+8scTiniNiUHhTFZF/jxWTDRT5V8Ijtm
G6oUxMmqwa4g9qFXhdH/ZOw8llzHsiz7LzVHNsSFMqvKAUFQupOu1QTmEloDF+Lre4EvMl9kVFZ1
T9xIkE6NK87Ze22an8QaAgi5UoZ6Pg2S8F63QuMuhWAxq2oORlPj1S7snda2rzbG7J2aT+OezEdS
uQFteWlsD/As67eZYrGvGjmQBGe4o4fg8qG5N5wsDRHY/XDKKsASdWH8ZDVU/3TUpmcxFSTigLUS
Vc2YJtLmLm0s9A9PmtsWLw61cyI00OcT39XuLNbuv2bK//MvU2X79//k+mdZTQjQo+4vV//+AJW5
zP9z+Z9/3udf/+Pv1/FnU7blT/e/3mv7XZ7e8+/2r3f6l0fm2f94dev37v1frvicMt1023830913
22fd5VUw5S/3/P+98Q/09sNUff/Xf7x/5XGxRm/UxJ/dn9tEVEyW7dH/3Fl6+IZ78G/+44/Gkmv8
zaRp8297S6r1N4tiDBtckIeOswBp/+gtGdbfBCBqSuQ4ZDVVW5pbbdl30X/9h27+zUH7IhxBUQeO
NxXff7z7PxY8v762f78Aopb2F5Qm+xdT0KKydaGBxREX1PefKsRqpyiyLsHliaSRO6uV97UkkawL
8daWtkU1jMRlPaju8hDXiDtPV0XvrqkEEQTAXfSsusLtgkvRdTam09wZZv7egO1larR3AKk2kFAe
XAFjz3Cj28p07gfM5U1prptoNnGoRDD0ZvGYIv2gJ6C3V6bRvBcqgBky0OupZvjRz5Zmr4xYO1BB
rjG6BiQUZxu7b5/pL5tUdnDsEJi4Cmrztjbak9mMCBaKAYOEO8YrpTZush4BCGtalGTpxhy7o96T
aRbOs9conzhAwg3VRhutt73CP7jSaeyR1YJNKKMdNtt7LGzEmcVa5TspHC2tf8pVgkK0dOCNFVti
QB5al5DkAT3v0Cc4NuoBUkRMcRolvlf1+cYJ2rfa0TZsBa56eyGA6dHesvk8PGPAnqo1h1LaSP+y
Oj+WA3msFAvpychQv87zST3aCYzG5RoJSfr15ZLWWAZ9ffXasVEWzhOfc1HG7rZkhuNdiPZKNbXx
2AICo8A7w5m1XOVcmGV4ExhzuODStkU5kJpDrAOhC6ROu2at3qDrmn0HwuGvq30Z1Dfs+1KAYBtD
nyI/NmPxYMtWP5S2FGjQZATnJ3gOCS45q25YbZBGUipUnOB8+dM4k3KmLnwvjY/cHe1dMNudTnPH
mk85E+2xyPVthQKXzLuGmTvgW4aAlAjPyCsCw+mgr1HSGeGGKnp0hAZoeMv2nCTb1LkayCS9aqYl
8HiscKKO9hX2voYVZ1CtSVmIbsbGjk8xOoN86tFUdBGw0UbVx202FDeupSrXFgmb9+0UR9spjAmM
ts3uvmhMcauphDXsI6E1j6pS8kd9Az0Y3F+u6CbwsaGUNzYRD9qQWI8S+yQU0fiFKmJ2NFSJdshq
kxcohtV6UslIS1rjBcHv9BAY3ROSMfmRIG8g3luIW2kF2oF2B8wOApIIplf7Iz2Ik62EyndNpWqg
13CSNcRAmeHMUdWwOFAeMB90yzi5VtKdLBVGNoK1+xGLw5dT5/twqFBslQVyasWKXsuBU5yqGKjh
HGvuaN1FQ5q8aYGmrNClOfcTqwA/VO2I/YLlrpxCznum83BX8z3fzgFF4Dh1zDdnDvcV+48PqYNa
VoDyjyiyW7ucdxGgIZZ4RvuCzcPPAks/mwHmf3VojO2owFF3pyF8SlPSoenyCZ8ws/ApTw3Hlyax
RJdb3UHfar1IgZXazi6t+unZbrVnRBnlTSvoTI0NJEAnMIESta38ysHCVMFdOrfEgDj1McupMxGy
sjQbLBd1YOxcRRrgQ1G01UNkwbVNeOqM2oJfJ7N8cIKmPaCaeaTmg+UhC99zJQYnH4r5pkRPieoR
QaKek/PhcLId68qwD6OD1TrL3PG+VIbxvtD1Xc9SzBvaAp7scnyIiJvr4knzL/ewIZ7sGkmDRUa5
h+Nxuk0be7w1RTdcF3F8+H2I7zLdhmp8jC0Lwz20yGe1MvLt7JRIVJarIM5Gwj0DXlUeHptB4h7Q
0nNQpu2tOffp44RWwEqHN9bT8/VQR8UDNs5TXLQhxmCujSFJUDq6yB1KRNJTRueBEWjpwk4hfb6U
YoIarp3GNB9oD/Q3jek+mcgIbNXK7kr8S7ddWWyLgR2tsCbTVxOqK6IZs2slBa5l9MnGCXUrXZrw
Maq1B6qPwwG+IOIhOzDvK2Ghxs2C+hsBJbBUeSVrW19bSkUXIkvJA8Myf+b7U6h8y2hrT0GxU92S
1p/S3ivs4Y890+UaFnS1sUk03FWWcQ5VGX85jnZ2UCN9jptes/bYwadnoHHmoXfx81yurks2kOum
r5eYbGG/ZPyqcAWlzwL69JFkaHCMee68DNDHPZWf1yoeKsO3yWl86X3kJM2LOg/BMYvr2qN//SMV
zieiJc4IWeWTpRgKya6YkhtJLpPrtiQjhUpwSzQXeTS0hUHJ2vbakbW4aaa28CTbyRNaYbqKLpGs
sm+CnQWw98ku+VJyu4vpxBQn6LfueQAz6LHcCw8XI5NtohOOsulFD9xmg2opxtVX9rfsWMArqtE9
WbaM1ZTRd2ZZUqtOuiu6PvJGpJXCaZ70z42pbLAlFAdLgUY5trRahV20e4gc9GLJd/ZjugKby63Q
qKiKsCLI5z2qQKzTFmVwfDX9LbE1/fHXseVqIUksrHL1KaD/eu0sfy6XhoLXM0hC27sxlRhUdHm8
XEozsAbpjP8tj4LRx1TL4rZgeFLBfK0J14owzOjVOkkXzo2b1zcZAmU7bX9QVWtbV/ZEPwo6szLE
aSSs7BAX+Ew1J89WMx8Cvx9IqmHuUgKEneHWrwb4h30ah7gKl8D1Mt4QYsXEPpischqbHiyqTqj3
yUk/VGlzk6McuFUYZaHqwflQrG9tZkEkmBS2uTpPNMfb+ijTKvOsWL0HEI1wMQm03WwE1tp2GndT
IkLAuPQash/TQqn7IyEgO3NoPhiECZyqFfeM9JpArLJ/ru00uZZifBekH4u+wpZrMj/0KUmz1XQf
ywzuvkS3bXQdT4sNB91SdzDsT3tKHuakZkRNvUGJtFWL8lkz55AL9U8Qa17fk9BZW4i32067oQRK
YJUuv4xx2uPnaSl4aDH1QrNelSJB4pbYZOyK9mUGNqomPS1+NdM3VGNhN8bkREXoeSu3InsR6y5n
6xO6HFC9hu+aBmnWYe6Dr3oyav1Ty/Gl2epJUYPR68WrU0Vb6qG3Pe5SZJDUGXs7wvxHpm0cW49h
3z6Bctm2VkCrqseBX03faYVrxcwUr8ffgk/kkz669FzQqSw1bGNA8DRRAiO4nEbrLYkXtPE26qCS
rSKDN1SIKIS++ngJdaY96TZVu8VrT0pqo8GCoHQ9EDkLTZ9yZRx+6jgDVmpu3lb0aursM06al1mA
t12qQ0BZF+vJVaBlh3qo0DKb2nPZqfeBnd6VPVjb3OJ8Qo5jrYZheoK3R9Af2NvQ3AW6cmCPew5m
BV+hvebX5M+s/2Z5M7aO5zT5Uq9W7qShvFPSuFVDCPCoOhLF2k1IeVNGYhy44wMuXCrFStUS/YR8
ki1htEIQWoaUV2R2V9iYKOACILMAy2gk9ZqzH4O5Y31aQxwRV8Mp2ST7WjfbFXIGbxxyzmzDuqpT
Yx2K+rG0u1XnMtfj6avqcx0KcmwiqioU+SkurWwqlquRtpFeDC5euKFdE2tF7RQusxpAtXXtM03I
lYFSt7CL4KjXXFqW3bHKAJNjTuuD4pS58tXO62M5F58FarFtq0wPRL5V664ZEj5GY5frM1LQOliZ
NSeiq2oeIj9MHu50Q+QpQoSEKMLOCUh64Otpov5+Inc5V5NkVThqA5OxogTVaBt+6hEqDqpvdLKf
1NI4papNWIZrxH5tJq9zbdirFjU1SnjatzSRZ1cfWcjJpzY3XtvlcTTNfA2b7GT0Ae0ch67gFH3X
gnPEUOpP+r/kvfZt4lmPGOrfSCD5SJZANEpiDRV0o4JASEx30To/Tj59oDm80rslHK/IGy9C9J22
5sA8aa3xq75Lw3maNPEtreF7iusrUX23rVDJOM+vRBHtzSXii2zvz8iMb7shxSpkVu9aaZVLzDPT
10TzjblIxtUbVnB3xTywdcxxV0bRNQvmF22QzyF6ptayTqDsbjMdJnCJJHDK8ao7/XUJ6kigH2Rp
pK/KJvqKNINiPj/AXEx0/4EByD5BLF1Z5yYl6ZcgMwLmLAX/CnYUvCY3ODk5KZuCH8kMucswuKYM
N0D5SKYQb7j/b0LmX0vBNVyOc7lBT3UVtmJXSyMCUB8D018nTX4jZVBt+9n25rDIVk2en6G5MGRF
m6ZZQqEJY1/XA3gk502kbrZC8PbdOwNtMIh4LWZCEC8gnwKPRQNMl9lKd8YQn9tM77aWJm+cCcRK
1rwFbr8vFTvZiEUQlLUtiIH4moob5Eo8WVsLrLkmanU31abfKuU7LnMEMDYIsEJVTHJOXEjFVcN6
A8u1wC7AlMRn4M5jdC3QxE+g8G/sJniIy+YnnVowChLKuZFtApShn+Fdcu/0BgX0Iia9yHgOAqb2
sK2UtQKzSJptvmGV1e5Nl59U4QIuRlZ/Jkv1WYtEtqiaAEXEE9pKkCjNumYrt3OV4bpd3JtK9hCT
T7eiQCnWmUFOVU+YVVALyuuMJqFEQV27JBZMkbvRLIf0WyTgW2WEzdkL6ynqwJmaTkGvZEo20gXa
qgb2MeVbo6uw0RZN9mTI0K/U7KwoeO1q0zkPg9PCUsg3VuImLFpIKa7UJR6aod/DRfVmoUfZs0/c
m1EU+HQn8l1jIitPSv3QELS8hk33pVEN5iQn6Gpw8ZBURP6xIJ7w7Hb1S0sSDYJNf2Ljf5/mwDKI
OH7XjSURumTsezMVXQC8wN7dOeybLb58TLDqvCpj+zaagg3bWserG+fOwiixChucVLrFdNkQAKE0
yPw759yaxS1dXMuzcRq0Pa6OIglwtyjHgenVyd3u4DSELhTVpDy2weQpZDytGzd+MbMs2zTmgJRD
/YkmPDR9Fxe7Ks2R1deCjTUQ/XbBGDYL1TDJIKIwlvzj+uWg4VrPqT7b/uX4kBfVwWqn/36/y82J
Gh/YjdXby782EDGJjI32f3nIy41EySsbMapXl4e8HBpquR7Rt69mh4k2MMLiqNoTFpAccwZR561h
gmEpT8lEIakYvqOcxWw3qS8UPK7jPcTndqUr3b5su7PoGiRxIE1iGm1Fb72YsfxIq/nbTqbv2mhg
WE/BunWNvTEM33OKwAig+AOT2BE3Obym0YM2klHFFhRshf49TURuY4Ns6EyUE8RI+QXDxqZ7wywg
Te2qrqy1iAuEL70BFKUjlr11cDb+Rjj+xjrOWUAdHWmoh5u63yHnW19uvPzBCphv5sF8rNNR8aUe
v+cRth0VW6EcBC0vhKioTkdv1DE5gz0baMGGZM0vnMMazA/TtQNW63L9gjys+l3aZbeQwtVtm+So
ANqSLEiqSRMK6kNqZSRumazOZj1/zsQcbWbbKA54kMnTjpI3WNZk8YBvOKrSIA5n+aP/85JF/Y+l
VMhJPOYpHCk93U9DtSr0BWgAtbs1ToptfumITQz1vtPDp2wIjy3kD8r9167ZfEZt8GjH4y6K+cDH
E+2UYbGyGaqvK8VBaP1WJvO1oZEWbgnaRwoZQaay0nuVxBe5jcea/cw6i9j08Ntgk+K5vFiimEKv
rXQfDkSKePNWVgaRs73fWWgsXeWtXsLdBpuQwNH9qiYSzttgtSwRTJPlLHG8tovlVTOPdtEcuvp2
DPvrqqghFmISJAtBU5W3LhjW1P5Y4tc+TbdV3Udv2qxe4zvnXJpDdD19QDWlIZBYqDcOMqx1RGND
D3YGVXl31KlpktIwZ9gDxVESAIF5O1WqK6EmW1JW81WPAXty9LMeJOc0hO4/Jr21aophK9lQrwiN
4W3STkBVnz2UPYXLMjuY7KKc7IGoBDaGevCsYcMJlIT9BeRa/SzsZqAj0X0EDmhUbFNk51QZ5vy9
gasc6Ez1kwL3cjPl4ExOe9S7/kD3DZE9iAU5uuUSTUhXnVWL6SCJAImzQnZb7WnJwPGqAKb0V3Ue
PJaVpa5VkZ4Twgm8sjpPAp1XI16nIAAyGxUeU9OhTG56M0LZ0NIajUxg/VSxD3Pf0VCaWV+2yQZ+
znPQO/6oGaaXxREV1ih+QFPf0zddyZpdAAsOfvokjlbN/cxyf+W4OPoaCxpFK6bHiBATT6BfXyv1
a0TZwSE/iB0THaH2EzgvONO09pM4+UzK3FlTuKUyScK9PlyLNHsbA6xLxtLrK8LGF0O1gxEOeWIx
ypdB9DVNRn+KyXbJ0c3B2wm8zHGfSZhrVkHfP5BcwlaGhqwohpc6i72ky74Hq33WxLSl1/3ZufTo
SREpN6aOpUGH5ZbP95neQBJTe8UT6PFNVXkE0emuBQqlaEIr3fTmEc1KlsV3ua2eQ1yI2EZvZVgp
e617EaLdKd1zT1S1EVX+0Nd7NRN3STGRGGRrJ+yCsZfVces50vxpFONa0XCM1sm5rKcVK3QgBS2i
Z2MyqKGc2kx+w196DZMbQ4NfT1D6uqjyfLF/EU9vMaKZJmmMA+oWGYSvfVV+ala6N1rlahT9OQif
HE5EQ7IKcUABVE5wq7no8EKWIpaG56JVnwmeOZpjcQ+sYd1mA3N0epzrzCPS7T4nUFd05XuKgwpV
N9FrhKa3NDn71whT77aaxUeQ4E+1HbyVuKIfoii9z+fqJ2Kg0Of6p1LI1A2620xlzLFx97Uoc8ri
A5XdR8CgoGn5D94b3CAVLk37bQKN0GO2Z5xat4KE8Kqk9i+1Mt8MGsNKinE8Rj3zCogo2blYHjC1
YjMDcyB8zq5HEofIJ3HeqgALQhsDnRl6ch9tqmbOOO7c6ZHkGWcTTiX6ZZaqQUUep4IpTO81xFnG
Y8MU0IfaWRA2vlpcNRriYyyjKODYCiaYe5n6NlTbbjMNCpf5qTOF4cAkHlh/NTSyYlgETcWpnId9
N4a3RDjcWYJF2UyluKfsYdYYH9IbUQ5IP2PljNL00JpGQkwTQnx1XMWGfV8jSPFAaKBBWFPxdahO
awjh3bsIgnno0Cy1WRuqoT6vhhpUgp3xdktws1AbEuohEyvozLdCFjwAmW6XjxjQ6oOLdcezGBFS
C4VQF30q7MvWU3XROKAsfU3Q3Ge0I2GladMiYX/UR+16sLhSEADWzA2jZz6be5JlUEB90hRGshlH
7gq9xUsWZ69G7CxbKxfkefrUhEm2Gh6HotT4t/h8OZG6jJ9+9cPi4xHFfOmHS9RMp7JHc25qi4bs
MLlU2xVdB8Wqsf9olNWkjs+2xZvSA9bsCvHLVKSYJtP5WtfYF1npFe0xHov0c4NfDDM6uSx0u7ZR
r4Jcrdb4TW/QcX5kNkKM3q1vQg2SgA6YeSrJJMl0PsAmoYK9bLfLSWL+DbUrq8IcqKXuiW9/L4si
9hDZZitlxJ4FMZRsDt5g6Ji7ibnDs2wClQLz0aytt9FcoGvaY4AjwpPDD2vcpz67pxVe4t131gFc
sDW/rQzm20A0OA1ffq+OgvQ4CllHTkTaI3Jh0/djDpbq1wN0nnG6CyueP+tlv6l6wYSq6x+5A04C
FHYymcG12fePQzZ6OcEQp7l2wSO0tP5b9ahnM2xdi422O0DlRCxPyZV1aUvxCVlWJDWabrNHJmC5
iTKd1mERokPTtddZg5aTPE20YFZ5GlBnWEbIun0lSuvdMohKckhPsjBYXDkZ61Ack/qKn0qzGksT
6avaQXVgbpUj2ZK6Lgx2Z+bE/GODEAMAbyMv6bV41Zjg/DDgQNaNWE1oCaYE3EzalhDMG1uJLJAS
3VJ6TR0sMM5myGy8PXH02PQGAOym2TSd+zyr09YYus++dsRqFDP0fTM825lLWAJV0s647+rxuTLc
E6J3XmytvFCxNVXUmWNUFogaKFFaUcw8y4QWx9NHHMFFmGuy6NPmZ4Z/BaWIPSt9PiSCWH07m4mA
oGGf+rq7D+IPyvY2pxB2cULSC0N/bZdqCtPG1+iovshtvrgoTf25Im1Js+9WVtvJTaSXTxHSs7Lj
BcgI4gGkdWpIbu9rSKKuFLQxiIkknICluynDeg0OYlsLaW46zf1kefNIPm/PSkhZk7gjWZNMP2PU
feaN2HSIF1aqG+urQLPYQAYbtTBKKF89AgT2T/ATx9zn6z3aIfWkiewAhF/Guid1gn2KCxUofYRr
SjFqzWKpFyfbqscjEVRUacNSQ7uKhzYJg+hJrfQl2CoEyTcHOQXydzFbuLCXEN1AXhejiNeCSAQa
eCPltXbD8DytzYF9Oj2og4MGCoP/g5pWgAMZ89ySDRqpmHvbrd6FTjspCvddPlLEkt8O2iz6Ks8p
VO7VoOWP45BOm5jIS09GycbEKV2k6uyX2nSayva7UGpzo7TGRlDn16onraMvbcU2xbw4/qiOCInk
AUHfViG12kzO8AQxSU3Od9861P/p6xWUqxXSelZhLmhBD1CqkDqis2tWUuYWYCV1lVRAZQrdfbZG
PvEmlO9FP8WkTfmuBoW2M3oVQYrqt619y4b2IQqGdz0l2mDqyLgiwWfbqcZrk9vTNsAq6cmxeWsz
6lsQvpN1NEIZIoeJyUk7mzQKTQxiXuQw8hlKeq1AICV2QlBUT/yUboqvB0zpLNkhVdguTZzGYgma
ObtqhjrYm+M6lwpJHbjABUKp3lYRuxrtOlA1a51Ymob6J/mqaZl5Q5E8oCDqVvoCsGgKhZGdIiDP
jFenWwPciNej0r6ZQURghsHCWA103yVwwNOa+SlU8ITlva56gwMI0yqcad2r42dvc8jM9RsH3LDn
jIfwghCxBo6Odwus3LcjZAZRecThuqsa1IsB8SPkTzVrEkCUJc9KepTc76YWigyBtoiw66LzdYdg
GugGi6iAxaT5HNjGrRiRpgcxVUIsjmvXLl5LPG9u/9QnfbGOSnfaZTLQjkSaaQV0HqH3rG0f7Eq3
15IB5pDP8IMwtMa09a1TkHEm03kydsh6TeIAhEoeujQ2+Eio7FvNxPyjfaOhR/Q4MtG65qbBBXqA
LzTkqPOmCQdRO2CLmjM/E9Z+cJnikqLZs5a+hWZR7ZIhulZQM+7jbNzHqUuPLlP3YQYUc3ZYhlhC
eLY+eyMG4K3SQ0VLwMQULUsE0YwbR/YlE0zXQG5lQz63ykvZ2Ie4JjCpqtZExx3VsBo9mC8Y8xpH
88WU6ERvy24VpDNjEYEYZHlOHzriiesMbAXds2yt5ndxOC5JmPY1uW8jTVpOjFD1wfOmV0UQ3wf9
wMLD4ZVNEVU7Aa2JVu0ujtJNQncSiml/xz4WvokKZSmhUysLOzvIotzOwGb14sYsaCxU7LPJTMnu
BlwkzyCiqeGUlaksTj9/7izYezpeJqYZ4bbnQAcqoSQS34fpvEcAOleaJDMETIw3or/bQEf7IDdh
XWLCW8+RzRirwMGcqIiIMDmZhX5gCr2rbGsvbQxhZtdHzCZluSKpvCbOQFikJ/QU2+xP9D/FzgS0
zaieOL7GHGWVLVw7HdmZSYVnoB8Z2toHae3tsUcvXqfNMbLtR2dCFR8EWXqGyGI22abiLe1C2B57
tiVHFNWC/gHlEKQRexgnHpIjrERqfjP185Vhw1VZYG0qyvi8SWl1EKKp6bZkdqhjz5ZdSHOJHVNj
z/6cRveGUwA8CslIyOJKvQXbSitRMR5rt7yTEViwvoYqIqXxGAf1ZoY0SqKcUPdSq0qvcQcs226F
1RCudFDMN7gRcU8WW35310aqnBAVoPwYG/KmJHUJ9nCId+L6YM7Kex0lj84LBf1jpjwNYtobJdu9
ITQBlblMPeq3MciRRUH2BHz7Ugui49C/E/uDKxSFEPKGWylhowAjxnNojKxcndzyBTzpFd3oZ6nD
EhwLYzPNmC8wBO6SCQ0zdGhUtm6xTvMO0HNpOdSRnFPkAjluQbxgx4iu8yazT0pqH0MQRBusbJTW
+tcY9dB2qsisUlELm+Y1sQCvVAfZiXRN6FnoAnVsa+woCk+QsU7nQ5wyGCFDj1vYsXZ2Dkgup7lM
zq4l23WnU8lmuj1KmnQeIZwfVinIsBAAGw35wtgO/b3QvrTWqb3ETkgRRTKPJ6y/zrdOINdDQ1Kh
UhCrmLL+TXu5dfHVsjr0pz5mS0VRvjYK4Jgp9g/2dJicUhH4WsqIbcLXbySFbxOPNTLtYDoZRQbG
O8yPY6WBpulr1UNqshN2+xNqCWWu9EcAg1tXfCOOtAzfquNDjySGeWBjR0S/xcPZNZUD0nU/mICZ
ObF87MrkPhGULcnhOMCzfZx4N7rs3qYY8EiH8h4dCghYnVRHu9iIosj8clL5qcth+ZqSu87IrW2O
/kfT+pvAJc+Lb43tfn6fCtTd1RxlW1lidu/K9EuP6PJAHHgIAkIJtfS1p/0OZJeByK3bd0CCO1bS
qo1XMwsJa7DL8odG1dNMvK7K7k5QtV0FYf9ka+N1OzkBYV2U6waZEzwGSLiPs3drMnRGTv3o6upX
YMFBJTWJFMfSeZDWNpKGtSmT4Waa6hNEK2uFAmmHsKb3A4q4RE/o7dZJW6LCh5TNJyvgTLXr274W
x9g2XZ+Mzg2m2uCQafo9Zn5JV4VGoZowaQfPNKaaDcUKvpsuouCkk3bQVsAEmTwFFQ0vHvM3TPuw
cZdpyYlGxn33kDCPe32WbKtctphm0PuP7CcrC6gnTvhvWnEluw+EVyFccUmdrpjc7BAS82GNdLYH
ml2oloRnYTUBm0S2rUxIHm6Oll1T6RDuvYJ0G/FF+4W0i01URuytbkEWnQwD/H9rLcpkZUuU6UbV
tKdZVb6acBSHtir3jbroxa+cB22MimMbOquhTCzqneG9ZXxb4GZvymS+DfsaeFgM6CAaTyOIzX7Z
cbVpg97OTFeTNU+eWl8Hcy6vy65tto5RERLphOqqtroCy1H5DOZDfbFa864xzI/STF/CXAu2IpkI
kSaS174zKbBuDTdNjkijcEzPLDhLvA/XVs4AmQrHo8zUrFW4bh5i8f1YPaftPO6DihwJ1aw/ylbW
JMgYHnx3vDhGx8DAErPsKfhUjdL4TQemIcQn3iGRnNoq9Osab7GSnYJJSfeanKazZidXWdiRLIEb
Z2/N6pnCAYFECXQgwm5qBmM16utdJ7SWfcmg+h0VeoJ/wMyD6WCBPbT4a5PgK8ppsY115SeWu8Un
QtgD/SXQqYrfo7JeUxzZjmZwUpSQOcvgZ+DI5DRN1j0wduNOZCStDZidxlC7ByBg7Ea1CFmaQsI3
LVLOSFiRNPYPmuNeKwBD1uqoPaKUf8DbPm+IjlYWD7920A0H/jFlx6khTHvKTZqHKXRKDWio6GZf
E33H+V5BQ16q2dg0n3BqQLVwuvcWiNo2YqQpLCUnKZUKWRB15JagrNYygWYtzbD1FG67RweiMpS8
ZUgqvHwolA2998arYtpAXJqYw+Bs1DmkkIGw3T57l2atnbVe+kP+gaExfcqC7DbODBJzLb+rCGh0
M1lSlQYs5m76aMBHicoO+ibGs8vuV4E6Yn11Tfes1L3rx1ZB8kq0RGrr5rZmXlaJqbTCnIWpa7fs
A6vz0OnMlPIwlNXsY6HcM06xmyqi5yEhrTOFocKKPdiOy47zK3a64iTi+LUC47TNKVeDUysw96eE
k7TlznDEQUWZtDdq1tZDOfbrxrcNlk9TOL8ZbIZHm7YrhFdfXXAacfcS6E3sE17x2upNgA+Yrgkr
5O+hqQBOt0CO3a5r1y4+GY6zQO6HKfVte5Mr/F7noW8R3baMXA0vVi9c8hIJ6oyKhDaEfawYbOwS
GpWs1WeV1f3alvJBDRvy7ZYyMYHGFebs7iGP3W7TtdaEr4YsR5MwqpXN4CSTNMD4jKEjaaPHQjdz
fKMC7axuLPlrmC7UiJEPLUnth8b0jrfqp0vHCqGUfVM2qsD6PxOMQ9/BQ7jylMYsAYe5eOoHPjdh
9PM6s8uTVGtqvPo8Yk0dHlRJui3Jt2QHZUAIkCG0ZurRotpHbjjyRkV0dHHr/gpvulyinoJY8/99
TL/kpP2+47TEPxHflP/654qlkGfVUQfyJylq73LHy32q2kJod7lOHd+ZvN/PGKQA8Vgj8QriKeKm
yz/86eLvx/91i8lgozv7//FV/HqRv56R+Q5/85+PhCIAE1aLPjtaDfjVy8Ncnv3XC7k8G/SxEubG
7zemQKncXe5aE2nV/Pr8fj345ejvR7lcUu2x4XzgR7p35Vtoif7gAMrY48vW9502lgwzMdFmy6UA
7cOvS7+POTN4QcJc/nGfBJEVVbV/3vNyKVxG6t/H2iDzxiARu8vxX49wufXXP/9+rt//95eHMaGU
wesINU+zqKNDAloAFVN4/v1CQBIuscfL6/7TRbwX0D9/P1rRFOFGH83HNB/YmstUnTZOr0LwJ4Dn
8ieZZhKtlj9/Ofb76uVS0dlXNhH1m78cv/z/5djlQX5fnVmFsvcpsMstT/b7ht9P9vvY5S4kRJGM
/e8e63LsLw9zuQoCvl5p7f9l7zyWXEeyLfsrbT1ulEE44MDgTUiCmqH1BBYSWgMO8fW9cLOsM+u+
7CrreU9uZggGSRBwHD9n77Vt/N09s5f/8zb+eLu/vv71dEVfJfP6tz/zxy/93Z/99Zh09o5e2wP9
wBOH4ZOyzBAalKblSxnEjNGWf377EqI+sUK//XjQt8nsbhNv6bjoxG79etCf//z2Pb0E8WKN0If+
fIbfnubPx/72VH/3e4YX8Jr+/FvoC+tjc5x/ffvXAwQk+OyPd/bnH/jLz397kl9f/v5jzcur/ZT0
/t8egj//7J+v42//zK9f/O13fn2PgKXWH6T13WMXX6PzRUb4K+WuGDpGH0aOIfYm7IZ4+8dyMVhP
mk3G33yJzOrx12pQ0sIjuQ1SpYC6Tura0n3IfTOF4YfyVW0dS1tuYimMMoJ1cB3smP42J0ITm5O9
/B/dukawxXaIfDRSe8d7vjJTWme6mz/oQaPvvSjZpaN6qPuYluOCZpYFrJixRf3XL27oQF23Rnmx
Z24cQU/NjLnwZqrUlwiCDcg0F1Fax96DOSw9wHqR604kWdUo0kw92EEF/vKy8cGovHQb1Ygi8rFE
XAS3ZTKC2DdzqqQwvUB1J3o01kvcM1V0dlBBXUjGWsMaIrFgyq9yAy0AQ2x74zkFggBKYabolS/S
Lrit6v4w6pOEaTzrt4JQqD1Am5XlsF0d5TOlCVubLjWQsFPomG4L87xbKjFm4Cpnq88x3UB+pGOT
XAvTcNbMfDQf/DKzXPoxmFoQ+s+PpEUfSAq6oNKt1nErXuuhBmM2ZVsKqNi3ubdToZwJCqbtSdj9
hh17uWmLwxT1UMdT9hgJbUCNZJlNmBgr3WIKEHRkIA01x87urH3gRtEDwKn1XJnDWgtcAsnZmLfu
dJ2q8aeVHBhXea/M1BmPLkRsklfWMQD4oEj0I3Fq447Z2dlU5J9kVsK+pYmea/WTBBSQuk5FMBKB
sgNqLLWq23cm42+tcXexcDjSmLlXVTsAvRyHJ2rJcdvWOpFJ0GllDEWNoT26QB7r0EreWdo03ZlL
Emg/aFTm2byWQfrWKvIKGN/n+0qjQVD1ETCA2Rh2osMmi0bDNwVvPETXuE/d2xEy8N5tedEj6Y7M
kErtqBd80NXWiqS3ZgaJrzx0dcYGXEudyc4+0n66IJ83zXhZziAzcTpY+PM3I2zK5JbxQC3e4NcE
IAD6zzonMcXk8lsjA1QQopHKRZEk5lJPBPspSQZvO5Cxilm9hTiaId+yRKrt5pSUTYeg4qUhywzH
7J6DOEXM7wAvLRBeTbnBC+a5HJRkmwLX9bofcWo2vY2OTtvmYRvcTqB85tr9qDIgSqEevk+KLFJX
09aDQV1mQFFxrOhEYsOWCNUvbVG+wlmlrz3OLx7EHdQne0P7lh5xO2ZsxQciyqCdJfotkFSX3Ods
E0TqYTJc/GneuSd+aFVqdF5T1YBETj/T2ui3c01hTOOx2hKxFS0VtE14MS6pot/gSaUXouEA5pJe
D91AU9wwruGOQydi+trr73YtKHsmCd23uW/T+hExfQb6x/Mdr3o1OnXFDI3oT6tb4LBPJcSatWgT
OuOYomnSKPYbxqiDwS0D5FOMOxIZ7W2hYR2tjTsnEU9aQlMU21qWsUdqc1LZSPo8Wq4RAhPs9/Bt
bX42PYeeeicQqWFqXH4l88tMdCwytehTjyNm9+ajW0ePCvcB9HMI/cPJM7a6o7z3bgT5RbtqnBDj
JXDTVk5g/hQZemrdeU0Gm+j1+VnBuhYmv5Ybw8XS0d91s0h8haSlq9pzgD6E1tS0S6PIWcVkwOyn
D0cBy84Iy+vfyGhlLtRNN+ABN0OPZ9Chk4hJgrUbVBYqwwKRFGlmaGE2IefEuikBhqXJu+IgrZoK
IQw2i0NFKiR4Baa8HXtEQuwzCWgnassTYOUmt4Nb1CidPwResl5GyM6Yb6yiZyHQ6Dhk2Qu0smxj
QL1H2Ec7om3z58o2rLXdTZtsTEkkSYd54zQ6DZmRiRgqe7/VsicnMW/VuDSnn5XD1LeOU6yUCCJi
86vUUtyn5mdbW3Q5YCATwxquepnjmOkp1/IgXccGQho3Y6oVTeGLgUphzNF1DlN5ryf1Vd1ORCFB
oOppdLY0rMyBFxwRG9xivYON2fij5tDX1AGnLPyP0hEbCyxTW4fjoSQhmU+kSJ1qi16E9mjnhOvE
ODRM1WUrMQ9l5VWe0tgiiayuHRJ/Kr8cxU3kZvlG6Nk+wh1O7mKHAXsI0H+4w7Fjsh46hdjU3HX9
3sLiLPBFbxyN2Q3ivgl9QzFuAkv7dGsGfIHCkR1bTAYGNErS2TH1foCKDUc5F7tSmDt7Hi5pVDwW
o74VJFWCQ0EeMtXZa2xzmmnli6eXyVGtwwjmfVXfoQF+yO3saZq7bCOa9iFq5s9ydJ7NEl3NkmHh
1FsnHC+zu5HE8qyNFimr4TiXskJGU7ZMUkuGMo5oD4RsGavY2UEHx12CUu2Vqf0bILIHp+rPo2Ov
En1A4JrtW5G9piPnRNK1WxOYzcpS54gwq2zC56Y3NLXSyryJNYztDdcnaQV2tmfXjfowY9YXDw4S
+3KCYGi/Td34FrbMBGWGJNQlJ6GLmfjm0BoIabbq8VXV83fCkFaBjZtVfOhF/sB8dcEll3cVrtI+
1piOpwb/WNE9OXzdDmyg8lODSLYcwys8+ffWbQ9hjy2H7qZfuDnSj05+tyTsAYtmcN4vKTM4+Zc7
LdeSGFZ1oZMWuXiEuuI2DQHpGAgjfExRu9HxDq95S0pPzVizHBnTY1IL1wSqQBWPuTdr5gkoBPvl
AEG7kOZ+0VHXVQClVhJzbH/qOcYjfXjpeVEHvXqOq7Re6VP25DXaiZXvPm6CatX3kkMfXi2cwNI2
d10y7Mcy2Lb7lhZyy2FhkUAqEWO5Wg2MCd9gxpCWIysoFYt6oYNc10IdGD0S/cr7rLdQM5gFJhWu
3sENvgkWPJYpjEpg3c+oQs6m192Q77GW/XBbdeEb2QqMQTzaUJABXiUJeehDSrVuZ5palqA3PHNu
pEJ3iESkbGiMgYpm9F1LP3NJ7kQ/zQeiQIIyv8IbgNoGMxCeGS6X/tnpaMvNmTuuSPy+zhIaJLh8
OJoCPaeVhw9A5b6rxbiSd5Aoa69/jGnE75uIqQqCHolrAY8BunNADiekWwt8L3jDBrNhyTW3Tl5v
ZasuVuNdurICthegpc9gSgK4ZtqLrgALdZ6iTnVDSTrJDElJWRxkyWGUEgdBjspq05uSwDQ87PRZ
CGfI79FTV5xziJnQUK/stonvOkKoA4cQSYw3g3vrfelj358NyDWErtp7N+geNDGxm/P6NzS/q2mC
ZGQM/VvTettQuUw1YvjdHpK5jCZNw1QkK8t6g2yei4cirEYTWBNqyfq5kIvzFDa9cg/unD1LivqK
O3ivKnTg1MYTuetJqbgZxmfokzsVDtejl3C61PGdwfKzaXuutSBIGRPW5zAuf2Qb0x43GJen1mPQ
QtUZiw9jRJUyNy2lNyahIHYhYBSXPqxPDsViSJNNeeEVJcgqaeyLGadP1NpPUH2qtR0a6KPN8ZOu
FMMWV41Xrsetxpk2qdu/hxXcQOncamFCe9ypkW7XC8MZlD+9W1vlTJsceMfCpQYDLbiFqvWjtsSn
QowxmhVzd21ljANpSYNvmPZIYaVxb5Xsg53+Bhsqw14tvbHojTNz/aAlVuwYswF5mplizpHaocu1
Wubbhls8oiD6YKdcr+20RvZqMPGXnDTajxmY73EJj81hOhhH3akSV3mli7UXISbOcgrR2Ybh0abu
2sOUk8z2pem9h5zINUY7lifOpH37SN6J5UFgidXI71R4k0DOQERSv45NcuyL+Y4Q8GOnqrdaAOwZ
PURjOuigSiAZHavg0YVPs6r1kLoTUz5aWQzgLloOHYQA4hTGK/NeOdMqLuz3pM+jlRomMKzk7wpr
ejB1zEsJV2DEEU5Jv1okZ982ghIgotCCyUgFfRg74xshI8x9HjPJVZrnQ+3nBscJPPRVOOaXCSvz
skkyKcfaS5vazxqMAYGNDLmqejHbk2ZsHX1kDGBr96IkRESwHWORKjEGuvhApyd38e4OgV+lKQub
Zp2sqH2Fx/thEja/DUx1r0+BP3VGsp7CLFvHDRWh7XH2l9rk+RQmIVcI+EJq/C5G0lem1o/FuGLl
jP03Q+1f6ya4QgCSk6nfxqjrAQfJTeoxu9c8zhJpm++2637HzJewCpYHyxz2ajIhe5nGXW17SKcM
D1GxhXUuLUm+scm5ie0OyqrYj27KYNyc1gaiSGmQVxei510bHhIexB0viVEfmqADFsfZViL6a7Pq
McmKS6Q7R0Uqy1xSPw+dxwzeMAEfZ4vlL9msStLzaAW8VOJrQpJU5TMEbchYnKb9rSyGV9kOn3He
7WeG2o5pvKHvtDeVNaSkfterYGyw9c0DAwFOnkrcq1Te9gxDV1OSXxSOJY0Z5ULofk1s9Cfon8jQ
IXAKQrTH1n1VNC65HZIYoai4ZLY4C4PJZxqSJzePGDV0SZZHdFKAJTYRUwFPDI+m0h51ry+2YTTd
4XAjj2qUtzlxF0olAaC/+cUlS4leOyKTXK4K5sjrrksosCkwHYkvKTGJrBrsI7KxlWr6XScj9EO4
nrPHGgfoUU+CPefkuqkia6ExshNTCN7wGxS+Zjp0no8kuCNyJwRnFcYzGCy8p4UETa6/aFl2dJve
3AUjQYlk2JXENq/DWvZIqrrPqIZDa1sH6gs84RQYA+miVJXsvoZrPT1QSdsHbVGeKLhvRqkcnsbx
qfc1fB/eS1FbaPDc5GuS0UvURf40YUjWVG+tE89EdDU9lyLO/MDcZWBIVuR05iuikn0nYbQn+heC
5OjSMO3cBAmfmucQB9x6JF81BhZOuefXkkV85aSP5DBRu5YIWquBkkM55FO5bbViCAA+XnpHUX5V
gQxXaVRddWG0tQg2w/Q6nqrU/AAEsQ+ipGfThh657j7jYXpMUbFttRLqZs0V73uaZG/ocSkNQ3tV
TFsvw61KgjZaz65m8hUyCi2DcF0HvsgUkUyY7ODq0wuJ4y+YnPAX0TSxBSPIIrBBtsbtPhrJ73Sp
s0niMb8GC1NH9mgwu94hfHuTqFnkPNI/8fJDalVfCxxsSwLgV5Jh9R3UsK3N6GoOEarW/LNul/m9
Pl83kbeXNyN3Uy7FK5zK77EZgJZSPyBZrgIPn1fMGmXIxs+VfPKM8TQ1GkqOml18aTXXqhHoypj+
SaZXqWfutKUVHlVkYiK69DMAaNsYAaPDsHlVVcMT1yhqEFKhl+XQ8Ztw2vG4VT4Dgk6T6GBk+iMe
VG0TM/17EibakaEObrvoyxufa9d6Rj/zIPOeahPqCrHF9boNIEsi6kCRhJZSslug4OXaRLNb1rsa
xJH1qjsm/g/racx7jQPa3JUcvFUxWLdalk6bTlgvCu6HEQKAmtFq8cl4MJVt8RDOzt5YdG8ijFpK
YTKUEYy47GExKeLvIt+APhyuR2XeeFF4W32z8AYhYr7aOo+Rus0EOzWnMdHtAMlGy/ISNa0J67C8
srPhYUSnsJ2i+CaR6gx4WVsR0XIlGMNu2ASeB2ze42TdG+9Iqd8lzuVW58RM7ScZOffEuG7w518i
aKpphwUlm45tw9USYp12x31r6S99Z39oEkkI7+uAqWqLG5dmTML9X84w2XRTHer+Kq2dS8sC4Ik4
Xzed8Rosm1dXC8+Eyq9qozynJpQ/TbWfVf0LwP2U9aQm0yEdGP5ReOtQCvOAs4Uqpi9I9Jl13FQ2
E+Qy6D4KoW6riEhWN7HZ0/T3MhMnRBbtmiEFNRVSe5eJJS8MaLzIk28KABj4utmtiMH8jPJon9jp
scFbrKf2V+Q29KmaptoIAjW3Y7wzp4rY1HRcN3V2gMqHn0Sv/Lq031OjPTYQjxsQnAQb479NOusj
CorbJgYp7aCIiq4lNIR2Hs6FBv0mdZBuxOAvBusODhnujOBnLrQHc/Gs4dh50NI3hcbBnqGlhzqU
78FE25lXG6szPmXfHWCN30PECQ9lkX51JPlwoLK3yVDPaYFVpbBwGrcl7zkerqZ0uJRJfI+F4p0S
4l1fZM6yVFsQb299FQJE1bmRazlh9dFcivVsSuTN/a9O5bgbWTI3xENR8sfmEdU63YToDS5svMxU
QcCFJ1TQd7k7iJXUtdc5HM46Ia6RV1xMlnCgKLuuLJEYDCaqms6Ph/glzhqx/qnt6tO2so+gqgIK
+PI21yChyZzFxcEdE2D+cOrTTCRIgO3VoaOXpUZ1srL8HjHkqpBoSArUL9OAhSkyCKBKUMUSAqA4
G+Upnslp1EmIhyoZ7kBEEiwEQnFMVlLG6XYO5Skri3dH1G9Ix69VHrh+zHnKFfKM20H6Wr/xivIC
UT7cmU2ylgNJCVIrAOjPV8DTj0WmSPG2LR8ep8X9B0KLDRLY5OpCRan2tkJhvuipRxeL3fKmKsu7
GyXNGzBN7Mqp6DiLi4uVPUGQ2cBWvWmi7iVSaF+XU3Ce4N3DVsSR4XCi0Mu/wu63oyP+Esjuis7t
ddAGOrsEc2B1Mnw7AT8s8vsuMl/z0YGC+yu+eqh2rjeTCtRxYyzie9QL3Id1mjI0j6s9u7H7bspf
qi75ZPf7MLhkq0j8IFYxBxsIAi8A95oqeKU86A9RRIkS0Kg/a67wG3RUa8T2xILmJjmtxBDpyWRR
MtThOZ+0M7GM2hV7zecxp7c79yA8K0hnKC0G9vQIcTDU0BkXWbovmktRagwI+AMwrLRP9r2rqVcP
IgZfO87aVcWu/BASgR7iFjuqeGDTCJXWmlptXSWI7qvJ3k1tbhy1DC1zTfgtkwgY2Zkb6bs8MHYw
9WpAhy5y/MlzQWda+YLYRlMDmWP368s/vhfk+4TrkvHNRmZxiha4MrlXdcDpZV7ussjdhMX44or4
wuCn3zoST1XtTYdS5imOA/nm0Ec2MFCvpNVre97PdjYoVHsR0Okz8jVbm6cZ9O1OUaE3A/cw1dCA
jLv7ipRjiO0u7R7uPgTYHoShvJ0MfqQkUXvKGA3V9I3ntgZGjGMT6WtGcCZUx9KitHcG4xs3MBcN
FXYeBB8L83VNi8jdQFUSHhb5SEeC1TgsS259xDmyNM81RJvuXgbyM/JMzC9ilUwswkEfHCxiHnRB
x6rzzGcvveqRIuARvtTL08XLBMZySKUaorfBc59cARHDLfYC/81aTcl51p07kMlVAoYBZc19EeJw
x8h0aCpBS1Ne42FcNdL9akZbcjOE5GVnt8kyOvC0nLYhibpCDwdcEBZXhFdMxNF1x16he6yJ2ViV
E5I1hG5c1tahUOLb08lH1OGnoBOv04hOqBP0K0NWLWeWJVfmhPEOhNR1k6iXMW8ph8YEW6OV/wzx
3F66tNuFtLd1m52yFXrcYCcgLLiqfC/SX+JJXrzwBxVUctKbxYvAhrOK3YLlMbnPh6fAwpaiQH0j
zkQeW2L9HrsSlXCJMsNL2DtLZHkwZHbwm43n1GO1TjsgdSktFmhQ9s6IT1B2IasoccUe+8HR8+c2
dzNfazAYKAMERajBCnPNXbxI4RIUmXyIJN5KfS/oHNKkQqdJ2xPjL9mfJp+xWWn1cdacq9FO0x3K
IB5lnixmYVsg9+8zhsR8oFUZKIYrKuRRQFHZCI3s4TTA2G6RuevUcQw/mNWDkZUUqlaNsxjSz8qi
YWVXX2lS3zReMeyzaXEXZXhGTHHo8q5HusNgCmjziOwmfe9p8nG3KTXMpnTMyPc9hIlaCmjz1Xbw
v9KtDHf8dnOjEypJLgXytmX0FLzVdFgwLmnUrt0Z4wCmQQyVYQZNj2LkNgDzAmSOZmeva5D1r5S2
IGjyvvK9wm6o+Rl7OGpwDz04X9r9/cC8jBPGs0KCuyOSSCjvVmOT9rd1zhCotVs+mqE80Ze/hDZc
hZ6+zUhkgzHQ1qSWqg6JwkLDbmpHtBHYgT7WLx1jdxylLGLSlHhs4ksh9GuvEuRr6D2puFN5mOsE
g0Za+JEpQPKF3BzCULSngX576mJpSNLxiSg3WBjdI1MzPv9iBjZHRzaIiQbIStrq7FtzjK/OqSF2
gQjsZj0QN3PuJPPTuqFpX1mjdmo4i2GAAQvskHuygXjxvMIv7KX+LDubpMuDnbKSZnH5VDiztcdz
lrCEldNRtMtMaOHf9wYkWtL0GurazF7BhFS+iDgttEGYJ+aNeceFxjbLsZ+IQclxiRFk4RItaUKJ
sMmcWhMRDNvMXS7J62zkKdKJS9jKGnsthLBQ0dVn/LXPncOxDYyO4JKYeAIu9mmTj0+NwzuuSdJc
mykGszF0WNYYyTiueoahTeI3hm+XpuQpLG91WiicUQy6+VT8KG2hPIJEIGEvuDaqaWvVLKHGUmVJ
Zj1Ec6IET0K1F2zcV7pGyJ7Zi2LHsNiKSBT2kGFGkeL5iG8gwPguNwNfJdMzOIZzpaSCmpCU6Cmx
VhQTI6IZgMAYz/yS9iNyjSNghx+V5fQb6fbHkBkqjUOPLDQAFrTNnerL7DIO0ZTcqMWp6wbuUxYp
d49PSZGqW1WrDg3qxgRY3RcnsN+0XkhOoZFH+76oLmLqWG7GwjxIE2cnZYXNOScq42sM7Xfd/FHj
/NUX9S2get+26xtiyvRjCzNbb4N3tHs8WpgOhu6HALLUZqxYMjMqHkcb1NXAjNnBP5VEym8j7dVr
hItUodFJtEiRFAhN+tnsfkapYKbD2GuNMpZaY6YWmahY2dfuzJK1Mh+ndMNt+5BYwXR0sOKsYrY+
ougpZsNy3GqVtsuq+L7TMn3buDcmkYZbqU9PagRQBaf5GUP7Y6eYiDgDvruwaMEAAaInTWTm1YeX
iKjijMTr1voxVXzjsttnE8xdUanxWZhsB3r8aquIgK0Vmc6lHV2HJa6EkhSRmlplaNHzluoVeASa
7uCS9gD/Rf81uDT0ofwTpxxqDx1NAbIfvFVoFg7ND+tRBWwPk6zLfbQg7xpb9yaSZNPImFiFJLnV
RAWEhlxdtkgkhgPPp8Op2PNBjaP5XxXfujV8dEqnYnGGvcHas0uLEtZn9oGjnARNG3OJ5rIzNmVz
xztKOKvwFZFhk+0iC4znXG9SLdnnRJszqiV4rPWSY4kueW3V8JHwAk6Vd+I8KtZGjdcm6obhqsKa
JRqELCPorKh/n6bymjtsQhVsrTCVxDBRC3Qg1XZKAFTjLKPr7yXVjT5XX0mLFqSLkntT94J1VNN6
jUobQl9N4wQDXX9dOOs41z7ptQ9vGtl3IkHGrokr1TJmm8fiU0r4oFKwNWraq3px5iSGPu8Il2iv
4+Ufm+5brpG0+etb+FQ+lU3noSK7g1uB+wC4YNznCMRXKRIIGkTp1tU8yIKNmjZVzTocVMZD0scJ
54H+TAjFsDFMU5JStSfixd6I2XsmGgKoTENPu2zzwW8CNjL5MFMLEUhR1od6bB8UUPmdiQHJV8CU
xlSEzI6ZzsECIUcXr9LKcbEodS7eX4NJHCUca6yDyp6dV1r6VtP2V6py77KCA1rM+FUro7nqPOJG
oHK73PRdBPAaWTvrekium2CiyU+bEUfhB+FwMEklY/mkN54sfPKoO96qugh20YjBugRd1sjrnInY
Bgs7cmKU80GlbRUjViPT2k0JtCzBtBU4Cmt4eUybftzmeQ08LLgCSnYJHfYqbMvQwQLgH7SUfoyB
HtqrKoqc8ZslFxibdG8Mq7mt+5Q2jAOJY2L+KbgvhVnHTgBvZqBukgDXeGxboK+LnLCTDPxbbbg/
0lZ4D7unsUNpJhrKDTmhsG0n1mdr/hKju2+sJWrjRzqcoHOefRK5irxGdtR+hMlXxRSeBqt6bFLE
FB0nl9k+jGl78hoUPvg0fXTmj0YK10B64lOoBp+8ZYCW80xrHZiSGJxqlTF/8VXoHDwkP8cqGR+N
GQtfWGlM20sOgBRfcAN2faStcYpk25HE982QZA8QIpibSpz8yMiR003XinQFOhLBa3SDAoVVZR0M
4PTNbqOp5gJ4LNshyzhMKriuWgbEcgmwM4itoKeXsPxPz3lhfzfzeBHgDahSN1EQnTAkk5LiOBqC
oHabCnxa6VKdMUe5dpIIS3faYthU1r62u4MBManPx3ttmo1LjxbIrGxuA/EeLoVN8W59m6kFzhhW
hFZ2M32ulJsBx82s13mN6ImYklPHLI2e27spuu6M/pPV3p22Wtd5xBiWa09EnC3xbVbC5QtZ68tm
1wrj4KiMWzmAZD8zqrfMibHWjdiVTO07tPv3VKQfHURlzn5zN9R8LiIe1jBx0q0zt+BqaUImSe5r
JP9StuLnM0uQIAIXGx0GJrY2h1mhWUb4xAp7TLrkkc//Tn40+CU3If0C2rQ0/VtPx3fItsoOv8d2
vGtN+V1l3bM7tfdMIaCQJlrIQe+YO+MuqwO2A8JY1DvMUTU8144Ab6RHnrvqcxK/paYzdZaBdapq
48MIBjBLBTqxZZpVkOOzYqcGLKyoDmp0Tqo5Tta0k1xBBeq9nIU7cLQXq49/GhMnNizrcVcCah4C
3PPNdyHbZ68K6UYX5XVNiH3AnZM1PYNft8+FuowAJfDODgxP/N6NkdTpotoS0M64Wma+vdhcWHy+
pPnNQNP1o9m7jEjSNoUhPrM8JHRFj44whI6jPf8ylF8qAGEU7vnZARSYFnW+6yZb95HN2VQXEBsL
Z2cMY3huu6rehm19hw/Mh33P5Z+KY8OmNOxqDaM86IHcqztWeIxkyXcEcQ3TQncgV4z3DU5ROHRx
KG/ZhDmhr00DFojIO9HZWI9tsdwHY8MfZfEQVc2N1VubEagDLyPeDPhoNy7d8nVDz88BmLuqGZev
iY4x1tJKz4lT34awblfmWDGxGhlijHlCsyrb1R1Rr0N13c26AbVZbXFNgFdLKcqqdl8WoD56esJx
AXmHLAXfjeZLDL96HUQ1YZpVdwzd5BCEOkJ1FEcGAEYffs1zzGYxG/G7qJYSgExvzaDoBwDxFTLQ
qxPACl6oxRuY/e9OV18LvSPmkOzQzqDezTrcIdTV2rrISljbw00XWh+VOIUWq+YYD5Jx2I+HxqEU
NsRK5X3LqXun+SVq94kJym4sQmYl6cliU0rwATzm0LyWyXgdDUiqB+JDe+NQhVm+NWgPOLlzM5qY
4WhPNbuq1gkvtECbNeZzO8K7qWmY2kQ32B0Btl7hXBWzdU9Y/J1gTdm6sidybN55lXEMuJMLN1n3
JQMyB2RSQi6rhQUuwSJh1qO1QUbJV25IsVOhi2nhGetdfohLUNXKIHGioyqh2egVIxIALTuLsfkK
EvWVkiQQJDOZpndZ3fdcNBNWmPIF3f1XPNrfvSr9ANK5pWfVTtdG5mUTIMOaXbsTfdCSZWCPgYzm
mXZtlfNDZMunRI573bQOmDLrjdaZ53jQFrwsGp2eG6Ld4rU9/6Cl9mu94obRNmvlia1dc4fVhw8k
6zdZ+iGsBXCQHmjq3mIJI3myK5/nwNs0oA+wOhmPXtmgRvJeox5pO5NOshcQUiC06xHOjmc7d+/x
WtHgzt1HvVHnPiivf6H8/3/qwX9IPTDpjZIT8H9PPbj6Hv7Ha9mkfw0++OeD/hl8II1/uPYS3+cK
QxKcKv8M1ZbeP6RD59URYP/5j8mP/hl8IOx/6Ibt2rruSMNynSWv6Z/BB0InE8GzbM/AtGp7NHD+
X4IPjN9iD4RrAzuTtmXZOskEjrPEu32+38VF2P7X/zT+l6Gcmi1ASB6VHmbXCsDWXbDMeSgABu5L
m9kIZmZyFKth8MPIkJI6IxnzLwftb/KnjH9N9rZ/vQr4OfQrXY4FKb3/+ipUq2vIXI3iUJDfsq3s
4F55+WVWkwFNha3GlDeXhuaKQmTshHTAQ7v7mUYYuZE9J+DCaHz9+5dkLqmKfwn/W16S0OFgSF0K
gkLd3w4MYClTVq5eHBjKKFpoBNwSXmfgz5RfeZfoNxDt9jXkvp1lhR+EppfcUBwHFQmtQ1u7C3Cb
+z3Sxp1lkwGaZjkjAW9mRK+TC8UQY9hVFpw0WXah71bgzErZ7Kko9oNpBEctHB///Tsy/jUD+ddB
tnXJ2eZyQrnG7xnINbTBEa1fcdC9WacdNxrckcrGr+JgbVWe2JtBE+/adDT3BpSylI4o9Hjig6qz
OxaAOKV5XZjuc8Dmy/8Pr41T/fejjX7UtYQDntGVy/n+19MQvGvSDK7MD1043IH1WSLksgP3gWkX
MgynnAaVN1n1q+31HbFKZr4yh/qQORFBdJgbrnMN0DmykP/wuv7biekYXIS8KuF4Oh/Uckz/cnkk
3AoqswVSTxRj3RVwOPWeVog2wdg0ijNGbHRnnecDHkx2Zjg8VflQUqXRaSI4wkBiHv2HE9NeroV/
OTGlrS/SGtuDU+CZ7vKS//KSJuTucxiMam8lBC7aSUAYapP7uulqFy+Lm/uliQD5+LYesuShMJyF
9hkx+3Dibd5AB9CDarwqwMetSsX0ifgkQTEZHmhl6s/NwNhIBc1ltjJIR67GjTsVD86EAsxR+lEQ
YVgQsXYxxmty2uwD0QqE4VbmvImBP07uaPkqmD7KZUDGvhgbQFmeRQtOoanaA/lwr1HXmfhEsOpk
ibEniuzKGhpCm8pmumqKjTtNP3FSm75OLMFmJLx8I0UB1KAfyRz3mngzo6xbDQVz7sl0H/79J26i
XfnvB9gw+D7Xve7ppvjtABf5/2bvTJbb1rJt+ysZ2UcGNmo0buOxAgkWoiRKstxByLaMjbouv/4N
0OelT56Md7Nxu7eDICmZpkhiY6+15hzTdcKYRvJeGzoy67LioofBscqh4FON14e4YuB2p8WPAXbq
3JiPEH3yayzzqwJ5igRzJWFfrIRHt68/F/7MjhHbvJno6khc0eNUBVRcc3CUTEHKKo48BAYu76+2
YVUiqhaDxXvQMiqVjrtOR4zvBbWkP2jGNXG0mzvJ/iCbBRdec7jfStww9Fskb70LJkiXk8WQQMiH
+yGV7kUEYA+HAlheZxVHu8mf+Bi7C0knDNlbU9x6I58eZfAAML0jhikTnprM4jazCSUIVT7QhGH2
MqnKli/PzIxnY2lFyr4uo05WzRqMTBmuzaKpdjIs8kNJephhzMm5XXJ2aatD/8s34yjCs5ZKdTdj
Ij5wgduoFskInNxQjLU62cupMU4WUQzxKRFFe7IcXj3zQUZgUP8yomAes/htUppuz6WNkZIglzuH
KnTBIaNhLLlYtnqFEads+hLugtBy9zTICg6fCTOR7G0b+lMpDlzYY+T7GXw7YyqOwuno4sioORHB
B+xwnnxFGiOd/3KXZp2+T2hd5n3/QvfW8e+fEZKtel1J5GH20LQ7XVffTekKP6zYp46DaZ7iFlVZ
plzCss2p8VL7xFX14FZ29Gi3zjFrM50gjiR6DMhXflRjV66WPEy9RvehKJV47nI7YGVGBmqN1G2a
FZ6YqU8ER+fTZUChvNGMCfJUOp00O6axFRp0Xa0oPiBuUT2q869RG+anZhSwPkARM7xAtZiYI7BA
sshJmJxBp4Oid3pDW/qaMbtmDs2kYioa5AVwTbBDpiWRzwuWWWd8inED+5TK0QMQN4JoeqPEEk4O
UA4XhxQ7fb4WOcowAhZwWsTRoZq6j7GupmsHzvPat9kr7rMjdgidwLBRfzLUSqG0MNhvcE831BsU
Td5kUbgPEztxq4TFYKbzoQthpt8PqC2jg+uk4MqXx2Y3d379IDH5O1rmLtv7YzKm5GGFGr1MK+bT
/Zd1XPIbAM3G1s0Qs8KhxO4cNuFjvRzSbGZms1BN73enisUU5y4dk9ry7g8xTgc1hzm/0WHhYJ2X
nqYlISNvaXshKug1C4yCwpaDGps+3rb5oi6/IR2126dOi/ERMFejW9f7oSXO1p+M6fv9XlY7Mypp
IFBsHP2pQWHVkwj8fD+MffDuzCA/ljJr1TDdRnsQ09m2WwblaZb5M9SCq5syTTBHt30OkcBxgZ1P
iOngWejuq4jgomVDMzzriINFEb6WeWbvKWomAlti5rtWA3QWM+lKdRsFHmPS0cQhUXoMqvLdYZgR
gbmKkuilJSgzU8l5ZUzzShPZxU+Q2QdhIOKDzGFvKqS/KcT/a01pamtfnUzvr3S4g2567az2aCAO
h0pV7y0Mxzn67T2ST5iSrrmJCSc5pkGMQy92twqTYrMjhpEEgmrbDKRqRpl5IhUE0pld116CjAai
OrLeyamJFKmGyUuzBJfgQMMSZ7xAYR/9hEiX7VyMoKxceHrSgXWiBnC1Ft5cMOqUOumD9Rg8yjT7
2uodEeAsvvsMd0Bedw4GDLQqQMbBAfaZpzJtXlOIv8QtqluWrupqyfwxUodbgBdlO4TL/N+Uge8K
+toMxmgZOiGWs4hZ+fJugi9WDnNer4RJMUnnA6Rl/AaCsL2qGD7jqgx/rU8I5PXbxHe5br44qlI+
cqW6ZPqMSSlyabE747NtDZEHX3WkDvHmlEfZuiNR00f4ScP41WiMeWdEzaXTBtpQA4uE5ThLR9qF
Ozxk9MEILHKcCseUXKNuzN/DdH62mBWeorBxtzlCQcYEQDSYgmwh4Sk+YmkpqG1dSf4Mn9/VCaPh
2Ib2lf41JFzI59uKoCKw4vaedme9UgTNF7bCRLIuUAEnsNho6NNuzpwl5YygEkXmiKAU8U0lWIT9
arctadrRAumKY9zrMb/VytMI1RmE4XBCDqKLfL7gpTzmRay8zfMeHaFBbhjUQSdC9aFH5WXuHPgH
+Hg8m7nlzlCkPw8kTyb9WwStEmJacFP1ZB0mqvmcgIemDUqibyuU17ALHYhxBQLZ3kYpGs5Xp3qs
zZiuRQNc2S7Hkv8eTpjaOlxY+/noMNg9yOme5CvSB+I9Ld9N6QDF8ZrGMRkrVWb6pZOxA1+aLBBE
3ZNc9gGZshtbs/at0DD9uelBSwKXKb6rTpFsVGabe70rSRtFfqe6n3KAER0E+hc2NeYBeO9nFBeg
klQC0RTSKURHMpM5zfU2txZ4CNGOe1o14xMULNpWtsHl2GkJWtUS21OXOXjd4Yroc8v4KBqnfI9s
+UoeiwlKuMbhZ5TRpkuZlFtC1w9GF9Z+F8Bjr5H/NMxqcQ0lB7WyLkTb2iUSc9jdmKCabI/z6ipg
o3sKZPsSfE3llhAs7QJbUkwShWMH9eH+4pU2bB7Lzj0X9Mh9lcidlTkVCKuWebeb4VaAPrOT7q3v
q5plAD+Q3iJlZLeMMTCK3yuJbKRNIG/xl01KDV89lg1Q5QhMkxzB1cUdGmD2qBW5AntXrx7Suq/3
Y7NrGqU8FH3Z7/vxszbRZg0FII45qH+WswNZNeQCjqZjTdf2QJAl4V5hUe/TQtd9Lmr5FriSuXZF
g6w5pPcoE/iTTcNS2AXjmwbSey0n/oQkyjImSoVy0GK+TctztEGQr/NcVB7foAN9SqjSc8xYDLHX
VkdDEA6JuR1DiGSsKy7sTuuU5RXKtVI5McpKNzOBAJuusbd8TbRN266j2PpMjWi+ynarRQDQtNaF
XRvjWTAmx+9KOuQycmIPeCN2SqhGjdunt27YdErlbIloqI4DGBIolre6E/hjGMeNXfEGkqqEh+ne
tI48RGbPWOIqZtIooaHfwlpyLCd+6Sb1Z20iJYVrFT/VHR6aZtI/+l5BlCGycicU5ChS6QcEjT2y
soj/JzU5dVvmoBsocBersdmb6lm8V+SIr26523X9eOLKwluMY0a2XKN6NC3PXYZ4WHG3fTUgscvl
cCwtE5ztZAVntqnaxtaS7IuQ5FIPcf+p282B3sMZFRwuXwNtYp3l1pGYSPPoNh0W/17zCQvkBOGR
aBiso6OlE6kZerKNob/Rllx+Ut7/VVceaaYSv57Zcp3m0XCquxBcCwjONXL3AeLTFOIdoUxiFMVd
Jfjh4tjdDUOp7iIz+8ocWDn2YRQyA+XW/WDLXm4GFZGjGaJCw/thKEc3xgSi9TTJl99rosQfaUZ7
4+z+tFsN3Y6KFBp2IV1US/t1yEHCrqq+CjZRD5/PpvzC5rqKN6ZapA+ARN9VOss7Rb0ISrpHo7qO
qWVdFZS/QxGURG1r5r6ig8MUaCqf7o9hviFmu+4dryl1ha20gixikkiTE7lG3sfYf7lHY5WhCnSk
1f1uuCcyu93xNUZWBdEYOYS5SGZq/RFzov44JYQVkNbOWHcGxFrTbTlUOtFDoyXGizq0p04Nq2ea
8gju9CdbINIrpoW4RreXNr6oTo6bvDBCsRkf44wyBhv3Zhnu1FCKJ9z86pO0BBZjXmDQ0pItBvCn
kUbGhGAConXL6YPISivtPeVGcXJYf7GekOhjKsqDYPTjT7Oq+sNczEw7l/t2iVDYNspq4xTWKqZA
OpIhjngkS5kV0UTzDSV80jun9qDuOcdSjsSUsLHrhnH274ciZdj+p/tyYpzrwIXcYmti5e0m6zMS
zbS1xJ5OMY6XynxMy673bU6iI/ty9Bmg8UAMuBv+RXzEVVF7Y1NdtGCGjxKZXxQVFVlqY2lk33AY
cyLbUX6m2y7MTlqXfqkL6xt0h/CopPVedWOLZ4tOfQFZep7CR3WIGd1Gl7qmHGm1Gzu8fSy6ywg9
B28Yurs0w44z6Omp5SrgmIOCom38WmHUWVda/KaoBv5JlTlUHN0sZiarGvgSe7QeGOTikAMgnbnf
zdn4WFBzg9O/kHnTrfv5PVPxGFg50u6QMQ7Dob6NCy+Hk7qSTsi3FHOwAP8ZG+0jm5M3uVxhyFzy
pmLXqFq1Kau9Jgi0Tg9aLa9JbgUenk/E46gVRR4iAhpQ8KRk/WHQOwx2A9Cz99VG/Si6J/b5aOIr
wj3mkV2NqG2xiEq0tdmPezxcCehMRexTi3OqQlQXqUW9Jh3oE60Ksk0z+RiTGXWV7eDKtVpgEKsx
YIfuhOS50GpbTz0Eb3pKvr0sl/dDZmKxlmj3Y/cTHDFg4K7xKt06CKdF3m+YjxY5EKu2RqKMH2Gl
5CXxWJj3h97JVonO5LeMtX1sKU8K5ipMz729HdF34JZgE7+0dzKmjIlDhosLtMJCr1o1sO2taQZG
XjO5LpBJIF6XWEsph4pM/Ax4q8shyDdE2jsbRbARaJPqI3nX4zK7Ip0FoUasxm7pIOfQbH+wcDyw
DDGP0WFUosY3MS3Y1V7Pip+DiQokiBkei9E1X8MluLMyD0XUunRALYH4GZ2EisfuBVTAlxqKIElb
lMCGG5D3h9GOfOrm2DCjfEwAaK7UvP4a5UX5xkdyRgbwWlfACqO6+sDUGmPLqmavGZgzMUYO1uBT
UfezhlC0J0fDBkbvpDoNM1uXFyV1ifvQEEwkqb1rWuW1Z/kBC+AcmcA527Lk8uUEIO00gRQuqAO5
b1OEgLP65M6XrowKr7HL8pGMPrCk4yojom61BJhTlFua12PtK4sgO/VpCf+6e1FFq55Uhs0bvsJE
seUVb6KGJHUBspTA3zZmWqN1VNT+4Jrt15zG0WpwGr/QxiXfCdYBzcwHPRX2VdKgzhXrynyxNyb1
o1SHikwo2zgSwzntkbCjboxUL+mdR3W2znNAFmhiCtMjCw18fQ9cNxl67C+3gabyXmEmuaFLXT0U
VfRM8PYGfrxz4lNDPIGM8hioro1IgJYyURQbu5uto5Fw9h/sMal2orcXfQLXjVDRXtzFacVGAQ9j
OEBh5NWnRvzoWAyri5ikgHJ6tV2IMXiikNROXUWjGkjfHMX5Bvjjo1BgMudjCNWK2SJOHGQZOMEb
bDRr9J7OSg+rh75oLokCbkUuSKSEQKJVpAYBZVG1H5pKg3YAg4bexAAADfX+DFIBTJ8vuoLrZmYX
sOjmF8d0Sn9pXc/r+81GkDqyagIdFlz51enSYDWqtwJglJIMBqiChhiQMks1X5bUlKVNgFT1DXPu
t5gGBYaORWjRa6bj3+/n2JNGGcmDFZWFX2pgrlCpAGtd7t4PoAGwI/1/f3ynJ/7+7cFeAMODfHa0
3BOYPKveercTpGTY9TVraynGLgPzs+9RnO7r5RfoTPlzQWh0hbK9xhu5aaVdwYbngOZQ7KYfkhqc
iKCRzdopSLvokCpMXq2HrmRa00X9Yx6Up8SNHT/PEDWkZfYxZSPqB70B7Np1ij9rDw0AVipNxdki
68Sza8kBfUE8PwVVBjwI+ORODOGj7dVNkD1HiBxr1dE97ND5L+LbyNh3rGvtCJd6o3ulO9jPXc1Y
xe2dN3XMipsbTMVttknyCTHp9sNBKawEcLAzXSTZcBvTRpeUQL9FGC54a1I/UKW6D5nj88F1dDKm
/DAbAfjpuQW/r4xK5i85WDRXjeeRhassE98t5h982IzRe8U8GEOOs5gAUeJoyBvFznkZ5Kx7qWsR
cmyu42jmalw3BRXgZGz6wqGtm9JZ6dCrPZhxc3aKIj9WXe65fJM3ikoKXA/tEzKWRBnebDVSIL5Y
WVYfAfWwXEZESzTMy05Jml90USivpesMOwhwziFtw/7RXTCljB/a72NCSuzcev3cGs+2LQuPUyDH
/yfzVyIxjnkeKx9dQPfOcER/GcltIoGSoE2KgG3JZnzxZ79Qda0LezTe+1A+4hWwPzM0bT0YbI01
5iGF0n0i5oB0YHXaV0Zjfcty3aH0MvlcVRrpaSef3JGBTo/dak1BbW8K8KMHTRn0jZ2RNtYF2L9m
QLEbQr90ri0QC1wak0U5xJ6KloUWRwOcjKA+AqutS4gDnn5gITbABZSTXSO8gFluwKxIf+qAVSko
rQNBGDEao/whEb240WzzQxoKi1t7OppUcJNeyOcaJTES1XJtV4zjuqy1Ly0zXuTxs7KvgWtujQnh
CDUCUjiq4BBcyDp2+gJ1dbu2wNxuOnbmZC2dp9i0z3FNZKmqWN9rp5kO5td8bNtLh8d/xKkemap2
LGHRMgsUxmGIyYauUfSehxo6E3qak0gJTLbVESeCURxYM8+9iLtHLbPQNrElNkCRFHR8r7GKiFqT
XKTE6MBp7Z66hotxE6rOhiDmH02VITAOQM8oNFeJYZH5zlIZ4Na13MV1iD9rjJozyRPDJh5gtSmz
SlTGVO+7bnqXEi3FONTicm9LuabuMTaynoT6geqy3OX4M72+db6AlS43Ekuun0ZgEyb0fJ2m8R0b
a6ae4fwaTVW+16bhmU9rOlg5SpEogbyUI3leQWZErWHjy0VISDIeXzCWCMhJMZHHCd3hpuD3pV6/
uS18JqTPq2oiCLxP2xNtTvM0ine7ywhyb+pHOSM5za2wPSuYHDODS1o9NKNnTu+TS3JV7qqnMGm3
Jm+vP0X5FzTEw7G3rGMMBgqf6/AWoii6ItcnG5IUX30AQqWOjGySyUJRT7RqopFNMIfNw0xrO7SZ
2BgDAYszFLJjG3VPJCbSSTd/YFlB8w5qcwgVNtuxMW0bPV8q9ZbOpOKwP8623aDbHpLQcDMO7Xd1
mORxVkyMAP1Y7Pt9gX3Ry4CSnmUFlz0N6aQpM8nVjunpU734zkpwWUvnAHSKtQlaUGhumO9re8gP
IIEggsCc2U8Jbwea90uUOfZ7DUl6BQOofZi0RUbWJ88hARyE1JXaMWnFxqoMdTtOWFExEBfnQFkL
lyrS1TQLXnG0kxOFp6ShN3Sd6s0N5T+t4vKN1Z5duBrvZj3Ov7bzYSLAu9ONCFE3s2Y2ScTTqjCd
HqKQnZDN5OkqG5ZDvW6VU1wrPKkWXgeTZgA0y7NjEBLcNV2yExQh25CpxNqaef/Y2FpHWTjdsSvc
l2F0scguMFZR5/qLbeCFNQFiibI10TZ2bs9EJdaOoCo/ez21dmUaK37ePUUY5rDMLvZSrrB2Puee
RLlKJ9sQXlnPGEU6Oa0l8/kJ6tCjiC3dIy0DFLWq9hcLHEmJfjaIW+M0h6V9cMfi1RCxPJkNQseJ
5IptWsKymrIm5EuoJI8OT7GJHBDMmh4HnirJ6lxyKbBtUP8fm1bCcnMn61iwZ7zHYaPCbD0q3Ops
Kmrnw/bycsAX50har2pmdGDY9FdGFcAicmRxu3HZWoiagS+wOvpLxNFtNKeE+TUNJLmADVwg1mjR
CWumcYJXrefS6xuRNvulkfSeEU2oMaPypC+HiESrqQ67YzCwIyzB8606xlJ+ZDFsLiNxI3mh9YJ4
UaNVRzqpGTKzXKybQflJkDmROl1Q3nTD6R8UvECm866ak3lriIq8zTT9CWR9j9S+PdupqE+k3e7t
QRCcMceBzzsy06eLbu1Umhd4HczznBb+MI2zY4YB8ShD7Bk5mfTrSlT5ccRFRE05npWYLZ9UcWam
ptWNGy2MPvETpECITcO31NQ5uO0r2EMmB5i51xauPPw1XNhpt2rcrNNw9qOE0I+AlgXJMiwYvMDR
zxumAqj1xG7sQ5p+hDMauH/D/hDTF6rxedf7smvwyPegSAq0FCsz4voya0GIFLUth4s0HbGLUwbx
fd6+aHo07PNhMf0POSOmNNeHM7Ens8uSnDT2Q13VzUO7HO7LTsoZjA4l2dvjA0NL9uoV4PyLvYyp
jVE0Z3N80EITcHrMCh9DIGZ+JpIHsoBSDMLKZ1JQdOftYO2HVDAbdfsN8nIeC/IzdqjmZMSp57CN
PdbWaG7LOUkPMs6oFKRkympTgbr6S16D+m8NVd0qRhBz5Q6t89ASJzZk6jkZWx9BY3Z0h0QeKrzA
e9Y9JLmuAOrO2uylxfwhbdKZVdJAn4ktOudtrb4HOklacrAQR87iSlxzt86wU6FBwRPdRFXuGTWI
v1JNvw5Ck5tkcMGfmPkyNcfaj02H/b5vq3p4w/5Nw26cjqGJwFPGdrdC5PN9kkbtTQGsGEVqR8nc
6H1Uya6wQDjWbEkhkYTBmVw05HTmYjmiuw0LAnV7Ib4lmN/nKGN6wCY0RzvP3lZBmzdpdHa8XtfM
FVRp9xbnrufKdj2wd8W+RT+hzzSfkBUiotXigRb9NkHz/jH26qcZdt8xDhX7wG2mW0l7mtbCLSr1
aD+0NJfu34f7N4N0Gs9gy7Et27TYaFkWHNLQ4jwPI77xTfJi1EvyAO0Mr8mN+jGnMp0kjkdVBz5U
0SpjDvWVgApou1w3Vgzj61MYixsDcAhxJFRjMSIjjs4WZR/jTpj9zVOfZMYBtBmq6ZHcuL4uxtfc
NT8VDHbYT1IVXFmrvcwdu9Z81mbvvgjrBVMl0FOzRy7P9wFZCuEQjYpIs4LxkTPZrGOY9uigzfPc
2K/ALttbrrrGGVjpa1I9Wsz/ny24FTe3xogg80h4MiYWd3LV2jeGEj494g0uX8tBR9b069Y8uX/c
lZOBzCqKADOYUOvaKHYPuuHapKJ1aeXfD3k+vIk6STcjEgzDBX4MMovJPaEw/+9mwlj7MExnms0L
gZiDuZRm7oJCvt9Su4irByr3YMMpH6NOJYjUMWkm0y6BaYn2eLmdRxZy5lqHvaQpKflWQeZDd//j
4DoYg1f40EVbqRAOuh8JYa7beF68OsOC+20XuPD9lkgKizXceottkyyYnqaZ/+vmuNyMQo0XarMa
SZItN8yVS19w0fLn5XC/+/tg2pLIuIRZbWQmhX9/gvsT/nqqfz5WG+5mxjC1xw1Vz+s0SYOtOQ6v
919L7o/dnyCBVZSu7i/hL0+YlIizEDO+VvRI/cIa+CCUWFb+r/vLg6HEuDYgytjkPckHDraVddNT
5DO7K/z7rd93A6mwUcUD/5fH72//Xx77fff3v9cZ82AC+eczpyGmeuaDHVt7PkD5+1O831cUwhCx
IIc+X36VwWVk+IFRG346SMgzrZkhyHATbxgcl9bh8/0XFOObqzXlYbTHEseIgPh/f157zvlG3G8G
BUjH+0/ut4R0mq0at99/P3R/3Fl+7X4L+ljjkXJ/+P1098d/PWcx0vgDcozBVmMRpoPX+rBZ/rh1
v3v/QRdRgacJTNSofHYZfh7aUtLB7a0U+AtnFDGtjc++aKWRc3m4f8zy/nX7/bGmya5fTqr7mTRG
XeXfD/1yy7AmMC1zJLdKOIx+Veajr9Gep6nH3d+H+2OZnKkMsTnEEHnRRqdZAXWRPySMOUnuB4CX
4TaEMolcBEqXG/dIndALpCYDZHQu9WrRNUnsnUkN1wH74hTR7nPVaetkNqkUJoot54abrV4xbvbi
bEEy9tYuqyqglPJF5PmTntCCHcbtxCgf1EWI8z0UyA4mjw2adnTAPkUkUK0nKjySLfqXNNIeMi12
dtqU/HBc6h0G4S9WwX+YtctkkXNayYs3Z9LJPWwwpwYy9BpdP8NGoVSqEOqFFeojc3zVKvOh1eLw
FBrhTs5LszkKTkFiSd/mBa6GFcHS3+jFMStnMAr66JCUAZ8MT4iKAP8hjqWWSN1sqpawEaJh0jRD
1JJYC7PsHBgkCeodng1mw10LfMiKH1TbPRpTE6zp1vWLkSDupg0s4jcjra90zLwueBFqKDZycr6X
JlZZQr2L1j00YfKd1Rq63sDfE0ZerDjotarpOxHT2O0yPm4Gsw7wg1VYmi/aYH8oqqc2GcBRu/3u
tMxZJtcGSiuYFwRNAmFvYoIjNYoFLuMRmG4JZGMddYmxUgJ126mmCdg5+lpFQNmGLgV7oAH1RGwR
M7npM2rLILiS+EC8yMRWPifl1i6B/Lh4CAATMM2hIeM42m6ggWq0oBLRo8yUbgKIUuo8p9g4hc47
11CJ+QDIDkrYxctcQe5KmTI/d8V7YXmaS5mlZ2zxyxpHeQ9Ntb3kBTSJAiaD4XZk+rKv2bT6uqem
TRt8V2y/GARi2TN04QWIbVZjVXVMrOhKalp0dmv9eWoBj4EO7CAHJk+0qM787Q2wCcLvEFPFOzvi
3atJYo3NGdiylb9ydv4U7aad6ZMS+ICnv4XiQEYKrGVtH8wGMwxdLrzMamt16jcKiIZTViPvje82
8YuYhwCHIUncBW35NrU67L0i+haVxGmiid4sPsvtbEKN0DPxNNkmuT3Bxhz8MgFRUre8x12NFysg
Yp4hShZ49WjssSATgoZyZ6cq2CNb2Y4vWgqIcVSUacsuWfNySUZFXRX9Pg5Hd23I1riNmFWzQc2P
M3DxlZNl5m3ORfPIVH03L2XD/aEQ1lLdDeJJzSFtmyPJP001vwPoM8/Z3NoHOybLJTZoF8yhZh9C
c7RvSgdLUQ8CdcdcEUGnGdxG1MUHlyJxVVQ5J6geQVOyTIHcx9A2AX9BY5T5o2Hl87PEgVTUWK6V
KWDHo/K1cdH4oWtBr0SIlkVnoulv4zjFOC7jFy4U/e1+aEd/HBv1OS5OEWlfz3Gl/4AB5VJjBVCg
DOg/sQoyNJ4/0wjMvga55hrpCkk+kKRLeGFxlkK4suflNFGip1DavjT0U8Fg1unN/ljNJjOCFihU
Zj/prW4/jSLaTencX9VOe65y0srVzOVHE73qSc9JxIE7OagCLq9IdFaNGrFNIcaNAGdJTlYNkazR
L4LKDsZbe0T4/cF+h6g52oj0/WDAwR4eTnb8muFQZvc/1NugGfkWDDeEHnil+mFYEWzD1om45TlV
z5XlGGcIXcY515ArjugadnD+LM7kGHRhaaW0/e11FEoBbs54rPqe6RLQ2i3tKsiQyps+9tZZb53T
iO5qP89VtMkyOW5wSpSbOgL8gBhPAn1rP6dUe0ZZIZ9b2vMyaLMXazhOxK49m3CXpZm8ZWIaToE7
ledYEU931U1V05WMCtUP53rfW/z3/72yWCyOgX8RboOoNG3dxM0hLFX7q9Vi7rXYjWxIOIlwkv3Q
M/RuswAuhSTDDtHiM4CQelPP085cxB2j1Ub/4SVo/+b2cByHBVUVplAZBOp/kbO7hP90MYL+fUbO
oxN02LpCVgBlkNGGC9l7qrE/RxBQ7tyilxeIuVADMrFWSDdeN5UO85TG4XERm6q9yB56J7y1DJcP
lKvqZVGB3rtR//0bpy2C67+8cY6tqrgn0OEbqN7/VfGOmwEcfTHyxrmghVJTOIewDy5Ch1eJeMHw
zN4pNmMvDr01SY+yKXmHKyGwggK3OwWN4X6M21I48pulqa8FzRyaP+YnAhXTYP1iC0w35trgJF9l
UTT7/+H1/5u5gXfd1XAROK7Fn3EXnP+LYj/GMyOsgqUO874CiHUTtRCDQ7NmyDbBsIUPskbyRJZa
an/prYjlwTjHOLWJPyyMLdr+0+B8M5MYyqjlfHGXDkgVl++cedcYdoI3lgXYmkyasIEBubRpt77/
Ef9rAbtN5ed//f2DXV6+iZq2jr63f3ZzCVXV//Rxbz7aj7995m3UTpePjH/4f9KPbx/Zx7//kz/8
X47xD8flVLNcRzM0wQrw978Nn037X39XHOcfjJQ13cYSZAmOOD3+8H/p+L9UFgtyEnTDsmwXd9If
/i9d/YemGbrrLqcDThBX/I/8XzwNrhteBk5FTdX/6ryKRamx1hvKvs1ad6c5Y7zWZxdm6VDsUcwg
0cr30NPVVUiLeTVCh1zPfZD8h4Xp32xoy8tgpLs45HTV0bS/GMBmBKRTP/cgjkvGc6zfzpGxzDe7
IQSEQJqwIpc4akqi1xKYCQiN2FJpVAN/+uiuv5aUv8FyvBZR3i7+tr+eqbwMl/VRNzTdxSll8tH/
2VuDhy9m8qUHe7U2yk1AmMB2Eop2UHBI9fZhGIoviRVcOUG/pFAkgU+061IwKSTkRGEn3MMuiRDk
/YeXZRh/9aS4XDjcxYuEbUvotros7H9aQsakMSsQlrRHe9TwmdoxfYqrB0KsnVNG+OFqHI1xAzRG
8etZQ4mEX4euhmYgEqKDDoTVKrZ0ySwv6ECaLVJTMab1CTFCAmzg1Gj5vId3ewUEb5ymfx7S0sb0
ag7JppwcwsaGwlwo4OMDl9+JKKXpjektec9sISimleIc0uYmYEf9RD1o+cajGT5V9LjW7ogQZ4Hz
KvOgHEKR/3QDZwTSAxQNZ+62aZnZVek5EGmztdRFfVwn7VnNmh89GheY+Agu1S4/q/H87BRsvJXp
exC28M3iArns1g79oB9az7HpjiVTfwxJBHS2RdT3a+oWfVcp1cWOf7hTQrzCIIFtprTpKvAEepVi
IGHvAuEm3jldh3XGPaoKu0gmWaeUlX0nEIyuTBuCB3pjVDHxoZb5xuqblNmQY+zA58M9PTgSDVDM
y0qyn1OlZgelJFdel+5nu3wgS4d3iN4yE1/b2KKGnMMeDAfpucm8VDWN4buOTp3ZOt7Qk69YTdFn
ngESGG2LnVn1kzHFlZHYtdLRUBkBO/e+eoyfc0QGg53VNExy0okL7MMwkx4SCMBzSQTl2ENVCM1p
berQcmxcwmFmeEAW8W93M/JcKNQQE66oXPd2niCIcs1noVtUO0imevKk4ZTVw6qUFIjZ8OJoKC+U
qeq2CinQfjlW3yxBXrN9FbP9FRG+gouTukIhedMdSfIrxfh/2Tuz5UiRrUs/EccY3HFoa+uLCGIO
zalUKm+wklJinmeevj/IqqM6Zf+xfoG+QRAjiiDAfe+1vsXo2dIf2rG9VUn6YYhJbHC/ADzJZrVt
rBGpx4DWMVevRvkUGZC/QTFFd7H+Fiyi2UQCM6KzGhIRnOmjfrCS4WME1SUpiDL/dZdMRWbcMRW8
PdgjkHT5eNNNBibzoLPuRZbDqK3hszoMEqhZga3N7PcpMMh3i5kDEqX7mdqm2CYGI+W0Ywxu2Mx2
oDBlBwOa6d6KAuXFopQ3uU+3IhkQU1YQL0rDrI9uap0LJLuEKJK+pkkWaL8kk9llVV9arF+LrA2l
h34HRdhyh0b85RSl826tzpRjeGcHDfHWS/1mvYlmA5S6dXtdtF3+bLhoR78esq4lS9lnfcbXHett
X5vrWi3HmUm7pL+GvAIVSjRvh1G8IEy3d+tt3VJ1XNeEOSt64OkLgT/GvPtdiYxE0Vy+HmgAK1kS
km1vvXtdgBwKiW5bCpccMlS8+EjrLXDSnFxf3vX3jb+X66MiN3E284Ahft2sl2eua+titjsH+Nv6
1L/tyaTrpPlOBhYXHepgRYbu+vCvfXMCzYH3tu7Ceuu07vz68mDT2LF1tVp3l1MIEQeoC4Wdog1D
eUcHk8NL4/DUAuONBrm1MQU/HizI07YGgd+GgbMHcn0PJJMCoA60HBB8PdbDORyZBormV9bdYYqM
v9u2ec0zm8pv3j+oav4urO6zRQlK8ggtOknpwy9RaqfQo4/W3MzMaUYdGQvFOSMInNu0ro++HjwK
dL07GTFNJov4ESHihs7inZ/o7nGq2gczcNxDT6IMfpOd6kKLFlYtvHDhOMughLvhiNswn/xrnv9k
qnAzlg4koRjIB+dvCEZu+dH2ip6iXR9zWlSgbJgkRjLGH6MbT26uRwc08rfa6GOiCNOT6Kf5m4k5
xNea90ZNuzkS5q7Oh3GbyYIEzKB6yGeYOSMTRa8MRbeJMB0vaCfp6WpCGjGVaDjmFI22cfKp13M6
QP3ShC456PjvNjALt3U0oR+KMpPT73yHA+2j4vf7WnV3dtgxrNased/+SlRgX+0IAQ7sydgziYvf
de1y0QKA2OF72NUOUDQU3vsKipne7lGEqA0NTUIJivF5QmgMltSs9z30UbBJFzRq8l7NAebsycdx
J+U+6n7VQ/Yh5vmt1+tnqdX5o9YjbDQ19+gmXOqCISrviAgCcRo0mDiYel3EJ+M9d+OTC1NA19z0
4ZQiwez/aEa09wqJ/ZZE8mIHigfqIX2mEOuVgcCYwg0nAFiK5JGTITyTTjKD/szoa25QB9C/67wm
vXfWMG7aVfSmw8+o6Ak6NS6yrn4ZTjnspwDhIm2oMfwRQSjysAyGJ1V1Z5irOzVEFuEfeBwjEzek
RDCXVuMRi8ITJpL60IvsYBkRPBrDfjOz6sMeRxNUU1XtYFUAnXHTFsXOxbDpYzpkrKOCvp2RniJG
AthCK3ozjMhoALlTmuUIMCtr3yjrZMTyOEkTQdN0YIhx1MEuexzYdzb+HVTbjDeFHZRHs8AASaQK
6v9dMIXYKtpEuy8YzQDF+ZgxVG4SP5j3sY/pqx1+MpufgUvTC0FXkkYZZfXw1EsbzrfKMKdIwND0
yFX+7LekN2OG/2ZD7+gfHSF3ztg+Zj4FQK02/6j78miFOdyg0gGr7IQ/aB1sbR31AmStkdiNOyZ5
YH56MpZMLlCjv03cytn2mpleozq410PyiuT82NvW45T1PwZCo7fKGUdMwPFe6wO1Ne17Rn5YeIJm
O6MA0fD84SEZH2tDZHt7Aalos/XpOoBuAgQNBbyrXGX07ZgBOpn+c6zoXYdu+S5ychEQ2bZ0KB1a
mRFXsSR6GlwwIS7J9F53yNWNbZV3Y4ytjssP/cDR3RkBZaTxBP/2bGbOvaOq+8aGsT9qYsPA6RXJ
8o0u1Pea5GbCVTkO8X85qNjxUd3j3OKDnpwHv2520ui/FU5P8uxCOquDFCCp5j4qn8Iv8jM8MOR6
j0pyEa6nxoPGeSxV/wLXW1JDoI22FPX7EHcn8tEWw/GG2KirDYBSBV5g9xE8+elqt6gMEUZcc0Rj
49x3l3p+NOfQ3DkY3OBzlT9Li0SdThjf4xaJ9yCsbwpv1gJGjvzwRgdAOGGRcUb9j2ncJpr/rIX2
ORH17SLZJUPxKXAz7IjxhObY+ZUP2UtR4p3Qo6N7mTrsk0hFYVdTrr1VpI/pm5yAstu0Iuc9yidm
U8s9622/7zZSm7EUwb3oEL9VXGSOaW/+WB/ll4sXrBsJGOTyfwuwqzuYOodNi0GLfwZ6FKXN/Jb2
EWbfUWzmMJtuzVLuWlPLdmmVVpvEXmRzMylzUV3yazQB4yk69iARfURARH77jv6pjn1RTVdksmoX
RvljLYhoKBtFfc1Ei2Yw0itw4u4V/RL0rtiCZy5pdKDHG0P7ho2I/3DZE9rR885Gr8lZVfHx9Xqy
c0knGIDVemUngVtGn0E753ejVbDAlLARff/HENY9XE0XSXMxlQTBjP5NpybrBlxCMvO3gE7Qmm2G
yMT8MN0h3Gra+FMrUXTQ0WaK5OOsHp1Tphf3TQSdMc+pLOJ9wmff3TpZEu10q/zUkCcmygKk3gZ3
g2lZXPRaKpuQLJWfpjdvOhJqnlKc9MI+mUXfnQdZ3whIxeSc6A8yNfWTyprsWk6ZFzqwCoxgsZwv
X2KZZfE+IFseCwEYdMAMdJsqIlBK2Z+mWu2CLKIZAq2rE5V7aqsSRH0z5LcgAobcT26JuMNoOVVv
URGcLUFUiBsP6EtHNLHERqPnIJ7aQIYLi/oztNlHOoxW0y9NLY6sZJbFLfntN0Y/LUNw+VLlnPdl
ox+JE/GKVr06km+FrLWSud/U35pEoveJfuS6NNGKzO9AnfsnIp/qrZC571FUlVz7ARYZZHGSH1xd
QA2ccro1cAJYuObwgeIcDbHOgW7P3xGTZxt5jIeAyVDLyEWohCx532+hcUdvbjAOR7DaCQrNwsto
q598c/7lFOO9dN9sDM5WMZzXRb+saYWajO262nQGtJX1LivoHC5SzOjoF5drq3hZi8lMTjdf2+vd
oqzRZ6+rZOxxPxN5PsDl8f/jjdQGvcSiaYW1dNiuome7mf6UP0dmjAvzv22uDwa6+eeDv567Pu1r
c137eilHAC4fU5Jw1ldeX4DztyQy9OQvvVdNR8Owrn0t/utteNg7Bo3/w/MqTvwRVXvPFxhPvl5K
mTE6ka/tbGn1rpu/X+vrrSI6XX8+kgTvzO9RgpC1o6v49+P/dn8glqiD9VUSB2/F395vfb2uI+DK
mcwdQ6VW3xbLeyaV5ES9rqZ9g5jFfE5nnVGBH98RMpky8LSA5Eu4cUVg3BH1h9clmUhbYIp3ioOm
3eYJoZy5cnyv6tJ2lwQZzgdYdKMKNvXMUd2lUILtrPBqURBb1CncLG3W7CvQdzcO9fa9FjYg35bN
PjDSm0gjP0sL5bgfsIhfjcb6HutSYNpiKp1K3yRWA/60Bx34GOW1caL2a10VgWazXj8pVFyhiI8d
kqprHEbptQzrcKtbXMOM0N7OQ9OfnFq/ixUx8QyLpvo6sXsLJj9E23JU7Vxcp/78zER8vva5Nl/X
Nac2GSQULlfa5Q5jWaCxPhMlHZ+aKvrzYcFszAj3JurKhoHz1oLex57M8jXK7PwmJsEKDx5zgibR
CTOxfM9pZ2OnYyitLTSemGKCK02T4GpQu2jiQEI7qYxNSNCJR6SHpoHuKGjK4/K8oNVMubDxGfGC
TOe5vMzFeOVsCpQsyL5VplScl3lEHWjDNdHoCU1JQLZDai84yjJjmp5SYRij78qsS+IJQV/GhJGR
4JG/hy62IL+jte021dEJxSWbdXnR+vaIsDA/zykBNgVOyIM9Rn/41Vjs2zj6UcO+OJAEi5UmddD7
LmvrwqLSfkW8MW/NNGe+RCYOtR8NIe21nxOyh9ZHIVPJ91RmljB0nJ1YE+yLtIwjmUj4vg317jKd
vwLkXMCLLRhJtrrlSGF+QZ1S2D1Xqr9uCxWllRE1fT88ljmj3njOxHU9sNY1px+AZ0h4W51hTgwc
22s3dPYR4aN1dYfWOiRx/DK7wiw9okfx51zVctd6vz2U1tWBgbooEkO8T9Rsh12gF/NJlswop4Lo
KR2RqpLgkkd+JFdTz7TrupYGjsMEjOQkNyuBEl5VS0RP1Emt8iyp5bs0rV6I58DXDV3UrGgHy6RP
rraZJldLta+1dXDRG+7XWwN4SJ6NoWuLJywmP/2vR64PXxcK15TdfROuTPbdlLRnq89cT9A/ZTTN
VxRmosUyymfYLgf9ujA6jKAzVBmurSUTQRlf5nD4c6FFQQ/4etn+vQrRc1pm7cTqaPP39Q7knvGl
iLvuPx643rW+2nr/uqnIf0U8Yhm/3+brjq93XW/72nTbygIQwJD367avNy2tJjtP3YsVo0fY1GEE
7OTfu14GNlMA4S5y1L/27+sdv3avWvccpWiBLMCW2/WegYOLEDSE18vrfb33P3bvH5vrg/+xG+tz
18f1bfROEs5NjeDmEIgUqw9oEU2WyVNC9KQzhCRo1qSeCroo98ja5NEqrR+03rTbuDZzPMCUJxml
4yFzQnnjQo7GPznf+oV7sfTxXa81ADEJlGTiEzovl6lxLlLTvFJ8vA/kbB8Z1YdTO98F8QtcowOO
EWsHDOjdZJy7c2wX2ETLTFcUDrJ8fp3EA3WbUrf0ZW4Z/nTyQ1SkauPMjbMbFkstimbI1m3JEWwa
B9E5r34+6Tc2JteQeQ2yZ46UwRqxVDjKpBeHnlE1DAclPqa9ZtwHGF7xxeU/M31yXvrwj7JFB1KP
BjLaDSAtYG01ziciEjYtyn+Cvylzz06PuDNPXkONy/I8kMYjKgpJQ2e9A4V8RywlTkulA60l6qp2
jFHR9q+N79xnaHv2miDVFbxwbLwwT5OXdEp3M9/RjvM5kqACLaTmkBBQQe5B0+A++YgRtkU8cSbK
HBoAI9JjkMWM++ELE3Q7+w1TJ1e8ydJFBaoPJwRsyaNZJJIKekjwU1AnB1cvCJAbmrux5qa8aAeq
wePWEE10mDtMEGajvw1V87PVF4EEMRgw3619VP6YYxk8ZU1yoAOKnKpub4aBy38hIMtXZrRX9Xin
0aztJwo6/JRRzB3nUSRMwaD8t3b9oNPlrBOSdrtewzaS+sNFzggBozvI1M0h1v1zAcTkOjoTfqAC
2a9EE3zb/owxrF4HTIXfWjc6t5QvwTYANuhyv9lS/JL7UCNzyCgL+050TJeKTIAbaTAb96V8NOJg
n9dIvfoC7bI2GDc+sfNxmeFkyZGHpX7oXKpo+DCBhR5YADab0umIxKbbUTtLFpzffPAzU8MPSJZO
T1LGiQEJJNFQ2yVMiXd6hkUoJgttH4qe5JVp1h7KKbztnKHDCgPmoO/sJU2oNI/FFH+K0Enu8P2Q
Q8oRRaWN1J9oOOBJ7vYukIQ9/FG569LhjVkfilx73iWONE+gP08JIX2/23L/v+n7/2r6MpWn4/rf
uZ+nYvjPlu/vJ/zZ83X1fxlSKVp1YsFz/tXvde1/2WDZDdtUhqtMe4EJ/sX7tP7Fr5vusLDQCPA8
JA5fvE+LBrB0dEg8Qi3P+j//+338X8FH8WdHs/nH9n90OKGO/6eaQndhfQoGc5YAbqcs6x89zilr
2z5XkXOurORlJDEcXLbcNTmywKU8qvvxd/jW0ZXJ7rWJ5uYSMp/dKljD2sKi1+B3YwWj0xfP/bV0
fobVNJyIYqLA9ByhWO/K9JP0w+hICNKvUf0kINu4iFRtO/ySR5VE5jdLn3dUnEFd6/U1woJz2w3P
YAeSU5Yj4ATy9M2kL/8wqfKqNXi1yiFH2Bxh28614WDnvntOBudJlNhy61ZZXpJBX6ydKxeijQ/k
kCFQEuxJRCIW0RftHuX1jsklgkhDRac8wdyP3O8ldGP9rjBp4KZEnpRxMN9KZXgx2iwK8cJ6qHL7
Q9kpdKSw/yD4k7NxLa+R244n4TTP1QhXQaVNt7F80MyisLSLEEC0hvaVYqp2G3W110MhItbFR/dn
jM8kJmxLS9yYosve6PleiiY6BsU8PYx+rp8Mgtcci3Rf8p1mcqfN+ODDaTHanniunul9LdXJqcrU
I8gRo0x5x/gsj5ZMYPpsGGQYxkwyutSlmj1nMM0Nbur5UifWUaQnUju8sTKIoJJHN1TNzkKi6yYQ
fZxwekN5aV6njnq7GggtRNd2K/rOIOc6RXeY/xR18zyZEbV0n95hGtIV83G65dALGNIziSxpD1Ag
p5LeE+s+DWhPi+S+bWrz3NkW+bzzY5cZ1bkpdrE9mRtDAp5JI0X06840e33pElPeJxeXab34tKz8
YvlDe8m1+opT0r1CRd/b36mtk9jjUmQeNbWd0/BNDKTa1SZ4yj4xz20gb0H9ZYTbReMxKjArpMRM
BzDgkzHTDnrcveYKqk00T9mub8lnyH15Mk3jMlQQXxsVpDsKkPl2DKloM8DgUsf4q+/Vr7yQ8Q5y
JM3KwP+FUWo4WgnS3iRwIi+JpshrjQhRgKYeZE75sx8owsqAqybT4p+5Ho7HVLTofmc8877cUPVo
T5lWnKQKAJZj0QZMjSPYf4H1vyLpbHBPdG8NHPDnhAPsUBnCk6XzQ9LsIMvS8agxU74zy4e67imh
FUN/jY1PUY/pDcMQlPp5qEPT8gtvCc3Ekl5fbGPIL/ziRi+u9Usmyu5UusA3Gcm8dDZxDCKBxxGq
zL7qxbs2NvXB7bPXYGoRIjvp7JkA8c7Q3kxXyVvd9K+M8IgXiODLOMP0auHCP6StwShFandDJhQ/
bWgXQGfiUD9lSEu7XtC2FvlNZmRIGXF8HHPX3tslmleJRR1LcqtwhPrACpNu206NPMq22pNs95YT
V8UYMQ220QAU3o2TH20qNr7qKdtJxmI/ozRy903OVDJ0HuuBExclLQKNSJUznegiG4R3lc9Rg1XR
mCVuG3SomzCzUM6bKbKy5iE150/h656TYGojSL5z4UZh4P1w7OBkF5okU5FMQX+qjmOcvbPfhLUl
6oSAdiJsqkH/TKQJYODighl7WwwTCo2uQaAWvY62Raui0XZNhtCwn50dIMXnjJP2xp7abImFIGuv
JRy7bspp+1gXAkKXT9yHtMfkVnsMqnav8jw6mWV6J5qh33fSfsejhTuDkQ0wjyrfM65AZp505gln
CK3YlLwSO76vG7sHNE8CtRiCQ96SvZBJyF625kBPuYOxyqAlMZBgFAGxe34S7yYt3LvV7G9bAvzm
OkFkTz5VFkf5Rgc7I6p5kZAMHsauGf7+LxgmiTcmABbAde4zMTneZNc/bQZPGzHyX1YtyuxmVi/Z
x+gOKUy5ej7VLd0YQpJCHAlXN4IA0UX5e0FqPRC55DbpNHBhRqt5eo/S3e9OUcguF8yiNxjD3FOe
mSRRmRILsvYxLwPSaMRRSYev9qzhI1GDu51Glwl5ZAXfuebu0bLezzXZWzrQQS+epmsco3VI8+xN
2NqzpvsXY2g8g+kBnRgTKYnWv1S0E6lqbWu8g+e0NhTKcBp1aRM8uVn/WPW53M+jVe8sQWIhnndr
P4Y9k5NRPaEfRo9QoF9C22TeJdu0/z5Zjn/u4hYVhKlGbyCfadOUxnRAuZjd6oqOtLVU+UWDWAY7
e7MrxHzvJ3WL2rWiGMScZ0QqtpljNd0nBv4JA9Mm7C8m0shANn6g3DMZgkBhENVsRqQZnummNZZ3
DQ6Six47NNsjdcJjEXUnbQoyD6jl7FVNX6NP7aD7NXF77lsIPL2cby0b0FFvZ6ZXFt0l8hkRd86I
alRLn52JzCLyJ551fTI8J2jCnepHnKDT2KOBNznCTcJPqDupXT2TVCr7gtJSMXHy9dv9YNeEYZbX
DPrdhSYQgCmzudoNPxNJitfdgCrZDqzbGf7D2YTn0CyT6zwiS9mMjr1P09rWWtIeFjsgV3ZsKQO+
wZJCCKMWYG3GgDBqsLkiz9j3ixBWowKoIHJgbFV1UW12dBn2k5TQxTunVu6BOsRBS7WI9AKDIzcu
2xPOK4+GIkBMV3AgOPjjQtMhC0UQT/mkRaV2DIlP2ExR8M1XqMe5wlcH2y/77QBG8Fh34FRCJBHS
Nq7SpxEcxrG8EWVPTHi5r0ptvGaSiWPay1NH9PjOHmoCwUSe3TURwwAXOYxWHYIg1Z6I6whOcAdB
c6GYXgQ96RXM2mGqggBmDIET1ViRNLTYzcLFU+Okadw9tRRIVcDMI5iVMWOBoOMWBJMkUcNuPKTC
8+/ieVc7v8x2wn3LNHkppH+V1MVSG1dmtwALqBk1/dO4uImdDol3VSjYtMSsgzWx4SSFMcF1HGZn
u7R+xnAGcKdigqWQsKk5iR31Vj9KvZvO62IGV7aTCHcTOKXg3vt3gDMV57DFEKZny7edwpsVi4Er
k3N39KXm2SNScDybABQid2QomuRY+53ygNoW+UwlWjp3ieI6kMg+2moJwWHUrnZG274RR0OEb4I7
Zt3JEU07P0eytYvF6zV2Ev4YvZON1TzXmb33gwaluFY/+0mLMH6xFDoSVIzhNte4mILDuhWUDvXQ
nr6dxYE4Ldaodc1EcfJ7bd1cFxleCquM3GNnDPV5XTT/XptMSztFAZEgfnQJHWyIBYp+X48vFfVS
3FOxl3eOscX4Hm/zmBCUQqI7QGGAdE2U9+vuDspyDiEECHv2izP19j8X1tAuXqp/b9t4DHaBb7+M
iwZIpE6OYjBImZwvP/sxqqF2MZfh2lrje65zgnkWqY7oa25bVxvBx5voNH3X4003XgBwVNgNsMD1
vaFN23U1lQTlEZ/qeOvXmvw23XVBimlyWa43GKK4n/FsE+03vgYVvsuVebOufS2sxb25onOEnnk2
RejNzAx8ay6uRwtl+lkui3WznpIPvWyq3ddNSVknG6w7jLMWw+T6Wcj1Y1k/q8aUV2lG5Ip/o2Qw
n0NZ4/8DqU7BCSZRF5mI4pdFsy6cT3Au6AmGAj2JjgYzCZijQIXvz2NPI5zBDioeBbbz3wu3Toaz
nkIdStz5OSOX7owjT8NfuBxzEb/PCgDYrHUNyZosnJ5Ac91uPlJ9HnQaC4Ct4IAfNcYdf2seOUtj
6G/NHX02xW7U2te1KbUulJFzunTsas/AkXPf4l5HUTFvYrSRMIi6W7+ug8Mo5g5EWlM/ugpo6nrn
ig6wEJNs2woliAgIsoVrM7YbHZc5PRdab19NrnXNmBz6c2vTCyHL98ihAr5+Ket3sX5RfULig52r
J2JPqfT5q0vUdrE/kWS8fjP/OH6bYWBO1cQjbeq/DmzlMsvqsTp1VU4e6nIgj5w1KBxO0GFqBgT/
7Hatn5I7llSvMuBlJ6YTvz+C9b9c/19qivP56z/ntJ3vHRSF2US3u6/RJOvWLzB+/SYcc0Ezx3gw
mBErgRtMmjVjbwsahT6L1yYIiHDuKZq2eJqnAsodkJ3YITPInOHLuU77ofOtODSnxnSYftQLWTRd
km/yPI24jrsWCTFtcvO1GLFKbxXsuQaQkyvSbmfPi7gNPY0iDxb832MfOqHXuTeLFtYM/PvaZu6m
hVzokSjiBY82mmmfRCMei7Z4IieKKyZlVoHdTCUM3o0MJxZRdWN/E+f5O6L279gDof5pCTO/Rdmq
f4/DhE6ZU/4I+vyHqXx7GwOM4anxLZLZ9FiI8UGv4cRX8X4YM7jCQ4WgEzGS3VsvXcPMs2b0TqGu
2Xe0Jfi86BkEaXcc/Imhj+q/xaVZXgJqja01OEda8M80rJW3DFR1gUNTTyIQ1DrX10BvT52jYGGR
RWpAzXEz51tsZYTAJdHFeVtq3NA9suNESe5RwoMeJqc/N0LcpPX7aD448yN60mhPSQ+wX5ZcaQ2+
MSHJtpGm3WpQNBY1IJQhwWzdgV+cEHG3sQmUouag8Y3VT3TRUIHdT07yy5+iGUNfyAk0Df5oOgYr
2qTjleuSqyNHSNGqPxKv/ejUkPGZ6pkYQwzHJha2aO8RLTFOGAk4FRnZokN20xUVscVxf6OP332l
2k0b2DfklWzbmihxhpDRBksRlv/Wg0T37JARhXQCYVnMuMpJotPcglwat61I/mhk/62xnZ89H8Ic
gu7oBrDZri2f6jQ5Iy96rFJguhY+R+Ao74nJnLoHYraJh+ZB+AoFIpC/OnVNovmi7x1xTWNvPk++
T3sTHAQ+/I+6tkiOs6pTZ4YK/mh3n5X9Liz2sxgvrRsvZrfPJkI75xIl5pXNBvGqvFZxumtksS06
tERGFSkylWGYlnrzmJUYh6cjCN1gi23jDYrxY+xOsA4S+yadEJmhlroukY1WPp3bbLoQbrenQRVs
ejG+551xG2b181yrp8RwX127I7mN3xFkT3nSrQQdXeXcQzQ75Hp6OyT0MBmTHmq7+1EU2SN7uSE0
G92TgREOKPzOJ6JqP5Jp7k065kifPcgKZu4qgu3F1xAMgFUFA8dkh06jn6nX9LbaRwP2XESUWykk
KSOZex+NzQ/8/2cl/WnrN80PnFc+btTk1Jo2OQgOEue5DtDJjEl/MaMqOuSz9lrniev5RsGl4NQx
6VFFo/a+YzO5rfo/dLPj5KcBvDJdIjVmTgd2R2QzMB54G/BKfc0LkxrzLUirvZZGFzs3vjXOEuZB
ngggjYzQdWCkFg0Q3h5j6EhZrs76ATVwM9FPDpDyISdrRIurcNCrg0PAdRfnn2kFd7G3yx8O/cxt
2bu7wjA+2sltvLDob5ELIRTUUSkhWsWLX7pEZvaVNwggPEn0OCXhdOlAPW+C/mAlCL/KLHSPekIz
WSntHANyv+pmcCV0nCzYQY/vyw4xCtbaQyPVoxvW6bZAKekR0LgR6aj28WR/MrIIdlbXV8Sl3Ssz
MLhOfJ+a6IF5MY12EV0LF7sumLFPq3OrrVtRkKitP0ZZ04MDWpJDrN7Ns7h0CFe38KA3oxM2HOW/
cFGr3RwjD3QWziEY4JEGRGQ5N7LES+Nn/JBn29zj5Ni4Ma9d6uSpKT9/Jg7kvsmpxmaJ1R/0Vhhn
BrCEswUNhxSFwIlAh4AegqZwI3QAJ+P5DddETsyGzLazIny7TeWd7mJpSzXi1UHlb+oWpnXSByd8
YhuqDDhKfeczjtNxxzREbrGXdl6sIuK+yTcOZfmjoWJ95bRGtgvfJokLn5Q9pj2CIs8SSXlE6PNU
cQ6CilB9hikCGotIQVB1HyFVlE01fDpoij0tB6GLPoPW4kMU9omXABpAka1f27q7o0H2i0vMteFE
tgfKw5ij/dH1zgeX9H5rjZB/XbA9Rqaf4vhXItHODXM3EBHCtTFmTNYJiwaV01C92sdwDvmPKYNI
QHQ7DbRjicZ1kxRzTVlSC86Z7xWOe2/0XeRJjbMMo9poY+kDoRFiIaDO2hu6N/phE8gUskk4H0SP
dQLiwSZzZmNnNpTJDigM72Sk6h68Nm00pyw90jgsryeFobsp/KV9Jn7Wo8oZZ3bDocgkwtaP2uEn
nxkuDsts2FgGrHCHXSvaftqY1M8xgXTnqghfiQHJt3PrAUTdhv2Q36EHnx586dvEvkXQdMZAR2UN
+01Y9LeI3+5R82kJ0UiFbqT73rQfm7hUIEKTmNjOo2VVw1WznTeUFTcaszDPFhmsRPEtT+aIWUMC
hqrghBZ0/b3fW+TTlkjF/BiI8XhLp17cgCT/FeH5n2N8lcIaSKyczG4fnhNCuL2xSS8RZ4mtZoPA
M1LQBmSrv0Ryl7WNuFDw3gZltxHSeAw49FNjb0FWlWp4T6zkW9HdNLkjCWpoEo/+r7vt0R9MkUtO
QjZTgbOxwTvtIfK16H7qDyMcYXLJBzTUuouoWErXi2q0vZF5jy6y81LxklDfRn3BMbUuVG+jtc79
o5GX3wQntsEbFJp3mNlUvCgOlZD8dtSCARrUyPijhIt/8ImYtwSAJfSD8hFaN529nAwRRltY9Eec
KSTz3UZ4yzbpmD/F/VvUXnyADjvyjiMYBD4GZ8t6xi3PBsK9llh610e9QC+iPk5p/4rW8o1xE/rb
9KeO/n5IUmS0ceFZUIUQvT8QW+7vGjX8GkOB9Gm80u0Vu0zNjI/FH5KY53OblzYT5dOsM72K2vSj
E+oRa3u/aZvWk1b8Vpribabi4ZUtsbGjYKrZcdQ5BEeZUY9vovDJy+wKQnyIs4EPkpOrHjDf1zrI
CJB4cUAU22EyMMbM8pFQc9Kgq2wnM0zkhgtnohj2ZhpDSZqXUtKQfQfeU+w61ZCB21onJCIQjWR3
mbDMn/HJ3CkDX37mxBrNWdf2mqggThOyiJ7UORdGQU++B3hIlEJ1DdHNJ3qGL08BM44kOvWeYGP9
vSpb33P5HrMyNPedbWD21d0/hjInQXLJRdxSdZq3/MSzjbMUzDtjuqrqdiAPmhTj4luWKmJ8tImW
q2E153ZKdYSFi/lm3darAD30Muv6nq4wlbWOkEVxd163vxZRGXK6kJzptVydx8koQcoNFrQQPfSm
5RU0nTeI1jkb0U5lGMW/KS35CMeClC3CkP8Ct/w26ix7gZt+3vqKaMxiedN4lGlz7EW9OIpuUBK9
OpQy4HW63Rn7G5PMCSh43uaFsc2deWGQ9lxXoO1SEQiCASgfWsthWbAD19kI8sN6u26/YhmcTojF
hrPV4UtxOgaC8yQNOIZFfUZg3tFwozOybiq7dZH8lPZSLAMKtxQ5Qh1D4LFkOBNUhBDR7mo2UQ5c
Vy3lEbksqNz8fZG2hPH8X/bOYzlyJUvT7zJ7lEGLxSwmgNAMapXcwJjMJLR06Kefz8Fbxew7XdPW
+97AgNACcD/+n19gHYWiQboqmXIlP4XGvdblVGpJ/miNKDEsuOendbO6ySxDxteylUMoF85p2iG2
kZt17/u2Sh1vuxH2OH7dgPJyBR6F8OvQWnoybobj7xvLNg4qqCmHVZOVL5KXYNcH6Fz9aZlq3FjT
kGZRa0E9wZuxO+USzmpKEv/CJsVJP4fLhXqq2iopz7MVR5zqZhFYa7Jnys26Jx/RQOk+IEI1A9Hh
zNLFt64Br9Lq+oETv8dKV9U1vqLdwp5XFf1U2LqO8xl7AwFkR6Rw/iC9hsPVdtgaPQWuRXaz3pZG
jJzrnjaZOtafNgBn2f/WjNWVsqGaUGLtZIZI5jPcieVBicD0ZHak6mb8Y51aqqd10/5r72+HFLxi
m9UQhdbPp1STwakcaIIvjD7V+NqsN89dh1VNRajqgqiEZUK2x4TxmpAgDnP5YddPnFEk+I5taDCo
5YchXfqEFTl+yvJw3dhNlwZNe5/VzMRFjnQOevz6/n98CPkjkSngFBsI+nwoeTxzIkBE5gqXERqh
+2g27Y0HecQnXThizYULiPpSRCxWFnSoxDS0GBLBvLJmB9fKCU0wfFqjrc3rpcCCpaiAtJUBNFuE
3RXJK1izuOl7NuU/qYH83MDXdNYx5dSq5LdllU8VoXdhNpcyRAsr7gyiqz330Jcyfq6prM6U+awl
FJqHQyIKSahsdsZsnjtWNKQHW3vMFe2gVeLgUw0m1pv7JYRwpbfRGdC35ZZjm2hPlTb8VpACbOzB
FVgoKfwKDnYzVIpBO5Bq30GbdAb1QYEcg20sMQsrE+J/SCP/FWnEs1Bl/3vOyP9ps/dSvIv/YBWw
PuefVgEe/BDLdBydnoEOgPoHdcT8B7wRD3kgWa2Wa0lSxz+tAmyoI66UhUtix5oH+0/qiGGQIotO
y3Olsh5nI/e/Qx3RSeX4j9QRTePloNRBgdAs1qF/N+LAeUk3a8rto5WzVDSgMAZRAUEksZ5zE15F
rwNRj7b5gQrPET5Xsn2km/jDmRoVepckOtjzg2sXP4SXs/JcXArfCk45WYlPBN5eKImTo7H001Y3
EioEhMNkZfXqPG1THUQxDT1zM/TOSzSneEIr6TbG4giTK5emv7GZQQUuyDTSaacUyHdzbbZ2uk5Y
S4INa51pP5Gch6kqrtQyGfwYGfGmc7DkK/B9kg2Lz2ww7AeB3nHUzUDv0/gGzvchFxQYZZ+zavVQ
LaeTau1pE6NDMcEcVRvCxBzfmnQBj7nKpFG8HcmnfqprfLXcxp2DvqGeGhbzunCr5TZNUg3b+0UN
xF1sj92V4hJNrTq0wasq8w5VTtmLwjypUrqTlkKTmwIXKsh0Y1U3nuZKpjPNKU/FmkU3KYvMguVG
1Fe/S8v5HZLtsm/a6tVjAMJQqSzPI0SBhUIgphDBmGkIN9faIMZj1Z9qL6R32YqLgKBm66mxx9P0
eSz0h0LBrLYs4hdvadLt1GUmOby4PtlG1+6W8TPMp5uuDW/zNIN/r2bq3hzQkydDbQMIFIesT8wz
9OGN1ajeDUQlVG0UgmOvE2dnai9hhUqnK8ECwyykoZLsWhsUOrRYBTZKtTO9Qd1Xo3XB8GXnNtE+
9dzTUMGlx41LelFAqIalGO21zC1IfmhsskPBCiLLe6yt0to0EqnByAK9GJlZy1i+VWp2j1fkkYIU
OQKm3Ljgw1JVGCBFh1ZwIV70CCABONqcYBXgpGbT6VtkXIJCW7COnkS6R4Mf6FH5ARLM7DHdw+Qv
3RnWf4k0PbWmtxhGs58TMQPxAa6oinihj460dbVDh32LCgcWH6oh23ae9ovV+ZMntkhuH9vcrU5O
XvC9NOfdnNIfpjtDeiI0wG+s6p1aGKRxzEqgRlqoIJAE1ET6pajmTGLf4VlNA2zhsq2e2ZPvkKGE
z5j5Q62T34uO1FHHDoEmk7kbIUZ1pl/kOf5TSzeQ0gIvaSyi9wH32GNGQBKrDMjh8yvNqQMT2X7W
u2AEwmE5EXn3DubihvLbWmL1XkzWx5Dgw5OV0SEtxS8EfuAd+Rzzg+p3AqZWHg/G9rlKXZzD+dSb
3gUrVAEMpt6+hZzkj5WvCfrwisOqt8nS82COmDukVUUn8iPToFiZJlivjX1BoxtvZgoPZ2BR5leQ
RjR8mB2MManNkG43UK7H8h6TyWFvL4O9Z6n/HPe0yGzc0Ccu6BgwpVbNH1CG/bjtWFyiiyShc6Nu
x2q88J2qEV1V4t6nXHGd615ZiU4fxEk3ujWQ0eVJUeTQ4yw3tns9MwLFVY5D7tyZpE+ZERGETZ8e
JhN4dhIS02+TDS5cH/owphvw5tsGsep2zpPHSImHgJyLS+SlrGBKTQ8KqFygipBeCLn9hOVDPEVO
9HGvEuOrbQ2lTSngzDcoWHg0te0x/NHY0xhvJqSLZtr7BnzkQzJBUQVe+IQ1Ag0jn8JzdE+EB221
sFEeTJ3GrfMrL2E7F2lqkqKWc+nAPakiM96SsJT5HkZ5RZjjGgrVYPKi17UhxxzAaW4iIKiG1vKT
xfkx4qg0TZCxuSjHYx1JUDg0LqmL+3TRtCIwOEGNYbpEOnjHXHvULUuFmwnF0KZYyG21B6i6uplM
ODBNbyMq9EC1wCEV56eZXFqrBfghsjDKELA4dRlUIi92bQy1m38NN7F8V/TpDVrPfDdnRDUioGyD
AmPqgyvdLITqHdOyPcVcKqyuMVhuJyW5IuMVB/8sPGQ5Lfj8VzU5xP+N2DtG7q2OemqDd5kaeJlO
Tk7uEBLaD1sFr59zP0b3elcp6GqVAdGKDgARDLVymVVoygaesH4CtzyqNfvkFJiWz7bIod1xZiCP
KUJxIbRI3y4q3AAXTzog41TZdzMAvYcXh1bH2K7HxCFhMBrtuqZ4Dq1SZTIDrI9FgpfdCMY92DaS
YHLNSMwhiLrNdzp05PdJy/UDNSVTrOqqW68rb4ap/pEkjitlJdcTmN12EtMrJHX1OPWvSlcKwrRU
GV2twDumZUb30fUtDaP2JLtpI8gYDAYMyoiyZNrK3qIr6AubEc/bVO2U7dO5RYncouDIDevZJVS0
YbWzbYZWCVKrYGVgQYdKQ8zFEPHTgid7GJbqfsyzKIB7BFsjyt4xK3lKqxYBh3tAm8daHdMNpKLb
wYAfBun/QMafiSIY+zt7OLhzP0Eoam7KYcm3lneKDNqXphQ308mPejs5ha5xaEs20ByBs0ZEh5r3
PNjxU+K5u8giycX29qppGBu3Hq7aNOGj9hH/LPpKfNqtFrkn0vyQWXUgyd0eyG9nBhq2Y/MMD78K
7NALg3rhgfUCIRHLZG0T6qcymwmEJfyo4zMqDCT0sxPlkAywvpWuvbCWAWMJ57u5sN+iJoRuMY3H
JdG8swVePKH2ZGkD9k+/GkgvJ8+ljy9hal8lkHiv6NdghIRLE16zwZg0RK4ERNydy9BBklCbn55B
cqg27zCPEE9x057qqGLMBTifRq+iae1BwlPiGwgK+UU7CxmaUlgTXqEL5mlJbx9dqiaXPOcg6QHa
l/C3170UeKb5rVWBuI1kNWNyGU55cdQwQ9kq0I+smx5b8iDTmjfSJlgjQTHTRohbZBIQNNHWy6bD
2iXrswRxcxWMYd8ytpg/Wy7EIFf710GphD/n9R6thh0sr47avc2VWUACc28rqrdzXsyC3qEZna3M
eyODEcYMzCmu3OwxVRSPRSSzdh+FUA5U1Tul/IBOaJJHGYkwMAoaK1jR7GOTCF5tkvkdj1gwxDu1
+K03hEams4W7hTiGY/5uZqgHBZ2EDbY4KuMRg5VIRHpw1IVoOe9Op5MCX49KMDHnlzkxGqhd3bQp
cfRBdS0w+FNJLucKo0vU6RAmFE6PXgt9BAYZ5hQaJnvNdFyIpdqmXQyeW4VH1wGShUxHzeQxdlEF
9pvBPU4G/3o2k3ZCJFG8GeArekPSX9VigXlqaUXQEqIQRCHYnkeoa2HUA6am8XuexaOfVe2OzItr
5qVp61TGHERAOJyRnKBo4l4kN2vpHwfcgug4jeold9AypM5uIH4UIwX91XKamhxRUj5dQZK8rLky
vP/n0eWnTgVnbXgSSlrDIIDdS8+W1NOrGmTjCK8r2cwqEStLLF0d43KjaTTHUsuAfYfTKbSjrRLG
N94IbdboZj5So94veX3AoPI+hrHnWwvQYypoV/MntILWrma8kIA84yBB7khahjA3DbqlGol/UNCc
YCT+4ZB31p70PsIB+DP9YrK9LdHJ+dEm5yJbXnNql/0AcBToUztcHAyMtKL52YdRE7Rl9DNZ+q0+
0JcC8Sj3E1HvGJ9PiP8j2IQsOYgkHz41QScuIup06xgMyvOIIMpsYlm2mZSblJqhOf0YqtG4Hj/J
+HqfY3vXVMal0PH9SHLyl+LeeCXV+9BnuGya0O0I4EFTOaFGaiRdv/J8MATRpvVOjMRN6LCDWAz1
akDg0L3TTGhWijbdGQ7W5GJ6zIa6D6a6gWHXmeW2nVx48qKBrqbCcSDz4F5UDO+Wkj7gDU7ccocp
CQ6LzQ5T4/dEVW9KihU5G8Jq9fwk94ARbBTB5dH55TrRFqKWtkG0w3XSouEf1aOdD+eq+LXEngKt
j94DmoYzK1eV3OIjdumQEUgGTSrxQa30RqVXTi78zMrstzjDBVamwgmce7Ht4AraNOM2FTSFTWdX
hAwrAOy63Wzx5qx2nNZhgfGEyrIlcMisiPBRJIrQvvRhhavoGH4s9ljtZuac3imNbYnZkw+lAB27
EmhhXm2MXQYrE0KgUfhzHFN85d2NCc/WWgaXIQ7qAXSwc8YFeGwN/SbGz8CP0u7FjWOYlEP6VgjY
0KlSXwxUuZuisYcNUA80vX48p0yMd/2cXpTY64+YHnN6uCPZDWNC83Qhe8v4RHTwgCM+RiLaxYU/
uhk8OhS4d23zTL2JxE5NnG5vhuKqtGuWMa2BuA2CxoBmFXvoo5Jhw+M2xnNEd3/T9GO1t7Hk3zCH
LqzCgHnOtn5DahNToaqfjHKykeqR5YjSLogs5QO/HoivxLYLulYiK2pasiLamWEI0CSIqFV+piMw
EVhAtAkrZjjLoCZhsaOB6sfxTlejk7ntWMx3cwyvsAIPa+j7UNQyn8souZhCDHZ8FrgEEm2aMjNY
rYJkM51+Yph6DWlpl2qxt6+yevKR3/7AOOhFU8PuwXNITy+x2EhrSPOe6afRk1Pyz2UwTncRS/Zy
Zm3S3Js1q3lvGRYG/tAmxo1Wmlq/axnCCzvJvJ0tqLJSwiVSszf9vMoePWeAYey1h6o3H+kCooZu
5x0InNmrj2lqbMREUFvTt9Uu1uIzLv+YuhQLRnZu80zyOkT2uau3UWL9VIT1VKfk4wn91bMKWEBp
y7xHGWVogRVrJYLENAnQoc27JrODIcdgJIsgQgi8pGIL57UMovxQ/egERoNVog47fXwbk7g6VwwF
Sem6+zTWHzCL8TGjo3VV7AdVT7YJhqmUCLcqfVpI5OT/QhCfrA4TDmi3yAI/yih+SV1ykjBcvSwk
km6YLyft01Pat4jYZrdTd2YLNdUFednoYtzqBR2nUOuRStsz7H2uYdTfzCGZRmQEGCiWdRsgiPAY
idsyexvpllzpo0DfSTioo46/+vJTHz0vqFA/gj33fohIGLrtSHSxQoPJhmq7hOMQLPD7Szib2yJK
aatV18SXh3ehMm5iwsxOmW4Qd6spG6V3L2oybVm9KdtC0blCXfc+J3HxgJ+XX9B7BR9QWZ7O/QiT
xw4q4qE6E8523INRCZKvHFd91McG7YyxvBTOrlKyEP46g0sVapes6PRDR8Vjp7hiD6PCPBqhNG3d
+hrD64wJlXWTkZcXzVLMfefiN9ZO6jMkhqfW4Eqzu2e7cZcduquPsYq4AfrNbDbYtlI59KKLUZ7S
ZtejS1EXj4PKEJV4oBZDz7VZpA/w1EeY1sAyfppHDzl8NdZi86VrgIa6eh45nVT9vlyS10yH96LF
tNLScnxfrP0o0vqI0uvVNib/gmvsQ7LEj4tBWLUuGMASfHlXgqXo+a+/dtfjtPiV9S4pY5jlHxpl
gdhDV2PdaLa7t7nm9uvRyrprIAruCWW61RE1zoWjHsO49OjmYPYX9urNAJGai6Q/isLEwUtyPa3Z
xVhu3R1zV8atUnVpCSNZ1h++6J4tOug8oosaw/G+i+GCzdAGSgOeS6zZ7TbS41vh6M+9oLlQu0N5
IF2K1TGNS5LgrI9RubVjq/855vWxIXRvMwirPGNJYMOqslsgjhGSMdA/nwylgtLk/J5R+4FfzZHI
MwALC+adq1lbfulyqxV4xWl6diMvV7yUMpS1D6pD71Olg2CEzkUZ8QRkPdsHSVRDu+4BgbSEJZ16
MEQ334e0PChOcLrIu3uclT4YivBrMuwLNEBka/mbPY7XVaSMQaWgy8mia905t4n5NJLFtl8SmgIV
TJ+i5tSu3WIbe/riq+pbojG0Fz0yqTQH2p9d/T7HdTZASfGD6eGsqTSjUpo3RYou1bWsq7AuqeiU
zNy3teYFTu5eZ539A0+d19or7psaghUF4kdPhBbJG+ekghhn2lq/p8WEsH3IdU56GSte41NPqcdJ
q972XnvRZjRaToVWzuUS0kuthiclrp1ZNQ5WXj4sypaS7G6wlGxfdZ0CzDq8Frh6OkZISFhREMsI
fSVPZH/W2LVl7GdrvgSxtOE+yrMzcMK1aaBHm5Vmt5JDR89Au9CjRYc1+xeVV1/pvZKyu1JH10Mr
Rv+roF6DWAEdFI7hQIai8rGmcmJkdCM4lfbrUdgUT6Jwf9L97v1G5CJYcjLk1ovDltRyE7NaBhmZ
RtLbJ3w/jVNHu6atYbxgCJiPbmBMzashO5rj4kFXpYas8dFYZsj6NiOVZB0rE5yJhDhBsBKYvOtH
he9B0owzxu4+iQzcNbM3VB13bUrJv3LH102RRXjYfB9r/FFqasfH9SOum7lEpfb1kQn7NYHTjxUr
o85IvV0ToYqDLJ56GQzvYYJo1obtJRLw5ciGI+iE1WZz7NyX9WI0HBAtHWX7SqtfXx3XwX++unxv
I0sASCO36M8Nb5IrZYF/B9/Ycnr0FuvvsB6XsUcShz7fW0b/0xv0cx8Dn4yCf9fq230YN6hRUGXj
/rOYlFOsx1DJ84lYjNGhNr3uOCZZt1dk8sn6SddRZD2sWoM0VrluaiW1Y/3orZG/NsxWTDF02T0k
CT0asQP9lu5QhtXWdRh+456uYaj3d50Izd1kpXjsfbGCV4Kw4uH90ZTePZ0KeOqzeSD/bthTgzEm
FJ5XH4iSBZaysHYoJmVvYKo4orJRz2oSmgQ3EXk8TPEIp0CSuSNSNroWS8xijfHBdp6EHUlExkuL
tUyOvVGv4YThyMYwYj6/UoRO19i0VR9wca4PssJYx99MNpq9Ulx38/oXYpyIpRTVqJRjrATpb4ej
9YxTE+VzIRN1O5fkgICsADDTXYUEKS+Vf210Gy0EdTpZpjI7qK+Jz9ykUgjg8WTCqYUT1JJyUCU0
NUtR0hPtEf65ydbMqmM9NzErDOt3IXu4RW5duyAFOxJ7h9O6MbB92lodl7wjeQkGXErOeWNy/NRr
wY1CAnWcnNEGpjmxpmjiyhKHxjzElThNznge1gHiDP0r/3a9Imt5Pq97cUIEUEcEEM6LGXQyyRv4
FgQs8tT46O2eWVaTbeBIhvv29pNapt1x/R90qWz4+kdAc1xd+VAGi6WgnfxsRizWWOrBSjM79IhR
2u4JqHwiXs8JrKS4mRXXuKhy0yQxcjN93gkRP6sWS7qJwJev+7RW2VupjXvVVFlXuWQPLYq6daFH
BIRDmVe2C9KV41+2PgC3THFGc0KSA/dpxXgl7PBzNDvGjEYh/Gyc92o2kK8wwsaCBtbChORC27R1
WWC/bxyG3BMHARqqkdTFABVa8aWxwCCsqfe2Iw4cV1NFXmc+PIAtgOC2FEm6/NAqOahBrSwDNsuq
fomlHaWCJbevmMtPb+6ZHo3+qnPM8yDKQ7ZAPkZCSL6UVl7C+bPqtRh3GAGGBOCGL8ucHZM2pWlu
q7u0Y/U8jrOJ0bDQtQtDpn4Z2t4hmpCGgpnlV3HWLIe+UbCaGPJdxxILnanyo8FwV/QpKGdVnN2w
dLHKaUMECpOFcQRpsNpUvEGoxkhOzV/7Zhm3MLrh5Y3uR9IWt0VWgTqIId33DTW2epW4BNHFdnJF
rGl9xsqaH5N4wcDWRMryBCtXH0egBMaQUZy/N85E7qfhLlpQYqMzOPYudr07gFsVD8S5yc8ESkBP
XjpqkGjw+4SpDueXwJphbbgCAsK6Z6b6VtHI0VTVvDgbi5t/bRwXkNOzKM565/c0O0kAM2KbeBXJ
F3NEdhyxMad1j8QR/Wvv+45Y1DqMmVKHiQbuvN6hxibVX00C2Pfj1ldZH2xqybMAX981KvqswdTt
k16lcLTXXc/RlMNsxkjMSXppVX+99XvTjpXz9aSylR5MFrE32mBQok0OtKNORRUjZxJwctg2qnua
VB1DmEI9tOGMbG5htOHkRGsNCbvtfgKuQOseoLsU494bw/hcz1wxXm1smQr4XxgeI0M5qUycx5pR
dZwZNgvFxDk1R8nnRNl41ma0Hek4BaKgmNRCcnB0xrVOyaqdxSiwMSztw4pVLm/xIulxoCt+ZXev
RoWszHC7XV+Jx4RwPmBa72XMXMniQIvKVQXc2l8T3vQrrxFpIUCOfWMkRCNqt6RF2iuGeTKy/E0b
L+k8gmOApA02TDPcPz8mFYNUg58sb8WH59DzdhFuTsZj6r2aM8B4YiHf78z5iSkboYXX6f48gnRV
GIq5NL5cOwU56VhnF3BaKnPfxMljrOZIfTvXwgcG+WdVvOQi3YWGDvJo9EyyjHgWPF8hiFXpLOC2
Mr11RXwK81h22OLHoXhLUB8zrt0Ys1IRHVjghaCoQV2EGKLKi71CT5FvGQfro1ZOoEMNxcIS+1qK
cqF1yvraBdbWSIqESjxIjnJ3lrCsrPqRP346Sk3zyznYTXoLl8UKdIepdMm7n8wM487Vb3JlOtHH
v52qaT+m8Wsz02Pz8seOxiknFu0sghnH8rF1pOI3ySKY+ZwBjJR7z5tgXEZT4xs4xi282AC6iJsh
vxHBuaKuQIwxEEUnBfsUqiRgPy60hFIv9XxdZDqN/UfRJTg0GDifMwByBYdoUrmA9QZPcXUhtyYM
f3QaMCUJSljVHScX9+Iiea/pBDhFvEPUdZ1XdHOUW0WvTyF9EtvL75DBdz0RVV1YXkM122gIUuLJ
+zU45TV297QUhuQd4sZWOhPXxsCMdgfPOvMzYWy9qsQ3VTPOiteSOBRtihjaZY/HHZiBO6BHVYMq
VTamh6+jqV8BBEJwc9XLGA77fqT8NNQtXYgr4HNTn67zT0UfDongX7UQtdRE65Y54ZnRWejRc2tr
D5p9FZLt1BrXWYExIfjfwzQCrtFAPjaTl55nxZ4Cy0a4vQyGduZq187r3rrpjYhUdpextIjTt3rR
SjhHFJeZueBqpxcvugWvKsWbC6Q/jumsxxvcJccNPYeGa5wYYVekd31z8FyqN7KH25NactnbLdpw
Qos4FgJDC+jJjBt6BxF06idfspv70WxYwzHyjlFm/IipPeCazjpLIfpwcp0JVsGfiRdBe2rlRo9H
YCmIuFydiPTxdL/u0U+u7EX4vy0aTtaxiV1KMRDl2rpxHOdOFEu7qzug400iizn44fXii+mnvaip
nxcsYhy54sBe6OCGzryP61DSCapNTkgqhY+8c7pJRZF/pTFqcvVCKAAVWqEOnQ+tG9v6JoV6kuBC
nnKtlLE+I1zFrtYhMmuTaYTQKrbKH0+DbgPLAacjJGYMwfClY5iS4GBJgs+yWtLRhcYZyU3Bkuek
vq2Uzm5BMVzyTUpFTnnrg9qChkGME1Gs43gpYjwtWawh5lt3p1QmzbVbTcY+Cjd60VdlZJGg0wIs
lV/qq3qkGWT2sDKU3DH68xRR7Ol9ARQvJXwYKDbMGhXrme/jUkNlM0bd3utGqTr519uTyN2eaOzR
6WZskY6YRWa6vt1Af18TCtfb1r11o+jVVcWlT33kTUhre+cwOfE2zJcfholNNK30Z2tAHMdcoAHB
ATJVpUOTrsI7vez7VxXuMYxj2Syk/LV7wpaBAlHFOeit5sSiCYRpxmndRAsXbKRMCG5w5l43FpJZ
N1TSQ7d+Q7FUZZBT8oAEpAgLIgUYS0uTHcmuTzlpkgjUcyzlMepug7pVGaf7AemxrLVZd7LcSNDw
ilW2/E00Hjvv4X/Iems6z39B1jNMW8d+6d+z9Z669/hPpt5fT/iLqqep3j9UaHcurkwUiob0a/or
1Yem1T9gfOkw+1T606qJkdQ/XZ50+Hi6bbu2KvnFmgm/TuC/EP/v/2U4BP6oklunOZbjarr136Lq
Wa50cfojM4t0L+iAqkHwkGHqnv33pK+qIUG8IrLlYmtKTJtZwggrA/uPXXtds9M+RKW77v79AWa+
N5Cv9jtUZyhTKme5TWLL3Qiv6jAQZ6yyR1rplTVSPJm0YKQGbVZuY0cbsThwr9pWYS0fmi5V7/I5
VSg3yhnbAbxYmKCnLN1VrWLLJQbGJFOE8K3V533qRNfFArd3jFOM9JbXmHpjgzFccqhNluwZk79e
9PSpIJX5nomfEX7bWVD0aKUh72G2sn4TsqXL6mbdVbTKXR7WXbNY6FK5SzUGQ8jaLoZ1/tcTEinj
//op/niZ9Vl//Erro9YbsezaJ2LR9hAFB0iAcijUMtpAr+suJs75zjTjx3WMXG9aN3ig4mEgF+H/
2W3wnv45V/wxbZjKwLJmfeb6pPXp34frbd9vQ/Ylr7Ee/z+7//93//6A616U1NZxTtrpyPhcn1SX
Nfa6N8jDde/7Dkxl/7rt+3GRJQOV//aU77vXp6yHTIIY5SZ4T/5nD9YsewG5lm/6xyt+3bo+3Yqw
V9+su4kD1bKJvz7s3z7T9/utr/W3t1oPyQsUyKBN+jn/+j41joVMhvI4Dl3dL2solPUs05nLdZus
hQL9CQoHuZtLaMEuGpwE2mq/3vT1wFLe8f2Qr9dYH/31IHn39+Efd2dY/dJJAHYhFl7uro/628ut
h//+7vUtxu9PGUlkJib/d6TkLptNKm0cMvn510c2a3CKB1cwaDtU3l/H+JX99aD14evhosTpabxf
n7re8P1KRKtTxqzHCBHL07r3/cxyDWD5fo4rtUY9BSgeAcqNUeOT0WmkzW+s790+hMlVaIhN1vsn
aJdBbXnghwqyejhLiPB6lBWjogxBZt4VlmWxfqGeRAAgTmUirpwZUw6nU+YDCjq/XmQgsyszub92
tbV5wa+JVFoCkNa6u94ad87ZTKN4vx6tm/WJ6+O+D/94yfXG9e71gd/PW28LdZpjVVrGgLXgAVA6
qp8gClAnw/a8SOBKxSVrY1u4joZ59/aNBRtiYlBH1cPWlroaGd/pVyhTqMIAVkcvmU4mAvxDCdU4
m5vrxWweKwxhAjBeSlyvmIqTbV21hZiPX8Yw8nuve9+b1amjJCtChgnQQJG/x9IicJaVKgN7a7wg
YIWQ62j2IW4bsOx4nFgJsYED2+ySRXtMikmKr6RpSjiEj6jK70QS9v6KbrIEg4Q1Eui5HhZ0T82O
b6EPfYpfU4bnAhUnpaqrVWQMANV/I4FO23j7yOt3HcpD3POeLWN4N9xe2xWCbJ6k7OuzJ1q4jF7H
DKEa4Q7h4EOYU0vWvXpopD7Hg6YDAgsMu+4Jt8W8AQh5BUrdpI3RxwqJI4GRrq0wUUugdN39vjEZ
WEhDxditkOK6+cZ8v29rZ+xA4c5ff6HM69UE/xpWsXb0yG3HzJkUSUKyb2hpKnu7JcZGATCk41wI
zYfYSHdDJfmj7W91bxi/TkRD/nPfp9+6t97W5C3cq8HEr8hRzwrl9x7lOMKkGSGata6vvo/XvUbv
J97Ma+cDToQwcofplNXQkkFuYX6WZZxuk/U4drlrakL+lRFvrNJ0ACnwQm3QvpcLJN8ReynsLqbT
127HAq8X+jFelh2cEfOEZWOziWoVSStGCq5sJ2aV5n5tmv5ojqwZbKmG6lqB27mx0A53SymXlauw
aTEEivodZNF4QhDr13Tepg3hINp8BxoyP6iIqeKjeJje3Jg0a5z1EKP55BYclM8q3kdGsKoD4WP5
2S8carPbZNjX0StS1XoKWpVu8uv2w6iv4TSY4oD5rBpvB7xO8LRKAH+2VhT7s3MoXXiw15F6SwZE
Y/7qw/ehkC+dtr7h+VAA8inonscYWsVWjd8L4wpGUJmzuDn37iEn8htughfY1Ws8H4vlt65jcSDj
1k7JuLMigk19VcFcGe6qP7jDbjSfbNndOBrGeYhenN92fZytJ7KQq37baoc2vVT2c4z/e34VxmDb
G5wPzOyqjC9kQNTqwW0Rnm1JdTWJh142S98FNTp5fk5pZ8uAA9k6Ty5IlXrvqACKLr7yOdEvdHRs
k/vXlrTghSYAPcYb2jdFucNjUOmvZve+zPdj/1JgV9NHt3X3yx727ck9O4RzkIw97K0EQp6P0VmZ
HyH1YIdzQGDX4Sqf3QMrQdAI1euIFRYM0IK4koPxPqIXLuGqIFfIjnp2VQgyU/1KvUYlLHBb4fc1
HhMDKH1T3GK+hLekgNNZbbpPPffV1/bZVUAhD8YncJJGvXajXQoRKDm2UVs7Rh6Ck/weQG14Ts/k
4Iw3EYSNp+6SBFBuIuL8wl1Fd6KDxH+cjH2N50u6sdrfeLYt+TmqLkA3WnKowh2mAa7+M8U5x2GY
JJR4uVK9O4jCJIe77T5eTq1zm/XnNDkNC9eFITnTmzT7hDBriguubcu59uTvLTUhiB74bsDfnyU9
FCtgDFM4TacYMqePIzF28+awX+qz9ck1a1q/YtDtKWh0jBhO2mfV3pXZEZDCkCGzPr+T0qSET504
O4HlGvcoGRUF3QUf7hIv1r3h52ZBZZxAtnZz5yu0MD204Xiy4XLnw7fHyV3tDqRFq1f1vUWf13z0
wDPUA4CxOBa480sl+M6pzuTZ0edouysHEQh0bHgScJzMqwWDmO3/Ze88tiS3tTX9Lj1u3kVvBj3o
8N6kz5pwZVaV6L3n0/dHhI6ilKeObve8lyQIAEFGZEQQAPf+Tf+tf/bRANsooJ2MK8DIDvJI2x6M
ejWEq37Nn+mBOjLiTUNsZ0SIYqb8DL+ZEm+1RwcD9OiiUx86tOvNFeAOaaFL73J6DKxz8GaQ8x/X
ZrtTTHbg8+Td0XYVt4K3TpRLjguNHDyMZLhGqKHctWW4lfFz8vyFoq8AJVoD4ZxF1+FxsGixRFFm
ZbSjTpAfaZGGDLF0CMvPOllHHnwg5amxoS0vyHckDnTZufkDgQfn2a7nxlI7QXUgeIneIbrOLhh0
dzkxMN7heZsWsGkEq1foi/BYlL1JKK4wceYzzVzIpDmSWSWB/ZnjlMNnfuLHbB2dk7ZHjmSTVUsJ
EUjmzWYGpGFGNsQDE060N14grq1lSJs+8+AEQ5NMx5sBurDZWPGy3jQP6g9XW0blhrdmIaTi6ij2
nMp8zXtyK8BABxXLOG3mzL3n/BWHQz1Ya84+Bge1xEM9Ux9TpCDRa2UqVrpDixiDvPI/m+A0OosG
WYqPyeKhIBMwYIsanFqkwohsh/PgOX1NjrCEz6CulvUIrnM1WhiBfdO0s+8umgxaJILYeFKAwynW
MOwVyO76sYS9gExQ/gwGvbCXlrQnytpCeSBpcCWVrOgbSSYPhnfspr44r6BjnO/Zi7WP9U2/QZLh
EVGQXN961xEFmBk0iv7VIdNOQi1ddMDLwYdwLwNVf5O1HbraQaoCx9tUMWvd3EX7D0wzHgvsgrn7
Drn0BC+rGZ/0cTcM146H0urDmfQsWBgQPSPbwJeMDOLMwCOonA/oHWSPT43/NCCPh8pBXZM43jXx
0sK7qHn0wj9QTW11Hh9w1gr8VyJ2s7Y+qt659dEHoiGvtBbu1jq2H+QRbOwmcg9mv2mZWYJdLuNE
CeP9oEh7xNj5hBC+KO0Z7G0oFSlUOHQQUBnBc4Q6qM0f9gfv8uy/wdHi6tGeBxpfIwA2AxLqP6GT
sO6gSgGFAaYFeBLzRlCC63ihFcsC1tynYs2ytV+uwcE84SVizkkhzaVZuELFslx8hw+bv+bDwrxE
y3KrXzWEo1YwcPbDBVCP9s3d1LDZjbkF029mLSNycz9ypoMX7ykk+/ZonTo4Z7OUHDk5mNceTRt3
g3Kn96xf7B/5xjt6x5/la0Nm8xTWMxDvpTuHXQua6pmGtJTm6O4+VAsIfxsUUWbwb+aEfVfGw/fZ
T8Tmv1crc7H1kYO9aKd0o14GJgU2AM86qhxYp7yGryhqKsmsfDUeMHXSrBly7TgpuU/Ic/J/P8Yn
CtTMqmq3KK/jzARV6eJayxYfm2CFsnFdzQ13DsUZEJ2HFN6CVLSVoXW38rrlNuYX5wOgn2ffqnV+
DkgFgDFae9UDj0v4EbkjWM3VsAx28AXmpDShHZQ6UOzTuNMAHSuLT2cGk3hDTrFRV8rrVm8W3TcX
8PRhWHobK5vhIfZdflFIUYJZ//C4DZJddjU2yVV+9nbR0QlZEmbgYt3wRFY5e87WIe9qHVztdzxn
Oaa8JtGywIXj0+JdL2HfAL7ys20250kLqDolfcGM8PkVLT8DvQY+9leZO4wwEU9Pz8qTigryo/pS
ndJFumovxqEHJnGJ9uZcg2MxWzXOXOdDmxsH7VCd2gt8pvU3CerNYTwUJw1o39zbSDQdf3nk9kY2
B4z+eADNVT7VLmvGbDWyQRjSR0bguDXjSeeA+v87Op3gCj/wy9q5u2/VB8SbE2mMbGav2X0ciP4e
fLybVxgAzaM5al0LDClnJHuOYANnDFlkx3iFLfY8vNRb057nT9Epf5Legod+0XyET84sfLJm8h/F
S7fMt8YMX6BoVr97ryasx4XzhLutaTEFLCiTelYulBWrxiszGT8dPmHoaGC62CDCycBGAmTUZXwo
D7Y/z7eo/G6wvD0YT/kCbbN5unYu6RxHhXdi1yhJgShEgekdvYk59JI5M5SMQs/MfJe0Dck8Fpf3
hL9q7a3ZlGzjPT+Hl/CpPnR/RCd73R6Kj5hdD5GvN/mPt+SEwNLS/cN/T38kG5lPgjnG2Bv75uhI
8xGO/WP62BxJMa+ab/JzcAVkD7qJnxU3VTB7kn+mCwbK/Xx4VsDOzp6cz+YbiUx9Ge2La7KxP/Tn
8n04MREyQeof5Xv4XZ93J6yP+8doH+3VZ+TELsVVf0YYa86HulaPlHNUs3iBzzyaM/usqjnYUfIe
B3KK82znv00/uo302qfT9AbUkhmu+AaGuznCEKCznyVX3HvOLIm74ie/1ewZ34/tuA9X1TOqMswx
9Sv+pNmR1Sn6KX739SsGVP6Mf3vuokW/R9FND1EXAoi+AwcTZCg1zVBm434OfgKlrl85xs2EfJKp
7G2eUfho8A1lweJjQtuENeNz/AwfgfeiguoS929XiowW4dqQZ7XNbSJ9wrZQmEaNVY/dOLduejF3
3qbf9nwhw6n/Ub4DjQSvh3vFLH3q2JJ/B2cK6uBFOo8rZeVtYDw1obKpypn80mlv0VreettgC3CW
xD6iLEttJx21Y50FS+sh+TmwtUN6y/mBSFZBkhGysNNfold0ZFFb9K/DA4I35/HQDFdkBvdsKYw+
4l6R37M5TK+Ne/kZXMFrkoiDBaaMC7TbvV14Dq7jay8mQDFLuOxuWYgAhj9nPz14JjP+cuOz4cRi
BnmPZEfAMvjZHU0mgpd6my76rcKj2kd9hoT7idSdJM27Byea2x/Uynf/zTi0ZwiuvOvx4IXz6oHk
GSLFfO/to/UqP5dnJFiicZ1cp/3BN+Wz+MZbBEwU4Lr8sx0O4ysLYvs58jUCc0mnyZiJjS1Cd6yY
lgB9ztRyNuyG5We7YYfHs+aDdkLfewZece7PUWI9M5eyTH4DCQMsp3qOSUHP4nN35HONNmjuLqV9
AwHrrO6Qjp2xBZor3+QtTmHmwVnaMMVnyCKiAbMsFummZ7ox185ZXsunbIPVjvHkvZJtXAzEq8gW
c/N6m0+ke5bGGr1Nd9NfzUM7w3FpHp55332xVJgkce5Z8TT2WrDifFo/xve6mxs/lHfjjBz7Ilw5
p/Q135vbeu9Xc+dBDZedtYRKzpKmXtgOEofhR/uMWh7Tc7nt5uVC2iuP9rpYs0PlyusLNI0H9hQd
Muj89d4Oxsca6M5P0lfjJtlU82KubMJV+Bhco6uxT1fdw6pEfHFiF3G39tJCfUbjpLpyz7ovxBb5
AvWfkIBSPBtfho/hI7+UT9FDcqoPKbMglltn/8l6VM7ot41bd2euk5N9lZfhInz/JIn70O9bbmdt
M/0DEsHv8L6cmy/qR3zBLQXsRBdvCjRNwDK9TRg4eB1soeZSMHuz/SMrjfxSuVhprdgX78DmL4O1
Q3h3y/PCNVwpJ7aZ/GpVFApmSPtB0u+2/RO8h60zLtJwpdrL0fopQ9S2vWtkDnyLyHZZT/UTIHiP
HPYMreP0KXtwXnkTn1gXzBroAoDGpmhry8bKVCENzWKej0TYTZoCkUKtWRS3vgpSuA1ySASdBLBV
1O5ytbdolK00q6wLrzyFEMYV2r2iEJGoe1PUPGhbQMnw2xahKPF+AAnu0N7KEcZSHiMUkra+16GU
3+VbLe/mSl2hrNmxF2zRGZW+IQntK2O7IqWyLFoEuAcZL0ubu7pDbDqQuo1iRQiQyh40w8Jfl7HH
A/BU8OhiAj7aCsSeAKmKWlVp5WZE+V2gSCtwJpPI2pRXKEmb36qREAyasvhmXGXb1IcXFNhEMO1n
zy6T5Qg1ZIXswQOa2/ivpxoPvCiWNbtBKy6lTmwwMIk4KFMXtOl25/sK4nFD9KnUJtGXSfjVZ0ed
9x4Jqr6fNuUJgo0x0pom26BJg5ioFhkBOZStuREFDkCPPFj3Y3ZSJ40ds5DOBGo3pVciiSbxnjQP
MoORvfYtoKQmGpD4n/CKtTWlR0S1gVsF+QOs/i+gXxHXFSFfS2ToOhTKE9dL1nfdaKEq/UVQOpfw
XykhDnvpABFHiEnXhVHu2qkQTVGATMeiuOMJTMRBRZFLUqEuRdV03WuN5CK2V//iBdTqqJLVLwLK
zkd/CXtYgCIT2qOfIsMC9yFqKDgDDJj6ftcU48RpkYRgAQGk4RusEgLd1c9Irn7KiKGSW2UCiBpu
VZl1plbAuNfg6ZwSN9JJp1cAQwZHLneFovXrELvpxN2itYDnd6MxE+lExfMpa4M0HdahUw1w135M
/QjZg/6SychbLt2CKGNSNNClFK05N0WpYPxtFrtRzYtdQVQdCLaJR6Hd4LQ0tcQBR4Z1E0wgh186
xXm3tqjiVO2kVg7Mj5irwYSvlgSRISAQP64MZOQnMgJ10S2KlFzlLp6Ke/N+tKhcIq5tvBbD7v23
q2hNCYbwfsjs0quNiO4qKyxt3soB5qqDbBwDhywo5JABlj2RTbfXTT5egLVw57KdpLfq0lF65BGM
co351vZ+TNS8SafLHkfetzhBM4tKRgKOC4iiQCwN9+8KqlaWtyo2NowXJxG9BsyqiDTiNBwsHSNv
l7r33triBHGquGhoTRh2Ub1f7zZSdN5Pv59zu/zX4b3hpauybB+/nCJesLPgtXclMe37Ze7jvr6z
X9q/fWf3ly6MKF6rQKlup4hL/vLuf/nrblVxpnv/jH95pVtVDLj9gU7DcybMPxxQpk9avJP/+JmI
V7YwTf7zy/vlle9/55c/Rlz2397B/SXGb2OtP5Ome6+mfEY6Tf7jhJMXxZe+L83fDSEHQFzry2UU
kbS6Dxe1+xhx2awweQK7j7kf/l3f15cRl/hy2dsYQEAPNfm2FYSzFEDvlID1kDZdF1W4q6eFvJnW
W3H0S9MSGU4E/9PbQFtkVcXwW1WMz4g1AYZu1r+7hBghivtlbq9yfzf/8bwvb+w/XkaMu7+SuN69
D9V/f/n/sUf/N9gjcEHyP0GP/nf8UUV/t5cTZ/wLe6Q6/4V9nA162tJkHQb1v7BHiqX+l67LgJNU
Q3VA/Th/QY8s5b803WY4WvOGZgCM+At6ZHDIkB2OapqlA2nX/1+gR5rF3/IL8mh6PwiHGbqCnR1v
2/6KPLKtFn2bRtZ/jlX9R9kPCDLjr3Rqm5jwSqmMHwE5mEipQ5zDGpgdvqLBeqrCrWJZ7TorkcYm
f3z1/HZcNk3C+mkY2SPTdXXFYgF2QZw/isJr0JJp4sRY+96QP3pFrh8bw77gzBdOhEdCASA2MFmY
zuCmG3aNjhnvOOIPgglBvtKCFodPvLFZqI73wspb8jl+7ffg/hCTqLoiWdwPi5oYI2qYgkkH6A33
7lR1X0oraVb6xPGr/EJ5iy3lZBQlCowRwgFK07wPZZ8u2t4wT7EXxbtI1nBehXL+qMvtOCssFbGK
EbpNKmclGgFucdTZYm7czH2+d4l+Udz7YNgsqwIlFNEvBWZ16JqrpGWoFsdF3u/Tqagir9+LJr+0
eOOUyb/12yrqHV2Wx1j3TKNFcWtnfcQxcSEMHLYlOowbS4w3bmelab9NYX7NrJL0XJlV1dXriBXq
+EjByNQTbJwb4nA+mob7aPAQ2vladYMk2eu5FG9JhlkEkVObCEGa9EdRG7uMLJJdVeF+OioO1EWG
nZVR2ys5BPRWRmXxHowu+4+25XHN8ew3wkhe4uTvjptjaYE+quU0/cnvE1SBcBt8V5SAbFepV3s7
bPQX1GvnVpcX79A/0o2lld5KDIMGeUW1QHuwQrP75fQCWg7UQ9AhudXAFGInFhDuLy63Jvh1/WS6
5NQSl6yomcqSSqL1bJoqDqlN3vKLKKRFAa4QZdzMORtTAZZw7zeKDuPuX/2NnyIMr3pX0SWKZhyd
sx5H7SJIuj+v4TuERTOvT3BCC7sDniTkamSjPYxJS1QFEV4Q2H87IIbc+6qAbSJA4GyJiLa1rzSy
xUpVvIpWM4LSmNS1rf3Xti/FHMKSnfxLnFgAbHVtcR+Zlslk49rCe713BjUByAIYAG7ENQEdChi0
6xJ63ClJm/qhyZV6X6bBFdG28EerVKdB9pMPPHN4Ls8d73mokEMJMks9q7lP9q9Xkr0bdvneCrx+
bWROs/fkXOqe/bpxy6WrJhLyA0AE8LRUNjDugsutiFMy5VgU/9I1HZRspLiNyHOW9wNB6wSXH2rf
+3+eOw1MwspdhsB25qGawSqqyceEigPtG0qwKHSV77kxfQLff/UFLiHuUEISpOnrh1KPm4NsS7eT
XIiyWyvA/2HIVAygmzE94HkpGth8oer2S9UfKv0wODnhuJKEjjjSTaeFKroMM913ewRQSOCUleyf
bNy+ZOJzx7Bh3gMB6Z/qqd/wUFxnutVJhgxQiG/jmtH983hSyT+0RNkNrQ9Ns9bRgSvj4QG091S/
FZ2ak9AYrHlRRMqtb7SYHSO3PGRTV+8lKTyTCAWqf51U+4iKfbmoe7tA5rXnwoMY4cl+erFRlB9l
tUGviNatK2qqVdgRYRbNWKnSy6SCeB9778djsFolkoTEPPf0TqiQjXrrHrtQdeZ+byTfbaTrpXj8
lBFFWUhNEh3tIWYAsvFiVfjvBxD6z3Ki8r/sB/50df2bi6v8dZFF80dT4eDzH2au6tdFNgOGntUI
VP00HashXKjLBwznlINqoCCCI6lhroukfpZUBZ1Z7B2RGgzGbI0YjPLQIIAyQGQ8ew2fudIa2VYe
IIqX00HR53sKiRyICbuxC4wj1i3bRC8je5uG4Wc8YoWFrdA6H70PhNGkp7gtemyNU7SraYmia7ex
2SR/NvLgIPtjcKn9jrxpTUxGdpzmIEbmCWp5aYqKnWgiej+rTBLlFmI75zg2pJ02DhLi1nL4OsbF
xfOT8IciI4MQNajdmoG2SoPIWqFKfkh8cDJ5F8qXINQtgk1asHOrVjnytJsvTVdOn1F+J58I9HiN
+B5uB41KYr9LsW9rW/1BaiiAZ0MhgYK5HfpwarYxcGTvIFpimE00YRHnvPRQWfrDbRhiRGiE+PAG
L5ld6WsIlBK0hsB6Niz5bJZe++l6kTLj1zVexqIcYR96uGUmffbpngi3NYgPwLdF8YjtTx2Zp3/+
0aA79WVn5liWoxiWjoCsic+wwh4w//7xEKRe9b/+h/I/rVDtE9QvvR+dJSuLuC2jh9ZTxqtGYi9U
EdQuWqefjXVxMe0hWQ0uCCEt7JMnOU8AcaREszsv7PdaAVRXGnV3z3wi7dmLgmtIJGVRZK27vx8Q
NdEnxonml777uV8O/G7wvY8dJtn53kJAQE2XeaAbx1yPpC2GslCHW729JFJhz31d0t8Gq3l0tE7/
o8QmMq8073vjJwq5IU8zDp0Po9+wKm3XlbINs3Bq+2wRyNROvbeq6DVrA8wJeum34dNA0e+oCExE
gMIPXYhXa4E6xxa5hPzshKDnMPBw3uysPg9K5v4MJJyI2iLfInafzBWnk0+x2gCTCdsKIFNCsyb+
iPIC1T4uzmFuRvCRGCe6BiT2kdsPWeYwA2JpMD77InIOtca9NmaJv6wyhDaR2YiuXkQh57VMH7uC
Us+iq9ZK0dWGb4+0j1WQTqZPjNMl9E0TmySwaIoCTS9p14TD271L79sEgSxtq/GR4wHbqRteJQSo
FmnPEehTxLXMvSh0reig3yiEvqcdwv2AqIm+Cnfk3x9uykid9aovLb6cV8NkJ4FSaR8jypsH0/F+
4uSinHq7MV4sfJo9zQuelNHrHv0hWyJWJz0gmp4dcgf9MKX2lU/T0jeuZ6uv1piQJG4RAus8X35k
cfkuBqgR5FDDqB4dIyi2+qDLq1zSpFcIDWs975RPxyVloalOdzYjOz+w+owLcSBee2m09kY1AQup
kaB0R++I5rd/HEw1qxADAuUE5+7E1th/xO3yEmQ+HEPd9B+VTHI2odViFT0dFEUrlZehVOSjaN1H
FNhaPIqz/rqGGKGmeFuIa9QhuKROTQjk4pqYYoLkoiAmqiERjZ0ElxkZs3u1v4yIbq4t2P3Lwmik
F7fFFozHOHxDfFt6kTFjZqvKaiCOmmUPMNSWHv0olcBgQTidRsFFK9b/3bT191nLklnoDN2BSmMo
jslz7d9nLdeP+gB7sfRnBNr1kqkt+ZzQrcgI+/s2KpFsik5KkJTk8zyMj2tLfbZho+zqUDr4sQ1v
JdB6GXW5OFuJ1c2OYm1XwRnfBW2aObDT8bMbLcL5ZpR2tyDH3wzYf12qp6fxXx+HefuT37oOolmx
mXTtaSX/ZdIdYtRcR7N3f0hdeCwgpLz0wFSa2NbeKi1vtmnn2QtT0/S3UOaJtW0LHih4YH4qsmQ7
YkL+ho5PgDELQETRdJvsR6xV5UWzJelqGd7j7ew8tVZ67QNzna6Nlfu1ko96gDdP9y3oQTl7SV7t
ZQg2OcoBVG/t2vqzFhlFnqyMfKj2ddZIy2xAySzLsrA9o2A2rwzSLGFj8Cb0ZhvZRlsiUhHZ+yC2
rFsR9hWKdKLdITqFaowK0ijBjkSsfrrrLYO6tt9gM1arXs36rZPl5SP30A8xoOTunlmIKjyMY2xt
3Qyf4Qq73vcYd2I9cKIPJBYmD2+mOAif6jPsO3mVVvDE5db8takPIAdDTXpMLN074mvnH0VNFD7R
a/QL7Qbdsb8dCEYv2f3zr9eECPb16+eZV5NZeTQLBffp+C9fv6KhS+f0ofmjBVVunoygwb4Ki9s+
kc/EYIcHzUEzSIPItPDxjlwZU1MciKUa0XNzuA3zqs4lFTclC7t45igkkgGBqPYVyol7jUrfAZuX
wMWy3as+IqOF90i0NjyHiH+cgW2QUwRjIzPE2mY6QwwcPe+VCdvYizNEP+zK6aqiI/V0sJ5cVbTE
GeKqieKDiPnrKv5QavPQgPslxgUwVAq067AbMmBD1Yho36pTW9RE0dm+setM9v/IvlBtJmmVUjOQ
P4zS1T9/C4r6718DgS8diXydeIZG+OzvXwN0WuyuA0OFwY8cXeAW0Tkp4wcHGP/OQj/+LIp2UKJz
GGgg03I0xUSfGCtqZW1py05x2vmXA32Bh3vrD29f+gdsa0559/ilG/nl6Kx6Id7Mg495Mi0xQhSI
Z6LbEGuwU/56W7eahl44WpfS7dXvRyspHTdqjXj8vU/U0sqLjh7PN/f++4tJWNPgNintxUHRH+hg
sH27jNfJ5IsyTpnRsY4cMNWi/bUqBrgQHcmHTWN/qf5ymo++ApqfXy82tWspx7M3l4CMYpN1NOUY
B+WpZiVIQTf9EaOVx6D3HjV4AocCIdqZ3TXIOfj10M7UzLcP4gg6ntjsTs2B+NSqRgx3Fk3kaUfy
u+dKVV5Hp/IeiED1JzSr5JkljfJ7nID/RGVbOYyenT7lsboX/TxMY0xZ2+g7+IHyrpoPA3SZN5Mo
1TZH0GUhRv3mqkpajIt//uGq5r8vH/geqLJtGiprCPPZ33+46J+jrNuqyQ+CHnzDptuDHmiwmo66
coUwarQXrSxUfXnhq4BliLgChpmG/HKkCze9Gxe3rnqQAxllABtEiqNjsv7X4H70nNuYKkc/YIDL
Xftus5Y75i01ataB0tcnZezsK3qd7H9IZjtW6mBzSheOQ9jcGBF6kUgWXtWpyEezRF8cQT3RJ8ZF
NT4ssmk2a9HXxd4eBpK/tcsUvIjSGXtRuxeiz/SR8WOK9mbigKXCbLlVf3feL4eNqBs2SDzuxkml
6cv1vzR/d6miYkkczMXvhjp1ja4Hn9EetSXpkFmpdBC1IKhe2siQ1l/6+2nYvU/DomDmZPq0NSGO
fD//y7hO9/J52ZnG4ssB7DNcRIWmq1Ze2ixs3i0csL86xRVNQmQbhzia3xj6fnIM2hOiCvejs/eq
qKxWUk2/OGj3UYCUqRYYt3H3M4i+XV1XRtXgr4vcTxPX9HXM2R6J7soHm/eylKW6e6lV412bQt9R
b4KxSPUPsw3bOUGEYu0Subz0XrwsTbv4hnH8uIiHkieMprAOfgXfQdJd9OoI1IjHfjP285mE8slj
r3bRxirCepOG/qKLC/esuuMmt638Raoq75zH9XviZsVL6EX5oSmQCxTNJvCtbRIBSLqNTRp1XTZj
uIymwV2Jo+IhCSa52bRB768Py+0gm+M6N6TgscsIaadWbP2QnffQ7tFMLxRSElIwPiBcZ2/bECw+
dgbTit6MDzlmLyhBltJG9BlIF1+GwL6dILoI9jer1C+aheeFI9qBXMn1tKuTZ/5RjGh71LQ7Qlw4
chfd3HQQGkX/FfnQ24zXG+BgLZco0KAUPMozU4pCHL3PjPcDEWuLoRKXvnd14iL3CfX+Svc+MVr5
6/J46G3Fuu2NI+t47UQwraYV/taeVvRBMchpKO7x3nVf/pXf7AbEuPvm4Mvl7ufyEYDHEm1d6fz/
ZrOg/d3lRrdkQ8MdSjE0SwGAYkzJul+3bJLiSRbGEMArNWlvlvg5z/IgajdRYuezW9sJfP9SFfpk
QFlnm1unXdj5sR9hAAAlsoGPaj6qMqO5QMJQWYhT6gjZ7zIbdWybuvBc6HjapOzIF5pkhmfRJwoT
+Up4EzI8kOmAMRVWqXrrFuQXzlL/vMpo0+7nLhYw/cU8XJnTv6SYySxOi9Avm1StjKsSt5Pqu156
WxVy5SHOXZz0ivBnXzqjvDKKKj/cqp7zWueStWNtkL97kvuUsW69KD6SM25vOPvKsaojW3p9kZSZ
usC4z99bjQJEqzLb49hrzpOZqKvAl+03tMPSTWvp5rK3fOet1puP3K3MS5x58dVzvHfC+td//lun
HOjXv1XBP8my2Q7Kyr8JIyhOZKu9KqffzbBHyD7szQcMILDh8k1oQLRkJB/XKIkr81gakKhOzOzq
KXy14miCjvkuVpNy5mLetooKyDmRO7r7fijcvajlWnduUctfixYZTxCAoioKY6gwPhrkXecZaCGS
ltsVUlvua1Bt6xatzLMfgJG0iEI82X7hzRsn12fNpJDpV7bE6xqBd/BMCiKp0l7URN+oq+G2sZDP
nA5+GSbGNlHrQaGYDkvldK0gaE/eEBTPbDuNFSpk6WrEwfalHhACRX2gAjdHE/WxV2T1jbNoyeqi
6Mf6xell7YLk2pUdaLj5569J+ZpG5jfp8INkQ4Rkhq4qX4OVrqTIfV4a0mcgGfm6SaVvWtymGGFS
uEYfk6AJL7xNh7BOkMjHQE43zWCm18AI02vZeMkZy9a5IxUwIuC5m5cAqFvQBgNZ5Q+jk9yzuJYy
XdBGgHyU9fJ0fw0j4Du12VOK64l+KSifPSWFhKeO1yb3Gr5+19k3rqHss7AeV7FroskaJv486Nru
o6uVTYIk9h923K3T2LQ/1A6zJvyJvMchHOtVq6RY9kRWvWxLxMJ0Mzvd00H6WPBWNQVu0j1FVJoP
jmNoB5EiGpy0ATRe/PakoKlx08MQ9cGaThDXkOy+OU6vUvuxEiNQjLrt/RUMqbgEyDTP8yKrH7Ax
b45lUJ6CSK4fRBc3BexWHzst0VRaB311HwWubFHgknfQ3fJnGuXZpdMC59pr9mPHXfVWmtW4ahA4
5q5qzLfCb45t66AwlfjxuewAi+ZTf5v0qEoOdrxN3WGAERnjCwBfea8P8cqsO+l4L3zZ/LNZ1v2z
G7XE2B99tdX2xLH/LFRX1/ZxYzjFzPUqfRsb8UL0iSGT/TEYaF9ZRzKxgjLMmlf1e2m12qtcF8Mx
KWQS11MTsZ5+VWqDucLBQHst2RLMujb1Tn+ek3mF/qB4vrn2O7842VqBwjh/xvfKPI5yjm5vgh2R
KbUHFA+zRxOGLHJRGEoNxoCUpKTvLDS0nwE/bBJyLt80si9LSYsS3LmC4C0EhiDGJ75icXfmOltK
TnfQMuPk9xSS+oZAbnOz8fuPgStFUeWvKyF3nWWINRAdYVv5+vCBC0leJkigf6Ldrsy13DaRRaYo
RjhpdSIDup6aXZOXJBNldVParBP3cT5Cl3s3dg9Fp9WIwsGSaKxeWXtD47y2kKDCVh0/Qgcqbifb
3gHji2GnDenWk9TykhomC1Jqbi0/qC6iq9ZDBxOWSpnd+8QBYzS5geP26LqcWZQO7I8kU1YGMulk
27EL35MuQCXQh51htOBIRNPzcry3zXLo9req6DXNSnXnvwwQ1Twn5xOG/Va06ulqt9HT2Q64S7xt
InPf6hKBUsnNH/XeDzZVZLNzGFL5wStNfMJGC05oaA2rsMr8gygwhvAPQ57i/x0gjX7vEzV7Ovof
+7Soi/au+XQfJYaSIxvQ82udhZ9XiMXlDc7QUoFKmR5bEC9MV90a0+OZOz284am1qlwFiMrUNVhx
dpYSxNOmluiqWqjqJCbQPVPd8KJaHcs+D6JaVg3vBXDuje5hy9bk5vDuBz6sWbd4cuNIJ+0HtVgM
44sxZqkdBacuxdy1LfUH0Q8apsPzwfK2ognrAqH+5N0I4Y9BBsUUK9qHxsSGxKPhCZcBhAshb4Lu
ebz1+Ik28+IeZRazNM54Fud736j3at+UfAUUEqLn8B+7cDciKP5Y+Z68K0NM78VRf2xBN8hDDstd
MRZD6AUnYCqooPVxhrlUBClglJ0Zj+juZ4fjW1Dr7k+M6l7JaZevXdUZC3k6qfAlLA89M0TOPGjg
C5QRj4aiaqU8Jd4KiTz8XFQ1zNPXeYheATHsQluohm6ThXI2nl7jpYeJVjWzpWQjcjtpS8bRAOe0
FokfOUkx74sGkIiR98omIp73oxMfXR+VI0K4p3QKXXhuaiyjWuoX+miHmOeO1sXXawftU2krWkWe
WRdRw/sJAllmnuw4ICthY0QsD1gSiTnXDoZ2U6vBu5h3jdSFoywOiHYy9otxyNX9l/k5MLSHrulx
VwyDnDUqcZEyz7qrlWEm45Vq8Bw7JHrrKPHf9cz8YQHP/t5nw661gbjPnO4qRejPNhENs27dkyjs
4v/wdV5LbivLtv0iRMCbV7qmN+3UrReEtCTBFLwHvv4MFLXFtXXPuS8VyCxDiQ0CVZkz57TTY+zb
axXNEoqU5w5Fsfxznmkf0WSQzJYdSuvp56LsnryMulx/nGjcVDtK022SqQXbgF3Vdr0tneJ6Hze7
7r3S5ueh3qfIcdxiV7kUePJLVCX5SgtjcznFKny6c6Ox0Qf29WznZKB8aFFWvS0q9NLpC/IwPxVa
9yYtSGy6l7KKv1sJzAnIK1AE7lr+RTZeGdfIgmW8af/4Wlsol973Nkhuoqnzx+8IZz61dj/5JOWi
qyVnTp7laJoMlraRTjlYzbp4V8XZWTh5s5sFOj5Gw9s2Vkrui6DytW3j79IdR6Z4QhKh3Uiz40Zf
xDzMLnaGcK7XKCvpb1yEZsiiQwKsucmHGBBIHgV8Fa4WcNC1c+1rrkBlkBc8CGAP9a6wFAMp07zq
my9IwwPfCW5gn4AtGD3Vu0PXb8yxQ6DLV+ARnRuhQzyzeNiDMmXIPMFr3s3dqewO4qI9CFtvDhq0
JLs20RXYipXs6nhKSjWyEv0AdO4MzfAPOd5hafpRe4Hu1iaz2vIOE4nzPqTDTY6MdPUdKXj3zYKk
bKMkyN95CKL991qBa0LVaRdXmA20Q59oTrmRl+YgjHIhLwdq5gsE5Xeq6WoHG5Z9OCShpbC7nRPY
5VuZas3KTiA16zg0vql+1Kx73iAbtq3VG9xtfJFhra1lr5f2vPd9Cx6fuRcSWbGr7cxcSrNOeaSZ
2qAspAkXWXZsO/Yp0sz4gzmJaT8HVOAQmuvCnx6c0a3f18FC9QnWuK7zNfYhHY00F+7+ulbWlq/5
/DY6qgHcMNj2CI22Sy0Rzrkci3CNgJj+amYNDKdOMX6rG/XQVobyFeLbHSmx4NWuQ/c6GeOa02dc
Q20uPn27Tk863I+vuRp1a6s1g2WemdmOFOx4yC3eMGN6lA1Mk8CC/pit5qTHfm4ePsW3hzWScgS/
mmDcaFkMVy302bIh8t0czDAm1dW4Ngmt1FWeFEp/tgYBg4tsci+Ndl3WfHu45NWkUP5hRjnldGna
rCLTGL+muncBiCNeGycqD9IfzP5YVS4KMm9DVxkH9Ak47wboioRjmJ8JKOdneaXCgn5OuvF37zib
0id7PWTbj71fTR9mHRZLnfqMs2EP9aki5bVUirr8joTeciqQzR2DttrUKOHurKLUXxDf/qZP7ICB
i25Dr6nO+RhXkKJwpRPvW3HItpfEyvg7KS5O2QOdMOm8wKp4HON7dMjJY21B8++M2ZPskL77CpYe
vThs0Z5MvT56vMZA6EYX8HXkrEsXAY/ZHOugv5s+oXrEJ4pjXyEKlk/VeGiKviQi5IjrVHQ9EWiV
fzrH5QXaKO21Rop3JbSIMuooNt4y1yqJSabWovpvU6nsfuOPhPXSb76bcxOXqfGqom362RnIsKGh
adzMJrE3Q9mYhzxR64PXQjiIwGFxA65hLKfSJgAOQ+ITv9zk0nnmexZl6s6YLekCNJNcEgcCKuiH
4Eq1SIXztdCdQlW+drX5i63Kk1vY4bPWd9NTYzsq6gFge0P4XdPJbl+1qHOOhZrkSz0tu8/GSRQE
LKLhFOn29NLo5slL3fZTz/J0M0Q64JF5OvgdeCay+FYq8ZNM3BOgcPcyWS8bZ+ZJkleyI5dp/ccY
M/HDFXLua01pzRfdjDdd0jVfEn6fB8RngqVvhpQ4w2C9gXLFvffyt6Nuu+ydo+xV0YPMjBSZ9Kb0
r1kJri8e1VOu+jFQrNy/kpadKYbIX8+WdMkmyz7HwTYuJkDB66R41LEn3lUVWQQpTZrv/LKu3/XU
MhdNWjkHaSb68K0Ze+ssrczXqRcs42dpuco6cIb2RU3taBmX5Qq1HftYj719nHN00HHMl9KWTdQP
PsK/0HY8BsqOv8wW+TuwYcW/1nss8tfY/23NpiQHqvYtSqmg7S6tHkRbo4oaSk9dRcBoMzNCmXG6
VsWX0W7tH03Hz8pEzHJBMO1SRonyWXsWFfyGETz3893a9ep4GJOCyDvVkxttVMXWH4hzD3DXHayC
dHzFU+RrYMUIcirFq/RHYfTbn2nJxWI79Kx335o0Cq/lQNitKAYoB6zy7MRD8G6huLA1M85gNeSg
7xXxBzlAsZP56W8Olwhtr6M9tQW/j6D+nsHPP4BN+4oaNCwqsQvDZZj0z/YQx/e13Tj+Eehp8TIE
tQEHhUOVPvf45wS5lFzbqCh7H5qpIBlpOufCAFSdzf+qHm4WJE7h2+jIGSkxWHCJApeNxH9LqLi8
enT8Ne4vUw5GkoFicQhFV4+l5NVf6z0+A9ZW6A/1iQpxVCs3Vj4O27ocm0+32uRdK77W8Kw+uQl/
plhzxVeCPMsOimdiocYEhgOGdzkszRtkxaz+1beTaJ8ZcNJEzVgdht6hgl4V9eFhdrNPQHjIBme+
lPZ94J8pD1+RD1AWi8pf/W+Dw6ai4BNhiqWWQ3EmDO4C3YOXqI7/CRHDPkESq71WI3TxAn7UbaP4
xkKJeGWFC/jUoROZMcd8PRYs35H/r5CTO0SHMrLDe5DJ9Yi8xXX05R5Beky427ESHOp5sDpRP8tP
Otwr6BWR4UMaJULG6H41+xRIA3+ZRrEEBOEdDdvhWDI30nw0eQDwvdF+Pjx/jYJdzloifdYDc2sR
ccvhT5mxcSNYIuB8TYvWGqbWKDA7jcJbeVQGv8LNn4G7Uj5jdKkWpTGhb5gn2knRhLpSci/7TBBM
DYVv/xgH592wg/49C2xrbVa1fogRvzq1UYmAewI9e1+kyl5Hvn3n+LOYnmErF9vsfjeDaULbxqnl
ydaS4Co7GqVvLmq7kcYYm76zcEYI8Qna7WuIJDLKOWGhUcVPDT2u0Et+dVH4M1JdsluK4FQQTtMp
JBm3r6aewny3L56BJiIPzQv6ezIkjGASe6RrU3g25NbwV3iZNV5aGyC5MZhrLao2oe9BAKFMzfey
20jEc1S6znJIy+hsz6g+RDF2Yz7lNxOpo4VuZvp36MMvYSP8N62JTOgrTPavsJK/ma7/XCNT+HVw
rLdJTfNnR3TZs+q4bBRKtHOlKTuUqt6m1GScpUtxUrL3JAIb4wunZXAPWvFDE/UXSMkpdnHqZmN4
wUDFtZguHA2hfY+G7B8zp5JSlD/SriRJ7WnilvhKueOfXj95JMxfwyaOEKJgSD3aTwb875+UcqAO
WDr+EV1y99jzulu16OZ9Wl26lZ9LQJwblT3qc2FV9rrO/P482NPvJgfedUiDjnKK//g9d4gJJsUg
/EuOTajb/WfwY8zYky7IRzgtWmHdIl+Nn+KhDN/Z6s1F5mG6vZtu7S6TkP+ENCcthgMeAvO9NC2B
vHaHjvWBYFr4bs2sqqUmqpPsjRr/g4C0c+ZRGr1zDD4Xg9Ne7wuRaA9SyPXkRA2mAR82zVs7wpco
X94pKaxeoEorX9rS1/YxWdMKzbL5Pf54vQOS60uiyY0d7Djwxc2zierRE3DNb1rTAR8tx6Tc5cn0
D8DhaduqNZoSJT8UpE7L93ZES1KI2vsBpfBCH3NAK6VRn1siyV+jzMogiyzbZ6QkOAgqQG1tv88O
HsGLpwLxuRtRdRUlNBGvULH10V0ewfKUYK0Lz4qfZeO1yU4Fs3S+W1FNnNZWdvaUiPsAV7GmJyPu
2qWDTPysW6RYYjjJxtebBIma2R69j26KN1Md+O+574SHHi2ipSkm7z3SRyiBMgf1y9lEsATe6kbz
drIXIaofRWa6ZznVSrpFqxIuI/BRPBuJdR9ku4WOLC6EYnIOgoHJNkuzYK02wdo32ZpMvVkd+3z0
tM1YOCUCH7DDGHHtapwKIbBVY9QoVrIr93JtIccb8k+QjoW2CpJUX9ZshC4akhEQ4qc3aeVW0Fz+
26/q/Qj//DxWT5JejjVCvb4PA7P6rzWkX7qGaOyPhKrecjVdy8MQWSx93bXk0B09jb4MCHJLf6oO
+tqGl3bnzf7/Hi/9XZXnr1XAkcM2/EPbtaDI5ys9BV6uI/S4VgTB8mFUpm2Oxs/icUNaJsmNqS8P
0uU6rneVt2zl7xsyfLuyKJWK9Er/5f/c3skOvbF+FrUWsi/6r/3kYyvYil4j9txSt29/EDTpP4mA
w4Jjxd7amc0w6i/ER9kIJbGOxhqpHuk3hMeNXU2826AbeO3Y51ecNwLdeFPCNKLIzaS6JFWVT6Er
Xyu/s26GZ4hz5EHgJv22y0aOo3lBQMtDzC7v7H2vev6eW49A95+6jVpzkmUixmYbzKUd7DeUq49c
prRk7UcRq9Vm6vVhJX2pY6FBHyO4q5XdGjAKJDBDZb3EiVOsLK8qn/h6rReC5uqhtA1qngvFfJFD
/kwYgHNyVI6BaHpq+jpAijrpTnTTZ0tUPBPzNH6NlR4OyNrZd/ZE2C5rBv+cOqlPmVF6HSwI0cE5
7LMEAZkOWiP2D81pnOF4stHng5ewnA+/7+qddMXzAS2cG5ug1hLEpyBBY3KenXzIwpRg9FYZqlQQ
Ng2nuyljhaYoTlFhQ/QyRw6rSeeB6sJCS57wiU2Q/yIbIJ1fjMEuKSvw/JdJwHXK5h1x4tlsfXYs
ZqF8NUXjVMsA6Wl2V+NVjs0jz4O6s1XuqxnRHHd2Yota0lJ5QV1Pf5n+GXoV8i5lzNWFbUbdfmh6
a4Mimr0z4/cMfM4v1adWxbOajyAsgpWT2T/sqEYXJE45XiOMRxLDtM+qFte3KjOrm4YsonRlWcd5
fB7RDI1zlp1y2OxyfQ1aVZTlOAECoaMc2IU9Mw+rVaRFL2qFnDwbGlie9RnoIbvvI0ttmlaDAafG
v2bKQVYQ/BA9KqYDYbXnqjZuqWmOHxOMHU+Ej7qNNKkX+Jrw8LrW0XQfpTXE1NwG2HnEQXFu2NNw
M07oOT98WZCFOzKkJWWMjQm/EeqdHbJR8SwPV/Z1dPAHOzxIUzZTHmSklWCeKPOCrbB0aomCVrG8
FGBwkFiep8uZzYb8JhLjtV1uk7Crn4MypP7WdLofQKO40LvvaqICBqiM+tJA6b8PNF5Pfm8DLeyU
r6Qmuh96rO99od3SBObmNEjb4KntLFLoEdl++IrhastMNlRdO12NXkVlt8qMt44KBkTz1KuVqcbb
gCVmS/b1VNzIPnUeOfcVldDuff/vPNmnzRjoP/NMLwFNHopwWYsCTqshI6M2+u0OlHn/xGugeMkN
CBXzGc5kz1x0xARju1m3aWR+78FFLcY21a/KVOWHXpT5WgMP87Vkb1ZMxvc2mP/kqPKSy43EGZgp
FE9zh4byGQqi4mvV86Op6tDYR1bDDVo6vArntZO4vwyBEr2HGmETvdfyrdYI5QiISbDpNa19XKYW
dK3d76vBzreoAodbI09n4M885NErrx7TQrNAoTyD0ZDtOrRYhv0ROIhKFEIMT4OX+B9DCg9kZqbf
eE01a11Di9Tm8fzK13S1efAtgtCH0yWeule/CgGniVbdeKPSvSqxgJwtrNHPmns7taYekXCEkTl+
QwysRqXJEM8W5bWv1MkTCFbN6fBYqXbAq+fzVMYvKE+rDpUv2iPaksYy6GJlCRUOZu3wx5+bzrXR
PJWX94GzUyjxu8ad9PQYJ6/KKbiBtqPUvqjeeezXv6o55kBlww+2vB0kkOhqFTZ82VbYFsd6iNSD
GcUQdSrDWVTOcOucdLwNScWWCKCAdMnGQmNLD+v2Ii0i2MPt3isnhBU7hA5N4McalcfjOynhDZ+X
lU1kuuPBC6t3aaU8Ss5a0QMSmkuBAag7h24uF27m5mGmSvAlUlHzCmRFsewA1682G3OuHpa2bGrh
CzDkJeS3LPD3qv+y4yh4LnXTpSDdSrcaqOGV5ijqu6kDw7CROXjyg0Z777Rypr4erH05aclunIPr
gQ5SKcyifJNkYfoWOt70hCystkI5KXmLs1Lf2TC5L8deTd46SyCImMH6dDdDqpR0L3+TVqmA3vVK
OO4nT5SHKjbKg7x6NApKhcVC2jG5LPc+sg7a8hA3TbyIilZb20r76qM5vkiDpn+L6rjeVwNU1NKM
bSs5ZHpmLUo1Hd7ycAQVZMJuLHudQXGP3QD7VGJb/VsfudYJSol/stnKCHec43h8l31NmRgXLyqu
cqIIfAOO7fAg+xIzsm6lo2xkX14UDvhFmAbmVbyMN16ToQ7KP24wQ/Gm8TQK4miEBXGbOan5Ksdl
I5SbFRFR+dlOb65Is7ursK3haGjt7M3vx52wSFVSLZC/TWHzRc29+iz73BgYsB4P4ig7+Zmny9Sr
4r3sVZwoXyFAk2+lmXfECbJhQPQ8hj2sKtxDBnHXqfjvZhxXndprR+me2qogQm1Ov4fFGvVTUDgg
VBvp9UqOgW+AMVMzTdtEr26/TTlR9svZcRurGz80IfhHrWJf2L26ZztAzIlXNpAeKzGORusOS4Vk
+qrxDY8/1ezsy8qfGdfmQW4EklqdCC72+nR6NNMQqCc9NqGUt/SdNluyU/rFSPybOnCveupR211I
Z6ZRxY7sAsvcJ+dRtK4raBTZ5P3qCtBtpHxB6vaaWOWDnaCvRRMGAMO7O/ZRtm7bpPeutMyeo9GZ
+Tj+jJGXihLD0s2XnTvjcBGIbyx1xLP3pRnX71HJ233wrIB4DGall8+TUOOrtMwW8WmjG1/YvXDU
yI8iKKFqqEq4dnUS5IgqG/MTy7yFpRg3Y4ScYoy8XLxkq5OtjC7PN8LknlumDpn2QCVvdre1ClrB
1J2OqambN7mOW/ACz4zrNK+Xx1FztkYfyDkfIV0UXMH2LJpf0nX3Q3z3lIdmvZT/COnrEJxbuV3Q
rsNOyzeaB2m6OZ+ixBTUl2CiWtT0oeGcD1zV3Ei/AgVFqKnGSQ41y763FnxTd99jmJz1Z6z0p+5Y
HjWd+74tovGr70NooOXqx4Bw8RbZ12YTU9sn/YFvTx9uNTVbSy3bjWeW0YKNSng0y7hfNmVpPrVp
1z2PkBY9h9o2dBvzJj3sUPQtcU4FvnDPT5Zxhl6z4lr1Tgmc7tkExHfVOP/fewEEUXwUwc4vJ4ep
+NkBJV7Z7Sje26Hcodmi34w2ERQW2hSu8KDQ0sh9C79JZx257UvVOSRfmJANhCtyuznIPpv9/sVT
xi+yLyBce9J1pEvbJtKf3c56D6bqh+7n3WtcBvZLYW9qpfGaJcu9KZ6vnMy5D+ZAZ+mKvNnKoei+
TU+QldQ8LOhNJ987/llHH2u5TizYr/bRTCur6RdjPhmV82mpyIwXyASNk7QCtSEW1Az9Wsk5LHmR
X53n8bITiTrrRa2tv8cTv+3XstM3pgoddfOCuiSgpQR+0skd3L1dWGJR9IX5zEvKfIauwFrEaAvu
miq0njMNpvCxiLayUw4LtcFc1QHh+Mcsq3/JKVa7yTl6gU4oXPzW8jFp0Kpn19fjk5yDlL27d+cP
NufP/OuDpRnE8VFU0ZttdxB0WlW9UkXov0OX8stDpvtnaLzmipFQeU3lsebqMJJGQQtaxQB8xGtm
U6JAfBC5T2BN4RCUg5C8RQ7KA73jWu9+kW6DrIP+YUhf6rmpgp6aEwWETJYn6YvnspHQI+soLTnC
KWtn4XkmWrzzBK9L42M1et8d07HQ0XRQBAaV3ILUcvod1cBw8olQnDt30Hep011ARAxQycs28r3g
pKmfcsTdRemlOEsbwfg1yDj1oM0u6bcnDidZXKKOkLfdJTdqjiCJKD+n2qhWpaqNexgu/S999eqm
evE59aq/7bumXVuRKIlBJhTFiKnmEapAIesVxXM+N6YPl344hcVO+gxNI+DLMah1g2cK8fJnnyAs
6I68W8g+OaqA6IHCjPJk9Z2BNA0NgpGosFtNvJG+Gq2kC2QSxsUJnRsHF33/cJVGa54j7abX7AsW
cnoBVJwffLrkF01JzY/JFtZRNorrEeqSl3lXcokG/bhKOR0tH4Pqof09nHyvxQ70P2YYtLuBzOwO
3bJ/eG78HCDrIe45TUfNRyKgRnXohYJfh3S+6n/L0E3QdEP5ZXXeRgnU8vtoQ12bNqn1MobCW0+K
Yx9jo9b2EXxKM6wa3n8C+rEVgNOyVsZQO59hkrobLbaGJ202FZJ3sCRZX1zDd3ZxpwXrXJBkz0Mo
KZLJN7ZWohhfvCB7o8TQuupDFr9OZFeluxZhfFDCbEDYnVGB4XurtEvN/+8k5HTQOpjgtR0IThda
+N0OLX1VNI3Br2EMLgGqHxjFB+fKT1MFVdOZlvVclv5RuiuNuoSxqup1GyXlRyagvy2G3ibBPKDw
HMHqOM8edJ0wopO218RN9wPJGHj6HBg8wAltkmIMPo0xvM6KPDBgNNGFMH4JpQ5+2G60FT+MObgZ
hJ/ltOljq/gIM81mozHFqzAffI4uprYGb4neLgGUjhPjqdP0aKnM2e2qJwQ0dkZ8AjkrXnm9HGSa
u4pCeGPdxnqSyXHq25Y9WZ53tL/Lw1hUwUoOM6j+oe6tyi4mTB63cbQ+5LJlLtI1FEhAmeZPaddu
65efdQIflWM38Vpm1rvJ/ySz3RP7rGueqFO5kItOhRKtLNABu3r8bnUqIhyaMb7EIjS2BblJlA10
N9xm1DwdJ4s8gmgb70ltQpOyhqZrzk1HCcMQ96j3dJrGnSd9eXRqAiS5Zssyu27DfljsFHtUDlUB
CXjdp95rVI7KxfKSo7SEYU6vM+fJ3OV2fXvIc5jiCVBQTUSJ3jGvyNNHLfWLvmbC8J7k4Ufqev8U
naX88H20oGISP4uGjY7bV+M/8IygE4gI4jvcMdEMMCqB5g7duo+G6mVShhEqrRLKidnsqEy+emq4
GjWtIbxtgNbMKFhYh4bvnwvdBbUGtIoHOZTPPUaflithQHIg+5SwGE6hWVKkSWdYC0YI7Qcq8+Io
KCnY8LkktYTRLIuO88VUpualaFXtDgLTh/JXpo4p/AEk1Rw2uCsJDtO6YZNx6P+iVXWxNUwLzNtg
2J9VTsi1rr/xKx7WSUg5OY/WX7ofjtTFlKjHdvAdrWpj5AksIjZByJHLhvINAJnykoFc5iPqPOXc
/N3/r6GP+UbTwlj9sOX0u1k1xAvKTL+5LXGjoRDdN0cFFuKo+UxM4JZwSwDUDi+Rp4Tf9ABVkbIz
vVdky0wOnkK9EB7XnjwqZmFgq+qDEtfhwlDtZF+lln+Dcqp7Cr2QHfPQ+Dfp66mGWHIvQwWfIZ1F
BQP3YQL/TlZM5VML5PljrOxvbl6Ka0UJw0uWGk8hDwhOq7CtiskGicxzz163A0EiUAzt0dfr3oXf
GBiDF6JgPpKAzMB+PDeAJLZqqOdbcDfKc9jzGyrYN70ZQnP51dQpuTW/+jIVw7DQbUucrNlUPGQY
3Dx6g/IHiGnnPEt3kw3eThRpuEKKuv7CO94HlG90W9nretYvynK9s+yULmk2eX8wqfh/G4Z+2nq9
cNdm32qfRMRObedbL3qmBScnrF/F4KJLonbxDHLgw3UtRpoURSd9NsHYVWjQZ4JiVEwKE5S94pMJ
h+AqejOiIjhrIXF9xfrM8vCLao3Wa11n+gasWL6u+QJeDX9G0jpVCGe2Yr26JCfOZhG/JX3tLfSm
HzZKZRxby2lfuhnhmUFQA8A3FodxxoDCJhXspkRFxWvulePiJlpWbABv0upHHT6IFMilW3o3QMLF
HpydfQ2BAnDf1sM/GvpqbpelX30zDtfs7dne6K56bgtLX8oRBaxySh7/0xC1WtYu+Xh/AtXhVA5q
Lh60TXXrIJY4ne0yOvpVnX04sRaCFhPt3jL89KNHarnnNfTWOnZ37ouQHAJfxEeXWD5c8Zb+ZFQj
IuYB8RFIv6Dh14C45F24Tkpu80inzM0xDeUcg+zcDwWvGX7/1qseoHRhlEVxM5MQsSRDUU5er/1u
1KR8tuDk2D38DcjLxBzQ3cp6nQqEYfhUpvzSgnH+5SP7WNlq8k8WEdGzK8BOVF2KTddyTlQHtT/Y
Ex+s6qn93BS6v9AhbvnuFPom1q3xlxH4SPf06tdaz6ulOgbe0bJipGMEql0q5dXvkZGhahl341Ka
VWjbT2BWyNLNvbqAkSNMfWsDPq16J3GbrxzNcbfj3GvrBIxsE7pu2ctmiLrlhr+EQnDifdI1+M8K
cZMrFQgh2HndvwLTGV9HAzH3eUXd0LOtX+T2pR2GbwC62l++uzPVpv5JMhh9EqEVbzblNOt6NLNT
qhHct8I0exqJ895U4JLLMbTyb8KtttToNb/S0tr1BFq+xiGSRFlUTTehRxR1K2mzz4pwPJmqyCH4
aPU3Y07VuhSr/rRRGJln8wj4kdpCfW+SxAFM4OXccdTEJxTfPg0wN1wtDwSwHjsbq+Z7BMbf7ZXs
FdCoFu1Kp6kOsNXUxLRGJyZFYorqIBvZ9TBtPQJU5cJb9q85WUJVhVZ6ypbXR36u5qYGc7LSqr5b
wVSZn4kvAWGT3Vrtin/1RJzp2LEzRvZS1fLmcTBohl3u8i6+N1YesDvqm03ZJ+BV546+9AFmZLX+
CWGWv2ulWSHLDgshgNV5iGpNs6qB35F8QVycjHiVL+TlGGjz5YRoUu5353tP2fnRoev8MtzIy3+N
D93LSIDl5pn1JiI68mVSjexEThFI2WxGTVBvDYOHg+aj+Ke2urEiaDJtZS9v6nIx5W1/kr0k1WHu
UtQXayzLl3nJodGUd7lk1E7NQppyyZ7s10qaAdub+5LShB3iyTJLZ8tvUN3XDdGqgHIsSMrUaPHw
yave8ae91Vcoqkn70ch5D1NePXxsWLa115zI8JiQCbw1RUpBuNG51zZw3KtLLVdi59Px4TeHAS3D
BMyEHMH51r0mMyqxIRJLhuo/U/WKr0a3u34hxyGEapCU5fksnvqwdU/VfKW58e8r6eOo9Lv3r3H/
Wy+gBPe+Xp4EJx82VyF0Z98M1BPCRESFrOuZSM/JS9Oc2HXIy/sAOZZknr5AQ7O+T5W+Ss6Xl/+a
RLrE2Rea1azG0EkpFFCqbdQB1E2TKrhOaRBQs6GxrayA6ZSZR/LxT8cokNOmfH4phz38noBjlucF
cHtC1e5CdjemfgJV3B8e45RYj/Z1NH4MluXsGt9TN06tDntdeMO+s8wMqrTZRrx23Edq7pvrR79Z
ZPTLodJ5H3+3dTNAuohoPVWTCCmpl8zNpm9Bjj6YmmTNPoyi/kXXmg/p99F2s8ZxqHVK89nmJXoQ
3BBEVa6ZC4MaN3uzqmpbYdsRGvWW1CN6wMEA6exUNvYBlOV9tJzC5tJDIuZVGuT+mNVbysYjxYUu
JGvKxkjAFgPh5amihuhMufUcPJ2rZBd9nZkEeYTHLytT9l0vKE0NxjffSJtboerlLSnEu1kU4wec
CbATbkoUJd6at8p3urfa7wyuUf7t3iTW+fe1jVZomAbThTJtdxnbub7pjULnfAVRFJCln5XROkc9
SobXqAKhGaqcnqLYH17Z6gbblh34SvYqdZ6c6sn7LjuT0tDYIh3AJSQt+pLVRjOCizF2IBrN0jvJ
Jm1Jci8sf2yeOsWLF3f70S+vnLLdqmai79tWqO1Tg1LJqsiIrnpx0R2sjljFwveV9iBtZ3bKq798
bqJTSk9kko2YAYWIboL3cY3o2HROcEEr9ndjOdAFD/FUbv7qoGAAnqvSRTzpzwzie8ElNZGq5H5Z
/uWXa/ph/jLC1bGT1mDr/RGe/5Us6JHVPpPW5zvLzKnV+k/Zj/RbHNIoRXsUEjFmZzDu4bpfuVQP
PZaTPrnmn7HS9dfqehgcNLust+YwCYVqZsg6LL/deiKNCyoR2pE0XZ/nu84V8yW2vMpgSl0YSXTU
w4Knj+MbZyi8zLOpI4ACumqldUpxtkcfImItyrRVrMQZoPu512T/0Hce6qTcKGCV+d9VY/Rl1LmN
MrNL19LMfCtfQd5S7sANx18MLf6pz9Am2SmsZ34lzhtj/CsJxmupKdEXsIze3u6gM5SDgqFExMgt
ddANrM/POlmCh6wPcvAQ+qeKdPTNtW3yadwT0l2nVgUtrR3d/1G6yVlO+XqHPhTZZylscZWQBvYo
9Q0PFTzJ9YF0AIP+lyfXPmPRiStg4fqOl/i/17l/Tm19PNbokebzKVfet9kIpoBAc3ioVH+0lwDo
gYbNDZWNzSqb0FTrsqKlXFFp42NKwepRXjXSOU02h3O9CTm5zYNkf1Trze/x91FygkjJqEN1BjT3
r0Vk931S7ITi2KIVBA+bQFr5qWu9VwK8yiE0B6s6ycuozwIqrHCO/CB5aFDUANoPQT9TodCR+yDy
/4ezs1iyXNfW9RM5wgzdyQyJldVxFJrZMj39/axZq3KfdXecxukoLLAn2pLG+IFoSOwrx4joyKLI
L4P3s3X9eDWHEcuFTDrKTOR/T0rKLgAB1VGOVIxw0/Y17kPegEAKBNVKn9GkNfvzhwzbo/63u1F7
pb/8rQ4RmtSYqqLNpqF/1KzSZFj2lZUcBy1ug+2nkltr4NM6v0BskWW5/K0+roCC0YBcTtZD6pz6
u/ZhW5Zxl0Vt6+IcmyFw+5CnVxc2yj5y6ozfThj3HP/je1IFMEYUX11+tnk8g1dN4pB4nS8lOwqn
9hejTobxs01V7S9eMrVHeSXZznN11YAfh0bEmYZWxDfFqR+vJ5tq18xJz4oneQ6+RweiSPo+Yo8F
eb8cTkbL86rzvY4VKia+OYIdghfuY0q1tkh2zQNGP8AtPB4OwXxiKQfJQz8g8ajFbrP+XI3V88ru
s/qvxdlnx+eC7X8f0iQN7o/AXzZDx8ZnAt8QiKC++sCZURueC7u/BaOFITjTvAUwjbaqcN6IwOLN
OtecpK6vuaFVV8erfg5WBar6b5McMeoGlkYo+u5GCynipCuVMyqrESa73fieTtApB+G3TzjO2+u0
VPyz13baztSa9KAj4Hxq3CnYGkVb3xTT6ldxFmWv01Sxae4s9y0VQ3dUhAo+igSJC0yTIsiG7FRW
Ry2PvJPuB3SKzvzTKUfo+hifTD1cqGyM1dSKb8WcWIyj2Lm4dreWNVkoPAUOqdH+7MYgiYGhRv22
9CrMaG3fXjV2ah6aALJ5EIXK1hwn96VTajatuX5sLTCFpLRvXnRxLCtB/pEiYTa+t0j3Zq7TXmXt
0R54B/aCyokExDRz7Zqvvh1ZBzlCTdP07iK+vCB1be1MJ1BxlFZMIAlNHW4/r65mCIH2OYnzz7ai
SZX1ZOCRLC8jLygqMW5Jq/OJ5jdlzcWQY5ldhmGxeLwFTzVYG9jai9lMY7C0UaY4h22HiSyfQJ4m
bCO/FYRP/+en64cRAZkM0Pz8tuVwdNgfn+6z6e8n/HwHsemSEokDe/d4yZztBkAVlg+frxk7Dgo8
ORm4z1ftIsVfQ4X78wnlBeso//MJH99WFLpI/c6f7nFt3QpY7/Dp5Gh5ffkJG4TTPt9kP3/CrH38
fo+vpZ9965Phz6eTZ6uOdVACF1TU/EXIs4ss/xrrtXX4vLxD2nEx1Eq8AoZXPYM7mvmuankubeE+
kSp7bnTH+4B8g8Ze7gOw1PzqvdDyZWkr2aXQPXPtTVgJtE5x5cFkPec6Eblw8nnKRAlZz9TUT4pm
fJOdsqgAYxiWNz7G1x2k+ZYA6EbmQ/s4FCe3TH5+jvc04ofM+Sw4XXUlDIW1XjXLtGfDsGpiV3sK
g0J/Qvnq5A6tco7n2lg5/SGM+Wplpxxm+0jWs9oO0cFkiN+GyFG4SB7P15CF3pbDOuuc8j/a/KTZ
eLbTXB+vMsYNMX9fX8iXkWe1ZoQriF1mB1kdtLG5AG5+1ORZQ4ucUWVXyJH+fb+hjs3gpLk32RQj
+LBDTKJYfr5fNMN/F2raHOWItI3Ds6M3j3cqm9B2Jw46JCHZPj6QbDM+kqATj68EsH+5VeMMGL/x
dfDOhp/nl0bRILCOQXSVR1aKET1oonInq46VouRe6SAQIrONV/8a7SXqsK9hO35eQI6QBa/g5+Of
V/hstpMyhoz/zyt8dqSV+PMqBSQU9ONZD6kdGslqmK2BMhPaZtGx0S3FgFIfJHuW84hZT95wJOvs
km6vq4vnYZUwqGF7N0AXrMjn2C9K6GIZbOTDF6vpw4U2GOP3uGjPtdv5v72JXE0eDqwJO7LKLM3w
FHV14FNq+MMxtV+tEyhfwsxzUQgT+asOr2eVoa96h7rE1tQw1AtvV9vaYeccHaVz917u1vtB4Z9r
FI60YWHlpfk/uLnGE1CtUuDCPpcaS/7W6LK97BkMb2Yc5eSSF3qXjadHq2N4i4GJYA2iIucnaPmV
8e1tWuL9ipZuhMbyZFnlczpbu+dJYz5V6A9to6bcR7UWETP1gqvqgQcBX6wgQNmly0TP2vPU2OpT
rDavst0NEgMTu7o98HTX4FQaq7x0lA/wrNrG032bRDKnD/250AWiu70Z7rk1tLVsZod47KtBfYnv
1hS60MDstEX81YNnuWGZSBCSjG967AczPTZN2cJRng8nHdUK19IOvRYUxBfDVeR25Xoa8+zVs0mf
iQFzBNex09dSwVbBLsB3yGonoFzFhfpb1ialdVFI987yTDRfrCdU0pdoIzMXz4Wb70CWtC+y0ifl
FuX29i7PzeLp1Qwi9SJrfBKUiP0wPsmhaQ8IUBCq3xM+UF4y9p97bgUMe82yiYjVUxiDhse4kxvr
KYr+tE0ZfC4UrhuAwhZhPzkwHvR/uueBtpjKgz8W4I3/tpfWHGjo1IQH6fSW4LYCrLpK3ztl1JH/
Z+aXVaMk5mnEZnAIAGm9swZ4U60qvkFXn94EPs/zOVrupVej7PgfU3P1GD6TrbESmE9JXYt0vuKD
Eph7R42HY+9M7ln2TuS/wSEFryPoqrtltJe6TbN3E0u349TihypPKrqp2NhgLDbyJKtUFVC+EZsH
HFaOqPf7myCBhimLWPryeBE+PFjL/Wk0wBISHUUKZgrq+jkmrDUmQr+LxKhRW45wUuYbxo+bzn50
/St5xkdNNtWiD5Z5OnILzSM8UtpHrbXIeA0lCUiEUF8V7BvZJnAlAsHePoZcAIL5t2Y131F2APYT
zTRx0ylviVlZW9ufZs7cgOyhwpTtCbuZmdXeAmnv8lvjQJ/S5jS6JjCLArr0w/arcpFkhfpahjap
FlPXCWSb3q5HIWrvKdOMJymjNVqyxWuTsjXjT9n/IL62elypypN92Xfmt8SEqWBDDH8WLVGvNo2y
s6EWZO6SIdhFquNfQwdXeFdLsvfIVn5mjmP9Sof74zqYXt0VrFY+hNW3gK865e6h+rDC9A+XpiF9
nbC1eonwg3jpGpygEid/kk1xY04LWBsgq+fOSmTVpiCcjvEpJ/BsTE6d2QMRnXtL9JRf2uPntcjH
zVGtpD3JfsfLsrVw+JMpH7knupexy1YVAs7veGlpwC8iA3NQqkZpORs7FBXS3W3zzk4MK6dkgD4h
ezN/Q+IDBRQ/q5+gVj2aBzsLj3kxo6PnUWnBPQd9ZNiOqrCOvdKmC9NS+vOsT7FSm7BfmvY0nGWb
LIAiDOd0Lqa4tVdYOjFkPqNHuncEu0qPrOsqEq2f3bJN9iIHB3oqt49qk8ZL0U/+pbED59wWDm7l
xuR+IwR3CAZ/eisnDBwKv6m2cDKjL4E54S2R4joNoXmV65N5ijotvuWkb6D16s63PB7fNcwnAjIb
i9DPe3CNfXT7LJzWPzcsdI6QGSt3gflosp8UO8SwlnFp5PwZHESoLptqfk5sKHkLm1DdorLahvtf
1tldbKqMryey8vHWIGh2mHqgPJId0I3pj3pCWUkyB1pqQHpC1JxgFYxe9EO1RXSR7IC5r51H/h/O
k1cxrWHvanV0VSeoAkpDIt63Eu8ptHrvyW2Aj7g28ny0jCpBH2RyMKqf+2Sbjcfy4LXTVdZSK0l2
TY9yWYgJXL60/eaGTO9wjucTCl93NxMuUpFu2U8hHitIaGZsTIzWftKLyb2nDjAX+mRLY1vK2ofP
vkqLBtXGOInXBgSQswYq263reBnHSf2mFfmfI9kGzUo8j0O5BEMRffX634Zd1F+c0s73DgS3tWz2
g+joOcIk2cvTCusYpAyyPvoaT+oPKPvdPUxEcRmN0cE2mMs0uYFUROH0F89Qs7uvm79ku+WVeMc3
lY1sDfeZ51Yn2c6ztUU7MxP72MqCL7FJcn6+jtIr6TZFgm0rq7w76++763t3WBfzu0Bh5oh17Z93
17GUWva6v2mQUomrvvhVOdqViGzxZYoLa2Ung3r2W686VgVij30fJa9TB0SBMErxCzb4MmkH8yoM
PVsJ0/CRugwwAZmPPotMKOPW7pKTZ4v/bJdjTdV8C0w3fO0686iltv7FHyp0yPIkPFeagB6v+sVa
z3znfdDTqx+52s/YKJ5AxWXvRsDH6utCOcbG1J9Rp4A5aobNB1j5fcDa+6fml1+x5jJf1VrJN25J
8N2IWvXSB1M0i2b6XxMlWMuhyCFFAOjL5qWA/b3pTBEcVKjsV9SjhqWujdzEo9khPj76oNom09kb
sbdjg5FIsaD3Ka/bRT+N6VerjL6XWeN/J5JwKRDo+FXp01rlsR8uvO6M6EkRL4SN/A2MkQXUj41Z
ZPUvL1RvmKmJ70YX/Zq60NopttdvVJxHnn3Ae0X5jFxE8dzVFRvQ0dc2sq2bzPoKcWyXF33xGIFc
YbD0UpMwBg5zYxE9hXnsXcvIAsU8H8HEb1YiLaJ16yInsg5RHOMX8I61TlKa6ZV9o1UlT4/e1oeX
FLtttE4cxItIdwuu888pjza+1ccp8vqhVmjreIjaTep2yiJWUuXqu71+TEeAcklQ1N+6+A38sfM9
rYW/RGxcO/OD2WcToeVlPXeI8UcGD/lbbPfxOqjZB9gjEJVS7ZFXS2Ln+2SWMDJE+KXsk24TubG6
V0pLfXJjfJLliKGzXww4mK9RbgY79EFdwHt2/Soy7VkOQJIoWyDqB+SsaeqtrkQ6XwH5IqCYwOua
Lw6Y7J2SZuWmxgjGEUn4huK/vk9Nr1+7g2p9tUexipx8fPfrwdy5Or4hsr1Wv7dDlH4I7Ny2AvjR
VvMi+2uaZdZXwyWiMKSqs61En36M6XfZl8Bx3rCtNnZYtkzvo9GsZLtmsVGNm0wn5jWEbwSUd/Il
iO9gKa1EW8NOlWVthVidsZc4yqNyrn62yQ4zrP+/Ib3pmfAphLn617kDSPsDOvZ4lyHxJ4s6Bqdc
RaXxH2151hdX3kS8JVOAF9HfwencgT+Bi8629fNf7XoL5TYM2vO/2v2gyM8CxH+X2OOygbW87Pv+
Pbea+l7NzEUXDZ/j3yZY780dc5pHE1m2miASrFiFbW1ojtqqxFHvHhSWsW7NAcGTzvM2pWGWZ4+d
3g5W7HBUW35P0uL+PrC98pgVYbdrUPk8Wz6KOm1SksFQcPFL0EK+hXGDJoBfB8+Z1qEQG7MYjXX1
AgyguNa2oW5srfMXeW75bKwf34U67tBIYGdq2/lVtskjP/WsA8ygi6wZXhwgZZSF1bkhIRWlfX59
tMV1hoVgpqarcBzVZ8jgwaGdagCsvjlW7PXCJQDo/i57rbStVk6EPaisGonbn8qx+F7UmfrcmLW4
ILZ4SgMf1V49jsjoWslOVk1T6xd5GfuP3qiftqaX+E9kT4OXVhcrOcqdWL/UJut4FbYiwC+0ZkZr
Ik/Y+/EprM32LTLrZTIayDE7RAonsxNrWRVt8hNu/Hhzsy655+w9rTYFJOqZxrq0qxbdS07KcKsq
yJjs1AJ/V8e2mqfaJQpsptFZzMq2SWtF547JX/bJIujbei30sF7btjalAKHFzbRsdRuAINnnkZ9d
ZaGZ1exgbmNoZxT5oy1qpwy2UhDiAmoDZ5wHyzZ5BIOz3qmCBOdnm6+E/gq1F20B8rCc1l06kBuZ
NXgyT2SHGFLTNqV+4zzk7DoheEB5r55u+L+j9MCE4f6KK/+3Lgb1LauVCVhSE17bonF3KMJHaC3a
5qXX4O+WRlm9aXEZkd+oul9geS3D8H4bdfwSv+S1ajJDjfajaDMHhbouu1dJgaXp/2zv5s5/tRHb
wHFFLFIr/F1ZQaNfPPDMUDLUaW0CLDgXk6GBjYx/IXA+ouoyjkd59Fk4lpZttUTAosbezZuLkHUI
rMf5MDbql04nQ/xp9CbbdQWevmx7DP47TvZ+Dh5qrVqnqunvFNhoW8xWR9BGdvSua4qCdqBq7eMm
iN7DJPsW2V5zZeKO3s05C542b4HvDISGs2d5ylQ1+oGUYb+Ug1J2sCC/YHsQhWVOGZk2ph5mkTU4
xqsdm9oqS8bmmmp6utPUKgO/YNinKk7TTVgP2pMDSWzZQyf56CfniSD7DORn+UXSauHDZI98liGh
adRL6I7tk9kwg2SVpp40tGoPuasEu6lSp2sZ5uNqxMj0re/ZJZdfeOZkJ9MqSQHETb8gwKUmK+Ct
6SmYaVKegAq5kHVZAMmLQTiICY/G5J8eeQ05XI55nCPruoJia999jI2Z3cNZ+lob+uI05BVSbDTF
cxMIBOsc9+1WNsmiN3VxJVawkOd8tssjfdbEfrQx4jH07/WRBts+LqhmxOmypLm6YV6c5Hh1ipSN
b00NQCzD21oEto5TFVeHtug9QvAiPLuNYWzAtyU3dPHdFRuX8bkYrZaEsVHNc26JOZMRrFwB78xM
TO2IYgsiBtmsFqLVbbKRjbGWu9Xj0A1QaPaJpo1HddSBoGnsp4tANM9dn4IEN32C1ZmabVXRI4w4
lOZ+zOpqn8+RyRhFxs3k1emtVGQoWw9eTLXIlrbaVF/wEQ7RCSW02CFMCpszZ6k8bv15E7UAWLju
+gqpMb9wto47LqwZ8NFVSnRgA47f21x1QuEv4EsopzjNure/w4QDutAdYMwUofFnmN/YPqZlDPO4
mmyXV7PnYeBa/nMYqxAbnMCUnpK2rbdK6pLcT0b9ObLt+h7yBLfb0KqWvg4poEOR4FB7qf7s2Lm+
KwILJv882MXc5jmH2jMPNcusWGpg3XZyqKa26UEowLVl1XRaDC+9St/1DikhZIPU5yxEWdPyrOSt
DNj1iEm3v7Qxi2F+fu1bMiElEbbaTyXvWHOlCG0Tq1i4hLniRVBv2WbkaPRE+bpJsuquKI25bARU
8zru0GgSGaFDkgDfIJGfi1AQt4jdXVAX7m/yc6/+EFcfZWaVS0epzCcDlNymRUf1bMeJsRdjZuyw
YOgu8opI/eSIcvmoZndD+K0uWJ0yd82x48cVqwz0znxFs/PK5TiLFJrAovZyj/PfdkH/aiMjVh3C
jND2ZO1CSIpxYQ45Djtjts7QH0KlWzHK7B61ZfFaieq16A39Mvpd/sq7LAA3WkRk5s5JKZC6c436
IHsd0cTod1rdTvaS9ahQd/Jt/Dk5lzCstWmIdQ+NuIChqcC/G+mHG6kna3ZdsR22J4HvfclNe5Yb
jcTFixuAmZ3msz1vIYQlVbdoDKf9NW38QCl/1Wk6ABBBEkst+w+oHd7JV+o/RSuacZ0WqbH4V8e/
qnbdsNuCHCnbp6hAO8TDQjCbTO8UtoShEV9n0xpb7PCraPjJigxB5qH/jfLhG4bi4RcvQycYXlF/
jdPB2jXwcuC6uOU1IyG8Qmbb3trm6C2Z3vja50JAMDjamouO3GBgLy4bC8fxMJYeEzLTls/8NUWL
yAzMU980/osf9PONorcYM1LNOq9e18LC8mIejEuAvZ0ME7mNuRoKDx1nzJAfl3JKT1xCRbzKUyd2
xU8IHi2deajdin7J0ifapOwn4EUGU7IqUzaehaEMxrvIePw0K/YNQ7gAkjzg/BAhOmCtymTsf6ml
9pyTZfzmd3az0B3be8PBbFziuZs9q0KN1ghPH73MQScwHNFsjadiP4DEQflEU4plW3cHlhoueHZ6
NcdMt4rlpqsi8fPnbC5GMgtkGu6yRfWDk+dMe5Wucxja3lnXCmvCtxv6tGr72QqIUK+uZH89EhEu
OvSKG+GfY+Lyy8oc3EUeqi+JA/vKRpJhO5J+2th+Xi+lspAUDopnAmxblLN1PLBWdWrwV0n1N8fk
47mJfpU1lRA6yOsXPFWbm4bm8KEu8noV5I71MXbFTyezsnvpNcoFeWiS3lbPfYTPwxyNvJNNbr5n
ofhp8Z19MLkIvC+BBcSGiJYoNt9wm+8vBSSmdeS6IIk9B8tMrW/2dQDd2kdvcsQtCIMhdTpxt3zV
Jh6Q+IDgeNd2wcb2QFii9xb99PhhjFrRdokWKzsCgN/HGmHzzESAvEIP/Q+XBYXIXC+dd3M0/S1W
J/nWrkpxD+3ynPqjjg2Zwda/zn6oLcouBJ3DmxNX914J4/0wRPYREW8UIefCSq9B+a2owjZYBD18
0SLqfvf6RjXU7RBV3pew8Pt1a6j10WUDcQ14i8tYsMgyUHDY4LptXutJBMueWCRsoSpGKdoLk0Ur
Egfap3o1NDF902aLVcRT8oXvlCX/qHFTqO57iNbud9eNUFbpIZwxocRbu0YZxVet/t2zgWvVZtj9
CKxxWwcViTthvHS56cHSU+6Bne9aE7GF0UF0ZEz0ZdtiMt1nobtN0CQ/FkMz7GxXOfhTka+10TtO
adMtVIIeBGLEsOkiw94UvvgSOnmLw7sbLZp8jL6jy3Rzrcr5VXLzIOWMBywy6BtPadsD0q8HD37z
hQGzmTkMhUs+gktPgIEMQRjfZYFAmXZUElTp56ZEUZAVy1xrTW5HO/fOqJ3VHhadW94qOycaX9Qv
0MfTK8LO6muhaG+oFDoXPS6b82jVtz4GylNmcXyMvF+xKvKTiuiEFw/jPnBQQAHeX5gn5eILmIqh
nX30oDK2YNORZpqrymhf58jWk613/UXYLcR1BVCbqcTRqlZFeNQ9cdZa4aJZPyMOZ2Bi6HHEEuFn
UoZgpEbkC2S7LCBjgaeXQ2TdC5uvLPrzVeePrwNuStcqjV9brWguBFq5k6aeDF/fdG+qm8cLSBbZ
to66ny6ZkDs2wcZ5GByojWYYLVltFCeO7rIT0fj+3g0OcOUp+U5YnxG9Zo17L0rKxaMe6c6wGBs9
BVSXd+tycKu3yojFGhvMciurtmEz/Xga+rLBBP/NK8dl30IDJcpm5MfHocOu9eibMP2WM6jimATm
E6lgZRn22C6G3iFvxls1xtbVzUC19u3a9Iyf7OuqhRq333vT6m5Tm5F2KpD5rKOPqeY+jBV9OYq4
+d2bz73roPKThN6pIs20QIWqWw0J5BkRY0UeKcLfYY1HwInb+Zah5HnL5yPS0LdMTytInDTJzq6A
KNX3PCtlVdXN7KJo9fcEVE+B09lLnagdcxCyULLqRMF0Hl2CZcxzL2A++6dMFEtoEPZLWajZIgIm
QOJ8+E83uWmuponBrBva3/6bmZwcITs8poe9MfLqfz3rHJSyxyj9XfmlexgqtB9dgb8NrJtsF5kw
rOBnwkyu0SZjyz1ujNKorpNbO5AtVUEMJ7h5bVXsCpbqx9wlLxdy+++YQ0jOFUgpIHg4XRFlLtZ+
FKlPYkocXIZ69aVM73XNAnS26713XRzvOhNH+Djw2usYzckXL60/dD8/qxV3epIOuK0DZyLKZSxt
x8huhrDMnfAndQdWGifzQk/XmuVUe83maoC75ymjr8hMsy6FtbzW1dr+5ZbZszZiE9QUqoptjbLu
rbj8zS7vEvIs/Ag63mEfJgUSTZHY1WN7cbmVtonu9tvBcseb6rjBCg1o/V0lQanbWfw7t89ksoCO
czPf7KF1PpwQndOq05onEkxiU6VtAdalBhtNGIs1V3MrGlMs88ZJvlfFsAyLOv2lhjUmCHmUvtpA
Azcd0ifHaTJQabHA8oZer5HTH896a7ovrudpPLI3RLmqb1FoQe901ergm70DnrD/pQUJD0rXAYpv
NTZAeBEfkSKO10Ruxkvm2eWis6zvsVYGL1ARx52GcOoW0VPvlT06UpF58AMZCwCEeTY+jZnZQ/up
1U2dd+IdXdSDHBHZ7QRrjfic3jfFVgzNTnWCdI8mhL3XyD+c+C0TUn+tfUV6wltFCPmvxUDQfdSj
8ZQT9l0Mkee/WKZJOKgeDjP2pDdQCK4G0IJDm54jgHowaup2XVvYVAd8lysbx889k4vyJuIpXLid
S/p77m2Ei+OMZb6o6qxF6hcsilom0hpIhWF2/V4IoteTq+UfXur86kGa3iovNm+FEf7ErD2HAO0t
SnDUS3h8KCx4qr3HRGrcDl2SPwX6HLkuRPPDRjwri4T2i13Or0qNnNcK6ae1piUf7liXK/Ke3i2b
CzDLKKmSO9r5tqIr6Hs02mqqwSyFfu3d5EDPs4HmxySxP9tKZbCJ/vJgma8ih6XElW7u49qPi6U2
5jriOnQ9wWYlCNduUeZnJWgwIJhShJ86Iz2BuvjqAJg8R4a1LsLmGQnqaKlP+mlqvKOZEcd1PFc7
l5i6L6cx1FZW2w47L230PT4k47Wci2iXj4RcQBlEuzLwopVpC/3dHtHTr4fhN2S4KezZsSNr9VoT
b180rVesewSSeFymwXQgg7AMTcXCKKo0duoIiC2tbI1YTeDs/ETJl/zluV+19Evo6cjAuJjAGGo5
nibIqsvMIB0d28aw6q2ECL06OlDqhOgWSSueEQvKdrLts4AV9s+QxtX7de/0xoLVyNkkVfDuNj1h
GMeM3mY1ylWXWcYt8UJvE0LO9jNrS0ZqOkEwyneBheNNr1co/kTtua+N7BlFBdbVuOyBvTKHvWzT
MqAvqMsCB1XcG1sB55emE4aaZjsy9ykwWCXjNvFNVZTxEJrFdACPzbfjk8GIIPWfBNgjFoLJF6Uh
7dBDwl13CDDvsmpw7yqGpqqjd2x6cJqH90qsNGKPE0ZimQZZdAIznO+jiYCFC8xjVTmTvjJCz0fc
pX8KiIZ7lk0Kf4oV+9yCUPThq92VIijurKVntjO2EZPNqikAvftqYwSAuWHIIi9t61dcvgiiJ+YL
/x8bjM4Shff85orZSVm8OpCRb0Q+s0dRkZdeVSiErcd5lOyIq8a/tOUPWcHaVV2TME1WjlNPNxSm
vIWhtQNZFmO6PdpUy97qqWuCf2WI7GC3YF4tIJJzS9nHyVK1MHBvFVGfBs+pTkKkf45SpBZQ6EaG
EdFrQMpyzOOQJxH/q1TtNikz4bm28DNWVKvcZprnw6qk4G/g7UXrEL/Pp7NV20wAWXxvKyXh9uex
yArWwQMXhW6MTaCQ1JZzl22tWxBobJAtjV2dbVLjk6Qjqgvqbzupeb4qqvEikAO6qSgbLA0/DO4h
73pLaC4lW9ijmh9MNxcw0Ymbrum1FbqCJtO0bx69Us+2bWx+dGGXnMPuJ0Hw+pKKsdx4ro9aTIQD
UeMjuimP0FRGJkcefhatcxmqYSR0iv3IYKs2RhMOetVK+uGjivLVwt5iYZlK+8bzXlu2sR88V26N
U1tc+1db5U8RJYj2RMnRFrgR68JiapmrsugR9YAF6RVDsZBd+kDcOu9XSp/qN6N5iqQ4k2qn2PPw
BT+0m1TCcXtYYaQvJkgl7Hr1OdSHgZsUWJJFFWosC0JbbLRANR4CTnUrsF8ddPSFZgknOa7H1wq9
aPuUFOgIlHGQroSjmYc2gq/vAeZ60UK7eWI7vVCHrHhB+XENTFK5zwt1XzTau5F61anOIv9Rtcos
W8ZjH28QcMFjJe8GZY1dq7JNgek+NWbxA+oEGLG87w/ca9GiJ1N1t4oEvJyXTlvL8wFc1cpbiLfV
Uz9mS1PUzUswjvVLkbm3EjHhSxko9Ytn9NayG0fBE5aq62r+lhRFvPJb/2IVZX/uytG/5NjLo88Z
vwdZXO8jNSwhbgTJu50QmyQOGe1kbwKPGow8qTLZ6ysYV+WJ8qy6pvrE/LGTzYPT5ac0LEA2sdEE
IDmFiDeQwbSMJl3Bh7BfrTRBwFtHOxxGlf2aNcS+AZqpK3euWqOqbcuC6V1JHOs1g6UEJFRL1/Jc
3euCLQrfYv04V4AcZrY3UPhlMCu8ZlNMfoBOGpdKuiFCtB3+l6zqmFSuUeZXN3Jw3oNJN5EdffSq
QZITugnL7ePcYfBXCP6oWznYgEyxqkPXf/SmdiNWDjT7nRysRj2gp25Ow8rXnUJlabZtsgU3urMc
r7t2wehssmgqT25yLIjQveD21Wlq/zIzaV6yengjP+edC5QFdig8oK5vDP1VtOkeSrt3dAwFNRbZ
1mrfqglm1qOpM/rkYoJU8NVSj5Auzc0j2ZGD2+OvLcfndZSu2D9HGLbjbuLkPUu8iDyxGqfY1pG7
yLThR15a3beyDHWM0Q3rCi893kXoRrWkw27CSl6FilWY7eX6gZh6t4y9IXivCR1vDHQONrJXa7D9
aKsUd5G5tzCB9DVFd/t/rJ3Hkty8EqWfiBH0ZlvetW/ZDUPS1U/vPZ9+PqBazVaPdE3MaIEAMhMg
VV1Fwpw8J4hc42P3ramy4KCHBaTlA9t2cWbXm0ap6j3IZd5bbjBPJw+ZCmsbW86vaiqqppZV+vpN
wJuqmWnlLhHZXoH1iLht8NHmv0fS8rRRoAH6aPBte/BThIhES7EG8y4OpkfZiue8uK1A58kWGCvr
YqDQs4oEvfpcQ/LkjiN852JUBDqNnWDX2sS2YtxNvvpSmMrRUUg5XMxM+MtT6gOmFEGLPTXhXAyn
yF6/cxRBrK4qP5v2S7AMYT+CtY4N1/zr5fyeBaNVa9oHhAl25HdPX9zZ9jdz6w2XScvVG1Vnu6vT
AQ7GrJHDCbKJSCgKyaISskKylhqW4MFAGHZ2UBSSNu21lhbikLlHnvadQwZLL6y9iH6IkWU3NH8D
eBQgstjOgKivozbsLQN74lCqW4Fk3iTTnJ+KJnopyA3MT+x85ydZWxxL3OJ4F/dfhCzDAzeD8F6O
v/STzSVmudJ/EfJuqKXvX+/yr1db7mAJeTd8Eyi/bv+vV1qGWULeDbOE/G+fx1+H+fdXkt3k56H1
E/qOYfQoTcttLM2/XuKvIYvj3Uf+vw+1/DfeDfWnO30X8qervbP9f7zTvw717+/UDcKa2aFRINo7
MbWLxM9QFv+m/caVNCG9cs4Ir72u7c5Mirfta4c33f54BWmUQ11H+U/xy1WXu1YHVGi2i+ftSP9p
vP90fRYzLL0HM2Z2vlzxOur7z+Gt9f/1utcrvv2fyKu303xvVUO/W/63y129sy3N9zf61y7S8ebW
lyGkJxV/8nc26fgvbP9FyP8+lOvVUOfWxrdJsaJzp/SCIRGw2Tl9LaQnmabqpBv30iwtstbIDkus
7dfxWbprDpCOXoosmzEEj4XRmeugscitai3loYhSCNTa8ZlVMES2opWWZBL24FuEX/aZI9M+cfr+
j/RLuw9P1G6uYcSSNlk0I2wZtgkIrIVs/wJd9B2kHuld5SrpcXA9BJ8H8nxdO7kWMFSmN2UOA6mI
MpIEJTnpjRwFOFugXq426dYT82cPgIqdsw5qGTlUGY7kOZe6ur0G+rBKbhorcuFJtsgvKWYkdljZ
g8NETHUXJmi5uvDdWOTPD9WdyaYB5/Yx2T2iOUVOdVdpaXWnaZ2xD8wK6Lrs3RvNdPArkA1vejuj
BzA5775ALsiIsmNjl8gSWe3DMpYcOhyMhk3N4HwdL8qq7hLnKbS8vy4pw/JxGG90JhbXMHNmiebo
B0+tR5KY0QsKhEL9VaweemRS1N8I13cq+VfzNOwt/m5nQLnBJWyElr0UvJdG2X1xV+BEPMUzT9nQ
gapwy4qk0xymj8I5lpUTXhueFnmgYYS9BI4LwRWbV9ce0rh0U5w5WXPo0W7f9LlGNlO9HdIsP7/v
OGtTeOxi5eHdWLJpFfYNO93WUWsstOpThNZmdQhuoy4LbmUNsFeAbmsd7H0gs5xr410cMm7w5uRm
JrNUhC49rwMZ/aPrJin7ppF5ksXM1tkJZWTzJGsIpk3HTMlW0pm9hsmmb5pBTsIJPQqSoxGbVVa9
pwIvQ20shHisq/TbXlG0W2ntEZPbgqk11tJx9YpwWRtmlS1vPbjI2CWCEyd7p5RQeoDXeIldvIkW
PiEypLNh+5vTmAvzYOrut8VugyfU4dPKC055fHUvPcvFPDQMQdUNUJiIu369r2szJ1WPVEN3K2/C
cgKdT6TOYNhy/ZMsrKJAsf5aLtYhsbEW5ISwWyhiM5AtCF9PKN/N6aC8GcCsSjYM0iFVrgNeO70Z
sB7helVgaNjoMKOfTVHEcdmdZVPWluKdjTw9aGNZiK0Xx/80wNLteg199HYF1HY5C596vGQsEVFA
1rP7UA3z+9jKWV3FCEpIB/ttCRrUiNQWcKTDS+ueSAWY85Vsgz19MTpW+IzQgrqTdtBj3mnpscTW
UthSDiP7LjHvmmUwko3htcdZTb4oXc5JRmnB5GbGyVMEQO3oOmwaqHzDPlW9cZARJHB5rLm98N4R
MPa8ILuutNMaSJUDhb+Ak/QCTtJNgHrKubQ5ehRVaWyFR9aWGNmlGXfOiHzTEirNf2pGEqKyjJSq
863ft9PD7Fn3ZpsNzxUL7lNp6vV2qtP8W2BaHCkBsGLrbILkTRxBqYn/ubIAriYV9Gtx2/orpZ2O
EmwsUciyaBvXX1uWl20Xm4Qt52TVbTPwW2vpuMKTfc+P94bLV/8N6Dlo++QI8+L3a2BHFncTwZiL
wJV/8irPO7FyNfOVrMoCLnYLCEGDpv3VWpOmPVa6tTOWSMhOfWQ4RQznRsjEikJ2d6s2AmDJtkBp
NyOMoTmE6uoctMjmRM1tXcL7LGuyKKeMbNvcBNXhNy+O5LWWBoAcYHI29zJYNQzkoJMQTtTWae7G
PP0Y+54D+XAK5FRJJ3RDftlijrLupCMUtb/ZszH/mL6OkfTPbFuWl9Yrkxu4/5ObrnY2jcfWJ6Re
LybpnKthBk/SaOUREtqLOrvTsJIxzQCCmnNPlOFzLyE/UIyV9W0T7WU17ayfbqQX+zc2ean4nxJe
8IusK2yZjqORQXRneqdMFKOtwUi5tGUNnWB0Sezm8N6u9N7pT7bRCv2TgugTmu4i5jqqtMq27COL
fiL1ZC09VTWpB06Ve8vW7k0zLD+27DeHKkB2Ow3ND+x6tHZXfgyCXEVBfQDXrxYfNSTk76zBfpI9
4tJNb+qSSWNpsltrdzxoTFKuz2Ee+mdZy4by6xS49k62hqnyz0EDJJmX+6+Q+LW22AZgpqjh+KhP
CO/iuHaW48gR312uJVtnk7eZ4MT/rd8S/NI3UlGhcKKdGkbFvprN4EFRa1joKy/9zO7dF2s0tX8Q
1/Ysk6NfN4ifUidpv3h9wpFO3IePYezyzLRi5Wy3dnp+N04H6dc5HGr4bvgSXzS1cY6DUrL/BO3A
qkU85xIhLzHddLAC7voY6CVYBLv+FCeKt01h61o5bJRzYJol28Eou0snCg7r3haLTYZoqrZNalc5
LnbZYWnKMGnLS8M+zImHVttvQ1rl/PYKS38j5jiizbJ737JIhEoRd3BgJd/LZqqW2a2XpbcAbJNy
3eWoWQQhaluh0cLzNaLApRnRuIJUa+Dg/LeiQK8XvVcLbu+VdMWDBo+1rJZBhgpsxbbaG6NfFfbW
GGJQbl7T7SIt0UTKQfgki86EQAKt+wfZCioIcJaIQYQNRETO/CuCWRP4Rw15b63Kmw3HjsFNLUmS
qjZl2u4X41Yaoc4MbyZJiJSKIGn8e8zSZ4lpBO2SdMSxERxUsHowCJXGB7hCEl8rP/QNSnS/Gr88
lVIpu5zsKJJhxHPPCIptDJXDWj4Gl6diMcGMGwrHYrs+R4XDnHw20sVjVRbLUItj6bYMtQQXCDax
X5vlPNfb+Ylc/3HlcuJ+mhP0YvTMCThrJaUodfyuWjdwlYSd/jgKJ8QY7rrTQGbL2FGxrXPUCL3b
wugrjlWis1vr0Z30RiV/kTyDxlw2HU7mb81gFEJC6lM9bXvyYxqQdEAWhNy5Wxgbv7PDY47QxSVz
YOFiTVQmG1mFWHxqVm4BspM01HrXTvnYrCpDfQm9+peusjZEgoNhYq0im+yyk800AsJLlOLRJdv4
1m8N7Xni0HNtJI55BDWlPYe148J2H/goTpdQhanmsLbF6auF5OvRMqof1ay6LFeFDUxjAAisq4+z
OIeVhRlo5jFq2x+y1YkzWxkbkbrzx1gx5tJd1uS4WqHUR1i60vOYDBX568ynND6HO7MGMCNtvUa2
Zuv53n6uCuW2JE93O7U9anNjUK7HJtNOsyzSBoBTIeQEV9LwxiX8BVwfpyDrX2oy5E20kUSf80Kt
D6B36pOuQiz5qjYoJQdls4iKM8ci4VmaWqlK2GQcndlqLij4f+kTyuDaJnNOGXWgx0gWvukxauXZ
sp3gfB1AepZR5hy6683rbUx9w0H5HKRrKyp/cpRaPnECVT0pSvqVs/7+YoqWplrjAcgkUlYioqz0
6qmIug3U5/O9jNeqGSHikRQp6VQsu3nQW7buRXfZyfdTDcARWt/XC7hpdpPlFrn9RlmuB7ZKVnbi
FWcZDIpgPuoTmULy+ihEqMfJ5VgS4mqnNz51TW3cOArwWNl0AkiV55asHNmsPKdZqWbi3OSBon56
6dP3mnGjZPCM+5VnfFr6MImN73Udtb8QTsvISb9nYHDuClFwhKndhXpmbUehXrrYpCMzC3QSElR+
ZFMWMiQ0o6cRdOJpMckaOaOjzebMMg5nh+7Jz6H8fb3cNVIn19wfPbCu4hZkMTomDOp5uB98pT1b
rD1L2Ab09qyP9cEegungam0LPS2mVLcNslZkW1al9dpHdrcbDhGB4lbNNpzBP3dt8YcOhUrOZxIp
B61jCSGLtA98UFei3aiKfjWS7vLiXgLf2WbRo7M776WzdJtGqu81cPnvh7ZSz83Q9vxt2JLUl4Mx
wd8IL0i6SVCc+ax13sCb1kSk0w6Kz5r7AVJk5yNEZ/VNEyMZ6Ixp/jn3p3LrBqSXs8SG6LlWV06h
ahtPIPORgs7PlkBuypq0zQDRgRULjyyK15psQpOG27NSaHkG8eIthqPKnPkCL3V3r4VZf69rlr8Z
BhRvFputVsFNU/p7aRpIuoRlVlC6GpM7HqVRFjHEEHsbQIfgue7ul8J+ilu/uAed6bBUtEjiLJra
A3DPBavYVm8yCzQbKaabGHrNQ8lp9ceu4RNqYgvJYaHETP4v2dV+155N0RxaEKxkCPsX6bXd8Nsw
edOt7AoC9i6r9epe+lyz3HemnT5KX6S0KxA46bPmad6HAflhGF48W3mOYMq7B7DZnAsfRKpoZVAb
XGudlyJCoPXNUTpGK6jvvdrtDjBpMR8RwYujC5WjqpkdgheEyVhwbMGuCwCmLLFydETkqiQMr72v
vrAGjqEY2lYJAn/nDSE8BGlQ3MlCtZCGmlsEdGUTQeMXR1M2UNOoarBbgnPhRXJi2IRJCfXc6yjJ
qBV3Qah726ErEQh6dcge1sCuXaw4kDGZys6GafvIdexjrqEaI8gpVSG1hywXWsGS1nJpL26ECyG8
lO2pbatDY5K8HCbzvuD8H5anoL/3DZ3vm6gZyU2MBuAdZ8ovltgvBrHrwx9IBghHX7Y1GQyASdkt
3vpKSp5+7METCAHtcfBa534SBVm5qADX7I6lWuTch5nl3Fua7+zbMXFWi83UFO1ChtNZmmRXGQuN
zarN9RCMIqNJpxYE0fUyi225jNeTcdzDTXP2Qqc/kphNcnpazp9sptybzOzYjxRNFzYq0vbNh7FX
mqfEdPaBqs9gTfrgnIIwXUeyaTrJNu2C5iC9UTV+i31xVA8650PFt1dGwa0C8T0LQkQrGLpqtHwH
LUe0l805rkBRaqF3I5taDeJTyT/lRtjd8qZKr53QZ4F5GKaGrYwqDUtZ1TV4ftnMHQg7dQS3zYqv
rV0WKC1AB3RsSiff89A1njhs4EkOkcC/Ihv6bQjxv8MROK4dpL7v3sWa8ASgxUJsnqLyzvRxQ/Ku
t2nV2Tj3opA1WURIUZ2dKvQrONDxKMCtVr2RtBBu0kzq5tHw2vjTkLRe/FzmXfupVLufWhftXKeq
HspB1Z9JSwceWTfMFKPQeB5Be2wCa/D30huZrPdRLTEAYBA8ofx9TnxgUokIrtlDvCcF/CSdsn9c
/UhdVkPSEpbxl6BWYLgW0UoJsf8MsbxqWeom5af2KAuSr1QrfBysvnwkmXNmL0mF7HL2k3TtpixX
c9OEGPU1vu2LvRFa1q3u6D/9DEGycdDSu6HgScl0EnZ80Ih3nSikY8xz+xiM2YfWrn6ZRIc8d8ub
2o7X1/jODk5xON90kqJUkM/L2lK0f7BNmfWf4pZuccz3v1DacWOmQQJW2odxZzLJGBY5p3oT6jAG
UchaX3JOspLtd26woNEhjPyLtF9HkF3exS22NzElXB07fg8/NbXSmWRw4TdXWrrI2vu7yU32hkam
dau/BsoRl7FlnBEq1rbiqQJTNxoB68GFVZpvbVLuLMEtLdtQm0SAhwE0LrZhNNAwetMWHTtplH2W
onad+FSWg/IAcNB66pv8h1JYw0W22HLVd6zNrE3P9+YJ4ZBDlBTjJe9cDZUcMjUmO9bRN831O2mT
RZ9bkFy6erGVzVKZwe5W/Xxkz5bvf1eHH0FDR2SoaR1agUW+M72pu0mSxiNPJQpOimB+ZVA2rgEI
hXMdgEEPwjtZs3TeNoXWwY78uwOVMXaPfeuTtNtzFkNDIUK09J9m4CBJjpEVbgg5xKjzmFNsFGTJ
Db0OLGPriQMD/0eKMMk5a9Pi7IzxQ2Ra2T5+NUl7ZddhuXpfHclox8oHfe0t/W+CXkeTtr8PWfre
r9HbMtgDcnK32uDlN00a9RAtkGlQkmOyiuw+/JkD8ySJ6B/+Mp8NuLE+zVrRbnzNTe+KAiZByP30
w2RX2p3NHG1j9125JnXf4/ChnS+hCTx7V4ekEjmNM27eGGVVFkYAQL1vDR+4FphtsN36fFncExT3
3arz+ZjQTf62OCLoYdFYQ/NSzYpH3rY8jqEjlS0yJcxzU8xfZEsWQ2mKL81Qb/VmKh6lTY0ggqln
lx83Jh/RbI5qo630mcIE/Ym+nxWjWy+2LGvd1dQDVl8GGpPvvoZ2+XVU0sFOpMnFKzmGtOUe3LJ+
OsY7aWNyFK0rPWoP8IzcFeWExAcyS4+9Z4838GbexKJFmnz1OMHCv4M0bd7IpizYw/8JUD5md5Kw
tLG8O58Tb9lJmlqyrfcwG/TrGmJo8oTHCSSZjzTjWOp3Keh4s5yj21a0pF0PbfPM3OEkW646m6AU
9anaO0huraTxWjSqfufrSIUZHUxz0hYOqnFrTvGqyep4a3tKdRuVFqezUPMeUkczbvl/uwCeHe1D
b3OAovZm+K+p1NYZZCgkc/fmKTej4ltYkbjqwkoF2ZGibJO5ci4mDCUnr1HNvcOmyH1PPuQGChb1
k1VE3znhqv9x4j2KGsGO50y9d8ieu+883V4XVYDN7jpvVTA3v3Std5JeW0lgvE8nvuJojdoHFSzk
MUXiZmPotX0hbf4nlAohCRQakt7CtBSLzYaj/VCoHfnmREi7Mk5lD5f1r27kbv6/DPenq0qbuEPW
Xfo2AClfi+PLVhSdOHmVBclGmxjA72UxyYhAn7Rdp6v8QUWstMn+skki6CN4d+soW8u4ZMnkcIHs
C9KlTh2wciGznD1XfUqyqPMVKnvvruGEbWry6lDoanSbDy3Zv5ZhP7AbhPKU50OuhA7pClkM6+to
dU9DwjdYGZu1NXDGySr/fOVXfUO1KquTl+nbujJJlRHMqrphUciaKGTILNhZO7FrHc3ZP7NeTnc8
0aC5HsP+O8kqp4q0yk8B5EZ78sv7QxX5MTI26neL79ghdx3odwqn+DiSgLT33HnaymYztv0WoaZ8
L5v+PMQb1TLio2x6uiC/QujiPPGo/BjAZEW6EdRblaoqN+g/g2vOoV+rVFf/MGr5S7MW+62y6SWe
DxVZ/+KVzey+NLdToP7s59mD+dVWUR1KTbC+bZ6Ajh5YwdgaiiX8ZzaZ0qs3siWLLMwEkYX+Mx6M
PNuOzlG32ehn28AgHUY1rjUxWScxpho4BCLRTDpMpByuXn5qJilKIjqtLX1b6gPcs69ur7KMciNH
vA5LZu1qyn1l2yIVs+7TvjhZSYZOIHKxmxn8+XfVgoRB974q82BtZy2MTl3t5k9GYnxHxDPbl0EA
TqcLihtZuP7YXgb3Tjampqq6zeI0lEBbWzUSS2NXDQcIDT/6eUUyoVfrK093lNtWCIZwGhDc5Sls
S5ZmvLGXVR6Yq8GFfDJqO/YNCJO9YKDtj3OP0iXHF/GXToej0rbcb+0Q8KJLSnjie/IyuqHt4Ywo
vG/QBH3Tyr5+Mo0pOTFV0rZQPA/fEqbHqeF9M9mp46S2VMHC6tqjObs/ZT/WAby+STt5GMl45Dyi
M3nvRtaVkkwdn0zN1r6SUYp2JxCRo1w6yiJjKRQ6Ja8psZqURVSR9qm2FQLhuePCNFzOzk3p2Ru5
CHVjIdeWB2vNb9W7JonVu6Lxv9RRoB1lSxbSGSf+aiA37maxG7puXrrSmCukKtXG+2jPxnxj+9G0
6lVEBWdI5raePrp72cwU6wOqzmvUWNHEELQ1phaHfGp6eJG1ZA6zZiWrQeAmzWpxqW7LoqXWQIbT
5U3gSxXZv5XZ2h5sjvN4iUURsAuTb2pj+OwUdreXDtS3fKRPouKTbeZkHJZ12PC3HkAPyWooaHdi
IWohXjiXayGYfK7ta1DHkZuG1heEWAIzLVHRDXxuGsvP0EFjFF5qha1i9Fxn/dAK7Z4GuDxv9dg4
tJmuf1B7/8UL9V18mgaU4ZgnuCty6YLvs5Ps69g0/4Fh/9jEHZt8kDSwfPSPduMU93IjP9WreaUG
eXiWzUALw22lQk3mJs6HZpzRR0rmr7bvlru0Hdl89Jz6s7AXlT59JWUWWla+whzvrCsQUqdCHaPP
pptAZuw1z90EC2QW9T+l2c2GcF8a48rKDjZrtBPM3TA1i5r5e3NSxkHIF+K+Vq/hIXArpMMhz33t
826ca7SGvEC+WsYMPOfBIQ9iX+fOcFGCYkDwHikra9DuOrTMTcR8sUlvoo7DRRZFnT8rY+Dskya2
/RtpgxoEDI1e1ivZA5BJxPa0GLXK5+Sgcf5TIv6K1jc5SWU67JLXZC7+gM68kl4rir8Ujdod5lbT
yWoQPaKw5SSotCOy9F4DZRYYlD72xWq/sYxNEqgteyY0JZOQuuUQY6/Uib0r4TOD7VrX1E0QtP+U
JVv5SlqhE0jeC5kVv8Te+b8i+94NLw4pAH+1CYaMdw43d0h+XYaR0VIl/ioc//v4fxpmsV3l4197
5BbMKvx2uZtI3E0k5KFl9HKvVqg/BmZurDSlqTbsMRT3KIzl946ogS8ggcm+kxZZzCEqcvVgO29C
vbSdWA8drl1eRxirKeMx5ndb2VMObbpqfzuxlyVNZtaHKF5YJtvIURjv5tgKvJXGe/WmdIetJpuy
X1amBceZqrlTA9LGSfPru0sEInS5M3l18n0dHvhzv18cXtv154ZNx+ttmKoQAVM2CDk7DxnbTp3H
RqluVe5D2njmDbiXk/SpwlQMDkQdxsTsSDSloy27YVtrnrfRY+bha1Zw/qrBL9SgnWsMf9Q7G/Ke
ixyFp0L3gJrN4gf71x5hdblx3OTgRp1121pFyvs14whUa1QgOjAb3Mazad3KmhvUxjFo26drnOwS
DOm/cj+fDxn/DDa+6eHwkzi0jRGtbDGqjFuGErjQySmL0/WSGlwZEVlZm0GcNg59F5CCV5YH2UTr
HCFgi1Qk2XQzqD7q7gnBAPeMvoRzLd41pUPaei+OduUUxjAPgv0z4iFdoW9TP6AxVz9EMWdeZqmT
8TVMNR8zBXkmb20ymLdgu0kH2DpkU8bJvm3M3MNkg/na9914TRO2+7IhF1tD9fxsFv1L4XXOeWDS
QAo8TEskU/1yCMnyCiEE6DituCnqHdzlcE5AM1hpVbCRI7ypymFltPT4MIjwQ0MaaVYRj0J8E0nM
MkMTvo29CynTbLINFmrp5ZCpm2ubLFT3co2avAAGCzv8/sZjyU6F6A/rOctv8gSZhqfMV8zaV84z
WYXMryispFSQYebUD0IfXTslYxldIvJcYZ83TnGW7gL2OA+xQ1rVXFbWiTNb+xCYw6NiDGRZw4q8
Mua+3bGAmr4m7CKQfzp91gM4EfiGtLs67a/23K7nq33I9Dd2GT8DJ7nGm2mn3KCqCCXLCH3SUFW3
tVDXTROWx205RadZaO8ODtICGgJ6u0aI7RosXA78osKN9AZQs158O+EFJfpW+WTfq0p06EQs0gfu
yQ38j1CYzg+N3Rurpoa1By44ZBws45uhdchjBH0EnblJiqve6Ks09pLbPirTJxSX7irYxL8As8p3
dtAoEKx55RePTGb2j0qS/dBo58Af1cTshhTN+gbqagSEKkSABre+mgI7hKCIk/z6RqsV9tIy4Nky
WMZIh2zKonTIY/cDFHmCUHC+LIGypghK52L4sQwvzXKQxTaE0dfO+ZKOxbyrjSbQdtVsk7SosFzb
IERarXmONkyjhMuKk+oydgZP8cyL0x0bSNnq/+oFlio+GZ6xuQ4ix7sGmUn/SVOM+hAbcXS7FHYB
inqY1osFeqToFh5LtBLmyHpmSzI4StsSImtN6c5rX9OUzeLQJpdu7JoGe6vPyDsUF7saZbWoQXbA
3rQxUvPtXRgOW3Fd2X1z62Q4Bf7UnzzVeSmkTTalY2m+CYkrJV29ab8Oo8y+ufaR1VpL79L5r2M5
4sJKW4YHNJuPUHvM+2h0wlUtKLRamP2hAnDLTal4xjkPPai3JNVWAmnUTcL5znqyIjZ7/XpSUbmk
j1rwR5lm/SxDoB+IYFZCgCkISuswpo7D7LFWvgyDdiRzDjZuNRw5/BLc5cJezdVPI4GpI4pD/bZs
zVMTdrtB6U9xYxXfw8xteEsayocoNqvN2CjDva1a0d6BW+PsIj2x7tKpRNpOh/y+bb9ljRN/MErF
uS9IJM6he/vgcx7zXAQn6ZIF1A9AmtUG3UCimVc8NI25QnP3R4VW8HNi6Lw/DWUtWxZiRs/OyI/M
TbrNxFx74xgrW4mSpyDs+qdkzOKNm/ntPs3s/kktiviGJ+BH6ZTFGPhfXWaLF9mCjsPZNya5m7HK
ttCawVwxmOeEL4PNTdrt2Qi+mbqWA7+5YA4jSHx6GLLBnIgmzCdbp9X3VQobUBQpAy/hX0o8UhhH
SxuInS3wpYujaspvyLw4UCyzC6BkIadMY3IvkVagDO+qNkvuJQhL+BrRkr4gju8aNVVXU8usw7Ha
kuPCRF2B1S8fncIsHplLkyyRz/leNqXDKMgTjmPnVpoaq68veus8X+NFp0ARcqkBi5506uN0PZjt
99gLurMM4STDvWtne7100NR2rfKQvDSauUocJsFJGfUWVMGpf/Qy5S6uA4XFEsDPWyTL+ttsaDj/
V1OSVnyoPPeGQ84CGkX13vc1gw/Rb9aVFXJEJl6mqZ7AbRwj+yNaspDOQkQsYf/eNvWo8I0Nyb2J
si1sF3ZC1tQudCPbKc7c8ziG1R0aJdUaldbsx3+OyBhj/H2MTqvQJDGK4FAlafvUTMpnn3u8FKJV
5114mIdRWyuK2TwZxdg+Jeln3UyTR2mx0BhBydAadtIXTZ5za47wJAVN+5DGOrDmyrxlbYoyd9b3
3wde2aGlxJ9bxzN2jWdExyJR7duOh4E9uP655jVXk65LdZw9ZeuWACBRfXehw5wRW5pb/cME9dK1
qfe2/qHrfedNc/HK4D/1zdn7O8B5m816e5GFp8J8wEu3gMrxl03W1A7GC7aCfU5BcgHwnDJkdVWY
JTdXYyfQpHHnHDLbmE9zCTu2JGXvUEDineQ899qsHKa+A6qf69EXtTLWkH6G3wFOAgeL3A+6EyOR
WILBSXqIXY3o1hoU/TaBQYbkJn4mlywot1enHbfO0Q7UTyEpDRz1+B+LhkeEZ8/dvkfAZlN4s/Fc
hWZz5vijX8mmDjn4fdQkiPTUSrc2jE+aXnZP0ldDsJAoVXgrW1o5lWv3do54lN/DgeOep0RJ1gAA
kBeZ7Ommr2ZjjdxS+N0xnB0zJetT35awiugwZNmTEn4shSCYCJA9EyFMUo8wOsmeTK2j73Nl7fLJ
sT4Nw1Du+2QbBlB/zyCG639FFTqHU6spH+1++F5bdXInW6r+sela9QOQuu6Bw7WbNC1Q/u58TjL1
NFjLpp4P2R4osL0Fp/c5Iz/+WNV2PoOyV+ZDCepaT9kaUkVhhSOcU6+1MYMpg8XAsJMOWWhlal/j
HAg/zpCGrZf+acMhCvJHXQMDhB/unBwVrdHtWBnXU3LrdarOEzPVHmFqHtZJ2bh86HOwapzahI7L
GNelGxRnu6sq91rN/LI4a67FFrRTwsio/OgM2LnZcCuQGhqBgU+8pQpjQBana4cn3Rea4ZkZ/0h9
f83WY/dPFvf3JmRUX+aJH4xpVOV96yXloR9s9gi1TL814krdhBoH9nB2f5OdJvdYwkL007GGbBWq
ef0h7xFarx2/X9UBCuCcD/YwivKbayazPrSJ3T2zJyG0xsC2S29dhAGHPOYP6XSKwHvig5EuWSB3
/hH9bu9Gtgy7cdeGO4A4E0NDXfzHsaSzUmb397EiBE9MQ/NuTNFZjhXrz0GamRu57dZbXYq6UdS+
7Ne9afej4q6zDsahRsytWx3ujxk+mANcEdZzqsXOrurzZNuKuXYf11DfKjyBe9FUR2O+Zdeac19a
ilbqT2PyIDvKwRyrPKLgMfDOw49AUEW2Vuad5ViqMf75SsGHMoh49RiBfy0CvbWAjoZJtOv6pltJ
j9dXL27ZvMaoWaMdwXkcl85xycoigD9opU0Gj9EajNtZt9E2A8bKWWDK81WYfEF7robaFCHLRPUa
nUWAaxUtPs1Q5Kmu9sVSQ2DGbefvhqCYvhoz3FO/zF0F0640q84fzb9Fy0Fysaf3W7Q0h3H8L6+A
23hU3f7AysnaJ7DRP5tT8KO36+kHJCGPCgREH009tkiuslQyN2uWP908r2QENIu7offI5vTDEkB7
98mItXFtcAJ/w2wS5lVVaYsb2e7AjQ+CF8obfjC1RrarMP/Jg/IWXRn3y6DXqB1V7Go77Kfua3h2
Tk7TKZe+9/TtXAzNM8TmA7xyzfijqA3x4DH/YWNoD+vwqsu9+bkH2AI/iQrGS3xqVg3c4w92NNRu
WrNUnwMXLtjBsl7iI4SilvjFLuJ7Ee87xMvx5Qf6e/xy3YBx3sXL+/k9/g/jy/uvxf07U7EdOUB5
Njzr/xB2ZsttI9m6fpWOvt6IDSTmE6fPBWdSFEmNlnSDkG0V5nnG058PySrLdndU38DIlZmgxQHI
XOsfPgK97b+1qEBPcYI/jLOASRci+G9mO1IG4hv+6d+HyLAPiNx2LDhNc4d6ULTxHG98Q68NKbZK
+WILNI/LOY558fiGIs/S+BHPINpd4/P4yTG6HdmTZpFiuHJTG3FVLZJUsW7KXrcx8OjESvbIg+z4
bMqzqtaZ8lt3HrWHNhiG3Wd81HqTTFmgPuC6jC5TGovXoqufHKqqf6C3myo2emPt1O8GPGqWAzIs
m6RwK6T9OOCnVR1lU57Jg9JTLveNpkYJhUeSAkWrmJpbeYgLt7kN54NseuZgLpF4aVafscpoyWPL
tq9M0UY3/Gkh58kpsmMsUJWF01kh72+rr92kY/VW+U+5Y4bHrre1a3yMkDgZEgs7TRVHEvYGxqnr
kX+Jk/RQ2i0u6glorq2bYdyNdrtyJNELb86Gijzps/5dNj0MIdsbN2e7ZY8PuINMDw7eBVBKO8wX
5xi0mxFjVxYcoQXNzxIXyG3jQzO4SOACy0D52K3KpT84MAoScZK9VjjzrECJrTU9mB5ahLjm3TCL
yWapq7r7EgXjFw1dwj+S+GKjZOgvLAt8xDTzBJHVX7cJ6xaRAzvo1PZNwHDrtzjPBSckoOYtpt5j
5YsS17BT7QBkgIawm1oWB9kaSI2c5Vl5rrtyuJ4rPGNXpkh4zwaAQHD4YQ2lPtTzEmbibZUVQ76t
upElM4J6S4qTw60JbStDCwqlH7376tX5cihGA73bQln7ahoeYq2f7mszQnIWYbndoJru2mmCeuMM
OMZqij88N/Es+NhkwV5E7fA8OpG2YAOY4cNA71TGPFEwwDPScMClpOSJ8eOACeSfTfZH0UFxS/To
0QI6QYPqnmq7XbIWoWoSadw2Yh9PnLkJzx7Ruy5bRYPOn6Tbs7pmDpaYFPzaKmrxUiizh3gdu2cK
btWNAboEbyilgy8ZBBsu3izKBnZE5jjiTh5Y3J91VUPK0Ee77BpHdsBQiksNcvsuTyCmhGJCdvuv
KUZY9uQNg5fP0IRI507VSWh/XoY6KcY2PBmvU2uEKZfJ1GYrzcMIuQKMcxtPQv+CFH/pq82X3BT+
yUHMcyHDaixw0DCsFw1VS+r9zgYLdnBTMQnFlSJmuLKa7au4cpVVG1XskfLM2Eydlp6d2M+uhxSr
E4yhkcC2gKKccpCVW1XHh82s2/Gc+p0F+0az35Bo3hSGn3/kffOSV9rwbNhqv1ZEVB9xeOuPeZOX
q160zWNXpt6KEnm4q7Vweia/AIzGryBf9Nr4HDjtmwLWBJogLdU3Wd+k/YORNcajCnaKj3d6znDm
uQSTey8HlfNXBs6DtrBDlJZF1m4VdYg3pYF+H9yX4Unv3KPCc/fdctDB1AfAOWGI6ySUTHTphr55
L0codLmdOHcDymI3vQYOYASp/V6SfNNdu/iC8n6y820/3NaN2bzOJSM5AJdeNHDHrDtUnRAPIiyf
W/KuW59cwK6ahV8bV9MeZ8TRJq7s8IDpLyRIxKyWmH2Jr4PyRymU8TuAUu5+8MXvA9cOd3oR6jun
9tS7xkfbG+Gx6Tv4IQS0lG+V7yTgbmpx8W1sq+vOxnIWqEOW19GNOytIy4M3TuoR7E+6GWdoxWfs
euYgMu00fKGuPeY8MNB4i23dIGj/uA7vjYURKvZqZZENB3+ySS3+firb8iAMYzio0Ej+fZDaKCpl
Z78fDmZUchUAjAEYIaQSVEBmeqh1J78KzbuiGrpL5L5Hho6tepIG2dEfvXvZZ7uNeRcUnbqrMjCp
PZSCaBmbgbHuckujhjW3fVRml9yac2TfGO4aaDwWzjYtUfkbC6HtpoqSNGR2m3WwRsWnnsB/Y2DZ
tZe6DoH9q/1JthC8bS+F5ZBhzmKxljF5mPUU8CrQThiZcCkZazzxkmpKc7iOMF9E6h/IUExoiXZw
t3KwFnjHzPjHUth3VO+jc6K6mMwEzl2ql/ZdlprNAU/tcCGbvj2IM26KpPA6Z3qvtf4wCJAuihtP
u0YxjA2LDvUVACLyp8q+HpQ7Mk/d3WCX8cExhbvwPf8Po4jnJd/sYW0+WCVrk4a62WJAQflJxFGy
qr2y5vUTjABACd7aNQsW24ayrqaVc9MGak3FNu/O3mxXgETs+NC2oARHQ0lffB/bZttGqM6yUBeA
531XeHX8FRc/f9GlBsYePZJqsVMLzCAioBl2lz4iF4sXVhvZdy2Jv/U4AD+ENq5tmrKGjQHwYGdl
Qr/pWPTu/Y630VHne4RqNTtj6uNb6N/ciqwhPmO1yGORXcDdOJuZlH4xPWBvppIewZBtsB0T7ZVB
e8E/IYZxyI/aRsi2Cezyu6GO+yKbRfg9E8ZwO2FxkAbjwuo0+2mysMcN24pNtV/BkBbxyq396gUE
Es4Qeo74sG5XL0WyYC/kv4yqlR+REkmWclRiw/nWEwfbkXkSki8rJ8mQRRV1dzJrr+I3bVVYoZbK
sxO4kCJdshO56B5MX1mq4zEwT11ShHjWDNlBYKH0TS+y76ZqRq+qBnwxjBx8ZTWLumuSTABlLaQu
Ur86SbsegWi/bTlloS/Uvu7Ozkwjk0xaybgFi9khh9/dOzMdV4b62EedJenEwXWS4mGCu3jAZLpb
lFXc7QYwcRvskdRz3IQh+hXaSbZAygJMmQ8oFzbbGH1inpC+Ea1LvRcLpUite+RYxGIcLO+ta8sz
LhCOv+BRa82CtrzqbZjFMEfKLNxkes6TstdjBXBUgqeriGyIGY19S5pKn1Y+hCvWie3x2iw7T2wa
E0Emh7I0H0MUbZxYU9WDGtf4bCEzukiEV97KQzoXbyre+eEajLMd6jXGUXaqqYH6CDmydWli5pE4
oEIaw49OiZ5uLAXp+xEcGD/j3LhEnatfgrwrTxAMUXX9K1TPZw0Kk94w2jef8SFWjKVVd8VGC2Mf
nWgMO3fXy3FHBLszmtdLyQtjOdoe66r/Q6sntPWHIP9IT3XvNB9KbLYLwynHB6eaXP5Soz+ws3VX
fZN/ZQVg4aJBCblTs4BKGBQ72fzsuDYpXsVund3+Fh+MVl1F6Gqv5LDPQ56TwjCyi4wYTlo4q2HU
2qUw3Gw9eAdV+N29PAQOb60nOnUvmyiVayj+osQz1N29wrfwHpnLbOs7Du7y8ywZQ00T9roWuQc5
rm8gvsSTt7lOmIflIsg29eSNKzmrr4zuvqrUZyxJ86MMDQ5es10dneQksHs5biPBrqBCcdJ6EnGj
hnOlXvUkY5Hl5+4pXhU/9TeGpfsH0sravTYh7ypHDHb9leyW+lCrTrWvzLrfeA1ewWoe7eu8MHVM
XoR3Khv4/q1rHlElQcIVL4GVacwiVVgTrpCBrfbkLZ0Xi4dLWNjGcxBq0bEHg7YsPMt50YOaW6Fa
Reyyc/PZ9LA/SZ1g2eQg5jXNifd1qmtH8GnhNoqi/pw3TbFGbVS9J1tvLY26jp7LMtTQl0nRpbfG
NwVDiG91F+2LWNd5tjnjNvQmD14Jhzbg5uxmo2B3Qzbe8hDWT8ZXz0ycZTO5000Zd/ZTmFjroJiI
o7+y1SZ0U81MH14zQVa6Q9bVIxOBC7lOCWSePubAwoJiKM5tMVV3XtC/y+mFI6xVaiLLLqhex2F6
S7JZ37suUPO2GLqTbtvZOsBt99EsNRMKaxa+1xbu0XLLU/X7sOutPxA5eDKtOH8N87xcqrUm7rNh
9Dfyij1bj+sVbXRbT0raYz41WPljOQwm0H4tfDeD7lbEgk0UV8xAVXzXqHiN32bvGV0EzqsV6nwe
vaUf9TQwHoIeGEaf2K+9DpRFQX1gb6Ai/aD6CbtIBAqmQs0w9MquKDo/M9ob7hztUqLoQLW2yzH7
6jlliAGV5ywrrRI736XZdwliSX2PazL5GjDUjbENFSzCZe8Qs0MLgGQvZa9eQmq3oRbi7WfeKK5w
VmgW+1+TYM3DX/tatlqDaVeqHs2wTs6jYmQzVW14nBFmRS72VW2NT+z1i4MvomAtgWW/xsM5LoFo
v8YL1gv/KS7HK0NRUZFMzZ2aRP4mdbUAC3o9ego6Xdm2MfoHthfFT71QioMlML+UvbmWKOw7Rp5I
c6/rCtzUh+R20uYiTlN/lXAPQ+mSQ98jU/CJ/pAx6p2U43+gP5TBSA4yJgEisqM2qQvUgENtHaFj
F4e2W2fSKSMrkXgtHe7stbCwPCleGxyvn6tZQJ8kIApn89Dkw4w3bQ6qUWYKjLE1TvJMzGcI+p8H
ZUoOMvQZzzOr2fY/ZskOCuJ/TvUa86dZIpi+V1Nt7ISmRec2je1VDt1nZRaorMuYPPhQG3aicHG1
gsRzrquuZYEL9w+el7HsprjjL/wxBXewrVu2zs11nLyW50GabGbiyk9BRfWslT2Bd2jNOlRWnZFX
uwqh20Xi1gGGm/MrxLyCvLa8znX2/ApG0dmr1NPIO+mte2dNGkw7bai+u/pHkUfDV7PI9CVvQ3qm
tGweAgzCNgK73XOgxSYeabW9VlKXnaXWZc+W2sHOKUW7G+ZmZlZIL8dOdZC9iDl0QJmC/jiqYfZs
tumbG/XWCU539mxEbOX5VR2agK+NmvCq9aQWr2D4kDcKjOgUKW76AHPoLOOmk+cgNCANTzgqvdp9
sRpdK3vG9t24Kfrwz+leisRYiIr6SbeS/zjdB9Tyak35dToi7MaNb7tiaac6aAw99JaxS7Yn1kf2
Ak4bfanbFxdRo6emqpWLn1BIT53oS6sHzoEUT4OnTRF/Gdi1blS7Bi3FZ7JwFaveitHDYU6vgtPQ
4M4+oA+9q0cskhR/7FZNUJjPU2j9USS4U5TJHdRkltgzCQO+xiKy8pOjG8NROu1KP945xPcdOw7z
L4veH6GqxLOwTyMPCGvV7qukvI9Qp1a3cAKan5p4x7R7rKLuy1bNT0FcwTD03HSlGwYKiPMhTdu3
BLmU/diVGAeOTZSeNRTHl5FttxvZlOPUuSMdBUXESs+uF6iGauXqCSi8Th8fB48sQqTXLzgQllTI
R3MFGmlOKCC4jSZ3cjvwUHs2m2QRm3HzYuiWevAGR1nKWb4v2mVqYhMte9WXEXm/FxIt4TFNcFKD
492weo/S1Vh7xaEOVWtFWjPYdAlPcDQGOgseIzsw27ie5gh11wByj+CHyJJ0VP/joE73+iyTs2Lt
7SyavuL5jkbZkuxj9OQ0McgsvFI/0hqknmd9j4AhkDa2pwc9w4Z2GAz/xjDhsyEVEa4VG869WeX4
FU2km6mmo49ofu25C1Ma9JG2xDZhO3iFvYe7bZ3q0C1X7piIl0qYZ/lCRhjsYriQWMPxIC3UCahB
7kVneWbV5XdFCWwKgb/Ey6pxMbDHXTwl9bkbFDacnWp2x86q+6M8a7PozzO7N5UbNQQqzoDP8G9D
cUfvr71tN+uqWAWJyZiyWdwG6c7FyupaNuv5gG5LEb3IzmKGi+ThYkyc5FEWv2zFeGeplN3KLvwD
spXA32IrO1mCJNdrlaGrHNKBcnIQC/+CiZ25wqgJaFMIm13GvPmMvPtaUQXlYlwKr/HSE/Wuo3q7
kCM+JyQh0lKuPZSgNP+6SJjyX3FCRH7ml5FxOSvuHGPlxtiRy46frs4LGucwUos7thLtU505t+HY
gQSZW46WPilq6J5ky67z7146a3KMafdk4+iO12QxHc25WYBnXpSG0wOdYKaKaM1S+G53aOupe4q7
YFym+OTt5Vwy3lhLRsa0k3MHlRv22AfG9vp/0FAY8TpcE+RchyLXptXVZCN7+9gzgT7O/nolFpxV
amGh2PXFs2dFu0kV9ptlKNYqAfwAeSgoHuEPXq5xVDlWMfv5ozpkzb1jiHcZl9cJxxp1TreZLlYG
97prJudtaA2Nu21TnYMwdk+WMC3SEBoagk06rOoBW8nSCfoLLMz+osz0/IrH5KS6QM5+xE1hBisK
lyYrNEbIDt/UMKvIUGCZQ36hKi7CruM5w6zkRsZSI44W3DHNVblvIsDfGqv4demKcR9T2Hzs8+mu
qXp8ghpygaNdd4+WDRkRh4BjP7euoQA1kwrNWdmK4KvhZZ70N7I5elG29pNg3HgxGESnba1NJpk7
auC1i2I+xTx+Y1RdMC9hiLUzu0cD11usmigAhDPjcLUp3qbudMgKW3ltuKWaKStyttY7REb5doGI
fG1Sd4eJWv7EQ6K+QSF2dtgljkbQtxHXG1V7MPssD1bjJShL7SZkmX2jw5NxWjLkgpv2wuyH6j5T
MncXjNGwHaJkfEzF8I3Uv/UtsriPoJfwJS+MZOOAvDiQTA8vSOAiJ2PF1jcnu7fUof3aCCx+bc9K
Tq4GKKCuQb0qdmrcoI1QLzzWPdzmaMqDF/fGzZyYAe4/B386dWVUb8t0Q30Yzce5vzG1eOnOW02W
90sMCbwj+WvDWfW2Gq5CRbFXbdrYJxy8W/Y8Eb+WoCh3na7b4Gvo8M0awGhnDpAUuVnvZJCKlnPt
NoMAsolrdYsBpa5Vq6F3ourWdI93rrmdjaWw8BqblLvx8IG5S4VNQzTd+y4bTkRWTrIlJ1A9VFfD
vFVVlaJNWdi2yzKpq4sc4vEM20+5Zi101IDvzfngC8Q3/Cx297Kpd35yCtQdjOcLlHvS+tWzifqC
v4A4f6/yX34N/DjGLinMH1S4K2s1xWKgQJVlb3tTsGe35J8SN8QPidzLQ+CXyoIffvPWlcmfVxTU
QP66Yo1u1tadMnWNVajYGVqMpkVVeS8IMX9Ull5dApgE2D26zzI86irplXRyt848qrD1rSlC7ZHd
9oTpuzD5rIl36OOuBrDcB5yp6pcsXcl/w+TYD5bOlhc6nZ0XcLGT4ecm7pbKgiKUtUzHCaOl3qiO
kQLhdDPOp91sBSQPtVbaeIcwpkAApVnI4OcYHeXerVmk6jLMSDtKZ2BNjLusoVAV8ZtcmGA0n0Y7
EdSBJnjAfu6v+6pxnhtr/gblXzAWc09+H/5xbQHa3NWs9laB0eZfxjJtuLV62d73lHDleF63UUpw
18LFqSvteFJ5fbflK5u/ZIietHPi1oACs4qLGPtPhGjvTN+OF1ibTe8tSFKeYGlyJ+I4oXzqw1b8
IdUoz6Tg4lWV8drDRptVrrf5HNdFfboMrVRfZnjz9W3WX8b5kJQOeXS/+GhTNEBkS8Z1P4RFWo6s
RdFfvg5zk6o8F+aLHPUZbkYWOKbI091nR1mQwIpsAIzyavL1arXTwLvqWfxe9P7a4NZwSuoBn6t2
DO8zsDxLYYFCHSsADH2Ql2+a1jxjehl+ZDrVUNFy13W1bdZqBVtAwz8Ip8ZUSjE/9DHQX9xyDMjg
pMOj6ONhlRWlcemQgNmIOqpvWwGjRPTGTOjsu9UnXr4LhnbpFC4UPQpmVFj6oL6V3TV8UJxh+o+a
DeK2JB2MFE8eYxOX302thY+OBowrUwpy77HA/A2jST7tsDm04PFeYObJ4RF5ln3c1cGyqvt8x10K
2cU6MlbBfMOVh6aJiuDajs0qqxZ6DZP8n//43//3f78N/8f/yC+kUvw8+0fWppc8zJr6X/+0nH/+
o7iG99//9U/D1lhtUh92ddUVtqkZKv3f3u9DQIf/+qf2Pw4r497D0fZrorG6GTLuT/JgOkgrCqXe
+3k13CqmbvQrLdeGWy2PTrWbNfvPsTKuFuKJLyq5e8fjczFLFeLZYD/iiZLsKCAnK9lsNVPcVJjv
8JbTCzLBO+tedJStvvbsR2jv4I2uvTorSyQvz7IjFwPUqjJH18xBqMvoknXb6MWL74TO3pmSZiWb
aA1my8pJo+NgFMVLuwJRnb7EOsWgZNKSpRykxl23ckmF7o0sfMqc7DQ1Q3XRDK/YuX7eLTQ9hz4u
g1npQFcLvKNskVKtLpWmjOusduOVU6bVJbe797//XOT7/vvn4iDz6TiGJhzbFr9+LmOBGgqp2eZr
g3IOmLr8rhir7q5X8idpCq9nYIqyybQ20mI+6tRnOYrdRMJmmh2Br2UfxcyZkQez01o8feIPoHnV
HR858ShuDz9GmXOm5EdI9S0DVV61XRZ+NDwn6FZMHuUC2QIbDBklfA6apL3PJgcyL2N8xatPkWmQ
Fbn8/Zth2f/2JbU1RwhXdzShObo6f4l/+pIKQI9Tx1bx61TVzUYz2nRjsDbck8ZMnqI+PztGpL5n
TkqBpTVD8tlBdA7cRFnIjsIxntDW9R6gG0eHLnXHdTyU2OxVzQPmo1hWTklw3zVRsr82g7l0IOsH
KgnZbatEGM8ESQsH80ePrDGM6LnHPVZlnxUHeSYU3b79nCtnfV70p8HMl68rR3zGvQE4K9KBfN+B
ctwU2ejf2DDN82s70LGx5N3ayl5rHvI5DoG84DrDlTM+u5MozawlpvP+f7mLCDHfJn79urq6remm
sOfNs6Nbv35CtarV6JlD7u6UsNz0qeriHoT+j+NCqCTNwL4Ua7RT5FXdsWhcSPpd3rzYtQhv9KTL
7kIzyu60BPfPpHeNvYxdDx3MDz8oMCSdx8kY4rYpuYuu3cpmO1rZXV8IhyRq0mxG+eKeV1DUzctu
DSXEQwYDmnJs6FmzGCoFXWY95rQEUU+K1KmXsa0VRzcp4MH8dNogOLyLJu/iqTVo9yjjHe8Tc8dv
0zpOQxlvh14Pz3mUiDWw0f4u4hexwogxfvQ7UlTs0r1npeihmA2T8poEwVdFBXyuCOeI3vT0CBfr
vjK0ZjcBjCLN2cYXQa7zIs/gynznAigz/gjlDSKHUZM+G+40ONcJRenDzEzBhX7ObzpohR5puFDh
15jPgm+TlZfxO2kViMk2Iku+WtpLw+zx+RUmtN/5LLYnpNrlaT2F7jUomwDNjUPzhxlT+/WXYLXj
OR2YrN0mAMIsD368M5xR2VPcjFGwVmp9qTkBFgCQ6I9I4HvHRGm6G/LNEOBpybjlV6yhfzoF1LxG
jX06fI7JXRZtK9m2hPU1Mvx66+XNPlSL4ClQ22Jlkns/5pPhnFzqw0t9Tna36WwomZgvPGLyDdVD
Y48hN/VRr6VeWVnjFaYvkfmD52PR50DlnIH8Y+eSZ62BG8lOwLfRua/g+5veVCyNKh0XoxphfzUP
1huXMmsWvoHxbo6T26sn0JJ/HrIMAxr2uvaWfeokFnWXqqdIA5aHbPtGjrO0D3VsgrPdxM7tmGHN
PnhW8Ob2sD7i0WS70dXmxR7QcXNzPXyruhzikeck4GMM5YEy08noPO+JnEy3cKMDNaLxpHiV6q87
vCMpawIjc8virCvwBpCkxTo7ncobGcvAcqJ1qRVnMhVPfYF2RMUO1F+zxSOxA7ZzNyJS7K8Lk0Wb
koGLkPPkFHnmBhFEmoS/5vNak4MgfMKPZZ0ECW9sBLZsbUxesLJZLq+1RvDkRjX+BMshvzG9yjrX
trDOYwSa7u+fHIb++31J14WqGa6m6oYGg9v49b40VF7a+L1tvg+et9ZnHwVtPpB5a9n2c2YibueB
TfsrWDpDsKooj/8Uk6Nb0GE3ca4YqI3Ms2VbngUDsvLqlFJ8mnSkBZt2Q/Y7YQtpxacq4LYnD92Q
RfhlyHNkFVQVIR5GybZfubCK/O5GzpHx6xAgRE/oWfko6tSausjNDD6bjtH1379Pcjnxy/1bt2zd
dUzLcTVhOHKZ+NMT1iwj3I0Vq3hXjChb2mSFtnlZ4C0KkOm1M1GwQ9fuOXec9oZ8MvoFc9yJUEpU
C3M6J5PiXXzT+N4X1ohPLfsXlhP1wRSD+iUqi4WMB54e7siGFhvZ1DIsQkFwPJK1049GMFTXy5Za
wYK8UdPTZAbpJhFaj/FCEm6E4zvce2P7S4+8UTyDYn+Lp/7SKNr8zR9jZ91jDLRP0F38Eqr5FWAc
oVV6jeNm3n5JyCdLoO9v4zPiEjDshkqEjsNNWDn5w1yXXBVZaGxkUxmb/AwrdReT7yoQXhYwvIMu
30dtXjxgkE2Fpak/xlHR1n//aTn/th7iWWtTCDP5vExBGePXb3VV1rpDFTN474IWJ2gt/zJZtXcX
paV96vOqXzRm278ObQB+wHct2MqO9oRGzgZL7P7V7IZk67Qi3JpG2qzrAKSLDr7kRpsPDpW1G9mU
ZzIWmIJajW0fIhFnF9Y7SLqo/GxKvJAviAViFztwc+lLtTh62tgfC8wynprRPAdVNJ0RJcqfXGF+
UO9obmUrmJOUTRHUN7KZtmG/rFy731fzzNJnq+ZPur2VvSG48bWeVvXGd0V6CGbIGRjI9tjNfCJr
1o5vl03d10dQe0AtZUT2fY4qe4GMuMNuIatRmmqj/js3fWuu76XCoj5GbvOe51ixi6OaZEqiksKI
VYbqcTcPrRt/Z3uQM2t3tG9tpNymhWnk9m1eGacqN8d9OXfIXhnXGsv+Lx+8/GB//pkKcpSmptq6
arBZ035fCPdIUXe96+tvo/CrVW4VIGpNpb8eYr7wqJG4z3kVWRu2FNGtVTrWXTohvGsjsChb1MGT
s9kZwEHZAs+mUt0694xwkdXgasYeKTN5QCsqOzk2936/MRQWo3iOO6hOkWoZTh1L4v3ff6n/7VYt
TF3l66yrMGF1Xdd+W0LGhlk6uhZpb7bmfakhNd823GV+Ogw96nzwHTUWcpO9SBGXvgU10q+MzHMv
ZSryTcz2HiMlNEjNLPcOpRNaBxUIza5LpunW64ZqU2DNfIF+1i96fWxuilAjF28U9Q7QNSihZFo7
XurtDfB7B3lWqFF3Pct+nP2n3s/Y5zgKa/F/eaT9249fmK4lHM1wdNOdN++/PdJYwE3s2cfqLUrT
jyw7k573bocosk7hjOWR+BxTpPEKxSNz9RmTZ3HriKOGwdZ1QolGzUKeRtMMItbLcSMvIAfLDpRs
5uyHdzNStB7/hHp3KAyUwRigteL0t1f4tzxVh3qWahqTdU8OFNwBhFEBoAdumKjPttQxmWN22Gq3
1yGgvq5NfR7io7myQGt2RAa2zi5VnT4KxzQO0mwIJ+Ls4qtmszMR0YWARVMe5Ng8ja9jU/D+zsIs
g3bnK8Omj0QN3ddptUU7lLcg5Z23QE2wp3cA45EhsdnEmi9G47tvVm83S5gLqItovXOpEsRYxdyB
2BDp4DzIziBr/HMxeYhuzh3ZyBqv8UbMwM0gv20HdU4P0RFNxRcDQOTf/0xs+Tv45R5gsaZxAbba
tgMIUf89M4BkZaKhZftmDSDHyzok+YW7wDpSevu5NLx+Zda1tQvmptKD4Vb1JruVvTy6ce8lKzwW
pvmYscSU4dECO8XD7StqoPZzq4H/cHJDXcpOV2DD4vFT4TD3Ovld0PePuBOVJ7M07VvTD8WyRVn5
KzB3GFX6+DLVBag/XFP2WegXj5VSfZEDOiWrF1Y7NnfIPcY3gT8l68QblPcmXMgBucjcVeEG441X
ZC4+8R6P/vnS+Ok9sg+wHlnF6LtBV3Ajk8RLJ7VI+/k9ny8yR1tVi+q7cT5A//kzVmVGdScPSKX8
HJODP+cqUVdfx33GRIRSEmuKX671+/VLG1QQ20lB9fzBttVTACfkNdGxF4rLIdvntWK/9BG68bX9
2jVw6JJOrVBr8qxXu8QOHMoiC/gOXAkGI4icEYdeCTWhzqxLlw1oXidQQ1233HcFhT+EQhJ+JrqP
XTR0/wj6XDX2Nyw8+uDZzZsHR4B9EXn97EIQuJ2MxnkAzqavexdxtxA34ofRrzps7vA9ipCuWLJw
AWE+tGc5dphw8EoqxYO1ylhfoxhW5VOykL3XQ94sDTea7hI2jkdz0PSt+CGUIvVOfpM/+RRZwUh7
2mLFfPkMyQm/zf+t+dvlWhh9q9IU1kLOlTIrn9dLsRw7qAWWRrndrLs+1y9moTUUOHhZfT4b5pjs
VQtXXM/+flyOZvjGVamxeTPG3ZJwd3nq596T3lrGtYPctHZ0JUJe9jrzaHlWDD7gFMbF1IgmHRLE
xFoMFLUa3clD7jWIGXhhupzRNNdYYxrT3s5muPA8rp0PatPCb4nF+XNqZLfKSUztso9GsUbd6Mlw
3PHOVqd6qfVdvZVNeRgyrV30nZPuu6aY7mRMS4EHK5CeZEvGi9Hd504x3n6GWjNCP7+NLpluNhcz
+/A0SsV1gqMRqdbxBVuvD+qN/sVVNON+0IJTM9rDi1laOmga1JtwSPl5VB9zp4FaeRrTAlw+jMFl
NOppuUz8k4e02b2rKsND7UdkGygZbv1uGh5EOerHmX/ouF1Wkp/EAwqcC0hBxna54kBG4eGkxQ+C
ZwS6/OMd2+XiQR3Sdm1pvVjL5ujG4V02lkvZuo4YS21p+ELZwlgmxfj/OTuv3bixdVu/ysG+JzbT
ZADOXhesnEvZ8g1h2RJzznz6/ZHyarXlBffBaTQKTMWSK5Bz/v8Y3/CoJQD2Msu15uraIVBbRn9d
uiUm0twK3eiq3bxjfog7ZJ9rW2gTy6ornfnoeU9tyic/zotbxQaeXdSiO0WmpZzdBkESItLiJQZA
loB1fMqSJN2k8BS3Qs7yB6K/buYDvgaqZ+59s5ICaHT4OuxaP/WW1VN7GvoLFtjkjBnAeT9CYSRz
kCL9+HHEfJiXp6SoGTXKZF22GCyXFlUEn2jyXvTTexaXB8UDIu8nrMZG7e7StNNW0BoKyJoUdMze
TV40ADpFZPQ/CCpCWEyk5m07euBxktrYuqE8cO21zPdDYn5ztmF+N2gqz+6Ka5omw477cQKx4qnB
6UVIXw8AsMp+PtjT6se2PNH5GCej5RqFm+349HK/ENW3mMkBSWnC3ZMRYoZFZl58mdvyTAwYh/jW
TAr1mHe8y2PeQXyG2vh1tCbLkiL150SmpKcTJqLqTFJRfi/yWim+4htCfeTbGV6apnnGmmvEafF1
ROS/casx38yrsbrPexd5WD8U23HQq/X8ZJCQiwyf21MnSeCd3GhYzdv9KtjWoSIe8lFu93Gni+V8
GqU0z3JMudBNO9ABDdzJWBg6bkG3f9aJMXYKcw4oGocbgty/ztsVD+02+u452KD/EvUHfzpcrSV5
axPYt5qPymVx0SuDli8K6JNm5BLEzq5/HkQNAqBwIvLWFl1kiQdDbkynr6vxS+1VEWlPwfBNhB6+
9VL9oYXpljaJhwhTesvwRoYUdC4FM3bfoc297rKkfI285EbqW+1m9IIUx7Torymy+QWGCXcdRerE
9pUadzuodcZYr/erlRvGTgk/8WILKXUdTcEhWPKWrqPUg5IfPqu+bDPDKkrp5HaKdOpNOGCRWhzm
TR/b5yW5czv+UQw4P+3QfU1ajbzYpuwNErrG6GLFAdgeXXIfhlSLUTTb0tXOcu+GGY7laFg46MSy
zfC69CxU/4YW5TGUte6g9Yp+kWtPXMgLiSYs22reND8kCG2IaembPa1IKtgNQwZbVvyHLkJwi/Ql
QkXSBA+QOsxL1BZcr9hpuFF/52mvWREED7mslktrSMg8svv61E8PuRqCd0jLreym9Um2TB6mpXnn
fFiha/lCYOJbzds+HVfEPbGXxj2mHeVYqvJ46OykIECnCu/Hnja4h/jiNSA3o9bd11b4geOCnqLf
6o0rD8XY+5Mw8BXrMFYcgVT6YKqAYxUcaS3ASq3dSnp9fV+FKq8fhwo6jGOudPx2D3VKgEGZ8zMJ
RVI+FBgFVwSD+RvLM4qHVANnyVXdJC2GVbXQCRK1MqCX02pgmubWhyW9mFetpi32DDDD91WIivYB
XyL6o+ngZDTkk5p7P2L13o1G+RtS8O8hEs3nvipcxyuFeR+XarXMLMO/wf2XrcOul0+9VPQU+Qd5
Hw98SLGRg1ghz2dhyGpzxWEbbWX+2xnKUJ8x5YmlVw4Kk+z2h6L43Rs/DamM47eQkZ0TEY3wWASD
vypzJMJvVqomy8iI+QXIoWEfu0LdErPIDyDXjce0SLV97g7DdVor6px3yvPTB1TAsSMp2gjEVE4e
TE9HEu1J5X7eayspzEW49kji2au2fQflzh7X8ypd43DTUdBbjUOaPMCj0p2kkaKjnVX+RVWVNy6G
7VPgJ9k2x2ezMgBTPnmZrVD2y2WoLOy1W/+o+nV2W6dcQYQH2GbabBZ6ecDNPF9Q26ca3u0q7yt5
M+/lywLlPi5j9FmcsuuWJTKlRx2M3sXs9L+9LqbAZDU/R2v6tUo8oyG31S2JYxnS5ILIrsgIzh6o
xaVVJtUTuPQnnEl8P8NuQcfbfrFGF6HW9CSB92TT+4Ko8OlJvoVSSyPW+Gn04/cnGVa3sMrcevG6
BECFGVa33vRKier//ZUQwVVPaek9GZInvSZF+7dXwtW7HSXD4VoqUIlOzfi5RT8/lEm9/odJ3lTr
yOZm/XtXnjaaqssGhTMESL/XeZrUzX1Jxk9hhr4G+LOJDmqZqo+JGj6PXlhdAP+pj74WoWCtyvu+
YOjTDe5yPggvNrHGSK3fn+LXwz7UURXNq5NgcgOFTuOD4xRWL3VL2CTadj4jiEhUFnlEk27aOwTh
JSKC5qowK99T/QnOWeamWz8mZ4HRGuAPMQZHz44zxw+ZUmZBj7s06UnGio37+Qivf4L51t7N+31i
R3jt+jyvBQq3omSQ4/1g+49WZRsAUzRm47KxcUtNmoSE1hFvKfagabWS0nAbRWGI3ohVOy568Jq2
uZ1X9drAGZrX6sG3hjsuxI+qZaS3ZtSmtxFTDpSYdDLanN/Cwgv58QZpcpj3ohhpTn/+BBXtc+dh
6oTatiyo1Ri4hMSnclZocjUpKqtjhtcPGwqEo0b3duTC6CbAsWrCtMNTI2T9YJQpXyr+rRjtXBrN
xiCubvqiylZ4m5dZdFsQYr2zIlHTRgwxltuwRGXAxJtKDqTVkOXtF7nlxtwkWn3xKgvaSj7uYklt
v4xtN25HgYzTBw73pdAgb4yUwM6GTkIO+vD3p2MPqXdWxU+nm86WNzhkbcsoTh3xJI8D8uz56VU+
ZvucLjoBXBxWTHKKVE/KY4L69Mn6+Zq2XUUHy071xXyUJwD6KVwdD/M5YCLR1ByWkhX2i55K4FWF
MHfNCV/wuLydPzbZAk2M1gNtm7fNDy5RPGsduu77U8E5K0e9MJ5kQnSPHvmK20xL4L1NSx/b/tPS
n48zQ/vn+ey/lj6dJQpssUE6Ta9Vvqlayd2EfhAsmKCN0yxtvFESP16Lps2WH9s8pRmXbaNoq/lp
845WV4uFnpjt5mObKSyAaYNarEU3/kAHDh6zUgS/PE/eCY0y1ig6SNVVYN3Cf88WRuo3z2or7tGP
+YhwpBUbMDDJVnHWirb6+ufv928Nf01jjkBbzcCFTtl23v+3hlFqMMkJ1Np/BlQTRHvD3FZaeo/B
q341rGYjhkr5KnuWWPiqqV0KmPq70h+NDWb/7JhBv3cyhIMOCiu+5NODBNZ/aUQoQedVtarPf/6T
tc9dE820halR3DQ0S7d08alwZiiyF/h0pb6OQ78M7bFCIsKDHudkPptmvWWaHDmd7P7cJvcmEd/k
2TlqorfPZlodsPYhN1ewWNFGwDyVJN2zh17fSUQinzqYYXfSkFyMRO6e85IPSCVSZpv4S2zTuZeq
p6EuKW32OvnaWcxN3rAthdhE9sxL88N8IEqFjtyqIPsHqYZmfbow8Q+3TAOIsmHqdEXpM/7aPMJF
jxIjneIHDC6YIi6yI/0ZbwryZtGcHhLVy45ujuecAvbu0/Z5dT7i49h5WywyWK2xTtbfdJJPx32s
fjw3szHu4GoKYcLq3a0G3PzgC/sZ4wA1kEofCGgwPbG29Iq90yE4QRc9zvnrvAm1Vr/jSjrCpmXn
fJJOJsapsgJ9C46uv5XzogOmcRVhximllu+mVzZQW6YnzCeR3MJ3kE94h/kkOMyGc0R03LxTVE20
cvNOnxslh5gaIUNOZAzR9DAv1ZWeOWCWm9WnHWkCq92ZDzT4qSxUBZBs2eQmOL1oXPha0N6bsTGc
eUNum6SF7jU9FP0zjqno7n2/QWmUQXJ1nPchYlHTtD5mMZk3RlHDcvV8hcwGTT7GSvFzad42P0TT
3k8Hz9vmvVWtmzvhQafpRi8/yHZD8WGIb4SS59TF//0w7xwtgPfrTB/yw7z+sVsOQRrTNOhp0trk
7UqjtNamO68yPcjoV0KlSc7WdB9GRhOdxjq9dO+3YUTya8JaG3QK094pzQcEZ0onEVXFfJK2SOQb
0aznffNRQTKWO6irAwOV6V7+n15VaYdd4Oo/XzVMenlh9QLJRjKOEHQJaIxB7j1XKH5wpeX2BeOm
dZlXO3WQntWOKr4GgOHY9mp6SdL6G/nC2hmqvH6elwxXZwZISoZR5DrTxBERzrwjZJ5PjERVrObV
j4f5GSVc149NMs0Hp1EiMCl1J50QAgFjU1Nr7cuGdJq3fTz4hucvvDyI91SPowMMLxIAp6X5oZLc
IXPmRbpW8Ro26iVs/PgYeikELCtPVxYfw7IM83KVgNmAKgEPmiJXj/GtefOKDH5G16Z3VU3duhtU
efW+WjXNjU1skKrpbrYQaUnppchb8ug42Le75pyG45HiT3zy6OGBPRWW49a69tT3qrFqRDVu5tWM
cEBHH4foUviV91gyYlHsWH+Kx6HFsPzLs4z2mmCSYbhZh9QF1OqFX/N+QNz35BpZuck6pj9Z5ucQ
LYPb+QBIb4Nj+q5x7QO7PYg8AyHc2/kLatDpBFYuWcsU4dQBsJB6bQZ9dOYdSMVuqJTUD63r5dBl
AMpGKer1wFL38wGigEktUXRpLfJU80WUuHp739lMWl0Ybcycy/VkwvnWLwEnIrKKMLAxZNa2bqDq
j3qFNGvaHVoRam6D+UrSlcbK8kW/n8TF+L5Az0m+dChm4lwvL1MTeNZszPDyaOdXeYIv164Pfeb9
NGyoffuDfkJ+QwbacC6LgvYUEsznSh9XSlBLF3gLw+1gU1fK0ZBuo1Ttb1UoizeNfpz3zVtKxcxR
J/nGYl6ldnGj67qxJ1PR31WBpq0jWcm+DGm1nt8Lo2/ahV+P1TmJC1p4gxDvby8g5mWaZumzovGj
JpVH3vV+X9wJAp/mZ6ZKBAItF3gSKoRKku7ZK7sf/K94Nd4/CNUFstdZMDo1sjouclykC6MEjCC1
IC9THbZpVeCTw9xa2O8Lw7xAktD7wl+7Bvn/55jfX4LzpFVTTsOCj5eQPFX8w21Z/f2uTDKVJiNy
1U3NsD/flYXwajsxmv5B10frEsXNhfiO4llpyMdsYbRs5tUUbIdRqhTMSjqDi66hBDl0SzfzpDbi
7THzRQoQD5OgFCKJ//eSpJs2o4wh3MxL73sL4x9ak2BKfp22TiMr2pKGSUAuEiLt85yHuUNV5Gio
7/WyA7wJdVcuNWVr6sA456WPbfZ/2DYfZ2cXUkOdQUroSsGMiXcBxel9OxZUHmPb3bdqvhvSMdQ2
Su+a66HhzvO+TjrNGp4xTJQ+fm6bOl5qVWnuCxugqKjuQlOKGZUZ6S7wg4TLM6vh0P4gfVG5YmXS
MP0FP+ajqAAkK80iyWxeLd17E0nLU46sct1WVmmc4z4tYM0F+ZPaMP6o/Jr8x2k1yLOlp7nlvZeM
+g2/P8Z8k0BnMEleymwSN31melbkxhsfktOlo8t7NN1+Pa8NUWNf5qWysWQoY+TpRSb4aWfeKBnJ
MwQtd/dx8Px8qlRreXrq+7Hzc+OGu/G8se1JHQ88DZesprgbL5ALxipd/kQJ2EQJkMf7+V8S2vYt
nUud4m3QPrR1SoWXf5FBXsECT3kPcSs1xXOeBN/8cEy+B2P4rJeZzrC/d/mCWihACYe8nw4IuE88
BKLgUtfZSOam4dL74jyGUoeIT1YZmmqha/wRHwOrUmlyd/ExlIJQSuYC7rjN2OjJ2grGYsd43Lqn
TXyjaYH2LRduBDHR086a5udnr6i4CU07Gn885/ywHmw59XZmULbrouOCU4Xf5/20nv3VGBNJr9fy
lM3gdiuN4f85jhlXdIqdf1Pt8AmXVwvWTxV7GrnSct7Ou74IiQf+MrFUN11jVhszt6UvPvCa+YCY
/KiV2mnlHr56eJ8GFGimE8qeXi6sYbROuIe1S5W3tGSmHY1LwxeSlXSjupV7GJOkWBqJsK9hh8MF
LuljVWYV+LLcexDMDXJPGZ5a08yPQ6nDTxrS4QmbR7CuAy1Fkc/eIAesKhH9dJ73lnieTD19grLU
n0tiE5iScFQUjONm8CRgSE0wPtVhEy1k4m8O85NM21s1oNvupaqTrmZKkuz8wvhedqbtt8v5SYQu
xsvatYwdSLPqVIawWcZhRNhRTbOmINQePlbJifq5WuRueaC09PfVeW9QUnKYn1tP6UpB4VHSTeg9
2jqNf+G7+8Brxc9Fbn3tlE9duHsFG7e0+m3f/AzJFSstMmQ0IbsodV3xpeirEmQHwDmEqpTsIxo0
rWrs4mxC07m5TK6UGR7ywRV30Wjdvm+PbYOqG0piq+7dG0bTr/P2iiHJIqkAAmBaiq9JndeOP0lN
pIG4lsS39IsxFt0ZnSx5ECFY3bZBWAOcd2Wmtbl/XySvxtzP6y7NmA2xmzByuMkCw9FP6QDGsiqI
6nnfVhTGKZBHaf83cc20zVNuBiTtLhcLhq+o3NoweCk779YM3eC17YoNScWZ7+TJS0JAeOjkzYWZ
sfCdLAohWnjjazW4F6O0uhfSd36MZaY8q6PeQwUDcNdT9nagxIPZdU0TpGDMDAIDm819SHbhabYW
Ra5pcT5oXqq0mqwoy0oW8zapxDLjSD7nSOZz0EEINvA73+bdH8+zOqLHfH/MVq2b9I4N5hyvaeSt
JKPQz8xxZdysirJL7bA5odsCEyf86k7yGStbY9l+hRR3cT3Uio609NK2fXc3BZOpaXY2zS4mz0uU
gz+i/Jn8T/VANIWhJZnTlr2JAI0Hin3YRHIy62wvZCCCmVXl9FcIau3e86svypTPNj/Yk5O48ZIT
AfHSYd40H2r4QCFdOKfLj2NNn+RBRfjbOCzFUlUH76Im9Uh6lTGQTBfrpzqU25VqZ+k9uVgq3lvN
e9F6JDAVY2injfJlBNbne9ZHE4FP0R/sAPjhfKbSU36eKZsCWjVDUjeGVIoTpa1MBP7JmlZihqGn
pBtjwG5dEawrU5pyEdhjxnqID5F8zgVKSKomYb1lITn201KoFMnRy8t6m5FA+L7k/7Xt097Mq7qV
jJUfdYC8t6mN4r6ZFn1DlveS4GFenR+EZqXG6v0gyIZCJWiDQ63IUBaZkgfXFvRmbGnxE5IfdW/p
TbVUDazO8DIgg/lUB7CrJVcr1shhnXbAQ8uXnd1Y+8Lz7ccybhaxofdkpGCRSLt2WM+r6L52JMmJ
e7J9QtrFGMBi6NsNea681Yy+s6ByvxLaHiySbAKUSVq5TuMgPYLlRcsMdndTjF57o9jjsPB93Oty
TPNBmypM3lRrqrtA31lp+fSxaV6yik5fBlOaoUzgjxIl1pFEcotJP745SHNioU6r87b5YcwZuTh4
DomItIDzQQy6KSmALRT6YYB0c1AK8/o4rfeVh4ppXucu/u91LymfdDmF+ZXKX2T0w0kpp29MEIF2
poL5EkIDP9KNW7TCxtq38uBgmIl3aqyp4STV5UOTpdAvIPu+Ni9xHGVvqYqGtCxV60HisodwIK5P
Xleq+8xMok1cNMUts04QH0kRv7QEbs7PUtr84g1crRDuuQsurZs/V/5U8as9iS6hbpuqTFnYFkKT
+Tr9WvOiRum3lpy730U24Q9GzTsk1PrwwLyplVe9JNG4+iIaMNchAeuLKDgNKtF4SoWtWBJKcGnU
fkcSEpF/hasxIsvOQVhWu8ZeamYebJI882/99DaO6kumefpeloS2p1pAoEuWx4ugbVDA6JgymDXp
y0weoH71scylg9PhoIXxuW6eFF3Sl/UAv426Xb3BfkI5WSux1NQ+sRbK3pjEN6aMewqg9BdVAa6V
al/CV5Sz2nXMHgijs1H6QDBW6W+SHGWlR1lxlU1SNg+SPRJU5NHAxGsvtnRTkwXGSulghncUPaB6
q111EQNJXG6LHSmAIn2QZJOWO4RUJyWndZ2gTF12LvlUlh8vXKFka6xu8rpzY209iu+Nrqa7llLL
yqQ+vhCATNdUwPuFWeaMvUWzc8cg3uLFRSszohuKROaA6MXQSYaaFPAnVxk9nkjAcE4Kp5eD8a4D
Gh1KpDcOPvd87L0wRdTIXKFjklYI7/L1oFmqE/kdrfuoLpYyQDaSH2DJSJ36LcpA9rVGWqxSz00d
SSqSZeKp+W2IGhBJgXoCYq2earxgkRI0JDL4Cwg3/R7BsX0gwRDweYWRjJ6hfxdhmlzEvUrJkVw3
RIhFuYPDt4SHSTM/rHcjHHtgDblj9FQMwrH5nsiFdkQ+8+L52sb0GTMZRRamjtsOxZ5quFd7yTHR
9Mc+NLS9V8vmMhLgexm1eItQsWuyI42KHss9s7rkiJk/ORZcpAcf6GuDI6MM3fzO1/N7IepkLwJa
1a5+oHx9AYtlfOHau/Mtwt3JHbf89JRpRvhUSvFGMbuOUKugWmS0I290xHRtqTuxb6J+yH0C4EjQ
wykbOm3b1qfG2I/IIFYTzXNNqO+pia3x5GcIVCSTrjgWtmPukjIr41xbm70u9nkRPmaJ253cgaJs
BDPDUkp32wzqjcV81OGSbO3AlgKFVvs7JSyb8/ygmpAT+yIlgs8vEV0VsnbQhgqpnGYec7qxlw4l
ynIwfPD9JjG0iG0XnTs6tXzyCks8YtN0LN8/FFSx91Ii9bvBbp8T/OMnXe3RRmt8jBoC14WqESzM
jB5xI/rJZVsCSHBHS930jGSXiWouAkn7LnfFSg1Ubi9D35/kNLnWeBdJp0dfi0kePMag1csobQhC
T/wVBQt7E3tmtgSivDR675uhau0/XNaUX2sGXNWwAmhCEYjBsSj8ZrqksmZnEX60Hwl4rT0EQOOA
fmRJqnlIRFAMnYnoENdJcak6FA9dcrhjArZVC7+gsBZ/vsjayi+T//mvISUcYKttK7Q+PzvJeyTn
asvX+4fNmBgKR1MSJ529tpY/WWiGejnqduQYIdwQq7feNCn63tR1f2w6e9xlurUpZJMRNEWsLSOV
fu9KPvKnOjDXil9AOR9hGzat/wVFknyuRv8cVaaC1KANTkmjxpuGXAixmifjBCc+SVngOmoe3gdN
ccc11V55eZeQrxWLTSlrT0FM7GCowxDTjQiG2VTuDhu74e0CidMUhrxSvHaXJJW68IXcLgZPKUmO
MjG1TKulYcSrqjMPHkYkUggSJ+nJJgQb+WbXgb8RQf2spiOgvzy7zSzd3quesu8C6Q5SVfgY8R1y
FMt+STLQddrQyAdUIvo29bicZVIcboSrlofQW5WTyrZp3sSgX/h24skq49XQQTMt3ag5qnJdo/C0
iRCQ80NdNPUpTggHNrysWUDPjZxItgKqFsoVlL9ENyEgN7Maxrc/f/7Kb/dYvonT9xF1uq6apvXp
HpvB7TQL4aU/UlPur21p54Q9uXq3oMtwV/kqg/ScGq86fTvzIvNvhBX+gz9G+bUANX8HhSkwilNH
IxTpszYeNl9q2qWd/kCIpz5lAwpD0pTMVsKiVpsSZQhs/FDVVrnLO6u3In8jScbc+IzxSA6Kjooc
RfsI3UkTtAM+eu52f36b1N9+JlOzFFEHvxWNHuTnxqkimVWPT3b8oWTxd2LQ6iNyhxgcW+Ih6wSt
Mndz1ag8oYzYMGXxdv6g9CtqwOiFu8xaB0J9geTfnHrSZWGpDNIhxoQfDqm87LpWPY4dOZp//rOV
T7U93lpQ3TJOSktV7Kl5+EnPoETMvxACmT+Ckt+HHIlvdtOpS5L6oGq4XrFLTQNNyVg/Cn9FtXsH
bVz7mln9jnsdLliC+7hr591ZanOHcqW9r8whdkILmD/0/4XC14qxo6XcB4UirwY/2wJUkpd15R0U
C1iDS+afUSVLAkeMXe+N1ZJSo7XpLIpjXR0DJkkI2CTNaOJix0+u1KdrswNf7NPcPRToLVeF64Iu
8YL2aBoDDRD6rnh8yfBssrByinB4SXWagT4WwkUkDc1q8HpznQnLZ+KWtcsqbAvsg4O99hpt7Wei
vNG6OsGUH5urnqCrtavrIbdwm+Gd8DrKYWONQUwrlqXu1Qs3Z6Rnh99w0vlV8SLpujgVMQMySSLv
VrFI2izwvztmGAwUj9x7vGX2rtODt4aBEjafebDZDzuYtfk2r2rkt5QpNtxilT3Q2QDK7ndZIwcX
ooZWtgRRZbW/M6bmlM78lLjIgEhGX99VndevOphfC9sQ6Z0Nxnxrt82rgD2YMApQla2Cg+yaVwzt
Lih2mBDJCE337nC01Tza+kWnOEOrByPlhXQhingxkBV+1UyJHNYC+GMn237qUOqXboL0S6rT8Se6
QUkOBFQymEqVpde9QedO7qpMN7Z6W42LmpqtLJQrRPgpFwj7XTbW1T/cqT45aN6/yjo8CZN6tQ2n
7pODqpFdm9+l6f4wysBn+NGmTmRK9jpCsrNW5KChS9u2Z8MQ7Vn3FAIxQ++QxXjmubase729a6eE
Pqx+9wkfyp9/aeqv2q/5r6OAjsNHUWnem/onc6ciq3GZFHn42hOmSAoGMb2dnN3wPcmIeR+6rWoS
PJbTOlnklFvXsVI5Woc4eSbv5yMgq3Agh0OL15piVGs0ClT6gjq5yeTUXsmjr67HaXqSRl3Axx9r
Kz0RxOZl/lPNJecf/jm/Xe9MmgvCRnCgGKr5G2BGU7txjPoueu2C5oJsWLlTbOTuJQrjhcudcjk0
ZXytoaGhk2gXijrgSFMsZVELLtiSRqp3VSnZ195qUNBGpoYIMmzvzO7ezqyXwRvye4+e/z+JRezP
oxneeE2lE6Nplq1zIfl1xmgoQZVURBa8Sh7gmxGkYpeZD3UcMlQAX7o2erV3fMnNdnh2aA8hi72D
Nnw1Y3ufKobYzZOpVtZOUtWj10t3akdaVtYw31HIp3A81JVm3VUnTcl3IYXDjWJ5E7AEYw3ENHtf
dqPsaG61IRro+4BS7FmLLIQrdXkKE7fcUBuO7pO2pGzGxbRu+qc/f3KfFGzzF9HSmbxZslDRutqf
9DJj0kBO6KPw1UrUamVHhscd3MX2XVk3WpBHB6NXjBVeqddBIiiq6ffSUIlD0pcr3EsAiDv/pPVy
eRSJn8O3Vr6YBNdfNUvakVjYSrX+iNmXNEjMGkvUi4FTVHG7oKgC+yT0ivOYul8bueEa7TKpwuf6
4OLrOZQNLPI//1v5/vz2eaP/YdCiWnxJDcX4dE0ou0RUlpemr7EQ8hIlbXfGDWwTtN165i5gmHlJ
gmiJTiY92aN3p9f+m1uM6iKSVbGOdds7zQ+ZTWkXcg+wB4GyErtV2DTRDVded5db1TMRzP1Rotxr
1ckqkMozgco9oArKo7gbzzp/21UHOBTw3draukemfSzp15523zlKnwNzx306Js2SHAeoBqmtOSK3
sLvK2kNhNCuXHr0W6cqBUHK0/HUrQ9olJaxBN5Nij89Nbo3UvbauF/qLhtAQp/LSqfnBFGu8FUnq
DLohEWqSgErBoHMB+5Ae64l65CV2QYQ9QHC0NPxhopEepSEulrQoLugXs7Pa39f1GGyZcnrU6Q1M
3UmakzLcxguE4Opi1B4YEiLxrLrXxmgOdlGS5cPNBxi4Q1MxusQMo50RQesqJPHESSYOvyFKooqL
9MyY3T5YRhYcaGJlTh3pYqv4br8frOGtDxqVrkOq7N0p0dVV01e/KUBdUMd0CA3ojzkpHW5BLmUN
26/nyr4WjLqwyFHwkIH7TKVQXUwVuLY1HaJnDn1bAhUL40dDL8m0nBJ4VYuaG5ohvDHKofKH6qS3
bzTo60vMYMgBI7KD9dZtdLeMHhH6792SGnE2vFix5B25ghfr3oPqXSKtc8IBdgS1cfkgpgcc0g4J
rfnRc/MXGEWvJT7wrZKJM2Bn/VZvmn5rQlPt4NJe1ABJZS+S72lTnnQDKn1tedeOnK0rsNRFpSS3
JEdkb6bHrd04U9s3n1JlNJyB1sMhldVzLxT1blD8zWDl0bVjjgnzbKi3XJaob3d+R4SQj5MWvd7W
CCj9gydlbJEn9ipkZHJA8T6cvIZS1WjZ1dUj/+wfRvTmb7MK01CEJrgZmraC3vDTdbglmZJvnd68
GsTHLCJ/YBSX4Muy7IZrKCOgi2UVfCGrtUqWe+6EHsATQ/GWPsGMGyMYvyd9IDZxBHA+FIDHv1L1
MB0wWfYuCqcKFTMnbudHEiIxg4DC4xLnnfBmOJGRdqS/uIajatikvW6wloo3gO9PuuEoV1+jON1q
iD5vQQRkBAimzQkGiViHmfI2U3NwjWzILtF2oqcHBL4sek6qNl5iHeMu0vhMQ3itLgnEGk+MusE8
gDfUC7JDB1QrmvI+06ps7ppQVRZje5/Q+YK71ocrOQWh5I/pa2+hNDL6tt54Lg2laPoKu2VwbsN2
OAWGuNZjXr7PYf77F2pcNVPkvmdgxRCD1Z9W/3WfJfz/f6fn/HXMr8/41yn4Tkcye6v/eNTmNTt/
S16rzwf9cmZe/edft/xWf/tlZZXWQT3cNK/lcPtaNXH9573v/w7geNOJZireffbbKf6fDvo3Ze8/
n+j/vM5/1/2Qv/7Pf337kQTpMqjqMvhe/9fPXZPSn9nydKf5i9j317nmf8+fzhF/45/d/ODk/8vc
ufTGbQNx/KsYvZeQROp1aIAiOSRNkxR9JOhRWStewetVINl59NP3R5FyRO0mcXcWKIVc4rVnydG8
58+hLhVqWieEKRxD4aFMtOv3V/7jH8tKFTXTQiwqenpwfXzhgp9fY8O3dzhz20nN/coDdn5rB45B
jgvgXoRcMEZRerHzMdbbz1RRZAWIFOD49smj234BlF+4fc1LNhnnRZCE6aEyshSCKlEFOb0mq3BC
AJciE4LUpFIuIASMn0sNoxGOcoG9q4zZKczNcFoXkxKwf5yfzBRoxWCIGk3/8pZXUmCtRJWmqeMP
uWdcUpDlFMKFXDCJquoCqLyT9CTB4C25UJaq0lVVM4nBccGJXUSygK2upVzQucpB55uCbuf0rLhQ
4zYY1Jgks66QAUcmC5QnnK9auZj/4BxNpmptz9DZMTqBEOQKs5uYKveqwOdxbZ8RSMb5qtO3r1Pl
TrvMBmEtBLXSVMlRBe82/i9V2PR3+1sbwRHc7pcREtc+PswcrCgs4qMaQQeLagfcTc9KEupaJXao
bEZ+MT3xGUVN8fthXFhFmgsu4BozIoCUCdrTswqTOMSlyK4IEGxpJC5NwGXXTj1P1wSjFcPFirQm
lzy2/zJVRA0cTE7AXtvHMTwmp8BBUmejBVxgl9S3NDu93+XSKqILFWUwjIF3ntEFy5RkU6lTsK6R
MVElUKCjFqGsVVrlJi1Tz4XoZAFzLrYIWaVy4FB0GZCqpRBUmTIVt/WCA3BCEl2uwEm5VGwQK8XM
05z5eT5WhuCSCzVcKDmKoZkAG6dbYN3iIDFTZUHiWMxWb+UVqkJVhkOidKwdE6ILEm1HWuwbMmoH
BMq2wz09Ky7UmggiSWgQ+M9jjBAsFgK3LfANiUpx/0yoOq4QpVEF8wYZp+xFIboUGrPg3fbpXNBo
BOUYNup3uTaOtSrIURPgG05W4pMFkhqpLFBOYhKgxXKFRrEsVEkpnpTKOPZE5xq0odgn1ARNVpRp
moGJFwLYuXQNlE+sKjB4uYju7dOpFhcTKaCkGT1vOp3uLZMVLvdfER8BIsYzzkoSW8YARMniD2X2
MFcIU2HoPjkurKSgqFVGgcLgOtzn0dlDXRTVA7Pnr+aNlFQByeAUCBHccyALJQWEPOcGodl3xpU9
ApXPxHWUnDiIEMgwH3961hpRICs6yxmJ4rgQX8ZgqkocMtfK1khKggT/rGShUMD/AQfWPseOTiNS
7rwWx8yJYihLkoC4CLdfp9Sd7T1FledPfNu3FU+hWSRAAgeQVeDmnBCszGKlFQMCwK2BG4rTIKS1
vK5q1AQyBnl/lAlThIDrADzpCi3R1dRSzdKEopASC1MzpJbkX/WqupzmFFpAWdaFjk4V6Hq4Wvfp
qYKxJUNA78w8cJK+2n5JKsG5I1qy0VXRcNcukz9998AO8He02YBrTs9q97QYkQ6GEdf0W6cnviAx
d2opYILB5FMr1amPEVdxgS0iaUaCghlzTIpOEkC4ZtJs0TbZai6lAKnl3vSKC1SUFYVG0OyJ94zR
iQKVHaExLAxJkcEcMPRxelb1RO61VCgDNVXf2o2ptZDk9joWWbqUKbRdcyURMr7MFumsFPbILWby
XjoemiE8gEf3WC0mB+wuJyhX144LPNh3f2Eumh0SWCC1bB8y+EWL7HKkvyC9HgVp1ASxWnw4Q66m
7/F/7jd4+NXBd827mn/4tGuHZthsuWPUgt/8Mi2M7qcfft41b5ubZtlDdYXiLys5AKTdv/jvEB6v
V3St1ojpDt0//T4kPEVocsLXzX5sxnmJFmqW1tbmSyk/bnbdu37Yd8GqnVMV02Yc39Bc9vMq7arL
wl6oKacMfH1z23GsciY2EZ8iISnxJ+2u+dgM7ZJyxX1N8/+PAiEfJHczbvKif3fxmBlxN29Dttep
PoMUcvh56C6D9+mbbFLOAHAdrsIlcxGhzcOklJ/C8a6b6Uzi7aJ6KeFnl802EMCUi6JxEGK6O4Zh
MCRjpjQt2RUsxaQ509msrIgreYgp9x9DsXAdJynZ54e2qeB245k1p+vLc1Z2t7n+PFOamEzKfgYl
+bW/68YDNruaipQfLxgJFlgPX8OV0+W2sWZ/uWQH7RvbIpGTHsdms70b29vbQKYzF0+J6XebbXfV
hHgo8qoz+IIXHb6Aw5+BZHPxmm2ry5c9jh3/3r8PbJPvzp2Den83rEmfZeE9c1xDG5KljOCXs+Rl
+3ZoVtETdUKL55Hy42X7oQn9FnApTQwuJ/zx4mlz837cdqFb93Csc9D/pR24AXVeq7VUQDVtJ/sc
xF+0n7pN4MYgbmEz5yD+dz9cz5T8ui1YVUy6H263F4+bocdThsrpgE/n+YInDL1Z6b7mhIh8/a+2
Xchxg7Scgez1jogkzGo8SFrKkFdDy40h8xKnV2nACc4/ON0P/8blm+Pn3YdmlSZ4iLt03b9v+8v2
4tl44NssoEe++j/6u68IIrBke1BBun73BYeCaMlTP5KS/xPut+PYBiGFbwXKaX8Ks0oP1ZbS/eu2
2c47t4LosQxSsq/b4QbPFlAGKHMGQ/i6I7NZibc/0iZd9JsGv8Owm1A1gRyYM6jmm3a8vTi6eHcU
S7z4btz0+7ELzIrvxotpf+45THgVvE1Xw/025WOVpvtTgIf1p/l037E/C4tr9jc2u7YZHv0LAAD/
/w==</cx:binary>
              </cx:geoCache>
            </cx:geography>
          </cx:layoutPr>
        </cx:series>
      </cx:plotAreaRegion>
    </cx:plotArea>
    <cx:legend pos="r" align="min" overlay="0"/>
  </cx:chart>
</cx:chartSpace>
</file>

<file path=ppt/charts/chartEx9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ratio!$K$17:$K$24</cx:f>
        <cx:lvl ptCount="8">
          <cx:pt idx="0">2016</cx:pt>
          <cx:pt idx="1">Connecticut</cx:pt>
          <cx:pt idx="2">Maryland</cx:pt>
          <cx:pt idx="3">Massachusetts</cx:pt>
          <cx:pt idx="4">New York</cx:pt>
          <cx:pt idx="5">Tennessee</cx:pt>
          <cx:pt idx="6">Vermont</cx:pt>
          <cx:pt idx="7">Virginia</cx:pt>
        </cx:lvl>
      </cx:strDim>
      <cx:numDim type="colorVal">
        <cx:f>ratio!$L$17:$L$24</cx:f>
        <cx:lvl ptCount="8" formatCode="General">
          <cx:pt idx="0">0.052063062080229608</cx:pt>
          <cx:pt idx="1">0.00086637167177034096</cx:pt>
          <cx:pt idx="2">0.0033314882440941499</cx:pt>
          <cx:pt idx="3">0.0050266662446025604</cx:pt>
          <cx:pt idx="4">0.00109507112053993</cx:pt>
          <cx:pt idx="5">0.035028535918543602</cx:pt>
          <cx:pt idx="6">0.0028862018705795001</cx:pt>
          <cx:pt idx="7">0.0038287270100995198</cx:pt>
        </cx:lvl>
      </cx:numDim>
    </cx:data>
  </cx:chartData>
  <cx:chart>
    <cx:title pos="t" align="ctr" overlay="0">
      <cx:tx>
        <cx:txData>
          <cx:v>2016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3200"/>
          </a:pPr>
          <a:r>
            <a:rPr lang="en-US" sz="32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2016</a:t>
          </a:r>
        </a:p>
      </cx:txPr>
    </cx:title>
    <cx:plotArea>
      <cx:plotAreaRegion>
        <cx:series layoutId="regionMap" uniqueId="{DA5CD895-D65D-FB4C-AC71-326FEDDF567F}">
          <cx:dataId val="0"/>
          <cx:layoutPr>
            <cx:geography cultureLanguage="en-US" cultureRegion="US" attribution="Powered by Bing">
              <cx:geoCache provider="{E9337A44-BEBE-4D9F-B70C-5C5E7DAFC167}">
                <cx:binary>1Htpk902suVfcfjzUAaIhUBH+0UMuNy1du1fGOWqEriABElwAfnrJ0uyuqWy2/bM64mZLkXUcnlJ
JpGZJ885uPr7g//bg3m6H37wjWnd3x78zz8W49j97aef3EPx1Ny7V035MFhnP42vHmzzk/30qXx4
+ulxuF/KVv8UIkx/eijuh/HJ//hff4er6Sd7tg/3Y2nbm+lpWG+f3GRG9wfHfvfQDw92asfn0zVc
6ecf37Tl+PT4w914Pz65H394asdyXF+v3dPPP373zh9/+Onl9X5z7x8MhDdOj3Auka8YIozziMjP
X9GPPxjb6l8PB1K+QlgQFEr85Tj/eu/L+wbO/8thfQ7q/vFxeHLuh19//ub0757kN0dLZ+MvixLb
59jf3H1+2J++X/T/+vuLF+DxX7zyTV5ertWfHYLQm7JNSjcO5cOIf/7x9VPbwiM9PX1dly85+e5t
/7s5Ya8EDaWkXHxZc/F9TgR/RSgJGUUSff4Kv977S07+Uki/n49vTv3uCeA5L3/8k5L8/zI9b8tB
l215/3WF/g3ZiV4xHEokJP2y+uT77ETiFZcRD2mIvxzHX+/9JTt/JaLfT84/z3yRm7f/8z8zN09D
Y9vx6/L891ND6SsUsRD+vcxJ+IrzkEsufkU59vWmv+bkzyP5Fyn5euLLjLz+j8zIxf2wmvv28evq
/PdTQsQrycKIMPmiS/irCEEbEUm/YBxk7MtM+5KRvxLJ76fkn2e+yMlF8h+ZE2AY/5i5/yof/xfn
2+XT8sMHO9Rf0/OvQvh+CP8R5aDhK0h7SLB4wTUi9oqHCFHBfuUacPzbmvgrofx+TfzzzBc1cfnh
P7ImYguk42EsH6Z/J3riVyximBHC/jG4vqWCUfgqIiIUOHyBnn8xmt9PzXcnv8hO/J+Kos7dPxST
expH97WE/y19g6OQMMZh/b9LDH7FEeQMEvcPvvht31zc/8V4fj9DL05/kaOL/0fc419D3j+wJ7kf
79PPOukbVv/HRz+vACi4F6d+J7e+W4Cv6T08gpbiXNBvuP7zRb4DsHele7CtK9vfOevp3o0//xgA
txeIh9CGIRORkAiwf3n6fEiGr4TA/FkYEEEjzuBQa4ex+PlHGr1CgoRUYDgSRhGBMJydPh8KX1FJ
IiQZpyGQVojw60NeW7NqiOfF3z+0U3Nty3Z0P/+IYSx3X972/IQUBAlgBMhBSuBymBOIoXu4vwUp
/Pzu/wGct6gnVvCT1HbYR/nor+h4y3A77Fnv10zYubhkbaU6vJFDqzsft2hNy4ig3USXi2+W79fw
vgsH/U44UciRpJghwTE897fh1LAoXdg17ERYKJK1K7qsCh/mNequUHsvu7yLmWhGFczd1SIXc/zj
+wOJ+c1qRJTD6kpJhAifw/tmNWTFNyfDiJ4Gn3+wYp7umM/3fHTtaUG5SRc+NsncjWfH5nL3x/d+
ZgEvbw6lArUCiIAiRF88+1AshZ5qTE91s7B7m6/1jq9ENeskkmoow9dBpU9bo2obbcegqh55Y461
rZpT5ei4I64clC5QETeL2/Z/EhxA0m+Cw5xBvQmEZfQ5+G9WZunreUXBQE8md0Nauf4DM32X9X2O
s8aVgZpcoZWmOglYK5KgbHZm0iap5/DO2GA9tE71ixfZH8dFQTq/jAu6AcuQcSy4eO7XbzPmrXFN
5Et6Kuac7nSf+8SNHUraXH5Cda3fUFTtSGiCpNrokjgzs6PpG3aERix39d5VNNwTN2fc9OtpXcco
C1A+xUukqyuEj1LOCfXTcEdsH6o1okhxXeLTwv0jLwZ+M9kPvHfRXtZ0X25rnxSlth/5KN8EVUhv
g7q7hiarLyRuEzRW+IajKjM67I6TXG8mnX9yLR1uchtYVTpBDkUVfQh4+A6FrTz/8WphkKovVosj
aCuOBI54RMPn1fwmixUu8snonJ5Ka1Gmc0cTzvCY1LCMypm8VJvvq7i0XCvRDg82L/r4/zQQjAF5
MHQ6NNSLRtMVQaZYV3piYlyOEyouGpST223yuy4c79at3rFudSea08M4NodRBP71Hy/GbyuHg9cn
KGMRYgIxMF2+XYty7IaA24me5rz4FIR7GrVb7Kf1AALnmpZVBjn6M3j7LdrCPXkIdBh+wkh4Ua1o
rmg0hoaeCGJ7P1iWBC68s1pc27wJskqi7dSw6jIcsVH1Fl0gatTQY/J2GNiftE74W7zhiIQRDjmh
kAjxohhETvC8BZicbD2ebb2QM5HjhTBbjCojb5FYH1gUlEnTRmVsymXOtrm9wN5uB7e1ZUKKDl/A
zBLKrYwdF7GaVHJzS1DLDnatJtUPdX4Qoz03g1uz2gJ447mJod0m9cfJDH+L3BxRmGPoGTxp+LKy
8xCHec5relroak/t1uVXw6CJYr5odr5Cqs+lOHeBC+KeGXowjk1pvvKPxHb9rds2tXRoUd1Ut5nY
IhKTZagT2xXzYVrIaWZhcGmcTnNUyIQ3uEnRVK9psOooMxHRauT1qljnyl0l3bD/48cDofSbvqX0
WVs/l2uEXrRLbST3Td1B3dSs3/uga2Kg/Ita2sme+vn9pL1N//iW+Ln+v2cGHKYRAfEWAQ0BE+b7
/vCdGOwQ9eRUMulvG63X664crnHX10qyQWayEcWuMEScPn8TYUz5Y923zZ8MZfz97IFBT5+d0UhS
YCjRbzu1K0Zr+r4LjmNeB1mJ0R010uwiruu48KXfhUuFsk4IrhodkIvQOZiEbiB7EbppJ41OtB70
XYvn4U+GNvseUZ9jiwSwMaCK0NIUjPfvV6mrNxpyHMljL5uYByZKMRuruJ4bBoNCrsk8VU0MsV2g
KHQnPE5J1+Ti6nmu6MWEadhHSOmZBKeFlbnivtyzWZMMy/5U50zuBgtl3LYs2vtFpBJYmSq1k6kP
4cRqZVSFa37yeGJn3xt9IaseX4qS9/t1FDLxNL9BWqhOC5m2jh3HodOZqwTa+QIhJZ55X1005a6p
fdYPtkmBHtXJupVhUlU2xcEs91R36HrZl9ja0x/XGaTw+0pjQH0jmOHQuBIkD9h6L6q7Fb6iviH0
qDU2sWP8DdqKLbMlDzLeNlfE5wsM7QklVTA6tUHsseW8ioGhFY3Kh3o5VhXMkR75Ni0FKxSy/Xps
yFofqoArM67hsRyXKgPa9bGhzWGr6gVqh1pVdJ4c14qTI5jAN35B5c7UdaloYOcE+zGu6zA6tsJV
u4Uvl72udNzoOYRkR+5YUL3Gg8yreNtobRT2Q3esmnbdYirL7vj5b18ZkjgZtQoNBIZMFwmR5dsQ
k60rDoGZ53TpiD2VBSmVKAd5XPw+n5b1sl22LDdTcwoX3cZjyMcM6AGU0FKfxt6TeFvFHnCjvOEj
CXY9qaQq23emq+fDVrS3VrBbwLVi/0yLBjN/XEufrqZwd0XYd2ouUJjKPvBxx3l+VbOIK9TQ6xEw
9GoJRpvM/VakHHXLAfj/rq8Kd26caFTHdJTWxKwqWp08j3rolJVLCdkL/ZG2Ux73m6Fx5DugPU3Q
HonDcdWH7yNkngt4MjGZ/b2DIXxnzMeqrd4TtjcbLlM8jSaJ5tKfHV1svC3onZ21PkyY3U/jZNLO
VaHagtUqi3O7c5FpEx+hQI3NTI6ZbXuiaFfSA5svy4nwCyer3ebtfGoHF5tRRneL3qSyPM96MY47
ueX8uG7rm6otl7OvyD5kqDighj+1XsyZK2SfmshZRWxZZhRPVRIVo76eZ+wUmso9Ma74WLfrFRXt
vsnL+RaUf+IWAkR+nG55Pdfn3LRcaZa3aV+ZCGh88ZrWfXRT4HyIhQbi0TTDbvF8PJSiN0nZmk+O
O30bzPmnHIV5urC6SefCyJ0fRyCzzGwXrX5bd3I4WsCacmqLyzFvVhVuQrxfukGrqr3oqyU65QXt
dkBUp7jOoyXFZiaJXtfh9TRPqRy63RTkMRFuvRVNsWO28JcB4zFpSpZuHeoSDmV9wLIe4jEKcCq6
y7Df2hQZtu2h1khihwn4DIbcEClqVYStgFYyS9LrqftS4UOL0rHJoVIl/Ib7/JMsB3eym32UGmaw
lJu9XoS9BCQLk67Y5E6Tqo6ZQ+tRThwnzv0SQGu8ycmHql1uZV2G520BZkFASe+6glanpZ0vgslk
S7/2d47onaZLfj3yMalWFwB8NDiR/KlsxZiyZhgyFxQ4lvVsD43eTs5Ei6JVVWR8q/TNWvX3lHi3
H5zs9k6b+9xVCgBDXs6U9tfwgFZN1RAd8jC/pzJfT2NjPwV0Xi70hFGSWyJiBFlVdJjK15pBhbXl
0eFyfUvzuyEsoSqmKXocz2ybi1sbOqQ6AcSbRmS4cm2dbLxpjga1JOb9J7ng4MIwd+/M2F/RaFbN
tP2iUbsc22l1KauJ3dXl8L5EB2P66J2zw8cS54mzrLjitjFK55omq5D1Ra6XeFkicmQObuht1MRj
DxC49WAA1JO5nOiw7lAA2UKN7JVEBYrbKKjOtg/eDiCHd2yJ+ngwLgYgsA8NUApVu1o1GHfXXa3d
YRb1ubFlfhEWvIbKbO+QL/KMS3KYg+1jwVaSVv0aKRxE5tDPNMn7+eNQqGpq3E62LopBGw16VNUS
w5LycynwfnX5RSW9uyEya3MRZnycp5iyoYK2sy4d3Agy1Ib4dRvt9Rjp1xMms2KmeTPQyp8DXOdv
e0qfNPKrEttag4yGSOZ2Ijem64Rq+CLfTrK2lyQHRKoiMydtgZiCYd3uy4gqP5hN4bx/54GhKUz1
sB+myZ+bWb4u1r6Efpt3xGN6FRQ89bQRSe+dV6Rl62t99mgGdk2RU5FGl6WV9cdZ9/GCK51hCpq6
8ezgXB8c5hFf93kPp9PpnDsnLoLtYpjFkn0WZy0o4ywcR1iyYSg6hUVpd8PURvESbgb44t3mQqu8
p/1BAjrd1LkabetT3Ah2WuvtGj65AEsWtnPWNOWQosq9BnMsOulG2LSv5ce84fa22WQbV2O1pHxZ
FtWGnrybKZ6zrvKpDwCcyFbDhAjd07Y6nbQLmQ9tnhcqADWkFtZPaWt3C2iGpCjomlpeeyiS8EYH
bo05Ay0hw7yA1q1ZGvGRpl1rXkeBN2fizus8BHtp+ylRrtPrado6UIudv3YiVwPtdFy4nJ27MHgj
B0xVHsxejVqznZ86kPH1ADN/iILUTIApfBCxD4Lm6FFErsKlnlQduSzsF/m+d+v72ZTD3jd02oWy
/xD0QLP1Src4xw1Pka6bpO1Rvq+3HMyxZ3Eh6OIe1yrUAJAlOtV269XkwTXqafupcaRIRMDIuS+i
m5H3zZVwOFBy7HzWTOI8z+NwAzx8g9tJncqcZaYbipNxtE80HuwxYFkX+fYYFKBfyJoytJGM2yIw
qiWFy+BTH+lS1PywrB7UJRkTKoN5V24YZb7u4sDTSoWj9+d5qKp0rKoB8jgx4EEW1D8F/wb3Yjj3
Ijgy77tTOYcmHrZ5OQIOoxYksYzWCPT4vCTcjonBkl8Ntu/j2ValqmgxHlaO0SmczaWchsc+JOvH
Uj8TsHA3FGtw4R1NaV1Nly7nZZLjWqbDLC+rnoDRt3V251syKjGC5QVb9hyGf1hlo2+HpF4BFvVc
i31uG5/OjV1S4cIhCSQNVUWaPGtIWV2sBgwH1fcBSz/fseqLadfxslQ1+2A0Xs5VLlEMTh5NtrBi
52KbSwWTNzxTcyTNSOOxXdmhKFqR5hOvLzxM8B3hTkK/C6QGE2QwGXG6bPIpGsWnws7LwQn6cW75
Y9dVIHcpStu8GhMs0S91kJcgSZoiWYL5em5GlsnBQ/2HMusGMqT5sJ0RmS9bPoFQoeOHMJCH0Z+C
Feq7wd0TZfgjbMBBd4WcqdxXO+xLmB30wXZLkdK5eT/ZutjPdQkwbbVymN/6xvssF4wnfVt85Pz0
bIb5ghS7yPoVVMon325WzWHzi4imd8zVhwjxjJdeJp1tNJA4lm1LqdWwuTsPLZu6qC3jpfvoRFfv
Go+3dG1mpXs/HozUeTbQNhnWqYnzAl/QfsjjuXIXQSj8HrVZO+ExE6/nBRdq8OStgJ8rhrQt4/qR
+ZpnZeEPgvVaGTaukGt7j5r1fsLVflrxA0tn3LeqQOZuXheddKKiMe3ovhneBlMZxk0tZVwyR+KB
PYaGtbGrB5NWuN/UZGrlIRmWOqDYMuyV7cJWdZ5drnNh46UfOyDGNYtJ5zrVVgGkpd/iZbU0LnR7
M6M+LqN1SjEZ05wEOBFdXKO1hOWpVDGUdVpE/bn3wid1xSvlFj0kremB/fLEuskmBlGXLKW9tBUd
03HOohALWIrxbuq2Wpk+nA+JlGWeICpx7LDTii7mWo+zyebN7zFfgffOHWgPzdKCdSB2RrdfwxqG
bN6CKc7qtAsKKGe95GrrHFW4Goe493mCSxykIPrsWC7AZU0RV7IcFd+u+voyIPWHqUYfm6IRGeWe
x+MUxIS1V0E07KYcjfEsAdBBqSXAEUUmXTklgmI19eUTKN49bYsxHWjeJvNA38JguAYu+kg3bgGT
YHLrqEuAdy4JDaIbEZTlLnQ0IwPrs3brb02L25S0bZ/WosiAoSs/1ofGkgYgFFAuQvsu6J9WBhKD
2HoHsPluyBeqJFhJjDRAK3WAldXhHSoALZpmkmqL7IlWjYsbUt+Bqjhui7Np1LVjDIHuWk1WwDG+
l1NXJpUjrYKhJZWZomaX14+iYE+LZzAzCIoyt1a71Uevy7xf07ovYBBUedo0BUm41meESZ+RMURq
FnMfg8a/abr6shTLbQckGPBjpKAp5cMcAFTOA9j0sO2jM+kVF8GD73lCZnZHFroptORvloE8kq6x
JzKBcd5EJhn6ck76MPOyTnPMcbxZC8zRwvhxI28Unn4h7fVmCq8WGbCkjlId8HjZWvB3GbFJM7NF
WfuLCVajRtgA2tfhYz0vLpV2ZspsJo6CPsVr685WaLWM+MMcsiHmozlrIIJxbeZ9G0mrKOsiQFpf
vNt2Y+8uRc7mOF+kjg11N2EI1wzyrngO5MByeAqHeKvmOVcBXG6bs5p2w2XDDaj16KadC5dwwhqF
sDky/oENGClGrb9a531ehViRijVxNReBWiJYYyhdAetfX4azbtIBgxynYFaltKFHAWoCoOKX8qP1
0inq/b0pCxj1EpiyCGG6TEQqFsN+GfB81lQxGuikRB+B4tK3lE+D6moyqXwtwtRpfq4GmK4NZrva
RO8IHmLf72Y94H3YNiri8/3A3ptwfAxkDfRkPD6PsNCvU6IdPTlSmhhUDtnZDZ/LYdriAo1jEkz1
kS7FPmr02xZ1n7AGeJ58ByRXghxmIh6FudQw5fKwKeJa8utgXLuMmDrewJ7eR3zTcYjk7VJ2iXHt
fAYLdLnT0uIUtMWWhhJcIrL1Q8pEa2H61FWKkdkTjOs+JquMc0k/guOJjkNO5gy2C/KkmCezx1pE
YGF5lE1BGyRmzeu476M1i5Yy3HnbPzEp8AXn9jwDDB9xCUQ7kVGG5oGrEFmeCuqrS7hOdfn5N+Pb
6rLQzTVZi+3wz9fdSBcVbCsG1LElKCokFA6hLz7/+fkbiJIOwTLDxO2Iq+KJVkZ5N4+72fTFZUdI
jYDNzuuxz5fD+Pza8Pm1dSwei7Yp9tYP+nIJg71GDh2jvtCXn7+xf/zGSY5ir9dBeS3ekIW/p4bM
+4l7MJ2MW+Sh0MEZ9nzgz2jpz3XHoITquJMY9gn6Mky70nQfTWa7qVMuMM2+LecFZOIqVBvNIp6C
Oo/DBn0EVeyTCG9LJrs2rjmkEOu0bLpH11aNEnU1xi6fb8Syly3on8jSOuuCAOwVDBymQPi0Opjf
iEdHeKS5ddnE6jUGa/tiYEtWzGOVGNg8BOBsaBLx4JGx4bzRwqlagz/GYMzUbLqrKn01mQLtqC0y
uOwVmDI6LjdQc/DZYaMU7NLWWVmFUg3z+tr15H4tHU9AnnyattAoTntooGePsSDA/vsiaRi41DFY
omCkD9FwcHQrbgWezy4kxfVUqRqXxcVC250vwREljs/nZ6Rc1pXA5NZAa9uKnAK9MDBEHDqwGtSg
3VwTg+khTr6bxrNwPVLb1F65rdwuO23sDoaU35UEmievyuCWTXhPwyVMQESHB4c8O5lme1yJLe5g
9+IiCsfiLEQf7IcuAF6w5vKKT6plbrhBdST3A1ALtTU4usMMhkmu8ZwERd2cHGuuHGMwrLVZ9lWz
Nvu6XiUg9uh3USuB0XTQokWvj6jE1cHbKg4CQQGht0LNrih3QzjbawRWmfKRjaNGunNebWkULu+a
ItAJbG+ws2vbO973V6ys6jN8mEu5PuIXS1cWmQgh5FaHYgdzc9nx/rpFLkqLXOAbVtzWRvTpkpf6
3eyaS9Hh4hfbZaPwYLrxMkq6npEkCMc5hW75YANj9o0ZN2V8H8TRaoa9jd5U0QjwvvjtAu5lamyz
wcMc0FM53JnqYEJqT6ywD0M/uCtqbLnfZtGBFQjTNWT+o5yjt1sYetgAws0JHr3YdU04p97ro13I
EYhqvRsE5aBQKD/5ts0iELc1lfpiWa/DjUTQjYtOYUtSKtnxKS4dzmPYEVyUY8N62wG9H/XUn6y2
70LboLj0hu2jqA7Oom/v5FpnMrB9JjjM/3E0zdk24J/oGYSPl/rd0OX3gQjLI7fidl3ocIYPXLzB
huET9uGmOHh0x24L3qC1sLeYkAPIbZHYHtP4s/gMba8P48wvwCnS15PThWraHICa6H7XgH940aEZ
XRha4QuHjFWwHysz59C2qs8vfn7P0rL5Qty1G7A3yt1NQVFxtyy1y0rYAwbDCihAvBTATNpmvJkl
HQ8wCo2y3tg+mSxlZ5t7kjacrEo2tJ3V7GEngEwLuCOt3kXiNe6C4UgrsDE2u8LHt+ya9iB/9svC
X8ucyH0/NGsS2UFxsEV33dJLJULYA4fQYV8rXNChq0A+mzyMC1ZHz3V8W2z4PfLvqyWfEmJKF1NS
nx1CM+SgsNAGPogDnRcJaYF6AmAh0KHpMChSQjdCtAByYZPoKgdmJ8r9UvE6bmzxWBILQ3VNQtpe
wHY+VX3J2qyhMpmGKwmCTC1+NY3q6+KB8AKnWxCsx6rk8VRwuRcuCI80nPgB6bfdPK3Hz9+gj243
Wj3QQACSCt8D7ILVsgnw6KcFPPvPv1n/7OF3VejgY0gavNNR2xMC0Z9IkntoWL4CL2ewKkaApVls
djnOJoiBjR037MrTPD9vyoHuX0bFJhsks8CKLTOGvSCPlJ3bCgQG+CeCnHkLvYEAmpEOfCYLfGhI
EalRGnNwA4iQcOV368IfnI5YXPHP+IpfL71nuxl3N8uwzrEHuE4981dlpcGTmlWRO1hmMlfKTvD/
HjQF/HJkAfU/VceCOOB4ZHRpMT01PfWHiLpTsC2wVwVUPeENO9Q1uNG9tp/YUAcnQP89uHCdIhNd
97XYlR1IvpWTZddOgzmKTr7ptqi8KaNcCaafJtrzo10hYs+CKp1HQEeQZAqZQV9g3k6qa2QXV0EF
LKutrGpsTvagYrWJStUDcqquzNdj0XsKsspcgNFUp2hsgByCFaFQLd+SOQhPiwnu/ICeHRAVBZqn
MgJzX+hRwz6ZvEI1GFTSDB9n0JKHqgRjHRuAqP9FyZntRs5jW/pV+gVYkKiB0k1faIg5PNvpzBvB
6cyfmigOEqnh6XuFz1+VVaeBxmnACMRkRzhC4t57rW/R4eBu18plNiztEulsG71uZ3uBz7v18nXu
NKAWyGArXU8YO7NwbbeHwD+SeRn3UPn3PA6fFCytPNqsLokFWGJlFk1NWtrWCyGDxPVeEPgYkQqL
Fj2Jt5I+99kGYZME3xufenvSm+sUGnHsF7+AeVvta9XvYSkkeS1UXNLlE9IcwbQGSS9GGwp9kXHM
O8mmf3kQiUTPIOHqm+SziKms1QfraH1XL49bvYaHrfMefK6mPciZETZxcteIMDhKWleFJTYjcra5
lAY2tt+WihpeQgxx2dCIot48eXaxxf+W1OjqBtQbFf/WobA7lnaPAeZsDD5t3hP5LUZh2PEZU48f
Hqqo+i5Sby61n845xAGeiW6LMol1Kd/U0pQLK5YVczX+GMyUjuoiUvLRdVW189XPEWL4IU7ng6zT
CvrrEw9dX0y0+mVi8jviQV+6KukzNH4/GvA8GUnRXIc9rDTNMAc1NTt5WoU7LBCvtS+ePZrwksfV
91nEW9G6ZNgtBirBPIJr6LDs780An2YS7NB7QZkOwVvF+ffUBHOuglXlQ5zwYl0bv5Bpg1UB02rd
SNTECmZqUBUT0Q6kzNKXG+b2cQzoHVvbt6kO4Hh05qk19nNbJhyKf80NugUN24k2szpXg2JYKXZJ
C1GkseXmvW+mgYTfaI0/z7EMJetuS11TEhkXjIvujAE+XubPVN0kDjjSxRx2eWu02BPJ0aY3edx6
ezjCqHj9AjjLXy8+JIodMLLXaBn6Yh77tyg2qmjQWWUiQtOcKt1kjYh10fXx40bCH6vnYqwHCT0B
KizXOJQl6G+TQ3eei7UKsVgEt8Ob/BW1q1cYo/syXsNoD3Eakod/1mEV7GG+Yo1f9S8gYjg9kvGX
V420WKZlzqa2VgW1/q7zIQLNmMdThgZ8cxAyvGSn5+2VCPmYbsk+Jd50GKfZO2nldKnCdXlw3rm9
NZIQvwzKQwOPFKo2jLjFAAHz2+cFI/x5lkUAdq5Y0XqfgrRFTxqnXQ6ypi2wrEY5iXV4ihqDI0hv
3xmfpte2qaP7uHb31qX8kY7VIY3m7qXPExirpjLxZe6xJlREtXtK4CfPHpp4Ea7uPKO3o4zLnRVH
gJbqMur9kEavQ5J8xL1Uh2RlB91N7F5Jm6XQ6XdbY9qd12OwEBTjkz/2983mzsIGy7OAZZj1w/Sy
cVKd63BILqGt0V+FxRyk1X6zYbpXDI2SEmMLySnAHEwxHQlFcSzqUo4x7Px1aDL4Bjj+rP/aV/NS
jmFXDJ06ERfy52hrflsSQMqR23AVcrmLbDLvVxro0lPic9gcRox2HA8BST6AbNGMq8B7o3yr8qkJ
Mjp040E1TW67RMNwXx4GNFyneoDyEqbf5M3sqCj/ESzym5iNn8Fc4wd0pZ9U4r+Rzro8EQKW0baN
+6llQymnKYA16z94XHn7gYmlQAc4HRpFdr4r+7prdkMaDiAXwlwMKs1TSE151UgPVjBcIocXeon4
8Esy+xlqr9tPlX+NZJxcgsYdOtAkR5Molcugz/taBnvq93MZRKjQ8JCSYqwVQzeh+GHAr2dDl/T5
YHmQz14yQrOy/h5czE/40VMOe/AxwVq8D5K+zddYq9wbDfjDYWqzNl7vRE/SvGsqfD1QL5tIweFa
wkfui30cYBIVugO8YIqowepmQzQ/ayXQbYWaljzVE5pef2+b9MmayDtVPKgzviRxCTA1H7W4DtHM
9+vancDq8NIRJjI5WNiS8MP9WtAs5Si6Vb2yXdDQ75XDN1cDjujposAZdEcPK2eeNDBFIeh20dQf
N4ejvcrqcDFQIdFDQxEsxnY8VJrUp6CUPco5/Mx20fWbsjqbPLQiEs5N7oFLLd3WQS9gbkWpiYNj
NHB/Rz1jc7cBj0q3WJ3Tuj13bDoOzrwbJoa9u3mDoTcneVS1f63NqjM1Bz+XqPMONtlOYb9iQtec
F9O47jXX/cV0ISjFJWQZa2p+JKQjz5XeJ11UmIbBMQzBjsSMmXz4zciQ80WFFzktcQFEJcwGAv4z
juhByd2Ab+meDGhVA4PiDXomD2tzIJY1cM9miK1zWq5w1qZx1HkdKxyh9YS2cGzazCMT+AofrJnG
eD3G1SGQiT22HQYqgrGIU1jiBJxSDm0cAwKrm10jMHxyFpbUdOkpgWD8AIjqxQOVlsmG3vVzSHbJ
hA6upbra+9ov43e6CL+EPiMuIfx1srTfMWUnqK6pt6tM9JdOBr9sEyCDfnMQjeBwQJpb2RhBUqfz
CQX0zvXTPsRYeh+NDv6oP16oMSbvYw6E1qqLi83V6WraBXI9h072d3rzMX9uPoNyQOAbgiXPzLq4
InaLRlMy1iheq19UTr+yFadKQvpX5Vm1q6sZerk3nrexpoUEl1FELtruLD458DTTKWR4aTU6k21p
shXVymGqNfYILubA6XQIUk0x4RI/hyBhYD1gdm1NN2UsbAQObGBXN2o+q1s4KKvheesLWa4tWx9m
pKQzVJykTKy+gFqYyiHcHkg8jGWAKSynVAFsYNOQp2Mo7ozy171bY5UZypZiaieMoEFSnTr31ubx
6NF7JklbLJU37tgCgqR2LLNWBzsaQnZfFzg5ysEzSYR74kAFn0VKz53B56b9tjpVXpqrxZYjcd8a
fHy5x6MtU5spWp6e5yV9jbb2p2/rA/pCi9Lb/vvF133uPx/4uo/0nkZFCJYs8TpShgpm9DjJU8Op
PLUsqnvANrj6defXhWZJm49jPOfWDGYvgWhWejSnlrbmRDZ/6lExcPvPnYx45qRRu3p02rj69cyx
wnFWTzDZBWOYv2esFlnVmRXuPX5bDNu5kiiTnSfxHr5euf56O19XPTGII7IHKCCDOv250G7t+3+7
k63oQ5u4/SRtrU8a/95pi7wnM696F0Yy2hM67r8e+/MET1cxxlaV5CMsmf96tz7fxj77euNfF/Xt
n2XWXZxuWrT18XQSdMHF7WOfcfr3olsPbKvkCbbqs+4CsYtut9IO7F4cQwq93fq6a04CuRt5+ByK
VmAF5V3Gu04eGyisE0T4TexlsDYHV8Fm1YJ/xFv06+vXu9s3o8LE7P3hZQwDqCcLmmOSAnn4ouz+
Ds08/HvwA6bfahpe/71Fwb9u/u8XKfDzlZ3/c+dth4M/t67/3Brh//ms/W95C3WO//1Jt3fzr7+F
FMrf7+4Wm/mPG/9XhuefgZXbM/+nD/5PIzzUA9f8ry0Ubq/wnxEeZHH+158g9u+veNF/hX++fvPv
GA9j/4ByBUgaOfE49cN/i/EkyCJHQQiQHVoVxROAgP4zxuP9Iw4832MJS0HSxjfy8e8YT8D+4acJ
aHwG6jGkaZz+/8R4KKDc/8B1ozAJYuaDZmfM9xEQ+u8BDaAJcz+0vD7OJGqhEsrfwukxp3NzP7LJ
nLFG9GWvJEhoaz9gsIvjSi7d7Ns7t1vrENiAhWoAyaixW5sPQ1cVUSjIzcjcqZh9NG11bxcPDVq8
VNnIOdoarap939ZrNvPq2sRntUJFWL0TfP80NzwluUWBK6t5+zZ/xHCNSszMrLDbAfrJjKlGHWYP
5o2RGLu9OIVeEBSb1ujPFnkMQ4K0zUrgpgzzB+P1rfDNuzYeeO5Xy9nxfrvM0NM21qUFr/W9ANCe
gZzNezirdYfZoqf+Ma0xtg/VcCXS10XYurj06bMF81oEnXU7L3RXjH/bwxJLUgpMPCXAHQnRFiKF
v3ZYuCcF4DZIDQB28ORhImEgc+KVfQNsRNHlGSGqZBc1hXELROBBNzm1t3A2TD/s+3EPsr8peswH
hQI8ZhcQNKu6mnmxaF4YKWINXc1HSc84qK6CQ4LA99Ts5sa2u7pWbUFB7dbburwELnkSyZiPspfH
JUIgiUbjNfHhAB7Q/L8o4BkXryYvPvXLdRrf4np+jODeuTne6RhSlFmzwehCNt82itkvhR7oAT9W
UMGhjjubvnpMfYRDlTm1gooJzG7qVpAWU3K8PRr0fMgmaFV8GH/MbSpztHigXgQcNs8P76bGzJmH
1NRO9TAwl8XPG3+Az1P76L7j08xRSdbAnbiM+nPiuSt13nsjx+6yrYh90QWKcx3EGQAblzXoOgoM
UFOGiI2/b92m4EFHFvRIPO3bcNwhogbebITALHGAZ1MEydfTLDrbptfvG4blaThPaARxwHFZ6MSb
CuCsc66pyOVK+b4XvMmT5XMS/MWjQgG/MraYeXelpm6zyguelE8v4LEfaZ/eA7bguZ5/hBCt4D62
71rV5t70XrY023wgQZVknWVZ1CxJaRF+KMmY7hrjxxkoqfqWHssETMndPPgokJCb+aBPo1MbDP90
H6x2LXQXQxQLyLxHRqgU1n6jfS+OvJJtaWtTYCXAabZg3ACHDLululSGPMKv1QXT5r4O5iuSWnt/
BKwjAa5nEq1RL1gCc7B+7sYQYhfkhXwa/UwrdjeFQl9Z43YOaOkr0FSqnhoDGJRChQILknlq+9VO
YsgGSX9Fib6rqnUHjBPnYjiKve0xSDOnbLZuZi5lMtXvc/RQYVA4pEsDKXQbg3Kq2KF2SJN07237
hCRGk9lZFY7Rpgz86I6ZVu9Q3HKzfhv85fdKHNvXLrrT8QIA2NAd83Uuo5s2Al+iqBf3sK51Dykc
vIe72bvGIus124Pfp3ofV/wRictd6lWPo7uv6LiVJq3xF/o7NiB/E3RxkFNQZOgp4Xy5LVoKDuwg
TyMQBHXjHbzxI123KPfHj2WxomAeK1bufXjb7QviW537NNyxyu6Zq7GUtSM/kASCV8TNp6VeDxgh
DPe92Y6apvTSz27NvKB6WnRavdbI8On+WdRalmj3P1Zbw/HCYHgaB4xYRta/lQIqm87BfTODCOkD
dh/wyp2Wen4DVy/AoL9VcasRHYAyNifHpquTR4eOsFMI2yxuE3mSGl4g4akwPtcRWNzpAnnxd9z+
BZvhrd8mICNrOhVRR3/PdshmAR17jdc1I5H3woQYy3n85E0w3wWR7HLZIzkABGsHIgkwLfuZDDGw
+PWmFwZYsCbkZ9rEgJHByqTlBs8YWqDtQ/4Y731mIX6SFbGIRuHbNcgKVhFQDDCImSMpyTB1XzoG
wLALbp5fdK7TJjd1+CqU12bIHWmMo8d165tTBYEjkchRBGRSJw6iTiAgsqspx2fM7BX91qv2DmOi
72c37xeFtpC0Ay8cqmRlKvoIwTIHjjDgLBDzaYwIsP+ojKKoGElKAUgtJZ8xK0XdooBCCgQA/bhI
1uHZ9GbNQT4BLgchiU1k3EH8lfbTO2awLme9fhzhgxz9w7KBzkm69b737sIewh1dsLxMyhZ1SIEu
TkFSNJ7BWM0NSBGke6oUcn/T87OOKu+ht2nZRgGOneYNtUDnVQdVA6q3f+dqULQGZW0W+iHoRiTJ
4FABuIeCx4b3hYb1Oa4JdG7WHO00ABUwCGQ1sbqOhyGICeK+MDrq2N2x0KJCQlxDGue5GUlwko50
D8R6uOhncSRtfKjVeIhapFwm+wzv4TUK05euwoHCu2+1HJJsSeZvqY/D0l/0blbI00mml1zHkAQ5
2W7q1VE3aju48Yh1Ve9WMp6aTd8nmKgeu+SsoAEEmpm7dAbuJDdM0AnD88yW7laXPm4BWR8rq+Fp
rdsvu1aYcBad7HCq/VBmfrLTSo4jx/GfapdDTOc5eg5kVyo6IS8RnCBiUUyNN4TwPpojDKadKizM
20LOSmWh+i2j0O70In9ru8ZgrtcEHpaADR6aXRPN/k7OyWns1uEEK+y7WIIXY5NuBx78iaMBaXoo
6TZNLVxZuHJWgv8W3rFakRs2Avk3lKPGEGSDvC5HUXBX5t4bSN/VtmCc0msWC36Aly7uPZOUdQMB
TTOwqUC4uoPndI2PpX51soogstMfddXsASOiwLd5mo7Lt9h0CsEi8eJ37FtkwQFuSw5bBhnmQwDx
rdTTQCG0T3a3cXyh0gfDuzQfEaygd+PxT1n7AwzaDsnZ4BzrecQJhE/MIwFQHJq+ApIuWJPEFxqH
dJfy2S9ilqKMRfRN9Oi74rj/aCdvAvkJNw8BAIgjMoYX7p7EOr311m3wUmteyKkq2KaPK0+nC18w
/G3MveoUibqtxco1Alu5SqibGWObusKhGzPAOlT99Cod3AUDySIGtB/ySnva1ukomvqx8VV0BqPx
oRxgZt9sjw1R0N442CP+Di0EK6L+ERvyAtoiLIK6qrIQsxjYSgKejtVXqKRjVvfbY99AkdHwXB9h
sP8F3AtMXuwytA/J0aB9ys3M2qOCCNIn7VLI6lt3O1Ahxe5gtA1HdCv9JfEXtEhY65q5MjsxQqgD
fKTKhEcybzq3QqhdcHyZK69Yv9vYz7ZTc7bMvdrPPewA+pMQSAaOqjkn1Ps5cvojpDI+wse471FF
z75Iw0JsSmfkfvCwRCM6pBBPHJ4qcAT+LbsS2fap3e60rB+rEKz2FDdoKfsQuGOaNLm/GeR6MENC
oc3kGD6ug6GFZ02+athsZvSe5OKGuwm9D6vRoqcJ6tgMygtECRb3NtT77TY12KfIm32ECcwjC6IL
4vrXCkwI3M/FHnooMNlc6RYw3Diiym5BsSxQmbEiwQUZN/NdhPobWl70dsiJ5oGTfj6oETzhKjJk
H1KgXvVRhYF+6SA/ZINr7RVxFpeNEKlxduPzhgedKfwOT5dlHzr7ujAftuVgoMAmS7XbJrGebyRe
EQbQnpcAVv62zAVYM3vqyV9YY1r05Fb8iNyRaf9UBfbNQPkhLUOTGtI7x5MABnkIq3eTNPOVOa4u
cMWSsuWGKMANxbrKfBBoimwJ8MEkyCbCuns43hsaa6t/aOCnQLeVPWwVINKAcGStYMvmrprfwobt
NzZcV9bCy53E/F6p9tMl6Ebbbrkfa/fbBjCCYDfyAoH2Bw/DxiWyWFEayFQCkb+giv0jvz2E409W
4XiM5+bnGLizl+AY7XACFHVPf9b9hYgIL0Vks6tn/W2N1t9Ud09j66lbxzqAJaKX8RqSaD/o4Tr4
IMnliPR4BDkOvFOSMa/+yTsLcKLVP8Rojkm8ou49mBZRF6s+MEU9xm59m4nZIU6yFZSeBWy8iczT
ng++zpotfYJjuI8qyLpARmuvBaHNeziHT7FKn6KFfyRw45bUlCYyWQ/OrDD8oyL2CNw/j0J/xzHe
MOxKQbueZpVvi9TJk+yTk9ezYyNAxlIX76OwLuIxPsRV/TP1X5dtKzdMb25R3xEty/04fQ2xp0AG
MHJJX6o1/UT3+Z05rCEhbCqivlP/msJHMTE0JZSWxOsxGwC+nLD8seph4/Q81OqtIQ487pxtyfgA
tsVlU8+eonYr+nqDXeVjW4267XS2QICfMG9yd7r9qbYXjyqcCodQog8dqhBAJTJKlvsori9qNg/t
Rt8HIw/tPOeRA3FYYYUmVdlH4BUGficR50EWEZgz1oUFnyYOx1jvFk4fpee/BdocgMkjCNRFPzuH
iJK8bgRse6O7F+xWcm2VuV8ZeaBIL4zxd6tkSTp54UmVs5EUyoTlplRzeTfN0O78wHupB+j0LVZl
/1hJGmPxDu9hx/3QUkHVpjeU4852JSUETSFEsaX7EaUR+j0d/bQivaD/pXlXL8D/QnvDYXcrWpwO
QI3ysYuEXlAK0AjEYIrQ2sXtcMeoLcVYf6bR8thXCxSBFmMfZQ9RApZWuZcGTLgG0fz11QzNkEep
2AlzSGsM7wLjKNXPreRd4c9dBkkXzmwC2/eWCJH0NKXBAS5unkT0W7LZOW+xts+oSLfPnMzJi5Hh
PuX1S6Wubob97u2bga5Z5eI4kxErtjV9sHR+407dNG4kOlqFJSiHDPKKtuIN6kWPNgrTM6mrhy52
O942Qxa6MHp+Uthb4jwQ35bgoFVmRffQLaQ5BjP6KSguALM87wLYfe8BjwOHhEVD1egANsxREq5P
gq+p9+Ijd+Ad4lFhUCaAPhO3R+23Jx5M14Z794uFAoDCBYZYiWs8k+dG0h0QcpgfVYhY0AiWmuLA
l/20lB2CxgNfLlsH22FIYWkBBZXYMwW9jQMunuy2hfX3o2bfUuHcQWKKqON5yxY7TjgkUovY5nbX
t1WGVMSBWphwnofNWNHW3XDJqkf6GNuXXgKuEOpu0MbBsojqFuDBXZxcjUZb0NYUw3x9Re/4k7ng
J0H4wqCNa2dUi3hKW9hE8R2IQpstGNGypQeepuRP1bjkKELlcgh8c+4LsJLp+KC4rvPpRjLE7Xlh
yH1Vo/fTkHl98Zp7nVQ8S6tB5tUUvYQ8uaL0PbigJRn2cNmzlbzEjtzbYH6jIyQYOUKt8lS6Iw0M
g6hHXZTbD/C2OguCOgSIB31c2gOOyx01yBSAhgFpPXTXxksAaXAfoW8Kyk/Vpdma+kQ6sP9VB7NS
z5CbcNxFPjLttaLYuUCiiVafoZuqfDFx0co+OoJVL1saICHdSWwio3qwSEW/sUuXUnnnYaPYl6Hp
jlXalnVtpnMPxbNA2vUE9MubEcBqXLxlbAwAeHa86AN1HvwKiVOwGJDV5l+iHVXeMyKyejOHUWHZ
8CF1lqKbLwFQJzAe9EwjjBxyeW5rV6DdqmDUTj/8hLbZhMZm7g3YBWwKE/lK5jyazvDW0nKy1TsP
Y1CDBDmTzoPNO47FZgL/4Jv5TjYAYAlcEkCqCHzq+C/EfVVumcYkGbn3eOowL8yIExORc2Ns1txi
SWOKqWTGHg3n1GzxjiryaHs6FHg2MhsUg5+I2B5xqe5AaYXpbosOqKkMjBeFIOBGTAlozlIEBLAr
DOzRLooO6xKfTN0DPxCgzsOKQEeBvCH81T0t9pcM5gWwBZA6iZxukARXbcME3LM3F2k4lpKC6ldi
uUwKQmWvxru5NQ9skXsfUmw2L24pNQEeoT8jhCFxBre/tgXMUYeBLkcn+smq6Ldg/rCb+wqb7ySs
PTvlPZt0PHhEjUVo+cPk8cegIXdV4nBUp8h2hjdbFVMOesHF5j62IwIT3D6oPvxsEJIuktZdGsmv
m1/tOmpup2ggCjjLyNorSXLekeNAXyrkfjfH8IcR+wSNd9cDm0VoZnrsZfBiiYQ4sJIfAwFbI5h3
mhwLMI3Fdc49cq0CdCZE7Rov1nkMZm30Amz3IpyXs72ppjc5cuixQLpUCkMl7Fwe0mDMQUDqAuTr
yYJfm036i3j0Nd6gSMUtdoIAzbLtIageKicOFcPcQZpbPt0gMsex14/ioM2YL3QJpgAQqAVq5dJ8
o0ddXXrkuCejPw0JaVnhUL6NTI9pj30D2O2Cj4qe6raPdrE/PgTL5B+a1s+B1KO3kECx53r8+5rh
ZivnebitG4SccKJgIsSsU2Crm/j0dSHqHnnzkMYnumocgF93Tmmz5jTAqT5izTxZ3tgd2Inx2AZU
n5B7vYMgE+2kBl+hBq8uIM3QLG6UPIW3i4BzGG2T4/K0DguuBjxFKC8B2oVthw7h2qx7yMkaVKs7
zEKse+Rt1ClwIS5u1+YJTU2yHnuFAtbH9dHKR+HDHyuRozoj3YFR5OvVax95cxVWRTzItC+gySOs
cHvdrzfzdQ2SuMTX/h/3oQstllbRwxjhS3RCS+RDWFXMZktyWkP3gQxNT0NM/76oB4ytcFaQuRDD
aYkiaF0COXeghbjKkoZ1mcbubKcEeAX2d0D9GWh00Y2HB8YwOju4qHuceeo0NbAPa4UAit/YMPdB
1p++LizOmnKm3sefu2iUnNDlIi1PLSS1Pw+oNfj7t77ua1cwE+uEpf3PA7OEgRFoNHNw6Y5QAMc9
Rkl5+nMBtgxw19ftpplKbai8JbFAkY3plAlqyZ5ZchpGPhUTp12RCP3M+kpcJULb4HFQTWcI2FpU
Z8EG75iETdZ7bsO+Cb5feE4EhZng6FukjevuKP0W7YMdAf5iWGlTQrDwdGSPSvAoBhT+ebXeU1+Z
u0ahR2pRSzMA0GCP57m5sJZvmdgg8sa0q8raxb83Ct5BDe6ImSC62BVI+5SIUkGVIssz5UBWBLpb
qJBIJ4XJy4zTsPAJVMW1Ea9rO877cJ0zhoPy3IbBZ0NRWBZsDLTr1vbFr3p1IaqDQM/qEmv0aeXL
rQjwBnPmTEtZ2Qds/zKesUdI6cvV7BTw8S3RFepN0B4mSEO5Yvy0BSmY4MViBwlngcFYb0FE0Dtg
+zo465X7rol49ZaRlkjFyliCAxaPmBMDQM6KHfvKYlwyLMciGcAPgstscSHRxFH+E7Nv/6CID7au
AprJ+9wO2F7MDOqXpvJ+9O54SA8aTIAJ1n3PoHuK6K3zJ5d1JvgtSPx8Y1exhdq579cecV5EMUlY
AWZsr0FAXzudrlkUgZ9MjjG4OpgnTYRM5PIyruzUdi+ODtBbgvm+suET9m84zml75zUrCH/5BjEe
8/6wLhglh9c1xIq7yS0HbfWjFunD7WVV4sMqEciex9gurW7aX4NEMA0KPoy49b3SXikqwEbEE89R
yL6FBA6OgyiLyMj7YLGyys38QkztfcJ/GAGCz7A3BzhhOn4HgQpVjT4b7Ctlsb0BhEoGkHb8dvvv
8hByw7WL4w0o0PTBHH9IQedEMsK7rLEMoZ+Y3F3LE0xuYSa86OW27Z/ccHr0qh/2lfJeNfIWjm6Y
Ehv7a5wntFeYc6GAo1bSo/JCch6nF9ouFWLS2C8QM+CR6mbfUFNibUSV18JkcyN+d2GI3Ua0k8Ww
Zm0jDeKeABkwVQDEMlsW+OuLouknIpfYG0JBg/LtjODOOk73ZI1B1s0afd8UYbqvDRSHfYQwQJYQ
INBBl7iDrpv4YYCKKSNs3ufBy8BeoEMpzGTzYcO/MMDZu310MIqCD41NpVxAftwJiSkVFD64Xxu9
k3gu+BQjxdju4VKGVwoLrnUTybHzFfk/7J3HctzKtm2/CCeQsIluecOqIik6qYOgRAneI2Hy6+9A
nR1XJ07Ebbz+a2xEFbkllQGQK9eccyy2ujR8w+bSehBklu+jxbq5a+M2wOnbXcQs34kcfnKvtDdl
ZX8fqlayl+U9Ny02w2H+hXGjXhn5NsIKvO/HnGRP2L54TkYDYfYobOxbVJJtGcem3dGvyVYJ2WlB
s+7g+ZV5yvv051xKtJDuKfG6P35GI1QTa52Lioywa4zrJCBhmCFEmHyLG3uKVmVs/9C15OsJJJbg
4EEHzXOo7K+xwBPUhfRcq46Ubl/mK4cHy6+SxG9WWdZ9WeTBK+m8eQkXKcQVLsfqrfXFLZiHcYe/
dSSPauzz5o1NVrC20e7XUe7g7Brb9BiEEfFgtpRF4b6gqOMljmj+BqPPzs026DY2W8gjeIq7gdI5
STbNd1NpHEzwEzhP+Epke3b96t003Ct2pHxDGyGN9Xs3NEfLGW+9iHZJ7/EvA5HCAaiwkLviMHjx
SxoTe5Veu5SpiHfSwLYazdTGRsONExs6RLYJ0+1+7jwaI5Zi+36gm/1hxETjQpA/M+458dC23o+G
EqxzS5u1NNuEtXxuAo9EN8oNp01pq99WpZ/q5tG3cEY5tAGnkHNx+UVKbAyJNfxYTvg21ltchlvD
iY62Y+AXqmhOKOcpy/yNMaef3RAdAq/a8dL0Rnn04oLRfJxDOjEUC9bGnafXuKrbNb635yLLH+rh
JwGQdiWH/ohn5zg35LW9hcnmCMRDV+LDUmvtqmiLVydfNX6wIVh9yDBN0qd68nzv0c77p1IZ4K/I
UOf27f7vzn2O6S7L4iWYumv96jnuzGpl4UoQmpLbMRPOTo9AAgUSFVE275STv/rxFKC6Rh1ugvm3
EfT7SlrkQumprCaXJptrNdtUPXd4BVeDSThLtuUlKMNnT2Qbex7bfeF8BvRxV57r/qq5b+FCOnVt
85o26b6D1eCWxtUOhhMgpw9SRo+Y3Gj20yiK+pg7mGN/dvl8Mmb/Ry/lH5n/NKswwz7uvZR4H7o0
3ZilLyADobq35oGb60hTmA7rZB702P6gjctmUUJEkP2+5EZrlM1nGhXPmClubeCu89rRh34I881Q
+HpLDfIQm9EJ3OqLazrvdcVnhmV2RW15TGZCxQGvBaZss1psVzVWihoZZmXQPqUm36K+nlLX2yIH
foK7K7Yqr1/TYToNybPp9r/MiBrHwlM9LtGI4YGFdp/3w81kMRAxko0zH+uKNrHQ9CUJoxXrRqC2
twbb+BlNjKjNvjWx78+VdZFJsp1N56PR5qJehecq7Dcl7gRFLo1dIlqK6a79pv6equG9y3pMfEly
s2PYU32aPI19+SUlHaTMUR8yb7Zd3/1sZoBfTflW5pQFKnltvOG742fZaiinJ2qNcsf+0WcBwJ6Z
j9ln3Nu7AHViRbt0pcr2p8v3GcrJ4mIglE62VuYiw8z9LQJG9pRW5kM9bSwTCAZan33LQxBmrDTl
ArHRa5dLqbI3CzlgVatp2pZjwpngtg06Zf1BQ5/QcWIiePXokiL77BscASELBbIY2Za+uZgFerHD
B4OdICVEiBt1tKLvneHtzLk5lz2VjyNZKbGQnOm8ProGvjo/PqaT8zkOGYmU+UXO4pOmGTGUcdgb
uG9ZL0uQ1w7gUXJQXe8BCSjqdWH1QDAd78Ux/eMQD9x9FujAaM8Pro/SJluS5p7lz9xK1SHye/fW
qYwNqGX8qhr+Ftd4K7lrml2jVl5B3eK2zjvWAAABHlwZT8zHmJbxvdz3+y/Loz9FdL9dBYZYluZb
OYQUKg23TF2eRNb/MhxeRWcI0iHRWhvjRgcFp0+59TDyrK3WDbB1iGPGnzsYp0Ykr5lVql1UZS4b
q0czS5OzQimxi0U20ygyIB1IHb0EifdhxugCUThdZmhAvTmcvU5mW9F051ARmE3L+vfcgK61LP1U
pnrvJ1mx6shiVGyH6CoghfQSF6yd4mryP2Hwaigy7safUmICXboFcHMose06KPxrUUXeOqYNskI9
GPeV4b43OhmPTVfQpRPok37y3lj6pigi90CNTHA42RMlEB6F2f/AeHNodRusKbfIYxBNXFU2Grda
8sCwE3J1nWmuDgpG4GR6PybaFVtdcV/hy3V2pRE/N1int1DTwhXpBa+KblXcfVg6BWcy2XpjYEzq
Anz90o/2AiICn746BWQjTqg3BET1F2LQue7YVVSdexXh4GN9n145FVoWk0fLHWHF5dWT4aevo5mX
9K1ZapOShQxb8TadyGVgD2s2FGuCqpl3zi3qWOIdCmf6Pl2Xc6lwrazmJqPIgzWFEyFQuzEtm0Md
HTVQklXEhtBsbOR5KF/Ui85In8B7DGaMIZWbXHL6Vns0Z5OoXPbs1vbPOsrSB9M9Bhnx8Kx+UkKf
pziyj0hmvan5SvqCyoYFq0iHbOVGUh+dWpMaMV1QGileKbp59ZLuaGIoMMH02tMWGq3yua/Gh2aw
vDUa/lvfVcXGdj+C+pfX+93G6KA6mlbyXCT6ubRp07VolnMXjc9h9iQrkM70RHyDtlhF995T+bjL
tfGn1RpJKRk9bstTsK6s4ei66o8VgBMh3r13UvPVMX7kmffbhEo0llZ5tkucM/aQPGj8rtsgslzK
d3ubjOUVDtSb43Jal6TvDJptqe42hczLneHF3k4Rdhi7/jqIydw4s0VzsO93cFySLf1oubIyICra
BlWl5pK8N2sI3xq1TXrs1LzogfF6zkOYFMHemxx5qEp/L6c32jP0CD3Dx8w+/CwtZJmiDr+Nk/8h
rOmNdsSrKi0WuCZo90bhXaeSmHg3fwE8evdyRUmDh539lZesCxUCIDOO0OjUPpNqXIkxcjesoZym
efeYek68iqu23PjZsOuB0DYBvfpIpp+a6J+lio8xx/4Uqh8A/XYgr9Dl67ChoBovCOKXmVzFxmwi
7wlt1rfL315Jcj8LUT2Ugnwysv3EzXvotH+TCRb8Qg9iPbNkHzxt3civU2jR6nTtXUzQYRitDMKM
+DnOJJyyXGyKKD2w9kX7SryqwCnWyMSYT/Ki3NlGvJJ58Zi6cUx1NjwFpfVt8L+6tIAJI2OIJbSw
e/UB9jKs2wICHBiEnv80lqVV4Of5Pgz1g20qtrlW10Hnck7I3Ycs8bZ9ALOXQD1RW0FcVW5HNmLt
tIUG95okahUXNl50p7U3EIhxvxOnUeWfpsyIfqkI1k3i/SR5Va+yIvW2QyKeCSr3x2ksuTXP3of6
KYkWHrIGNYkWo/IF/I45p93Ts+UqlygAW9psfJVuc4ktL9lLiUdbl/PGbV6TkKxUUOhvHtn2U8L1
S8GXE9S2CFCqCfhGmytri0tmD+QMZa08CLsf1+hb33QUWlysN7elsy7C5NOTVnIcrOHWGS7q/KSG
TT4RVoyTad5oUmpBOfjPhgtuzDMfUsMeAfdw5nZVuVYgDAmSO9gV8wNiTrit5nE4uMbBIkX8lEW8
MlKSOPQGNNyo3trm9HV3H/9/o/bLfbTd/zlrgZCEB1v3/zZq39rfzDb4z0EL//yRfxzaQnj/cqDw
guKVpHZsB7b2P4MW8N/9iyEbLpQgwZcq/nPQgvcvi8ELbkBPxQJHHvAa/nFoO+JfTAFwoPBIrFIO
tIv/F4c26LMF7v0XqOyaLi5Lz3ctdh1IYeZ/DxfIOqWzUQXJYxn+kGbT0WTU3cnLaXJ243yYc7Z2
lXqL7SYEuCaBFLXZq5ySr8iMSTYnDlGVpRH69yAJlJ/C1H6YPFdwmtuP5DrJfiwHFjkQsVW+/3cI
5J5UmPra34kJfGSkrNP9QEYuBXWRWpu+arfB0DZHTwi8iBhIVyleNW7nGhZiFINAWvbUNdXPQeEh
CG3nV5ob4WPDuMRdbwdvpVxuRy7KTOg/egHiPDAH1TQJtq7iGPbOVUxSPsBCu+BTaAl/2T8TLz7V
oTbOQDpRfoyxJLYq6d/qpcfbGk1J4INHaunzeiwZ9Tjgd6i8mz3QonVz95phozobcYr/s+u+win8
ZWIePk25BDBYV+wFITmeHDmJ1TgQ7WhDtSvF6J7r5RAM8H/t/HMsovbchBGBVqclLMa7MVLioUtn
fTmw/yXv8b+PRFm+TFmf8ZXxHZSRZxx6nB8DCbVzprt+oxUNlXIQQBBF8e/3QG7EO8w4YfpMRnp9
f3Owh+jttTXJ5rFPtlGVv4x2+pCCOWMagUV8lV3qChO9f5IqdjeKIFLitDRUHeShdjoJg/rcjCxs
pl0MF2Ewh24lBg/UGEAsFVUtnXF04FB2+xKaCQ3tvqo3rvIsGsk+jX1tW6yYUL3xjOysIvL3pj+I
ox3850f/X9/E32+nSjJna7Tqjw3Wxazn8IA6kIKgxC2J71qd7gfQk+1WVu5v9tXQp9TYnSIvBS3W
uO3JWy6G+6O/h8mIu5OVE4x3ED1s/vnT/XB/Q//1NFkEklaHDuupoJw0ak+vgZfS8b8/1JP1OALh
4rZufXcWLLOeQD7cH/19ekc1a791DrLI1/dvulpUjPujv4f7yXB/ihm/wSraDav7FXm/GH1dBqBv
pf3PZXo/O8bU/YCja2+75SS+f3R/D39/Bv3BPGbpaZzZ+UTLNZxryEsrO5fshJbD/Te5HkM8FCOt
KSxrp3uG6H64B6vu1zkIzwSNIaNyckkbbq1F42ntFPSroMF7+o/neUY6vH9yum7U27uOEjtqwiSd
f0aZqdBwKmeTGHKiE93rky2FRsPicH96P1hIo9jnaqy37vdUFAchwj1RuOwAgMDekOSo2MZITQps
zvqTbFseNuUMgW3qz+0Yvstq2qrKgq2UIH1I236ZpS52Y29RZN1flIM5OsmR2rjY7j8Qy53wfriL
Q3+fBl0l9kFrYjPmS5iXP2ARPN8XaXJhgdjkTclmcQF7eAUdcMM0oq1hVxobNQdzgYkEzZjstDN9
JAUs7sSI45OjieeFmVhHTk4/wOYwxIE6zVzwlMnuR9310bn1nReJV5FEP4LUXZqKC5O9mAfq5C5a
3X8xJGnRfEBZx/Y4ksi4ijF9YfSI5oo2u02mn7pg6SmPTr1VQ3dN9fSzR5lckwYgWIFEGwFSWVa6
NYr1VxIIMrtNLXZN0dMyhtEjzeSAG+vNdJpDIEd2j2XwWdTC3WhEjmCnAtgdSWGSPE/yXdnwfzRJ
f4gQCTaKRAdFXX6ppV9Sw0/fp1FvxJR9j5wqONrgsTddIZGhaoxM1nIqTNPNbrNyLZT5PZwFZZMo
LGZpqGtiVdGuSmVGxg90SzIk3T7i3bHnr51tO+NdK6nVsrh8yGtdcItg90Jud6V9zqaouODrx9RT
a6YQGJspc5Lj3FsX0UzfZAxRfHRpSpgF3p0xpUScFeubC2+yccezJgVwqiV9zJYa8hxk89vUxiWR
bQNnelx+ZTbCyCTVL8OMnJNGcdqS4paEFTsIFQOOTyOGoja8Yk/O9nU634xU9seImnCXTKVY1fk8
rj0jvtk22CofOtSRsDjBaJsdC8GAsgAV64bZvnOJ/TAOpj/NTKcwWnbYpGGJCExUvjRQlpkYbI7d
RFlMBbhVUWptXQclzcZIPrVJSDgF38Pg0ldSNmjGPJWCe3hFtgUH4862lU2OPvs9C23uGTvwgkBz
y1tvfMmZPLulo73rK9vfwjK1aRtpttTmAHLAUgcrDUFF1Pylc5c/9trFqu6X05lov3GdZtK9dvQV
z7l3lbmRb5qwVoSpitepXhxBfip2onJ+oItFu1EjXEKcw/QDHH3O67PdS3OHeIfztzWu0FRhuI6E
lxQwwhW4yukbxoduh9963kRFsPalEhdZu/WmWPCXOBSan7lXYwYWvK7EButtxaO1ltJ+R3WO1bkK
8Cjq0jpWWE1MM/nKolgRYAj1KvaNiyJdJuZmXg+s5wfgE4hYZfy9K4Z6Y+rRZ5pTA9ylHGfus8HW
yjzjwov58uG+rAa0lS2CIByzL1Hajz6sMmy8lyznM/XM6kcfdN8lFLRwCi5jVRBo5rqFatLiFQA5
Z8fyYOU+dhIuVfhhPdRXYlNuqB46eIKv2g+N3UwvxnIj4+iV9SsS6FG5xkm1k9h5DnSZnHFBVppi
8I/HNeNq4rfKC37lVspyYi5bM9M1rronZlSl+JHAnOSigDFI72XrxtPaVLN6DBBtt0PgelQG46+o
JLqb5WF60DkQu/4Ye+J97EyI64bzffJYaPwAawEdjiTXm8lw/mSt7z6V7Us7Y0AMomkLaCE7tvTq
N9Sl6PUVE5ScNDx0NgpUuHDqa8le15oerSz4xgt9TODLrTtjbC6pHa+TOTp28PXT2f7QdQTSlMyH
bYZy6wARXEc2jdHYuSpBbTl4MOj6Ah2gLeiVFOGIZoLnGQfYH9rLGcZ8M96hQhg00Wje47SipKWb
37Y+BIHwlhoB5kezuST4bIFOxN56ysRDr6arPXfAK8rsyfKz59YErtgN/YsD1KqLbzlJtnNMxxNE
AWk3t5qOYzbQoBfEiKwscdetxHnGrT9ahZKMfsPOfDVM3fuYaaY03JIqW/aZJZFAZ6ZL0AECzZRx
ka796bo/SAWH5zaEC+HG+BFNrvq+IdBSZNnjiHd4ZTpRDzlo15Xdz0FhBfO18alB/sWqRLZJqMRh
QWIntfm/gveYrM1KJR37B9wZdTyqg6rNszGh4QROwMQGo/kqEVKPfBA5OZhb7RKrgw/2qGWxgmQV
+6l7WZotnq5ZjozEXxmYL1cjzGA4X1FAG5A9sI1NzmLFPs8ClS0J1ZW1NFrX6rGVDcaikLyXVVp8
sAzCGD1BU81MqoMPtnLGq7DNpmoXLonueLTR9tylPrk/vz+KMn5zfzoioHSzQUl2T2IvB2rT+vT3
KUsiHqiufJucmvK7KMFPFEtajXbhBoWLEPxyoLf1z6O/Tyv4T8doOpUW9Z7NarJp9PzNtlvcSymu
nHaE6OUrXyKpJ/jql1IC1YchRwOO6A5O6J7xH69wdV7typx3xLZJUmZUXo2oW5hS8a9I4BhJloM2
1D+HdJqogCVlEHiRkLgHVhTfcUl4dgndsdhaAKJhf8qXg3CHbJ/EyUPrEH0v5+Ezi4x5a1vFMRmH
YX//cSuSdeRbpI/wc9kVcA8v0vOJPcZ8StBpNgByl9ML1w4z777mXHdbWTpIziKp3eNgnpQY2/84
9EtVbkWFv2zrLndXz/1wd/UUNTIveWbcCA2uCYaPYK9x3Nnc3p8HNCd3WUGHzJU1VSI7GsBgPLRz
k9EoS1V+fwoToTiFO2ep7MesRwOxlofcu5gwYFIYqnGfQ2u8wv0+h4kjvrl29RbmGYJzZgquMjO6
RENz0UBfcWaG69SWj2CDOLkrYdxSP/lSMcayZqx8kJmqwlSJsBT26XSVyyGM+9869/Jd7vqocohc
REXYH+lYBeMmH4Sxj0PzB5r52hLerySa6y2kH0SSBG3fXU6RGGPXfgYudRPDfAhpsG/L2Pu8c/ma
ITzlDIO70nFla1rQrM4M+uGeN3Y7SFefE1suH5Pg8wNLQ/3NaCpyW+276NPoBSYwKLg6cTfsxgnE
uaX7OjDfii1wgkN6+EOztbr0orcY21ZHW7igOfdDC7o6fnDagYIIqIraG6CjRQuo1L5N3TNnHkmz
mFumRyKXq7Iir514brRxjHi6WMH8NOXdpfaqK19EcMBQmj464rfdtdmV4QFpqRGa4xqDdZnin2CJ
XzVMpyDT4sNACOj9NXUy31IdjzvhAQDPMOF31TQ9QTUy0WgbzNIF+39OmJXLiJl13eCyVP60NU1d
gP4s2iOY9U3IULxrAHD0qqqJIHGCJBdP8N07L5Y7c2x/uzNNA7Dje3/dN7q/9J2tD9PsPHaJJHVM
YG2VGuxkio6X7trR2gm4BYPHPRFoSrBkM2uNu8KxG6T5MvsEMNzcso5e1WHh0fkutbLqYIzhzhhi
Z4uBL9nMxGONQEAXCfwPXzqPsZoEOcRphbTvPqVTjHM3mz7bIPphlLP92M8NXHcHjphfGheQJOE+
UM5X0uucUC2S3swe64kuIushwdOCqmVP+UAbvszPoCGp5yTzNnuke3/JzdijvRIZd6qUK2qtbEHk
fR15fnLrk/7BnZVzTS3jvIwmOzBS6Vdv2952DtDLY5kyVk4iWOHdmZ6yBlzgwCI9cmDXPD/4k3Uy
qSgYgNF3a90KcWzzj1mmbE8qvtfcpQOOYEh3dwytTQwPaNPzjnCPd9g203rYx7FEYW94NQkVfMlt
Zt8RuFubGRjHuQ2qbcaG1aLpcFBN+l55bGQ1s+eQOKDjPjmR+dzQpTnw1zIjJwIshD7Bmdn6+xJA
AJ4d5tZkU3azQLHFSRg+yIV9ORfOyRfdU2ZO40Nb+uPD/RFbFBIFRmpuPK8t9zk7aqLLac2+B0z1
OAdgegCcxgypnPPnARwu/WMTG21AD8ioGPPEYiRgGUJGrhK1zNUiU+H5AAjmbYjbfGs2WJIsLzg5
ReN9yzIVP4toWr0zvGIf9NWvXObmPlv2OAbDJFVwAwRnXkwxvMZgZJ7N8rvqub4q+LvNUJjXwavC
LXdXwlvtT2FqoJpe2+OCNv14bRX6OC46oTUoajJohrcuj5giUccZk+l+jiYmtKm322Pc+9FLraOT
kTfy2LT8FXlafY3iIR+kt47K2F/jPhqYQtniCKclng5AzeK26c/Atz79XNgPgUo1YK0WgqFwF99E
WAM07NTBrYwvVcOCVo6fr83Se8vaih65k35TfdBeRexWR+WIl/uNttPdc8QAxqPB3JurSAu298w1
nfxQn/qyXZtVMZ8cM+dEULHe9FIwenGMLsq1IBB1xWNsm1dWo+9dKFqmcE1PzNgVlwTcNKEWtVI1
w75gIIx4W+hCtD5a9Lyw73w/eOVGkx/FbB3ZAv+q3Ta/kDJE3fB8EpF57++PzDPB84Hpn+indbJk
rHa5XExBpvT5ZhPBGfOROWx224HARGdBSc4CIAQZ05PoGmOULQyBhMY0kABP8qa22tukR4UmiJp9
YNCI/6v3xn3feVuuqY6YW4Mjv0qWc7gi+PTTGU2SM81wiAhdnlCLKDHGA6OkqgOzDhEj4/KoPZls
StVBH4TcTQ5kIoZVHYLc/51Str86VPeKaPI6NgzvIlycrgXj38r5k6E17jr0uJQIX01rpwP219dW
+JpdisCFi+nl1yGr3CfK62HNyMMUtZA4gWFO+F+s4E/HDKQVSfSeUjdO1r7n+muIdPjJKwpsBbdm
yWQwO8tYy3hkUtNkyV1fgNCYEqiwnUUBqz2qeW+pARosLbuxta73KszsfQ11ue8JSXRvfY76FrcV
M1dd+7XhPu30qty41eK7qKMRHgZZHZayhyFKogd3nM5ZMtOMoVjve/rWbiirDe79iwafQtPH2GQJ
7B1Gjf2a2jnYFHjzfRJauJX6s2045yBV/YkAHF4M3a58P68ZP5GGLwoNbROPn86oYzijDfenWQBs
ypLiNkCfEFHgXAKmbGHhltSc0BhMkemTH5yJXrYX0V3roWL4jhcOO1cOeEVsf5916XigFcW8vsAH
VYG9DVEqj6+5S+3tOxpiMdtX3MurVsSQU+riT2umUcq8ivHTbcExZHWxdZnEiykjhGM/hS+MLYKc
LdDIMyeNL4Hv03AIzAeV6HBr+kZ8ZDiWv06SgF0rgqJn/Rm0OT343RL5r0hM4dP8E/QWbRPLPjIs
YAutNNkw3gb8qsTuQoiVNjJsHNiLyXRWymB8CXPFYOWUr61pTjdlhzfP+WSejHp3VMrKpglG9LL7
JbM8hi4R9Fejj+lEla57LpkEapvO8NS05ry+DwtOhRPu3Yw0IlMBaHJ24pnJQZSX5MKiIX6fITmc
xgbxDbZNsvLDqjkXeFy6wTGQCnNtAi3BN49buyLRgfmoUlAVIxd6yH0YZyFGmIMOna7lhLWJtWYO
Vhyvni5O0Bn7rKw/zIbRN9WYxmefVz8Z+L+UV1gYqWrBXLrws8Af+DpzIZIj4ia7DMU0mnGvayP6
loYl8jlOFLBXkCKYswtXVlZ7MBnwVZj5OBajs8nZ2m4LuF/rnoWGcHiLP7cj7ZiNAwxchMkz3hg8
BfZobMLeti730ZsdndtVKeCYmBXFvLTnRYYd6K674sUGloGVohvXErGG7UOjTkn6XHklgFL+0bUc
OuuABfVGCKm6yug65a17bjMSqn0DarjP8idhJODoR74AP+hduCcGWyAVsACwxV7LmYQlLm2MsXGO
aiz2I4OFDkNjdWcbeOfO6QbIE/GUIgX54th71S/LpSgSAza10HDDq4e6u87xfh2oinb2GPGJwALc
JiQjV4411Ee3kuzXqrbd0IMcNv5o2Ju4NMr9/YMWcba2hZivBmanBdZ/9mvqYLZnAysRw2h3TtrI
Q+8VD2Hit0/CtKDFkWxPQBsz5NVwYAKVsnox81Qf4OAZJ6hrhFSs/kIU8PvA4EHusnjMQ+Zl5ism
qllAZCUN0i77cJpJk0/R9kNYFMG+mYuffZG1K3MO/EMwmDn9yBLlxC7hKlBcYNqFzzK1KS6haieM
mglNE4rlMfNrmPYmohMAPtbk6Cz7ML94hbMNyFdeexPuHu9sDyqXjaEbPYf0Ni+lySc1fmAUGx9k
1uM/DOFzOkucJPeZutBXMO/T1D/fD7KFcR4YLXMtbKe4uXWd7ZwRjLiMKCGbQrbE0H3/YiVeSdDn
KFUCBCL1vmMvCY7h8qz30+8T58OZTf1AA597wWh77wXOyCtjOKsrkZTnOprac5r0w5o5Gf3WzyY4
wvP4jG4+PjN5Y5uX6jkY2KmSMmhvjfNW+4E6Q20jxZMybsnAnbTWTeXSi0qbs16A+cxAG5maIx6t
mDABFn/O9Vmnm2TS9l44THbK+eLWcYdDH6K1xHLj7GoXwXLQLfZuSe0acO9aNypMT1mhb1PH9VtV
009sZMnB4ku9ljjejGJOLkFECMiJBVjSVP1i1ovzlHIaYmw1vw0hFhd4HUZUiSt73qM2fbIlUMqd
QVOc50eHlO0tEBIPas0o1rJTNxqEzXmMkpn+tpOdvZKycQms5XOgLvBQGsNejIOQrhnRCYbVbY81
ebo1+EnCN9iJUjpOjxIMETaeBZyVPgDpay4+rUPAE9Ymr+2X0bXOddtIEglRciSTSza46RFPmiC7
ZfNw0z5B4px2YJdhUnOCKjkWRUmfBiPhSHiezDL5GDE7KwTMYDVz81xPBRJPb6VwfavS3rpeNXD/
CLiuB+9Pkra/zdTDpFHKn5BEaacMxbXqc9LvKSZeRtOprdtqnFU4THUAPTmmOY29MzcYmjOBnMxZ
6lO2TbuRKV30hZgdD5Nhz9QVsQHWot4KSOh3XKjtozfr2a/35GuSlZmPGGvz/tmUql4PVc9rnSjT
a6nIBTB2jQbuSwTmeJ2HkKqTRARbT/lH38Cg1tRHMlP2kT03JweoL2N21b5w6e0KBqOwrhUk9xr5
1E+0p0YXcoVhGIC1iSitSkVHqRHdbzuaGCndkFo23YrcF5OKFodrp7r30qu+m3PVr8N5/FSKypYR
Sdv7+1Cycfe29t/B93MCJ1F+ALb2GkvmbTJxykB2u+nwDbdUtBuMRnMLhGMRByi3PsLTqeqdlxp6
pwNmHwtWQk7KKZg8pv5NHbyrff+l+/39WRSql7ghGEM3l2ZvsfSSsNErdPRqq0KaMFWMw1IO0IuW
TpkRqJw7wUJlGJYxtqVZkPFcPAj35xCA14hW2PR0YJ7mYKTJ6kHuEGNM+e440yntA4b5OEuOidRh
pEi19jF8hbtuj6+d1hm9QnKcMUgJoKS9WXwWtlS0ZZnp197SFqtCtATLxqVTZuaMgAoj4L6dJ8ZT
xKSdTWOHYpWmzPm9H+I8vYY9wT4G6IpTNzvDFrApUxhQsc6AKNkpu9YTF0u7GrzmzdWjxZ4liesV
e5nqnOYiWiP6FxszkLQxPFHX55krxI8zMnA2NqqI0Mz6jov0F+xloFl5LQ3mhD7oq0hJRUdMl1oF
NsvfHXoJhpaRt0SbV/d3cj8AsG4ZXkyT7+/PDBs8SDZXr/+lQ5O3aQ4ZuxHgvqCIlnd+f1TV5fQf
T++/8Os53bQ2ShLbQ6rgZQjy/ZH830f3p/HygVWW9aL75ho3hQ0Sh1QbN/Z8O7txeBqXQ8DoLdBS
jI0aFsjo/eCyeh01QSLpI3dqyX5v5S0P6xzl8364P9UWxSiTooOVQ6J1gHN07iJtUgfwYSyvTS89
Tfr5iw0ju5sUMu7OdNURjVErKHhTu2XfxzjxrjY/xGwb23hpmmJe7E7ZvV/6P+ydx3LkSJelX2Ws
14MyOJQDi96EVtQqyQ2MTCahNeAQTz8fkPUPq8pmWux7wTCEIBmBABzu957zHeYgzcmT9nPnkcxa
01k+ZQbAzmUrmbfCHHcmyL6b5SEaicMxlM8LJPUbptqWihw+lZqEWMyU1Lk2HDjuKStw5mfoIleT
U30ol6IZRCusMXNy9PeNMotLZ4h6D3EO1YhNcqCzVIRpDoqth2HkoM10wbmSiY7sFk6v2P2PQGyB
bv6nAjHDM/9DgViSvodF9v53idjyS39KxDzrD4tZomQlIxB82d5fJGK6+YeuO8izpKEbwnJ56k+I
J6ROnpFCOq5wOcgd+J5/SsRM8w9HQAJzHcMy5t91/zsSMUMgKfubRIwHTDprnid4G4IVFOjS8uf7
Pbljzb//m/jfNfGW+eCI6kTj5ZyCJqTEWp5ItfHQ/IbPOGVhCE/ausQHvum0h8SlO1l0GGspIa8w
SPfncY7NzDWLYtCstqjwQQNSsTA8adpJtziLLOuUY1I2t51xDPscdby5R+TMDFshoenr9mOodDqu
TdFjUpiARkxIggXcDPKgLMdzsVZm3qlxmRvG4UBVdzZAl479XNrEP5GTTEdO1xzgWIM8LVvfN6gY
BiMaTiM8TFuyjFieMgKBvWvZnMv1TNwCsI5a8rw4sMsxMLh8cLPYsKG2ZSTaYSlf7iZUedbUGo31
94uXJ5abaDZuL1vff4CAO0ZtO9+KIYg3Wf0VIn5Zay6zrklPMwTZ3OiC2HVERQ64M5q9o2GcWCoa
p99bRKNngLxBKOJODwQkc59gt3hiZugClEPw4oEZqCK5K3ygpZPYqIblmWsG+fn7JhaKTpuTuGvs
BwyIuNgYgL2QqqJtkL/qRJcKYPu2ISqPHMKqMeI9mlz8Z3V2a/TuT6fkYk1GO6p9Pf2RTrjQwqh8
c11Irlh77ny66xs9dNwCI3h+RuPqrMCOb1xXeyXcI1xx6dqpSksAbA/ToWD9BFqTdXbdSVYwFdyW
1hBXQ0/7kskiGQte4Oi7uI4PejgmR801V9JoKHqWnQgv2vhlEuR4pbw0gTmRXdGYO3TSOtex2V18
0jPj1vgI+kmhsiUjM9d146rSuCtqZhOgBc2rsgaLrcExBKOmHkakakPijRdngIFX2422CjQ7BBha
c3RSRod/APKgt8xDU+bZtRV6NWrmmtjlPlDEXyZ0Q+y6Ry9fafvBwt3iznM3I+svufStC9MYhDZD
c0amZF/0NHL20p2el+e8koqers1GWIN5zfwCJ3YwktbaXvDRr3AbmJTbeNdtEz6TSjPuaqiey3Pw
dExaZ9nNaACDCfXpyQkQvLVW21D1z6dL3fOxeidif9jp3sNAI6c22E0juKleTPGecv4VTUbO+cUt
HscmjWCn+dtjff1aU/+NWvSEcNdooBCbexiBLBl5wNXRK9pTwz9PMSywuTz4fUMleAv5CQUNtFbw
OHTyhMV/jtvxvNyDU1ieEh1nLEFD7sYxAnyFkY9r/W6yaX1GE340qmBnRDbDLDWkSWBsK9O5JWl3
gxadBmRJXm4SqGsz8YZTZ0+YLFvKynikMOcxO2UFOtwmyxQhdo2tcrO3cO4N9gbhjwUebqpTNKyK
WUb5e7OU1qYWdGd08CbTeq6zqxOqtf6EYb8/9em7ZfPNuR45jGRUM1NoHPaFajdNkmLHmR/yahBk
+D4po5gYjxgSgFxpSFCjZYbgkPFEku4c2jBjz70KpHkyM8NTWOTJoNQ2nEWHC5phnKEKy9by2ABj
J05Se98IGCkNEbybSTiHDNzaoVTeBKO9wTHke+9m7aWAw5nKLG9pAg0ugMRuf+/JjrQfkqq0NcJT
St+4lCNz6A/UHKoN5RWx4jKGYpdC8Bzs3a4r0jnWtIroZQewlOQycV+65QvdodUr5+jQcI2M6dTo
OVQOlGoHk8qPbgeHKK/2YCbDHdb0cafi9smcRudUYajbGUX+iKQXHaCqQBRoPZwlH4SONtKn4VLJ
10ifmGhbpya0ykTF00xMgfMLVtgQKLL2iaHBOyKXEF1uHzRbY/Y1y3kzPKu/N7t5hdDMN8tWX0Ev
c0mVXBWY2fAGDBn0Qg6AcdYCL1tNUdy3c8qAPysBo1lx6dhkway9uU/vd/PFix7pBuxSs8pki1Bl
nglr8+zYovmN3IcU5gCzNHJI46chpb61O9/amVNzxyzXp1jdmIcOnm3zaje/llY+NFF690svX64N
mzM19yQLUoEAI3RZKLtkai+vTHF7boaSrNTl1YmTAv6ZAfB+3G1lFpMH00N8tM12V49H1JBwW7Oe
GTbD4dYdR22jTRbI3/u+GtTxH599uauiGXORTMHV2NASXXZDE6u1oWOEW+4tN4tswR6cS2qMH30u
sNzGcMUsZRIFWQLkwVgPsJue9ooG1zrVOTqS+QBN7AKGFTq82oBk6Vc0SENNeafpepBmcXDoezTz
itLN60sPFHafGnhYOmxdW+bo5EEIEEAR7ALm6DPkmnNk1ivr+g7sXcQiklmArsIHvWWAILaGzPO4
JxRskB2dD6JuZ3X8csMqiQGsyOmXglQKtx45R155DFmsLYiRLKa2QMTKIXW4FpTEGy1ChW/dwrd4
oZm6OyCr7W4Z3pabRcDwfZcQIWQLERlZQSDrTVgEXFu7kqxczv5An+MRls3lxvVsb535Eqeh1V6o
1bvYxQQ9/nn9tty0AmqEgSJnGYOyiSE9bHH45LBZIFbfaGiVt62lvy3/dxlvl/fyj7uTr2t7onV2
SxtFekhsWvcIF4rUFIXHFcRc+tLYpOIoeoyn5YYYUmvTZOyRAn3jRciq2hut/ZUx/8JpqYVnw9I2
U14OBNk+aqgLdBSLHJmoWraFoTiXltPUa0JUyLQioWbSZl7TlmJ0JgvmWNowCELCXfrgNa2Sbcwv
Rujhdo00GJgrLAh0diiKzIpmY1YwZ4uiedm05vvLM99PIx5uus48fj+3vHR5Qexb5VGqt0VHItFU
H3qfsW5WlSyCkkVa8n3395bpJDDTGNorJ6CXMb+4WCQpy34s5zLXOa6KvZVLijV8Ymx0A2GJqX6J
lZzgKXpHVWruPpDZuI3q/FeUUW0QmilOVVlMO+F5d6Ag0GrPYuxlK5638kWCvWwuD36/5v/1mGwG
xH0aFKPvFy9bWU6zXFSKihT/Y7n5x+8vjzmzMmrZ6gZyPDXNtH6femWZRf3NchZWtZMLdKSYSo0C
Q9TAgN6hw6p8PT0MJlGG35fQ77vLlpqsMFstTy/3l8vs993MrAiXRmzUIlWlU6EPc5Q3MvNZqlWr
2Vr+GzA0n0e25dJTaWAJLRih5cYFw6JzcHUuXYV+3YPEvCw3g5QF2TVUqdCkNZtSUJHzDQktAMOb
QkzbUfmYCuiHERly+zFo6INCR2BvIBodJoBXbA4ItqCoaoKW4j+e+surIO1DWBuwx/9+Vb6l0l0e
J8nog22bi88i1V+2lpsu05EBLptl4kzw+uYXsWqpSP+dNxeRvwgx2R2WzdEcOF2//4rR2OAN5aDS
M83fBCAuawG6JnSxV7//+F8f+f6T/qwuX/7i8tjQGO6xmxkYPPyPV4Vj6I6/n/m9ufz3329keely
P6okr1ru//6P339Kx3W7Jr4CZLGUIwPE//1g/3gXv9/299Pff/2/8FiRnWNZ6TVJFMTRTPCkG9aj
EdU0w9lg5C+R9ugQ+YbcGtY4psmRgyGBBRbJQJ8z6E35cxy5alN45XNSmiirvcne5bVu7QVmpAZ2
9w+Wwl9M0d+BB1ZbalK4oict3xUGL0fCDL/cIGQ8asKnwc71TRcn/smh2meF3bjKfLKHmsYZtykN
PVou7aNZELxdug1QQ64oFILU49S7/aar9BcQLdOqFQIivjwHeYw/KapRgOeEZswf0xpYBfRds0s1
LnwOPZx+TKAMYVIZ2rjmXGibTdyQa6bwBu2JrP/lO/Tf3aEnvktXrwYV663j/HDjlvyrMgbWIOGk
1fVuHMSbifRjBcq/GDom2sB9J0czj7JzTiiMikPSJFhj2G8pAeVF0XYMfdFr6Lb5dRh+9uNHSsJc
bM4BELEGlzIPX1qFdk6a4dECa7DNiwGEpLk32/JGlLT4o6AiKSToPsEhbUrds/eGT0WCqI5dULNy
6+r2RZPOJyL+2pkLGBl5EiG/ukKqdJ+A5DWTnV1DQWpKSvJA0rfkYX0kfnrnUZp4VtmH3qltx5Tr
ZuzS96xmrlvVcDki/bYawZ0UuIBWbEG+6nNWHBbdgsB5w0iHoRmQ4LEgvZ5uAnyT2BzoEoXtfqgx
j2cOKSMBWpY6JVIP3x1k/ybcDHXw3AweMWXwb9cUTsiMYPm4zQUABSshySGztxBO011UYioQpvse
c6SfwPvy/ukR7fQwepwG8eRLAzGuoV1NDhNQOjGn3HbEfmipvQJrXYVwIw59IB5cKvx7k1SPEAjw
fWS5D26ZXvceNhUAdwnHU3DTNfG+rUAVT2g+PAobG59dvo8cb4+0utwGWXfJiWr51FRz4ada1wnC
kKavC9QGDHCNJZB3hQyTEROsVVXQdQVsYFspfQX9hqR6TEhBWyO0xS+vxhGejpYcMy29LisLbwTH
KwafYm2Vzl5VOKCKtNla/cjB2U3mbjBku0ZAeWuAe7ECC0JK234Y89rS1SUC6vJFs1yGVVWsMekT
f2WR+ZYFBLLlrX3lzjTlVIXVyvCS+Exv2NxXGHZzrOajvtNSvEW5nfyoTPvDbux7y9V1zDfFS8kQ
tR4VBgMUyMRRDVO9N6ZeXek6wh0Lj/rAKhJoNrARhRGKErBPA/66QGHmdC28SXHnFF1zO+Zf+hQ9
FLB3zoysK30IGfse5aUiD/2+LotjFQwWBSztcxLiOY/8HaEKB68k/duJ8TZkAbkkCdpx1vmIy3OF
KTFM7Y1veQ+2rJpDde7ixtpbFsaoypmRPx2eY7K4+xl7wulmnyaqWuhJMGprOEcy5V+aFD45acu/
mOTSphlMaNUMTkWmmi1AHLpbUl9njXfK3HCAgRBfV75ot06QvBUJ3TEf5RO193ptFox8smIS2lL3
gX9Z75LQf8l8Fa9rJ0bCkx5wDzyUUkPAisMxlLaHLt06J7qs7rQB00wMMncngTD1OCD2PmPUWh8z
krpa1rjWwCq6ba7zuL8NlAlcwNn3BSC4DjCI5+RIGAz9M3KMsz2axpxQ9D71hHC6CH/JikTXwfGF
6k1d+Ub9bNY2URT6mAP/Z0cbz0qlX2XUgK31ankALpWTk2tb5TtlCj6TIiHCEsmr5w+HySkeRSgR
axfJZ1fIAIpYiCPWGgCHWWZGyqa7wwS8cYXoblN5ARLi7AnWuUcQN4cnI2Oaw2q2KHGLnTeamzIu
CdsVoNWj4b0L+rfBrdbe1D+1QUo/AK3z0KQP4PyeoPzgqAQxOjTheYTdnBvOh8p3IKAxIsr45KmZ
K0fLspC9i67pC12tvumF+nJFfkhCcJjCk2pHNvhZEpQBiaqcrsW8g3I3TFDvQWAdUCC6ieVvNUDP
a0Qw+aY0c8JEmR9thi76KMmaJiocsJHa9wlZeR2Z7UQSRgeXS1W6p5VzlZq6uzU91A9lZFVo+sTn
mAcllKsfxFDOEixrbqaqj65pxVr3Ss4LOqVRKJoNttiN8aZkZYAlSCQWsnVZKLp2SFEDFB6+HhQc
G6O7GuWahI9g7RFtCsclfLVQamX+9VC6s9qqiPaW371aZnIqWA3vQPqeOwyz1yIPr2q9yFeormAE
0r+n3uzu4qwdWKJ5GKKoDK+isbyrUiwWipRYr7V2NNnNrRFPL0UYI1KOW7gFDtjXkEnjqlcFeQB9
cudAG8Dshjo9HN4tw9I3Md8IDJJngFgDc0YDftZtYFOGsmABbAZrZCh8dhLj3LyXYfxkYchovag6
DT6kfDGp5Mhy9Rq4kcG0AGeYElcoDPK9Xd5kubh1p3qGGpFyo7RhixUD/m0LvoaQcQIHgFF0ynxq
KyLUu5DrMgWEe0szn6TPAJlEpX5XEudJanFMwkqg3VsFoZ1Zh5RFleRctBmassJSEMWHmbGj76e2
uU1q7kgojEM3XSI9ux0KnWI1XxnRfSQvENRLmJ+1FVKeNRAix6IoYeDWKR6NtYfk/oaZX4vFQD6V
kEBJW72VEYicQlkfFt4W3A6nwiIElqQrYzsQxDyEsUsXPksg0+nkkrf+TxEOj93EftRiWEnwJqEP
VmRlQaxFO4lQFafWvbDNkx3E1xNqAUMzSZwIZYflfNbmxuHGUvlHOmtq7KpGYkDKBsVftcJt/+7H
KqKIyhTQ9JobwiAzRIPmWiG8i121xbsT/GLNQRXfojn9Umv5vVfS4BMW1FVXL2/16NTnxb7PZXpC
BsH0Sdc9BMvmruz6e1a5XKg562qhMcLZEIVJHVrRu8e3ACEQv+1DYTTJpY8g6ZBqRALLwGjuXYXz
MmTK7m2MEJsE051wk+lqNMs7Gp/irEGELHNohTTQV6Iuu7UuwYZMU1Xeeaqm1uwScR+gqCCpY1jX
VXGmJB5WfsLsVrLm035okgpcw9qLGJuxgB3n7qg25bcBor8b0p+HtvDeGI5gJDKZ35UtCokU4fo1
CpMzCr6T53EFj5Auc6XNceKmER2Yfitn5URhjPflHLosTR02N5CmDTVwFBxRadEMKOqD5cQg4PER
BpS+8qzAa5F8SZKFcSLRRdC7/GcRo3nXmGulEvkguiGqxinKwZ4ctKR/zJkS7o2C2HOIL8ey18ln
Qu92IN3KZUD09Lu+HTBJVMbN5NrgMKntpgSyMk3SEGknpH+D5c/s5jqZU1tz/uyqUBQoPUkcmKbP
LJY22sT45o+9qOO96ZBV1aYIrYj6dFLTWreooXYFnRuuHR/o/srdBGt7ExkNzfjGv8QIC5hohV9R
cxXnYpdxfWUa6R/srLw3nQfpCRTPtUA7h7vDc2UJ/BG2SfXaKArnHbJTi1AC3pF5lwX2S2k2Gwp4
d8J1MtZ9ebsdxES2QeP5AG2m+8LQgKJmgAh19vgYYpQQsAlWMWER6XBGsUOiitQpJg/3ndMTSlD0
RFMNJ9mF8drKjNuWRue61Yefdg4ZRblYHoCo8EIfeYJeT88uAN315BtbLFgRtEfM4r3WvHUBnTlR
Tu0GsRpTGPpisy0JDMs6JyIKmnj6OGYoFxGpfJqwb3AtSIf1mNsQkoNwsKgMyna/jDBrd6QXobdO
kCQity9qh2ReEuRXCaDAg/CrdI32mkwqWOSscgCVEXZHbxEDGv85LeySbFZMB715o3dctAYr2ZYR
arAkQmAZR91bx9i/NhG77sPEea3buGPAc7d+YZGmV3fvztA+Jp13Z+HNI1mTGgMClLWPvb1BWmSO
w/uYZ3w6w3tRGMRXOjquqUTw200ly7VwzDiy+y2FtLN0cRXSYqKkTwEoc70jgtX5U0KOsuMbvyT+
S9+j0Fen4qyi6MOOkIer2sTvaTz3cQ/RiauSPYCQDtQvsouuodHyBTrlke+MZRt8jzSrx13vFU9u
xfVjzLyXZBL7UpL1kQ1PKFuPQID3TOvf/SQcj5hZDDj8zr3e5FcI5oizQR6JluzUInPKC0K18gkU
pp5BQuOEJD0n2pAMBkoYTYjvoyWX78aEgKzsA49IB6IVooBGc0DiF2TwQlzgTZS0KKvhDL6D1lCA
whr3WzjBzk189lOcr/jKTDwU4w1rFypBtnZumZMyCnuUa/S2e55ys7hmlQJCGNo31kwE1X5PCKFF
8mT7k77tV9hN81MUHgODQ9uxnhglPiuaZ7syQ/qngooTIzRWrceoDT1yw/U5uCgSNiYvcDcxnXUQ
XrQWPJusBa16dgJd7TaxFrj3nD29XSasUsB7jS4NvTT6RFwI5x5kQTHn1E/WmihzbJLRhwQpd1Qc
k43U8E7Rrsa3DvEunyICkykmNnXxFWIJX4fhiLR2/BB5S9SEio++P78BXQEoCmsYjnBiK+1HFxDz
yMX1mjnCi9maD7Whbs1cu3NFdOPFfEtZHFBKzfqfpjcR0MD1iYV8RQ48yu0QthrCp7LwdmaQEHAz
kiyO6ZwVcgg61yjEPsxC5n0hsZhd2hER7cFEj1q40A2j2iiw4mPZw94MKc1g9t4N8KjYFZT0AEn3
iIrXQ0DvJhwrUCIj8fSRa4lLQoUB133CqN2/mxVOZzzi2UQER0Te0Srt42eogqEhXoMMfGaLyX2V
j1ydWwBKChE8aHuZajRKBufKMCXAFYCugwXNFDkFlgr9TPUJQmzlpYe00bE9pVgUuu4JM5RPOOYJ
RwDXYcP4wPdck6ioup3GMp6t/n6cUTatrm9Vknx5Nf1prSIfXebBrjHDYIY6MdckL4NPhMU0a0kL
HEe5SbWi2HX2/VBoT13/5YVUvR3x1Nv4VlPXfdPsJ0T0XOVMwvOsQh78lNUifSI4vIwAMuD/12kc
rWl+HcNSXtslMQ5TEYgL9kxexEwV0ikzhyQiA6kkWKlhBMHrsCa18xaHRraqEovhIb71wnITdPqH
gJOKjdAGXC0Y+XjPoekW24qeuWA6Wnv61bxGXfm01YRPACKWYiYf+vDSdfWcRCF2sWYY6wBG8bp0
KhOM523UIhvWeqIRPUhVYvKekqb+arPia9aU2Fl0o/ICH+UTVwSmvBXRcr3nbowI5FmUMjvXfphR
6K26xh4JhvxpQSdDBA1VbarBMjPvVIsgrjKv9EZ7akZBl9ghQ10RoiCeM79bDywFGIwnctXb8KeG
b2NXJYeB1T1hoeUjF80rs5zuZMDhmW3N+XsSSeytkcPzGVN2ICJzwsEDjhY91OGSRhDYUPAp3bs3
e/FaxKm385C/mM6xJCRhHZryIaQAvXKtq8RGYoAolCzs8JZ6XL+y++RW2rRPkVlUTf/ojPEjxsL7
YYjuEO0eo7a8bptsV9fXdmK8ghpf+wrEY/WzDFls9NptY08cXtpliEr0NpOEpQB8HKkrJy4T2kDc
mEnwbvjm02R0Aup2t+/i6isOJVxaVgkqa4mJ1Z5cbzyU9uxb8MQKYa5aQYKN1nblvFmTukNl+GT6
eGiYDobWgztNj5U1xAfxGlFLT5kgsipdy1hluxZnNUo6Ekpcu960k7eFQvg2SfnmZBUlBIHhLPvq
Gu/N7LqPPP/oG19imtAvme4/0Ua6qwiGyZz8y+DNplP5FYTJA0FCj+CZphkcQrBsLj8AUUYIirvX
nAn2aopmLWY1Qqdpi/c0ro91LR/yiBaRlVIoGI4WnMDUKB9sOz7Xjf4iRfPQy2wXEqO7KVz/DqIF
lWVVfyVucucFz73V3RiNdglbEAh6+rPU6SrVUjunGvDHScm1HpCgUiviPuzGKzeGqF606Lacotek
bX5lwTU2VaRMZSnYPe4V9B6MIOGND5AE4TUhe/aXLciGDchCwNxkXisFfJ8eGlUkZtphuW0liZLt
i2k1hzD4UQ9QGbJ2vNN8loJSv0nS6H6K9v8j6PuvCPpM25wRaf9/4ttzBNQ/j/4m6Pvzl/4U9En7
D8MifNsx6Bq5hivI1/6T+eYizZNEtkI1QJ8H3w0p3b8Efd4flk0amK7DinN+q/D+Jehz/uCvmRQi
HekahoHW71/Z5H/LWA9+FX/e/195l90CU28R6KE1nAV7f2G+oSNkRg9CzuHyZuv6LCv8q6DPxdJZ
FGOAp3Wq7sgdqlZWAqJAXuw2InEkAFrmdfl+bs2S0XMGaphYSuydjHrsb9X2GEOx6dHEHg15TYrq
Bm4mOuq5S12UdXJQibFdhL5ZySBcg1BW2tMkZvJuR/4ZRcnU5LLa6eMmdYj6EsO9jIoVzodTpTcP
jvGEB4epVw5UVxZXqXDQJ4TXyRf80ZfSH374rAN2gPOIbA6Gt765jZ7RYTFqQdiJFKR0o3yLm+Bj
mGUwWeitA06oyHAuboNR2aXIpbTjyMIJT4xEgBI0OZdQKTHM4+Uk/tDATzBXiRB5g9HInRvYocap
KdB0ubJD6ecTs2aFA8nec+HYIiEIx3O4CuBVA7AGWpvnXzKDDZ3xy1XtQR72RL8ZO+DYQ0oTI4lB
ezyn3iea0EczUldx5D0NwvSY+aMFSmd5EF/ffUQlcxfMwh6aCXwY7JcaLB+d/J9tnVH4LjqSLK1W
c9dFOGkrg5Ij6/+Zs6XpvrUZvBOm0HBT17n1I9YITp/iaN/OZLIk4v0bsx275rB/8sPqB+nDnZXm
51E2X8QGlpeSBPW04mNnuOxOFK9XVN6iW6NryB0ng+qsbGQJIlQB1dHgYI5BdJPp7ScmbhKhBnLl
MEV7z2j1xPOIswfFPd0fjHJGn4nD2PvxFrlItqF7IQ5ufGcmkrWP1+8qN7Ru1Fj7RzcCJ2/WXbtL
vNuRRFb0OCbDvTlZmzJ/Kkf2FPiXZu2EgrdiBSx1BkOsIa2u6sHFMz5o/J7CBOhtrJAJEQf/W4cc
Z7Uo1EnpfgZiFO6cmfkWDbV3HJxDJPn6MUsHEGmD/Rinv+zee+xDnGZB8Tm52kdIg3sHT7Xf6j61
RPLnYqK+TyRRjblt7nM3v9Qzw8IQebEDcHCixEyiYGPj+sTpBozsnpBTcxaiEUeRZT3iNOivuGGO
II7OSQ3tW9UAiZFAPpRTjPpUjB/M/XvCtBB+eJ26BA4sjkXQbg9kfeRG3HItRsSw3NQZvTZEfzNe
nhayFoygnCpaNwCIWY/NN1YHIm0WLiy8uCF9jWrv1dLxrNUsG6j/WFn7M3ERG7S43eOaSnljuRKF
Kt1CepkwZ+z0K4tiMirnQzZqggvDCyGWYfGZyuyl5pKOs3kbdFXDeteGOVXgve59mwWDhDU53/ha
Cvt96vd2M9KcCRHmJCttgskzZOilpObY65hp6ipR7kBbQ27MecdoxIPHWf1EYuohrges34ndbEFw
T2Qwx8y8s6DY9jNfsIgCaoN6c1fDe9qjNrp2KRnt2sS+ripq9Y6Xbuhq3Er6dyta4M0a8iFjIWvS
fpYhGFa0Tdt0OlK32rWB3h5Hp7sJYyx8JQsHsjMpGwLdmOPQyFdptOJAWaleOw3F68W5ECuXwFKl
31TVjMlD+rGmLgKfY36fkf3AhLCnOYpiF00Rc7dC7f1qwHTQh+9gxbpdw4sWUl5N/OKhj5jgf+qz
fhGY0YDiAOpBf5/0uKL7DgSCaNcLy9OU7nUZSHatw8qviLPjkEKPGuRIGjkHSqWRZZj5zbjquvKE
wS7YS81YYasDPwk2rhvFbdBH5P0xFKxroD+jNKJdWchx0+DB5Viq7mzBSEMvFc5mBBVSmkmxNox4
vGf1cnG6iaCpTJv2LaUCB1eF4ZrXLgWAFAfWWQAk5+DduQO1w6kMHutwAI2AZG7l971kRGAl3Y9o
W0gsd5BFnww7+cTQR4/aCegE9ODL2iYlDQMZ8KwAXi5EtEGvmiAuyUXP+8swJA/kwPp7v0nuEiyd
14PQi/va8zD41PXzSDjJTcZ6crkXQJLYSaQ3G7N9gWItrgzRUGqwI8p6qTazkhOBDC+AXOEH7HX6
4JvA0wEMJQJVU2X8alV4yuqiBjN66S2LVYPbTu9GWFyHBCGT8AF5hJ3dgOT3zBd27crtxvY86uVw
QTOPID1pr7owMum1UHyoPaaQXDUjCri+oLdg9URuB3ObaDSwrMXoipOk5agbfPB1loaCEg4q6KvM
YSGIFp4DnyJgQyeqYWF4G4Qflj/Z56KiWzzWpdiGA6SkaXIZ8quIw24EhsI5Rbxx8FH62BqtIQEC
INyjbSOHNzzU9LT/oQB57l7WINTzIXlp0I1dbL+wARDk5qVoKYh3U0NklEudRys0a+unvkNfnnqM
0cTPDoxZvDYN2XQwyADJppRrQuJRSRt/cewsvwQd+YVlBIuOAGIHnIpLEmZByu6gvPaBSgXu2ObG
z8ub0CvgPEjd2SetoYjunMTahyd0ylLknlxF6IpMm4pA7z6yuiPtqceoF4RaMCNjnOiK8+QKmzxg
VbC+CNIram/OZnmCXZhvJZg5BiXSKKLklghsMk879ZCbubMnH+6+0zAdoegkKwTvEqpx7kV6fJ92
erTzde+R5MgjOqhnv038t8Y2yJ9RSXlVi7VScfLA2uYkpKVOLEM66IaiPbkyat9r0pr0XjsR0MqK
tEnRQWDiAT6edsjYKn+nY+tt1Ww8V6Uz3Pdmc5RSu437gjJjjx6+VVV9BjdoBvEaemOwQi5JxPbI
tzp1NdM44R16t30s3C6DVZV0HFbpu9axotWc7CZx6nVnq4qwVTle8vLCCtEku9on904OV7JVMyXB
s3ZUAnF6Nv0uSm66gQRj11LBtla8aHKYl5V+/9pNbnArWkibRuVtbTIm8pJD1lfmA18Rxiznwuy0
vddGaF+O0H6oKMs2wsuzJzryV2lMwS+J64vfk7bCVWg66/VDONWAwow+vaZorG9waRZno7EebN2h
fJjV2k1IMsGV5jC0um90EoNbJhFwzhNasgDs9nEcEzRCeRHui+yeFOk5666Oi5Noou6JJHWbMRPI
H00Q1DecbaNbVE+Z+DF1oj4EPV9PQQUirOWVKGBkaDjUgZJJayCuMnYOsT09gAsF8JZEyb7VC+Ml
Mvau2TlnD+Y4qLTBvpRtdNY8g4svXbNLHE9Xfq60U9lQ7wTtOe2gNXPdR4BKMHNY7qEfmJdehfYB
2N9FH3Ryw+0WUAXHF6nr9rgNneC9ZjFyE8V9vvVqemhxULSrBgEiDfCoOKZW5t4NqqboN96pyasf
kSGR9CgJcUikFpxCrBVaesZNBvSvjOVTbRpU5KEtlFH7FA0tJcAx46NzxDELy7bUQKFXgJG4QB78
iQlPAxIKnG2KSf9BUZMEb0aSq5uQKeIWklYI+YVkYcEVEh2Nee+NHnEiI+RLcqLiDTQVB8F2iTSG
Dt1ea2gajRNwzGCgSKhZbX0QARSOKZkb95R8HgpEMZskb/w70JIv2CAKYMSyfNJBPaFbsMJPG2JW
pEr3qZ4oiGMQ0gZZP+WIgdeAQxnVq6l8bWaaVi604IwdwVjnkkQhXxUfMqvVKRhNtXKKHEFXU/0f
ys5suXFky7K/Uj+A24AD7gDa2uqBBGdSFDWHXmBShALzPOPre0FZt+xm3q661S9hGakhJNLhfvyc
vdd+zr+TZMJPxMJXSdZCNLHRW2QOe/5UkjQXMSroHLIyK4iiqxFR4TFWYLXpth98aHOelCUSKDiZ
it2ObaomKhol3yXqvppM6etpgJNZhc2RSFAK4l6xOnhdNW0JDcgokv36dQJHc7aCgKtch0Kq15R5
kNlk7TWE5iIO1al2Z3J/MiJXXBBybyFxfVGq5G1CfYKlqj4nReOAp8jSXWJX6FDc+IPvQsBupZw1
ukf5AYlIEG+DwCNyh2DHvW8z+6Px1nI3rObgIRgDczX3eb4vshBlua43B8PgdY8Da1O29nSf5oS2
aWQJolEIcbqW5qKhsI0dhurfSDlDqEVIT0x7eM3rfvAYOKUH3Tc9i8efpA3z4hhhu0WOxDKWmCOH
yL/vU/8Gilry5Gi/85IICKUdOnQxQYzSK4eMsEesOm9ZaPh8Wo0xczCA8JvKfek32kVo0znm+GzY
7K829FG8SSGTCgQwpzDKKq/hFSUcVLtQfV2BAXIzEsTY1E5z4JDAHNfhaIcl8hkOMyL0WNkrRg1Q
pYPG3pEjHK01aJiXMVW3qGufBrfElmk3zmbsS4x0KjiXFZPFVoiC7zzzSAQuoQ58Z7syf0vf7naV
0GuQiXl8Zbuh3iiN5qGOCUCYwrBfZwxrN+yS7ar1Yx9cn12SQZP1DNcq11M+kI3M6e78H7QghlXi
NvU+o4mxaka9WuWZZR5azFkRWcH7ccyZW/QEP5PDh3AMpepZpJdZAurhZBIbwHXhwQ/tt8kMd1lt
p8+5r1+JZWEtkm3NHKLj/Ul2+HZWocu7Fpcxv5scEUMSz7CRCeJtu9YFuHnQs0HPo04MxnHIkrOL
rvfUJTMvMj1BLU66m0ZQcEEaTJTrYmOWEPJAfp16QbRuk6uPGjDMegCl4Nl5qx+1GSUNmkf3YKAe
CsCgrGqkHzfklj+MUODJL6OAqg9pHgrLdCEWDJt+6sN9ljLwSGJzT4IYjOiyH/dSdyIUfNl9FPbO
pgRMszWUg3N4dn62k1sgF9I60AHi5EviZ9qKwGHbH64W09PBnl3iWuPu0hfJk8a43ezCR+UE0aWy
jHsgzzPsxuJBq7EpO+jm8MFp1mXM+jNzPxLSLftchMq9hhI/Td5v3Yy0wKm1rJNm/9ILDFECVdzK
jiveS+zzevGIfNM8Jj0fQrW06VQaLCq56OCIgWu3CHBBk9E0Nab/ZDlkbNgA0Ma5fCd0kRVk3DO/
D3/0zMLqBDppKO6anj6jQYAJChed5DC9zrYuXBzPWU5chkCKHTMb9+2ko50LOtIqARVzo9T3gUNz
1lLNOlQoIEvse6scW1ZfOC2MDhORHkyvwmmeJndCDdEyA1ZoJzwMGGIjdBltchiE4B7TfQNMOW5l
/M5RLTaZkYOT7AZchEF3CBt4YNwCD4alnoMQJQoudgYQAns+7k3ckc9ARMexoHIBLrMdXbNYMVbD
xJWEL0zdKWvgOXiC13vLEbAqP4ckGG/jjPJ27vtfxtg/hUx7cFDJvQnzZzNF1hfKuy+ZjkC8jeyn
VEQHhHO7den4X7gMM29h7LBC3y5egKygKHefhZt/JANJebMLTWJEaLp1OloqqiLpxaQXnzX5CRgQ
o4SmKz9QMj3ySrxZTTYciuhEKRjecgyRDccPrYT0LWzvKpFPr37ABIRnjoFnZWUPIAwObhFMBw21
ZN93L+RrkepuuRwHIcHRPOInTRvEqq4NMpNbx7kVuGQaVxwC2bQ/+cOby4QxYcngArI2svatBjFi
Y9s1K77Ha1UL1KiUS1eAWgINDJKOgLaT0ppdYvGKTgNtQ1/VP5TNdDpMMGGE6P8DOyZwSIsex57S
c6o1f9e9TTiEuL7TUK+N0uP/MeUsrGatkdGia1tU9sM2wPlDA71kd2ujeQOYZh+KnlRXmiuej4OD
SSjaCN6mbD0qGn698VHNWbG5F/b42g8kLthjwVHYCUB/DN15y6e7bnCse7Z+eZ9mCt0NpnpPdeXN
bwrnRJZ6txaaQ0UmR6+qy+iHCPsDF6r0PZuCjWUvWQZRFUItMyMq9QZO71jh161Ck9eWTkwzds3V
0Om/OPxangr9X5j7AczUijlePYHe1rL4gLPtljuzed9oJtBzB+3vaNL20F3YdjPqPsiYmg6sfQLE
nhvhvmbJVQWwH3uB4JSMGbj1G0yjDavBpESD9R5F0bAb0rrl9Cc1Q3cjeXHhSaCg6exN64iPdHZX
dUWqdZ6Ou4kDvYMKTvAfg1yRFXfMxc9RqgOlcPJdY3bZk8QTa+oq2nad9RgN+HerVpzqqFsozk9F
NQOOPY44z1QVPoC3CB9Clb9XpF7fZMYC5dangnKbDmMLAQqMS9cYVxe+U3dsgNetx8qfVgx61v0U
XLAnrbIpwU+ryO1pCjMn2JqHVLkkFMG2QZrKCmOU+YkvF2V99Wqg7qu66WOMxHsdoEfzZbMa6/xa
Dybc45kdy4VlkqJl41WG5zx0VynKH6Nv7ZORXncW3WbOQeoctCc5Tlk5Q94wk08J7C2jVpTufemE
T0oM5oo0VrrPAamiFpboFbzEDZCRheOhg92ZxBW+/joRctcN3Ym2NZmTrETcxWhYlvH5MF3ytHoO
0X57RaQ95ym533nVAVVMUCjMUDu1ofthTmbg9ZJZJ0VTEQ1IUEwlt73LjHqMs9dBUFgHZfEq6Y1o
1BtyyIBB9WcEcc7KGPkqHEE/RHQfhlQKZfrGmny3lgCAPie3s1TNjza0op0w/BdsifhIE2uXaPqp
nLphzxnPUB6lnmWstCahyBb4ukRsPMgJ2Tg9ipVSCL+TFMH/snitkPaK9mAbFXnug2mfaL69BJMq
iOjNSzoEVufVmdhZE1iLwEGrWDQHkabN0tDmkllo+Pp5IckSQfSF+XINcMArat4+PY9/dPQHV4ml
fEpMc90O/LJtNv9ONeecBLNHNAYF+7hxyrMiVCvBNV5YqJPsZoG/JdVn54yfxJrRNqZ9gDCV2mnS
93WmyZNhbBojUJ7dNi65g2xxY/WlIv99Vs3s1WPC+5TegXcCuTNaJ2oGARjGdqu9Qaq3sHAvgcs7
dwGDUDnlaL8M+75I6NL04PA3uN9wV8oQlFjz7ifOzcYGvtJnbu8GwdHwIbkCJnvLxeLZJ4QVOIus
Jlq7Mb5ZmM91Wf4MbAq5OYq2NZq4i2Gf3GH+hAugeXRT3K0edyc5RJ+BNTSHxMGzlJn3sT4ZB6Ny
7BWh6Z4FValxbPOs+JCJodjzQ3j9Sdl8+ZUcrjMpKZkR/ByE1b9RqRCaaOcXVEO7wR9ebGpu4DtB
SMObyq7AErWvMU6uhrKr3hOf/KlOs5NrO9FywDPqbB1+N6zVcHckHW9swqzs3uw9UdaHcUYoJGPg
rUPgwJGzxF2Q2Mk5Z96hmd0L7PKj6g921WXvuqkBRdB+a7EAFzSz4tKluyBNyL8aRB+9zSY2Kiwb
c14T6m2ToCh7wEbuiICwbO6BENK0Eem5NTUH298y3O6pzNKWhcB4o3qSlLSjoXFy5NxmC77G6gtj
nTQ98Vsht8/cql65ktU/YlVybx17be/L2fSkBoho9LFuY1MmPpRMwr2WzCgRs/bimPLs5sgmA4Ih
untt9l1PYIrYGUtsaqOT/1iR271SYXVoQi6eY5/f5eX0gEqMyQAY4om7p5c31k0NMASL7IloUm7b
LkI5koPhgQ2OtiHPMN1UhXaPpslo2HgFIsOuK66I2B9mvS038ZAk6/guq7MK7ZdpeaFyQhSe4TUg
XA7g8PzuC/2zE+XAyueSxD3mk+3GaP1ipwG8WpkNVAADNEN4ifpuOdT7aWsjYl2T04JgrqmCTeWb
9dZVob1rWH9xGqTnnLzFQ0594DDvB/r2GiKz8tIGqC9CLYyQzL2hrrLc855MIf+3H82/p8SybhLc
xcqNAQMvsZdRwqGwdK0shSPHhjbJ05Nbnqy1J7t6x9bMCH4O3kJJLjy41LEab2RMY9QS4oOIX3nC
QHuPnurQjkV8THHN4sFhfudX5p0ryk9WRGYwcfHL8mJpcwY0ykguuUtFwWAJ9NbcPpPVxMixm9uz
CZgTo4E3tA7OIWwrXlbUL7HbPqiqUGsHVDD6HvQYuKm5RqUfOSiEFZ35l6lQtADmyvC6aBLbnsCR
s10SztTaz02lQ/L3CzwSetHs60icTD3ecdblO1NzP13AgG+p/k6uRL816QfsSQLtttWkGft57kO2
psbfVwfkl1xzhq1I7Fezyp5ses4b323G12HAZTkz4vSjHaK396Hw5bqcw2cDX/wSVZDsa9tutlEk
gnejRjE9ZhkMuWDPWBL9N9rTqQ73efSGmJWhpRuvJ4LrvFmlJ3rw2dqnjTBn+qE0qPDccnGpmd2m
MpkSDo7PvyAeNPZI7ofGU+z7nEclyUK+Ok5hZTDTHWu82PQSLP6lspsUcJniKyeMY1uoX0OZ0Tsv
SSEvEq2gRUrpX2XXruIVa0nLAMdCpB5lIbOkPVkA8JIXuUqPbD7zS43pDRRcob9P/HBbYkKZ4drD
r0yF9VHL9OmmWvvWN+xb1VhtrRrxmFTdMgwZ6rvUsMFOnvRQdLdJFLSqagIB+Lw6AdAdzqTJ4n6e
5eypQewCZm/rIcimg2zKbYkq5mgM3atbY8e2xEvTLEbx0X4i+fVZtN2jiu0NEjYSctQ+yIbsEJAg
dl/2WnIfUxYepe4+BmWvnxyLvlyo+jvJtlqYCjLinh3pAj0ZCm3LIavb0cEONbpkgqs0eoT8DWjl
Ctjo2koa537MqntK7SW9wzw4WmDcaYkO0b/krMqil0Sa4ox8H7KJr9/zDFMAV5xbHDRAP0qqCxwl
phqXC/1EnjXeAVFmwDMBdniyvHPy4TrM3Lo5WKdyPKi0uvWmTl1oVW/dTxJ++n0+q3fpymgH021a
6136iKiS1y1C68w9faP1PQJl2pBOQYvCUIyxZ1TZaAWqiexjZ0ZMmBFT6ctJ3Iga2MZ5FHhYaplS
ZP3O0Xh7mr3y3SegqvAOGTFkdadvB9+n75Bi+0o0Y7No56LYDY+NzdifOJO0ZDxShdZz4EZrDjX2
jMTEBUrppU/neYFEVDG8BCo5jyFkumtx8kADXS4dblJfpm3Gtn7DJ8neHoXzTh/JAnAF0WiTYHdi
CsD4gBqehRm2n3FpGJ4dYvccBzS+Bjt0YTQD7rpPnBMMMufpCTM4RbE5EBHDpdJKxBfcRrqbM+PJ
UFMvMv7dxebXMNfn0l4Ix2lUbpwgD/hlaOo5EQ75GeNFNRg2orbFWoGIY6ZD61Yv9NeyY2u2L3Zp
9MdRymvErZRZS2ZeoaNuzMH/ldiiXVn4mQ6VZoOPII8aDwVCQPlgGOyjzeA/O7PzQEot8OFAF2e8
MwehBoubcU/vsy5+zh0MCHNOgj3CcwM/e7srB6DLPuVu4+rhBrPZR28oz+jLzCvtj9Hu6LenH3Dt
97iZXPj+c7a2C330+g4dHurqElkjoCmiXaRXaPEdyOO1KzA/1/3V0f0br+BW+f69DEW165N233e+
Vw8zisXAyNesX3BAU3uvBcvkSpLR25NC27kJkNV6OIC2vSMXyYa8031pyWuFlSW3nXJbK/NuXmSo
3QzZ2Y6YuZi30gjfkECiYuNy2ZgbZyRsxE0V/6q8z502fBvnetiovuxWLcnTVDtNtnNyHYOvHLdt
VN7F4/wLwjuPzTT84hciLoRQpV1YPxQ6vpDbPAfDMwOvrVROeVGtvJOMEKdE9sjbuNBK338g4sKh
2VlsltHeKowrmj5JtWP5XFRVX5nWVjB8IcJHwcWptGZlYGdYm9I+tvCiKWHjjYjc9EBcy6vvEHvT
WwMmPt4giAwTk1Z31/Y0sMOc+Xw44/QjGyBTNo0MfKzAnQIu/jjt4ozddbFgGqpycHfyfyCZ0R2r
B9ILCHqaRHXti/CNkZ/aRBFuQFdDZmMTVS5vlQGHVTcfoIdTZFrpRaJVRmJEL6jLgid3/JllAWEJ
k0CXAW7BSLkBEh3VYrNRaI4Nnrec40ibMB+Z5RuqdHlatE3UrillUQMmv+hxBGkTiSisiB2GE8J1
qg4Tiz3ggnVS7jWh8j3bHnqYkWrlh32xpWmC/UJFydkPp7fGgdObD+mpyrrjiPYRMJ86BpGxjw2u
XdY4IkFJi5Oh2mbbRTXRwAbhQZnL3ID503qMXeyvOe6GkMtTiKSxThmu+Oow+uiSkomTxQH1Moxk
7pT5x/LRaIAOXdvXSnNPXLwwAZBDbLzE/OTKBHil6EgMamtZiHPC4Ta2zQtkOYzl2lPR9gN5ZuJJ
3ze4oLsQJrjJqAIea37A+7mOG/XgRtn45KcETIVJ7CF+ircVuJzAyUgkDxDSY0+iP9AHdGZbQ/Py
mB/QnsrLDORos5TAwv6e5UUeV/Pp2quQoVjwUXG5XptThxuVZKBOgmMf+8fRoEjCQaeTr4Q33NAV
3r9GYllDcLspLSRNTRKgjs+a5W3TcYMNkYYAtZnvk6C72ANNUZ8kGk+IR4nsY0NPvPLIXr74YRMy
LxLGIaLsylB9i4W23COQGpLiCqXG5UiZuHqk81n4YNt5T9bSGbZOQAfbzIePYWLsLC2aMQ2YrUPv
AJ7soHSb+BJNt9xaGmY1E1tkk8IHpq2kOUQaRS4+zOCHn6CDxqW2MWNLoyZq4cMAago7xSmH+d65
hJOLEcEO/d3y1K4tu0USNAIvimP/2ubyQ294GwAV4bvi0kBoB1ZYuS36huxxvVeHepMkdXenjHNY
60TvOPXHaGA15r6ebhILU5zQg2sHDXTt+Oli7oi3FtnASEqtJSrYjHt3RwIFnpOy726EhZaIpPaY
q/xNTNZwzBCmLwgfbkkhjpY44mQJJrZJKA4U7rwlslgnqCFaQozDLiIKriiJO8NAsJ5le0XMGB3E
kn68xCC39TU36Yvx5D8Kc2ndkJhstkTqkKBMvDqQLQLxttw/LK9YgpbjJXLZXsKXae8BMyeUTlXP
3RLPrE82vvMwptHboPOent1MPsMxKLdT3O4QFHi9TdMoXWKfG/sDQ0q47z9bMqGnJRw6wmFwwBP3
kC7B0XKJkHYj9Rk6pGFHUQWLtqh+IyYiY4zhbT6aXiop2StuIzbZ1A2gGpKqhbOpHIKr24AIa7jk
BzBtm5zxMpUWwPWPJB6njcYhcYyZeG3CdrRof+WXLAdbgkN6RWBj/paAiC/z+FcOvqYeAvtkkl5G
XCcyB46rhj7ohjvxAaPr9DJVl6ae+ncZwt3TEx2Z5YFazOW/+3k9yuJS6cnZoidPh/kxd4ub2Ynm
LIC0+LjZVlZQJGs3MLl8uiOoB9smEh3v/oqyq8Z4VBYftYbJsKgJ+mP3OmiRu+vM37ETWyf9Z879
1NM7TR5wF9AnzQSJaUgQ2ATQciVi3gYhvOSQBCE86L+j0cezFXVPhu7TPlD2W2d1O3irxr2hdcY9
3TmE/gGNYZOxMKO9ee0zktvRXyelYkiRwPTyTSfdhuGHrgdcucOcQ2qQP0AwD9dU3EYXyFwuyDaJ
+b3jxQSy5D7IuaOnArYtsFFTJVExbKwWkqw+7ZKC97UEhusZTcdtyWUjQ3cGPTc2X9r+3WdkeJr1
OoUQ3d1YRdm3S8/GbZdqZHBZ9tKsZdDUlPeI9NXGqfFKVtzvVkkdveKwM7Q2e67H7NrSJ97mRPXk
HDObkHEe6Id2E03xhbegekQZdT/5E07tFPZflj5Myrn0Vf6jBSWzVi7OSSlQrCRjvlFAFDShGEdN
KGJbIh4Z4JueD99yIT0lnl3/bOKU6fS0pgw/ykZKNgZAHdOs3foxoYQsXYbdAF3GwtzKNhvIcUmj
tSiWm4HVpDAcYaQV2bhp/MrmTPWAJ+Hygwi4JgsZVzRyTd1KcbMbFQsbB20zyf1kEwGThT7FqpA0
lzv21B7B4bq1i8+eAx9Gr4NlGbJUF9PetUT+CkAjobftX1GjgA8A2rina9DU2T4FD01sPXgc2GSb
CqwnhX18MAq0L2571RueCXPOwZ9VktGan21RXn1mYV+RUITXqiZBcWvxcps17SbBRX092xqMnlCF
CIhj+86lgHJmUGIJeipvckoaLCGP4ER6Rh6Xh8J2pRf0ip1Aapemyr78OO633KRH/Qf2a6ZzZNHX
9YPspp5s1bo9gH/Y1wWRjhhR1Jq9bROZgKYC17H2KcKYiQZu3BdeIQleljkAKxXLu7DtETHSR+NI
5QKXI8tj2a3SkWWZ4e5nBMRtrKVymZmbTWP8gM+Pe1fjP4vmw/iG+S564DSdiJqMcIk1kPC80KJY
mUrpr0q7QjuxaP7yKDpEVtpt9Nj4mqcs2QSYaOBEg+bBY8Z4Uw0HrWzlIavDO/RtaouAO8ZSpNdP
qSsII9Pwa9WAKPmDgRqo4nUw+slRr0Yv6X1MvChXtmlahQfpQv2zyuqIMgqgeEVzbgxfrOjRNoyZ
ibz/QF5mtf2WeAJcx3TdiD3pqNj+LEFPfhFbchJcrRkJmUtGqzJFv6PfPR55wi60nmmutOXTd/R1
P7XGPiSeVtK7tJUB9sGnAb5qFt5YTZrXHPrB4fvH8ZVNT5K/ekn8ONQwt5jhWF5mTy3I1kX9/c29
jvr2gWZ3tYWBVhw1UZcrHe+Q1/czOFa41kxTmWQkHszzW+eX005SBEwxyo7KASqAbXDVwLPx1AQZ
R4H8XVsLZiTIMQ06WnW1EARsCz36SQjsfhh4OBT5IWtC2UhImxo4Ae6vvukryBJIxmE0DnFEY5LM
wTlhITZZ9tBxDqer1oKJ/Q2R1uz8o9AzsfGdEG5mb7ne7JC3EPjTj0WJwZjGfpr1zkF1iJoTrmlg
7Wyo8V2YZZtm1t4NOhCMV/Jba/hEbXS5veGxvaBDJwEwFO/fhHXmRTrQcPjbEZa8MiwazyK6iBjl
2Vj5VkLhhQNSiYdEL51NbBHst/Cwvv+oEhLVy3LcgYSbiNaL3lSO5NXQ71SbnMi9YuwWAGyPjC2c
I2Z1aE4C/tcGweOVkJ/n2f4wYfui6kAtnLogaWRMBI4lD4khfgcaDMA4nZD8ub4BqQdvPpplMg7K
ytpUSJwoMwnHILm63SAfLAivQ7bdGsOLKQxgLmxyYC3yQ0zf/egnvnPExOGJHGC/Y0JMoie1kP/C
SX2Sx7ZIGCFQhRNLog3UuBZt+cEV99UZjXE9kY7BAYh9We+mY5Ey5Xcwm2+rtnpAOj1sosx+cLkO
SG4k2dDuiDj31ynhStyLUpz0RCpJ2oyIrtbGYzMWLzMx0Ouh0N5UM5JfGfnojdOPb+WwTfXxh9Z5
oom6s2L3xsWB4mn6kMliDmjnhFS37qq5bnCcddJmgjvU2tDn5rZax9TCQYALt/Tzcc2gGQxzDpaF
9w3Z6VaXPAndQt4jBwoeP63MUsp6W5vp4/dTBXOnWQ0ibDalHp40y783lyiC72X5rXr+/mPhtavU
vwYjNohWu9kVPhM64jpukSrbCmd6SQ2XWKKR/qRN9gxHT7CdFga8BrbO8LtvE7NxBIW5DGzObNsI
k5efti5Qr1TLStF9AhisieQZPaY3PqphOR2mH39A26uAbyGxvJS4CVb2csRAC7xKYim8qvDfclO7
+CqO9iZ7kuqzhxR/wtYI5oY9OdT4/frgy80Hzrma8KkJgTOq0Wzbw5O3YkGKb7Ws7tg6JgtpT1/k
9i3k/SXcY60rhj8DsNRWEg1YzRbKSzM7uNRTNOaIw4XTvHL91nP33/D3uht/0SDn3CdfGLaxzpvB
sxeYbAmaIPja0WhWLySyoF82OZE8dka3wZifNsldZ0gybacRYVgUPPQJA1W3TyGiVFuQfqiOy4bH
jcgNvPkJd9R/sEP9P/xFi73pT+4iVwdtgfXGpCtn4Hv5Cy48cIeOi/lYo1CPv2ZJmii5gKTcQRpG
qCQx1PesX+FI64jwRNBCYWo2qQ+XNt4fLraf4//+L7xOjvynH8aCWC4xENtcRYRcfth/YJen4DiV
1BuovDryaVta9TadwEHQ8LyIsnrkRuIReQTcGfUVraCwZuBh5l5jODO65SJ4KYrHhEfrbEdJfl6U
0LSaH4i3S+4UnTI4SrCippDu0+hvhpCgFluES3SN+UKgCW3xKDKPbUpUCsaC5uxbNiLKBYthRG29
bp14glVK4TQk2S4yrOShbQk1cue70vej30zuP/Ved/aGKEN0uUiNOHI6HnjmsXqW++tW66znSW6x
BARrNMH6TYOXs6NtIQ9pwtRAFtT2lqT+CVKOzcCqwYSQj81y1H4UaHjN6lAsXZSh0u7EyLAwCwn6
cUo9ep3hyIKiyDdIR3Co4PSPldMfOguyuF6qqxWVb6IesnMQasUpMrnYwJh50MraOdKGwFZQ98Yd
YKDAK+uIbVKOzaY3lxNzdsyrvswX89E/uxjiX2iipAEzc27d5tYBZTHYNl2YhqkEkltzl5KQ4dnE
th8IPJmZaqfuTrCVbmj8tDvEDwZwdv0tlXBNNOk8WFU6XwhwGry2tOA/w1DGMxc3O+RZSy+6/kz8
PDiNqH2Ppk02pCHI56Jz+IujwjgmEz9mEi8B4kbmnCzf3EX2QEhZziZYTO14QSmI9dySV32ois8x
TIKVc+OUyD8QGkSkJ4d7ppbyw0X0CF2qfIn8MTmT1k4yZ2yx7v3kHFozBz2txSIT4klo+JzSOf6B
7WRvlymkLauHwtFb82vmAgmDW/3bLIXY6RmLCT/KhH46qV9cu3030iX2uKcVRgKqjje7zg6Wn913
y99i1WPg/v5AzoK6mKJNtw4M1iUiOq1YL/ZMR5Bpvz52GPICW4wwjPjK76/BakjHaMrDPz5RtzXb
U2DY9r6iK4H8LDla4KhWHV621VwLSlJi45nqAGsJl1CyZiRZ2DKQuY2gCQPnxYrRD+QMokPHBjMW
2DOaWXA1U1Fd4Gvrnp7EeKtLeqkzlRQqEAAPPJP5YzOc0A5l94RQBftSmWtG8tPZdQd3lRJTo4et
OiijAjau1V+VBn/atZvmiMM+BzsHKUEUtfVAvYmq2r+mFUu/63x0v6GwtkHhY4fihb22gFwxaCTO
RQdsRCUOvUPSLHxAf16sQG0AVrAaBt4+rr2eWGkDDNc1kb+roB+eHZQ00miDTZPQpUOZKU9RrG9T
H+NL4rQGxyEKX1vF9AIn+9NZmDWO6K2zH3SPjRaUl7FXzDGNEZKfOWzbEoyL08208oo69XjN6q1v
EWovaeRoaCqwEs0bf1QrRh0FsSPmXaz04WgWxSZNiu4Um/V3j6nljghGA7QnfBmC50+2i6iU4XS9
RTAKe0bNn7R46zViv3QHd2HvpMT8yIC2zL84KOx/2pttqSzLcdjqdWyxfzkoktoQvmr0Yo+iYE3p
W68tI4+PushighQFsO44+apZxzhmUiQDDrgzRv+J50o9OoteuxoVF6U8x0TCrOU33cR/8SOKxQn7
j05ZPKpSucrCxWs5pvjrWebUiiYfGqj9aCzR9gFGjcFhgIfWS5z0FN5bl2Xxl89WbiUZAIFUUJ1K
U7vv48Ez9Fua03oPaR+u+9lpd3092heFWC0qHHLaB9Og0c28ip5huWoo6Gl1FuJfnILGXwI8LFd3
dNNxXeVYZHm4kqyQfzwESw0pvT6NBbIxYrusQN5jwFspLh+eNGR+abIjTIQznKQVPaxqF0E0ZaKJ
II/dZ0DfXj5bdRR57vjBOAnVXFFp6HUzPGH//ZKwyE75y+vtIPPQHVcYtun+0+uNDVHzCyhc+yRW
CKGqALNhqau9AAtHQBoOmWb4OQb1rWqd+q1VP4Ewt2dbNWQY5Bg7iB07KbC+3uj32g500isJWacs
n8azg4h7Uycc9bKuXApsIVajn3FhyUtJthAeMskAdFVmtrnriQP13CzbCe4Ur74av/r5qk3OeCtL
iHRjau0BWSncskj99Zb2TmIjjKCzH9FN2tc6k7zvl+Z//amWab593T+Lcqpx+7V/+eu/PyHuKLL/
s3zNf37On7/i3y/Rz7poit/tf/tZu6/i7iP7av76SX/6zvzr//HTeR/tx5/+svm20t+6r3p6+Gq6
tP27H335zP/pB//t639iyCcVx2Dj+K8N+Xdfw78dv+rma/pTxs4fX/Z3S775N1cnC8e1rCVhB9v7
f1rycetLMncsB5Om4Swf+A9DvmX8zVTwbxwhXWHbpsXe8HdDvvM31qat63xEtwzd+P8y5Bt4fv5p
2Us2GrRQ8AJsy3D0Pz+goqrzjCYoFoURmlo4QWVtiX7gch2u4xqqXBNEoEhrWktVFj5pNZMpDVPU
saGu7BK/egrQnXRBBSmwpRWao8dZR0Pb0pREWTc6KNpisve2aC0MfIbwPChXCbDX7+oC9pMxzebR
l+pg6E1yqFxV7sy3eMjqk9sUUGwzy+ePjnZuC9zD6tzMMwVxdW5EcmD14RvxZ80V99ZYoCWtxr7L
s3k4F3XyIgoC5Af0A6cUITn9bEasaaxp23DQrF2XlvdO3rZ3Tp8+OSUEOtk3OwgXzSFIBfZ1/cWV
IGXDhHF8OOLXpwEM+6QjdXclSnw6SrOOLQHCK6IVm11A27WPXMJyc+unNsTvlekWu0J3+vsqTv4v
e+e13TiyZdtfuT+AGrCBwCtJ0MpRouwLRkqphPceX98TUNVRVt3TZ3S/9wtFI1IUXETsvdZcm6Ik
Wb0hb3qFcHdqx/hoxxlOep3WBbYOch10I7rG7BRuahVnpqyZZ8ZDnm7HHOgGPJNLNGn2tuRa71oI
tj0T2Y9D3tquojeLHmRmbO+kh7VK7/nkQiCb8tMw24yEApNqCwRf8V9gBFCiqpwL4nAdCT7S2QiZ
TB9e4Zgh4qHEHROEO1FU27Q1qSwRHwjAcmpclk4XC+UY0e5UhDN65MhpeFSpAECp7HSOw9NsxE3V
oR1M/AzBRK2/mSGqXhUJbTtG+6YH6tWWAJvqhrKPxBaZR/2qsYd0axd8eOLFJ1Smr81MgUDTmfdN
ThM6ZLulqC6Rnzdu58OtTVWEa/M7qO4rbuQpmFgjjW5KxHPpQIGoseq7phn3qs7mwMNKdB5J0esO
0etUPanKwE4JDqyvQCQaOcRRx9xPLVE3wSxlnRJXRpTtCF6sHpo5Aij0rjUcW3Pi6FXfaznFXowN
kJnm7F8EtDFBGjqhn9i5MjTNbN4ufUStQb2lEttoLHAtxsdRIj4Ggtm4U8+pUXDQhVgRujoMXcPD
hlUiPrFII5ye9IFDDaDyjmOY0JFE99bozppJHhsMN64/lQf8oOtowAPrI5nYThSUM5TBpq3RlsRO
xdQMG3hvKGAP45dsus2xz4NUYD1kN8mNYU0D6BibNi/is9ihh1rOTc6g699BaRfEMT20yrNF+M68
U6fZsM9OFcqOQoS8GogbAqAQvNDHUY5GTyujGtHzmUYeuame74JIz59KGzIu/pLdEPbZfsjZBaLM
rEOuVQ/48hsy61VouWCANC+qzvpMLqxgSou0OTMP0HeeDiRtMOkVkfo5XSdJLFcBs/SqIi/TA/fk
gAXTwphak5cbO6cUyGc4eFJajd2wVnTIiVVaXCmwzoIukFCWB4dKGWiQhpZokTt7Y0o2QupvWmOd
cRjGblihCuon/4qvQr733TgvfwuZ1Q+SLo89VgRO2BgbvHbMt5JduqE/8ElcvbOJ5Eyssvi1Ru+t
bawIZwcyZI1w9IImEdXPgADUS7D5O6HDZbE2VrnWZRgqCwwsPek1GSVBkMzvYRfgcBmjnzmmU9jR
5SWuWRl4Fg2qSWX3RhXaHfYCc/A6tsCrDcrWQl+ugJ80f/kyR/SDLZUJ2rQHg36c7EpjdeQkV2NT
G6D2AXhKu3tIyH5E3F2AsEIvvEly+aSInkNUatM5zlwcpp/ItB79aZSoo2cjAjFSQV2rbmbv/DL/
lHmGmS1DjKwqLsHo7wrBAegYkn0TF/pB1IAf9Dx+h07gkme/RcxoIBajlqQ2RIlbBAHh64hv86YM
EXITBd4Nab6xWrmFFHJKKjt1xfxLA3oAtlAGWDeFOlCyEo8t1icZvUurhzMW7TvgEG+6QQPLD1pj
hUvZJKEyvcgW+F9vsGAzOBSy3FUOmTe3DCCLryq0vtex5tzItITGCRtkY+aFt6UejZA7RLmY5HVN
po//SdAl/vv5ohr+9IPu2i9KnG4KKFMSFdxajo2bEae7IcuqxYZholsxFRfRAJcthbpJlvs3sWpM
SDEs4Ieh/BVCPbgSOc2GKROv87TzipxVfZuQsb3CjqHeDGG5MzDpgF0xIMSJRCPYeQrW7RxYlupN
eaejZa2zRNn7VXGObbO4tTslvMoSfxfUs+NfrynyTfZ5aNXu0PPilfRhumhVfK5qcMos01Z45Mud
SZ79GRvXjWMQQ2xRfaKaJ38OKAF9RfeuxyZA2NzqvyY9wvSY8k9kehKtdBi412Wd0XeLuTQ1nJ6Z
TgILKUSAnWVL3NrwqvrOuI0naz4M9mnQqGhRcFsAJFmb87jVymzrRPUNiNXGVcAHumPJtc4+Yjfl
vM/FTSCIZTUGrA5e8M5o3xEzx69hXXsYqh8dJjEAN+RwSRQNq0kt421LRjf9xfDemZr4iHgDSma1
Y2rGP4wfoi4rYp6atF37qoI4YD4ZJ+QiXdHoqLY8lxTVYWNJ3y1iE6klPc0ViilkXNprovvODufY
je0N49apniB2YVtwVHrcfrrOKy41Kh/LUUxrOhxu2kyd9prwPqRpzmYNysXGrE2lvEsZyLT36AnA
7Nh42IwuvAetg7qmfbAHe0fTVMd3QOKM6Vg/Jh2CeK91m4xKHY7wnmzZdkC1aALabeKu28Sl0m7K
rNddWWu/GJhNjcTwqB0VhGTtDZa7PWa8ZBVS91tpafVqGGgTbK62sVdc1Vo8bk1Zdetp1N5TL37O
TUdHfbRehjIjyJojwTnUSZggWX1pbwZGc1tLko2t6rvMEN5Ro3kAIBWX1OgUK/KrtmH0Wodq6WbR
oG2bNrg4Zn1jjITEkf7GP8bGXVM5JyUqVwA0FeZzoaD66ZXcWoXSsg6DvK2mprrONQtWpn5UA2R8
XOSYm5COxYXBDRy9dVFIa9R3TSLcg1E9MRaG60jQcS/orZHLJ9ihbU/5Gziga0qnPzAoVjBWw/y2
ojizSqbRuR9l8yEn80EUXnenWdG2qiN5n2YP+B9nl19Yn2L0AKe+CFZOa13ljM0pY+N9NhnGyogb
h/VYYsCvwb8bQVcK7fCuMImk9+OJKyplU5N0Jl14/aWisH0Vl8ZPTKPTQ5xfjWTAPLQ0pmq/uyw3
fRE9jsM4lyfr7mIOGUyU0e/2nl8miLZnFQS5SLsCdMBsG9hAXZkeGrPIzorCQJ+buFmERf3VCNkQ
ZWYcPDqvqzFXGbQt78KQiHPc89StD5LQDSw0wqqv24eYqNu1jLC6IkS3D4anW9dNOb2KARI+hkjF
rdteu2euTJMytS6qNVoXL463oNPr89dTTkDBlXyH0zhX6ILGvGB0ZE5W5uh+AvJF6r7Ud6OijMQS
tUQTo1p5JDIr3mqJF21huAzMw80Pa0RIEJB4IvQGqEP5URe0zfVBz8iFL6jcFCK8cVKdHizlfiKL
YrhKE2VXMYCt6NV40/oWBnykIpl6kHaOo4/9troC+iSRlUKZMkX3mMCHQeJcjWujoDGom2f49bd2
S9yIMoFF6MmTz3zN39cWgqSpby5UP9ZOWddPYghtyn0HAbLf7SnSMeEvvI2XhU+JP1KL1HtI+EoZ
7Bniwm3fJ9oqzLXnXqVaHuDPSPSZzdLmLwK5gktEOmrpTt83+q6iILn2qwEycAlR6pSl5W5g1Dpg
vn7E2T7sYpgTfhHsLUIGUsEWoqua7LNKb29YcJwzH3c08ZwAqjoiXRjs0ISuVBMkOChlexuEEiiv
iQgejcAlHTICJcPKXk9NXu6s1CfP0RmPpa69J1woNqlJPTE1kMglwjy1nDdNRo3Zz6Zii2nORIVf
ahapoFP0Qp4QE8S8xf1VNKXrh6oCHxMn5kCUSETcy0odup/RWy2m9MxcxMYOoe5kXF1ZxkVYGJVs
24oQczFD6ZTiqtLtC4ns5W050WoIrHcm541r0q1iV7dHot7f67gwzlxuTlVJTSfGO7fGQJ2tHM2v
rlhNDZpAqmXoxp6sSpT78DFpO/xKA1ymODlLxC/xgxrpO90aD5K5CVbpuS1myE9LcG6orCZT+qIb
gtX3UpFbJUX4CFF+P+icugPU2cBAePLiW+a14Yf1rhMi3zQ1hmEfUFvFLA5ZRvRgBdoLnm91k8Yx
XP7UXtFxNlfANq+zaWC62CUPHnUypfLepGCxEg4YdDOv2tRj89Nn3J16hHwNYU3rztZf8BD4M8jR
d6cBG0QNqX0Ps/eN6ChWsYPeHprOn1zL9O+E0oDFSxDlyCYW61CwilATqV7BLy/473wyUfSovQqn
bgPx0z5gUUiAydyXcyLCMOmgp9DckJbwq/DzLSrobleGQAzQnyJ++WnbvbVrkhyHttQH7AJmt7f5
xhtNMHSDbSaXsMnU1Ro0FKudgOVtbttu7/QppAjvMYb7soZpjmcLL2QY986pGsDwt0HBjFIZcTHI
nacaVKYdW9tTYt70BZEMQF6vhJY2t31uvgK3RP2JpZyIEXsf5/4tIVzKoa6ba09tO/ixkHBNE9RJ
49gpFgJxWxLKx4GS/2B68IEQnSAq1g+OgHKUT3t7Kk6qXV/8OET/i/5x05vknyckSqx9i2bDZCpP
1pzE0XNyrYaSy0Wog2wFmM0wVwlmLTC4o1jjIkmUyUbxsfBmBXwWLSY4BAFVuo7shna+rl/XE7pf
q3oXdtuciF+6Nkp5DCPAwYRoBDeZDpOb2WF5cIB/sL6e5AHr57ChtNTjk2dKjeIadSWzPMhOQimv
A8ajA0ekxxGqXXuzut7WxKHVPImLEeHxSFcSbhq57hjUNkywPpEovU/KgO4v4DjROWM3AZkAjO8h
woCIzHdw8Rer/JCVGYHmbbN9ShyOwMrOJIEvR2MaVJEgLLxt14T0rMiK4GSa1Fc90xxSyYh/wbep
E7/CUO63zBpNzzROmVnfAcFG0Vwlr8RiAN1D3VOBLRZ0luX92NZib6o27QZEy6hDwBeoAZFhuUes
+VTj2zaZZxNKdRw6F1UGXoH6hHDWWzML09TLWJAhgnA77Hp6pWgA7KR2dhM9cuYpMBjzWruOCdM4
39Dahr9VPTFy/eroXK6c2DkT75qsIrVdoWLO6V+1lKh66lSDRKeWO4bbwGZbK6r5ACwFeq7JlHxS
Aw0O9HMSqOqubYadplFBq5qMCcP0iVJN4UwM3zwm4LTp0cpO44+uyeu1ZTCwn6PcewP0T9ZJ5qdA
91hMWHgr4euaHx3r8DZqEaKJgmBSWFtaSjiqHJRNqzBFk+gQXaMOt1PD1JCln5unPmqC9tay24cG
l71IZrQuUyH6y3UD8sC6g2vB2Y6Vfh2UtDxq1jItU4NVC9jsaMUEW+T222Sr1Wt8m5mgJ728CkCL
AE6clI+goSxV4+ky+ACHef4umx1UPSIRx5ju7AzHTWeE+DNZvQpdsDjwowknFCyQiHKWW42AVAbL
3LKirEkVYdJkkJDXD4pCbzl6nwKWzAR9oo7Io1MmkDynLRh36muU0QrvgjDTXI9h+rys4qKylRvF
uPEYzHaTP7Ybq9kkJtt5WUrI2uNTmTEG5WNTqcN2QJpH8M0ABevc65RtlJz+a50Q4oJNMa1J4/Sj
Mlszm0AH0yAOmuf9RTRxFJXeieWZtfUaTl9I1MZcQ8NHaaAM55Sxs2Kfo25b+Qz9bo1VZiXgARzq
xnyPlI7lPXIyAlM6nCs5vsD0YCcPima9VGB+yMZYnNsIv+AD+XOpcuwA+g+q7++nVDw4Taxs4h6o
hp+U2t43y8sobZ+8pfQO/efsjC4BFNZpsQkLOpIsnACGjNnO9zDiJm1w9OrkwaQbe9Kj6NyI/qqF
C3FVEW2GPNTSXKokE410ii4QLcb71Aif25IIknmpkdQk44SDPOUCsw3t1X6LVuTokVK8DlIiC8xi
eAgnWs0cI3XkgFsbAaaAQTv9Xwfjf9bBEHNf8T90MPKqCf7f5kecN3/DCuvG8sY/exiO+MMSTF9t
nYs9pGBBl+9PrLCmmn+oCG3ocVjS5gcNvr+6GM4f4HyEw8sqxBTVpsn6ZxfDtP5wDE01aPCCW9RV
Q/vfYIXpz/29n8v6zEZlgxqTb2hxyTb+obWBAljUYrD1K2Olz5mmyw2JYwC7G2PahWTI7PRZC7lI
K78Upt+PlycblStpp2Ris8g7x8pALmtVxy4lkTufnJn7X3kYEfrRwJrRYgpM8gR1EULt7FhRpdqS
IXvbzkHOyw09TiaCoUHSc8wqYuZd+lWNyHjRWS2PLd07GUMZ7Fo/RSsKM7Zdp/dZh0UPPNUTdbi3
YDTuVT9R91lHMpQ2HYm7d8WoWQevu41RcCGBn6oVKu3H2p8uqdoTFYqFE8aK66DJoccfF9sokLj9
fJnB+pZn1FGISgIsBdOMo0F2XrL43kAead2ZSNFoGgmAXB6QhoTd7Lj6MHLSu2hM3RWGeCllfI/j
+kwI0nNisfLH24WVC+NEJycGOKzMOwUT70pY3lVJD3fdhM4vltw4wMH0WyxPm1Bqq6xorp022si0
vzaJqnCVyXou0/HWQg6qGeGbRRdjk/TpOYO6mulesp/Ue6Eq1Fzbt86xqLyzmNoMPnNIcL+7+QOb
oH4erOBoUnAZB9KYrCW7ox+YBs+1J1rHDgrUAVNFDkqvz+5zBa+9x7DOsLlCPQVxPXsrfLbqAMRq
jRzc43o2weKqXgspL1w4HxB53MnafnQC7YmBtwSGH1G6EdcOcHWC+hBYlGdUIJArCGowKaIMxaln
0bgJ/PJn2WCYAivyUxIgCN+IaoPnJiI7QJX46Pv6QxrMLVIGTz+mig4op064ElvHlsSAQSm2hhri
AsVQGtuYcVRzWNW4psBqWJ6bm+UvHVYJTp2JHJh2RG59dmz9Nmk0qEHsraS4pB3hT002aoQ4kYDs
J2s0raeowZvZ2gSJCdzOWCmmEyoiVgca29JuOfCq4C3sCS6CxzZuKx25lI2Qq0yoeeEcLSyqPxUc
uix76VUjRe8HtZTpB8RkK3/QnmFbY/6EfbnqTLFF3XxFLX47H08FSge6ZWdfG+kCqTUt+Cm5C5ND
1iu3EA02XSqOUF5v9W5EqTRZHfkBzK7Rj63qePw5acNNgv0dUE9020pmVU0Mwre1eKeWnqthbFdY
VJ4qzXs2MueG0r+ybtWRdagCRII8Hyap+k+zUe+U9mg32DTLWCM9QkZ7TMlUJyUov8HWkC4Vj1Yv
yM+bnXIpvcKO7BZ0Ig8IDOZ0mejgTMOtISlUk81FugKEnhkUU5aA2dravMvsZXnk3VhJuU99DJ6o
Owmr21dGbRIOR7yLHl5Xsrn0MYWLxKGVkXEkU/FgrBXJU9H4coWAVygVxfqoXzdFtK8eeiCGSWPb
uG1UIIYWEBnS6tpYYDyzsAYPxmlK1FPQUq9TbtWM9CMZ66xaivEXf+A1Dc07JSjn1m34Tpv2oHap
ix/wAXUqWsA0XNUwUKWiOPBf+L6HAoTo1vCiq7D07wMPf+yOJDmsmfP/U1s+Owr5BCdpjACP9cna
gm2WYnpYAX2/RejIkpIwiIaitXOTOdWF2dY9C7d4TbQnruPIuGuDa4r/FCmT+iyM8AlV2lapqamU
TXvolV6s1JxszWy8h1KXMEpweEVvnSHxA9biV82idkXVt1j5ysDEVn0gip0rGdLDjd30n6p14xE9
QVfhFoLAJzR4GFxJf98YVcCXbC5abkA4H3WkP1MWuEGN7wb6N+eVByGr+6iN/F4turcBSzbT7+zG
1OkMNAoCQYQjiKXuAjyOxB1BsGrTH8pQPWo9BQzdfMzBptXmRLwIPWQ43Qir1XuPQcDuxl8aEeQ9
tSAzjH4NfnZipb1VdMIWW5/RpGlMgeUNFIUDIYskFI2uQERfVs9vlBKgr441t26zR5WP16UdIVFm
thkb6h7alFt5LVLgtfMhyOLQ2+AuktbHNJpzDLrkQ8Lw2kEs71qsLqCOZthnJ/Mm7EDPJEQxRuYz
/ftPGwRrThSiG0xm60Iwu/J0QHEDwq5R8+hgTXeh157wlrjUdQkwJb9KhUzQ6ckPeNP4qu5Vjwyw
FKKFcRji9M6cgdvSVhgHC8utWucY5kQeNxoKzOycdMmnHxnQXGtAHx2KILoAGwROd12prcP57Bqm
cmsoRgQUPkAATD+rR6TsNR54CYc1OvY8Q3kTVHGhsDn7UlL+8ntK5XEGqsGwAQh4Hx0Jk+taA26U
IUjT/SfiUO59AqGhtqSrpi2NfSjI8K5t9SUjdp6WW9DM0NXDUBo5CKfugKziagCfMAZMJ1hnWjYX
+QzrVyD6nWpN9xpuCPz8lD4JnarEwOfG5rWaQTaImnjXQ20teo28MPt5GJjRz0c7oBANtgk0Sj8a
SY3TX33aUWu/Nt5Tozp3MFr8MNo56UsWqHt7HD6duYeCJSDpjcdCsx4ydGore2hfI9tr8EP0x3pC
xNiCjsmVmooO1QMuDQfq1lotWUcM+Phy/d6cgpN0SEjVWGzqlGSdStxhdfbW+PBY5l4cZE11Ef8w
e52uXxg9FRMHohrNOoT0VCtYnG3wDDDroNPmNrXLDCpaOkGDzCyOmy7H3uNBfmmnKVjJpHzBSlPC
ZeL5QuXIzbwRJBiFhj5XGd04Qgyz2vlZsheFeRSqeexgygBDmR6dIT1VPXSayHkNtS48RJP4GcT6
juVXQqFReXdMamWFdWtFgXPoY+O6SQKo0GXy1vSWusuLaCdrlFhxDxIfs+O2p8C+Mx1Ii6Gl02bB
xFGE2UUUnOIiLX8YZnShlRNBXis/DfL+WLo+GjF5iVEBsDlLkhmvC1Y1VzgdjMe843QNCvlEmrsF
CTbEqwx01Hum+he4VlC96jK5pcxBHFIe3YvU+8zg3bsK2oEBjN2mGp9Fg1skNL11qAKxUXrY++nw
bhSsrXRfvSmM9ynXViadEc1BemC/pjedCXTC12g/VwlXxNSsL3Sh6Gym6jP9y1mXwJHgqf62I2Gc
C6t8JrFIzEvWFUpnROzkNZsmiMu2pURENMA6NboHTRYflnNnOOpbb8mfIG85feqewrvUV44ZXY/I
/fU8f/QcSjNtoN7VdqGuognim4HqXWdZuVJ7IO7xgDBO+rd4ZlsTFICK9Aj41WtixO9RiZU7nm4C
I7pv9OhG89RrexSAy1L1ZODnbMjNrCYQ+bUODVMEw9OYkc+XTuUDiu+3TBEn4MiESibJQ5sAetb4
H+uB5Gb6UinZvH3uP1s5ztksDk5WaXDdncPcSGtSMvOizNU7BcpFRXtyk4XDixVNHhev4s5jYs2/
QstwFBBJ+ohBKPBvcyDbwNtI4dxbSfwz0zTsXtPRJx5wpcrxgzBweoPYfCqbMrscYRPU1okZuQIW
GXV8vp3P87L3LljswNY1akHLM7xWHazrU0CpxO7OuYEVI6q5wJG/ee8p1EhhXvEHcPuRWOD9oK5w
EZIyLa1nYw0djOGMeOhYy2FUlDhrzftIwVSVJMGPQfYvdtD9HNvmEzbkhpn2e+hQAStUtlXgRfet
YhKg0mIYdnDGmQ11Iq+9h4+wG63+Squ8E9k03pr+6htmM+T+OHbCHO8rkuco2keh/aJH6ckry19B
wxA7aslbr89iULlvBib0GErOWotYR1aSuhEcazXrrzU1vnW0zoZVIN6bROAAJwd1Aiyk58OacTxv
ia/w+wpWk0gPUii0ktSS4b99MHP5bkQe/L5E7rjg4qJcoQGNVrFqMv9v0b+grvzggnNvBBZemHNf
IL/3+3XWRKR1BRDRQiRcdlye+4jAeoRd1T7QCIaOHgkpvIy+z/C/phEO2xi8yYoatUYoPdmPiO2J
7Gam3NLULa0Bpzx1qLwluDOwb3vAtXpR1BjsIUOV4BWamgq8pBint1dl3j/gcAjWEOEhe+gbqTof
pj/e07O19lVb3o299oTf7dUrIrT9wGo8lRNMUkwjVBo/juDgpYreK/qho/iMFEP8HGsNSJ5E6UZI
ajyFV0HGFap0noDw+Vv6pBG+N1WlsmTeVka4jhvtKbYDV0hrV3odzZs+3Ud2ehq8S9SbBGkk86zW
hBUhIgbAEG+ZEl4T0RJsQwMAkpEPe2PkGoX9Va68V6/XmgMsjZUGL9VFUahieM1sBIP1KL2jAIDQ
0//wUvvRMIMn6aGz6O2bgu3qkwbb5Mlnq6s7reyusF+bevcZgrb0p/6F5KP3NhBPoOuOigPRV6p3
ZmH/KmOompJQZTssdkNQeDDtBKX83Fpr1gfe/RkSfVWFtzjokBrAHJM5clpQ95rR7ml+UL9PE1xr
hD24oUDO5ueYQEtcVhEm6Hj2xjpqWeH3TX6kJYvIKRgUVnzBa1Ddgj2yiABimHeU4KoJ43t9MmrX
GYPPiF5b618sxj1duB+0UGFYmqG9z/CaBbNFdrmB2kmZYbkbNZQ4hdDISJhfTmn/BQXH+jClIwJA
+GkYL6d9q5TZEUlZRjbNbRCW/QGVG/bOovi5vC8ZKN0WVQm2qNH/+ux8/vMIYiLXAln29feW54ZC
b3eRMgTjumuLr+8k56JH12lwTgb4ga6qV2gxeW65gae8a6sMHmgmZsdC2WOcnUqayGMga1cJ+e5g
jigpBKr/1vWF6jp1gG9BmBEJbjG9rXHKjiKWt33bDVuqpXMxpg/jA5F1tCbxGSSze7bBurqB1Pjn
f5vN/5dl1bACLKAGzbwFlnsF+lv6i/OTDsjgI2Aeb29w0JL0wUayTIfIl+XufJMrRHvEyq6k/czg
3cfgAeb/LakVE6fD993l3TYajomz1siOX3enpHNFJsL98veGuh7WHlatJn6eBv24bLmvrRTSMcqt
hD7KvDOXrUKMRrGpkUT9tv2Xdyx7Yvm9r8NhebzckGOZMNcP9iW20aZv75cdH9oNO3bZNN9Hw/JK
NfQ055wE+ei8KZYvqXcV26fx4T3izoGWaJXvDYYpWSfB1/Y1M7ujU24a29TxLI46SiBZc/CNgJCQ
fNo0+njPBTY7mvMNcAubwjqCBJ9kZrIKnVmwVbdiRWkn///+8G/fYblrJ0aGJyqYhfB8xa+9FwYq
c+jO0Dco77NjAM322FaE3YgaNNQ9usDwa+PSgOWf+e2sQfnsjcRj//2E+tp4ZXBDS0kqU71F0kKI
I+z1N3Dpqvu9hTlFjroNinb81wGUq91dWvXddvku2NBvE4HDtVAtcBh1yone68p2+fbL5yzvXO79
t8857Uw3YrhBX8037aKEWkLuUf/hkT4Ie29iXvw+fOZfEIBvd4HJtLjwx/1yBA+t1e8JgVpPLTIb
m7KUJ+cz7b/9uyJP4KmbZAsDZUUQ9ddWWr7tFF1jWc6ZGuaiOnwdSfPWX46k5eH3c7ltuvMVydIn
2/Vsqv2BndzZPmya1fL7y8332frbIfp1d3l9ogy6d+Y6yLyxv97SBNZOeUKXvv3aq1np1zv604fv
M3z595a3LM8tD/35KFShFdZkUuwCO9wur5nLwb78xvf7/3kILo+Xvbbc+3rP8vjr7j9eXx7+47mv
w7Yohfjz0pOnzKKsxDz4BU60RKfHlkCgQxPwtX10x8KgpsN4g82I4mclLXJllz3eC912hX2L/uZs
RzHlSgkWn2mgSspmH4NwNvZ9BYO1M4sjtcZzliJ6Gogkc3RaW3msVnsDjnOBJmyvoK07Lje5kzfH
SqtIeVge2/ToE2Z7fo/dEQvkpGNpl1mHeEKUvLL8/r+/m0mv2PZSf4iJmTgk4jKaUXDq5xsP+SQG
8+WuLiBULnehYVf7sMIbbQwoQvEO+aflBd9noBCy3YqUK3Q6D0vLjTMfmt8Pv58bjIFNvLz8dXd5
SS6H/ffv/4fXvz85HGxMYZUeDVcwgaft99t/+7ivu/b8dX579utP//bE9xf8/pR/99z3X19eHYT1
hrKD4Dejttx/vPj9/q8/p8+D0T8+fqrI/J3zUb4+7nvj/OP3fvuq3x/TUALDVc9a6vtPRRxcWqK+
BlCj57Bh6la/3V1yDvWUQPMWFo/6r/aLNlTFcblZnlvuLX2Z5WE9oMv0VGWntiGueGdGXpQwlL9u
xuVJP6YnXA8+/PZlGAnmMZYvw8X/+zGYfrGmUMUkdLnuZ8s0Zr5xlgNgQY0QPlNtc0M7L50ZK+0Z
75t52oD2ggV3zaIGqgmXtSmipjHjOpZflH0ZHYevnk65TCEQVvp7M5Yu62U6QnCJApVQaIYif74B
UYRYOEMkMrv8E9ODZLKY8pfHizN/eTg61VtK78BFRU63aj5pl3vMJHbgBisqlSHZQSrURp+lDUCG
TMW9DghgswSryTktcMFCLPf+8VxVqTar0BlGAtDo2GgEAS43pAdWx6/nIhWtWEoHGQjL8hroDnMX
IMFb9ueS97jcW3Av38+Fvc4xYIGYGMcoO9RVzeyXkJ8CRz3ZLV/tt+WxqPQnL889d2mvLd22kM4I
eNV5N39330byHlDp42RYGm/lPLlb7i17+h/PGfP8kbXPR7RMir86cF/3lx3dZdTUGomYfN6dyy7+
7siJZSj6erzML8nLRMZa7pdmXEicOuPcPH0ZgfwBMyG15RiH5WcXFoW77EFTIY/ktz26PBllhLso
zFVbDJWwXIKqRhJsHpQoKI9gDIuj15Gzw2KQx/4YwbVLk8clbTBB09GfijyaM/1eiekiYUlRf7/5
d89RgdkrYa3tFr4EISA1LH9umowyQA013v1+bsTIeIx8qsvOnMhZ+UVznMJ3w3eKAzVIwo7q7gWH
B+fgsp8woLOLlrstlxBP94OtVtdzIva8Y5a9s+yY770TVNCeFHsc58ATJvb/urHni9P3w+XMdBqR
u/EYfy67YdlB/25XtfP+6VEs7RGCbJadUggQzkUqdsuZ9rWLljOPADprTdA6LZGA8Eb0YOt4JGIQ
j32irpe4ynl2frAUdOMLVSOMiw+PToLbz5vN19jsRKujYFoef90Fz9WhnmH9vGxCdd6OX9t7vrc8
1EywLVpIA2ymIYURWLY6ls/LBXI5YxxIGNDRQoJgv86lXIS4W6mfFZLWtEjlgLw0j0iVhtkRzKQj
FV0lqyKdWPCsd+lfUmheXp3mKwWkFMUVU/G0HEulCesIyDwJQPOhtTxc7i3PWYpC44EJxHKkBXoE
Z3j+jP+TVvxPpBWarqr/UVqB0ZW45r+pKv58z5+qCqn+gSlao9isoquQ5pyV/KeqQlp/CNXBjWwj
ahC2Jnnpr7BmbKJ/eUHVP8Cjosbgcmqje9D/NyIKpBKz6f1vjnPbwXCOg13ATtEtMQNNfgOWOHrO
HC6XJN6kxWcelTSA2zkl4BdTs+OAQHYFofYRL/OVakA/DQJkhUEHOmPSrql5U5tj4etL5q3pEKvQ
tcAEkxXj78HkFzMrzvUqB6dB7SDZ77WzbJUb2WN/8nNDpdFq/KqIoNwYpv05CRKFhOLADuiAe2Hb
WoMxulG4/G5qbF2kS0ANGAgK3VZBeWPEUe0maQLLBLwc3fIxcI1W3qT6S69F68ZKojXlRyCIuXVX
KEpO8xIpsTDqa4w6clspKLh4J0akKGIx5RmHBOIJmHn9J7IzfxPB2q9jcF+oPatYv8lyE0A5YiWR
TxqvEmsUqT8g1N0RMEl4dM2kzEkPkMAbQB7tnN4kb7umJt1Z2JgkMleOPdJM29J2oWmWmygIHrq0
O5fUGxEZ5+WqCuWHk6poK4YAzoiXIhvGMdKVFpWQyLqPYlxHVvHYzmzVKT7l2fRf7J3HbuxqekVf
xfCcBnMYeFLFiqysUpwQiszpZ+bTe1Gn7W5fGGh7buBCVyqFU4FFfmHvtaedzi4rq2vW7dmoYYLQ
M6B/PVCXgMQitjhXyRy/oa8cYtIm4K9QAgRrNUchgx0D91S+CEG37zRwz/wHP+iamPKONfKuyhQw
86N9kYvpyQ6deI8MgiCkif1+UHQrgXFr0ctNCXeWtAERYjE02apkbMQglgyLQbW/si46iUT6UfHj
NoQWgpfX1HBjTManw0AGVuVzzmY7KDjJtwaqW4awUlOeYYO6/iQuyF+f/Uw/lA5UUEZhrpmobPZs
+A3VYJJl0l4niR0fDOBb3+ivUiujtS02mg6Jsv0q56Fv0wJHjQ+jSuEDVHmeHtQrgACrrNYPZJfC
7CIDxR9J+xujbzAnOOQAyULduala+eUDLiVSddXhhoZbSSRSwaApR/E6DICORpWcK6wsK9tWmMak
oVjbXb3rqiCgpqsfDPopXR4/NeN7bH1GGSFLIg0IlhKAok18nnXQOdHaUppjjSNwN2K6IYs2PcJs
A9/T+so6yw11je0Aokkx3uKQkVnEAuDYIunVk7F9SPEPkziy5cSSXfvKa4CpeU003IcuSLdSjBqJ
HCaG9Ia/Mxz/ZWoIqbJHg+VLvQakR+MZS7qHXPvYgcxhP5K5Bv2oO1kx0tEAuUkRAYe1Q0gUUstI
khez8ufkhRZ2uwykARhPfWf6Hu7CsIIq2vZvynL04UolTWWjfR7mUX5xrBOZzUzg7MZReYwHDSeE
ZcL4iokimaZDjIOtKDh2UepPG6WbXsMONUTYiUPe6OO69oelKfUsxHX9XCS2WFp9TytIDAYMI2nl
c5Zat1Z97exI3ipf5Ho6uyYJDFdhojInKLHGClHsjInp5c38oMvhQg5RjzG9Yx0ZVRDxK38rmTYZ
gaGz6RXQw3Jbs1YP+wD0BsqnXNGmuxby1DjhRzRHcpRD9UBWbHI2ZXzKoZPuBfvPq0XQAd/TmAbG
oOeQPBFI7Vdr03pJJEc5GWWLZjZeayQmHYQRfDK4IIq5UJ96EZnbWU2yCFtM2iQ8QCPrEX9qOj4n
u+7tdQabHISHvWi7Cks17k93IGIobS1jrcNp8dLSHQQTvmn41KcsuhvwTCZFEIHcd3gqlUbe6oNJ
Qp6N57XOrEMvoVI1J8hAZZAQd5l4kuV1VZmts+nLt4RYVYqJorpzjjF2EX5bRfgdp/C3ZBLeO9I1
RWI+NbpGZjcnmq5SEWGRvzCA/L4VgbJDssrsuExBss3MJq6FHgq5dCmVYXU2hbKFRPaoMRpek9+y
0cyh8Iqx3ulh9MYFFFnM5N8i+hz2OcNVrohYmjRnBfdGEHzMYmeamPRLU549NXn+bsnDEbJwf0Z4
Ei5tx//MGGuvZJHgHxXhUQk/pDivl10NR9k0hLG0FQXkZfxEiKu2rvPIazn4V3VURxtH7tNVJpdn
m8NANakEe8EMTQP0ZkTdrI3PCSs0bGcNC9SzhyCl3/WbtVSxxovCV8lW1QshuID9ZB05Q8Uw2rGz
TVAPr6HVkqViBU9AJvc9g/JFIIrRLZlNLtmURUxbpZsxYYkWgXxWnOoW9lG7dMy6f9FxYJzgdN+6
wsj3AxOujRL6ykKzyJlTbDHt0H5Pj/CqLnaVDd6Q2ORyDlW2KZ3JLWLyspuoG17CUjlyQau3Kmug
/Vhe6HLSFeEoylaq/NozW54RlX1TMoE/sLu8PocFzOU84UyaOJvcL04pCKpWbaNdZqckHjTi1Zh9
U8xZZVcbef2o2kktqsOzH4wnFTjBqjG61q2N4oNrjfk8WRDG1HvadLMHOMpXuerge0kwE9viOZnS
z07znX0Y+dYsf95ONrG9vQsW0saRlxkbOuGvelbY6Rja41Bl/Vvin3PQiPZ7s8GrEmoOfgBdSg4B
Q0f4KJNHxI7WSx1CTMIL1NQ52yFwaeJBEFcoFUMfLsZp1iYn4MTHMKucPadqlUpkPMm5g39fIhdG
5g29HMcGrQUOeL2S840oksZl86vxxAYB12Nj1tZZMlb+kDzDBANui7lhZZS542Zo7fZtTPpMQnMY
G+pxEP3GLCRixA17JyaugR0M9hNSlG3ViV01wS0vuJyg9zG9ISIFw3zNCtReSVG+QgdtT+r8gb3o
u426XvHXbPdLpEisUQ3etGXG3tPUUZuoQlIgAwL+hFLbrAUUjmXhqMNyKjMw6QisEgno7MTomOtS
io8LsMeyxDu10hLyTGLTxLuL+r1HIbzhMYTPgXhqw5+6eSNB4jddrttgub4D+3JuceM5oQZ5GZf3
pigoJNRQIbo5meoZKNaA2gqSs86O2bTsXZ7jjDIHjWU4pQgZr6e2I+IhGwdpT3jcUdHLaSmsRnhJ
Yb2HhLAulXB+jRlMelX8gLff84MEoDJU450acGhaMhnkZpl+Uw45e0SQOgwwTLmJ4MmYYoDk0qQ+
CzXvVg0hx2iIpHbdNLxVsFQK0WDLLY1dWUTAF6vuB9Ozq1j40PPwBRmdAssAIUPZEc7a0wEufAhB
VF8ddK4J5kOkU2erfk/EgFoiKczrT5rrYKuVRrlVW2PdZ+M26knRYrSPludkKyZZMACErvMhUyap
QYjyra+kbFUR0uxKZqOygZqqle+Pe4eDbam3kbl3VMGFuUtvrYZTDk8Yx2wQHAeLUl8d/E2P3HbZ
Kpa0GVEZL8Cjrcsxzy9AyNzErq+y1dSXTBXFed4tTUprbLNJu6N8uCcm8yoiV+rlpFQVDn5rYGSI
Gs9wcP0V6ZwPawli07hvGzxwoDxahvPCKj/YOiXeYDo4hSN+DLGlvCLKbVXmqnp2zDdM4ha4aTXd
Whkei7AeXti/HsZMfTVAYTL+DvNl3CXYlhtCR+TAZpbNRZqIJ2bXfk70b8mlYJBJwbGHc5HhNe1G
660bgTiUWbLBnHgOGsDtCj4JQ7Qam5DdQOlCPuIqj5wbgdHvJllxEgoIMCb+USrzbznTt1X1VCnO
hyXkhUX2Z6uqOzRDH35ffONexfj+6tgt7I1xO3W0G0/CQZZXvHeRsZOCZkNc8S4ynCO16VmS9Z3v
I+rzm/Mw9FtBkji50Ty8RDpqFBEtHh9bI4BwrDE+9xsU1EtiNDbSJNaN1Gwac3qCccgaM1ZdmV3W
QnYcV5kwrGvGDXYz5kXL+jBaEJ5Bcxjq8oEfhPPahetSLa92Zt650s6x8d8dhfciHQniqDW0C2Gz
RO7oJVW/URtcRiwcwE+2ypEwO6N6mn9ILZNH23C2w1iwFe9vle4f7MyIXGiRD0irvZo8oAUwGWzc
pFYqmuOlo3ktRnxsvfXT4iMOgohlOnlFJWO4rgEgLrfrEmdMNelrW5QPDfqcXlyZXG04Yu9NcDHg
2kmKvSKfxKs0/dvUL7DJ8SLxD1ZavVXQKzCB8Qa+b3SjWMR6+lTpCQxUe09DvUiU+thbXOMlSNmF
/iCwvRHfma97iaxXm6UbwiSU0DCBEfj5q6wnjT6v5PkNcjRJ/eotFGBj5JHFsisKVCthkC/HMtqO
sANoPViQDg3CYxTmk+5sDLxBE9pepFfNJ5ntEYC6BfTzJzyZqyZXXtkWv6BiOQwt5tTqHd7NIzLl
OrlB1ldPJdLv0Rg+JWfcTfabblnPfhjC287ueRvdCBh7q/UBBSg0+mwim6Hc6EO4LeviAwnGpcNK
aAoKlpZESBM/tmqNaALtuznm2oZkrBcrSI7mqJEi0u7gKcAAX7WUOBT0pCEZBN5p47IkHN3IMdx3
6TY8l4KL68TqR8rwKUtinnPmOzqydBlIDNziokwWEbE8xO01a19cJDW7oN/doiqgPJQBmTaWQVbC
4JzZy1NTWgy8F79GRwZzS3NZoEhcSLeunN+Q6gXwxH6O5SSsc9UWCVkW06pEIchE7gZEmCejGR4y
e7zbU3aw6ggVQbuOG3VttMapB1qgT+VZrsYz/uEMqAf4XLs6VejSGYKiXYxcoNgHRgPPHVoqCVVN
2Bs5R462z+rotU3kK6owFK4gbE1Gq4Z+M6X2pU46j5PQsuvqb1lD9SPlZJ4CHZiGE4/0oHOVxpaw
kJXsbbS0E0S3k6FX38lwF0p2qWSG9bW6D6bHRoZDheyH+m4BwfCrJFtV05SLYwaPEKh3kRWzFnf2
RcuR1ikLard1nOEXkOuOINHsIgZ7G5CyF+REUvn6+NqF8e8pM0/1dZ3Wr+gxb6gl38kDNX3UPEb7
WQTRSja1h6wgD7IvPgDtrhkig/1BI6huwiQ9O3awlhlO6jXtVobISo+uRZ7MDeMj9/VHMfyr2fpv
QJEde3izmuoJm/BuwtBcNOZdpOZXg9yD499+7DL9UVbqL6eRPoJmhMYJox7UeeE4h1gh26j/DNCU
yTHBavPBEhjxaxGX70BrT32on7IGc0EWvgAtyAFVLIiG3kAoQn8UHMG2eGXXE7vcOwLfAW97QlwQ
ytlojsYftectZ1Xycz4wn0qMuQLGqGwRI9/Yj1lirGrJOQ0UE8D5Xnp04pzTEPB0pzbRVmX62krx
O0BA13eSB7LIV7EjH0a9wKTt5JtWwkcg06Mb7QMnDDRLEvDqckB7k+8lc7gQ1rzMsnBTa9VWbkZ0
NdpaI/hZdfyHOA53sa5sAnU8tgaHNvxOo70MDroHWP3WRNw2LRHCAk6LWwtFT5hUzBCkGvz1m3Vi
0Hi2VaoRhmNkUEYIu8boKapQMpezSJwswy+hBuuq089RgsaIhtf91eSOVEtV2m0VOzcXepvcKs6u
+GaaJRw6sLjDV5Yi6g1FvAlsh5jAGMiI31/HXHB2S6S74LKJZqs8jkLdV7K2LhTraSo5qscy2+SR
vMavCPPJPDXOFdbhlaS3elGX+SsC+rUVEyhjTpcJQZ4K3qkf5VvvMHTSqnVkimcHHXKlCfwDMdLS
DAOvlooSWX5EkFLfbwNpy0QO/STa+ZbphBwzIhxK+OZSU78phXlFrTfl8ICj9AzpBZQ7CrKmP+ed
dM4MRvwKeVEJrdFQuUbyqPfFY26W3mh1h1aL3VEJ0FjmL8443eNMecC3SHLneCwnKSPzRiXBhLAB
UuFoiQpjBdGAREYKvYqIqoI2UDe3DScTM/ZhfRQbxjkuIUzY2Q5V1ryE2gaNNz2YTkp7f0EN+hJm
ZylC9K9zxaX7k51hP/b4Q0jmaLUXJW0pk3Wv5hjRZBOVuL+PQ/Eid/GdUE6hb8i6djt4n4weT6x2
eNsX9VNDeS6iGoBAcKQAptLCXFIbbt6ZVyJSm9X8t3LC5kKmFDmIFFxa0lU1CSoovkg1XsXa74Fv
9cGWwolXJUVSb+jfMh1t4Lc/tWrtc8Q4yVQQUDuiMe2vHY+u5UKh5N6gduQUV9/EDELHITwbytqz
qPLjoOGlm3xKnO5iEmu2qCSgBYjilzGxpNYwHObXq2qL187snhA0vGV1esJUuynTdNMSORaVN7VE
nA9CGTDIKI75+EW68Q+6zUUjw6uHiAYcWMfFobU3P6EV1ifiIQiAgHvg50sYq6wC+emRLsrUWyp6
DWi8ZD0Qo3Ilo2Bvx8h6iVyEeQuXuxEPiH+NBgNVKklcSNscBkm9TXQk6WQC1kyy8ZsBlJjBveu8
ZDwpyJnihqDApMBAJVpWRnv0lR7xW94bLg36Q6y/1cRJ0LlSMJEXZlvjNZ12lgNypk44XXXTi+iQ
CFtFucHki1QvP8sSvDzgWouh6Vzg7l9JPe6H9jsgnpMT+BNBIDorNEnlkE1RW6BtHBBX0U6APZNw
mAufuQLgJWUBFwgQQOC4uqmeWp3YsKYrLiQAHQuOZfCyNOjkVS+tqLP3ugFxJIvgPSMGJ7toXPXV
vPlmul0U1Fgx9REuqJ8Un9kibNRt7UzdqpV8+UAGoGuitlwYeb1Gle5cGl1mbudwqgN2kKFPg2ZD
iIC/cAxUT/CfCS1Txh0dwAKvOJQGOmf0pKwmH4ZCFaue7CwW+cG2NeclaBjc6QjwhevJuqpjpEsd
I/OA8BBLhCp0DXTUaghzRKn0e2w6F19h9d3r2sXs9XMtUDw5mvSETM7gZQzugA8uup8/+QYoN7jX
tYu2FbZQU+nbuEwGDCoFCDVVoW7OHZIdsaBYDrJZBfZx0tdPbZI6LuFRzypUgnWUDzvBdUvo5osh
aZQ/tHoRtdzCF4G00qubgWdiKcqYgMu2E5AcATIGcrqEQEQfoLLPzUpUmp3tbKqq5hmKxjVj9ua0
8Euimh0yfQVrZ0xGnywZ3kV/0kmkAen4KMqWiPHI3uYWL2Hmo92UpKXOGW1MNiQamgeEtFRC8w4n
cGjG89lWDkdraYVBv8OQ8B6WcJzHrN0ZWHGp30p9l6RwXmIoD1oKwTCQ5BXhveMhHluLV6Nl/Uwq
L8NBuAU95WkQldESbyRKQsQ+7cChpCW6iqegI/mrQ69mDHA2O9wjRpE8pG36HXfTtkydmoxf7p4w
yYNIzUsohp/MtrncPWdFQQdQTAD+HhFePxUhBjeidB7q+UgWgrVIYxM+MypQqfDWqqvWbhZDQIxC
AZULGf46TDjYxNQbJGSBkWzJetWgDmUr0uwvcazdB6V4CjEN6hcBAcQq83OZ2ysgUNnC6AhAAUX1
Oir210Qkup1tTfz1WGtQH076bpqlyzhhoKwv2jmcejQC7LdD/lRiz1uQZLtrVd0DjvPBJe4o9yNc
Q5kOVxc92Ox6hl6plOCfCpYC/TLZ5Uem1kB8pMplsMxhERBL5tc3+muszE361Frz6BDXMH4Exw0U
7Sst2YelGlTzUtJWkOIjY5ti+cozC3y5BPtNQ16rLzPewJmj7gaWDrqEzxIUVKd3rz6UspCN91Qm
O900dmagPPoREeuqpOy4ZKOfr6JTb7dktqvNlvwvyoThi7aK1VWbvoNSd5MCaALQI/AMSf5K+MbO
nnq3l5UbeTNfMht3vMcPOL0+VDEeY590F/ben/JgbBO7f9IimhIIMUyHHnGNfCOa+JSKZ63Tw53P
lbduTNIWeSczkpbQthDXwdEYNgFzWWOh2HQXhHbt0eGtY18jHlKVPqxA3tdxeTNEvmQIAidyOLHk
ejaZFi4mGMxhKK4RU7/evrFDcSvZX8uSQAQzQbEc0ruatWcFP64ch9eiTYl8BKHWN/KOCXNHl0i0
GfPqfKUGzbKUCBwuiNZKTLFjOP1lNoA/h2BPl4RGHQKCg5uH8NljRdRKQH2/1ImmxAu6GQjnCeSe
P6bsBrP/Ts3k1fCbF1k2zo0kcOFl6QP5lIkZf405bjkGGjl1o94wTrcMD2v2UXLMlapJC01DUo8t
9iQUx+GBjNtUDO+KLg8o8YF0k5/mlpDYiSSxH0iUXepW+a4NtFqOTNw943r2McN8cB6x0I1QO2vP
kZVhk5XltxSJPcTJtZhm5k54jRrr1emcR99MNxNumAXkK+KNeooRUa8GKbvYki4WBAk/BSjplRiI
0GOQDefY6oBIiZBoLpQQLXnMxN/slCG/kJW+ipSGrexMbGnwGMsOUEspIRZVN+vQ9aFj7H8/OMD3
/3z2+6U0f/mX2/7y5V9+7fc3/vw9IE7JqLF6ykiIBLERxYWylieeQlF11h+h+K8unLQbkha06UZG
Xbb4lUX/XSD9++X/9rbhV47kMxaxZgl8MwtxxhB/DrKAdKHM2hF71pv9fvj90iG/YmdNjwK4UePF
cywMKHn+gI2l3TVCXMsyFI6/ydZ/dcP6kNkzCg39OxxyRNu/n06NcvZ1e1j/g4j4Vzn7qxP+81kN
odn0TVRUTrORy2pnGy3yqd+7+efTZNbs/X5dzqL9npGFNau+KOFg8syitHbWqP1++L3t97Pfb1gk
L/G6/9e36/kzK8U2yvUCWKNuFzIzS24s8yd96Bo2mnAe2KBhz9BVLmxyj8IgQR/DOhX91fzZ3z/8
3gaLTdo57QcErosv9V8pGsadKQriWewESibjOEuLPibWNyfNwn5rNCFJaz0uAX2bOCOtKMO3VOYU
Z9fMqtT+O2nsni6VDzZ9T1oXlVcq4+g6DkDLidOkZuS+mxFNATdY8Xc4yMBHl+Ne6ONWETIn17E7
JWJAeGZYA1Yk63UwSpdUoG1Jt7yAnf0sd2O672gCoNYUJwtS7FKtu5GcBifZAOKV0uRHRhGlDba+
d7CvnOxhutlxn+xV3W+8sAj28lh9CNRDW2hiCb01EKM+P2FuaU+NXjmcUU2PLQPWd2GtiJHbWVXn
L4da4Z9BGM7bjRezIIlgHbC5pCaFbhPYUn0qxgxvZJ0x+VBlcBTyVeuV+tQZZL8WqEamwtyV6kSw
KZ3TIzio9CgHJL2Cszx1qkYCchPw7teGvS+Z50krf6wsiVb8CuhKI3GzXD+KKDI3HNiXqBnsnaVo
/iGBQeeX5BNKw5viMEaxS/W7VpvsmBfU7xPLF3x6xKJoR9JQfKYFI89qAsG3C2Fd9k793g8C4qRW
5GepnvLzFP0Us32rExDQ7NlnTTr6qjF5VYzap8QFyUwcapafQsvKTrJ0Z7s04L0PhAtKmpUK47Yc
PsG6U0SP21HFkMtE+siMdBdE+U0NKotRVjUezK1jyz8aIwKwQTVQD0eD8DUFLpO8xoX6uqBUzSbI
nrQSzAGylYJPGnvleFKI+MTvOB6i+Z6we5LYzlHeKLKFpdOy281gBrwq7dAsnTITXImc9JR06gvX
O3nLmO5OAbKS5xeRjRJKExYqGTs5firMObKSytRWv7f9+fbvd4zMCt2hLXhivCnCgAROlAD5Z82x
v1pzOhRZRe0aFw/6zCzUxckPzX0s+Y8DiV/S8A5981tu4zvRkscEMAB9tAeM+h41AY5oXXkqNMzx
klO+WSr2ZmViKltNt37qWi9LNVeX5IPRUCkqkIkKFjBb6KtVle5LLTrUcyJqTIhYOFOXiWVcWIT+
RDJqwcLqnvVCJcW0qd1UVstFQ4ykE4bgp3zqVEtyblWQDiB+CSvJbcDvutLdHa5V0jADVAL2Sf14
gdJLAqKKMDAHSQv5wG6Mp97vj/aYvIKZp0yl8ZTN+kKQz0VW0BluWW1TlgzOyjfIF+rjWl8YWnnG
pt2wRu1gAzgqu5Qkeigj301bxladBZRBy+F9Mfz+7CuKMCuT39qy3GRWBpqq0Gb4sGfbJNUQ8/5j
0NvBFNCzNfnVN2KKU1goBZM+kAwmtYNiXmALWkvHiKAKFIOHx8legtB9aU0Nu/cNeyJaIBFcWklN
D7GDZiMdkEaDwSs7MqwI3qWCPMlZM3Ai1JmuQIupOunZL9m8qmHObpeYMmFM777P2ynpxI2gk1Uf
3wzjxBn/7jQY6WIrfxxF5kqjdqgqJVu1hnm1lXBXNvGnrlz6LhwZkrOzKOzmLUfxkRTmuB4xN1EL
fOfAu3eCDclFGkLLLfGK0c2oHnB2zQzK7RSQlmjQ56EBic/TJBO62PM0pONmMNSDHFNR1uquZRE2
5ETs1o2z6AsYigqmdvzU9UKLwFRpxYQ0Q56WYdQfi8CzqOLcqJZznNNJtWJAQapUVn1bgf5hWYjg
W3aVcqsxk4ydhxEE1jY0VDK2c0PxsDF3oaI+twYDF6PeZ5YV7Mig19wxkZ4V6UQGAntcFCi6qL6g
dnGa7girC38UhfO+JRcUiOnFoTjrVHLCxgCtmBQpC8uXwWvSQEukrqWCK3BYT/u5lKw12RvnIDTV
igoYLqD0xMAkIhrr99humNSXJDX6Bm2Zw4Y8+LJrM/esPEeqRvNDDJxWnAfGCQt1tLfE9FRbut38
JmrSWaT+o9Pj77j90nRI0J06+jD/gi3nXf2S8WRlBkO9XEWuR8fPPmB4tInndlMi25mdNc36Ha9y
CwQmWDcm/rqxIpu8aYazEg4tQawsHysQ8TAaNONgvIeSBmSFjpKX+1wGivHqG8p3FU5nM8rUXW4K
AiCHepmzoV+I0JEB7cu8txtmhSaZ3ANDjxDiHxvNlrylBlF0qJUOMqDZw+rXUIomji4zqK4predK
UgWXX5/9jLDGlSPVnyp86EBKp7s0xTvOSCEK4vxkFE20CWTlITSomdWMbD20Pd3Saqtt2Ohg29P8
GyZEv6jjkXaYMxsjXfMYG0h0Cv8g2/pJD0qUbw5eU6MWOrsztF9GaK8sFTv1KEOaLsWVsSzEels5
RyylhBHe0sQnR5tNxcoBqcHOestkyD7hLA84okt5F4c4yxCGZVunpHCxDQknT1pky3ogpklrf7CR
PWUEmvO3zb1hqofWH+OntD2Hev0VDN29QntAoQY7tJd98CEwC2P/wpTFXldBxfS5GZecbXSYCdCx
/ED5ENIAlEmZu4XK/C6YAINWtVA0q816kJ0vuUGT2bXwtpNE/vQrjN6EQG31XMf63qBxzFLGE7Br
MXRX8rrKdySOi6VoHEGKpuJ7UvCd1xbyOjvRXBZjsBm47q6TgX0TAElCzm3ZPo6p5Co9QRby5OuA
DqMEV6Y1sirWpK1s1a0b2MQeACDt91bOrIYcKkqYo4owCdl8d2L6km4Mcr72ci/8VVUlH2nbSnu9
9kFG6Ei5uqlM8zXsWAFRhnufSOC1QIxm6NefBwJWvT+3zDdPAneBGt6JipmWuQwH00cc5pmi4lKF
K2yAVV49//kSzclG6ApmPqTqRM1joQ3n4m8kOC6BUPD72cxE23ZGvPpNrIxIJ80ZKxBeOQkGzhnY
e1fLlad8sho2h9z++8Hq/IJ04/aFr5qt3IdoNOTUqwOkERhaUg8KsGs2mbYbmafyFsx3cjnlXkko
uBtJwoHHARF40ZgmWBfLxIbfjvrCMtgLW8P0NmZhzmmrAvYsMi/M4c/wAh1KHr0n5g+V5OMONKTn
35uSkBBSlCUglxpDTxCtZ9GukoyVWavO1ia0FjVz7f1+6DDNL4fSIA3CabeqWUuuJWZqRR7L+z7F
kJ4yBnHTQWVU1YGcHg0MA7gBfF9ChpXzA3GcEcw3BaWXdi20y4ASo+UUyHGdfSiBkLh0Jds2sk+A
41kuZnDk9YrYPCIQag+5I+BkgVQgA4PpGjJKvCgYIk8Lioj7GH/StnI8oCL1QM/ay3xgcRETfZgq
AwMT02I9pY+lx2yh9Bq5RdFRqljNtYJSwkkqryvlCvQCzzKUxcpTh97eFE1waGKqI5zzwsuNWl0q
cME5uwQsQn5vtOLc5ZBiCA6ygc7dEis7B4hljaGX2Dqznd9/MGLiVhEwMmiF181PAnmZxOHU0bEK
nHYnIiDE832H7zp4v581EdfWNqaIqkfQXn4WXQVZ14kiPiGNTDuHnW+qRmJTdNauKeBlylXvhbru
LKqSekaa2nOTcQcieYD+QBZpZYtDmdc29kVCqrlsv1UmEzCcSQmKFMq5UTXfeaLXU9+mR9bapWvb
a1wyXiAZKKVspknmELggC2qQsf2AVKJ38RJGa/2q3/yeWm90SBMLzTetq5/iDCG0JNfrrERy2U05
R23NwNyK45//t0P8b+wQqiY7/zQra/uelXUYie//Hpf1+5v/GZcl/5upKAiYdNlUMSD8zRBhqURl
2TODUv2rIQKWJHspxXAcS8O3YGjKfxkkdPXfsDNApdS0X3+ErP1fHBLGXxPikMfwl0iygx5n2/Jf
E/l01rdBZVvTlvjgTRKZRy0LV3a0kh6rA+Ikc0lqcWXtfXUF9K29N+/6Z3Bvnjizkwo3kgIzrkmN
sKTnpuQsslFMRjeILoFM0iJsndjNJJf86fCROp/rHXHl6QZwzjp/B2ilaSuoNhkEqUflq/LAfu0c
RNn/JAVPmeO+/tED8vsYHXv2lGgW//sLSFP46gjMxZ628mQ9tYpyC9tpU9naBdbHZyvaH0mCvVQm
0asRKbd/QI9e/vwr/5K3GVGneVP/+79C5fwf/nUdJ4tlgGuWUXrx/X9woBSZP1RxoE1b+9HpPfmn
uMHPCJfyW7POfpgz5OwIf6wH/Vb4ru6FZC49SGv76DyACJ/O4M/0q8J44VDt1ffsNO2Sa8I8+BSJ
RX9ty2W9ik7jO8xFJAHGgxWTmeySr/jJSP+gXQhOsL8DY5YuOtNT8k1It3nRX8l8wbvMxJvfORJF
OlmLBYVV+1Y9Zo9dvZS0ncEAyFqxdUGipdA8oDqo8MIt6kN2gHP2BTRF2zYWaTWATqAcscESD9WJ
nbTiIZ3dw8R7Kx7RtISf8Z2Hsx6e859pI92wf0ZHf2u2i4Q0qffA3iKXPQNzs9fx97jN3NadGIIi
VCwXP6pX1cvGCRaxtENmUX+QZMDyRXKzj1n+Bl5pJ95gwxDWLh5hE6aU5eqKPWBwB7zNaLbepPF1
vEwEHh0DoiXse3FNvhFb0gJIx+JubBgeIUV4zvo74K4CFj+9wWF8yd/NNatkqlDjJ2Y5eDTNXUeM
7YzPXkIi7uw1ZheuypzZkQQmyDfHFyTnGiw3CkQI1Ll81eU1iEbrKt56z/woLv65KU7qA8M7G4p3
sYV0hg7NuUUb6URpdQow+m2Di+l1GExchIvMfsv3dF/RGYYLpvCu9kMOPZaJdSYILF70H+B8ko4d
D1MUF0L1i1rTaF2iexMeSdkdXQvkj7mMV+T3eP9B2Xn1Nu6nWfqrLOaeu8xhMdMXIqkcLGf5hrCr
bOac+en3Iav77+qaRmMWKBCSLKkUqF9433OeM23UdeCqgO0jl5K8dpN+eqcCpOlpesXhhD73QnD6
W3CSAfvz0TJFCRnix1VK72haRRvjCEowizbjwXyxWIeozpg7yWd1TdCknWVq1BfA552r3fs7A7K8
wV7TRp3fS7b12PFJzF4VHEJHtv7yNnpnarbTi3xPxpn55H/o57Y+EO8QvnhP5hXlEqc20jUy+agt
7vQzEPsdyWypcjTIxnOFxC222QeJmoUdbdm/vaINJO1gizw4Oll31vNEo6rd0N0cXJIQ+HWsks/u
zHq2Bf38CLK1vOQ7HUriesLljS8/XBnxvn+V5y9NpQ3VrWhOUbBwm3d9GzpUqCQqKvaEnsbO19ZV
I3lnFeBqwffIpL2TaNuv9B8V9iDeIMoD19ixYPMnPsiV1G/ghm09dgTGimX/OU3tdhecyMGS2LA9
KZTDRBqFLqtBQrw63/XpWPxMngI32Sq3mCiXDckE2+EOv66+mbl2u+gJ9bGzHbfBkwrvoFjRU/Yv
RuP49KEfvff6S6ghiqxkXC+78QVHs8sSxrqC2ce/hCi22hHtNSDbtGtAHBelfbKu3am5BQieAayN
9+ILiycHt5B4L12o9f378XH23/3T2GxKsjazjiVJYprT/shSlZPJhDsql5giGiezpo2cGi9mWDv/
/r/5b4Pw/N/MwZOkqRN6pv+RCFlVwthCiyy3mtTT1zJecLHuRn/4nGq6nCPxBXgCmeL/ok7/i6Ff
lv/77Er5RxZN6NLQ98iNZRr/fexXEF3rg1Uj2hSoH46h52pDFm1JWqR6qkNtlDTAsFay9ornyLdU
vAzvudKTLUS7j04fETbF+JijrcYFIPNTS3Bltyj3mlARj3E7UMEQ8ImZVb2WlBFXE3Q5JJ4y9j9Z
KtbTlPeruKzPzcCQkVAlsJDYkCsRAd1QyqPak32mRMY+1tdeScyLXJCBiFqlXHVia9lJlguuYk73
aOM8YIhM9CBZZIUoBTN/ajSjffBZtp/Y3aNCx0+QxrQnK7b8O6tB8Glk4Wacsy6oddAqQzmqXdi+
GetE+9Hig0PMkawrHSIRVA+BYMi8xIacxtJGYQ2O/gTnA5nhKzXDuaZ7rc0iGEk+cXsEzPDbyLq7
EEahw9cOFBJ0fUYrvayk2YYHmXXudqI+F5yKQGBHqsKvlsLaWV6Qarn4EOueego7otSyifCKXKZm
mmvCPjbHrVZWV4AFMejadE1SGWB3jSgvITe/5MdAQtUcZSRoccoRz5Mg/9doRdMxpkmulqlJPSCj
ChlTaItEqqCUxiMV6p4h9kx8cMhgcY8bXVA/emtQzxYhLwnVNK81km3XyQIRclq9i2vJHfroTskF
zIS8skybHjX5nSwafZWb6c8qV70tRGnms0m+RF1zCgSkXw2RSGs51J/bEHWLms6CLgrRCSoiCACs
0SqEZZOuP1DQfxBJpyaz4yyaARQV7U4afpITcj/RTKd1Pr4MevFcDOBNL61IkgnhfvdDkD1Env9I
WNRPOg7lLJZ9BpgKPq5+mS+rvSv1ISLmUJhjjqB7DnhKNRFpmRerW3wWfWa1rjaRNy7jN1DpNbsp
YgS7ivxzUGhPoTyd4FG05ILxTZtQWSNsIkKiCtsqr9yo6wHxxkSSVW3/nBWpLZp9ziaa6o0wfI6c
6qKQPA7gjz1j3PeI+hj44rk9vxFiOKW63wK8a/U7GO/szZgZGlo0jAXoGxM+HcLuJboo5BOv2/6B
lhp2CFysMHOLNnHUMdiwL3Xm70z0hPWQfBIUvjZU2HCB5vSZ4VZTYqPC3ap3epExg4KHNqiP5Jjl
aP6bJLNpkkdKJQ0clDxVaBNYSqf1TevYDCK+j1l4ZdpnFLxPw8PUoaUauidMcST9BUQ8iXADQvw1
E9oi9KQs0boh1A8phQN27b66CdP0MlK3owbjGei+jXnSqFrlSM3ABMljnPH/RvnY77RGRWlbaAit
MqncyXo2bqO03dbIKYm1kob2kJXVvZD73kbNMfkMcUSgOfk+e7+eJHqQlrgqFBOHJpT3LR7DvdTS
AYg9qusFNQhTEnFbEQtl1IK8Xw46ptJ9Elas2WQgrJuyMe9gpWZ2Jmg4CaWa2KhRwfsciBgpVLp7
hv4eLSlqy02h+ZJ1kBjyME0Oyy1aYGE/nO/eyT/4RVCYIqvGNnyJ8M0SLoJf0cgJmoThc7ASbx+0
8mfpIzyV5S5074h3HVfiZbqve5vlIksA4o+c+pST9bUKN7TBWTJ6N/lp2sq3qHDJhD0lp+EkvdP5
rw8k3ehIlO4mMtRqO76ND/z2y+MAS/ar2kgueTxQAM/mbZVfA3Ml3hDVqpfgvT6q6wGb68o74w87
sGQXwSmt5Fe+I/3VPNQPwVZ1QgpRNIHMi4FPYBbZ2KnkpCoflI3gGcxoRUzdWbwDAYMWxo+dSqe2
t+pA3tEfN3bSlWwQfwVvpbpJtT0aR5QqPMxggWhTNdc+zDvzp7krP8PuFtCMIymSSJ+WB3ZfpMnR
ADrKLQJK+lZ2NucNAlF0kjPU+ef8kYW8fwdQ8NnYwKa6hBsDzyqTGKFUV+UreZuiDTkiH9MbMi9j
U9ZujigqmpWtMVOe7jSHZiuVbFXWHZWhPR3cpJsLqsSznRFRI6jSJbo5ri+vx347mGuF1RXpQPVB
Uncahi5+bditPFs8oRFmLNXEFUYEYozJ+5mbOhQw1ZXg9vqdJtkDb+9aMjYdkEC5obkOBDQIDAjM
JzZaGeSymMT8wvVfkmZD4hyL07PJKyfnZId0pnqVyXOW1uDA8xHY+CrRbAEixQUOXrjjcMp4e5hW
vJVmAs1d6U7/ymcc8/saNw0NDWUr83nosyECqWYUrNIOuskKXGTooj/n02J1+QlyVKkO1Qf+WL6e
2U3gIiccGMZxEO2p77EL0bP7vtsN1k04M4RZZ03b6zehcDt02Gy9d7N4GHSB/2Cc1Z/Em9LkZUvW
FPuqo2GMf4M1o/lIwHRFBf9shgf9p+YK1+nZu7B/qm8VqsXsvnlEysv/7b+x9H3NjsWu+8meDFep
+onu76yf0vcW7A4yq5f+iSBe6roWeXUrWsr51iRMKrPzp2JdPeDggeJp3vgFAHhms4akF2c96nqg
tpzgT6XvIt8+x0/aDN9xZOmgR+jMXc+pXjp0X/2WMlmz5/VSZMSZy2+SJRRJmQ1dpNUj+gucxLCY
yyd6XKO/423y1F13l0uvdPahfpvmEat0GJNTRf93ZbCRRJNga0eJrtfB25vsQE32NXxTa56jjOEY
rDJH9JA7PvsTAXS2Hm+S9iB8qJkLRFvaIkLUkCyyEDtblzF10d2lw2nYdeCCVyBpOXPJPRNW5aY6
tDiF980efQMEBjD1P3FsRa+idUyOXrZlb6sTpspiO9vlHzjbPHZzKLdshJjGK+fVOKNXUJ3ZFUjd
rcyY0X5ErrrNEJ4fgy0KdsN04tcE65TNYoANGO2JZ2RJ8aXZ0NgXeieGENzRUKPxif/HBjFjsGfQ
3f5YsiHPnOlkcdawRaUu4CZvFXF7vT1odnBlR57t4/ix27DKsx4hErUvoB2UYWPayo4Mo1dpDZL6
KdlQzLmlJJUyfeySU7hWnjLqCq5xPOSSOz30qTtgD1mVd8mV/cytWUe7kIzcU8ww5juFQ+yg8RNB
n79NzyrP272qG/ON93Blp0sEVbCH1DvRXeBdJ6kzuRZOJWe4+NhTK1s01lm+Fs/ePel2DYZ3lDl2
77Atb+7ri3AjABZa8qp5Na9WvnoLdvUBfqrLMuHq4Wpo2WzbQ/cAqNjcEC3u7ay19QFM4ZkptLkj
tEA6Duv87J+rH5NCiAS7K5TP1kVQbHp96lPxQQ39xAirPirn8Ck+gNfCBqPs1RH3Pg1HYiy2SQw/
e1eId/pVPRkP+TOdWRaYhJtnvkOLlz5u9ZOtQUBBpdpJr0a9ny5s6c7MMJRC2COGH7R2iTm1YInx
YzUco7UTZI6pU5BfteNzUV+J2kIWCeD5VVJc8jvjCxadxq6kNY7IztsGwhZFG9+TF6x5L3l8FYdj
ru5kspmNFaoCr11nJ8oqPcFZ+ZFdpfSzLj9YVVilkzdH9QrtFunxigyJq7yxHqTAKenE6StftGms
k5oewrZaVTvAl6QODMdwi+XZtM7lGVSyqJ5JWZL4VX4R4qfsOO38l+lHel6GOdX19+kb1ZUe5fFb
6pMjtrLc8Q5D7T6++uFekT4wGUfm1e9P4Rt68z6hHbUH6k5Z3SzgEep4eekno446eP1ji+fBF74A
jmxMlD/RHeOPNY5swR7jffcwusEP6UWwHHYEmFJvVCAwJlwogHTKSroku2ldXqVmhVcqvfpvzEsM
BorybnXr9tRd8vuQyv0PAk6IsXiBN2xaDhBCiw+gp0Fz5s0h2JSYh3XJTZ6G4gkuyKTbsbZBE4Nl
hElFYrS7RW+NYccXFBPjdXj1vAcaiTEL0J3CGYvBUascQNHtynvzATNDbJPc4qN8yt9ouarPRXgf
3ZmEBWpbbRvd5oUnGbXvA5pbPIihQ1x2vEc5oGwhAnQv0rZY0ysBswCo08bAs4GAimn7FBJJWm1K
Uks/Tc0hYZJhk768iND3Zj6I09l7yLbwb27tJxj1glXAI+kNwMIU/L6Eh51FN30yRNu7y6+q7d8X
x3SyY9Syq/JLWbdvBKX5X+M+fZeVa0rOM5u6iY+9I1KGU3qVPDDnhVdSze86caOFu2YfuuObSvzv
E6M6rtGMZ6U2do4P1QMMKGYRZWs+65QpCWm5UFB6V9biJ1ckbdP7u4E6MyXWYeOh0ShdiC7eo0z1
8qDdFxRLgnWQXNNPBStp56afmoGH8TpZhOGuSf/O1opxhhne3XX6zmNaHMW3JRxR/egmkc0J7TT/
ddLBtePCbmjL1msaxASj04BHeFT24Ldbkk1YApXkx4SiaxRz29yjrIYCWj2NbNBfs8z2TpXyVVc/
iJqr7nhPI3MUmZI7/5M1THbBmxReIckSugfgJN8bjYu/0Irt4ha1rHFX6if0dzhxGlJETv0n0CGc
x8Fjd+x+Gj/6N1q8MVFMHyW6cgTsTl7Z3letz775Vc+eeU8tWXvx0U3Ms5AtbYz9dBqd9JhuUlaX
JICv+nPMMqNCYa1ucmFNXjNNv25VnkN3EpGir9Wf4o4lYrip0D0f1FO5peDH8EL64jm5ZbtoA0qn
/mgRAlLWfCzBetoJLoNTeDE35dk0D+Jm+Ow+zTNnpeDb6eN0Ck7ZD+vRvzSnlESjD2sXPlfHjrPA
W5XP5FSP2Zc03Y1YTxObrdcY7fAThCg0fhgm8YrrwWIrg4yPE12onSFMyZQ3fRmTAFnKk6zyOQ+l
5u8ndrGBZoiH3k8k/D3zHySxOXVpA9iRbqHbJMy2qEElyBkclvstl5aH4SRiII/jmkG5lQ7WEEpz
K5Y75gRsQhi6S/xm26eIqmtRcnwNlYxiiuAzGGeaslYdU6xk5BF8XoXiz9JjYOLRkLKWN23SYi9+
gGo8Smv4AIUUOpoRX0MrOOiayWsDlO/A2hfXHSlHW9ILLdrIeP+Ji0Er08Up9SOZwUPP16EcsaIS
6KJ7o+jWhkmqUyVSjLI03rJHUmQTNTcpJr6hbOv+QYIOFKZg/UuZCjtObA9DkW6gZIkGdsLVQ10r
JpZH810OVCYugaSHEesNuh2HLrzsyBb9W1wHFM1lL10r4RA8h+FaK1XVFiJiiEK/qWzoFxX2L+B9
JVgEJy/z5r5kdUSuAlLTiFj7ATV4MuCYE+v+oLbM60U8UUgx6dBGyVXwyIHpRMk7BbVyQ37TrSbG
h6iNg102UslUhei+yPu9WRgHg8nJC2hQKyLG8oQQ4ZIVcp971yT03lSFpOWG/I+OgEmMTox/9aSt
k5j4DBS+spHvYv/A/voOTUriyCqhTqOcAisMU3YiI4uKtIGN21tPAbJCOwrbdYDNqDb8o1cMr1gH
5B2+TvpkDfK16D1pq2rvWdKnWpA+r3Xm4HbQFTeiFzL/CpuIDImbituNOgqkHPwS6H3IDgdNMdxP
/jXNMu01xborICEexOaWtRPlZRrJkfdYal+SUGDs85PnLiALui8JMeor64tQyoNUD9VKEDwqJ8Td
e+koueWAuk02sZ2m04vQmGAoB/ClpRh8TUjC4OyQbIh1IEDTtvWo5SHReyoN1dy2EYSdUiA+xNd7
Ogx+/zLO/5ksszuVRhtrKHieAScS0A9XD5q1Klnkg0ayiLVG3qI2xe+tkDUZqzk4+qBZVfKhnV4g
Qrx0WXDWmUM77EyrqstfmobN2PLYNNK+RHMXS3iwi579O/W00BjY8ifkSOn4eOGxPTai+poN6CFI
Q26JdGZ5XzLr4JN7ZlQOVugTeQXGD8mrX7Bq74OUDXGRsURV8uYpKyEMZCpxZ0ZvfVSDI4Xeh6qz
NA6RcBo5C+YCnZahrnJLvRE09lq1hDjESPrrBtha3I9H1MJrv2DLgJCPlVUZGm6I70+qyMy7J6Sc
gFZYpIh+iJWRQjYztbiSS+OKwAxOYs+2yUC3aYi3uOg/ooGZhpSfzWhRD0qRi4cQkGW81BYYSeLf
nkqoJqtIYUhJ8GuR+ESOcRBifMPg7pYjrhaTrKGVlUHU6CQmAMN/bAc12BhExrAvBYUk2pIgXvFW
rOvaApwUPnpB9K6pqERrCRem2TQ7mVCTjVIX7GtkC45TR91C8MFUooJ4CkM6iAyRroIabkVcE0QH
+m1+C27Iyq5hXz1J5TiXyUZsWzUpblJzb/U4nEqxf0rJ5ViFss5OhoQUpA60LbzGjvqcdrJo+Nti
pASrYyOWyPfho+XslEmeVVnSapVar7q4fQGqynokoRfDGJ4erfJZMdmiSVl0MxqL9lXkjWc1w6Pp
m49dHx0nndByGb+dmZGhk7OXHogKdcFQjk4Uj/KloA8oiHm31i2oTImh2LGFBYVwsIfILCkpJNY7
JmQDKV76hKh4FXZ8V4qlIOYYmmlmbZ0LygxN430Gs6Wxa18QSoL2AxtNDkUUucVIY01Uh33d7c1a
fgsGFrJFcxP1gy8VZ/oa28LA0mY2NeFINO7T2hHrkgV+dspHhdoMQmT7Pjc1nIblg2iZhC4SWNwT
oRY2Yr9Lq+pnkeytUcSYkzKdZogIofbiQ8ZZz/4mucUor2O6v0jzTkmOToheAgsetjjj7V0fLewD
JQv7OsBkC9QA5Z58bFqqIpUw71XN/j6cXdhxFF7Fyre1REu3Sknbd8hbG2n/g19BfEtacvLauNjW
9bRrdIwuUSUe8gq2YSQm9xghbh0+61WZ4tHxZfDIOmuiFI1fLgjvQ9ciG1cufofOU9Iu/WCRF261
gAMjtpJ4aUzBGNZJHei2qnFVT+Vq68Ui4iH2xJnvo6iMyRLMrfQpH3puKiirVX13SAL/STQGp847
m+gLaVP2hAKCZaP628kbFF3eSjdjyh2dcpYmGXvqqANBjIGZJ3uN2Jr3Cc0cRgdhF4nSNTVZgyZN
8dQPCZtovXmAEkfaSm9cW85TWOIM8LK1UdQajFcLE32g1+qrbKs6Q9vUoCniEj9AWGwVBQ1SQaEP
pwqBYVKGWbE4gIZ7EHj/zyHF8ziPX2MjDpiJUUpWTGRShlAzs3osGZ14EC2iqWUlpYQc4RCMKzVc
BwUbe6NGr9V4OtO+0Oa7CDVgO4VzwE8Urr2sI6wT6nEXmQZwg9nnIFvAyoj4Uujr2LCw2P7JbA31
8V2NrcjuiRyBRhXvJlHaQnXbqVHTuqYgQaVsY6LCcx2Z7eDgPh+dnmiOeJJruxb5/nVvIsuAfZmE
iMX2IuFuVPG8a4UaOZVJ/k+b5usyN7JN1MtffdlRxiVVuX/sBFFzTV23yzFi61C3JwBfIZ3dwJ3U
bDuazQOuJ+qaTbXzWnObGCE1iEq79ilTbjG1u3CwzjEfkQ2Q61jonuAUPpMNTaskCR/KEatQWWsv
MgI+W4zTW+yJT30VjBtopDTqrBdD9Cn0EfmBOZ1oK6tOd52vv6pYmyB4CuQEQTdWU3KhJdVY83X3
kAbkV7xFJNHo1ATMuWatycn9JAgHdK8PwN1UVrqqpmKW4Gecqv2jmZH94pvSzzZtq5MawWvORpzz
alGuAfDc+/UuT4wPXUYMV2c6kU3jV5RDQgYSTIYNn1Cuqm47UF+TBFZsoRpg84CLUQ78qo3yh1Gi
8Zd0TokAi4hDlIbuxGsJtbiNeliyMxnbpNj6x65lo6Cijsi9trOTKHyI06hd06ABB2eiCippZccd
EohpHSae5Qx0NMhcFsi5NE6ywsqAge0E2Q5CkHX1yHC1m5HczzDrLp2yhjJHXz5olQ1UeHUPIEVF
GsqlP64OST7uCO5a+QhcQzpDrqSgEuzN4PfDcps5h3GH5LZ8k53Ljl8AA5bkpgWrNk+Sb0AglX2t
Zz+0HN2dFVuy082JSGBamr0WdFT4Ap9NqcRGdkZJO0MnuIiqqGkm7NxmTHXn+/lOpeqkJe1cxE3+
fmjH4gptxlgTyqtj2xwh0MhabiCsVfRfhyxDf9LcLGkw9sJfhxB5AdC1chfVkFvIR2r2KWjMPW6J
Zm1o4n3am1TFsGbdiV4vbzogHMekjNXN0u3+Pz+G/+t/5n9vd9d/+0+u/wAYV4V+0Pxx9W+Pecq/
/5wf89d9/vkRfzuFP6q8zr+af3svOMPn9/Sz/vNO//TM/O9/f3XOe/P+T1fcRd53bT+r8f6zbpNm
eRW8j/me/9M//q/P/6FIUEHU8JcwYP4f/v7I+S3813+cP7v3n/+ETJYVSDPIBd/r5r/+Q5Ak9X+L
SPAMnV83sdIWBOZ/BFHL6BT+kTwtkzxtKrqFHBCtnmF+SwIVjT9p+qzgU2XZ1CT9/0cSKGnqPydP
aygPDSDNsowy0CKD409RBsr+ocuqQjkFDOpRV2kumDNW8lhAQRQxtIdCD56MAm8RvLfzBqOJA+Ce
JTy3Sa6ePFTS1A79Ya0L3iZrQBmwmCmEKscNQf5sU7EyymXWxJzH71KAfsnra7dta8nu5860WOe7
Tpi2SQu2Kh+Mpyr18ClEFD0tKbtjQNA2kklAtV+fmGlXcq4ZzlQVo51NYUTdYtrXUPW3VdQ8KO1Q
HitNBenmM3G34CrxIvq22HeGG8kdiiJB3OM5y9dSO0AU8atHTWmfKzx4eL56JrPhbJlejZuyp0bZ
9YMtChHOVLW8BAbWvFGrEpf2/w8cVj54uoxBHgDXgYUjDlW0gwKldEMKZoZjax5avWTZMO9TVUAe
cVqRAi2+4P5eR2QTW1pCfqZf3PK8vgvF8TQVQeD0pIFiOGHLCvOcqgZLlUGcrnGPUzpsKWzoNR6y
vl71k0TYbNevlkfofgP3VofXLptZSFxlS0UySFLbqGeIyIDCrAIrY3vxnTaFxabJ09pV1rTuN1Ka
yMgxVD7s4qttpX2V04xnTACLEmbUijNvbak/dYEuNPmddsI4RY/O8s4hs7V0mMj9u8BOnj1TF5Wo
T5aV4+CoVv9l1D2+z7TcCh4lQOLzHFghDnYhA4RsSNlrlmWHWVLv8DestZhNm5bRmIM5Oa00lmBB
L6tUuhGo5CISRLVZZ3XsgnHr9sw90SY02KcrjRjMjOvW6QTprqh6uDIjYFizsk56MpJjx6rPTXxa
DTSsvTsfLu8pwdNF9w/a2hQJj43nFAmqjomQm3XSd/wOzLHd+BCiCseQk+SuKMWDh0vmaDwgDfC3
fo0DRW+/tKrzTqWUf2QsAje4qrq1HFlsEMwA03YhvvhqjSnJhMycxd5hEq18VxDFxm5JpVvFKlKB
uNvPungFWlM+9cpLTH809I1tWGm0xCkqJUh7gYlHcw1MnRxJpT2rhv6TBfvWtkqF07bBY+Sl4hmm
ab0JapnoY2noTpicABO21iYIZQouZFQ6eqkkW5RBO72ne0pAMta+rNuaOnOt3yc4MjufVmecvRAc
WB/NfA7EVB6VJGhvZZs9JEBtRVHonLwjyc8Kh9qZwFB1vX+oKDrsxgAURR961N+YHp9hkqE9xZfw
LijhSerrHsuihXZRYgwhH48yubCLVUU8V2Hbb7xJYGUUpi+yAQ0zleEAFzk8JMOItE3iBTTWU/MY
ICPZzsNVVtqkx0Lfm4SbmEinRjTbz7It8qMhesfJZL9GIoTGDtMLDjU5b/YoBxA8hSY/hYLJjsDL
b7JWeAe/DAe3H2r2LHVc7j2zgR48slEDnpJcwGXVW+RS3i4s1OSkJDih2gxzv1+RE6c1AlJICGhw
c0mhL3VaIF6FNETohg7aAfuIqrM8yN7Qdg3PeyYBOXpkIWvnpQk1UQ4BDqe6iZhJ2NRILe54n83I
IsGUaVqEnQyFMkqPQQLfZDmwXTwRl76rqT2UGV+5oLPPkfqmuVjK8El0nPYQ+yGOwYhQwGLsDm02
OJpGQ7gU9TeIFrTZfKJmCwjnkepVtkBVxpGytN4vB2W+1AasrdlDcHG5vlzKFB1Pu2eSPfHr7yN5
MHxeXF/+/n311z2XGw2oELg453v+dnH506DhiawH6W55iuUuy+1/PGMLLXOvxPITRUcTe3wrsSOx
QCQj9SiI3/l1Uci5uFxfLi13Wg7fj2GDNGeEzHc06zm95/tP34/5vm159PIHA2Mxuq05IJTU6sle
bvzXr0BYXtdyh1//3fIsv1389bDlf/l1UbGiAz/3hGw6XtifT71cX57jX77XX0/xx/tcHjNU9AgG
AzHd9/N+36+uaIVpfrb+7V0sD/v1Bpc7fv/X35/Jn3df7vjbu1se89sr/f4ffz3yt6dfntTwayok
36+wwBzqaJSuKAUKfNLL45eDqpc1ScLzl/fbi1j+9P1CC0vdFYlWbRgCb77Wyb8e8Oteg0p1gpQD
IHwxBP6GoNlK9rRTlLOzQfOkIiZkF1AOxTUVJNouI2yKCMg3/fjM5HRZbv3+U1PJyYa94v6P25er
2vzg5Rm+//rrWXCr8Vy/PSOlaSKSlHo/lLiowGpFYlTtIVUV1PPmi0JJZMGv62OIBzKAguT8diME
hG4X5y+/7rL8YXmcF9CnGcT+4sWhxTggkE7hpxbt+WycGPqJ7EtM61DGUKXHmnSs5VKlmnAoWgXl
B15HR073MT7i0PKGzfdPtFiGgkI+gwWQ+UXmB/SXTFcx3xlr4Jmkadl13X0a9ScjOV2tbHxLhAI+
h2QA1ZjmwzhDO5aD3s5okH9x9ft+y8P4NigOIiErDKPdDkNxGOraQEGbrTBpfWSBVa2rJdrJmvDE
q0p/82Cd5CSpO6FeAx2eM5z0sID2OtNIlqslaAFVbygU9Btl3oqZ876NignkYSOqbeA8rd36fr9f
DmC1WKPlMU3HNJ1TtXJCRca2485JB5eCS8vVopmkTWfmO2HQg8Ny6PPYAhLEbJ4TQUo/n7LGoU7A
ELF0M51vuIpBFVfuPSySc57Q8NehDYUvAtF7FCPFbH7wlHCjD/pd1dfhYVSmhXlYIpE0cRZ4wjYZ
4KFoU7bD1DYrEwWNhDA9jzF/sthsFKo9pSwpe8Oolb2AzhgKQiRiLJbLfVTJKC57XCF6V96oQZwq
ViRMZ3xu0XCfSio7b5i3sgvRhCpG2Xh2H+jeTkRLNqIZJDdW2kvqwVB7IrglKkjRnDW2UF2WS72u
ORX+QVzm3D7ItHwTSczdjH3LPvXbmciImHC5ZOkBi6xcO3WF0u2X74Azu2y2WA0T0ofoNyyfvzF/
CX1jSrsyuV/AMqJBY8hYArC8RNmKZY1GfybLjPWck2VoyOf6+eJyPZmoAgcs85Z8yAV8o5UeSCzJ
qsDOhIpvg6bP9gtC5vvgExA72kqqnnshQ3ih/ZXMqi0xq6I8dlti222Qf7+fgMup+MdtY4P6NBh8
qAzzaGgZ6OgEf12zCpyjzlWC1+a39Nt13QhCAHdUQLNwHlz0marz6+0sCJ35sLxlq0BmkU7YHZZz
anl7y1mXTiM/zV/fw3y2mR5hBYa4W6Ihlze8XPo+LLdBMJAh2CmvSy7sEvjJ/hFg6JLOuwRALjcO
VdEB9qpLZ/nVLafQcun7sHwGy1VmE5arkbr9BuL49Db2y2Hh4yyXRoL9et+nSwMhmJaLNtnmHOf2
66Ki0gvuUO3b45xiJVcCJ/RyVs+HP67mwG9SBeXrN8OnlSDzLIdRCFjuzFd92SwBpZZ7s1cosMa9
/NmI9IozxUOtNh+CoC5cktmxUJWEb6gqhvu6/SrCWMVNQsN++fyWbNDl0nem6HKVhsW+litp5+E2
2ICUWHcxxjphIjt27A3S9VqwvkMRFQ4VUCQ4PiVuGkJIeeb3p/KT1nIJ45fY0Z6u2QSuJF+mZSmM
VPOlatjLgroGZ0JJC+KqZ6iO3Bn6Phwh2E2j3DrxbKIelOjoh9Fj3zeh69dF4qIlRzw4v4E2Nn1S
hecBHQsGnvR/JBMT/+Z09AXoGtSoVefcmNYYyHkYhe1ydkC+RRYXJI/fUKXl0vfJYJTEp6iAnTM0
mrNbmX54dVCTd+B1CtyrTKOTywHXPmkUDUL0vEYItMxqVh/uExJNfMva6yytt6EYrLugfSaSXVjT
mfaRLMEdKKHlzLEb2jFsk2EzBX10aFQY6EZdXAHCVqi7DHqUIeEAmqbmzli2rVOJEAyJg0VbY+SZ
WxP2PmcqQROtd0qEjLjNekx9cwRfozKUqQRE4uafr0teDlsuZqq1gAzvs0zsQLKYpGqbLJvFeYE9
LGtjGadk0grPCnjPTO7OSYqe2aitOzOq0MNV1WOvgzlEx/fr2dWcm0EoIAWc/59+gvhXikdKzJiK
URWmyJKlpmGlo+dkKyEnQ7XCqNGTbhlISDrCRjoWkggeZLlt+StdlAFUY/MYtIw14MmfPIKhwFD7
+aFWPyZVGPdy7UsH9BlGyNMNGUgy0mieNAFvkZ/OTseELp4I5c5dXlhmUqaGVHIkg/VSURdAOmmw
Cv8Kap40KLtXDOHkDvWN6/m9vO4gfCPeRvo6j5TLIRMEqCC1+KnW/BZNcEdTLT6YHu0oMhvyhpro
fFgutWP8/9g7k+XGlS3LfhGeoXUAU/Y91XcTmKSQ0PeOzr8+FxivMm9aZZlVzWtwaTciKIoEAcfx
c/ZeW87DdXmAhir2bn91vTFZJxGGMYCQ6FmaTII8np/A1btPxafbN6QiJMATez2A0QlikgwJuBHz
Z4NmAIQBK/uiFvOiOz8gSueBJguUG5aZSb2WU/MSalKx2VYobl0saq5IX2Qk5ugROK2WG4MElAVW
nMpdehIR9+3o5NO87jJCsRdKg8N+Cy+9JbTe/u8fUae3v7ylqmrtdMw1PdrenmL+D0mqt6eJ/8qR
vf359gJpXETbyuALHOak0TkK9u/zbv+rmwK8rhC///i7PBn2caEzuSHYSsfCUWZZjbcUDYpN/AiZ
J8ljkacoSpWRPkxNoHbJ8JA0AMMs8CnQKecWmjZtrBlNGULpcyb/KxzyF8XUc61AE666sReLStFc
VwqtIG6U17ArtrmHPMHKUDYyOoJCE0KCtYjgChsQBXnWfAdji5ys8j9w4HpM0+kpBX3tLu22GxY0
UpFM6Ol4GHqFJ9VE+JdsR8+yP9CwIOAKh+AKGrSBZUtsSJHG06fbxCc1luLZpPe1o8XUoXxyemJD
jrd/H6wMd60xgC8LmuCxNrpnMarx0yYqZBkTFXepoWFcipa5/Nxy+YzM8qEwIceGM2e1aklQkGpw
1rd/ZN6P8SL9bBlJbjolqn0SAhZqInW5vSpHjVM9duyzH5fD1aEvDD6AXyc97T1K7PxxqBrz4NgB
2TUTUki9o64vUXEzz1LvNQOEDVqRbldDsH0ZANHfPsQkgYyXbWydqrY27tj9cEFQr995Av5AOzG8
DvQmuHdVjPxpjCa6a3wURU9B+SJ9y7VGbd1RGluAzjPLnIbj/K66CbNUlAjzOJDHfO+k3kxjnY8O
cwbG0LF114eTcSosQgtuLzm5+IQgGr1MRSIJNyj9TdrK4T2Pqr8/GZUettbWYiSDBOoRTtLH7RX1
DCRmHgbj1Zxy3LhCDoi8+FVGVF68TK+f6QyWe9Qu+cbQRPjpYJGdv2C75nSKmxaj76B3T3GqHm4v
OFRYqnrHkxcYO+JSlpCFb2/R8YpnU4+wnI1ptiYnLD0YToJiZz4kOuTIyBw+lPDkJmWqtUOm4Dwr
0FO3V4VGZcz02ebcBSK43k672w/atf5NN9p8sHVCGCIvhVw8v/0C8SqctfIlLpHM5iApphpIbeSW
/n0S0mD1J6v4Ljr7YCeR+Tp6qsYFqIWklTbjfThiOLk9owuJDRVa8qbFNiDUqYEiyIJ032qzPk7P
y+94tLeBE09vXVz468iq1SGau6NAx3e+xYl2e50cKchImtI71Za5xuLuHQw/aO8m6dHanF/HgcyU
EDr0njl0wjTXyakfiuiuIWRyeXtGmJerkCDA99Z3q3Va5cORjYFxpU2cL2+/pQF71JaT/Agnk687
MLnRe3l91YOo+fsaAhZoLh3vQ9XY1UdgsKeipA+dRar/+4yO8XivVPvptQ6ep8yWp3yK9YsTtAwU
5qM2sgYgLfuEoDuuyCO1Tq2IqgsDcGaq80fx+zlULzvdnqBXXQsXp4nPUrr+mVtE8PdZLhiBZHK/
+g4hqC9g7qSeVJyCRkILv82+wVLNr9aVyKRxNVlnyx7Kc8bvWqXNYHzR1/z7fmrdW3aaFl0CrQlO
cSyZXVt29pVrx9srGKqywEGV8lL1jQ7biGiVQGXmZ2+/3p7QTuNEFEVtXyQ+tpMN1nMlQ6lDy+Pr
6RFO0rpHYD53UfVB6g9uGFXc21RL/k3RPygPJkJviPpPm/noqDv7s7ZybZkhGbnUnJ94wnRv3Sex
9qLJ8OHvq/nRI5l+zkugZYhmLZGixNDsCyeTz7nuBZ+gJha3p6YWMQg5WXQPTmn3uzIN8DiXpfMA
Yx7n0/zeihJIFc3ZT9tF8IRrrrkQOjocU6e11mZf1a96Vt/dnsrV89TpjXyhtZJuJJfEoSYu6zqg
wKLyKdovi2gQBLvNH4tN7UJIod3DrjR3FE/aFhti8uiGtKQL6J1/cs5K3e+1DxIDi1W4yrQWU6I7
2kcS6GDD5VxeKP0ut8MjTO+l15v4xW5lvRnD0TiYcdFcRxIp8DZWc2X0enum6ogn6HrDuB9JXNwN
k5wFI81x7OrucXDB2tyeNoXZurT96YOEUUhMnXTOgx5GuIVAfnWBG72pLj3fPotf+W9631nPbqT1
G1V4GEt0nfQ0FwYVJLTs2+jPtwNUs5PDhq6a+74d0n0c9ViRyAx8jHuUPLenBCLceIyrPgKdtdoz
/eHsmlp5CpB4rZ24lW9Gjh1nPoZ06j7jqOA+CXru6AZZvjW0ESs9SWH3gpxOmq8WbI0Zyeg32nva
WcFqkGV7ghYXXZwkRYGRZ/KLuCcQXg7XH6Ck3ne1q5Xr5qGq7WgToJF7bYbpfHutSOq/WhImT8wX
3G07diO2G27dboioinftfPfxHNUTGG++A5JdiQjejyrCa94ihfz7GvObuv2xC31yWnVOJmNemm4/
Nv/87WlW+P/zhP+vZuMQbzwm2P/n2fiRl+m+0+mf7Jx//9D/ChQ2/uW7PuZ93xWO+Ac9x/P/5bgm
Q3PHcsS/ETn/HpVb/r+w3ftsTzD7C9PQ/f+k51jiXxBafJg7hm0IRiz/T6Nya2a3/Dd6gakbXN/O
bVBumPO4/r/5+4UVNfSRwsNA7FmRsetO68pYdWLU9mUVnAM/PDiugpDp2k85Or+F8opop4/3tGph
hg7jvpCzZbFJgo3uBhInSjliZvNZJdEQLWy6RitZ5SQPj94qSpPHVJMOA6kcla7AgRnoqPapz/dD
Pfw05iY2OoUY4T+/kv+JY2Dr//vn5Eg5ukeNb9qGfktZ/gfDZmydyUlNT+B8YAtTOuDuQLLuQAYw
4oFVfog9C7Yp8eKrW9Q7IUe0RErPRjfEEkam4Y54xJcisA7K0att1YCXUYhrjuwFFvQF1w0ZFofO
N56FdDGSdeVjoelfdpTbd7eHLCd3V/ijvg78YIM8Dgk5ew8N0aBb1Uu4m8U6Fz0isEmlFBFZSVCx
1u1ildfryUXZTIrGcPRRMfLe7c/UqmqsGqh+NL158uZupJgfCO+pDzlhQHqhH24P1Jz6gWgsd6+0
+//6a6TsUNRzwl8TSY4y0Q47C8/64fYQxTLEy+2jBu1ond8e+rnXZAXB/RgD1w4cCYHFEDCGyU54
L5Fwmj8ojlK0f8xZy4Y9K8T4t1KPfTaoZHVEHces8F22OELXD5UWhttC+IzbU0CXY+c5NOZryhUn
U9+GnU94L++zdEwPaoiYHOfZg8j64FCxHzrYAm81jdVsUcx/VFL3//Fw+zutcomlntxdlbMtjK32
bpyf1XL6teEApm6MNGopZtZlhiY8Nel2uQifC0xkGC/TBupD59sH1K/O4fZ/k6Lx276mWt1vJFqL
pQDzvgnxazBf2FWh8pgFDhHDeH+ijcvlsBo0JqUeRGTa9Qong6w/zbQz1jfF1d/kesu41yV/pXRz
AxuwO1F3wTuJegB+80Ml4OTcOHb9zC3sSoCEadW93P7q9gCNPj72udI2vmPdKyIDCCyeeYi3h8r7
Ncq8XxGBwRbV/iCasN+Xw0k4nFS1jmghVsqhF6CalT1QQnNXXZiNOqJe74hUto7wCk4ZTeSliE3Y
8O862WdrQpKhGmr0eTSd8U4V00svSecgWAEc7SCSvazQtmaxWS6qYomENMG0exzmBmzI7ospgWcw
lPZffIF09oYKbLmVy1yJfZvI6AhUUcypu0/U/9YyQ3C2HO+63IgPTZyesy6Pt7UPhnmkI2b6DmYk
OtsA9wgmy8ZZ2Up4+iImsHyVjoQ6aZLqF4IfZWkNkb4BHFAEHx32i40KEFCS/ZhuGdU0B2tuOI46
MxCjxuhcEnSkzePLaoaARhDH1qJ85efdPV+XeSCKYBYWd+M6qrNxJ4EbysixD4nPJZrDlV3ocKQP
Zo00MrE3tj8uwaOQ3FfGK7OSL00MnEdl2mFk6qNo7gcedWPnMtQaIianMbkL86ib0r+iQb5Bu/SM
gtiD7YBRt5W0LwXdTjv3EPEMPqLr6t0aIvL/4AuAFWy3QcheA0YrkVkcIs5if2taBiueURcvhRQA
QlISbfrwu5yEe6jnh8x/YOGgh+QoEnQzDE63hZIbJkgI/N5B7dRbNeb3rduRJKwjibTtLlznBali
ONdblPJLWbLJTz0AHcSgOEvHwMlnVRkMb2s6EPZh7f3wOSJ8+TCmxVHI9NcP02E5zb3YAOmh2f8k
pb4ZVJigGUhOrTFEGy3z3yIXArRhAPnHCmKVQ7mPmMPQ54dM4eFTvBE1vVhTOLTFJ5vsdNHNsxUw
zyZB1+nTgPXWq63nwswOavK0rexqthbQutA2/0zwzMLiI5AsvlBpb6f5RAMb4AOyVC//KHRdrOss
VAeoNz3tG1CHjHv1Q9uIN00o3iUYqcS1JedDR/BHmwWrjoYJ052FCSETj6X5Qhp2s2OdeHCtl9ZA
s9pTqW/8ktkoJ8RDT+qWibwNd9dUL3kzxG/q0VqaeH81DNZ+0zF2SfWVTwrCStVk6RkR4eoQXldJ
odPfzeCAu6vBSZ1dXGEq6pxunWmWoFvIOK1h+1C7jdzbHadXYT3gSWL3KPRzHlnv9tZPkn7TxtWP
mCKgU4SmhS2Urmas96jYnLNwKsxoXb1sZcf+z+vhFfAT1iTdi2Fp0dqKM4kVWCHfahqI9NT/1oz1
IfDAxf9j1luddtmYYOXS0uAeODttnpA+JZGc18oNj5ae7muwr5uEXqMzD34wlBS7djZGTJtBVjPo
Iy8X7NuvWZClpM3Xr6YRIbPyUfsTZ7xoYsqXqG8IBAVVZoUWUukRwkCuISGJsx4gnSZ2SVjtImug
VUsiw6KIOgMRm5rTfWl9I/ddOUAVLLqlVgXGQAGRIHYp2wYyBk/iIyHL/HpY+p296VXO25i0Z7DO
00LR3r0XWEMzP6HzkpsHkyBcTyPjSXwHAdYjVhYHdBXQAMHzDYnvx+0JJ3Uh53Xk0KwzBw25O4eM
uV62HOriPdapzIaHkYt5QWorphQvuJshVI+iys622+HwQ5bfeHazbizgLixlG0uCizZF/lx0/Lr0
Vfg+1R5KK0wpjlj3TXOnygmpVnqg76DjAAyR7rHtd42c67y71/Um22pokI6gQR2Q6nEG4SW0U/Jk
GUisDTslhF0aGYAjEtZwcrYon9al5Ouv4oRgGykQIOA+t4lOI/aqTU81FdtrVl6d6CGQcrgOofde
Fy0SNkUzFtgPsTQbw3ffMr9ijl1ozbprLXsL8hpoo+e+JeasWOwGzDa5MO7YMZp3OUGsdhm8RXGO
cbIanuohSdA92r8ZEUblFLen1NM3iU9FRk3TwUoQ0ZKopGnVuoXYJ1UeruCOpdJGXgS6TzI88xyC
0TtrXRQ5tKDYLj/LFg/MIJEvxyJh58ZwauGkQb0NM1gqObzCRRcAqggJdnX9mlvIE/IuoGpVfjLG
+uyZHJg4qTHBtXtvMHbG6A+YBcLhY5rju7zpxStJdBw7e40VBSJKy3nqqFUvZtsf8wPDz/60XrXM
SUR4sx3CDisAQaQtnWWGB6rQ2gKAkYcgKMUl5bsR4wACUZhXgwIvEXcWJuakJq3HZUcsVEXACEMY
c1x0KIlyZ5YTVU1+dhMQwN1b2eRfnk/r0KN2T9o/fOmPIO4JDSQhy8/yOxu7TJblxaY1EzBwvp0T
S/rc3uq8MNllmcFgtpBcCtOX6hViiRQIkWNtGCcuRWjTkzWvqnCxVhS6AYJ6HjORQBrClSiVte67
EYZwgFbTnSVq6NN/SOIw6lDcq9ETq64wz5oH5p84x00p4UbLiKD3oPvAO0ctlb5NCCw0N/kUEkZO
ZFtodOVG8pZXqSAJN8yJBCihvhBr4Kwyjz67XundNtD2RUdUbxmb5GM1TKIRSqUrMpdf5USkT4e0
uBAXXGG4kgqspUlXP5vm+DKOMC+q4LE0MygHsv+ia+NuXJU3O398ITKETjNeQ2sKoOJqyyKB24Ae
BfvGnjG5v4ytomKeBy4aaBVZXMRJDairYV8YgFagtDtzT3EwRsaJLfinCgEn3/Km8IBfM6TC7u7T
cYH95Djt0VLk7NY0BS2baZQJMBA/z9ru45NdhAAjCrM4GjaCJd/7KbvPoTWfud9sLZ/Om3CY9KI1
rtXI+RrjoW7pxeypOX/d2e/BcOxoDTnZc8I/++D4NbznlNkPLeVYaTViVcTqwTCx9iOFXggdWl7k
fKvivepkvooDyqDeFJyHA3ST6iECUaBl+nOOvQnRKahrMwP/UyWvte5AZ0AgLEJP7QviXUFegWqU
hLF1umKKguU8CvluESNz36/uiVAxnH0dpslJVNbXwCSnEZa+JauCnZwDzHPyJmS64s6UcL+GoWYd
rvGdRdRPuiIXq8Z8nxT1Tgm/2wwuCboKL+iWPJaRsNISA66B4w071UJGEHRS7IETIQFLLL/ExOpk
p8ZhvxY9gz8zTDjUOoVk6GFrzPD6OcOwb4y7IaUeR7T97DSWu7UL9+I3s4WuZCgMBUzVyJzDeVfl
ENQym90DEeNvbEEvhGy5yWsEdZpAUojaN7cMr2PCuV8yFc4pYpqIDz3m9kbHm7eSusrWfuZjD67M
M9pQpfC45qWvIPRdi7F+MXPIDL2jMTANHVZyWgPcMX86bTdZPgixIvC3HZ3XogLC42PuY2enPUSB
jl+9nryt5jOcYBRaLZvGfkrr+ZCyFjJ6W2L+mhb+KFdugYSYjBYMrIW4luholzheaKy1zQUTUbMc
oYotzHjGxZEhYRkm0D9WLy8lsEFznjNhnfXG+2ayeu8mTB5FxioBhi4j+eU7MVxn1cfOu2PP4Cgc
sBRWE94WNFIF9a4OwwDx0K7LCoJ5w2VdAYbIbGzl7M1mGXN/YXFUIZVjaHgrL5aXrCAPQoPoqY2/
3RS/k/s04BkzXvyGHsg0C0eH70pm1V6bmDPY8dYfHDiwIC1xosclBI+5KDEIVE2H7Ltro5Of+99l
gN+QKPgl+H/s4t2+G4Zk6Wt1y2Hyr0iYjm6X7I3yF0fY9KRp1By6aRB2sbfQx6/JB2i2Tca4IkA8
lYrpThM6qe74xoxWaxG+WPXGUAIxlXIgwI2LqTOxhgWwaJsOh+scNYm/Ot5bZpwsI70nRtYnCNF2
rBE+FCW8m9PctRyiflKV4vWM5LYfR8hQfnPPBOq5sAg+T/xy3abpQ1VUP5bofkz2InYOCgDUmzt9
9CMjwTZxueiHDxJUHuMGLokGzjDpeQ8ZhiGLscdSEx8uFbw+WNzCRvgbfqC9oVPctTYbh8wtlnZT
P/LClE0JC1jrpW/46NdViirPGLEzY0OZFrJMow2JFeJYyvc4G4p9Hk4HY0LUw2VMSBRrlR6eROq6
6yKYXIqi8MKckoSIgWkjo4lVFeGETRJB0KIVoWkm/txmddd6Npco8GfhEjYSnQrb8dEAmcIDXTxC
61GqetLDItng0FxHRuIsu6ijBgzUZf4v32d+7C86EgOQO1b0+yHZgv8kHTZeygn3cUdBMnVqH+nR
W6kx+cW+d8w8MLoEuWQV2pd2JAyQMoJZYguKWGZzMFzucvnPBzKtzFfv1Fd4EXWXOACL7rRjBi3+
viph0z2yBJCyp/nmh61QfgQpke5DWZFMote8hP+bRSlRNxskcD9MRI8AFYGOWCYIEtu5c5D7L4oe
PIdwADmaub6ntn9JSnfrOcGzb4lpPfreU0ERubSaABcfPAKt5kY2Bkhb2BYtucKvjDj+BFqsL9UD
OXTLLjHAS5SUGwPIXz2BawhmPsC8WWA0zuC+kotgghZuaTxyc/yOMa6vShPAju3WJMWkJnt57hPh
OI47Uu2YmA8g49KSyO02QME3ARQeTaRE2PMHcBlQJlVnAahPLHc5OFG4DVp/XdHDX/ii+vJNPrAW
xcDruSLDvs1BeSXHKMC6NzG/W9QmNyQymEMbx6yRbpF2nKpB+x4G8L6B/ICJsYord1dKPAvotdLp
zBpCwsajY8Ac1OP8aQqvwP7WY46whKkKTxt2ZhdcmjGgYTdsAoREH2lK/bpR6TT8UlpEGkOnpMMZ
48AuBxZhIeOcAxTh9bSaxT7k2JBvO83h2lT5z6OB9MpW0B+5UXLXsxeJ4LtrQitbSRZRFbDSxewE
sNXFS6+cgKQEv9RV/YXwqge0jyG0pyA95D5oIQ3tWNPuWr88mTbVPHbqcecb6tmqx8egja/Ss1FZ
iuinsgncJCKX6GjnwcnqFzuy79GcWk73Ujr2tdUFttcZo8BwbcyONlNwZJv4Waj6icN7wFqUBi6a
yZwxfBC6wEjYtRJDUhBPZmbBe8DuRutiWlXj0QE6F0fyhzwvdi06QUZWvu/Kbudr8qrP15pV/tQN
/g+XvYSCve308luVmrFIyBKG7CDuZIfGrfflU1OYz4HxqAmYB3ap/bZyOnshM3+MxPaSswdgSJ5z
523G71RVO1ehXeoBeRg4QkZNh+ZGlBZXhvVFwbYc4ipfdG34Vot4P3U4hhqmYaTxxXfEVYhE/Jp9
CiqQXNHKCD8ji+xbdpxxWV1FYf9qWv5Yzp9ZG+SzgDmQdyzkHgQBwzVMEimAv7pkOHBMykNdeGfT
R3wRDZveln8Me9xnHMVLpZ8Bj5iIuqo92I5oSbRKsGkKH0mnDj+ZffAmq+JhMzY0zujvswPJRgcM
HRlr7RTTQkw8hfTyaGEfx7M1rc2YdOMoldo+1PzHmL2CVevcpZMXLTCwv1FyLBANsekIZn7k1O3H
RhF83lYkZqb6NYR83bu5WASo0YjnBN8TT8vRxE6SUTJ7achVmjf8eydb+L/GezmhAOmZpW5TwttL
N492Mcal1YhcIRAKMILgC03V8A2QRAGaA+xQ4j6uBvbmIvcaWgQJ1avOnu4y2PULDuCKuakhDXMD
fPjFc6hotB6T9lhllzr10Tdp6iurRkICOY2wrYC3M9hKbDwUgXFc2/gM0lfyjNGttw81OtyVyKPs
cdQPLERinbXI2ufu064uQVzJ/NlvynIDN+OPTa271O6Zn58JNeVIF01MfnE/nryo+SOjcNbU2sa2
nOCJ1VbqngOKfGot9Tnm/rgP0AJcbMWJUHtgxZSN/26An5ObybmClyMbsmbMiXsIKyjJh9coStli
dADGXEt3t2Ul4nVmQTIOlDHtml2Wk1YcK3hYyrAwtbti5UmdNBr7bHZphSjm14ogVhAUhoNtolEp
KS353BZNWxBKXTUm1NO0m31lA8ktn0y9C1bKzgRaFTB+eZ/cTZofsAMZn4bIpeFgIHehO75GzM7Y
MwWeURf8XDUMq7BAXgbauFqNiT+ucs959M08OsYhCcBJcqhIsT5SJbN8TZ29bd3mK87HPxVtGZKD
nINbZXdZgWCtV4SjVIHubF0hhnWQuF+NU8/MoOCl8KwLU9ivkd7PsS4VUmdhtZtxgBHYNtwczb5j
ucdA6jVtcq6pkYQ5sgqWJHWlU7DozbFbsnFUp9bLf5LJydaBRVfK9NgR2IEHXrPKkKcY9lmQ32zT
vsa+ZQBD5+yVY1Y9DA0X9yisPTDngbTC6CUotBi+D3KopMb+WXjUvWFVoaRxcqQbwcLSmJNHw7Sf
xrlZCbhXNxaWBJ+vmxEoqoYqzprpKdNkXeMasECBg4+r1mXw7NaU+5G/tgegqEliTw9TedV6+GmJ
XnX3SOLWemPuuU3UK0ffRyT07Ivmlxjs4cSX92eok2qblIphBgrU2NDwpfUxwpY3i5nItk0p8V2t
VueudZ4Hk6Qyv7oUKH1tNs4bnyA2nXFCHqY9MXmMmjy0xYexb7hCr7WXIXLMAEwwOD3Rmm03lseM
vNXrP243PWAxeKim6CyVeNO5e6R295Zqo7OtB75Rlz2oL0e5FfFPTcDNfWV2z2yXA6xcv71iQDni
r3WquKYAhpilI4MMgUPMwCNS5FX3gOXhjtbRsGUpXDhAgx6LXgs2jvKeAr+AOlmWw307xD9xWuwk
eyQUL9zih7R8GeKIhheXJEHSn0VqQV9kWriKh9FZx7r/RibzkyELeQ3GCm665PaHXOwtDNhx6Kl9
r8A8M2SJkP04iCaDOH6tmBJsgFiHKkW8QRNVVe57Z1gPbRKtopkfZGVTsB46xzpTQXQetWFYuNMy
Lur7xNIH9kCkAhhuvzM9e0IZdnIlfczMSbRlhX9zEQXtwSW7at2YEPmx+Z7HAXy4A27AQ0O3jEuV
rjMXLa6RK3QuzqaSdbhqsuEymIprsr44B82GPpMENWwmyZ7TJCKhOqeMJR5aMIy+SwtczLvJCKcm
+Ua4kYiIWeZR+2NrvM8oqTZlnxBSp9vnxqAb2ntQFFuSuDuo3laAWsev3xAceZDA6a/kYlNqqcOa
2IIXhoLtYD5luISN1DQSwSDPgKuYUpVHiMw9a6lCpMpug2RHD36DklRDl5md0dkT/br0Eqj8m80V
mVsxFGzhf46VaTGdKU1aid0qQTJOIMQPHtpkRc5iygYMLKul2S4irLsmt+yTDmg2nRkzpK1xeSY9
VKDuIxxJVGuJRZg077XO+88yGqJTyrR75SdMO80y3VgcrZ5QTuYewB41iYqa3tI1Zdu8rttg60VC
X1kSgbYlpz3SJYQ2KML48sYn1/lIkVTGOcAyxm8dAj47X3ArMdOi3rj+RAqi7ogd0HoKr7YFLk5e
vFRVscqq8rHT4peqG3Y+ctcFjUUSVysWgZz2TII8ZWmqmQ/cRvYmDRjXC2TDq/eSVvVr1Nv8dNut
G70HPUHa1SXXq+GIB3SVNABNokFwpx/qdZCWpxyH7ErFZbuP4JOtzHh4GFLScNMnmaVqnYCnF4OV
40XWxg3yxtkSrpn3UwJba/Kf08xud2PckHumRzifoduaps7kRo+/KRvUSnq4tk3Xuk/JaF3FtJsX
sUEFQi4mWzg3f0i1geLe8WsgjR105xpGdVOmf0J7Jn9I7UFm0uW4uOEdoPFh7fVI3rIEvFd2r3Kb
sNu4MnHnuw9Ozt3Aj9UFUzhibvhbve0Si+ea38VAoT6OiOAC0wxfU3klnCegNr9XZuFfWk399VMo
RA9TCpywMztOt/vSHR+tfqp3szxwMYRWC6re+EI/na3jVLu2HRAiKv4TuAHafJmMznWV7kQN98se
6pdGYEwLM3M7FMa1yNJtY7qnDMcRFumfNPoc3HSfwyQApAoLO6xgN5b2DkF6hAdxsLeTCY+YlZbi
P8ndrRE56wjgzUqWCcYtu82Onm5swE+p6rdooB725FNmjfXuO2XxxxL5wSEldGrKcxK5c0wvlgM1
26kIW40q8usUtO9KG0G0Oi6booDSe5gWHCmPCyCAnAz6R1M6mSGlR0c61hbZMBAoxPIjR/IJHESU
U4tOAovSlztBPpa9Ya6qRJ1TDefbADhsE0/9yREAYWANntCydhjP6DXS0G5WU6jts6rrj0aqtt2M
EOnGt6Zo271ObbSUWrzGyEYkRV5Ca8zp61VlB8jX9uRx6GEN14PLNzVpH7SM7cOQq3sxpIiHB/VF
tQHFrfnEWAdIYpinQjOeRo9nphFgABM1amqDPbUnI7+35vpGSPQcbUNy8pC4F0G7PJi44SW9lV3H
gDQjrZfb2l6bqdgxW/tOGlnCsACNnoBhNmO2H0agQnwWM47e3kPoZNogknZTFRkUV3Wn+rS/dhpN
Ctvl60xqgJlZeHadLPkBqrhnj8fNLAQ4xaegwGkfpik66Qj2Ksdxv5IWEUDnpXuhl+HFsTvufTCr
2DIa6yQFS0qr6MxdY8GsTV6FwGgNuIHTvyb/md9psla0ureiSYCW2ezKO5NMTmwVGkaQ2ot3PSky
TN0ZGpt0tYsRtDPaW/Jyi3c/Ka5OiYQRuxDDl+SUjUb66OoHFY/Z6fagadjGHTdgZ4GJLKo4F1o0
HBSxLVPJlHwDnw5BEScd2Ac284SQxkyOvPKoXAJzM7ffuJX4iIkcJo5UWXe+DtMiYa6IaoBJRAsW
QY7OWyiLo59FPQjt8Fo4Sf6a451pJMP3QsSABaSDjmSedBrMq8xemM84NKzp2jAiPPgeBdfkeykr
czvyymUBPANKXVw/WR0Yuxb/zopOXd75B62l6eU55rZ2yJQY+lIC4dCWN/Ya+eZk5phqaY1kejrl
eBVeVm7TVgO3AyC7pgykiPsZSbTelfQxh67r15bP9EBU0Dw94ZSQCVSwjiYKlIYOERmWR3QpausX
+TY0++QSat4DHgi61ngVKJN9GnfSpvklYKBXgBA28Tw5LONFW6XTGrfW3m8DiOHzg06aZBwj/Xes
GMcqaMvSivRtNbLM0pOz0YUlzStRvcAHSGrVA7o4dYRfs/ACCHCtdTdmnXkCDXdILVquVh+xPw0k
TgdX7ZVj+ScrZytQFM1d2AOLG8WB0OHwbZRMQKZw5xWFSYTM3p9CdZRJ9hLWjnOClBXiUjOxFevZ
J465ep1n1ewMDqdVMME/MofktWSwOWWpvq578zSOLExlVe+1/2DvPLYbx7Yt+ys1qo874A6A06gO
SdDJeyk6GIoICd57fP2bB5GZERmVdW+9/utwgDKUSADH7L3WXM+JjXaj0vJhT915hA7H5I4Onpts
GaIDyZF03irAGxMr73AEQmXIYbm3ss7bGot1Gfap+0Ay+DdvI3vTfq4slrWVttULwLmz0+eXSeed
e4fzY6XyEDt5frZj9zZkj9Bgx/Ml+cVbrc60o5iqTyuNv7tIlveQDuBMuI2NqBV2d5+TPxItZXUA
vUQ1THzNcgzRAFqpYiI/0zX3sm2QohShe/JS5w0MJNWlTl71OekpCY3HBGIgy2JGxuypNlpyvLaB
mZS+KcIbOiHs6ArvxN6fWYaBnzYs4SBhsWUioVhYzvvSNcHh5gQDmZz0VuV5ZgMNtbjhV3oSTczJ
2RPuedvTIKN8N7fwIGrkgQVWK2ax62Z0kNwSnhUS1xdQLNz0+gBIJaKGUnUNVj5jl1meedBQ7pIe
NvGfQogw8/lEG5BmNcsDjc7uvinvwxjUmoxj+6gXvUGKdfHmeI8WVLuNPqSXZSbo1xRUN6iry+Qk
QEB8gRXDbpsakOzme7b8walL6MYYEoED8XvbKmiae9fT2Su1J6otpFwmCPwnExBXKSnF045gjwxf
JtXnmyVCcQ4fp2wLdkpTdI6Q8x2kDfXYGuFqTDObXge9nzeBzzZI8U70Gbp79+akHgm4gvUDZuib
WoyYVwTj7pJTNtM9B111BQnZGbFZVcudPbWxb1kBKswSf1EvWpZuIJ+RpQdHVfLGThkf4s7+Lmf2
9pksjsNYGofCbs6I1eZzQgxtaiTZng38fJbqYT2yMducO0fZCRcdv+WEZYzaertLldt2fVjVGEgT
hmWb6RNN6AiNUbPaeE1l42XHQcMnhmBWReynUIcVHWZmqtH0hfjW+v31oZ1qUqY174l/nZavAo+d
5VRQ+jTa20g9W78UUo6uBzkeEyVti22EQ5lb7u1soUnFmEEhPu32rDp9eIw7BmV486u9FUU89g+h
sw+z2PEpDzsV7v7Hw3PW8aa9ItHPhZY8ug3UsWRwlh9fkpLogFWN+gfJ6384Y99zCP+I6Zv4W/er
LNpEXouO+S/h7j9wxr427236d9LYj1/6Q0stxb9Uc8zGXy4cHZswr/cnaUy3/0VGNFMjYDGXkYAA
tT/BYxZ0McsEqwgMzPZsi2+1JSUuwi71/xZozHT5g7/qp+GVCR0ltiVd2iWCf+3v+unM6jWdRsBw
WVBpndg+10FzVSj3YaDch+vRz4f//tdWmp9cvY7//mUaO9L2ZVj2jJUI+xKiqfn7Ze1Aq19/c7Cp
Xw1uTMhxfmqC7C7IcD5kcum3rjmSJorWphubx2h8Lr2SyPZldP0BA8zGM4y3XDNPvFa1SVBh4vNt
XpiqFPCrgotug1DTCr9cNpOAIUvrbzjgwICXPiyHUVaPtBdfqx4oVaOEyZr11KFzyNu6vxUVEMWm
9MLt2JTzGSTnVZYMz17RnLKsca5YNEBykIk4V6gtTYSZkNYICaxK3TcalsL6jJU6zJ9d6bzTuLco
t4HJ78lrqZSIUeijvk1N7S13MKXmnTROvcXk21vfDaovOT2Pgr9DGcZM9/bETkAPyyupeSCbS1s5
B93+Ricxft/FkOHR9W3tOQEdZ7Ri1+7dxKN8ltqEdFTFs5mExxahxMnWhs+RXseO9uBDqieURXvZ
I4TL8r3oNpEHzrmyWKJwoiBynVObQG9i87zjVAzpzjgSl0AmstgXY3FdDEwmcpr8gtXvoZi/B9Eo
MRLTgbMp+bOjCi9d4T1L4Cfb0mHZMDSPheN870JJrZFC2xVWMSjZZXbbRHV0YIBb8mJEGSZfhsR4
WFAY7G27onqa3y2V9zaUqCBtLQWpEcLBazAmIvAHdK8N7WlKtSsvsU4WlXGFAca1Us/o+bkOYsP+
kkh2wMFIkzFznmnhloQI0OWxsTaRe4qUArffNukporghUTrGdYD5q1XeAJYf1PKQjm3ROqYJoGKC
t2pdvg+OwZuvIhYGM+ScCtqJoX/D9lWA3HjXXOyLmZ5TZXNYbCNmuvQGlRzCDYnAiJVuD+ycenB1
U+USGYqXwAY2InKVHPtmmdip5aK/cC0qibBzTn2MjnQYvdIPnfK5oFd07E0IpIgdxn2VaScnt/y2
zn27rhPKI+J+mon/CCmdmhlodkuA87OoDsPGxqLmgrSbe/aUfUlzI3d0cmLN6DoPFwQRLOwMJ1H1
gy7aGbX7NUNiFSFIK+0apITt3idd9gGUbN5G4tQXleM7Yq4otr0XLlJpF8etP5jzJTKDUzsv35Nh
Cnyru7MHywRIT6AMPuw7A5WCGWbUiVJfN6avS0ZE1lQ3R5EulAS64t2rZoDNHaxry3ryqoB+9ci5
0syanWN3oaHRNKoHNb5uvNmWnDSMEUNxheYRvXPvbD1q5DSnbP3ATo4shSD+dNL8nuHRXxBiHthL
l36MllJznA6QCv2l0bd769EsKjKPsCNrukAozFz/44GcRqCwLzEto10Sm7dJ49zRZpK7BKAQDWwa
PUbv6WfHPLAjjqnZDIfRliaOBMIQYgmzObTPU8k94SYTcWIFrs+iv0osKk55/y3h7rK1Zc8AYAnj
XkPDY/X5NjdButSYu5f4RSz0M5YOE3ZCu4vyQ3aR4cvexWcWqf1eWHjq9QQUerKgN2REWcLBJn56
up7igEuDTNC+BqbaTbfsvNGMha17dHNULm76BKkMDqFbWbtYiqvQ9b6ytB/BPB4nL02URd+lSevd
l7GX7ansEHZWu76AXrwR1o0eTx7FAmfxQ6IefU2QiWEv7XwXD2NxgzJ7q3c7FucUk83kzZbDOaen
TXIM1DWdmJ4EjTr6N7YhiJ33rUdr2Fg+qlwcnQFYXUvupW/aWAUClvX9VTNTP2hQn9tgA6s5yLZR
Lm4Jiu0NTBLIONhSj0TNtqnIr60mvjcoiqECsmjyN1BwFu1rb9M7Xdin4yhs401GaVtVHVChePK2
CHbBgM+XcNAGbg8pDS6CIkObHT8C3L8depgKkb43l6gjg8e2CMcI9urWmpZ+vIQeN/tp8l3JEICL
nBvc8FvW1wM3nfZRj8MrAxJfRZose+OyjMrvhCfcMBlcNiGWjSRi0I3s7E7qGVS58lImIO2b8TM2
2TgWeQPYPMIdFIxMld3nHMz9uU2jx6Rrq+PQqw5WuAAG7T6TqZtAaXiUI137MhbVK3ZBP3VjkhQ1
BBow/7nKk2wi7cD7XIDXIzWm4JcOoeqeoWWmWKKxuzWk4NPNxI3uas61BYhkSwewvIps4+s4mffN
PF9i8Sd8d5iLyyHYdyHbfGlmz0ZnG2daD8OhKyRDbTzfegF+AR0dXpBQ/hTwxxFtkEQX0PBAjIpl
Jbjq0PcoKakXjDsrFROy3YlonPxDxgWrfsDJg2uS1bfYFzLlXi48Qq/GVD8EjfUeoN8EZklujYtK
UObkSdnxZUn/9XJp47s5f/bM0DgzAbk2CH1Xz0I/nZ1PkeHh9yz22IM57NBT8DEJ956XBHOaMuiN
egJCVOVVmaGqmWugmaMLvZIFqrZIHqHUKw4rBI4ZNz4iswuvux8rVhnAU6hkS3ebk0671bmfNsjj
2ZGWw3U/kxoDJuKD3YQvbZNoLad6zUnsgB9efEoC3VpkMIeOJd12EZSmySQ5Dm2LPjgfxouZGAW9
ceuN3QwNqwuEpoaW79LWyHZeTaqJw8AW5qgSQkUiSWkhitin10egQDrcso5EKDzB8KYAN29QZQ5+
G4/HzpveQXlNG69s3f1gjR8hmOTSPbYFpdgSEqQJXfQwtW6P1NJz0PzYVGIbNBmVQfQyWRflNkvr
r0amlnhedww0J73U9Jx0Gu9m7ojqW6xc7vqQ+i9dchysNtZ8xNpzmHdHa8oPc6d3SgiFMCulrOrZ
1U6fE7g3FpADPj/qj1790fcMGKCtyK2NEdkxltFWmfHF1oJ+1FDXJENaWnLoFOuyA3dgGLDBewdR
rz7Rmhis/MOdrfRywikNG0Ef4+8FZ7LG58D6Kh9PLmCj/ZjRYvGmYL4ED2TtPYFlQ2iAfBw0XHON
zQYuTLitQjC4SQoEiL8rxwVjyEx6gK4XFAXHAokLDZFSUIRna0sUb01WR+MYVCKS6B5Cfnop0Ffu
4SSxlHX6K64B1iAZUlfCBuuQGmNVkDzUpt+XRP/aNu5DEE2I3G0KBGnff6mjxfNnZV9rErIBZ+Z3
X4j5CbBsQr4hQXpNYD3KZax2JdIaNNEbEQzfYTj5WhflOwZ1wh0gC20a+k/MYUA40AoWVv/N7EJx
I93Yz6VFR7PSHvPcq+5IjIwDcfJqA0A9YNl9KL0r+oTkcBhM5PTXhp3lFciqLOxkLZkBVJjrbU17
nATwWLvISOGLsjG/EYU+HoRLuCO+tRxpDWt6mKPDI/3UG+qE1ynJAUfDssujrvRXRMebeoB2Qelz
O9wP10np2AQgmOTd/fAg5gPyGIBlUVmTsRmxsrGcyCJsuEKdBxHsUk/CAfZT/aFLiIBtYtUA/Dnq
zfHGErpxMnFiU1Iiv2Byx5nVgrC2YTm+aAQfHSi6X9oCp0vkcmOTE3KcE2QlI9MmlYMMfL4Os5xF
+vWUp+SxeWrZ7kpCTS2WcmaJP0YLg6sZ+94uGSqxH5WwzZ6DIxPFZdO63UUWzPGxDRa6TwTMTSiQ
NqPunie3I35ugiVB//Q+G+igSeC4aDBq/Tn3rNvEsLeTMXfYlsLINxPXn4HcDogHL1ZZBKS1KzLg
BoCCl2256LdTHW0tg7J7bzlvXSxoAttBcCST4LFuF+8ir+oHlIW7RS/co5nfU1CnsK8vMajkHDcZ
3Q1fUlQ+ECtCnLMeAKj1sNn1jvagr2m87Cz2xaC0Urrx0pk+YBeklkOuWrdFeVMgtg7GlhQeFqdl
UbNOUA/4Lf94+O1rQKK+xSErDvxGFFG8gWkx7AOMclpDH339qo7tMi8ZzwjOnc7OFIxn1M74En4+
H/I4PjlolCxJE28z5HONryL8TBBbc9EqT+H6UKLYVFA4E4qt9R53Vr9FDaXMTzW+XSnz1QeFU/fH
c7yVYYWOBOZ/fTZwaZLwwVx7jIWqJLr1ef3G+hCjy9aGsD/29hQNFwzk4oipHxVaPlLPUkWu3EZc
s1kPh5xeeG+0L5FC+QEiKH55GDFG/ng6Y/WpbYEMvYXzDaUk3K6suvU11gedgZ0NiHv4+aUff6Cp
CQgc8KOu5Lr1LwSawmythz+/KO34WJr6fPiJWWOtFcxbnSXCuZHhcgqNy7zMuBt+EOtWWN16GCiW
EgI/sCuRdrPS6Nh40JLs2sk5YIYFTwN8X/ZkI1B4XdiiDkQP468AAFegGEcGX3XnMqB+6qJn3UXK
JL0+aOoDcy7TWpAtky6sGPEKwoxJOEvqVK1HU24thk+rzGLWJt0HHfYKvFuPKl1QSLQn97VnBPet
TK/O5IFV57Lql5KUi2UbBlI/rsC7leCYrnb19fkKiGN9goNZs7aTsnB2qui3HtlN2h+F2+/odDZn
DIQId9RD1hBy15nT26B+NNB3XZdH59jAy7pefOtRTIoMF+hUzFuqpOlWU17xkLWO4a9vnJOkLkQC
YxKXDIxYveNOXWq9pGR/hON0iBLDOYTY1ohw5EGo2mhFpsV5bIMzXIzisH5pWQgKlmxDkYvDGxsQ
5VoFJK6V8mioo/VpYVeNP1n9d+Hp3V7O3V3dkYZFXUbBJ/Gu/Xmons8RuLVU5sYGyys1VTo8JD2v
pLu/Htani4YwVKAELC7pCSDZUxsxfelRR+cBZVguHI0tgx8F+WsUqSimRr2D9Q2t72W6hwiTnmkV
QFabiyhDiqiKvAwT5JaZRXFweudc10t7djW3pS4ss+bo2QlDiXkv7BHl5Ao3S/4CnqXcKLumTAxg
fyAp1wfu6T+OaErxXn4+X78NUIAvyiEdfTmzR/7r9xy0hrTe1fOuN/Pm9bdXW1qkoiDYpmrivdWK
Efvj0K4ljDMDqe36xWSIaFY3YK1/+UmsnbiF1cN6tP7gMDEPU73Bb6AYtybJhpVw8uP6TJdcNOuR
tJpXYi5cf33WpJTafD3EVz0ulaBhDvI+UWFFlmIBrj8j1NFvTx2jOOChdg9YxtqMNuOfL29ZrbZL
bXSA62e7cuSkx8e/Pl0fRkWU+/n0tx+JykUch4IRXah7kTITl2FpBKCKw8Y5uhQ82Wbb+U0ZMXhO
BhZIPQy5BlvFUYXWr8h26pCErqvYTZy9nG7LWQwnCObFOVgHJ6kuL289pIxb42NlTsD6r61ns1cn
7ZfDRQ10XsNOGpnUAVgDgyRTOI+lLOxjaic/kAUgfD2/0vQXpr6KBKM///31KXhEOJnqG+tDVNVv
y4i5z4Shd8aQSSYQQxbX8F/Pg3HWD15P22p9O+phPSoYP6fBjGnaGM3OFDoq9L++KdqG9hU1qN0Y
QhRoZ2p/anzhBoqa43oIqancUtPGFfdX8kmijtanU9iwA81VG7vL3qPRGE6D3fTn9QGnnsPYpJ6P
hgYhf/P7RaiuSQeE7Hm9JgX1tz1qj9tfru/1sMOYiSHF8bbr08oCRptB0fvl59YrW+8MjFSaRdLm
X7fJ+jM//0ZtVPq2yKsIPx9/N45CRWiYWMHGNs6F9R9cf6V1KjQrk+Mia9THBT9hBDYgUXCAWN3k
kTr67en6DXDp7v90ZP6/6DYspk1AKf/vjszzR5OXxd+6OH/8zh8NGdf4l+1alP3wsJkOcAkyXf5o
yLjWv2zLdnGX/MGp4S/92ZAh7gVIjkHzhLYJxpaf/RjzXy7cG8l3hGfQ4XH/O/0Z5+/NGZAPmCgk
XiHLtlzb1n9rznjGQLms9MQxdOQ3rydKPL5bjHHakIJpbX75YP6BMWOpF/sbScdhF8S7kp4l6TTp
NJl+JekQFFUjcw2D49wY6d70ehMb92SxfLLUch2S2fe21U/I0WsyUWThvdYauvycsS4eaEC7dGsy
JIrArkdIU6ScT4AE7TSUCp/9FHv6Y5XZYus41kWcCfb8JhLCviHfzU69LU5TKoKCqkvoHccWnp02
zCUgv+b2379R97dsHaI5DXS3oHQkZ8rl9P79jQL9zCYLp8lxDu3j1CHXshIv3fWxaKlBblMjU9sy
85utZ59ZbB2rqbnVYwQGXVBUflwBTAlyALP5Z27nl1k2jDsPdtrWIfYCVwKFLieufZNxwyxbDGq5
8ZL2UXk2D1BogAF7ODsdmz1LaJtUqawrN0xpGlU4xiwf7o511ky93AM3f6bC35+zJaLGFxX5uK0i
i45IFu2yxkDru24gbf7tblDGelfH9JOCTnHD7nWukWVEYX2MPOOpiElbCQs2yJ5MjokHwgGgkuBX
4k8jmY/oOUhV5gRELfB9atDz8lFDdkv1kDK4iYswjR+qHp3VOCHtpBqzm+30razRJgZyeGcFmtAb
yMbdfzhX6qL7/aJ0FUlKSOYf/Gd/P1c6qzQr7xawYJGGOqUOHql/f5Ed+tECw1BB4R10BQD40E5w
n9Uqaq8Zd4sjjq3m4jDtOxT/0TFEykzVOtKPjev4pHChm4nHcxUVji9q75UktYzCrumgsJipp8KA
D5zw0FTMfxBpwbLNd8bLoGdiZ4bxp0hkCxIAa03tWiydoeZtanbtzThKQu3kVxopExSW+jWLiksb
XuVGi0WCBxNVqUgvcrN67sfilgS+dOdOrANR/sVG+qUlJCxAXbIX53IYT7PpIBzJrukQ3PRmh2AM
ClV+tnRqdN3Aop0fwOzOWbQLXMWRJ+90YyQ8ZsbKj73gRsp559rZ49Smn15Dwnot7nPJFfMfztM/
nCYPQZXheZ7tOr9TuFrb6lGDjfIYW9UIj5kthxeKeW/Y5aYzH6Auv/77P2j8002MP8gSNthwIb3f
LgwxGC3Ry/xFa7IuKse5Xbw439J5J1Sy6F+quLi2tJRyqYe2fuYKBtmJdqM0Ux/F1olwtc/W8MNa
VTPe/v3/9k/XrCQejKuFWpdckWW/oLpMowWxAOLl6JqXsi1xOCPG3zKTtSAJXDpTmL/R4eb/4Rz8
w5+1dTr5yM5RD1goA/42fssG/UI2at4xF9nnJLxHnP86pdjkkz514IdTitzOe/z379XQ1cv+docK
AG9Mk2qa+r/mqCQ0wBRy4x5ZXA3bOLwJR8qK0UhcdIUM3K3YGNlDCvviiZbQY0rHd1MTJrAtXf3T
MJD64GzZSqYlbrv8yklwsCQMMoGezoeYl8lg/cyS3NcioZbCP0LlMnNQwDkAG8iJwcQTvxSNdlfY
zplSEeOvC5UkdUrUcGnnZxOUDGzRtPrHjmvz1oG2s3OdluJelp+kwwQQWhfQZpxNqRintCWLMN9a
dBi37oL9vLSg2XjNt05/Sqt0RNo03khaBlRBJzDctfulGxHNC/6zETw+zYYWJyThhFvEHJ9TLy6M
wEzpAnbDtsonnyJUv1EWWbIAZjXwZNNyaYdMBro9bAlDJ9Wt3msO5sd4gq2CP+LRGsqn3lA/y9QK
/XW+x0KTbWt8Xps+lo92yI0XSD5cUVuvzrxs8PAzj80uiWQ1MmtT7nUvSo8N+9uyx7o32WGJySb/
sRYlUPBnCOH/KohMK+Oia//P/8bKwJrp75cEOXgGcyxwQBQzUqh795cbIDADwMNLMx1DSVN1tPYJ
qZGwj5eDRm4cXI07TwVLRkZ1hfQrh3zgXi3jgmQaTME8UdIf/EyFUwLoalAw6EfDI7gyUxGWOVmW
lQq1FKRbjirmUlOBl6VpPPUJ4XWmCsME16yiMbs+KWiLDVR96x6mlvgWY5kA+EN1vM3NrfBwmsHA
1DelK4jlwkFt4e1LVSRnRDanEkG7JmGdtpBfS/3UROO9LMd6Hw9GtSnb7mCmdnNVLvZ3NNxiGwTz
41Sh6WDM8ksuJ6Jj42p5sPSIFl9xj/u52DhTQ6o8JpQNvcRXqdATJpmjQoWPZr2ER6rySFUw6dKz
xAqNHE0//cnemPdaUajwcu3FIdd0UgGnXm49tUv5FpS9gAwvgHphN4ZZ9pAkxKPWUAFUXGpCbqqX
pdXWabXrmkTVSUWrDp17x9+Fi+VKgjpAdqgY1joaHzBYHs0h9j09j8niGWmgEt2KbglXIx+V/YxI
vN1O9XBfkGg+13F5yJtqTy+ih5Igk50Dc4e6cnQXGcLZuoLOvJMaeyJoq222gAOayJadAkJmXRze
fFY7MHYI4DTBpxcvPfYzeSK3mhpseppgLW6Fiq81ybFlaeZtFpJt6QFnanVq7G0j2KE+p9ltRIAO
KFL1SBxv2hbB3aDiclOVpJJY5WlyJZpN2mYb8PU4fxuCdkcVuWtZhO+mKZ2iMDUvyDHQT5WanK04
J/yV0F46SdEuNfLXWeibhML38xJmD4moL2LcqAnJYtsa6t6G+LwjRKljRjpwR0rwSFpwZHMxzOQH
6y5t+kTQzs+zI9IQVk8e8cvmLO9k6CBB1IaHsAWoUxnNU87tCo/WuosAdpyGNr0wWnN5L/qzk/Iy
Skt2qAL7WdTi2tHr1G+NSGMYsg7UOnMG2ZpR0AxNpEwjbiXCucv4qUhhshoDyXalbsENrJ5wk4Pe
klnry6m0AAIbBzcnltkG8ruJSD8D5EADBkeeFqYq5JyE6HFG3Dws7k0ZVxdE+dzMJD9XJEDnJWBN
x8a/DlQptiA1YKAlCDwY3gazuKcCxJtsdP1CEHfRouI3B1aogtVKKap8T+z1A/JkAqkLhlgAZsc2
BmxEZnWiwqtbb7xvVZw1ci0gTCRcL02L78bgru6M5Din8bJFIPlGziSmbFWyD8jW0MbkKk0Shuj8
UNflW0P5CbQTMY5OPgN3CaqAcHrrXeLai/rvNaPNqRm5jyX5ba2AY01oN/KL091+lNFVNUNW8Yj2
1ifsfgk6BTd6TvPho1YZ4IQUUBiprtsJpXz91tX9oyQyPLWJml1UGQkHtiwT2sf4TLqGftTiji8Z
7ISeAPKaIHJBIPkykbsFSQj7gEorR4BD0Gf+1Kgcc5NA81QlmwsiztG/oTMh9NyxMCG7iIr2BL/v
CxJ6b7omW3bzQEU7TIOQzo9x0FSSOuprgqizy6EIHkctJxSaBKlBacMrM3tLCj6dyH6u9DG/pFSI
kdqhJsLS9kWazCZaoqd3lYYS1y2h5EmjvrNDUt9LdgdpEh21CRxOP+Pqx8+QqKT4yER3B/Kb19fH
J29safRbw30dmfStuJnxqEnKk92TSwi91lU3qdUl6JwwLYw9yATP8+vWAtK2uE8u+5vTgip8UyFS
AftCjmIOY+fQev3J6yLSUKRdbGSUvAfxY9NKxDpQ0qPIuitCnd5MCNraOnSTHeESQi5bM5KizTmn
khpSXAXdsSol5E7E9N1Q4+l2bWSEvYUdy6MPPo5PlST4uTXJEEB7SCn+FI8oB9OZFPCJc5UCh9Li
L9zlLS5dnPxCyue+lXeTwVwdyvSpJfvdnvD0djq5H8Sx5+HJafNDWseub+Gqxg+Cl64aSGzO9Uvd
Y+fHOnKj2T1998V6JUftzbM3ZpXjECqZN+OhvxBOca6s8Bse1SELv+W2NW3yWsu2rKaeANgC5sig
oVViPMPReNE1+S3IY2BeI9uIQHtOHWgqLqQf9vpD7ZdTeux1+3Vo5kdUXyCJMu8mcRH+dW52BHax
S0e2kWlGp8D9TBJT3wiv4R8dypdRuToBB/tjEV1jo3gNwtfWvMgKevC4RBF1WPJggCCANmQe198d
55jAa6a3dpH+PJEMaUmWBiNMM6RjW0Ur2rrh+BI5cH4azUMKmmiUDlzoU02/PGl9tgcAER0LSS78
xPeVag++96cYHIW7SsejMRsv5RKRNQNYxqxtStU2vRLGOGoResMJ9i6mRn4S9IZswiu51WAzRsj3
NzWe9blGsG2yXbMSeinjW6dBtQ7cV8QG4lVr7pJYJ+p5IdXC7bA4aYskSpchvmhyIslL7WAw545z
khyo7E6+qDL4K9L4iBLK3f38Dsbydhy1ZOdSRThp1fTaueFlFwXngfBSWeDhKoX2NM+GfZr0zp9H
zKETCx4f5hUsCAyBu961b9PqwuzIFFMMUIKpPOKTAkfoB0zZrdoANj8exIKS01Zc1c4RdyxXF0w+
P3A5+bZfNOo6E+YGbKL1ibcLsUk1Vdejnw+hKlDkSdrv9B6i1eQGy3nwSFwrMu+wtr9+NMJq1t/d
Ul7PU0qSQd0t54SiMFROYMbrq3nkKmCJAEklyGzz5EVInCgwNhIfVJMuBfPZeHm8LxoAUnFgMnNg
/kOMGdVEhBsH9K9XldCvdOgkxWjCa+nMq8SMuELzJy5xpl07tUgVIb6mD1mNiKHb1BqkQ93sLhZv
2NctwKBQSz9gNt2OC8om5pwPYWRXbnRXxew9ljm8xQt5xTJpIs4suh3L9onc2wd6kjgWyo9mnC7I
itkZnvnu9c4X++yp7Sc4Djwu5QcAMABdNCRNnBel60pUuPGGVcbV0DvM6/3T1GcfrKEuhlotU2zS
c/WFqY9imKdXqCtg12lzymDa8VeWOBc+YqUv7PtmhMIYHkarL/wBVSWAMQM9qIAb0ZmFDSaO3LWq
OqyN2LWX5pgoLUVfPv+M20s50WkrLsKcWxRGUwwzwwvO60MxgnfV4/SadTcNNdU1xIV6sLNRHNZW
WqOnKF9jhbqom/IxSbtvbcdaZT2769F6rcSLwGwyB6yzkXZEJEHSO/nZ3fWQIVLmcXI/QmzUNvLR
QZ20E/ny1SxxdqVOdIob/S1MqP6MQ/EMTO9QqIKGnqSfqB0e2TAd7ay0t7LAPdWFsHz6+DA70JV7
HYjoxOxW6DnS2j6ED0J9J+wI642Hrt9yE5ySnEVcXGKlwTAptrbV0TMthC/M5bsNcXetYXaJ523w
Acmw1cDNGGzYYkA8TQ85le3kqGu67yxXTlCyHhR7i3HTHx22JwEfT9Mln4NNQU4I7WMaEgifDW+g
M8m0qiaMWAv6QZsl5hmkzKaB7Y/lgyye2vlM1bSuSn/rJjFApFw5cNRsxE9eaRvgE9lyLwg2NkaM
HykfulNl5h5BF3wpDqwnA+QJanyuD0p4a5lLy+Uj/aov9YLOJEnzaqNnybc2SD+JPPHdjjjiifeX
NNeRTm96DDOgMDq0TFIo7hPTo8Y28kPuDH1hIPOwZHZ1IgNnMOMh6D4IjDGSIfLy9uh/t0NnkJPs
yGjnmLcB+BimZ5ZwSVy9e13wQAv3mMy2ix8mPcIofM8dDKDk7J4ySuSXZnyZ9Zm3ywOT+LjC3EaO
OR5d6qnde1uyg1JXzLREzg7UyM50FtPPCRozqB40XQ5vW0w7u5lV9AlMi/VUohcc0Pbo2WkS3OOk
8XJhlRGk63G669zme+BQESjG+QKuDev1gUIFNtWXwKsO7szHLfTyGeQ7gnPkMXyCIzgPoEsZwQx4
Amy/tFg0UXMvdnnjmjBq+KccrbudYFi3F73Bzb2enoiRJgZbvnWC5Auh5CjjFiT5OlNZQmVwFOVN
grF0QyN43GnBeL/YEKAC9O47kVrXmuXd6YLCSYz/bQPm8l6LDRpWkqpEx6fiJlQxMid+i/v4Tguo
9a5XXTpFfm7okDcnVifjpG959rmALrAjwp1VISRtuHgQYhVcXhFbLOqLUeA9ZgkqwER9j11bzQV1
wvu5ngCkdmypVSXGzcVd09jfsorakISiRSHpI9b068J+iAaC+Gb4lutHCkZ09BU/j0LlHHKPiiI2
1lcr03fWtiULnyG6dHNVx9VAb2LORe8+dP7YpQ/5NKHjojo/4FOl3Wh72O8yc5ct8DLC3LjCMnks
KDZsBBOFvzZop47zuha3C4pxVLaBCozoIlMqPJqTYwdJe5MkFlCq9Zj45kRhuKyQr+AgpNk5p5SN
ckTt3Vifyzn5EtpUYeCIDAZFiYZ0+iy37wOvTveU75mOI/eiHo3IL7Sy2SaDB0QkbuG7F91RBg9R
28ZkXiOqV+4ktl9FD6RGJMAVspGdwgIrx4jnU6Ph6aX1wK6g8usiOHdh+nUMVcJsjwQn85bPXH/q
1AUsoOBuNZl+icdgBpHH9hjVwCGlbmY0+t1YuYfcojqngyZGJYrpmV1lqy486heCQKaLtSeTackn
5RVO8+g9xpl5nS3iDn2Q6bOAarO8811oc8QBp5v1GltsHONTQoZ9ADMx/i/2zqy5bWXNsv+l31GB
xIyI7n4gCY4SNVnjC0K2bMzzjF/fC6lzLn1UvhVd7xXhYAAUJ5NAIvP79l67X/B5XXXXNAYrgSL5
pc6MtF19rTNULvwwErknk2qY0E6aRmIZBXs1q6AjEFgz9ilg7oa6mlIepgRSJvCElEGmAT3sY9QO
fvnJVVtN92EfPKvQdejIasoG2O7a7aH1lRWz4KB3DpaPhmrifOZ/2PyEPQCrIgpPpiCbtqTHt48N
CqRuPOwVxpR1GM6C+gOttizo0TW6JYSS6D6xxvcafRmX2I0Pi4QFP9aFAs81J8pKtZkljixzGtR4
O61VbgJ3j5LsUFT7WkUYgCowMYYdFJziQKfgOTLaO8B/+4KKlMB8s6KIDXeLZcdO5CG/x5PVZkzG
AixCg/VaCwDyQTo9WrO9F5n93jvKD3z10Zp8d2OtMYOr9IMlmBbCQqQUheywZn1TwngrweGRRzO+
2SZUoKZPDjj1gQUI1jW5IP9igS30VnP2XW1vtto3OGNrZ47OapWe9Sm668hB8NKMADYX+pSP+MWt
1QDakPVddOlLG7BYROrvuT0OkRhAf2Kr+cZX555rkfmymP23Q1OdFdeodpRs41M2x+6GoLyV0SK9
50AtTuPENMVq7yKDeibsh/1Eko2nmfpPf9YqZ62CivOoM4PF04v5KG8CtYLNctmv8RWlVTHgAy2c
U12hk9WV4B6N/3wUWTqtbQx2635UplMDTZKxBMIp4xJSfEIdilCfEJRbtXqU+27o3wgdtwcYl4zq
op5f+TRk58HJ6dXZnkqxYBVGWuDlg7qzhhRyu6KLY5skKKG4YopjaQbaUW7JG6jAdEy5dntpO2lH
eeN3acgaN2G2Fib6533yD3MYXVHzH70gpk6Iz2xLytdD0OnRVQkbd6hIy1SSQsPt1Hf73Kc/ScmU
pXFz6LgcmQhTeaOCqzaO4VjFn/b3DbLMaKUbC/O/qHJSO+v/idz5/xIlaMJ2/kub6DWKhPf8ny7R
z+f8JUoQixVU02ELUUbXdBURwd+iBCEsXKJCIDswyOQRS7DO36IEF5co0iiVZgvZp9bSEvvbJWr8
h25RpLZ1DRmlhXLhv6NK0PSv3TeV9jlNdP7pJkZVuhj/rPCXc5FoVLvDG2tq7nxBRVtNinyfA1fG
/qFSoCmwVqY6qyISAtM+enMakrH00RJkk4RrLAmnTmVVK8hFAHv9yym5dpWt+arhf0AhCIu4p0U+
9SZMBGoYdku9qavsp8Ys7rIBTXmosbQDDK5+S6b2+wwOuLDj2RMRjoSk1l/hNP2AB72zmBzfpMmk
3oXABfIGmKZCKkHqd87KtOa9SI3R61tDXw3kBunJLRPhJ8XMnvVJiXbFr2AovGECT+tMuDg6I9+G
NQQWcjIYi/10F/A0GCIU5AEvvaAG6NaRPX1QX1rwX0C+a4PACtAK1Bpo97jTMejfGVqSuwwiSufW
ASDqOr6imXKCX2aQqcXkNu3QTswD7dPIjT6qzjnhokQTYDLp6TdCa1jOO8WuGF0Y24ScZAbEdh4x
7jSKmRUo6KMatswoXCxghqA6QBlgZYxddwWnrQwIL7aUlPzgktVBNySMsQWrTW26DdNtDjPxpsqZ
E5WJifkgcKDWuA9Qo/LVTAOtxV+JIBMQ+pyEBQ6ch4ZjwFOESViFkb6ImoSBSkvfRQfYVUdDtcUj
xjC5KKZ8x2E91MBIAY9ozTpOnE49avRVrsoq3KK58QAfU9NMa0IVrLrbBXwDwF27wRvtN5H299Zs
GFstJpIpN4Jp5fSwL+kuUR5xpptqCOsTF6JfcaIoVDAcckVIQm9dY0+RegDPVz/ZZc7c0cZJQj76
O1ytca+bZJDhozqkSQiTKC3ADzCr5YcdmVpDrsYjt6HiCNiDTvs2Hx2xi2zcsEvWxOx+F0Hc7UDx
vuVzS+BKCHymnxZGzjmsgng96OV71hq4RtvcU9QmPnNdIvy3nK3tqF/pmkWpBjebW8cAQ7A4rFPt
l6uG5SHMuhc1SmevHin5OqbujQWiWL3WWkiRwam19k3xg0yqDBaCxrw4RE5Pl3i6olVK6mmo3bnk
E23Cus/vQ7B8oQunlGLHGr0+M13sDaBoENg2gkiDkdZGdA+rSLXC2KuMH0SkULWjvFPfkGiHUUOU
zgq+ZJhxftuC8ijrk4TZfYiK5zA5xTPMjxDzLy2OyPTXtQtvC8jYe1b7H9Q7VRxYgM0I7tguwmQy
EqOVMZk/7Xy81tWc144HfM5V161G6nkbQcb2um9YT2JGIe6VmlXvluVeoTQ7IbEJcmZnQkfFHb9U
pjMecCTOt/VQkseU0+7tq8AzyJWpI5flcVjUHsVjpNQpM3t6SOVoBzu1qlkxOeobIY+bwiYUyNEB
isKktc0PvnGyiFpNnJLhtm2LQy0wYtI667dKABSN4srIMVsHMN4sjdJCoZ2SaHhPMagVTTfuzY6Z
9Ux9dw3TuqBZmyXrFD7sgeoUldzwrBYwPUPH7qHGcshFSUnHMe30jZPPG7cwlgYIdL+2CbaqkY87
Sj5rpfOHrauQh1SkL0EBVmnIx8V05t9ULM+U2ENYNR2oJhDQa6xZ4LW0GZV3QsLuccS8s7q6yTPd
vFFscqoHn1DwKpju4o6sv8eIiV4q4HnEbQvpHa5RAMtpaACLW5Gz02DKEAnj72sDb0s5bpTu0Jlp
fRPGWgJzo6XfCu6LRTM8K9acM1r1qKDsmLoUIAcTVo0bqKfLXfIRDam2WnX8fM7n35Yn/ravwefY
THPJMeoo/RHr7wBXgy0x6LezYn3oib+LQ13spCZWEGv/KZu96GSTmsqSGRi/2p6G87qym3E3Ne6N
QOu1apMCvPdIflRHY/immRssHgk2Zh/bbxUaWAEJmLJCFvGOZivncKlmAxchjhzi3G8iYLkpb6j0
J4QNLDnBi+pX3kiYAau9/HNX3ifaUWzycFjA7LN9J7iMQutqMCgwEsZzfa+DAy0zXPyBNn8raCOj
InXOsznvwyZK95OByX+Za14mnKT6Hroms3Y5cr5jZZ44rghGMa1bKwieW5/YoxFGXiBGOmDBtUNk
7EG31YGKUxlk+zrRmGgvv5wpCLFtg4fRwghPm437mqWInC75U0P7mKWYIZwcDVwzAemjo6DlJLyN
znuLvqFd3FEUCX8VE/J7xbHiXWw3N5K9QuLDXygW1T5jEJgPmO7yYo/aHqm2RuKrRcrzVGwDK5g3
sOpMQPaLfWG5kSl3XdbwgeWmAOkI3atoyaQmMk2pU69qLXVlj0DdhwRLZ2kUjLjSQiA12eTM5Uc9
SZIjwR3m+GCoGfah4hha9kgiCsFVvlCvgsRC7G33b6pAlAeSl3ZPlW3VdAn56DUiwRuxyQwm2L2f
CI86Ngp+XSVbrTWobonFayPf6XLz5T6N1js+P62D5tBmqhdJ804T04MoQYnLb6mOSgJ/ouqn/G4u
NxJEc9n93IoJkrBN9f6itJ7bqdlMUd1zMBWY8Q0sMdRuMAYagzWWu8wlaXb5NaLFdSFvdB9rPmzm
FzrGqTwcJIsmIHDBq1Ttlzah4ZnwTqm5v0O3H4XfwzT8ASLPmTDqcXiPUui+UDwuu1nS59le/mW0
ISmz6OGRGWSOZDX3Nek2NkF/fz1C/g0C39boG4ybzWTsL69ETySjhsjyXr4a+LK/3vHzZT7fYvkE
cuu3t5H7XdbRiITa8+Vx8mU+P87lrS6PkffhH8Kep9DlyGL77csf/+2u/MOX1/z8qJ9vJ//+eYez
fGe//Td+25SP8p1uZgYyJuNVWivF59d5eenfHv7H/8mf//7Hh/7pQ9uZgX3K6eAWMTGvwJeeRuKu
TzhDxwC0l8BRPdd7+Qd0iKX1+ZgsiGCDU54LT/JPZvbIScIpH5oPNjp/XJtje3RSh6rcnzebkime
UsVALAU5nWQH4fQeW8qadoHfQAGKp67lU+W+vBFh3u9rn9we0Yt6X6YO7fpm7DDRnvJh+U8YMzCW
RlM3cFMEWTJLxAnSsq1si0z5iBfE4EK0CaLyxs6qz15FMQDIcf7VuhgjlSP3si/7GcryK8oteXN5
SjGk7b5vmRYtFhJ5Uy+OC7lFC50SNbKSlZuh9JQvAknQnWjI8Hq9H+KVk69Fahj3ys3f7h0cHcs+
ExLpEpxcV4ceXr1aYmYwDmnYdrGSHtCOxjNOaFfxxkR7jPrwPUBJ6klTnrxpl/MSw1iIyM2l+jml
33OqFW6sM/bN4wlTDsVet0O8wYghRg1PKbIVpyQVpyDQavlu9PYjQ1+AdIXXkv4+uQUksUVFerCi
4WMe3Nsqo24u/x9+Yj341ZBsczkgyPvk18DYax943uXzacsVE4E46oR/fYukRzA/l/iNzMnMjW/S
ApPmPGZKL1gBda+UgC75EIOr9rHW0xd6LiawaAI6kIUxBqrKWO0mxz5AzL4f63jHlIC4CeJNssWM
KVtoWlfhsY7EIqGzQbvJT+km7Zm+hb6Vry8/Fwk346ElFErPW2Zv+t3nA//108pdOn8/YmpsUPsK
soCKGHDNpVHXL0YSRbpLZOMuISMQamWGTiGZKDfh9PdEBi9oMtt8uO5U29jTJKmOCGfL40A+2JFj
4Rfykezz95W/hHTNfflhMM39TKlyG5NLXFwIHsdA3owtdzHlOT3JhCHXUrg/L/KXkYc10fE60Zib
0C+Mz0NW/k3eTMvwe9mV/9fPA3o5ff60Kx8sHyL/ennul5dqidNh7nEtT7lLC1Hu/uYdvZyRn3fO
UQI+JLDTz98Lara1V6kBXs5X1pqcyfITjPJU+9yU57f8NMz8/j4ByW7lUn/5yEGZY2Ngnqi43Tdp
e5WexlDxsVjJ04SyCdlYwWS8FXVe7lywHfuiCUPVkw//3PSXby1aY1JlTiFNrvJIlVuXm8t9lEiN
7SQ08JjQb/81Jl1GHkCzC38nZvhw5exEbn5+evJVbsz4eizaFKXceNMU07y1RpiPcDsb4sSN7478
IJQHNYeuu/yyXel9W97q8t1f7kPjxso8QMl3ebB8y8uu3LrcXH7Gy32X1/vy3Ch/7JBbMoYxZsqB
s7ND2oZyX555fONJe5L7nx8ebAuFFGUg1GP5Fi7HoPzxiCIIFFRF8hiLNBX0uNwMu46pjDwQ/7wp
n/05VI3F1Owd4NPSDR0vMzg5lshduSXvu+zK+6S5+r/1OPngwf8xiDonAvfv06iXB+jlnPElcO3z
YJb3ulrezdSB/36C3Pp8lNz8ui+f9Pmqvz3q6xt8fZYialRG1jcxq/GnoVteRuSAI58rt77cd9mV
f9XkLFBuXm7k73HZlVvyef/2VUvhcCJfniIf+OWt/nTfl1f98k7BMuCTgF0v7nF5zrZUEvS+mnef
/mVpYl5uZkcnJlNa67/85XLfnGWc4nK/+uqBli9+eehXd7RvBPRVFrOpPKKJDYEOdzlRftv/3JTn
1W/3yn35eHme/fVMaDNjlK67ZBaU9JgcVz8IPMXuYdymc0KGXkBgHxiMXVtRfHOHR9I99bXadAjj
C3QB7ljad9SFC/IZSfkhz+pgVDrNY2FNr7mR761KVx414bu3vVZUG83vH5DcRtuihiWCggNxBy1g
1TLv8zHGhqT7FPWatLyaJ7qi2Jriw+K5mu2IciN1knU4kf3m9PQLB3A2oofSqsgx7ut/+HM4mfNp
Rf4nmsts3CCr40uTl1d5Yb3cuJer7W+XXLn5p4d/uU9euuV9n+/wp+d9vsOQuFdWs0NNwdKPU1Pe
OPLcvewTLc8ihtI5ZTF5/i77g1zZyDv/+PcvT7fMFqW1ZRMe2S6Dmnx65th5fCMfCcyk2WpjdSf/
MMlT8M+bUZAGa5OoNhHVFpEh0UgNb1hcCR2XTSMgeyz8YePCV0p+aAIlYsPeR/lLkqXGNmrqPQU7
G2qAnq5ZR6EVa40nZNp0pK0rZ3TPet6/R05cvjlwtrUmM1/NzrwHQP+j1KC6LcOzFzH13w8CxCGK
UNqHUT7Q2iYssiM8eKMESrOpmq5ZVyY5n1ncUtekzrhrle5Uv4FXN7dawMywUpyWt7gNUjXYI2Ih
I2IqUAHOLannGMe3UdrQmm8QbGHZwhKH+73kf2KRGQF329woiv9kdd1rEI4KfVk62Sbiy5E6G1W+
xXVAIXxVOUsF3ocT7toWJwYxh1QKpnMfBlQpLEjRqJEKQrLgAPkULaaSLVQKKyMYZsjPWEmMxk+9
3Cg+FOHeGAp99Bm4OjCdX5kyTqQaggYvQz55aj6llkFwCYW5qizs2x4ZbDj1AelO+prigNcU/jOy
5Dsnw4wWR1glaIzTOIjW2nckKi1oKYTHbqVuzdjc2rVP+E+Wf0xOeTCVHtNDOI5biQqfkvy2KlT3
hnXfD9sNUYcVtoMmuFjTqqXwMeB1pKlcLkFIqyYvt5VBeW22llBHzJRwy5ABK6nHso3KORqgqsgt
ApeMowIYbpuNJDEOeAJilSaCSyrIVpRhSZovuW2kXScBZQth1Bu9peKp5PrDUFTOyZwqg1zGfFNX
zaM7+/rGtgNiYhz3AbbZtE5UeF6x2UGBiHdJNirfCpe8TULLvylFDmtPc8lGYsmDMse/zmfYRHgJ
KGgTSjaFkXrKaxMQQy8WwqCxc9zqfcrAHZdzAs1/RHgyWVlzZcOg3llK/to5ZwTzE2jFFrVMolAo
F/YjrKl3Vp+sKo1UbPOm349+7fPfxW/r55SZOoVwGdF/p6HsYI7Czp8q1lWlD1vdLpP1MvqHsLUp
vLQccfk6Ja4CO0R+VXcBdgPRoWVpyxWUS9VQPCRYr8YYjNuEAmvV1fvsxgC+xjqXXoUr6tdZbz4W
W6CXCuubQX7sDPjZLkX4fdLV73E55g91n8TH3CzA4hcwqbVInNuJWjn9FvKAhpNLTu/DkIore2B5
4pPyTtf5aiShYD9gWxwLOmydViAN7X4GdpTfJkPy4YgFSu6UXlwXNOdaImhr8mms4UHr1O+zRR4u
I0VCBYEkWy5Dr3iK0ZoQd+XVVfVCuoXhRZA9ybTFztLAwp442HDbvs8tmnNXT49ukcZe7RsvxVYr
IAUlVvNmDbQS4uklGGwCrlvtClHxm+J0rlcoJKO4vac291P5A3NLeBerGR11UEAEntcUm4i57fW6
vrKduoUHNbxqtsVBQo0YrBq+WsX+IXwibHvEpTcW9PjI0mviKkRJjolNWp6RbTByFF6Beww5p7Z2
G0YMDbVEHcNh75deIgC0al2W7kdGqS0bifLxp/kKM+mdXSUnyrGjZ9uHxGKtKdJnN+Jq2GPNqDn8
lFp5cAjNokgKaYe6Z26aO0NP7pCJIj6Mzlz+SBioV1ZlHwJ+R0hkDwVhST9QeJE28oxo298AOyC1
PvXXTcoXqYj0NMQ9mGrebhNMT5rZP7tDpmzTiaBEjcGfCeZtZmanYWQg1RW4nEZJOJRjIKsHqwE9
zdB1PrT51JuFeqz853mmfZSieM+aJ4P5DrAKexG0aSenVhKKIP6d5kfA/v1465CetoEpciK0hyI5
zIxTXYhrp4v2Rl2OZ2NU/E1kYMKKJq5LWYCInQbABKANu2Ff/zIKw9pXCEfIt13Pfunsej3JWMEb
1Gnn/NDWJLVmQ5cfKoMVoaUZHQ1NzvKgEO4q1aZh1/KjTtUwXPtlW5HsBtGtpGkTuWW9jzrizQj1
ob4S9ZyB3UA/m8IuOHdohbNt0JQdjXbjuK9lS89Uw4OyCnBXK0H7IyBLet3qd/2g2we96PGx1tp2
NJJkDT2S3y8MrvVZeySJqVrlU5KcOkUno+G9akrlnGozh0uYXg+K0q2NLO4PNOXw0/QEwMXGLq0Y
LBkaVnbW++sedBW2k+bkBDb5GNT7nxkfT5abBYgiOVBzYnQ6ncFKE0rpkdtwTzV+0yJj2ql8Y5tE
d+OdnoRvsSjOMdrXVdIMS07b4oEItGtN6W/nNj65NcNb51vfWTHvmopirRtd0xTHdhcjTaWtRyPU
D641SyvXXeWcfZX0Fr0GzNf1gm6VNd6ZkRnuUGny3ypAI+W5ezqKkl4wZN3xpCqPqeDbBXCH792H
4qZHz8ipHC999326+sqMKWCMmWNHgLKi6alX8Vj1MK7SJDpqpnU3TvqOxlxC2vKW4pFOtuzCouUU
rxzXa4DxErPYvdHd5gQl635VGJmy91OxNjPxmExhexcA1sfor+2ccDhA6s02hGBva3eMT0IlRlnx
vbq8GsbGhetPcBH4siLKZk+z8IrYI/7IrICW70KFV6djQkc5zfHFBOYtGIGeYRwhK1eoo5YtVpaU
+XhvJl6ukRZUtphJfSJEN5jcHjptwqSRWcymKxgAE8GXEEibwNMUPOJNVREHeQt095wMPfKKN53M
v/Wk95S2tArbyTx6KuZECj94kVCfgSpEp81hqyxNS/wlvaauy+RkKC8TNtddoOPJ1FKlXvdRA32G
+M5an7+Nk3IbgRfeEJ06oFwtFjuKQnRbiZvDMV8nlBpjVp4GJRV4c0n3BduY7uG+PjkkYQk7rw5t
XI+Qh5OZi9zBtyuFzn7YYdXFw4bkeqdGob0alduwQzDFvKl0AyRc5XyP6pDKcBqS2jMH6tlW/PHs
Y9h0E5pPhMchzJzeqbSReGeGH2U+X4267Xv0a/kmIrEND4UdzPxA/c2cqZtSf0Al4eAVIyNtbLmg
plaNQbBmglli5tIJsQSfyikYTSs/a1561BcbEhFfHQhBbmcLMnKcjeuGv7IpeUVpgoqSugRpeO29
Rg71NjThto2B8510528mPiYPQQyxmvB0tkClmSYJ8yG0nzPWP7SjyWWqUyDKBD5eZea1rbzZQVjt
yK464mQ7KcM8gJqkVzWRhNkUzFuClqkYo2mRJ+F91Dcnu5jtg+1j9gJt6EUTg3Kl4RSchE3XFy20
6DD1ZLearseIFLsnZ3J+1ZWFhjsj1sXtAQKG03WPDCCpwf9ZTjvtSDIeQuxDbtKVh0i5dTULny2g
DU6o+qDZHX6MGAtuMFoHrXHNKxYXrBmynuoyOrtA3afo17fKC9YNJuqFW5xIzYZc6xy4GhoPEaOD
7RwY0YlYcAjmKaaTWt8mI5C2NBt+zJ3xy89RuEZIgKIY+VBmXLdpGG/mEiit0rvbCpi01SG9K0x3
Ogy+fwaioK2C6mAvvcKIfuccgQ7OAQVv1FCxVkGE4jHTlxGIwU9vhttuHI/AuWJmVeluhoa04Yvk
uHcHJuGgZJURIaNO2uQYZ8ZdNm8QvdAIDQlwDV/zqT43ZlCfSXxEShLWyk0aiG1d5lsrLMtzywJa
OGp+XgB3RrssTYZqHU/OW4YdcwOYo0Xt71Qc/c5jaFWbiRkArOp7PHa7Qhg7o28xAOljSTG2IfrL
AiycA1imLbmJLe1pqsSHjWkVC1jMYgFfwRaFaLbGV71j2fBSFS0qGzQHKQbBtZIsER0Dl08xV3s3
r3djh5LAtT1YcljI5u5xQLRwzOPbTtWXGTqJzwAd3/PMvrIjCkBElSVrd0Jl0QmzP4HLs1ZggtOO
o3DQ2vnsptnD2Dk/ADwML4XjPld1ij5XTz+iWLGw2WPIYbq7H3WOLzIJ68TUntLafm5Q9mRNLDzs
PESogUkNcz1fK20zbNURXRJxhHuRE2vcGtlD0w4mflvCTmbETnGkPEISiLaNCh2/mDJPdaii52J+
Ji2k8tQxRbDNb2mZkFKUotkE9US059iF2wV+XE9FuXEQpq0Lanwi3PSKfh50cjIrPS135dRD5Mer
pmAPGbRU7AIi7PbWTLJhinmuthCrRgYTHW0cB1ISiZiy61jx+uBO43qzVeyBPkzKJTdB8yUgdFPe
RKwiyOTWgm1h+h2XM+Izx6qB2g6ra9WFduINVENTrv7HmuzDISnRvbcoPKeFj5g6V4kKBTjqWvM5
Y7kUB7TyC1Rpa7OGWewjYZv7ChGM2mZ7PcLhXNMWG2sQ6ngd+k0WoB5jHnyDL9MaUxYfjGRp0hxN
ezLxyqc+y8TJB5Q9YJMKZ2tlGaySe6fZZUSmEjQ87acmvsssspBDpOyc1IUX+xEfpbVvch9InzPq
CnAgdW2XdX8XL4p/H/FWaBt0TmrUaaoLQYXVOSccR+BWRIz+AXjqIyGSIWj99EmNdYZ5LlpDaCk7
HFp0Rxz8c2TqjEPz5ET3odE+xW2BOyVISEhwtn0eWwd+jTpoUDXH6OUDfjzDmaEhY0+0uooT2tZX
eqGmhHy62AGbkLim7g6is7VDUZbvbOITTBGDECLEgtNFiBsBLBnX/YIlh8sBPc2b7PBXyncJsmFy
d2WU/IwG6zv9e5yroY+BvHszqXKtCP1+rMeBatjUIsQOdm4WY0H383ozdC84N7e97V5F7jYw9Q7U
RGueflWVkhx9P+B/YDv3GksQzFUEUhqI0gM/0PFO8JOWJt5grsKAtsNzV9jzCrsIPlvwlB6ZeFwG
uke48C+ZCLRzwbd30871WR2jpSMAs0yYeeOBMMq3bq0/xM7Sg7VsgoTapQYx3XRVUW8boRNTU43l
KtdF4NldTPSeaD9ZJ/8TQfNtKn/+n//1/m8jaAQQpN8ILf8pguY6atD81tE/cms+n/SXuNhBJuya
LmGOlmlpkMv+wp0RTYPjUAN3YnPn35pi9T8sgeZY1YDKaAvq7F+aYh0hsmpQbuMBKvYlNMD/93//
gxLSfNn/nRqiEW75T2qI6to0Sg0K6o6j2zrj3j81xTVBElVXBeGR1eTaMYK7UuQtZR5aKWmotccp
SU288f5O7skbfGaEd6qkDWCKPPTiw1x6uvLGoSEzg/FiX63Bwqtcb5Iow7URzquoTS0oWMVbq1Jg
doO8vhKzuaGi8pOpxTpAQ3+tMhxSxBu2EzHVwM9AZUdZfOWPwSYYmdNanbjxMwpdoxVUVwviPUd1
uM7djjQ3QQkEkcZDP4lkV87zqesYGK3Ecg9YJ2FFURneLFbrBvtqw2VlU3MxXHrVCaGpnjXYx6p2
52d1pF5DebVz06si4cm5/72BdrQJCh8jBtdKKONWQ6fWmplyF1FCmc+ZEGPB0iIPgjA6DUjNyvdL
5K0KATpkquj78NBjh1gNFT1tp8JYoESgjFUMIo3fblM3IUAkGHdC82/GIHwXi3Kjgw0ONFT9qWsA
DYCRxFOueQ12VK/hwrnCpKFQRsMFRPZH4KVxtmfu9ViqWQg4zaw9llbbrjiVepns4iD+Be/zPqk0
7dASfh71BuQT3b6F1n3rlNMBnMO4YbkGorUq0Cs1J6F1/c6ZvSXs4SZAuxx54DS0TUZsboUbamMt
MQCDz9wFbbhP4IN9C6oV+mrbZsxMm5samvwmEkjN+4RPTE2USbCffJtZsa0iMfTHKIhRgN3H+Pne
G5bg1fBzpL5+yHzyTgXxsSjB002T4h9Pi/TBHKDYORWXUnTlCNQ6QPtBCIPMLUaPnEbg7zU5D1mL
8Ir243ggRu04j3eTk4f7tEzbVWIb39ysBt9LAr3Rg9euSxJaYvtkV4U4Mcb/7OdsWHV+KzaD4OeF
kHIb9XxMU7DIEzuc4Bw46M73dt2AJ+1sQh2TPt77hp1vCLhbQHM5M17C5bykFneUXex1gfj0m6PY
LPfhv2iLS6pKmRBlLa4lVePLJAj4YKr969hBDtFV2JqpMzJNIvVtWDhwzApIquIKvCTD9UtGXE7N
MErvppC4HxIASZEbWLmHBMv1S8LcQNQcaSM4n3U12PRje1A0RMi6Xt9bQUwaulatMQ7C7Ie9cchM
c7oviVrpHOMjpZvzFjaHBhljZxDcNDlwZvrkyhAzlELnWzDnr2LJyiOVw9iHS35eQ45eyTSvIFjP
RbNNub+bDiC7CECckIlGrLTx2uwye+OSQ7yplqS+dsnsc5f0PupyWxHixI7wzkVpeS7wwrdL4h9S
OiDuYIzqXUcgID2YLaWELUZ4Aup7JgAEy3OGLzmC7RIoaJMsWBExGJZkDeYWcuahDrYl89G+Azeo
AboxMWddayK60cay8AwEpfpwzqbHtlHmnVnCaALrpWVK8KDz8OvYic+q6rza+NqagfgOQUBiQVAi
fn1EhEt2YqmZ31X8DtFMqqLV8BtfRSXL/ohtROSqewiix2houlWX1OE2yBYbRwcJAHlCQAS4PpPe
iUGDyjJrpp2fJRwblCT6eb4hR+IFp8Izhnofq1sxeXNToYv2nW3Ba5Du/L3GIiZUi2yn1PE0ooK8
IKeKr7jqeyAAyVRr0BMqbREmRk2b/QqxfXVu+eETRn/WgB/h7YYOYiYEXtSjba3LaQ43mgoD0J9I
9KxqgEKkAfddXgF9g5nQlk69Tu3hmpiSvTnHNvI0cZpn60bHa7UrLPSTSdd8p34Dmt91f0aV8YJj
ktVpHjEz1sobQQmAgttMT1VTy50+1NQwkeznDG2IJ63DsoTdTtP0PhmTzjR13vsYAfe0bygYR+G1
DkZs6AOdK9F4VUQdRKB8aLdOkh21ut83KTFAuCFr3d/HtlrsyjYo6Z4FW60MpnPFVHh+sqkSruk5
oSSdnY8B5XChcYkQfncVDtVtZUN0jIv0o+qjHzGA6ZPfh92KBOB+G07PdpsgdZ/gTiOFZ4NlgmHO
73W0cJlq1CoN1usdUOEeUyAIqjpKh32iDr8mpEeeSIzroXGnLdbuTYoBfd3ns+LlY10duLTcqcZD
Benwwx6ABmD5Iz33YcDZsaJzwBg9BME6VYefrZv1d3nc3/umBY3JHSfmgi5mO01ZGwKVfX01wDyI
Ma+qxUhdhUwsQnIoFoqjsIJ1W6YsGfzA3dhMJlduybfU9v2PzHwOsiB4UMMc1UzDqJKdCUDVd+pM
KMXoqk96c9fpLOYtWqQYZ4h5HgNIaLgznBm94GTTdRr63RTpD2qRJRCHQwbmKtm3+AC29kKqG4OG
068CDVhUb6QNzZDcNRBILtQDtaf1kvqF7uEKebTC+SUySphaJAEJZO1LieOtAM0Hx619bTForWeL
OXkr7AH2SszcuNja+phz8lsYnPE+rUXY4DaMmpY2TPSi21oMx0X5MB2K6IlJsa+O9ZliPHVmltPV
OZoUsnEDP7oe4HqbA9JkMr9uCzFkB9Z0OLYrbd3lAH6mGBKdVeI1T5r+aBozQW0EgxBQBjaK1TAe
SVoGQaP6O661Nziyjk5JxlmK2uuoaulBIWduMwZueUVSK7YEs9lXNZmprACsrV2oT53av+h4/Olv
5R5tGhyUCai9ItF/0HPcgEM9K01pUAJKdjkYQPo6jOfl/2PvTNbbRrYu+y41x/2AQKAb1IR9T4mS
ZUsTfLZso++BQPP0tQDXfzPzVvcCNUGSTNuiSARw4py9185pP3Xaw3bVU89pRBQWrRxismXUaJ8w
vkzZa6+eHt8DUwXXqWlvREGl7QTYP4rGbRi5XHXG6VtSsnilUKDLgngk4qT5xl0Haw55pwBguJmh
gWZjpwOWazGMdyYJnlw2g3tBllWDZ9l3GpR19cAeuyByqAXFpms5Gyy7PNZD8+FPs7V2dKJTbRm/
opY6w5/gE6BB3VuEaVeQxJEMuvrRCujoWhkNDhBvBftHw3gyZgqmZqVfBiMrSQxNDIaLuk9SLE2Z
1iMx0HGm5JJA/t7Qe27X4TfNML/xLsd1401cqw0twO9GdpXj7WXgmPsOO4Vds3stHQAMSWbFJ5YX
7W1QTSurmI7kVPhri7v1pskyrmCueZGQ3hhWRNwFy0Bbd1FCRdqL5LkoxcnCcerpNkkHmbGjxxBQ
h9pYBlqipg0QqgpjNLuLW+xF4qwPfrrpLfmzdr3iYGMZmSwqls565fwEXtgT2zwCqt8AlTlpKnPR
xkNH4ubNmWFiMBEBGDUP42xcoZnRw7NnwinLOkystSZ+wWhtYBGATWklXmmarAMt5GMVDJsgV/jr
ejnuyqTYcc8JN4MWWFto/Q2O12k7QgwA68KlM3XouevN3SzlxyA4VyJZn7H6xJsssT5yl4AsmIjq
tcVJviHWu9wvTyuVM3qLWY2Mk7mDeN5T3FGcojw6tiyOTRcDfIrT4gUmbc6wIJouZB9w/U49d02E
gCJwug64ChaPyrSgeSTpLlGqeqN3chrsEoJI1UIQkE18JtnnGqOhAUofYnKsNlX1rOnE66S5E+4I
tcOUzTalsav4bOfOk8EeY+0z49yafOXgdgjZKiOfk7B4U1VmXyc/upvZ9LXUZMNNWJNno98EYlO5
TXFwewJ5HNvS1k4MJ8unAeUVfnyZRPJjiAEN0ifFNzb0Gb55cZbkSl4oRLBYqgaaVobuB6GxySwF
fG11tSMx3ZvqQi+32iaNuZfAO0mowcwp7ObrlA5U1Vl6Hr2IokAvXhhq+1sjNPGr9fm5NQr70idM
G5oEfozDP24lK+GKxyC69ybyjiJ03hH2hqAYiN3pCgtOnZiFJVxGB8NbB4iQdwoa34S1kHd6rfFw
33QYidAPsrUVTJxmTUMn/SMsx/HEmDb22cGwcfhWuzLeN4LbqmgVfr3mM6pp1aZGdq4zD9LIVBzN
lr47bVn7JK3yEJzCxvH3YaA+Gau5VyQvgGIwd4Ip8V+QKvxMPcKaCA5tCVF+qKBu33DZZPso/Nlo
g77rqnq4TFN8TjUIB+MJbAfIou7dszKmDOFdnxiMOQQPFEqbreRM3+uazlw1fVN8a9/H2GQIk+S/
A3pC6sp3PuIkM7q9V033snVY06FbrYQSYgdINILlxzR6y6lkHfHzzIxPERxrOzqUbhds+cKBHAfu
p7A1yiyAcLScuDJWqvkSlE18sDCWGyzSMK+9DXPPTTB5DyfsLnlAqmdMAsahohcPbmbcS7d5aHqM
+2nw5PcsBnuJVY3ubf5TxNHaVgZLu6wqKtyZJoDoCjuNtw365DaMwyUIonsNhuO1tRm7dxa/f2lo
xEPAfVhrwj+mGg29GoEMMyY/XwMWBVWo09acUoP0eGdt6WNzL9ELdFHILTIqcfPp6uIng3loMm6r
Y9Heh356N8vsadBFd1FSYT0ULfVsI9dpkc+FVcNwReYsR4N+OdmEq5AoQqHQfACGecucWu5sNveD
FPautghIyh11HFRp7yJpDXvmvkRe2eJra0YJGSOgRLRUMA4xPhvXTVmnGXbUahfWcXQ1lLpj+iaw
TyQIhWLRHJWvXr3EsCHHtNMmTLjHM5fCctC0l1wgW00zgqfBl1Ba4tUqy+ZXaWtkaTPBYYL+EsHa
gamGmIYADn0zlnQAvLysrlUcroe+fqudINqC6e2ZKqMZwA7I7LyGiYMfE9ZUsW5zbT2kjiRNDlBQ
E32tbaSckyZBlOniJWxRnzXKOY20pzeT41DraJRYDuO7gPfG16Z+NZHxBU+ZPOJZM+vgrPsSNWjJ
FkbfYnLWoJYrLial11n7TiQPOcqzkGO166MmY0q5oG9mk/WQF2ed5rIzdszLEhIposIgRz4ZufO1
uIat/Isool+T4J/LzJHtscniH9IfVL7fhYBFTrLXJeg5t/OC1aZnmD/RCcgbODaDy9HBHh17lVO8
VU7HcnD4FfIAWlNZ6V/JEkO2hCRMjSVO9fquwT3pE4JEMd6syVJ5ym0hTpWuiRPXKYcJ/fx86iC3
L4+WA41Wv4N/5dqNQpTxDBQr3jAHMnCucaisijzB+bA85eJNtJwgpTMnyR2rHwfyzch9a+vwZtvY
5gROGao278n2E/+4/LRmfgvLoTQr2G4OzNj/ehN6C1vQSkWDa3qGss2H5dH/7mnT16siR1S9RKDp
maWfGud7oefGcXmyvDwwsdgmqv6l10YO9FJn6z1OFE7zm10emSq6Q3fVwO/60C+W1zSQnJz2zH3m
DykLOvHnQzLjHF+qMBAzdbEL9KNT1CKmQ/hXiM9W0p+ZIWejpreHriZId47eKebD8sijP/fnUc3X
tPyJlgJAbEUNZc/upVhRzbYEixAPYzZQH5UO9lnrVGCspxicnTn/vQFI4wInk3M2E2pyBqXwXf7K
D0PN4jEz/PeLijsKZwl6cva6T3+Fhi2PvJoMsb9ew7uqHXLyXJYMsdY2etyxHFJN1XhEILTYc7vN
MR5BRWLL4lRRYY8rr1PRRsz+1b8Oxhz2QpFdniqPcAVXD+CMFXZ0NDAseS1q2MM4ez0W64dDjc4J
TWCdrKEA5lmOzsvN0VHMTxlV4ljpkL2B/8BDm9k9AVdyPBr2O6yZ/qQbhDpVoEcGUNknNR+W190i
YaKQRArLqDsxAWvzuQKe8+jBTKlTNYfSexrQ7WTK3o342s/ZLslgIaSc7dsnDbf4uu+x3jYBSVx/
HVKB+Suxx2FXDPnz8jo/PyaZCv0f2gLm4MTOLLFWZa6HdPF6QCujUe6DwjmZFmjjuAy7ddbgBPvr
kM8/lFhEPGLLi0/mHM22BIIt6VhLHlg3pnOGxfwDam3s1nnq1IDailc8y9SqkgGmNkSbgNzn1mEi
Zupsk8gTI0o4gOgTtm9eD4kt8giODkmQVnOUNBww+iKT/SnmmGnASMc+0a4++dNuPQdR+yPx4kmb
kweJ2wfpYrNWlv/uOsVzEJLsqCtr15FtXZFxPc5h136206I43BcViaIjUixpVO01bCXELrKyY+0F
GH2FtAJunk2a9kiqtglsfddRrcNDJXI7G5k7DOneZR1ncyh3LNJbqkkLqMxKP/RzdHfOpgEWEnHe
touljnhv6OdvgcvoknRJbw4AbzuiwBu4SFxS05eidM0N6Zu/KelmHzhVqZa8RQkzMXsOF9f3Kh0t
ENqcgvbcLmcysJrmQHKCnLp7XPDPunNc+URuuTkQYJ7NDrC4hveLHAG9hI2V3/zZknqeknjLdQQZ
R0wiupyj0Ys5JL3F/WTOsemqr8yVTZK6lr41mcMAvrbB+EJPQBQ+E9cTOLW9c2zmQHZ3NsAmc0i7
k9fHJFZvHuntqibGvZoD3SW/2SoFnv/UkPbeaOaXas5l7SiWsbV9Lcz8VeuKae8CZK/ple0Nzbdg
3SNhs6CHvSsPyqBJHmVKKGH9NZqD5+nd09sgi94xjHdCE/G72sLZFvkgjkHPaLKvX+lkoT/r9wl4
WQiZhNxXpN0PgeVsmjzewX2O15VHpLhjdN+U5VLuVTSgWvs7A5v0h62699xhPms44Y8WqfyqnDSC
xdGbEhzZDeCQ8x984F8Fwkg3dXaYgsqVYxb7QImfKlMvUR+sGF8zKPSfJt8ZN0NH35OMjn3r0QCh
LbEa7CHagyak0pcuV/COe3BceFva72QyHnx9sDeW8vW9WThgtWQfk7NVh3u84r/MBIEj/vUVs4W5
u6aep0oDxCIQW1UdOzu9dFZGkV5GGYNmarwv7BCG1Uikbw+QwI6aD3oFHz3iNrQ2wzxmR7PTmNxK
wqh4GnNkDEnZ6AfTZRoyhl9UjaKqcWoaVfRX100enjPjqX5Mgl88cfsrJTgSWCQ3djkabEhnJGrF
oLvoAdQnMexHqC71laXF2WXJWzwC3g0s611mUQap7VFkNkxGc3jTDcxYgWo/fIC0G83SEaA7nGZN
HNK5iCl8CNQNw/w94IthH25tgM3LXdzqtG3YMTZufKxzMNI5Oing5vMQKvNfp5F36ltusTMcONaG
FV5ZXKt5lIF6ukXeDApdZagH0SDs0ihrUPt18UM+lVmUbkwSZubWVkgvxjzplfs9cAv94mPjYntu
3UsBRNKKffKmafWNtgbXK/4Ypaud/BI2mwE+LgDEHYWp8Ux42jc7Tj5obEMEDApkXeWxdI3gzLV1
mxftHjDQNqxbe6sNbO1CG65OCLWh4967t9oIlZqoX0MGK2xNfmoa//WhbhFSqKFITKtNo5v2zk21
T0sS8Owo/XeNcLefBuONWM5pFwov2VAbvdo97GI7UXQK/KTbOtJDN45XAG4Q/WePyzD1tL/yaHTD
RcnKO6yDNB+JfbG/9EkrnvRDU6GJ58zzy8o6FgVukkSDxdoUX/IBfLqDFyCp8LwGbnWoLJmDxbMU
AFNoRBMXdpCu8TYnXNMMuJ0C2nt3u1Dt0ERdhGnduGCh5YvY3AiS5MHZbm02l7cwfbNURBRSXb2J
KfZPmgl/FsoG/dloeusVOq/WF3TWJutYC/tWjCYtWrErzXo8pEZ0kZH3liCDXuOkFXsDEgX9ENKP
x+iqksBg00WwblpunXD8EWgN9iR/SFapsl8pPL/qoanRxhr2jsf9vwhrAEi4FNIsuEZR3Wx17yuR
nCh42tRgzfRvIWAxGmEnvWe6n5YeiPjReekBAE6kykmkbCug8gkbPqtkq1x8L1L1lcwFxEMheBEH
T0cxc5tr49EM08ykRcBT+fU6K4L+ovTu3mTpL5qBEtFqOBtelZwT8Xz6uFgWouMSpLb8j+WwBKll
M1oBdecbfc14F844kOVQVRSnHRddNwtpi415cABJf4MzuiL88pHBjNgHCHkqKjFV4z2Y3ePLwdcp
V5ZHIznWuIuMiHB53OMloR1oOaNSMFrpNHUeMWDtXQYTrjEdu0gPthE9ScZ0Eul0FVQrn5FfgGr1
5MhmOKR+cs3gOB5J2ryHcIYgDRquQcAiGHwErsdEJxKVzPHhNHg9BHsat5v/iDK0HQKlYjyZy+vV
lIp91mNpd93nivb9duoYT0bJo/dbe6cTk30ybY/CmkSR1opOpejoFGazSI9RFrHCFEJ2AzMjba1+
hlLmSND1cjvqaXYmBiM9T0aXnXGh0BFhexWMUYlZbaa7VBCT1p7NbMYWTbyVwWwxng/Lo+XQxylb
quVh3qFMKnYq1BE0RTSGhsRE+Rkbv8qOJNHRZW2nkgJuRNGzpVv2M5gTJ1vNJmv037GRbPXKFdjU
A9QR+h/zV+b40f/8thxoLnsZ15dqcKqNiwBmDVIr2bgOXs7Uj5ChsflbR/OPkkNO7xyp+8THEQf9
s55F2t6UZFvGgB2ykTLwr4OZkx3biBlVtDxc/s9oVztfsF9IkjA7h20AMD2PbnlYvifzOTnqZCyv
k6i+annv7P72Wms3V2VMMQuVnZ89ESw1CMVAlTN+oYIsj5hHt8cuxztlAzYqB/OUKSLHVrMxGT2D
9Mh4XA7oIcvTNEmiVkO/3UBeojeDzu7kzQmQy6PlYMUDZroe4VrTN9FZKG0f5/SpUUqibKKfh798
n/tNcMJMQS/PHJy1KCuXbvNc1suW9ADh1Jxjc6m/HJyo87BRObds3ta1kfurGOmScls/zlmJnRlS
hlPC5RHnTjGX4U7QOGxbELQvgBMGdmgLF7hJVzqoi2ySAv7wS2b8y/LIc/X0YARsYZdAVj7XDJGm
9lvOEbRaHLKVmQ/evx+ZlUdcDrC4ldWG7o509lti+mRRzgISu6u2aWKXh80YTqAiemQvhxbZuJr3
iNm8W/Qsk/1MQB93+SKC2cmZLn57UtNtHFP02UOKNIb4lORlgejfrXPrTAjJGZUh+PsBS9F+YfoE
MUpK1vshdOZQ16As1L4DYbKwZ7LSf/iel++Wn9P/MYIuIaBN48NrN/vn1gWd6TgAGjO/oPErW96s
kgdXdOBQWb2lZpFMkBTf0ACSRLxIXYjgXkvPmdkOBODON/hTNf/f5SlJ6+3e9NpjO2/yCNiBz2kC
vuwnyYXSnPeCXlhF3Dkge6tmYjIUMniCr3aWZvfDFuMjnmKMgvMudIlSTZM5HnN5PgSKnmcd8Vmo
ojsTtBMdS9oKiwRnWDgay8NiPj/rxqwPTA82y1sPq29ohevj8k6LlObw2hTt1Wn4CtUSY7okmiJS
ZjiL8I0fUuijiTT4sPyTYxdxKi0Pl4OekM49/2xGVdVpOYhmDvz867lSZgM9bnoGW/uB+h9yZ+ju
GzXbh8R8dnGGGETMT6j9h/niMr9WS7taOUwhNstvLJ0uhz0yUxZirfk2SQN16TDAz+bjCS85YpwT
CGv71DbNuugT88/aXN6iGityKMaKOd28La8z9we22S/p3B5pqjEgIoBWyvyMKPefasjUliiqAuIp
Zi+JvndtzMHEy1tdlsrydDksSKB+Nigrj5778s4R5Vc705zzyKwbnjPUJXy7sWOFfG5k4Jb4iCI2
garvjirLkpNtsuSzjnl4OX7jDqatYpsoaLC5z1q6S6vyxexc84De+2bkhCE5gb/K2dNsBnotq9ar
r5jHn6ggaEZy5cL9lsJig/gXgRlbmTbt6wqzJifySRR8qqJUnyV9TTJws4dbim9xa7/bqXurSsPb
sKOUe6/MJZ+2dUljkqTKOOZ2rrcnqyzOjVNiE8V7WVn6Q7PgUmcOqpzZr7dqsg9iqKZ1p0S2Tcto
jbuJiSudRWW6yb6K5JduPJuVfy1StpMCJl4kulvcpx84j7nOymvXZ7hnkuKTdnzzUPQqFVrtmgij
R+rrh5Z6zA2qFutRfsSsgCrc1dHCpvaVNv2TG+Mrgenl+MO2lAAoBju6DymVcVQCA3RHwsJnwyRF
KoVKC2G+Lj5ZkdPK1yjKRAQdReiIUZtY1GswjuQpVQxSxsqyCdeCW4Clj3iqJ8vx5Wfo1+QXjvOI
ByBnR/D7xu31t0Bqd4/GBWzFJDnaffvb8Kjrq1A9oyM2iRfRvN2yGGk6d0RyxAzfan1Ppu5+uYp4
tYAYszwk/Fwcq/GIDIHr2tgadyOdtJ0X5t5pyMj0WQSM/1/r+f/UehoegbD/53Dba/QZRsH3/J9a
z+Uv/ZfWU/xLGrjmDDY+gFrRb/4l99T/JXXX8CzpWTY5tfbfQLLuvwzXI9fD9kxbNy2Dd4GotA3/
+3+Txr8Yx+nEOUvD+SMV/Q+R5/9N9Im25J+aT6JOQchK07Glq0vJtu6fmk+8RUMLZ8Q4a77x0tZV
cfUnRfSladGm8X4MFDgnvWPa65DSti2ow+51NTI4nozb8qwzCveUpd7ziHH4mXofF8PUn5dn1sDu
RTMgVRpl8Ckz/VcumudC0+SF2Za5nrCSbQgQxQrW29tupJZjOkW0TwXeVMuwYI+4vA5mlVePYVDv
JcXD2bHVo6mb4C7q3Pzix4xqGfI1JwS0A0CO7M5n/dS02vDIHaxYNhEQ2Jx1+id1l/nnNgYIGYrm
LgVmV/ojmQiCZ8Oi5TCOeHhRWSDBoP383W6rQzYoDL+hYqQzGDkxI/Ec1eOKLUFD8kgyDHtbx5TP
k86V2vHtJ+UL7YUx3HfTavTnAQDcGesSb7r6tNlpvcDu6vdTnHabWV9fVGL8CCj61x6yAJqUFi29
zK53UgznVoTzhrWxt2Osq5csYBSKKe7izk5H9GrEuym6Nnx9UGpM07nhiWg3ho8FUxpxeHGlupfE
/WJ1orHcaupWdMOuJNPrFyMU59KhNHpxJ3vNlB0BoSIvrEli/V4I3970NVG1kUIKy+VIXezWfrH1
EKY6BgdMMEZ+z4t0nTiZfcHUjRooci99g1g2JNS2Q5WwK/jjt9jBnRHUT5H4nUMdjdZeLAlw1bj3
89sd0YLYT/bE1xJawTOXSTZpjnpMeI0eVt8SGiLaG7s5nIQmoRMapqVnD0eHsuKYzqv2kY6oatrW
q87+yKUwrd5ohBZnA5XcOtTLR48zaM3Atl2NKiFbKCFQRAyOOCo3ABcjEHmBzFwTzmE8Neyz172K
3b2Tox4ezXtnlP0fJvc/ZNd/l1kb5n8uOAI6JRsgR3eFZcGY/ueCcxt0yDOe7dzbDp4Tn+A9qJIX
Rt7oW7vo2uhdeLTM6KUNA+OYY+yTfgyHUsb9yggyf/u3C9bTn5jQv78fgQTgf3lHUjcMR4Ksdm0Q
CP+Bktai1CxpowZnlLM99N2MDqdVauu07B8d3cWjrshxa4Cjr93O/iCdQnumKXWulYHxyqy/YrC1
MfxgBkoz94kRBFyuzA8+etlfbOKBAYb07w7fGy3COHj1PksPRavUvPGsujjD1kCUljQSZC94GrZx
QxOqVZi8W/4GMoSrnRInAmuNxjd/kZg+tQk8Dx8gBq2jWVrA5BwNJKrVTXdnjAnzgc01jg71rHI3
OcJC0kfPoSJGWyc7Yh3XAYZl/diSfflDUwjPdV9zoAWE1xqZ1mvQtReMRUiAcXOsXdCt2yQxzKM0
7GuiGcHVNpBq4zSE1FKGLZLh/EWM2ge72vHh1ubWqvU3ymZ5gbZ3soUmn6YaBYNvAN6Oe4InPBqc
cSle6XCABl7LeNCPRtA/BpICDmFL9lAQ05SQIZkTmpMdVP87800YsHH3BVAHizsywGuYGgU8ANuR
Wci6Q9F4Rol1sePY25rZe5a1dEV6onNk6rWbNjO+e8gymKVNNknY3VdndpuS0EXmTk/LJvPQnGGO
XDnoIlECwyXOGpQ9E02IhvG0GxQ1HEoTbaHTbRuRH3lLxYG4NLTlybilIIwIP+2HyzB1Yus7+GvL
rqKYQQMuDPXTIamBLW+hrdsQd7gRyC32+HGto54NSdo4qzo9uE7TnMPEZWdiJUfD4gTp2vrdYa6O
JYw5URogkJIhqtu2nbQ1pWm/KenqruN5jdSWdpgwHGwaf/yqwgis5hjvWiWRTrQjtsaKcdJmaISP
cIzmrVd62xadz0qGkmn4NL7yO92Rjr9IW3kMnyJ1RbNJ5kblbtJuMG6pJFelYzPjsDs+tCH+ztgj
xVL4dYRiHz3QaBH4ohgnjz6ixlqnzdgSnVl47TnU9UOBmeNi+c5zSBd3F+MvBjgNJqDyPfcSWCgy
DA/FnPuFPDEIHh75O67pf8c1GYHiDlDGGETn9ZGNdv5F67RZP+RUV0kvusu85GHlpPK0xSb3Cm/v
IZJgplQbRDa6aj9IguXK5rVpjeHhEmtClAuLFxfBdZwbqTRnjvBNYD+X1os5GPI+dbvSmMxjY4pP
rcIqPkz8nknkv5rSeSssQN6ame+hhBJSTw73Zaw3pTGsjaYanlL0KWtAJTekgtqG0DBv6+fRmzCg
FiHyYzmgwdjEMaMFJ0Qi2IyKbFaCTIvW8LZIM5EsqwictqAWcMucbquf7DKstOuGu1Q11NZLgGfx
UGnkQBXpMzUJLXBDl5jdMUGMI1gjJFhfAjX+kCXgDWkGT3Ht4fBFZcZ2eXwMUR7tK5l+eBrhv8uV
p5rqj1B3i60KNezyVv2mcu9Lgz6Gjv+U7Ydck8AQ+ByKmoQHGrmbmb4fM3rfW/6r032rPbTelvHU
kvJHCTQ4q6Cju4wKDzey3W6xgx66Xo8uRQigIkw1a9+X8rOMcFman9kkCmoGUhzxhkjL+N1HGedi
g7SwCX+iDrG33rwYc99/Cu16dloyFVV9tEeFs16ucWUiWQySIqNxzEs5qPY8ttEhHfByZ4ZFq7Cv
P4q+jw/kT9olsTS13n6UGVAoJFoFocqgwGMlIBfEGiZSyzzG88plSn0ayXXalj3bVR8guZU9LN90
dp3eOPT0rBsiM2e3rMhs1nOPYXFznPpUNhRUNVOgAz3fW4Eu/lnVtDXlVF9KFDMr1HkVrZYAh3fV
/sqE29yyDuI4YtWDL8qbXxvuk6cH3pNLbNi6DBgqyB4hgDK7y9ghb4S845Mbd7Ir+4MRbYFrz0we
NsZsWY7NOQ0oYYsoPLZeSQpJBia90iAIUza/+qlpH3ISUM10ci6wzasqImowRtmeB1BQ6MYjeJ9C
DTKRFp4TxkSZO0GjSXprN3bO754RNJl3ySwWhlKjcvMXnOf4kAxutZXGINe2FxAzTHNlQ1XiI4mz
8lMakJhjdsHPxEvyZ2LsYKQXxTvKHXykZvfM8K6FeKOMW51a4hx1EzHKZWtc2D0csbOjjcTNZDSt
xxCkLXdaz6wCB7MexcdGh1KdpacmFWTnSFw6rYTbb5vpd8AM4w4hEikCkxM8AaC4jpFOQYYu+qIQ
OI8AJbgZ3fNwGDdhI9zNqFcskw5nBSjNCZXMCECFmNVeD6vrnEqPoqD/3rWSJkDLImSgIWbS90gW
QHuxuabtXAWUw+ITW+sK/yhWp2ZDxi43iNmXX5kOv5vGYpQaoyBn9sVqMePknGSsixb3z1oROZvl
GaN8GslOGe251eTwEzT5kooQ38GkMyVS0T6nM8Tee1hxjhExqLiWG8FwRFLqP6Mwt3Qmo67rf83K
zmRaBVC6HfS7riNYnmLhbSfL/Z46ZbpVWE0ZvbAtUQ1kpjyQX8b6o/S9dotL3ttH86W2w+xJ3pwF
k42ldDS68RuCIrSRLmN2WRoE7wis7jF51HbVcYsnOpqIo0fbur8SBN/nRGjGa6MMTBhUTSklLXVL
/dMgrdd1HeNWmsYrbyc+5En0awj09knZ1hEKCN/ggNYxCKovTWnYexKNFC12v933VYMBeP7ao15E
t6kf3pK+KzdcivSo3xKd5d3aSjvSNr5Dp/kd6SatUiKtdc5VSb7g8xCGN9Uk3Awm4xOj99ki9XZv
EmerschYhKjC22GL4ZrEUCZAqZNrD25d0h6NG82LJ53L7kFODTPYQZtWdZg6R8vL3ulN1me8b89T
WOUPEO3cATG3bwukyNSdBA9Z3vCIdLRTRszFwiSXm9QQ6P5uUO+EF5C5jeDZq2kVeUX7lA0gQJQd
R7twjtJZDl2u/yzimD+uhWzA6mBkUID6UWXnuKNJPfIvrMWkyA8j6lUbpM91mN/kMFQDc/YmV4AU
reLyZwNZR870yEk4jSwS5Druy2WEdJqokg4pDFpCINzNaqxNufXDbDiECIKh5IvgoHzST+oQzwGz
8w3sqJJe2wAfYbTbw8TQzfdtb010X88fxRAAHk0eI6dlnE3AhBd15ftyVmK8GJ9UH2IkJ3ylrMon
ci2yNbj8EvvT8CNkh7SOocDA8tMFOclU3qUcy13pVF8Fu7t1H9Gxo7ouTy5yPiYmtvzOO+PttUTX
B9T0G/QZ2T5WIJGGdAx3k9mjK+PS37o4DIJupt+I5Fh4Paw4TqVw6EGPl2ZxLnJcEk5eMnsOi/lM
n0AuZD983WtuEGI6TKy32j2OegLphOTlY6Psh4meZutq6TkgCnfohH6SdfRLRsUPtrjyPDSVgyiB
fYMigDguq2QFDBgFfNJjswvN5KNHpI+2xV0H2GS5ybGUed3e1y0RvrbfYT1Ek0kaC2ApWmamUsZF
deKHQZ9QC6S3Nkchtl1J8CIIu4lZiQeuLIKzq0JAYlCOuOO6YbQpbLsnUE+AtA/dZ4x9AXceL9s3
jfIv1ofLle3W58bDpBGhGYiBUx8EP7kSx9QqijdyvwewYljrptox78PwIdp0az4Xre0ekDJM5MiI
m1dTakC3QT1eYyzMiLlHlQ/l0TdPn44x6LdUBeFGepW9yW2u7aKbjnBHuWXYwXuVufULI/WX1h33
XVell2DsnYvJh7Vlgy82IkaDEMSkUzlBbOwbKX/zrUSnqgRPkRESDGfhKCej3xVdbq4EPuejFWbP
eLTe/Kiw10K11jq251XgYVOj2z5uvKz64aNBv1gdgL1GOmcjicdbe1B57l7THpsLSXjmQa+15mJY
4lp0fnLmjX2nq+88W77IMPHhksqEpV91am4QadTWgXxq8duihK1DdPssb5NQwTeq3JcUoYID1ATM
xI0aILkAr0Cu39xHAwoBmN/xSaeRYyApPTGgx9eYxzg/8pL9f3q18Heeewv9Aq7is1VJ62qQs/6n
msuF78DpDa6p7wDgI/lyp9U0D1pq922mm9HeGRvvoifauo9dAyIXhyna1lImdz804JLGYtp2bbFG
R6Yf7JxNbSz6n4lgJfWKglFQW80Is0dPvuC5rxvwA3PbLSrnxhcp8NQKNG9mpBobCiLwilFB2kLj
47sAE7TBDs/REEfn5VFlYKhWEZA12SLsLUptFbpFdaFCcw8mGIQIDsiD/mR+t7qMHRoXgnUQFyPT
RCSkztB9N/04QdHaJaizifcwOzaPWNN2TiDKe5X0/sUXrUHapzFQi2pheqbUZ5CMh3FduzFzEH0C
8JDiC4Ap0riU6PHnZMcSaFmePWiA4mAZO2NLHF/AFIZ4zAxvYO6/+12bka48r6zc9jaLCrWz2EYo
p0JdVwvttU/yr1S63R5uNFOMDBscp+Q6xT6xrYgEvhsZcc8BE+a1wn99RrG1DswheWgFIv0UFPga
xQGuWc84u6HI7v3c9NIG86YGD0FMbgf/g7Dz2o1cybbtv5znSyDICJp4OC9K76SUK6MXQuXovefX
n8HcF7i9VedWoYGEqrq7ksokI1asNeeYsHuC6CUYcxsDEtdiRCJ8YZWez1MR/DgPKnKfReW6z2EF
3M0wc2yIk10TfN1aO7bx+LGY8G1bsj+JIuWksnA0p3hNW7d6K2aJtdG2e3pmfbEzCFu8dp7/3HNi
30pbx/s07IwV6gHjkCQekdH80rFMtkWg4YnX1kV6tXm53SutaR44DT8O1MLXskxx0S9NyNJyktNM
K2ONZpCs1D66o05O95WPucFHTZAPV05fIP0RdOPpBjxDWAT1sksUObhQN2vEJaxeZ7eezxgWE9wc
zpPvUqVVNqLtwhBbs9LqXF3a9mc8h8U5wrSAxQpXWG9YbLw1/BqgjIj9osg9AUgh2lGjRNTBpcc/
SJcwObsWcRqJl/irsQOQE4BNpILnVzIjJnYEJDEC8ZoXrOLjvh6Tdt/U873jYiAIU38g4anzV4op
DY62GbkCKknSiuJyDd6pWufzkKm7KMJp3ftPTM3ArShV71MWdHZbMe5Ik/yZZ7o8EVeSrsOIY1IK
lXvnk/KTxzo7pWPr03ZF/U44gHu6vajCanfzMDzbveWeepiplJRjt78VIB42iTmos3XTjOZRmi1v
TmQl86sAgRuyMxTFrBcWnZjYXM/z8LPU+RPyiNOQE+PLivoeyKageighhLFDIQNEIJgE+4amB1ND
6R2YL2d7ESMG6Oc+2ippV3s/vu9I0Pyk0+q1LsWlMwf9mmdg3LBSAkEJ7rPcNC+2EW3FaLh7tgwL
MzUraJU0HmS4NKbe9R47VxNutBjgNJAU24vkqarLhzq0SYGsmi+yNHm+9YDdiABbqAvqgIcRR07x
ghkZo8sCBWsyzo1d9qX1aOg0DYdbI8PvpKBagneJds1Cyi+c4j1q5p9F6NVb3XwmYYc4JmfRykUX
8E3VdvIod4ixYWoeO/NuLgxnNaVduJ/JQgkaQHAe74Yp5YBzVp4Lo39s8zC62EH+JcTXT+Wp3+3l
iJelq3QppUf8anzGGRMF4JOOD8sIXlh+auyBnkLMWV1VFv0mn5s2C1ARKdrZHaOaLQtNs01ZxvGt
tcFJRTbhd7ZV7TjHWVsI45wAU2PTUSm/xvUSDQzkyymkeAls0kcbbJB0aApBWvRC7ENWtAY/jyRY
lZ+Nvs13noU/yEv7eGs6NXWz/DRlFGFTlt73dEHP2vU43QfWeU4ZLyAoU5sybeRlyr2t2YE8NXRO
IktJIxMe0+IobsqzgQo5Ya98CCeydkgh43OUByrB8YpkdV0adUkqCPwE4px/DZZTXRpWpqZbBI10
Ond9YATrUAz2MRtz1Iz45uklxWsSkVgVOpelUhLpWwPBMezco0eATqz3aVSWkUQGyHFmLMEdxEYY
roLOrTD6Wv6dFe44JkBmqjM6dUkMp3Hi4uBTd0L3x4Y0zK0Z0MWk0omOG2mK4DD08otHxvI90/6n
PEvQKYjg0wLF46vVxNkZdPfaog32YHl/oBpecx5mz4KOtB+jyl9pmxQ1IK4Ms2m2G6skRulJy4JD
Bp3hX25uVmcjDYznjuGOU0z6n2ZK51dfGHs8lWPSb+YenkM2z3dE+ViA1HJcf59QMKoDeIkBdw2l
lXKKH7KOjkSD91v0Nu06Nwz3iMsQ9mdY7vUsOA24udiHgY/7sTCvE7HyaydDg081gxa3QV3p0LZx
FP0d+u/Ir6oQjHI5wGZ03pKhkcemYN0ZLDcHT0lIS2kfqbzUNvVjNMc9Gde3VlBsKrgQFWC94j1s
++FNt/ZLwcpB5LB4jP2LnPr8UczBGtkAWqqk0hwzzfKrZw1M9TVqmhxd47rHPo8Z/6Vl7H8IVBud
xq5BTTfMzpH79MtIOyuiC3rr3Evua1fhipZt9NRgi1nrObsWLcdcXVghamBff+q1Bzhs5uzglyyg
9WCcugI0zK0j0UnWcDem2vJilHFWOtT7gfkXCVlx1Dh7V8Qg7NRIx3suZ3xCOtr3SvoLBe7ssXzR
43LC5xzD3J2sZMAxBkuoI7vwmbQilMkDgRm2WZYnd3mxI/cCbHpJOKZoCa3x0S0aJuepG5wsbp0W
nzoYV79Fb2qSEVhz4D3BR98sPQFgBNpJDjZ/NLSVnfXykjvGJwcP0mITwk2uB3FfIJHpQpbqtjUf
EzMJ14385Rmt3GNae5NB7dHNUJyeKncmPNua0LgH7mnhOfuDIkQpKatzAz5GTGVwnGPnTRhBtSuK
EvZXNfqPzRB9Zv//VlStfk5YuZiXVO5aUVHuk5nUTro26QtAGoBsMclncb60j7S1K5mbAlLmQmu3
l5/Duf2eNBy+qYrMoxU7Adns2bgbE+yLGsNB5pHRmbUmmjlJbhvB7RUCmyJ7mQWZUpaXHYA9VHSK
Oua/PiPWpCzsV0qgPViGcjP0vb+ZU+Ff4q6mP2NFaIEGHKXam18anMFZrBkbaLdfCMXetY2zt7oc
Fvqb9VKpHxi7HZjzrrjOcQUVNEq3lQU2JCnkQjugCybn9hUzmr+VdUmzA08KlJriVXjcznibmWh2
iDeCcf6SVk6DhuuLLBKHLRUvoetn9sYcRhLEJgoUjXoqYxh4FA1WFvqa4JjWTtEyjmRKC+tHXQOH
jzpNxfh5qPxffgJIs6Lrdvb6cStYSr/kpfUUxPRukrwMN/PAxsJXZOyiMmquPcYE2gdnng7zAgSv
W/t+SzZ5TlULurm7S+FVBHnoPeH5B3jQi2A7J165jUccT3GMO71Fl+QSqLg2U5jMZSMNsNR4ZW6r
pCYVdAfTFNWdX5Vfyy71TtonNPP237JnMhdFkhOr/OwYBLEVDB9X5cx5QnV3GNXhh2Uc0uKu2FX2
dPW7sD8ERmhd+hSyLmyfK88hGEbmHYzFxIqM8u7VD9/BqbUrIgXUwfdomnAmIkyRDutF2RN9ak0t
3+UheniYiJ/t4scUBjGzNnLiYl8NrBFE0QZdCGkxzsYTJmhgGpX3yPGNJiwjwLmeuo2TzeqSO5i1
Bh/WQAcXkKGfcHGpZ2dsSAkjGzTQ0RxTkJAm+YCiT56F+cvCPHYbaycxFT5yqRe/jepnb/gsHOvq
EAZJiBI+lSnyvvdpS/c7mr27sJbtM/ZqfaKZczWm+Qdg4vYpkBsa+MihVDWANCAoqzfjXyML1bqu
5HtuiRd4E2gfhU6263Ghv00a1soUTFA1RvmgmmgLFVPs0Ho9xHb3DD7hEHP42PSdD6Ce29yBPuFD
+1uHBvRFOokxoirO5EZzaTnb8lk2W9PYC4HtZmx4fEJhnjjfRHxsBoWISrZAIJudOxC71T+6Sdwi
AYi5kj77YWIsY/awWkYpJFLB8Mu9cW1m4g3/mr9i+E6ADsTLuwwcLEyAFHNFCTuUAwkInjcw5haP
DKWLAgtf2ihVB9BbWeJfwtDRl9tPQWCcIRLrQ+uMnVjLVPZ79B1fhsB7HQK6BLZE2e1UYcBon5fb
T7cXY27Esbew7I11cB/k0KvHNvxRYQFBRpZW4X3pD4em6CcEKsvfoS4M74cGFj/JrpgEZYPVz3HM
zVC4pUDlVkT3txdhyWDbocf55+98eCVbCDYDoP4RlE8Az4fSfz4EQQbTNI/v/9/f334iedChJqhx
nLlbERm0U7rSi4+2U5yV9jihFdVPNnKW2MqdlhoyWbVGbqzjHgM6/z7gEwI595KG8LryMRsUXSIw
16k3a9I8PWZSrQRa297A7aJAWKytuaox/1P8iggICn4hcyMsf3hOaE2ee3BbptBPjgPDZFJRvLdY
EfyWfh+9+GvGJ7tC+0zhnN5HxJHhznLeBk5ed2URvRai/JUP0Sc5hHtO/kf6ydAh9MThuaKV0wJl
riVmAKOGYwDwHY8vHrECxTfJgGE7/Mjzr47Tv5sM/7qgNvdDtbPMGjqD+znFpRTVYbOtA+esJ5rF
nO2o2pwOPksePDXMURPbxb6jK2JA6JzdmZzigEZ0aMox6mrgljapI4l4z0fyVcO3zvwGNBcJbqaO
xTDCzCL/cGX2QbbRcXIvLWKfVE/UZN6lYKJjm8DU2DLvxn6vVDE+qBoAhnK+zmZ6nFwvIw4lQ1Lh
uY+pkzLiLet7e+63HFu73sdJRm9N+RnjaG0cALfBw1460aHdPfq0xFdei08nTLt7Yz+mY/hZ2qWL
boX6IKZoNHDOLr6Ns4sScNEwfM09zH1Qvlh24TXgKqJ1bN95Df+mSJdTYbNPjAn/c/Et7QHWxrYs
AEoTnmv4zipGYqwNe427asTQex31t2TEERkUGDtwPzv4wmADk6RC22bL1Ip6OCNgy+ogiDPP45Aj
SXnzX6nzSIfu7WddumCpoh+jibp8eS5qEa7iKCQHuHS/z3CZyLRN0l3oDU9pmQDe8h+ZHVcQG3AO
imSstk7tnyzp8hQQ7dBgflohv5mwCNsvHmMi7ba0eEJzWLmh/VMnP5LOZWraBEtDD2QZveNobRfO
PgskbDOfkPASaOxEwu1GdO2R//Xz0OPINLrqZMUTnL28Ab+ZqudwwRKbTiM2ZQzq1xKKdlr92SoS
UuKGaMXe8dN2xZ6yfWslAm9Um+A2dGnGh1uEunwDuZlvsrl6smq7grlibz2fQZI03Efw90wUArek
/wu+tQ/KDefMHxjWr11N95FghrUkjXkjbLTgVfTTVSZfZNStGVZ6W3ckSl03AdYhAQjFrXeWnT80
NHikMzpM6TNv2ybijaHkVz5X8gyxW3KDO9xURestFkIG9J2xYWrNHlPQRikbheBhoKo3+H78hTze
wacYLZJ9wrbZc+bMmbLZDGFKmvYJQOUZ+19hFCnK9vjaOMuZNLGBR1dar+mgseFYaKHvZFM/OxZl
c9Nv81i1mz4qmBuqhoj2rljPi7MfK1g9BDUDeiz55chWEbhwR2oYCxU83cSi2QSVleRKDGbczhHy
pk0M7BHg9WPhxYoQtXSGYqA3Lvmpd1NnKBbCnFlZTn9Lm4B7E9xIDYRjnC1gJQYtvrUpylyzorRP
QElB/gMsXP6Y4kKuspKm/exoc5X5r4W29mlGL6U262DNwP25MyvYHdusUN8JdmK6Mr2jbHpPWNEQ
LmO1CRHUpE3tbAdfvFXQubZ0MIB7yE/dYIZ37kvWQb6fc9wl3rh33fZSZIxqyZW+SDVl5F4Wa3up
N9Vgt4fIQR08U8QLb0h2fflWI3lZDW3o8fE0z9NAGoXMUVIWWQAUky/VEc5WNcmBg93nOE6+mSF4
EJvFOAcyhEsu3AlPv0wjGn7/q8VKtG4ZR0HmVU+Cdn0IfbFTHiffKPlSzFVIfLz1vSyCTx1PXawt
GD0JFg1sT2+Zzn66fQMQuQBR5h2Csv6aOR2h9rJn1DCfi5qwAZpDNCPqcd1lrU1iRn81mwWcawC4
EnwXmR/DflLMzcu4ONMv/YE64C0o+uHgtN6vftY/gYyZmyo1tkPtiX8ws/9/udzv4jTXlfzH1C5J
mdr7wCStikx6cVr6xw5vdzR5n0unbFdoRtNVOOAasGSY05ZYOBMdGPl0HJgTXhIO+uvOpTOvSBtB
LOmEu4Dq6M/aOdP9TTlHWga4VMtB5Iu3ETZr+f39KcqD5r//y/w/CrqwGzJLOMaNJw/10v5ydNRu
3VARZR/Rz0/1RcsuWjpa2EO90N3OEW5xBrMG2d44Kn2OKJl5bknx3eHu+MsFoi4u/9H8HX7893/Z
FiGeruNyeRqloYX5+N8X2IeF0zU68I+KY15wV9RUE3m4TbDw7CoufBU2A/G9PhNHkQ7omxx8H7K4
//Nl/KYx5ipcIUy+R1N6Wn34Dk3VNUaA9PCImoYhBaEHReSsi8x+KxyKTohZbIkhYpICe+af33r5
p//9AXgCMK5G5yzIm7M/qC2rQLsl6mAHJx4j6YZxIV5QD2ybTlfz8hsHOFhRyBTe+s9vbC3f/Yd3
NsH7mty5wlG2t8B2/+PeMD04PHma2YygouoB2dexHYw1YVbmvg2i3TRAODKb8SWfvV+QoGtYntfp
Vu1lnUfHMCJ0Jk3Wk+7pv5Eszwy+O6VxDX/ILt4zhyIercPf5KkS0vDHy5bCE55rScUt81GeOmW0
fDSV8VF2Nf0VYz4Oi4KgYOiwTqTqr9izmBTUewR6apZgJK05PSPABdhQ9dMWVWI8WAWh3czcDRg/
dUcoeWLVj2VbtqcOf2NXo99zpbFjboyIfCai1ut2QxMzcGA0cZchuDiXVohWDnsnregY9URswYrK
LhTe5sufv6nf707PdjiQecJ1IdOID19UkasK4nziHDv6xncND/CdkNWm6rsvjaQSjGoawJi+AfIk
Yvvn9/59deO9XdMG6cbsE0nwv2+S1LcG1O+NczSFs8nnsdki0uw2pevjYKFt+ud3+3258mxXm55t
O1ovlOd/v5vT4nJBLekcI8v4iRfxFY333a27n5jZr7H0f/75/axlefnwDMC5lkJ6SIuxLHz4aJMK
OnMZFfYx8X1C44x4RUm8MxuV3xXd0uxYRgRRQds/MJ7KkghR38Ks6BceTcBlPFrVrjrIoHy6iUaz
EjghMQM04H2im22FsZOnoA3sh6DBZgbW/S/Lh/X7AuqBE2AR5SQm+enDR5ZHBMUNRDMQI22QcQVu
ZRc39dXsvOA44t3em6bxRTIIczSXi6CKGIZspMe2yBEHeFtQERfgG0Z7NWnGGc7FM8pPFpgsoMev
vk1u5Z8/9P/ldoYhzmiXj539/uNnrq0hEnNpW0daDTT4baYdtlflexSAB9MnOCxfjA60woNMnP78
1guL/OP3zZ3sOpIGtKucj/uhS/OW986s47i4B8hnJv/GQ7nT16T3Sab5eLKni9kCAlExjPFk0dTW
oxjv0Pj1f7nbzQ84czY/D4OM8hakuePYcrna/1iBexHlMtSOeUydivVqUQ/Ni+bnyv0X7ubylVM5
Dxz1oeGCpP3zZ+H+/mhrXDo2gjqXgc3vywqzLqJEQnEshfhKT7BEOSKnL7a3y2T6NEeMoKWd0QL1
lxGOgMdNnc+QJHTe3Mgi4cgwv9Wmu4cnZT/0MCM450dmXZLwgJohcOJ+GzG4fBiVeZ1DSozSV8dA
d+Yp6eEn2TZeeKuHgGzjAW6B6nLwb817EpCWbDAyf7j4bVbV7H4TQLioSPU6VtlTL6E9VTo/MZRY
Bn/2P+AL7exViWrWnAISZ0IL6VdDma5rk73MzN9iETxZs9dsY82gcDD9fdCuPG6UdeQGcOZiy9kN
Y1XiwjXOpuynt3GQeyNGlWRkyVNtULhR1J6bHrwEekyGnQ0nqrgT853yeu+cu+lzGyTXrgmJHQ9h
Rf75C/tfNmxN/Dfpgmx7HCBui9l/3C55xOlxgh9zDAblneYE1H2YfYvDxnvsW0FaFzKMBGYQTCAO
Mo0NgSjOX+Bs2Qcx1wyXGVQFJHu0VpfutEkon4eWcTGM14eusl/tOTfucChYf7lw+/cnXguXVZby
WHsS5MG/7/Mg7ZGtUAMebzJRG43JbEy/wEXZ37KsfvOM6ZimtntJ5tnH+pQykyYprtWQ5Tg9mC9I
aDLqL9asCCIJQZR0nyXqQRKgGHbKAw5j+orxp4Bp1aZnyrdTxGTetSWzBlJuMlN/kfGAvN40MnUi
LFCuHGTqR3Msr7fKquXcfwb+lysWRj1aG9Ka6CEzWz6pTD6OBrOQtP5e+4ie12MaMSlkydxXdPCI
UtFb482TJaaULJJrdFj8flT3kk/4AdQIeEPcYPuiRedlW8PXP98V/4tdRwv2aFYRU/IQWx+2MEE+
ACEtbGGpt9c0e+4bt602yNnwF2lSa4I2m2jEMRJMCkIi08oFhBwiikiAve7q5C+ru/nblupIPn1l
YiFibVMfr6eKGgaXxOEc+XqHg0uaIoiFzUh64H2k6CS0jyCt4N+W6B7B+ADlQKmeuwzeorBozl1E
Xs5fPqJlHf3XLs8leVgHhQPNgkrqw0fkzYAYApqHRyuMJDLThRrlMzBk3pBA46JXgbzOdcR0od8/
HZy0XWWit07SJNr+L9fyW72/XAtaY1PgpWbD/rDmZ7hzysYnxs0GV3ZHjZAfmpZ4LsaAd0PHl+Zb
oFgD5p7r1jHMtdtxbcZQPgQJ+XxTlV2Z6/v8fzp49Jx2OUxG8Wke57e/XOjvu5NDQbEcSjA3cUD4
eDRLZRjBGHEXWp1FvGGNHSkLxBl1rOaclnh7GrADS0zjP/i+3ht6R7gLnbUoC89G9CRnTCiDa7+G
QV0f6j7qYLt42Tmdhku4HRH6PpXVmK1Y7u5b3ZbPrBDZiYklhqOh3Fgdy3CRNOV6Ukm9mQv91c/b
n2JG/gnqxt8C/cvQWZW5JtkJQbgdK5qLi7A6rACh9Z6NspDkZIlSXzWATu0lwaCeMnfTWjCTSsxC
JxsSGmmu7VZ1nrvrGtznPfFye5oFEnkQ1OO5yKN1F89EFUCSpys5HOmN+sgbDW9VgCw7jZKx8O2l
bKd220+F2t0OIAUDPdSvsj3PuCVxh+TOw0we6rrfZJ1rvZoT5XycBK+ZVX5NG464QZRuDNWaBxyc
v2qBHqSXs7ei93IJQhuuVdfph9siGtM0PAmvfwYS8FVAGKuFsRlQWp1BQj81VosRZ0RL4argEpSf
GfjHeA60PjrQgW4n6civf+Hfxmumez4NdoJVPgfmvZlG7HGZv2/Alv6l5vj95rdNTvr4jTWE6d8O
u1GOQwY1V3OEe8BprV7dauhy2Hh4gLdGxQCB4Ii/3Mi/P/22yWOvXMWQwpUf6802EHB8x7A+eknS
bo1CXYgX0ycAtOmBFGFguJ7ctW1ElwZVVoaZ5x+9gt053vnP12J9OOAoynTXs9gJMYPZ4rdnKsf6
YVa1rRhNGy8gcgnjlRFbsE3DFtnvDvuGOjihfzFUN60Xv8bscifahas/kQwMHXZgVAaOLIrybxQi
NI4h5pcIHUcjo3bSjPLn8BESSLUuUGavZvKW7KTZFONo/W2l9z62lxS/iyMdR/K7gKqigv33xq5S
JpUK0fYxHKto7S3Q0nkBgxK8Rl/79mcsi+bx9lOSp6uGuI3DsHBGSdhijnr70fORPN2lXpZuJ2l8
GscEDOnyElHFI3EHFp3W9vr2V7ZR0DykdUEqXzsfCcNhoNC2e4kQjiFIJddJgoHigRyPGv7RcYrh
40T2QqINF0rO//0RSvLGCGg84xyXxzj0po3tNL8yPRnHqJhH9vdmQW40vr3KxiK8k5BeN0Mqs72y
E7hYJXNtEIhHwox7H7oH3GIPZtXy44RZiIHEMV9ebj/pJuJAKXLBK+5kKG1SPOZ2i1mmjp9b8oZQ
YxNHx1k03Y+O2lmeQGYzhs9Vx6bFKoZirnrJ2gyh8ZLbGVrzzg1fwyywd26FnY1ZAnpxw4lIjQ1f
bs7Mf+xX6AWx3AXdyh7xA3VL0h4sqepqRO9mS6SMzKr7WYHkb2siBSU2rTvRFMGemMmU2KLkYDHc
eALcZb7k4EIatCwbQGqMCuAxrcxJ1SeNJ2iXskqvpszzzm4m1/Se/W2pTFIMuHunobyqJWK1DEhT
S1Ub7luMYrerZAZ+yZm9Hzq4MCvh5vZzm1jRWoMHh1DlMplHIrR2UqM9G7LozjHiJw4XpNH1FtEo
dUuvqc37q+9X4iUOhIb2CYpOaf8Zz/8qqXiGhFFJ9qWmNIiKu6n91CXIg/SBbA9ScBMUWM7gOIeb
XYdtixDKgdGVAY0E9FWOvX3CLo9bCxYsTcqFNLTH2ZrvQuBK5CNwnNZ2AHS++Y53dg+G0nwZVCLv
kiow8IDSkp8KOzujclnUTvbZTlCeBfgodi0iV2B4sUngFOcnTWDfOvGdFwRj1iZGXbMrMvyQSVdg
t4wM5j/BJ3pED1itaEOZoH7S0DxYmdoHHPbRqM/WpvXr4xQN8LDvkrwyv+SZ/Unl2RevIdgx7EJ8
pbjiD1ZXb43etfcyMLHyBcXBEVj8Ad9lcFiszwhnqZ3zVG2GWkV7Iu0G3jTu6vHKZd61Dvb4fzqU
IkF26NVPEEph7mHbvBlTwfJuzbHSLxb6LoYw9DJtSr9zPnYPhQm3Mjdi2CYD8irC5T+jhK12vcdt
dHMXw6Jrr6pnwmRETvS9Dt9FMDs73ZjpbgjR9wEhs1Z5HJLZzVNHvgEB4s5sPQLuzV8GNOJAaNMQ
cRJ/TKvugpHHZLUVDroRugtuNyBqCeV4jWqqfgnXf5tFXrxvKnHWtpETP4DvOSbNlfBVZJDKmMgX
9H35hF6At5/r58mCNS5ssYFDh9nLAYYVs/OuvISRZ3FQk1M+Q2YgfbauOoYnCkD3zIQ1Txf9Edbb
dcuTL7CcIiBI9yoogPGS3MHWS+KLbgUSyDo80ywJDypmFWoED0QOJnBby6Qh/jEW654B1gXIGs0c
l/pp8NjwXSbUGvjoxsBZcBp2U/KzTJCKou0rzyKKFmUKhpMUYeVZ54+cVNozrd50QwNSrypQtFuy
Vt1VahTBweuJPUxIMHuhriVlN1ePVExYVnRzydvOvNfSiPFEPGHcye4wQ7HGNM2crvtW01BR43Di
9w+PTm6tIuGN19jOpysKqpA7YIYn5FZbW4Xe1Qga86HkYao4zhJ7SZh8hA9+aeCCoqqMc0yerB8w
JOvEl6Ic6cnlw0tiaZ+dcprWbRk8ICD2npPkOxsDE9ZGesc249TDSbIKLGybiHnVrsVkAU8dIdRV
j2bzQlve3IqKwJ4kzNPjmAanbCRMLnKxlrTv6USyaZRJ0q/LpFvXyJJOReE9NWIE66Xfwy44aHwy
x0QjgpsQv28jxtp3TmqC16777DVLXrtGrkbcVqcINfm+B8zElDE+GTZbXK1tHw9Iia7RVZSVJUvK
k5GQAAXt3jUL/VC0wt2Otah3fhI/qpxWX1vy4BdlrtaGwJNGKOtwiLJcHIIpe2XLZ6FCo8qnLWj0
6abDkIS+bUVNrLEgjf06ZRi8C0CbjwHU62WaGpeoiJTXnEqk0+S86p1RlTzNwr4nT+FXEjjrSYbM
Yy2mNL492psI1VQeMO9GOFucpoxyufLXTq7e/Gqy7qAhWNvWs6mb0+QB1T1fQ1yKdQPpgQnwgPPL
2AUpRgHcYvM9I0kabZBW1yZu4m2IbXmDKybb+XOFV0KbJLqLi9UJSZSDh1YNPs3DUEuc/Mha0SaR
q+PRs9+Nbb0uXMs7I6DrNoVdhFukW2LH57onAXci/joZD7as8Jwv/zRDYSKQF1oL0h2Ph2N8HliF
Ni5LqMca9FxZAakzkHERT1yVLe3niqUyIxzmOk9Fvhv6doAnSDJpTW7cNvQ7whl8Epr4JGHDujZe
yqlZLCPRuY0GVHnzGL8L/clJ7lXUuV8deBuNXaX4tQp1F49D/4xKDYghHeMiiRizhPZ75jqoCuM0
PGij3VS+oS5ZrqZN3ddXjpQ/rKjae72eDwD+FaUUB6PxB3IO3IeEd7muCQ6rMO296tx7sGz3Fj3u
B6uZvk6KTOo0SM9WI/TeqjOxmiVS2wB7IjGog7mjRNt00ezsG8wTC281ohfHqSOE3+9MtBnapg85
NTuHLKnMdVGp59tYpmslLCmjdrju/E0KFBxt75zbvDqpRWw9BhKYTXIuYkXMVtIxTvahf7ECkDOg
h3EveRfCcQZCTopdFITm2e6dE+zJH1Ub63sfWZCkwbMjh/RajQShp4EPgdmfu2Nk+utwPuWTLu/R
lyEpVgTnMXkG8iJqTTDJnYiANNAKgiAwxU+F9sKLjX3CnEzvXNXQ/GZJ7qI/vN+c5W2ExqjKwk09
N+fKa707W0OQ0RCHb8OQtiTfsIOQXVUL5gxp62aM6BEVNKLBHnNzuGKAIk0uiZeZjyXdkbj7Th4R
2ayPqvb1IUJTAqexTBDoYbhXOdZ7p8T6PiwWRhyi+IRryaAu/Ia0eNyXBDuhaM2JcqpLRACdf+SQ
h04ea/TKrLz6DACz3EWW/R75Ul7suVmMSvHBEukXfxzUlnmoeRdmmBdcvD6RyNsTGMNnnZarBL7q
0c+A1joFJ9CkHJ5z2YhTpwCGaTWt2knlNIubvYnt16I0f6K395JNljilM3qVwU8OaZTajLf7nkgd
Gd4jJ9kOM/ZmACXu2eyILJyHPjrSfzQ3mDLShSKfcWC2r44RfWIZr48DzaOHmc1YIm89SI9QnqZN
7rvZ1g+0TpwIAWXERBCBJWO/qunf6P6Vj87jDXASJO54vdWhiKYJrpThmXpfsowj6Taqtt4YPPlr
o56hpLsBmkIC406zWivVdgdEHqQ7S69/NPRwEGMgLm1nNCjhIWwTk0VsVeg+xELVOyNLMc3MCO9g
FiBUaaJvbp/Mh3HocKzCrKvNhA0tM55FoMpdDLWa5R5i2mwTKZ4TIanHqnzKZ0AJJtni7JzB3i95
r7FPPveyea6y8ZNjDv4T3SL0UGViPfSYrGkPAZiZ4gYxX+Jl+ybh1IK3CWteP5+iRswPVgd4oAZJ
/jbJ9AEnUucY7q8loqZGW/XOedhY11Z7huy7Ir6FLmibmIc6yalvFPdGupiqcIA1Jc6j3mmGs8Qf
uncq7xt0AAvn2KlqmZLN/pQdk6IqN8rWhIiY0J3+EQE3wAkQjzJOxVx055BYeoTj81rZFmHPZf6I
Grs4RKFHwGLYPXoyc98HHjA9YwvqUkK4AsSRTyUM7ZrV5BAFHvbjEX51izXzppUvxyw8xuqLUxnU
g3mDJLls4Eq3SNaOTQlrMsyma1DNxVap2f/ihKhtRvh4RdxfA8JFaSE18t4lhgf/xgIADK2rL9WD
tkc8IIOENo6XWkepfvEkHkfkfZeu+h/2zmw3bizbtr9SqHcmSG62wK3zEH2vkEKNrRdClmz2fc+v
P4OU02Gp6mSeC9zHiwQI9nJKEeTea805prbPSPy81cusvG0aFJFNNmjzcf4wfW5bNOHztoDhUpLA
sq5N0d11bUFeVi3sR94+9lLv0cNj9Fn1JJcsG/Sxi8Ksi4Xd9ttBYp7HDPtRs1ttL8UyBktZTdb8
ZZ46sKL06HjaOoE8z2zUoUkRu7cjUiYrEMf3YacBaBLdJa6AFrRhszGIXmKsYFiXyPoKhB4AimJf
WvAr71wRvtbFvBx8Xutju6Amgx03Hqq1JnVoIwLo90otWwZJWMwonKG5SrptLINTtwpw/lpD6gBe
4yUBxOk+ygWAiygc1iDqoRtEqQawHY6GlKkIkLLkB6UMe0lXRZ2XRQx7Xu36razginA6XawCRHpH
kYoVYp5wH9Ns2lZmRZwTQNeOJoulF2duh/g36JEwh2G2rmykGuSdSuui76t16siXhB7AvqcgPZW3
htJ7TRp6uDbOV/CVhFxhsebRrBr3tODv26Q/ERbFkJERXJ+UAY5H8OZS6RWbtMDrqayliMDUamQZ
lYH+6Pt4cPIyKpfO6GrCqk/aEElJ68S18Vkp1p4HSbPGX22tVIpfC78uX8gvFiDJmoFuAsqdWeOO
z7Cklx5k5Msjxr8yejDalnqiWdZ9jXQsKP0qjiLSIohmMBxyDTQ3S5hvJeWprapwp1TOLq6idG/l
4Te3yqV15BJxlGh0wVJBP2xCJFXoZ5fItsggDe25TwnqBBNnlehlcSsCBpJOUHzrPbtnqI0uy/Kb
WenEeD9V+i4G0RALACnVvnErsYt9nYJZqtc7hsP+QY/3mTO4xy732hUmAJvMWV9CAg7mxKDJqnv8
DhNUVHPqFtjNunZbm4Wx8Z3u5CK43JD78MMsev0Yy9aht/BFjLkcm7wPWgJbS7GQJfGsoTheGswo
mDQ1UJX5/W3M4rG1eDSogtd63bZ3EwiKsREZNZk9A5v8jplAaq6coKXOmtyDvKzX9zmqxXlZFfEy
swyiCnL40sS/REdKyE6bdodW73YWc4hdBgKsRlm3RPEbQtUyir0ZqDdKa5V3zM/5eI4G2dg/NVa8
s0Jbu8GXu09rMKCAstwz9ftFE9j50nRdeVGZyCp7ycsPRZ7V86jIb5Ss7p/qFZryWSa7xU2JEF3D
tQa5ujyZtb53G4+/PHiIlaOnz23BiZP1UG+HhPyF5CbEKrRQXNSXhBDS77Gqx7wW9w02ZGxGPbAT
bW6CGt1qMIjmPPm/xZKHBy1S82PLz9zarf4opfYzY5VZrlnRGlstw1yKGuuoSDDQRMExJ/9ummUW
Sf9eKI0yQ2whu65KhdbroPPukseqpd1Ep1z1GPDW0cUR3xVgXNjD855hlb6R81R9spwXKIrf3A7P
jGa2ztJTI/yRCtP+ThXWEpslgb0lDGycbRsXdwzBd+VSa2DHeLZ3xDn4ptUM5EwKAzNDyfWZU+EI
QjCNW029DwUlMUWpjbdhbiTP0iDcY+olzHYs5d4mAKd0ja+i0Ynb8iOS6MxoH+TxnVsw8dKEBvfF
6W7bXpNQYEmkT4dkHJd+Zm39St2Xtdsvy1boL43i60up17dE94ob5qIHPvKpUXZb+lTqQvLxGE8j
uJSnqwLueuWjOuZ/yUbQBoTRJETXwS+4HmTzh6dQj8KVidGbXLhN2/NdLVGseibz17TlsWOX4kvJ
Z33muX21FUPT4aySkqUt90seEz7hrO1eJYaaZgZ5oLQ1eW4iIAP+1C0CRxYYHKhKdES/LEydyrvT
89lsanTGhPWQOUOxMg4utjHaK0uEg6h911auSQv0b9lcSE7FyJmMONMJjrjG2plL6CXoHSxCw9B9
Nw3gfIMc2FQEO2IRM6BqTle+ZYFfbGCJYD1vhm/SGi4Pjh/71Kp1uzNaFTS28BoIzrSRoArATuqQ
7btqle1alWLtJJqkUQx7mOLlLNQBuuhut9bMgios0zoryco1QSJ8RyOmU7yCjAY9b4KxfFY1ITHD
KbEBVfhSkyZ3ZCifzwpD8O5i3LT10uq2rWyxFbCCZ2EvT0VTKnnjPrnoD0pM+KXQidF12+ZrqxXV
qq0IrQtDg9qnaRZLUqKZ6HWjRaVqEdp4JIxMb/y6giSRps2qYLaVC3xhfCaxoQK166K4/WKU6tbX
cD2b8gkTrax32TYBTc4jArwYVg3gpt0Ziac5Mws6pVB6u1oVW4eHbE182H6Q5dvBCpVTWwAIqQsJ
x3bb8t1hImqNk52ocr4VZHoipa35NOdANiydeGTZboMdEH53PljGOhqbiTLePKZRLXL6NF/TPxFb
wofd2QAxY+MMGKsUJ3/mGOYXtV5Wvq8cyjY/qW1nbKUeAzi19LO9S2+IzNANqkUZ1SmcLtsglMtF
qWTWghjIS0by2F1UBNo21ipKiVJ8Lk5Gq2u3eugeCit9lS2yobNGy9cW4gQKFVa9ouKr3Oe8qrYJ
XY+0SM+RDsut9XHzObwQMJhvkTT3d34E3iLsrVG/4R+Duyi39L1RR8qCx8fZNHpwAW3uztWAR/Tg
9caBkWjT31BDXpAQjKEN2uktmlWadLnRz3SjLfk2hv2NwOWGcZisA3yQ4layeNhqamltHCAz86zG
0chcWacVMX5yc6gwWH3rNfBTAF164tIIJ1cw5ZWLD7v1lnGnEgGgEI1iSCrlats3vrb9m+XhzpIy
hymm2kUnuYhfHDt5rnWKJn10X8aq+qA2A25T9I9gPbK9qjdvzPm9BaYpaO2of294Wy00Q00OJaCS
lcC1PaOsDVPB1e4KXV8OPDgvKQ+j3rN2OoOmlddp37K89x/RG3yxlGwJ5rf4rlPvdMMHK7HEoa5l
7wgPfqOgKTuoNe0Di3LLRk+G762felgbIjpXotEeHecrM6L7mIrRXeqGYuF74U1VRzKdDL9fDZ6H
wZRIig0D+kObUE6XAqe/FBmJfnbV63i8c1J4nVYn7JKalGe45S0er0eVIdBRZAdJ9eW1QkR9veu9
sKYblD+Gel0u8rDISVrhZei0WXeT56l82yrJF/x02Zks2B9JDY1MbYNoHbaS+UR+zkioGySSVPB+
hBDvVypTr01ZE/qZCqk8ud25hoKUrs3IITAnQBRMiW0OgYRnlTGCCvQqDw8F6umd4w8UAHsy/7DI
4OdBJrtFyUmhyyYF2VOTSxt0T04qdSsPhO7BUdq9GEsjRt80jLaZzMVp0Z/Q0fUnlUfZQuo6qrp1
/xASYnduem480/in5XnLaDciYaoj5OlCykO4MRpSG6dN2Or1hSx3zYjkmyj11qmZKg8u+e2mKsdf
C7or6whMxapIlerBzOMtA/9FY+B2ny0dvMp8HiHUgIqUXpSs/9rC/3j0bGzgxPQuG/Jpoyo8xAMy
MjvWt2YFfYpZvGVU+9SrgQ/zs3GAkG5DSzrA7wC+rjaW6zv++/793MyaGf53/uN9vURruYYXstdP
6tm6j56MN6rBKgG67awVGPwhudA2WlSMIPyFTxz0Ql/aPIWhA/Qb8MZjaviN317QscObD4oFqtm1
tlguT8vT1xPOstkLiUhzZ9Ytu6W60nf51j/75+bR+iJ+gL1h1JsZgAUp58zxiLIZ3OUEHeu0PshS
XlnfOtpVG3lLdO25Pav35dcC0To+EzxRJuynOYVrp1zgBJOqVU2GDDGS3h4lCA4S+eT1hIPpmXfv
1dmqBIiGW4pGZZ1Z2QYQYrN2glrDil+QaCd6aWu1yQnbXXoiMOhrm8YdX1QSk5JIfAsZCMCbp0CK
WdfcuEl6iMKmfUkzYAB1J6XHHsnduYbrPrjJqmyb6ImVAGVS6jLG9KMnKslzvUCCEOpejrdc055E
Y1AxCxhuBsleYPhI+EdcnoqlMcNj06/OpAriyNydQ8BVzuVs3uKrzLOWIK+yJ4plXORaxgLc5/um
6QXUETNcP4FKZIsJtW3n5GWxmzantbDko1HH8UGhnbaj83WQvENM5XY1JZPYH4NKrpvFnwkRwRhk
kRKQTZKUm7NU6Jetusi6m46QZqvPfb2gQqzEJF4E4mDSIFxNBydcfT7mX4z/grYlmfK6nyByinB4
cJJWiXfTwg2cmC83i+u+aQ2szfjY551N/DtvSH5mmfC+dgaHpJf3jBV/jGahp0tUISkDoO52BKqk
676KinIvZ2q9TsG7TdEg0z3L0k/ef86nfUEOwEkpomJOn/RhSHJvVZgqRqbSI2OYFxpEKCn/GRhT
YuuMkmBYo2NUefSoHg4hGtVTQsV1Me1zzSKipJfupziNaUE/ltop0YUsO6MDdyMhkRAyT/1GJ7mT
cVC6mwJsWtr779rB/0/2/1uyP9P+38Qli5fq5R/fiaWr+tNL/P1f/zz6SfK9TKuXj2j/6ao/0f72
H4jaUcnqGnJrFFzoLtvvZfWvf0q2+QfTJ3wfliGDecIG8s9/JGkx8fvtP4QFpwfctjrqs01EPH+i
/cUfGh4nKocCySFBq/o//y/Q/vyYj7o82VZQ3EO9p6kIN0WdFGi/CVqFFxJ/qCUgSmUp9fKazHqq
2/tUg5+x7EtcrHu8VOI7ntYBQoxlRpaYFdj+zfs8UGP3h6mIVn/jk5hKD5pDNfKxzYqq/OH2WpS+
DKZopLcGYncxCwYeOYMYwJl0WUPvJrcsposzXn/wU9PMiMpLoZu9Sj+3LB99laBLcLaZV0Nb5KU+
PpWVdGVDxXFeda/u3Dlhta66z7wmugklS2QLp5WwTzWpVBGPIwMIPNSwBaiMJoyQZ7Ll9aj4arzV
a1JLdHWt4uWl1RGorr+Q6yh5li0LC1hFEh9u/Qjn9pigZWszEA4aoxw0EMp3te/oNZfgkDtknG6c
zby8q0bSDSYmCjR1aRwAE4WNd1MnyM5QhVWkj5f8tKCXsWS6OpboOIh0X3kxvSJ0t2CACAyUy0iG
8NyGYbBtPWLD4CRqd1qLwSQQQ858NjWVauQRZrSfUyf8BtucAARJsyPvWBHtA6ggMh1a27KmRaAq
Bg9uFrIh2/mK3R+ugOyUAy9zXcQATX2l39HgEcGCEEx9dD+bvX2uMay1D6K1cnHhRDt7M7zOe3Dt
NnqVUTmW6zLMgbcERZEBKtDpxc17XVTPBoM/ZylAEZ5im4ejqjriPiEFEU06Q27Az5jtqHxCPIRX
2Km7UFO128SIBBYAahH5PFPSJJyXuWM+1CY2/lXSZFV3a9fwHXnmjXknqgqGf1cU/K/ShBZIjRZK
qVIP1YbKyM7YY3SCrYye132Rl9nYLlVrqDIlPLsVyouh7Ge+1CRn0FiS9UM3W1HOJHtoQW6OKcLw
TAi3wUTtk8Ydzxrf9aU98CcsyLFqMGXXsmywoGUbjVnNMfK2JjIYU7PWgdVS+8giMM1LRy5j4ASU
k9QNiJpYXRlMt+RTljXKBS+5GlAK1tv8GKF7do9S53bmY6JDjNlA/7GsncMTRWg0/gwCDJe+nPFX
IbwTZALTM8Km1J6mpoG1dhcOrvQl0+L+0phC3CnQW5YYM3n1AXc+y2bvHvgG0CmpdJ0Cl0zJqqsi
/y3S1PBeKkjZaxMITMii/W95A+quk1R9T/kvozqqOUyo42StZl21NNFgL5miptlskJNi6UWV2GuF
kh99NO2oaii8EJOLgc2XunsSW9V161vpPjZz89ARLLe2nTYmtt40GH9o8bbQ3fZi5C4pPBXtWRBo
wcathbqVHVd/lPvc8Wae7et48sR3LW77F+ShxUmTGu02rVvntm0GhrqKktxmSePy+yg9yv5NeWul
bv2tiZRsW8u+uHhMelHi1KZ3tMg2XRqAXtZl1ypf4qT0yQ4J6JD2fFXAiYUrYfsgcqyAeM7YSpCC
+G6ItpaxGNA79+CSdGjNEEoyn+UJeYPXInlOOi1Y5rXtng2jQMZaBM7S1M0K/wVWwqHvClh1aknf
l0aLjQIAy0NVHAUfxXUDrW6lYSY4N5ojvag+oPO8TrNH+A3V2aoDZtyJ1MMvC6D1oeLaGoEc8Www
KligvnbGaK5CZ/O0+BTiJ1h4QSD/iOUguRR1XJ6UzvKAcGCBMZBtxOpWKwfpCWkrsJDGjCgM9D0m
ZdkLwcWKCId7Q+kVKrq7UGkC0Xuzkcs29E+CFMEX1RDqf4LAAygKfM0xQ3d3g5HXK8PB+GcwFcPg
AKt747iqNVfpO6zD2EIXUOqg0WMKBzP67Zg6KCi81ooa8AnBxFwQanGh02+cik4vASR5KXHKcA8w
QulbcHLdVs0qCapIIK0yT4hd7ivdJoyIZ7VitTtKgRrxtuqhp1XgmJ3YHkHQuvlatJoEUyH3D7IY
S/hFhqhBFdm6tUjWEL6dQ+I0ipNVVHQO+8x7cMqoP3o1mkRVlYMVUoFuXYH5XpLKKHa6FVfzgNI7
vDaDBEi+Suva06BGxb31iJIhgAMX6HscNRQ4Qgw2yGe6WydGgM/vwOSRnAQBc940Xdvy2McHykxd
A+GYTW7Mui+oKaXqkK2oAfqLpNC8leQqyTZXU4wExJGfzD7DsxX19Y6MFwc2PPSXiufmsnNNivRp
o2wGo3EA/7kNkk4cTbwQLOgKGrZ0l1SxPCNj19EIU6kgSL5Ra4JvEZQ0sUzoEomVxmvkQf48CwPk
LTE4Rctqu60UQpoLhpoOVoABUpg1f/G+b7YeHdBNEtcgkYRg+iCTMEW2rf1kInR7CAtLvZEcs17w
wjTXrR1Eq5j4+J0jYdnm681DtOodSmS8LdBa9atcE9YPT5PdveLL4UoapOIOShx1bR1MaNDCvkER
iXIgHhCcDgRBw0qmmwSPblcPWGWDpm5v4AZnS6mOm5PCk2M9gDFdRqbhzIeOlNtAE9Ey8U1IDzIJ
BroE1ZUyg99RChHNHAt3sMMcXx4zO/LxsIh6hEKSb2c7YiFSUmXsGtvaDAnesHdTg2H74MH0QwYI
Qq8ZmWIGuaMBRXVjIO3ABKu4oMdP5VDhmxFrSb8CHUcubmLzGfaLYlUFAdCdpAXcFMj12mvj8QVC
uHTP+47GgqyD0FP4lMaBu4g6B71UMOBGhTQQLING5h1ayNHB7+v6TpKA8uvxkGwGJTW2VY/rXBqT
mJkNof0seMyUwpY2FO71JTKKbuknRr0eQqOxZ1ofli9pkcHykhttnaSdADLR1S0OxzzzbhsjyraR
ZRHT5lhl8QTKf1iJdshOWkQq2wq0pmouSO5s1VUZEpd47Hxk9QvZd6N65SmGpW8IjmqHg8UviYZh
PhjVfacNGfMopy6qhUZh7shLPUrnQhnL1IbWUxIETlH7q0CzlVydIcTvdScj97iWevlQk4j1zR0a
TaUdMw3t/1/Pgtbf03FyUP6f8cavadYXCGKq//q4SfrWz587zik+bCyn+cVt/b3o774zK+TSdw7C
eOb/9uDPWcr7/OYVEHM13s31048hZBq+of85t+wh8avvb/+4VC/V9/LDDGe87uf8xjD+sE1ZwF3A
Pj965/+c3iimykQFW6Nh6thH6FP8mt2Yyh8CuyzGFtVSVK74ObVRrD9soWIUwFdngnJAuf/n//z5
3Ur0V6ll4pMLCqknd5exbgoVyb+w1E+23AgofKIwyvpOC/yoJ7J46HI6QZk32GulMdSHFrrnAjSw
vZ6OyhZen+noFBo2HYWg9vPof7r2evJ/ulaxX3z4Owu3yXIahyysiEhGiDF/bttdn+/NcfFpX+AO
gFDed0JbMxJ4t1MExnVBvHNxuG76Wizt03BjE7b05GZRfBAkSfBVZTOHI0yFF4CnauTak2pWb2FS
tTcQ7wh+9papWSAeHdr+Wc/yeVIp9lPjdivAw6OwQzYR4kSUUGjg585+WjMy29knUwjHdTt0FLFr
sAHRt3GXmsnEqirIciLZcFCgaiuITLGswVgetz2jvpHQBnzLiLTcTMC5CRs8yVw8ByYl+Zy0Y0YS
3fXAtDktDL9ID2FGxAPudFYhaeJRPEzHoo45l0uA8xIcfrPCGGSdgrKgaZQ51skb13ih40Sy9ZQY
mnVaClC5ci6d6d2H61DywG9nTXpqxgWvKBZmTvshSyC6VS2Me0wEaLQz2BGw7qqT4lYDw30CJpSU
WAu1cdxV0RX6xXN5iLlZ+ZDHsbOQPVlv7pjelYgn5lNOZS1H1R3/H82GKSr1U0Mv76bF+F2B7B+4
22kTXbV791cXTTeK9GYjijTdMqtLc8JWCc1sgS79tpj2ZarZfd7XaNnDz7+5JU59ABdLaaMb3DHe
xXGQwpUaCCncB94FpBzi/7aklam2BE6FTAQURa13eNWajaVAYEawA63AGtI7tbPEHKSA9xSS/YAk
xyadGzjXgoxZrE9gGx6ntejXWolR9H3fdc0UKm9CIC1oWLAp4BDT1zYiT28+bbegfNdubLubBo44
YCwyL6Sy9S5mF/L+K5p843aydZeVDSxqKQ7eiCVYVrkXP1dOD5hIkyAFV6pzcEWoLWCkOdDXyDEh
ApigdiEToMKHPsVOoaZUkYmrkYlaPvXjIjdbfdbZJBJNBwqr9yg2jEckrwLilWevZt0dcyd6VoMY
3Vhm59Ju3EySBs0maA8Jlkb6zNeT/6Ffm0WiFbclWlJButagVySxaKGm7IME6SjSc+iIvHGRKIw7
348HpfLNyGDimTHz4BSWCrgyibg6XXqlKNIdQ9MRp7iz51ZgRsNjA31/RmiLi3XGciuS4HUKiAi/
+7M9SpOmBQJnrvB/3+N2uDbyYlg7ZKWeIZzNO3wuaxCp/m3qEO5A7zt+9Vt30wV190Sf7WQm+Toc
nyPTgqees9fH58i0+Z7oc93mD3hDQ9un16oEh6pR4qNXaLhQTH344jrygXat8eb5w0UbdP+JTkgL
bwslUToU8dG3GfpPpzbJcMCxnj799ir8+bb5PREPY++HwhncAtlW8dFBzTFGI/hna6apxD5NN49k
FgPZwntpVh0jv38r2H4u4E7bn0/9bfvfVj/fi/D6EFxrpy01McgPde7e5Xrf3cS+HzxAzXfiMkbF
MA6kxz/ztGB0pfEMA16aRNX7/lhNPTEWisTJGq/opMJZTuddL/t1xXW/rg7I46cr/v5n0N0+5kmb
XHqLETL6o/bWVwvEsIYXLHSjyl5IWdmhjnIfY1vyt5rFnBPqbfbS7Csm3C9lnAJe8FMLwRwkc0mK
t3GAom+AuekOyVkyKv0u9uqj25v1l17XAYEbhkartKq/JGT1zBhZezexTl5v4eK4VgoF2UzRe8+N
U1JtkOXu0CRWf0EufUbz5D2XVuct5XhwtrmvJ09DLdPPYj/dR3PVV+BlmIV6z0p10/ad+cXpE2nT
wHxjqslu9IvbKsh8KmVWRYrSEFKOdP1noQZ/56e0Phoq+fSZI/BKZQ6E01vho8in87ey7RAIqwQT
5r8RFCxCf86rK5DD4VmTCWpDZsSYIcMmUw8Wr/K0f5YjYLGSW5UH6l/iznOlp54vLJLKNFj0kUPH
VMj0EEnZeV+b9kkWoEske5tP+6dzu9ro0E+N114PB0Z+hhjGb/w/3G7aJ5fBmpLuLVSMFAFF3R7k
KtYPTBCDZZwO7pfKCG7M8cutO/o5p6T+NJ2qekQeTadS8/nt1NSMzLdUEucgi5Ung3jupUL03YLI
GhdTn6RJQ5ZQREH0rcIIIv4PEQtrMuY5l7w17+fax6Ofz5M6H790yhUfz0utkYlc1NrcSmz5AAP2
94WdKdtAGAWKjA/7r+ci8JMP0+aYIlR1eH7Rhvf17HrK9dppn54mN2obUfcYL50OTvs/XxbbZGyH
arvo0nDlDFF/z8szmCuWUnwxCHnD7Ga139ysOg6hiww3CCvAwxIQmtjPZpVuF3c4QLB+6ckDgRDB
jerJ6sOvrWGMVwJahfohDm6UcWs8Nm2pvKmuZ/6vrhvGn/DrLtef5/ITpq1fx64/bzx23fr1L9MT
8qPCjCZgoPjU+zJXm3e6mr4bsad9kyX7ughHhzZlNcLXlO7nedPRTyd7neNs/vo9MrHFrlwE4MNC
jNMk/IJksYE/+vRFpkCMGEAS1pvkwkSF/cGsdjnNP1JlDetZup82whD4dSbdZ76RXvz+pYnNPSVt
QkaNgvHEr83MkRlPUHB4P2r7ZnFL3ijBUxKxZ7l6EFpEdkQmqwd9XKOr8HNt2nc9mmaOtL6eN621
fnunoI0/tKbN6JXOBiUnpLZUoH8upgNpbXdMJ/7cN51C75RxzXgg06NOpzTPdcq4c7rNdPZ0oh3C
8fzr37H50fE9/Y7FmForKHHa48Ty48OyI/xB9QohvfmBfMGkYt2SaRkc0eg38+mpybDrdYwuuGV4
6R/zX/vR272Wv/Y3A4bOKYx5PL8zffu386f9wjVfI+fFL+w7u4oGYinxmBycX0+G97VxnzyU+TLw
DQT5CNQ4cXxATIenxfSNntamExmBaODqNe447Xy/uaU4CYocrBhSysQjj+hgJA1QnnyceJDVJK89
0ogW06acWNFtpYCJHg+m40KMEHy/A/7q688kfswtp9cRjFflDTrAbF75Yfya8ycKHKODFDnGcP06
w9DfoOCUjWVs6TqguVYMPnjX7Uz8zYjL+Pe/Ik2UEWliA8pTmdN//Cu6YCUkufPEm54QPFuOijda
/T8XRunzW5y2qSoyOiQuBQZ5ubvuymmvzCK/EcvB17WT5IcaBhHsosIrj1pfa8CdWUz7fWSZSxtv
7/zTgekoykZmtqq/rGpMYFvMTCbSsLQJFr5KsnnnE8GDsuym7OryRoxr4/5UM4jAns6lpBreoJnd
N1qjPhDjaZ9N098X6FMfyD2zzuOxXLZ+O1aOW5rW3qdp1BOxLuXbEjbBfloL2v7nWvRr7Xr0uua2
ZkCIYFms//obZo2/e34OUs0RIck3TFeh36BOMGhjq/9G0ULJKQckEzivYZ8sIEAYRHeMSUuDzMTF
UKx4P23muqPgxgyGRTqgKKGLxOFPJ0LgpTXwfvp0UjeeNJ15PX265bQ53dLKcGPTqlj5Ab17XxMZ
vkcH9nK2n/YMrehP4bSbdEQH7Sg0sYivoDq7HqeOVc9MMwrXg+L3RPmOh3/eRWFeDTqFKIDUXWaF
VVfMIWEfKkGax+QbsTotSilyaBYupw0Zeerht5Ovp/XjEQ+I616KliBvud20630VEBwPVhOFMl2I
FH01VeKMUczMpBpxnPZNC525FhEm4zkWQSOZ3BdwK+g5vO+7nuih4nu/w7TPzoCR/vUHQJmQjx8+
ATClAHwYOihN6oHaJ74PiFOE6b1cvGEvH0ptaWb2itwr6RhZ+Rm6ZrOdtt53mYqDhygBr4Gty55H
79vj2dPxIPT7XWsWW8JspKOIPb1ZE8r8222mA9O5vqFq5Ly0FbkhBeDOdJC+6mpyhwgL5y8Vsp5e
PuVhce7UJEdVn6EaqBL5IntDt0xSaRRPyZjx/CTfWoYnjiGjJvD1QXERcUIKUum5z+MdvdCUxztq
jhveYT4qSCCFmIR+NX7VCArNu7b/4kNtWWIYandKZDjn6Qwaoe0ponc9m2S6hJ/Kh06r5YM5PbTa
HPeMLtxodT1yPTEFFLYQ+JTnCY3qW5sA+GikUmj4yC9qW6tkWwJUm/b9OgMccLhQOucuHwsI+kCu
pOo4/qIcN6d9fmTGq9xm8G9OJQf31/bkQplOnPZJNj33QQlKYBnYU673iqfKRQJTVymlCkmVt8wr
nCy121EQGddMNU5PmZ7oe4WQ5U/7pzOmg+OV06nXi/TxymK88tdtpzOm/dNpqo/ve7zttOvT5R9v
W9rp3wzaFO3T5J/n3YiBm+b/fED/jWfj2kOg2/Qiv+HxXlbULtBgFESMKWndYTXgzXJ9l+AG7k4W
BH9eLv5kMJ/eKX0scvpWw8/zp33TlYM/dKfmlQ/SeNfrvT7e//2H+oH5w+SRB865vJ0cxo1552EX
PL+P/MbhH1Pw6x7XikOC3g4aYE2spwUgsEi/2FLjLkoNaJLr2DpuLSPYG7maz6ajdGn0y3iB5vAx
mHZRceUCsjCjskQcMLq2JVIzRk1bupk2XTTDC1Qb6UYej3rOn0enyvv16FR5n47K48mfrlVCOXkA
rh1vh6z74fRqfPZkL3lfSG7zNhBLuZ12TQdrtEHbQC1+xAq28EhWMXeNKL8cUUdSrwKifxAexa9B
g3+oV3v9JsdjsDeJO12Ck3OfsZjMC8cTX8DgLVCHpmunq70FzxZa07nwLvD1l7ZbSTfTrs7vUgZZ
mIlbPeARV7d0cCt6oOjzGmTwYANykh9uJoBAprvubOx1ba8HOkxKx1xCnDiedt0/3aQGqvLbAWqF
w0zIEoMN39EGkP051Y2QMXmQpWdZMl6r3uy+wEhJVqai92sjy/ovTp3eGLXV3oWe9zffA/MjVFAz
qYqhI5I1XYHOwPCavtDvVQgUGFYh0xv/1hVU+klW6CDjGORNHxmn3YJbcQjQqbQfovHs/UAf8ULZ
lhwDkzyqaXNaNNm9kQz53bSBf75eaKbprKZNT0n0oxvoIEW4GiV5c2l850cITWSvNlJ2oraqvde5
+l5aElUu7aca1nutKrJsSAANoRfX88RUxbJRKuU0XaVoNw3CYpv5TphF8mIad6UfN22gPfjFshVt
L/0oovQyFfenRRbGWFcL/O3joNrhT7CMhGkAXR+7AUFhXM9PFfgWRF5rwDA6sZjWYqOz7uEHHdqx
TjPtp/Wq7WxARvdAUD/vF63M2xAXz7wlB835m5Gcoo9dsd9f5IpiQGWFwQKuT2jUNz/+Ta1cLau+
NNJvZQ8thuz4YlvF9Yl4obAfsTvdkUz57jitpWFSbo0CrYaQS5Ixx5PHTWj4xO/Y4i6SI/Nop368
yWzb21VSGx/NYDBASqCkZhyFP9H34xeTTJ+wzsidKiILtEGovpl9H8wSsBcqNcEjRfyEChd6DI2p
2yIf0OmN2v7knEATIpoH8bKDsLZRSb5W6Wwukh667DAOtK4LAwfjwRoX133kDMxkBY07CkllafN2
r+7SxtgmTrFBVCKeBHybRZ9p0OsgKT0BGSHr1M7uaih6dwH6SB6B4WNm3pij+4B/SniY1qaFNRT/
Tdl5LbmNZO32iRABb27pbRmWrxuE1N2C9x5P/69MVotqTcfMOTcIpAWqSAKZ26yPvIS4JxK/SUmS
FK01sDfCSgJ1e93S4Xh6TgESbm+bQLlvvBV9sYOUe8KffWWV7GErJSCQviUxHPXq22Huywmlw2yX
Za2+MwAkV+gO/t3lWoZB/0Q4yYxk6EDuvj2sOoSmzoYoyaqWt85RbcezLPGM+arvCzXaTLGKSPvP
OtkFH86n1k3NdsDGW3+PyVcm+pGkJANa3yItp+AjM8jQwXY5HYspy980iCSyvvD9Yj8RuwSPPwg/
jIKQrczWvHszy+1HzWxfbFFvsXnfJN7ob0Gw5DiRkOQZFn41atOxHwf7KTcQr2lhEgmDldlosiDt
RxBuQtEiC6noRnDMrVsQbarYC/8HHtpQ/xljKx6TPBsd3QbVxsrBtsVP7hdj7WgMOfots/E9C/m9
OCaZtfJA0hKhRVPaLm51ZthO6EVgCL/2yVESO/HLs36Okn1/K8r+FvIxizTjT3Kq9ilU5ukQ9x6G
UXGY4NOZJiuRW5UNlgCapQ5qUS/Mazd0sZONrSLQK+uMAdVnq/KqDXnZkF7HJttLnlRlK+raNko8
ugIvRbo98OTWJetJFOMpxx9YlO1CFjvX0u571TzLUhLOBSqY14GyhlAZBEtj5yHwoj+g1uXHDMGi
XYdA/UK6wCax/vytThV1yT/73eoUC8/11df227jOcKejRRbeYlaCjy7Jktem75W1poe8UqbAP9uz
CpnHStQPcMqkwovM1X90TRzePuCh/LNV9ahSjuOwdevQwfPSh3euOFQq5lwVvFIIAOvOtqpMRbmA
Blke3PGOXYC5V2pi/xeyzuutkKz3hPDecMrXv4yrFJ38IJc4gCoM03vU7D5nx1NfY5tlmkm6Oax9
ikTLmFsHetJaFhuSxdeGi/T6tXPqh4Ti9fVRFgOleneIob63ial+DQlndg3rr464mwXhvNbTRGrY
ubS1d/kWk1X45o5sb6J7p/Ac0P0EJk8Ffk65HkdhWV0QlzRubgv126pctuoV1r/fluuKrxb7UYvc
g0eGyLBquykmqs/chyPwwliH7iL0Wg1xIM66wWHI2VwkBU87j9ivv6vkmewme8iiPKit0xx9X2u2
eN2jRRx07hb9bmNdFFH0jiYj0cDzNJ8TmF+v3nQfwht6V33LP86+IC2Iou5l5go2bbaXRfjuxz7X
/AvCrh9+Y39LtIkgSdsfD15YZC+tUL9OgVfL+kjU66b6r/UOj6hDpBhExAt36GijzySL0icqvaGy
4eY2vdUhiL5Dk36vNKpx9lUgbLz84NSK4u3g/Sz6KmgwqzLJ6xV18JoJ0JCndaXH5zna+2RSnmMI
IetgRCfUmA33PLILA8U3VB/sG+dlFNr+sce+/FJ2Pj/2qPowE8VEvjxtN82slh+Vbp4j3uxPrhl6
1+Gz6Pbb8KxTVrKepZK5tqL4FFUuAJyf4Q8GWjKLOHOMg6xjJaDdNzMwXtFjyom9tmZWiW4XJPdO
9xKNyA1C22CZEOJsXI2RAgYkxoEl61CfwYPhvJAs+Y9uOdnshBIWkCkV79GcLjPGPdJ6PPQDEt2I
NpZBUKrqVb5orETsg9/b9//DeiKJw78uunQMVoRI2cifgPDEq/zPN4STKXnVE+v+CZ+9J5CxsY9q
H5EfbEQax+u5TUz4sXdKdamHtrkkeeBnB9l0PdQWXBuAJxCvQ2B+wAOv7oRSFF2+m2u55fILu9wi
F5iu5YaMYMWv1rjPikePn6qMX5DxDPKsa7oXkCjR/lZ/C4UY/m6U/WVMxK2bpw4v5H5cCkLy5zyJ
XpJ4BOuVze+6lvKbijIFC0c9vXvDjMg3Nt67BBlP2U2Znf6cEZG+lAseVhcq5AVkDG8W8ttK6Ddr
+63zb8up34q3mXlPIZ8lFlu3SfWxP7VG7N57I1G3wi+ZRcMj0lXDG1SSag0LrD15SuKdlGAK18Rc
ZkiCANpucNPACsZAjPpncPF5ly60sq3uTYu176CrB97a07vRWOCCCMElM56i7IZ0+HAqtR4FDH+q
MGuP2cPtuyzgcn05Igwov8yGXYLoytjjyi7y0IovPik5L91QIJYoSvJw6yvnvP5oFKu4zkeGRAR4
JoR5NqfJBUs0BK3GQjXZs+KLPOhZ9Dln5nSUJX/Q3Ac/eZcFOSYk+WRvtB40YzHm3+YZ80T9H0ss
S0QN/mPXohNM6GGVIcjIEEbo33YtCQk5mR8W5Wcb6tCPpjw8p6YHB6VBjyth80F2pJU3iFRR+W/N
sqEtrY8Gts5RbjRb776zg/4iC0lNmC6Uy3Ari8rYaWfVHy/XTW6SqH9VhROc+pqw1kmzINePozWs
Yg8tLaMqi9VQT/auiru3iK3PuohCAnjm2bu3zEFDOHs23tzcjA+yzhaGgxg09Un1gWuJ0jyhv0qs
HbFNQ1/yBCxIzljkvmc+uuRvy5vKdCwPamIjKit2y37RhY84siHYkWYhe9RmihsuT4u9LFYOxMRB
GHpkUTNSEp2SaNim5pyfSnNctayW7gipn+7mqsWqrqFrvSbWlgxEF4TRSjY1ivrpwWbZTV6ASksQ
hLtiQkEkGEftEjpNv5ox7lyCZAIsIc5iUVcQ6X5W5LLdSTSPd2SEKz0NHyxE4u4NcWgqvISynk3f
gyzNkbrGj+0dXTtxHmal/5CPDni586YvlWyroUV37NrY3oe5/9iinn2WIWutnif70Kv9Bfor4ZM8
KGgWJonTnGXp1kOGvMlRP+eQPaJgnCDYkYR5ey7Kh52uNeRf+X/+Vi2LTq+HZ0xVsnB7ZMrno2zz
uz9vD0t5VpnnvnFJhBAvKxREk5OBxxU1a/gGdmwNZ1UrCJYhleWxd8KIf6oVv5KA0C+ytiq+VVlL
dpPp/7Db730u2CUA79cFEYR/Nq32mdte/kF+W7DMsXcfyEUiq0oxnPOkx85ZAp8isBT7XEseXWAq
M8ReIFCyIXefQKZErOYVsQEfQTLmvR5sb6a5MU83hdef+RY8ukFo/vHzJA3iaw0yJremVnPulbBP
jraaumclbLp5MdSYFjtLqdmKUOlpRHCuqtYvSQJ2oscotiwUU0ZQBF2LsiCU9GClqIm3kYsDnj71
Yzzdp4q7rYhfO92efw7/jQ3rvWx5ffT1zaUNXZJBNMIsQSCkz/R/R6W4+95FIAN6DVs/qZ3NwVFL
Y13VuBDgRy1kj6IDz9jWdXLOOmiOtm/C66scfY8KKy9d17OOJTvXYy0Osng71JW6hWYW7m9VnZ0M
W4N48vlVq5tui3tnjfEtvNPxRj6MeFkfXCW22VLN5No7JugBxBP7TViBvJTNCLyaD9EYxuw8AhyZ
Vbx1IaVBVDC8bZzW84Hc65wk9VbbdFrNlwdhmmVj+c5b5Vh/jLOVw6gFgOoRxreYg2mnVPX4HXWD
bqF3jQ/v1yT+S8A4QTYtPF23H9PGrZ6KuIuQ5Ewgm4hGI2qde1/xNrJRVpG8QlYlBklQtvRQQBEf
EaRkgz8A6MBOk76ksZGeZ4hkq9IiHndTNWq2jjKcf2GKK1E1bTyG8lRWykMimq9nqm4VkNBwNd76
yCKPW3uLKLWCwFSoQwgAAHoIo/h9LEbv3q8y774XZ4iGw/xJygmhDIpDUow7vw5ExtLsLBM/4rHi
jtO7jsSBNzpv5NP7x2CEq5Jj4qkyMIKvc66iN2zp8UUeAuWl8yv/QcHofEFjZzxqUw085O92ozZd
FANGFFJFna4239xijFkoOMM0AvSO8AsG5bfWggzr2SimRYPq3IGjGEgCJb7yX3qUgapthtJ8N9ie
XQLsn4awg8hSbAW/lEQbKw1czqJnoSnrW0m0kU6T/JVhxD2mRRejqQNXR/7eKliA2xFL6HW5LgOP
86Y/+iYBe36Z3U2tprxaLnyreu6ffaXpLyrZS2laKFCwrfFUGam2GESvuIQcEVdhuZatKVI68I5K
ootLAkHk1DrEowcNJajb5qBHN2Rb+/HXHcSBkQHJSWJETGGjjLN+6TKHpJJ8Qs2ht/H0SUaYPOAu
uxtRoIfR3dxbMqiiBiPMLhzynycWf9fKdLKKba/jSQPAwSvMBj4V6Un+UBo92aOzMtzH4V7W3Kpv
XUPNyh5kQ5ppo+iqOuhz9CW5EbuogDGHjbxZEF2a/kVe7qgV/l9O5oLKstv2xUo9Qva1bj6R7QMa
XAEssmSRCP6p0qdPI40Onj33L2rg1Ic+cH+pN8nnPSOE/D0LMuPCy2eppob3LC0thQt0LxrKiyzF
vvOu9b5/tcvoGEGXfVcVB9kIXc5b4XYGQCZMOpFht9s4QsxXzmZP9XRwdIi/lus3m14rYkyaUKVm
v7ZOqolnpXY0wI5+G37nt/fYa4hsmAYvsFLPjI0aFdV5Eh4uoZbWQDr504Hsv+AR3D0BsFO2XThN
ZD7Z/SWdYVrJLnGCtYUokM90UPhEkN89zzrMjv++HTP/ZTHpqKB4XQOxCIu0/X/uxgziOgPNK9PP
iCR1u6+6Bw30zCVp9eRQkvu8IIamvci60mk0Hvppt5VF2SCS2X4bNSrabiq8VnmySLTM56WLOHOy
MLvbCa717BEkGPTJXsEj7Bhtc5QHP0OBuLDUb7OiNMc8cMZyoTs6tApxkF1k0cxJury23Ab/MkbO
M071/1I/kr794pfoD93hPUT2D3HQRKb+x/+rqdWGPDVj+ND7PNtkgRYvDLGe0MRBnpUIYQOxVNtL
HTmwoUQD+a/OmYxpGvADIEWviLxQUdklkXvOUI4+Jb3DFghaiurY2v1vZ72e6te68efZ/3+/QSfp
zgrmrfRTWgQEL0ITw5rcFstiYMbJUTomZTFBDP6Xomy9db6NbQXG+rfOt2LQIHsQpoq/VEfNOblF
Udy7U7KTkhPygL0eKWPPMLYYYMOndPbyexsxJFNXq+91ApWMGOX2kTwNfVcmbCJDwP3sCwwDdnVv
/5n4i4ZP+0876ZRFBnP0UGo8km2ArAt3TPP3YOKRr4SjtpXFfHSelcLJH3NE5XEiG3eGZ2TvUVo0
u1DpSDWQxRjUpkjxPQ9xP70a+V8xCYbvQ5pDqzFd8c1majINolXhqs1BtgLvW3phXhMwqo5sJ7gD
OZmaRcFG3sG1aHrPhdvnj52XV5emt+4yJHfWlhVH+47wSFQAHTLTEfp9iGIRIwsq8js/jg+SzI0n
Q42NvY101aax4vrTdb4rrRN+/22g32lv//1xoRmQOf6x/bSI3RQADTJykMMwoVb8ZuFX1SovHEDs
RGziuuvGTF9mA9xNdbCCdzjqxJ7jyHadmrAvk3WrrA/iztlg2tE2wFzCd08t0gVxBTbyP/b0Ar9r
Kbvl6FMdg9Abr0UeBGiAxIO6t90oXrYjfDMkXr8XJNv+yMo7zzLhIeUEvDid735kWVMudZzxF9PH
RJepVXWCxusctKYatm1tzg9FBVNPnzT9TczTt370Y56/5tEVVpT2Ap2Wkhyn0Oa9DKr3zjfms4sw
J5s2ZOUBeZgd4R4BCg/KSz103Z3sJatlceqqeWf26jdZL6tkozxMPbx6rbXs5fUKsrIRUzYauK0u
z4OtrPvlYq7TbrEVN8df6jKePqdWrVZwFZyvm5KXsvKODOy0zq43eq2TfRQLqFdvpT0K5v951zVU
bBTh0TPJm6DaB2rzYKSjk5N8qoEOclO8TwnrTgRR9P5YJRqJqFWn9EdZLmAQLNtAi9auMa1TDMUF
0ZoJGFDPjXaO3WZPThc659n0721Ibk+yqksJkWta1dpHnpU9qWMActjMftx6DJb6o8pjB74vvGRZ
r9uZwPLW2kLO4Ym5U2xGnd1ZZ9nDTOGnVCwqWUTRKOvIc1o3uRI+XK+E8M4mg9GLhZUeXlTt/Xgm
FB/dhSYZyUmjFsBevtZgyqyvMxR+9Qji7npZWeVoM7/8CLi2nJV0Xv8uSoMD4pdWAbG3jZde6U87
HO1yxjbwzdPYZm+yu6waZ/6PCN0Lyy/X9HmuHRR0Aq9XkXVVQJIj8JeTHBW4gbKrSz4TeQuyDtzX
IXdU9072j8yo3hJ8GLKKZspp9D+Fe/HkkoBwX1fCCWjizxAHYx6xTGuGt25tK8zJjWE1HjnZo+zS
ALThTSUs4bperPXYbLceCfZWk34jkyrdjLNJLouil68pQooa2QnfoMo3K7stELMbekQl+v67BiHr
W5APxKKRbnnnIhp1r/szmzvRkNvjj75ylMfILxISNtp0JS/QQ/clmuh9KvrpzkmVbu/w7ljLi6T+
c1F6xsfYjuk2LQdv2xB89k4U3JKoPH+jpygkYwczL0p7HOCLI1cxQs/j6RLvNULbnhSQKYdyyPHj
jJEKhJiHmK8F+aNs1eyoX9mREmxlMVQ889QU6ed1qprvcEUI2Z3rdeqTrsI/RTGkWMsimUDqPULn
u2vfdgzTRaWBAPcb4w85m1OCU/RMAIO8hLUnXRnNS4YHUdzWtQYv/zKrwuR6q67S5gcs8+rCEF2M
dOYxgVr9wWA1NkbN3/dcmh2s1TncyvvoCtUk/j3/uufBdgUFMb/es/g6kL1nkT0ipkzR3IVl7+xk
SV5F3rcJ0fN6X//tnuWgsVH+456DpAaNgRbGfZuPm0FBP7SrvX2ZEEwOpqC0D4pC+A7UWU5BCNUQ
YEBSlBESQQRp0eIqRcGXBhzOtay0OC9iyyXAbg4YLgYOaptvYJS8JUZYfk2m5k2LJqBovtayfVUX
eEH9XEmgGvACMJKnuKkwDdTVCIwjTp8IjEyfquzN5fv0KDt0YDPWqlvUa1ks1US/MFh2lEOydHJX
QzjkG1nXEFKJ/XpJRsi0L4Befg1j3iZsk5XdVRnSCH0KkN9q7yfN3t56ZNXU8Wd2xU7OhcPLw5aH
wWkJvAJfLTcshyJQ4yyIDW/2si4f1QHGefwxV3O3d40qXWmqGwORG62DmuTZORhh7Afjys+xRyRF
/QLOBnBSWE5/hfMmzZ3mx5TOfwywUl7dYgBjUPv5Helg7p7YVmer6W3wOPqAoTF+ZZ8sjY+5GIQZ
ZMsTQf8WWwaxqO2cXeSVR6SnDnFMFATp2Fso1/U20Wfn2MbhX8agV+vQUtRdDxLhzFIm2JhloMEY
9K3VlFTeUvVd9wXBA/CAgKKjQfvmBupdkZUtQlgqMj4j/+R4rDZhpBd/Kl3wR6X29rs9qglaRpP/
BGIIDaw5Ue9dY/66dpDr5eG360Zd4D761uwtnTAcXrsIw4au+b9db6giJ1wUTbnxplLb2GzcBBF2
WPmpn5KBoDkra+q1b4oAFPZ68+EB4UM2bxp3alIUr55pH6pMzFp72pIM4e5sjL12n0eJtbiOFHFr
YTU9+Z5WHhwz6ddyACAicr/cT1MP043WDs1ehKA9z579INuJW8zBvVfDXYh58M5RMPRdB3rB46yZ
zjM/u3Y/QrqBa1j7iFRsrgNRl1jrHch5Te3mpyGs3683ks1IO+CwuE+moT/rDmo1SMpp36JBORRR
l7/OIMV2OlwScCZd94H5aCE7KEbtkpehZSK9tbp4Lmln8lKN1bSAKHXrIQiG7gQlNF3JBsVqNh5P
zbeOfenWLetpGyaj8laYfPLimiWELJQF3fQUBHP8aCvolMi7ZMmPoYhl3wVBzO7oa7VxnbKO0fYk
gPmjnQXXaS7rnT240+tc6Hs5MskMxPWGLCPoQUHWMomRv+aV9GJl+Qv6EAjbQ2jeQY1tr9kMMqXB
aluIrqGd7W5pDlrgPCmIK+3F27RWYutSioObsrYD+INtSbxcI6IcLqX7R0jq4PWFWmbRvMXVayzl
INmrT8OnieXkWZbssfMOoyuMYkWhb1nmagcn7RdOCqcnNRXlMQnKo+b3wdvoFPxzksxeRHoUvNW1
Nm4BHmH9Ea12hvaaYsKqka39YP5IS1e9kyUxoz64wUsuZuxnkAxiCgsY22LOagsfCZEcCbqHvXvC
E+WeOqtnddpXo74bnO5eFw217yrV6pdmZSx3PPRt4ldj4no0OEgn39L/Pp1CbLftPP4ZaJ+DGcQ7
v+uzpVUAiCL0IEQcm3fktiIKk7TfIN3qPZn5jVVkl7mG/2tk6v1X5xyIrTV2sGDlYD1HaFVHlnFP
tAaTNflTYKvxY4pQy2WwrEDIrv7VgV5LlnrnZmu9bfiayQvhDv+jK1sNcyBBPlEXEbNY2PEbmsL2
OlM8rGKiWA0+pHeYUYDWKY6GvovI37mYhS9CiHE4THnyFoC3gxGs9mIhnbwhdOuik+p/tULJTMhN
86e9bO1V55tZhPW9HAo/ezbU8bUGmvFA4MiLvA6KAtVB3lQm5ieV599vSraiV3G9KUVJgC4lSYWn
QmRaiRwsaeuTxRxR74XPTuZq/5N1bijyslyZxiV7BopPZoXo5FwzsX5OdO0k54xEJyvLhLsiWE+o
WHYAiZ4CKDwvhIGtMXZ3F1lSYRg3ZmQ9ypKrwTyf1eRaIhzuZKAI9iDbfByR6VS497JE3OAT4aLF
teQbxls3OsiOiivkQfZdC60IAZV5fgGiFiya1IQ/IRpdFRg9vw3/JFu1LKgXuTe1p+tF0HhcRKg0
HGVrznsewzfSktdWG8WpSE+dA/EW6ouNh4D86XNr18menLDiebbRUEwUFUEQUQxStT27tf/uEOfH
txj8djD56kU2qi2XKozGO+SNUjyPSY/2RTw2IruseB58IzuRo0zmvxzbrpzETZ9lV7wXQIy9gIW7
6Bp2Q78GBp9uZKvXYLskLjath+YuNcwQ9HCmrXDZN3dWVUCs6MQpykM9Sj2Rv7lWVghtsFtstIc4
I4NbD/IJ3omYQ0XmLsMEQoblHqfLvM0TP3/SvCG7q6LwTlU0pVjW6cyGTTOcvWy1oqY9+hN2XFSb
iidZhwH708I5ixQaVRF8xJ3cCOHgZYJJa3aNXjQ8fZl91Ep744eI3MiiHIGYXZj06kXWaCFrvclK
SeoVs4VTMjx0/XTtLnsMIwqFXYlGqiy6Yduf46K/zM74mft9e5LVLSadBV/Q/iCLQVMB4+INs5BF
eRhq/dlo0xQhDq7kzWmzwzHYLm89VCRhIfrxRUkfBnNUocJ1/ZonTbXJ28JZyYE9roXL8Nf1r23w
yK0mIp42chYS2fX7JI23OkFvT7I7BPN8qauz/nX7bmCyB7LeyC8I8BTN9oYscbjTfzvFEoLfCMBw
D7cqeZaM5OzrEC9k6Vo19MrCK2G5hVX35VNrksggcmnql2OAg7gcnTVSIVD/RSjRzXPoN+5FjXL/
K+gia0h0GMf8q5/hdcMGpB0KkyHg8iEJtLNmpe3ZSsJslYxp+Ie/l5lCt3bV7P9ruxzPqzlj85cW
m6wnyKyKChPnNgw+GbV6K8p07FtRBrgWonNrq3QWCdm3Vjm26dxiVRNts3fH0rtvDO1HFRrTu+2G
wObq2t5aJcswVm1nVCy8S8sqVPbyY+dlGjSiwrLB2xDKyBhde+m7qEVmwKseUyN9DdNkei/jwN04
JZlgHa/O95B/FpbDRYhsDwFjeFJQjyFLQ6mzUyj2JUmEG+jWBWgo+AGEhmDG9eN6GgriYB0vf/Ah
9O9BqHJnsq4SasxQkQnQ8Oqw25eoNK51ImS2va26/NNiElBmU926ee+uWr83XmRr4oBBKV0d8bsh
2IzQY5aoPRZoWemFeoaMu9bqdnowxGHKIoSrsvL7pNfJQZZkvdvpX0NlnTyotjISMR45uJcSJBJH
cnInQh6erQR9AZgzzWYQRVNBTcmOgwjlCoqFGeOFrE1S3yjJqpLwUg99+EdZ8gHdwkcnYTdugl9n
w+MXBbX9KN0PSnLu9JwQJeGzGMBb7T2/RUvmp8/CRrNzSS4zBqGfdV5ybutOx1We3d0GgsRUF7Io
D7eBiDvgd2fQIK4U+fPXleSAOIOZWeium97lLAygaGuYsAJnpyi5DjVqsP/jjBU+qRX+64yKFR6u
RMNKYaoXm4SKoeqtkyyBVLeOoWZ8kyV5cExtWsZqbmyNbNAufe8Glx57qhgsp/EjgJH8uqMVGT9z
thQztqFlQRlXwosdwvxL8xMe5Fdd/knxpNsrtJjdtSr+ffIQ1/UxNQzlLEtkRWQnyKGvslTDOzrV
hTsjzmOoJymOKA9EqmvXohV53bZNqg/ZI9WQwJU9ZHFCascyy/hM1nO7kAyumYD6hZcqzt1Qpd69
KhoyAecqTN9cuCoO4LAYcFqP2teIOPZ+zKW+65Gh3fdt1F4MbTYfzQTRTuQ9MlQWLg6PdvL+MaPI
DrJuGCvBDi6/BjVkkT863iZ3zjZyHjYa0Igp5OadPAzeSHI09NFNX0/ctGgI3QSOzCRazF5bjwYm
NdlPtipD89znPp+2lYzn3ANgb9nucbBBIXkahCE012mQZdGq+MEfrhX0jyGY3lXuDfrT7SwQ0r+l
qFMCWs3E+7X11m8srBOOtu+hCFnFODsuBj7+O0+L9EtVeo+yviZhHrNZU+4IIqk+QrZJ2Vjar33H
ggc/HVtuUX8bnpd9QHq2kzy0On6bmdy8NzYSCBmIs1rUyTNZJ1tlv6Gvw99bARV9jS1qv4aDHOpb
RWgiEZtJ0FpYo3pLDIKsutXLs8Jug3Pnms3Ws5L5Gen3s1JW45/iBMHqQZ6E1VcNIjVo98VBrzz5
fBJQZMODUmsPqc8eIpKfnDxtvLkiyGgaMJDwmdriIBuMWSfm6O8RLn/pnZ1lxDOC26t3rkNMjl6M
LRDVSnvmo1S2QxqghiaKaWO1JwuzzUIWmzFhmybYv3Wkd0tD0TcINMaPstFTihoE96Qf0THSUAJm
4jquMKyKYmgzsZdja/ex8D7rM+nxFul6ZaiPdzLLUSY/qoQA9eYC3CfsLtN4U+N4PjZJhgSnl5pv
CtKla50o213rV8ZbXTYfk2WkD4g2WM//MkjRkH7LC90+591KIagzYa1EQmDPiWKuInkyzEiplPbO
NmxrkylIAk6Zn2EfJ6ZCFo3GZGclXr6y2LaAZucsrB6nKTWJdfOUpQz6VNWuwPWOPDkml/5N0865
aU7vsldY4jyrS29899wJC7roBVNd9pKD/62XoSAAm2vIGyF42b+ZJFaLGcq2+7qsLP52WXo16VCg
hIpo0aTrxHH8PMTGtsCmQojY39WZxnt8Qc4bQR5WeZINpEnkd02HRLxa9kCYMn7LvGdeoja1d9lU
WVBBVeu9J5Qyberoe+wIgduydU+x4+j3Y286Czh90XcxEqXi5AUaxddIDfe1HCk7kDL+NbLSM+M6
stDc8HuV4hItWgTt4uqbCFOx/PAHoXxYX8refrEalOuQMozONYKvx1oZ9Q3h2MUTlhZ8W04PCATK
hhyVFNMHvPDorcUYv8qtgewN0y8PoPwBs0OIR22bpIogS6vvEbly2O6jH4lPZIBSNu8zVOFVbEGg
Kjqn37t18cGiP4O/YWKLIpFxGbST+8mCcwesNfqhWdoJNV4dTjsK9X5hRcS8+PrORcl8VxgaTqII
WyCY7vHDtIuz5/Fu1RT/o+OF0GkWOryVVjz3TuQvyylJd5pXFM8qrqodb4t5WZph+TxMg3qPChf6
hPSVPazR3QXzlD7IKrtGMDGG6rqX/ecAql6VaelKtmLEB3U4Oo/yUrLKDccV2DzkQsWMbWgIzXc1
OMi5o6hWNnYRWytZtANAnH1Qfsq+Y5HVdzCU1YVLygOxVVH2jOnqrk/z4tOICDczSeI91K5bvWoz
+imNVnxOPmwzvsV8KcpcfS9VIN90VzQ3ArnMwl4WXW3jFO3wURhdtQMoSYCK6DX16ao14+wNiU59
X+hhtZaT9op1KPgxkoaK4HRsIH9TF8klKZBfj1B12zRO3ydLNMd5FVa8q7EmX8q2SO/DqV9jlYfW
Sx5Nt3P7QcFBKsr/j4OvU4mr/esEwJvbBYztPQYPTKIIXMd6773EWt6cO6204GhTnxMSuCqDwbh2
q/Pxl26ti/jvrZvNYmkPiqg+T5HBemOBE/HPKGk91PW07tS1s/lGBD6WgSZ6VVUvvLftKlzM4iHK
+qDfenEO4UAU7cqyFgmGgpMs+sZLH9jta0hU292YBUDfxGRCHNch+Tsp435hZ1P3R9PUK1XPMU6w
/D/G8GA/TZScBKdQvZS2A7AzaZWj75FlVWOT2xhRqRDQqdXEnyXxp9V3d7ocPyfuohui+s8yJ/hv
dNrhZTTqaF2i0XXnlFO3V6KIKCLUC++zSelWZRL6rziI/sriPvwRqDv0N7iPStNf3NQd3x3x21PK
wniI40rbGqbdHdpwRuSwz1FaB2b6rIoHBW7M8btiN4gXYxMzA6/fJYbq7yaFvPgWXUAB13V3ZYUR
QhaR/LV3kCUQThKtCsoIOx0Ry2txCPiVZrmSAu6OzZdUHfGWG3nO+5Via8UjRbu4dnZwV+8qO66u
rXYdtDvgpPxPReewcFjnpWF7bS1tvCfAOrvrWMMfs51vEjwlZ84sdKo6VyXOW9yV55XRLtCU6dqa
ihzooEfIXLbOaexvcbETASYuVDs4QqLKMK6t5IdbWyhb1rUYRqqxVVsbLXExM+82bTt3jXsdm4N9
3uqW711btV4fYXdW8KWnZt+4ZbsjBOsFrDyM1qrPmrM88PF+ncUGhLh5PP3eQ3YLQ+BmOPLSrSyC
71aXeWilq2L0PXSXdQKK53aZ9qV/T8YFwVrAqMn8DML5Win7yQPa69+dyNL2siRH2IqP6TcbNrEY
f+sap9iiiF5k+yIuczu0uvqs5+lwkMNlPdq+ytENwSeRx0+Akxjgx7m3qmofoqqYWMt4+BDgU9xl
VtD8H2Vnttw4rm3bL2IE++aVVC9bltyls14Y2RX7Duz59XcQrtrKk7HvuXFfGAJA0rYsEcBac415
vv8wLCqTc6NU14wN+W8/ZsyYVFHtrxBwrr//MEfPjkgx64d7fx8pxckOlXf5k+/3Tkqg5ATGwKuv
93BeQkeriWln/edBScz+IfZiKLs1lIR/u/M8tjo8YWjrNVYE/760SKVVTLwANJRioyKwePh8KU/t
6lzx4671Pkf+l9thVkHJXkRqYf0R83ofO+rZFcm2OStuEJW4u2upy9osW6gj0rxjE/Epl03byhz2
TXH1SAFJ9C4odpT92CIYx0aoLGNB739oLdaAduv2j3Hdm2+A5APZnxXedMRHxfi8mwe7mhwJ/s7E
QFYzC1IB8lB3qfcg1oNsdh2qPTUE2yP7xqYhSU2On2pzYKJEpv7V2md5u+k9YzkzCZvExtYBO3SG
LYEv5hUpwJfaezmiUdouz75r8u+38kLtn8vkBZ/Xisg6gfaYctZG7X6edeUBSUPumgVsHg6zmZSP
43qQr2RfQsJoEzkqkIH/ORAzJf92WYp7xaziqPVHv7yJvJQ0ebgTLJc/f+J/+2HyWk146ETVNTJH
6DdHYLZT1+J9yUW6k5M+cUq57XpHO1K3QqKY7ueMRqQGqqeMe711Ut+iEOdF0UV0dOoi349xlL8n
YXYzKKH6sbRhysei+/0ML+7+H2eE2NVv5qWD+enpxYPXdwSvuqh80FUHKGtqHu9dTp7aKHz/c8r9
CqFn/QFA86O73kT2f57szKqzGQrcVKy+765zvdpamiqxRmIn2DfPwjlUYKD8Zra662dnXVJtr1PC
KfuqdaDF9XnLHlvdyNt8Dmg4oVE002zvHK0JaH6Q52Ef3Ps+AVyy/Sel60+y12/j8vy2hZj6x+3+
vJFs/+9MLwn/kogvvnVM7PISt2ymYNiBhkLEQ8Zl8mEZAIaYNcx6eCvVc5MCKzdimnKkD1u930Sg
8X2L//JOdtrCNgiLzFgeZSLxa2Nsnxt0qT44N+foehnhklFkN939kGOyp/HCFHSDVwb3PhvfFdzC
81U8Y4nnGK3Ac/UsT5cHJNcs21XX+fwZss+M1TTInBhHk8odDxpO8gTxC6oekjF/bIl9HGL8p5uw
0kY+uy5HOSLPocq8C1ptMDbaerYccChB2VWDMZOUzvVTZWVD+xoWabG1GgxVPDd6gQI9fdXwkQ+E
VXTkoRuBKx/lhfiqz6e5wZyRhWN0BZgpAJmZ2nvG1tkfqfH7aaTgWzxrjLDFGY/OZHholkzMCvOk
f1VCkngDJq2X0VHzo5rjWaWs6y61aqqtMc3Ta93ChElsRJiamx0/7wRDkuBK2P0csH2HVlBewqXY
VEZXnw1LJ4/rzHlNdujftnwlD5inVgezNS5mg2OS/Z8DobXokRoK5aFIXH2vuu1XOXjv/+PcZWri
Vdv2X+9xvzTG6vjUFfpW3vveL1/d+5Ya2/XEfbn33E+998lfJlsedcWlsG79ZeVZlPwl+8YuHZIP
VvuITU/lK05k7CYoy1tAeRU22TfP6awXperc17rUr7UzZ094w7mvba8t/uJ0+XkYC+91CbFcJe7i
8B4warajvTNY/lOKRNObZ+9IvVweyDulg9AevTj+JgctqsieQ74urLkfRGbVx2KOKLfJ5DFMCqpq
sgEtg2zLlwUfohOK1u5sTZP3VoTOX3wpR7jvtPReeylKdXz6bMUmgS13un62bOdQLDjBypaXESGx
c/O5NJwvql4t22Lslid5oDwYhHxoqEgU6Csb858BgaIS5LHrbjvcYGw/lyOaiP3VW+pwv0OTpUjP
onhfAn58uPf3I2ZGpYH60hsbjNsxl992MHGuHaKbq1k5OBKYjg62ukZash4MoiKPRUGiKmQ3wqqU
vt6I9oZYALuvLXlumpiY+9qY6dp9Olz7fmOnyvSgJvO4KYhsfU837J3t76Lv+o2aFQBZldq5zANp
NTnQWDyZjFb9OowWBnxL98srqGObWwwei3DAyOG3l6mFBJe0brsEaaRXJyCc9ZYNSnhckREdtRRX
2xL1KwSkioxZCcqnNOvXggXOXrR2t5GjhTNZj2Is3glG51iaUXvn9kkLKp/s7JjEi7+apG2GyCvw
xoS465d9qZ5aIH6fh6wcf29+Vxa7wJVLic5EhaKzfBUuVfxbUw780ZevV9RumVa+vERbui3PFusg
yENNcUzGYy5gxcWqOA9Rkt40SwxY77XN93awX71JNV6zfjLhS2FylNdD+AXqOWGBWnxvlqJHrDV3
F/gixuNEtjOgtq18mpJYbffUrGK0isrrao9jeNRaQM9mq4dXfT2wa2ouo2FuMLBjlY8GlkV6O17k
oDyNKfoX4ev0JO8hD5BkEYGvPq+rLi02l3exNLvINKjeqetx25NIP04OVlHJgCI8XPEfqZEmq+9V
FAAjs4lE0LwPxGuzMDukT8aM9OI/VyjwRR4VhJtOUwLyKFvnw4jCkV2PcPDDqusvY//dXrshvtrH
fg0OkiVofBTM0UFTC+XB7UbloQbR89CivN6OEbwSOSD75Kilsc2lwo5zkMM2weqhrFAa9+R1KMRd
x0y+q3P+3DYNmGKkXYd2ATCeN6XyAXkVgy1OgDaTbfomMx/klWGJVCfqmSAUtXwuNJX87qfWxuss
6jphmz+ltoVz1KiNu6hQit/65KhI4yZYwxm72Zuxi8zYGQ3z5PLB5Fp5sESuX7zqVTaMigeEXyD6
O06V89MRc59tWXfnW7Nzi839qma9PjLqwW/n0NnLAfmrhGgffDLQCe5b4KCAqKDWbOP3ue6yp6EG
OklCn4CzWOa907TOVp6G/yXlsqbHvLuO/n9fBfy2eet7nAoNfbia+FlcqUYYriB4jh6ZpId7f5+U
JIqXxWU7yGlyIMtVcJOUpsqLZD9/73yYO+ycErx6nsh2E2EfXfuLaqkfRV6Zf6feHiSZ80uJ2hhp
iFu/O61iYxWJvs6I4u7Ylu5wQJllPFl1+8/VvKMfqIf/NqL+F7eLHiHZpaPvri9xto4fY0u4QRLm
GbYw9N0HumF6wtdCXamBiIFb91FifyTThxqXfaRSFSRbsn/tkmd5SxzuPxO/elkh+FshHfWshzel
eEYkHL/IA+UzyiYFzruTTeSiRATCZt43KTWKVLM/tFo3P1lLMbz2ZN0DFyXgUQ4mWPSsNunlVo6q
Tj6di9JYkxZcKoo+fp7RcclB2UWlBVJbc36SLSskxhBiL872psRwaCxOkjYwICjdwOUnFvE/qQTQ
+njLJKVgWs9pG+rtl9AsfdVxp6OAdPXiupAjdUV3dyx5FwpqwXa53vQ2ry3Zper6e9lU+aM8v+Uj
izsZtSNy0EVGdBtikwA+N/MophD6BqWYHsSTnlxsUDljMfH0qfPbrNqsHs3kkbyUuuEXGm+LhcMH
8FOem7dJDDXiSh2gYjGDS1SGD+TWHxEI+Wt2snnY3ByIQvk8k23NC2cPHxBuC85RO7PKEQnUCiJ9
Wwli0pMH0rFHxRHJzQt5uGNPMP7lEug2O3UG0WQam4qt7EW+UizkRk2tazvd5t+aApcLhEH9cE5a
n/gTszShWCJnTMmjiiH02Ibmxq10orjZqiQ/ONMNT3hWRB4QuIif75dIdU+GLpbgTU/Cs5um+Ynv
P9WhIvuxAsqea9WIjmA0v3pD9A2/OG8fJpoHjV8htsV2mFky4VO0vFnJnO/tVfDgttMxFTV/q2dv
3OSCvN3y56KOr5R4eZiSXnXKiynk1l57Q/sLtxHXV1GEbcw+JNpJkaXAHCZQZ4Q/eA8Fw8i3hyhB
GW+Wrk19pe7Vq+epGLmQJ/T1BZw/6ppui+jZUU412K4NmQ4soHrmZTVPzxOyRT+uuseecDyeBsnP
zCo1BINGt40qrdnBNi380URgCjMq0OsEoVPyVcOM9FvX9PvQSo7tYj0ZtVDPHhx6n8lp2HqJKH3g
yX+H/TeBwXnA3vdXOmm8F+3XEvuX1Cu/DAViEr3udwZVxzpqNX8UdeXrypcI71eLynifPfajqGLz
G6Vkdo0hJ+9M6QnyMk77S2WZsLHMd6oBmhOSY3YnIsG7lnK0naooY4D3W47AyvpLT/QFwTdrSgw9
wZgP81fYVtu6ZIKdi6E9NnV2SWyU1UtE3s7K2p2YKko5w+GbMpblax/+3XgZgUTRvilER1knLJd6
Nf+lcA2G3ZQzeSzORtX0C3pM/pKlSQ+wfGckkuOvPI3ERZuNcTPkr/0waG+GcxpQUAZKGL9q1IVs
KtBaIErtNeJpHitRXsxlOlUQTZ+XrLiM8Ke3GiUy2yXjn0Gid9jjjSJOSXT0GhxZ9do8hpUwqHwZ
b/AIBIvPrtkndlz7w9BfkX7gozePqJDNk1a5iq/CW0Rp1784S0XCcq6WDfAPcYrT8Sh6tLkqVgPA
ioNU6dXDOFJjVpklwld0XWHlke1PnLeoouw97Xr3VAxWz+PcvrjO0jw75jbusVbteuqTy0QFJDMF
cenah2WhjsGEywI7odRObMtdzNchAjbhyoxkudV0MyoO9ZRCxD+xikj0bTM3ENwzexJwWnnZUPeW
+7+NLbpKR1nZwx615rGqCXShjuRUeRdNDn/eICoFIHvdL6Zl3FPsUZ5GYQrcvKCcTCCrTxjN6jur
V59UvW5OCMkXvmGJK55y9sebFqTdvtfnX0xiNmUyi3drMRgLFFYGPrNfdLL1XaaUURDWztaNc/fn
czn1X1OXDdzsNIlf6t9BBL5gWeXr5PSOkQE0wUmHH3XLvyf2lmtt2slJrYH8k4GH0hIgm/WeRI6/
S+fuUL/Gr2WyNNvVpHYr+l+FkxHCAKABM6zGmVdJ3KdBhMdicdecvx+Hc3LWjP6ttIAepnX9tStz
YBdhyz+v0NA8hMOjascDKXwS1VpbvbTJ8FckzG6HN7W9z2wSKvXY78JBYDffJ9m5KKa9l/CGFHXh
+XphDY+YC5eYcMWvxUheX2/YuoTxPkuL3UJA+WDH7UNRVGKHjdrbCL0qTsPitLgk1/LIq8loZruu
Ch9ELV5m7Ny2qjZc61D7SHSHUE0rzir7jaBfhmFL5aJ1UnTgE7GWmcc8Vkesg5u/Y62qfBN0nir+
1jHqAfKQTkHT5hsvjG5daWiHtDiJqLc2ovErp31R8/i9MdUESunE1tctLolj49lmjACtI7SpwiuO
lMTnm8zNPjrhASTJ3Dlw2ocalyzXnm2siUvdd4ra3VWkey49kkURtd2lpKb5vBT1LpxYQ1F3o/qe
AiGLmH4KotT6MKqIiixCTk+x6h3GPOiI0J8qZf6F2aKOCdtXayyeM8sYj3AVEOHHpIuZnKdgtpDz
VTiJBISh8YAp+fg7a0V6XjTndOx4BruTiRGvrfu9Mo0bQAvveV5PaFdBl8+ut0nrIffHjOLUeEzP
8jDEVnomO3rOC0HdEeWEyHiHFzdrjz2RJSicit934u/UsN6tcf4h9I4cWGI+IMY+11QhAmsFL2lD
wDZC8aUFNQzhNX91k966wEEKsUvIxaGO2uJazOjwIIrcYgq/zb7I8V7FlkKnMGsDMgrbLm1ES1vg
W6a1xbbRV0RN5WYHUbjRQxqTZWtHIzkvOJYfQ1ZqsDwy7ZSOBhWaSbmcqzQbD+WUzjic2MYeg8P5
ccA8lcUsZa3IY5rdMI46kupW29YpFKGii5JthF1VT1mPGdskU+feevZqlsRlY5SHBCoE9IXcC7pM
JW9uIom34th6tQ1vDEa85t7a9jAodhKUZeq+dSTtA+FY/btIE8WHqhh/MebB8lMU9V+Whp2T1gzV
h9KQE/WybjrWlokBrMkCv+Nx+TFZVPok1LV8UFbcIU5G+4BOFZ5mD5uaCaz3O0q1Pia772EmxOpH
lVj4ARMX+YisAn1ztYwfxNPZsGXN8KF5IWwgVFIfntUSW1xc8YGN9ehPYd58UEI2+dpgimukGKdk
ZoWkWoNHQMIJN7KZxot+KRWqiKbkY+myFXSDJUk0R92uMScmWdM8JTZ74jAyh0vXJeOl5W89T67Y
IThjr8wEtKm9glLL3LEeWWsTUfKuyiKU1y7jLRvNYLD5LWsseoM+m0a/VrQMbLyxRkF7RJqxQPYb
tXxCJhPTYSTjO1VV2h2uVt/cISfF3ALWbVTgzOoy74Y06gCS13bQECIF5WPkT42FW/scZ8Y2IwTs
GxgL6FXm3WDmjDusa4esmQ99m4aXhb8F2s4DmsW3PAnjK4FUAFxsIlhuKOqTFvWCr/1yxZSWCbsS
wFFUoOJDvC6qQ3ay6pD2AcUM3c5wrSDq8RIwVSN7sse+OnqL5p60BOvisV7+qvpq14lq2TftyIqi
9t4RB296MaYUvvD9DxcUv3PjxvwpNtoQd6RoBLU2lOkwSyI/zAm04mo588inGCtNKRmKQ0pW8G+8
wi256OujO8oJXNlFL1bI70aphcXEHVP4QEAgKPvQCnqvcHy1qEhEMj10+L48j7VHUN0qdm1v1P5Y
EdSovMjdZFVk+y2Z5W2b1PYGk7fhBNvQfkxj8A91tqBbaAmXaSYP1JIlNNjQ9KE0GkS6xsOsdNZ2
sHAtobajwWfIsfjNnpRhag7anF1ipQ3PHV9V34nqH6az9IFFlvEwqMZDkqSEkGdH2+JOWu2rKM4D
M31rba25RvOk+0TU/uLpTYZ5jOcT+MphHjC6aSPlCfRAf5nsSfFL0vWPYCuAouK62Xuqd0o66vkq
wjxZJ65EuxE39Ah/KuGZh9Kqw72jaXAYAGP4NeXvqpZdKG/c8ZGYLl1LtjFDlXiKQrcMisJ9zFVW
gZGS+4Orwvxrw62BUbavdcqp86q3OLadh7JTfomJf9RkacajWTfltp2zn62BfkfgurDJ+muFl/xD
PoyTr6Qz+CJvfOqY9x1Kz4El2sWpUM1wO+PDuIkHKqX7MDyVY11A7VJ+mZM5nuH2G/upToKkn6yg
jfmc9DWYPLBblIAaBEbnqTq68zBSpFM1DxDpLqpgS2UgFTFAROlKCsuP6sJtXNhnMXnTCQ9C4Wti
aPcU2W6TCQao28TLobDyFmll/dq11U0BnBm4PWlHp22/anGuB4bQTL5hOV8+D+J0P1ElB2XXjZqL
vcZEe1BJ23HVL1E6PwObGYLaS+ITNUoq2avlr7Y10MqxLNjwpcCeY+apvExTvLF772selqbfOQOx
jm43Trk4T60N07WbLhMiw5IH7C53o3cHTPJ28vQ6SAFiLlNksxkeeINw49zZ2EtuYyd/r4pp2jSE
zLa5QFGeJ6gJKyW6LIVeP5RTsmzbkCmqsKFiOaGX75R0cIKuSKHjhcmeGFx+ypbyaKu6fWaNjzmt
1R1MUHaGpin7mi+SH87XHAEHdt7xrWU/G1kkmjGcYM6nrqRrsDmncEdnpc/OrjaiaV/UtrZJEdj4
sRs4VvqE0a3F8qYFHIpCcmM52S3x4jNWLWLbeR1oNLNQd5iAWofFUT0qfhssU7Cc9fUhK3agp7ZL
b1e7hMyzHym8c+GsblvHFT7lyvkOSwieJGEcbbu0+6qtfMGmb8cXrSAsBF+UUko99lXPC4POsIk9
hem0yXXxwr/KXTF/3wh/5lgi1JtoNjZOjkYmIiiHWt8R2zEX6WbSMX/Edz1+T4jPUOcaKGgDEbV3
IhhYUuwaC6JpAwkCdXjVPTc5JVwGiUCPnL+YUNDnkzn7Kitps9fy9fnzHczCeI7T/KZgdx4MqhY+
xq3x1TbJwy9DfUr7LD5CiTd9U0HOVZHNqJ2zwy6T0tPzYKgbbSEc3jSaynMvpHQuRKeUtacOjinE
sNxHut/4oW2pexVu3WloLPF5sBZUEGZVDBsYArfQy5YdNZpTgBFvwUJWYac+FSlCAK85aunYn6Yx
Hk7y1f0Q2WZ/wvGSiE3PN3NyCLejb9/PZe7u+efWJyNX65NNvGvXLTjRTtlyihsmhrRg0+ZRlxTI
u7kdyYA+n/YNCUbT9c5EL1yfUP8l1jxxypryXbgFAZTSHMVhSXA5YqL+S3fz+QRsZD6NRl9uB9xq
/MrWCiDCVunzJpjHQckHwgv7aV7KE7NIySZoCrdWX73bCaqADu9J7k+opbXgN5tVoCQVNjSzG57k
geUr69Aku1iE3XehoorT0mOsk4/WXvA4PAmofrAWWJb6jaheMSn80XZl//leyVfybUoWS2OlEi6u
T+Ax3oeA7tjRss+Qr9y1ObHj4P+9EXU58UtzsKdwPNnRG0VNNQ+6rdZXBrsLsrKek4K2iUotaNUm
O3bdQsJ92eAmftMUL92WE38YyTdLq1cSBCt4DO7DgIfU+gs0AOXaS6bwuIhTxrM5hGylhqC48+Yw
ts1Ksw1dH6zN2FGXqLBYQwY7GSf5GwDzIC/sLG+k7eoTE8NK1VlfgrKv2f6GBt6NiChBhVD+/VqV
Hlur0SRe07raCaGDfoqpMQ9qhzq25ru75N+Ju7i8s+HEJ1e3XHbHtEt98PHGi4Hm8L+q9ak6ifUg
m/JgAvPgY/5/Gw5r+/ezMf9rdzOWyy5KaK0eg2awv7I56QE05rq9tRUTwEiZHfBm9UjqcEJUd6cF
iqGPi60vPIE+M3YaJHccBhR/u/lnHMKLAnCoKd0Dll7JMVeKxLef+hoqfZ8MtzKsHzKeA6eyMPIg
r4tvc4GdgwJrzAfMqJwW/aktPFxFFsXdOpmA6GfHpBOidHkG/1fy7F4KnFCjm0NWLCxeEmd4E6pr
7Ic1TKBaVnGaIs+fhNDPs7ZsKOH3RuelF3yHvcFFL1lUr54sg3QIIUYUUg7jUansjK8O/NR4ToDS
OErLqok4owe8oRnyE8xu9YCVDMsqirHOvDVHWDCK5S9knX1lQqTlGrqfeZH5Mll+WdfZyauWn/yz
nWBGtHo0R2hVrp52m4QUmT523mWMF2NPULmmaixI2UJsLNFWT2pBUePANiqIc7jafR5VT1ZKxrmq
8Avsyz2F9gsMTURoQ5WEvjHFWqC2pI6X7APVvziHJSTZELbGplWW5iEDnGFo8PxqHrM7ZxLuMe+o
3fAUdsqLtXQ/pizeO0u3HxDLvDhOXO35CpSHkDj6e1ViH1+myrd+hWaarjagGI3zi6Ky72m9YVvn
SfwtwkuXSFJQOZP5dYAnaoeJ86uIiacxL+ilYj/lIcuXMkobX6jzoTFb+zuReZdYAM8oR+36A8GS
Z1KD1Lj0DYVWREs2VdRmR10hp+kU5nLoQ2/ZL6QONqg0jc2idO2W5eOmqsd0rzZrvAMAaFsSae3i
3r4g9AeMGQ/PuDrcjLRKvob4NFMJTjJBf8lqtVqLVwBiGvby3I7q167VPsqxa87hQMEk2X7yMFVB
yXPqwQEay02UUfkbp1lBcWs285DadnORn5uihpK5Ru9mpL6jIZqDNwjlTZ3TbewZhFSp2NuEfb6F
wxq9oRT8Hnfu8mgKbEMNFbvDeQDX6/YFykarSna5mNyvgvi18Fy09W04nwl8RlCRwSkNZJAPxkyE
umRD1XqjETiZoz2xAzCOok7afUvt2UtidlS9kwn/JdSDaXnpTzHzgSHEYty8Kq8hphTmwcPy52bg
cB50Slz+yOtfYAUScqRJ7S/C9l5QG+PDlzgUDDdLyYI6W54IMfyc9e64zHH3Mrade+sBWyQleuZ5
YFrIE8HjSOa/c37Zk8x5Z+TScv/e/hyWZ8pO2ZYHefr96nvff72FHLaXUD7nQ71QjrhTOFR/JMwq
ny+rUWMRvbblKznfDInKSbL928v7+P102ScPf/TJ+8i+WevKjaHWk8/eLs99JME1k+r6UnVYwhBO
/bfXGEwWBOt4riDZ3erruGx/Xvp5jGfSgIql7KIsbk7yUK/T7GhiK+nLttnO/7aV2GMVOeCpPuvR
s6WpfB3cwggQEUXPsq8ubJ7uqTnuZZ88qNSmq8kYPnx2FXZ2jXiM3S/qRs87mjoyn/tFZbsI8jts
+H/rSxVIu9qgHu997Dix1bKNp8rMtW3i1tHeqiOY1kpjXdTaVC8hRqVMfVP3Tbjae4EQ+UVXlem0
hHGxtcvYvlXzwvYpmn0I49XXBMXFPjXq7EBihKplqhNHUHOa7g2bQeTEUsLy0a6G9gHu895ljj0L
e2KJtGT5kcqxfcaW/1wKp90Dd3krRe6s3h7qVmHbxWMlsh/HbkpZ4auP2dSdgKEUZ29k7dmwuTmg
olog64HKnJUCfly1fIsdIwp4o70XAvqPZSfUr/DWyk082uVWXTRIrHHPFrOvA7vKJqxQm3JviopM
jwqQSdMplGPpvcmGQX1rnBHBaJet1RREkvLCQg9vRsZHWv802r5lp4ygsY+s92U0601B7dxzngAp
qKfqO7F8LITWLhHp/cWD1i9b8kChcLRrKf3eyPNlX9frb541iAfZGpJqIcM0PXbd7KFT6+JNVWTj
cxmHJWWwybhVcJZ4ln1JxWIXcdRFtry+ac5JU/wCQ/PPCctkOeAwBjQo6z3kodD/TkYrvsnbePWS
HFUMav37CUNfr8t7kR9lX8P39qFTwouH72s14xJB9e5VWwqssiEq7hw3WsMTPLZlH3ziW1GSQZVd
VjUssIWrH/K5LruScZkDtdb0vWymc1s9Q6395w5ltlN0hEpS8ypFrshBr2mdOoe05fkKsuVf0e3n
KS2mN6YWfrn3/3keIX48FFRD38n73U8ctORlIhvHzgZvNQhO1SPIQPNoTCs/p8EnVPbJw1Cp1WO3
HqJUwahVn5fdHwP3k7VscUC2qtd7l3yF73v1eO9z0+KX6glWPyLxfFe0IGh1UsbxlPzz6t5nKx0i
AuGd5BkKGabP08qoyQ+Kjhim00PQ+bUZrvSW7i0iELQNWTPsZFOLgZ+zJ6Hu2rFarAXDVeSzxgrX
k5MxLg5pDEZYNse4r49Tgs4EVBN7r9h+M7wcfRt2vJ9Nk6T6QW9R7ndjb79NpRgP2Pc1G3ky/Pjs
0Il63kQmtfJDZzunULAosTOic6qixUDScvvVGUq2YF78LltWoWUva55AthI3tF/xWoOS1BU32VX1
EauJol4eZBPFlBlkk/W1gfOw0SeAu1aCKZHSJ8rW8jz3VWNpdFBLFnWyWYF6gb/GIkeebPC4uFLB
cJaDIYqO1y86H+shGGeD71VdX9X1plnHcrfzvPJBntgAdA3Cuff4Ytm5L/tGZp5tDE9/57G/95J6
oIiGKW6SE5ucm1zdCQl3rturbqBcJDBsfTk4ebvDHydH+xkl+xJayGs03upaFDtPabJdPq7cy9F+
IUhgkfzV+m2FKutNyQaiU7n6BScXZve5LN4sbZpZ5/OU8xw7Zy1uOOclodzZWZuDghNH74XvYHfz
NyTC+JX05l62mnoUr45x5OmYbO2l2TuoggAV6x7lW5l2mMowfmsnIll5Q0qKMhr9oIHUDWJyAmuU
zwkGlC7bJDf7HWGsNTbmspyHGdgbJezVIjp4+sZeq1BtdRA3edDzg2EqT0YpvvS6kkDmb+Ynfmkw
HNVEvDpn76IYlEWmJI+DyK4pNdRhCELNqr515XANw0Z9TSNIkyhufGF64UtBXCtrWKurSsP7M2uo
i9aDfBWvawy7Mh+jMso/u7QpTE6KMTynbf6jtl3j0BoGpeIWfLiZJe65aIoP1t7tD9eML8NUaL8E
/IbMay02S0/tvPgsyEty2F2HXMLCVU+HPhWt+mvQrX7katabmbbHBCHvD60ADKdcc8+ynnW7OgtN
LXeVRpy2VNJyi4ClJumdfGHRhwkNYNog7rzYD6nsupoQ4AkE2MkPEX9To8Xee622qvNLF8I8McIS
xz0Ma12CtirKWHwLsH8cy9exT9fqwjw+ySYekI+kXrQHKu/ta9jP5KH6saFWw5iuiTDX+rK03aEK
Tg9tAyPEUsqDMWRlkOa2OBD0E1tzLStnZ248s/Tnxy/kIElQbBBBbVOFRD9JLSzC9S4heGP7pn4b
le45WngCGTxqd1GoV5BwS1RfeCy86U7XPsH7v1ns1t6GxdVuXavv5BjoU+/cY6frT/bPnofzmxk7
3gsWVr5t69bbYBnzywLVX45NgOCINauBbKnwFp+bgcj9eh1umstzqZdb2YIDXz+3XraLw9rC3a5R
bsT393Ks9yz15uBk+NmqzebWjcvRVDMVrIV+yJp8uRTroVNHHDo7nXANrbpvh93gKjYsI92+TLrm
sOedC5+IDswA2YnljH1JLeaYeS7OhY5dhTpqjIZzt2zNBAPUz7YckgcSmGZbDRfZ+LxV0fwfxs5r
OVJlC9NPRATe3JavUsmr1eaGaIv3nqefj1X7HDo0+0zMDUEmCSpBkmSu9ZsGEfemIIyaDeFp6JHF
ZjAu8Bmw6hDCEMphUiyWP0ASwObsBfZM1gI4EcWx1Wk9u+p8RjP87VaUI1pd9pfISh6ytP9iFnFx
zoh4PfR99c8GBUxnXyZ2tf1wYFC98V7np6xtW8PRDBSVtWoDgBxpkeUqUUswaNRjBAMwjnw0Enc8
hD1kSi1Vg0feJEgCdj9P1wh4ldRJO3cqg0cpupX5BOOOKMNy/lo/Vw3yRbWtoMsY1EzlfG0XTn4I
45RNHrc5AGMolkNakkRe6iKT0RMhoAA4h92+ZVb+qfSr8EFKnjf5C7QyZ7HLwaGNlaMy2DEL6bx7
U+1cv7dL5zOIkRbQCy2wjgDkaeIaQyGsyTFldTJfpai1QDkg46VY4XC0nPL47A8eyOGliIxn9jgP
0e0PS5VtTduoTgOcdGhgZQMh1gFNFClGA25QtrkEouVv2VZ5gYthY0lD41R3rKcaCq6U5Pe1gX5K
7ax+kt+eLTiv0YoVHG1oXy3AoknH7kSKZajOdM18MbhZfpudIYMUIwS1lORqkd8/pSUhXhLLpNYs
LVe3StXUF5tkAYHkqWKsNpHAVm0yQ4GtpZ+ckTE6DgLnOwDiu5q9EIbJE0ZO8x/iFu8TkdCvJRrW
W5Ly4WuOrtsGS9Vi07NeeQDBkZ7KwvYvrTGHWNMp0Yk8ZH4qEPF81LP4PUWe7RdWvvjrheO745a/
8qywN4WZjBetjOxHNwZ9Q+wn+nUmEd8QwWdhoAVu/JCOeQwSJwjuSJEe43F+s+fc2CDHCXyjTO37
du6KeZNVGt2bN7VPs0fZKNgQPBINNQBUfXdQeNz2CQx0d6jIpwVVD+AK6DkcOhWNzQ4Wi9eOd4Dl
53PdVD/KJlUwNc6mN6ur6Hbjk+bX+rs9hz/z2cUDMbnvp9I/hHb4u+qy5DHCSWCvpY5ygKavvpdW
rDFpbQ+aq9ufQvtISiz9bMzzcDCUKN67SnoXKN5PpuvqBfuO32ZU/OjG0CS9UzknDcQoWTZ3H5cI
jY11nKLABPnBC43k20CSCCsHFyhSRbLS4cVOqtHb6SHppQogwEtRHInIx6T88Lxo8/g1bVEnJkug
fa7mwDtZHplPgO/pvgqRxzQdwEoDWPim6f2r9c2F9f0w5NqLgdw5RPQKm6YcxfqCiJiF3CWBl5F4
r8rcvHaMx3H8prdMkp6L1nZPU9YhfzgCUK63xBmVk6aQV4PTVB3gzuvIg/jG5SdQD/UhJQK2Q1/J
3uV2vjFQqzzzeURi0w6+Vplbv846H22q9EeHxD3gbickYspGMcfwOnrxzylXovtxQDt3nss/MzSY
stW9b0EXNFsLN4VnkrcacvNWeAmsnKh8VLq7IFeNd5CfP7C4Lv+YqGCSC/oddR324E5IsL4oEYcY
2m6jIlKHb24wvKiFFj1VoFSkJJvKwnUG4jzBsaWFbPxSB+kyeotzyPCCjIoG7C8+gY3Yx/bAhEcz
1deJ1Ooe1qW9l6KFkOJDFnv3UupBF74OBmTs0e6vUmXAPjg6kV3tGjfRXr3eaEF5AiBaSlKFCR+C
b22aXOSE5etzNvgyM3eJToXmL2qfZfc6+UBazah8llKRacE+df38IMWRlQ356havMZp6uta9RkoK
QsDpp1udPnnaufdyGyQvTWTDpOTAq5E9yQmBq0z7pMIOTQ4yq8ZlRSf7sFxNWTbjQOBPgTRwlhaE
uoeLX6ACtV4SF6gL4qvJ7TfjTVdsI296nWLCHZOl6a+N76AtV4eXNAv50hVt/MdubXSlmTu9OKH9
kg6/Sm823ohpbifDGl/4Thhv5Vj+DBOEJuQYIVp1izildwIxar7ZWgueq/eGvbTNDT24VDhqbuXo
oJLpUZvIOvrmE9/7EjBMPWUXL2QGARUtepEN4ijFvkr8Yp/8t06fomwTVB7i3bYevUzBCMrL99D+
No9pGBmvbtEZr8msMOiDaTlLMVa87qzNwEOkiTbYxisfsMnJolv7vCGNPKLSerKX06ugPgB39xFE
h9tWKZ3zIpskbhjtmmE8O0HsvLRooz+MsQLNHGM1UJAB7OhsJs6znEFEMHxGS441jd/mW1C/zZ4b
NO4BNv9zvbr7U2SKv4fZDzBKn5QXuHT6QdGa7laUutasd7XG90xKatAUx7kCYHcr6j5nzdnRB7jx
KFV4YZHO62J1i6998Cp10+xftJwXQ0p1q/Sn1qoLWvBHZdPb02MJOOT+VgUL8jww/98YTh49OS6v
eYt2lj3p5obcLpliYwheZOOp4VEtjPlBSqOPfU5Uu8dCT6NkOzdLFLiunI0cLSK+8qmlEzprkviw
1hle8ttTVT56fdk8axHcst9Od7DGRn2RDf0IBY+ebPVa55vDpxrHiCuKPupLH/jxtdbsL2uDhHUK
yhtNc1zr3B1h//F20aYfEKxARmhrjfZ0xUjrqcV45YFvYIajeXbpIUFcpGRjL4V103LAS8MXrTXb
8191cprVFD/q1g92WlllgHxy51k2bk2U0IEQAEOdulJVAOmSi6mHXQJH9bWO/fLVT0rCa14cHaUu
i3JilTEQ8zAvyu1U+XgxR5l/lsam4X4LClSKDRP4T6na7T5lmMV5L6pf67l8aQkU3qP3ihNXgsit
GS5GItBB8XoY7pzO7LkBHAyBT+1IpIKU0uz6VZ3q+LGJ3bMclCpMcDSC94131qahfJjM8c6uQ2xX
5sH41JhDefHGugMVNAXZfR2U+7zcK+pQ7prGqXcaxikAj3AAMhdLl34xbol7P7lmprq37OpzY/gF
fPj+6pf9vdUHKLaH5KTgJfzwu/hghQgeJBYrnYIZgFdq1WmMsFt2cxBs9VntA5gTSgimW+31Xcsc
ZNsw+8i9b02sZ5sZlPAWp1eIpD5fc8n2gY+BXW+CQVeV4QJi4pNWO9Ex4INAgFsFkg5Iue/1O3VG
aw4LKoPkAuwkVzmmo/7OuovBBvTCrjTUh6xLz5PiKNeqK6HH9oN7znoIcIbxKW6GmOWfyzoZtGfW
h+7rnFkaqu3KhXhHSzDRKDZZPrVwpjbqaHRo0hCth07U7LyyTzbtzDeSxfC92j9rYeM9LSJ8EyQG
e6pMeI+BcTUb/E6VAbngInpH0/WNjNAuarXyUNite9dnuIARCGB33UwDCvC2Ud0hWvYZhMV49tW2
P5RO6G9AavgPff6Ly4QX5FaMDbrPw9bBmOkwFYp2zZirZtaoPhspVx6qbMamTX3FhkXfZ8q8LxId
Th4+NY021Je68+u9arrDrnEwv0zdet6prf45GPEPADHV7QMceyt1Lp8t4B/PlW5+UuKoOmWoNV6R
SQRXwjdlnzZOey2LgiiJPsDfmv1tUE39FSDBqasRZGzrZJvX5dHLRu+cG1OFPzeAKLs3Qyxy4UbU
fXeyqgURGHTa3hxwMQcg/AOppu+MctnJJEu+5W71W+Bw3RZ1NiJ49Bu7UYDrJW17p7FFJwG4FloS
rNg7g6+9YcO2UX9UiT7BqzPruwGgwVlZAh5G8ywzam2ZVjNFoRt15EHwpqzQYkUyIhpa9ZOefe9t
5SFN4fkijrJN42fQy39m16gu5N9UvoRJjeaaepmKSnsxYXiYdHvSvXY9JOBvnGpr5GF07fIquAQj
M4xM4/2dwmILvbNEbm9Yem+JVR5TDzQpnOjThD/A3kiIodpVXR9De/rhLvbxo4u7OKHANiQUegM7
NBDc6t52zkEf4ggRQKbR0OXUinqJlHyGCJBvhzj61WTlhTCyeeJb3icgVpC3qg/c0D91ikXMSBie
7AOmHG1lPREY0Tcx6LKdHzev+K3BMXMbg5fYKM5hzTgYKyaef32zLTtiAnX+hKapeu2jSLu2y8Yx
J4tUPdSOfBPqgb83O5B6oaazQlGcjrHXavZBkrhbQFmHqAh+KWQeUGKIUBQilPGzt4byvUXWnI/2
qct9fE9cOE16QA5EHaGnekyP74MGIM/8zIqk3ZL3rErzoR7TbKMSg0xjNeTPO9YCod5NkIsfR48A
e613E1nh4AVhFT6fbQVCyUcpukRZ6jqCvMRKGmwWwVgA4yocHrMleD2nwcH2FvXZqv8VuH6GQJkB
vNHVU0AMZg7w0D+Gs4PePoT5TadBZWp/D5AGI2C/+8YDzlfbDlFnZ4PPl7pFaLrYq0UHQrlTMGDR
VAX5SPRigsAnsVC6r1M1vYyh3VwJNWbbuZsQRcvaR9jLL0Sam42FnvzZm3Dxi3TfOi9WsIrfexcl
8d2LteB0cKv93rjetYwYZs1GYRhLq+o0o7DUauG3ASDqseq6b3gfGHCC7WCvlMl0P+BVdHUIHhcL
gThI9dfUce/AP0zMskefOzh8G1m1E90IgC/FOMcZHWZVBSSKLK4IVLSBSdattE6VWxUbK8F6Duh6
ASjOswDd8DE4QGa+ODlJKb1Acwvp2NfS6lyiPIW2S+L4WE6teezryvuSem9wmTq19X/Odr2D8863
1FsgMsrPyOi3uZUFF30Mxq1eqc2Olbp36gGeHS1woOBOSEkpPou3DsK9gyVg56vmjhngvYfB71M6
oFHkUEJMJtm3ZvCWZ4p9t26qoXBuRZuZ/9muoYjVs/Vg+cwdvcECx+hmAD0rzzv4ge9tQw/1NY2h
b8uSeaOrAa+ibxp3cx2TNmX28SvN9X2Om+5FnZFvQijqGfvS39biEAVV54pusXRGVmd8iJfNIp5j
5iN2wmbdPg99Oz208TJyU/LKoH2uI6a6VZ0ey8BRw23q8BjBhJ2VlvVH16fMPKzoPUl1dA7N4sky
Rvsw5hHr72Xju/ez18FDa7V433TPqdMkl5DlwSX1nWhnFBAAYGNHd5ZtPuuBAXvDG+lRWLgPIK6I
78X7QamfZ90nuEYMhv6PwJmWnQQDZi8ZaajCwBJNa/G6AoH5343SkS/CvPxUeNhlGCGSWn4JUmPM
vJYwC34NDrLnSyJAmbHY9i9KheEWHIlun3hwrIMeNNYUDBMrTp9zCY1cEZQ+01GLu8acntRwHqF2
+PZuRJVmOy1FZAqmbW/ysMzUBWjmhCm8kg7pyVkDXeSZxR2IjNMwwUgBrvTQmd2z0uL/hMNzstO7
CgdAwcyFC4HfAn+2d4Yph1Mwuw9jqmlMBbvs0SM1d4mb6n0GbvQJrw3QhsX3EHP3T2qOF4zX/nIL
n84tUQJnCRXUs85KJ6VDOZ6r3ctm4hMGwMpTdr60RgM8YFIpWwWwpw9SYKpz8yKXKWbtLaqD/JzF
JUP22Dm72oqBh5BSAARXzNsCxbTIKXAnVuwtZnjm/aBB6a0BCigdwKqk4e8hOeLfxwRYT8kcvodI
wSE+epgCv9w5DkaTC3JuB0B7l2g8XfR/UwX1rfoP65r2rh2yYz3WfCZBBSZO4h9VvGUJO0IVrM9O
+LXIS+MzEvIoco4vehJYp3RQXmaCAAu9VT1W5mI8EH9TO+MUe2NItn7nxbOH2bz1EJNK26Y6KqOt
miP8Z4AYt+9cU5+uWhq/jSqr1LAKkFEMoQwvJk2Vj65N0vD3gAK93xQggqzuDjYJb7BcpX0Tjkin
P93gaK/Adl2ksZWJhYDJOK0tuPo87ZtdkdreEywA51Gd3mYQfE8GYAQ7D/C7jZPPJRMD5CsjoJUl
yVQpzqmeMecrMwCainJMOjdk/mSkwF+sXR50xhZ78f4EO6J468y6OY2wRbZS1PG2Bm9cW5uwURrM
dSv+n7azd3oZ/JpsZToWcTrfIfzx1M+AvU1MtR8DpFweg0aryQwjhen0Trq3ars6ltDAjQB2hpIg
MZfx8xamhjsgFeyEJBmLYOPMY7ZnFf1oEOdgFN9l2WMXAhbD0+oN07L2nC2YmXLB1YUgLM6m8xgt
uNHamNQzwIhwQZLKZtKjd0Ux/H383yqpl+bZ8trVlzLgvnotdLpNVqRsBejZ6CCntboKdv5hUg0m
huFb3IAU8F/HJkgPAXReuzXgFg3jK0LlqBvieXfT1RCMkOCGMpMFgxs7KHkv2htyoPNTSJLjj8lt
ggu4LGveM1nll8iuvNFWBZfsJLvJTAQJFhb/3lAXoH3dVkdBqFSO0wIpZC4LcKgHbh00eD34m0TR
ljgCtQFYrD1Zla+Oku8SPF6fp19mP4BiXm5cs1xR9lZ8oq0l6rwXqKJUjnM2ZSdpiaUmdwZZRLzZ
5Vi7XET2cHOfNraTpTv5lQla0yRgET5bXP2OQaMeRWHE8baQ3IczGM6f3fL8RjNyTjlq1JIDlk0i
9192Y5bIpLQwvpNillXHsFR0/GeW35SD+wxw2DjJn5Sf4QWPYVQNiJP01d4ry19yXjoGcMyXx3h7
wlIpeClc72NWl5BG17qx1LsjUit4MgH6uGF/pTdAuyVDPU7puFf1+rvggWUzAKPuavh1xFORHMmq
wcaMqHJSxni32UvS+4bzCtXgWw9zce81IU/URkL00CbNqzx7O3EfB+I+h7k2GNYtXMTPhOOWTFlx
SR2Wfy3OwoAm//PQwA7rQKibYCePS56G7GHPSVpXdqUXWKHuk1fuNl7R5xd8HT3QZ7K7bCAi0DeU
Y6WxikJfMJkBIgBzTlnRzPu/duVsB0cKkMiukV9uu3Pag4ayo5P8vbFpiFE3u7hNPs+jfpE7d7tL
UEs3hZVOO7nXcleStmD932qIrywYAHkmcobsSd2tO0hZNkaKY0jThUA0EX0cuhd58LeuKbdm7Q1y
pCbyuanAsO/kVsiP1Pua+9MGhb4lgs4s16p+tIttCHKXt/tr5k4/A7wyDhmzAXrdq1blLUzb8JDP
EJ1bfXrRl6FDPttZbDvHOZhBAuO6t1Ghc6KE26AnZCV58X/94b9+g+xiewXZXQ/1W8vb00NNJgdp
Yug7GQLk+94hN36yAWSNLylc3tvNvcEp/npr/gJVfLyDBmm8IoI1OTfYd+favI/d8JvSZep+vcMM
ghfdcaF0r4OL2j9lmFge5Lf0fvWY2rN6QKOxn7dNFl7bQVeAeSzj0PJay5my9z/rvK6cEQ4Ik530
hD5OD0xhWLosHUEfkXYy4Viv3WdpYFczDUx9OyDBdpIePHbWcJpyi2VJtc+dAeMjdwFX/s+/axfp
2Q/BCnu5AVxhAaSsfW+O7119ATAahV0v8jYMb8uwLD1JimtdQfRnGZEsfXb2vlMNYFbSJydQGCOl
vWzWt/WvLnrbleNz5Q0nrzG30hNup2ArcFTe24YEgYyFLNibIwrd5/UNX/uy1EkxWHqh2veHBpDe
MXSigxwzpbNLi/X8j11QyvLUZO92jpRvux+OS/FD3a3blhVe77ehB1s5EvypeQ7gym1S4DFFCsit
t0E4Lx8O3YNoGugsVCf9gA8FeXrmBfLEB1vHGNR5zOf22WFuwPrwqhOxmNVi00KdyAGlDHV3Zy1Y
1Xksn/PB7Q6mOTOVaHR1pwYFsZsegZkNCd6D8A6mfLGLNOeh3gVR+ehk1V8PXv6q9IPb67SWpXLt
JmtfkSbFkLanHvtB6YyyqZfhWvb0BPqSGcN5krsvFynAM05gVuh2vQ+tfitvCax2amX3r9rBNb7k
FiJKsm6ZcA3eQ6r7aguXIuSGdbGSnomDQw2JF3zDmOifoh64OzIme7nHspHHHi/TE4RyWSNP6Y98
0i9ebGQHdR7vErNEoMzrTjLIaIzaLZzdEvXcXVgEty+A0f6ClJ+d5YLy5GWPkb5d2DB2NPyaB+8J
ezn3hln2E/vVx/PskEuPWAcDVVOdM+etv09vR23XTxDv17tYZg4jabJ8ZjI3s3a+BV1ISCXwAr6A
SzaYiXvIj0oTcmtQTgx0UUbN2t90zGSyBV63Ok6uc54A5pDPPUKPRKM4srcZjmG32dVtFRVpQUHO
TddugzBc6ofaSIyDXF9+l29H47nVH2cjbw+qaTzLU10frezlXfczNqZoMxYFSv9QyP9ZoK0DhyLf
finfJnYsT0scaVg+gPHfa5mdw85v8+EeQXbzBDStughrZ4i66kJf+FOGWXZ7vvIk1jFmfTB8oH+n
0DPNyat3FgRpZDGw/I7VgpfAZQTfoRC4L7ll8mSkWwcqsUcLeLBf4Bvy38FcGqwj+vokbx16Ge/X
m7AelT1p8v++FHO1EfbSvbxPMlOQHyPF21x8LcverXKOsP1gQoswg0x0lc4+qXgsShP5s7cpl+zi
sMmrdtslr/0PrP72oZTf+dcs43ZumbtbYAFXEoLYY/Chl/kryRFC1/KazAVyMNtgMr+htUI8OeyT
U9GEobqX5rddf/mCRoBB8A6/zeOkp8qMbt2sddOckXLQUIrUgIktkzD5d9bNDSUp5b/msrdfX84j
TJz7sUDXrWe/AZ5+sMlSzVv0eguSUD9c+SFmfdFdXT3LzZZJneyt936tIxGE5nUAAWRtLH99La7n
yt76GNcD6/U+nBvlnzqEOhjDGDNl4ETCDWyRlOXN444nLOOX47cfP5dasYmUQf1rGimP8Nbz5u8B
RPuzdNdIVx1A08szCLsOyQ3pKf++K2ffhipAOc3JLdPdRypIAFNkXcJ94IQIwUOOrgfWNaAckM3a
ToqD/3PQ6vx8+/VLT76RPdZ35jafuXVmqfX0vCN/8t/3TvZurWT3Y1lOul31r1Yf/8DHsxSNxEZr
v2kzUrMyrqyzBzn33+rWJnL0Ns+W3XUjz2Mtyp6c9z+v+tdyRlpLww9/6t/qPlz1w18KlgEfo7m6
C2H0La84Hs7kKqr5tlaVF142hFIgZ0IjYvG+hNnWzVo3Z3iCQr+jTdUa7N4ayXArF1+b/nVEdn0z
ACFECv7Wo+VlWd/4Dy/V+gKtL5rUrafJGf+z7sNp/3b52+s65wu5v4hB+407F4c2prXLXFg+XOvm
tpJdy3/FKv6t+Ye623piueztL8h1PrS5/YUh8a6aMvxROy/cytAga1DZW7/RMoasRdlbJ2Rr4w91
H4rSzu8RDOh/ajWSCElhQ+Tj5ST3zvRWuvBtV2qlPBPKZlmdVdlB94rXdXgHTAVtfC0r80Ijl7KM
/MyFAiJKVma5t9CRH1jtvJXhgeg/kqwNysD/0NVug4atEkOQ0aUoZ0iYiL/t5EnKZh1upShdwZFF
/9pm7QZr3YcutF5mDJqUkIUL02tQZ3PXOXo6b2X9mwAwIFyUjG9BO0SH2xsvN2Xd3IbVtSy3638W
5cD66koxIJDyz/At5Q9XkLo5S8BOaAmv0TrY3ybWt+PyfNYzG7xKWLxlZ4vAiLFESP5aOa7N5FzZ
yMRgLcreh3YyiK51f/3jcuTDKYNXKfvZuAcV+FRDpcA1QFoQKTc0kBzLh6vEEa99laHLz5IsO8md
KZM+z06z6myazLFO8oTXJ3p79/8KZv41VVibyp48/KjoiejdGt2CXLmD6IkRR8ik6GhlD7NXko5B
zUWbHuQVvcUppQeMsx43X+RF/ieqVavBHutsUicNycE8z84JEsGwxCGtyaZuyFZu1rJvBQr6Z6G1
KRfdYWe2MCBjQF4jH5auBUdT9++Es22RAIhUtGvkrspzqTOoTHpVvJUxPBPhk+vLA55bRHfaWzzz
w+2Xm/rXI7otXW93XdYssnt7zSOSk7NnTnu5y/Jn1438gLUoN/ZD3W1VJ0c+kjnXlnJ4/Zf0MNS3
NtZ6G2wMsYoLcv+9K+LxaCAEuNdhzFKEeoYAaXHGZ5Kjlk7uzHCQ6VmOeh4wTz1J8G6qg9dIy47a
cg01qbP7MqjbjbSau2w8KXNp7tQ+A6Q3DMWmiXjVZeNlrrm1PQCeGpiia5q4BzUKrXyPZBCGy6zs
90QlQQ1PzrnRg+YRTha5ZkRjIZ5nDu5FsXpN/fFtQbS/BJBSXuDf1DtU40ZUOShKXYbgUZaQnqhH
VCBiu0pfYs9BWdDs7qcYLQQH2MJBJ7d/9Cx/fkqr5id8x1NvauX7mJu4aqX+t7xkSl7jA3/xAxWk
eNa89d5sffeI1pPZ9QMSDlqLOs4wbIKmrj/XM5heluTlJ11N7S2KOsCrImS71GKxBTAJJc+5VaHf
pKpIGcUkmZoSHDdGjNXDuBwhlISZwICjQJhox6awy4d5SqoH2ZNNVhQOumd5jrAwQXiriINdWSE/
5E/DV5Pk2bFVFym/TK0M7EhQ4tgtAeCN67Nyi4sY1WsVwqfhYySqomC4a7MCTJDXDqyHm8K9gNQg
veYRbG9R/Zr6KXoalg1El+jJV5NvyGoqZ6kqM0y60V1ElatA+MywyNY4wVODGvaTSib0KVU0bTuN
Y8AKggOx7QGtSm3uZY6lKB6ym2kYugct6bzHednUGbA9m74Fu5oW64FQz9KtVjq4og1kZ8wJs7lx
1NGF8X9PSTQ/3EqgOVD+dehz6/lVZHmPqMxE2ypsN+ieGntHs8zdNDU5Gm+A6QtDMy+2A9QZWKu2
0209aTdYwSODgQN46YXltYJqd22WzVqkfx6TghjqgLSRDTet1C/5bKbGVjMN7SKbYgr+U1n0lbKd
PFjuXpgSbEbU4K33AYy69th/TYb8i0EqHVw4dH/eLRM+M8hE0ApFhUpMP/8m3fk5zBP969QkoBUQ
xHkLxgzYNTpYj7NGLtmaEuuucvP+ovdxe0rTuHjgEWhQ/lv1pRkVOleWmveq0b/VqAbdu1HyONhV
A/VVqV/insSRg9jjXopygFToJ+TX8309bnqMOzbT0jzWUkz5YrBcy3lksKlyFGi3jBm7v0628m9O
Opt3cqm6MbUHxwtPkMNw6syQRTvwwal26y9og+RPGM7J7bq1MbePTdfucxVZm62PxXIfZK8YFc4E
7YuGtbJt3kG0aF7gnvcPhI7PUsJot33BtA4yVDYi1rS0kDrHKD+elLhvqoseF66BALWh/RCxWHYV
GHRX9NP6az0QVi5T1E7kgIOSxRkZzAQ0G7dCN5X2iNimtpWi3J4sVZdPlQMmbLk/9jgCdKmWiV58
tMc/t38nTXL/aBc1nLPl/iE4DSIvmzz86ekz42CinCK7sqmCGYb7WpbeNrZISP5VKYflSAe5Yzc8
ApwBgRegc02s/jv6oQxKev2lroPw1NtDgMZ7WH0ry4Mcj4ewPqQ6qk3VrDgErBUXt3DigecmiIJr
t2yGBN0T1/CPfx3o+xQ7mffAt+M9FIb4rhwzPAyXjexJnckqu4AUgKJarEUNfoP/o6Gccmu9nt2N
mAP+/5ySugP4ClU7frxM2xWI3D6PD6VKNHD74ddJa/kjU1HqzTVtFx4FaUfTamHAokh5Hy2bHIGJ
eylOvo9iYeQPkNfVmOD6crhUUS7frI1kDwe9Oz58HXlkTo5doiphWXl4YkyKcnHeLaD4KEvJ0Q+n
SlH+cIvq6MlBCPx2qvy1v87IdHPflQA0Ph5YftVUxpAdn+fC/pJiTwpyaXbTu3aq0jt3jACcaChv
dhl5RpVsxT4pQu1VLcPh6ur1jzzU1NfBLtRXPawfOgbYB3LTMF0QHeTr1xvofzl1q9/ZQEve3YxL
kcwp71PUDN6jSvkMHzl4lINmGdz7RWw/yTGQwvsUQt1LvrQc6/dk0Mw3zY+KT1pyliZ8c7JXtWmg
Xz6EdTpd+0BL78dlg7ifPmzMpGbXbuYNYzZovKUobSCaksjx3d9qMuBe6hK7hLmUvmdejY62ZrRb
KRp9M5wMXFN3pWmhiL+xra5/wfQK6SJr1PcRhMr3pscWQYWvd1z4le9AwcqdnfnmacQy86m0xzcg
NN1Xq/w+u4372VLc9pKVEdJJtt59bWaAFKpj5U+I6KClG/Z/AsduvwLZ0ndzjIu43fhvGuAzNGzb
Abwne3HY7mesYeEL/6cKWuQ/Bz/U6ZYDKjabr+Xg1Xv82koU5pziLVMs+9Kk3YTmdl+86TCmX7B+
38hBBRjbGwiMzzB51Xupsv2G/II7lEcpjqhJnDVvSrZSrGPXfJrJ0klJrtgN6r2K1psOI/oumGZw
CYUVGnc1WjHQomsfFTY7vyfoHnc7sHjIeiItu6/8wbnIkb71vb2pDRb9DreT2WfkQTAmeu/Vqt/C
8YkuUnQi1QamEPV3UrQxIsIHUvevUpyV6bvLN/9BSlOfPTFe509GDL7HH4NTGA3Kc5q16n3kQyMO
feyqhrx6AuizR3aify699lMSt+odYIXhWddbXpUYVfkqca/SQOrRRTyUSp09SJVsTFSOIhsCQ93p
GK4WuMdmdvAszWPoaE+5+dw0xcHt3ArDwnqPjHl5Z09OcRd1kOUWseDyTlHZNF3lIjOrTrvYw0VL
t6PmMdQcrMAn6w2FsPSralXeHt3M8iRFODpA6vXivTRHJCmNHizB0kzrJ3+Dph+omnzEXVltAYpX
6VdQ1NkROr5z0Ml9fLUt4y53FevVDDPnvkwsABZLs3ZSf0+gJc982rR7pnUabkTsuctm1lJ/SwSv
Ab/7n7q1iexZSvu76nXt+G/n6y0AmM6OH+txbh5GpQIuXbhI34HqMvkS/c5V/5M5DvZ744zoA+V6
cc1Cw0bZuEpBxA3z575yn6XpaKTXOjK8L3WTqzu3jq37tPQwYKlr1FLQhf0EHemngvjVPi62LrCh
q1ryUrlj/L3TAIhZhts8emYXXBTbSY5RGqqvqKrUG7m8M39RS6/52ZE3AkZkxugwTsaJmG2J6m5p
PXs2muO87g7Cllq+SbK6QBkXjapryZh6tctw1/t6fKkRJ//nwK2NHC7XWngkgJ+R8d+pc6DGOzke
gnu8ytVix6XSrqATVo55vhXlsO5pyXjg1Y5uLQNNf7bMxDqq9gB3e72E5Zh3NvDyixNayj7VCh1b
qsE5WeB9z3jdNFfNMJ2DnWTT04SPy65v1eYTb6MK9Md1vjF3fkabR/nTeG/ukDAlHQvr8Pxqt4X5
E04iYpEm4zy9j5c2SxxIKsG8r6uqfoj1tj6ZRjVcIre1cPf1S2wJOgd9LMCqDHwwM/USWSy/97/G
wfgpiUzltwLS8vaHslxDKq6wfk3p8D1UFOeLZjcZasfa/BraaIMzRQkeoVC7x2wRFVcVP73r09g6
Eg5IH12oQGCcG4v4GQOZ7c/hVwbgb5APlV96gA8y6CRm2EzCk8D9P4yd13KsXLJun4gIzMTdVlHe
yNsbQktawnsm7un3AHW3/t6xT8S5IXBFlRAmZ2Z+4xN/M8jIuuweA6w5mva+k/QswyluHt2WMaHs
Ku2Gvg1Jew4OS+iubI/kmu/vdd3Ag2qwZ6SBmmanSZPZaZmz7ZoSIAiEi0zAuuBfc6/ZvfuYp+6r
NsbKRXSuyzkA31uHaX1cFqUBeS63Y3nQ4w4wlUZcdpAlrW5F47hPAYL0VdWH6qWrSv8pqqc33Qz0
67I0zR3gtm7eLLu6mn2KNNO/XZbCLti1aZnei0L3n/yJWmJhNg+lYdtP/m7wM/st5lW5awe13dlt
H7wX+q7ua+u9pCMLy5yq3vdBX7xic7fuzMi5Zxx5xuShuNa+Ajw/QLwhu1Bb/aybN0QFFWecdWcl
y7ADdjRyEwFeMyLj72J3aAJTC+1APv3u0Bi14VWWNLc9loJXOU+4MEavwRvZWxaXDRRsi2sz4baF
ZfWJZie+OZAV3Q0Yjq7I3RVXY55YoHhPjmJccrua7skCvMoyGt/HaG70aNFzwIECuZfqr/HUj+9D
HZnrYV4fzev/e38H5NLv/r7jcxza09ZN4AB8+/fxf9f/v47/3/sv36tXPcptV2xEbsbrngH7XdmP
9Z1uC31nzevAZdR3y4acwe/PumUXQJHNXTmv+1+f5c0Jzkpxd7HOO3GZmLPa0q0adcuVkf1rnYp9
tJuL7e9uy8Yhdt1VXaM3CMobJWtNBJNovgat7oONzb3udXBsvGzQiptlMgj+X0X3rK+0ptroYaKe
gwohHg+pZQFCu3pu58myaBkKovuf5azyOoZrsB7/vXVZ/7u4fGJZB9vulEc0tP2u+jnS73LKQ28a
nJuS0/XRYf8Bkcx9S9AzcVGV+cH10ZLqg30/Wp37YQCgI1vo9jem42A4msBbKVI1ovqKmhjh8aEp
la2hu9MLRIZ+JznqAjx9RpZ1WL4jzGjn66rWvOCE7V59qVHomo+NecWNzll7om/ExHXAMLZ60w5H
vQ5hdv/HYefHXMcMC8S5DL6WDcukg9W9cWiyQone2QeRihK4TuvfZXai3AGIlp6+d7ERS6YJposB
OwYIuS1WhCDoYuKh3ilV1u0Y/IHFN74r0b6DGOlfohgn+ES23U3UdNpejdvs4A+puIaBjieGUk7P
aZh+03SYffPhEDv4oyIEdCysf+/wk9kZgwyuVdE0d8U8MVTCw7AAlzjvYOizFKmhZcNsy6uWoosH
maxuereQ12X/ZTcMnjaYRo4YoAGnSWZPdlrm8ZLtkrsAWMcGX8r0FugQBhEmxmiGVIctPmj11Qxk
squQ1lySDFGFMYjpbDt0FqOOt0521keHApTxyRWReSDtURzdceqPWTUMB0WNylNmFBj7+F10Thof
xFNvO+ekHPF6rUmSRDLxt3HbqjgwqPXWcYsBoSvQZQBQ3S31iXKTxra886E9wQ2md5AnDt1AVdc9
TBKrH8ydh8fIBI8sxaqTIUmpoFCfGmrQ63BQjefBcWB5wz19wXumW1XROFx8fKhAUOepV41hBAkL
fhzvJgQffjr9SRpn4+NH9kr1uoFrE81a+yl6oJf0O7LU6Y+SGH9I/CIvNwMS5YGjb7OWl7Pfi103
H8GJ8e+gD6zE4mFgQGWNQDppMflT0JeoS/Hh0mvAEDDrT7BRh9s6sfWZxj8BXasvrjlKUMjcAYyM
yn3WaIBkgPcN1xhaC0H5sM+FEj36imtfbQ017eLwHooOyZ3p9/su7cdXYTF20rTg0Sm4U7QxL8AG
qMNrRAPgJij7br98So+TQ2302jG3td4jl1gcUQTFDFXnzmDTxZDDb1c/q8QIEHHZZZn7x0pr3rKs
/N9bfncfsoVPyBf8HmdZV1UOOjQKeOsMx8CrWbZYObaKfJYYWB4HX83AV3BKMnjb5C17lB7zIkQ7
dzO2BT6X86IuRkRLwiwOy6Kf1toKdWK8wuQBkZxlMyiYJ3oe4vdUirE8DW5S4WDB3DL53WeZW9bh
NM7ejU6LUp/TjfX/8bkJYFSJQP2/jr0s/uOrbXwEDkRCq3+s+/3I8v1DVE7HLH1txjB85Jnrr4rY
Ng+6j7aiy40H1bX9ndGHynrK+TfbbhHfWlWxX5aWDwnDfWhl5l5MU9mDLpqurmyQFLZ5+9INdrUy
ejv4aAPlEUGR+yU0bZs7PA7ggK8DLdcjdgDKK7P4m2TGDXSQ+E8V1TGvnaZ9ne3u14kpywt57pMK
xP2CUKC65FoVbsGZTqtEqNXld8OylQDrX/sJLHmK1l6r8pkWGZyb5yMsH1l2/F3srMFe2X1NzfI/
X/K/Dq0MCXoh3X9O6VEFmDl/ye8BlsW0V/cUv+Kj5/SKfZZDgAER1qE4vihdiIREt28FJMfb1Jqf
vlpBh4EInZ91KH2xVEqdvU2q4GKrGJfEKqj/n8V5HU7d/SWaJ8s6WjC1Db5oVEHmrb8blv2WdVWt
ZlvR4wqwLLaWkW8isDCejEfS+1X9J0K44BZq/aYFI/K3rhyf7ZJBez02/kM+5Z1Hq1h3p8sYGqY9
ZDeOAVQlBuJ2Gc2u3xd01UJwjOjZx7bqYKYuTJD5Kd7banTNU7XaZox1b1VYu2QMyF6nZq2QWC+y
J35duCbn7bwkFgQUcxLiHU/RV79Jrc/S9I8qicwAEg66pqROCKWfirK1wPeRZKCgIb+H0T37eV58
Gk38oQiy1DwtaaCna8g0O9ywBKgFE6RnNmX9k1/3DUxzBhDL1sEOy1OYIQVctuZYeJ79bmpWy9Y4
DTM8L2HKLVvH1kqvtSLek/lIVDzym7SuHpZtsXDIOQFaIiaPbspWVa4xTkLMB+YU3Sxzy0TNgrdJ
V6vD76plDjfU0Ivx8fn51O9W1c7sXUwharWss5sQ3KTToDsFDrr+3e/3e9Q+uzSisI7+pLPvFONK
hRLpYUjckhKRT/FES7WT60jtpKKjQrMeabt0AhWzbFgmgwM1aK3M+9SKMlbb389ovvJZTiVku/8c
5h+7mHaMhmw5+O/ROmw61p09lt7PcZfNfhrzFf/Yc7IUZY0dlvAMy0UINh9e6WskgihY//HBZcPP
Vy4/MMxUf+sK8fyzzlh+we+Xj27CJejbUj00Yev9n3/T797/Oq72lQVwG35+w3wWlrl//Nj5x/38
pmXLz5fKMruJAbsiFd+ZraOeinm3ZQdf1KR5ltllyzIZl9O/zApHgm7o/7hUhC6K7LdEG9ipDc2l
SaJqXWNgEURIzYIm/zCLZoShR09jpx6s0J92tiv/0pY7eilgRTX67PQE60hh4Ufhwgdze3kI0/ar
znx3S8x0ckCYRpUeeZo1zihb99NSsMiO5UqpeZADmhXg8B2XHGODu5VTJ8+MM/eI8J5E07mrjtsO
rsf4WPsVzcXySQsGDobMDyJ2cu3U5mzH6C8rup5I6GxSsluF0D/Coj8rVD3HAkvEEQRDORf8CoWi
Q4Led4+OmGGqm5wiRbur20S5VWOGvCV+RreVfxLEItjLzav6oUMmlSaXn3UaJi6rqeizw++nAjJ5
XlaDXMI3VbldNqBB+2gnFFdV2yHlnB6a6qFJRX/bEwi1dg0LPWdI3k+0jAAvi/khwZNSYrKCQw62
B5W0ITu0w2pAaipc+g3N9NppAw5g82RM/bu6R8efFSc76E26/pkUZIvXaMyGrV7AGlvW5RAYdhMu
ayRM/71OTgQSIE31XYWLXuGY/k02T8BRuKVd3bYWuKa0hYszEMPcTvMkSo1y74z2uFoWeYIYtzE0
CgRDzc+q3/WNJV4iszWOyypHqXS4ZMOEXWhTbJZ1y8TQfZ0yEczGZZd/bICYZ4zNzxcvq029oL47
Fvlh+eJlnR/2K8ttDa8dayrW849cNkaJmp9MCwDhvMokrX61bcXrgzC+K8pNgSD4ttW06I6a+fcQ
Vf6h14wLIPL0PGBWdbtMnAnWP1grc/u7Lh27HBM3yPyJqsQKkkbfwPNaHhMzMW9J9ps/n5WRtZkK
H/ejsG3Wee4waPNTPIYms3R2P8s4JFXbukjFmj5ftoelqZ/m4DlunJvJJTropopaUSXFresmyo0Z
nYJ5wYjif00Gs36TZC2Po0jnYSF6H9z/aMz43W9IoBylE4/e5UC2Wlh4V0S3GN7Ja1mM3s8VNZVR
QK9xu4KK3NwUdRbcCZJkd3pcPJR+MJyW3ZYJIZm+whao3C+Ly74alHXPrOgcXz61rENRkSJJSC6M
4Ya1qwbubZob7i1c7uloGPI98GsoIfN63c46nKTilR87KP+X3SBgHqjch5dlDyK/WzXSjFM0cf0V
Y9TulcC1bhGL2rc4iFUbLXTwMhgm+3bZoLXAPdWS4syyuGwAmCKuVUrAiPOGAjk2bCklG8a6i3j+
Jp15/t03JHeKmVlj71K9irfOSMcEOMvwrkQN4WHPkmwMGzLa2m4rf2u4BuRw+C13oJ6jO9E2aEON
hPzBQD7UMVJMhWYvk2VC7DLhloWbpz4NRBtlgB2eglmIP5P6fMDD/5qbF+HrveQtXn54a7j0383W
Kj7m0MdlDrvmjPr1sZ1VQnJuYVzmlkm/NErOEwa1NE4uK0HXyp2rU/EeYoAvxfgY/jRezX3eKmF3
/arqE2mWllHsLHz4nRAjI3VYlrNF9dCJ7EXMwiM5K2nq+SfgTYTyyFr0R2YF2A0aJEkBuLvHZaJX
7TBhcFTP/I3/zOqp+xklOgyMJgf7uGzuugmF6DIbg50B+Z/ElDkA51O0g7L3c8acEQuSBM5I7FiU
EJez+LMZ2MtpzsrsYJ9gd4DCDPmC2CijoSCxk39HKb58aBFpUe0G7L88U3sI8HU8FrJ7tTmtpwg7
sG2rifdwFO5mmLtqEw5TuCeeONlm+Xt/z/Yyt/wHqGGFGxFwrhRc0k6q1L06CcS+xajtaBlFebAY
JCRVXK8UVe56YT2l/NWmOaDQR9Sh8h/mEtBqYnIHIP2kmF5cI2KeRWn53HFtz/+sZS4D2rCpwILw
3u20YwPZIqgsCl1GCYkvSYfzP04MEmXOm+U2IBRtba0omU++n4RbFZqfIguVjWGei74ejk1o9T8T
Q0TD0dfnM5eN75mmV0ckv9XRzSug48ts7ridtllmF+vVZW6ZJLZf0e3kQsOYe+eL2Y6lNCoEOgQd
/+eFVbp2fogyQACzRnT+M5fJ8gf/LsrMgCyj4Zvpzxqmae5RXE5HsWhOl9l2IuGVZ/bo/f5nluv0
d3GZc7UeeysEvDy8CziBTIy57e93YkoR7qQwT8nce79cB8skmhd7ShzbKWrOy6rSNzF3CByikcXW
oFscDSyl4//bFcV9qjU17qNGjgZsVo39zNpS7w8JkC9E8pzTmQ9RCWwMlsmyGEdQiLVI+a4JKfsT
xpDtamrsDlcUJR5OtlN4BjZdbTGMqyDDWjfEn9pTnYpRjK76O3I/X246PGrlDNYlHsE3tsBwDin9
SOl8o2cdutHkkhVVuIJRRqF0KsOzRS/MJfDlmnp7s+rH7JppvCJytzI9F8rqSa3aNY+MkhI6mcWy
kgdwA/PQdlLvUN/r+6nHQchy8KS1X9q6zbeCIgxd7LLDi6UJtlGLESVO4EqXUR+hTdDjhctDI74R
umatR21UNr7SYgvT6VvY/+DppidDpIe8LMnfYUkUNeKt6is8C8d0C34p2pgI/YpWnsOgVle8HFEm
h0XhNQgyQnkG/Eo/SUxJV1EpvQYxSRW0VGugbNG2r2aP6NagC5cUBcXp9VTqPf7GTuOVICoah1xj
N3w3NifG6VysUvj81LnnYEzidYTBlp/HKlxTLEojjXR1pwK+NfA/HzHNrLrv2EeRrdJJtR4m09n5
sG6Ust23eshJgEMXCYszLUK04k0v6Ivpn11nTl1iBEk81nzZvLrnZ4umwY6xrUOe7AxlRAis0O8v
e2VHRDGtqT++EzyHG2dEv18qVgKbiDYdZyL2FGhzHPBotG/yhwe5O+4T524AgbSn4qmeaabFPcPB
gUHN+UeXqHTRzMsAYLATOCpeW1LAnEL1FCrfrY+3TD1c5itIj632kobTX5ON67zhRVkxyFZs/1ro
8rPKoCPp3KJrre8waxp76o2hjWOOGguPhOi5SBoccC10Yii4vZR0giEQhU+Jmq6tdkaKwFpeDXr7
4vO+8KC8rvBlxh80o4Tj8F1W5UYwIaZuTVfOCNHLvMhK2WZB49+NENenyvlTprjqBWrwMXbKtnUY
CPZa580BYGcZ4Yleua3phl8KHNZVMeBNrA3Tq1uRsCABqSl/bSwS4RoZ0cHQyOS5sXoHccFZG2Pq
+WH3OGrOFiNc2kdCWrEUoVJtZYSkJJ9JpcntVA3SG8O03CrOc6jk+cqMM39Tpzn5mS7fmpZSnKeQ
A/YtmcFI026CIW5BU44HqX4w8g/X7mh3G1k/NAlWrTV+XeTzN5ZbvmltB54FQJJjYHrcds905BrA
juJwjYtntiIa1NYT/NWVi2Hqqh2HbBXb4d4UirrqQHZZsXgGJFYJmiTBfKXER5Xq5THuKw7EUFWT
e80ITLaNL4HbffhBVQN1Kr7i6XXSE+BrafhJc27mNfoTFopPHf2SVF2gpfYnF2TqXNtoB+l45NqG
UdqkzGgCtnz9m/QNCBPrLe7NazFQtE/ds9DZLdP6i6ES/fNMjzcdrsNt2Zz9SWIgm4877Hkt3GXz
cD/+wTmbfPVjkst3TWIor7bjrYiJ/OU043oLEoFYo1PoEzyhcyCTkp5hwIYB18S6LiRAsPij4ySt
6hJTYMVQDuVAkBUKrVq3O8696qU2CX8sBU5Gua0z07/D27DdUNqJ10NlP1lD5hm55EGggKFN01c8
7lNPcyl4N3UbrZome6FfFJFjyxh6SCL8kujetGqMhGefWDqjh02jpM/A/O9Apzmr5qWzINBVUYLu
vj84kf5VKMlXFumfTWVgFlhD5lcZQ5Hh3uW9HLdORrEg0uhld1L6iMIxeNXIgg4ZsL9+LB7UuLpW
c6IqH+dC7F+jsbFe6PnBIa2yTSdWcO/qzaBYs9y5vOnCeBUVFtmSuVG3CoZDofFSyOgRsoD3wXrh
qWkF61g71Fl0Y9OIsSrT4polxXdm2Ieqsj6aiIHXIG5DJ808oaZ7GlXIB/ktfi29j67e6Y8tbmYB
qGqvogN9I40YIk/fJZ6l4EavK+24Usx88HxD+XQgG4V+RyN6ZGwEplJ6a1u7cagfsXmjDJ2JHVmA
nTmRyQzzp3xQtwJX760TWvQP07MSmVxmSvHqqkV87NZB6MwMsfvOCKGNp8/j1KYe/Blw4dNnMVgv
ejHeddZaz6xqawXDZQLNmViQ5xr8JzXLuhRgrJ2igTNY6FTURHNIfJ82bWvXR4rnRHjdv41R+e4G
6aNVyvNg0dOo9s9hm+4benCSgWsibpstSDbQNN05BBxIQxtgtDo1vaRkBK7UnlFzf0KVN9N91RQ9
SdwRZhx8aKABeFcE5vvYDu94U2crO1WeGgeQTRvpb02WfPbg9IxqeENf9pe2Xfpijd3URQcpsscR
Gfk6VYv7UgIvj+AwdQkd1ZyPB4GJ2K6gDEDPn0HuqJl2FCCBqTWHQMo7PI3wEHTIj/et/bcRDWgK
3rB4bGP1nguQvwCUV4rosbxUc7BN6Vlv87sENM9Km3pzI1x3N1ju4S1rAPRBGzoUg9nC209olh9p
jwjx0cSN/YQpRnFFN0wLnw02XeeOLH0yO2SFW/NTzdpzovavkh/F0O8logkD0mf67NbKiSffA81l
5UpKm1MfXDWc6QtT37Vxvx8Kf9vsmz7fNpwWHhKM/KkdDitqexHxfw8K2C6vEVmqfYufmtpgLDa4
56SA9SmNhHpKvu0j7t7e8f+mKRbKCf1p+VC/WLI96257K510jZ/DXdkG72bGuBEJGdYNffpmo6mH
T1p0a0ozuDwIrD8nrg0qAmDjc8KGWuuJaIaNY6g0GMudYJxxcBktF9kV69GaOCBSyVVxu8gXqyWp
PKXOsILDc5PGQ7OqbIiAqqDhyMiCx8JK/5btUK+yNu29ypU4RiI6rEP10KnuvW0QRI4h5Ow86E5G
Q5RdSv9dttx3k9S3FjBvu+kuBtk7yCmJB+LOUlKqoZUPSpTeKZC7LzAIaXQKSKEZ5A7rzuAk25xG
LE8mHuha5knddhH8O86qi/vMyx6aDEZUlyjqVjdgNjR1dI8BfOvDtucFRyR5536pg5RnDRAZozFz
7/jtoyJGsJuufBctpPFRieh7ke91426DDqRoE+FR7Caul5IiqClwpDTGe7mqcPMQhFUiXlcBGQGp
qhkZ62SfTZ1zwGTyxY6A9/AGl135pbXExmPP7VnA14mjs1AKHOZ6GIoxl0sV3Ws8fjzUSXQ14d8z
RdU5iIpvTEbDldAkZSXjyW8cjEryPxrkOmeqUUloOIL5kYM/Z36RQXWyCBaDNr92LkVD/EVAXV0Q
ED0Taz87FC3WZjB7RejD52gyAkicbrg6Lq8aa/QSR84Og7zNLQyk4gaOavWS6BV3R7+26km9Mbts
IBhPk5VwiMGslL6NIPruyGe3J7OYCVnmAO9t6J/Mot9oujkQWGGaEdmwHSx5q/RDeYiU5NYICMjx
pM11M98ZZKaqauoJaMNuh0jbaKzMIyH0ZIXBH/hWsFMTevZCreIO4KJRvkn6fURFcvAtY8AZuKVa
ec1KMGYg7sUqpdt2P5lB7TUQMd0+XseTeamlS2+q/GsqR6yWzxHGrDlJaICP9N4l5QYp423cCbFV
8+oNyMJR5hPE52JGNL9XAuPqwdUQ6xfhUylsIiF6oBySBKtKDYg7iwjMJC3oubOjacnEGtLu17GF
uMcaUYWYH7EEAdn1I57tlr4Vxvioq9a5irkDQ85wIjCVoCr517T9zktbiMPZJtSsXWQN79NwpHPm
KaUjdYUvSLXJNM4TVuJXlBi0jUyM1y20Su04p+DNFwUy39zbtoYe8qo3J0XbWhgerVxTeRCF2HYA
bueHVLGCg4oUaqSBejfT5XD/SHiwKcYJdOBbFxp/dEsZt77eAUtGQgrRkOFpmoK3IyI0Xa7+QkE7
QGCCbWKIfoUYv41CGEmJ8W1Ybb6yBtL9JtQknpukEE3wgrp6FzmqDlXO9hJcTleKy1Vim/oHCZe/
eCiXpy6haq1TuB+xKkp07R5gX+bRKoOA0tA8NSnM+QObiByxp+sU9p1kJ0y4tNow7G2tc4gD4nIN
aq6BntK+xloFjro9KRFXW1GLVZOWT3GaI0eyjoAxvakgfu5bF1dfkhQrKw13PY7jUDunq0ULeym+
Rs39LLMp9mhkK7lM5Z2d9292039CEt1P47i2dO29GCITWnIPohfxhT/UJnySPl9TB1FL8dAl9p1s
HGQZcXbpHEkBpVIpZLtvsdniaJ8Zj357L4UKqhuGKA5iOO6otu8NYX5JTXEWmsWtG7T4OVHHqFX7
pmTU0RV574WReovhyJPe4YrpynwbhON96JsdvYD2HQUVDFxiH2bz9Oq4946l0CSizyy+rB3WbRsT
YBNggq8LvFgvvBGKLTbnq66W1BvCnVLmlzx9ApvnUuz091yT67oMjc0Qa4zEOo1d9SjfKLplrJ1j
EwDsJOlH7wLe4K6k5yS3N32lvippSqlF6jt/gLk3+JjhpWDQKluug679DCta703jQHzR5CkBRm+v
TKJKRl/9jZociKRNqMMpLlWRu9aKzuJr8ENIXWXt05ubV4a2dpz4a7TD15A65TjKbK10sAFjVx8P
9vhSiCjd+PouFRSkc3SoaFCDjYUPTCHka5IHc4aakb8f819zrXrNC4FaSa2RacWvTtnFiEhHK3ka
Bt7eJq7e27In5OisljJhQ3k4xCTatV0Yyl+lj0dGEpbXNgi3BkYiW3ccTmWi/0kVBLthDPl95g1V
7ScdSU8UxIutQo/KquKO37iKzdjQ5Vbq++aaj1sXCvA4km6nn6vy/CSAzlYgC6xQIqRUteIG7V/q
kwuJoq/CT8+qrQA1j0uchXyT0lPU7EMAGyualuxVXehfvQF2Kn3SLDvHcUt7tzVlb08D+ROXbh6j
/CoKUKfwur/gzXwQUffbSg+vE8hhyL5JssYNFgrBdFOHWLjeDrxNuRURHOYftMTQ+t1942959V0s
liOeURpG51lnP7vacBprYCRw5vCSN+qbrhYfOf8skCh3UeLqO2W2XA7L8ZyaKtT3KJfbKGKcphL7
l2X/zD1KGwhN9fPj0NrUwbjjc1TBZQD4NjxgK/SUaLri4YC1e0ZI6q/6yqd76MsdXirHeCG3/Whn
kmiTxlRzouMM62qkE6c0cRmm8ojyDQJe7k2abMn1VjXtNW+qpb9XGr1UGT0TJGzvC07eKu+NOyVN
SBkK47WjbqkFfefh/jPzVNzgHJriMZisvZYSoIsAUz6eTkQAkPYYwzo67NZKGjQaQxImYXXrhsFd
+ZcHr0/lp0dZOYTdXSoYqVk1epq4xxZFqK9hjVHDqBf4QfWPAEjTLT1ct7HdnSkrIPRT0qtIg9Zj
EHjuZ3LraDxoH0HufNiyeW5ULszEfMb74kG3ck8E+BRiAQwFHCPZ8djU3C3IuugQ3zeG+ipb849i
d+SV6XRrDLzrYpVkTMz7354iA8VEd6jkNanggPMAoA1uhjdrb/48eHWU4DxBKgSpfU50ayJx13yW
1bCtbOU5xZJ4ZYdGv+4LAm/VpJvB52ohipF54SIVF+rKFOmx8Ns/uUBCEcoJKCXtT7V8sFNxMjKr
WeuKJKbKab9XAVQPsaJ4Yvbnla62QQqOFX1cfIZZuAdccayjcKsm5lfo1OSpaqqAOKlipRjt9LG8
JhaGonWVHsoOy1Splhu6wj8SraFdVMeh24w2cULhOW7pf/NzwMHmhp9wkuGNHeU0CffnXNHgO1la
uEL06PfGvd8iofD97ylXHnWshAarCB+V5B1mYm5O+loJVLqxev06wh7zjFb7tGV70N3ooeiprKMA
/Gr9+WSH6fuodS9Jjq4atwXoVwV/c9Rfx6S/FDHteX7wQQjxgbFquLKLbmuW47ssZ12eyotcyVw6
AqcC9rhOtx2x+ZypHHZU8ULPGEnNqpGOAbxONiF8d00cKZImP2cpdkqFeZ85vaCCrrxNQX9WKxDS
bn7ReYQL29m1ReGssx7IXd5uoj56jdJarL8rs/w0jfSPX5b0WurFXQatsbUzHi5WjduS2YLHO015
v/Hxj6fLCa22Vp7QGT3oSkdzOspfVBb7sQdLGOINGscqST2Zd1yN9JxPwvBUaqowuAK0IHm/Vtft
NMQ4JUbJdgrsEwrKD0tU7+k03XRwviirWRfukBcrgdamSM/NC3ownWCn1/Ha7iUNxwpuUfF0Rbx0
hFo77SrT2JjgDXj/aPhRpmtH5+7qJrXb4+kARZ828MGRQNb5o0rDvR9skjc2+ZSVQUTHVZxfjPRZ
isTDQPW2DtvXsKMEPl+C04jFFI0l6jawuFDQT1yn1N+REX/17fZK5vbGB5TPKAEdWlppG1yITqnI
HtpQf8sGSzDQCwlr0VM5LpQn0fJizKOHpVUgUEnKkDwu94zGHjDVfi3b+JPR7yMq0PYANh9P5cn3
0L28muW5Lv03wgP6MUJCFJ9E/VmhkFNrmK3I0Uw2Tqbv6TIirRePBiFDFeAPqZwLu1SujDVfhozc
7iTtLX7ZuVeYVs+YfnC32QSKZhJpss/rS14oFAg4wMZJlE/GvasRLYSIfGc/TAq6yQxkJSZZweAE
xy7qGTRCTqC2r6zL2MS2eDR3Y5NpRyWlglWhRKASYTNQc0IVeYa2G0e3OiCPi1b1iAfToBnZvTI2
QOPtpNktiz/rwNDH3JdN6ns2Eg5A/KXOu6rFbNzOCrwMZven4dURETBuDCwsexjXlTseChtJOiKn
d4s8siboP7UNqez5e7aTRqAqhU+mD4g9Q5vnKa2bXUeEXve8w7qaBGTUPuAv/CHbdFZ28faZlP4g
tM7d2f63jWfneky1D/rIeNc0tLvFqgjwOU7fFAlQtTAI7a1e++vnDjcNEXbm+3+MWMg1KSLHAxsg
XAOIs5rzN1k8lpzqGPVzyBYqp9Cmh8+3P0NX/+wa2rdHHsK+9A+QmAGkk7FqXf3FTYB+m9tyVC7V
/HXRXIExLNqnesj3rvMMPw/sYY6zxJSvuzE+T6p1n5U3ZSy6VZz2D3lA9Tl1nENdClKa9k2ioya3
na96MIH4B9XtaKZ38Vw6cJWMtOFQn4Qa9OumNrgjXFzgUZUd8cfIvSqoBmr4rUdw3XNbG4e8Exjq
mIze9kYQCmATdHaoFkQCzS5hoiaGDaExqDexWd7Ucfc6ZLPR4hB3O9/Ivvtoai4tpI2A9LZqMlI2
ApcX7GhQHzCMjRuqr9Fo/w9f57UcOZKl6Vdp6+uFLbQYm96L0MGQ1Mm8gZFJJrQDDg08/XwAs4pV
2bN9A4MLeCiEw/2cX5y84KdeGeRkS/zQXDacReQKpsf4PuuefCNCXchljxYGRrCAYr3oa7Qc+rxf
ul7M3tmxugU51W0cqdpz4jFbox3L7pYQS5/hD6VFB7Mh+mK35pk99oOtZs9V5qZrpTQjgBbBNzRG
oLC7+hY2k7oE6ME0OIEOHWyHiBwSpGqWU9hz3eqQ1XV+Y33Kto4KxpBWkmwxMuUq/WCQC9uorv06
wuTPOkKVfktyBQkVKO5k3Lu6Zw+n4LvkitRdJratwWhqH7QUQUDVQPKlzQtgVQSsrOI9iSXaL6Lb
pQNxZi21vL1u7uusbhZDQGKqGgk+OU7y2hDk42mTKwsB6KFK83AfxO20gNZfLCguC6KVAXInfXlV
s4zEim695VPqyf8uibAstURh7VofK2KWwGTLmwBqYMNi5Na3uStFTrCzUeGdtOcWft0SjEqx9oSF
SvpA2sOeHGsaScQvGpuOfBk3DMoIybYMUalgebfoy6S5lXimryrsjSZB/gNx+VNgyWXaELfpUdTQ
OsKarKWKfdxKFD94IoTS9JeyidRT3ambjDXlYnBgTkcjjuWmevEK09iaaiM3KETuRxk7CzsR61DH
sGUMeDgEgVkdOuLtiQvAPU76J1sAMlXrR7Jm/P5iBPpDRNaPqvgmzQmrs29Fpza2sV5pN2gxoCIh
RXSsHfKnsiRoXxi9AikWPcjUy9ZjbfAw7qpvSPSshTWtP3OocWO7txJm0jTKn4Q9GjtHz0Ezm/lw
Y1ZTTqgEToP9Bhg+JylZ16b4icPdWJsht4XSmRCwKwKB/NHYZtnWU5aW2dLRhL9EckWA5YT1WsRL
LNsEAlDTX/KS9rxEMvAXNtLSWpqmOfkpyKNlxs+1zXfra7W9i6MEABN/e2g+T6XNJ5YWLwmfiEhM
YDOtkZKx3fbZ8iyAxUl2ROqzPwT5rUoIhTtKLHx+lXWYVMh9VyXbPV5bK4YNRiMtWWdWWQ65nrXt
FvkyDtqdycYde+EMi9XGFFuSxQYaMRuvPeUh5i1wZV9V26zvMt1ft/HwbHSwLlunfax8uJ7AgMqt
wIiGKbq+9NFIJ+WniUsQYZ3grTDsZuW4zU1ADpXAoacjjBIMhM3t4h39Zr6iIb62aqNgPu3CgGld
bDcExARZgKfVidDpmI00OGwK7mTLR26NPxKs/+JkDjXTTS/0PUIl+ciywuKeMwvtvQ+sV1X/2fbj
O9IzmFsgFG7J61jZKso4PnFo/xXxLa42dXujpjAoSBmiXlNBMiHuoXTtuSPHbOPiE4ftugqVF680
3XWjlRiuRUl+IvPnrNPRxR3PJKdD2mupaqx02OdA7mXFyr52i7CPuUQTI1nx2N7Hhj/c2L5KboOt
jymA5DhB3m8UtODBId/XSqpuSveKxgULQ3V4anttN1YqUeG+fKxbMiJ2Vy/1QFTLvvM0ForpyLsP
TmFVv6Q2KTLjp95GV5fdPptgnopt2wM1YjvQ9CSgQ09hzb4r4Y1fAvxIlBwza8ydVl2lvJd5+2IE
+Hql/ilpwFaazXvnEtAvYkLwoCsfaoIC+L156P4Km+CH8dj6bA9j1BvWEHRelYm9FjrDoXewLsji
+FYxC9TzrYFbbizyRQ4UZaW17PmcSRO/KsSHanRvdauyYrG7ncbcs51Et7s8fQO7gXsl6qfke9kZ
6055xyeKuavCmPCLlW5DJHABG64SJd5lKobOpW9cZeXFN3nFvW3IVcCXvBgKD3ggSXBNetY6rLvu
XLhrA/Tsyu1N3Daa12HILzxhY1bBxsIsoM+VuQAHUmyGeCLs1uw7MG0DID8W7zEkK7YK8b2uev4y
lIRew9yKOCNwkgZ5cxE2zFzlB7H27rsS7Mi+qkg7mee2Is029uKH40zaLCZbo7ICWNfyq2jquA28
sbpE08Ei+paBpL2Zq+xUYmVE5KFIbD5tNVnQ+P0uA/4IJldnLsVY3VU8VPzLdlgVknnYL7SHuIli
7gP1uUJeYqXpurMMjJ1r29bKHL3nIApNWG7EtPMq69alz0Ym6+BBxIuyz+Ve9tVD6xTjVo+NaN2W
6bkHMkbumOycUaZyy58HY2O3SdAR7snVkoljCcccC0sfmQqiw2ujrJpzW7h3qeALFWO6yAqtPNde
XeDhvXF56LsFmiw16Q1Uxy6lPxDkJ8xYh/1b12ioiDuk5eNGezJskIVF9b2QKLnA6GIplK290rlk
ZMRWxWhWSxatax/qYEuKFc2cyWij+4jLYeXbbY194U1SNv0G4W+Qi/7ZG4NTYLNXYVu2SfQiXHZK
QjxG6240/AdY5PQfTLmIRznuVTPKW9kkhGHs4CkdyH+aPJcCFKRLZfjZ4x8c+4Z2jiyjXdUiCzZK
ijOC1NyfjgVGM6uf+rr1FyYyyEtnUJdONTA/G+O72bu70sAmO/7p2NygY5b+kD3cWtWpWfspmBiJ
ITh0RvFYJoApam4uvXqAx3HwShA+gR+u/ahExaPRF45n/pgYJyzEUSepPN1Y+rpz1EFep+Rf1m1g
7z0gPzcQFR+1yWY8KBSy7TlfgGO+VylkS3hEOcHXTe+7iNrEKX7J5Kl1B48itEBu7Hy4tAbZA8v0
X8IrCBRmlaXfjetGB7rflqehSdItsIz90PoX7EKgvhCLSLQeqI7DmMEwPGfC+ijH/mSazYVVKrLF
4SHx6cHdqQAIqjaJ2XB3T6sz8igXOw5NlrNVRuTE2Emr3ms9PuhZf68Mo3ZqwALp4IA3ebTLSpa4
tWd86InRLIRdPSt5PRLnSngY8L3pMDMloKfSDQ81uTRibq+6WddHDbPYOHSHjVLX3qoa86Vnhtwt
0W2KMsMyYK7Pyy2ySnswkzzKE1WH3198T23sxPzewHFa+Qis5jUxk7e6DEfufn3bSX4XM8K8EL/1
jT1W3wODIGQcT3T6mAyagceTnrvB0kSijAgDGVuLr7kt2w3AJ2bYm7iOH/n975y3sii9VUC8gDAt
Qf/KUxdKx7bKCj76qr+rdOejSOtnd6juyUL4Sz1W0Ml3MM7yUJSSPtsBU5vQO+RRFVyDbRNINpYH
7qLJRsmWXyXr7PjGAaG0N83v3KUU4MSmbJaooeezU0tX2O7s295G/OFmMIatwz9IBPk2Y+L2beWb
0UQ/ETcTRJ5lv81VYG3Q38PyQzjVMz5TRKNFfpHmRvN5cjKno67s7TKzRf1YvOmJCza9XzduBKRO
NQt8GeCdFpP9jDIAsPO1d0f/IKHprsPRO/VA0lZCQxoB6HUkVTC9XnjTW6O2iKPwVOQKrpVGdrRh
qyVCZtt6sNQ1sDmL1UW3bIS91bo+QG2skFiwyDudgVFY4++fmDclm9IARifujiHEa0/WzPDboYg/
wlxOolP13hAKnxtXTtMmisPylk3Y5IE2dE/aGHoHIhvLvsJ73LUibd074iEsyqvRYASBTDVvI1p1
GVhXl2g5fG/rZCdshSTp8mU0qBhXGckRTb1b4N+I/vUFGaueJEaPuRPIqa2slWLdFZd6VLWDyNpN
J5RgJRMWZUW1y4XGupWYcCQifr1erN1wPEUZE5AfSrFWi/omcDFuD1RsF0AcaZ5Srb1Uga7cfkv7
cl22FUuAOrgqGov+TuTvAQk9GWNG6QVKtFIG/dWu5cVU613mpcO61ljvpnViEw8yIAulKLL43bUO
jLfCPAQGsyY+gQ7psJ8eGIfctKC5t94HHimvBL9M6T6RQdn22MDBaTkYbErDgGVEH+gXCCuXsFMv
UdeA9tD2RZBmG43wgJ3Z1173JigPy9FCYqQ4gHUtSv256qMHEJYsR9GhsuoWooawz2I07n0jvjOZ
Uzau02yTctx6hXbj8ySHLLpschJkWFOu45hoJI6dcVQudNkbK2CUlNyAxU4BLqbKiJrD5Y7ycDu0
2sapa1YlBBs9PAsWhZIezb589+P2PanIVcTjQpN3qWwa/jRQ/vz8mx7a71FvfTRtjl6/vjLUtNgi
fk++bEBYQbJrt8M3QrIk7AtREjxTLkY+PoSW8xQ7/U7Vjb0MWaoqtX5Efge6hwlGp+GBaFVuszj+
1ExlLdWCBwbSEK1nbizJE1bt3kqBbGDyZhomPmzJnqDure0QiUvr/Hn0vVU5jOY2rLVHDx9WKb2X
sJkQ8VF4VDqAFADtcIHI+qOV4Xua6wS4M/dRRcWt8fMLgkctyKv2XrbEYuoAMmzu2CeIYxja+cVd
BpFh4Y3DUTTeKhotXJToQsbkaKCTQprV3VhueWdY2WtZ4VWmqA5a+wDS1PbBMwkvGx60Asu972qN
BZu1YsolA41GAjBc8zHBoBO6CfJillG+CrVZKaBUJa6hfaRfbM3BMxTdwJiYe1P4u+mRR17geRSJ
tTBDATcdqo8vrVtpVGer7N0luUa23ZjWLRRpXNPGrtYCTE/ngnzs64PekA0OSKeUyg+UHLB6JLa6
6EoUJMGl6g4/bUe+PE019qXOnhA8c2OkFTzXxm2jNU+ZSggMVaSJkb5VIHZXns2ihIViB1tlSgOi
JxUhO6EGA8EBVr9+9V262qYpzWPjOOihFDhDJszZCFo4OQHNpj51hVmftDxqTgQgRtJ6nbIDPtIt
KqXo91llFnexqSR3bKun87kir+A/olPEY9P20YL0w0BblpZabX8101Hp2zW2hvIyVwEHIA9hmS9f
g8RdEDOPu/3aGqvijjiMvAMudl+oiHfMVQb2rmfpqbvPDlOvFAPTDe82XH0NRCAdln6nK/u5H2Dr
/raX2NdPo84HuCW7EEIlaWve2VxX2VW9BGFnIePyR10auUsNUZ/L3APtrgG0S0xA20q6i9m3vw7s
7W5dU3Q3v9WbrA2Q0ulIaP3RX5M2KhbmkTypfv6qTrFWOwcgjOZB5/o0H7CeCq0re5FNoUv/GuPp
+SB9gFN50dU3c9H28mTygBvXUR83D14ZpAddEksUQdfw5KjdWzwQlin0m3opnP7UqUy+86VD6VXL
ALDefi7GqRdvITaYq8+BA7874lVI0Gx62TJFdS7RPrvOL+V6xTNZF/M0v1IXYdk4+m5AQILuXSOz
HdtpZTkXI5inp87THzOp8D5U9WJIrbqfx9G4klBGKY/zQJYA1CeF52/m1jq2lgOYXlg1aX47H6xU
lpuk5K+FVFYYLhs7R+uiy6rl3AyiOb/lBaNdiQczs/jUJ4vGENQVSa2vcZJq6NkPiC1BCn1T10Z0
IcQebvKuT6+k4CfkQFHcIlHnrPIgau8SJDVXFaoK90Mp7aUP++aBtVe5DDo7faqJvvG/s7rncETP
zkkt55voLbFIlSb/bpbFB6ay0CVL8ey2cfajLwS0wdh4FyNA9tTNf9Y9K4qMnAoZjnzZqgUTx6he
/Z4VzaI8Eq0CkpuhQmPaMfADrIlZ7rT0HvNtSC7kg0TEwahH+Z6Wzq0Dwv8t6uIXV4Tlq8qegNVb
5b3o5G4XSZwOm6gIsEbxNHmLmTy6mqnDFDQZLs91QVJAqRwVFj+tlLdzgxZoDpOEX6zn4txQRgSH
4iBVWO4w1Ge/IujXNhCz1VyspwFyR3fXbe+iqPfna+D1nAOfJo9mdTIPl2PpqBvF0FAhnvrM43vk
BLe9tNrPtzo3iMpvtqIipzV3mcfvFRWcfxuS788leDYY6buxTbCLJAV6wS0o2zXSirEELcITfzNl
XSt9fI+IQbQsNav+nqXKWbeKLiBHfDu6fvhTZtYrAG/vubN1FwvkGtps56REVTx5UERuHBy9czds
Xlv+/5lOXtxov3V++83KkXIJrTXsAX6gMRlvhVPYL72t58sg6MY7T4vyjWdnyO1kVXsDut/d4trs
X7A1rVaGTNQnEIUxgknhVarJnRh1/WwUGUILht2RmiAX2CShPHPjkCgK8uScsHXaGmgtnJLETLeN
RCUlFSS4sqQbToll1FtDgCoQJsn/xtSyk9YM+hZlm+Ckebq95Y/iHJMEIkDOhMu/7EYAOtkWUPt3
hhWHt6xGWNJpjv0jSG/QlbDfa/bhi6oOhru5a2SNClGZP7r2bfVbVwOa852Kx/e2rS1m3ya5Bz0V
H/E+23Y+2qaoLRPOmOsIeG5bWXThusMudFWUKlk/v7vN9Apn5dgf13o0drfzAXtZZ2kgJ7GZi9rU
T2th4gZGYW0LpjaMu2Ni2aj6BHs9kv3ndWFMUNnV/fKGJPj7iJsfQlVE+sH6X+vCQ/YGnhK7QXeX
46ICxrKDDAwv4dZAVXgFaKdfz3Vd7vq3rO7B6KO4SU6IfnOd0xmrbkCeaS51oZ+dkSjbzaV5IPhp
3i7GPQ84M2PMB8u0fIyb+Q991YHnLEnl2vq++bMf+Y+VjrTdZa4qPFcg6Vbu8hIL9T5N65Wqd6Ar
CKDUGyU2+e2wgwzXsBHhYypjQixLry4OjwWAAFMlsclk+VmuZIkAH3Hcz55zEeF8Qk3T4WuIuSG3
gvpik1JHc9pFBqarLpo/qLs5cC+UlDfBjfn/qQwsW90pGiH++cK543yYG+Chkg6eLh7HAvh44tn7
YNqAyrA0zi3xn0uQSWAtqAZ+J2pYkeSx8qteIFRhjfBx8oaEo+GID6Hn3m0UQLzxJPH0uT5zvHvk
PtR7b1ruSgktRgkb+ov8kBeoQlkDbtP+IOR6rm9CdkRdUzyTxXEQJ+qxV41JXWYWlrNa2CmHyuFu
Wsyn9YBzqehbpMwt5TBXlXFC61z+PJ1rv9pbD+Jamik/f6ufi7/VWbqr7TOZrDuXGCq+V8Mh1Idf
B1WtbqOGzzqa4MWz0LG+aTHkA7VIiu8k7d4ts7BfFUc81ZpW703bMLeuFodrLzNQ/UAD/snMNdJn
MDyE7jKfBhq6TGUaPeN4iakxEyaoDGVdGcPBRWXLH2JjBSqc+U/050HK7GMoEPVsKv1bYFUqCNLc
ZcfeKTfd807XWmRFVVL3C7Uzgp2fCbbWNdQuV89eC097wZ9cuUMwOz8IHZnByBkBJPTNRmZF+tyq
JNEGJdU2ChSu77a/ZIBs3Ty3ZVDcaLJMNyoEsX3eBNmTOwx7gpHiVeuMHNaT7x+ysI3vfDP4Ob/c
qLv8grLPL06etWc/IMvQTxdM7wMEJTmtGGygsANzi5zkW4wk6Wk+GKJvTtJsgNdaLhIHCrt0CUDy
ZOiR2S/mPnA5p1Ng2nDgzMOv4p9DzN2zonjOsjTffQ2dGsCCTaWt142EGtD34x7dFu88l0QCAc1p
kb2fi3EJigV46r5zq7NDQrDeV0RAQIep0TKXSvk8tORVY2HKF2ckbx31afWap9kzMI/uBxbNp4b1
6EfV2lCyRICDfT4ucheawEJhIz+Fo70AfkvWg5BxA3Oi22fwxGt4ypO4XO5IFOZ0rVhEWEtv5+JX
Q5IqGT7I4Cxbwt2X6ElpsRE3EKQ+unYovU1VAPHtervah0ZzM5fmw9zFmvrNRTmxi8wuIF5WO7dR
ryp74cLrymCps0tvEVHQIV+toql57lMqvrpMU2KipWXRh8fqD7b0ys3nJbqWLks9sC6fnfmdzhrO
ElZpObcQhhjkz9f4vL7zs5I7i9eogBQc+qLuNssaHPZdkGTizp+2HJFagtX5s86tmnqVEAIDuoMk
HMwV/VqqrnuUelwe4bI8sye2HlRoVeiN2deicpCUjcGTO9yIx7nRQtV+BQ6k2KkFOMG6NYqtcMC7
prURPEZ+7qyLFnEEPe7hUUHvxDynherWZ/bDmIKy8fJA+diQX/M/RMuS1Chr6yFjrDUA2eTYW0a4
KuIUAhFIgXuimeuesa6GZVj3Y+kTOHV0dpiQ7NibI+pumHW8mFsdg0znUDv+kfQ8AqNRlJ6Lyi7P
Dog1Uuhl9Cad7KYUsfVUGoUDpyJADmTMoudCIYAwdXD+fiW51Iqguhu+gRf5vNJmxloWQ6VfyS0R
cXdk+tClMJQQ8IxuY99HN0qrc1IkqbPtBls/xDwjgMNkDRntOD8yv9XbIVOds8n3s3aSxLjNU+zv
IlVxHvpJsgg93oWUprutGn8cFtnkwdA4g3Yi1ZkSuER1a6oSIPhPxXT47FeXZo63hfLrirmlHgYc
kjvTx4IQcjs57jWIxObONprwvrDRrIgQelvPxflAB9OxmztW9hMLCOGhrw5zHR00k3AgEZBu73uN
iTNtGxxskZanLuyydZKl9ZMexT/mn1ozfkZWF77H3KsE0weMLqZrXKSKDuZ0TeoQUyhjs3oajSl9
0Pkfpvi8RnipttDd7Nc10gaXkqTiAKXKO2j14B1IeZLf6nQSEjIWwSbh2VDihk2TmJt+P2URbKyU
JtqkvcwaTApMeHy46i4qPj0qz/ioDwEiDAtLdTmKqeLrUKcRBsCgXh9GiLTrpsdxvYp645gLPVlH
Vqw8Q5K/dNyF71bUXs2qM57hLQjS4tW/dfWz5jIvXc2wvxZe9Kvrb6Oao4rHei4TwoiveimMR9Uv
i4eg/Ushal+11tY/WzTvLy2/X1N4RbetSh8QyihbnMUrtecZC+OfhKhqrufTREMQIJoOhRejMOle
VHS7DmUy7dfmU4EGrYKn6t9r5zLK8OXNaBCy9gblRljBAcqIuU1JFd+QlVdu5nqI7wRP50ot6110
kafeJP08sZh7NbbWWLu5QzXXzqfzQboWuTKniRcFyhm/+s8tgxZ8b7wyPAzM89eAv8Yu7QnMaZkU
V19o4jqfsQp9qkmm3nzV936g7VyDxP186d/7gjb91bdGu3eBxkGD7LAbnOaDhdAn91Fmrh2ZoV1S
N3C/59OvPtVAuuP3PnOzrVqItbQYy0TADIMHBfH3gxC1Snx6OtUVEF/z2XyoAp5dwJPCxVddq7uD
PH2VE3tMNnGGjtl8MRRHlJp+G4dwJUmaqrKZrlxyZH8Zg4WTsxRDr4KvKeBqIdfXetEVIQNxDdRQ
XGU6OHDEfWPlDXr214Zd3SLg91VbGIazItNqrOYL5wPSyuJa7cqp51xRdeDDbJYcW3gaGU4zzyPp
xhNmCHIxF6Ey5dvKQGlpLuomlFEFruZxLkZ2tOIBqT8Unq5fk8x8mKu7CO3W2sRDLh7E8FxppHrZ
Qjj7uVWx1AtOmuMtRtnmfSXGz6G91GwOXdwU6ClxERmPYY2uEPvR6W1pKWqCuaUY5w5fpWfdx5nk
39+tOb1blmHhhkxS//z1buchE95tViHQLGHpb2cl9IzHxabOA3DRk1j6pzr6pKf+VZRVCBPNA0Iz
t84NY58ys8/lVBUvqZaK3VwaMnlgqoTik2prL2atCy0wiq5ou/Wrinj2uq+cAShTmC19hArOOUsh
rJN8i/RDiXzW3PvzQscIwU5Ld/L1iK6WUkVX8GYBW4vuNsH/4oiA/KFRevdZ1Xn5wethHXneVbbJ
YzVVCw+eTZmQTq+bxH3uayNeEoiPjnNrbcd4YgzJU6CBnq5NLHb6TnGfS0hjG1HG/Wa+Stc7wpFN
HJ89JfWexvg4v6SrtOoRpVcygNNL+XFMIrcUynYuDsnwMuI7i4ZVVTxUgb+eX9KryY1pI87XTZvq
TyassSRyT3VqkPFQVcjFGFmdcMp2Tp20yL3Emu2DCzXvhyE1kRv6s7lXwDB8XTKO48AkisS+xaPV
sGCdhO19EDbtPUZLhA5TwKF+QBHJGwxkuuH1q4fW+I9dbKSnuT+uJ9XWaCFazsVyGnDK4k5jzdd0
ZWYt0RTxtp5hbetmKC+9gG/PAgCofanwb1URyWwMO3gPb5uwzd/xcMrACQaT14AJ23asXYj+Xfxo
2dWbZyjiPfF14C+2/GbollzXKBMeiUbap2LUJB5InvM9VuRq7ipd8nx6p7p3Y4o33KBGPEmssrsb
C69dzK9nQ1JMW1u++gVQRUX2LMaUxDpUkCrXeWS7zwAHTnPXOtZfWleFg6jbGm+KiM78GXK/k0uH
fdQfnyFhD/X5GfKMNdX8GUpYQ4+RkG/Ad9uNLxNzk6rJuAMckK10hD0e52JbJmKlh6r+aNbVr9bR
C4y/FNVElzuSRtkGtjN5EkOJn1R80lfqoJZnwPDdXmpJtUM2GR1RJUpXDrp534ahfQYCbf50q0OV
KuNHLZkmECGPIZRz9ej55bkinpk3CC50hnjtMhlu0cvKkL9Lu+JIZA7LqOnst2KDyDM2w2a9ZB9A
bym7AXYENtB+ndnnVDPWfq9ER9JG7jIl7rqe66WrgwWC6CyOhpWv87rDMiJouMLwIoxfvN79HKDb
G46Jq5Y22es5jno0TbCgU0nGASievBw+G9sy1NZl2aJIMDXMXeZWr9XzAwkEVPRjElQogW3SMrBO
JvHNkz0d5mKYdvZhxFxyLs31cw8tI39E0sdBmVrEUN+na7scj6PQyjYhrjfLWYAdputjgdD/fRQA
mKw0cBazELozVo+25yb3pNPDz/oidZaNplffUduAbd6+ozbOMwz4y21QmP4uQDpo64apuE86khy1
orbvRqcuEYBuXlVUm1bIOGpnpFNxQGvSaNNLpXoqVe0xKJMOSR2MsgbhPVsxHiqx5iTHppAdHiDG
gGr/EFzZY0DGFsEttPLuaOi1fWtNB1MHt2jlt0Mc2ZOiWHMCgnmA/wfWsjSTcq+PLCu++jdVFW3U
mi3bXDdf1oag8IeoybZzcW5Qo/ID2Xrr5qubA5LKqfLsAnnTvk2lX13cVll+dUBZhqVZPPz4GqYy
HLmtR0h980VzQ9NE/SpJQx/KBQPNdVotesyuo2w/F9vctzciKkBDqHjjeIH17LKlO3QeIIC5WA1D
uEapRt3NRSfJH2vSXVfIVP49DPVNVTfWczEEENi8O62PzROpCyT4A/UnMCx1G5cFW5q5bj5EkaiO
cK6gLdNXHXNj449lsa9b8QIWGOq55+srTXXju24Q1tXU3xpiCxBnsKvYI2MG5XVqzMs8uVPNSF2p
ZIfWc91ng1+8GIOuHeYSUorW1RNvc/e5JrI0dc+i9a/jxGmugoqolXXptC1E0rp6CeBQfY7B5gK4
thxfIL+4y9IjMx2T+temCShC7/X+q+T7n6V5rupRufhqa/9W+vO6eZL7s+d8HTmn7l7vyFVPE+Cf
PT9fb2qbBHf+l+u8PgD9GHT7oBuSE8zG5GQl/l2TDe0OOZbk9FU/n33WyZ6EWQeyge5f1aJkpl/M
5Wpsf6QBwHz8GU5+ZuWn+Ww+VHJAU0VPGwzE/mjwNTXq/1I2nWiXq0F2E3f4UH4O8zVCWynDWosn
7b5p/Pkwj8WioF388x//9//994/+v4KP/JqnQ5CLf8BWvOboaVX/+qet/fMfxWf1/v1f/3RAN3q2
Z7q6oaqQSC3Npv3H610kAnpr/0eodejHfeH9UGPdsr/3fg9fYdp6tatS1uqjBa77cYCAxvm8WSMu
5vUX3U5gigO9ePGnJXM4LaOzaUENzezBI/R3k8xrbaG3LQ8Y4LVzl/ngZtJdihK8r1woUeexUMEk
IN0EcWKey9EyPg/ZqJ1NptYbcsN816glmWdQ+cVW0YJm8dVvbiDnhoFmHiGZXEQERS2xk8LtTpbI
+tN8Zvx5NvVAOUWwjAN3GrI1Ofm6tq+jJr8tIqC0vjn8peQJdW+F3rD5z9+85f3+zTumYdum61mG
6+iG6/79m4+sARxfEDnvJTauJ1vP8nPXqOkZd4vpHPZ2RX5jqpFra8CZDNhGj3TIdPhVHZcesoGy
8k8Kyc1VZqoWgjd9detFTomEAnW9b1vASdU2hNX3R7loyh8yLRvcZ8InCVz/EpENf1L1pzSpm0cD
0tRdApZ7rnWbOj5pPhTDuZhqJFV6Q0E8f7rGgnuwDtKqhLzfWE9gLdLl6Ij0MLeKPPnL+H3xl/EV
Q913TQnR0tdwPfX9GrGOqj0Rff7PX7Rn/NsXbWsq97ljuhqUL9P8+xfduMJlwRqIDyIiHXoxfH/z
NxxkHl+qhZQFxD7U8ubv+Ku5y5FFrYS4+ewXVg1MYXREb0JzLI+EdeDDJtxwmT00mGZOla074Yfn
U983p1NH/9WrsOyPVrLukkHh7dGsMtatW4+vdb0YKuLhIwYxGzXTm32Tme6D5WvXuT1jl0PEXC9g
cvr2uUTeeFm17vjqV8lDT4z5gTngtwFT4Ad3qmcANFz2Kbqlo9VfW8cJj01XnOYSIoHD9Vd9e8Xn
GQW+thD+ojVQfgTmYqx886sLl9am+LxUV8xyNbI+2eUxKI8Q6RAk7KP+TvXlw9BrGgZvLbEkt54+
S6B8c5z10Fjqi4r6/w6wkP1ZtIfoLOCw3hsuJkFRbmUYpnL1/zbqdHlpoIXwn28N3Vb/dm+YjuHY
Nn8zW7d0VTdd47fpj5wy2mrkip/wPP0f1s5ruW1la7dPhCrkcCvmTFHZNyjLlpFzxtOfgaaXqeUV
9t51/guj0AEkJYtA95zzG18yPuuKrS8rP6QsxIvnTdu4O8nU3J3fFvc+ApmVaIn+Omks6JfTqGiH
pKspm861ddfpLCagkN2l1MEgRaE8jojzWG201ugvRWHmZ+QzM7A3w0V0keBtl60Ef1Y0xYCuOg9m
2ah70WVZXbuv8PYSLXHoXSVHYx/KS/K9ziJUXW/J+tFaZQRZkQTk2ktmT9A0mciCwd3zpUcaLdnJ
8BS0eLEWocXWtUVWvtJxPKEm1rLJBbFPzP2YfaLYRgZ1ttL1cuc1wDKMxEtW4ZREJl7+80BlJiW1
MRKA2wDSbdKY0xXWdIWYnObmu6K5JmuonKBU6zXFTp7sGOpfZ6UYEW3ch2wbfoJFKQfOuWKi1MtH
2GpnYQ0TDal/EGe3g+iDlTOyGd6L7sylrPw2tcb4aocgHJEAhRtwJWzpGSLpF53Q/Em0mvqEW4r9
hL4muZct/4TZgIQxlt/vZFZWlF010rMyNMEKOcqi6hSzvRSs4S8j9cP3Ff8h+P4YD9gcGw+Fj+sn
cpdiJ/qS3FlldTKsXIy1d5IrNWg+hnbnxKqd393a4uw2x55mi6YXmUffiRYqyGL8xCUiWT51z1vf
zZ9uz19xpvsNRZoZniTXp7DnVJ/mGRlxcwSD4wqMj35SeBZC16nVhTY1xUGuydyken6fkbTYDqUR
WHd1i8dFSd38b9PCAqaZDHCmvcijq++iqvRP4gA7Kjraw1k0RiRy7tzW/eesUcdNOnaJfidGrMD2
5wpJZkyhudThj2ln88xBLRFeCO2QMaNkQLRyrNr2XhQ8iZY4JLFTLJGWFZO6IryIg55TztfkyL+j
1j+k5fC9clvtCdCbLVriKR9K46eW/0erArf9hMf1p7HWxbCShVAy93Jz3CJ6kbfirO768Xom+qKx
gz3QxeyWm7jYWoYNcjBTXHlhWg2ases5yrZolcB9QT7fqhu7IIcKwwGgGCyoVSEN7rHpkhG3C8e7
oL8P5nrq10+pwYLQ7crwrW+Dj9CWwm9GqvDn3KO8QqADjTUYQPMh+bQiL6HSJoYUWkj2u+lXPyBQ
2a+pk4GlzJXkKeP+P3eR3Cz+/YZKudCfb6i2poHNUaebKjdThqcb7qf1ZGS6ftoVlfUEfVm+EyvG
Lm9I86Je2IrFZC8BuCDMFG/FOlOMJkH1c1RWIFmJ0du1YhSU0wa5fn7/d9ffLvDV2iO6UKrDLi1g
RKY14s/E0r1DqFCDLs7MBtslcKwt1upFr5BkDx0K8tSgmklB0z3lpOVmkLm7Jz0EX9YMc0lST7oe
5C+jHYxbPEZlNIM0XdDYC9uj8l40Tc9i2V/UxWGslezFMLIZNa7UCxmk/bzaN9eaXWFW3armE1rm
izaUybehxojProPqAWqksa48xGpeHVpPqCsugWTWa8/w9TWS561cZembIQFwZP2uHHQNfi2iaWPh
ZGb7TBj22apU8/uvqcnkECmmIjNUrlNtoCNZl0tzo1atg07GeZwDFUQ/nzU76vWnOz/434OqhslB
qzv7XU3Gi8mX8h3R7Yfl9+YbxVLNnZO444vL+mSWm2b7BGAAfZ2jNg9xiGKyaMr+XpaQaULQ1E9p
SjCrs0r/SK5HXvWNXu/NTrfWqtQ7W8cmG6lJGd4jXSdjlohjzmDCp3WCLFg1fW4d0dlLxBuG8Qyl
zFtkGa5TaZjFVFTa9WNFaHpGMUP3zI1LQ0DRK6+BBTCryjuJ0pXxlZ+k/MYC4ECS3vowOlxemszf
eizT1kXHj9OSvDsN2VDcp3nxjqJOweFFl5GuK8WWDPsULu8IVtGf9LUFozbplj1lAG++Z6yRovqP
XXPCBS5iSz6Ea8I74z1WKojRqjb6phfIUwGXfwwFRYiN2eQkl2NvqRJ+3yGrJ/fiGckC+xcP32Dz
uXPG5kOKwmXToBA2s1BdD/i+QaiJmkuSudpSa+R2Z4VDxA3Ry6k79nP4c8h6Y8R470YxLpWcwAVY
MJhlFFATQ5es60E0kZ5Ro1oaPoaDDCiWQlBanMpJyKmYdD11psupfkx3UfDpZcRkO6ghpspZvFEl
nJ37jjWuO1E7GujKCEbs5BEXFQTYkp5+aP5bN/rjt5QHM6vaVL5XizFdU0Blr3XJU88SEJSJwlS8
V15JaJRrUtv+0ahy9pQnerRs+NPbGVreHSQltebIPPt55pYyj8Uwob6hfxBVbkKrp02rFNFfNuPD
revWX43Kg2hdC+TioLq+xj/2iRcR79C38Wuikdw2A9uYW7LmPTZtUR3rBNWoFPqPoss06m0VKcMJ
qwX/0XbKZG4AOlyJwdCwk60eQjwQTZSixUNmrnRLDqtZRUk3WoajFo/Uf9VSDV4D8wTQPq9U+ADO
VECAtHY/vLI/Ccl3OdWpwJLgQW28T9OaoaX2znnRImtY5wTkcU1hu6IWNnsYY/h5EM0kGvj/Y2M8
H0xTO7tKBo4u2MqGizZNdKHM/aLJTv2zD59m5HwQiZBdcwGrjHz3788TVf3zLlm3dcMmOEHoweDL
qRCO+vPzpGDbPmZhCoi39rWCEKg25NtutFdmY6j3xbRdH0FvOnb9szWN3VrTmJhZT4/1/k8z/3qd
mEl2Vnv69Q6/rgsiqVx1ZTreQbXLYXM1OPeZzl6uWuPQ2+aA8SE94jDE+bCSCKHd/TZQmTG7gKEM
xmfbTuQ5JdIUexruATlseOELDkCpdNeiJQ56BZOBG0U5UwyfkF9b2w2qEXugKhkKsmnZGBs1zska
AncbaOF9kIbOSXSJMwmDw3njjcCnfg0oBpU2yCKpwHSqBTVsKn4WLFjJs2HvHUkYrVip8eBTm7Rj
/RBBUFTfy7GLHwPF/hgRuT6VCvytAf3XVnEj44h83p+rsVdt8qxzgE17G0urjQs0l/whytNVlJjZ
i5l24d5osMIRTcqVVe5a8HbKPs1fhlENZlipmlneHKU4JdlBym4OTsHka94ZGZhQzLsq/RhXEuoD
IldIx5QuWw3j+NVQ0aEPESVdnhHYT02uXoTHatKak2lvWD5gzW6uSYrxcP3rjBiKLsBXhfKZLleW
Iw44O2IEySGEE7OA65g88yz7Loo5VPWtqZvqTOGrpa9dC7qzqucGopLYOHdxpmzDMrAAHFTGq4wA
1u+N5JsiUcsjZvDp5W0zUFdkmRasxBxpkJ9ELMHzfHjtiL+QNbCMnZoHweugzQLJ7nauWKa4fuPt
sUrc97JXgGKmhr2WqonHDMEzGjr1h6fox062ovcS+Bq4fsd9sdHozliURo9DGyhzlx/mHAdOvUwd
qT0YfjKs+1pWtwM21Du3N7J1ZlNNSCFsvAxLL7jnf6yZt9pAYbCXmNWSNfh40IphnGdqpm08WRpe
gT7PrLx3nhrXLQ892Tzo5PTrLiBdze+ZNt24+gLB7a9pclQg/JvuYCQgeLUa3p6YFkVgnSPnB4/2
6EXnV6hoY/nmxV28iE2bUESIwXKsRO7Mixv1HY5X7Mnmt0CGLz9iMXIyPUfdVnUZ8GHV4gVPx2Ni
Rua3JI4/UqkrH62iyP/T0tf4c5xpulU5iqarCvh3MC+K/tutqu4jxQLuOzzJRuJQb/Rsaw033hQF
nNFOhqNxVLwlQZjfmVLdnFpoave9qryI/miM0FzBT8xLUHt5H23ERkQ0g8r43BSjZlbviiC/d0Y7
3rtK0C39skeyQ0xz1hPteNOSkSrVHLWXY29ywyp+VGb+FZmi/SLZCqn+Tkk2qNJ/1HUl7yS5Sud5
A5zLt9JLpTvqQzn1+8R0ke5rw5cWUChCsk4m+SJ29FQbYHoKLGUm9vti+w9mvj8EqH83Jja0NfUA
MhpMQwtXVtyysjSoJT9gZFWu2hyB0trq8Iiu3Rb7q5SgLsac3V60XS/r9l5vNMvahZ3124CYYuYm
l4iJNYraRWL3JGLMM1yx6r5M9fK+AcpA3Mo8S2Fb3fvoVvcZiNF5LqvywbZqRLbytBmS5ckaMui/
11hOBxQt/rDs4hK6tvSaUEUwi8JSOY/WVP8GeGp7u5zywJ+X85u7Xm4anv6jRNEyaoN3grrUra0A
81awFdRaAAZ/LcsAVSIViysJB/dX3zLfGhdLraDAztTBCUt0D05qr+MIR1JxUTqw+9PV0t2Db69f
gmyta27y6lBIvRtMv4RuQrOXhgdpzE8il5iW7tEKjeLRg62z6xTE8KLfS72Tq1TFowa8PXUQ56Jx
XOp1zRKclfy+GrrPh1sfIvhuoWeldiem3AZEs7GxccnxhpinXUXqUE3iewex0YLlhsyDcmKHY5WK
KTL4GexZk22C1cpO4wu61sKmOfglCgzZa1GEhYBnhyTsL3Bj3Flup9UTlCL3jvBg8yr70FQSuEhf
Vbe61H6eIc6plgOkcnR55EIND4KqNrhEsDyItoC7d9Cl6m+NFzxo7ZiGP0A8slydklV9FW1RykT3
8tTK7AAAgRndi7GElhjTpqTTrzFtSrr/9TonKjG+71IVH1dqOWEOImPKiJLqU6XnlIHZZrmPp6oo
A4UqTbltnNfuHX+RzQMGURuW8d4PixPfzYI3YiFowvHQPMZOrG1ljUKAJFStB7skHzsJuD5gZfPt
J4GgwEYb1VS62Aq1OvB3gm3vufbRK1hvFmo8vGWFtwucuD5UcqStLCJ5dwQ+vR/U3CeTNTIGHm9Z
VCsvVhPl88JuxpNm5cN61NR8o7kUOEZSDBYgJIEc+5Wy00olOKB3ixcy/hIveJIiquEzjUODeEb3
vw6RpbAzHHzMC3ruNAVVuF7ZaveWH8GYBXr8bnVfWDJDMsEsCztO2CxQM/q821mYGnWp36OxYYBQ
388zXRn6u9qggFoeDPPcdvVbmTv9a0sd+tJKdWKNXjm81oo+h2LjPA5xB9PHzoKZXOvBa5Nho6Dx
57EWTWcsqc32ugtQ3hp1SPSAPXvAd0qL10lNVYeYRfCOyKfkf0uNrjnq5KiWUQ6UKp9WbOYYR5cR
LBcVeYFKQpg+cYAfN4dV251EC9kHkjlwvnaGsCmOemObepaz0vOKO4OMvotyruaR4ivzDsVu96X2
8vuQvw4P0fIC2VDm3wFP3Q1a673Xo4LvoBfoT/J4vC4M8OXgRv3swvx8yWtlXDdJColiajoOOC4J
buDuOsqP1aWeefz3dbr5l2efqWkEiHFsthRHVq3f4ugKqBJzMAvpkdo3QK8uhmRDMbYnuUuibdWV
kxOXnz26+MlxG0us7znefF7Nl/g2dzDIfgyIrQqD6ZS7oRX347s808zb9ETGkli8dCxBl7nOnV7a
gMyI+2KtzqD8WzGqcoCqcRzvaiK+H2Sut32TRV/qqtVn1LSnZ0oU1HXGvmMNb5bSPXsKgwJt/JIM
4c5jUS4uAvwbEQU1ZTys/GuKOTeS4BF54Z1ITfs4uz5GuJ6KZLQY+9UCi/372HRd7VTWf8hkaH/d
KCEj0QyeXKbGP13+LctF+MbVzby3HjVVgmndDFH+Ehtge/wxWnUFCG4qksYchiunZSNVu3o6XEdS
PGtnorOLKxBB42DPvMTo8ToZDyopzF2epOZOnJW/zv6u2XUGQMKxxmem5tu00ZvJJidr7Qc01yw6
7bbZKVJh7aESAHMyFf0pSKCxTrugjyQH3JgZ38VFiRRwkQWZGGbEz4twP+dr6dvakxXnLPXjkwor
5nvTdQtbrfiWFFjfUt+QfgTADC0UdK/wpCmW12TjQl2esciiwDzUiKzXYx7Jm0iO/IMxGNlSH5HP
OL7+7GOptoihS+0J0WGUNgVhpGTsHtME6wUZG+8P0EdhrfMHkhHVJTMDEgRS7wL3oZ8XEQgPrhex
bS1+XTQomfthlUBtS0ovrxeB0yn307bp+k6uKnWPsmuSIrGDeNXqgNMQtvvB81h7XxXDVvadFoXb
MQ8dFrtEGSuXtWzV995axCALahjujGJwrjHIBM+Uab/5lOO/0cmRDOlEASXe/qjidvhCOU6/LImn
rG0jtKbuQguzs6dHryDk3CPJ4XJTVepLWvfuUXSJg2g6Sbwk8B7uf+vXK1WdNUlXLtLhEjWomERK
lAxIuRdnt4Poi7w2X0fpnjuU3bJvkx9SON0YQLjGXpkKxC2zxdvFTk3MqChNEKNDIxv70nnwyr7a
qEmkvUSjsyRJZz7IGBXfl373EKs9STCUuWuFylbqj1VtITV9sMzyMl13xN/n4lur2EO6dgY8ZUVT
jCYmwitlWBl5/cOYtmZ4npOhlUKTLppSqBwKBJsXN/uuDZa0r3A0OogFrq8sA0suDtc1r2pjZ0F0
Xm3nBKdZzkDfXnTAy8mU+E9iScYu0wNL5vv7PPSTB2MMP/fDkd73qZE8TPMNrMPfdHUfD5p9SGo5
fYoarPrEJwqSfMPS3553WiuvzdHgPyDxkajVNQWhkZ89STWE8WnukDb5JiE+POsitXkYej9f5bYW
LkWi0I0SjVJlHXcQfmUvaXjOZWWYkveP13X7WOTafNTwuWBtbG0Tt5HwEqvZXoZ18WrU0dmbYp1t
mG9N8EJvXYTKFKFJcCqwu9sANqlWgefolziNwUrl0vi9xpEgqn6krmy8pdmFYDCIvl8nCNZ+6/k8
RJVJipzq05y0qK03YKPPIuVANfWUI6JmUSQV0oqUkRrAWBajbbmpi2x4t6FnD+zVXf47Z9TF1ccY
POu+oQh5EcMpf2uSkhpkaMhJhtLCUSi3jlkkbfgfpkyQSpanpG4fxQwshNiwBvFTnQPnogQhAAPe
FJdmCr6JGRagtdxoh0POPW2OnVR1KqdDJ5sdbm+JMrcVH3FnZIZ0WqYG/dEKn5I+OGpqXJzFwwfQ
P/t98sni73Yau7XQL31q/boOam/7Hx4+jmz99flvmYZG5kchUac4lvrnMJ1mSJTiyv3wODq4aCoY
KAdJ780cR2/nFMabu2SooBRNZ17jsgHS1TiYh5Ur3XUUxy+b1DW2mKgUc4XYxK6AxEX2XH6MrAgC
JLeqFcKWcGm6uHPf9LLh6FUnDFxAeeaUp8hjtTO5sz5TDPKc2hFkkakle2Ae0/AxQjB5VszU3XLf
hnyYWsbbQCWxlRjJfe5U0jEa237SmwK+diTQVFF/79dt9Z74zXcDIthbSWQN25B2eAlBK2FBEZ+j
weuOGUxXdEV2diwdy12HSldtSnan0J0lqh2K9qFX5XEfB3h6jThZDEWqzkL8PpamQ1Yh51n33YFi
qfG7W0dKiLWLW78PQPQuiZ6gntU9aoEUp/yq8G1P1dx60QcdJrNupiuzyJt738wPMbVYb3ECFmfK
K8l158+GLvPPVljcd5Ifbvo+MHduahjXA49PL/8KwoN1pscjNMuC9ken8rwlQxMUzqtPxfKi1uRy
hwK2PpES41HaBMMCASW+v5Grn0ruTpTwFPYSJxKSD7bjA5RoIutiu6AolGb8qngIj7LJe9C1gG6z
uFhmsv0C2LJ9t+0guyu6slqEYxOu0KcpM+4A3YtjIvcodb/95hnDqvSKzr9rtMc21Z0fRivds5Ne
12Tn54PlYEMTqbO6VkCyJL69QnLo7DIgXGvTlvB1zzCeREA1xvg3yEgi4MqAnmsDzVxmbsMOPK1P
am4TR0uH4L2JurNNsvWDlBMxG8uZgXXD4AYS2ZYq9K3TGv6RCQk86qz1sUMYW6rdsF2erJnFoSgA
QEmRdmmnrkiSSiCEKM+Egq0Twrcuf+3t/Iy/bP7YZuWjUjrxiQIm+SmTlOfMU6yjGubVYTDKcxfq
6T4H4sgW7iOUm3QvB94FnO+w8awEw/IyyPS9ROzZWYx4g711JlFjTNHKpWhKg3myc7aHptp2x8bE
j9vDtO9Nl8LJvaPxd6rTHJS6sTeUhyh7N3Xkve9wVvja9yj3vRWljz/7xWBEEJNwzTRFtB2/+iJZ
cBpbd3giM5Keijh8YnVSHQcElzOWT8oW9Gv7LNvcqU05TlYESb7z3O3uE7vVDn1vrY1Y92EJmCUB
Pd2/F4N4vnT3bW9Z23yM3skxMqNTjGHjBBEoS9EOVLzaUDDGkN/AleZElp9ZxjQLzXJ4rE1NUzNB
ejhKs0m9MV8GTj7MurqSMlJxWrq7nlI7zjaJFRe+hVMvjreX2FalmY/6vvOdbVoN52IIjZOd1Ct2
n7h+ad+xeWOFF9bvnW6057HG0BOJSrksg7ex5HsYstMZmrD60ekPyMm7pyrynX3hjqA34U3O+whX
mibklh5IjbuWuyC5y/k6n7EKys/pdGbpyjnhpr8TXWKwhRO56tB3z0ST4qbkKCnlO2V7u2zSuZaR
3G465KIQJWlagTcSeYu+hlJqPgbN0F0SYHfx1MozbBUDr4VsIPcS2GwOmZX+PIsjDUdC3/x667pN
u811tLwgtcG7/7rSwoZgCOIfQE3sbV9U4cZuXGdH/DJZB7riHbogqFZ+qUVHUolQcXOtOI12aaGU
l9Etdd7Z4cm8zpIs2aX2WG99vv7rJsjsvZYNuHoMGH70RQ2ri7qPC1hBcDx6Jz/m8T34NqoO7DEB
dRKG61Yvy03oOfWJcnModU5cvqluepDxyP4AiL1plLT6EpYYtJiWlgCFY2NIIZW8bvMmmuEXHi8U
oqgbBZv7dWdI0yMDOYcN3fErxbALVS7NDztPHhTWELOKoOK5w6e5A47/Q9fKo8+98M1r+YSdH2Vn
rAyadTnUR5uv0ipS7W6FT+Jwli2b2ILpqy+yUb2rZhL+SM2DDLkE1olvnk1yz2+WD4mtaJXqMkLe
WBYgwvY2sHJ8PFBQeFJ1hrPU4F5KJqAA/Q0rMf6QoV4AQmNNYgJUWrYwAnfjqBkH5IzK3Hc65VUH
ZkIMxCZR6SjcspeVjOAl8I0REIJcbAlTWpe06j4UanDegT8k7Igr8z6pmnCnBSCm7KQdjokzbV8M
4z1Ucu/RQbK6xnO3WZkeSyQlGO6bIfW+OZTJATBNhsuQIEWJYyAkZdo2L4QnSJAwI5gWznaRJfdQ
L9Cg9dVatrx4Y42AKpQR7TH/l9FqkGvz5OhIU4Ku8BCxUqA6qAEss7xDZBo47qOh69XZQv8Z5SGS
FahexcTl6Ov4EIyFuiKDXC9EcRcU0WxudkGxEaVfTTgVZ1CJeRSjVYM2yzL0R1luUwoeMVrOQVgb
ZRvPNL3tNk2Dw+hoK+mbE1sfZF36c+GE+jnT/O/BdM81cIbJWwnTX5U4LCpKc9MG7bDq2yi9eGrn
EK9sqm+mA+UWyMQHPkUfhRxYT4WsjzBvojd7wCEkm1zok+kwKKgz1ZA/VICPqgTHBITLWFr5wp+8
6cVExzFBUIS6c3fryyWwkaXBjWV6FTEtNnrzbF9f+/pisamsPKoa2m58gdaBF2+WpxQbEwAk9MX6
udXivRM6X6xIcw6Bxv7arx5GDUdPdVT3Y+Xs9KR0t5Zjo+zOI202YstH6Undr524UoHmx8Mpnw7B
Oh2SdMnmOFjn7BTm1H6rLyYkQq3s+x/k50bE2CxU2G2XUoxbUu1ki47YN7fL2BvxXuBGrUvGfc99
ZC0PUjiPC1N5MkPPWrsRDhr8yfN9VeJXambi+WhXLLhkfH1Gl+qRRDOsZYib27zDQBs994CXb9E0
7R0puQcDvfxa9N0OSmX/MaWyVeJqAGmgvlbAsKvqxa6wBk4tPXhuS6yb28TQzpHjs0WlFoJy/lWo
jeO+19qU+p7YW3dq0WHjAyOu1NgCEqF6SMgz3RWgEzaiD8MH864dAeFQ/HeGA2x9kIuag7OvXc++
eBqr5ECVv8qSNFCknI1bXWIhCACMu/swhSYKqWMhGL0ie4zfOtlXKSCgSBA+h00A3N/KltrumlEz
Z1FvlwsTMwHDD0hIeglGDHmPrzketezXZAkQ7wge0Xfcy2B1F8/0Do5henCmQokAS9Ss4I5l98TT
snvW0hADlVqajyarJq/2yifQteEBuz0WeXFdPkV5Zh+dSH/k7wewwjCDIZ2e7caLTlZDsGdIz21o
J9dDwS5uXrQkgIdplhgIqYI/1vk30TB9X15kVhdNEIPxHHkuPgFK3a8aXxvP1z7ZMFdqbFN7MU0R
A+wW9JMh7UVP3gFkkg18YGqpoUzCsYp908Q/z2ItjxZZS94VBUM1oc+Ycz3lTsTfVSy3y5gn4aE0
MJ2A5QorSnHcgzjwZ+Bsmto6ARccD0Zp8gBIwnvgpjgbZNwWBTRDGXvY0fxmNsZEzRB9tZ1t1QjB
XxbaKtaPFR42sUkWvsexUYbrnBVI33RXO8vDYMw0YIH3Pp96NVhDvJbYWhaqN55tUKGEEE5UsM5b
Q9Z5TFO56eQqTNZQx3WvjQ5++33QMhKtDYIWxyZwmweRta3cirXYdIZ2sMKacTq9HWrrSJZ3WLZN
UC8Im5KiyC37rpPiNzfyoy+GRJAfqF/9zP1emdWh6z1QixIsIFS6J1PmjyKIvrK5IgHfwBxVG4NH
y9QUB0B3VNUaDtGBOzGk9pa5xXdO6mL1rFWXQK+8cCabsUw4yTqFTgiiXMbhD6dG7GrSUYFJlo/E
A/TIiEFdStq9OBS+wrLAN5slXP6ffWXdoDTp1WLTx6V+ndcpkKV7QlHQa5xlDp0NgoeibwFxjneO
O2SPim9Wl67C/KNPskcdm2snkqX7aaHuNpXyolGxuidA4F6bRp4A1R66cJmoeQiioe2lRZ75gOjl
OCYXm32DtZ7twhSBP9+1gB2z3t8baMkwR4vHleG49i4qpWc/RADWYUuhN2X1CNG0fMyoRspBCR5z
TyofHQ1H1xYrOu6wNG3ywCulJTTj1u4Rzm53aHPKT9PQ/K6MY/jiJWG5CWRwu4XjRfgTke7RuypY
i9FI72Ef+3pO9QqjrmTMibhIQJ90+cLzgzIWunurTfexj1LAZKO5s6SRgsHW0NaGVqGjdWXzySDP
uU4oYMJ7PDOfEkIJayrx5TlxfUYh767yjMe7FFkGIRa/xMdCiRfiWtVpvVWu5M3iem1D0RlPe+J8
02RWeBV2BFTGi1F874Oljor12qRMiwcWYIClmJx2MfnNHqMcMVn2sMcoYQ2vrtf2PZ48JLRXYrLW
1iqQU9u9jsZmhbcCvrJ46fGZ5QA72KIlJSR+hGgE5E2GNVoBBV8bltOeWm+wlqAT870d7ag+CR5x
rm4VuXuUFKt9TMr+2UejfMj0tF8XrU7lvtZ3J/x5NoA4nJ2lSYF57auVr7AE8+O1q0U4dNRJNrsA
bfAGY8dMobm/Bc7QncRrpCVSX/bPwcpO+1mCgSRLvMCC1xLGO8/rlUui9N9SglNf89xX76jyME6J
a4TroLe3dT0m58aInho58l5MJ0XqpeNJGKK1eykjiLvE2oelGKV4AHJkETtbMZrp5UNSZe3ZC2zt
uflaFYm3Vn2EhnkHxBzCA36pUgHXOyTJCQxpHLZODlUHyxzrj1PYj8NWB3Shzj5N+HSqJwoE9YHw
gWdc3KHznk1+PBKylPH2jves8dd278bZVrQko9NPIZA90QrHNDvi2fVNtEp+6L1mBXgN9UC7xrJo
dnZPjk68aliPCDWpTJmHuFieBlf+edCljSV13unWzYI/38au9yQm3fqhMygLfyBT/NtA5oUyiHDU
ArfJYgrxCPY6po2J3h9v57ZsGI1SUZ6iyFoGXT282aPpzseaouZBSeWDrBLuonZ6bofskf2h9MFZ
+9lRHIoY1z5xBhbL5uud8gy3yp992CT+MZoloItaBCVi8m1ATI6n0a6RvE+jMWIpUthdRVSC2Ov1
VasKInUFKCtswOcTYBnGFNht8POAIj/dxtNBnN0GbvNuA7/N+y+m3F5+pCA+AlHLG9+uE83bnNs7
/RdTfnup27X/+Cn/8d1un+A25beXrwCk/vz4//hOt5e5TfntZW5T/rffxz++zL+/k7hM/D6UdiiW
jR9cRNftY9ya//gW/zjlNvDbr/x/f6nbj/HbS/3dJ/1tyt+92299/4ef9B9f6t8/qe1RM6S5WjbL
h8n/JZi+huLwL+1PQ6SiuApfrp9XXdvYCWbXV7m2rxd8uuxv30F0ipf6fNU/f6Lbu97myOSdRwxk
//x5/m/en80MW+9OD1md397x+tq//x4+9/7//tzXd/zL76RGA2EUHY5bv37a26f6re/W/P2D/uMl
YuDTR7+9hBiJpzf9rU8M/Bd9/8WU//2lqKlvoLkAzdPDoTo2vW8tSirisfCgiYdVdez1tKJyhyY1
WrAxC9udS3aV4b0MyxHJlMOKchoWE/vBoyaO4hUwJHW5VbO61+di2MNzDBPdAzW/KOhEVzs68a5w
WAXmaq5i2AofSiephFNTMSPNQOklwemdQcB11/VQz+4g1JMPx+bm56nRjxEuc1OvOKjWzwtvXder
pxkuPgnSrKzir7iwSRsY4sYsTZJoRU6KeJScZBeqMtd6kdZHzTbTi0T0ZW849VmMiVkF31zwyGU/
V6YZYpoKO+TOJ9iyFVNAPbJESlma8qpiQpxn1HDpIcWC05uIgf/y3SGcni1DdQmi/s07O4O3b1X3
3Us1InCTZH+kEos6sEmuL9qY2PnImJ2fw7cB/dcUU5eYkvVMgTB+vUxcKw5invPrVQyMGZeZjngX
y2YKEMuQLIA4FQeihFaIdIah2+E6KbJtvNrrYfXpGipP/5j+qRe1PkZxvSbj8Ff5KXtN3fx/tJ3Z
ctvI0q2fCBGYh1uOokhJlmRbbt8g2u1uzMQ8Pv35KqkWZXXv/f8n4pwbBCozq0DLJIDKXLnWPeLk
cCSqs7zNV8MAl+kHOy9EyYb3U75DHyZMXXwasmh3XUMi5FCxvV31yCrtrzY5i3NvuKEN8s8Pdlmk
av1jUy3urTjF5OXjrtBnRQs0OmAmqRM66mA18Ke5TXCxi1PscnY9AK9zjzJchuRML5FaxaeYEjbp
61yZ1iKsukmsBqWioph2QAAgt0wXM1i5SKx/Yh5JEogRNb61QKhJ27nTLg3K7tMY6d2nxqi8W2/w
P4vpau+W5TOkQj57DULlUABH3rl2hHipmim2yzVkpatRruN70Xy5jjj0avkGJ1ALNydtunIWz/Hj
a7/uh9ZdF6x9tbr4LufSsyvdu3E3g3boNkGNqjU13Fu9s6wcLri6aG+1GhX5ehVqevPLeYfIlb6W
8LBrhunYGVAJQJAAP2pqvfZOZ1qPmqyu2qivB6tqp51DNl9M70I+dl6LP0p92rHfhVpaOMp0acSu
A6ijwz75TvauAmRMo3Sb++4xVqAIyPH170WpoT1S0+LwFhG7hoEWz4hS3OED6CcrAJ/vxOgtcXmi
/9UhAbJByfMVG9Q60AW6EZUjldvjl/KUUEU9XrN/nlEWN27eDSuxVQuMr2wp8qeOatglDqjFiDRs
126ctmofkSAvdknXpJvYSSHCACl4Bg6Cas8YBs1jNc4NHPLYDGXraeqO1y052stY3B/WmfT0AY7S
6DC47Xga6H0+BaMi4pFxGsbW0TeRfUERcXNxkHwCDzB5/Y/Y6hIK9+aw1rWo2lxX6M/p61ofbAhy
WcfQvP9gdvVE22sm2jRvD493z5XL04ZuomVNDsF494SRB8t/eSJdHjJjmOjrCNATet6dtw41KqYF
FNXQdZToGTUZ5RUO+dvZDNy+XV3H4h7G7DLjg12G7KCHPcj/b+3Y+5Ai2+x3Uc5Dct1OtLvr4Ry2
r0M76lY9MJGTOMV+mTvQjbOOlmbZXqeRVQ83Q1Uba1uoPdD+gZQWdPrGtK0kAQRsQD3utb9ZMzwV
t93ZQyo9PbMxTdr6kC55fcis3NefRofcgQ6p51piGhWYSavCrKhfe6puR3O6F5MfI0PAy+iohevW
0It1AFXOapm85YbHnPFAM6v5IGdI5W3MBSmYq910+BUUprMXU6ADql0ZU+XsUXIfafFj/vVAWo9/
CajvTaIFqjKg3ImNJpDxdjWxteqSU4nku7ra9QPEDbxT6C1frvbOfs6Ra0S3hg5W87DkSb0nTw2P
e18gFq0hTWDCZhT3xfjDh1Vv3dDU/wnRudfYxPKWD7Gj963hMnkd37uRQQmgb/UYXHtLOukc3ViQ
2I8Xd+0mZCRBOrzaShqryqnOdzLjMlnWge6fpF4dwwWp1mpKcJQbWdGd4hsJ+ThFrU1rbXKUGeKF
gHyTm543ufBUK/75FvUP/uvcny4qjZWR1b/Hbgqvh9PmD3WTtbeTGSPZRJ/LZ4lNp+FjrD4sDmUa
oA+aCbGnZ/BIkp6B1hw0mmEyhqqhQEet7OKVbgPxej5AB/HK3LKnDvlK5BKyztqmTo4Sm2/SPGyT
ga/BT12H4q2hILl4i7I6Jo0NoKk19ikQD+h+4PqHqIQOHnV2dVxtsfKC4DD2yPwhPKri5DB23quD
3o2fCxW+ZRwpol4nyCU+rCSXmJVYsDgk+HrtXH0o0FftXQ2syfJsxE9m4HiJO6W/0QcVdLP+W8Qf
gGJhYm8B4Bu/1Y4ByKqan+dypD9Py3Iq4RGkM2fdo/iph3dRvuhPRsIXVk2XVc/duTlM5Hv/d6uG
6DoZk6Z5HtKwxcEZfYSxw4HObPBZyGRpwykxk+gF9rpDVJPt7/x0+VzW5XrqDO0r/XPlvQm9J+qs
RNG0yLuzizqLeANoGfmnsKR4ZUm68saTeBNbf7fkGalUuZLflT8pKSBMHiKnbJte/6RrWXfo/djd
FSTsv2pLci/P4WtEDvDzUCWes4tbB85Fe9BgMIM5q97Le/KCgNDRRqf+w7syTZW8gS+6bh2d9NX7
ahNP0jbvPPPE42d1eVWn4HODDglqRnAtoNQGi47d3qJupo33b0OKotGdHJazd6A5urpztQCs2uSX
N63hJ09yCAB4VBlYPBnBbWEiB9AdrcFuUbyei2lf9OPATZYJC7//Jw+e7nWXJMa+TOkRWs+dflt1
vXcnIbMZjveuv+yvE0x4hW+4g9JVLxNoZUat0qmTS8zlukv2UJVlfFnEMpr2IZ4pfMqn8IDh3wR1
6KwkVg6gpvMN2KZxZ6vlF82Hv8nOomct3+ipPjyXfTs+owNvrpPRiW/ENoG4PYGK+gnF+Pgsprq0
oQoq9DtPmUbQ6QgzubxFqmHFpg8xtm/ik3AbwvF1UNCy0+mhfTsX4W9wh4zHAEmc4xxOoNDlVA7c
3jWtO14DPkahBPE6VWJkGJZdVK9krPPN3ZoOAvQy8RpTlOmMCvnbbHE7zfy62GUJGVeF91kfm2j/
IcRtdZ6oUfAldhr7NugD+9YftATs4KJzKofrWPwSKW4vh0z0Eilj9xp5cUkoBYkZ8W14RiRI1pCz
6yXdJdKs9b9eTSLZo8arGAq3PZp204PnatkGUYZsK8MhiLEN1vQAUReqc3BQ7D44wjGHwTbNDx/t
5XQbV4WBxHaDirQsMvnP5lyN95EZdYCTCm8XsLN8dPWiWYXNMh5kKIes92GAHNKTjGr0Ux57Z9qc
szh+KNUosKPokcbM65QaFo67HmrycIYldh30HSwDQfG7Qft3sobjZeEnYkK/KtPVhSc7HndtUoBT
qhvIxbrxsfH0+JlGAHCV4bMcrNTtQBA54W2ubH4LUHVZYI0TL9X6/uEcmbe1HbxOMAcgDEjC8CPH
RCtasfWWodpJPNjb82kovb+u8bQGAu9y20cJqId6XkdDPN/IcOmqHjCam6xlqPm59XSuvhZZ/no1
eMBr0peud7DQxwR1U1okbXzFt2gmIEcqeGE3WpuXd2JLUOGZ2Mr/PbYPFo1yd2II1SSJkqEcrMRN
wdGU0eaD4zqEhdnexQ7SQ81Xy/CruwmVzEe6iik2weu2dgA+brqxXXZU4ePnEA3WRz3xV3CYF//w
yly7D1YSm1t+9Czzae7/OF8iYpv/rw9XeLu+OK9rAAreUZdvHwInoT8ghsMrg3w4XLk079z5Wrel
MyOCSMAZ/2i6NLpNFcZ6JdG9m6AuGlvTJzl0VmPfVWG7NZtu/nR2afIo0hDyV/UvzObht7B1mtNl
5FNGazWEWjL5c7x55dMV/+LNSYm9m9uruajSxM9n6O5vqFUj6dojF9pkVXMLXBBuKQCwT1O8zhNV
8FeWUk+DW3c6/yWuS5BSfMprP9le50SIoq/mIXpdRxx6/v9zneu1p//58/TDoq9RFau3de6g5dCa
+wF2z0MXWrxv5cNgneaaZXj1yq1T7lrp7UQL8Fk5xDSK9xIj4TVNOVujC+glUVMkUtaWoTYtOhCB
CMKnLqvnrRjFfbmihE80IW1pvkLGy09Q5pX7aDWD81lVtjXf9Eu31W00EtckNezbBIE4oNvc87uI
R95JxoHc38VPLmf2t1XddTev7zXhlBzI8mn3/ECiB7/PfXQFOkha32y6crhJQ2dOY17sZ5h37Mtp
US7fBtOpDjJfZskEg6/Phm8KtChqvjjGofBPrjlryBJM9HNAdQ1Woj4tb8zXH4biENu8OAggL7TW
/s+xsnCeRL97LoxojftcQeK9ljMb0Mrl7KxsVa45z3L2v4jzPR9dcUhHYz/ffuDGkqEJjFc7JwBm
3zizxN7EQ/SORysHWpCjmpBBcX5neFH1Qq/xyrYLMM6TbQFgTp8tZUYYJEPmhZSoDJ2a1ns4kjQA
zEv5Yhok4ckCeXfi5Y3+sgaSjPan1IufI5qVXjhk/GyRjQ0CknpIVen7svKe2tBtDu+GaKsdBlQd
wWm0wcUbQVb2mLq2cxLGS7Q8Hp3Z6o9Cghkqmss20ZKtXifm5sKCOaVudkIr5jJBZsnBt/LLVBnJ
/MnJ0q0HlGZT+TXqrE0/70sjsR4rGq22fUWezHYcJHGULdTgPq9Kt72EiGNmAVSEgvNtZc5/9hGC
46SGrUe9Od/qaazfGX3nozX1MtMr9tgp19x32p3hTjed5QXJmlvofJtp5l+XSJtmLdDpdrmWa14/
TB71AEKAxVRg2I9iz7tAKbMu7f6y1PXDiFs+YOrllw9yXa58MYLMO5xTZIYTtWMUFTk/0YYboP70
bV116cRozAu4W9kvSjiYbyJnE6UjtcG8LnF1XG3XtRe1zMLvFMGb6SsptBcaKrXPXTmjLNvb1U1X
NDmKI3CWAXz849eAKfE/hU1EWkaogGadPhkLIi8hA9Rj19q4dfF+aKuhBItXgq9D8X6YW7rA0zsw
1msh9i4y8EBT6H8D32qEt5HRVfQu0NCZNxUM4EL3TW7XupPodkLMqrHGY9n9lZeOfRtD8XSkk5T/
qlqrINjRxhIeZWX1LYpKpITEO6sQOZND09IkdfF8HLtJZ926wx8Vstv0Ras4WU7GJJF6WqHhW54j
t1xF2VDQBs3BWoxYu5lqEvYLz5H14ECo/Fee2wU6fueK1GdSFMcWRNQaJRlkHdSk1s+DbdL3Ce9W
Z0+z7+pKp2t9nOkAVGTEaghr1PwQxGEfrz3kZMTr6EPzuHR6fkcD3gu7zvJbXyih7jIJX/oeOJIx
lPNLWCfOCkr280vo5f6qLKPgax+36Kg49Oz2Fh1NlA2CW8NTAteKscFO0/AyNITqoYJ3TrwyvHol
+H87N8+jZO2NbMk71f1p9cBjrAYxqSQJvDtXsZ1QPgPFPlMzPI5RvRXbBORyQb1FudWUYiiRI1Ar
2DR0bQPDbLZ+o1U30Kf424y23d/MLP3a0mLwqA+1+YDiQr4SOzLz9qZA7u8QKFAv7c+8mhnfwqXu
bvkDtBvgWtlvdLe1qzYKwnuwgMtTpXWPYo/MokZG2XZIjHGRpO12vQ2cqINn8yX5bsXp9HNconBV
clt7HKpuuUkg/L3R7SJ6YjsIht49o5j+3ezgP5FI6M3mRzeFFub1zRq+STqfznO8gcIipwcqJ2vU
KAlMMdJqkG/n2cvvQON5D+cajQQtcniavZ1FZ1KlYkvezq7ey1k6lXf9GXKsJHIfY95eD3wXrXs5
0MRu3ztpqO/d3CqV3NF7hwzRPH2sqsI/SOw1IrbInbkOmFP09Z4g9zs/G02ebkMd2H/Z0jiWalW1
dgYv/6Ob0vViz9P3CNHA7dIgDnKNaFWJ5L9GCE9UjphqkcTzdzvSaPg4Q7W5h92m4Fek6fFDqHYg
bRx4Gwc2ZZR8u5hMrGxOPLUNEX+I4D3oQOcYwBnaI2yEQ7xB7vOjQaJs1qqGphC1p3k3Ta1NDXg6
ts1dl2TFH+ZAwteqg+ppBpiIAqJm7qal0r6SwbpEWDT9rIoZ4iE3pSXqTH3YsLT2CQLz3yk9G0eY
dbsneBTn+8ibbqwzH3utl3O5g/183EisHCw9/x0KO+QF1PS6TxZ6KuHoZ1P6ic3lelgQZwMQZ2+6
2Zu+dS15uNIiO7K03fwFBb2NtEBDj8p2uI/tjXQ5+6ZnrHzXheAdynlktgftOQnneRv5WunSKQMt
rhxiV9dvNUcdwJoX3EU4BVtrm7QU9D8K7o1UCpRHwlVP+386PUczJC+0w9L3Ws/TY6Lu15B9OdRw
0E3mltt25z+XsDujzRjNELhyWMDdHhcEK3J/9m7EZFkRf9sPIefUmo75HNurBRaOzXXuNU7Ooqzd
p29LfQjL/ActMAr0uaBcMdNNVzgbxIbPn5wqZ6NpZ0g6mmjctGbCTlPPaZzv9eXg2M2PsSqCnTno
y1oY5rOpaB/F1gXDsr5Sz/9Hm67m0uFHa+o1RtbKm3Zc9zCAb6TweCWIvpQt39Ux4/7s7sJx/CJV
y4v7wh39z/NLedO2LJqEZcm+7N3dUPZf/GQD+eXKMaf8bpyHId5mGq2eUNd/HGaqyxi9jeIEu/te
Rm+hnbqPyc3szS4rykjsEvEWL3Z0VduHt3i5pIQG390aAqZKsVbLoaxCd9sOzYIw3N82OVP8mXdm
GUBjKzGODy8h/fqv8zp/pClIIsesju6mMfO2KO69j7mu2EG8tqca9dMdave2rp37y99DhrBe0RbN
H+D6L6LKdgkTky8Sx29TL0PxfLCR8f09jNBAMxBa2rYddzZhF6ha6yeA+uEhAloMhhVKfkVW3kZ1
gX4PPKESJZO8aIB9QXn/Oalrs7vXUomRGKjP22fa3apsvmvsqJxXWeVOaGkwjhbq/MNMKVFsmrK9
D6TresvdSslv4BE3OWGDyiL5N7DXFsRD6Z82lbeDdp6tT3JYusHbeCNiZFdbQ3sdJUQ9WhVnpAgL
9Mo3I8z5D3IgWw1GoiHnfZ5CGByNMniI3cy6b6bvEvDO3A/GDjrbYi226xrk5MA9tZ53WUMc7tkI
7syIV011qf7teqCA8t2y2Cgu/OrgneMPSq8Desp8DnHWAT+Dyu758gXmDQxKUMIoWjVIDZtHyyzp
s/bsh/YMyVqtDipATBIgh9R7b5JQNRGwsnOZ+Ota1+V/XWsuu29Bkhq3vhmvPNdpn+SQGqW9j4yw
R3yNl8V1V0KKZC6Bfej1vHsahiL4NBSxylEt+XqMRnsf6kRfxiSuqMWfjddoj3acTyVbmY/R1+vJ
DF2tL7bZnoJPE+vLqK+Ml6SIX0TXdhp53aszKz7IUFp3gsVDNRW2R+nhKdIAMSXjKAMJimGmp5fR
/pwg6Hdp9CE63GcDqKnGoRls3fuApY2WX47MkLl0IL9e6rqUupRHEvdOwlDiix/Dhj4/tYZO59Vp
5DJFoCpbyDijKBUDsgCn/ykuBnRX8vkoJjlUsDrtvSUzIXMk7KKemBKnO/18zDSvvq0nO/XqnVEO
7o1sJTJ5xMmpHOBwDDcdAlsr2aaITbYlcna1XWd8sMkCNlW/le6X/TamARTIELRg70jDaBb1Do2e
o8Sg6MRod30lDCvnZus4JhSZQ2wWO43+yV2jCqRLVhU72gyyXa2qqVfvHJl/TAYIGkp6yZo+JW/7
ASYvQ/FWlBwv3isaXuD0VGnjy9wPjstSypstfJODgIddQBdRVTpfkWDv16EBo78/GM7XsDe/h7Au
PYiz78wVJHnm57pA22M2472Y48I376yRPtzJTNyvU6m3hzM65BvxOlGrbaMgpY6mLhB69esFLktO
3ocLUEx8d4HEb/0dVKagXmlz6U5OnK0ZknaRYeEA6JsNc51nw602n/1TH87JpnUSZIlp5FhM+E97
R7N3o1m6kFqU2ZdJax4lAAClB9lFZD1cZy40Gv2oDTbBQWh/y5fC2XVOxNfKgbUe1VP4YRK+doMC
u1wPYjtPZHnT4Ly/2oOkGXc1QEnyXAnNN79OlaEmYEo1lz7d8t3c+SlN+DI5fdRUq17pU8jBLXsS
VXLapECwOnW4usU2LxFy0iOJIHF8XOKyDqKU64ks9MYyGxdFtb8PYz+0t0MFdOnNFIFGOlkTRHub
v09pORyW9l1M2SXTPuuCH6JdA1eyeddoF52bi3SNq/SExF4XewkSi5yJphBSQ+Yd7zZXc2RYOZx2
FFl/WfTdelf7L4tGiLwN5zbxvbVJ55TaU8gGxAl9dz9N2ffLFkXZ5ezD/oNG4W+Du4CnVRHgy8xd
kk5ki9XwGuup1eo4+X7ZAYn3sp8Z6nEDwMk/plZRk9I5N89tTgOfri00oxS1B49w7X2eXTrTIaz5
K+sq/4vB/ZMcnhGelrRpjqYFEDIbPOuZv/m4irVO/6l1D6ixh3+qOU5tvs4JDS08ISXaHJesRLRr
nNdzUbIrJqP9veP+vBogcXlo2gE6Dz1i9xUXy/fWg/sBvsh5nbdwOXrjXG6oqKQPQI+ng+vP2t5E
7u7RN4KanQ99WFYA3bK6/JyMn6ahNb99mGR0jQbbql0+dg28B/5segd7DOYC1QleIOkParxd5pyt
r1kz3eezn/+RWRmdlLy9PcGv2dBjSkSs6dbXZhzuJX/2bxFva/zHCJrYkPeiC3jj99kXeCkQLlYw
iH6rU9366sxtQwNY/FkAFWWsu7cTHFsXmENRWUA9UcPYWRPsVT18u/vKOg+oGdrmrSAh0nNyWVTm
dxtZdAYtKYsKhoLGTu+yaG8gC5YiWgK0mNcU3RuR6K3PJ7QN2IGgWHUZ0kPfPgpvrIGJ3AkMK8ok
dmVqUv18kiXe1hFT6sB7nGoGf2bo+11AjzReQfIRnRbXzB5ax2/XfRyf/+jVPr0Lgu8z6tebnI3W
JcLp9GEVA9IJQNrt3DalgeotnwodQPtQVrmBw9NWs+RPr0YHHuzVYGhsXWQ2RZt6ZcL5oB7Ikbsp
p4X02lwUD2gjG/RZw/fW1+kEoOqfjsbV2EsoR0RG7TIjGwK+xcoRpZV9Mi14iO8mUlVF2ert82t+
Z7S8YjdRoD5NlQED2DDrv3fZSxqlcBANsb5OghmJTfBNJxrYrwHnIdk2uQaeT0v9/dz1O0fvvKM7
h463IV2S7c4QKYIyMpKLO9FM75jw74F+KMt2Oa13h9ykiV3+ZcCstxbo/5d+gunjaocbZ2vnWfzy
L/GusptJUIJsbOEiK6H3yLOGX6nKScpY96NmRdnYuVHPhHVQGdPKdosOscvaemmpvDQdSUiSA/dx
01crYdmc/QxKKw2+Qxnarv3fJ9WGDTjvPN+RpCqhv1UHDZ5K4IXoZ3TL3zblSGPbRRFmBPako6QF
u3Fl+PUpRZbyMVaH8+Rs26qE3V2N5ADg305aXjqVJUAm/qGnViwjOBzh4wDZd6eH0fFqSqemOI6D
/puY5OD2QXnwdbO7zGyTJj6cG+dPJHr6I9yfyBj1UzYcnajs1xChO9SYxop8uzKKRyLl7BIuYzsq
/jznug5eJptObJmMbb0M40qwlsZI9w3v5XhkLDFyJgdY0uAtyE5XM/S9ADirvn+d0LQV/bOL/pCZ
HlJGWhd43JM1k79c34TbuY78TZpZ8+d2iMmjOsGjqYPliqcK9lDX0I7iXEZdp6GyrPfi9X2nvinC
OFyL1+dRc+fO3u90Fs+fHbign5EDKJum6ddloz3UI9xiElk6dGfXM4qCso7Z8NNpnXHeitdse2TZ
6XeFDZNPBI4j/ZSa1a0sKxEgISHs0+onGSVniCjZctYnWY2cVQ+JfT1Do+WWp8RGSNoxBrZhS2x+
CWlmpeCRQBOVjPrNyBf5YEGje0dXNrfmJqo+15BjrPSxTn6U/NFCEj4RckHtRo/S6aaPzgAuVOqU
7TTqqElcw4rHsDDL2FqBZsjueCjB11LZNNtotrdJu9RY52HxS2DsIQIQ1sVOP9fJKlY6dJoqwYVK
pC4nBxQMU3cvJnG6LQQ2emCPiKISIQ63h8hJ5ovtuojh9GB0i/5e7HqrjUjSoJlFv75xavr6fFPF
4WO4aDbUX0JpFRUmRFYGHKlLmP5R8CyHXEV54jbgFC2YbOc2Z4BPygh3M+FyegmFuhKpu56yVNCE
myB4ictufrimAGbNpi0gTLQbSRyII2ntaQuJcrPhBmt9EkduttS8S+MFgoz81ivLMze+wNzbRR/c
Vx26BoWTIKgQLstab7z0pRv9cuUtRfh77df340hCfjUt3ys2fPxVy44OkqH+M7OLr86Ynb/3Gv+1
9C/PX9gPFIhe5u1jP5QkBGwHYfZ4Wm7myOtvaz0YjwkFso9XLif7/ZUddWUtru6ruSTPUubfKdq/
v/LQZ1/TqtDX6dkeHpbkvIPEDDbuxdb2djlrv1sj3/Ogz8xn6ED8LRT/wYme/+GWOrqxt8ZU/5RB
aLb22rr65rT9iwJtM/8vqI2odC7Z75qh6S/R4GUbkx/9pygPtT392+ltkqXt3dShnu4ES/nZi0MI
o2Pb+IGQxuvHMPgYWhhFP3qLJOCHjzEvwT8+RmL75S8fo+HF5s7iPXndT/ye6xH5CooQxWeoYMtH
q+O2okZ2oHMAy3dGov5eTLxttZugtfq9DGV6vIBVkmFnTZfp9HV77VpNpTGAHnNIkb3FTjaDFTvP
YWkUj2y1ACZ0zjN6As7zEKkkDCJIR7E1UaRQv4rrCpLjZxBGxaMbvk5HEox6YuKQTbB7/dR39uuh
VWcZ8HdXG0CXqpGbDAu5ldwicao8kPOg2oNisA5L5UYEG2yD7AIlkOUEGyyaevofYm6RHryVKNGp
kajzMs+nqtYfeW8J10lVwYc5j3ZzGhSDihzMbkA6EyWpQwL94+HqQBqBaP0tep6abdmFN13Jztki
f3aQ4l2ewX0Fw4QPGSo4a/HCeR0cpNJXmEu/RoJgRY98uL0AB5YxjlfICPv7MjEaa0OfT3lvKCOa
Cv5e92iCn9VBzsRrwuK26pS37sDO9GNXHs6QhD0ssfXZFJZaNZpd/bNQ2IpPja4+Fam/Rf46b/p7
lcpqLBrJgIWFozNvsw4OJXkFvLwNinFKKnRC1MuilMrlcIm2O4suXyrs10Mwoy48V7z9jrF7k9qa
BUghmb8D7NpUeZC9zElT0eqHXbhpsySAyaLOL3Z/Vgxjfjh/V/ZrvGHaf/L6NnIPI/cyKcZ2OXSZ
SbfI2Cek27BdvZGKK7xuAewgu8VzXsT3kcGDq+tGOi1UmScIwmgzWYV5K9Udr/y0LHP78iFq9FJV
W7zN2f0/avyn9ZZL4cJPPHvjn2MKnLXa41vt9FjP/JdKWWMw2bNJeQ0tW+8xt3XrGZadrcbzBs0U
pz9pOfs1Uaoxc4PXOTOmiUjp2CD7cgaaHrdH8XZIlc/QVjxFUWzLGmIekBY9xQVryJIWeTDwSFmx
KuIyQ8Gqj5+rua6h3wGoVFtJ/FxC3A9Zi79eJthn17U1oGkYht6utt1Xb8a2WqaK6d/mqwhxejTY
bR00aRCBbbyuUv+U9kJg7pV2feKf0l44y3Unbk7iXVRlXLxUxwlWdfOrV35NMow98/3cfwuW3xp3
tew0Hs+JN63PbqB91qL5H2fzZL7axrezD3FaGmmrqW2mfXvOrGM8+ZDuqC8tOIinuZrmZ2forGPV
z6iSqy9nA923xe7lnV2+zOHf8WMKF+gylKOrbyvXI0EEiclxaWPzOJudi5Ryaq3EdnX825BcAirW
Mu/qts6Lu+liRKs/OAy1fs4Td9P5FhJfmhE/yKEo88/0r3ogHv82yRm8bsEaTvl8W4pephirtIU2
xfWhQPs1OokBu+fuj6vZmqPkeoXCK1+v4DlgtxRrXLA2ozjfyoxrsKsVz9FYHDQNlk26l9JVXUzp
DhVltkCebx66Ra/vdVWq1eIiOOo9EANV6eVJ2z61yCojs1Cj26oixFG09sGgh+wyifbiftMibjYb
S3iPHGm30vKg+q2rKEc6ZhEfi3CoXtAju9ibGZUiBInsbZ019W8V76qGUZZP1jmEraiYQRor+6Cm
0wEVXafXSK4+R27/FZGLcoP2XvY86qRb5Exso7LNyiZn/2/itJL0wlmHunyaYmMdWAt0++qO5uyX
Ye6+2WY8H2cdzLJYs7ww1tPIHaWKLfQrtv0CCXaACI8GQd6uaVNjL0IXi2fdO0apP2XFlH1KWvOn
mCXKT3x9f7bt+ZuK0gNvbxXgYUrNfuZdk25mh5sA9XjnWWxlHG8mmhwfLQd9ktSBCtYDdb2XCJlg
z6Q7lQDss9jUhMGFvfWSB/DNKAHEl21h7Y5fgEs3h3BozG2sUl8edqdz3ttLtkXfVfy/2cclR322
DlfxFPf32Xn0d5k5lNvyHBdfoDG0btClDNZx2BVfxrihadmLvJUWMEyXkKSE0jmSYMOCz2coxntx
ZlW6PGWQkEW8Oo3obG2KqDQ/m/2YPI5eN94MmevrpOHc7rbiYZmvRiMKD7a1N5y2HX6KQyuhuzoW
5tTdXsKR7UNvBhEq0FM1LCxLNd3bSdm/dBt3sscXXWs7BKemHDUThlHVK4ZJDRlYNUSVtEJcgVYW
GRYTCmaRMz5TmQ4e/d69EzN/XRiKIkDuVdawpI8KWoEQzI14PWP+jkp9t8ty9nfXxy3ZkXxeJWRI
0AJ49xiWp+314RtOW9XU+y5AfLEosOBckHm5PKtlokkOOoEM6WTD7s4e0kBFXVXZin7qnpIl3HV9
HD2Iqdd99I7j5qf4xHSddLX9Oqmblvpo9ONPif+/nZRIAVCu0rc+eVJvegjSCKhH1Y5W/WNuoqOW
8rb5fA678vM5C/8y1FtX7TXJyudl8g46QesydH8divcaTMaqvbsOx4yOMyOP6k2gHUJbdRZPlr98
YhRJn/HwryPLO59XY+7WT0BCzLVTxOajbxrzDlnp5gQR3HA7tojlBJ7fPpBftjYagIkvS42QxlzW
zQ+/jg+tAd52VQLnhqQAodDC+oHyTvzNNT1znVFuuyw5aIr20Tu/LjkuAJb60XldkpbyU8R3N+na
8ZtWmgPUjJzN9OCt0DkYv51brilno7L9a1xpLdDEBhCWrqeuiHeiDRaSVrlzPSguaoiTtzJs+gah
cBQ5RSlMNMOqwvTu3uwiLeaSwOBhnKW8C975Z2SDV5zYIc+fFVIdl5P3rv8SowP4uR2WxNpFvdVv
4sULD0kQzN885Kz7say+tkaZ3uUwRK8mdD2+SViC0uMBjmB0Nm1vVZlDcJNmZriPaVbc0Jhsb5Ox
4v+6ypd+Y5U5uh8ynju7h1bEtrcTokLogrrL1tK9PVimn6EzRwfhrQd01T3I2Zv9ahL74hiXeEvB
RMTkqLMJO0/V6CB2MYnzf7R/WJ/v+LvP8+v68jkDQXS8rT2azi6gq21naC5q4W+HASLb2ewf+nMG
73s9+pQuzumPxvLCbAu2nfxP00MyoiZcYqwlRegl9VCFSblL/3Opq+Vtucv0FEpfdypQCFdqCHbp
qG9RW60Dw893YhPthB7m0/sx11fWYMKLzaPUsiPjQGlUv+DGRj+3V07r93ceLPNfktp6fQCn1WvY
BUamwoKu7O9gDXG/ZH+HLd30j9V+DZPpZRjx/+by7bcWNsYoMD10lYMmvVV7j0mb2I+gPUf6h/mi
l/op72C2kMjWtrob17V8uBJNNiUqvlkSqA7j5v+w9l1LlurKtl9EBAgjeJ3em7Jd/UK0xXsjwdef
oaRWUat373PiRtwXBUqlxKzuOUHKHDkGuG7JZ9BsZ1E3QNMx5FgmH3UHsC/bn+6gryb3VPjjCbQR
N/KmZaWH55Y5JYf0Rh4kB2rF8rVsl0IH80UvkZLwuR+cqQuqv22dtdGjBkW6x2wwV4OqcU1Sk53d
sikW1B1Hw9yBjFmfRlMZAggj83xHo7RkCMGNM3XVkkMKTj5aMge9TtoF7dkOfNCiaB6CFeGSUdxE
NU2dASYOObgTxVK6oByhiRcFG+oaSSiOTIdmUV+F+VOAvNGjlU6hFHKoK1A+z9ObptKXHu/WRmtC
pTCIvbusUKrGgiH7UYoetBO8BdC468H+8J8ewm2PtcSr/g8PIKcQFlcpj7+swXF+X8nIhD489iwZ
WwOJg5CKY1poR0W738fahoj0J9s0DlJ9kOxXNVhg7VwztnZlISvBwGqKdFp14tRFymTqEsKGMDWh
sCfTjKn5mERoHfL6MFGPXD8mMpQjnMIApdQxK65dmhwhP8gfAQ3mj5yxF5Rx1WeQxHJIllfuGvFt
uabBlmveeUDIqlWDZMrz9FLwlIGVFrOTyI7XKKmvNzTd1RsDJ9H6+zRbTYKUxhbw/uhGJt3tsakC
8fOWPoHs3e4YQg94QaO0BkMOLtdZfyeTKDVUEAme7OgjQF27OtjM0QEA+ecTgdkHql/aA1laPYPq
0/jdj6N+TwG4BgS527HqyimAJyKzveBFe6dB+pIhGwvR9zi80xcsTFqUffx7epOV5Sp0GOib88Td
R3gPALvr7luvyp5sFudPGfZJpkzkNahMfMdtZi1tFjY7GgRCetyZIEpY0oSP6XheZSBxHfjadYr4
YpqPBJpgeAmtAOkdwb4DvvukQlK5FjL6Dhrcb04HfR8QjXj7LIQaI09T4ysm0jhNHErNXdkxQDP5
StNjtrcVBN/QqmGHtLihoBfNHXlhe+GXdbpxwVogIIP0pUsiE2ynKTIYKrPYKikXZQeyln2y/9sf
OcMz8+qw26N0WQLCmgCpoCJ/f8QASx6VSzNCQmMe+BQsrCkSyAVYNfMIz/C+L8ClIfw7VLz8u2Mg
y4LtsbftIWN7B0cAYv4OSr+E653Ig/mxcZPdt3Gw7XiZeqGj6MN/+Vw48dJW7MC1WpJ8aQ1a0q5q
aPapO1Q9Q/C2g3q336PoTZ3s8FxyIOMXtHvq1kxfhWCFfY5w8sC25T/d6FXR21DQ9rL2r26VWo2A
zB9u6hwzrUZ2uqnWWc18U1qt68Go3CcCwAkIk23bMUmO0AVLj5mhWdsBKIRrKArA2AvDfex8hK4r
ZhdvLArfolCUv6oYencJl+HClIBA12Hxq/Oqt0EL87esymNI4yT8cWD4MZdamF4hUPF+l8qQn+/i
WFG8Rh6sBv3x18rU31ljoDQtjsBsEUfMJzO0ISdamb/ZaJKi4HADAxIbnrtOEXt7hEhMcbCRnYEw
j209ki1ovrTC6h+EgdeBZ0N2uB7BhTX7Q/oKkMZGxy61Nur71Lz27QjR0sK62YN0DqbarDrAbmyM
ZIiRxh6bK5Lt0l78YZzE48loKs94bR1k47o/i0Q/6WA5mS+4Y0wW75+Lf/kUsTe8RG31lfbItFum
jfLQQ2y+8fU92YXnXkPTBfYhHd+6ALIDc3iXwsDKbjGInVtOsKHKg0G8lAGUKiAVYawi5BkhOReP
F9Nv9CU52N5L0lbWMsxRrF43QbpsRj3YjJFtXTQgbqfG8Fh48hpr3Wc+wls0QC4CckvLHD+yDdl6
1P+tdDsKIEzXNddegC6ktRO5KfIG/35VoSEA2QwHbBqHL2DP5ZCotLVDp7qMbSpP8tcS5DVH24V6
X6i0o41s5MuuAYX/yLUcTFjlr3Iwta/qwk3K9wsD/LhJA0EQ20B2MTdS46Vy23YVdo11FQa0BZI6
yg5IGIDRwR+9dcmgihAbfr5MS5DvBNZY4xuIq84F2htAHvR1A0m/WOrG+r/7kCM1cQy2k1B5z4vR
VZh9y/PWw3HLPNGRsy/C8ca08UQyZEnMhpsaoxMmjdUM3xZ1OP0Y+9/mgQ8FLPfS+lpDlmEB4qPw
MTR9dzO4wNgI0BieWexF665qjJdC675lhfR/sQg8eNjV/QDds7mQapLG/pkE8K08o6AnBrOmpr+M
Uk6TIKs6TaoLBLQAN9H8PjlGla0t01HES8SckmPgS5C000jrx8P7JQ2NiY4Aip2NB1MigZarsspC
QyF4ZEB4HVpg0cnzwaChZU39oFlxuSzKJvw6ZOLKbdR6LXrxrW/c9hdKpn6Hru2+8NQED7MrrWvC
9QS6T014wL9seU4Gk60by+WPLG5eIz/Yjip/RI0oBg/YmhB149RPTaSLE1seDMpAffL5GA7dcDhQ
r9WhON8O3rglSFAhoVPe14joTQghBR8CJcvfbY0DBgoSpSZn8pMfcwl1ROuR339dD9xewdlN2hP4
N1CeonNtNUdYekt/Aks6MDcqSJNbAAUWtgOqMoWOVg1N8qHttJ5tY+xdDO1rhWP3IXK9EqdkXZP4
NwxWU1eKzLkOIotRuRt5CBeAOClSDQ2Ayc5fmHYebj95Y7e8qoe0P8/ONlfE3kn5+MkNQu7RWtpZ
DS7wVxDEeOemKG1z0SIesPdM/7VkzL8MDc4tK8DvN44J8rHJBTVX4yKOfA1PlyFbAU8EUYP5+SRZ
WoLgek0Pppbs1tBZlzxts5VQzjTip8jALfQGAMG4mZz/ePjR6hkzDZAtoixdsR06ih4xYDnqMulS
J+LDeYiMwogtoPqAzVBTSAPvk1/YG0W4Ikc7MlAeZJbc3DNLTLZpBXModzVk2qxwkZUZ5CYMw7pF
yVjt7KhN97lpD9cRQpDQiIurNwm5R64F2i9XVDunYPxryzO5pEmZE1c7kRpgHvG64WpiyWlSpjtn
eiJYebtDjMiZJvnAtd28eFgzKPQtMlUh4KhKBWpKWS0RtPLOpiUM4GrU0R5cGyHor1B6AELGdz+c
msBc0pQV8OYI+Sw+JutFJLbQR4O8MdI5V2CG5TVLRHVmDhTqG5Y5EN8Bj4oe1cOh8PQ79Rxloivw
lqS7zlHlCWoqLUIDuRYkG70E/I77df6+ipem7Yp1iKRGhutH69zCQVMmDISE862QW8KnAYJmR6vJ
Id75cdxcGpAqrF1XRGv6RRXqZ6VH+aMuSnaiXu177TmvOvD+YYwar9LF2gHiYh0X3rsNlat3v9Dc
6beIqtr8XI7mlfzppwjy+GYdhKJazwsJv7mZkC0+0zoIDoN+Y+AxgkygVCkV/5WRRL8bEfOb3UO8
u/HBWk/2xrH50qgNdqyDXD6zONy2g2u8pcKAknVeD1tyS5BCTw0c7OuxZ4f/tuzItHLhCNBw0bKZ
L/KDSbDAWuvMHaoG/XVmj+2GWMioGyO2/qkbqi5Rlul15a/nUV8gKKHnvwO8Fp57aAodmgR/JXWt
ENHywnFRiKBGY1txRIYlcImqq8fAHjaKpp+6SBlE56Rsk6kbDEI/B6X2a1oJGY9LHOTfqBc0tn3p
W/2Fj+P43OZNe9WgI0ZjoWGGtzr1LjQmgVy81YMJzgDcEYwa1R0brJ0PgpXnSBs1YIqGDY1lPTMe
HBAG0rzO7urHoY2WNFaOQfTkZL9LfPO2IgbWvfPz/lFkeQJarrQ/OorcCbBhcxczq4SWDviiJhdU
01Smbd+pF+cpAwYwMjbU7Q1ZXPLEu1CPJuXYoC8QIOiP1KUludvdeRI/DYr2JO3r5EFTUdu8DK0t
Nhg95G7Cci9Ru38hFyRlwgs0KPbzhDZr9C0KAYCgUItQ02VRMy0SZFW/NwFdXoBhwkMqu3QWceUB
zVxalrZgmh1CZKvxVlY3+rcyLfwbqiXTXQR5o4VOPhVDmV1edhcapYach0PuBc5tckpqPFxqfAem
dRMPTEm6nQS7edJ8r1zdxohBYeslub1CwRUwJF6gs6ONf5yPvUAmIqC1qf/p7S+jIV13HEHwstW3
cZf2OwfVQo9BaP8M4zH7keseMge8eM5Al/Y3h6Tmz95QlJMDXrz9rhxw6FIrpDgsPXDwyCwiB5r2
uRGUZ55q5itrNqOfRa9lJauLjALgtJW5y0W4TQAc3yAZZb7Ok9672K3HiGSNY3Gc3oySefiNRGGB
8j7II31qOh+At7AfoPKLgVq9W+kKMu/8ggNPZEpvRRaPMexzkqLY+mkONTzb8iDrmjZru2Hxc5Nh
Kxi1QfuzQKxKY5b1u0Eaq+RD/Ga3CGqkwGfjpN3heIjt98EoaxTbqek+xG6m6aOr189IefTrOMVu
v1ZYCEfhI5rawuuSdxfqcR1sCmObNEtjMIDvUKOdK95HgwDl8pVdADGlpn7M91yZb3QPDKYRKKwR
C0AhfK9qVFITtCr4gTwib++CKwpngZ4z/WsnnmjcB7fbipneeKSJqZrYUnHLKJ+qNBoOXJVVVK2b
X2x1Rd3A8fE79fuTMUJrGywc4GesCnEiN/IYtaDYth3IYvcAH3VL184qZDwHbaoN8NO4WESGLm5G
75YXYF80oFmROnVEWeD7WSpx0n9mmEHi3UEICA7z1PrBG7c50supqyPvAhm0bRviTb+sWdBvwKRX
r+atnprgiLQ9kkmApm+juyZA0giPNrEjv/ppuQfxjvbLsI0ThEvHtwbMAkuOev8reLO0nd3p/Q7l
pUBtqkncRt1irFf7UYbFdfStfJEMeXhOVVVqEgEeLSAJNPU+7HZj580qE9khN8GlOJPMABYKXR+t
42BX1fMDDaT4eq2L1EKOn/lQcu304VyBIe21+10Ko3sNmAzAkQtWNK/yzNcG/F+b2BByQ05gbX2f
w5zKejV+WEG6E1Ue3bvKDB9ZZgIYn+qgr6rj6DFtivqEJ84bDY5hWJ5BUX3OpZOezCFJV1DGhcCi
6nod3oALuqTG12I8wtTIIBOMcAh3KqEeZ03G3v4OSFx6twZeXVLgRxdt7+lfwlpqq6Ji+Z66CTIW
UMcUz4mhjmDA2S5CMMN88eNKAluhu3seuvERVafOEtuhRZc0zcuYBeFZ1wYPBLqAAUBItl1phRsc
CtVVbo1y04MqPCNeCU20oEYyDCisFahswgN1P9wMtRrAYuBGI1DBWH9HZQcYtsrim+cgpq4i5rFe
CyCtOvcivbw4oSLOWX14ICWBEoBYiKWjPPwWlPLkAU2i4ltQva9BHhoU58BFBI5kPJD0hxbJtPVY
oQZEFpXxgFJ64yFtvE2NKOWVPLIoNoE48OQC0Snw7PLYGRd42gx7crZMFGY3Qw3MFabSjFqtiXBk
vbYKMWbL0tE2srffGDS19gnomBatYoaxR788UhciNeaz3TXv3UAO0SZCqfJKVo2zK3MIhtFZ3cFf
vWsKEa3oIE+j1KXT+uxstcI/IqgTLyir1VotqILjvN9EtasBpJx1h8Yy3aMO1NaUHUt8UHJJZFhp
AtkpdVYPMtoOwABNK80T/lwTkSKoEq6SENselgLoFmZ9cvMSvNHkyO+Vn8MEDMFRMvfrbOpjB5II
ViaWQZt28ZKHWbOKtTbZTP0yGBVneWTup77h4+VbFfmFligyJ7kNssP5UE0G3m5aP0WJLUjq5CGN
jlkgkhN2O+/N6MYA+/zZD4sSzOv1kew0o/U9EzSqOlHNmBeuwOZj70MwmKOW0vQ1tiCbrQbw318s
c4Ci1jMNCF0hjI40KpB2YZQ9jvZgP8kGMJkhunagnHsii6mNe9BHdLdGmXpTrxZx2fEjeeTISKzq
BkpotVY72FGhVLKpwCFFU0NIyR5QjOUtqIuSWOPyf9yJm1V3iwBxqZGF97rURqX0WGXHVjWRNNHv
hjADZmjMjnRFw4XVSZATmxK8jR9zAnKncfIsxxJ8Pn9e0rhW99UaUlrR1kqDZEW64ftMVYeV+J6s
WK2LcwcA/tlO02SV6sw8Sqf41fhJdzJE994EsdWdyOa44NezrfRIg6Py6MDWgDjahwuNSFTQgdIZ
vGqZdp/TVGPPw6M+VG/NR2W5hTQDmShNRY3WgqJSeVGPXGniGLbTxCmj9c9a8/L/XovsH3ec12L/
3JFWZnluHlGLjccnHkZVgspbQvC6H10cd9hz3OKxMo9iO/G5S6NIiIcpq8+WrYmzZI2/x6vt0LIY
iB2yTZcuACr72DAOZKMmd0rUM6sGZQYgKX0NW5wgwNvV8OFZA/zejbXXsq2K77npvrr4InwHFfR0
ATzpdPGvId2X/AVSGQc1nKuZ/8cS/999IAGGKi/wd6/tzrZPlXSsBRE9ZGEabmro1E7sECaHsktZ
6valxZ/8wtynaGTm698m+S6rJ3aI/5wk49J8DUwrOokcxZddpskbNW3EU2hlLmfLiEDczYnUhjwJ
leirrtgs89LYGhHOqI4whk9T026p+VXhT0v2Brg6dKmCEuoOKqZ3q/zQ2CY+iGDJZiFDuahbnoMa
NC/XPZhI9z5v0pdBG7d5xQBqVXbdTLzZLoLi3c7B2LavgK97sQucIT/ss/+/7UWF+jXKXk2JL5W9
AuUlNJmHKVlWgbb21Hn105w/S3tWbXvblcs5fyaQwkQUNnI3c1Kss4K3NLDkkUyTPVwWPirKKOc2
an5yCs3yab51hwfOtqrCYTkvU/v956VpYDDSaWlaSAeV861z2HI0UCHYOCMCgykgKZe0dJylVjcZ
6gCkf5lG8IQa9qhrec6Ujfxq5kNBEQiSLa0wzaUFPlYRYPdBQZNa9KPB9nRaaTbNa1ZRssX7hh9p
EDiwh9hOu1OPMv6VzDh23GojM+088OIrBwupWWVywTO9K9IBVF2qS9sVOw+QaxN+ciSb44LgAKDw
Kw1ObmpdB6nwzWzL2e95WW1wPy9LkzwNwaxYNAnOUdgG0bI9GK1pkJr2Y1m/wVFhKLGrkq1m78sW
Ozvaz7gBcBDUpf0MdR23FyhEQmpi7tIoatnwe0lOboBTT48K4q0vx29eiyNRwPX+BEJx7PGoz5WR
rqiJ/BwSsUm9pak+WNbx2lBTqD+v4Bcg+Df7+uEP+7Typ5sMqRctuJuLDUIc/V7y4JFZvf6VQ4jV
8+3oR9bF/bKWsXuBBHB7Ao0HygmHwvtmVGdysKFKvCw4OOUrWZbnHDoiKxpwtiY0pr5D2blaOZWI
zl4YZJdwBPYAqa3oh8Oe+tIYv5koSl9BxzZX22Z/ixQxYg8NhDvxzh2+ZrrVLKLEDG557lgXGsAR
ALUVakBDid00UGrgX/YZ6ihkdeBGOIC2SEGgZCMeyCZaGyi7oR8eKkQGN2agiaufhuxq1Pq9UZva
GKkk6olWCzcaGPOhCIyCloBzdkBUZU9FLXOhC3Wh7mwfQH4+DZI/2akZkFo62JGz+9OulgU7tHYo
jHb3yf+jfiYZtfCIgpxp8I/pqN5F/lgX08eb623IDZDI/DiW6XZelgFTf45dsay0Rp4dBwkdCUz+
tffxukahWfTQJB5gvwUUG2Tt5UvDMspX3tQo4xN1+tV1gQIQIv/hJSBPyp3ud2flqyTJOPRDH5AM
inFKSZtl6Zn+b6TOAONOk+8y+okaverZ6rphHeLReKr0vDgayK5uRtfCphLkA4sgc9sfJguW2phm
v8HB/dLZg/XqaRLBfUTeL46m63uoompbjjPZPc7dfila3fg6WP1eOEb6W+fjoRu86itAmxDoAvsh
75pFKPrxUWd5vPWtKjlUvEmulhsGK8PrxVcg6bdDmaS/9CH80qXx8NILOeD0aeQnz+isE37ZxZr3
vHjlHcKBytVsx33E3fBY1ZG9LIO4AwW23Rwj1xgf28Z4BE+H/RUazVBz8q32BP2w8gE0bd/Jjj8G
UZm+EucctHX3ugkBpI7cleahuA4EmMFFy/LoXBkhDvum2X+v7bUTR/kPgGsgk6UcWOMMW9RQhuuY
JfkNxS/5rfBR4IWAQ4l4vZ3dDGivuYsywyce0yuZUMOlITMtPDNcSK3YBVobb4QCfeC/WrszN40W
CBuLg6nee9OAj2qB0S9u1AsdvzhnLDzPk9ICb/0hjEDi+bFQjoTxCj+meKMRRAQb6veFyYeHRrPI
3PoHkb2Nio+zTLrh2GaL3FaUbxPx29SSDzWf+qUMxmMDrGtnuAdI2CxsByweRWpeJszCCGkMBAfi
DWEcgpw1ZxRovNAgmZzQODOzf/dvgHBHmiywj1rt2kuio7CK+ksRWcYDQ9Ds9Bd7X+Wf7TFrv9hp
8+5fAQC0JPYKfG++eH7MHmSAaqopkpX7ffPO74okyIk74AYlTAKVqmXgX2jrFtwTvnXDP0zx3EOS
adeihHvTDqbxZcSDN+h4+B2vMNCnNIl2Gjp7vEKl2gVRBgqS1UzkdItnqWY2BQJDgVNOM8nB9lEE
RjNNICquXQzRcf7PTLqnzgFRpJl26OpfGoCPyAE7PdReBOssqK0HIMTjDf4zvJNIIvANQ7x6ZzZm
ibxAaEItvNOhR22CXtVkyQ9IF22Gko8BahLDNTi6jB+xhcpCIGbjF3vUxcpjgl0LEWjbfuzbg1O1
wwl5doiP86J6qPCYR3len79hG/HkJwD3LsKHsavBGFbyUqmKWG+NpufLv322sTP/47MFpf7ps0Wa
BpFdVftFpVuhbLJlY4btYSrOUl0A+tsDlX01THtAHUmzL0WSiAUiq6CQo3CdW/NqbUZgDJiMDtK2
a1eG2gJp7Byn1pZvJMTMlqH08a9OxqaI8I4O7NOoVLykavJO55smgNg5L+XWlDw/aICEnIXTyTNd
UdPFBRjKfMdZzQNV5X+PGt1fZDWXGzMOzL3Ly/DBHVRJ2wCqXyBPTijxLF/JY7BMhvym+YzqH7GE
HntwkHiUmHNa/1OMf7okpxFOlALgcWRvhAxx7Acb3YDgrs1d1KD46bpSsOLGbNqF0QIZ2AMW9OTY
gEhbyfiF3HwdNKd2WSIC1+OsEUVte2mVWx+glk9N/5ubxC9/mwOKCBkr3j3XWbZFKTfyevjlbZgd
jttMdUVaLmPohrwmeaUfEuZAdlwb9Tfdlr+G2HNvSDTLK9i0UbGu/E3Dc5ZNx5G5UstmXb4l/yHm
78sWiBvvxgyV7aDWBsPuxgVmbInsYrSnoy11Sz2O99PBV42iYiP61EUsM9rHlY5MdIXqUpeAq0Fk
9wvD6O21l3v6ySa0K14SvbNBecbt/Y5QpzkGLeI06cjaE4pMQC+Rgaj6BIFOn22CEkXlBZdiQ+PU
aDz6Fjsl28qcdahhQRPlQX8umqpAKX9qg0HGdeSCjFHRvPuYTtcty6ZB9ld500DHAwn+SygtJCWS
t9Ba786d8AEmhL4USOUg0SgSoPmRuscldl7tBoxv7cJFaFIuyFirEbpygZTZFxW/zvbSYKD+mEY7
c2WUABpK7AxsvMaPDf3Q8BMKz21i4TdHl6H7WJppDIUzxM2pQY4qFQjp/tNvwS+Ug9efLJ9mUn9M
IgOa5Utaa54DISGE4lXDMm6uLZk66QX0YO1GBxf4pTR886x3z4aCe1FDZroaQ2EunXjI1xF2Khxn
EN89jUG2JJeEbIOX19DvCa31vEId6c84nYSg6XO7fKFBlezgqYaugsRuczApODDiPOetydqOtQX4
rvKyuQWl82bYkQ+ZLLv4ZzYtOffJh7pFkdnWch5xDF6sDAeCkrVAwkjk0XsTIxpZo14e/VS6FQiH
gl+TLaURcrdrXmz6TPtNEchPQcokiqDyE4I8vQWa/YSz4+do5h/BTZrs2sGzFmkvQEGbZ6aBH1CY
4QCl+CE+V0Oag3up0+4oQmPLqg0ZYjxpsABjZP5TBskaIMUc2I8IwjW2H/7q4up7ETjtl3pA3l5z
Qv0BGx4X3JONjv/HItnjpdWDBadGNT9P1g5ervg92Dn+LWIxnKZLzey0g1FjT5UnFSqJ1Ag1jgAy
awAtnsRpsI0YivZAh/EG4OUdYp31ozuW3gnFgvWS7FoH8sWiDqtr4pvjzbMl9i9qQgiuAGSMCvto
ob74yS0gpyv0/Dkoxnohwch3omYQWnbSVTPbqNuJrlnaKdsUIwDhIm/OjRMUzx5QsA+N6y91VofA
taxqJ0+fbdkWz4i8At5Ydg/kGBTpBSgp90q9Oq5/yrwapkWgVwda1TTE71CtWagDLR5EYk/ddLTH
FbBA1pa6rVsiPYgA94a6Q+Q3OI3V7spUNwVXaLRHdsNc0igy8dqhKkBvQaOu00fntsUOlUZ1yeor
QgZ3GsTWNVqU9qDvMk0zR7AtJzUKMupDi80BQklZ4p/x3fLPdKWJ8gv4ssWOGYU9Lljl9wjAD2CC
NzIcDDMoM6sragKoAhz8CM3c/ZvfPI1mkAtNm7v/70vNt/xjqT8+wXyPP/xogDei2/fGox9CZFmD
SkixoMu5AfGHvSrMUi4glJAe5wEegZK+KrJ/plB/HnbVinOXrv68QdoiI2lwsBz+78uE1ccHo7vQ
J5mM813J6NSVVSwcy7iPXYSzm/oQ8xTqTi50SVPKMn6F8ma118youLWQhrSRCjrlirGTmnKwgQLR
/HI5MPPdJugqTjYaRI3Og/oFABvdNZu6S1Ar8TGXZhQx0HKSs/NsH3XUbo8pnkR013lgAL2OcERy
yd0QO/Mu7J11Ukbecrrjx8KIUqFwGxzegu6ddjlOyZURr6alaHLYvaVchNdpqbQzynUYadXk4mne
xQQJ0RYME93B6fTuMF3xtH+/+ouNXKRr8RQ/bMyjJv+4mm2OWmZelQZmWwWW0GVs4RcPejfvoew5
uKlCMKlT17cT76FjkNAWCbuGyqOCvNoubO1+SYOV5XoPBeItWSX08zRJdFAKRBEPIl+AiOZdk19d
07yAJqX6WY72RXP08qfV8UvIcZHD4vpxc+JRCm4mT/f3vJbPBEgnGHqgsOiIBEz22UQeZM+q8Yoq
84U+4ECQ2vENBHrWPY5ifsEDaU09arQRbM6p2f7shyBBpq8FIq/0qmbpOj5YDHgWHOvUUuf5ynlr
P66S2Hi30VWfWs5bGA7pQi8y/jaNBlvd8B6Trkvutm0nd/BeO6emHY9kgjhEcm8BxL/6eJZBNU8G
S3Lr+3sIMqYbeVHT1s0uMQtxpp6M4uRe58VrwXMwaaiVySQbcFY4Ggv2s60vzHrpxnqyJRcaSLsM
RRcFinjIRmuGFeREg9ZKVvNdA96Z20SCgXpeLzBTtueGBF7LcPGB42J0j5bT3mka/UnARVSQOS0/
rW5UoOGNp48w/wkJTpQC7F+X2ZT79U16PDzNn6zjfrQwQJOImlT8g5Fv49T+QtMc/umvqpgPGCkD
XRW5UOON4ABpjMaY/ipalPceRPeyrFvOt9Xb3N1pFXDr81/a17120F3xZf6HQ4AUvP9dup8/ncxt
71oEb7TW9H/oyVJFXYfr1B1L6wCGDaGKacSeM4gkaEUmv8VN+8TSLHmKIdl44LoOhK6yQ8/O1Ir2
MmIfDvCn22xaUBnt3ay0njsQ3ZGT7jBj2Tp6fY5MW1tpdpEtOgjwPfbSeBHtkJ+F6jmlN26AFQFz
cuUZj7Uj65sL0qvWTYxHMvUGqL2CLIiOZJN9UO6yqNCX0wSbBY/S2PhdZ4CJExA97Kv7eE+LgxM3
OSAqYiyoSxM8fFk0x5B3MvUjQomp7OstLY5qk+wUm/kvGqSPq0XGESnc4DrdvTUF0GaRs6bFXJ6I
i26VF/Knxovjb0XCjRP1JLaHW5+zHnQi+INGTQZ3IFVWNEimAhKZC6v25YG6yViaOx4hWEcu9BEE
KuP08ZEMGofGi1eN+o4+AGg99EPQSRwlcaYS0asemf19tHh3K0fx0xee9wXS7sMaioDDLpDohp22
AukWMJqx553KOoMCHyqov4Cn0AIlbtYeyz4CdI3dJ3MPBb6uqsAXghjN8v3EDQq13YTTm7H5CVIf
xz4vF5+AembcQEzcMB80fOwy8F8pfx3o+feu6YqnEkm2XddA4gdRWu9JOVBqG3vA71bzVUOQ83ts
AwCZCOt3YqbXNh3YWxe3A/RAWX53zKjfuhWTB79yEsQpEh2sgZZ8SgYo4+YQ6PyhpkOj1PodYTrP
EAzGV9Tf+GaKr0aqoyRB1ZFHrgZmCyNB8VkayhdoVIDLGfbZTajq89TjSCMioDa5Oai9JzdUR7yv
Nii3ebUo/uET0QEkjwfQfKO8Q1tkw8+Mh0CXeuwVssMVQIlGtmtkm7xUvXXipRF+Rz1PuiwBj750
nOnnwhiQWjOH6PvHTJFCjIJmFk4A2LZp6istjpEgCvL0ha7ywEmmK/EX29/8At3Q8dws0095Ns0x
hyOYwXafsnpTjs0eHjV7dPaUXptGObJka1urUGbykaMjZ1olrZod2WWcLvIRid1L2Zfl1gH9wCvL
yonPykldY52Ybr0HCgnivGkx8VlhLw173IJAm3nai/J3ESdDlRpgCjYJiLNSsLXCzi9DxwMPdhUm
/6UvlnG38KPOP3oJZEcAlUmKSzbaSLgYYkUDyBMWlwgaguYqHuUKGCr/OLv5gx1uhv9h7ryaGzfW
vP9VTvl64UVsAFvrc8FMilTWpBuUZjSDnDM+/ftDUzZHso/Pu7U36xqj0AEQCQKN7uf5Bz+xl4MJ
m7MHqHHVpl33GPR6tkalbNicixNCbKao+Ei63T22vTYh4JocZaPc9DaCYZC67mRJnm2ItdezmVr/
ejbfUPxN12YNES9HjxdSMwv7oWPvaNW1LNVqUu8iN62Wsig3BHkR5vTra7N0AWzOPWoExJbmbCUi
6/7iHOce8wFvz/FXf8Uo8X4tOrQng9EsHpRYu5LaDB7upLsYrtV6mB8KPPrCORbd35SYdj+Y/XSl
Yv66ZnC0r4LaD5aNM5nHOs6NDypy6WfZujbLD6hQFisf1Nwn2c1LSvOoqf7W0fMOUr34Kp+Yusa4
oiRmcdeoanPV+J2zUv04/Nqmp7w03C9djOzq1EzhQU2T7GE+ULZXcY6Hjg5cyAhjsY8TziNqXbz4
BHyCoOm/ki3tl53pBrexo2mYuU6ojBr5hIly/NrXwpGlxY4xW2kkTzsUetH+MNXVIPcMlqp91jqE
C9g7t857RvBsNQMu7g40oXmDKGbrb2sAvVurMUnKtoxEDdMI9P3taesyztyVNqn1WS/t/GMEzbiq
BUFX+VsmQRfd4Sw3e3DdWq5qfUnQ2sVMsf+iT4O6bOOox0vP73eN6JSdSqbzpocSviQvN30uh+Eo
NbTdDPXOMO+/qGWCHST8C6WP0scM6j3Ubfb8qsA2lCH5UYna17pLq9zLVLVe91mFMpDJQAlFIz3I
j+yJJDmKsno+f+L5q4gCsS/ZIw3aHY4F0ZObFsc8V9zHCMGnAyPK/BT245e5PlF5W+hBYB6EjVTK
2/qJRMYi1+pyx/A3nJjwD6fJEj3+0Ga+jfUiXJTqgAmBbLGDcFo0pRVs837E10zBB8Fx56DWXLzU
2XEy7sC2VXfdvKkR1id7QZ0syoZLXV7b9ab09G4pUW4S78Ya+M42hbeX+LZLvWJH01YFO7xIpEzr
xdnKNao7cmv1OmsZPXxF02+y2FLW4bzni/F1T9b9VSvAUuRzwEpuI+6eg0PqYFNPdvFUVdmLQZTx
JSzrDYG4/ouWevEK/NR43ToOkT0trzdZYoulnk3KwnNS7ehIRQQZKJZli4gc8xz/IKvkxp6jyHKP
NAVersWEES3g1U1kt7CVZ8KdBHHJOgQA8L8xxIlATn7tzsNv1uqfdZzldpFpMSQXyhDvTVXhLVHG
eKB3tW9ipqNFLx5PhaML67lwg2ilWVZ67caqcxVMeb0e2qyF6w1fHDfPF7NOf4x51zw6QdhsPS9P
935q4ZQ2n0z2mAwc18Paeia0H608e8pWtuqMOyQEJUZdbtwsK9eebelrWewh792L1w6mYW1FmgIX
H5uHKfOg9sdhuienAcEQh4c7nEFe60r7pHjRPgvE+q88KzyDV+3cOM2peDsL1BWQxV55ILrGVehD
v1hJ7n9M6mpHrlfnFWZXdwgpVncBwZhznSzKBtDtzc5YKjYCCJ3Z6U/QwLuDqRezNrVD+LDCGuJS
FAgocl2NU2T4IKQd4S7jWWEcq9YPoq78B9tqkmM3xt5SKnqL3+vb3EiOuTHbMxGBX6Plm2BKWCx4
bLWv6G20YP715NZuxYjWCz9EYoXdg+pUCA7NQ+0YvPbtAhSNDb0N7gMN8erWI5HF2nD6Yqo48wzt
+BG7mNd6CcRAI/NcL/tPWeStfWWCY9A08c7sw2BDkoO8njMxLpIrR90GUkicJDstTptPskfQhOY2
wpxvwWQrXZ6l5xtFHbZ/WZbC8+TLYMlYjrvTBdJwgahxP5OXtK1+LspWIv79Xl7/Muz/1Pru2Evn
bj5V6SjtdvKnQz+SdMUKvbwaiABsskozHjIgYdgcZ9NL7t0UQ+99N6byh2E5zlObaKws/cE7ggKv
zse0aaGssxGmknze1NGstpES5MSe5jlQO094+nmTuJOxVNXnC2f6wqsuEJPYpyXmPibM616kNQbF
Y/vKxL70w5OBuXmXPplqrXKf9hXaNKmxSSzAxWFcFidI8Nka2FP5obK1b5LaqIhvDFvxy+UYNZyC
leJZn1vBjylZayCMy82l6NZDucEeOdgktu8frRHqlTV8lOj3PO+wpgu88doxnf6otyxkwtLTnuv4
3MEYHtRBW5AtKEGI8EjkzDAJC5vFUdrQpHPRmouy1ejgdspW1or6k2z9q2NjEZC5SDMEVJXsmmkC
80oMaPVycK7KVmWqOdf3lUAwYGw+l62TGz/a2Hbu8aNdoXDrp3eBPxMY2vCIUrdlfsvgEK+Q1TBv
lALXv1Gx4yc/yas1TlLTCcpXchBFLLZTkRu3RlRYy84SwedOz+7TJDd/QOwH3+i2L0H5++F20ALf
6GIdIX/eFegjuIRi3PRoNZ0HemD4IB9/Wa+bmdjaRXV2H3JHPb2F232VZRgjXQyJ0iJotlYbIIY7
YUh0adAKE8MP5RYFG5SoClD7BFcWpRX2V7LYjPlrUVIPeTv83Dq+LcrWSIUe9i+PzScwOmWWrpC2
PVq1ne3deYIFGhFHNqdMg5Msy83cxcunbB/FdnjUmHxKPYOo7b97Vh7cin4w79UpvpZiCEbWG1tg
o9FG9hrT6TssPf+Wue25l6zWR4NeQ0Kveeb6x7nQrzj3yupCbFqnNtZEKAEID5X6MTTQhuO59u6y
oEaPm8H/BEeGHJTXBQRdeuM0ARXHHLE27pu8bpa5lg2fItd47lw7/q6XDYfPeSgrKVkqqfGLcDFa
HXxLxZDN55n2a7RR+pE0SaeFJ09TnhPFM88Tyi7W0mMeBc9ymiYXCA4s14VjdPFBTtZck3sQMnyx
lmpeUterHbzkpFS8KmblL1nfDC3Ujrne7J3lpausx6Yz4cXglgsEe6ctpJn0o429eKY5wdfUgwZt
o8V2HSVBf+1AoAZq0ARfI6wBLBXtDd0Ove3bI2MtnG6z1PiYMbM5IcGUnZj1ZidWINHOGpQPjhGG
V0YUbnw9LR+SJOpuRWwDaOlxBh2IuSwrT1V3slXprObo+86Xc6s6ipca8scVkyNWLcJUsLwkQib7
yg3CdRurz5QbWQpLV6x++cd//vO/vw3/5X/Pb4GR+nn2j6xNb/Mwa+rffhHqL/8oztX7l99+MV3H
cCzLRMPCclEfEcKh/dvzPUlwemv/ETTojeFGpD+YdV4/NPoKA4L0Jco8H26aXxK6dc2d4c6qCjDp
75t4hIbbtvYLqXPS59m3Tlmd17F+H8RXMFa2sZxh9ZbV7YCaWcm1mIJ060hdOexSzUUwluH27DIY
h82bMjzi6wAgzGWaEcVWtCIbk2IQgjKR3Pix93Od7FymyUrlHj9gTwx6dt5YWTqcjHkzRE21yRn0
UGT6vTWp2k+I6ac7q1OZsVupqMAjOd25izxWdpYnwE1BXfz9pTf1P196IUzBnWVZ5KCF+fbSI4+X
K31ti4emD8cdSWAf1JQ2rVNTKT9XMUmTeTrRT/CgS8esbmUPAecJqrYKTOyve1WZpxzSwPnpPL06
y2wYQ4tZsXKwrDr4nISVvoqMuD/ZWGJelQU6GSO5qQ8Tos9cXvEyd0V/Goz33FX1cBrxk/EoHzOt
Gm/aIDIOpqkz5kJpsP/Nfeka7y+OqRL15eqYQEOEJay3F6d34tIBOp89nCfporDg5efmBzIU+R2O
st0dVP0nORyGdaZs5JAni3Mv4FrZ3VjgVawH7jMx4HYtrDRDNY2BKchqzBosq/mkt9XJnueIvBTv
s0jNP1pKgWVQ0dN1zM2r2r4NlLy6BWi/IWFvPeSzmn6Jti1yB7F3JeuQDIu3TYH+o2yVB1ThsLFm
XX6iZrjWVqEJb89IlwSnov1kZ6j2exmUx8FDM8Po42pZe7AIg+YB73rr4V1fU7uthb53cO54N7WX
DnN6a7mHuVHaz02dDzupJ+jB9Fc9amb4verd9LGZN0QKi8qKEACjkIaiW3RQDw+pW2SPeqtVG0Wb
8rVslUf3fXI+Oke89+YcbzQLXV3rZhP/JC7fNfY8KmvNRjaUuhr8mzvCdN/cEZaqOhr/LByzbWjI
tjE/Tj+NVIws+oiUjP9g8YrCPk4drnsNeWXJMwzLD5pb689yEmYq3XD0LW+4VgKXKZpSYQUZxSdp
AXt2iZXmsWd7WLlbuUVRLJrZ7S0EBIj3ThlhLhOXV/Ig2SCL/7LufDJfjb1tXTugbEbDSXZ2P2lX
quloV3LPHGKjXGThCNqKRJG6M51of2n+U59zhVm1238z9rwd9ueLiQCUMFXhuDpCdK54ezHjoFK1
JFW9e3uoR1KxqbvQ4C/c6qHiAvpOtXWXuNnnXLXWcq4re1RVAEuvN3sUbhGeJY1YOHCPu2JXk2eY
x9lqHl1/2kAyOnUt5m10kNV4fBB00gLCaf6ULatYQ95VV9M7zY3DhQy2yAY1VV4byM6ERAmQdVfM
NltGRYGWjecmdwKcy99fFdf+0y1mmLZq2ZqO5K5qGu+uCjMq08+aRNyr2OWejNkwA2mTGAibjW6V
1ET1RRSthuIuFFOy+kl6OcfQQMolyzr08yDGOkjJS2llzx7BwQ2iWdVVpKDFndZLCQXMLeQ5sEL2
r6wZMRj5W7st7I+XXrUAnWarWDf2c2io8CJEMULF38liO9f1DgylYDT+VCf7FXOo6dx57ifrxtph
qm0qn6tZ3nth+5P5wDCMr4juRyh1iXIvW8ISjy2vwoZLtv7U2zXrGoNc0z0GrT7fAuMXbqdiE+n1
tMssgCpzvZoPgjGCoCKqKaz4Eex3AONbzqKr3eFBnwkkBURkUreslObS3NaPOCglDWE5LMICP0N0
vte8PebexXXbhMjMT4135aT2pyRrm3tZlfPqWiXkMDayKBu0BAqVqj3//T2iW396dFz8NlwNcwHX
MlmFz+0/jUOjq/K6G43yPgi0OeqcfYzqKvya9YAOvUGot2R+QuB5AIDR1wu+FihikN/3PheklTb4
pqKSYYvw8e2RbtWpLGDGo5sqIRxXtFhEH1XEpJCrlUUnnNZB0U4PXWCjKuJnm3A21ityJT8hEwvU
dC6ywmh2jj2r3MzFtEJ8tHSsYSeLEI1eTymLWCGvQ6Bma8fgLpeMoNDT63U4ieYn6jVscWZGVXUm
DhGomvaJCdXtTL22UoQkcALTztRr3ObyG8+wfqJeF/5Qr9s+bc9/Qv6dEWIOuG89tj/rut3eCd31
b+IO/usAieez0eo4hatqegShYD9qfrn3gkL7jKpIs2FM9bayWxShf16Q6+obB7xTxwpC1guzeb6c
1vAnIsDz4fK0RZv7hOKLY92aE7hRrBvHsgse0Vw3wecQravsej/WZASgFdhL1C/CF6ZP2SKdSu8p
7iZ95SlDcpOBDd21eafv5Zmshgzg5Uy9mvr3bjFATsYnq/OGpY5pHMFpuMnOvJH1VtWM69oy2qUm
ptc62SD7DRxlqKpxPocTbjGxqm8cnwhKZrbpFwTgD9IZsomaK2uY3M+AGMUysscA/gT2qXZTabsh
JGCv6YbBJ3DSL05YH2ove4LMEN+oDId3IwsjPC8wuLby7pE8l4+dnZ8/5ulUYxNQdFtZFGXS7usO
4LgsYsJs3Na1uolaI78jwq6tcjWx7/UyT27U0t5q42Dfy6oh9JqVp3vTxpjrdLOsce44d/f6JLvW
i2wvg7WYBqFumIi9DBgFMkM21zWDDTa6UyGEM1lykG77rGTaXVhZBPXyem94Vfmj0+NnI5ocOK+1
t2SZbt6WmlFvzaRWwANNyDXA4twUYZvf/9V5kng/pEW5JWDRrcsOS7wsLO6LmY0CDBKX5JmIkik5
po11kvFIUSc3FsYBsq+YGKWcsCQnP4yfnDxfTWM+PkUxBA2nFBq5FlbszG5NCBo5L9JZ3NBKihXE
ouHQV01FBq7v+vhUR3m5rDXVvUOfNNgaThHiOJOPx1gnOg8k0X4QOokCkQfOVzhV6yT1zR9+6151
DRkZeThwAPfO9INwC6Bp2vz9SGi8f1syazBVQ+XFIDRNY0x5OxAShiobfVA6DOM1Qqy9R3pJUgaQ
m7p1g1bbIRVGRETWdXhHBU33ODWixPAGlXxhF9pd1GXMB/oy/ZZzVwIuMz9eeoDh90lUe+HOniVW
pM5Ki8gq65/OXUtRldZH/EjuYeGIMe7Sr+v0PI8wQB8vW3OMr9ug0W9lg0oG5PbvL4P2fl46XwZL
Zd4w/yeEXGH/9D6whwGct6O216+YdtudmaQ88irOx4h4EQYw9Am9zMtDn/jGyhyM8v1gII8oEkD+
8ukPCvTsyJRFy7//yKb2bp5ja47mOPxyDoOH+aeVJ0xTDaPBMLo+T+gnz65QQvfDL8SEkzkoj9pO
vC1dT93+Xi3f8ZUGlOrP1T66jedq1WjDL1htXHrXUWOvrLDM0GhayzBnarvhk26h5ZIn6zGoEQ4m
5bHKYi24V/zydQ8jBHPVt9A8Ml8zV+O8d+mXYZH3b5bjcv1wiYRYvNNZBpssLAzhmirlt7dzP05D
WE1WvBs9qF7W0sCUpZuw2raZaBJAsu/7qcdQdyac9G18C+it+nDp4SnmRH5IHxa97+HaqENlCIcB
K6cAgemEdw4s0Dx4sNS0PPRzqyzKjU8ieBSDfwxMFa+qP47PeiuGJ6xpX9X+6u/vAX2OLrz9ujy8
jo1KiKnbNpyst18XqkU6ksnyd2cOl1EszxEZYvvuSfczEpdoqFTzJp78Gh1w6rsxg9OGQPUiFqg4
+m2HMJ9qE7b2dWM7ouUcsF6AuvtT+dIuOWFOdb6b//NNDKuWMa1veTFWoR8074r/3H7Pr5/T7/V/
z0f90evtMf/kdcW/v+1yCr9VvPB/NO97vTkvf/31062em+c3hXXGDHS8a79X4/33uk2a32Nxc8//
38Z/fJdngcn4/bdfnl/SMAO1TozgW/PLa9Mcu9MhARI1+SPaN/+F1+b5Wvz2y+33LKvR1nzOQia5
53P+dOD357r57RfFNn8VrAGJBJqaoTqE8375R/9dNjnqr5bmasj6Cl24lqGx5EbMsgkIHOq/UoU7
DqIfmmsYFqMi7Lm5yXB/tTVLF/MgYzA2OuYvv1+E14Dk+df76wClpqvv3jOos5omK35N1U1b07hf
396pSWrUU1qo4448DEi1flp7afRgjlDoPYw4auFuSFHf4CIL3I9sN+lb9KxSnH3qLLF2bmkn94W+
SGuE4yeEobcuafy1CE1YfwJEhT2o5CcSYgaQoe7w3azXJFyL1RAM1coJUEU+ph1iO5WX4t/W8r/h
+2vfGO6Hfsg3rvaRaCnZ3ZB0dm6O87lieFSGguYOdDvzukws7zYnzNyFexAhHR4UJmJebrALA1+s
zUQEyzhD2aou4wLrzhbH49llro79j8AyEGFXrPbQutBZKyTKEaFpnqLgPowqqL4uk7Mm6ggw258x
Lq62GipqY+3/6GuxrQ3NWxNuBbgIZ8PMNWxUeGUDz04OKJ6O0DP6cJt2iboshUEKfwCxAIMfVGSY
6UvWw2TXsNFeTUEslqjBxmA4q68stH4EnlMCvleehI2KzIRW4aIdUYXtEmefdoG5CuGw2h6asG5E
kCM061NsnPqhsRex6ZOm7sKlkbn90hMAoFrTdvaIcQZL221REdNRzqwICVyPwegtQBMecgFry0cJ
UsPiLKjjo9GZJwPx6BPY7TmwVrfrqiiwq0h6tAzxupiB7fHGqPU10IhuaY9kMMYCfxC36TCsJOxC
0MJStgTvP5rESJBtHsl6+BGadgVc5XyCPjjZ9aOYiquu6qedW0AD7BaxY8ULVWm+eVr+XA1gj4ZJ
3LTYpNxYJLy5qKO9UtS2WzZ1c5qSRNknuX+DdrEN/jLQr10Y/UNufoZ90dx4foF3tltcKR36Aq6t
7ZDbT1b95GyNXBkfMaNG4Y20QBT37tU4WfaCeOE+8fH681rvaXD7dCly217XZpCux8RYbLImUxcK
5hgLXUzd0vHLGvMUs9uljj7sCMhgkGj3Fhi2lypBoTf0gFamdbdl+bixMuV7GUNOBf2sL7AGXqS+
T07I2QS9Yu+jqVsBNmyPLH9qfCmHYoPTgHbkkBJjRO4TL+HC2UqDYoXp37adP60x92v3U9GBiewQ
pA2CeKcOxbhAwgOV8LLxl2AzPg0uuv+drjtLc8CS2i5fejDRODHUD67InRUJpi+p0h9TNXuYsPdZ
tPDKTQe0RZ/aCLbEYq3qeDVrnfHJrZIHRMzrFd4e06rF477yFL4qsu5bCGOn/JlV7rjoBtZ1o/4w
hmq6Ayl35yrORtVKdGV1fVWPKXPa0Hv0e/R0QxdVuwHJQwNhEC3St3YZP4xMg9dpoyISoGU/WFUg
LG83SzDsBveLpy7gvTqaXx0RM88WDhm4JfHnYDlm9RUf1rjjKn8No/6Qo+i5zBiQ1olufy3tfJun
bnljuO4jebcjgofGCkhStBIuQNomfkIK8tgzRWNqby8aMXs/fNGG7iUmm7+YhrZZjWIWuVKZYRVN
uWb8hinTRtMCvdPok1dqcMMtJC6QfZ8wMc2cYYHq+iIV5pXndPkCcKW2GOADY5hnfjVEMh20Mthk
AyouPQoCiAE0ycbS3cdMqAniBNBmmcbZG9UMgdejOhWXPEulpjKN9dslGqcbNbfuyEB318UA0V4n
g7bQTHtLlmNXl8HCH7fDQnezJyyR3X2elrARIAyULECHhaIyPljo2ju6vqv0CX9MtHXx0vhkOX29
6lEi3M6ZaDizH/Ok0BDobokIdWOwww4nhndpVbt2iD90YecBvp9ldLOoX0N7Jp0L2LKx6g+TyUDX
N4+EwUa4to6/0yaGiykFgFxq3lIY6c0ImcLudLQG+nGJH6G9yKPxqUBBfBHajXP/aUpw8cHAeFpP
zn7sUKNNbWs5qPHKHuJwOWKFsHTUgxEl6jFzFxYotL7H9Woiwr1oWz8/xSKEf2F9K+fhGpHBlQsR
bOWm9jcscnZ6lnpbhRkc4XsVhfPGJEcUK4CG+oMivNVkWy9mqt2zuCfQ7EXKGhQE3M1pRH0//Do1
Bh4qYfaxWcPvw+MLPSLVh6FjaBUe4gJNoh2wqq8IVZdruGtbZTLrVVFoOz93ZvmUdq+g0bSwCNgu
9GZl+MaPUmQfYosBY6xcjfB8OMv1RBuklgF/WCqyFW4CBjG+1/ORW6HR3aVXGQ+GHp4sfL0WuKG2
OyXjOWYisu1UFKFIUq6K2ohWUzturBHKKQoseQmjvUjjZZ6PmNQ218AJ7srK25ipXi4Nl5uoENuc
+EAZJAgI1mOw8YM2Qp602zdqPx4CHfSKJcSiT5wHFZ2SZWrr08ZqlGExqN1+chx9gw43r+IEL2Fv
xVq7WIYZ19gX+baMmXgIz7+rtAm0cLA2g+JuSKZ9HnHLjVkLGtcLv3SqZZ18bP+iNuarWMSuqwRu
UjmAP3UxTneznVLHE+sMDatQ1+Znbpx+4fb9N6cro2XlbPXIe/bHWUIW6QujrNbks4eDOuWLuBy/
xYrjo3rnh/w8/VZzyTP58bfeBVMvUoEw3MdwdL5ZQaqt2upD7SjbPm7Q0cCTsJvGVVRiaBHN4tXe
UrPdq0ZENx4fsMkiDFHbk2KaFe61xqn0ga6GCS9ZGyfyjLFg2XpoP9RErtBnLxbMNrZJgbtat7eq
EmF4pUdze6y/DgsnDQNeRAI9/so5agWiz4HpY6cb+ce0Qfe66z7EY4q73OCgEc/N1RgG8f3A30ZD
Zi5nRxo/zz9WLZC+itFtiYvpNtTqJxe5EBZj8Ys+lM5mUIybIuuepqjKMXSIcd20GsBbtg6/fNxy
c8NLx0a2LFAl7hGXjMpkxUr7PguDp6wsXxSI6XGaDSj8iK3v4laXONh3W2iupfbWg58iAtzo0E8o
cIatNuGwgDa9LgxgZqmFp18rwJ17UQdrBooraQ7scfzCX+c9nEy5QacHnkqS5us4bnjh9org2SyT
veejxVYV2c8bWScGrz83cAMw5RRdzACelIfkjw32B8WhIs+zB8E94n1xiFgzHkLbQoVFlnk4k33X
hKgOpfUBI8rqMHUCYeMCs2QvRC0rKh7SuDWXXVgpi2x2uqz94nUTo9h9LsoGq+iRZpi/iNLoTrzw
Ztqpm3fZIZgZp2OT7WtTq7ey3pkb5Z7cyB51W36zSBOsL1VyT57jfM7L6bTC4y1ZjDGW1OXXKRIG
3h0Pfqi6RI/0eFso8TUZAstYpl5oHmQH3AVUHAjgxqFVHOOAymdzpozd85+Yy14btUtC9ckydozs
UGGefqhSnOsWcldWXjbv6uQZ39VBVV+ltVHt3tVfiijOk7yKiFDBUY9XQaDAPzaL8lDNGz8OSnhS
PTFOWQaU9SEpRnfdz7/o5WeNfD0/JGrObyt/5mSoqonZPp3E0H9I48RD6WeuU20/39Wmu7ocLPfe
nbCKA9YrAJXXRpYVh8tGtbviAKngtQ4MK0llG7FC+RHkqWJ5j8kTnnd9T3zUY4Jewzhlh1Yps4Pc
i6eRS4vhwvwyaV+6OuSeARS4mvqep1Vk9rjEiik9iDzZ+1odWQs7MmZ88fyz+X7J0ed9ee0jwWie
W423UsmYM2DNP1+hD/lB7gkUmw9y0zcowafqXp/MGGriUPGN5K5fCi6j42+tUon5Ws1H+RjJjW1H
/ArF/ERlFvh3J2RRoxWutZxcHh3QIPUBWXQeorko90CMVwezQwJjKcsu2ABWos0afVWxQzH3s+I6
7VUOTmYxUDPGdXVLNRbQRfVoaQfwlt5ab8YvdeltYwJR91p9NEc02p0Qzm/lfaq8KjlgDRBitzbo
G8x6qk1he9E6bA59ZhaPWU7KJXbSO6SUoSz6qEMFOX4YeYsIG+MlizmBDUY+zTMPXYkXJqKeiwD2
FeCSJNrVk/ima1q061qBnTpO5dpkGwcrUq9LQj8rd9Zqqis32msDswg/VvZO3YZw3pGX61v47Vo3
q8zqSIWXYnbAntV8C0PEB7Kfi8HyixtUSlbAYfSrduhm7GC4AQeGO49f1Yh/68aq9MeYIHD2gyf8
0eRFv69c1mUK8ju7VlWTTQqXa5X0qwCw021TqwxgQvh7dIrNk4skgMtbAankLrzWDWaEWoXJK0b3
ebqL9Qan7plrU8y3XzqPykCUGLK6ileL3L1UvusjW92ZTX/pl9fiM4hJ4F2Ge5JtSSkEo8zcbeqc
dpMP+q2Xc6dNTlgctHkji+cNy5Klm8C5rVqzOEQsZyZUUEqxD9QtYp/c9+BxV6XgCVQ693ZQpw5x
Mc5R99zHcq+K1eIQVxPWm8Ptpc0DT77qFBgmsq6cl/hAza7kge189OUUl2JWWyNqOmG6qkNUSZm9
Bslu9Ot1nDgZyZMUZJ3cvWwSJ6q3MML3UYL2imllZN/mR4GbnWckgVvJElQ7110a5J7ciMoloFpl
frFtM5uxgmPlxo/HZ72OVAaS36uKujChZfLOL+brJa9LVNhkNjzzqghVfkMAdMdE0ZwNKD5s/eaN
ABrG3Hv+sf0UCMtS7urzewnu5kfNQDu3UhWdNyibEaj5AeqHP5M9nSWwR2/Vpny1yvL1Qx8V+s5h
4mTNAwzzcnzH5j0XObDz3qXO1DVnifqTi1S46a18ja+Rza9ft5dfOa6uSnLAWLBNd3ka4psyiUUR
MonsxxOiswxUHd9S7nVpOm4Tpd/5hl4eTFGMW6vTdyxc/XXFo7FgkQO8XH6WSQ6I+fzZ5IepelPH
GRswjvzrgxitTV4Y10allIcIVfu9030Zo7499C1WIIWqb735BamLsNqYjnNnzN+wlu/HKPabK1ke
kgHVrNpzo3U0+CH6eFYK69cnImwm1bB34u/NPPjLTdS4Zrpr5zcCoI6qvvJxg9q6agLonDq5qZs4
WlQ2l1ubbzZ5nGxoLRRAF4l8f0Ry28bVuApS7q2fes0nuvxF+bfk4f+yDjEx3imXM8g9edyl7lK8
nOby8S51UcnD6vnEzGo7+uBdziw722nPO+z82S/HBIkT7CZNX1+qzl2QAiNqYjWI1JJ2PODqjOJB
54tNUcU3esLznqO2BE0YBBp6VYwN891H8CrIdybRk4OszKfhqW8a7JihyO2m3l/aaN4dcj8H0FIZ
Gur58y0j71x5n1w2g+1cV16obyoymeq6v4uMqDo4s2RC6PD67ycUdSbQ55AscyXCFIH3cBFhLLnQ
5s8jP4RaYWuii2zjOOPaD410JxS7PtgZKsiOU6QsC7TwwFcg2NwcjLQM94FZRTPXCwYLfhbNIRy1
WwQV3XDJKxvEUAzPYj4Hb/EJ6YHJarYVjhIQDbtt2KQ/iFqX54zQ/yix8L/JGbxJRfyrDMX/wcSC
RioAUMu/TiycnsPs+88ZhdcjXjMKQvzqGsIyhUGKwiE1cMko2NqvqgOKz9Hs15TCJaNg/wqYxtYd
21V1xyDy9UdGwTR+JVBhWyBCNVc1dXBb/5OMwpyXfpP5sm3XQDZjBj9jtPg+89XYEbHbQZkYlBbW
AthfpM1BDBxM9G/aofrSPmLhvpqihbUHPP/ThXpNb/yMt9bepV5JZjgagnCQh12+jaW9S2bkmZWX
QnUxeB2GhUqQpLlK+us034hmSxoCSy1HfNf6/+2ffQenbU3PwhSUP1t9asslBqDt/yPsvHbjRqI0
/EQEmMMtUye1ktWSrRtCsmTmVAxF8un3oxZY7GKB3QHGsGesDmSx6pz//EE5RCAVsLmTAfJZbNf/
z1vu49L/eZX/5xf9X+wA+nN35h1HI5i2J83xc3KtEn/Nw7F4/b+vqukY/+vtUMfi7UL+sIrODGM1
Ps5/m8IPldIhhu/FkVlqcs5s5+CYxsMyehgrN25/zYeS0WQLcxQ9BcioURZXr5alnzk0s61eXp26
2aJCIf2QyZcXECZnBLKnSt9EjYWEa0y+QSRzvDnqW+LMGpifpsYr+uypML9mcI+FG+8bEt+BJi3R
0xj1eCgbrnC5wx4FrrwKU4m6kFfTZhKTb0OBmGhoMBF245l/wkGFJNGi6W71Z1BAM9hUMKll5aTf
sJwz7JocjTyjjhQhJvlvpTfQ4uaYw7jdHCir82txquTXdcqZQ6NGPUpJblniIHBLCU7UskE72uJj
WBdWnvGRreylBNvdLNUOEBGPgVlZ58EG2oU2c3VkG+iWdSZE4SR1zGxb7x4ODzVuY3xbNcZ7Xf9u
6PMNyl44DAM+jvJt1aWDjwxXdis0h/4gCUuswiapQK4aME3ZrDmq7M8Joy58Bsld2Waz991J3paB
rMeuE+9klHBjdOIbiFBcyZ0N6hYg015c4k/aY1/+1Rr921D4OWlwJ/QyD22dl4KJ3cG7rAOtobDS
2kMnqzUSmIkAdGaYnKy/G4U2s6yjcaRJmbpAqxmwAb2D57R5ZJrtO51zUORl5Ezrd8lJmtlGaKVL
kGPCs6L6Cypkr3MD3a90tm/DqG8ppj318DENgEqr6+KkWAxKMCmomAGoHdm9J0wZFMeO9cY1Y8Oe
b1ZXf6sY8WIPWYX769TGclNX62FtH+0ez+ISHMUfNoKLLDd0R3R0dkY2GdtVJxZOYIW/0raRqRNf
iXl24NT0RZOC82NtU5BUGO0CSXDV3E7HTFP9N+h8x9PithTErfmtOK7OrBBuZ62Wfqk8Jjohulhf
/htKvgF5swgzlPGuNDQ1qI2NaKlK/C4MHA2LdvjyWhelTeYQ/V2WZzzKULxuxrda5YiNU9acjkB3
D4rRtLZDaMgH6RnDBVtD9oo6pygvC/2K6cWxt/syyPYiyhmaJ08Tz+bGMiGODr2QRy2ueFW0xxcz
Bs1OY6VGjU54nexZP305oqOvditBlWmAavtZSWe8rvwAQ4qfG01fCLicfLjYY/JaadCO7PEJF4NM
JCAkU+Xdx1DLJEFx+hPl1X8uX4wgRh9z/79aYc8haoOndMUOek4HRN2m+1yKpArgd3RBosB/arcS
Vrq11b5jlwTKLLdlbV7KWt4TlJwGRjW+a72d0vPPUUu4ZWA6+HXgkQyGr6u8ARhzY03fldJM/pqR
tTXVMY/vxdGd4jSpIO1009FcisccM+fDMA1XtxtvCtRLQEEu38/KU8syZN9tfDyI3nWdx7DK+/pQ
oF3NSQyNrP2Jw9ScBXNQGeZ4M030svLM9qZO979HjehdVKZEE7njxtNZppYvFPW71sZfuizuSUwM
tj2VVdt/+VEqDBN7vClE7NnyNjtc48ESOK03ImSc+yRWO2WGu6IBSndxIXPn+TWZhR5NFpkK9Vh3
QdovZsD+GWhptYXJVNMSGd9uq8whVJqFMJk8dLr8VhmvotdN4qo6Bjq1/WS1Sowf6GHOSsuHa/c6
dkQDJiqPeAbfcGvY8n+2oxJ0ZsDba63H62RNJVBsNuE8xZdCL4anEAs7Nb9HsmD8eeWOVC6bP2bd
jZ48ux2XAvTgZm76NxNm9mLPO26G/YyjK/16fhshA/iN1z7lZv4kZnnA9/2m6EDFIocT4JG0u//8
Qjyi5bRveAPf+nm9CY9sHSV5UAnIDNR8cYK0WG5TjR+Vk/+atj5iUy39Rprfervr2uS+x4j6Hafu
W4/EdZ8+ecL43idQusVqZC87qYvxJM3qSYNZzxDxn7c54Wyh3EIC7+smd3RbuFyDUsbm3E4+3kQr
fgJ1GgDWHEwFLu02XCeVS1HDiAym4m7IuKzLvrkvpEB2jttyWTNcJ0o4uKm0GfRx/gRkE11FpXBq
elCNdaF/547C3lnkL9X4ME+Hfhtf1/K4zOyfCi5qfgqKAM92PQ2eeN8vydpzxODVjx82TxOY5opS
fPv5gppSIfGcsvPPgre68b0fCsIBne7gbdHAewarxjmak0zsDOMfTuQ0wOA7EkxhmFutSaQONV4J
w5Wj/T0z0t8goBpTO/NgO1t5t3KMT84QacAHBw90MRx1I8Ij4XPTbLx3913NIsHBRxbA5FJsPd3p
iI0FyFxC1FXLGO/JlQKPh24YghHCfiBhlWCgOgetJxhDCPugZdYdeD+PUCbw9JQ1hmY8FPoiH802
I8hxQMBmMbYVbHr7yQdH+2oU45OptFOEbPQXZ/SFW5gwTge6LnGZd+WtW5jem9Cz/bJoG2x6vX9j
2hxqwQmQ1WoXarACBpevMGZ5G2ZWFykbBuEKT+zZzRtoBON6w4AsKOwciY9mKmACtQ4Girt8viYM
GC5CvmD/GgG4PIy6SMPK7rfQXdzfYjcPmXQPp3rL10ldi2ptrnwHRlcwpkMVqRYvxaH6NVhb1NXm
Y1HoGgfggpko3JuRlnJNxmOnz/C5MyUk6e5QzZQ1STFdZDFOl8LuWaVWPDe1frcROEygFPhAnsM8
kNYfGy0b803JWy36u9TkeWjJJc86QHexYSZpE6oqU+9hEwsmc5nCHmt+LMkIpaNKMYGQsIarimGO
a/ClssblclZ2HRde+TJvWLnApkgCBP6fSltOnMgbZwXgCDiqorJpI5TrzY4E7Bp+x5aa50HnE81y
ZHzRGIHHXCxInafJTj5NggSCclTemXlQ6ygrV2OdjzlZKJA1gqWWLrQE/VmZXUDQ0Q0L3fLdobP8
Rllip6CA46t0YS3kSju/4eBGsLW+QRiQdnMZtvI1Vdh85kVXImMrIuCzBaXjEWlDHdtaF3ZN3geL
A9/YHpLF77Uap7nNyo+zK/9i5dGcC6zOSTpCCwRLYIW8646TCbtKCTkdWhaR6vr8e14NznRhSiXa
hi92O3mxdwGWsWkRcsHKd+X0UmhTG+RW8oFfDmPBnw+R91kwr9bRXB/2HHRvyd+12stDYnNTTB2q
3bw7ozZoyXU0ck8P2jyNC0V9U9JkDPKxO9rGoh63DgcKT+0aH+2NrxejOLQ0oX6ZmS+rkT8bmVOH
DrOBs0BoHopR0yLDS7DTaSl/utkQh2Vx702IM01unAVnb9En7Skvsi6ynNPSOp+Ja1phpdT6oROh
ti1fs8NDhUBxTwasTmzAFAVjMsYufnYg0J16HPX2uakYPCj98Hfg0Yza7iuvWRDZnP014Y776wY0
DgcA8CzZQo+KN0Sxn0RLF5bW8rWpmFIteO5SaLV7tGfJ08KW2yteToHHh/9ZUWwUhDfkPC8JvtZ2
EXpLDKN3DoB4qhRTX8nMU5+aJoAK2iAJmI29k8CuQluroEjJW1+U5LGyvtKKmz3YbREx0bxa5VZF
+NMB8i9QW1srj1Y36TGDx5F/nCsi63I6kKL2Tc9WIs9CZUFzS2XjlomfYCblbz2iWieFgjVpA+pu
Xb3lhuJPKabCkIRKEHB0AqW0Pup6Dim2GL6L+RGnY7YBq2aOkRwSjvC4YM5AazX+A/6hcFsI4VjW
OdD0xvC73qQWrsUBR2OP/iHlRF+3gGVcMB7vGlofeCmq/mrpMARGYLlQpG4eaNig5KUSGDCJgjyB
J9Vl5XOnQtMp5uSlbKfs4GlYI4uJskXHXzyeC/YjnFG9rGRXrOcibLHiNvPyM2tkw9l2+nH1mCrs
eRaTiI/W+ppoWAOnr7wDJusjEYQc+qbzVaf6v8bcyrOwKG27tsA6SOe+IkDxDgsSLNsaymDAeT1Q
y+mtsudnZ5cSaa3DdUmyU+oy3Kj0ZHwS2RrOjiajzCnulXT6Z4kliawOJny7FjdDJVNL0aU8UaPe
W00V65U9BLlrtLGmz/1loLQgukRR+5FmsywiakrbT7pBC2DV0Wwwi8vwYwnpFGJ7zYdD6pAzI5Y5
qAb391hqVihM5VfeIe3oZptuoh4OlQGmLZ0U99SOqpmMDLjEFLErBKykOHrkrF4NK/mVXKvGsghq
aQXEiRKoej4XBS7eUIWChKzCOYWyVLQORmwb82X+9OlsYxZihRtLbzajFFvVMFsLdpv5YJhvnivH
j6XyftnGOp6orFq/Wohm5arZYQGqH7DiYGMTCDUvPNeA8g9yS+nIgQyyCU4PhjRNgE2cG4+q/mLp
+GK4y6cpKoKdNT2YqvS+AMk/NYJqu7Lloe6WT4T2eONnPGfaoLaRTBp6d5DmkKvLch9l1ALHhnu8
/WmUNR2dKUiVtRe6uGG8W7BviPDdkUebEdxWzy7jmM3bu02Wp8ekaElFLB0Yi7PcV1qFB5hmqQej
1yPeO5YZHaNABktTjCvvRo+h5opxZtp22hRq/ax34dFgXN6mIQjEEU27FdgO2MMA3tCUkTJDToUN
FEAfhO3olpdWdtexAvf1CGjRE2q+vGN6jTtLqGZEZSxqaDfGnwb/XqHh5DDX1aejZO+yiEq41uqG
A9DCTbf6j9ZU6AsW7Vxq5rlXk7tJr6FHLQdl7h0wkvpJ3frvcl1PJkdw4AnsHrOCcLasZf2CFx7t
ofmjrgib20Y7kar81ObKR5dCGaLOJoJFxaVzNYNmxmgQUx4by23veczmIXzQWntlxYovVTLabLoK
rKDRSEPI+3grHZis0+Ixmn+eLDpZckCyQG/LT7yKBviwKBqwn9sC3uZXY4IcMtE+Jkk0u64Z2pOh
3RF9cRENkb/Wq0K2xWGzcfCD2HCvu0Bg+cr6hCsXkYNjRUoftFO+Mfycvuuhe57r7JfTJK9NgfrS
rpjIuhmh9WnFpuooFxQ4SliDj59yq33rRksPq8Zu48SNdPAov5cA6Th0IKZ1twth8kGV8gm4uneL
MJ6GHJrsbhEo1LY4QFGKp8pYTiYpFXVlu0fTMu88/M6PEF8xkAJJKbhtVLXGY6dUfMp0VXwT0pJY
FfNg0qGETlnHddXf1Ab8ZMkKZI/FRuAZio20qx/twWRnBk2K1o72bsS+L5wo7H0Sh71Dgk2Q3c+P
o7EgerfZxCfVfrUpkmKtUYJaTCJwzMm+GK56yh8V1Z3J4xkXvy6mf3Zm92FxcJoWgI6cokAfUmok
Z3LDasMCj+iEA83RHKhQ9c5VsjBHSUJ8ZpujDfs2AH2+dbCU472/Ky0YVWv/RuRjScRBBg2S7a0o
3J3u4wVmxjfo0Zw6PI7ZWmV3VUH5Q+o5kgf9uZLDb6cZ1dBcN9jE9XpfOsJjQ5l0ihUbBne5xZll
hhNam0AOwxquOVsY3LCd7D1g0Ff6mMjNqDuXha6N+UUJJHhc61XGiPqWo4J7sWfwJ8iMxhuhNndT
L2W8KaI5mCY53225kKS0EeWrdspptopnJ1XqU6tbT0ZvGJdmJyHuW32JR5uatLECTZpnjpDpzEm0
YFhBfiGz1+RnpdbRUJchXDfjMxvEixy6B93JnBBlHZnf63qpNClitCQmj7N3lTXi4ElCLdL1B+a/
1gW2cGimvTx0NadrvaqBwFmGdIULGw6N/X5W27DYA0mbVmR0TR4j7gA7CkrdxPGA0xhUyq1/g3l9
qCeTWjNjZ182WnhNQKdGzEIlh4TLM9qwlgO8Hyyc4k6v7gQDKFK+1odFyrcEY2bf1lUX3nt27jyF
YtkxxImstn1fLG7z/uE9DaTYHkBdRZseZDKPcI/rKhImUCvsOWx7jEiHHSds8dXVyp8KZn44lEt1
3kpOhYrcCrlfQN0SJ22grNBaN+48DFzKFfGSl3uHxilEMLP3allixUPjvboWiifL5Jo2xDFHllsi
Vdg5zua5WsXFtjBnIkM6GjxOTPQFVCwl4bvcCLk1sbQdHp9y8bW1bGgoB8PHIMMOsmKNCYMYQnNf
X+NkMPI33dXX6r6KJCunUpSB9u2vnZjAdZb+6qXgt1UTDWmehaVIaY3+2EKTd2lIx70cYBHBv8Vo
ZJSAjw3EuohYxn+Nbc9BmRX40liU5ck07h7TrHkW93IB8f2yph5QsOKTCcW8VobyMBcitpflrmm0
OtgWvXw0O+WzKcM8xSlHV7sPTyAfkKmojhxF2jl9t5V/OjETB6diA06HdfSzNvMOVpHWvjEzVHB8
WiD9UK1rdtVEfWwH1hxfhSprkk+50eBsRQPhEewc9F751Szs77urw6G5MR6NaqdLgtkiMKl3+jbo
Fyq2Eqf8ZbKQ3GqzFwwOXlVeBjxnsf5cxb6HTGv4iLiVF6fBATQ3pBWMapZF5J1zMoq68YUNEgTR
jA2I3JitMeF78srq6L4MLu51S8/lJTxKyiUsofQ+5evHNnjFARTlaiuNQlHusZtUnxgx1IGHOlIZ
Ng3ZCTwY3dlBwA1svJX9g9TdjpLYhr4qW8a9puJDpNkpeZwS2rTX1rodC81+kAoA9KieKq8N6rl+
Ub6sJLlsJDcFdbXhtZlZTz3a+bEzsGlQzNiacUPrutNk9h+9dYKIlIKR0pIPVvKJK0KckJpIcUXs
EZFJnoWGJidjJbXdN2MxLnY1+LOzEqE6ancYYuOcgB5n4HmXfAtyQD5KgTl94bGdgo1O/hC1Yv7y
CGzzcw2/oBKad5lSuBcDlKXnxb4zsKQE4l9Qvlo1JeI+/x4h/Xb2cJd2CXKGSXtROpUdfkhDTKa5
kAp5jlb2lDYZtNRWAxnIWmpp4y2BbWD2/YerE2++kLtChfrR6QVMivWtSN075gRPA2YoOh44He6I
/qaLj6Vc0ch17REeFdr3pf0AGHzLF+OF4McXWVZxPsqrwszRLw2v8tOu6MgzqD9wL/5lKs0fJtz0
dYq4eMOkhqulUGt5XWQr3TMGc1UwcFiWGyacKz4q4Fi/Seci/Tb37mrWgt8a7V9DUWG1C/YzYfDL
+lpr2nu/ulwWU4+YatIlotzwnZadfKq3oO8rYjyFQ1QL+wLaujMk5KCiv1ITk1OkLwb6GAklecmu
s5dEGm1txXworDG8CyzzGWsF75eRYMGH/wB9IpbeSa/i2eAitemouTH0PNiFsAN0x3koTiuPZOAl
yXxQVdJlJE4NQVcU8qmd+6PjLO+wmkMa7Qc8U5WIyDSTLPblkUbSAT8/NkkN1qTb13Jot+s6OG8Y
rP5WiVEJ9ZrSKctaGZnNPea5M2e0MHDioXNX04mis6s4Ujlmsp0i+NPkVSkogon8fyS+L1PyT4yV
lvvBYtvPlZxRSAqJxaT321Y0MqODf2Hitb9QkLhPVgmit6YLyRX22p10vetjOxm9J1kf1Ppbzt5n
4xqPis5jbnn9n2VmtxgF3Y77opAsGmeFKPzKWxklp8T7URhtINOVG+C2yTSxWMGU98Z2NI5WIqDc
8VhVBnRwAmLcauQW4hqHDq09u+gBSPmmLHE052XW0mfRo+ZQZiwqV3hle8HS90BEmpyri6U8DU0h
QqV3Hpeiae8kE4cn/ABnQ32FApXHA5Ths7Xkb8XUp2dFq4a4XI1YadXs0jKr81Vh36xemsfKfAQW
yA8isZMLhu4lfFW/7+FCibp8nhF/3dvudGrHShy2IS0OpnYo3E25YraM3dDyNSg9syFA/wvFnrhY
RhYoS+2F5GFgmEE3Py0bpwk547snDId8guv3fs1cp/UAAMWLsG61kqcnw7TSo/LWi3DVRqAC4Z6T
Dvyq3+vUn7MwVXiBQn+GAcBpsNj3qcWR7U7lvaEAANeAqlFlka3rJsQGNGRUds4L6gssVBfY0Jbn
xYT7MBtdGCOq3LyfjR7GQuMPREiOVlf4fZZ//ixdpQho8dXKUqHj7xVoBuwnlX+VZlIIGd6dWruP
qtaMYV3O9/mWxjDARsaByeTb3fxuLqRxzCqAwv6c06/8I1b2ydWLT5Fr4Mp992/C8dxNeFlvyBCA
4b4YJmt2+FkNGPS8ePtnbPdyqy+3cNwVRug7qIjAEfsC94G2aZmJrQChIz7MJGf6EDeOS44hotdx
mmVFN+ADtsXkz9kBqZr6WS+8Dw/POdy/zKircKstSiqAwqnJE9GmfSMqmjAxwTsqpBeT+csAWDw7
7QZAV0VsP2NEcAkBRYJWTXUjb+NU3oaJ0TfyxZgrVMzIMLQ1n8Km2RA1OTyDRr1Rn/AhsTcA6pLK
cVQa3+tpn+i9qBxVJXIX9V+udVrkZZ5znp2zNtpf25B5Z2NIVR9WgBFmzrjc//xuGmYtZKFqDPSX
PPYSQrsmtyFsjlIgVzkiMPLG1taAIyepjoPOcJtQWbubNZblSSuPzvKkI+v2i7EmdS0bOiy6VvjY
Lrt1qr3pOQ7vGsRcbUY6UmDXhnRJ1R461UhPrcSmeGcQZkVK18P5eBSEguMn4wBY1PnDqFbflckp
s9hiAlJwQzvRq999gbej6h2MyvzTltnytFkoWJL8MQOZidOt+GpUhzGp7jK10fARmJJ3a1Ycxv0w
dLv6fZVIrWZZUTU614ZYzG2CQmuPxb0H687vt7mmUOrfSJoHjaKZIugjH4Yw04rfK5+cZ3IqLpag
tyPAK8xRRUDFbu9aC2RB740xmvouPzit/VcygLf0ime2y9vActO4kUX1h3TLR7kfaJv1YHRC5cAr
yLY0ijliDNb4Wr7+m8b5UuyxWPAiHmf6CAiMwx+Yqweg/6+ky6/K2OyePirQW4bEsvaYa+TpRndI
lEM6Kso7KduOMYZ0QC9tP09wq4dvj7l8qJBfY4L3kgEhsFcDajGLmQKZ0WpoFrkdj471ruf6dlbL
duND0e43QOcaRq1dA/8TRcpw6rvyHjcQkpd1/JescohbgwGWlswfimyal2UCisXh/wCudWvWrj3J
XA90KtZgMUr8MD3mn7mhnpOhz7k9871TrphGYqh1oLrZUfBlvjM7k/RQGTWdmdx02rNuNi1fSbIX
jeiOkIPPpQxczVPCv61o7pmOnxObkFDpFN45bdzrqsEi6mrtoxqxyl2qimh4VmNYsXjjpER+2Tqz
ONQKw0+zQTlbrv90BiIh0rjtrIMtHcyy+d1kDDs9fQEcYsofZ0s8J7a86L13GtI2OUBLpDrS9cNS
EP+kbmgZChj7TGzhtRfKpMI2yQsWzc6d0CLLxHDUw+fnF9rtFlIjRyiFjRcIZn2us/XPZPxBQLcP
U+s9Sh2gEyUwTbhrHxvFKGNUzQ+lKbVzt9XoGElbaLYEMIV+KO0tN9Yq56FzUo22w8uG888vLaf4
2dCaTI9gGvzXb3WVBaYN5qiCD5t2jIvO/X/+KPND/tfP3+1HsRm/f14hV1+KRPcryAp0FvDFR3NG
fM19BI/nZYt6zEkiTW5q2lmnrbm+NLlLsJs0SGFuUuNAZ1MHyax7MFA2LFx4AgKj0yDCY8ly1Dx8
oJoU0XL64GVC+Xi2t1b4w+Al96vDYmn0z2Z0vsunFWX7KR+rOu5WXJgHeSkzb3vkO+QEd0+sayty
SI/wO3X2HlQds5FdKbSmev7U5EyPqykjP3D6xgSUmCXVdCC2lcz3eb9fGgf65iq/EukbZeXdKdLc
NQ9tjMnanzIrR5AE+afAghqfwvmq2nAtpWvWsANQdVWecU2FOcYrxPeDkW+3pZNTzFy/CbABKS91
vRyQDaRh3WEvp9fWfO3booHRshy7ll5Pp2SqSdHNPeOCBBmL0bx8rusWF8KSrF8dYsYuKiJSmwrS
WLiD9fQ2tsmdXXa/1lJhTKuPj7YoRx8WOpyTQVzApBr4ZvMcjdVsnRVdYYvRSvNkwPsLLBU1Zaa1
bAgj9vHtP6BFinSrevNanMlyJ5YW5h2kCYh0AintfSTzF7Xen3QTep5nLPlzY7T3s3QcPwM5jLR0
8M5M8XHoZros9TYehUfrI9OwqGtG7qoNpW/lFPaggslcwk93jOF+2qig0mG8N1S9PmwbwgVgNO8w
MFYDfbCmGyydgsZ7jbNc73aCbP6Qqd5RVsFIR3pGG/69Nm75BqHCdxvtPGfpcmoGuB95xrS5b9YF
WQ1YXjOPc4QJxBSXDYsdtpbfV3WPj0DG6Ksr04iwL92f9mTysuu+tsxw4i5zn7tOgkx0THH7ldF0
sdOQ5swqLuZixVUtbGxO7BrzCvlPL2QwtTWk4h+2cfuvMKxXS65/J6LfaA/NO4usV2ZvIcAQYKRm
9Duy9AYtL4vSqXlhEVv35qolVNCVOI4ZpnT2o6vk09OUq7TdKYClumtUVVz0h5Z4MluTzqlB6qg4
NZ47TLfOAj4qj8rsXBPPJOjCqQDNaMiPYqzdSwFcdMJxxjvPRCucemPIUHTwNVj+ePd7tnFp1Xag
B/H0O3tKtgOWBDjWJ50bl8Zs3bcJE/Yiuw69meDuAIMFJbz66GhJEzU9icxERDswXMiGxEI5fdbA
IUNkx/MzCOwUSsVSng3pos6gnHfTevk1mozWhTLmL72pEH4qevUFH/aV1G6nvkHZEQFScArgzGbI
yaD8pCU0VCZPWGAjjn+VtDFBXZTi1ROCFY4O4DVNqE0XdWpex54hUrfY1SuGQCVIAXNhVWDRD3xZ
vA77i5KgnKHcJcFZ08r0NVmZL40UqbelgURQkSp8Y2MCkB865wa9qg20GTdagoDJGWh1EG7oUa6A
kfjzxyLb9HsraRFv5L+nCpltR0JQkHgKo8Uek+7Csk45lvb3SWrO9+OYy3vZdMbdlDHH3P/72Msx
6rx6Zk7lWERrjBe44Udtst3XsXRvo4QX2Wyf1SLzcEKQT5oD9nW1m/4pttEKKtzJAjMl6tdeTI2r
VCxxK3MRDYg5GGhzI5Sl1UK4bn+ZV65xLoQFTG2bEbmdwFaqhgiDugRgpDSicqw/lHW7U1WtfSzs
Qh42Qrmk0R4qoiMeNz6xUhDKmBZnD1Xpc22xHTMBrsFePfazuYEXxedPSuFcSonAXhuYCJIwCHbX
WDthR8F2IhMA4Oi084xgi9GZUUXPTE9k4iJaG42wEdPzmBYX0pK3Q096MMSg8lHk+XESsjgvO+cr
2djk55l58mJU2I67Mhg38qscOwLYp7KjnOIQGN8btd2ODNlwOlnFF2GDAG7lvb7v2mnVEe1dTyKc
cDhHoGYxG937WqYkJD3C0DL2ao3Aj7tecDRgf8DUD2v4FCIWRLAOgoAOypMZpCsQeuMb7UDBXuGV
PzrudmdYtn0tKDZpmjxcUtbpgiTZ9Bsg4AenLe6YfF0GJIy+mbht3Lm5fmJDWI4sP4sP9oC5aw+J
dYslMv7r4qwpPztABXE2qrQqs7BusOnpFzTtK3VIts10DjiwUfrdBlvrH9N10X0DUIxte8Nko1/P
tEJ6mr9u27w9p8AIOAXDbWkMNbkOmcwCQ+Al5qneGUpcgNbOZPZfsZWkgiC93gnXBUyAL4kzYjZu
jw7aDpC6q6tq5f3g2vEqJ8RJ+Uyd5zguYkE7R4Cf1T5xM4c5Vfa+TH9gKghR1TDelKL7XitxyyAy
s7LWB5tcdvgbmnFFKVSH2UDqzcCudaxwcPCXFqx2EsWdmgyAAsXq+LiCPEC0WBy2Y0+16zNnf4LF
c9Ygo5/f2oX5yIrneZBPDUEZiykvZkLroRNgbU5tOGQMbKZOr89KNqvs+tPdAr3s5K4z+WVu299R
md2nWzLHE+uN0Tp2wGrWvtDWabCN7ItYvOU8LojINTEPB/yRI8axU0xnUp0tRxGRXGHiER+oqB60
dyDjwzr1j+tSczQIzTxyhv7WddqgzHB38OcoHIF3iqIG5oD5fYNw8ZCURh95CeSq0U7Pk1tzeHZk
6Bh0wDMFQUgGHhhqQ9ritizMYhP1jspmZTHOd46DmeRSicsy2A8/jSNX0he1rRyyfjviK5MCF8Ag
mK0DnFT7SbEFAc2TtaunzSnGqONqOdBxq2bPQlXpo3tVhxmupLjB6ThMbrQXirHiUmGbwDr41lLt
ALlK3FYAropXg7yuc0k+gK3q9sWzx7u1sEayVopHq11BSaoUD9X+Pyh7j+XGta1L91Vu3D4i4E0X
BEnQShQp20HIwnuPp68PqnujdjJVqfgbJyNPamcSBBaWmXOMb6jtxgh7zkKNn0g7P2+lHSZuYVnM
i//3n33/0s0/9SYLWZpWjRSrU+LLUt1Q3EqvXV8zRPA5hSks9CpaqV6ZbpRhFHfh/IPv38ngC5zM
0uaKOMYe82DiAzt15C6QEec7KBX0LYggVKLmqXvqkbtffKfchI50mz2ZL927tZdoFwaPkgBKei7s
po76wHFBhdFgS+qyP5njwYPSCPWPpKO1hZZQsOeyyrio1VWA1/bZ71bkCrmim6yzpf7OH9zkZ52/
ioye+DUJMsmDfArr4/RsRMBwFojstFs4GhXl63tjH66mgyCuBPcBGAAwZ3Yl000aLawLLULxzdjI
x0hZKOf4TTdWKnamwhbXg1PGTvZRXOBzWOXBKG66wNFP/gPutbp864oDEwJEUIV1hFZmtpNqWDu2
Ijutv0oiuz2gjE59wtkp2DmWuQ4Jg6qSVbT3kjVSGPmO0G7Rbt00OZjGRRDe+eqI81bKfdwskPZQ
Y+o/yg3CkoZW5GuT2MNRRaZFxuC2gDpxSc/sutVsM0pLEbkic8cJD0m7yR6iB+EFKQGlJGwPy3zd
akvlQX1L5J0skiiymILP5qDcW9uIoeq2Kdpj16eZaHc7GITpKint6KV7BcOgnALHvOXLjQv1fVj3
j8Ww7Z6CS/sgrSrCflb0iKlJT/Z4ZlVDQrTmxCktkYt0R9WwccMmqDDs7F7MHdQkwiUS7CGyh27Z
AQAl1/Om7p2IICf6OTR8KFfaiUYe5aLeTufexf6Sr2j2CNGS7taO2HKezbjN9umDdKNdsn6h6qdW
dhMUvgd1Kyd212IZXVln8WRc5NGRGTjCRmRcl85Tu8UbMFEbJnR0n+7MA4VjDpKXaJMM8wjwOXGM
rv9Iw65bZZ/VoXwWTsM2QaG/TjfTUt3dI5xcBoeUL/MY1gsENVST32u2vK+VQ+3vKH0MlPttzSmx
OdxUrHEv2CEemYBTZZMXS4mgA3WNEqNhUT1amwDxdb0wNmNqi8omugdS1nKSHbYGRWZeVae9lCvC
WxwLLcG4EMRt8JDMumqHJ1LTYqmcei/b0dY/D/fCOjpq63Bj3FfZrRZudN/xfOdROuE73rA3jUGN
P2IljD+rXbpgGqwpllBbXfmEcqAEfYZx9VTtPMqAj+1KdYQ7ENyA/xq7cQPMgzze4/CabKuDcVus
X4dgUe+VdbFElVs6pjM8xi8YQs7GCY1L/kR+FrVof6nGq9BfBuai+Yq+ksaecZA4gZfKUVRuG1fa
UfSZw99s5Y0+3yyoRwG+pvqdIMs7KtwYlJpudrbeNNK3X/J7YUHLpFirl2YHH6XsXemtfhGhcvNG
L4VDuRHbBSpQa0Ha3VO5Mc9SsOjfdRvY07q9Sc+zowcpLmAzNz4nvStcqBVFDY+UcpB4UVfye/0U
vXq0qZbGWjtNhl09FoljQvu3py+SjpvEJaL+rJysUxBtKIN5m4kC8pE7xGE92sZg0N8E+CtrthvZ
kjaRvg22+Y3+1K+MF28PbXuducVXvQq8RfRWzp0muCI7g+4J/zggCLsFtJa79Ol2rXGXnBJqXatO
sJN76vZPorKIbyLVgUYCIK524f4gRkZa13/54gHMKTiLuevzgY5zHDHAHHukNcoC6Ed1wbNQstYw
aLACj3ZhIc1zNPaeqe0pG+68XTwEr3COJ4B575xYh2Uz2qgTacZCCFjWrnQboD5eR8S47dp9WPGw
GUyZtJiXpln7YJs3xUlsqBI6HktWuBP6NbwjBNDI6/Ql1JF7tVioEHyqOwSRw3QrnGX6jnfRPXpu
gVKwnaTrWl1Kh9HFeKe69EybBbPuu380D0XkdI64bPbCebi19tONQBOVHcPBgvJ/8D7JgYn2wopT
Ij4M5cKKKLF3e9Iuxq3x7J9ZEp6NjfIh7GuX9y/iUE/BIMWPtgjc6qHaIgYKUYouxBtrmS7402f9
y98hE/dpvtrys0Shnygshio9Ulc6Wr4drmnkWoBR0CksEACLAJqspXmuoGR8if5S2EYvIo/0TtpI
N2X7Gu3TRyBHVO3wHcPEbRac2pDJ5A7/J29uEqay0XNL5kOxX6ubunT8TTquoi+reQAVYjoa9JlG
JclkQaNXsBxfg02PX4sftc/ppi5cWkpoKgzG+UY40IJFZT06CmIZGiDudAqytSjb2RJmUL8IlgbS
7JOC5X/VPFgHSVwXO0yQwOXK9bDX1xaviXQjPMXLxmXrLt+Gn/4hyh3zQ+w2OnPqLexhtAutY6Rr
dMJsgoiRcpsdPc6Ur1jedxBOe0L+FsMOmW+wJIPv2Xpijw4qTrANY0EbUHilzo8c1/vQjvAK5FtQ
SZU3oWexmzeiG/izQDxUHtOCI5z0s9+d9GE77RKnXsP6xQC0Lg++3b1lj/JlfEppo7xR+gm25i47
puqyfg4eCvja77xykm/jX38T7ri7K2lLXjY3zOhvuBEEAQFwCS9x4FrWKertVtrItNEaypo8Jd5p
WyH+eKuby2GjxXvJ7lxpPSHSeGrcBuWuaRdETHx4IBIGp17o4s4THePQfTWi61H7kqkFrbMH0mVR
g9wLzxN3ulv2HMZuzF2o0G+Cq3SX7JJs57kE3SEb2Aeu+qZap/YGYWI+QEhZ1e/eRhEWFkyzu0hz
hX5V3ws4MFK78TDQ2Ck3b4dBcVzKIe1nt7/R2j3saNwY8t74yhnboa0BVznQk9dOLcu9cB7Zb4QL
7YGUAGTybxmay6WA0+NWWPlIalDWGiiTbTWHmcR+pVibLoT5arphhNW3abGRMicQQTPQXbPbHTwP
EysSCIE7/nsDnhBug2453g3dDhrjrK2E1DCnhdl6sFKwiGtbzuyhfmKnEOX3unpoiEkwLxwkhfbA
hq34rO4a69xErsc29CVKN9KJCQr5kxzeUxTM7uqb8IZsJn3bl0v/3D7GELxpvGjMURiHHGNjsnEp
3kVjEbDoP2g3g4JPZcWpGGWADtOMDMgtxTm2c6iQwqP/ar4QMtHYySfBfi8GtTu3Wyov+R6G9bbd
Nc/qXZGsRzrCaErPUH3tFtuUAvTPDVKnWJaGa700ZB6hKEp3uQLs7yYzHCyAwcL0bvzpnH8UL0WA
cwMUpx2abM0/fW2J3SP7wtuVqp94y8iExj3f2YlODB/aeSyMC/aMzcq4IZxR3FImvWTrsN3VZ7qd
3qMg2NNh+sr3+jl/isyF55oXn+3XNnvAg7pQmsWAN+9QaE7Bw8I6AiOMl5WnxGA7ldKiQoGySO7Z
xzXZq487n9LoYaCu98h1Yg7FPMDytSU9DYOOeUfHzSsete4k3KZnnDKDarMdp3sdIRV9Q+w5fbKw
lRgjdj5bCdv0duIjupUztPZhKyi2Rq/9aLrw5Ll93bTQTtoBHX30MK489qhvDHxh2yVb9q0YfhwK
5tkLaPXqs93DduGVYXlCVYcg/yFjqt56LvsWBwziTqkcQBfbZGVuwoO5L/CCmeyCF8YhuGHn4L/w
ziS7DmwQFhh13Yh2cdanbRGtZr9tjIJ9WVkXD2sMo41wsKOR2sOOujp1CtX1cPAVq5g3Ql4UZ9q/
/ovEhMWOimgQ5tldbK6TBw++Uf7xLLwUw4uYn7rEKZ+oOvvCxluxg4LlH9kIqdmeDdVlUMv1nM+3
9Hy29Q1AYPY+kEo/eBisqjHbeA40G1h9h/Qy3BOo171YhgN2KLCpsn+MpDBdMLTQnYSWPd1WtPxW
5SO5YyBy7jwkRaAJ613Axk9eUQg2ZTcAlsaGwOlW6jY9QXCDWcv8uU02xG2+dqbt75KLfyw4QsGh
eWwR7HxSCLhT3+jPcBBlw2ousclYexTLvg1yLdqGt9kdly3dii/iSblQzOBjcUdxRnjG69OhSEbO
vssdHq6wS16o3XFQSD5rb4eAZO6yX/wPZuNU2KKoao7mI4bdt+irciNaeptiqb57pMU6cBhJALNE
Oz9Yd3gZqesV+35LrIrm1MvgI43oYXEecmFw8x5V22jJGsV4aZ8oFbBet0+UPpoSyN6CQ4Pj36h3
wnO6Et/FcVX4ds2rehszHyL85JY3rwBx1Pfqi1Wrh+0/LXJwk5ugc5Sl9+7t6ke/2kWIeTfyXnCM
bYrNLXBK+KTmRlyVz5bOTMQbys3+QkIvaDY8WxYftBKOR1DU2jpVp+YeMeejOcKddaj68qZzLItX
4z54ZVcdfTH7SYmjh07yNlLg8+3PrkBluWLbhD6bVb55bE8BUREf2hOj8y589dapa3nOEDrWzjhK
+As/6C0gurCmh4AC5tJQkMLb6ouwJzsKo/zSGu3QYfbXd7ROnODAsCK6I9rU2wAL/K10niebWSTG
Gc7YSLfFfIg16TCsqef5x/FeenoqJdryDmUfmrZ4zlkYy5cELfuCGOkjA4eHFJzkXfCJ/dW8S3I7
/Iou3TuLgHCWVtlzdhlTCK0L/UTIx8Y4M0fxUhgfdN32yn7cRhiFn2PQDcliOvOPDc+N77TTRo1t
irdjtAg27Ii9T5TjHNfR3kafKkcMdkYqykk7OGCvEu+Y5YFxYbc4EGsfXfJj/ooc3drP9U2Brs/S
u/PPAe+T7T0mn4zh7oktNLTzciGewhumI5kpB8sZ/KJF/Vg/as/1I9NjcCfuMBLclqv+kbOresj2
0srYbeKTuDSeKt62EkFpvmLyZLLUntlb33cvvUs35rG4R6AmOCM60m3HVno1PnFg90K73gNOkUun
Xom0/Gj2PVhbRtNbdSoFyjIQ4pmxnf5iPo3DznK6o/feD8TSrIR0rYnrHKY+q/6icY1jTOmf1waH
D4e4HhujLT7PL9BwLPtd8eWtNNmd1FXKDqBdieRcr/kP87W2G4/FDbMgmkNrO3Kx1bq607bDmjsg
7pVlTUPwHo9xYMfUg7IHEPE5dSEWSppbx3n7jJfwLWNbFiyHpfhRmuu4XjKBPwpM5LNwwS5c41C8
1k/YKWQOntJJuA9nQm3T8Sq16tpABN1biQfhtPW237+LBxLMtLiwnHoSI8eoeKUR72NoeiHEjodH
wh20zD6Uwh1e2UCMSYed/xyI1SKFosZQseJdLXXmEnIkCqCYg10YYZhSpuRJSGBiG43G99ZrAFGi
lvFb34y3OA7p+EW4S0L2XqiUUYj27W0sRuU6ybieoOiwOo+8DP38S4TsZtHS2cDjPSnI4OC7SQPb
pSH//34ZzOoA2UpfA8tMtkOf0aJU2VAmFbxH69P6zGur21tCa7Y2ci6KsOgTloTuclL5/kWf7hND
IOHdUCliIjAuljDl2T4E5iMiy8oNoKbOukcsiBSeVbynKDko0Y7Th6hFFyEm5q5Y9oVvIhqQsD5X
R/BRH3IMvDWLOMzp5snj+27DkvZfmZJ3V3LmgijZAl4bORGNn0rhHbzGk9nCAjJW26dIl2cEs4j/
mAfRqrKLXhl6JBk+FGRPRt3G6wmrBZUZGmde8aDWj6OKenX+fWgOJWqR+kOIoosF/b0a6rtGmGLm
SHWRD8lrrxeUUMfHsRCUdaMSqAbHUxqN23j03UKQjwoHT4vA2UxSzwYB3LYhz+EFIycW0uPlxDt5
NHeWfWM+FO0EQs9HDeQN030/yTc8DjYwELyoExUfptAFttG1DtFz76asCVvLC3D0Ba6nwGfOhnrT
4rJinkmSTWWwdTUGtxfH4FgJmE4wY4xrr2zXneiHi1Cdu5i1cTATa9h1gAJtq6MYWKaUg8Dtri1L
fh8pGi9N2fBA4QYDGDEP/+jj1Gpfao/wUQA2ZcctCOaE7UIrtlsM7MeoDDgNwx/7f/8P4ucncs1V
7hW0L8RLhkY4xpx+JRtXQBd9SOSsE8zK7VX4ELkFpoCoEFv2wk2dNnYKq7lSoy1JkizG1Xj/74//
m+8yf7olKaKp0yFSr/gu5K8NjZYblSvG/Zc3qI5Y+5QOIqoYwixQ8iqdahfI8F8wNhLYoT85Nnxt
spEMy9RobqnyVSyIWAPjkwepotOSenaFU6zS16HR3446XvhJRE2fVgdseAfdQs9JO5mTba5sVKvf
/vsWSPN3/AOp830phqyoqmVxRVdPQIo1cUQeWrmeCBaBBF+wEMJnkMOoFm6CG7+gPzkDYRi+A92z
7l7zygkQ7irv/PGX4fBXKAPXIktoURVT1WSyBLnW//B2tNCTZCEP6ZUThMz0wAI/YwXIGXgN8KJ5
gqn+8iSUnwagjMXDwGIiEpx69SRiOnZTUQiVq2eU+4w+vTcUDZ0kO612Ikh7vv2G1LwUBXj1NFvX
OFHLga09cgBcJslWSTwIvhTRRKy0BCGw11c1/pIXr7Dd4riqqgeAgatiRJnapDzeoqUFXkKO4ECE
OGwZms3p3w/1p2cqk26BRdacqVdX43r01YJVya9dM2Uh1MHD2HrZ//LyfA/S65GjyLw7mgh/yzDk
P5/WgNN5bCy5crtKu8CmOXWpsesNit8Nb0xBCdbos9NUwBf2LX7TE8YQaQf8HyDhe7IWA0ZUUhe3
/d5TzT3Pfl2Y6qfVzMyS4iUpq8M0AtAo9HIt1t6t2AZfeZVWq3/fLPkvehajTpF1TRYtU7IkdR4i
/xl1BPINEkkzHAcstqa+kUMr0NE40WohKxvkUBWmbmooREkES3EuK5uE2ScPvgQNNIghjOjDp2/J
n2Zc3dczc0HxoRVAyLv10v8/meaPYJr/5z/hyj/OHYpK447Fy5D175//53KVmtQCI+RyGVmLVoJq
g+EKlDzUCynt7mNa6rOn/2XQyC+ndukjgKMmA3pabH55X6Wf3h6FiVtUUdQjDL0aAj7CEkkwx8qN
NbonBhRzZ6aNjAE1oVIu177G+9R0tNh92hh9kH78+9n9+PoqliarIpw3nYF49ezwm/zvMTggKHIq
SabITAZIPY33ZhtFtqzkdj2/efiyYoAg88Pp5HNkUleacTIDNjls7AO56fx8Quy/aCLpszFiCq7+
oUgK2D0Jp2yrwd4/XrrAe4MTscNGScE06rYzZamZMVT//mL/lztr6garsayaf81LaFAZQGLl1vlO
aymx6wquQFRrqwHUTBOhJZ4ka0OOMorc/PHfn/7TusgIm4lnIsC968hSdfDUVk1ZE8aZ0yNQmugx
uPHSRmvJN+4jLaNA0je/fOefZi1VhJikwveBZHeFk4uHNuvGpK/caeBZIrh50c385d/f7LfPuFph
Qq2R8YkyYBH5HSa9IvYh/WXy/XFM8jJIisV7QZP7ekwSTdNXcsNLUUorpacFMDKLWAMDTMuz0/CN
CVLDpVa2B/wyJ0xNNOPRDyfJPvHICq66QyfiDyVP1unHhC6VQcUgGIOXsPBXTY0CuFMYya0w3gcF
a/M4A6N8464IvbcZOGZ6qDT+fePmWKarfQKxbhphqsw9FpL9qzVF1YpWEYAFuT7idLthGbfVJF3K
iKAWUcprZtTJPe5uWg7gbnyhpGtSsPUtrMz596VcZeOxZ+RKDBPssqzJknE96ZS6IZpjoZRumX0J
Ps32QKZ+bTQSfdzxNFQEuSoAKwLll3Szv3cnqCZNhHWGbsqK+X2H/jPxWr7UTFWclO40BY4h807W
3OxFXnT40Zh0K++3/dA84v9cYRW+n6kZGOdJLL/eHVt1GE7jaOIOU034ESiz2co+FVX08O87+uPn
qLIo8YCZzdX5m//nm+mc4RSrMnLXpHYzefJa6DEzlN4ve03z720v3+c/n3O12RKI4PQQjuQuSIpG
IFsCzTenfN0WBmQBUq7SV7xLwnyT19HAvF08q9HGKKMLX59aQ9d2K8GaNVdKulTQY0lKQFAoOyF7
ClKuOBtNfgb5oEfBVqoAblqfmpFqDdjvCzFbww8VloMmouiF7tNaJqIKzz/7KT4wglSp/ykbraz9
FVzsPA3Sfa/SoZM6I19YvooAPm+WQT694zMXNuT1gcvh9K1p9PKL9r0zReQFceBzIMYvBlDklQx7
jqe02vyhQa9mPksGSgmwjwXmpr5x8g0yJOmCj3Fr+sFzn+oiwlXoOtqgnvwi+BJh4jmxRwfb0Exq
mBNJOJWmPYkrOZpuOTSXa48Ka27RACdPjJjWGPGAOQQP4TSRPnvz75Ei/bAwsaE0NF5BEWWYdr1b
SpJJUDim5W6UAgSQg/7cJdlJ6eWzWVlvVCM6WxzjE3aeRyuNbmsrUIE09Vj993mobcdMPWNef9Kk
cikFxf0kJC+SriSs1A0pwom8nsaAwk5JyrXoP1SdTr4aEWQLTInrwRM/qhp/tRGfsLXRpVKDh7yj
dSoABFWst6Tvz1pjHaemPcsxJdeOCJcooyGSWseqJFYFG2Gj8heihKSwoXWCHi9ndEpldY+X5CQ3
3RnLnF99RGO2URTpY/SltScYR3gwsa1U8mubSWtyhpZ5yG33yCxRwR5TalqW1YS4As/CYr5OWe1j
pzbac6BLH99/r9P3dV6fUN86dQehQkbO1yTWdlA8V6Mt2Fbia03omjcwp0nqkyJnG3wW2yTMDlMg
3/qaeuOT8aoH1b0w5QfcLjB3guA+6OPnKiimfRPA5PF84a7J6oPaGh+WplPNN6vHHDvibdxZeLey
W6xx+R1nUMaUh+HqlxHyw0IhW9BSKT5pqDKNq8nES6GWytWIOhoMWe5X47aBXLrQoUkDYtBWYWp9
hAjYkWRUyFlEHntcDzRBPaV3f7mWeTm/mkAV2SBQW7VgeVjXRxSqLF3XF2nuggNBnr6NQZvPRrV0
aaKXa3Wp2yK8FxdC0b8ORvMu5eK5rlDWBIGpLvOuoJtoCv6mb4ZfFjHp71OHwglN1HWo7VAxr+f2
yifYMmj1zPWxDFDvKkyksjReEJf7O2+onr10gk5oyIlbG3C2AqHftK3o/bKoKT9cB3xb1jPT1Pjf
9VmxGWOz98YWvKx5DxEgXeP/S4XlNzcEU4c9RMO4yxLEiUq+qWaaRjN7zlXCcqswiXA06u9aukuw
E1CWH27h/ZF/7QnInzCWyGq8kC2Us17VOJMu3CoknBIf1sgQ52Brqfm08lrdxrKR/M8PJwrnIwUk
g0ZtQ5av9mF13BRJjKcKQmt7bGSL1nv1CoOKNMHqUvbZJWlHpD/KBCwmf/33yPt7B63Oq6lkgIQm
0l272mfGXYG7SYqwo5i0m/ArEVgwXqjWrUK93PdyejcJiIf+/aE/jCl27eCuDYONkSLqV9+4qPO8
9bs2cfMYySdawiKuXye9BfoR3WgeOukMj9zwmkbGCRX1x78//nsL+OfbNkc3SxwciP/VteuNGdD+
IlOTMnEnrVHpLZJwZuoy0juR2Gz1Jkr0U4c5gPa2Rk9aAG3RU50oO9UeRPOxapVLO//YDOObscbL
XwwmFZP8dRzvlPYAxm8b5Vj0jeq3p/X3NMGFc+hg065pXP48pf1n/1Nq1K31NuXCMd0HCm7gyfyI
MOGDoPzldPDTwFAo+uncJnZC2tVHBUiFPbOxYjeO4RoYODx8Y51q7QEYPhl6YKrixnr894P5e8PM
14OYrgA5nyeb622XWgDWFMwYJRD/vFW85qN0AcngiIV0/33LYy9dqrLxy3j8e1upihzJle/NOh98
9RJoNUWMxjNiV2hbojs6V1Xjm1AX9//+etJP91QTKXcRPcwW/bqMy7ZrCEP+baIWtZPecYbPedEo
uLFU5s+loOxjVV5ForYyYQuoNbNspeC0akfSxdwMSJUGB24yHgXvt5H1w3aJeyCJ7N9NWdQ5Ef45
tAZBHjJC7GO00spuCoOzog3MAd6eyN9d2z1LXoTIJ4IRJf021LR5pb1+H+epz9CAhLHSXH02C0hj
QTmKXUsDLqFi9KMCAmtBNHLmdYLiG5huBJRSxppJJBnB6HwDVMWpfxNggicz3psWwAcP38BbU8II
aPJSE9679oY0hljDSuCHNq89BTNJrhyccYhCijZbeXV2l6iYyIeZIPMNHWsKFQM9bhJ8YsnsaLt8
swyE0lxqPfCi7/8cIJ4FOwnoEyZySq3g4Pr+pam1bdWBZJhycTbF+6vAVEryZbEAC+EbdT2UbwNw
P8KcXEBc1kKWylcAz6tiPgb8MuDml/SvG2sSQ6yweFvq9YCbIhiugcpEN/bCixehlwu0pT5u0wo1
WgkQxSNaN88gkWCa+sCds1SK+vbfF/Hjy0XkAO0LS4b/fzWRpGrJ5sHPExdPJ5IqvrYYSxfTaH45
tP1Qb2QEWzrnXiZ1nVrfnyMYt5uSFWWWuL1C0wltotmC7GCerstuyxbqAvMAPTjPplG0U9DK+8rr
9r05/XYhf+9U5gq9RJvIpPjJ3f/zQkgDxkYMmtWVargXLb84Q7Wu/dc4HZ+02cpZ18lbVWrH2Qif
mm//8xvOXVBZ0FVTJKrrz4/nNSApL2A2G2PvY77fFfqytPJ+mazlvw/JFMGYGekzUL6Xr9/aoY4z
acqZMfSYFoMF599OigR1lnGKRwnKA3NWpDRu2OmW3TeMcsjzdofGRK6giMcYHjg5uJPFlndu34Wq
9ZjCzJE9wgYG5IG1hMDp92n4p9mGdAaVEz5NnL/KMqZeEWs9dTHKznYr9A0pMsUrt3KRyfJ+FH+d
9X+8T7IC6w7shflX5ybhJhk61S93HG4EqQWJHBevLWVTkJAmypokfGuTNxXwSy+Aq+rZkerlNswQ
wPx7YBjzG3A9HfCgaPKSdk44ydU6Z7UygCe/jF1Mxrh0AP2bgB8gUJZQK0O0X5ikcrLFAnYTbAlO
llmvRfPZMNVLirYm/xx8rCth2rk126WIBRLUdECUA790loSyfdAOmuUdxka+mAPFjILBICrFq9rE
D5bSnNMif7UGcV8AqrdrlJNq9VyZ2rL0SSfGRvlKqZoSpHWZpPJOgdZUWOEMHv4Mc5rtgZkqy1zW
93iM7zoFBExhVLugVcBbiCs6/I5nGABP9ccs5JjLsBdRnA4iWEt5HzAc7FgLYe28fP/e0NPl910m
lxOyDhHl4m+rqvrjszeosDL/4e273tpXXj2XFFJWtpIMLGBLZtxte5qczvxCVH2PPigYXU0icnOI
3nTudGRJl6jKXiO/em+DejOJ6kUI2WU2PRN2WZVnWBy3k1r1bEutRVwF79GbZIEcaQNECfp4i8PL
zWGRxTNnykh0lNGC/tExuMxCqxedgu5xnosVgx+JEPDBSxW4dTqcBLl/19T0swzhl2Xgpw2GJKoc
IzF4E/F9vblLjHaIQgAirtBItjRkd/7gbcVoKfnlfV6Nr2KBVsdLTlY+/nLGkX9YgiQmw3nTTLNW
ud7vyxJvtYp925086QNc2xOw/wdDCpallZ2j4qWVFFdxx099NpZpCHeCJzE39rmnvJpdc85KgHpm
QdevmCtV63pAQCF72Yp6D5YqqzkHVbL597v60+xKTUvS2e+zH/vr2N1BWx0qwl/dPkLRZmSbsqW+
k/bnKs7IEo+3Ym+slACHFirNMePi0JHYvdiekwZ1hBFgnQluEmN6jwb1KTXFjwkWXGTeS+n4Gtfi
L2eqHx+vJNGWpBfDme569VUFKwors85d7HTHUu8rREMPflPsRDE8+Wy2smRYjpG/Hk3t11yhHzbW
fPZceZYlzWKu/nPJY8rrm1otGVuEpyxkRrM0qHvemrWWO5oQnXHWb4NJ/CgS8YM6NSF50jrrvaMm
t2es+XbcmMiYgU8rYnb495P86bDLxXGcUdiDcXK7mnVTr1IBzvMkpyZ/Aje2IsX+KdKYLv3AsDmf
7sWM2pKvaUfdt7bq4D/8cgU/nKt4MqKlmDoHLPN6G1gYKiFhGdWlcuzO8/Ppdcv1ayDmzZNqdWdR
jB/yVN8PsXkM8ZOh88gj5Smqpw+CLE9Cpj5lQPYFFdesIf3ydv6wHEsKqhpLUVmT/urOd/Ats4k6
NErolnN1/qlp5SUhpBHeTXky2+y3ZvBPg0UhZkvWJBl1y/VExMjwcrmeMpfqwKryUcPDM7EhrzqF
HpyjYOQPh19e5/kZX6289OtFTVHoQKuyNc9Q/zm4F1M/VKJH8QrH8uOEjnHAG240Bz/Pfit8Gz89
7f9+1tV4s4QojlR1LpRZ8LHmnPcikiB1ccKRwtdyyAGwmcgaVWUdiOVxKnIS3BtzZxI3yXB0sKxf
ZqJvqhpkh492VYwbMVcfAdWndPJJJwG3lEzrQmrJFzXETS0UFyyxAQh9paFYC0ViZ+yKtrp8k4+R
aKa0H2HzFZ9qJrmjwr5Q68CuRNOmDqQN6fPLLO9uxvDDl42lVWco6YytiQebkos85G6Tk2JdWrui
6o5WCvRFGNfVVB+FvrzEAHxaAaspBtCkO6TduFFaXGpl+xVFzaUjpxVb6nHIIJik3nTWEjolskWk
UY5JexEaIGySgTziN3MTxBzPctWC+eKJT0TZPJMA7VYgy4RRGReAtK3B6URCchSINKsSP9o34dLi
q6xUVJK48dStjibIiPxylQ4opcX0tUCaRWWxJger2U3+mMBCzVhH9JIkn5wRCF5grSrEx5uWH255
g3GC0mpZR36PcLPpYdMBiurHiICINr5rUzaJiqUCBknIhe3zmbqPLBFWgnYMBiNYQxZCMk4F2yaE
4ckr0VlHlrLOiAUyheIERg+PDqN+MrMTqHNHKdiPGeKwqTOWQg1qXIxfuCM7yIo/LexBRlhfTM/c
aWb12YX5ya+yk1A3aCk8NE8qlvb8vTalRznBt5jF+UM0bGAZ2oYO7pbGwaMBHMkrMHkDKbYCN9D4
t2LvIBJq1QIOUAJt1QibeUgMenmyRmNn6iMmUi5yngeApK/Rt66VGO6hF+z7sP1f7J1Zc9tYtqX/
yo18R13MQ8SteuAsUKQkmkkp/YKgZQnzPOPX93dgV9kpq63u6NfOcCIIUiSmc/bZw9prPeWWP6wy
pDt/by7fnT+KZSkYBw3YypuA1SzrshlNDJJae6vKxCIH/f1YoHgBSkgfzXU7OXsu8QM7+J6TQv6D
6BUwBVilN4c1ghEOFX+ki4zyjyI7xyxOyednH1iid5cjAw9TVGwpIzpvjqMDDoK83sl2/ejs2r6l
Jwom+JRuXbIpOXA6SDeDB6dSDyGyOKXysafwnsVnUbVM7jFZ2LeBo1OkZVr0BhUFejiSEsRpC/69
l8xb3j4CFCDosxEVnU4Y/3UQgniFEvFWriBItkk+tgjyNE11H6tIatnm3ktVKlgGZMkeQjQ9zJmL
VMmYgrW385Psa+43pzbwXXjF987YQaaA2lRnVHQoZGTzfYRCfBqI075djbl51lpo4GLMZTuKGmEi
LdUKttJgFJ1O8njVsmmXTQjuBNZScaxjGsgA+b+qdQwwp6MBH12vhaWFp7J4qOwcDLtO04DcTFfx
NHOYwej/GuKVHZkXQqk4NSFtGKHPih4q+JZg7sUT+exJPcAFUbELsBsaPHorxQ9J1HTRwcZJRasg
gk6BLFSdWs1KjTqfLAM0jgoUwokXbpH8QIUAgHqTFC80UkFMKsPNPXTQ8gOM6H0dSYNGPxdDX25G
MP9W0fjQOzh0aCvwUFB7tDrTrWWaKJPKX7QDPbZddJniAvaNVIDE6fkMPQ4gaAV/PwffWy9NjRDd
Ae/GUBVz9Kf1MpRrI83iLoP9kBqT+mdqJvuxl7exglzN/9Oh3oZoXQHfcA7l4y6wYFLM4BfOyLFD
k7jsG+mDy3rXSzaJq8ClAEcjnPv7dcmlWuSlXnFd8a4OUNPzs3Uw5Bvht0fK+JfiIy9GJzt0wx9c
5nteD1kaUlK4WsRhb1xkswJWkCWYl4GyLwzoaUrLS9McrcDZKwXPl/3f39j3j2iQyRfCpr9kGyCn
Bt0Cj+GuiioawKozrDJXxRsf86R6aVhDYHVa//6Qs+l462cJfCy5TtDK1lvwz1QXsPqjoLCLhiRY
6ogcdmAcabZ0EBqVq8XUmJ9quJnQguuTT7Z9LmNYHCtEpKHPEKU+miOK5gFd4X1Nsyt9pmmDRxpO
W2cE2mBIOawTKI9YqbGPAb2R6PJoiptuzMIyl1M1bX2vaJaWzXzr6UpDa4Dc9r6DR3fFXNmHIfxS
FG/rpeJ9qhIa4xo44VJH2+Wp+ufglPeZlI0Lj0wsgOZV0ASwCTtSvFLRTyA329N1LLrPyxrSJACA
iITlS6LPbAmP/1+RDeuEATne7+/qu6OWMatRCqI0DQb176O2Hzy00gIn3fVl8ZKMFwe2kdibbqCv
O6r6umlXEf2O00eJzPcGEHxAJDJJ6Oq/RAZ1J41BoZrpDobql2ji8TlTfR2T5poKDAaCyw/w/px/
f7Hvrf5UnkC8y2Ize9c/WR7ZqWIAyTAfxiwhOXQ1Swecllj6q9xwI1u5S/LyLPyT3x/3PYv303Hf
xs/RpCddbsgpjc3D1k4YY5FdH3tVeazy7vj7YznvZKhRITYBiRGWYhXepMqb3kbQA1GmnZZFp2Ho
+lUIbN0nG6tWSYOMS/FqIOZG9WnajnJAL7sNZwZ5Q4UH7Xm1tTDqneZ/TXLYj0xzuIt87QGuyiH1
IDjVEkB+kvLVN+nFqnXI8jzjrwiM5FpVgeUNyO7VcAwGEcQ5xvRn00JpMsWfsI1w98I8tQmyG3xa
2qLpNqnp1ka57XFuLjHtSEb2ibY75xjndCOVEvGGAv31gsiLhHGOry9lZ2Q2alpCyDt7ytbvDDTu
mho1PYQhgVKtM6P/q5v0HhE4wh6lMbbAvY6e6cPk3EN+iaYJS3ADx0S89FU4hGNteNCTwBV+c1lp
jzYe8VAzNpBUWPvB8Kj7EzJYzTnK2yNyD8XaiqX9EBvrHvrZUApepaka10bQuGjMNkejClCLovkV
hd4Plpj3Jo0jBKgpPDBb34I6k6SowV0W5NULoqtce+ygo2hk/dEojD0F38cGibIPLL363uB1wGTQ
DWFRKn47nogvfXQLMRBmYh1VCO+B3XrqSqmXJUy4oVCHUkQJrg6dnelFSBqm3nEIo2jnR+mnqqWs
WaiUfVNUO9ToNfOKJ/D2iFt1k6CWiPdw8cKX0EKoDm3WOuloAVYM2CB+Py/e6RTQ6bEA56FibshV
vpkXvjQmYCoTOI+8dAN+ig53mYz3UClHPeWq0N8qFiFNfdII/3osBYjtOQ7A7DEnQ+7TiCg5zbZr
scJN9glVPfBbtDptUS2gExf+diQ9kkunbTxTgzy+gPGykRCgSGQhDS2j+xp2we73FzXnl96siXj7
hiKcKZv0jxgxP1k0xxzttFG1ZDeo0bokqQ6Vmn1ucqQsKnXYKI5XrPIU6vBUVc4B/ArE8BntvT7a
IE0Wb8OYMADWSjuwP7BD7wExAG1TOhJegvVLYtYfjKnwOoxtYQe3bZhcpaR8CHIaow2dRuQGjZMK
Hu/aGM6QP94FQ3MwKH0tOo/Is6mtS79Jg+yliXlQsNQDc0tfRtQKrJ6faDN7j2gNaB9dev3gnsrv
WFCwEUAFALhR2Hlb1ZQjzzdJG6XgsyuElGL6/doRs+HJLsrPYES4u8OUhzd94Do91AN5FE8HR4a7
oQ++ymOp3lFAo7qdwBikeUKfsy1BvSnj1Z+YLmPyBX3IbN1nzR3sqPCeoKzoFOQ4MpPZYoSdtIrg
VUW3k8k2wjpu2OEJYwVBZZZbuyR2dNR2M2IpW3NzFYUcLSAvLCpf8KYELgRqkPQlJCi6TvCaei/0
KZ4e61ILwBo60louC5CnknayjfAxA4a00FpdWfQFvpIt2bex82z1mGAzar/6hrzyDLyZrNsBZFuV
5mcYS198z3cHH+4nPzJWvpY/iPWks/5EBvOzcAqbRHusq+qstO1XlVofdfPHLlQVqv/8sCY35wCf
v++7G6doKJAHe1jru5Uf9q8HT9aODquBr0fxlmwhLelViWSKYz0gh0z4CCMgJraD86todlMieEdH
+XOWj88fjIX3hgKANE0GtEJQ+7aqNlJMSOpGS3dDlCfQQmoL6H1PqV8PW+I57k/oPHS6hIinsF/0
2cSp8gGy5B2nhQZBG5y5IVb0twle5K7LMhUOmpPz+PqkuJgWFMOdU3JvgJPunLFcT/SRLkK4lj+a
xe9Yf1Il1HRI4+Ihvs2+Z9TY2z4Ns13cIiJZZNFOz+EwsyC6X2kl7VU5zUi3tvHJYA5sUi+APLTe
eUWO7nPQ2Fs1i45eW6o32igkADsHEkJ0uWTjpmsH7wBb5grBpHNoIxyKb7HFq8EnrKpvq9h//61j
qf7X/7D/nBcIr/pB82b3X+c85d//iO/852/+/o1/HVBuy+v8tfntX21f8uM1fanf/tHffpmjfz+7
1bW5/m1nnYGrGR/al2o8vdRt0sxn4b/k4i//Tz/8r5f5V85j8fLPP65feQSwEdP2/Nz88f2jm6//
/IPakoAo/PfPR/j+sbiEf/5xCvKvL/91UyfX7Os7X3y51s0//5As5R+KCiaNCcD6aYPj+eO/+pd/
fyTQJ7Rj0LZpi36ZLK+a4J9/6Oo/RPeOaBuiIE+Zi4/qvJ0/4ud0Q1YcQ1N4+98nd/9tZfv23Lgd
3/d/bkQje8YK9/cVUExPqu90fzngr97EL7iUbZU68CBLiKxDdRp8Ht3AlM+j3ahbtA/uq1pGr02r
umWXNdDcOYO5ybMI7VlFKMZZx2jZ+um9XXZnO5/2oWo82b5JAB3e2nUUL1mSyP5cUy8+WLmMyAPi
XdEhSHM8sKNmhA+kuI995BRLA+++U4T4FwxRZW7bW8RPT+Fg2q5SPEDuu0mnIIY7RXTJef7OT5Nj
IkMf2Nj4i6ziqJXFE7yBrXxpp4NV2TqdbK28LCUdbhrUoqWoLmHkAmmhGK9NKe8z6bOQUqBVVL7A
1Xt0MgE9oGc0Q2NgAUvtIu9wT4TjhSYLEWZtHYuEMjyNv/fI/e4aBDu7kVwdrMTwqPQqCpH6ztHS
g+pDJK7qKw0fs6zac6NzbER1HAuBGNCQEhpzU+C/jMaKPjEoeslbGS1J41D6ZAG5I9DtDrGX7/2a
u2kNEpIY3UMvJwdY3w85bDNthvCwUQCwgterH+/DyjpKIaSd8rTPHfmewv8lkFBvy8Z72ssXvbqB
l/dSofdlxJBV1uM2NJND1YSvCmQuiKE9evV4Cu32jLDCUwv9d+rWXr22cvtoacOWzNzBjKMrkQkZ
Jy4zzg690p0C2btR/RtIqDd6CF+gGh/acYIWfESYud8SNrq9E7oVRE7dFB1CW2ZUhIeCZp8k3lhd
u2n0Bmlui7Z7qLmb2EXtl/gOyKllPpUjVAvIIMuTeWjGR5l4aOHowasmuiV9M98PRnDjmdCblvqu
z+DiiUiuSzq0c4BFdy1Hzmuow5JBWSENvFIa7SnukqtvJLd+v6YseV/ADVw0iIdn6MmpvitX8UE8
YcXrL22tIr4Uf9Hj5NXwg9eyGU7iNhbSdCltBrU+nRU63GP5eaS7dQEPaSIP2xGhxspGpyKLb8oY
KjitPyH7gBBY3u8ns/CQXA8Wtea4g9KD5jd37Ri6CLqgmXrMqVWoAXewGPZKoO98f9yHQfJq+1Aw
ymSpEJfayHp80IzpIsbkVBo7mj2WuhG6ngEJQaEebOD48XA2g/HUF/pToIH16xWqM/GhKqPrfIwR
52oYtfsaJIkPxGbZlv6rBy8xCgfD1odHgcLH3oQOGpSKG8AlQ40BfDAcWON9R+o2lMMno4WHB86O
UWs2qRW59KIfJD2mVhMd0jHceTm0DNV4GQR/D/JoaELek7g+xCg7lhFjVao+wZnURTgFZXfSkxZg
a3rohDmwvwzBdHGm9kTKN/eHk8ojqczkWnd/OWPjNv10scrpIp4gCei9lMTQHqZXcWPEeFT8/mSF
/UrKp0s9tqsORsGuVxfiksBSrQYDHRBL3xm4qugxT/d9Ld83ar/N/Y06QP2uVfxetXK4ntihUkWf
Tt8bTzXsN4hj7kLd/kJJbAqwCTRcfmoJWcTYjuNhL84t8bFlfccKrQzLaFK3UZQdohBT0AYTmn7t
aoIVg6R3iw5a8jro+joMn/oOBYNwOKtKsxGDyUEmrQzViwehjZpeGu6U1llPQ1EyXuTpIsNcJzmf
/KKmryhyJWT1cq3FTE/3kBDfB8QIqWysGhgoU/jb2vFiwVZuZy1WJg+vti890oDzcFsPMO1X8nNQ
FXB7I5cG9fUSjPpRs4Znx/D+JDuwcIzotcnGvdoqSzTV95Ifrhv4b3zzqJCZk+69Pr/VcGDMXtmM
arMr0TJObPOoG915KuV7wf01iJcGkifTXvtiRpDg5JELOGNXqskhLTn3gekxBgwJ7rSZIBn5udaq
u7adoPxsznU9babEWkTesJ+YCOJ/KQw3eQl/GMNrgMDX8JV9abTPiJjfD4zNSodDVWWKRXqx9YJp
XVlIjGOscAyaxaS0MJz6aPZY3VkYbH2owEtFdw4rWxNNFyVKr01Z/ql6F2oUZ80DpRDqw7MavBC7
3whRKTElhU3AHT4GEc+OSVSTfVwoShguO99+also1pSMlcbRn+CL3rEmAhCTm5OpM+cxVIu4uw+a
6NpwjCTDujntgbolismayVRLr5HTMz+C2yo4imOlqnWcZ5wi1I0guPck/XMjSUcFwbS1LAV3XYi7
Dz29IEXT/pxUQ3AAqjDD03BFeK7tksH3ljIiLnZUXken6XZGpDxHvunflA49e41X3FL5GZYq9KUR
JvY2RvYUkv9RXpv0pceW6bLc/ZnQ6biLunqVBpRYkzZ+Sgd4OfN43I95um+U+rMmGXQVgJ5fxwid
QDjajzRFhlQTMoOeN+AzEKXL56EPOleJepCPpt5+ezW/N07huO3TBjlt8yEMInUzRabmpl6oE1zy
at6geP99V9fEaS/kLK1dx25rOIGdynUs/7HT0bLrtObWagPAVo5Hd72UeEvLCOBddKpJcefNzNKT
RsiZeJPxqMBwMo2wDHl2thny5BEJjnrtN17v2k4BM2cH30rSUTWSw4sCjgpC335tB8giOy1cWg0k
NIjy0SMA7U28RjOYNFi9YA1Y5NKTXb+alblBSHQ9wrcI98QK7TNEiOlfXwMcvJWKoF+nVMgp4Uv1
vhhz9H3EBvhis+fkpt1k1RQuqmGDUwQxaObx1MNNIgX3WQ5XI/7XxV44iXGdDGdHHyQAw8C+VpkC
Z1vb2YAr28/hAOJTiqi1Os4CeVko6c2B1TjRLyYtVqui6MnMS2aMuYHUraHxzQdfvJgi9TmRYrfL
jCNpVLQ5YQiNK3tHzPHUFrQ3TkzzqMJ4MAWysT2loBVpL1sy2dajh6NDP9pfCTHRHfA3B2Oj5PXa
xvwNakkeKLaeLFDuRtqfaU87x3p+pB11UXr2djLCa6iTIq72uhl/mOb/NZJ16AEigGPuglN5W4LO
1KIZ8jEFGZPgJ2coCedlJAjsmN0V+bKFFENflyDYoAR01UsD/M414iwDhLZIddP23x0rjFGHAWt1
89jqtls3FyNHipF1RBiYrruv0+EUSP5tbau3pR39BY8GwPwGx1GGlzp8HO34Gqn8Pu1gQEqz9kYP
vU0u8oJGu2hV4yaCsTLusC/cs0yJ3bYaTq1noB6EuzJ1z7lXLyS53ode/2zp+OVJeLW0/KAXHGm0
XUk31oU1bBWWQMFoKA0nx+5OpCFWLV0Paf5ZmFIrjlxEy7bGRO6BJbzWWhpgupPw3aDFuZSBfI8Z
Gnp9qeHSZQGzJyY7gckBzHXMmo2vtK5e1ahg9M9jO2wzonCjFgur9uTQOGzS/W56FhJQ/cU0uOLW
jw+25j0UOJKN/SVGMIUR1qx+it7eCYh+zRYI/hDxH8DUX7uIer+00GOnuNqj+AavFh0XFt5332/F
CqY1wz1sol7hf1DhUA3tlzjModYAzotkpKg9vEmvlro2wiEBMqkJjEtaJQc9gg4eeuakXfcyDyNJ
Dx7NxsLLi6Nu5Wn6roJyvkCRV/jhKm6iVhuLdlLBfeBY4TXHON+VrCytkudpfoEcDbZW2A7hh7Zx
563hXqzBWWw/dU696cvIFQ5HHx5aSdrWnbkFYGLRMYCik7Hz0vHZ98xjAEBXxwWNAHqWRXIwUvmS
5rEbMeiiDEcXZVpyFDCIresoPYwOhYq4P/k6PNfDPi+nZ9WCGzjjaUb6rdlPgHjiQ6axakTTaUjG
fWrh2AP52ftafBXXrE3yZVLkC3WuQ9nyXOIvkpUcRh3jxHfjECSEVa1Vk/Ilonu+Oe6tQd43DPsa
+zohtV0mx6Za2Yb3hNfKjO3sJ7GO+ihYUEdcNZp+REzsVSzadjfcZdUabAQ5sy4dDkhKAid+rVCW
QIfjYOo9BG7T9JzKa4SKxEKGlAy0zQMty8xKPZfvJyO7Tiiy1v14B8CTPlmdJGFQwjoPy3qNUY7Q
uhhlHdy2DEMJ8UJkHVuazdvROorYCjTpUvhEY+lvpBGCQlxFGrmfxUU7WndWY+W+lND6svD5ovZE
T/oKYQG3R4zI98Z7sV+o4x48XYhTU7XhISPo6QbzEMA20QvenlAQWSLhsmwSfVeG8UH4f7nVn/Wm
u1N6oGSY2rE922NPV230acKFUFr5E9yrOCwtoZzsRQeVAFeZoqseRgfE3c+eHVx1nbOS6HDPiBGA
nUHaFgkKtT1JuifhD6YZf8DszWTjKdGJE5PwIKfdqQBlWJqwd/NbVFP1RH+KkLrMPXWtxNMzaiMn
LTd2XYb8SBe5gYO366DHa05wZ7ghQoPCI2yaBCcYzl/YEHDci2LczwOe0Fxq+22oonQJokVYL521
S8+ytVgzksI6OvAU4+ku1bS/EaFXpjcnEZJ16MJm/rMMxxz9AM1axAhRoTOmm5guGnyKISVQZhGs
re6STOQhgslf00e9TKZu25XERphj4c2S13/5vdVStF9xQ5gPS7SIGWBD4HP6eyEjGbWoVHWD6ow1
PiP1dQJWeaN5f+KNsSyLnmRj6E52m97ibJNJ6KGHy1YiQhIDC6FMc2E3LL+NQyCT98kpiY3ZbM8/
YKlQ04/PXRW+5s74HNkSiYfhKKvhJyd2VvTZQE7bx9UtXku/rh9iSQUdRJlyCCFH1JFbWWT0Kq5l
WP+doR13WlmkyAW196lVFltflReyUVQ3oT0dsjx8UoSvY05Mk8GEK0pRy2tROfByRwXsmEpyrnI8
9ibHA6eDol8cM1JeSzMAO6rmQuKQeA3QSEM5vsQHgVu10mgoZIIL+xJMtKwjKtgX8lJYdVNv9msV
4yRszidfko8yiL+8Cq4yhI521180eTgNkb5rCmhC0VPLIUhkDU9CpCsggsxNNAP6aS9MoNMmB4cR
KeZfbTmfFO1TR/SdIAYmfq0JwoOvQpTRh258J1WIchC5ilERWzpMm0Q3RKUVQVCWtCeBc4pVmBgL
qN/r7qzE5g7xl+cx5QSILtMRgjtH2eyqojk5eXui66S0ZCQh+m0XT5ilYu2XNWIL7VlDSllM6MYi
j/XB8Ps1iUj7mgOCWnTQUK8SWfCfymhhhJMe9XG+a+FcKuObnkeUYUc8eziijzRJ474kyzRY5Qeg
lncQe44KCx+tsbqsgw58s2w6et9S3LKynecDzNKKDB4dlCxWFKDQoYOOH3rgIfHgxTePYkn84MLJ
Bb/JntIyQVmBMxD4j7cV5d6yBsQekf5WG1wpIjHh6UCbs3VkrEZ/MrXwWuc3zfAQ0l9f6cR8pP0C
eLA/OJFfS9uciGAgIKUlLMGbJ+BrmRPYtZfthGssprpB3iaR9rYl340FaZOkOVlWtrBLY9kqrG6M
LuFyCRcROpD96Oi7MEPW13r8/ZnNjE9/TzBzZrQeyiAa6aV/WwFBRLCfotHOdk6L4yxnqHxowGND
Sq09bh2dQQiDtF9m57+oyV4m4zN5qrNf3+dGdJWd4VkLCI/m5JltTPf+FgIYZDimS0Ngr1Exh7Tz
IDJfZjpuha8jEjSm02/jyNgFhAcihyk3xBHJcEqDyEUL6n5CUbziWfQ+rahw9wZBd4raag1nByRr
m5LUgGe3WwGhpXXjhMzhLgGJGeuotCVAiiElEX6U7NfUjav1kPoXyR+f40l+RFzuCCRqaWnVva20
J69IX0un5eeja5WXGRH+kiJ7hxPP2kF9m4wh2fE0HyBT77tzUMGq8Pun8N7w0IEo0f4Jo8EvIAQ1
CZ00V3HBArVG2Ei+b53ETZMvc95xuChNdfP7A8Ii887UmFvpLEOQgf1SWu8Vm8w9M1O4Y6hyfYrS
jRlplyjvTzVpgQ0r83UcWHMmyYNHpDtTDHBhaHE1TDESnTfK9Cmos5ssP6D8dnIcwHlqdqdZYjDI
pOuSbrzXeqg3bfWuVvdhA9+0mY3cRALrPrtFhPOpJVElfre3iw38eUZn7nTScyJnmjASnCB1FRVq
5F5eigipI+ecGhUKMgFSv5/NWlkKh4Hqx1b441nYbcL6ix3gASpxu3JMq1gNChA0q9iFSF6uh94m
BlMMaaWjXgVy0FeLdYvEI6MIAlwbuDyVkGelobuMPJNaFms0RO+yeLj0lncOQxSaSVCTn9Se1ITc
YZUjNKb9VZGszwnVREpPrAaRkRzTsaaYzrKskqzKQgoawalkEUXKofVvOu6xcKNiOT1AhPKk4jb1
nZvq4+0gRa+SWuxU31jZfrsZi+SqQJ9sofig3Q+FtgtGYzditbvGfjI75V4kw8nn7Me1xHQ1rG9Z
5Nzcqe2E2Q3cEk40lZCe65B6VkHTP8IjvhSroKV0+96Wnz1bP1rKh4vPOxEbvU02BWZAaeovgRPd
eKBGJaGwSXJbJLwHHrtyAXv/KC45M4vdR/Q471l9QyYhBxaOpMBbJGWljqGF04qxjUlX16TtiX8+
mD+zx/bGboIrhAhBbEGniJP4eU0NyrhJZDnb6ULAsTdqSlzJdK6GGD5lBxxytXiI5fI0TWRObCIf
Rd7XAZSH5CDpAUVD21yHwJAdQxF1qJ0D53FMUrhT9ScLQ2hliRsFfCevlnUUfbFNDlN2hGWwUkNU
vBCGOE6HS+urly7CVFcVbEzqRMiZHmrwY4OFM87zb734qjojXnezzzNOkyDS0mCSd/RjjIs8aCQs
6wxBvNPUD9AkdWdxkgYed2maR6CwZ9rzGDLrzi7+LKi/2M5iCof7WIsOTt+eFct4QhJ1b5vRIau0
Q6Cio1OPe+G8CYdKnqxVbFS3DA9aSO5sjwivppqiiiZPap+ojOWPSmuVCw8RpnYgMYXr+mqwXEgj
GVsin26IXRV1yoQnaSfaTrj+4nByhaHpaDPMzFYwfCGdZRHVyEsRATlDspQ4F8/rz8KCC/9xHgb/
v+7+Qd2dOrlKiPO/r7s/kjAOM//nkvv373wvudNP+w96yiDCM2R+y9KYP99L7nQc8hH+Kn4JS9PP
NXfjHzINdxTpHZMkH3xDP2ru8j9ICmFkZMrl8szV8H9Rd3+zHsMNQPmeojttdvS8OfPi+dPkViY6
Iiqn7I9a+RSAiSZ5V0obRGkM/V5OP1j8Z5TNT6bkl6O9cQ5LX5NFJwPCuofxlSYH80LnBYqN3gOs
D4xv4zFH3vWgbfNziDLBU7FG0wn5OAruLQvQEmm82/6i3A4o5iATQZOcWLTXTb7OP8iD0cP7xp7L
Nph4gWsAMQNrr/HWpR6VWkmMRFcOVi3Tb1NOtZuJjdMLdggdmILb0Ry6LBrVXmjZ2aqn4UZKRyTJ
2tKo3EbpK3d+FfkO2cah0lcBjtGq1LNpoQol23nTkbPYeLr8uSwyRGf8fnA1ZepRTC5oJRfvZV5v
LhQI3ldl5DirOKwR0ynLbjPZKWo7Uon6u9jYdYB2VzZ18NIoKEpoiZ25oZwH2FAjzmGXZr+rm9yd
dwGq3Wd22ZMOUXPXBEC/zJWCOlslle6PTevnFS2lkbkBx36EzL105w1sFXDXGT6Ion+/VSlhgVaV
pZDX0QYHBZyqcOVELtzWKrDkFJ1Q6xpQLQvFIQ2rV2HnLpbW5OWuLnXwfZrzdn6DXojCnZC1XwYJ
2oKgsjyqjXAp6kVJLK8XpFaC76/wkyi4iU0NNWCjqDdGPZaUsQN0d2kC4n2xKcVGGaRi1ctwKTiS
XLkecHLXyvQWZfD/7Od64qyTwXssoegEoKECCIkbOFmaxp0M+SBEFTbzW80kydBMAaFce3b4ly2X
tes38SvcNuXaFHvzW/Pmx65SRk/opSWUelEsny/XEDchavxhWs5XPj8Vu/JvrToNt/P1zlc5v/I6
Da2Y+SXRfAEgJfr04wrVWCq/X7bV9DQSyVr7tQiQo/fKGnJIwW/808XOl62w1O6YDutRojolyVrt
zq/oXiJrRPcESgf+Bnqgy/xZQlkWSTdt0ak1hOBSLZFjaUv6t+DsWjhq42/sNr9824UHNnORXBIj
AXBc4c6v5tGhQqEFXz+yOOL9+S2eONKMDmPed2JuUUl3qVt6STtR0miQZKmhMgGyaLmNUxoUapp4
JQVlCBqxHXq37y1e+iKoDCfAvYMTDm6oVIPb69YyxnHdESkU3wZxJ855HsDd1D6khtdsfhqvRQRd
M23qjGLY0OxN7aHAKc4mn0/pPxsUzXPXKUxOU7zn1VBQhlS0dt3IoPFsTEVKosidd+fNID74sfvm
TxKd/A6eNs57zvOSRanQRwwEtrOssramk29pJYeMUXw6iVdvdjNvVIEv1SGK0h2CQ7DuLDTNQ+Bo
/oqpTNa6SNqnHz8/v2pqAIJUDb/9VRXUzLoBvZpK5371NdMcGevy26v5PSJ6zHdWhfoyBp66mN+k
gA2ZZulQKZw//ukvG/lF6uBCiIS5iscpc+dXgx4V1dP8cvQhrFnPL+dNaRtXohySeT6kY6jd8cV5
M38bSpJ/v/nj1+aPJTtVwI7Y0Wq+8/F/bj9Zc/QyJfXUBmV/Q+ukPC2ZI4XrG8JEKWnp7MjUg6EV
l2b5jI/5yueNqnXx1vHl/bdPdXPC3lHWZPvt80C11yHNB/k4IAwcabeI1a/RNsFMzX87/9W8n5NM
/PbL8+78wfzet5/76TuZ1KbbsU/2CrQ9W02WNnQVMsne+5kf76m9Zk90RTZfrRqZNM1pYEpkmNo9
mVElsa7zXiTeksV4TQIaseb3eoUxPL/6sXn7Xgpp1YKuwHArcTdSSfK5A+J72RS8juLi3/3u/LUf
n+Tz937sz6/eHkqc4Y/3fFLIVEa32ogAZyWrrznWjOw2Cy7ZmbU1FMlOyuQn3UOOLhKr3rzpxapX
kgu3EkjUii3xNUPUp7tjyqVxOUGTTffnCEBZr1oMBRuUCk5aRNZXE+vQjw3h8s+78wdZWIK9QKoN
kDf3s0DSOYN1eBmJZS7rGyo0Ta/SAAPIcdWKMTxvVLEg/9j96T2x6lVxOWCvEjHCLU+mRs9Nzvpa
WdH0qi5rY9pFfZluQPve2Embb+Kq+czt6G4kRb6NEOkBVmchdcxKS0kDm9590u/0OKYYK06hY7a7
1jyDSh1o1BBDGmAPTr4ODW4PUdZ6NBAKzELKDGpTogwq1scurSm/zC8DBcM0b0CSGovA9KeVPeab
oUcptOie53tjaFKW7/JMtLqox0TckfkumWK9i636LnKmaOvXtbFOe+O1jTSUpkKYvwf7WtaQs/WW
D8KvHneQf7dK7ru6/2cQMXlr4WENwj1xrDYlFCq8U5iDeZjfE8OBSmZCUltATmppcm569bZXWELq
0kJtwYsfTMW5NPi64+gjmdTv84o8ZFen5haI3U1p+KqrSJrybTPp7R0kuPGua8adHgNGLGDSDtTp
XKaozEdj6nZ9cQoVHBy4fVD4Q6is8jLrIdIBMqkNwD+ZTm5UmtgIY+s66fB999sHITqKMVC9ZRB5
qTtvvo2A+WVoxjjBMW0tIf1eRBsSCAtLXco1sI4q0G97D7YhS427RTPVN53d+3fNYCCl2cf4yyp+
q9ladyZcCttCNhA0VFLltR5kqNfFIjdvlHmVdsLvu5nWISRq2ltQG18L0i9Zov0v9s5iSXIoS9NP
pDIxbIXOHkwbWWREpphZT9+fPGsqasq6Z2z2s0hPOYULru498APCj1gNHW5bTVrMthQDTYsrbsKC
I8BjdOXK/NtzOtzNAWvg7eXMijFr2z5rMnVA8c6Dn5dun/j7N4oB8VG703v0EaIKr95tEWq2hzw3
FdAK2+agpoMdJmBvDXrWBDqThZf67aN1RrRx+9Bta95WrtvWzxu3z/39yjon33kKhOb2mtHQcjVb
1dfrkplgexBX4IaYGrPJYIfvtpYFjTt0RG+vGYLK23V7GhdJg2nKx25vxhHYodtWJWSRMzbsXj5A
5TVM0Wun0NyXg3Y3h7rqM1JY0uV4n7fhFEx6hKvL39f69ndkRjSWayLz20taIQkuIsUAa7Zv/bzx
83S61kS4KlVib9w8UjxTcBkA4A6NQDLHSx5E9JGVo2R5mulNr+VvUyrOkxtWrI5B5+pP+YW040Hw
QovyhTsWD0uBwGPQpx4bcnhsdMJzWGQP3XRqk8uWJcECiA7L+DLInxtlJc6AK3iZ7MXZi5pepTTA
Dq8QjqDZjDTo0SejUC4dzREsCLay5QmWQTOfhvm0ppgAukV4RHDCtBxdu8ePbsJUONkjuZAtlQOy
CDPp0dcxXzehEbNiO/3XCi/bo8wdO20fDPhp4jtf2RrH/9gbe41um7hcQQwU2asM4hJPQDd+Rvix
+SUJtopVtIy+jXdzH3Po4uHGIzu94OsbECAwRF8v9nhgRomfAQ1Xr2i0pM8tyuTir/ws+rV90g71
p2mnF3TPuEWdxFkPygEI1ceCJWj6Z/EVGjE2/pyucKcxE6Fb/GEFGIPv5W/pHjLRPnsT3frl5l++
s1Y7viq7zSayxLPP8HSYOncknS0eyqZbnKVd/Sshsewvm3tw7WFPnCeYG+07PBJPyoiUPG3LHeCF
SrBD9xfapNdyr/nrE51q1cvuhQvQ729MiLFlbU4YmGhO6xVvSOTrpNnPuPYBB3zq3lT3NxSd4374
CPfsVRKsQeKww8Qhh+ruoMw7I6gXG4QA5tJQtFPDXTUbOZPC05s3vHGT+GGKPDwC29bXm13oI/uz
mWoXM0h7w9EfV8BJWLh+q9U9jOrlPap8AVyf4q6LOxe21TrTsJtJa1NnBnBJcYCGJOS9zlklr5ao
pbUf7fFk3FscVrnXnfIRK2Zz9Cwv2UtAb8NXZd1VEaLwHjPkZrb6jBdxiI+xdQ9Y5Rz580dvOd23
fMLYtejcDAWmxK1nd3nMsRa3/H7e9ZY3hfu0syv9AQfQ8lNBPmv13/vCTeX7MtvV1WXCprMWvHr1
vJiVdPuX0BD8ZXzT+Ronp4KYbiDlgirGPp0c5SrB1X5pFueoPY1YwRwlH7rfq/Ydsw52qUPJ1Tph
94hj8/tYgmFw8g+rdwVle1M9qupu/FierPpEeVU8EXvdo4P/G4ceKhPiL6t08sP4Cd8qbU645hH9
BGXm4joX7VFQwGQ3nh3IwwkwkdiWX0tkKVBMtY0X/dd4D6MCy/r5XIg2De66PHH7C+PeDF3E+nWa
CDbUMqfdvDJVycNLOazoRPh55atqwB7y5/OJpN+RzspBuS8XZ569jaYOz+m3eJ4+ha/8Dnl0hyTt
SX6LvrMnHOsbnPgGR8eFPLxkr81rdRTvqQ5AO/aGowaf+VLt6H6tb/levbwsD9qjsFPu0t+4dxoR
Bii25op/oNroh9mvPBj3TDTtM7TPe+z9juI+Q0vgRY7d8ZPsONvDGrVVT0BRzjH80AXk5Q5PyQQo
2ZYcsoIUsDa+PZLbx07GlE0Cge1ysYffRK021REBscVT5DKnvqrSATrAY3WzL648OB6jLZP9Yh6O
lbm5K++t98y1XlCrdtdd9oEBpicAczavSmeLoLkdJk03OpSdM7m66oR2deJ2S32KdOi7UyRjHKL4
a0s2pa8DPpjc+XKKhyW9InPzap3vvxBVOZF57uhGcKPmmWPe9TsRxrY9tj7InZUZEC8ZjL/d5pFz
uu+Ps41Qrlw5YDpxJoRxArc0F92U2/rOemvoS80A351mI8baWLRgR91cjB0WxCbjMAgp7wSRhylw
kL5P56p9JvfCnBwFy9LyAawCVGTsgbY4mTjHN6fQLw76C0aoZiDY0g5PY9w7HbjbtV/vFNYUBy6G
AUndL0NnSL3fyzU7WZ/qXfYcnaMg/lVKjnaZ8wIL93+tiyaqC/kWc5EOMG0UY97vKB4dRNVog1gJ
L5JJYNNvmUpYka+rW240TMAbkk4fvESmzYQxdQceWwedr9T14CpUwA7j9pXbVrQlJLetSYMvs/u7
aYmJ6KX5eMzULg2S7TP5Lbv5n7+tZHjfNZ1MUtJrqVsNupP1VUer/E9clQYJVWwNh+FfD2m7aaEq
+Qhwla3bGx3eXEIlgvpsAARbE3DjaF39OMvkfUflypwESAGrykx525xFao+dVjcurFl8ebuYgHNq
UBiNgJsd4trINwp+nDLvUoNIb89Dg7cMJXeXLFt2emsRTv8AmW9bfbwlBTdg8+05TqVkH3R19BEJ
mzpvsWGUivIgbg9GQmx72/p5TbLGKSja4S4URzeRGPz6wgUmPSHTbUqpdpdUEoIwuka6KB5MIycG
0Utpn8ZtFwxbLH176DMNfIUg4eNOdeHnIdpSwZ+nMrgzH1Dw9VZlm7es7bbV1iZT7s+L6IUBPUza
2JO3LFCXB0dUV9BWWyW430qCty19qwYnmSzuYHg69L4fc1EJfdOiNFXPQLGxGKqPIZj7IzhIyVcV
5uPhZaabv5+SCb/l2Qp+CkgijAhnyfTtZkwGnLibfj0UK5UYpW+Z1QET5bFM5DmMCcwRGJ23p+KU
jGgtoQk7hk9G1ImHuJgnYrZVeqpbs/HpAcwH+gDzwZJmJVA2W/d1u+Ktqr0WS216I3avq5Nu9To1
U0AGhGbtmtVIprJduZ+Hn9fGUcRnPjyVk0QPe2wNQiU8xtxFbZ7EDgw4WY9ihDpMVxbsW4luYx46
2og7dLLVjtVuK7X8LR7/FJNlefzQNCDfolCptlDNyqFcAJgvGFenevNr6TOLewSiol91yuuIshmZ
Gw8ihvGlOA1e1+qSdyur3i7w7eHnKVqjCQdJYigSk98uL4wLisqLIZEYQThw6mUy0WQyKe80W9H5
78NWQwYkxotRJLmFFROSNHjsCqtEhe5WYU3ltD38fY6efPEXbPT/m3H/l2actDm8/p+acfvyO/ks
P/+9GffP7/yzGWeq/zBQeNYM2UI7RsXQ8l/NONP8x2avAQNWMjXt71v/iwEr/cNAsZRum6FJKuAy
Wnj/ZMAqxj8M3sBdlBYe1G7D/H9hwW5k1/9Eq6Dgg/iTDqUWI1GkoP73bvsgozi1AtbfL6FHvSHI
UarCGzApruESZ0ijABWMB+NCdSmhwEjsrBK6aYtU3OdqKrvKrAZoKyGbIiabk1GpH4YpD4pBJ4xs
P1FYEew1k38BGFlclB7vW11WD3BLPxvkaH3EjjdxRZMGOu4fbl6g35wWLPuTHounTkg86mUYjpZd
B5jsrR+07CRm6EwOyggVMwL5inB/VsCRKAz8d5WiOll5GfusM6TGVuaLFaqhIJvQoNZlV5CpdTRN
+muhwIR46dw53YxaU9g1NNYAHrabo62KqhkK5W5YgCEYFgtxeMV0QnnAyC4O3UUzPiphjv2lkAhc
2/wI0ZZ6t9nAnpuoUGKqOoxSdcbEpG2rQ52q5TcaFe8pTF2jEMma1vrP+IrGka+pXX4cqtR0ExVE
KfxTMDiFESwQ8x0driyadwS2KnghADIgWVrJy2kJeqFGvlvVxV4cP+PB+k09nM6FcSryLBhL6SpG
2FE1JF1o2jQvWlO6dZ1RbO/jcyjN/YVCxqml5OEkSXxXtGqOG576K1Lj/hqrOuSnjKSpigA9Pxax
FAH/UUtHof/X9tQaTIpdi1xaFyucxfsGWc3+Slc5ep1ms3IhqGbMwfLXgKTKYUI5jQkr3jojGJ8X
MCZW44EitgzUSNWvTX4PYA0dOTj9ekbw3q1GdNfl5M9FLzwAcdn4dtm33uC8QtukxcDXapxUmOjV
GsVDNVYYKUjSuouTlASgCTsXncP7zkwqJ9dT0R3r/CusQH6lRh3oJXbv0jTJwFSFbpeYmKqXoQfM
TiEPzGGTjMXiJzQGjiMgrZkmrNfROK70vZwvDz31KeRQp24fGlLnynp9omGDQGlo2oIC23juNFfW
lum4iFN0KRFJ8AY8irxe1B+BitavlZ0sHVJ/eQRSPa9UH/PizB7xlnDKHhT2GuOIagy5a6qLalfD
tOuF5CWrq8durUs3nKNpL3dY2edG5yDJru/wWZYdKSsbH7d5DIWwH1aEgdVYRQI1Xi+69mFM6vw0
oLtghdQn1kheaIrQRxwE0V1kWA/RRB2jaq4oSaBSUtYm3MymdUAYkMNlPm7BmsPCNdHJLOITYnyf
yaq/Dt2CAdWUOoY1fKA3eE0XJcQEB1WJrK8fBDPSTsi3GFNqXrIUnHKa5qQUI9b0o/E7i5J0PxWQ
OtZRDiTVUFyhj34JeexTf40Day2+hCy74GqzBOXc7mSutyej22gLwgKEstVs0XQSPNKyTYHQlCQ0
UKUUONqirvAwl81/VL9bSjHeQQKjLFNBRMP0ceoN016b/i1dmiMaHPEup0oymOtXmW/s+UE/g7kO
3XKua3+K+vtBG35nIvgjQe5VJHkW19CE2QkpBNs96o25bqgPzVnhdKl9FdpjiXr7qpDX9ydZ7i6R
JAKjXy492hcuni2+WJCMEe5QxoQPZ9RMQKoWmZ5krtR707OgyLGj6HXsocF+oG2EcL5UCY5QiJh/
TScAIMt+LuddGuH1K0T65KYlQjmlsTgjckXQ1+x50JSzmjO1JxYgwB58+CgpD2JtvGshpJioKI6T
8JqDCwDxkL0KqqwiIxOPzgI90Vkz9V6wqMP3yhK9ZfhBW3NNztijPxPr1RONkbcYeX+vlMbaXeXR
DOa2+Ywa+TIm8PVGJF/NpTZ23QguMM5Q/ZuS31JVTfeWVW5SfOZTMQq43Am9+ViR/0ZJMQVKhfcw
xOc5KVZ47mLlSW0/gYNoIWGUjZuBSIfuQ43C/BNJSUh3dHiu+0K915LfZj/3gU6SWk9aQ19v1oJU
Hd7WorC7VX+z6vRcifmDMIsPvdh8qzSN7WQENG1MuDjnLHnJMvQHbBkksfNNiZpuVGNTjH746Jkm
GJCYtBOT88260a3Fy0Qf5jpIxnMZS+vZlLrFXml9B0rzXopqciSLOCmZJfhZtX7OTVoHqxT/VtZq
PqXGH2mNQG1b+1JYKMDpyn6pKWqk0nBP/gMcY70qIewgNWQOlbMQDNcgcxbSZdeuCO41XVIFyaTR
08D9WTNImcUcM+MV6K4HKUqJVMCjs/EYTcTMgiheN4EFBa8Z9KWGGvUsZNFjcW0g3q2foVqmh6zO
XlDTmC5Wre2jGv1mrZ7rh2JONtenPFBp3fh6KKIkHGkQ6sv7SY51p+hE1JUs5BQgPOReJ9a/MU8V
T21GCqMkcohhw/AJyRNsh4a1ViGn5ybUqbqa8hBoA6X3vIyctA87mBnoKkuhVR0Vcfq1KtpFxNr9
RdE39oH1a0Ti1+tp1AZGKte+VqjE31V5J2j6AfND0CbW+p2Nw690GdSgU6mdNRtvm0npgCYd63gR
H0ukZ5YU5WYhFFGSGFgqhpWi3dKTRWSEOEKhjx40bSp9iWbPBOGuXNJ5qTPBG/r8ri5YC4Wl0325
EkM3QiartmTHWpjO+npOkZcYqdQI+n5ui8yN0RB3cDRTnTWldDdLf7bmR2DW+tnoxV0ErdddJLSY
VpiPoA/7S0MxVlp2mRJNTlnrRF+KaAQp+Qca8Vns5L15RRiS1GF569qocHuKxmkCW1DrYrcgfjou
hngXLUoCeHFUL/2YL3tjlD9JGSJbNwbjDA0M3lYnSIFmZBapZv8tRdp8aoopcbUc+U8E1c7pE4yw
GonK9hvoY+VXUvWsq81HX6PanXUsIxEy7l5vHWDk5o9J3yq0Rx5MCX2lWiigCjcqahe1DV27Jgsu
N8+0mTm7ngVPFtZfSYe9ooRwJHKKOqs7brhSor7I4Gp8uU6I3/zRal/qOzEUgspEHDehAOBKtaT6
Jkqzdjpi8RehdSHibxpPKZUvIj1AjcMxxUrTrY2CGb4mQcdkhLKxmNnFKr0LQ98RxLVMbKD1bTPP
ZXtB1N5KwNb3m6UqdYBVwgmlomJWDeTv+dxQa1SoXg76sB+1ZIJsIjPTgl5D35B675q+mEojXuEA
xmgTJNkmYZ1Q4tSlxVMbyhZrdyxSLIb6JRnddR3dYsYsxVpeVib6WasIlKrJN3MTxI8UbYRkBEyq
VIDZTBRozM2+b1FG6pFBqor6koHlunWyF6J8Gx6E5aSqnizHMNaaYBZEup7lowzZ1Z/LrdygtJQf
jIV2KMaTtejVdQmMtoi/C0ECmJWDfJsHMNlq/JSEwOaWsaU0F2VRYZsquOy+QlLYDJPhoG8PGjSg
A6Vzeti357cHYmxpn7UPyq1BdoNkNFuDjO+mXgTXnAw7oaumqXC+zYky++3tMulFXxvEazOAt2IV
IQnetv67p//da/MoYzuUJYZ9+27e5i01QL12/se/cvtc2EgyrKF5QNFuEMZ/+7SWFVRff77dE8O7
sZmv9r+982+bPzsV6QqSOmZLHfdfRyAIMuD4qKKFam5VgJ9P/3zmPw765yNSFJN51ZPucAt8YDIr
eT9v/j2C23cz5OCptgrW3x++vVa1yLLgZkepkUbywdLIqfpK2Wm3odAq0dbE5I1qGwG3LdqXhRuh
i/Nvb4AJXh3U2zU7V0M0a/tND1NaGVLxDTmFdGB1uD2EaXmsCOaDW3f3p9n70/G1lBleW5nJlP/S
NegxfvyBJ2T5DM0Np01idMDfANSaGFpT/owUaevEBSP0P9rZt8b2f7yG8tNOTMchWIBpdEe50cpA
tag0LQh5T1oN/3Ok1KpvxVNZ26qj0OWw1itlPFSLyhlhJdhyFY3O7a//PCxbP73a6k8/r1W0a3BW
0YJwK1zh5FZSGR0FH0z2Cbm98vDz+jjOFura2A9tTXegimTcBb95+5IV6w8xcn0+IFGLonjUgLG8
vaPAKVDksd3ddrjezvVt6z+eystCl0k9MqJP2tZW3/YAMTqgMxsYL7uVim6wvA1dcXsa1yM2A5v2
qr6hGNut4tRuBajb07+vMe5cSBxBtr9b/PVwh6rqXdoy0Hqo8/4rpf0gp/bXxQ9wi/zshNb6+RUs
qR3tF79xO1cLxsXrjN0EhVrz79bD6+QH6HbaGKguoMPsJT1ZoYcORvgIie9QnHLTCVBE9rR7av3+
SbdHByEbB7nEYD3QMLZb7337MdQhSBDtu6x1Xymmn0Cx7F9Lw301aaRely9eGFx+kGLZo0aZo/qW
Ck/IHrmxg+L0Gj72EOUIdOCgxCb9UwDAtnbPvkkBIcB9wN+mXPinc+EJuNIBhVc6NpuiYYy8j1tb
j8UKgIJzAfeJo5vekuaslldOy1oE3Qqd64vTs2Sit6IIq71RuJ4/5uVaWpO3Jj3cpEPTeRjNVIsP
2qqDClN41nJFlUc39shSz+telHWCnAu/HZ7zPvJyIvXpbsJ/Fkkwb1Kw8TnlIEVae/xTmg41CyN3
pdgRJdecXtmP7DSYAbuhgmxebHpMk6+zKNAP5LBozyCriSytGXls8NRSfQA0K92zmAoBTqaeeo3L
QJxQy3eKyuYiEBLo1tkkYf5SNBZcnyqQrO+kjzH0eFWrnZrufgQL/nFCyaFRHJWide4bJWzB248h
3JK7XIXqbVV9kJfIRfHrCF8IGGjvkTxfqOjkrnhdWdfOQ+RZKPKfCDcGp1xo8zI/AXSG3/ZoXpu9
aV7z8I4Vy+M/9RVl4YD5Tt76eBo2ALm79kH2sixO8qJcFVusndCpU1t9QERAcsZzfEBIxz6oCDI+
kWFKDRDgX+KXOOw0zrVJB0i8g8fLCRt/0+8vPzg7xfISPjArAo6BV/U5eFT5n2goUIH/teueRN8D
AtGdqn3SnnuBPuRvFLxlYU9b6iFz8l9lcU4n3S+yF6ndLGbsrDmLD4NtuYkr2taf8ItgUeN6rc6l
hv9x7C/lc16fhP0fULB2g2bxfs7ve3ln4Pm+15gxaqRcbtTPMZ7dJuy9QlGwrLC1/KD8mf8o7Dkd
vvSTITBogi8ae1Va3dQbHsdL8Q0eu32R0r3ZBzTs6sVjUKQven1v0efK6iepCKLmvivf+fpmUCRv
50O9dpYdITPAYCTHLrx5/hBowyxXxiOXbHBe14P4FfDm8Eat5ENKd8jqkbznDvpZDKQc+4Q/Vu7O
zto9SLVTlFd+mzaoSVHwD5e/hvDLfVM7lBDV+szgitAkNbaf1Liy5mO5nuMXDo4/yQ0Rc2GN7qFf
vIamk+JkClK7PgN/hWitwgQYbP5o2frYPKuCz2SwyH+EkVx++GQkd+1ellxLOMXRmUGZG5ihOJrq
8+IAmKMuj2Z3yG9nqUR2xHxuatrhX4PyHTdOYG126vuq3aNBYFDYgqYv+El6Etpf+L+r/AHNfFRa
v5BPI8H9mMMSlxAeWXbS8KmEdyPdTm75osEzsXGYK5ryXaS7nld3cn02H1fp0OCXJnBFphyTnelV
Qh8+TaG+aV4sBfwJ1BtfS9uqXjpEeloCMZd7j1qghqS9G2Y+fXpjPygOuq9fpmQvYPn2MJqsD/PK
FZbbHed1dD4Tx7z29gUohRYsX9zBCG8zPXGbMC1MLSiRwtgV1nVSvU/lXglqWMgOU3l2WgtmT7a4
HEYwHkZvm7uZY98ZSvxGIB2GL+bVmaRo8fjSeij/aDzx2JVT+UKdCUtIojFb5Ugj67OOHflR+N1S
qPvgVqFLtnyBf/Fqu2vBxhGTXxZffdSvxhl7IsZJMsBeBF7rKQcGIXsyH5Y3hHkunAPqblQxglV9
G7DZhcd0XXy6r9ETM2dy4sKBmuBsGcMzu6DyYYh/o0eX/o1+9+LnwE6+mH2YSmfutcHNTJbFcAds
L9hWDhUBMS9xoEoUXolGCL9Hco9fEPkZJvccgxGYyUm/mhkrKaNeeFb7oPyDJiOLu+CPdKiIzx35
qkuuihjhHrwK3y/Sj3f1UTj/nkNP/OLUDS57gVMwdxK34/bn01cqKUy7WrJfQ+58h3eZqm8/ryBR
bTjVCaOTT+PD4+wLz8Y9Km1v6CJ9YKrN0qWya5yg+BORHBr5k8tdzSoCfCHD9BZM0OCzsItc6G0l
RF/EsqWD8DzSVbcZG0p5V8uMyCtoHBaz9X7lijK02FfgRE5xIrFnOLS2yeVQOF2Ektl+O2RH/Ppk
5LFcGCAQ+kNzYv0yr1wl656riUSw1/mrkwG3Kfh7rAfBq/FBGnZCfNuJJ5ePMykogXgVzsIzdidM
mov9mr7Mztdmpvw4O1wXTpN25oyzyfFzWAx+ltDxsN2n2rH2YiCvNjAjhNl1V6te8hf5kctYnVie
w0fj3KPl4CjMUYGVMmVxrgzECLno3GXFiT+bfsblUeb6ORtZb9nxi2vAUmaiMsROT9AHCU84TgAv
Z6ZK6qyI7Nvd2ztfJkYpGNJWcWSqjPZQBxATZQ1kgnxhGpQO3Hn0S04cGXPAG4u7dn7nKJQPjibC
HoCKrs3JQVVd8Pkp4wMC7SlhQf3ggYrn4jChRk8M+2K/RJ5xPwgM6NrjuoDYV/34s9SOHevkvvdU
l1mSwUrPhx0wcHxxi9ZV7pn/+RaN3e6gz+CZvPwPu8Xiz0+Qiq+7od3V4V33xW2NkBFXpVz3LNlL
Rtjg8dPWefSEZE8UJZz45qLvZvNxG6Wql0sBsGXGiRiEzZ6i8UywgCHWXf6HWry50dYfaPjiQLDO
j9QPkOjRh2fWTdTVzeYDJhHWRchKaixxyV26ON0UDKiY70ea7F5JS3y/1fQZ9b3lqjJXEgyhUxit
vQxn4cGgGLhDHwaZzkNtdSeKHyO1krjr+FyLwueoH/M42a0KKfy+N3yaWiBV6u4OE7Ref4LjYOdA
8lOgIudP85Ek3a41m6kBn8PckSUQetN8iYznu6V5K4sATk3yMXHhRaoBYE+QvRAqJ4Fv3/d7VGBP
28mXyluI5ifT4ysANqXxCZs2/jSG1kf5UZZOenFlijIoS0xf8wHykpVsRYAaCH76znI68WcmzLZg
Z9gtq9rceKhnWee6etHOuFnVXEQaIphJwu4vL9bsqeM2DMzqXLdbbdh5jjo0fMxL3PrLckdkLk6B
XCFnS30MVOZRBR3qVUz+RK5cn4forFWeUhzj4jcuisILS6vxnJJRbtZdnsJ9Grm0fohptgF2aphH
iPW/GLMs58TZjF3Esy13ugMV272jpBMS+Wu2JAa55jdvy7AX96HPhR6GXar6s+qzBpblEUH6nqf3
s3mRUIya7NFydcULgoBJrm8fhGfwgIy06o35ihGAvJtGTXv2B+tcEA5FqAmd1cQF1BdUE8Y7t2kF
yD4FMHlPU5AMg2hlBjhoJrAjPEF8msYjO0zGwdgKYrTpyXdYXondbLm2zacyRQbVIUhnxeiGnXTJ
gVMyUohTCIQnFihHOc8LvHS3OHVfc/enKGn+3dPdAxe5PvTaQX6SPhqXm9JAwZHJmHzjCJvAJDRm
QlYPCoDUkCo7qpl3DRXpPlR3xi+rlUj44/cGhn76ieETCEIkER7z9KD1L1nAF8E7hX5SPKztkVNh
7ouPutrPxkHV3BTFjsGGplk4SX5cs2tyL3jElp7G4NoR2LYeA7AH0VYkJ0SfBOXcvffc7kXAQkrU
irjjjpZFrqMZ74Dnu5h298UtVyEEzmJlIGfA39bAtHI/0mYgkLPQ6NlT+QJK/Eq9aaEeD76O6tBX
/4dlyjhapQfqQTgzmXBxYzVACKtK3UgAd+WAJz5TfKTZ2d2LQGGLD5q7zYFOC92T2EeKJiR0KQRn
xaMV2pHuAfxsPZ2W2ES5Vt8vAkoUNtyylkbtxVTuxPcG8V7LnbmVgdYN36YV2whQBTEkUYFy7LcZ
3/WiUw4vE51uDbLQW8awaTG4OwsN1rGHhcz7pcK+4LLgLI+IGDN/Zyfz26zJjtw72AGCHbF+6zqz
0PugOVIdpBBneIfuESrTpS9i+zXc9/HVEj9pqHMoehLg5xERPeuuUXm66IO5e3oATerHl1tgIpO1
2dGHdeHGMR4sLSh+R8/LHQsecFozOariMaWyKzfMjDsQ9jKrbiGgeFieUoUwJBCc5TuiSP8wqG52
LFkG7fJVGHyrsMOncEfSPQ/+ECuVW+n5QUyhmQv9RLPnXnvoKAyrbtoEBapStD5hQHwYzD/NB+qP
XGsyJ1A1CzHshrPVHsJ7HTrdd644xUv4oQpMGaCEQJA+Rmfqu9qDBccLN8aaxtq+boKJZuSjtNoA
jpnGpI/wZD30jeTgWQmTzcNMMsVL8oPLrI77JEBVMOyZX+YD8w9DAd4JoSrCl+iuGifMV1BEsdvj
MiJXcxdNT2v+pgKZjpcgjt8VdoCKLqgoG+N6W9EBHZykzmmv+RdWJMN9+T59NDmpvMsKzCwJtJH8
9QQkKbStQ3diVZZLZ9O0+MX/GPBe5ef+jkZMB/aysClG6+PVGjGJcULVVScHE5MI1CsSpwg3ew2V
NoAHALhsQNapaOsTeFUH6EIpexAZT/VeD5YD524CeBp+rP580k4xs5vXnyKJmRAFL8KDTzM4R7v1
KfOyidwSRYCIMzLuO+yx9Q/QC24DhdE47NKaWJl8D3Xfz04w70SDe6req071YfmSz5zJYu41LyjI
mGf9mSKLJ1MaFtGiIcM4yIza1370Q8kv6bRTuKOPavliatfkV7sYIVB7Dl1dsFs0vRGC8SFhE9Bb
V+F4XIo9bQz9Pjo2QfQsD7smdTMEbVyNwtyV2VR9z87zURNtZVdknrJT3OIBRqIdn2KmMxdzBeGo
XSWXijezQsbH5lOFoFb0CeZSZPg47RvaKjR/3PC9CcSGCkBQeZ1+qAP1NOwh6zV3j7gAu/HJuAqU
FGzjuhG+xcWeH5PdIEAuQHHhhKYW6d21md35KfFyX5+caH3T36OP4bkXXRFVbbd5VjnjO/a4QwT5
BNwXJ6UGXOu5fpUe8Dyuzkt2qeRjZXpt98iFxqGT2cMunBSxzcSntTUJuxY+U0SwFVRnBFi2ObFy
LOb8C5B/eW943Vv6yiwqvtMhiwKJs6zsE9Cw7bFCh91A3QJVwo86edITl7tYemhgINW2ZNgrVC7p
D1GX2e6IEcR2n6L6TtRdgL+mGira76RORIdECMK4JTFFBeijnR2BlvD2f4WOnEBQ5KYn0ysPqxcV
TrdvYZMxZx5vEvMQpaFp7AtdIZ23V93pneE0vRlAEIhpzdfilCCiaToDErft6+YNEXlq7oyiHXm1
cKSZRVZFS4dWmwkwyF46e7hXTXc5y5YT0ZgpbHRIxdKbe9gtO3lGmDSYJO7W9Jlwkwx9ectkYP0e
oT42TNbdKt1T6hf35ZazgyTxEn6ksln/qWYI58X/ZBTINlOcUQS0bZb0o7S5IdBbvMS76ZvWH1kT
gkbGf7F3HsuRa1mW/ZceN8qACz3oiQu4Jp1aTGCU0OpC4+trwSMz33vMrBdW8zYLowUjSCccBHDP
PWfvtZmbLIKHtGPvaa+bJ9faI7FYRI8tObkgTE7Fwn+Zn97BA/nrPK+84Tn5jp7a94QuDO33lfZh
0j1ZucTG4UBZ+uTq1sdkfAVeVpY4jBnpUaueFN5OteS++LZq8t4WqAuoOI5atWIszgBK1EfaAYI2
Cgnmi3THmAl9EO0DFEBUCDzlUXSU5MM8l3dhsqw3PROMrbOjyL+bcKsvs9uIKwMyQPlGJgvozxIx
zgH9E80h9yq8NtB9E1X85LBW9UvHXBJo6X/GubZOdpnTHmvd1LGJweBcoax/aVcKnSK01xQQj522
aQXmpWV8qyBjYvvsVi/lIy3Vjyae7RPKJjPObbMKAEgVe62mJVwyZpq2PDqSPTRSX8Eqs+uvtCfn
pVUWm2rD9v7ILal73V3zZL2EPEUZiXsEbS1ZlcyBFKlzQgZCam6QCrRfnAF2gd8ZrOkvExJ0Yxz1
24F64sEmhpjEgTfBvjdYT1wiqPA9goGXQC4ZEhSMl5/K9/K9+HBP5l6ys6evcY1cALWAXt2l3NDt
sCRDc02p8hVjwiEDOTq7V/qBqyPamvQxNub1UN4E9Bf2DVrkb//YvEcP5RPeHqqya/8+R2zfXAeg
WnQc4Lg//K+qNrhb5ocBSxIum1w8OFGz+AIeFi+nbXCgNWCvSUdW1rBe2KLPvxa2jJvuHaz3ouP2
4VVDhm4HfCTbAS0CSRDLbsuTJLihvD25V1W1uC89OAv280QbzVONFYzmBeKNu1v3KnhlXhXazFVf
1Dt6bI9vDICs+Wn7GD5RQsX8lvmxdsGTzjlD+CSYQQlQwy66J/uKnHX64tc6T3IwNzQ/F7En2Mdv
spP5NHwKGr+v+m3x4O9aY2E/Rfvhnivxq4rPXV7R0H40gr19e28ovLePahk9aAv7ykfdUC+Vq2Sv
XLWsyFwK/jldNdOq2hDeirD8NUOyuLhOwm0n1kJ9Bje/tPYUZ3Q3EkGehr9N+l3j3tuFcmyU4HxR
2AcXr/Dlr/1FKS9HakjVdr2gL7AuNKiq+3nuM7aKjcALXGTWMwG6/JtbRYcSHc8mmR224SwFRyJB
Q0ZIWpLx1JNu9q//yea//fGpEXToHtT7BiH7spmHcJfvv3y4fGljxLzSmJghaktIqj++PxFS2wU9
4A00wI1iVb8+BPOnl3/zyxnJEGJshwpD25ztMOjvP33pj++8vIY5W/3/eLVC+oWXJvUd2ATEf+jT
GdRu/Ypp0eVDUM0/4/JXk4G9BviB/3LspMYjDV5iUw8hORX//PLuX4f5x7+5F+n9H59fviYj9HDL
UuP9+Pc/Pv31t5DA3eXlO/74n8QIdRQyLE1//IejN+j7L58XMw5DK0t3dfmWP/34y9tGERqwVx65
reqAApJ7Oivdbo0yiubX3MON8tHrSgCissJW1VUAnuzQY7KvboRenQIMXWYU07ua9HstwZqr93e1
Rr4y9gTSA42d0jUm7mz2UZa5bBqWdit0bqNAeXeS5lQb4tW1m82Yo6NsVNpoiouuVn8KdYmHi5EF
oYdzeBf9n5HYiSVa3hyLDanjUewA8NWwEhWd4XWdtlUlsoLEt92tbiKTDZMnooWHpVWbu2aUaPDU
+/Ki9Um6gZccHkiq5SkI+7YHzZn5lGcq0MRuXMXaVsTuejCoLavkHGfPAe5Egy5Hz+bNdNydUg+U
inFGVy6VnktqZRlG12GdeYZm8+zSg/OEO8zY2y3OKzNW9kYmH8pIeVOtiVDvxPOD977TmQXl7Jt5
4LjiepLkCaNRcZiSmmJttc3JbjUaoBNNHd9+HZCLLgcnPyM1C0hxL002R6gj2QEwfWUVMd2XIECs
Vxo0dIq+U05hetX79tfYDGKVlOITJclJDeznIEHCCt9tMyQfmrYP+vQj7yUJQPlEERDW6Ffb7zB3
3hkj54dW1btNoU7kqxPDUCrbqUKaaJpspwnYW/tN/mRjpNAabS+rcY+YZJdlzFnwAQ6RuK1lhxlc
LKJeoo6CWpIwEZK4vNXGy5pkKXuLWozHvS9RNRrioXUJB7m3DAyrhS3WrTmBuHYOAT3PxnzlNL3X
iP40N73WRPxO2i2pxaQRThpeSAP0K12PjHOmx9pXGbfvdUDM4DAZVHus8RKRC2dstOxjM4PWFGmG
YGNJTms0g39mVudWuoXH5KYKSuNjIiNI+uZt1ozPWSnpg7ot3VQ9RWeUf2kBofdhS8pZjUfPKAgD
q+zNQKQgoD72VMY8p6awjGNl3IVV/FlkS0OAcQ2y/oH0Px56Dd67vCN2t0vi44AeaM79W9WKLBeZ
mpZXUa2+TMREriqB3bjT2U9m4nHAtr+rs+k1wXpOnpCGVqaWhAkQJoQ28IW9PtOnYKmlKC8JifBc
3fjiSlprWvPo985bM1rXPlPpyUaqManDwzB0hy6N1tKqUO52GcHb6mm0gzs7zPeZpmPOdWl/6L24
HR5lRkMndTuxi5lllqIRS1K6H/TWIdTAFG/Vh6q731WSdbuk4HQNFUniNtkApuZDI+fF3XFk8epw
IxPqh9dqmNahuddC5WpSfQ+Fr0+ClDy4cfOl9a5Y+Wwe0tJ6QE0uEWKivgWffZo6883KkS8MBXU0
E7Epc6u1IlWmFmPxCT+A6AG9vU7Uwlkm0xXi52utSqg/5Oh6RuB/+3ofH/v22dR4zFXqsDdTy1pr
OtPtcNQc1Oiz2TP7lrY/E3RYxR3nRvq4RGHqqXn3bdTTHWpngjcCtoW+H+H/LOKDZdVPUcvuIhN9
A8wI4/ToMuxInSpZl4+plpmbxpyuSkV5DLk3Obvmc2S5pacpdGQivMjByKzSIpC9xerca0/gYKBc
ySbYqAo75ig0MSeMOu2hMVz6NVDo2jqZjnawCK5gR6NeZWFKpdoH5+Krk+Wn3zDnMRlAAuIMJxVs
VmQvQ9ydtsAPaNn1WnQpvTZTzCUhExcf0h4OtNdiYvppKrQ9FZ49W5n6dMyG6Bym1atZ1g9V3l9x
zq8mKbYVBe3QxkxNFfUpcGh6Je6931fnbJo2SlmeIwPsvJKzMEh7Uhd+Fn0bw51eDMYi0C3MEUV4
FoaeIA1O6ciryTImU3whUJguFbND0WVBGjESjM1d+qEUToi4uvk2LNpbsKV2gZG8Jzy8l40evjty
indIg4eD7bPl5/mdVlipy8RAjIgUzm7u6ha+ZiTGs9Zw9U8BanWDeAqk1dyBU1J4mQM6JEoxTMZ1
9ZwMZY99GFrpmeDLScHTF2RfZibE8tMyGBdU4UvavFvhxK2uYkUklzGHCjGtEervRXaj+PIqGKr6
CnX1rCqloa4VIzsbX279PmVa02SPSti+m0IvV7aYR11zr86QAAPSdNkXucLy3D8QalhTnbrXyD7F
goQNtrAJ/XoE7GKtpPiuBtveqIXBGDhRFmQLuzhAaII4aHuHsjjrObMvpLj5wvD7J3VwR1JvnJ0s
/GSZD5AbItd8UqVKxa7mXLXtbNuXyb06iY+iA91et2BWAUfRrC1NqqcUcYmNhQ93r2UedbKKxobd
ZzjnoRRZjN7IT7tdbhTasq+Xur5X2qOtA8nVVcYMge+iNRnSrZaY/img5ehmiD5tffxwU7pTak3L
KMto0XY09BPnKmuxBIdd63K0zEnyfBipdDQa7WV+25LH63WGCji2pgXgiL3qTzwQo2FYRT6ef6nF
ywhx2Lpuy48Zv/3/+Y55Qzrj7yxlAE1JwPif+Y7Hoo3qfzOV/fquf5rKnP8iGRFHmaE7QFJNC4/a
PwiPLuxHWOT8cTVV43+AE//DVKbrxCo6QnUtxxKk/rpgJv9hKhO84K+AF0ifKmuP9r8xlUFX/qun
DMykbgjdIPgU+xrPw58E11H2bQEBjeEFmUhRWM9sk/Ge+AMPZXW0JPxXWedh4m5GGkjmkPWM+h00
XB1dswodRyK80aaB6VrJ0dFMvB/VacD7xdKSPWhxunIxf66wjaGoSZt61TRkJvpzKFg+hDviBhir
NZuqLVCkCvmSGlCLagnAKcK4vSL3sV3KJ+e6BjW7sWXdLeqMOV3xnFrR5OWxTtRbi9O3U9wlblfm
Ab59nACyehRKS6ecSQ1VS/OzVckSK1xa2BxElb1VqdFuLUPeywqEggx4r4UK4aEDHQOtQMyx42yS
pLPSgGx9NXan7tqg3DJSZBY722pLZfSwf6FTyNO3MuMFZDnu8e1m3li5BZ74imQ8Ry7wkpeu01+z
S92qWqEuBxwe66jrt7E1fNbOS6jJksxFimEDFfrSKYSOBWFgxwy1ftlrOnPgDtWxAcw70yDc5ZHg
Ya1gP2ktBFwBM4rYMV7Zd+q/bn7yUf9z+Kb27xeIYWDzM7lKXFtAOv+r6RAquuyKrix3pe7eqw1W
/cuH1GEDY1p1uQhGHlsT5YjaclAGhq0psv9xMv90d/0+94ZrdcaQqjo+TKDc2s/8CAG6iid0Uu56
hZDeqMxfdNIZJWOr9hyI7EFx868IqNPf/1Tth+1y/rE2WzRwqo4Jxl//cQamFtlsHVop8XWMzip6
f1zY8xM4ZOjWNELOBsBoFfdU46WkR63UBECTCbPnbVi7ilS/vz8i8SPn6XJEBqZTzeKGdVR1xpp/
vN3Cmq3/3//R/m+sironnAS+RciJiHPFWNZuQxHQN5uhKPSF0s5pakZqYQNNDn2eTjjQyEaMJywm
ukWN27tf3VACz7Em5BEFXpH5pSw/WQ86BUDtx3d/f9AXXOyfAK+XgzYN9jcGdieL4vKvBx1wB0R5
FnPQRJZhURy3TeyM66ZT7IWMKShV24xWel+9gIdH1h1wH0Y++ALDxVYkxWeF638Dq46xn1IwgyI0
LKoeUl9fV4MgO5zqidJqmeIYbQoq6BR+7b7DQLEalPEdsv8VpkROhIg+B2Ug7MmcB32huBVOhdYh
de9/847nC+PHO4Z5yTu1ddU1cBv/9R0PSZCGWaJGu7yhpFVSg+5DRKe1fwidSRxxDeNkZGqgCiPe
a8aEO0/RfPSDFttwyGZeqdMe77rMs60Ks6A0PQpx4mKpxcTg3ncVNXXsX8G27tZWyUPALTEK5an/
5pYaYru2SvZmoqkewVtvVTFMW6nQ+ilov1e+vYwCY03uye/uFxanH28bIC7QcYOGGx/tH/dLqhHv
Qu8jxvng3hduC8JATNfST9+V1m831Xc+FqtcaMp6qKHqwe+Sa7m262DyXMwxq8E6NHVAQamZxm+i
rvX/dGyaRrgA6VXEbIsfURwS8iSYBCveVSN9lsTeT2nxXDikj1c1khDF1imEzfVlORCdCuioNBZ5
QB9fT9Gm9Ihhmvk2b8VrbYds2UegtYF1w2VZr9qucphqYpnSJvltGlB1cnE/uePeRITomOcq0ORW
Eb26LmKZ4SrNznXcGSvSKZelVmb7KI5eIwxkp7+/Ev/DI4xoC0sjj8myXBts9F+vxCSI+yiwyng3
WSB4zDQ+s9nDQ2RhrLan6CavGHXnzaaH+eX6fDIRv42qNryNMyOD8odB8TeH9GNdgZvMYZBghkGe
0kP9GXluREqvdSEi4dCHVJaq07UaWsZGZgz8UtvYhUyHt0GnHoTrkApqy6vI7pVlDbrzN0cy34Z/
uk0vRwLjmsuBoBGD9Im/npw4ayxFKtymTeQjHP2sZ4t9huOX3lwPQIbnEPvSYD9h8gxKdVUUYblt
snnw2iOX0Bv7IXUE+pB2sjxTmOvCEr85Rv1neM18tkzdclyLlY+nyXw2//TEb60UYEUx8CipzSu3
0VyS7ZKVgWhUEU79qlerKVCzgx1VwBXDd7ub2CATTnxlRkgjXOMzidnYO+UnvbX4btAs7BPIbWIn
OwslDVZ+hJWqcI187ZBjgRFLeWiBoC6LUdQnfFSMEyUDBLv87dn/GcHBOyMMhjVds2z2uz/vSJB4
SVSZTbRTDYb8FXFbYdVhAHQQvzU1TSzy7LiN0JE0WkVZMe9efR2colkXykLYQH3zLVF/ym/uGfMH
43u+LIRtcMJ1h9Aaepx/PeVdYHXF5Nto32J3YzdjDFCriFnrx3tTxUU9xGhHomS6dXxdm09guAj5
6BmSHEgyrCY3YGGzcxC7A8w17B2rotRRcItR204pCkm88pbdp9dql1V47hAeQjfWFo5ibaM0au/1
QdUwz8bKG9axnal35JWOzeeQGOXagKSLAoHZrCHYEJvZTVsVUA5mZ25TkPZWiRBpGUCFY+g0n36X
TYekba9ykWjXecfvsUm2lVk2bw4RaYPYc6rXRROmWxcVZOsG7kZJpnjVFAy1/BnK43MgN39/69n/
4SEwk+9h1rNDInH+x+OYctXvCcdQtgblB8kfEas3RsZp4o2nrWmd9ay78V3LXzp+l3tV5aT4NKBA
WRD5Ci2ARShTHUfgYO5sQ1+ZYRafRwebfFeUbP/zr0I3Ks8ygic/dWuYqL2zDFyJ658yE2ZgH6Ge
N9ByJL7rVWp5XXbSeClB5Pirmp3TsTDT1JOTOye8oSeTAgFn7vu7EeH3fmLoV4QQ3FI4sdRO8/Nh
OPQJKsO2/+5ru1mZPTP3wEDtAGUeSiHuSsG9/AY/+XpKmTVJh/2CjpgxqN1g2ySzeEVBxxX4Mtzq
VbPVHGbRpcVEv0/dVzNQIMkV4zVHTCNTFt6kkMBnTNDsStNd/v0vSPuxXnITOCrXP8B7k1rV+vkL
UsmaL+qUs6QQIrps8vo68XOVQDnExKM2EvHSrIuekVflNBQyQ35vpUlCaxFOn6np69QWJ1SS9EVg
Xy0ggzS/eDf/8/7kR5F1OULWceoN4fDx56aA7DYuIqKaftXCVd/dZX4AZVBlbXcczji32SKKEI37
xeSlkvonqIrXMaJMtsdZ4FYGW2OyR0jrbMB+c/7oF/xYWxzIMI5g62ACgXF+XOBknpi1McRcZVIY
oL9URBBt/5rGNpMTUQZLMg8IBDea8ZBnRPqa8RZcOxKBy6IXVsHq7w9I/7Wj/+tyR6aEaqtQZFSd
Q/tRlaayJPiuEj6RJymDfr1OMIxTdmmw67pceea/POx8+TGANrLJyi83FeWbXrwQdawuCl2XH60z
l6ohoL7JCQ9G8UU50x58u89pSFmpRzjx2c+mYd2HleOZPBaXacdd0WkTNob0MWjxs3ZhA3VgCM7S
jthScVfv+FWe4qH+LIAkn6y4KLd1M519UXCfBx3ZP5xJLwyYzE9up28sGb3LOAyPg4kAJCkkOMeY
Khh6zF6P7XNLhUH6IsfZMVAA3vqBCEHQ7Ya4uzcIIdhWeXBoU14qdosavos9h9gGt641ObsiZPHP
Asitgs7uvox9JnnFNGzCrv7m110z9e50T4zOpy7LfJ3ixd13jH8aR0ViHU7dVtXVpcgc81AEkbay
QyO+F84LJzs86Xl/66uGD8sgnFaEAiTM6uEFNJqDRLhszLWfBv2jb6deW9P2A3myitCmi5UjSklS
pPGq2P10o6OqNWxaEuaEaDnrGT0Q544gfYyjjVakL7amDOSVtSTxRhn1bOYj/OmMlyw3TGq9aEVi
/AqjvHWaBmc4IA9BTsPqu3VbFEhFm6LuDP1ww1TZeiYbPjHERobdiMRSfI/ggm7bNH6zp7GnDzQq
G6c2EF9Z8xoCGNjqdWP1zEPwCigt4r/YBD7a+FfphC6myTtkJkPPb9LpPOHGYqv7WQmtGCdUaeO4
G5oB1MZELnQpsmrFLGPrCwOzitYKELHc1VPeKrvJiKGYQwcA0GE/gu+gJV7mV3U/4OWxEGBUKqIu
6CsvTjOlkLfBXo8Roa9W73yEBkZ3ggCTIz0gZDUVE98MeNI92+bMs9rE5jsJANdo0Ht+x7Uc5kWz
s2T/2dsdgAnF0hBzlNh28jFYAQ28pnmBvq5GnmzXB31Isq1Ll9uYEHBQVCGmnvBGVlqzqNk1r7FB
mysmQgfDJQk26mtrJWt7Iwx5UuM0PCUW4woRJ15r5cpK05g0BqbFvrjMBvylxg3keZgY4E8w5Q3Y
pooW7dAQzWOPLNgPWXWe2vlHMCm000K9USvtEHZsGxux/lV0y9z3YrdFl6FluEstZDYJNie2OGJX
pGXG0EpbBwriHAaH1Ih2K9bSnuN5/cTx6Lk8+VqOtq2m357Acjun5NCh/WD50p3HoquiG6mRoNYm
qeb5hdqdXG3UHnWfGzIUD0IJhkdRC1qBTALRRyE5VMIQq34XCK+w6k3iB/6xRfFqlY7l0UNnXzvc
dflonaiByjiDEKwwXiXW7tpVrOCkZh+div5sMnwTerkbnOz5oKPavQZwT1hMgXiwtpm7W+ySvUQH
+dqFQbVyQ6T45bCp9DC4EniH4EaNVaWdkm6aKcDMPaXBLFyJc/Oo5ujZylYDbjR190YmCCuP42M3
6KBuFZZyF5hNU6NCzy31CCfy5Fs9wPQ8VG+UoV1p8xsvJCAVrcMwAedpeHTKJlkDEnlINHGkflS2
YZbLa0dwcEB4/KewmR6VCXuorbjaaXIqrLBqt2tFhG64n/TH0ob2qRQhY1CdXS6rYRQy2OC28sra
zI+WLpmURYnxlIvAWuk6BnBQCrg5FUa0lW8w9kisc+1OUFoFU9naoT+hGQCYEuKLNU30S21wPooe
SW8eoPlRYmYcNH1uZaC5dxa8a4yrscAZE7+WWGBJT900lJIkfEdrCg22/tX0bEgePVULryAFxiD9
r6yja8Cu8VMUjDwqU2+ZBCrddTRJTmHm3nRJbXH1MSJhm80OJw+2rQtDMAcoyG25RdRxn2GguFaL
olkZEaKEotHLTdKfbP+aX2UK7Fe+2+5g0u3Vyl3a8hzqlE6/ok3yrFHIZGZT7/swCk/ABA5pJDYT
UCQT0zxpq7pCWIKJaTWtSRiIa4yFPQLbi3+tf4OC/tj0an5K4lKsOmlXXmlUsB9R09IZv7q86lCj
rVYjx18nQy/XJDmFaC1ejUHyrOrx+ocpmpRRkqqdq+VpqsVO1zNj1ehoHIWV7Uvh7lODC1rtBuSF
Wp97ZXiY4ljeVKODoavW95NG/k7Tdncys2IvDfRqmbnS8kYtHlYTdOJylNp1SDvcbh2sKaDw9/3U
gG7WpbrT3ALKSTCDt9V+rfQp5bflAha20gMosGVr0nT1C8NF7l6Npx6ea4pRzQcK+Zy2b01G84Yd
i44oPLkaQjQsseQXHIHh7zOgIfSgyJ7lkYuoGAlrk8fXhTSPuWUxwAYYQLnWC9T3Bi+ThKxqLIJV
Vuh34TdlpHZQ3HHtEn8LFatY93nmHJGw5+QRb40KnBNX7A7m5fPk2toxtBHyJiER1E211jJKQN1l
jS7domEb2TaAxZND6dy7IbsHd5xl9ZhnjIjlVlUtE5ceqki2oPa6w3gPVK2VB5UkbSuSwM9D5BH5
SBahViOl6xNb89zJeUgG9xPZVn5yjXA/EYG4auOyXbawz4LEHw9TX8sN0dBrNQnRFMSmxT6mXRZW
MFynRg7uk6Fi1n3XjYowclJuUwMVV50xQxmTsFqlCSJfG9+9rNHaZsME0yuedkZK+IvNDAdpXRt6
Dol/eHD6cufG8tGJ+lf4UUNmwe+IgMK247JyfPMumQcePMeROOFJilwqQ1P6D8yGpbZSchsklM7X
isDQjgIPnBPdRS1tRm65mkU3Yiw8A20IttzoPci2pHlTo2I/sBIPY3at0P9esPOj7SS9Qkkrj5xV
iy40A5LaeiR4FQZz7eOkmPwbu2IcmgEcsRpFWfoDOIVxCLy2Ka8gKjCmoXbypGbglzLvKKlXIrL6
Y8sYGRqV443d1NKGSd9RD+ftexlIvKA0Y8ZafwlszGODn85h2/eS1gjs0Pa57QEedywDiHDRO3cN
dhRTz9NlPVooF33KNpHAZS2jFSC8TRJN5VKd4orHW447MGl93HuRudUFFhZbW6vDFC46MLXlU9+V
SF3obgCOY2km1eq+n55Fi0MxCdpoZehFR0CnoUMsz5p1XyGSIBmL9q31qRnlY9yTSmwONV5GJfYU
h3LCbxsPZ94aROJLFOpeldT9OoVxG0foVumwInWGzhOK4UgkLc6ZXnmGcMave3xjb485t8IaX7Pd
ToedkwukLEmSrtoc3D0Z0Q8hGzjKCps8Zng2nVKsgrB81yz9YFtZvRhZ5GjAhKcup2UXW5tYR5xQ
VxjLZOzuc9c6yILB3RRMi3hQrpN87U6lDXOOSAM7i5aJXXHa28RcDpl/7n130YBPW8YNFuIE1BaO
DBWubIwONdjAcfdHmSwGNk5taIPFmBVNpXiL2vIExheFd1IcAVh9CIBRbnAcLQMd/ohbSVNxoFO5
XTUBMFlpSHUZ+u8QsW4tO7srLZy7XfnQ0G9YTLQ1VihW5oD1K5mgFs4zdUuMT792acss/JTbpa/i
j6QRsBLBL0ztQwgeFmetAVzQT9iaKC5GCHivr3WR5TeZ425DHgVoslEMxXM3UEUgtJHkxpdyDBej
b8oTI0BuiQqV0zjJV4ojluzOREscug9WpLJ0avnmksVS/yuQxSG7aRmBYF5e8lku//FHXMvl37pZ
zxrZs7Xm1197Hzc0etLL1yGoYh27fCEayn9+zeXzsVKj+Sl0uHz26wtJjnI9d1DxLM7f96cfdQEo
J04ApDr0sUwqs5y3jzdllfGr+Osri6YkkPPPLzvWYkUjHuf2zGa+HOflb7++89cP+9OrBK4AGRCn
XiE6guguh6GakUohHxObMR/L5dt/HN+fXvLH1/w4cT9Pza/XmV82aPMHt6YZNQanwGS7bjQq5Ia6
7q6ZCm+7GHVAbw9vbkr6QBe0EJwCY4kcbtoTmw7MpqOzP6nFyKgUyUlcY5UItK4/6w4Ffpz1z1nY
QuSO3rokP6WSNmhdmhjtGk/CWF6RJvLYN4hrmqR11mqDICUimWitDd1TEObuyc5AFqmEDtRNmLO0
4a2IsgrzV1LWC03vzuqUSEorcrWkH+5r4kqOBbN3EK9Hy8mys+7uSEAmi1hnC8YGJFw7oa8tLKF+
16Eb3Mbqu+xN9sAJQOhc4kn0XWPwnN2UU58rw/QmI5igQ7gO+m4Jgg8/FY6Xim7fCptSvorT4ZSa
cb9L0QYtZI+TDXinhGi1Mv0CC81wbMJwUUapui26yV5WY8pWymnajWXDZTese59r5aSOKOHMGJGL
0YUbRzm3osVkGeK31UmV6UubATm6fFNRboO1ZMcGXt7wl5Vi20y7OGm1rzDdbIFgGuk5Ve8iWt0r
OdkfTtcS5KG7OIzDBrnUzuLSIfj6M6VmE2ijrCbsPQ0y+prQNwTgfnOKRkl4tlCizQA98kRjgrqn
81dFplxlQ4U/ytlBZjvR13hTtVl12uJwQlSY1eyDwh7Hpd08xLrvHEM38yLJ2dPd8aXU3LPJNGkj
Y41OLi6Xrm+wafRS4oiJI3q0yU2pEz5gB669HfzxbKQ8UI00OISi8DpLXvW5me4IhmSOpT+JDtGy
1VGIVHZScLS00/W4Pkp21NcO7LIAUj9Wy6Mx4o3XuOoXQ+Eg1M9AgQewTwfY4nyvuxM8QL2oHPwl
iryHRGQY1CcFg3VWeGFeMcmxjBaxPH53eg++BoYlJ9poIvl857S0PEImmSNBTXZOKkLWsgaSIggJ
VFXQx871oqVYKChJ11ylAkGUOQXRFqTfZzLkuZep+qc/xuFmQEK41RoLgzPaOq3jiNGZTCsBOx5r
eHnmrdWnjGlCzlz5SolVGhr2V50icFHQpS1E1Gpwjcx22wI4A2Kbl7MuU4FnrFfVDmHVgaT6fOVU
QXxnD5+GWqs7vilcNAN4QMRa67GwXruu6g/Sfo+nOzlN6baaHBr4en0anWXZRXI9BQ3LqZjeQEqj
XIv66zT375OArCR1ZaAZRLI47hJT2fshtkvif/xtZzvKMjTAdJWBw0DXx6mTTy4Om6R4HtqcS1+f
IxBzC45hU13rMcxGOkcLJs3J0deKdSiZCBAty0IsXZ5clTwIdGrreHp3VFpnuID0DBGDFAlm1dR+
gk9Lzn1KI4kx3X1dJzfzeGBs+4FV24o8Parv0dUfTfNd1Qnyo8tzlhO6ljALQozseQm9AU6gqg7N
Ogq6a5nW4zIVGbJhtdS2VWW+5q3NQ8MIQPWYWIXtCM2I6LN2rZfNs5aEByTMw6bVp081RgCdjXei
7DfRd+sHBGYP1h5tHPZZW/vmAuyX/QDhFrToo2aDVaLO3/iNka1xe4zog6ESNNO49XXBBYgUJURr
mOs0+NkmA14eNdpzAngD0fL2YmiC6FCkxn6yUmUZgRoY5uFzIOStm8dQT9rxMTX1zEuiR1fVF6WA
9V+rPkEOsXYq7GHTTWIvDJcuKv5Vc4zulUiRWMLpqdoV+jxHMbKN/AQ/uLYKhyLUpNGSx8RpKJlu
r9usu49pW+hV/J0pzo3TwHnEEo66dTLW0W2dVWAMK/zFaCtvMjTnIxFsa4YFuq19QrvGWPrfjJ3Z
buNMlq1fpdH3rMM5SKBPXVjULMuznZk3RDrTyXkIBocgn74/qqq7UHUGNFBl/E7LtiyRETv2Xutb
fX+pEvkB0JJwnQQ1wDBVry36432OxyEyJnrgYUzYtl5A5AoDsFOzUM84+BlcmglWv/Utfk0xq+YR
xVpyb5hXrCbvbYsVwHGmnzGyCbK9LWBJw8zoekne88LFqTXHO7W2npbFP+U1JYUqbfHsQN4XOHE0
pGJy4pyL4g5IO+NT5awPk/hmAGI6up3d3I99v4Ig3oVFkJb8MZumxDERE1NWzcdEGY+mzOQeuutp
KWJac4uA9SiYnaVxN+yNOnhPE52dpVl99yn0ZG8CohwEJXxMu2zS/uuyTAcrdnyosgF1pkT1grWq
yRp3k4YT59mKOWmT6wMAusgv+5IDffwzdVMT60c/Hoayuc8G78dAA3dHbAOjD7GnKfptRGh7LkL7
y9c8dsA+tDQcEjO8garNJfU3feEg48pMQ2/eBjYRNAjy2kNl7/ya80aQzeZuGlS9G0ksjSUc3xgm
AWW+DHAUFlkxk9u2YOeb8FnGsn+2fXoa0i1f1bAzfBgUZD7mHFUBwpRjdySmzDp36XrEU8qG4Ni/
tiHn+mAoAKu13rh1/NHcZy4VP1vVyVT4DfJs5jzY4ZrJ4SIYiJEPXp/8icVyRKgi9pQiLMsTk+1F
dRwiekC1Jt3Eu7VDNUEX3IUNG6eZzmedV9hfx2OLL83FUMfC6ZeDj69zddgU2VtMIxMvtAb2RXi6
7c6vdT3SFHZIuiCr5N5l+Z6wPRkSD5dIENYqMC+jbg6dH/ZbALJQaEZsQutNaoZxueU3znFe7Zm3
4ksG7ekG5A7nacULm9ebwTKoaWY725rgUreVRweEZkXHGOauZkx3kclXnZVY6ToBDASE6Zae0HM+
1MF+sBDzCv2yNE79m754KXEuIbMgepgB7QeUzY/B7X2aBIriyJJnQzNGr9tjvHjUQKTXeXG4PMBx
v5PEgJy5iX57DeDoKS2cE6RrPAaOfTWmKt3GiWRpGEk5srJdAI+wcg+cdmjUEeNSKYKR7AYPReiR
gib8Y5fjRaQqn3YKz9bRJ3onyA99O+YnLFSNHwWwp8+hnd/PaRUeZnN+1jHePoi4quv2fg4mlGkB
m8QPO5tA6m2zdublsYYWgCojoT4co84ZoNm07rsMp+e5Ue8yZZwtU1jirbZ3xvIwuDF0Nru/N1NK
Erfq75Hwnc3EeTRUxyswibsJFILP7Q8r1r/m3lhxs8s4CtZ+p1If8YBSvplF5GrXQv7M1ijXfA0E
QnrTY6bwFKI1YdXjyUouje5fmRMAJTbCKqLv/7xYj32Hx9e1UDzJPoQiMMfRmPN0BnDWi9Fd0Ae6
21HjZRUhVB3Pl9fYbNN78KvPg0U2gd3Qj2TybhkPug9fKoIFT3WWD+QwBjSl6wzuFInb5Gff/nEY
Ga93iINsAVNwLvWEG9kABp23zltiM6MaEoP4NpXbTGSmmd2oIZ7SbUgyCTnMH/xUbBuyeU+3D+TY
aOR3lE456OzbBz9eGohpQEnhqw6Yr/igCMfEZuAcFCRhUPPDN5R+MXwzYZ+mEsta37cApGBcnyf/
rc9S5gRGuXxHnbstnEEgRg/1qYVwvE+c5hKvRMnbB2MNub79F9sV5EIaQpvbv8Hs8LQEM71iKPsV
NJmt/xX3q3/QgrS+b8gzdFcMZUJbimjU9S/8x+fOUIloTgImrpVwhrM35MDW2x7S1Rqqcwv5rDPO
D7jtYLXe9UHyYReQVmgJzRDdj7ffWTspbul//PqM7puq4vCQV/4EBFXl5L/VS7cbFuPFXVOe1XcG
zWRMrl+/PUgTbbTVNqSKxYlZoHtICRvkG2tKkLfxW84fiSDqoVyToIM6JXDepRvRjTPUi9TDOZzV
m1rmblRnXIy1Ofabuaas4AogFcZcPxSqKk/LNViTSys35s9ZQjovbZwdw1gQ8TW2h799cT2/80Yy
KNSfS+C0zMDWACLZr2TXvuIvYdj9pNfz5+1DzlYRadpWWGbIeJwzEoOrPCdxybvmfoUGte3ziCrO
IpiAwNNbwmlhKCQzjMv7Q5cvEaYv+wQtHbewEdjfC2/pj0FWrBhX7ySK5Kf0pbF1aq7fvq92wxpB
fftAPzuyBkGpPEmxmUuSE/I1L/n2xdt/leunXdAySenxUNRYhTYpiPSNs/bWxKjfVYkrCDVzYq0d
HDsF5zG8NT6kAnPpv7PHfWcFxLcHriNARDOWgLqEjVygALY6mn8SnDF3yzg9lcG5iM13t3SZZsYj
XV7zfeFcSxCj/Whr58OyrXdvzNSmB6QSVv4z8Z878FPYdOzhSE381STUzT8Sb/gmK8ahTsmP9ur6
QRjTEwrMdzVOAC+MN+1TgQiSmEYYMmCl+8iQnyTE/ER8+aQ74EFhizcLzRKO+vps0OSHBkHL3LYh
KTk9AnZKs4W7gVFfRcnIqgSyV8yXIl041K3/9I8Pin4UQ4chPRJjBJSRL5bkjO5JrT/dvvYvD83K
9eK7/cjbl82hF9tOux//8rgxHNHX3/7x9rhFedjGJaiDomIqVFdgaWYHfENt/pHeRP4AahcZZt9i
hnhRR7epamfIc1QAMJ5CYsk7MwoMkNhxcO6gL2/90rzXceVvmAs+GSp4iMFXIrKAkiZx2k0JbwiA
crj98bPrrJMwOJZJEXKGxdDiOXxJBYw2xkwyNu5b8cItZ5l/BtIfCCndZLWetl7T3QPSjy8+rKMp
AzZXpNEcjvkzGTI5FT3FTd0UOdiN/KxVpa9eym3Vrb27pKyZY7T9p0TmuW+QfEq7OtBIsA9GI185
9gtqOrn3PKgJHkRrG40y9MN6wbhqvVi51Ad3SCi6Y/bigBpjZrveO/7V6cKDTqV61Eu5l8rsT2ls
H3FhitVa2+3zQB9SjiyUiiiuU0TmezqRnPV7648QGp6vO0eqYJKUO6AedEOLxl22gj1/xsRkBZDu
muKnlZX9zvb9X6oM7oWvnnBFP/p98tv1avNspkaUJJeWrfxtKuy9WWATJqNrM5kUv7PCmhdgVArT
t6oLbGbDDOqsav7dqOBd2k6yk+sgQDXiyt3xloUpegMrgRXpBODa089cTd9Y7fkTm6Pr2Jwl0vTV
DfWjIAJrYN6/lHrZVAX3WT+1u7GREzOXZdgj+foyfnPOmi554L9afjJtEaGKCO/EK46T/uS587Ix
+jLd+In40zZTDID3PibeLWTSdmKOWYUwrFQX77xieXE5rFSeDY6y+nB895eo64Rbl9kHczUQN2ih
e6axWvB8nDhbtVQAUgeGSMMYt/usqx5p9VLlcjh30u1k2IdBDZdaL83OM2qWCMJUXDN7JNP5h3DS
xykZH3PEAB6ZG3eTm2I+jxPYbKGkdV0Q4AxPzF1PmltZ+Oe59R8Wh+FVgZLE9kjsELZ+TSyGwHWX
/jachchAaZwJIUSYNNzrSn93C8rV1Jkei0YQtkSvoveezWn8SMvxW52m9wI2Rk7P3svbECta9SMQ
6M+WEdiIwW3hTg28nPon7z7QBjd58sv0F7XWihFJj/ZcXFjoTeZKv33VXAZ/+tKW+zUwkmeB/qlL
BG3KW5M8hkcSizuMz6rHrGhfRDV/Vir4Q6onBbGHaaYjI7q3Hh31Gw3M52j5P+zXfsA8iqKYvFTZ
/JpNn1c//dIBJncReyB2dH5NK+d7saytAJuZhRrf59DWnIlyxAIB2aBAemcJ9gaB+3euy2ybm+Sg
UnBf58R87wMfWA06Yfrw5k6uPwe9SEdRT1jLrIuzE3QvFvxbpqpEJQYGhLJYmXdodVYZoKDWw3tn
1jazW/wCJZhtR4DZaHjihSJMwnSn11z27R6/OKN+eU6H/ntfmjWj/48sKIrtwLZaWdA5xRiH507b
mwJDc294D6mGlmHVNm1QSY8CDblVk0I8WfrqjD5dsDUbdCDhqZMXXzPY4HD9kCY2u/pDu9qGXPnW
0eT1yd0hXoALZl2zbAh3SZwezRRoMDMpWmvur8lEhmPnAEQDK41svPFQCIfXQOXPE5wpSedVt4xP
hoYJiEHrFyfPaobVr7lFAcsfdjC64MBduuqE4Uirp8ExfsZh8MwrDFtds7djbk9YeqoWFKYfDWmM
qbF/GApCWxLv0GDcrrBjNtX0ToPJEeYfxM/1EDIhEMVz08wvY798tBPgqNAiVDarLh2hDncGb8/o
oX+0aGBZ2S+EIUXpPDkFFhXRh5+WZ6pNNmIrTidnpzITRY03boAIq33tNKhcFVKSnwlaujvCC38s
EzQ4i+eB3XRKCUqOoaKZC4Ia5pWD80lrApIbPiU3bn/1vf5w6evkLZyaZv4Ct09wth8zuxLe3ujV
e5r5b0wtaKINdJCzcvrqmxU7YQVQ6ZL9IL/HZqw3nLKuZmXc59byK8jCd50wCmVSiCAOboC3UDTU
70bHbtsAF05SMpOo/dh4OrkbA/BaisY+xmmOp676xjAJf38etAesCti8xhFdm21SPWiyX+wRgzPn
lwLKb+ebcMLSyiR7G+Sfrv+YtEXZXEcopjE3JWqCOZc7jsmvi/plZNiOhqLjaun7szXGXEQI+uHx
v1SdhXFMImojfxN87EgJXI0/50Rk91nYfSS1pXCYmuFDQjf1jlnyp8VQ4LCGBmyzCmI1TuuNazCI
QJhQRQZOt2gxeD3zGLrbbNECXWzn0iz0WU1BRs6YmtdwldGbbXxKAu8aaN99kfOLMxYo9RrkFRZq
PC/uc+YU8P0qwlnYjqqIhJVfMUXNWS6Kl3jCKzKQe74MiTw4HMRAEpKeVToJHuMW+Xrjc740TdNi
/Kz+FNZ0KENkT1lRsb7aNuZjtIyQ05FW1QMU/KwP4E4GrQQeiqc7KNuXPl/h0a4a95Sb2RY2Ag3o
vsjOtTc/SeZ5l9DtxcXPpL3DW5IiFPOai1WFLXky9n1ol5/JKJYLwTz9UTMTm0IhL8P6IWggw2mL
txfvnn+yV9/JrMtzo2mRmy2Eh8zhgFgUa2cJteSpK4dwt9ow57KyDvTPHvwc9dztQzAsFLNVVEkv
3BeemE+ZgjPChU7+0uRRWrOJWi70jKkAf2GwlVxvH6wZ5R4RUTvhLo8Bg3uSVKbVlYjo887qCZEu
Y7QivsZZmBPBMqL6tWXjXjSbIYZsKFZuo4HMD8p8oVYdX8SxJY/oJfDgY5WmZ5/9ocG+3TP9Gqup
e+0tXe1wRVAl4uveBzmXXNJ7xpPTvCVDIx5vn/iJNe+sdYbfGEQQux5oApvbC+Qriu5CKWAHS8q+
6lPNtKbDTtfz8vh27V7Ip/lSLnEJjt35l3LBWWUBofGZ0G18qQiJSBH/iNi5hoIQYXSnxtYnivVa
0gneuAStbZfJ7ve2zXGvzxf/bho7YuvhQ6A46flpkADdpWHKP5v0XPrwqoP95LTzCz8lsvP+MLOp
PxQ5+c/uaDXI8EZQLZPPz9zHWWZdkpktTtkFYkZyqXiTNY5td+DIkK7M/gEyz+gcjRCLUUo5UeZW
fh4Icmk6/5CH8rlfgAwUmUVKIj1zTHQMMRbjXnfeEAUptbs/oLxDHtNH3GZQHXpwjxqwDIzdGcEo
6UvsTJnimx0z2fm8ZPvWpxFvtPQVleqDaBpRXyAewETpnkiJISDeUdSK4pSU7mMz5keLxh8VFBF8
hv0eEFt1dzP0Dq2bbcxEbaaFk9/kDPjz2EC3bpBvLTeZj9gP7iEEiPs01yVsr+6hXdzLoqp6p0X3
vRiN36E7uWhJyUBLVnlLQ3I3OZTr34F4sIuLc1ljPqYIhFqIo57x+6c7z9dlrF+aeiyYeYINbRR8
w5QazmnYNmtMLZkwtl6XZNugmpO7cnT/FPEKQaebh8RJX0Uen9f/Lx67by6mTSxD+ZEiEmOsmXZT
eQ5i+7Wds/mBcGROn6z/Dlg2PaffjbJ5bpRxp60kRshSoPCCesDmSj4Ts7Moy1iq3ca1IwRQwPfg
cLk9YM4xSD7LXCGodWZaA3Oz3OfZr7L2wiOHfRqovlIsUjNwwxoZZhZjKTZ8776oJSfiDkt2EtIE
66DYWxyPMyfv114zhJbYZEbmf+CSyR/7ZPomY8qPdBgOcBHMaAEMEuaq2o6Ve571sFqmSdMKKZl8
q28OCblVVDN9eiAhlCqiMrFDVsnOllN8gl3BXWmW/bNj2dB7f8dFmFKDo7jWjFbPcZ4+Dt5oHEkf
+ugTkhiY6eNTSq2zynUQNQEp30UJPbuiR7he4+Z2cGgNL2Ehz3Nv7STQmGjWwTEdWjj8mK9y2Ciw
r5an0iofU1n5hzqEBMS8I7vUXmvcFVo8sB++mbr9zi1kHlMDrWewdOFRkHiOuNN4sO3m3WYKtYc/
9FnDGD0NXvaMqnh1m+jLnLv3/pAFnIKpL1Q9vXcFKYDwOuOZmYf2ac76JN2nDQAaP2dCsiw/5NgN
tBW9izKxD7gtJyqbmE5odiLGSpmfuL4yennto9ctGy0HzD+ixX1euyD7kdIkT3U7Am4fvHPQGhsP
0TJTCe+jRBHheGOAw2RN5KjdT2uxSOkoAnroTCS2mW6jOOw/b9b42ytW1f24LYA1YUyKFbbQ5Q2Q
kmnStWsDcVa8tFHdNSpqXErE0mrhl1BZoTDH/YlChD4wTYrAzS8q9J7GgbDvmwf4ZvYzp947+1zg
m9jToDM9bzl4KPqvrft8e1TXdyg0QzytYAoQe9fUIGMKQQwqQMibDrvX6xEi2MFeTH4IwrCmKgAS
bjkAhkLpQhCv83vyc+8G6SMcKQIgWYjj7ptQOXwveIFe7m7WTBPKVjJXr5z1mZkt6YHZy7mwCopN
3DRN8ZlOiXmwfJrBaoFx6GWftYuIFUkLTI/Va2+B1pomBrh1hYQp5g4AfMa5c+nr/RraSNJ8taIE
MIBj0kSmZ7genoUfTjth80Y2StxLcUcd2PPeYJ5LxPeSZtyGE+Zr7vIjS6cdN4mMj6XDK44u6lRh
tLpTOGAHH81sVr66UvOrC6zG9EwObjs+Dg4VV6n49jRm+h13LWjheLi7PZJMV4KP1iW18GDkJG78
PSe6O+lnVjpmSGv0NYvmXEZTaPxxxjHcVBIq3bgwoSkwUHdYQ9BZbRYkRoa0f7Oerha24tFq6cXZ
Uw07KOB3FFBb0xQpxGQ3UZaPl8xzfgqL9agwu2uTUlGbLTZdm3U+ZX6MnJF7wXswJpc3yfaeJRcJ
QdhRoIxXXeIpb/P5ez9wFvNbpj5GxpvtEl2WzjmFkYHKTKlofWUYRhI9GlDcKW1kG43CgwbnXiAu
dADnRYOVft72k0WKY5nUxxnaoO39SluODm3It9zadx3YsfWhmlpS1+O3dOG9sxrDwKlZY4dGhJLx
9l3t/MG1nHrvt7o65yFwtA4DgRp6vatSDrmBTTkflJPx5qe9Pk2We5CmeV2Ur8hOHPr7hpl7xcz0
KIpaH9ca2C/BAZUOi2Y2u9+HZHIfR8pIU9sdhr9ya5AB9Vj064RniZi11dE0abIIBv+7Ssgivn0w
xuFHmhrJaTZab1s22cVIBjPe0JkbQVdlyblexEc6Gchnvdm+n7WZHQjddDjt6GeG7eN+sc3n1iMu
lbXEOzsDMKpqpB7SKmo54h8kvP2wtOyNVNZTOnCJ9rOxnXw2yfWiMlesQzq43wyx4l/79fWjvXby
ZpxpbgwzniYof+VFh4Qb9eF+PfPPuhfEzXGc7IODkCXAO8GMFS0CgztpRuUEoZYgJTLvV9mtNUCJ
A3P2NzYBhcF4F1ImTOtJze7IXyCeHecioz9uxOTYmNm3fEQJWgjcDNSPT17RXoUmTUksUYe7R1UC
tWmXcS1NxrWhkkHiQNFU+sWL23s1MpwvHHYBRHkE2Ban9TuBdojntnJCO7mVk//et0HHMYhyKUHd
Uyv53lEZb6RmDbotRLRXGuAKTnjXklG8iUvD42b/XOr1NDoIzv5Z9tBL7n7BXILZPcUt+Uk643Dr
1MdKMPWnszZuRfVQmSBLpniWBxNKBJUiehHbRdGRzdR7IavxoMYPy8BwHVOWuXBhKPUZGcNp78vu
hOsFte3Ipnp7nXz/mzGhTXMtPPM2jqHbE24XTRIr1RaJxm8LhWBE6cpeDwPFIsUuY4i+S7kEEKZY
X/Oc6oh7MjIaFzfWgFgimGKKVhDqiMagigzcq5kJkDCpc3oGLFi2xVJTIPfp+3Gg6mHokLbMTMWx
KRjjZW166kT6uZr/e1V+VjVXE0JaxN6WEdmAq8jTG18Sq3+fuazwKEFS+fslaHYMvXM830ShvhKV
UrBiFTPrY73ranktQpCGXXDMrPQbLnoyviaMaFAhKEt4UNMTxV15HH3jLtzQW/syMbDTLQsis2PJ
j6/VMrMm+3DnBwybAhwM8Q2kUSSITNAHqLu17b0JsLpYRFWH7dVIMAgKC8Hcul6NYJgQRaDZZyVX
Mwe+goeTshgwsmQVE3b+Gar5/tZSx0bi3FWc4pFJNLTg8jkyXP8i1j4lS/sCvHelXBTVYyuG+4xF
Boz6Z2/BSYWOxgZlVtuldpn1LweYjmnk0T6/M9b38W9rIlkEhlVMu3DKP6GUphvpYJYprSizR+dc
kh7Re1MIUZC7PZgfOJOkV8kUCjTmMH+MYwrwHVUBQXjJ/FHhOTQnKMmNM3xlNHQOUnvmY9CYX1q/
JGFj/6BRgeK5XpZL5vr5wXPg5ieY1SODBlVjmuWpkWRnefZw70Aqr0YOf6Hl2vekBsNBXdBZN3O8
J96e+ySGkFIj30Tbz+Xcgjy4k4K4QACOUdYpyXy3/vRqC4BHyf24XiGdRUhDOL/Zdn0PU+A6NeBA
4m7MkUTGR7Nzj/S+OeQMMLVpKEfTevV4pmSRoko015VAhwDzYhYVpzQcbinuODcJfizDfBIlPmff
LT7W9ZD7BNWB2MLC/ExF/NoU8qkmgaif099l6R/SqWZVy73hjq7GBtHMyFsqXiTltTPRIXSytbNf
Uu66600kNb9INTT2Fm+1QlbtQ0JGElZfLu+WsgPfLRDgmeabyYocwlGNSnG4bdjxmlthnzHN5XD5
yNvIGXgM+Xk8213w2ZrBsXBD3IH2MbXgDbd9+ytWAdcsF5c5eK86YE7uEmW/ct2r+a4mINWfEfMu
NZtvMHJpuwxS2PzyTx8z9V2yhIf13rVztewqno42glfds9x1Zg42z+ivg0mtOKzlhHYIhJa4lYPm
IW65Gcwat7Si1e2Bh27Q4YHB53HdiEs79+cHGRgvw+gajOOxv1FFtEt4tVdv8LywERDJre76kEUu
xWulxVUWXP43ENXtdknykDjL+t5AO01vkfc3wYQwDHm+8VqWpRhxPIaNd3/9Z+4HfTeCw8dYwuqA
vzaqAH80VriZZ/dqSNLNF1eQwgdX80/mLvV+/XdzXqMcZBVE5YhUCMlQF0veSZeJ6XzvTvEQ3X7X
+ljFAgceCQh6CzNnPe60wiQoYo0hGLJ7HFFrl55NJ61VQTBBf4v33dYG0xKfxbYduCgCPE2l3/Hm
VexhQ1V+2pVz6ooA+9jKycozWN6CjmKcrAI7nz97CXNA59XZC+BTQTml9jMWYja8X17LSSWu2J9T
WtAibcN9aZj+lsrnfSSy0eg43HH1E0KFZeBmzQ1IN+ACWjuFut7GBQEeiqN4VVIiiCCMBPAjhjsY
MozJeZE2QG7kbT41GGG/OY2TwOAosG6bXBwNnvRlj0XD2C4S91mBa6OWPxreuW1ehG8KY42VGU+Z
AqCUVSFTU5ckQXR3ELxdc29JYPixUi/uNLz36ymr7MS5Hx2IfgnbdGAyLk+nxxxvd1Qu2edkc9N3
rr8fwoUTW0FZK3FxYEDqgHSjqmUahaRkCWkZr9fjdOMjwdrl2f65rd146Wg0WCjYdUOcez1TN/KW
acd5CWSbX8XsfpXVJxgzePCM1GdxwUWHEL9E04uT+egU2XySFhT9DOBi5ImcSLMuK4gV5p4u85Ym
jC9AF1Uk71lN8MI4Z1NPKYkRTDUwCiMPwn1ncQcd3bzcTqF+K4Y5jcKuQIQzK0b8Zp9taB5OEZKe
rTlZ8b2x4sZtMb8GDpoobn7cGiOjFRkuh1GpR4vneM4FQrbZ645uNsldNz8oOl4LuqUgj9/D2uqO
LbYcdDj+fkxwDS4tPA2YEVaWFVhNw27XOwN7bEIBhLmh2QRpTWaF7B/BHmFqmYvy2XJQ3jQs3xhp
RkR99pDfK07wRMFUUW2Y9aPmtPi8IOAc0JP8Denzv/6JAKD++h98/qvBlpYlaf8vn/71tan433+s
3/Pfj/nn7/jrffaLs27zp///Pmr/1Vx/Vl/qXx/0Tz+Z3/73Zxf97H/+0yfbG1fwafjq5ucvxcn/
9iwgra2P/J9+8d++/id0QsdyLWgC/2864Usz9Om/bX52tMzqn//+9596/P2///3v3/p3RKEI/gKW
yxQr3QHKgw2g5e+EwsD5i+OJwHcdEYKVDFY23H8RCr2/2KZneZyJHN+1edR/Ewode+UaIjD2PB/S
kgPZ579ehce/cQj+9vb93/lztmP/HyAW4ZmeCSIjMH3Hcsx/YSgMsO4QcmcoABucpFY8iksmh9fK
tWF06g+U8+p5VFJuOj2OUepaNPTm87gw8BugWuwfUC40OzeIq6uQT7Ew4ihcwmVPfvLJaRIduVhY
tvF8nbu2O4xm+CvPSyrvhSQTfz2YOm7OAS9T8m7yNXfZNajK/CUkI9bsUMzMMWfVSjvGzloYGmgf
meJcQLM1EzwOSYDmoWOOB3SgwfA9LltTVOvkus4PdgOHvyVhWNQJbnzMfD6pNYWNK9ziid7h/2i2
IXSBYxNnp0BrHXXmhLSmg89SI1UsqKF3cZ+QmTL5V443O+ZM5YuwVhP76PgHWWC8NEag/5nVnk0a
y46cSI7KZm9vp/otTBll1GXeXQxvP+gANr62fQZVk/puOFpT+Dr7JM9DAHKZe2VUQ6IQ18vJn+rf
XYEvHjP8HI0Ng3lVDB7iDQ2MHHDd1s3Ut/U0O49G+t6XVOk5Qxgnk84+lNgJuKrOTAGI/5ucz06R
wxooWR+t5Cgyy3sNJWtVk8kj7jQCw6q04lgSH4bYToClweEnM5F5xE/GTZfKefNCLzzjqUKFF0/P
jpnXQHY4mPvmKpsgX2EUBIX51XPcr5FthnIfptmtjlBX6N2msbuJ0YChUTPOTBrKU1r02TUfiVcz
w/ZtpCWwwwYJZwla8aVs8bKkdI6QFlzAVSNpJusAK+/EQcXtnpbG+qjbRV7MDhdkI5iqe8UQzbEp
nqlLqSxIjovlMB/9hiyacMALOk8E1fp9s1my2HvH6nfX27FztLvk2Z0z5hEle6VsiQyparKx/Pjs
+ACRtM1KPaf+cp4LoE+6h7wpnOKZFzRiqnBYGBADNgvRQ4ds/UaZMtsbcz9iqQ/uioLcNKNInF3S
/bb4c9lRfPHoFhRajfO9raz257xxyCuGv/NkjCnzS5Nyl9ah/0HT5DDls3eoW7OOGlE+CL+ct3CF
E657rBxMIO6rVBiPanz1E7MlYqZ6xne4zYb+xQ3t5TTjaw3SJD23ln8JVeyc4ILRrxCOeIpbdcCk
khyt1ebtyu4C8RaRWO86jCJhfpZy2EIThaepiLcV3qDOvbE8yWYsDrfu8vIbh/ByEpmpuICqF1/3
V7vM5idUYL+rIajwjJgm72tN2Blerx29y5j+N/w9K6PwkqiTAtfWkdHW0wFZknW247Nl/BBz+Cqz
TkLDoaaU3p43Kp04ms15cDFCXJkNjmBU1wo/a1e8mRXlhheGl7msH4hYaE8BLG9t6/Kh3idXbBbn
5qZdcnB/ZIlpbt3cPg1WEG5Dg/5OmLbTzmuaU6zbYV+MOW5gekwP06I3iJfwPNTpa2e/1x3YvCDA
RGpa2TVJBD6XkAwoyxCPceO/sgSJRxqhf1JFB1HUMZN3dvWtX80+MIOENaN11tknpgmTmiqXHYe1
ogH7jGhWJ5m4NH0Y78vAmDZzVnIUodF37wbDc9VK1JYZeo1gwns1JYOzNXJQcjPnAl4f+4eFfA6+
E9McMx1+K59xRgkXwEjIws4d5ry9230JOppbPRUoWU2E28zIq0doTkVwnjrjrcxje5c5ELOrtsko
7LFyNMxRCIMxHpeUohit37hNneCPG8b0ctIKsB4lYWbAlms+8Btl1zlg+pXLOOZ56wdeWpIX5+pZ
1l9V2Q9v3WDdgfCOctBDBxMkw5ZpDEZdPDLEPfVJPh47CyO0AW3ybvJMHY0j6gz8wxGkrTIS81eM
eGGvpIDeaKXLrlfyI/ewTmRj50cmjwnr+hvjBnkXCKYjkgyHGp86QxBaasqLCQRTNgqu+hd0h9PQ
WKgP6+lXZZHXZBf9cehyGkpziomhLLeOxaGpIhcK+q+DCwFnbEbMTWytMX0J0bwMsbZFar63MxSU
xkHMTxcIyatj07MvNdGN6VEGTLhd19CEznH2mpYjIkfzNIiG7WFh4XA6MI06mUhJh0m+WdyKhHjj
w80IqlM623pt6BxJItuA7f6EE8wU1Ak0x31VHZ1FfrcT/EdpGT913RFKx/isCAxHwvoUmG5GrItF
1miPfpLeghfNGMU3yoUaQlADjWFuza6CgovEd4s++d6JcSuNNYEvVpEg5v9P9t5jyXGtXbJ8IlyD
FlOAoAA1GWSICSxUQmuNp6+FqN/qlpVVW1vPe8ITmRknBEls7P25+3I4sIKSwEWQWhUjFDvNOaXN
ThSPZq/N59YgCBCUgKvMPP6a0fxw6WioeirV8tDdCtHEPUTjQ8DG/pSpwCRQJBmj5TGylS7LnpFj
/9fyWHOnEEiAPlPKaajT1koo85iV+lVp9XArtxEm8jzK3XjIPyfOxdjJgS7OCbKLPkMd0zgihrzB
0kpmgTUaa1eUF12PgwdNh1uCg+4cBvO2mdWfyTDC4xzTi5IqGotP+2/KTOklhyFcZG8En8pb1gev
RTV/E26iDKnlPYODiiZcrTnTIcUpb0cQD8e54Eld/W7qSQXUPuAMUQ79ytc4NRuNoWPVm7O7JLe7
ZJlWRKzf60rz5QupNHYapnQFkudCmY3epmQHn8nfmrKcuDJDhrWaj76n6UH7mvTq3YxG+sYZz/Uy
Xn4NjZDeCu3FZOrPsmSXPCWvCHQ/oQrLTk+S5kQSjJJxdjA4A6BOJJVOEVHbpXcOLAWEzLol38qa
J1YKPWth47+N+vQhT217kqJcXVnxQUe2/uyJtq0GY2DyrUsnk9qBfRjCq2r01vjUQvPNLzkJifMA
XyRTX/IOOawIUuMQ1rP60hv1K4R1rhcp6Ncmwb+bpoPOr0PgUYCVJLeNgOyWmAhQEcebimPnqPR1
vpLh5m/1YBsQ3PmthAoPKSfje+Kn3aY3JWnnd4p2jgeeD00tdCpWZGTWKtyVyaD+41jM0pgeBnn6
DU3xYIRGuaswlTK4ktZzVQYbrH0Tnc6Sv6knKWfkh0N06tqDnt+SDIZjRWeUNVn1i9XyJtYspf8e
C90p9eoWmQ15KF9sduVEaWxR3HmqRMz3UbnrONetiRlQ35vWwd6s4s8oMHQHt2HHi6Ktipq+Mm2M
whc9viz7LAiCoOtwTlGjQZgjqx7ce9d6HSQ7o4o4CYvarSubizzs/KI2P0xfZWwqzdZ9NhrFDYs5
JzWLJTwM2plaVtVRI/9X5ubvwCgQVmWuzCtheeMkNcJAUgRwZYzM4LJT/mFDpeSvVfVtljOWBHIw
N6/qoNU/Sme9Q1KL3lCXTcLgJTc4jPrJrA1rBWubHhTP0YwZFi8zGlHQIrcB4L8atTl89y+5Eh0B
l42/QVnsiXyRl2iUu2BoX6g1xY1s8W5SuyPrESuIqaQbAOUHsFHRmawzneIdyGV9gHBFUWKmsSul
7a8k3CHVvxhhKiSHSD+bvbqfw0yACfRP8btwX5lUr8XiImfq+JtHpr+uZCTqmnIgtFqKNgh9+tFF
V1dZEAlPs1M99nHhajBL8Vz4QgjHJvkpMSiifkjTtvDH14oCk6pksG0xZMdbUR8hufa72DBEiB6j
PUbq0zfN1mFE9W/IMAyx72nx4xIuUSLCoBwTfpR8xGkjd/u86RkJlxCxZDl6/mXpOXqA8ij6bPXf
qZRBrTsvVDPaITI+lx36vRyEBsgMZibOWFjJ9o0YPnOxMBy1H39MLeqIWRWERiuiU4PpP3VRoISM
QajXBZRj/T2wPu9CsbwKLT6bIp1jLwSiZ/COk8n0FlLfb9iAAa7syMWVFOz8JT/+HgYrGj3o6u9S
UeHIiBCxFVGj9sNScTnWbq8XxGwCndl4L6OPBvhgIHch0OE5IRC5BF38IcaQVTLCZwL0Sioa+lZb
nYTGiDaSNkLpIcbrRDK8iKHp9oHRUe4ZMsbstAqikshEWTbTyRvYWxK3JWkC0/yrrUbmal1sOBaj
K7v325dqpNwSZYkz3RysAxmzRTYZPfpceK00A6Bs0Jk7tidooLei71ykFT3pk0P7E/ZWwPkhPmca
RbRtxLDflxpcZWmw8wUN41ZPxgw/ZdLq1o4KoPC4YCYwFcTbWTNjMGUifloi0EEW07JqGpR9z+mz
CFGwgIxGt2RIGcjpDuFbNshhEt+kzNiUWvUL10q8C0vIaohJ1YO3Qqnz0ThAhJDmWHy4c07PbWC+
5TJlrEU7qEuBfDdwSTZxQ+Embp12UNr7HFuWIwTme8z4bar7cMsQ+a1LjXdg+BsyTQdjCL9CDdkg
ydRXoT7SecWMDyslFRmIhzE3rd4ni9YiOyfWesZoJw4p6cpKUKhL9T0A+Tob2ol4YL/jYLJPcpCZ
6SlF9fWzYl8BQlQ1kZAOp+I67KEJjdZAfSjcwcn0PX8xlWSzxnaXM6BdJ7G+7SqicaFOmGEUz6pO
C7OvHbC9UfXZVZ99TE6oi7QbLPiYb4v8rflZso/CZ0JnkT4qF67dS94lr75S6p7VZp40iicmxt2K
jf3fFwI2SHq6RIvxaxrcS24cpUJdG51+mjG/ykEm7/2C6zisTY6FfetTqVImjra8/bokGzgFMT4I
rXTvW5a88zFxF1k2oZIp27RKda8erHRDJvDcD4TtNFwqRIgrtMqlol7md2qwNGJklvtVZJkYOKbu
zsJzjTqFPU7GJjLz5WjV1xxHXGWYfXvIzpGa1PuA6DQ25zGWdmWjCF5XBcG+1gJ/J7Q/AlZ0B/hX
50ABEDgE1lhDJ0ByiTGupmxcIjA8kZkgdZx6zBdOVhrAxorGZjZvNLV0ygbRbl+WRNVUVBFHRDW1
p2VNgzd+V+fsPdXbs9xF1JcOAxNdgX0Ue5kXqSqQV7E+rcWARlY/DL7ZDVEITzOarYbaBkfDYxh9
ZWX1wi33nVjqbjAZKeJtB9ApBqqcmZ4ILtGein/B4fb6FPWJ+IAeHgMj/clMmm/MPlfXgrgRRPbK
ZNqwKqcYdQw1ISnWEffrS1pQRf9hDPRwdtL0O+TvTTVmd5k08Ww9KSXCgJWYGBLptks6bI/KZMqb
NDxnE5FCGWkBrn2x69Jm5YejxKi3/ZIqaZuHbJlm2YCPaF7iQPqgVrXJO4J6nfjeMgP0ChPNc5oN
u0U52QLBn33gQmGsdCtF+rSYSNha1W7ahkAojTicYqZqJBH/SyOHdTx1k2V9yEzKTBCYXdatByZj
gRns9YaoHwIo7UVyuy60SbTDKVAXTgHkP2U4tyMd6iioOGh9czNGWXyQ2eo7eIkCV0w7Vu2m9AqV
mC8vxkTWbNKkH8L+ISO05QzAZIT3pU6QNjDsKDZ7t1Ck6oyJ4CfWiodIEM6ddTr/Mg3deyw0Z6Ak
z0kli+JNNQjPRrPwDZUhWcH86FZ+Qug5QRFwBJqvUEHQPnhb0ws1uuWcXnDe7dqx+K0465JtCLaR
gYdVSMdz+Qjp+xvAU2Zh/bQEFS0kTC+NlTZuE33IIV5WUUNhonhpo2UGzCAWtIJRyCyfuK7X8VR6
2Zj9li1vB1mp9irVho5WD8dQoNcvI2FCq8Fq7rEWqmX+CcfPqSr9XsGEhGjQrhKfTi5Zxaamqd3n
lI/bXuEuZynNSeZeYmcc42ikWYD1sA9hkI4FexYiaQXnj0j9MePwh7mhFcIDDyAxJIrCC1S/JXry
PhAVaVry+bxyErhlFZaN5mtXkvaMWfv0swilYz+2aDs4+VIffFMo7BbraSDmP2Zd7cYCLQkIpLfk
ecSYAmuVnbKdiUhxfSvu1NYvDxyq9mIsXEqobUx7zkEdv0R9eTfDMlpW+HXM/obN0Y1rpA3Kax71
vzr5LLaV+itix4kyc1tlRFHH5Y0BE/lU4StCyaeGRF2XBMJEel/YAvCuaYOtL7qNtNTL9IxWFVW5
1C2QL2tkxcUBxq71dbbqb6pHf+O5eWSqDsFjRE8cno2vA4obvyP8Wyupno5CpHxhgL/PA46rOPrp
RelmzMNKtPrdnOTvPbVoBCWZH2GORqBMP0ehpMh7GH9wXFJz13L58DpwUDkhmHAb6pSdFekFiqb0
UHRtN5XJLogKrifK1cv2vai0F2SfzVBg0mYxT4tk26BiKQGVBSGlvGRtQ9rl+WW34BEFhRc05M1d
Ug4lgE4xyS8xHZ3t1ogMxjbpU9MxkMV+czM4hYh9xT+ZVO5Qm0HMpPxiDHwJd2r2s/CChLo+KvXA
jVVMCnsesGqlKl69tvpqZXXva4vXl47seMyfoxYUHKSsxgYgbreIZLh6fyd1lwsECrV0Od2YhPbV
zSiZP7U/vKs9hKFYYv9Y5Karl/m5msu9oFxSatGF6on/FQ2+vSz65OJAqyLasaBfz/jdAeqhNiND
BzK/gMIcV8aWojWR4oIxhd+hUjCLBRr9umNvHWrCHXKR6PjQQxLlkSSmZ2nMPwr+95kZdJsLEsPQ
8V+pJhyjkCxrAaJtZs7voZn1fCtl3ikxqYeEaYs1hP+aXDm1mgFOj6k2OEVXbrsYk0YuHqvid2IO
puelGymhssk7U9jq3a2aM+wKZBOYcTgaNBZXHZZXpLvBY0id1OwJP1vh0U+akFN5uk5nP3cXqxGM
ITamDHMA7pTrSGDplag0AEo+bOpeVHZSSKHh7I+YU8KPvCrtOgr3RhhlmC4YqkgZhdBT7QHi6/Yp
0kSIFbHqN73ow5Xwg1WcNdEGdknhqCVXnQAaSRbjDsmZO57ZcMasF/cQWWJGVX4xHcDuunJaYXvO
KmaykkZWplR3CM44hLOOjWeGbyWPP/UwGHYjBTqwKNGKeevb2kh8xDRQlIGX6ocx2Sijac8yWrOi
ZQz4DS+DO1WVGJ+6XnsEEs/ycNI16TNPvyuc8w8zRCGomw7XjxjjeoXoOhvaQJ1jkEO+FFOWa2iT
XQ/iLpLZY0AlFxTVDXN2WnkfEzmSo9tMdIpxORp/UDH8rIgzWnVAfbwfkgPXym2N8/eknefuWywV
sjtzYXKXm9g2htJaFmg0Gfr+ZaLTC4vEbS4hbjYGIwnRsEI3pOQxgReIsDMQfsJfGpUJvc5tpdKA
jr9NbZNmZWlwKRRiRBNTOKitkDtIQodx9Jq0GDPIRZx7Fi1LquQN/YpwUdQXKcSXKpthdNRrjOtR
kOJr6bVb2cSY7+ibXXdJ/1WHwUurk5OmT5V1J2CuWsiwR5HZzbQ1WQ0AsRoUCuY2h0laZvMAKyzX
FdI1hAEG9SDwuTpNy6JVVaW+W1FC66LmMLMldmsTaNqW98Ghtgh7BK28TZDR+bnMf3lsZUs2d6vP
+I77CvNMVUxuFL/W2B0vaqDb0gJ3bfPA7dKocUVYiGFfOJElPtng0hdYGoknMxNhB5J+d4VAmE9+
BIlR7cD6qo5mZcpZDOaPRst03tdKcepDerLS6pH5RrNWNGr5tCnlkDeUtAz6n2U345qVKGzoFatn
KpVu5JQvm/Sct6v+ybS/Ww3db9xQ56VkP0Pbr6Av4BYR9HdVz88zSF29KDcVJQD41eY33B0AB638
Phr8UOLVNApWHqb6tTawH/6QjeFu5owwLInyl1JjoBBQxyrkc7XmVEHZI66sUV+p3cBTHehYKyYR
i2+0jtWcGsGx2UpGx4UvYItpMbFNvtPUd5+RTgRJF2QiBzicmV42+Fca0O6N4p/ZFjD6ny2XMSbm
5VhZGVzjVgO9V5kprLISBgroELeJeDcOQWbpjZh+hnxyogb/CAlrU41D25dXEoRllLvyBkZFsmI2
3+omm+JTmdUf9YCTT0jfycNu9HE8RGEAtpK5u1BODMMM6tvh0CXL2UABAzilxzZ71UeUwzDB9AbI
FZsm5PYw45TCuEvZJGJ3lcfhFXXRzXC217LhCVb3b+YpIUn4Sw4EOmvJVxmCLdyjVaR8Kj6dn0n2
A615DKxrMemjI8mlg9//IIs66itM8azXr3Q/tHOTOFZAigxQdBU1VPkkLu6BJ7s8lYol89SNxlHQ
41VQc2q1RSl96bv2rdR8b/latZYcYf3u2bFuWuWtsmoHxYLD1uhJ3FsjdSD6k++D7FwZ+ZtFIecg
6jcKqFatv9Hn/k2WjQOvpIXZTcbEpsWUTWgG+xRWH8WdIG/LLJH2yM6kLrAEs0hRlsqWWJzB9swc
dcrpqJQslVEm3c1pfomanHBlAHMgXo1Gf8j0Eita8UjVF561FVfpLhJrt0MPqUfrrA3deXm9OoGB
bhaf+ZYn6knFQr/6bfMxlEy15rjvgWhy1h7hmxQqsTOfWs9hq0yYW2V6BOw6486oMlsvlZoI7FQR
QO5eKxNHSd1wB5DBFZk2oWa8X/MF5oxbK8UaOfs9pnfALuLq2lhXDPWnagp3NGEQT0o3OdtikJva
M+rAJGmi53f5sao72FsJDvMcp5Q1XOOYSZVgkH4pwjrepGn8HAVYbchdKT4qp2yDi9IlNxHaLLPw
fju29R7uKVkPQV2FCVEpkhjnSg7WcRf+0CtDIrdaEj7Rk9kzgAkJi7IhUwhMa81ZP/kq/Nxmn069
vMpHhtZ9vBWtYJMP8rbglIzDe2B5VOmi00e35T0iSNMxglYfxeGui0MsdWy8SZbN7bRJmnLr+wLJ
9trxdVSXMvf8ckRVokvG9Iksad3dZwjcCpxprXxDJzO6jSUe5CJywRPclzd+K8SfMP7bhHta0Z+G
iWJSuoBqxXhLgarVgnUCDugS8nogtL8NSbGKNSD/I0Y0vRJfYfRptjj9g/4YcLNurhOXvE1Wnxen
p21pkPI9W49D1as7Waw3WSNR8ee/yEwfMKgyTZBPYxSd8rj8RL5+b0ZzK8XtAnXPyH185yp4RmRP
VcCzzcZFYEU1W+FrlpqfLlMfk2w+mpC5O8OIn7zVX6ZEdwVB3ult9UTH/JjZK3b+h6j50DlIdlbh
I8/BtWtAEMEeYavHfonQir8CWhtNOpsF6qCH3QqRah1ZeOnEaj/ryj0nCxZp3TdjmO3crghmf1L6
tNjn3zOueiEvD9AA38DOUTktGAQuFAzIxpYI6WVGgiVZxnhTroHucgNanFCZ5YUGZjWj2Zl68JAV
6VLwmiim+cPPalcDiWZic0X2EFHSdO6f0PUv8fiCvvTrT+apCuRTkyYfKdHtwIi3aRgcIjI2SypD
EfLjrKj7Wil/I1BYOMH2GsBihYtKB0+kT1K2itBME/GaNtE7gTEvrWXmeRxwOxYTLrBXTdAOWhSt
RIaNpYGxOCpP4dIr3yOmiO1wVubyPMjAfWblJGQS42ful2bgNX5y6KThheHSHTq9T8A/uC3E/GCa
XeqFjgKrpyaJNiF7z8/kS1dyfrrlGlE5qmsyRpGkrvZ6sZy+IFemnjgbZ8ILFQs45hcrp+h5ebP4
cnbxg4vk1+uwhI4ZMb9inQEICfchdfycoRXQGD9TJtwT5bqo6VsPzmpPT1Gbv0iq6WINdIxCUwgP
VPjkSnBbk9sZdyUedtqkYE5gwh/IbxBBlU02MgIypruhL9OYgUyrVp/nXj3Gk3yxQLwoY7gN6nIT
ZkR5UVGbeT5lSfORddENF5oVYurFpfo6mR++Ne1GbfwuBPqIfEk+tVSpgEqfx8cgVZ9UkPZ1cxia
5i1Up3ejk9wssZ6hySUHLZGocfsNluy4AMSQRYi2UiYsyGynlLrYUUi/imioTgyD8E+LsoEvBm/c
foDLFWWI0UlxjMN54yfskVgxXB0Y1DyQvjdG0Gx4biicl+hMYpvl5OpdEiin6A3pgbp1xO6Jm9jw
OONsaW94qj2XPf2VfPV5D1feLpUGoFnN24/Bk6Ze2PP+Tvy7L9FZaE3rUTrrFaa8tAYmdR3n6LUZ
6ruuaVi+2aqLHePy0ClK2G1xuaYrhgG1Zrm6pP5bvm8y6VdRsfZhFR5DiblwTQ7CXr5hpkp3I6MI
Mgqtwxh0N0CcHseOrR9GDxluXtsXTwM0+XzUpDCw/VHlHBL2m1QzidSiPy+fNGbVa2cEHPeiX3mB
uhqZ/lLI5RUsuhFCJsI9nOPurA8qLMYks77kBoyAooDfmGfu5NaK2G1u+0XMZHjExazPTwWqSaw1
61JoNg0MTl1lKCLUDLnZ7MDYkxkwN4lwHMi7LLGF1TAO29roz5avMyZUd/7QnCfBOE6BssPluIln
Zae+9R1D7Omln6PVGE1b0+zOavQeLKPMofiNB/OLaetOz9FAgQzibP+qrAcSzTbw019fNY9+6MMA
0KudKTafsw/0KCNXA0vIzJngdArhKKQcoUkhTbNEllmyYYTndJPxAQBIXJHtO6dp4REm4KlMYKXN
3LWIRxjCyliIoXFLR3uPbQAFKncoNGdvm8nvy5IZNOMbdInFbhsB9m/Ougney4rFykuKLV7VlY9r
4qhN4bZlP+GR8v7zNP7/9s//t3Jq1ZAom/p/tn/ufj7D4n93fdJiu/wf/3F9UiyDTZMhlyqpiqjr
Kh2z/7F9SpLxX7KiSBoBI53D9/8yfarWf8FQsERM3wYmClnCqfmfWmpV+i8Lgx07IUXDaWeIyv8X
06chyf9HMxz2URGnp65TDYjRVTH/D9NnIuGO0wxfP0lT3G8TQlhQfgJKTmZ4JsCigQHR8dB6fw9l
1PZrPQhvQBap5JCiRnb/Pvx7iBv4MmhOJpkFrUaJ4IFKocYbl4e/PxZjDBc4T8N1OsjRVlk4a38P
3QJUizDK/M8//s+/E3IQen69z5MA3l3SpYDxloe/jyivWSB4ANGglPoVYBbKpkq40SDzlg998FPA
NwzUUOaNlQ5GV6gzt1rigIZmbvUivOAiH118XSdUKAwcABzZ4SBeMlhZsF9WVHq6FQzr1syOIfBe
SuOB3tNrsVbaToTnr4uc2o1dMyVfVq6DU86r3vvDM0+Aojyhl4hdy80FlbDz6jbvPFUwmMEFVXlj
derXgsHPFMTmg5ViZ8hQxSsRo7s8SzaAKTwmmll6nC1Jyvx92NTg7zgUiKWnSOMqgYC7/fs5hZL2
67+PSMUbOx+yaRrM3t+DNFchMbXoPPZNsY3qaRvEFA0Sw67oBfOqwI+2RGdcupH6taTT1PcZR8k+
ZCUS28bYsVeDS0G/BaoxPj1j3KmBes+yiKIc9DQmh7nXLYR5aWBkI0DbWHhvufffD8EC3vvvP04L
c49UWXwdTaSnJAC5+PfwZ9n7+8hY+H5/H8mmTNhQZYIuZZDil5/878FY/vj3dzj0IVkwR2ZGgAL0
9/O0cdzDP9vIwja9U5MAs2/hnCK30VJ1VQ5SQxGbXT1k7W4kzvhDfJ8TGMt10a4RVNueO/uaaFxr
p2t/Q2cATjgGep9tu60EwhnkThgvCncLApfiZE8ysYB+G6pfxHPbD/bQrH193xjkp4+I3flb8k9a
zXb9WhxD4EuaqyhOk+wgrBYEmZr5rIx3tfwptDV1rDU36XrxsU42s0EQXiE8QafaQ2QGutRhFXCk
7cQE/Et8QPnr4B4kdnRjXoQBF+NHLtqZsdfFHbMPztFAt4V6NScHQz0EOYqMR/+o/htfLAtp12az
SHK4DfG02vk9Z0O31p86w3qItRLDX0br2NCcblxFKh5iUMf8rgyPLLJrdsokF/EMoZjNQnAqra/y
BwACT9+5f4mu+lNAKiGXcWjvPTE8UIkrDj3c4fF+yZabELM16de0YUNfkVSbG39fvkPEdj85MttM
p8mXOvQcle/gwBkDpaoD8xbrpTzZseqIbjI7OItVD/DQ2G+m6FI2Dpr39Nvheqi/YzJZxEFA7iS7
AlTwt2g6SXtbGk8AhoLPA5FOVJJhFbwTzkduQ5XOpibSzdZN9jjAdTcFUPlFfiivC7tLYw1hWgj/
edVckYZgOZV3srs71FnwlwpmX/AfXJu30txiRSf+haglkvsW3fSuH3IOE6/5l/HIn5abYlmChO8a
3d6q35lFGFvOlrQ8WB3D5Q2Oy85YmaxI/bchk9t/mJvomE6OeMEijfMut1bmi3IQ3vTQ4Zfhbat+
qr/jy6LE7HWv3BGmmp0+cgWKkuRVCo9uvbSGAKz+pnVDxLEZr7KjrLBSbBnU74fKpmGnuybFvT9U
z/Eif6Ah1G/UFHPY4M3WH0zympbd/dNTT505EiCdYN10tXQtExCn1Y4cUUm5mRN81HuXwlndLV6w
+jIaN/B2rpgxSxlkqfaqhqv5H25CBz+ivDYb13AST/9nfYcvyr75VX8UT/uMfqwr687UuPo9cAmu
4t7P5gcNM5jsZaSgYl9eGmUzto706jNcdSwC1S6CkW7Z6pkmu13P4MUtuR1wApjt5lP+xItbUFHD
+yFbY+8Pf+jBGmq7XP30RwLf/ZERgf4K+IYZdbbuj9ZKd4EBNa6SrAjg+G9gxEDaH4eSalm72rer
+qU6tvM+slgzmJVuGcnO6+kpzsRVXKV9a5R31g5/IvlObd+PmhE9vGmhywf1QYx38ieUvsKLuKS4
5fLlsPdzCKzfOf0p2/iHSIbusOdPtsUNNhnPOZvQl3gtfRW/Fkso/K/tpK8HbLIsUYSt36aHdsCB
y7I4bAJX3Q3ANgiSO9ojep8rBw70ZtHLP/p4Pe/KC4wdslm1DxTFDdG6/RO8j/LF9xDD8nabXoRv
sh+8vgNsn9Tj2stfRpxSXImRw/cZD93TX+ysuBdgN64sYW3yeyDP1qA1qLDA849EjylgxwXpE0d4
YdNPYyTj/+DTTOzQYkSNfw3n+UaMtwlHrSuX9zU7xl9YcK3v4NbigTwb2H9m5deUk7XM3N7w7fGt
6B9xdUxgQN6R1qgj5Mv4pRN3ziQcDOGjYQwqjeuiOdTf0r198ynGA7B/gc/fB6vgOYibrECpS2yi
KQUQJHVdZJtWek70EInXZjzDYQuxmqRU9RB/5M3s+upeT4nv/WYMqHokfVu+jm8oqmbo8Gsb9/nu
9x9y87scebh6wXjJxlrhEsKT1cAZBOivZxe+hhow/BzdpFuzWEBH4xE05IDMRxrM4pVZpf5H2L+q
sKRjvOl28Y/qrV3a2+PaH11+MdZ/ccPezAu/g8mR7BfBVa9B+oaHVz7l/LitMx+HneO/1R7FvxG3
vr0IrgwYVL4dg+9ePyB3J9kub1dRh3VpDbxzBtJZuFJ4KWrAq67UHvsBV6KNENzgQMp2UnEEHTuf
+WGlbocdAriQ/SBbMhbrxXO3UpurkYw2iZjk3fIUL74BcNyqJ+U8n/2H6fGOxvK9F97ApFQsMQm6
KaW+b/wIixzbnIUICMca4a/kWJVCO6K5gTGYfJctJCFPyh3/RpDvBbTkSgGPblM8l1Oe4ebRM2pP
yQg3/ThxbNvnbrJ+IgnzCmo/UvithhTDbkcEaggEBTURjglRdUF0ByIC5Z5B8gDcfe9j7fzCjY60
5iCsh8J2JNZSELLZVJLLOE+uNkP8Atyy045Sv+1V3LRHmpT5fLl0g/SaJ25AgF9gtmSXNxaix/Kl
mPWeoW2Z7G5ta1f+FowTH8JFBXWoEyZnkuvwKvkox79RcoXEzYfhiIFuQ21hKe9laFAw/xnA6RsG
rQmcBWpTlL2VPI1hK8sEcQlB2tG3+loerffMtPMrfzvVG38f7kfhBHeUJNBrBbnDRXAgyGVPh3Fj
fqmvxUo8pDfq1KZlOW3/CcaqPgXWjpH8hpKUfkOt0EZx84/2Kmz6Kw6dCxmvbtech73yXm2vemDn
v/XHeFq0zDP4N/4b7tUtUBB421gyKWxZJW/iNiJvXuAqcsw9zxG6GF4WTAPRHWWq8Vcy21WLs8IO
ubpPnsoFNRp/BgWTebKiJKreiF/Wu/jaNa/94NaPHr/JNVunuDXvE37I5afYsGfXpk2nc663Uy89
0ooWX9V9ep1eh9f6wfO/yGDdHhMkSN3T4jQYXafYNS/Di57bC3KUEM+6pSgiPeWe8ZQe82+IDyvC
JHucH7XHMQDJq+UalN3gu7uUn+q6xuEd2zpaIXYuNC+wk8k2vKHT3oUX44c3Tr2RHmL7ikarPSVl
I43sth0OEbr4as53groiP8knw0DpmfLFcNsA6upvQ7jRio3mYGUxlDUh64SK494+EOqnGRpeSG/7
+Ud8xaFf0RnRuem2E9dFRwneLdLdrt/oTBig9mdko9fKJwY+0r/Sp9tU5+KH+7SV4vBaK8/alqmj
/ZldYUMWvd2R+5Z9ZkNOdW4f4hdoTOsNnRf3YU48gHGY0zRH7N4+efaB3e2lv9W3Wj5KJGpvSrGx
kl3yDp8CPJC5ry6T7ICXq+7JN788csxw5htMOleMY0VedSHL344umW2Sgb1xwp4qRF6HP/LM0JdP
LXSX0pP8hpacAlxMXYLKvOHjj6kBQZGc/Vd+om7CdRU5eXDui01PS1K75thk/WO85Asev0upXhMU
/ehu4MTItt1Pla+L4Q1EAsTQDl7Ymt2EdGbEWdDRbKsHij/xOP8xxEMzr+1amVUoO43paV1sesoA
pb3skMUl0/t7wMZteQKTVkj8H5jQe68Prc6bu+4/H/393d9DoPKvFhHN1DZrpIm2aPZlpztK60PU
RVAEBJBU7PY5LuPTLTnxLR8RmP7PR+Dx2QvHy78w94w38MD2oyVG5JyWTxw1pc0XyvL//f9Wy5LM
vT6wj9S2RmxCzaCmug56ilTZKWpNga5bcM7slm8omxyPI4Wn2oIgmkmTl/dpS8U3SAY/rz0LAi98
h+VDBUObB2NxcOSLznLbAlZ5Jbf6G8n7hMv/yBGtYXkkkoVHbaMhgGDwZv6KgaaxIXLhW2bbzCll
+KU9e19vFXXXGzSx2/mX/j+IOo/dxtE0ij4RAeawFZNysCzZ1oZwZM5ZTz+HNYsGBoPq6iq3LZI/
v3Dvuah79nQ8SbcSjiKdBAk5HxpvCpvtXyl7bYJTakUzeRiQZU42IX+W7vNFVf3YH1g92fJVvyqH
WfLKZCeYHkP9CcWX4ea/xdt8FtyOWtQi64ta363e8HFiHLLDQ/8hf9Agobv282MCLXCFwm4N7fGC
pbz34BQd6gddJ0Bmk03Y04lRqZku9VhFItsbOCj9I9yKZ+mhX7svYXbCX4RefNDqB/GSI6pEh2s/
16yoWLmu5N/hJznTpFbZi/ZlOtplotGC2hC9aEe0N9NX4RUbCg8ps6t9R84UVZLd/glw+N/TNcYH
T3oQljJ+GBcosXx0yP6OyQ9FMZ3eyOj0o/0tH1CmhJZRJH5+f0HLOfUvxSXUwY+Q2Qf4HayL9+ZK
BBfbw6hyWNdre+WLSKz+0vpcEaxV9SF30U5mTuRxuZF/zuc5WREbe+m24WHEW3hkt94mbmGs2E8i
YRB/kO8CXACYoZ66ZD3t+K+xnocHj7R2LqCKrfhSz5faad+J1w1gUDudjLSywptlJxhDvXDPXYlS
tPjCRkxPNUDrXIkjH7Xgfk82Oz8/3gevhg0YZqNvnqTOHAK8+m7rxVtlDXEOLhWb5i/0RiqLSkAv
NjEWxbrbMe62vsj2Ea5dxFLQRhJmWy/CS80KnygVNhW831+WlcKOOYq0kzhYrskpVFcDfpSnU47I
27iu0I6MFxEnKFICpOo/1Tp7awI6fGqqFX8iBSzDi/xWqis4l9twp7qQ7Eg7wxLt1y9oZKoY9S5D
GEAA/Iy24issFJgEH0jOghOy7m/JSSsd463eSjt8YdmpfETXlJk7trcfw1Yu5BTCsg1vqJhDzIV8
5u7whWFN4Sq/zSOtpR678o9K801HJdh0+PwcTc5uehVc4RWtpzeuRu3jqD4tbtwPkBbpjViO/ED3
AlenR7/5UCvPohFY4nBKD4eU9EJxfqlyFwksl70CLIKsVbMDaMnMtgghWJPzyC+61ptm/NkvPeMn
XpxI3OkepEsPofhaRi4h6GAusV/+IflVhAPQBYHe/Zvij/ZU96vNMiwD1tijoHI1OpT638SAGUFs
05D9mbk/7OkjxdAeH2yfhs+Fl4jLgPdEyzfh6zVjdu51ek6v/9S+8jW7IdLPnkwnE8+QyZC5Ftmr
9uaJ92lTnWLGTBNFDJT6VSQ6oOxwQk4848zB3ooPuKLh0+9Th8gV/GzTl1Q50m5W/81bWrt9LHfR
w/xligBTk60MbmFAFTYDIC54f2EqILzTfGtf3CTR+7MDCGnXD1w8mGfmS54dI6SKDCTe+1+OuOij
qonExMxBrbYbzu0RyQ0rhuGtgivZcEjyfTGc2OiXUXeYciXn8WFJeDdYepBQgBb4LWWXZMATccXf
DM35Y648bFb78ZDwKfD6Dsnltc2/lvkXEVfxCmD6FgYg+VtI3F/DeDseAHkhdWq/AoIQuNUPSr/K
70+H1c4JJvcidHvLH9bLTGJ9yhYFCIadZZcsfQ04md6QxUWpPbD1Gg/ttIxZOEL15EhgOcA8glPJ
VfHkq6jZsH2AYq+WxoGhA3OCmhnq/vk2nMvtsA6us9NxOdFSXhhr2YBduLrNT3rhIQmVq4HevWcB
vAbDj2A/j7ZW7HFCK057k126FyZp6xpqzi2/QGCpD9V4Z+rFmyjQzpFFqeDyymm+DNc4MkGLd8ob
z27HwvZQnfTzfCb6GcsG+JVi31IslCt9q3iKs2Tp8eUuSH24jvW4mW/LSZHY0ZUrzyMnvPWHzLzE
KNo4YU0exi/eGu3sJwnHjUQ6GCfvrrylh/FsPFQHNA18ZihS6rrnkUt3wlevOaniEYw+R9u88lBE
ZjE4WDDPq8k6B1QxSGHICBk2pfD77/PmwpCnfhk4BMwPXJ02yzPEB9qOPjvwq1NbeZpkx5PN4WMZ
K4Myolyzom9kV6L5VGEBzVvsHYywzF9etfh449kXsnc92fGG4hTlxorHA3bpNF91r+OL/Et6znDl
cdNxVI8uI3FmdwkAM4Kp8XGC9ZGY/jmSsbJ4v/KgIJZD9nAsN096f6LGwDgSM/eJaKBiE/BOoGT+
Pj/GA08aBzbZFxiLFRQd0iFLbqK2Q7iXbZqN4lTwahdaU7mhQ+WzEpQb1cJouM81Ty2pyImvCgAv
OOgV+lu+dz5v9dqOa54LvdyDI0X78yCl3CgcUu6q54aE+NT068kz8xP5TuZP7NIeoz3xpNBNc9ay
r/rsGs16JhGldYmiFjEXbCqUsmRbeUbtMuvkdlxxi0X8w1r7yqhT1OWCB8MhqtahcU7j7UzeYUtX
yWubrKSCRT72clsdCQOEWwTSHfEg4xSvyy4dBwyW73488NoAxofjUAlsvfCsI8fviqi8O1iciBpK
3sHI4Lkbf6X2apmot+kuj+KNlyJDwZ4u6ae8tBAD/cSLtTMXRXlTb+ElvKk/RPcYx2E3wFJ4Y5cP
X28Vrq2TtMx+Hek7OYe7drKHcsNOlGcUwyI3XukzFwFIJpJRQ8ggozj+NtEJJDTWq47lkE1msfWi
kl5wkr7mwWUw+fya+Cgo5y7dK7A8847EcYS17wSXloNkGUendIvlJqkcb3xpb/o2/0Sc5OqPunT0
yKO5b/4N9PtxI71p3vhnwS962nCfbdY6xUaYvqty3frh2vzk+FW5LW+8JJ+qJ175YKFS8ey2v9Ti
A8lCdHEVm4GD8MkrPd22tro1D9W7BBv0T19ccN7TvHXduEoU2xR9JjYp19AOtimDMH5LXQarIiNL
yD5/+ZGe/2EYbNyo9rBNNJVTo5C8jW54z3kCKPBGXnwecTLIf/Md6gL9jyQRajJwzgRlMSOlUmv4
kyviD/byH6cu1FjCfIUTeEucYNfiR3WLgKwMZ+JOWFX7+UKmTfCLhp0TXK/sijlQsn2y/Bh/oQps
k3P9Eq65W7/5JkHct92eYWlVnbjIGPg2KqWbjwpLpm1/mPf6qLrTLvYzjzz69rlCnQyXTrT7P17L
0DGyV/lG6aXtwLqwTthLJ+15ngnAYUZuKw7F+QtnVKOsZcnLWJAtDtKlzAikXUiGa0Xf43USEro9
rd3wZX3xcCLUg4mc2PKPjM/SWK3aw3gPtsWJp7e9TW9Y/3igHD6+n0f2+tw31/bGoZgwP2F+8xpT
JrjyRv14fllvz9afb2lo5w/eS5p6yvpjNH/zoqH8D/bKI6idSN+Z31QnAilMBQGym+gF7kT8ql0q
BjrXVOZbXmXcbnv51eCefBvW/S9gNpqyU3qYLuK7hrxwA/w/3xc71XCJeqXdI+uaKKkOqQzF/qZy
rUN4xh8WrSdXPYGGGOlqkrvsKS7Pzj52lbXlFWdrB1jgZXyXfHO/sM1olo5zt1QOHSFrNouKyONq
oMqWKaSwnK0icyXB/FsNV87Idjk3VtmX1BBMsaZ8DwXaJ2bOZg2qw6YhkagmK7epfe5wtbDjveYD
JmUd8CrGDs00zAKG+gpcWqhhTHh7u5x2s9cILgSK3NyUmWde+35V7EySZ3H3gpVeUj6czHLk09M2
172xnZVbxcGaMoti2rDtKZHlNXZwCsTKHb+lbbPtHuMrZEhtdOR3oAcojJeKGemiRnOI+HdFYfqC
w0h6aK6+KW90fDsWAhsaC+MGUtE6ZEfUU9mSSwH9e2k12g+RSSuHfrguaXKhP3ySJ/A+/Yn8eOVK
ONTvQueBQ7yj0caomF1qfG4FGJuVdjd34heDK6IeMUtuG8mPXqb72LgaKUJg8H4SKiS+K6b5Og2Z
uO4UcAZegn4FxSmDJqR/sYs7rSfSuVq1rPGKFUFM8p7kIBUU9PTQIlvcM/eZr/Nzr7iGb17r95CJ
EisoinFjdtEn1YxJXtT0MfATxZvxPR6vmupZsw36PGI2v2eS/r1uiea4dC9cNhB7Nqou9hdE55gS
Aj175hhZYyERfvAs/ylEdcDocfPQ11ixSev4rJB0kDkttwVof7tGS9j7Ves9ufNpgzE7JGsMugaJ
Uqkj+Op6ROJKVEFBdJrNRPG7Wkl2iFJyJQK0YDIN875ZxY2zCFxepNmJAioNkj1oO2nx5lN27EgR
4YE5m9/A5PnD9AXkmRqZmx44tTO6Hfq9n9kjKc5jt3iuj+HOCFeVK3vYvXh4KJV5kYQHzUXM9tnf
ta9un5DkmDvhp8gouVmO3/SvxHHy132YiIBCZxFr+u223UUHdqzhn/Ka+NZrux3tgYZ/fqh/02Kg
ABy07EYju4/WxHzxpA0bBGkLGMXp62XH+SRaQjyjaOMrkjc4vQfFbkIuiAafy8bkn7wI3LIpuYTQ
CvYq4x6ylGJ4QbaE+R8E3/LOuklfQPgKlJ6QXEz6Mz+AtkkgiOk/23c13dSENmY2a6JmNfV+Efry
UkewEzXtqbcxe9QvALcXaB07unds32xNwc2Xk9NikWc2MznmJ8VxcARhiAhX2wClc0k1YoPF6psH
4Lv4yJmtCYCPtoV10TQ/xj2zbq6S5c0mBcwq+Ua+tbyynHSdf0I4DDHoiU7KNhjmTsXSkKE02881
jQssD57FY4IyeSUewofMOUZ178otGy6uHhUwltfUeUrLd/DE6H+RXT4ciaQASPF7hHaH6JRoh3bY
GG7DC9GwiZcIfY7sIz8ulXHyTrWc43hDS/Ys19Ro1qdxI1WouKc/oe5yq+d7ROmu+cEkAGQph9GD
MVN+mfbhkfVp95qAJzccy/KHV3p4ForWR4O/jIFJ8lanRx7pcdFWu8Lv+G1+8JKTUbrzQhrWFsXG
A/09r2/ecLnucLgO1/Go/uYX3N3Txvgu4a/CiPFmXMLBHgKn7mvvGAasVcEblicp9dj1T7MH26Rr
nGL2uGmXs5qLT9n76tSNxzaZfZlhG3Ccv3mBKnbyM99K0xUkCn8+UrKzxTu0A9DhjYulWHlS20DM
sBQ3wauoOCV9GE8a97Wwim6x114xwIoQ3dudWawjhLJ2fa5uZbk2hDXLBTYOUsLMzsN1JyXnebxb
iUuwPGohFNQYxg3J679S5jy+znjHYS3Iva667WE+FBtYZWtGR9wLVHaVM9yYy4JPqSiYrsYZSqx2
QlNLSXhHfu+1b0jXK2FdtvZwA1KB5nwo9ksoeMpYanChnD6v4f15lRYGzyM2vY5vkDUEq6w19FQW
c2DAEs2OcYayqSLDNYy8Z+OOCFKih37U3ZZcB7tP7OYdHECV3EC1EgBNTpcd2AH/UxbP3DCfWZiz
MEJfqhsOI0vKDZWlL7karI3vTC5c1ljvPWvKm3QmnvBUv2YvvNSthp2B4CS+8sPCKKEfbVYIEHdZ
bHMWX0X1lGzHk44pOrBRFr6JbzO9L4X3pv4o/GQrO08oQCvlk2F392D+j1VXQFxoy7vmATjUFTbd
Lb7y46hOILlsOZRNtIkRGHBcazbu6NN0KLA2LPuUZNnQxbiBeQ1hpH9tXnk0p1duMg48uETaVXk3
ObhPpA9IGwsQjbwfyg+REcadKOlu8d66Ew6viZ2sbXQO6+7qt1B2TUrkBz7T1ZNXNJ895U6+bud1
RH9FTljqgULROF5Gx0i9Mt0m5saoDiC0I2PTo/slkFv1nxO7DIxhbh54OhnzKd6xZf8wyb5JSlDh
WunbotrujN0gHKUDL5YG4gNMG4YA//ZxieYgayfoJ6FL+mh+42v+BTai+GUhfOHLc8csF2HbRsiQ
OepsFLS75rfBV0jcGjSifXKr1BX5XOLy0ynDv80So616xQoQYO/A1O+Vq8PPSDTGkzLsTd71jnHQ
T8iEbHFnvrA7xKdg/GiJ6wTMIRYvFQOllZbs9B3JT99QtvADJ3/sOTbdsZlW2H2nxB/He9gT1OAq
FGmpW1zC9wGEA5Nd42D45LBdRWpblUUniUwOrnHKjZydXUc3u5q/4jeaioDI88hBCQGdFTn2VuM5
RdLzZe4qEhUu1S3LV7EnbDgdALAlflPugTQ+xzXIDuCHSPXg91IDq+fwV3qZ2Td/m5kN98vjr/7C
r61KxhKO/MZ/b/D42dEIHdo3ca1AGlqB/r8KH/rL9BEma2kja35ny99k2sQ/vcObgkHcTQg3nW35
7BZvxLMulPcrmbHTSn0LrxwKSPYRommqW/VLk3I0D+OaPUOlo26FgW7XXnyW/PE7PXcs34RzD2sI
1d1N+VBZ8sRXEqWrm/lFnKfG8GfXv7I8wc3A59n4JiGSr3yN7tJcxC91l54sftYGRrRDhYceZbo/
H41PhBur1pZBA3PRK0tmDfepi/pNfie7/Ro9uO3Cq8iw2TZPrHwIq873n5+01SkThvXkp9Rgv8a4
6m41QyE74j/E9xhfVQ68a3J7XtEGFEuWKyknq6LfCAiReTq/lmQYa/+X8YFa+8yHzcTBiXaB3eg1
DxzWyixu0U252Hqvuhdd2t1SIU+8eBECrJCQ3BhY7rpjjm9GIDCa7VfFg7WLvealulgb7Zw69RkM
wpfCwnBcIQvZyWvtDO+ue4/feHSjLXi3S3YcHbaL87QTYxfdC2N5ys6LI20KPwb94QlIOow1OjzG
LAzmX2CEYfrih+jfusdw1PlpWd/+LCPbkEvNlvLpRDtSUGY+Z9p1ROc3dZ1hHnf32l8Nh5Dx9VrF
31pvuM4/zGKi0EXw3WuYJ3FC2dy+CG+YOrBENLbPi4JZ5USJmdav1lbc5RyfvHrqPfclIa43KHXG
p/7F7/XSSkGMbnOjSLBOKKpc+a05YK6jYoupiJxaPo+EGLCpgdONwiq3ObL5CdXQV+hsa5uxM5Y9
bhHxtbmg+xRYudFR50zLP6neKwUVOQEgriT7+E+R1Yvf9Z6vhFiWRFCxt5v7eMVjzteJoSmAnt7h
3QYt/wlO9TXZcX+yvF4y+5hsI8S8dgdhm772G1RU+r8tP13ji7yPZmfcUKlXHH18i7wxaRCjtfnG
Cht7b3GQPpjr/k5UVfvwXuwXiVjoYOcJ5o11qj/xNBO1wzz1HU0Ie5sKwswq2wu87pHPuZV1ClDE
ooe7N+8tLfjoqIjXA3d6r9nuMp3ahncUHcJevzAV6BjAP3jTvabp1rwgLLv0W4YHH/Wb6DTU0ZlX
fXJiCwQo4o7i9lFOvEF40+hbVENqjQyNQThYA1AHh7C25wtVtnHGajxhYaA8bi7za3vVzuOu8bN0
E6u2QWV7J0X9ZTr1eId21ivMHf0oIiDhzcz44/ktxD5m6m2wSyCrIF7z0DwyZqHqxfqimP7sWw4n
wXtjONOdXXdzT+7WjaYUr0fMy+aG89ak/HKh3m3fs+BQRI5BXcvEmN+1VtQnrFTnv5hQsPfklYah
40KGfkbT5Nbn5phQc9DW1OQnuqVMpezmP90nnWo8+MnRegRXTMUciaR0dLkTiWv82NSTwbgrqmMi
rvVv/TuVcZcD8aA4NUi1Tdes0eN3eqr+XcUEMrs6iyvxhKUCD0R6Hn/Ebl1eCTg5wuumgzM+hTNv
Ogy6efhBmhTbHuai9FPjWpz33QhU4SXOLqOCvcOrWbVSmP7W7P/eqCGAxVJmlIyxgNd63S38noDO
BYw5bB4fTurMhAC7Hiu3lmys433zRhAdvTqvpppxGt65Yc1d1pRMl9m7Mrxi1xSuGILJh3LX+QT8
8LWwCOHenjlayKnTt8ZHLrmVP37FxYYUOQTZOw140LQ01AruB/KYcJgLS0VDBGTOyzpaXsDhdV53
v5A8dpiyymHZLWiv7VuKRDUkb3RvBjaZRpHqlMq6zA4xyoyQ2HPUO16JiM+gabOl73kb7StmGc+l
hKW7YW4Z2m3tRryryJG9JAzNx/vUnYyNydp0WCsKMtQ972nW0kSYbLNwPc4vsKyUaVsjgiBtsAcu
vHzDefYuBUhGq4XhT8W6wfEu8VJhGUFtLS8ffy276akaN7mwG6ZLV77AMJfzQ16tlRIhu43I8Cnc
hXEzDucCJx/bLnaQsJX17QQPL/ua9a1qIha7zybjGgi8xSJDpBaiSAAI3jAMoWSn7JZdM/Y4K7kc
hPKO094SfDgC6WzLM4F4jq47yO6yd/XFOiNP6ju0sXbHwrpcC8KKwqioPKn8DNVNO+01MJPpnYM5
1jfDTf8azv8W+/2y4v9vz//vHyWFU13PSSL5719EZrhMRxr0cPyFSSc9yc7BUviaHG3+/d4c6Kpn
dMZ5CHJrA3EWiBeDsQTU8qqCnkuQVECoZDj2jFL4lYGBfDvOIMxwGJmCSq/477f+/UuZqF2n7Rht
//s9iZAPBpDL3/j3zxawYxOShN+pSOzJ5cASP8U/0rho7f/9XrP8izpFav/v/+YW68G/X/33L/79
uf//FfD6GOiEeOicAZjp6t8fIl2J0KR/v/z3R7sQVE6cyOkWEkdzCofNVNGNqzNClT5YK3yzkh6b
fjO2pReEnT+jAZKTDsDlqM+OXrjxLe3nQxPOlyloOyc0uWplDvpQL2LcRdGnpeQviip8yuLQeeBZ
VMArq57kvE0sJG7D89oHp6mYFD8qQZZU2XsASBdnezZ5GXq6FN4LCYJt6EHvo8ljgmAVrBozZLEz
PA7HECRaGtOgTe7RiWZKciSV/T0fynFDGC0qexGZtgiPFG9izOKq7ac1cE8vi8fPUixlCDzIoiAk
zCYWKFhYCcF9jSYOXivh2es7RqPjOe9kCVI32wccEz+myC7eVLyK0OIZhgOhnQ9cIcR6PSk4+oFI
ZEztCoFOTp7FrCxj9J0aaosWrJML17SD38eLMG0ZNo/iBNYFeCbs3xJ16mIkCVgP9FZVrUWtYzCX
9B4fSGFr0C2QfNcIL60a3EmMyOupJojpAFOGuvzbisiZcVPTvwOSfLIvr8Bh2vLT+Ely7bOwmGeA
PwvsUiPK2kCZMJloXyABbBLUFKrBam9QgLIu6Vz4EsXKXOnCWNCxnvIIsR2CwBnUz1TgNYMiPMUv
Ff1Di1qsGWgDkjl0JhUijlYvf31hkME+iwkbfQlKkDhJJF+A0ke2pmgz3MuSPBhQSSuxzfJtq31N
81orBHw6nIFzudAKNMVtJyTu5KE/yaPt3wPCPTdV/icmKB+CBsG6MUF5ALYKTg3LMqaHWGLm0HRx
csTD5vbdctZkxWdc47aQjklVI1IoTUQLBMHZRmo8IsMguTPQv6zoeZjljKGUKaE8FjWPhGbWfPxE
ocpsU4706Zhr0FeyMlgDGKXo5VHbGErvlsM0rbv5iZp7ge7k7BQVvbzX3ImuNErMIesNjijEkQvP
ITGzv2aMml1FSs/zyUyEPCgO6ILnIxgjEZ2GypIno3Y1HhyB1Z+ahz+J3jBay3i3pRIjKplbtvsX
2SgM+6dJns1T4SlJqAbUBJI73MS4YoJWdyyIGlUXXLnXOQzk7FOrc0ZdTfJuxAtBJ0DrbFRXMaUl
GISCuTKZ7hQJ4jkkiIR9kXXtCc2xlSrVnIajLKly7STR/cvjOeBGcgJg5qoM+wR8KercDPV38TcK
ab+XUk5uVYat1tdU5HEe+7rFqrunpElIN/EDsJF2jei2lFV0hiK2d8K4/ScphLxQyyErvVnTdzof
wFAzPcx7brPhyRQ8HCMVLC0S/2eT7PuYQiVvqfqKKr2M4WfcwmZQ0X2JiAw4YsO1qpn2rLKGiNPx
J88GVqRx+B6VrJQhmUMVkFN/Vtrejpv06cu9WnitCeZtQqkaDgXD/+apxjTA6VvzfN7V9DxVrKY6
dohTOiN+7rmDAfOtMoEhVsniM7YEB9SPeDHUvDuVMi1MOn2LhvgxTVzrUrNmkrdTF1n2V1vS22+D
SObSzsrJVBk5Cuod4DXv6n8SoJmFS0Jy9pgXaHC15mUiNfWD7MOVrLCrBHYvh9HgZaqwHSki5Enn
hdOa3TYd4kfWQ1jFRLdT2shAFUkSrYbrt51CbAnBwsuG5WBJHQTzhJxihTVxUlM5dJIiOkNdNl4h
zCcZozUcutBJzYC2p1GuWZ8ViN+ZGRpQ7ykZyLnqnw32GyM6FRJ+d1Hu3xu5v5UNz0n/LN1uEmnj
DeYTUdhGx7yiAdVY2j81rOMieU0l3ZwxVhVfl/NNFoIXIQjZU9RCukWLWBNUGWnUF0QUjAYpxhyR
pfkuwsxxMMKywF9CI5K5W7eQVgU9u1nTYlfQ+0dnRgRHGZTDo/6V6fnvDCjT16aRRCaRGXzuRroh
A1pDWiLLeQTsV5JORBYgGZDK1DFV+qWeJCtZDnX/GfaXuGqjBbh4V0vAQ82Ss8NjhlKO0FdTNZ9O
yF2O0s9uQ/w9bJzHItE3mekNIXrDQmwLm7fRXYTJMrb3tnxZvkXwkxE3FaxJX5mDlZQoQN3m7B5b
SkQ6vCZt5ZgdTVPMI2scNB4YqtEWdjyKWTl3ntVTTBcsPgZd6JFAi3YrzYINaDrwhkGDYU81akAn
Jmniuekl0tz0NrvkkCLXBWue0Wx9Q5Xho0ZPhA3PMWNdMQcI7TNmjMaseRjkMYjwRSY6HNhXUt6c
ipBb3kjawZmXMXVLIQ6aDASa2OXYEtCuCJW00huGyxURbcTkMvuC4cQSoiMPVWRokJv7Zyc8XbVG
PVGOLVhI87muKnJWywknpRaSywm5dWXlWPuSkCk/iJYeGCg4iIAuLIWYxQaNFgbhyYhkITSZGipz
k3pGc1GkCsCTJrIkJFfATlSmHq1O7wcTnd0BiydYCTMORNDqJmxc9od4JQbohnpb+WGBhA++3nGe
mBmXMJhJUS569vuxAYOMo9+LGowyqUD+WmhoyTpm0S5NmRcHCOShNb1JJtNlgft7ifeBhjLHNInC
DYSgCQMkZ8kJMajuVKCQRXIX6hAQEAdy2Lcjc3iaEbGQnT7E9FK0Cb4lXiZ5Y7y1qSbfc/U4g2zn
RV6thZ4B5iymOLa68odPnJbdtN50Uxvf5978DkiHn+QO0EE/tLsx3CgT+wBZj8edJocozS2a+iFn
CtVY5t4q8k8tCCJ7ENnil8l5ikxjizn+NnMHcrNS1lDdVWPr42xl9MqmMSH4wob9x+ycmq0p2T/l
uvqe5yyyYDzbxBTR+MbMsBTCpVGjST9Kqt1JaQTnAzt1Gud9HCD6HOhfHG0AoV9Jql+kSBei9uVp
GJtYh8wXI2qQpdoH4M2oMMTzo4T6Q2nHmu6L3Kt4YoglFMeKlEC9eWIYY3lQAQywBBKDe75/p9NC
Uk/n5ghk+YNU4mitQ456kuyQqxe1E9fhzDQplwmQqY3BHUBeUbSw2VbFzJ+mNtkE8XOrtuO5JvzE
L5TIj2KmV1KEih/iDTakuMesuLRAQpO54MukBbWsxtYxXOhbRs/0pYFQnQqD5YkVS3rQoU6hHnQh
T+BZs17VdIyMovSnjd23KQJKFMMzMuh5R33HB1bdgvxpbuq9NXXq9Snr+G4l4sWwpD0pTvznHaqY
6uEAf64taVvFLHPUhZwnPbX9GGksU2phBXGKjAiSTGONKf3UyjV9zrkKcwy3M1bSVrMNE5SNWeUE
Rz0NdFfjYbJ4S4zsftpalyBRo4YkyEtRlGSTZfkZIQK5FRguEdTXEpc67ibFFYXGLXD7gletjc1s
AMOc1PClSlJiZwGFkOPAAEuF4lR3DwNe6z63rB0pdtvB0ip/mB6FdoABvm+xCruCYbICmmP6aGJT
Je3aZeCoer5XPqYENSFsTQrI9HUOza9YGzSIRorltUX3InVDuM9VjrJiTj+0VPhNOz5QjTmppQ2b
SKs+mhqJsZC377kcs9cQy2Mc1BoiYBJjeXKdXG9W0On5FGINfoKQYWlSrmIuOlU8kPvHbE/y69AU
PbMcCO+gcqqL537Uoh9jJLJICL+IYKPwT6GvUox5RVfNR8WQjgA9VWBKqBQ8VaqQHFcM1Xq6Xg5/
q76IFhuVLi5bv1qUvUndbyyjFmxgE3WPYVN7QkLVQmrPFodIrc13dcoxK5pxh/mY5GZLq3c1qZNl
a37AyoDBlAl+KjE7KosUpVDL8G2ehXODteBVZGk2xrBzpoRYYGVENzmmBjyM9zrd6YNMCy0POx1m
GHMpGZNJkfOrGe2cGCqNA2F+cjWlceMYqUYDMtgevkFvwKrsSGCILl2NB3rEUhZJM7A1DXPoOIDD
1Ocw8YKAVu+ppNcg0olK7NnVcjVKu9dSd8hEWOo5GyO6aOb5JqlstB0bRdDPklEz72q9VJwBio3r
KWc9ZLKkUOhSkTDnT5eXFpwBOIVTa7201b7JvGjul4kbWkEeHjRO5P5a0bhRStmPgoa1MqkGF2YK
NyGT8G2Q40AcwyINbpiBTP0j7YsUWIjpUs0LdtuJ+2BmWytqOSpIxo0zYmlNv+h0Q1tJu8AKwyA4
35OwJ14iYXQQSZmXhwIfGA+7bLrJ+KZJxBFEgYSsFhI/P9Mdc/e0kyv0Vie1KKydVj4JeyBbT4+1
yFf06TIMEp13QzETKEQ/DLV5VHRmr6EQHiAAUyxL3JzUpQhyWhKP4bybocV+1/oym75hGpXsJGGA
KSwf+MGfBBfSsAlji4d9qI+GmDxSJU39VuMT6nMOvyV+WTXSF3Juajg9HdKSmc9XXK57gJ5UkQIC
dazsTdQB+0ZCt0u6xacI5NLOiMpZ5bXgA5Fl1yeyd5mIzOi5lGrHYgNwVnaYljlfWwnHJvrqJ23b
zF26A1TN3WGqrHWaEJcPklaTtoJUVpbWT9y2o2JsouSlzJAxwGH5BkD1pzQMB2ritoBtfTSTSngI
yccgA/l0K4YzXtgj2OliFt5CSXMBPQsv9zw1ZBXxGKeNgk4XPaJe6xB8S8OrLG1cRhl4vGVEcbEc
9C7YbwSrT7kgwQV9XU/kJN02NEkFNbkYVKbfo3EBgb7SSqIOYE7+LeBhzYrmfd5nJB/OBPz0Leqj
0dICRw2C8dim0XoYnoenKKe7wkT3R672zuo7sp+bAO1gQDhLElzSBvG18JR3yrLe0VQOJjVv7zo5
p4IoOvr4BtZQ3AIEuYOZRMw1tDAFA5RAXE8oocITVczEyr3Q8p1S9BilOrTT88x9nQtgFvE1zHcl
07GiiuQSJRXKqpbXQchdDy9T9KYiChy64DekGZXYyN/P+hrJseQup77BBcVg+j/2zmM5ciRL16/S
1utBGbQYu3UXDI0IBnUmmRsYRSa01nj6+7kzqyK7usba7n4WdIOIAAPK/fg5v8AK8qzHMdxgI74r
AXZUOgjDCs/kNs3WuOwGD5iuoRFKXZgTy7Tsa2YbW3wHjRZuhWLER8LCOzImC2CLcVfgdUBH+REt
dY2kDbO7oh813oAcl0lTOKwZlNd0FCILt9zYMW6pies9FrPFS2jzoDoUC0fm8Dc6nQ3kLOd9iWMw
IQDf+1ZltmOPLzCoOm5i05xmi5NF9QtAQTFtlTqhzqF00d1sv7nhPRSHipzUVej13sYZ9W9qRzFl
FNWj+dkZmblkdvtNV5nWVds2MJ+DEm4pFCxf7cB5ZH30iiUm4RSaAfjA4vQ7ElYlFCnbun7mlSPB
FGDGaKjmS2P045VmADxV7UIH5q6+Gfb4sDTUNDr7nDZYbqCJApxPA0CGmUTkxMXtAlRfLymVlWIe
azGF04jhqjE8KRAn8IZOr6ZMOwVL7D6gVX0kcUGKkORXaMTa2Sm1dWlBo2oHoJppNRUPi6G+uZUW
vTG3+bACXmnNfiw8i6ym0X4wvr3kNrkXqwuJsm7Kum9QpvetKZy2YR2/mCpGouahHxlQESWCytmT
VqNrOOUgXPCZmlwhlGXkNZqUBDEOWg2NMW4ZuihNmKXv4Mu0KrThLdAx3dRBipcB0ckcNAGs62Ef
mZm2nVy6t2LWXrPAeyqWBP5KJjsrik/BdI6n7MXV2nG32Hl7qifTpd6laGs7xrPJ81D7H82dmGZg
K24tm9k2l6PnYZGbELeUS1NsB/w66eiSo6t75lVYYR+s4uVTeTVzw3xSgHpCirP6Zwav+C6dOnSS
Xe8BdyhvEyyI0bd1++QWxdqea3M9lTW01NJ4MDv6v0Izm3UWVjtHUZUdGFW9gv4UuFnOOEeOZ6Lv
Kya1QXVksLd5Y/pNWdh7XF2pCzr9DlXgTeTC5DSCgl4oV+EjECWpcQlPnqnegEEWV9k8KCbKuAp2
S7gneHuD2MIPS/M9zhXvJk6qW3wX+s2oG9PWy5ntLS6Ml7wgkEdIG1OnbVCr22HG+8X0iu5svI0A
T3I6fpTo8hpsb7rOnZaqQ/DVKIqNuxiA9AfqGVHyKn3LXNLRzBrmK3twvniA73KofnBezHljVcqP
Ajmu0XZtZm7KjdM3HyGJt00pDKLHylh2HkiMpSJZj5tChu8TTD41L7chZnlXYxQ6e5zZsSGYcIh2
hA53MBPI1QQHjgKiOFDAIMw6PYZG/ipcGh0o66SsnL5/CUPlS1I61jqzmSVHVfGsz0u+1630GARY
8Mwj9EOjFyDLrlvnMzx+ZaQjxSMu3BvtbaO4SDGEOXmOMLK27bde6Y9NO1NNWkZIHXaDXkGLwwg9
abseNLg8arG0aysuqO0vpCMQ0i5XieZl+0RXnU2tc1WVSX23e+veaHPrxUMPPHGT6ltiT69qp5z1
xj4x1t6O3NkvVWD5k2qgK1+0IFZa3kGhiZigKcqseB806MgooBmKE5Kx72EC9D0f6fw7aFkMJCjQ
2wPjs12/ZyHSwbHmAi8uhfLO3y9Gc3M3doJQZVm5P3kWJiby42HtuDOFajGJGLBtYOJfwA4VHxLN
ZTWvbTQR5Prnovz63+6/fH0ZGn7XZd1xqTCOO00Zf/AvMeR2DX6xaOSSbJDVLPxmgJl6WZVLcpvc
e/nwX7b9ZVV+LkBtphretSbYzClUYQ+xUz9IK85mFqf4uSi3yvXFmNil5Kh96F75wPyk9GXD0wXj
9rKuLMEf66bg2cKjiZ8dTEv26aKsPEXFHcwklelnabdwlgry/gHa/dWMtt6EarTrUj3NB0w2IjWy
/AU7pbXnEtLI1a5efu5IxUcc26TyoBj7yxfkx+SqQlJoZ4/RUW6KLdP0JzSqkepRUxP+Mro98nNy
j2wwa+afM+m8T2ID4rZdQOhKxM+Quzvdsg6l/j6bugVg2Btgt9pgBWJUxI4EDqhsCbUip6aYH2SM
xXVF9ddMuocuoUAzNDOG1aVQzRSNPnUAIqKyWcA3LiBEUJ1xyu5jUsBaFC5KknGixXjEIF/RUDGL
2pZyIZLkKWJjmKmiKpUIoahCPuBiVW7LUb2kUuk0zb4JuzUWRdAb5J4hLHDtwhTwO06n5ebyvayN
GFDn3kb6FVocji0cQR67ChWhPKIMR04n3l3+3+d/kYf9/IzcNXVUUrQRU+rLwdM/f5n8tNzxy7H/
x92XI1Ru0u6QLT5cPvvL/ywRZo9xesk0AmA0s+j+3BwhBctL1lHoPYwmwEVdg2fnzN0pJfWMnBTq
GYPwvsqVmNTla2pq9d6pA6oCZXRwEHw+IMyJF20/UlVKqeNj2zDg6Jh02UEJwa3UJVJeSKysA095
HRr1h21GuT9g+HHV4IOMbnYJzy2ymGWjVKDYNjkxapZ6wMzTK4wJBRg0iAav3QXUPhSbVEDbNSTe
vEcCsPKcjnRpXq0CnVVVpMwx+KzCATH3lmL9UDQAP7EpXpkTogYtGh5F/n3AoWvTVGCgiAXWfTrf
9qTo1tDlQRfZ5WNnU0CoI5RBUGu/GsiSrQm6qXd38BVRnA5xfNMedAfXAw2K85SpABFi5GAZgveD
rTVXXYEGj8a8TA1i4FQufK6yv820ksEsDvrzpFFY6qlgagZlul6gwbPQ8wds27A4gbSVKGCJraVa
eLUQxXHAKqP7MQOUdCuluS2pLQbJTRQs2SpH6P/gat2HFabuZklqZ6172rHE3hT4aQAYvQ380IUA
ojre1xRYZUcdZI19DgyiHkQPovD2orz2fZphhtu+qc42zbKOQqNFRT9NbzH5BRNtVWCoI/i6AWhQ
LCqDo2l9cyzjVU9xFLVakmnmrO0tG+x4VAIMKG+GFLihk9VfYRnkV56LzkmDb89V7ZIn1VJsfROt
RWI8pX9QzHI61MI+LqQGi5dvc3RG5UydoBlw3VKJizVmpl2BhgmGeCuKwWdcR0+j4Vrgx/pk07nl
tdIZ9Xa0ghtFN9+KWuRt+TkKjzDJER1/ugRB0ayAGJMGxQ8ni494oUAcD2vlOirIoTGcoSmETcPW
zvRziMqIoeLP0LSkA2ogMHMV6qsi1Z7Vzvhup8q+CCFX8NVr0gG8MNFymyv2w2A30y25Rz0kWEst
EGC2hY6vgx4NPqaar5jqDGsqTQ+ayyyo8JSjEzyk5mDddZn+w8KgAK/5p5AABUZ9AW7XfBlaFbmU
bvka7ZUQc1J10ZO9mQpcr929UwwUE79RwVCeuV6HTXBm9NmmSujVjFxbKK4Qs2ID1cZAYFv8S9eU
sfRNmTrv4dBEX0rSW0HgVetojLf1iHBbQF53G+SBr6bxgWTmk16bwaHmCimeoZDqLK0nrexOWe6B
gXPpRPGVg1ZnWvvBiNx9VwXXbRQ3vikcWYcy90kJXKuQsKZ2eKmz5puKV8EmrwDB5sFdVWq3bTQx
9eN6D8pmsAgFjX7+0FJbuW5ieAJ6SwpPiTTQNOCw0hgYeGIFz1EMqBr/MjR1opygEw5wFwXX5WKT
6+X9QD1CeWe6BqJCPRQeBN+wP5og7EaIPW2DpBLd+dYYUeOrFOSOpySv35BkDxGcQo3dsBHfM8G3
aaT2AL+k7dZZzPEh7xpQhglAGa4tAOYuUs7E9Aj4aYBu5+KIdUt46/SMySFlIRPv1e1kaN/cxFNB
wxTgL/X0aTbjftemTMO1yLHwQgjeO1JovWYhiaED75p6flfdJ7dxVyEfuBiwZ4Oet3vCPr0Fzu8N
ZKasENDUMAZba5n0TeV042NfjpQtx8e6bTGVG6LvuoG6bE2yYNtZYH4nTdeI4TkoVWIwLr1gIo6e
t2rgTGdtjqlhmOgbZUDgttfXSO52IEZJfaCwW+8KNCop44OEnebyWIRjh3QeaFKAHLtFUazNmECq
QA0oT0Ea27g9HHQDYSFLiW7wnR/BaAklBKp32yBxu0MXqtjIgAujWPWE4wOkpuEONeZlpbvkPuZK
g16ohqY/uv17glIqibbiY0qQJBwbdG6rQf2iqHXLVW/gIFkoZdbdfFQtF2Jb72yHpCeFXxokeAxH
yIAWkC3q6QHlZvDgaPljNbNe9Go5doBrMivMrwXIjCfXKYf4lFZLvmny/ESe9EZRJQA9xvA8sWum
HU6z6zvw/+O0pPijcaO9pT2bYYw4TTUEpBGmFycFA5JN001K3t4fKworuNQgmoHTg2KU3kGdcHIC
8OpME3ZoFNNVO7nuFwV8NJ7Ja1uHwqQ2xiq0gMLPw3zCVzjz6+085ndZpdGnFt5rVbQk8zsovnbz
JXXVGMxM9WBT1CqWGBVRm5E5V5wPW7yqtk4JJ81PzcgLRM6OaG+Z3gK1Po/qXCGaw9knMN41FUq2
i6GoVUePOAVZGlBdrz6Ay8lrgAhoaXK43B9xe1pTZoYGJbbJHYuLNl7tmI9l24VHL7Ke4wxlw6RR
e78XCjajaHCpg0wRFk+REkV+lDeeP5vTc6QgVNEWxuxrRHvAS2gaxQo3Vg6cIAEHdUzrQjvU3oIN
H9nDoNV3k5gDqA7zgpp5pNuW2k4VIp+y0f9ckqufP1F8oY1jCnMbuWHAi42Zh/jl7qg9KmmGyI8z
qmsXbjm4yK8o8h+rAi8IwseFhNOcdr6ruyxSSC+vSrsw1pqnIEDSeLsCTcS8eTFCsP+aB85ThvSy
MV0eBV00cjVSXDLoTNhwmMGnMw2+hVhk4iArrqbRtiNq7nN7F4knPDUZD7okXTB9wB/FEpOIWke6
pBSNXPrLtsH1GDdtCEaNnpCcFDMnRakIaUOjB32ZWuew75nQFeJeXppWBM59bIUrlYrzyqwpdu41
ocwqJVLDFNlzet8dtu5oJYgmcSygTHI9FqKsS002xsuMva0MKbh6Z6hAvKDMmjf3Q+dqB9tBscgV
zZIB5FUw9sRPexRKVYjF+n0F6wxrjWscs+gghMPz3JeGL5caVdH9arRLkhmkYkOhEVsbhojFLKYc
rMnfIJdsprpr2wTCFcWnyqo1v2tdzQfHPkR2cMBGD7mfFNBviBS6TrrSnA+RcU9ZpPQLza13UeIi
yta+LNhNXDHXy1eUDWpuYamug1CBsuO0hl/pmuG3RtLggF1Dr7JBHzg6XaWQTkbr0nMK1AJQvMkC
1BQqAKUV1bq5NfWVMTCXoY55WwUB3qW5cKbxmPIKR+Mfo5jHyKYXS9oYAKZfcEr8UybXKWJ33WQk
RJrGLY7FoEFfUhjQUPWqPIC4SQzCmYb86qHsFm03UR/1F9HI6y9XDVKKGW7Vey53iICeuAdEbj8b
b0JDxQUrsFo8BQRuxoRIjwxApeMOs7piXxPwekJI+PIAytU5gVNezkuw7lv3wTDGl6qCUzcsAiuZ
LEm7jdTpzYAeT7/vHMapOv5Xbg5tZOKqcdYRI1xw7EJFA6tvRl5y1ohPprsSs8eNAztM/bZ8REwg
EtKEG+DV6DluvMf6TXksj5SmVECqILVFLIjmckJAvILRhKX00/KCvNjHdEPFIniKHnOwHjtnRuF0
lf9ARFG8lNOOtCcVxApeEqWA+QpPKoogqFsnCEdSDX8uhOAYEiRbOvXlAT3pZkToddurO1Qdo2Gv
3i833XvJ6gxsEMu7TYnEETXAF53XV1sDzOme+Vc2tTjgX82Veg8ZjSJhDhsc4I19it80ZjHQUz2+
tABngG+sHOFOYaNI5NxMOxghurmNrHfAMMjbVgiNPmovdwhYbeJbbMDsK2jGAC0esR1G+QTaeSKE
ptzT/B7e6ifQaQgXbODHokiQUXr9qBjOspX9YH9YZ/1B+Wb4wQP5eGK9FjqWgfYunpwnYga6Ff0l
+TrfBB8T3PCvIxrY3S48aTFGllfgskY6bZuJ5Nas11gchMDJT4jPLhWT7qvymecABvxCdYKq0Sk7
Jm8wLnFCCDaaib8bjAIYseAtIPYi8NArVzjxOSBQyKg5V+MtkZjwGuP23p1AW+ymtxArkvvvXrft
ZqDypxmet1szGO7Neu85D0q2+0Wu/ZaIJCyLfxR9flvGRdf+/k/dRZ2duFBsP3z8/k+AJ6qlEk5Y
Dka8yLFbNvvfX+9joDO//1P7r6qexiQzNIiaql8pQFY26Q/lWO7Tt94P71E5zcAtbNXgNnZwTd2R
VnRO7vXyzhNCXAtGLxPaLrO91rZNQNh0wP8NxkMS7iL3EBS3aHaOFRqqa0PZKR52WC5xw04H8veM
ognIwC/LD9T9tvk2f0GF4xoO6L76Mtwl9/lj9QV/B6h/6+Z74qNY+5y9mhBcdsM58xn7wWGqPLAQ
6/fGbqYisXPu6MzAGuyBzUCnBj4Nb9+A2DTvMKQy17wdK2TeQJYuJuyo7otzjQzzRDb7ZOMO1W+/
N8OH/ZifkOONfkBMgNDg/IABZS0r+8gsbY1g2kvyBhhS/SBvDfx1fKCw8IhPbwHVBq1i9vBWo9eg
AOsHSnaAMBucrDse2Y7y4z1gs/orEAv3XG7PECXg6pIbzrh+PpCoFycmyN5nb2D1t8qd8QUVzC3m
Wt+XNxtit7GLHzOh06g/u8YmPvUHdR/tzDO8UPNbW62gT22g3nd3yAACeM6/liiLwHoB2bQB7gw5
kvfUgQ3wlmxW8aGwkGu94g2bb4QEwKOhrr4jTBY7G6KDdbeK17jOI86yo4IdQSA89oJ4cYSngJz6
RrunWKlFRDonUuSoiwv1Bh5bYHzneU2UsVbqPYoMB04x3Bq32keeH+r99MoUnJ/KAL6z/PplPnov
zCt3RG5bYvM9Rssk3RBaOL9Y30ASghDd+MnO3fyHJ1+I+//bg2/rqmbajo0zsfmvDz5C9i2ILn08
6+5whrMUrUUfw+P15HjPukCY4nS3Lr5BmwHZBNHoCUYSnl4duGpt9R9+DEYI//ZjNNME8ayaeB/8
9S20km6yG28Yz7FOrpA/3EuxM525REi0wbBh/FjDs8M2jXlVeFN1NyEFXGiWT/BH4hv5c/7X7+I/
+F0IFwj3lzu3fu1e//G96OJuPr/m33//50OJo8w/1q9p2b3+anvx84s/bS88+zeTGNimeoZRhWm7
HPMP2wvV/I0ZCTgiYQSv2+JGF2XTRb//07R+80xTdR3P1TXHcQweyFb8P3bpv5muBcrVNjzNVjW+
9X//z/v036hE/uzj27+s/9rna4bz12ff4xhUeDXN1jxdtTTnL88+ddIuCGrlSM6O3GMUoBmMJ8yq
10HPTUjzt8z9cXNpn3FopFYyB34ytc9Lrtxmc+BAqFdn4pjmyhxsB8UP4B5o8qebOTNRvwrHW6gI
mQPDKDCBUDYuwB01uJoNIG6KmQF4h+8YaQn2zB5JVMoiMG3ze3CRz8aC+pBKmIAV85nJ9q6u3VtN
uMGo5WIdDHKjgd2D3NCQvm2cB88rn/DrPpMIfsfejADAxBYon4+m4A4FE+iW4mSl1KvzyLlOvZkE
ip7eAw58M5IlXC1YN4GZq9X2PsXvHEFjer+qp47QWWh7Jdkm0yfrhB5exVxLTKWAuCrFjyjLdqqJ
1k+5Laphs7T9bT9l1EWz9jBMLrDg8scY8eE4E+gk03zqRxO/x/SL4oTGVWFwzlaAcuLY3i0lnWfa
o5LgheAVNHMzd6Rf0lq/rzPohjboMmgb0FK7GuSqBwFE+dZZSDTUxSuMmwFqXTsnAOqaZqWTocNt
GuHaqXnSVBuMCV35AhrZEqkS8JYr0JzXioPemTZ9UZPhGuw9bMwxv7ZyTjflKrS4U15pxXBbZQrs
bx1LxyqO9ql6sDFB7rCBdhed1FKfnpbEElpnAVgkPX6t5whpoDkmmHRTZCRv09C6scL+wezxBeAY
27SH/dqDllqPqNrqhpD7BphMhkw5k1vEBMia3po8PSmRQgYpQ7bNW+4zmB/2uzqhsFBlRPRchLkq
p/t5KvbJPKQb4ENpfFQq8L1VHzxa03Ibca/1IC53YzwcLBVdQXcCA6KRfmT0gQ6kzbgZZ9FTb4zu
Pmq667TSq2PlDI/QNQgAsn4PVjHdDg5QUqttty0382pokTOeE+1rnk3G2jbAAYVuerLLGj36BmzW
dNdGRba32ujMvEjoY2LNFA3Fc+5Wz2mUUv9Rv4BY+lqlQm5qMOFaO9qXtCje5+Fa9YprPU/Rp0Yr
vzYXyJG2Awph2lZd+VCONpEkukKRCb27Gv0mVNdksHoUUoJb22rPenF2lBBxotgCsirQxOXeWij5
AIRDBhkLKQPtvG4ikWJ0Rnp9aVo7hjlYcIo5kCw01lIGoGycn8E6tRAaN4HbfcdifbpKXZJgS1Yj
KVnnTxXZDk8fbMLvEAkX86UWhqddNJCjJtu1rsBYFYNxl3WDuQ9VhXEVq+h6aMCbzsPaa6JDYHVQ
hdVC9Q34If4IUv9z6bJNYUpKQj4Tk0bZ9CaTZLnUiiXRGW9ATTz/3JkQYNRZDkauNy/LylJZa3h1
4P/lvl8Ol8N5Nyu1W1c6Wbhp7LQ9D+bnGsirzthocUKgopcd6a8AU/A6R0SlsCgBmZiD+W4fvzuq
jal7r9bNvg2Fmg3Wx3nBfC0OvH2EJDIsPFEerLwSNdhl+rk0GhUyYCme0H9ukp9IGh1gSCyAXn98
Hu++n9+cGUvWi0VFX+oSS0ligUHIF0dH1FkH1Se3qUKrWH5ENmBgrUOogjBjrnv5pvxU7AgsYFyS
I1JNzZfbPo/UyePJDUOc3Ife0GzdhqfbGsqHtscbOy1i8xGQ1nGed9WYJq9UiRx8vuluXOMFm9Bg
6UG41jD86tKpbzXhDDB2k3nMh2HX1wD/xqF8HGf8YHudIig0lDNkRhSXOxhZTVXEB2bvBTBmPQqX
1ykaoI6uPX1hfoUP7BZ8Dl7PdXJe8sA8TfPwmCODwowSnHkAXmOtL5nrN45eU+Ion1pXGVeOoZ4U
lJ9RVkE7IIupyETdsV/wOWXK7c6UoYLluUEmv7eUlwULKaBWzQIGO+nOZUrVUlfR3V3aVxhozl4p
sLQDe/FmTigadSQe91E7uE+xF4AqQQOdfAjK3YqbHxQXsvLcfy+ivr231aC81QcUat1h4yhd/7gU
fewvZXHbB5NyZU9oRtswk/MZubUkCrZKazebKrKTTeuoz0OHSV8a1q6fegy4rYZ66kdfTUwUoruG
pwvBcyDk5Vy32AagCDcXaF/AsSTDg0bBip7kagjz8GBOuCXZOnUy8Z4lIg8VNdTS9nLdHUi6D95h
Gl1EjQaRYZPNEgc3w4BqM9EEKIpYBQEB8oLEH2w1VDQGKIAmBW6EEp1BO2SJb0/Adz6xEEsf22tr
QvikETlA2QAIJB8ngamX9blS9V3Vz7towkcdshFGV7IBWuySm+MJRY2+RYJ8AnZkK0pxqLAd9/Eo
r/3mzyW57bLqLNUXpZjQhBL5PUBBlT8XjO7gvsZNTKxA0hCXjVjRSHOJvWbFpCoGgQQvOYbgamst
mtZzfICXVPuysWTCTC66Fjxa17C+2vbgbua4B3dGVKCbQ3HQIBCQZaTBL5wb8+eqFo054kKUvHPX
HshJAg7yPxcjzYM+LNaV0aRknVbvZrjAObMRWRfJUZ5ILkMWFGi9ZbMz78fFpbDk1H45Q2DxEhgk
8r4uuegcI3GLwV7au9r2oMxy16NkAf2lV/tBpOsud7kXtf5WNHJJ7sjm9Ls1q2SsBMSkFClY2cgH
4bIql5a6n1ddhd6BBKlIWItsLmiYKneIXoLGhoBr10/y3pvaAjxVLmrEDeg/KahgF621cRy1Oqjx
WxtWnR+oAVzHsEC6QF5HcYkW0XRgrzZ9ATNfrspGXm+BR4eIhS+Nojb+pVFIGP+yKnfIbYv9UpcJ
hetuRNVAXlP5uMmlNEdZLw1cdyWft0tzeQYvD6KTmQeVFwvhJpUsYpi5N7jPISEoujvZZCIDbcnE
s1wf46qif6q/w1AiNS3v3ec7qpZkreUiKSC6tnReX26cIyEef3cPDURzk9FhRi9u2iDf2c8393PZ
Sqp3J4EYLm/W5RZd0EiXbU4BELHOQKBf3lZbZJ9tee/k2yz36EoEEyFSv2jCxO3z5ZWmbnK9lQZ2
8eDk0DjolooMOTn5yshXKTL0n+/XZZsWajun1c3dJDz02sAQJbKV5bTTrtVGirgizy33fX5AbCvD
jsKuhbcUtuCtrwqDPufPpb9sU5o6XIMUATziikpJzMxhSw2eemu0NEcvhrYpO46BmY5cKrxII+Xb
kDjgFmqiy7jc0dyELovgHbe5igFItgkiZOIVlK9k2UYReJBQo6e0AEb0KdnsRgLdPvvZszfWyecr
adiOgZtqgke7eCXtFts0rc2ijXw5KZQR8skvVYZ2VyTkdOWNLmqBaZNv6ycqzGXMh+cY8PD2KTMQ
UVXyLJNvyzv9y3rr2pjaABiha5x45j7vsLjNlei4VbkxH5AjS7tkq/7ZPVse8YdclUuykbdebgtK
0OpF7e0v3WUWLGgeyJ7zc5HjvxReiPB52iLv+GflzgbdlmNmKk5hkhi2z3162CwbWdubNOKjvVyU
u2RN6rIa6qqDGoStvA1VFUVvQZfiuihOaRAuD3Lp0vzdtkKaTlw+E+bi0vzdISbmKpt8iX7Iw2Ty
e0GoHi3LQMXl8rW/++5ftqVwJNdLC8AsFr9V7lUz59UZLdRyxaYS9VNbWFZoTYesg6jfFBqvjxky
AMlmEIoOl20kgXnZdJVUb6M7u2nMjrnS53A6xL2Q3wjnmEX5FfnlvzuM3PHLd7zZgRdgnApx8lFj
fNUiuCXyU5+H+/zsUAkZAperoRlDupP7ZWOL3/u5dyBlq+Y8KIDEGZ7bUVhegp8CnxjV46G1q3kz
9GXR7AeNwqatOPBFI5ewgIKBLN6BIcNPUg7ulZEIpYtSS/3loRSxgZIQJdQySohsfkwY5M+NakKP
Em8E7Jtg68IJqwU2MoAvcNXkcVCQoQ9QNhdv4KfzoliSq67seeXGxMs1ugv0BT4Le7K6J7ttuV5J
PxV37u5MaHbb0eg/crNCvFB0HdIUUlYd5aopR4SkeHIdI6ek5GDeJHqeQQ0LLlvgy3ORm+QJySZM
NHs35Ejie9ZU7WFjw1kSUUIshkbXQ2MO6GbjhyK2UBgYmOqJMVBNADD1E4C/yI3p+yIRpcxiTJVL
bYdifM+DKDpQK8N3ZFzMTS+cTyGP/PRA1axhbcZtv+9E1yvNUOVSQ9m+0YJljx8LP0R07emo8wjK
yqRcH0HN72dIXmZnqXghifAK81L0SnTICGEYPHfDMqLuLILFRXQ3n0uqFfoU1MbcWLRNIs7TrdvG
l0s1JwZCur9Oagvval2YdvMCiROXjd1j0FQE2CdUIqjAuZjzVkVAUTKXxw0roqDg9gEEjpZpHFwr
6lYmvOxsDNWNrBzOSnhbWyXmZLIrFZV7aynoT6VdZyCL9CZu914oCPGgccHPk2OTi70IqQs8nneQ
fPeyQCoLp3KJe8S4cNmoDpGy7hs8AFJxEpcmdxMHlVQgcX9ut8SI0wncdNdi6lWZVrMFinonjyar
33Lp0siCdKe1X/s8dDfyQNiQMnbJRXuCzg+lJV0ZDdTGzmQydgwGyGSRUa8tEYPLppaPGjYUBoIi
exWIJ0QjsVcpDSYHXf0aiFsjnzbXg32EFAnrFjB7HrfOQBWvAqw36MciD2eCAfHwySYmR0jJsQh/
kOyrNzppTg5NYW8p6vggiDG+F46Tr6omyhiX9Tysx31awX1u0tFPkm70S3eIcmS5ohgdFbE1jmN+
nFW8C7SQjwP74IcBjVz9t21Js4Lm167y8TToRXkDpW089wEyREg7EteQKEL7y0vNYLvkI8UZW3mA
Yp74sRo420hH+9/1UCaBvAjkZsmBxqhLvGlUd7nV8vtZLRxcbqt1VtUPVbu4VMLLxwVW1r4F3XDV
GfaLrs3RaayF896i3va9Ri0y3FeBe024DRpnVo3jBJtRSxxeiDDaQAHuNjGkMCR6bj2yuV9Qa8ah
aqgKaDXOfTLVIgvTGRCAHX9MSVROyRDsm2C5SyEW4grhgCUZh9Ng2KhGY+KhlKO1jUN1Wi8A33qH
6cfcJvXediJMdUYDUv7UGgfkMc5FgN4LujvFzpx5omGz4Z/XQ0QMUSUMawtEh7OckrhXSAXjU2Zg
Mjs6IxAPZ8SsS8FgT7dU7YDMyA2ZrfrYJPiByaU+rb+3Rj6A+YFXaUQyyKVKmyrIsobkOVdLJUqu
PfTgQiApCljzKyWAl2xlZnyGPkzik9k4AkA4npkelkQmfndZFO6LpjkvgwOurB0fjR7xVbRbgFI4
qD0h3oLPZDbmN3iyryK9EWmQEPYEJuWrxpm2sxH2J90t1NVQ9ajSmujEVWVcrlFNuTYK6DtOjR1g
RG4GCnxGqvDOqtDe9Ixu5zrCf5BEam7071ZcQq7TQfTM0Q66XnuFuzzUkQ7hRGPyNmaAVQGKiyW6
qu6CM1sdGI9WkU/XARRsFEnmp0nVo02d4CUy9a7lV9EC3bPvv5Xm1CDEjYVSQ2Z9TtQ3uyWJWwwf
VRhA7V5UMvzefkFwY2XY/XXRmkgMg0DcNoZKJjhL7muQxDujjrpt0BpIDlkT/pHImTVjAeNeSAnk
c1uDT1pAbYEZHjokvTPPwssJnPFUzxbsXjC7CgYAjhWikazCqEzzcjmFc9jDzAWNasz5eKgWHdDk
hLTXGH+g6d3hv2AQwp4WJfkO0o26JnEexjQYfbQRGuNOXl4bhpKQauIfV5ahQKrVovOkVLB9Ypg1
ulG61IYpZsRu/b2zRLxpRHChmWBeuQy1fUqpu9FDRnPEFMhA5LvYwNgU6P0usDxvbZSZvg4gGxp1
660B6Y1g5d2bQM2PgE7SU+12ezWr8kOa1m/VRLGk1Ixu/b/VO1mD+w/VO6DdeMX/z2b1q9cs/lE2
RfwvpbvPb/1pWG/+Rm5Gc3CZN0XtjsLYH5U73fzNBCvhOZ6tQQFxKOr9UbnTf1M1SHWepuqOa+j4
0v9RuTP03yzDcEVd13UNPO21/5/Knc75/EuZmJ8FvBV+GXlJugjT+te6XYfeUlX3oMgLOsWNBt21
IoF6GtRq2gH+GvDOmuD9msCp6tgCadFgtqB1cbUDwY9tWZk/5mr2HublaZg8TECN4hzbiIJGQJL1
4iZXPcUPzPlbrLjIFDcZGm2euYdg+zS67nRTJPN043Wuvf3lRvwsUf5akrREsf3XYry43qqnU/aE
bImnuaiP/4JCoVhXpV7UD+dQ/3+Endlypci2Zb8IM1oHXrX7Xr0UesGkiEj63gGHr68ByrqRN0/Z
qRds9w1747ivNeeYVr4biAwypf1zshtnHzFtOZeuSxY4ivld0RD40iHFQv+pDEIN7N8UP/Eiq/5W
ikpdTCMr9lZHdoFHU+LSpNVGH5ru3o1p6vn2QEFP4eJsvCC7BF7wq0+HeK+r4rF0O+OZUYKYa5P8
lyCp+lPsFXKHqvUviTfh1AgPSYgtNxoy/QOApuSEATY5pRKpkHJbd0cRH5CAwnJuRZCqNM1D7Nxb
L53yqb25NnalDcix8FAAL3xibWXtC3vsiRDGHvLf96mYm7j/3qe0jD3f9LEoeebcBP7nPo3dyBP+
KK/hBKCnx/UNwtzu8Ju44XMPocepJhAFTCVOVgxJtKiSDyT4vzw7bHexX5unVlbbLEh1irudtZel
7DYF2IW7GpSyapynRGTpowH0nh1tvviYJYhQdt5DOj3HPgNp0ld9cQoVNQ24REjYCIAoYn14Tkuk
ORSvn1QWFQJpaUhKRwSqx4Vpc7WVEe1qJ2jWHHSorUsvu1FCXutdL4nkm1Fko4nC1WJtWfjTvReJ
/HUMnTWVo5mtUkWEIZe3kax3t4oJVhwnCXzSeUxj0D5JJPNXU15rp6vPlpU9xblgzvc/m96P1XEc
kdH899/D+M+D17Ut/CqmKziGrX8LTlwWBoNWZe21cL7ScCpPHm0ldl2i7ZuIPIokMONTbzvionqg
XykBbiIo8FlGJ1k3oNELhyRSm1QMSdJ6pO188gFr5m7//XOiQPhffxsX8QElJeYQjDFs/qUNcHQV
2lUbFlC0tPaYpA6ZsblDltwQr7tR+P+ftzMZN//j/XydQovtoUZwvX8d+hX//6luovKK/c2Ibprx
u5b0SDXNJMeyMUAMSRqRVNr9p5oDihgNUmL9rjwBecISYeuP7qM1+uGrtPT8oA8Ww5n7BZnkLqPb
8kp1lEzYJqh2ZUBCfUtFAo8F5bDKnBvdeiAu/5/9N3/gfx537D1TNx3TBhYj5rPJ/z7uUHbEUVjk
8dWxrQ83i6KTG/Hnh/EHoyyC/RuKVKd4Deu17SvtbDESnZqJMBdk+Y9xbEKb06ONBNp5x1RnN7SV
cb9sUtv/bRTSPVgxh+BoTOQA61N4UhPEpjZqtmYH4ryHjAWOdcKg3sHsD+oBSmtDYz3vDUriFn29
uLa3beNmV92dY6imxH3zgUmtULGPMGyvRtK5KIAzDxMdLChsAQwBhJ6EFS2EwEnVRRvIa5C+vqEe
pI6Gi8JUa7u/ZKtHV61hchQYsAep1xtnz5snj2M6oe7PyJQuMRRXNgSW/77fnf/8I3nufHq0BGIu
TiTz8feP8Y5ltFM4TqBdRhoegaJxrjnDg+c07yzTGXghXq6GxiNCJxp/pYaX/MZitDaTcvisUxfP
HR7yW6Ql+iEdtH4n4cU9JqOmAM7z2B5hjKWNv7ouvdqpdVCmSD6S0gNbDLHvlkbjCIwpp5bqZIxE
hbDRKrJu8qtHXDj4FpvW34z9hICwHu/hGQ7nabaaUWrVDkwgnwYk3KwoanvPfLyHqQzaVnP0elvA
KdpTLN7Q0QInM8X1xhZFdg0x1PVB86NPVXXLrKpBVPCA20i9ea0jL0Ra/PcdbPruf/y1cagwIiCX
8w2bs8osJv3HLhaNF+sN6/KLzIN4VRsZlFKvM056q3RkELGxyybh7Zc7lo3ygkBbafNjGmwQ9fbP
cwzsTdVUNf+46R8PcdyEBevy4n9erW9ZlfUukdTfr7vcHWQJb/GPR7L+1FYoysloE6jXl6cTBkLL
FdTmP5643PH9lssHjHIdraVtv37fZi2f4M+bQ4LixwjcTj+0EWlJ/6/v9OfRf78umsfQG4/fn2F+
xnLpHx923oXfn2m55/tNuyq/JVBRm77bOdLTT+gG/n5qYDceAZjz9eWeZTMuu3+5aHPIpvU14hy/
M/rZEdyC1bCCU2yY/h5rQdmS+2sw9PU+UKwEJ8VW9kjjB+axr70z/TVlEqOOfBlxrPelbRyQfJwT
e/pLV1LQWoqfZRp9ZkpCIUjVF8AvZ53M0qLBJVNdqVPn67DBOhc4OMm9WSvCHXiKN9hJJHE706Xo
9E3cGOGuK/ITJ3zCnwzCzpJC21gmHZwooGFfSUKMQvKX6amZV9McytWoHgbAJqsQH0kMc1TOdr8h
ILl0ksGsOQd64dkZNlySJj1dPQ0Fw2jX8xoQe0laTn4zOwNPqk0WObZHu0CuO5jirfXMq4h/1Ul/
7VM3ucQWgSYhJK9UNPdGb966EGpmSrfsTpdFRSdfjmDStV3OYbAufC/esXR8jKyOE5Lotxy+H3b2
4eUNcRZjBVQE9KBjtfautuFcJDadmdL3+VSgaHLhEa8B4SlNq3OZ1gKvI1Rq3zbeJzVpIMmOqeVe
Q7iVJ03qKGDKkeKU3+0bFABt0Zhnp0Y2npXpewrZEL0BrtNM/cL8+mTaDVGZwnxMwubi19Ijtjx/
nEKbHQxesPbbaId9RSuCZ0yUwTpUMcAKvJ1d/xNDF56MIt1JIyPlrKytm2V/pGQOB2Vl7eSIBS9C
DOS1JIBooth5ocDCqzMyAmjJaIg3UAFrcWoiiOecsU94bvGWRCi6EgRyiPLYDy6/XqJ+xnX2mLuF
djFxtcxcmH1F0YRGmD6T2tq1pviDwR0aVoGEUgTgveidg4pYmNsY4PHC743E4fQe1efaGXdi7IND
V0OgwvPPnpYTXm2VmHdmG4XQ/RNmN4Q7man7YoDQu5tmBOEMDMwU5TwTxog7YXTwLF2tmt48NC45
svmAAWEy1V/ukB4z9Wo7yS9RQgJVDXGRdvJYUMs+I7UHrDx7iQfg6PXQUXLrvyw3OmcaiVVa/Chn
+12PD7io06eetLmkgqNgF+QEDSOQvoyOtHGSmfOqaErchgrQYdQBLmr7+wZQxxptFTGC5VNkVVj1
SkFufANm0DHBnSYx+ip6nxewLtu+tsOjT05OnxTPVl8RpYWmmb4QdR7dJkQ6zjACKnTg0mZoTabs
12QDrzUrGMC0kKaKnOCqoDZSG/21ywFA24N+Dgl0qRrMCPoorghNm61w/TvDiwiKS72QTPZxWyTu
V6+FNwas7Oi16evYaSkruwrep2kdx2Ak7yHVj3lozgBJVNaxCB/sMlAcWskmCj5zoeEaYLKxDZUH
+smRxKvCBwJOeO2fYXbfrCHa6AyI+O2LADog9rfWw9XvqOTatfiS8s5ucIG3z3XPetCYjLMGP/BO
uRzKqqj2E/NLyJPlC5OtbZL4L4OA/FZk5RnzYE6Bsf7Bf6jGUOl5e/hZCIxyDLb1QErXVDsgj9l/
ykF/WFXEV9sleRVUsXXovGdPQEpyM1o/ZWc/mcxQydMsin2vk6JmajVkJN+jnV8DVXHaYo17/sRy
6MuhpljOezp2BFhSDxZ+DBl/FOFb7xLN1BNxW02z6GzaOXECnswjyyrEVjKqbJ2U4K/0cbRPTsE4
mbEqmhI7eciQ6PeY0O9bSLhJA+2oSUB2pRYBE6IinjkgPSuQvr+d0O0pmQC6k+lH2sNgZEe2dI2J
NnqL0AarlGymxrUnvDtpA2ZZXkfnvqw18wCWvb1LKtFuhkkZhCg8SHSiwFBZNMrcPzVjRVo1yWWj
TqIdEAJrB2/pzq2RIve3oSeHNa9wmknnKYZ0GTIerqIGig4UEbS5Tf5UBNhqAwlyjnXRPkDnsjOc
j87vz2Y3C18Lip2md3YDfmG8zQdq+yCYAz9dt/H0ZNYufDGp6pVZGmrbW58cYP0u6+KXlIFzNTZk
VaQmjjlm1ejKkL0OBHOrNNzlhEwrXyfWr4FYiTA4YR9UrzDxHxEvT/SnCWNIibEs/AR9qSXem1pd
I4bOKicAO5gjEtxqW89M+S53PHKpsnQ7pORV2DFIJdwI8H8UocnUHDZ67B8GVOfrzrKeDC2LKOBg
vakQUKzHUj53GuVLSA413qTa3frSP8mgcnYUJu7dRD3BoNuXZXTR++A3ZMDfRockyugVUtCJkrWh
3vXCoNINlQ7kFWLjuIqcu0R1F2AY+JYGTCFhR2vVKd5EUzFI8ydHNEFoAky+NnLqQ5SfW7/ZMsDE
lWX/HGJ/P46B8Q49BSuNbg+nPvS1a9GW+mp5xLJZrmK8DG+6iNQpABi5WZ42P99gx/z0Qt67nybt
USrg+VWfuTvcmslzLPW/ltdoh/GCOKF7qzmfbu1cN6Fiutpt1DJCKObXKLwH+p3ySyRpDCxsrvLK
sj2D8Q/Wlt9oP/ocOuD8sd0pJ1qRczjoa1UeWIrlOwrH5SmJyDyd3OzTRVT8y8yNk4hb+a7ZBtgo
UyNJyvSHi6YTM+nrXf6hoVlaHsquR3OK7vkpifqR1duQHqJpah4aRDp336/WXxISFX6aLhLETNf1
m14AzfZAsWwNSi0vQeW/O/P76l166UEzg9CFOKn0kD5PJ51LmHLKqGx//JjgEw+GqH8pF1zG2NXd
E1Oek2LVvBmD3gfbZxgPegf+ZHmYbr9ZdmV/ja1G5Cw03NsYKoN2ncTepDfxq2t6r8sjncm+JjkI
YQScClPQrNTU2vAaAY21C5zCvfZR5OW6pNn7ywtn75+wkie/abSdOY7m3qXV9WDXJmEE83eZOejo
edsvVfo0fycvunVu6R/FGKCx1hvJCt57XnaQkdX3nK7qt8xpSQgz+DPVad1cHfAp61I3m88SZfPy
0EoQvmSXpfNYpUG2F6Xd79FO1o+ZJfll5zf2me16kRd8ak7srzyollcfPMJJ0zJtU3ul8xr40dPy
0LALcTXNZYNa9+CtOOUp5393bawcioHo7E+Z+X/vSPSjMHuL/pE2drv3wqjaG4PUiR4A37y82tDn
qNE9/64LeQ2nJRWxM8bq3Oo1nq1R0VjX8/LnQIbqlJmffQB0q4Y3cy6zUl5NqoPfDyi0U2PZ2VcS
41zTtCY495oWXUc+4yrAVfHTL1lfDgb4B6hstj2Ul9EeLIT9RrRe3oK0L/QUP3VBlGHmyekSYPm9
DJ3I13Uyul9Qwr8/CgEZDPyuf/EA1lyMCsZMXhKd6aI2OQeg7OYPzJTPoY8ZVddSadZ5eYDuJ97n
qD0unwezMSF6Y6xf08yWZ7z31nqYUMn2PXW/+SXyaCIntvSDK4yE5KzXrk+4veN9uPxYyyOoQzQr
z8vrG4Mn+PXRRJwLavyjVbAr5m/t+MgkWXQaN1oqw0n6RPVGjHg/Iv6Vy2u0TYi41Sqi+9ADKJnP
Q9O8uP8h4pKH8jkmyc9j+kGLU8HyMHLr5ma0s+hHMXbb5V0CYC2E+oh9jFmGtQGd0T4u/A1/pvE9
UfZueR2pOQa+WJE+OGOD5pRz7hYuUPIOl+mwvA4gNxy5SYM9wNTC4+hNBBCSUPHG9OC4PCINwZ3F
HBIPU13ZBzPX1TYhHrwz3fK1NMIVrgb1GXupv3b0MT6hMjAfnVr/Se6B+uTg0akHiODmRcz29YiS
hjs/QTezM3VJ5yXDG7LXBQsbmP/Dh9GelieCvFcb+q/pkfN5trH0CJCMV7wsd1alR37iWInr4Hjy
qion/35VPPyPw6B3z0nTCjzoGViJNB4/xcDkRoSfUjU5NuKoPPhw1l9MCnzLx8eRAvlwzK0LQnR1
M8gHAT/Ax+whLEsgEU9da1nHuCQ8YLm9oHmXtRLb9VgyOykSuR8U8PHJJeNi/uKlRT7DEI7GOUGQ
e++EtOyWZ0LvIm3YzbyHOBHmqR8Zq7/vCPy1CegS47I0dsUs6NZ9kb7rGCCWl+wVXj8P9MQJXUzw
IEdgQr5gkaYBG72vCkIL6rY27vEEWeDjB221fHdFxDJlnum1LBzWZ4Zyt4nypx+VztQe8zt5Rsx/
hA0PSlWNeYwTsOudp/34/lQmfzT8KsNNB0h28TT6AssdAHquaegWL/0kqoP0YR6ZqkvBdAINZQd0
00AoMmqAQ5SVRGkDuD/HZvn4vXdaBJFNWLWM5YF7daIWN8K8vxujexkojD65xpAdlZUN3z9gpp1M
TvQfXljTarUK/jKQ2l+8JmZ5yg8MxJzO8vwX68IhuC1/uxHD24eZ7Ggs/1Q9p25YPwgwbLPZWEwJ
ZOC5d2WVAfPrsurQJOJDM5JqT3RPfcELxtSksPqdsEv3UqXC2XruODES9pxVu0dfd4i0d4k6Hwgo
OeLh2w06asfGJ32ZmZ93SyTBybKxL6XfbnSv8uG8dD2nmC8Ugtq9GduEig7CWfUtJixfkSZE++XD
9dCBtAZBMhhBycz2/EOcwELMg9oia8rbNwVrwJhMpouLLG0V2h0ZczGNt8ns8WLbH5Qx9lniOa8Y
FsKVafZw1IU0t5HLMdo6ldpEPUiMSSJSCGq3+t6EuUloHfWk+Ucrju6iX/yDFeyQuzSzDt+bhY5/
bv/34/4wBq1ZZPR9tbMjUgOm0/K05QWW2/9BJfxzI8O4vwIpaf9tkVl8NEhO0ftVhAtrJARMXjte
eK1ypQRUqD4tXgvXpv4SswKCpTztSk++xtF7ToeLCXEORFKgsms7RGn1vEk7nbluhbdhBPB9hHUy
kBUC1g0CxtrxJizI7CKYtJ+uhDGgEQhyLBuyiye7rBD0ZVAbPJVsvP7m2p34fkA/o0swaaLQmjfL
pfSkU5zaW8p8SjP4ai2qNKn/LhehZTSLIpfN6MNtBnYMAx3hgk8WYoSCaBPX/XvcQmbBDwHACH2h
2w4b26lvuWud3RCt9rJ7OMrajZnifC5T/O5CY8GQ1D2xBHw5qqOo03KCYStGjqGcjtL+Smfei8ZK
ZVu48YvRo6FsW/msJ9io25QnoCZnXy1KxkQa59gote1y23Jv0TJFFxaEq24k/xL1fOQ2xLQV7pqJ
AiI1wDmz/ymyEn9dVnMG8uJsmhINQYXYMR17btFF3Fmtdh/l0IFLs7/aiBHzjqWli2vKKPL2iP2z
PVaE0aCP5sRbFjpmbJRpwCIjwpus1rlb3uf71Z0GFfpyPY+NmdCBYg7gxcEIkn1Ly3A/GR2pggxV
tFhIKUH7360F8R/rJM40KHGuthI9dp5eNg/E3nQ7PaKRmnRE7ZqtexYkdZDdmuK8oAtNQ6QCQjA1
w2tsI78GTbsvQ98/sli0pRMDk0TlZ/hoGJteUYTsY7FyPEVC1NzWq6qS8Tch9NGILHHUVPATVMcv
8iDyFVBe3HC1dcWQUREQK24Z/gEizofXRT2tOyj0FoX1culbjN3MGVUywn8hU4GDtLFep9gXlyA7
C69z77WSkM/JhE9QJJV36HjqpR2Acmatb28JlWGdPgOVEzeGr2yA0gpcDGOdGMK7wBQrs0/HnWP0
/gbRYUfCGGHz4dS/SqcD9JRY2QnpTfU4jTXc+RE3pyNKuOMW6IWxi2DdwmpBfhhYx74zgF8oZDoj
LOtYBSyNOTWQmQCEATVBcfM6Z1vUFIjDlJl1BYxCH59Dewju05KgayvLyo2jZ9OjBnDujvepjk1H
zTZFz3o0MANTX6knWAyGsa/yzDxGtn8ZZeUC6ENzmC5Qna6GPNla6WmRuS+bXKE8a3WD5ax59uYB
LEoY7v5sUo1AtqH0G76O9jNM4xfd92ASWHWAfLB7FRGhYami2UBB5I9+3+0/HA8n3ajM+8hCVuri
FKmQRCJNZKGzqZn5c1wjyRuilB1kIlgCmHnO5Wge/2xKgUYAAK8Ci1p+BVEOnR9b3CoS3rdWf/Fh
qJ5wla7qI3IXkg5JPxtKTh3K2leU8wofNSpSKZMbZgZni5UY3th8U/E/l3o/QYcBD30xpkDaQuYY
zkLbxaNCLtPsTFLvYUpPnGrNfW4QpNPaIYLALkgoB7cRubTL/xz7WMNoqM2CRUeDmRhO+mHw0vHk
kN+YJiVqNpMQJXdGFtUZAKtls1zV0bDgTZzv0Smfi3IoD8P8TZZNbmnOOkD6SLELKNw0byBWZhsA
2Uh2dQCNxVRey15/9hsGwmiWSy4bD1vV9yXSWf6+xIvhgMbwt04T9JdSGMNxuWSr4J9Xlzv0yl3n
iQANViPzXTbWbChIcZ6GqOi2iyNq2cCvbb+NO39u81KNznoU2ittUZpa2KmiJG/vyJOBp2SJF9zQ
Ey1QskS9WQS92KciayL5Oa+JUbJddZh6VpJGVZ0M38uqO5WH+ZquG6VRj7Hd1AfK0LRATaKly1e7
nyjU2PpDIMm4yoGungYjAwI8Ml6Ecw9Wk9BWs2ZulLKvlo1gto7WjRzzZUd0eepTxPepUn7LrdEn
A1PPdgHLdYiBheV1WxWnn3pHzraDTbUeIaz/8WV1s9q8pGZIIyS4p7yGwXuysk0YoYmFlauOCF0C
ugF40crJ11HC4v5LYUmwRGLQzl0ONbMggPH7ut9h0w667GAOSbHWqaqtbGSVyPGrY9cUm8wikZJa
AX/2zsSXkLlhsY2CjshapMnj7FlahoPl0r9uCwV/RF/WdFz5X3Sy9DcVaoNLMuXJJotgyaeE+Z3p
FRLVCIP6Tos82Pw6UW5urku6uyzGzNJ+Tou03uoq8W6KxMWOZe4nPZgchjBsLB8iMb9GMByGWkOI
FxgXGKYdJeCQ261wL9wpPVuoeI5okLexiuoPPzcvMS3W59xp1MnrrWydPkWOrx6LdvKvBRqD0tJ6
nIo0BC1MqZyNfABEodHuxjgcb0NdjcS1awWodChzhCyIetOaxJqgSoioxZqgBZxyl6cius+HlFTx
0syJcM1DSsrJvFyBrojiZXgwqfBulAc0ts+G4cF1HJZRKFX3kRi35qRB2mkKqsTCug+gacI4onXT
xCS/U3x5N3ykmnk9j9YJEGMn7dOzgU4M/pBVboWZpWe3ItG1izxz3eeh/5z1ya+GZIbLco1aPFPA
kkElS/x01eIQelOFvRo11/jobEytlm2gvjDz+E3Z9Wa53a16ughmBCnNSpvXJm8AySTOoz+UP5ox
BAyaWtSUain2Jgmgd+bkPFe60xDBLYxDFRsQr8KifStx4a9VWNAUmu/1iE6tHYDgVuWTl4cw3L7L
jEg76CU+ILcfmzdX4ITwfP+rtkkvEWjNkZCmO12XEaWcbZwP6lFeU5G0t2VjtXjYTaawh6SeEQRV
aXxKrUE8kDvPYRd0LAyYeLROBneXdjtrj9daat6rBdZ1XwzphUZKt9HKyLwP50tjDHgxilW5b2yg
XbTq0yOo4fEhyhptZTpiXI0TicBovyS7uq0h8iZwe8FRr41qCo7uxAiUdWODT9Ax922R/c6bTkee
W1Wvfp/S24hbim327Gu2EJ15nt0TGU6Spc658qsPn/y034eVpb8qLz62Ko1WiQjrZ5eglEOhZkCs
80Q9Wb/izHX4EC6nEUMoNHLthOxPyQs2WLURaRbcZURJwUeU7UNT5x1i8jL4baXEXbYtUqKN0XaH
oamr14YGB46O7GZPCaIvZV0F6ct0pkzSByz5LGKGBrDbhE8mh0Z17Y1UsSfhjvleWhL0+3ykx8Kz
SDjeEq2yliPP4VfjVFc8ZkXWXSyzuSzXDBfRHvBMOjcu2dcWUFuLFL3bXlOZ/UZM3K6Zyvxr8Kmz
ERcZXolc+1GrajzTFqX27VgEgniO+eDMm6mfzmB4fMhkNlmKrPpW2FH4zkkm79E+rTqkFbhTmmEd
B2J8sJypOvQR3baAxOKgRCwCWjEnaoa5Z9AX1jvsRdLdFMClOZrCI51v9grR1+5+oLsSa9W2Du6C
sHz2fcoWovY+wrmUQKmyOtMgItkaRu22AsVL62Mcf3qZ2HhTNP0g9wFFVIbiG2t9t670st1q9iif
ZF4zgtZT/FOBgPAqV/zWyFRMt1o/hDumZ96xrCQpORS4EEDisvUAWw+d7j90Y8K6SL0Zfmi91NB/
aSByIjAj3Xxxgvrvq8u9dDhpkjpMFUs8/E9CMTir0X63rRYGdRAiWZmv1o167xsDxZ05/NU6+gQm
lgzr3s9uI2KAE0RZJrg2FWBHEH1C1ZLQ3CakVxqP1E0o7+rip5/TvkfiET3bAY0AuiQjDAnPfZwM
iLgkmNV3tjUNz8XOcUL7L132XyXN5LdiRksg3slvWcgsKfaLObcupo8zpsn7EDdbtInJix2rH3pa
AqhTqfdptt5D7ZmYbEVJa4b8ubup3FP8ITWshWnnVGQ/oQWjROoAAUlR+B9HV4jnYAIUlzAj2Gnu
ZJLEpyEBV/1wizPjB2bR6WBPrbzYBKcZEFReyT1288R+6YUYnnKO+cKy5S3WYK1qo2cc+BORI+EA
0Gv0lJyjtpOQRYVzqnr5VNbZs1FbcpNY00dmlpF155msa1oZP7Zaa6ybrtf24VT1bzznPW1sMnNr
DoyGVvGqxky2GiX1rZE8aI5R23ubCKC9gwictpZ4t+jw58VB1bpxQ8a+y8IIMLBNshCk/b1FKWlP
mSleOWKw90Vf6PP5tdxokDg3kUldxgqy9kZXmAVjb6qVnULgLQvTfWpG/BQtuSBwQy16ek7pHmXa
hQeqR9POypxLkurRD1Ci5Axn2leE1QMCLshJKxznoHKt+dmqX7Ya6MECNbhYALhXRdMb1zbpXpVG
BJhX5s456dqPpjGaJxJL5ghH6pvCa5xP74ciVmnXSsd4HgwzO/kyNx4LTp53jKYE4DSF9ULI3GdC
yqoWAfoQQpgbol/Dg2GKYtUmwNDaicKcV9by0DsWkZCNz+pMeqD1NcKcTD0cz0hlqCvEpbuj+1Ve
7A74gmNrlwSR9oZ+cfVYNRYADVmaq79/QQlP0QrNZ9Jf1Nrz0/azjZMtamRt5wxRdvDKea/o1lOd
xtZBTzNINZiMDobRrq3eUY/RpLQr2XK75Zoj+pnwmLQXUE9IQCaQ4jS31o4bW7/SiYRGB0Rhzq+/
CduYmPvW/RyQxE53KVMxGHFRfZWSRkZdTy+tQnhhYBH64fcvRZSMZzF4I4LKVrtYup3jdWlnKZF+
avPp/26ackeoyW86GfdDEiAs1CymFuBLTqRRnjPwTy+xNronbQ68jUh7uY1p5984KnHkSoN4azRb
vxXGwlUSkSFImyp5yvJD07RQPEbhHkNde2qtkH8hwGXO5uZ0JUTuUjiswlp8niti0mfgUAaIJSKU
bVlMt3knT0EGl29o/afMIPurj8FM5sgelPDbK0OUW3rXbGBZVc3fEP2TdqkDJlj1QCzaS66P3YXi
hXdtJbGSWt07r00U7XIfxKcKDPKiB7siX7KFX1nwXDgg/pGXe0n14S1mUfVqKhhQwVBsVFBXP+bO
42cc1cXaTgaxGduRGRpJmFu+TXaxsVkRwBL7EB9GuXOq4icV3pvMYvNhSENvm1IeW1dtou9w84R3
ziDIEBPtsbDr9lXo1NJDshPz+TDpW/gIZlyrB4L/vnSwD/MSfnhAYp+fbKb2qyAy4OyT7yd7Cryp
FbyElkJdhI71ZzDPKDUFmMUDwR7bq9J7sCxgoE3f9wQwyY0A5bWhXoTVdDTi+6mf+/eBttbNqXvR
AoiEbRlzqguoKM2GH4vxj4iGNDk7rfVku3RZRKxNN1OLszUkmGQf+iogmj1c0cJvP/OBJlDX5H9R
o6GrZrj5ecBMfyRG9LH2KmL67ATckdfju7EYsCfhZCc7L2GMWaF70PSs3LeeQTTX0CEXm7Rhgran
rL0d2evKLbM3B8fnSVKvL2TKOV9I/0vnZKFHYf5UucmtcVsdy60gjcjEmlW5GB/HMg5PuUE8L3z0
5mZ29LJE/yMv65DmbZ6dlGvsWl9yDiP92QndgQ8MQ7fR1qVRtZc4sTaZjuOEEMe+uDcTp1vxEeg/
GSyF+Np8KOsllBNWpCJ8ILESwAAC3A0FLOMxrxP9kQO4gcsk6YzaQJxGuzkvUnHYQ81Gi9t0Labe
YFyJgl1U6f2O8weyqM5sTlYtiQWPOcuXzXgIEeATEgWtDXJcttFJ/16l3HNqPNWcWCtfNYEmK5DD
iyIbr04768DcpCA6lHyzKYmsE9Mszm7tj0jW5LZ2BD7qqXYh1iS9eikZDRqJ2BcqXyQmZHp0Jrdh
R1Z1ezLi4GDouXYfhBMOq55DOaMa9tak9CiL7lWGW/hb+VV6VnbV6gkDoBPdLzflqYGcNjdXZBOO
18pMn8NYd597XQIPN/y3Pm7EQ1y/EUuqKJ08JnFJAVjU5q5XZbupbGzQxD+cXGNPOh8HDJzz3mqK
Xagx1cmdnUm74sMim/4uKZ0PR3T1Y1Ix2rd5Lr70GpZWGYZP6egCiZHYaML4A02kv62JltjLUKo3
iS4pKZS/ynObmBHNbp/I0SY8GWeh54ckNZdOSOkvt2rULsUTe4OiFOTAE0qYu3D8kt283LU+VGjA
5FT4P4fJV5hV0/PYM88pG89dMZdpPiWy4l5PCyR2rnnqIjVh/GBPJGOn3jCeTHcJegoaTK56Y86C
kDJoHjvbWptVmD6whijWQ9H4G1GKZu9QwJhrB+Fl2cTK4nULA24X6beNLd3nZZNS2h1Nku7jXL0N
OWKoOgkT7HER3hbhY8HRdKLG/w97Z7IcuZFl0S+CDIPD4djGPJLBmcwNjEMK8zw4gK/vE5SqLKXu
qrLa94amVFpKyWCEw9+7957bZ+c24HEsChwwFkV/u6yLTJjhmmRg3lY/2FRdOid4NVx6Ebx24GrF
UZD0jK+qV2RHf9gTx13ShzF2KlVuWuQcDCkZXOBsyLZTThrTQPZ57GaEGp9JYKAig6eUdRPQk8DG
ntpFJ84fDT8tjybb2iTEuk0j2E8/NaZDTPHxUlVNdbQN6oJItOIh18LZd5j2is6yzlPLmFlmXs3d
hDghJluX9yRzG9CEu16K7pwM/imUY8RIWWIyyxGcDUwtHliSl66qiXyz+PZbPmjp4BxEGnO7VmhU
QEj8e9V2Sz8Lf7SO5z/3pVcdMq4jeETL4Hke3WLzzJBfkG7JilsMJuvBs/Up2lpmGcIErdMnN4pX
ZNX1uaZkD2Zaa902ofD2tSperSaybvGxHAnc1Xunl8WTV5CCBZuFIAO6NZ7oPg5UEn+M06FLthBS
g8daT/oRzhZjSPqFjtWdodm3d0zAOfqeH6zGgMrYnKJTwj5JffY0wqvZagdvVo8EYXYeOUgv3qV0
Hi84PIhrdn7DBYMvZExZjjnjkWRQDqqxSXbcgXBFX1vS8tJFHtam+xh1IE8Lkb/7MI4xf2FIacIH
eGfZcujT8q2oQgQcz/3pILPL4go1cFxu8a6/rQuVHHK3tM6sqcxzjtRyxo5HfL8xTl1RrwvWUm/e
gLGWcs74WIbBS8dOeIeCx7qP8Z2d8yVuiDHVTv5IhL+/cyg4cPMClZ57aG425ntvKPx2Bppxb5mY
21BN9y50cuzYufNsKifexJPB+j917WfIoBxxk5c96Jy6klK1XxAWnrwKm87QxzPjawu0i9XGhr1e
Y9nBqbUG9UDxxTmicY6lFW1qVCFT1jnt6BcmC8PSg9sbzbcb8uDO7QgTgpmgfYEDIm6//1UUtWpd
lEO1c6uSnSFPzYwU+prHKlzbSrPVxGZ5mmz3U7DSWpa98ZJTb3EI+lpfYhGOF8utqIkgAohy02Mi
Qk1OXIXvfzSzZya+G6JKNV27PTE7HxJyh/Fyh/rusPkI5Smx61sPC0Sn7PCsiWvdd+wzSDQaT17f
bebWFdTU0w7oGA4FK318xOBc3UuXD1NhlCvbEC6rrQxRZGI5WbBU3Skr8rdkG+2VkZVPQN748M35
hYYFgsTC54xV1pOM43oXhtRGaKvEyzDBwUh7zIhNHKzLYA7PhL3//BL7FDmkBZAlzqnqPc8Nefz+
YrTwqGkhHFi5+NkKOzZrhLJ+wOxv3Xl9me7MGDRJFWbUATXMoRggYm7toxJ3U4J20HRwoPlSgyQw
BA4kr5arDlV1ZVnHSJvpmwX6gLZei3amaf4T9J/WToKL06DoRPbhwsmTYocWba0zVbvLZqzs27ih
WI+0X7cbDNaGkzY0eG7KVRo2qQR4CkU1QqQ2Vlw/9NJTR1ba6nhF6qzaZK7XhoStOKdteYqNYn5o
k0dxPXdDK1ZbeAbNI9YQBvm2s6k5aL9yic1ETNG8quDdA//ArCFVm+9wqR+g5uOCKd7bIA/P0/Bt
Bp36Wx3zwQzMJ2fou3NAOcUawKmxN6zwfpoN72Yse/k4dXzeY4Jif8zVQ0SaHkWaHTUeuK754dfD
/DZKZlCXfuHN9y8xiEDfhCw7siJYmGURQZayxG3lTDX20lmQ9K9enbZzLlp/aW31l7kNiTKUuIF6
VrDnKyAvtagN4M6ZMZ3SsKVwl7giCl4SMQ6bVJvm3o77Cx80lHwbNn7Q4xeVTeBtretbNSqrBZoO
1IShbtfBcBWw40Acx+8v4w1bn/rQIa2Wiwg7D3CG/iBT27wBCdGtiMc/5zYF8hiNnTdZz7t8duRd
LQkOlOW+LB35JcIQX3GfjPfaqymqL/2djk3stmWaPCEH+jfx1U6uHPgZDXdrJXxxXwCmrxp2egTZ
D/TcRA3gfy9I8EI6Vb8Fy4PGbxdfMWXhN1nc3mSJFgveF8PeYqFy8Kihd4Tt3+ObTpZWGond9y8x
ew0rj2juZVbWaawKPGsDLS+p4rPiGOYZN3O5ZlMql8OUmefSHMxzRm8nPQc8Ei0nbB/G/i2HGXtv
e237UHJFNkL7rZCm+RRLXorQKP78p+9/ZwyKmtscxntnYJ8kdPXgZP6ZNcrwNk+suKppwNgEgbWg
vkQuwpIjw8KDRBi1R0IMpx8sRh8c3YwPcd1q1ugpAQCJYbnXeXPrtjaFYRmFoHM7uE/iu74HVOcr
3xLCWJyU732nnmiVuIv5qG8jd2a/aHaXfiZ+gszC2N4Fcl660ag+rilZO/FwaEdhts9MPE9mgXmH
bVzwKFq803ZECUWUjTcORNRtFLfX5ECZ7QnZNgfbtIJDuskcoU9JNhQr1fXBe+cmeOMr+Tokrrcp
O/mlPTa/Vp/hfLExYNWZSbmhScbEnIv0DePiS4g4eSxm/hOaaXwvO+wJpW+Ed5yf2O1TYnwQvVx2
lEgFWT1GD99f6O4hfjP73sHWOX0HHlU1uvLi0/eXuEfgqCPn/XuDG+GztIwQVGrf/7Q5Ivd1eOk4
vXZQN/pdwv4VPR36YSCRmR3DWJcobdirLVKQcQ0HY7byLU6smp62HFF36Ab0rNRgwBMstjuv25qJ
wf5JGO6Wkhq1c1n7LtMGGa+OfEYglMmd+iCD5t91LLiWLS2BW+QA6HUtfQ+ly0LZco7udT1cC20v
vpNx/89L/w/EBaKWLvHhf41c2L3r9zj+lZT+5x/5B2/BFb8pU1quTbDQg2bwD9iCNH+zhRR4uZRw
r8UU/4Qt2PZvtmPRO+OSGBaSPNA/YQuW+s03fVeZJJc9i9/5r2AL1hW4/kuQV/gKZycpR2lL4A1s
wv5GWzCln82JG9oPZkVGm674fscNgzK3wjqncWq8ZNh/F5UujlbXiyc109Zu+810SHMsaMwFzygr
1oqMAk6iGKuDOSO8kuFa4QczjqbJTIBW2GyZBYIlH4B8XXXdXvegvYraxYmsjOLkpO1jXKmN2cU7
j06Zw5SivptBpleGpDPON6q1h6xP+Vpo7IIBn3io291kjfIH8z6fagLfy8yviGop7ew4Faor3NTb
4e0r1v7QzhfoWQXubUq1y4ijNFX9XR2SuOJ8Q0jVGTjXNoEm1IfruZVPdRGtbL99qMtxJyTweOrH
XQwk7nrsw93MXhqWj3fFPy+q0SmPlkhoqpMuVo44CNcBDbmrwCP5FAktbttBf7ZNBTa8Etsm4bGU
V5qaZUN+dO70ogrR3OjQu0O1qW7xCym4LdQmIdTdTW7HZpRb/6JM6LyGzeje6ypZCWYUYn3B7zWw
nYVM/XwzMr2THc+qddyzBSf5m+q03dl+P61Nqy12Y0IubdA9se3wnI/BgOewXlmZFAfM5r+XpU5v
dW+8GrF5aQHQ3ucuwhJImPChYEPUeUhnUS0QTBsAMSwixD4pTCDwmNfjyPxEW5I3ZK5plhiTivp6
wDH1PD/Wo4eRoIuKbXXFIqP8/ifygLT/9xtZSooFTN/EI2P9PZGezwIEdtDKh4LTNjWDfuc6Pdv6
MaO5xiUp51os7/j/RqRcfpguE36Vk6Fkm3YAk0b42wclaJQWNVQanno6cN0tRnfVzoNzqRel9MNH
q6xYuE3Ev9B97+KUJdPMqnidjT0DSRFvdW/dZFbKepQ7vG90kIKncRnq2tsqlDoIXF5MS0w1nwZf
Y90iBUMDwQ0D7DZCyVlLYjqI6dmnV6Xv3jC3LygeW3/2noeMCmrwEVCE9A87L/CLtbxVffYpfeuU
ZGmn+1bgaHD6kuQmxr/HJkM5KhxSyzwS/YdfDrnLH1n/X3EmtvlXiAJHh6CqjUNIKQBjwhXXrPov
QelKSRUGZlU8eGzIVtHUoXRE01oPkXOmhHvpB+4LLZzhbXYaUzgj5MwvYzX86EzDoCISfaiGGLWo
+ubT7am7w5cD1IRg/wkA0jWidMY2lpCjxEmaXb+ENU53K5zmdVtpi7YGzWQQwE/rE5pXknLfM/sd
YhqGCkF4sRpe2tRQgK3iSx2l1yZ2ACuzygk/BwtNDvTJRgQ/8ioVJ8N2tqoPvQMZg6UT1uPFVcEz
6i6YcWpWD7KyNH3tGrsytlBCM9WbNrlhZlWxzakC3Ap1aomsYfVqunXtj4S4VfXG5VVdEJEOvlT5
zpydr0L2J93Y1s7jcJucNt5il6mXdZGU8D30SVBS7+Z0j3fiGg10ykWvxmoTJdhVHe49SxGWPmJE
vuyZpVZxVDqLLI8E7D/aN015k0FWw/LgQmrq3G1k630ee0trKOWmofFw0Sb+q+f2n+VMd2LkBKdK
PF1X1g+uGPZQXkAqt0m4DJ10G5XRfacMtZxJCAM4S9hx9aG5y/1+mxCPabuiORVm26ySzED5bPGV
JjMKnmQYLebbXmjMKhjYVtOINpG1sd74kUp3cUyjgB95Oe/m6WjiQVsyeahVVdU76iDETR+uvGbS
R2wwPEkGPtLzUE3HGl8YedCS2uxqpXTY7wWejYB27eWQkSSoPYMh0AGWHhLrQF0U7gOmTwJW/QTv
hFX14OZbPuhfdAnbYK4GLmC2Hy8DlX4WUQvYPLt61s1V1nXmmffVUrnpymYvROS2WUWJWR17DhPa
KIuz1lOxmSx2G3UYbup2Tm9HRPMoF5egJ1cHY3E7xu687ie32kqiG+fvL15RLaqaWWniO1uERVrt
itwtFr6LfJoF02rW6odj01Vp4tzcWJXc8SFId2TJV/7ktlsjKMSi0Pa4S8CbLNH904PTuktth4QN
Z+AhUDN5PKXhKdI8HW1VXVBLPvsm0rt/fwxYzl8PXteEuuNLy3QcC0adTVfeX48BOxyCIBw8LuUZ
XV86siT1PTXpbg+zLmH7/eyL5i6F2z6Nmgo8D17d3GOs9uI9HxbM7DSWMEPikiZohB+gGJ6xIldL
i8f7fgjHrzk0yUpS6U6FCmuUU+ti1nDrgyoMuTWayl3nFX5DkPLLPHKg3qjqFaQTK/V5xLPh8k42
ILEuNfbHkx9SYCq9bXTLxs5bg9Fd8iO3TmWM/avEtbzObdB9wil+ysDpj1HYK8ZZ0hBlFQw4XvGu
Nja8UIhNdTTWG4zc44Ipmv/+CFvfpfyRoK5vBx/j1XKF1SI/Ni0px3LMdo6vDlBs7XNNWnlNSgeN
2XGnE5i8fuF2YOEmPlgnp8Jw3FFSTRVKl/HsycS2MzxU8rHLN52T0r9bGO6xnsznIY9+DFX8IY3Q
39pDuPRNeZVqMOgNobXu3ck9th6trp2cN4Vfq7Un3KvHv6BZgxLXpEqqxcwH+Ch928a74AybGO0D
JEgnzroAcaem3Fwj/XEvc9PwGIf8eLsx0SuJ+soBkG7bhp+oHesdGK30TNETfWYlScUy1KSEQwh7
HnzWerqPDZBcAr/W0nSM9t5OzP6U1fLRQZYTZX6yCrUt6yo/9bMXMnfyZTcO/e///l0rr2/KX/k1
rCK5PHumQtt22VD+DQCka6s1wrkJ7ttg9Fc+Kc5jICv/OHd2uzOF/Vw1+c4w5vF+cD+T2Z/Owt1Y
OPCWTjzX72bgEEPN0jVqG7dgeyTbbpdkInAQnfC4dagJ9wZsyMNIPhDMkbojFz+9qYLFt/LN6B4K
PK2FvhlvRUeYvW7ztavsYVm55BV81UCUvfIMa+IoC8dr5s0cj9nJDnt/gd072PLX+KDnhgi9m87r
kbburnXOw3hXBJ46Ud3RLmXR09IGTOneDVC4yD0jmTbmM/oYwy6jq3bmbslNUJ5cWiz55FwSCPer
8mpC8VyKZaFTbv79C/9Nb/vbCy+us40lbdPxMDv+9bQo2L81VhR695mcIS4k1nhTV5yerxAegwva
ETElAb6gVO5Gd3i6odqUbdzTCQrKcxJGcg89q4hcUo1dNm2mOCVwmFbPZmC6x6EODQSbwb8xuoqG
adhTpbLcm6IxjWsY+cjqMd0HZcgikSODhHTr7VgrMBNgWDhmk5M+WqZ7m6XqjYJykLtDFC0LuoFO
BK0WZB/ahy4MWjCPWUgThLlH4woO//41Ykf8v9+dwhOeZdk2KC3x9xeJVU3c0GN9dRFaPDHxpd3G
1l07U8zbRIO55f/5Km3ItHIY+4PZzyPjSgKefrDEPichAq3VLbYplhruvqMmHJ5f21Ux/VdehRaQ
+hYNtcR9Q38+m35Br2BAmSX4ZblHYh4OaYdcUyfk9kyxK9tTlA8n06uQoiqsjhrIJyTrftPJ3N/6
rfcxRbm741ScHz0MrM3o+HtceUeiNfFpGHL8fkCEGjOZNxU3xpWt8nEFcWi6AbjLpSEezCMK7sYw
JyYcvxSHuivUKTfJmrfo2PupmPRCpTdJSA7HYG23K+KXweibU9xDFOpT1FbphMC7IvFokj9dOunM
RrutaKNuJg6SQxjGVHvEOfOVTQ1ONGi9tceNMAA5UWwCXqdK1KKr3Vep+VhqZp31qMFGNCqCjF+2
4U7n0lolxRUBsretq2TpS2NncGm6EN+N4b02DRvzLD/rBoNHhEjVlvJUEvC5j2dzY3SYU+uuljdz
GXjERJCGfTd+7Z2WY6MdUVjTD3scu3eF+THuUDFBxKldzp1QcxW/gNn7AtI0jRBcuwmrS5Fj+7X6
Rmy/n0AiKi5grOtTadY3cWXcEllQt4Qx8OFgaKJhdDUX0NmEq/e1SUVs6Vuko0rrkIVskIz4utAz
oKXKvVk04TM4CPfKI50QlqNDI0k3x5P5ktMM/KRxkqYQn8jrGBNTJ4k5LG/tehiKdoNvtDgmyrt0
1VNu58ltXTPl2FhVbKzFCGWcPCFkUXtwjthYsO0O/VELosvkmn56FsUFJvGETYUiBQgvTx8dEjCx
EeFqDstN1dKd8P1LBceP/einU+blnhXpJyYsn7GXTh5alWveM7zsIrNP3JYoGdHdg0MwcxNNMAm8
DoPFNIYmy3FT/bEv+0sj3a/zEYfZ3z/FviMYRy3lut8Lm78x0uiPyvs2Hep7vCDxckS0XVU0Mhxa
Nio3PJTuZ8nR7zaFuPVS48GGi7uwQfquMz3W2ymAdWwllN+4THej4+JiSCAbxsHFyIs7UgHFoxsv
pN3Nd6adRLsYQBzLhghIoaJNEYEBz9xAWTk1J48dAb6t2fLc/j5nyVDgF8xavSfAwE8i7PWtSuFE
quHezBz/McTaDqBDAQsKkgXOgGYTsEBZ8sxUa4S1ivyOGrfccM0V2xmc9+CbNq3GhOEZ0JJxCEXL
MSJ14BukMTLtbRpcf0djVuomqMtw15NkWFSyJp1Do8mt2ztHOtVozvCvPrIi7N+8at4nRHAfpVUP
6ywEdFSPgFSK6m4gRs1CpoyenLmud+nV/JEZY/KYBw8SwQSryWycSQJle5y+GXXoPkTHgNONJfkd
8DjzHPjmvMJrcEoCDLtaNWw+XOellaCByWFTdlZzzx8igQF1MhOKU73PvAyL+7A3JSA67DAeYaRF
Ve4K+MCsXrnOhImY2Nz43qoacBS5XJnuwa4sO3YIuGPIKMUuT6646PdOykA3WjO3+dioN1k2bAsu
e6QS8uDGrsmxYA11ycYnwJEjgmIdFvsbLJzsNbTxHA+0mRZBZW6byeKMo2p83XPpKEty5IX9aJpR
fXTLgbRtAOMiwJO+7qGgYlYgG5hr+oZ7P9wEMMTyhZYNb5267taKcN0u8wEF4VB8iRI6puvRdMjh
tISDQgvvfuYzw7bE8xMcwrwOoNDTT+1m1gNKQrp1S+dKyyjaW4lM6JUdip6u88+rWFV18AnKdlqh
jtunkEzuHpoIfEg/OAYiT29iXNwlJRlPmeV+sLCxzvX1V13to+PN93WdOYeMZeZjhnVpHVpCbGT8
nLeGfduaLamAyPGWVUN4WLXoljCJFT9CP71Xtod1qGT8FunvQaM/ZK3kXfJsO8TUI1qcNuOO0Fl5
FxtfWLGB6zWNOkYZXjNCyTTvDpBmsR+oJzFDz2CLiJ6YZLgbNHMXj4Fn40o+iK4EDkL2kiCRSVqC
5++ImxfXf06p7WRXy24scFK6xVMVlv22N6mDq8xHfDhceUonflNDvqubczeH5WkOXbWBSPplOYk6
TrkN8rDD/A60ZRNaUXxj4nC402G3J8AiN6EwCo7XanpOA952XI6iqJtf63HizZOijuQuabOJU/yU
w7zaieKtGgFECel5OwxZp4Hap4s3lvPCGMbsUonmATko3KAVGlDN/Ow89/Ww8Cm7XAzxyJ3MaKdD
2CcvRQzIEsjEsIQEkW/zgvRHEdL57toWuVnLq5daD9hQ3IqdAyQNU9o3UUi/+oi3Z1FQ9rEhlyW3
tDq0yy62oKx36nFXcDe657ayR7AFsiiipyTojHUV7rKka3b1BCpjaKEeyIp25p75iQJqEexyMuwI
Y1BenMQCXlFtILiVa7Nro1VWRDFpmCa4EOikDm8oMkhoQ7fCHRRgVMkbXii6b4iMA7ppY5tTRw+r
rtYPmP4z6F3TuHWGiRAsYKTva/Pkgsyomj3D+8McTCnitg/F15hotkOa9ycqvZJPZMdsY2bKPNn1
tWJtUOhVQYT42YLLnIKToWtKPoc0BKiIx30QgsusaSmCps6bByLfats3j2D2zsynce9bXBKooZHL
NPY0PMv6x8yyeG06FI8PSt+jIfi8aP6FDwvdEGavb7IKsERdOL9ndUhgZLSmFzEVt2ED1kpUNWea
SJv7tJH4H54t8PWvit35Ck4XumzUtzvJ3f2PJ+X/K0v/QVmyGYS4+f9rZekW9/SvutKff+BPXUmZ
vzHysO0GK+tavnvVj/6UlhSKE/IRv0s/L3OWxdXkHxxv6zffc22gkJaH6MMf+6e05KjfHN/j/SQc
4NTXve5/w/EWfxuxhQc/UzFce1c8rC3UVXn6ZT0caIMDAFjpnjKaFdYvCuhpR1gMbouLKnQ/HJrS
EvWhBuue5ke2jteNzdCq19pXxYb83sCDIwzWjHOIrRMSP7/vU2iLdDNcMjzwS0uPZKCgqewKRSWH
39xVlizZezCeWBqrJK72dOXkNYVBkb+fk5uywwU0ZdTZueZbihN/7YE9W7SPRbnNpjna5ZZNYW5r
H4j72P8JLvp/vCSs0X2XV4Wwgrz+WH59SfxeNYGlfbHHC+LvQjt2liGL06yKMZobBrovC5iorYL1
ODs3gJB2LB7BSEjok1W+aia+064im9b7Bd9NePKxuS5Z6C7slPWuGriP8Cx6Ja9R7X955/0f636L
H99f77NCOQ4uJxIY0vSUFM7f9v3wVLIKt1K9D6ilIWfnLCsnv8tHaS7yzi+302zdFppnAbGiqeKq
WXsQxEHX0dCOVYfj2FmM2IZ4FGS470t7LfW063mQS/YAiwQCnw3AjFng2lTlrRzyQYzvDCZhNC7I
pR2drAA8kMxby57vYqtGfTOan7mb0k4YdMc6izOiK+NxGsIXYc/nVNM7i1XhlbUYvrMON3ds7c0Z
39wg91aaxEepLvhViHGwWdzEfvo0n7KByh4DIGJuwFABpy2XBmONIJDh+CPKRYT1QHw00VwvIjl8
TpQF1kosc/7cUke3yrCAVoYGVHo5+GgvX0yC4TKD3KeSAPtxFlK8a+e7TMiXWtNHYbXXlCVLPWk8
V0QFl4NtfHY97oDI69zbCFHWsynxMgcAbB1Bbbhl5qnWvFt0xAoZGXlPDOaxYBjAKwUxoOM/YpRw
mBmP70RefIYBs5uthy3JtIxovPWeTo/jkIpFOop3Fe0t5UQ003SX2FVHYVY4x+EkLdK8PRLZ3IRZ
8jbPcu0HxHzLRtD8IqZpEeftmQJfB/M4gq4721uvKN7nFDyxRMWAV1iv+qF5Za3Fz1LH1bLux3Fd
lzZAK7XqmuhIaedMzWSBIAdrfRlT13JrY8ZbWvYKsAqdGHV/x3yEks3VtLHX+HIW+WyhJwzjIfe6
j6DpFi74MRIEYhPFxbsh82tzpfZWgTkUm7mc70IFenKqprd8eGqGqV5mdfFcTeJH07UfXlavma1e
PUVGaOiKrzaJ7+wIvdaK49sm7aC79cOLJMcw06QigmnReRNWcGNeh8BoXfDyNIfAvzbFqxfHkETZ
8LJ+WpaJvY2noFikjYHUBRCWoFzO+6dPee6zE6nFRPqx3szExtJuuALd0Wy6U1Q2bHyTpRqp/Uqb
T8++o3H40Pv5U2sFhJzNEUoNSJy+h52arOeGH4vSfJmv0EFGXZpgWNx6PyIcmAR9+j1WTrpGIGBT
T0DA1HvMUgCxBi00FY180Zjk6BuoO4VAUsyn2yEu7xPZvpc2PnfGExFmG5dP0oI61x8drMgC3l7p
gcAv1K61YBymYDgXpoGDxw84WOUjaw7SqtlHq9TvAX+XJpuIbDjvBm0lBGA40L02Wbajf4kH9zXh
52klcKaD+JgC/+6a+mmkSIk+sgtZ4M/A5RsoYE5Putl6Fvp6EdwDFj0nPiqQGSaYuN37TDRoZ/jA
gAFHBLolGZl82Oah9bPgkwclbfS5W2VPfTptJOCoRSJBcJAGxPs7AyB0RqpQW7MEj1Lee122sVJy
pXMHDXGQ3KWrzLkl4LXCOcokNdxNnrrEY4rrcYK5ZuwqFhDsu2hychFoUTU5rv11qdsblpUObohS
sOix9y2R26SJ2kUWfNhufjKK6IEqg2Ypp/GpylihzwHVFoE2L3/8f0l3rwJSex2NieGcvGPuWl0/
31NLuK/ho0Rd2x4IyxqdcG3hQp5F+DbUuDnmYfwJMeVqPhp4kZxq3VmXoLJIhI4/E997TQmJyNH/
sLvgHoL5qtWsTuOgpaxX/VCjcwrVMUj3XnudGevhdd5P5hRAZ2TFUgXbMpuh5/nmMqp7Mk2GmSzM
SrJ5CFpG0yuXPXIxisroMdCutaP2aG/bHJloEv6ytcIN67Nb6tj2mM9fHHctkgZPsefdSK98Cf3m
mMbua5dxhKlZ1Cv5bnpFzH56PM0x0ePCb8D5hssoidTKK1rktV5B/MG43zYD/c1WtNQTgBHtKwlH
wwNVDMaU59czHPtdlllkuAtbb3Dw3HKRfw6i8SI9eD5h4T1brUmYoP2KYiK4fu98OS1Aga6gJ5B/
aIKYps18aL5/C/LOPcjCE7BFnoGKcT5yfpCEWsw0hK8SprzIx81tCKCIY14O1NtRDpXCQCa78vvo
9HeSHdgY5h/SHM3D2CR6F0t58vW1FDYeabh0hmpjT+5t2AlyVHm+Z2B+HKmmWoTmxPnCs2e6dlan
1mdeN1gbg3LlpSS/PMd9S8fWWVHC8F4ZwUsTkTQOUBQKICkb9mBbR7ALudrHvZgMFZTLxdBMxrKf
ECf9SZxJnWz1pB4Sd1wZyqPtnZ1Tn/vR6kdSxe9TzhJCus67y0UkYdnXGHa3CMTYL6troUPaeDdC
wQhgjlzUVSdxVvINmg4mBh+1akFxSRR3zUXEchGZ7KjosmTvW5E3iWyzWKrcR0PFRH/s2vBrVibO
kgGyRe+PSN6gy1pAzZ7FbsMsVyYT64qU60+IRQ0OoZJNotOu8ynZhpa/78KaHw85DEjTj10Yhyf2
PSSqqU3JvQtsT37YQn/NtB8tansC92g/Rc210MsIew6Xetl73qOWPEFDdbC74WY00QGrgyxBPAQG
f1vOrWDu3jMpMUnyljhv3Cw566B/mUGRcBbncmGwmuzEQ4bTxOvS7u360nVBEnKAm1vt0jRS91+s
umDwR+YrFWGAJikXkMJ7Ca0cs7ykBaqz1m1pvXr4yDcexINOZF9DMZgsHFuQzy5AWL8++plx0f3w
Q/BAXM6CatWgQKfHoDJk8FDqunxW8BE00aNI1nuKMO4N6seSChxqnD5y/TwY/fgYRODsXAGsOZj9
vUXclT+1YFnx9P3d8XhciqkEMz1lROzroyPFxk79B5XIn20y8p4fvWd8lneY4LdStGudYnAPbuRU
37JB5y8u9CrKll4AhhIrVLwZfT+79MPHPADlCdO+3YKqQuZ01rLSHhgsve/yydujOzrLQed3zrX3
naPempjeC4p9uultrj3ANdrajYZg0842ZmG7E9lajT0CECRRg5lYUmwkOwMmFK559sxSsDmnqU5U
eXcsfX1Bu7VhICTxoi5s8KS2cyBvEq8bqGCsE1hvCJLLnYL1bjPBpML5VFelRefjYqpnvZ3j/Mk2
eu4K1/xfJNRjkkYSyCYe3a6nUyI1H6x+WRRxgXZDk1eJPudbes+9hPq4wv8Zh02wLmCDLFXCC59q
HRNnIJKNtEZ2i87dZR40NyM41fuiGHkQhjFu/BQd0qdbhDISyNysppdAKfFk7McQCJqRtcs2aJwV
th5gwDZUfRyB/BC1ucdVccyEi7dloBmyCMVKZv/D3nktx610WfpVJvoefwBImETE9FyUtyRFJ4o3
CImSYBMm4fH0/aF0pqVWdMe8wEScUyrHYrEKJvfea30rVMiS66cYCtxGg9PfMCg7d7lt7BuX3cOo
FZq02YPvEMY4Ycgtzwn6gP1SNi6rpwUH1i8XwLr/oYPdbt4esCaA6t6Q7G8PQvgbVgbq183twV8/
IB5yPY+sjMw/X+L22GTO/c7vjYe6A81WDmawASLKuV3s42j2jkZHC2Xd40U9xUvMuWFHE2tlNpjb
hb28odsL3W5WIJaKNO2Rd4CxgyiBL+p2FYkZ9UVYrSOJ5XohaBWIaZDhD0gVU0T/FXocpQ0sOr5f
75MRH42vEfBRwEUnTh9PvhOtunRCK+1WfCzLyy8vc7t2+xW0W5fQ3+XOfMlclY41ErXEgSkyMNwc
Jg/BDb1svq96uEB2848E1G9rRVpRlVrFMdCmeQ4D/BR5LOe7NFgqJoEWhV71AavzfGaTie+1QSbN
KGNrh1eZAVXdALupMPzBeEnv4hD67jjYelOBI2OvnJ+GkZPCiEfo0Y8iaHhpt8x1FKu5nN57NEzu
xvGWYF7DcT/RAkxOTHCsTeTU9nrye+jXyhLbxI7xPk3GtQTmwrp9wHuepSYxI8bW68t31iPl0YmC
5JLE+rVVxsgqkayg3EZ0o+qr2YqZWQiLB6kI3p2nYGdYlYvLgd/fuGN0GXqXhqr1Mes5OyrFKrXR
4Ymhdt6AaEyUC1nfqJxHfNqnYMIp47qIoryG40NRcapoFb5AQND5+8wJSaY44VGV6XO9HGcdWDnb
OtKfMJjrM4gtf0v865Nj2eN1mCmmaNIxCCNr8OzR6sAYE91bY0KtXrhHanzn2PRh+qkNWoT87DIs
NYpvfUtiihGcSocTWMOg51xYrMTSOmpekLC0q9gggs/yDQ4UcZ+/+YwzYKD5NADScVcmffQ8zMVP
UXP8Jk5nbY26PQYDlLSpH74gJ4UnNPjzlU1EbqTdQh8bIrhAds8aE8vMQKTwGUN84KbQJmGmU3K/
0YWh3KuC6d7x+ocsS4M9RINvbtlOx6p0vuWjH5+zEEL86DX1pmqT9K4N2+TOEBgtwmgkEcH2TkQg
Tc+Gh1o4K3qOlrn9SNqdfCbrvjgafQcS3o5QSDbewzjhs5BZNffgYlixFuifLoxnbWLgnIdpoNGM
Jj7buug1XhLfe8gwdpGeO16byageApC7Q2rlBynw3Ebj8IK3G9FYsAkhHzzIDejM9FEjaLokuXeg
Eb0Q+KZHPL6ECWnXOpFH8JZ4pN2bKusx2Al5jMcIOqcX2dsi4Kxq1m8hq5ENJzFxbNw0OOY9A1ZF
SEEFuWflqMg5evm4TlzxgArGPJAdFFMi5e0hb2xvNTxbDY2H2fGuHgbZe7QAzSqClLAfeyYoTgFc
SoXfcU5Vj9ZoMnfuyV6LCdaYLZcPzJq/9DiW0DrvjdFE/FhkZ9Gb5dlly4VXyzBdvChm+XHsiqM/
jM3Oj4vP4Wxlj37RbaxQN+eBXMjaVAm6ADaIfoa4ThjuOaIrQ6wPgNNVW4QDVFv6JdIbPyWTFSwB
JzSRncxF0Egdj13O3bQNvhdIOwaDnHPbywkLe4WKELsEcBko2KP8EuIRRGVLfTrrfTVM4MLZcuM6
UicrKkmsmMXRAsyLnQMl1zSzOHJCmz5E8i6Ssn9EZbcgOE4a9eundKruQqF6hmktM04CBeIZugQY
aaQG/HU4yLbO/IpQI0BBoYp9kuYnuqW0XlofNoCBe2ZqAQJk3XlVwgj/5CbqIWFJY6EGdEbiNSAW
yU6QETgW5jk2pnvW0wALdCGPobGfF5KDaVaErBYYvSJ/uguz2T7p3FFsNnawTxY1NAgRjjK6mCAz
MV7ocKO6xkCss2Ve9edaG8lzN5JnQ5eD8VW7GKy+5kwrHjE5NqyqsLwUDkg/0ESZz+q81UQuQFHM
NkoQvju65DQ3o/weKTXt56GrCViYN74LD6Jq3Q290l0VSVprnvMyBQrznNtTHtGBQ7sVQJvqgMhC
JdLZi7bTq98jXo9wS58mMOJtdVYlweEzmVZoZcxP9CxXaDocLAHTIKgKGNee/OXidi1JLlXNKZnk
B5/SaLk66gslcMjZMTZO6O0Pw8SIKyUjgwBuekmGHgN3nRsFlkAB5VAZlXHK4/pnYVjTtjEN+5TS
L15ZZsDwO0PJgt6hBPhwu4qKWCwQiPyk6qNk7BTe23kuUPkyJ/NYl9BfTHcDxr6TE1DAtypV29z1
J4Z+zib20fxRYcj17a7bxdQEryj8811GTqAit8CGhe3b/T9Xs5LoZRNQrqlc8zQtF7drNuBn6sB2
+Od2O+XJhnBxYHe5LE7OwhK9XStu5FJaH9DiIGRQ7xRoHnhKl0QY4cbUW+ll4YIvrjrZqRcghNAk
bi33ETjE0uX3wx7nftAm2TuHeWCgGSy93w/eXuB28dd9v2+a5pIQP+jUXmO2JWxh+Z2/LhbKbQQn
4u8XtKTJj9ye8+uqVdGyxQEGZP0/f/qPJ93uxDBH7kRT5+u//4Lbw7/f0O0m6v6KEhhA6+2BuA69
VWuP/vr3L/jrJ/67V/n9FGtkz8URAmWK7ZEDISElzpgTek/g3trw3BhgT5xubw/XjuRjHwL+yFQ/
JgDpjh5zbYo6Lvww6U40TyFc3m7L5c6xCZcAJ9Q11UQ6w8pTigSJntFiPRlPeSGfPXLn1vayBbBf
fQS0fLZuOZXkyhlWeWKsscSWawr8UBP7LO38KcBkqUJUIIZQ8XTOF4gx4BaXFgCM39Qx38diPup+
+B6rcoD8svai8NrZ1alQIC5ZWHCCnFxE9AT1oenxEHuwTnf7F+abyYq80Kck8X9i6LwP3HoTieAB
9vpXr8ywKPTZHZ3Yn6QqNT3K+bFbLJkJkgYvOVJ2v/VJpVaMCtaWEt+8BscrDR+QbNr4SsgVex1e
j3SuyEUaPzKlBL0PYpZio3PWfoRpXrfTVZTGz9BjARxYT8XgvKTZ8BzXU7XtbPlwmyAUYUKHNx8+
xOACa6Ey8uzqs3Z+yJFOLvgTCBT9wVZHJC50mzSTYMbdP5zilthEHGFGkkME1CJ6t5e/Gaxf1Yi1
bcmz76YhC8SY30aUJuu/tBt3Y1cyyI+KJ4gIZ7RN68VFmAF+KVyc5W73mtAMi2mm5/VrP7mPbtlA
SHDQ5SIZaKRjboImubfr8Ula80sGGPVgOQCJdFBeWt0cKkNjukWalIXZCSEEyuBgeqzI0rrrw58+
UdaY6Bd7CiScKcSx2XjiWkfgGBOvZd2JTxJTK9HMDtnNg0U1EOQvo5C3pJ6dPGsWW+sqk6hZ6UME
NSZPn2MSAfYs/yOjfmzrlymbhp82pSmDtEyKd+LPdvUIkaQLiQodDkEfXGEFcJgUy/L8zpR4pJEv
IuMInvxxk8LJdrEat/21li4Ym2kTtO/90MDFH4yPIagv2GayfRk5r1X6Wtnp55GEg4WqibuiSs9G
h841GIaU1WuCKMMON9KrvpXLxDogO7DnQLIXKSKOqYMlMNRw0tl6htVg1xYvEyAdYZi0jLzWXcUQ
QgkgJ07ljhhH2AultAgoYiEfLYWMV4L/rNV3bQwjmVZ9uW4OYsk7j5ETrFXWhOie+QBxt9F/mqgF
qdRPsg/W02OAuBPTpvzud4D+fGdJwg6zdVgjByrDTzZhmytVkNpDS/FZCm/a+m74stCw8EO8UpQd
qSW8ler57hwzIGnGcR8Sst821eim7OnzmdTOH2WyAyX0hKjmpxzMetuX1QmgNJrfGTBdGNjvjSk8
uGXjZs5IUnPoqK7tJQLGB9WRmg4YGvr3BCzkuNtK5dMIyhMmEo3XrcyxBh83YtnPKkBPzJ9GBzF7
NdfnwedzwyDwNgXmEUYoumO6pjMfQYWufDMW7zknuZ297GsVIs+VfUKAe7f8H6boS3OWrjQ4xTYD
/LszXP3MBs+RxoOjHWhkbRluDl3SsqtzugyaRJ5VScCAo4F7IyhaEAPeuiSCiBZDuUkG3BrtjLuM
5PE7xaiAsxnq/NCMLmJYkcgKkHVCHZ9HnLnzoaBR/KWh3XNuyiwmjE6gQBz1uCmzBncBVHMtszdN
e2QrFDkeQtdPqJoJCXDy+6yZaTcZb2okT2oe2K88n4ad924T1cH7XbiJac/8y1V3VCtMtcKnnrzo
xg0+NP0Qvg3rXe4jPdrbUEHenccfYNt+6Cx7TIJy6w8FkSVe9LIMpJl21Sv8woi4PGCNQ435QBFi
42cA1ghPG9dhyJLeyuZx5bvkkyFpOQqJrKoAogONcvnzW0xjsmalroVLJ8/f53VIxexQD2L54xe6
ANJd86E1jGHbe/WHXcfNHhh4tK1JcmSQpnO8bpHtMPNzfvaSarh2Yeoa9+PSsG+XPRJNGqFgYME7
4I4FXos4MD7sOAVeVH7opZ9OjG/K9EOX5ys0n7XbB+GqEqQq+94BbVt1DO3po2YP0rSdDct67RNa
N+2UfAnHn4hEKwxUAkUsVkdcdsKg9Z2x0Zm0Tk3vJ8mkNNwqRgd0ZNYtAdfYz4sDlRN0IoqZsTzJ
kmy6WGU7lDH0ThL3S2IxNU6zD5EDcnJxtm9BD/rrIBo+oVT8yDiGVob74mfWWRE4gpLRvjdUP26x
XX9tmy5ZsX+jjW94TwD/NoUhMAMV3n2aqQ4FPao38jM27O18+p5M1qwg0vr2VTjPDNYICgzw3w/1
xAYREhKnAuNRsluuVNViXAUuV8In2COIzjYtBlvjh87rnL4Bk53ONUZOohH7wFi/Zvl9XmJBn2a8
2xpuGEana9fV42qs/G3W3ZkmGJcKK2chumtgQpRzUhZJ9cziwM6jX8ae/6/K+X+pciwcOn9oIzZf
26//6wdCuna6+6p+/Pu/XZOmWf6rqv9i+rZ//dz/FefIf1nglhiaI+MnGNBDTPGPOCew/uVhl0SU
g9f6H1WOcP9FAhaNQM/lt5OqhR+lYU0T//u/CfNfaDF8K8AIENieTyTw//nf/0WF3Px1+09Vss16
5i8ZR+DSVVnemSdE4JjuXyKUBByBm1VNtvQrkkMwtO+d491RGZK2V6CnQcyzCYx+3itwoYzqimM0
ImlzYVgdtE2V71QcBvzpIdOiPaPWvQ/Ctjx6RvU151xD07D7MSqYHCX539jEM/Sl0RKzaheXZiLF
1yd3D+7qvGuKFDsfh7xo2k++Bn5g9HcifTOncpfZNh2Bkc60iZ94j8OYsYj4qW1Ah6MbUbfDnHMf
usUNalbNu6ojMg87cuKmtKP+I+up+4hiTjStdJ48WMBrnTBvhqDL3HjOyQFD5cHpeT92VcYw4TY/
TwzAf2XA3t+zYqDpvEtjjKwkW9xlhpuhGGy6tTP3Df3chENXbk4nduAPQ1vBCcCbeG5bkRzamnwm
kSZ38PHjOz+EU9taZgLpOpwuEDM4PfU4w1Wijo4STrJlZGlvdQo2oglwLAQ+Y3hGdR2QIZ83Vzcx
KvCYsxYZF8mUt1eWtOCdWlDmWQ+sK9eHMqv2BBYzoYjnJ+n5Bsv+LHuS5rexLxHBFv0PTVTo3IRf
Bqcz18guIL9bYbef0tra1APj1GTeDThiyFDAdQlr8rWgE7KxrenZqmhgBI3mhZAV1PSJ12XYh5vU
7c9yGMaH2ecLrUSMkGnMyiOtvrU7GzmTC3QfmhcW0mBNCblNxCWrF54NoPXOLecA79+jIh5chk59
ovqXK5MXTDlDraXJYZP4WwyNAdN9URnBYdIZRGFb76Xgj0T8doJnQ/64xEU0tMlHH4OLb5eLW9zG
7QKZMtEpS/rG7eL26O15/+PN2wOhA3BydJ3L7Zbhocfm3FGuaXiDNfjrd9xer7o9crs6Kwc2XuQ9
3n74dnF7G04KEpUJ6OdaNOr0+13cnnF7TWQDE/mPtdj8vu/3837/2tt9t5uEdVtbaYI3uf3E7wdu
N6M0ood6u/rH+/v1TGN+db0cDkqUTas/nvjH1dsTb79mxpxghC7VuU1FG8vSvNwuWGG0m3zGfI6i
y7wMEf4ap1fYP5cMG9wR2Y5ciudC4aICyv77AkwiUPaFzO4ZZITS7CJrc7lvHBxrJ8I9CrIvt6ff
7u0k4hYh7XnbR87JHZrPGtolvTFcnCh9a4gQ/SU26itQciYCAZuSBWzxgpvRuNyuYc6VsG5NGNU0
2s65PxKrOFBKpzYWOGS5RQYkyrTAs83iEkgpLsZygUvHvlD5RDYpNU0HQxOgx/72uN3a3sFv+kvo
G9OZ1TMftWdHux5C6gUuoHO5XWNBg/d6orJAQd2wXg0NNqx50V1HhUEOjcln+Ps+P+62ojP1aVye
MenwQ+Oc3gAVPiTD4J0rVXjQtAjaseKs3DnL5z6PsSB8ppL6Ai+ZjM5dmJLfUzUu495Fd3x71u3C
9HLr103WminN2OzN9qDkT2n+daDI2QsVkJUaoG2b/e4AhwQTKc6CZjLrg8JC0Fow2EKn+IAgDbu4
TtWuMC0wcX72WjDZxzU/qB2Gk2I1lcrGN24OFDXlePE9f7xMKDX2tEWeFePnS7lcjCns8cqCyegu
z7D1w0A/+qw40p8GN76LH5LB8TbYSdAY9SXJyEl5jKcivqTLRT+mAvw82rzRhRomjI1sBPgDZm5b
0JioLJKsvIri3RNmfpnDvTnQftCNq3dDgQjKmKz5YlKXXZpUZce5Ck/xzF23+0Ff1yvTkZQ6y9PS
Zcu/XftWOyc8veWFWfdgyBjdOot7UfMVFMGAnSMDXFY4Zn+sWuWtTal3VkKwRN9rogYD3gl9t/QA
SalwW6oMIrI5blymEfLnpIaDAwGpQtmaiW1Bx3yFXcHdV8J9vW1YGg7gzoup7QCdAyrFQHuF7ETv
wJnInF9uOkgidpND46A3J3UFRliiOidb2tA4RJfWVZJGn/JIPeiOHNfSlyFFFMvWLMKqKtIK80w2
NaRfsxRmFm3dU6XsSyHyz1DUMDSH6T1Vn3Wwlx4mpa2RrWIyYuFezLQ9lzunMAXPpgdCw4fKxLYp
SN+65eMMS2bG7dqvO3/fvv1galIi/3rmX0+/3bT5enaB6Oj48lt8u4XEklC73B78/QN/vPSvq4XK
X5rQjqFL/ec7uf2+26+HiMfb07fJrpfU6z/exB/P10VjrcnTZsJhWji0b8Ert4tbwMrvm7eolb/u
uz3a9aSYOQ7xA3JvGxYd2ND0dkXk34kOb8lEKkEZpuxw3re6iL7RMKo3JtJY2mtLu7cHTpC2m6xP
8n06v7kOwRn8NcecNiE53QQ8QP2xN2OKM9C2+oMOEYtVo8dPYGI2EIigMU6qXZPn01FV1meUF0eP
iWyC3N+ZMfrY8ZLG6FePPXjXuJgwMg3A7QYc5pER30PksbrM2WSuYHpUov4T9MiNyBu2XqSstSPx
buJ9So8qdy8ujnJ0VkjqUCNZ1ilIoZOBOaiP0CQ3ptN7wCR4+dLDb+jX1RYk0dsAEwPlYurvlL9V
GtOWb9fBum6bZyKtsyL8HPcdiQOe15KJKqbN4NTjNpvlXVrqHaI9TO/KeFcVWgSKxWBNxvYBEohN
889alAgzZXWPt7hTnGo5EK5MrPMbq7QwimLt1XKJYG+CY8nlmoRVzPplCCMjXpYobrIN6/EYJ2De
7QSNu117IegQAthLKY6xS6COY5rjlommgSyzzpmctCOz1bHeJM3wObdYgYW5O64z4X8y+B500qSH
EGnbSmWA8FKcVQh8Yz6EIf9a9c0RovW+i5AMZuI7qp4YW8uTR+Y7o/XqCnzc3NuqefOiJtx4IVE8
yUSJPTGdCXOlj4sxapMYRrAm/+a5whK1Hue02tF4eSd6KzrHpm52A5snazHvAfmiuhSZfi9eKZK9
zZxXAIswqyize2sWvnUw+t8G39RbG6BqhoZmX3lElgQNWbRDMWzsAWdoRGKAb2aIUUHf2kTCbQJI
sMMDTuRwi3IrP6LSoQ+THfohq8heocMo28/zHP6Iu+Dgl4yUfcTmJkyjYzCLA5+YuOoiGlfm2Zr7
/NqyObaoDzfDQEjsnNPgL6MSRER1ckpTvzBSjANGSG3503c0fcKwM89TzNOLr1TnmHRNMkyWmfKk
CHJNvYtZdfG1MHOS5fgEBX2ptvAyCHn9phc6OIukPzo27sbaAlY8T9Mnj2GdjjN9TQa2JYkF0g+s
EqQDG6isTDQW/ZPqTn5PEiM4LpbPMx0AdwHLojHimBy8BLTIt7UzuusUgKEMRb5PGFmhyid12CUT
iEwnY1Nw0NlkEVlXA10r5kNQ+vg3gHtpRy/whV4RT7JL0WDutSkO3WAf4s5LTn5prN3Cv0YTUhrS
kLTd5tvSKu99kMkrtyd/Bbcb7hCQ+VHaHToxHBixEyfNKjtHrC3MQ49+/RVMyYsnkq9LWiJS4yza
KNinBIzf1egHIQ5wWHEXpWshMfJ7Xk6sweT6kI6CF+SHr2gpkQtVebCNdJ3tiVnzwP4Hc6HXrMIQ
ygmxDhU1YBNFzjnN7j0r84Dg4cpLTBq3dCjXo9OXFEeE6wXRG5lNZIA149tQl/VWDu0dUk156cbq
i2yxlprS3LYMoTfW0NoHZCXG15F5/66gfxbOKVRmxPMIpxgPuLVKIF0Ma5WSCOFG2aub+8aWZNcE
7nZMrE3A59NN03YSqbEPcp3ssFpW2AQWYUDYXJclTh4NyN9hfhc+jMyybbxTggwZfHZO85PYz64y
ruT9JCGH/WwJxG5LA3lT9Bh6gTyXXb+tcp/t0fBg0E54bPHroIKI5IOxqCFGn/y/rzIqChwDMji4
HEOM1E5YSCF5tkyW8gWzILITApBAP+3QDw+Jj7FtYsCxcrKav71L760ecTMS1hq8yb5ocrWbfMz5
Bt9G6g50oJLqe0TSRPtNihJFw+gRzpiM71SsNCt7i57hzLFKxqW1LO3Cw1yB0nFCWsOp6K/aT9c2
MWQbw/F4VRrZV6tjeht4PQGvM8Gu2UCig/+l6GnRJo5E1r8c8Zo+YiBWp29WAUopD/OTZP00R3XG
+tuJt8CtGfYrhonQ7bYuSPBdbzjfo+4EJj98avjQV9GD8gpMpVMkVxOZKTEtjJXdJt1BpB0mDe/E
kQq1fPBFaH3UeUyZbjjvtqHT02RtKZBjDs01EAhOSk7b/qySCE0CHzRy1t5GxUs5ClvpGhtxzyEn
edZ+S2Wh1IPoicRJTPURWpwBA2ESqANgoaa5exgA3JQSAkvqfiI4HhOw2Dg5anZk/5sysJIVaUjI
9xriR63CvGMruAipCMuVj0sCU2Q+RkN3NTcj9gUywpjsaDjXOYcT0/kS2fnr4PI1eLTcgzGByhS9
unPv7QsP50dfPFZUnhAF8DXi4SbPD+NhJnepBVoDK2K6nQrv3SE8Yl0Sqp5igQLS9GGnZYk5cgDZ
XSfn0Cd4y2xADjNPqTOxJmD7oYET2xlonjSe/5WD/nj3UMlSbGUNkE2an7KC3c+I4wHtT/M9L2Ap
JAvTZnQ/vDk2Hx3jh1T9oWui4HGs8bXPVEPe6O5FTeSi29PLZ2EhpwcQR6z8VfQVuAnavQw/qkK/
Q9TCugT5YVfApJFBwQwgFG2ukh9D7Xzx8NLQYucwnlbkEs8pTw9DwF/0tQhq40s0wCVJqGCcGAuG
txx2K7f82ir68yWeJ3wc8Rc/cb8KcnIwCNDYskXxHBc0baKXSs3f47nKtoRfdajc5dsMLuxQxqAK
7fm+LPle4wg5HWUDciAioAuVrdBOkyPa0kYYH5O6XVtR8QE0CzXdXoJEeamMw2QW721tECTRMr5E
uk+asr7rZZocm7jHvp6hIsZBQupQqKGRZ+V7QY8GIM/jNBTvhlulyIMqdJsTbpJpwTNF0YtMFVai
ZcllZ5i/GclEeyulOs2X2nd2gxojlETVEe1BV+6Kwb1iPTEZOhjlLnCRQnpevQuiZBdkIccP+vMB
mBo0R/PnspirVe9RAo3w33O0jvcTLpcmd8lM8BEricxbOwODg1qDehl7HFZo8h6CfLxnNumKVu9G
hXZ6aDMH5W1NnIaKP3cdolNHO09FZ75OsWaayFixTburlZfiHImTK8zh+J5lM8JdT/MxawB8jjwT
clqcoQao1eTUb4HPSVW5/g+jLX9EaDaY09jQg+OEpF9cFNtY2eUuD+9KpN/3qDsqSCrh2isdqs9Y
JkdHHp1KygNII5YRMp1XLHjbi/6UQmfZJEkKClOWM7wRB0r4gPuhltOmrGCR1FX8chBm+V5522jO
xRGe2sIbt7amAomhkPkVWDf3Ja2OlSJDmqiiNmR9HR5spKL3gxCbDLVRo7T3hO3jp80AfDUmEdSI
dhqBZ8E3CVKgdKzrysz6FrNo6sKRNCdfu7u09pkiU5TuVokzzgRbi1XN3o/SrKHvwJ8+pSP8Qv9z
FqJSzWxUDN3csJ4WFwvxgJKueypnPW4LcM5HaYmraUQvRYlT2Z0lg+kA7KPvqS+GOz21PZlxHvlK
W4ZgX2iGe0eIRGm7czL7o6Mzs3HtGTmBsF+HqT5rxJsbSwt8GeZ9DjF1NVkFZ93uHKQdJ0UjurZR
RbRLP619Q7OwdktnK6r6YjOH7tKQ4daMzhdq9mooJ4ScGVCrvn7o7fjRDGA4yNTmdDW2z0wUPavo
TwTAdTiP5gX3xadvG/CBg87cRAoBmAMyOjQwFdAq/dyEzdZCucFXQYUTut6d39AJhMF5jwAHHiTS
6SxyH+CsEkLaXq2Yt8Oi6srntMzs7+3YsXcM8T9PY8NstWxeq2B4zCrntRYdK9426Bk8ZY+51SFE
rCZ3m2+tBEBJ/J7j71snCKjIzKz3MChDWht7QGqPSQoYpjLiqylr/zx3qbdZVdieTo3cT0RTmLhU
jh25CTthUcd42j3WVp/edV1xlzd48JajRVVNVHMiFIeGLn+8G3r7LYig7YWDireVsO+Qvo2rPiZF
1ikjuQ0M+3u1aEQpglZOSPO/0qySZ7dcK0LPR17Oj6uzkTE6IBYUZasbvBIhFX/24hYxmJDzmqFb
QWv9u8ifujqbaMlHct9Khqd2lWwn7cut4uSA3PiHqrrhUkMnWSEP61KQkaavIA1UkuJLA3JDCIFq
eCwUOULJYcHiGB7afLqJtLDaA9Q8cgQyPKcZa2JngeXUAOS3HaGFIYEamLGIDq6Rc/Ux8C0nvI98
55qliObYkt1jOJIJkfYPWjZyHU748fLAePaJMtl4Zkkx3RzLSLF2xc04QrVN1WFGryNLhHy9EypO
rfZlzj04XI2DwA32FRU0rATUk/0qkrO/p6w8Om30E6difkhIvOZIzvi/6NCeIuBYOXNwqjviVtHe
mvuecyEokmxckyY605Bpn9MGt3KDOhVnrM2Ys9ckzCSMKRYjXuQbYtV2u3pKny0PyFpQt4+jn6Dx
g3+0ajqPXpyFq4L32vsSpGPI6R1ITd81xc4H9rNzCyQSaK5NS1TYUMnHjQIXuUPiqO00EK+mq7Re
T2647oPZXnecLes8NzFfuD98007O1RB9SdKDbDPsHDGRT3Hnvrd5yfEj7ykxSHRIfP/rFFVQufKO
dbA/HDqNmY5+8zpqUrhfCBPg2qJIJF0O+JqHb2o49KP3rMPC2IALysHLmvbO5dBfmepLBN3zHBby
NQp1x2dc0K0JDNjzIEJXZmET2V7Ve0j+OMYhFOYJwyMT3vZcvwta1lbzypiW2L2uKa8zEV58RW/Z
FFPNauObpklhmaMgrqIGpjWviRXdSVX7j0buZuwt7qktCNAU9RTShnB+BHP0SvwGKa2QhxknIaK0
xfC1rBpIRGb6Otd3UdpGVx0XJWE/JLwC3Gy3hX4tyJnlfEIjxzfyXevUOIhMzh9jYa0ylUoQh2a4
x/LyLBDZbMeWZSlGqc+NoAc8I1CYs/k7peDs2sjNGBpVU/4JYyuKKXgRu+RBDCyhW5MexDhiJAq8
T06d/sQTfI+n7RnljL8FhFWurZa4IPbKlIKr3wqCD0a1N2oP41pCQToLT+P6SZ5zKrMjYILHDils
4Y/7RNpXMlZTzIBFxUqeWjV5pWmkdgwnX+mKlqjx2sd22UnpR24m6sV1kTunAU8WOpVVhu1HL5va
kuQ6MPUuiWMhJSlfp51BfFXs7EcDRYdAigwjcdoFuD+3ASPVvekPuyF1XlFto1bBJrT24vknkg+k
/YbDji9JWf2AXrkX8fAk+2HVgZt0525caLwnLdF4j1FHnEgVrGPiMICRBT9V5487NN7vs8itA6fN
gvVNA8wg6u/ZLABILjJyKTCrJorAzmY5O0rgtxjSwGLW3/ImumhZPaPWJi8lJDSzqyxa0dkn03Se
B6xgOMIbRc/e/1zbGUNIp8D+ZW19E4ko4D/LKa3tWOtzrANYtC6lYqQdG+cexg3HSy9T3MEvwXY3
DOU9zmTkbmEAIHuIYrrH+ZtGXLAFJkzUreWQ+EkMECcqYYAGCYKD6ipguSo8oWk+Cg1rvkR+Hjnf
XcMHKtzd54YNjTobvxayQiwzyXqL8cpP2+ZKe3JjRE1+MNRT33xL63g410K8Y/DeViOzV5LgscSY
DbrK8TtrzPTJ95g2uh1sTYmKHU07pM2AohwpC6rMzHUp2qDx03UcmAHnfbNMRX+QZbryPce9szHv
irohYmwgVyxg8AxDf9rE5E2A7EfQJHuJL7e0Dm7Kn5+bZANGXQEeJv/egh864FkNEUx7DBm7kMEV
y8uVz8EThxYizpwDGkw3g75kVGB1KtUuI0nF9CZ9LDXrQ2uQ+0pGe3YgdENDdwryJDkacbHDYUMc
UJ6wadTTy9QCQGden+8mLY9EE6Unp083gYKXPpSy3scd7xhtvbvqCyu5EKXY4Dtiea3unbS5TMV/
sHde23Eq7da+ItagKCjgtAOdlJNlnTBk2SbnzNX/D621tvXp814e+/w/cLuDOtFQVL3vnM+keIj9
iMhBSsdHucAeGvmlwFGLedWi/6DqKyiUjBC0x8HgrFttuNFQyOw5YqgatMktEdecM4caBfnQou/M
NK+KxbAypdvuCuHetKn+VVlAJURYeH1fuBekh6eRC9WqWZZHsTOucr3bMD7tMj1/ZWV1SQC7MWvO
9VC5mM5Kn7Kg9oJ3pL7sqRTsJieT2O2aSw12zHp0Y5KTSW70ilBHW5Vf9SRzTGW0AklnNJw3G4i2
dt8ZnE7Mt0h1uNKLe5niXJx0iuQa81k/aLelhj5MyzEbVhaZ9RpVBg3pjdyjRmQdKpqUSeACTC2p
m+s35E6EEHlcTKiESmtuKi8jUz3Ydr2zHGLH6inF4NTPqIyjVN93UHPd8UL5lDv7zio2EFlvc4eU
+TgFRTLa/SFKR1hABBri99U3VoQDXYc/r/VM0cdoK6P8dk6MV3pTxso+GMU0elltoq9NIqrQALMo
EnyrQze4Y2z+aYdY56mchts4RqGZslDa1uIQEa50E2XFRQHvICHC8AKf87Hxtewg5qTeG7K/ofPf
0MUBjRHHwHd1X1HISSlU91XCsZi7l/rYf8Fm0W5nHKakvHbOtkc8RyU9fGImQigaO7WhL/btNDrM
DSXVSXvx7cbzG7N/ticwu3o/3ESNmYKLajVv0pFi4VNBLFXb3a5wQlJhtIAyQh90O87ilD+b8dVm
T6AhsW/1sGf/aNA7mJAGlXEBxAxB51Q8dkufqF3sbd1igbOygcbjr9vna/Xy8K/7zk9xAg1B4/k5
59vna5/+JqKLvZ4tlJznB3KDaM51BuvW0xzj/sPLvL/rb1/SSbE56FNjbN7/6Pw+nA1pQv968/dn
gtY4YRogLq0cWFOSXtcnWGPXnz7f++vgdL+AZe96H162romdroBPfn7l8+33Pzx/k8axXsPBJ9pn
2XohpSc2xXL1/YnLhjz/3XnDne8LSUkk8dSH5r88+muL6kDBdpEUp6jWHv0e2jUB7os8syR3l/TG
kMiEDeKamuIdQK8+1Vi59JwxR+gjKGo46RpCbLKeRTFz5tsrJZW+cUaDnHEZ75RuYvxrqYRNxGOi
3MQXbmxMEbyx5A9WYRFXOJ07cgPVxDCP7H5wad9jG9f8Lt6MExZHleePblftJ4meBWNa2n8jGE5H
YJLBr+2SRRlHy2TCLEkm+0ImBSM8AYON35YWBg72Za5QXhKk9pqQMr7qKgsepLlz0ZKsmGLYlqfl
2pXMRsb7WXB+ioMB9TvsOgoUqyHzb6AVm2vCEhAsWRF7/RCAIkBpyAGbz+41IFVqroTwzAVU5tg9
1lWYbSMSj9eR2nX04ld5Gl6O0UygkiLTpcyM09Bm3+aazVvQ4pKI/IB6YKmRzWObEzMYJLRrbHba
lUzHAye2vVY6OwppAuzM9Cqp5ZGB9YxOR1sHcIeR5iAaRJbUO3q6tiI8VglK2DCUntVMX5HlsHIg
PshpAgResWfiXNhGQ03L3CyfslR9LwY5bvpq+j7YGRwxzMu8IJCCOOAcKDqi0Pv5OQyMhyJlelsy
km36HpNg8aUjLWoeUaYrsTUMPVrja7LQbnY4lQV8IqemgR5HM7HLrrPDF8TrJSffj0hyxsa6NiVU
mq5lNO1Tlhv4XEi+HJBqz1r3XA0GEnQzeRh85hUKGTTNnq9zamBOg19HMt23aRN06beJk9pWQ+Lh
tURhCyKWLrDEbyIo8BUlzmqsA8+wF8giBE6GsS3Bq3gJkM2u4wwbiCLDVp/927Lxwbz0cwG9Tz2R
krceHSTiuZZWXjt5PEqbycUV73bFdTu7T81MQFjSvmYjgbATXUsz7L7qY6e2lkixQEIa986aJ1Vi
8vugPvwNmclYBHsfkMrn9BZLSghbkqkSuj4e/wDaCn0Tr1FHcWqaaLpkPfZRO6GzEIn0hvBRAipN
/8GCKLfFT2rQnwl9zwmoCmddIdYa7sXa2NFDEesOH+pJZJp7a4649ODzXyfsCGQM3TMUBH/44OIT
5vj8wQGsAChzLKmo+//nBwfdURMAV3LGGVAkY8RBrkE5bzXadM46skTIbUOuTgj8tRWH0XGS6Oj/
feOdkVufNh71DyXFIoV0mOX952eIKnToYwg3BbHGdF2SmZyAoMEk3ou1O9vavkgHx/NZHWgVU4ZO
P6rrOczLr//+OeSSs/P5c2AjcLEH645Q6hNci9DIyawTOzh0pQ+40SH1umtpz+sMgkMTP/cAIXE5
qgfhBNWlk4hxH1Fs6UvzcA5w7km0vmBCv8KdOFwGCGY4XxErHYqQYJ6AYRpFqLj07QCDpnV02qFB
Gd0Y69KmH07icbXJU78g8li8Kqfv92NRwQso7IvzBbp2+6JN5+d//9q/2XdtEgNM0nmEQ6K9vezb
H/bdTidUtO3D4KCEka2Hpiy2sZtMWxHYXgmlnlDs+qKvBtaW/by3jPKQjTn9/XRm2j5e5IAb95k+
mHthZf3BN8No1Qehu6ph9e/SOTT2nTHcd34h30Hm/18e/Qd5tJT6olv+36GFDz/y/EfT/PjxkVz4
97P+EUejgLZsMDsQCsnaND+Ko/W/pLAYxwxH2Cj5lhiffzTS6i/lCF05psGcQRfLofqPRtr8i1af
Yk3vOsSckUzzf9JIo7j+dDQ6hkumBUMCUV46HvRPR6ON/VwLB1zWIVb79TwCqkBzUx7JyG0Prf7E
BKI+FtIoMZDohI8gXkzXzXLn+ZHzhZYRX7tCNPP3naMWNh8ePj9wvi/vqD+OXQqQ2gZktjj8zi1Q
PQioUJ5vv18l9vBgpKzUcuUr6HE+GSAiO9oiy0m+5Nr5oiMVmtkgZAmPIes6phBBPathhX++OhCq
OG/PV+FqIdA242xeU9tDtmLBCVdQ/4/hoB0qUyFsGYNkazpLG5zCX5WxwLEAzrTzaWCBMmZ1dxQ6
5enV7FNOHI2cIoXKT9GM7DdrqmkTAYiKEbZjcwpexdgiBxzLR6z3GEMS+027lqb+NZtUeDUZSxDT
qHmJOfv7UDOZK3Rm45Vlet3q/c1ghsk2nYZiPaFaZqZXb6IOrg+NjHWICx/DebzTjSDaW2ZNvDUF
wLa1PVR4/kbPw+eylqdpDJj3MBDCc58vbaJAThrMpTFF0G22NIx2I3FVnjE8JmGPugZARDeMJmof
mEuZ+QXZ5EMztPNWMS2MotRYZzTj8XAQ09VEybqxmTqDlLA8x713AoHVDoc88TnOcz4bq7KkfWL5
sdxMukuitU5vOHO0PYL3eIvnoFwXnSu8oUasotH6attdXOjzoxbeDW38NR3zbR7BuTNTQgF9uB+J
7IVH9XmAuMb0dCESkqcmmD8NZEVY0IGEuSfbfQXVBKwaqHxbpDjfieNMRdrA4UefiRTz0mxKYs5M
8ZN5sKLJb1B0TssbmdTVrZEcLbgn2ymFOjEpCDy6TW+OxFQWcIa5yUG/rUvY0yz5ai8EHgLpW0O7
4p6CluLMWEPI6uT41YggAlBxEd4o4HXmvvo2LK+iJkru43MOfXBP+ADzXWd+QRsRQfaAnb0cQfN9
A/GT9O3xRs+pOUUWDUGQIXJthuZb0Kpp1UtQNKnNbuPH5QF8jkFQdr1rOj9dI9E9CjPZ1Rk1ZE0f
7tD746upfOROlQNULpi2WSO9MWTSQdJDsicGhVRGVR/1PqKqPBxmhb2yplweaZSr/FvXSA64UDc5
J8s13ZV7I+q/pR0192kubkkPytfou1YaFFGTYc0ra2M6hHJm3guczS+pRVMHJk2qucvroaN3RZd5
TGBYWTiatIYDsd3nOJBWMVMziILWOikrcdICSEy6zLeRJkhO2lem+T0ywCVitMCSiTBVUCZAAUpQ
3xihQUO78Y29A4l3R0SBHoGFn4Ii3OT0BFYazj45uYukhO5l/dyjPT+Z6U4r4eGc+wJJbp4E2l2m
RwM6lU6ArULSRJGUXAwqLYaTbBuMttHs7lPMxgjEalZ9UBfYgW4LenXYop8bHNVYVyX5NssHq3IY
eJ0M2g3cw+aQmQ+ZUC+J7Zce6Gf0LhDDX1RDJy5n/gJxGnyZ9IZLKe0fnWUj93NIIS0p/m9Mg1T2
Omm+IMXJ9rZEqRcAsyMfHlUm3AbfZQLUYAAu3Uth6vw89GuofqDCyneIO8E7uC4aFWOMUXtRYbQH
8b2C0pnVz9QJgcyWMt4zgOxSk0MjBL5ZhTkLPt6koMs094O2C22FeFu/1IWWreVYY0zRze8pBuyC
lIwuGm/GPmqvptSc1n1dB4fGvSd4JnhqcI2ygaIRxnN+AHq01sFueXM60Qk04J9OEeaYPqbLiC0R
HbC7GXr9zUi4lenB6xJ3Qg95PbIU81GOOBmtQj+8mwIIFUbIyNlDqy8tDISovYLFZmKGiM8rEglc
Uz3Rpuc4QMnLInwRJzm5sQlqeg4BOBYttwPPzgm5nYfqoFoDpp2PNzWqBv9EVasnYJGy3aS2/eD8
gPJGrrWa0v3kcpyX8MP65CVVORNUzlROnT1b5k8tW6QOGmK7llITFnzwruVPp1haMn6/x0jT7YMh
fcBBtBRg63qXJ8Bi4jRUNxZenDhvNqS6+YdZMG5232FWz3t/lk8uYKHNmAhtxaI336CEQo9Fnc5b
VtIlBI0AgaVt38VOyOKU1DhHiGY9WEnOLqwNh3xiPZ0Jck7m+NuMrRGNZWud/HiNuu2l72kM1THm
J9ERjNNJFBRwilZunH8b3eF1nLwSOw8imPE668sOsZx7jEOUlNK9JkOPpXqepAcyLL/iih0OTkhg
IFlZBz8Ld9CCzbXZ5hToiXonf3Pyd0iS9gOqXtotc3bz7oqxWEnqBlHmaCJRvitC99r66I6nRnBI
ylH5mzqMb6eRKBgaWFlPRA1zkA2xdP1qkNNudEdyzi2CF/CyooSi91KQMTvL+jonmZuSfvhQZZyL
ZoOIoVTPaGyDRwPQ9tMKQC9loOFoYmL+ASYOwPILUFxM49Nl2eGPdKZpB3LjC/ZHa11W3SY1UWJZ
Uf4zdxXxKhZl5zysoO9wUgma6Xoi26FWTeshAJwueurLTBtA1gpp3pHKvY01suRAw58Yp68iRZPN
ktVT7UKWnAi6o4TRN+m4Q1l2jS4Gp1df4fctOCYauO07Zao7TbP2EA5AzJPOtExfjsWE4jLITrHQ
r+zcuufIedYduKRVWY67OgmPgOj794uEiUTCGnRrG3clAQDEmYOZDqlcmj2t2Sosmk1MsF1WDcUh
mxFVYmfSjzI0XtAvxuhAncuxy+2tRRcDAzett7Jkzwvdlz4keb1Miv0YWHLnU/lhrDMrh5aR9QC0
lgAGf/qqO328pQwCbBEK1YrOpgFwNn8to7g7diazrz7RaBHCKrjTE7oFEzjVIFbBISqtfQV/craL
yvPd7z74DYoR8DgjZGZrkthQg4zYazXtG2N+49EdBSnZW15QMfQrjdqPGtxwnSiTc5ZL1buunIJ1
WMxuShXRiKYdAuXbPMJPl2npoV3VutXP6HQZv+OBrPDawLNr5H0FPK2+ky5gtQE9fEqNokd5GdlL
qg2z6kTeqdgKiHpF0VqDoT/qQMdwIyMcWgISsjOJRePI2ylruI70ZoOOh+jlZWqr5/kDkH+1Zvy/
HNxoPNrS6Hcj2VuBCgmRGmGbyWI4TqZRr8XUVmBCU2NfVFCSQ7s6mrBwPCwEd2RzzQcZ3U8h+XMx
EtoOhdv54yAZWEbY8GC7WeRBs6nAVIG0oHp0jMkuzJVBs3MKI+g1KPkz16DC3JYPLGX5thMzaa8b
UXy6iXXIWJAy7hFztMzYg5JGA8aMZCti8aOyNCJKM0W6tMI5b1fxRlUCYZYP+qONejoZUWNvQh+d
CBmZAOykUQEKeTEb/zGemSw3YKc2HCSUXO6wI9b7IdSfpKEAkQU0pklOHJrUJyYJIWZimy0iv247
96A621o9E6ajH9FPgl90IWfXaTAfCzTxW9vJXrKobnZziiEIigMsLUwEgNWtIH+pkDbHzo8BGPQ6
1EnnioVGuzeFCSQfR+BagC0eokqjpVNKGMaNRFMdq1c3Aic4WyT9ug6/PEBZhPELLangcBJB+jS7
neCDm0QFuc/MA0PPNWJErgpqQqF7qdH/IJ9G21L49oOEmCs9/NmOpHwtgKBSfygdQx6CVk5Hc1lE
mIXmhYq8jtQp63VX4MDnZex17uJpZDeyTHi9iOeQW5fwx/MxudUqq9pRWtiSyFztNRC1SOnpCTHp
KxEiN3gn3DsqmPaRAAr7OARvqe1Mh9mfM8+AMC0lICqCyAQy7STYRxq1RG1B2ziV1WCywiIzUJ/F
SP6VGYW7srCn2ba5aVusQFW58Hey2dnQ73+sGGw9JTcIhPpTFFX3/RCmu6Kz+5OGTHGaHSxD9F3m
VDs2UfvK7OEprfC0a6o5WSjMaP4h7U48fQinI9EAOjAymmNdaJnHDmNBVKXjvrE6FF4LF6nMUuOo
JYV9gMEbaaRhpYzl7wc1nqxbozKQk4w0xeNlL6RAWB2VWSS7MbVxtwWFgML4Yscw4P2SFmCma+QH
delFOrYMHUpD8eUaCLeyEc6SE1OxbdlEUAWZ8E30yGoXZXmXRTtWVpdQmigA3mRWSlO75eVsGTwU
U6C8FtDsqcsgO7bzMuWL9aOvsKMRL/oU2BJh32LcONuRrOqEwjI+InHJU1ql9N3hMXYTiSw+a+YC
9FMVEZwYCNm87+ZTCNWbgSfZugoBqPESJmWBJLu8WLQ2OKxx6YHySBHhWYMlVlE5E4Y6z9ax1plS
I+ABxYiEKUn7Q2i+ZDnpaEaBtK5y0BF02vF8gYKcGZhvydshm9lHl7WrGRR/X6Rl99QXzegNmvX3
XZXSQfCEfbk9X/jKrimdBt0FaRHnSfp2lgJCPl9D0Pc7yqQTW62tXi05I0FYXFKjRrNDn612k+VV
jz7d7I4UzMBWJ6rYk0KyVpnZemFajdC5qt5rv0QMRkd/1s1jVGXW+7VkUGiIK0ZrzkNgzq2m3ga5
vki8sMjKMUTXjmR531TmFn4ny0qzunGJBd7pqrL3c6U2Z3xYvzz26+J8XxrjGAq0sdye4WJVgSRB
xfFdjuPeG6eC0FMw7WY28Y7+9GZSdoEb41jHuEg4gaKWu6q0INiFSufM7No+IS7Ah1GVtwC5kGFD
XnoeBHqfyaRBMxRhshaR/qPcl778WnbUCrLECfNVWsPGtB3nlqVYdaQEhZBlufCXs6QIme3GFcSm
84UeU6jMO9j1jVoyHUFzjzAzj+cLbb6tpKYO59Par7uNlik6x9AvnNjclQ95a7rbxOmqzRSZr36T
QLr0jeE02+xU8czgOzMU7wOCz+Y5GU656rPC63KCRUv04SzVU8/N+0NAe8M3aDQCBuLsAmxWLhG1
54tM078R0X5vtTa5O654rDDUceKkMVSTjbYkJBQ14tneaEugu8aRzGVz18Tpztaq+TJkz1vTzMs3
MhHYpGO6G2n8lJDr/HXM79BQ5B1Ju8y+AF/bIno1ITMvauDm5NNnCfPavi9Lpga6sy7DkkOdRLEb
340YV0PkGbW2890ejWrZoXiDW4wmnLhtlSTFumUW8dCF8mTZATkFJguD0SiCU228zHp2cBK3+5qj
oFjRwCrKmGivMibkxvDBWYETPCU6RPI8SNYDXjRyi/TxQFzwj7ZLH0IUuXur0ydvlCTFDizP/LAY
72aEHTP5Bn6Wibe8Ih5SDV9Ip5N3dYpxzIpz3PKBER4Hp8d5GoxXZVR9J64c6dTM0rJoTZtaYdyf
hsI9WK1hX/Z6i6iaOB/04AM4yvIbqVjyVF6PaWbesQJZglSzwasjl6YSI2JBx+QQk0i5CUqSBOYA
s0gQMJ+YSA/x6oFuPKvbTV3l5KL5dX0x+KN/EZjxnTW8TihwXgwTqqPeqm08Sthk6tX5kgbCveKs
GGzq1hIPpGsukR7GYSxprJaY/5baf+PNxErubAh5xBMkkDIbECc13jk3yOxdH47HEkAQ1p5k2tmw
GkIYZcqKYR4zHWEB4mjbtPEfSChgFosAncgPk4jTppm2slX9JnSGb9gBm2srb76ExcKHF8sJV8MG
TVgZgYkOJ9PzSfhsoQSnn+0DHZWCRB7kA0leu8vwn/RqBkJDr7PQ4ofzXcyFpuNNlboddS0upqnr
j/GAQTg1EG53S42pX+q35D/WgIAdaF4WB5/beBJE+xp/I8MgAWBosYLHZBm5axLc94EMPa3o8yOk
B5yumJZZ1Q/vdxnnomtpqMd2rJbG4wL0Wy705cJBQ0+KGIEXyxmnCm+aqJgO58clZ/pjw/IMwnzI
XCHTxxLNRMPkWs1+QVYj87jzxRI8CyyMqoGO6xe+PjlxFhWE43nS42Mzf78GgwmgYS6eziudgmWN
nYViN44i34/sKEqI76JyEIeBpMh6FBu0Wd2TETSkVPQUDF3KKr4wKLdMebwvA348IsJgjLZut+fr
URRZ0szgxCs/ZPzQbkaBN6THrL2ZqRcs5qEf/TSK04Qo33HQyec+TPzV0G3T4o6wuWMohv7Iq3er
2E8e1CxjFi9UjyODLAeCQBJcptU18B1GowqFOD/XTWAQENT7Cg4GgY6X7K3lJp0KhsgCj85WW1wJ
zkwkC3ohvDf4lqtT4KQF6a/FkfLRsIFDyVAT3HTSvgH6hN8NP1sKUeBgx/ZdEsQ/KWolO35v9F0e
QRn1Np1JgJnK/jFB7suaLdhOzuIvsagZEK6GEl6bEqyXubF1GjF5dYyCSv4Aoo9xBhM6JozwlXX8
NWJDWmwgkMLGb73axS5FcZHhsffGilO03ZBEwa+UCLl3l0wFqotoLy0fVXA3DkdXgJGVzoQECbvd
2p6Bk9nNorJFL+eBijIHBx65TjLabH9bYtRaN73ISE2jpcHXd+cv1mAf4wSCwphcV+5iJFfC2pQN
Dn8AxCVFXqQCOpObRPHsbhnD5vnUTUDe7G6+H8U536OMt3FE9bqRKIUrWV4gu6a0qcXieuHaIa5n
B3WiC8nGUQK6cqXQpdPOQOPgVpeKWmmqxT9GnZruApEb6QesZZ29RINrwfjzoXul6WZu5yvRaKdJ
OngXWo3E+vp+W/n0X0rx3DeUfZdpbD686qyuV7GhN3fZHD0HzIruGoCltGhwbGAfo+DMmiFKg3sW
ArFE7pQRnxCF9zTyNWTgnPFma0mazB5AOVzazIl7IF6X4/JDVzhJLjAfjZDZUWUbb3g8Zs9un3I3
Vas0sx9p/TxZUMK2YQcgkAiRy8GmFOIunlnKzVdV4Pg0FjRkj7GAW+jb+HmEsc99cZnGnM1wA/jr
TvecevyCZM+G9js9OA5RJAqjBF1qao99fVH12AmmbtgnEkgVzbTS64i6CLXYxyWr7gyDhkAEpmur
B8N2FpCGKcU1DfiLNCvrY9YgrM9S/zYBHjmR4jkbNXYUuiY6Pm+kuGa+mVBNqwGNIfybfo3ZfW0G
tHoyV7obQ/7Q3Pa7NMIrA40sCs0iZWL8NQhvwi7wD1PQow5Cz6EzPQASutCgLZvisZrwuA0XACSN
tUCjYmOVWDGRrthY55jco6PVL1Zt/hzfcrqEqzTIL7VJty4Q1H7J4zdWqkR6WGRHtQl7d5tuYG6w
ZCtvpkhCnCQvY2tqWIma8qEx2UHs+b7CCMp6CcddYOanLnoBwMSRNuDantUzMsiB8oD02mZCo5xA
FMH0fCyJl9bLYvJw9eEgCLGlBDBnNj5lFiKNHFx9m9p4LkDEwyGTj2ZrfIuQ/m6rgXzgcC6e8oxS
uegiyD2CiJaOWIF2ROeTUE3MJ/GAaKaqJ4+AJqJUOvPBj9waE3h/kRXJQ2JCzXTjeTGlMflBPOOF
8RQyUOSvgcCZUVqKilQ9ryWdk7Wo7mwKIwOzngZynKfQU6wiTlgID9ZRuZ/zot84tnYHi7i9x5by
pZjcr3lSjlTdQnfXMqQ3oboy/OgnWaYLjQ6bECLfZYEW0zPCo5uFzKBiJL6rBsse6T7MPZopPDbY
f/DsJNqhG6gbu1MstiBFItj6GJgH4RKf1eNrTCPtW6M1O8uHhSiawItBbW3tUZhbVA8A2Xoczdob
BzsaXp2fMUepGOoGi2v8t7ZxLbNTLzjSqvixYn22UnWJNELHxNAE4gnHbbRjzXyYnRKyinXArLoU
8BJEOUWNmmFud+QwMqe5bgxnW6eQc+ERNrzM5czqjg2R3Fel/GnU857OGp/fHr4ONnQJP3Q7wHnp
ZfiQoFHshpOycjpAlWIzuLxEH5bVpa/hq9DSFz2BfKVF7ReaCNa6ksY1OfL6IS60U2W1oBDn3llL
shjStL0ecfmvOMFn6yQr0AptSwSl+HkMMCapV9ehWrfkkCL0lXQGK7S5qfvW+gVbZi7VZRDPh345
oBpqRL5GcJVbYz0jr7uzyPpJOE80ilJvzvmSTM5ArJqRNejUNayBdHvrKLIocwwELMvZC3GApARH
Fc1bVeS1Z6IpI4bKhgT6EBU27aDUZg3BJDGQbxEQ7QSYLRrgCglYdlA6PSIIVlvYmTuREwKW5jYG
mHgpGeFezrDHhjo2LyN+pcOGCaFtpxXVe0IDtPi+LjB7W3Zy14O1WukjDbucQ3rTztOSSgCPMsmT
bqOa8cG0i2OWgeR2KgCzY0gHMiz1Tda0YFTikEHVdpBDk1LWOuuZvtExqG0vXSiq8FGOqOXNTTWS
wxaI5yqFypkaKl5VvbiMaHAOaf5qvsVWKq+Msv9K1jjoWmxnB4tg5nmw1RZJAjE1eVNsrdFRq85p
fjLGoCDWbQevWX9qA7oLI2PGTvRUXsO52zqZ+62gRGUvTrp4qKn2OFf0cpUnltJh0ZsFQJB2gYP4
VE3xKPxzYS/TYFxs/3Xfrz/R5oVFwnIsQMgPoCRaQCz5mXJyvhqdgSpUEao1LZxyTXpQkK44sxVH
uTBUPvx9vQBSSDh9LM9PP//Nh6vvL7e8fLEUE9QCXxHLSziyuxYLmOXXX5yf++vm+4f49X4fXvr8
R7/+/P398BjpRP0S6jEuIJnzEwlzyo/B8vbDmThzfmuxYGiyWe9WWWA86rOMdnDUcs8M2jeKYkvU
IKS3qnBIbGZ2vS1j9aYmsBP9l6gqOBuCfgynsLhCFH7EX/01nofpJUwZpkPbvnCMztprJIRRHmJV
4sKNojrx6WpeZc0Ry6exbbvuxV/qhcyf/r6IHZzFBGJzG9WBK3DTcTU03Io2z3K10e34SOJ66vfm
ochOnx8/v56dU7F+f5V0ebfzH50vlBH/80rvd5qYcUOgzkzkIC3/z+f49bHeX+vX7d/9ze/uM7XW
IQxsVy0FdKsho22g1IhGc5KgZ7kZLvtp8z+Pnq+d7zs/er55vji/wK+bv3vu714K5eLAvI3fol6a
IzTaqCvRNwj4ttQAl9u/vVOWNWuOX48Xy5OiX0863z4/rCpWP51zQPw5HOuOXZp+NVf9wp7+vnp+
6HxhEfIL8v7w6+mf3uJ8E4eyfJcv/n8V2h9UaELoEqng/65C89Kijr6/ftSg/f2cfzRo+l9M0xyl
Swsl2SJp+xvP6dh/KRoiCyPTIFNA2jz0jwJN/AWk0yEjztCV/q5b+1uBZph/LZGuKMV09Z6r+39S
oC3ZuP+hBlXSMpFFWpZ04ZGdVasfZJHBMOpMX4pubyVEK1VZHV1rcQENqqyu27EXGwWxYhdlWnIR
oQOiGwc9r8DuEZc3ZjmHJ6PrrojKIAKrrIe1bdX5BeUmjJkBvpYubw6t6C8bq6LKDlV254aEUX/Y
3r+RJX+S0IExJckNFzhyVlS1hvFJQlfRl3f7eWx3EPrqNaRdL9Ey1McIjYGTYLadaZx2rv0dLk36
h/f+rCx+f3O0gDpKJJOf5NOb1zLuhcisdocM33P6YkdwPK2UKdymBnanzg+uS1XS4qcT4LNYXv/7
d//t+/OzuVKhayUq95OqeBZjQrao2e4yp7mRZIxsxEB1qskhgtuLZiM5VNFANy9rSJ+jxvaH9/+0
/5y/v+Tbm+zeBij+T99/7AFegElqkRa04Tqu+7ughkUvJ1oUugm+Sso2IJQ5eqt7JyUbcUEOmDs4
OTmpIiuGSe0Pm+T3nwga7nJwCQhH7PEf9uh2xA4jSwRtWgFrR8QjvgnBOvoPX5yD8+OBwxfHLCUM
avEsvCWGk/98myZwJFNgoKYA9IrNRPV9W48qfiopEiSqDY46rYKruaECZPQCOBIWObuuqe3ZFQlD
kmkXBDV1isHR7P79sy3b/MMxff5ogvHBkMJglzSXLfRhC1hVb8gQAdWuqb6DhCUIVAvfMN6tJiLA
Ikhha4Vw7Q97wn9vdsswAApbaMwQzapFgv/hTf0wiQcEYB1Kp6We4bv4pKHRb//9q/1uqxsmmlnH
BqZgncXtH95FdxojJiSVrwZhjewVvkZdKFoBUlR/2I9+txU/vtWnH1iZegA7O8VjNkUACVE7BV38
vYypokkbK+skw00UTpf//gUl/OX/+vEc21EEPSkozJ8H5ClMFJhbDmjDZn4Zam2+dzNSKKEqEVBg
mKvevWZh3l2W5fDQ2iYonarfMzS4K4yK5JoDQNkOEKO0QRl4QulFBZ2BXIpx1+kwHk9jclFZo050
pdtvfS36SVz2vNN849KfgBfndfCzEWreT8lN7WC+CxIWLJDTooulOtLeik57MSHn7P/wzZcN+mm3
lbpp64SMOzYhQZ92W8xCyihaDtzUaBOPALNb2bIIDQO+Feyj25ZiUjX02tbu3YcmBdMcm2B6CKva
jCOwApXfp01bEQuMVRlfzwou0LCRU9xsgoipdc/OYiw05Ibyzzq1iiuHlHOswuTQ6RsxG/ICeVR8
OTZvUQb5KyAnYe8/YxoizzruLjRCJv79Kwvx3+cucDGcu5bByuLfp+8cU8dLZivFElvZ2bbrUDtX
lCfJbFk1w+NMe5HlpKNRgCJ4Ip+WNbn1c3KbK72NvHKOtYug+J4n/K/rqF5xeNWl+BoSvYUljIqI
awlP4Spd0/bwApnaD27n7139W4zO5zEbW+Ra9qJfrLDBkoXNehBkj+mjF9bbjMRssEEdylLCPbLb
sXdu3aJ8bLsLEs1XWMUpS0n70mh1ccjRNI+neA5cwktsDHsDU/Wuvw3K4dHpT8noklGd4e4qzHtd
tx4dK72vYwvRFDxv+Pfdliwv//9Rdl7LbStdt30iVCGHW+asHOwblCxLQCM2UiM8/T9A16n9bdnl
XeeGRdEWSZFAo9dac465LItDlmIgrG1tNjJJa1WaNAE7Wzxj9aLvuPDbgRiG6Anq9S2ShJsanXAm
FIG9Y/8+ShOjNAhpfB0VM6tukXnpgaQXjx5jru0QzD1iz2mXvdbeRD3pz+hYNujEK+FNgHsowUqV
HWydxNYEDyvJyjXhMEq7N0oP0HjwHtfOe+nVt4796JaNgyLL+W4a7qM9EchNfx+h67BHY+ouQg96
RAuMYlGr7smNkPAmDuTCMge8zXrF5Lpub7J4/I+j6veFC0AOu1aWYjtwf3O6DE3kdE7PedQxVZfk
8PlItxg3k6c6EL0WxTrAMabWfz+W//iqDlddR3dIJg3YNP/v+h/UHB3BlHLZ1Z8bq7/ryuyzq93L
MGlPBA+9pIH7+vdX/MPex3fwYXhGALPexazx75eE4KUwynXsvWxUXjAnWNto62gtqXRvoAqmdaAf
9Rb3unSm27+/+O8nLnN3c96eB4FuWe6XE5dOm0p6VfLneiWCf3OTjCRx2kQqbmRrHvR252k/YVrk
//ExG9ZvqyQvbLs++1wLIONXH1Ou48huez5nu/MuWA4Y0xADBVxsHPZpId7QkBLQpdqWJM7pQlIn
Cqgie3PVc+LQLvv7p2D8ftXn3aBf9U3HMzy2RP/+ClJ0VQbzu2Ye8JGDPC8bEXgysDXYZH2kxVnf
GJfG02HQ2CXGgHAFhhbUVtw/lq5ZbIGMrP7+nr5aatj++A77YcOB+2IZKK3//Z7oWdqTUPQMTAsd
cUZinnRtY6OEepbR+En3kh5lVTLwYuLCdS97IdvnfvRC/dRkBsHVcDt3jd0eYh+oKHoW0EpYQRd8
r6tWjx6NxDy3WF8ubEWQ//WYLsP8XE3xZ2yHuC5Snvrvf9JXz96vP8nDpoT5KKBW+7IXiQAOaGFs
NVvPnoJtgdCluxhemK8xAnNRNhApqIRem7JIBEwyshqnZu73OvOJn1OtNbr7ZpLrs3BVgdS2WfVS
gr2bk5Amxupen2Ub3Sl0eJ+hte/ICtbNEpswFJPVYEM0rIMTDNZ255T8weRNRhaX1SHLdhGfUSnQ
S//9T7axX33ZDfAtkh6B0N6yWc7mf/+fnV5o1GgV/L7ZqhS9SBzvYuZaXkxzbaqMk0JcGTmxvcc/
hJ2X8OFFGX8mAtpXzIZfdba2Y3s+UgVCIqYA7HFt2GgAFQTYPimJ5KkY/87FbBuj7Mp+aH7/VMeZ
f8gKo1l3/bz/QQPH8Iq0SUdh3jUlQlWVHvyojyBDgJ6Nxfg2NXMbDf0u+cMknjMJfOhL9+ffP42v
5tFfB8D/fBpfzrO+zWCIl2OzjTojXY7ZWC/NiWl+yTxrRRZXvmZdkMueIakLe2sZmBguPc95Ukl7
8/f3QgzIn74Zn4s0q5DhfV36/FEBdneQyAY5E5TehlVhm+lLFwZrZFvjSTjE2UtBsHUdRSwImXGT
E9dx4wVyH9jZbuKNn8KSoGRHIndtMNCjdkWPOyHShGjDTKwgM9JOfzgmT0LH9K01OrUPIht6VMUA
gQ/jkad9BJucrCbSu7Fllajn/BTluC8+s6IdlyEDnDZzQrAH7msumQz5Ae1/awqZhWN3Gy19H5ss
UT7cyxUTu4D0b8SqQn+x7PANDOqT2yVc22Ww9trqpSMDw6picRIVXqA6+ukjdTj8x2f7+0eLQsyw
bfbALpbAL1+zY/r4qROWU99O3yLCTlbahIkFgq/1H4XUH65fGKIBxVEo86z6/CX/z+nVZKlb1KXR
bGVUfCYSU48ndyydt36P7ySWMeNaG4dZYT/+/U/8w5aXXhh2r5lf62LN/LKWVWHUSS9Ek2oWzrpT
CWoSf7BhXTfvpuVBF4QL75lY591ins9EDOau1NyQfT35lWgFPP+n7XRiO0EZX8JoTPASb0IXmsLf
3+ofDnSgESThYHk36cJ9+YygQlVmCOZwW8QRbIbqWDbJm9Kz2wGEXy7EZ+Mh3/n7a143Lf+ugvh4
HJPoSWIQHPfrFTVQGkwXwdllKIKYLJ1RlbbycNVMrndimk88nNvIjRZYO7oM92boA7NhNgjMBDpR
ad8OVt3OAYVqQ5YUA2oxPgqjP7baf22Bfq/X5nfKpdPje7H1r9svwUzbiZmdbXu/bBlde0gSUg+2
gU64oBMnn3//ZP54xFIi+YFBu+03/7wbMCnPuwEtc3GGrny2SSxYmQW5twoYAWIIiY1+yFbafx2w
v1fkvmvQJeVw5QsBfvDvUyVpiAw2bNkw621f+tG+MzyqwzAGjRwP9Q3lCkRV6s8UCSrpmC05bU6z
ihUpNH0Y5TilGndp6Wqj++lhmlz5H5dK4/emCG8QrwE9ONsDcPBl1ejHzpniJuWM0uw3VhWYtDZZ
ecB6ztSNH7Fgd6xsf+Oa1Gve+CDtaBUysVmDrJjokGWf1sxz+PvXZf/p+2KHzDdFdevbXw/kNlIh
5Fod4vAsbyWiHNYBQ/KsAYqLlMS7NC0h74mI9E2k9GjFxpEke5qIXeLnt2O+LUxHPFjD8NElMNM6
I7qLSau8RAXTKgurjh9fJlaaUxXgAHJDTHZYFvRLwXUhSIxz6xu4N4M4OE+Sy0Sh2MIJHQtZ7Abq
panOBRCmtRjo8OyblijkwXnFylfuNSvxns0q+jkRoZcqI972RTycM4PLGsoReSJvvqnYA/z9A/vD
5+UHLjwG1kT20saXdTHWfDE6hVttFQg5axLJumNwv+6LDp535zyKuLtztfoz6f+zif2HvVbAVccL
8IfhFPraxIYlS7u/9qqti6J+h+PKxj8QhlsztNKlX7rGvq9RLaq8P2Qh/U3LqpxDPFr//zUVtZSD
TGyeRvx2ZZAF9jHp29AgxHhT20g+qlTXAccUxHjFxhueQeMylsUpsc3/Ypv8qZjkxenmUsTge/ja
fTKnMErKjhdvvdGBzhdvTb/8kcgoQglUmZhgg2IZTdM+wewmYybzf//6/7DKoD12sUIaCNMgH/17
lWGnVLRBjAck69BmyGBvhcvEb2beVo4yV//Pv5hS6A+1JHtKsAPEvmFF/1pL+ikJptFk8JpEKP0o
TaRmvWzdW5w0PWKJmkxhTH3GUAWPGrYUDsPwp+XFRGANIUzLIQxuE+0NIWy87vIRIK5Ar5j2FiJH
s52ZlTbR552GoISUycyztCc/bJZyxkOzT05PWjp4zw0tpkYP5QMm0pdmnLm7TZ28tUOAILbJ7qDF
k+djldjaXJ2ytxjEU9HKfk04MNG25mC9pLb9Q2HBWvfEiHKmd/45MuYnso3wLfW0LTZFaCj6Pd0c
7dEmUDX0eudZYJra0/4KzyECPdzGtnYLka6+m8wQdFNv3THYqJ7aT6uEaysG5b741nM3GcmHoq9f
96QnduLRo4K4K3tHO/c1acjkJVFz+3EY3CNEgeMZjce4g9YzjcZzA28vZusZvIZNUmwtr5wTp237
BkXfMzuZjnyoaLoMpn50ZGcc2jb4ThGUniXZGyefGLgFV8jieYCyqtdRB7twInXeaMdvs184H9vh
zS6djLXDJAZy0sQi1TP8SiPSe+R9xGzK6V1PZ8Rc9q3NhbbBWy3Oo9eJcze0P+WIxhc+YEawRl52
63wO3Y5sfIqinHH3qLOhIaSYrRMjH9y1IL7Oy2YTSynZ1XfZS6sl3daYf7o+5MUTkpgQMLKle+LC
lV1c2rLECUGb5PqQ4Uswpr65zQrRn5L5Bsa8+nXv+liYDjCy6nCLwIpIYcs50Xp0T9d7/9z0IFoQ
39KT8x0JmE7AuCCCRpzDfhTnyMaF0kdjtY7CtDzGg66VKBXa8lh5Nei4kuplCltwDoAVr/dA7Gfr
LIMIlapoutHKerpBlGmWYXVzfYTJ33hDcIa986d0V9buqZ1NBf/cVLCEBXuVi5c3UHKadNiSP5Xu
mrEgTdeU9tOQErbXevm2bzus5H0IaiOlpDoEqnqGZ1huEIRE68xwwgdybjbGWBCgE5flsQERa2ls
k3GQafetNLR7QDp3KvPac4nF6dao6R0Hot2Gg4ZWInLCRxIJEUw0DWk78485W/zzOGWrrhmI+NZy
DQNJ2t+yTah7GAxgz0V326QrT0+OEBPDOxTtDpKzIdsrWYWIAAlSTXQ3ubNLldzRYFLrYRTTahpd
2u+uio+WLhQODEhareUFzxmxX1tZQiADPBY+u0kDghWZ7Kyj2zbuMD2PtkELI1LTudDC6Rl970Gz
jeAu1+v6Of+ezQ/aAJX32F05GaS3rShfnubE5gcX6EftGRVqvbrCvB0V9MjR37hlx4iOkvjGbYR1
c73H1rWn1lh4fgP9oW/ZIyUjLFuvmryNV6Xfkf84Bw/d2AGDiMvxbaPnDcuLIhMAu0ALztGIVzl/
y9Pco1yAuPcWMe7lTVJYxoNOZjOIxtsO9u46gAS4DSC8PRGPiMxz8L2tlfLCZAJlq8HoJZpTczoO
EmOleTTqHug7nfq7VqnuezTYrwoNoIEj5MbtTetSNhwnpekPK62GA970oG1dGf+M3XxcmHbk0IPA
dFJGDiA1AK9U1G3+MOXd3egP7jc8lMW6UXLYa6RtvTrDs+N4+bMlZtK5RuO4SNQ2zCv/WxcfKnN0
vzP/Jbi8ntodBIb01YHB28yPuxa73Ey201INLKuWXzZPrq2NhNCbyKCAJMl6Sp6LUXxnIcm+FxZY
cZk+JGZZ3/oEJTzHCYl9In8eur67s3xxjsdnaVfGo0+e+Y2fD09RV4dPjpjSS9Jq79efMluIMzki
oAlC9Pd9ofFt0Hu94yKz8DAVPQTzzdgSeEz0s33MGIGucOXUO3jXsCBoLu2kaYxPAdnw8Cikxbyt
HJ8y2wH94hFl2Q/5siqT5qFDVncObHFfN6p5aOcbY6B/MJS+SYx7OkdYOLSdAd4f+pmmh1Y6eUi6
NnkQhVy5vf49yGu1JYHZ2/Vu8DpYgAZWvcu5aKLu1GxvZ0Sp+NF88EXDmtb6jouPb99ieaIed4hU
bpwLYzkMZQSlktnQMqbo62rNgueeHM0nxKoV8QpC/3gTEd98c72nYjYyZQqgj+C3zThYzPOGJr0d
chnfuNlzUJFjmSsnoDUWmUddgWaUJh0br/Kmlau55sE1uPZiiZt2wZh7hBFpBAMQYDJ65TEyUnm0
Za6vmyYJtv2YLLvUgUXbmM2dKXQSUAfbO1amL4+5a3OUevgjrhe70uZf4wTQPU3XidhSbhzmBkYa
6Fu9qaOTHRCvExnm3g7Dt0m0R6Du+TqpPkpNvbuhwTWHPht/wBG/yL7L4npDRR2sSm9YC7uNUI5G
2KQgAuIIyw/mOO1qyoiFQwSqpoItVOKfghTtNA0tZruIoifxoZFdUc/cIa2310Vj8y7Y96mhWRNW
t5vMieFrmJyauHlpia4Pzfpnok4213EKmOXQ2t+UcO91EtWwSXR3bOdx9iJJgXvGNV/hOyekcKnl
9snv2hdzbG8ntO+0Q0iqJccHWPl7GdooSWBdeOmLb4Y7e3LeTZP4NigDg3kIFaS6VPsslIBi5P+c
0HcviqvTN2TTStjVsoauN+gtFomWCZMZlWqNf6JeamjlKIaSg1FOz5A/btESY7fP5D6tMaMD61YE
9nSUTJns9wMg6EUykIxZTLhitfWozG0aoQDPGDl64wcV551EprYiTteGyA8ImxKP7MCGLavDnyUL
9sp6elSt6k+ufEoJUFlivr9PbB1QKdSYBVJVdgUO/dow11eN8N99I8NGIPKYqIP2rgjCe7B91Uob
RgMrIDsTTc/nJqOHM7fh9PRvsgTE7DQRGVME+b5tCsSViKTtQrsRw/AmJndD8qux0mscQ4llfC+k
fqFVopY+hEvdXHkTtSc5Yj8x3xGepsx9qzi+uCapZaXh863r2t/gTSAJF6YLihDCaKR1q9fw7hsn
A9xJPFFmvpqdf4FYQfPZ4VBN80wiUU+adRVXl97Tio0+GPWGUZUikFOlq6g0OeipI4paik2jzOA4
uiwJ9pwZouSKaDcYSZa+BChsEdYYXFI13ekNpITOgPcSuu4a1XYJOKONMOAh9Kbxry8j+LsLJUj4
Gj2GFi70KcLrDui+xXKyoi0EiZNpiKd2mmCAFc6BTuBnQSs5QnvfdPkH+vtPi7T7RT9B4gIYrqGU
J+Uu5zu2VfPsKut7ZUgEBjW5Yvf2jSCIaxMRLYF7A3U0UlSsVBofsNQRMDjaUibEN/ubMm3kSu+7
7KzCaDOZ7hsqDsLSSIneQLqPFlWnuOwa7spIeh/3S3uyEhskiz68Ooambb2+v6mlsuBsIncwqv7Y
lVyXpPL2uQmFNIS4akX6tG+q7r3gApjIUdwRR3OjwLqQzBdj3KjkcEz7cThe7zVCX9URantiRM60
c+xtP0XyKAE5HIVHmUuf0TGkPGa+rSEFiY8BdswFwut6HYgA/ItOzxhP+UrlUX30uwhJvNlEpC85
tOCvD3YJZjDZRicLGMaW2U11NDRMr73U4SwEKQJQ6huJXl2aWNu6sze/IGk78kiEKaunMTicpf6i
HGoa46WN5nv+K2IIhRvLS96vDu5k9nIjibcXhSDPWdVEffI566tMT5ujUyVI0PNZ9lETRaKEfynT
dEecLUnQYf5DReQrkJUNTE115bGbPwRcZ5iyCqIstFDrjrHjjbsS31PMsD0fgEvkfkQvh2vmLzO8
X7sFEXYNTgK8eqNENtL3ob60PBM6zXzDXHDjNWawqzVQ4rCS9nXr2EjU8gxjVsz8v6p9oG6O9lJr
Yb9p5p+uD1GCn8isABhT50dRVsVxyuPi6A/Td99hs2R1CMtoRMl157rVogwnIDvJ/Cnj+iQIUk7F
kbdXAEzgnMfWv08InBaxnqGdrzPgL9yD+7CFEtHu0qJ79VVYbvgpPFxvyskjUwZjI+73nOUEd9H1
8SSbiVfXuyjE17TpvF1VjNFxJBbyeL0XxNNOQ7sOuc6Gm2H0OyHV1qsrGN2qrl5iieX+149aHGRH
DilCNSyCpqyYKg+tO17V5Hi9GWdn/lC+ZKSB/HrYb21/UbhJveqxORab1rYaao0QAeDVPFqlP/Cc
hmuGGf7B6lTGOk74eRoM4JybcyW2flH7zND0nokn1zXD4/DJWksDdQlfAdpQujOo4NZmj6l4ImRP
QNg8Z3SsztB5of0FutxUmjQ5yUF8k+tdb6L4Y/KN8EiTDx9jWtfLutgnbkXKR+hQXFv+YdSCadmn
4GFsZg+omlnAUv297zTsUS0LK+i6n6PZbgY/JhyILLG+b4slQQTxtGxmUDemQRDe17uTsMvmyElc
HNzro0E0U7vVLN+/PtrNv+BURrK2yGpbkKm7nqAh7K6PW3FhcFLMv627nQ8y8Prw9eb69Nd7qKpB
3wWp/+tff73Or9vrr5aaQaJaB3zi14PXX5LXt/vP08naIw6rh9byz3sbrm/++n9+vRNnzF6ILfJ+
vaV//mMcxu56GOyX0pwB49dXJS4elsbAZTqS7aEgbPpwvZfN9/758Xrv+tiX/4eUI9uQ1fN0ffx6
00e1OWtn/99TeVHjbCrwNteHJpFN6zovfzRtQansQ/zPA0gi1x//uZkSCmnCSPm2r3dZ07uDHQwO
PiPrAGW+3kGtcpZBX0GTKquT0jX7jIbSBSPlNJu0TfLtkBt4twYCpfR5FoglH/C73X4OCfbAITJI
88vddy5EcqGzOG/TOt7DOplWXtRZt+1oNGRsFcPZ9anEJUPunNjoRQ3vbWtLHCw9Aisz7T8yfdC3
U0xYmutP9O9XWse0V+g/fEqXm5hWB3X2Q+59Y8cWr2oW8kWVT0C5c8zDus3a46bZRzO0l9ox7xCs
IPscRAYgLXwp6dgTFgRuQydRN/BuHSB95VD9IPEjO4Rj1a3hl1L9h+1TllDSdXW/SJSLuawUexx3
7lYPnAdw3NGimKodpdXthH1QwMPCiIbPsqd5YhntKauzduljjl6CMlhZLhkTKRZ8q2cILMpgVStc
dcrLsdZl1Q/x0KvqDmQzuEiCMIsgurXK4ZYQvs/WdkhDg8PM9fNDKSPcxi2Fh28Rp9nYh2TCTU7G
xSocUFhQ2M0prCP6rL5mh9RSlGpqbZSlf8ot+W3objq9uA/Tqt/WkY/h3fODW0+VP1SRxFjfq58y
6h6BhozrDv7lUhTDMUrit5wQ7Lz2+GZnWWIH8aCO63WO/9srC5CPNdoEwd7IKHoN+u4HOYykpKin
GPnWfYQhDKJzeLr6y41xP6oSNZKln4Kgles0SMRSdEBr9CovVh3eeC7Pl0T+LO1oWDeUwBvDiaJF
6gBcnQRxB0pX3jaI6obMXH2RgTbEUVpxsa9T2lpGetG0Oto14fSBxjG9eDbOb+Af5CQNMOkd1d9Z
CM9ELl+0TDZHD2c1s46O3Y5dlecM06SjbH0/pmJH6+lZ4y0cHVofCwjDjAFDf1hPdmZvSg/TbWPK
N6pbtWKGU24jz1Q3gkQGogqx9DKWl10bLaHS1SvFeBNBesVEMfcoCEtqd1pgpFXRHeAfxCMFzbgV
jInww8+8DHWHjilgZ8LeAKnB0a3dJ2X6ZAHjntOIi56xW12u7ScE9UsxFPaeDEx5whPPlSiX7INT
Wrah1SwmOomooog0TOBMZTilVlYCKqKlP9T4KLPs3K9BkkSo03v/dTBkdvB/pGVX31ThNgnrhFQF
89JFdBiaQRO7FOoT1mCkLo7B0h/HJC2OKt+4ThNs0b4Gqzi1v/cZwSKNjbc7Fuz3Owa4lBXQUcWL
NSAuFUUH+rKkcIpLNql1BBM+I6tU0+CzdrO33yt7YqPHYtyWsrt1zKwGb09Phj7Xvusa8paJle5E
5pNkCd0n881LZjIWTnWbrb1LaltYsjBn+tusAZMaHBWY+nNdR0c/mz7hhbxppfimwSScwa8HjD8a
ySkRsHQXuVY+yU3kBDmnEb8fDK251oz4PRbhZigcYrtbUYIlDbxzTG4z+mcBNLdAzunUzKTp+53Q
Ofkr4m2AS9BV3NhEpu3qspy2STuD1Mz+p4ADcccKiBBGdd2irobuIEh/24wzlKeecndPpvvCQPF9
zKndI7cqj4ZiAwa6+dnW8pBU6MDag6xw2AJpwW5U4bHqkn4VBUn80A7Wz9A5l/LSJMxxNOVYcyc4
uZ0IgDnHJaQm4txI48s5teezCEpGv68Gkt+jmiIuUDkzSm/rWiOyTDbK52q+wY8VAxb3itY7tPBG
CYeqT00g0/OvG3O2VlvBZ1jFbLAYQqz1oGf0tzDopW69KobrhUzFEcnSYxzoMQKkOUjKqUOKAITD
tjtSUA4rIlfwKhDrBV2oACwLoYfPuGnMrQNXMyDsDXN0jh5BK/wF6CFgVt7OHQsNhEq1b8OuXgwY
O8GtLSWeacbksbl6blThbjJEWLS2cN7HfryJyhraislqrY0w2F1oH7bekecywYELFc8FITMMyAYM
DFCTU7z2pZBr2ZnR0icfdalj/D+S40L0Tiw2roia9z5X76aO2TplswMliTp2IMmrcMePElTZ6JLt
l44uvVAfbK4mT6ict4od7C3hzouEWmbRId1cmB0gRq5Br8KMbAzUxcvUJtB4GGpEfZ5smeVoHG4Y
PXDK7SK6XhuUV/X4CGhCrrO4ddaMm7/RbCTnIA7Q7pgk5w3kjE1uUB+LFBSqSdSEyRrVcWYGPKfF
8nhT8fGN8Q3b1H4jOz1a4IaCkJka3qZJiCy9x3wUgNWxboLJD1DWekRYmCIjIq2/9FFJ+Boii3Wf
zzXWTF0MSPvytG64jZtjOwbL0mz9m5QdYJRp9V1tyXeRBhx0tkrPQ9q8plVCpBDNlw0pyRuHrhkx
aX60EiXCuHqU/qZKjXNsU4WUpNP0ZZ8ePYbpwMvmIJLInjZ9rQ7AakDR0qlfOqifb5qAi4ul7o2J
ZL+B0CousewelBTGGgqjaeX3igESDv/CJkUFkEdJy2tT2gjY/HZzGtCI71WU/uyNSC4twwUZHcxA
usz6kWWBubV78gctel07o57CdeuRH8JAbU9fZtw7XZ0em9pbqlaGey2fSPvzhx8aespj1SbBaQiC
aENSF2siubhbeyAHwUP3d6EVoJ9SWE9GFya3FQQsIo/NGyMoBx/0cJnc3ulimEjzdMxd5CQK57IB
VM5xB3OHc6u+tcJ7VVv5g8zAniSReYtGoXhAG59u/KJtV0b3re5C+egkhK0OsfjG6VY9tn7Htt4B
jRWEn6ZK8lfRqeqoS21Y6vOPKOPyVeuCjrZUOezjjB5DBRWgH3oY0yI7+rJd18GcNuJ4r/nYRLMI
kC4J8S3WWA43Pp487A1QCzVaSTCzk51pVnCujX66ITsoWjiJne+zgi3kyBNtA/Lxxir+7gxqnxHg
eCfdOLowM720AxgPQSQRLSgDOVr22TqtIgqQNBA71z/T9iZBxH+q+h80JBpY1Ni02gxpZVwAcQVC
vnQ6yMWJGPa60XScXQSqRUREHBOGWT0KmC1ZlxazLbadYwX3IVA9QxKKlyIKxc6SBGeHbFMcDtyD
br4Lv1s7owJ5iPV8bYuQAjdsv5tWeXHNvLwQGgLPKG8hUjUTqZLFZhCYldJx2mgSEK5KnC1WW3fP
0Han2v4ecBV04aTWuYIAHYdXYcLV4+oKbmOPdi/eWjrE8axiD9sXr7UZD+yQBLM9I9jl0vwBdsPa
B5BQBos2gjVYa7fv6q0+Y5Iy5k0Lq4kp4n37lA/RB9Y6GqKe16/TZHLXWdEDiy0B8MWi2ERZC/G8
c7ulFwGCDcMxo58w2DurBAgYkk9e98kNLEqi4AznTgjHIbMq9xa5hE9oFnRENEZgCE0AfQkAa3rf
dLupzsI9Up79FGfmKvOh5VusFH3tbixaVSun1MkfTTH7u0TUx5XhHC0cC4vcRMocD3mwgUAM4LgR
8sHI8nXj0lIuUbdspQtfiEGVgHKUs27RHl+YVTOuPAZvht7sWZEGpB9EljW1iu99oNc6smoQuh+G
Hao94PGF01gQOkfBpq9P5Mqkyl5KuAmbyOcyquc2GfI2acWpNm7yjhShuf48TlS/yF1DhgSO+G7S
YiVgOPgekex0rp21ESfxbTRgFsmIdwFSopOFBpqA+RrVHRVtvdMRa1tDVZz68YBwmsIvIUHdi516
awn87yH585k77MMUTGnVkI7YF0G66tPbJKm8S11BGTL04Ymw5jCptRdjYCrjEWc8VuFGs4Z3Upv6
E/DcbG6unfwknNYpchxw+Va4q+0Xwt7DtSZC7bvb/wy9wn0xknc55uE6cIbxZPvK39fFxBwOUpMn
0vhMxqVYGnbxBDq/OYdtatyr/lGSP8bmrNPOceKnl7xlJaGVv00RnNzlMTw9LxPuWWUXx6eWi3xU
034eNexsm/YOgkv4SYKbd9HESAfbQbzqwgoTvsbxK2kvKAfqg5dPuInmmwYowIZkQ2/BtjG4BPod
Y69TPuq7CADFrp6mRxm3yYkRxXhf29NSmzRqjS5h/OTYrxWZjnfXG9p2uyQ1P2QJkr0BjIEI1YMj
0IyYgaLxcQqT4cz1QN3bSscWH3/vaRPTtVZMaGJUaZ4WNOepC3PqAiINUAPxsVrFXQkyB/RI19Ma
7pixkxi9JP/FWvmy9/fsGCRdubC+NadV5xDLbQaQUqxx7UFT2nRxnkBbakB/+NOxoFG8FqZOso5O
z1PXFOMch3Fz5cRbYwz7uxTdSM+QskoG/4R3dDgEEeJtIfsPUfUVM6PJXleyGA4OBSvIh2al4gpb
bR4ZAERNyIQ+bUXjmGaRfCgcImBRS2FaOo0wpUariDe1I8OFKRz273BUlq0WRifhF7dpbBHByICB
Dui4dC35yvCdVcQuxGZIknzlCoJ5rHJsyVFzE0i9YEqKLqmX8cgwyHB+oEXV9k5MNtZgiAN6g/p4
vdHqPljKgQ9GliK/g8i8dhHePCrO+EOiCLdPOx3kmPC/FWH0oWHevM0sQuypmvaIqWB2h1bPlhGa
z5TmpA/0Vrcqa5PJcQViOW+jAfwdMeneRDqZI2EYhcRnbMeRBE8tnmf8BL87DojSsNm2PbvDShAO
30znrCuRvVt9fSSMVzIUKV4xxrYcEoFYx5rxY7R19r9j1h9aauJtYhCYkBCvZk5dfcmVGG7CsDyO
o2GuxtxyNgWr0LboU32lYJigHopfxoYkCKvNmrVF5tOStHK2QgnIdklH4saJ3gLzs/KU9RKUPbo+
N/tWkouIxHsgasKfcxQ4xHrb3VNYu6zeGP5g1VZIBixiHvIeZn9Sn0u2FA6Q1s5tXbDxYbDHAkN3
YJu2Suzw2D/CsJOrMDCtZe8BzXda392ItO32SVohXQn06tId9dz78DsT8WYVOivTGR9t+KNkIHUL
X28QK5iIkPOi4BttW+oOH51Ah+ANqU3rLMDTRoxrp58uQRabkuE41aMkChcWxbYktoL5BMJ3zCBt
VMpNmGQ1hgUPyTpVUdqmiHIQ4dHXmky+ffDOVt0Vq5QspCpcNwbRRDg9djZx9ttMmsMiDMqdtMcS
oUFM9gU6020WTjtVSLkaJKL3VK56HwiSL7cwce3PXt/jH1mkdPqdUFi32v+xdx5NkmJpFv0vs6cM
LRazAVzr0BkbLCRaPDT8+jlEVnfVtNnYWO974xkiM0M4zvvEvecqSg/bhXgpOVulGYMrdWT+Ywbd
qc6lX2M+foQqs5C8C8lZmMFDVrOu7Eppusy95ZwqKa2PStnaPmqqnIUmS1ShKOtCU+MV5/3y0i28
lICWtTa+JKVKmWLtRZtzv9eFX5tCcNRboQv4tNpqlFPxNKzKoRi3rYZD3gxUJJeMZKgl0NdVg9eW
bHNhw9sLWudFdBKTWmb8NKnoeWCrocSyzxlB7oCX000aTNYhNNYw9tGOS01BkB3DL9Vw2q3kxCS3
lQXY8zoA5scZtS+N9pN5uLyxNQEhVyOzYWDJlqXlG2syeO+hxlhLwlpDFbQCsam5sSkf8gXfP2pd
cCcYLpHuAsgT98JBgmhNm9feiZScApB+yCFIRL1vizdL1bM9MljIZDlsOhEBSocejHabwVrfxtp2
wt7rSTGuBYNROJ7bhDG6oHLMredIcmzGi1WxEXI0+qKaU8QOo7XmbnjgyRrxNdT0JjLJO32h7LHf
wcnSyc/gPstliEnKxQgF2TJqtKOOKmeXD/nVsdryWBQJk5+mrgHQUHOa7Qi/iuIdyrhzyWLmIDGz
tTgRhjs27QMVFDS9ArKmFTU7spQSX8fLz/KTcO+2dqBu5sgpyOoQJZm8uajPnTU/KGzKlomUtVfU
LPd1MNj01Pzihmqi/Teh8LeB8iDSuQW8Hu71yUwx3Qxv3aAqXpKU0PU1xnvRivj3aKUKyrewVN6j
rF0CqovPhqZ9Azg0APz1VaRNdERiZ68tI/kcjGXUpYbZNsFyb9hD6au4CEnkCd5VtbiQjLPMbRlk
Typ7sibC/NtxVYOgMXdKERnEx7J/ycuMkI+2kg6NkVDIYi2Eg1ro3GfzL/a8NFk55UswJ5zbPcMi
W0oYLFTjSWtfmWF4CYXIszXspra29qkCxVQxEp4dW7AVjQDrYuDfO7P2VluJvI7lKN2Pldki5Cfd
MO67nVgwlWPNrYQ68lYE34pVlzdZJxc9ETYxB1WSbMyQV6bljGBxuG84dBuVg20k1JaDNXd2aTb8
aqHWk5Iz3SrSH8JaVEdSRkgjJMfFz2b6YbtBhjUYGr9j6gEyZ2GXpvpHoDCi0dOWZ3kwtqU19K5p
jLCbe0fbG7b0nmEklvG0rhk5ch70k30YNX48HVIV/hEB9jnQaz9k5XhxpmhLeE6+GGxDXxeBtrFY
tqSRuQ9zG17lpJQ7WzKzTcLYb93rv+RJsg9ibB0MrEO8s/RzyZCF/Oh0lKRbqBgwJYhi9iQVuN+Q
1c+aFQx7jH3lppoJJClZP426yUJfExUqkor7vt46h5+HbDA+K2ZrzP5isWZ4Ee/YF10Du9KPUa29
U1PKH1mt34xAjs7RJOy1EsUnC0If52uvrBgJkZsc0P/gOOMJboKMXtMkCCmLnxOnPM9DNwJZMk5J
tazH2vChRc5KwZQl5BXkO5E22T6Uw3pXjMZNW2LMVcFNa04F6z2PIyOCbJih8/hoKde62n4Ospri
fNDAn6d6SgSANFIHaI+JVWzzrnlTyyZ9qBgJbViXofDoNXHOu/qBomrajdC8AVJmTwU10hS12q53
alIqyRKHS06bVkUNd6RB9/qUgelkY7AXQDGjFtZwLXOKdmNAbygMDOZNSisw48JQgKoKgAZHJHPr
RchOHkpo35qo7D1prOT1NDmvFsI1TzZDjOMj3gOsW52Xle1WqKV2GKfQcAmo3sBY7w4pWAQGDYOy
rjV6mrmUT86scA5a1SaH4u5OKcBnRmPWyXTSTVM6tDr4y3mOg7tzFsAWTJwlDknwKm8qlQlNVAQn
6LZbedSdfUYtveszXOZm1aB3UrNzRNzsdgzXfB/05VJyN5UWrP9+is4OlsEowT+hhkq2ydlTsoIa
m91M1gvrw1NSNppnyHriawrE5LZoIY5i8fJtOXCxg/SMNM2XjNfKNVemmlIhIgPGKi95JZ3zqe53
nZk2ZycMQR9UEQhPXpeRNip7Iy8Rm4wBIAS0cFF6jlq98xro+Mc0qHh6+lbd1EXG3aqQE5iS3Pjt
nm7SkoBPlS1sWc6OczxRKsqiupZhctFUhr6z3sORSvoDTyaxplyXq7Cq5G2Vdiem8sKrRW3eBybL
iahW78uCGgVOp+P3KZuhPlbei6QqrrHVrPpS6L9sBi0eViC+JfwdK9hk2pPcb9v+q61a/UFocnu1
k/ahaNBP0Q+rXqqF2ZORRV+lafZfZcl8zyAdaq7RwxoSrXA8L0EtJpmhEGNPtqpvZmesfnEMFmgQ
VeLazTLad7BbEUpO1jlK0ZSQBZB7Y9/5oSKyncQqPYjVhyZ27qJ85iKS6c6nUqs8DNLkI425dm5r
zo8gaY1LX829FwEiKBnlXcTyMMl5hlu2Hq/6OKjMB2T9cUY17kbDEz45Z+lxwWoM2XWqNCINxuo7
r1Lh2eT3mjT9CIr0abwOjhKea1nOWTfcFQGdL6Mb62Aw5/RtzAyM7yOQvEQ/raSws3xaa2MnmjrG
BIC3ba6o+2u0tAlFLTo4Ynz1lqZOHSR8vGH6qhjKBXeytIGbEq1V2JYrbvevljIbVORlu4vLIfTb
uE7J20lNHFRRs9XxOt2n+fxdcX3Hdl886E6nEeVCAlbKa3mWe/kyjNx+EmtBk84D/kegwqe8XoQt
ut2xWp2DQ15XbFnm+IihMT2rypFIk+XiA56ZJs6tzcLyMpgl+TY9Vx2OoeZgmyRY9XDUz2qT7WRB
6rohMX7GmbOz65qChoQ81aLiguWpPY6Tc8ewv933duTrWATcqQyDezTCT/pgD66civQgzCC7qdD2
3JL8F2JbYiZkTPNOTlIy/FMx6I6Rmh/Z0dJjVYR5OhCTyX5Vb+X4Ywo2fAGH9TiaYXPuZPmkcM/w
m65U4UZzikgZo1szjFHeoW0aWGAZ2VwyF+zaO3C08s2BTGpuMFtlHynjKc8c5eba9NeyzYiiwFxA
45kqLwgTMXArdYsXbB6e6Rf74RRUuv1LS9qS7Q+HosL4h+rQYrsUhuQghd1bMSZIF81K3+dK80pH
IB/UmjPBibWVjB3cGqBRt+jJeVa4OREDEV0HsOulTa2nKxETkuXBZkEFcqO7JZzfV2wQN4UoNRNG
yF5PmvhAsHt86CfH8lqB36gx4PYG4cBVy0PY0m9L8zBssw74e58qO+EQkx0gjDNlsbK4L3q51s8H
kwHGdiJohJFMvh8kbIGVo4VPdczYNcyb4MizXuBgFAyg9bR4zQIKEWAd8S0n0mDTsB19YreNTO/G
ZM/U04uaI7jL231lW9VT3i3dM3SBut9K2IZOeig/Biw0vwFvcwRaxtXsmPT1jcz/Gtjama3QLR0o
huw2mFbg6QO/7PJzOffkN4W06ITbE6vGrB9UdHffIlDm91rEz5FgvCNs/GLDBKEUcC8dreIZFKE9
AVynKs1qSKApxB0BWFtJjOBa57DuQ7PcRGZ/r0rhpY4Q3HZpMW5AiNO0BXyZWs9uxmTbB/b0JZvg
IWFOkgXbIgP80xNDextwlwz4Dl7MmsFnmsY3BbchixIoq7wmcXkEO9x/a7NRzU/iDlLSFNKS2dTP
Q2Io1hkCsXyCxuQTesQ+6CXTRX0wMy54JS3kl7buO0RqkX3QBuR9HYDETSb1+YncJ7TbhtE9Rlzc
DHvTJ8RUyYbxIS3VHFq7CgauC5uyep+WrK5YkY9RAvqgsh1jr2qgiNvSRN/ZsKrXcu3DRir02DDC
oRowhAeNdEm/Gca7aTLLg9QGXyPjoLs4SOZ1VSBUcH7mVQUa06KKgI4v75p1kx/t6duyJECsmoay
E6iM4kG46zaiXVwHcaI9GvNAsLzaa/sm6LVHoch/vmtWnHfQ4mClZ323lUtk4VkBS3YaJswCefg6
dVr8mFV3TuWUT70ahHeDNqC5SJKbM0TSBfDBpoqCB6Y607HRnAh5nmPd0iKInpSfXUQ3Vvs+ILEG
3+dDlM3H1jEsxinp9JAuMdiYzA51hgiDNkc7DBaWqNCpxcscsMLCXFDt8Wb2m7pm5uCgZgMs0Dnr
tKOFNhBhF4u8fDbqcdPkg42/JCvOxoQPsiB7xSWIsl/1gAXXbHdRVBpNeSYG5ptRA2noqoyCQR00
8otrXhIUG+6Ys+APJonbDJWuJ7fjvO4cellq6+lkUvB7VQkvn8QoZesoenvpZ1reKg3Vp4ndQ9vZ
3R3f2PdU144/Iw8BbB8N4OpZ/9dtGhyRfbcrtposWIPavKQoiu2UCLUuOPQhBW/edN88nQwIw6bh
Quq0dZFDAEeTpV3pdPUrbWWH5cc45JIxrtqxJCn2eTLy9EGEUv1A/Qb4W8rIt6uoj4aCHntYEO7G
yKCsnaznTpO7RyS2tLhWPt1Y7Shn8g38LrWSExYOgw3k9FqbrXL6eZB6gkYnPJDML/gYa7JtLZx+
Y8fzgecq26PWU+4CYx93XXojxF07BPnIPU2hrTEt7WFW7ltHUp+Vj6zpzvYSwBhJaniBKPI8mg7Z
AYZV4m+LhktXN8Mlt+cjDtjA2YO8SXR3Zm6wLiZK1BnjK2viQl43om5+iAYHOZ05lbWm9YwqVq+d
nr0lDtrLMam0Z3RSESK7e8i+EPdNJVyXWl+fSEu9WHovXWgYEAFFPTOeOakPSkiIU8UzDzTl2ZwJ
RdR7C4Si1f+is1iCnijPGdmF23FUyDoa8czU2VysyJnqGZykOnlNKsraFcRn4Zd453Cb1U8RU3GP
ZfdbpqvR49xdzTbKVxj/wcM33VdftXdTpdj+SAbXCVLFvi81A3hc+BhCqSVmqdVdY5Jmn3PC3gyq
3v82XP6HaPr/EE1RaeH//b+Bpv5X9ja81V9/J5r+/jd/Ak0t4w8ZbgS7ZRMuiwPu/p9IUz5lgUI0
8LGyI/6Bnf6DaOr8AaRahdcEzcUC58I/asDeR//9X5r9B92QYsj8f0CN2A78O0RT3foXJ63uACWA
SESkNrgcvr1/4f8QThglyuyIbZ+Wpm+TgDIrJAPapg3DGTkvuYfNKmQi5hKyuUQFSr25GmJRbJUe
2UcuWLWG5De4hoLTK5FA/SVInFG5YCJLLXEwCGdy17LFba1q8Jr01O2yTfhPlfaYkRAWHBpu71ka
HbuGJDgpfLVpNH2WwabXUGsdYpuyjlk52DlBQodjYn6zzPNgTDl5ipTjpk4eJfHIkcyrYLZDQj7K
r7TMZ5wgRrK2+RE9JjCrvmhe9NE4lxU/lrJoKLJXXYLyFeiQKUeGL5yutudE1hO8k3CVRsHZ1tB1
ESKTrmrOg1VQRxVLLXAshYHpyzDuyyQ7MJIYWIgjWGORSj03hZti1jeVFYtTjRuRJBKHtdi4Q244
by25FWsdb5Eahq8U4sq9jbbOTe1jkOTwrpnLefL00JUEikgWUvw2ItKA8GUBWM6yvFHUjI5C+dcs
A5ItSsebVTxsg1oxvEnT+yC0frHirLOTRsu+w/wRrWpd+ZpJEGTGVp0VaKuewxQLsgBh06zXmG/G
r125ikOJhXpaYwRDR89NvW3ZOK/oeSvEoDlQ/3bNNfSdDvTaWkXYZp2091VYgc1UeO7Xsto+5UwS
Qc43tm/M4SHiTO7t8NOQUjAp5KqiLFJv6O1vRto1nuOkkT90Ue/GQOjX9O3quU6Rk8lh+j0xJsis
/dzLJJgoZX7q6FNy3XwIAnbIVmMKD/UM5t94XjuJ+FRKpp6GmCw/NSFHGEl+jfhCJnG6LgbXU1sK
DEyqeisYKk+adQx6lr8Bh200Fvd93KJyDMi8qlv0sgMIBApI+qeQDsEOb6qdH8spPxrye13l10ow
flw2xYhK01WS8KQgH3olTWQ3VeaZwJK5THdsrm7plL4KgwW+VZb3HWJCy2aolPaBxxAeOQGKpyjy
g1SmNLYQZ8okIMb0RFVwwf5ATGbAvClhTRHwk/edoPsHGtygQqtyxrA5vl2YhDOh6PQ2VCZbLZSq
FaYDr8ZQiXwlRHTMa9yt+nGLVE9fm8LadiTNUDYO467HYEZcWeQpuO3od7PKswRJxpU87eIkfDAV
G+NU2woCAvLvxL5z2uiAYE6sSke5BLrE4D6Q3A6x9mmy73/OaLPOj7ls0otX96Y0tXegw9b4dN1C
qaMnrcpWlBvfrMkI7Sp2zBa3gc1haRutuDQEHSXTPXO6ZpWNSksYgv3QRScrMxd5PNzDETJgi/UK
OQ+LkIatKhkuELg0tKZJTm6NJQSJ4Q0RGCm3mrTu4131XgM4uhpnDaHV3tGks8VNZ82+iHTsGPVW
CdTAD5TnaRjLdSj3d3lsSQzhEZ9btIXdov5CLl6QLWfVtU8PVvm6NDSUa+Impmw8ajObRbV1Wle0
U7iKtIKZc1zpaJPJ/lYm7k59dmcLR9/msUxU8URIVspM1+raea1H8oVq2yEXFn5OV3pBHN2XEeG5
WVTck3Mj3KTNv7MkUDY0FcV6ipQPK96jTFL2wz0e+W2P9o/4BBcXUugoV0some9Mw7mfbqqWHNoC
ygerVKKn88C3A/kjifuYICDjaVaL+zjsYpfm30JYE5gHYmasQzJS+7DWXvWs9ddhNQKJHMsO7yNR
miQlf2iirQ9xp9YHFcnNCnLOZ48DnZhcKrbxKYE8x70hwV1g2Buixdvt1MU3a2zQBinEnpSBzblh
1eZBVY1wV3UAkPOnernxq8rIBlIhaLBEA0iwNqDAuYwPeowOZ0E/0VeK9GhkGUwZiCmZTZRUOhib
zh5GbjrcRycHg7VDWgaQXbV3c635Vq0GjWkws6aYhHSI8YtiSVSv8FYM+oW48lIJZA277/wQZR1F
W8KXIwQ32RbDfG4Twrmkujxp4yQfbDQ3yEpyfwjZ9UXCSY/kgTw73YwyT7dwqfWCRZ5jYjMnrwlB
U7KKat3041Y3f38X9fKt/Hw/Yv6OiLfa/7wDt3DccqH9/i6LKMWIxcwd4wKv5Urd95NAkfz7TVKp
6NSfDKecCflijCFrKsp4piKIT3DRqbdxyTTNkMVFqbY3rUZDasdbBU3VHgdyg3sdnTL9/XduEIpW
TgKtdvKCRhjtEhuGTHQzazKYYvKkX1nqpKvJYV/eTuo+1HAKKRmFd0eDMkjzSSBo+E3I+U8B+v8U
oOiFF9zY/12B7rIsRprT/L0C/fMf/YOpb/0B2lTTMAr8rjL/ROo7yh+UkXDpflAqSwn6T6S+ri6f
4uOw1Sy+A52y8R8FqPnHwkkFfOOY4KX4H/+dAhTM5L9wVdBDq5bmGAjd9IV+5CwV6t/gajFiMl5g
TUTi8yPLCWc3BZhrJ8hH3suk1w0TF11FbjJZrsA+u6plE/27kO21nsafJlPkmdCxLWlLAt9uTM4p
Lrohdq5T0+d7O0Pq3gH47CVnP+G8JTCkIScrhrSShQc0SMYTdmRb+Qi1wbofhXGcpdH2RsOa7wb0
RFRCpNqpiszR0eEVGTEYEzbUcoYmCX7XifneDD9MA4fpZi9DWYndMOIE69XjiEULHWy2UYbkmYJL
9akjJqCeFZgIQ4euIWdv0mIfYlMGXZMR0pEQzyd7CucDyj8krep6DLdDywifm3D4Mph7qcOqTGgd
GqO88CbgQEfLYl8dtJwjA01wohHkHI4Y7LNOPbZyo0HZsIMzcyF3XqZnaBxxYcesEp2kfpbHmtTr
EecRAgV5o3Egup2hYaaJjdWMidBuAnH+eUA5ukNnOq0oVfge+G1kBMZNnVJu09yhzpMSbZUnGt7P
omaLGEt3OiNPoGPFpqmrGXPocKhqSotF1iDwya0c0yhXVoViTHcK8ow6qBgVmXrouUkS16cv4Bo7
2dEGMiqltUVI4MZEh6qPrCTIW/N0Kx2vjKcsNxkkthll64le0rwmYQeSMgQdE83Zz34TxCElvG6t
qqp5yJHbpNJYHPRiYO3LDH4dmYWD+afEwehcbGWv1oX2SIUN1aXMiLsyzG1CQjAn+4wuG95HTnn5
HEeMKbKIYwwL6ChZL3KA2mpo9Js0IPNncYqSogy0q7ko1gvLfg3IW0MPInlql1UHPAnxigRdmSuS
7HjN4eCidM18dZJYrZFS29Io+gXxaO3IMJFCIT+SvJX9fuBHM6Yoo3TNjhDM3KypkdiH1SVUi19B
0PjliILNUMXsSjbbNNKFtpAq4q1N5DUhxVjtC7UrryU7BOppmZJdbTGXE46LBf0UysqdhQNGjeb2
YoNfUNCxnFLG5k2osXPv2Jm30vAgrCk85yLfSWkK3xMC0Ds+a98skmNemc3dRMqfHzk5nZnla0Ld
9VgLv0w7YtiqvOtRaayCQEkwxvb9RdTKFV0H/OhinPxZ7miA5MrxOjMOfHk8h0zH9kXOeLcJk9XY
YWDtW+WD8iT3pWapqozgRJYTghYH4Z7UTT47DvDW+pF2ZCQ6U2ewOAREP1d5UnpxP7PpaTs4lQnG
7ck0jogOWfNisfWEUbLlxLwAs3Vw+v3Qxxjo1Q+jTh9o2KW1I9Mazix7XUTuz0lvNzydwbI3t3d2
EhFrKObnkpoBlz3ZdVNVXuUhIQBYE/5YxijrU4nWhpY5nDBchHm1RwJPFiQy3HyNUs0zdfI5rFS6
RObc+Eh6HsF3Siz/qsyTGn5EMya3XB18U9Ww4ijDO4LlJxV5pZuLdov+KHMDvexcUxrJJRsFVDip
PmsgykW2j0hx0g29wFtqYtMrmUNF9nuNB4lR1frLzFUQsOpnIeH2SyZXv7ZtccHISm5DI14me05W
lF0xbqW0XMc6yPGgjAjAa9B9RF2yMopovspF9i3C4Z41n2AExtSgxBU+LyXouI+1jtKGnnbHmuI9
G/WWX15KsS52lJs99fTwTUoG3rO0/KDoJ5S5DuhY63EPMiVkro2Cqxds9+e42BBdknpFnlzDpX1O
IgWqVnBPntZ3zwCONQKcCfxpMBNgqkBdwJgvrpnzENlo2iNjfnZ05HlVFvhTrW4F19vETJKBxGOc
iVdwWtcmY3FMlGq4NSUMtdXcOG5gd6/EYcb7KlmASuqEyhLeSk+ltYJM4cVWuFi/UKFGxNoW/b6d
iVoMAQbU1WfxFQ3hNYuyEfSGfDZbgxfyqB2S3D4hr9tFuQpbdNI2SWSo+EH73FMrGXmjHNGQ2wwx
g+w1ywKiPcPps4rlXTVMv9ix4jPutZcwrVhCiPh5lJVzBDdjo7xU8kC6aB2qfqMTW0gzQssSW6jg
zOY5JtEm6CDXDeFM7ppcMftp5vu56L8hXgj6DE8LghvGTN2VQBdE6nc5R7CBB8feVm1SXhxI2isz
m/d4xC1EgS9qZibH0sIhyGsddGyEUslhnCs7Z7slBc5U4/4ikSTXV/XnbLMYK2ioVy1fy207RLJM
uJHEvMWQbHoFYbgSjDTLlfko1c29OnCyspX+0g2gAnUinTWLkEknvITEoQsc/CQlMgOOjeAQSfN2
AA/jq6odrLNeRu2NEQyaHQOpvN/RwiO6+44b400HtQq1WH8UKu12WjbMQSBeNHnPuuUlkfW7KRT6
qYsWdNZUYtGO77n12CBZfEYTyDI5N9oMdoIzPyJhUCkeplUzmRdnsN8MqX8y5XIVaPqXzQmEgjZd
Dch/9XxgGzP9EoMm+WQ21+yilF1mQtdoQHJQRpS7Lnm24oTnrOZUKwQS0MlSf+VBj3uMNZsraxPG
UQ4Oy6Ah0eRxFwMOg6/PPXzopkedF4Y/oBkN809eqvNOigbOYp3tGE/xlKuUMoLtRz0U2xEiANXS
wXBogtl8fw1atnMIKQQR0RtIa+WXJjDuFo4p4k79Q4y3QGhwpEm5dDssCW5MFYUpOjp0FhTmBc1a
gUzAfEdI+2Wa8c+0IeqPTOPWlShfXc5RWrGd6khHUKJVFUPvQr2KBjV/V53s0hraSa6Ld7U1XsPm
acRHp8bKprDUlaFzyXb2Q5Bu2wigc4ZnrWPRWJjIcNsUk3K7Tqk/EA6frLrYJ0P9Ru41iPPx6mT6
HSuJEyjDT1WQBi+mvdoqe3uB9RjVszLZ+C+4xGQhocmWtlyN60qeow3zqX4zU6cf4sJ+L7rvNsKP
Uja4t/IBzUWYlR9jgELsQ+vmTZTa+PhC64VU9VMTGp8mEQH+GFhfcXauyOw4tXMPYS8ZcxeP5q/E
1gJfk/mNRSn3PoSRg7FsoFBpT1lLcnlgvQJPOhSa2fkUCKewMsg4TpFE8luCBumol0jDEkrpxwXr
qf377GTr2ZxvVh2+h337aCbSnkT72JUFTeGnDpSQfWjrxk2+huJ8GW1WQ1EDqcDiIE1UHTMvuWrc
wfFtupIUreP8RapSuH3dMS+wHtjbsp8Y2K6KALr9OMwHo8nurcTAZMj2uVXQzjrw8lipyQ/dVO+E
be7SIRm9dnye8xoVuINz1x4RulmWukWOoPMtG4jtUNcpZK+uVQctrSCp2YvpBNyqNKlvAS8qRTFA
nFWes1pyNgHKMwYuH2Pab1pdfXXS9pSE0rsV2XeGQhBvoZheMCDxDGfDzzQdWltWu00JxCi9JzcV
c65pPCh1ATE8aTEMNSe1SRjBZDz9vVmzvCuwuHCj0+NiWjNPcE2NcxDfzLBYD2IC2QHJ0Jq4AZZV
Zmhk8HUS9JpIDDUvkeVNw+4Ikh+JFk+WT9uhtKjHls/8vB8LEfl2B8nq52N/fULldy97f33wr8/8
9TELV16gTDGs0n985Z9P/u3L/35/+fS//J00TQ6a2hWbtCtaZfXz9zhhyVD+eZP7PmmgP2/+PKB0
29raQJ5XE+BJ6O5Rp1frn5/454GoUpIVl6/z1wPBIH9/t0PUtCcvkRzaaeV09htmWr7Gz9+CWvH3
v/r7YzrhUUSqZEvMZaOTPdktD+DbFJeKEZJgIEup+/PBn7/z82DUhGuODClZMTwAPQuJPvhf//6v
dxFuTF4HldMT2ZLL+ddnlNIkuJLfULmwMEbDyHlKR6rkIrb9n49Z/Zh6A3gQFJiYkZupYRKTinlx
Wpf7KF/QaD9vdlJ4hTrn5yzmh+gonRr9zGk1Gyf6iSR5tImA9ShKiYxu3b1NyvUvHPL3IFEuiN4G
rz9QuYRu84hjIPCq5/mZilRF3vOBkwm7m0clvY8fFBY1en5vH00wn+YeQwAvHjf+Si7OOWCp8IyZ
sLJu2YN9xVvifmgIrcp1PR0V6mEPuilEnMqHd9p98fqlV/lBPHr5a41X/wCeU7K28RuLdshTcr7B
ng2Vs3R5s/0g8wZLPIE5OMnK/hU/LwR7UqE6X3vHcMQY1wNX/cytxC0GrFVuw3g8eKoewGL1NMj+
Yl1kvAq0+p5JaMeRdso22DyVB13fR9gElNHXV6bdn9lEXbOLfSUdEqd3umm7tawIN6SZjS75vkSb
sy7vQFrW2ZFHCJnE/M4YiFX1ZWYzLMfk47ijdOJRIRhbcpsvhF6z2ZFp64b9uKPvMfcwJzDYgVTZ
OsC6XILMOZKLOt1zH23RhUlbDaduSVm3yE041T1ipHsexrtEfpTerg2Z04E/bw3EYofsPn/lBp1d
Y1fZll52X9yLW+RJrrEGsEprFm5xwFHkunjy3pz1i+VcJm+sQg9BAtChPbyOznfMfSt7MXmCqUqa
MtIYjxbTr3I/eQN2tK1X04t+qVYfNKbh0Tm1QMleCtuTXlEpH0PVNW7Po6deMjc+ktc77hGf0rto
Pu0h2iDvKga33tr+NfUAh7ETrJbHMvHRMF+DT3vXu7bfbvVfwYO9g1K1Ma/xydyZn8U7f2JH+Kqf
zV32Hj9C0g0+pW7dPrPl4VINruFqduGnussvQNs6DdcVkdrBHsal6X/J1+I590yIfG6JE2InrXAK
0oz68Wvw68N5tK/2Ve5JFPFy9mC7INw7pZ+qrmpcGSJZWLrWGF4yd6N3UA/dcFU+iq/0tZW89YLf
81/L8yW8e0HFrwAR9LAnu3jrSzcrhW9szdErY1YELgJEG4+kRzadO2+UuwlQ9mNwNM5f2t1d3O8k
Dxnnqn6vWtY9fnJBh8ZXJwvy8SHBEuYrh9klMGCpRW7IOLJfNbkZvJaA4RQe0DYHijbNkfQV3orL
tGqP1aUU7rxNH0l26g8xd5zNfIjZHPHTI4E5SPF6Vz62DJNeFWCif36UgcY63Of2Ch/IVNx1Ja+A
NQpfH6KCG6Km88Uj/29yERvxlcOR2+Reu40Joxt8FlJPDfYAT3We9A1zFmY93vzBxfZxSo7jGkzG
WsXdc8YVc2nvWzRxMKjtE0BGj+Sp7bgTXrT+0nf1ln1b5jDs9q3V7yvlK/U2jpfRo7rW5NfPH+mm
3iIRfGDmw/ldgDdO+FYAwbON1f30JJ0Dtizu6HLx5MvLmSeTq+wgJV64X36ZzddO4dPDYwq7wXGL
S1WcgnBnMeNAJ3+Q98aHlLujl+7mW5W7wbYzeSVvR7GLz/g4iQi3vPI0uuErQxIIGs/xKnSzdfoK
z3wvmA7t6XPKGwUTvzmE8rbb57f1IP6Hq/PabVzL1vUTEWAOt2ISFSzLctQN4VTMOfPp90d3n72B
A6yuLrtsSSTnHHOEP+yML9gGmSue1wCVZ6/SvVZ2iod7VT/K1+HfJme7XFrBg3bb7FHX0FERsbhr
DGybz+4heVpWpLPt0Jnau/yDCIgovZLp0spqRjfx6U8CSK+ZdMhereOceBKY2qqf4w+C+WV/blDY
mh1rd1+Bm9rmv0S8YF3/Je0i3ZYh6z5ojZe9hM78huK7mfCdETYSml4A/bb7HF/QIUDTo3aK38rH
WZLcSvmafpGdX2U8XVxCWOImuwZEjwOz1AX2fNBYTS/x+3Cd/NG4cHfWY2Ojqqfu2i9ITyuoTVsu
bcX0ENfh9VnpG5hy/KjOEo+os9N3ZFiYna87qvHiwC6MGOcB2j+xRxIX6Rtlj6rIi+RwpKqwHpHy
eEIUAng7yh1zj/KeXfhr5c48+uk3dUivthPjpnxxWHIEovl2zJ2I4DBFQXVvicMaX3IPIFNeEw56
b/5ayFRFKGEO7R8CtL09e1o11WdxAPW0B60q/igOxdKqn2Nv3CMogMw4YP/htfDHcHvsCSleKj/R
uMyf73Cjqs/omt+QQ7o88RHF3/bGBW8XfSb0zGGQxHv2G0JquzDoPBDGjJL2sJ3+/gf0c/1ixH2M
XK97mUUnQTDNoc/6AL/WDq/lY/VSvQCDiNV9OO24E1iSTZW9ZO6s+/k3Gmg783dVLzANGj9Fy9bO
Vp85JAk44tviwpGESglGh3LHYyh+ORkII2/MkiW4NROfx64vrHOOt/AAEcnF23vPskp/zH9656Gg
2LScUR5LqGOvwN7jPnKScoHw/65A3D2GrZkrfcm/xcEgnOfWtwG8XLZD+nNMnlIwXijEXZJDoHIQ
eV6WQ88+8OcBGX+nQFHYDleEKx7SyO2RsAiva5D8agO8oI4JoPFQo6g9iq/xs4WwGWvgIXum8P7q
38QXNupv7DDUjw5oM9xTp7EJnsQMRtayrX0ZR8DgCN950XH41A91wDZ4jz7Du3BUguYYeQL41p1p
jx5H7KHqHpuOenyXP8qf0REpNWShYGIb7l9gcghODtyyNrbz18d+h5oHtwd5c2t84OF0L6bkcwtt
SL88RIUjQ92lzvO2TPEroGu0q48mRDloMYhievPGUA/yz5IUjViHAImHpU3qsPPNx/ooEAspGgTY
5mhhvq7VvSSHUw/8KRb7pXhUx/yocn4JGYYvWDtg92TLiicVe2O4GaZfT7eY1m8SgyAVg4hHq6eB
puKl6klPmW3Yvz7cI2F/dERf25F73ixrB3i3Ktze2kneyiNXvE3i5N5eYrgij/XecP3Qo5vlhB7W
Mzar/AmdSWQx3ekKBXa6RM0XnOviuxGeWyaDM0r4/U5WrDOjzhLCNcqukJWN6FEaQBw1hSu8pisy
CzZrudibn1Ha7eZ89gX0vj9zk8UxBLXTS90uXJ9V0ANiABGY44o21WwgHQBc8lRqO9XdoMXlt/zc
LjbM14IyESlVrKPpfZ8xcxzvqkMnAb7XgbAj7XOvvGCLhAzCF7GN84REWkJEiNDG9h94cgXq7zxb
j3SlQZjVb2YaYwGJKhvvQuSJdxPUit/Gbl5g0aIvUBM4HFJQEup6JHg8daqjPSHBTj8eBVFG9Eiv
f69HqK9rCKAbjIIjaf6I1dhGOXhR2NocVwhxk3H35RXhms5ub2u9rz31V/0V6n1n67+TD8ewzz7q
C/vceGP0HoAHGgM6JuiMLXyedUd3ZVc8SRpL2AaARZMYJD2tkgwFYPJcWtAgMBdihV11XkIUY8eD
ZLL1G6KK5DvyBO/CkekEVW5aBjK7VZ4Ps3qhpbLm5zbxhKcwfYhmm2HF3XgPVcdUH+YR/bvd+CNI
zn/uB7Ev50gBiMpnBhBMrR5wt3Pcsy/WsUsDxB9QocP+CkUjdcf4r0YIZHuWCFRSY7xmh3QTZd4t
KPNwLc3uGe1nLTqBLZBtQCcHERczt15PFYrNx8pGvJgn1jeHIj/G4q+gnuADoFx2B3UBQ1YkLZJd
dNoQ/N9xTq/vCAgMD+3j8lJN7iR7YvU0Nm6T+UPm0FQRX7pkL2DuyScAlDYFin5WutsivIbzBxIQ
YIcJLjnYpHsv7sgI33o6zKTg8a7qbPlpvYALsTzD8vLGJcFYcCa7kKCux8KvWPPahUajcRg4BURS
jBT+st2cw+3usZSql/wmwFK7RIcFT5op0L4QpY+nR5RVsBdH2AudfTRMa0faj/W+La56DDFyr4TP
eeqVRIPKLp2ZoRtsD6IZivVIv3fVV2ttUidHg2pLeRykC+kM52NfHwh206/5C76voyXbOuniWUjH
q+CqaUlVzzFolhjvRs1G116sXZVbc2FIG41+ahDb0PeBqu2V2SFr90ZxBOdboH06/KNOQK/bvNEL
QZOdViN+AczoFA3PVprfTplijeTnGRAYdxFOZUcm73bo0Eb+ZVt+ewtVRacETVvYGT5k33X8lAYl
muCeLh3q9LTAMCcJ4xzRHCY9yzVqvDxGhNktLerWU4a2U9htgnRPRRY5AwWJ0Ng6AmjkiPyX5tee
YeYLD2D9IhsEGqQfsoxzuckeiwx7HgdA3ojHbHaMiYPqp2k8tqLXiAeObIh4tfo13ZERtL5qwSYd
QSg7ogSxf9GnVip3AUb/qLk6w6+TGnGWk8SCgKfzvfwSbMTBoRM8KR7HNKNjMffVZA9QLxdekCso
vNja6/WufGthU8Y/YK7I3e0CVbcqwLGUD03MybERrw8RvRCOIhImYt2aX2fBGZ85Hjifdv2FfYO8
KSNs74IRGPlrQz/cI+/ob8We/pWNdtdD9Jl99qd7HVS7e/2j7Oe375VKDKSzjfWFSgTfId1EvZ8Q
mJYzD+HNIKdhiULe4G3aR2rZfXIurmmNuP+OcTm2DdGncEMMcb7p3KRPxRkvGGOk3xvY3FY4xozT
M+xYwckzAioiJV/jG7G0dBBfZO1JLOK59buR0ohpElNkslT+LC/FOTtwQbv+hpAczQO/nbzt4KXr
/pUKHuGGSi87lJey3k9P88/QItSx0R52kbhHDVCjGcGqRie+uwMXBECHoq0l0/cw3XllvOAQXbmh
dCX4atr1apCYp4x57mPsNNN5O0jmG3uLd6Jy95sXwlh1HXw2XMbna5AfI2adQHJF247MPWbl9AuI
6YDrhp1M+jTtYVkyBA8k2CHbKlt+E7f+gTELPNAAD+4UhwYdGY9e1D/xRbqy3XmXgqLhsQef/4Oo
WfELK+hqHCvfcDeo4Pnv80TjJf0W3fVkIaZJiUiSX9f7/BIOlzL9WI1DJ3tcFGJmvFwBz+6hooVA
WrwNTIcXhYTKekvfqckNT0I3by//0mASvjLUyL+N2hmuMlKxW4BE056YSVt1fmRpIaXJKftGeqnb
/cdm0Ea7wLuIAU/c8NsLvRLsX+g8JV7ZuCIZLTcHfQWkaL5pHCUdymQuzWom+nlI4RKDg0Xfi4nw
LrnrH6hKsGsi4p+wy84kTZr1/GuMXuTKL0ihUbSPiluVjvlR+VBMkcIMKDPEzFUyrJAvSfEPVs4b
bw4L1WJFcxxjdh0d094VRyeOXPFZ8Cpx6x6s2ql/jBCmeZoecniDAVDgHdmsqjxW4V780Ol96BgC
Uo+ygILQ5xoAaSY2IWvAfzIYneyzPWGQjGpX7AvfyHikiPoBXBhdJCkeUTlHrzWk89I40Ukvvbfm
W/On0/QcH8O39mXiwKToRCkKCoy5i69w7e1ba7zBSUdB9XM+pO2OduKu8BzEA0ZSCAcVyczhsG/a
XfYZ/htvlXVC90uq97S5MjRNs12jO+zESn9OLAfL0mo81eP79Ml5xtvcCx+QWdN/vMHVBAoMd5bQ
4qrCv7pjqGpn9/z2DBI4OnVXspHhDtgX4KIsH3sar1gwVHsQF7QZ0X6w6Q50v0DNYps9O+FQNO7E
X+XoW0/k5sfCpcJkLuoM9DDlD/kjRZaKzsxD9LBMAabsi4wvNj7TJ6AiskcxwfFc3sgFiru8+M8G
0zBWamPTAaGBQaeHOA2jnz7I1uz4TVs/93KnOy+Zz3dF+SiwhjD1YKDRnUXsjwcXu4IMQf59YbzU
oTupj6jB1G/0fGsDNMxuJg81u2PxavaXuX3iqZ8BgtfDMRu51IvVkgnkXxUHQUMPLo3qHcqlhXES
l3c6dKV+QKopLD1t/eI/OjIWEJzt/x4UiKEIVU31C+SouTvqWx6qJ4/jTtnX1f55I8nGP8hCjOAV
MZai4++H/8oLq/6b3giqjtBpx8BEai90CGgnavytP7LTx33oJRjqOQgDV/vuyQiPJhJAVFfKLvyg
T0cKX9LzIOOlWqJhCcA/tANuNLSl5iXsaZ/b/Vv/xv9tHbe99mY9NeUTFrrHULP1j0HYU3g9sO6R
a8j8UbKp3t5Gwg+0ddIwosaFSsMsP8UJ/OVsm4j0Deign4movA3ta6o2NnNMVCf9Tbx2nyJF7yTw
uaZXXuyL4hIGFBCe4YKK7NbQlWEVoG7oUny+CQ8cQ8h+EWFAnDD4IYnCTACzK7o2vpw9oN/Zjt68
327InU+E9IERMgjbcVZSRXMigg5L6GGY7l8ELM6E2xu1OhLGVDV6+jB/cbfGN3Itwlq8hSvEFJnv
Dlfy0vAD1t83pQt5Mb1cAmTiEZaMvZweKSyOvzkqOx+JeiPFTGn6MROC07h+Ed3m90LyR35GH+ij
TAydzjVWUTeaGmytB7L2POii84LS74SoeBC/IQgzf0kMsQHf05oJJS/zA0r73Yyn5+yLqjO+iRM7
7QqkAgt2fK8YU2YogV060xUeuMlJY6f0ClWkztzhPL2o7nIA7Ele7bHJlK/+BpbsRMOjoVtDAmp+
kN3n9IVR4xB3lEKkFMhMT+QIOs/gFSA9Li6cA8BYlL2UXgZQUzvMEf7lForEu0y3abmrh2lCLpAe
DGkJyIh03GGoUf1O2ltJDaW8RIc0eBdu9EQJGVjOHmgp8bF4QKo/Tpi97KZ/Kodis/hMJCoURHBQ
S33uKMCUjBIpO1AkhR/LdFbeygu+NBeezLQX07eQPIv626RDg5FK7QgY1uzMj+SeRQGhYfPFeZm/
eCXCikbBLu444afhkoOeetYpam28pMzqhMSFfJQJcPf4Nj0kkHfpOL6GKUWCG55TPHs1lPvAYN2I
WlBAOZZoS+3HW/HKJFlbTo09vcYsQn6+jk6Ia/RfWWRbt/nIRqZZDRLswTyzwOk0mRw+6Ji0sssN
IXYhGUKzh0J9K0fAbkyuZaIlz0jJF7NXrX0rFp9RG8NQ6tfsmZ+lsdOQXGSujMwEwc/yRo3hkjvT
EqKsbsBiPcZkfI3L702DQ4K+hytIJTFxm1qfl7LKIKI5qiEnR8+1tFCi+teDjlnwUwLQcqDXPuv3
0vKQearVgMy5UxD/eRMI/XxmGIEljpbRPm/9WVy2xZNslQchm9Ia8AsQCVZlyezX5TlsfEpklCjb
3FjAy9fhaM9vJCYq9B+aFdWeT89n5ZX5iyKxnumn83QbGqQ44LAia7RsX3hDIhn3oyakzM/8K/yi
DnsZ2aWbyN8puaoX5F5V6TlFEkUd9wzWK7Z3/FPPP9zUYfrg13mfrVxxuNE95TnI+SO3lSviumrS
nZEn4gjKno8kMa9nBMY/r8BrtnmOMT5uxBfN535hr809SkXHXLc0qMYJxTEQ8kd5YUddXPMUaVHe
WZ28pj5fOffCTYLqnauGzsrueqXtzxd8fDrr/ZaOaPyTTN+aSMnJR0kt1Ry422VSolTbKuGZca1U
g7BTyBx5qJzz3FWs7gQaGtKOF+T+8SpcAE+9x41PdllbSBJaocOn5zPyiIgKLKVQI8Jdhe6GAZrf
YNJkc0XfcCetj7Hai8I/lbb92YyghW3nNn0SWpVIhG6L1nR16Z21wpe0XGVte+3/vDPvYPUBH0Gl
rAbphkwJ83GH8qSGnsVCnVw+KNe6gAjqKYZRMAq4/bw9B395W1YG1tslMBnfHmiEFofLtaeJw2Pk
clj0Ct5IezYR/8KP8Dgmf44ZDW+XzdXKKB5ldt453DpuAZ8xQVyFSA65I7K5cn6Jz8si2B5SDWzT
KUG2YYW2U6lBEZTbxjfi0p3CA8VGlHP2kCXRaLHNwVnO0503Hm9MCQQqJvSGbS6H/9buxgvqtHk0
PJ0c+sKQqmjs3Qztwq7Q1IAtXyjHXgsGpgKauFMZAosO+DceIi+2bQwUDdkMmjM0DOuejaNK/WN6
PFg2CO/BD/LYuUIuE5ps7Yy631wjeY9mCrSStbg2wCS3+QEwULJfZ9y2sv0nPgrLzUPsh6xQetbz
I80TIaOZcGPN8+YhqGcBKKe7GI9INCHmWRmPXM/EUiIf3BvricfAz1qYY7EWAabQfsZlneIU6Csd
d9Id1iqwzpfpF1lMcKPcZT4FP8djkMwDjwHhYzLuFtluEJPKC78Qi6fJOjGvY33wKJG6Dwu/kZBn
xmfDidHZSg6pwFZnCGgdp233GZR9fCo+9npisMG2yGob3RwWWf84PDEgjRDDYS/iuveMdSNdD0Rw
44a0BZSOz4jNpJntoUOhwD4sfT4d+1iLXTLHeUBfGcVs+DS4bJXB02o5hBNruI79RwpMrKt2VR4U
6hlImyhDq9x18hlSXbx6S+lXYsBo3FJQl3cyyUWYTdTeeMZ8zDF8Zu8Z3Y0vudwNwVXDx9uTl6Pb
byCIIKBWxLplzLXdWLy9gOjIkIuBhLN4g7/bv0NRtUR4Dmsr22xe1Dn4zx0mlgr9Hkwl9ydD0L+1
Mxj2pWu+zgFYN65sEVweCXuR+6N1uNfb5TZ1sttH9ZUeHncD6RokOWFwsQrBFBiyIwsuN6zs9nGB
YdG2m5haK7ELVicH8MmNJQLxNRqqWyFVupA3uev8foY9CZpuKonGtjjYkN2urncePbkfro/nyrIM
mdthKUIBlB+tr+Yack0UTizG5MCNpczjI3H9GyDIAFxkY/8R0sxHo2urTcFHJuqhLV5WaOkAH1gE
I61Me+R5zjbdcy30VbqcVGUokjLFcmcL3xlaarsB74jJamyf6GkjhFfIYIGeEv2dzYg61jco1eJp
W6+CzSuPJorh+BreqR5YZBS41MAqVVs1PWcWUl8ncQ7dRngTwXj+bTsTRt643WksU4hkdPmKK2cm
qYXSAYXDi4/BWJBofteAqECZmHjpqEykYEC9oqlABy0B3sWEEfSUA3swXI6jcgXS32DgSjqzs8yj
JGC9XdIhuhp56LMNtv2j2o0JvtBB4Cp/bLEgGU58g0fdILvQUFQ4FoNzMCwP4St3VJTPILtSOvey
ww6oiCHyzur2ugb/Yd+aX9u6Vq48y43exkCUsWeT2D2NekAvSEGzs4bOA3BJJ5cIVNImBc5VWNt9
WxbzQByWZUwcFEr85sEA3y87lmWHzMjHPerGRe9kkUt4rtQDy5CrGCOfAhrTTp0N2ropRcmdcrdJ
Ayt+6CGTCXD52Dxujx5HtGengcg006CaPoVvECuEMfW3OaDHP5tPReV23FPSG+vdaNEqcMAgbitp
CECWo6KikaScLcHpuD3rUUHJOgyi5oh351I62vg+9s/b1ItWQuzGCTmCnbcHYpVMywkBAqDJuJOJ
tvpJG8FiTOPXzZ6FyaNgyYL4pyVVolT6wA7U6PWRZBk7tkgZvXAYmRV8zW2INyGDEtGC3A6ZJQ66
q/DF12Yc8FJR/KxzCXXAU+MkL0VO+4OQPeEZVSzbVfCTkEK3L/GOwcgAYGR8jAFbG7vZwuPK3vY9
6kjtBx0R3t7oYIBtu4eJE+d2znGKHDyrkaH/sgWQ7czG2UIOiCQAlNfEKUuPZTNoV7Yl4PSwe20I
9B3eYwfEWNAq7hO3679Z8MxAQuXK1u1RIYKusLpx+jRzQYAd2BVC56wNajm+1B/gliCYxwMDAzMc
FW0fTXtkm0Va5xG2AleezpS79XhUMZBi0XNOlteQjIvA8heM2Kz1Y/7BmmFL8cmIROu4PWx+iMVM
MCJy8IgibBXzgIdG5CkArej2Js3ORSZO9wkghADFeSdoAT8++BN1M/lybhdg1gq7ki6EMfyBWxOc
Mbm5E+Eyh/h8vOU+nH00y/iSe0hyxm4RZ2rURyY4mkXbfhsy8Fj5rSKCmANm/GxJHHZQctIZcSH1
VQBLpn1t+R4vRQqS+YSQfO3gdwAQTpFfLkdWP8KR4hCwZ+in5crnE5gARjJkYly98U2Qf6Q3SrFO
vbod3yBPaH+CLMKpZoMZ9B2ovwCkBc1kDmcEzCn5hLVFHxjNSBQ6CuCkKlZelkjw0Cx0ASLsbQ+Q
QWdu5va10JZMi0YNHwLU4Ge7adbuMLQNpOQoJUPSp4fVzFOYQr1x0FSaTUo6OgW6PfRzxcSvdfWK
NqRyQElAOViNBIwsBURVIi8PYe2e9tAoio1/mCEBHYpNFohTzKBbgNSSoAHkCm02HULRGA/REEbF
bpJldtKmXzqKBHHU+kUUS6TpsLTZpU50wZNWnkg3qS+TPuX4vnQGxIqZyNWrijvGz41qUkhFcsVp
FVYHY9V+2iL6nEIOmVrhdI7Xwh8MNyWviSKzDDJA07uptxCTNaTbbKK1jlvyf3891PUF+q95+ftW
mykIhiji7e+liyJb9jOdm3KjBf05SSGQ0x+mJuGWDeMpkQFRZv/7hxytgCT/vu5jozkMcm3aUsPG
bdW6OURZ/P/+UDpf0yqOkmlpSDfEp//7gVRPv81FH1wInQyBtj/accmxCfzfr//+NnYsP/yQg6UD
RZkYGijGv7+iNs9fhapO/bJcjwKqbISedkG3ZG5hPxnsESQFAIiF6n8/rSmACG2bDHupv7/+XcJ/
fnH7bZCd/Mv/fbPOwmBsqcH6jl5Pa4CE/Hvnvz/wSagO2d/H+fvr3ze1unmzRCaJswJbKdocLgaV
kw7po//+MW1f/n/f+/vXv+/J0GiVFH8pxZhOhZEj5jtGDVCXpnYnvK8MJJ+IAM1rK8rdDo8Kw+mZ
b8gRljfiqCHNpoMyt04YyumulhuV3wn1y0RnZgUspplbezulM1DO/7pcbKn8wq9Iy3IyguZQhRZq
QKhFOlDL1SClhZYaIwCCsYwupQBQRlFXSr+NSBfj5ZDXZkpK3sFsQjrsz/MgWwY8J5bpse45kEdR
w7wux3xYXyiJ8od23tiEqIrhGW7iXDubX0V3azUaglorlc8oggkJ5bqYFBOq+U3qa3LNIIQmidrq
10WWHhtxqSA7A3xtJlRqZ9ITJNFwgmx1TMMhaFES0J+rIISj5InjLEdaNQ5PWBrBgJ7RN8rDc10M
gTYGYiIpDOEwpA5nmOCFSa1laeO+yyf6ULXqWpD7kDbgTkeL121WGEhCA9gzTlmEY+iSNT/zIHBA
R6RBOt22qGaYngoI+eUcQnAPDZupQoxrJlWhwFRmRVjQa0w44SNSyNNIf9QSFa+eQIQggjGia5u8
VmIfgKdP9IkBbUr9XBlGEkh4eU3oCyQmDUJ9ykLGRMN9rLhpbYPMQqK/Kha1A07EtY1wCZkU6noF
jLb5Dj9wAJo5gvhHtVdBu3kJBQrLOLKNoVL9vEq/LDpAODdp+xn5E7vOSR7jkgHMQLMKVUAco+jt
iMk6gWlLseqohvJcNPJN3qouqBCBSQsRqBcMWgPkkXWZrYldMwqGL8bTRzXwiQUhAxQomKehRxpF
5Owy8LFGknQlsQfsWcfZh4FAoi9qX1Zqaado4IArUKPEyyx6k3QqQ3DMQyDIyxEdD9SXxbI8Wsgo
HUWxBc6GJG4ubem9VIVuNJX5GToYDjDjCeMG5VzK9RXlVxBSDHqhoKxHydDeGxlJfRSY8OZKKjaQ
6SDJlaOYcp3KS6fo1hsOXCOSjdakmEe8PYM0QbtxqDVkMurqqAntJpQ07bOmv+sRZg3T1IBVYfPa
jWBcBynh3EuWxMkjM9kWEXVOYox0c4yfsl6n3TrBbUtV9acRSOeiAp8knXwE5eLSNhMDMEPRlcGQ
iMfYkDRkViYnXZcCpBLqJVI6fGRIYmHVjk9PKnH+LuqPERnTfmoh9kH7eFDGTD4oGZT9Kif7X8JP
TdGhc2TTuRujyF+eUddB1leyTm3dnODT9Ed4K8c8lP4pyBzuCG2myxHArAFAUq8dNU1KfZRKZbar
2xdScxDXp16HPNt1rXwoAUdA8wtQPQXFJi8USXWaY4KsdwcYUoMthtqPWFQYzFe6H0o5J0HbvUxt
eZ/0HErbIPmrkj9sKx2mriW6mpDLJyNevsysThyErVwTm0wXNY+pkTp/Jv9Wrb2gSPspqaE061Bt
SgusR7tOyCdyjljI0WM9ANl7oireQIvAQIwGBiwONIEwkG9pciUiJ2scinrkYDHCxcmGuLEhDQeS
KODEopTLVY3jfVprR5ZI8ZWH8tksAa/31fwiFdRxAzQ3HcuEaOpoG8bth9rNe9XsheOK+wW+4uz2
el4jTzG7l0XM50ARlVPDo6HlCPo7whwBtbtfbaK+gXE10RMgK5Kk5WFmvjtFKYVQoq0XTVXecN3s
6HysOLYmCjkhqphWu/TUhJCwdNTgPKEdZ6zAdHCDMVNkAV1kCTNQNPpssdFvC/zXwxKpk5+g5m0v
clkeVhIZPa9OQ1Ir16FJn0PJajyCcRbI6YseVeJDH9YnK1qVo8w8S89Qc+2XkaEOUKyuFSTk8+7I
g/4g+5PsC+RXlrjYAVGPXyongnIaVOYdJZTxhKjKOUTRxE8hHcMeED/zDSIhhsyzzLo9iXWdnDIp
fi11vLxFJhlLLp0lYSVs4gDgCZkRu1JRv7JK7Rqz07Ne9JTn40TebGk5asgCU8BIuyG/5OarhlnN
XP+mc3hKOwy34hgl2bUm7aymBKdGqt08Y+zSqIyBzEzSj0M4Pvep3AURDB0GD1uLBO4waqrJOcmQ
VzKKf52BAjHE/hCSOiTQaQo6JFldTZff+iKaXHzRkKsYa90rDGSHtYWjVpWxwJ4oj4xWxa8tf0UR
GoxGt1wFI2IohlynW5iFY1VVCfHR6k/yrJDbEloGdZS9SZSHk4w60DStH3PVX1p8UKgrZmWPROxJ
TerIx30ew2N9uql0DS+pgWKPVPmCXCQodkaGg2QYHgHZAsRFUGBGy2Egz2NOaSG0hx6/9V2n01Ro
ejl/hv5zwZ75hEf2g5DqlmusBSwIEvqmbhpOVLDzEoYFcSqUP2VauXmqueTv6icypDTqzO6pRKUT
qSozSMjQ90UErEOPh5OAjqwEDTkqUSoURLMEwO0IFSIz9di9WLpEaBfoKkqbNP0amd/JSrZZmQNQ
GZ0+VStHgS7S0sxKQwv6Cb0QL5spDqURqEmPeS6yt/TmzIY9I0qDrxoVKPN0PMN6nLPyH8T93cC9
+KzX96YdTTtKwpLqhuvXYbys2Padl/hiagXYhuFjUWfArAvVgHxcVrRumnY+tcIsghv+iTSdxDxq
e4QFnyYNPHpmdQ2GE+NPsqjhzWKyJFYJRsIIX5yjaPyOOiP0hUDR6j1a4DpEwJk2ABK2TUFKn0lo
w7QFWudZ9y316E/KpBuNSRO8Ndf3JASI0cASxq6MbXw3us5Vo7V3NWlk3Czh3Cys2YM0nxclQfes
ZoRqpoo3SRYDQoMihzK8xwoVnmKsYGK9aTPFxkebWMEkDx8cOE+6KaPStSlK1P7EPnXrMNRONY7I
s7T2sM23HpNY3WYrqYIUHBwCRVykDMFXo0GvWCrjwU6B/6w3btsgxC+vFyMZsG4fctr6CwkLHQIz
HrHSm+uLIvX6KbMYvc4QcbIYRZ8pXZEvlLMvs0Kpug0H0EFp5qNcR8t11lB4mMRqPxkOplLUSNpR
mgUsrRfpTdGzyzpM+lnK21do65yTJujNFEK6LBNy5oXm3lJajxk2D0eEIkA1yQoShzj2hbieOrp0
pWPW50VHQdEUyASU51LtUjrgPb06vdbcPOqwkxmb1w7YolczX0fd4UnXW9oX6iYZmpPQjSJT+kYq
aQ23agl5r7r16UA5rEG4g9EVoGwkB6plPXaNmOyHdNMOwkECtFI3PlOa1n4HDRs4MF8WZt6jT6Xd
F4z5nFhtjxMkY5qW0r1Vm0uB1jIIqLW3t82jY5hB8cjNRVp6w+SSkgqFV+rz4ql9q8HHJo0QiEz5
gFs13sAkl+q9Ivd1lUL8LVosW2dxKoCEtPExafaGxSat5YgwhvVsFjKuzadBCsKxMG2lKuC7ESbL
CaaFYsKVDbtnRczNczPS2a3kal8lGw0BwGcpadKmdv4giqO0lxGH2FNPKxPmuqEEdD2LRG9WV+CM
AMIoqA9S1mbXIUHyNh4YrmcbLRLnvwT8/KKcxDDDTnXU6ZoloY0BVaBP0I9MA2VAEzWEQ47+MudV
Rk8qzNBfXhXSEzxH8gXq9xK9moin2WiZwx2rpPfoPTeg4Kck9ciHrhl2lrRTGpRMXV0Ww4fFyDa+
AOMTzLNfRJG+iK5K0mONVh6danp+alSsOKqbMOXxjmDTRx4wQKRqw7Xcx311hMf4i4xcgttEhWnS
3N0HlPRWoexoOeSTt1bSIWxBbltGVx5a2mhlxMWKZnTpFR5uh/9II64UhhoeI5MpAiNbwGYIiEB5
FTKEwmaIpcgjQmd12gbtAhydKoKWUwLqv8fkY4X/0vUPgjxGZ1NML7I6Cc+Uuwpn5/fadogBdsdR
R0peM5k1DsJTVRpBWFIoGANTTTHk+M57puil8UAx5JSZ8j1hHgGuOUElTS1Kxg4r+K3+fQznV9oO
GuWTSZTTOqwrkBycIqs+hYOCN5ScBxnF/cGoW2JLg3g3k34Bwz0fOXE8F7CTMqE0+8JalLt+83Zf
DBETp04BOIkc4DCQOpd4ZU2SAvtEmorAKHrlUZ1GTBVyd8SQ7xwvGBWoVtM8sD4Jp6myYlUpEjvN
nnRbF35kmAVobiXvc8KxKsbsRlYLG5oUFvrQXHqtVHkdsNdOIoyiqY3IVqSa/ED7USmT4vZLexcn
rWWomLBFa1QC4/VdSsSXOGVUuI6M5U1rCoH/M+oPl2VlQN3c46SRXGWOGFKCNe8w2fbihulHHI+U
XUX2MCfKTTAmLLysxWDugcnz1xQBv17iGqiGoBckDy2GF/EVA5HXdRN5nDFf8oeqeCi77mWNkRXL
o+iWa2/dOH7POGLQoqSUrGlzOHzceifTu5U78dDhiOQsIEgk1NoV0TyMZnaO25Miifd2RZKh+B/2
zqO5caTN819l4j0vJmASbiLmQtGJoiTKVokXhKQqwSMT3nz6/SWre7qne6c39r6HrpahSJhE5pPP
3znhDREn8yp0vQDu7fDYhuXwkJvjT2dERhLgdIyhQuiuWh/HSDctvnvjq5LS/bGIpyrNH8qpqa/7
agEGyiYNOoMEtSHt1lzcTixIJPV1XwM2v/suBMvDtwabvWoJdzgo4fVmwWjEv+XdWEAWLCwkcaZD
IwiHb2Pl35iwhm2fRTAlK+Z3NaSfqSx+KD+u6erWp8aK+mMFl3JgVfWX4EfYmtbG09Ygabe8vveB
Nd2ZvbEJSy4SvhVEnpF7V9ubpsDi12qGvU9uiqrGblsxg1/11nQchti5tmOHgj+5XUo50EvwgS7U
sp9w18AMc0Z20GMckZKtZeueixYmjiTahnOnaIj3NVEiC8WUre7R+AJd1Dy7SS2+V2H40ykNuc36
9qPyuON2GqndvHj3TmHRkc4IYtWBzD57OxUgpREGasC+qpHoQxifBE4gIbot7jqPj0jW7eTD9chd
WgUkCmn3z2hl5HN0N4TqRwpM2WEF6EZjDEMeDWoDgZmZJgrNd6OETkToFr7tBC67KWCcgddc2DYf
lYUKKgq2c1vL60ZIplfBVi4akm99236fhmW5L9xTWKI0znuj2OH5UcFdxFSJGCZ2kfTSQ96D4OeH
jvT4bTLiBX9xL/v/Rm//F6M32xQB1mf/s9Hb7XszowL68Wejt9/+6M9ew76PNbApzIvZ8L/+7Tev
Nz/EA87EC8x1TR/HNfe/rN6c8N9927EsP8BOWDsR43f8u9Wb/+9B4DsWRbYvfBMj4v8Xqzfr71bD
pheYZmCGZhjanhD/3eitMkkHLJN82StKv3U/0GPpRXtgoUAYDuAl2Uiv6QWCFRKUcDVMI5rmHJAj
qOG9zd6PMIGYVhEz5yDk/tOlPEmdL1/9W9WXJ5lWXfuf/7I4S/Xrx9c//vNfLhfH9B0/MF2b0wyE
h+fen13oyJVNsK705r3R9gfbBx1xmMSu3G68n9looZpvXmfh78i9pJbRCQ2e0/4a+p/Tf8Q/8dD6
20Hou/DXgwhC7obQcSKWbf/FjLlzW5Pg3WTaz/j17MwBY95ajTTXFRfFj54ViG4ZO3c4w//8yCQB
iO5AhgdIcq7VatAXRWjhuYCQJ+tAKoMUjNjEHKjD51hRerUcs5EExS938H84cPfvh255JhnRjghs
LmaIY/Wfr1/fz0E6zBCIXccnVbD/NvgFs6Dj7Auwl6tsgjsclOmNn0BoiM3GXcMfH7zlLTU5y84o
TuM0DleXa72QwgnYQ/iP1xUgMGKfu+S0O2P5Mljm82QnzSENmYuG6I2L5OyzsrvxKz6GpNuHjpRf
9qiwJycYwrEJ0azsbcTM2veMaEuJmBpfTQEZldQj08HVapbsNVWRL9tAPdrCQbQorByoBnZsgovH
7FNVhZQxuLBAMBaQWIm9xmowMssRhNzAgHSgHR0AMDXYF65jdLaiV09xbJyMKSaoUvKaoqRKsRG1
sEcI4Ina7JI5eRI3YFUW6uwTjUgTFnBhKHcZ3QeyI9wceI2MLhpea8fVV1K/uqGc8LKTCqGPd0tP
EKURM2WrxgWWi2biKrA29B04gGa4Tlov2DjF97jyQaiSGlI4iQarwY6/wlhm12MJfbkPIKXbUU/K
rfguA2D9Wg/wSNvfYmwDCkBH94pUwvOYwr8vyaz01GdhAhw4JMOuyUQIV4l7z58TgCVcyje7Htc+
fg9s+sl3cdSyTbNX0QOe4Ku7j0IoAEI6Rz9jI9su6lR7SQgGDm87yLwdpklIdWhQXrVnumlOEtwL
uM51DeOxGxVRvdhMuIpqLMfFiJLM/un5NOZJMOV9yfklQJXaSZ+EMZhfBvvVNuBDeBziwAXKw/gh
8MdvrZedMSm7UxVEiDA/NzS6nNrxIRaFz72D4rBO3CvlCwQtguxR1CIXXGVu4ptxIDmizSayDrNv
k5ufL78pLW7TMI4oOwWdPO552CMvA2e4anOoPXlAYkkCSht7BqjY2L4IE7AI3/RXI4baiSX4dqjo
RItK0u2qCJfh2vmKx7peki/MEo9TVrzYIoCx7SaQEyQ7nCAkRwgSbx6EkDKAovzuvhgxKmqIEbhq
UkPL0eq7yGIgViMEfMur152IEVZU5rWTkSs7SlJjB0XBqM8gxrSMGm5+EtR2hG4wUrMGGpo5pCdy
ceBTDeJrhGEuGjLasvF5XOjaGZbeN3DrZO6BLlc7SzEtNUabP46UkdG0nozEv65GiJWRh0bM6c1V
4Cj21/je4Tu6DvHQGsjV1ahUtRZ5vemlHhiDD/FjQSzjx+UAX0kWa5cmWzbgu2GbiM6nZLhfUk3U
m3g9hdG81Dvbd9kH1gFKeUI6h6V4JenFPdij82FbNorcec63cSlfmgaSn2YaY8m2UYXhgLaNr+Ro
tFfKgPycLDQQTAmpneQRhHSM3jTELKFKy5euBC5OC/6wrOZ9Y3R0r9uQWxrg4nOZxqWJqVtb2vnW
FFGBVZo84mOPF8PAU85tBkUcV5fJrw6peY3Ivo+NV2EGn70LVFqghG9qUj5w1QSMoT3Tv/YWMxtd
owKrZ+6N6hkfMizO80IMuhHsJNkrdWsjQuh5SMaUyhLoGoGIp1CaK+vWtMRHU7JE5CTcbAKenX5W
DVM1jzNJ4P7IHru7cAx4tC93pO+YmEfsfZbJ+OlOyWMz8XjNOLsEJPBcTQUcd7wlLUVYXczZVTAr
KtoHzG68ezLmu7KM1gkxYHSusi+pLsPUYxx3XBSF0+rKb7BFfCGR5oeYkd+P5HU5IK2XD6JK4TwJ
O9ax7zWDHfeV9LUN6nsAWnBNPUxYG2xApvhxIUidiFYejaF1icZ6z5Dpyjr+fhkiy6ipOWb8hc/T
FU6PSEHo/QeWNmlPHxOc7Fa+qs5h0eR05fIv22QBUi2LR59NKJrsnEfcIq7XpacwYJTaxjlNIV0p
OF7J8a5zGd5HOeQyYU+ossx1qNcKo9SUGRuzWTZ2bESQkjP2nahkIhAFwUaSCxqYCNCWrqdzIL5h
K0vfWdOM9MCMZhbvFGt8I6LrZCToBp0phw/ffnTsOFah3azroX+6jCInZFqh7/juJMidmgAaMKuE
aXM7az3A21yzn5fyCIoL87VOcmyW5lXQaxVqw9huMuYBw5Nnu9AJxHG+bQbvreLWhTaTSqmnaEn4
aVni1mbO1aGqIbxdfqcwsszj+rNKfOwuMrSxVoon1AhPu2QqxiyN/iLXlCgj3mio4a2kr57+5Fkq
2OH5felUZ8WyShIt7Bf4kIPJXXFLQ62kookQhUzJpstqqPTCgbf8tisAZOOYdSerM5pnC1wcbLvS
LPshSLfGuwhRA9eWiKuGLklO8LPLt50dHyVLn5eodSNyghcneFJYs64vK7YlmOz6MPmZJe22dbmL
hUyJnwIRFBEec5z9egjK86UOwDsYaonJMsk9WS3YZ27y6o7ytMc/ABTTmb51QGMwdbB9n9v8K1f9
G1mNp9LFgUN2x5kYyMxidlmy/Kuanm0psbSosSqYGFyzr3TpfBzkhNZe8NyHmCzFE2wrxUSGE/l1
Zc7o2wlQ1teMGIv3IW32lxNB05jjQ4aalFVoMSmk6yb4hA6Vhmig9cy5jFzT1LbhPdYkdLRc3F8l
iAXgMNBnrULmMcKsKLUC7WaqEYfsXjnRDvdROu085mzgnwZ26TgRTTzQeSzuHEJ7UwUjQZg+hSx9
1auByBHhsc9toYM0DQOpjwjaKGCLufkteUtzbfxgUwL8XvCo9ATS7+gB3yjBjr8XE6osgjuUnlat
hCUWk0u04VKdQ3InV7XDH9p3Xos62kkW5jOuRdvT/sT4nsnHirIrujXQQaivHJdDyKZDMtF0ujyy
NjyGOHPxR8x5lo2YNxP+/CMOTFxUhd6isxUhuRuqAHjMz1DAA8/7aZ8vkCeHSJe6V/j1IZa3igmt
jfEqx+LLD1ha3ZDxI1MDr9rwi/3G1lVhsm5YgufKJmFs78/0VE0/fmiTVnPRmnm36Dp+Epfe47My
igVnfU6ykvE+6eH02czKhut7a1p0224msq7keuYJE+gwp2g68/hekj+/snXUR9WWn23fP2IKTJGW
8pg7Ptc1Q7ZBuTE4yx0IQ6snduLtCF+R+DxM/bzrx9e8d3BwHb6igkdnEXW8cnDo5xHEH9fu7jsK
vVVUJF+B/vxyyMNV7q8AgTBv9spT3xTnLKtOysDlFRmSHYX3Mruso/LUxYm597XVlIeosC8goUrW
IQO/gjJD75RJE+1GL27mlPaaANaJLcZqSyscKTslYi7Pl+EXDgK2iYGEfth4S/1eLvGGh/LW15Pq
pZ6TU3m6lEGp/VaMgDGXyTizgudLDXKZxLOWxdXKzIfIQWra5/TSzRybnpiISW5l3wOBAe3RyeQR
cargWZXpaarac6bY1di7wZ/upuTFUSikF8qMMGZ1JpgCzVabf15qX9+Drh0ZrOGOcVMO1OBK1GjP
Va9oAxdfpmLc64K7aPO3kO3NyhooIT2TUJ4eh1IrPydRw3zpQeOPBOaE2tr4QGjqiWbRVvYz61/A
TjvDPwU/Z1rBukRd9PS/5Pkewh4uHKWuNgKMvnzrLSIKDV9d5DCte85LFlIxe09FmD9UGdcak2mQ
LJRhHv0rsDnRIqUdSeZIw+eJPLV133k33eyeL6vjYrBxtb3+DqD5UFOCs6EAd8tcmIfFOW2paqS/
/KBAWfu6ii/K6NmOOWV97hMeeGE8nMiZZT0pBfVny0Mlsy+qRLYhrHuuALafOSFLLwFhLsllYXJB
CdG03mbSxX+cuu929bNPmSQW6d1UhX3Kd8rIf17Gvu+NKfh6CiijX1Gka0GtfDX0VDFV3z4RzX3r
V3p9yReKlvS7rhfoJDwXAZvuIaUeBseiu8q1CcblFubhtHKn4UN257xmwbzc5iV5yPuZ/lsWL9vG
xXHKCvaGKI5jwtxT99UZP3oaeHa2Sx3l79o0lFvVfmKIimejxWSdfektEjRoPaE9AcK0v8axXodr
IfbmzGGVPWV7Xp6GMTiO1sNs4jgRZJRIs93/pNQ8CxI1tu3gbKHufIFjR6thoEXY6H3umLRIDhFX
s1uCQDk9jkkuYLQclQkBVqn8xlDcCCGDbe0txt4w6jcndV86M3hPwpAgFXkqPJ4vaeGtX3jFjwqM
Efihzbf3uckUUw/P6eIpJiVa5IIIex57U+9SUmmb2sRlGREGdSjtkTHYPhEmxFR7YZijFOV26B6A
1bJdl+4ESGvh+qw3nTLeeiXEjGqhILRU+or193dg5GPvKNJTDUoL24tePBZIkBoDl5KcRXIBRpaQ
ujC0cJB0Ih5WqQUIG6KsiwSyVwsyeBI791URfg2RP6PMKdZZ7ubb8MOWdYenKE9NHyOQGcwUEUh1
ZLE+xgGVWLsUNJmRUoQNTn2RCwUuxcecKzO/mw03SY9zX/MNhsxfmZ7SwVDdEw+jPFx4s52vYFxO
hYTjLsFDzKrER3datJlcUNDR92n+5g7sz/FUFYnE+aQMdBa7d+dpU8k//lEUngez0h6To70g24tl
igQN+qmJHl+UPgnlaZVsRT28OP9F4Y0A3GAG6r+9/LCP4NNK30pRSjXqUAzpfT3E3tac++EwUIgd
fBcBbez4/TpfZvC7nlAkDE75x7TsTUrkOcHPv//o10uCcgwR7WvLzcuvjDbhD007ZQeMX1SuXTT/
+JvLV3+8+I9fDASQHyb9z+Vnl28vX/3xs/Dyzn/88I/X/I8/+8u7pmVFp4pOzW+nRz4Xx0quJK6i
f3zO5fBaHyVX1xF5fPnF5Z/IxGQ9gyFplXhVkxbL0eZdKMo/X5TwhwzRojsSoagFnyZxPCNvcdEU
2cZqnIrslSHmhgxj1N7kgQPmqL+Pfe+hVwFEBui4hzBq7d2IaVLdVf3BTM595+N2XJMEEfVwzqc2
grmeFN6h94VE+RzgYclxu4fLDy//1HWRrJ04w3UydowDXTD8qKJ8gUA2+Ye4yILD5SumU/+QKhPE
okPvaLWnTkViK+fYhvmt7ANsVPsQzcODPYfD1oD4tWmb+jOn9FURG47reAiv2qln9+WX6APLemMV
JSIhEwZb5HKCJluR0gDfjrxqLwGaIkyMd16VI+8RqsK3T7wUhhf+6GcI186BKA7oXVkAkxyTTQsS
zgbWh7cRUIIGyVb+OnQX84qccTycsP2Yo0jXIAaiWWwsu+TObSOaKRV+NFzIA8+qw0OfUkBAdqWf
+Jzlw4MaJDYvbXVnECxyBTXmLsLD209fYjMmbwOLESfqMTIb4Qi15FvsncDYzkZyi7v+MW3TnDwz
77ON8pNyAGWsgOjMbljY0uA5bOdxhTByoQ6P4ntcSB+cPj4tBjIUQ/b7pbefehy8b/AVJ2ynhhvr
OMFPexafQeXDUawNn75TCVpGYG5bd581NL9pmJD8Fli1u2on0+5EIN9dqyyqYEI44wRDhslj4q3d
ETmICK6BCW5JZQfuk2xKHVRbY/+jsGYwxBY41xERjnGlv6kTDtljQASFv5ewBa+hfDhXHQ4iDREQ
91Ppg1FbVIBz7O/LJrVWnbLyfZmFu07n+roBJMqe5Pi13SSPU+l5FC25uDFdTPvmAjpULPp+lbRo
ssbgye0w8wzL+budQKKpBoLJayrQNGhJ5Atxqh1jQc+3nO+GkvRVP5tbLM4xvewzNGadz+fFb3VN
DqBoh5sw7BD8Ds5MtH2zbnWUGN1bxCjD2RIN3rR0ccfwyU5pQ4/Ux/Y4WPRtx6PqnGDTqcDE5rfe
KwficOmxyVRR94MjYL9CoNwud9SNi8FQNXjsRlKM7WhpaB72Tpho20neWcdJ03EY2aZMsaaM0+45
C215ly8+Dm7rKiKUvsrlO/04+J1oPwcTKWhY+2tn6CLUNOqTreE+VvZZsDTuciqxCsINMceQjSMo
L0PW8FF1uqGdClQX4xtgBsEdWYa3DCAo/I2JSVidbm3S510PA65Riq3bdiizXescuATFNrG4N0HD
qxZlitXCJuuc8dXrkhNthBcvCmCgM1l4SX2SXnhbWr7O5pNXTRBRr+I6YIzzM6kcH2xcaal42U1v
yG8WNGe4z/1JtRO9LGu8KmDkYDiGdK4KsY4bs701hjgTzQ4pvbV353c4juUj+ctdgww0niCxOh+0
hlCcZUQCODdG4TEYqjvvDpuAftvE4CTWmLIYqx3hNUejwNDOQ4lXTcZDW+bvVg/437YxwzaiaWPd
wXnGj9GjXRV72AVW4KkBdTnCYf/bPPnFve0GW92dqwjiwH4O76WwRBZCZbTY8zGv6CKUy7SJQiT8
2UJAAYy4U+MobFCJ6Z3t5LlT5W2YwcOae917JD1vHIbbORv7w8LEDT0R/VdIhL0skHhnwXXQYoob
EeDQAzxvIIoh8xMEC3IACbJMMgPNY1Vkya1NTE42Gel1V+anscvxHzesfiO9pLl5cAbhPhkpu7PM
Q1ueRCezC2k2xUUBIcJ7dYX7MsFqjti9yBY1XY840h5f5zk8Ucmtw8FDyOW6WsK/W9L2PVpu3TJ7
ruGpM9U9p7DKh4Xen4y++YB7V74Lx3Kg31u7e/jHh3CQhxLdlDMY4UrLRXIZo4xy6idVQjEHCorm
fZfKbQlUkEXsEUuwviRFDaqGZxGQJmD7JzNii5OziAXu9FC0yacjMEqN5N1MqmTQzysY8UUNT0/H
3uUWxJ2g2I01tYroP7NkojdRS/uqK1Fj1O4H0URgA3QYaa2DlBhrSCagZHcLEl0l1XPnWeeqtO/B
tpDtdppH9RGCEEIBfjasONseh8BIjp10sPhFYB9HrNLlsVOQI9o3KyLi0DdOqWruA+HcQhd5ng2m
DaijtyidYIt+JDZlsF1jIW9ar2NsP/g4csUdt96JSZDy3Bp6C2V5m6R3E5LDPIvBAXToMC5+XPOy
kft0sb/DzzsRwHa00/He9ugfuD6N9kXaBym6dVrgB2UWxyamVoM0QnR6nOV4Clso+vKENpXIcFcp
/EeHPReE/f5ULBOGkdMma5pXA5lqST+iEuJV3xr9Vik89pqZTetG7OY2C74LVI3s2NUqbYa3KPA+
p9p/bmF/98zJk/9ScDv6Sb3NPEPjsmwC68WNkg+39fawt9ZRQZxxiQLNKvzreMGi0ygPmmpg5XiP
eGK8pQePOt7aBrTA+6m7Nia4zINcO7ROC6Ioc1SAYorf6ac8zo9zXLBnNDOxpuMpIoHRAkLRZAkf
DWjxWHaP3a4g0MWyyf+okMlz4eeCmS31H9qgfK8WvIjkKaCpQ6bStZvVZyPDvcxJjHcIHMTl0VkS
QSnWi0VwEcj9rWO4u+a2m+zjaOjc+cxU2K/mj5M7/6Qn9o1SZV0r9dmkyE8ZhhXL1RX9g+tZWlpM
cDOV5R7PS/qi7c2y1NHWs6BWhXnwMNPg8InjZYeN1KNBjFblaIYKyz+JucINiK0kTdHyGPl1RnfE
vfFor1kh6ise5lHcdBneQFVxR10dr2evXeATRed6qn8q/L28DtFrg0ZhDcumJjb8hmhDiGnkcckK
rybPUOsumD7avP7wWlb9SjAIyVlKWVMJ7zoik4EjCp6WEPMk/ePUjl/JoPCixxGvdW0oJpViG+XG
b6PBWBtJoo+QqcGAwm7RGLTQB+cVs+8a5CcJFrVefW342Yszsz+qS3tXTij086SCgjyxpSqb4lWM
jn/jWXSOM+ORDveDZzjOVVaw0HsTPVobEouYx4OVYdJNkaQ7LxhtCouGMtvBxMcesB/3mWEScpmL
HbPfp2VFry4M6F2nhre+cpADlAhMm6k/SwDUZOKWpicplzdzqjAOqljT1Qyve8Qoy2DFFmJnSPlt
sBkjI/lgfUjjNCdAAh4S8eoe7TYW11t7dhjzI6zlJNn2qA3wCq+JL4f4gOLPeIkLwTUp6hdjmG+9
NHkpTSy0bR//yaVpYAj1KMcxB/PwOZjt+zyib+JrKuso0w0wCPaKRDmGIX0VJLkjBu1B8ly74Wks
gxf0V56Tf4iF+ppaz/PpSs0le+GcUC3IXrsxEnthq7ehv7cQLQfWRw2VUf83w4ugXr/qR1xDMNjz
3OHJBH1fBXgIW2SIgfHSFat1WqcL9RAZt04a0n8WsHbbv/0uxRYY9hF1Im10nC96WIdEhK1MPsLj
7fW7pZKduMIfKXlHsLT+/U/tRDEbQRbRLwnBrib8yfg4YoX2+i16DJryCFqy329m3o5KXn9rO6jD
U6T/J/2+iB208OLy4ojP6JPAx1YB7y99VJNTvS457t05nkHrRtKYo3cWVvnWYkFSCbJpvnaMbHP5
Wv+O/1TYrEJGjgMZ9PJzilSr7jdNRsPC/Bj3jTRWjpNc/q+Ad9lVQMfBeJvBiJkRYWX0r42Vsvyt
/lo/jiGflVXhbTO0mEeSGX1jCzxTe+wxwO8780sfWNXNxMLwDlk6PijUwA4uMh1/YWU3Id8OZUgL
B/uOaaeIGdOv0J+nEnVIEF7rY3XbusANJDo7abjXH64a3FT1CQBcO/l0DZY81dVav50+Lv2xhj4d
KMiXc+c9alJU2W3pv04C874BybZKOia8tBmJpPjt9PQl/P1UQ47Knqjm6JvVC5sJfMlSgDWJ6Sfz
97bOGG38rAUBm33CMfhav0aC95veh8m2RUi6Gby0zX+9PNXibUjGEW+Xo0EP7O7Koo9Fh6JO/K3+
ETIC3G6DvX6JQna+9OxQYOEJC+9h3so06F1rgjZN97lpPkZZnfRb6teE8q5Y7vUr9DFV8mdy9/tB
xfxQH3As3Wv9UXzE7TiQvcHmOWuty8fpt/PGfs/bOGRss0V5DImjSiDPEpXmVfJYNt9NCYgVVNVp
smksQtE9dA6oHoFY2EQijEQ+AeTrpF8+xTaaLBwxDAvrCU/tktg0WO7n0wXAJ4rri+X2mZzDnK5f
jZNz+Rxndnhjlua+BzG3Rxs4OCPUo6MXbVYMxSAhHidClQkd4Uth7TBNoNmLNDFohCrojW69RxgK
PSRDHfWe0dBjsbEf2C18lMOEdZ/v319oEKJmoA7lHYskzTINioj6Wch2AoZA6t+0mNemAgldtewT
u0yunbh6Imn9OVoC2DoYC8CAH2k3FIdWDg/6vzKE4qk0TUxTwVpIQ3bWLttha/ktCBaLyNWYJF8m
IZfb1P80wq6+atz5WxfBj+xcWtRmSud7oWJzHegGTuO/OEv25hDMeOXhvVCwYSDUGKDwPLvdU44S
BONHmuyeDdrkwOyVYmAbZ177Exaas16wmgyfy7imS+kpas8gNp8v7e5A0E03cANcG+umLI+Gxist
jcDQsEN1h3reTp39bGDxGjYoPOixMrxpCs/lfOp61PNZIW/jgsLW05CZ2cGgaKv8UzRpi28+u0d7
5PirnzKQgLVO8QZ/YmMaHRUT4P712Fh7swRAslMzhxC+qTv1rVJWdRwFos+I9KXGIVXJopXaBfg2
it58UgU9bcC0cySh5y81pl0apJAQtElzYK9zASepnfeVT++gSmh02/D6Vl3k7JYIy/AQmncW0lSZ
x3nneLLaIl+6MVUhrpF03TTkbPGrFC64BjNR9x0vLXxsciSHeWFeSahiK1ON8P+GbTq1dEojetmW
hqFHC94bOo04oki9DPTAT6Z1X3mbxgrdjZiifluyk5n9IcWNRmseSgWJXOPOvR7yyvCxkoGkvnXr
oze7zvVscFd7NEZjTt1oBMG+cnGS86mWgFXce9MnTMR4XaLpMw0Wa4PSYXv56HqCf+HlBpIVu0qu
BhFX1yb1tQuzFzoDJJLJkXc/2ArqfaUPj5GHFZqbpoNV1W22IPJoYwSsKeNiNL3XYgqaKzXSOO0L
dzuE1C1Leh9JOe/Smb/0MThxTSoqGGHPTg6WMzJH47DYTfg2aCbDrnLr57Ki1ZyMvrGy5+jgCFJz
YNoXPfc2xctRBmi1Qyx4m2VbWUmFi8UnFSf+xNls7+A03HQYQkST/d20ACeSkbxRF3RlnpYcd7Tq
5CTyE7w7WcG8CVHSqUMf1ae+TY6Wl30FxW0YUhrVRSNwEqLrrJ+FqGdsG+X0Atelv1Iec4CVo4Ac
2ERYZncMrWtivDG8S2BvlciBPE3p+wWnakDxwpIqJcdDkYdhBQawo3NrUe/7BRSRbqQ86jKqwZah
RNsmCRNidzR6LDziVYCgbrIiPfSIKDRcdAENmgJcjvLjnFMwXSG1A0HiO1PIk7u4jyUMQsAegBse
4F7Zd13vvLoZG7jKwNtDnslqOQ4IqFgOtmaGSJaiDvdqH0QAMfaqk9s8Ok2mDs8OcHpc4MVVDlWZ
/pARJBrZ57dCyXNbuE95Ag9Is7xYOqgeAcuWrqI7xANcegyzIii2EcofjZ9diDnLwDzMh964DrwJ
esW38RyB07JHE0lO5seRvQddJL3PnWL6b84Q3NRZfrat8uQoxkIVJm/GiO9xC6ht97DUixEPEHva
JF2PD1vEgt8tYX9sO3ag5vQtidu3RLeB3AEmT5q4zSrQHBlIKM8WSYqrijNsJkUyVOLg+JWQpujF
ECvDOP0BQcwBVCULNaZFZsQeD0IPJ8JrUEX3SEhEXYTH0ghwFrePIh8eF6BvWocMEG/gJFJ9kwQa
F+bRZiNrIhkD6TypNqwPgGzrVPbTyrNgekiM/a5DT9w70j1nnv2p+vbDzMCQnYUaoDJREgzcghAV
HB4Alq8No1in6jI5JJGNNUs/oH3MqX/jvIlXQ6B5Whpm6ht2D0RDbn0wqRJwronb1xyrqMzlyjWE
Mkm/+6qy4PkXeWps3yv1ZYwPyPAqgVcs6c+bC+RXpN7tYlsHU9M6W830JEQOIxyLvokaINS0DaSR
uDprxM7TIPsEeLOZ5/RLg4JeQEqPPT7liAY7vd9AQU58j8+uMlXeA+PmsWqMlWkICleNnfWwRBTG
Rs24fB8nJiCZgX3W5HBiNK/i9YAbyz+zqh0SxP9CaLY8EsRtqNV+4MA7/++s4MbmQYMD2+0jBYdi
7i+gKMhvEGTakd59WiCH7suWNqJARpot2m2JRz3ruUiVAequ6VFmx8Q3sbBrrlKNZGEtG3kyNJPR
jymLohCluP7OjSY93Isz14R4vdjb2UlHPIDDDsdUh6zo2b8NwJGhBvDqvj6wAX1cYq7bP5+4+3c6
+a/TdnzX4txDfWE+3x/TKtbk8/8FjUuS/1d3e7Zp+4KJY1qs29CHPGqwNBPee5urLzlPwdq2XLR+
gYW60dKcC4mW32MnByuAckXCv5s1zSeBCbABWUL577/XrS7AlvAjqLGsGAJ8HLl6l1WUBttVDqFg
KFjW7KR8GpqIBwEKcmSkX7psSvQ4zTUVecKc4jeuvSY4oMWB8FvPJ6qst7FhxtYzXOnZbIkS3IXN
GgFLcqN+1ulCrhF+nf980Zzw/zBaOFHb8QI3BNz9y0UL/CD3sfdo90bqQIBT0fMCRunrkuiC5U7N
U2cDi13IlBd6BKjLtRS04/TSwobl6MvQYw4yMF837mKsPy/kmAutaVmYPHxvlmzjipu8a7lyHoMm
MZMH2qRvv9hswnkZbHDchS2SJjfEY0oOZPPQDfjrV8l1I7dxQlNaP4H/fPr+38eM4zJpoMIIYDL+
TYIQ93Vuh2nc7k0Tb8eUnLsIXaOfsEyURgy+pWOWNZnetLWNcUDgnibpGQ63Mi01CVyzyaM5undJ
wnBqf8Pkt188prpyuG4VFMtLwTDV8wMpfyRPaO6oKM+kOLMsheFzRcDhlW/RboEDwfxj3ETlCEYU
Lr+oQ26WQJljW1EoAnrKEacHnxjFGPfnOJtgeBTT3jerPT4YFx5SNgqiLVvMCANs6z29tonECndu
Kq6lJmIF8aCuLIJvSRIHKGcLjswK9md+1jnqaTy/5FATFr/10AOwugJXKQpy/LAvhbKdhWSD4c/e
i+saJtb6n++Ibfp/n8B8x0a04phBiPmG+RdZiNsbjirmEU9qWTJDUqzuuiCb1raAs1ONd97iYUTZ
+SyldX/wvNrGbDr5Yk1WPcRmu4tfZs2pU5pnVdXVTRLikurG3pVBNObaSMlysNn8V+BXvyal9n+z
dx7bcStbmn6XnuMs+AAGPUnvSJGiEznBkg5FeO/x9PVFUKXUPX2ra9W8JiBMEmkARGzzG+NoQ+Bq
hzrZaob5XR+XdxGHb2DPdmMbP2KA++GlDBw5NohFy4TaIFssUWVp4+rrthQ3id2/LTkktLkOuB7u
ay1xnHZAbQgPsHgbzdk2Fxrq3viT51U/fvHFtIV0imJTp+/SAZfppnDO0DTRFAHuiuN7fmikBBqn
vgz5dAr8oWFPAbt4NDdxXqPJMmM5MmUpgVdroKDX6qDJwc5uqpFyY4YjJEMb5I3yTWLwRY0FW8aA
J5FhCs5mdSDQHetdjvhNRowkgzS3ydCRDnedx9iEog17JZJKHTclG7bR7vUh/ChwTpUCcYXZvquA
MsyrO1ejg9kUPe4s8smQwK1GOI9L0FxkXhxW8TcBgc8vgydGyjeZmpJFW1DaqQ1FWfdt9J1vgY6f
j9MD6R0CqCM+UqVRcakXIi5fI0ZY0P8Jl/JVAoOI+Ne2FhGmOemHPUz3dZ6jxRG5JIlg6GOLKHzx
3+cifA6b7KCQql30vQz7H/B8OVdEDoHqniigRDg5aumlrW2HlDtliejY6X25RU/L28R1cWlc8Zhq
IHglqktGnG3Wohsqc0tA5Rcvi44ezMwA+TmLGLiXeUcx8NDpeU8e2dSHGAypRxFBRJQ6JIDOjmg7
pbhfoh4AfrLFPYneE9h7u3rsDfD8dYtYpkyFiWS3LcDIXdtb915QfgvkKARVE+JxVz/HtflNPeBR
g7aBU0z3sGtBACDZQr/DvKuQ+jiVDTl+S+EhpKMXe82LF453joUrKLxoFG+R93bIyT2tIZTLCf8M
n7TIEPrXqS6/VnF5N0veREcruSM99lsmf1jP4ya2g0eN4vkmMIx1Y9X+Z9rdaRROBoNSwEJ4b0j4
I+7FDoB3xP3HSx9+p9Kvaeq2xdDPQE6qNekZZQgMVVIQLsHp8NzwI9tI6VKtKL6N8MhrDyJbOtK4
pjP+1KelcUba1HG0cj2OaXyXmOMRacvxUJq+JL3n7mpchmAHIY2SRZ9+LYuB+UT3nb29RHcOueUR
uaoMTU6dBqCHA8SMY0A6mw8pRglWOly0CC7YAomlE09eVDMcNSiriY6KUwzeU4/yTSMqZKG7goJs
F9u7ImrN9Whaw5YM3dug1EhrPdu7nYbfpdvnm9LHkNW0OjJVm8ZdJ4E9gDSLg2hRa5XoJJxk7Dle
JVyJ7eREwQlUGfJFFS6DGuo0S+xumkm3sE1dbkyq5vsIobIIwbijUulb/OUmKpAjhwJzp/VGxemq
ZZ0v6X6xFx1A17dqlorvTh3uRqf9mEz2Oho1htI0rBOQNAvD2vbXGm1DIw3yk2bq94vhmjvga4dK
t8xN5FqPrl8uJ797Ri7Ppb4EFAW1OweTBrmKB3PWd/G+jNIJvGKtnU3RnIE8TIc6WHBYEIk4NcuH
2mjlHrUGo06qWaJFgxBBsmUeR7DC8m4WwOsH2xb+OegXqWdovcS1n16mEJlpa0ErxsgdWlOzfg7b
8qYn/zmU43IbCpEcsiTD9jDrgZtnNdJOWqGtywGpX8qIzjkazDtAdIiIy0+pPoUl4LwXVvtRBmBY
grJoAD/EtFQ8COUBaei6HC0HOY1hb4Zog7oZ2rldnV6yIEEWNObtEDo5F7reHaqMwrlB8xAxdXC8
LQjBs4dYPcJrlumEx1Q07rmSQUhglODppnbaQza7t8OuO4yOtxcGJZWUuJNGy/TsJ/puiRH7M813
a0zSbdKbzRlBjuY8RcbfNeD0XT6VPcZJU48oQh7imYnawTQYR2EXNHOoEiKZYQu8M2gbMhY/BKH3
nMZIRPmBDpwFWe4hd1GwI4e0rOQ8zvdON8Of53GJfOMOHX3Po2ICflBDqWZ6CIsFA/f4tPAB8Jwv
KAwFuPNl0bBvjQxhyLnb67lLllxLfUpHE4hUIuY2LDRR1sls3CntRQD2yTEpA7DHMBeoERppdyIt
TCGZnFCg4ZKYiUA0l3OEQHkPqEThoivwK87i6DYGIY7FLSVQkjHsDgjNitY4KQRw2sJEKWFYZxEC
vU0bUlYX0UFRuMquY65Lh4/QBa8DYO2iRq1Chn3Aq9+zyH2y8+VJRRf5MJcosdn70aSdF3bttyEE
7Yigo0RyZ2/ezDC1TN1Gl3wGp6TQnqCnhKW0gkZn0xTvobfToS13Y5P+mMPwrODZhZm5a0EgTbsO
NwQT0troIqLlWTv1KRVgWpaIliC/m6INoMaTERm3BjoRPKQtcq1I4MXto4qTmpnpYwzzfZQAt8oC
v8FVk+yMKcqg4L12iuVeTp8KQw75BVR/w9jPt0ioUnxdAqq/eZu+jRIarAM7J0xvHpc6f5N4WIk+
dy0Q6BCbaCViYAYlIIYEGZRLqarmiDJsmPUJpV3OVI1Ac8rs0gZElx0kRNy5Ebar1ylSNAl1xRXK
FbR7gT6n6ACttB6xX/nOiiSzhJW+elPY/iEic8f6Q2TUCPJ03Bv9+Lh0GAIXaJquYiu6abIRF952
pzhbCiA8NdAIGp1cdABnvxU1zDKAlB9WFYIpaalz5hb5bT0tyEi7+cnoYL4mSMHwzJtSvfC20f3H
0FnoVZp3ZLdwQ9zx0QG5m2fxx1JnPKu0oHrtMZ2om7ku3IFmfhs8ECqdXm/Nub6rhX0oZheiiXNQ
CbSQaOO+FZg4ll/GHPPHoQXF1YkGk3VZTZN8QF87NkFzp2fUb/JwhhLhUl0tT61fbZbMekBaD9Sc
ZNdoCfUYvUaNHVWpxrUujgluikx/aGG+8DceqVXOoggwo0OqUa/TXR1QRcNp0AqslIYMLKow+DlE
eMepO2KJcIxTTYbErG4JoseVKrZMAfmJGLIX4Xf7JG6+QU07hvRX4BWnyHEmI0wiPnR7zHvgKvZE
9FSExEUuhAELaR4ouvlbq2lIiGgv6g1CJwDQw/hgFRifJE77KEk7NuMDo239ImNPVT8IbCKR2kH4
k/i8rZuHlNY1JBli35yiTZKQ1kdaeYkbDfXfUXzNZuu21rqbWICCDhqQzm3jP+phDKiW/q3r89P5
egVxJrl1TBcNej6a3juPCPRgIjK9oJmF3DsaZ7SDuTwhAk7gEHihQfUZy1fxTnELPP8oSWB5Ka+Q
+9MbcHJENca/dJKKiqoJb65bfDSbPp1KETVO4YvoxhvCdy28KeGcU61+0q3go0K1Ctxkui+h76B5
hOwtFMw7tEtl3okCJep/3doeyi8Z/VZGH6guE2pvWvjDKPgNZZTKhL11Z/G2jPXboZz9Vz3HhcuE
LCCf286I7l0vPwxd9TMN0qMhCyA5lV94vfoxnZv3gcqpJT/jRPxbiT7B6WHBFljzQQ4VZB/5Ugan
pamOuWUCF3NtnUTjMGo8On5gOwhejptosCA39rW9dyLQutaUfKiKiAfSIdQC7DsoBG5smu5qtxbN
iGQYD17qfUc87ZYa1FbGSxGmk/qAbA9YK34ByfYrw7fCsWFI9ulAUe+cyoT9cywLudBjmbz5U/rd
C6OfReQi1OtVMKn7An83rKEmYzdHZPKAxBkOW3gTM91QFOgga+2rsifBkZy7VgPSOCAOKUkrMh+X
KYkzkxgRk/EmKarr4GfmciZVkPz6xPoepzOEQcnwUPlRFTFrhxFeJCUCu2LwHxVxSjEwDHlT1bP2
VJhAk6BTqwKcqlubMmoWLaSUboR9g6ACuFK8lEYCv1zWme0RsyaLBzWlEHnoJwOafRp9NgAUP0eH
57gKQH8ZYgBKK7MO20RZtUU779i4qE/JyH4wNKxEwXT4t/3S7fPSLFYG2BNEQhFNbF2PLk6cneI5
Kphannrb5WI458QOj4aN3aLVCgz2XJd8DOA/JF3tdljcr11VBGtHssq0DkOX1vp7lqNsSg46dg0K
Kw3Ac/I1+GRuxUNUHOxpV0VAWvXYFVvb2pgdV9GWfRc9xnQiL3y8fIDrGy3i+iT6+Ui2pz6CnTDi
jkH9akc6/HQebg3j1BaNIuRvmHtzkkUEDeUPxRjXEhyko72tg/nOmA0AGLAu+gUHHqvSxaqcIRJB
1jgpgugYHmwH0wYP07+HWiu+qAanSnLNAd6eJS49hga+T/W9yctXq0MEv1xu25EHVbFuA0G/0qnx
r7B+9P706GvttOlsCGrxVCA0rI/wFt33EhrErsPCrEKlm4Yahfxq1q1jGfywy4jag474eBgclEzH
3GvzjWk/Z6Gjr/NxgFgiKz5OaMP5a73iQm36JHy4BxNDaDOPH2Wqgf8UKQ9diUx4dpegipV6RE2l
pBgqzrJinkRLfWREe/Tt+lW13OaZuc7r5tfFNy6JvtwP+YLdrkfE0fqpRCngGOknr4rxBlOUeTXq
f4gAJ1Zw22MpHrt6ekYncStS93EMhpsGTWxP5q89pQpQY3C2pK5DEGrlNpcsL9ludmvIsnx41cbV
dPQaRi3EDqxMKfnEJYDzGqEd5js18yVVc9f2dI/pZu4kA1E9XamFwFuNkGZhAl1KEfbnq5RJffR7
MHRoImUyvKs7hmf1yOWyI6OaGrJR1A8/hIvfWQl4d5/Nz5lN7t5xc1nJXYxredHzXKIKuRtcRk4/
R+1AVo49AdZVx49UfTAvDX9oyD+qFuZnS9posBUXa1dyovpFuwSa86A6veoaArWgV4/Ead3QJGmq
5tgLehOteKTRxMwiY6RSCq31HnQ58NfHacpRPqdmr+naz8EevnXBeE85jIZDGiKOh+Umj0dFAUPd
DVqDQ4N6LlQNQaPBQsuHE1Kf3M+6+CpjZkCbOEbJzoVqYHXO98DrHhSXyIfajD4S7psL7hSTF84U
EpfnaNKANATRriAepvbIZ7UpGqJX5qxpNXL6lBJUnaFooUd4b6siZkdUoIqq03IJ5Q1ZoSBF2Ejn
00JPgRz0iLj9ne9Jbi8Dr5Ex+CIyCIVKA/EA2ptAaDogSkujA8gnVO7sTsZjFmpdOdI1ki+INoSs
fclIyyD0VL9yEtkvI3GnN1HwUVRF40ksbsKnlLLduHaBLFyFRDvoY51nO/yQvb44Ap+y1LcV4rjq
XI7s6i4VndSkqR9J/D8KDUr0pImTx5VHYxNicS7HcUZ9ynb7rI33qgY0gTpR9eYpNACc0pOQXRfw
Z1ggEO3RwcV9C+5hPXbLTrYwgZrR8/K4LHlzB735W0tyu9T+E9QHGhfUMkDUmzdpFmF1xzNUG8a4
ExMq54Yot0iCb1F246akICgpce5Ucvt74Z0i0nqSgC/ZvEJ7zyhSwGLy93BLCDPkk+kN2RuFI30h
D1YjRU9D25inbUqgNCWm/DGeVYtjyRElqFDVjZ76n86MAOBkM/cE4hZezltBSr3yKV2gz0B7CW1q
SxRvcT7exYhgunpoqP63LXZojE1rxZ/UPCZVs2LmRAP6MksxgVykxa6a9jZ8gNImb5A36xwT23ey
OiXDFnpksRT12ylWoYznYimFYOXQXyUDUcFGHGwAMjuhZFzT1AY+BVsTCV+BpxesoG2BtuiGSicP
OQ8WbZ+TM9lYhNMv01F539mQnccKO/Ow/FCAASD29EyLbjNaYbd5a9ABBlGe38VLT4ASum9wYQ7y
J2Ok+4Z43U6mM7Hk1tptfhcJomPZ/JajXlIhCI2QLMlRaK3GKXuXNcixJ4ZUDG7mj+cQLR2UHLiv
vRRqsA7Xh3IvqLNPnigig8fRxVhDfQXUwil7F8uqLtEldKIH1cFQ9+bkBY9K1yKFZs0cCfq3Cw8l
mgBppffr1DHfENqjKc5zFZfU071w+TppNM5qk59bCQaRhlQmfNWw1VzAwHBabNjmpBD1KjTqr3Pm
1mS8JH89l8Wv4Mf2DqK2EIm5LVSwAhPqrig8eLTRh/xF5btFVkNGJhkdral/1qRzXGronlUrx0kv
BRXkxSmynSrz6ySmxqZo8vc+i29k5LSkhGjEtrssiWEVF9w7tFWedYMyTABHNDfGESP2l7qHgCso
dLgykHBM20C/YzmrMaOVvPQkAdCUwp9cwWM5I0e5oyy+5eOS6NFM/6TFE9lMvSB19qjlGigsNS5l
0nJa5jXRRgqlgmw3zFHlTZCzk4oIkuGQN91PnYYHRgy41AwMJPkH0FGpKimOPdrUKgOzJeHW6QYs
4qQ3DNJeoDGGv90k2cvbXY2JaRLzdn2yU/0QV4f1nwlaSoRgKszUIw8ov/O3V0KB6PNLgo732vOK
4ERPE5M3zcXqR9sqyQIvdnbkUbdKqsCQpPhopspbOpClcmJI9fxEloDAQZl3lWc5zloL3rRMj7ag
H1qFyy0K6AEuYQ0oPvE0120FjPtJFRNUHUNr5xAkkPmgxDGabAZtm7agPeEDDSnDqOfjEdJY4hRl
JZ4z3DkLk41rYkXVPi42U3eawszKvR66xsdsI4CUalBPa8d5iOiArwoNwcGOe6AomNh1fzB2+Gj1
UuYlF+WN1ttokLjzd2/8qVjqAeaareHzm/fUajySVAf17QimrofW9spY4HX5o1mvJTCgIyOiDI+A
9cAAXwaUISPGISuoma5jXGbyUwTlLIyKjey+64Lq40C4O43Vc8eQLCsrOVLo3I2HmsxI+ID+AA9/
qAS6w7TOsvrnYcThyOT6pGkW75XGUkC7RKNrO/bWZhonNMtrwLcjCYZw059pVR7nTCcEdJeVLSTU
VxbqQZe9znH+3YwYIujODetx0RnrgGyZAnCGBkknrhGeBsg1Zu45DvQZSJ19n0vERzYOt3VjLvRr
4lvbA4PVLODgcgmeqkKCd8yICoqz24GpJZxxF8wWqm81VdKNjoWUglx0rkfm6WC4TJCyrn3G42D5
KQhswebAeikEFqSfXdcl/5bXsDGcBhWgRnC+Sfp/GBgsEERKnW4HyzGwdHNIetoGDEp2ln2bHJyE
6Gm1xvA96XDTRmh5LZo3y6Qh6wDJxRkg/JA9MaW8gw8N46HDSTVsljVb36oCCpe6Jip5UeIqKJzf
aOXwIOfNGgw6hfv+jEIVNHKZwid0h4TBY96G2d9l/6KGUDWeFclb7JIUWBVYSvsl8+N9EFMfcAfE
s6emuRH0Xnek+W9a5GyR0L2P6p+D13+vavrqXsI1y0xCthhU3XoSEDCt9NLaEpzEQKOkQgjGqxVq
ftRf32R2V4Q+FnXjagCoYxUuRZ5wXy8Xc4ikPEBLvQb88s6u/LMm7RKM9IcS5cg1RrhclqbhEGBO
S8kyDLxHvyMCCywiMI/hXFa/BKIACtMxLtFp9OJvIA4p7k0rVeasaPWs4RPu0fqMD0oYSiG9cI+0
QuYBBRyQzb/UBUTrhelPIE9ERkEfrOw6/amEhRyXGcUvsRiLrJc+sX8mbfYkBYzktKmXCSSNEp+6
sr0BRPmu2nWg/fZzW70sHnEQqjvIzFKViHvKZxIzNHSgLVs6u5F8+JqufISieVQNYEPQsaNAs5Ki
02gBfgmA+20hZTDUhmDeu+BBpk/TRHhfIshES5Ji3iCkghXRYS4hfr2d37hoda+XQvupisOmK+nE
00B5qucmRd6sdLjuRgsSvmg8MNZSXGdAxFinPwepqN8NgN/W6ialMYpP1uCu81a5MLlf+wj0rPz1
ubnB9dCAzLvqQpnwIrFKsBcOKvZTuVuJQ3MebBepV5652IbB+4T/1QB8BJhtIdAERDfeT1hZdYn7
YpgMyaBNf0QSUhsZzdZvTVqkxCFW4331yGlP8VC9dIZXb2jvrH23uwVrBhBeSonJLG2Skkjw/eyV
Hb9KpPSQY7NKEQtzJ8rrZfvY2mCuVXrTSaUx1Ubte/PdsQvcEJ33zJlgFEo5CZnZyOpozAxYtOgx
WJOAlkjKlnEY6wuieC6oDTQkGbwvc6/fROUCVMAiP7Od+oRaJ8NoIb7LByLJgaaZ8GpkFK0AcGlL
pCWW+BW/yYaEIpdfNJIRQNd/0Q5ug0xzMCGW7xntvdLvShem69jbgZvHEWU20e6j3bp1gYa3pRXx
LOMjU8wQp01aVuuqh7hpuo+yOr6UeJtozXepaCVzRhofT3BaDnVW30lNkTJ2LgtFD4rIxIyTTffU
f0C29BssQniYjOQMd4wrd/miPyrtw0x+fF+7TLqmb+sUDnEr1ehQEsn3gQVMtz1TxPyuqiyovzNA
tjiH6c1TSZ0f4mkMDDC2NvInnJcUhWOkij0J5inLwKKBAgiGVMvKiudMV111BaGUiad6chepridz
MFV7kk5iFtFLZud/W7J+Kn9lr1pu8so7CZxhksX9Ox9raDJAdPX8Y5aaR8J+N+MJa9vkzXLcdBfR
3qT4QDMAOwN5NTSKTPRsavzxeq6pXX+FwseEThtPHjYJ0SZYGqtaRlbyZ1YRsSynq/x6Ejz0Sq1I
vnpGHQ60OCGzygA75BVgHqfnWQ4UcgaHc5R2KO/1UwJIokoQZdMkb5PKtqVtnZx8mKzhDV7yq9My
8GoNDmsVOjX8EosMtT1Zvkfr8ouL76NCeS49iOum9r6qmWQA5YPckU4oT38/qYhEuEVfXQQL8wWn
bpT35ZcY+pu06F/lWKPmfgc5eAvg0RacqD3vpBRbDxxnZYbxR4AOxsrR47NRoW0YF9W3rnyYLedR
KUjJoNe1lreswCtzIWHEgw2x9DB86W71NnqtNOu9urd3qV06m6bigsqoQk02mgcbdJ53QCK9QIaq
sqFg3raIJazsYTgmxXiEJvUFiP5zO/rTCnb9YzF+jXI6yVAiMH82LRqJuMUT2Kj4Vits9LGDVdw6
T2VTj5/VOMOgGOA4MBvN0PpEQf6vovF/o2gsXIkH/a8FjRFdL5vv7+Wfgsaf//NLz5gg6y/dtjzf
dywXXKAHYu6XnrGh+3/pLhAJy3OQ4vZ13qkAMBL93/9jG3/phuW6/KcOj97UraugsfsXnDdUal3h
oEPLSf4ngsZ8jH8FLOogEj3h+z7ayRb4Hvsf6DA9jyo90AAIZLKiK0DwnUayy5Pze+1zXzUxJiZz
XKHEotbVq/6fY1OAvU0zz5TT5Vmu51ObalEaZn0i18CLbfTvurS3keYYs/toQOqjkHoqqRI8QaoB
f3qcrdZqZyxVR9QCRxLUSz5f1BRJilOrPKZelcn/v770j9NdX3M9rNYmDc2Oph/hCmKhcj34j3cd
bamWcj2s1v7xms9P1mqCEMmf4s31NYXRvugJwg1a1h0r0dC7D4rmVCxjc9LRC9OhbQTUYtRetRBu
+y/baek0J3VkiWis0LI4qv9Wu7LBoLX6qNavL1SbanF95efL5dv+8Qb/7vA/9oUwo3dt6t5EwCZ7
V6+O1zOpNcsXN0KHqR5JCZ+JJvSyVqtqkcid101zCjiMkO6vnb2lQ2fxW4zt5KW8XsV/XFS1Wajr
74UmBgKuqGgKVggpN7ZXYdbATYfSBHI/k4i3YPe5a9VNCJY5giCM3It6odqn1j7/T93SpIPWzuiM
W3WfzmqfOpwbxrmGn7tXWxnVH1KgThpTyve8vs4c7Tu3F+NOHbje/Grz86TyA2LzOhna7Whj2mjH
JiR0taoW8WgMxx4RdentOIcNY3re4pqZysXVRBOTH3xzNQv+GZDrkyizqDmo1W6mkxjWNJEibO06
D1FcpbajFn0LbEXn6mOGioGW8MCueEjxxHKh1vQ02JtFo++VfFJQgZpK/DQhwpVySmrbaiCfZW7x
ak6oKamF6/BDqDUrA6VuyIXaxCjihVDT23ryFR4+wJVf2IdJSQ8F1P9SxNJAsviNOOgOqf3QxgWi
QJ2HPtF11YrvFQ+knaeaelHGUbAX+SlXq56UDhrraTg6+Z0b+s6udvQb9XWwc+At1KrnIBYhW9Dj
uvQRTyxw4si/4IkFISlxD4k94wZ3/fgAg8TGlNGIkqOq5NfvpGLRVZ0KK6xfm2le33htREQrRag+
9a/MxYb/psvfiD5Zt1vmFoohvwLMgBrEDWvq3XR6Ttg3gBgymuk0ExeckgWpvKiY6+00ihhSSY8A
UhjXrDpOB+QjhVqUpSbV8KUWmBhCu5uTtsMpWH4k/ESoWEUJdyiAPfFpZquuCV5l8Bhb86A+p7pC
12sVUHEfePiChUE+zfLnqi3C3ecmcob1aU5Kbd0EJCUttYU8DsJjKO++QDjP/iQxb/g1JnU57Bet
B0Ukj6k1hOK3JoWEA1ccQr8Oq1+t+VM1EP7VuKTWkdZuDat/JyluwANArT9ZqVZz48lVtY3RxgNE
PwwlB9ha2mChKqZWgwRvWLXmtXnMzRRelMWtIU1f0dbG0PfqWYuFVgkJlFva8cNvuhah3y8Xau26
6S1+BUoSKqY82PfhqzdM7jYq4bpTzgdk5dHi3lnhctNLKJXaFYWduY/d8jCl3ktlZ4z3v7+sB3WG
L/t7G3EkeKQT7frrN/z8mlbUcte1c32qENo96vkllOa312+pNtX3raQ1LmHkDs5dsAcah+eVDche
fXMllCbwVeOrqqXaUdYoMIrRPCiD2X6SgboJ1O2P+1XdHWXa+hvLRYHTauXk//kEy9vW77V9HlnG
/rrLtvPbGpvTndlojMAWU/x1gZZ2jJ5KDDZF2tuWHiFrrQ93iZOWRBsY8Npy2labCRY98OTktmOg
eVEuEJD/UEBTkme6l1OgQQhplyFItXYHy4fv2SHDKO95F+XEE72Mkgb1gFdoVUwntS8o5jdRdsnO
7J3krBYuivlQ3ADMArGxsah1cMEzmB2nsGxOak2A8CcpSpvp2IgHY5zJtwrPRXYPpFwFwpnbQa/b
ky8XwzQBhdenfBvq/2r7+7lt1wgfQVnj8Q6NjVs1PGrq8jfyQqrFMnvsxMsQmIM0kQgXYSzkkcMv
P2NQJCDFywTaehkz4/HzqZtbrV03u8Y1tqU+9uCjccWeARGqRRgaL84QgyCGqIy8HUOnWoiY8fS6
T22WS4HGnVpVr1GHr5tqn5WEqO7P7llt2czQSCPLU3+uqr1/nOdz1UMvyaUOdnAxd9zhBHUxi7xF
B4+RwWwn56i396WJPVqPztsGBS5rM2iY/iCRQH0WONrGrLjPMhlKdjKQomnHqGHLnZ+r6jiDypdA
dtX1rKEOKueTUU4yTajxKdWq2qkWlTys1jSiZiYNKfh3/R+1OSBn5sSfJ1GH1F51otmVc1ZqLlJ0
2K0ITeQ2nlxMrL/PFAVJDWXaof9JgIJUgDxSqnhGrUYqyJU7E7mmNlMlNHjdVi+8bn4ezlXcrF6p
/glpIWLk6znV66+bn4f/8W54mf7n/+D5DUukR17h9wf641N+vvDzHKIGc0JZE0/0lEkf3QNGm3Zk
0lPbgWljJRF0AG3kPrXof6+pTfiRv16s1q7/qzb7BaeuDFUO+So7FAhLqlUdtS/KMPJUQPvZq1Y/
917Pc30rZkRYBBm4M3VUfbjr26u164v/OOP1XOpfrpv/+JfrAUw1kPaKD6acfEAI/Vosv9fUvuum
Nec+ckAjCu/yJUCbqlMto43rwnbgigbO/K526X3M9O7L0Oz6kn9sqgP/5T7MGGn1g9Wg0yhFMlW8
8I9zfb7Lvz3eDw72j26Nc6b6xL+/qPrsal+rBim1en2NOtxQs8n++KrX1zig/o5DffCr0cJsF2VD
eWK1UL/WqHVccoHx2g5ywQOCIAj6Zv2wKVWQh87ZTRTmYofzMEKkMhASKuRT29fF586mgODj17XJ
xCTjwutxS/7n5ynVSdS2Ovy5U23rWFFu8VxcjR4E9cjTRhjvukYi2/inLptLSKtowdZNjKQQGvRb
22ksiBaVQIoamSWCWznt4UA4PhhTuxG08Q6DreOohaYd4xXPki1jyV5pqS4q0o4ivr/XNGjdoLC5
DXrfPvmLbqONyVpU587nmh0PYk+qjyYFGqutjJ98FVUl+HqtfaQ48GsNY32tnQ2T8T9XEd+EceYp
KjJCrljO36FcqJ2u1mrrwWxtKaL61Yz8ZoeO8ATgP/JO+tTN+6FHghMlTOfU22V1pMKP6kfVnRKZ
tai1fGiPdHsRi9EL/dTJxQiW6dQ2lgGKAimzXu9Pg0yJrgu1zyVC2FiGhSem1wKpX+pxW7Yoe5ot
CFbkMx1EapJvS+N521xNx9A8ic7kgv7YcETMSGcI5hrLX8KRcZX6YdSaWqgDWRUCdBiCAq6hO54+
F2YWHdrF2wVqbOzUyKzEUyG0MEirVbUXXezbGV313TxGA7wSwyfXiPm+YTMDpf/XFxtytFb/po6o
NWzSKouLQYWo+2NBG/vPTXVU7QP3WuJog/ZMUdQDbLYZb+XELri+Ee6rct/1gFqb5E/lT76P0DvR
vLq+au26GOQ9oK652qc2O0MWfa7bn2tLfx8tc482gMoW5AnVAfXP6v/iUNwCXTV2i5xyezm7EhtC
s/m9qakpMlLJXiuP14aceK8vjWJYEDRM/fUfL8osJK9jnLYHUlXMLQMEXqSQrydQFfZN4REcGRVZ
rxsDo6qGCJEOlIcR24T3Jxd9jbpf13vwCqVJQihFxtSiz6lDrWwbVq3eV58DeD3MTC7XMSw3dHxq
B7gdfeHNp8yqQaWU48mSKZohF9fNfpE9muu2WlOvUa9WmzCksoMqQf5vsfa/KdYaYMH/v/Zzx3L8
/mel9tc//CrV+vpfhiOEYXs2lPffZVrf/cvFMhv+lTAwNnOdP8q01l+ODm1FyAKvy/9hB/fLd87W
/4Jr6zuejqqBjfuc+z8p0xoI//6jTutblGctF2M1X0eLwKIi/Ccbf8470L4i9k61lb4gWLzqGtrb
LVyrvkYHE13JZ8+c44untZc2XloYSg5N4Nn8Dkwp3mrSCj3AEz1MluFSeW+RNEtHHbhN46cYucW+
yj7mmZoQgpnvk3jrpNk6OJd1T4R+ENKIHeew7VR51rnSm0uMs9ttPz4FjZ4ec7IjNFWyRxMa8j06
qRewuBTGRipLYUyCVmgjsseBf0Li9QGILuW6Tlgg02F4Nd4lbICySTt5RxrLWz3+KE5AySRs0KUs
BQ5whoiPRYrmUpa5LwgJ6F9KMzdXmZVtK1Tpbx1hbBIXm6agsq37unB/CjdDnTkafsZOhzJY41xi
v5uOttc+QUZBhDLD9xHXmgjBNEs72/Z86MfuFVEfmr3YFQ+jGa2dMdgHhTE9pRqVK8sGG9znPyzf
PZdtfACPDA09wPjC6LujZ2X1WuQI7Qc01vfY3EB2GTB5oLFNf1gcvbrKaBNKWHz1ZVzAwdkJcA3q
xAMFS4t287mpBO7wo2muympezk1qgTU6zl24mei37SfngOgf5slxtPXTClGaaP6BAIB5AZWjbwU1
ZIgAxa099MZ+ApM5NcWb3bRPwEvA8gT2HmuyfG8Ezntd5P26xXOWml6CIpE5Ix8yCJCqY+oey/Su
axvz1LvWuDWWrz2Kk0hYbRNEsKVIQ7LPYnG2oq1pDjpzyoiGIsUx7B/sD8sqzlYwdmfatJdk0vwL
+qo79zntinC/+NNNBowTDlr0wx7rYdOYOgWMVHIanVvbKfGPduLpEJc/EcGBJxfqKabrOVo1Sf9a
iBFu7DKjWQt2wiiA4pmmcR5rvTi2Isy2idVIF60M4Rlai7uYGW8Y6BiX2PkK2xyBbgTvhhuPB4u2
9TqlvbBJ4zneMMt1SNCJe6cYQiSoa4BGoYNWpzu8FTp+hpnd3aSwpM94lK8Y8bsjZqlHR4T+eTFd
JE1WHg3fl3L+AkM4vHeTgzX4GyNqylPKDbavDXvjVN43aszLWRLIsJ4PMGmt7lFFsKS893BJjA+7
mbKbSOuDLY5uFKu1ACsQAt1K4MXtGmMBSk6fNkmjn3MkLI+V31Dl7eKX3qXAbafQBSL4uRe9/Fub
2gbQSP4azt24Yl5cINla+B6Dh/OFc4sEE+7yVbKhshhw182vlpfTj+9IzjVHgzdlCx5tlBEx7Uki
/T/YO4/lyLUsy/5Lz9EGLQY9cQCuSTqdmhMYGcGA1hpf3wuXmcWw11XV1vPONMMDXAXoDnHvOXuv
fchtmeAewnUzvYCTnKNiRWy9LxwTmTxNdGPGOKHbnbVVAMk6KQDCbm6xZHX1FvgwqbKDvqOSGOKX
ysKdk6SvHW3dwBpuw8no3fk9zmJnCx8MtqV9beix+so80xmoaZkCiwBvDsQx4KhJindUY/F+TMJp
E+WaR0pR5sslAgN1+aMHMtrN/BTGg481AEeAIX/ZZngwcUsDTK8CL5jr/ZTkv9hvONapdahKdNIF
pUgf+yv02bI8LcbiluM8eSVUqF0Xv02mhuyxZZifr9CSxfYnGbAlF+2NOXe4EbKS7IhuhZK11exe
m1Knh4sRzDPMKb2VrmG9KmcLkM5Vdqe3IxHChvlrYGAPCZVZQmDWxRanvrGZ0149MEdY3C4jvYCk
RDJByPtdY2v0MdwVHdl3ORmM+Bhtitd3ptPgB0oVCF5lCE4iSAmwRkTv1CTcd/lrtTTplhtV7eYJ
FGWENKiDlnOrIvfL4PX50vwbqANpFWitaImH21zHezObzbs5cfzoE38lbm1E+Iv1kn+Bncl2adEs
h6bLPeb+mygu57MTazj44uJXOTmkplvpLSm886ZTOsmThyBCgH2I4U3vy2EMN3pTOrgLVWuVvFbb
XvrCFUgg4RTVFEjkxtPGr9QaHahdDiWEWAufuecCCosvS+PEHq6exkvm+ZwkEdekIv/UTelJkoOT
MrYe88kFdBNiqE4aXnCKrNVYmkAJoayNgoHVUU9R1oYPBEtf66EwtsukNeDhjdQf+lrbwoyxNkjZ
H+ZgNT2SZeFZlL7vUrSJz7Nmo/DEtOe2UE29cSYbpK2UeRe0FENlqyuQHlXA3Np1kGmRmVnqyyVI
m853emywQcvhY2A6Ill5vqRKXnKwN5wbyQKQGclLEFrO0cYcAfsBEOxUGXh3iHPD2QUnjZBxdYd3
dI+TnxCM/iDNiGqQQC0eiAMAtxHuGqdNuiNJVihqDLQPZgV70cxVDx8WSkRqg709ER6AN85eU9mk
oX6SZXw6dthGuBBR1NFxoQonqxzhKoCebuF7axYFtsNQZrewRrn4Bt12NJubuAeja4b6SWuaxsUq
djZbThNjKpM7cgV2JjjzpSIJVCVIvY3i9ETwYOir8Z6EEgreUqf4k0NNnzs7s5Cx2OnVhGK/KiVi
7VD/J6PJHXnpXLOM7mMZ6n5LvCJTu/pkdfneAba4Yf6R+DYMK9yrKHMyKUadrXDkJlV3ANvtZXFO
XBi+QkT/I0AA1b7pK13dN9DFK2kfaRrYvTh8DCyi1LjD1zszAOw+RhORIhQb7AgNmGEqZyOoC5os
iXGDuJOWSLWtK2la1WPkoQ7GAYyC4ZtjM6x7md+1McMAJ8W8V+/CMJMe6HuFB7lDSSZJcN8JjsvO
fTvv5joMgY3MsgvcGJHbSGtXNLvsLEv6h27hAAgrdf9dFwb9TwpnOBuwEMHRBRF2aFFG7hv7t9rN
ErDNg+gXiEfFmr5OgS2chUyACj9rh4dpnYqDHwdiWlrE2BDFcqxU0LxGlKRuzmF2hCrynuBe3CTF
MCHK0egIVtle7uS9IffzUSyWrFd8ZAYfVCVbPzSGX9KydnpF4wyXJL82eYdo2iix5MbS7wOIN+ak
VJ4ehaCwYmdiKJoWoIHtagffiPYnBjM0QqnFfSClcO1KaefKoTT7Std9dozB8ZbQlxI7CdG44XTE
6oPRXaciQbboNFDn0tqnJje3QUj0fCg1T0HapfhA/t2IU5z2nJD88d3RCCv7TB1X2ooWxrzOicXa
f9bbyHWGXBXMWdErEIt27R+ItVnVpEMcrtyV+BTZlNpK56oFcgIIIUgPA9cTIIcKhvGUfmRihoQD
YbTrGL9uFb26iN0dEZDsojTciyq/6KCIhTZ29LB+ts0wsvwwMF+mtdogOihDFWbFPlhPe6qSw6YR
82unQXXUFM2uXafj+tAw5xar7do5SlcHszjeZOVFGZT6INqrA3bG2RWrmdGmoLvIiRM/61/NVVuU
0sQDCnySxZRRSqnTW7jCN0TvWKz9LEQ8j+gs6zjWTGLaN8sygk5d64raWgkVXS6x2czpl1y1NYHR
PC4eSisQtPDZGWetpULxXRjiaxHfVasaOLXjYKs+Fk23HEH9UStbdGTAC/A2VMzRSSzada21/xBl
hRNuLMnJkXWSnkLmKOVaSZkGiP0MdvYBCu/jz8Jp0hF4rwUj0VmeyHWUjhUqZXTd6zEX07epJTRt
azdULOzBanzZbL8ymvCyu4z1sotaay9aoKIlKhb22ib9XhNNQwxCuj9J3ZvoD4rFqtlWfBvmOwNH
rn19W3NVh3IFsW2hR92TsN2ESFJxJIANb66ONc5b8eSwnuxajcAdAyEU63Ch3dhneMPlMmdAvnai
RPdRNKbEmiJ6UmJ76MLn2B7DrfgFxG8hfqghxfVjFtZDKwq8ollZm87WihVzJ36Zfxy/7YiEsWqT
6bs3K15C0CbUFueg9jWBQeJABilPeVZf66MNA4J/dlH/6iPnSQ/cDC/Jz18p1pBYLMefx7hsFyD4
owO5cV41NDj5ZO03QoJhE01oE6xOuVeYEVuw8T1DbRh7a86AakJ/a2lB2epg+h1NxHkun6SiB7Fh
FwpulwUIto3nhF/FbtFGZuP82qTERuIGwzJRZDH3cUdDHdWRDvkfC4AUBOIq8ak1SMbSs57IP5pu
xCLIFhJNmkXXIbIjr3duamgJxPddiM7uXSniRq/3xzChvSep5kFv9WuJaLHWt9wxIXjri4qqn8H7
CrHGhnszDUA/i1+YVp6xhA2oflNmfmP8ksvPSZTO+Naq13AoXlUrMN1E4xRQ8uS2oSi8xw92LzdI
wOtkO075OQ7Rn+eyiqJ8QFHeMvNsGL3juGq3/QoNkWGcbSH/7sdgZuhjDY9JpVYnuu83nTba+zCL
nmplJmmdgSpZzEBd0tg6KDL3V4xOh962SF7W8MHO08XJYVHCsXcpRJzsT4k6gT+TNTD39ng1MFrS
lR2Ora7fZM2vSb23lys9oZicEISndZ5CDJw+mZCQ7yFJt1IfktwFTBdrJrN1GxU2Mvh6YwZWSM0B
q47dPCShQXraZbbT38EcLzDyIy6gGYSlnsGKNMukHPTp2TYm2yV1c28k1dWGxLVO9VSKyIptItsv
u0tq5YwTJg3XSJ75wZjf9GXdM+obbuTpObDw+nSheTMzyOiahlNCAVHUNl7EmBmYavVEZBrKCFpz
5MljmE7jw9KVuTe5nZ5+tMbwiJf8nQo8gC0ko/0I7d8xjYcmS492Ll/rjDQcbdb8qll+pSpz6iFx
kOOO7b0eWMhyzYi/y1ER+MbP/YT3ZVCfSJaCNeLApcqNr6bRGsyc9aFXIyzUbX/JqwElxJYo6xOp
NsReAIyIu4KWNEmgq/wVJvqZyFy/NYgo6iOdEn1s+fBF+SLl9ppXkrmZ92qyoNTt4s9FTa+JM2vu
hMIsm/V+Q2j4mQSQ1YJ67PL5lOrUmgeMloM+/Sp65TbKoezRkIeT+eaA3XFVziNSZegda2mJ9dC+
ZGt8g5zdjilidMaku8bsX8syv7KXG2UFdIVKYu+KiIkX6pTtREqZN5NaSKWkxwLJzN2CSyTxM4Tj
ZcrwYUypL+8V0BmAaE1rG4/NRtOH2SV+xnK13LlAen6lK0DriQz7oG1fmzAKEEOmhw6riJvbNpTv
JoRFMqXDSUXTsysW6a0pUgAvoCL20qFn0gOXwtqSQcLkth4+ZLXn4if1vqEiEO4WLgfmalm0su7S
Q9p1A8mLUhrg6N0kbAPxySxQA9oFqLOa4L8oQS4N8wz7wQBsqbFwylCWa5BHnPq2nT0bY+JsrM5z
vZvcZkT4bw+ElCTFn6w2Yncwq1ebPAW3QsJYKspXNzstORnDbcUQa0NcNx6ClWxNBKHlhgNFcT3C
NRZfZzJcT30+kIQ17ODwUyMi7pDkDZP4M0s6JvjjzjLpxZFM7EE4ysml6tPZdRpt1xrW1YkaKK+D
OniWRnpKNkGMmM0/jCxCX+vBfHGOWmqoENT7PLfxPfPi5azo8bl0ckbWZv9H653adWoKEo32MSGz
3i2N/Ia+rvSXRT/1lqpgN5I2kw2nsdd+61lj+QvhRz4aVZxwpM7BOY/BZBlVvpnQE5BMAa1Lp5Xv
JHx2BXV+A/riKY7nS1tQjc1TbdjJna4cGcA+c9cA0BxQCJwh3AGOJhdkPKMjujrJ8mnKWnGj0hNx
F4sAxC4D1e0QS5JJdbyJcwNrzbAf0iE85BFlgQ7+cBDYf8AhTXj1FcNtpbj3EivO3NxQ/MioXlsq
1mcua4AQ+DWNsPlD2WPewjT2ND2t9nIQPJD91B8JqvoTZaPbaQEyw7z5ilYwfz3+sXEVe1JxBhnc
Ef6b3aPRw6g5IFU0cvncNf0doOPf3GLOLReybS50cd1rP9hf3NLxuUwzGECDLNdcpu/3OzXAZI3k
Kp1p5+E1YEzWE9ehtnZL9WqbrFmqGbc0TiSiT6V0ouAFITQtSThwkH7Qo/RK27kodF48Q+Iqw6g2
Js2eFI9Ot7HELdKn1TeGV8026dcmSR1NfG1SI781i3HYEKNH4lg/0n7lhphZl2/qgF0Rx6KPyEt0
GEM3Je5oRdffm8mCfzf0467Mjb28fDU2p3yuOFunBNumkRPi2uxa2RHurVI/d8e2P2IBfivlunCX
znNqjCLDWNxpSztDgwpMkprjxdemUPaXeII3pt3pPQGbA1gAKcUDgwqJxDPVvLZJZdHsTJM92VOa
Vo9nYDGfqKtuVrajZ+qonwr9kVgGtNFJalEs5YIW9sMlGDSXjHW65wgc1XwitXvQbzSO6ngZdwvw
oLOuoTSQiFTdkqyWExw3tdkp5irhkpK+8NWQmr2U4QuB8HnXQgSEzR4SCKIbyjXk0M+UrZZZIC/G
X4D8Hsv+pi1s+tl0ErysJ8l06NUjrpTenfKFCpyJC9HudjHs3ss87CZlkY+UyYrNIDuVi+bT8eLG
vI9j9RLlc+9l+ktKffuvhryFbatOi2CvFNWjzoVt9EaLDrvVkYyRUByq0BH71IJXfGzgz3HKzT/8
k09BdQpGXd5ZK2eu7TFY1wDyJC274TbnplHvgDUzzE02FQ/J8Bl3p0CtDSjsxNxYFVbIQNOeGtI/
cHsmLoTUD4dYBpqBcbOfs+FtUaZPxk2+EmbvckrUfZrZ90FCoNPAuKWJ77WM/Wmt8fcUASQJp7OU
2zrcUvxagf5hGDNa0aIymSgfFqzvbtxlX71uXcu6IMaNtrehJZ/4vz8XKh5Elkgd1yKmmj1HnW1L
N2qMOK4rCYGc+jKECsO5laXFquNHTCb1pDNmERy5EI7jDH6NkulVq8lXamqSJbEWd4pzCMxy3KpZ
QrjGspaSxvy5UdTS7zG9UMzUDqYGHC4zwDVMhXmMIJJbSlT7uZ1gRMsd02vjsrrrMhAwaQPUboAI
A8GKEUqT1ufIpN8s5xV0ILLniTMuhqHwZFB4VRd4Dr8jymx125sEMFWy8zHCi0rgMNUrJFhfXE5x
kJNrwbxX5rNV344LRQvSJh7zzGqYX824AVelaYc7F5f+KjsQ23IddpSamHo9Z0KGIOoI+aqrFts/
i7iKuFwYXOmlwkKEphBDoowkDlH49+b1EwgQI1VYzNlsjrcoTr5VDcVU3NMTmbYMeP4ldBBqB7EY
xnFxAwvEa7n+owmorlXjgcJBTohNyN9sShl+lTn9d+9adLGLrigVzPoLUM8Y+qRVpkTFdGE4Hvu1
z/zdNI7i8wIfZiceh46bqPp8EIoF0Vm2+9U7NBuoGlcZ41QTLdJ0dEbEJsw+B3Yv3jDRrBdijwiT
f7WvGM6EdZwcaHcBZMYC4Fmr4NNYF1Ru/l5knUzwjLooG2lVIgmxyhRoV1SPjNTiDISb2myNVYsp
FqDnpuMyANTHHrwP1olzknQjpS0WYu3nMWSLl27UaZtZCkX5dQYeEsT6L1nFj7ZBPFg0Ef75jJyQ
NYMwWzq/gXy0lwwmR8tURdzdg9VoS2joRsgnsrWcRSiICik8SSi1JQZkebpbUsL7zFXaW63aTrGm
r5tibX1FrdrdHqeD7rWdjq0+utialRyNrgfFpPUkicqqwp9oEhrBgE09gh5Xj9W6NiRo8i06n0Nr
K8cAUBJibvzhW6tJ78RjECN52fqsMulY6nqTAmfRfymaNvkwRRlNSJGCuw3YZFp/ig3xsN4V3SHl
FxOyGrH4Udn8Y5MBb+unFRFEYv8k0Fwcyrho+YNh82rfC/Hw3HXBYSrve1Q0OQY7/A9VlsBEjNjM
1p0Ve5wySABKrilY29hHfVWamutCbIqFCeDLq5trWnEnzjN+Jot0ufVb+Wsn1k0TrHhOsiT7IZ6Z
ORDigCFzNKaGj3lar5s7PMYV2QxVyJxrU9bySx6uWGNrFS5F6DyTiYkXTk96HFqwxxisNZV+u+QO
IK+SkrY0UM1ug+6sqEbiTnbykU7ZJ2MgN9PmcYMd1fSUMv4yjOKpJIgmSOfCjUoMfEsq93R68Ogu
KV/XRMgIw3zmEhLNwyFuc1+hULHVZuLqmNF0xAPsUmifXiNF3h/Zm5hvEjBDvIHahCeKvg2PHIiV
fSqV4UtapVfmgJmR8GK+BQId6JRy5A7EFq9sQmuQHySJrL7aBP74/0UjzBy7+f8iGiGiWP1vLX5P
3Uf0t2jkX2/4D38fJj6DzFmEHopBow/dxr/9fYq++vtUx1BklCmyjjbl3/4+TIEYlk3blFclmKLj
CvyXcESz/qfM/zTZUCzDsjkE/1+EI6phr8KQMiPgvDj8/l//g13TkY7Imi6bROQ4ws/4t3CEhJE4
AqI335gKWTdZKhxR6/X8r1XT6mm7CNXW96q46v/1Aj3baVTEVnx7ymC3tAihi6DvtU7Z7Qqrd1HM
Oc9DaYzbvtQhVazT2lla2TukxvX2GWP/yJWLDGBJWf5MJYPBghxAijv45tspTbZlA+FGwnCBfj9k
Lt2o8y6xwtt84XIxRslbJC2vEaYcUBYEGlT66usZp52a9/U2R1ADdRyJRFbTwgRJjY0+Hunfir/E
zp2ivBOrklLay4NYBTubDSd7BW4Mq0I54kb2rzfEa2fg+6v462PEu/76lsSrxIOogHZxuxDDl0QD
Qow1oV5Ja3N4FasB2pitrkePxvqEeEgs0tUOIa+l6//sMX1cC/zimUwP/r2qCyeHeKd4Srz9Z1M8
9vPPFOKNYvv/WP3v/3XxQT+fG8YVYWGrtBklaXWUVzm2WBvWTbH280S7SsF/NsVaaKwqbbH685af
jxFvEZvRKtKWV7n2f/ZiRei+//mJ34+KtxtCIy5WYwsIMvJxsfGPffr598Rn/eOfEpvRelBIq4D9
573Vt759/fsItSABtRpIpBEC/m9bovAv/uUVFVZGM8erEDYl+Ve0Zr5f+GMdFS/5/oz/0vj419Pf
xtdexzvzvSre9I+PE5v/9dP/3EsCe3GkODHyBScriH5eO0PpurPilbXwSzjj6lUiyIa4odU/gQTq
Xy8SLxebixQlx/Eq3ioe+PkkUjx4k9imtoF49j8W4oWFMC/8vMdepy99TqB5g4tDW50dnTB5GD+r
/Wr9yBW6xeL5aTWGVMIisppFDGEbWQ0koyQNXgpzxzCMg7I6TRhTtEeAzmdrps9nrVYUJuVuJQwv
9mqF+V5VVn8MJCz2XF5NLd+r4tGos076an4RW2Ih3ihe97P510eKB8XT4oU/7xOPQYUGd5QU0bYO
gTiCICw/h7mOiOBuTosYmiG82ZiGFW9AFb3/mK++/VlMFHBpCScm0VIVQG4EIcI5OK6eQp2a/r6A
R5/O9e1CjiFj5tlTRffPyaf8aBrnJm/nw3evef27xdrPQjT/ClOrvHJ1uUDvQczbUDN18zrhwt5o
L9TEwHZZirmPmlrbhdFIzkbIIjOVehsvymOcT+t8bu3DBuAkKVTft3FAltqqc+7iRtvEEO89sZk3
hEd3/BXq0CdIQFLaOOrY5ZvYVko3HQhnFH5H4c20mtrZhU6/7ShmIMh7Buvyodm9ss3bsD7FRV+d
nLZZkaI4KHNYwKBql4cgIzax6uW9AJ8LD5cgqIu11m7oB9EoJwIA92rcRJTc0KALl5VoWLWVjRdD
rP48GA/ynTbC2PpuYK2nEQQrTNHr2s+imSVqKbl+K4yuYpFGTbuziCRxrGzOCbaU5aMU3tVyJ+3M
BleRxBQNNVbeKq4Ztq0ryQNktv6iOgO87vVH09bFz+H38xhJdpAfAUmBfZFPRPxmO4rRzHVm5rZG
g5yHmsK/t8VarfYT/5iDgh1xoychCDmmlbX+wlqVMi+LEj8W2xHeSKaZAb/KiNym0K1O99ugrymn
Y5KgS4NihQ7adPxe7XB59K16wNCwDUa6sqhAIdpVuMBDejN2VCAVLRX7e1H3B31EsmCuE6yuae1j
qy06AJlircABQdpMi4aHIsQX4hH5Dbce/XczMaLZK/N9S6/uQWZ+Fh3ah+ndjnaQkWyyeijUPWd7
6U8Z7ULNEwUH5Elu+jsmVPwSD7sqfKX6VU1Qmmg1vfq/tOqW8pje7lUY8ZE/0D5FJhMThuYbIcAw
aw9pLyYYQb4os1/rv/vgY8jXj04aV3OwZfoZkNrnMWJK4MvRR66dkZIXKzDzhCI9C7dgzYgEMsvX
aD7kyxc8ncQYibo9xuMWzz+1MBloGeF6KUDGAcvtk6mD0j1o2mkIX6wvszrMxpNBmR5qurJvkpvS
fI40AgPOQeQz6aWZooP4A+YuHyp5bzfMZf0SWE60I7V16TuvovTO10kSQcsFBx8J2D9mP70DssrV
Flf6M9HjseAZj/1rM3nK4vOJQXWH2j0vtsgWpf4829eC6Pr+JacD3oeXqvttDrvmaJ8gg8KvsYcd
TrpkdtFOFdkhQphHZiVz9i4/hil5iJtedwP5lsR30963uRvYe+1jpARZlDusIlV6UGE1tTiGSNO6
pfDY0sDl+9UeY+2ZClt+Qc+BXLV1dnK56f6okOpem2dbOk4A2v4kFMcYr90pN3nrSViTEetEPuDT
0tllzNKfk9Pk+ONdGHvKE4xzT7P9sHPTYFsiAuwOs3mYtF1FGzkBp/aFDGzJTmF5Y6euEu9Los+X
s61+JjTjLS6TYN+Xs+zcl5JXmju7Icj92FgXAJMJuPSF80KjZUz0Y/qnDJ/19gYh2HKCv873nSwr
cSzhbzM30h+s4ZbhcQ2TOEyn6AgnLtR8ggh1fNfVyfjDOasbv6PFJ1KUMCe7Oyp/yua+SA+ElWjy
+oXxPUk1qXOIw3I4dfvaPiQS7hlXI5aKYjmtyHckYsbkxtOW9NO5cwlQNUj2TpB5IZyDvOha9okE
DmXy5HN1NSTmvo9OdoR+p0deS2IKRR6Ky1urPGWLD3Kg6c7WuKytTUpPGXDO80LP2Z/eidNEVrRX
HD8z7juV+FppMwxno9vOyXba8WeGzJWNbI/KelzobW2Ur+TdlNhV8pbanSp7o3odiU4zt/KjKnm6
9CYXYOnv4lcDrdKyM4ejYjICd/M3Rzu2nAohnLZL1WANja8LoiMga7SdL01ykGOiSyJS1rc0Aa0Z
nr43jid1jc4iYJssiyPr+KzpVvY9TPdz0nx2+S4NdXBcj71NJdRrkj2YrAX26m96Rs4TsAbD127p
tKKAREIJyj5oGEH6lb4d3ygdm9YuWZO/t7QsmRaVrxJNXC6c1UYj0h5pB/htaZfQU8k8vvNbDmbr
xrnVTnQ492RISuhKuW72G0qFZEwQwUBTGumoF5PFAS6/e2LiRNGnOvWvhvZa93sr87t9f1V/w7hK
mz27tvZmAwiD9m1T7dinoN3Z+Rn4EKpX0jieqpeWAGTiwZ1TdpJ7P5C3pfoAjbxDAs6lWBnPA/0d
eRt99vHt4mDePUgfgCKQjcqbWdq18S2cuQZVQuLGT8VLfoMT605/lPxuuUbxdrFwPL9r2h0c4x6C
o1kwhvPxxA31jqK9Qv1cv2mCU4jyoHoiBa9Gdi6dnOwepOGETu0erSTccWmFCG7mbN9dnBdq186v
8tk6QXSb9nR5HugzVvohvIdsT84KmsMXp3XteScXHkHvA7B+zmXJS15lDWe1HxfqZiCZnRCACgCl
S+8Jz7jEKJiz71xJj0Ak++VRX47zfD8yKW0/nLVFxo0BHdVGM/iRUVZuyOoNMd7RQikfHkm+nVHc
0TjpwFInxz7zLXNX9A8h7K35jTxZ6E4L9ayXHC3J0N2o4d0QITlgQ94CrJOzXWZf5WWT1fs0ADu8
J2EeP3glk6xFEf2sSKc23fEN0UtrwBbXG3ADJCFntFZoXHbYaDcZMdG/7Q/28i56jfUTn56emNBE
GlV8DFSb6JHWy268kpKgqB6lVfRRWY+Tepd5Wu3XNKM/FdDuu4hMsd57lBFRuOZRdaVNskUY23i/
KLFVL9XsmZfUbw76PWkYILu84jRfTLS278G+o0AOh87nSLP8lKCA3xWXg+fwMYld+cG6HROfPacb
jcT4ZaJNHuwRA4dP+sX+Xe3Dm/Dmq3nppY1xm8CJo6hG0DlZuRyxbEi+5CLlv2IFc4M9TdZNvIlc
eMhb4/pr81X5/a92a3oHmDrqRbst9upl5qLAAOAJ7C5nTPGSvCDSJS+2eUGKE7iaRZoDxjI/eETx
y3+j7IaXEozSDgeTuIWdVnrBJbB8dBRoUDBLgMzEMUvV1CDkAnWd5zCEKpHPgUDyDxlHXLSP0Cy+
t7vqjhxmGC3yLmyvTJdKGJ6LGzbb2Y+PugcZjl/CAGKzHYpbZFwWBHTvE3KbuxDU6ffqVnk56L03
AkN2tfPsh3t0p+2t9Et+xjBIH779AL3v58fyHrrbvfwUHtMbJ+GWsCGWKEhuCXkun8pdwl7t4nv7
jRRJnlNe8tSvS3f5tNhrqLvoQIHGH0qXmVZEDkMISZXvNvHie+SBYBTQtRgvMmcYZSJmT08K7Hh3
eFCf21vIrdvhYgB23QyX9GS6GiTTzbZ3XJ0vzTXO2rm9HS7NIdi9S5R2z8u5vtW2du2Ge4lNJ/Jv
OL3pxKeo685I2ZtHLKfDsNkuDBDm4oFX4I7cMNM5G9voDekvHcAPWN3H4PjefiDTvZ0IENrYO0Yf
Z/VYnCN1A1uR7zF1EQB5zgYh6ia5CVx6/l7hlTfZ1tmqbnLpDqbtVo/pbfUovcbXyes/kkdnkzyS
8P2nfh796mBsKo96bfcWvgCLNbwVbc8lnkuAxzLvNvB3ttw1XriScejwDQPMRTbMAJEghnC9ho+X
5dqcbYJ8DhgH9kBaz8YjgAsPfMTOuWBS3VrkHm8Qp0Q3JqKON1pYLul/Llcomab/xnyTtH1JUAtr
OX/VLtwxKDlkJw6H5+SxO49/0lt7N5zrDyLzMBpYr/Kf1/wWzYYf/Ineit/5Xuab4BpjnIxTf+NI
wDg3XD8f+ptCdbf9u/wU36NyIjGAw4qTKt48yl+FxwtRR81PRONNm0fns3/vkBn66am+z/f2h/7U
vM23XAi5QOofzVvyS3fH2wSP00N6Sk/qEwqlS32vP6G1cflSd+oNSxchDv/AZ5W6XH22rVugd9oY
Z2sPiuMYva4H3V56mYjEQASFg6Tb1O/YL/ob3Bg8OG3ye2Vf3HFLPNZfHKvlU1ZsDssp2bZPNKq5
xnQvZeqXN9yd0i9x3HcvyV1EjiJ3F84ibzohEtMTBAswpwj2ceMS8ccGsRfnc/yFzL574TlOJhQZ
pnKymaPw1egb3obo3KRdyj3jc/lMHqQArwZJ28iQtgp5RPPOkDcdaVBP0qd8w3UZpft2OqC452y5
mMdwPx0mfpD5dvrdvNXMQDdkGg2b4nFkSP4rRE3lls/S3bJVtjDGuSMlyr5tNvLzqL2mO/kQHuLD
5HMvHujz+tpRutFu4If41jX/gtZmoOZxfqO7qQlFRYvgTJf0BWk6As7ofr7SQ79bzv18j3LxxJDC
gE7abuS30nX8YR9cvuL7ka8aXltKk9nDDhYek7v4fnmZxAVQXCUCRrfciOi9PJVfBNhxUQG5+Nnz
RqKcik3J9YPb4Od4Y3IheO4O5CsfcOnbH90dDvZP1HMSPO2rk7r2B2vNW/RqnAcgketeE3SQuO11
6BBAuPzuw4P1Ij81d3R102WX36/jg3fls35nF5MKR5AHFng+Ly/cEIdPojDZPalYL8Zc2BgijDct
l6XZJ36+2czH2f8c9ozwmGtetVssQxta1C4pRn5zx7WU2+T7kt+M8659yu645GV34w3fa7pHxu9L
JwI8lTv1iBp9wxDIVd7lQ9ZszLPj2wdOfJSWtJX92iv2E5cbc+fcyTv5ttx3aAAew5dmC1CEetUG
DWL7HO4/UQP4xg4Jb7Cf7s3zsCm54SV37PdU+woXSdmdtszGXkB+hp/W7+WtG13jt/Jm3OHw8pKt
c1u8VCfz0J2i1nWuauKPpFMkPrc09cJwkDoMB+0TAjwuz80BjI4HLeDB3tU7Rqh88u6CtePKmGLE
WcVfHx6HU7lb9v3XwHVin+9bt3aVfbJNHuL79J4o1u143TboOV/W9ltKb8tTyTjetPecs8EztUV+
QP1Li4m68eXn+WP+qC7NY3rNb7tzwVXQ+uXcRY8geO6QhC2H4Gju8lv7XvbJT3r7TDzpOp0GTmdt
v/5/lc6NhB265rP6kV0kw0+Apmb7mjYpQNRXbNcgPFOGUK4Ub17tCBw1p0sbnO1uy7j4aB5TH5YU
5d0D84X7ZKvcMszkqFWf6CSiFgRONB6mx/CoH5zFK8AK2f5ifclzDMn/PjXJ77hDCWQ9do+O44VH
k+MIX85jeXVe2IlP3JCbPkE9JZhGKSgLPDaWxtyI+ZEou0lrIVIYQH5cIFKL4cBWTWoFNA8E0Ums
/Sjgv6tRttJvyzG5ZxZC1UnYAcRCVKJ+NsVaKGBDo6bTnKamK/aHru4ROU+F1kZ5SBFdHKJwxHw3
VsT5jK7StYh1R8aCA9Jl6R2XSaQsw5aWil8PeHpmuQyPNmf16l+JpXGvWCmaZjm8U6nJ7xqCAI5i
wdTFlCXzIFwBwgsg1tpWa/YLZjJBKfvf7J3ZcttKmq1fpaKvD3ZgHk5EXzRniqJm25JuELJsY56H
BPD058vU9qbLXV2n674uDIMkCEIcgMz/X+tbXSrJL4pVRgFIAkSkGiFTGoRYcLrMO7LpSWAwE58K
pv8pIj5vu0QWFZKyfMDGQwZYaTHhRQQFWM9q7lqb2mDiUnEw5F2T5DbEsYEebc6+Gr1L9UVqyeFj
buopokE1TXJQXqABzVHrugyDpK2BqpbEvKVEoToZzOs+rCFBL9WNKdv2bqPdUqg9tFGLykrjmKyI
8AWn+jKNoEBQOuIavDDj1OowuZQ0ErvmbCpLuqrQq+q6as1TzTqB6akgmGt/wWwpo8pvHpVaw9Ld
xsiayxmKlXKl9A0kyVEu1E210GsKV6NgBqbqoGpRaxpQZrXqhuF9j4pzp+qyH7Vac0EraDYJSwKj
tAOUiHoF7ZQSp6wMz3+tYQqh9invU4vfbqrt1NMyrUbkXADpMnwYc7gkMr37rqOvprfKCSAb+Knq
XGd6ozoZPcKKoL3BbcnfpcBR8PvgyBnWtCdf8KYIj2IgpsccLM5EEtRYy64NajewanIt83HuloBw
kHreVTqK2S3J8c1V0QzeeAJFdzs0rbEbNSLOFhNPRENVnU/D/eyZ/nD8uKUeAOHqkZxDzf6XO9Xz
Pm6r1XHaBqVXn6yFGqvDCd+EQ4fpGdX8qnNwpjHqk+vqbrUo6VVe5XJxuXl5tOlCKq5jvlebXe7/
2Is1EGeyvjzkivLeR5e/qxrPIlwZCjgGfudMrCejaLMjB0ynshlOmGN6A6NSWPHd1mwSjwNjeqly
p91XgX28PKbWIin9Ic+B41ZPsNym01GVsQO1aNBfwfns8gpDO5ncaiP1JKrX4ApJwKBRKDfHH8yW
H7u63PtxWz1BPVVtmnqSR6lWL/v72FLdeXn65Tkfu/9988khTrVtx8ffnqJeUHio7QW4w/VlN5ft
fj+yX27/wyO7vDShOvneDFI6z/J9U7v85eh/+es+VtUzw8t7/MsrfayqDT7+wGBgnkleLqZq+fmp
I/kf3xP1yl4nYVJq619e+fJ3/vbHqA3/2xFcXmJ5XXr7Eyy2FwV0KeXJXwFf1OK3+367+Y82oQdA
Xeu33RiqaXXZXK1dtlG7rRqXGdhlm8vD/+i+319G7eK33X5s41nLQw8PcacoNTA/OWVFqKX3TZd+
IH0Geb1Vjyquz+WmpzqcioGjHvFVF1U9/rGq7iWX8mBipNv/o12oLdTisht185ej+R+fdzmSf74b
td1lE7W/y30YCePtv7VH/xvtkYE0SL1T79P/jb5Xm7f+7W/f1RNv3orv//kf/9Vmb2X31v0qP/p4
zp/qIz+ATePYnmfiVzb5KfyCrbH/gFkTuC5Z08gznQBh0p/qI8sFW+PDuTEkVCZQsJuf6iMLYZLB
1j53B75v+v+S+sgw+Xt+VR8ZBruTYibPMBw8MK7E2ry/PSRl1P3nfxj/p0ka066R+h+dHJsKzU4G
wgVwmsQh9g+my2BijxWu/W4tO69boyJ0j5AMXryp0bcDo9FD5M6Pvlu8dEGO62XxaflVDfU4LWIY
bp2R4ydHrqkT5cMEdXKSY14/DzohaqmJmzElOXE1Dt6XaE6nfaCl29juNnWU0UkkAWzGkXTexH46
7bSCnAwAqjBMTYuhP+ENdWZ89akbpnp3DeCLei6h8KveSx28AFRIMUv/yEbLfUQktBamzWAjjW9z
hzTJDnFzOeQ4ZoKZaeOkE2gO1oWPBb8jsrGtN8d3NgQCpn8IVovXY1vHn+p6cU9+488bIFWUehf7
pvCrhVDJ1NhkHd377j52yUbWfNkU8kBwVFUWHKocyX2WHpMqhYxAQToRiOvB0Ey3TnUbMJ7a9Smz
u0AvjLVpI8m2C6wO0VB9Lx3ve+hZ+b5pq+dAZnEUjJhP9FnmBRFyjAiaYjNF4Rtj7MSRjKs6COEm
tN25Gyn3mqm199L5syjMx0JzrU1ZxF+CpaFo22f2bi4IW3Otvt0tgmjr6ZaM0rs8zcJNo2f63h7p
9ZCFwhwTO182UIR26RE5jR7coukieBsRuhjMGt+X8SWssmTbl/gQQ/pwYZTsWhcHbOjgQGm0amcH
o76vhHN2DJ9qIT2zwL8itachAJWuNf015k5oLvdG5hcrvWzcjT/jU4qc4Kl2YCo30iWWiGoTuXV6
WET5WukZ1e/2iBj+tfXp1TZFsNyEGuLMrteXzRK0yREzFMZMahRpZq8RyuYbIkheGw0kQR196lJa
+rBXovIdFyrK1emBKhH0sPQwoFghkXl6jf1KXyOSWANdSfBVGrcMXukx1saBeKdnvXWGXd6O2bYP
jG84gz4FHZnO9VOb+wjKABHjSfHe7Cl9sX3mn/jhZFxX9YYOn2aQyAjn9Skm4X70DkVknotqzqTv
NjzRXskYd2/NjDoKWDQm5o39otfJ98VsaQ5WyYjBnTYVUCayWIo8rxkxE9qTzjCRRBG9jSb+hSy8
03A4bINifmZKckBES/OVyD7sY1gZouDBK8aDRd4f+PoHEK/vY5LbAESiQ1p238I4xmuVz6hdAvO+
gxJFvr21/Vylfr0rOWo0BLSoyOrG6uDeAUYiAXVtkKKBLAHHDUFfpxHB3NpKK6rv8XtmgHey6V3z
SfbrxrRe7RQG0IghhO4b9voajALhTujCQz5UkNCCaSKhMXt3GV2AhsnnmGDm0qUyO/GDjjFy1brN
SNhbx22PsQXOb03VSt+KSkDFf6hEdjYS/yHlF9f7/rWTmHiwya0znbGE+YtNdxqHjZWLdm8CtNV8
7Tjm3r2tBVs7Euu5GVI44FhDp076iVuqPXrxbo4iRfBR3DVw8rZznjxFWgxT1RRnYlFxTxAutSnA
SFFKBLgjSvEDwhCF4Lx5cQYd3qlB6kqbIh63X8E/xTd2S2H9hagXQbUodq9sdDRWnwyHZAL2jLXp
B8QaEDD5RKvtwSeOC+hNoz3aJtAI71tepv6uSFN7mxQ5Px24N1VEXLQeEbYU6OOxCHOonWBOJvja
CgbANYCvue0T9zS2RG8t3oso54dpsnT5oxSk2klDamidU18r+WvabmPxBbXG6RyZeK0IIkczDevv
4MUVMu6FUpg7GnicbCpQRTK9ihnth+4gjtG8r3Zybp0W05mgN06pd/FqKvhdXuza2DT2fGoTGdS7
YkhvySnId3NGzY8ZSUvQeaodfGymBmlSZLPQpOWngtiCWKl20pLrXjZ1Ofscshz8R/4NjG+2jgTz
m8i/M0F/rxYC5jcE+PrrJqfCXQ/jVnMD/zSI6MHs6f93mTbu0tDE/LQZa+086/OysRiG02xP8FoZ
7pVX1P1qJiwa5BffjIp+RdidYzIPtosOl8TP2wS7aqrt+xlzcGDbfKFjbW3EMjhMMN/vm+Jz6JQ6
FzOMwnGXkMwoaAqPBMJpS2rSK+QVMFfuzMLU3iYjNw/o2bnE6r5OZmd5O071S5J4/nUg+psJv+B2
6qZnjWzh4zQ8a33ZrXNfJ8YXBh3mzQVbTOxL0Z27SrLbNgIEw8mAk3JpWevEFHsHIsG6cznjkSDV
Thkd75bycTv1m9xyPvvoHhqcFpSPWrqvDtmNhgOKKQ2repfMPviP4YboSIscvSzaCLhnYIqytzoR
n9KKpNwFmQhCbDycSbQ26eRasKmidGA4zfvTl7InMh78eSB4Z2puS7J5t04ABxN0gl16Z+BQXBHd
BHGgdWhLFiDWsNKJZDMZqJvd+BNhS7vIoTbqIiqxLVLx6vG6TRMOdYj4ZBdaSqbltKuY064XclUF
lcur0rHjCjRuRfO58bm8uCHhffXChvUCDG3MCmMV0oXK5sesNG/dnmPUOJGQXJBQWRlp/Gl9e8ZH
gYI7nO/nwn2NGgI820kcl8QITgSrbaZKggN0fMewMrAT5nujHuJzmLrXCQDBa7zi9OqrAwniyQbA
7ttcbIrUPJWhR9+ptn8EFkHgBvmpcdx9ipsWbQk10ZxK5ySCCmBGAABMi6ngjbTjT8QD8OMjZ+wc
LtbBSAb36DNqIkWu2SQDJt8l/B70X4rUwQ3jVLj9REaf01qHU14cjUyEWw30kXM7zHzxMqN5dXXy
jzXBBVrImGJOZpDOagjtBTzPIUuQelQbEQ4t5xb7a8sPcZPrwzOBpx1I23rvDrm7WZ49vX+dK7sA
QOXfVYzeTnkxk84+2dHJyYJXI22g9UBt4pebPaWaFmBg4ao9RCG4E10P0CVhtwjtcetFXbixCkzd
REPuY7s+e8YEpTd6arIx3unFd7OhCZnOzr4CcRuK/M3OCphtuJiBxkeEy3ucrLqkS+GNLkfk+vcm
Lm5YYYwEE3v+MicwRL2up8e9YAABW6utSn2aGOh0ONTRw6SwGBGmGeE6jMlmNGMjwtA8HRfhkHHS
0321q/DoE8G2BuTFmCng3MUocFiNPiIlPvVs1viKWmAGR1hpARr267pboN45RkH8QGbC6MZXSE7Q
urDqcWVY8VuewZEl5G6XL/4N16Vp61XWvImwj/GN5Aual6Es5bvL8DROY4DbXdC68rZhnHp0p/FB
2pH57HjEV5aug7iQHpwac2UakaPC561OCfCbwqtOoyNDErnhwIsofJdMPS8lZJdL4Kw32PpjRhZg
KFBsoclJHXoEsBdskEdbLYxvAwGyz+pnDqnRH5a8PhAmj6DEQgO8GDR0OlAZfAhtB1bCsL50Qz8f
jbQmCboMocYRt7g2hLcBf+VtxBCMh7x39k7gmHhtYUYUkxtsZ3SGR5csy2x5zhm77EdMa7I4PZI4
6b0aRfN1CKNm05bRV7IHt+aIJx63VbmfMvI3sWuf5iGCZMaUY12Y4w+jgwIQlbjKqPnTvxOeu7Wb
WA7bbIabDDVDe3oZK2HdiB/CIoEudndNZZ0Lkzi+JPdB1QxIeXzC7rIeSj6or5o8BE5u/o4hIqjQ
KljjX+ratN51ovaOJmQiJkMDeql4efCaadrkRUvHxAOY3U1P2VgPKBsa2b+3y207+TA6uwZUlk6R
1fWyh67i9O5o6SNEbmeT9j3MEkh0O3Tab4mu35YMVuTVEKJesE7yAAuT2+jr8uh9871oCyQKyQlt
NkSfm8wX+tHFglEV35Y4oKs44nuGp3pi5qo/wSd1khoQStnukqp7Z6xEUui6nFCKVpU9bAOXDlSm
wyObh27bwylzAQEQeRLBKXMrunOaQ0PAbbajO1Y7vtZhMVKiZtqy8ZIZlwrWdGNwzwNVLTgo4fvi
ouKYueYMXmmhdUEQAc4k732NvBxqmNYui0cPGJlVrOc4ZvCV97c2zUZnGX1OcWBPQFGdMn6Ax9Yy
b+OByMso7b/4MdJIBMuvEIZRP2n12ULVTV8YsR02MxwGgzilXBjvhzk9a3EwHCev5+vhixd9EAl2
mOXQ1tYPgKePY8Op1DXOPuw6lEkoQtMK6Vym30bdTk+8fm+HHTG1NdOYFtWiAA4zzu11mIRHLSOv
0G+szxFkkVUziGpPuVBHdP1pYRZGS/7kmrdjxFgi0s0rq5yInW71ZDvT3Y4c7d1CfAkrEwkQjnmV
4VzxRd7ZYbhptW6fJdrXVGBRoxYQUVbkCudYjEmY7Bg4iuOYwEQaZtueyXw/x2SoUOnvSPJYMajl
em7ESHMYiEHmJH67a4pVU2YWs1VctFxOfxBmdhODxkiNONhXWY3Sdw5eEtv8Yuhh/xh42oNeVkz7
a4CdeILS6JNX8sll0O52dIMIwmRu0jzYNbP5YBlRPbihu4mI8zUJeTQyoK9ukgU7Yl03zLER49ro
UPMqewq8Ebph0B6qAclaEDerup13uP+glD+BNkdiQCOzGdpqFxsxArmEZkaxDOvAbz7PMwyzee7r
bZQ4XzWC+2o6f5vOfA6cAgIRMfdINwARGRsnRiUMGwndaV3NuyZzN2NOMzKLgLB0s7WKHXtnZUA6
x+ql71ASVIk+7kzxKnB6nSpOBUnp+4gFzUd/mta5bmObL/ajbibbxKWz2+p3OowIAJYIBIFTTmQK
bQOQf9gP3sso/pL6jXNNnee8aKSdcL2cjB+B1r5GQ3jl9/rObsHi+VRe6ByIrVngdg+N4Rov/Qw5
lN9wLMgG4BhJlsF/uURcUXwuUVF3V2avAqf2tSm6er2I9MbTxbeh/GEKeqSVWCC0DuQ8O3ghHCEc
qFeY210wf0soRhRo3q50J4OM0ZROeHXjuSK8D9HBxN7UXmWmDDY3tJU2+GfidbbM3pC1aia/UN9/
yMM2PFDOXBc9s0ofVT3coEEg7SahO++vexteZDxQo+ricuf5+pMpGri91vKFWIFKI3W7SDm5VKFx
zorePPSMeNzUQKAoNK6jkQ8Eya9vQjkuiULmTaR+ng1Hs/e9PxucT/XPAFQ+tURartz+s9uQaA7z
+V2Q/g7ik++y3VwLn5HD0PXIeqhqOWZE9mfxNOqcohJ0Jvo48Nss0kcYmQKhAmWZdZpHjzlVZ+Zi
87lvKA319Sz4OunmQ7kkz5kJc4c8MAJjS/G2OHvRpfURyvSzi1b+3Af9Y7LET4uFCNnsOIHJ5qOC
u3UDn/XHqrqdFt+ywa+OGF6hU2gLUCF8G2ph4IFz+c3t1S3VhG6AlO19O7wzddLKCk8/hlLZb+aL
tgsH/XYE4ijzfo9dYRvHUHltZp+cILUqcn/fU3vDjJ9wJsuGg5pM4skIdnkEwSGGL3kf0xCcQZaU
Foyd2EBTGJnxXeeZn4cOY3Ptj+XBYnpnjEATes7I70K7c2Nn+Cry+tjkhEKPnVOeOtYgOiGlwqCM
aBjbMUeGtIzkAN7PqH13velIsjUFCwfql284W97pcmsUmIMMM7uVP1dMVBmakUfdg7ug4162Qu+s
CZcxJERXmoQ1yMeBIpCRMKVDh97180OI3ZrByXaEtvKgOc07p6ISCa97BkEGMjt/dYW4qSJNbCoN
JnAW3ZjeqU3sT8Lys/1CJvOqgjJU1Hy1a7/YxgH53Lr+mtAl548A0Zzm2Ipn33zIA9/cQHF94fJw
MnSM8GnarYp0WWAfOoj4Ie67Wmbv29oINh5i4Kx3X4LafK6D4qGpa4RH9fg+TAERj9UpqYBy2a4x
7LG3z0A7cpMvPaeVpQ7xjG8yvrT63RC0Z2MeEa4TIEF9NlyZpVGv6qa78WbdOjh5+bggIE/r+9HR
sn3V9xpl1vG5sOK1Z+FNE0WRXQnQOXki2RDWri3jdebJtqkP4HYf5dmJcsKNbcHCnrVmp8B0IrDg
pg7xsAHb9ycz0JRrys+jsHXqphOHWGkgZ9OAxKAJ32zcmr72XhO6jAQ4uu34Ku3VrbApPnWF/xXy
xrBuurzbLHmJDPyvZDibPE9OMiiK88G9qpLMuuqximOSLAPkernwN9bUPKvoN7EESBmUwGEkKW/T
2Ujp1JFrE7yWZGHup9Kf1KHCmkED4YkYrykJr9GYvUKUvW9ThvxKGaAWv2gG1G2DD0one/eoDlEt
5hJC9schp+bBppx+rJgZ9RbxFU20URqMNJBNVhLPvF0btueog9W1TlRWIHs89v4X9WO0PCpamMgO
Cump9m5E0c+9y9e2soQCaeQXw6nhRXKtLPbqL3aUjkG9D+p2GZMr4pnzg2MNX4PRPA0x5RPR8ek6
Q7sPYxl/Z8uEhUnlKjAfIwuKI2IyBh3DDjAHJFm/V740daTqLKJuVoSvrH05b2rlB6UOvbXy54ar
FZcYOvIBLq/BHaWVxu4PZVhtfY/TbzwIho3mcN93ob2bVGzhpIiEyselBUG5a8rgQelmxtk+xDXx
d4zBOCcUQVAf4nShLEUAxlxM2t5yu1ag99ZPehLaJ6MdmJFNsYBnAg9Dj/C29a3nbgoVLHIxjS0R
YGAnXxBB/5U1B0h8XWlk+bma7epriotzfZAjDHX+zSTkIii7m56MTD7CmpK/ShP7K0lOoWAvSXJ6
ov1YZHDZXOLApbJCgRkNEAA2rG+XhenCYWWc7q2V321Q/jeVJCdTz6Sxz9vUEndSJQgky66ExzBY
DPQSPELVsZaGxql2vheSH1Hkzo1PpWCnywAPtbC8tto60o7qyTwPC44b33kLM0MatNSNwi6i3s3Z
Bspl0jFUZ3JVrYc83GdTmpwmLmwbwLDmR2rjxR6o1mIUOIc+6mUitwzFk8IbJeJRi0V+Nd4Hd+Aq
a0i/ZVQDxxjcT3qZ9kf1eZsyuEWtSZ2Tb2rv2ugwFXSTr40I5mumehCxbHzDTpS2+0hfPk2m422c
pLidNd8663LRJDGaL3PedV38WXeY0k3+/OdjRqvtndT1j95UOde5JBct5JL7+P42BRWJa9en0pUn
7l5tUIqpO8G7XanHjEJcd274Q9hoK6xG29stikQ9Q9Jtimi0QVCRPGvxQ8MgURY3o20dxjzoiLjJ
d3TVsf9qoROfG4cahDMN+J8y+VdV9Ybq1SO1BSq4LYMkUx603tLjqrVlXBcMNM7xxLRUG7mJi/9r
MA9cHq3huvfs09iVB7gB5wF8+YZTf3kO5x/VYMTXrtlRQ6LgtlriOTsmGGf8CAtJ2jN7FmK25xVf
cePMKdM8j+3gbeiNQ5nM8uuYhNnD0GgZ9tB81zPFgnGvvTSRx2wKd5dWFSc/LDH6DW2Ig2Zy7nV4
2CtjKl6BOeYbR8+fh2YRW2iS6DCE/560xV2RVdLgOab7oWGMrV8nfo2Vyk2u4T9gnwli3sy5djau
0aVMT+KIvuYMjwMWZnG6LLzJdBHqLcamDK/NEWtS7Af3FG4xo2HrzU8FHqJqWHrGING4HhIudX5f
bZwZYZPfAUNRazaifg2WBMq5vEA85OcfC8+nyBk4DM4G7/s0e8kGKss2CXBqwDE2rwzbMq7UWiNv
qrXLA3FXm1ckV5hQsKg7qwf02Gb0VzvF5rKd2ova2DaSzx31dYIbYUOPtonLo0rhQ6rVwDO0w4zv
K9ccAbplre69LFpReR9PKltkGZVT4JIbLYZok3dV9tiD/EVeSaiTQ/rRfSx6ZrYThX5owxlk98LZ
hi+naAgfHtv+K8UVkJIjqJ1C7AMRxqd65hcT1NaWSwGfS0eANRFROhfOY81ZVcxEdBaanVOUhyLu
RZk4GTNGuVRMm65gMGmE4mibnNd6Lat2DmeBleUY706s8/Puvkg0F9WVdeX2zxbRj2tLykSr7inJ
mOOiJfsiMl8SZDCp8Kui3DrclGH8La8BRCPOideWqGm9tXhFAcLIGib5pvmrIc7pLKhjUEkbXShX
mpm/T3rTbC3esrzt3gOPnrcPNH6yntLg2Z4pjCcO0SG9PX/iko2dKkBfPwsqXVX76Pk0vnwXsSvk
sm1fwNOp7H0TJ0+xjq+RYoaDPRP0fFV8ybHGhpZJ5dEauMhyxnNgDHZdzbvgUG4r0zsULldhHssO
W/w0Fq8JyQec126tWcNboBfksGgIJIvwU9jLH3sFyzXfch6sMdpPVIcaBgvkdAHuIOnSK+sbn7K2
0SLPDUNCm8y8P8myrBz1g17/4Wk1zS9E/U16B0fHwZ3IpXTJ+69cGcTON29zbbqij383VdNepPFz
M9NjC/KnnsYpXyzaWQQzi/Kp9WTaQJJFUEH5BnCm3AfBhLo2mpq1FaaotKl0UF0sp5b3qE/2XV1R
MUYPDqMZ8h2YNor9K8d0ytVSzzdFZtLYf+pwqW8AvN0tnAD5BYfw8PkBmw1x3fqin0F7v/QGZcqk
2VZNcZz8ifcneavpBHhFjJ2yuckrujnanWbW2ONpeWNhI4KjHxD+E2d5AzNmZQDDjafg2+iVN02Y
0lIYkzeEG7iDtkNt4YpN7mE8Zuuss7ZBVUaAY62TFrRrggAwFIF8GzZUIzYDTluDkl+VaiubTFvH
Nq8pBALX8vWzCMf9IOqr0dK3dCGuKZ/b5nST/9DM8ZB0fKoOQN16OftlvslEdOrM6DPJoo+Ge03s
77fWusmKhkKYyYRUUFyjgXxsJtRts+bisHEJjVhGyzjxazdOak0tBisyT7PPubSI09d6MUp4RzKD
GgDMDhHCF9OB6ZS6eUmlP47prMfkYHMKoOfQ8Bsf9L3fpfcDPnLpWVf6T12CHVxlZFe3u44wHdCI
nDfMHgjdhD9BkhUHYTfM4TjziiizXmLGHnDuZpOpEH04Oc+kVsGHSQ5Ke9XKhSklxjEQQH6dBITI
ZLMBdrsipyFuba9IjkIb7JYSRMw8XC08z7vvigXpvrKoJ5IAMPsWHtxu+uoueoqzlEmM4qyMY33w
Q2/ex3Uo5QTV6hfiy3Sboni+uiRGTmqEVuh4HUBKAt9pUqQn2NnTlN9KGZszLguDy2HJbziTqdIa
ge1c5rhEonJYjyUCfk7BsBpjB4BmsCTJSkx6SUeX5LtILrAdkkz/qnBy/UJaQclfUmrykqc2agsa
BjEOzdj8mTHIZA2QeBcTsjelNeiwdmtkOQBEP/oCtoHpRJFIhaui0Uwy/3DgrQFRgSpDyz1rOE1S
Q2sOBaV4mehsdchxRxtSAc2wn7dLA8KviPp9AKQF4u1fL5/KNRp7dLo5t8iY5SKzgTs0oDcDBVSX
96k1tdDM6rrip8/4KCBy2xq8w+TF2zBfXiy765m5lp+dETA31wKDEhxFpqr0aNJVVrgqh+FZh3uI
T1I2C1HiuwOmdBVYCDUeD1ri0AQisOdKLaKFH2ykTcB+A/1KLRxw/X6opYde/YXdUpWbnCEPlYAU
qGmkUcYy0mSX1NanXOO0uJ3yCcOQV2GgbnXO0wNOC8UzJE6B6UZCfkDXcUZl9SfkUPTB47/Fev8b
sR5iMv2fifU2Sde3yXv/t+rH39ZVTgxY8ndhcx/P/1O457l/0INjNGP7rmUqytdPbJjn/WEYnh94
usVwx4DbdRHu+X8ECP2kOM9QqXI89FO45//h64Fl8iAAGBO22L8k3EM3+Ktsj4w5oGaMEB3TdizX
kn/5r7K92SgzI57hJGgML2gUFNEPZ8HEFO30jskRCFwdH1wKYjg0vjudpLU+ojXh+vfNhLje6eE2
oWtMmfIgxB0DHz257Ztng1ZJn9z98jbffaDM/lYOxV2VlD2qQQb4/+BoaZHBQeTtMVGz/f3RVo7r
1r4fcbSTfmXEVLq6or7TPXOhhfY8B/V1h3Iqkic976CBRJdDinq5gRlPDZPRZEEfhQiYpdC5tGRb
Ow/PSeXvhOUeZ9tmHsJJr4qx58crZGnW9452AZlkqzi8ZTcN8VxZGK6jsr6Tu5tdYBXyPrbIGLPY
TfUutxkR1fTEbcmXI8j6IIIQJgryN16qjwD2W9f+OKi75CZyl01t7OURMP3byV0Jhwxlf9jq9bvN
3n8eVEN9XB6TPEB1wASsVzpACw/gPQeesLuomVehcOmZsm2lrUImgWZiruV6w3onaC/39sokLKCL
0D/6+q3cJi7cbeswgOSpPEyUDZwWniI3jbiPc9XclFAmbu1sIrihWDcj/1r4ADzbJhlFL8JXt2vy
rdxHwlmuiRn2YHpteG5jk98y76GDbkQRoFUw12Z6Qvl5sPHuyC2yRNw3bF3hy1nLlxW9/sNkTBwh
d7LsW6c72dJ73R2ykh3wGuq4ePHGIAz4zz9Vvl4HVMEL0P+Qe1yOB/mQbZHvyv8TITZfO0p6ZsO8
Vf4B7Id8tRXY4r18e+TfLl9c3Y+KlLbUTq7LtzCU6zzWVRgnq02aPekc2myVn23komYbd4ipbOAG
kb4vsJQP5NpHjLpd1sfqLjWfQpfopoSvQ3+V4DhziQ6WN+XGnTFB2vLxU+HmRPICYGltS9NYWsCf
wEbP/eFCW3cM0eW9JryG3G+XjbuE3nXG7uQuTNYDOooysEIelQv1/OdTfROFXGqD04Png101ZF0+
1sjdbmtb2vXGXWajGEqM/hE1KP1eSYfnbWJT2HZu8GJY2jZzw8PYzLsxoIqcjtVbkRpkEXCNd+l5
N5ij6msTp7huxZu3cSrW7ZA9TBoYqEhD2WLVrxkMzdzggj1bd2GRfxa1yzgLxQ2MaRzx3qmbvTO2
nPUSES6HhdaLTWjO+G1LUE80AvaiZ+hm+v5TRo5FhwwHEx2m7tSf+ZvEe2lHmyIGY+DKnp9mxHe5
YW2Jd+Z7NmzJ1LnHWLau3W47VAvvoHXLSSz6N2zzQ7f+/4FtAsL8p9fQ/8rfuuzvrpofz/jzqmmY
wR9EsPpcNz1Lt1EC/IRtGp75h23rhh6YjhmAuQz+umh6xh+W7bM5eS0OM3aZ3/rnRdPhIUcnCJs4
Vc+mNGP/KxdNy5NXxQtqUx4PAnjHNoiE5Q/1LV7p16um743oNAfd/r50/Y92mgk1IKPwZhxyeAKt
sbwlTE0zo09J3xyoUIKppnrfpUfD88Z91RIvATDtPorHZTsMBWJax6ke8Sd198QUUSXL60e1iAY0
kUNeOPs4muvHqKnt8+D4d6TbprJxh/cdZCFBRfIZuEzmq8GeICUsZGz52PR2VjJG56UG8ZJX58vC
q0cARnEfT4xfEUV1oik2l4fVmtpGrRGsqV1TprvcXZrh59Yrhp0te1Vd3BjPuWfcOFwNvhsZAhhj
GF7mdio34+S4N3mU5VeZbhV7VKTJo62Py6rxTERXC2XjUq9atC5hc7bxVB7CKvx0uUvdrxaX+6gU
b7sGRZ+6X0vc7loM95pVQf7Pm3o6lXLRZdF0Ujf5puWHoC3+2/2+iQpNVHVO/J3cWi0+bldTxmNq
R4QgHVtYxgdPbe98PKssp2NJB2PltR1Yiqrr7iPBKc8mi5HOol2ctHGgAhLDBT5lc4Rg9PfVMCmK
k11r+RH6kwc1pfSxxJfFdFZri6jAJvldl57ko+qBvqmIhHR6f6enUF7brG1ekiXEcDeOyC2CyH+G
mxAVQf0ShDWxUDDGvWCYbuKpQN1KYu+LYSTgnVq7O/npYH+GAL/2RN28UMYsD57VRju1Ge28e9Q3
1oOXuuKXpzeUl2mhgUOsvYGKN9bDBL5Nc/dxkzqMfeOGGp7yEAyYW+qaCVnsFv9KyA+kHvlGNNqm
Qb8JXb4Kbh25AJ57igfDpnP08/4hLglXMaN7dZdaDMsS3Np5Nm6SQvy5jziAA1JFU0GaaCquyfUC
TqQ74/VSjGAEANlTSfi7B9Qml/u6BF8kE9pqSxAFlx0LPJrRNV/ULYK9e6Sb8oHfb8dazkND/v8I
O6/luHFtDT8RqxhB8lbd6pwULfmGZVvezDnz6c9HtLfb1pkzp2oGhUS23IEA1voD4pBJks7rrWks
bzOzKkU6zurI3946UTGGeurHd10TNo+yIBO8rmzFPqVZ2zy2hdbsqyx8gHwQfXRafRrVIP2G7xxE
9ML1X8YaWF+Y2/pZLwLkrgYt3XtRX+zt0B/WVu62e18tlP4laFqvuvf0VAFGgyYevtDahsxReLkW
SYY0XIKbyq1rrikOdhZW7Lv3t4Gwc8PLhz4Mwa9r54lpVHv3ETqVi0hnN1Q2CBBFmgt8gdS2LEyd
z7kVAUovv/tCD02XSAHa1g7NY2Um7UF1lOtFHgnfrR3ioTTmunlw2yk74BstG1hlwk74oxqMtXlg
w4/+RAXYR47082WRDr7ozgy8ASAfikVVrQYnB8dMtoLmMWp57iH5G5yaud/ycS3hccs2LRtJhV/n
tZP3azyt1Q8j1XZjF5BubEz4DFUyPhK1mOvXotcL9iujvSjLWLv2TTZPx9irDvncNfhpRrw0Bkn9
34uaAHD8p5tyBphn5353Ln0CfL4aZBcHV5ZJ1Vtwt7SuXXFbr6KejKlsJlqdXWY2z23urR+f3nqV
Kgo2LfymdxJNP5mdd+wj3V0Eg5X+cLB/UZLpuwq4b6m0aXx0Rk5FPdYrclX4/yegdZMXQK7//bCn
qZ8XWc7Nhg6WhP8xRNc/L7I54ZS8AWj9U7h2iz6GqR4Go9IOugUSDldvS6zLtHlRdA2tdiySocyE
U74G1Kg9tgD5RhJyZ7/lPdc6K9+qI1vVah6UfYGvoVxEgG039aF1xP5sm5pV7GyzKPqeTNhJEkla
F5P/DYC/8px05fBQjBn+D7Rk0XfbRLTpr0YRHtRgCi9N0CMU1iBCoLpue5AzixTWR5bBxpBNjGPu
aoEynA1o9JwklrIzplHBIEKNvkxJefGDNPrQVOA8cYtivAiNVRbG9mrUnEMaAAMs+ki9hJFpo65g
AGOvO+0Ivbu4F56avWgZB/kAre01JBIcg1odJbs+wwK168xHpaVAj5xQKKnE7ThEc7NL0N/2D7Il
pznQ55dJwUuPtW0+XqcBqgXrFpD/uuROba5JBCqE50L7xbLVs6j87rvnAwbj2zVdprIikuD6OE6n
Q/7dO6Ev0QKiIW8McpftTxOL079/acBPf9qZuTbnOss2IUIKw3G1TzszO9KHFBaX/9HbqrZMuip+
7HxtejBQsop0TCnKzh3upqa8CGdMV6OHJKYRDemzWoCbtzPkW3o/GvZGSSJHmUxvz/NE2bMXRcgv
VbRlmXfe/jYga7JPzpPNT323az8N/NPkWx87TOToBhsgjJ7dF6FpHQszVraYspMC78zukiqlswhM
hciH3T65Rm/+p8JquagN/0cbpBpiSL5hHfoAZIpl18aur1SHDNncDtgiIE02916rslc0FiKLeI5c
p88TZb+rA5Ti2JQc+gi/8xKU2RbYT3F2I+RiMcFy35y8OY9a7v0MFdz8urLYYhiTLjS3V0+J3qIL
GXU1yp0pzQbBDQJJVIekPEeFiImrM092jdjUYFkTscxhqMfSYH0fytg9NAa/tSlPg/s6hzAGXCx+
8GMKtWhU+tgVVGYePxidEj84ZoBQY2iX6KfRJ+eZCjy91Oka4gn/vRZsurJro/Ht1mUOXQrQ29ga
vOX4qPf6hukRyqyx8RIjtwxIXOxlYRplTxhZQ+tl3iHcBmRN9tUh+gz/ONxWsX436IGy/HRdAyID
xaDa+DbBIDsI1/+JG5p2GpzWerUTBBoNP3zWJr9/Csb8HtKF8ojxSH4oXHDwWhNo34Vtbjzf0b/Y
U4oqWgegvfcD9YnF5YecoMckOS2rfnKtsNyao6muCsVQvlStszaLXvvuemj0EIXszyJ2igOrz0SU
hIFk7Wfx2p/0FPFfA0Uub/KP+GYEx1HoeQ2oVd/25I5ObI2DJxyjL8SlyJWZInjScsXdRHYXLOSg
LDqluoyVph5l6zajxBrqSV71+x5yhp7hDyXv0UQIcfZ6inIJzsMZRoIeSHhZjaDw7xRy8sDxb9Xh
MkEeW9ugVO5Lq1VevQ5rTY5xeG8FjvJKnDZjq8pqIEdFNUA5dJSnIM4UREdJnM6zyKmU6//vsfX3
U4sI8HycJKSLGYQrONf+fZ70gngIsejMfsbIO19yHfB6H3k1EmjBvosroMfxSQvTCgyR3x1wItdf
nDY3d02kHILEmQj+GYNKxC/JV3J1c+LE2NVgH3Zhl+UuKAs8YScb9IOIs/7K6r9y1f8hLjufxv88
Ds8BbMMyTSS8NYeHrjOv5H9wv8eEiM8kBu9D6aNjiQPD64AuY5s4xlttFO02631nSfDZfItUTqxd
V3Kg4MD8XObpdvIK8w08aoi5GRh22fTa/CMx6upiOIryYFv+0/XqIrNXZhOg6zzfu3Tzh1o9miH+
dv3XcMDYxk+Leq/iKFEQkqZ6bTf2r1pslUW6soqx3jd5q9znI4j8PM+j7gwSf1FbwQxisvgjzHYb
O1ZXAbaKnX2Y2Pa1iIYaZoVs94CnQT/q8BxSLL3k6md6/n3YNM4bWbl6Nej5sHXzonriN/QhJ1T8
uu9swEGP05TYWy+vCMJief+eWA6Sq278DahQvIoHHnEkLvUXskjqKqvBO6id+LNpjuDuI0N5Sm3T
P+INGxxlTRYBci3wcJwW/PxfA+Hkp7t///ZKav8f0ZD54+fMa6isPIaNEsEn6r9mwK9wh0h8dMio
i5MVtlhAYhM/pOoZ0ZHx0XDBviJDYC4D/JdX1tyUA4nSQN4X43WaT2Qa7alZHatP7lwN5TRUD3Xn
IQKQ/RBXgQvWPsV8xPEezAk4OP5d8dryXSRukhwxPzWD+BiLCHu4+Qo5cfL9Lzywrb28QvYTdJzv
Kjsy33TkXWVLXiHvmmoBEpC/7xKMlbGILMxO5LyQDG8JBwPLPmsHTg8y+LU6t2VNFr0TWLtesP8H
vki1nSGClWFB44mz1b9/Cpo+v81/fwwEvkykHkziGQbhs79/haSFE2iMlg4SBVoFsdD4nFbJo4tu
/c5GB+Esi27U4nMUGkixFmDjZZ+cK2tVYxv3veZ2i08DQ9k32y4Y3z71j1i/nYr+6VM3NOL4rPvR
ocnHYH+7v5wGCQz8UWJgx/D7z7rWDLI3cLaU66vfRmslmzZ6gwjCrU/WMhIYR5/zza3/9mIK9m44
Nit7OSj7QxPR8cCpknU6e41NPVJgUxO7ZFJl+3NVTvBAaSR3n6t/XBaAEyJQ/flmc7tRCnzvCwWN
ZKwmj0JNnKOskbDRwbgeMSt7IoP2ZPiVcyghVN45fQssKWjG7k7PA+cgR+CjYVU/N0fiU6sGUucd
oW6IRErQv9S69mVya/+RCNRwAnut3tnKpL4nKYLHsMW1w+Q72XOR6HvZz2Eac2e4EZs0CLV3XTyO
QHvfBFGqbQEwcSln/cNdtayclv/+xdXF/14+SJnqKvlMnTWE59nfX1x4/DBEOz39IOjBJyy8Abk8
+CTHuK9WEPzivWzlkR6oy0BHHZKIK8j6ecofI320GbykvHY1oxqqIFwcJBhds0eh+r+Th8l3r3Pq
AhzMCCahCbx2rfY8t/S4XYfa0Jy0qXce4J2x/wEp5tqZi1U4Xbj21TvTiuE9Qb150OcCKY8KnjzE
ENkn58UNXmaqEO1a9vWJv09Zj7dOlSGQqPXWXtZuhewTAXQUHtH+nRywdawcrtV/uu6PYSvuR1K4
HGZntPGn+39q/tOtypolcRTLf5rqNg34NN6jPahh5ZDbmXKQtTCsX7vYUtaf+od52q3PQGqDbBmp
O78ljny7/tO83vSLRdULa/lpABkYD3DsfNfaz9qlw1+L6cnvTnlHQYhs4xJHg/hh7mfXvT0hqmg/
uXu/jqt6pTT0y0FniEMoeUZoXefdriD69uB5Kuic3ze5XSbvGZgYnD4R3VUPDn/Lvao0/WujW+/G
HPqOBwHZLTO/iS7qFgQRyrVH5PIy+Ml9JZzyqzM60zIZK04YbWkfILhZuNJ68C4I1Mhjv0iC4k4B
wfc06JCo7TICpB4Fyz4pvbPuTZvCsYtXpa79c5E076mXl6+RHxeHtoT2IpttGNjbNEaB8zo3bfV1
1U7RfTxP7itciQ9pONMmsxbeyhBV21EV07qwlPCpzwlpZ3Zif6jue+QMcP9LjZSEEk6PEDCcbRch
Po8sx7yit9NjgWgRjKZK2cg+CwruZQyd6wWyi2B/u8qCsl36fjTBgeFOnm88uEUeHOWMboAV3hPi
uoeW3S+EGxElHlFSRJRkfuIN1tBB0iYKNGolR3melLKQo7cn420gZm2xdOLSt65e3uT2QL290q1P
ztZ+3x4f2q1ct330cXYAbGKsReYV/tqeV/RRs8hpaN7x1nVb/rV/2A3IebfNwafb3a7lLUCAVLZN
rQ/+n82C8bdak2mrgD0cS7MMW0Nx0ZqTdX/u2BXNV2wETtATNpS9qHLEcIsw7jZx6hR317YbBrCr
SnM2cW7yzbXTKZ3iOExI3pOjd9BLNgLQkZNYQsXRlvKSJoa+XuWTifVhH51LE22mjB350lBEdJZ9
shDQsNZ1qGJ8MA9Yc2FXur/uoObgzvjvq4wx737+2h1ZHK7E/B+wEjKLn6AjRpXUFao99Q+z8rc6
JIFDUni40ZbRz6FyJ3VllXVxuFZ990tTKPaOtUH94ZO1zlm3XrUA6KQ3WO6+du36yJbeXKZVri8x
vw32dksyW69Fd5wGw30Wqb4KA9V5AwOfbTrbFPeDHbhvjdl+K7xaXJLcTx58138nrP/w7//WOQf6
+d+qoQNmAx1Clkt8jpxqbuzog65mP0Q0IMgQDeIRIROsLAMEdeaWCnVpDSNeWyQKmI5FKvIHX+Oj
laMpfPxdoqfADTBAXcUlbhSxN3n7YSy9vawVRn/uUH1YyxYZTyRvZVUW1lgj4DWqu9634PSQltuV
Slftm7gBYw3n6xyEiALbRCGenaD0F61bmHftzPQKakfhda3QP/iCgkiqspc12TeZerRtbWhg8+Cn
aXJuG3c+GJh5WKnme4Vhd/LHsHxh22nB9Qyz1RSVymszQmgDfFkjFEsTjNQX5CGss2yp+rIcpubV
HVTjAnXggR1otPn3j0n7nEbmV+jyhWRDpLKb17XPwUpP0dShqCzle6hYxbrNlK9G0mWYSVN41pCQ
oIku/JkuYZ0wVY+higLAKLKH0Iqyh6r10zO25wtXKbEAgEkjLiHarmEXjmSVv1m94p3lvbT5hg5E
+kk1q9PtNayQz9ThCSvvJ/uVsHrxtQzXGX16aAu/5eP33H3rWdo+j5pplXgCbmGUBiiPdf23vtE2
KdTu/zhJv84S4XzTe0TH0Nnyn8ZoaladliE9FdsN+i+A3k2Rn27pIHMq+VMNDQmXW4qoEo+uaxkH
mSIa3axFJb38x4vCtsGRFlPxR3u+QN5DcYb2OL9KEyRasihGWJq3V7CU8hJCN14UZd48pijAHquw
OoWx2jzKLn4U2DkFyMLJpta56AQEIMnzJfBzcTC96mcWF/mlN0L3YTCcp55f1Vsl6mnVQtTlV9WK
tzJoj13ngpROg+Rc9U6G4Qr9XTrAjhqdZJt544gFUIK+BQZde3MEWtP0yvFWBKr41aya4cWLO2Ls
T4HeGXvi2L8K3TONfdJasO88vza3iZUsZZ+cMjapgeh3oK1jlVhBFeXtF/1HZXfGF7Upx2NaqiSu
5yag02FVGaNYocRhfKnYEtz1Xeaffl2T+6X5qPmBWAd9UJ4co4Qpzz/jRy2Ok1rAP02R1RJKd4C5
kz8JLKGAPSOMNlojlCjF3NlwwV8AP2xSci5fDbIv94oRp6jMheFbBAxBzk8DgFxTVJhsKbncBZPP
xe8ZrLQNgdz2is75PwNXmqarn1dCfnW2JddA+LDONQv1R+wKNZ2iSqHyf0eDQFsYhSOg91KUEyYs
TaqimTE3+7aoSCaq+qZyWCdu8wIQe3sv8Q5lbzSQGxB8a+1BW/tj637pcP2IOn36Frl4T/Wq4x8Q
cBl3xphtfUWvLpklWJAysbWDsL7IrsaMXMSEUAa79ckBaxL8gJPu6HlcWVYuOidprq0s6P5k2w1g
F6QLYLsE2BFYHTgS2fT9IkK9rxr7/bUqe4WodW/xxwRZLQpyPlE0bGWrme92nT1f7SI0jEZTLPad
CfTTVLziyRyCcFPHwCsJAauPfiXQu5tsTJAie1xFdR4cZIHASXAYi6xckMhAamEekH2y5syj/2ef
Effx3hPPt1lyKjmyEV5K5y6Doob0ULQ2rgElaHszsXEaEJ6+tebjmTcf3tCGW9WeBkRl7hrtJD8r
KSSAuSW76g5vNhITWEvrXnTR7Z5ln4Ookdfje4l++cb0kRdsCzG+B2GATZRXPntJbJL2M6CZzNP4
YCzwa3F46jMM0rvKfJT9oGF6tEtsfyub2AwgOJG+WxGGKbgfIe4W7yNrtv9Ba+QZtQwIOIDAQfc8
XXuC1LjzkwErUlFZ5zhLi31gNXt9aCs+AgoF8j6GP320myDGP9WBr+6qSJslYhgNpg50gzoWWwUy
+3KM/PAETKXa1UOSI5IWt4/6pLp3HNG97z3KhWFjej8RXPxCSrr60te9tVTni8pAQbrTFxG0/LBF
IL+KORrKqp1xSrwWCnn4hawaquetiwiDPmLYpbHULdMhC+VufLNBExIxuPrOUdKNzO1kHRlHC5zT
WiZ+1DRDhDIeocjF/hc2EclimNwE3Ce2voRwT9kcuvC9zLqPG2VYmpMTYUA/2ZfAbFw4fMpWtsoi
ty+yhoYZsnW5ODlJSFbCGVaxOiKtJZ+5Tjh2m0YP3+Vz18o8TLnkgGyn07CcxkLff3o+A1h87NsB
ldAoLFijUg9Kft4/2DmiSH6lhy+JS6K3idPg3czFh40e+Y8hH3edg6b7nds/KDE8yjamIZrOO8nC
KUV6iDxxr6K9gyvXPKAolnfKM+0tnAyS2XJAaV39VJTd2s0wovLGicJJtYNsOk0ygWqd21Ut6k1p
F5frvLnrOirb/DzU6yVyHl+xi7zVUCfnsErypRZE5mKKVHihc6Gx0Qf29ShyMlAePqAotMXVWo75
eZAfC617kS1cW7unsoq+WwlWgciE4HrmWECp58Itoxp5u4yV9ndfK2Ll3HvuCulYtKF+99uxPZ9a
u5+8knLW1ZIzJ89ytHkGS1vJTjlZzbpoW0XZKbbzZjsLzbyNhrtprJTcF0HlS9tG32V3FJrxGmmP
diWbHV/0u4iH2VlkmM+7jbKU/Y2DYBJZdMismpO8xUMAmBacMspAPgddkWtfcwXvvrzgQQALzr3A
tgVSprnVNy8mDQ98x38A+wRswQB3PQ4dMPGxQ2jOU+DDzUWsC7iEt/agTBlyZfDzu3kYESiG/aho
97HQm72GD+e2TXTlvoyU7GK7SrqoKyX8gAlsD83wgxzvsDC9sD1D2xRkVlvWsDixX4d0eJAzQ119
jXrXebFw5V4pCTKOLsJ+f9/Ld0woZ6K4YOWn7ftEs8uVrJpDbJR3sjpgElcU6JeqaBDvBWoRcKHw
YRTd1vZF+VKmWrMUCS7eHYfGF9ULm/ueFWTFtrV6waycNzKotXs56qY9675nYVw7j0KGjLe1yMyF
bNYpjzRTG5Q72cR8Ozu0HfsU2cz4wOzEFI8+lhOE5rrgpwuWu/X62r9TPYI16Al9jTzIc6HmoEFR
18q95Wkev40O+Xsn8Dc9grntQkti+1SORXCPEJ7+bGYNTD27GL8hArtvK0P5CoFzS07EfxZ14Fwm
Y7znvB3VC2Rj3j1Rp0cdDtNzrobdvQUAfJFnZrYlBTvuc4sVZkwPsoAxBSzod7PV7PTQz8WtT/HE
cI80IsGvxh9XWhbBuYQGLgsi383eDCJSXY0jSGiljrJWKrPdGAQMzrLI3TTcdlnz7dYla5OC34EZ
5vjHpGmzDE1j/Jrq7hkgTvzc2GG5l/3+3B+pyllBrnDoKmOPzgbnXR99nGAM8hMB5fwkayps/lPS
jb9Gx7kp++SomwCF6b1qejProFjoGBKcDDHUx4qU10Ip6vI7UpCLqUD+efTbalWj6Ly1ilJ/Kgz/
mz6xAwYuugncpjrlY1SdZE0n3rfkkC0WxMr4nBSHYTkCLZZ0nm9VPI7puw3Ii8faQq7CHrO1HJB9
1ztYevhks0Vbm3p9cFnGQOiGZ/B15KxLByGauTnWfn9teoTqEVEpDn2FuF0+VeO+KfqSiJAdX6ai
64lAq/zpHJfv0PhpLzWS0ugfhviGhZHxAta9JCaZWnfV302lEv3KGwnrpd88J+dLXKbGs4pG73tn
ICeIFqzxYDaJWA3wEfZ5otZ7tx1DrALV4gG4hrGYSkEAHKGoNb/c5Ny55msWZurWmFuyC+3u5JzY
OC7jtwvnzyIVztvCcArl/t7R5je2Ko9OIYJHre+mdSNsFRUMsL0BPMV0Eu2zFnb2oVCTfKGnZffe
2AkcizYcjqEupqdGN49u6rTvepanqyHUAY/Ml4PfQUEgi+B7RGuZuCdA4exksl4W9iwfJGtyIJdp
/dsciDvBMrNwQFJa80k3o1WXdM2XhN/nHhElf+GZAZ5eMLFXeIw611E+O4zKyt5m68moiq5pZqTO
s9mU3iUrwfVFo3rMVS8CipV7F9Kys6cu+eu5JbtkkWXv4yCMswlQ8DIpLsZtiXtR4yzEhTXNt15Z
1696apl3TVrZe9lM9OFbM/bWSbYyT4fmX0aPsuUo9749tE9qKsJFVJZLVKPEoR57cZhzdKiPz1XZ
lkXYDx4C1vhU3ibKgU/NFhlHsGHFH/e73eTT3H+6Z1OSA1X7FsVf0HbnVvfDjVHN3BACKzEWrrMF
shml92r8ZRSt+GiQCTdMRFnvCKadyzBR3muUCxaTYfiP/fxt7Xp13KPfSeQdu6CVNqrxxhuIcw+Y
te+tgnR8xVPkq29FCMsqxbPsD4PwV3+mJWeL7dCj3n1r0jC4lANht6IY8NizypMdDf6r5dVs1jPO
YPXojK8V8Qc5QRHJ/PQ3h3OIRt1BTG3B78Ovv2foTAxg076iao5taITQthYk/aMYouh6byeKPnw9
LZ4GvzYwXbSxpeM7/j7hpizvbVSosw3NVJCMNO1TYQCqzua/qseMFKleDCY7ckZKBBZcosBlIfHf
Eioua7eBT/M+NeVkpEVwRxODv7zdStY+3e/2GlAJS5B5E5ZoqK+urHwcNnU5Nu9Otcq7Nv5aw+Fe
OwkfU6Q58VeCPIsOqjKxUGMCw4FSgZyW5g3yeFYPlykJd5mBCWvYjNV+6O1qH6pxvb81u7kvdpSW
Dc5cle3rxN+X3PqKHNprHlfe8p8mB7AyNxUCKwstx9M7NvgWwBF8buvoR4Co+3FmDD5XI7IHcW9N
m0bxDDhBLFkBlDKsXmVAibfHgq0een+EnJwh3JehCK5BJscl8hbV4ZdrBOl2wbUdKf6+nierE4ZR
/KSDnYLuFhk+JH5C5LiutblPMaPyP6ZRLABBuAdD2BxL5kI2b0XuA3xvtJ+3nk+zJnOwFkj49cDc
YA9Wef0Yz9i4ESwRcL6mRTOQptYoWBmPsbt0EfZ/FpWTgbtS3iP01VDSmtDpzBPtqGixulRyN3tP
EP4NYk98jIP9agi/f818Yd2bVa3vI0Tcjm1YYkSQIDPQF6my07Eh2NreLAppCOUszO5XMaC/jmaH
SNdCS/yLHGiUvjmr7Uo2xsj07Dt7hNlI0G5X45yYobSG7aoa/9TQlQvc5D9dGPwMVYfslhJzKgim
6RiQjNtVU48TndMXj0ATkTlngf6eDAkzuIg90qUpXAFJG6Kqm1njuRUAyY3BvNfCahV4Lo6HytR8
L7uVRDyHpWMvhrQMT2JG9SHush3zKX8wkey6081M/w4N/hw0sfeiNaG5tlST/Svs+hfT8R5r5Da/
Drb1Mqlp/mjHXfao2g4bhRINaNmUA0pVb1I4GSfZpdgp2XsSgY3xhdMyuAet+NDi+gvkesguaAKv
DNcfduoUT2eOhsgXhEP2w8yxDorLj7QrSVK7WvyQeEq55U+v1+hmpc9BE4UIqjClHsXaQMfgHSoH
Kpel7R3Q13cOPcvdskX/8d3q0o18XQLifFHZoz4WViXu68zrT4OYfhU58K596nfQKf7b7zpDRDAp
AuFfcmxCpfG/k29zxp50QT5i4tjG1kPoqdE6Gsrgla3e7KoWpJtr06mdRRLwj5DNSYvQMoCIv5NN
K0YmvkOPfU8wLXi1Zm2tUouroxwNG++NgLR94lEavnIMPhWD3V6uNyLR7qe4ycsLNaz1vL5J0VhF
NlQu3ikprD5GXVku2rKv7SOyphXae/M6flveAcn1JdHkRvhbDnxR82ii3rUGrvlNazrgo+WYlNs8
mX4AHJ42LUTpc17yQ0Gyt3xtRzRR47h2P0aSzPqYA1opjfrUEkn+GmZWBu23bB+RROEgqAC1FV6f
7V2CF+sCEcUHourYcAA4XaLG7KEfPoLlKcFaF64VPcrCbZOtChLqdG2FNXFaoWzFlMTXCY5iTWsj
gmJsY3cw628pVjwcZeHpTQIdcm6P7ls3Raup9r3X3LODfY+m1sKMJ/c11Ec8cDMbFde5ifCOje6y
5m7lKIJqH0VmOid5qZV0d61KuIzAR/FoJNZ1knAKHXlnHLTlNQhfJpsszfx7tfHvPZOtydSb1aHP
R1dbjYWN6jxPpzsjqh2NU2GIEUuEqspSDuUuZgByviE/gnQstKWfpLCa2QidNaRPEHZIH2Qrt/zm
/He/qvcjOgrzXD1JejnXCPT6Og3M6h/3kP2yawjH/kCo6iVX03t5GCKLpd93LTl0W0/DLwPC8rIf
txj9XuR5tXXn/r/ny/6uyvPnyufIIQwP2nMLinyu6Snwch3B0nslJlg+jMq0ydGqurt9IS2o+4ep
L/eyy0FS4CK/spW3a8jwbcuiVCrSK/2X/3N7Jwf0xvpZ1FrAvuiv/eRtK9jGvUbsuUXcQ7wRNOnf
iYBj+2pF7r09N4OwPxMfZSOURDpagaR6ZL8Ru3yxq4m1DX+95459fsV5w9eNFyVIQ0huJuySVFXe
Y135Wnmd9WC4RnxCZZeDwNwvHDZyHM0LAlouoox5J3a96no7vnoEun/zNmrNThZJPDYbf6Z2sN9Q
Lh6yr7IluR9FpM4eNPqwlH2pbeGlECEcrZXdPWAUXE+HynqKErtYWm5Vrnl7rSeC5uq+FAYmX4Vi
Pskpvy8YgHNyVI6AaGKs8zzo9f2k2+GDPrfiimdinkbPkYKhDVo0u05MM5G5GbwTqkweNKP0MlhI
h4Bz2GUJQkgdMrDsH5rjOMPxZKHPB6/Yst+8vqu3siuaD2jBXAiCWgsQnzEJGlJ4yuThjq34o7vM
UFfDoXg4XpsyVmjGxTEsBIqWc+SwmnQeqA5i2uQJ12yCvCdZAOn8YgyihFbgek9TrOEWbBqIbM/N
1mPHYhbKVzNu7AqvimLF7mq8yLl5iHx8NLXK9W5GOMedZ68k0qzKEyqR+tP0Y+hVJFaVMVfvhBl2
u6HprRXKfmJrRq8Z+Jz/qB5cFddq3vyg8Jd2Jj5EWKNvE6UcrxF4JIlhipOqRfVDlZnVg4a8p+zK
so7z+DyjGRr7JAfltLnL8bQd3I5iwxkPCB10YOdgizyolqEWPqkVtghsaCbAdTPQQw5fZ5baNC0H
AxPJP66Ukyzf/4h71HgHwmqPVW08pKY5vk0qR33CR5Dk5yZ8ga8JD69LHU7XWVpDTM1pgJ2HHBTn
gj0NX8YJXfJbX+ZnwZYMaQmNsTEx9EWFtkP+LJplDjGHCvfeIIK9bMpiyv2MtBJi1+iDsxWWnVqi
oLktqzEYHKTC58vllQ3sdrXYNLUoN5jt1I9+GcC/Ne3uA2gUFb37riYqYIDKqM+N16IMpLE8ISIB
tLBTvpKa6D70SN95sfaQ4nqyS/209ddtZ5FCD8n2O1mFinGGyNpd104Xo1dRi64y46WDwYD4o3rB
ocR4GWjFc0uO9TBu5Jg6z5zHiirWrmP/+zo5ps0Y6N/XmW4CmjyIg0UdF5g4DxkZtdFrt6DM+zXL
QPGUGy4aHDOcSaALYRITjERz36ah+b0HF3U3tql+UaYq3/dxmd9r4GG+luzNisn43vrzR466NLnc
MD4BM8XTeB7QUPBDCTf+WvX8aKo6MHah1fAFLW2WwvneWN2cB1/BWkgjbKL3Wr7Rmlg5AGKK2fSa
1i4qU2tXJ92v2iDyDerWwcbI0xn4M0+5jcra7TLMKVDaz7zoxHb9bigN8eajp7ou4nhYD27ivQ3Y
jASZmX5jmWrudQ1NXcHj+Zm36SJ48N35AaLVyGB1z14VAE6LW3Xljkr3rESIeyhBjQ7cPNqpNXxE
whFGZnuIRzg1amNG/GhBr32GJ08gWDWn/e1OtQ1ePZ8vZf7/cHYeS47rTBZ+IkbQm628d1Uq0xtG
W3rv+fTzEerbun+PWcyiEETCUFLRAJknz5mRnlbuSzdqDnCkanOvDaU5GlRUK4t//lS0EOdADjYd
PjpOR5EUvilcSetnP3FUjN4VtB2p9nn5xmO/+lVOPgcyG36w5G1nbQA/XG5aHgDaBjaYPpD3ehBC
uC31p6i0+mtrJcO1j0uWRAAFhEkUBlxxql81Z1HDg91fH61igF+yQmjhtn7OUTo8vuOi3z3nCJDk
2jt++SZMCY+Sk5J3gISmVGAA6ta+ndKF66l4VhPJew9kWOk8kVEsGsD1y/VKn7KHRV0UVeRGYMiL
uZjg71n/VUem5laouk1CupFsFDB0C8WS5DddBYZh1kq7dr1aeWuVogB60xu7YlTi7TA51z0VpJKf
BtkqTv3k7lvOuIbeWFnAABbfw7RQtyaKcPOhk+N7a0QQe6ZQsT+qPllKqpPdRa2QQO86Bcx5oxMV
+zLUir04ehYSjJv5TNRDYln2o2flNcU+rGukL/JGWZpS8+rCnQ81Ud3dgyqsdshVwAc5VUPTiPep
Ogm6yUl/z/wBVJCOdIhotXrJPrQ9JLexaXT3LrCNI5QS3xEp6e4p7o5TiJ6daKuLWDs7QX4RAyPP
1S6D5+9FW6wHxrWwpJVoy/LcAr8I08A0i5PyxqtTWG75NL3uR3eFp5EXBsM8jDapleivol86wBNY
4hEV57Y6fUGY3V74TQVHQ2Omd7cbtpFBqJJsgew++vgnM8TmRJsdAgNWwz46iEZuc6RKHJS+RKtk
BQiwsKLeiGrW4idI+x7yfjhZzDK3kf3Jg2P+n8UwLFq5Uw7CPDZljodaH393C5GO3EHhAOFyoCKi
OA2VEbPoCESM4yZWy+vvqhgo2sXosAnllevrMCbl8DPkZifvWA7gc+KVDaTHiLWD1qC0KBFMX9Su
5vCvmoxdUbqTxPjUyQ5AUssjzsVOHY/PYuw9+aiGeryzDXWrTDXRKOzRgP+bPHCnXHewRs+EMVXI
Ykfygmkeg7MgWFZlMy1opF9tDrqNkC9I3U6JFllvxvDEUfgewPD2gX0Upd3UyaMpKdJbMFgTH8ef
PuJQksLkYPFjZ9bQnyNrgCgSEvhdoYfVW1Dwdu8dw8MfQ7VEl2KM5PAianoDibrWDi+sXthqZIdo
YnDqygJ5O5UAOeTg2vTE0q9+EaFDEUALGkKTGM5Z6qQLrc0yKHu45uaJRaTdk4mbPepK6Zz9xB4P
ia7qVzGPnfMCT7XLOM2HhmR9MgYXyDmnECYSrsbdENW/hOlhhwF5nflINIoPIWwtxIkLu/Wapd8q
2UpxENvTp11UNHrV2UOVLtJdDYWCsjqXUyHsEhQUPiqiR9FVL5B9mPFLPWzPbmLUn77CnthDcVAm
aqMmD4YvrguhgZLJHz0E3Bvoi+tVSG6fsHuuOX7Y5VhvDLloVo5eBDMWKv5BL8JuXheFvm6Str0N
qPTefGXj27V+FRZWKOoGP6c0s0bHjedhCu+4ZBvVVvKs9qYD4rso7P8frQCCSD4KfGcuBvtJ9LMF
SrwwmyF6a/pi26eJetWaOCKxEL0VNmkvShLYd/+rMFaB3byUrUXwhQFpj7siM+u9aDNZ758daXgX
bR7u2qOqQsHb1IF6s1vjzRvLH6qbta9h4ZkvubmqJLQd5kx3lxxXOupTmxlX1tyOsnojusJfOK4h
K6l4WNCajK5z+DOPOlRinjBivdoFpA5XinrWpp1RMe2W8lR7UcIOSuup5skoFBZ13y2ljM2SE7jl
aeovGqFaNF7kyvi7P/7bbikaXW0s0QPQz7CkAlqK3XA22r29M3MDurYu12+8pPQbdAUGeltOtq1L
37ghf+idB4TaRKPo5iu9vkBdKV49RxndS0ay2lWMUXP4bsdoMObPQb1S3mxXDY9iDJIM9s6eTqxP
5/zrxKLqheEhKoO7abbKGbnBaiFHvvsGXcovB7r5n772mklaTOY1mceKrY6fdQBpVT9qgI94zawK
mLT3UebiWJPYBGUgJK+BNdTzzrKNNzdPNl7aQv/QJy/VVJReR84JCj7rNIuTF8dmIaEGxkHURA+r
qKwZHHlwSk8DnDYJD+XgfLPQCIYP1oLZGlRyA1LL6rZkAyNCH/nRqbV7dZtY7RlERC/PSlEGruMd
FflT9HiYSL2MTqKO8MESZJy8VyaTsMNoCl1GWPQLOWvac6ZVbEHiqPgcK61cFLIy7KpKc9+78tVO
1Pxz7GR307V1szSCqMAHGZMUE40Vj1A0Lgonz2/ZVOgudG3+6OdbYdMUBYcv26DG9m4k4mU3Fycs
6I4MmdKpTfTKIXogMaM4Gl2rnbWpgPgUNQGjDlfCVilQe0EmoZ0t37qycVF3T1OhNfopUK5qxbpg
JobnQMW54ZM5dzQpNT9GMzIOopBsB1eXOMzagkO0FIZFwu5o/uxU9c3v7sR7DVag/1R9D6knIrNb
3Q2/89z4iWgmEc9+HA+K6wfcwVn7QsKvRThfdr+mprVWVE36ZbTOSvLkArZBFH2SOjFeBj9ylsgJ
modQq5RdAJ/SBKv2rlAu7ELDA6dloD1RWZ+I4dorBd3ZtTJVEXMB0GYa7zZqJduwVbxlFhFkz/xJ
4nJ0NQQ6JO3d8dI7KYbGRe3T8HUkuirMVeSHe8lPJ0k7enma6yySNtH/z0FaHqWIs5Wgt3BO54r/
DUkWdZHXtcbdMHhnL/VmVPIP9pWfugyqptUN41YU7kGYS4W8hKFENaUJ4uIjRb12lvedSYC5h6k8
MB+je1XFjWglzSVGSqUnGIMwvQWDBzihVZwP3qc2+BfUyCYGjDo448YvoNTBDtsNUiW9Ojk3Pf+z
GFddaOQffoo8p22MaDZlPZyPrY6uTzLxRuNAadkxHltFDebSFN0uO1xAQ6uFR5Cz0Suvl70Ic5eB
365GG405ERwnvw2VlGB4g8O+2A85qjWim0b2D3lvZXrWYfK4Ihz3IaYtsihZQoEElGk6S7O0G7f4
rGL4qNDmQ+R5srajyx/UiRVhZ56oYwHnISH2MUd8zwAdsK2Gb0Yrh8NM0YaXMPI1dCHzPlv7qu1v
UnKeDqNBHCFqamct175OWkPd1qe6JYWhD7s9zlUFKdaHLQuOtRcTUKOHobftivVwtJXMQdqXeQaP
Vpc4r0ExSGfDiQ+iFmn6+DpxnkxNdts1+yxL6sltQTYRKXqHrCROHzTkL7rQpHJ1Zf5HYjvf89aQ
friTYktI4GdWs9Cxu3L4Ds8ISrVBZ7zBHRNMAKMCaG6P6mbQl+jL9ANUWgWUE1O1JTP54sj+YlCU
Gve2BlozJWFh6Wuue8pVu33xgFbxIL8FfUelS4pFpEFyINokP++Pvl6QpEmjX0X0iJQfqCVEh4iU
ghXnJagVafU8b9lfjEWin/NGVh4gMLUvfqXykMAfQFDNYoG7EOAwpe1XSK5l70pZ5RtNN8C89Zr5
WaL0BSPzV+7ifhn7pJPzaP2luv5AXgyikXA5lNqi0gaewFHAIghafVGQvgEgUxzSkcMMOZBdMRV/
t/+r63O8Vjft7/HCKIY/mssaf0GRqle7wW/U51H71ZKBhVgyjKPRyS7glgCo7Z8DR/K/on6tzopW
d17LgoxvkDDyGfe4snbImIWBraz2UgiRrCab8a5MDPcK5VS79h2fFXNfu1dh68iGmHMta6s2lXEM
xy3XYQz/TpqPxboB8vwxlOZXG4alS0kKw0uaaGsUDgp2q804j0YTJDLPPXPZ9DiJQDE0B1dFbvo4
5MAYHESojYEAZAr244YEBcS1vpptwN1IN7/jHspZN90RNrO5a6qE2Jpbvo95D7+maURHdEvKdwkl
w8LOgjuUP0BMW+smzHXaO9soT/wFlOrVO+94F1C+1m5Eq+0Yv0jLdU6iUZhEtc66Papk9b3vu3Hj
oDGw1LtG+cQjdmxa13hBTcM7Wn71GvW2heZrG04gB06uKiH6BL2zVKcqGLsSLYU0IhmVKokJ0k5y
iYRDcBXctSD3ToqPX18yPhEBfpeNwXitqlRdgRXLlhU/wKvmTkhaq/TnbSUZrzbBiZOeh/e4q5yZ
Wnf9Siq1Q2NYzUs7ITxTCGoA+IbRfpjwobBJeVu0kSPQA7SKfmEdzEsWgFdR6wYVPogEyKVdOFdA
wvkOnJ158YECcN1W/XelKdhepMkXVw/9JWt7ljeqLZ+a3FARsaBHDquchIpdjddqXiEZfnJHUB1W
aamL0YG2qWqsWSeNJ7MIDm5ZpR9WqPigxaJmZ2hu8tFBGd7xGro3ltmeutwnhsAP8dHGhrtkJaqu
tXKAFdfDPwLpF+J2KEj+yFp/GRdc5oFKmpula9IpBNm563NeM9z/xivKlN5MQz/rqsd+uEk0STo6
nfK7kOPiZsDJsX3aa5CXsd7X2yGFol3jGvuUxuzcgHH+5SbRojTl+Hsa4NEzS8BOZF1Gq7Zhnyj3
crc3R04sq4l5q3MVuS2IW75ZuboKVWP4pXnubsAb86VSs3IuD55zMAxktaSobGYy6dVvgZaGO6h5
hrmolr5porqsE6WbWtUIRg4/cY0V+LTyjcBttrDgtN4MU6up4jAy9QLnztTKYoi85Zr/hIRz4m1U
FfjP8ugqZsobchCyqnsFpjO8DhqiBNMYVVPTjZtn5rnp+68Auppfrr3V5br6STA4mfWRkt9N0mmW
1aCnx0TBuW/4Sboe8PNeZeCS88E3sq+RjTCVY9a/ksLYdjhavoS+V87ToByvkRqQ1C0l9S7N/eGo
y1EGwUej3rUpVGuTrPrThA54Gs0j4EdiRvJbHccWYAIn44ojJz4m+Xbdw9xwMRwQwCqyt0bF7wiM
v91J6SugUSXYFlZd7mGrqfBpIVVBiESPyr0oRNOzaqoBoCob3rJ/jUlRzJophSNteH1kp3IqEAeM
F0qJICJMldkJ/xIQNtGsVAgEP1sC9nSs2OkjWslquTtsDOp+m9m8ix+FkXmsjrp6VXQxeNWpoUPE
Au7CSv2EMMvdNqJaIi8ACyGA1amLbIwTL7DbEnyBJJ+IeJnNxOHgKdPhmFbrzG1Pj5aidYM9HMWF
vxKH/+rv22cUzs2ro1erAO/I+yhr6ZGYIpCyqRrUXrXRoFFHhLX13uVGRcLY8MaNaOVNXczGrOmO
opWgOsxdkvxiDEXxMk3Z14r0JqYMmhE5uKkqpuyIfi1E1WN585hSVGGHWBt6YW24B+VdVeOt8kjH
gqRMDmZPmzjqLHfcGV0JG7eoPwsx7lkVR08bC5ZN5dRHIjw6ZAL3Ok9ICEdN4NJ4ln2xyeWKzWw8
PO1636sIzoKZED3Y39qXeEIl1nhiiVD9M1Qt+WlUs+1mol+/0zWCsjyfo3Xno4tZTkeKHf4+Eja2
Sr9b/+r3P7UCSrAf82Wxd3Rhc40i1drVPfmEMBGRIWs7uq7PxaGuj6w6xOGjg+hLME+d+XZbPYYK
WynGi8N/DSJcYu1yxagXg28lJAqg4BW0AHWTuPQuY+J55GwoLCtLYDoosRF8/NMwRJZ3In1+Lro9
7U4ExyzPC+D2uKrtmWiudfUIqrjbP/tJoRrsqmD46A3D2tauI6+sSu536iQY0RoTFbqoI8o07AI5
c/Xls13PU9pFV2F89H/UVYSxwQUCAoX1aRYim4y8xlcvQ7xSjtN65wdB96Iq9Yewu2U+M4ahr1RS
81nmxVBoX5NKkS5wXo9LLvZ6UVYmehGFr1UbQo/o4nk9pLNjUZt7UJaP3mIIi0vnHOWvokLsj1Gd
Ia0cQlxHYROFFoMtBsLLU0VGWLK1q8l5OmXJzroq1XHyRA53Virt2i4iNdUb7q6W1NdcVotrnEdv
ep4PH3AmwE64gu5dvtf30rXae+W2Gsdq1LZ3gXX+fWxqEE8m3ngmTdueh2amrjotV9lfQRQFZOln
qTXWQQ3i/jUoQWj6MrunIHT7V5a63qZhBb4QrVKFbG01Ot9EY1xoCkukPbiEuJkHSJgomnfWhhZE
o144R1EkDUHumeEO9bqVnHD2qD/bxZFVNBuUjdRd00Rys65hFV/kKd5VJ8zbvdHiq0DQSGr2om5N
RnH0l82OVVLp8UyyENOgEFF18D62Fhzq1vLOjd39LgwLuuA+HIvVXw0kDMBzVdgy+o3/jMC/550T
PQ2PXC/zv+xiTtfPXga4Orai1ptqR1QNR/KUGySyfUYEgbaGnpGr9U/aj7AbbNJIRXsmEtFnq9Hv
aXoc2WQPPacTNjHnn77C9Nfsqu/tFbOA678fI4lsZsg6DLfZOFGCZDkMXgNhui7Ltq0dTYfUxVEK
Uyoyo8FB9dENiCxXO0HhpZ90dfTgEBoWSivlJ3NwISJWglRZhFKYArqfWnXWD13rzNBbiY9glfl2
5RC8DyqXUaq3CVKMVFMX+RbIW4otuOHwXVPCn+oEbRKNkXHjLrHQRgIAToDxguRw8A6W0dmZLXSG
ohMqU0j/2IUKuoEJua3jOXjIai869757LAlHX23TJJ7GNSHMVWKU0NKaweNDqUhaSdKXB/QhTz/R
go4uAtLAGqW6YiGDJ748kQ5g0P+yZMpnGLXRBbBw9cBL/O/zPM5TGR/PObqeZDHSlXdNOoApwNHs
70vZHRAj9iWgYVNBZmO9SMeY50SaN6QrSk14SEhYPYijWhjH0WRzrtY+O7epk2gPKhWpxH/1EodR
QkQdqjOguX9NIpofg0LLjw6oTLIj2kdOU63bxnnFwSvtfb03yqM4DLrUI8MK48ANyUODpAbQflYL
xo5ER66DwMUbErrSPsA7gr7PqXd+1LYbLiY3Yj4TQUcRifyfg5KiCUBAsRc9Jc1foUqU7nQH3e2C
BNVCndCkJfvzBw3bo/6nuZI7qTv9qfYBnNQzwc2mwH9ULeKon3eFgbatEtbe+snkVmvD4wShQZTl
9Kf6mAEGox66nKQjqXPsrsqnaRjaVRSlqTbHUPeB2/s8vVq/kraBhQBamzbaNa1i/RoVHhkjkouK
3x+bwzN4UUUWgddpKtGQWaU7G1QijE+bLJsfTjTWezGTsPNcXVTgx0kjYqSmZOFFshCWmOYWptLW
U8KzzU2MQSduhxdJ3QbssUjez/uDVvO8al0HPZCuCGcphB0NJ+5CSrk0CHZNHQbXW0h52O+8aWAu
OolDFNbQrAntavlcjZXTyu5Z/Wtx9mx4Ltj+7y5VVNVofkJ937dsfEbwDV7jlWcXODNsw1Nhdhdv
MPpdw2sezZPJVmTWGx5YfStqVlSW51RTirPlFD96owBV/cckegwqKvINjL6bwYCKOGpz6QjLajBz
/XZ4j0fSKfvGrW99h2hLnEvu0albZaMrVbxTIXA+VPborbWsLi+SbnSLMAmS+zgWbJpbw36Lm77d
S40MPooAiQ1Mk8JL+uSQF3slDZyD6no0Nq3+u1H0UNUhPOgq6j9sjOXYCC/ZFFgMg9A62Wa7FDVR
SDwFdrFW/2gHLwrnVh1069wpkC82XXNRmbG+qzySzb3AR7t0GO3XVirZtKbqvjbAFBLSvjjByTKM
CPpHioi38bWGujexrfosag+75+zYC0oHAhDjlGtXfXHNwNiJHnIcx1cb8uUZoWtjo1ue7M1J0ACS
UJX++jm7nEAE2qUEzp+2rIql5ajF6LVM04gJm6IZ1oTV+UbThzKmok+jeovgGkpu4iM4Mvpmjqm8
6tU4eHMTZoqjX7fr52duTC29ZLhP//PbdYgoIhkJaP7P+eBhf3y7p+nPN3x+glC3CYmEnrl5nDJl
uwFQheXD85yhZcHAkxKBe561DSQ02wwwtmJ6MWEZpL+/4ePXChBZeny7x9yq4bHe4duJ3mJ+8Q0r
iNOeH7KbvmFSP/5/j5+ly0kCj/rf306Mli1jJ3k2qKjphxCjsyT9EqqlsXtObxF2nPUlKnzA8IoX
cEdTvqucH3OzsW+Eyl4q1XI+Sb6BYw8hzl2quMV7pqTz3JSSU6Y6+tIZkRJAsvLMg8l4SVU8cv7o
8pQJIqKeMTqJkqJ9FY2iKABjaIYzPPqXLUnzNQ7QlYiHIkXZHOw8+vHs7yj4D3nns+C05UWjSaz1
iommPekRHQ1t5eZ7mXqD+epg97V0DKfaUFjdzg+5cESj6Ga6UNaz2vbhwaSLW/vQUdhQHk9ziEKt
836ZtFb+L5sbVSvHtKrz4yxDWOHzd9WZOI0YVesBqiBmnuxEtVeG6gS4+VETo/oaOqPCLKAj/fN5
fbUDfaDYF2EKIXzYQCaRzZ+fF87wX5kcV3vRI65D/2ip1eOTChPc7vhB+8gn2scXEjbtM/La5vGT
APbP13KYAOPXvvTOUXPT9FRJCgmsgxecxZERJ6ROdWW+EVULEXnkmVQQCIFeh4u/ejuR3G9Lsh2f
E4geouAMbjr8PsPTbEY5yqJ/zvBsiIvm91kyklDgj2c9JKOLqst+sgTKjGubRcdKRaKblHov2rKc
h8x6dPo9UWebcHtZnBwHqYRe9uurBrpgQTzHfJV825u3Wtp/GFXnI1WsDd/CrD6Wduv+ckZiNanf
syZsiSqzNPNmsa0Cn5L975au/KwtT/rwE8eGIaxJ7yp5PWhGO/qV1CW2psi8nfi4ytr0W2tvSa29
dVK73PYSVy5qs0KGhZWX4n7n5hoOQLXyBtGsqVRY8tdam2xFS685U8ZRSix5prbJcHhYLc2Z9bwI
liAqUv4FNf/ldI5uHv5+SYlXjcLyZF6kUzhbuaZRpd8K+IfWQZVvg1IJ8Jk63ll2wIOAL5YgoGzj
eaQm9XGsTPkWytVd2G1kO9G6Kusdj1aFnEptkeaW9AmeVVk5qmsSSGZ43x0ztYF0t9P9LbeGshRm
doj7rujl1/BqjL5NGpgZ15C/OuRZrlgm4oQk4hvvu16P91WVI2srDkcV1grbUHad4mX4F/1FYLf5
chzS5O6YhM+aHnEE2zLjey4hq2Bm4DtEtW1IuQoz+ZeojVJtw5DuHMVIOF+MGyzpc7iReRdPhZ1u
QJbUr6LSRfka5vb6KsYm4XjXvUA+iRrfBCZi1w8PomvcAQJscNVvcR9Irwn7zy23Qi7P9LwK8NVT
aL2CUrWVaks0P3/bxoR8LhiuK4DCBm4/0THs1X+ap45mM6LZNmTgjf/Yc2NyNLRyxIN0fItQWwFW
XcTvrTSo0P/z5hdVLcfnqYW6t/MAab2zBniTDdR9SVcf3xpjITopqROftbzlOmYGWw3JZzIVVgLT
kNg2COdLLiiBqXVQeDh21mgfRetI/BsckncfQFddDa0+lXWcvOuKHezHOihxxzMoa8dsZYKxWIlB
Ri5LoHwDNg8orOxh73dXXkQapihCocvjBOjwxJNkjzBqYAnxjkIFM3pl+RLi1hqiRr02kVbCthxE
y4xfeCUau8F2z8QZHzVhKpvOm6fxwC00DXcIae8VVJZnWp8TgIQI9S41Xsg2gZlwBDvbkOQCEMy/
FKP6BrMDsJ9gShPXrfwS6YWxNt1xypnroT2UeGU7jVlNmdXODGrv/Cvit7tQmcLoSoNYFNCl76Zb
5LMoyeR77puEWnRVxZGto0QIQ9TWkcYJT5IHS7hks3sVszXjouy+419bPGZC9G6bd63+NdLJVDBJ
DH9parxedRwkR03OiNxFvbcJZMs9+5aWLWwlSt4DU/qRWJbxM+6vj3kQvbpKSK18NkZXA75qpasD
68PCHUdUmvr4PiJr9RqgB/HaVihBRVZ6E6aw0scZWRsgq6fGokmKVYY7fSlaeTZGh1bvgIhOrTl8
yq/1/jkX8bjJqxXVB9FuOUmybCwuMukzdZr2dWiTRQGB8ztaWgrwi0CbiaqWG9bK9JsC6u66emcn
hpRT1JM+MXXWEndF4AMGFDcpb6RWPcy9mfj7FCFhEDz0ijPuOdJH+vUgN8a+k1Cp0w2pO078FAu5
8jtE8sb+KGyiAIrQH+OpGMPaXCDpRJdpRAd17wB2lRZRV2UoWp/NwiZaoYMDPZWaexkdvHnTje6p
Mj3rWGdWjzzhaH/FBbfzend8y0cEHDK3KtbkZAYfnj6iLRHbXyUSmhepOuqHoFXCS0r4hrRe1fqa
hsO7gviER2QDHcy0A9fYBZdnYdXusWKhsyeZsbAnhfRoO0qmj+gk/eLA+t3ZC2Bd1uX0GJmk5M1M
XHWzwqgr7n9RZ3exKhJ+nsBIh0sFodlu7IDyiOyAdoi/lyPMSiJzoKYGpMeHzYmsgsEJvstmE5xE
dsDUVk89/x/jxCy60W9tpQzO8kiqgFQRiHeNyLmhoOzc7Ar4iG1Cz4dlkHH6QJNTL0SbsJmoxfdO
PZ5FLTaiaFN1MJf5iMClc9OtLtD09sdwmixzVXs1oiIVqIZ5Q4aVBNYgYWOi1eZNzUb7GlvAXGgT
lso0pKVLPvsCVXFYG8MoXGokgBwVUNl2WYbIQkflm5Klv4+EjTSr5mXo8zkYiuCL0/3SzKz8sHIz
3VokuC2F2fWCvWM1OsFenlZIx0BlkHTBl3CUv5Oy3179qMlOgzZYM9G/SpH7ZiXRnRxNTq6uqv8U
dsPJXdYBhQltDfeZYxcHYefZWsOdmTTb0Ei8j1AnOD99HKmT4nUMBdtaVPl0xp9P13V2v8ymTwHD
zL5orN+frmUpNe9Ud1VBpRIWXfazsJQzHtnsYwwzY2FGvXx0a6fYFwjNrrouiO5jC0QBP032k2zw
eVT3+rnR1GTR6JoL1aWHCMh09CySRhrWZhsdHLP5t1301WX9zdNt/962+l6JTfXD7Qt4yNLIPxZK
Q3q87GZLNXGt916Nz25gKz9CLbuBikveNY+v1ZWZtA+1sTvCTkHmqO5Xn2Dltx5r7x+Km39Bmku/
y6WUruwc57sW1PKp88ZgIs10v0SStxRdoUMKANDn1WtG9veq1RtvJ5PKfoY9qp+rysBNPOgt5OOD
C6pt1K2tFjobNhgIakIW9D6mZT3rxiH+YuTBtzyp3G94Ek4ZBB0/C3Vcyjz20cJtj5CeZOGsMaG/
IWNkRurHSs+S8qfjyxfE1JpvWhv8HJEZ30im061klEdeXMB7Wf4CXUT20pYFG9DBVVbC1o56eSZx
bJNmXfboAV2hN3diHTcGCnNDFtz8NHTOeWCAYp6OyMSvFk2cBcvahk5k6cM4xn/A2ZcqQWler+wb
jSK6PVprl7yk0K6DZWRBXkS4u2Gef4Y8bPyqjyFifl/JlGXYB/UqtltpFkqxdHbtTt3HA0C5yMvK
r234Bv7Y+haXDSK6MCMf+YeZRx2i5Xk5NTTD94Q85K+hicSqV7IPMAcgKrncQa8Whda3Uc/JyGj8
j7ybhFvtUN5KuSHf7NBHMmrq0bfmq0YO5j1AwnQDP6gNeM8s702ivIgOUBIlM0j9gJxVVblWpUDl
JyBeBBQTeF31YYHJ3khxkq9KhGCsJvLfYPxXt7HudEu7l40v5tAsAisd3t2y1zcoiYOsmuyl/K3u
g/izQc5t3QA/WitOYH6Jk8T4otl4FPpYttZF08WfQ/xNtEXkOK/YVmsbJFvG90GrFsKuGGxUwypR
8Xn1/hsO5Y04Bf4daxEgtquZsTQvDR+pM/YSe3GUT9WnTTTofvnfunS6g+4scIjFX2N7kPY7eOzR
LoPiTxRlCE65QFz9X7Y06bIzHyJcEylAi+hP53hqQJ/Ahmfb+PGXXa1JufW9+viX3fWy9NiA+G8j
c5hXZC3Pu657T42qvBZT5qINh8/+j4ms9+qKOM3DRJStxIlEVqzEttbXB2WRo6h39TJDW9Z6D+FJ
6zirXNPzo8NOb0NWbL+Xa/6fhMXdrWc6+T7JfGSOYfk8GgjNr+soJ4IhoeIXwYV88cMKTgC39F4S
pYUhNmQxGqryCRhAdi5NTV6ZSovUfWq4bKwfv4U8bOBIYGdqmulZ2MSRGzvGjsygk6hpTuhBZZT4
xbEiIBXEXXp+2MIyQUIwkeOFPwzyC8ng3q4eSwCsrj6g0qv6cwDQ3VW0GnFdLKwAeVBR1SK7O+RD
9i0rE/ml0svmBNniIfZcWHvVMCCia0QbUdV1pZuleeg+WoNuXOtO5N6InnqvtdosRC97ZP1S6qzj
ZbIVAX7BNTMYI3HCzg0PfqnXb4FezqNBg47ZwlM46m2zFNWmjn6QGz9c7KSNril7T6OOAYk6urbM
zaKG95JBCWpVGRGTjZyh72qZRnUrbbzAehwcm4nZNqqN4Njy8hdtovC6ulw2ql8uTVMZY4DQzUU3
THntgSDZpoGbnEWh6EW0kAsTQTstSx+2oB4TspU8HxVQEzjj1FnYxBEZnOVGbghwPm2u5LsL2F6U
GcjDfFy2cU9sZOLgSZwm2YUkNf0Xa+e15DavdO0rYhVzOFWOI032vCcsR+acefXfQ8g2Z0/ZO9T/
n6CIRgOUxxIJdK9eaxvTvzIPOru2aXhAOc+Oqrk/gvjAC8P+HhbuD7Xp5ZeklEZgSZV/qTMEq2GE
D+BaNPW7TqF+N9fy4kUJ84D8RtF+B8troOf+QyvDp/ApLWWdN9Rg3po6sWCoa5P7IkIb/YO9nQY/
2IhtoLjSLGLD/1EYXqXeOeCZKcmQx7UOsOCcjZoCNjL8DsH5AKvLMBzF1dxYhpJslaihihp5N2dq
fPYhVD1Ol6FWPrUqGeJZ6E3YVYk6fWG7Of/2E6Ozc18qxTqWdXcnUY22RWx1AG1kBq+qIklwB8rG
Pqy84NWPks+B6VQXXtzBqz5lwePqxXOtntBw8iimjEWlHkgZdkvhFHOCBflFtQdRWN4pA6+NsaOy
yOgt7dkMdQUptqG6xIoa7xS5SMAvaOapCON445e98mBRJLbsKCd560brgSD7BORn+0XSauFSyR64
bEN8XSuXlDvWD3rFGyQpFPmkwFV7SG3J242FPF5yPx1WA0KmL13HKTn/xDMnOelGTgogrLoFAS45
WgFvjU/eVCblNJRCLkRfNEDyQhAOzYhGY/RrRKwh3IXPbY7oqxKMrV37NlR6cu9P1NdK32WnPi2g
YsMUTiYQCMY57OqtMImm09XmQqxgIebMdnGlTpzYNxseN9ff60MNtr0tKCfE6ZKouth+mp2EvzwG
0sY1xgogluZsDQJbx7EIi0OddQ4h+MY/25WmbcC3RVd48e0VB5fhMRuMmoSxVkzv3BxxJs1boWQO
PCDSlSOMLZAYJBNbiFLW0UYYQyW1i9ul7cHQ7BJNG47yoAJBUzhPZ15TPbZdDBJcdwlWJ3KylZsO
YsQ+1/dDUhb7dIpMhjAybkanjK+5JELZqveky1myNOWq+ISOsA9PKKHFFmJSqjlTtsrD1p0OUQuA
heu2K6AaczNra6GtbkyAj7aQggMHcPTepq7lN+6CegnpFMZJ+/LbrbFAF9o9FTOZr/10cyvTRbQM
N4fVhF2sZk5u4Freu7ELMcEJjPEpqutyK8U2yf1oUB8D0yzvfZ7gZu0bxdJVKQpoYSQ4lE6sPlpm
qu4yz6CSf3K2Ebd5TCntmVz1PMmWCli3nXBV5Do+NBJwbdHVrRrBS6dQd51FSgjaIPkx8WHWNBwj
esk9Tj3NqJqf6pDNMP/9yudohErCr5VvUtqy54oh2iZWsbAJc4ULr9xyzEjh6AnSdRUlxb0kVfqy
aig1L8MWjqYmIXRIEuAzReTnzG+IW4T2zisz+wf5uWe3D4u3PDHypSUV+oMGSm5Tw6N6NsNI2zdD
ou2QYGjvxIpQ/aSQcrmwZre9/7nM2J3y7ppix7cViwT0zrSi3jr5cphICnVgUXtxxvnTKeiDjYxY
cfATQtujsfMpUgwzvU9R2BmSdQL/ECzdkpYn90GdZ89FUzxnnabeDW6bPvMpM8CNBhGZaXCUMqju
bK08iFGrqUL4O412J0bJehSwO7km+pzMJQxrbCpi3X3V3IGhKcC/a/GbHcgnY1JdMS2OJ57rfEp1
c6IbDZo7J6wAZraKy/G8piAsKtpFpVn193HjelL+vYzjHoAIlFhy3r1R2uGcXKn82dRNNazjLNYW
HwY+dM2y4rRFcaSwj0EGd4iDhGAy6s7JrwlDQ77OoTU0OOEXQf+NHRmEzH33A+bDFwTF/U9OAk8w
dUXdJYx7Y1dRl0Oti51fEhLCK2i2za2pD86S1xt/9qlpKDA4mooNj1yvIS8ujBmqqAhLDxGZacPl
/TUGi0D39FNXVe6T63XTD0WtEWakm7ROuS4bA8mLyRmVAHM7ajp0G1PXbxx4nBFDvi1l5U5z50vN
s5g6cip+gPBoaU2uZt10S7Y+wSbmPEFdpDdGqzzm4JlpUq+9NgmPn2rFuaH3F0CSe5QfAkgHjFUe
Dd13OVceU7KMn93WrBaqZTovKJgNSzR3k0e5kYM1xNNHJ7HgCfQHOFvDMdv3IHFgPlGkbFmX7YGt
hg2enVHF0uOtZNjxKovc9DGZmoHMApmGe2GRXe/kWONeZujs+6ZzVpXMGNHtpnxaNt1kBUSok1di
vByICGctfMVV455D4vLLQu/tRerLT5FF9ZVZ8f8+kH7amG5aLgWzkCAOCqcC2DrLJ+l4YK3yWKGv
Eqsvls4/z47Ui+jJhNBBXj+hqVpdFTiHD2WWlisvtYy3oc2+WYmR3OdOJd1BD03S2+j4HaHzMEUj
78kmV18Sv/lm8Dd74+XSoH0JLCDUmmAJY/MVtfnuLqOIaR3YNkhix0IyU+mqfelRbu3CNzmgFoTA
kDye+LX8o4w8INEBQfGubr2N6YCwhO8t+ObwH6OVkrKLlFDaEQD8MpQQmyc6BOQFfOg/a1lgiEzV
3HrVB93dInWSbs0ib+59Mz/H7qAiQ6Zx9C+Tr3INswtBZ/9qhcV9J/nhvu8D8wiJN4yQU2PEFy//
nBV+7S28jnrRLGh/dOpG1uRtHxTOJz9zu3WtyeXR5gBx8fiIy7Bhk6XB4LBBdVu/lGPjLTtikVQL
FSFM0Y4fLeomsij7lC+a0oyflUliFfKUdOFaec43athksv3qw7X7xbYDmFU6Cs54oYRbs4QZxZWN
7tUxgWuVut9+9YxhW3oFibtGe2pT3aFKT7r3zHRX65AtDBakI0OkLusakeku8e1tBCf5Meurfmfa
0sEds3StDM5xjKt2IRP0IBDT9Js20MxN5jaffCutUXi3g0WVDsEXeJmutlFY33N+PFA5owELDfrG
ker6APXrwaG++Q6HScycCoW7dACXHgED6T0/vBcNBGXKUYpgpZ9MkSRBK5bYxprcjnLurEE5y13+
qbfza2GmROOz8ony8fgCsbP8nEnKCyyF1p0a5tV5MMprFwLlyZMwPAbO91Bu0pMM6YQT9sPes2BA
Ad6f6Sfpzm2oVPTN5K0DlbEFmw4109SVBvMyRbYeTLXt7hqzpnBdAtSmS2GwKuXGP6pOc1bqxoaz
fkIcTsBE3+GKLcK3KPfBSA3QFwi7aCjGAk8vXETf8at/2PSnq9YdnnvUlC5FHD7XSlbdEWjllzR2
ZPi6qn2R7TRcUGSRbMug/WaTCblHJlg7971FaaPuB0t2G9mJq3sxCGl8d9/2FnDlMfpCWB+PTjGG
vRNE+eLWD1SrXwyVGgOqS9t13tvFS6GFzRoZzHwruqZm8vpxFPhlvZH6Nycfll1NGShRNi093i4t
Tq1HV6fSbzmBKo6Rpz+QCpaWfofsou8c0mq4FkNoXOwEVGtXr3VH+8a5rljIYf2l0432OtYJaacM
ms8yeBtLfoehpC6HJqx+dPpjZ1uw/ES+cypIMy1goWpXfUTxTBMiRR5IjbtDGo+AEz/nawKT5zWd
rkhDXxM1LijixCQG24xCqa7jWSm6sqond5JSfolA9WQonT2VkdzyDoIWSnStwBvPg02wjPfcE5jP
7iFpsiVlEOZTnsnJIgAmQOK8f68mN07dONJ46/rm5z+JyQkPMeDwethrA3f/rVlnwZQ9BPGPws3t
Q1/A/Wg36NtQdZPsAp0KK+ozqUwu4SbjyD1stFwrLqNdWhRbyg0xHO/q1EW2y9iqH1ObvJzPz3/H
O4TkXAaVAoSH4wVS5mztBoH80IyRhcpQJz/l8X1ZsgGd5Hrv2zYMd62OInzoOfVlCKbkixOXb6qb
nuWCX3oU96itA2ciyqUtTQvJda0x9F3jjvIOrDRK5pkarxXDKvaKyWqAu6dXRleQmWZfStXyWpVL
87udJ4/KgExQlckysjXSujPC/AenvDufZ+Gb1/IJOz/KoGgKml051Hc2P6VtpNrdtjfs4SpbtreC
A1p9lUlQqmYS/kjNM5ksoOP8mK9mX1tvlg/PadEq1QMJpmZTxHUG1qUEG00Yiz1Xdc0qvVmmlRV9
KbJ+6Wdl/F32S0QQ0iB+NoEGblqoT47jqMHSYoDl9Z1OIac/nNVat59sx1F4ZG+IchWfA9+gvNOW
i4OrdxZ4wu674kU8KG0LKL5RmQDhm/AIFXG4JnIz3CWOmS9aw/gSKrn3RCnisFMgTt1Ceuo8c0aH
KjL1vkJjAYAwTYaHIdE7yn5KeVOmbfMKL+pBeARmPVK1RnxO7aps2/TVTra8eA8nhLlXyD+c+L+M
SP3V5gXqCWcVQOS/bnqC7oMaDKeUsO+iDxz3ydB1wkFlf5iwJ50GQ3DRgxbs6/gcANSjoqas16WB
TLXH33Jlovi55+UivTTh6C/s1ib9PY1WjY3ijKE/yfLERepmbIpqXqQlkApNb7t90xC9Hm0lfXNi
63sH0vRaOKF+zTT/G2LtKQXQziIHR72kjg+GBUc294hIDdu+jdIHT50i11lTfTUhz0qCRvnOKed7
IQfWcwH101pRojd7KPMVeU/nmkwNmGWYVMkd7VxTUiX4PSplNZZglny3dK7C0XFMoPkhSezZlku9
SfSXB8u0inCLiStd7dvat8ViE3Gd5tK3HcFmyfPXdpanZ8mrECAYY4ifWi0+gbr4xwIweQ40Y535
1SMU1MFSHdXTWDlHPSGOazm2cs4RdV+Og6+sjLrud05cqXt0SIZLPjXBLh0IuYAyCHa55wQr3WzU
V3OAT7/s+x8Uw41+x4kdWqvnknj7oqqdbN1BkMTjMvbGAxmEpa9LBkJRubaTB0BscWEqxGo8a+dG
UrrkK8/vVYk/+Y4KDYyNCIwm58NppFh1mWiko0NT61edERGhlweLkrqmaRdR3TxCFpTshG1uqAr7
5VLZarfurE5bsBs566QKXu2qIwxj6cHLxEa5ahNDu0aO72x8irPdxNiSkRpPFBilO89A8aZTCxh/
gvrclVryCKMC+2pbhmtJ1fu9sCkJ0BfYZYGDSvaVo4D1XVEJQ42THJn94GnsklGb+CxL0nDw9Ww8
gMfmr+OSwQgo6j81YI/YCEafpIq0Q0cR7rqFgHmXFL19LyNoKltqy6EHpXnqXomVBpxx/KBZxl4S
nMAMp/tgJGBhA/NYFdaorjTfcSF36R48ouGOYZLCH0PJPNcgFF3q1e6lzMvu2UtP1c7IRowmuyYP
9O6ziRAA4oY+m7y4Lp9R+SKIHulPfH9MMDpLGN7Tq91MSsrNs0Ux8pXIZ3JrCvLSqwKGsPUweYmB
sKjcuzr/KjpIu8prEqbRyrLK8QrDlLPQlLony6KN15tNNsytGts6+FdcxACnBf1iAJGcLHkXRkvZ
QMC9lpry1DtWcWqa+OdVDNUCDN3QMEJ6DUhZ+NwueRLxvYrldhPzJjyXBnrGkmzk20RxXKoqafga
OPumtojfp+PZKE1eAEl4XxdSxM+fxyI7WAsNXBi6ETahhKQ0rHthq+2MQGMFbWloqxyTKpckHVFd
UH/bUU7TVVYMdw10QFcZZoOl5vrevc+n3hKai8kWdrDme+PVBkx04kdXdcoKXkGd17SrH51cTbZ1
qL+1fhud/fYbQfDyLm6GfOPYLmwxAQpElQvppriCUxmaHHE5N7V11xf9QOgU+ZHelE2EJiz4qqX4
zYUV5R8DeYuFoUv1C897ZVmHrvdY2CVKbWHpXkyZL0UQQdoTREezQY1YbQxeLVNXNB2kHlRBOlmf
LcSQ2hO3TruV1MXqVaseAn0iZ5LNGHke/sA37iaZcNyeqjDSFyNFJZx61SnUh4CbIFgSTeErbAt8
s9konqzdCJzKukF+tVfhF5oonIRfh64VfNHmKcrgEchDL141lqIf6oB6fQcw15Pim9UDx+mF3CfZ
E8yPa2CS0v20UXebSnnVYqc4lUng3rpGniTLcOjCDQQuaKykbS+tkWuVtjEw3YdKz75SOgFGLO26
A7+1YNGRqbo3sgi8nBOPW8NxAVyV0ouPttVDNyRLvSmrJ28Yyqcssa85ZMJ3uSeVT47WGct2GBqe
sHRtW3G3pCjClVu7d0aWd+c2H9y7FHl5+DnDVy8Jy30g+zmFG170akbEJolDBjsxGlFHDUaeVJkY
dSWEq9JIepRtXX7g/bET5t5q01PsZyCbOGgCkBx9yBvIYBpaFa+ohzCfjTiCwFuFO5yKKvM5qYh9
AzSTV/bUNQZZ2eYZr3cpsoznhColIKFKvBZzVaf1tjB8N+vb3AbkMG97DYZfnNnhVZtsdD140lgq
avsA0nbqv0RXRaRyDTO/vBHOaQcmXYd29DYqe1FK6MbPt7e5fe+uIPyRt8JZo5hiVfq2exuNzapZ
WZTZ74SzHHSAntopDSvuO/rSUq/raAtudGdYTntpvcHaJMGYn+zomBGhe0Ltq1Xk7mmqpHlKyv6F
/JxzzmAW2MHwALu+1neXpo73lLQ7R0uTYGMRtlr5XIxUZt1MrdZFdzpIBVfO1QDq0lQ/kh052B36
2sI/LYN4xfk5QLAddRMr7djiBeSJ5TBGto7cRaL0X9PcaD/nua8ijK4ZF+rSw10Ab1RNOuzaGNFz
IyMVZjqpeiCm3i5Dp/deS0LHGw2eg40YVSpkP+oiRl1kGs10IH1V1l69wNZems9VkXg71c8gLe8I
24WJWa4qqSi3IJd5b9neOBwcZCqMdWhYvy7j6VJXkkJdvnN4d6knSr6Jpmovz3hA3NZ7MfnnUbQ8
rCRogF40vm33bowQ0dSTjE6/hN7wIHrhmGZ3Beg80QNjZZw0FHoWwUSvPpaQPNl9D9/5tCoCndpm
YtdahaakXQZX/tno0t6SOu8ym9nw54fYBUw5Oc32WIdz0R8Cc/lhIPNCeVG4ybCdnYUL8QjOOiZc
879v57YcGI1SUZ4RJthQ3z282aPprsba6U6DkspnWSXc1agAB0POyP4A2UQwKQqJpphkhcRVrBkT
DwbCsKOFopCwKb+v4mxKMrfI034YEM5iFNZeRD+mlcU0NH89eBQgsliPgKhvq1bEloE9kZRqFiCZ
V9EwpoesCn421AamByLf6UFczQOz3zzwwe+/cJmXB24G4b1Yf54nurPPfKf/wuXDUvPcv37Kv95t
/gSzy4flK0/69fH/eqd5mdnlwzKzy//29/jrMv/+TmKa+Hso7YC+ox88CNP8MebuX2/xV5d54MOf
/H9fav5nfFjqT5/0g8uf7vbB9v/xk/51qX//SW3PL9kdahmivQNbu2D6GYrm3/TfDUWVz6yUHOFt
1q3f6FH2vn+b8G7aH+8gjGKp2yr/yX++6/yp5Q4VmvU88n6l/7Tef7o/hxmO3p0esjuf73hb9ePf
4b31//W+tzu+/5eIu9fDeDWKrt3M/9r5U32wzd2PH/SvU8TAu48+LyFG4um//INNDPwXtv/C5X9f
ynZKqHNL7fMgGcGxkdqJIRGw2TH+3YiRaBiKg6pdhVlYxFUlJsy+pluGRzFckkDaOzGybFrnPWRa
oy+9yqC2qjak+yyIIVCr+ydOwRDZTr04p3KxBd8yjYs5Y6CbB7LvP8S4sLvwRG3GEkYsYRNN1cOW
YeqAwGrI9k/QRV8g9YgvhS3F+852EHzuqPO1zejWwFAZn/MUBtLJS4silOTEaGBJwNk8+XSziWE1
0r+3AKiInDVQy4ilcr+nzjlX5fXN0YVVclUZgQ1PskF9STYiscPJHhwmYqobP0LL1YbvxqB+visu
OkED8vYh1T1Tdwis4lIocXFRlEbbenoBdF3MbrVq2LkFyIZ3s63eAZicNm+QC7KimFiZObJERn0/
ryWW9jutIqjpHW/rBUnRnMI0hpb31y2FW9p3/VllY3Fz00eOaJa6c+Syp4gZvSBvUqi/idVDj0yJ
+jvh+kam/mocuq3B/9sRUK538qtJy14I3gujmD4PF+BEHMnRD0nXgKqw84Ki0xSmj8za54Xl3zqO
EjigYSZ7DhwXgiuCV7cZwjhPk6wxWpL0qNfv5tw8q6Fcd3GSHj9OHJXB3zehdP9hLdE1MvNMpNvY
K5WBVn2M0Nood95d0CTenbgC7OWh21p6WxfILHltRucB4dc5Y3QeqSydXOeZt4W09sG2o5i4aaAf
RDMSOjugjKwfxBWCacM+kZKFGEx+u4muq+teSsEJMzKKoxGblRatIwMvQ23Mh3isKdS7VpKUO2Ft
EZNbg6nVlmLgNjq5i6tulAl5q95J+M4eZJzMjZRD6QFe46fvPBop/iMiQyoB238Z1MZM3+mq/Xm2
m+AJVfi00owsjytvxch8MwcNQ1B1HRQm06f+/blu3ZRSPUoN7bX4EIblqfxFygSGLds9iMbIMhTr
b+1s7SITa0ZNCNHCyTcB2YLw9YDy3Rh30rsF9CInYBB3sXRb8Dbp3YJlD9erBEPDSoUZ/ahPTRjm
zVF0xdXcfLBRpwdtLAex5TzwPy0wT7vdQ+2dTQa1XcrBp+xPCUdEFJDV5OrLfnoNjZTTVYighBgg
3hahQY1IbQZHOry09oFSgDFdiD7Y059Gy/CfEFqQN8IOesw5zDNm31IIW4plxNzZ50M393qqMZx6
P8rRm9SkZDJyAyY3PYweAwBqe9siaCDzDXstWm0nPCjgcjhzO/7VmmDsaUZ1XW7GJZAqCwr/CU7S
TnCSZgDUk4+5SepxuhTGehoRV7OPmFL1G6tHvml2FeY/dQMBUZlXiuXxzm3r4X50jKteJ91TwYH7
kOtquR7KOP3s6QYpJQBWhM4GSN6mFJQcuZ8KA+BqVEC/Fta1u5DqYS/AxgKFLJq6st2lYTjJerYJ
2HJKVd06Ab+1FAM3eLLruOFWs/nqvwM9e3Ub7WFe/HJzbKjirgIYcxG4cg9O4TgHTq56uhCXooGL
3QBCUKFpf7OWlGn3hWpstNkTslMXGc7Jh7wRMrFTI6bbRR0AsCQskJtVD2NoCqG6PHo1sjlBdVfm
8D6LK9HkQ0K1baqD6nCrnwPR76vYA+QAk7O+Fc6ypiEHHflwotZWdenT+CV0HQvy4RjIqRQP6Ib8
soWksi5iwJ+u/mZP+vQl/r1G1D4RtsxPtZNHZ7j/o3NTWqvKIfQJqddPkxgci24ET1Ip+R4S2pM8
2kO3ED5VB4KavCfK8KkTUR84rZW0dRVsxWXcGN/tQM2272ziVuGPHF7wk7iWCJn2vZZAdKc7h2Rq
elOBkXLuiyt0gtElMavdR7vUOoc/2XrDdw8Sok9ouk8+t1WFVfTFHNG0A6UnSzFSFIO8I6vcGqZy
1XU/f6mJN/syQHYz9vVnoh612eQvnpfKKKh34Prl7EVBQv5idOajmBHmdnwuczaNuU601mx40OiU
XB/91HeP4irp8n8GzzY3otcNhXv0KiDJvNx/uYS/r2ZbB8wUNRwX9YlpdB64TRbriBU/3K6mWmeV
1snEif8v82bnn3MDGRUKK9jIfpBti1H37iW5hIW+cOJPRO/ejF5XfiCu7Rg6qV/bCx9jK6rfnDYi
pRO2/oMf2jwzjVA6mrUZHz+s00D6dfS7Er4bvsQnRa6sfSflxJ+gHVjUiOecAuQlhnMDK+CmDYFe
gkUwy9cwkpx1DFvXwiJQTsI0idbwjjWnZmpI1r1vZptwUWRlHZW2tJ/tYsLcFW7CluaauRsjB622
f1nSyMf3d5jnayHpiDpJrq5hUAgVI+5gwUq+Fd1YzpM7J4nvANhG+bJJUbPwfNS2fK2G56tHgUvR
gn4BqVZH4vxfmgy9XvReDbi9F2Io7BR4rMVl7iWowBaE1d4Z3SIz11oXgnJzqmYTKJEylRz4j6Jp
dAgk0Lq/Fz2vgABn9ugmtw6PwBp/ebBrAv+oIO+tFGm1Iu3onUtBklTUMdt2N+vXwgh1pn8eBCFS
PDkJ49995jmzTzXRLomBMNS8nQxWDwahXHuGKyRylfy5rVCi+9X5NVJIhbRJqY6iGGZ67mletg6h
cliKx+D8VMwGmHH9aWC23Z6j04A+uATSp8eqaOal5oF52rzU7Jwh2ES8Nkl5rtfjI7X+/cIm434Y
I/Ri1MTyyLVSUhRbblMsK7hK/EZ96KdBiDHsZaOAzBa+vWQax6Ca9G4zrS1IqwRHu1SDixgNcv5H
0gQac9G1yMzf6V5/RDhIfiyHdUt9TAWSDsjCJHduZ9rKbUx/nyJ0cUosWLg4E+XRSlxCLD5UCzsD
2UkZarmph7SvFoUm/3S9jc9TxVUXTBwMA2cV0SXKTjVTDwgvkrIHm2rjO7fWlKeBpOdSiyx9D2pK
efJLy4bt3nNRnM6hCpP1bmlO2VcDyde9oRVfi1G2Oa5ONjCNHiCwptyPUx5WNLqn6Pugrr+KXjPl
bIVvQOnOH32nNefp4kqsq2RSuYelKz72UVdQv85+SuHvcNFLADPC1ipUa9aO62zHIpPucup010Pd
ojbXe/myrxLlMIomrgA4ZZOc4EIY3g1N4xlcHwcvaX9eCZd33loUfEozudyB3ikPqgyx5G+1QSE5
KLpZkB1Ji/hHYaqFKmGVkDoz5XSi4P+lTyicS5PKOalXgR4jWfhuRq/kR8O0vONtATEyrzKm0F2v
fn+Moa1IlI9evDSC/Dup1PyRDFTxKEnxP+T625M+9RTZ6HdAJpGymjzyQi0es6BZQX0+XoW/UowI
EfeUSIlByTCre7UmdD9NF5NcN1YAHKH1fbuBHSfnJDWo7dfyfNkRKlmYkZMdhTMognGvDlQKifuj
ECHvB5u0JMTVVqu9NlWpnS0JeKzoWh6kymNNVY7oFo5VLWQ9ss6pJ8mvP+e0raKdpQSecbdwtNd5
DpvY8KqqqP35cFoGVvwlAYNzyaaGFKZy8dXEWPeTeulsEwOJnqGTEKHyI7qiES6+Hjz2oBMPs0lc
UTPamwRn5nXIHdoHN4Xy9/ftbp4qteZu74B1nT6CaHpLh0E99bedK9VHg7NnDtuAWh/VvtyZnTfs
bKWuoafFFKumRtWK6ItLYb3NEdPNiiQiUNyiWvsj+Oemzv4wIZOp+YwCaac0HCFEE7eeC+pq6ley
pN6MlLv8HJ4dP9jGaUZjNs7PyWJY12J1q4DL/7i0ETt2grbnvyybU/qy0wb4G+EFiVcRijOflMbp
eNPqiHSaXvZJsZ8hRbZeIDorz1WIZKDVx+mn1B3yte1RXs4RG6LnUl5YmaysnAmZjxR0ejQm5Ka4
ErYRIDqw4mlENNnvK9GFJo1hx4ih5emmF2/W7WX2zCd4qZur4iftVVUMd9V1KN7MNlMuvHOVu1th
6ii6hGV2onTVBrvfC6NoQoghtiaAjonnurnOjfkY1m52BZ1pcVQ0KOLMqtIBcM8Ni9CUz4kBmo0S
01UIveYuJ1v90lT8harQQHJ4UmKm/pfqarepj/rU7WoQrFQIuycxatr+525whjsxFQTsJSnV4irG
bD3fNroZP4ixQKoXIHDiJ8VRnOcO+WEYXhxTegpgyrsC2KyOmQsideolUBvcrhonRoRAaau9GOgN
r7w6pd3sYNJiPzI5zwONL+1lRW8QvMBN+IJj8zaNBzBl9hWrIyJXRL5/m30b80vgGJKmrCXPczdO
58NDEHvZRTSygTTUWCOgK7oIGv8cqPIKahpZ9jazczqNIjnRrfwoh3ru9ypRr2QXz1edddfkCAT9
HhAzjI6oXShZkDHp0saEaXvPfcx9qqAaM5FTypPUHrJcaAULWsu5Pw8jXAjhpegPdV3sKp3iZT8a
txn5f1ievPbqairft+lKi84hGoAXcso/LaGbdVPUh/8g4TANtHldUsEAmJRo8dqVYur0QweeQAho
951TW9dhaqjKRQW4JDoWK4F19RPDuhqKa23rPrIWs01XJOVEhdNRmMRU4QuNzaJOVR+MIquJQcXz
gtttZtt8G6el4riFm+bo+Fa7pzCb4vQ4H19NttyrRG+IR05dGzYqyvb1+76VqsdIt7aerI5gTVrv
GIMwXQaiq1vROm68aidGg6L/HLpTqh50znPBt1d4wa0C8T0HQkQrWLqolHQDLUewFd0xLEBRKr5z
Fl2lBPEppa+p5jd3vKni2yT0WWAehqlhLbxyzZAWZQmeX3RTC8JOFcFtveBra+YZSgvQAe2r3Eq3
PHS1R5INPMkhEvgWmNBvQ4j/BY7Afmkh9X354KvDE4AWC75pjMo728cVxbvOqpZH7dhOjbgSTYAU
1dEqfLeAA50RCbjVotWiGsJNulFZPWhOHb52Ue2ET3na1K+53HxXmmBjW0Vxn3ey+kRZOvDIsmKn
GPjaUw/aY+UZnbsVo4HOeR/VEg0ABs4Dyt/HyAUmFU3OJTHEKyXgBzEo5ofF19jmNCQsfh6+eaUE
w/XkLeUQ+48Qy8uGIa9ifmoPoqH4Sjb8h85o8weKOUdiSTJkl6MbxUs75ria6jrEqL/96zbbar5h
3KmW+t1NECTrOyW+dBlPSraTsOODRrw0UyMG+jQ1916fPNdm8cs0TUhTOz+XZri8+Temdwj98dwI
itKJfF5czU39B9uQGP/Jb54Whnz/M6nuV3rsRWClXRh3Bp2K4anmVK18FcYgGnHV5uRJFqL/YRgs
aLDzA/ck7LcVxJQPfrPtnU8OV8eG38N3RS5UNhnc+N2d5ini6uOnSXViQz3busVfHcWK89rCT/Ml
Y13wVIGpG42AZWfDKs23Nso3xsQtLfpQmwSAhwE0zrau19AwetefJjbCKObMTWlb4SHPO+ke4KDx
2FbpVykzupPoEXJVN5zNjFX7f6Sdx5bbOrSmn4hrkWCeKkulUNlVnnBVOTDnzKfvj5CPZZ97bveg
PcAiNoJklUQCG3/ge/OEccgujPPhmLWOhksOTI3RigT+ppm4yJgsusxE5NIR+VpWC2UCu1t2056c
Ld//tgpeQUOHMNS0Fq/APNsY7oiHbVy78FRC/6DMyq9MSuIagFAwVT4YdD+4yCtT8LTJtRZ15L8b
cBkje+yZX2TcmtIIGYq5i5b8rHsOkuQcae4EiEMMgtucYuEgCzf0OrHsW40cGHjfEoxJ7tImye/s
IXoIDTPdRr9DMl5aVVAs/n05wGgnygd9HS3b/+j0ezYZ+9+nLDz3n9mbwt8CcnLWWu9mpzoJO4QW
YBoUcEwWodUFPzJgnpCIfvKXedPRxvoyaXmz8jQnueQ5SoKI+4ndaJXaxWKNtrK6tlhC3Xc5fGim
Y2AAz95UAVQiu7aH1R9BeSkL3Qeg3jW6B1wLzDbYbjEdb80jEvftovX4mPBN/rg1hMjD4rGG56Wa
5o88bbkdI0cqazAljLs6n95lTRZ9Ycxfmr5ai3rMH2VMDRGCqSaHHzchD9NsjmrDtWwz5hDyJ2I7
KXq7vMXStHEWYwdY/TbREH96Gt7l11mhgx2gyUULOYeMZS7asl4yRBsZY3EULksRNjt0Ri55MWLx
gc3SY+dawwndzFM016DJl48jKvwbRNOmlazKghz+D4DyEdlJuiW16V48TrzlIBlqYFtvUTbolhXC
0PCEhxEkmYc141CISwI63iim8NzMNRkXgWXcsXY4yJqjTgYoRTGWWxvLrYUMXotaFRdPYBWmtyjN
yVjQq/rZGKNFnVbR2nKV8hwWJqezSPPuElvTz/y/HQDPtvbSWRygqJ0RfB8LbZkihgKZuzMOmRHm
H0EJcdVBlQqxI0VZx1NpHw0USg5urRpbm6TIfQcfcoUEi/rFzMNPTriqn3a0xVHD33CfqbY27Ln7
1hXWMi99YlbbuouctfmxbdyDbLWUGMX7ZOQrjteotVPBQu4TLG5WuqisI7T5H0gqBBAoNCy959Ct
uMUslNx3udrCN6eHjCvDWHRoWf8zDO7m/890//WqMja/Q/ZdYu2DlK/m48tmLtr55FUWkI1WEYDf
4y0ke/hi1DatUPmDzn1lTI6XVYigj+Ddzb2s3eaFJZOhBbLNoUsdWmDls81y+lx2CWRR+ytS9u6l
5oRtrLNylws1PGd9A/vX1K0HskE4T7ke4kr4kC6wxTC/Dmb71Md8g5WhXpo9Z5zs8u+u+qp/SK3K
y9FNxboqDagys7Kq0E0KeTUXsss0q7O2c9Y6nNKfkyjGC3c0ZK6HoPuErHIooVV+8RE32sIv73Zl
6EXY2KifJt+xXebYyO/kdv46QEDaus40rmW1HppujVFTtpVVb+qjlWrq0V5WXTGLX2F0cTdyq3z1
UbKCboT0Vqmqygn/Z3DNGfJrpeqIl0HLflWrOd8qq27sekiRdb9aZTW9L4z16Ks/umlyUX61VFyH
EgOsb5PFoKN7djCWhmMJ/5lVqnTqSdZkkQbpLGQhfkS9nqXrwd4Li0Q/aQMdOoyqX6/mxTrEmLLn
EAiimWwwsHK4tvJTM6Aozb2TyhTrQvRoz/5udktTL1Zyxuu0MGsXY+Yp6warmGWXdPnBjFN8ArGL
XU3gzz9VExEG4X5Vpt5cT1oQHtrKyZ70WP/ExDPdFr4PTqf185MsHG9ojr1zkZWxLst2dWvUFV9b
mhUWS0Nb9jsEDV+9rIRM6FZi4QpbOTezYQinAf4lS1BbMjX9j3hRZr6x6B3EJ8OmJW9ANzkKBdpu
P3U4XXJ8Eb23Ao1Ky3Q+mt7nQRcX6MR38DLavunQjMjdD2SCPrSiq54MfYwPLJW0NRLP/UfM8jjR
3Q+DTB0ntYUKFlZoj8bk/JDj2Afw+IZ28jDAeOQ8ojV47obmVZJMHZ4MzdK+wijFuxOIyF5uHWWR
shUK7ILH1LyblEVYQvtUmxKD8Mx2UBouJvtUuNZKbkKdaLZry/yl5jXqpY4j9ZLX3nsV+tpe1mQh
G6PYW/Rw4063uC6EcWwLfSqxqlRr99Wa9OlkeeG46FRMBSdE5tauGJytrKaK+YKr8xI3VjwxZtka
Q4sCPjURHOVVPAVpvZCXvu/E9eLWpDoNm5ZKAxnOkD86/rrE9m9hNJaLmuM0HKO58MnCZKtK79/s
3Gq3sgH3LQ/rkzD/YhkZjMOiCmr+1j3oIXkZzLI70WxqMT9wjtdiVvK51q+dWo7cNLy+EMSaMdMS
FV2j56ax/QxsPEbRpVZIFePnOoldM3v31MDleapH+q5JhXhRO+9XK9J30WHscYZjneAs4NL5n5Md
b6vIMH6isL+vo5YkHyINbB+9vVXb+b1M5CeinBaqnwV3suprQbAuVaTJnNh+qYcJf6R4+mp5TrFJ
moHko2tXb3M8L8X4Fcossqx8hTneWZYgpA65OoRvhhMjZuzWz+2ICmQadj9k2En7YFvow8JMdxZ7
tAPK3Sg1z1fG39VRGfrZvpDm6+W1ewDcCutwxHN/j/nXPNfeGvYC2eI2p+/aDzY8iG2V2f1R8fMe
w3usrMxeu7R4mRuY+RKTrbE69EdZ5FX2rAy+vY3ryPJOMoY0CBgaUVQLOQKQSUh6ep61zKZ4p3H+
U2D+itc3nKQi6TfxbzIXf0B7WshWM4ze81ptd1OjCVgN84gwaDgJKqwQlt7vjpIFhqSPdTSbD7ax
cYy0ZceCpmARUjUcYmyVKrY2BXpmqF0LTV35fvOzKEjlK0mJTyC8F5gV/5i983/F9r3tfzVIA/hr
bFbI+FeDk9mQX2/TyN7SJf5qHP/3/P81zS12tY//PSIzUVbht8u7Ced3E8720LL37b2agXj0jUxf
aEpdrsgx5Pc4jGX39nwFvgACk3WREVlMAS5yVW/Zf3R1k2ZkP7S7Dvk9w1COKbcxr13LkXJqw1G7
80guS4aMtAtwvDAN0shhEG2myPTdhcZz9VQ4/VqTVTkuLZKc40zV2Kg+tHFofl17DEGE3t6ZfHX4
vjY3/Knb3hrcpu3uapKO17dhqLMJmLLCyNl+SEk7tS6JUmGWzkNSu8YJ3MtBtqlzKO9thDr0kdXR
XJUNTdH260pz3ZWIWIcv2cF5i5r22Q3avvbhj3qxEO85ylm4K7QPuNnc2sH+NXtUXU62E++csDXP
jZknPF9TjkC1WgWig7LBOZoM8yyvHL/S937TPF37ySF+n3zPvGzapfzTSXwzwuYnsWtqPVxY86yy
322qGRc62kV+uL6khlZGCCtr1c+njX3X+lDwimInq3idYwRsQkWSVSdF6qNqnzAMcO7wl7Cvxb+q
skHGOjcKN8UYRCgPgv3Toz5Z4G9TPeAxVz2EEWdeRiFgfPVjxcdMAc/kz5jszFOwWSU9ah2yKvvJ
sU3E2sMgwXwd+6/56jpotkUNF1vD9fzOyLtfhdvadz2LBijwKC1BpvqnYbYsLzFCQI7TjOq82qBd
juYEMoOlVvorOcMfl3Ja2Vu2eCiI8EPDGmlSMY/CfBNLzCLFE76J3COUaZJsvYlbetGn6upah4Xq
HK+9RtdHwcIKPv9oMeWgfB6P6jnbb3iCLMMT1itG5Sl3E6xC1lcUZlwo2DBz6oegj9AO8VCExxCe
K+rz+iFKk41PjnMX2dCqpqI0D5zZWjvf6B8VvYdljSryQp+6ZsMGavwak0WAfzq+CR9NBL4hzaZK
ums8s6rpGu9T8Udc9p+Ak1z7G0mrnHBVRJJlQD6pL8tzNbvrJjHb46YYw8M0e+/2NtYCGgZ6m3o2
29XZuOz4RQUr2eojzXr0rJgH1Dy2zEbrXlXCXTv3xfrAOTi+94qE6fRQW52+qCtUe9CCw8bB1D90
rcUew+9C5MwNKK6iFoskcuNzFxbJE45LlxI18XdgVtnG8msFgTW3eHdhMpM/KiD74dHOgT+uiekJ
imZ1QroaA6ESE6Deqa4h3woQKOIkvzpplUIuLQWeLTvLPrJBVmVR2PDYPR9HHj+YNV9uHeWVMks6
5/232/QyLCe5xfog/Nra78mQT5tKr31tU04WpEWF7doKI9JyyX20Zhk1N5lRXB6HVucunrpRsiGB
lC7+xyiwVNFBd/XVdRI537WTEXdfNEWvdpEehedbYeWgqPtxeYsgjxSe0bHEK2EKzWdSkv5exm5d
5FVdONPS0zRldWvQRodhZE39rdml8A7nF7sG5WVegexAvWmlJ8af70K3ScW1RfvhVHF/8L2xO7iq
/auQMVmVDbfqH12iUkkWf9R/T6NMnrH0sNVaytbb4P91Lnt+YaUpgh2ezXukPaZtONjBopoltBqU
/ZECcIpVobj6XRa4SG9Jqa0Y0ahTzPnOcjRDkr1eNaq4XDJGzfmjjJO4k12QHwhRVsKAyfcLczck
ts3qsVLe+17bw5xDjVsNBg6/Zu3yOV5O5Q89RqkjjAJxLhrjUAftple6Q1Sb+WeQOjVPSV15CSOj
XA210t9bqhlubbQ17hysJ5ZtMhZY2wnE75vmI63t6EUvFPs+h0icIff24nEe85z7B9kkC6QfgDSr
Nb6B9GZd8VDXxgLP3W8lXsHPMea2OFcoS1kzMTN6tgd+ZE7crkbW2itbX1hKGD/5Qds9xUMarZzU
a7ZJanVPap5HJ+6Ar7JRFoPvfXVYLR5lDTkOe1sbcDcjlbTQksmceTLXDn5NNtVJuyURfBrbhgO/
KWcNM4v4dChkgzmZqyifrO1GbMsENaAwVHoewv848UhjHC2pEXY2wZfeGsq6+MDmxUZimSyAkgac
Mg3xvURagTK8lE0a30sQ1txWzzXZ5kfRpVYTdTE2rDpssyk4LozVBVj94tHOjfyRtTRkiWzKtrIq
G/QcnnAU2WcZqs2uOorGfr72nwf5ymyX6rPpScYuSpa90XxGrt/eyS6cZDiXZrKWtwGa2ixVbpLH
WjMWsc0iOC7CzkQqOPH2bqpcospX2CwB/DxjWdad077m/F9NIK14SHludRvOAh5F1dbzNJ0P0auX
pRlwRDY/TBMRo20cYfsz12QhG/O5x63b/z02drjwDTXk3lhZ55aDOiF7age5kfUYpc7dMATlBY+S
colLa/rt/90jZY7h7zlarcSTRM/9XRknzVM9Km8e7/GYz7Uqa4Pd1A/aUlGM+knPh+YpTt6EkcSP
MmLiMYKTodlvZFs4uvbZGNBJ8uvmIYkEsObSOLM3xZk77brPnkd2YCrRW2O7+qZ29XCfx6p1brkZ
WL3j3VU85iroulwOk6usnQIAJK7vDnKYE2ZLUyNeRqSXrlXRWeKl7Tz7j+qtVXb+r7EZub8dmrfp
JJqjLFwV5QMeujlSjv/E5JXaonhBKtjjFCSbAZ5jiq2uirLk6hpsZzRp1Nq71NKnw1Sgji1F2Vsc
kHgm2c+dNim7sWuB6mcifFdLfYnoZ/AJcBI4WOi8CDvCIrEAgxN3CLvq4dnsFXGOUZCB3MTP5Jj6
xfraaEWNvbd89UsApYGjHu81r7lFuNbUbjsMbFa5O+nPZWDUdxx/dAtZFYiD34d1jElPpbRLXf+i
iaJ9km0VAguxUgZnWdOKsVg65ynkVn6PBo5zN8ZKvAQAgL3IaI2nrpz0JXZLwaet2xtWSuaXrilQ
FREoZFmjErwWsyHY3EGOjGdjkmpA0UmOZGkdfk6luclG2/zS932x7eJ14CP9PYEYrr6HJT6HY6Mp
r1bXf1ZmFV9kTRWvdduoL0Dq2gcO105JkuP83XqcZIrEX8qqyPp0CxTYWoPTe0vhx+/LysomUPbK
tCtAXYuE1JA6F2YwoDn1+2pIUcpgM9BvZIMstCKxrv1sBD/uEA1b3sYnNYco2B+1NQoQXrCxM1y0
BqdlZ1yN8dltVcEdM9EeUWrul3FRO3zok7+o7cpAjksfloXj53dWW5bO9TL1ivxOc0xS0HaBIqPy
rdVR5ybhlmM1NAADH3lK5XqPLU7b9E/Cmz3DUyP6lnjektRj+zONunsDMar3aeQHY+hlcd+4cbHr
eoscoZaKsx6V6irQOLBHs/tDDhqdfYEK0Q/b7NNFoGbVS9ZhtF7ZXreofBzAOR/sUBTlN1ePRrVr
Yqt9Jicxe42BbZetVR74HPIY32SjnfvuEx+MbJIFduev+He7J1nTrdpZ6k4P4myeGuni/5xLNpbK
5Pw9V4jhiaFr7smYB8u5IvHsJ6mxkmm3zmwT3I3C5le+7o96NyjOMm1RHKrntXUj0P6Y0IPZoRVh
PidaZG/KLovXzbzW7qIK6VuFO3A3V9VBn85krTn3paZohXga4gc5UE5mm8UeB4+eZx7tGASVsLVS
907OperDf7+S/1L4IY8e3feuhS8aE+hoEIebtqvbhWxxu/JXs6xe+6hpre3Beexvg6OCnYWPftBC
G3VuoxUYtzth4W0GjJWzwIT76xzyZtlzNdDGEFsmLq+90xBwraJFhwmJPNXR3k01AGbctN6m9/Px
qz6hPfVPuC1R2pVh1f7P8F+95STZnNP7q7cMB1H03c3RNh5Up9uxczK3MWr0z8bof+usavyGSMij
ggDRqyEiE3KVqcLcrNj+tNO0kD2QWdz0nQub0wsKAO3tFz3ShqXOCfyJ1STKq6rS5CdZb8GN97Mu
lNt/Y2mNbVdu/Mz84oyvjPPeiwq3o5Kstk0+dVuhs3Ow61Y5dp0r1lPe188Im/foytXDt7zS5xuP
8ZPE0BbV4UWbudNzB7AFfRIVjNf8qZkVcI//iOOhdmqMQn32HbRge9P81T/EKOrW/xaf+3dzf8+m
v5xffqB/97+9rs88/+ov38/f/f9jfvn+q/n922O+HjhAedZd80egt/23FhXoKU7wh3EWMOlCBP/N
bEfKQHzDP/37EBn2AZHbjgWnae5QD4o2nuONX9FrQ4qtUr7YAs3jco5jXjx+RZFnafyOZxDtrvG5
/+QY3Y7sSbNIMVy5q424qhZJqlh3Za/bGHh0YiVbZCEbblV5VdU6Q/7VnEftoQ2GYXeLj1pvkikL
1CdsndFlSmPxXnT1i8Op6k/0dlPFRm+snfrdgEfNckCGZZMUboW0HwV+WtVRVuWVLJSe43LfaGqU
UHgkKVC0iqk5ySIu3OYUzoWseuZgLpF4aVa3WGW05LFl3VemaKMb/rSQ4+QQ2TAWqMrC6ayQ97fV
927SsXqr/JfcMcNj19vaNT5GSJwMiYWdpoojCXsD49z1yL/ESXoo7RYX9QQ019bNMO5Gu105kuiF
N2dDRZ70Wf8um56GkO2Nm7Pdsscn3EGmJwfvAiilHeaLcwzazYixKwuO0ILmZ4l7yG3jUzO4SOAC
y0D52K3KpT84MAoScZatVjjzrECJrTU9mJ5ahLjm3TCLyWapq7r7FgXjFw1dwp9JfG+jZOgvLAt8
xDTzBJHVX7cJ6xaRAzvo1PargOHWb3GeC85IQM1bTL3HyhclrmGn2gHIAA1hN7UsDrI2kBq5yKvy
UnflcL1WeMauTJHwmQ0AgeDwwxpKfajnJczEU5UVQ76tupElM4J6Sw4nh5MJbStDCwqlH7379Op8
ORSjgd5toax9NQ0PsdZPj7UZITmLsNxuUE137TRBvXEGHGM1xR9em3gWfGyyYC+idngdnUhbsAHM
8GGgdSpjnigY4BlpOOBSUvLE+F1gAvmryv4oOihuiR49WkBnaFDdS223S9YinJpEGreN2McTZ67C
s0f0rstW0aDzX9LtWV0zB0tMCn5tFbV4K5TZQ7yO3QsHbtWdAboEbyilgy8ZBBsmbxZlAzsicxzx
IAsW9xdd1ZAy9NEuu8aRHTCU4r4Guf2QJxBTQjEhu/3PECMse/KGwdstNCHSuVN1Etq3aTgnxdiG
J+N1aI0w5TKZ2myleRghV4BxTvEk9C9I8Ze+2nzJTeGfHcQ8FzKsxgIHDcN601C15Lzf2WDBDm4q
JqG4UsQMV1azfRVXrrJqo4o9Up4Zm6nT0osT+9m1SLE6wTYZCWwLKMo5B1m5VXV82My6HS+p31mw
bzT7KxLNm8Lw8x9537zllTa8GrbarxUR1Ucc3vpj3uTlqhdt89yVqbfiiDzc1Vo4vZJfAEbjV5Av
em18DZz2qwLWBJogNdU3Wd+k/ZORNcazCnaKP+/0muHMcx9M7qPsVM5fGTgP2sIOUVoWWbtV1CHe
lAb6fXBfhhe9c48Kz90Py0EHUx8A54QhrpNQMtGlG/rmoxyh0OV24jwMKIvd9Ro4gBGk9kdJ8k13
7eILyvvJzrf9cFs3ZvM+HxnJDrj0ooE7Zt2h6oR4EmH52pJ33frkAnbVLPzauJr2PCOONnFlhwdM
fyFBIma1xOxLfA7Kz1Io43cApdz94Is/Bq4d7vQi1HdO7akPjY+2N8Jj03fwQwhoKd8q30nA3dTi
3rexra47G8tZoA5ZXkd37qwgLQtvnNQj2J90M87QilvseuUgMu00fKGuLebcMdD4iG3dIGj/nofP
xsIIFXu1ssiGgz/ZpBb/fSnrshCGMRxUaCT/s5PaKCrHzn4/HMyoZBYAjAEYIaQSVEBmeqh1Z78K
zYeiGrr7yP2IDB1b9SQNsqM/eo+yzXYb8yEoOnVXZWBSeygF0TI2A2Pd5ZbGGdZc91GZXXJrzpF9
o7troPFYONu0ROVvLIS2myqOpCGz26yDNU586gn8NwaWXXtf1yGwf7U/yxqCt+19YTlkmLNYrGVM
FrOeAl4F2hkjE6aSscYTb6mmNIdrD/NNpP6BDMWElmgHdysHa4F3zIx/LIX9wOl9dElUF5OZwHlI
9dJ+yFKzOeCpHS5k1bcHccFNkRRe50wftdYfBgHSRXHjadcohrFh0aG+A0BE/lTZ14PyQOapexjs
Mj44pnAXvuf/NIp4XvLNHtbmk1WyNmk4N1sMKCi/iDhKVrVX1rx+ghEAKMGTXbNgsW0o62paOXdt
oNac2ObdxZvtCpCIHZ/aFpTgaCjpm+9j22zbCNVZFuoC8LwfCq+OP3Hx8xddamDs0SOpFju1wAwi
Apphd+kzcrF4YbWR/dCS+FuPA/BDaOPapilr2BgAD3ZWJvS7jkXv3u/4GB11vkeoVrMzpj4+Qf/m
VmQN8QWrRR6L7AIextnMpPSL6Ql7M5X0CIZsg+2YaK8M2hv+CTGMQ37UNkK2TWCX3w113BfZLMLv
mTCG2wmLgzQYF1an2S+ThT1u2FZsqv0KhrSIV27tV28gkHCG0HPEh3W7eiuSBXsh/21UrfyIlEiy
lL0SG863njjYjsyDkHxZOUmGLKqou7NZexW/aavCCrVUXp3AhRTpkp3IRfdk+spSHY+Bee6SIsSz
ZsgOAgulb3qRfTdVM3pXNeCLYeTgK6tZnLsmyQRQ1kLqIvWrs7TrEYj225ZTFvpC7evu4sw0Msmk
lYxbsJgdcvjdozPTcWWoj33UWZJOHFwnKZ4muIsHTKa7RVnF3W4AE7fBHkm9xE0Yol+hnWUNpCzA
lLlAubDZxugT84T0jWhd6r1YKEVqPSLHIhbjYHlfu7a84ALh+AsetdYsaMurnsIshjlSZuEm03Oe
lL0eK4CjEjxdRWRDzGjsE2kqfVr5EK5YJ7bHa7XsPLFpTASZHI6l+TNE0caJNVU9qHGNzxYyo4tE
eOVJFul8eFPxyQ/XYJztUK8xjrJRTQ3UR8iRrUsTM4/EARXSGH50TvR0YylI34/gwPgZ58Z91Ln6
fZB35RmCIaqu/4Tq+apBYdIbRvvuFh9ixVhadVdstDD20YnGsHN3nY47Itid0bxOJSfGcrQ91lX/
U6sntPWHIP+RnuveaX4osdkuDKccn5xqcvmfGv2Bna276pv8kxWAhYsGR8idmgWchEGxk9Vbw7XK
4VXs1tnpX/HBaNVVhK72Sna7FXlOCsPI7mXEcNLCWQ2j1i6F4WbrwTuowu8eZRE4fLSe6NS9rKJU
rqH4ixLPUHePCt/CR2Qus63vOLjLz6NkDDVN2Ota5B5kv76B+BJP3uY6YO6WiyDb1JM3ruSovjK6
x6pSX7EkzY8yNDh4zXZ1dJaDwO7luI0Eu4ITirPWk4gbNZwr9aonGYssP3dP8a74qb8xLN0/kFbW
HrUJeVfZY7DrT7Jb6lOtOtW+Mut+4zV4Bat5tK/zwtQxeRHeuWzg+7eueUSVBAlXvARWpjGLVGFN
uEIGttqTt3TeLB4uYWEbr0GoRcceDNqy8CznTQ9qboVqFbHLzs1X08P+JHWCZZODmNc0J97Xqa4d
waeF2yiK+kveNMUatVH1kWy9tTTqOnoty1BDXyZFl94avyoYQnyru2hfxLrOs80Zt6E3efBKKNqA
m7ObjYLdDdl4y0NYPxnfPTNxls3kTndl3NkvYWKtg2Iijv7KVpvQTTUzfXjPBFnpDllXj0wELuQ6
RyDz8DEHFhYUQ3Fpi6l68IL+Qw4vHGGtUhNZdsHpdRymJ5LN+t51gZq3xdCdddvO1gFuu89mqZlQ
WLPwo7Zwj5Zbnqrfh11v/UTk4MW04vw9zPNyqdaaeMyG0d/IGXu2HtcZbXRbz0raYz41WPlzOQwm
0H4t/DCD7iRiwSaKGTNQFd81TrzGb7P3jC4C590Kdf4evaUf9TQwnoIeGEaf2O+9DpRFQX1gb6Ai
/aT6CbtIBAqmQs0w9MquKDo/M9o77hztUqLoQLW2yzH79JwyxIDKc5aVVomd71LtuwSxpL7HNZl8
DRjqxtiGChbhsnWI2aEFQLKXslUvIbXbUAvx9jPvFFc4KzSL/c8kWPPw1z7LVmsw7UrVoxnWyWVU
jGymqg3PM8KsyMW+qq3xhb1+cfBFFKwlsOzveDjHJRDt73jBeuG/4rK/MhQVJ5KpuVOTyN+krhZg
Qa9HL0GnK9s2Rv/A9qL4pRdKcbAE5peyNdcShX3HyBNpbnVdgZv6kJwmbT7EaepPCfcwlC459D0y
BTf0h4xx3slx/G/0hzIYyUHGJEBENtQm5wI14FBbR+jYxaHt5Ew6x8hKJN5Lhzt7LSwsT4r3Bsfr
12oW0CcJiMLZ3DX5YcabNgfVKDMFxtgaZ3kl5isE/S+DMiUHGbrF88xqtv3vUbKBA/FfQ73G/GOU
CKbv1VQbO6Fp0aVNY3uVQ/dZmQUq6zImCx9qw04ULq5WkHguddW1LHDh/sHzMpbdFHf8D38PwR1s
65atc3ftJ+fyPEiTzUxc+SOoqJ61sifwDq1Zh8qqM/JqVyF0u0jcOsBwc36FmFeQc8t5rqPnVzCK
zl6lnkbeSW/dB2vSYNppQ/Xd1X8UeTR8mkWmL/kY0gtHy+YhwCBsI7DbvQRabOKRVttrJXXZWWpd
9mqpHeycUrS7Ya5mZoX0cuxUB9mKmEMHlCnoj6MaZq9mm351o946w+nOXo2IrTy/qkMT8LVRE161
ntTiHQwf8kaBEZ0jxU2fYA5dZNx08hyEBqThCUeld7svVqNrZa/Yvht3RR/+Gu6lSIyFqKifdSv5
z+E+oJZ3a8qvwxFhN+582xVLO9VBY+iht4xdsj2xPrIXcNroS92+uYgavTRVrdz7CQfpqRN9afXA
OZDiafC0KeIvA7vWjWrXoKX4myxcxaq3YvRwmNOr4Dw0uLMP6EPv6hGLJMUfu1UTFObrFFo/iwR3
ijJ5gJrMEnsmYcDXWERWfnZ0YzhKp13pxzuH+L5jx2H+Y9H7O1SVeBb2aeQBYa3afZWUjxHq1OoW
TkDzRxXvmHaPVdRj2ar5OYgrGIaem650w0ABcS7StP2aIJeyH7sS48CxidKLhuL4MrLtdiOrsp86
N6Sj4BCx0rPrBNVQrVw9AYXX6ePz4JFFiPT6DQfCkhPy0VyBRpoTCghuo8mdnAYeaq9mkyxiM27e
DN1SD97gKEs5yvdFu0xNbKJlq/o2Iu/3RqIlPKYJTmpwvBtW71G6GmuvONShaq1IawabLuEJjsZA
Z8FjZAdmG9fLHKHuGkDuEfwQWZKO0/84qNO9PsvkrFh7O4umr3i+o1G2JPsYvThNDDILr9QfaQ1S
z7O+R8AQSBvb05OeYUM7DIZ/Z5jw2ZCKCNeKDeferHL8iibSzZymo49ofvbchTka9JG2xDZhO3iF
vYe7bZ3r0C1X7piIt0qYF/lCRhjsYriQWMPxIC3UCahB7kUXeWXV5XdFCWwOAv+Kl1XjYmCPu3hK
6nM3KGw4O9Xsjp1V90d51WbRryu7N5U7NQQqTodb+F9dcUfvr61tN+uqWAWJyZhjs7gN0p2LldX1
2KznD3QqRfQmG4sZLpKHizFxkmd5+GUrxgdLpewkm/APyFYCf4utbGQJklznKkNXOaQDx8lBLPx7
TOzMFUZNQJtC2Owy5s1X5N3Xiio4Lsal8BovPVHvOk5vF7LHbUASIi3l2kMJSvOfScKUt+KEiPzM
LyPjclTcOcbKjbEjlw1/zM4LGpcwUosHthLtS505p3DsQILMNUdLXxQ1dP8PZ+e15LiRtulbmdDx
IhYuYf7Y2QN6Flkky5sTRLe6Be89rn4fJHtUrdJEK2J1AKUD2EUQiczve81J1uw6/+alsybHmHZP
No7ueE0W01HM1QI886I0nR7oBGeqiNYsdd/tbtp66p7iLhiXKT55e3kuEW+sJSNz2slzB5UJe+wD
c3v9N2gojHgdrgnyXIck16Y11GQje/vYE0AfZ3+9EgvOKrWwUOz64tmzot2k6va7ZSrWKgH8AHko
KB7hD16u7ahyrGL280d1yJp7x9S/yHZ5nXCsUed0m+liZXCvu2Zy3ofW1Jhtm+ochLF7snRhEYbQ
0BBs0mFVD9hKlk7QX2Bh9hdlpudXvCYn1QVy9me70EWwInEpWKExQnb4QsOsIkOBZW7yC1VxEXYd
zxlmJQfZlppxtGDGFKty30SAvzVW8evS1cd9TGLzsc+nu6bq8QlqiAWOdt09WjZkRBwCjv1cuzYF
qJlUaM7KWgRfDS/zpD/I6uhF2dpPgnHjxWAQnba1Nplk7qiB1y6KuYh5/MasumBewtDWzuweDVxv
sWqiABDOjMPVpnibutNNVtjKW8OUKlJW5Gytd4iM8usCEfnWpO4OE7X8iZdEfUAhdnbYpR2NoN9H
XG9U7UH0WR6sxktQltohZJl9MODJOC0Rcp1JeyH6obrPlMzdBWM0bIcoGR9Tffid0L/1e2Qxj6CX
8JIXZrJxQF7cEEwPL0jgIidjxdbvTnZvqUP7tdGx+LU9Kzm5GqCAugb1qtipeUAboV54rHuY5qjK
gxf35mEOzAD3nxt/Krqy1WjLdEN+GM3Hub8RWrx0560my/slhgTekfi16ax6Ww1XoaLYqzZt7BMO
3i17noinJSjKXWcYNvgaOnxRAxjtxABJkcl6JxvJaDnXbhEEkE1cq1sMKHWtWg29E9Wwpnu8c8V2
NpbCwmtsUmbj4TvmLhU2DdF077tsOBFZOcmaPIHsoboa5q2qqhRtysK2XZZJXV3kEI932H7KNWth
oAZ8L+aDryO+4Wexu5dVo/OTU6DuYDxfoNwT1q+eBeoL/gLi/L3KP/kt8OMYu6Qwf1DhrqzVFIuB
AlWWve1NwZ7dkn9K3BA/JGIvD4FfKgse/Oa9K5MfV9TJgfznijW6WVt3ytQ1VqH6ztRiNC2qyntF
iPl7ZRnVJYBJgN2j+yybR0MlvJJO7taZRxW2sRV6qD2y254wfdcF95r2Dn3c1QCW+wZnqvo1S1fy
/2Fy7AfLYMsLnc7OC7jYyfBzFXdLZUESylqm44TRUm9Wx0iBcLoZ52I3WwHJQ62VNt4hjCkQQGkW
svFjjIFy71YUqboMM8KO0hlY08dd1pCoingmFwKM5tNoJzp5oAkesJ/7675qnOfGmn9B+QvGYu7J
78M/rjVAm7ua1d4qMNv8ZSzThqnVy/a+p4Qrx/O6jVKCu9ZdnLrSjjeV13dbfrL5a4boSTsHbk0o
MKu4iLH/RIj2Tvh2vMDabPrSgiTlDZYmd3ocJ6RPfdiKf0o1ypIUXLyqMl572GizyvU2H+O6qE+X
oZUaywxvvr7N+ss4H5LSIY7uF9/bFA0QWZPthh/CIi1H1qLoL1+HuUlVngvxKkd9NDcjCxyh5+nu
o6MsCGBFNgBGeTX5ebXaaeBdjSz+UvT+2mRqOCX1gM9VO4b3GViepW6BQh0rAAx9kJfvmtY8Y3oZ
fs8MsqF6y6zratus1Qq2gKZ/ozs1plKK+G6MgfHqlmNABCcdHvU+HlZZUZqXDgmYjV5H9W2rwyjR
e3MmdPbd6gMv3wVDu3QKF4oeCTMyLH1Q38ruGj4ozjD995oN4rYkHIwUTx5jE5ffTa2Fj44GjCtT
CmLvsY75G0aT3O2wuWnB473CzJPDI+Is+7irg2VV9/mOWQrZxToyV8E84cpD00RFcK3HosqqhVHD
JP/tX//7//6f34f/8b/nF0Ipfp79K2vTSx5mTf3v3yznt38V1+b9t3//Ztoaq03yw66hurotNFOl
//cv9yGgw3//pv0vh5Vx7+Fo+zXRWN0MGfOTPAgHaUVdqfd+Xg23ijDMfqXl2nCr5dGpdrNm/zFW
tquF/sQPldi943FfRKlCPBvsRzxRkh0J5GQlq60m9EOF+Q5fOb0gE7yz4UVHWetrz36E9g7e6Npr
sLJE8vIsO3J9gFpV5uiaOQh1mV2ybhujePWd0Nk7U9KsZBWtwWxZOWl0HMyieG1XIKrT19ggGZRM
WrKUg9S461YuodC9mYVPmZOdpmaoLprpFTvXz7uFZuTQx2VjVjrQ1QLvKGuEVKtLpSnjOqvdeOWU
aXXJ7e7Lr++L/N4/3xcHmU/HMTXdsW39r/dlLFBDITTbfG1QzgFTl98VY9Xd9Ur+JE3hjQxMUTYJ
ayMt5qNOfZaj2E0kbKbZEfha9r2YOTPyIDqtxdMn/g40r7rjltMexe3Nn6PEHCn5s0n1LRNVXrVd
Fn40PCfoVkwe6QJZAxsMGSV8Dpqkvc8mBzIvY3zFq0+RMImKXH79ZVj2336ktuboums4mq45hjr/
iH/6keqAHqeOreLXqaqbjWa26cZkbbgnjJk8RX1+dsxI/ZI5KQmWVoTEs4PoHLiJspAdhWM+oa3r
PUA3jm661B3X8VBis1c1D5iPYlk5JcF910TJ/loN5tSBzB+oBGS3rRJhPBMkLRzMP3tkjmFEzz3u
sSr7yDjIkq4Y9u3HufKsj4v+NJjz5efKER/t3gCcFelAfu9AOQ5FNvoHG6Z5fq0HBjaWfFtb2WvN
Qz7GIZAXXM9w5Rkf3UmUZtYS03n/H2YRXZ+nib/+XF3D1gyh2/Pm2TGsv96hWtVq9Mwhd3dKWG76
VHVxD0L/x3EhVBJmYF+KNdop8qruWDQuJP0ub17tWg8PRtJld6GIsjstwf0z6V1zL9uuhw7mhx8U
GJLO42Qb4rYpsYuu3cpqO1rZXV/oDkHUpNmM8sM9ryCpm5fdGkqIhwwGNOXYNLJmMVQKusxGTLEE
UU+I1KmXsa0VRzcp4MH8VGwQHN5Fk3fx1Bq0e5TxjfeJ2PFsWsdpKOPt0BvhOY8SfQ1stL+LeCJW
GDHGj35HiIpduvesFD0Us2FS3pIg+KqogM8V3TmiNz09wsW6r0yt2U0AowhztvFFJ9Z5kSW4Mt+4
AMqMfzblDSKHUZM+m+40ONcTitKHmZmCC/04v+mgFXqE4UKFpzGfBd8mKy/jL4RVICbbiCz5amkv
TdHj86sLaL9zKbYnpNplsZ5C99ooqwDNzZvmDxGT+/WXYLXjORyYrN0mAMIsD368M51R2ZPcjFGw
VmpjqTkBFgCQ6I9I4HvHRGm6A/FmCPDUZLvlV6yhfyoCal6jxj7dfIzJXRZtK1m3dOtrZPr11sub
fagWwVOgtsVKEHs/5pPpnFzyw0tjDna36WwomYhXXjH5huyhuceQm/yo15KvrKzxCtOXyPzB87Ho
c6ByzkD+sXOJs9bAjWQn4Nvo3Ffw/YU3FUuzSsfFqEbYX82DjcYlzZqF72C8m+Pk9uoJtOSPQ5Zh
QMNe196yT530Rd2l6inSgOUh276R4yztuzo2wdluYud2zLBmHzwreHd7WB/xKNhudLW42AM6bm5u
hO9Vl0M88pwEfIypPJBmOpmd5z0Rk+kWbnRDjmg8KV6l+usO70jSmsDI3LI4Gwq8ASRpsc5Op/Ig
2zKwnGhdasWZSMVTX6AdUbED9dds8QjsgO3cjYgU++tCsGhTMnAR8jx5iiy5QQSRJuGv+bjW5CAI
n/CwrJMg4YuNwJatzckLVjbL5bXW6Ly5UY0/wXLID8KrrHNt69Z5jEDT/frNYRqf5yXD0FXNdDXV
MDUY3OZf56Wh8tLG723xZfC8tTH7KGjzgchby7afkkDczgOb9p/G0hmCVUV6/Kc2OboFHXaIc8VE
bWQ+W9ZlKRiQlVenlOTTZCAt2LQbot8JW0grPlUB0548dEMW4Zchy8gqqCpCPIySdb9yYRX53UGe
I9uvQ4AQPaFn5aOoU2vqIhcZfDYDo+tff09yOfGX+duwbMN1hOW4mm46cpn40xtWlBHuxopVfFHM
KFvaRIW2eVngLQqQ6a0TKNiha/ecO057IJ6MfsHc7kQoJaqFmM7JpHgXX5jf+sIa8all/8Jyor4R
+qC+RGWxkO2BZ4Q7oqHFRla1DItQEByPRO2MoxkM1fWypVawIG/U9DSJIN0kutZjvJCEG93xHebe
2H7pkTeKZ1Dsp/bUX5pFm7/7Y+yse4yB9gm6iy+hml8BxhFapdd23Mzbl4R4sgT6fhqf0S4Bw26o
ROg4HMLKyR/mvOSqyEJzI6vK2ORnWKm7mHhXgfCyDsM76PJ91ObFAwbZZFia+vs4Ktr613fL+dt6
iHetTSJMcL+EThrjr7/qqqwNhyxm8KULWpygtfxlsmrvLkpL+9TnVb9oRNu/DW0AfsB3LdjKjvaE
Rs4GS+z+TXRDsnVaPdwKM23WdQDSxQBfctDmg0Nm7SCrsiTbAqGTq7Htm0iPswvrHSRdVB6bEi/k
C2KB2MUOTC59qRZHTxv7Y4FZxlMzinNQRdMZUaL8ydXFd/Idza2sBXOQsimC+iCraRv2y8q1+301
n1n6bNX8ybC3sjcEN7420qre+K6e3gQz5AwMZHvsZj6RNWvHt8um7usjqD2glrJF9n2MKnsdGXGH
3UJWozTVRv03Jn1rzu+lukV+jNjmPe+xYhdHNcGURCWEEasMNeJuHlo3/s72IGfW7mjf2ki5TQth
5vZtXpmnKhfjvpw7ZK9s1xrL/ocbL2/sz4+pToxSaKptqCabNe3zQrhHirrrXd94H3W/WuVWAaJW
KP31EPODR43Efc6ryNqwpYhurdKx7tIJ4V0bgUVZIw+enEVnAgdlCzybSnXr3DPDRVaDqxl7pMzk
Aa2o7OTYzP1+YyosRvEcd1CdItQynDqWxPtf/6j/NlXrwlD5ORsqTFjDMLRPS8jYFKVjaJH2bmve
Sw2p+bZhlvnpMPSo88F31FjITfYiRVz6FtRIvzIzz72UqZ5vYrb3GCmhQSqy3LspndC6UYHQ7Lpk
mm69bqg2BdbMF+hn/aI3xuZQhBqxeLOod4CuQQkl09rxUm9vgt+7kaVCjbprKfuz9N96P9o+xpFY
i//hlfa3h18XrqU7mukYwp03759eaSzgJvbsY/Uepen3LDsTnvduhyiyTuGM5ZH4HKGn8QrFI7H6
aJOluHX0o4bB1vWEEo2ahSxG0wwiNspxIy8gB8sOlGzm6Id3GElajz+g3h0KA2UwBmitOP3tFf4t
i+pQz1JNY7LuiYGCO4AwqgPogRum12db6pjMbXbYarfXIaC+rlVjHuKjubJAa3ZEBrbOLlWdPuqO
MG+k2RBOxNnFV0WzE4joQsCiKg9ybJ7G17EpeH9nIcqg3fnKsOkjvYbu67Taoh3KW5DyznugJtjT
O4DxiJDYbGLFq9n47rvV280S5gLqIlrvXKoEMVZ97kBsiHBwHmRnkDX+uZg8RDfnjmxkjdd4I2bg
Ishv20Gdw0N0RFPxYgKI/PVjYsvn4C9zgMWaxgXYatsOIETjc2QAycpEQ8v23RpAjpd1SPALd4F1
pPT2c2l6/UrUtbUL5qrSg+FWjSa7lb28unHvJSo8FkI8ZiwxZfNogZ3i5fYVNVD7udXAfzi5qS5l
p6tjw+LxqHCYe538Luj7R9yJypMohX0r/FBftigrfwXmDqPKGF+nugD1h2vKPgv94rFSqhc5oFOy
emG1Y3OH3GN8CPwpWSfeoHxpwoUckOuZuyrcYDx4RebiE+/x6p8vjZ/eI/sA65FVjLEbDAU3Mkm8
dFKLsJ/fc3+ROdqqWlTfjfMB+s+Ptiozqzt5QCrl5zY5+ONcJerq67iPNj1CKYk1xV+u9fn6pQ0q
iO2kTvb8wbbVUwAn5C0xsBeKyyHb57Viv/YRuvG1/dY1cOiSTq1Qa/KsN7vEDhzKIgv4DlwJBiOI
nNEOvRJqQp1Zly4b0LxOoIa6brnvChJ/CIUkPCaGj100dP8I+lw19gcWHn3w7ObNg6ODfdHz+tmF
IHA7mY3zAJzNWPcu4m4hbsQPo1912NzhexQhXbFk4QLCfGjPcuww4eCVVIoHa5WxvkYyrMqnZCF7
r4e8WZpuNN0lbByPYtCMrf6nUIrUO/kkf/IhsoKR9rTFivny0SRP+HT+p+qny7Uw+lal0K2FPFfK
rHxcL8Vy7EYtsDTK7Wbd9blxEYXWkODgY425NMxtslctXP1a+vW4HM3wjauSY/NmjLsl4e6y6Ofe
k9Fa5rWD2LR2dCVCXvY682hZKgYfcArjYnJEkwEJYmItBopaje7kIfcaxAy8MF3OaJprWyPMaW9n
M1x4HtfOB7Vp4bfE+vnj1MhulZM+tcs+GvU16kZPpuOOd7Y61Uut7+qtrMrDkGntou+cdN81xXQn
27QUeLAC6UnWZHsxuvvcKcbbj6ZWROjnt9ElM0RzEdl3TyNVXCc4GhFqHV+x9fpOvtG/uIpm3g9a
cGpGe3gVpWWApkG9CYeUn0f1MTMN1MrTmBbg8mEMLqPRSMtl4p88pM3uXVUZHmo/ItpAynDrd9Pw
oJejcZz5h47bZSXxSTygwLmAFGRslysOZBReTlr8oPOOQJd/vGO7XDyoQ9quLa3X17I6unF4l43l
UtauI8ZSW5q+rmxhLBNi9IklIOxlVxvDM41DqHes/vpsh02kvROm1dd72SEPSQ/sc+MKY9ay6quF
HC17Glu9DZKivNdcxLPLRvS3se1oJ68FkASItPyaIECWIuv4kqdpts3QU9wJNS+esP66kwPeQ923
bwK7VkLU6OB1uI15OzjOQOxpHM5QYNMTZIDFdYTGSuagxObxY4Qc5hcZLmpWAzLZVB0Wy5VDFCHA
mnwQw/ydJdVB8xGRD1KqidV4+yzrjTVqDSXKmgR07MFLvxoI6JSxNXzDqAhgMZaa993kI4+TNtbO
i9SRudexr0MSnjnXsn+3SCpLdsUly9Jxz/s4RbHipYXphUnfgABgnf84uHP1o61ITW7jTLTcgHBz
FwG53Fes+pZSOSCtbHT3VICYUZnb50DltSwVA6YxubfTUj8WPd/yVPQoPqPa+D45M2VJU4ZTqhLS
MzET0U02qSC/l0Wjle/whkAfBW4Ol6Zt36DmWklWvk+A/LdePRVbWU30m2LwgIcNY7mbRrPeyJOR
hFzm8NxeekVB3smLx7VsD+pw10SaeComtbtJelOs5GW0yj6pCeFCL+uRDmjRnUyEZcIW9IY3Exvj
RWlLg6JpvMPI/V22az7YbfDd0thgeI2HQzAP1xtF3bkY9q3lqEIVZ7O2SPmCgL41rEJBsbMf3kbR
IAFQLmL81pZ97IgnS23txdDU02vj1zFuT+H4RUQ+vPVK/2ZE2Y40iQ8IU/kjhxsZEdA5l+zYgwVp
7k2fp9X32E/vlKEz7iY/zGBMi+GSAZtfQpjwNnGsz9q+SuvtRr3JWesNQb32omRRoZ94doWSeQtD
gyFY8ZVu4sxHJT960wPVZYdVVsqt12vK7WCjAxbr5UE2fbTLktp7PX8UC85PHWZgKOuJD9tWg4VD
1xSfnSREtsdUvKcxMxIQza5ycfPCv2OH4ywMKBxkYmmz/D47CT24I0V5jFSjPxiDZp7Vxhdn/ELi
WZZtLZvkIQVog03L0N6QiiSC3bJkcFUteOpjALdAX2JQJG34hFKHfY67kvmKTsuLhwff+J6XYfhU
qHq1csYUzyN3aG6H+VDoEfIOWbVTvay5VR2bw1ySnXJYaRrFUkDiW8u2T+PKZMD20nqEtKMdK12d
Dr2blhjo1NHjNJAG9wFffA/xzWhM73sngnDhIT1FvtWf1j6IsetJEPjKTZRoCwFU+mDrCMdqMNI6
BCuNbqeYzeVaRVXePI416jALe23Ct3tqMgwMqoLHJBJp9VRCFFxjDBZsHd8qnzIDOUtmdRu3GKp6
aWIk6uSIXs7V0LbtXYCW9FJWnbYrb1hgRtcqioruAV4i+KN5cDpZ6q1e+N8S/dGLJ/ULUPDfIyCa
b0Ndegu/EvZjUun1Knes4A72X76J+kG9HZRyIMg/qjfJyE1KrAKJFfx8lpaqtxcYtvFO5b+9pY3N
CVKeWPnVqLHJ7r5pWtD/waOhVEnyR8TKbhFjjfBchmOwrgogwn84mZ6uYivhCVAjyz32pb7DZpEH
oDCt56zMjJvCG8fLXCubgm/KD7InUMDJQtGMCRFTNX2yfRNItK9UN7LX1TI0F9G1BxJPr94NPSp3
7rSRVbLG0bYnoLeexix9Qo/KXKStEh/dvA7Ouq79wWTYvYRBmu8KeDZrC2HKFz93NcJ+hYoqC71u
Fxz1oMnvm4wZRPgI28zNdmlWB9jMckLtXhr0btfFUKtb2cuPBZX7pErAZ3HJvl9VwJSeTWT0znZv
/vS5kALTtTzHaIeNjj2jpXb1PY5jOdDkEsuu2ApPPlKLK6dK6xfk0l9gJvH7jPolGW/3qzN5ALXm
kwTck+0QCKzC55MCB6SWga3xyxQk15Msp186VeF89fsUgQo7qu/9+ZNSPfj5kwDB1S9Z5b9Yiq98
T8vup0+C1bubFGvBXCpAic7JeJmil4cqbTb/sMmbYx25TNZfs/Kk0XRTtQicAUD6e5ynzbwiUFT4
FHYUGAh/tvFBrzL9OdWjt8mP6jPCf/pzYMQgWOvqcShZ+vSjt5KD4GJjawzU+npK0Iw3kQmqSFZn
wOQWFTqDG8clnEHpV2iTGDt5RSQiQVkUMUm6uXcMo3OMBc1FY1d+Q/QnPOW5l+2CBJ8FVmsIf4gp
PPpuki+CiC1lHg6wS9MBZ6zEepQj/OEFzbfuQfYH2I7w2c1J1kKNV1E6qsnN6AbPTu1aCKYY7MZV
a+tVhjIDCZ0j3FLoQXO1VrJoF8dRBN6IqpuUA/Karr2TVbOxYIYWjX4InPGBifhZd6zs3o677D5m
ywESk0xGV/AsLP2IhzfM0oPsBTHS3v76DmrG58zDnAl1XVUQq7FgCYlP4azIZjYpa6dnhzeMWwKE
k0H2dmJi9FLEsRrMtKPbVqjmwaoyflT8rRDtPBLN1iguXvZVV53ovqjy+L7ExHrvxKIhjRhBLHfR
ElURJt7Waqisx7zoXtWOF3ObGs3Zrx3UVoppnyh69zp1/bSbBDDOAHG419JAeWMiBHayTBxywIdf
T4ce0uydmkenn69WtDBkXccqb3vsSZ5H4Nny9LqY8puCLDoGXAwrZzhFZqbVMQV9+uL8+EzXreOD
42bmUo7yBYJ+GrPjQV4DTSSSmuNKcaJhORAJvOgozF0KzBd8prfTR5MrwMQYA6Jtsk0ePKx4Nibq
utdTkXPWjmZpvaiY6B59/BV3uZGi9zaXPtr+W+nX4+zI/XE998/Sp6vEoSu2QKfJtap3dad42ygI
wyUbtGnepU13WhokG9F2+eqjzdfaadW1mrGWp8mOztTLpZna3fajzRYOgmmjXm5EP30DB448Zq0J
njxf3QuDMNYkepSq69C5R/89X1pZ0L7pnXgEPxYAwlHWNEBgUp3yZJRd/f7r3/ffEv6GwR6BtJoF
C52wrez/KWGUWWxyQr0J3hCqCeMby97VRvYIwav5bjntVoy19q76jlgGum2cSzT191UwWVvI/vkx
R/1+kQMcXICw4kc+HxRk/VdWDBJUVvW6Of36n2x8zpoYtitsg+CmZTimY4pPgTNLU/0wICv1Po3D
KnKnGogIBzMp8Hy27WbHNjle9Kr3o00dbCy+8bNb6KnZvdlZfYDaB9xcg2JFGgHyVJr2bz54/UUq
UvW2RzPsQRnTs5Wq/VtRcYN0LGV2abCCNl34mX47NhWhzcHEXztPeMlbrqNhm0iPLMmDHAhSoce3
Ksz/AaphOJ8mJv5wx7YQUbZsk6woeca/Jo9g0YPEyGb7AYsJUyRlfiQ/489G3hTt+ZDqfn70Cjjn
BLD3n9plVY74GCvbEpGj1ZqYeP3NF/k07qP6cW7uQtyB1RShCWv29wbi5odAuG8QB4iB1OaIQYPt
i41j1vTOQ2CCLgeY8xfZBFpr2DOTTmjT0ikv0qvYONVOaO6Qoxvu1aLsEdO4iCjnkkrHb9OvWlRb
5hPkRRSvDBbAJ/yDvAgMs/EUYx0nO0Xdxmuv6E2ZKDkkxAhZcgJjiOeDLDW1mS+QWW7XnzqyFK32
hRxo8agsdQ0h2aotbOT04mkZGGH3aCfWeOILuW/TDnWv+VAObzCm4odrv0VolEVyfZR9gFj0LGuO
eYLnjVU2aLn6gYZng6EeE638UZJt8hDPvZ8GyzbZWzemvRc+6jT95BcH1W0JPozJndCKgrj4fw6y
c3IQvN/k5lgcZP2jW42QNCZpMJCkdfHbVSZlY8xvXm0+qOBXIq1NT878HgZGE99OTXbur69hQPIb
zFpbcApz7+zmgwRnRiYRVIW8SFem6p1oN7JPjgrTqdqjujqyUJnf5f/tU7Vu3Iee+eNTo3RQl84g
gGyk04SCLgaNCZJ7bzWIH1hphXuGuOmcZbXXR+VN74niGwgwHLtBz85p1nzBX9g4oSpvnmTJ8kx2
gLhkWGVhsk2cAOHIjoh9PjYSdbmW1Y+DPKNC1/WjSSX5sGi1GJmUplduAQIhxqZnziZQLeVWtn0c
AssPln4RJjdEj+MDGl44AM4leagVb8wXskjWKtmgjXqO2iA5Rn6GApZTZGuH27CqoqJap8hsoCqB
HjRBrgHiW/uHX+boZ/Rd9lA3xK37UVfX12rdtncutkG6YXr5UmQVoZey6PCjY3Dg9u0pi6YjwZ/k
1ieHh+ypcBZeYxovw6Bb61bU01ZWc8wBF+Y0xucyqP3nihWL5ibmSzKNHYTlv5xldZcUkgzLzSYi
LqDXX3mab0bAfS+elVfbvGf7k+dBgaJleC8HoPQ2LuzAsy5D6HYHUeRICA9u8RU06HwBp1CcVQZw
6oCwkH5pR3NayA6gYndESpqnzvML1GUQlI0z0Ouho9/IAaJEk1oh6NI5+KkWyzj1zO6xd9m0emi0
sXOuNjMJ58uwQjgRkFUMgY0ls7HzQt18NmugWXN35MSguS32K2lfWWsnEMPNDC6G94X0nBIoh1Iq
zg3qKrMRz5LEDL+I90FdpPBy3eYw5P4PwoY+dN/IJxR3eKCNp6osSU8BwXyrzWmthY1yRm9hvB9d
4koFGNJdnOnDvY7K4l1rHmWfbKk0uwCdFFhLWSV2cWeapnWDp2Kwr0PD2MSqlr+OWb2R34U1tN0y
aKb6lCYlKbxRiOvXixDzKsvy7E0zeKhx5VH3QzCUDwLDJ3lmpsVIoBUCTkINUEkxfXftDmPwDlfj
eiN0D5G93kGj08Cr46wmZba0KoQRlA7Jy8xE27Qu4clBbi3da2GUBZyEroU/u0b1/2fM3z+C62R1
W83Lgo+PUHxd/MNrWf/7WxlnKkMF5GrahuV+fisL4TduarXDk2lOzjlO2jP2HeWb1uKP2aHRspXV
DNkOq9IJmFVkBpd9Swhy7Fde7itdzNdjF8sMQTxIgkoEJP4/JcW0XVYZY7SVpWtvaf1DahKZkr9u
W+eVFWlJy8YgFwiR8XnPw96hLgsw1I9m1SO8iequWhnazjYR45Sljzb3v7TJcW5+xjV0MSopWSk0
Y5J9SHD6pptKIo+J6910erEfsykyttrg2Zux5c1zreNOs0HPGE2UIXnr2iZZGXVl35QugqKifohs
JWFVZmX7MAhTpmeq0dh9w31Ru0BlMiD9hd/kKCIA6dpwcDKT1cp7tIG0vBTAKjdd7VTWKRmyEq25
sHjRW9YfddDg/zhXwyJf+YZXPfrpZN7x/LHmmwE6o43zUu7iuBmw03NiL9kGKDmde7K8R9sbNrI2
xq17lqWqdVRUxvDTi23kpxeyUbHSNxS0vP3HYHk+UaqNOp96HSvPTVrexrKxG3AdD30DlqyheVs/
VEvWKn3xQgjYBglQJDfyL4lc957MpUnwNuyeuiYjwstfZOFXsIRTPqC4ldnirUjDL0E0pb+HU/Rm
VrnJsn/w+IE6IEAxh3ycB4S8J55CUTLV9S6QuXm5dC3KNZQ+xtxZbWzrpWnwj/hYWFVaW3jLj6UU
CqV4LsCO206tmW6ccCr3rMedR9LEd4YRGl8K4cUoJvrGyTCC4uSXNS+huaMNplPBg/Xkqpm/t8Oq
25Q9E04d/S77ST0H6ynBkt5s1NmbwevXBsv/U5Kwrug1t/iiu9ELLK8OWT9d3JDIVVaynW99GWEP
/DprqW771q63duEqrwHiNXJAgn/UWu+N6gZ99egxCwnQzBdUfbNaOuPk3MIeNs7/j70za3ITW9f0
XzlR91QzDxFnnwtAE5JyttP2DeEhzbiY51/fD9hVWc7aUbu7rzuiigCElLKEYK3ve9/nbauBlsz6
QB/S8IVkJd2rYRueFyFq3xSGc5eOOFzgkr5vm7IFX1ZF7wzmBlWkzM+DZVWXudHhJ83F/IzNI9l3
iVagyOfRpAKsKhH9dLM92uB5svTiGcrSdNMQm8CUhKOyZFkOcyQBQ+qT5blL+8yTib85b0+ynGjX
g257ktpRurMKkmS3P4zv5WQ58eBvTyJ0Mfe70DZPIM3aa5PCZlnmBWFHu86aklR797pJTtTPzboK
mzOlpb9ubo8mDSWH7bndmq6U1BElXUHv0dFp/BtxGCTRYPxc5dY3rPnUdRgo2Lil3d8e254hhcZO
y0wZTcgpK8LQ+FBPbQOyA+AcQlVK9hkNmkE1T3m5ounCSiZXykrP1Rwaj9liP/zYnzsmVTeUxHY3
hfeMpl+2/S1DEk+0AAEwLeV3oqs6N16lJtJMXIuIbf3WXOrxBp0seRApWN2hR1gDnHdnFZ0V/Fgl
r8YKtu2QZsyB2E0YOdxkgeHo12IGY9nWRPX82FfX5jWRFyn4i7hm3Rcp9zOS9pCLBcNXVG5Dmnxp
xujBSsPkZRjrA0nFZexW4osgIDx1q/6WmbERu2WWQrSIlpd2Dm/Nxh6/kL7zbWlK5aO66BNUMAB3
E2VvF0o8mN3QskAK5swgMLA53IfkEJ7mYFPkWle3g7a1VuvIirJt4W37pAbLjCvFvIbYXoMOQnKA
3/l9e/j1efZI9FgcL+VuCMXkOmDO8Zpm0U4ya/2GOa6Mm1VRToWT9ld0W2DijLh9lGLGyvbSDJ8g
xd2GEWpFV/KjYhh+uJuS1dS0OZs2F1MUCeUcLyh/Vv9TNxNNYWqidIdmshCgsaDYh02kIrPOiVIG
IphZVV7+DoLaEERx+0FZ89m2hbM6iftIXAmIl87bru1QMwYKGcI59V+PtWKSBxUjPuZpY/iqOke3
qugW0qvMmWS6XL92qTzsVKcsnsjFUvHeatEXbUIC0zKGdoes8jOwPl/LKVsJfIr+zkmAH26v1ETK
z1cq14BWzZTUgyk1xpXSVmkk8dVeN3KGoVcxLjlgt7FO9q0lrbkIPGLleooPkXxODyUkVZO0O7Ii
LtO6liq1uERV0x1LEgh/rMV/7nvzaBm1407Gyo86QA4caqO4b9bV2JTlQDJYbJvbwtDswtz9OAiy
oaEStMGhdmYqXqlUyd0AejO3tfwZyY8a2Hrf+qqJ1RleBmSwmOoAdjVxZ+caOazrA/DQKn90ejuo
o9h53+S9l5v6REYKFoliHOb9tonu60SSnPFEtk9KuxgDWA59uyfPlY+a0XeZtOEnQtsTT5QroEzS
mn2RJ8UFLC9aZrC7h3qJhnvFWWYvjnGvyznNB22tMEVrrakbE/1kF83z665tza5H3U/WNEOZwB8l
E/aFRHKbST++OUhzhqeum9u+bbFUjFxcPIdERNrA+SAG3TcUwDyFfhgg3QqUwra9rNtTG6Fi2ra5
i/+xHYnmWZcLmF+F/EFGPywaufjOBBFoZ2EwX0JoEGe6+YBW2NzHdpWcTUtE195eG05S17zrywL6
BWTfl/5Lnmfl90JFQ9o0qv1O4rKHcCDvrtHYqEFpieyQ1339wKwTxIeo8y8DgZvbs5Shuo1mrlYI
90KPS+vhnyt/qvGrPYkuoe5YqkxZ2DEMTeZ0+rXmRY0yHmy5Cr8a5Yo/WLToLKj14YH5rrZR+0Vk
y+6D0YO5TglY97LkOqtE4ykttmLJUJLbXp1OJCER+VeHGiOy8iZJm/bUO75mVclBVGX8EBcPedbd
llqkB7JkaAHVAgJdyir3kqFHAaNjymDWpPulPEP9mnKZSwcvh4MWxue+f1Z0Sfe7GX4bdbvugP2E
crLWYKnpYmItlMBcxTeWjHsKoPQHVQGuVWgf0heUs9rdUr4jjM5B6QPBWKW/SXKUXVxkJVQOounf
Sc5CUFFEAxOvvXGkmyo8jJXS2UofKXpA9VbH9taYSeIKB+xICRTpsyRbtNwhpLoFOa17gTLVH0Py
qew490JDKfdY3eT9GObafjG+9rpanAZKLTuL+rhnADLdUwGfPKupGHsb/SlckvyIFxetzIJuKDNK
F0Qvhk4y1KSEt9yW9HgyA4azqN1JTpbHEWh0KpHeOMfc87H3whRRM2uHjknaIbyr9rNmq24Wj7Tu
s672ZYBsJD/AkpFG9XNWguwbzKLeFVFYuJJUC19EavWQogZEUqBegVir1w4vWKYkPYkMsQfhZgoQ
HDtnEgwBn7cYyegZxo8Zpkkvn1RKjuS6IUKsmxMcPh8eJs38tDstcOyBNVSuOVExSJf+q5Br7YJ8
5ksUawcrZsxk1mVauOEw1wHV8KiLxEVo+vspNbUg6mTLzwzwvYxaIi9VnI7sSLOlx/LErE5cMPOL
S81Feo6BvvY4Mpo0rB5jvXoyjE4ERkKrOtTPlK9vwWKZH7j2nmKbcHdyx+24uJaamT43Un5QrHEk
1CppvZJ25L2OmG5odDePLdQPVUwAHAl6OGVTdxiG7tqbwYIMYrfSPPeE+l773F6ucYlARbLoimNh
u1QhKbMyzrW9NelGUNXp+1KE4zWcKcpmMDNspQmP/aze28xHXS7J9glsKVBodXpU0qa/2RaqBTlx
qgsi+OIG0VUta2dtbpHKadaloht7O6JE8WczBt9vEUOL2NYbw8Xt5GtU28Z7bJquHcfnmip2IAlp
Os3O8FHgH7/q6oQ2WuNr1BC4eqpGsDAzesSN6Cf9oQGQEC62epgYyfpCtbxE0r7KY71TE5XbyzxN
V7kQdx3eRdLp0ddikgePMWudnxU9Qegi3lGwcA55ZJU+EGXfnKLPpqoN/+GypvxaM+CqhhVAMxQD
MTgWhb+ZLqmsOWWGH+2bAK8VQAA0z+hHfFLNUyKCcuhMRIeEboFL1aV4GJLDnROwrdr4BQ3b++eL
rKP8Mvnf3g0p4QBbHUeh9fnWST4hOVcHTu9vDmNiKBx9Q5x0+TLY8WqhmTt/0Z3MNVO4IfZkf9ek
7GvfddOlH53lVOr2oZYtRtAUsY6MVKYglGLkT11i7ZW4hnK+wDbsh/gDiiT5pl3im6y1FKQGQ3IV
vZofenIhjN02GSc48Vkqk9BVq/Qp6etHrqnOLqpGQb5WbhwaWXtOcmIHUx2GmG5mMMzWcnfaOz0f
F0icvjblnRINJyFa1YsNefDmSGlIjrIwtaybjWnmu3a0zhFGJFIIhCsmsgnBRn53uiQ+GEn3US0W
QH9V+VDauhOokRKMifQIqSp9n3EOuYrtfBEl6Dpt7uUzKhH9WERczkopTw9GqDbnNNo1q8q2778b
s37L2Yknq8l38wjNtAmz/qLKXYfC0yFCQK7OXd1311wQDmxGZe9Bz83cTLYTqhbKHSh/iW5CQm5m
Oy/f//n7V/52j+VMXM9H1Om6aln2m3tsCbfTqo2o+FZY8nQ3NE5F2FOojx5dhsc2VhmkV9R41fXs
rOoyvjfs9D/4Y5RfC1DbOWhYBkZx6miEIr3VxsPmKyyncYpvCPHU53JGYUiakjVIWNQ6S6IMgY0f
qtquCvlk9cGovpMkYx1ixngkB2UXRc6yIEN30ifDjI+eu90/f0zq334ma7MUUQe/FY0e5NvGqSJZ
7YRPdvmmlPlXYtC6C3KHHBybiJB1glbZurlq1lxRRhyYskSneFamHTVg9MJjae8TQ/0Cyb+/TqTL
wlKZpXOOCT+dC9kfx0G9LCM5mv/8tpU3tT0+WlDdMk5KW1WctXn4Rs+gZMy/EAJZ35KG34ecGZ+d
flR9kvqgaoRRfSosE03J0r034h3V7hO0ce1TaU8n7nW4YAnu465djTfSULmUK52gtebcTW1g/tD/
PYXTirGjrTwltSLv5rg8AlSS/a6NzooNrCEk889shU/giHmaoqX1KTXah9GmODZ2OWASQcAmaUYr
Fzt/DqWp2Fsj+OKY5u65Rm+5q8MQdEmUDBfLnGmA0HfF40uGZ1+mrVun85dCpxkYYyH0Mmnud3M0
WfvSsGMmbuXgt+lQYx+cnX3Ua/u4NJp7bewEpvzc2k0EXe1DXU+5hTsM74xopBy2dBjEtNpv9Kjz
woqRnpN+xkkXt/UXSdeNa50zIJMk8m4Vm6TNGv+7a6XJTPEofMJb5pxGPfneM1DC5rMNNqf5BLO2
OlZth/yWMsWBW6wSAJ1NoOx+lTVycCFqaM1AEFXZxSdzbU7pzE+Ji0yIZIz1UztG026E+eU5plE8
OmDMj87QvxiwBwWjAFU5KjjI7qqWod0tih0mRDJC0yCcL45aZce4HhV3HvRkobxQeEadezNZ4Xea
JZHDWgN/HGUnLlxK/dJ9UnwodDr+RDco4kxAJYOpQvGj8Tt0bvHYlrp51Id28TpqtrKh3EGEX3OB
sN+VS9f+hzvVGwfNj1NZhydhUa924NS9cVD1cujwu7TCb2aTxAw/hsLNLMnZZ0h29oqc9HRph+HG
NI3hRo8UAjHT6FzmeOa5tuwnfXgc1oQ+rH5Pgi/ln39p6q/ar+3dUUDH4aOoNO8t/Y25U5HVvBF1
lb5MhCmSgkFM7yiX95wnJTHv83hULYLHKlonXkW5dZ8rrauNiJM38n61ALJKZ3I4tHyvKWa7R6NA
pS/pxH0pF85OXmJ1v6zTkyIbE77+XNvpwiA2r4yfOy45/+Gf87frnUVzwXAQHCimav0NMKOp47Jk
05i9jEl/i2xYeVQc5O4NCmMv5E7pz32T33XQ0NBJDJ6izjjSFFvxOoMLtqSR6t22SvlpsnsUtJml
IYJMh0drfHJK+8sczdVTRM//P4lFnLejGT54TaUTo2m2o3Mh+XXGaCpJK1oiC16kCPDNAlJxLK13
XZ4yVABfujcndXJjKSxPeHZoDyGLfYQ2fGflTlAopnHaJlODrF2ldkKvV5zUkbSssme+o5BP4Uao
K61ubK+aUp1SCocHxY5WYAnGGohpTtCMi+xqYXsgGujrjFLso5bZCFe65pqKsDlQG86exNBQNuNi
2vXT8z9/c28UbNuJaOtM3mzZUNG6Om/0MovoISdMWfpiC7XdOZkZcQcPsX239r2WVNnZnBRzh1fq
ZZYIiuqnQJpb4yymZod7CQDxGF+1SW4uhogr+NbKB4vg+jvNlk4kFg5Sp7/H7EsaJGYNH/Vi4tZt
PngUVWCfpFF9sxThp17uuUaHTKrwub4L8fWcmx4W+T//Wzl//vZ9o/9h0KLanKSmYr65JjSjMFo7
KoqX3DBkHyXteIMb2CFoe4isU8Iw81YkmY9Oprg6S/Sod/H3sF5UL5NVY5/rTnTdFqVDaRdyD7AH
A2Uldqu077N7rrzhqbLbj0QwTxeJcq/diV0iNTcEKk+AKiiP4m680XlvdzrAoYRz6+joEZn2uaTf
TbT7brLiY2KduE/npFmS4wDVoHA016hs7K6y9q42+11Ij17LdOVMKDla/m6QIe2SEtajmymwx1cW
t0bqXscwSmOvJzTEbaNibX4wxVoeDFG4s25KhJoIUCkYdG7BPhSXbqUeRcKpibAHCI6Whjdm9NJ7
ac5rnxbFLfrF8kadnrpuSY5MOSPq9CamblFUpAwPuYcQXPUW7R1DQiSe7fjSm/3ZqRuyfLj5AAN3
aSpmtznDaHdB0LpLSTxxxcrhN42GqOK6uGHM7pxts0zONLFKt8t046jE4RTM9vx9SnqVrkOhBOGa
6BqqxUvc16AuqGO6hAZMl4qUjrAml7KD7TdxZd8bjLqwyFHwkIH7rKVQ3VgrcMNguUTPnKehASqW
5u9NvSHTck3gVW1qbmiG8MYo5zae26s+fKdB393mDIZcMCInWG/jQQ+b7D1C/yBsqBGX8xc7l6IL
V/B6P0VQvRukdW46w46gNi6fjXWBQ9olobW6RGH1BUbRS4MP/KiUxg1gZ/1B7/vpaEFTHeHS3qoJ
ksrJEF+LvrnqJlT6zo7uRnK27oCleq0iHkiOKL9bEbd284bavvVcKIvpzrQezoWs3kyGoj7OSnyY
7Sq7G5ljwjybuyOXJerbYzwSIRTjpEWvdzQTSv/gSRlbVMLZpYxMzije52vUU6pabKe9i8g/+w8j
eutvswrLVAzN4GZoOQp6wzfX4YFkSs46vX8xiY/xsnhmFCfwZdlOzzWUEdCtbdeckO1eJcu9ctMI
4ImpRH5MMOPBTJavYkqMQ54BnE8NwOOfqHpYLpgs55Sla4WKmRO38wsJkZhBQOFxiYuueDPczCxG
0l9C01U1bNLRONu+Es3g+8U4X+T2U5YXRw3R5wOIgJIAwaK/wiAx9mmpfN+oObhGDmSXaCdjogcE
viz7KNoh97GOcRfpY6Yh/K1RJMYeT4x6wDyANzRKyvMIVCtb8z6Ltukf+1RVvGV4EnS+4K5N6U4u
QCjFS/Ey2SiNzGnoDlFIQylbT+GwSW6GdJiviWncdUvV/JjD/K9fqHHtRpH7WoIVQwzWvdn8n6dS
8N9/r8/585hfn/E/1+QrHcnye/ePRx1eypvP4qV9e9Avr8xf//nu/M/d5182dkWXdPN9/9LMDy9t
n3d/0O/WI/9PH/yvl+1Vnubq5V+/ff4mksJP2q5Jvna//Xxo1eVz7V2nc3/y9da/8PPh9Z/wr9/O
n4v2c/tvnvLyue3+9Zvk6L/Dk6FuI9uGrjvMpH77L0CB60MM636XDV1FS6tTz9ENij1F2XQxkD75
d/wlsgzxw6GuYmi8h5bYUh7SzN/RmNsK9y3UaNy1lN/++Of/hP/9+N7+PQxQIU7pl9ugIfMHADDA
WTDpsqim+WYSTyC7DaIfi48ShictzeXLSMDHhYHKFCzouMnfMtEIVgda9zUCSJrzgd5OZe6iWK6C
3sLOuQPl7rZmkp+2fdx66mBbGyjFBK+bpSq8oWuIDFqfyr0exR4B1zPWXSW3i2BbIwqnCJq+105D
DQLsj92vj237kJChnH99uCtbeLhadm4sNUdqSX9ln+hwjep8J6Tk4yBKZZ87RAbU0mkxDBFkckaN
yWwgtrYxr0WUUhEUFJcWzHioBJD5HRuHLG5PyE90eKcjxXp/pL1IfDVBc6Zpfh+6vj5YyhDrF1wr
FNgb3V+EgadmXcA25N5q588K8jt31iYa8DKf96mK/O1ztMJiL3W2hK6lqQI1l6uAv1cFbzanSvu0
tJG8I+fl1srB8RsxziMSua45KrZAacOgMpX28JqtlRu0zcHj2a6ud5c8tAxinwzHS9W0genCQloU
6OjbqgFR65jzby5F1PohmYJ0sf54G9t7Wdb3t61tC95Ht2/l8d5hOBfU6vTXxbZvDXGbxrw7FgB4
jjWdVAOZTJAayCfLvD7ZnmkQUqFLdP0128ZoblImCbYFFWcf5iRRQh09iU5U0W7pcgmTb/w4OckU
lJORUJjeA/KYAjOxatrhcEwwtIdh0mDKBwTXL1q+mxZUCboxZAduVhc5HfsgEdp+JJPpON1uo2in
XlJXw6ywK3pyM7WSXBuZxENqaEsAmsxTRGK5xeLIgY4zzy3Rqe4KEr2CUTFgJdbKF2Yll9TWiiCE
Lf5jofZCPhLY6m27mCXYe7uPr8Tq2fSg0lAQNs0iTP5YI75jOCn5A/WsZwuAEA4dZZcssZ27NUiQ
k4ZGwen3dhwmx8LizKT7vXPCklucmc/+LPVtwDigBGOra74ka20Q22mz61Tnu1Nzj0uTiJY9GK+A
dIP1aKpPFGO2I/X2ZWo/hjBPW1k7Dqke8un293of6ntqApRFB/UrdLeZU7SZfLQSPaD6bgxqhPFB
L5bZryo4D6Kik8hEZXTj9eOg4MJvqR6i8seHYkDP3stV9fDm3w7tns+DEdyhCxupRBwDLV+quQis
i21t+20aYqScvK2GBinjfWEcewvK8eCc9ET61gwkj0riYpIABKnDduh1OQ0mZ8fx2xpRfzjLBdZQ
BS0w8T9ePNSQg/rY8MO+ejKndOYUs8zAaoZ3uWTOe+RVMSKt+pBlCV71ib5pKI5tN8rBCKWP3tyh
lWvzhEC7ChZrIMoEUR7mgahUUfy0+XqSqx7RUZ1nF3XJGwihq/caZPM0bvwaj/PRkpHoKiNFaV2V
vLzgStGtmxVJZNgmo8+CUQQz4KoL1MbJ99IUfcH8Xrvl4Cy7vDMBbCX2MRsS028NunYS+LhDl08H
hc8v0NZFoqk/17Z99qjAqTDTr9uv367bJqjrjKvBUkZiNzCWoiA2xH5oMDhNWoolNW7dHbXCYWc3
qPJ+vKUsn471gH95vQZtuyjQdnAAlcYf8s84Y8cAt98YZHY+BFSl9VQg6qxo91E29o2l4OvczoUf
qzp4whLm+NFRBDeErPzkFIm2y7Swo0B7N8+ReurVhb7N5NA87wxabmrmTEEaDTdxxRVClfs5yCLF
TzT7zoHVvts+Sh2E8qyr5zEhYnw2onemer8IVEMr3qYTsUNwJezi7fq7Xd+KWD5PuolQY73u2bFE
IU/g3bCahDxfpZKILxvvcSygPcjAJ1bVNSkV7ORJrzNTSACRW9YMhLjMfJl0Ox9BSQ1NsrlIqjli
Nk76QJKbPtjWSGOePQvBLtKcCrgFXwcFkyaIZS7T22ao9t9quex30KoI01v/FA0HLnuW9jJnmrJj
dpZTZUMaTisBt1ZgRNx44bTXubutbgtr3fljDRDULjS5bDZRaXiT2WGznxOQE7pGWnqulydKJYLU
wlycZ1Tk5340qx3i/cIV4Ax2ZkEUXjFzmZnqPj1tSp1ovaB0YZwGtcy0TziBLFOniDiL9oQ8MgPs
/brTyl0NdxFgwpF0HfUgyq4LtLQtT5aVuyQYcS/Y9s1mpfpOLtcu2ukpaG1rPiiyARlDJhWyHrCv
dvziD6FT3Rb5uE7Z8+swydNxHKclIIuV1h2glCHU4YDR/nBDzYh2dqacqAh4S6hHh5qjzilALKal
jluTHuuovjJV4Z5miiR72/eDSOLnN7VtQq8AQ2pNge54KHfGQxv1D9O8Xon1G2id0bGv9Vi4Xafl
gUNCXM1PYFsUdkVacVW87/WsDJJ12JOv45ttUaxrNsDKk1EUcD5lIEM/HkB9lhdeJ/KXZhpvhVWN
F5VilRfjpaSNTcW1UR7SVSs0QSWGDOFSL8ndKsfzG5Wf55bBG+VC9I0S5HuZgt+koyOYrUdRwdFW
0MP57UyBIqx24TS+z41YwRLeE5Y5Ps9Z3u6MHpi+RMJfFTc721l/0hLXF5z2VPXqZ5RgT1k4ZVTH
UP7b8fzFyKsdE2SX0D6FCXpy7YgPO+AvdvEZqgfUOY1nJM57oSQUGpb5iMx4X83ad+hsNxDbjVMf
qrtpsEu/W7NfG+jDIM+HvbYQ7mM1NQ75BAVgTtt3EgjTd0KbQZYlORXD1UArFuumzeSLnJTDntnO
J+yONf1eZ6cxftqRkOS4uEFhky805ye5WEeMx7wmwy+3uo7QpdxnprPeBz4TrxF5UlUbp65UM8oh
O+UIzUhFPGy+E8Qd8JctpD+3YTK2rtGtdx+HW8syUNUKVyMKoLA9w9UeicRA8tVI5OKki6dEBSdd
JeOyn5ZJed9yT7IH+bupi8V1culrR1wAkTO0EprUdMPFnN2FIg580W/UqOj4Ot2ToiCW7fohOqym
2a4YFBQIDDKcaTF3Ykl2+CmgqLT86PA7TdUpTBvh5qTGu4ksPk2t9mGeR+V+iEXsVSq8LBxMpppH
53n6VCOeOasG5psZWp+DUMOFUXWrYvw76aQCX2Qn/GyXBmraFFzEWn8qRYLw7M4UffpAmht5wsid
aNRYJ82eqUgZMiQe1ComjcFqSq+TKVI3ZOCwlwyjIhMoeqfWdUsA6pJ7bVEnlFfSE3fVfYGFENSG
qe3zCWg6UhJKZsVH+C/7JEm55ZFTBsACZwHRL76IZWbd0vAJ8L++d2L5/WhAl0jNhxHk/1Ev7Y/Z
TEnLMvSbIqam1l6p+PVok7N0Z00lDV6z9gv4c1Y1KxC1bBoFi/MRdddVcnineLeie/zn59jsSo8r
neE2MXouGPTvKDR7KMBwkDMJdZOkvOs00inKzJmhp3D4RBa8TyTbJ4v/x7TqvLnZGVU8cYpa78wl
REW0pBegAAxJW5jwlZR6GiyjI7mf93MUE+EyEwHTkKVA++sbwaFcCPUx9eATZgdzCOWDJE+mX5LK
Hpq3Q1o6/Ir70UW8bHtSFrqdVSeHqp9QMziZFypUTGYUonIIcT6OYHuOpZtS0xvF8FgK45skVYdK
4R8uE5ip5ekucsrnaCrQuPS87dEmxGIhS6Xni3FRc3wprQlf4NB/VGQ9/wIb8TNNIjpQNoxopf/Q
OLQ4TctIKROm+zkiah1vUExX9KSUDLQdMQnUJCZzJhwnIhhg08EAHxumWEYVhvvtgNfFdtDrZrE9
s1yHltvONw//P+4TSQPbukowsXjdWrqL1lmNtt5xsSbUzJbX7W2R/Lm2bSI/+eNhkzHjnm72tQmL
JkBLAOVhXetMuTpF6FabzLxKgjnDtntbiPWo10Nf921rptmuSVd/vtKbh7fNbZHSwPzxx+bHDC7H
j/XtxdGvRScERjBaeC+vB26bP/7A6+sMWbgOF9FRMDv+88+WjJwPCABPC/mku6Wqn9P1Hpesw/g+
bBM/a7CK5ttse9u5LV6Ped1XUjzP3NftN8dYA62DQuo+Qqcp/3LYm9fLtgnDm+fG61t63Vf0pEfh
71qnFv/2nfUo7FFVFNPPg7ankvra7bMxva/0Rlt25Wjd0csZ94XCQHtoKX+8Lsx11LVt1vNcu2PY
LX6yjbWGai2jvD7+Y/vfP0Zf4OerbMdnTSy8biqZy+p+yJicd2fKbjLIJem961Q4L9JsvN1WF91i
UgEywpvajrHhEpbBtva6SCL1r/vkevBzLqaIjnnC66KQoswz22n0sl+fsD3/3+3jF5Pk7uvLvx4j
O859VZGaLkuaEsRiYNEULxhe5l2Pc+9HW/JnkfCX2tef5cn/X8L812+UCZV/LGHerDXH//I+NyW6
5c9/LWX+fOrPUqZl/I56BTOQDaVEVc3V6/WzlGnrv2sqtUiZKSAtA12jZv+zlEm90rBtBeeULaPR
ocD4WsrUfudQFE+q5hiyAijt/6aUqZG69WspE+a3rmqaA3kDTaqsWRRU/xoaYa0RD03epseEuuvB
nKp3hj1jU1qLO5Xa36eaFd9H6RgUQskPYJ0UX6tk7aHo0W1nYukDQ+D1HAvzoZJqrmCtWuyTRSou
40zUzLjoxt0A2Cqqhjuzj/ZRVKSPpQReLE9GcWn7qnrWuEFwq89waXwK+wKqtDPWN2pXVOdsQRUD
yoU5Z6JY9zXWBm82QvFoZb2fRWbkzUqoPdiqNO87VVHPBl6ws0mNca/UJqiXuDb2FTZfBkft9LVz
pGtsKxLv3MzPemHmxwVY24FYpfGD3DQ+V9zpY8JwToJAt4P82B1SYZJLNNPIJsZmIHSBH7eI+nfT
TIhULM3Vte+W7l0r7N4tq87wK7syoe7ArSoiBlUM4nOxiDP135t5uQdAp58Gu/6MNKvw04wgYOos
e7obVMTMJT4wEdmP464qOwWrVvLsMMTZWWbs14sYLo64DKBrzm2IqogP673cNX5emdoJVsNTSWtm
JxlD45um/iKNNkNZ/pzcogPKltqCZzaNLheqIq7iY7GMDyQiYq1RH0fajkmEdayQFZD+elseiGZL
2955L59hKYIZuYv66UM4CvTNU442RYAZmpu+PDqHbIyGPWPxwgW7dJymgfbsNDwUzaDcMKqlaSmw
pjn8E1TzItk5UYpZvetKiTlaI4vj3NkqSifAdb3epO/D3vbRzBR3kt2QTlsrQJj0b/yOarjTQj9a
synfJk6Y46XRntoMkv/OancEVbe3tipIDzXC6uRUg0P7VZ0OldpNe4MvZ9858UGX52GPubQ55ev1
HW4isyABRUFK6x62DiM6CZvPWRlhubXyl4o0iuMcQRmUpSAaQu2kAGC9IISvThMv6sGihFQim1Gg
qX3i2kmd+4OWSHTkEZp3pl14W/g401jbdQbyV0It/wSNILtU68JaunNIMYoAuh7AQJZz3see7LRa
IEJmvZbzsOSWSlDipF7xlgqfZm3mJ3r6mCXVPuHMAr1M321MZ4weYXqXaJL3g2OtkZCtxAWbbZ3Q
Z4YDxtsgkkIm7wMT4OhW+jwRYyWQe0tIrqRB5usnaxlpqMWUQer9rpzfk21NRicfuWfhLTykVD5N
MVLTDNPloAqoPdpsDnurB25Rpb37NKLzPE9NDAixy09NvTAPMjuvsFNmiXJDD7WWDovVNMd5eRhp
0tZ1ZaHaF4UnlPWfP6MjJrKe+6lUL8TF292hW0/WKkQOw5xG91ulynaEP9rnZMye5VhvQNSpj2ZE
CkWoaVc1st+v4pNzPsao+RdKWpQoPtDVOFgNYJL/zdiZ7caNrF32iQhwCE63STJHSSmlZt0QtmVz
noJTkE/fizqNPkDjv/gvSihXybakZEZ8w95r15zA97x33oH9ZZxcBiJa0ntWhQIbBSsPd5ZfNsjU
3tKsNErrpgxp653DOOAoyvPU3Y36tDIeKL0wLolJ0pFNs+JsnXBG/f5gZRkkZSs95LL+EgK9aeOR
raN3Qa8wGpTRIBAoUrkjEpPSO/ljHjFdHphDZ0tI7/VWq7q9ugJIoNHoQT/j8dVX/wOTe3ZYaxez
n119soWCci7ifedppHnniN51lwQyq71PqqF+cHylbm1mVEGJav/OXdhuk+sImhZVIEwcm8BzrRqv
AyjDJ1HoV7MDPoHO7glREikGDSNA4HHTQ0egVOV17u95SiNQCCeoum/JDAPPQ1MX1WEDYOlE/qu9
g9eQnTBeokavXD8qZba1nnDzMlPLj3mr/YY1Mj/nsXkF8bKHQDjeO3B0gpwsAla1bXPnSAv06Piu
L5z8BIC4qXltefqjVM/QNoPDYVuD+ilRZNxgHDKDZCTPNJuYxUv0yMxGfyVZ7L+B4owfhDTOsmBN
wqRqPo45gVEzyIs7p9LM/aKT3ums+b7aVLmsEJqv3J7F1d0y1ZB8VNIZXxs36k0Qp2jpvdBk/bHX
h/FfnrFj0IDg7YoNzmnX8NGBkmXHqhDLpfOKjzIznpNMaRePcA+68uJFLn9aEr3GFAtQrmkflTte
Wlwp4Vo46bnAYLIzU/Arps2PtmJ6RZ/SyQczZeaPoYmmBUSnXn8tDp85VRV5o7LzT4ld+wETRZwK
2ZAdfZ547KZkWPnkzQjrO2mwdXVJZ5M7mjxm4F4JxPXS53wpmLgTJEfeSneoJf/UuXZfpVZYKSsO
QX9MF0K+02PW1R8xFDmQmBWMqwIpGgF81YHcnvwwxe24d2SOfy41j/1qNy9jOZKa11fq4BiNf/Wg
IOpsR/auBCBuT7Z+R+jKsGtY6B281ZmZIlTrKanB1XspYaZyqZOHmY3xfdE4XziXQmNyzNfZaBSO
YeNxzRDrSOHYN8EzlMwzienGRJK1EWNIM+0DN3ULjF/zQ5iC/8xl+VWNhfG2GBd9qv23pZxvFEa/
0L3UQbf0fiSK/jWZ/BStjz72d0hsorbwfqVimc+NNn+0PQRoy8ec0jYBgNbi3kRG9J+LxF1yLCRY
2choMSLRSWi9PXfiOA7M76rBoJnr2igVffXol6XcreYvs9NtwrF048TU1rozC7zJecdNnYoODgj5
tkc5jHSYRtoAjsvXyPe41kdTMrBrFnksrb65SNPKT2wi4aQUy1mPS+/I251J2vzHKW9lvMaXTkFT
Ggxk5bIrjFtREis6TLhwuuYwzRKhsU27DIUqGYV+G4YH1beEKRvZWZJ4emqLwdqNjXaZcNviNXCY
2hFe8tT78YVk0viuia0xgLBbHHrZO3dTnZ6dTkel11YIScryb7d2VAVajZ5qfuoqnuw26dUt0cfn
odfsF2kMO1YzelAbpOJ5Q3LQGEDeVflXaen1yRuWb6nbTVT78RClA4rlzGMWtiJ9HHrZ8vUUxDsu
jPx3k1fGB15nnJ9J9TULx9vD9AyITmSHWpj6Q1by7DetBNK3KH3PK22B1oSVnPQcjbhRImvQktO8
QqlBtBNOjTdeJ2ekeMznuxgC8jGet7gLaYtQeJ23k5OZ3jl283eU4FkbZewdgt92vRA1MmJkYZam
vc9NKi8Co4WrNc9sSrYyotAbFOsMo6va2OvslIBWjvUHEmpGRInS1kfDLv64OWWHAMvZida9x8eW
hS220kO6osR2/c/avmmpmK8iFr9giYyHamWX2vWBvlHeDTxLahhc8s9IJab5uWNiMoiyhoqz/MOs
kN4NMckGdYK7V7ikt/sZu4q8rorLYLTI/GOC/IiOpFrLh8eKUksJciiTfHykZsWXxU8xcFy1sjpP
yiPIRdzxWrrsJitBQuA6b5XZ9zutWPVjBeQvMF28a2rSBziRZTBZG8elbJIjCrVXQRbzwTKhSWgS
IHCnE8GSz9eU2m1XyxV55RgH68B7nmiUwDG1l3w8m7EnP7YlL2VQO+XdtRV1ZLFx8s2sO0HQNsa8
OeoFew3fgGJq47bcKmzsx0ZIIbMyMG5xmzmTulWifUuhBRSj3Z68qeLubNdbYdQ7PUPK1bAvV2gb
HlHGB6OVGSe8CtZJU5BaHDT4lkYRLuemjyCl6fu0xOxRc+XGyHTvCtBRu2xpQUEOLrsPbwK3rRxW
AMTT4yi2OtoMzd335FcEbHjSu76Y3iuZi9NPMcTXu2sbRTzZ0D73GbFedAHmFTJVEM+rf+cW5KiN
LAsO0myfIVEnQWZk+R5s9VNRifye/38uUclAkWtKpprISzJ7lRH4cwtoDKjvn6Jsdmd1l6cJC1iH
LO92QFKozxVsZZT8UqvLO3ZYgPZrvQ5dLSvuQFdHNT0RlmRSfqEiLhHybes4MoNE/F5EeZfwV6nS
fpaWh/OmWZBZc1tG9hJHoMYa4GX+YjxIl+5p+58Zpii+rHa3Vu1yqGMtUr5dkQ6s8d7lOMYVPZwa
RqrBAq9y11Fs73GorJQYXUlV6eNFpfAdM2pqTVqBlwFzVRVPZaeJ7JBa5tEdvPval3PAn4zjHBO5
t3g1+uOvyaTCsukDmLrrUS7UP9drvRCAbBGWQ/EHjRJvSIv9DswT3ipFqsHecQiU7K01xItJ+q/v
oRcviynotOpc+tPJTJacYPjBfGhaAx5K06Xx0dJMHoHU7EK2LB954SVR3HvQxrZjgJcu6okfcLr1
2q8Adcj5lqehKwCksJMZmnk+YmsWeNmTB3+u6xejrT/8LYeNXfcxoWAMTcVZHy8qvQilnsGAT4dm
0D0Q+tZEc8VNp2hY9BLkGglDL2tfwEEpZLMHYtMx6VZe6D63Tg8btV05RQuo7650kHySZXxwNW06
lPny7ucdtPbBLYOyJ17D3x5LaaLjnq3pXBXFfbu071nqOzx+NTTi2souRDZ+9tW0BpNYmgtEbmfv
9QqEzUp6d5cVH9BZBKZyQKrFuPZ70FL3tqnVZ5vQQl7xxsWTnidnoYpLbYruZHT2t+HJKVJxHQfN
trJhwaUdVRLP3Ks9OuqpgWyKZ3FruDNvYY4/VM8LO7tgnox/eNpJ1QVGEqXJ9GexW15uJFB2J7y7
geYzSHsyXoFDe8fRyfw7featllU6WQGLluxl5+phW9Q5RLvJC5sU6cwCOTVIpXfs+7Y+CsNPw8yF
iFW0JoWd4dzjp23uNWGdHZdqhSBGfUvvxB7Y238ySwWx3jUYXRLzsMSDPDoH3+iTA8RndLSc29hp
ul+Ovfzp1xOS3ey49sq/bydANE0N3KiLtVOrih54bW6Fo2upm2Eqso+2NIyl7WnLWZoEbV/iLyWI
UsXTF50rn1ASUbd6w7vnTs6pNe3hUTaPdYYdtk6Ha8x9dBCMckIy0IKUoRXuwtBaSx9v1eQGg8N7
EbNtuddlYYR6onz0hOtfLydqSXWKDI+WJixfvLvS1AzyCQDUZ+yyD5nbdkFBb8rtUd/SGG+3baIc
Lj1oE0OSHhyvCH2CTPFuPqjGFHfm7IJAqmOgNm7NItdwe2/H/rqPDIhSCF8rLGN4o0A7lYpKvZrZ
kNTGg46PUPNViKIhfkuRg416W+yTHGsS2bbapal7O/BXIgurQ0bE9AMdwXAY/dJkV4y6DLVOGwyL
JwPHMvXA2K5AJU2iLHyczhLjZmtwzy0F+Hv5uFTDcqnKOWAj27+wmqwgfgQu4tp7+g7g4rX3OCj9
hi5jm+e8FYqiS0fwfQIR3VATMeb1U6MM/bzo3qFlt0Y8BVyX66GL7TFqerZZmTSnI+6Lc1Wn80lb
PRCr2Bob72uCvT7qc/PYouk2+sGPGjR3ocZ1cALdG8hRXMRaa0coOXNQmY4iKoohlSvYURlzdlpw
M9MO34NF+igHrX/rvJWBQf170LTsWZTZR5xP1SWJ06+fGysvAVj0tRsZRlfvm1V7nRjErIYjn9OC
88WS1n1hYuBIx2E6cMiZJ44VSvYnKxlKyM1WGi54pCyf700uhHkn1QHqknnFyzIHTR8nh4aHfNjP
OtIOp0FOCIn1BXrejkYE0L/GQ81d/WBu363SLCDckDpOfj4PByt1uxNMd1dR7yWzsRzZM9hYwCjn
utxk1mQk/5zVXR7L0jnqltbfFCWgudwqe2w/c60JvQHTcG0Vyd5TJbMpQVJjnf8jNF6/t1M7wtPR
7fA4mtAdwab5ymSI0evpgxMJXN2nTi1oQPMAvf2hSmcNltxaXDJlEQNR+MM+UZ17XzeNduy88bkh
MvOwykI/TZU8kjZXHwDPINQo8iYUS5rdl7NtHtpyyzpfcD75Sojf7Ll3nTi19gx/BVeCMJhq7jjJ
r6JSG1MlpsTv3dBrNP9eb749NRyU6pZA9tgtyBf4JCRpOHjMZwKKvQSJ9yof+8q4kfKS7ayRbobK
Zn7svjyxsl2xJNt3tGwCl8UdgR32LU1T1CT6ezoN1leifcSxRrqkZZ+J7opPGKKSS+6VZ76Z+er0
4sQgVx5E7unHMuOc5xbXwg3HdiEv4UnLkeC0mTs9IMk65eXMNNfyiucaWam/1ohq7VYBwuGZbbZh
rTX3NzuTDDO9CfFmnbrRmps1bn5yUVy9fusLEt+RuuS288e00vk8aW59FaJhGjm/ZBh2r2I+JczQ
73zuZROw7dHuFehVZ6G1+YEtOZsfsEJyXnlezLxxZIoF0j9oCII5qxgHfTIXKtASfNuZtumAxiXZ
10XsBe00b9K7PtnbLZirn4nFtIL3rGa3OmhZI3ZA0cnngba276Qs9m2Gb97lrb42zMrdKn1stOXW
kKS0AVsegHpPb4tPpcz9/DAL789kNz5MBsN/bhHgJIrZhCdwMmhLYBiav42c831fOSdthJqhEU3+
nMLR1ijuwPUW7z2L+TPHJUQX5gxPzEeCRjVFNK+qOilqPcb68JqaxTpilws1FgTnxVigCVlVusu6
6uDN5qfJ1HyXj8AuyyF7d9yWyAz51tl/pomcOSYcXjjpSDkKH+TlNv7AafSNIcU/uU4BA6LtMBvO
FLZ9XT7lqnl21sE9UH2pU7mIB0qdhFVwkR79FNM6GZP9XVxq6AMbk4lrB7Jq0kw/GEcDQVcjmQWD
cYinXB6RPUnPramPuCtwERSoKPrfU5uRA92irpwW41FV6Fw8rf7laeYuXYvkkLH+48ZZKIc5ks1N
izQodzkSnxAUJfeR4zBUSNz5kCfug6t3/XmSgYITtsODMfA5N424NGuT4xnbB/1bZYwGq2LBvYgy
csjsZ50Ryn6I4y/yF7QIe+0hHw1sFJRiUB+ZuGp8EsR3yD9jelwqTw9kB3Kjn3TyMzyEuwLNnNsL
zCCjBiyw15qjPeKGGLi+3H5Mdz7TK8SVuJZWZ7yOCVW1Sj3sSP7C2CiLlNWgWE2S+axQZnj82Jjd
Ant0ZfpIWxHKztYOViUe9MS39wQ4PACEKQ7z2j2JzZ1PY4dotkqa6OfrLCZn5fu16bHLoQx0i5+/
37y6Y3Of4yMFaOGE5eSpIyU1h2tj2oGR2eACdSsN/gwc2menhwnCUpkUjKU4dd3aI8bkQ0K5XjSu
jrWI4eAM/RSHZzS1Q7xH0PzeyPK7bZqMsyi5qzYFZp3ROlp2+Q+fyRqNCZwKBs2QRWQ9hOlQIGle
3MOsuj8Kk1XP4qghIyKX/ucaf6SbHNlcXXFsgCnbmxbb3T4kBYzZJF3M0NpErrrm9TtGYGMotkfk
5wMj32Hns38JNX+ZzsJuyMsap7tiU5kvypyjJp1/D6kv94lZPJMmTZxjgoV1Wba9BFJDoXtBUlcz
TQOSqdYweKXr4lYvMt45WQ29JtMR6jpnpoPNHj2xRF9f3S2esg6UupZCflGT8E6TBUy3mBFOU2Fo
hEYkXfndCLLHWvdlzcu/qOr2ejMlLG9YZHBLOjwrp0VL+7NhJeneRCcE4HU6m1AOMTsvX3bKkLL1
Q6pA1L5Ke+yVZ5yWdt5BDDEY3FTaeSGpCriV6hm78UJ09asOWDocdb3fZY4gVVI98uRyBTb2/bip
IRyksHsB9K+ZRyTmebsemE/w8CTJ24TO6RUTtAGKidApDoGT24GXTdom3q/t8uqXlhX+7EhWsFWE
Gm9/18OdkS36g4Zn9tNrhjDXqD5s4qPOiHZeUk2Z7Nmx0ur18mbOyon0bNB2mAxB3XjJodBmzuwx
ER9bNCDd45mUGBFaBVNuJlaLHrSsT+hlHC8QqT/wECDLN2xVRdDjLATCu2XzemD57c6kwcg9rebt
P8/lpl9emDPuNOG8imy6l4uLjfrbHt5wY9+0JY1369j9wg5GgIjcgBy1c/VIawrWsfin9CUU/gD9
WtM4hX1UN+QZnxgLa7u+HyApIEZhryOsY4vh8Kzxm1MT5p7oeY0RqrrbZRxYWUNRxEOJxpUZ4t4Z
6dv/UKb4jhX5GI7DTBPY7MSNiWNQbhYWTfi/PLP90rOJN299gb1m7Jxn1T8S3/fFOpqjwG1pcObp
Q6vb9/6Plz5UBp5MLcYttiHExq2pNl+l3j8LpOXazFhmmW6tN4YopsOUKwFPdMrTPYa6MaJWr/zX
QkIf0LzXlE89uxgBZisvjraftVy/7XycVy2oFNjLzjqx3RjPVWryI3ZqwZBuZCM0UvGuTMi6DuIo
E22WzIEzZP2O4K+BdrAzEKLYS/OENdUITDZJVUiAqB/SsOq7qtin2J+Z3aVo1rLkRgYT0wjYS9AO
iwehQfTgCl+y54TxE+ULuCSfayex5jVMLTxpzWaX+AG9ueCbWkBfUT+q7xx62bk+tulAyItkZKCh
qolhxKH8rE5yFcdU2v4hoSEyoGAfLQSDY5qIo7GdPeWmONFzcR67VjFFM7Uj4LoAjs/eyf36OM3c
2y3awYhn7btCixqZMCNQE5szTT6jL+YDgebkNJW+j1PO/aAgTkJ0W1fCZZrzSCIFFbZtHBOZ6IfM
QN1cxssnmwlajNzLAhvlHSm6en5hh5JERNYiL65mcfbbrtoTKHSH2HinqCeZ4Y2wPKzmvG7syqqj
rFaugMyo1Htl+ChZveWt3X7bf1B3Ha9Orz1RIaBJLOOrzvnzc939fGi3s11keR3ltvfY6elFmSQK
mZsBRIq2O/dW+dzZNkdsjAQfNpkRTrifOOs6ehX81D4S/GZTEfPVdjE/d6I4eWvX1RXVQodonaIP
5fiDrvNH+Mm5FeO1HYg+dAre6EWz/PLmNkoy9mhDLWmat1s6AdL3829z+WvKYhOApzID1WgfLDAR
RdbVm3qyanwQ/GDbtu/2C4VvSznDeNaLIdv3IOIkVINpl1fujftqjuTQ3fwmF3ua0vWMN4klgGFA
F63ce18ZChLa9G661a8xcVSQLfMaaOS10eOZgg7Z+u1v1Ykd+RbHs1WzVEN/GyJ59M5FY3hYhaf6
RFJDIEwiLEdjfrNt7gyO8wZ5bcE83i8kHmwB36ftRFR6Xh7YZZ6EsIi5usoFHPZmwC8N818n7JOw
mWOq1Tr83NsMsMaT1v+ydO1FZOqabk+KZ8WXJHGOHSGJPTqcg9u7cdAOQOiI4knh1SzXscezEed7
pTssJ1uCM6zubZnyhMcb0/igLhYToYvQU7hkUtwsmBFsJKBsVY6645UcEALML8k0X6lsn+jWvNCz
Jex339ECkdX/bIMDgl459HVhB+4KTpF3Uje2y0Ymu59FexzeC+z3pxU9eEAQIK9cMtWR0P/2kCIj
BQ4x4KSLD9nEMG+O42dJC4gHtZdXJqIy3nyAvXfEiV0hYW7VeR7VAQYVp+A2mLPcJtkXL12ujUGd
pk+cEzFjRcYYNpttPIFGa3AyGgmgPTnHUV9sufCEjTO8rR6bStd5A2sHCfn1YBd9eUyMDJRwvojA
1DRkxrZ+0r1+X28ENK3yPjMMVyfdoIhxl+vESuQiM49pAoobAsivQ4IIgMKklOOvOK9/67zEmNKX
JbANMF7oNyxyM7uv2jG/UOCW1mBDd7IwH+W/awMJS0MkPAY2bT4pGycIDXsf1HTWQV2CoptujTmf
6HgMbsld7usk2eDFQRrPbtcvlMZl4JJwvVpvOFqWozF+64Z27A0TKyYmXuwbQU3+2GOe88Mb3EIe
jMrNd0mXv7gsbI/9MuL8iaFM2X/jJtbYtCUnm14ykE45BH7zTzZx+eGDD2/76mT2afHlHzq/BDNH
BXmcRS32q7XltPdOlPc9Hvhlx/Q+vmRpDoR4VV4wZe3JAsgR8Q0ke91hQCZsVLkknYUsQFHE+/gc
Bc6LXSycNx6CQKwMhNIeA864CQOSPLS3zXzsV9dsLpOjOdx01MChJutgKTIKPIG5mamznvyyKFi3
dcofxy9w5vCLOSeoOkuWQzmQkTPFI6NGXTrkDUParKuTD3aADZER8+OcEyZNzwjmkxMSrCVAydA/
jPn0mLgkNhbmrvKNb8b39qM3uhWt1P2AETKcEkw9c8a4buwZupfl1aDBtisHU1WSHDig8qPXtHZA
K/1Rjae21L8xujGbsOC5ZgQghSy/4F/Z9SFmMMRpRZWi52G53ns4y2PfnSJ3XcA4SAoQoiw0KfsA
k1F5tASyMVNAjkNgG9qeAxXHJpzGtNy/0/0aqYz5n6yI/10EUeiNk7MsX0MV6SzQ9nEuvkz5YrlQ
I8cZjUKGtnzbX6H8Qf0R6T2ZLwZDrsZC5lLUT4grvL1blJKFMhKGCu+Y2PI7QJVsPCbfJlKWrQxt
PPHZ07DM7Btn1l21uCgIDHJzezbZgbir5OLozYeLzLxyIKdyCpJMwIIEcxtdh2kxs+DQ0ATLpr6o
fvszJit9+8LslpBt1LB3cO3FMes7Uk1S89tjHtzpF81WdZSkxQsJqsZlwZ9kdRr93VRAbNIokrnm
XCQzyMHkDiAg/FA5hnXS3ejyuKRJEcCJRSaCWMISLNhJEJKxJ0wpssGIpBW5pNlaPVUMCkISWX67
0n5eBzkFjPnDtsXNdAV1XzE0ZW3E3DHAeXnSZUoojZIQwc3IWQibGoDto5Qx90RWsz1EGV8Kq98r
CK27xJhvmiTFcKP9toV9ZjFaBqAJDzn2uENs1AACiItEZ1mEiWsugA2MP6x+rcBpXQvsFFSO1VSP
ep5XobrR4UgwjziTY5PkXW/96rJp2jVxNzD0Uh9Oc5/4vWR/I36XM/ApbwbROWa8z6tm+kT8U207
unjjaV9YBJN3K6sIUyxHn6duslYjlR62in77U2ZHF/uuaRm1oXIaGlBXlXfKLa19cqr6MS8H/8z+
xglFvPxr9FQdrdq5h6pDGODIOoJeNbTMlIsXN+reTNJrQRgrJC6BX9N8rsqJMCXP2JEm2sF9Ebho
2znUNRzaDnuLMMH2Kxmk7Nq5ihIt+ZTmUz3U6ysRsitPFD4HfAmmaeyzvGmD3uUusiudWa876wBE
/Tt0Y1bITlxhgTHh1TofdbmMGL1HhC7Eb1Y5zT1JnwiiMevp1fY09C5beOyaNjmDch7WSNfzl9Ex
3j3WR5UYmK8gE/WMJuU991qiQ9wj0aBN5/lARGb1T1bqpRfWVPczwsNdR2TeHiIA9JL4nXTZOBwH
d4/VPrs4AjE/aAeyczNmqA7CmDHBo0v9v2oyXA02RtUy4xMRaQGMfXrs2vIau6rfGwaPjSdAatLR
a/uuys6VnNMH2S6f+YMaxR+r5O26tPVrO3RseSf/KwNMsE99jHQpXuF0NbYxZAVCjtaingbeE6jB
ph2o4vGcWKDyOqiCzLpM7mWfVRj1fPYW205O4WEmRDUz59Tt4TzX2ztRUUNz9qX/V+Xd6SPBb63z
6hGwddK3yt3dquufD//5pUvj5MCcwQGDW0JbuoIhR4nTpErK3Y/9/+fDj7n/v7/8X/y3iinGbqDx
XEmZCX9MyD8G7AmIY0B+XsxxMRp7AoGfdVrCookX1EYD0YPFfP5xNP/8W7p5m3/+7b8f/r//9vPL
//6O/+m3CaFoFjJ7DHthFJw0nbkjujElgyz3IkjdKtCbAWXeEq+h1jOeSdecDDf5KmbxnYyJvGZ5
BnzVKdwdgKALZBamIw78ZoEcOXD4LDEhMx02XlgcoSFqz545MRBcWLuOA9PCecpJAaVc6ztzrxZq
EizN6jpreMbSSoS1TdwJilI2lRtcmlXtToygdvj/ywbJQccSjOuRYVv89WUUhn8vyn+cmSpodI65
sV/syOmGgy38eWcav5LcGmHx9UlYz0yRjJxTElf9TE/I8N04N7H56XF0nGInrJX11Zrx44L1++DS
wm9LbG2cf5utY1zibAiNgSWo4zIXWuaFH88VMKbFzNBC/DihKDId4JJbRenE2ttY/dN7vyJz4XMw
lr8MV9Nw1ePXpBschurLweqH9twQJonHDV3NKk0RSO9QtKPYxzOd/ayab5Dn99QuXIN6D+moZS69
chQAcXigXIg8OiLio9wiyozxVsX49bQbKiIr5Jt6naVzoEvP+AxdBqaZ/ekZUED8ybCO+1N1NKX3
UmvYE4d5XkJjzGATWtPVWqtPb5yfVUXhoG8e7rnySzQ9WLVEkly8FJY0mQ322bI6+zyNHo67xnsp
NWOk5qWjU5Uie6BwVeiqxdsrKR/KcdTOne+OQTwCn4mHb1CdMet2/kCCvTUoCjmDrKeECWznDvLS
kCrOrnrHoTnKqOSiCbMKUunSQDxIVfW0LiPpT17Pet2cQjm5K4m1yj078Ct33lJ1UW/X4pSzbiky
xqmzXx4KTkG+OmbpVbUcfKlzoPjmyUv98rL4TTTgvDmKrcebmpbcomnAfizRSvgNPwsjqcyLcNd3
GsXdOvgGprM5PZIhcW4hEta4Jo8/378hr5bjMkJR+gPbciaZC+hiu3p3i+LRVtZjPqN7S99EjAoI
LLiOLIHBMkPpG/hYxACMn37+IN++sxy+J21m5Jw62n5gZjCl0jmi21hAbjCL9V0M8nLxYtgE+Jcx
ox+7dJqO02If4BotLK0wLlfNpchsjrOHvM6JIRv5eydm+iRWJe7GGI/PLkxnBoslpnQmhX3h7yny
PmVKLyhccAreDIO2pXwrC0Ws/b1nG+8DpO3AwnbZt8adlTs4/d3PtS4/lJzQNCq89XP8acVpzBY7
H58nUrt14lzOY1rR1bAyE5ZA8oxrtB/jD6Mb9b0LYDfosuWzaFtQDgXzqCnXSMHLY15YPdWfG7v7
q1fuQaZFfhsRMuzwsAX5XB7mQmS3Gsoyxj/cuB6xQ6BsXWjE2CjZSLGa9vJrVeRHXSPpUWsEGIzB
8YEaZfrBr5i6zOKuUb52HDPJxlH6jIQ6G413eiULiXbmF3bU4q5ef9Xoi5bOvSlGOQkbxxZRx75f
0qdy66Jmt2mYTKFb8Ng8sHfMQxZqL17JnAOIuhvAgNCipvV/57gPUHONdWR4JVCL7fEbbEb1fs+P
PanXPmC9fElN/PBJwXRLpyINYuoMkIv9Q5o47K3a/D1vgUT5c16HuCk6CBADt1i1JCunn8n5ZzhV
kCfogEeHrcOiohLzSrAuhBnMuZ1w/HPLptP8OW1UE+v/8RJ8vJ/UN8wN8Enf18Y0HQw2EZ6FKAh2
Sl2u+TkeTJ01Qvs0GfiSt4XGz4exRaBi65qObjB+UwUR6PgOCIogpSeyJvVNSDs4Kx+pczeuF0om
TKncIMUQCpMA+IpCEefEDAJtwxOMON/F9mFtJkaEQJX/w98wzOxtbflc4Fbcao45Xsx6a3qIIM6K
muEqvwcFAI3VdqY5uvnP97whIAzhTUhAIzwaR58Ul1M+yXsPfdNn27LBw2oNXEW9y22D3XgF+IS5
+EYulZ4mr9WvU4/63R0Fw8BMe0OvWK1x9ojImCAPTcx0F4XYQ4sldsMhsiDT8yZoPSDNjOPSy6r9
W5jX00mIi9NnztUfWGnXqyH/em1UB6U9ERM/gx8xrY95ZFGs64ix7NnLroXogPhZ5QFFRk1dNt7D
HTkBHm5uwHV+46N+JrN7/dSa5uK7s/pbWdm9/zjba/opK3baADgzNjgt6mQv70O2dm9mugT5SpAT
yJVwXLAMrClLVGir2Yc5+p/WbMvvpX9302YDgzwmA9TUrJ/tUNTWv9hFjJqTA4YN2IPmMJn0hjWC
LQsvSmhseShWFv8tVoGOegCJtCADTJq1vl9cJKL/h73zWI5c2bLsr/QHNJ5BORyYhtYR1GICI5lM
aA2H+vpaYL164t6qutbzntAYZCbJiADcj5+z99o1buYHOUvAvaJ2341+35bNrdXFvVMRzyjqINk3
LtyarHqiR8XgKp3dAtm0QRn3IeKbPUThY14btNFJEY4Y6nNnsLLJKv6AExMchY+aEgrCnD5BC0EE
iErgxD8UaORKX2/QFzc6x9kK0Caqfc/qvtzW7dlKvPqxDMtDTGW7EPm9M6r25BvTuhoNvJsRiVZd
iLBrrMoAB4yBKYr30Qkl9lmXHqw5fntWesoDIlcTYshN0H1ujeSbw7tDVAYvlKcscVWuYexZCtXW
RmHxgOeLcy6epm8REE+qlbuJCnclA5DeQShwzCjjBsWU+WnNWFE6zslUxXYs+urchZBwwRuG28SE
UD/Qbju7jn7XIpdGvtzkQOqBjRC1wQyv1l3WdGW8NeYUbf4ZAPSTApRxJjwkL33Yluc8ictzVkfO
2i3prv7nQxr526a1wYtQqxBp2N/cNnwNRzxemcuER5Xmfez6ZKJ7HXqqKirXqVbNNhFPA6cHykQT
kvVuSNZiaOs5Najdt7J5lXJKToGYX/OSzo2dGPapSrQnoUxvTR8gX0PANKQzb5HjM+MgwDDTDAO2
UUsLxsF4fDXeHlSOTYn3NEynQxMK/9KhB7DS/hCFY3JzH3onQUIE5WLpFgqBhDekyzo3QKsjx8S8
QUls2vSSSkwzBYvxTstyl+BFLf0LLLD4d9QgRalhC/yMJrZBGKC2+QfUoAr9NCrbKN45Jqkv7tSY
567VD0S3ene8XBtFb+qQ2CTzLujbrB17bNjFmfxPOaYUSinE7OlIukXlxs9d41LgZql5iJJI2yFf
yUCLORmo2NL6uxXKSkMYBrVMV0HZ7Jwhig8jJTyKgdR5bFOvwfuhjKOVoMMvDFOnkaBPa/pJ4c4s
/bc0t/pz41Xx3lTW9Qcl+M8PbpY3oATVY2BUzLVs6qQOBZw+SmdivkYCeakb90p6/l+8jLb4s+/S
tYz51ZQuWJg/0pX7EEPEZLYBFEn5i8Q8403VcbdMrNhdYLpx6HB00ev0Wo4Nmh+ZgtQ0BusetaNA
DpIWe2Wn1j3z1+Yq7WmDZgEDi51hf6HZ/cCNixlHyUd9bMjxguiEviS4DUnsrHjtm3XhOF+pUTcH
xMHhnYkNEclF+J7WKZqiYcqejWjIV3YBE5QlWi6Rf/oXaai9O4zVEUnorTXx6dlNtW+ZO1OfNcaz
S8bQXyBnZ2pfSXM3KPKZJfhzuXkAnoVOdoNjS/kHvG5uKb8I0QXslOmvYLN2awfYb9kXPN3YHCkl
oSGgOGqPnY6UNew2MdfAtrdUtKc9fPnhPYdMKOSY1rsfA1ss2monAuGtM+aNy1+wLYKru66GaXwC
g3kZ9GxYQR6BCeZnb1ocdw9abwPq/YtrgN/73z456Mmug1z4T9RncifQ+HYTsncnTffIS2mfbnpY
1u9h2WCBBBXKrcQbwfTK3ljkgy9KLdI+3cpg7yooguu03NmxSNe5y7CV+Wk3JzPoT7UHV1fWGa1u
LqtFMxWIV5jYXgNLpv/yWSLCizSt9kKcAxgsM2m/OpZIRx/zFwe02MbdIv4ZDrhyjctUNPkqCHT5
Btx0DxQDW+CgP+tt/BbBAHyiulHbFAfMzpbKvE8Rgi/QIiHE7EcHibr2QtfHecAqAZIsjux1zZlj
WRRQiSrmJrsxdfaOtTKwpR3N8Fa75MdUgeE+sOkdkJarZV+lIXBYJ7xwmGVB8PFS1vHgk32Sv3SN
0313DLuID3sv1DiicUcKaor7lrzL70SKikSP1n4o6eVvYYXBDuJAvdIMjKRZhZxPqs55rYbiatST
+GZp3dH99I+OM2CoJcoNaIwbPMa+na6VIZwLNjscF1q2w3QJ8ACTYRxu2Ldr0OFYVPpNM5XNG7Y3
hOPNnnsX/27vtSczxuVid2xHfV2+EgngLTxECmix7EMcEqnUWvW4FS1SzC42Jcqq1lqnlBmhXxhv
/8Le/LvF///gxr4VUd42wDD/vBLBnzHAXnkm9Ezjj3cYAx6iW/Dk7jwapjsd6bJFa/Msu5e0M2+R
BCphB7WzpploHlMQY7T8kmCHhJ4Tv9u363qeOUa6+ZkJ+rw2s7utBMXu6gTyddk4riYPe4fZ4BRQ
s6p+at2FbGHnZiM9yKZ211bh0b/3wzeEbYg26I4u4fmcyezAJu72Ypcxq/yLpz3vU/++sKCmwPXm
WETJGrrxh4VFE5U2KZgru0kW1ygZzas5RsHSSbXoEgh1zHIzI2ckfyxMD5l8p6tHTjRXrSfZd6wb
dWtsPJadNJn+iOCs+akzNystZDJ4lssO9XeQdSgHZyHkNHwYuP8WloYDMIjjJ26icuUxE0vq5uJY
4cEsxI52dAKox2c+LYG9pWYmNpXYNsy/VhPjrL94CQznz289RAJbeM5MRSUx4A9pFbLTSxzBVbgj
cqK7jmngnlVtMS8zXx3ZtndT4ISEwUVf0ka7YUflSx/5q1oGkN2lTkMu88q3NLm2nfFAVDgq5sy0
HjMZ2IuKzDOXTeQoqrp78aI3H5nCreu7z2rQ9Z1ZjfjcNFt/tmK5QpHCndbE+FXG4tpaPvJ9xthh
kT7nDN6uU1S/aEEbLSM/iQ+NVqsHTwKuzMtHRUdoVWVDuVOquKUQya81I+TTEIzvrt4AX0W215Tj
HJDrPDdjLK6tadtX1svX1CY5wzENLlPouffoh6wTrIGLWSnB0TDDHkLeuMJVtJwI7V5DnSqvIFvj
VTua5x9tCWv2vkk58ncEuyIPqab7UhhkwZXFUVX1vWW17mlAEHWfcRgsvQnFMXrJLbPWo0YQMP26
PNq6SuCmIJ1ETd6x1StGBb0eseS5d8JQyVZzWn1Gl9nrXkOQik0xKG0U6LJ0T6ZoNERLyF8GpGUb
+h+/5Ojpa9zUkFNdwqF7lfq3NDOudBzSLZDxel26KImbPKjXEcf3tW4Qozq4EvGdoSWbyEzyGwEP
OySnyPcizuX+RLNbEF6zmMI+PqLpbqCP0jQXoeuvjcowt3absBQ8U1xR/6V09LQQ43PzKYySztdE
aEQwdW+6BDg9hYhQcEZS+ykMjmUOSaGLOTfUU/i7Ss0bus2zgWTr2mc0R20cpi7CnEXFsetGLqG3
BoJkrYeRhks0Ggmj9RwtoERtMUb6Iz7z4i4Nh2jZO/xPws6p1Sf3GaXYwpKc+1CYOqdMjQx4Sl97
+t9XFsP891SEuWYh3FnajuHahu0Q6sDS8/VxHzFBB4/8f0NDozHUSW3LNHVYzibCK2n2/hJFt7kY
J/sXKYnhfV7G/mo0mnRdkjd76EPjvcuhkA8DjTsthitReN5wazQz3CvAT0ugi4/Cc8FqgizYdLI3
dpblvLS5vhzKMTuLQpCdOGpI96qOtIswbS+ery094RYc8G5DmIS3edx3R0GKtwKY+DrKUf36DOdd
3Yy3bte2sAo7/l9AO2WQecouZCVnp0D80IlekUCgi7OwM8bmBRz3zCs+GJvTqXaLswK1iLqf6zES
hryYaUvEsBM1m7AnGGU0sG5nY/uS9aa89Um0tnCbzT69TRYeMviqX3Js9hFkLYSWN9P8pH3R7TTg
XMioNxNFxEVS4bKT9P0OeAj6Eyde9SzI677jtwSmI5hL+dPOcoIbhCwkNxzBGM2Ne7gXYvXjgxfy
aIHLAdpQTruMjs0idXrvGRvtORnJ2NPsu3xCc0XhbR1C4WEHBPu1wz4f4kzwiAHBhg16P7euSU5p
jjDphA5zaWiEZiFzPdQpypgea9LRyQN9g4x9FrXNSgjE1ehdxGOM84bOl5utOh8tZpwU085zk+oS
oQeZwFas7QAzHirJOIizLzIlyICLib6pffNoSryKP1fs/8f8/AWp3KLkZkv8n0nlj9/DR/OvdJ+/
/4//ApVbfxO665LzZGC2sC3JD/sHqNz5G44fk12Q9cF152PyP+k+sAttD9wO6kydOvEfdB9T/I2j
joAGpOuudJFl/r/QfYQt/nB6mjn6nNBJ9bQNnULnZ6X6l5VIx5fTVUWh7+24Jpyg6R5YGbD+Bkxl
C+mcOZrgPfDL+yzwa3KDx1NOWGc0EU408k/MtDxZPkZUlp2NcNnORPZRk4QB4UDuZg5VqHePBMMk
C8sL70pBo6I1TnXBSh5OYul3hNMhtX3iQEtWlG42Jzw/H7muVprNcj6y60Tm1TEg9kXGwYjnlnjp
72o3hSTSvAD/wY8T5qekxLfuV+KuspqLqBHYFHmPxd8b2GYq65Yq2pc5IM3eTTZ0aI6magNm4tOy
1r4IbGfcRWT0oq8l81yTAZhhrkiNBxZqZOtJ7tHUwt2LDIyryYS+TT1nOuo5JCA8sZyI0eix4dSx
7IGC9Qpu41T18CPgsWz1gBYsjkjXb97hRTIbtU9KygJVNZlSkteDKh91tIEMopPjIUqrDAmzxh9g
BiSNdIF5Zs6jky86e0F4ZA+ViX2Pz4wark+q62dX2hy/2OnQw0ceHbrA4lnY8LmFMRwbzeJYP+Cq
Mx1Pu+aiCG6+NQW3AsRKXvTY10ZG1Nh+hpUnKpqik5iRHQQ5/jxUaCJuo41AKPI2ljmG60hE9qPs
GkzSsrPR9HThuSv8F5JBtavuBdApyQdbSqwi158PtTtq19IsmJ18Zt4gdz6dfZPIL2e6oPwnSCPD
mGRnfE2vK7S+vMtxpKFjsDJoSRPsjJUlCIXdYL8I8YVKC+SJYS5bLUGAm0t5qud8b20oj6IbJOeo
Aq0XP2cVpV1Id1FGF2RSnCnI22RQq9Sy1kH/pH1+8xxdOzsJo7hmJHNwDKJmpaRoH/Ja2HeGfum8
fYgt6gk5BR/098Ca/IefB4A8N3ZfdDeJ6cjoY+epy1xMRFr0qmPxOFrwX5aJ08SvU6lDCdfFLAmz
XoeiGR+RlT53DNM/434OaZ1s+w7LLEVPlZNU5+vYjun5H0euaakF2neFTK93h/LSoXlcdLgd0VME
+cHLlXg0HeviOXF7cfQ+WuW1+TBoxfjLrbJ90JcK+w2CNUNzwrei5xZPcfUkNrkt7uDch30SvxNw
ixjdKNwHimBkqfBUQDZx9HRpQezTmF5Uxft8N/l5h//XFe/uFOyxkfqfmKHpgA5Xb2j7p0ayXYWE
JDIAt5rXhNRxutzmVfgo+vWe88PAoG5FBheyMnxGmzIr7LU7eMFzhlFr3Ql2xZ/ver25NZSdLGOa
ZNhh1fgiGwN8rlZwurICnJRNQgoSYx/RNN2v7EMzSv8+mRprObjVMc0674IRK6Ll55AkOkTuKWTM
srTzpnwMHbWFMYMYlXJiXcVT9+j6dLycznzyTPtso5X9IOaggudsT7fC0MczFVK7NLPBpqFuJMeq
tORhcJHW4AEewJb1w0NumjslGDVDu6LZNH+9D7tp3VKIrn/+hWxqb1d3qBM6gIOdzMa7pJbDnbDb
/pxH0eGfX+K9TLakRRwjQiYWDbCfF6SSKHYw461/Hv6Ax0omkyZKj2ONo+JFGMnVL5LmDtVZ8jQW
xAMk/buDF/PcV2H+iD3qEuVNcP15NMDnAYOGgDDhnhjGgRk4ChhMGCNRwVGiv2R6gLZciMdx6BXN
eu8Z8txKkrd4Tz81vWuLnPjvxl7aDtIFHVPnmXlUetZwtheWijculRfhaQOGbt98pHEMKiVyiQSU
vsBx5qA4S/3qO8QfXNEC6Spp0pkpveWUJvk5rxDC8v4B8um6cCtHH164VzwHttbgbCIKDyCJDiMf
1BVe+2hXOkBK9C76BUPv6qa69jVslAHsXwbji2bn4qA8Eih+Hq6KLrRXtcJZWnNgf025qtLQSF5s
ZupHOQkO81nmvpKuCiuDy2tBK95ay5kTpdZs+fWrPtECSiP0dkbZ/u407ifTMa7orLpnh87JRge1
sidGUGyQNJKlHmj+XW6QYAbAixygVuKt7Cr7Vo8wpzqdW7jKMTIrj25tp1AlOXZYPksowMtMttFx
iPKLz8z12k8KX3UggwN/cvwkIUQvUCO9mjB9cIgHEWb+Qt1BqCCFmq5v1dus1b5T7kRRpHSZ2lNS
ud3NTkrMkG6sXmqhbeKowEyjqehpaCAf2DJv9mUVRU8mYBjGfzyjn+/m0UImGhXBTOSB0oLIV9bT
TTjqzvgZ7/x8bX6Yg8pdlxk2oHJqz+784eezPufv6bs56XJIuuMgYYb/fEY1DoZ7InIC2/UApoPd
d8hZnnTQMSs3orMUmSaIrSRjXIrZ/pYaUP+T5jdhLcaWCMZyiXCQUzd8ChM96AHrd7Ax3AzAKi8C
14+7s+hOLLnwGdZVbzBP+n0SBbsw1dU+K6JZVc/G3iNBNGvpE8mMzDtv44sJ1qi+ZRpJgBqr7EIF
ibHRnG8DCsXCZlPYZmhkF4nZVLO5Zdbp6w+9H8VYknxjN1nIdKTLIKRIkABb1VvgZVsycmc0d9Lv
RF9/sghPi7HSPPLcbc7RhXqpZBKfO3v4sCtE9qpUIOzYH1Ti0HsfHyIO7RtzNkpYLZ3uhHGwtG0Y
8JIzU4xNi8BMSAa9BoW8qYc7Q+DTberqtx8ZGB5rfVUBy1g0rXHTWroVltn9soZxTzQFmglpRJuW
htiCdn+1c2NpL4XdvOJ5R7OtBBspik3pDNWmj9DO466kk1F+BQ0+Y+7WZ41YgQV3DbRKtAvEIXhg
yq3K/DIy7dxKHFa6PyyV/eaW4ZZR8Z2iEYGssv+WSoaLqoI2F0XOU6CaZ7q028ZhalopOLnl+J2g
sl6IFI5HO7yA9fvqCgfZ6RQcKTWk1QMWGMk/HZBgIo4PJmRK6BR7UB5+578XOMAX+S8VobNNWoVu
vWRepHDN67WxpRO0QSYVYlUQ6Bei4MukXb7QM3FXMuGv0i/y618nW6xof2zx1kF5iDLGqumh6kG1
T8J4AaXx4MvkvlAeWhRmslL/3TuYD8dnf7TWJWLVMhCo+2d2INCESTvg5SLxplxjGCKv6jbMc7Sa
Iynyz/vO0j6SvrnTA33foLjHk4ZEk7B3VuKFS3Kca1rBstDKBjwNyQKhanBCTaAuwBp06X0u+0cT
qe6KUN5wZcXVirsfSaLrfM3yrg2DPcrgeF/RN1pY9KGHPuPOthzGlhbp5NUTKXuL1mOvtw5RWV0r
EPJQupsT9VOyZVWTWKwWDKMuZt57q9TuG3RNy9AXJgIwfOyE5V0BYy0shLlYoP2jWfHZXHZHOgtM
FrzC0COkzuveZFYdGa5/5a1ebhttfNS5H1dtPTO5pbXLzOnUlxXeyoob0dONJQcxPBbeeIPXSexj
nODOcX0Yhrw9dagexiQ7Zuh/AcOhJhshHS58QvG41MOFcmFoTgHzioKQQB35/QCmeI1T9G2qENw1
uOJb0g1hH8XryTOJ1mu65yaz3pr55xiGeAvq9MJACsCXi/N9DL8rm3vE0qovvMI94qAmXjpPMvPe
pWt8xu4vdoCbX6Pgskp0TYzK88b97Wbjp+2YJ7Nt2tnvU9NQV7cE/hb7pIOlbvzoLPd5NOzvzum/
x6g62eV309hwo4vsZOfhXqB/5aINv0IR3bU907tClB9G4RQnGY5sX0xeGAYtsCG8OzHXMvvA1hXD
rgihN6TdK/a7l0CJ+8ZBI1N6d6k53orCyhZjNrzpLlBC/EB2pR0pjYikrcNfoWFVPxdgZpNSnxIl
16kY7W3pXGFvH9U0rsnrpCe4DhjVFm5z83M8QX2N4hsJGNhJi0daf0PheItL+13o0S1g/3WAiSyK
AXIAAqJT0NgEpEBbbKJoiRcA8v6tgyxHaxQZUEBXuc6ya+AolqxwgxseyT5+t1WFyKV03+3EI/1n
mr6V29NGT8g1dC5aBs0lpgFH0cB0dXKSndVH1yaFxuAY3c0dsd+l9buPZr3QJMj0zqig2OCJGaKz
qrph3baGQU5ewHCq0nfYi9f4qD+gUKq9LQdjkeuauHDeB0KHB6VWhNnYDudjA4s75+ohPNsxSlqv
CW+y9h+jov6d0GBaqM6a0LuBcMGmH9zHD66yHhwyXB6Twnrxfbb2oCmhH/hgCUSTIduwmr2YRYG5
R8zhZEIqqNoXg2TYUw/5Y+FHYwJme83IquIoBwKD8XcV6/da+hhZ7sQ8rLRXKfHGS9VdOfnZqwAI
DMXXMK4qLzoAkvA25Cf5S4wJYqtBVWXtdp7DNirWws2vMhnjTefh9QF8fySdQR01nmlDhvJodQiw
9PSqaaReV8K99r3b7AI9Y1rrxRQttbcqdWjeLkv/0tKGd6eWTJWZ/Ikw9HGUudmuFgkUy8I81Bmn
+LzRfxltXXOTayBOvSJjr7FjCuKRVN+2em0yvPxMkUYO/g8JeBAsac6HaVlAFwrWvnehIVt1Q3va
tcziWex6QlQtoiwhnN6Fo497L3eXVe3egzTlMFFbz4yj2S5rMC9aDbG+da/oNGH3ssDLVD83SoOP
HPvu0dOOPdurm3ntwa1JzcnLUXtq/BEnkxetai96FSnUtVr0s8T9dzhiEFNthKUzwZtuVDYH68Db
NMouD7WD6z9Ow3T2pP7X458vWp7zAikFAuX89Z640NkE/+d/9/PtmNkBp7Fq+/Nf6ZfzRGlG/OFH
/nxTJxVqgw3p9PMjf77U4zECO4L+wWWj9a2AuTKN2UWcFSzLRLdYYt/XxYVQTrIz+u8wo5glEvmV
hsc52jeaDr1Sg8zVtFe7rfd0lrF0twymlfMqou4zKadvGY/flYWtR40+Bgprb/X995QwIsOh8sgm
diRao/LaAfcltYLAF7SYbPMblxlnynBVl8a5GKNi2f2appkClbILdMI4VbBXERJB3lCWvpQw45aN
WxqsnETmJPMHYDx//2xKfXfR9UQomUqqner11c83fz6EbYs9tRdPFZ6zdWdGHzgBnIPeprhmbeAw
pVykgxqWA8oXNGUIUnQ7AFCZZ9AITEV2luuSGfbzGLNucygZxrfpXSEMZi8x0t+8KZis0E0aIVYc
kjl73RJUZ5OZvaT2FG4mCUalmvAC5WH8PrlkwQDUM2FXWjPAkg/mPz5z6P9RSgXcxMMs2GXIvh+R
FeVm/JDOauPGumhS/ALALCz9oTWD57QPjpiMVqC1z56ov8LGf5LRsMO/LszhkkGxTbITUTfrGbll
G2rbxRNJzKRcOLZ5QvG+tgkVM5W+gja2jYaK88wqRXnnc21wSFl6/LF+kQfL2daW2Rz1ZXTXzXpL
YuNbR64Bcr9XRsDOIPNLNHi/ytHdR42/mEsEIShna38lvfSOeftRErLQVndDoM5lXl20KNh4EU0P
XXtvIY7R+6PEr9ai6BaVCt+NST9b1QxhnIKOHp1PN6UGSGnrNzf3qhUjmMSEv6b6C2Aeepo2hVTK
oME+dhvic8k21coThjREJuS/qIqUAJcxsR9fE8A8ywGWyaJm8ETcTLaAgcfTlFzBeZU+kmBNKlUK
NAViRvo4jghpbNN/MTTSHrSY88Vw8MyrLet+o6ftp+8SXVTHKNAIlLqZ8d7SgRnYVvk7KeH4pNoB
MF1zxF92EA6MYRfOTTd4xaVk4QdJQIfELQhVgyeUll25b5i1kEqz1lp1qjL/CSSxvtLt5BpXEmJS
eR3t3N3W9tuIH1VLoZ+yNR2K+KYEcfRtU2LsAWBE3WgcJtVuM3Tji6SJUadkL+C514NhYeKJQjqs
YfRY2qgcoRF3FacACg4ufVhTZf0wzcpQaMUm5kqQB409PoWCxdvu6mClVW8hbQd3WvucmBZZ3XwR
xXJobdjgcUTUWpG5YAqpWJOxX5n92U7S98FX9cHCv4t7rcbWhP/WCcNlVsLgKPzw1zha6hIBNsgs
1CcJ21jqei9xwoTVV+oxjjqOMmqiR9S/Vmm0jNv0u3eaF5xv2ziZvlqPVCulzXgqU7Iy+P0+mx5S
s0afritMwXCVEAtj1cFpaYfFIRwJVK6VOMKpTNPoPpM6MYnDIm/Hu9kiuTfaV9tGkde+KBkdrLBc
96ra61AT4nzE8S0NSEYqWqb42TFHiN+1Rh664a+LKr4W1YizwT+nfkMqlDXivq4uBICDU43egviG
v/klLexylZdI5/Q56qd3WNHgrm26Pjx5nR+8MY3+MpwER6p2QoZ79YNnlxvR6qhCXAvnn+vfGR54
toBSxDGahwpYExbtI4qHh8CceeM9e3RynDDXNjUhWHG9t9viI6kgbUESN7AterBTEvUW2iDWy8n+
hCCXLSQ65WUGCTgMk4dsKn+HLBTmVP1GOLok1/MuxW6CPOU0EPxJC/NzioZPn0XBMLLfsLzOrSoP
o5TvY1y+Mx3njFmvGjtHolzQ++8MdE09vB6ZYDJh5my+1fYQ77xpekRa+ICrESLqmrvrqdD7O2zp
76UPF6+ZnYA9U1X+QMymw7DzxieVte4mGMEtzKWqX+a/W1hvkJ1x3fnWU80WoALjanugzHW8ycY4
M83kZow4CsZEFLP1bei23aXGsNDElzmnQ/lqJs6+WcZFUb05Y34pJmTDQ3AXd9O9Y1OUTXSKFW0P
gSq4T252AcEzirTr0GZAeS3ME/Y5MnAKR5Z8gP8ZL+txLyBZ0/F16U4bb73uwdiCjuZG5lpSG+oB
0qm+MnE3pjMGMJ14tecgZ3Okgk7XTkDBMxXD3fwSk+Tw6KVeuXRYEQBQb8w2/NI4l63GsqDM4SmE
bzD76Cmj/2oBO8Ev8p7MwTj3Dg9Iy17XEywlJyOETKTZzY2+CFQcz0iEQCcKDQR2+mZFyLRBx6zc
KXlmhI157anPC+ggWXT9uZHalEu//E3x8USAaLEOCBSLW50zGvwGB1xKP6ITSjQTwD8KZnpnGi6Q
4UU6PCnTp2bX8OLQkWKbTKYzmkgwcMmJ8Rg/q1ukFlcMO3q1NJl2bUOlf/phuQI2f4t64zNlIEtT
rroFRst93/TrsSi5K01eQPCra3c+bhdYvvQiME5OqdMQTLwL7z4U1DyCVkU7RBv0EMUkbaNZzBe4
Yjeydywd6ZAtIZ4wTLwPoqK7Yzz5IQ2Orv9Njfus0gehumITQa/1e6dYcW2RvWlh4WLsxL4SudpK
DSFGDTFis7NZFJLkt8B1uq56d5MM431Q8vtT1alNqYhh7xmgZ0hNEN+BShL+mSirpz5FRkD+5mVC
VrNrMXIuGv1opkiSU4eDtoc7G12EoOVKXdrQfNLhCHQGQ7dpOUVVAc0WaCU7OklqpvE2GR9ZHz+P
jGBAoPj0GeYVsmretKH7cPBHL9w+XDvk1JxADzNqdzPC52v+vKEQEMD1FpQIe2s35PTdTYT100Tc
bYuvtEKNwthr4yg4FijIcwYiyljT4A7otDE7L9vQ2EZhcJNa6CADaefWa+IeWthVfSpJjY/Cp1rB
z2zqelO33suEz8jq2y9VARUd7GnkngsIB/buGpMuaWs9tNXwUlrepQuYZaSV9krHVujQSoewyHeZ
RovSCSP2WTa0KBo/UWfviENIlhzzfk/OlOPB5czKnG8JxSkiMIyNoPdiIkCFt/ejT9r2klsIfwH5
prllvhHsxJadRr8GV1/bmeSNC5OEIKglmmB5v3CattuEZvEc2jAQW/6ALtTloqvpKk9gEY2sCE6a
cFfK4xLHaMtcsAsqJFGwNexObFrD+6K8eQqwolEJaatATR01yfh7CNuvrLY3bSSpXb3IXPiGwwHS
3+ighi9Gq54Nj/OTaq4gi3h7jzKgn4R2/6oVsOEBC2JSx8Se1skTOniaUSuKJWVf4MYO6HFNurRB
YZzCbI6Vhwr5rJcmMMI+IFJwwnbqNR9QD6pl0IEo87tzjgdghVObFw7z3ALgK8vzuBK4SpjacMBq
SCDUhkc9Kc8yYM0j7gGXfTjupVd+wFkkXzHYt9lAE6vDnwKQxuHcZKCd6I3saeiTcRNVBBd2YbwR
TrnPSSxeF8Z4GYvmO9fIitEaa2PT5zfKZ6NlLu1E4Ij7KPosjzBquoPbkRJXbkMRX5Gpm1Qm7rdq
XPr/zPUw7C00bV4BMpsRdL/mT8s2GQk7mC8zLJW5vsDNQA6X6b2gZKduCLoPUIDRAqa5Z9RzQprC
31GQW93IOw60j6Hff5iJK4n5QyiJPWjb6hb2GDlu/VYFy26o35uU/pYRqXgVDnayNpBhG6NxFQwK
hY/3OXRZ+SwtORPDtukGzBYZ12TCNAUcDls6JXu5ayRxXmXtUIKCjy/BqY1KDKus05qN4/zqbZ0T
jNQXhrIIvNYNZwU6G2ROE/+qGJkt+xzARsqx2aQTgDlBY2WnCchvhlU30yL0aDVozbvww2gB4TIi
N8+EFg0jCLntc6BphEso/C6920cwqNxxpfThC/e7vhSZeXNVGC/dAchbj3DG6fnqcN8KuG0yRGYQ
FsfOa3ZlTWKh77jt0iBSd8yQNpWm1oGXnu7h+8+Kqwl4UpW3axOjwaqP9FlUQDEpXnxp3dn/wdd5
7TYObFH2iwgwh1eJorKc4wvh1My5WAxfP4tqzPVF4868GLZsBUtk8dQ5e689kvkcJnQJXc31gXS8
VVGC9eW5T/vSjysPvh/wkKMBVoRQ6cDUARW2j06tO75kgTkUc35heUBEdy7sS5hzJjN5MkjNVKyV
EplqAHbZCPqRi0xtt1haM+0nYfMH94ALLQS9tsL5lq6Uocj3GcCHeOiGXZHP+SY37f0AbYXVsN1T
S99VPcOedIjPisG0IcnHfZJ5zOhydR/l2rybXcoQ2zSBJszr0evCrdJnvpUSMlBipFmZ7Ri4sifJ
IMHVktpsyOdOecVtQY53uDj2/K6pjmpUY7yOaKgYrUuywZTqB5lLsQqzmbWo8rpgEtOnjnjinKvS
Z3oGULq4T6KRMGvFOYc9bswIBRWDJCKJUqyJYfIQ9gOFh8srm3DCNybxloxqd0mcBSnTyZVo+3v2
sUGvqt5GS5nUIpADE1pWWzSGBE3dWhjfqF7dHsdefj/IyHsh+JgeDtgR5ZvuHCno9hYdM9w6LjOm
192EOoh2JZXJluf7iCWwMQ2rtXDQcI1mXQUGPFsVGkeFOcCfY4c1VjHEZqIjApTlYpX6gUvofe3A
k3TKxeEHQ3E0K2A1NvVmiI9hzb1otjlf6H/KndUvfpYYA7vGNQpIrQ41JGTosHRymEdGjvZJSFx3
JMHtpsnaY+w4T+5EdkJIqMwNyjGrzYOaf2kXVVG8Z1tyBGNsMj+gHYI0Yp81+hrJEagLtbid+vlk
OCSKMtxZqaK7LaAvbwUkEwR/kqsDOUCOJAe3J9GST3rezFn8YMDjBlZZIuBPavXODdHwWorxhOTy
XsaiZ9sRs+WUxlMSNsFszt3KZOi4lxo5GK2HFo+ef6B2hfDDcr7NFZhnotxy3J2NTLkgKkD5MZJh
Mkv6EuzhEO8kJCvPykcTp0/uKw39Y64849nYG9Dd/SECfqN7XHrUH2OQ5LR2+XOG1WTpBTFx6D9U
Nl82oJAV8oY7iRd65WV8krOBYWJyCxC7NuxOptEvUncZv5WguAlYRNwy75BX3skpguQZATjOFsOl
URETAWL6EnuE5nYq1Z5exljJcueiZM4xAiMGsjijtda/JaiHtlPtjhzmIY2Ks6rEb3QH2YmIFhU5
BFC9d1fsKMq1iTaXyYd5ySUOhn7N5cLeOQUxVQXDZWXd2ATcCp1ONpfbo2RIt647+YnmEmGv2ZS+
IV9Z22vmk9q31rkQrBw4Q4WBArvwMFVu3RArbwsaQ0E6OmbUv1kvt15eNVSHm6lP2FLRlG8M6EPM
LDFx6MxGPcIQNlrGim31tNUljW/L9rg+h+F0gUCGUzIqjmOtySDriadGaoKxo/sTaSltruyPiQfS
r/lEXAkO0G6SQ48khutA4MTmJ+m3N56lHAjK2UBs4q8S+SSq9CE1aVsiIj6E8/A08d/oUrxPyYew
BK47dCjk++h+bDswG0qSqqpJ5VCXw/IxpffCKGyUvieoUf1tSEp9yafGdr94wCizYI3jfCsrJwLB
kn3rMVMe1a4ew3DcIZt46xm/YxpnIfKa7mNO4x2VtOrMDiYwyby7qv4wqHqeZcBSzvPTtQVS2T87
2njucK8H4US7bpAF/o2qIFog/7Dhe7By6kfsFd8h6ER/pPanvnUfpb2NJXHEVTqQxN5cPE/YKxRI
O4Q1/SakibseYNNu3az7zrQB7vhEBZyrTnPXN+YxcRaLksiCxlHChZz2IMROMlVhUKgiJ43DFwZT
bUCzgs9GEJQGVtTPurpdF1w8TToaWLqLd9t1BKRvLktuPLLue4eU6/i6z8HsFLLbKFwx8fsPfm0T
MlwV3Q+jOHIfDIRXpPWtJH26cvJy8JbGwR6ZbA8Mu+hogkySHHA8NCtD2pnb9mg7DZ0O03tQ4txC
fNF9I+1iEwXxF/TEJLaTYXSoeWyARrqyrRKKTU17nlXlu41G89DV1b5VvezePbmP2hiXxy5yV0OV
2vQ7owfb+LHztLut0vku6hsBgMcPx3i8gF3nFGHH1WUtersFtWXjLVKbM4Zaea7ABG1dggvXiRup
q8YWmPe76oUARvXV7qz71rA+Kyt7jQqMsmY6qQGrmnTuLRqsW8PL0iPSqIZJDgUnvHHrbBcskBmw
CdpMra86slpHlrsf65esm8d9WNuAF63ms+pkcyhqA6NnfytqcO8oBwwC52n41K3Sgu6r8VRZ21gg
kYQCGm2axlzhmL6EyNv3mpymG81JT3kk2kOYtOrentUbGgd0s4leaysfa363UuO+2QkTlFqSDOpG
0KFfd1lWwJ3uKLCH7kR4UPgdF4zYRkI3UtvDVhDmW1CKta/qyqYncx3bW7IFfXkBG8o1y+AwcGV6
mSb7QSPg5x6U7x4klbkdI+0hYRa1IwYcFIMID5VlawBZywNeq+FAGMBZcbDsqaP2pNEhtEw5Bxks
2XVWDqAeDfcjrWk7Tq2ZB1NhMTzM4PRrkl0L8BCAgILznXwA9F3ZkbS6Z23uYj90xQfhd942ZqUp
oW77U0uHLIzFNjOAyWo5MDc2wpgVSq/bowNRWUrecyQVayBWSsDsHXYiQDloFA7J0ol62zVFxq6b
pJ8eJKPVaDAUkJQXn6FqZc95mN8lufFp5Vig6gI5fQ6KsQ032QL4jAcsmajsBJ8OLN9l96v4oWN/
i1a8KA1OhcQug5Coc0amurVtuC5juvmGHkph6jkd+8D6ZiAfCnHMYahqnKtNtGedYjdVxi9DqrD6
Gkj7Ci/cjsuO8ztxyXQzk+SNiMh+W9CuTpSyJIk3g5nZVTvDNQ8qyqS90VBbDxXk4XbjwNJBmzG/
G2yGR4exa51msC6ZYiTiFUxzsvEygbu6DfHPMTWhQv4Z2hocSQds0ROi8z2ygrmdArkfpmxDjleh
cLzOQ98huu1YuVperL6EkCVk5MRlyhjCOdYsNg5EYbrD6otKde87Uj6qUStIoaNNbFYJEUOVeCwI
Zw9EZ5M1FFqGb8U94A8WJ5lm4YG4BhVwM6GaulWs9Qr4Xa0bQPtmpQzUmJUPLUmziYzpoxXFH5GN
NUIp57ZqVXNre7MV5Mwd1ghXnrOEEnCYy+eewBSa7Ajqc6e6YCClx6tj2XDr4VEFprVr4Cr6U052
DDKEziJ1JQv3sRcBDiGy7nhNxFYtkrav39FPQay5ZHD//2/T2b2TNv+fP7zmbP/epaYUIr0xFuVR
SzG+Xf/w+jf1NaD7+jN9fHda/z5jmNVo8K4/J1PMr653+K9vfx//729wjHe6u/9/voq/L/LvM3K9
6+bNf98SQQvzncbs8yMxfRwfyz9zffa/L+T6bHpsV8Xu94lrJaOEuP5pk9lz+/f9+/vg11t/H+X6
neqMLecDB+nek+/RlQpddNW+LEZ9LzSYepoL3/f6XYj24e93v7e58wxD9ffnFJEVXbX//OX1u2hZ
qX9v64BbkpRm7q63/32E62//3vn3uX7v98/DWNiMCPSKtLVm00ffJL2mUTdEN78vpNEVJhDXx/qv
byvI1EB2lpd3ffCyLaNAH60neD9szWWmToHbE3y60LCvX6652vESzv3Pbb8/Xr+D50wwVOkF/9x+
vf/1tuuD/P44U4Wy98HDf/3t7y9+n+z3tuuf/FcO+D+P9fuc/9zFE1i6tM6K13RAtr+//PvvXn++
PtTfuPF/HubvH/3z6q4/Xu+Tzd7BI1x4a1e2OHQlZZlmwlu+/uiEQNus5cs/P6rkreSrf349qEE6
u0FKrtU2VBfCy/KQv1/+uQ18cLgyRvxSv8/wz9P83vefp/pff6d5hMWi6vy/rxZ9YXMA5n69+XoH
ExoQcLj/vKrrg/7X7/95kv/5a8UriE5L+83/fAv+1+v6nw9z/cPf13r9m+ttMQqyzeAYP33Sm2t0
vsgINUZoq3IQjD60wmjFbQRNL/i7XAzGs2JhrJzPsV4/XVeDihbeIU7JIjSNzIm5gtN9KDZ6lim0
FNmy2YayXMSA/2nah8B1sGX62x4nZEi4UPmObl1rssW2640kgACSUn3RM1pnsEUe1bAFrxOn22yU
jw2Ysa0Nv3PlAONbjR3qv96OgjqUN1Bdz9bMhSPsqZm7YrqdavlN2ImfQaJBlLbgH5nD0gNsFrnu
5OPCRJGmq+G20NRvLx8J6fIAhjeIIooRoJdoLexxYbLRycIKouxcLJSjNgEdWs4ktgIzLs7RMoep
jI4pSAExHS0AQ2zL9+wSQQClMFP0GgCJCO/qpt9DgCebZJjVO7LJdagsvDKb7erovFCasLURmYaE
nUKHdKoogKpGJcYMXBZs9XlP/Yq9Cju9G4jPNiHbkwJeHTv20o/B1ILQf34yzJwwvvqMSrcm1sx8
a4aGVL0pDyigko3FtZ0K5RRHTKRS8Og+O/bK78r9FPcnuhLsMVLagIpadX6UaisVaAh6aTMJhob3
DufhLnTj+DFihjjX+rBWQkhqNRvzzp1Itxj/dA5vjCu9N2bqjEeld4qmjAgkOL7hQtvWamDNzM5O
ulRjRE8p+5Y2fmnknzSkgFRVKoJxttxtOK8cpRY7ATgDyY+7TUybd9qknV53g7mhNn6mlhyDrlEB
C4nu20lui4ihPbpA7mvTSt4ayjTd6wpAxn4AuMzUbY17/r0jTnTD+L7Y1QoNgrqPwSrM2rA1icZy
0WhsdJN/PELXuMvcuzHx2p3b8aLHGc1nhBWABAI+6DogsQgwFtsw4nhdMCo555LQ2dnHyh8RFmQY
juflCNJTW5zzeP5hhE2Z3DEeaMx3oTjhpdL7rwaMPjE2rrNGBihX44RULoYEtDZBxbOfck6MKYgV
wBtidt3o58i3DDNTtnOmoncWE0ORgtkiypeXEBQPYeM5aRYIr6aCABuX57JRkvmlmOW6H+V0aHtC
HEBvFlEX3k0Efc6N+1nnRCJF0IsnCTPOJall0KjLNONMPyE+xiVWLi/+Vhbla4V5daON86vXQF+0
wdsrP+SnIz5JjGSPv79Ye6kKZx0WlEGUdxjLx0lz8ad5p96l+q7wmgeZJCxAyb6yBgjg3FAY03gk
AMwlJpoT2kqLEJcU6CtTlvRCCEC/wqUGAT4q0bSbaKQ7UTB97dUPqzEpe4Cobfr2ocuaJ8T0cLHp
VNqY4jUhL8zQgNkYIsiFfK7U0Fib8CEAfqsFTRrJfkMbYftF5HiJiXFHCozAMhcMWaPd26n5rKQ0
RbGt5Tl7pK5oVL9M64PhahGO7X5H+obF76aXyJMfYdS0TI2r73R+ncnzQKYWfxFXyexef3Kb+Eni
PjiWidCC4eiRNGpL70OMBK3TrhonxHjArcXKDvU/ZY6eWrXf0sG6oMt8kQS6mTp/VmjD2VDR34nZ
TDcSSQv4q1OIPoTW1LTN4thekdoe76ZPWxIHnD9mZf+u9SVzITHdmqniDz2eQZtOIiYJ1m6TQVgj
S0RSUOrQwvgRxwSB0z3quPRD8iat2hohDDYLIuywYGHTataCPWKsUrM7+H1IvzXqoC2s8A41isB5
66VkyDhP9lgQwALKsVToOOT56xD1ua/B/kDYRzui64qX2tKMtUVORj5C1I4ywhjsVqUhMzIRQ2W/
6ZT8Gc7MnRyX5vSLtJn6kkuIlRJBRKJ/EwfzXST6V9cYdDlaVO6qFa3AXuKY6SnXyG8nfxMhzRWp
F08RiY5MPwp0ncNUPahpc2m6iayo6VT3NDo7Glb6wAuO9cDrsN6pQm8JLrPpa6r1DXOrVVLBcTac
iH1rNO4r4lT4RMrMrgP0IrRHhQ2oXNu3TNUh5kOMyatLkdHYMhyicuyPDrhVNZq3sZsXvqmS1qo5
zSoKhfD7IUT/4Q4HwWSd7ETTb7jqbnqYiSj/ZObbCrMbxH2guK0SSI6hfMGiOcWhHLdGgjeaREFd
OPaWqfejqc1bRxTmtjL1rTUP5ywunwDGBKaWI0SPkYeAsH1LLA4zpXr1VDLr5DqK4SjUzT0a4MfC
yp+nWeS+2XaPcTt/VaP9olfoamgNF8RO2dF4nomnzGi4ah1SVs22z2AVoGQtTOaKoYxtdvssRKGS
2MDKFdwlKNXemNq/e1H+aNf9abStVaoOCFzzXWfmb9nIMZGKLtB7agNDnuIZEdGEz01taWoR23ib
QBw2Ws7PDDktKKtFyCdzZn3JQIIlr3DNufk+ifE96pgJOjmSULeiTZAw8S2yr8FJnoxmfJPN/JMy
pJWRsZ1lAtSpeGS+ykROre5rXKV9ojAdzzS+GPGDOSNIASwsN5kGF6HA8Gp60Ufndvuox5ZDdxMQ
UIH0Qzg/ndnNxH8zOCeuPoE3w/hJRW6xMP+aJbY1XDxCorzLIpVdEsKIDaao7Wh7+zfASEuDzN1X
I2N6TGqkgk0mmbUJ12ZFPzZ5z345RNBuOvpu0VE3dUhqiUNesPWlFhiP1OGVPKV+r9YvSU2Qkjrl
z16rHFn5HpI2rEnFdnjro4sGLrAitk6kw24krqfbdbSQIRlZLBJIJRIsV6uBMeF7PDEY7J36kriL
ekEArugm2x8JUQaRR9Q4aga9xKTC2Tu44Q8ZCcBrB2tdju0LqpCT7onbngg3px/uahG9WwViAui+
5YLlfHM8D/0BZs91N9PUMkx6wzPHRmYSn8Mi9tK02kBFMxJNoZ44JbdmP81kCbKlLC54A1DbYAbC
M8Pp0r/YgrbcDCp81UXVDcRxSOx4UNbqwnY3iugRvPlPvRhXCpEPSK/7J8DH+a6Nmaog6HFwLeAx
QHdeRvKIdAuqTB++Y4PxWXL1AIRs4HTybLTeWQCC9ZsQLX1OxHDDaN1Q0BVgoS4y1KluRKKHMVs0
+Q3eZIe30YFwxoKuFX6vO96qw8NOn4XJavGAnrrmmEPMhIZ6BaAnAaC0EaEtHrnAUUneed+kN/Un
bRLrTgCucUPxqABzYIDRv6P5JaZKSbDL9u9t5wWRdJlqJBO/RTKX06RpmYrkVdX4yOY5eSjCGjSB
TcT4jFkfgtQi2xWzdPeEgb44FPU1V/Be1ujAqY3JpsTXKbkYJicTP5aMhpvRSzlcmuReY/nxCfRB
fxpmjAmbU5RUf5wuoT2uMS7PjCfSdS8ITj61EVXK3BKqpWESChM3YNx77qPmaFMsRjTZYCNdKEGA
RVpnGJ3P1NrPrm3UawsUNTLdkYBY9siZK8eL63GpsSc/c/uPqE64mtt3CjSZFbBGpNtgxeuBxDZ6
txZBgRTjOVwllxrMzk0I58kfGXimOFqV1q6YuysrbRyerGrYaLo1UlgpXFudlNC3/hYbKsNeJbs1
6I0zc/2kJVZuGbPdkKbCFHOO5RZdrkGKga+5JSjK6JOtcbO2sgbZq8bEH1LfWfmjh/pHUmWQpZkO
JrE41ualqFWiiWLExHlBITpbEYK7zF3DbF3Am+e29x6Bdfww2jE885SM4QbJuz/hlF5hNdoIGd2m
0jQRkTRvY5uCDpvvZ0J9hKzfGxNGxrgkIAE/f6pNJKNjHT65AwLaRo2oOzHlo5XFAO6i5SDNKkSc
wnhl3kkgGOSafaQ9kYJymKA823pgGtOjrmJeSjkDY95h0LrRIjn7sRCUkNRMCkaxiTUbJcj4Po8H
5j5PucNZWhRDsyk03idzMC/RWJwnrMzLJmkhOnXnLrNegH+hH5R8kfJV744KsH11ZAxgKQ+w8QIo
jhgnFMTVxLHhA52e3cW7C1i8zjIWNsU4GnH3BujyUydsMQh1+aBC8pyElq6nKM/XSUtFaHkc/ZVC
5DWFCZE54OpW1PgiQdJXZcYfg3EFIUj9D0Pt67pJpKKlQ3xU7xLU9au4IbHOY3aveBwljqV/WK77
kzBfwipY7Q19gLNM8mGma/eN5SGd0jxExQbWuayyljtsksQSPgKs3ehmDMZ1giERRToa8LYIPe9a
85DwIO54TbVm34biCIbupqkQ/YGHe0rz8hyrNvGGjU8mJZQY4TGD13QIo/li+Uv9VdXNF1oBr7X5
PSFJqos5hS+ImMzo+junHN6cbvhKCrGbGWrbuvaOvtPya2PI1uVMEsLYYusDLromcFGtzQeZOXc9
w9DVlBZniWNJYUa5qlLvDb4f7evCeAzFfW+qDELZupMcD6hddYAIxuU5t8yTqTH5zCKxIbAFo4bq
3NTsOiRgCT9mKuCZw5MulSfV68uAND/Ya5b0QRvcFYQdSJmGe7Zar65379JrR2RSOCvyhDAsiJQC
mwLTdvAlpXrlT4N1QDa2km2/FU6MfgjXc/7U4AAlnCsE6gvFro6NDXRxdmISwRt+g3Kj6Dad50MX
YbrUOnx+EQkdXo/3lEjdoVFflTw/uG2vb8Nx2lZjGFSScOGI5DskVeIrbjp/sow99QWecAqMwVlZ
VJXsvoYbNdtTSVt7ZVGewNNEISNtnsbeUO8r+D6817Ix0OC56ffkAEsVZChNGJIV2RO74OmIrqaX
ykzyTahvczAkq1KSYNTharFTRntm/5qVTNhDpp1+mPKpeXaLFsYbcDuStuM5O/4sXcRXdvY0jly9
rQpBaz1QckhCNMCm1/ClQE57jge8/bsOnQikfX0hAjowMouoiGk81pn+CQhiF8Zpz6YNPXIjvpJh
espQsQHPhhzdcMZvPMVhb+hxKg1DdymnwMtxqy7MN70TDZOviFFoFUZEjmxIP6kJHiAxJg/phSTJ
N5FAJ9VB08QWjByo0CKWPul28ViJlUudvWor/XswMHXkT+Chyi3Ct3cHNYszj/RPvGKfGfV3xQwo
cKr8O82x+g5yCBo9vswRQtWGL0vsKFkc800bezvnduRqyql4wan8kehhoFvyD0iWS+jh80pYozSH
pCrpPEOHOk6tgpKjYRdfGe2NbE10ZUz/HKZXmadvlaUVHtfTKbdUscmTsg8SBIw2w2ZSxoZnzlHU
IFqNyGUw7U0bTeRde6ti7kmqSOO9lqtPeFAVP2H692zqaEeGJrwT8bc3vjSu8YJ+5tEpiK3toa5Y
6CwINQ6TFaIOFEloKR12CxS8nJtodqtm2xBGZLyphEQ1mvE8Fr3CG9reV7x5NAWNOyXPJl+YxiuI
eKD2g/RntFp8Ml50wkLwGM32Tlt0byYMVEphCEkIRlz2sLhk8Xf1RkEfDtej1G+9OLqrf1h4wwgx
X2Ocxlje5SY7NXtJqE+HBgmB+hq3HXwuvbpYMNBHdAoBmcq3qSNPhoeOzGUmazKG9dkEngZs3uNk
PJDfULofDs7lTuXAzKxnJ7YfdBt4apScY2/eZgILCsj0ruVsIdUJ0ciuM9TXXlifioMkhP9rj6kq
wI1LMybl+u/MCbnfutw3/SVr7HPHAuCZCWFhQgOkt6SwKtFpbtFqaBWhocBqFdl91c24aAWe875B
yxAj1xoA6qikI6yKkKOFKqYvK283q7ipLCbIVSg+4VDe1XE/wwcAf9z2D05uHhFZdGuGFNRUSO2B
/9PsSQlhNov0hwJAYyiji5WZVl9xEe9SKzu0eIvVzPqOIacHzBjJsc818vuSrT7Vl8wm/Lht8n0t
R/wkar1pKusj07pDqzOJ9cB8pxn+21QYn3FY3rUJYGYbRVR840BD6ObhVCrQbzIb6UYC/mIw7kPC
OvQw/DOXyqO+eNZw7Dwq2btE42DNOlnLak3NpaPtLGrfENqX0wvIyckDRJxoX5XZtwiXNzvO3ydN
vmQlVpXSwGncVfzPyXCZsuFcpckDFooPSogPdZE5O5UMrHp67+sI7LbKhVwpQJbFc2WuZ91B3txf
O5XjdmTJ9I2J1qyaELGpk2GmxO8elqBlpnoqyIJCBX1PZIG5clTlbY6Gkwr7L/bKs84SDhRlK6oK
icEAAB3BYjIkr0nemus/jVV/WUb+GdY1ETl6dVcopJM48CIRmh+MEPOH3RznkiQUbK82Hb080+qj
kRcPiCFXJUg1vUT9Mg1YmGItfElTVLEWMFqORueYzKbBmBoxvVJFW7sph7W6FvOYrhwnyYI5co55
VX7YZvOOdPxGFqG7SThOOUNecDs4G6X3obyfk56YVL1N184AmN9RSGFI54tC2ESZSzLrYfhZPaQf
LnnKxsrXrs7ZhYpS7qDKI5VDTz26WOyWf6o2vPuR/KwF08SunIqOo7g8G/kzBBk/zqvbNhavsUT7
uhyC80R0TEl5FEQ2Bwq9/At2P1Kz59fQERc6tzdhF6rsEqAb5vB0rbQ+kl/4IGL9rRhtQrdFTFk7
1FvXmzexKbgwlskD6gWuwypNGZrHQCfF+CCm4rUW6Re738fBFWLv4AchYTb0IQi8WvWpBUNNedDv
45gSJaRRf1Jc6LfoqNaI7TNQTPquVZbsyXQyKBka4okn5VQ5tUKCgfoyFvR2594J2jqB62zZA3t6
hDgYauiMmzmxHmQeVAQExjwADCvli33vaurlo5mE7m6clUvNrnwfFRlNTDc6yGRg06i0gQEgel2n
iO5rojimjhhOJUfL3MxNxCSCCPPcjdVtEWrbafKavaW4yPEnzwUVaRQE0XZoaiBzbK8//r0tLHYp
5yXjG9/JkwwtcK1zrRIW2/iiWgjBflSOr66ZnBn89IEN9hOz57SvnIJkKdd5t+kjg1YENmD0CjHh
SjBD6XR6M6TTpxVrtjbPc952W7LT1+3ANUwCzM0S8VCP1UcvQEAlNlefmZBBU5Pe1gn/OA4hlFPO
aKihbzx3jUQuiYqgw5ui9JPAwkRpbw/aD25gThoq7CIMP43UBJtj00KHqgRwH2akigSrtVmW3OaA
c2RpniuINt2dEzpfsadjfiGCcWIRDntCCefkpJp0rISnv3jZpUeKgEf43CxPlywTGMMmXWqI3wfP
haENEcMtdyb+mzUo5tOs2vdFfVOnYBhQ1jyUEQ53jEz7tjZpaTo3eBhXreN+t6NF5lEEycsiHn0Z
HXhKQdtwbMm/jAZcEAZnhEfoc6+KQy/RPTZRM66IY/QprgdOa2NfSvPHUy12b/BT0Ik3WUwn1A77
lebUHUeW4az0CeMdCKkbyNKvY9FRDo0ptkaj+DMkc3cWmdhGtLdVi52yEXlcYCcgLLiqNl6sviYT
maTRH1RQ6VFtFy8CG846cUuWx/ShGJ5DA1uKdNmjxRHy2Arr9ygqVMIVygwvZe/sIMuDIbNNE1V7
yTxW60wAqctosUCDsrZacjR7ui+2NC/ssR9ttXjpCjffKLBhfamBoIgg4xeuTnYh6pQURSYfYsSm
Xd2ZdA5pUqHTpO2J8XfOmZVgaa4V4koU+0JoZbZFGcS99KPBLCxQXftjxpBYDLQqyZQgbjXiXpA7
2QiN7OEUA8JSSURyZtuQu2f5qOUVharR4CyG9LMCxwn54jtLm9vWK4ddPi3uohzPiG7uRSF6pDsM
prqZ5hPpkR89TT6uNhURyw0ds7yK91EqlwJaf7Ns/K90KyNAy2N7S1AbgxUdedsyegrfGzosGJcU
aldxwjiAaRBDZZRD06MYuSMDhHiPimZnryreVl6ksiBoir7eeESXUfMz9rDl4O57InFp9/fkP4BR
CzwjymBwtD7iOeB3bdbfkctMTKXV8dEM1ZG+/Dmy4CqA/j6NxKRpA21NaqmaQBMsNOymtnFjgh3o
E/UsGLvjKGURA7WKxyY5l6Z649WmQXpF3wRyqvZzk2LQyEhaWkIY54iLQxSZ3XGg356RPLlLs/HZ
LvGBquKJqRmffzkDm6MjGyZdesgr2ursWwuMr/axNWRQqkYLZLxMTsJhftq0WFFqY1SOLUcxDDBg
gQK5JxuIV4+EJ6LAFtWlsI6z3JOtSnpYUj2X9mzs8JylLGHVdDC7ZSbUqsqq1wp8WySSUtfm1qrq
aauZMYcFeHmddBUagZxobLNs67kgbBCXWElcFmnjOpQIayBZy+QU7WqihOzwJh95CpilnBB5u6Rs
mgYquuaEv/ZF2Ly3oQZXOU0IzOVkn/xifG5t/uPG4ilB/NKJiWyWNUYytitfLM/SkIIXJ5em5DGq
7lRaKBxRDLr5VDZx1kF5BIlATEx4o9VTYDQsodpSZTnMeja2ixI8jeTOZOO+UhVCY/TeLLcMi43Y
KgMPGWYcS56v+VBtU9wXeriR6fQCjuFUS0dCTSB6psB8CWqHEdEMQGAkln4jlT8AZ3kHrOizNuze
d1xC95ih0jj0dK8FYEHb3K6/dZHzFk3prVycum7oPuexdMEYl3ITNXW9EmhQfb1pdn15bEuOZCvE
NcWJBJmlPpuTYLkZS33v6Dg7KSssjjmz1r7HyPogj4dkhO++bO68GnC51dzOna0eugRjeRd+oN3j
3qZuY+h+DCFL+WPNkplT8djKIC8DM2Yb/1Qay00XK29ea7pIFVqVyJkMSYGpOJt8dr/ijMDSmLHX
GmUstcZMLUJgc8S+dqtXrJXFOGU+l+19aoTTwcaKs4JtjaG5p5iNqjGARLvN6+RBKDkZnu6tbioU
hur0LEcAVZ1KV3hsn4RkImKTAqRHJamqAxR+e8xnXn10jjvxltuMyIw/gP1vXXb7bIK5Kko5vpg6
24Eev9oq9hRq9l1bWfFNBPBWqQzGBtQqQ4eet5JvwCPQdIfnrM9gqPffg0tDv05pwYOWfhQ0BSo9
J2FHL22aH8aTDNkekpVJhKUYPhS27m3sTJDDEnNfpOmdYtZAaCzoNs5cVyuSA+hwSvZ8UONo/tfl
j2oMn0KqVCz2sNNYe7ZZWcH6zD9xlIfcF3OJ4rIz1p32nv8o5ajCV9TWVr6NQYW7c+NnSrorVNhC
bWjcNp1HFBm65DURoRFvMjmR3pHjqFxrDV4bMP/DpcaaZbYIWUbQWXH/MYEx5wqbUgUbK0wlCUzU
Eh1IHUxp1f0f9s5kOW5ly7K/kpbjwjUH4AAcZZaDYvR9sBEpagITJRJ93+PrayF080lPeV9eK6tp
TsBoEBEgAgG4n7P32kecZVT93ai4iqn4HkF9Z6oQPRqCnJGgpPQa5BaEvpLCCQa69pLZizDVvlFr
779o/pbuKzJ2TRISQ5ttGrJvjgMf1JFMjcDJl7MzJyIEZeNDtbuE88Ki+pZqQNNvD+FT+dZZVB6K
2Oa/rdUT4IIByr6CeYAEggJRvFaaC1mw6kg3KzkPe4X+FLWwz8NQvNRF0C91w3AWvrlVNp4xObkv
fhgAlamoaec1dObKYyKT9hNjIQLy8nJXDvVT5xTTxsCAtOqAKQ0x8e6c5HBYV0m54ceDi1hhUWoU
3l+dThxDOM6xNip7Zl5xvjKruj13hXpIMnZoNuFXLfTq3LgNAcchSEpejwBea2hvlH10qbyRIj9l
RhyFb32rwyR1aMtHrf5s2qWDuuNLUWbeJhgwWOegyyqH5DU4HljYkROjnPcKbd3RYtUTrV7mQMsi
TFue3WENz/dx1Q7rlFBxotzPQMlOvs1chWkZOljyJnstph6jo4d2i4JBzvDOKRcYm6Ouulndl21M
GcaGxDHS/5Rcl/ykYSaAN9PrrpGHazy0zG7ZZKm/1hLwb6WuPhyrw3vYPA8NSjNZMdxwRhS29cj5
2Zy+y0FtKxM6a/Th2BygU5p8KwdIGsJpGPtpqP6z0T/0ZvGpihFTNBxcRv00xPXBrVD44NNcoTP/
pMdwDRxXfpNdhU/ehPZdu4a58AznaPgk99J/WXW+vXOR/OyLaPhE/pN35xca3facHeDI73ADNi0Z
1ThFkvXgKXDdUfIEIYK+qYOTHxk5Srrx0pl0DyzpvQIol+QiIN/pp1VrNEutq06Ax5INsozd2HmX
oqZB7FCLiPUBqY7De2KDekkz672ahpMEb8AodRl4wQFDcnbH0akhCKrXscSnFc+jM/ooFzsKsHTH
NYbNztyWVrPTISa16fCojZN+atECGYXFZSDcwqWwGLyb70ZsgjOGFaHlDaFuU8zFgP1mlIu0RPRE
BOOhoZdGze2rIZvmiP6Ts70a11rTuEsyWBauDDhawvskh8vnc67Pq00t9Z3dJVzKASSvEr34Qggu
1roBu5KhvZNF8TWW8VsDUZmj39j0Jd+LDPsFPqh4bU81uFqKkIQerzSNkIjWxM9n5CBBJC42Kgx0
bC12c4dmGeETZ9h91ESf+P4fnLcKvyQxKhafpyj6167Ad8i0yvLfh3p4qA3nvUiaFzXWj3QhoJBG
ms9Ob+g74y4rPaYDUp/VO/RRNTzXtgRvRE6suiP1rGTKL+g6O555KEr9Tfd6MEsZOrG5m5URJH/H
TA1YWFbsusE+dNV+JHTU4ReUod5LOXF7tvaZKJ+PysCJDct62OSAmnsP93z1TgjBi1v4VKOz/FLK
te5x5eScnsCvA+3enQaAEnhne5onq1aFSOoE6d8+A1XSEZKVNdtcOPl8d4x3GppqFUzuaUCStsx0
+S1J/XvMwsEehtB+sKabofxUAAhj4J4eST/Dz1umG+I/xArZnMXoAmJjZm/0fvCPdVOUa78uH/CB
rYRF5nIRyz1B79CkSg2jPOiB1C0bzvAYyaJ3whlqTAvNzsxIovHAKRIkvbYZ3jIJs/2VNvZYIAL3
QGWDCOZsvg6G+gpG/1NQVFeTuKIBqAObES57fLRLRbV8UVHzswHm3pW0yxfhCEPPMeNjZJf3Pqzb
O2Mo6FgNNDGGlGTvMdmUjQagpLg0k9ChNndrXBPg1WIGZcRv5Rmoj5aacJhB3mkIHVfBdArhV88J
lNlKFM3eV8SB+wKFO4ojHQDjCn7NS8hkMSEQDDAuQ4DGhwPHoB8AxHefhl4ZAVZwfS1caqPx1W7K
ixTNlkTXcdXojHeTBncI42ri7pMc1nZ/bXzzrZAH3+SsOYS9Qzvsw0XjkEsLYmXnvjtj85XilyzV
Mx2UzZD59Erig8mkNPAZRgy+cXGi4RL0SKr7FrWHviv8JF3rlAfs1L4OBmY4ylPVpijFHq4MaLPK
eKkHeDcEQd5ZKZgVooUWbmafs8l89MzoQXJOWSun3cTVtHELfe9xJZcqWrQ5DTIbZFIUUY3EAhdh
kTBK8oeQUXJP+Qx2CnQxNTxj0aS7MAdV3elrpyFqmNogM2hi4AkZOMqh+u5F3fe4plcRTXd6+ZCU
bcuPZsQKk39Gd/89HKz3tstXHqRzUyTFRmgD/bIRkGHJrN0O3ijJ0rDHQEbxTLuY+fQUWM5z5Axb
YZg7TJnlUmuMY9hrM14WjU7LBdGq8doeP9BSr0pRcMGoq0XnyrVF9lYj+jck69ckfpPmDDiIdxR1
77GEGXx/+cvkucsK9AFWJ/0TSR6okdzXoEXaTqfzqIFJIOMXUKCfDkcrVY94rShwp+qTqLojMWCX
G8r/f1IP/ib1QKcwedtT34b/7b/ny6/N1397zwi4Gc9f0/f/+Pf/k3x9+5p+/TX24MdL/kw9UPIP
5ZJQYLuwQmeV6M/UA6X+kI5umI6uQCCz/CX1wPpDCMdyEMma0rYd1/lH6oEp/qCzbLquZTNSFKar
/7+kHui/ZR5I3kaZ82ZwmBrCnLfh1/QVEr0NWZtS21I3cdeGGsiHI1ZHw7K7LYAEYyrbIp0jJ3CW
Zg20BoGwevGPTI0f++wvYrX+cjMc13RctkYo4/ecxEmvq7GbOvQtBc7kMTHUgdn9mwPN0MWN4JdA
KULQjqsWuMOiERrwBgND3S9f3V9tBl/GP8dcWTZWWJPsB3JybWnx1f+6N5TUo9rtTG8rKiBRHkrS
1ahrxk7zFmbn7Po+/xzb3tUO3c8JLURmHs2i0GdKS5ZpsP46Jq5hVq7+ZrOknLOl/il/yyJxzNZB
iUulm/B6/nnDGG7itIOFuXU6TkopQCV8l+UFgok6pjhf74ZBDksqBvByJ4OL/jjoyyEyZHFX1u2c
Zm6Do8Rsv/Fa6tlF7h71IamOjoOC31NHlGDTFrHDFRWgPI7/WCSFwxnP6sHyjgqnWZ9bswRsuEyE
9uCjGV+8MgX24TG+MUMtP/nYMHFXiHetVPZe3ls+IgoflPDQb8ZZmaFNvbbz9ezD9RTBZSYVcU7L
q7qpt06ZnKAF1ytbYJLqqrg5ibT+3g1gkaYeS6Jos5OIpkeVV95aG795fkNxO8rXA4mF/t7rQJ8o
J8mX8dgdSJfV1SqHXbVo7NRcl1p5dqLvkJ/R1vYBnVao/wwpIIqWyXjIjP6J8gZ89ra1V7V7oCaz
iAwjOyZC2mvdjUAlO0zfVI85lCCritBIu6uTGWoi12gnaXoTO65vk4jNitOPsRTpTiuACpmB+97M
X0gWDKc+fEkte9wMTQt32O+Yg4FOiGdYWF/LvYsGehk2atN3mGvLMXzPUkaRhMFiXy8/HHABuetf
S5OBnCSydejK++gxS8o32gXVou4y0BQ51w4KZpcY+Qc5gz1rMaT2LWBsJqUSh0sEhosNHTYu3sBo
mR6TmFgZ18mrtk4WM810rUfdtO0NjvRdB0yEInUFOpguj5X2n5SBpEsby3algQDZF0P5ZuvAOpyr
PjlffGfS1oVFBV3Ddk3sSIKIZsgXmkle7dCcnTh5x28t75oUYFeVAqutTWSIou+CZea86sVjqCP7
og4XXiLx5gNBXMQE5QJkFQF8iFQMAglX/z5Qp7WKmVpYu7OhFo9MVAAQpeZFPyIbTi2ZUWvlt+aV
MCQEChXNeTUGGwLs0Syk9rfR1zH3RTru6LH/SGxDLmJ9Zva2mrpDIAtws2XcqtPKXpuh7ywjWVin
zKuOVtx7y7BkulPoRrV1E5OALtPCQSvbvWaxoEhloTOab4qo/3WRNoG1LKOQYuv8hIb3maTRaYXX
oGFvBhfbr2Gb+AwQbw91fkWL4nb/tmja7JPuGkyj/rHK7VY8v/72ip9P3B77efd2q7KGaRNp1rad
XZgZZatp0Q+SyBLoULfHEGtm+9stOZNU5Zi84PYAXtbMhro+lDkN5/nFtxUJ+8B2UDn28vb0bUG9
CeDh7SaHDAMXdmm1oDOdAXXghT8e/LG8rUWYFcDhntHQ7W41f9Dt1m0x2a2i8n976S9bMgoByoE0
iaYWtJxKAAq31X9um/I10Fo/Puf26Hjb+NvbUzNnw243y9vmcgpB38q8Q9oJbf/IfW8Zcd7VGoen
5utvQJHMO0Py4/GtZlxU6B+bwFcEbHtXOqSbvhco1lABVkPV7wPcUaGsv6ftpQOG8GwDsiZDbJ/1
WXfvlNMzdtqPZuj3yM7xZFjo/bwiQHGCdGhrTvV0x+9C7ABIgbvwfXVOqmrrCf9BaraxskIE7oAo
HihtglMxL14sXHDLzb3hK7oR2Amowq+cNjAhY1VyGcwiHgu75EZX8hxko3fMsi+6UKehUJSRImZ4
nL8pX7nFe9M5CfP3apuZTJ/xPFMKsCLkT0J/dDPwjXlXnLXBC/ZQJHayG6cnw8zhddbfamdcTaE0
VlXWg1CzcuzPfklSGAUTAhuHJRzOFkAfvRzqehZAgJEUtLHwl+OULB1D33lkJnM6EDXFX+L58oTe
HA2rRQXzbeWEqcHpd7owU38v+f2+lu3FDgjoIZtzWjffY8e3j3ZoF7hysmhpwApa0QLmokX3qwX9
gqaWinjdtuuSErZo1ineFFJFQxSp+fBptGESmplRrTtaz9TMDvUQWFeH7NneAMFrMGtah+33qk/f
5TS9daL6ZGlV9qB1hJ8ZmrvFHZ7d+QQAXPCH0N/2YbSJNsoP8oPxngvAimIurVX4ZGOyKOPuaz2A
k3CqlgAkB3Q0dRhaXpVxCGK6ia7YDzW/MFjPC2A0ACSYYGukqd2lFMnvym5GWbeAJ6/qRmLRSVQq
iuAD0Cwud/1gVeV3XRX9evTVqgBTPwSfQ8pTS8NBreSU7Z6G+wqls4ny+2vWhcZBVxYzmaQcyJTT
HvWWiV0n042pEw6Q6fabkZbv9jAY1OnKcsVEhYqDmzTLvDjo9nBKFIAd2rLnSTOpkILPh2CBmGyo
CkDlCHQER4BRmuvaMXd6BPnPMo5xMuIEybcCzc2SA/tiE2C/Fj7jTWn7xdbI15RRD2ULY9wfgzkK
M9auOaMZKiLvZCipu9jzp3Xk4Qts+i9hLiaURQn2wuA+CQmH04NdZ9mIvJx05RQWqqB0Sdv+k0cA
HqO56slm6tY9KPIr1UDTxWspHVfG16ortmaQUTQqqPqGKvhshiAghaIDD+wVzfUlmujSlR0GGwJ7
02EOMCzVotOM5BhW/lXMdBVresCt9TCm3eceYsjCAaZ5CLxorXU+FEX7yshvF1t+vZiGfKuFgJ4w
bTxUuoSGOc+itcn8IPyOY8tADkOxM4Ofv+oKdBep+DKUVOgCwiZkhiiWRj/5hIhK7kpySOs4fOxd
5oguWKJlu8mcE9rsywCJhCsUBsp2ABvlIywbdogf9kaqrsopr7WNwHKA9svA6XXw+pOQznMFtgNL
PsehticzBXVfP16H0GdHk8JJbtDK0runXHVgB+Yyd+WDUqRE/uB41Je8IEDFAtRlcBAGUiCul7Ri
t4XTvSDqsmBDRncRqih+HAlFyHLdZLgp8AwdbbqPDlFldhciJhyPdjOgX9bEMZsjv6euPVTTgzEF
xkoZPf1Nr/hSmNgpWqk/E9mEjUiaT850ULMqJvSCk6D7NEb2uxrE13FYxJr3CT4iMdLVHJx2h4H2
kUQS+KbReCSk7nvWpy95gcVYhFv3MLYI6+3UQbiEzuDsYD2DNI877ZyUQH7CbGQ2NT9ze+zH0zrB
xhsfakOcF08lFxkIacbn21rkRBM2CutsMXL5hz+t2o0xRy80hmr4ZygdRnGanSe8j0djkKSLpuOZ
wuuqMbR0lZRJiebLndUvWAxDmmLL3KAr4pQuAjmQDEjOq4WnxIez7UDlHk3Er6sgzB4qiT63qJ2T
2RjOqdcZ6eX47YiVwyZXJMbCnrikAccbTjqZqo7DfzhvCWWnaUXYOXAfZCmLuBPxykWa2qNUWBat
RWcz/PCbKbsMZs4ChTvhwN3XPiAEwyB9gC9+LHABDB7JsSNeRr7vib957vBfN+nJLYx3w+2DhQb9
XitMcn7pS+mmd4yaQe2I9LmSfWBvskyeMgtbhzG1Z5WSl4ng6EPT7EuMNWQ/Nf6lN0yTi15jngmY
wbeeJCfQZYgfjSnfidzeGTlkxd6qThKZCiJ3cW8lhtg5aZ0eiQxdBkqreS1hrrDNZxxQGq19wEKI
D9HAjbU+rlSJ/r2wut1YOQT+hjmMU+IeZOnumrJAn4hb50xhqs+8+Iy/sdzqY/kW5v7elOjE3aiP
9+4wPQB7G8/0JuQeu9keIdJHYLONLrbZuuNjCIMmEsjKz8B7TlBv5iG49VJmnPetWmzRkmNJdl6V
xbeC0a5g7jd2ZwMeDmCELdelcR8QToDOzdvh96kWEjjccppKi2s/1SodIzbwCMLrx2CXNao/J/PC
Nfp3IgrkOhUc6Pb0nLjEwlpA9XwmQw0jF0neAahir0GKFb65/tBv0VTFRwf0TpqIYucZ03eVD1fL
fbNBHJrQ+26Lbr6l5c6oL24361afSNidHzX9VnGRYkYXlPuCpub+disCmJHc/bx/e1AWUFjubjcx
WPI8E/k/1//LB2vpLmMTK0PW5v2iCdjbdj2WcFG5FRpR9a/v3lah4/rnyj9fe3vZz7u/vZWSqNaG
BBvE7YNub8D528IvvvM0Ue014dIUm2/9XPzLx1QGVeTur15XcuIP7RxYj5yKH2vcVnOMCDzZz7cG
uFn/+KQf7/Xzo0LD/c81wbekXid3JUYL4UAjmzfvl+d9Oetcb4/GBCH8uUW3+7f3a1vcTWo0kMJW
pDPn82fGpcWJ+nYz6Qh8941PySQYFYCMx2GcMPA0UUhaNA1gCF/weZIyRA4IbZUi2UU+eTBZjCM7
c5S3LNukWcV+eg0iGhED0ncgy2RDgdHFOpkvK5njWWkhxsomrdclfY+TSutqrQU19f75LgjZ5BRq
mKe0wBrWPaCIo16bzxEKr81kMpVOLBicMpljd5CGbMOs0ncknppHBzfbJKpHGEl9IKNtS7v2GAVh
cixgOSyQLkGWDWzkonW3U5W4RA6MIIZFY3Uc2bxZIxmsR2TszZQfx27/iYn4dOwyjTTK+ZaqDAYJ
ucuVdr6rz4vMxO3A4GFXl+Gfq/mTDs7QHqt1rOu4OKDaFmzJZL2GqZ2dCDMjknpkTlDHAiW76S1V
M+krAd+wMu0ZU+n5x2Ze6NQuQDpau6gsdQB00l6i59a0k8FMZe9jdjgYFK+5sLGPeEOm81xegGQf
OZtSkfbTp9KwHM7LrFH5Wn+MtR59Uuwj7E3suRdZpEzTEyoMQ/jsGFWBN5W+J8kz9EJk9g24p7H2
2oI+ak3OViAP6SSsg9Y1W69kZjgluBdyN0o3sGG/euWQr5so/Fy5drgBAyCOIlHieLt1W5iEMR9d
S0wLI4EQFWGIoPajmXwF3RRjPLmtVYxutqYyM5NwXOtQppl9sEwdyahylqMOpJLp/JFu7Nx1a+gh
cq+djxTmF9QpJSEgPx8LHEoryOzqrn8oCECBe55KQppY/XZLdT0RnhaielrtIwPH5tj2Lenu6WSS
2dmYmziKXiYXDckS33lMYoczP3V73u4L86hogAcJgz7wpNRs+5Uv8mlnFcwoxxzfERBJHEtoZQZ+
JEdDpCDt51uJj4MRGABukbSgI3UkSq/ehq2llUvT0jLQguUL2mxCVmgtG2U/3llxFx9tI4nhZTav
BFe6ctDXt0d9bayWtplS4clVBDznP9e8rX5bOOoQ2e0T9eh43Y5kiphdSiLAyJU4nL+sIAXxrOZ9
2MwH/W0B5j/H9q8XXFsLJoIg9m956rcFeRaQxX65STsXQhmxIHetNj3fnmjnl+QRWfe/rnh76vZu
t+dvdx3M/3dmbOo/PubnEz8/9fbYz7vweMylbBny/nzs54cWZp3ux/bFjFQD/ywISQOYo+Bvi8K3
mQLIGYj2j+37+Ym3VW7vWd62POmonHn0Aha3Z3oOOBxwZGnP7/fzs3/bvN/u3lb+bTNur72t1zXh
N2wQJyI10o0viYMckJJqVhE/xviOoZJjn66wvMs0zK45BeetWZif80Rq56gysoVP5WfFKD1cEDdj
nVxkQ72DiMbLXUJfh28CUj00MCQyaGfbZWYl8J8TwzhSfCTWCnMKo/pgbKaLH73Ujtgk1CxWRhV/
MxjnrpTtupykmOnKXMEL4teJN4TIDGESdGPVwReVbcIcBqeaarXq+2Hay9BA1tTMMUGGjvdYvXrZ
KE52m3wOmNdsqG4wHTWJveeusWMj0EXVDActN1JrTSf2d/RPkFi/pGJUL13wFYT6uqgGHZMF6Rtd
tdWqjjRHzrNNE7ZQXyhzT6qrVnBXXwONy/LUY8WQJYWkvjW/0RH8FreJ3M2VDrR8GFOaITo3snut
PXVNLWGvNYmlH21JpL8wT7MOyZisJr4jLOxEXHiYBGH3Ig8tFXyXNnAfPUsYBL6PnImI/8gDUmWg
Zx0Y9yMugXIweTVTJ1e+WYXbLErR7zJ+gg9GHkPvHklcbfwq3riCEOqiry9DxUNZ3vRUg4eFLutw
M7VgWIxavPVl/aURlr5G+bdE8Geuw+LzFFn+Y1rH6P7R8nGQnPqeyz/ZiNeuNMK1Uw0XrfPO3UhB
h5+y3CfbCew2UzAkno1d3Qu3WVUxmIW207KtRzTRwYKwT+QYsqR6Ewloia60j4MapyWWsIACdIt5
6Evk2TA3u7F4wj+5byhf7vIukpjPPeIJSQFeB6SnkUOa2xfZMl3KUwnArp7WXVdYD3rkr7MKbk+X
26de6/WTB3MoKlJzj1oKjosXqEMZ9u8GneINC3PFOHvckurbrqidxTNtb9p4qaHd1R5GCmQg2o4B
CW3kQFvFTIlXIhVE6GCEWweyQ3Y/Ttp9MQbnVvXtzs5SqhytPVtJCmObj9GHDFR8ETLHhM4RRaUN
y0fYb5LRb9euhgGO5rO1apP+jVnfXTTY04roYWNH33cX49D8n6j7H73bv2n6Ghhi6LD966j783v/
b695Ff/a9v3zRX/2fR39D2XphnLoGc5dzV/6vo77h2MLWsKSrHf+GHQh/0y7l/R9dUtZQtiObirb
Mf7R95XiD4ASpuXqNEgtWqXW/1ffV1kkXDmWaVqCOHrbFv/cUNQ7u0T36ee7UfjJpSNV6cGbzX2o
vnrESMtJ9yaMmCgUfe8Dnyg6yqRXf9f2lb+1NeetIDRFsJvYF7cO+K/91q4WGmwjPdtliVvSMfIe
Ozc9Td2oE6GBvnRMq1OFor6DLGX72J4oun+MA8GogTVRSjAoEv3yPf5FC9igs/5PnVY2SQqJGFM4
0nBN9duOqTTTcAolsh1OvA7fhNYsRctMNEmc72kTiSsxZtsyr5uNafpv0iIgqqVVDzoAv4ilPXgg
xlctPJuNaVkeb5BS1nUnfNnCwPshtH5TmIRjOXnjr1RBhlXucCnpa0rLurfX/OHTf/8f6b/3jvmP
LEE3GyiFTZKm/K3FXxIxNwB4yXbCnQQejEFHhpRTaQrpaheu3BpeFW7qeDC2nJ83MaV2IsPtvCmO
ashIX3SMS2aoFw/F7d91tjnUf9/bQINQINi0t5UzH++/HgBN3URVr5x01/j9A1kuS/LTkh3in3Hj
44Bm7E8+2miWr5bbNvvEMtI7oy93iR0MCxOi3SXVSLeGBfA3++y/HJhzr52+LhvmCr6oeZ9++/oQ
Zn79H/+u/68I/U9h1CSTS4zfTUb4omjRvzPOvSv07Ah9G9hI465Im4s2ht8/F2mfI83DXjAhfoMr
FvzNgWnNX9OvEgBOIWLmKVgucHrXUPMm/7JJlJfE5HtDtzUjvV9bkacBE01XwlDayU3C6nFWjhN3
e1/2SfREiX6OeAwwvNkh1+UOur1XDGcqqc5d3mE57IZEoiD0d/hXxEtFuRRjQnWazIR4G6Wh1orl
k42O4Gh3Yi9buc70qDrpwyVSlrUbNGAIcOamZThoq1ENXB698S2fXZFUemG/5flR1g5xuEW9s8z8
NWga2tU1xdMk0rcmtTSzr7R1nlfjucqWahw/wqg0ViLAtDA4Rbd0ZAbJvh2Gle1W4XJyJ5w/Gebm
0VBP//03bgAs+K87WNd5nN+9cIUhf9vBWepSeMY9tDX69s420vxs+t6hzIg+R4JdMROmLh3PEeGD
B0M7k9OBGJfsGgXZVSNu6A7rZIwYUvMPble9z6Eja3yV03JEyh+Awh7G0kNmO3mU/B38x1G4wVXu
sn+NJWelfmlD1Xv1GvyxgXIXyQDtPEdAvO8NeY2V8UQxrtsFjI/PWsXidit2fX/fwDnpXLJhzGBE
vKDpweW2SAL3rHtk3fU5w8fWzg9OnTHyqVrqeSAr6sbSnzqZjfeBdyElu71mTapvRDzpTxPKw7iu
ggvKewx3o9BWHDwTMoKlbeQJYr6UGqiwqgXDOn9h5XW5Dvw82zHT3Uk5xafGLeITXioi37LlMOg+
xYNArCfI0TsucEtht9GaH3e4wCEab4Oxlke7hwJxjPW8OdqKrccUiu+RqLfU8P37NHoZtbrdcmmj
CKtPyDaIkjmDRTSgCZ5tR1wJBtOWXQFsXzcy99gHJeFrFkF5iRgcIn8KfceFPYLZlhJqJsecTleL
dD8I62ML2CFqpnGvBXLA7lWs6Tua2xi/StZ1n7DsqP3tO4LTUS3KACaI09foAkzxagWuvvdLxIlD
b1lUp0GJpNqZ9nyGsDdxjlxVd27phPe0qQ4pyodjoMfhvad14b2I3OAuJ2nKrDD7a1qpP7aZ43Fm
hv1jD4h1Dds/YqQez6XKxnMPloou5EjcUEIrwIlwM/gSq40dRjuIBmKDJPtL2PjZsR50Ah7In8Wx
BqomtgYS4pg9mCNXefTJ6Up1kgL/kERIJVnUo4Ak2Qdn0kq8NWyOAGaazmlWDQ9Rn2WIFfTwMgji
tSDXMK1rBRE9hKHsILcgTsnAgXh2AV4vCnfl2H4dqnK8tmQ4XrsmfQY5eoCBZ27pL5gPUpQaelLJ
eIN7phRPdNPYyXruXkaUTnYBgN9Kpl3rE5R9W4DYCXeuojN0uzu5mfrxRGzxfzSY7Va3x4IInStn
qGGTGvl0vK1sgkZfksorKXtAMCJ8EMa1X/v31bxI0gmj3hxlebs7lpxMwTUjk6/sze0hPNTki0Fk
r00CUOClBxvDiH18zoGz8UFfLTjBaGCVWIjI2gM0nc5iXiNQot0mqmH2ShpTbdLqmxeNwQ4d5fjt
di+t1AQai7I4A8f9WNNY6+gBPt4WQ+e9qomch1lbe1dTb8JwHmFnchrc0Uma7qehLK5ugoXMGtzm
0Yd7wgV2OkJQIcTAdJ/1UDh3aV/3jyaNKz33nwskM1uUrOO2BeIGfaluV01b0Ht3a40QPprPLYYv
IM9l8UpzYxGSbRTG4adm5CAWHUT2xHrGOeQuFHWBnS4htxDH4NCIGb4lxLxfK/TIjvFFpWZ3xdbk
teNzazcHCRGMKKJqa9PXzoB2beH80GhzrWXUuskhobA58LtYaTQorbZPyMqzylXdN9YqTK1ji2EG
xlNVbWLYCcRow3IaVZWTVdGPmySNaQH3uFTAoetg1cIPYsjStUvtjTMXIMek5zxRkWq00DdTjr81
MDOKHIN3Tz3tS2O2wVpy8t2mIOGyqlVQ9wAUkCxNBlyXbgQW4wXq609RA2qJU1d5tYPsPhSoyAAQ
rnp/Nn1bgbd3dcxM6DDwiSgfzigTu9veJLNW201ZdadbKIiRu5NjGL1YbdtcBZTfqCz8H+cnqGjm
08ixXNWfldCKe65U59ScIFOGLr4qNTw6dh9uCNUcGERspoRHGbrDJTEHQnP64Yus5bSWYX1uaYvC
o+ckYSs125Bcwmb7FPPDtA2Uoh01K+94g1c/mR5tDKLH0K/dVQYdBm8YyQlY31bCDen7losA2Sb0
Kz098P1dlR/2h8Z3rpiWhruYuOtVOcY4CwNni8elutN0FPcMhTeZN5PklWcz0DDH9ZSqckn3mGZZ
kEG+0PQ3oZHZBExoVeDUQPfe5oeoMyPWaoLjQJRvE6DDgwFg6tl0BqB7yPJIe5mmLfAYuezRDWxV
iNWfNv15ahXQe+CNGwez6lpqSFb6cR3E3UtIRCExWd6TMOOFHwvrMSYTGO+LIKZB15791lfEhOVQ
kTrqv5Y/XVV5X1kRUvWaRF2nGAo+nuqraBQX1o7eMm7eXTCSaDz0enIRxAru3QTZfxQtkFf15A+l
1r5Qc693VtYTG+keg3kckGoIGS06Tr609lPdIRkhUST/JhRdHNEX0dZsi1OZwFwR7nvQEwzseeZn
BjUWooHqPYxy8nGEbe60xiWWwXT21jhVq8yeEyMSiIHo84cH9C94FRzJ5Vg1JX7O2NmI2fxctaDw
usyWX/NaFa+hEzx3AAH3+FjVopdFuGwT7NE2Atodlc9q33pU1yq0BzUGXVCR8U6U9rnskFbAFSOw
GWFhnW7BbV51ArE3GnHmBZklpVuMADhyWJRRFOEx86rdbeO1xq/vi9Y95Rij9qKE/mmNOTSN2eTs
piDqiBxZB+5T15UVp4Eu3JkN/BpGy9Bgw+i1DGAFNDGtCP6zUasI1Y4CCvAyJJsnGMgoi1rAT4xR
EZGYW9csL8lcyhvqdV1rBQWk/8veeSxHrmTZ9lfaao4yODTMXr9BaEkZZCZzAksJrTW+/i04szKY
rKx7X897AgMQCDAYAnA/Z++1i26HlqQyAXL0OekL9Ft+FJNDnKbPDRwj/xKrDoqVUkFWmFe7JNf1
Aze1bG3w4S1dUcOyoj+yCGJCB+uaS2HrDR+0WcIYjPwLcZiiOUFUs9civk3zORrPy5ZZJsot36A9
5hSihKcILySEj7WOcdzvY3M9+LRpuK64BDZapxSZsYfb7oR/MVlNKINWbW2v+Zpoq6ZZhogaEiOc
7ujJajTs91rjElhKeSwxRufQFtiigtCJtiT2wdBFe4TwObm0/apFubv2i6o89mRPEF14qVoBFBEP
5tDmH8ghKjZN6F601kMcALej7UuMyHSEiDwlYAeFbPTUjuqPyoQfRJhR9FChdMVNoX/uOgUnPqLy
jVBgEASUtKDYdLBEQv5OYvLTbTC/roj+urFqm7GpnkY7JRiAqc6bLcqfE3cW3mIwiUHDPaoDZPDY
phCjFIQwZQ9XJQv6Y2GZZJiOlndmmKqhKYvTjyLwoAFG3XfdrvfUHs6gT0A7GwBpqrnPo80dHxdV
2FrttMPANE7uoa1iHR0NFVE56fE6IvILL8p8bCGf1RZHHDTGgjzKYJlkYX+qWp+MDnIXlzDOemJ+
RlqxAdMko9LYVLxvLpjmTd8X6iY000+Yf5Vj54c+xlfW5MIO0ML2KmQb0wc9AvDPUNAHQP7TOpxR
83F1GB8GHEjbYXJ/2I0GrEGFf0VgHdYZunlykZEDiiypRKraEcpmM/2CbbyIVqaaJ7ekR76o2Ik2
inojmNLdG+XdkFjWnQLuqc+94kFNNHNXUsFZKJRaH+Q+iIsVNf/O2daFrjCUVvDCjwE8qjigidPg
9Z63cNPgpCMSh54jm/7OpGW24WsMS4MYWzzw5sxJqPR7iLT6/RjT7omTior8RPpmRbWFfvMYwBMR
w43a0xxT/fKRNj6UFf3BFpBZ8nGO2cLig3dLlCfHjZ/wzdl4hsFhGr29MlRcDKofiAcQ7upDYAm4
0rxAr8GHk/dkXoaav6Y01ZPMPv98IGtohb1jupGfHK6/S5z+iCoU5Vbg9zuMk6oe+imfsLjO23aB
5MdGY7BycmsRMUE6KqMDMSBNMAhSREME7D/orVPRQh6cYxGg9qT+vGjnJoVc5AkO6zfbwYiH1yEM
cK3xPnPLHK3voajHtSV22IPAHJbmfVK03cHmR3RkXI4pnzw0uPLuimdER1B61XaoyxvNmwjFCM2P
igo6JLHh2DJu2A+ZBfo2BPHR+ulJoyVS5dYXkP7+UUmqnepGFmcLT11OnDBtkHu1j/DrhjdVxXSk
0S6M8HaRaG+GkJc6CmArSQqDsdeTU8NdwDF7BYzJ8KmEzrgsteiDohpAc1U061F4ofBNVUDf64zR
OhIAZywqqcGp+9WcjM82+WK90z0pWdAuu+klVQHLWRk8L/8SFChzuybKtxnhmIvA8fmWQoQWZD5G
RnPP4ORDMN9hEgO7Qb6pVYQwBZJMROx+steq4C7OLG8L6BfRDogakSEK83qwDdTYT1BZ9/StSHHs
Dmqtfs7bB8b59F1KmtvTwKhGVLaYSQLa0uyGXWcYMXmJCpp/i99UCUklVPNqqTrtd0OxYfWY8ech
Rn6h2g4oZqshAQAFLCN0x0+sPaW25dgR20xN6WDPl0u5SM2VVQUA21Afk0FLGmxbb0vdQrnewHQz
zHsrxBPRVPRlgNAtlKxwAF+om75z0kWsY/ctIm0XWcoD4ssa0nVHAxhTP4g8BvFzeSfFWho7z6qG
2Ic2CiKomkBza5ywWiAQX+BwQCkBbTPsmA7lqfjh8VYXvZetJnq8K0UwEGji8nP8otMyuYOXRG5W
OaSbuYKcEWH6jQvHLVcgTHg6wYQg2MxFhiRxR5v4R29i/ffofG/E4JrPvqXfuKW5z8PGpQJqCYhX
qAZVwKpP8OE/VkTHHcKCKbDhojULoKuetLI+1hhT72NSExdqVn0Ks7z4wEdyxvv9XJUk1IVV+RmS
cQSLs5y2dY+5EG2KtyQzE2031xAm7fERd9SwcBKdgpmtBzdK4q4gT+OSjxN7UzfKc8flBxY8Heyx
Qz5bcPtyPHLMNAH/xKu8YNck0F8m9cGdbtoizLe1XRT3YUjFEBFh2uLGNCysNm1hadsOnmuRe+mp
SwpCj9snVTSIFXAYYy1oauZCJW+iBoeobKpjQeLXykwqADeK2u1ds/mUUThaoMI65NoQbLjucf0y
1Vs9ETbqF/UuU6w7TKWdMaqfC7UvlxDIjGOEVGsHtwykTahu4865VyeL/qZGz9YU5tYRmN6TjkTV
uO9QoF96ispIUKNuRZW6vM3L8NEG8kFouIN3yMUxDzvn6KmujTOcknKUpyu7nayjEfPr39sDwk3R
2bMpnfuGr2hP7ozXZKAAuNbvid7j1SdGdO9YOJTziHj4YnzGJNYTLwtmTB3bkkI1yWxTGGUrEv/u
hUIQbzb4RBlhKAW/iBcf/HcNO3EJ5MdBZ13ednl9EytkbATwf8N4ZEwbIkhjWlTu+rrUQNwTPEJt
oif1CmTbBEefbLaDaHPum6md42KZnhzTKQ5z6XpaytVaoIOkz6cTAFZ8ctrEWwzqJSclCL28gbC0
dsShSBPtEBTMKQvbWGHJgcj8JaJAAcVvdtd3mukc5DaOC1Kyw2BvhUV+KDTSmUATkNA5b8oFPHgY
lP/xYRmZdz26t+dU2T54dLRsKyD7lp31YsfwQ2C0a9baUtDske2y68AM7ar5ACpThwm5BneTEahg
laykUE0uAM2IzfhtFhfpiAEYrJ28pA33iYLd1rptC7o1bUj32ytOMf3yQ5biZE+K9POYoshV9Jo0
z7ZVDpN2W5O6yUxTQbcfY5kTVtBjKo/QOCKuQYY54SHu/Xt7W6EjfQzt7qlSHX0LAzs7qCZpYQNe
XySK2pEw4pW+Ldzefmwr2ipu53xQhzS/uN6YXya7WGT+sAi7HsOEFZMW64w3wRiWK9MGRoHedoEW
V/DWJAdPDdSdj3mbD66lkjFm+8nwyByeGtx8yqCkBwf7EsVV43HgwlUU6DLz6RsfNt7pTjH3Rp+B
k9YizFrF+FHrG/emDyZ9m7jYDkZzGYUTd+OqzpkBjvR5c6TixGdEVOwAnJtRfXbyPEPLnm1dvskr
Rc1cjsInroOfWOJ80Jwp/milaXUknYXLZVhnq5p+GTL57EYXufJcuE6/IfbL2SeN3927czYl7Yfm
6xAHW3tqtt3UGI+2HeRbfgI014Mge84z75hlkfK59ajeYTfsboY0SG64RTNRcrt1wWB8hnI/Meta
5vZgvHTI5wHE2d9TQCZdUy01rjG3iQftn2z7ElDAuCuN2vqSoklj6mXyuaoU0lFxPLgDDZ0OxuaS
CTUmOTIn95rS6ys7NaZd68H8nEgHXY06Em6I/fjfKUzmRR9tVQAGlDhqEqlq3M5Ba934YM+pB+Zi
BVFeQVWK236sXYOgguSHTpomE0prb5XYynw7u41FJy7U2Q4+BQXGKO54NJnBjXoePFYYTNfzlo3C
bdmmjX3T0OOFiTYpu4pERTxP0AKYIyyjllmwT0bEMnI6nJc09S3sPKuWkfn94J/HyLTPUZVzH1Ks
r5VTj3vzUzY0zU0L2H0YMLeYqnYsCCClFyiMfR8NhCuCcTr3FZE8QBROInEBjasD+Dkj33PNPHci
au+11AJowZDYIH8ip+J7F6mQs7SAm5QYHMI524e25mZc+6qzGpzpW12mUKU88kYUiqsL+lbZxlJp
4FZVsIkqHyjnENZn3Yn71ew9s5QJfUo8Vru2HV+CAAP90FfiRpalXFPf0jayHoT6GdROsclQYGy7
xvlIlnCxCooAtUQIK38E4tLiltyBnqbr6U/P4VhmO23sH/m0RsQO4AHCmLidTGsheJLks3BtYMzQ
Y6aN4AvGJYK4nMhFJ0R1uMbkuAj06oPbEMoD72pRjmp77JLmRJnTPA3ixW7T28ysq/tggjOUWX5z
ViDbpga3tKqvh605vowuouXMRQcYN2uTt/cwhtlHwFH9sbOsY6RFwAjG/oMPRuIORtvJDlp+gT2S
F3WgZROP1q1bJORwagTST359O1Ha9m06NkbfhpuJ6Kkj6p+HyYqppJvf4BSuM5N8xd5XGGxHxriu
9WyeqTdUJhWH8XG6bnvd3qLo8ldD33xV+zE4TooJ/Q2p167b5TBrtylJlOcAZ88y8amkKdO5Lx1z
i1xxho0WwVpWDjBlWyuvwb7h+tmusvsMgTc0vpCgkd0Y83YAOrsJU8d+qZ5GLsqm19yO2swO6eJH
f9DCG8KdtWPciJVVGup6GF1wcEGRnz1lKVxmka6mWYTUhptgZOIZUNDr2xb5Wc30n1Jx8YGrPaNw
NdpMepR9aqb9GIYHXHMhJC96zQySagsrkwc4wmckZNN5ugtqLod61SinqFI4KVrS3qQYQITh2TE8
gS+xjXGfM0v06UrgP+D9Y2BrHYPcaY9t7j71gwsXeU7gFFWmP9kGAGSTFCRRNHgwvdbt6KhE2GS8
6HunJ9amSCLlkLUPIZRUOMkzU5g7LIbabBuAK6KSbYhtUU3QAdtgXAb050eiZu4F1rptbnfkD6tq
d2MhqSyAJnlRY5wmv7D37pA/4xwPTmYN3WbMNHedFAQYjWnt8yVU4nuHU6xCh9xdTY+8rRps28lf
dgOsPub/x7oJCPByR+uYM2b0GgpHoHeaLTPc8oy9pT0Q6LTNSDs4h4H1rKZGS/aW/kyrAsdgBgtl
M8xDC1HR8CWhjPoSZquV5hSYCsfegAjZh3NyMQCy1o8pnAAo7bj1ziq5CUl93G2NcATBExbIh1mE
2pwV67dHr2dEWJDJhqoSpGNo0WwuQnHp06TZetGMICnxqHUpbJFMLOte+ZEgz6U/4RUX3XC6WwUA
pOm8qOZoXmqlsi4TRf+mj19CtWvOdiJw0rYY23uhMkWMvAPvyESdLrw0Y2HeENJAP89p0LFTODum
UGePgQ+TL6t84pBEmR0H0JHMKYezEjHkC1RwvIlptcNK88Pv+OOSWWhpHCwEwXu3eSbrjs4BBO+l
BYoVqCI3dsqtGqtV4k+HMC4KsJPMbK2aCwYvcDhk9ayydWuxGbDi7hI7Gg2Qz363j6gLVcC9q13R
1ojvOvIncrQUCzPk/jJpng9/qCn6m8B0xCZCzUmJtXnSMFXusn4mvfezKzzJ9P7sw2B1uSTHtX1b
lVV928wLedlJ+AWjQ4l39nBL05Kxekla+o09t6nR4dZnc7jVfJO07IgrfETsLP0zEd8G85odKt/j
nEl31vTWrk8EvVG3WyFSZ5+XnS2ip09GlGwdhrHHyhrMdTHFyT5AXB13QUCX1WYG6upPWUW+e2Oo
6loxvIg7t492DhXjrk/Vc4z3GIpNenT7ONiXAKB3XPfgMLmCJG+uzdsknz4Htu4zQ07dx1bAqWwq
9cXTp2wV9BZEnEnctTUT/xSNHxoUQNh1WGZboyLXrVCTT71AABj3LpkXZjZ3zeG5w2ZkvH+wVd2/
wPw+hv0wHn0Tqk8Q2e0Ckc/XMTCq7egREKIEeCrpG70Mqo9PCv1fxZCU+AnfOxtDhFnOnDmTVLcJ
AABplosvMcTzKUzpHjAIzRyqf/DXK3qbGpWdbadr5oIoYfcSZQAFgmbZM3aF2Uk9oUu1gxAVhks1
v6VEv44BnX0eOvU7TISv0CLznefW46WgPE1p4RIWerjrG4pL8vsgvxm4rrYGQ441Nvd8paWph1XC
4nfuh3zj6/jJqHBpOJQztnVmVPcZM9MxwCWl6iTOlJTK6EN96sDIIIUs6JpqWXXyI3GhAU4sWEY/
p2PutqGyxbSPdidB7fVDF6e4PXIqFdEwwY+o8uEZ5eh3BaoqzMFEJaOq0Z6mllFrNmnTVl6E9Zyu
EnlD09Ycmq89spQzPDAVMk9JsENGZ7OKCDIHfmWep9p+JuGwuWSqa5xJqHyOy3uL/v+jRVjBxa3Q
ugZZKLZB5CITcDGcGH1BKDniDW5f80JH1vS6No14ZuRmMBrIrMIQazEGbWbykbvXDdeelmhvy4Nc
ZFn/QVRxshqQYBguqbitDTVgoWJQ+rka09be9+OZYnN+kAtznpq5c/6tXFPbkLsHaDNvxU8ew6Kj
ZwfHpJhMuYQgQ4BT83oWWjCsKp3AHU1J9l7opbi/yeaUC9eBBr0APi6aUgVr336LmxTo0TQDGvvZ
gS+97HJNxLnFNdz6ENkmvtCOotnhdXWYV0Nf44XaXI2C2kxX9JULvGNdcZjmhdy8Lkw7CNfQiimR
mHGOt5gTyBO+nurXvgp31AQlcwcCs5qWSZx4a3Pon+VhsdwnTxATUIPjcH4J704YY6hYI2Z8LqmR
HnKr54NQ8L0dXrfnnX4ArbRHlLHKOuLuHdS3YCyY5NO7yw9y7bqJtJaBKuDzd/vl2/9u33Xz+nyd
Ng/kv19nTnxI6vQHW4b2fIDB9VOU24pS8EmEtX/gy6/SuAyNg2dUqJj7gLiRxkwRZODK63vHpXT4
KA9QjC+uVhf7wR6KmnQTYt7leW2MmzFFS/6Ol5PjJx+RayJw6rUaNRiUOVjukgtnPkyuETlVb0eb
QPlfp5P7X8+ZDxT+SLaFqjwDICTigUCOn2tyUz7QhszAk7g1lmHx6NL83DcFaIGxsxISP/hFJbMx
i3HRQvP1ZC8/5kB+3a4faxJvuvlHJX9JQ9iWB7no5jXDQhZdTmGwVvx+OJRFNhw0yvMU9di8LuS+
NJiYGcK2i4hhBYiVpDlRe/wjPjaEg1yMduWvfaIFkYs42ZMbdUid0AskJg1kdC7VYtY1BZj14wqY
P8zaMaTc56qzRdLe6q6JYsu5gDCtFrSbt1E65/B1CNXLkiTC4Elk2YMeU4Lth/VIK598Ax/cuS+Q
HYxbBmja0SHrJxTkv47M8Ba0Dp+SULtNNVwC2hh/c1zmOzTCn6ycP5g2c2eR37SS5R+cUd93WQ2R
2Av8ba3rZwIxmCqVCPX8EvWROTxrpXnbaJF/8g1/E0xzsTn0Tl5sBQebF7joF/ZYf6EWR6+cxugC
AVhceHwynBBNxqKuwVQ2HtX/sTSobjbrIElSRC2xNQdVnT3DqBZ6C6iP3nDbkDhjRbeq7R7xa3lL
qnXdTI+L2nFl1u0HI6nuqJhtW+9JqL7AkuF8LUz4yKm1zBt3X/vxV67WRKr1/D9+CELEQa9Vjl8n
LJSKkfJx05h1IN4v/MJ80nr7s6Ju1TolZdJuvjqYSBeja5NECoZp4dUxsWojHZxAY7LAbTyEtRGQ
rLAM2xhfuqeuW2pApPmGn8pwJuS0Cax7jSRHxBYRnZsuZW7peXchPpulPzKUzwxvYRcku7iA46DR
082hIOM42qangGo05OOhR5mYusF86RLnMYHdK3TeuZqZ2MEjSETxsf3TV8DvEST0z13xkuNTc5lm
6SlD/AL8UN0RodncZDkRAjkgfsPFquYwrlk1+rJjTpvUwDYZftEIhNNq6GLrIbZZDGXZ0rGiKqlp
4dmt9MexIW3KsxogSVP8QInqzP9ekzAQzpkMzKvskHevckEqmhMJu1b2zK/zh8AqNVEnjWoa3Azw
94bPl0sIbedNBj0MPZhDEsu11apfmEDU/GQ1UUEcIl+K8WFOWhSSxI3XFB/GRidwLQ+/hAVGLzTR
qxmuu55MogL0VDyMtvkNjvXKxFYWk0tRNbzHbQWA09OAdIss9bbVYOzgTg9LFeXORlVg4uIHHp60
hPS9QVHGNaNkbZsFmbqqyrzbRf7gLo2gMS7DWKBKUrPj5AI0cdLUvEyZqO/pqm+medogd/kE7FRt
Lx7UbCT/YjBxMZbTC6ls5jmdGntvY45fRgblgsnXbBw9g33BI1PSQffUDX1FBJ2mdxlQF+9dJomL
vMz4geohETrWbGsBR73y+A9qo8juDSubHgOwk3kFZ1sZYbtQw5k2Lho/dC3olXTaaFQm6u4yDGME
Zjd64kYB8GVeNMNhGGr1McpPoceZolL/Vjo62C3LI/rHIPIlUsmJjKbvSUhauUZcyV2owxzqiQ8u
CImK0gQ/qD3NPxMlfPAD+xAY+imnMet0ZncsJ5MeQQOwIbUf9Ea3HwYRbsZk6u7UVnsss+proKYu
D0EzInwnuwUjTsynKghjFbHOVQOLT5WLYSXIMIQuVW1zWHA3gpkdwV7NEeH3Z8Y7MYnuDRVMhBYM
F43+ZEfPKVhqRv99tQbnwregvyD0AJDZ4fHEOMnQqWBYmKjn0nKMM7FMuPM15IoDuoYN4W4Wv+SI
vLrCSij728vQDwQZY8Z92XV0l4BerClXEQeofNCHzoJL4JwGdFc7LOrhKk2DYYVTAr5LCO0fMV5A
0lfzfUy0R5QVwSMW1kXgNemT1R/HqXYfTcJ2AzP+kIqxP3nuWJwjRTxI1U1ZUZUMc/XgT9Wus/jz
f60sFrNj4DfhtoPqytZN3BzCUrX3Voup0yI3tIk/iYUT7/qOpneTeoQRBPaTg2jxcUhreEHTuDFn
ccdgNeHfvATtPeUPE7LDBVUVplBpBOrv5OyuFzTAZ5pilyrInbxWu7V9rgBKH4QrbmQvicb4HEFA
sXHzLrghJhVUfCqWSjHne5Y6QZcUDo+z2FTtRHrbOf6lobm8Z7qq3swqUFmN+us3TpsF1+/eOMdW
1Rl0qBsGqvffFe+4GcggzwfeOJc8mcQUzt7HSib0Cdk75sOt2Tn5aujEvrNAejFtil8IExDwf0k0
O3l4+z8P60I4wRdLU59zijkUf8zvCFRMbGIVQ2CqMXc1+PBFGobT4W9e/7+ZG3jXXQ0XgeNa/BtS
cP6bYh8kTC+snEsdxHaF9E3AbsTE+ib+bATVe1QZGQa8uttMif2xAyt4EsY5As+9zrXcWKPtP/XO
FzOOiJa0nI/uXAEpo+KFX95dNBRwWguoBXUamNsmIr2jSdql/Cf+l/t5GQvwnZ8Z5WWrsG6q8Gvz
zs2lY0b5awvY+fsQfs3/8LSfJjCh6nA8Dcsk8Uy1LLxe//iv/nvd/Pc/FKG6/1RN3TZcfpCGrVk8
9NMEptvzk8Do8CwIoM4Mw6yh9QX//Q9d/JNmuQCSKVxb1WYvz//9P79RNut32/+VteldHmYNvhXH
dX//hakumCWB3wxelbBc03hndipJbZtAdyD6pj/jl5aXI09uSWFLhlPkzBwHOSsIJAjCcmt9Edhc
FZSUy2tYl+syML8aKW5H3TzlPXWyOrD61wX134HBlGOslXT8lEIkOegFFUQ3K+uEv8Jq5ridWMvV
1suYv8875SK2vXKpxK6HdZ6JII1umqR6eVembb+REzO5EHIyJ1cL0mj3YfpNzpjkHEku7Hm2dN1s
U7DEED0DIk2YY0xze1FOxHPhMGiXq80ENJORGrWDGUDX/uLgXTflmiv6ZeCN005Ojfx5zqwnTvZm
YbYGhV7DPAI9+DnJfp1fz5tgxslpwnQgd+EDG8g4dUK6kyOViC5jGL+wlC5mPc8fEpS2G6/TKXUZ
XG5BXc6r9E+Qkw4PpoSeQKj4Oa2Wc2u5SYxDthah8qNiDtQffb4oJIXYOGhMJRqONtdPADZkiHvQ
X4ruW5OOeFlowZMmRoIOZjzabkQXqf4GOfrWoaoATh7+FJKMZpsM3YUgyS04CpgzTnppA7hKIC9u
ehGTj2WXIK4j/44MnFnLMGXxT1VDSw0WIYT4TF7k2taVkMGh0W30OFYWSszlndC5JGR8GiV1TljP
v4omkVU+JVNTehPDCeNZfn7+NIWbuDacqrkzcqbA+GDh/TG+8BYekMkl473vTZ6BFfUYaDHLpec1
r1FB+rl23aejD2ca8usRecx18/o8uY9BMnI6EiTW1dgWu+txf3Oa9w/L0/paACxSrr4+HgOzmvkz
v14rWAde3HX7+vf+5/uqwjWXMbFrr+eTJ0grOg1y7bqQ++DtT1vFdDe5vXn3p17fgndv07vNIYuQ
c7Q1WZDz/xL0opib/Ydk/rmE8+9LLoh8+rkWgzXh1/hrWz5cZRGzRfkc+cjrQddnInbdjgTGLgMN
7e+fTvtu3/XP46uZqzx/eCXXY66vJmvgqinUWVbXP/6n467nYz7pbqrYPV13XZ963Xf936774lq7
rSxr5Bs+vyeaZT/lVUapYC5EInPguljnFdNk+KpISJR2Wr5f1RwKnMro30atEBvNKmt1rQqfABvF
ZwYyn+N6tneb8lyxHVNzkY/geKfqKQ8fvchAuUz1bP7Tf3qe3Pf6ZHmMfCGvZ7huX5/9bl+eDto+
rlTMa33QHQrvk7HuU6qajUVBM3STQX3dDhNrgF46P/Rm1aTazzdsvoy+f6hod6kebptZYRLixooX
I1XwZRhmBDTP13ypPankLeHNQb489KpLuR4qZSqtZaCZic2baK4zJ/NCKofk4lU+JJSqJWuxvpf7
5HFyzcSgC9T+11Pkk6+b19P0c5FNbpL27cLHxVI8ze8OqqoOUwNrcmHm6LNKh1C8Nw80tblCDzXD
ZuCvcIV+u/jTvibmuktsKorw7DDI++C8ps2/S7kPVBvfSfmIL4ZdYXQCrDFYN8BTMG8pujjkA4Q3
7w9+fZ7cq8ivdTM5mwhz4A4ib3+Qi7ZjbJwWPvTmAMSWZGXJxTsoF+FsJRSw/INaDd1eBed0kAvN
Vnt6o5HmrE3X/zjMb5VeT8GyqHUFPUjZrwcHrb4h9JGMDC5OZsvlrze4KVwXch/5Ql/UjFa27JYO
c99UNk8zk/83A11FYkJD0456q1yLcHl1Rl7sx9YxD/28EEMzbq3WOjAl76FvdbBFfWN6qLycvKq5
Nic/c/n5jvOHnHgTejO5kzYZqxh+00NynBI/5Pm6VnH1tgqaxT1R5vItkm+MZzg7Q2T21oOheXBb
l3r1vBaYFK3l2mi1+Tpuc+Y8TIimpT73PzTyu8CmlVwLQAaxHZAc0htqhC0XVY02gGgcjKl/5I2i
AaKjlKoKG4+wWemkbFeRjxsDiU0c0EQaFIA79RS6B+yTyjp0lH45OHPRLyM4d1AIO5pHdYYcvcVz
OVxuN9edcls+IhfZ5FK0LzRAhDrB3YvX7evjbw6SJ5HbSaJYG01rzq9/Z2JkuHK9CCGvoj86gjLL
oDSkL6tzf0Sf2yVyMYQlZYmeaWS6swQALE32T+RB88hLbpLGCINGn7flk67HNIrKI3JbPvy6Np9d
rlVWaSy0SaX3PLcg5GKSnSS5yreMPoqUA/7xcbiQpLYj2lu9O0Ye/f+xTx7y+lfkU7yw/+a7JFRe
/5xcu772bujNhTGm7lL+A/Ldkmt/2pRvRqzQG7xHnZQfrgsx34Sum/58+/LmW49ovJk1A5he3lpy
eTe7HijXSLLlvnZ9zvXh19OGiZ7t3u20wULOEK/f/qw85j/uQ61NblmibyzAGAut4psuFyByONX7
VbkNzfrnQe8frklK4/rzHx9/c9L3h77Zfl19c+5BG/jVKS0Q3vnU//a4PHQK83xfi29v/safV//8
l64vOh7FZXSLaPPmFcjV6yFvTiEfeb8td755+uvjb16OnmyNmoZopMTam0XyazPNo7VRKqiX513X
/dcn2AbQ7WJKPl13eUajHTQzSYngmlflI22CSFeu5Sh7Dmm4lW1kuUD4VB1kGzmOZqSiXJU75cNJ
UzAbvh4p18DTitWYYPaKrg9brUs/Xj7+5nRaRmNNk/1ruSoff/1LcjuqpstUuMkG+xEkxevT5dqb
c15fkjy7fJiP+wGseoNgCpNRV2nP8rdy/UXITQNhfbZ7/V1YXVSouLz4Acqj1LQgch6E1oLbKXj3
rmI6HMgREG729HBdOBmGcDdryVAbEIwtPRziB2qLPxdKNwGql9vpFJukxc4PueSgm+EB1Th3mWT+
4hrz8GyYx2zXzXTYRNHBdIB5jUqL7NMB7GXOFYRRV9bgur+PrfGNev8ywSU/xLm/MsWjn+YV4P3u
I1HA6TGsUS43wviEDsBdy7k1SLJPcMjcRk/X75jy1yn9FFbB2iDoeqG0GVG7iEeq2GeAG8SownVu
5lZjL+Mywsaqtlt4iE90w4lDHI61QaitytCLL5Co0gRcGSAwBR9zRX70r7mrLEXICkM6mP26tAjz
c3vCo/+3YCfzdv6mYKfzRfhLZtOHzzUoY5+Z/tuC3c+n/atgJ6x/Alii4mw6sJZMAzrQvwp2mvFP
W7d0zcFO+6tWZ1DFAxXi2G8yfH7W6mA5UVcTFPGEZhv0Lv5nQT2/00kMkE+WI9AGq+RoWLLy9xv+
BcdZ2YK+sO4xKRO5Rhjhvm58uDlqv/TbNFunOqm2DoDvxhUxUaX5MVPVHI8b19a6cMqNC84mSloV
f0z8403p8+61Jv+2kqjNwTjXUr18da471yTp/lq8Qe84PvTajMSml3cPuQEBQG6cE1cpF42DUj5M
xH1ueA+mwCGHTbtdjbPf3rYEMk+f9ridOiHsVmKjvalCH2FGJ2+i162O/KR10Qe3rQfDBrdAPsHX
1HPvy9+8/N/ZOj9fvq6q6oxIsvj8f+80VH4T93TCjPvJHYqXasqjm3IiHTDGx7Mk21Jb+SJw73CF
Uxt7GX21uWuEdkwtOzjpgRES8ZgcXgV5kFEcJV43zhzbVeBrzhVnRYM03YS0xvddVz9otlYfPV8s
cAERI1eoNtbv5P5v/qf5Lf/9I7E1Q6Pf4zpww8T7/wmBoZ+5UaLf80XPqLeoYLQqGzNk7+/RgLVI
HYR5ivl+bIrYcXZeXio4XoLxNBhev0VB/ORArDnaZOe4USluDOei0aoEvxsbD1aCGMIn325w8Sj/
9UuXoVP/9tL57cDiESRjzYX4t6ijrMg8HLSudi8wtqmWEj2MYtunZbVIUqBVtt8hSZzoxodjfO7a
ZPhU1EukBRvTVGgsh8JdSw314E/DhoBH7DkxgASmx0uYhOFRibQzxH0sCTZMYa3KAvxpNETxgx4D
w61Xto2pkCxolzGqjVG3yiECGQFRQY6m85Wk54lPxF0D3oXD3QfBhplTuFX6It/Z+i2OXXWZGDnQ
NG8K7guKqyV9dibSrkA26N+g4nVnKa97hkRjd1a6NcmvWFaxeh6HMtyboTLfzFFvexgnez8fP7m4
BxdOH37olLyle0k0FZeKYVureJKcSEQbNILdrVzr4+4ujpp4rUJZetA1DWBA6e1z4W6dUlu5GJoX
SNwv1mRgnB1wbynCgGgVVSXKErX6f4Sd2ZKbyrZFv4iIpIdXSahvq3GV/ULYLpsm6Xv4+jvAJ06d
ve+5+4YjZKGSqiQESeZac4656ZXiY7QG95BG9Tvowx73o2M8QrWATVtX+3/+vrX/dqhaiMBMWHj0
TP7ehnB6R28HO9QeitaeO7uFGOIA9vBpFKAyMg4AOq/EwjiHfKxfw8jUPZkSBZQHeUCuu69ewrzY
tS6CdXIEzxieH72ymWVDK90FGjlV7sU1M/ft/3nbf23szqMGfRuXgdl2GJL5/6+HqaVAwh7MSn1M
JupxYYVPqG5uui2R31mpsy0zfAClj30J/l12MShNRIp8rt3vM3/qZMHGX9qmvWPoB2xSCGjC1NNL
corGsI12//x21f+yl3XV0R0M/TNy7+9jdEcGuyzloD5S3ynvApC2M8pvUZ+ciU5p10y7CGDFqwYe
56xSqz+rAYoG6TSHf34j+l/7ust+o38lbIN0O1rjf8+cAwnQcGniW4IV9lxK1ThXb0kYW+Rq0WAS
Svsl7b7KPDOeIyhSgYZOpOk17bbsyhHeUjT2CcgwRAkYxdfUMNH5HwgmLkCkqBS5YuXMl9MjH82A
OYCl0aIORauRX7NyPPa+6m5JUyBNxi7FWVEygE9x8h5Lsnf/+aNq/+UQAf5EDclUgS3+r5EMDlDO
asAXj5pOogF45dSj1F1NFfirJDafxlr+tnLngbY+9gp/YAmDaEtFkAe1gSybIm7a3ehM1SFEikYg
gsDrrQw7CEfKplSyYPXPb9j63xdy26atyDWDf7a59OT/o2etFrEgRKfTHlXdOKiNo27HIL2b7PZn
QXX9Ri9Rp+OBMg2VGyhSW+SnFKwE4lVt00rzTuYThbJ8+Gk6HUbRUJIL7+TfDKF2ay7APUOoDh9F
i289AaUUtDsdp/6b1QTOXmD4Ococh3vGX8ADoh9DZAEboikwukJRX3WqnULSGtOzKDi5A4Bm2vAk
50Z5IzsXF2ql7pXBxgbdbTNovMgzuwNXBeeGjhmUY6bdM4LQfitxu86iQn0orX3UY0Lx8lh9Vt1A
f2UNBZSH/vuRQHRigDAWoKRTjmlYeRganLNW6d32n/f73wL+lnPCJsuD3UDqoMuA8texJMbk0yKb
Ux8udqNpbU/d0xhO+WmySXzCRj08KW7XryM7T87jOEG17xG+5YhrOyWt9qkw/G1LfNzkADvOQDe1
erM2jaFc07vDpVCGM998PBXBawu1ifAZd0suKyB7AoOJI2JumI0GzCjL3XZxfEPmZb04DnXJTDtN
eqthVywEJiwSYDRpbKde7gsnh00FFGPtNthLwzbbDlwHV31sIycyJYKzvGr/nyNU/auq4s+eQg6C
jMVgf5nib3tKGbS2s8gufgxF9maUeCacNnyXCQdiXao4AZEXYenHMb0YRsyxWYUtkezSGIrT6Cc1
zefxkuk0eP/5O7T+Pou0hMmYxsIBnY1wiAH963eYNoEWCwIKHn2hwyvqZX13TbyQQCn82fpV2dDX
FRjEShFVtCmTbOej4iJ0mxTw5fAt0KLuCQWY05EV/VI55N5EbSfOo+9e4HApEIQs6iUaKeskxs59
z4ncLuxKXqbvg9YQT73+1ltcF5WeiKipsIy9tJvvxCn0B5XKqTJhLUsAaeVGBlKeqNuxxPQflpSY
DbIYTSw6qCGBEouZWJNGxYaIr5bQWTfc4oYgwM2QJuk9brHVUzFsepNMXlUdr1J+j+XYniOgTQlD
M3MPqmk5sv6UtlPn6OT54J1HQNdXWPiNAMuiRkZuThyXTgLKxs6i5P8bf13jrxIHw2G5JDihdEY1
zbBRm/31S5kc6dpkVQYPrLv5NVWmbmuA41ubyK/WuXI2zfIj8odma0+jcyBB4OjqWfjSTDg8CFeB
C2b/mJFOV5PiA7VbeyJSqiiZNqpEw9iVQ259MzZotwj8ja0fSR2wtok7UuBmbVReR9u2kfIu1K+A
UdQnYtZfm84Slza/xy605w4LKztM4HOofkattSNmFW4ZjM3wqe806zltlKMkA2WlxVoHg9EbumjY
OpzSKz2P2ks28pE6AyJVHgP3cgOx4YoTn9qYXMkhebKjBEBQyCyps9y9Rfh4jKn1WMCaXlkOkllR
FWKTDtDz6szuMYBJ4IfLPa19DKlxtIlX94LI98+QGD0hB3kz6Z+kOdFKOijKHSz1TRG02L5MkXmF
M6j7QGrgEHr/Ma51qz1nmPw3TRm/qT2423jWQ1Ru7k3SN0jqGDnSkqlGvIvzBUbiLQgdd4XSqdvZ
cW3v+LX6KqjjetP0Poux1iDpCNfFRgCAWQ1Meq9l8j5WqnpokcKsp1oEnjVox4664dktVCo/RMm5
zAcqvx8evgOxUo3b+Do6eQyRw7U8fUh/Tq0c91kV8jlN4zoY7VkxeTfJOgV3ddOjsFwLWaubTu/1
FZGccxRrk3sDYLPU7H7F0AhOoq+vaYdBxnL8YVO1I+ZFpX0YPUcPX2+yK1L7Q40VJLMzrGoC0GD6
+ArjztXvsE2+1fr0PQNiRNhTYj3GDIEta6VD51h3o/Lfqzic7lHeo1dN8dOoHBCxoWwV+sB7ss+T
LSTOD0z/Gv4DGMlQegSuqPyQ12I68bVFa8VBquKO6l43sWIltbxGCrSZuMB3JGQCjWm07gWnyn4A
Gn8pNqx//J2bhWcnb385au5QS6jjS6KOGBotvd6Gfl1f/RHAXFLhGEnbCompk540d/QoZ5RrNMHI
m0sCAKa6Ty9+UV/ayBYrYTjDw64BvhaaArSdj2WRvXxzUCSuUicstlA0IEOQCE+TLkW+OrbWpvNZ
hQXTgbQ0ee2T33nCCTYktrtXRXl1ec8ofh9YzYfLqPsosE3iSyIN/RVRaJT4XAkeVNGtE61kanmV
S9SorKpbOBt8kUShkdE1dmsoklOVAOvPTeKAQ8PiUBPDF4NXnRUhMkoDivOGlTv0u2kPqrLBI2yI
e9I04j5OIyK9g5lBKogadlIdY/9GgaQRelhka9w3wbXo/GNDCPs5DS0M+cRWmTaKomawbmrSlRjm
4Mr4pmKuA2fCEIeM1NMqd/azrZNO/0Z2r7Lr4trvN0ND1drmyPcGkDNHHVTaFjfaL7uJh6s739iF
AFJDQuCWtZ198hEU7KAAf4xpENynpm8OiubfSVhYK+VkALeoL1XlB5fIwhbfulW3V8PqS1pKDTIg
LjoFuCUsEZvawwoX3Gx6cLIf0TR9jL5i72AkyZXauN15KlR6doyUeOGGE74AfOPk/0zAgVJDXRnu
ZN+XuUwQR7d6UKKrb1fXIISsEhRoywMi+pAC6czvOlwODASWF9YdIipakKjW7HubAxui/5qQbPhs
SMPzTav2On16N8Ox3Kal7a7UtiQfrLPzl964FTEYZFmqN8apcNPC1qs1lNV2WPtbGwKZDniB3GCi
GtVuqPZhp/wKG1U/gJ286zlMnNptjVfU9uTFkf83OEjnxsikFwsUAFPa511W72zvBo2Ow+KZWZwy
LIuKP5va0vxffuLE7o1RGVTj3JM1M2cS3jS3Y/9sA0ZGt1Y768WFVv7bmQZZ7KLZtU1Dk93aliAE
P28q9yiiwjzYS1DUwCjr2Y72AbcFPx10o5Vl+81GggDFusWNHcC/9QtwX5bW7UsVRdps0gr7rttp
WkruElL+dOy+/3k4jM6hpckdmNv2WM03qe43x5aITiomZgwFhcZHavgbmyX9PkIqTxtlru4vN6Gq
10iyuGmS8KeV9tXWSpBszK5IT8vFuO2z5BVvzGtltdXO6ZCeuRk19kX0RzoGF6AQFoLewV6yM06W
qerEqpjGZy1koE7hcDEVwvY9mIdu8cnNQr1Fsve3zamHMjMpJKDBUom93ihw6tZ4LZQ+Y3JAu2K5
Wex0n5vVqBj7ro7X7mxqW5xti0Bv2VzuBf0s1Vu2YzKKKlWpifjMbiSJPMeJEQBr5JJsJ7ay6xns
SSvFUIzickPuxrSjRfqiGtRBu6CtN50c7yKKq43iNCdcFIpnq79EgQe3h6OoI6VmTduppLBY/aop
p3JtBJDfBsMSXlP22D37fu30cX5N3JcGUew2wKrokVH5vXfr3dRH5oqxEqxwJ+EKQPqzLZTqYLfW
WKiJuhmRK9RJRHIKEEu4ZyGtoUr8Vlzlu6tJ8ldhDAchK1zZJIcqptPfBMAVpbEJut6zmeKcHQls
xczDg1Ny7cdzXxKk9T1Toi3stRZPCz7seo4MV/KOlMNkWasnaxz6z5YZSaz9DeVM3EWbFH8jLI/6
RGlov+izkiXOd1FPyVmvwuXrQHe73i0PxXNra3necm957PO5f177f/748zeYIcXBplPC9d//ZrqI
WT7/TFESk+uOw+k/fve/dFxAaHbINI7/IT1bXlfMsyI/LH9VNWx1b/mrOcMT9tWu4RvBo/Dnr3y+
+8+/9+fDBISJkIC7UYNRgUBDTk6SzZ01zpDcMXXOPhZITt58xKAIlIEIHeZp00ZbxIyfyr9JQ2PS
xjDbIAMz4NNX08aOzDXVKdcDAEPASJLlJVSNk7Cks5GoeVfUyimGFdpP8MvWIRKhecy60jzCEZ1B
uqYrtnB0n3tnDjFdfrzctKyDjo4NiVErCzDVZA7jUZxfzVXQPI5xfKow9++W5y0PLTfLZmpmxl4x
zQ12oH8930zQ3CzPKBKCzjo4wpvPFzCTn1Oi6DykpNrvTbxYsaM0h1Q209GsuHgSXFcD3piA16YT
8YbvQe8/m6npeJSfEC4QQ0E6xnyXcPZ6gqELfwauIg8sN70laK/Gs843L5iEtaXubvzF27kIkhdb
5783w7lHaC924c/nOP/+8edjmDOwks7PXh5bNpd7Q1Bj4KRfWh57MRmb1tYoIixCLWnAsJrn7C8B
EIgt6A86u246pMfPm6y0yFL73B7nlu//ubn8YNHFfT6FNF5nXH9u/+03LD9gOkDspirLTdhS6/jz
7DTN3X/dhY/Iu/h8JXjLZmdyySE/nVFe8/f+Ypdeftnn0z7/qDJruj83/9vzlm7Y52v/44MvP/nb
S3qILd6kX1y9uFeUTxtScOc9N7S2PqeSzbup8Ke6eV4UgH4q03S/7JlCdhlmJWGv6jkta/nOPr/R
ZdMl1ZWgYOiP7Prl/vLw51OXe8vXG+VdMFFkmV/Qdaoyron9nXZ6HO07fP/5vp9cAtIIwC5ZiC+6
umrsTQCSs1RvmLS4fl9Ueu4yQFmAHj217Fn41OQyZxnw1Fm8lqFp/XNT1fBOV5/bPtFGa6R6JukX
VuHZk8kKY/7V8yCLrwpJmKYG1CX804IIIwx7Gwko88teXb6XionvFpvRS8Gq7rDgy7T5C54a/LSN
t+zAv+3+5bH/+IqK5TD9s9c/7/qy4LCJCJh02uCnrYCmNs0oP405vMapdQq4O3b2aAcfFIzSb5LJ
HACVSgnPkBWXcLbEujrbKC5g8vg+dO65hwnEDmU60ele0TT1rnPxpOZMJVexNlUXWhCXodTKN/Ou
WL5+drKHr5rBgYSzQyACez3l4BJRw/+Y1Nq4lrl4MXtgxRpEKCmqE4zqR0mm455Cy49oG9XmeCU5
NfEM9ORc8+gS1fhoc620LlEbvkwVeRx2YrzEfRnvrNL5geUUlksSi1XUd9itI671Q+R+K6tMveYt
6IrB0P2DGBVI6gWlMUt8c0PH2uJGm/aNo341gTR5Yw+BUAMflQdNAWmk3FZk16xJwhq2ZNiUtCTG
79E0fMsUkq0XRrMQLJ7oMGnMDVxrW9UEvurSxkuKNg97+vBzogG87VOQiD5Y/Tsoszmqe2ZTxMH4
BWqgfRgz+yPzU8K969bd+ya2QVu4T2UWRE8Ex5W7ootfOzIBPZrDyUads+H1MXe8OO3N71pHwUxX
JzzQQXToORluAanMcB2TbltG+cWNxZsJCIJLrI+wFybdht0O6ckBjVRlP5VMZJeuANuQZPGeOuid
Aak8GZMVHpIouQIR6wiZkQ/sO7gaukBnWmT8GLRRfKmSPYkx+SlXbJtQLpFvHG3ctbNxsJm6+ADl
3etHyaUwLt0jNtxyzffxc7L1a+cW5gk76CrzBwkIK/6NdoUus8BeLWrwOSZ4s9UxpQ90Jrg7++JI
1mL6ywCA+zvCT4XY75aUnjyYUebrohnas7QYFEwV/rxWQ801a3WX1Kp7LnPwdJidmWf7k4fh9taN
bbmHdYkJDgIPytYVGA4IY81ACUUn1p4UMXkKGsI27CRmoceFTnHsK2A8QmLI5ZxtwyoQu13bPPAT
ApzuDAf+dPEl6MCiGnl0IP4Y2g7g7ZUwC2dT+VhynW6ETN8r3wDCSeMxDgjhk5CUIZGG3SlSfygK
AlGsLiZX14AMx6mZ/dDwQHXL3Ln3zoVR7ihYZIurSxGbGDyn/kjdILrGrvqF/g0zWFboW1XtPc7u
/DqUHFgjWHs9rbIZrPIcYnY+p98nWs5fGveHVoxPgMD8hxoZ3/TSGO7B4JvQhMcLLbz0atpLECB+
cbgniLny+ks1VOazVspLolX4pQg1JBLUXYGKsi6wbeBm9/SRXNFsJprrL46SeL2IgYGlstqDQv8C
jrA4sD49IIoAO6wPZwid9C+iDvi/yfo3q06dOrmepsW8O3bwqvINZU+ExGtcJNULtMrY14a71LeB
BSfdgUcHt/eoRGZCqZiuqJrYTJFQycbTOOyqyBA7mjbDTDwEpqYE4uyQibzLE/oHZUZMoBtZ68zU
B8qaclVJwFk60pNTM7lvQ6cl5PcgkO20dtqIiRrhKKZko/uGfmLiNQC31uK9WurrHgevr8LQMNP4
fcR5M6/2FUiyzbuSE1ygAV29KHb2a2yy97Cwtzwl2+oa2E7EVMWpHNr2CenBs1Zp1BPYhDBQ6HRb
SN+y7R/g8wl5KZxrSzbiYbSVr7NI+doUgCrGUFsXMKuOMpnSM23Xn5qACDnULw1Z9NsAlnNuTpc4
Ld5zpbpaZjXshE+v1R2+CpjQ+Lvl6MVQHHAB65S+f4n40Ktu9V1913BuXxTsbVV1KOxWfYnGbzh5
9UPeGd96rbX2bdw9NWb8e7FoDgl9ExNjfZKGm4617EtNh3pFp6E6pOOTE5XC6wbLWi/e8r6jwqhj
Ic90Yg5tVq2EiiuvqiZwfZ+1JNZeQh2k35wRbJZau6LzYK9TRQlWo9OJ0xgIKAjVtjPHt8koa9IE
6uZqdlns5Xnpeq79LBCyn4MMbDzse2A3ALsJsCAnQ7GDXUw9amVB65yJ5ZlIlAvJnPjJi2etdihp
6cUtbPsUsqLantPpR96P1cOhXIfp7JmpHBkXdA+GpB/f9VpedNjPyKLDZxc40U4NY7xodVXAs+3D
V0X3u4ctKIRNwEDHyWof3fgz0ozqh1JbM6J5IgxTctBSjSRhJu61lW0P4xoheE8NSBaPseGa5iR1
sQYQ79JioJrQTo+uwWiwPOLrQXXCk/9Lxm6yx38AWQJqgxiys2OYyn6qmUNpsEk2tc8JU+Sw7wv+
jhF3xSWIh3bbmz3nRQvMQY1l/DrObKggD4kVSeMbtMiKwzql4+FW3AzE2admckQaXGFh09e1pZ3a
mgsDHJJ6UzTjh2U21zFX1VUwRmAwKpgE2Txsg0TyxgxAY8WkkqlX5W5h4lG6HxE9tA1Je0p6t61m
d9TJ5TwMhHFBpC8b+qeG8pzA0MNS+jsb2/5LYcZHKUAMGX4SPdWgRVfEUuxETrQAbOPv5EHll7rL
BCZ5XRybh2LTBLRKYxsz0JOZGrCUN+xdOWYB9W4iRBuqopp1IBSzf6W0wuGLSn5Vmfo61wPjSJTg
PFfqv1OcJ6Y1ZgnvlL17MWJyelTwFO4gh2vVP4LiK39yOvTshS3k1vfQqrA6iLBYS6Wr6dzrI9Jc
SqY+e2ZdZPZrkwMXFIpZ4Tb3yWqS8i1IGjKqLQ2sW6/V24oU+40u6O0WfpitRE2+GTPVd8NIXrve
YPJKidX1y2YzRr3FfGB4kWamIS4zSKTtA/JNqX7GFm8iVnSwA06y7/XR2VEWpriCKUFY32neqVdh
tzt2pJ6m/Vc9q1UPWuOvoKIzByXCeAwwPd2SLBLbvQ9BZ8FbSp7zgEO5i5xuU6sM/0xhOCrG6aYC
RiQioqRRZAOQJC3HA3DwJWLVTAV5il58q70EgW+uS/I6duh68egb5Ly5H1E5JDvRcbo2CIi82K6v
imyqDTwHLyZb4k0Yv5nVJXsX1Aq5uhmHS1v8opnzZLaa+MBaSSEZaBRXr8KTo71RyZZ7FIn9Gk4p
MLbAguQRT3g99ZI5Yycd+M0WhEOtVHaujZ1TMXsXhwseMV18EWX2wwaP50Z1f/QjMMyjAZ8v1fwW
FmLongsrvamWzbwe9YgXAQ3e15KVRsVc+sxSvHWl/VDqeeblJ+BfWwIxVOcxgavYw8CKdmKK6LIR
2rolgrrY9oO1CQOjpSwMSjzEPNPBC5IrX8bWVzdIvjlhmq7MxCrPvdpt+n4ITqKB3SdlL/YQyl0i
M/S7k6XO3cz6nW9TwUh6QO1jsKeUTV3FmL6WbkqmLoNBTTtmo7aU4XIdHiHaNv9YtvpTjGZmDVSw
2ZcK+FXwwtDxspRX41xIEyb7YaLDPnG1M6IE6sXGIFbxa2Er/qoRTeI1tkCI5Dr3YnDHo9TE1yFN
ik2ickGxaapmAyzdeU5fc+HbF/bwUZrqbRi3QJ0YqyGKnUrp3lGB3jSVYgvcwwMBXXJNmv2GPCT7
Xsb510KVp6gtlJ1QtXqlEOC1ium+7eqet8O0KkYT0RAhp6ZP8aiAE3dauRkU5zcTHv2kYMpcVa4x
HQYYIRbXthv6p0NV9swqOiejhDt8t9CgbgyljV5NIW+pUcM58Zk2WeTqRlUpPdkQw5zrJic9kd5N
AmA11NOVI7+RX2b/yghTM/KvkS5IoonFLWn1rznS0pvtFm/wsdRjoxkpGQz1yHyz9+kCmuZeUdtT
LvvCCyOkfmGmppcZ6a5zYUFu2aXQi8GjzL8T6luyJs+sdNUXCOt7XSHTugon59iEJq0v4TxJxt9k
JC4pyWEZg7qOWa2Uc6ZTp+1UYyBALJ9+Uxt/gpfMzsptvj4IxFZhjXv4OV/z3r8wPaqPjk4wWBxM
VxGhNqhIOJNnO0i/lkav3mH0Fiu1LIuNmefTbeCbWBV65XsOzCtfb1cAiKDrjs19bJz2IE2Cjo1n
q0yMi9oQJTMEan7Rwu6REMcA/A1akE+oRIFqapuoxTFw1XBtO2SQLfLMIEo0j2yjZMv4ShCgVtPk
ADk4DCY8/7ADljJPxqUyXH90Ov2bFtjhIi9Jydh0hLCv/Vj/VJ18bdCgPndOvxdOTfSalRPVouYj
LWAchTrMkOUYRya7kUFaHPqo/40MEYoqQTA0X+j206xZDRrtangbDNgGnOvkVxk0RM4Nk2BylMuj
hXrU8lMwLKvgS+goZ7o0+TUYvikFQk2HSuQdQXS8AZXlesuNROx6KdPxrZd2u2fml56n1NwTH8X6
LCO52ohRIiVOAy4ZqhTLm5fayZlYvNeVgVTSJaubaDp/a6AbISacNcjSdsq17hj3vn6J/fLLv0oD
iaIfAqmcch4cCL4nKIrkNXmZzMI9E4dKwAUL543kYgOfxPmg479nMGhPZS0fpZTqKYgtYwvg8zTq
Nl+4MJWL4fbT2i81TOqD8mT04y/W1/VeGc0f2pARBEHoxb4Pc3XFmuiUmOY7DT6STGToIsgVH/kE
uR3km0KclVmf2jYktNwt9kWXSzpiSj23VvyN0BpUukbr6ZlBXYik2b1RJdCW+lIS0pOWB0rApEY3
bIYFydh6PoqjYrsRVzeZe3UG9gVQY79jRQztkpNrTdkmIWRLxEBxp7tFENRmFtq0Fb2bLCrzleoO
iJG8DPWVV3ctMOJOfzPzD0EClT3m/blhNXZgHv7GMUN2g/7UUNV4SOlelYIqTSNECqhVDPdRC1dN
EwJXAjG2IoPMeJiucqK+QJBTnF2SRt+S26HvLUGOB0vCcIt1himC36ZrjcrrUYsVskMSeBUqsq5t
QAzPhgyot5qa4sWsMp9QnaaZC1yRl4S2uwtHIdfoMPudYjPPLFD9nvhlo+Fzio3luLdqC7VbBVYT
f0i/Tpr6o4g6/zIUwV0LulsY+e6XYU6wSzKhnrjugsksnJoMivgsEAYeM0NlSgq+dg/2Q4eJSGqd
YbYeXd/yms6OlkbqMaSpIvUUPR42pGdZSqM9GWP8K+/psQZ1Nuykb7ZnorDcvUmjbJ016m+lFjqZ
gilJ8aBG+76vNxYI5omjFG6Y0+4zi/b5gpEN/US9KimRlnl4Lmh5IYQUoAMtQLe57fb3cIqPFvUZ
JexvfW29FoVysfQx2ho2wLEWshPijvHSxK6xatKgvdjwZZWyEmtrXpAEpRlf06l9m8jPszupffQd
kYOpq8FiaLXXniERmE/00lUNjd/Ovpa1Vn5z025L0MVPTXMD1uPQq0wl2ksfFQUZzThV9TZ9tBYz
EvydWx8oo5e7U83MvHApVmR35Jf6wa84GxLQ2EzGCE1pCLmxqT2sUevEG7SU85IBaHdFy7OGLdrb
3UUbSkRRuebZ8M32VeEb1LJonPcVVtVGjKzW50lJrKrxkZSIdkv7kk57Ue1L0G6rKULsWOj9i26O
fELa/DQMfM0bYFuhzzr6A/ErhHhuDNKydnGrtnQwsDDUjRHRvxPf3TnIoqzYx7J478BfHFvg4U+q
TjOk8ByjGteLJcFxWLwIA1JdWATZpgvm6GmJ5SgGDMZ0NVSy3+lIKo3OktwBP7yuQzf1xg7BZd1m
jPvAuNYVS701fRRl2yURhMVaru2MLBVnvCljmLFuBBVmkau6c+pXBZwt6fKRcqAFr6NmmuxV42vN
0cnp2depYR9lQ8YOOEltS4APUOHA2HJGZwglOVErenm+ctNI9JNdZXhBDL9dSFgj8Bqd5B40Q3gA
ra6DWTWMNeSGYpd35TOpKw4i8ItOC3+PzhvscmZs/9TXRP0Uu8yooVeMt3FiuVApCeDxzH8bCxhm
geYEKyMp6pve37kaRWeltt+XEkxiz8mPoabu5Vc9T1S6uQiC8nXD6TYZA01EaLjwDdudQpJeBRV0
IJf0Tu7rh5laJzfxe6+OBUr9pAcwO5jPZp0Rt5ebyCbKkdlB7j46F9S9LCrWrPrgUyUtfvOxH3oZ
vaaEmmxqSqZr3YRbmRUmk6OOKko/SzhCX3xr1Bi7NSGEyG4biFs6oXRamFk3rRUQMoztMJHTXSDi
nuks01YJfZKN7Jzyn83MWteL5ElTk1eni0hdCIxDACHYMzomIBbotK1wcyKvUvM61HZ7KmgiiCsR
l+PRLPRfLRKLs0ry0KASaUEEde1FouJwc61+HcP1WwWSKxwpOO1miuyBdbJKoIUzTzA6NI51YV4W
DHgs/Vufia1j5+b3vrhoU+ic9ZQ6UhrjPjHj6UMqVbBORcvxVJGlh/3ZZ86d/1rE8P7g/MgKq35b
UauKV6HpwEvnQ3ohJ/zN6gFVaq/mMPS/J51ocFZMiOOMbt+pP5hwRTeYiNT9qiEh4SC/L0ytJMfT
G5NMvZWczWuqzeu0b6tL3jtnM1CzJ+q22lqNLHvDbOq1ictoR7sZ9UBkOmcER18NgO+nMsAj0doG
sJrEB01TJ42HOR7FgzPQ+qiss+Vb61GkaJJiknG6VtDZBqVmu0H4MtKSQKqLPiTL1XVcWuYGVXG7
r4V6npLCuPjIogecKsb4PCZhcTDDKthC/jLXS+kxDghuUpq7Jgeq9Moot0YTv5cshs8EPX3pfPov
DprPUyCLWx3N4kVX2Wg63VNMh8Gxd58KO7ZPy00CjGwX1ulTYvs6yk3jF9ElMcJh1HOrXsm+wzNk
lpyfiW4c3mRkz8mVXqaG2Bsy6b4UhvuccCKcArJBrdqdz2pJMW5IKHHJsLmhhKtvWuHsXF8kjPGe
cCi7KphsbDf5XbqdICNy4kJWFxddpuJEk6U5EFbJhCQPmyMBtpg5lHMJAeE1GmL5qH5odbnLoly+
cnVWz9kIvbgqd4aixc8CZb0H24+WjWqMF1et1sokazLQEgcRRzXtltqCWj2xRFH2hCRGO/gEqzKk
/yGcKtqLjyFUwlPZMdqToPWcNWxprbkZG9W9kNtIpkxEqq1SwaJQtW9R2Toe3ETOKKcEFupQ5Y2g
vvdMaufY8j0eB2pYoaYTHVGSzmVE+5EMTIYg1d8DDkAuNKbUllLC4jorIyI2J/VV8ctnUevDrldD
+JlAHTN73OkNWr3cUa9pJglYmBU0XVE/ZRJyZd/nyE7b+FTkpnOISddYqVHenEol3OWDJiDA51/Y
BYVnTEzBR1296yEfP6NDuUbcnm5L0gnWxE0bG50Z8Q6NbnV0qLCEQ45kz9LOY6L8UPrO2sE+n7Y2
/JltEX1pgnTYhz7A0CaziEUwo4ufkc0XEEh5ThxCxPyhTa+V/OESgBs5Wvo9ZjRd6chXcPwEl0I2
vZdperw11ZjRyIpgEA6YOJRe1d/NjuKwbN5k/j/sndly28iWtV+lXwAnMGYCtwQniRQ107JvEJRs
YZ6HBPD0/we6oo/Lp/6q6L7ui6qwbEkkgUQOe6/1rQxSUKu9WFVXneBrTL60jWBXN+BpwUk+gv0o
HoLxs6ApvxkiTheUfKYHQXjR/ZiS8yaLt0aviMvCMoY0T0dGE88DGtmiu+uLytwMDucH010ZsBnv
MB05d8JLP3JAnzelO2n3NPufvYzWB+W65jQqMK8BjOCmeWbN8eD55vLQwkIlI2Cl4dLcD94Tde/0
WSMMYerKHT3DwQf5ajypKiW6JEQ7qWcoccKY0ZbE0VGk1j3hgeW9Z8j8lLWvP78wB8YFkmxfixHs
CbuQB81CsKoVyt7Ets1F5nD2QgoWg8QIh6PVOd1q6AGqqoYcvavhwlTsoMyWEyWtonLn6sgbE+Ee
r6hNM9TKo5qSLz0xEa5u6A8lDas26gEujrXmy8poqESZ++tJkY+A6jfRcJF33N+E2AfwyAhshdyZ
8dwTYDPBY4aoaozJ+OCEnDjD4LGJDNIJWo5lgTttM2VmmzQoxw2a313JzQJXXBhr1KHyTsz1Zc6T
YTsu2JQ6NMTWbtKv4TKfSAkShrzLR4iJCfr0adyjY9TWbCPlfpjIQ7X6xys4n76BtqvVGNHmoO1Y
tSz7ykOzZ1c/sxFQKvZ7JDHJqupZHCh2uSsN/wUJCSnb0rY8kORD8Yl1uDZaNFmy2CRBe6idHuxs
hWxuGPCb8ZnQJHaA0XoKcuFonEkfozmiPihgpnuCvaNtoAjbM6pGruwYOb9ldtaxUsah0ufknnNy
xVEgdnw3cuhFFFWJWTSk4No5xgsF/SWOiRrr3pFqerET4tJCpqxwmhC1yAkcC2kFlU6WOdpnf6iW
7VlskF5hEoGJ0nQmoWM1lZO7DpoeXQ4WmsmIzBdp8UmR8BKWg73Gosyr3OqHsFL7RmNffCoUwe6x
TU5tLL6RuyylGH3ZWx0TE3lZZJPB15dEmuvcN41QtaaaBJs/I4XwHzd7E1IYHGpCdjijpDIivRZj
ENx1SoQ0sW7LsE4eBuoZvhgp9bZd0t1WyC3oaYpT5UJAnTlwHRthfgnEtzEU3Zmb9RorV9GvaNTK
sXrUBWLk3KlH9jayzdfBKt9ts1anwN2ZuddyfuYAVAUe+w+RP80RhuSxIUalr76aUgMeFT/npio2
0DS6h7nMb+w68UuwHf61MwcEUaF3UO6+MybunhmHLDimcTJtIjanl95GgD6VmccEmU33ZQQRLBDq
K8GCfEgvWJultdc4KR0z+11DjrsjTXpNU6Jm2ezlmg5m6E+ZIECo1Jk5jDQ458T1uhHukcLoaBPX
s9rETUw1JETBnM12uG4nq9oVOSXYTh36aVAPLyFipYNjgz9Izmyd6jVi5oQFecGCiXnvBhatEk1Y
N5AmoBak48GzR8C4dIrG1rFue5XWdw2ClZ3nzu/EcxQH3bTyw/VPpVMVB5Ua57Buqm1gkZUSknJ6
e/3TCJ14HrWJWlLW3pGytiHAAbKWg1OlMYLJN01kY25MsiXZwU8K+xCdZG5zMUTIEhMPmo0ECK2n
s/FC3kzj14B0/SZ0yaxZYlEIefev9rKC9urznHwgxLqv7UB8bTmvRIC5q1GS0kkm70GqGvO7qiBk
a/JgpYupIKYY2JbznTl06tFKviFLdJ47UjvtCUJWrIOxyA9l1fZrozRNP+0+yzh/i9j572g/UNVF
vc6iPMstETe3tMzYf+UxYQvjm61D8wbcP6491+IQmSeXqz5iDGHgByqu72ZbhWRBm6jLVUEh03WJ
yo6Gl8hLzKMWMVNShroQVOQnaPVWqCmAejskATk8xo0uFr1KdyDR8pwb4xPyPG8dEgdOslwOclFb
T6Zj3Dqzc2cHcBxhnNY3nt2vk3jiYOgOh+YaGUzSZEXoz1pV2Hjtkl231fXYNbwSkpj1GuJ7v2Wb
JNYdXW6qp6wOHUHBPyWyjXmKq8naxgubrNDcagla64BV5S0grdDZoO92t21O9SRWlkb4UUQvuXqB
tFJvwFkyoZID76MKIDutII8kBf24akcK5gDNKSuqLsCWniabNu8HWnulQ26myNCnOjfJHRrI4NVq
a2LAme19T6BIiWVGbbSYLkjD671OMJumiTtKWWz7TWhTZL6+uhlZdTW6KNbNXU7nJSebB9W7C8E6
oaY7Ow7rwFTuEVapvUKCUEQUnuthbyld32v5O0YXCJVlfB9RkF3hLGn3bSs2rVC7tE/khyKhrNmo
WfVPpdncu5EC4exoBAn01D8BS4gl7cxaR6lHggnrz31N2lFiY1vOy7ecktoKO5FkfiG0wKxkt1UB
pzyJaGICkbrZe1mH70XIkcBkb0TRl2d3Y9F/jIlBXTJIb6xJvhJ/VG1rCTVztCFb2V2uNl3lUFCl
XclOmlwk1zPuOKA8NoHR3FZO8zW09JNZtvlDR/yqFavwjujKh6mPCFeE3b5mIpxuoxBDvV7o9MPo
P3H+WzSP6qTZUr9p5vbp6ifobEJkIqe86Tr2RbadPJOQMOznQpy7BcPeVXLCpaJ9dxQrRR6lNSQX
jzDHQGHTo+vki8ywjkXXXcKm7g7xMC0CUuen8fn/EMb/QESRwIN/cTCuL93lv35cUSqnSw772C+L
4sdHF3/0fyIf//yxP4Ao0viXBNdOx878g33y30AUaf1LmlQWdEtCXpGewHn3B8HYNmEbgz4BpWGb
UuLW/G+Csa3/C2cxeBXoKtIwGX3/I4Kx/LMb1IG8YlkwtkGwYLAGxfKb5xKyPNNmGQ/7JtP35JrR
RQ/rox3LJUW88Hzms7dO+0wb68nVSSKvyrnb4AbwfBqIiBPcDFcW+j+f/taXqrTv9c59weSb3oZF
FRyG+nPsM3ohBDJITZwgJIEyJQh1yZPE5ef5uAKZ30OPL4eAaInS3iEziznOkI9XzK+xhxyG/vfJ
iLTHytNiNmHy0o7pq6QRy/jHBBWqO1tr8pV80DcO6dBrswrpHFFlYf/bkoSeH5Vi7TUuiVGgOy3T
tT6+Bi7wCTO2H73paUDP3yiHdN7ihQS7z6gRnMiS9155962IiJkMjmOHAQUVXGpwGqm6fF71vdD9
amje5qh6iYLyaQjqr21GUpY+kobR9es8kGfbih4we38ODW9eONVbVsaf6AXp8JRcZinMR4GurXGM
o1lwnVJ6gUQkNm92uaniaGvl5i4I2k2iihMTxUY37B02ctRwyVs24O4xFCsvxqV1WHy38ME3BJqy
NCcEH3DWsfiRJKCHxXZxE3a5RY033VhiwodMWUoI7qqd7jlhQx8khVoniZQg48pa6QlSPbtYc3gg
bFe4bJTdG3sU32gCfwQNPxcPc7UiFhCdKuioIsfYGtA4pVzGSNHaeiXmbwbx4wl5Dds0yvRVOobE
i4rYByfwOEtU1ijL9ssvTliFV9e7TV7Dd5s2x8R1qDKr29Sj+4VuEf6JZHTXYZk9tmF969TjQFHM
j4WaVyl5ZjcOzWdFQFxr44Ggw37qC4/C3lxs+rppIcUIbvwcvqYtjrUATsaao/UnfkECB5NiX2Io
YwXBxVShF3Bbh2pVa/hdKb80HfsBzrAfAXUtym6ElcmGU3l4Fy5dlYzNPWKfVasniR/lCQ6kzuVA
LKFBD8aH2XwYaaw9mS2FusxjeelRg1kRRzZBKyW4tWc93dLij/feeKvcBkZKy3tVjrwZAnkTUWq4
PiyB59Ekj4bNjFPbn/XPCt0T6k7rMR94Zhrde6nH8Es8Z6c05v7CDMh153GIG9NHYPxYdwWeZ0zc
axs4SkIwXOdW2zCxKaQQU3pjZh8jdYOqKgYSATGg4nFZhU+66hHPeJJ1L+fUzYLeZ96PgKycOH+q
TIRzxbTLbP2TAh6aYXN58Or0JotQR+UOBdMp/Ry9lCKByVVpzPKLo/ZRVtLTSHkS9C8GHDXGKIYh
g9xFRFe2YojIoawIsuNehQW0HEjrb0bZIrEpaQHodev5Tdu8qUTQ7rvJQ5eA6IxHDLo6Sid9V1f5
MbAYDrH1IkFsroYq3YcGWYXpe1pTG3TpdtVc6553AdD306YkAh/dRlGCZHdLZtGDS4KJ70oemga5
K/qJhk5yfoPiEVdPHhyIDUnpgPHvwk3eLUO2K+ZGQkjq4A0f7LTvuYXSli9mw+7OpaXIv5AV47Gz
Q5uSrjPBfGoRe4XtR7F1VfgQZPsmiRDFrUhdhbmW/c90pOl9SoVMEAs+kA/PjWXbsa1Rya2qNH/X
mMj8pKtv8oqJBUWvh9zaz8yWKMKw1lcmBuAKA9y2yYyn3iVtmoIomwpEbL5JWDD1jmkgtGJ5ZvuK
U24sT2PCZFk2zcUsvU9U1SkS9mzdRjUZUPWE/a8KSDzRDm4LUaMLrYc0mm8bkuhgsPCBvOjctkxH
qSxNf1LWMcYhxucp2zVVXxJXgR5w2C1YDJC/cSFWTu4SVXTQY0qhXmw9a+iXx06z6b6QAESA21pP
0k+rzAOfhk25HSLnpDTu4EA31ydLsQf8XsgVsUuveu/sKfnhmXRW9Z2ec+YtyfBANIsPzJMl0xtS
6JUM+w2Gq2Kngs72x3TYDAYHKnQ8pa9s78FAdW9b91rOrdCC4mhWwUdqUs81OKpHVfK9R7hkqUWV
5bypTuVIAjAglviQdvVUvVcpntGidV4GFl9fWBGPXuZO8K9D37IZLstcErbm48Qmfh163ZPMomf4
6d/HfsS0l5mokDsmCxE+yPT7dZSPHsIcYseSZlh1YqdsFTEapnhVyfI+tuKtm+M8S6nc3NSWO66u
C5YTcUtmjTdaaiRXDW2NMdazlhj6+N0aKrQy3UX2xWdk57tk7r+WNcPAMLLvVHJiP7cQFYdmvqPi
4Wziwb4JWp1ztQfJNtMp/HIqPYxtQHChQ22x2k5BTw5UDErCFKdZSSx2tA7gO1A4pFtQR8Gmjx1q
Ny7r1Kz/0ClRuDP96iibHmcrx+lc1F/jnq5ZFbIYcbxnKh8RFUnBszwPNCNp6J201uNzFXSKZZJf
dJV+wY1Pvj3uqJF1EpdUpRMXaUcJorDxGx24EJRFFvoivNi2PVD0OTrqa9SV2Rp5Ggw1g0ZBM3a6
rwSTjZeSdtTz07Lriq3RFvswj4lgUq2vISkHpmV0m75i8lFSe2kHTvSNi96dkJjHoedA3o/jdl4m
SLEosIaWlVjnoOBnRBDB4q2Jcl8FAx9C9RDckkiFu4mDDX1mCxh7nundNifIhZoVyyEPj7Uq2XGg
aeGb42o1asZuiJkQtVB7mafuDfNyejuWZNQhsEZ4aD/qGs5Cyjxbr2eljKw7pyuX/RvbBs2pnjUa
3n7k3VktgAvKxfo6qvXiiGaPeO7otGxd4sqkQd5qK0n5hqDLt+vI8TDyMgIaFESceApNbOSoLXhs
PId2IZAyzYSnNVp7r4bgS5zk+8zmeB6ewE2kDCS78MmY6tZjFDyYcLfXXSK5/xSHE4MudNlh5IyL
H64yCM51BCc1Pbh0veNsBiwbBE0nK0zItURpz1Yp1dhmiXTrkHohS1LsBALCBWX5xCUnSVuIDmXm
+Mf/6okaf6MG/DtTU7Bl2ohx8G5Bk+3crjL27MC/RrVglViyEjmgL5tjddtw6t6oMvuSge6ItHb5
bU9OJC+hdJKtW1Vmvgqa2bgNW/7382u9RfVdDIiQzGoObqMyu0dmw5HU0p9dFycvBYL21ijw+VL1
w8yK7q83iLejBXx7BWhXcfIrVLtf/iHYTlTBboX9rhYSudRke0tKRImOAI1MH5vRgebvPYmCDpQT
3Eme2xAAlhjCJ3D64JmNi5NwK1y11KZjKln2ycgjY6fHwllFaRCtUfkktNrS3tvlZrFr7Q53TbG8
l6uzCQHeq9OAXK2v/1CnDLkuJiDRQKh0O3c0zaZ+E2Np4H6GIU8SgUcxwDi3b8hQLk5T2uk0MEKc
zpMRHlHsUmlZMG4kILNpb8Nj0GVHrUTTbkWWuHUzAOCebW0iYVO61rpVUxTPAYFEYxE8t7PFBswb
PsqyGY6R1PHNP2YR5dDaIrFycTTyKq8i+la5obilPU7g5pDdZF1CIFnDgHFxJdx2Q6AZ/vWPmHLY
4ojs8/oVEPGUHT+lHVKWn3+C1rHj/6StZxIBlQzRLsvqkEAVIVBafoUW0+OYH1DZ9uJN6qLdliba
BHWFooJdyVf//tocQ3Mjiuh73k0mnvMFwvTzj0jCIO2l7B0DXkdrKvPW0AIB6iPyDrlq4zXbHCxc
o0s7IDexrgwadk/g2qFDwX/5ylQxxymk5QUkcaRsg5tph+v/2uWff36pqrMFpGQryk6i161QM+UU
SYlTMjagd8l3lWI4gNDibIjJYJ0uyncRRFTETAKhqD8iXdGdAwFmzqHOC/HzT+R9SoTxGtyr5e+u
30JU/G3RzreGSOzN9W8AKjkH+ng8vE1Fhm6r30EFuwtUMvxA5XCoRr35mjZBsXYdXZxUgOsUV9lw
ULVaHCQkoSMGkNQMnwmJ0k5d7hwKRe2wtoCK1Iv7QGsJ2zVL9KDXL505OpF8hh1vqbxVSjdfsjgx
ju1M30MNGd1xI6+2mUdEYxdb6luFYUqOMn1MHTMFNjh+zSkrnaveczZAjK1VWpBCA8fOt3qudiTF
yy/1hb/AhBrLafzfYEdnOa3bAsCXEAwW1/sd7AgT1JxtmFB7VKvFzgw2y1mVTAJ3bRXuS9+wq7F0
jiUDKQU2pIP1/+b1bQPEmnARXem/VQu8yTYnryP/oZXjqzPXp0aymeSwZ8Xpdzb7ZovMsyd7M0AD
8/ev/Wc41B8fXQpDmDbsO+93wBebf42EkgIP1MQ5cTkw4nx7GTNKXqGNysfWwZ+14U8A0v/Vvv6h
9mXqjg3a7v8f33V3advLR9S3P1AW/AoE/uMn/6h/Ce9fHmPFcF0qto5YyL9/8IApf/GcLtRKxHu2
yXf8Wv4i2UJKV7jCMS0M1v8ufxn/MpkJPF3yEFxpvv+T8pf8/XGi6MWxFbgg44tEsYX4+Ausz7Mm
oaWVVu31Rp1KW6fJZ6M5qKwtiJ9ghWJU/QN97a9e0dR122KqtJjqf3tF4h8Lex7BgCKGYtJezW71
aooj4U1qpeCE/QO/ayFo/mm+4APyQhDVbGC2sN/+/AHDjtZLg/tnb2RbOysLX5PTmWj6C+Lv8y+3
/y/mpr94KdiYpg3DTfDpTEqWv17LATmmVzZztV+QjCmE5ECLP2Nr46bh+9+/0n+ULBlO1sItR5Mo
mAp+u4adiGac1MQa4kbGpuXWYLNYpbESANf9+5cyGPO/X0AIaB4Tr+dIIiCXT/3LCAkrPbfLiE9F
QLKJnlY/u3Wzrlx6S3q/JI9jpyjdG6Oh7Q1KC8mmPFlhvcHDePf3b+XPHDbGJ59aoN80FyC2AN/3
53cih5ymvKeqveehXk6DO9HjcsQGg539PFbjE26WH0H8xwT4p8y7X8nU10/42xByBQsOkFZTeN7v
GGTNcErYcCVDSEtvEr1b8jzg06unuhuf6InHqyI8JsV8TuCRrEotvjR2s60mnAexzdF8dMVLAiv3
76/GX78tG8CWJ6UNRui3QSCasifvpqj2nU3JIsycvZC8WmepFEFS9x1MN2Je/iKhR87Zkipe9jil
eY1gYXh2YbEAgdziDbn8/Rv7y9vkSJPpidI+08ufb9PcJz1KtZwwM0qO6MrNct30xMVNigfc5onA
P8O28mtllvXq71/a+M+UUobIL6+9/PsvgxV/oz1oPZ6N0bHuMc+yFIcU3UJqVWYznkfd41Ik414J
8R7Hr0UTdP/wvPzVJPDrO/jtrqgUK8RQ8A7mCJwVdcCzGJPLvODKk3+GpuvGf15tz+XJYFxKzzZN
+dvjCf/bcfOyyvelDmqnRuJTpp8QPMBgkLO6tTGl1Kh9s/i179jvT5FG79VVT6Tu7AFrsZ/Xp4PL
z0zZdPACxo6lebejgu3Z6ueK472XDqdQ759si0Zlsh2d8gs4nk8vTi7C4CzeDuN5zrZeUR4pGvcL
9WpGukRedf/UCzrZg+WbCs/wZD2TkoYyHi9e6+IqnQ+1WPaMKd/kdLjJrf5UzE29ko7BWHH8MuB0
ujxQ46CebBtPoSnwkUT7zIhzjvGDzx0t7iRFWF+zDeAV00W140MM4ksLLXCG403p8R4LXfhzWjx0
EkGGzkGdompPxTJKb/I63E+BBVttPqPt3Nvtd9qzl0zqB5CJBHF729jGVVWpYWN6+O0daHH47pfx
ZHoMYWPZ98bFo+W0H+4yFS9XRk8pLWCgwXwFdm40PzR6Oyt9iD5FFO/oeN21LVYpxecyRrFXxCBm
Xb9xnHbdcD2vk0cnxkPUkETHeUfzxym/cNg62w0XyGTGw0TKL5imJyN2udn9RWl8OJfzlpmgMh06
Iiol40BxevFLY4QUIrkt5Vjgvyhv+4AJbLn8AeZjRYiiWWovDpI8qEn5J2dPCH3RZyfDO5MqzAo3
jOaDs0OUWn0AhVsBhuWdKaYeZ9bPQwx+0PsxutSpHFedI8U6QUWDKAHmxcq7rSPjvoJiQMGbd0Lj
6XG0XAbsfEZn8OR5857Q7gP6X37eQxL6iL+A1aUKL57DJSiCel3E3+thPNh6dlleophxV6lloHHW
XF4vnupvLY4kT8su1qwfnOVKLTX7sRInmepnTWVrZKufaZleDEplgyQu0RrPdT2hxorwnIWPVkmr
h2b9E4TLtQ2acV2jCvSDsH9Mc6zYntVi6iC5E9ZpkG+y8og1tlx5bnSwRVavA7YXM+/IL6JuW1ex
5lMABmsKGJrV8V6Eww8X+PTKtLhZjfCmXZ2eyh+o4owHRyJlQAqJPLQ9Xt+9hCGyGg3Q06y7SQ1M
OL6Ylbua6/qikJChez96HY3y0cgK3zYtDsT6eRnK9Mt5lDkmaj2OkjnI91SUGKessTs0I74ZDGer
Sapt25TtTZpMr0Zc0HUYeW99Bq4VFOCyh6EHea06jYwP1GChldxfh2PthJ/AWtPVnDMO0NC/WWb4
uEhWfdpK8GiWqQSlx6cS45mkvbNZgsUMcKCosxWxThkac3Ed1GAUya0OS0pZwosu3bDI51KOcSgo
d9NEUYM94XXaGpalPupNX4EnpCRKsXrEzpB009lYbhQEEv0jmFdDLB/1eaRFg64HQUj0KUsKuTRc
WQObENkwndMmvWi1va/j7huxMsPEMzAwXIwwvbha1a10fSRtjSULBCu9P8g7dDQ0a3f9Bq/fhbVa
pNzD2V0+aKfxtkbBW0dDz2/hVQLWoXWjWafWRQTpTgeqy/hlUCtRW5U2/GNAhnqDa5iQ2jsdKiAQ
LQ2WpL53vGEzNtJcw7Aatypj3tZgVWwBD9y5DoyeaTTPgtxdat8Ebi8zpuighOIr67Dr4GJryMRa
VeiONzHu57Km3RXgOwudIw1P4sFcd9h0AwPeVreV2YLqjdStZdU3smMWbUkR8vUlJk3TeVmha2AL
ULSjEt9SZnB9s2vv6klrEdhjDAkr+xkwbLzSxoo2IiH2+Jlx1BaYML2MC5cZkKw0nqss4lohwD8j
XXXX1wF53bwgPv5clgOCzz6dUBCDyqVhiqPeTB+m07/Xgf6M6sYfdONRBd5h6hNEoEOJWg6r3s9b
NHVfei/fjTlK9WXwQ2wGrHJr9YswM2ZAFUlxoWcBTxQ5/6pF/z7VigIswzoah3JTTv2Pnjr0xinF
c10A4lFBcmMA893GFGhW2VQtIrSg3cIJeK17rkgIm9et82PnaXLd1Ma76IlIDOZUx8yWUjbtUG6L
hMQEXTHmrRBNKVoDbiBSJQet0bWxFlczBIqlNt5Y4a1UvHlH4zm0wSoOIYVvhC4wIcpqbRIWnMzG
yPDE3FobLlKrwruJiwLsfUdBKqdgzoOMmlKUdyj5ItgpbNvd6UftdiezZ96aWDMpt/8Q+hL5UnOR
hrRfusyR37sjTGaHFxuYzOvEqnmEhw2Qtu7nvSsznqFh7j4L+9w2/f04Mly6nOoWEotLStcJSg6Q
mWGu15RXQR9n3HZ48Rd+ENVji2pcqj2yY2113RPZ5vjhJYBHXA/A2oStlSZp5wMwT1boKEOsPpwv
ImXRru00YHLsZYOlF9H/GPUc64uLRoUPhdj5qejEuRh5BHDxPc+FejSXudyh90LeDVhqHtFQWW8S
tRAwMG6H0+cxhdl8A52QZ9n0Y9a2qnXOo3R/XLXLlqu/4ubT13OROLTRK90vY9R2meJP3JVs3bnj
seZ4sLUrki4RpK8tO0SMEKpt1/fH0DWddRcWL52oYixiCCJEkkOBZ11czxPJ7nN4bOkp8ISzMeh5
ltdFPTrHvgCQXzybdN2fAVgxt5ctThj3Y8rVoyFd9Z6Erh+l4jakLfIt3PS63Ladpl6S0j4Og1Xt
OXzH60TFb2476IfcS9RRc4mSjrNghwT8YNbDrg6q+C6sR33tkdrnd2Zo052L4DFF5UfsQaua6yTd
FdpGj42zFzJJTzFBfiOeCpbStR5vJW6Sm6mmPe3pKL1ARm4Y0MA4xiLetTnuWdxpOn7CekJvOG1K
2km0SO+QnD4XYO5W8tv1TG4z7BUgnq6XmMcCPJf52PgZ6q6YxmjjmA/OiODAQOKeCsgTjubuq6ha
e9OAjpMONKhD92zEE2qytFrXoPj8MO8fiA3gmyUwYLMND3ZeH2q7r7GDGSQhdxN+U8qbKAG675oS
6CXADI8mCRFW7O3GKj84nl3zUKRPHgpEJz+7KsxX1bJlaEZW1FRHXF8FGpm2pdjkARAng22eIz+6
keVD70nH6VTakzh231jGMcDb4cdaU4IIWesu+61htN9sTQOEgIZtpWEZpjPNwaS2Oh59wfM/eRBC
cywyYxntpMULerUD06hygFGlLAGD2Y8rFbuFn0jG5bRxwCszvjx3JydaZHrcr0OyYdZ9Bx9ZCSen
D6JDlRubrcKdeowMWi9TiL2uGbf9Najba+5TNaTg1atpvSRlGF2KL1dODvvY4Wsb86TNsxpQysCs
tWBsFW6c7jyThDgXcYeUMKLUgC4TaWfdIgf3SEHcqaUrrcHtaVhh1h3552tREVGjoSqJFzMQhf33
oU0ZTlxUnxBUvqHrUATX8cYR0afVyFuewWx3XekKC1ZCZceQdhGqBItpbW7mdBdSJ2A6AyBWFE9m
bZu7OY9uY/qS+95DVMmqsBvhpoejGd2hCl1BeX6l65Jvp6F9z2pt6S4B4cnN9FuZodG3srdaFNpK
N4dtarRsijroHjYsHbcTL64Epc/pTWyDeLgTU/vquQnl83yoybmPyjUA9LVusjeAJ7d3R+CkRcE2
3egtcJgMgnnZUhIcNuyG3js4HB9WKN/OhZkGK3dim66xTXaowa+mKrssC+bP6hJklbD005j9TwIJ
jA7OYMPE/jI45u1U0ukVy6YgJQ2Cpg1edK1mfTfZZwmdkxk9W/rFTIKo6nfXbWsa4UKoSDww2i8Z
5kwi/di+Dl21bXL1MHqi9XXczpox8k4tbpDSVil7PP96TWbLBfpcPjAnfSnd8HTd6nYJx0wXSBhg
meRsumzeaCk+GaumNH90E5+70euLV+2WnXIZmOcClZSNgM0XhT7sMBHSyda+ItRjD8qhaQzCYjNb
zn75jy4eIPcm+ZybnszciLD6MAvutSxycX3yV5Uq3XVe91uTrV1TsNEgVwL4hRvvtbUFUfgYuRub
gymOJFAO9hih3e/5/ewu3J7zXR5o4FQR0kjYwJpRbzKN25gsh61+qbX0y1WIXJB28MhfgzZ5n0v9
7CQNUQtWejEB1PgKp3Gec07ThJfgScE0mmQATDiR7MyCi1tmD3IYT7N0nnNXnBD5fVY2OqwEQ5Jb
n8pgecSc+eywTvtVXK/LBIoFODY8pBxD1Ji+gOau9yQZZ1sD5sJa4ECxhuKoSTvfhrU7boK4+DrZ
J8fkfCkd4DgBZz2OK6HL0dRarqyW8r+fW6queERNsKqIKseepE+rCsmEN7OgLsdS0XnfzG5PP4J7
ipf3OkLDvgUB5s0Hkm3XLlE0dDC518vb7gmoAFYR+gM0C3wn2d60dKyYVom8mOOLiCcEOkI+x5m3
TytWaiMfnqzcUysasvvQUk+Wmg5xw+a4l1x4dvYc0LZ5HEMO9sZN0g9PKWlJqAXCW/Ic70SJ0Ntp
hwMQ2vP1HgCUDtAZzfuoX97DMq8W5XK2WM7HejR9oVF86XOCh6smnjYusZQraU0A35dTspXBspfa
SXfYaqHuI8+K59AYMgbX8iZgaK695WhbiPxu2UxxnRacBIdV0LuH3nmVEMKIQJ9oHZtHUfNMwGx8
JIHnKOV0yNLu3qQMgc6TpHV+Mi34juVXL/UPJxzeVflqiwZ4B/7xhDFSIKr0KOlZptiXvfutGhz0
L8ZI8hKb3UnGF2s5oqsFXIi5eSm/Xd+8saw5lc14NTEc6Al/b8TmZyeKtSr5SS3NqfN6/Q2V5+W8
i+ysZcCnsTgFObUUYzy4ufE44nalBDPeWQkrpubca0O+5sq/LhMGprg33OKpzmwjRwMlu4XUfTm2
YfRnQsvaIxsNNsGc9XBpraz6+VpNrkMudeN801xB8czkeJna02FZl80OZ8Zc/GgGnunlUD+UbNl7
g26FLL2jbTusAOSKdgHQgzp0N2wxvE3HSZgRzE+EVrzJw52h01hdntp5qY7VevYdOKcDK5BjhGvV
h+rng7Z1R4Df7bd05ACyTLSAZeLhe1MPT8tUstzVaO73AoPymEVoaj+SIoUqD44pywqmGe1+ssw7
/NITXmc+9lKCGFqennAcnxz5kvbRR21gO6eqgkWJrirwgZ4pY16uyRA8jvP4tnxMoS01ZSbFxdbk
uBQzFxHxtXDZtyanSXNZSF5Nng4Mwf+PvTPdjRvp0vS99H8aZHAHphvo3DO1pVZb/kPIssV933n1
8wTTVZLlKtdX/Q0whcFIAMEkmdySjIhzzrvQ0hhGvB5Seq65NqA3pY03D/qMnqeXS0WbHpAfehmK
5KZ0883Uwz0JeP0xjSa4h9cwIAmOLnH8EmkjDIsa31uVpFeXfRot4PZGQtwhEz6mH7yMBlkNq+es
EQ7ZU+rZagwSbfloz5OwksmpRZjifYcGQr1Qx2BnIeczDDyCdUmBiYLF2uqHo20l43pOLAR3iQn5
0BNOvSx7HjzcymUaSdJFeMC1EQAB8u5yJNC22MLoJnl2TMMf0gTqr8x4ACp4yqr2skvEpiN3gmAf
sTVPpRjSba1YW3CxROtz+gwFNxdsROB4F30DLrqmVXe5OZHgMrnEoeq/kDwEHYEwZEvBvdUY+KVa
+qnptIv5fWhQfKisisg+JKAaFWdlpdZXc8L8KoatREDTbPxh5ZvOR90SO6eR+Kj59avtO1TtiA1l
qO2FUkMzOWjkGLucmG0cIL4JHmgZ3tPfd6X/YgGyQapqWrdSxcpy4n3VtzdJP2zHAhCqQvIfpDjG
OAGgz0KOqE2ysHOk5ctUWTLQMmTgGJoGoTbE0j3eMncx50glocSAHI3E9vkMKYwCWgPswuNl5hqA
xHySUwE/iJnwSJaToCElc5ciNo+k0o7wVEHCsafsPgTbsgXhVrkNBOkxvEWgz92iiahjxFHFibLS
CJBVPb8OwOZAI+wUgNqXImLfJc0rwq2Nn9eLrqaJgST+Nas6JGll7JlN1jqMnGCV1Nyixk7vq2Y8
7yOAo8Dt8JpqUm1JwfXJ1lJGDJe+blwaQ/oyZ2kUhYuuknBVFhZjf9VxtmaIYRGODUvYYafOjqFi
vC7hC4UmobFr4tEIVmmhjPZXOwBj58qUXApsdxFEzjdHIg+qVKGnDOBpy4RYUZCNrnTuXexiLpAw
Rl5k6G6hwIXuSPgyW5cWLjWkQMs+AiZ/adHPgfKQk+q2V6EevETFMR3pQqKJjNKUf6qn5qpQuHwv
jwmiUBFDrRgsIPLsC4K8szlmznSe6rlvi+HTozdlfStrBcwnyepJpqaEyYuZ6bHNiPGKLMOCYnW6
QI1rVfnuBmBrxCYRfVabPlUgXCDaBorTXszvcq0IYtRiuppHc/OFMvQaVwUwfILUfEFmNnXlj643
7BRxgM4X4bWvlTe1U3xxKTBukxJfOvURVQ7yDRQBPMTX7BC+Etgmj5QD1B1ZJ7EMRtd9uc8zfJDk
Uz/EN8ghMfhyEt5KINt1Nj4qHmOVwg4vJ/e6B4LID+A1Z7o0FW0skR3ai5q+lKYUjWRw+YeISzsY
w15F8GXrVeNXT7c/YqVVbAjPt7gF0Li5eAGWbvqpKBu0WtJNguHU4PBomVmySbNuGZTPIHGsTWBe
eV2+V9TicfIdG2wSsa7X1Oc1hOo9rHplQXPZrcwxOetFKC4GtWtvEXa4lwrmSmoOO3yhzEJxN1JL
unBRCLVJ38EnVDD5HAtz2aI1+oAi2jSgKusBZMknvTzXdBRCvdwAQ5Ss2kG0G7UrL/HE7hcKjIVN
LDpnY4FuBvPcogZYJjVKXwwbonZA00FXIVhkiwCS+0Z1qMxhLNrt/Ki/q1rdkl6dy57hNuHRU9br
xspz7k10D3HsXNh1oXwGNSlzpH60mwoHCU01/ogCnrHtWxOzR68XW8PMjhncfABkpnpjlW2zmaFy
qQTgzSg86IblPgIx44vBPswTT2MOvG2Gl/WMcztNzNw+NBHgRDp8hUQHjmubbiyukzKx8GlhYkk8
nMmb0/s+fvV+ge5Dkl0loeWjXKMgPqNzMRqYzyogX2wFtDQzNq9Xae282IXelqsY6yTJc60q4tCm
6mNWUFBI8IBdpwFkxFmAfJ6EsffoVhjmzZoYA3zrw+tkXhYVjDyCMv4S5tliTPJxz900DpDqjMM8
9+6jHrT61sdtJczL7Mww2mFtuaDOlCxCTev3SdEj6qy5RbTuSo8UTjmENUINFQODYo01YYtGXQzE
PCj7Eg4QrYAense+fpv2gbPpXbB4+jCsVaxWZjzdPEEJVz+gvc17RcJ//boi8jhQEpPR0BRdA2jH
hHS/hNwx18YxWnyTnLV7mZuEWcXbGpZHV4EKhMXfTR1r6k1eRkBHM1KDgWehdJjZ57EI73WrglwF
qYLAMURgLVH9A7/SDQpjy3RQi1vVqs5ZPVxaWguMLE6ivZt0aNeGGdwhx82WTlbp16amiOswUIu1
FQXhGmn9bNVoZr0xGBHQ6Iw4sCxap+GBkh9JtJfHnmPMn4be1NZk+BWUWDNn27acjt+Pxc2kp8UN
WkI2qXHyFPMySYdp3NY6GgpqEGp+DeiLpNiIo0v4aKhgWcPVQGhoAQ0NOrL7k0QrEjuLQw1nmvS3
nEVc7qs24xttPCkziYFEQ0o/dDMQ8nWZCkKy841PCLEE+AJ77aoHRol8WrOBP4LAuMRYYpwyuOFw
ADM9HOa5oQtuSZxNqOjQg9sSxukD24wkfjOWGM150TxRYxg281whIZ/IXQH+dNNkL6gzCHKSBzP4
zAlexx3KLyJHpsFMjMvx2m28jmoTE2ccn+mODGSwJu92FNu8r25N0KhelY/wqPS1CECr2vLtbEZX
3bZGdI6Lj8/jJ8ULs2ZDxv3clJjXVKJf0ZjBXgZ/KYmLNXXS4XoFqjqUoNlAwmeHao2Min/AtaU5
oE2jkLrD5aMPVVTDw+tUQnI7hMwhYwNwRu2D1ib38m0oobv6jOKF8hqsCoEDEqrhSJwP4jJwojWl
RLHzmk1hxw4EOQQaIgDClYVmeCx3ZcFT3ETgiNuoAVCcaNMSakxOFlyBcm9lz2XJscet0aqcggEu
OZcn4wuM1BgSMqs6RreoJaiZVASa116IH96kojUr5+YJANHvc6FZiE3qOvScLTrVBayirOwO4H05
SB98n5uXmf597wMoJnvs0s8NpMcD8IE8AmG+QDKsWQsFUGqt1Z9HVD1NNJfOsF06FkH4KQlKPISG
CgJHNe40v7kXsc0vD8FnHBHg4WEm8dCDPw6dg2gRJrUarzgvXAkZtvy9QciTJQi4h4X6xXOMLbpA
dQREHBcttyweJhPdlYERI8wsONQkMgExR4dRMIT3R/3ejHrqcyjb0ZIEVypC/utaUch7GJ9VgbZT
19VfSwblTZW028QXxfpFL5RFqJm8s71j7oNRWGvNBkYGC8UBc7zKY4nvhTkUmemX2nK+EJgsTMlH
Mlv/CyptT6NRLQcb1RsffnM+mdRDho2vBAjuG1tV9NtkWTi8EkOgb6eYsV40MrjF/4GBkbDvmqBf
kWRZFgjIhTTIFQp7CGghM6Tbl0lAa1dZn8NEx/2dnUhcqjPQzaEXh4wwqUbNTD/6BfrKZuDcIVP3
RbebL3qmkfe6DlFJWiQ+IzgcQcRySmF1KfH5pB+mUlCME9R7rbTamAiVEUY1SNHn4SdaoYtYDaq9
AikksctiK9r2KKB9LZ2hRWk0aRZppRhrvfNq8sN0cFMOjV4R3aK6HjKzXzOarc4nLB1xmE5fItHB
kZdZHvRZV2g1ns1UUBkIJNFdZ8MwxaWaEXUy1+s8DEWWUb5LvepaQ+q+tQmf5oxe5PovMhU0zAGV
SobFSbNlI7wDKv3pMjL7h8qFF2RiwouJ4pPaeASQGAUR6AiFuMWIUJas7eoYYxOpW/FT6Kq3OoNF
cofEzE7a4GSbLZyOvIA5p5CAErSkhTBfeBIl4po7A/OEX+OLDAkx+wEK5qpEBcCaXKqCuma8wxeh
Ze8b4LITtJRM3G6JVQpYJWttqhCbYAhXpF8Y6XmEMdBr0pT8hEw1uRTUUPpcuEFkrhH5ho7lh9oC
RTPus7yVPmlGw1kler+HaeqBP8hkWriGf2ZRZTYJLluPeLswQYyMLxZsOWqCjAlVexcirwHxJnzK
YQFu6vLRcsTTYEYo/kC0W+TJZqK5ZsgfrdIWV2tgLL++KdpPkGx5U8CQanjpSvzje1yeL5DJJyWy
q1LtoQVOVMWErPKUwONfaPbZhJidi+I0gjyrXx9b/MGx0c8QHFQDAOWqEjP9BvBVG52ZkupPdoWs
eKce8RcH0oIH9JwvFWFe5mK8geHxMA7ag2OLvdujOk0URln0xnPRzKgMDFDAtYxtc4HC6X4wSPn8
+iytn0Bh8N9V23QdR3V1naLhj2eZVUMWGwg+73SHswwaAkSnrvsFzTDB5CjTaxlaeIXVugvfBVcF
ZKzs4xcJ5ghDfsU0ozqCIsYmJyIGa/Cky1jOSUB/2nn2FFXpU0KqkGdiYwgGZX4UfMY3lsHtcYYg
+qqM22U6sCkxk/kUjba9GHyCwhmnQZjwQiHYWsG8w2qBQF5g4olmJbnUaTiL5Vk6OjYJdUcpbqjQ
kYiMXT8icYhp6Q0qZN/CrL96dK3kRgZs5HmerKq/Saoa1arho5BJxtAqsbJkfBs8oUHdbSt9vE2G
YPfrew0D4ud3VDM1oZuWDUXgJ8BqMYS5As003oUWNsOuaqzBqBL9SrxJJVsyLCmoNKI6TI6mg7Ew
pqsoscSl1hkba1BzugMyyo6NR52CEOQZgghodXTKNpH99diTz5nSxE6RuCB/UrndjeFRAC60/Hyq
3XTTqdNLOikdjVuTbyycROZksx+QsdB9CG3Bk18rAOE08tUhP50sKCJL1y6inra/IkZRwags9JRR
l5C5Z8SzEN2b4PUuIKOSc6MLXUfNsQ8oTMUack6YQH2yJyJiatpPqUAbTmppFSMtDzpSn1ECYVQo
1wcJk7ne2irfkgiWJDkHRZPK8FnznLpzuj5NBSMFfY3K+RZm6FMrKEemuor2TEPJS03Xmd+py0hH
A8kLQh+LRfWegR75KjI+Bqm5WFTnCkkuMAxctek2N3OuvVBy6VK0DwrlWy54fDL8YFa5Zz5qHcM9
z5gojMQEWCq4shoFkYpyL+RRRHVTYSHkjVgJ5RLky6JiXzyh/DYeemBTyzgxH0xWUiE4+Hn/BUIo
Iq3ZBsnYC72w94UECVgIv5CUsnZ6pXz2U95zearlHoeGb0o/3KAd012NFoJ/Gqo+YdcOD3CkAGuU
aN/2TXXAS/X+Lx7XP+hRNFNYmgoTwHRNyQF424D5LRgTQ6njnS4vWfYG8HFhcRXuV5R7MtjOVhCQ
XaL4vPByWbyTBbNcIukMiWEom+Qv8Ls/I75d3aWTwEiPt4i29d0pNaPVW0WohbvE9B+LNDoyfN7L
1DdGHWARx70nEWd53z1I6BXmSk+eWn7UHfMv7s0fNO66C95aQJGQIiDvoedt2HaeleXhrgkGaJ4t
bxWWPxEGHiBb0Kd2xXNFqNZN5rOF1CQqDdlFLfMblsSPgaeQ3gkZChTOndqGd8LA5JxMmLcMi+Hl
17+j+xNM3jVU2hwQ8q6mQVt+h8NlgG1QBu+DHYKB3kqhig6yYqVKX0/HE7KYTVg/JZa9RpVTP8vU
M+zo+oOtGtVa8EUS1OdjHPZQgp10DX7CXgqZjQrR+3R0I1yRZ4WwXQPMy1v3YVFTklyrfUoYmeXK
oujcet/Hw306RnDEJ1CxIq3QKsc3E4Ky++ASCwn1RlS3SozdyJwT95WQ3qeadiLWV2T6EN/uSawl
H1GWjXdJmeHD3obBhtdiidSbf2+lYmOl7qUVjNOF2yHxNFK3UPR+5RuFdYgqXhu9xJlYaBpa/q7y
sSrgy4fAd3mC1U9jAlhXQXWbnOMMFc3IqUGgvgso4Kr0EYEIEFylQZ6gNbpSVMCHB428nLJ3VfOY
tf6Lmavt1tJ3XpRUO7QQSGjnQ7QprSrAJrs8L92iuEnGjOAUGdFtinvRrgrDb1gX5qfRx/+nRv0F
NQo2CJ3unzOj/rsKJ0YdbzlRp698p0TBM/qgGoi0MDCXb40cMX7nRGma8cHRDILqWdqHod3vnCjd
/sA4UyWGh0mFnJALs6jO2yb4z//QtQ86uhnUw3RHM13N+TuUKM16P4SAWwclS2O4JlROyNDfvcy4
CNTI61j9OSoRkr+Lqec8oYAJYTMU00HIFEBW+AhGKGp18DAqOsyGyKc5+REJko9A0ugcGwoBizl4
9wArncJ4ItC0BpHSSEfZlmbqNDd/7OXHeZk9u9HOCxXYxYBrgr06RGiu5+MdRAMkvV3p8qmCIak+
qWI6F5C0NxFpz8PrRIO3Hi/mz+nkMtsZ6UdDTPa6rcPsUMlTCOzGAZvpK0xNgC7oBiliNbtGzxNR
NsO0PFlJv86KxH0OY1Gv/TqLk8W8uuvwgj1tGaXZOC0T0MWrCCUACg4R6snzHXPGpNzFhr+mlN1h
bizv4mk1KcyzGmNIFUuNrDiYI77JuKwXh9ePSRJQAsyUQGIpIOw3zSGbYpOCs5z1+wnryXl2niiu
hqblUBqoL2S0UFMOHZnRcXZ4nWiWvHxfA8ezmH1/Tcr7C8iv9qrVhhzrGvRZ7C4q1LVThzi1AlPV
st28eN7gdau+Eg8mfFosQEh+jyW5yBGnbIRy68M8N/Pc57mw1ZG9f7ca3rOnrXU9SjfKoN15kh8f
NwU3ad5w/iw6eSPfrHrd+5t9Ygsmv9Uw7E/GVIOCw3m8Hr04rf594byP05Hm2dct5y+mxbYYpQO5
EosDuAftNIdCiSDHmqQ6FAxm59XzpJzw1jFUD10CvvE6SX//aJbKuMtyBFLkotflr9uatZZigLtN
FS0/DADMAO6CIksIt+X8vPh1Ystn5bR+XviHn9/sap4NSzwMYlO/e/3KPHfaz/tdvDnuT7O4LWH5
ku/fH+HNnhJrtPCDRz7lzbffrP/Fyb/5wpvZ15N+89U/XD9v+f7U3m8ZWgjEGOjZ2liyLoWDifzr
4z3P/emy03vxfjX5MJQnftyPgiX56Y0aSREj1SDfsNdJUefojirYWiULo8IdSdCkvX7ndcN3u51X
WNM11Whz70i7dRKHSFTKOS2jKXn9+G5ZbjCaQKmLDX+anTedV81z82Te0bzL14+UYWgB58941bO7
edbsAXpBEfrV0ecN58l8GIRa7pS2TzbzIhGXVvdpnu2iANHzCFmNrdrbWz1RiwMiHcVhnEjfk0ZD
YHNeOE+cRBBNnVbNW81LCWXNCY2Asl6AtuulKEHUUTVlV5MaWdPtPKuaAHmu3uxGAAMAw0KqNcXi
DCia/AJ6BsYCV+0q9DYxaSgK09qFq1SgkKzhS1gZj1gwkoCEf4KzDoiLqv0SJ0a0rBqKUV3ydUQP
J80Dak+KJNUUhMO9E54VSV4gHZ2FC4sSTnrQbf9Zn7qOyG+YFgjJpkswERjavZ7l6TJGwwmQbaqC
9Wxg3MluFAwBfencycrJHy2rf197+pr8xrzdn348mSC/2/W/sBtipHYLSRktXc7FnTvb+Uin2Xnp
vBvki1y66V+eSaqGOHmP+fbt2dRDvilIeRVzT0bp4rud9TzXyP29Lnu/zevq121el52sk18/u9LG
+t1uT9bg88LXXfy9w8y7fT3K627mZW4UP4KDzg4UlSq8o+nPUCTGQEzOzcvmj/TgRy1SR7xWflve
BTUVh3mT0+y8Kpr71fk77/Y4f0znHnJefdpy/hKw6u/HPq1//XzaZwAuflTMZDWBmEaIRwFyibqh
pn4OBiU9wzXvPJfwHS0FYTW0gHdqtSfLw4hUIotXuQNQe0KJfJkYFjaDQfEFr8xp5YxIJNE/N2sr
kPpyZuxuK4Qda9fNd12jbd0CPao4dj5DQYhXBYam9WdLgZsdF+m+d9DYBkgWLA37hsw1KWFVCRZI
FD5HU2esOkYY61C/dCx/Ovqlt62LwTnEiKUtkrC8U23F2AZ5/SkJlecohcgxagSMsori96qzRKB+
6Zsfazdzt0i7uWsTEyQzDqiL5cs2AcLVJRmQpWZc12XwjHg7ae6eVEwNrAXFynUAziAthnrdYQi6
wUtgV8TlUaZqY+nhRsSBHZ5lnRMiQGzsXWtRx/HTiEow+f84O5NFOVkIOiRC/ZjqWEimYXGujvU6
Z+y+GgGXdn0e7c1y4xKBIwqDw2nqKvibNGO87PrwxgIhvbJ8RG6euixPQUHkAb+kCrmDQh7ibdOn
PAmfbBBca61/VOvb1i+OJdBDv9zlKWmxwpbtnBlsp0oH4zKSpI1DBL+wIAE65sEhsaVEyzVUwV1p
tTy9+NUu9QZdgtbJP+c99ROnwSk9zT0C20C/FvrXpHP1Q+oF3X1C1hYnr/EmbSxoEeWjaQIrbx2q
AeO1D/EpEmjvkNwoUg0PVAm1NIsSWmlfNButIfMHtQOtrSwI983I2nisLrIxPvQNjWqpwnQyapDK
rVuvnVQgxl+6z5GWkxSuBT4megpNpPRXIC7CfWCLxy649qoKOGkI47GUoLaiaFCWVreGb9prHXle
jBDRVys2bchlWVO/H3rnMQtEdNW1xXTdfnJuVYCgW1uyIs1a+aYEO68EliOT31g05duKul4CNnGJ
vtFRRzs6zza+WZDAdkHMNOZgLLUOs64CeXgjqygzOcDBMkPfBLg47cuIpHYIwn1VOhKNUHYrJcSI
w/MwcDMRgNbd5hHXnpciG4eVXjbtIo2vOrXB/GiszStTOwso98LSuyz0xjpzqGqS6gyXQ/FVsXwP
fEWySVJEmDFpb5dNqx3cunjJSuNottBYioLHYY0VS41/Rlhs3fhYRh30r4rCnlVHxFtBIo2mC5dU
VRiuatyGuXFENoaVgq32yZ50k3aD2RYCzci5rg0vlMnix2Yarq3GqtZ1CF+qFe1h/sZYBMEqUMeL
LK+PmecXj46Z7EJtOmswHE95P+o4rVYSw1ZH0XXLaH9BnsY5szRKnB5+SbHapkdXGIcyH7UzEUUA
5EqCNcPXngezStZeb4Bf8sfiOGTWfsSREvlcV10Vji5Zme11wVuFBlfa0dsjw2hC2D6OIb+EoQMm
TEfnHuoIfXil+kCaqb8jFa9tS9O4oyhLFidqbis9cHbTdEinEADeWOHboeUmARlD6DL26wvVOaRB
YG6BTR6BdKj8SAb8oty8D7BY21TTuOv6OKekAw6slTqmPr6NlHg3U9Q9GRBfF0OPB1fNi48mYJVv
9AjBKVGBqfG2rekPGxGTTuRBvVfa2oakrhvnXol1hDt+1hmMWDrcScMuEmwhc1q3ih2EXWWufZ+S
P7whzTmLeRr3cwnPRAVB1m3MqkA/qk0+5ipEq14izjkziGOwKntc0awO0L0agL6eMg3wkzZ8apou
XVI03xX8uJRogm9T530jp36BAO3OioZbLyuPtVeYiLe5Z4lS2hQklHLFIA1p77y5y4XCQ+Hl+KpD
jtg2un7bUeEEnuzuM5hDa5rC8dhH6MbqIeg9sCeLIEjiDTJSqA3lCKRSZd+gHthiATVt8dVdl+Vw
6enWJ7hlGraNOXUIKeiVT4+rEe3U0i4eePsoqFctNUrqvauET43rbfLeIB6Nw2zpT/5ZJErYPMCZ
1ZGEIAzO+5DXdNvqTxrEdRIoQ7nUsHZEDG+6HTw3Xtld4IDcD/Zd1KChr1jAnbQ7DSc8dt+dq+Zn
7LayLXCPHSKbuOZ5Mqtfpbe6h2oxVCh/iel7uQygrFluY94mxbLrHCwtr6yyVM56XjDeNH1booUP
E8deImXZLurUPRNjJxYkgp21b113SNmAgeCd7L26XmSlIvaDeXTa5hJt02pV2jx7sL8ciM/xPm4+
VhYYcbpG1aO5a5r4MwECPCF0DgDLupvck5hdq4hXRqxX2wZ1UOwbjH2lRpSQx/qIndp6lCYesW+u
aO0AUIyjcRbm0g1hABPo28g2lk6/NMLoQkcObUK2sqWWscR4ajt23sNkjZhsDu7DKNRpbSTS0bFF
a330nqrWPOvIoOM7htEQ1k3f0gq4Lj7aiDNmfrZDytJf+AXMvYEKdoxj6Tqxz4QVgB0u8URvBhe6
Gwi4daQBaFYs8Vg6rbZ0K0T7bfzLF1WhOjsM2EnoZ/kjGbV0P3WMiFor3CimdT9048bS0vtsAhXb
ONku8fmF7ZoUOf5d56VjNETr9V3WoqzYSqiQqweXiJX2624040WphR7yEhkk+d5f61l0Vd2oqB5e
OhTj7AhED3qJG7TkenhuVrNquqeuDdc+ugSr0PKOuCr6dDcC+71YPcAiRBoxFgdYUuMubPF9qKPw
wUuj5IAzCoAl44vRDRsc73yAPoF8MqiACbXagKS6zCHGbxHtWuTWeO7JO11o3WWe2QRLBS1f3+Dr
Ij2MoA9BoQu/FloY4RnJQKEOAQ83qkEBLy+qhaNIs5iu2LZRdueQIGppjw8WwN2g1vqLLAo7lBxE
uzbQyMYD01r7egGIXM1va0YOJfnxVdM0R1cv0TNGkiNpRHFlWpBjKvUs97YYj6JCqGOMbEMtWqHG
AbLzto21czbiZ9OvB1NLQKb456HovhQ9h1IjZ5OpMX5Kpn2okP4+10RwQxGr4xnFjyAKvsYIoPQx
wJ/hJemVEXcORaCXo+3rrB/QfwWNHBlpu06tGnDOiz7SgKglwsjCNu4dN7CXuhpcwqqEZOBQBC/x
Y1zAeHBxQUPpOIwzb49Nz1atkB8p0Lm2VKPGlGGJB2AOV0Lft0FC0QRXXY4IvaJCLltL6pVR6uq+
xBxhyg19RxuH+xdEfCuLbsBrPbfokhuxhqYgOhBNkISbqFUqRj7tWRlYFhlf66wsdlkyhnvEp1Y+
IgomnjyNO4FPVstlEoHAR1986eaFviV8WArjc5+X+lWtyaYzyWL0UAdAGd1zpvY0JlSGSyQOARTf
EVoVhHXbvC62o29YBC7pDcgExBIyrOZ1Cjl92uK2kN2abfsVN6N4qRYqeOgAXVS3WDhDICjAltB2
RbsL0gG9bKzh8iAKzkAqXGL8OA6Tgg289qmC/LegMbTWUVyc0w8y3LLgFoN7AoWM2wL6J5AJ0M01
9NrYlhLxZNYFCQQA8r76uWvGz4rZbXy9hTao5zfA18ItSHwPO3F/1ybTuALUVdDmTTagr2haq524
iqzqmPh0xgHVHcwDo4si6i7N8GvlCOzfhfVRz+wlLpOFwnh7iMl1T9G3UXr2NR2lLcM1g7VjTjyj
XU5J2yBjghQ/QzRl0Tu4ruJqifZkr/HyhYuOWhcjk2sNKZol/kE4xrKPvAFc7Hs5KhK420A88NaN
lpBp6CNg2CpW2E0LN6ea1r0/XnhVoGIbm3wMWnQQM2imi1aiyMhX3Df5mSGMmPIXD5irYfuW9KQ7
BvyK6zh4QhLpTvVBWGRe/yIaDdf3TttrYwel4550PN7y9fjSp4P+YAZli8E9HsO9O+jrXgPVGeV1
e2GtIk24O9/wzhSglAXej2u3VTHtUy5gyn1xoe1ckDnahKZuHLShvqjjsFxWk7/3yQrvyNE/mXk9
oggzmZDw9hicTVvbbb8VDiTbBNstNXzuRAzlDaYZpIUQXkLf7oOk+VqlnrspB7hfMDbCUoQrDSb4
srDdZ0tJoSO2lIbdC9Out0Zl0WMCPas9/9qp4odceMD0nHujBlTZESQvdHu8q7ySX7W91/yBnSEr
s7DV+LJT63Na6RCXLlJ3FUBkkT/khngK8P9VcptqX5fg2oqocRxOl/AF6kXcIAnUCTi+lctPpmjX
iJEpRzUyvWMxlcmx9M4MxQWUPy/qh25foeWNY4Jcptl+AfGgT/ev3/IFWNG0GoJNIfc0r0DX+KmZ
7GFVNh2Mhem2Lm/rxOiPvdZvG7sSQEl6ZDOnGOFaK4o4Ef9eASwIuYVRbFS29rrrYMEOIVZLvFWk
CC47MMHXjZyMCS5nSMtn+Mjbfm8e5wnpyGkZjWixi9z+viyzxnKLOy6v/O/L2gkRaWGEYiuhb7lj
elepnLQ8jIVdHnkpBE1+U22GVIjjJCekZoudM9roTMuPNWaBx6iyw6u+rU+LXpfXlvExZPh7mBc5
+HUdk2KYVmlf5+t52TzRhSeA4ZugCeUmb1boVLEZvrwuMUWOQ8GYZ/v5wPMKLwCk4Tb6iuC0WM2L
5pUhEuJnpjXezovMtAgvbVzbej+IrskV5nY8HhtNC6/7cngZAEzt8f+7UMcoOR8G0zjOE2fivcIh
0dy8LkvQDth6NVrwsapElNFJu5zrSnuIzdg8YmBknr7bhhblHC9ej0GDzHrmBPyoCZ5Uk4lD5elz
BappU+WJsSzm9UFhCkZGwxGg3tXk0oagigEMqmyNo+vGmAKGZwjQG0ed8OY0IbR6bCMk5Ec0GBRG
IVO9GuD14F3+23bos7u7ZFJxMZLLbDW3zpDjPqZF2l4W0A1PT9RUoIM3INPkJml9lTP6ujYUx78W
UX5beP5wNm82T6wyx3jYQUhu/jhvqzlZA9OmV9fzt+ZlYhTIJ+XxRYKeN7gq3z3ilOcefal5r+vt
Z9+r3OO8XNhpB7sXWfPIUbkOuZnXjvvClmR7+U2iwKMaajppG56/fAwhE/uudSyL3D4WWVCu8cXC
TmiY7OO8Qmuieq8WCDbNH+cVGN0CZkvKpR7FjcLAH8mlOgVF2oUjI7fOPH/dNighQrpxbW8TUaJT
PUb+alK84BrXDGc1GBh/6pgDYrUKXXSDAmELQbEMr1s5MRqsRckpwZwZBvWEDvx/BkXw/UKk+c96
9v65br9V4823usWi/L/+10lHUa495mFGHPk/2+jXO/ruOvQXuATd1C2gBD8AE+aTms/4V/tInhp6
8q9YGoEyADwIkBQ8z/wH0AdZUP/7asV2PliubdGZANmSf0CAOeCbm/Rnt+HXV3i6n7/e5ldXcLJl
2n/lCkxVgJr4t+6CYXxgFCj4f3/54oNlCQyRcCCc/05AkH/S5euqeI9O+dsPgfnBMQScRPhE8x8Q
uLcPgWN9QJMXRW8V6LP8O93vf9Bd+K5B/O89BOKDhmmXaVrcz7eXj6UXAB1su3Tz99vzz3oHwOZb
pxfzXfP0N1oCLMgAQrInB6DRD5dvfrAECsaOqZ0un/X/sMvn5E4n9T+/fN35APTS5id+d/XWBxtg
KLfGOF09LcQ/6+r/wLXu7zYAhvbBtNHE5gk/veA8TD88AuIDUDOBHs//rfbvGbP5RnbDPlTSt0i7
mX/xr7z37/bwpgt00SUHPm/Z39v4d8+/C3oP/WlVuN+ff+Bx/+oT8C80kb+PKZZBmHydRxPht/qP
Bh1/tsFvvejP67/3oLKblPfphw3l4OJ07FNfKj//19PXNMQtoG6q8LmZe/k3K3/r9efjfP/69wv8
+dA/HOu3q/pt4S78Vj1Vz+CP5xHW99M8mSz+d/L05Sn9EU1J2/vbb/6HY6Lff/+/2HEdv9uvATXl
9Qr/8z9+uP43g4pf7vdP4Z/zxf0bJ4woZ1Y/1b+dovwZNdfk3fx3T3kJPeYF1/nwh9th0r39H9h3
nuTV09f8tz3Js/7frF3BbtswDP0Vf8JsZ2l82aXF1qxwMmxdgx1Vm4uFuFYheU3z93tyxmGygxWw
COQkJPTLEyVStEiiQDwWTTTq/7bfjCT7hlp1VJYYpoe9WuUCZPNySszP5Nqg0e9jSHuBjpX81PnK
8hGs6zqYzzR9l8NTi6X9Exm7DyGn3h+Il3wLxrVmOYN65+gZwQPzyVjXiI+xmEEurlALbCHrttVI
wAhX5AI3tPlZEZC7WqvRJXIUOheYv7U5hmqxKLy3FKsWd9O9aZlmAuvlDsh+VYcTQxzmbwmWeWA+
yXitpt2E5iJbCehGqdCZjCEOmFGpXgBzqeypVV39r+js7PDGTuGbLV0i99RSV8iGU6G/lqIqJP+X
+TNZosYvOdMHmp0hQ1lgwZTaOf9B5SIG6uczSxFp4IEY5A5pHHYsWgS46frRHpKhNm4RD3pDj1aN
vCdkyvkO1rFKuKEXFdot1EL0KSrxgo/JrXp6do0OzTrk+2QaCfmfyTo6saxBS/I0FRJe0quuAjOG
07mERd/QMflh7GGE24cQokkxtm+Sa4XAvw6tGXIrff8SmQfcKKSyhGsfqZsCLsm20SHjaCIgsIlv
D6iQaMJTDWKqPq0ylpCtpf34SPxeYiq/UNe5U/uiRseEDBcgBHB/bUxNydpNbNvV0ke1Y2n5ZpAq
d1ERfR0LgSk9P2CqiF68gD94D/bJOQpcivwc7I3l5p5ew1Ml7lr7FMdYud971bAUvxfmC8TOeWC+
xXwg+wTLxoIGyeegfyzgB42TzUi9/7xViRW9U7A73R5XmUPcuGHCA/MZ2ZHrk4vgEakVUL6ddpXp
kB7BUAfOl8uVwMLcnQxiTPtQcpG9aTMvRZr+voiaxp/4BdOln4XBNf+NqiVlP/wGAAD//w==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8.xml"/><Relationship Id="rId3" Type="http://schemas.openxmlformats.org/officeDocument/2006/relationships/slide" Target="../slides/slide21.xml"/><Relationship Id="rId7" Type="http://schemas.openxmlformats.org/officeDocument/2006/relationships/slide" Target="../slides/slide17.xml"/><Relationship Id="rId2" Type="http://schemas.openxmlformats.org/officeDocument/2006/relationships/slide" Target="../slides/slide16.xml"/><Relationship Id="rId1" Type="http://schemas.openxmlformats.org/officeDocument/2006/relationships/slide" Target="../slides/slide15.xml"/><Relationship Id="rId6" Type="http://schemas.openxmlformats.org/officeDocument/2006/relationships/slide" Target="../slides/slide24.xml"/><Relationship Id="rId5" Type="http://schemas.openxmlformats.org/officeDocument/2006/relationships/slide" Target="../slides/slide23.xml"/><Relationship Id="rId10" Type="http://schemas.openxmlformats.org/officeDocument/2006/relationships/slide" Target="../slides/slide20.xml"/><Relationship Id="rId4" Type="http://schemas.openxmlformats.org/officeDocument/2006/relationships/slide" Target="../slides/slide22.xml"/><Relationship Id="rId9" Type="http://schemas.openxmlformats.org/officeDocument/2006/relationships/slide" Target="../slides/slide19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8.xml"/><Relationship Id="rId3" Type="http://schemas.openxmlformats.org/officeDocument/2006/relationships/slide" Target="../slides/slide33.xml"/><Relationship Id="rId7" Type="http://schemas.openxmlformats.org/officeDocument/2006/relationships/slide" Target="../slides/slide37.xml"/><Relationship Id="rId2" Type="http://schemas.openxmlformats.org/officeDocument/2006/relationships/slide" Target="../slides/slide32.xml"/><Relationship Id="rId1" Type="http://schemas.openxmlformats.org/officeDocument/2006/relationships/slide" Target="../slides/slide31.xml"/><Relationship Id="rId6" Type="http://schemas.openxmlformats.org/officeDocument/2006/relationships/slide" Target="../slides/slide36.xml"/><Relationship Id="rId5" Type="http://schemas.openxmlformats.org/officeDocument/2006/relationships/slide" Target="../slides/slide35.xml"/><Relationship Id="rId4" Type="http://schemas.openxmlformats.org/officeDocument/2006/relationships/slide" Target="../slides/slide34.xml"/><Relationship Id="rId9" Type="http://schemas.openxmlformats.org/officeDocument/2006/relationships/slide" Target="../slides/slide3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ECBFF3-7797-1C4D-811F-0883B7104B81}" type="doc">
      <dgm:prSet loTypeId="urn:microsoft.com/office/officeart/2005/8/layout/vList2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7AA4E9-5CA1-2243-BD5E-7371620FE0ED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Work, Employment, Unemployment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07D494BF-E2D3-4943-8BFC-A7E68A932AA5}" type="parTrans" cxnId="{5D12DD22-DDF4-F345-8699-BDD01C5078BD}">
      <dgm:prSet/>
      <dgm:spPr/>
      <dgm:t>
        <a:bodyPr/>
        <a:lstStyle/>
        <a:p>
          <a:endParaRPr lang="en-US"/>
        </a:p>
      </dgm:t>
    </dgm:pt>
    <dgm:pt modelId="{DB074C8D-8EA7-A04B-A5FE-45DFA44AA05A}" type="sibTrans" cxnId="{5D12DD22-DDF4-F345-8699-BDD01C5078BD}">
      <dgm:prSet/>
      <dgm:spPr/>
      <dgm:t>
        <a:bodyPr/>
        <a:lstStyle/>
        <a:p>
          <a:endParaRPr lang="en-US"/>
        </a:p>
      </dgm:t>
    </dgm:pt>
    <dgm:pt modelId="{3EE8D71D-2FB0-474D-975A-DF22B981756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Other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60077F79-BB2F-D34C-A042-926472610C39}" type="parTrans" cxnId="{AF03234B-C6B1-BE48-86F2-B505E127FB9A}">
      <dgm:prSet/>
      <dgm:spPr/>
      <dgm:t>
        <a:bodyPr/>
        <a:lstStyle/>
        <a:p>
          <a:endParaRPr lang="en-US"/>
        </a:p>
      </dgm:t>
    </dgm:pt>
    <dgm:pt modelId="{C6E649EC-56F6-3E4C-82AB-82ACC457CD52}" type="sibTrans" cxnId="{AF03234B-C6B1-BE48-86F2-B505E127FB9A}">
      <dgm:prSet/>
      <dgm:spPr/>
      <dgm:t>
        <a:bodyPr/>
        <a:lstStyle/>
        <a:p>
          <a:endParaRPr lang="en-US"/>
        </a:p>
      </dgm:t>
    </dgm:pt>
    <dgm:pt modelId="{F2644D1E-7020-2248-964B-2EFB50ABCD7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Health and Disability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F85C35C7-8206-C344-909F-DB9229767B2A}" type="parTrans" cxnId="{486776BA-4E94-1040-9522-53F6A035DC7E}">
      <dgm:prSet/>
      <dgm:spPr/>
      <dgm:t>
        <a:bodyPr/>
        <a:lstStyle/>
        <a:p>
          <a:endParaRPr lang="en-US"/>
        </a:p>
      </dgm:t>
    </dgm:pt>
    <dgm:pt modelId="{12A9C54A-C723-7E4D-B5DA-B24FABED2ED2}" type="sibTrans" cxnId="{486776BA-4E94-1040-9522-53F6A035DC7E}">
      <dgm:prSet/>
      <dgm:spPr/>
      <dgm:t>
        <a:bodyPr/>
        <a:lstStyle/>
        <a:p>
          <a:endParaRPr lang="en-US"/>
        </a:p>
      </dgm:t>
    </dgm:pt>
    <dgm:pt modelId="{F61431C5-261F-4F4C-94D6-4824D431E59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Family and Children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3D2E1EC8-3E44-1D43-B8AA-6CF815155B5B}" type="parTrans" cxnId="{148E24C0-57F0-7E4E-8D3D-120FD0903BC4}">
      <dgm:prSet/>
      <dgm:spPr/>
      <dgm:t>
        <a:bodyPr/>
        <a:lstStyle/>
        <a:p>
          <a:endParaRPr lang="en-US"/>
        </a:p>
      </dgm:t>
    </dgm:pt>
    <dgm:pt modelId="{1955285E-E133-0D4E-998F-D3ECBAE8532C}" type="sibTrans" cxnId="{148E24C0-57F0-7E4E-8D3D-120FD0903BC4}">
      <dgm:prSet/>
      <dgm:spPr/>
      <dgm:t>
        <a:bodyPr/>
        <a:lstStyle/>
        <a:p>
          <a:endParaRPr lang="en-US"/>
        </a:p>
      </dgm:t>
    </dgm:pt>
    <dgm:pt modelId="{6DC67B66-1BD0-3740-98EF-4760D106D96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Education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0AA6A6A2-9EE1-D14A-B9F1-5021E7E0CB2F}" type="parTrans" cxnId="{58FBC7B9-BD11-6949-8F67-B9A28B9F1E5F}">
      <dgm:prSet/>
      <dgm:spPr/>
      <dgm:t>
        <a:bodyPr/>
        <a:lstStyle/>
        <a:p>
          <a:endParaRPr lang="en-US"/>
        </a:p>
      </dgm:t>
    </dgm:pt>
    <dgm:pt modelId="{1DCC811B-0921-704F-BFE8-06BFB554459B}" type="sibTrans" cxnId="{58FBC7B9-BD11-6949-8F67-B9A28B9F1E5F}">
      <dgm:prSet/>
      <dgm:spPr/>
      <dgm:t>
        <a:bodyPr/>
        <a:lstStyle/>
        <a:p>
          <a:endParaRPr lang="en-US"/>
        </a:p>
      </dgm:t>
    </dgm:pt>
    <dgm:pt modelId="{87B60D3C-EBE9-B941-A2F5-C207584D003E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Consumer Financial </a:t>
          </a:r>
          <a:r>
            <a:rPr lang="en-US" dirty="0">
              <a:hlinkClick xmlns:r="http://schemas.openxmlformats.org/officeDocument/2006/relationships" r:id="rId6" action="ppaction://hlinksldjump"/>
            </a:rPr>
            <a:t>Question</a:t>
          </a:r>
          <a:endParaRPr lang="en-US" dirty="0"/>
        </a:p>
      </dgm:t>
    </dgm:pt>
    <dgm:pt modelId="{06A3AA5A-FBC8-7846-8D9F-08FA3972B1E7}" type="parTrans" cxnId="{D54AF2A9-6D9B-8043-A053-7B31B87513D3}">
      <dgm:prSet/>
      <dgm:spPr/>
      <dgm:t>
        <a:bodyPr/>
        <a:lstStyle/>
        <a:p>
          <a:endParaRPr lang="en-US"/>
        </a:p>
      </dgm:t>
    </dgm:pt>
    <dgm:pt modelId="{5319ED40-1CD0-7147-85F8-2315E8025BE2}" type="sibTrans" cxnId="{D54AF2A9-6D9B-8043-A053-7B31B87513D3}">
      <dgm:prSet/>
      <dgm:spPr/>
      <dgm:t>
        <a:bodyPr/>
        <a:lstStyle/>
        <a:p>
          <a:endParaRPr lang="en-US"/>
        </a:p>
      </dgm:t>
    </dgm:pt>
    <dgm:pt modelId="{CF9E55FA-E232-8A4E-A172-E04CB5F2D260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Juvenile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605E29E4-3871-CA4A-A776-20AF127C2C24}" type="parTrans" cxnId="{472ECC5D-5235-0646-AEFD-49A458CDDA5B}">
      <dgm:prSet/>
      <dgm:spPr/>
      <dgm:t>
        <a:bodyPr/>
        <a:lstStyle/>
        <a:p>
          <a:endParaRPr lang="en-US"/>
        </a:p>
      </dgm:t>
    </dgm:pt>
    <dgm:pt modelId="{CA30AD12-2A38-A143-9718-B9FBC88B5E1F}" type="sibTrans" cxnId="{472ECC5D-5235-0646-AEFD-49A458CDDA5B}">
      <dgm:prSet/>
      <dgm:spPr/>
      <dgm:t>
        <a:bodyPr/>
        <a:lstStyle/>
        <a:p>
          <a:endParaRPr lang="en-US"/>
        </a:p>
      </dgm:t>
    </dgm:pt>
    <dgm:pt modelId="{8FC77BBA-CC47-9A40-B95C-533ACAB8B300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Individual Right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93F26E83-89D8-1647-8E47-2AEA8E7BBD66}" type="parTrans" cxnId="{331106F7-427E-814B-999D-0529CF9A77F5}">
      <dgm:prSet/>
      <dgm:spPr/>
      <dgm:t>
        <a:bodyPr/>
        <a:lstStyle/>
        <a:p>
          <a:endParaRPr lang="en-US"/>
        </a:p>
      </dgm:t>
    </dgm:pt>
    <dgm:pt modelId="{BA6A6495-53AF-AA49-8390-49C73F552880}" type="sibTrans" cxnId="{331106F7-427E-814B-999D-0529CF9A77F5}">
      <dgm:prSet/>
      <dgm:spPr/>
      <dgm:t>
        <a:bodyPr/>
        <a:lstStyle/>
        <a:p>
          <a:endParaRPr lang="en-US"/>
        </a:p>
      </dgm:t>
    </dgm:pt>
    <dgm:pt modelId="{A4ED7EA4-66DB-6444-999C-22498E8486D3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Income Maintenance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940DC945-F7FF-2041-AD2F-DE40DFB74017}" type="parTrans" cxnId="{06D58453-5139-2F40-8E32-591B2F939BC8}">
      <dgm:prSet/>
      <dgm:spPr/>
      <dgm:t>
        <a:bodyPr/>
        <a:lstStyle/>
        <a:p>
          <a:endParaRPr lang="en-US"/>
        </a:p>
      </dgm:t>
    </dgm:pt>
    <dgm:pt modelId="{EBD61D57-7802-8B4C-AE85-E3FF5C814591}" type="sibTrans" cxnId="{06D58453-5139-2F40-8E32-591B2F939BC8}">
      <dgm:prSet/>
      <dgm:spPr/>
      <dgm:t>
        <a:bodyPr/>
        <a:lstStyle/>
        <a:p>
          <a:endParaRPr lang="en-US"/>
        </a:p>
      </dgm:t>
    </dgm:pt>
    <dgm:pt modelId="{A14E7671-F873-9641-AF24-52953B7DE12C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Housing and Homelessness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0" action="ppaction://hlinksldjump"/>
          </dgm14:cNvPr>
        </a:ext>
      </dgm:extLst>
    </dgm:pt>
    <dgm:pt modelId="{EA6092A7-0C0C-6940-9EBB-21472D60D39E}" type="parTrans" cxnId="{F702B460-BCFA-D74A-AD3D-FE5D66C8B3F5}">
      <dgm:prSet/>
      <dgm:spPr/>
      <dgm:t>
        <a:bodyPr/>
        <a:lstStyle/>
        <a:p>
          <a:endParaRPr lang="en-US"/>
        </a:p>
      </dgm:t>
    </dgm:pt>
    <dgm:pt modelId="{2CB2E17D-8C44-FA4B-B284-C2437D811EAF}" type="sibTrans" cxnId="{F702B460-BCFA-D74A-AD3D-FE5D66C8B3F5}">
      <dgm:prSet/>
      <dgm:spPr/>
      <dgm:t>
        <a:bodyPr/>
        <a:lstStyle/>
        <a:p>
          <a:endParaRPr lang="en-US"/>
        </a:p>
      </dgm:t>
    </dgm:pt>
    <dgm:pt modelId="{974A65FB-3105-754A-A75C-47C32CED5A96}" type="pres">
      <dgm:prSet presAssocID="{2CECBFF3-7797-1C4D-811F-0883B7104B81}" presName="linear" presStyleCnt="0">
        <dgm:presLayoutVars>
          <dgm:animLvl val="lvl"/>
          <dgm:resizeHandles val="exact"/>
        </dgm:presLayoutVars>
      </dgm:prSet>
      <dgm:spPr/>
    </dgm:pt>
    <dgm:pt modelId="{2078F23F-DB4B-894C-8129-5C7FA4938DE9}" type="pres">
      <dgm:prSet presAssocID="{577AA4E9-5CA1-2243-BD5E-7371620FE0ED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1993527F-3371-4647-98ED-60363D913501}" type="pres">
      <dgm:prSet presAssocID="{DB074C8D-8EA7-A04B-A5FE-45DFA44AA05A}" presName="spacer" presStyleCnt="0"/>
      <dgm:spPr/>
    </dgm:pt>
    <dgm:pt modelId="{74237DC3-DC48-D645-85F6-0599379F33F6}" type="pres">
      <dgm:prSet presAssocID="{3EE8D71D-2FB0-474D-975A-DF22B981756C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89764089-7F70-234A-B1AE-2BF96C99772F}" type="pres">
      <dgm:prSet presAssocID="{C6E649EC-56F6-3E4C-82AB-82ACC457CD52}" presName="spacer" presStyleCnt="0"/>
      <dgm:spPr/>
    </dgm:pt>
    <dgm:pt modelId="{B2F1126D-0517-EC4A-ACC3-BC2FA33E3997}" type="pres">
      <dgm:prSet presAssocID="{CF9E55FA-E232-8A4E-A172-E04CB5F2D260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A299F21B-561A-DA4A-820C-F3DE4893B2FD}" type="pres">
      <dgm:prSet presAssocID="{CA30AD12-2A38-A143-9718-B9FBC88B5E1F}" presName="spacer" presStyleCnt="0"/>
      <dgm:spPr/>
    </dgm:pt>
    <dgm:pt modelId="{B3D1A61E-79B8-2446-A193-16D7D0A884D3}" type="pres">
      <dgm:prSet presAssocID="{8FC77BBA-CC47-9A40-B95C-533ACAB8B300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86D446EF-3D08-AB49-B226-2A3D0B9DE3A8}" type="pres">
      <dgm:prSet presAssocID="{BA6A6495-53AF-AA49-8390-49C73F552880}" presName="spacer" presStyleCnt="0"/>
      <dgm:spPr/>
    </dgm:pt>
    <dgm:pt modelId="{5F055069-96B5-C141-A83F-07C25D9D3F04}" type="pres">
      <dgm:prSet presAssocID="{A4ED7EA4-66DB-6444-999C-22498E8486D3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B965F654-BEBC-EB43-B0A5-6BEF6849C1B1}" type="pres">
      <dgm:prSet presAssocID="{EBD61D57-7802-8B4C-AE85-E3FF5C814591}" presName="spacer" presStyleCnt="0"/>
      <dgm:spPr/>
    </dgm:pt>
    <dgm:pt modelId="{27023E8E-CA1C-2E41-84E3-B06A77FCF0C0}" type="pres">
      <dgm:prSet presAssocID="{A14E7671-F873-9641-AF24-52953B7DE12C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9A50338E-EE08-1449-AC47-FCCEBFD66DA8}" type="pres">
      <dgm:prSet presAssocID="{2CB2E17D-8C44-FA4B-B284-C2437D811EAF}" presName="spacer" presStyleCnt="0"/>
      <dgm:spPr/>
    </dgm:pt>
    <dgm:pt modelId="{D1450C70-5887-D948-80CD-827CDEE2E9C6}" type="pres">
      <dgm:prSet presAssocID="{F2644D1E-7020-2248-964B-2EFB50ABCD7A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E9CB1C7F-CA4D-3749-993A-FDD18AA3827B}" type="pres">
      <dgm:prSet presAssocID="{12A9C54A-C723-7E4D-B5DA-B24FABED2ED2}" presName="spacer" presStyleCnt="0"/>
      <dgm:spPr/>
    </dgm:pt>
    <dgm:pt modelId="{79EB5261-F8B2-4749-81E4-FD222756C192}" type="pres">
      <dgm:prSet presAssocID="{F61431C5-261F-4F4C-94D6-4824D431E597}" presName="parentText" presStyleLbl="node1" presStyleIdx="7" presStyleCnt="10" custLinFactNeighborX="-188" custLinFactNeighborY="-29185">
        <dgm:presLayoutVars>
          <dgm:chMax val="0"/>
          <dgm:bulletEnabled val="1"/>
        </dgm:presLayoutVars>
      </dgm:prSet>
      <dgm:spPr/>
    </dgm:pt>
    <dgm:pt modelId="{25767DF7-1AFA-EB46-95DD-7689BA41D7FA}" type="pres">
      <dgm:prSet presAssocID="{1955285E-E133-0D4E-998F-D3ECBAE8532C}" presName="spacer" presStyleCnt="0"/>
      <dgm:spPr/>
    </dgm:pt>
    <dgm:pt modelId="{F0A2D481-F96D-D342-8CE9-483A8051EA17}" type="pres">
      <dgm:prSet presAssocID="{6DC67B66-1BD0-3740-98EF-4760D106D96F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3C6DEADC-897B-1F45-A8C7-FEE84BDE65B9}" type="pres">
      <dgm:prSet presAssocID="{1DCC811B-0921-704F-BFE8-06BFB554459B}" presName="spacer" presStyleCnt="0"/>
      <dgm:spPr/>
    </dgm:pt>
    <dgm:pt modelId="{A092D43B-322A-4B42-AE3B-BB0F07C9CB8B}" type="pres">
      <dgm:prSet presAssocID="{87B60D3C-EBE9-B941-A2F5-C207584D003E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21B10813-AC0C-224E-9A82-4888D19A529F}" type="presOf" srcId="{A14E7671-F873-9641-AF24-52953B7DE12C}" destId="{27023E8E-CA1C-2E41-84E3-B06A77FCF0C0}" srcOrd="0" destOrd="0" presId="urn:microsoft.com/office/officeart/2005/8/layout/vList2"/>
    <dgm:cxn modelId="{5D12DD22-DDF4-F345-8699-BDD01C5078BD}" srcId="{2CECBFF3-7797-1C4D-811F-0883B7104B81}" destId="{577AA4E9-5CA1-2243-BD5E-7371620FE0ED}" srcOrd="0" destOrd="0" parTransId="{07D494BF-E2D3-4943-8BFC-A7E68A932AA5}" sibTransId="{DB074C8D-8EA7-A04B-A5FE-45DFA44AA05A}"/>
    <dgm:cxn modelId="{428CAC4A-0406-F644-ABD5-A99C046EF176}" type="presOf" srcId="{6DC67B66-1BD0-3740-98EF-4760D106D96F}" destId="{F0A2D481-F96D-D342-8CE9-483A8051EA17}" srcOrd="0" destOrd="0" presId="urn:microsoft.com/office/officeart/2005/8/layout/vList2"/>
    <dgm:cxn modelId="{AF03234B-C6B1-BE48-86F2-B505E127FB9A}" srcId="{2CECBFF3-7797-1C4D-811F-0883B7104B81}" destId="{3EE8D71D-2FB0-474D-975A-DF22B981756C}" srcOrd="1" destOrd="0" parTransId="{60077F79-BB2F-D34C-A042-926472610C39}" sibTransId="{C6E649EC-56F6-3E4C-82AB-82ACC457CD52}"/>
    <dgm:cxn modelId="{06D58453-5139-2F40-8E32-591B2F939BC8}" srcId="{2CECBFF3-7797-1C4D-811F-0883B7104B81}" destId="{A4ED7EA4-66DB-6444-999C-22498E8486D3}" srcOrd="4" destOrd="0" parTransId="{940DC945-F7FF-2041-AD2F-DE40DFB74017}" sibTransId="{EBD61D57-7802-8B4C-AE85-E3FF5C814591}"/>
    <dgm:cxn modelId="{4AB9625D-3400-0945-9A91-FDB7589BD222}" type="presOf" srcId="{A4ED7EA4-66DB-6444-999C-22498E8486D3}" destId="{5F055069-96B5-C141-A83F-07C25D9D3F04}" srcOrd="0" destOrd="0" presId="urn:microsoft.com/office/officeart/2005/8/layout/vList2"/>
    <dgm:cxn modelId="{472ECC5D-5235-0646-AEFD-49A458CDDA5B}" srcId="{2CECBFF3-7797-1C4D-811F-0883B7104B81}" destId="{CF9E55FA-E232-8A4E-A172-E04CB5F2D260}" srcOrd="2" destOrd="0" parTransId="{605E29E4-3871-CA4A-A776-20AF127C2C24}" sibTransId="{CA30AD12-2A38-A143-9718-B9FBC88B5E1F}"/>
    <dgm:cxn modelId="{F702B460-BCFA-D74A-AD3D-FE5D66C8B3F5}" srcId="{2CECBFF3-7797-1C4D-811F-0883B7104B81}" destId="{A14E7671-F873-9641-AF24-52953B7DE12C}" srcOrd="5" destOrd="0" parTransId="{EA6092A7-0C0C-6940-9EBB-21472D60D39E}" sibTransId="{2CB2E17D-8C44-FA4B-B284-C2437D811EAF}"/>
    <dgm:cxn modelId="{7102C865-48AB-284B-8FCB-B1C9323ABFC8}" type="presOf" srcId="{F2644D1E-7020-2248-964B-2EFB50ABCD7A}" destId="{D1450C70-5887-D948-80CD-827CDEE2E9C6}" srcOrd="0" destOrd="0" presId="urn:microsoft.com/office/officeart/2005/8/layout/vList2"/>
    <dgm:cxn modelId="{28250B78-7C0D-3D46-B771-EE2BAADD4787}" type="presOf" srcId="{CF9E55FA-E232-8A4E-A172-E04CB5F2D260}" destId="{B2F1126D-0517-EC4A-ACC3-BC2FA33E3997}" srcOrd="0" destOrd="0" presId="urn:microsoft.com/office/officeart/2005/8/layout/vList2"/>
    <dgm:cxn modelId="{3316037B-B415-7C42-9537-FF2A60A28F0F}" type="presOf" srcId="{3EE8D71D-2FB0-474D-975A-DF22B981756C}" destId="{74237DC3-DC48-D645-85F6-0599379F33F6}" srcOrd="0" destOrd="0" presId="urn:microsoft.com/office/officeart/2005/8/layout/vList2"/>
    <dgm:cxn modelId="{03C1DF93-7005-F646-9BE0-B7C4ED772825}" type="presOf" srcId="{F61431C5-261F-4F4C-94D6-4824D431E597}" destId="{79EB5261-F8B2-4749-81E4-FD222756C192}" srcOrd="0" destOrd="0" presId="urn:microsoft.com/office/officeart/2005/8/layout/vList2"/>
    <dgm:cxn modelId="{B22B539E-9BFB-D24B-AD65-38B7A28327C7}" type="presOf" srcId="{8FC77BBA-CC47-9A40-B95C-533ACAB8B300}" destId="{B3D1A61E-79B8-2446-A193-16D7D0A884D3}" srcOrd="0" destOrd="0" presId="urn:microsoft.com/office/officeart/2005/8/layout/vList2"/>
    <dgm:cxn modelId="{F5B004A8-950F-9641-B497-406E9C96CC00}" type="presOf" srcId="{577AA4E9-5CA1-2243-BD5E-7371620FE0ED}" destId="{2078F23F-DB4B-894C-8129-5C7FA4938DE9}" srcOrd="0" destOrd="0" presId="urn:microsoft.com/office/officeart/2005/8/layout/vList2"/>
    <dgm:cxn modelId="{D54AF2A9-6D9B-8043-A053-7B31B87513D3}" srcId="{2CECBFF3-7797-1C4D-811F-0883B7104B81}" destId="{87B60D3C-EBE9-B941-A2F5-C207584D003E}" srcOrd="9" destOrd="0" parTransId="{06A3AA5A-FBC8-7846-8D9F-08FA3972B1E7}" sibTransId="{5319ED40-1CD0-7147-85F8-2315E8025BE2}"/>
    <dgm:cxn modelId="{BC853AAE-4568-D942-B8FC-375C1DBE8261}" type="presOf" srcId="{2CECBFF3-7797-1C4D-811F-0883B7104B81}" destId="{974A65FB-3105-754A-A75C-47C32CED5A96}" srcOrd="0" destOrd="0" presId="urn:microsoft.com/office/officeart/2005/8/layout/vList2"/>
    <dgm:cxn modelId="{58FBC7B9-BD11-6949-8F67-B9A28B9F1E5F}" srcId="{2CECBFF3-7797-1C4D-811F-0883B7104B81}" destId="{6DC67B66-1BD0-3740-98EF-4760D106D96F}" srcOrd="8" destOrd="0" parTransId="{0AA6A6A2-9EE1-D14A-B9F1-5021E7E0CB2F}" sibTransId="{1DCC811B-0921-704F-BFE8-06BFB554459B}"/>
    <dgm:cxn modelId="{486776BA-4E94-1040-9522-53F6A035DC7E}" srcId="{2CECBFF3-7797-1C4D-811F-0883B7104B81}" destId="{F2644D1E-7020-2248-964B-2EFB50ABCD7A}" srcOrd="6" destOrd="0" parTransId="{F85C35C7-8206-C344-909F-DB9229767B2A}" sibTransId="{12A9C54A-C723-7E4D-B5DA-B24FABED2ED2}"/>
    <dgm:cxn modelId="{148E24C0-57F0-7E4E-8D3D-120FD0903BC4}" srcId="{2CECBFF3-7797-1C4D-811F-0883B7104B81}" destId="{F61431C5-261F-4F4C-94D6-4824D431E597}" srcOrd="7" destOrd="0" parTransId="{3D2E1EC8-3E44-1D43-B8AA-6CF815155B5B}" sibTransId="{1955285E-E133-0D4E-998F-D3ECBAE8532C}"/>
    <dgm:cxn modelId="{A0BC56EE-E76B-3749-A304-DFE300F5BECE}" type="presOf" srcId="{87B60D3C-EBE9-B941-A2F5-C207584D003E}" destId="{A092D43B-322A-4B42-AE3B-BB0F07C9CB8B}" srcOrd="0" destOrd="0" presId="urn:microsoft.com/office/officeart/2005/8/layout/vList2"/>
    <dgm:cxn modelId="{331106F7-427E-814B-999D-0529CF9A77F5}" srcId="{2CECBFF3-7797-1C4D-811F-0883B7104B81}" destId="{8FC77BBA-CC47-9A40-B95C-533ACAB8B300}" srcOrd="3" destOrd="0" parTransId="{93F26E83-89D8-1647-8E47-2AEA8E7BBD66}" sibTransId="{BA6A6495-53AF-AA49-8390-49C73F552880}"/>
    <dgm:cxn modelId="{074EBCE4-1DF5-254C-B7D8-EC7560CDFDE6}" type="presParOf" srcId="{974A65FB-3105-754A-A75C-47C32CED5A96}" destId="{2078F23F-DB4B-894C-8129-5C7FA4938DE9}" srcOrd="0" destOrd="0" presId="urn:microsoft.com/office/officeart/2005/8/layout/vList2"/>
    <dgm:cxn modelId="{8C07B7C9-8072-AE46-815F-CB89A614690F}" type="presParOf" srcId="{974A65FB-3105-754A-A75C-47C32CED5A96}" destId="{1993527F-3371-4647-98ED-60363D913501}" srcOrd="1" destOrd="0" presId="urn:microsoft.com/office/officeart/2005/8/layout/vList2"/>
    <dgm:cxn modelId="{D944CF67-4685-0D43-9025-1B89E764333E}" type="presParOf" srcId="{974A65FB-3105-754A-A75C-47C32CED5A96}" destId="{74237DC3-DC48-D645-85F6-0599379F33F6}" srcOrd="2" destOrd="0" presId="urn:microsoft.com/office/officeart/2005/8/layout/vList2"/>
    <dgm:cxn modelId="{50714930-0B7C-BA46-858A-3671489E54E1}" type="presParOf" srcId="{974A65FB-3105-754A-A75C-47C32CED5A96}" destId="{89764089-7F70-234A-B1AE-2BF96C99772F}" srcOrd="3" destOrd="0" presId="urn:microsoft.com/office/officeart/2005/8/layout/vList2"/>
    <dgm:cxn modelId="{BE852A89-3B99-294F-909B-82AD6BED351C}" type="presParOf" srcId="{974A65FB-3105-754A-A75C-47C32CED5A96}" destId="{B2F1126D-0517-EC4A-ACC3-BC2FA33E3997}" srcOrd="4" destOrd="0" presId="urn:microsoft.com/office/officeart/2005/8/layout/vList2"/>
    <dgm:cxn modelId="{85D8D3E3-489D-D54D-948B-E5BB04DBD96F}" type="presParOf" srcId="{974A65FB-3105-754A-A75C-47C32CED5A96}" destId="{A299F21B-561A-DA4A-820C-F3DE4893B2FD}" srcOrd="5" destOrd="0" presId="urn:microsoft.com/office/officeart/2005/8/layout/vList2"/>
    <dgm:cxn modelId="{1A3880E1-5008-2840-A94D-2B72C58E52DB}" type="presParOf" srcId="{974A65FB-3105-754A-A75C-47C32CED5A96}" destId="{B3D1A61E-79B8-2446-A193-16D7D0A884D3}" srcOrd="6" destOrd="0" presId="urn:microsoft.com/office/officeart/2005/8/layout/vList2"/>
    <dgm:cxn modelId="{CCE60FEE-8A48-E14B-89A6-63F00FD1513F}" type="presParOf" srcId="{974A65FB-3105-754A-A75C-47C32CED5A96}" destId="{86D446EF-3D08-AB49-B226-2A3D0B9DE3A8}" srcOrd="7" destOrd="0" presId="urn:microsoft.com/office/officeart/2005/8/layout/vList2"/>
    <dgm:cxn modelId="{27F2235D-A543-2B4F-B487-93AAD35318E9}" type="presParOf" srcId="{974A65FB-3105-754A-A75C-47C32CED5A96}" destId="{5F055069-96B5-C141-A83F-07C25D9D3F04}" srcOrd="8" destOrd="0" presId="urn:microsoft.com/office/officeart/2005/8/layout/vList2"/>
    <dgm:cxn modelId="{6599AC83-F30A-1940-989D-444D610AB55D}" type="presParOf" srcId="{974A65FB-3105-754A-A75C-47C32CED5A96}" destId="{B965F654-BEBC-EB43-B0A5-6BEF6849C1B1}" srcOrd="9" destOrd="0" presId="urn:microsoft.com/office/officeart/2005/8/layout/vList2"/>
    <dgm:cxn modelId="{F76411F7-4C5A-9C4F-8CFD-FCBA98614A10}" type="presParOf" srcId="{974A65FB-3105-754A-A75C-47C32CED5A96}" destId="{27023E8E-CA1C-2E41-84E3-B06A77FCF0C0}" srcOrd="10" destOrd="0" presId="urn:microsoft.com/office/officeart/2005/8/layout/vList2"/>
    <dgm:cxn modelId="{13A57FD8-7572-7845-9C14-D46065EC2F10}" type="presParOf" srcId="{974A65FB-3105-754A-A75C-47C32CED5A96}" destId="{9A50338E-EE08-1449-AC47-FCCEBFD66DA8}" srcOrd="11" destOrd="0" presId="urn:microsoft.com/office/officeart/2005/8/layout/vList2"/>
    <dgm:cxn modelId="{24149D9F-7FC7-9D44-B8C9-347DADFB5100}" type="presParOf" srcId="{974A65FB-3105-754A-A75C-47C32CED5A96}" destId="{D1450C70-5887-D948-80CD-827CDEE2E9C6}" srcOrd="12" destOrd="0" presId="urn:microsoft.com/office/officeart/2005/8/layout/vList2"/>
    <dgm:cxn modelId="{C2F2D3FE-0E0A-B940-9C25-49287CD454F1}" type="presParOf" srcId="{974A65FB-3105-754A-A75C-47C32CED5A96}" destId="{E9CB1C7F-CA4D-3749-993A-FDD18AA3827B}" srcOrd="13" destOrd="0" presId="urn:microsoft.com/office/officeart/2005/8/layout/vList2"/>
    <dgm:cxn modelId="{29E3269E-45F8-1C40-9039-8A042EA7A3E8}" type="presParOf" srcId="{974A65FB-3105-754A-A75C-47C32CED5A96}" destId="{79EB5261-F8B2-4749-81E4-FD222756C192}" srcOrd="14" destOrd="0" presId="urn:microsoft.com/office/officeart/2005/8/layout/vList2"/>
    <dgm:cxn modelId="{8B866DB9-22E8-634A-B67A-61B0B5765D73}" type="presParOf" srcId="{974A65FB-3105-754A-A75C-47C32CED5A96}" destId="{25767DF7-1AFA-EB46-95DD-7689BA41D7FA}" srcOrd="15" destOrd="0" presId="urn:microsoft.com/office/officeart/2005/8/layout/vList2"/>
    <dgm:cxn modelId="{FDE7D805-068D-964D-B579-5693A5BB52C2}" type="presParOf" srcId="{974A65FB-3105-754A-A75C-47C32CED5A96}" destId="{F0A2D481-F96D-D342-8CE9-483A8051EA17}" srcOrd="16" destOrd="0" presId="urn:microsoft.com/office/officeart/2005/8/layout/vList2"/>
    <dgm:cxn modelId="{5034F4F2-D476-0442-A04B-649883D9719C}" type="presParOf" srcId="{974A65FB-3105-754A-A75C-47C32CED5A96}" destId="{3C6DEADC-897B-1F45-A8C7-FEE84BDE65B9}" srcOrd="17" destOrd="0" presId="urn:microsoft.com/office/officeart/2005/8/layout/vList2"/>
    <dgm:cxn modelId="{FCABBC91-3D2F-8042-9A73-4FCF1C7A6CB8}" type="presParOf" srcId="{974A65FB-3105-754A-A75C-47C32CED5A96}" destId="{A092D43B-322A-4B42-AE3B-BB0F07C9CB8B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E74FC0-4577-8E44-A54F-C611F1C40320}" type="doc">
      <dgm:prSet loTypeId="urn:microsoft.com/office/officeart/2005/8/layout/vList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9F7307-6FBF-E24C-84FE-0270DCB9BEF2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Consumer Financial Question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74CD8429-FED0-384D-9317-34268586DC35}" type="parTrans" cxnId="{360354D5-A077-C742-B13B-C734A6665FA5}">
      <dgm:prSet/>
      <dgm:spPr/>
      <dgm:t>
        <a:bodyPr/>
        <a:lstStyle/>
        <a:p>
          <a:endParaRPr lang="en-US"/>
        </a:p>
      </dgm:t>
    </dgm:pt>
    <dgm:pt modelId="{A9D7735F-4C40-7B49-97E8-7B8B203DC876}" type="sibTrans" cxnId="{360354D5-A077-C742-B13B-C734A6665FA5}">
      <dgm:prSet/>
      <dgm:spPr/>
      <dgm:t>
        <a:bodyPr/>
        <a:lstStyle/>
        <a:p>
          <a:endParaRPr lang="en-US"/>
        </a:p>
      </dgm:t>
    </dgm:pt>
    <dgm:pt modelId="{7868DDD2-1B70-3849-8837-649CF609C864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Family and Children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5C62B3AA-F222-A142-A5F5-B9198668A0F9}" type="parTrans" cxnId="{1FF18D0E-B2AA-8745-A24F-C976E2545317}">
      <dgm:prSet/>
      <dgm:spPr/>
      <dgm:t>
        <a:bodyPr/>
        <a:lstStyle/>
        <a:p>
          <a:endParaRPr lang="en-US"/>
        </a:p>
      </dgm:t>
    </dgm:pt>
    <dgm:pt modelId="{D28E3B0D-0320-9842-B22F-C8C29628635B}" type="sibTrans" cxnId="{1FF18D0E-B2AA-8745-A24F-C976E2545317}">
      <dgm:prSet/>
      <dgm:spPr/>
      <dgm:t>
        <a:bodyPr/>
        <a:lstStyle/>
        <a:p>
          <a:endParaRPr lang="en-US"/>
        </a:p>
      </dgm:t>
    </dgm:pt>
    <dgm:pt modelId="{D8CB1064-31BE-744C-A7A4-8D3707932A5A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Housing and Homelessness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C5FCBCBF-A0F7-3248-8590-551CCABDE2F0}" type="parTrans" cxnId="{761198C0-292A-F24B-9485-273ABD7049D0}">
      <dgm:prSet/>
      <dgm:spPr/>
      <dgm:t>
        <a:bodyPr/>
        <a:lstStyle/>
        <a:p>
          <a:endParaRPr lang="en-US"/>
        </a:p>
      </dgm:t>
    </dgm:pt>
    <dgm:pt modelId="{08A575C6-96FA-E44A-AA98-252A2793FEE3}" type="sibTrans" cxnId="{761198C0-292A-F24B-9485-273ABD7049D0}">
      <dgm:prSet/>
      <dgm:spPr/>
      <dgm:t>
        <a:bodyPr/>
        <a:lstStyle/>
        <a:p>
          <a:endParaRPr lang="en-US"/>
        </a:p>
      </dgm:t>
    </dgm:pt>
    <dgm:pt modelId="{FF067EA7-1957-774F-8299-A014AAC64561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Health and </a:t>
          </a:r>
          <a:r>
            <a:rPr lang="en-US" dirty="0" err="1"/>
            <a:t>Disabillity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339C0D3A-0EDF-F641-AAD2-DEAE9775AC7A}" type="parTrans" cxnId="{10CCF490-5C7B-ED40-A9D3-9FA5F3B90D38}">
      <dgm:prSet/>
      <dgm:spPr/>
      <dgm:t>
        <a:bodyPr/>
        <a:lstStyle/>
        <a:p>
          <a:endParaRPr lang="en-US"/>
        </a:p>
      </dgm:t>
    </dgm:pt>
    <dgm:pt modelId="{F6D98320-D3E8-914D-B2E4-26FB08CB0DB4}" type="sibTrans" cxnId="{10CCF490-5C7B-ED40-A9D3-9FA5F3B90D38}">
      <dgm:prSet/>
      <dgm:spPr/>
      <dgm:t>
        <a:bodyPr/>
        <a:lstStyle/>
        <a:p>
          <a:endParaRPr lang="en-US"/>
        </a:p>
      </dgm:t>
    </dgm:pt>
    <dgm:pt modelId="{7188482F-ECE4-7D41-B669-BF4C8DCBE664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Income </a:t>
          </a:r>
          <a:r>
            <a:rPr lang="en-US" dirty="0" err="1"/>
            <a:t>Maintanence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9465A030-3406-8B4F-A661-935555900462}" type="parTrans" cxnId="{866D09B2-7790-5041-8DB9-F85ABEF2F897}">
      <dgm:prSet/>
      <dgm:spPr/>
      <dgm:t>
        <a:bodyPr/>
        <a:lstStyle/>
        <a:p>
          <a:endParaRPr lang="en-US"/>
        </a:p>
      </dgm:t>
    </dgm:pt>
    <dgm:pt modelId="{A7F6EFDD-BCF0-4247-A2CF-4254E17F570A}" type="sibTrans" cxnId="{866D09B2-7790-5041-8DB9-F85ABEF2F897}">
      <dgm:prSet/>
      <dgm:spPr/>
      <dgm:t>
        <a:bodyPr/>
        <a:lstStyle/>
        <a:p>
          <a:endParaRPr lang="en-US"/>
        </a:p>
      </dgm:t>
    </dgm:pt>
    <dgm:pt modelId="{D7F09E0D-D197-FB4D-AEAF-790A56B0CB99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Individual Rights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6" action="ppaction://hlinksldjump"/>
          </dgm14:cNvPr>
        </a:ext>
      </dgm:extLst>
    </dgm:pt>
    <dgm:pt modelId="{28B27F2F-DFB8-E543-BA7B-B1B9328FF20A}" type="parTrans" cxnId="{74B09A0B-077A-EC4B-8242-E8FF830015A8}">
      <dgm:prSet/>
      <dgm:spPr/>
      <dgm:t>
        <a:bodyPr/>
        <a:lstStyle/>
        <a:p>
          <a:endParaRPr lang="en-US"/>
        </a:p>
      </dgm:t>
    </dgm:pt>
    <dgm:pt modelId="{6272CBA4-D15B-2046-930B-3B085431D949}" type="sibTrans" cxnId="{74B09A0B-077A-EC4B-8242-E8FF830015A8}">
      <dgm:prSet/>
      <dgm:spPr/>
      <dgm:t>
        <a:bodyPr/>
        <a:lstStyle/>
        <a:p>
          <a:endParaRPr lang="en-US"/>
        </a:p>
      </dgm:t>
    </dgm:pt>
    <dgm:pt modelId="{3951E493-8151-FD48-965E-1CBE9377CE1B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Work, Employment, Unemployment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7" action="ppaction://hlinksldjump"/>
          </dgm14:cNvPr>
        </a:ext>
      </dgm:extLst>
    </dgm:pt>
    <dgm:pt modelId="{A0650DCC-DB91-5440-B395-503C527E878E}" type="parTrans" cxnId="{EBAE4CDE-474D-174B-AD23-B527B9D2F8FC}">
      <dgm:prSet/>
      <dgm:spPr/>
      <dgm:t>
        <a:bodyPr/>
        <a:lstStyle/>
        <a:p>
          <a:endParaRPr lang="en-US"/>
        </a:p>
      </dgm:t>
    </dgm:pt>
    <dgm:pt modelId="{5F0BFED9-4E48-2C47-8E75-3EDF39920776}" type="sibTrans" cxnId="{EBAE4CDE-474D-174B-AD23-B527B9D2F8FC}">
      <dgm:prSet/>
      <dgm:spPr/>
      <dgm:t>
        <a:bodyPr/>
        <a:lstStyle/>
        <a:p>
          <a:endParaRPr lang="en-US"/>
        </a:p>
      </dgm:t>
    </dgm:pt>
    <dgm:pt modelId="{8A93A191-CDAB-F84C-90D7-239CFEEC6F45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Education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8" action="ppaction://hlinksldjump"/>
          </dgm14:cNvPr>
        </a:ext>
      </dgm:extLst>
    </dgm:pt>
    <dgm:pt modelId="{EF095935-11D8-8A46-B22E-16F0E439148B}" type="parTrans" cxnId="{4D3682B1-216B-C143-B5C2-DCCF5FF885BD}">
      <dgm:prSet/>
      <dgm:spPr/>
      <dgm:t>
        <a:bodyPr/>
        <a:lstStyle/>
        <a:p>
          <a:endParaRPr lang="en-US"/>
        </a:p>
      </dgm:t>
    </dgm:pt>
    <dgm:pt modelId="{44589B35-D43B-6D4A-B49A-23054F00F288}" type="sibTrans" cxnId="{4D3682B1-216B-C143-B5C2-DCCF5FF885BD}">
      <dgm:prSet/>
      <dgm:spPr/>
      <dgm:t>
        <a:bodyPr/>
        <a:lstStyle/>
        <a:p>
          <a:endParaRPr lang="en-US"/>
        </a:p>
      </dgm:t>
    </dgm:pt>
    <dgm:pt modelId="{9E8CC495-58B1-6446-8AEF-D6BD69AC95D4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Juvenile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9" action="ppaction://hlinksldjump"/>
          </dgm14:cNvPr>
        </a:ext>
      </dgm:extLst>
    </dgm:pt>
    <dgm:pt modelId="{054FCFD8-6F5E-F34C-963F-D2C641D8DEFC}" type="parTrans" cxnId="{034A7F39-AD7B-5A4D-A16F-845C045B5195}">
      <dgm:prSet/>
      <dgm:spPr/>
      <dgm:t>
        <a:bodyPr/>
        <a:lstStyle/>
        <a:p>
          <a:endParaRPr lang="en-US"/>
        </a:p>
      </dgm:t>
    </dgm:pt>
    <dgm:pt modelId="{7E74B739-F634-E54E-88F0-B90D0B0C96A6}" type="sibTrans" cxnId="{034A7F39-AD7B-5A4D-A16F-845C045B5195}">
      <dgm:prSet/>
      <dgm:spPr/>
      <dgm:t>
        <a:bodyPr/>
        <a:lstStyle/>
        <a:p>
          <a:endParaRPr lang="en-US"/>
        </a:p>
      </dgm:t>
    </dgm:pt>
    <dgm:pt modelId="{2BE5276A-94A8-A644-B0DF-5021908784B2}" type="pres">
      <dgm:prSet presAssocID="{41E74FC0-4577-8E44-A54F-C611F1C40320}" presName="linear" presStyleCnt="0">
        <dgm:presLayoutVars>
          <dgm:dir/>
          <dgm:resizeHandles val="exact"/>
        </dgm:presLayoutVars>
      </dgm:prSet>
      <dgm:spPr/>
    </dgm:pt>
    <dgm:pt modelId="{75B10A9B-628D-3146-A0C5-3B7F2822EE78}" type="pres">
      <dgm:prSet presAssocID="{C99F7307-6FBF-E24C-84FE-0270DCB9BEF2}" presName="comp" presStyleCnt="0"/>
      <dgm:spPr/>
    </dgm:pt>
    <dgm:pt modelId="{886CA637-D171-6042-B87D-BF8A68F787A6}" type="pres">
      <dgm:prSet presAssocID="{C99F7307-6FBF-E24C-84FE-0270DCB9BEF2}" presName="box" presStyleLbl="node1" presStyleIdx="0" presStyleCnt="9"/>
      <dgm:spPr/>
    </dgm:pt>
    <dgm:pt modelId="{872BD848-975E-D445-BF9F-375A7CD2FB46}" type="pres">
      <dgm:prSet presAssocID="{C99F7307-6FBF-E24C-84FE-0270DCB9BEF2}" presName="img" presStyleLbl="fgImgPlace1" presStyleIdx="0" presStyleCnt="9"/>
      <dgm:spPr/>
    </dgm:pt>
    <dgm:pt modelId="{FB875D98-ABB1-3548-8040-C0475D3868D3}" type="pres">
      <dgm:prSet presAssocID="{C99F7307-6FBF-E24C-84FE-0270DCB9BEF2}" presName="text" presStyleLbl="node1" presStyleIdx="0" presStyleCnt="9">
        <dgm:presLayoutVars>
          <dgm:bulletEnabled val="1"/>
        </dgm:presLayoutVars>
      </dgm:prSet>
      <dgm:spPr/>
    </dgm:pt>
    <dgm:pt modelId="{62E21EA6-878D-AC4C-9523-C7DDF7730862}" type="pres">
      <dgm:prSet presAssocID="{A9D7735F-4C40-7B49-97E8-7B8B203DC876}" presName="spacer" presStyleCnt="0"/>
      <dgm:spPr/>
    </dgm:pt>
    <dgm:pt modelId="{A806A740-6BE2-D64A-BA52-6D8B79CEBE32}" type="pres">
      <dgm:prSet presAssocID="{7868DDD2-1B70-3849-8837-649CF609C864}" presName="comp" presStyleCnt="0"/>
      <dgm:spPr/>
    </dgm:pt>
    <dgm:pt modelId="{012AC5B6-BED2-C841-8649-60B2374EF7EA}" type="pres">
      <dgm:prSet presAssocID="{7868DDD2-1B70-3849-8837-649CF609C864}" presName="box" presStyleLbl="node1" presStyleIdx="1" presStyleCnt="9"/>
      <dgm:spPr/>
    </dgm:pt>
    <dgm:pt modelId="{7F83D19F-3DFE-5B4C-A506-1B8E941E6C3A}" type="pres">
      <dgm:prSet presAssocID="{7868DDD2-1B70-3849-8837-649CF609C864}" presName="img" presStyleLbl="fgImgPlace1" presStyleIdx="1" presStyleCnt="9"/>
      <dgm:spPr/>
    </dgm:pt>
    <dgm:pt modelId="{13246245-B701-8B44-A2C1-D60A3939F94C}" type="pres">
      <dgm:prSet presAssocID="{7868DDD2-1B70-3849-8837-649CF609C864}" presName="text" presStyleLbl="node1" presStyleIdx="1" presStyleCnt="9">
        <dgm:presLayoutVars>
          <dgm:bulletEnabled val="1"/>
        </dgm:presLayoutVars>
      </dgm:prSet>
      <dgm:spPr/>
    </dgm:pt>
    <dgm:pt modelId="{D7EB3AFE-E138-004A-BB59-3DA83CB7E42F}" type="pres">
      <dgm:prSet presAssocID="{D28E3B0D-0320-9842-B22F-C8C29628635B}" presName="spacer" presStyleCnt="0"/>
      <dgm:spPr/>
    </dgm:pt>
    <dgm:pt modelId="{72F2E879-7168-5A44-A6B8-8789CBE641F4}" type="pres">
      <dgm:prSet presAssocID="{D8CB1064-31BE-744C-A7A4-8D3707932A5A}" presName="comp" presStyleCnt="0"/>
      <dgm:spPr/>
    </dgm:pt>
    <dgm:pt modelId="{434765BB-CFC2-8647-9E47-29ED6A3A80E3}" type="pres">
      <dgm:prSet presAssocID="{D8CB1064-31BE-744C-A7A4-8D3707932A5A}" presName="box" presStyleLbl="node1" presStyleIdx="2" presStyleCnt="9"/>
      <dgm:spPr/>
    </dgm:pt>
    <dgm:pt modelId="{295692AD-D561-6749-BCC5-1FEA9351B97A}" type="pres">
      <dgm:prSet presAssocID="{D8CB1064-31BE-744C-A7A4-8D3707932A5A}" presName="img" presStyleLbl="fgImgPlace1" presStyleIdx="2" presStyleCnt="9"/>
      <dgm:spPr/>
    </dgm:pt>
    <dgm:pt modelId="{5F18E494-60D7-4C4C-ADB3-8F92E6DE2A8E}" type="pres">
      <dgm:prSet presAssocID="{D8CB1064-31BE-744C-A7A4-8D3707932A5A}" presName="text" presStyleLbl="node1" presStyleIdx="2" presStyleCnt="9">
        <dgm:presLayoutVars>
          <dgm:bulletEnabled val="1"/>
        </dgm:presLayoutVars>
      </dgm:prSet>
      <dgm:spPr/>
    </dgm:pt>
    <dgm:pt modelId="{887C4B28-F949-E247-8E3D-436FC6B1D9F3}" type="pres">
      <dgm:prSet presAssocID="{08A575C6-96FA-E44A-AA98-252A2793FEE3}" presName="spacer" presStyleCnt="0"/>
      <dgm:spPr/>
    </dgm:pt>
    <dgm:pt modelId="{CA8638FC-83D6-4C41-8566-806B887BA388}" type="pres">
      <dgm:prSet presAssocID="{FF067EA7-1957-774F-8299-A014AAC64561}" presName="comp" presStyleCnt="0"/>
      <dgm:spPr/>
    </dgm:pt>
    <dgm:pt modelId="{228A966B-3118-8247-8AE1-549387CEB0A9}" type="pres">
      <dgm:prSet presAssocID="{FF067EA7-1957-774F-8299-A014AAC64561}" presName="box" presStyleLbl="node1" presStyleIdx="3" presStyleCnt="9"/>
      <dgm:spPr/>
    </dgm:pt>
    <dgm:pt modelId="{9E6E9CA0-E948-244B-860B-BD5598AD4636}" type="pres">
      <dgm:prSet presAssocID="{FF067EA7-1957-774F-8299-A014AAC64561}" presName="img" presStyleLbl="fgImgPlace1" presStyleIdx="3" presStyleCnt="9"/>
      <dgm:spPr/>
    </dgm:pt>
    <dgm:pt modelId="{7AED3013-BB06-6F46-A09F-5227420439BF}" type="pres">
      <dgm:prSet presAssocID="{FF067EA7-1957-774F-8299-A014AAC64561}" presName="text" presStyleLbl="node1" presStyleIdx="3" presStyleCnt="9">
        <dgm:presLayoutVars>
          <dgm:bulletEnabled val="1"/>
        </dgm:presLayoutVars>
      </dgm:prSet>
      <dgm:spPr/>
    </dgm:pt>
    <dgm:pt modelId="{C992BA58-2E4A-D34C-B19C-E6ABE8265662}" type="pres">
      <dgm:prSet presAssocID="{F6D98320-D3E8-914D-B2E4-26FB08CB0DB4}" presName="spacer" presStyleCnt="0"/>
      <dgm:spPr/>
    </dgm:pt>
    <dgm:pt modelId="{30BC0001-2B73-2E47-94DA-B1D4C38F0198}" type="pres">
      <dgm:prSet presAssocID="{7188482F-ECE4-7D41-B669-BF4C8DCBE664}" presName="comp" presStyleCnt="0"/>
      <dgm:spPr/>
    </dgm:pt>
    <dgm:pt modelId="{F90A37AA-DF37-E34D-BC06-EB0046ED29C4}" type="pres">
      <dgm:prSet presAssocID="{7188482F-ECE4-7D41-B669-BF4C8DCBE664}" presName="box" presStyleLbl="node1" presStyleIdx="4" presStyleCnt="9"/>
      <dgm:spPr/>
    </dgm:pt>
    <dgm:pt modelId="{A597B728-1038-7B4F-AFC0-6F8018305D8B}" type="pres">
      <dgm:prSet presAssocID="{7188482F-ECE4-7D41-B669-BF4C8DCBE664}" presName="img" presStyleLbl="fgImgPlace1" presStyleIdx="4" presStyleCnt="9"/>
      <dgm:spPr/>
    </dgm:pt>
    <dgm:pt modelId="{544EB761-72F1-3042-B129-3E7BA82E977D}" type="pres">
      <dgm:prSet presAssocID="{7188482F-ECE4-7D41-B669-BF4C8DCBE664}" presName="text" presStyleLbl="node1" presStyleIdx="4" presStyleCnt="9">
        <dgm:presLayoutVars>
          <dgm:bulletEnabled val="1"/>
        </dgm:presLayoutVars>
      </dgm:prSet>
      <dgm:spPr/>
    </dgm:pt>
    <dgm:pt modelId="{B0172AC8-CDF4-AC42-8A5A-8E2BE05FCC1B}" type="pres">
      <dgm:prSet presAssocID="{A7F6EFDD-BCF0-4247-A2CF-4254E17F570A}" presName="spacer" presStyleCnt="0"/>
      <dgm:spPr/>
    </dgm:pt>
    <dgm:pt modelId="{7B6C39B2-1320-AE41-A320-6E718C9715B6}" type="pres">
      <dgm:prSet presAssocID="{D7F09E0D-D197-FB4D-AEAF-790A56B0CB99}" presName="comp" presStyleCnt="0"/>
      <dgm:spPr/>
    </dgm:pt>
    <dgm:pt modelId="{466C7E01-7E69-0C40-93BD-ABA571167D00}" type="pres">
      <dgm:prSet presAssocID="{D7F09E0D-D197-FB4D-AEAF-790A56B0CB99}" presName="box" presStyleLbl="node1" presStyleIdx="5" presStyleCnt="9"/>
      <dgm:spPr/>
    </dgm:pt>
    <dgm:pt modelId="{C791EF25-9667-BD42-AE3F-DE733D2C7251}" type="pres">
      <dgm:prSet presAssocID="{D7F09E0D-D197-FB4D-AEAF-790A56B0CB99}" presName="img" presStyleLbl="fgImgPlace1" presStyleIdx="5" presStyleCnt="9"/>
      <dgm:spPr/>
    </dgm:pt>
    <dgm:pt modelId="{98CBAE06-7FFE-CE47-9593-B181C2ECD55E}" type="pres">
      <dgm:prSet presAssocID="{D7F09E0D-D197-FB4D-AEAF-790A56B0CB99}" presName="text" presStyleLbl="node1" presStyleIdx="5" presStyleCnt="9">
        <dgm:presLayoutVars>
          <dgm:bulletEnabled val="1"/>
        </dgm:presLayoutVars>
      </dgm:prSet>
      <dgm:spPr/>
    </dgm:pt>
    <dgm:pt modelId="{E71A53BF-FEF2-4A4A-AF83-BBCC6B0E29FC}" type="pres">
      <dgm:prSet presAssocID="{6272CBA4-D15B-2046-930B-3B085431D949}" presName="spacer" presStyleCnt="0"/>
      <dgm:spPr/>
    </dgm:pt>
    <dgm:pt modelId="{6660A948-205B-144E-A1A7-6C9F84AEFF98}" type="pres">
      <dgm:prSet presAssocID="{3951E493-8151-FD48-965E-1CBE9377CE1B}" presName="comp" presStyleCnt="0"/>
      <dgm:spPr/>
    </dgm:pt>
    <dgm:pt modelId="{067912AE-ECB5-B446-8C8B-41B15D9A1C9E}" type="pres">
      <dgm:prSet presAssocID="{3951E493-8151-FD48-965E-1CBE9377CE1B}" presName="box" presStyleLbl="node1" presStyleIdx="6" presStyleCnt="9"/>
      <dgm:spPr/>
    </dgm:pt>
    <dgm:pt modelId="{5923930C-E093-AD41-8D82-3F28FC6ED70C}" type="pres">
      <dgm:prSet presAssocID="{3951E493-8151-FD48-965E-1CBE9377CE1B}" presName="img" presStyleLbl="fgImgPlace1" presStyleIdx="6" presStyleCnt="9"/>
      <dgm:spPr/>
    </dgm:pt>
    <dgm:pt modelId="{F081B743-1D08-654A-ABAD-F37395D940F1}" type="pres">
      <dgm:prSet presAssocID="{3951E493-8151-FD48-965E-1CBE9377CE1B}" presName="text" presStyleLbl="node1" presStyleIdx="6" presStyleCnt="9">
        <dgm:presLayoutVars>
          <dgm:bulletEnabled val="1"/>
        </dgm:presLayoutVars>
      </dgm:prSet>
      <dgm:spPr/>
    </dgm:pt>
    <dgm:pt modelId="{FFD4ABF9-9EC3-904D-8BDA-011F69213440}" type="pres">
      <dgm:prSet presAssocID="{5F0BFED9-4E48-2C47-8E75-3EDF39920776}" presName="spacer" presStyleCnt="0"/>
      <dgm:spPr/>
    </dgm:pt>
    <dgm:pt modelId="{11A2E56E-57EB-F641-A590-29E7C7F90C94}" type="pres">
      <dgm:prSet presAssocID="{8A93A191-CDAB-F84C-90D7-239CFEEC6F45}" presName="comp" presStyleCnt="0"/>
      <dgm:spPr/>
    </dgm:pt>
    <dgm:pt modelId="{57D1EEC6-4D50-D14A-8011-A2CDAA5D5F40}" type="pres">
      <dgm:prSet presAssocID="{8A93A191-CDAB-F84C-90D7-239CFEEC6F45}" presName="box" presStyleLbl="node1" presStyleIdx="7" presStyleCnt="9"/>
      <dgm:spPr/>
    </dgm:pt>
    <dgm:pt modelId="{E9B7A648-5CB1-6E44-9830-8300E4044FAF}" type="pres">
      <dgm:prSet presAssocID="{8A93A191-CDAB-F84C-90D7-239CFEEC6F45}" presName="img" presStyleLbl="fgImgPlace1" presStyleIdx="7" presStyleCnt="9"/>
      <dgm:spPr/>
    </dgm:pt>
    <dgm:pt modelId="{4806F716-903F-D640-96A6-05B7A0A2C1BB}" type="pres">
      <dgm:prSet presAssocID="{8A93A191-CDAB-F84C-90D7-239CFEEC6F45}" presName="text" presStyleLbl="node1" presStyleIdx="7" presStyleCnt="9">
        <dgm:presLayoutVars>
          <dgm:bulletEnabled val="1"/>
        </dgm:presLayoutVars>
      </dgm:prSet>
      <dgm:spPr/>
    </dgm:pt>
    <dgm:pt modelId="{40210550-4778-0E46-9D75-D8082A4AE90E}" type="pres">
      <dgm:prSet presAssocID="{44589B35-D43B-6D4A-B49A-23054F00F288}" presName="spacer" presStyleCnt="0"/>
      <dgm:spPr/>
    </dgm:pt>
    <dgm:pt modelId="{C973601B-5D0B-3A4E-9F2E-AD7CC58973A9}" type="pres">
      <dgm:prSet presAssocID="{9E8CC495-58B1-6446-8AEF-D6BD69AC95D4}" presName="comp" presStyleCnt="0"/>
      <dgm:spPr/>
    </dgm:pt>
    <dgm:pt modelId="{1AD12022-8098-DF4C-A22A-7134EA9D8355}" type="pres">
      <dgm:prSet presAssocID="{9E8CC495-58B1-6446-8AEF-D6BD69AC95D4}" presName="box" presStyleLbl="node1" presStyleIdx="8" presStyleCnt="9" custLinFactNeighborY="-15224"/>
      <dgm:spPr/>
    </dgm:pt>
    <dgm:pt modelId="{979E96D8-0C9C-3E4D-B606-8B7D5A2DD76D}" type="pres">
      <dgm:prSet presAssocID="{9E8CC495-58B1-6446-8AEF-D6BD69AC95D4}" presName="img" presStyleLbl="fgImgPlace1" presStyleIdx="8" presStyleCnt="9"/>
      <dgm:spPr/>
    </dgm:pt>
    <dgm:pt modelId="{0B9DDCAC-9B32-F54A-B2BD-343498D0282A}" type="pres">
      <dgm:prSet presAssocID="{9E8CC495-58B1-6446-8AEF-D6BD69AC95D4}" presName="text" presStyleLbl="node1" presStyleIdx="8" presStyleCnt="9">
        <dgm:presLayoutVars>
          <dgm:bulletEnabled val="1"/>
        </dgm:presLayoutVars>
      </dgm:prSet>
      <dgm:spPr/>
    </dgm:pt>
  </dgm:ptLst>
  <dgm:cxnLst>
    <dgm:cxn modelId="{8D7E2307-07E0-B041-9E42-ABAF91106968}" type="presOf" srcId="{D7F09E0D-D197-FB4D-AEAF-790A56B0CB99}" destId="{98CBAE06-7FFE-CE47-9593-B181C2ECD55E}" srcOrd="1" destOrd="0" presId="urn:microsoft.com/office/officeart/2005/8/layout/vList4"/>
    <dgm:cxn modelId="{74B09A0B-077A-EC4B-8242-E8FF830015A8}" srcId="{41E74FC0-4577-8E44-A54F-C611F1C40320}" destId="{D7F09E0D-D197-FB4D-AEAF-790A56B0CB99}" srcOrd="5" destOrd="0" parTransId="{28B27F2F-DFB8-E543-BA7B-B1B9328FF20A}" sibTransId="{6272CBA4-D15B-2046-930B-3B085431D949}"/>
    <dgm:cxn modelId="{1FF18D0E-B2AA-8745-A24F-C976E2545317}" srcId="{41E74FC0-4577-8E44-A54F-C611F1C40320}" destId="{7868DDD2-1B70-3849-8837-649CF609C864}" srcOrd="1" destOrd="0" parTransId="{5C62B3AA-F222-A142-A5F5-B9198668A0F9}" sibTransId="{D28E3B0D-0320-9842-B22F-C8C29628635B}"/>
    <dgm:cxn modelId="{6569BC2A-55C3-3945-BD8B-A48F1DD358F4}" type="presOf" srcId="{C99F7307-6FBF-E24C-84FE-0270DCB9BEF2}" destId="{886CA637-D171-6042-B87D-BF8A68F787A6}" srcOrd="0" destOrd="0" presId="urn:microsoft.com/office/officeart/2005/8/layout/vList4"/>
    <dgm:cxn modelId="{E686E62E-8733-F24C-B213-7989E8331F7A}" type="presOf" srcId="{8A93A191-CDAB-F84C-90D7-239CFEEC6F45}" destId="{57D1EEC6-4D50-D14A-8011-A2CDAA5D5F40}" srcOrd="0" destOrd="0" presId="urn:microsoft.com/office/officeart/2005/8/layout/vList4"/>
    <dgm:cxn modelId="{64CE2038-775C-4A44-A14F-13C201AE2409}" type="presOf" srcId="{41E74FC0-4577-8E44-A54F-C611F1C40320}" destId="{2BE5276A-94A8-A644-B0DF-5021908784B2}" srcOrd="0" destOrd="0" presId="urn:microsoft.com/office/officeart/2005/8/layout/vList4"/>
    <dgm:cxn modelId="{034A7F39-AD7B-5A4D-A16F-845C045B5195}" srcId="{41E74FC0-4577-8E44-A54F-C611F1C40320}" destId="{9E8CC495-58B1-6446-8AEF-D6BD69AC95D4}" srcOrd="8" destOrd="0" parTransId="{054FCFD8-6F5E-F34C-963F-D2C641D8DEFC}" sibTransId="{7E74B739-F634-E54E-88F0-B90D0B0C96A6}"/>
    <dgm:cxn modelId="{63B0CF3C-936C-9542-B125-E8BA9FD1B41F}" type="presOf" srcId="{FF067EA7-1957-774F-8299-A014AAC64561}" destId="{228A966B-3118-8247-8AE1-549387CEB0A9}" srcOrd="0" destOrd="0" presId="urn:microsoft.com/office/officeart/2005/8/layout/vList4"/>
    <dgm:cxn modelId="{97A8DA65-64ED-994C-A428-7AFEA92E6B8A}" type="presOf" srcId="{FF067EA7-1957-774F-8299-A014AAC64561}" destId="{7AED3013-BB06-6F46-A09F-5227420439BF}" srcOrd="1" destOrd="0" presId="urn:microsoft.com/office/officeart/2005/8/layout/vList4"/>
    <dgm:cxn modelId="{1FA4D977-ED16-494F-8EF7-BE45CB90E3F3}" type="presOf" srcId="{7868DDD2-1B70-3849-8837-649CF609C864}" destId="{012AC5B6-BED2-C841-8649-60B2374EF7EA}" srcOrd="0" destOrd="0" presId="urn:microsoft.com/office/officeart/2005/8/layout/vList4"/>
    <dgm:cxn modelId="{E6A84982-A95F-E542-87B0-7A799C5C377D}" type="presOf" srcId="{3951E493-8151-FD48-965E-1CBE9377CE1B}" destId="{F081B743-1D08-654A-ABAD-F37395D940F1}" srcOrd="1" destOrd="0" presId="urn:microsoft.com/office/officeart/2005/8/layout/vList4"/>
    <dgm:cxn modelId="{94A84888-A2C3-404D-8CC7-7D9D6A88FDFC}" type="presOf" srcId="{C99F7307-6FBF-E24C-84FE-0270DCB9BEF2}" destId="{FB875D98-ABB1-3548-8040-C0475D3868D3}" srcOrd="1" destOrd="0" presId="urn:microsoft.com/office/officeart/2005/8/layout/vList4"/>
    <dgm:cxn modelId="{10CCF490-5C7B-ED40-A9D3-9FA5F3B90D38}" srcId="{41E74FC0-4577-8E44-A54F-C611F1C40320}" destId="{FF067EA7-1957-774F-8299-A014AAC64561}" srcOrd="3" destOrd="0" parTransId="{339C0D3A-0EDF-F641-AAD2-DEAE9775AC7A}" sibTransId="{F6D98320-D3E8-914D-B2E4-26FB08CB0DB4}"/>
    <dgm:cxn modelId="{E491D192-DF4A-AD4B-8775-8DF5BC7D31FF}" type="presOf" srcId="{7188482F-ECE4-7D41-B669-BF4C8DCBE664}" destId="{F90A37AA-DF37-E34D-BC06-EB0046ED29C4}" srcOrd="0" destOrd="0" presId="urn:microsoft.com/office/officeart/2005/8/layout/vList4"/>
    <dgm:cxn modelId="{B442C994-1E0E-6B46-A52F-434C26CDE5B4}" type="presOf" srcId="{D7F09E0D-D197-FB4D-AEAF-790A56B0CB99}" destId="{466C7E01-7E69-0C40-93BD-ABA571167D00}" srcOrd="0" destOrd="0" presId="urn:microsoft.com/office/officeart/2005/8/layout/vList4"/>
    <dgm:cxn modelId="{C9D7D499-5276-CF48-BB1F-93DC9166F303}" type="presOf" srcId="{7188482F-ECE4-7D41-B669-BF4C8DCBE664}" destId="{544EB761-72F1-3042-B129-3E7BA82E977D}" srcOrd="1" destOrd="0" presId="urn:microsoft.com/office/officeart/2005/8/layout/vList4"/>
    <dgm:cxn modelId="{A8DED49E-76E6-D14A-A9C7-E46BBF6E53D9}" type="presOf" srcId="{9E8CC495-58B1-6446-8AEF-D6BD69AC95D4}" destId="{1AD12022-8098-DF4C-A22A-7134EA9D8355}" srcOrd="0" destOrd="0" presId="urn:microsoft.com/office/officeart/2005/8/layout/vList4"/>
    <dgm:cxn modelId="{4D3682B1-216B-C143-B5C2-DCCF5FF885BD}" srcId="{41E74FC0-4577-8E44-A54F-C611F1C40320}" destId="{8A93A191-CDAB-F84C-90D7-239CFEEC6F45}" srcOrd="7" destOrd="0" parTransId="{EF095935-11D8-8A46-B22E-16F0E439148B}" sibTransId="{44589B35-D43B-6D4A-B49A-23054F00F288}"/>
    <dgm:cxn modelId="{866D09B2-7790-5041-8DB9-F85ABEF2F897}" srcId="{41E74FC0-4577-8E44-A54F-C611F1C40320}" destId="{7188482F-ECE4-7D41-B669-BF4C8DCBE664}" srcOrd="4" destOrd="0" parTransId="{9465A030-3406-8B4F-A661-935555900462}" sibTransId="{A7F6EFDD-BCF0-4247-A2CF-4254E17F570A}"/>
    <dgm:cxn modelId="{761198C0-292A-F24B-9485-273ABD7049D0}" srcId="{41E74FC0-4577-8E44-A54F-C611F1C40320}" destId="{D8CB1064-31BE-744C-A7A4-8D3707932A5A}" srcOrd="2" destOrd="0" parTransId="{C5FCBCBF-A0F7-3248-8590-551CCABDE2F0}" sibTransId="{08A575C6-96FA-E44A-AA98-252A2793FEE3}"/>
    <dgm:cxn modelId="{1F4CC2C1-D677-3B4E-BAC6-C4042706809F}" type="presOf" srcId="{8A93A191-CDAB-F84C-90D7-239CFEEC6F45}" destId="{4806F716-903F-D640-96A6-05B7A0A2C1BB}" srcOrd="1" destOrd="0" presId="urn:microsoft.com/office/officeart/2005/8/layout/vList4"/>
    <dgm:cxn modelId="{4222D6C2-48D3-2440-8F2B-C104455A8E7E}" type="presOf" srcId="{9E8CC495-58B1-6446-8AEF-D6BD69AC95D4}" destId="{0B9DDCAC-9B32-F54A-B2BD-343498D0282A}" srcOrd="1" destOrd="0" presId="urn:microsoft.com/office/officeart/2005/8/layout/vList4"/>
    <dgm:cxn modelId="{360354D5-A077-C742-B13B-C734A6665FA5}" srcId="{41E74FC0-4577-8E44-A54F-C611F1C40320}" destId="{C99F7307-6FBF-E24C-84FE-0270DCB9BEF2}" srcOrd="0" destOrd="0" parTransId="{74CD8429-FED0-384D-9317-34268586DC35}" sibTransId="{A9D7735F-4C40-7B49-97E8-7B8B203DC876}"/>
    <dgm:cxn modelId="{CAB5ABDC-85F0-4A44-B1A0-5CEDE84FA91F}" type="presOf" srcId="{D8CB1064-31BE-744C-A7A4-8D3707932A5A}" destId="{434765BB-CFC2-8647-9E47-29ED6A3A80E3}" srcOrd="0" destOrd="0" presId="urn:microsoft.com/office/officeart/2005/8/layout/vList4"/>
    <dgm:cxn modelId="{EBAE4CDE-474D-174B-AD23-B527B9D2F8FC}" srcId="{41E74FC0-4577-8E44-A54F-C611F1C40320}" destId="{3951E493-8151-FD48-965E-1CBE9377CE1B}" srcOrd="6" destOrd="0" parTransId="{A0650DCC-DB91-5440-B395-503C527E878E}" sibTransId="{5F0BFED9-4E48-2C47-8E75-3EDF39920776}"/>
    <dgm:cxn modelId="{FD7613E0-9571-B14B-8B86-3E16194DFE5E}" type="presOf" srcId="{3951E493-8151-FD48-965E-1CBE9377CE1B}" destId="{067912AE-ECB5-B446-8C8B-41B15D9A1C9E}" srcOrd="0" destOrd="0" presId="urn:microsoft.com/office/officeart/2005/8/layout/vList4"/>
    <dgm:cxn modelId="{0932E6E9-E077-1449-9246-A4F4CFD53495}" type="presOf" srcId="{D8CB1064-31BE-744C-A7A4-8D3707932A5A}" destId="{5F18E494-60D7-4C4C-ADB3-8F92E6DE2A8E}" srcOrd="1" destOrd="0" presId="urn:microsoft.com/office/officeart/2005/8/layout/vList4"/>
    <dgm:cxn modelId="{27F079F6-EF08-EE4D-8DFC-771E8EBC9DF7}" type="presOf" srcId="{7868DDD2-1B70-3849-8837-649CF609C864}" destId="{13246245-B701-8B44-A2C1-D60A3939F94C}" srcOrd="1" destOrd="0" presId="urn:microsoft.com/office/officeart/2005/8/layout/vList4"/>
    <dgm:cxn modelId="{4556BEA8-5A00-004D-8716-FDB06D5903CE}" type="presParOf" srcId="{2BE5276A-94A8-A644-B0DF-5021908784B2}" destId="{75B10A9B-628D-3146-A0C5-3B7F2822EE78}" srcOrd="0" destOrd="0" presId="urn:microsoft.com/office/officeart/2005/8/layout/vList4"/>
    <dgm:cxn modelId="{68A26CC6-2CF1-1844-8F51-047205E174A2}" type="presParOf" srcId="{75B10A9B-628D-3146-A0C5-3B7F2822EE78}" destId="{886CA637-D171-6042-B87D-BF8A68F787A6}" srcOrd="0" destOrd="0" presId="urn:microsoft.com/office/officeart/2005/8/layout/vList4"/>
    <dgm:cxn modelId="{BF8316B2-4021-F84A-87A3-1C071F3392F3}" type="presParOf" srcId="{75B10A9B-628D-3146-A0C5-3B7F2822EE78}" destId="{872BD848-975E-D445-BF9F-375A7CD2FB46}" srcOrd="1" destOrd="0" presId="urn:microsoft.com/office/officeart/2005/8/layout/vList4"/>
    <dgm:cxn modelId="{FD000821-7E34-644F-A027-4E42CA452884}" type="presParOf" srcId="{75B10A9B-628D-3146-A0C5-3B7F2822EE78}" destId="{FB875D98-ABB1-3548-8040-C0475D3868D3}" srcOrd="2" destOrd="0" presId="urn:microsoft.com/office/officeart/2005/8/layout/vList4"/>
    <dgm:cxn modelId="{102DE792-8535-B542-B7ED-9058DE708A79}" type="presParOf" srcId="{2BE5276A-94A8-A644-B0DF-5021908784B2}" destId="{62E21EA6-878D-AC4C-9523-C7DDF7730862}" srcOrd="1" destOrd="0" presId="urn:microsoft.com/office/officeart/2005/8/layout/vList4"/>
    <dgm:cxn modelId="{FB922CF3-ADEE-4C49-87A6-6F70A0AFBB40}" type="presParOf" srcId="{2BE5276A-94A8-A644-B0DF-5021908784B2}" destId="{A806A740-6BE2-D64A-BA52-6D8B79CEBE32}" srcOrd="2" destOrd="0" presId="urn:microsoft.com/office/officeart/2005/8/layout/vList4"/>
    <dgm:cxn modelId="{B04CDF6B-7A61-E247-91B1-54A0BD00C297}" type="presParOf" srcId="{A806A740-6BE2-D64A-BA52-6D8B79CEBE32}" destId="{012AC5B6-BED2-C841-8649-60B2374EF7EA}" srcOrd="0" destOrd="0" presId="urn:microsoft.com/office/officeart/2005/8/layout/vList4"/>
    <dgm:cxn modelId="{885671B6-6E0F-A242-BD0D-B0DC10AB1288}" type="presParOf" srcId="{A806A740-6BE2-D64A-BA52-6D8B79CEBE32}" destId="{7F83D19F-3DFE-5B4C-A506-1B8E941E6C3A}" srcOrd="1" destOrd="0" presId="urn:microsoft.com/office/officeart/2005/8/layout/vList4"/>
    <dgm:cxn modelId="{E7D31FA5-A2B8-8944-BCA6-DEB8A9E1AB41}" type="presParOf" srcId="{A806A740-6BE2-D64A-BA52-6D8B79CEBE32}" destId="{13246245-B701-8B44-A2C1-D60A3939F94C}" srcOrd="2" destOrd="0" presId="urn:microsoft.com/office/officeart/2005/8/layout/vList4"/>
    <dgm:cxn modelId="{EB680B5B-4E29-584C-B8DC-0632C2418CF9}" type="presParOf" srcId="{2BE5276A-94A8-A644-B0DF-5021908784B2}" destId="{D7EB3AFE-E138-004A-BB59-3DA83CB7E42F}" srcOrd="3" destOrd="0" presId="urn:microsoft.com/office/officeart/2005/8/layout/vList4"/>
    <dgm:cxn modelId="{0D8F6CDD-C953-9444-951D-BDE176AA90A1}" type="presParOf" srcId="{2BE5276A-94A8-A644-B0DF-5021908784B2}" destId="{72F2E879-7168-5A44-A6B8-8789CBE641F4}" srcOrd="4" destOrd="0" presId="urn:microsoft.com/office/officeart/2005/8/layout/vList4"/>
    <dgm:cxn modelId="{561D22FE-5A76-2044-B74A-36EBF7252406}" type="presParOf" srcId="{72F2E879-7168-5A44-A6B8-8789CBE641F4}" destId="{434765BB-CFC2-8647-9E47-29ED6A3A80E3}" srcOrd="0" destOrd="0" presId="urn:microsoft.com/office/officeart/2005/8/layout/vList4"/>
    <dgm:cxn modelId="{E820C248-9BF7-B943-8500-966522AF93CA}" type="presParOf" srcId="{72F2E879-7168-5A44-A6B8-8789CBE641F4}" destId="{295692AD-D561-6749-BCC5-1FEA9351B97A}" srcOrd="1" destOrd="0" presId="urn:microsoft.com/office/officeart/2005/8/layout/vList4"/>
    <dgm:cxn modelId="{BBECE8FC-332B-BE4A-B906-8A0315C9FFF4}" type="presParOf" srcId="{72F2E879-7168-5A44-A6B8-8789CBE641F4}" destId="{5F18E494-60D7-4C4C-ADB3-8F92E6DE2A8E}" srcOrd="2" destOrd="0" presId="urn:microsoft.com/office/officeart/2005/8/layout/vList4"/>
    <dgm:cxn modelId="{43EF51ED-6996-C646-BDF7-4CF0404E6868}" type="presParOf" srcId="{2BE5276A-94A8-A644-B0DF-5021908784B2}" destId="{887C4B28-F949-E247-8E3D-436FC6B1D9F3}" srcOrd="5" destOrd="0" presId="urn:microsoft.com/office/officeart/2005/8/layout/vList4"/>
    <dgm:cxn modelId="{64796016-E512-9343-80E7-8F36AF56BE65}" type="presParOf" srcId="{2BE5276A-94A8-A644-B0DF-5021908784B2}" destId="{CA8638FC-83D6-4C41-8566-806B887BA388}" srcOrd="6" destOrd="0" presId="urn:microsoft.com/office/officeart/2005/8/layout/vList4"/>
    <dgm:cxn modelId="{55FC12D3-7F5F-1E48-A4AC-CD02779121E5}" type="presParOf" srcId="{CA8638FC-83D6-4C41-8566-806B887BA388}" destId="{228A966B-3118-8247-8AE1-549387CEB0A9}" srcOrd="0" destOrd="0" presId="urn:microsoft.com/office/officeart/2005/8/layout/vList4"/>
    <dgm:cxn modelId="{8AAAD452-C259-C54A-8419-FA9C92418679}" type="presParOf" srcId="{CA8638FC-83D6-4C41-8566-806B887BA388}" destId="{9E6E9CA0-E948-244B-860B-BD5598AD4636}" srcOrd="1" destOrd="0" presId="urn:microsoft.com/office/officeart/2005/8/layout/vList4"/>
    <dgm:cxn modelId="{16BB69D7-EDF0-814B-8549-18FEF5B68931}" type="presParOf" srcId="{CA8638FC-83D6-4C41-8566-806B887BA388}" destId="{7AED3013-BB06-6F46-A09F-5227420439BF}" srcOrd="2" destOrd="0" presId="urn:microsoft.com/office/officeart/2005/8/layout/vList4"/>
    <dgm:cxn modelId="{F3FCDAC0-9D8C-EC4C-8A76-A143B20BA054}" type="presParOf" srcId="{2BE5276A-94A8-A644-B0DF-5021908784B2}" destId="{C992BA58-2E4A-D34C-B19C-E6ABE8265662}" srcOrd="7" destOrd="0" presId="urn:microsoft.com/office/officeart/2005/8/layout/vList4"/>
    <dgm:cxn modelId="{969364C7-BF0E-324F-90A2-5086C2FCEFB6}" type="presParOf" srcId="{2BE5276A-94A8-A644-B0DF-5021908784B2}" destId="{30BC0001-2B73-2E47-94DA-B1D4C38F0198}" srcOrd="8" destOrd="0" presId="urn:microsoft.com/office/officeart/2005/8/layout/vList4"/>
    <dgm:cxn modelId="{51D38D25-3B92-C04F-939E-254087A3DFCC}" type="presParOf" srcId="{30BC0001-2B73-2E47-94DA-B1D4C38F0198}" destId="{F90A37AA-DF37-E34D-BC06-EB0046ED29C4}" srcOrd="0" destOrd="0" presId="urn:microsoft.com/office/officeart/2005/8/layout/vList4"/>
    <dgm:cxn modelId="{A8362C08-7BED-CB45-AFAC-C75692DC5921}" type="presParOf" srcId="{30BC0001-2B73-2E47-94DA-B1D4C38F0198}" destId="{A597B728-1038-7B4F-AFC0-6F8018305D8B}" srcOrd="1" destOrd="0" presId="urn:microsoft.com/office/officeart/2005/8/layout/vList4"/>
    <dgm:cxn modelId="{815F6130-7EEC-EC4C-8654-F2C1D88BD83F}" type="presParOf" srcId="{30BC0001-2B73-2E47-94DA-B1D4C38F0198}" destId="{544EB761-72F1-3042-B129-3E7BA82E977D}" srcOrd="2" destOrd="0" presId="urn:microsoft.com/office/officeart/2005/8/layout/vList4"/>
    <dgm:cxn modelId="{4498B327-563A-DF40-BEB9-3005162419FD}" type="presParOf" srcId="{2BE5276A-94A8-A644-B0DF-5021908784B2}" destId="{B0172AC8-CDF4-AC42-8A5A-8E2BE05FCC1B}" srcOrd="9" destOrd="0" presId="urn:microsoft.com/office/officeart/2005/8/layout/vList4"/>
    <dgm:cxn modelId="{00EE1981-184D-2040-BBA5-5083C3114A0A}" type="presParOf" srcId="{2BE5276A-94A8-A644-B0DF-5021908784B2}" destId="{7B6C39B2-1320-AE41-A320-6E718C9715B6}" srcOrd="10" destOrd="0" presId="urn:microsoft.com/office/officeart/2005/8/layout/vList4"/>
    <dgm:cxn modelId="{3AC501E8-CC03-5942-9714-920CBB851D8D}" type="presParOf" srcId="{7B6C39B2-1320-AE41-A320-6E718C9715B6}" destId="{466C7E01-7E69-0C40-93BD-ABA571167D00}" srcOrd="0" destOrd="0" presId="urn:microsoft.com/office/officeart/2005/8/layout/vList4"/>
    <dgm:cxn modelId="{D7F86CB1-8AFB-3842-8628-780E850A8F52}" type="presParOf" srcId="{7B6C39B2-1320-AE41-A320-6E718C9715B6}" destId="{C791EF25-9667-BD42-AE3F-DE733D2C7251}" srcOrd="1" destOrd="0" presId="urn:microsoft.com/office/officeart/2005/8/layout/vList4"/>
    <dgm:cxn modelId="{542108C2-1713-E741-8A41-2B9D2860169F}" type="presParOf" srcId="{7B6C39B2-1320-AE41-A320-6E718C9715B6}" destId="{98CBAE06-7FFE-CE47-9593-B181C2ECD55E}" srcOrd="2" destOrd="0" presId="urn:microsoft.com/office/officeart/2005/8/layout/vList4"/>
    <dgm:cxn modelId="{8EE759E1-9CD3-BD4E-B95C-E67496891394}" type="presParOf" srcId="{2BE5276A-94A8-A644-B0DF-5021908784B2}" destId="{E71A53BF-FEF2-4A4A-AF83-BBCC6B0E29FC}" srcOrd="11" destOrd="0" presId="urn:microsoft.com/office/officeart/2005/8/layout/vList4"/>
    <dgm:cxn modelId="{E50FC53A-AFAA-9A42-8748-7D9740416DB6}" type="presParOf" srcId="{2BE5276A-94A8-A644-B0DF-5021908784B2}" destId="{6660A948-205B-144E-A1A7-6C9F84AEFF98}" srcOrd="12" destOrd="0" presId="urn:microsoft.com/office/officeart/2005/8/layout/vList4"/>
    <dgm:cxn modelId="{B009E506-CC6E-A949-BFAC-0E9125B0F129}" type="presParOf" srcId="{6660A948-205B-144E-A1A7-6C9F84AEFF98}" destId="{067912AE-ECB5-B446-8C8B-41B15D9A1C9E}" srcOrd="0" destOrd="0" presId="urn:microsoft.com/office/officeart/2005/8/layout/vList4"/>
    <dgm:cxn modelId="{513444FF-40F4-BC46-AC8B-21837699B340}" type="presParOf" srcId="{6660A948-205B-144E-A1A7-6C9F84AEFF98}" destId="{5923930C-E093-AD41-8D82-3F28FC6ED70C}" srcOrd="1" destOrd="0" presId="urn:microsoft.com/office/officeart/2005/8/layout/vList4"/>
    <dgm:cxn modelId="{5FE0F4FB-9F29-BB43-8F4C-15E89C62B7C7}" type="presParOf" srcId="{6660A948-205B-144E-A1A7-6C9F84AEFF98}" destId="{F081B743-1D08-654A-ABAD-F37395D940F1}" srcOrd="2" destOrd="0" presId="urn:microsoft.com/office/officeart/2005/8/layout/vList4"/>
    <dgm:cxn modelId="{85E16971-DDFF-2349-94A3-85F441F9D1D8}" type="presParOf" srcId="{2BE5276A-94A8-A644-B0DF-5021908784B2}" destId="{FFD4ABF9-9EC3-904D-8BDA-011F69213440}" srcOrd="13" destOrd="0" presId="urn:microsoft.com/office/officeart/2005/8/layout/vList4"/>
    <dgm:cxn modelId="{ED7D3D98-FB15-1A43-9A39-5F43327D4A1E}" type="presParOf" srcId="{2BE5276A-94A8-A644-B0DF-5021908784B2}" destId="{11A2E56E-57EB-F641-A590-29E7C7F90C94}" srcOrd="14" destOrd="0" presId="urn:microsoft.com/office/officeart/2005/8/layout/vList4"/>
    <dgm:cxn modelId="{CD768537-B732-C043-A12A-215CA72363E1}" type="presParOf" srcId="{11A2E56E-57EB-F641-A590-29E7C7F90C94}" destId="{57D1EEC6-4D50-D14A-8011-A2CDAA5D5F40}" srcOrd="0" destOrd="0" presId="urn:microsoft.com/office/officeart/2005/8/layout/vList4"/>
    <dgm:cxn modelId="{6A6F2F97-DFDC-134D-AB4E-E854A03DBED3}" type="presParOf" srcId="{11A2E56E-57EB-F641-A590-29E7C7F90C94}" destId="{E9B7A648-5CB1-6E44-9830-8300E4044FAF}" srcOrd="1" destOrd="0" presId="urn:microsoft.com/office/officeart/2005/8/layout/vList4"/>
    <dgm:cxn modelId="{A0818B2D-1270-C147-B6FA-AB6DD218A942}" type="presParOf" srcId="{11A2E56E-57EB-F641-A590-29E7C7F90C94}" destId="{4806F716-903F-D640-96A6-05B7A0A2C1BB}" srcOrd="2" destOrd="0" presId="urn:microsoft.com/office/officeart/2005/8/layout/vList4"/>
    <dgm:cxn modelId="{0B584E2C-B964-6F40-9655-F1E3BECDF904}" type="presParOf" srcId="{2BE5276A-94A8-A644-B0DF-5021908784B2}" destId="{40210550-4778-0E46-9D75-D8082A4AE90E}" srcOrd="15" destOrd="0" presId="urn:microsoft.com/office/officeart/2005/8/layout/vList4"/>
    <dgm:cxn modelId="{221BD095-6011-854D-A1AB-C0FC62F0F0B9}" type="presParOf" srcId="{2BE5276A-94A8-A644-B0DF-5021908784B2}" destId="{C973601B-5D0B-3A4E-9F2E-AD7CC58973A9}" srcOrd="16" destOrd="0" presId="urn:microsoft.com/office/officeart/2005/8/layout/vList4"/>
    <dgm:cxn modelId="{2B21712B-5FEF-4748-9430-067F154CF6E1}" type="presParOf" srcId="{C973601B-5D0B-3A4E-9F2E-AD7CC58973A9}" destId="{1AD12022-8098-DF4C-A22A-7134EA9D8355}" srcOrd="0" destOrd="0" presId="urn:microsoft.com/office/officeart/2005/8/layout/vList4"/>
    <dgm:cxn modelId="{707CF722-16FD-0644-917E-92EC8DF3C3C6}" type="presParOf" srcId="{C973601B-5D0B-3A4E-9F2E-AD7CC58973A9}" destId="{979E96D8-0C9C-3E4D-B606-8B7D5A2DD76D}" srcOrd="1" destOrd="0" presId="urn:microsoft.com/office/officeart/2005/8/layout/vList4"/>
    <dgm:cxn modelId="{8FD2C97C-B60A-8B4F-BDCC-0C9E9B286352}" type="presParOf" srcId="{C973601B-5D0B-3A4E-9F2E-AD7CC58973A9}" destId="{0B9DDCAC-9B32-F54A-B2BD-343498D0282A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8F23F-DB4B-894C-8129-5C7FA4938DE9}">
      <dsp:nvSpPr>
        <dsp:cNvPr id="0" name=""/>
        <dsp:cNvSpPr/>
      </dsp:nvSpPr>
      <dsp:spPr>
        <a:xfrm>
          <a:off x="0" y="102510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Work, Employment, Unemployment</a:t>
          </a:r>
        </a:p>
      </dsp:txBody>
      <dsp:txXfrm>
        <a:off x="21704" y="124214"/>
        <a:ext cx="5558606" cy="401192"/>
      </dsp:txXfrm>
    </dsp:sp>
    <dsp:sp modelId="{74237DC3-DC48-D645-85F6-0599379F33F6}">
      <dsp:nvSpPr>
        <dsp:cNvPr id="0" name=""/>
        <dsp:cNvSpPr/>
      </dsp:nvSpPr>
      <dsp:spPr>
        <a:xfrm>
          <a:off x="0" y="601830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Other</a:t>
          </a:r>
        </a:p>
      </dsp:txBody>
      <dsp:txXfrm>
        <a:off x="21704" y="623534"/>
        <a:ext cx="5558606" cy="401192"/>
      </dsp:txXfrm>
    </dsp:sp>
    <dsp:sp modelId="{B2F1126D-0517-EC4A-ACC3-BC2FA33E3997}">
      <dsp:nvSpPr>
        <dsp:cNvPr id="0" name=""/>
        <dsp:cNvSpPr/>
      </dsp:nvSpPr>
      <dsp:spPr>
        <a:xfrm>
          <a:off x="0" y="1101150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Juvenile</a:t>
          </a:r>
        </a:p>
      </dsp:txBody>
      <dsp:txXfrm>
        <a:off x="21704" y="1122854"/>
        <a:ext cx="5558606" cy="401192"/>
      </dsp:txXfrm>
    </dsp:sp>
    <dsp:sp modelId="{B3D1A61E-79B8-2446-A193-16D7D0A884D3}">
      <dsp:nvSpPr>
        <dsp:cNvPr id="0" name=""/>
        <dsp:cNvSpPr/>
      </dsp:nvSpPr>
      <dsp:spPr>
        <a:xfrm>
          <a:off x="0" y="1600470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Individual Right</a:t>
          </a:r>
        </a:p>
      </dsp:txBody>
      <dsp:txXfrm>
        <a:off x="21704" y="1622174"/>
        <a:ext cx="5558606" cy="401192"/>
      </dsp:txXfrm>
    </dsp:sp>
    <dsp:sp modelId="{5F055069-96B5-C141-A83F-07C25D9D3F04}">
      <dsp:nvSpPr>
        <dsp:cNvPr id="0" name=""/>
        <dsp:cNvSpPr/>
      </dsp:nvSpPr>
      <dsp:spPr>
        <a:xfrm>
          <a:off x="0" y="2099790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Income Maintenance</a:t>
          </a:r>
        </a:p>
      </dsp:txBody>
      <dsp:txXfrm>
        <a:off x="21704" y="2121494"/>
        <a:ext cx="5558606" cy="401192"/>
      </dsp:txXfrm>
    </dsp:sp>
    <dsp:sp modelId="{27023E8E-CA1C-2E41-84E3-B06A77FCF0C0}">
      <dsp:nvSpPr>
        <dsp:cNvPr id="0" name=""/>
        <dsp:cNvSpPr/>
      </dsp:nvSpPr>
      <dsp:spPr>
        <a:xfrm>
          <a:off x="0" y="2599110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Housing and Homelessness</a:t>
          </a:r>
        </a:p>
      </dsp:txBody>
      <dsp:txXfrm>
        <a:off x="21704" y="2620814"/>
        <a:ext cx="5558606" cy="401192"/>
      </dsp:txXfrm>
    </dsp:sp>
    <dsp:sp modelId="{D1450C70-5887-D948-80CD-827CDEE2E9C6}">
      <dsp:nvSpPr>
        <dsp:cNvPr id="0" name=""/>
        <dsp:cNvSpPr/>
      </dsp:nvSpPr>
      <dsp:spPr>
        <a:xfrm>
          <a:off x="0" y="3098430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Health and Disability</a:t>
          </a:r>
        </a:p>
      </dsp:txBody>
      <dsp:txXfrm>
        <a:off x="21704" y="3120134"/>
        <a:ext cx="5558606" cy="401192"/>
      </dsp:txXfrm>
    </dsp:sp>
    <dsp:sp modelId="{79EB5261-F8B2-4749-81E4-FD222756C192}">
      <dsp:nvSpPr>
        <dsp:cNvPr id="0" name=""/>
        <dsp:cNvSpPr/>
      </dsp:nvSpPr>
      <dsp:spPr>
        <a:xfrm>
          <a:off x="0" y="3581779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Family and Children</a:t>
          </a:r>
        </a:p>
      </dsp:txBody>
      <dsp:txXfrm>
        <a:off x="21704" y="3603483"/>
        <a:ext cx="5558606" cy="401192"/>
      </dsp:txXfrm>
    </dsp:sp>
    <dsp:sp modelId="{F0A2D481-F96D-D342-8CE9-483A8051EA17}">
      <dsp:nvSpPr>
        <dsp:cNvPr id="0" name=""/>
        <dsp:cNvSpPr/>
      </dsp:nvSpPr>
      <dsp:spPr>
        <a:xfrm>
          <a:off x="0" y="4097070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Education</a:t>
          </a:r>
        </a:p>
      </dsp:txBody>
      <dsp:txXfrm>
        <a:off x="21704" y="4118774"/>
        <a:ext cx="5558606" cy="401192"/>
      </dsp:txXfrm>
    </dsp:sp>
    <dsp:sp modelId="{A092D43B-322A-4B42-AE3B-BB0F07C9CB8B}">
      <dsp:nvSpPr>
        <dsp:cNvPr id="0" name=""/>
        <dsp:cNvSpPr/>
      </dsp:nvSpPr>
      <dsp:spPr>
        <a:xfrm>
          <a:off x="0" y="4596389"/>
          <a:ext cx="5602014" cy="444600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Consumer Financial </a:t>
          </a:r>
          <a:r>
            <a:rPr lang="en-US" sz="1900" kern="1200" dirty="0">
              <a:hlinkClick xmlns:r="http://schemas.openxmlformats.org/officeDocument/2006/relationships" r:id="" action="ppaction://hlinksldjump"/>
            </a:rPr>
            <a:t>Question</a:t>
          </a:r>
          <a:endParaRPr lang="en-US" sz="1900" kern="1200" dirty="0"/>
        </a:p>
      </dsp:txBody>
      <dsp:txXfrm>
        <a:off x="21704" y="4618093"/>
        <a:ext cx="5558606" cy="401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CA637-D171-6042-B87D-BF8A68F787A6}">
      <dsp:nvSpPr>
        <dsp:cNvPr id="0" name=""/>
        <dsp:cNvSpPr/>
      </dsp:nvSpPr>
      <dsp:spPr>
        <a:xfrm>
          <a:off x="0" y="0"/>
          <a:ext cx="6096000" cy="41423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Consumer Financial Question</a:t>
          </a:r>
        </a:p>
      </dsp:txBody>
      <dsp:txXfrm>
        <a:off x="1260623" y="0"/>
        <a:ext cx="4835376" cy="414238"/>
      </dsp:txXfrm>
    </dsp:sp>
    <dsp:sp modelId="{872BD848-975E-D445-BF9F-375A7CD2FB46}">
      <dsp:nvSpPr>
        <dsp:cNvPr id="0" name=""/>
        <dsp:cNvSpPr/>
      </dsp:nvSpPr>
      <dsp:spPr>
        <a:xfrm>
          <a:off x="41423" y="41423"/>
          <a:ext cx="1219200" cy="3313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2AC5B6-BED2-C841-8649-60B2374EF7EA}">
      <dsp:nvSpPr>
        <dsp:cNvPr id="0" name=""/>
        <dsp:cNvSpPr/>
      </dsp:nvSpPr>
      <dsp:spPr>
        <a:xfrm>
          <a:off x="0" y="455662"/>
          <a:ext cx="6096000" cy="41423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Family and Children</a:t>
          </a:r>
        </a:p>
      </dsp:txBody>
      <dsp:txXfrm>
        <a:off x="1260623" y="455662"/>
        <a:ext cx="4835376" cy="414238"/>
      </dsp:txXfrm>
    </dsp:sp>
    <dsp:sp modelId="{7F83D19F-3DFE-5B4C-A506-1B8E941E6C3A}">
      <dsp:nvSpPr>
        <dsp:cNvPr id="0" name=""/>
        <dsp:cNvSpPr/>
      </dsp:nvSpPr>
      <dsp:spPr>
        <a:xfrm>
          <a:off x="41423" y="497085"/>
          <a:ext cx="1219200" cy="3313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4765BB-CFC2-8647-9E47-29ED6A3A80E3}">
      <dsp:nvSpPr>
        <dsp:cNvPr id="0" name=""/>
        <dsp:cNvSpPr/>
      </dsp:nvSpPr>
      <dsp:spPr>
        <a:xfrm>
          <a:off x="0" y="911324"/>
          <a:ext cx="6096000" cy="41423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Housing and Homelessness</a:t>
          </a:r>
        </a:p>
      </dsp:txBody>
      <dsp:txXfrm>
        <a:off x="1260623" y="911324"/>
        <a:ext cx="4835376" cy="414238"/>
      </dsp:txXfrm>
    </dsp:sp>
    <dsp:sp modelId="{295692AD-D561-6749-BCC5-1FEA9351B97A}">
      <dsp:nvSpPr>
        <dsp:cNvPr id="0" name=""/>
        <dsp:cNvSpPr/>
      </dsp:nvSpPr>
      <dsp:spPr>
        <a:xfrm>
          <a:off x="41423" y="952748"/>
          <a:ext cx="1219200" cy="3313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8A966B-3118-8247-8AE1-549387CEB0A9}">
      <dsp:nvSpPr>
        <dsp:cNvPr id="0" name=""/>
        <dsp:cNvSpPr/>
      </dsp:nvSpPr>
      <dsp:spPr>
        <a:xfrm>
          <a:off x="0" y="1366986"/>
          <a:ext cx="6096000" cy="41423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Health and </a:t>
          </a:r>
          <a:r>
            <a:rPr lang="en-US" sz="1900" kern="1200" dirty="0" err="1"/>
            <a:t>Disabillity</a:t>
          </a:r>
          <a:endParaRPr lang="en-US" sz="1900" kern="1200" dirty="0"/>
        </a:p>
      </dsp:txBody>
      <dsp:txXfrm>
        <a:off x="1260623" y="1366986"/>
        <a:ext cx="4835376" cy="414238"/>
      </dsp:txXfrm>
    </dsp:sp>
    <dsp:sp modelId="{9E6E9CA0-E948-244B-860B-BD5598AD4636}">
      <dsp:nvSpPr>
        <dsp:cNvPr id="0" name=""/>
        <dsp:cNvSpPr/>
      </dsp:nvSpPr>
      <dsp:spPr>
        <a:xfrm>
          <a:off x="41423" y="1408410"/>
          <a:ext cx="1219200" cy="3313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A37AA-DF37-E34D-BC06-EB0046ED29C4}">
      <dsp:nvSpPr>
        <dsp:cNvPr id="0" name=""/>
        <dsp:cNvSpPr/>
      </dsp:nvSpPr>
      <dsp:spPr>
        <a:xfrm>
          <a:off x="0" y="1822648"/>
          <a:ext cx="6096000" cy="41423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Income </a:t>
          </a:r>
          <a:r>
            <a:rPr lang="en-US" sz="1900" kern="1200" dirty="0" err="1"/>
            <a:t>Maintanence</a:t>
          </a:r>
          <a:endParaRPr lang="en-US" sz="1900" kern="1200" dirty="0"/>
        </a:p>
      </dsp:txBody>
      <dsp:txXfrm>
        <a:off x="1260623" y="1822648"/>
        <a:ext cx="4835376" cy="414238"/>
      </dsp:txXfrm>
    </dsp:sp>
    <dsp:sp modelId="{A597B728-1038-7B4F-AFC0-6F8018305D8B}">
      <dsp:nvSpPr>
        <dsp:cNvPr id="0" name=""/>
        <dsp:cNvSpPr/>
      </dsp:nvSpPr>
      <dsp:spPr>
        <a:xfrm>
          <a:off x="41423" y="1864072"/>
          <a:ext cx="1219200" cy="3313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C7E01-7E69-0C40-93BD-ABA571167D00}">
      <dsp:nvSpPr>
        <dsp:cNvPr id="0" name=""/>
        <dsp:cNvSpPr/>
      </dsp:nvSpPr>
      <dsp:spPr>
        <a:xfrm>
          <a:off x="0" y="2278310"/>
          <a:ext cx="6096000" cy="41423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Individual Rights</a:t>
          </a:r>
        </a:p>
      </dsp:txBody>
      <dsp:txXfrm>
        <a:off x="1260623" y="2278310"/>
        <a:ext cx="4835376" cy="414238"/>
      </dsp:txXfrm>
    </dsp:sp>
    <dsp:sp modelId="{C791EF25-9667-BD42-AE3F-DE733D2C7251}">
      <dsp:nvSpPr>
        <dsp:cNvPr id="0" name=""/>
        <dsp:cNvSpPr/>
      </dsp:nvSpPr>
      <dsp:spPr>
        <a:xfrm>
          <a:off x="41423" y="2319734"/>
          <a:ext cx="1219200" cy="3313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912AE-ECB5-B446-8C8B-41B15D9A1C9E}">
      <dsp:nvSpPr>
        <dsp:cNvPr id="0" name=""/>
        <dsp:cNvSpPr/>
      </dsp:nvSpPr>
      <dsp:spPr>
        <a:xfrm>
          <a:off x="0" y="2733972"/>
          <a:ext cx="6096000" cy="41423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Work, Employment, Unemployment</a:t>
          </a:r>
        </a:p>
      </dsp:txBody>
      <dsp:txXfrm>
        <a:off x="1260623" y="2733972"/>
        <a:ext cx="4835376" cy="414238"/>
      </dsp:txXfrm>
    </dsp:sp>
    <dsp:sp modelId="{5923930C-E093-AD41-8D82-3F28FC6ED70C}">
      <dsp:nvSpPr>
        <dsp:cNvPr id="0" name=""/>
        <dsp:cNvSpPr/>
      </dsp:nvSpPr>
      <dsp:spPr>
        <a:xfrm>
          <a:off x="41423" y="2775396"/>
          <a:ext cx="1219200" cy="3313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1EEC6-4D50-D14A-8011-A2CDAA5D5F40}">
      <dsp:nvSpPr>
        <dsp:cNvPr id="0" name=""/>
        <dsp:cNvSpPr/>
      </dsp:nvSpPr>
      <dsp:spPr>
        <a:xfrm>
          <a:off x="0" y="3189634"/>
          <a:ext cx="6096000" cy="41423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Education</a:t>
          </a:r>
        </a:p>
      </dsp:txBody>
      <dsp:txXfrm>
        <a:off x="1260623" y="3189634"/>
        <a:ext cx="4835376" cy="414238"/>
      </dsp:txXfrm>
    </dsp:sp>
    <dsp:sp modelId="{E9B7A648-5CB1-6E44-9830-8300E4044FAF}">
      <dsp:nvSpPr>
        <dsp:cNvPr id="0" name=""/>
        <dsp:cNvSpPr/>
      </dsp:nvSpPr>
      <dsp:spPr>
        <a:xfrm>
          <a:off x="41423" y="3231058"/>
          <a:ext cx="1219200" cy="3313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12022-8098-DF4C-A22A-7134EA9D8355}">
      <dsp:nvSpPr>
        <dsp:cNvPr id="0" name=""/>
        <dsp:cNvSpPr/>
      </dsp:nvSpPr>
      <dsp:spPr>
        <a:xfrm>
          <a:off x="0" y="3582233"/>
          <a:ext cx="6096000" cy="414238"/>
        </a:xfrm>
        <a:prstGeom prst="roundRect">
          <a:avLst>
            <a:gd name="adj" fmla="val 10000"/>
          </a:avLst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Juvenile</a:t>
          </a:r>
        </a:p>
      </dsp:txBody>
      <dsp:txXfrm>
        <a:off x="1260623" y="3582233"/>
        <a:ext cx="4835376" cy="414238"/>
      </dsp:txXfrm>
    </dsp:sp>
    <dsp:sp modelId="{979E96D8-0C9C-3E4D-B606-8B7D5A2DD76D}">
      <dsp:nvSpPr>
        <dsp:cNvPr id="0" name=""/>
        <dsp:cNvSpPr/>
      </dsp:nvSpPr>
      <dsp:spPr>
        <a:xfrm>
          <a:off x="41423" y="3686720"/>
          <a:ext cx="1219200" cy="3313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244763" y="1504175"/>
            <a:ext cx="3498000" cy="17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44750" y="3211513"/>
            <a:ext cx="3498000" cy="4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4/relationships/chartEx" Target="../charts/chartEx1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slide" Target="slide25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microsoft.com/office/2014/relationships/chartEx" Target="../charts/chartEx5.xml"/><Relationship Id="rId18" Type="http://schemas.openxmlformats.org/officeDocument/2006/relationships/slide" Target="slide8.xml"/><Relationship Id="rId26" Type="http://schemas.openxmlformats.org/officeDocument/2006/relationships/slide" Target="slide10.xml"/><Relationship Id="rId3" Type="http://schemas.openxmlformats.org/officeDocument/2006/relationships/image" Target="../media/image3.png"/><Relationship Id="rId21" Type="http://schemas.microsoft.com/office/2014/relationships/chartEx" Target="../charts/chartEx7.xml"/><Relationship Id="rId7" Type="http://schemas.openxmlformats.org/officeDocument/2006/relationships/image" Target="../media/image4.png"/><Relationship Id="rId12" Type="http://schemas.openxmlformats.org/officeDocument/2006/relationships/slide" Target="slide7.xml"/><Relationship Id="rId17" Type="http://schemas.microsoft.com/office/2014/relationships/chartEx" Target="../charts/chartEx6.xml"/><Relationship Id="rId25" Type="http://schemas.microsoft.com/office/2014/relationships/chartEx" Target="../charts/chartEx8.xml"/><Relationship Id="rId2" Type="http://schemas.microsoft.com/office/2014/relationships/chartEx" Target="../charts/chartEx2.xml"/><Relationship Id="rId16" Type="http://schemas.openxmlformats.org/officeDocument/2006/relationships/slide" Target="slide8.xml"/><Relationship Id="rId20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image" Target="../media/image5.png"/><Relationship Id="rId24" Type="http://schemas.openxmlformats.org/officeDocument/2006/relationships/slide" Target="slide10.xml"/><Relationship Id="rId5" Type="http://schemas.microsoft.com/office/2014/relationships/chartEx" Target="../charts/chartEx3.xml"/><Relationship Id="rId15" Type="http://schemas.openxmlformats.org/officeDocument/2006/relationships/image" Target="../media/image6.png"/><Relationship Id="rId23" Type="http://schemas.openxmlformats.org/officeDocument/2006/relationships/image" Target="../media/image8.png"/><Relationship Id="rId10" Type="http://schemas.openxmlformats.org/officeDocument/2006/relationships/slide" Target="slide6.xml"/><Relationship Id="rId19" Type="http://schemas.openxmlformats.org/officeDocument/2006/relationships/image" Target="../media/image7.png"/><Relationship Id="rId4" Type="http://schemas.openxmlformats.org/officeDocument/2006/relationships/slide" Target="slide5.xml"/><Relationship Id="rId9" Type="http://schemas.microsoft.com/office/2014/relationships/chartEx" Target="../charts/chartEx4.xml"/><Relationship Id="rId14" Type="http://schemas.openxmlformats.org/officeDocument/2006/relationships/slide" Target="slide7.xml"/><Relationship Id="rId22" Type="http://schemas.openxmlformats.org/officeDocument/2006/relationships/slide" Target="slide9.xml"/><Relationship Id="rId27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4/relationships/chartEx" Target="../charts/chartEx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4/relationships/chartEx" Target="../charts/chartEx1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4/relationships/chartEx" Target="../charts/chartEx12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4/relationships/chartEx" Target="../charts/chartEx13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4/relationships/chartEx" Target="../charts/chartEx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5"/>
          <p:cNvSpPr txBox="1">
            <a:spLocks noGrp="1"/>
          </p:cNvSpPr>
          <p:nvPr>
            <p:ph type="ctrTitle"/>
          </p:nvPr>
        </p:nvSpPr>
        <p:spPr>
          <a:xfrm>
            <a:off x="4157221" y="1285682"/>
            <a:ext cx="4598572" cy="17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ABA  ANALYSIS &amp; CONSULTING</a:t>
            </a:r>
            <a:endParaRPr sz="5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5" name="Google Shape;85;p25"/>
          <p:cNvSpPr txBox="1">
            <a:spLocks noGrp="1"/>
          </p:cNvSpPr>
          <p:nvPr>
            <p:ph type="subTitle" idx="1"/>
          </p:nvPr>
        </p:nvSpPr>
        <p:spPr>
          <a:xfrm>
            <a:off x="4224546" y="3032107"/>
            <a:ext cx="4811877" cy="542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 VISA: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Anh Vo, Thai Huynh, Lynn Nguyen, Annie Nguyen</a:t>
            </a:r>
            <a:endParaRPr dirty="0"/>
          </a:p>
        </p:txBody>
      </p:sp>
      <p:pic>
        <p:nvPicPr>
          <p:cNvPr id="3" name="Picture 2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B8AD14DE-63FD-4758-DAF9-1FB3BD46D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7" y="1840126"/>
            <a:ext cx="3483921" cy="146324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098B01FF-B5A5-8E8B-81B1-2052E7F036E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39182207"/>
                  </p:ext>
                </p:extLst>
              </p:nvPr>
            </p:nvGraphicFramePr>
            <p:xfrm>
              <a:off x="1828800" y="742950"/>
              <a:ext cx="5486400" cy="36576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98B01FF-B5A5-8E8B-81B1-2052E7F036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800" y="742950"/>
                <a:ext cx="548640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891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51EE209-88DF-5E9B-773F-F7203090A6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3772045"/>
              </p:ext>
            </p:extLst>
          </p:nvPr>
        </p:nvGraphicFramePr>
        <p:xfrm>
          <a:off x="1190847" y="542260"/>
          <a:ext cx="6741041" cy="398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60151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7FB3759-341B-C460-32D2-C87ECC7C9A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6337409"/>
              </p:ext>
            </p:extLst>
          </p:nvPr>
        </p:nvGraphicFramePr>
        <p:xfrm>
          <a:off x="0" y="418657"/>
          <a:ext cx="8803758" cy="4306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54219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9DAAF79-D580-D9E9-D942-AAB88FD43D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998929"/>
              </p:ext>
            </p:extLst>
          </p:nvPr>
        </p:nvGraphicFramePr>
        <p:xfrm>
          <a:off x="1092199" y="609600"/>
          <a:ext cx="7288230" cy="4084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50178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B2FC1F3-96C0-0341-4651-05CB8B57C7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970259"/>
              </p:ext>
            </p:extLst>
          </p:nvPr>
        </p:nvGraphicFramePr>
        <p:xfrm>
          <a:off x="3016469" y="21021"/>
          <a:ext cx="5602014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hlinkClick r:id="rId7" action="ppaction://hlinksldjump"/>
            <a:extLst>
              <a:ext uri="{FF2B5EF4-FFF2-40B4-BE49-F238E27FC236}">
                <a16:creationId xmlns:a16="http://schemas.microsoft.com/office/drawing/2014/main" id="{19F40834-F54E-5748-D21C-F3AF223EB324}"/>
              </a:ext>
            </a:extLst>
          </p:cNvPr>
          <p:cNvSpPr txBox="1"/>
          <p:nvPr/>
        </p:nvSpPr>
        <p:spPr>
          <a:xfrm>
            <a:off x="367863" y="1540698"/>
            <a:ext cx="2522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Categories  Frequent Asked</a:t>
            </a:r>
          </a:p>
        </p:txBody>
      </p:sp>
    </p:spTree>
    <p:extLst>
      <p:ext uri="{BB962C8B-B14F-4D97-AF65-F5344CB8AC3E}">
        <p14:creationId xmlns:p14="http://schemas.microsoft.com/office/powerpoint/2010/main" val="1872260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map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F35C2A03-7232-B971-A8F7-13B6151DC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1435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3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 with medium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78BE6EC1-48A9-4901-9C0B-2A013C77C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40778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22707202-70FF-339D-75AD-8BB279419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1435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21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 with medium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F6A783C8-2C83-0BAB-96D8-45C6AE302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1435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4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 with medium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118D9970-427F-9681-D8CA-C19E11245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1435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11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54BDA708-2C06-9C32-2A44-6B7DD8A8E2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16605605"/>
                  </p:ext>
                </p:extLst>
              </p:nvPr>
            </p:nvGraphicFramePr>
            <p:xfrm>
              <a:off x="1839433" y="701749"/>
              <a:ext cx="5656519" cy="375329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54BDA708-2C06-9C32-2A44-6B7DD8A8E2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9433" y="701749"/>
                <a:ext cx="5656519" cy="37532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0248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 with medium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0BB3F50E-F6FB-267B-6837-148419696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1435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18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ap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BA9AEE6-C369-D6E1-C419-94EC790D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1435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28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world&#10;&#10;Description automatically generated with medium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EDB778C2-3401-9D0A-122C-405DEA557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1435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24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 with medium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4EC389A7-5A00-CA1A-E4E7-1AD498FD3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109" y="669378"/>
            <a:ext cx="5129049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3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226D2-E1F8-C46C-736D-363011256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map of the world&#10;&#10;Description automatically generated with medium confidence">
            <a:hlinkClick r:id="rId2" action="ppaction://hlinksldjump"/>
            <a:extLst>
              <a:ext uri="{FF2B5EF4-FFF2-40B4-BE49-F238E27FC236}">
                <a16:creationId xmlns:a16="http://schemas.microsoft.com/office/drawing/2014/main" id="{A807667E-2B44-EBAA-2636-4E7C6413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1435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17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2111-98E3-F30E-F558-AACC921D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2756752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023-04-16 at 03.36.28.mov">
            <a:hlinkClick r:id="" action="ppaction://media"/>
            <a:extLst>
              <a:ext uri="{FF2B5EF4-FFF2-40B4-BE49-F238E27FC236}">
                <a16:creationId xmlns:a16="http://schemas.microsoft.com/office/drawing/2014/main" id="{E1CDA70B-7A14-6C75-FF00-8A1EB879AC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6051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84B045-DA3C-42DE-E531-A9DD1DAA5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07" t="10160" r="21290" b="12535"/>
          <a:stretch/>
        </p:blipFill>
        <p:spPr>
          <a:xfrm>
            <a:off x="2316479" y="332412"/>
            <a:ext cx="4511041" cy="4636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D62281-159C-0868-F706-E244D342C110}"/>
              </a:ext>
            </a:extLst>
          </p:cNvPr>
          <p:cNvSpPr txBox="1"/>
          <p:nvPr/>
        </p:nvSpPr>
        <p:spPr>
          <a:xfrm>
            <a:off x="60960" y="140052"/>
            <a:ext cx="46068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4669CE"/>
                </a:solidFill>
                <a:latin typeface="Fira Sans" panose="020B0503050000020004" pitchFamily="34" charset="0"/>
              </a:rPr>
              <a:t>Consumer Financial Questions</a:t>
            </a:r>
          </a:p>
        </p:txBody>
      </p:sp>
    </p:spTree>
    <p:extLst>
      <p:ext uri="{BB962C8B-B14F-4D97-AF65-F5344CB8AC3E}">
        <p14:creationId xmlns:p14="http://schemas.microsoft.com/office/powerpoint/2010/main" val="296351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D62281-159C-0868-F706-E244D342C110}"/>
              </a:ext>
            </a:extLst>
          </p:cNvPr>
          <p:cNvSpPr txBox="1"/>
          <p:nvPr/>
        </p:nvSpPr>
        <p:spPr>
          <a:xfrm>
            <a:off x="60960" y="140052"/>
            <a:ext cx="46068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4669CE"/>
                </a:solidFill>
                <a:latin typeface="Fira Sans" panose="020B0503050000020004" pitchFamily="34" charset="0"/>
              </a:rPr>
              <a:t>Family and Children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FB221E-D5F1-D3AA-21EC-07F0741C2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0" t="17214" r="25829" b="16502"/>
          <a:stretch/>
        </p:blipFill>
        <p:spPr>
          <a:xfrm>
            <a:off x="2336903" y="332412"/>
            <a:ext cx="4661781" cy="481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97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D62281-159C-0868-F706-E244D342C110}"/>
              </a:ext>
            </a:extLst>
          </p:cNvPr>
          <p:cNvSpPr txBox="1"/>
          <p:nvPr/>
        </p:nvSpPr>
        <p:spPr>
          <a:xfrm>
            <a:off x="60960" y="140052"/>
            <a:ext cx="460683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rgbClr val="4669CE"/>
                </a:solidFill>
                <a:latin typeface="Fira Sans" panose="020B0503050000020004" pitchFamily="34" charset="0"/>
              </a:rPr>
              <a:t>Housing and Homelessness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A214CA2-740E-1D0F-67CA-8C32B5CF5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4" t="21245" r="27886" b="19900"/>
          <a:stretch/>
        </p:blipFill>
        <p:spPr>
          <a:xfrm>
            <a:off x="2251165" y="464719"/>
            <a:ext cx="4606834" cy="43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31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756AD-A6FF-4E0C-37AF-81FA6806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20" y="-92856"/>
            <a:ext cx="8520600" cy="841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Client Analysis</a:t>
            </a:r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CF19916A-6B3A-8968-CA4E-AACBC60458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09916405"/>
                  </p:ext>
                </p:extLst>
              </p:nvPr>
            </p:nvGraphicFramePr>
            <p:xfrm>
              <a:off x="480060" y="753900"/>
              <a:ext cx="2678388" cy="119502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Chart 2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CF19916A-6B3A-8968-CA4E-AACBC6045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0060" y="753900"/>
                <a:ext cx="2678388" cy="1195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2E9A818-3BBA-86CD-9C15-984730D7CD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38496505"/>
                  </p:ext>
                </p:extLst>
              </p:nvPr>
            </p:nvGraphicFramePr>
            <p:xfrm>
              <a:off x="3236976" y="725628"/>
              <a:ext cx="2558712" cy="119502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4" name="Chart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42E9A818-3BBA-86CD-9C15-984730D7C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36976" y="725628"/>
                <a:ext cx="2558712" cy="11950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6" name="Chart 5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5C9ACD9-FF0C-0F53-F4CA-7D88D0B457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87831030"/>
                  </p:ext>
                </p:extLst>
              </p:nvPr>
            </p:nvGraphicFramePr>
            <p:xfrm>
              <a:off x="6075384" y="704327"/>
              <a:ext cx="2925276" cy="136790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9"/>
              </a:graphicData>
            </a:graphic>
          </p:graphicFrame>
        </mc:Choice>
        <mc:Fallback xmlns="">
          <p:pic>
            <p:nvPicPr>
              <p:cNvPr id="6" name="Chart 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E5C9ACD9-FF0C-0F53-F4CA-7D88D0B45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75384" y="704327"/>
                <a:ext cx="2925276" cy="1367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Chart 6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7AB479C-D222-5E01-6AD4-4D8A091A1D7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54581259"/>
                  </p:ext>
                </p:extLst>
              </p:nvPr>
            </p:nvGraphicFramePr>
            <p:xfrm>
              <a:off x="357420" y="2169690"/>
              <a:ext cx="2925276" cy="1442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3"/>
              </a:graphicData>
            </a:graphic>
          </p:graphicFrame>
        </mc:Choice>
        <mc:Fallback xmlns="">
          <p:pic>
            <p:nvPicPr>
              <p:cNvPr id="7" name="Chart 6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C7AB479C-D222-5E01-6AD4-4D8A091A1D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7420" y="2169690"/>
                <a:ext cx="2925276" cy="14421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8" name="Chart 7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6CB08482-8637-32C1-586D-0AEB3BAB32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90475123"/>
                  </p:ext>
                </p:extLst>
              </p:nvPr>
            </p:nvGraphicFramePr>
            <p:xfrm>
              <a:off x="2999233" y="2030244"/>
              <a:ext cx="3012544" cy="172108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7"/>
              </a:graphicData>
            </a:graphic>
          </p:graphicFrame>
        </mc:Choice>
        <mc:Fallback xmlns="">
          <p:pic>
            <p:nvPicPr>
              <p:cNvPr id="8" name="Chart 7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CB08482-8637-32C1-586D-0AEB3BAB32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9233" y="2030244"/>
                <a:ext cx="3012544" cy="1721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9" name="Chart 8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66BDCA57-FE40-02EF-C8A5-D4697DD377B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1040538"/>
                  </p:ext>
                </p:extLst>
              </p:nvPr>
            </p:nvGraphicFramePr>
            <p:xfrm>
              <a:off x="6194256" y="2182255"/>
              <a:ext cx="2687532" cy="136790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1"/>
              </a:graphicData>
            </a:graphic>
          </p:graphicFrame>
        </mc:Choice>
        <mc:Fallback xmlns="">
          <p:pic>
            <p:nvPicPr>
              <p:cNvPr id="9" name="Chart 8">
                <a:hlinkClick r:id="rId22" action="ppaction://hlinksldjump"/>
                <a:extLst>
                  <a:ext uri="{FF2B5EF4-FFF2-40B4-BE49-F238E27FC236}">
                    <a16:creationId xmlns:a16="http://schemas.microsoft.com/office/drawing/2014/main" id="{66BDCA57-FE40-02EF-C8A5-D4697DD377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94256" y="2182255"/>
                <a:ext cx="2687532" cy="1367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0" name="Chart 9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A1C954A0-6E57-2655-B8DA-9611A6775C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59754579"/>
                  </p:ext>
                </p:extLst>
              </p:nvPr>
            </p:nvGraphicFramePr>
            <p:xfrm>
              <a:off x="2999233" y="3783298"/>
              <a:ext cx="3012544" cy="136020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5"/>
              </a:graphicData>
            </a:graphic>
          </p:graphicFrame>
        </mc:Choice>
        <mc:Fallback xmlns="">
          <p:pic>
            <p:nvPicPr>
              <p:cNvPr id="10" name="Chart 9">
                <a:hlinkClick r:id="rId26" action="ppaction://hlinksldjump"/>
                <a:extLst>
                  <a:ext uri="{FF2B5EF4-FFF2-40B4-BE49-F238E27FC236}">
                    <a16:creationId xmlns:a16="http://schemas.microsoft.com/office/drawing/2014/main" id="{A1C954A0-6E57-2655-B8DA-9611A6775C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99233" y="3783298"/>
                <a:ext cx="3012544" cy="136020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8483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0C15D4E-1498-87E0-F045-5BD06D2357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792179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0904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5C47DA38-D84A-19AC-B2B1-142E37A7B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E8AE05-3429-F155-73FD-B5DD0BB664C7}"/>
              </a:ext>
            </a:extLst>
          </p:cNvPr>
          <p:cNvSpPr/>
          <p:nvPr/>
        </p:nvSpPr>
        <p:spPr>
          <a:xfrm>
            <a:off x="914400" y="285750"/>
            <a:ext cx="6209212" cy="307776"/>
          </a:xfrm>
          <a:prstGeom prst="rect">
            <a:avLst/>
          </a:prstGeom>
          <a:solidFill>
            <a:schemeClr val="bg1"/>
          </a:solidFill>
          <a:ln>
            <a:solidFill>
              <a:srgbClr val="F8F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Consumer Financial Questions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03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E4E66AEB-E550-25ED-CC8D-B1487F395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08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50B6215-7C26-9590-3133-6FACBEF5C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31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3C40B0B0-94D3-91DD-E411-B59E5A03E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120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C5B63DAC-E4C1-059F-A6F0-48C24CE5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926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3E57B21E-BD83-AC6A-D81F-E21F45EE7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8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3C17C22D-B9AA-BA59-412D-E1F8FC38E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43405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88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, histo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B0FD30E4-9A63-7896-90C1-292C94054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91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, histogram&#10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F5C57955-44EA-FC34-7449-4CEFDD1D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85750"/>
            <a:ext cx="7315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6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F19916A-6B3A-8968-CA4E-AACBC60458F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11607758"/>
                  </p:ext>
                </p:extLst>
              </p:nvPr>
            </p:nvGraphicFramePr>
            <p:xfrm>
              <a:off x="1828800" y="742950"/>
              <a:ext cx="5486400" cy="36576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F19916A-6B3A-8968-CA4E-AACBC60458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800" y="742950"/>
                <a:ext cx="548640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983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7638C7EA-B30F-61A9-3A4B-5956366C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8892"/>
            <a:ext cx="9148575" cy="32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858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DA72A-5E4D-BED7-50D4-E8AB588A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0823"/>
            <a:ext cx="8520600" cy="8418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CONSULTING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BD89D8-E2D2-B8C5-FEC5-09D37C2AFB2D}"/>
              </a:ext>
            </a:extLst>
          </p:cNvPr>
          <p:cNvSpPr txBox="1"/>
          <p:nvPr/>
        </p:nvSpPr>
        <p:spPr>
          <a:xfrm>
            <a:off x="1129862" y="1114097"/>
            <a:ext cx="688427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Most common categories: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Family and Children, Housing and Homeless, Consumer </a:t>
            </a:r>
            <a:r>
              <a:rPr lang="en-US" sz="1800" b="1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Finanacial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Questions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Great trust for company → aim to reduce anticipation, especially in Juvenile &amp; Family and Children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Promote that service protect individual rights (constitutional vs human rights)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Improve Response Hour in Work, Employment, and Unemployment, and three main common categories</a:t>
            </a:r>
          </a:p>
          <a:p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382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0D8EA-0EA2-6C59-8039-09F536B5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76" y="998483"/>
            <a:ext cx="1767030" cy="32897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ML Model</a:t>
            </a: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b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Decision Tree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B85C08-0976-2EB7-3204-BE0E849FB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19" y="0"/>
            <a:ext cx="5133684" cy="56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45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A53F5-55B1-E14A-2CA8-82284B0E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86" y="167193"/>
            <a:ext cx="8520600" cy="841800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C8610-8594-8FA5-E271-C05FD5DBEBBD}"/>
              </a:ext>
            </a:extLst>
          </p:cNvPr>
          <p:cNvSpPr txBox="1"/>
          <p:nvPr/>
        </p:nvSpPr>
        <p:spPr>
          <a:xfrm>
            <a:off x="620110" y="798787"/>
            <a:ext cx="7903779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We use correlation matrix to choose the variables of interest.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We aim to use classification for category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• Some important findings: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   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variables of interest: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StateAbbr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EthnicIdentity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Age, Gender,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MaritalStatus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Veteran,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NumberInHousehold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Annual Income,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GetReplied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(whether client get replied for their question post)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Times New Roman" panose="02020603050405020304" pitchFamily="18" charset="0"/>
              </a:rPr>
              <a:t>   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most asked category is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family and children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    Those whose marital status is “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separated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” or “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married/remarried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” with the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number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of members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the household &gt; 1.5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tend to be the usual clients for the aforementioned category.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br>
              <a:rPr lang="en-US" b="0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381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4" name="Chart 3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42E9A818-3BBA-86CD-9C15-984730D7CD7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3161508"/>
                  </p:ext>
                </p:extLst>
              </p:nvPr>
            </p:nvGraphicFramePr>
            <p:xfrm>
              <a:off x="1828800" y="742950"/>
              <a:ext cx="5486400" cy="36576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Chart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2E9A818-3BBA-86CD-9C15-984730D7CD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800" y="742950"/>
                <a:ext cx="548640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629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E5C9ACD9-FF0C-0F53-F4CA-7D88D0B457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51136576"/>
                  </p:ext>
                </p:extLst>
              </p:nvPr>
            </p:nvGraphicFramePr>
            <p:xfrm>
              <a:off x="1828800" y="742950"/>
              <a:ext cx="5486400" cy="36576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Chart 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5C9ACD9-FF0C-0F53-F4CA-7D88D0B45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800" y="742950"/>
                <a:ext cx="548640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201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C7AB479C-D222-5E01-6AD4-4D8A091A1D7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30046283"/>
                  </p:ext>
                </p:extLst>
              </p:nvPr>
            </p:nvGraphicFramePr>
            <p:xfrm>
              <a:off x="1828800" y="742950"/>
              <a:ext cx="5486400" cy="36576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7AB479C-D222-5E01-6AD4-4D8A091A1D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800" y="742950"/>
                <a:ext cx="548640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042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2" name="Chart 1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CB08482-8637-32C1-586D-0AEB3BAB32E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86433313"/>
                  </p:ext>
                </p:extLst>
              </p:nvPr>
            </p:nvGraphicFramePr>
            <p:xfrm>
              <a:off x="1828800" y="742950"/>
              <a:ext cx="5486400" cy="36576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2" name="Chart 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CB08482-8637-32C1-586D-0AEB3BAB32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800" y="742950"/>
                <a:ext cx="548640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179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3" name="Chart 2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66BDCA57-FE40-02EF-C8A5-D4697DD377B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47113400"/>
                  </p:ext>
                </p:extLst>
              </p:nvPr>
            </p:nvGraphicFramePr>
            <p:xfrm>
              <a:off x="1828800" y="742950"/>
              <a:ext cx="5486400" cy="36576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3" name="Chart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6BDCA57-FE40-02EF-C8A5-D4697DD377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8800" y="742950"/>
                <a:ext cx="5486400" cy="36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9408016"/>
      </p:ext>
    </p:extLst>
  </p:cSld>
  <p:clrMapOvr>
    <a:masterClrMapping/>
  </p:clrMapOvr>
</p:sld>
</file>

<file path=ppt/theme/theme1.xml><?xml version="1.0" encoding="utf-8"?>
<a:theme xmlns:a="http://schemas.openxmlformats.org/drawingml/2006/main" name="Biodata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2B3252"/>
      </a:accent1>
      <a:accent2>
        <a:srgbClr val="EF5455"/>
      </a:accent2>
      <a:accent3>
        <a:srgbClr val="2B3252"/>
      </a:accent3>
      <a:accent4>
        <a:srgbClr val="EF5455"/>
      </a:accent4>
      <a:accent5>
        <a:srgbClr val="2B3252"/>
      </a:accent5>
      <a:accent6>
        <a:srgbClr val="EF545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295</Words>
  <Application>Microsoft Macintosh PowerPoint</Application>
  <PresentationFormat>On-screen Show (16:9)</PresentationFormat>
  <Paragraphs>67</Paragraphs>
  <Slides>43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Calibri</vt:lpstr>
      <vt:lpstr>Roboto</vt:lpstr>
      <vt:lpstr>Fira Sans Extra Condensed</vt:lpstr>
      <vt:lpstr>Fira Sans</vt:lpstr>
      <vt:lpstr>Fira Sans Extra Condensed SemiBold</vt:lpstr>
      <vt:lpstr>Arial</vt:lpstr>
      <vt:lpstr>Times New Roman</vt:lpstr>
      <vt:lpstr>Biodata Infographics by Slidesgo</vt:lpstr>
      <vt:lpstr>ABA  ANALYSIS &amp; CONSULTING</vt:lpstr>
      <vt:lpstr>PowerPoint Presentation</vt:lpstr>
      <vt:lpstr>Client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CONSULTING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CONSULTING </vt:lpstr>
      <vt:lpstr>ML Model  Decision Tree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Biodata Infographics</dc:title>
  <cp:lastModifiedBy>Vo, Anh Thuy My</cp:lastModifiedBy>
  <cp:revision>14</cp:revision>
  <dcterms:modified xsi:type="dcterms:W3CDTF">2023-04-16T14:14:01Z</dcterms:modified>
</cp:coreProperties>
</file>